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omments/modernComment_7FF64986_6B6FF3C7.xml" ContentType="application/vnd.ms-powerpoint.comments+xml"/>
  <Override PartName="/ppt/comments/modernComment_7FF649A2_810A34E1.xml" ContentType="application/vnd.ms-powerpoint.comments+xml"/>
  <Override PartName="/ppt/notesSlides/notesSlide2.xml" ContentType="application/vnd.openxmlformats-officedocument.presentationml.notesSlide+xml"/>
  <Override PartName="/ppt/comments/modernComment_7FF64987_D99FD675.xml" ContentType="application/vnd.ms-powerpoint.comments+xml"/>
  <Override PartName="/ppt/notesSlides/notesSlide3.xml" ContentType="application/vnd.openxmlformats-officedocument.presentationml.notesSlide+xml"/>
  <Override PartName="/ppt/comments/modernComment_120_A4AE50.xml" ContentType="application/vnd.ms-powerpoint.comments+xml"/>
  <Override PartName="/ppt/comments/modernComment_206_90454087.xml" ContentType="application/vnd.ms-powerpoint.comments+xml"/>
  <Override PartName="/ppt/comments/modernComment_20D_147BF18.xml" ContentType="application/vnd.ms-powerpoint.comments+xml"/>
  <Override PartName="/ppt/comments/modernComment_7FF6498D_6F419A44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7FF6497D_30F9DA3A.xml" ContentType="application/vnd.ms-powerpoint.comments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comments/modernComment_7FF64983_70083476.xml" ContentType="application/vnd.ms-powerpoint.comments+xml"/>
  <Override PartName="/ppt/charts/chartEx2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Ex3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3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6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7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8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9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4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0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1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2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3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4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drawings/drawing5.xml" ContentType="application/vnd.openxmlformats-officedocument.drawingml.chartshapes+xml"/>
  <Override PartName="/ppt/charts/chart15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6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17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18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drawings/drawing6.xml" ContentType="application/vnd.openxmlformats-officedocument.drawingml.chartshapes+xml"/>
  <Override PartName="/ppt/charts/chart19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0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drawings/drawing7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21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2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4"/>
    <p:sldMasterId id="2147483688" r:id="rId5"/>
    <p:sldMasterId id="2147483701" r:id="rId6"/>
    <p:sldMasterId id="2147483715" r:id="rId7"/>
    <p:sldMasterId id="2147483726" r:id="rId8"/>
    <p:sldMasterId id="2147483660" r:id="rId9"/>
    <p:sldMasterId id="2147483744" r:id="rId10"/>
  </p:sldMasterIdLst>
  <p:notesMasterIdLst>
    <p:notesMasterId r:id="rId47"/>
  </p:notesMasterIdLst>
  <p:sldIdLst>
    <p:sldId id="257" r:id="rId11"/>
    <p:sldId id="2146847094" r:id="rId12"/>
    <p:sldId id="2146847112" r:id="rId13"/>
    <p:sldId id="2146847110" r:id="rId14"/>
    <p:sldId id="270" r:id="rId15"/>
    <p:sldId id="2146847056" r:id="rId16"/>
    <p:sldId id="2146847130" r:id="rId17"/>
    <p:sldId id="2146847132" r:id="rId18"/>
    <p:sldId id="2146847138" r:id="rId19"/>
    <p:sldId id="511" r:id="rId20"/>
    <p:sldId id="2146847111" r:id="rId21"/>
    <p:sldId id="288" r:id="rId22"/>
    <p:sldId id="473" r:id="rId23"/>
    <p:sldId id="518" r:id="rId24"/>
    <p:sldId id="525" r:id="rId25"/>
    <p:sldId id="2146847117" r:id="rId26"/>
    <p:sldId id="2146847134" r:id="rId27"/>
    <p:sldId id="2146847101" r:id="rId28"/>
    <p:sldId id="2146847107" r:id="rId29"/>
    <p:sldId id="2146847137" r:id="rId30"/>
    <p:sldId id="2146847106" r:id="rId31"/>
    <p:sldId id="2146847113" r:id="rId32"/>
    <p:sldId id="2146847135" r:id="rId33"/>
    <p:sldId id="2146847136" r:id="rId34"/>
    <p:sldId id="2146847109" r:id="rId35"/>
    <p:sldId id="259" r:id="rId36"/>
    <p:sldId id="260" r:id="rId37"/>
    <p:sldId id="2146847053" r:id="rId38"/>
    <p:sldId id="2146847045" r:id="rId39"/>
    <p:sldId id="2146847071" r:id="rId40"/>
    <p:sldId id="2146847059" r:id="rId41"/>
    <p:sldId id="2146847063" r:id="rId42"/>
    <p:sldId id="2146847080" r:id="rId43"/>
    <p:sldId id="2146847139" r:id="rId44"/>
    <p:sldId id="2146847051" r:id="rId45"/>
    <p:sldId id="214684704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989C2E-4E04-BD00-9BF4-DFB2CF809756}" name="Sreevidya Raman" initials="SR" userId="S::sreevidya.raman@themathcompany.com::ee0155fa-7764-49f5-994b-5f1ff8d752cd" providerId="AD"/>
  <p188:author id="{07135332-C056-8A1E-2C2A-75CB2508E0B8}" name="Pulagam Teja" initials="PT" userId="S::pulagam.teja@themathcompany.com::c0cbacc7-5711-4012-8ada-aa1d4063f889" providerId="AD"/>
  <p188:author id="{E98FF67E-5F4F-CB03-154D-32A6629D8D96}" name="Shyamala Iyer" initials="SI" userId="S::shyamala.iyer@themathcompany.com::a90e9eeb-39b0-446d-bf09-4d7f6f3a5ac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94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AEBDB6-875B-446D-82A8-60AD3D5FCC51}" v="5" dt="2022-12-20T03:55:39.6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shan R" userId="S::darshan.r@themathcompany.com::2a8d66ed-9889-4c3d-a71b-b79fd6e72905" providerId="AD" clId="Web-{0470C94E-0F7F-4271-B983-250EBDA0F2DB}"/>
    <pc:docChg chg="modSld">
      <pc:chgData name="Darshan R" userId="S::darshan.r@themathcompany.com::2a8d66ed-9889-4c3d-a71b-b79fd6e72905" providerId="AD" clId="Web-{0470C94E-0F7F-4271-B983-250EBDA0F2DB}" dt="2022-05-24T04:23:50.245" v="8" actId="1076"/>
      <pc:docMkLst>
        <pc:docMk/>
      </pc:docMkLst>
      <pc:sldChg chg="modSp modCm">
        <pc:chgData name="Darshan R" userId="S::darshan.r@themathcompany.com::2a8d66ed-9889-4c3d-a71b-b79fd6e72905" providerId="AD" clId="Web-{0470C94E-0F7F-4271-B983-250EBDA0F2DB}" dt="2022-05-24T04:11:42.673" v="5" actId="20577"/>
        <pc:sldMkLst>
          <pc:docMk/>
          <pc:sldMk cId="21479192" sldId="525"/>
        </pc:sldMkLst>
        <pc:spChg chg="mod">
          <ac:chgData name="Darshan R" userId="S::darshan.r@themathcompany.com::2a8d66ed-9889-4c3d-a71b-b79fd6e72905" providerId="AD" clId="Web-{0470C94E-0F7F-4271-B983-250EBDA0F2DB}" dt="2022-05-24T04:11:42.673" v="5" actId="20577"/>
          <ac:spMkLst>
            <pc:docMk/>
            <pc:sldMk cId="21479192" sldId="525"/>
            <ac:spMk id="3" creationId="{D78F5DA2-5248-4CB6-A976-A3E1E29441E4}"/>
          </ac:spMkLst>
        </pc:spChg>
        <pc:spChg chg="mod">
          <ac:chgData name="Darshan R" userId="S::darshan.r@themathcompany.com::2a8d66ed-9889-4c3d-a71b-b79fd6e72905" providerId="AD" clId="Web-{0470C94E-0F7F-4271-B983-250EBDA0F2DB}" dt="2022-05-24T04:09:49.937" v="1" actId="20577"/>
          <ac:spMkLst>
            <pc:docMk/>
            <pc:sldMk cId="21479192" sldId="525"/>
            <ac:spMk id="16" creationId="{6163CF20-77EA-40FB-8B7F-968772236C2E}"/>
          </ac:spMkLst>
        </pc:spChg>
        <pc:spChg chg="mod">
          <ac:chgData name="Darshan R" userId="S::darshan.r@themathcompany.com::2a8d66ed-9889-4c3d-a71b-b79fd6e72905" providerId="AD" clId="Web-{0470C94E-0F7F-4271-B983-250EBDA0F2DB}" dt="2022-05-24T04:10:25.797" v="3" actId="20577"/>
          <ac:spMkLst>
            <pc:docMk/>
            <pc:sldMk cId="21479192" sldId="525"/>
            <ac:spMk id="19" creationId="{042CED2B-F062-459C-B116-1B73BAD88382}"/>
          </ac:spMkLst>
        </pc:spChg>
      </pc:sldChg>
      <pc:sldChg chg="modSp">
        <pc:chgData name="Darshan R" userId="S::darshan.r@themathcompany.com::2a8d66ed-9889-4c3d-a71b-b79fd6e72905" providerId="AD" clId="Web-{0470C94E-0F7F-4271-B983-250EBDA0F2DB}" dt="2022-05-24T04:23:50.245" v="8" actId="1076"/>
        <pc:sldMkLst>
          <pc:docMk/>
          <pc:sldMk cId="1866570308" sldId="2146847117"/>
        </pc:sldMkLst>
        <pc:spChg chg="mod">
          <ac:chgData name="Darshan R" userId="S::darshan.r@themathcompany.com::2a8d66ed-9889-4c3d-a71b-b79fd6e72905" providerId="AD" clId="Web-{0470C94E-0F7F-4271-B983-250EBDA0F2DB}" dt="2022-05-24T04:23:50.245" v="8" actId="1076"/>
          <ac:spMkLst>
            <pc:docMk/>
            <pc:sldMk cId="1866570308" sldId="2146847117"/>
            <ac:spMk id="14" creationId="{0DE296E5-8D67-4FC7-BF68-6983C1B464C2}"/>
          </ac:spMkLst>
        </pc:spChg>
      </pc:sldChg>
      <pc:sldChg chg="modSp">
        <pc:chgData name="Darshan R" userId="S::darshan.r@themathcompany.com::2a8d66ed-9889-4c3d-a71b-b79fd6e72905" providerId="AD" clId="Web-{0470C94E-0F7F-4271-B983-250EBDA0F2DB}" dt="2022-05-24T04:22:33.572" v="7" actId="20577"/>
        <pc:sldMkLst>
          <pc:docMk/>
          <pc:sldMk cId="1461223564" sldId="2146847121"/>
        </pc:sldMkLst>
        <pc:spChg chg="mod">
          <ac:chgData name="Darshan R" userId="S::darshan.r@themathcompany.com::2a8d66ed-9889-4c3d-a71b-b79fd6e72905" providerId="AD" clId="Web-{0470C94E-0F7F-4271-B983-250EBDA0F2DB}" dt="2022-05-24T04:22:33.572" v="7" actId="20577"/>
          <ac:spMkLst>
            <pc:docMk/>
            <pc:sldMk cId="1461223564" sldId="2146847121"/>
            <ac:spMk id="2" creationId="{9CE49DA0-C2BA-40C9-AD0A-56916D86FDD3}"/>
          </ac:spMkLst>
        </pc:spChg>
      </pc:sldChg>
      <pc:sldChg chg="modSp">
        <pc:chgData name="Darshan R" userId="S::darshan.r@themathcompany.com::2a8d66ed-9889-4c3d-a71b-b79fd6e72905" providerId="AD" clId="Web-{0470C94E-0F7F-4271-B983-250EBDA0F2DB}" dt="2022-05-24T04:22:06.868" v="6" actId="20577"/>
        <pc:sldMkLst>
          <pc:docMk/>
          <pc:sldMk cId="4145135174" sldId="2146847126"/>
        </pc:sldMkLst>
        <pc:spChg chg="mod">
          <ac:chgData name="Darshan R" userId="S::darshan.r@themathcompany.com::2a8d66ed-9889-4c3d-a71b-b79fd6e72905" providerId="AD" clId="Web-{0470C94E-0F7F-4271-B983-250EBDA0F2DB}" dt="2022-05-24T04:22:06.868" v="6" actId="20577"/>
          <ac:spMkLst>
            <pc:docMk/>
            <pc:sldMk cId="4145135174" sldId="2146847126"/>
            <ac:spMk id="2" creationId="{9CE49DA0-C2BA-40C9-AD0A-56916D86FDD3}"/>
          </ac:spMkLst>
        </pc:spChg>
      </pc:sldChg>
    </pc:docChg>
  </pc:docChgLst>
  <pc:docChgLst>
    <pc:chgData name="Shyamala Iyer" userId="a90e9eeb-39b0-446d-bf09-4d7f6f3a5ac9" providerId="ADAL" clId="{0D62D5AE-DE2C-4DA0-882D-FFAE30176935}"/>
    <pc:docChg chg="undo redo custSel addSld delSld modSld sldOrd delMainMaster">
      <pc:chgData name="Shyamala Iyer" userId="a90e9eeb-39b0-446d-bf09-4d7f6f3a5ac9" providerId="ADAL" clId="{0D62D5AE-DE2C-4DA0-882D-FFAE30176935}" dt="2022-06-03T10:04:04.843" v="5987" actId="208"/>
      <pc:docMkLst>
        <pc:docMk/>
      </pc:docMkLst>
      <pc:sldChg chg="addSp delSp modSp del mod setBg">
        <pc:chgData name="Shyamala Iyer" userId="a90e9eeb-39b0-446d-bf09-4d7f6f3a5ac9" providerId="ADAL" clId="{0D62D5AE-DE2C-4DA0-882D-FFAE30176935}" dt="2022-05-12T06:42:36.411" v="89" actId="47"/>
        <pc:sldMkLst>
          <pc:docMk/>
          <pc:sldMk cId="109857222" sldId="256"/>
        </pc:sldMkLst>
        <pc:spChg chg="mod">
          <ac:chgData name="Shyamala Iyer" userId="a90e9eeb-39b0-446d-bf09-4d7f6f3a5ac9" providerId="ADAL" clId="{0D62D5AE-DE2C-4DA0-882D-FFAE30176935}" dt="2022-05-12T06:38:46.926" v="6" actId="2660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hyamala Iyer" userId="a90e9eeb-39b0-446d-bf09-4d7f6f3a5ac9" providerId="ADAL" clId="{0D62D5AE-DE2C-4DA0-882D-FFAE30176935}" dt="2022-05-12T06:38:46.926" v="6" actId="2660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Shyamala Iyer" userId="a90e9eeb-39b0-446d-bf09-4d7f6f3a5ac9" providerId="ADAL" clId="{0D62D5AE-DE2C-4DA0-882D-FFAE30176935}" dt="2022-05-12T06:38:46.926" v="6" actId="26606"/>
          <ac:spMkLst>
            <pc:docMk/>
            <pc:sldMk cId="109857222" sldId="256"/>
            <ac:spMk id="9" creationId="{87CC2527-562A-4F69-B487-4371E5B243E7}"/>
          </ac:spMkLst>
        </pc:spChg>
        <pc:picChg chg="add del mod ord">
          <ac:chgData name="Shyamala Iyer" userId="a90e9eeb-39b0-446d-bf09-4d7f6f3a5ac9" providerId="ADAL" clId="{0D62D5AE-DE2C-4DA0-882D-FFAE30176935}" dt="2022-05-12T06:38:47.491" v="7"/>
          <ac:picMkLst>
            <pc:docMk/>
            <pc:sldMk cId="109857222" sldId="256"/>
            <ac:picMk id="4" creationId="{5A29CBCF-DB3A-43EC-B9C1-6770DD1214B0}"/>
          </ac:picMkLst>
        </pc:picChg>
        <pc:cxnChg chg="add del">
          <ac:chgData name="Shyamala Iyer" userId="a90e9eeb-39b0-446d-bf09-4d7f6f3a5ac9" providerId="ADAL" clId="{0D62D5AE-DE2C-4DA0-882D-FFAE30176935}" dt="2022-05-12T06:38:46.926" v="6" actId="26606"/>
          <ac:cxnSpMkLst>
            <pc:docMk/>
            <pc:sldMk cId="109857222" sldId="256"/>
            <ac:cxnSpMk id="11" creationId="{BCDAEC91-5BCE-4B55-9CC0-43EF94CB734B}"/>
          </ac:cxnSpMkLst>
        </pc:cxnChg>
      </pc:sldChg>
      <pc:sldChg chg="addSp modSp add del mod ord">
        <pc:chgData name="Shyamala Iyer" userId="a90e9eeb-39b0-446d-bf09-4d7f6f3a5ac9" providerId="ADAL" clId="{0D62D5AE-DE2C-4DA0-882D-FFAE30176935}" dt="2022-05-20T12:57:16.560" v="3017" actId="20578"/>
        <pc:sldMkLst>
          <pc:docMk/>
          <pc:sldMk cId="535669020" sldId="257"/>
        </pc:sldMkLst>
        <pc:spChg chg="mod">
          <ac:chgData name="Shyamala Iyer" userId="a90e9eeb-39b0-446d-bf09-4d7f6f3a5ac9" providerId="ADAL" clId="{0D62D5AE-DE2C-4DA0-882D-FFAE30176935}" dt="2022-05-12T06:39:05.488" v="11" actId="20577"/>
          <ac:spMkLst>
            <pc:docMk/>
            <pc:sldMk cId="535669020" sldId="257"/>
            <ac:spMk id="3" creationId="{6A8367B2-226E-39EC-AA58-8ABF4CA07F39}"/>
          </ac:spMkLst>
        </pc:spChg>
        <pc:spChg chg="add mod">
          <ac:chgData name="Shyamala Iyer" userId="a90e9eeb-39b0-446d-bf09-4d7f6f3a5ac9" providerId="ADAL" clId="{0D62D5AE-DE2C-4DA0-882D-FFAE30176935}" dt="2022-05-12T06:42:31.313" v="88" actId="1076"/>
          <ac:spMkLst>
            <pc:docMk/>
            <pc:sldMk cId="535669020" sldId="257"/>
            <ac:spMk id="7" creationId="{19BD8B6F-B78F-4231-B12E-B382F8215104}"/>
          </ac:spMkLst>
        </pc:spChg>
        <pc:spChg chg="mod">
          <ac:chgData name="Shyamala Iyer" userId="a90e9eeb-39b0-446d-bf09-4d7f6f3a5ac9" providerId="ADAL" clId="{0D62D5AE-DE2C-4DA0-882D-FFAE30176935}" dt="2022-05-12T06:39:10.816" v="12" actId="1076"/>
          <ac:spMkLst>
            <pc:docMk/>
            <pc:sldMk cId="535669020" sldId="257"/>
            <ac:spMk id="9" creationId="{8678CEBE-1D60-4818-84E6-CE5130112534}"/>
          </ac:spMkLst>
        </pc:spChg>
        <pc:spChg chg="add mod">
          <ac:chgData name="Shyamala Iyer" userId="a90e9eeb-39b0-446d-bf09-4d7f6f3a5ac9" providerId="ADAL" clId="{0D62D5AE-DE2C-4DA0-882D-FFAE30176935}" dt="2022-05-12T09:18:36.626" v="2014" actId="20577"/>
          <ac:spMkLst>
            <pc:docMk/>
            <pc:sldMk cId="535669020" sldId="257"/>
            <ac:spMk id="10" creationId="{49357036-7D56-4D20-951C-A8EFA55ECE07}"/>
          </ac:spMkLst>
        </pc:spChg>
        <pc:picChg chg="mod">
          <ac:chgData name="Shyamala Iyer" userId="a90e9eeb-39b0-446d-bf09-4d7f6f3a5ac9" providerId="ADAL" clId="{0D62D5AE-DE2C-4DA0-882D-FFAE30176935}" dt="2022-05-12T10:25:35.605" v="2362" actId="1076"/>
          <ac:picMkLst>
            <pc:docMk/>
            <pc:sldMk cId="535669020" sldId="257"/>
            <ac:picMk id="1026" creationId="{BFF44196-6EF1-4533-9073-429EAE43BC35}"/>
          </ac:picMkLst>
        </pc:picChg>
      </pc:sldChg>
      <pc:sldChg chg="add">
        <pc:chgData name="Shyamala Iyer" userId="a90e9eeb-39b0-446d-bf09-4d7f6f3a5ac9" providerId="ADAL" clId="{0D62D5AE-DE2C-4DA0-882D-FFAE30176935}" dt="2022-05-20T14:14:00.223" v="3861"/>
        <pc:sldMkLst>
          <pc:docMk/>
          <pc:sldMk cId="1529294148" sldId="259"/>
        </pc:sldMkLst>
      </pc:sldChg>
      <pc:sldChg chg="modSp add del ord">
        <pc:chgData name="Shyamala Iyer" userId="a90e9eeb-39b0-446d-bf09-4d7f6f3a5ac9" providerId="ADAL" clId="{0D62D5AE-DE2C-4DA0-882D-FFAE30176935}" dt="2022-05-20T14:15:12.056" v="3868"/>
        <pc:sldMkLst>
          <pc:docMk/>
          <pc:sldMk cId="2482739567" sldId="260"/>
        </pc:sldMkLst>
        <pc:spChg chg="mod">
          <ac:chgData name="Shyamala Iyer" userId="a90e9eeb-39b0-446d-bf09-4d7f6f3a5ac9" providerId="ADAL" clId="{0D62D5AE-DE2C-4DA0-882D-FFAE30176935}" dt="2022-05-20T14:15:06.459" v="3864"/>
          <ac:spMkLst>
            <pc:docMk/>
            <pc:sldMk cId="2482739567" sldId="260"/>
            <ac:spMk id="3" creationId="{19AE367A-D556-473A-AD96-4C9982C913FE}"/>
          </ac:spMkLst>
        </pc:spChg>
        <pc:spChg chg="del">
          <ac:chgData name="Shyamala Iyer" userId="a90e9eeb-39b0-446d-bf09-4d7f6f3a5ac9" providerId="ADAL" clId="{0D62D5AE-DE2C-4DA0-882D-FFAE30176935}" dt="2022-05-12T09:03:12.237" v="1260" actId="21"/>
          <ac:spMkLst>
            <pc:docMk/>
            <pc:sldMk cId="2482739567" sldId="260"/>
            <ac:spMk id="24" creationId="{00000000-0000-0000-0000-000000000000}"/>
          </ac:spMkLst>
        </pc:spChg>
        <pc:spChg chg="del">
          <ac:chgData name="Shyamala Iyer" userId="a90e9eeb-39b0-446d-bf09-4d7f6f3a5ac9" providerId="ADAL" clId="{0D62D5AE-DE2C-4DA0-882D-FFAE30176935}" dt="2022-05-12T09:03:12.237" v="1260" actId="21"/>
          <ac:spMkLst>
            <pc:docMk/>
            <pc:sldMk cId="2482739567" sldId="260"/>
            <ac:spMk id="25" creationId="{00000000-0000-0000-0000-000000000000}"/>
          </ac:spMkLst>
        </pc:spChg>
        <pc:spChg chg="del">
          <ac:chgData name="Shyamala Iyer" userId="a90e9eeb-39b0-446d-bf09-4d7f6f3a5ac9" providerId="ADAL" clId="{0D62D5AE-DE2C-4DA0-882D-FFAE30176935}" dt="2022-05-12T09:03:12.237" v="1260" actId="21"/>
          <ac:spMkLst>
            <pc:docMk/>
            <pc:sldMk cId="2482739567" sldId="260"/>
            <ac:spMk id="26" creationId="{00000000-0000-0000-0000-000000000000}"/>
          </ac:spMkLst>
        </pc:spChg>
        <pc:spChg chg="del">
          <ac:chgData name="Shyamala Iyer" userId="a90e9eeb-39b0-446d-bf09-4d7f6f3a5ac9" providerId="ADAL" clId="{0D62D5AE-DE2C-4DA0-882D-FFAE30176935}" dt="2022-05-12T09:03:12.237" v="1260" actId="21"/>
          <ac:spMkLst>
            <pc:docMk/>
            <pc:sldMk cId="2482739567" sldId="260"/>
            <ac:spMk id="27" creationId="{00000000-0000-0000-0000-000000000000}"/>
          </ac:spMkLst>
        </pc:spChg>
        <pc:spChg chg="del">
          <ac:chgData name="Shyamala Iyer" userId="a90e9eeb-39b0-446d-bf09-4d7f6f3a5ac9" providerId="ADAL" clId="{0D62D5AE-DE2C-4DA0-882D-FFAE30176935}" dt="2022-05-12T09:03:12.237" v="1260" actId="21"/>
          <ac:spMkLst>
            <pc:docMk/>
            <pc:sldMk cId="2482739567" sldId="260"/>
            <ac:spMk id="28" creationId="{00000000-0000-0000-0000-000000000000}"/>
          </ac:spMkLst>
        </pc:spChg>
        <pc:spChg chg="del">
          <ac:chgData name="Shyamala Iyer" userId="a90e9eeb-39b0-446d-bf09-4d7f6f3a5ac9" providerId="ADAL" clId="{0D62D5AE-DE2C-4DA0-882D-FFAE30176935}" dt="2022-05-12T09:03:12.237" v="1260" actId="21"/>
          <ac:spMkLst>
            <pc:docMk/>
            <pc:sldMk cId="2482739567" sldId="260"/>
            <ac:spMk id="29" creationId="{00000000-0000-0000-0000-000000000000}"/>
          </ac:spMkLst>
        </pc:spChg>
        <pc:spChg chg="del">
          <ac:chgData name="Shyamala Iyer" userId="a90e9eeb-39b0-446d-bf09-4d7f6f3a5ac9" providerId="ADAL" clId="{0D62D5AE-DE2C-4DA0-882D-FFAE30176935}" dt="2022-05-12T09:03:12.237" v="1260" actId="21"/>
          <ac:spMkLst>
            <pc:docMk/>
            <pc:sldMk cId="2482739567" sldId="260"/>
            <ac:spMk id="30" creationId="{00000000-0000-0000-0000-000000000000}"/>
          </ac:spMkLst>
        </pc:spChg>
        <pc:spChg chg="del">
          <ac:chgData name="Shyamala Iyer" userId="a90e9eeb-39b0-446d-bf09-4d7f6f3a5ac9" providerId="ADAL" clId="{0D62D5AE-DE2C-4DA0-882D-FFAE30176935}" dt="2022-05-12T09:03:12.237" v="1260" actId="21"/>
          <ac:spMkLst>
            <pc:docMk/>
            <pc:sldMk cId="2482739567" sldId="260"/>
            <ac:spMk id="31" creationId="{00000000-0000-0000-0000-000000000000}"/>
          </ac:spMkLst>
        </pc:spChg>
        <pc:spChg chg="del">
          <ac:chgData name="Shyamala Iyer" userId="a90e9eeb-39b0-446d-bf09-4d7f6f3a5ac9" providerId="ADAL" clId="{0D62D5AE-DE2C-4DA0-882D-FFAE30176935}" dt="2022-05-12T09:03:12.237" v="1260" actId="21"/>
          <ac:spMkLst>
            <pc:docMk/>
            <pc:sldMk cId="2482739567" sldId="260"/>
            <ac:spMk id="54" creationId="{00000000-0000-0000-0000-000000000000}"/>
          </ac:spMkLst>
        </pc:spChg>
        <pc:spChg chg="del">
          <ac:chgData name="Shyamala Iyer" userId="a90e9eeb-39b0-446d-bf09-4d7f6f3a5ac9" providerId="ADAL" clId="{0D62D5AE-DE2C-4DA0-882D-FFAE30176935}" dt="2022-05-12T09:03:12.237" v="1260" actId="21"/>
          <ac:spMkLst>
            <pc:docMk/>
            <pc:sldMk cId="2482739567" sldId="260"/>
            <ac:spMk id="55" creationId="{00000000-0000-0000-0000-000000000000}"/>
          </ac:spMkLst>
        </pc:spChg>
        <pc:spChg chg="del">
          <ac:chgData name="Shyamala Iyer" userId="a90e9eeb-39b0-446d-bf09-4d7f6f3a5ac9" providerId="ADAL" clId="{0D62D5AE-DE2C-4DA0-882D-FFAE30176935}" dt="2022-05-12T09:03:12.237" v="1260" actId="21"/>
          <ac:spMkLst>
            <pc:docMk/>
            <pc:sldMk cId="2482739567" sldId="260"/>
            <ac:spMk id="56" creationId="{00000000-0000-0000-0000-000000000000}"/>
          </ac:spMkLst>
        </pc:spChg>
        <pc:spChg chg="del">
          <ac:chgData name="Shyamala Iyer" userId="a90e9eeb-39b0-446d-bf09-4d7f6f3a5ac9" providerId="ADAL" clId="{0D62D5AE-DE2C-4DA0-882D-FFAE30176935}" dt="2022-05-12T09:03:12.237" v="1260" actId="21"/>
          <ac:spMkLst>
            <pc:docMk/>
            <pc:sldMk cId="2482739567" sldId="260"/>
            <ac:spMk id="58" creationId="{00000000-0000-0000-0000-000000000000}"/>
          </ac:spMkLst>
        </pc:spChg>
        <pc:spChg chg="del">
          <ac:chgData name="Shyamala Iyer" userId="a90e9eeb-39b0-446d-bf09-4d7f6f3a5ac9" providerId="ADAL" clId="{0D62D5AE-DE2C-4DA0-882D-FFAE30176935}" dt="2022-05-12T09:03:12.237" v="1260" actId="21"/>
          <ac:spMkLst>
            <pc:docMk/>
            <pc:sldMk cId="2482739567" sldId="260"/>
            <ac:spMk id="70" creationId="{874B2CEB-4743-41C6-AFF3-EE497C21E561}"/>
          </ac:spMkLst>
        </pc:spChg>
        <pc:spChg chg="del">
          <ac:chgData name="Shyamala Iyer" userId="a90e9eeb-39b0-446d-bf09-4d7f6f3a5ac9" providerId="ADAL" clId="{0D62D5AE-DE2C-4DA0-882D-FFAE30176935}" dt="2022-05-12T09:03:12.237" v="1260" actId="21"/>
          <ac:spMkLst>
            <pc:docMk/>
            <pc:sldMk cId="2482739567" sldId="260"/>
            <ac:spMk id="71" creationId="{83D6ED7B-8E00-48EB-B13B-F867297C84E7}"/>
          </ac:spMkLst>
        </pc:spChg>
        <pc:spChg chg="del">
          <ac:chgData name="Shyamala Iyer" userId="a90e9eeb-39b0-446d-bf09-4d7f6f3a5ac9" providerId="ADAL" clId="{0D62D5AE-DE2C-4DA0-882D-FFAE30176935}" dt="2022-05-12T09:03:12.237" v="1260" actId="21"/>
          <ac:spMkLst>
            <pc:docMk/>
            <pc:sldMk cId="2482739567" sldId="260"/>
            <ac:spMk id="116" creationId="{0D9B673D-93E9-46D3-84E7-119C20830582}"/>
          </ac:spMkLst>
        </pc:spChg>
        <pc:spChg chg="del">
          <ac:chgData name="Shyamala Iyer" userId="a90e9eeb-39b0-446d-bf09-4d7f6f3a5ac9" providerId="ADAL" clId="{0D62D5AE-DE2C-4DA0-882D-FFAE30176935}" dt="2022-05-12T09:03:12.237" v="1260" actId="21"/>
          <ac:spMkLst>
            <pc:docMk/>
            <pc:sldMk cId="2482739567" sldId="260"/>
            <ac:spMk id="117" creationId="{E671071C-C0D1-488A-A23F-84C3C5D10A22}"/>
          </ac:spMkLst>
        </pc:spChg>
        <pc:spChg chg="del">
          <ac:chgData name="Shyamala Iyer" userId="a90e9eeb-39b0-446d-bf09-4d7f6f3a5ac9" providerId="ADAL" clId="{0D62D5AE-DE2C-4DA0-882D-FFAE30176935}" dt="2022-05-12T09:03:12.237" v="1260" actId="21"/>
          <ac:spMkLst>
            <pc:docMk/>
            <pc:sldMk cId="2482739567" sldId="260"/>
            <ac:spMk id="118" creationId="{89B847F9-FABB-4464-8534-576E153A197B}"/>
          </ac:spMkLst>
        </pc:spChg>
        <pc:spChg chg="del">
          <ac:chgData name="Shyamala Iyer" userId="a90e9eeb-39b0-446d-bf09-4d7f6f3a5ac9" providerId="ADAL" clId="{0D62D5AE-DE2C-4DA0-882D-FFAE30176935}" dt="2022-05-12T09:03:12.237" v="1260" actId="21"/>
          <ac:spMkLst>
            <pc:docMk/>
            <pc:sldMk cId="2482739567" sldId="260"/>
            <ac:spMk id="119" creationId="{01FC3E08-2792-4ADD-95FC-32749E14A3D9}"/>
          </ac:spMkLst>
        </pc:spChg>
        <pc:spChg chg="del">
          <ac:chgData name="Shyamala Iyer" userId="a90e9eeb-39b0-446d-bf09-4d7f6f3a5ac9" providerId="ADAL" clId="{0D62D5AE-DE2C-4DA0-882D-FFAE30176935}" dt="2022-05-12T09:03:12.237" v="1260" actId="21"/>
          <ac:spMkLst>
            <pc:docMk/>
            <pc:sldMk cId="2482739567" sldId="260"/>
            <ac:spMk id="121" creationId="{8D2EC969-7405-4DC4-B54D-F4D54C50D9A1}"/>
          </ac:spMkLst>
        </pc:spChg>
        <pc:spChg chg="del">
          <ac:chgData name="Shyamala Iyer" userId="a90e9eeb-39b0-446d-bf09-4d7f6f3a5ac9" providerId="ADAL" clId="{0D62D5AE-DE2C-4DA0-882D-FFAE30176935}" dt="2022-05-12T09:03:12.237" v="1260" actId="21"/>
          <ac:spMkLst>
            <pc:docMk/>
            <pc:sldMk cId="2482739567" sldId="260"/>
            <ac:spMk id="134" creationId="{09A9C417-C022-4CAC-BBC9-BA4B0C752E6E}"/>
          </ac:spMkLst>
        </pc:spChg>
        <pc:spChg chg="del">
          <ac:chgData name="Shyamala Iyer" userId="a90e9eeb-39b0-446d-bf09-4d7f6f3a5ac9" providerId="ADAL" clId="{0D62D5AE-DE2C-4DA0-882D-FFAE30176935}" dt="2022-05-12T09:03:12.237" v="1260" actId="21"/>
          <ac:spMkLst>
            <pc:docMk/>
            <pc:sldMk cId="2482739567" sldId="260"/>
            <ac:spMk id="138" creationId="{AA557F43-ED71-4225-B31D-BD6199C5023E}"/>
          </ac:spMkLst>
        </pc:spChg>
        <pc:grpChg chg="del">
          <ac:chgData name="Shyamala Iyer" userId="a90e9eeb-39b0-446d-bf09-4d7f6f3a5ac9" providerId="ADAL" clId="{0D62D5AE-DE2C-4DA0-882D-FFAE30176935}" dt="2022-05-12T09:03:12.237" v="1260" actId="21"/>
          <ac:grpSpMkLst>
            <pc:docMk/>
            <pc:sldMk cId="2482739567" sldId="260"/>
            <ac:grpSpMk id="9" creationId="{00000000-0000-0000-0000-000000000000}"/>
          </ac:grpSpMkLst>
        </pc:grpChg>
        <pc:grpChg chg="del">
          <ac:chgData name="Shyamala Iyer" userId="a90e9eeb-39b0-446d-bf09-4d7f6f3a5ac9" providerId="ADAL" clId="{0D62D5AE-DE2C-4DA0-882D-FFAE30176935}" dt="2022-05-12T09:03:12.237" v="1260" actId="21"/>
          <ac:grpSpMkLst>
            <pc:docMk/>
            <pc:sldMk cId="2482739567" sldId="260"/>
            <ac:grpSpMk id="12" creationId="{00000000-0000-0000-0000-000000000000}"/>
          </ac:grpSpMkLst>
        </pc:grpChg>
        <pc:grpChg chg="del">
          <ac:chgData name="Shyamala Iyer" userId="a90e9eeb-39b0-446d-bf09-4d7f6f3a5ac9" providerId="ADAL" clId="{0D62D5AE-DE2C-4DA0-882D-FFAE30176935}" dt="2022-05-12T09:03:12.237" v="1260" actId="21"/>
          <ac:grpSpMkLst>
            <pc:docMk/>
            <pc:sldMk cId="2482739567" sldId="260"/>
            <ac:grpSpMk id="15" creationId="{00000000-0000-0000-0000-000000000000}"/>
          </ac:grpSpMkLst>
        </pc:grpChg>
        <pc:grpChg chg="del">
          <ac:chgData name="Shyamala Iyer" userId="a90e9eeb-39b0-446d-bf09-4d7f6f3a5ac9" providerId="ADAL" clId="{0D62D5AE-DE2C-4DA0-882D-FFAE30176935}" dt="2022-05-12T09:03:12.237" v="1260" actId="21"/>
          <ac:grpSpMkLst>
            <pc:docMk/>
            <pc:sldMk cId="2482739567" sldId="260"/>
            <ac:grpSpMk id="18" creationId="{00000000-0000-0000-0000-000000000000}"/>
          </ac:grpSpMkLst>
        </pc:grpChg>
        <pc:grpChg chg="del">
          <ac:chgData name="Shyamala Iyer" userId="a90e9eeb-39b0-446d-bf09-4d7f6f3a5ac9" providerId="ADAL" clId="{0D62D5AE-DE2C-4DA0-882D-FFAE30176935}" dt="2022-05-12T09:03:12.237" v="1260" actId="21"/>
          <ac:grpSpMkLst>
            <pc:docMk/>
            <pc:sldMk cId="2482739567" sldId="260"/>
            <ac:grpSpMk id="21" creationId="{00000000-0000-0000-0000-000000000000}"/>
          </ac:grpSpMkLst>
        </pc:grpChg>
        <pc:grpChg chg="del">
          <ac:chgData name="Shyamala Iyer" userId="a90e9eeb-39b0-446d-bf09-4d7f6f3a5ac9" providerId="ADAL" clId="{0D62D5AE-DE2C-4DA0-882D-FFAE30176935}" dt="2022-05-12T09:03:12.237" v="1260" actId="21"/>
          <ac:grpSpMkLst>
            <pc:docMk/>
            <pc:sldMk cId="2482739567" sldId="260"/>
            <ac:grpSpMk id="32" creationId="{00000000-0000-0000-0000-000000000000}"/>
          </ac:grpSpMkLst>
        </pc:grpChg>
        <pc:grpChg chg="del">
          <ac:chgData name="Shyamala Iyer" userId="a90e9eeb-39b0-446d-bf09-4d7f6f3a5ac9" providerId="ADAL" clId="{0D62D5AE-DE2C-4DA0-882D-FFAE30176935}" dt="2022-05-12T09:03:12.237" v="1260" actId="21"/>
          <ac:grpSpMkLst>
            <pc:docMk/>
            <pc:sldMk cId="2482739567" sldId="260"/>
            <ac:grpSpMk id="35" creationId="{00000000-0000-0000-0000-000000000000}"/>
          </ac:grpSpMkLst>
        </pc:grpChg>
        <pc:grpChg chg="del">
          <ac:chgData name="Shyamala Iyer" userId="a90e9eeb-39b0-446d-bf09-4d7f6f3a5ac9" providerId="ADAL" clId="{0D62D5AE-DE2C-4DA0-882D-FFAE30176935}" dt="2022-05-12T09:03:12.237" v="1260" actId="21"/>
          <ac:grpSpMkLst>
            <pc:docMk/>
            <pc:sldMk cId="2482739567" sldId="260"/>
            <ac:grpSpMk id="38" creationId="{00000000-0000-0000-0000-000000000000}"/>
          </ac:grpSpMkLst>
        </pc:grpChg>
        <pc:grpChg chg="del">
          <ac:chgData name="Shyamala Iyer" userId="a90e9eeb-39b0-446d-bf09-4d7f6f3a5ac9" providerId="ADAL" clId="{0D62D5AE-DE2C-4DA0-882D-FFAE30176935}" dt="2022-05-12T09:03:12.237" v="1260" actId="21"/>
          <ac:grpSpMkLst>
            <pc:docMk/>
            <pc:sldMk cId="2482739567" sldId="260"/>
            <ac:grpSpMk id="41" creationId="{00000000-0000-0000-0000-000000000000}"/>
          </ac:grpSpMkLst>
        </pc:grpChg>
        <pc:grpChg chg="del">
          <ac:chgData name="Shyamala Iyer" userId="a90e9eeb-39b0-446d-bf09-4d7f6f3a5ac9" providerId="ADAL" clId="{0D62D5AE-DE2C-4DA0-882D-FFAE30176935}" dt="2022-05-12T09:03:12.237" v="1260" actId="21"/>
          <ac:grpSpMkLst>
            <pc:docMk/>
            <pc:sldMk cId="2482739567" sldId="260"/>
            <ac:grpSpMk id="50" creationId="{00000000-0000-0000-0000-000000000000}"/>
          </ac:grpSpMkLst>
        </pc:grpChg>
        <pc:grpChg chg="del">
          <ac:chgData name="Shyamala Iyer" userId="a90e9eeb-39b0-446d-bf09-4d7f6f3a5ac9" providerId="ADAL" clId="{0D62D5AE-DE2C-4DA0-882D-FFAE30176935}" dt="2022-05-12T09:03:12.237" v="1260" actId="21"/>
          <ac:grpSpMkLst>
            <pc:docMk/>
            <pc:sldMk cId="2482739567" sldId="260"/>
            <ac:grpSpMk id="126" creationId="{85C2EBAB-0E0F-4A44-9386-04DFD19A4882}"/>
          </ac:grpSpMkLst>
        </pc:grpChg>
        <pc:grpChg chg="del">
          <ac:chgData name="Shyamala Iyer" userId="a90e9eeb-39b0-446d-bf09-4d7f6f3a5ac9" providerId="ADAL" clId="{0D62D5AE-DE2C-4DA0-882D-FFAE30176935}" dt="2022-05-12T09:03:12.237" v="1260" actId="21"/>
          <ac:grpSpMkLst>
            <pc:docMk/>
            <pc:sldMk cId="2482739567" sldId="260"/>
            <ac:grpSpMk id="135" creationId="{671B6088-07B2-40D5-BABF-2518DCA7D885}"/>
          </ac:grpSpMkLst>
        </pc:grpChg>
        <pc:picChg chg="del">
          <ac:chgData name="Shyamala Iyer" userId="a90e9eeb-39b0-446d-bf09-4d7f6f3a5ac9" providerId="ADAL" clId="{0D62D5AE-DE2C-4DA0-882D-FFAE30176935}" dt="2022-05-12T09:03:12.237" v="1260" actId="21"/>
          <ac:picMkLst>
            <pc:docMk/>
            <pc:sldMk cId="2482739567" sldId="260"/>
            <ac:picMk id="45" creationId="{0777F781-C17F-49A8-8752-32D0F6CD98CD}"/>
          </ac:picMkLst>
        </pc:picChg>
        <pc:picChg chg="del">
          <ac:chgData name="Shyamala Iyer" userId="a90e9eeb-39b0-446d-bf09-4d7f6f3a5ac9" providerId="ADAL" clId="{0D62D5AE-DE2C-4DA0-882D-FFAE30176935}" dt="2022-05-12T09:03:12.237" v="1260" actId="21"/>
          <ac:picMkLst>
            <pc:docMk/>
            <pc:sldMk cId="2482739567" sldId="260"/>
            <ac:picMk id="47" creationId="{D945AE90-CC15-43AD-AA1B-F081A21261A7}"/>
          </ac:picMkLst>
        </pc:picChg>
        <pc:picChg chg="del">
          <ac:chgData name="Shyamala Iyer" userId="a90e9eeb-39b0-446d-bf09-4d7f6f3a5ac9" providerId="ADAL" clId="{0D62D5AE-DE2C-4DA0-882D-FFAE30176935}" dt="2022-05-12T09:03:12.237" v="1260" actId="21"/>
          <ac:picMkLst>
            <pc:docMk/>
            <pc:sldMk cId="2482739567" sldId="260"/>
            <ac:picMk id="49" creationId="{4FD60029-EF1D-4F5F-9D65-EF63B30FE945}"/>
          </ac:picMkLst>
        </pc:picChg>
        <pc:picChg chg="del">
          <ac:chgData name="Shyamala Iyer" userId="a90e9eeb-39b0-446d-bf09-4d7f6f3a5ac9" providerId="ADAL" clId="{0D62D5AE-DE2C-4DA0-882D-FFAE30176935}" dt="2022-05-12T09:03:12.237" v="1260" actId="21"/>
          <ac:picMkLst>
            <pc:docMk/>
            <pc:sldMk cId="2482739567" sldId="260"/>
            <ac:picMk id="143" creationId="{67B555B9-3D30-49F7-BD70-EDD38CEF8C9F}"/>
          </ac:picMkLst>
        </pc:picChg>
        <pc:picChg chg="del">
          <ac:chgData name="Shyamala Iyer" userId="a90e9eeb-39b0-446d-bf09-4d7f6f3a5ac9" providerId="ADAL" clId="{0D62D5AE-DE2C-4DA0-882D-FFAE30176935}" dt="2022-05-12T09:03:12.237" v="1260" actId="21"/>
          <ac:picMkLst>
            <pc:docMk/>
            <pc:sldMk cId="2482739567" sldId="260"/>
            <ac:picMk id="147" creationId="{7F31BB34-C7E7-4B20-A666-2E09155964A2}"/>
          </ac:picMkLst>
        </pc:picChg>
      </pc:sldChg>
      <pc:sldChg chg="addSp delSp modSp add del mod">
        <pc:chgData name="Shyamala Iyer" userId="a90e9eeb-39b0-446d-bf09-4d7f6f3a5ac9" providerId="ADAL" clId="{0D62D5AE-DE2C-4DA0-882D-FFAE30176935}" dt="2022-06-03T09:29:48.478" v="5887" actId="1036"/>
        <pc:sldMkLst>
          <pc:docMk/>
          <pc:sldMk cId="533485814" sldId="270"/>
        </pc:sldMkLst>
        <pc:graphicFrameChg chg="del">
          <ac:chgData name="Shyamala Iyer" userId="a90e9eeb-39b0-446d-bf09-4d7f6f3a5ac9" providerId="ADAL" clId="{0D62D5AE-DE2C-4DA0-882D-FFAE30176935}" dt="2022-05-23T15:21:33.747" v="4871" actId="478"/>
          <ac:graphicFrameMkLst>
            <pc:docMk/>
            <pc:sldMk cId="533485814" sldId="270"/>
            <ac:graphicFrameMk id="43" creationId="{E627B713-9CEF-45B2-9885-38ABF4F512AD}"/>
          </ac:graphicFrameMkLst>
        </pc:graphicFrameChg>
        <pc:graphicFrameChg chg="add mod">
          <ac:chgData name="Shyamala Iyer" userId="a90e9eeb-39b0-446d-bf09-4d7f6f3a5ac9" providerId="ADAL" clId="{0D62D5AE-DE2C-4DA0-882D-FFAE30176935}" dt="2022-05-23T15:21:34.542" v="4872"/>
          <ac:graphicFrameMkLst>
            <pc:docMk/>
            <pc:sldMk cId="533485814" sldId="270"/>
            <ac:graphicFrameMk id="44" creationId="{6443BDF4-D520-470A-A9C8-825ACD12B9C5}"/>
          </ac:graphicFrameMkLst>
        </pc:graphicFrameChg>
        <pc:graphicFrameChg chg="del">
          <ac:chgData name="Shyamala Iyer" userId="a90e9eeb-39b0-446d-bf09-4d7f6f3a5ac9" providerId="ADAL" clId="{0D62D5AE-DE2C-4DA0-882D-FFAE30176935}" dt="2022-06-03T09:29:45.240" v="5885" actId="478"/>
          <ac:graphicFrameMkLst>
            <pc:docMk/>
            <pc:sldMk cId="533485814" sldId="270"/>
            <ac:graphicFrameMk id="44" creationId="{D1014508-9D09-4C76-8DB9-03D6B136876C}"/>
          </ac:graphicFrameMkLst>
        </pc:graphicFrameChg>
        <pc:graphicFrameChg chg="add mod">
          <ac:chgData name="Shyamala Iyer" userId="a90e9eeb-39b0-446d-bf09-4d7f6f3a5ac9" providerId="ADAL" clId="{0D62D5AE-DE2C-4DA0-882D-FFAE30176935}" dt="2022-06-03T09:29:48.478" v="5887" actId="1036"/>
          <ac:graphicFrameMkLst>
            <pc:docMk/>
            <pc:sldMk cId="533485814" sldId="270"/>
            <ac:graphicFrameMk id="45" creationId="{22B540A7-5B10-437E-964F-12DB7962C1E3}"/>
          </ac:graphicFrameMkLst>
        </pc:graphicFrameChg>
      </pc:sldChg>
      <pc:sldChg chg="addSp delSp modSp add del mod addAnim delAnim modAnim addCm">
        <pc:chgData name="Shyamala Iyer" userId="a90e9eeb-39b0-446d-bf09-4d7f6f3a5ac9" providerId="ADAL" clId="{0D62D5AE-DE2C-4DA0-882D-FFAE30176935}" dt="2022-06-03T10:04:04.843" v="5987" actId="208"/>
        <pc:sldMkLst>
          <pc:docMk/>
          <pc:sldMk cId="10792528" sldId="288"/>
        </pc:sldMkLst>
        <pc:spChg chg="add del mod">
          <ac:chgData name="Shyamala Iyer" userId="a90e9eeb-39b0-446d-bf09-4d7f6f3a5ac9" providerId="ADAL" clId="{0D62D5AE-DE2C-4DA0-882D-FFAE30176935}" dt="2022-05-20T12:16:44.083" v="2602" actId="478"/>
          <ac:spMkLst>
            <pc:docMk/>
            <pc:sldMk cId="10792528" sldId="288"/>
            <ac:spMk id="3" creationId="{DA247EB6-2CF4-4778-A88D-C0B3897020E0}"/>
          </ac:spMkLst>
        </pc:spChg>
        <pc:spChg chg="add del mod">
          <ac:chgData name="Shyamala Iyer" userId="a90e9eeb-39b0-446d-bf09-4d7f6f3a5ac9" providerId="ADAL" clId="{0D62D5AE-DE2C-4DA0-882D-FFAE30176935}" dt="2022-05-12T07:48:43.392" v="804" actId="21"/>
          <ac:spMkLst>
            <pc:docMk/>
            <pc:sldMk cId="10792528" sldId="288"/>
            <ac:spMk id="3" creationId="{E7D6EF50-4A75-4503-8583-8818BBA8F8A5}"/>
          </ac:spMkLst>
        </pc:spChg>
        <pc:spChg chg="del">
          <ac:chgData name="Shyamala Iyer" userId="a90e9eeb-39b0-446d-bf09-4d7f6f3a5ac9" providerId="ADAL" clId="{0D62D5AE-DE2C-4DA0-882D-FFAE30176935}" dt="2022-05-12T07:48:23.077" v="797" actId="478"/>
          <ac:spMkLst>
            <pc:docMk/>
            <pc:sldMk cId="10792528" sldId="288"/>
            <ac:spMk id="4" creationId="{D4D68611-0A7D-404B-BE22-78703CDEAF25}"/>
          </ac:spMkLst>
        </pc:spChg>
        <pc:spChg chg="add del mod">
          <ac:chgData name="Shyamala Iyer" userId="a90e9eeb-39b0-446d-bf09-4d7f6f3a5ac9" providerId="ADAL" clId="{0D62D5AE-DE2C-4DA0-882D-FFAE30176935}" dt="2022-05-20T12:40:21.631" v="2929" actId="478"/>
          <ac:spMkLst>
            <pc:docMk/>
            <pc:sldMk cId="10792528" sldId="288"/>
            <ac:spMk id="5" creationId="{74970B97-39BF-4C92-8E28-3C0FA72A2D74}"/>
          </ac:spMkLst>
        </pc:spChg>
        <pc:spChg chg="del">
          <ac:chgData name="Shyamala Iyer" userId="a90e9eeb-39b0-446d-bf09-4d7f6f3a5ac9" providerId="ADAL" clId="{0D62D5AE-DE2C-4DA0-882D-FFAE30176935}" dt="2022-05-12T07:48:23.077" v="797" actId="478"/>
          <ac:spMkLst>
            <pc:docMk/>
            <pc:sldMk cId="10792528" sldId="288"/>
            <ac:spMk id="5" creationId="{7CD510B7-BC51-4648-8EB5-12B369F3DCD2}"/>
          </ac:spMkLst>
        </pc:spChg>
        <pc:spChg chg="add del mod">
          <ac:chgData name="Shyamala Iyer" userId="a90e9eeb-39b0-446d-bf09-4d7f6f3a5ac9" providerId="ADAL" clId="{0D62D5AE-DE2C-4DA0-882D-FFAE30176935}" dt="2022-05-12T07:56:44.841" v="982" actId="11529"/>
          <ac:spMkLst>
            <pc:docMk/>
            <pc:sldMk cId="10792528" sldId="288"/>
            <ac:spMk id="7" creationId="{B2C3ABDE-AE24-40EB-89B5-9A855C9E4130}"/>
          </ac:spMkLst>
        </pc:spChg>
        <pc:spChg chg="add del mod">
          <ac:chgData name="Shyamala Iyer" userId="a90e9eeb-39b0-446d-bf09-4d7f6f3a5ac9" providerId="ADAL" clId="{0D62D5AE-DE2C-4DA0-882D-FFAE30176935}" dt="2022-06-03T09:57:18.326" v="5922" actId="478"/>
          <ac:spMkLst>
            <pc:docMk/>
            <pc:sldMk cId="10792528" sldId="288"/>
            <ac:spMk id="8" creationId="{A2406D31-3892-4729-807A-2F0247104865}"/>
          </ac:spMkLst>
        </pc:spChg>
        <pc:spChg chg="mod">
          <ac:chgData name="Shyamala Iyer" userId="a90e9eeb-39b0-446d-bf09-4d7f6f3a5ac9" providerId="ADAL" clId="{0D62D5AE-DE2C-4DA0-882D-FFAE30176935}" dt="2022-05-23T06:27:45.467" v="4361" actId="1076"/>
          <ac:spMkLst>
            <pc:docMk/>
            <pc:sldMk cId="10792528" sldId="288"/>
            <ac:spMk id="25" creationId="{1BD84740-7E34-4C31-84BA-97D2B8D61F8F}"/>
          </ac:spMkLst>
        </pc:spChg>
        <pc:spChg chg="add del mod">
          <ac:chgData name="Shyamala Iyer" userId="a90e9eeb-39b0-446d-bf09-4d7f6f3a5ac9" providerId="ADAL" clId="{0D62D5AE-DE2C-4DA0-882D-FFAE30176935}" dt="2022-06-03T09:40:25.786" v="5920" actId="478"/>
          <ac:spMkLst>
            <pc:docMk/>
            <pc:sldMk cId="10792528" sldId="288"/>
            <ac:spMk id="25" creationId="{3888AEB2-B3EF-429C-AF39-FA1D2760040E}"/>
          </ac:spMkLst>
        </pc:spChg>
        <pc:spChg chg="add del mod">
          <ac:chgData name="Shyamala Iyer" userId="a90e9eeb-39b0-446d-bf09-4d7f6f3a5ac9" providerId="ADAL" clId="{0D62D5AE-DE2C-4DA0-882D-FFAE30176935}" dt="2022-05-20T12:16:40.834" v="2600" actId="478"/>
          <ac:spMkLst>
            <pc:docMk/>
            <pc:sldMk cId="10792528" sldId="288"/>
            <ac:spMk id="26" creationId="{CAD8AF8C-3FD4-4828-9F6C-E6C5226C41BF}"/>
          </ac:spMkLst>
        </pc:spChg>
        <pc:spChg chg="add del mod">
          <ac:chgData name="Shyamala Iyer" userId="a90e9eeb-39b0-446d-bf09-4d7f6f3a5ac9" providerId="ADAL" clId="{0D62D5AE-DE2C-4DA0-882D-FFAE30176935}" dt="2022-06-03T09:40:23.355" v="5919"/>
          <ac:spMkLst>
            <pc:docMk/>
            <pc:sldMk cId="10792528" sldId="288"/>
            <ac:spMk id="27" creationId="{D9A54395-246C-4E7D-A557-171B23AFDCFB}"/>
          </ac:spMkLst>
        </pc:spChg>
        <pc:spChg chg="add mod">
          <ac:chgData name="Shyamala Iyer" userId="a90e9eeb-39b0-446d-bf09-4d7f6f3a5ac9" providerId="ADAL" clId="{0D62D5AE-DE2C-4DA0-882D-FFAE30176935}" dt="2022-06-03T10:00:38.305" v="5958" actId="1076"/>
          <ac:spMkLst>
            <pc:docMk/>
            <pc:sldMk cId="10792528" sldId="288"/>
            <ac:spMk id="29" creationId="{7E0C73DA-AE25-44D8-8C19-F88CB26B1B63}"/>
          </ac:spMkLst>
        </pc:spChg>
        <pc:spChg chg="mod">
          <ac:chgData name="Shyamala Iyer" userId="a90e9eeb-39b0-446d-bf09-4d7f6f3a5ac9" providerId="ADAL" clId="{0D62D5AE-DE2C-4DA0-882D-FFAE30176935}" dt="2022-05-23T06:27:45.768" v="4362" actId="1076"/>
          <ac:spMkLst>
            <pc:docMk/>
            <pc:sldMk cId="10792528" sldId="288"/>
            <ac:spMk id="29" creationId="{FECA9A7E-01AE-492D-AC44-D4BB285D3615}"/>
          </ac:spMkLst>
        </pc:spChg>
        <pc:spChg chg="mod">
          <ac:chgData name="Shyamala Iyer" userId="a90e9eeb-39b0-446d-bf09-4d7f6f3a5ac9" providerId="ADAL" clId="{0D62D5AE-DE2C-4DA0-882D-FFAE30176935}" dt="2022-05-23T06:27:45.768" v="4362" actId="1076"/>
          <ac:spMkLst>
            <pc:docMk/>
            <pc:sldMk cId="10792528" sldId="288"/>
            <ac:spMk id="31" creationId="{B26300AF-029B-43E5-9210-41452F6339AE}"/>
          </ac:spMkLst>
        </pc:spChg>
        <pc:spChg chg="add mod">
          <ac:chgData name="Shyamala Iyer" userId="a90e9eeb-39b0-446d-bf09-4d7f6f3a5ac9" providerId="ADAL" clId="{0D62D5AE-DE2C-4DA0-882D-FFAE30176935}" dt="2022-06-03T09:58:41.363" v="5926"/>
          <ac:spMkLst>
            <pc:docMk/>
            <pc:sldMk cId="10792528" sldId="288"/>
            <ac:spMk id="32" creationId="{09F68BD6-90A2-4251-861E-63C1BEF514B2}"/>
          </ac:spMkLst>
        </pc:spChg>
        <pc:spChg chg="add mod">
          <ac:chgData name="Shyamala Iyer" userId="a90e9eeb-39b0-446d-bf09-4d7f6f3a5ac9" providerId="ADAL" clId="{0D62D5AE-DE2C-4DA0-882D-FFAE30176935}" dt="2022-06-03T09:58:41.363" v="5926"/>
          <ac:spMkLst>
            <pc:docMk/>
            <pc:sldMk cId="10792528" sldId="288"/>
            <ac:spMk id="33" creationId="{3011C787-5C04-48E2-A68E-260873492857}"/>
          </ac:spMkLst>
        </pc:spChg>
        <pc:spChg chg="add mod">
          <ac:chgData name="Shyamala Iyer" userId="a90e9eeb-39b0-446d-bf09-4d7f6f3a5ac9" providerId="ADAL" clId="{0D62D5AE-DE2C-4DA0-882D-FFAE30176935}" dt="2022-06-03T09:58:41.363" v="5926"/>
          <ac:spMkLst>
            <pc:docMk/>
            <pc:sldMk cId="10792528" sldId="288"/>
            <ac:spMk id="34" creationId="{95F4748F-F499-41B0-9025-CFFED99CF195}"/>
          </ac:spMkLst>
        </pc:spChg>
        <pc:spChg chg="add mod">
          <ac:chgData name="Shyamala Iyer" userId="a90e9eeb-39b0-446d-bf09-4d7f6f3a5ac9" providerId="ADAL" clId="{0D62D5AE-DE2C-4DA0-882D-FFAE30176935}" dt="2022-06-03T10:00:36.965" v="5954" actId="14100"/>
          <ac:spMkLst>
            <pc:docMk/>
            <pc:sldMk cId="10792528" sldId="288"/>
            <ac:spMk id="35" creationId="{6503C2F6-4C61-481C-9F41-4EB81DAD8009}"/>
          </ac:spMkLst>
        </pc:spChg>
        <pc:spChg chg="add mod">
          <ac:chgData name="Shyamala Iyer" userId="a90e9eeb-39b0-446d-bf09-4d7f6f3a5ac9" providerId="ADAL" clId="{0D62D5AE-DE2C-4DA0-882D-FFAE30176935}" dt="2022-06-03T10:00:37.542" v="5957" actId="1076"/>
          <ac:spMkLst>
            <pc:docMk/>
            <pc:sldMk cId="10792528" sldId="288"/>
            <ac:spMk id="36" creationId="{D3572960-A765-439F-9A1A-17AB8900F571}"/>
          </ac:spMkLst>
        </pc:spChg>
        <pc:spChg chg="add mod">
          <ac:chgData name="Shyamala Iyer" userId="a90e9eeb-39b0-446d-bf09-4d7f6f3a5ac9" providerId="ADAL" clId="{0D62D5AE-DE2C-4DA0-882D-FFAE30176935}" dt="2022-06-03T10:00:35.447" v="5946" actId="1076"/>
          <ac:spMkLst>
            <pc:docMk/>
            <pc:sldMk cId="10792528" sldId="288"/>
            <ac:spMk id="37" creationId="{34516A7E-4A9B-457A-BF00-0CC402764A0C}"/>
          </ac:spMkLst>
        </pc:spChg>
        <pc:spChg chg="add mod">
          <ac:chgData name="Shyamala Iyer" userId="a90e9eeb-39b0-446d-bf09-4d7f6f3a5ac9" providerId="ADAL" clId="{0D62D5AE-DE2C-4DA0-882D-FFAE30176935}" dt="2022-06-03T10:00:36.034" v="5949" actId="1076"/>
          <ac:spMkLst>
            <pc:docMk/>
            <pc:sldMk cId="10792528" sldId="288"/>
            <ac:spMk id="38" creationId="{DC2153A7-4BD1-4ECD-9320-4A7525BA765A}"/>
          </ac:spMkLst>
        </pc:spChg>
        <pc:spChg chg="add mod">
          <ac:chgData name="Shyamala Iyer" userId="a90e9eeb-39b0-446d-bf09-4d7f6f3a5ac9" providerId="ADAL" clId="{0D62D5AE-DE2C-4DA0-882D-FFAE30176935}" dt="2022-06-03T10:00:36.401" v="5951" actId="1076"/>
          <ac:spMkLst>
            <pc:docMk/>
            <pc:sldMk cId="10792528" sldId="288"/>
            <ac:spMk id="39" creationId="{497BFC6A-2634-4F82-9814-614E73D88D68}"/>
          </ac:spMkLst>
        </pc:spChg>
        <pc:spChg chg="del">
          <ac:chgData name="Shyamala Iyer" userId="a90e9eeb-39b0-446d-bf09-4d7f6f3a5ac9" providerId="ADAL" clId="{0D62D5AE-DE2C-4DA0-882D-FFAE30176935}" dt="2022-05-12T07:48:23.077" v="797" actId="478"/>
          <ac:spMkLst>
            <pc:docMk/>
            <pc:sldMk cId="10792528" sldId="288"/>
            <ac:spMk id="42" creationId="{FCE4EC7B-96E2-4EA7-BB37-6A9B0A18E0E9}"/>
          </ac:spMkLst>
        </pc:spChg>
        <pc:spChg chg="del">
          <ac:chgData name="Shyamala Iyer" userId="a90e9eeb-39b0-446d-bf09-4d7f6f3a5ac9" providerId="ADAL" clId="{0D62D5AE-DE2C-4DA0-882D-FFAE30176935}" dt="2022-05-12T07:48:23.077" v="797" actId="478"/>
          <ac:spMkLst>
            <pc:docMk/>
            <pc:sldMk cId="10792528" sldId="288"/>
            <ac:spMk id="43" creationId="{D23065AA-ACCA-4F47-B59E-93F01E0C9EE1}"/>
          </ac:spMkLst>
        </pc:spChg>
        <pc:spChg chg="del">
          <ac:chgData name="Shyamala Iyer" userId="a90e9eeb-39b0-446d-bf09-4d7f6f3a5ac9" providerId="ADAL" clId="{0D62D5AE-DE2C-4DA0-882D-FFAE30176935}" dt="2022-05-12T07:48:23.077" v="797" actId="478"/>
          <ac:spMkLst>
            <pc:docMk/>
            <pc:sldMk cId="10792528" sldId="288"/>
            <ac:spMk id="44" creationId="{EA9A9649-01CB-47B9-9D1F-8824493E1CFE}"/>
          </ac:spMkLst>
        </pc:spChg>
        <pc:spChg chg="add mod">
          <ac:chgData name="Shyamala Iyer" userId="a90e9eeb-39b0-446d-bf09-4d7f6f3a5ac9" providerId="ADAL" clId="{0D62D5AE-DE2C-4DA0-882D-FFAE30176935}" dt="2022-06-03T09:58:41.363" v="5926"/>
          <ac:spMkLst>
            <pc:docMk/>
            <pc:sldMk cId="10792528" sldId="288"/>
            <ac:spMk id="45" creationId="{5A14A4E0-845E-4755-93A5-121173D64334}"/>
          </ac:spMkLst>
        </pc:spChg>
        <pc:spChg chg="add mod">
          <ac:chgData name="Shyamala Iyer" userId="a90e9eeb-39b0-446d-bf09-4d7f6f3a5ac9" providerId="ADAL" clId="{0D62D5AE-DE2C-4DA0-882D-FFAE30176935}" dt="2022-06-03T09:58:41.363" v="5926"/>
          <ac:spMkLst>
            <pc:docMk/>
            <pc:sldMk cId="10792528" sldId="288"/>
            <ac:spMk id="46" creationId="{383F1E39-17D6-470D-A981-197C0D89128E}"/>
          </ac:spMkLst>
        </pc:spChg>
        <pc:spChg chg="del">
          <ac:chgData name="Shyamala Iyer" userId="a90e9eeb-39b0-446d-bf09-4d7f6f3a5ac9" providerId="ADAL" clId="{0D62D5AE-DE2C-4DA0-882D-FFAE30176935}" dt="2022-05-12T07:48:26.695" v="798" actId="478"/>
          <ac:spMkLst>
            <pc:docMk/>
            <pc:sldMk cId="10792528" sldId="288"/>
            <ac:spMk id="46" creationId="{B61E5022-A9AA-4252-BFE5-B800D27803B1}"/>
          </ac:spMkLst>
        </pc:spChg>
        <pc:spChg chg="add del mod">
          <ac:chgData name="Shyamala Iyer" userId="a90e9eeb-39b0-446d-bf09-4d7f6f3a5ac9" providerId="ADAL" clId="{0D62D5AE-DE2C-4DA0-882D-FFAE30176935}" dt="2022-06-03T09:40:12.591" v="5915" actId="478"/>
          <ac:spMkLst>
            <pc:docMk/>
            <pc:sldMk cId="10792528" sldId="288"/>
            <ac:spMk id="47" creationId="{8F80F76B-1B45-42FD-9673-4067BF4B688D}"/>
          </ac:spMkLst>
        </pc:spChg>
        <pc:spChg chg="add mod">
          <ac:chgData name="Shyamala Iyer" userId="a90e9eeb-39b0-446d-bf09-4d7f6f3a5ac9" providerId="ADAL" clId="{0D62D5AE-DE2C-4DA0-882D-FFAE30176935}" dt="2022-06-03T09:58:41.363" v="5926"/>
          <ac:spMkLst>
            <pc:docMk/>
            <pc:sldMk cId="10792528" sldId="288"/>
            <ac:spMk id="48" creationId="{43CDEB18-2A97-4478-8401-323E230EE035}"/>
          </ac:spMkLst>
        </pc:spChg>
        <pc:spChg chg="del">
          <ac:chgData name="Shyamala Iyer" userId="a90e9eeb-39b0-446d-bf09-4d7f6f3a5ac9" providerId="ADAL" clId="{0D62D5AE-DE2C-4DA0-882D-FFAE30176935}" dt="2022-05-12T07:48:26.695" v="798" actId="478"/>
          <ac:spMkLst>
            <pc:docMk/>
            <pc:sldMk cId="10792528" sldId="288"/>
            <ac:spMk id="48" creationId="{99A34A59-C0EF-4796-BE4D-711B581CBFA2}"/>
          </ac:spMkLst>
        </pc:spChg>
        <pc:spChg chg="add mod">
          <ac:chgData name="Shyamala Iyer" userId="a90e9eeb-39b0-446d-bf09-4d7f6f3a5ac9" providerId="ADAL" clId="{0D62D5AE-DE2C-4DA0-882D-FFAE30176935}" dt="2022-06-03T09:58:41.363" v="5926"/>
          <ac:spMkLst>
            <pc:docMk/>
            <pc:sldMk cId="10792528" sldId="288"/>
            <ac:spMk id="49" creationId="{2166BE35-86E8-4DB8-A4FF-7F64BADB8F33}"/>
          </ac:spMkLst>
        </pc:spChg>
        <pc:spChg chg="del">
          <ac:chgData name="Shyamala Iyer" userId="a90e9eeb-39b0-446d-bf09-4d7f6f3a5ac9" providerId="ADAL" clId="{0D62D5AE-DE2C-4DA0-882D-FFAE30176935}" dt="2022-05-12T07:48:26.695" v="798" actId="478"/>
          <ac:spMkLst>
            <pc:docMk/>
            <pc:sldMk cId="10792528" sldId="288"/>
            <ac:spMk id="49" creationId="{6F724304-7CFE-4E97-AEAF-696E0B5F0F20}"/>
          </ac:spMkLst>
        </pc:spChg>
        <pc:spChg chg="add mod">
          <ac:chgData name="Shyamala Iyer" userId="a90e9eeb-39b0-446d-bf09-4d7f6f3a5ac9" providerId="ADAL" clId="{0D62D5AE-DE2C-4DA0-882D-FFAE30176935}" dt="2022-06-03T09:58:41.363" v="5926"/>
          <ac:spMkLst>
            <pc:docMk/>
            <pc:sldMk cId="10792528" sldId="288"/>
            <ac:spMk id="50" creationId="{A745E1B8-AEA1-4020-BB86-8DB36F6865CF}"/>
          </ac:spMkLst>
        </pc:spChg>
        <pc:spChg chg="del">
          <ac:chgData name="Shyamala Iyer" userId="a90e9eeb-39b0-446d-bf09-4d7f6f3a5ac9" providerId="ADAL" clId="{0D62D5AE-DE2C-4DA0-882D-FFAE30176935}" dt="2022-05-12T07:48:19.209" v="796" actId="478"/>
          <ac:spMkLst>
            <pc:docMk/>
            <pc:sldMk cId="10792528" sldId="288"/>
            <ac:spMk id="61" creationId="{5A47E76F-98BE-442F-96F2-B1F1517D04E8}"/>
          </ac:spMkLst>
        </pc:spChg>
        <pc:spChg chg="add del mod">
          <ac:chgData name="Shyamala Iyer" userId="a90e9eeb-39b0-446d-bf09-4d7f6f3a5ac9" providerId="ADAL" clId="{0D62D5AE-DE2C-4DA0-882D-FFAE30176935}" dt="2022-06-03T09:57:18.326" v="5922" actId="478"/>
          <ac:spMkLst>
            <pc:docMk/>
            <pc:sldMk cId="10792528" sldId="288"/>
            <ac:spMk id="69" creationId="{5B672088-AAD2-4631-B132-7D3DC303946D}"/>
          </ac:spMkLst>
        </pc:spChg>
        <pc:spChg chg="add del mod">
          <ac:chgData name="Shyamala Iyer" userId="a90e9eeb-39b0-446d-bf09-4d7f6f3a5ac9" providerId="ADAL" clId="{0D62D5AE-DE2C-4DA0-882D-FFAE30176935}" dt="2022-06-03T09:57:18.326" v="5922" actId="478"/>
          <ac:spMkLst>
            <pc:docMk/>
            <pc:sldMk cId="10792528" sldId="288"/>
            <ac:spMk id="71" creationId="{6AC13790-2B4B-462B-BD7E-728D3F714BC7}"/>
          </ac:spMkLst>
        </pc:spChg>
        <pc:spChg chg="del">
          <ac:chgData name="Shyamala Iyer" userId="a90e9eeb-39b0-446d-bf09-4d7f6f3a5ac9" providerId="ADAL" clId="{0D62D5AE-DE2C-4DA0-882D-FFAE30176935}" dt="2022-05-12T07:48:23.077" v="797" actId="478"/>
          <ac:spMkLst>
            <pc:docMk/>
            <pc:sldMk cId="10792528" sldId="288"/>
            <ac:spMk id="72" creationId="{F20C27E7-295D-4CFC-92FB-32A05D7DCEED}"/>
          </ac:spMkLst>
        </pc:spChg>
        <pc:spChg chg="del">
          <ac:chgData name="Shyamala Iyer" userId="a90e9eeb-39b0-446d-bf09-4d7f6f3a5ac9" providerId="ADAL" clId="{0D62D5AE-DE2C-4DA0-882D-FFAE30176935}" dt="2022-05-12T07:48:23.077" v="797" actId="478"/>
          <ac:spMkLst>
            <pc:docMk/>
            <pc:sldMk cId="10792528" sldId="288"/>
            <ac:spMk id="73" creationId="{0F2A1C99-7F43-45A2-82B4-1EFD11655E84}"/>
          </ac:spMkLst>
        </pc:spChg>
        <pc:spChg chg="del">
          <ac:chgData name="Shyamala Iyer" userId="a90e9eeb-39b0-446d-bf09-4d7f6f3a5ac9" providerId="ADAL" clId="{0D62D5AE-DE2C-4DA0-882D-FFAE30176935}" dt="2022-05-12T07:48:23.077" v="797" actId="478"/>
          <ac:spMkLst>
            <pc:docMk/>
            <pc:sldMk cId="10792528" sldId="288"/>
            <ac:spMk id="74" creationId="{3F756CD1-77BF-431B-8A7C-CBAB16063FF7}"/>
          </ac:spMkLst>
        </pc:spChg>
        <pc:spChg chg="add del mod">
          <ac:chgData name="Shyamala Iyer" userId="a90e9eeb-39b0-446d-bf09-4d7f6f3a5ac9" providerId="ADAL" clId="{0D62D5AE-DE2C-4DA0-882D-FFAE30176935}" dt="2022-06-03T09:57:18.326" v="5922" actId="478"/>
          <ac:spMkLst>
            <pc:docMk/>
            <pc:sldMk cId="10792528" sldId="288"/>
            <ac:spMk id="85" creationId="{7C64298D-C31B-46E0-B791-644BCE698FA3}"/>
          </ac:spMkLst>
        </pc:spChg>
        <pc:spChg chg="add del mod">
          <ac:chgData name="Shyamala Iyer" userId="a90e9eeb-39b0-446d-bf09-4d7f6f3a5ac9" providerId="ADAL" clId="{0D62D5AE-DE2C-4DA0-882D-FFAE30176935}" dt="2022-06-03T09:57:18.326" v="5922" actId="478"/>
          <ac:spMkLst>
            <pc:docMk/>
            <pc:sldMk cId="10792528" sldId="288"/>
            <ac:spMk id="86" creationId="{747E17CA-793A-4081-86D4-9B84BCB76DB1}"/>
          </ac:spMkLst>
        </pc:spChg>
        <pc:spChg chg="add del mod">
          <ac:chgData name="Shyamala Iyer" userId="a90e9eeb-39b0-446d-bf09-4d7f6f3a5ac9" providerId="ADAL" clId="{0D62D5AE-DE2C-4DA0-882D-FFAE30176935}" dt="2022-06-03T09:57:28.100" v="5924" actId="478"/>
          <ac:spMkLst>
            <pc:docMk/>
            <pc:sldMk cId="10792528" sldId="288"/>
            <ac:spMk id="87" creationId="{6FC70DBF-64EF-428E-ADF4-542811A191FC}"/>
          </ac:spMkLst>
        </pc:spChg>
        <pc:spChg chg="add del mod">
          <ac:chgData name="Shyamala Iyer" userId="a90e9eeb-39b0-446d-bf09-4d7f6f3a5ac9" providerId="ADAL" clId="{0D62D5AE-DE2C-4DA0-882D-FFAE30176935}" dt="2022-06-03T09:57:28.100" v="5924" actId="478"/>
          <ac:spMkLst>
            <pc:docMk/>
            <pc:sldMk cId="10792528" sldId="288"/>
            <ac:spMk id="88" creationId="{4704BF26-A52F-4D27-AD18-8147C1B9DE2C}"/>
          </ac:spMkLst>
        </pc:spChg>
        <pc:spChg chg="add del mod">
          <ac:chgData name="Shyamala Iyer" userId="a90e9eeb-39b0-446d-bf09-4d7f6f3a5ac9" providerId="ADAL" clId="{0D62D5AE-DE2C-4DA0-882D-FFAE30176935}" dt="2022-06-03T09:57:28.100" v="5924" actId="478"/>
          <ac:spMkLst>
            <pc:docMk/>
            <pc:sldMk cId="10792528" sldId="288"/>
            <ac:spMk id="89" creationId="{E9302E91-D96E-4F67-A8B8-D570497ED3FD}"/>
          </ac:spMkLst>
        </pc:spChg>
        <pc:spChg chg="add del mod">
          <ac:chgData name="Shyamala Iyer" userId="a90e9eeb-39b0-446d-bf09-4d7f6f3a5ac9" providerId="ADAL" clId="{0D62D5AE-DE2C-4DA0-882D-FFAE30176935}" dt="2022-06-03T09:57:28.100" v="5924" actId="478"/>
          <ac:spMkLst>
            <pc:docMk/>
            <pc:sldMk cId="10792528" sldId="288"/>
            <ac:spMk id="90" creationId="{628245CA-55C7-4AA9-8AEB-174D5E7F0D5F}"/>
          </ac:spMkLst>
        </pc:spChg>
        <pc:spChg chg="add del mod">
          <ac:chgData name="Shyamala Iyer" userId="a90e9eeb-39b0-446d-bf09-4d7f6f3a5ac9" providerId="ADAL" clId="{0D62D5AE-DE2C-4DA0-882D-FFAE30176935}" dt="2022-06-03T09:57:31.709" v="5925" actId="478"/>
          <ac:spMkLst>
            <pc:docMk/>
            <pc:sldMk cId="10792528" sldId="288"/>
            <ac:spMk id="91" creationId="{114A1983-03DD-4E24-93FD-5CC94C9B79A3}"/>
          </ac:spMkLst>
        </pc:spChg>
        <pc:spChg chg="add del mod">
          <ac:chgData name="Shyamala Iyer" userId="a90e9eeb-39b0-446d-bf09-4d7f6f3a5ac9" providerId="ADAL" clId="{0D62D5AE-DE2C-4DA0-882D-FFAE30176935}" dt="2022-06-03T09:57:28.100" v="5924" actId="478"/>
          <ac:spMkLst>
            <pc:docMk/>
            <pc:sldMk cId="10792528" sldId="288"/>
            <ac:spMk id="98" creationId="{4CA9F19A-4C02-4962-8337-413D48BAFB0E}"/>
          </ac:spMkLst>
        </pc:spChg>
        <pc:spChg chg="add del mod">
          <ac:chgData name="Shyamala Iyer" userId="a90e9eeb-39b0-446d-bf09-4d7f6f3a5ac9" providerId="ADAL" clId="{0D62D5AE-DE2C-4DA0-882D-FFAE30176935}" dt="2022-06-03T09:57:28.100" v="5924" actId="478"/>
          <ac:spMkLst>
            <pc:docMk/>
            <pc:sldMk cId="10792528" sldId="288"/>
            <ac:spMk id="99" creationId="{D827064C-4CDB-45CF-A40E-98E0D1980CDA}"/>
          </ac:spMkLst>
        </pc:spChg>
        <pc:spChg chg="add del mod">
          <ac:chgData name="Shyamala Iyer" userId="a90e9eeb-39b0-446d-bf09-4d7f6f3a5ac9" providerId="ADAL" clId="{0D62D5AE-DE2C-4DA0-882D-FFAE30176935}" dt="2022-06-03T09:57:28.100" v="5924" actId="478"/>
          <ac:spMkLst>
            <pc:docMk/>
            <pc:sldMk cId="10792528" sldId="288"/>
            <ac:spMk id="100" creationId="{211C50C2-03FD-4FF9-A104-8DCEF2D662D4}"/>
          </ac:spMkLst>
        </pc:spChg>
        <pc:spChg chg="add del mod">
          <ac:chgData name="Shyamala Iyer" userId="a90e9eeb-39b0-446d-bf09-4d7f6f3a5ac9" providerId="ADAL" clId="{0D62D5AE-DE2C-4DA0-882D-FFAE30176935}" dt="2022-06-03T09:57:28.100" v="5924" actId="478"/>
          <ac:spMkLst>
            <pc:docMk/>
            <pc:sldMk cId="10792528" sldId="288"/>
            <ac:spMk id="101" creationId="{CBED643C-D8A1-4929-BAEA-A1A3DF0CC325}"/>
          </ac:spMkLst>
        </pc:spChg>
        <pc:spChg chg="add del mod">
          <ac:chgData name="Shyamala Iyer" userId="a90e9eeb-39b0-446d-bf09-4d7f6f3a5ac9" providerId="ADAL" clId="{0D62D5AE-DE2C-4DA0-882D-FFAE30176935}" dt="2022-06-03T09:57:28.100" v="5924" actId="478"/>
          <ac:spMkLst>
            <pc:docMk/>
            <pc:sldMk cId="10792528" sldId="288"/>
            <ac:spMk id="102" creationId="{3EA46B62-811D-4848-A6C1-2233C3A27D0E}"/>
          </ac:spMkLst>
        </pc:spChg>
        <pc:spChg chg="add del mod">
          <ac:chgData name="Shyamala Iyer" userId="a90e9eeb-39b0-446d-bf09-4d7f6f3a5ac9" providerId="ADAL" clId="{0D62D5AE-DE2C-4DA0-882D-FFAE30176935}" dt="2022-05-12T10:45:47.204" v="2367"/>
          <ac:spMkLst>
            <pc:docMk/>
            <pc:sldMk cId="10792528" sldId="288"/>
            <ac:spMk id="103" creationId="{5B2E1A61-EF28-476E-8CCC-DED2EABB8297}"/>
          </ac:spMkLst>
        </pc:spChg>
        <pc:spChg chg="add mod">
          <ac:chgData name="Shyamala Iyer" userId="a90e9eeb-39b0-446d-bf09-4d7f6f3a5ac9" providerId="ADAL" clId="{0D62D5AE-DE2C-4DA0-882D-FFAE30176935}" dt="2022-05-12T10:46:15.459" v="2368" actId="571"/>
          <ac:spMkLst>
            <pc:docMk/>
            <pc:sldMk cId="10792528" sldId="288"/>
            <ac:spMk id="104" creationId="{C55244ED-65D5-4502-9D4A-A38F2CD44AF2}"/>
          </ac:spMkLst>
        </pc:spChg>
        <pc:spChg chg="add del mod">
          <ac:chgData name="Shyamala Iyer" userId="a90e9eeb-39b0-446d-bf09-4d7f6f3a5ac9" providerId="ADAL" clId="{0D62D5AE-DE2C-4DA0-882D-FFAE30176935}" dt="2022-05-12T10:46:59.142" v="2393" actId="478"/>
          <ac:spMkLst>
            <pc:docMk/>
            <pc:sldMk cId="10792528" sldId="288"/>
            <ac:spMk id="105" creationId="{747C9D2D-8280-4DA7-ACE9-A1D23CE4D3B3}"/>
          </ac:spMkLst>
        </pc:spChg>
        <pc:grpChg chg="del">
          <ac:chgData name="Shyamala Iyer" userId="a90e9eeb-39b0-446d-bf09-4d7f6f3a5ac9" providerId="ADAL" clId="{0D62D5AE-DE2C-4DA0-882D-FFAE30176935}" dt="2022-05-12T07:48:23.077" v="797" actId="478"/>
          <ac:grpSpMkLst>
            <pc:docMk/>
            <pc:sldMk cId="10792528" sldId="288"/>
            <ac:grpSpMk id="50" creationId="{AC653775-5C47-4949-84BB-A06B3D1C5BCD}"/>
          </ac:grpSpMkLst>
        </pc:grpChg>
        <pc:grpChg chg="del">
          <ac:chgData name="Shyamala Iyer" userId="a90e9eeb-39b0-446d-bf09-4d7f6f3a5ac9" providerId="ADAL" clId="{0D62D5AE-DE2C-4DA0-882D-FFAE30176935}" dt="2022-05-12T07:48:23.077" v="797" actId="478"/>
          <ac:grpSpMkLst>
            <pc:docMk/>
            <pc:sldMk cId="10792528" sldId="288"/>
            <ac:grpSpMk id="60" creationId="{7F56EA17-7078-40C5-90A6-9B3E7A2E2CF4}"/>
          </ac:grpSpMkLst>
        </pc:grpChg>
        <pc:grpChg chg="del">
          <ac:chgData name="Shyamala Iyer" userId="a90e9eeb-39b0-446d-bf09-4d7f6f3a5ac9" providerId="ADAL" clId="{0D62D5AE-DE2C-4DA0-882D-FFAE30176935}" dt="2022-05-12T07:48:26.695" v="798" actId="478"/>
          <ac:grpSpMkLst>
            <pc:docMk/>
            <pc:sldMk cId="10792528" sldId="288"/>
            <ac:grpSpMk id="75" creationId="{326043C0-E862-437B-B130-94172E499C31}"/>
          </ac:grpSpMkLst>
        </pc:grpChg>
        <pc:graphicFrameChg chg="add del mod modGraphic">
          <ac:chgData name="Shyamala Iyer" userId="a90e9eeb-39b0-446d-bf09-4d7f6f3a5ac9" providerId="ADAL" clId="{0D62D5AE-DE2C-4DA0-882D-FFAE30176935}" dt="2022-05-20T12:31:52.330" v="2820" actId="478"/>
          <ac:graphicFrameMkLst>
            <pc:docMk/>
            <pc:sldMk cId="10792528" sldId="288"/>
            <ac:graphicFrameMk id="25" creationId="{9052E320-8B94-4F8A-89A9-B0E382723505}"/>
          </ac:graphicFrameMkLst>
        </pc:graphicFrameChg>
        <pc:graphicFrameChg chg="add del mod">
          <ac:chgData name="Shyamala Iyer" userId="a90e9eeb-39b0-446d-bf09-4d7f6f3a5ac9" providerId="ADAL" clId="{0D62D5AE-DE2C-4DA0-882D-FFAE30176935}" dt="2022-06-03T09:40:25.786" v="5920" actId="478"/>
          <ac:graphicFrameMkLst>
            <pc:docMk/>
            <pc:sldMk cId="10792528" sldId="288"/>
            <ac:graphicFrameMk id="26" creationId="{43CE53B7-547B-4FD1-BF45-5B9ECD0D90EC}"/>
          </ac:graphicFrameMkLst>
        </pc:graphicFrameChg>
        <pc:graphicFrameChg chg="del">
          <ac:chgData name="Shyamala Iyer" userId="a90e9eeb-39b0-446d-bf09-4d7f6f3a5ac9" providerId="ADAL" clId="{0D62D5AE-DE2C-4DA0-882D-FFAE30176935}" dt="2022-05-23T15:21:42.750" v="4873" actId="478"/>
          <ac:graphicFrameMkLst>
            <pc:docMk/>
            <pc:sldMk cId="10792528" sldId="288"/>
            <ac:graphicFrameMk id="26" creationId="{D4BAFCCC-80EB-4766-8209-89A09F2CDCF3}"/>
          </ac:graphicFrameMkLst>
        </pc:graphicFrameChg>
        <pc:graphicFrameChg chg="add del mod">
          <ac:chgData name="Shyamala Iyer" userId="a90e9eeb-39b0-446d-bf09-4d7f6f3a5ac9" providerId="ADAL" clId="{0D62D5AE-DE2C-4DA0-882D-FFAE30176935}" dt="2022-06-03T09:40:23.355" v="5919"/>
          <ac:graphicFrameMkLst>
            <pc:docMk/>
            <pc:sldMk cId="10792528" sldId="288"/>
            <ac:graphicFrameMk id="28" creationId="{A4FD9CE6-F24E-40D1-89FF-27A1196AEAC8}"/>
          </ac:graphicFrameMkLst>
        </pc:graphicFrameChg>
        <pc:graphicFrameChg chg="add del mod modGraphic">
          <ac:chgData name="Shyamala Iyer" userId="a90e9eeb-39b0-446d-bf09-4d7f6f3a5ac9" providerId="ADAL" clId="{0D62D5AE-DE2C-4DA0-882D-FFAE30176935}" dt="2022-06-03T09:40:14.950" v="5916" actId="478"/>
          <ac:graphicFrameMkLst>
            <pc:docMk/>
            <pc:sldMk cId="10792528" sldId="288"/>
            <ac:graphicFrameMk id="30" creationId="{D45F8114-F503-40D0-9F58-7077FAC7648B}"/>
          </ac:graphicFrameMkLst>
        </pc:graphicFrameChg>
        <pc:graphicFrameChg chg="add mod">
          <ac:chgData name="Shyamala Iyer" userId="a90e9eeb-39b0-446d-bf09-4d7f6f3a5ac9" providerId="ADAL" clId="{0D62D5AE-DE2C-4DA0-882D-FFAE30176935}" dt="2022-06-03T09:40:29.151" v="5921"/>
          <ac:graphicFrameMkLst>
            <pc:docMk/>
            <pc:sldMk cId="10792528" sldId="288"/>
            <ac:graphicFrameMk id="31" creationId="{8D4A6A8F-E29A-424D-B7DB-72DCC3150A01}"/>
          </ac:graphicFrameMkLst>
        </pc:graphicFrameChg>
        <pc:graphicFrameChg chg="add mod">
          <ac:chgData name="Shyamala Iyer" userId="a90e9eeb-39b0-446d-bf09-4d7f6f3a5ac9" providerId="ADAL" clId="{0D62D5AE-DE2C-4DA0-882D-FFAE30176935}" dt="2022-05-23T15:21:44.154" v="4874"/>
          <ac:graphicFrameMkLst>
            <pc:docMk/>
            <pc:sldMk cId="10792528" sldId="288"/>
            <ac:graphicFrameMk id="37" creationId="{70117E89-7B0F-4D38-8682-1F04F72C1509}"/>
          </ac:graphicFrameMkLst>
        </pc:graphicFrameChg>
        <pc:picChg chg="add mod">
          <ac:chgData name="Shyamala Iyer" userId="a90e9eeb-39b0-446d-bf09-4d7f6f3a5ac9" providerId="ADAL" clId="{0D62D5AE-DE2C-4DA0-882D-FFAE30176935}" dt="2022-06-03T10:01:33.400" v="5962" actId="1076"/>
          <ac:picMkLst>
            <pc:docMk/>
            <pc:sldMk cId="10792528" sldId="288"/>
            <ac:picMk id="3" creationId="{F3CA7E82-DE62-4833-8397-7C66FF364FB8}"/>
          </ac:picMkLst>
        </pc:picChg>
        <pc:picChg chg="add del mod">
          <ac:chgData name="Shyamala Iyer" userId="a90e9eeb-39b0-446d-bf09-4d7f6f3a5ac9" providerId="ADAL" clId="{0D62D5AE-DE2C-4DA0-882D-FFAE30176935}" dt="2022-06-03T10:02:09.939" v="5967" actId="478"/>
          <ac:picMkLst>
            <pc:docMk/>
            <pc:sldMk cId="10792528" sldId="288"/>
            <ac:picMk id="5" creationId="{9CCA126C-8435-4B97-9227-A0B02DA7CC9D}"/>
          </ac:picMkLst>
        </pc:picChg>
        <pc:picChg chg="mod">
          <ac:chgData name="Shyamala Iyer" userId="a90e9eeb-39b0-446d-bf09-4d7f6f3a5ac9" providerId="ADAL" clId="{0D62D5AE-DE2C-4DA0-882D-FFAE30176935}" dt="2022-05-23T06:27:45.768" v="4362" actId="1076"/>
          <ac:picMkLst>
            <pc:docMk/>
            <pc:sldMk cId="10792528" sldId="288"/>
            <ac:picMk id="33" creationId="{CABCCD81-F91E-418D-AF2D-59AA6602A9CC}"/>
          </ac:picMkLst>
        </pc:picChg>
        <pc:picChg chg="mod">
          <ac:chgData name="Shyamala Iyer" userId="a90e9eeb-39b0-446d-bf09-4d7f6f3a5ac9" providerId="ADAL" clId="{0D62D5AE-DE2C-4DA0-882D-FFAE30176935}" dt="2022-05-23T06:27:45.467" v="4361" actId="1076"/>
          <ac:picMkLst>
            <pc:docMk/>
            <pc:sldMk cId="10792528" sldId="288"/>
            <ac:picMk id="35" creationId="{E656D031-9AF1-4B8A-A007-64EA82407F2A}"/>
          </ac:picMkLst>
        </pc:picChg>
        <pc:picChg chg="mod">
          <ac:chgData name="Shyamala Iyer" userId="a90e9eeb-39b0-446d-bf09-4d7f6f3a5ac9" providerId="ADAL" clId="{0D62D5AE-DE2C-4DA0-882D-FFAE30176935}" dt="2022-05-23T06:27:45.768" v="4362" actId="1076"/>
          <ac:picMkLst>
            <pc:docMk/>
            <pc:sldMk cId="10792528" sldId="288"/>
            <ac:picMk id="36" creationId="{A517AAB5-B449-4ACA-9474-A0307EE31397}"/>
          </ac:picMkLst>
        </pc:picChg>
        <pc:picChg chg="add mod">
          <ac:chgData name="Shyamala Iyer" userId="a90e9eeb-39b0-446d-bf09-4d7f6f3a5ac9" providerId="ADAL" clId="{0D62D5AE-DE2C-4DA0-882D-FFAE30176935}" dt="2022-06-03T10:00:38.305" v="5958" actId="1076"/>
          <ac:picMkLst>
            <pc:docMk/>
            <pc:sldMk cId="10792528" sldId="288"/>
            <ac:picMk id="40" creationId="{D8375823-ECF6-4EF5-91D9-34142BA1AEA7}"/>
          </ac:picMkLst>
        </pc:picChg>
        <pc:picChg chg="add mod">
          <ac:chgData name="Shyamala Iyer" userId="a90e9eeb-39b0-446d-bf09-4d7f6f3a5ac9" providerId="ADAL" clId="{0D62D5AE-DE2C-4DA0-882D-FFAE30176935}" dt="2022-06-03T10:00:38.305" v="5958" actId="1076"/>
          <ac:picMkLst>
            <pc:docMk/>
            <pc:sldMk cId="10792528" sldId="288"/>
            <ac:picMk id="41" creationId="{91E2614F-77BC-4A7C-B46C-062ADD2C03AB}"/>
          </ac:picMkLst>
        </pc:picChg>
        <pc:picChg chg="add mod">
          <ac:chgData name="Shyamala Iyer" userId="a90e9eeb-39b0-446d-bf09-4d7f6f3a5ac9" providerId="ADAL" clId="{0D62D5AE-DE2C-4DA0-882D-FFAE30176935}" dt="2022-06-03T10:00:35.647" v="5947" actId="1076"/>
          <ac:picMkLst>
            <pc:docMk/>
            <pc:sldMk cId="10792528" sldId="288"/>
            <ac:picMk id="42" creationId="{9D92A84C-8D21-4816-AF28-0D5D901E4079}"/>
          </ac:picMkLst>
        </pc:picChg>
        <pc:picChg chg="add mod">
          <ac:chgData name="Shyamala Iyer" userId="a90e9eeb-39b0-446d-bf09-4d7f6f3a5ac9" providerId="ADAL" clId="{0D62D5AE-DE2C-4DA0-882D-FFAE30176935}" dt="2022-06-03T10:00:36.580" v="5952" actId="1076"/>
          <ac:picMkLst>
            <pc:docMk/>
            <pc:sldMk cId="10792528" sldId="288"/>
            <ac:picMk id="43" creationId="{619FB25F-7950-477F-BF34-0F11D012A703}"/>
          </ac:picMkLst>
        </pc:picChg>
        <pc:picChg chg="add mod">
          <ac:chgData name="Shyamala Iyer" userId="a90e9eeb-39b0-446d-bf09-4d7f6f3a5ac9" providerId="ADAL" clId="{0D62D5AE-DE2C-4DA0-882D-FFAE30176935}" dt="2022-06-03T10:00:36.201" v="5950" actId="1076"/>
          <ac:picMkLst>
            <pc:docMk/>
            <pc:sldMk cId="10792528" sldId="288"/>
            <ac:picMk id="44" creationId="{D6205EF9-7E27-415B-AF84-607D17BE7428}"/>
          </ac:picMkLst>
        </pc:picChg>
        <pc:picChg chg="del">
          <ac:chgData name="Shyamala Iyer" userId="a90e9eeb-39b0-446d-bf09-4d7f6f3a5ac9" providerId="ADAL" clId="{0D62D5AE-DE2C-4DA0-882D-FFAE30176935}" dt="2022-05-12T07:48:23.077" v="797" actId="478"/>
          <ac:picMkLst>
            <pc:docMk/>
            <pc:sldMk cId="10792528" sldId="288"/>
            <ac:picMk id="57" creationId="{702F2C1E-07E6-4FA8-A076-3B020D531133}"/>
          </ac:picMkLst>
        </pc:picChg>
        <pc:picChg chg="del">
          <ac:chgData name="Shyamala Iyer" userId="a90e9eeb-39b0-446d-bf09-4d7f6f3a5ac9" providerId="ADAL" clId="{0D62D5AE-DE2C-4DA0-882D-FFAE30176935}" dt="2022-05-12T07:48:23.077" v="797" actId="478"/>
          <ac:picMkLst>
            <pc:docMk/>
            <pc:sldMk cId="10792528" sldId="288"/>
            <ac:picMk id="58" creationId="{2E9A2EFE-8EF7-4BFE-ADA3-70DD9D779EE5}"/>
          </ac:picMkLst>
        </pc:picChg>
        <pc:picChg chg="del">
          <ac:chgData name="Shyamala Iyer" userId="a90e9eeb-39b0-446d-bf09-4d7f6f3a5ac9" providerId="ADAL" clId="{0D62D5AE-DE2C-4DA0-882D-FFAE30176935}" dt="2022-05-12T07:48:23.077" v="797" actId="478"/>
          <ac:picMkLst>
            <pc:docMk/>
            <pc:sldMk cId="10792528" sldId="288"/>
            <ac:picMk id="59" creationId="{9DA652FB-A871-47C9-9F70-6B5FD4A37A30}"/>
          </ac:picMkLst>
        </pc:picChg>
        <pc:picChg chg="add del mod">
          <ac:chgData name="Shyamala Iyer" userId="a90e9eeb-39b0-446d-bf09-4d7f6f3a5ac9" providerId="ADAL" clId="{0D62D5AE-DE2C-4DA0-882D-FFAE30176935}" dt="2022-06-03T09:57:28.100" v="5924" actId="478"/>
          <ac:picMkLst>
            <pc:docMk/>
            <pc:sldMk cId="10792528" sldId="288"/>
            <ac:picMk id="92" creationId="{95263C78-5320-4C21-ACE6-70552FA2EB26}"/>
          </ac:picMkLst>
        </pc:picChg>
        <pc:picChg chg="add del mod">
          <ac:chgData name="Shyamala Iyer" userId="a90e9eeb-39b0-446d-bf09-4d7f6f3a5ac9" providerId="ADAL" clId="{0D62D5AE-DE2C-4DA0-882D-FFAE30176935}" dt="2022-06-03T09:57:28.100" v="5924" actId="478"/>
          <ac:picMkLst>
            <pc:docMk/>
            <pc:sldMk cId="10792528" sldId="288"/>
            <ac:picMk id="93" creationId="{50216035-62CE-4A02-9E5B-6201C7ECCEBF}"/>
          </ac:picMkLst>
        </pc:picChg>
        <pc:picChg chg="add del mod">
          <ac:chgData name="Shyamala Iyer" userId="a90e9eeb-39b0-446d-bf09-4d7f6f3a5ac9" providerId="ADAL" clId="{0D62D5AE-DE2C-4DA0-882D-FFAE30176935}" dt="2022-06-03T09:57:28.100" v="5924" actId="478"/>
          <ac:picMkLst>
            <pc:docMk/>
            <pc:sldMk cId="10792528" sldId="288"/>
            <ac:picMk id="94" creationId="{7344EB69-F890-436C-96D5-22B540F6667B}"/>
          </ac:picMkLst>
        </pc:picChg>
        <pc:picChg chg="add del mod">
          <ac:chgData name="Shyamala Iyer" userId="a90e9eeb-39b0-446d-bf09-4d7f6f3a5ac9" providerId="ADAL" clId="{0D62D5AE-DE2C-4DA0-882D-FFAE30176935}" dt="2022-06-03T09:57:31.709" v="5925" actId="478"/>
          <ac:picMkLst>
            <pc:docMk/>
            <pc:sldMk cId="10792528" sldId="288"/>
            <ac:picMk id="95" creationId="{CC8154CE-4319-47B5-A837-FF47FC189079}"/>
          </ac:picMkLst>
        </pc:picChg>
        <pc:picChg chg="add del mod">
          <ac:chgData name="Shyamala Iyer" userId="a90e9eeb-39b0-446d-bf09-4d7f6f3a5ac9" providerId="ADAL" clId="{0D62D5AE-DE2C-4DA0-882D-FFAE30176935}" dt="2022-06-03T09:57:28.100" v="5924" actId="478"/>
          <ac:picMkLst>
            <pc:docMk/>
            <pc:sldMk cId="10792528" sldId="288"/>
            <ac:picMk id="96" creationId="{36358627-5853-4BB9-AFD1-3D609431FE45}"/>
          </ac:picMkLst>
        </pc:picChg>
        <pc:picChg chg="add del mod">
          <ac:chgData name="Shyamala Iyer" userId="a90e9eeb-39b0-446d-bf09-4d7f6f3a5ac9" providerId="ADAL" clId="{0D62D5AE-DE2C-4DA0-882D-FFAE30176935}" dt="2022-06-03T09:57:28.100" v="5924" actId="478"/>
          <ac:picMkLst>
            <pc:docMk/>
            <pc:sldMk cId="10792528" sldId="288"/>
            <ac:picMk id="97" creationId="{64C552B9-A53E-4ED0-84E6-57D59854BB65}"/>
          </ac:picMkLst>
        </pc:picChg>
        <pc:cxnChg chg="add mod">
          <ac:chgData name="Shyamala Iyer" userId="a90e9eeb-39b0-446d-bf09-4d7f6f3a5ac9" providerId="ADAL" clId="{0D62D5AE-DE2C-4DA0-882D-FFAE30176935}" dt="2022-06-03T10:04:04.843" v="5987" actId="208"/>
          <ac:cxnSpMkLst>
            <pc:docMk/>
            <pc:sldMk cId="10792528" sldId="288"/>
            <ac:cxnSpMk id="7" creationId="{79F0A5C8-9AA7-452F-85D1-FF2EB2ACF071}"/>
          </ac:cxnSpMkLst>
        </pc:cxnChg>
        <pc:cxnChg chg="add mod">
          <ac:chgData name="Shyamala Iyer" userId="a90e9eeb-39b0-446d-bf09-4d7f6f3a5ac9" providerId="ADAL" clId="{0D62D5AE-DE2C-4DA0-882D-FFAE30176935}" dt="2022-06-03T10:04:04.843" v="5987" actId="208"/>
          <ac:cxnSpMkLst>
            <pc:docMk/>
            <pc:sldMk cId="10792528" sldId="288"/>
            <ac:cxnSpMk id="55" creationId="{B40F3D88-FCD3-4423-8B14-E7DB8E5EC097}"/>
          </ac:cxnSpMkLst>
        </pc:cxnChg>
        <pc:cxnChg chg="add mod">
          <ac:chgData name="Shyamala Iyer" userId="a90e9eeb-39b0-446d-bf09-4d7f6f3a5ac9" providerId="ADAL" clId="{0D62D5AE-DE2C-4DA0-882D-FFAE30176935}" dt="2022-06-03T10:04:04.843" v="5987" actId="208"/>
          <ac:cxnSpMkLst>
            <pc:docMk/>
            <pc:sldMk cId="10792528" sldId="288"/>
            <ac:cxnSpMk id="61" creationId="{9D8640F5-44B6-49E0-8424-3FEEBC4F8DCC}"/>
          </ac:cxnSpMkLst>
        </pc:cxnChg>
        <pc:cxnChg chg="add mod">
          <ac:chgData name="Shyamala Iyer" userId="a90e9eeb-39b0-446d-bf09-4d7f6f3a5ac9" providerId="ADAL" clId="{0D62D5AE-DE2C-4DA0-882D-FFAE30176935}" dt="2022-06-03T10:04:04.843" v="5987" actId="208"/>
          <ac:cxnSpMkLst>
            <pc:docMk/>
            <pc:sldMk cId="10792528" sldId="288"/>
            <ac:cxnSpMk id="64" creationId="{90B41B24-DDBF-4B7C-A99D-9290E6CBB152}"/>
          </ac:cxnSpMkLst>
        </pc:cxnChg>
      </pc:sldChg>
      <pc:sldChg chg="modSp add del mod">
        <pc:chgData name="Shyamala Iyer" userId="a90e9eeb-39b0-446d-bf09-4d7f6f3a5ac9" providerId="ADAL" clId="{0D62D5AE-DE2C-4DA0-882D-FFAE30176935}" dt="2022-05-20T14:17:31.088" v="3898" actId="20577"/>
        <pc:sldMkLst>
          <pc:docMk/>
          <pc:sldMk cId="213044533" sldId="473"/>
        </pc:sldMkLst>
        <pc:spChg chg="mod">
          <ac:chgData name="Shyamala Iyer" userId="a90e9eeb-39b0-446d-bf09-4d7f6f3a5ac9" providerId="ADAL" clId="{0D62D5AE-DE2C-4DA0-882D-FFAE30176935}" dt="2022-05-20T14:17:31.088" v="3898" actId="20577"/>
          <ac:spMkLst>
            <pc:docMk/>
            <pc:sldMk cId="213044533" sldId="473"/>
            <ac:spMk id="2" creationId="{DCD34CA9-648A-4656-AF9F-BD6E9F9F81FB}"/>
          </ac:spMkLst>
        </pc:spChg>
        <pc:spChg chg="mod">
          <ac:chgData name="Shyamala Iyer" userId="a90e9eeb-39b0-446d-bf09-4d7f6f3a5ac9" providerId="ADAL" clId="{0D62D5AE-DE2C-4DA0-882D-FFAE30176935}" dt="2022-05-20T14:16:19.028" v="3871"/>
          <ac:spMkLst>
            <pc:docMk/>
            <pc:sldMk cId="213044533" sldId="473"/>
            <ac:spMk id="3" creationId="{C1C8F9BF-C9A7-43B1-996B-6E4109C1160C}"/>
          </ac:spMkLst>
        </pc:spChg>
        <pc:spChg chg="mod">
          <ac:chgData name="Shyamala Iyer" userId="a90e9eeb-39b0-446d-bf09-4d7f6f3a5ac9" providerId="ADAL" clId="{0D62D5AE-DE2C-4DA0-882D-FFAE30176935}" dt="2022-05-20T14:16:19.028" v="3871"/>
          <ac:spMkLst>
            <pc:docMk/>
            <pc:sldMk cId="213044533" sldId="473"/>
            <ac:spMk id="4" creationId="{1CD35476-9983-4C00-8879-AE208B0560EA}"/>
          </ac:spMkLst>
        </pc:spChg>
      </pc:sldChg>
      <pc:sldChg chg="modSp add del">
        <pc:chgData name="Shyamala Iyer" userId="a90e9eeb-39b0-446d-bf09-4d7f6f3a5ac9" providerId="ADAL" clId="{0D62D5AE-DE2C-4DA0-882D-FFAE30176935}" dt="2022-05-20T13:32:47.189" v="3252"/>
        <pc:sldMkLst>
          <pc:docMk/>
          <pc:sldMk cId="2094534176" sldId="474"/>
        </pc:sldMkLst>
        <pc:graphicFrameChg chg="mod">
          <ac:chgData name="Shyamala Iyer" userId="a90e9eeb-39b0-446d-bf09-4d7f6f3a5ac9" providerId="ADAL" clId="{0D62D5AE-DE2C-4DA0-882D-FFAE30176935}" dt="2022-05-20T13:31:43.933" v="3243"/>
          <ac:graphicFrameMkLst>
            <pc:docMk/>
            <pc:sldMk cId="2094534176" sldId="474"/>
            <ac:graphicFrameMk id="7" creationId="{A9B4C51E-9715-445F-A8DE-BFB431907AA5}"/>
          </ac:graphicFrameMkLst>
        </pc:graphicFrameChg>
      </pc:sldChg>
      <pc:sldChg chg="modSp add del mod">
        <pc:chgData name="Shyamala Iyer" userId="a90e9eeb-39b0-446d-bf09-4d7f6f3a5ac9" providerId="ADAL" clId="{0D62D5AE-DE2C-4DA0-882D-FFAE30176935}" dt="2022-05-20T14:17:10.513" v="3895" actId="20577"/>
        <pc:sldMkLst>
          <pc:docMk/>
          <pc:sldMk cId="29629141" sldId="511"/>
        </pc:sldMkLst>
        <pc:spChg chg="mod">
          <ac:chgData name="Shyamala Iyer" userId="a90e9eeb-39b0-446d-bf09-4d7f6f3a5ac9" providerId="ADAL" clId="{0D62D5AE-DE2C-4DA0-882D-FFAE30176935}" dt="2022-05-20T14:17:10.513" v="3895" actId="20577"/>
          <ac:spMkLst>
            <pc:docMk/>
            <pc:sldMk cId="29629141" sldId="511"/>
            <ac:spMk id="2" creationId="{58BA5092-1605-482B-9BAA-0F3B4BB8612C}"/>
          </ac:spMkLst>
        </pc:spChg>
        <pc:spChg chg="mod">
          <ac:chgData name="Shyamala Iyer" userId="a90e9eeb-39b0-446d-bf09-4d7f6f3a5ac9" providerId="ADAL" clId="{0D62D5AE-DE2C-4DA0-882D-FFAE30176935}" dt="2022-05-20T14:16:56.287" v="3874"/>
          <ac:spMkLst>
            <pc:docMk/>
            <pc:sldMk cId="29629141" sldId="511"/>
            <ac:spMk id="3" creationId="{62E906FF-0865-49EC-B614-4C40C6889BB0}"/>
          </ac:spMkLst>
        </pc:spChg>
        <pc:spChg chg="mod">
          <ac:chgData name="Shyamala Iyer" userId="a90e9eeb-39b0-446d-bf09-4d7f6f3a5ac9" providerId="ADAL" clId="{0D62D5AE-DE2C-4DA0-882D-FFAE30176935}" dt="2022-05-20T14:16:56.287" v="3874"/>
          <ac:spMkLst>
            <pc:docMk/>
            <pc:sldMk cId="29629141" sldId="511"/>
            <ac:spMk id="4" creationId="{C2E16683-E0A5-4818-9FA6-4B2FABAAB8A5}"/>
          </ac:spMkLst>
        </pc:spChg>
      </pc:sldChg>
      <pc:sldChg chg="addSp delSp modSp mod ord modCm">
        <pc:chgData name="Shyamala Iyer" userId="a90e9eeb-39b0-446d-bf09-4d7f6f3a5ac9" providerId="ADAL" clId="{0D62D5AE-DE2C-4DA0-882D-FFAE30176935}" dt="2022-05-24T08:52:17.438" v="5872" actId="20577"/>
        <pc:sldMkLst>
          <pc:docMk/>
          <pc:sldMk cId="2420457607" sldId="518"/>
        </pc:sldMkLst>
        <pc:spChg chg="del">
          <ac:chgData name="Shyamala Iyer" userId="a90e9eeb-39b0-446d-bf09-4d7f6f3a5ac9" providerId="ADAL" clId="{0D62D5AE-DE2C-4DA0-882D-FFAE30176935}" dt="2022-05-20T14:33:36.533" v="4163" actId="21"/>
          <ac:spMkLst>
            <pc:docMk/>
            <pc:sldMk cId="2420457607" sldId="518"/>
            <ac:spMk id="2" creationId="{FD4C8A3A-B4B9-4DF0-B7FD-D3528186E3E2}"/>
          </ac:spMkLst>
        </pc:spChg>
        <pc:spChg chg="mod">
          <ac:chgData name="Shyamala Iyer" userId="a90e9eeb-39b0-446d-bf09-4d7f6f3a5ac9" providerId="ADAL" clId="{0D62D5AE-DE2C-4DA0-882D-FFAE30176935}" dt="2022-05-20T14:36:56.149" v="4196" actId="1076"/>
          <ac:spMkLst>
            <pc:docMk/>
            <pc:sldMk cId="2420457607" sldId="518"/>
            <ac:spMk id="3" creationId="{1ED9410B-16DE-4A64-AFFC-00495DA78DA9}"/>
          </ac:spMkLst>
        </pc:spChg>
        <pc:spChg chg="mod">
          <ac:chgData name="Shyamala Iyer" userId="a90e9eeb-39b0-446d-bf09-4d7f6f3a5ac9" providerId="ADAL" clId="{0D62D5AE-DE2C-4DA0-882D-FFAE30176935}" dt="2022-05-20T14:41:24.945" v="4225" actId="14100"/>
          <ac:spMkLst>
            <pc:docMk/>
            <pc:sldMk cId="2420457607" sldId="518"/>
            <ac:spMk id="4" creationId="{E3EFE40F-A7B4-4EF0-9A11-F89F6BB2B513}"/>
          </ac:spMkLst>
        </pc:spChg>
        <pc:spChg chg="del">
          <ac:chgData name="Shyamala Iyer" userId="a90e9eeb-39b0-446d-bf09-4d7f6f3a5ac9" providerId="ADAL" clId="{0D62D5AE-DE2C-4DA0-882D-FFAE30176935}" dt="2022-05-20T14:33:36.533" v="4163" actId="21"/>
          <ac:spMkLst>
            <pc:docMk/>
            <pc:sldMk cId="2420457607" sldId="518"/>
            <ac:spMk id="30" creationId="{B610BDC6-D8AD-458F-BC14-8C58AA62B289}"/>
          </ac:spMkLst>
        </pc:spChg>
        <pc:spChg chg="del mod">
          <ac:chgData name="Shyamala Iyer" userId="a90e9eeb-39b0-446d-bf09-4d7f6f3a5ac9" providerId="ADAL" clId="{0D62D5AE-DE2C-4DA0-882D-FFAE30176935}" dt="2022-05-20T14:32:55.824" v="4156" actId="21"/>
          <ac:spMkLst>
            <pc:docMk/>
            <pc:sldMk cId="2420457607" sldId="518"/>
            <ac:spMk id="31" creationId="{246EC60E-B88F-44C6-B1E2-CDBBD78BFE50}"/>
          </ac:spMkLst>
        </pc:spChg>
        <pc:spChg chg="del mod">
          <ac:chgData name="Shyamala Iyer" userId="a90e9eeb-39b0-446d-bf09-4d7f6f3a5ac9" providerId="ADAL" clId="{0D62D5AE-DE2C-4DA0-882D-FFAE30176935}" dt="2022-05-24T08:27:08.918" v="5869" actId="478"/>
          <ac:spMkLst>
            <pc:docMk/>
            <pc:sldMk cId="2420457607" sldId="518"/>
            <ac:spMk id="32" creationId="{CC0C296C-5476-4EF3-9DEB-F86807A0A994}"/>
          </ac:spMkLst>
        </pc:spChg>
        <pc:spChg chg="mod">
          <ac:chgData name="Shyamala Iyer" userId="a90e9eeb-39b0-446d-bf09-4d7f6f3a5ac9" providerId="ADAL" clId="{0D62D5AE-DE2C-4DA0-882D-FFAE30176935}" dt="2022-05-20T14:36:56.149" v="4196" actId="1076"/>
          <ac:spMkLst>
            <pc:docMk/>
            <pc:sldMk cId="2420457607" sldId="518"/>
            <ac:spMk id="34" creationId="{580F9B12-6CEE-4AAD-B9AB-7DF213296D55}"/>
          </ac:spMkLst>
        </pc:spChg>
        <pc:spChg chg="del">
          <ac:chgData name="Shyamala Iyer" userId="a90e9eeb-39b0-446d-bf09-4d7f6f3a5ac9" providerId="ADAL" clId="{0D62D5AE-DE2C-4DA0-882D-FFAE30176935}" dt="2022-05-20T14:34:04.570" v="4167" actId="21"/>
          <ac:spMkLst>
            <pc:docMk/>
            <pc:sldMk cId="2420457607" sldId="518"/>
            <ac:spMk id="35" creationId="{3A38967A-7F86-4687-A51A-D6305251C1E2}"/>
          </ac:spMkLst>
        </pc:spChg>
        <pc:spChg chg="del">
          <ac:chgData name="Shyamala Iyer" userId="a90e9eeb-39b0-446d-bf09-4d7f6f3a5ac9" providerId="ADAL" clId="{0D62D5AE-DE2C-4DA0-882D-FFAE30176935}" dt="2022-05-20T14:34:04.570" v="4167" actId="21"/>
          <ac:spMkLst>
            <pc:docMk/>
            <pc:sldMk cId="2420457607" sldId="518"/>
            <ac:spMk id="45" creationId="{16D0F60E-89BB-492F-9623-ED6363EF8CF0}"/>
          </ac:spMkLst>
        </pc:spChg>
        <pc:spChg chg="add mod">
          <ac:chgData name="Shyamala Iyer" userId="a90e9eeb-39b0-446d-bf09-4d7f6f3a5ac9" providerId="ADAL" clId="{0D62D5AE-DE2C-4DA0-882D-FFAE30176935}" dt="2022-05-20T14:36:56.149" v="4196" actId="1076"/>
          <ac:spMkLst>
            <pc:docMk/>
            <pc:sldMk cId="2420457607" sldId="518"/>
            <ac:spMk id="46" creationId="{08A14F30-FEA6-466A-85FB-634D104A12E3}"/>
          </ac:spMkLst>
        </pc:spChg>
        <pc:spChg chg="mod">
          <ac:chgData name="Shyamala Iyer" userId="a90e9eeb-39b0-446d-bf09-4d7f6f3a5ac9" providerId="ADAL" clId="{0D62D5AE-DE2C-4DA0-882D-FFAE30176935}" dt="2022-05-20T14:37:00.219" v="4197" actId="1076"/>
          <ac:spMkLst>
            <pc:docMk/>
            <pc:sldMk cId="2420457607" sldId="518"/>
            <ac:spMk id="47" creationId="{8384EE53-2E78-4E17-B679-DE199EABDC31}"/>
          </ac:spMkLst>
        </pc:spChg>
        <pc:spChg chg="del mod">
          <ac:chgData name="Shyamala Iyer" userId="a90e9eeb-39b0-446d-bf09-4d7f6f3a5ac9" providerId="ADAL" clId="{0D62D5AE-DE2C-4DA0-882D-FFAE30176935}" dt="2022-05-20T14:35:25.775" v="4185" actId="21"/>
          <ac:spMkLst>
            <pc:docMk/>
            <pc:sldMk cId="2420457607" sldId="518"/>
            <ac:spMk id="48" creationId="{58FD5059-939E-4B78-BA93-11D2932CAEC9}"/>
          </ac:spMkLst>
        </pc:spChg>
        <pc:spChg chg="add mod">
          <ac:chgData name="Shyamala Iyer" userId="a90e9eeb-39b0-446d-bf09-4d7f6f3a5ac9" providerId="ADAL" clId="{0D62D5AE-DE2C-4DA0-882D-FFAE30176935}" dt="2022-05-20T14:36:56.149" v="4196" actId="1076"/>
          <ac:spMkLst>
            <pc:docMk/>
            <pc:sldMk cId="2420457607" sldId="518"/>
            <ac:spMk id="49" creationId="{3513B30F-1767-407B-8CE5-9133A6D6FA9E}"/>
          </ac:spMkLst>
        </pc:spChg>
        <pc:spChg chg="add del">
          <ac:chgData name="Shyamala Iyer" userId="a90e9eeb-39b0-446d-bf09-4d7f6f3a5ac9" providerId="ADAL" clId="{0D62D5AE-DE2C-4DA0-882D-FFAE30176935}" dt="2022-05-20T13:32:48.769" v="3255" actId="22"/>
          <ac:spMkLst>
            <pc:docMk/>
            <pc:sldMk cId="2420457607" sldId="518"/>
            <ac:spMk id="52" creationId="{4B2DFDAF-834C-497B-A1A2-A99E834B8EB1}"/>
          </ac:spMkLst>
        </pc:spChg>
        <pc:spChg chg="mod">
          <ac:chgData name="Shyamala Iyer" userId="a90e9eeb-39b0-446d-bf09-4d7f6f3a5ac9" providerId="ADAL" clId="{0D62D5AE-DE2C-4DA0-882D-FFAE30176935}" dt="2022-05-20T14:33:49.899" v="4166"/>
          <ac:spMkLst>
            <pc:docMk/>
            <pc:sldMk cId="2420457607" sldId="518"/>
            <ac:spMk id="52" creationId="{E8BA4B70-10F8-40C5-8F3A-81129B099183}"/>
          </ac:spMkLst>
        </pc:spChg>
        <pc:spChg chg="mod">
          <ac:chgData name="Shyamala Iyer" userId="a90e9eeb-39b0-446d-bf09-4d7f6f3a5ac9" providerId="ADAL" clId="{0D62D5AE-DE2C-4DA0-882D-FFAE30176935}" dt="2022-05-20T14:33:49.899" v="4166"/>
          <ac:spMkLst>
            <pc:docMk/>
            <pc:sldMk cId="2420457607" sldId="518"/>
            <ac:spMk id="54" creationId="{81B62861-1303-4C75-9396-E209A7C52F05}"/>
          </ac:spMkLst>
        </pc:spChg>
        <pc:spChg chg="mod">
          <ac:chgData name="Shyamala Iyer" userId="a90e9eeb-39b0-446d-bf09-4d7f6f3a5ac9" providerId="ADAL" clId="{0D62D5AE-DE2C-4DA0-882D-FFAE30176935}" dt="2022-05-20T14:33:49.899" v="4166"/>
          <ac:spMkLst>
            <pc:docMk/>
            <pc:sldMk cId="2420457607" sldId="518"/>
            <ac:spMk id="55" creationId="{DEDFAF20-4930-46D8-BEA8-EEC62779CC57}"/>
          </ac:spMkLst>
        </pc:spChg>
        <pc:spChg chg="mod">
          <ac:chgData name="Shyamala Iyer" userId="a90e9eeb-39b0-446d-bf09-4d7f6f3a5ac9" providerId="ADAL" clId="{0D62D5AE-DE2C-4DA0-882D-FFAE30176935}" dt="2022-05-20T14:37:56.438" v="4205" actId="207"/>
          <ac:spMkLst>
            <pc:docMk/>
            <pc:sldMk cId="2420457607" sldId="518"/>
            <ac:spMk id="56" creationId="{7C60082A-3303-4C04-9681-9E2CDA0C5DC2}"/>
          </ac:spMkLst>
        </pc:spChg>
        <pc:spChg chg="mod">
          <ac:chgData name="Shyamala Iyer" userId="a90e9eeb-39b0-446d-bf09-4d7f6f3a5ac9" providerId="ADAL" clId="{0D62D5AE-DE2C-4DA0-882D-FFAE30176935}" dt="2022-05-20T14:33:49.899" v="4166"/>
          <ac:spMkLst>
            <pc:docMk/>
            <pc:sldMk cId="2420457607" sldId="518"/>
            <ac:spMk id="59" creationId="{939B9D0A-7A0D-4CE9-B106-1FC4AF008784}"/>
          </ac:spMkLst>
        </pc:spChg>
        <pc:spChg chg="add mod">
          <ac:chgData name="Shyamala Iyer" userId="a90e9eeb-39b0-446d-bf09-4d7f6f3a5ac9" providerId="ADAL" clId="{0D62D5AE-DE2C-4DA0-882D-FFAE30176935}" dt="2022-05-20T14:36:56.149" v="4196" actId="1076"/>
          <ac:spMkLst>
            <pc:docMk/>
            <pc:sldMk cId="2420457607" sldId="518"/>
            <ac:spMk id="60" creationId="{1B3E85BB-D95A-41F6-A18D-B228E1FF1C19}"/>
          </ac:spMkLst>
        </pc:spChg>
        <pc:spChg chg="del">
          <ac:chgData name="Shyamala Iyer" userId="a90e9eeb-39b0-446d-bf09-4d7f6f3a5ac9" providerId="ADAL" clId="{0D62D5AE-DE2C-4DA0-882D-FFAE30176935}" dt="2022-05-20T14:33:36.533" v="4163" actId="21"/>
          <ac:spMkLst>
            <pc:docMk/>
            <pc:sldMk cId="2420457607" sldId="518"/>
            <ac:spMk id="61" creationId="{94C10EFF-8047-4EBE-BD5B-235C9C47F128}"/>
          </ac:spMkLst>
        </pc:spChg>
        <pc:spChg chg="add mod">
          <ac:chgData name="Shyamala Iyer" userId="a90e9eeb-39b0-446d-bf09-4d7f6f3a5ac9" providerId="ADAL" clId="{0D62D5AE-DE2C-4DA0-882D-FFAE30176935}" dt="2022-05-20T14:36:56.149" v="4196" actId="1076"/>
          <ac:spMkLst>
            <pc:docMk/>
            <pc:sldMk cId="2420457607" sldId="518"/>
            <ac:spMk id="62" creationId="{8B3AE643-FDC5-4D67-9922-365069CD76AC}"/>
          </ac:spMkLst>
        </pc:spChg>
        <pc:spChg chg="del">
          <ac:chgData name="Shyamala Iyer" userId="a90e9eeb-39b0-446d-bf09-4d7f6f3a5ac9" providerId="ADAL" clId="{0D62D5AE-DE2C-4DA0-882D-FFAE30176935}" dt="2022-05-20T14:33:36.533" v="4163" actId="21"/>
          <ac:spMkLst>
            <pc:docMk/>
            <pc:sldMk cId="2420457607" sldId="518"/>
            <ac:spMk id="63" creationId="{4C586B2E-84D8-4F5D-A76B-84EF7FF72D0C}"/>
          </ac:spMkLst>
        </pc:spChg>
        <pc:spChg chg="del">
          <ac:chgData name="Shyamala Iyer" userId="a90e9eeb-39b0-446d-bf09-4d7f6f3a5ac9" providerId="ADAL" clId="{0D62D5AE-DE2C-4DA0-882D-FFAE30176935}" dt="2022-05-20T14:33:36.533" v="4163" actId="21"/>
          <ac:spMkLst>
            <pc:docMk/>
            <pc:sldMk cId="2420457607" sldId="518"/>
            <ac:spMk id="64" creationId="{5E0CB8E6-5A4C-440C-BDDD-C420C495A353}"/>
          </ac:spMkLst>
        </pc:spChg>
        <pc:spChg chg="mod">
          <ac:chgData name="Shyamala Iyer" userId="a90e9eeb-39b0-446d-bf09-4d7f6f3a5ac9" providerId="ADAL" clId="{0D62D5AE-DE2C-4DA0-882D-FFAE30176935}" dt="2022-05-20T14:36:56.149" v="4196" actId="1076"/>
          <ac:spMkLst>
            <pc:docMk/>
            <pc:sldMk cId="2420457607" sldId="518"/>
            <ac:spMk id="65" creationId="{9B4469B6-06ED-4123-B973-BDB49287DB09}"/>
          </ac:spMkLst>
        </pc:spChg>
        <pc:spChg chg="mod">
          <ac:chgData name="Shyamala Iyer" userId="a90e9eeb-39b0-446d-bf09-4d7f6f3a5ac9" providerId="ADAL" clId="{0D62D5AE-DE2C-4DA0-882D-FFAE30176935}" dt="2022-05-20T14:36:56.149" v="4196" actId="1076"/>
          <ac:spMkLst>
            <pc:docMk/>
            <pc:sldMk cId="2420457607" sldId="518"/>
            <ac:spMk id="66" creationId="{9DA7B2A9-F764-4799-B2EA-37A11EC454BB}"/>
          </ac:spMkLst>
        </pc:spChg>
        <pc:spChg chg="mod">
          <ac:chgData name="Shyamala Iyer" userId="a90e9eeb-39b0-446d-bf09-4d7f6f3a5ac9" providerId="ADAL" clId="{0D62D5AE-DE2C-4DA0-882D-FFAE30176935}" dt="2022-05-20T14:36:56.149" v="4196" actId="1076"/>
          <ac:spMkLst>
            <pc:docMk/>
            <pc:sldMk cId="2420457607" sldId="518"/>
            <ac:spMk id="67" creationId="{051D79B5-AEE7-4700-8404-DD17DC88019D}"/>
          </ac:spMkLst>
        </pc:spChg>
        <pc:spChg chg="add mod">
          <ac:chgData name="Shyamala Iyer" userId="a90e9eeb-39b0-446d-bf09-4d7f6f3a5ac9" providerId="ADAL" clId="{0D62D5AE-DE2C-4DA0-882D-FFAE30176935}" dt="2022-05-20T14:36:56.149" v="4196" actId="1076"/>
          <ac:spMkLst>
            <pc:docMk/>
            <pc:sldMk cId="2420457607" sldId="518"/>
            <ac:spMk id="68" creationId="{F137C170-6C8E-49D7-A83F-8A58B13602FB}"/>
          </ac:spMkLst>
        </pc:spChg>
        <pc:spChg chg="add mod">
          <ac:chgData name="Shyamala Iyer" userId="a90e9eeb-39b0-446d-bf09-4d7f6f3a5ac9" providerId="ADAL" clId="{0D62D5AE-DE2C-4DA0-882D-FFAE30176935}" dt="2022-05-20T14:36:56.149" v="4196" actId="1076"/>
          <ac:spMkLst>
            <pc:docMk/>
            <pc:sldMk cId="2420457607" sldId="518"/>
            <ac:spMk id="69" creationId="{43710814-E12A-4CA1-BF3F-CC2A53B32AB6}"/>
          </ac:spMkLst>
        </pc:spChg>
        <pc:spChg chg="add mod">
          <ac:chgData name="Shyamala Iyer" userId="a90e9eeb-39b0-446d-bf09-4d7f6f3a5ac9" providerId="ADAL" clId="{0D62D5AE-DE2C-4DA0-882D-FFAE30176935}" dt="2022-05-20T14:36:56.149" v="4196" actId="1076"/>
          <ac:spMkLst>
            <pc:docMk/>
            <pc:sldMk cId="2420457607" sldId="518"/>
            <ac:spMk id="70" creationId="{CC652B70-78AF-4C37-8FFC-F644CCAE1878}"/>
          </ac:spMkLst>
        </pc:spChg>
        <pc:spChg chg="add mod">
          <ac:chgData name="Shyamala Iyer" userId="a90e9eeb-39b0-446d-bf09-4d7f6f3a5ac9" providerId="ADAL" clId="{0D62D5AE-DE2C-4DA0-882D-FFAE30176935}" dt="2022-05-20T14:36:56.149" v="4196" actId="1076"/>
          <ac:spMkLst>
            <pc:docMk/>
            <pc:sldMk cId="2420457607" sldId="518"/>
            <ac:spMk id="71" creationId="{92AEEEB9-E6C8-45D2-9C3B-4FAB682E3C73}"/>
          </ac:spMkLst>
        </pc:spChg>
        <pc:spChg chg="mod">
          <ac:chgData name="Shyamala Iyer" userId="a90e9eeb-39b0-446d-bf09-4d7f6f3a5ac9" providerId="ADAL" clId="{0D62D5AE-DE2C-4DA0-882D-FFAE30176935}" dt="2022-05-20T14:34:14.456" v="4170"/>
          <ac:spMkLst>
            <pc:docMk/>
            <pc:sldMk cId="2420457607" sldId="518"/>
            <ac:spMk id="73" creationId="{AE68845F-2FBC-49C1-AC37-6379D4C04F32}"/>
          </ac:spMkLst>
        </pc:spChg>
        <pc:spChg chg="mod">
          <ac:chgData name="Shyamala Iyer" userId="a90e9eeb-39b0-446d-bf09-4d7f6f3a5ac9" providerId="ADAL" clId="{0D62D5AE-DE2C-4DA0-882D-FFAE30176935}" dt="2022-05-20T14:34:14.456" v="4170"/>
          <ac:spMkLst>
            <pc:docMk/>
            <pc:sldMk cId="2420457607" sldId="518"/>
            <ac:spMk id="74" creationId="{807761C6-86AB-4E81-A36B-FFC86D53E5F9}"/>
          </ac:spMkLst>
        </pc:spChg>
        <pc:spChg chg="add mod">
          <ac:chgData name="Shyamala Iyer" userId="a90e9eeb-39b0-446d-bf09-4d7f6f3a5ac9" providerId="ADAL" clId="{0D62D5AE-DE2C-4DA0-882D-FFAE30176935}" dt="2022-05-20T14:36:56.149" v="4196" actId="1076"/>
          <ac:spMkLst>
            <pc:docMk/>
            <pc:sldMk cId="2420457607" sldId="518"/>
            <ac:spMk id="75" creationId="{91E2989E-1CE1-48A4-824F-C7F6336E1B81}"/>
          </ac:spMkLst>
        </pc:spChg>
        <pc:spChg chg="add mod">
          <ac:chgData name="Shyamala Iyer" userId="a90e9eeb-39b0-446d-bf09-4d7f6f3a5ac9" providerId="ADAL" clId="{0D62D5AE-DE2C-4DA0-882D-FFAE30176935}" dt="2022-05-20T14:36:56.149" v="4196" actId="1076"/>
          <ac:spMkLst>
            <pc:docMk/>
            <pc:sldMk cId="2420457607" sldId="518"/>
            <ac:spMk id="76" creationId="{2613F01E-CB4E-4B58-976A-BF200B5B7DF2}"/>
          </ac:spMkLst>
        </pc:spChg>
        <pc:spChg chg="add mod">
          <ac:chgData name="Shyamala Iyer" userId="a90e9eeb-39b0-446d-bf09-4d7f6f3a5ac9" providerId="ADAL" clId="{0D62D5AE-DE2C-4DA0-882D-FFAE30176935}" dt="2022-05-24T08:52:17.438" v="5872" actId="20577"/>
          <ac:spMkLst>
            <pc:docMk/>
            <pc:sldMk cId="2420457607" sldId="518"/>
            <ac:spMk id="77" creationId="{66B9C5B0-7B66-45A2-A8D6-7417A43D4A75}"/>
          </ac:spMkLst>
        </pc:spChg>
        <pc:spChg chg="mod">
          <ac:chgData name="Shyamala Iyer" userId="a90e9eeb-39b0-446d-bf09-4d7f6f3a5ac9" providerId="ADAL" clId="{0D62D5AE-DE2C-4DA0-882D-FFAE30176935}" dt="2022-05-20T14:36:56.149" v="4196" actId="1076"/>
          <ac:spMkLst>
            <pc:docMk/>
            <pc:sldMk cId="2420457607" sldId="518"/>
            <ac:spMk id="78" creationId="{7882F35D-EFDF-4FF0-89D2-F35F9FB4538B}"/>
          </ac:spMkLst>
        </pc:spChg>
        <pc:spChg chg="del">
          <ac:chgData name="Shyamala Iyer" userId="a90e9eeb-39b0-446d-bf09-4d7f6f3a5ac9" providerId="ADAL" clId="{0D62D5AE-DE2C-4DA0-882D-FFAE30176935}" dt="2022-05-20T14:33:36.533" v="4163" actId="21"/>
          <ac:spMkLst>
            <pc:docMk/>
            <pc:sldMk cId="2420457607" sldId="518"/>
            <ac:spMk id="82" creationId="{16CA113F-9F5C-44B2-AE7E-855E5C42C70F}"/>
          </ac:spMkLst>
        </pc:spChg>
        <pc:spChg chg="mod">
          <ac:chgData name="Shyamala Iyer" userId="a90e9eeb-39b0-446d-bf09-4d7f6f3a5ac9" providerId="ADAL" clId="{0D62D5AE-DE2C-4DA0-882D-FFAE30176935}" dt="2022-05-20T14:36:56.149" v="4196" actId="1076"/>
          <ac:spMkLst>
            <pc:docMk/>
            <pc:sldMk cId="2420457607" sldId="518"/>
            <ac:spMk id="83" creationId="{498D6CCA-9243-4CCC-B8D5-F164B400D00C}"/>
          </ac:spMkLst>
        </pc:spChg>
        <pc:grpChg chg="del">
          <ac:chgData name="Shyamala Iyer" userId="a90e9eeb-39b0-446d-bf09-4d7f6f3a5ac9" providerId="ADAL" clId="{0D62D5AE-DE2C-4DA0-882D-FFAE30176935}" dt="2022-05-20T14:33:36.533" v="4163" actId="21"/>
          <ac:grpSpMkLst>
            <pc:docMk/>
            <pc:sldMk cId="2420457607" sldId="518"/>
            <ac:grpSpMk id="36" creationId="{F050B267-08E8-49AD-AE23-3EC6CF81EC5C}"/>
          </ac:grpSpMkLst>
        </pc:grpChg>
        <pc:grpChg chg="del">
          <ac:chgData name="Shyamala Iyer" userId="a90e9eeb-39b0-446d-bf09-4d7f6f3a5ac9" providerId="ADAL" clId="{0D62D5AE-DE2C-4DA0-882D-FFAE30176935}" dt="2022-05-20T14:34:04.570" v="4167" actId="21"/>
          <ac:grpSpMkLst>
            <pc:docMk/>
            <pc:sldMk cId="2420457607" sldId="518"/>
            <ac:grpSpMk id="42" creationId="{0D7B728E-4BD9-4A87-901D-BC2DC362A8E3}"/>
          </ac:grpSpMkLst>
        </pc:grpChg>
        <pc:grpChg chg="add mod">
          <ac:chgData name="Shyamala Iyer" userId="a90e9eeb-39b0-446d-bf09-4d7f6f3a5ac9" providerId="ADAL" clId="{0D62D5AE-DE2C-4DA0-882D-FFAE30176935}" dt="2022-05-20T14:36:56.149" v="4196" actId="1076"/>
          <ac:grpSpMkLst>
            <pc:docMk/>
            <pc:sldMk cId="2420457607" sldId="518"/>
            <ac:grpSpMk id="50" creationId="{5EA4497E-BAC4-4844-B568-DB78B87685EC}"/>
          </ac:grpSpMkLst>
        </pc:grpChg>
        <pc:grpChg chg="mod">
          <ac:chgData name="Shyamala Iyer" userId="a90e9eeb-39b0-446d-bf09-4d7f6f3a5ac9" providerId="ADAL" clId="{0D62D5AE-DE2C-4DA0-882D-FFAE30176935}" dt="2022-05-20T14:33:49.899" v="4166"/>
          <ac:grpSpMkLst>
            <pc:docMk/>
            <pc:sldMk cId="2420457607" sldId="518"/>
            <ac:grpSpMk id="53" creationId="{0819D349-47BD-4CBA-BEDA-0FCA1573EC4A}"/>
          </ac:grpSpMkLst>
        </pc:grpChg>
        <pc:grpChg chg="add mod">
          <ac:chgData name="Shyamala Iyer" userId="a90e9eeb-39b0-446d-bf09-4d7f6f3a5ac9" providerId="ADAL" clId="{0D62D5AE-DE2C-4DA0-882D-FFAE30176935}" dt="2022-05-20T14:36:56.149" v="4196" actId="1076"/>
          <ac:grpSpMkLst>
            <pc:docMk/>
            <pc:sldMk cId="2420457607" sldId="518"/>
            <ac:grpSpMk id="72" creationId="{05B132FA-BAD9-4CAC-8A92-9ED226BA3BA7}"/>
          </ac:grpSpMkLst>
        </pc:grpChg>
        <pc:grpChg chg="mod">
          <ac:chgData name="Shyamala Iyer" userId="a90e9eeb-39b0-446d-bf09-4d7f6f3a5ac9" providerId="ADAL" clId="{0D62D5AE-DE2C-4DA0-882D-FFAE30176935}" dt="2022-05-20T14:36:56.149" v="4196" actId="1076"/>
          <ac:grpSpMkLst>
            <pc:docMk/>
            <pc:sldMk cId="2420457607" sldId="518"/>
            <ac:grpSpMk id="79" creationId="{ED3E2C77-33B7-48E5-A41E-397CD659D70E}"/>
          </ac:grpSpMkLst>
        </pc:grpChg>
        <pc:graphicFrameChg chg="del modGraphic">
          <ac:chgData name="Shyamala Iyer" userId="a90e9eeb-39b0-446d-bf09-4d7f6f3a5ac9" providerId="ADAL" clId="{0D62D5AE-DE2C-4DA0-882D-FFAE30176935}" dt="2022-05-23T15:22:07.625" v="4879" actId="478"/>
          <ac:graphicFrameMkLst>
            <pc:docMk/>
            <pc:sldMk cId="2420457607" sldId="518"/>
            <ac:graphicFrameMk id="41" creationId="{7FA1423D-8E3F-4372-AE7C-79DCC6DF89BF}"/>
          </ac:graphicFrameMkLst>
        </pc:graphicFrameChg>
        <pc:graphicFrameChg chg="add del mod">
          <ac:chgData name="Shyamala Iyer" userId="a90e9eeb-39b0-446d-bf09-4d7f6f3a5ac9" providerId="ADAL" clId="{0D62D5AE-DE2C-4DA0-882D-FFAE30176935}" dt="2022-05-20T12:25:13.486" v="2786"/>
          <ac:graphicFrameMkLst>
            <pc:docMk/>
            <pc:sldMk cId="2420457607" sldId="518"/>
            <ac:graphicFrameMk id="46" creationId="{7DA23169-A09D-4C73-98AB-D2C70D1C39CA}"/>
          </ac:graphicFrameMkLst>
        </pc:graphicFrameChg>
        <pc:graphicFrameChg chg="add del mod modGraphic">
          <ac:chgData name="Shyamala Iyer" userId="a90e9eeb-39b0-446d-bf09-4d7f6f3a5ac9" providerId="ADAL" clId="{0D62D5AE-DE2C-4DA0-882D-FFAE30176935}" dt="2022-05-20T12:32:36.175" v="2834" actId="478"/>
          <ac:graphicFrameMkLst>
            <pc:docMk/>
            <pc:sldMk cId="2420457607" sldId="518"/>
            <ac:graphicFrameMk id="49" creationId="{C14126EC-A6C7-4A34-9861-D8C9F24F1144}"/>
          </ac:graphicFrameMkLst>
        </pc:graphicFrameChg>
        <pc:graphicFrameChg chg="add del mod">
          <ac:chgData name="Shyamala Iyer" userId="a90e9eeb-39b0-446d-bf09-4d7f6f3a5ac9" providerId="ADAL" clId="{0D62D5AE-DE2C-4DA0-882D-FFAE30176935}" dt="2022-05-20T12:32:39.960" v="2838"/>
          <ac:graphicFrameMkLst>
            <pc:docMk/>
            <pc:sldMk cId="2420457607" sldId="518"/>
            <ac:graphicFrameMk id="50" creationId="{F7934BA0-385D-4C7A-BDCA-0BE3FF6BA040}"/>
          </ac:graphicFrameMkLst>
        </pc:graphicFrameChg>
        <pc:graphicFrameChg chg="add del mod modGraphic">
          <ac:chgData name="Shyamala Iyer" userId="a90e9eeb-39b0-446d-bf09-4d7f6f3a5ac9" providerId="ADAL" clId="{0D62D5AE-DE2C-4DA0-882D-FFAE30176935}" dt="2022-05-20T14:37:08.756" v="4198" actId="21"/>
          <ac:graphicFrameMkLst>
            <pc:docMk/>
            <pc:sldMk cId="2420457607" sldId="518"/>
            <ac:graphicFrameMk id="51" creationId="{47570422-4E6C-4925-A2E7-2257A21A0677}"/>
          </ac:graphicFrameMkLst>
        </pc:graphicFrameChg>
        <pc:graphicFrameChg chg="add mod modGraphic">
          <ac:chgData name="Shyamala Iyer" userId="a90e9eeb-39b0-446d-bf09-4d7f6f3a5ac9" providerId="ADAL" clId="{0D62D5AE-DE2C-4DA0-882D-FFAE30176935}" dt="2022-05-23T15:23:05.623" v="4885" actId="207"/>
          <ac:graphicFrameMkLst>
            <pc:docMk/>
            <pc:sldMk cId="2420457607" sldId="518"/>
            <ac:graphicFrameMk id="61" creationId="{393E16E6-60B1-4D7A-8B5E-EEB39974F922}"/>
          </ac:graphicFrameMkLst>
        </pc:graphicFrameChg>
        <pc:graphicFrameChg chg="add mod modGraphic">
          <ac:chgData name="Shyamala Iyer" userId="a90e9eeb-39b0-446d-bf09-4d7f6f3a5ac9" providerId="ADAL" clId="{0D62D5AE-DE2C-4DA0-882D-FFAE30176935}" dt="2022-05-20T14:40:27.162" v="4218" actId="1076"/>
          <ac:graphicFrameMkLst>
            <pc:docMk/>
            <pc:sldMk cId="2420457607" sldId="518"/>
            <ac:graphicFrameMk id="84" creationId="{11442B95-0D6A-4B64-976E-B2D4BA2A1445}"/>
          </ac:graphicFrameMkLst>
        </pc:graphicFrameChg>
        <pc:picChg chg="mod">
          <ac:chgData name="Shyamala Iyer" userId="a90e9eeb-39b0-446d-bf09-4d7f6f3a5ac9" providerId="ADAL" clId="{0D62D5AE-DE2C-4DA0-882D-FFAE30176935}" dt="2022-05-20T14:36:56.149" v="4196" actId="1076"/>
          <ac:picMkLst>
            <pc:docMk/>
            <pc:sldMk cId="2420457607" sldId="518"/>
            <ac:picMk id="10" creationId="{62CA7259-5C4C-49B3-A877-6F4763113CDB}"/>
          </ac:picMkLst>
        </pc:picChg>
      </pc:sldChg>
      <pc:sldChg chg="addSp delSp modSp add mod ord addCm">
        <pc:chgData name="Shyamala Iyer" userId="a90e9eeb-39b0-446d-bf09-4d7f6f3a5ac9" providerId="ADAL" clId="{0D62D5AE-DE2C-4DA0-882D-FFAE30176935}" dt="2022-05-23T15:23:18.924" v="4887"/>
        <pc:sldMkLst>
          <pc:docMk/>
          <pc:sldMk cId="21479192" sldId="525"/>
        </pc:sldMkLst>
        <pc:spChg chg="mod">
          <ac:chgData name="Shyamala Iyer" userId="a90e9eeb-39b0-446d-bf09-4d7f6f3a5ac9" providerId="ADAL" clId="{0D62D5AE-DE2C-4DA0-882D-FFAE30176935}" dt="2022-05-20T14:40:08.053" v="4215" actId="1076"/>
          <ac:spMkLst>
            <pc:docMk/>
            <pc:sldMk cId="21479192" sldId="525"/>
            <ac:spMk id="2" creationId="{FED9A858-F1AA-441F-A576-55B9C9F8DE9A}"/>
          </ac:spMkLst>
        </pc:spChg>
        <pc:spChg chg="mod">
          <ac:chgData name="Shyamala Iyer" userId="a90e9eeb-39b0-446d-bf09-4d7f6f3a5ac9" providerId="ADAL" clId="{0D62D5AE-DE2C-4DA0-882D-FFAE30176935}" dt="2022-05-20T14:48:49.787" v="4286" actId="1076"/>
          <ac:spMkLst>
            <pc:docMk/>
            <pc:sldMk cId="21479192" sldId="525"/>
            <ac:spMk id="3" creationId="{D78F5DA2-5248-4CB6-A976-A3E1E29441E4}"/>
          </ac:spMkLst>
        </pc:spChg>
        <pc:spChg chg="add mod">
          <ac:chgData name="Shyamala Iyer" userId="a90e9eeb-39b0-446d-bf09-4d7f6f3a5ac9" providerId="ADAL" clId="{0D62D5AE-DE2C-4DA0-882D-FFAE30176935}" dt="2022-05-20T14:48:15.065" v="4281" actId="1076"/>
          <ac:spMkLst>
            <pc:docMk/>
            <pc:sldMk cId="21479192" sldId="525"/>
            <ac:spMk id="9" creationId="{9FCFC9B0-158F-4CBE-B94D-547F80EFF8FA}"/>
          </ac:spMkLst>
        </pc:spChg>
        <pc:spChg chg="mod">
          <ac:chgData name="Shyamala Iyer" userId="a90e9eeb-39b0-446d-bf09-4d7f6f3a5ac9" providerId="ADAL" clId="{0D62D5AE-DE2C-4DA0-882D-FFAE30176935}" dt="2022-05-20T14:49:19.989" v="4291" actId="14100"/>
          <ac:spMkLst>
            <pc:docMk/>
            <pc:sldMk cId="21479192" sldId="525"/>
            <ac:spMk id="16" creationId="{6163CF20-77EA-40FB-8B7F-968772236C2E}"/>
          </ac:spMkLst>
        </pc:spChg>
        <pc:spChg chg="mod">
          <ac:chgData name="Shyamala Iyer" userId="a90e9eeb-39b0-446d-bf09-4d7f6f3a5ac9" providerId="ADAL" clId="{0D62D5AE-DE2C-4DA0-882D-FFAE30176935}" dt="2022-05-20T14:49:05.669" v="4289" actId="1076"/>
          <ac:spMkLst>
            <pc:docMk/>
            <pc:sldMk cId="21479192" sldId="525"/>
            <ac:spMk id="17" creationId="{084D1153-2A95-4771-A42D-7BCA40A53DB9}"/>
          </ac:spMkLst>
        </pc:spChg>
        <pc:spChg chg="mod">
          <ac:chgData name="Shyamala Iyer" userId="a90e9eeb-39b0-446d-bf09-4d7f6f3a5ac9" providerId="ADAL" clId="{0D62D5AE-DE2C-4DA0-882D-FFAE30176935}" dt="2022-05-20T14:48:57.640" v="4287" actId="1076"/>
          <ac:spMkLst>
            <pc:docMk/>
            <pc:sldMk cId="21479192" sldId="525"/>
            <ac:spMk id="19" creationId="{042CED2B-F062-459C-B116-1B73BAD88382}"/>
          </ac:spMkLst>
        </pc:spChg>
        <pc:graphicFrameChg chg="add mod">
          <ac:chgData name="Shyamala Iyer" userId="a90e9eeb-39b0-446d-bf09-4d7f6f3a5ac9" providerId="ADAL" clId="{0D62D5AE-DE2C-4DA0-882D-FFAE30176935}" dt="2022-05-20T14:40:14.995" v="4217" actId="1076"/>
          <ac:graphicFrameMkLst>
            <pc:docMk/>
            <pc:sldMk cId="21479192" sldId="525"/>
            <ac:graphicFrameMk id="43" creationId="{DDC679B2-B654-4B9B-A2CD-23F0684216BC}"/>
          </ac:graphicFrameMkLst>
        </pc:graphicFrameChg>
        <pc:graphicFrameChg chg="add mod">
          <ac:chgData name="Shyamala Iyer" userId="a90e9eeb-39b0-446d-bf09-4d7f6f3a5ac9" providerId="ADAL" clId="{0D62D5AE-DE2C-4DA0-882D-FFAE30176935}" dt="2022-05-23T15:23:18.924" v="4887"/>
          <ac:graphicFrameMkLst>
            <pc:docMk/>
            <pc:sldMk cId="21479192" sldId="525"/>
            <ac:graphicFrameMk id="45" creationId="{14B336E8-57B5-4228-8962-E706749D827C}"/>
          </ac:graphicFrameMkLst>
        </pc:graphicFrameChg>
        <pc:graphicFrameChg chg="del">
          <ac:chgData name="Shyamala Iyer" userId="a90e9eeb-39b0-446d-bf09-4d7f6f3a5ac9" providerId="ADAL" clId="{0D62D5AE-DE2C-4DA0-882D-FFAE30176935}" dt="2022-05-23T15:23:17.498" v="4886" actId="478"/>
          <ac:graphicFrameMkLst>
            <pc:docMk/>
            <pc:sldMk cId="21479192" sldId="525"/>
            <ac:graphicFrameMk id="48" creationId="{6B6C022B-55E2-4DF2-A856-F133DFF4D91D}"/>
          </ac:graphicFrameMkLst>
        </pc:graphicFrameChg>
        <pc:picChg chg="del">
          <ac:chgData name="Shyamala Iyer" userId="a90e9eeb-39b0-446d-bf09-4d7f6f3a5ac9" providerId="ADAL" clId="{0D62D5AE-DE2C-4DA0-882D-FFAE30176935}" dt="2022-05-20T14:49:33.863" v="4292" actId="478"/>
          <ac:picMkLst>
            <pc:docMk/>
            <pc:sldMk cId="21479192" sldId="525"/>
            <ac:picMk id="6" creationId="{814008E9-7D33-4E9C-83A1-7B92D82F486C}"/>
          </ac:picMkLst>
        </pc:picChg>
        <pc:picChg chg="del mod">
          <ac:chgData name="Shyamala Iyer" userId="a90e9eeb-39b0-446d-bf09-4d7f6f3a5ac9" providerId="ADAL" clId="{0D62D5AE-DE2C-4DA0-882D-FFAE30176935}" dt="2022-05-20T14:49:35.649" v="4294" actId="478"/>
          <ac:picMkLst>
            <pc:docMk/>
            <pc:sldMk cId="21479192" sldId="525"/>
            <ac:picMk id="15" creationId="{44CD65D1-009B-48CC-9CBF-DC3359F2A76C}"/>
          </ac:picMkLst>
        </pc:picChg>
      </pc:sldChg>
      <pc:sldChg chg="add">
        <pc:chgData name="Shyamala Iyer" userId="a90e9eeb-39b0-446d-bf09-4d7f6f3a5ac9" providerId="ADAL" clId="{0D62D5AE-DE2C-4DA0-882D-FFAE30176935}" dt="2022-05-20T13:53:20.550" v="3785"/>
        <pc:sldMkLst>
          <pc:docMk/>
          <pc:sldMk cId="2459336738" sldId="532"/>
        </pc:sldMkLst>
      </pc:sldChg>
      <pc:sldChg chg="add del ord">
        <pc:chgData name="Shyamala Iyer" userId="a90e9eeb-39b0-446d-bf09-4d7f6f3a5ac9" providerId="ADAL" clId="{0D62D5AE-DE2C-4DA0-882D-FFAE30176935}" dt="2022-05-12T08:18:02.348" v="1147" actId="47"/>
        <pc:sldMkLst>
          <pc:docMk/>
          <pc:sldMk cId="2918682429" sldId="3651"/>
        </pc:sldMkLst>
      </pc:sldChg>
      <pc:sldChg chg="addSp delSp modSp del mod">
        <pc:chgData name="Shyamala Iyer" userId="a90e9eeb-39b0-446d-bf09-4d7f6f3a5ac9" providerId="ADAL" clId="{0D62D5AE-DE2C-4DA0-882D-FFAE30176935}" dt="2022-05-23T15:32:26.171" v="4949" actId="2696"/>
        <pc:sldMkLst>
          <pc:docMk/>
          <pc:sldMk cId="1566067757" sldId="8686"/>
        </pc:sldMkLst>
        <pc:spChg chg="mod">
          <ac:chgData name="Shyamala Iyer" userId="a90e9eeb-39b0-446d-bf09-4d7f6f3a5ac9" providerId="ADAL" clId="{0D62D5AE-DE2C-4DA0-882D-FFAE30176935}" dt="2022-05-23T06:50:07.383" v="4370" actId="1076"/>
          <ac:spMkLst>
            <pc:docMk/>
            <pc:sldMk cId="1566067757" sldId="8686"/>
            <ac:spMk id="5" creationId="{625140F5-2FD2-4B3E-9378-10DB28B1164E}"/>
          </ac:spMkLst>
        </pc:spChg>
        <pc:spChg chg="add mod">
          <ac:chgData name="Shyamala Iyer" userId="a90e9eeb-39b0-446d-bf09-4d7f6f3a5ac9" providerId="ADAL" clId="{0D62D5AE-DE2C-4DA0-882D-FFAE30176935}" dt="2022-05-23T07:44:35.110" v="4757" actId="571"/>
          <ac:spMkLst>
            <pc:docMk/>
            <pc:sldMk cId="1566067757" sldId="8686"/>
            <ac:spMk id="27" creationId="{A88C9E25-49DD-40AD-AD1A-90D5789DB48F}"/>
          </ac:spMkLst>
        </pc:spChg>
        <pc:spChg chg="mod">
          <ac:chgData name="Shyamala Iyer" userId="a90e9eeb-39b0-446d-bf09-4d7f6f3a5ac9" providerId="ADAL" clId="{0D62D5AE-DE2C-4DA0-882D-FFAE30176935}" dt="2022-05-23T07:44:35.110" v="4757" actId="571"/>
          <ac:spMkLst>
            <pc:docMk/>
            <pc:sldMk cId="1566067757" sldId="8686"/>
            <ac:spMk id="53" creationId="{6353FEE0-614C-4E74-AE2C-C27A767FD4C3}"/>
          </ac:spMkLst>
        </pc:spChg>
        <pc:spChg chg="mod">
          <ac:chgData name="Shyamala Iyer" userId="a90e9eeb-39b0-446d-bf09-4d7f6f3a5ac9" providerId="ADAL" clId="{0D62D5AE-DE2C-4DA0-882D-FFAE30176935}" dt="2022-05-23T07:44:35.110" v="4757" actId="571"/>
          <ac:spMkLst>
            <pc:docMk/>
            <pc:sldMk cId="1566067757" sldId="8686"/>
            <ac:spMk id="54" creationId="{027FDE65-B413-468B-A7B2-1D942C472ED4}"/>
          </ac:spMkLst>
        </pc:spChg>
        <pc:spChg chg="mod">
          <ac:chgData name="Shyamala Iyer" userId="a90e9eeb-39b0-446d-bf09-4d7f6f3a5ac9" providerId="ADAL" clId="{0D62D5AE-DE2C-4DA0-882D-FFAE30176935}" dt="2022-05-23T07:44:35.110" v="4757" actId="571"/>
          <ac:spMkLst>
            <pc:docMk/>
            <pc:sldMk cId="1566067757" sldId="8686"/>
            <ac:spMk id="56" creationId="{F43864B1-278C-437D-9BAB-0D329202A31C}"/>
          </ac:spMkLst>
        </pc:spChg>
        <pc:spChg chg="mod">
          <ac:chgData name="Shyamala Iyer" userId="a90e9eeb-39b0-446d-bf09-4d7f6f3a5ac9" providerId="ADAL" clId="{0D62D5AE-DE2C-4DA0-882D-FFAE30176935}" dt="2022-05-23T07:44:35.110" v="4757" actId="571"/>
          <ac:spMkLst>
            <pc:docMk/>
            <pc:sldMk cId="1566067757" sldId="8686"/>
            <ac:spMk id="57" creationId="{00D16BF9-84C6-484E-91E2-5A6F502606FC}"/>
          </ac:spMkLst>
        </pc:spChg>
        <pc:spChg chg="mod">
          <ac:chgData name="Shyamala Iyer" userId="a90e9eeb-39b0-446d-bf09-4d7f6f3a5ac9" providerId="ADAL" clId="{0D62D5AE-DE2C-4DA0-882D-FFAE30176935}" dt="2022-05-23T07:44:35.110" v="4757" actId="571"/>
          <ac:spMkLst>
            <pc:docMk/>
            <pc:sldMk cId="1566067757" sldId="8686"/>
            <ac:spMk id="58" creationId="{71A1E653-2614-4308-9ECF-ACE5B1A94C31}"/>
          </ac:spMkLst>
        </pc:spChg>
        <pc:grpChg chg="mod">
          <ac:chgData name="Shyamala Iyer" userId="a90e9eeb-39b0-446d-bf09-4d7f6f3a5ac9" providerId="ADAL" clId="{0D62D5AE-DE2C-4DA0-882D-FFAE30176935}" dt="2022-05-23T07:44:35.110" v="4757" actId="571"/>
          <ac:grpSpMkLst>
            <pc:docMk/>
            <pc:sldMk cId="1566067757" sldId="8686"/>
            <ac:grpSpMk id="50" creationId="{72561DA9-15BC-4210-8678-CC9B1738705A}"/>
          </ac:grpSpMkLst>
        </pc:grpChg>
        <pc:grpChg chg="mod">
          <ac:chgData name="Shyamala Iyer" userId="a90e9eeb-39b0-446d-bf09-4d7f6f3a5ac9" providerId="ADAL" clId="{0D62D5AE-DE2C-4DA0-882D-FFAE30176935}" dt="2022-05-23T07:44:35.110" v="4757" actId="571"/>
          <ac:grpSpMkLst>
            <pc:docMk/>
            <pc:sldMk cId="1566067757" sldId="8686"/>
            <ac:grpSpMk id="51" creationId="{8DDE4EED-4DB4-4C56-A61F-7638640A2121}"/>
          </ac:grpSpMkLst>
        </pc:grpChg>
        <pc:grpChg chg="mod">
          <ac:chgData name="Shyamala Iyer" userId="a90e9eeb-39b0-446d-bf09-4d7f6f3a5ac9" providerId="ADAL" clId="{0D62D5AE-DE2C-4DA0-882D-FFAE30176935}" dt="2022-05-23T07:44:35.110" v="4757" actId="571"/>
          <ac:grpSpMkLst>
            <pc:docMk/>
            <pc:sldMk cId="1566067757" sldId="8686"/>
            <ac:grpSpMk id="55" creationId="{FE252387-FC48-4BBF-A5BF-072FF698AEE9}"/>
          </ac:grpSpMkLst>
        </pc:grpChg>
        <pc:graphicFrameChg chg="add del mod">
          <ac:chgData name="Shyamala Iyer" userId="a90e9eeb-39b0-446d-bf09-4d7f6f3a5ac9" providerId="ADAL" clId="{0D62D5AE-DE2C-4DA0-882D-FFAE30176935}" dt="2022-05-23T15:32:12.630" v="4948"/>
          <ac:graphicFrameMkLst>
            <pc:docMk/>
            <pc:sldMk cId="1566067757" sldId="8686"/>
            <ac:graphicFrameMk id="30" creationId="{C7F6CCE7-98A3-4DD6-8FF6-A60CFC1F8919}"/>
          </ac:graphicFrameMkLst>
        </pc:graphicFrameChg>
        <pc:picChg chg="mod">
          <ac:chgData name="Shyamala Iyer" userId="a90e9eeb-39b0-446d-bf09-4d7f6f3a5ac9" providerId="ADAL" clId="{0D62D5AE-DE2C-4DA0-882D-FFAE30176935}" dt="2022-05-23T07:44:35.110" v="4757" actId="571"/>
          <ac:picMkLst>
            <pc:docMk/>
            <pc:sldMk cId="1566067757" sldId="8686"/>
            <ac:picMk id="52" creationId="{F34DC09E-D796-4846-A24C-790C899DFB46}"/>
          </ac:picMkLst>
        </pc:picChg>
      </pc:sldChg>
      <pc:sldChg chg="ord">
        <pc:chgData name="Shyamala Iyer" userId="a90e9eeb-39b0-446d-bf09-4d7f6f3a5ac9" providerId="ADAL" clId="{0D62D5AE-DE2C-4DA0-882D-FFAE30176935}" dt="2022-05-24T08:20:07.654" v="5868"/>
        <pc:sldMkLst>
          <pc:docMk/>
          <pc:sldMk cId="714387637" sldId="2146847056"/>
        </pc:sldMkLst>
      </pc:sldChg>
      <pc:sldChg chg="modSp add del mod">
        <pc:chgData name="Shyamala Iyer" userId="a90e9eeb-39b0-446d-bf09-4d7f6f3a5ac9" providerId="ADAL" clId="{0D62D5AE-DE2C-4DA0-882D-FFAE30176935}" dt="2022-05-12T07:55:31.226" v="971" actId="47"/>
        <pc:sldMkLst>
          <pc:docMk/>
          <pc:sldMk cId="2810608669" sldId="2146847082"/>
        </pc:sldMkLst>
        <pc:spChg chg="mod">
          <ac:chgData name="Shyamala Iyer" userId="a90e9eeb-39b0-446d-bf09-4d7f6f3a5ac9" providerId="ADAL" clId="{0D62D5AE-DE2C-4DA0-882D-FFAE30176935}" dt="2022-05-12T07:55:23.792" v="969" actId="27636"/>
          <ac:spMkLst>
            <pc:docMk/>
            <pc:sldMk cId="2810608669" sldId="2146847082"/>
            <ac:spMk id="5" creationId="{41DBC38F-075F-40D6-81E4-1C197703024F}"/>
          </ac:spMkLst>
        </pc:spChg>
        <pc:spChg chg="mod">
          <ac:chgData name="Shyamala Iyer" userId="a90e9eeb-39b0-446d-bf09-4d7f6f3a5ac9" providerId="ADAL" clId="{0D62D5AE-DE2C-4DA0-882D-FFAE30176935}" dt="2022-05-12T07:55:23.780" v="967" actId="27636"/>
          <ac:spMkLst>
            <pc:docMk/>
            <pc:sldMk cId="2810608669" sldId="2146847082"/>
            <ac:spMk id="10" creationId="{5BDA77B9-A8AA-4E63-9391-C6F01B6A2E9C}"/>
          </ac:spMkLst>
        </pc:spChg>
        <pc:spChg chg="mod">
          <ac:chgData name="Shyamala Iyer" userId="a90e9eeb-39b0-446d-bf09-4d7f6f3a5ac9" providerId="ADAL" clId="{0D62D5AE-DE2C-4DA0-882D-FFAE30176935}" dt="2022-05-12T07:55:23.784" v="968" actId="27636"/>
          <ac:spMkLst>
            <pc:docMk/>
            <pc:sldMk cId="2810608669" sldId="2146847082"/>
            <ac:spMk id="21" creationId="{B566843F-D234-41C6-A4C1-FB995A5DFE5F}"/>
          </ac:spMkLst>
        </pc:spChg>
      </pc:sldChg>
      <pc:sldChg chg="addSp delSp modSp add del mod">
        <pc:chgData name="Shyamala Iyer" userId="a90e9eeb-39b0-446d-bf09-4d7f6f3a5ac9" providerId="ADAL" clId="{0D62D5AE-DE2C-4DA0-882D-FFAE30176935}" dt="2022-06-03T09:30:21.005" v="5899" actId="20577"/>
        <pc:sldMkLst>
          <pc:docMk/>
          <pc:sldMk cId="2433014127" sldId="2146847094"/>
        </pc:sldMkLst>
        <pc:spChg chg="mod">
          <ac:chgData name="Shyamala Iyer" userId="a90e9eeb-39b0-446d-bf09-4d7f6f3a5ac9" providerId="ADAL" clId="{0D62D5AE-DE2C-4DA0-882D-FFAE30176935}" dt="2022-05-12T06:50:17.623" v="170" actId="1076"/>
          <ac:spMkLst>
            <pc:docMk/>
            <pc:sldMk cId="2433014127" sldId="2146847094"/>
            <ac:spMk id="8" creationId="{2A6E5C9D-C5AB-4C8C-81B3-799362615A4D}"/>
          </ac:spMkLst>
        </pc:spChg>
        <pc:spChg chg="mod">
          <ac:chgData name="Shyamala Iyer" userId="a90e9eeb-39b0-446d-bf09-4d7f6f3a5ac9" providerId="ADAL" clId="{0D62D5AE-DE2C-4DA0-882D-FFAE30176935}" dt="2022-05-12T06:49:25.523" v="137" actId="1076"/>
          <ac:spMkLst>
            <pc:docMk/>
            <pc:sldMk cId="2433014127" sldId="2146847094"/>
            <ac:spMk id="12" creationId="{55950B66-E51C-4AEE-B942-8F45D7824067}"/>
          </ac:spMkLst>
        </pc:spChg>
        <pc:spChg chg="mod">
          <ac:chgData name="Shyamala Iyer" userId="a90e9eeb-39b0-446d-bf09-4d7f6f3a5ac9" providerId="ADAL" clId="{0D62D5AE-DE2C-4DA0-882D-FFAE30176935}" dt="2022-05-12T06:49:23.463" v="136" actId="1076"/>
          <ac:spMkLst>
            <pc:docMk/>
            <pc:sldMk cId="2433014127" sldId="2146847094"/>
            <ac:spMk id="13" creationId="{867DA7A2-488E-4E04-A633-DFCADFBDCF43}"/>
          </ac:spMkLst>
        </pc:spChg>
        <pc:spChg chg="mod">
          <ac:chgData name="Shyamala Iyer" userId="a90e9eeb-39b0-446d-bf09-4d7f6f3a5ac9" providerId="ADAL" clId="{0D62D5AE-DE2C-4DA0-882D-FFAE30176935}" dt="2022-05-12T06:49:21.616" v="135" actId="1076"/>
          <ac:spMkLst>
            <pc:docMk/>
            <pc:sldMk cId="2433014127" sldId="2146847094"/>
            <ac:spMk id="14" creationId="{FC87818E-37DF-4DE6-B241-85E95AD93767}"/>
          </ac:spMkLst>
        </pc:spChg>
        <pc:spChg chg="mod">
          <ac:chgData name="Shyamala Iyer" userId="a90e9eeb-39b0-446d-bf09-4d7f6f3a5ac9" providerId="ADAL" clId="{0D62D5AE-DE2C-4DA0-882D-FFAE30176935}" dt="2022-05-12T06:47:45.760" v="108" actId="1076"/>
          <ac:spMkLst>
            <pc:docMk/>
            <pc:sldMk cId="2433014127" sldId="2146847094"/>
            <ac:spMk id="15" creationId="{D083FA31-DC0B-46DB-BA5F-0B970D63BCDD}"/>
          </ac:spMkLst>
        </pc:spChg>
        <pc:spChg chg="mod">
          <ac:chgData name="Shyamala Iyer" userId="a90e9eeb-39b0-446d-bf09-4d7f6f3a5ac9" providerId="ADAL" clId="{0D62D5AE-DE2C-4DA0-882D-FFAE30176935}" dt="2022-05-12T06:49:37.717" v="141" actId="1076"/>
          <ac:spMkLst>
            <pc:docMk/>
            <pc:sldMk cId="2433014127" sldId="2146847094"/>
            <ac:spMk id="20" creationId="{271614EC-1E69-4834-B811-33CA8817296B}"/>
          </ac:spMkLst>
        </pc:spChg>
        <pc:spChg chg="mod">
          <ac:chgData name="Shyamala Iyer" userId="a90e9eeb-39b0-446d-bf09-4d7f6f3a5ac9" providerId="ADAL" clId="{0D62D5AE-DE2C-4DA0-882D-FFAE30176935}" dt="2022-05-12T06:49:40.673" v="142" actId="1076"/>
          <ac:spMkLst>
            <pc:docMk/>
            <pc:sldMk cId="2433014127" sldId="2146847094"/>
            <ac:spMk id="21" creationId="{DD7D2CE2-343A-4DB7-AE8F-24025BF1E99A}"/>
          </ac:spMkLst>
        </pc:spChg>
        <pc:spChg chg="mod">
          <ac:chgData name="Shyamala Iyer" userId="a90e9eeb-39b0-446d-bf09-4d7f6f3a5ac9" providerId="ADAL" clId="{0D62D5AE-DE2C-4DA0-882D-FFAE30176935}" dt="2022-05-12T06:49:44.077" v="143" actId="1076"/>
          <ac:spMkLst>
            <pc:docMk/>
            <pc:sldMk cId="2433014127" sldId="2146847094"/>
            <ac:spMk id="22" creationId="{4D2E34BF-1784-4468-8AB1-97A92D17F4B1}"/>
          </ac:spMkLst>
        </pc:spChg>
        <pc:spChg chg="mod">
          <ac:chgData name="Shyamala Iyer" userId="a90e9eeb-39b0-446d-bf09-4d7f6f3a5ac9" providerId="ADAL" clId="{0D62D5AE-DE2C-4DA0-882D-FFAE30176935}" dt="2022-05-12T06:50:21.680" v="171" actId="1076"/>
          <ac:spMkLst>
            <pc:docMk/>
            <pc:sldMk cId="2433014127" sldId="2146847094"/>
            <ac:spMk id="27" creationId="{2FC74A3B-A2A7-4351-8813-10740CB49B6A}"/>
          </ac:spMkLst>
        </pc:spChg>
        <pc:spChg chg="mod">
          <ac:chgData name="Shyamala Iyer" userId="a90e9eeb-39b0-446d-bf09-4d7f6f3a5ac9" providerId="ADAL" clId="{0D62D5AE-DE2C-4DA0-882D-FFAE30176935}" dt="2022-05-12T06:48:57.721" v="127" actId="1076"/>
          <ac:spMkLst>
            <pc:docMk/>
            <pc:sldMk cId="2433014127" sldId="2146847094"/>
            <ac:spMk id="32" creationId="{B55E990F-19D0-4854-A8FF-9BE5AE5A1CCF}"/>
          </ac:spMkLst>
        </pc:spChg>
        <pc:spChg chg="del mod topLvl">
          <ac:chgData name="Shyamala Iyer" userId="a90e9eeb-39b0-446d-bf09-4d7f6f3a5ac9" providerId="ADAL" clId="{0D62D5AE-DE2C-4DA0-882D-FFAE30176935}" dt="2022-05-12T06:48:25.310" v="121" actId="478"/>
          <ac:spMkLst>
            <pc:docMk/>
            <pc:sldMk cId="2433014127" sldId="2146847094"/>
            <ac:spMk id="37" creationId="{2FDF9E19-3AAF-446B-85C3-065E5093B4AB}"/>
          </ac:spMkLst>
        </pc:spChg>
        <pc:spChg chg="add del mod">
          <ac:chgData name="Shyamala Iyer" userId="a90e9eeb-39b0-446d-bf09-4d7f6f3a5ac9" providerId="ADAL" clId="{0D62D5AE-DE2C-4DA0-882D-FFAE30176935}" dt="2022-05-12T06:47:58.693" v="113"/>
          <ac:spMkLst>
            <pc:docMk/>
            <pc:sldMk cId="2433014127" sldId="2146847094"/>
            <ac:spMk id="38" creationId="{BA296EFD-8AF3-4B71-B326-B27373EAE107}"/>
          </ac:spMkLst>
        </pc:spChg>
        <pc:spChg chg="add mod">
          <ac:chgData name="Shyamala Iyer" userId="a90e9eeb-39b0-446d-bf09-4d7f6f3a5ac9" providerId="ADAL" clId="{0D62D5AE-DE2C-4DA0-882D-FFAE30176935}" dt="2022-05-12T06:49:28.897" v="138" actId="1076"/>
          <ac:spMkLst>
            <pc:docMk/>
            <pc:sldMk cId="2433014127" sldId="2146847094"/>
            <ac:spMk id="39" creationId="{694ACCA2-0E4D-4FB3-A327-4B9D9A4A55FF}"/>
          </ac:spMkLst>
        </pc:spChg>
        <pc:spChg chg="del topLvl">
          <ac:chgData name="Shyamala Iyer" userId="a90e9eeb-39b0-446d-bf09-4d7f6f3a5ac9" providerId="ADAL" clId="{0D62D5AE-DE2C-4DA0-882D-FFAE30176935}" dt="2022-05-12T06:48:29.036" v="122" actId="478"/>
          <ac:spMkLst>
            <pc:docMk/>
            <pc:sldMk cId="2433014127" sldId="2146847094"/>
            <ac:spMk id="42" creationId="{45424668-E9AF-4C9D-977D-54FF75B3CFD9}"/>
          </ac:spMkLst>
        </pc:spChg>
        <pc:spChg chg="add mod">
          <ac:chgData name="Shyamala Iyer" userId="a90e9eeb-39b0-446d-bf09-4d7f6f3a5ac9" providerId="ADAL" clId="{0D62D5AE-DE2C-4DA0-882D-FFAE30176935}" dt="2022-05-12T06:49:18.900" v="134" actId="1076"/>
          <ac:spMkLst>
            <pc:docMk/>
            <pc:sldMk cId="2433014127" sldId="2146847094"/>
            <ac:spMk id="50" creationId="{41DB1A8D-20C3-4FB7-819B-C6CE266F8722}"/>
          </ac:spMkLst>
        </pc:spChg>
        <pc:spChg chg="mod">
          <ac:chgData name="Shyamala Iyer" userId="a90e9eeb-39b0-446d-bf09-4d7f6f3a5ac9" providerId="ADAL" clId="{0D62D5AE-DE2C-4DA0-882D-FFAE30176935}" dt="2022-05-12T06:50:28.128" v="176" actId="20577"/>
          <ac:spMkLst>
            <pc:docMk/>
            <pc:sldMk cId="2433014127" sldId="2146847094"/>
            <ac:spMk id="53" creationId="{82461E7A-33EE-41F9-8728-D366BC2B9906}"/>
          </ac:spMkLst>
        </pc:spChg>
        <pc:spChg chg="add mod">
          <ac:chgData name="Shyamala Iyer" userId="a90e9eeb-39b0-446d-bf09-4d7f6f3a5ac9" providerId="ADAL" clId="{0D62D5AE-DE2C-4DA0-882D-FFAE30176935}" dt="2022-05-12T06:52:04.947" v="215" actId="1076"/>
          <ac:spMkLst>
            <pc:docMk/>
            <pc:sldMk cId="2433014127" sldId="2146847094"/>
            <ac:spMk id="54" creationId="{8ACEB544-FC61-472D-A024-8D272026E388}"/>
          </ac:spMkLst>
        </pc:spChg>
        <pc:spChg chg="add mod">
          <ac:chgData name="Shyamala Iyer" userId="a90e9eeb-39b0-446d-bf09-4d7f6f3a5ac9" providerId="ADAL" clId="{0D62D5AE-DE2C-4DA0-882D-FFAE30176935}" dt="2022-06-03T09:30:21.005" v="5899" actId="20577"/>
          <ac:spMkLst>
            <pc:docMk/>
            <pc:sldMk cId="2433014127" sldId="2146847094"/>
            <ac:spMk id="55" creationId="{B3BFC503-B048-4CA6-8702-FCB204303F42}"/>
          </ac:spMkLst>
        </pc:spChg>
        <pc:spChg chg="add mod">
          <ac:chgData name="Shyamala Iyer" userId="a90e9eeb-39b0-446d-bf09-4d7f6f3a5ac9" providerId="ADAL" clId="{0D62D5AE-DE2C-4DA0-882D-FFAE30176935}" dt="2022-05-12T06:52:56.292" v="234" actId="20577"/>
          <ac:spMkLst>
            <pc:docMk/>
            <pc:sldMk cId="2433014127" sldId="2146847094"/>
            <ac:spMk id="56" creationId="{A959D285-C12F-4F54-89C1-B1A406116E12}"/>
          </ac:spMkLst>
        </pc:spChg>
        <pc:spChg chg="add del mod">
          <ac:chgData name="Shyamala Iyer" userId="a90e9eeb-39b0-446d-bf09-4d7f6f3a5ac9" providerId="ADAL" clId="{0D62D5AE-DE2C-4DA0-882D-FFAE30176935}" dt="2022-05-12T06:58:49.471" v="252"/>
          <ac:spMkLst>
            <pc:docMk/>
            <pc:sldMk cId="2433014127" sldId="2146847094"/>
            <ac:spMk id="57" creationId="{D520BEBA-6617-43DE-AAD6-2B8AF40D537A}"/>
          </ac:spMkLst>
        </pc:spChg>
        <pc:spChg chg="add del mod">
          <ac:chgData name="Shyamala Iyer" userId="a90e9eeb-39b0-446d-bf09-4d7f6f3a5ac9" providerId="ADAL" clId="{0D62D5AE-DE2C-4DA0-882D-FFAE30176935}" dt="2022-05-24T05:46:19.317" v="5310"/>
          <ac:spMkLst>
            <pc:docMk/>
            <pc:sldMk cId="2433014127" sldId="2146847094"/>
            <ac:spMk id="58" creationId="{16007266-7104-4DCE-AE06-D587BADB32F1}"/>
          </ac:spMkLst>
        </pc:spChg>
        <pc:spChg chg="add del mod">
          <ac:chgData name="Shyamala Iyer" userId="a90e9eeb-39b0-446d-bf09-4d7f6f3a5ac9" providerId="ADAL" clId="{0D62D5AE-DE2C-4DA0-882D-FFAE30176935}" dt="2022-05-24T05:46:19.317" v="5310"/>
          <ac:spMkLst>
            <pc:docMk/>
            <pc:sldMk cId="2433014127" sldId="2146847094"/>
            <ac:spMk id="59" creationId="{39604C41-A9EE-4D8E-8F0E-10F533078366}"/>
          </ac:spMkLst>
        </pc:spChg>
        <pc:spChg chg="mod">
          <ac:chgData name="Shyamala Iyer" userId="a90e9eeb-39b0-446d-bf09-4d7f6f3a5ac9" providerId="ADAL" clId="{0D62D5AE-DE2C-4DA0-882D-FFAE30176935}" dt="2022-05-24T05:46:18.072" v="5309"/>
          <ac:spMkLst>
            <pc:docMk/>
            <pc:sldMk cId="2433014127" sldId="2146847094"/>
            <ac:spMk id="62" creationId="{6B604B25-033A-4072-B829-DFA235B065BA}"/>
          </ac:spMkLst>
        </pc:spChg>
        <pc:grpChg chg="mod">
          <ac:chgData name="Shyamala Iyer" userId="a90e9eeb-39b0-446d-bf09-4d7f6f3a5ac9" providerId="ADAL" clId="{0D62D5AE-DE2C-4DA0-882D-FFAE30176935}" dt="2022-05-12T06:49:31.438" v="139" actId="1076"/>
          <ac:grpSpMkLst>
            <pc:docMk/>
            <pc:sldMk cId="2433014127" sldId="2146847094"/>
            <ac:grpSpMk id="25" creationId="{CE3ED60F-6339-4FD8-9E63-6086D08F6029}"/>
          </ac:grpSpMkLst>
        </pc:grpChg>
        <pc:grpChg chg="del mod">
          <ac:chgData name="Shyamala Iyer" userId="a90e9eeb-39b0-446d-bf09-4d7f6f3a5ac9" providerId="ADAL" clId="{0D62D5AE-DE2C-4DA0-882D-FFAE30176935}" dt="2022-05-12T06:49:51.989" v="147" actId="21"/>
          <ac:grpSpMkLst>
            <pc:docMk/>
            <pc:sldMk cId="2433014127" sldId="2146847094"/>
            <ac:grpSpMk id="30" creationId="{42F69893-1DCD-4A14-A52A-F671526AE1A8}"/>
          </ac:grpSpMkLst>
        </pc:grpChg>
        <pc:grpChg chg="del">
          <ac:chgData name="Shyamala Iyer" userId="a90e9eeb-39b0-446d-bf09-4d7f6f3a5ac9" providerId="ADAL" clId="{0D62D5AE-DE2C-4DA0-882D-FFAE30176935}" dt="2022-05-12T06:48:25.310" v="121" actId="478"/>
          <ac:grpSpMkLst>
            <pc:docMk/>
            <pc:sldMk cId="2433014127" sldId="2146847094"/>
            <ac:grpSpMk id="35" creationId="{E86A668A-774B-4186-89C1-C45E72B0E87E}"/>
          </ac:grpSpMkLst>
        </pc:grpChg>
        <pc:grpChg chg="del">
          <ac:chgData name="Shyamala Iyer" userId="a90e9eeb-39b0-446d-bf09-4d7f6f3a5ac9" providerId="ADAL" clId="{0D62D5AE-DE2C-4DA0-882D-FFAE30176935}" dt="2022-05-12T06:48:29.036" v="122" actId="478"/>
          <ac:grpSpMkLst>
            <pc:docMk/>
            <pc:sldMk cId="2433014127" sldId="2146847094"/>
            <ac:grpSpMk id="40" creationId="{D96112CE-EDFA-4749-98DE-00EF9DAAE2E8}"/>
          </ac:grpSpMkLst>
        </pc:grpChg>
        <pc:grpChg chg="add mod">
          <ac:chgData name="Shyamala Iyer" userId="a90e9eeb-39b0-446d-bf09-4d7f6f3a5ac9" providerId="ADAL" clId="{0D62D5AE-DE2C-4DA0-882D-FFAE30176935}" dt="2022-05-12T06:49:57.257" v="149" actId="1076"/>
          <ac:grpSpMkLst>
            <pc:docMk/>
            <pc:sldMk cId="2433014127" sldId="2146847094"/>
            <ac:grpSpMk id="51" creationId="{A0AF7B75-C2BA-4434-BED1-6A1D0B8D2AEB}"/>
          </ac:grpSpMkLst>
        </pc:grpChg>
        <pc:grpChg chg="add del mod">
          <ac:chgData name="Shyamala Iyer" userId="a90e9eeb-39b0-446d-bf09-4d7f6f3a5ac9" providerId="ADAL" clId="{0D62D5AE-DE2C-4DA0-882D-FFAE30176935}" dt="2022-05-24T05:46:19.317" v="5310"/>
          <ac:grpSpMkLst>
            <pc:docMk/>
            <pc:sldMk cId="2433014127" sldId="2146847094"/>
            <ac:grpSpMk id="60" creationId="{9C0B1879-DE1F-467A-85BB-943057F15B88}"/>
          </ac:grpSpMkLst>
        </pc:grpChg>
        <pc:graphicFrameChg chg="mod">
          <ac:chgData name="Shyamala Iyer" userId="a90e9eeb-39b0-446d-bf09-4d7f6f3a5ac9" providerId="ADAL" clId="{0D62D5AE-DE2C-4DA0-882D-FFAE30176935}" dt="2022-05-12T06:46:49.945" v="96" actId="1076"/>
          <ac:graphicFrameMkLst>
            <pc:docMk/>
            <pc:sldMk cId="2433014127" sldId="2146847094"/>
            <ac:graphicFrameMk id="6" creationId="{8EFF2EBA-C0EA-4EFA-8AFC-8EF5C79EFAD6}"/>
          </ac:graphicFrameMkLst>
        </pc:graphicFrameChg>
        <pc:picChg chg="add mod">
          <ac:chgData name="Shyamala Iyer" userId="a90e9eeb-39b0-446d-bf09-4d7f6f3a5ac9" providerId="ADAL" clId="{0D62D5AE-DE2C-4DA0-882D-FFAE30176935}" dt="2022-05-12T06:55:34.233" v="250" actId="108"/>
          <ac:picMkLst>
            <pc:docMk/>
            <pc:sldMk cId="2433014127" sldId="2146847094"/>
            <ac:picMk id="3" creationId="{206B2BD6-1D85-49B1-89AD-0F4E9A8BF9C7}"/>
          </ac:picMkLst>
        </pc:picChg>
        <pc:picChg chg="add del mod">
          <ac:chgData name="Shyamala Iyer" userId="a90e9eeb-39b0-446d-bf09-4d7f6f3a5ac9" providerId="ADAL" clId="{0D62D5AE-DE2C-4DA0-882D-FFAE30176935}" dt="2022-05-12T06:55:29.106" v="249" actId="478"/>
          <ac:picMkLst>
            <pc:docMk/>
            <pc:sldMk cId="2433014127" sldId="2146847094"/>
            <ac:picMk id="5" creationId="{ACC03EC3-BE8D-4A51-9ED6-85BF45BF09A6}"/>
          </ac:picMkLst>
        </pc:picChg>
        <pc:picChg chg="add del mod">
          <ac:chgData name="Shyamala Iyer" userId="a90e9eeb-39b0-446d-bf09-4d7f6f3a5ac9" providerId="ADAL" clId="{0D62D5AE-DE2C-4DA0-882D-FFAE30176935}" dt="2022-05-12T06:55:25.605" v="248" actId="478"/>
          <ac:picMkLst>
            <pc:docMk/>
            <pc:sldMk cId="2433014127" sldId="2146847094"/>
            <ac:picMk id="10" creationId="{B0BCBB0C-40D9-4A59-A00D-CC238C236F93}"/>
          </ac:picMkLst>
        </pc:picChg>
        <pc:picChg chg="mod">
          <ac:chgData name="Shyamala Iyer" userId="a90e9eeb-39b0-446d-bf09-4d7f6f3a5ac9" providerId="ADAL" clId="{0D62D5AE-DE2C-4DA0-882D-FFAE30176935}" dt="2022-05-12T06:47:40.608" v="107" actId="1076"/>
          <ac:picMkLst>
            <pc:docMk/>
            <pc:sldMk cId="2433014127" sldId="2146847094"/>
            <ac:picMk id="26" creationId="{E5955BC0-AEF6-4994-8E9B-5113093203B5}"/>
          </ac:picMkLst>
        </pc:picChg>
        <pc:picChg chg="mod topLvl">
          <ac:chgData name="Shyamala Iyer" userId="a90e9eeb-39b0-446d-bf09-4d7f6f3a5ac9" providerId="ADAL" clId="{0D62D5AE-DE2C-4DA0-882D-FFAE30176935}" dt="2022-05-12T06:54:52.010" v="238" actId="1076"/>
          <ac:picMkLst>
            <pc:docMk/>
            <pc:sldMk cId="2433014127" sldId="2146847094"/>
            <ac:picMk id="36" creationId="{BDA496BB-FCF4-4040-A1F3-AE5AD6AA9E34}"/>
          </ac:picMkLst>
        </pc:picChg>
        <pc:picChg chg="mod topLvl">
          <ac:chgData name="Shyamala Iyer" userId="a90e9eeb-39b0-446d-bf09-4d7f6f3a5ac9" providerId="ADAL" clId="{0D62D5AE-DE2C-4DA0-882D-FFAE30176935}" dt="2022-05-12T06:53:07.934" v="236" actId="1076"/>
          <ac:picMkLst>
            <pc:docMk/>
            <pc:sldMk cId="2433014127" sldId="2146847094"/>
            <ac:picMk id="41" creationId="{8CDB4FF5-E304-4564-8B39-F6C9F97993DD}"/>
          </ac:picMkLst>
        </pc:picChg>
        <pc:picChg chg="mod">
          <ac:chgData name="Shyamala Iyer" userId="a90e9eeb-39b0-446d-bf09-4d7f6f3a5ac9" providerId="ADAL" clId="{0D62D5AE-DE2C-4DA0-882D-FFAE30176935}" dt="2022-05-12T06:49:53.485" v="148"/>
          <ac:picMkLst>
            <pc:docMk/>
            <pc:sldMk cId="2433014127" sldId="2146847094"/>
            <ac:picMk id="52" creationId="{EE541EA5-5A60-4668-972D-5281B73AE6F4}"/>
          </ac:picMkLst>
        </pc:picChg>
        <pc:picChg chg="mod">
          <ac:chgData name="Shyamala Iyer" userId="a90e9eeb-39b0-446d-bf09-4d7f6f3a5ac9" providerId="ADAL" clId="{0D62D5AE-DE2C-4DA0-882D-FFAE30176935}" dt="2022-05-24T05:46:18.072" v="5309"/>
          <ac:picMkLst>
            <pc:docMk/>
            <pc:sldMk cId="2433014127" sldId="2146847094"/>
            <ac:picMk id="61" creationId="{C588A031-253D-4CA9-9088-39661789BD49}"/>
          </ac:picMkLst>
        </pc:picChg>
      </pc:sldChg>
      <pc:sldChg chg="new del">
        <pc:chgData name="Shyamala Iyer" userId="a90e9eeb-39b0-446d-bf09-4d7f6f3a5ac9" providerId="ADAL" clId="{0D62D5AE-DE2C-4DA0-882D-FFAE30176935}" dt="2022-05-12T06:59:54.561" v="263" actId="47"/>
        <pc:sldMkLst>
          <pc:docMk/>
          <pc:sldMk cId="3684800644" sldId="2146847095"/>
        </pc:sldMkLst>
      </pc:sldChg>
      <pc:sldChg chg="addSp delSp modSp new del">
        <pc:chgData name="Shyamala Iyer" userId="a90e9eeb-39b0-446d-bf09-4d7f6f3a5ac9" providerId="ADAL" clId="{0D62D5AE-DE2C-4DA0-882D-FFAE30176935}" dt="2022-05-12T07:01:47.217" v="287" actId="47"/>
        <pc:sldMkLst>
          <pc:docMk/>
          <pc:sldMk cId="1754931912" sldId="2146847096"/>
        </pc:sldMkLst>
        <pc:spChg chg="add del">
          <ac:chgData name="Shyamala Iyer" userId="a90e9eeb-39b0-446d-bf09-4d7f6f3a5ac9" providerId="ADAL" clId="{0D62D5AE-DE2C-4DA0-882D-FFAE30176935}" dt="2022-05-12T07:00:07.469" v="273"/>
          <ac:spMkLst>
            <pc:docMk/>
            <pc:sldMk cId="1754931912" sldId="2146847096"/>
            <ac:spMk id="3" creationId="{083E212F-3CE3-41C7-BD79-BC041445541D}"/>
          </ac:spMkLst>
        </pc:spChg>
        <pc:spChg chg="add del mod">
          <ac:chgData name="Shyamala Iyer" userId="a90e9eeb-39b0-446d-bf09-4d7f6f3a5ac9" providerId="ADAL" clId="{0D62D5AE-DE2C-4DA0-882D-FFAE30176935}" dt="2022-05-12T07:00:07.469" v="273"/>
          <ac:spMkLst>
            <pc:docMk/>
            <pc:sldMk cId="1754931912" sldId="2146847096"/>
            <ac:spMk id="4" creationId="{09D9A256-A34F-413C-9CE0-5ED6003C632C}"/>
          </ac:spMkLst>
        </pc:spChg>
      </pc:sldChg>
      <pc:sldChg chg="add del">
        <pc:chgData name="Shyamala Iyer" userId="a90e9eeb-39b0-446d-bf09-4d7f6f3a5ac9" providerId="ADAL" clId="{0D62D5AE-DE2C-4DA0-882D-FFAE30176935}" dt="2022-05-12T06:59:30.479" v="259"/>
        <pc:sldMkLst>
          <pc:docMk/>
          <pc:sldMk cId="2738489754" sldId="2146847096"/>
        </pc:sldMkLst>
      </pc:sldChg>
      <pc:sldChg chg="addSp delSp modSp add del mod setBg">
        <pc:chgData name="Shyamala Iyer" userId="a90e9eeb-39b0-446d-bf09-4d7f6f3a5ac9" providerId="ADAL" clId="{0D62D5AE-DE2C-4DA0-882D-FFAE30176935}" dt="2022-05-20T14:28:43.138" v="4056" actId="20577"/>
        <pc:sldMkLst>
          <pc:docMk/>
          <pc:sldMk cId="2738489754" sldId="2146847097"/>
        </pc:sldMkLst>
        <pc:spChg chg="add del mod">
          <ac:chgData name="Shyamala Iyer" userId="a90e9eeb-39b0-446d-bf09-4d7f6f3a5ac9" providerId="ADAL" clId="{0D62D5AE-DE2C-4DA0-882D-FFAE30176935}" dt="2022-05-12T07:00:01.524" v="267" actId="21"/>
          <ac:spMkLst>
            <pc:docMk/>
            <pc:sldMk cId="2738489754" sldId="2146847097"/>
            <ac:spMk id="9" creationId="{25A88DC6-6383-4159-9613-988B0B3A23DF}"/>
          </ac:spMkLst>
        </pc:spChg>
        <pc:spChg chg="add del mod">
          <ac:chgData name="Shyamala Iyer" userId="a90e9eeb-39b0-446d-bf09-4d7f6f3a5ac9" providerId="ADAL" clId="{0D62D5AE-DE2C-4DA0-882D-FFAE30176935}" dt="2022-05-20T13:16:34.438" v="3058" actId="1076"/>
          <ac:spMkLst>
            <pc:docMk/>
            <pc:sldMk cId="2738489754" sldId="2146847097"/>
            <ac:spMk id="11" creationId="{82336B3C-0982-49C2-85B3-D4D69E435900}"/>
          </ac:spMkLst>
        </pc:spChg>
        <pc:spChg chg="add del mod">
          <ac:chgData name="Shyamala Iyer" userId="a90e9eeb-39b0-446d-bf09-4d7f6f3a5ac9" providerId="ADAL" clId="{0D62D5AE-DE2C-4DA0-882D-FFAE30176935}" dt="2022-05-12T07:00:02.437" v="270" actId="21"/>
          <ac:spMkLst>
            <pc:docMk/>
            <pc:sldMk cId="2738489754" sldId="2146847097"/>
            <ac:spMk id="12" creationId="{4AF39B4D-E4BD-459E-8954-7F466BFA85F9}"/>
          </ac:spMkLst>
        </pc:spChg>
        <pc:spChg chg="add del mod">
          <ac:chgData name="Shyamala Iyer" userId="a90e9eeb-39b0-446d-bf09-4d7f6f3a5ac9" providerId="ADAL" clId="{0D62D5AE-DE2C-4DA0-882D-FFAE30176935}" dt="2022-05-12T07:08:58.198" v="357" actId="478"/>
          <ac:spMkLst>
            <pc:docMk/>
            <pc:sldMk cId="2738489754" sldId="2146847097"/>
            <ac:spMk id="95" creationId="{E38000BB-3FA8-4A65-A7A3-3B4DECECA48D}"/>
          </ac:spMkLst>
        </pc:spChg>
        <pc:spChg chg="add 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96" creationId="{FDD63A2D-B2AA-4268-A98A-923132555A93}"/>
          </ac:spMkLst>
        </pc:spChg>
        <pc:spChg chg="add del mod">
          <ac:chgData name="Shyamala Iyer" userId="a90e9eeb-39b0-446d-bf09-4d7f6f3a5ac9" providerId="ADAL" clId="{0D62D5AE-DE2C-4DA0-882D-FFAE30176935}" dt="2022-05-12T07:34:04.629" v="685" actId="478"/>
          <ac:spMkLst>
            <pc:docMk/>
            <pc:sldMk cId="2738489754" sldId="2146847097"/>
            <ac:spMk id="100" creationId="{901DA5A3-7CDC-484E-B0EB-B337737CFEF9}"/>
          </ac:spMkLst>
        </pc:spChg>
        <pc:spChg chg="mod">
          <ac:chgData name="Shyamala Iyer" userId="a90e9eeb-39b0-446d-bf09-4d7f6f3a5ac9" providerId="ADAL" clId="{0D62D5AE-DE2C-4DA0-882D-FFAE30176935}" dt="2022-05-20T13:16:31.594" v="3056" actId="403"/>
          <ac:spMkLst>
            <pc:docMk/>
            <pc:sldMk cId="2738489754" sldId="2146847097"/>
            <ac:spMk id="103" creationId="{0286D84C-60CE-4280-AF7E-F0CBD9FB733B}"/>
          </ac:spMkLst>
        </pc:spChg>
        <pc:spChg chg="mod">
          <ac:chgData name="Shyamala Iyer" userId="a90e9eeb-39b0-446d-bf09-4d7f6f3a5ac9" providerId="ADAL" clId="{0D62D5AE-DE2C-4DA0-882D-FFAE30176935}" dt="2022-05-20T12:36:11.416" v="2881" actId="108"/>
          <ac:spMkLst>
            <pc:docMk/>
            <pc:sldMk cId="2738489754" sldId="2146847097"/>
            <ac:spMk id="104" creationId="{BB795624-693E-4E8B-A6E6-303CC2EDC300}"/>
          </ac:spMkLst>
        </pc:spChg>
        <pc:spChg chg="del mod">
          <ac:chgData name="Shyamala Iyer" userId="a90e9eeb-39b0-446d-bf09-4d7f6f3a5ac9" providerId="ADAL" clId="{0D62D5AE-DE2C-4DA0-882D-FFAE30176935}" dt="2022-05-12T07:29:03.446" v="606" actId="478"/>
          <ac:spMkLst>
            <pc:docMk/>
            <pc:sldMk cId="2738489754" sldId="2146847097"/>
            <ac:spMk id="105" creationId="{D40A4ED3-3E41-44FB-8325-C3C82EEDE9E5}"/>
          </ac:spMkLst>
        </pc:spChg>
        <pc:spChg chg="add 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106" creationId="{C3CDE2B0-224D-44AD-B4AA-B57DB7CFDD0D}"/>
          </ac:spMkLst>
        </pc:spChg>
        <pc:spChg chg="add del mod">
          <ac:chgData name="Shyamala Iyer" userId="a90e9eeb-39b0-446d-bf09-4d7f6f3a5ac9" providerId="ADAL" clId="{0D62D5AE-DE2C-4DA0-882D-FFAE30176935}" dt="2022-05-12T07:30:23.218" v="632"/>
          <ac:spMkLst>
            <pc:docMk/>
            <pc:sldMk cId="2738489754" sldId="2146847097"/>
            <ac:spMk id="107" creationId="{CF533A48-4BDF-4B49-A573-C00FD6E8A40F}"/>
          </ac:spMkLst>
        </pc:spChg>
        <pc:spChg chg="add del mod">
          <ac:chgData name="Shyamala Iyer" userId="a90e9eeb-39b0-446d-bf09-4d7f6f3a5ac9" providerId="ADAL" clId="{0D62D5AE-DE2C-4DA0-882D-FFAE30176935}" dt="2022-05-12T07:33:13.230" v="673" actId="478"/>
          <ac:spMkLst>
            <pc:docMk/>
            <pc:sldMk cId="2738489754" sldId="2146847097"/>
            <ac:spMk id="108" creationId="{40D551E5-1D05-44A4-86C7-28C20B371581}"/>
          </ac:spMkLst>
        </pc:spChg>
        <pc:spChg chg="add del mod">
          <ac:chgData name="Shyamala Iyer" userId="a90e9eeb-39b0-446d-bf09-4d7f6f3a5ac9" providerId="ADAL" clId="{0D62D5AE-DE2C-4DA0-882D-FFAE30176935}" dt="2022-05-12T07:33:16.880" v="676" actId="478"/>
          <ac:spMkLst>
            <pc:docMk/>
            <pc:sldMk cId="2738489754" sldId="2146847097"/>
            <ac:spMk id="109" creationId="{34D02D68-2575-4267-935F-B2C0C642E1D6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111" creationId="{2F8EB384-3C88-45E1-AAC6-71FC17223F72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112" creationId="{EB2A74EB-2C05-44EA-BA1F-5389E89571E0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114" creationId="{4B80D26D-A280-4D26-B117-37F7266D5803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115" creationId="{7D35D330-0F41-4592-83C3-1DA39EFD5352}"/>
          </ac:spMkLst>
        </pc:spChg>
        <pc:spChg chg="mod">
          <ac:chgData name="Shyamala Iyer" userId="a90e9eeb-39b0-446d-bf09-4d7f6f3a5ac9" providerId="ADAL" clId="{0D62D5AE-DE2C-4DA0-882D-FFAE30176935}" dt="2022-05-20T13:16:27.207" v="3047" actId="108"/>
          <ac:spMkLst>
            <pc:docMk/>
            <pc:sldMk cId="2738489754" sldId="2146847097"/>
            <ac:spMk id="118" creationId="{8C0B9404-8180-4671-9AB4-815415526299}"/>
          </ac:spMkLst>
        </pc:spChg>
        <pc:spChg chg="del mod">
          <ac:chgData name="Shyamala Iyer" userId="a90e9eeb-39b0-446d-bf09-4d7f6f3a5ac9" providerId="ADAL" clId="{0D62D5AE-DE2C-4DA0-882D-FFAE30176935}" dt="2022-05-20T12:36:43.963" v="2887" actId="478"/>
          <ac:spMkLst>
            <pc:docMk/>
            <pc:sldMk cId="2738489754" sldId="2146847097"/>
            <ac:spMk id="119" creationId="{E4EB976C-7ECD-4965-9FE3-19BB84A9ED3E}"/>
          </ac:spMkLst>
        </pc:spChg>
        <pc:spChg chg="mod">
          <ac:chgData name="Shyamala Iyer" userId="a90e9eeb-39b0-446d-bf09-4d7f6f3a5ac9" providerId="ADAL" clId="{0D62D5AE-DE2C-4DA0-882D-FFAE30176935}" dt="2022-05-20T14:28:43.138" v="4056" actId="20577"/>
          <ac:spMkLst>
            <pc:docMk/>
            <pc:sldMk cId="2738489754" sldId="2146847097"/>
            <ac:spMk id="120" creationId="{8887605E-4765-4D85-88DA-A01B70AD0C86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175" creationId="{36189603-5B44-4AF3-AEC6-6281E5F556A7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176" creationId="{BA99AB34-2A44-45C5-B5D9-CD9BEAB95EEE}"/>
          </ac:spMkLst>
        </pc:spChg>
        <pc:spChg chg="mod">
          <ac:chgData name="Shyamala Iyer" userId="a90e9eeb-39b0-446d-bf09-4d7f6f3a5ac9" providerId="ADAL" clId="{0D62D5AE-DE2C-4DA0-882D-FFAE30176935}" dt="2022-05-20T13:16:28.709" v="3051" actId="108"/>
          <ac:spMkLst>
            <pc:docMk/>
            <pc:sldMk cId="2738489754" sldId="2146847097"/>
            <ac:spMk id="181" creationId="{6B5245E3-4035-4760-B649-EB7C65910BA3}"/>
          </ac:spMkLst>
        </pc:spChg>
        <pc:spChg chg="mod">
          <ac:chgData name="Shyamala Iyer" userId="a90e9eeb-39b0-446d-bf09-4d7f6f3a5ac9" providerId="ADAL" clId="{0D62D5AE-DE2C-4DA0-882D-FFAE30176935}" dt="2022-05-20T12:35:37.236" v="2872" actId="1076"/>
          <ac:spMkLst>
            <pc:docMk/>
            <pc:sldMk cId="2738489754" sldId="2146847097"/>
            <ac:spMk id="182" creationId="{F43BA435-89FE-4FAB-966E-23D4EF0EC493}"/>
          </ac:spMkLst>
        </pc:spChg>
        <pc:spChg chg="del">
          <ac:chgData name="Shyamala Iyer" userId="a90e9eeb-39b0-446d-bf09-4d7f6f3a5ac9" providerId="ADAL" clId="{0D62D5AE-DE2C-4DA0-882D-FFAE30176935}" dt="2022-05-12T07:12:18.407" v="459" actId="478"/>
          <ac:spMkLst>
            <pc:docMk/>
            <pc:sldMk cId="2738489754" sldId="2146847097"/>
            <ac:spMk id="183" creationId="{F6F2A7C3-0979-4ABB-95C5-9A102F3C1E88}"/>
          </ac:spMkLst>
        </pc:spChg>
        <pc:spChg chg="del mod">
          <ac:chgData name="Shyamala Iyer" userId="a90e9eeb-39b0-446d-bf09-4d7f6f3a5ac9" providerId="ADAL" clId="{0D62D5AE-DE2C-4DA0-882D-FFAE30176935}" dt="2022-05-12T07:09:27.275" v="366" actId="21"/>
          <ac:spMkLst>
            <pc:docMk/>
            <pc:sldMk cId="2738489754" sldId="2146847097"/>
            <ac:spMk id="185" creationId="{9D37DFEE-3A11-4C0D-A12A-80512F7F58E6}"/>
          </ac:spMkLst>
        </pc:spChg>
        <pc:spChg chg="del mod">
          <ac:chgData name="Shyamala Iyer" userId="a90e9eeb-39b0-446d-bf09-4d7f6f3a5ac9" providerId="ADAL" clId="{0D62D5AE-DE2C-4DA0-882D-FFAE30176935}" dt="2022-05-12T07:09:27.275" v="366" actId="21"/>
          <ac:spMkLst>
            <pc:docMk/>
            <pc:sldMk cId="2738489754" sldId="2146847097"/>
            <ac:spMk id="186" creationId="{C4E1DCDE-7980-4FEF-AD3C-1931CC87AB9F}"/>
          </ac:spMkLst>
        </pc:spChg>
        <pc:spChg chg="add del mod">
          <ac:chgData name="Shyamala Iyer" userId="a90e9eeb-39b0-446d-bf09-4d7f6f3a5ac9" providerId="ADAL" clId="{0D62D5AE-DE2C-4DA0-882D-FFAE30176935}" dt="2022-05-12T07:14:11.836" v="487" actId="478"/>
          <ac:spMkLst>
            <pc:docMk/>
            <pc:sldMk cId="2738489754" sldId="2146847097"/>
            <ac:spMk id="192" creationId="{1933FDD6-F066-4538-99D7-94C1D06624C3}"/>
          </ac:spMkLst>
        </pc:spChg>
        <pc:spChg chg="mod">
          <ac:chgData name="Shyamala Iyer" userId="a90e9eeb-39b0-446d-bf09-4d7f6f3a5ac9" providerId="ADAL" clId="{0D62D5AE-DE2C-4DA0-882D-FFAE30176935}" dt="2022-05-20T13:16:27.658" v="3048" actId="108"/>
          <ac:spMkLst>
            <pc:docMk/>
            <pc:sldMk cId="2738489754" sldId="2146847097"/>
            <ac:spMk id="194" creationId="{57BE9E71-DFEF-4975-BCC6-C716CADF2553}"/>
          </ac:spMkLst>
        </pc:spChg>
        <pc:spChg chg="mod">
          <ac:chgData name="Shyamala Iyer" userId="a90e9eeb-39b0-446d-bf09-4d7f6f3a5ac9" providerId="ADAL" clId="{0D62D5AE-DE2C-4DA0-882D-FFAE30176935}" dt="2022-05-20T12:36:24.222" v="2882" actId="14100"/>
          <ac:spMkLst>
            <pc:docMk/>
            <pc:sldMk cId="2738489754" sldId="2146847097"/>
            <ac:spMk id="195" creationId="{6EB20292-6192-4D9F-81C5-1C272A88AF26}"/>
          </ac:spMkLst>
        </pc:spChg>
        <pc:spChg chg="del mod">
          <ac:chgData name="Shyamala Iyer" userId="a90e9eeb-39b0-446d-bf09-4d7f6f3a5ac9" providerId="ADAL" clId="{0D62D5AE-DE2C-4DA0-882D-FFAE30176935}" dt="2022-05-12T07:28:00.371" v="585" actId="478"/>
          <ac:spMkLst>
            <pc:docMk/>
            <pc:sldMk cId="2738489754" sldId="2146847097"/>
            <ac:spMk id="196" creationId="{C2751D8C-2432-4EAC-9CAA-F95158DA6B0D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197" creationId="{E23F67B2-BA7A-475B-82FA-2AC38000CCA7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199" creationId="{79806D6A-513A-48E1-8624-5F56FD41FD8E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200" creationId="{0560C968-3479-4EF0-861F-4E7AE6F35E6D}"/>
          </ac:spMkLst>
        </pc:spChg>
        <pc:spChg chg="del">
          <ac:chgData name="Shyamala Iyer" userId="a90e9eeb-39b0-446d-bf09-4d7f6f3a5ac9" providerId="ADAL" clId="{0D62D5AE-DE2C-4DA0-882D-FFAE30176935}" dt="2022-05-12T07:39:05.307" v="750" actId="478"/>
          <ac:spMkLst>
            <pc:docMk/>
            <pc:sldMk cId="2738489754" sldId="2146847097"/>
            <ac:spMk id="201" creationId="{09F48650-0D2E-48E7-93E3-2FA8327E7942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202" creationId="{60B2DC70-87DD-44B4-9974-2E0B2117DE08}"/>
          </ac:spMkLst>
        </pc:spChg>
        <pc:spChg chg="del mod">
          <ac:chgData name="Shyamala Iyer" userId="a90e9eeb-39b0-446d-bf09-4d7f6f3a5ac9" providerId="ADAL" clId="{0D62D5AE-DE2C-4DA0-882D-FFAE30176935}" dt="2022-05-12T07:33:32.126" v="680" actId="478"/>
          <ac:spMkLst>
            <pc:docMk/>
            <pc:sldMk cId="2738489754" sldId="2146847097"/>
            <ac:spMk id="203" creationId="{AE511117-5F81-4EEF-9123-295DC980CAC8}"/>
          </ac:spMkLst>
        </pc:spChg>
        <pc:spChg chg="mod">
          <ac:chgData name="Shyamala Iyer" userId="a90e9eeb-39b0-446d-bf09-4d7f6f3a5ac9" providerId="ADAL" clId="{0D62D5AE-DE2C-4DA0-882D-FFAE30176935}" dt="2022-05-20T13:15:56.532" v="3033" actId="108"/>
          <ac:spMkLst>
            <pc:docMk/>
            <pc:sldMk cId="2738489754" sldId="2146847097"/>
            <ac:spMk id="205" creationId="{6C6BF4F5-4187-4C24-91F8-B0334FE9A105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206" creationId="{AF85AC23-D6EA-4B23-98AE-B44CC72A87D9}"/>
          </ac:spMkLst>
        </pc:spChg>
        <pc:spChg chg="del mod">
          <ac:chgData name="Shyamala Iyer" userId="a90e9eeb-39b0-446d-bf09-4d7f6f3a5ac9" providerId="ADAL" clId="{0D62D5AE-DE2C-4DA0-882D-FFAE30176935}" dt="2022-05-12T07:39:14.747" v="754" actId="478"/>
          <ac:spMkLst>
            <pc:docMk/>
            <pc:sldMk cId="2738489754" sldId="2146847097"/>
            <ac:spMk id="207" creationId="{1CC75737-AFD3-48E5-832B-7658C285FA83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208" creationId="{F0525C47-CDE0-4E1B-AEF8-B7FC39073B28}"/>
          </ac:spMkLst>
        </pc:spChg>
        <pc:spChg chg="del mod">
          <ac:chgData name="Shyamala Iyer" userId="a90e9eeb-39b0-446d-bf09-4d7f6f3a5ac9" providerId="ADAL" clId="{0D62D5AE-DE2C-4DA0-882D-FFAE30176935}" dt="2022-05-12T07:29:43.195" v="622" actId="478"/>
          <ac:spMkLst>
            <pc:docMk/>
            <pc:sldMk cId="2738489754" sldId="2146847097"/>
            <ac:spMk id="209" creationId="{09BAEF3B-CE9C-4190-80A9-27539CEE3033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210" creationId="{058AE435-1F45-4B7B-8E34-B4AABA51CC48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211" creationId="{EE6D4252-E578-43E2-B07D-1BD8A9A87252}"/>
          </ac:spMkLst>
        </pc:spChg>
        <pc:spChg chg="del mod">
          <ac:chgData name="Shyamala Iyer" userId="a90e9eeb-39b0-446d-bf09-4d7f6f3a5ac9" providerId="ADAL" clId="{0D62D5AE-DE2C-4DA0-882D-FFAE30176935}" dt="2022-05-12T07:29:41.809" v="621" actId="478"/>
          <ac:spMkLst>
            <pc:docMk/>
            <pc:sldMk cId="2738489754" sldId="2146847097"/>
            <ac:spMk id="212" creationId="{20E3BE3F-E81D-41AD-A12D-26D35A4AC09F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218" creationId="{657CEE0F-82C8-41D2-BD4B-D953994D0BA3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219" creationId="{DF26529B-2EA3-43C0-A879-39AF9630F1D6}"/>
          </ac:spMkLst>
        </pc:spChg>
        <pc:spChg chg="del mod">
          <ac:chgData name="Shyamala Iyer" userId="a90e9eeb-39b0-446d-bf09-4d7f6f3a5ac9" providerId="ADAL" clId="{0D62D5AE-DE2C-4DA0-882D-FFAE30176935}" dt="2022-05-12T07:15:06.362" v="495" actId="478"/>
          <ac:spMkLst>
            <pc:docMk/>
            <pc:sldMk cId="2738489754" sldId="2146847097"/>
            <ac:spMk id="220" creationId="{8FAD98CD-7A29-4212-8CE4-048668E399DA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221" creationId="{459BC7C6-2D09-408E-8406-36D93C1F5E8E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222" creationId="{EA7B1D15-9E93-430C-8F1F-E97330E664F4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223" creationId="{5924A2AE-1E61-4E21-AC7E-742DC1AFBDF5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224" creationId="{0AF4BF00-FF4D-4D47-8326-0D1EEAE6DC78}"/>
          </ac:spMkLst>
        </pc:spChg>
        <pc:spChg chg="mod">
          <ac:chgData name="Shyamala Iyer" userId="a90e9eeb-39b0-446d-bf09-4d7f6f3a5ac9" providerId="ADAL" clId="{0D62D5AE-DE2C-4DA0-882D-FFAE30176935}" dt="2022-05-20T13:16:26.906" v="3046" actId="108"/>
          <ac:spMkLst>
            <pc:docMk/>
            <pc:sldMk cId="2738489754" sldId="2146847097"/>
            <ac:spMk id="226" creationId="{8F8EBB4A-906D-4B4E-9C8D-2D01E7086702}"/>
          </ac:spMkLst>
        </pc:spChg>
        <pc:spChg chg="del mod">
          <ac:chgData name="Shyamala Iyer" userId="a90e9eeb-39b0-446d-bf09-4d7f6f3a5ac9" providerId="ADAL" clId="{0D62D5AE-DE2C-4DA0-882D-FFAE30176935}" dt="2022-05-13T16:02:17.202" v="2400" actId="478"/>
          <ac:spMkLst>
            <pc:docMk/>
            <pc:sldMk cId="2738489754" sldId="2146847097"/>
            <ac:spMk id="227" creationId="{2DD0E340-2933-4D6A-AB6B-9CAB6C5D06E9}"/>
          </ac:spMkLst>
        </pc:spChg>
        <pc:spChg chg="mod">
          <ac:chgData name="Shyamala Iyer" userId="a90e9eeb-39b0-446d-bf09-4d7f6f3a5ac9" providerId="ADAL" clId="{0D62D5AE-DE2C-4DA0-882D-FFAE30176935}" dt="2022-05-20T12:36:06.448" v="2878" actId="108"/>
          <ac:spMkLst>
            <pc:docMk/>
            <pc:sldMk cId="2738489754" sldId="2146847097"/>
            <ac:spMk id="228" creationId="{234F23B4-77A7-4807-99F7-B6F339BE1121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231" creationId="{D04A7E40-AE17-466D-B8F1-754FA6B9907D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232" creationId="{A7810D83-8D40-4F8E-873F-738446B74114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236" creationId="{C2680208-3C44-427A-8695-8FD5BD8AAF59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239" creationId="{91D454EC-4400-4DAC-9F48-C016E301B8D4}"/>
          </ac:spMkLst>
        </pc:spChg>
        <pc:spChg chg="mod">
          <ac:chgData name="Shyamala Iyer" userId="a90e9eeb-39b0-446d-bf09-4d7f6f3a5ac9" providerId="ADAL" clId="{0D62D5AE-DE2C-4DA0-882D-FFAE30176935}" dt="2022-05-12T08:09:13.689" v="1141" actId="1076"/>
          <ac:spMkLst>
            <pc:docMk/>
            <pc:sldMk cId="2738489754" sldId="2146847097"/>
            <ac:spMk id="240" creationId="{373BC807-CB25-43DF-B8C7-A5319C0C7977}"/>
          </ac:spMkLst>
        </pc:spChg>
        <pc:spChg chg="mod">
          <ac:chgData name="Shyamala Iyer" userId="a90e9eeb-39b0-446d-bf09-4d7f6f3a5ac9" providerId="ADAL" clId="{0D62D5AE-DE2C-4DA0-882D-FFAE30176935}" dt="2022-05-13T16:02:27.887" v="2402" actId="20577"/>
          <ac:spMkLst>
            <pc:docMk/>
            <pc:sldMk cId="2738489754" sldId="2146847097"/>
            <ac:spMk id="241" creationId="{9E18F431-86F4-4785-AA79-B80D10241897}"/>
          </ac:spMkLst>
        </pc:spChg>
        <pc:grpChg chg="del mod">
          <ac:chgData name="Shyamala Iyer" userId="a90e9eeb-39b0-446d-bf09-4d7f6f3a5ac9" providerId="ADAL" clId="{0D62D5AE-DE2C-4DA0-882D-FFAE30176935}" dt="2022-05-12T07:30:05.342" v="628" actId="478"/>
          <ac:grpSpMkLst>
            <pc:docMk/>
            <pc:sldMk cId="2738489754" sldId="2146847097"/>
            <ac:grpSpMk id="2" creationId="{3AB6EB77-4545-48A2-A002-4EB191B9BFC6}"/>
          </ac:grpSpMkLst>
        </pc:grpChg>
        <pc:grpChg chg="mod">
          <ac:chgData name="Shyamala Iyer" userId="a90e9eeb-39b0-446d-bf09-4d7f6f3a5ac9" providerId="ADAL" clId="{0D62D5AE-DE2C-4DA0-882D-FFAE30176935}" dt="2022-05-12T08:09:13.689" v="1141" actId="1076"/>
          <ac:grpSpMkLst>
            <pc:docMk/>
            <pc:sldMk cId="2738489754" sldId="2146847097"/>
            <ac:grpSpMk id="3" creationId="{26620272-83B2-4343-A993-207B3866032F}"/>
          </ac:grpSpMkLst>
        </pc:grpChg>
        <pc:grpChg chg="mod">
          <ac:chgData name="Shyamala Iyer" userId="a90e9eeb-39b0-446d-bf09-4d7f6f3a5ac9" providerId="ADAL" clId="{0D62D5AE-DE2C-4DA0-882D-FFAE30176935}" dt="2022-05-12T08:09:13.689" v="1141" actId="1076"/>
          <ac:grpSpMkLst>
            <pc:docMk/>
            <pc:sldMk cId="2738489754" sldId="2146847097"/>
            <ac:grpSpMk id="4" creationId="{913EAD05-5455-4B5E-8508-9C62E1EF0D52}"/>
          </ac:grpSpMkLst>
        </pc:grpChg>
        <pc:grpChg chg="mod">
          <ac:chgData name="Shyamala Iyer" userId="a90e9eeb-39b0-446d-bf09-4d7f6f3a5ac9" providerId="ADAL" clId="{0D62D5AE-DE2C-4DA0-882D-FFAE30176935}" dt="2022-05-12T08:09:13.689" v="1141" actId="1076"/>
          <ac:grpSpMkLst>
            <pc:docMk/>
            <pc:sldMk cId="2738489754" sldId="2146847097"/>
            <ac:grpSpMk id="5" creationId="{71CFBDF1-89AF-4D5E-9F70-E0C7ED461FA0}"/>
          </ac:grpSpMkLst>
        </pc:grpChg>
        <pc:grpChg chg="add del mod">
          <ac:chgData name="Shyamala Iyer" userId="a90e9eeb-39b0-446d-bf09-4d7f6f3a5ac9" providerId="ADAL" clId="{0D62D5AE-DE2C-4DA0-882D-FFAE30176935}" dt="2022-05-12T08:09:13.689" v="1141" actId="1076"/>
          <ac:grpSpMkLst>
            <pc:docMk/>
            <pc:sldMk cId="2738489754" sldId="2146847097"/>
            <ac:grpSpMk id="6" creationId="{6C8D348F-E6AF-4658-A1A5-F9E84E8A2034}"/>
          </ac:grpSpMkLst>
        </pc:grpChg>
        <pc:grpChg chg="mod">
          <ac:chgData name="Shyamala Iyer" userId="a90e9eeb-39b0-446d-bf09-4d7f6f3a5ac9" providerId="ADAL" clId="{0D62D5AE-DE2C-4DA0-882D-FFAE30176935}" dt="2022-05-12T08:09:13.689" v="1141" actId="1076"/>
          <ac:grpSpMkLst>
            <pc:docMk/>
            <pc:sldMk cId="2738489754" sldId="2146847097"/>
            <ac:grpSpMk id="7" creationId="{A644DB06-17F5-4FCD-BA39-265731B1E943}"/>
          </ac:grpSpMkLst>
        </pc:grpChg>
        <pc:grpChg chg="add mod">
          <ac:chgData name="Shyamala Iyer" userId="a90e9eeb-39b0-446d-bf09-4d7f6f3a5ac9" providerId="ADAL" clId="{0D62D5AE-DE2C-4DA0-882D-FFAE30176935}" dt="2022-05-20T13:16:30.318" v="3054" actId="1076"/>
          <ac:grpSpMkLst>
            <pc:docMk/>
            <pc:sldMk cId="2738489754" sldId="2146847097"/>
            <ac:grpSpMk id="102" creationId="{DBAE2166-EF0D-4E93-8CA5-D66C9619B307}"/>
          </ac:grpSpMkLst>
        </pc:grpChg>
        <pc:grpChg chg="add mod">
          <ac:chgData name="Shyamala Iyer" userId="a90e9eeb-39b0-446d-bf09-4d7f6f3a5ac9" providerId="ADAL" clId="{0D62D5AE-DE2C-4DA0-882D-FFAE30176935}" dt="2022-05-12T08:09:13.689" v="1141" actId="1076"/>
          <ac:grpSpMkLst>
            <pc:docMk/>
            <pc:sldMk cId="2738489754" sldId="2146847097"/>
            <ac:grpSpMk id="110" creationId="{9F5CA618-FA0E-43C8-80D8-99A500319303}"/>
          </ac:grpSpMkLst>
        </pc:grpChg>
        <pc:grpChg chg="add mod">
          <ac:chgData name="Shyamala Iyer" userId="a90e9eeb-39b0-446d-bf09-4d7f6f3a5ac9" providerId="ADAL" clId="{0D62D5AE-DE2C-4DA0-882D-FFAE30176935}" dt="2022-05-12T08:09:13.689" v="1141" actId="1076"/>
          <ac:grpSpMkLst>
            <pc:docMk/>
            <pc:sldMk cId="2738489754" sldId="2146847097"/>
            <ac:grpSpMk id="113" creationId="{34B1B505-9C98-4C94-AB61-EBB3F36250AB}"/>
          </ac:grpSpMkLst>
        </pc:grpChg>
        <pc:grpChg chg="add mod">
          <ac:chgData name="Shyamala Iyer" userId="a90e9eeb-39b0-446d-bf09-4d7f6f3a5ac9" providerId="ADAL" clId="{0D62D5AE-DE2C-4DA0-882D-FFAE30176935}" dt="2022-05-20T12:36:40.668" v="2885"/>
          <ac:grpSpMkLst>
            <pc:docMk/>
            <pc:sldMk cId="2738489754" sldId="2146847097"/>
            <ac:grpSpMk id="117" creationId="{14C273D6-2DA3-4E6D-BBCD-7E42F4200C75}"/>
          </ac:grpSpMkLst>
        </pc:grpChg>
        <pc:grpChg chg="mod">
          <ac:chgData name="Shyamala Iyer" userId="a90e9eeb-39b0-446d-bf09-4d7f6f3a5ac9" providerId="ADAL" clId="{0D62D5AE-DE2C-4DA0-882D-FFAE30176935}" dt="2022-05-12T08:09:13.689" v="1141" actId="1076"/>
          <ac:grpSpMkLst>
            <pc:docMk/>
            <pc:sldMk cId="2738489754" sldId="2146847097"/>
            <ac:grpSpMk id="131" creationId="{80E90EA6-F479-4B68-B9E1-1C3BA327F709}"/>
          </ac:grpSpMkLst>
        </pc:grpChg>
        <pc:grpChg chg="mod">
          <ac:chgData name="Shyamala Iyer" userId="a90e9eeb-39b0-446d-bf09-4d7f6f3a5ac9" providerId="ADAL" clId="{0D62D5AE-DE2C-4DA0-882D-FFAE30176935}" dt="2022-05-20T12:35:20.172" v="2868" actId="1076"/>
          <ac:grpSpMkLst>
            <pc:docMk/>
            <pc:sldMk cId="2738489754" sldId="2146847097"/>
            <ac:grpSpMk id="180" creationId="{A59FA398-8B0D-49E0-809E-6B58DA1A7F0E}"/>
          </ac:grpSpMkLst>
        </pc:grpChg>
        <pc:grpChg chg="del">
          <ac:chgData name="Shyamala Iyer" userId="a90e9eeb-39b0-446d-bf09-4d7f6f3a5ac9" providerId="ADAL" clId="{0D62D5AE-DE2C-4DA0-882D-FFAE30176935}" dt="2022-05-12T07:09:27.275" v="366" actId="21"/>
          <ac:grpSpMkLst>
            <pc:docMk/>
            <pc:sldMk cId="2738489754" sldId="2146847097"/>
            <ac:grpSpMk id="187" creationId="{5280FE29-FA31-40A1-8932-846E9132EF88}"/>
          </ac:grpSpMkLst>
        </pc:grpChg>
        <pc:grpChg chg="mod">
          <ac:chgData name="Shyamala Iyer" userId="a90e9eeb-39b0-446d-bf09-4d7f6f3a5ac9" providerId="ADAL" clId="{0D62D5AE-DE2C-4DA0-882D-FFAE30176935}" dt="2022-05-20T13:16:32.298" v="3057" actId="1076"/>
          <ac:grpSpMkLst>
            <pc:docMk/>
            <pc:sldMk cId="2738489754" sldId="2146847097"/>
            <ac:grpSpMk id="193" creationId="{0439C5B7-9C38-40E2-8D97-5E778964EAD1}"/>
          </ac:grpSpMkLst>
        </pc:grpChg>
        <pc:grpChg chg="mod">
          <ac:chgData name="Shyamala Iyer" userId="a90e9eeb-39b0-446d-bf09-4d7f6f3a5ac9" providerId="ADAL" clId="{0D62D5AE-DE2C-4DA0-882D-FFAE30176935}" dt="2022-05-12T08:09:13.689" v="1141" actId="1076"/>
          <ac:grpSpMkLst>
            <pc:docMk/>
            <pc:sldMk cId="2738489754" sldId="2146847097"/>
            <ac:grpSpMk id="198" creationId="{925A13D7-3013-4915-B8AA-60DCEBDC4A01}"/>
          </ac:grpSpMkLst>
        </pc:grpChg>
        <pc:grpChg chg="mod">
          <ac:chgData name="Shyamala Iyer" userId="a90e9eeb-39b0-446d-bf09-4d7f6f3a5ac9" providerId="ADAL" clId="{0D62D5AE-DE2C-4DA0-882D-FFAE30176935}" dt="2022-05-12T08:09:13.689" v="1141" actId="1076"/>
          <ac:grpSpMkLst>
            <pc:docMk/>
            <pc:sldMk cId="2738489754" sldId="2146847097"/>
            <ac:grpSpMk id="204" creationId="{BFB56E2D-6AC2-44DC-BB7B-423C3393A995}"/>
          </ac:grpSpMkLst>
        </pc:grpChg>
        <pc:grpChg chg="del mod">
          <ac:chgData name="Shyamala Iyer" userId="a90e9eeb-39b0-446d-bf09-4d7f6f3a5ac9" providerId="ADAL" clId="{0D62D5AE-DE2C-4DA0-882D-FFAE30176935}" dt="2022-05-12T07:29:37.941" v="618" actId="478"/>
          <ac:grpSpMkLst>
            <pc:docMk/>
            <pc:sldMk cId="2738489754" sldId="2146847097"/>
            <ac:grpSpMk id="213" creationId="{9F717C98-ECB0-4B40-8494-A87D968ACD50}"/>
          </ac:grpSpMkLst>
        </pc:grpChg>
        <pc:grpChg chg="mod">
          <ac:chgData name="Shyamala Iyer" userId="a90e9eeb-39b0-446d-bf09-4d7f6f3a5ac9" providerId="ADAL" clId="{0D62D5AE-DE2C-4DA0-882D-FFAE30176935}" dt="2022-05-20T12:37:11.312" v="2891" actId="1076"/>
          <ac:grpSpMkLst>
            <pc:docMk/>
            <pc:sldMk cId="2738489754" sldId="2146847097"/>
            <ac:grpSpMk id="225" creationId="{B8D93E6F-FCFD-4751-9199-7AB157111B64}"/>
          </ac:grpSpMkLst>
        </pc:grpChg>
        <pc:grpChg chg="mod">
          <ac:chgData name="Shyamala Iyer" userId="a90e9eeb-39b0-446d-bf09-4d7f6f3a5ac9" providerId="ADAL" clId="{0D62D5AE-DE2C-4DA0-882D-FFAE30176935}" dt="2022-05-12T08:09:13.689" v="1141" actId="1076"/>
          <ac:grpSpMkLst>
            <pc:docMk/>
            <pc:sldMk cId="2738489754" sldId="2146847097"/>
            <ac:grpSpMk id="235" creationId="{EE7BDC36-5F29-455C-B739-3B266E64CA8C}"/>
          </ac:grpSpMkLst>
        </pc:grpChg>
        <pc:grpChg chg="mod">
          <ac:chgData name="Shyamala Iyer" userId="a90e9eeb-39b0-446d-bf09-4d7f6f3a5ac9" providerId="ADAL" clId="{0D62D5AE-DE2C-4DA0-882D-FFAE30176935}" dt="2022-05-13T16:02:42.550" v="2414" actId="1076"/>
          <ac:grpSpMkLst>
            <pc:docMk/>
            <pc:sldMk cId="2738489754" sldId="2146847097"/>
            <ac:grpSpMk id="238" creationId="{5B8632A9-13B7-425C-908B-4D706C125BED}"/>
          </ac:grpSpMkLst>
        </pc:grpChg>
        <pc:graphicFrameChg chg="add mod modGraphic">
          <ac:chgData name="Shyamala Iyer" userId="a90e9eeb-39b0-446d-bf09-4d7f6f3a5ac9" providerId="ADAL" clId="{0D62D5AE-DE2C-4DA0-882D-FFAE30176935}" dt="2022-05-20T12:33:40.346" v="2859" actId="207"/>
          <ac:graphicFrameMkLst>
            <pc:docMk/>
            <pc:sldMk cId="2738489754" sldId="2146847097"/>
            <ac:graphicFrameMk id="100" creationId="{B553B9CB-F3AF-49DC-BBDE-C71428707949}"/>
          </ac:graphicFrameMkLst>
        </pc:graphicFrameChg>
        <pc:picChg chg="add del mod">
          <ac:chgData name="Shyamala Iyer" userId="a90e9eeb-39b0-446d-bf09-4d7f6f3a5ac9" providerId="ADAL" clId="{0D62D5AE-DE2C-4DA0-882D-FFAE30176935}" dt="2022-05-20T12:38:33.335" v="2906" actId="478"/>
          <ac:picMkLst>
            <pc:docMk/>
            <pc:sldMk cId="2738489754" sldId="2146847097"/>
            <ac:picMk id="10" creationId="{FE5A4932-D4D4-4D21-8B2D-1116F763DBA3}"/>
          </ac:picMkLst>
        </pc:picChg>
        <pc:picChg chg="add del mod">
          <ac:chgData name="Shyamala Iyer" userId="a90e9eeb-39b0-446d-bf09-4d7f6f3a5ac9" providerId="ADAL" clId="{0D62D5AE-DE2C-4DA0-882D-FFAE30176935}" dt="2022-05-20T12:39:54.005" v="2926" actId="1076"/>
          <ac:picMkLst>
            <pc:docMk/>
            <pc:sldMk cId="2738489754" sldId="2146847097"/>
            <ac:picMk id="13" creationId="{84EF266F-3F49-4368-B78F-47F4899BCBED}"/>
          </ac:picMkLst>
        </pc:picChg>
        <pc:picChg chg="add mod">
          <ac:chgData name="Shyamala Iyer" userId="a90e9eeb-39b0-446d-bf09-4d7f6f3a5ac9" providerId="ADAL" clId="{0D62D5AE-DE2C-4DA0-882D-FFAE30176935}" dt="2022-05-20T12:39:51.450" v="2925" actId="1076"/>
          <ac:picMkLst>
            <pc:docMk/>
            <pc:sldMk cId="2738489754" sldId="2146847097"/>
            <ac:picMk id="15" creationId="{6E18CBD2-B91E-4874-8796-49C9FB38579A}"/>
          </ac:picMkLst>
        </pc:picChg>
        <pc:picChg chg="add mod">
          <ac:chgData name="Shyamala Iyer" userId="a90e9eeb-39b0-446d-bf09-4d7f6f3a5ac9" providerId="ADAL" clId="{0D62D5AE-DE2C-4DA0-882D-FFAE30176935}" dt="2022-05-20T12:39:12.480" v="2916" actId="1076"/>
          <ac:picMkLst>
            <pc:docMk/>
            <pc:sldMk cId="2738489754" sldId="2146847097"/>
            <ac:picMk id="121" creationId="{621D74E0-3A39-4E79-9320-39BA5C54ACCF}"/>
          </ac:picMkLst>
        </pc:picChg>
        <pc:picChg chg="add mod">
          <ac:chgData name="Shyamala Iyer" userId="a90e9eeb-39b0-446d-bf09-4d7f6f3a5ac9" providerId="ADAL" clId="{0D62D5AE-DE2C-4DA0-882D-FFAE30176935}" dt="2022-05-20T12:39:10.526" v="2915" actId="1076"/>
          <ac:picMkLst>
            <pc:docMk/>
            <pc:sldMk cId="2738489754" sldId="2146847097"/>
            <ac:picMk id="122" creationId="{CDD65514-CDB7-42CC-9689-057DC4A11047}"/>
          </ac:picMkLst>
        </pc:picChg>
        <pc:picChg chg="add mod">
          <ac:chgData name="Shyamala Iyer" userId="a90e9eeb-39b0-446d-bf09-4d7f6f3a5ac9" providerId="ADAL" clId="{0D62D5AE-DE2C-4DA0-882D-FFAE30176935}" dt="2022-05-12T08:09:13.689" v="1141" actId="1076"/>
          <ac:picMkLst>
            <pc:docMk/>
            <pc:sldMk cId="2738489754" sldId="2146847097"/>
            <ac:picMk id="123" creationId="{438D7033-2CB5-46FF-A80A-8DA867FAE7BD}"/>
          </ac:picMkLst>
        </pc:picChg>
        <pc:picChg chg="add mod">
          <ac:chgData name="Shyamala Iyer" userId="a90e9eeb-39b0-446d-bf09-4d7f6f3a5ac9" providerId="ADAL" clId="{0D62D5AE-DE2C-4DA0-882D-FFAE30176935}" dt="2022-05-12T08:09:13.689" v="1141" actId="1076"/>
          <ac:picMkLst>
            <pc:docMk/>
            <pc:sldMk cId="2738489754" sldId="2146847097"/>
            <ac:picMk id="124" creationId="{5BA7740A-19EA-4E99-8803-DEE8F3730E75}"/>
          </ac:picMkLst>
        </pc:picChg>
        <pc:picChg chg="add mod">
          <ac:chgData name="Shyamala Iyer" userId="a90e9eeb-39b0-446d-bf09-4d7f6f3a5ac9" providerId="ADAL" clId="{0D62D5AE-DE2C-4DA0-882D-FFAE30176935}" dt="2022-05-12T08:09:13.689" v="1141" actId="1076"/>
          <ac:picMkLst>
            <pc:docMk/>
            <pc:sldMk cId="2738489754" sldId="2146847097"/>
            <ac:picMk id="125" creationId="{DB79BE3B-EDA3-4DAA-B98D-78F38C3A0CD5}"/>
          </ac:picMkLst>
        </pc:picChg>
        <pc:picChg chg="add mod">
          <ac:chgData name="Shyamala Iyer" userId="a90e9eeb-39b0-446d-bf09-4d7f6f3a5ac9" providerId="ADAL" clId="{0D62D5AE-DE2C-4DA0-882D-FFAE30176935}" dt="2022-05-12T08:09:13.689" v="1141" actId="1076"/>
          <ac:picMkLst>
            <pc:docMk/>
            <pc:sldMk cId="2738489754" sldId="2146847097"/>
            <ac:picMk id="126" creationId="{4E646FCB-AEC2-4023-A10D-6E156F462487}"/>
          </ac:picMkLst>
        </pc:picChg>
        <pc:picChg chg="add mod">
          <ac:chgData name="Shyamala Iyer" userId="a90e9eeb-39b0-446d-bf09-4d7f6f3a5ac9" providerId="ADAL" clId="{0D62D5AE-DE2C-4DA0-882D-FFAE30176935}" dt="2022-05-12T08:09:13.689" v="1141" actId="1076"/>
          <ac:picMkLst>
            <pc:docMk/>
            <pc:sldMk cId="2738489754" sldId="2146847097"/>
            <ac:picMk id="127" creationId="{1E593C3A-F026-46EE-A9DB-9937E666F91B}"/>
          </ac:picMkLst>
        </pc:picChg>
        <pc:picChg chg="mod">
          <ac:chgData name="Shyamala Iyer" userId="a90e9eeb-39b0-446d-bf09-4d7f6f3a5ac9" providerId="ADAL" clId="{0D62D5AE-DE2C-4DA0-882D-FFAE30176935}" dt="2022-05-12T08:09:13.689" v="1141" actId="1076"/>
          <ac:picMkLst>
            <pc:docMk/>
            <pc:sldMk cId="2738489754" sldId="2146847097"/>
            <ac:picMk id="233" creationId="{D5835B93-0E07-4B9D-86E8-710FE29E4537}"/>
          </ac:picMkLst>
        </pc:picChg>
        <pc:picChg chg="mod">
          <ac:chgData name="Shyamala Iyer" userId="a90e9eeb-39b0-446d-bf09-4d7f6f3a5ac9" providerId="ADAL" clId="{0D62D5AE-DE2C-4DA0-882D-FFAE30176935}" dt="2022-05-12T08:09:13.689" v="1141" actId="1076"/>
          <ac:picMkLst>
            <pc:docMk/>
            <pc:sldMk cId="2738489754" sldId="2146847097"/>
            <ac:picMk id="234" creationId="{B2D5DEBF-9EF4-4878-B668-9BA022CC98CE}"/>
          </ac:picMkLst>
        </pc:picChg>
        <pc:picChg chg="mod">
          <ac:chgData name="Shyamala Iyer" userId="a90e9eeb-39b0-446d-bf09-4d7f6f3a5ac9" providerId="ADAL" clId="{0D62D5AE-DE2C-4DA0-882D-FFAE30176935}" dt="2022-05-12T08:09:13.689" v="1141" actId="1076"/>
          <ac:picMkLst>
            <pc:docMk/>
            <pc:sldMk cId="2738489754" sldId="2146847097"/>
            <ac:picMk id="237" creationId="{4ADF9E33-C612-4489-A970-8A8264C44F1D}"/>
          </ac:picMkLst>
        </pc:picChg>
        <pc:cxnChg chg="del mod">
          <ac:chgData name="Shyamala Iyer" userId="a90e9eeb-39b0-446d-bf09-4d7f6f3a5ac9" providerId="ADAL" clId="{0D62D5AE-DE2C-4DA0-882D-FFAE30176935}" dt="2022-05-12T07:09:27.275" v="366" actId="21"/>
          <ac:cxnSpMkLst>
            <pc:docMk/>
            <pc:sldMk cId="2738489754" sldId="2146847097"/>
            <ac:cxnSpMk id="97" creationId="{65F26748-FD4D-4281-B2A8-9B2E2D2E1E28}"/>
          </ac:cxnSpMkLst>
        </pc:cxnChg>
        <pc:cxnChg chg="mod">
          <ac:chgData name="Shyamala Iyer" userId="a90e9eeb-39b0-446d-bf09-4d7f6f3a5ac9" providerId="ADAL" clId="{0D62D5AE-DE2C-4DA0-882D-FFAE30176935}" dt="2022-05-12T08:09:13.689" v="1141" actId="1076"/>
          <ac:cxnSpMkLst>
            <pc:docMk/>
            <pc:sldMk cId="2738489754" sldId="2146847097"/>
            <ac:cxnSpMk id="98" creationId="{33CE460B-EDDE-4B77-A80A-B18C8292C77D}"/>
          </ac:cxnSpMkLst>
        </pc:cxnChg>
        <pc:cxnChg chg="mod">
          <ac:chgData name="Shyamala Iyer" userId="a90e9eeb-39b0-446d-bf09-4d7f6f3a5ac9" providerId="ADAL" clId="{0D62D5AE-DE2C-4DA0-882D-FFAE30176935}" dt="2022-05-20T12:36:55.850" v="2889" actId="1076"/>
          <ac:cxnSpMkLst>
            <pc:docMk/>
            <pc:sldMk cId="2738489754" sldId="2146847097"/>
            <ac:cxnSpMk id="99" creationId="{63529282-517A-4B10-89E2-0FD11D256738}"/>
          </ac:cxnSpMkLst>
        </pc:cxnChg>
        <pc:cxnChg chg="add mod">
          <ac:chgData name="Shyamala Iyer" userId="a90e9eeb-39b0-446d-bf09-4d7f6f3a5ac9" providerId="ADAL" clId="{0D62D5AE-DE2C-4DA0-882D-FFAE30176935}" dt="2022-05-12T08:09:13.689" v="1141" actId="1076"/>
          <ac:cxnSpMkLst>
            <pc:docMk/>
            <pc:sldMk cId="2738489754" sldId="2146847097"/>
            <ac:cxnSpMk id="101" creationId="{F9B060EE-8B67-4072-AC76-5B61960A04A2}"/>
          </ac:cxnSpMkLst>
        </pc:cxnChg>
        <pc:cxnChg chg="add mod">
          <ac:chgData name="Shyamala Iyer" userId="a90e9eeb-39b0-446d-bf09-4d7f6f3a5ac9" providerId="ADAL" clId="{0D62D5AE-DE2C-4DA0-882D-FFAE30176935}" dt="2022-05-20T12:37:05.771" v="2890" actId="1076"/>
          <ac:cxnSpMkLst>
            <pc:docMk/>
            <pc:sldMk cId="2738489754" sldId="2146847097"/>
            <ac:cxnSpMk id="116" creationId="{EAF505CC-AB7B-43F6-940A-B1BE707D7DA6}"/>
          </ac:cxnSpMkLst>
        </pc:cxnChg>
        <pc:cxnChg chg="mod">
          <ac:chgData name="Shyamala Iyer" userId="a90e9eeb-39b0-446d-bf09-4d7f6f3a5ac9" providerId="ADAL" clId="{0D62D5AE-DE2C-4DA0-882D-FFAE30176935}" dt="2022-05-12T08:09:13.689" v="1141" actId="1076"/>
          <ac:cxnSpMkLst>
            <pc:docMk/>
            <pc:sldMk cId="2738489754" sldId="2146847097"/>
            <ac:cxnSpMk id="132" creationId="{660CCE5D-ECB2-4A25-ABD8-9C08E3FC417B}"/>
          </ac:cxnSpMkLst>
        </pc:cxnChg>
        <pc:cxnChg chg="mod">
          <ac:chgData name="Shyamala Iyer" userId="a90e9eeb-39b0-446d-bf09-4d7f6f3a5ac9" providerId="ADAL" clId="{0D62D5AE-DE2C-4DA0-882D-FFAE30176935}" dt="2022-05-12T08:09:13.689" v="1141" actId="1076"/>
          <ac:cxnSpMkLst>
            <pc:docMk/>
            <pc:sldMk cId="2738489754" sldId="2146847097"/>
            <ac:cxnSpMk id="133" creationId="{81BDAB50-CB43-4CDA-A153-680C3AD2A94E}"/>
          </ac:cxnSpMkLst>
        </pc:cxnChg>
        <pc:cxnChg chg="mod">
          <ac:chgData name="Shyamala Iyer" userId="a90e9eeb-39b0-446d-bf09-4d7f6f3a5ac9" providerId="ADAL" clId="{0D62D5AE-DE2C-4DA0-882D-FFAE30176935}" dt="2022-05-12T08:09:13.689" v="1141" actId="1076"/>
          <ac:cxnSpMkLst>
            <pc:docMk/>
            <pc:sldMk cId="2738489754" sldId="2146847097"/>
            <ac:cxnSpMk id="134" creationId="{BC29E3BD-5A12-4FFD-B1C1-90F4794AE974}"/>
          </ac:cxnSpMkLst>
        </pc:cxnChg>
        <pc:cxnChg chg="mod">
          <ac:chgData name="Shyamala Iyer" userId="a90e9eeb-39b0-446d-bf09-4d7f6f3a5ac9" providerId="ADAL" clId="{0D62D5AE-DE2C-4DA0-882D-FFAE30176935}" dt="2022-05-12T08:09:13.689" v="1141" actId="1076"/>
          <ac:cxnSpMkLst>
            <pc:docMk/>
            <pc:sldMk cId="2738489754" sldId="2146847097"/>
            <ac:cxnSpMk id="145" creationId="{F632B552-5CE0-4F61-8227-D17EF98991EB}"/>
          </ac:cxnSpMkLst>
        </pc:cxnChg>
        <pc:cxnChg chg="mod">
          <ac:chgData name="Shyamala Iyer" userId="a90e9eeb-39b0-446d-bf09-4d7f6f3a5ac9" providerId="ADAL" clId="{0D62D5AE-DE2C-4DA0-882D-FFAE30176935}" dt="2022-05-12T08:09:13.689" v="1141" actId="1076"/>
          <ac:cxnSpMkLst>
            <pc:docMk/>
            <pc:sldMk cId="2738489754" sldId="2146847097"/>
            <ac:cxnSpMk id="157" creationId="{FCA0E0ED-2B0C-4C9D-A1D5-FDBDA765B8F9}"/>
          </ac:cxnSpMkLst>
        </pc:cxnChg>
        <pc:cxnChg chg="mod">
          <ac:chgData name="Shyamala Iyer" userId="a90e9eeb-39b0-446d-bf09-4d7f6f3a5ac9" providerId="ADAL" clId="{0D62D5AE-DE2C-4DA0-882D-FFAE30176935}" dt="2022-05-12T08:09:13.689" v="1141" actId="1076"/>
          <ac:cxnSpMkLst>
            <pc:docMk/>
            <pc:sldMk cId="2738489754" sldId="2146847097"/>
            <ac:cxnSpMk id="158" creationId="{C0E97CC2-3A8F-4FE7-8870-B3E9D1ECACA5}"/>
          </ac:cxnSpMkLst>
        </pc:cxnChg>
        <pc:cxnChg chg="mod">
          <ac:chgData name="Shyamala Iyer" userId="a90e9eeb-39b0-446d-bf09-4d7f6f3a5ac9" providerId="ADAL" clId="{0D62D5AE-DE2C-4DA0-882D-FFAE30176935}" dt="2022-05-12T08:09:13.689" v="1141" actId="1076"/>
          <ac:cxnSpMkLst>
            <pc:docMk/>
            <pc:sldMk cId="2738489754" sldId="2146847097"/>
            <ac:cxnSpMk id="159" creationId="{3FD91290-3B48-4FA9-B818-25FA9E03C8CA}"/>
          </ac:cxnSpMkLst>
        </pc:cxnChg>
        <pc:cxnChg chg="mod">
          <ac:chgData name="Shyamala Iyer" userId="a90e9eeb-39b0-446d-bf09-4d7f6f3a5ac9" providerId="ADAL" clId="{0D62D5AE-DE2C-4DA0-882D-FFAE30176935}" dt="2022-05-12T08:09:13.689" v="1141" actId="1076"/>
          <ac:cxnSpMkLst>
            <pc:docMk/>
            <pc:sldMk cId="2738489754" sldId="2146847097"/>
            <ac:cxnSpMk id="160" creationId="{D567788E-8E0F-4D00-8FF1-4B165095861B}"/>
          </ac:cxnSpMkLst>
        </pc:cxnChg>
        <pc:cxnChg chg="mod">
          <ac:chgData name="Shyamala Iyer" userId="a90e9eeb-39b0-446d-bf09-4d7f6f3a5ac9" providerId="ADAL" clId="{0D62D5AE-DE2C-4DA0-882D-FFAE30176935}" dt="2022-05-12T08:09:13.689" v="1141" actId="1076"/>
          <ac:cxnSpMkLst>
            <pc:docMk/>
            <pc:sldMk cId="2738489754" sldId="2146847097"/>
            <ac:cxnSpMk id="161" creationId="{0CDC95D9-C03C-4F5D-AFB1-D0AE81264BC4}"/>
          </ac:cxnSpMkLst>
        </pc:cxnChg>
        <pc:cxnChg chg="mod">
          <ac:chgData name="Shyamala Iyer" userId="a90e9eeb-39b0-446d-bf09-4d7f6f3a5ac9" providerId="ADAL" clId="{0D62D5AE-DE2C-4DA0-882D-FFAE30176935}" dt="2022-05-12T08:09:13.689" v="1141" actId="1076"/>
          <ac:cxnSpMkLst>
            <pc:docMk/>
            <pc:sldMk cId="2738489754" sldId="2146847097"/>
            <ac:cxnSpMk id="162" creationId="{1BF3CA6B-24E1-4940-AC23-5BCBBDE1ECF2}"/>
          </ac:cxnSpMkLst>
        </pc:cxnChg>
        <pc:cxnChg chg="mod">
          <ac:chgData name="Shyamala Iyer" userId="a90e9eeb-39b0-446d-bf09-4d7f6f3a5ac9" providerId="ADAL" clId="{0D62D5AE-DE2C-4DA0-882D-FFAE30176935}" dt="2022-05-12T08:09:13.689" v="1141" actId="1076"/>
          <ac:cxnSpMkLst>
            <pc:docMk/>
            <pc:sldMk cId="2738489754" sldId="2146847097"/>
            <ac:cxnSpMk id="163" creationId="{6791226E-3A19-4DA3-AB9B-3EA9BD4F99CB}"/>
          </ac:cxnSpMkLst>
        </pc:cxnChg>
        <pc:cxnChg chg="mod">
          <ac:chgData name="Shyamala Iyer" userId="a90e9eeb-39b0-446d-bf09-4d7f6f3a5ac9" providerId="ADAL" clId="{0D62D5AE-DE2C-4DA0-882D-FFAE30176935}" dt="2022-05-12T08:09:13.689" v="1141" actId="1076"/>
          <ac:cxnSpMkLst>
            <pc:docMk/>
            <pc:sldMk cId="2738489754" sldId="2146847097"/>
            <ac:cxnSpMk id="164" creationId="{4ECA7BD4-0732-4C8E-9491-C3022617866F}"/>
          </ac:cxnSpMkLst>
        </pc:cxnChg>
        <pc:cxnChg chg="mod">
          <ac:chgData name="Shyamala Iyer" userId="a90e9eeb-39b0-446d-bf09-4d7f6f3a5ac9" providerId="ADAL" clId="{0D62D5AE-DE2C-4DA0-882D-FFAE30176935}" dt="2022-05-12T08:09:13.689" v="1141" actId="1076"/>
          <ac:cxnSpMkLst>
            <pc:docMk/>
            <pc:sldMk cId="2738489754" sldId="2146847097"/>
            <ac:cxnSpMk id="165" creationId="{966C6701-F2E7-4932-8C7E-DD6857011DF7}"/>
          </ac:cxnSpMkLst>
        </pc:cxnChg>
        <pc:cxnChg chg="mod">
          <ac:chgData name="Shyamala Iyer" userId="a90e9eeb-39b0-446d-bf09-4d7f6f3a5ac9" providerId="ADAL" clId="{0D62D5AE-DE2C-4DA0-882D-FFAE30176935}" dt="2022-05-12T08:09:13.689" v="1141" actId="1076"/>
          <ac:cxnSpMkLst>
            <pc:docMk/>
            <pc:sldMk cId="2738489754" sldId="2146847097"/>
            <ac:cxnSpMk id="166" creationId="{29A24C7C-DD75-4CDA-8E9E-432042F4F352}"/>
          </ac:cxnSpMkLst>
        </pc:cxnChg>
        <pc:cxnChg chg="mod">
          <ac:chgData name="Shyamala Iyer" userId="a90e9eeb-39b0-446d-bf09-4d7f6f3a5ac9" providerId="ADAL" clId="{0D62D5AE-DE2C-4DA0-882D-FFAE30176935}" dt="2022-05-12T08:09:13.689" v="1141" actId="1076"/>
          <ac:cxnSpMkLst>
            <pc:docMk/>
            <pc:sldMk cId="2738489754" sldId="2146847097"/>
            <ac:cxnSpMk id="167" creationId="{BE5916AC-0A29-43A7-B6B0-504998D9755F}"/>
          </ac:cxnSpMkLst>
        </pc:cxnChg>
        <pc:cxnChg chg="mod">
          <ac:chgData name="Shyamala Iyer" userId="a90e9eeb-39b0-446d-bf09-4d7f6f3a5ac9" providerId="ADAL" clId="{0D62D5AE-DE2C-4DA0-882D-FFAE30176935}" dt="2022-05-12T08:09:13.689" v="1141" actId="1076"/>
          <ac:cxnSpMkLst>
            <pc:docMk/>
            <pc:sldMk cId="2738489754" sldId="2146847097"/>
            <ac:cxnSpMk id="170" creationId="{7CE8999A-CE76-47FC-BF29-60696446007F}"/>
          </ac:cxnSpMkLst>
        </pc:cxnChg>
        <pc:cxnChg chg="mod">
          <ac:chgData name="Shyamala Iyer" userId="a90e9eeb-39b0-446d-bf09-4d7f6f3a5ac9" providerId="ADAL" clId="{0D62D5AE-DE2C-4DA0-882D-FFAE30176935}" dt="2022-05-12T08:09:13.689" v="1141" actId="1076"/>
          <ac:cxnSpMkLst>
            <pc:docMk/>
            <pc:sldMk cId="2738489754" sldId="2146847097"/>
            <ac:cxnSpMk id="174" creationId="{331041EE-1B35-41D4-8FBE-39465DC15FB6}"/>
          </ac:cxnSpMkLst>
        </pc:cxnChg>
        <pc:cxnChg chg="mod">
          <ac:chgData name="Shyamala Iyer" userId="a90e9eeb-39b0-446d-bf09-4d7f6f3a5ac9" providerId="ADAL" clId="{0D62D5AE-DE2C-4DA0-882D-FFAE30176935}" dt="2022-05-12T08:09:13.689" v="1141" actId="1076"/>
          <ac:cxnSpMkLst>
            <pc:docMk/>
            <pc:sldMk cId="2738489754" sldId="2146847097"/>
            <ac:cxnSpMk id="184" creationId="{6540B9DE-D8F6-4EBE-8DC6-8E44C65F1330}"/>
          </ac:cxnSpMkLst>
        </pc:cxnChg>
        <pc:cxnChg chg="mod">
          <ac:chgData name="Shyamala Iyer" userId="a90e9eeb-39b0-446d-bf09-4d7f6f3a5ac9" providerId="ADAL" clId="{0D62D5AE-DE2C-4DA0-882D-FFAE30176935}" dt="2022-05-12T08:09:13.689" v="1141" actId="1076"/>
          <ac:cxnSpMkLst>
            <pc:docMk/>
            <pc:sldMk cId="2738489754" sldId="2146847097"/>
            <ac:cxnSpMk id="242" creationId="{B9C1D786-BB48-4CC7-8273-A3DF0DFCB266}"/>
          </ac:cxnSpMkLst>
        </pc:cxnChg>
      </pc:sldChg>
      <pc:sldChg chg="addSp delSp modSp new del mod ord modAnim">
        <pc:chgData name="Shyamala Iyer" userId="a90e9eeb-39b0-446d-bf09-4d7f6f3a5ac9" providerId="ADAL" clId="{0D62D5AE-DE2C-4DA0-882D-FFAE30176935}" dt="2022-05-12T10:19:06.420" v="2361" actId="2696"/>
        <pc:sldMkLst>
          <pc:docMk/>
          <pc:sldMk cId="1304376687" sldId="2146847098"/>
        </pc:sldMkLst>
        <pc:spChg chg="del">
          <ac:chgData name="Shyamala Iyer" userId="a90e9eeb-39b0-446d-bf09-4d7f6f3a5ac9" providerId="ADAL" clId="{0D62D5AE-DE2C-4DA0-882D-FFAE30176935}" dt="2022-05-12T08:59:39.001" v="1220" actId="478"/>
          <ac:spMkLst>
            <pc:docMk/>
            <pc:sldMk cId="1304376687" sldId="2146847098"/>
            <ac:spMk id="2" creationId="{DED7540E-3D3C-4D89-822C-F37D25D2D38C}"/>
          </ac:spMkLst>
        </pc:spChg>
        <pc:spChg chg="add mod">
          <ac:chgData name="Shyamala Iyer" userId="a90e9eeb-39b0-446d-bf09-4d7f6f3a5ac9" providerId="ADAL" clId="{0D62D5AE-DE2C-4DA0-882D-FFAE30176935}" dt="2022-05-12T09:13:49.308" v="1795" actId="1076"/>
          <ac:spMkLst>
            <pc:docMk/>
            <pc:sldMk cId="1304376687" sldId="2146847098"/>
            <ac:spMk id="3" creationId="{A31C9267-AFF4-4224-9487-6154CDD300D4}"/>
          </ac:spMkLst>
        </pc:spChg>
        <pc:spChg chg="add del mod">
          <ac:chgData name="Shyamala Iyer" userId="a90e9eeb-39b0-446d-bf09-4d7f6f3a5ac9" providerId="ADAL" clId="{0D62D5AE-DE2C-4DA0-882D-FFAE30176935}" dt="2022-05-12T09:01:18.737" v="1252"/>
          <ac:spMkLst>
            <pc:docMk/>
            <pc:sldMk cId="1304376687" sldId="2146847098"/>
            <ac:spMk id="4" creationId="{EF91DE9F-BB50-4CEE-869B-FD60A8137BE6}"/>
          </ac:spMkLst>
        </pc:spChg>
        <pc:spChg chg="add del mod">
          <ac:chgData name="Shyamala Iyer" userId="a90e9eeb-39b0-446d-bf09-4d7f6f3a5ac9" providerId="ADAL" clId="{0D62D5AE-DE2C-4DA0-882D-FFAE30176935}" dt="2022-05-12T09:01:18.737" v="1252"/>
          <ac:spMkLst>
            <pc:docMk/>
            <pc:sldMk cId="1304376687" sldId="2146847098"/>
            <ac:spMk id="5" creationId="{398EB1D1-6781-4F7C-8801-28DA81F6B3FC}"/>
          </ac:spMkLst>
        </pc:spChg>
        <pc:spChg chg="add del mod">
          <ac:chgData name="Shyamala Iyer" userId="a90e9eeb-39b0-446d-bf09-4d7f6f3a5ac9" providerId="ADAL" clId="{0D62D5AE-DE2C-4DA0-882D-FFAE30176935}" dt="2022-05-12T09:01:18.737" v="1252"/>
          <ac:spMkLst>
            <pc:docMk/>
            <pc:sldMk cId="1304376687" sldId="2146847098"/>
            <ac:spMk id="6" creationId="{43FA039C-7EC4-4E3E-8423-20DED5B37286}"/>
          </ac:spMkLst>
        </pc:spChg>
        <pc:spChg chg="add del mod">
          <ac:chgData name="Shyamala Iyer" userId="a90e9eeb-39b0-446d-bf09-4d7f6f3a5ac9" providerId="ADAL" clId="{0D62D5AE-DE2C-4DA0-882D-FFAE30176935}" dt="2022-05-12T09:01:18.737" v="1252"/>
          <ac:spMkLst>
            <pc:docMk/>
            <pc:sldMk cId="1304376687" sldId="2146847098"/>
            <ac:spMk id="7" creationId="{9272055F-A306-4AEB-B209-21FA452D92F4}"/>
          </ac:spMkLst>
        </pc:spChg>
        <pc:spChg chg="add del mod">
          <ac:chgData name="Shyamala Iyer" userId="a90e9eeb-39b0-446d-bf09-4d7f6f3a5ac9" providerId="ADAL" clId="{0D62D5AE-DE2C-4DA0-882D-FFAE30176935}" dt="2022-05-12T09:01:18.737" v="1252"/>
          <ac:spMkLst>
            <pc:docMk/>
            <pc:sldMk cId="1304376687" sldId="2146847098"/>
            <ac:spMk id="8" creationId="{A1515B79-17EA-4D56-B2A1-1AA06F4F1F85}"/>
          </ac:spMkLst>
        </pc:spChg>
        <pc:spChg chg="add del mod">
          <ac:chgData name="Shyamala Iyer" userId="a90e9eeb-39b0-446d-bf09-4d7f6f3a5ac9" providerId="ADAL" clId="{0D62D5AE-DE2C-4DA0-882D-FFAE30176935}" dt="2022-05-12T09:01:18.737" v="1252"/>
          <ac:spMkLst>
            <pc:docMk/>
            <pc:sldMk cId="1304376687" sldId="2146847098"/>
            <ac:spMk id="9" creationId="{F06C9210-B6C0-4B95-AEBE-901083435706}"/>
          </ac:spMkLst>
        </pc:spChg>
        <pc:spChg chg="add del mod">
          <ac:chgData name="Shyamala Iyer" userId="a90e9eeb-39b0-446d-bf09-4d7f6f3a5ac9" providerId="ADAL" clId="{0D62D5AE-DE2C-4DA0-882D-FFAE30176935}" dt="2022-05-12T09:01:18.737" v="1252"/>
          <ac:spMkLst>
            <pc:docMk/>
            <pc:sldMk cId="1304376687" sldId="2146847098"/>
            <ac:spMk id="10" creationId="{4FE85820-F56A-4AAC-8AA2-5F3A5F57DFF3}"/>
          </ac:spMkLst>
        </pc:spChg>
        <pc:spChg chg="add del mod">
          <ac:chgData name="Shyamala Iyer" userId="a90e9eeb-39b0-446d-bf09-4d7f6f3a5ac9" providerId="ADAL" clId="{0D62D5AE-DE2C-4DA0-882D-FFAE30176935}" dt="2022-05-12T09:01:18.737" v="1252"/>
          <ac:spMkLst>
            <pc:docMk/>
            <pc:sldMk cId="1304376687" sldId="2146847098"/>
            <ac:spMk id="11" creationId="{C1525D25-8874-4830-B96B-F0D0539188B5}"/>
          </ac:spMkLst>
        </pc:spChg>
        <pc:spChg chg="add del mod">
          <ac:chgData name="Shyamala Iyer" userId="a90e9eeb-39b0-446d-bf09-4d7f6f3a5ac9" providerId="ADAL" clId="{0D62D5AE-DE2C-4DA0-882D-FFAE30176935}" dt="2022-05-12T09:01:18.737" v="1252"/>
          <ac:spMkLst>
            <pc:docMk/>
            <pc:sldMk cId="1304376687" sldId="2146847098"/>
            <ac:spMk id="12" creationId="{2DD32E7C-599E-4688-9849-A32EBFE4885C}"/>
          </ac:spMkLst>
        </pc:spChg>
        <pc:spChg chg="add del mod">
          <ac:chgData name="Shyamala Iyer" userId="a90e9eeb-39b0-446d-bf09-4d7f6f3a5ac9" providerId="ADAL" clId="{0D62D5AE-DE2C-4DA0-882D-FFAE30176935}" dt="2022-05-12T09:01:18.737" v="1252"/>
          <ac:spMkLst>
            <pc:docMk/>
            <pc:sldMk cId="1304376687" sldId="2146847098"/>
            <ac:spMk id="13" creationId="{A1E1339B-97E6-4F88-996C-EB7555311D76}"/>
          </ac:spMkLst>
        </pc:spChg>
        <pc:spChg chg="add del mod">
          <ac:chgData name="Shyamala Iyer" userId="a90e9eeb-39b0-446d-bf09-4d7f6f3a5ac9" providerId="ADAL" clId="{0D62D5AE-DE2C-4DA0-882D-FFAE30176935}" dt="2022-05-12T09:01:18.737" v="1252"/>
          <ac:spMkLst>
            <pc:docMk/>
            <pc:sldMk cId="1304376687" sldId="2146847098"/>
            <ac:spMk id="14" creationId="{50510981-0799-4EF5-B398-9C4FEC8798E5}"/>
          </ac:spMkLst>
        </pc:spChg>
        <pc:spChg chg="add del mod">
          <ac:chgData name="Shyamala Iyer" userId="a90e9eeb-39b0-446d-bf09-4d7f6f3a5ac9" providerId="ADAL" clId="{0D62D5AE-DE2C-4DA0-882D-FFAE30176935}" dt="2022-05-12T09:01:18.737" v="1252"/>
          <ac:spMkLst>
            <pc:docMk/>
            <pc:sldMk cId="1304376687" sldId="2146847098"/>
            <ac:spMk id="15" creationId="{573A36E6-CA87-41B8-AA32-563E478404D8}"/>
          </ac:spMkLst>
        </pc:spChg>
        <pc:spChg chg="add del mod">
          <ac:chgData name="Shyamala Iyer" userId="a90e9eeb-39b0-446d-bf09-4d7f6f3a5ac9" providerId="ADAL" clId="{0D62D5AE-DE2C-4DA0-882D-FFAE30176935}" dt="2022-05-12T09:01:18.737" v="1252"/>
          <ac:spMkLst>
            <pc:docMk/>
            <pc:sldMk cId="1304376687" sldId="2146847098"/>
            <ac:spMk id="16" creationId="{0DC12DD2-4BE1-4AEB-8478-256524136F89}"/>
          </ac:spMkLst>
        </pc:spChg>
        <pc:spChg chg="add del mod">
          <ac:chgData name="Shyamala Iyer" userId="a90e9eeb-39b0-446d-bf09-4d7f6f3a5ac9" providerId="ADAL" clId="{0D62D5AE-DE2C-4DA0-882D-FFAE30176935}" dt="2022-05-12T09:01:18.737" v="1252"/>
          <ac:spMkLst>
            <pc:docMk/>
            <pc:sldMk cId="1304376687" sldId="2146847098"/>
            <ac:spMk id="17" creationId="{4A4ABC1B-4F2B-463D-8AEA-3B8EB10994D1}"/>
          </ac:spMkLst>
        </pc:spChg>
        <pc:spChg chg="add del mod">
          <ac:chgData name="Shyamala Iyer" userId="a90e9eeb-39b0-446d-bf09-4d7f6f3a5ac9" providerId="ADAL" clId="{0D62D5AE-DE2C-4DA0-882D-FFAE30176935}" dt="2022-05-12T09:01:18.737" v="1252"/>
          <ac:spMkLst>
            <pc:docMk/>
            <pc:sldMk cId="1304376687" sldId="2146847098"/>
            <ac:spMk id="18" creationId="{87BC6078-BBC7-4816-87FC-D6B2C659F66E}"/>
          </ac:spMkLst>
        </pc:spChg>
        <pc:spChg chg="add del mod">
          <ac:chgData name="Shyamala Iyer" userId="a90e9eeb-39b0-446d-bf09-4d7f6f3a5ac9" providerId="ADAL" clId="{0D62D5AE-DE2C-4DA0-882D-FFAE30176935}" dt="2022-05-12T09:01:16.902" v="1251"/>
          <ac:spMkLst>
            <pc:docMk/>
            <pc:sldMk cId="1304376687" sldId="2146847098"/>
            <ac:spMk id="19" creationId="{402C6053-66CE-41C6-93AE-DDD4C502938B}"/>
          </ac:spMkLst>
        </pc:spChg>
        <pc:spChg chg="add del mod">
          <ac:chgData name="Shyamala Iyer" userId="a90e9eeb-39b0-446d-bf09-4d7f6f3a5ac9" providerId="ADAL" clId="{0D62D5AE-DE2C-4DA0-882D-FFAE30176935}" dt="2022-05-12T09:01:16.902" v="1251"/>
          <ac:spMkLst>
            <pc:docMk/>
            <pc:sldMk cId="1304376687" sldId="2146847098"/>
            <ac:spMk id="20" creationId="{96F276DB-9F48-41B6-8B49-4B3BB986D91F}"/>
          </ac:spMkLst>
        </pc:spChg>
        <pc:spChg chg="add del mod">
          <ac:chgData name="Shyamala Iyer" userId="a90e9eeb-39b0-446d-bf09-4d7f6f3a5ac9" providerId="ADAL" clId="{0D62D5AE-DE2C-4DA0-882D-FFAE30176935}" dt="2022-05-12T09:01:16.902" v="1251"/>
          <ac:spMkLst>
            <pc:docMk/>
            <pc:sldMk cId="1304376687" sldId="2146847098"/>
            <ac:spMk id="21" creationId="{48EDCC8C-CA86-463F-9383-3FB1E4E206E5}"/>
          </ac:spMkLst>
        </pc:spChg>
        <pc:spChg chg="add del mod">
          <ac:chgData name="Shyamala Iyer" userId="a90e9eeb-39b0-446d-bf09-4d7f6f3a5ac9" providerId="ADAL" clId="{0D62D5AE-DE2C-4DA0-882D-FFAE30176935}" dt="2022-05-12T09:01:16.902" v="1251"/>
          <ac:spMkLst>
            <pc:docMk/>
            <pc:sldMk cId="1304376687" sldId="2146847098"/>
            <ac:spMk id="22" creationId="{8FAF3EDA-16A7-4E07-B6D6-0BBF18EB0120}"/>
          </ac:spMkLst>
        </pc:spChg>
        <pc:spChg chg="add del mod">
          <ac:chgData name="Shyamala Iyer" userId="a90e9eeb-39b0-446d-bf09-4d7f6f3a5ac9" providerId="ADAL" clId="{0D62D5AE-DE2C-4DA0-882D-FFAE30176935}" dt="2022-05-12T09:01:16.902" v="1251"/>
          <ac:spMkLst>
            <pc:docMk/>
            <pc:sldMk cId="1304376687" sldId="2146847098"/>
            <ac:spMk id="23" creationId="{BDC0001F-4F6C-43E2-A069-BEC2D2DB9D40}"/>
          </ac:spMkLst>
        </pc:spChg>
        <pc:spChg chg="add del mod">
          <ac:chgData name="Shyamala Iyer" userId="a90e9eeb-39b0-446d-bf09-4d7f6f3a5ac9" providerId="ADAL" clId="{0D62D5AE-DE2C-4DA0-882D-FFAE30176935}" dt="2022-05-12T09:01:16.902" v="1251"/>
          <ac:spMkLst>
            <pc:docMk/>
            <pc:sldMk cId="1304376687" sldId="2146847098"/>
            <ac:spMk id="24" creationId="{45D2B479-1F6A-49E1-8508-CA41FED9019F}"/>
          </ac:spMkLst>
        </pc:spChg>
        <pc:spChg chg="add del mod">
          <ac:chgData name="Shyamala Iyer" userId="a90e9eeb-39b0-446d-bf09-4d7f6f3a5ac9" providerId="ADAL" clId="{0D62D5AE-DE2C-4DA0-882D-FFAE30176935}" dt="2022-05-12T09:01:16.902" v="1251"/>
          <ac:spMkLst>
            <pc:docMk/>
            <pc:sldMk cId="1304376687" sldId="2146847098"/>
            <ac:spMk id="25" creationId="{FF8807FE-BDFE-4098-81F8-EFA57B40B1E4}"/>
          </ac:spMkLst>
        </pc:spChg>
        <pc:spChg chg="add del mod">
          <ac:chgData name="Shyamala Iyer" userId="a90e9eeb-39b0-446d-bf09-4d7f6f3a5ac9" providerId="ADAL" clId="{0D62D5AE-DE2C-4DA0-882D-FFAE30176935}" dt="2022-05-12T09:01:16.902" v="1251"/>
          <ac:spMkLst>
            <pc:docMk/>
            <pc:sldMk cId="1304376687" sldId="2146847098"/>
            <ac:spMk id="26" creationId="{90DCE03B-2E17-46BA-9B72-E728169ED1AF}"/>
          </ac:spMkLst>
        </pc:spChg>
        <pc:spChg chg="add del mod">
          <ac:chgData name="Shyamala Iyer" userId="a90e9eeb-39b0-446d-bf09-4d7f6f3a5ac9" providerId="ADAL" clId="{0D62D5AE-DE2C-4DA0-882D-FFAE30176935}" dt="2022-05-12T09:01:16.902" v="1251"/>
          <ac:spMkLst>
            <pc:docMk/>
            <pc:sldMk cId="1304376687" sldId="2146847098"/>
            <ac:spMk id="27" creationId="{31FFC23A-CE47-4AE0-8214-4F3426284A48}"/>
          </ac:spMkLst>
        </pc:spChg>
        <pc:spChg chg="add del mod">
          <ac:chgData name="Shyamala Iyer" userId="a90e9eeb-39b0-446d-bf09-4d7f6f3a5ac9" providerId="ADAL" clId="{0D62D5AE-DE2C-4DA0-882D-FFAE30176935}" dt="2022-05-12T09:01:16.902" v="1251"/>
          <ac:spMkLst>
            <pc:docMk/>
            <pc:sldMk cId="1304376687" sldId="2146847098"/>
            <ac:spMk id="28" creationId="{D396E15B-2F75-4E2B-A719-16F0905747E0}"/>
          </ac:spMkLst>
        </pc:spChg>
        <pc:spChg chg="add del mod">
          <ac:chgData name="Shyamala Iyer" userId="a90e9eeb-39b0-446d-bf09-4d7f6f3a5ac9" providerId="ADAL" clId="{0D62D5AE-DE2C-4DA0-882D-FFAE30176935}" dt="2022-05-12T09:01:16.902" v="1251"/>
          <ac:spMkLst>
            <pc:docMk/>
            <pc:sldMk cId="1304376687" sldId="2146847098"/>
            <ac:spMk id="29" creationId="{392829AB-3964-4A43-8192-B77BDDDA7255}"/>
          </ac:spMkLst>
        </pc:spChg>
        <pc:spChg chg="add del mod">
          <ac:chgData name="Shyamala Iyer" userId="a90e9eeb-39b0-446d-bf09-4d7f6f3a5ac9" providerId="ADAL" clId="{0D62D5AE-DE2C-4DA0-882D-FFAE30176935}" dt="2022-05-12T09:01:16.902" v="1251"/>
          <ac:spMkLst>
            <pc:docMk/>
            <pc:sldMk cId="1304376687" sldId="2146847098"/>
            <ac:spMk id="30" creationId="{8C4E05E5-269B-4C54-BA74-29F4DD8C3499}"/>
          </ac:spMkLst>
        </pc:spChg>
        <pc:spChg chg="add del mod">
          <ac:chgData name="Shyamala Iyer" userId="a90e9eeb-39b0-446d-bf09-4d7f6f3a5ac9" providerId="ADAL" clId="{0D62D5AE-DE2C-4DA0-882D-FFAE30176935}" dt="2022-05-12T09:01:16.902" v="1251"/>
          <ac:spMkLst>
            <pc:docMk/>
            <pc:sldMk cId="1304376687" sldId="2146847098"/>
            <ac:spMk id="31" creationId="{4EA3932B-3637-4E05-AB99-34671BFE9263}"/>
          </ac:spMkLst>
        </pc:spChg>
        <pc:spChg chg="add del mod">
          <ac:chgData name="Shyamala Iyer" userId="a90e9eeb-39b0-446d-bf09-4d7f6f3a5ac9" providerId="ADAL" clId="{0D62D5AE-DE2C-4DA0-882D-FFAE30176935}" dt="2022-05-12T09:01:16.902" v="1251"/>
          <ac:spMkLst>
            <pc:docMk/>
            <pc:sldMk cId="1304376687" sldId="2146847098"/>
            <ac:spMk id="32" creationId="{BE02CAE4-AB1F-47B3-AFE1-DD87C9FCE719}"/>
          </ac:spMkLst>
        </pc:spChg>
        <pc:spChg chg="add del mod">
          <ac:chgData name="Shyamala Iyer" userId="a90e9eeb-39b0-446d-bf09-4d7f6f3a5ac9" providerId="ADAL" clId="{0D62D5AE-DE2C-4DA0-882D-FFAE30176935}" dt="2022-05-12T09:01:16.902" v="1251"/>
          <ac:spMkLst>
            <pc:docMk/>
            <pc:sldMk cId="1304376687" sldId="2146847098"/>
            <ac:spMk id="33" creationId="{B17B1836-A125-4107-AE42-F2C40E1B5454}"/>
          </ac:spMkLst>
        </pc:spChg>
        <pc:spChg chg="add del mod">
          <ac:chgData name="Shyamala Iyer" userId="a90e9eeb-39b0-446d-bf09-4d7f6f3a5ac9" providerId="ADAL" clId="{0D62D5AE-DE2C-4DA0-882D-FFAE30176935}" dt="2022-05-12T09:01:29.175" v="1256"/>
          <ac:spMkLst>
            <pc:docMk/>
            <pc:sldMk cId="1304376687" sldId="2146847098"/>
            <ac:spMk id="34" creationId="{1DA1AB56-754E-41BF-8FBB-74AF80EE4C4C}"/>
          </ac:spMkLst>
        </pc:spChg>
        <pc:spChg chg="add del mod">
          <ac:chgData name="Shyamala Iyer" userId="a90e9eeb-39b0-446d-bf09-4d7f6f3a5ac9" providerId="ADAL" clId="{0D62D5AE-DE2C-4DA0-882D-FFAE30176935}" dt="2022-05-12T09:01:29.175" v="1256"/>
          <ac:spMkLst>
            <pc:docMk/>
            <pc:sldMk cId="1304376687" sldId="2146847098"/>
            <ac:spMk id="35" creationId="{790591A1-64C0-4B91-916C-524FBC540F68}"/>
          </ac:spMkLst>
        </pc:spChg>
        <pc:spChg chg="add del mod">
          <ac:chgData name="Shyamala Iyer" userId="a90e9eeb-39b0-446d-bf09-4d7f6f3a5ac9" providerId="ADAL" clId="{0D62D5AE-DE2C-4DA0-882D-FFAE30176935}" dt="2022-05-12T09:01:29.175" v="1256"/>
          <ac:spMkLst>
            <pc:docMk/>
            <pc:sldMk cId="1304376687" sldId="2146847098"/>
            <ac:spMk id="36" creationId="{18EE9C18-710F-4868-B649-B916846ABC72}"/>
          </ac:spMkLst>
        </pc:spChg>
        <pc:spChg chg="add del mod">
          <ac:chgData name="Shyamala Iyer" userId="a90e9eeb-39b0-446d-bf09-4d7f6f3a5ac9" providerId="ADAL" clId="{0D62D5AE-DE2C-4DA0-882D-FFAE30176935}" dt="2022-05-12T09:01:29.175" v="1256"/>
          <ac:spMkLst>
            <pc:docMk/>
            <pc:sldMk cId="1304376687" sldId="2146847098"/>
            <ac:spMk id="37" creationId="{692D1CFA-9798-4547-A1FE-2F9F6542E2CC}"/>
          </ac:spMkLst>
        </pc:spChg>
        <pc:spChg chg="add del mod">
          <ac:chgData name="Shyamala Iyer" userId="a90e9eeb-39b0-446d-bf09-4d7f6f3a5ac9" providerId="ADAL" clId="{0D62D5AE-DE2C-4DA0-882D-FFAE30176935}" dt="2022-05-12T09:01:29.175" v="1256"/>
          <ac:spMkLst>
            <pc:docMk/>
            <pc:sldMk cId="1304376687" sldId="2146847098"/>
            <ac:spMk id="38" creationId="{E3FCA871-0878-436F-A595-03AF75852EED}"/>
          </ac:spMkLst>
        </pc:spChg>
        <pc:spChg chg="add del mod">
          <ac:chgData name="Shyamala Iyer" userId="a90e9eeb-39b0-446d-bf09-4d7f6f3a5ac9" providerId="ADAL" clId="{0D62D5AE-DE2C-4DA0-882D-FFAE30176935}" dt="2022-05-12T09:01:29.175" v="1256"/>
          <ac:spMkLst>
            <pc:docMk/>
            <pc:sldMk cId="1304376687" sldId="2146847098"/>
            <ac:spMk id="39" creationId="{25D57AEA-4D2E-4597-A8E3-EEE4390E1F0E}"/>
          </ac:spMkLst>
        </pc:spChg>
        <pc:spChg chg="add del mod">
          <ac:chgData name="Shyamala Iyer" userId="a90e9eeb-39b0-446d-bf09-4d7f6f3a5ac9" providerId="ADAL" clId="{0D62D5AE-DE2C-4DA0-882D-FFAE30176935}" dt="2022-05-12T09:01:29.175" v="1256"/>
          <ac:spMkLst>
            <pc:docMk/>
            <pc:sldMk cId="1304376687" sldId="2146847098"/>
            <ac:spMk id="40" creationId="{2A1F7DE5-6132-4827-A379-E4FC7DB7633E}"/>
          </ac:spMkLst>
        </pc:spChg>
        <pc:spChg chg="add del mod">
          <ac:chgData name="Shyamala Iyer" userId="a90e9eeb-39b0-446d-bf09-4d7f6f3a5ac9" providerId="ADAL" clId="{0D62D5AE-DE2C-4DA0-882D-FFAE30176935}" dt="2022-05-12T09:01:29.175" v="1256"/>
          <ac:spMkLst>
            <pc:docMk/>
            <pc:sldMk cId="1304376687" sldId="2146847098"/>
            <ac:spMk id="41" creationId="{D8B42810-E468-482E-988F-BE6AD2B92528}"/>
          </ac:spMkLst>
        </pc:spChg>
        <pc:spChg chg="add del mod">
          <ac:chgData name="Shyamala Iyer" userId="a90e9eeb-39b0-446d-bf09-4d7f6f3a5ac9" providerId="ADAL" clId="{0D62D5AE-DE2C-4DA0-882D-FFAE30176935}" dt="2022-05-12T09:01:29.175" v="1256"/>
          <ac:spMkLst>
            <pc:docMk/>
            <pc:sldMk cId="1304376687" sldId="2146847098"/>
            <ac:spMk id="42" creationId="{BA024CA6-C7C4-4419-AE9F-FAA38B3811D2}"/>
          </ac:spMkLst>
        </pc:spChg>
        <pc:spChg chg="add del mod">
          <ac:chgData name="Shyamala Iyer" userId="a90e9eeb-39b0-446d-bf09-4d7f6f3a5ac9" providerId="ADAL" clId="{0D62D5AE-DE2C-4DA0-882D-FFAE30176935}" dt="2022-05-12T09:01:29.175" v="1256"/>
          <ac:spMkLst>
            <pc:docMk/>
            <pc:sldMk cId="1304376687" sldId="2146847098"/>
            <ac:spMk id="43" creationId="{86D6DEF8-2516-4E17-B025-A328A949FEAC}"/>
          </ac:spMkLst>
        </pc:spChg>
        <pc:spChg chg="add del mod">
          <ac:chgData name="Shyamala Iyer" userId="a90e9eeb-39b0-446d-bf09-4d7f6f3a5ac9" providerId="ADAL" clId="{0D62D5AE-DE2C-4DA0-882D-FFAE30176935}" dt="2022-05-12T09:01:29.175" v="1256"/>
          <ac:spMkLst>
            <pc:docMk/>
            <pc:sldMk cId="1304376687" sldId="2146847098"/>
            <ac:spMk id="44" creationId="{55F62647-BF38-4CBE-B4DD-9F2C3B3C9CDE}"/>
          </ac:spMkLst>
        </pc:spChg>
        <pc:spChg chg="add del mod">
          <ac:chgData name="Shyamala Iyer" userId="a90e9eeb-39b0-446d-bf09-4d7f6f3a5ac9" providerId="ADAL" clId="{0D62D5AE-DE2C-4DA0-882D-FFAE30176935}" dt="2022-05-12T09:01:29.175" v="1256"/>
          <ac:spMkLst>
            <pc:docMk/>
            <pc:sldMk cId="1304376687" sldId="2146847098"/>
            <ac:spMk id="45" creationId="{4307ACB2-D311-48B5-92C1-9D1C324B319B}"/>
          </ac:spMkLst>
        </pc:spChg>
        <pc:spChg chg="add del mod">
          <ac:chgData name="Shyamala Iyer" userId="a90e9eeb-39b0-446d-bf09-4d7f6f3a5ac9" providerId="ADAL" clId="{0D62D5AE-DE2C-4DA0-882D-FFAE30176935}" dt="2022-05-12T09:01:29.175" v="1256"/>
          <ac:spMkLst>
            <pc:docMk/>
            <pc:sldMk cId="1304376687" sldId="2146847098"/>
            <ac:spMk id="46" creationId="{0B73F0C1-FC36-4B9C-A96C-A456E4920C9E}"/>
          </ac:spMkLst>
        </pc:spChg>
        <pc:spChg chg="add del mod">
          <ac:chgData name="Shyamala Iyer" userId="a90e9eeb-39b0-446d-bf09-4d7f6f3a5ac9" providerId="ADAL" clId="{0D62D5AE-DE2C-4DA0-882D-FFAE30176935}" dt="2022-05-12T09:01:29.175" v="1256"/>
          <ac:spMkLst>
            <pc:docMk/>
            <pc:sldMk cId="1304376687" sldId="2146847098"/>
            <ac:spMk id="47" creationId="{C4503DC5-15BF-402A-A4EC-C60373E186C1}"/>
          </ac:spMkLst>
        </pc:spChg>
        <pc:spChg chg="add del mod">
          <ac:chgData name="Shyamala Iyer" userId="a90e9eeb-39b0-446d-bf09-4d7f6f3a5ac9" providerId="ADAL" clId="{0D62D5AE-DE2C-4DA0-882D-FFAE30176935}" dt="2022-05-12T09:01:29.175" v="1256"/>
          <ac:spMkLst>
            <pc:docMk/>
            <pc:sldMk cId="1304376687" sldId="2146847098"/>
            <ac:spMk id="48" creationId="{19A52038-85AF-4211-8E4E-04CB75627983}"/>
          </ac:spMkLst>
        </pc:spChg>
        <pc:spChg chg="add del mod">
          <ac:chgData name="Shyamala Iyer" userId="a90e9eeb-39b0-446d-bf09-4d7f6f3a5ac9" providerId="ADAL" clId="{0D62D5AE-DE2C-4DA0-882D-FFAE30176935}" dt="2022-05-12T09:01:42.675" v="1258" actId="478"/>
          <ac:spMkLst>
            <pc:docMk/>
            <pc:sldMk cId="1304376687" sldId="2146847098"/>
            <ac:spMk id="49" creationId="{AE7959B1-7594-4CE6-A684-8018C730EB5D}"/>
          </ac:spMkLst>
        </pc:spChg>
        <pc:spChg chg="add del mod">
          <ac:chgData name="Shyamala Iyer" userId="a90e9eeb-39b0-446d-bf09-4d7f6f3a5ac9" providerId="ADAL" clId="{0D62D5AE-DE2C-4DA0-882D-FFAE30176935}" dt="2022-05-12T09:01:42.675" v="1258" actId="478"/>
          <ac:spMkLst>
            <pc:docMk/>
            <pc:sldMk cId="1304376687" sldId="2146847098"/>
            <ac:spMk id="50" creationId="{12AE9B71-F00C-4A10-AD13-882FA1125384}"/>
          </ac:spMkLst>
        </pc:spChg>
        <pc:spChg chg="add del mod">
          <ac:chgData name="Shyamala Iyer" userId="a90e9eeb-39b0-446d-bf09-4d7f6f3a5ac9" providerId="ADAL" clId="{0D62D5AE-DE2C-4DA0-882D-FFAE30176935}" dt="2022-05-12T09:01:42.675" v="1258" actId="478"/>
          <ac:spMkLst>
            <pc:docMk/>
            <pc:sldMk cId="1304376687" sldId="2146847098"/>
            <ac:spMk id="51" creationId="{C098E88D-0A52-4A2D-A7BC-9F11B3F1642B}"/>
          </ac:spMkLst>
        </pc:spChg>
        <pc:spChg chg="add del mod">
          <ac:chgData name="Shyamala Iyer" userId="a90e9eeb-39b0-446d-bf09-4d7f6f3a5ac9" providerId="ADAL" clId="{0D62D5AE-DE2C-4DA0-882D-FFAE30176935}" dt="2022-05-12T09:01:42.675" v="1258" actId="478"/>
          <ac:spMkLst>
            <pc:docMk/>
            <pc:sldMk cId="1304376687" sldId="2146847098"/>
            <ac:spMk id="52" creationId="{2A0F1465-5D65-4AAC-BFD4-9D530AA04D16}"/>
          </ac:spMkLst>
        </pc:spChg>
        <pc:spChg chg="add del mod">
          <ac:chgData name="Shyamala Iyer" userId="a90e9eeb-39b0-446d-bf09-4d7f6f3a5ac9" providerId="ADAL" clId="{0D62D5AE-DE2C-4DA0-882D-FFAE30176935}" dt="2022-05-12T09:01:42.675" v="1258" actId="478"/>
          <ac:spMkLst>
            <pc:docMk/>
            <pc:sldMk cId="1304376687" sldId="2146847098"/>
            <ac:spMk id="53" creationId="{9CF4B859-42CC-4425-AA3B-FB507F11BC1E}"/>
          </ac:spMkLst>
        </pc:spChg>
        <pc:spChg chg="add del mod">
          <ac:chgData name="Shyamala Iyer" userId="a90e9eeb-39b0-446d-bf09-4d7f6f3a5ac9" providerId="ADAL" clId="{0D62D5AE-DE2C-4DA0-882D-FFAE30176935}" dt="2022-05-12T09:01:42.675" v="1258" actId="478"/>
          <ac:spMkLst>
            <pc:docMk/>
            <pc:sldMk cId="1304376687" sldId="2146847098"/>
            <ac:spMk id="54" creationId="{3479E4B1-A7C5-4170-BFD0-46F2D4CF626E}"/>
          </ac:spMkLst>
        </pc:spChg>
        <pc:spChg chg="add del mod">
          <ac:chgData name="Shyamala Iyer" userId="a90e9eeb-39b0-446d-bf09-4d7f6f3a5ac9" providerId="ADAL" clId="{0D62D5AE-DE2C-4DA0-882D-FFAE30176935}" dt="2022-05-12T09:01:42.675" v="1258" actId="478"/>
          <ac:spMkLst>
            <pc:docMk/>
            <pc:sldMk cId="1304376687" sldId="2146847098"/>
            <ac:spMk id="55" creationId="{A3E30FD4-E69E-4912-B413-5C90FC1DA084}"/>
          </ac:spMkLst>
        </pc:spChg>
        <pc:spChg chg="add del mod">
          <ac:chgData name="Shyamala Iyer" userId="a90e9eeb-39b0-446d-bf09-4d7f6f3a5ac9" providerId="ADAL" clId="{0D62D5AE-DE2C-4DA0-882D-FFAE30176935}" dt="2022-05-12T09:01:42.675" v="1258" actId="478"/>
          <ac:spMkLst>
            <pc:docMk/>
            <pc:sldMk cId="1304376687" sldId="2146847098"/>
            <ac:spMk id="56" creationId="{F712C837-15C8-49A5-9C42-56EC288B0697}"/>
          </ac:spMkLst>
        </pc:spChg>
        <pc:spChg chg="add del mod">
          <ac:chgData name="Shyamala Iyer" userId="a90e9eeb-39b0-446d-bf09-4d7f6f3a5ac9" providerId="ADAL" clId="{0D62D5AE-DE2C-4DA0-882D-FFAE30176935}" dt="2022-05-12T09:01:42.675" v="1258" actId="478"/>
          <ac:spMkLst>
            <pc:docMk/>
            <pc:sldMk cId="1304376687" sldId="2146847098"/>
            <ac:spMk id="57" creationId="{D5BAB5EC-19C5-4549-A4F2-718F6DDC2532}"/>
          </ac:spMkLst>
        </pc:spChg>
        <pc:spChg chg="add del mod">
          <ac:chgData name="Shyamala Iyer" userId="a90e9eeb-39b0-446d-bf09-4d7f6f3a5ac9" providerId="ADAL" clId="{0D62D5AE-DE2C-4DA0-882D-FFAE30176935}" dt="2022-05-12T09:01:42.675" v="1258" actId="478"/>
          <ac:spMkLst>
            <pc:docMk/>
            <pc:sldMk cId="1304376687" sldId="2146847098"/>
            <ac:spMk id="58" creationId="{44729889-109B-4B97-B9AE-842FB7F0857E}"/>
          </ac:spMkLst>
        </pc:spChg>
        <pc:spChg chg="add del mod">
          <ac:chgData name="Shyamala Iyer" userId="a90e9eeb-39b0-446d-bf09-4d7f6f3a5ac9" providerId="ADAL" clId="{0D62D5AE-DE2C-4DA0-882D-FFAE30176935}" dt="2022-05-12T09:01:42.675" v="1258" actId="478"/>
          <ac:spMkLst>
            <pc:docMk/>
            <pc:sldMk cId="1304376687" sldId="2146847098"/>
            <ac:spMk id="59" creationId="{36C58F69-FE73-44CC-8BE6-875146250C4A}"/>
          </ac:spMkLst>
        </pc:spChg>
        <pc:spChg chg="add del mod">
          <ac:chgData name="Shyamala Iyer" userId="a90e9eeb-39b0-446d-bf09-4d7f6f3a5ac9" providerId="ADAL" clId="{0D62D5AE-DE2C-4DA0-882D-FFAE30176935}" dt="2022-05-12T09:01:42.675" v="1258" actId="478"/>
          <ac:spMkLst>
            <pc:docMk/>
            <pc:sldMk cId="1304376687" sldId="2146847098"/>
            <ac:spMk id="60" creationId="{D8881345-C06B-48C0-9812-64CEE7E84EFC}"/>
          </ac:spMkLst>
        </pc:spChg>
        <pc:spChg chg="add del mod">
          <ac:chgData name="Shyamala Iyer" userId="a90e9eeb-39b0-446d-bf09-4d7f6f3a5ac9" providerId="ADAL" clId="{0D62D5AE-DE2C-4DA0-882D-FFAE30176935}" dt="2022-05-12T09:01:42.675" v="1258" actId="478"/>
          <ac:spMkLst>
            <pc:docMk/>
            <pc:sldMk cId="1304376687" sldId="2146847098"/>
            <ac:spMk id="61" creationId="{8FDB6F71-D0D0-4DF6-AE79-7E7148A289EE}"/>
          </ac:spMkLst>
        </pc:spChg>
        <pc:spChg chg="add del mod">
          <ac:chgData name="Shyamala Iyer" userId="a90e9eeb-39b0-446d-bf09-4d7f6f3a5ac9" providerId="ADAL" clId="{0D62D5AE-DE2C-4DA0-882D-FFAE30176935}" dt="2022-05-12T09:01:42.675" v="1258" actId="478"/>
          <ac:spMkLst>
            <pc:docMk/>
            <pc:sldMk cId="1304376687" sldId="2146847098"/>
            <ac:spMk id="62" creationId="{97ABB41F-10E3-4F17-A55A-8420F979CC2F}"/>
          </ac:spMkLst>
        </pc:spChg>
        <pc:spChg chg="add del mod">
          <ac:chgData name="Shyamala Iyer" userId="a90e9eeb-39b0-446d-bf09-4d7f6f3a5ac9" providerId="ADAL" clId="{0D62D5AE-DE2C-4DA0-882D-FFAE30176935}" dt="2022-05-12T09:01:42.675" v="1258" actId="478"/>
          <ac:spMkLst>
            <pc:docMk/>
            <pc:sldMk cId="1304376687" sldId="2146847098"/>
            <ac:spMk id="63" creationId="{294EC82F-95F3-41C0-B73E-54E9FA88D72B}"/>
          </ac:spMkLst>
        </pc:spChg>
        <pc:spChg chg="mod">
          <ac:chgData name="Shyamala Iyer" userId="a90e9eeb-39b0-446d-bf09-4d7f6f3a5ac9" providerId="ADAL" clId="{0D62D5AE-DE2C-4DA0-882D-FFAE30176935}" dt="2022-05-12T09:03:21.408" v="1262"/>
          <ac:spMkLst>
            <pc:docMk/>
            <pc:sldMk cId="1304376687" sldId="2146847098"/>
            <ac:spMk id="66" creationId="{89346E5E-1913-41A8-936F-8135F26F80A0}"/>
          </ac:spMkLst>
        </pc:spChg>
        <pc:spChg chg="mod">
          <ac:chgData name="Shyamala Iyer" userId="a90e9eeb-39b0-446d-bf09-4d7f6f3a5ac9" providerId="ADAL" clId="{0D62D5AE-DE2C-4DA0-882D-FFAE30176935}" dt="2022-05-12T09:03:21.408" v="1262"/>
          <ac:spMkLst>
            <pc:docMk/>
            <pc:sldMk cId="1304376687" sldId="2146847098"/>
            <ac:spMk id="69" creationId="{4D0AC033-5932-4590-8027-00E9D50841B9}"/>
          </ac:spMkLst>
        </pc:spChg>
        <pc:spChg chg="mod">
          <ac:chgData name="Shyamala Iyer" userId="a90e9eeb-39b0-446d-bf09-4d7f6f3a5ac9" providerId="ADAL" clId="{0D62D5AE-DE2C-4DA0-882D-FFAE30176935}" dt="2022-05-12T09:03:21.408" v="1262"/>
          <ac:spMkLst>
            <pc:docMk/>
            <pc:sldMk cId="1304376687" sldId="2146847098"/>
            <ac:spMk id="72" creationId="{3EFA8DCD-A87B-4A8D-99C9-F1B738429590}"/>
          </ac:spMkLst>
        </pc:spChg>
        <pc:spChg chg="mod">
          <ac:chgData name="Shyamala Iyer" userId="a90e9eeb-39b0-446d-bf09-4d7f6f3a5ac9" providerId="ADAL" clId="{0D62D5AE-DE2C-4DA0-882D-FFAE30176935}" dt="2022-05-12T09:03:21.408" v="1262"/>
          <ac:spMkLst>
            <pc:docMk/>
            <pc:sldMk cId="1304376687" sldId="2146847098"/>
            <ac:spMk id="75" creationId="{CB4F0F3C-B65B-4CEA-827D-F8D0C5FA8107}"/>
          </ac:spMkLst>
        </pc:spChg>
        <pc:spChg chg="mod">
          <ac:chgData name="Shyamala Iyer" userId="a90e9eeb-39b0-446d-bf09-4d7f6f3a5ac9" providerId="ADAL" clId="{0D62D5AE-DE2C-4DA0-882D-FFAE30176935}" dt="2022-05-12T09:03:21.408" v="1262"/>
          <ac:spMkLst>
            <pc:docMk/>
            <pc:sldMk cId="1304376687" sldId="2146847098"/>
            <ac:spMk id="78" creationId="{4D6154C0-9260-4E95-878E-8BF1BE29E597}"/>
          </ac:spMkLst>
        </pc:spChg>
        <pc:spChg chg="add mod">
          <ac:chgData name="Shyamala Iyer" userId="a90e9eeb-39b0-446d-bf09-4d7f6f3a5ac9" providerId="ADAL" clId="{0D62D5AE-DE2C-4DA0-882D-FFAE30176935}" dt="2022-05-12T09:03:21.408" v="1262"/>
          <ac:spMkLst>
            <pc:docMk/>
            <pc:sldMk cId="1304376687" sldId="2146847098"/>
            <ac:spMk id="79" creationId="{3F49E6AE-AC24-4FE4-AC2C-8A558052AC4B}"/>
          </ac:spMkLst>
        </pc:spChg>
        <pc:spChg chg="add mod">
          <ac:chgData name="Shyamala Iyer" userId="a90e9eeb-39b0-446d-bf09-4d7f6f3a5ac9" providerId="ADAL" clId="{0D62D5AE-DE2C-4DA0-882D-FFAE30176935}" dt="2022-05-12T09:03:21.408" v="1262"/>
          <ac:spMkLst>
            <pc:docMk/>
            <pc:sldMk cId="1304376687" sldId="2146847098"/>
            <ac:spMk id="80" creationId="{DCD327E6-DE6B-4C2E-90F8-2C1980D8BB8D}"/>
          </ac:spMkLst>
        </pc:spChg>
        <pc:spChg chg="add mod">
          <ac:chgData name="Shyamala Iyer" userId="a90e9eeb-39b0-446d-bf09-4d7f6f3a5ac9" providerId="ADAL" clId="{0D62D5AE-DE2C-4DA0-882D-FFAE30176935}" dt="2022-05-12T09:03:21.408" v="1262"/>
          <ac:spMkLst>
            <pc:docMk/>
            <pc:sldMk cId="1304376687" sldId="2146847098"/>
            <ac:spMk id="81" creationId="{48E5DF0A-3FE0-4CAE-9B9D-F6F3F762EC38}"/>
          </ac:spMkLst>
        </pc:spChg>
        <pc:spChg chg="add mod">
          <ac:chgData name="Shyamala Iyer" userId="a90e9eeb-39b0-446d-bf09-4d7f6f3a5ac9" providerId="ADAL" clId="{0D62D5AE-DE2C-4DA0-882D-FFAE30176935}" dt="2022-05-12T09:03:21.408" v="1262"/>
          <ac:spMkLst>
            <pc:docMk/>
            <pc:sldMk cId="1304376687" sldId="2146847098"/>
            <ac:spMk id="82" creationId="{E84F1118-4CA9-4BC0-A2F8-6356C351DA7F}"/>
          </ac:spMkLst>
        </pc:spChg>
        <pc:spChg chg="add mod">
          <ac:chgData name="Shyamala Iyer" userId="a90e9eeb-39b0-446d-bf09-4d7f6f3a5ac9" providerId="ADAL" clId="{0D62D5AE-DE2C-4DA0-882D-FFAE30176935}" dt="2022-05-12T09:03:21.408" v="1262"/>
          <ac:spMkLst>
            <pc:docMk/>
            <pc:sldMk cId="1304376687" sldId="2146847098"/>
            <ac:spMk id="83" creationId="{5B66BB48-81F6-40F3-8F92-26AC30F62AF6}"/>
          </ac:spMkLst>
        </pc:spChg>
        <pc:spChg chg="add mod">
          <ac:chgData name="Shyamala Iyer" userId="a90e9eeb-39b0-446d-bf09-4d7f6f3a5ac9" providerId="ADAL" clId="{0D62D5AE-DE2C-4DA0-882D-FFAE30176935}" dt="2022-05-12T09:03:21.408" v="1262"/>
          <ac:spMkLst>
            <pc:docMk/>
            <pc:sldMk cId="1304376687" sldId="2146847098"/>
            <ac:spMk id="84" creationId="{6E9ACF50-95C9-4C00-9159-099422193135}"/>
          </ac:spMkLst>
        </pc:spChg>
        <pc:spChg chg="add mod">
          <ac:chgData name="Shyamala Iyer" userId="a90e9eeb-39b0-446d-bf09-4d7f6f3a5ac9" providerId="ADAL" clId="{0D62D5AE-DE2C-4DA0-882D-FFAE30176935}" dt="2022-05-12T09:03:21.408" v="1262"/>
          <ac:spMkLst>
            <pc:docMk/>
            <pc:sldMk cId="1304376687" sldId="2146847098"/>
            <ac:spMk id="85" creationId="{A6394455-401F-467A-91AE-828CF6A11947}"/>
          </ac:spMkLst>
        </pc:spChg>
        <pc:spChg chg="add mod">
          <ac:chgData name="Shyamala Iyer" userId="a90e9eeb-39b0-446d-bf09-4d7f6f3a5ac9" providerId="ADAL" clId="{0D62D5AE-DE2C-4DA0-882D-FFAE30176935}" dt="2022-05-12T09:03:21.408" v="1262"/>
          <ac:spMkLst>
            <pc:docMk/>
            <pc:sldMk cId="1304376687" sldId="2146847098"/>
            <ac:spMk id="86" creationId="{3E957F1D-9008-4D5C-B1F0-749D1FFFD162}"/>
          </ac:spMkLst>
        </pc:spChg>
        <pc:spChg chg="mod">
          <ac:chgData name="Shyamala Iyer" userId="a90e9eeb-39b0-446d-bf09-4d7f6f3a5ac9" providerId="ADAL" clId="{0D62D5AE-DE2C-4DA0-882D-FFAE30176935}" dt="2022-05-12T09:03:21.408" v="1262"/>
          <ac:spMkLst>
            <pc:docMk/>
            <pc:sldMk cId="1304376687" sldId="2146847098"/>
            <ac:spMk id="88" creationId="{2219C106-1189-4C88-8411-7C906306E544}"/>
          </ac:spMkLst>
        </pc:spChg>
        <pc:spChg chg="mod">
          <ac:chgData name="Shyamala Iyer" userId="a90e9eeb-39b0-446d-bf09-4d7f6f3a5ac9" providerId="ADAL" clId="{0D62D5AE-DE2C-4DA0-882D-FFAE30176935}" dt="2022-05-12T09:03:21.408" v="1262"/>
          <ac:spMkLst>
            <pc:docMk/>
            <pc:sldMk cId="1304376687" sldId="2146847098"/>
            <ac:spMk id="89" creationId="{1A25EA87-D5AD-4B6A-950F-13E569DB58C8}"/>
          </ac:spMkLst>
        </pc:spChg>
        <pc:spChg chg="mod">
          <ac:chgData name="Shyamala Iyer" userId="a90e9eeb-39b0-446d-bf09-4d7f6f3a5ac9" providerId="ADAL" clId="{0D62D5AE-DE2C-4DA0-882D-FFAE30176935}" dt="2022-05-12T09:07:09.446" v="1431" actId="208"/>
          <ac:spMkLst>
            <pc:docMk/>
            <pc:sldMk cId="1304376687" sldId="2146847098"/>
            <ac:spMk id="91" creationId="{B530DB15-0FEB-4FC1-9ECD-2242CE756E4F}"/>
          </ac:spMkLst>
        </pc:spChg>
        <pc:spChg chg="mod">
          <ac:chgData name="Shyamala Iyer" userId="a90e9eeb-39b0-446d-bf09-4d7f6f3a5ac9" providerId="ADAL" clId="{0D62D5AE-DE2C-4DA0-882D-FFAE30176935}" dt="2022-05-12T09:07:09.446" v="1431" actId="208"/>
          <ac:spMkLst>
            <pc:docMk/>
            <pc:sldMk cId="1304376687" sldId="2146847098"/>
            <ac:spMk id="92" creationId="{AB4DC4B4-5AA7-44EC-89D5-2A44668A22EF}"/>
          </ac:spMkLst>
        </pc:spChg>
        <pc:spChg chg="mod">
          <ac:chgData name="Shyamala Iyer" userId="a90e9eeb-39b0-446d-bf09-4d7f6f3a5ac9" providerId="ADAL" clId="{0D62D5AE-DE2C-4DA0-882D-FFAE30176935}" dt="2022-05-12T09:07:09.446" v="1431" actId="208"/>
          <ac:spMkLst>
            <pc:docMk/>
            <pc:sldMk cId="1304376687" sldId="2146847098"/>
            <ac:spMk id="94" creationId="{9CCAC385-8FAC-4221-9D56-D682F8262904}"/>
          </ac:spMkLst>
        </pc:spChg>
        <pc:spChg chg="mod">
          <ac:chgData name="Shyamala Iyer" userId="a90e9eeb-39b0-446d-bf09-4d7f6f3a5ac9" providerId="ADAL" clId="{0D62D5AE-DE2C-4DA0-882D-FFAE30176935}" dt="2022-05-12T09:07:09.446" v="1431" actId="208"/>
          <ac:spMkLst>
            <pc:docMk/>
            <pc:sldMk cId="1304376687" sldId="2146847098"/>
            <ac:spMk id="95" creationId="{97943A04-9C65-4071-910C-633F7FEDC341}"/>
          </ac:spMkLst>
        </pc:spChg>
        <pc:spChg chg="mod">
          <ac:chgData name="Shyamala Iyer" userId="a90e9eeb-39b0-446d-bf09-4d7f6f3a5ac9" providerId="ADAL" clId="{0D62D5AE-DE2C-4DA0-882D-FFAE30176935}" dt="2022-05-12T09:07:09.446" v="1431" actId="208"/>
          <ac:spMkLst>
            <pc:docMk/>
            <pc:sldMk cId="1304376687" sldId="2146847098"/>
            <ac:spMk id="97" creationId="{88A06E52-7544-4249-BA29-16402E6E800B}"/>
          </ac:spMkLst>
        </pc:spChg>
        <pc:spChg chg="mod">
          <ac:chgData name="Shyamala Iyer" userId="a90e9eeb-39b0-446d-bf09-4d7f6f3a5ac9" providerId="ADAL" clId="{0D62D5AE-DE2C-4DA0-882D-FFAE30176935}" dt="2022-05-12T09:07:09.446" v="1431" actId="208"/>
          <ac:spMkLst>
            <pc:docMk/>
            <pc:sldMk cId="1304376687" sldId="2146847098"/>
            <ac:spMk id="98" creationId="{209D17D2-DCA5-44C0-BDB7-F77D8AF9CA86}"/>
          </ac:spMkLst>
        </pc:spChg>
        <pc:spChg chg="mod">
          <ac:chgData name="Shyamala Iyer" userId="a90e9eeb-39b0-446d-bf09-4d7f6f3a5ac9" providerId="ADAL" clId="{0D62D5AE-DE2C-4DA0-882D-FFAE30176935}" dt="2022-05-12T09:03:21.408" v="1262"/>
          <ac:spMkLst>
            <pc:docMk/>
            <pc:sldMk cId="1304376687" sldId="2146847098"/>
            <ac:spMk id="100" creationId="{64F6906F-A56A-4469-BD1B-2CC463EA164E}"/>
          </ac:spMkLst>
        </pc:spChg>
        <pc:spChg chg="mod">
          <ac:chgData name="Shyamala Iyer" userId="a90e9eeb-39b0-446d-bf09-4d7f6f3a5ac9" providerId="ADAL" clId="{0D62D5AE-DE2C-4DA0-882D-FFAE30176935}" dt="2022-05-12T09:03:21.408" v="1262"/>
          <ac:spMkLst>
            <pc:docMk/>
            <pc:sldMk cId="1304376687" sldId="2146847098"/>
            <ac:spMk id="101" creationId="{81C7B456-A365-4778-9F3B-8EB77DA09EAE}"/>
          </ac:spMkLst>
        </pc:spChg>
        <pc:spChg chg="add mod">
          <ac:chgData name="Shyamala Iyer" userId="a90e9eeb-39b0-446d-bf09-4d7f6f3a5ac9" providerId="ADAL" clId="{0D62D5AE-DE2C-4DA0-882D-FFAE30176935}" dt="2022-05-12T09:03:21.408" v="1262"/>
          <ac:spMkLst>
            <pc:docMk/>
            <pc:sldMk cId="1304376687" sldId="2146847098"/>
            <ac:spMk id="102" creationId="{7010AD0B-3AB4-40BD-98C1-FE1724C0A4B1}"/>
          </ac:spMkLst>
        </pc:spChg>
        <pc:spChg chg="add mod">
          <ac:chgData name="Shyamala Iyer" userId="a90e9eeb-39b0-446d-bf09-4d7f6f3a5ac9" providerId="ADAL" clId="{0D62D5AE-DE2C-4DA0-882D-FFAE30176935}" dt="2022-05-12T09:15:16.983" v="1881" actId="108"/>
          <ac:spMkLst>
            <pc:docMk/>
            <pc:sldMk cId="1304376687" sldId="2146847098"/>
            <ac:spMk id="103" creationId="{682F6765-E69F-4785-90C4-4A95E3FAE5B5}"/>
          </ac:spMkLst>
        </pc:spChg>
        <pc:spChg chg="add mod">
          <ac:chgData name="Shyamala Iyer" userId="a90e9eeb-39b0-446d-bf09-4d7f6f3a5ac9" providerId="ADAL" clId="{0D62D5AE-DE2C-4DA0-882D-FFAE30176935}" dt="2022-05-12T09:15:09.755" v="1880" actId="207"/>
          <ac:spMkLst>
            <pc:docMk/>
            <pc:sldMk cId="1304376687" sldId="2146847098"/>
            <ac:spMk id="104" creationId="{788FEDDA-D9D8-4F3E-9C6C-C927568AA8F2}"/>
          </ac:spMkLst>
        </pc:spChg>
        <pc:spChg chg="add mod">
          <ac:chgData name="Shyamala Iyer" userId="a90e9eeb-39b0-446d-bf09-4d7f6f3a5ac9" providerId="ADAL" clId="{0D62D5AE-DE2C-4DA0-882D-FFAE30176935}" dt="2022-05-12T09:15:21.400" v="1883" actId="108"/>
          <ac:spMkLst>
            <pc:docMk/>
            <pc:sldMk cId="1304376687" sldId="2146847098"/>
            <ac:spMk id="105" creationId="{3A727745-93CB-47B4-9CF2-076419804470}"/>
          </ac:spMkLst>
        </pc:spChg>
        <pc:spChg chg="add del mod">
          <ac:chgData name="Shyamala Iyer" userId="a90e9eeb-39b0-446d-bf09-4d7f6f3a5ac9" providerId="ADAL" clId="{0D62D5AE-DE2C-4DA0-882D-FFAE30176935}" dt="2022-05-12T09:06:42.373" v="1429" actId="478"/>
          <ac:spMkLst>
            <pc:docMk/>
            <pc:sldMk cId="1304376687" sldId="2146847098"/>
            <ac:spMk id="106" creationId="{A6C2D8E1-D6FB-4C64-B705-75994A066EE3}"/>
          </ac:spMkLst>
        </pc:spChg>
        <pc:spChg chg="add mod">
          <ac:chgData name="Shyamala Iyer" userId="a90e9eeb-39b0-446d-bf09-4d7f6f3a5ac9" providerId="ADAL" clId="{0D62D5AE-DE2C-4DA0-882D-FFAE30176935}" dt="2022-05-12T09:04:17.689" v="1293" actId="122"/>
          <ac:spMkLst>
            <pc:docMk/>
            <pc:sldMk cId="1304376687" sldId="2146847098"/>
            <ac:spMk id="107" creationId="{3CEBFF1C-6F5B-4B6B-ACED-2194AC87315C}"/>
          </ac:spMkLst>
        </pc:spChg>
        <pc:spChg chg="add del mod">
          <ac:chgData name="Shyamala Iyer" userId="a90e9eeb-39b0-446d-bf09-4d7f6f3a5ac9" providerId="ADAL" clId="{0D62D5AE-DE2C-4DA0-882D-FFAE30176935}" dt="2022-05-12T09:06:38.151" v="1428" actId="478"/>
          <ac:spMkLst>
            <pc:docMk/>
            <pc:sldMk cId="1304376687" sldId="2146847098"/>
            <ac:spMk id="108" creationId="{42955821-3FB7-4762-B57F-F66D7E2EFD9C}"/>
          </ac:spMkLst>
        </pc:spChg>
        <pc:spChg chg="add mod">
          <ac:chgData name="Shyamala Iyer" userId="a90e9eeb-39b0-446d-bf09-4d7f6f3a5ac9" providerId="ADAL" clId="{0D62D5AE-DE2C-4DA0-882D-FFAE30176935}" dt="2022-05-12T09:14:31.155" v="1874" actId="1076"/>
          <ac:spMkLst>
            <pc:docMk/>
            <pc:sldMk cId="1304376687" sldId="2146847098"/>
            <ac:spMk id="109" creationId="{6A425585-4866-4802-B48E-FAF4B70C294B}"/>
          </ac:spMkLst>
        </pc:spChg>
        <pc:spChg chg="add mod">
          <ac:chgData name="Shyamala Iyer" userId="a90e9eeb-39b0-446d-bf09-4d7f6f3a5ac9" providerId="ADAL" clId="{0D62D5AE-DE2C-4DA0-882D-FFAE30176935}" dt="2022-05-12T09:09:27.703" v="1594" actId="14100"/>
          <ac:spMkLst>
            <pc:docMk/>
            <pc:sldMk cId="1304376687" sldId="2146847098"/>
            <ac:spMk id="110" creationId="{EFC792EB-C2A5-4CDA-8B11-DF05E87A6377}"/>
          </ac:spMkLst>
        </pc:spChg>
        <pc:spChg chg="mod">
          <ac:chgData name="Shyamala Iyer" userId="a90e9eeb-39b0-446d-bf09-4d7f6f3a5ac9" providerId="ADAL" clId="{0D62D5AE-DE2C-4DA0-882D-FFAE30176935}" dt="2022-05-12T09:07:09.446" v="1431" actId="208"/>
          <ac:spMkLst>
            <pc:docMk/>
            <pc:sldMk cId="1304376687" sldId="2146847098"/>
            <ac:spMk id="112" creationId="{B8D12572-601B-4243-A1FA-16A440D3EFE1}"/>
          </ac:spMkLst>
        </pc:spChg>
        <pc:spChg chg="mod">
          <ac:chgData name="Shyamala Iyer" userId="a90e9eeb-39b0-446d-bf09-4d7f6f3a5ac9" providerId="ADAL" clId="{0D62D5AE-DE2C-4DA0-882D-FFAE30176935}" dt="2022-05-12T09:07:09.446" v="1431" actId="208"/>
          <ac:spMkLst>
            <pc:docMk/>
            <pc:sldMk cId="1304376687" sldId="2146847098"/>
            <ac:spMk id="113" creationId="{CF0FC9CD-5FCB-4937-A7EC-A0F98335E36C}"/>
          </ac:spMkLst>
        </pc:spChg>
        <pc:spChg chg="add mod">
          <ac:chgData name="Shyamala Iyer" userId="a90e9eeb-39b0-446d-bf09-4d7f6f3a5ac9" providerId="ADAL" clId="{0D62D5AE-DE2C-4DA0-882D-FFAE30176935}" dt="2022-05-12T09:15:19.055" v="1882" actId="108"/>
          <ac:spMkLst>
            <pc:docMk/>
            <pc:sldMk cId="1304376687" sldId="2146847098"/>
            <ac:spMk id="114" creationId="{74B2551D-C147-4134-87AA-3C4C33EF11E6}"/>
          </ac:spMkLst>
        </pc:spChg>
        <pc:spChg chg="mod">
          <ac:chgData name="Shyamala Iyer" userId="a90e9eeb-39b0-446d-bf09-4d7f6f3a5ac9" providerId="ADAL" clId="{0D62D5AE-DE2C-4DA0-882D-FFAE30176935}" dt="2022-05-12T09:07:09.446" v="1431" actId="208"/>
          <ac:spMkLst>
            <pc:docMk/>
            <pc:sldMk cId="1304376687" sldId="2146847098"/>
            <ac:spMk id="116" creationId="{F782A4B4-B18A-40CD-BCBF-965FC5F5A55A}"/>
          </ac:spMkLst>
        </pc:spChg>
        <pc:spChg chg="mod">
          <ac:chgData name="Shyamala Iyer" userId="a90e9eeb-39b0-446d-bf09-4d7f6f3a5ac9" providerId="ADAL" clId="{0D62D5AE-DE2C-4DA0-882D-FFAE30176935}" dt="2022-05-12T09:07:09.446" v="1431" actId="208"/>
          <ac:spMkLst>
            <pc:docMk/>
            <pc:sldMk cId="1304376687" sldId="2146847098"/>
            <ac:spMk id="117" creationId="{BA61319E-23B3-4D3D-B090-21811A508A15}"/>
          </ac:spMkLst>
        </pc:spChg>
        <pc:spChg chg="add mod">
          <ac:chgData name="Shyamala Iyer" userId="a90e9eeb-39b0-446d-bf09-4d7f6f3a5ac9" providerId="ADAL" clId="{0D62D5AE-DE2C-4DA0-882D-FFAE30176935}" dt="2022-05-12T09:14:39.949" v="1875" actId="14100"/>
          <ac:spMkLst>
            <pc:docMk/>
            <pc:sldMk cId="1304376687" sldId="2146847098"/>
            <ac:spMk id="118" creationId="{D210E66C-11B3-442A-99E3-493FC37CE7D6}"/>
          </ac:spMkLst>
        </pc:spChg>
        <pc:spChg chg="add del mod">
          <ac:chgData name="Shyamala Iyer" userId="a90e9eeb-39b0-446d-bf09-4d7f6f3a5ac9" providerId="ADAL" clId="{0D62D5AE-DE2C-4DA0-882D-FFAE30176935}" dt="2022-05-12T09:06:35.630" v="1427" actId="478"/>
          <ac:spMkLst>
            <pc:docMk/>
            <pc:sldMk cId="1304376687" sldId="2146847098"/>
            <ac:spMk id="119" creationId="{1FECB831-FE77-4266-B772-6A55F667C9B9}"/>
          </ac:spMkLst>
        </pc:spChg>
        <pc:spChg chg="add mod">
          <ac:chgData name="Shyamala Iyer" userId="a90e9eeb-39b0-446d-bf09-4d7f6f3a5ac9" providerId="ADAL" clId="{0D62D5AE-DE2C-4DA0-882D-FFAE30176935}" dt="2022-05-12T09:09:49.779" v="1599" actId="1076"/>
          <ac:spMkLst>
            <pc:docMk/>
            <pc:sldMk cId="1304376687" sldId="2146847098"/>
            <ac:spMk id="120" creationId="{C1E39FEF-F2DD-466D-8DAE-F9FF2F42791E}"/>
          </ac:spMkLst>
        </pc:spChg>
        <pc:spChg chg="add mod">
          <ac:chgData name="Shyamala Iyer" userId="a90e9eeb-39b0-446d-bf09-4d7f6f3a5ac9" providerId="ADAL" clId="{0D62D5AE-DE2C-4DA0-882D-FFAE30176935}" dt="2022-05-12T09:05:04.570" v="1343" actId="1076"/>
          <ac:spMkLst>
            <pc:docMk/>
            <pc:sldMk cId="1304376687" sldId="2146847098"/>
            <ac:spMk id="126" creationId="{4D3DA5F9-1A79-4745-AF98-05FF27EBAB27}"/>
          </ac:spMkLst>
        </pc:spChg>
        <pc:spChg chg="add mod">
          <ac:chgData name="Shyamala Iyer" userId="a90e9eeb-39b0-446d-bf09-4d7f6f3a5ac9" providerId="ADAL" clId="{0D62D5AE-DE2C-4DA0-882D-FFAE30176935}" dt="2022-05-12T09:11:26.030" v="1646" actId="20577"/>
          <ac:spMkLst>
            <pc:docMk/>
            <pc:sldMk cId="1304376687" sldId="2146847098"/>
            <ac:spMk id="127" creationId="{4A58E7BB-5349-4054-9E1B-6A8C5D242968}"/>
          </ac:spMkLst>
        </pc:spChg>
        <pc:spChg chg="add mod">
          <ac:chgData name="Shyamala Iyer" userId="a90e9eeb-39b0-446d-bf09-4d7f6f3a5ac9" providerId="ADAL" clId="{0D62D5AE-DE2C-4DA0-882D-FFAE30176935}" dt="2022-05-12T09:05:58.328" v="1404" actId="1076"/>
          <ac:spMkLst>
            <pc:docMk/>
            <pc:sldMk cId="1304376687" sldId="2146847098"/>
            <ac:spMk id="128" creationId="{502B57E4-AD52-44F0-9E60-AEB99A48083C}"/>
          </ac:spMkLst>
        </pc:spChg>
        <pc:spChg chg="add mod">
          <ac:chgData name="Shyamala Iyer" userId="a90e9eeb-39b0-446d-bf09-4d7f6f3a5ac9" providerId="ADAL" clId="{0D62D5AE-DE2C-4DA0-882D-FFAE30176935}" dt="2022-05-12T09:06:20.335" v="1425" actId="20577"/>
          <ac:spMkLst>
            <pc:docMk/>
            <pc:sldMk cId="1304376687" sldId="2146847098"/>
            <ac:spMk id="129" creationId="{40148FE1-960E-4574-BB2C-10C7292CC73A}"/>
          </ac:spMkLst>
        </pc:spChg>
        <pc:spChg chg="add mod">
          <ac:chgData name="Shyamala Iyer" userId="a90e9eeb-39b0-446d-bf09-4d7f6f3a5ac9" providerId="ADAL" clId="{0D62D5AE-DE2C-4DA0-882D-FFAE30176935}" dt="2022-05-12T09:09:53.796" v="1600" actId="571"/>
          <ac:spMkLst>
            <pc:docMk/>
            <pc:sldMk cId="1304376687" sldId="2146847098"/>
            <ac:spMk id="130" creationId="{F561DEEE-DB21-4A43-BB0E-02FF693D04FE}"/>
          </ac:spMkLst>
        </pc:spChg>
        <pc:spChg chg="add mod">
          <ac:chgData name="Shyamala Iyer" userId="a90e9eeb-39b0-446d-bf09-4d7f6f3a5ac9" providerId="ADAL" clId="{0D62D5AE-DE2C-4DA0-882D-FFAE30176935}" dt="2022-05-12T09:11:58.481" v="1710" actId="20577"/>
          <ac:spMkLst>
            <pc:docMk/>
            <pc:sldMk cId="1304376687" sldId="2146847098"/>
            <ac:spMk id="131" creationId="{455BE622-434D-4B1C-ACA6-FEA42F43C656}"/>
          </ac:spMkLst>
        </pc:spChg>
        <pc:grpChg chg="add mod">
          <ac:chgData name="Shyamala Iyer" userId="a90e9eeb-39b0-446d-bf09-4d7f6f3a5ac9" providerId="ADAL" clId="{0D62D5AE-DE2C-4DA0-882D-FFAE30176935}" dt="2022-05-12T09:03:21.408" v="1262"/>
          <ac:grpSpMkLst>
            <pc:docMk/>
            <pc:sldMk cId="1304376687" sldId="2146847098"/>
            <ac:grpSpMk id="64" creationId="{F0B7A62F-4E9F-4AAE-9ED7-D5AD851C1E96}"/>
          </ac:grpSpMkLst>
        </pc:grpChg>
        <pc:grpChg chg="add mod">
          <ac:chgData name="Shyamala Iyer" userId="a90e9eeb-39b0-446d-bf09-4d7f6f3a5ac9" providerId="ADAL" clId="{0D62D5AE-DE2C-4DA0-882D-FFAE30176935}" dt="2022-05-12T09:04:59.175" v="1342" actId="1076"/>
          <ac:grpSpMkLst>
            <pc:docMk/>
            <pc:sldMk cId="1304376687" sldId="2146847098"/>
            <ac:grpSpMk id="67" creationId="{E5E75F86-D46E-4641-A1C0-07FA6306C8EE}"/>
          </ac:grpSpMkLst>
        </pc:grpChg>
        <pc:grpChg chg="add mod">
          <ac:chgData name="Shyamala Iyer" userId="a90e9eeb-39b0-446d-bf09-4d7f6f3a5ac9" providerId="ADAL" clId="{0D62D5AE-DE2C-4DA0-882D-FFAE30176935}" dt="2022-05-12T09:03:21.408" v="1262"/>
          <ac:grpSpMkLst>
            <pc:docMk/>
            <pc:sldMk cId="1304376687" sldId="2146847098"/>
            <ac:grpSpMk id="70" creationId="{481CD0A1-1A02-49B8-A039-663871A0EFA3}"/>
          </ac:grpSpMkLst>
        </pc:grpChg>
        <pc:grpChg chg="add mod">
          <ac:chgData name="Shyamala Iyer" userId="a90e9eeb-39b0-446d-bf09-4d7f6f3a5ac9" providerId="ADAL" clId="{0D62D5AE-DE2C-4DA0-882D-FFAE30176935}" dt="2022-05-12T09:03:21.408" v="1262"/>
          <ac:grpSpMkLst>
            <pc:docMk/>
            <pc:sldMk cId="1304376687" sldId="2146847098"/>
            <ac:grpSpMk id="73" creationId="{6241CCAB-8E20-4DBC-A8A8-0A892C529AE9}"/>
          </ac:grpSpMkLst>
        </pc:grpChg>
        <pc:grpChg chg="add mod">
          <ac:chgData name="Shyamala Iyer" userId="a90e9eeb-39b0-446d-bf09-4d7f6f3a5ac9" providerId="ADAL" clId="{0D62D5AE-DE2C-4DA0-882D-FFAE30176935}" dt="2022-05-12T09:03:21.408" v="1262"/>
          <ac:grpSpMkLst>
            <pc:docMk/>
            <pc:sldMk cId="1304376687" sldId="2146847098"/>
            <ac:grpSpMk id="76" creationId="{C88B6364-A452-4A0E-BE0B-EA5E5D501DFA}"/>
          </ac:grpSpMkLst>
        </pc:grpChg>
        <pc:grpChg chg="add mod">
          <ac:chgData name="Shyamala Iyer" userId="a90e9eeb-39b0-446d-bf09-4d7f6f3a5ac9" providerId="ADAL" clId="{0D62D5AE-DE2C-4DA0-882D-FFAE30176935}" dt="2022-05-12T09:03:21.408" v="1262"/>
          <ac:grpSpMkLst>
            <pc:docMk/>
            <pc:sldMk cId="1304376687" sldId="2146847098"/>
            <ac:grpSpMk id="87" creationId="{C53215A2-8FFA-4814-AF39-93952D61F641}"/>
          </ac:grpSpMkLst>
        </pc:grpChg>
        <pc:grpChg chg="add mod">
          <ac:chgData name="Shyamala Iyer" userId="a90e9eeb-39b0-446d-bf09-4d7f6f3a5ac9" providerId="ADAL" clId="{0D62D5AE-DE2C-4DA0-882D-FFAE30176935}" dt="2022-05-12T09:03:21.408" v="1262"/>
          <ac:grpSpMkLst>
            <pc:docMk/>
            <pc:sldMk cId="1304376687" sldId="2146847098"/>
            <ac:grpSpMk id="90" creationId="{64E2990F-6A18-4B62-B77C-82EA37902E31}"/>
          </ac:grpSpMkLst>
        </pc:grpChg>
        <pc:grpChg chg="add mod">
          <ac:chgData name="Shyamala Iyer" userId="a90e9eeb-39b0-446d-bf09-4d7f6f3a5ac9" providerId="ADAL" clId="{0D62D5AE-DE2C-4DA0-882D-FFAE30176935}" dt="2022-05-12T09:06:47.819" v="1430" actId="1076"/>
          <ac:grpSpMkLst>
            <pc:docMk/>
            <pc:sldMk cId="1304376687" sldId="2146847098"/>
            <ac:grpSpMk id="93" creationId="{164D8142-E408-4338-9949-8EFAAABF8C8C}"/>
          </ac:grpSpMkLst>
        </pc:grpChg>
        <pc:grpChg chg="add mod">
          <ac:chgData name="Shyamala Iyer" userId="a90e9eeb-39b0-446d-bf09-4d7f6f3a5ac9" providerId="ADAL" clId="{0D62D5AE-DE2C-4DA0-882D-FFAE30176935}" dt="2022-05-12T09:06:47.819" v="1430" actId="1076"/>
          <ac:grpSpMkLst>
            <pc:docMk/>
            <pc:sldMk cId="1304376687" sldId="2146847098"/>
            <ac:grpSpMk id="96" creationId="{B72BF533-9E5E-4CE6-B1EB-C238FAE622A0}"/>
          </ac:grpSpMkLst>
        </pc:grpChg>
        <pc:grpChg chg="add mod">
          <ac:chgData name="Shyamala Iyer" userId="a90e9eeb-39b0-446d-bf09-4d7f6f3a5ac9" providerId="ADAL" clId="{0D62D5AE-DE2C-4DA0-882D-FFAE30176935}" dt="2022-05-12T09:03:21.408" v="1262"/>
          <ac:grpSpMkLst>
            <pc:docMk/>
            <pc:sldMk cId="1304376687" sldId="2146847098"/>
            <ac:grpSpMk id="99" creationId="{174C8299-C71E-4095-896B-FFD2E06A796D}"/>
          </ac:grpSpMkLst>
        </pc:grpChg>
        <pc:grpChg chg="add mod">
          <ac:chgData name="Shyamala Iyer" userId="a90e9eeb-39b0-446d-bf09-4d7f6f3a5ac9" providerId="ADAL" clId="{0D62D5AE-DE2C-4DA0-882D-FFAE30176935}" dt="2022-05-12T09:03:21.408" v="1262"/>
          <ac:grpSpMkLst>
            <pc:docMk/>
            <pc:sldMk cId="1304376687" sldId="2146847098"/>
            <ac:grpSpMk id="111" creationId="{9E7ACF22-0D2B-4D41-A019-C56332C1A59D}"/>
          </ac:grpSpMkLst>
        </pc:grpChg>
        <pc:grpChg chg="add mod">
          <ac:chgData name="Shyamala Iyer" userId="a90e9eeb-39b0-446d-bf09-4d7f6f3a5ac9" providerId="ADAL" clId="{0D62D5AE-DE2C-4DA0-882D-FFAE30176935}" dt="2022-05-12T09:06:47.819" v="1430" actId="1076"/>
          <ac:grpSpMkLst>
            <pc:docMk/>
            <pc:sldMk cId="1304376687" sldId="2146847098"/>
            <ac:grpSpMk id="115" creationId="{88590C13-5EA9-45F9-A370-36D2AE242EB5}"/>
          </ac:grpSpMkLst>
        </pc:grpChg>
        <pc:picChg chg="mod">
          <ac:chgData name="Shyamala Iyer" userId="a90e9eeb-39b0-446d-bf09-4d7f6f3a5ac9" providerId="ADAL" clId="{0D62D5AE-DE2C-4DA0-882D-FFAE30176935}" dt="2022-05-12T09:03:21.408" v="1262"/>
          <ac:picMkLst>
            <pc:docMk/>
            <pc:sldMk cId="1304376687" sldId="2146847098"/>
            <ac:picMk id="65" creationId="{3E2C786C-9840-4A0C-976A-BF8DD2B3FBA6}"/>
          </ac:picMkLst>
        </pc:picChg>
        <pc:picChg chg="mod">
          <ac:chgData name="Shyamala Iyer" userId="a90e9eeb-39b0-446d-bf09-4d7f6f3a5ac9" providerId="ADAL" clId="{0D62D5AE-DE2C-4DA0-882D-FFAE30176935}" dt="2022-05-12T09:03:21.408" v="1262"/>
          <ac:picMkLst>
            <pc:docMk/>
            <pc:sldMk cId="1304376687" sldId="2146847098"/>
            <ac:picMk id="68" creationId="{46A022DA-EFED-4C47-A989-383D2CD7E4BD}"/>
          </ac:picMkLst>
        </pc:picChg>
        <pc:picChg chg="mod">
          <ac:chgData name="Shyamala Iyer" userId="a90e9eeb-39b0-446d-bf09-4d7f6f3a5ac9" providerId="ADAL" clId="{0D62D5AE-DE2C-4DA0-882D-FFAE30176935}" dt="2022-05-12T09:03:21.408" v="1262"/>
          <ac:picMkLst>
            <pc:docMk/>
            <pc:sldMk cId="1304376687" sldId="2146847098"/>
            <ac:picMk id="71" creationId="{487CCC62-47EF-4B46-ACA1-FAA34955DF9E}"/>
          </ac:picMkLst>
        </pc:picChg>
        <pc:picChg chg="mod">
          <ac:chgData name="Shyamala Iyer" userId="a90e9eeb-39b0-446d-bf09-4d7f6f3a5ac9" providerId="ADAL" clId="{0D62D5AE-DE2C-4DA0-882D-FFAE30176935}" dt="2022-05-12T09:03:21.408" v="1262"/>
          <ac:picMkLst>
            <pc:docMk/>
            <pc:sldMk cId="1304376687" sldId="2146847098"/>
            <ac:picMk id="74" creationId="{33FF7DBB-AF52-45BB-B4EB-4317BECAED5B}"/>
          </ac:picMkLst>
        </pc:picChg>
        <pc:picChg chg="mod">
          <ac:chgData name="Shyamala Iyer" userId="a90e9eeb-39b0-446d-bf09-4d7f6f3a5ac9" providerId="ADAL" clId="{0D62D5AE-DE2C-4DA0-882D-FFAE30176935}" dt="2022-05-12T09:03:21.408" v="1262"/>
          <ac:picMkLst>
            <pc:docMk/>
            <pc:sldMk cId="1304376687" sldId="2146847098"/>
            <ac:picMk id="77" creationId="{BEEBEE27-42D1-4FE8-B67A-3C8F89B9259E}"/>
          </ac:picMkLst>
        </pc:picChg>
        <pc:picChg chg="add del mod">
          <ac:chgData name="Shyamala Iyer" userId="a90e9eeb-39b0-446d-bf09-4d7f6f3a5ac9" providerId="ADAL" clId="{0D62D5AE-DE2C-4DA0-882D-FFAE30176935}" dt="2022-05-12T09:03:39.703" v="1263" actId="478"/>
          <ac:picMkLst>
            <pc:docMk/>
            <pc:sldMk cId="1304376687" sldId="2146847098"/>
            <ac:picMk id="121" creationId="{3DFACF57-E136-46C9-A072-3824DA4A6C05}"/>
          </ac:picMkLst>
        </pc:picChg>
        <pc:picChg chg="add del mod">
          <ac:chgData name="Shyamala Iyer" userId="a90e9eeb-39b0-446d-bf09-4d7f6f3a5ac9" providerId="ADAL" clId="{0D62D5AE-DE2C-4DA0-882D-FFAE30176935}" dt="2022-05-12T09:03:41.140" v="1264" actId="478"/>
          <ac:picMkLst>
            <pc:docMk/>
            <pc:sldMk cId="1304376687" sldId="2146847098"/>
            <ac:picMk id="122" creationId="{AFDF2B35-B9CA-4AC4-BFF1-3D91274E01BB}"/>
          </ac:picMkLst>
        </pc:picChg>
        <pc:picChg chg="add del mod">
          <ac:chgData name="Shyamala Iyer" userId="a90e9eeb-39b0-446d-bf09-4d7f6f3a5ac9" providerId="ADAL" clId="{0D62D5AE-DE2C-4DA0-882D-FFAE30176935}" dt="2022-05-12T09:03:45.602" v="1266" actId="478"/>
          <ac:picMkLst>
            <pc:docMk/>
            <pc:sldMk cId="1304376687" sldId="2146847098"/>
            <ac:picMk id="123" creationId="{52C742CE-F2D6-42A6-A308-642EA314D153}"/>
          </ac:picMkLst>
        </pc:picChg>
        <pc:picChg chg="add del mod">
          <ac:chgData name="Shyamala Iyer" userId="a90e9eeb-39b0-446d-bf09-4d7f6f3a5ac9" providerId="ADAL" clId="{0D62D5AE-DE2C-4DA0-882D-FFAE30176935}" dt="2022-05-12T09:03:43.603" v="1265" actId="478"/>
          <ac:picMkLst>
            <pc:docMk/>
            <pc:sldMk cId="1304376687" sldId="2146847098"/>
            <ac:picMk id="124" creationId="{549D9C3F-08CD-4575-AEDC-F5E45F4383A7}"/>
          </ac:picMkLst>
        </pc:picChg>
        <pc:picChg chg="add del mod">
          <ac:chgData name="Shyamala Iyer" userId="a90e9eeb-39b0-446d-bf09-4d7f6f3a5ac9" providerId="ADAL" clId="{0D62D5AE-DE2C-4DA0-882D-FFAE30176935}" dt="2022-05-12T09:06:00.030" v="1405" actId="478"/>
          <ac:picMkLst>
            <pc:docMk/>
            <pc:sldMk cId="1304376687" sldId="2146847098"/>
            <ac:picMk id="125" creationId="{6D6362C6-99B5-4775-83B6-B642A8A4858F}"/>
          </ac:picMkLst>
        </pc:picChg>
      </pc:sldChg>
      <pc:sldChg chg="modSp add del mod">
        <pc:chgData name="Shyamala Iyer" userId="a90e9eeb-39b0-446d-bf09-4d7f6f3a5ac9" providerId="ADAL" clId="{0D62D5AE-DE2C-4DA0-882D-FFAE30176935}" dt="2022-05-12T08:04:02.481" v="1105" actId="47"/>
        <pc:sldMkLst>
          <pc:docMk/>
          <pc:sldMk cId="1555452055" sldId="2146847098"/>
        </pc:sldMkLst>
        <pc:spChg chg="mod">
          <ac:chgData name="Shyamala Iyer" userId="a90e9eeb-39b0-446d-bf09-4d7f6f3a5ac9" providerId="ADAL" clId="{0D62D5AE-DE2C-4DA0-882D-FFAE30176935}" dt="2022-05-12T08:01:46.299" v="1052" actId="1076"/>
          <ac:spMkLst>
            <pc:docMk/>
            <pc:sldMk cId="1555452055" sldId="2146847098"/>
            <ac:spMk id="5" creationId="{41DBC38F-075F-40D6-81E4-1C197703024F}"/>
          </ac:spMkLst>
        </pc:spChg>
        <pc:spChg chg="mod">
          <ac:chgData name="Shyamala Iyer" userId="a90e9eeb-39b0-446d-bf09-4d7f6f3a5ac9" providerId="ADAL" clId="{0D62D5AE-DE2C-4DA0-882D-FFAE30176935}" dt="2022-05-12T08:01:46.299" v="1052" actId="1076"/>
          <ac:spMkLst>
            <pc:docMk/>
            <pc:sldMk cId="1555452055" sldId="2146847098"/>
            <ac:spMk id="6" creationId="{F02D76DD-71B3-445D-9A0A-821689D84196}"/>
          </ac:spMkLst>
        </pc:spChg>
        <pc:picChg chg="mod">
          <ac:chgData name="Shyamala Iyer" userId="a90e9eeb-39b0-446d-bf09-4d7f6f3a5ac9" providerId="ADAL" clId="{0D62D5AE-DE2C-4DA0-882D-FFAE30176935}" dt="2022-05-12T07:56:07.822" v="972" actId="1076"/>
          <ac:picMkLst>
            <pc:docMk/>
            <pc:sldMk cId="1555452055" sldId="2146847098"/>
            <ac:picMk id="23" creationId="{1B476137-1717-4B28-9846-FD5A9B47035C}"/>
          </ac:picMkLst>
        </pc:picChg>
      </pc:sldChg>
      <pc:sldChg chg="modSp add del mod">
        <pc:chgData name="Shyamala Iyer" userId="a90e9eeb-39b0-446d-bf09-4d7f6f3a5ac9" providerId="ADAL" clId="{0D62D5AE-DE2C-4DA0-882D-FFAE30176935}" dt="2022-05-12T07:55:17.181" v="963"/>
        <pc:sldMkLst>
          <pc:docMk/>
          <pc:sldMk cId="2120322122" sldId="2146847098"/>
        </pc:sldMkLst>
        <pc:spChg chg="mod">
          <ac:chgData name="Shyamala Iyer" userId="a90e9eeb-39b0-446d-bf09-4d7f6f3a5ac9" providerId="ADAL" clId="{0D62D5AE-DE2C-4DA0-882D-FFAE30176935}" dt="2022-05-12T07:55:17.181" v="963"/>
          <ac:spMkLst>
            <pc:docMk/>
            <pc:sldMk cId="2120322122" sldId="2146847098"/>
            <ac:spMk id="5" creationId="{41DBC38F-075F-40D6-81E4-1C197703024F}"/>
          </ac:spMkLst>
        </pc:spChg>
        <pc:spChg chg="mod">
          <ac:chgData name="Shyamala Iyer" userId="a90e9eeb-39b0-446d-bf09-4d7f6f3a5ac9" providerId="ADAL" clId="{0D62D5AE-DE2C-4DA0-882D-FFAE30176935}" dt="2022-05-12T07:55:17.181" v="963"/>
          <ac:spMkLst>
            <pc:docMk/>
            <pc:sldMk cId="2120322122" sldId="2146847098"/>
            <ac:spMk id="10" creationId="{5BDA77B9-A8AA-4E63-9391-C6F01B6A2E9C}"/>
          </ac:spMkLst>
        </pc:spChg>
        <pc:spChg chg="mod">
          <ac:chgData name="Shyamala Iyer" userId="a90e9eeb-39b0-446d-bf09-4d7f6f3a5ac9" providerId="ADAL" clId="{0D62D5AE-DE2C-4DA0-882D-FFAE30176935}" dt="2022-05-12T07:55:17.181" v="963"/>
          <ac:spMkLst>
            <pc:docMk/>
            <pc:sldMk cId="2120322122" sldId="2146847098"/>
            <ac:spMk id="21" creationId="{B566843F-D234-41C6-A4C1-FB995A5DFE5F}"/>
          </ac:spMkLst>
        </pc:spChg>
      </pc:sldChg>
      <pc:sldChg chg="addSp delSp modSp add mod ord addCm delCm">
        <pc:chgData name="Shyamala Iyer" userId="a90e9eeb-39b0-446d-bf09-4d7f6f3a5ac9" providerId="ADAL" clId="{0D62D5AE-DE2C-4DA0-882D-FFAE30176935}" dt="2022-05-23T07:56:26.710" v="4815" actId="1076"/>
        <pc:sldMkLst>
          <pc:docMk/>
          <pc:sldMk cId="2380845302" sldId="2146847099"/>
        </pc:sldMkLst>
        <pc:spChg chg="mod">
          <ac:chgData name="Shyamala Iyer" userId="a90e9eeb-39b0-446d-bf09-4d7f6f3a5ac9" providerId="ADAL" clId="{0D62D5AE-DE2C-4DA0-882D-FFAE30176935}" dt="2022-05-12T08:20:05.016" v="1203" actId="1076"/>
          <ac:spMkLst>
            <pc:docMk/>
            <pc:sldMk cId="2380845302" sldId="2146847099"/>
            <ac:spMk id="2" creationId="{C6625189-3EC7-4EC5-A037-EED94EAD0FC8}"/>
          </ac:spMkLst>
        </pc:spChg>
        <pc:spChg chg="mod">
          <ac:chgData name="Shyamala Iyer" userId="a90e9eeb-39b0-446d-bf09-4d7f6f3a5ac9" providerId="ADAL" clId="{0D62D5AE-DE2C-4DA0-882D-FFAE30176935}" dt="2022-05-12T08:20:05.016" v="1203" actId="1076"/>
          <ac:spMkLst>
            <pc:docMk/>
            <pc:sldMk cId="2380845302" sldId="2146847099"/>
            <ac:spMk id="3" creationId="{19D05FC4-0AA9-4B9E-9D05-D7787B4581BA}"/>
          </ac:spMkLst>
        </pc:spChg>
        <pc:spChg chg="mod">
          <ac:chgData name="Shyamala Iyer" userId="a90e9eeb-39b0-446d-bf09-4d7f6f3a5ac9" providerId="ADAL" clId="{0D62D5AE-DE2C-4DA0-882D-FFAE30176935}" dt="2022-05-12T08:20:16.167" v="1205" actId="1076"/>
          <ac:spMkLst>
            <pc:docMk/>
            <pc:sldMk cId="2380845302" sldId="2146847099"/>
            <ac:spMk id="5" creationId="{67B127AB-2176-45CC-99CE-8C331DC9E483}"/>
          </ac:spMkLst>
        </pc:spChg>
        <pc:spChg chg="del mod">
          <ac:chgData name="Shyamala Iyer" userId="a90e9eeb-39b0-446d-bf09-4d7f6f3a5ac9" providerId="ADAL" clId="{0D62D5AE-DE2C-4DA0-882D-FFAE30176935}" dt="2022-05-20T14:09:02.042" v="3824" actId="478"/>
          <ac:spMkLst>
            <pc:docMk/>
            <pc:sldMk cId="2380845302" sldId="2146847099"/>
            <ac:spMk id="24" creationId="{A145EBBA-A79F-421E-89CA-398CA0C5068E}"/>
          </ac:spMkLst>
        </pc:spChg>
        <pc:spChg chg="mod">
          <ac:chgData name="Shyamala Iyer" userId="a90e9eeb-39b0-446d-bf09-4d7f6f3a5ac9" providerId="ADAL" clId="{0D62D5AE-DE2C-4DA0-882D-FFAE30176935}" dt="2022-05-12T08:20:05.016" v="1203" actId="1076"/>
          <ac:spMkLst>
            <pc:docMk/>
            <pc:sldMk cId="2380845302" sldId="2146847099"/>
            <ac:spMk id="48" creationId="{C7C82200-1843-4A67-BF4D-DB00BB84DC84}"/>
          </ac:spMkLst>
        </pc:spChg>
        <pc:spChg chg="mod">
          <ac:chgData name="Shyamala Iyer" userId="a90e9eeb-39b0-446d-bf09-4d7f6f3a5ac9" providerId="ADAL" clId="{0D62D5AE-DE2C-4DA0-882D-FFAE30176935}" dt="2022-05-12T08:20:26.673" v="1206" actId="1076"/>
          <ac:spMkLst>
            <pc:docMk/>
            <pc:sldMk cId="2380845302" sldId="2146847099"/>
            <ac:spMk id="49" creationId="{6316F528-EB0C-405B-A0C1-16E864A493F3}"/>
          </ac:spMkLst>
        </pc:spChg>
        <pc:spChg chg="mod">
          <ac:chgData name="Shyamala Iyer" userId="a90e9eeb-39b0-446d-bf09-4d7f6f3a5ac9" providerId="ADAL" clId="{0D62D5AE-DE2C-4DA0-882D-FFAE30176935}" dt="2022-05-12T08:20:26.673" v="1206" actId="1076"/>
          <ac:spMkLst>
            <pc:docMk/>
            <pc:sldMk cId="2380845302" sldId="2146847099"/>
            <ac:spMk id="50" creationId="{AD767D36-3865-4F8D-83D2-DED2205FAFF0}"/>
          </ac:spMkLst>
        </pc:spChg>
        <pc:spChg chg="mod">
          <ac:chgData name="Shyamala Iyer" userId="a90e9eeb-39b0-446d-bf09-4d7f6f3a5ac9" providerId="ADAL" clId="{0D62D5AE-DE2C-4DA0-882D-FFAE30176935}" dt="2022-05-12T08:20:26.673" v="1206" actId="1076"/>
          <ac:spMkLst>
            <pc:docMk/>
            <pc:sldMk cId="2380845302" sldId="2146847099"/>
            <ac:spMk id="52" creationId="{1898E155-DE3B-4DAA-AEB0-9E3B36807ED7}"/>
          </ac:spMkLst>
        </pc:spChg>
        <pc:spChg chg="mod">
          <ac:chgData name="Shyamala Iyer" userId="a90e9eeb-39b0-446d-bf09-4d7f6f3a5ac9" providerId="ADAL" clId="{0D62D5AE-DE2C-4DA0-882D-FFAE30176935}" dt="2022-05-12T08:20:26.673" v="1206" actId="1076"/>
          <ac:spMkLst>
            <pc:docMk/>
            <pc:sldMk cId="2380845302" sldId="2146847099"/>
            <ac:spMk id="62" creationId="{5EE16452-91ED-49AC-9E8A-D05162AA4196}"/>
          </ac:spMkLst>
        </pc:spChg>
        <pc:spChg chg="mod">
          <ac:chgData name="Shyamala Iyer" userId="a90e9eeb-39b0-446d-bf09-4d7f6f3a5ac9" providerId="ADAL" clId="{0D62D5AE-DE2C-4DA0-882D-FFAE30176935}" dt="2022-05-12T08:20:26.673" v="1206" actId="1076"/>
          <ac:spMkLst>
            <pc:docMk/>
            <pc:sldMk cId="2380845302" sldId="2146847099"/>
            <ac:spMk id="63" creationId="{37353902-48FC-4513-BF89-9B2D2C73AE0A}"/>
          </ac:spMkLst>
        </pc:spChg>
        <pc:spChg chg="mod">
          <ac:chgData name="Shyamala Iyer" userId="a90e9eeb-39b0-446d-bf09-4d7f6f3a5ac9" providerId="ADAL" clId="{0D62D5AE-DE2C-4DA0-882D-FFAE30176935}" dt="2022-05-12T08:20:26.673" v="1206" actId="1076"/>
          <ac:spMkLst>
            <pc:docMk/>
            <pc:sldMk cId="2380845302" sldId="2146847099"/>
            <ac:spMk id="67" creationId="{B16BDECC-E896-4281-BF12-C314F300D152}"/>
          </ac:spMkLst>
        </pc:spChg>
        <pc:spChg chg="mod">
          <ac:chgData name="Shyamala Iyer" userId="a90e9eeb-39b0-446d-bf09-4d7f6f3a5ac9" providerId="ADAL" clId="{0D62D5AE-DE2C-4DA0-882D-FFAE30176935}" dt="2022-05-12T08:20:26.673" v="1206" actId="1076"/>
          <ac:spMkLst>
            <pc:docMk/>
            <pc:sldMk cId="2380845302" sldId="2146847099"/>
            <ac:spMk id="68" creationId="{0E632D34-B978-45B2-B6AB-1262E404140E}"/>
          </ac:spMkLst>
        </pc:spChg>
        <pc:spChg chg="del mod">
          <ac:chgData name="Shyamala Iyer" userId="a90e9eeb-39b0-446d-bf09-4d7f6f3a5ac9" providerId="ADAL" clId="{0D62D5AE-DE2C-4DA0-882D-FFAE30176935}" dt="2022-05-20T14:40:35.514" v="4219" actId="478"/>
          <ac:spMkLst>
            <pc:docMk/>
            <pc:sldMk cId="2380845302" sldId="2146847099"/>
            <ac:spMk id="69" creationId="{714F762C-22F3-4F7D-BCA8-713661BF7F7C}"/>
          </ac:spMkLst>
        </pc:spChg>
        <pc:spChg chg="mod">
          <ac:chgData name="Shyamala Iyer" userId="a90e9eeb-39b0-446d-bf09-4d7f6f3a5ac9" providerId="ADAL" clId="{0D62D5AE-DE2C-4DA0-882D-FFAE30176935}" dt="2022-05-23T07:56:23.163" v="4814" actId="1076"/>
          <ac:spMkLst>
            <pc:docMk/>
            <pc:sldMk cId="2380845302" sldId="2146847099"/>
            <ac:spMk id="70" creationId="{05CA60CF-FCFD-498E-AEEE-D0537A5876D9}"/>
          </ac:spMkLst>
        </pc:spChg>
        <pc:spChg chg="mod">
          <ac:chgData name="Shyamala Iyer" userId="a90e9eeb-39b0-446d-bf09-4d7f6f3a5ac9" providerId="ADAL" clId="{0D62D5AE-DE2C-4DA0-882D-FFAE30176935}" dt="2022-05-20T14:10:00.040" v="3838" actId="1076"/>
          <ac:spMkLst>
            <pc:docMk/>
            <pc:sldMk cId="2380845302" sldId="2146847099"/>
            <ac:spMk id="72" creationId="{CA6E16E5-CCAF-4610-BAD3-09979DFF223B}"/>
          </ac:spMkLst>
        </pc:spChg>
        <pc:spChg chg="add del mod">
          <ac:chgData name="Shyamala Iyer" userId="a90e9eeb-39b0-446d-bf09-4d7f6f3a5ac9" providerId="ADAL" clId="{0D62D5AE-DE2C-4DA0-882D-FFAE30176935}" dt="2022-05-20T14:11:40.085" v="3857" actId="478"/>
          <ac:spMkLst>
            <pc:docMk/>
            <pc:sldMk cId="2380845302" sldId="2146847099"/>
            <ac:spMk id="73" creationId="{295E880A-B917-4538-BEC6-8CB4280C4682}"/>
          </ac:spMkLst>
        </pc:spChg>
        <pc:spChg chg="mod">
          <ac:chgData name="Shyamala Iyer" userId="a90e9eeb-39b0-446d-bf09-4d7f6f3a5ac9" providerId="ADAL" clId="{0D62D5AE-DE2C-4DA0-882D-FFAE30176935}" dt="2022-05-20T14:41:11.547" v="4224" actId="14100"/>
          <ac:spMkLst>
            <pc:docMk/>
            <pc:sldMk cId="2380845302" sldId="2146847099"/>
            <ac:spMk id="74" creationId="{55BC0373-A373-49C5-BED8-9DD7E2104923}"/>
          </ac:spMkLst>
        </pc:spChg>
        <pc:spChg chg="add del mod">
          <ac:chgData name="Shyamala Iyer" userId="a90e9eeb-39b0-446d-bf09-4d7f6f3a5ac9" providerId="ADAL" clId="{0D62D5AE-DE2C-4DA0-882D-FFAE30176935}" dt="2022-05-20T14:09:04.927" v="3825" actId="478"/>
          <ac:spMkLst>
            <pc:docMk/>
            <pc:sldMk cId="2380845302" sldId="2146847099"/>
            <ac:spMk id="75" creationId="{DD96FD83-561B-4858-AE73-94531E184611}"/>
          </ac:spMkLst>
        </pc:spChg>
        <pc:spChg chg="mod">
          <ac:chgData name="Shyamala Iyer" userId="a90e9eeb-39b0-446d-bf09-4d7f6f3a5ac9" providerId="ADAL" clId="{0D62D5AE-DE2C-4DA0-882D-FFAE30176935}" dt="2022-05-12T08:20:26.673" v="1206" actId="1076"/>
          <ac:spMkLst>
            <pc:docMk/>
            <pc:sldMk cId="2380845302" sldId="2146847099"/>
            <ac:spMk id="81" creationId="{3F1B9069-AF87-4A47-A452-E7145CED7AEF}"/>
          </ac:spMkLst>
        </pc:spChg>
        <pc:spChg chg="mod">
          <ac:chgData name="Shyamala Iyer" userId="a90e9eeb-39b0-446d-bf09-4d7f6f3a5ac9" providerId="ADAL" clId="{0D62D5AE-DE2C-4DA0-882D-FFAE30176935}" dt="2022-05-12T08:20:26.673" v="1206" actId="1076"/>
          <ac:spMkLst>
            <pc:docMk/>
            <pc:sldMk cId="2380845302" sldId="2146847099"/>
            <ac:spMk id="82" creationId="{FCE5337D-79C0-4EB1-8281-7A6E02CBDBF8}"/>
          </ac:spMkLst>
        </pc:spChg>
        <pc:spChg chg="mod">
          <ac:chgData name="Shyamala Iyer" userId="a90e9eeb-39b0-446d-bf09-4d7f6f3a5ac9" providerId="ADAL" clId="{0D62D5AE-DE2C-4DA0-882D-FFAE30176935}" dt="2022-05-20T14:11:30.916" v="3856" actId="1076"/>
          <ac:spMkLst>
            <pc:docMk/>
            <pc:sldMk cId="2380845302" sldId="2146847099"/>
            <ac:spMk id="89" creationId="{CD396112-8D99-4267-B509-F26CDFAADEBC}"/>
          </ac:spMkLst>
        </pc:spChg>
        <pc:spChg chg="mod">
          <ac:chgData name="Shyamala Iyer" userId="a90e9eeb-39b0-446d-bf09-4d7f6f3a5ac9" providerId="ADAL" clId="{0D62D5AE-DE2C-4DA0-882D-FFAE30176935}" dt="2022-05-20T14:11:30.916" v="3856" actId="1076"/>
          <ac:spMkLst>
            <pc:docMk/>
            <pc:sldMk cId="2380845302" sldId="2146847099"/>
            <ac:spMk id="90" creationId="{FB69436D-41D8-44DF-9A33-DA42B308B76C}"/>
          </ac:spMkLst>
        </pc:spChg>
        <pc:spChg chg="mod">
          <ac:chgData name="Shyamala Iyer" userId="a90e9eeb-39b0-446d-bf09-4d7f6f3a5ac9" providerId="ADAL" clId="{0D62D5AE-DE2C-4DA0-882D-FFAE30176935}" dt="2022-05-23T07:56:26.710" v="4815" actId="1076"/>
          <ac:spMkLst>
            <pc:docMk/>
            <pc:sldMk cId="2380845302" sldId="2146847099"/>
            <ac:spMk id="91" creationId="{7EE4B64D-513E-4C05-A6E1-5B61AF7EEE11}"/>
          </ac:spMkLst>
        </pc:spChg>
        <pc:spChg chg="mod">
          <ac:chgData name="Shyamala Iyer" userId="a90e9eeb-39b0-446d-bf09-4d7f6f3a5ac9" providerId="ADAL" clId="{0D62D5AE-DE2C-4DA0-882D-FFAE30176935}" dt="2022-05-20T14:11:30.916" v="3856" actId="1076"/>
          <ac:spMkLst>
            <pc:docMk/>
            <pc:sldMk cId="2380845302" sldId="2146847099"/>
            <ac:spMk id="92" creationId="{DF867795-5C3E-4576-873C-265FEF6BB45F}"/>
          </ac:spMkLst>
        </pc:spChg>
        <pc:spChg chg="mod">
          <ac:chgData name="Shyamala Iyer" userId="a90e9eeb-39b0-446d-bf09-4d7f6f3a5ac9" providerId="ADAL" clId="{0D62D5AE-DE2C-4DA0-882D-FFAE30176935}" dt="2022-05-20T14:50:42.117" v="4298" actId="1076"/>
          <ac:spMkLst>
            <pc:docMk/>
            <pc:sldMk cId="2380845302" sldId="2146847099"/>
            <ac:spMk id="93" creationId="{EFE8AA69-62D2-4595-962A-D3F03F39805B}"/>
          </ac:spMkLst>
        </pc:spChg>
        <pc:spChg chg="mod">
          <ac:chgData name="Shyamala Iyer" userId="a90e9eeb-39b0-446d-bf09-4d7f6f3a5ac9" providerId="ADAL" clId="{0D62D5AE-DE2C-4DA0-882D-FFAE30176935}" dt="2022-05-20T14:11:30.916" v="3856" actId="1076"/>
          <ac:spMkLst>
            <pc:docMk/>
            <pc:sldMk cId="2380845302" sldId="2146847099"/>
            <ac:spMk id="94" creationId="{FE88760B-5C16-40F5-8C71-082F0C93E2C8}"/>
          </ac:spMkLst>
        </pc:spChg>
        <pc:spChg chg="mod">
          <ac:chgData name="Shyamala Iyer" userId="a90e9eeb-39b0-446d-bf09-4d7f6f3a5ac9" providerId="ADAL" clId="{0D62D5AE-DE2C-4DA0-882D-FFAE30176935}" dt="2022-05-12T08:48:52.851" v="1219" actId="1076"/>
          <ac:spMkLst>
            <pc:docMk/>
            <pc:sldMk cId="2380845302" sldId="2146847099"/>
            <ac:spMk id="96" creationId="{79D76A5B-B7C9-4DFA-83EA-8C786D2EFC57}"/>
          </ac:spMkLst>
        </pc:spChg>
        <pc:spChg chg="mod">
          <ac:chgData name="Shyamala Iyer" userId="a90e9eeb-39b0-446d-bf09-4d7f6f3a5ac9" providerId="ADAL" clId="{0D62D5AE-DE2C-4DA0-882D-FFAE30176935}" dt="2022-05-23T07:56:18.016" v="4812" actId="1076"/>
          <ac:spMkLst>
            <pc:docMk/>
            <pc:sldMk cId="2380845302" sldId="2146847099"/>
            <ac:spMk id="97" creationId="{A7D8C020-5EA3-4F15-991E-52F17D43162A}"/>
          </ac:spMkLst>
        </pc:spChg>
        <pc:spChg chg="mod">
          <ac:chgData name="Shyamala Iyer" userId="a90e9eeb-39b0-446d-bf09-4d7f6f3a5ac9" providerId="ADAL" clId="{0D62D5AE-DE2C-4DA0-882D-FFAE30176935}" dt="2022-05-20T14:10:07.886" v="3840" actId="1076"/>
          <ac:spMkLst>
            <pc:docMk/>
            <pc:sldMk cId="2380845302" sldId="2146847099"/>
            <ac:spMk id="98" creationId="{D2516A56-8AC3-48BC-A445-881B731641AC}"/>
          </ac:spMkLst>
        </pc:spChg>
        <pc:spChg chg="mod">
          <ac:chgData name="Shyamala Iyer" userId="a90e9eeb-39b0-446d-bf09-4d7f6f3a5ac9" providerId="ADAL" clId="{0D62D5AE-DE2C-4DA0-882D-FFAE30176935}" dt="2022-05-20T14:10:03.089" v="3839" actId="1076"/>
          <ac:spMkLst>
            <pc:docMk/>
            <pc:sldMk cId="2380845302" sldId="2146847099"/>
            <ac:spMk id="99" creationId="{9A0944B3-CF92-401D-9CE8-BE042B0CB4EA}"/>
          </ac:spMkLst>
        </pc:spChg>
        <pc:spChg chg="mod">
          <ac:chgData name="Shyamala Iyer" userId="a90e9eeb-39b0-446d-bf09-4d7f6f3a5ac9" providerId="ADAL" clId="{0D62D5AE-DE2C-4DA0-882D-FFAE30176935}" dt="2022-05-23T07:56:20.075" v="4813" actId="1076"/>
          <ac:spMkLst>
            <pc:docMk/>
            <pc:sldMk cId="2380845302" sldId="2146847099"/>
            <ac:spMk id="101" creationId="{58E59A44-B35D-4965-BF6A-127A9A4CD6BC}"/>
          </ac:spMkLst>
        </pc:spChg>
        <pc:spChg chg="mod">
          <ac:chgData name="Shyamala Iyer" userId="a90e9eeb-39b0-446d-bf09-4d7f6f3a5ac9" providerId="ADAL" clId="{0D62D5AE-DE2C-4DA0-882D-FFAE30176935}" dt="2022-05-12T08:20:26.673" v="1206" actId="1076"/>
          <ac:spMkLst>
            <pc:docMk/>
            <pc:sldMk cId="2380845302" sldId="2146847099"/>
            <ac:spMk id="136" creationId="{CA27181A-A0F5-4718-8096-806E40A95A3C}"/>
          </ac:spMkLst>
        </pc:spChg>
        <pc:spChg chg="mod">
          <ac:chgData name="Shyamala Iyer" userId="a90e9eeb-39b0-446d-bf09-4d7f6f3a5ac9" providerId="ADAL" clId="{0D62D5AE-DE2C-4DA0-882D-FFAE30176935}" dt="2022-05-12T08:20:26.673" v="1206" actId="1076"/>
          <ac:spMkLst>
            <pc:docMk/>
            <pc:sldMk cId="2380845302" sldId="2146847099"/>
            <ac:spMk id="137" creationId="{AA455678-3CFE-46EA-AAA0-225EA8A95EA8}"/>
          </ac:spMkLst>
        </pc:spChg>
        <pc:grpChg chg="mod">
          <ac:chgData name="Shyamala Iyer" userId="a90e9eeb-39b0-446d-bf09-4d7f6f3a5ac9" providerId="ADAL" clId="{0D62D5AE-DE2C-4DA0-882D-FFAE30176935}" dt="2022-05-12T08:20:05.016" v="1203" actId="1076"/>
          <ac:grpSpMkLst>
            <pc:docMk/>
            <pc:sldMk cId="2380845302" sldId="2146847099"/>
            <ac:grpSpMk id="6" creationId="{FA7397DC-CC3B-42FB-B23D-E87922E21C8C}"/>
          </ac:grpSpMkLst>
        </pc:grpChg>
        <pc:grpChg chg="mod">
          <ac:chgData name="Shyamala Iyer" userId="a90e9eeb-39b0-446d-bf09-4d7f6f3a5ac9" providerId="ADAL" clId="{0D62D5AE-DE2C-4DA0-882D-FFAE30176935}" dt="2022-05-12T08:20:26.673" v="1206" actId="1076"/>
          <ac:grpSpMkLst>
            <pc:docMk/>
            <pc:sldMk cId="2380845302" sldId="2146847099"/>
            <ac:grpSpMk id="8" creationId="{AE7A5493-E5A9-4897-85E7-25EEBB0C8B87}"/>
          </ac:grpSpMkLst>
        </pc:grpChg>
        <pc:grpChg chg="mod">
          <ac:chgData name="Shyamala Iyer" userId="a90e9eeb-39b0-446d-bf09-4d7f6f3a5ac9" providerId="ADAL" clId="{0D62D5AE-DE2C-4DA0-882D-FFAE30176935}" dt="2022-05-12T08:20:05.016" v="1203" actId="1076"/>
          <ac:grpSpMkLst>
            <pc:docMk/>
            <pc:sldMk cId="2380845302" sldId="2146847099"/>
            <ac:grpSpMk id="31" creationId="{1284E072-16C9-4EC6-8B9D-73B7A795EC17}"/>
          </ac:grpSpMkLst>
        </pc:grpChg>
        <pc:grpChg chg="mod">
          <ac:chgData name="Shyamala Iyer" userId="a90e9eeb-39b0-446d-bf09-4d7f6f3a5ac9" providerId="ADAL" clId="{0D62D5AE-DE2C-4DA0-882D-FFAE30176935}" dt="2022-05-12T08:20:26.673" v="1206" actId="1076"/>
          <ac:grpSpMkLst>
            <pc:docMk/>
            <pc:sldMk cId="2380845302" sldId="2146847099"/>
            <ac:grpSpMk id="32" creationId="{3D158B86-E193-4EE1-A903-265A1939FD5E}"/>
          </ac:grpSpMkLst>
        </pc:grpChg>
        <pc:grpChg chg="mod">
          <ac:chgData name="Shyamala Iyer" userId="a90e9eeb-39b0-446d-bf09-4d7f6f3a5ac9" providerId="ADAL" clId="{0D62D5AE-DE2C-4DA0-882D-FFAE30176935}" dt="2022-05-12T08:20:26.673" v="1206" actId="1076"/>
          <ac:grpSpMkLst>
            <pc:docMk/>
            <pc:sldMk cId="2380845302" sldId="2146847099"/>
            <ac:grpSpMk id="34" creationId="{7C36BFF9-4EEB-4C1B-AAF3-938B1E23C2B2}"/>
          </ac:grpSpMkLst>
        </pc:grpChg>
        <pc:grpChg chg="mod">
          <ac:chgData name="Shyamala Iyer" userId="a90e9eeb-39b0-446d-bf09-4d7f6f3a5ac9" providerId="ADAL" clId="{0D62D5AE-DE2C-4DA0-882D-FFAE30176935}" dt="2022-05-12T08:20:26.673" v="1206" actId="1076"/>
          <ac:grpSpMkLst>
            <pc:docMk/>
            <pc:sldMk cId="2380845302" sldId="2146847099"/>
            <ac:grpSpMk id="36" creationId="{1656D463-3437-41DF-B8C0-41405E6814AB}"/>
          </ac:grpSpMkLst>
        </pc:grpChg>
        <pc:grpChg chg="mod">
          <ac:chgData name="Shyamala Iyer" userId="a90e9eeb-39b0-446d-bf09-4d7f6f3a5ac9" providerId="ADAL" clId="{0D62D5AE-DE2C-4DA0-882D-FFAE30176935}" dt="2022-05-20T14:11:30.916" v="3856" actId="1076"/>
          <ac:grpSpMkLst>
            <pc:docMk/>
            <pc:sldMk cId="2380845302" sldId="2146847099"/>
            <ac:grpSpMk id="39" creationId="{EB885487-2918-4F08-A504-E929062300E1}"/>
          </ac:grpSpMkLst>
        </pc:grpChg>
        <pc:grpChg chg="mod">
          <ac:chgData name="Shyamala Iyer" userId="a90e9eeb-39b0-446d-bf09-4d7f6f3a5ac9" providerId="ADAL" clId="{0D62D5AE-DE2C-4DA0-882D-FFAE30176935}" dt="2022-05-20T14:11:30.916" v="3856" actId="1076"/>
          <ac:grpSpMkLst>
            <pc:docMk/>
            <pc:sldMk cId="2380845302" sldId="2146847099"/>
            <ac:grpSpMk id="40" creationId="{B23BD30C-DE0D-4E84-9499-ED37DF5FFA88}"/>
          </ac:grpSpMkLst>
        </pc:grpChg>
        <pc:grpChg chg="del mod">
          <ac:chgData name="Shyamala Iyer" userId="a90e9eeb-39b0-446d-bf09-4d7f6f3a5ac9" providerId="ADAL" clId="{0D62D5AE-DE2C-4DA0-882D-FFAE30176935}" dt="2022-05-20T14:08:59.484" v="3823" actId="478"/>
          <ac:grpSpMkLst>
            <pc:docMk/>
            <pc:sldMk cId="2380845302" sldId="2146847099"/>
            <ac:grpSpMk id="41" creationId="{E92DDE30-1F39-46D5-831C-B62DDA416768}"/>
          </ac:grpSpMkLst>
        </pc:grpChg>
        <pc:grpChg chg="mod">
          <ac:chgData name="Shyamala Iyer" userId="a90e9eeb-39b0-446d-bf09-4d7f6f3a5ac9" providerId="ADAL" clId="{0D62D5AE-DE2C-4DA0-882D-FFAE30176935}" dt="2022-05-20T14:10:55.204" v="3848" actId="1076"/>
          <ac:grpSpMkLst>
            <pc:docMk/>
            <pc:sldMk cId="2380845302" sldId="2146847099"/>
            <ac:grpSpMk id="42" creationId="{AFE9B661-7F29-4209-96E4-1A8D82EDAF1C}"/>
          </ac:grpSpMkLst>
        </pc:grpChg>
        <pc:grpChg chg="mod">
          <ac:chgData name="Shyamala Iyer" userId="a90e9eeb-39b0-446d-bf09-4d7f6f3a5ac9" providerId="ADAL" clId="{0D62D5AE-DE2C-4DA0-882D-FFAE30176935}" dt="2022-05-20T14:11:26.993" v="3855" actId="1076"/>
          <ac:grpSpMkLst>
            <pc:docMk/>
            <pc:sldMk cId="2380845302" sldId="2146847099"/>
            <ac:grpSpMk id="43" creationId="{2A9CAD14-0637-4AC1-97C1-715461D439DE}"/>
          </ac:grpSpMkLst>
        </pc:grpChg>
        <pc:grpChg chg="mod">
          <ac:chgData name="Shyamala Iyer" userId="a90e9eeb-39b0-446d-bf09-4d7f6f3a5ac9" providerId="ADAL" clId="{0D62D5AE-DE2C-4DA0-882D-FFAE30176935}" dt="2022-05-20T14:11:30.916" v="3856" actId="1076"/>
          <ac:grpSpMkLst>
            <pc:docMk/>
            <pc:sldMk cId="2380845302" sldId="2146847099"/>
            <ac:grpSpMk id="44" creationId="{C70F5E11-0C28-4D14-A79E-C0678D26F607}"/>
          </ac:grpSpMkLst>
        </pc:grpChg>
        <pc:grpChg chg="mod">
          <ac:chgData name="Shyamala Iyer" userId="a90e9eeb-39b0-446d-bf09-4d7f6f3a5ac9" providerId="ADAL" clId="{0D62D5AE-DE2C-4DA0-882D-FFAE30176935}" dt="2022-05-12T08:20:26.673" v="1206" actId="1076"/>
          <ac:grpSpMkLst>
            <pc:docMk/>
            <pc:sldMk cId="2380845302" sldId="2146847099"/>
            <ac:grpSpMk id="45" creationId="{39CEAAB1-E9CD-4872-9BEF-D88F98762A31}"/>
          </ac:grpSpMkLst>
        </pc:grpChg>
        <pc:grpChg chg="mod">
          <ac:chgData name="Shyamala Iyer" userId="a90e9eeb-39b0-446d-bf09-4d7f6f3a5ac9" providerId="ADAL" clId="{0D62D5AE-DE2C-4DA0-882D-FFAE30176935}" dt="2022-05-12T08:20:26.673" v="1206" actId="1076"/>
          <ac:grpSpMkLst>
            <pc:docMk/>
            <pc:sldMk cId="2380845302" sldId="2146847099"/>
            <ac:grpSpMk id="66" creationId="{2596DF7C-EBE7-4BEB-860D-DE3F31BF3804}"/>
          </ac:grpSpMkLst>
        </pc:grpChg>
        <pc:grpChg chg="mod">
          <ac:chgData name="Shyamala Iyer" userId="a90e9eeb-39b0-446d-bf09-4d7f6f3a5ac9" providerId="ADAL" clId="{0D62D5AE-DE2C-4DA0-882D-FFAE30176935}" dt="2022-05-12T08:20:26.673" v="1206" actId="1076"/>
          <ac:grpSpMkLst>
            <pc:docMk/>
            <pc:sldMk cId="2380845302" sldId="2146847099"/>
            <ac:grpSpMk id="80" creationId="{DDADE762-37B6-4CFE-8FFB-83C1C3B10E90}"/>
          </ac:grpSpMkLst>
        </pc:grpChg>
        <pc:grpChg chg="mod">
          <ac:chgData name="Shyamala Iyer" userId="a90e9eeb-39b0-446d-bf09-4d7f6f3a5ac9" providerId="ADAL" clId="{0D62D5AE-DE2C-4DA0-882D-FFAE30176935}" dt="2022-05-20T14:11:30.916" v="3856" actId="1076"/>
          <ac:grpSpMkLst>
            <pc:docMk/>
            <pc:sldMk cId="2380845302" sldId="2146847099"/>
            <ac:grpSpMk id="88" creationId="{F469E87D-7FF8-4147-BCE6-B7E4D260B3CA}"/>
          </ac:grpSpMkLst>
        </pc:grpChg>
        <pc:grpChg chg="mod">
          <ac:chgData name="Shyamala Iyer" userId="a90e9eeb-39b0-446d-bf09-4d7f6f3a5ac9" providerId="ADAL" clId="{0D62D5AE-DE2C-4DA0-882D-FFAE30176935}" dt="2022-05-12T08:20:26.673" v="1206" actId="1076"/>
          <ac:grpSpMkLst>
            <pc:docMk/>
            <pc:sldMk cId="2380845302" sldId="2146847099"/>
            <ac:grpSpMk id="134" creationId="{5DB223D7-C75C-4E15-9852-7D7B9F0E9DD5}"/>
          </ac:grpSpMkLst>
        </pc:grpChg>
        <pc:graphicFrameChg chg="add del mod">
          <ac:chgData name="Shyamala Iyer" userId="a90e9eeb-39b0-446d-bf09-4d7f6f3a5ac9" providerId="ADAL" clId="{0D62D5AE-DE2C-4DA0-882D-FFAE30176935}" dt="2022-05-20T12:32:46.374" v="2840" actId="478"/>
          <ac:graphicFrameMkLst>
            <pc:docMk/>
            <pc:sldMk cId="2380845302" sldId="2146847099"/>
            <ac:graphicFrameMk id="60" creationId="{18B8D800-E15C-4203-8D7B-2839D59B0208}"/>
          </ac:graphicFrameMkLst>
        </pc:graphicFrameChg>
        <pc:graphicFrameChg chg="add del mod">
          <ac:chgData name="Shyamala Iyer" userId="a90e9eeb-39b0-446d-bf09-4d7f6f3a5ac9" providerId="ADAL" clId="{0D62D5AE-DE2C-4DA0-882D-FFAE30176935}" dt="2022-05-20T12:32:49.594" v="2844"/>
          <ac:graphicFrameMkLst>
            <pc:docMk/>
            <pc:sldMk cId="2380845302" sldId="2146847099"/>
            <ac:graphicFrameMk id="61" creationId="{0F5EBF99-E102-457B-BB4E-963502C09731}"/>
          </ac:graphicFrameMkLst>
        </pc:graphicFrameChg>
        <pc:graphicFrameChg chg="add mod modGraphic">
          <ac:chgData name="Shyamala Iyer" userId="a90e9eeb-39b0-446d-bf09-4d7f6f3a5ac9" providerId="ADAL" clId="{0D62D5AE-DE2C-4DA0-882D-FFAE30176935}" dt="2022-05-20T12:34:50.964" v="2865" actId="207"/>
          <ac:graphicFrameMkLst>
            <pc:docMk/>
            <pc:sldMk cId="2380845302" sldId="2146847099"/>
            <ac:graphicFrameMk id="64" creationId="{4EE3A059-4352-4D8A-8285-614985775D1A}"/>
          </ac:graphicFrameMkLst>
        </pc:graphicFrameChg>
        <pc:picChg chg="add del mod">
          <ac:chgData name="Shyamala Iyer" userId="a90e9eeb-39b0-446d-bf09-4d7f6f3a5ac9" providerId="ADAL" clId="{0D62D5AE-DE2C-4DA0-882D-FFAE30176935}" dt="2022-05-20T14:08:58.120" v="3822" actId="478"/>
          <ac:picMkLst>
            <pc:docMk/>
            <pc:sldMk cId="2380845302" sldId="2146847099"/>
            <ac:picMk id="9" creationId="{20358800-F77F-420B-A80E-4479E612DD05}"/>
          </ac:picMkLst>
        </pc:picChg>
        <pc:picChg chg="add del mod">
          <ac:chgData name="Shyamala Iyer" userId="a90e9eeb-39b0-446d-bf09-4d7f6f3a5ac9" providerId="ADAL" clId="{0D62D5AE-DE2C-4DA0-882D-FFAE30176935}" dt="2022-05-20T13:57:25.594" v="3798" actId="478"/>
          <ac:picMkLst>
            <pc:docMk/>
            <pc:sldMk cId="2380845302" sldId="2146847099"/>
            <ac:picMk id="12" creationId="{47DCD9F2-CE17-4F10-B5D2-FBA038DEB361}"/>
          </ac:picMkLst>
        </pc:picChg>
        <pc:picChg chg="del">
          <ac:chgData name="Shyamala Iyer" userId="a90e9eeb-39b0-446d-bf09-4d7f6f3a5ac9" providerId="ADAL" clId="{0D62D5AE-DE2C-4DA0-882D-FFAE30176935}" dt="2022-05-12T08:18:12.622" v="1150" actId="478"/>
          <ac:picMkLst>
            <pc:docMk/>
            <pc:sldMk cId="2380845302" sldId="2146847099"/>
            <ac:picMk id="61" creationId="{91DF0335-D23F-4E73-B93B-B7974E586938}"/>
          </ac:picMkLst>
        </pc:picChg>
        <pc:picChg chg="mod">
          <ac:chgData name="Shyamala Iyer" userId="a90e9eeb-39b0-446d-bf09-4d7f6f3a5ac9" providerId="ADAL" clId="{0D62D5AE-DE2C-4DA0-882D-FFAE30176935}" dt="2022-05-12T08:20:26.673" v="1206" actId="1076"/>
          <ac:picMkLst>
            <pc:docMk/>
            <pc:sldMk cId="2380845302" sldId="2146847099"/>
            <ac:picMk id="65" creationId="{3E5D432B-4D56-4D1C-A897-AA08EC4F9924}"/>
          </ac:picMkLst>
        </pc:picChg>
        <pc:picChg chg="mod">
          <ac:chgData name="Shyamala Iyer" userId="a90e9eeb-39b0-446d-bf09-4d7f6f3a5ac9" providerId="ADAL" clId="{0D62D5AE-DE2C-4DA0-882D-FFAE30176935}" dt="2022-05-12T08:20:26.673" v="1206" actId="1076"/>
          <ac:picMkLst>
            <pc:docMk/>
            <pc:sldMk cId="2380845302" sldId="2146847099"/>
            <ac:picMk id="71" creationId="{00044C0A-F4FE-48BA-9AB5-B4E5DB2F95CD}"/>
          </ac:picMkLst>
        </pc:picChg>
        <pc:picChg chg="mod">
          <ac:chgData name="Shyamala Iyer" userId="a90e9eeb-39b0-446d-bf09-4d7f6f3a5ac9" providerId="ADAL" clId="{0D62D5AE-DE2C-4DA0-882D-FFAE30176935}" dt="2022-05-12T08:20:05.016" v="1203" actId="1076"/>
          <ac:picMkLst>
            <pc:docMk/>
            <pc:sldMk cId="2380845302" sldId="2146847099"/>
            <ac:picMk id="1044" creationId="{62498769-C574-486F-B487-6CBF1DDDDBB5}"/>
          </ac:picMkLst>
        </pc:picChg>
        <pc:picChg chg="mod">
          <ac:chgData name="Shyamala Iyer" userId="a90e9eeb-39b0-446d-bf09-4d7f6f3a5ac9" providerId="ADAL" clId="{0D62D5AE-DE2C-4DA0-882D-FFAE30176935}" dt="2022-05-20T14:11:30.916" v="3856" actId="1076"/>
          <ac:picMkLst>
            <pc:docMk/>
            <pc:sldMk cId="2380845302" sldId="2146847099"/>
            <ac:picMk id="1046" creationId="{94A89531-95F0-4497-8F49-DDAE03292299}"/>
          </ac:picMkLst>
        </pc:picChg>
        <pc:cxnChg chg="del mod">
          <ac:chgData name="Shyamala Iyer" userId="a90e9eeb-39b0-446d-bf09-4d7f6f3a5ac9" providerId="ADAL" clId="{0D62D5AE-DE2C-4DA0-882D-FFAE30176935}" dt="2022-05-20T14:09:12.616" v="3827" actId="478"/>
          <ac:cxnSpMkLst>
            <pc:docMk/>
            <pc:sldMk cId="2380845302" sldId="2146847099"/>
            <ac:cxnSpMk id="11" creationId="{6A9EDF84-D550-4964-9AF8-FA5C3802661D}"/>
          </ac:cxnSpMkLst>
        </pc:cxnChg>
        <pc:cxnChg chg="mod">
          <ac:chgData name="Shyamala Iyer" userId="a90e9eeb-39b0-446d-bf09-4d7f6f3a5ac9" providerId="ADAL" clId="{0D62D5AE-DE2C-4DA0-882D-FFAE30176935}" dt="2022-05-20T14:11:26.993" v="3855" actId="1076"/>
          <ac:cxnSpMkLst>
            <pc:docMk/>
            <pc:sldMk cId="2380845302" sldId="2146847099"/>
            <ac:cxnSpMk id="14" creationId="{A2880CBA-053B-4E29-A314-D969010A7EB6}"/>
          </ac:cxnSpMkLst>
        </pc:cxnChg>
        <pc:cxnChg chg="mod">
          <ac:chgData name="Shyamala Iyer" userId="a90e9eeb-39b0-446d-bf09-4d7f6f3a5ac9" providerId="ADAL" clId="{0D62D5AE-DE2C-4DA0-882D-FFAE30176935}" dt="2022-05-20T14:11:30.916" v="3856" actId="1076"/>
          <ac:cxnSpMkLst>
            <pc:docMk/>
            <pc:sldMk cId="2380845302" sldId="2146847099"/>
            <ac:cxnSpMk id="16" creationId="{BDB8F734-5F6D-4840-B751-CAFDCAE5ADF8}"/>
          </ac:cxnSpMkLst>
        </pc:cxnChg>
        <pc:cxnChg chg="mod">
          <ac:chgData name="Shyamala Iyer" userId="a90e9eeb-39b0-446d-bf09-4d7f6f3a5ac9" providerId="ADAL" clId="{0D62D5AE-DE2C-4DA0-882D-FFAE30176935}" dt="2022-05-20T14:10:55.204" v="3848" actId="1076"/>
          <ac:cxnSpMkLst>
            <pc:docMk/>
            <pc:sldMk cId="2380845302" sldId="2146847099"/>
            <ac:cxnSpMk id="95" creationId="{8831F373-931D-4AFA-9C9A-7FB00BB69553}"/>
          </ac:cxnSpMkLst>
        </pc:cxnChg>
      </pc:sldChg>
      <pc:sldChg chg="addSp delSp modSp new del mod ord modAnim">
        <pc:chgData name="Shyamala Iyer" userId="a90e9eeb-39b0-446d-bf09-4d7f6f3a5ac9" providerId="ADAL" clId="{0D62D5AE-DE2C-4DA0-882D-FFAE30176935}" dt="2022-05-20T14:09:31.159" v="3830" actId="47"/>
        <pc:sldMkLst>
          <pc:docMk/>
          <pc:sldMk cId="895360539" sldId="2146847100"/>
        </pc:sldMkLst>
        <pc:spChg chg="add del mod">
          <ac:chgData name="Shyamala Iyer" userId="a90e9eeb-39b0-446d-bf09-4d7f6f3a5ac9" providerId="ADAL" clId="{0D62D5AE-DE2C-4DA0-882D-FFAE30176935}" dt="2022-05-12T09:39:02.860" v="2037" actId="478"/>
          <ac:spMkLst>
            <pc:docMk/>
            <pc:sldMk cId="895360539" sldId="2146847100"/>
            <ac:spMk id="4" creationId="{C3FFEA9E-AA41-472D-8468-C005DF9E98A4}"/>
          </ac:spMkLst>
        </pc:spChg>
        <pc:spChg chg="add del mod">
          <ac:chgData name="Shyamala Iyer" userId="a90e9eeb-39b0-446d-bf09-4d7f6f3a5ac9" providerId="ADAL" clId="{0D62D5AE-DE2C-4DA0-882D-FFAE30176935}" dt="2022-05-12T09:36:44.262" v="2035" actId="478"/>
          <ac:spMkLst>
            <pc:docMk/>
            <pc:sldMk cId="895360539" sldId="2146847100"/>
            <ac:spMk id="5" creationId="{ECA4669B-C461-44F1-8DAD-2A502FB4C59A}"/>
          </ac:spMkLst>
        </pc:spChg>
        <pc:spChg chg="add del mod">
          <ac:chgData name="Shyamala Iyer" userId="a90e9eeb-39b0-446d-bf09-4d7f6f3a5ac9" providerId="ADAL" clId="{0D62D5AE-DE2C-4DA0-882D-FFAE30176935}" dt="2022-05-12T09:36:43.176" v="2034" actId="478"/>
          <ac:spMkLst>
            <pc:docMk/>
            <pc:sldMk cId="895360539" sldId="2146847100"/>
            <ac:spMk id="6" creationId="{FEACDA23-FDCC-4BE2-BD73-047778781352}"/>
          </ac:spMkLst>
        </pc:spChg>
        <pc:spChg chg="add mod">
          <ac:chgData name="Shyamala Iyer" userId="a90e9eeb-39b0-446d-bf09-4d7f6f3a5ac9" providerId="ADAL" clId="{0D62D5AE-DE2C-4DA0-882D-FFAE30176935}" dt="2022-05-20T12:32:59.009" v="2847" actId="14100"/>
          <ac:spMkLst>
            <pc:docMk/>
            <pc:sldMk cId="895360539" sldId="2146847100"/>
            <ac:spMk id="7" creationId="{B651AD44-A7CE-4A38-8441-6BC4CAE7FD99}"/>
          </ac:spMkLst>
        </pc:spChg>
        <pc:spChg chg="add del mod">
          <ac:chgData name="Shyamala Iyer" userId="a90e9eeb-39b0-446d-bf09-4d7f6f3a5ac9" providerId="ADAL" clId="{0D62D5AE-DE2C-4DA0-882D-FFAE30176935}" dt="2022-05-12T09:41:23.714" v="2066"/>
          <ac:spMkLst>
            <pc:docMk/>
            <pc:sldMk cId="895360539" sldId="2146847100"/>
            <ac:spMk id="8" creationId="{742A5FCB-F82B-41D0-9FDC-0B2367521656}"/>
          </ac:spMkLst>
        </pc:spChg>
        <pc:spChg chg="add del mod">
          <ac:chgData name="Shyamala Iyer" userId="a90e9eeb-39b0-446d-bf09-4d7f6f3a5ac9" providerId="ADAL" clId="{0D62D5AE-DE2C-4DA0-882D-FFAE30176935}" dt="2022-05-12T09:42:20.426" v="2078" actId="478"/>
          <ac:spMkLst>
            <pc:docMk/>
            <pc:sldMk cId="895360539" sldId="2146847100"/>
            <ac:spMk id="9" creationId="{F197358E-1C06-4341-A2CB-40041E015238}"/>
          </ac:spMkLst>
        </pc:spChg>
        <pc:spChg chg="add del mod">
          <ac:chgData name="Shyamala Iyer" userId="a90e9eeb-39b0-446d-bf09-4d7f6f3a5ac9" providerId="ADAL" clId="{0D62D5AE-DE2C-4DA0-882D-FFAE30176935}" dt="2022-05-12T09:42:04.650" v="2071"/>
          <ac:spMkLst>
            <pc:docMk/>
            <pc:sldMk cId="895360539" sldId="2146847100"/>
            <ac:spMk id="10" creationId="{7C854C91-F243-4835-8DF2-F8384F7D2872}"/>
          </ac:spMkLst>
        </pc:spChg>
        <pc:spChg chg="add del mod">
          <ac:chgData name="Shyamala Iyer" userId="a90e9eeb-39b0-446d-bf09-4d7f6f3a5ac9" providerId="ADAL" clId="{0D62D5AE-DE2C-4DA0-882D-FFAE30176935}" dt="2022-05-12T09:42:36.624" v="2087" actId="478"/>
          <ac:spMkLst>
            <pc:docMk/>
            <pc:sldMk cId="895360539" sldId="2146847100"/>
            <ac:spMk id="11" creationId="{F850AF0C-7937-4D7E-A92A-BB62659F8AAB}"/>
          </ac:spMkLst>
        </pc:spChg>
        <pc:spChg chg="add del mod">
          <ac:chgData name="Shyamala Iyer" userId="a90e9eeb-39b0-446d-bf09-4d7f6f3a5ac9" providerId="ADAL" clId="{0D62D5AE-DE2C-4DA0-882D-FFAE30176935}" dt="2022-05-12T09:42:15.787" v="2076" actId="478"/>
          <ac:spMkLst>
            <pc:docMk/>
            <pc:sldMk cId="895360539" sldId="2146847100"/>
            <ac:spMk id="12" creationId="{A33ACC31-B795-4D4F-8B03-FEE0C85F3465}"/>
          </ac:spMkLst>
        </pc:spChg>
        <pc:spChg chg="add mod">
          <ac:chgData name="Shyamala Iyer" userId="a90e9eeb-39b0-446d-bf09-4d7f6f3a5ac9" providerId="ADAL" clId="{0D62D5AE-DE2C-4DA0-882D-FFAE30176935}" dt="2022-05-12T09:47:49.324" v="2214" actId="1076"/>
          <ac:spMkLst>
            <pc:docMk/>
            <pc:sldMk cId="895360539" sldId="2146847100"/>
            <ac:spMk id="13" creationId="{3C566A2E-F613-4885-9763-FDAB54DF1412}"/>
          </ac:spMkLst>
        </pc:spChg>
        <pc:spChg chg="add del mod">
          <ac:chgData name="Shyamala Iyer" userId="a90e9eeb-39b0-446d-bf09-4d7f6f3a5ac9" providerId="ADAL" clId="{0D62D5AE-DE2C-4DA0-882D-FFAE30176935}" dt="2022-05-12T09:42:35.539" v="2086" actId="478"/>
          <ac:spMkLst>
            <pc:docMk/>
            <pc:sldMk cId="895360539" sldId="2146847100"/>
            <ac:spMk id="14" creationId="{C2926FF0-E750-4268-9EB1-0E3A7EAFE85D}"/>
          </ac:spMkLst>
        </pc:spChg>
        <pc:spChg chg="add mod">
          <ac:chgData name="Shyamala Iyer" userId="a90e9eeb-39b0-446d-bf09-4d7f6f3a5ac9" providerId="ADAL" clId="{0D62D5AE-DE2C-4DA0-882D-FFAE30176935}" dt="2022-05-12T09:46:40.426" v="2144" actId="14100"/>
          <ac:spMkLst>
            <pc:docMk/>
            <pc:sldMk cId="895360539" sldId="2146847100"/>
            <ac:spMk id="15" creationId="{6613CE79-ED26-4012-990F-B3DADE133098}"/>
          </ac:spMkLst>
        </pc:spChg>
        <pc:spChg chg="add mod">
          <ac:chgData name="Shyamala Iyer" userId="a90e9eeb-39b0-446d-bf09-4d7f6f3a5ac9" providerId="ADAL" clId="{0D62D5AE-DE2C-4DA0-882D-FFAE30176935}" dt="2022-05-12T09:46:46.612" v="2145" actId="14100"/>
          <ac:spMkLst>
            <pc:docMk/>
            <pc:sldMk cId="895360539" sldId="2146847100"/>
            <ac:spMk id="16" creationId="{C4117648-2F05-4CB7-BF0D-D89561988B32}"/>
          </ac:spMkLst>
        </pc:spChg>
        <pc:spChg chg="add mod">
          <ac:chgData name="Shyamala Iyer" userId="a90e9eeb-39b0-446d-bf09-4d7f6f3a5ac9" providerId="ADAL" clId="{0D62D5AE-DE2C-4DA0-882D-FFAE30176935}" dt="2022-05-12T09:46:33.495" v="2143" actId="1076"/>
          <ac:spMkLst>
            <pc:docMk/>
            <pc:sldMk cId="895360539" sldId="2146847100"/>
            <ac:spMk id="17" creationId="{DB59B4B4-997A-4F71-9527-0B252C832891}"/>
          </ac:spMkLst>
        </pc:spChg>
        <pc:spChg chg="add del mod">
          <ac:chgData name="Shyamala Iyer" userId="a90e9eeb-39b0-446d-bf09-4d7f6f3a5ac9" providerId="ADAL" clId="{0D62D5AE-DE2C-4DA0-882D-FFAE30176935}" dt="2022-05-12T09:43:57.588" v="2098"/>
          <ac:spMkLst>
            <pc:docMk/>
            <pc:sldMk cId="895360539" sldId="2146847100"/>
            <ac:spMk id="18" creationId="{889FCBCE-362E-48CE-BEA2-7A353E83F4E5}"/>
          </ac:spMkLst>
        </pc:spChg>
        <pc:spChg chg="add mod">
          <ac:chgData name="Shyamala Iyer" userId="a90e9eeb-39b0-446d-bf09-4d7f6f3a5ac9" providerId="ADAL" clId="{0D62D5AE-DE2C-4DA0-882D-FFAE30176935}" dt="2022-05-12T09:46:33.495" v="2143" actId="1076"/>
          <ac:spMkLst>
            <pc:docMk/>
            <pc:sldMk cId="895360539" sldId="2146847100"/>
            <ac:spMk id="19" creationId="{14CBE632-E02A-4CA1-A092-574977AF564F}"/>
          </ac:spMkLst>
        </pc:spChg>
        <pc:spChg chg="add mod">
          <ac:chgData name="Shyamala Iyer" userId="a90e9eeb-39b0-446d-bf09-4d7f6f3a5ac9" providerId="ADAL" clId="{0D62D5AE-DE2C-4DA0-882D-FFAE30176935}" dt="2022-05-12T09:46:33.495" v="2143" actId="1076"/>
          <ac:spMkLst>
            <pc:docMk/>
            <pc:sldMk cId="895360539" sldId="2146847100"/>
            <ac:spMk id="20" creationId="{3D43499A-40A9-47EA-8F4B-79E9519B9C65}"/>
          </ac:spMkLst>
        </pc:spChg>
        <pc:spChg chg="add mod">
          <ac:chgData name="Shyamala Iyer" userId="a90e9eeb-39b0-446d-bf09-4d7f6f3a5ac9" providerId="ADAL" clId="{0D62D5AE-DE2C-4DA0-882D-FFAE30176935}" dt="2022-05-12T09:50:40.650" v="2275" actId="20577"/>
          <ac:spMkLst>
            <pc:docMk/>
            <pc:sldMk cId="895360539" sldId="2146847100"/>
            <ac:spMk id="21" creationId="{7999D2A0-3353-4560-BA1B-762C1CE6B3A7}"/>
          </ac:spMkLst>
        </pc:spChg>
        <pc:spChg chg="add mod">
          <ac:chgData name="Shyamala Iyer" userId="a90e9eeb-39b0-446d-bf09-4d7f6f3a5ac9" providerId="ADAL" clId="{0D62D5AE-DE2C-4DA0-882D-FFAE30176935}" dt="2022-05-20T14:05:47.231" v="3817" actId="1076"/>
          <ac:spMkLst>
            <pc:docMk/>
            <pc:sldMk cId="895360539" sldId="2146847100"/>
            <ac:spMk id="24" creationId="{9ED0C34C-BB57-48C6-975C-06BB08F8EB60}"/>
          </ac:spMkLst>
        </pc:spChg>
        <pc:graphicFrameChg chg="add del mod">
          <ac:chgData name="Shyamala Iyer" userId="a90e9eeb-39b0-446d-bf09-4d7f6f3a5ac9" providerId="ADAL" clId="{0D62D5AE-DE2C-4DA0-882D-FFAE30176935}" dt="2022-05-20T12:33:03.365" v="2851"/>
          <ac:graphicFrameMkLst>
            <pc:docMk/>
            <pc:sldMk cId="895360539" sldId="2146847100"/>
            <ac:graphicFrameMk id="22" creationId="{68AF97C5-5D44-4FD5-A108-05D0A4092265}"/>
          </ac:graphicFrameMkLst>
        </pc:graphicFrameChg>
        <pc:graphicFrameChg chg="add mod modGraphic">
          <ac:chgData name="Shyamala Iyer" userId="a90e9eeb-39b0-446d-bf09-4d7f6f3a5ac9" providerId="ADAL" clId="{0D62D5AE-DE2C-4DA0-882D-FFAE30176935}" dt="2022-05-20T12:34:59.829" v="2866" actId="207"/>
          <ac:graphicFrameMkLst>
            <pc:docMk/>
            <pc:sldMk cId="895360539" sldId="2146847100"/>
            <ac:graphicFrameMk id="23" creationId="{50B24787-EC5F-45A0-9C90-F5D990A70FBE}"/>
          </ac:graphicFrameMkLst>
        </pc:graphicFrameChg>
      </pc:sldChg>
      <pc:sldChg chg="addSp delSp modSp new del mod">
        <pc:chgData name="Shyamala Iyer" userId="a90e9eeb-39b0-446d-bf09-4d7f6f3a5ac9" providerId="ADAL" clId="{0D62D5AE-DE2C-4DA0-882D-FFAE30176935}" dt="2022-05-12T09:35:48.090" v="2022" actId="680"/>
        <pc:sldMkLst>
          <pc:docMk/>
          <pc:sldMk cId="2090177554" sldId="2146847100"/>
        </pc:sldMkLst>
        <pc:spChg chg="add del">
          <ac:chgData name="Shyamala Iyer" userId="a90e9eeb-39b0-446d-bf09-4d7f6f3a5ac9" providerId="ADAL" clId="{0D62D5AE-DE2C-4DA0-882D-FFAE30176935}" dt="2022-05-12T09:35:11.985" v="2017" actId="11529"/>
          <ac:spMkLst>
            <pc:docMk/>
            <pc:sldMk cId="2090177554" sldId="2146847100"/>
            <ac:spMk id="4" creationId="{808D0B0D-D027-44E2-BDE2-FE2BF3960F1E}"/>
          </ac:spMkLst>
        </pc:spChg>
        <pc:spChg chg="add del mod">
          <ac:chgData name="Shyamala Iyer" userId="a90e9eeb-39b0-446d-bf09-4d7f6f3a5ac9" providerId="ADAL" clId="{0D62D5AE-DE2C-4DA0-882D-FFAE30176935}" dt="2022-05-12T09:35:47.635" v="2021" actId="11529"/>
          <ac:spMkLst>
            <pc:docMk/>
            <pc:sldMk cId="2090177554" sldId="2146847100"/>
            <ac:spMk id="5" creationId="{6DF2F2E9-33D2-4E4B-A4E4-23F55BABB346}"/>
          </ac:spMkLst>
        </pc:spChg>
      </pc:sldChg>
      <pc:sldChg chg="addSp delSp modSp new add del mod delAnim modAnim addCm">
        <pc:chgData name="Shyamala Iyer" userId="a90e9eeb-39b0-446d-bf09-4d7f6f3a5ac9" providerId="ADAL" clId="{0D62D5AE-DE2C-4DA0-882D-FFAE30176935}" dt="2022-05-23T15:29:38.675" v="4926"/>
        <pc:sldMkLst>
          <pc:docMk/>
          <pc:sldMk cId="821680698" sldId="2146847101"/>
        </pc:sldMkLst>
        <pc:spChg chg="add del mod">
          <ac:chgData name="Shyamala Iyer" userId="a90e9eeb-39b0-446d-bf09-4d7f6f3a5ac9" providerId="ADAL" clId="{0D62D5AE-DE2C-4DA0-882D-FFAE30176935}" dt="2022-05-20T12:46:12.946" v="2984" actId="478"/>
          <ac:spMkLst>
            <pc:docMk/>
            <pc:sldMk cId="821680698" sldId="2146847101"/>
            <ac:spMk id="4" creationId="{9A489DA3-E16D-4098-884F-0C024C4F2873}"/>
          </ac:spMkLst>
        </pc:spChg>
        <pc:spChg chg="add del">
          <ac:chgData name="Shyamala Iyer" userId="a90e9eeb-39b0-446d-bf09-4d7f6f3a5ac9" providerId="ADAL" clId="{0D62D5AE-DE2C-4DA0-882D-FFAE30176935}" dt="2022-05-20T12:46:18.226" v="2990" actId="22"/>
          <ac:spMkLst>
            <pc:docMk/>
            <pc:sldMk cId="821680698" sldId="2146847101"/>
            <ac:spMk id="11" creationId="{046E6D53-950F-47F9-B90B-8FEB05D93184}"/>
          </ac:spMkLst>
        </pc:spChg>
        <pc:spChg chg="add del mod">
          <ac:chgData name="Shyamala Iyer" userId="a90e9eeb-39b0-446d-bf09-4d7f6f3a5ac9" providerId="ADAL" clId="{0D62D5AE-DE2C-4DA0-882D-FFAE30176935}" dt="2022-05-20T13:33:58.800" v="3259" actId="478"/>
          <ac:spMkLst>
            <pc:docMk/>
            <pc:sldMk cId="821680698" sldId="2146847101"/>
            <ac:spMk id="13" creationId="{E901BED7-3D7A-465F-B0E8-CB5AC2FDEF4D}"/>
          </ac:spMkLst>
        </pc:spChg>
        <pc:spChg chg="add del mod">
          <ac:chgData name="Shyamala Iyer" userId="a90e9eeb-39b0-446d-bf09-4d7f6f3a5ac9" providerId="ADAL" clId="{0D62D5AE-DE2C-4DA0-882D-FFAE30176935}" dt="2022-05-20T13:30:56.705" v="3238"/>
          <ac:spMkLst>
            <pc:docMk/>
            <pc:sldMk cId="821680698" sldId="2146847101"/>
            <ac:spMk id="14" creationId="{8741CD65-1EF3-44E5-B277-D7B6234D0994}"/>
          </ac:spMkLst>
        </pc:spChg>
        <pc:spChg chg="add del mod">
          <ac:chgData name="Shyamala Iyer" userId="a90e9eeb-39b0-446d-bf09-4d7f6f3a5ac9" providerId="ADAL" clId="{0D62D5AE-DE2C-4DA0-882D-FFAE30176935}" dt="2022-05-20T13:34:35.345" v="3262"/>
          <ac:spMkLst>
            <pc:docMk/>
            <pc:sldMk cId="821680698" sldId="2146847101"/>
            <ac:spMk id="15" creationId="{72C969D3-7F85-4F7A-91C4-09BF1D89D460}"/>
          </ac:spMkLst>
        </pc:spChg>
        <pc:spChg chg="add mod">
          <ac:chgData name="Shyamala Iyer" userId="a90e9eeb-39b0-446d-bf09-4d7f6f3a5ac9" providerId="ADAL" clId="{0D62D5AE-DE2C-4DA0-882D-FFAE30176935}" dt="2022-05-20T13:35:42.474" v="3359" actId="14100"/>
          <ac:spMkLst>
            <pc:docMk/>
            <pc:sldMk cId="821680698" sldId="2146847101"/>
            <ac:spMk id="16" creationId="{A730C07C-509C-4BA8-911C-5D59DD613804}"/>
          </ac:spMkLst>
        </pc:spChg>
        <pc:graphicFrameChg chg="add del mod">
          <ac:chgData name="Shyamala Iyer" userId="a90e9eeb-39b0-446d-bf09-4d7f6f3a5ac9" providerId="ADAL" clId="{0D62D5AE-DE2C-4DA0-882D-FFAE30176935}" dt="2022-05-20T12:24:30.682" v="2778"/>
          <ac:graphicFrameMkLst>
            <pc:docMk/>
            <pc:sldMk cId="821680698" sldId="2146847101"/>
            <ac:graphicFrameMk id="5" creationId="{27128A4E-41A7-42ED-9E3D-20588151A326}"/>
          </ac:graphicFrameMkLst>
        </pc:graphicFrameChg>
        <pc:graphicFrameChg chg="add del mod">
          <ac:chgData name="Shyamala Iyer" userId="a90e9eeb-39b0-446d-bf09-4d7f6f3a5ac9" providerId="ADAL" clId="{0D62D5AE-DE2C-4DA0-882D-FFAE30176935}" dt="2022-05-20T12:24:46.391" v="2780"/>
          <ac:graphicFrameMkLst>
            <pc:docMk/>
            <pc:sldMk cId="821680698" sldId="2146847101"/>
            <ac:graphicFrameMk id="6" creationId="{92BF11F9-0E4B-43B9-94FB-4C167D774978}"/>
          </ac:graphicFrameMkLst>
        </pc:graphicFrameChg>
        <pc:graphicFrameChg chg="add del mod modGraphic">
          <ac:chgData name="Shyamala Iyer" userId="a90e9eeb-39b0-446d-bf09-4d7f6f3a5ac9" providerId="ADAL" clId="{0D62D5AE-DE2C-4DA0-882D-FFAE30176935}" dt="2022-05-20T12:32:19.019" v="2828" actId="478"/>
          <ac:graphicFrameMkLst>
            <pc:docMk/>
            <pc:sldMk cId="821680698" sldId="2146847101"/>
            <ac:graphicFrameMk id="7" creationId="{A8F06D15-AF93-4974-A1E8-60CE708DD9E5}"/>
          </ac:graphicFrameMkLst>
        </pc:graphicFrameChg>
        <pc:graphicFrameChg chg="add del mod">
          <ac:chgData name="Shyamala Iyer" userId="a90e9eeb-39b0-446d-bf09-4d7f6f3a5ac9" providerId="ADAL" clId="{0D62D5AE-DE2C-4DA0-882D-FFAE30176935}" dt="2022-05-20T12:32:24.851" v="2832"/>
          <ac:graphicFrameMkLst>
            <pc:docMk/>
            <pc:sldMk cId="821680698" sldId="2146847101"/>
            <ac:graphicFrameMk id="8" creationId="{2CF21101-2B35-4366-8112-24F0F90E6923}"/>
          </ac:graphicFrameMkLst>
        </pc:graphicFrameChg>
        <pc:graphicFrameChg chg="add mod modGraphic">
          <ac:chgData name="Shyamala Iyer" userId="a90e9eeb-39b0-446d-bf09-4d7f6f3a5ac9" providerId="ADAL" clId="{0D62D5AE-DE2C-4DA0-882D-FFAE30176935}" dt="2022-05-20T13:33:56.399" v="3258" actId="1076"/>
          <ac:graphicFrameMkLst>
            <pc:docMk/>
            <pc:sldMk cId="821680698" sldId="2146847101"/>
            <ac:graphicFrameMk id="9" creationId="{B40F1C7D-2DC4-4BCE-92AB-CEC9A76818EB}"/>
          </ac:graphicFrameMkLst>
        </pc:graphicFrameChg>
        <pc:graphicFrameChg chg="add mod">
          <ac:chgData name="Shyamala Iyer" userId="a90e9eeb-39b0-446d-bf09-4d7f6f3a5ac9" providerId="ADAL" clId="{0D62D5AE-DE2C-4DA0-882D-FFAE30176935}" dt="2022-05-23T15:29:38.675" v="4926"/>
          <ac:graphicFrameMkLst>
            <pc:docMk/>
            <pc:sldMk cId="821680698" sldId="2146847101"/>
            <ac:graphicFrameMk id="10" creationId="{8E8EB180-33E4-4F86-96F7-8123D754FE45}"/>
          </ac:graphicFrameMkLst>
        </pc:graphicFrameChg>
        <pc:graphicFrameChg chg="del modGraphic">
          <ac:chgData name="Shyamala Iyer" userId="a90e9eeb-39b0-446d-bf09-4d7f6f3a5ac9" providerId="ADAL" clId="{0D62D5AE-DE2C-4DA0-882D-FFAE30176935}" dt="2022-05-23T15:29:37.176" v="4925" actId="478"/>
          <ac:graphicFrameMkLst>
            <pc:docMk/>
            <pc:sldMk cId="821680698" sldId="2146847101"/>
            <ac:graphicFrameMk id="11" creationId="{60CECBF5-DD5F-4313-A163-7A27F974C556}"/>
          </ac:graphicFrameMkLst>
        </pc:graphicFrameChg>
      </pc:sldChg>
      <pc:sldChg chg="add del">
        <pc:chgData name="Shyamala Iyer" userId="a90e9eeb-39b0-446d-bf09-4d7f6f3a5ac9" providerId="ADAL" clId="{0D62D5AE-DE2C-4DA0-882D-FFAE30176935}" dt="2022-05-20T12:09:56.011" v="2421"/>
        <pc:sldMkLst>
          <pc:docMk/>
          <pc:sldMk cId="1838550798" sldId="2146847102"/>
        </pc:sldMkLst>
      </pc:sldChg>
      <pc:sldChg chg="addSp delSp modSp add del mod addAnim delAnim addCm">
        <pc:chgData name="Shyamala Iyer" userId="a90e9eeb-39b0-446d-bf09-4d7f6f3a5ac9" providerId="ADAL" clId="{0D62D5AE-DE2C-4DA0-882D-FFAE30176935}" dt="2022-05-20T14:52:39.405" v="4308" actId="2711"/>
        <pc:sldMkLst>
          <pc:docMk/>
          <pc:sldMk cId="3779804562" sldId="2146847102"/>
        </pc:sldMkLst>
        <pc:spChg chg="mod">
          <ac:chgData name="Shyamala Iyer" userId="a90e9eeb-39b0-446d-bf09-4d7f6f3a5ac9" providerId="ADAL" clId="{0D62D5AE-DE2C-4DA0-882D-FFAE30176935}" dt="2022-05-20T13:20:06.092" v="3101" actId="207"/>
          <ac:spMkLst>
            <pc:docMk/>
            <pc:sldMk cId="3779804562" sldId="2146847102"/>
            <ac:spMk id="2" creationId="{9CE49DA0-C2BA-40C9-AD0A-56916D86FDD3}"/>
          </ac:spMkLst>
        </pc:spChg>
        <pc:spChg chg="add del mod">
          <ac:chgData name="Shyamala Iyer" userId="a90e9eeb-39b0-446d-bf09-4d7f6f3a5ac9" providerId="ADAL" clId="{0D62D5AE-DE2C-4DA0-882D-FFAE30176935}" dt="2022-05-20T12:26:09.261" v="2793" actId="478"/>
          <ac:spMkLst>
            <pc:docMk/>
            <pc:sldMk cId="3779804562" sldId="2146847102"/>
            <ac:spMk id="4" creationId="{9A489DA3-E16D-4098-884F-0C024C4F2873}"/>
          </ac:spMkLst>
        </pc:spChg>
        <pc:spChg chg="add mod">
          <ac:chgData name="Shyamala Iyer" userId="a90e9eeb-39b0-446d-bf09-4d7f6f3a5ac9" providerId="ADAL" clId="{0D62D5AE-DE2C-4DA0-882D-FFAE30176935}" dt="2022-05-20T13:20:20.783" v="3103" actId="2710"/>
          <ac:spMkLst>
            <pc:docMk/>
            <pc:sldMk cId="3779804562" sldId="2146847102"/>
            <ac:spMk id="5" creationId="{0E4E5724-35CE-4384-98DF-688BEA3A2A2D}"/>
          </ac:spMkLst>
        </pc:spChg>
        <pc:spChg chg="add del mod">
          <ac:chgData name="Shyamala Iyer" userId="a90e9eeb-39b0-446d-bf09-4d7f6f3a5ac9" providerId="ADAL" clId="{0D62D5AE-DE2C-4DA0-882D-FFAE30176935}" dt="2022-05-20T13:23:02.060" v="3142" actId="14100"/>
          <ac:spMkLst>
            <pc:docMk/>
            <pc:sldMk cId="3779804562" sldId="2146847102"/>
            <ac:spMk id="8" creationId="{B268627F-73D3-4772-8DBF-1F4DCEB373F7}"/>
          </ac:spMkLst>
        </pc:spChg>
        <pc:spChg chg="add mod">
          <ac:chgData name="Shyamala Iyer" userId="a90e9eeb-39b0-446d-bf09-4d7f6f3a5ac9" providerId="ADAL" clId="{0D62D5AE-DE2C-4DA0-882D-FFAE30176935}" dt="2022-05-20T13:25:49.427" v="3227" actId="113"/>
          <ac:spMkLst>
            <pc:docMk/>
            <pc:sldMk cId="3779804562" sldId="2146847102"/>
            <ac:spMk id="11" creationId="{38D7907D-B6B2-4BB7-ACD7-4B16EEECAD7A}"/>
          </ac:spMkLst>
        </pc:spChg>
        <pc:spChg chg="add del mod">
          <ac:chgData name="Shyamala Iyer" userId="a90e9eeb-39b0-446d-bf09-4d7f6f3a5ac9" providerId="ADAL" clId="{0D62D5AE-DE2C-4DA0-882D-FFAE30176935}" dt="2022-05-20T13:19:35.086" v="3094"/>
          <ac:spMkLst>
            <pc:docMk/>
            <pc:sldMk cId="3779804562" sldId="2146847102"/>
            <ac:spMk id="12" creationId="{9170B618-3571-49E4-A126-E6A7E7F889B2}"/>
          </ac:spMkLst>
        </pc:spChg>
        <pc:spChg chg="add mod">
          <ac:chgData name="Shyamala Iyer" userId="a90e9eeb-39b0-446d-bf09-4d7f6f3a5ac9" providerId="ADAL" clId="{0D62D5AE-DE2C-4DA0-882D-FFAE30176935}" dt="2022-05-20T13:25:38.288" v="3226" actId="2710"/>
          <ac:spMkLst>
            <pc:docMk/>
            <pc:sldMk cId="3779804562" sldId="2146847102"/>
            <ac:spMk id="13" creationId="{A55D726F-3EC3-4B90-A8E5-4363BEF2F896}"/>
          </ac:spMkLst>
        </pc:spChg>
        <pc:spChg chg="add mod">
          <ac:chgData name="Shyamala Iyer" userId="a90e9eeb-39b0-446d-bf09-4d7f6f3a5ac9" providerId="ADAL" clId="{0D62D5AE-DE2C-4DA0-882D-FFAE30176935}" dt="2022-05-20T14:52:39.405" v="4308" actId="2711"/>
          <ac:spMkLst>
            <pc:docMk/>
            <pc:sldMk cId="3779804562" sldId="2146847102"/>
            <ac:spMk id="14" creationId="{F22A07F4-BAEA-4313-A2F1-F4821634FD8F}"/>
          </ac:spMkLst>
        </pc:spChg>
        <pc:graphicFrameChg chg="add del mod modGraphic">
          <ac:chgData name="Shyamala Iyer" userId="a90e9eeb-39b0-446d-bf09-4d7f6f3a5ac9" providerId="ADAL" clId="{0D62D5AE-DE2C-4DA0-882D-FFAE30176935}" dt="2022-05-20T12:11:00.074" v="2440" actId="478"/>
          <ac:graphicFrameMkLst>
            <pc:docMk/>
            <pc:sldMk cId="3779804562" sldId="2146847102"/>
            <ac:graphicFrameMk id="6" creationId="{78AC092F-D7FC-48AE-B353-227484A0794D}"/>
          </ac:graphicFrameMkLst>
        </pc:graphicFrameChg>
        <pc:graphicFrameChg chg="add mod modGraphic">
          <ac:chgData name="Shyamala Iyer" userId="a90e9eeb-39b0-446d-bf09-4d7f6f3a5ac9" providerId="ADAL" clId="{0D62D5AE-DE2C-4DA0-882D-FFAE30176935}" dt="2022-05-20T13:32:51.696" v="3257" actId="207"/>
          <ac:graphicFrameMkLst>
            <pc:docMk/>
            <pc:sldMk cId="3779804562" sldId="2146847102"/>
            <ac:graphicFrameMk id="7" creationId="{E3F18198-37FC-45D7-A50C-4A248690D02F}"/>
          </ac:graphicFrameMkLst>
        </pc:graphicFrameChg>
        <pc:graphicFrameChg chg="add del mod modGraphic">
          <ac:chgData name="Shyamala Iyer" userId="a90e9eeb-39b0-446d-bf09-4d7f6f3a5ac9" providerId="ADAL" clId="{0D62D5AE-DE2C-4DA0-882D-FFAE30176935}" dt="2022-05-20T12:32:10.746" v="2826" actId="478"/>
          <ac:graphicFrameMkLst>
            <pc:docMk/>
            <pc:sldMk cId="3779804562" sldId="2146847102"/>
            <ac:graphicFrameMk id="9" creationId="{21B2834F-94B6-4E4D-9756-56ECFA979707}"/>
          </ac:graphicFrameMkLst>
        </pc:graphicFrameChg>
        <pc:graphicFrameChg chg="add mod modGraphic">
          <ac:chgData name="Shyamala Iyer" userId="a90e9eeb-39b0-446d-bf09-4d7f6f3a5ac9" providerId="ADAL" clId="{0D62D5AE-DE2C-4DA0-882D-FFAE30176935}" dt="2022-05-20T12:34:20.596" v="2862" actId="207"/>
          <ac:graphicFrameMkLst>
            <pc:docMk/>
            <pc:sldMk cId="3779804562" sldId="2146847102"/>
            <ac:graphicFrameMk id="10" creationId="{3103DDE8-49EA-4793-BA6A-3CBFB79B8272}"/>
          </ac:graphicFrameMkLst>
        </pc:graphicFrameChg>
      </pc:sldChg>
      <pc:sldChg chg="addSp delSp modSp add mod delAnim addCm">
        <pc:chgData name="Shyamala Iyer" userId="a90e9eeb-39b0-446d-bf09-4d7f6f3a5ac9" providerId="ADAL" clId="{0D62D5AE-DE2C-4DA0-882D-FFAE30176935}" dt="2022-05-20T14:55:28.706" v="4338" actId="12"/>
        <pc:sldMkLst>
          <pc:docMk/>
          <pc:sldMk cId="1764723644" sldId="2146847103"/>
        </pc:sldMkLst>
        <pc:spChg chg="del mod">
          <ac:chgData name="Shyamala Iyer" userId="a90e9eeb-39b0-446d-bf09-4d7f6f3a5ac9" providerId="ADAL" clId="{0D62D5AE-DE2C-4DA0-882D-FFAE30176935}" dt="2022-05-20T12:21:48.463" v="2736" actId="478"/>
          <ac:spMkLst>
            <pc:docMk/>
            <pc:sldMk cId="1764723644" sldId="2146847103"/>
            <ac:spMk id="3" creationId="{A31C9267-AFF4-4224-9487-6154CDD300D4}"/>
          </ac:spMkLst>
        </pc:spChg>
        <pc:spChg chg="add mod">
          <ac:chgData name="Shyamala Iyer" userId="a90e9eeb-39b0-446d-bf09-4d7f6f3a5ac9" providerId="ADAL" clId="{0D62D5AE-DE2C-4DA0-882D-FFAE30176935}" dt="2022-05-20T14:53:15.415" v="4310" actId="108"/>
          <ac:spMkLst>
            <pc:docMk/>
            <pc:sldMk cId="1764723644" sldId="2146847103"/>
            <ac:spMk id="4" creationId="{D84F4A66-1F19-47E7-9D3A-9142EDAE8B54}"/>
          </ac:spMkLst>
        </pc:spChg>
        <pc:spChg chg="mod">
          <ac:chgData name="Shyamala Iyer" userId="a90e9eeb-39b0-446d-bf09-4d7f6f3a5ac9" providerId="ADAL" clId="{0D62D5AE-DE2C-4DA0-882D-FFAE30176935}" dt="2022-05-20T12:43:16.872" v="2960" actId="1076"/>
          <ac:spMkLst>
            <pc:docMk/>
            <pc:sldMk cId="1764723644" sldId="2146847103"/>
            <ac:spMk id="79" creationId="{3F49E6AE-AC24-4FE4-AC2C-8A558052AC4B}"/>
          </ac:spMkLst>
        </pc:spChg>
        <pc:spChg chg="mod">
          <ac:chgData name="Shyamala Iyer" userId="a90e9eeb-39b0-446d-bf09-4d7f6f3a5ac9" providerId="ADAL" clId="{0D62D5AE-DE2C-4DA0-882D-FFAE30176935}" dt="2022-05-20T12:43:16.872" v="2960" actId="1076"/>
          <ac:spMkLst>
            <pc:docMk/>
            <pc:sldMk cId="1764723644" sldId="2146847103"/>
            <ac:spMk id="80" creationId="{DCD327E6-DE6B-4C2E-90F8-2C1980D8BB8D}"/>
          </ac:spMkLst>
        </pc:spChg>
        <pc:spChg chg="mod">
          <ac:chgData name="Shyamala Iyer" userId="a90e9eeb-39b0-446d-bf09-4d7f6f3a5ac9" providerId="ADAL" clId="{0D62D5AE-DE2C-4DA0-882D-FFAE30176935}" dt="2022-05-20T12:43:16.872" v="2960" actId="1076"/>
          <ac:spMkLst>
            <pc:docMk/>
            <pc:sldMk cId="1764723644" sldId="2146847103"/>
            <ac:spMk id="81" creationId="{48E5DF0A-3FE0-4CAE-9B9D-F6F3F762EC38}"/>
          </ac:spMkLst>
        </pc:spChg>
        <pc:spChg chg="mod">
          <ac:chgData name="Shyamala Iyer" userId="a90e9eeb-39b0-446d-bf09-4d7f6f3a5ac9" providerId="ADAL" clId="{0D62D5AE-DE2C-4DA0-882D-FFAE30176935}" dt="2022-05-20T12:43:16.872" v="2960" actId="1076"/>
          <ac:spMkLst>
            <pc:docMk/>
            <pc:sldMk cId="1764723644" sldId="2146847103"/>
            <ac:spMk id="82" creationId="{E84F1118-4CA9-4BC0-A2F8-6356C351DA7F}"/>
          </ac:spMkLst>
        </pc:spChg>
        <pc:spChg chg="mod">
          <ac:chgData name="Shyamala Iyer" userId="a90e9eeb-39b0-446d-bf09-4d7f6f3a5ac9" providerId="ADAL" clId="{0D62D5AE-DE2C-4DA0-882D-FFAE30176935}" dt="2022-05-20T12:43:16.872" v="2960" actId="1076"/>
          <ac:spMkLst>
            <pc:docMk/>
            <pc:sldMk cId="1764723644" sldId="2146847103"/>
            <ac:spMk id="83" creationId="{5B66BB48-81F6-40F3-8F92-26AC30F62AF6}"/>
          </ac:spMkLst>
        </pc:spChg>
        <pc:spChg chg="mod">
          <ac:chgData name="Shyamala Iyer" userId="a90e9eeb-39b0-446d-bf09-4d7f6f3a5ac9" providerId="ADAL" clId="{0D62D5AE-DE2C-4DA0-882D-FFAE30176935}" dt="2022-05-20T12:43:16.872" v="2960" actId="1076"/>
          <ac:spMkLst>
            <pc:docMk/>
            <pc:sldMk cId="1764723644" sldId="2146847103"/>
            <ac:spMk id="84" creationId="{6E9ACF50-95C9-4C00-9159-099422193135}"/>
          </ac:spMkLst>
        </pc:spChg>
        <pc:spChg chg="mod">
          <ac:chgData name="Shyamala Iyer" userId="a90e9eeb-39b0-446d-bf09-4d7f6f3a5ac9" providerId="ADAL" clId="{0D62D5AE-DE2C-4DA0-882D-FFAE30176935}" dt="2022-05-20T12:43:16.872" v="2960" actId="1076"/>
          <ac:spMkLst>
            <pc:docMk/>
            <pc:sldMk cId="1764723644" sldId="2146847103"/>
            <ac:spMk id="85" creationId="{A6394455-401F-467A-91AE-828CF6A11947}"/>
          </ac:spMkLst>
        </pc:spChg>
        <pc:spChg chg="mod">
          <ac:chgData name="Shyamala Iyer" userId="a90e9eeb-39b0-446d-bf09-4d7f6f3a5ac9" providerId="ADAL" clId="{0D62D5AE-DE2C-4DA0-882D-FFAE30176935}" dt="2022-05-20T12:43:16.872" v="2960" actId="1076"/>
          <ac:spMkLst>
            <pc:docMk/>
            <pc:sldMk cId="1764723644" sldId="2146847103"/>
            <ac:spMk id="86" creationId="{3E957F1D-9008-4D5C-B1F0-749D1FFFD162}"/>
          </ac:spMkLst>
        </pc:spChg>
        <pc:spChg chg="mod">
          <ac:chgData name="Shyamala Iyer" userId="a90e9eeb-39b0-446d-bf09-4d7f6f3a5ac9" providerId="ADAL" clId="{0D62D5AE-DE2C-4DA0-882D-FFAE30176935}" dt="2022-05-20T12:43:16.872" v="2960" actId="1076"/>
          <ac:spMkLst>
            <pc:docMk/>
            <pc:sldMk cId="1764723644" sldId="2146847103"/>
            <ac:spMk id="102" creationId="{7010AD0B-3AB4-40BD-98C1-FE1724C0A4B1}"/>
          </ac:spMkLst>
        </pc:spChg>
        <pc:spChg chg="mod">
          <ac:chgData name="Shyamala Iyer" userId="a90e9eeb-39b0-446d-bf09-4d7f6f3a5ac9" providerId="ADAL" clId="{0D62D5AE-DE2C-4DA0-882D-FFAE30176935}" dt="2022-05-20T12:43:16.872" v="2960" actId="1076"/>
          <ac:spMkLst>
            <pc:docMk/>
            <pc:sldMk cId="1764723644" sldId="2146847103"/>
            <ac:spMk id="103" creationId="{682F6765-E69F-4785-90C4-4A95E3FAE5B5}"/>
          </ac:spMkLst>
        </pc:spChg>
        <pc:spChg chg="mod">
          <ac:chgData name="Shyamala Iyer" userId="a90e9eeb-39b0-446d-bf09-4d7f6f3a5ac9" providerId="ADAL" clId="{0D62D5AE-DE2C-4DA0-882D-FFAE30176935}" dt="2022-05-20T12:43:16.872" v="2960" actId="1076"/>
          <ac:spMkLst>
            <pc:docMk/>
            <pc:sldMk cId="1764723644" sldId="2146847103"/>
            <ac:spMk id="104" creationId="{788FEDDA-D9D8-4F3E-9C6C-C927568AA8F2}"/>
          </ac:spMkLst>
        </pc:spChg>
        <pc:spChg chg="mod">
          <ac:chgData name="Shyamala Iyer" userId="a90e9eeb-39b0-446d-bf09-4d7f6f3a5ac9" providerId="ADAL" clId="{0D62D5AE-DE2C-4DA0-882D-FFAE30176935}" dt="2022-05-20T12:43:16.872" v="2960" actId="1076"/>
          <ac:spMkLst>
            <pc:docMk/>
            <pc:sldMk cId="1764723644" sldId="2146847103"/>
            <ac:spMk id="105" creationId="{3A727745-93CB-47B4-9CF2-076419804470}"/>
          </ac:spMkLst>
        </pc:spChg>
        <pc:spChg chg="mod">
          <ac:chgData name="Shyamala Iyer" userId="a90e9eeb-39b0-446d-bf09-4d7f6f3a5ac9" providerId="ADAL" clId="{0D62D5AE-DE2C-4DA0-882D-FFAE30176935}" dt="2022-05-20T12:44:05.306" v="2967" actId="404"/>
          <ac:spMkLst>
            <pc:docMk/>
            <pc:sldMk cId="1764723644" sldId="2146847103"/>
            <ac:spMk id="107" creationId="{3CEBFF1C-6F5B-4B6B-ACED-2194AC87315C}"/>
          </ac:spMkLst>
        </pc:spChg>
        <pc:spChg chg="mod">
          <ac:chgData name="Shyamala Iyer" userId="a90e9eeb-39b0-446d-bf09-4d7f6f3a5ac9" providerId="ADAL" clId="{0D62D5AE-DE2C-4DA0-882D-FFAE30176935}" dt="2022-05-20T14:54:49.446" v="4330" actId="14100"/>
          <ac:spMkLst>
            <pc:docMk/>
            <pc:sldMk cId="1764723644" sldId="2146847103"/>
            <ac:spMk id="109" creationId="{6A425585-4866-4802-B48E-FAF4B70C294B}"/>
          </ac:spMkLst>
        </pc:spChg>
        <pc:spChg chg="mod">
          <ac:chgData name="Shyamala Iyer" userId="a90e9eeb-39b0-446d-bf09-4d7f6f3a5ac9" providerId="ADAL" clId="{0D62D5AE-DE2C-4DA0-882D-FFAE30176935}" dt="2022-05-20T14:54:27.100" v="4324" actId="1076"/>
          <ac:spMkLst>
            <pc:docMk/>
            <pc:sldMk cId="1764723644" sldId="2146847103"/>
            <ac:spMk id="110" creationId="{EFC792EB-C2A5-4CDA-8B11-DF05E87A6377}"/>
          </ac:spMkLst>
        </pc:spChg>
        <pc:spChg chg="mod">
          <ac:chgData name="Shyamala Iyer" userId="a90e9eeb-39b0-446d-bf09-4d7f6f3a5ac9" providerId="ADAL" clId="{0D62D5AE-DE2C-4DA0-882D-FFAE30176935}" dt="2022-05-20T12:43:16.872" v="2960" actId="1076"/>
          <ac:spMkLst>
            <pc:docMk/>
            <pc:sldMk cId="1764723644" sldId="2146847103"/>
            <ac:spMk id="114" creationId="{74B2551D-C147-4134-87AA-3C4C33EF11E6}"/>
          </ac:spMkLst>
        </pc:spChg>
        <pc:spChg chg="mod">
          <ac:chgData name="Shyamala Iyer" userId="a90e9eeb-39b0-446d-bf09-4d7f6f3a5ac9" providerId="ADAL" clId="{0D62D5AE-DE2C-4DA0-882D-FFAE30176935}" dt="2022-05-20T14:55:28.706" v="4338" actId="12"/>
          <ac:spMkLst>
            <pc:docMk/>
            <pc:sldMk cId="1764723644" sldId="2146847103"/>
            <ac:spMk id="118" creationId="{D210E66C-11B3-442A-99E3-493FC37CE7D6}"/>
          </ac:spMkLst>
        </pc:spChg>
        <pc:spChg chg="del mod">
          <ac:chgData name="Shyamala Iyer" userId="a90e9eeb-39b0-446d-bf09-4d7f6f3a5ac9" providerId="ADAL" clId="{0D62D5AE-DE2C-4DA0-882D-FFAE30176935}" dt="2022-05-20T14:54:03.713" v="4318" actId="478"/>
          <ac:spMkLst>
            <pc:docMk/>
            <pc:sldMk cId="1764723644" sldId="2146847103"/>
            <ac:spMk id="120" creationId="{C1E39FEF-F2DD-466D-8DAE-F9FF2F42791E}"/>
          </ac:spMkLst>
        </pc:spChg>
        <pc:spChg chg="mod">
          <ac:chgData name="Shyamala Iyer" userId="a90e9eeb-39b0-446d-bf09-4d7f6f3a5ac9" providerId="ADAL" clId="{0D62D5AE-DE2C-4DA0-882D-FFAE30176935}" dt="2022-05-20T12:44:05.306" v="2967" actId="404"/>
          <ac:spMkLst>
            <pc:docMk/>
            <pc:sldMk cId="1764723644" sldId="2146847103"/>
            <ac:spMk id="126" creationId="{4D3DA5F9-1A79-4745-AF98-05FF27EBAB27}"/>
          </ac:spMkLst>
        </pc:spChg>
        <pc:spChg chg="mod">
          <ac:chgData name="Shyamala Iyer" userId="a90e9eeb-39b0-446d-bf09-4d7f6f3a5ac9" providerId="ADAL" clId="{0D62D5AE-DE2C-4DA0-882D-FFAE30176935}" dt="2022-05-20T12:44:05.306" v="2967" actId="404"/>
          <ac:spMkLst>
            <pc:docMk/>
            <pc:sldMk cId="1764723644" sldId="2146847103"/>
            <ac:spMk id="127" creationId="{4A58E7BB-5349-4054-9E1B-6A8C5D242968}"/>
          </ac:spMkLst>
        </pc:spChg>
        <pc:spChg chg="mod">
          <ac:chgData name="Shyamala Iyer" userId="a90e9eeb-39b0-446d-bf09-4d7f6f3a5ac9" providerId="ADAL" clId="{0D62D5AE-DE2C-4DA0-882D-FFAE30176935}" dt="2022-05-20T14:53:29.876" v="4312" actId="14100"/>
          <ac:spMkLst>
            <pc:docMk/>
            <pc:sldMk cId="1764723644" sldId="2146847103"/>
            <ac:spMk id="128" creationId="{502B57E4-AD52-44F0-9E60-AEB99A48083C}"/>
          </ac:spMkLst>
        </pc:spChg>
        <pc:spChg chg="mod">
          <ac:chgData name="Shyamala Iyer" userId="a90e9eeb-39b0-446d-bf09-4d7f6f3a5ac9" providerId="ADAL" clId="{0D62D5AE-DE2C-4DA0-882D-FFAE30176935}" dt="2022-05-20T12:44:05.306" v="2967" actId="404"/>
          <ac:spMkLst>
            <pc:docMk/>
            <pc:sldMk cId="1764723644" sldId="2146847103"/>
            <ac:spMk id="129" creationId="{40148FE1-960E-4574-BB2C-10C7292CC73A}"/>
          </ac:spMkLst>
        </pc:spChg>
        <pc:spChg chg="mod">
          <ac:chgData name="Shyamala Iyer" userId="a90e9eeb-39b0-446d-bf09-4d7f6f3a5ac9" providerId="ADAL" clId="{0D62D5AE-DE2C-4DA0-882D-FFAE30176935}" dt="2022-05-20T14:54:35.300" v="4326" actId="1076"/>
          <ac:spMkLst>
            <pc:docMk/>
            <pc:sldMk cId="1764723644" sldId="2146847103"/>
            <ac:spMk id="130" creationId="{F561DEEE-DB21-4A43-BB0E-02FF693D04FE}"/>
          </ac:spMkLst>
        </pc:spChg>
        <pc:spChg chg="mod">
          <ac:chgData name="Shyamala Iyer" userId="a90e9eeb-39b0-446d-bf09-4d7f6f3a5ac9" providerId="ADAL" clId="{0D62D5AE-DE2C-4DA0-882D-FFAE30176935}" dt="2022-05-20T14:54:41.574" v="4328" actId="14100"/>
          <ac:spMkLst>
            <pc:docMk/>
            <pc:sldMk cId="1764723644" sldId="2146847103"/>
            <ac:spMk id="131" creationId="{455BE622-434D-4B1C-ACA6-FEA42F43C656}"/>
          </ac:spMkLst>
        </pc:spChg>
        <pc:grpChg chg="mod">
          <ac:chgData name="Shyamala Iyer" userId="a90e9eeb-39b0-446d-bf09-4d7f6f3a5ac9" providerId="ADAL" clId="{0D62D5AE-DE2C-4DA0-882D-FFAE30176935}" dt="2022-05-20T12:43:16.872" v="2960" actId="1076"/>
          <ac:grpSpMkLst>
            <pc:docMk/>
            <pc:sldMk cId="1764723644" sldId="2146847103"/>
            <ac:grpSpMk id="64" creationId="{F0B7A62F-4E9F-4AAE-9ED7-D5AD851C1E96}"/>
          </ac:grpSpMkLst>
        </pc:grpChg>
        <pc:grpChg chg="mod">
          <ac:chgData name="Shyamala Iyer" userId="a90e9eeb-39b0-446d-bf09-4d7f6f3a5ac9" providerId="ADAL" clId="{0D62D5AE-DE2C-4DA0-882D-FFAE30176935}" dt="2022-05-20T12:43:16.872" v="2960" actId="1076"/>
          <ac:grpSpMkLst>
            <pc:docMk/>
            <pc:sldMk cId="1764723644" sldId="2146847103"/>
            <ac:grpSpMk id="67" creationId="{E5E75F86-D46E-4641-A1C0-07FA6306C8EE}"/>
          </ac:grpSpMkLst>
        </pc:grpChg>
        <pc:grpChg chg="mod">
          <ac:chgData name="Shyamala Iyer" userId="a90e9eeb-39b0-446d-bf09-4d7f6f3a5ac9" providerId="ADAL" clId="{0D62D5AE-DE2C-4DA0-882D-FFAE30176935}" dt="2022-05-20T12:43:16.872" v="2960" actId="1076"/>
          <ac:grpSpMkLst>
            <pc:docMk/>
            <pc:sldMk cId="1764723644" sldId="2146847103"/>
            <ac:grpSpMk id="70" creationId="{481CD0A1-1A02-49B8-A039-663871A0EFA3}"/>
          </ac:grpSpMkLst>
        </pc:grpChg>
        <pc:grpChg chg="mod">
          <ac:chgData name="Shyamala Iyer" userId="a90e9eeb-39b0-446d-bf09-4d7f6f3a5ac9" providerId="ADAL" clId="{0D62D5AE-DE2C-4DA0-882D-FFAE30176935}" dt="2022-05-20T12:43:16.872" v="2960" actId="1076"/>
          <ac:grpSpMkLst>
            <pc:docMk/>
            <pc:sldMk cId="1764723644" sldId="2146847103"/>
            <ac:grpSpMk id="73" creationId="{6241CCAB-8E20-4DBC-A8A8-0A892C529AE9}"/>
          </ac:grpSpMkLst>
        </pc:grpChg>
        <pc:grpChg chg="mod">
          <ac:chgData name="Shyamala Iyer" userId="a90e9eeb-39b0-446d-bf09-4d7f6f3a5ac9" providerId="ADAL" clId="{0D62D5AE-DE2C-4DA0-882D-FFAE30176935}" dt="2022-05-20T12:43:16.872" v="2960" actId="1076"/>
          <ac:grpSpMkLst>
            <pc:docMk/>
            <pc:sldMk cId="1764723644" sldId="2146847103"/>
            <ac:grpSpMk id="76" creationId="{C88B6364-A452-4A0E-BE0B-EA5E5D501DFA}"/>
          </ac:grpSpMkLst>
        </pc:grpChg>
        <pc:grpChg chg="mod">
          <ac:chgData name="Shyamala Iyer" userId="a90e9eeb-39b0-446d-bf09-4d7f6f3a5ac9" providerId="ADAL" clId="{0D62D5AE-DE2C-4DA0-882D-FFAE30176935}" dt="2022-05-20T12:43:16.872" v="2960" actId="1076"/>
          <ac:grpSpMkLst>
            <pc:docMk/>
            <pc:sldMk cId="1764723644" sldId="2146847103"/>
            <ac:grpSpMk id="87" creationId="{C53215A2-8FFA-4814-AF39-93952D61F641}"/>
          </ac:grpSpMkLst>
        </pc:grpChg>
        <pc:grpChg chg="mod">
          <ac:chgData name="Shyamala Iyer" userId="a90e9eeb-39b0-446d-bf09-4d7f6f3a5ac9" providerId="ADAL" clId="{0D62D5AE-DE2C-4DA0-882D-FFAE30176935}" dt="2022-05-20T12:43:16.872" v="2960" actId="1076"/>
          <ac:grpSpMkLst>
            <pc:docMk/>
            <pc:sldMk cId="1764723644" sldId="2146847103"/>
            <ac:grpSpMk id="90" creationId="{64E2990F-6A18-4B62-B77C-82EA37902E31}"/>
          </ac:grpSpMkLst>
        </pc:grpChg>
        <pc:grpChg chg="mod">
          <ac:chgData name="Shyamala Iyer" userId="a90e9eeb-39b0-446d-bf09-4d7f6f3a5ac9" providerId="ADAL" clId="{0D62D5AE-DE2C-4DA0-882D-FFAE30176935}" dt="2022-05-20T12:43:16.872" v="2960" actId="1076"/>
          <ac:grpSpMkLst>
            <pc:docMk/>
            <pc:sldMk cId="1764723644" sldId="2146847103"/>
            <ac:grpSpMk id="93" creationId="{164D8142-E408-4338-9949-8EFAAABF8C8C}"/>
          </ac:grpSpMkLst>
        </pc:grpChg>
        <pc:grpChg chg="mod">
          <ac:chgData name="Shyamala Iyer" userId="a90e9eeb-39b0-446d-bf09-4d7f6f3a5ac9" providerId="ADAL" clId="{0D62D5AE-DE2C-4DA0-882D-FFAE30176935}" dt="2022-05-20T12:43:16.872" v="2960" actId="1076"/>
          <ac:grpSpMkLst>
            <pc:docMk/>
            <pc:sldMk cId="1764723644" sldId="2146847103"/>
            <ac:grpSpMk id="96" creationId="{B72BF533-9E5E-4CE6-B1EB-C238FAE622A0}"/>
          </ac:grpSpMkLst>
        </pc:grpChg>
        <pc:grpChg chg="mod">
          <ac:chgData name="Shyamala Iyer" userId="a90e9eeb-39b0-446d-bf09-4d7f6f3a5ac9" providerId="ADAL" clId="{0D62D5AE-DE2C-4DA0-882D-FFAE30176935}" dt="2022-05-20T12:43:16.872" v="2960" actId="1076"/>
          <ac:grpSpMkLst>
            <pc:docMk/>
            <pc:sldMk cId="1764723644" sldId="2146847103"/>
            <ac:grpSpMk id="99" creationId="{174C8299-C71E-4095-896B-FFD2E06A796D}"/>
          </ac:grpSpMkLst>
        </pc:grpChg>
        <pc:grpChg chg="mod">
          <ac:chgData name="Shyamala Iyer" userId="a90e9eeb-39b0-446d-bf09-4d7f6f3a5ac9" providerId="ADAL" clId="{0D62D5AE-DE2C-4DA0-882D-FFAE30176935}" dt="2022-05-20T12:43:16.872" v="2960" actId="1076"/>
          <ac:grpSpMkLst>
            <pc:docMk/>
            <pc:sldMk cId="1764723644" sldId="2146847103"/>
            <ac:grpSpMk id="111" creationId="{9E7ACF22-0D2B-4D41-A019-C56332C1A59D}"/>
          </ac:grpSpMkLst>
        </pc:grpChg>
        <pc:grpChg chg="mod">
          <ac:chgData name="Shyamala Iyer" userId="a90e9eeb-39b0-446d-bf09-4d7f6f3a5ac9" providerId="ADAL" clId="{0D62D5AE-DE2C-4DA0-882D-FFAE30176935}" dt="2022-05-20T12:43:16.872" v="2960" actId="1076"/>
          <ac:grpSpMkLst>
            <pc:docMk/>
            <pc:sldMk cId="1764723644" sldId="2146847103"/>
            <ac:grpSpMk id="115" creationId="{88590C13-5EA9-45F9-A370-36D2AE242EB5}"/>
          </ac:grpSpMkLst>
        </pc:grpChg>
        <pc:graphicFrameChg chg="add del mod modGraphic">
          <ac:chgData name="Shyamala Iyer" userId="a90e9eeb-39b0-446d-bf09-4d7f6f3a5ac9" providerId="ADAL" clId="{0D62D5AE-DE2C-4DA0-882D-FFAE30176935}" dt="2022-05-20T12:32:00.352" v="2823" actId="478"/>
          <ac:graphicFrameMkLst>
            <pc:docMk/>
            <pc:sldMk cId="1764723644" sldId="2146847103"/>
            <ac:graphicFrameMk id="106" creationId="{5F734E55-A9B8-4494-809D-97C8CCACB1AB}"/>
          </ac:graphicFrameMkLst>
        </pc:graphicFrameChg>
        <pc:graphicFrameChg chg="add mod modGraphic">
          <ac:chgData name="Shyamala Iyer" userId="a90e9eeb-39b0-446d-bf09-4d7f6f3a5ac9" providerId="ADAL" clId="{0D62D5AE-DE2C-4DA0-882D-FFAE30176935}" dt="2022-05-20T12:34:11.979" v="2861" actId="207"/>
          <ac:graphicFrameMkLst>
            <pc:docMk/>
            <pc:sldMk cId="1764723644" sldId="2146847103"/>
            <ac:graphicFrameMk id="108" creationId="{29621BF3-879F-404D-A86C-93CA486C4224}"/>
          </ac:graphicFrameMkLst>
        </pc:graphicFrameChg>
      </pc:sldChg>
      <pc:sldChg chg="addSp delSp modSp mod ord">
        <pc:chgData name="Shyamala Iyer" userId="a90e9eeb-39b0-446d-bf09-4d7f6f3a5ac9" providerId="ADAL" clId="{0D62D5AE-DE2C-4DA0-882D-FFAE30176935}" dt="2022-05-20T14:25:54.057" v="4055" actId="1076"/>
        <pc:sldMkLst>
          <pc:docMk/>
          <pc:sldMk cId="3655567790" sldId="2146847104"/>
        </pc:sldMkLst>
        <pc:spChg chg="mod">
          <ac:chgData name="Shyamala Iyer" userId="a90e9eeb-39b0-446d-bf09-4d7f6f3a5ac9" providerId="ADAL" clId="{0D62D5AE-DE2C-4DA0-882D-FFAE30176935}" dt="2022-05-20T14:25:54.057" v="4055" actId="1076"/>
          <ac:spMkLst>
            <pc:docMk/>
            <pc:sldMk cId="3655567790" sldId="2146847104"/>
            <ac:spMk id="4" creationId="{9D3B65F2-8969-48DE-8895-89D9731B6CD0}"/>
          </ac:spMkLst>
        </pc:spChg>
        <pc:spChg chg="add del mod">
          <ac:chgData name="Shyamala Iyer" userId="a90e9eeb-39b0-446d-bf09-4d7f6f3a5ac9" providerId="ADAL" clId="{0D62D5AE-DE2C-4DA0-882D-FFAE30176935}" dt="2022-05-20T14:22:13.297" v="3997"/>
          <ac:spMkLst>
            <pc:docMk/>
            <pc:sldMk cId="3655567790" sldId="2146847104"/>
            <ac:spMk id="12" creationId="{3E6E3FA5-4144-4686-BF08-28E948A3C4B1}"/>
          </ac:spMkLst>
        </pc:spChg>
        <pc:spChg chg="del">
          <ac:chgData name="Shyamala Iyer" userId="a90e9eeb-39b0-446d-bf09-4d7f6f3a5ac9" providerId="ADAL" clId="{0D62D5AE-DE2C-4DA0-882D-FFAE30176935}" dt="2022-05-20T12:13:17.670" v="2501" actId="3680"/>
          <ac:spMkLst>
            <pc:docMk/>
            <pc:sldMk cId="3655567790" sldId="2146847104"/>
            <ac:spMk id="14" creationId="{F1A742C5-37BA-41D9-AD96-64D2C97E273C}"/>
          </ac:spMkLst>
        </pc:spChg>
        <pc:graphicFrameChg chg="add del mod ord modGraphic">
          <ac:chgData name="Shyamala Iyer" userId="a90e9eeb-39b0-446d-bf09-4d7f6f3a5ac9" providerId="ADAL" clId="{0D62D5AE-DE2C-4DA0-882D-FFAE30176935}" dt="2022-05-20T12:31:47.145" v="2817" actId="478"/>
          <ac:graphicFrameMkLst>
            <pc:docMk/>
            <pc:sldMk cId="3655567790" sldId="2146847104"/>
            <ac:graphicFrameMk id="3" creationId="{283B9FE6-94C4-4121-BCE1-4E71A3BC851F}"/>
          </ac:graphicFrameMkLst>
        </pc:graphicFrameChg>
        <pc:graphicFrameChg chg="add mod">
          <ac:chgData name="Shyamala Iyer" userId="a90e9eeb-39b0-446d-bf09-4d7f6f3a5ac9" providerId="ADAL" clId="{0D62D5AE-DE2C-4DA0-882D-FFAE30176935}" dt="2022-05-20T14:23:46.406" v="4000" actId="1076"/>
          <ac:graphicFrameMkLst>
            <pc:docMk/>
            <pc:sldMk cId="3655567790" sldId="2146847104"/>
            <ac:graphicFrameMk id="13" creationId="{11FCA44F-FCA3-4463-AA6B-435C9E455800}"/>
          </ac:graphicFrameMkLst>
        </pc:graphicFrameChg>
        <pc:graphicFrameChg chg="add del mod">
          <ac:chgData name="Shyamala Iyer" userId="a90e9eeb-39b0-446d-bf09-4d7f6f3a5ac9" providerId="ADAL" clId="{0D62D5AE-DE2C-4DA0-882D-FFAE30176935}" dt="2022-05-20T14:25:50.131" v="4053" actId="1076"/>
          <ac:graphicFrameMkLst>
            <pc:docMk/>
            <pc:sldMk cId="3655567790" sldId="2146847104"/>
            <ac:graphicFrameMk id="15" creationId="{03431F19-43F9-4C2E-9CF3-D470DC21D691}"/>
          </ac:graphicFrameMkLst>
        </pc:graphicFrameChg>
      </pc:sldChg>
      <pc:sldChg chg="addSp delSp modSp mod">
        <pc:chgData name="Shyamala Iyer" userId="a90e9eeb-39b0-446d-bf09-4d7f6f3a5ac9" providerId="ADAL" clId="{0D62D5AE-DE2C-4DA0-882D-FFAE30176935}" dt="2022-05-20T12:35:06.828" v="2867" actId="207"/>
        <pc:sldMkLst>
          <pc:docMk/>
          <pc:sldMk cId="3125757766" sldId="2146847105"/>
        </pc:sldMkLst>
        <pc:graphicFrameChg chg="add del mod">
          <ac:chgData name="Shyamala Iyer" userId="a90e9eeb-39b0-446d-bf09-4d7f6f3a5ac9" providerId="ADAL" clId="{0D62D5AE-DE2C-4DA0-882D-FFAE30176935}" dt="2022-05-20T12:33:12.279" v="2854"/>
          <ac:graphicFrameMkLst>
            <pc:docMk/>
            <pc:sldMk cId="3125757766" sldId="2146847105"/>
            <ac:graphicFrameMk id="6" creationId="{05931F70-160F-4E03-A300-1688581D1121}"/>
          </ac:graphicFrameMkLst>
        </pc:graphicFrameChg>
        <pc:graphicFrameChg chg="add mod modGraphic">
          <ac:chgData name="Shyamala Iyer" userId="a90e9eeb-39b0-446d-bf09-4d7f6f3a5ac9" providerId="ADAL" clId="{0D62D5AE-DE2C-4DA0-882D-FFAE30176935}" dt="2022-05-20T12:35:06.828" v="2867" actId="207"/>
          <ac:graphicFrameMkLst>
            <pc:docMk/>
            <pc:sldMk cId="3125757766" sldId="2146847105"/>
            <ac:graphicFrameMk id="7" creationId="{EEA86DED-D8CA-479E-A5DC-253C6FB0EC35}"/>
          </ac:graphicFrameMkLst>
        </pc:graphicFrameChg>
      </pc:sldChg>
      <pc:sldChg chg="addSp delSp modSp mod ord">
        <pc:chgData name="Shyamala Iyer" userId="a90e9eeb-39b0-446d-bf09-4d7f6f3a5ac9" providerId="ADAL" clId="{0D62D5AE-DE2C-4DA0-882D-FFAE30176935}" dt="2022-05-23T15:29:55.248" v="4931"/>
        <pc:sldMkLst>
          <pc:docMk/>
          <pc:sldMk cId="2734640975" sldId="2146847106"/>
        </pc:sldMkLst>
        <pc:spChg chg="del">
          <ac:chgData name="Shyamala Iyer" userId="a90e9eeb-39b0-446d-bf09-4d7f6f3a5ac9" providerId="ADAL" clId="{0D62D5AE-DE2C-4DA0-882D-FFAE30176935}" dt="2022-05-20T13:47:08.448" v="3690" actId="478"/>
          <ac:spMkLst>
            <pc:docMk/>
            <pc:sldMk cId="2734640975" sldId="2146847106"/>
            <ac:spMk id="2" creationId="{0B8A2BA5-F1B5-4F64-9F7A-289C6B79783E}"/>
          </ac:spMkLst>
        </pc:spChg>
        <pc:spChg chg="del">
          <ac:chgData name="Shyamala Iyer" userId="a90e9eeb-39b0-446d-bf09-4d7f6f3a5ac9" providerId="ADAL" clId="{0D62D5AE-DE2C-4DA0-882D-FFAE30176935}" dt="2022-05-20T13:47:10.922" v="3691" actId="478"/>
          <ac:spMkLst>
            <pc:docMk/>
            <pc:sldMk cId="2734640975" sldId="2146847106"/>
            <ac:spMk id="3" creationId="{1868B15C-FD85-4FB2-87F5-4C4A5ECFE7FE}"/>
          </ac:spMkLst>
        </pc:spChg>
        <pc:spChg chg="add mod">
          <ac:chgData name="Shyamala Iyer" userId="a90e9eeb-39b0-446d-bf09-4d7f6f3a5ac9" providerId="ADAL" clId="{0D62D5AE-DE2C-4DA0-882D-FFAE30176935}" dt="2022-05-20T13:48:16.433" v="3784" actId="14100"/>
          <ac:spMkLst>
            <pc:docMk/>
            <pc:sldMk cId="2734640975" sldId="2146847106"/>
            <ac:spMk id="8" creationId="{EA3AF635-2853-4B8C-A604-CF71D0B37319}"/>
          </ac:spMkLst>
        </pc:spChg>
        <pc:graphicFrameChg chg="add del mod">
          <ac:chgData name="Shyamala Iyer" userId="a90e9eeb-39b0-446d-bf09-4d7f6f3a5ac9" providerId="ADAL" clId="{0D62D5AE-DE2C-4DA0-882D-FFAE30176935}" dt="2022-05-20T12:33:20.613" v="2857"/>
          <ac:graphicFrameMkLst>
            <pc:docMk/>
            <pc:sldMk cId="2734640975" sldId="2146847106"/>
            <ac:graphicFrameMk id="6" creationId="{A2D3125E-7B74-4ACD-9E2B-0C86A017DDDA}"/>
          </ac:graphicFrameMkLst>
        </pc:graphicFrameChg>
        <pc:graphicFrameChg chg="add mod modGraphic">
          <ac:chgData name="Shyamala Iyer" userId="a90e9eeb-39b0-446d-bf09-4d7f6f3a5ac9" providerId="ADAL" clId="{0D62D5AE-DE2C-4DA0-882D-FFAE30176935}" dt="2022-05-20T13:47:05.315" v="3689" actId="207"/>
          <ac:graphicFrameMkLst>
            <pc:docMk/>
            <pc:sldMk cId="2734640975" sldId="2146847106"/>
            <ac:graphicFrameMk id="7" creationId="{C17012F7-BC89-4B3E-90B8-0C6F85BEFFAA}"/>
          </ac:graphicFrameMkLst>
        </pc:graphicFrameChg>
        <pc:graphicFrameChg chg="del">
          <ac:chgData name="Shyamala Iyer" userId="a90e9eeb-39b0-446d-bf09-4d7f6f3a5ac9" providerId="ADAL" clId="{0D62D5AE-DE2C-4DA0-882D-FFAE30176935}" dt="2022-05-23T15:29:53.722" v="4930" actId="478"/>
          <ac:graphicFrameMkLst>
            <pc:docMk/>
            <pc:sldMk cId="2734640975" sldId="2146847106"/>
            <ac:graphicFrameMk id="10" creationId="{B98806CA-C0C6-42D5-8623-BB1E916761B9}"/>
          </ac:graphicFrameMkLst>
        </pc:graphicFrameChg>
        <pc:graphicFrameChg chg="add mod">
          <ac:chgData name="Shyamala Iyer" userId="a90e9eeb-39b0-446d-bf09-4d7f6f3a5ac9" providerId="ADAL" clId="{0D62D5AE-DE2C-4DA0-882D-FFAE30176935}" dt="2022-05-23T15:29:55.248" v="4931"/>
          <ac:graphicFrameMkLst>
            <pc:docMk/>
            <pc:sldMk cId="2734640975" sldId="2146847106"/>
            <ac:graphicFrameMk id="12" creationId="{B1707D18-6C7E-4D72-90A3-3C913297F368}"/>
          </ac:graphicFrameMkLst>
        </pc:graphicFrameChg>
      </pc:sldChg>
      <pc:sldChg chg="add del">
        <pc:chgData name="Shyamala Iyer" userId="a90e9eeb-39b0-446d-bf09-4d7f6f3a5ac9" providerId="ADAL" clId="{0D62D5AE-DE2C-4DA0-882D-FFAE30176935}" dt="2022-05-20T13:32:09.462" v="3250"/>
        <pc:sldMkLst>
          <pc:docMk/>
          <pc:sldMk cId="222010844" sldId="2146847107"/>
        </pc:sldMkLst>
      </pc:sldChg>
      <pc:sldChg chg="new del">
        <pc:chgData name="Shyamala Iyer" userId="a90e9eeb-39b0-446d-bf09-4d7f6f3a5ac9" providerId="ADAL" clId="{0D62D5AE-DE2C-4DA0-882D-FFAE30176935}" dt="2022-05-20T13:14:46.435" v="3019" actId="47"/>
        <pc:sldMkLst>
          <pc:docMk/>
          <pc:sldMk cId="876653162" sldId="2146847107"/>
        </pc:sldMkLst>
      </pc:sldChg>
      <pc:sldChg chg="addSp delSp modSp add mod modCm">
        <pc:chgData name="Shyamala Iyer" userId="a90e9eeb-39b0-446d-bf09-4d7f6f3a5ac9" providerId="ADAL" clId="{0D62D5AE-DE2C-4DA0-882D-FFAE30176935}" dt="2022-05-23T15:29:46.807" v="4929"/>
        <pc:sldMkLst>
          <pc:docMk/>
          <pc:sldMk cId="1879585910" sldId="2146847107"/>
        </pc:sldMkLst>
        <pc:spChg chg="add del mod">
          <ac:chgData name="Shyamala Iyer" userId="a90e9eeb-39b0-446d-bf09-4d7f6f3a5ac9" providerId="ADAL" clId="{0D62D5AE-DE2C-4DA0-882D-FFAE30176935}" dt="2022-05-20T13:41:21.077" v="3508" actId="478"/>
          <ac:spMkLst>
            <pc:docMk/>
            <pc:sldMk cId="1879585910" sldId="2146847107"/>
            <ac:spMk id="4" creationId="{7B5DA64C-F2EE-4A05-AD1B-0EE230BF7F3C}"/>
          </ac:spMkLst>
        </pc:spChg>
        <pc:spChg chg="add del mod">
          <ac:chgData name="Shyamala Iyer" userId="a90e9eeb-39b0-446d-bf09-4d7f6f3a5ac9" providerId="ADAL" clId="{0D62D5AE-DE2C-4DA0-882D-FFAE30176935}" dt="2022-05-20T13:41:40.849" v="3512" actId="478"/>
          <ac:spMkLst>
            <pc:docMk/>
            <pc:sldMk cId="1879585910" sldId="2146847107"/>
            <ac:spMk id="5" creationId="{D13D7331-235A-410F-BBD0-676BE2FF631C}"/>
          </ac:spMkLst>
        </pc:spChg>
        <pc:spChg chg="add del mod">
          <ac:chgData name="Shyamala Iyer" userId="a90e9eeb-39b0-446d-bf09-4d7f6f3a5ac9" providerId="ADAL" clId="{0D62D5AE-DE2C-4DA0-882D-FFAE30176935}" dt="2022-05-20T13:40:26.535" v="3496"/>
          <ac:spMkLst>
            <pc:docMk/>
            <pc:sldMk cId="1879585910" sldId="2146847107"/>
            <ac:spMk id="6" creationId="{B9164B60-7856-4983-9F03-4BFF0C21BAF0}"/>
          </ac:spMkLst>
        </pc:spChg>
        <pc:spChg chg="add mod">
          <ac:chgData name="Shyamala Iyer" userId="a90e9eeb-39b0-446d-bf09-4d7f6f3a5ac9" providerId="ADAL" clId="{0D62D5AE-DE2C-4DA0-882D-FFAE30176935}" dt="2022-05-20T13:42:27.421" v="3518" actId="339"/>
          <ac:spMkLst>
            <pc:docMk/>
            <pc:sldMk cId="1879585910" sldId="2146847107"/>
            <ac:spMk id="7" creationId="{A9F3D7B1-B7E8-484C-8875-3C2744FAB924}"/>
          </ac:spMkLst>
        </pc:spChg>
        <pc:spChg chg="add mod">
          <ac:chgData name="Shyamala Iyer" userId="a90e9eeb-39b0-446d-bf09-4d7f6f3a5ac9" providerId="ADAL" clId="{0D62D5AE-DE2C-4DA0-882D-FFAE30176935}" dt="2022-05-20T13:45:23.820" v="3685" actId="207"/>
          <ac:spMkLst>
            <pc:docMk/>
            <pc:sldMk cId="1879585910" sldId="2146847107"/>
            <ac:spMk id="11" creationId="{44EAB21F-CA3A-4490-BD99-8ED5EA06D76E}"/>
          </ac:spMkLst>
        </pc:spChg>
        <pc:spChg chg="add mod">
          <ac:chgData name="Shyamala Iyer" userId="a90e9eeb-39b0-446d-bf09-4d7f6f3a5ac9" providerId="ADAL" clId="{0D62D5AE-DE2C-4DA0-882D-FFAE30176935}" dt="2022-05-20T13:47:16.928" v="3693" actId="571"/>
          <ac:spMkLst>
            <pc:docMk/>
            <pc:sldMk cId="1879585910" sldId="2146847107"/>
            <ac:spMk id="12" creationId="{DDCB235F-6BBE-4E14-950F-C8F390A93E79}"/>
          </ac:spMkLst>
        </pc:spChg>
        <pc:spChg chg="add del mod">
          <ac:chgData name="Shyamala Iyer" userId="a90e9eeb-39b0-446d-bf09-4d7f6f3a5ac9" providerId="ADAL" clId="{0D62D5AE-DE2C-4DA0-882D-FFAE30176935}" dt="2022-05-20T13:47:22.204" v="3695" actId="21"/>
          <ac:spMkLst>
            <pc:docMk/>
            <pc:sldMk cId="1879585910" sldId="2146847107"/>
            <ac:spMk id="16" creationId="{A730C07C-509C-4BA8-911C-5D59DD613804}"/>
          </ac:spMkLst>
        </pc:spChg>
        <pc:graphicFrameChg chg="del modGraphic">
          <ac:chgData name="Shyamala Iyer" userId="a90e9eeb-39b0-446d-bf09-4d7f6f3a5ac9" providerId="ADAL" clId="{0D62D5AE-DE2C-4DA0-882D-FFAE30176935}" dt="2022-05-23T15:29:45.426" v="4928" actId="478"/>
          <ac:graphicFrameMkLst>
            <pc:docMk/>
            <pc:sldMk cId="1879585910" sldId="2146847107"/>
            <ac:graphicFrameMk id="10" creationId="{1EB8CC41-2074-4D99-A0C5-AA07EB674F5E}"/>
          </ac:graphicFrameMkLst>
        </pc:graphicFrameChg>
        <pc:graphicFrameChg chg="add mod">
          <ac:chgData name="Shyamala Iyer" userId="a90e9eeb-39b0-446d-bf09-4d7f6f3a5ac9" providerId="ADAL" clId="{0D62D5AE-DE2C-4DA0-882D-FFAE30176935}" dt="2022-05-23T15:29:46.807" v="4929"/>
          <ac:graphicFrameMkLst>
            <pc:docMk/>
            <pc:sldMk cId="1879585910" sldId="2146847107"/>
            <ac:graphicFrameMk id="13" creationId="{027F3BF0-71C5-486C-A79B-DEC88AEA7318}"/>
          </ac:graphicFrameMkLst>
        </pc:graphicFrameChg>
      </pc:sldChg>
      <pc:sldChg chg="addSp delSp modSp add mod ord">
        <pc:chgData name="Shyamala Iyer" userId="a90e9eeb-39b0-446d-bf09-4d7f6f3a5ac9" providerId="ADAL" clId="{0D62D5AE-DE2C-4DA0-882D-FFAE30176935}" dt="2022-05-23T15:32:00.787" v="4946" actId="14734"/>
        <pc:sldMkLst>
          <pc:docMk/>
          <pc:sldMk cId="3012110320" sldId="2146847108"/>
        </pc:sldMkLst>
        <pc:spChg chg="del mod">
          <ac:chgData name="Shyamala Iyer" userId="a90e9eeb-39b0-446d-bf09-4d7f6f3a5ac9" providerId="ADAL" clId="{0D62D5AE-DE2C-4DA0-882D-FFAE30176935}" dt="2022-05-20T14:18:29.938" v="3919" actId="478"/>
          <ac:spMkLst>
            <pc:docMk/>
            <pc:sldMk cId="3012110320" sldId="2146847108"/>
            <ac:spMk id="2" creationId="{1206406F-E71B-4CA0-911F-70D8CABBFCC5}"/>
          </ac:spMkLst>
        </pc:spChg>
        <pc:spChg chg="del">
          <ac:chgData name="Shyamala Iyer" userId="a90e9eeb-39b0-446d-bf09-4d7f6f3a5ac9" providerId="ADAL" clId="{0D62D5AE-DE2C-4DA0-882D-FFAE30176935}" dt="2022-05-20T14:18:42.211" v="3922" actId="478"/>
          <ac:spMkLst>
            <pc:docMk/>
            <pc:sldMk cId="3012110320" sldId="2146847108"/>
            <ac:spMk id="3" creationId="{C521F0C1-9E7E-4E53-AA22-F7ACBE2C3C76}"/>
          </ac:spMkLst>
        </pc:spChg>
        <pc:spChg chg="add del mod">
          <ac:chgData name="Shyamala Iyer" userId="a90e9eeb-39b0-446d-bf09-4d7f6f3a5ac9" providerId="ADAL" clId="{0D62D5AE-DE2C-4DA0-882D-FFAE30176935}" dt="2022-05-20T14:18:39.546" v="3921" actId="478"/>
          <ac:spMkLst>
            <pc:docMk/>
            <pc:sldMk cId="3012110320" sldId="2146847108"/>
            <ac:spMk id="8" creationId="{0FB80D1F-E868-461D-928D-1F20989BCD45}"/>
          </ac:spMkLst>
        </pc:spChg>
        <pc:spChg chg="add mod">
          <ac:chgData name="Shyamala Iyer" userId="a90e9eeb-39b0-446d-bf09-4d7f6f3a5ac9" providerId="ADAL" clId="{0D62D5AE-DE2C-4DA0-882D-FFAE30176935}" dt="2022-05-20T14:19:34.209" v="3996" actId="20577"/>
          <ac:spMkLst>
            <pc:docMk/>
            <pc:sldMk cId="3012110320" sldId="2146847108"/>
            <ac:spMk id="9" creationId="{19CA69BE-0427-4A9D-B495-88B24E1FBD7E}"/>
          </ac:spMkLst>
        </pc:spChg>
        <pc:graphicFrameChg chg="del modGraphic">
          <ac:chgData name="Shyamala Iyer" userId="a90e9eeb-39b0-446d-bf09-4d7f6f3a5ac9" providerId="ADAL" clId="{0D62D5AE-DE2C-4DA0-882D-FFAE30176935}" dt="2022-05-23T15:30:31.199" v="4942" actId="478"/>
          <ac:graphicFrameMkLst>
            <pc:docMk/>
            <pc:sldMk cId="3012110320" sldId="2146847108"/>
            <ac:graphicFrameMk id="8" creationId="{C56BB998-1D19-402A-B568-47ED5BD0D267}"/>
          </ac:graphicFrameMkLst>
        </pc:graphicFrameChg>
        <pc:graphicFrameChg chg="add mod modGraphic">
          <ac:chgData name="Shyamala Iyer" userId="a90e9eeb-39b0-446d-bf09-4d7f6f3a5ac9" providerId="ADAL" clId="{0D62D5AE-DE2C-4DA0-882D-FFAE30176935}" dt="2022-05-23T15:32:00.787" v="4946" actId="14734"/>
          <ac:graphicFrameMkLst>
            <pc:docMk/>
            <pc:sldMk cId="3012110320" sldId="2146847108"/>
            <ac:graphicFrameMk id="11" creationId="{5F482484-0BB1-4660-A382-781B48EECBED}"/>
          </ac:graphicFrameMkLst>
        </pc:graphicFrameChg>
      </pc:sldChg>
      <pc:sldChg chg="addSp delSp modSp mod modCm">
        <pc:chgData name="Shyamala Iyer" userId="a90e9eeb-39b0-446d-bf09-4d7f6f3a5ac9" providerId="ADAL" clId="{0D62D5AE-DE2C-4DA0-882D-FFAE30176935}" dt="2022-06-03T09:29:12.611" v="5884" actId="207"/>
        <pc:sldMkLst>
          <pc:docMk/>
          <pc:sldMk cId="1802499015" sldId="2146847110"/>
        </pc:sldMkLst>
        <pc:graphicFrameChg chg="modGraphic">
          <ac:chgData name="Shyamala Iyer" userId="a90e9eeb-39b0-446d-bf09-4d7f6f3a5ac9" providerId="ADAL" clId="{0D62D5AE-DE2C-4DA0-882D-FFAE30176935}" dt="2022-05-23T15:21:23.434" v="4870" actId="20577"/>
          <ac:graphicFrameMkLst>
            <pc:docMk/>
            <pc:sldMk cId="1802499015" sldId="2146847110"/>
            <ac:graphicFrameMk id="97" creationId="{F41215D3-0A3D-467F-9C1E-709D53D438BF}"/>
          </ac:graphicFrameMkLst>
        </pc:graphicFrameChg>
        <pc:graphicFrameChg chg="del">
          <ac:chgData name="Shyamala Iyer" userId="a90e9eeb-39b0-446d-bf09-4d7f6f3a5ac9" providerId="ADAL" clId="{0D62D5AE-DE2C-4DA0-882D-FFAE30176935}" dt="2022-06-03T09:27:58.904" v="5875" actId="478"/>
          <ac:graphicFrameMkLst>
            <pc:docMk/>
            <pc:sldMk cId="1802499015" sldId="2146847110"/>
            <ac:graphicFrameMk id="111" creationId="{FB9550DF-D630-4166-9B1C-B5B2DAC547E5}"/>
          </ac:graphicFrameMkLst>
        </pc:graphicFrameChg>
        <pc:graphicFrameChg chg="add del mod">
          <ac:chgData name="Shyamala Iyer" userId="a90e9eeb-39b0-446d-bf09-4d7f6f3a5ac9" providerId="ADAL" clId="{0D62D5AE-DE2C-4DA0-882D-FFAE30176935}" dt="2022-06-03T09:28:21.008" v="5879"/>
          <ac:graphicFrameMkLst>
            <pc:docMk/>
            <pc:sldMk cId="1802499015" sldId="2146847110"/>
            <ac:graphicFrameMk id="112" creationId="{2C24F660-8CF7-47AF-AA36-6CF99C9AA036}"/>
          </ac:graphicFrameMkLst>
        </pc:graphicFrameChg>
        <pc:graphicFrameChg chg="add del mod">
          <ac:chgData name="Shyamala Iyer" userId="a90e9eeb-39b0-446d-bf09-4d7f6f3a5ac9" providerId="ADAL" clId="{0D62D5AE-DE2C-4DA0-882D-FFAE30176935}" dt="2022-06-03T09:28:58.689" v="5881" actId="478"/>
          <ac:graphicFrameMkLst>
            <pc:docMk/>
            <pc:sldMk cId="1802499015" sldId="2146847110"/>
            <ac:graphicFrameMk id="113" creationId="{87D5FC3B-1A22-4627-9F84-D57246E69B1C}"/>
          </ac:graphicFrameMkLst>
        </pc:graphicFrameChg>
        <pc:graphicFrameChg chg="add mod modGraphic">
          <ac:chgData name="Shyamala Iyer" userId="a90e9eeb-39b0-446d-bf09-4d7f6f3a5ac9" providerId="ADAL" clId="{0D62D5AE-DE2C-4DA0-882D-FFAE30176935}" dt="2022-06-03T09:29:12.611" v="5884" actId="207"/>
          <ac:graphicFrameMkLst>
            <pc:docMk/>
            <pc:sldMk cId="1802499015" sldId="2146847110"/>
            <ac:graphicFrameMk id="114" creationId="{02BD3CBD-D2A6-4832-9B02-590219A6ED27}"/>
          </ac:graphicFrameMkLst>
        </pc:graphicFrameChg>
      </pc:sldChg>
      <pc:sldChg chg="addSp delSp modSp mod">
        <pc:chgData name="Shyamala Iyer" userId="a90e9eeb-39b0-446d-bf09-4d7f6f3a5ac9" providerId="ADAL" clId="{0D62D5AE-DE2C-4DA0-882D-FFAE30176935}" dt="2022-06-03T09:32:43.858" v="5901" actId="14100"/>
        <pc:sldMkLst>
          <pc:docMk/>
          <pc:sldMk cId="3651130997" sldId="2146847111"/>
        </pc:sldMkLst>
        <pc:spChg chg="mod">
          <ac:chgData name="Shyamala Iyer" userId="a90e9eeb-39b0-446d-bf09-4d7f6f3a5ac9" providerId="ADAL" clId="{0D62D5AE-DE2C-4DA0-882D-FFAE30176935}" dt="2022-06-03T09:32:43.858" v="5901" actId="14100"/>
          <ac:spMkLst>
            <pc:docMk/>
            <pc:sldMk cId="3651130997" sldId="2146847111"/>
            <ac:spMk id="57" creationId="{F7895FCD-88BD-4EF6-BD44-01F54D2C0D12}"/>
          </ac:spMkLst>
        </pc:spChg>
        <pc:graphicFrameChg chg="del modGraphic">
          <ac:chgData name="Shyamala Iyer" userId="a90e9eeb-39b0-446d-bf09-4d7f6f3a5ac9" providerId="ADAL" clId="{0D62D5AE-DE2C-4DA0-882D-FFAE30176935}" dt="2022-05-23T15:21:49.580" v="4876" actId="478"/>
          <ac:graphicFrameMkLst>
            <pc:docMk/>
            <pc:sldMk cId="3651130997" sldId="2146847111"/>
            <ac:graphicFrameMk id="62" creationId="{9C504D37-E619-4A57-864D-7F935E0701F6}"/>
          </ac:graphicFrameMkLst>
        </pc:graphicFrameChg>
        <pc:graphicFrameChg chg="add mod modGraphic">
          <ac:chgData name="Shyamala Iyer" userId="a90e9eeb-39b0-446d-bf09-4d7f6f3a5ac9" providerId="ADAL" clId="{0D62D5AE-DE2C-4DA0-882D-FFAE30176935}" dt="2022-05-23T15:22:46.146" v="4882" actId="207"/>
          <ac:graphicFrameMkLst>
            <pc:docMk/>
            <pc:sldMk cId="3651130997" sldId="2146847111"/>
            <ac:graphicFrameMk id="64" creationId="{0B4D20F6-B869-402B-A07E-53111DF06C71}"/>
          </ac:graphicFrameMkLst>
        </pc:graphicFrameChg>
      </pc:sldChg>
      <pc:sldChg chg="addSp delSp modSp mod">
        <pc:chgData name="Shyamala Iyer" userId="a90e9eeb-39b0-446d-bf09-4d7f6f3a5ac9" providerId="ADAL" clId="{0D62D5AE-DE2C-4DA0-882D-FFAE30176935}" dt="2022-05-23T15:30:03.445" v="4934"/>
        <pc:sldMkLst>
          <pc:docMk/>
          <pc:sldMk cId="2939438902" sldId="2146847113"/>
        </pc:sldMkLst>
        <pc:graphicFrameChg chg="del modGraphic">
          <ac:chgData name="Shyamala Iyer" userId="a90e9eeb-39b0-446d-bf09-4d7f6f3a5ac9" providerId="ADAL" clId="{0D62D5AE-DE2C-4DA0-882D-FFAE30176935}" dt="2022-05-23T15:30:02.066" v="4933" actId="478"/>
          <ac:graphicFrameMkLst>
            <pc:docMk/>
            <pc:sldMk cId="2939438902" sldId="2146847113"/>
            <ac:graphicFrameMk id="10" creationId="{B98806CA-C0C6-42D5-8623-BB1E916761B9}"/>
          </ac:graphicFrameMkLst>
        </pc:graphicFrameChg>
        <pc:graphicFrameChg chg="add mod">
          <ac:chgData name="Shyamala Iyer" userId="a90e9eeb-39b0-446d-bf09-4d7f6f3a5ac9" providerId="ADAL" clId="{0D62D5AE-DE2C-4DA0-882D-FFAE30176935}" dt="2022-05-23T15:30:03.445" v="4934"/>
          <ac:graphicFrameMkLst>
            <pc:docMk/>
            <pc:sldMk cId="2939438902" sldId="2146847113"/>
            <ac:graphicFrameMk id="12" creationId="{FF106350-BFEF-4265-A70B-EC2EE66056DD}"/>
          </ac:graphicFrameMkLst>
        </pc:graphicFrameChg>
      </pc:sldChg>
      <pc:sldChg chg="addSp delSp modSp mod">
        <pc:chgData name="Shyamala Iyer" userId="a90e9eeb-39b0-446d-bf09-4d7f6f3a5ac9" providerId="ADAL" clId="{0D62D5AE-DE2C-4DA0-882D-FFAE30176935}" dt="2022-05-23T15:30:10.280" v="4936"/>
        <pc:sldMkLst>
          <pc:docMk/>
          <pc:sldMk cId="2263710195" sldId="2146847114"/>
        </pc:sldMkLst>
        <pc:graphicFrameChg chg="del">
          <ac:chgData name="Shyamala Iyer" userId="a90e9eeb-39b0-446d-bf09-4d7f6f3a5ac9" providerId="ADAL" clId="{0D62D5AE-DE2C-4DA0-882D-FFAE30176935}" dt="2022-05-23T15:30:08.883" v="4935" actId="478"/>
          <ac:graphicFrameMkLst>
            <pc:docMk/>
            <pc:sldMk cId="2263710195" sldId="2146847114"/>
            <ac:graphicFrameMk id="10" creationId="{B98806CA-C0C6-42D5-8623-BB1E916761B9}"/>
          </ac:graphicFrameMkLst>
        </pc:graphicFrameChg>
        <pc:graphicFrameChg chg="add mod">
          <ac:chgData name="Shyamala Iyer" userId="a90e9eeb-39b0-446d-bf09-4d7f6f3a5ac9" providerId="ADAL" clId="{0D62D5AE-DE2C-4DA0-882D-FFAE30176935}" dt="2022-05-23T15:30:10.280" v="4936"/>
          <ac:graphicFrameMkLst>
            <pc:docMk/>
            <pc:sldMk cId="2263710195" sldId="2146847114"/>
            <ac:graphicFrameMk id="12" creationId="{A5886974-73ED-4DE9-8297-6063A93E801A}"/>
          </ac:graphicFrameMkLst>
        </pc:graphicFrameChg>
      </pc:sldChg>
      <pc:sldChg chg="addSp delSp modSp mod">
        <pc:chgData name="Shyamala Iyer" userId="a90e9eeb-39b0-446d-bf09-4d7f6f3a5ac9" providerId="ADAL" clId="{0D62D5AE-DE2C-4DA0-882D-FFAE30176935}" dt="2022-05-23T15:30:21.957" v="4940"/>
        <pc:sldMkLst>
          <pc:docMk/>
          <pc:sldMk cId="4188170472" sldId="2146847115"/>
        </pc:sldMkLst>
        <pc:graphicFrameChg chg="del mod modGraphic">
          <ac:chgData name="Shyamala Iyer" userId="a90e9eeb-39b0-446d-bf09-4d7f6f3a5ac9" providerId="ADAL" clId="{0D62D5AE-DE2C-4DA0-882D-FFAE30176935}" dt="2022-05-23T15:30:20.451" v="4939" actId="478"/>
          <ac:graphicFrameMkLst>
            <pc:docMk/>
            <pc:sldMk cId="4188170472" sldId="2146847115"/>
            <ac:graphicFrameMk id="10" creationId="{B98806CA-C0C6-42D5-8623-BB1E916761B9}"/>
          </ac:graphicFrameMkLst>
        </pc:graphicFrameChg>
        <pc:graphicFrameChg chg="add mod">
          <ac:chgData name="Shyamala Iyer" userId="a90e9eeb-39b0-446d-bf09-4d7f6f3a5ac9" providerId="ADAL" clId="{0D62D5AE-DE2C-4DA0-882D-FFAE30176935}" dt="2022-05-23T15:30:21.957" v="4940"/>
          <ac:graphicFrameMkLst>
            <pc:docMk/>
            <pc:sldMk cId="4188170472" sldId="2146847115"/>
            <ac:graphicFrameMk id="12" creationId="{010B729A-84E8-4E94-831D-F3FE5669E7FB}"/>
          </ac:graphicFrameMkLst>
        </pc:graphicFrameChg>
      </pc:sldChg>
      <pc:sldChg chg="addSp delSp modSp mod">
        <pc:chgData name="Shyamala Iyer" userId="a90e9eeb-39b0-446d-bf09-4d7f6f3a5ac9" providerId="ADAL" clId="{0D62D5AE-DE2C-4DA0-882D-FFAE30176935}" dt="2022-05-23T15:28:50.351" v="4912" actId="14734"/>
        <pc:sldMkLst>
          <pc:docMk/>
          <pc:sldMk cId="1866570308" sldId="2146847117"/>
        </pc:sldMkLst>
        <pc:spChg chg="del mod">
          <ac:chgData name="Shyamala Iyer" userId="a90e9eeb-39b0-446d-bf09-4d7f6f3a5ac9" providerId="ADAL" clId="{0D62D5AE-DE2C-4DA0-882D-FFAE30176935}" dt="2022-05-23T15:25:38.760" v="4903" actId="478"/>
          <ac:spMkLst>
            <pc:docMk/>
            <pc:sldMk cId="1866570308" sldId="2146847117"/>
            <ac:spMk id="2" creationId="{AD6B700A-EF9F-4206-A435-C09B333D8498}"/>
          </ac:spMkLst>
        </pc:spChg>
        <pc:spChg chg="add mod">
          <ac:chgData name="Shyamala Iyer" userId="a90e9eeb-39b0-446d-bf09-4d7f6f3a5ac9" providerId="ADAL" clId="{0D62D5AE-DE2C-4DA0-882D-FFAE30176935}" dt="2022-05-23T15:26:23.067" v="4911" actId="1076"/>
          <ac:spMkLst>
            <pc:docMk/>
            <pc:sldMk cId="1866570308" sldId="2146847117"/>
            <ac:spMk id="18" creationId="{6EE0D086-7597-4D97-81A6-BFF807E01E83}"/>
          </ac:spMkLst>
        </pc:spChg>
        <pc:graphicFrameChg chg="mod">
          <ac:chgData name="Shyamala Iyer" userId="a90e9eeb-39b0-446d-bf09-4d7f6f3a5ac9" providerId="ADAL" clId="{0D62D5AE-DE2C-4DA0-882D-FFAE30176935}" dt="2022-05-23T15:25:03.554" v="4901"/>
          <ac:graphicFrameMkLst>
            <pc:docMk/>
            <pc:sldMk cId="1866570308" sldId="2146847117"/>
            <ac:graphicFrameMk id="7" creationId="{A9B4C51E-9715-445F-A8DE-BFB431907AA5}"/>
          </ac:graphicFrameMkLst>
        </pc:graphicFrameChg>
        <pc:graphicFrameChg chg="add mod modGraphic">
          <ac:chgData name="Shyamala Iyer" userId="a90e9eeb-39b0-446d-bf09-4d7f6f3a5ac9" providerId="ADAL" clId="{0D62D5AE-DE2C-4DA0-882D-FFAE30176935}" dt="2022-05-23T15:28:50.351" v="4912" actId="14734"/>
          <ac:graphicFrameMkLst>
            <pc:docMk/>
            <pc:sldMk cId="1866570308" sldId="2146847117"/>
            <ac:graphicFrameMk id="16" creationId="{F835F470-D3F2-401B-A18F-30084938F043}"/>
          </ac:graphicFrameMkLst>
        </pc:graphicFrameChg>
      </pc:sldChg>
      <pc:sldChg chg="addSp delSp modSp new del mod delAnim modAnim">
        <pc:chgData name="Shyamala Iyer" userId="a90e9eeb-39b0-446d-bf09-4d7f6f3a5ac9" providerId="ADAL" clId="{0D62D5AE-DE2C-4DA0-882D-FFAE30176935}" dt="2022-05-24T08:02:18.718" v="5651" actId="2696"/>
        <pc:sldMkLst>
          <pc:docMk/>
          <pc:sldMk cId="3276155724" sldId="2146847118"/>
        </pc:sldMkLst>
        <pc:spChg chg="add del mod">
          <ac:chgData name="Shyamala Iyer" userId="a90e9eeb-39b0-446d-bf09-4d7f6f3a5ac9" providerId="ADAL" clId="{0D62D5AE-DE2C-4DA0-882D-FFAE30176935}" dt="2022-05-23T06:50:59.805" v="4373" actId="478"/>
          <ac:spMkLst>
            <pc:docMk/>
            <pc:sldMk cId="3276155724" sldId="2146847118"/>
            <ac:spMk id="2" creationId="{8995D67F-EF4B-4E83-ADFE-7F9C0AD51BCD}"/>
          </ac:spMkLst>
        </pc:spChg>
        <pc:spChg chg="add del mod">
          <ac:chgData name="Shyamala Iyer" userId="a90e9eeb-39b0-446d-bf09-4d7f6f3a5ac9" providerId="ADAL" clId="{0D62D5AE-DE2C-4DA0-882D-FFAE30176935}" dt="2022-05-23T07:21:01.429" v="4566" actId="478"/>
          <ac:spMkLst>
            <pc:docMk/>
            <pc:sldMk cId="3276155724" sldId="2146847118"/>
            <ac:spMk id="7" creationId="{C801C13E-BB36-4C47-829F-8917EA8167BD}"/>
          </ac:spMkLst>
        </pc:spChg>
        <pc:spChg chg="add mod">
          <ac:chgData name="Shyamala Iyer" userId="a90e9eeb-39b0-446d-bf09-4d7f6f3a5ac9" providerId="ADAL" clId="{0D62D5AE-DE2C-4DA0-882D-FFAE30176935}" dt="2022-05-23T07:34:03.449" v="4685" actId="207"/>
          <ac:spMkLst>
            <pc:docMk/>
            <pc:sldMk cId="3276155724" sldId="2146847118"/>
            <ac:spMk id="8" creationId="{A1BF2418-3938-434E-9361-82EF49C47FE3}"/>
          </ac:spMkLst>
        </pc:spChg>
        <pc:spChg chg="add del mod">
          <ac:chgData name="Shyamala Iyer" userId="a90e9eeb-39b0-446d-bf09-4d7f6f3a5ac9" providerId="ADAL" clId="{0D62D5AE-DE2C-4DA0-882D-FFAE30176935}" dt="2022-05-24T04:12:01.528" v="4952" actId="21"/>
          <ac:spMkLst>
            <pc:docMk/>
            <pc:sldMk cId="3276155724" sldId="2146847118"/>
            <ac:spMk id="9" creationId="{F7ABFF8F-7B0D-44C3-9740-011365D0C422}"/>
          </ac:spMkLst>
        </pc:spChg>
        <pc:spChg chg="add del mod">
          <ac:chgData name="Shyamala Iyer" userId="a90e9eeb-39b0-446d-bf09-4d7f6f3a5ac9" providerId="ADAL" clId="{0D62D5AE-DE2C-4DA0-882D-FFAE30176935}" dt="2022-05-24T04:16:24.130" v="4972" actId="1076"/>
          <ac:spMkLst>
            <pc:docMk/>
            <pc:sldMk cId="3276155724" sldId="2146847118"/>
            <ac:spMk id="10" creationId="{01CEFF1A-5F64-40C0-A833-574B232D6873}"/>
          </ac:spMkLst>
        </pc:spChg>
        <pc:spChg chg="add del mod">
          <ac:chgData name="Shyamala Iyer" userId="a90e9eeb-39b0-446d-bf09-4d7f6f3a5ac9" providerId="ADAL" clId="{0D62D5AE-DE2C-4DA0-882D-FFAE30176935}" dt="2022-05-24T04:12:01.528" v="4952" actId="21"/>
          <ac:spMkLst>
            <pc:docMk/>
            <pc:sldMk cId="3276155724" sldId="2146847118"/>
            <ac:spMk id="11" creationId="{6AA79203-D220-4875-9A33-5F86E9B8D4D3}"/>
          </ac:spMkLst>
        </pc:spChg>
        <pc:spChg chg="add del mod">
          <ac:chgData name="Shyamala Iyer" userId="a90e9eeb-39b0-446d-bf09-4d7f6f3a5ac9" providerId="ADAL" clId="{0D62D5AE-DE2C-4DA0-882D-FFAE30176935}" dt="2022-05-24T04:16:26.521" v="4978" actId="1076"/>
          <ac:spMkLst>
            <pc:docMk/>
            <pc:sldMk cId="3276155724" sldId="2146847118"/>
            <ac:spMk id="12" creationId="{148650BC-A60D-4A70-8306-4D08BE670F29}"/>
          </ac:spMkLst>
        </pc:spChg>
        <pc:spChg chg="add del mod">
          <ac:chgData name="Shyamala Iyer" userId="a90e9eeb-39b0-446d-bf09-4d7f6f3a5ac9" providerId="ADAL" clId="{0D62D5AE-DE2C-4DA0-882D-FFAE30176935}" dt="2022-05-23T07:43:49.488" v="4755"/>
          <ac:spMkLst>
            <pc:docMk/>
            <pc:sldMk cId="3276155724" sldId="2146847118"/>
            <ac:spMk id="13" creationId="{71EB1A8C-AC48-460C-B3AD-4DA8A984C34D}"/>
          </ac:spMkLst>
        </pc:spChg>
        <pc:spChg chg="add del mod">
          <ac:chgData name="Shyamala Iyer" userId="a90e9eeb-39b0-446d-bf09-4d7f6f3a5ac9" providerId="ADAL" clId="{0D62D5AE-DE2C-4DA0-882D-FFAE30176935}" dt="2022-05-24T04:12:01.528" v="4952" actId="21"/>
          <ac:spMkLst>
            <pc:docMk/>
            <pc:sldMk cId="3276155724" sldId="2146847118"/>
            <ac:spMk id="14" creationId="{B8E8FE8C-F500-4A68-A9E3-5AC655926CA1}"/>
          </ac:spMkLst>
        </pc:spChg>
        <pc:spChg chg="add del mod">
          <ac:chgData name="Shyamala Iyer" userId="a90e9eeb-39b0-446d-bf09-4d7f6f3a5ac9" providerId="ADAL" clId="{0D62D5AE-DE2C-4DA0-882D-FFAE30176935}" dt="2022-05-24T04:12:01.528" v="4952" actId="21"/>
          <ac:spMkLst>
            <pc:docMk/>
            <pc:sldMk cId="3276155724" sldId="2146847118"/>
            <ac:spMk id="15" creationId="{BAD99C4F-03AC-41D8-A959-AF12EC75A6EE}"/>
          </ac:spMkLst>
        </pc:spChg>
        <pc:spChg chg="add del mod">
          <ac:chgData name="Shyamala Iyer" userId="a90e9eeb-39b0-446d-bf09-4d7f6f3a5ac9" providerId="ADAL" clId="{0D62D5AE-DE2C-4DA0-882D-FFAE30176935}" dt="2022-05-24T04:12:01.528" v="4952" actId="21"/>
          <ac:spMkLst>
            <pc:docMk/>
            <pc:sldMk cId="3276155724" sldId="2146847118"/>
            <ac:spMk id="16" creationId="{EBC93154-90F8-4055-9172-9220259347A0}"/>
          </ac:spMkLst>
        </pc:spChg>
        <pc:spChg chg="add mod">
          <ac:chgData name="Shyamala Iyer" userId="a90e9eeb-39b0-446d-bf09-4d7f6f3a5ac9" providerId="ADAL" clId="{0D62D5AE-DE2C-4DA0-882D-FFAE30176935}" dt="2022-05-23T07:48:04.875" v="4794" actId="207"/>
          <ac:spMkLst>
            <pc:docMk/>
            <pc:sldMk cId="3276155724" sldId="2146847118"/>
            <ac:spMk id="17" creationId="{0A59B454-DAA6-4C11-B38D-1858DC0F74AE}"/>
          </ac:spMkLst>
        </pc:spChg>
        <pc:spChg chg="add mod">
          <ac:chgData name="Shyamala Iyer" userId="a90e9eeb-39b0-446d-bf09-4d7f6f3a5ac9" providerId="ADAL" clId="{0D62D5AE-DE2C-4DA0-882D-FFAE30176935}" dt="2022-05-23T07:48:09.568" v="4795" actId="207"/>
          <ac:spMkLst>
            <pc:docMk/>
            <pc:sldMk cId="3276155724" sldId="2146847118"/>
            <ac:spMk id="18" creationId="{C4E52F3E-933B-4843-A88C-EFD307AB8D71}"/>
          </ac:spMkLst>
        </pc:spChg>
        <pc:spChg chg="add mod">
          <ac:chgData name="Shyamala Iyer" userId="a90e9eeb-39b0-446d-bf09-4d7f6f3a5ac9" providerId="ADAL" clId="{0D62D5AE-DE2C-4DA0-882D-FFAE30176935}" dt="2022-05-23T07:48:14.262" v="4796" actId="207"/>
          <ac:spMkLst>
            <pc:docMk/>
            <pc:sldMk cId="3276155724" sldId="2146847118"/>
            <ac:spMk id="19" creationId="{4F733D2F-8BF2-4EC0-A6B6-1F0DE8404B72}"/>
          </ac:spMkLst>
        </pc:spChg>
        <pc:spChg chg="add mod">
          <ac:chgData name="Shyamala Iyer" userId="a90e9eeb-39b0-446d-bf09-4d7f6f3a5ac9" providerId="ADAL" clId="{0D62D5AE-DE2C-4DA0-882D-FFAE30176935}" dt="2022-05-24T04:16:26.966" v="4979" actId="14100"/>
          <ac:spMkLst>
            <pc:docMk/>
            <pc:sldMk cId="3276155724" sldId="2146847118"/>
            <ac:spMk id="27" creationId="{6BBA7D3A-1178-4D69-BA2D-DC34528A7A1B}"/>
          </ac:spMkLst>
        </pc:spChg>
        <pc:spChg chg="add mod">
          <ac:chgData name="Shyamala Iyer" userId="a90e9eeb-39b0-446d-bf09-4d7f6f3a5ac9" providerId="ADAL" clId="{0D62D5AE-DE2C-4DA0-882D-FFAE30176935}" dt="2022-05-24T04:12:22.656" v="4953"/>
          <ac:spMkLst>
            <pc:docMk/>
            <pc:sldMk cId="3276155724" sldId="2146847118"/>
            <ac:spMk id="28" creationId="{BE110A96-BAAA-4A00-AA7B-5905BE9590E2}"/>
          </ac:spMkLst>
        </pc:spChg>
        <pc:spChg chg="add mod">
          <ac:chgData name="Shyamala Iyer" userId="a90e9eeb-39b0-446d-bf09-4d7f6f3a5ac9" providerId="ADAL" clId="{0D62D5AE-DE2C-4DA0-882D-FFAE30176935}" dt="2022-05-24T04:12:22.656" v="4953"/>
          <ac:spMkLst>
            <pc:docMk/>
            <pc:sldMk cId="3276155724" sldId="2146847118"/>
            <ac:spMk id="29" creationId="{05B9C463-0751-4C9A-AC70-64FBFE8EF097}"/>
          </ac:spMkLst>
        </pc:spChg>
        <pc:spChg chg="add mod">
          <ac:chgData name="Shyamala Iyer" userId="a90e9eeb-39b0-446d-bf09-4d7f6f3a5ac9" providerId="ADAL" clId="{0D62D5AE-DE2C-4DA0-882D-FFAE30176935}" dt="2022-05-24T04:12:22.656" v="4953"/>
          <ac:spMkLst>
            <pc:docMk/>
            <pc:sldMk cId="3276155724" sldId="2146847118"/>
            <ac:spMk id="30" creationId="{2D95907F-9862-4010-BCAF-36F229FA2BFB}"/>
          </ac:spMkLst>
        </pc:spChg>
        <pc:spChg chg="add mod">
          <ac:chgData name="Shyamala Iyer" userId="a90e9eeb-39b0-446d-bf09-4d7f6f3a5ac9" providerId="ADAL" clId="{0D62D5AE-DE2C-4DA0-882D-FFAE30176935}" dt="2022-05-24T04:12:22.656" v="4953"/>
          <ac:spMkLst>
            <pc:docMk/>
            <pc:sldMk cId="3276155724" sldId="2146847118"/>
            <ac:spMk id="31" creationId="{A304FBA6-B426-4F40-A06F-B77365EC8080}"/>
          </ac:spMkLst>
        </pc:spChg>
        <pc:spChg chg="add del mod">
          <ac:chgData name="Shyamala Iyer" userId="a90e9eeb-39b0-446d-bf09-4d7f6f3a5ac9" providerId="ADAL" clId="{0D62D5AE-DE2C-4DA0-882D-FFAE30176935}" dt="2022-05-24T04:16:25.664" v="4976"/>
          <ac:spMkLst>
            <pc:docMk/>
            <pc:sldMk cId="3276155724" sldId="2146847118"/>
            <ac:spMk id="33" creationId="{00916891-A31B-4CEB-BF40-7048CCD334B4}"/>
          </ac:spMkLst>
        </pc:spChg>
        <pc:spChg chg="add del mod">
          <ac:chgData name="Shyamala Iyer" userId="a90e9eeb-39b0-446d-bf09-4d7f6f3a5ac9" providerId="ADAL" clId="{0D62D5AE-DE2C-4DA0-882D-FFAE30176935}" dt="2022-05-24T04:16:22.932" v="4968"/>
          <ac:spMkLst>
            <pc:docMk/>
            <pc:sldMk cId="3276155724" sldId="2146847118"/>
            <ac:spMk id="34" creationId="{1DAACD55-F83E-44F0-8F41-6D9BD86E2850}"/>
          </ac:spMkLst>
        </pc:spChg>
        <pc:graphicFrameChg chg="add del mod modGraphic">
          <ac:chgData name="Shyamala Iyer" userId="a90e9eeb-39b0-446d-bf09-4d7f6f3a5ac9" providerId="ADAL" clId="{0D62D5AE-DE2C-4DA0-882D-FFAE30176935}" dt="2022-05-23T06:54:44.910" v="4479" actId="478"/>
          <ac:graphicFrameMkLst>
            <pc:docMk/>
            <pc:sldMk cId="3276155724" sldId="2146847118"/>
            <ac:graphicFrameMk id="3" creationId="{CED46B36-CF66-4EA5-93EF-9668030957EA}"/>
          </ac:graphicFrameMkLst>
        </pc:graphicFrameChg>
        <pc:graphicFrameChg chg="add del mod">
          <ac:chgData name="Shyamala Iyer" userId="a90e9eeb-39b0-446d-bf09-4d7f6f3a5ac9" providerId="ADAL" clId="{0D62D5AE-DE2C-4DA0-882D-FFAE30176935}" dt="2022-05-23T06:56:50.530" v="4481"/>
          <ac:graphicFrameMkLst>
            <pc:docMk/>
            <pc:sldMk cId="3276155724" sldId="2146847118"/>
            <ac:graphicFrameMk id="4" creationId="{A491FA13-F977-4EAC-9E18-7AA5783E3D0F}"/>
          </ac:graphicFrameMkLst>
        </pc:graphicFrameChg>
        <pc:graphicFrameChg chg="add del mod modGraphic">
          <ac:chgData name="Shyamala Iyer" userId="a90e9eeb-39b0-446d-bf09-4d7f6f3a5ac9" providerId="ADAL" clId="{0D62D5AE-DE2C-4DA0-882D-FFAE30176935}" dt="2022-05-23T06:57:12.480" v="4486" actId="478"/>
          <ac:graphicFrameMkLst>
            <pc:docMk/>
            <pc:sldMk cId="3276155724" sldId="2146847118"/>
            <ac:graphicFrameMk id="5" creationId="{997D28AC-B0D5-4454-8044-B32A5FFE1A46}"/>
          </ac:graphicFrameMkLst>
        </pc:graphicFrameChg>
        <pc:graphicFrameChg chg="add mod modGraphic">
          <ac:chgData name="Shyamala Iyer" userId="a90e9eeb-39b0-446d-bf09-4d7f6f3a5ac9" providerId="ADAL" clId="{0D62D5AE-DE2C-4DA0-882D-FFAE30176935}" dt="2022-05-23T07:39:50.231" v="4690" actId="1076"/>
          <ac:graphicFrameMkLst>
            <pc:docMk/>
            <pc:sldMk cId="3276155724" sldId="2146847118"/>
            <ac:graphicFrameMk id="6" creationId="{637C107F-133F-48B5-B14F-5C981A8D2D85}"/>
          </ac:graphicFrameMkLst>
        </pc:graphicFrameChg>
        <pc:graphicFrameChg chg="modGraphic">
          <ac:chgData name="Shyamala Iyer" userId="a90e9eeb-39b0-446d-bf09-4d7f6f3a5ac9" providerId="ADAL" clId="{0D62D5AE-DE2C-4DA0-882D-FFAE30176935}" dt="2022-05-24T05:31:17.317" v="5165" actId="14734"/>
          <ac:graphicFrameMkLst>
            <pc:docMk/>
            <pc:sldMk cId="3276155724" sldId="2146847118"/>
            <ac:graphicFrameMk id="20" creationId="{13684A79-6708-4060-AB74-D7C2786EE385}"/>
          </ac:graphicFrameMkLst>
        </pc:graphicFrameChg>
        <pc:graphicFrameChg chg="add mod">
          <ac:chgData name="Shyamala Iyer" userId="a90e9eeb-39b0-446d-bf09-4d7f6f3a5ac9" providerId="ADAL" clId="{0D62D5AE-DE2C-4DA0-882D-FFAE30176935}" dt="2022-05-23T15:32:31.344" v="4950"/>
          <ac:graphicFrameMkLst>
            <pc:docMk/>
            <pc:sldMk cId="3276155724" sldId="2146847118"/>
            <ac:graphicFrameMk id="26" creationId="{FE38CB05-5CCD-462E-A758-4F6B077B55A0}"/>
          </ac:graphicFrameMkLst>
        </pc:graphicFrameChg>
        <pc:cxnChg chg="add del mod">
          <ac:chgData name="Shyamala Iyer" userId="a90e9eeb-39b0-446d-bf09-4d7f6f3a5ac9" providerId="ADAL" clId="{0D62D5AE-DE2C-4DA0-882D-FFAE30176935}" dt="2022-05-23T07:49:04.480" v="4800" actId="21"/>
          <ac:cxnSpMkLst>
            <pc:docMk/>
            <pc:sldMk cId="3276155724" sldId="2146847118"/>
            <ac:cxnSpMk id="21" creationId="{02C20B27-C7CD-431B-B421-9F0ACCD98E21}"/>
          </ac:cxnSpMkLst>
        </pc:cxnChg>
        <pc:cxnChg chg="add mod">
          <ac:chgData name="Shyamala Iyer" userId="a90e9eeb-39b0-446d-bf09-4d7f6f3a5ac9" providerId="ADAL" clId="{0D62D5AE-DE2C-4DA0-882D-FFAE30176935}" dt="2022-05-23T07:49:35.208" v="4805" actId="1076"/>
          <ac:cxnSpMkLst>
            <pc:docMk/>
            <pc:sldMk cId="3276155724" sldId="2146847118"/>
            <ac:cxnSpMk id="22" creationId="{612957B0-2B6D-4BF4-813D-F0312B2F435C}"/>
          </ac:cxnSpMkLst>
        </pc:cxnChg>
        <pc:cxnChg chg="add del mod">
          <ac:chgData name="Shyamala Iyer" userId="a90e9eeb-39b0-446d-bf09-4d7f6f3a5ac9" providerId="ADAL" clId="{0D62D5AE-DE2C-4DA0-882D-FFAE30176935}" dt="2022-05-24T04:12:01.528" v="4952" actId="21"/>
          <ac:cxnSpMkLst>
            <pc:docMk/>
            <pc:sldMk cId="3276155724" sldId="2146847118"/>
            <ac:cxnSpMk id="23" creationId="{26E7C2FE-2A6D-479D-BE7D-3609396147B6}"/>
          </ac:cxnSpMkLst>
        </pc:cxnChg>
        <pc:cxnChg chg="add mod">
          <ac:chgData name="Shyamala Iyer" userId="a90e9eeb-39b0-446d-bf09-4d7f6f3a5ac9" providerId="ADAL" clId="{0D62D5AE-DE2C-4DA0-882D-FFAE30176935}" dt="2022-05-24T04:12:22.656" v="4953"/>
          <ac:cxnSpMkLst>
            <pc:docMk/>
            <pc:sldMk cId="3276155724" sldId="2146847118"/>
            <ac:cxnSpMk id="32" creationId="{EE8A67BA-B455-4272-9C5F-41C244AEBCD7}"/>
          </ac:cxnSpMkLst>
        </pc:cxnChg>
      </pc:sldChg>
      <pc:sldChg chg="addSp delSp modSp mod">
        <pc:chgData name="Shyamala Iyer" userId="a90e9eeb-39b0-446d-bf09-4d7f6f3a5ac9" providerId="ADAL" clId="{0D62D5AE-DE2C-4DA0-882D-FFAE30176935}" dt="2022-05-23T15:28:58.643" v="4914"/>
        <pc:sldMkLst>
          <pc:docMk/>
          <pc:sldMk cId="1461223564" sldId="2146847121"/>
        </pc:sldMkLst>
        <pc:graphicFrameChg chg="del">
          <ac:chgData name="Shyamala Iyer" userId="a90e9eeb-39b0-446d-bf09-4d7f6f3a5ac9" providerId="ADAL" clId="{0D62D5AE-DE2C-4DA0-882D-FFAE30176935}" dt="2022-05-23T15:28:57.401" v="4913" actId="478"/>
          <ac:graphicFrameMkLst>
            <pc:docMk/>
            <pc:sldMk cId="1461223564" sldId="2146847121"/>
            <ac:graphicFrameMk id="12" creationId="{AAF71247-84E5-4380-B850-5210C035DABE}"/>
          </ac:graphicFrameMkLst>
        </pc:graphicFrameChg>
        <pc:graphicFrameChg chg="add mod">
          <ac:chgData name="Shyamala Iyer" userId="a90e9eeb-39b0-446d-bf09-4d7f6f3a5ac9" providerId="ADAL" clId="{0D62D5AE-DE2C-4DA0-882D-FFAE30176935}" dt="2022-05-23T15:28:58.643" v="4914"/>
          <ac:graphicFrameMkLst>
            <pc:docMk/>
            <pc:sldMk cId="1461223564" sldId="2146847121"/>
            <ac:graphicFrameMk id="14" creationId="{D830E8CF-DF79-4766-AD01-593D22FC4C0F}"/>
          </ac:graphicFrameMkLst>
        </pc:graphicFrameChg>
      </pc:sldChg>
      <pc:sldChg chg="addSp delSp modSp mod">
        <pc:chgData name="Shyamala Iyer" userId="a90e9eeb-39b0-446d-bf09-4d7f6f3a5ac9" providerId="ADAL" clId="{0D62D5AE-DE2C-4DA0-882D-FFAE30176935}" dt="2022-05-23T15:29:07.013" v="4917"/>
        <pc:sldMkLst>
          <pc:docMk/>
          <pc:sldMk cId="589914040" sldId="2146847122"/>
        </pc:sldMkLst>
        <pc:graphicFrameChg chg="del modGraphic">
          <ac:chgData name="Shyamala Iyer" userId="a90e9eeb-39b0-446d-bf09-4d7f6f3a5ac9" providerId="ADAL" clId="{0D62D5AE-DE2C-4DA0-882D-FFAE30176935}" dt="2022-05-23T15:29:05.443" v="4916" actId="478"/>
          <ac:graphicFrameMkLst>
            <pc:docMk/>
            <pc:sldMk cId="589914040" sldId="2146847122"/>
            <ac:graphicFrameMk id="12" creationId="{AAF71247-84E5-4380-B850-5210C035DABE}"/>
          </ac:graphicFrameMkLst>
        </pc:graphicFrameChg>
        <pc:graphicFrameChg chg="add mod">
          <ac:chgData name="Shyamala Iyer" userId="a90e9eeb-39b0-446d-bf09-4d7f6f3a5ac9" providerId="ADAL" clId="{0D62D5AE-DE2C-4DA0-882D-FFAE30176935}" dt="2022-05-23T15:29:07.013" v="4917"/>
          <ac:graphicFrameMkLst>
            <pc:docMk/>
            <pc:sldMk cId="589914040" sldId="2146847122"/>
            <ac:graphicFrameMk id="14" creationId="{7E7B1D36-748E-4A7B-A00A-BD71A13B1A2C}"/>
          </ac:graphicFrameMkLst>
        </pc:graphicFrameChg>
      </pc:sldChg>
      <pc:sldChg chg="addSp delSp modSp mod">
        <pc:chgData name="Shyamala Iyer" userId="a90e9eeb-39b0-446d-bf09-4d7f6f3a5ac9" providerId="ADAL" clId="{0D62D5AE-DE2C-4DA0-882D-FFAE30176935}" dt="2022-05-23T15:29:18.088" v="4920"/>
        <pc:sldMkLst>
          <pc:docMk/>
          <pc:sldMk cId="180805" sldId="2146847123"/>
        </pc:sldMkLst>
        <pc:graphicFrameChg chg="del modGraphic">
          <ac:chgData name="Shyamala Iyer" userId="a90e9eeb-39b0-446d-bf09-4d7f6f3a5ac9" providerId="ADAL" clId="{0D62D5AE-DE2C-4DA0-882D-FFAE30176935}" dt="2022-05-23T15:29:16.564" v="4919" actId="478"/>
          <ac:graphicFrameMkLst>
            <pc:docMk/>
            <pc:sldMk cId="180805" sldId="2146847123"/>
            <ac:graphicFrameMk id="12" creationId="{AAF71247-84E5-4380-B850-5210C035DABE}"/>
          </ac:graphicFrameMkLst>
        </pc:graphicFrameChg>
        <pc:graphicFrameChg chg="add mod">
          <ac:chgData name="Shyamala Iyer" userId="a90e9eeb-39b0-446d-bf09-4d7f6f3a5ac9" providerId="ADAL" clId="{0D62D5AE-DE2C-4DA0-882D-FFAE30176935}" dt="2022-05-23T15:29:18.088" v="4920"/>
          <ac:graphicFrameMkLst>
            <pc:docMk/>
            <pc:sldMk cId="180805" sldId="2146847123"/>
            <ac:graphicFrameMk id="14" creationId="{6C2A39B3-4698-4589-B9B4-34493513D20F}"/>
          </ac:graphicFrameMkLst>
        </pc:graphicFrameChg>
      </pc:sldChg>
      <pc:sldChg chg="addSp delSp modSp mod">
        <pc:chgData name="Shyamala Iyer" userId="a90e9eeb-39b0-446d-bf09-4d7f6f3a5ac9" providerId="ADAL" clId="{0D62D5AE-DE2C-4DA0-882D-FFAE30176935}" dt="2022-05-23T15:29:31.067" v="4923"/>
        <pc:sldMkLst>
          <pc:docMk/>
          <pc:sldMk cId="4282812602" sldId="2146847124"/>
        </pc:sldMkLst>
        <pc:graphicFrameChg chg="del modGraphic">
          <ac:chgData name="Shyamala Iyer" userId="a90e9eeb-39b0-446d-bf09-4d7f6f3a5ac9" providerId="ADAL" clId="{0D62D5AE-DE2C-4DA0-882D-FFAE30176935}" dt="2022-05-23T15:29:29.624" v="4922" actId="478"/>
          <ac:graphicFrameMkLst>
            <pc:docMk/>
            <pc:sldMk cId="4282812602" sldId="2146847124"/>
            <ac:graphicFrameMk id="12" creationId="{AAF71247-84E5-4380-B850-5210C035DABE}"/>
          </ac:graphicFrameMkLst>
        </pc:graphicFrameChg>
        <pc:graphicFrameChg chg="add mod">
          <ac:chgData name="Shyamala Iyer" userId="a90e9eeb-39b0-446d-bf09-4d7f6f3a5ac9" providerId="ADAL" clId="{0D62D5AE-DE2C-4DA0-882D-FFAE30176935}" dt="2022-05-23T15:29:31.067" v="4923"/>
          <ac:graphicFrameMkLst>
            <pc:docMk/>
            <pc:sldMk cId="4282812602" sldId="2146847124"/>
            <ac:graphicFrameMk id="14" creationId="{897DB9E8-9D78-4CB5-ABA8-8CA49A1AE9F5}"/>
          </ac:graphicFrameMkLst>
        </pc:graphicFrameChg>
      </pc:sldChg>
      <pc:sldChg chg="mod ord modShow">
        <pc:chgData name="Shyamala Iyer" userId="a90e9eeb-39b0-446d-bf09-4d7f6f3a5ac9" providerId="ADAL" clId="{0D62D5AE-DE2C-4DA0-882D-FFAE30176935}" dt="2022-05-24T08:14:37.553" v="5865" actId="729"/>
        <pc:sldMkLst>
          <pc:docMk/>
          <pc:sldMk cId="2300462068" sldId="2146847125"/>
        </pc:sldMkLst>
      </pc:sldChg>
      <pc:sldChg chg="new del">
        <pc:chgData name="Shyamala Iyer" userId="a90e9eeb-39b0-446d-bf09-4d7f6f3a5ac9" providerId="ADAL" clId="{0D62D5AE-DE2C-4DA0-882D-FFAE30176935}" dt="2022-05-24T04:21:38.797" v="4981" actId="47"/>
        <pc:sldMkLst>
          <pc:docMk/>
          <pc:sldMk cId="2192182585" sldId="2146847127"/>
        </pc:sldMkLst>
      </pc:sldChg>
      <pc:sldChg chg="addSp delSp modSp new mod ord modShow">
        <pc:chgData name="Shyamala Iyer" userId="a90e9eeb-39b0-446d-bf09-4d7f6f3a5ac9" providerId="ADAL" clId="{0D62D5AE-DE2C-4DA0-882D-FFAE30176935}" dt="2022-05-24T08:14:40.825" v="5866" actId="729"/>
        <pc:sldMkLst>
          <pc:docMk/>
          <pc:sldMk cId="4247490930" sldId="2146847127"/>
        </pc:sldMkLst>
        <pc:spChg chg="add del mod">
          <ac:chgData name="Shyamala Iyer" userId="a90e9eeb-39b0-446d-bf09-4d7f6f3a5ac9" providerId="ADAL" clId="{0D62D5AE-DE2C-4DA0-882D-FFAE30176935}" dt="2022-05-24T05:19:12.340" v="5014" actId="478"/>
          <ac:spMkLst>
            <pc:docMk/>
            <pc:sldMk cId="4247490930" sldId="2146847127"/>
            <ac:spMk id="4" creationId="{C92BCFBC-E664-4601-A2ED-57359C96468F}"/>
          </ac:spMkLst>
        </pc:spChg>
        <pc:spChg chg="add del mod">
          <ac:chgData name="Shyamala Iyer" userId="a90e9eeb-39b0-446d-bf09-4d7f6f3a5ac9" providerId="ADAL" clId="{0D62D5AE-DE2C-4DA0-882D-FFAE30176935}" dt="2022-05-24T05:18:49.583" v="5012" actId="478"/>
          <ac:spMkLst>
            <pc:docMk/>
            <pc:sldMk cId="4247490930" sldId="2146847127"/>
            <ac:spMk id="5" creationId="{9F69AF4D-9553-4BC1-A7DB-2DA665ADAA62}"/>
          </ac:spMkLst>
        </pc:spChg>
        <pc:spChg chg="add mod">
          <ac:chgData name="Shyamala Iyer" userId="a90e9eeb-39b0-446d-bf09-4d7f6f3a5ac9" providerId="ADAL" clId="{0D62D5AE-DE2C-4DA0-882D-FFAE30176935}" dt="2022-05-24T06:20:02.602" v="5595" actId="1076"/>
          <ac:spMkLst>
            <pc:docMk/>
            <pc:sldMk cId="4247490930" sldId="2146847127"/>
            <ac:spMk id="6" creationId="{C49938C8-2D67-40F8-9FFE-9A9D94B8EC4F}"/>
          </ac:spMkLst>
        </pc:spChg>
        <pc:spChg chg="add mod">
          <ac:chgData name="Shyamala Iyer" userId="a90e9eeb-39b0-446d-bf09-4d7f6f3a5ac9" providerId="ADAL" clId="{0D62D5AE-DE2C-4DA0-882D-FFAE30176935}" dt="2022-05-24T06:20:02.602" v="5595" actId="1076"/>
          <ac:spMkLst>
            <pc:docMk/>
            <pc:sldMk cId="4247490930" sldId="2146847127"/>
            <ac:spMk id="7" creationId="{27F57F99-EF0D-4476-A19F-7C28CD7BBDF9}"/>
          </ac:spMkLst>
        </pc:spChg>
        <pc:spChg chg="add mod">
          <ac:chgData name="Shyamala Iyer" userId="a90e9eeb-39b0-446d-bf09-4d7f6f3a5ac9" providerId="ADAL" clId="{0D62D5AE-DE2C-4DA0-882D-FFAE30176935}" dt="2022-05-24T06:20:02.602" v="5595" actId="1076"/>
          <ac:spMkLst>
            <pc:docMk/>
            <pc:sldMk cId="4247490930" sldId="2146847127"/>
            <ac:spMk id="8" creationId="{B4D71A58-D3B1-4EEB-8668-241CB108BD7A}"/>
          </ac:spMkLst>
        </pc:spChg>
        <pc:spChg chg="add del mod">
          <ac:chgData name="Shyamala Iyer" userId="a90e9eeb-39b0-446d-bf09-4d7f6f3a5ac9" providerId="ADAL" clId="{0D62D5AE-DE2C-4DA0-882D-FFAE30176935}" dt="2022-05-24T05:19:14.106" v="5015" actId="478"/>
          <ac:spMkLst>
            <pc:docMk/>
            <pc:sldMk cId="4247490930" sldId="2146847127"/>
            <ac:spMk id="9" creationId="{ED3236B9-D47A-49C6-A6D3-0E964AC23B68}"/>
          </ac:spMkLst>
        </pc:spChg>
        <pc:spChg chg="add del mod">
          <ac:chgData name="Shyamala Iyer" userId="a90e9eeb-39b0-446d-bf09-4d7f6f3a5ac9" providerId="ADAL" clId="{0D62D5AE-DE2C-4DA0-882D-FFAE30176935}" dt="2022-05-24T05:18:51.905" v="5013" actId="478"/>
          <ac:spMkLst>
            <pc:docMk/>
            <pc:sldMk cId="4247490930" sldId="2146847127"/>
            <ac:spMk id="10" creationId="{59A77847-4D17-4BEF-A339-22E896BC4AAA}"/>
          </ac:spMkLst>
        </pc:spChg>
        <pc:spChg chg="add mod">
          <ac:chgData name="Shyamala Iyer" userId="a90e9eeb-39b0-446d-bf09-4d7f6f3a5ac9" providerId="ADAL" clId="{0D62D5AE-DE2C-4DA0-882D-FFAE30176935}" dt="2022-05-24T06:27:51.817" v="5643" actId="14100"/>
          <ac:spMkLst>
            <pc:docMk/>
            <pc:sldMk cId="4247490930" sldId="2146847127"/>
            <ac:spMk id="11" creationId="{0BDFB6B8-7AB7-4755-BDF1-8ED6466664BE}"/>
          </ac:spMkLst>
        </pc:spChg>
        <pc:spChg chg="add mod">
          <ac:chgData name="Shyamala Iyer" userId="a90e9eeb-39b0-446d-bf09-4d7f6f3a5ac9" providerId="ADAL" clId="{0D62D5AE-DE2C-4DA0-882D-FFAE30176935}" dt="2022-05-24T06:27:41.860" v="5640" actId="14100"/>
          <ac:spMkLst>
            <pc:docMk/>
            <pc:sldMk cId="4247490930" sldId="2146847127"/>
            <ac:spMk id="12" creationId="{F388901F-0643-408A-8166-7D326263EE5B}"/>
          </ac:spMkLst>
        </pc:spChg>
        <pc:spChg chg="add mod">
          <ac:chgData name="Shyamala Iyer" userId="a90e9eeb-39b0-446d-bf09-4d7f6f3a5ac9" providerId="ADAL" clId="{0D62D5AE-DE2C-4DA0-882D-FFAE30176935}" dt="2022-05-24T06:30:06.428" v="5650" actId="14100"/>
          <ac:spMkLst>
            <pc:docMk/>
            <pc:sldMk cId="4247490930" sldId="2146847127"/>
            <ac:spMk id="13" creationId="{58D116FE-6426-41BB-94CC-3D9275500FC5}"/>
          </ac:spMkLst>
        </pc:spChg>
        <pc:spChg chg="add mod">
          <ac:chgData name="Shyamala Iyer" userId="a90e9eeb-39b0-446d-bf09-4d7f6f3a5ac9" providerId="ADAL" clId="{0D62D5AE-DE2C-4DA0-882D-FFAE30176935}" dt="2022-05-24T06:26:56.897" v="5633" actId="14100"/>
          <ac:spMkLst>
            <pc:docMk/>
            <pc:sldMk cId="4247490930" sldId="2146847127"/>
            <ac:spMk id="14" creationId="{E98CC2A8-A86F-4875-8105-C8FC6E23EB61}"/>
          </ac:spMkLst>
        </pc:spChg>
        <pc:spChg chg="add mod">
          <ac:chgData name="Shyamala Iyer" userId="a90e9eeb-39b0-446d-bf09-4d7f6f3a5ac9" providerId="ADAL" clId="{0D62D5AE-DE2C-4DA0-882D-FFAE30176935}" dt="2022-05-24T06:30:00.303" v="5649" actId="14100"/>
          <ac:spMkLst>
            <pc:docMk/>
            <pc:sldMk cId="4247490930" sldId="2146847127"/>
            <ac:spMk id="16" creationId="{D3AAA5A7-B658-49C8-8775-471F06465B1F}"/>
          </ac:spMkLst>
        </pc:spChg>
        <pc:spChg chg="add del mod">
          <ac:chgData name="Shyamala Iyer" userId="a90e9eeb-39b0-446d-bf09-4d7f6f3a5ac9" providerId="ADAL" clId="{0D62D5AE-DE2C-4DA0-882D-FFAE30176935}" dt="2022-05-24T05:37:13.713" v="5190" actId="478"/>
          <ac:spMkLst>
            <pc:docMk/>
            <pc:sldMk cId="4247490930" sldId="2146847127"/>
            <ac:spMk id="18" creationId="{FCCCBC3F-83D5-4657-B079-0C4717A6EC47}"/>
          </ac:spMkLst>
        </pc:spChg>
        <pc:spChg chg="add mod">
          <ac:chgData name="Shyamala Iyer" userId="a90e9eeb-39b0-446d-bf09-4d7f6f3a5ac9" providerId="ADAL" clId="{0D62D5AE-DE2C-4DA0-882D-FFAE30176935}" dt="2022-05-24T06:27:17.613" v="5636" actId="1076"/>
          <ac:spMkLst>
            <pc:docMk/>
            <pc:sldMk cId="4247490930" sldId="2146847127"/>
            <ac:spMk id="19" creationId="{A716C6C2-EB63-4A1A-B6DB-237160C7F79D}"/>
          </ac:spMkLst>
        </pc:spChg>
        <pc:spChg chg="add mod">
          <ac:chgData name="Shyamala Iyer" userId="a90e9eeb-39b0-446d-bf09-4d7f6f3a5ac9" providerId="ADAL" clId="{0D62D5AE-DE2C-4DA0-882D-FFAE30176935}" dt="2022-05-24T06:27:17.613" v="5636" actId="1076"/>
          <ac:spMkLst>
            <pc:docMk/>
            <pc:sldMk cId="4247490930" sldId="2146847127"/>
            <ac:spMk id="20" creationId="{45FD70D0-95C7-4B28-BCAF-CDAB79C8B63A}"/>
          </ac:spMkLst>
        </pc:spChg>
        <pc:spChg chg="add mod">
          <ac:chgData name="Shyamala Iyer" userId="a90e9eeb-39b0-446d-bf09-4d7f6f3a5ac9" providerId="ADAL" clId="{0D62D5AE-DE2C-4DA0-882D-FFAE30176935}" dt="2022-05-24T06:27:17.613" v="5636" actId="1076"/>
          <ac:spMkLst>
            <pc:docMk/>
            <pc:sldMk cId="4247490930" sldId="2146847127"/>
            <ac:spMk id="21" creationId="{82FC123B-3718-4E98-94C8-196A0820CF7D}"/>
          </ac:spMkLst>
        </pc:spChg>
        <pc:spChg chg="add mod">
          <ac:chgData name="Shyamala Iyer" userId="a90e9eeb-39b0-446d-bf09-4d7f6f3a5ac9" providerId="ADAL" clId="{0D62D5AE-DE2C-4DA0-882D-FFAE30176935}" dt="2022-05-24T06:26:28.321" v="5629" actId="1076"/>
          <ac:spMkLst>
            <pc:docMk/>
            <pc:sldMk cId="4247490930" sldId="2146847127"/>
            <ac:spMk id="22" creationId="{D6C8B0D5-A896-41E3-9002-669CB7B5875A}"/>
          </ac:spMkLst>
        </pc:spChg>
        <pc:spChg chg="add mod">
          <ac:chgData name="Shyamala Iyer" userId="a90e9eeb-39b0-446d-bf09-4d7f6f3a5ac9" providerId="ADAL" clId="{0D62D5AE-DE2C-4DA0-882D-FFAE30176935}" dt="2022-05-24T06:26:28.321" v="5629" actId="1076"/>
          <ac:spMkLst>
            <pc:docMk/>
            <pc:sldMk cId="4247490930" sldId="2146847127"/>
            <ac:spMk id="23" creationId="{5B9138BF-628F-43B7-A1C3-A207FD0BE758}"/>
          </ac:spMkLst>
        </pc:spChg>
        <pc:spChg chg="add mod">
          <ac:chgData name="Shyamala Iyer" userId="a90e9eeb-39b0-446d-bf09-4d7f6f3a5ac9" providerId="ADAL" clId="{0D62D5AE-DE2C-4DA0-882D-FFAE30176935}" dt="2022-05-24T06:26:28.321" v="5629" actId="1076"/>
          <ac:spMkLst>
            <pc:docMk/>
            <pc:sldMk cId="4247490930" sldId="2146847127"/>
            <ac:spMk id="24" creationId="{9556921D-8D1C-4E44-A1E6-B3A3EDBE6470}"/>
          </ac:spMkLst>
        </pc:spChg>
        <pc:spChg chg="add mod">
          <ac:chgData name="Shyamala Iyer" userId="a90e9eeb-39b0-446d-bf09-4d7f6f3a5ac9" providerId="ADAL" clId="{0D62D5AE-DE2C-4DA0-882D-FFAE30176935}" dt="2022-05-24T06:27:17.613" v="5636" actId="1076"/>
          <ac:spMkLst>
            <pc:docMk/>
            <pc:sldMk cId="4247490930" sldId="2146847127"/>
            <ac:spMk id="25" creationId="{1FCAC18F-2E74-490B-A868-238CFFD0CA77}"/>
          </ac:spMkLst>
        </pc:spChg>
        <pc:spChg chg="add mod">
          <ac:chgData name="Shyamala Iyer" userId="a90e9eeb-39b0-446d-bf09-4d7f6f3a5ac9" providerId="ADAL" clId="{0D62D5AE-DE2C-4DA0-882D-FFAE30176935}" dt="2022-05-24T06:26:28.321" v="5629" actId="1076"/>
          <ac:spMkLst>
            <pc:docMk/>
            <pc:sldMk cId="4247490930" sldId="2146847127"/>
            <ac:spMk id="26" creationId="{F884FEC9-FE8A-47B1-9305-D52ABEE7C914}"/>
          </ac:spMkLst>
        </pc:spChg>
        <pc:spChg chg="add mod">
          <ac:chgData name="Shyamala Iyer" userId="a90e9eeb-39b0-446d-bf09-4d7f6f3a5ac9" providerId="ADAL" clId="{0D62D5AE-DE2C-4DA0-882D-FFAE30176935}" dt="2022-05-24T06:29:37.568" v="5647" actId="1076"/>
          <ac:spMkLst>
            <pc:docMk/>
            <pc:sldMk cId="4247490930" sldId="2146847127"/>
            <ac:spMk id="27" creationId="{8DA9FDBA-A010-4794-941A-259D4A7BD582}"/>
          </ac:spMkLst>
        </pc:spChg>
        <pc:spChg chg="add mod">
          <ac:chgData name="Shyamala Iyer" userId="a90e9eeb-39b0-446d-bf09-4d7f6f3a5ac9" providerId="ADAL" clId="{0D62D5AE-DE2C-4DA0-882D-FFAE30176935}" dt="2022-05-24T06:27:47.456" v="5642" actId="1076"/>
          <ac:spMkLst>
            <pc:docMk/>
            <pc:sldMk cId="4247490930" sldId="2146847127"/>
            <ac:spMk id="31" creationId="{87C16FAE-7FAF-4004-9CA3-943F3351003C}"/>
          </ac:spMkLst>
        </pc:spChg>
        <pc:spChg chg="add del mod">
          <ac:chgData name="Shyamala Iyer" userId="a90e9eeb-39b0-446d-bf09-4d7f6f3a5ac9" providerId="ADAL" clId="{0D62D5AE-DE2C-4DA0-882D-FFAE30176935}" dt="2022-05-24T05:37:48.586" v="5206"/>
          <ac:spMkLst>
            <pc:docMk/>
            <pc:sldMk cId="4247490930" sldId="2146847127"/>
            <ac:spMk id="32" creationId="{7BB47C93-509E-4DE7-A537-D3C1E644C5BF}"/>
          </ac:spMkLst>
        </pc:spChg>
        <pc:spChg chg="add mod">
          <ac:chgData name="Shyamala Iyer" userId="a90e9eeb-39b0-446d-bf09-4d7f6f3a5ac9" providerId="ADAL" clId="{0D62D5AE-DE2C-4DA0-882D-FFAE30176935}" dt="2022-05-24T06:29:37.568" v="5647" actId="1076"/>
          <ac:spMkLst>
            <pc:docMk/>
            <pc:sldMk cId="4247490930" sldId="2146847127"/>
            <ac:spMk id="36" creationId="{89192C82-7DF9-44FD-9DAC-AB7882D4E95E}"/>
          </ac:spMkLst>
        </pc:spChg>
        <pc:spChg chg="add del mod">
          <ac:chgData name="Shyamala Iyer" userId="a90e9eeb-39b0-446d-bf09-4d7f6f3a5ac9" providerId="ADAL" clId="{0D62D5AE-DE2C-4DA0-882D-FFAE30176935}" dt="2022-05-24T06:28:06.777" v="5646" actId="14100"/>
          <ac:spMkLst>
            <pc:docMk/>
            <pc:sldMk cId="4247490930" sldId="2146847127"/>
            <ac:spMk id="37" creationId="{28362B37-A943-434E-A5A7-481D1BAF9B74}"/>
          </ac:spMkLst>
        </pc:spChg>
        <pc:spChg chg="add del">
          <ac:chgData name="Shyamala Iyer" userId="a90e9eeb-39b0-446d-bf09-4d7f6f3a5ac9" providerId="ADAL" clId="{0D62D5AE-DE2C-4DA0-882D-FFAE30176935}" dt="2022-05-24T06:25:09.969" v="5622" actId="11529"/>
          <ac:spMkLst>
            <pc:docMk/>
            <pc:sldMk cId="4247490930" sldId="2146847127"/>
            <ac:spMk id="38" creationId="{D1CBDC79-6548-496A-83E1-816B86855C41}"/>
          </ac:spMkLst>
        </pc:spChg>
        <pc:graphicFrameChg chg="add mod">
          <ac:chgData name="Shyamala Iyer" userId="a90e9eeb-39b0-446d-bf09-4d7f6f3a5ac9" providerId="ADAL" clId="{0D62D5AE-DE2C-4DA0-882D-FFAE30176935}" dt="2022-05-24T05:31:20.175" v="5166"/>
          <ac:graphicFrameMkLst>
            <pc:docMk/>
            <pc:sldMk cId="4247490930" sldId="2146847127"/>
            <ac:graphicFrameMk id="28" creationId="{5CCEB3DC-519C-459F-AC1E-EE309976EF9C}"/>
          </ac:graphicFrameMkLst>
        </pc:graphicFrameChg>
        <pc:graphicFrameChg chg="add del">
          <ac:chgData name="Shyamala Iyer" userId="a90e9eeb-39b0-446d-bf09-4d7f6f3a5ac9" providerId="ADAL" clId="{0D62D5AE-DE2C-4DA0-882D-FFAE30176935}" dt="2022-05-24T05:35:23.570" v="5168" actId="3680"/>
          <ac:graphicFrameMkLst>
            <pc:docMk/>
            <pc:sldMk cId="4247490930" sldId="2146847127"/>
            <ac:graphicFrameMk id="29" creationId="{78266FB8-A557-48A0-AC34-369A2E49616E}"/>
          </ac:graphicFrameMkLst>
        </pc:graphicFrameChg>
        <pc:graphicFrameChg chg="add del mod modGraphic">
          <ac:chgData name="Shyamala Iyer" userId="a90e9eeb-39b0-446d-bf09-4d7f6f3a5ac9" providerId="ADAL" clId="{0D62D5AE-DE2C-4DA0-882D-FFAE30176935}" dt="2022-05-24T05:39:19.320" v="5267" actId="478"/>
          <ac:graphicFrameMkLst>
            <pc:docMk/>
            <pc:sldMk cId="4247490930" sldId="2146847127"/>
            <ac:graphicFrameMk id="30" creationId="{BAE52158-D166-4B1B-8417-C00B09D0403F}"/>
          </ac:graphicFrameMkLst>
        </pc:graphicFrameChg>
        <pc:graphicFrameChg chg="add del mod">
          <ac:chgData name="Shyamala Iyer" userId="a90e9eeb-39b0-446d-bf09-4d7f6f3a5ac9" providerId="ADAL" clId="{0D62D5AE-DE2C-4DA0-882D-FFAE30176935}" dt="2022-05-24T05:41:29.118" v="5270" actId="21"/>
          <ac:graphicFrameMkLst>
            <pc:docMk/>
            <pc:sldMk cId="4247490930" sldId="2146847127"/>
            <ac:graphicFrameMk id="33" creationId="{441EADFA-9366-4A92-9D3F-18DDD77A46DB}"/>
          </ac:graphicFrameMkLst>
        </pc:graphicFrameChg>
        <pc:graphicFrameChg chg="add mod modGraphic">
          <ac:chgData name="Shyamala Iyer" userId="a90e9eeb-39b0-446d-bf09-4d7f6f3a5ac9" providerId="ADAL" clId="{0D62D5AE-DE2C-4DA0-882D-FFAE30176935}" dt="2022-05-24T06:28:02.518" v="5645" actId="14100"/>
          <ac:graphicFrameMkLst>
            <pc:docMk/>
            <pc:sldMk cId="4247490930" sldId="2146847127"/>
            <ac:graphicFrameMk id="34" creationId="{674F4800-37F0-44EF-BA11-BA44F3C203CD}"/>
          </ac:graphicFrameMkLst>
        </pc:graphicFrameChg>
        <pc:graphicFrameChg chg="add mod">
          <ac:chgData name="Shyamala Iyer" userId="a90e9eeb-39b0-446d-bf09-4d7f6f3a5ac9" providerId="ADAL" clId="{0D62D5AE-DE2C-4DA0-882D-FFAE30176935}" dt="2022-05-24T06:03:48.288" v="5490"/>
          <ac:graphicFrameMkLst>
            <pc:docMk/>
            <pc:sldMk cId="4247490930" sldId="2146847127"/>
            <ac:graphicFrameMk id="35" creationId="{0C03C766-9F48-4CE1-A7E8-68633545473B}"/>
          </ac:graphicFrameMkLst>
        </pc:graphicFrameChg>
      </pc:sldChg>
      <pc:sldChg chg="delSp modSp add del mod">
        <pc:chgData name="Shyamala Iyer" userId="a90e9eeb-39b0-446d-bf09-4d7f6f3a5ac9" providerId="ADAL" clId="{0D62D5AE-DE2C-4DA0-882D-FFAE30176935}" dt="2022-06-03T09:27:10.251" v="5874" actId="47"/>
        <pc:sldMkLst>
          <pc:docMk/>
          <pc:sldMk cId="2950522677" sldId="2146847128"/>
        </pc:sldMkLst>
        <pc:spChg chg="mod">
          <ac:chgData name="Shyamala Iyer" userId="a90e9eeb-39b0-446d-bf09-4d7f6f3a5ac9" providerId="ADAL" clId="{0D62D5AE-DE2C-4DA0-882D-FFAE30176935}" dt="2022-05-24T08:11:00.265" v="5854" actId="1076"/>
          <ac:spMkLst>
            <pc:docMk/>
            <pc:sldMk cId="2950522677" sldId="2146847128"/>
            <ac:spMk id="12" creationId="{55950B66-E51C-4AEE-B942-8F45D7824067}"/>
          </ac:spMkLst>
        </pc:spChg>
        <pc:spChg chg="mod">
          <ac:chgData name="Shyamala Iyer" userId="a90e9eeb-39b0-446d-bf09-4d7f6f3a5ac9" providerId="ADAL" clId="{0D62D5AE-DE2C-4DA0-882D-FFAE30176935}" dt="2022-05-24T08:11:00.265" v="5854" actId="1076"/>
          <ac:spMkLst>
            <pc:docMk/>
            <pc:sldMk cId="2950522677" sldId="2146847128"/>
            <ac:spMk id="13" creationId="{867DA7A2-488E-4E04-A633-DFCADFBDCF43}"/>
          </ac:spMkLst>
        </pc:spChg>
        <pc:spChg chg="mod">
          <ac:chgData name="Shyamala Iyer" userId="a90e9eeb-39b0-446d-bf09-4d7f6f3a5ac9" providerId="ADAL" clId="{0D62D5AE-DE2C-4DA0-882D-FFAE30176935}" dt="2022-05-24T08:14:20.767" v="5861" actId="1076"/>
          <ac:spMkLst>
            <pc:docMk/>
            <pc:sldMk cId="2950522677" sldId="2146847128"/>
            <ac:spMk id="14" creationId="{FC87818E-37DF-4DE6-B241-85E95AD93767}"/>
          </ac:spMkLst>
        </pc:spChg>
        <pc:spChg chg="mod">
          <ac:chgData name="Shyamala Iyer" userId="a90e9eeb-39b0-446d-bf09-4d7f6f3a5ac9" providerId="ADAL" clId="{0D62D5AE-DE2C-4DA0-882D-FFAE30176935}" dt="2022-05-24T08:11:00.265" v="5854" actId="1076"/>
          <ac:spMkLst>
            <pc:docMk/>
            <pc:sldMk cId="2950522677" sldId="2146847128"/>
            <ac:spMk id="20" creationId="{271614EC-1E69-4834-B811-33CA8817296B}"/>
          </ac:spMkLst>
        </pc:spChg>
        <pc:spChg chg="mod">
          <ac:chgData name="Shyamala Iyer" userId="a90e9eeb-39b0-446d-bf09-4d7f6f3a5ac9" providerId="ADAL" clId="{0D62D5AE-DE2C-4DA0-882D-FFAE30176935}" dt="2022-05-24T08:11:00.265" v="5854" actId="1076"/>
          <ac:spMkLst>
            <pc:docMk/>
            <pc:sldMk cId="2950522677" sldId="2146847128"/>
            <ac:spMk id="21" creationId="{DD7D2CE2-343A-4DB7-AE8F-24025BF1E99A}"/>
          </ac:spMkLst>
        </pc:spChg>
        <pc:spChg chg="mod">
          <ac:chgData name="Shyamala Iyer" userId="a90e9eeb-39b0-446d-bf09-4d7f6f3a5ac9" providerId="ADAL" clId="{0D62D5AE-DE2C-4DA0-882D-FFAE30176935}" dt="2022-05-24T08:11:00.265" v="5854" actId="1076"/>
          <ac:spMkLst>
            <pc:docMk/>
            <pc:sldMk cId="2950522677" sldId="2146847128"/>
            <ac:spMk id="22" creationId="{4D2E34BF-1784-4468-8AB1-97A92D17F4B1}"/>
          </ac:spMkLst>
        </pc:spChg>
        <pc:spChg chg="del">
          <ac:chgData name="Shyamala Iyer" userId="a90e9eeb-39b0-446d-bf09-4d7f6f3a5ac9" providerId="ADAL" clId="{0D62D5AE-DE2C-4DA0-882D-FFAE30176935}" dt="2022-05-24T08:10:19.744" v="5849" actId="478"/>
          <ac:spMkLst>
            <pc:docMk/>
            <pc:sldMk cId="2950522677" sldId="2146847128"/>
            <ac:spMk id="39" creationId="{694ACCA2-0E4D-4FB3-A327-4B9D9A4A55FF}"/>
          </ac:spMkLst>
        </pc:spChg>
        <pc:spChg chg="del">
          <ac:chgData name="Shyamala Iyer" userId="a90e9eeb-39b0-446d-bf09-4d7f6f3a5ac9" providerId="ADAL" clId="{0D62D5AE-DE2C-4DA0-882D-FFAE30176935}" dt="2022-05-24T08:10:22.177" v="5851" actId="478"/>
          <ac:spMkLst>
            <pc:docMk/>
            <pc:sldMk cId="2950522677" sldId="2146847128"/>
            <ac:spMk id="50" creationId="{41DB1A8D-20C3-4FB7-819B-C6CE266F8722}"/>
          </ac:spMkLst>
        </pc:spChg>
        <pc:spChg chg="mod">
          <ac:chgData name="Shyamala Iyer" userId="a90e9eeb-39b0-446d-bf09-4d7f6f3a5ac9" providerId="ADAL" clId="{0D62D5AE-DE2C-4DA0-882D-FFAE30176935}" dt="2022-05-24T08:11:00.265" v="5854" actId="1076"/>
          <ac:spMkLst>
            <pc:docMk/>
            <pc:sldMk cId="2950522677" sldId="2146847128"/>
            <ac:spMk id="54" creationId="{8ACEB544-FC61-472D-A024-8D272026E388}"/>
          </ac:spMkLst>
        </pc:spChg>
        <pc:spChg chg="mod">
          <ac:chgData name="Shyamala Iyer" userId="a90e9eeb-39b0-446d-bf09-4d7f6f3a5ac9" providerId="ADAL" clId="{0D62D5AE-DE2C-4DA0-882D-FFAE30176935}" dt="2022-05-24T08:11:00.265" v="5854" actId="1076"/>
          <ac:spMkLst>
            <pc:docMk/>
            <pc:sldMk cId="2950522677" sldId="2146847128"/>
            <ac:spMk id="55" creationId="{B3BFC503-B048-4CA6-8702-FCB204303F42}"/>
          </ac:spMkLst>
        </pc:spChg>
        <pc:spChg chg="mod">
          <ac:chgData name="Shyamala Iyer" userId="a90e9eeb-39b0-446d-bf09-4d7f6f3a5ac9" providerId="ADAL" clId="{0D62D5AE-DE2C-4DA0-882D-FFAE30176935}" dt="2022-05-24T08:14:21.613" v="5863" actId="20577"/>
          <ac:spMkLst>
            <pc:docMk/>
            <pc:sldMk cId="2950522677" sldId="2146847128"/>
            <ac:spMk id="56" creationId="{A959D285-C12F-4F54-89C1-B1A406116E12}"/>
          </ac:spMkLst>
        </pc:spChg>
        <pc:grpChg chg="mod">
          <ac:chgData name="Shyamala Iyer" userId="a90e9eeb-39b0-446d-bf09-4d7f6f3a5ac9" providerId="ADAL" clId="{0D62D5AE-DE2C-4DA0-882D-FFAE30176935}" dt="2022-05-24T08:10:32.587" v="5853" actId="1076"/>
          <ac:grpSpMkLst>
            <pc:docMk/>
            <pc:sldMk cId="2950522677" sldId="2146847128"/>
            <ac:grpSpMk id="25" creationId="{CE3ED60F-6339-4FD8-9E63-6086D08F6029}"/>
          </ac:grpSpMkLst>
        </pc:grpChg>
        <pc:grpChg chg="del">
          <ac:chgData name="Shyamala Iyer" userId="a90e9eeb-39b0-446d-bf09-4d7f6f3a5ac9" providerId="ADAL" clId="{0D62D5AE-DE2C-4DA0-882D-FFAE30176935}" dt="2022-05-24T08:10:21.100" v="5850" actId="478"/>
          <ac:grpSpMkLst>
            <pc:docMk/>
            <pc:sldMk cId="2950522677" sldId="2146847128"/>
            <ac:grpSpMk id="51" creationId="{A0AF7B75-C2BA-4434-BED1-6A1D0B8D2AEB}"/>
          </ac:grpSpMkLst>
        </pc:grpChg>
        <pc:picChg chg="mod">
          <ac:chgData name="Shyamala Iyer" userId="a90e9eeb-39b0-446d-bf09-4d7f6f3a5ac9" providerId="ADAL" clId="{0D62D5AE-DE2C-4DA0-882D-FFAE30176935}" dt="2022-05-24T08:11:00.265" v="5854" actId="1076"/>
          <ac:picMkLst>
            <pc:docMk/>
            <pc:sldMk cId="2950522677" sldId="2146847128"/>
            <ac:picMk id="3" creationId="{206B2BD6-1D85-49B1-89AD-0F4E9A8BF9C7}"/>
          </ac:picMkLst>
        </pc:picChg>
        <pc:picChg chg="mod">
          <ac:chgData name="Shyamala Iyer" userId="a90e9eeb-39b0-446d-bf09-4d7f6f3a5ac9" providerId="ADAL" clId="{0D62D5AE-DE2C-4DA0-882D-FFAE30176935}" dt="2022-05-24T08:11:00.265" v="5854" actId="1076"/>
          <ac:picMkLst>
            <pc:docMk/>
            <pc:sldMk cId="2950522677" sldId="2146847128"/>
            <ac:picMk id="36" creationId="{BDA496BB-FCF4-4040-A1F3-AE5AD6AA9E34}"/>
          </ac:picMkLst>
        </pc:picChg>
        <pc:picChg chg="mod">
          <ac:chgData name="Shyamala Iyer" userId="a90e9eeb-39b0-446d-bf09-4d7f6f3a5ac9" providerId="ADAL" clId="{0D62D5AE-DE2C-4DA0-882D-FFAE30176935}" dt="2022-05-24T08:11:00.265" v="5854" actId="1076"/>
          <ac:picMkLst>
            <pc:docMk/>
            <pc:sldMk cId="2950522677" sldId="2146847128"/>
            <ac:picMk id="41" creationId="{8CDB4FF5-E304-4564-8B39-F6C9F97993DD}"/>
          </ac:picMkLst>
        </pc:picChg>
      </pc:sldChg>
      <pc:sldChg chg="addSp delSp modSp new mod">
        <pc:chgData name="Shyamala Iyer" userId="a90e9eeb-39b0-446d-bf09-4d7f6f3a5ac9" providerId="ADAL" clId="{0D62D5AE-DE2C-4DA0-882D-FFAE30176935}" dt="2022-05-24T08:08:43.799" v="5848" actId="20577"/>
        <pc:sldMkLst>
          <pc:docMk/>
          <pc:sldMk cId="1940570374" sldId="2146847129"/>
        </pc:sldMkLst>
        <pc:spChg chg="mod">
          <ac:chgData name="Shyamala Iyer" userId="a90e9eeb-39b0-446d-bf09-4d7f6f3a5ac9" providerId="ADAL" clId="{0D62D5AE-DE2C-4DA0-882D-FFAE30176935}" dt="2022-05-24T08:03:03.292" v="5663" actId="207"/>
          <ac:spMkLst>
            <pc:docMk/>
            <pc:sldMk cId="1940570374" sldId="2146847129"/>
            <ac:spMk id="2" creationId="{4A3BA673-5CD5-4BA2-9203-89BD2B71526A}"/>
          </ac:spMkLst>
        </pc:spChg>
        <pc:spChg chg="del">
          <ac:chgData name="Shyamala Iyer" userId="a90e9eeb-39b0-446d-bf09-4d7f6f3a5ac9" providerId="ADAL" clId="{0D62D5AE-DE2C-4DA0-882D-FFAE30176935}" dt="2022-05-24T08:04:34.150" v="5665" actId="478"/>
          <ac:spMkLst>
            <pc:docMk/>
            <pc:sldMk cId="1940570374" sldId="2146847129"/>
            <ac:spMk id="3" creationId="{72EE2490-F893-4661-8154-02944618DA7D}"/>
          </ac:spMkLst>
        </pc:spChg>
        <pc:spChg chg="add">
          <ac:chgData name="Shyamala Iyer" userId="a90e9eeb-39b0-446d-bf09-4d7f6f3a5ac9" providerId="ADAL" clId="{0D62D5AE-DE2C-4DA0-882D-FFAE30176935}" dt="2022-05-24T08:04:31.018" v="5664" actId="11529"/>
          <ac:spMkLst>
            <pc:docMk/>
            <pc:sldMk cId="1940570374" sldId="2146847129"/>
            <ac:spMk id="4" creationId="{7F4602BB-0F93-4E9F-AD4F-7A44A976C51C}"/>
          </ac:spMkLst>
        </pc:spChg>
        <pc:spChg chg="add del">
          <ac:chgData name="Shyamala Iyer" userId="a90e9eeb-39b0-446d-bf09-4d7f6f3a5ac9" providerId="ADAL" clId="{0D62D5AE-DE2C-4DA0-882D-FFAE30176935}" dt="2022-05-24T08:04:47.983" v="5667" actId="478"/>
          <ac:spMkLst>
            <pc:docMk/>
            <pc:sldMk cId="1940570374" sldId="2146847129"/>
            <ac:spMk id="5" creationId="{7A307A5B-C53F-49F9-A6A1-AFBD4D26091F}"/>
          </ac:spMkLst>
        </pc:spChg>
        <pc:spChg chg="add del mod">
          <ac:chgData name="Shyamala Iyer" userId="a90e9eeb-39b0-446d-bf09-4d7f6f3a5ac9" providerId="ADAL" clId="{0D62D5AE-DE2C-4DA0-882D-FFAE30176935}" dt="2022-05-24T08:07:28.420" v="5713" actId="478"/>
          <ac:spMkLst>
            <pc:docMk/>
            <pc:sldMk cId="1940570374" sldId="2146847129"/>
            <ac:spMk id="6" creationId="{3FF85C9D-2270-4C97-9403-EEC65265F710}"/>
          </ac:spMkLst>
        </pc:spChg>
        <pc:spChg chg="add del mod">
          <ac:chgData name="Shyamala Iyer" userId="a90e9eeb-39b0-446d-bf09-4d7f6f3a5ac9" providerId="ADAL" clId="{0D62D5AE-DE2C-4DA0-882D-FFAE30176935}" dt="2022-05-24T08:07:23.543" v="5702"/>
          <ac:spMkLst>
            <pc:docMk/>
            <pc:sldMk cId="1940570374" sldId="2146847129"/>
            <ac:spMk id="7" creationId="{6DA1E483-E7F9-430F-933F-5F1295995D6B}"/>
          </ac:spMkLst>
        </pc:spChg>
        <pc:spChg chg="add del mod">
          <ac:chgData name="Shyamala Iyer" userId="a90e9eeb-39b0-446d-bf09-4d7f6f3a5ac9" providerId="ADAL" clId="{0D62D5AE-DE2C-4DA0-882D-FFAE30176935}" dt="2022-05-24T08:07:23.044" v="5700"/>
          <ac:spMkLst>
            <pc:docMk/>
            <pc:sldMk cId="1940570374" sldId="2146847129"/>
            <ac:spMk id="8" creationId="{E6B3AC49-1E4C-4D79-A640-09596007CDF2}"/>
          </ac:spMkLst>
        </pc:spChg>
        <pc:spChg chg="add del mod">
          <ac:chgData name="Shyamala Iyer" userId="a90e9eeb-39b0-446d-bf09-4d7f6f3a5ac9" providerId="ADAL" clId="{0D62D5AE-DE2C-4DA0-882D-FFAE30176935}" dt="2022-05-24T08:07:22.532" v="5698"/>
          <ac:spMkLst>
            <pc:docMk/>
            <pc:sldMk cId="1940570374" sldId="2146847129"/>
            <ac:spMk id="9" creationId="{BF643E02-A79C-4EE7-8876-A240E0203EB6}"/>
          </ac:spMkLst>
        </pc:spChg>
        <pc:spChg chg="add mod">
          <ac:chgData name="Shyamala Iyer" userId="a90e9eeb-39b0-446d-bf09-4d7f6f3a5ac9" providerId="ADAL" clId="{0D62D5AE-DE2C-4DA0-882D-FFAE30176935}" dt="2022-05-24T08:08:43.799" v="5848" actId="20577"/>
          <ac:spMkLst>
            <pc:docMk/>
            <pc:sldMk cId="1940570374" sldId="2146847129"/>
            <ac:spMk id="10" creationId="{A1E442A9-B117-46DE-BAC7-FB5C0B078392}"/>
          </ac:spMkLst>
        </pc:spChg>
      </pc:sldChg>
      <pc:sldChg chg="addSp delSp modSp mod">
        <pc:chgData name="Shyamala Iyer" userId="a90e9eeb-39b0-446d-bf09-4d7f6f3a5ac9" providerId="ADAL" clId="{0D62D5AE-DE2C-4DA0-882D-FFAE30176935}" dt="2022-06-03T09:29:53.554" v="5890"/>
        <pc:sldMkLst>
          <pc:docMk/>
          <pc:sldMk cId="379307527" sldId="2146847130"/>
        </pc:sldMkLst>
        <pc:graphicFrameChg chg="del modGraphic">
          <ac:chgData name="Shyamala Iyer" userId="a90e9eeb-39b0-446d-bf09-4d7f6f3a5ac9" providerId="ADAL" clId="{0D62D5AE-DE2C-4DA0-882D-FFAE30176935}" dt="2022-06-03T09:29:52.717" v="5889" actId="478"/>
          <ac:graphicFrameMkLst>
            <pc:docMk/>
            <pc:sldMk cId="379307527" sldId="2146847130"/>
            <ac:graphicFrameMk id="5" creationId="{3C6B297D-460E-416D-BA86-C2A709CC9D63}"/>
          </ac:graphicFrameMkLst>
        </pc:graphicFrameChg>
        <pc:graphicFrameChg chg="add mod">
          <ac:chgData name="Shyamala Iyer" userId="a90e9eeb-39b0-446d-bf09-4d7f6f3a5ac9" providerId="ADAL" clId="{0D62D5AE-DE2C-4DA0-882D-FFAE30176935}" dt="2022-06-03T09:29:53.554" v="5890"/>
          <ac:graphicFrameMkLst>
            <pc:docMk/>
            <pc:sldMk cId="379307527" sldId="2146847130"/>
            <ac:graphicFrameMk id="7" creationId="{7A8BC953-8F8F-42A1-BFE1-4E8DF786441B}"/>
          </ac:graphicFrameMkLst>
        </pc:graphicFrameChg>
      </pc:sldChg>
      <pc:sldChg chg="addSp delSp modSp new del mod delAnim modAnim">
        <pc:chgData name="Shyamala Iyer" userId="a90e9eeb-39b0-446d-bf09-4d7f6f3a5ac9" providerId="ADAL" clId="{0D62D5AE-DE2C-4DA0-882D-FFAE30176935}" dt="2022-06-03T09:40:08.177" v="5914" actId="2696"/>
        <pc:sldMkLst>
          <pc:docMk/>
          <pc:sldMk cId="741078009" sldId="2146847137"/>
        </pc:sldMkLst>
        <pc:spChg chg="add del mod">
          <ac:chgData name="Shyamala Iyer" userId="a90e9eeb-39b0-446d-bf09-4d7f6f3a5ac9" providerId="ADAL" clId="{0D62D5AE-DE2C-4DA0-882D-FFAE30176935}" dt="2022-06-03T09:37:29.338" v="5904" actId="478"/>
          <ac:spMkLst>
            <pc:docMk/>
            <pc:sldMk cId="741078009" sldId="2146847137"/>
            <ac:spMk id="2" creationId="{1EFE6F51-0F85-47F1-A145-A42022CBC122}"/>
          </ac:spMkLst>
        </pc:spChg>
        <pc:spChg chg="add del mod">
          <ac:chgData name="Shyamala Iyer" userId="a90e9eeb-39b0-446d-bf09-4d7f6f3a5ac9" providerId="ADAL" clId="{0D62D5AE-DE2C-4DA0-882D-FFAE30176935}" dt="2022-06-03T09:37:29.338" v="5904" actId="478"/>
          <ac:spMkLst>
            <pc:docMk/>
            <pc:sldMk cId="741078009" sldId="2146847137"/>
            <ac:spMk id="3" creationId="{E88F2295-9FD9-4F74-BE21-6B3D8A54B695}"/>
          </ac:spMkLst>
        </pc:spChg>
        <pc:spChg chg="add del mod">
          <ac:chgData name="Shyamala Iyer" userId="a90e9eeb-39b0-446d-bf09-4d7f6f3a5ac9" providerId="ADAL" clId="{0D62D5AE-DE2C-4DA0-882D-FFAE30176935}" dt="2022-06-03T09:37:29.338" v="5904" actId="478"/>
          <ac:spMkLst>
            <pc:docMk/>
            <pc:sldMk cId="741078009" sldId="2146847137"/>
            <ac:spMk id="4" creationId="{D9BAD6C1-532F-44AE-ADE3-EA57DCF2A4E1}"/>
          </ac:spMkLst>
        </pc:spChg>
        <pc:spChg chg="add del mod">
          <ac:chgData name="Shyamala Iyer" userId="a90e9eeb-39b0-446d-bf09-4d7f6f3a5ac9" providerId="ADAL" clId="{0D62D5AE-DE2C-4DA0-882D-FFAE30176935}" dt="2022-06-03T09:37:29.338" v="5904" actId="478"/>
          <ac:spMkLst>
            <pc:docMk/>
            <pc:sldMk cId="741078009" sldId="2146847137"/>
            <ac:spMk id="5" creationId="{4C68E2DB-93B4-4EAB-8FEA-0C7592C81575}"/>
          </ac:spMkLst>
        </pc:spChg>
        <pc:spChg chg="add del mod">
          <ac:chgData name="Shyamala Iyer" userId="a90e9eeb-39b0-446d-bf09-4d7f6f3a5ac9" providerId="ADAL" clId="{0D62D5AE-DE2C-4DA0-882D-FFAE30176935}" dt="2022-06-03T09:37:29.338" v="5904" actId="478"/>
          <ac:spMkLst>
            <pc:docMk/>
            <pc:sldMk cId="741078009" sldId="2146847137"/>
            <ac:spMk id="6" creationId="{05258F74-4FF1-4E8C-93A0-F8481202A1A8}"/>
          </ac:spMkLst>
        </pc:spChg>
        <pc:spChg chg="add del mod">
          <ac:chgData name="Shyamala Iyer" userId="a90e9eeb-39b0-446d-bf09-4d7f6f3a5ac9" providerId="ADAL" clId="{0D62D5AE-DE2C-4DA0-882D-FFAE30176935}" dt="2022-06-03T09:37:50.940" v="5906"/>
          <ac:spMkLst>
            <pc:docMk/>
            <pc:sldMk cId="741078009" sldId="2146847137"/>
            <ac:spMk id="7" creationId="{D65B2EBD-38AE-4381-A676-0F05A50DD411}"/>
          </ac:spMkLst>
        </pc:spChg>
        <pc:spChg chg="add del mod">
          <ac:chgData name="Shyamala Iyer" userId="a90e9eeb-39b0-446d-bf09-4d7f6f3a5ac9" providerId="ADAL" clId="{0D62D5AE-DE2C-4DA0-882D-FFAE30176935}" dt="2022-06-03T09:40:01.583" v="5913" actId="21"/>
          <ac:spMkLst>
            <pc:docMk/>
            <pc:sldMk cId="741078009" sldId="2146847137"/>
            <ac:spMk id="8" creationId="{5B1B8717-2BE8-44D7-98B9-36921D07C9E2}"/>
          </ac:spMkLst>
        </pc:spChg>
        <pc:graphicFrameChg chg="add del mod">
          <ac:chgData name="Shyamala Iyer" userId="a90e9eeb-39b0-446d-bf09-4d7f6f3a5ac9" providerId="ADAL" clId="{0D62D5AE-DE2C-4DA0-882D-FFAE30176935}" dt="2022-06-03T09:40:01.583" v="5913" actId="21"/>
          <ac:graphicFrameMkLst>
            <pc:docMk/>
            <pc:sldMk cId="741078009" sldId="2146847137"/>
            <ac:graphicFrameMk id="9" creationId="{6D00C73C-23E1-49D4-B060-302A2080CF19}"/>
          </ac:graphicFrameMkLst>
        </pc:graphicFrameChg>
      </pc:sldChg>
      <pc:sldChg chg="add del">
        <pc:chgData name="Shyamala Iyer" userId="a90e9eeb-39b0-446d-bf09-4d7f6f3a5ac9" providerId="ADAL" clId="{0D62D5AE-DE2C-4DA0-882D-FFAE30176935}" dt="2022-06-03T09:28:01.842" v="5877"/>
        <pc:sldMkLst>
          <pc:docMk/>
          <pc:sldMk cId="1640708744" sldId="2146847137"/>
        </pc:sldMkLst>
      </pc:sldChg>
      <pc:sldMasterChg chg="del delSldLayout">
        <pc:chgData name="Shyamala Iyer" userId="a90e9eeb-39b0-446d-bf09-4d7f6f3a5ac9" providerId="ADAL" clId="{0D62D5AE-DE2C-4DA0-882D-FFAE30176935}" dt="2022-05-12T06:42:36.411" v="89" actId="47"/>
        <pc:sldMasterMkLst>
          <pc:docMk/>
          <pc:sldMasterMk cId="2460954070" sldId="2147483660"/>
        </pc:sldMasterMkLst>
        <pc:sldLayoutChg chg="del">
          <pc:chgData name="Shyamala Iyer" userId="a90e9eeb-39b0-446d-bf09-4d7f6f3a5ac9" providerId="ADAL" clId="{0D62D5AE-DE2C-4DA0-882D-FFAE30176935}" dt="2022-05-12T06:42:36.411" v="89" actId="47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hyamala Iyer" userId="a90e9eeb-39b0-446d-bf09-4d7f6f3a5ac9" providerId="ADAL" clId="{0D62D5AE-DE2C-4DA0-882D-FFAE30176935}" dt="2022-05-12T06:42:36.411" v="89" actId="47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hyamala Iyer" userId="a90e9eeb-39b0-446d-bf09-4d7f6f3a5ac9" providerId="ADAL" clId="{0D62D5AE-DE2C-4DA0-882D-FFAE30176935}" dt="2022-05-12T06:42:36.411" v="89" actId="47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hyamala Iyer" userId="a90e9eeb-39b0-446d-bf09-4d7f6f3a5ac9" providerId="ADAL" clId="{0D62D5AE-DE2C-4DA0-882D-FFAE30176935}" dt="2022-05-12T06:42:36.411" v="89" actId="47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hyamala Iyer" userId="a90e9eeb-39b0-446d-bf09-4d7f6f3a5ac9" providerId="ADAL" clId="{0D62D5AE-DE2C-4DA0-882D-FFAE30176935}" dt="2022-05-12T06:42:36.411" v="89" actId="47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hyamala Iyer" userId="a90e9eeb-39b0-446d-bf09-4d7f6f3a5ac9" providerId="ADAL" clId="{0D62D5AE-DE2C-4DA0-882D-FFAE30176935}" dt="2022-05-12T06:42:36.411" v="89" actId="47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hyamala Iyer" userId="a90e9eeb-39b0-446d-bf09-4d7f6f3a5ac9" providerId="ADAL" clId="{0D62D5AE-DE2C-4DA0-882D-FFAE30176935}" dt="2022-05-12T06:42:36.411" v="89" actId="47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hyamala Iyer" userId="a90e9eeb-39b0-446d-bf09-4d7f6f3a5ac9" providerId="ADAL" clId="{0D62D5AE-DE2C-4DA0-882D-FFAE30176935}" dt="2022-05-12T06:42:36.411" v="89" actId="47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hyamala Iyer" userId="a90e9eeb-39b0-446d-bf09-4d7f6f3a5ac9" providerId="ADAL" clId="{0D62D5AE-DE2C-4DA0-882D-FFAE30176935}" dt="2022-05-12T06:42:36.411" v="89" actId="47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hyamala Iyer" userId="a90e9eeb-39b0-446d-bf09-4d7f6f3a5ac9" providerId="ADAL" clId="{0D62D5AE-DE2C-4DA0-882D-FFAE30176935}" dt="2022-05-12T06:42:36.411" v="89" actId="47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hyamala Iyer" userId="a90e9eeb-39b0-446d-bf09-4d7f6f3a5ac9" providerId="ADAL" clId="{0D62D5AE-DE2C-4DA0-882D-FFAE30176935}" dt="2022-05-12T06:42:36.411" v="89" actId="47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SldLayout delSldLayout">
        <pc:chgData name="Shyamala Iyer" userId="a90e9eeb-39b0-446d-bf09-4d7f6f3a5ac9" providerId="ADAL" clId="{0D62D5AE-DE2C-4DA0-882D-FFAE30176935}" dt="2022-05-20T12:09:56.436" v="2422" actId="2696"/>
        <pc:sldMasterMkLst>
          <pc:docMk/>
          <pc:sldMasterMk cId="568453569" sldId="2147483684"/>
        </pc:sldMasterMkLst>
        <pc:sldLayoutChg chg="del">
          <pc:chgData name="Shyamala Iyer" userId="a90e9eeb-39b0-446d-bf09-4d7f6f3a5ac9" providerId="ADAL" clId="{0D62D5AE-DE2C-4DA0-882D-FFAE30176935}" dt="2022-05-12T07:55:31.226" v="971" actId="47"/>
          <pc:sldLayoutMkLst>
            <pc:docMk/>
            <pc:sldMasterMk cId="568453569" sldId="2147483684"/>
            <pc:sldLayoutMk cId="4036197276" sldId="2147483687"/>
          </pc:sldLayoutMkLst>
        </pc:sldLayoutChg>
        <pc:sldLayoutChg chg="add del">
          <pc:chgData name="Shyamala Iyer" userId="a90e9eeb-39b0-446d-bf09-4d7f6f3a5ac9" providerId="ADAL" clId="{0D62D5AE-DE2C-4DA0-882D-FFAE30176935}" dt="2022-05-20T12:09:56.436" v="2422" actId="2696"/>
          <pc:sldLayoutMkLst>
            <pc:docMk/>
            <pc:sldMasterMk cId="568453569" sldId="2147483684"/>
            <pc:sldLayoutMk cId="2752316552" sldId="2147483712"/>
          </pc:sldLayoutMkLst>
        </pc:sldLayoutChg>
      </pc:sldMasterChg>
      <pc:sldMasterChg chg="delSldLayout">
        <pc:chgData name="Shyamala Iyer" userId="a90e9eeb-39b0-446d-bf09-4d7f6f3a5ac9" providerId="ADAL" clId="{0D62D5AE-DE2C-4DA0-882D-FFAE30176935}" dt="2022-05-13T16:02:56.641" v="2415" actId="2696"/>
        <pc:sldMasterMkLst>
          <pc:docMk/>
          <pc:sldMasterMk cId="1166555448" sldId="2147483688"/>
        </pc:sldMasterMkLst>
        <pc:sldLayoutChg chg="del">
          <pc:chgData name="Shyamala Iyer" userId="a90e9eeb-39b0-446d-bf09-4d7f6f3a5ac9" providerId="ADAL" clId="{0D62D5AE-DE2C-4DA0-882D-FFAE30176935}" dt="2022-05-13T16:02:56.641" v="2415" actId="2696"/>
          <pc:sldLayoutMkLst>
            <pc:docMk/>
            <pc:sldMasterMk cId="1166555448" sldId="2147483688"/>
            <pc:sldLayoutMk cId="1562980220" sldId="2147483698"/>
          </pc:sldLayoutMkLst>
        </pc:sldLayoutChg>
        <pc:sldLayoutChg chg="del">
          <pc:chgData name="Shyamala Iyer" userId="a90e9eeb-39b0-446d-bf09-4d7f6f3a5ac9" providerId="ADAL" clId="{0D62D5AE-DE2C-4DA0-882D-FFAE30176935}" dt="2022-05-12T08:04:02.481" v="1105" actId="47"/>
          <pc:sldLayoutMkLst>
            <pc:docMk/>
            <pc:sldMasterMk cId="1166555448" sldId="2147483688"/>
            <pc:sldLayoutMk cId="4137005153" sldId="2147483699"/>
          </pc:sldLayoutMkLst>
        </pc:sldLayoutChg>
      </pc:sldMasterChg>
    </pc:docChg>
  </pc:docChgLst>
  <pc:docChgLst>
    <pc:chgData name="Cuppala Rupesh" userId="S::cuppala.rupesh@themathcompany.com::3323bb43-80ec-493b-bf8f-04f95b967aaf" providerId="AD" clId="Web-{F7F32C00-99C5-6F20-60A5-73C775DE8ECD}"/>
    <pc:docChg chg="modSld">
      <pc:chgData name="Cuppala Rupesh" userId="S::cuppala.rupesh@themathcompany.com::3323bb43-80ec-493b-bf8f-04f95b967aaf" providerId="AD" clId="Web-{F7F32C00-99C5-6F20-60A5-73C775DE8ECD}" dt="2022-09-19T09:16:16.149" v="0" actId="1076"/>
      <pc:docMkLst>
        <pc:docMk/>
      </pc:docMkLst>
      <pc:sldChg chg="modSp">
        <pc:chgData name="Cuppala Rupesh" userId="S::cuppala.rupesh@themathcompany.com::3323bb43-80ec-493b-bf8f-04f95b967aaf" providerId="AD" clId="Web-{F7F32C00-99C5-6F20-60A5-73C775DE8ECD}" dt="2022-09-19T09:16:16.149" v="0" actId="1076"/>
        <pc:sldMkLst>
          <pc:docMk/>
          <pc:sldMk cId="1802499015" sldId="2146847110"/>
        </pc:sldMkLst>
        <pc:graphicFrameChg chg="mod">
          <ac:chgData name="Cuppala Rupesh" userId="S::cuppala.rupesh@themathcompany.com::3323bb43-80ec-493b-bf8f-04f95b967aaf" providerId="AD" clId="Web-{F7F32C00-99C5-6F20-60A5-73C775DE8ECD}" dt="2022-09-19T09:16:16.149" v="0" actId="1076"/>
          <ac:graphicFrameMkLst>
            <pc:docMk/>
            <pc:sldMk cId="1802499015" sldId="2146847110"/>
            <ac:graphicFrameMk id="114" creationId="{02BD3CBD-D2A6-4832-9B02-590219A6ED27}"/>
          </ac:graphicFrameMkLst>
        </pc:graphicFrameChg>
      </pc:sldChg>
    </pc:docChg>
  </pc:docChgLst>
  <pc:docChgLst>
    <pc:chgData name="Vijetha Arya" userId="d2a87cb4-0299-44c0-bef6-4b4170c06539" providerId="ADAL" clId="{E6CBAED4-D5CB-4B1E-867B-5DA153D06374}"/>
    <pc:docChg chg="undo custSel addSld delSld modSld sldOrd">
      <pc:chgData name="Vijetha Arya" userId="d2a87cb4-0299-44c0-bef6-4b4170c06539" providerId="ADAL" clId="{E6CBAED4-D5CB-4B1E-867B-5DA153D06374}" dt="2022-05-24T09:15:27.828" v="1644"/>
      <pc:docMkLst>
        <pc:docMk/>
      </pc:docMkLst>
      <pc:sldChg chg="addSp delSp modSp mod">
        <pc:chgData name="Vijetha Arya" userId="d2a87cb4-0299-44c0-bef6-4b4170c06539" providerId="ADAL" clId="{E6CBAED4-D5CB-4B1E-867B-5DA153D06374}" dt="2022-05-24T08:40:11.771" v="757"/>
        <pc:sldMkLst>
          <pc:docMk/>
          <pc:sldMk cId="533485814" sldId="270"/>
        </pc:sldMkLst>
        <pc:graphicFrameChg chg="add mod">
          <ac:chgData name="Vijetha Arya" userId="d2a87cb4-0299-44c0-bef6-4b4170c06539" providerId="ADAL" clId="{E6CBAED4-D5CB-4B1E-867B-5DA153D06374}" dt="2022-05-24T08:40:11.771" v="757"/>
          <ac:graphicFrameMkLst>
            <pc:docMk/>
            <pc:sldMk cId="533485814" sldId="270"/>
            <ac:graphicFrameMk id="43" creationId="{85211566-7742-4827-8AA1-88F008ED5A62}"/>
          </ac:graphicFrameMkLst>
        </pc:graphicFrameChg>
        <pc:graphicFrameChg chg="del">
          <ac:chgData name="Vijetha Arya" userId="d2a87cb4-0299-44c0-bef6-4b4170c06539" providerId="ADAL" clId="{E6CBAED4-D5CB-4B1E-867B-5DA153D06374}" dt="2022-05-24T08:40:11.151" v="756" actId="478"/>
          <ac:graphicFrameMkLst>
            <pc:docMk/>
            <pc:sldMk cId="533485814" sldId="270"/>
            <ac:graphicFrameMk id="45" creationId="{8088D656-A881-449F-AB85-33A9DD47C004}"/>
          </ac:graphicFrameMkLst>
        </pc:graphicFrameChg>
      </pc:sldChg>
      <pc:sldChg chg="addSp delSp modSp mod modAnim">
        <pc:chgData name="Vijetha Arya" userId="d2a87cb4-0299-44c0-bef6-4b4170c06539" providerId="ADAL" clId="{E6CBAED4-D5CB-4B1E-867B-5DA153D06374}" dt="2022-05-22T19:46:59.570" v="468" actId="1076"/>
        <pc:sldMkLst>
          <pc:docMk/>
          <pc:sldMk cId="10792528" sldId="288"/>
        </pc:sldMkLst>
        <pc:spChg chg="mod">
          <ac:chgData name="Vijetha Arya" userId="d2a87cb4-0299-44c0-bef6-4b4170c06539" providerId="ADAL" clId="{E6CBAED4-D5CB-4B1E-867B-5DA153D06374}" dt="2022-05-13T11:10:26.090" v="66" actId="20577"/>
          <ac:spMkLst>
            <pc:docMk/>
            <pc:sldMk cId="10792528" sldId="288"/>
            <ac:spMk id="47" creationId="{8F80F76B-1B45-42FD-9673-4067BF4B688D}"/>
          </ac:spMkLst>
        </pc:spChg>
        <pc:spChg chg="del mod">
          <ac:chgData name="Vijetha Arya" userId="d2a87cb4-0299-44c0-bef6-4b4170c06539" providerId="ADAL" clId="{E6CBAED4-D5CB-4B1E-867B-5DA153D06374}" dt="2022-05-13T11:09:59.714" v="3" actId="478"/>
          <ac:spMkLst>
            <pc:docMk/>
            <pc:sldMk cId="10792528" sldId="288"/>
            <ac:spMk id="104" creationId="{C55244ED-65D5-4502-9D4A-A38F2CD44AF2}"/>
          </ac:spMkLst>
        </pc:spChg>
        <pc:picChg chg="add mod">
          <ac:chgData name="Vijetha Arya" userId="d2a87cb4-0299-44c0-bef6-4b4170c06539" providerId="ADAL" clId="{E6CBAED4-D5CB-4B1E-867B-5DA153D06374}" dt="2022-05-22T19:42:39.184" v="448" actId="1076"/>
          <ac:picMkLst>
            <pc:docMk/>
            <pc:sldMk cId="10792528" sldId="288"/>
            <ac:picMk id="33" creationId="{CABCCD81-F91E-418D-AF2D-59AA6602A9CC}"/>
          </ac:picMkLst>
        </pc:picChg>
        <pc:picChg chg="add mod">
          <ac:chgData name="Vijetha Arya" userId="d2a87cb4-0299-44c0-bef6-4b4170c06539" providerId="ADAL" clId="{E6CBAED4-D5CB-4B1E-867B-5DA153D06374}" dt="2022-05-22T19:43:13.818" v="453" actId="207"/>
          <ac:picMkLst>
            <pc:docMk/>
            <pc:sldMk cId="10792528" sldId="288"/>
            <ac:picMk id="34" creationId="{A7391BD0-BD1B-4AC6-9F35-EBD546EBA6B6}"/>
          </ac:picMkLst>
        </pc:picChg>
        <pc:picChg chg="add mod">
          <ac:chgData name="Vijetha Arya" userId="d2a87cb4-0299-44c0-bef6-4b4170c06539" providerId="ADAL" clId="{E6CBAED4-D5CB-4B1E-867B-5DA153D06374}" dt="2022-05-22T19:45:53.377" v="459" actId="1076"/>
          <ac:picMkLst>
            <pc:docMk/>
            <pc:sldMk cId="10792528" sldId="288"/>
            <ac:picMk id="35" creationId="{E656D031-9AF1-4B8A-A007-64EA82407F2A}"/>
          </ac:picMkLst>
        </pc:picChg>
        <pc:picChg chg="add mod">
          <ac:chgData name="Vijetha Arya" userId="d2a87cb4-0299-44c0-bef6-4b4170c06539" providerId="ADAL" clId="{E6CBAED4-D5CB-4B1E-867B-5DA153D06374}" dt="2022-05-22T19:46:59.570" v="468" actId="1076"/>
          <ac:picMkLst>
            <pc:docMk/>
            <pc:sldMk cId="10792528" sldId="288"/>
            <ac:picMk id="36" creationId="{A517AAB5-B449-4ACA-9474-A0307EE31397}"/>
          </ac:picMkLst>
        </pc:picChg>
        <pc:picChg chg="del">
          <ac:chgData name="Vijetha Arya" userId="d2a87cb4-0299-44c0-bef6-4b4170c06539" providerId="ADAL" clId="{E6CBAED4-D5CB-4B1E-867B-5DA153D06374}" dt="2022-05-22T19:46:08.770" v="460" actId="478"/>
          <ac:picMkLst>
            <pc:docMk/>
            <pc:sldMk cId="10792528" sldId="288"/>
            <ac:picMk id="94" creationId="{7344EB69-F890-436C-96D5-22B540F6667B}"/>
          </ac:picMkLst>
        </pc:picChg>
        <pc:picChg chg="del">
          <ac:chgData name="Vijetha Arya" userId="d2a87cb4-0299-44c0-bef6-4b4170c06539" providerId="ADAL" clId="{E6CBAED4-D5CB-4B1E-867B-5DA153D06374}" dt="2022-05-22T19:42:42.365" v="449" actId="478"/>
          <ac:picMkLst>
            <pc:docMk/>
            <pc:sldMk cId="10792528" sldId="288"/>
            <ac:picMk id="95" creationId="{CC8154CE-4319-47B5-A837-FF47FC189079}"/>
          </ac:picMkLst>
        </pc:picChg>
        <pc:picChg chg="del">
          <ac:chgData name="Vijetha Arya" userId="d2a87cb4-0299-44c0-bef6-4b4170c06539" providerId="ADAL" clId="{E6CBAED4-D5CB-4B1E-867B-5DA153D06374}" dt="2022-05-22T19:41:57.856" v="443" actId="478"/>
          <ac:picMkLst>
            <pc:docMk/>
            <pc:sldMk cId="10792528" sldId="288"/>
            <ac:picMk id="96" creationId="{36358627-5853-4BB9-AFD1-3D609431FE45}"/>
          </ac:picMkLst>
        </pc:picChg>
        <pc:picChg chg="del">
          <ac:chgData name="Vijetha Arya" userId="d2a87cb4-0299-44c0-bef6-4b4170c06539" providerId="ADAL" clId="{E6CBAED4-D5CB-4B1E-867B-5DA153D06374}" dt="2022-05-22T19:45:04.114" v="454" actId="478"/>
          <ac:picMkLst>
            <pc:docMk/>
            <pc:sldMk cId="10792528" sldId="288"/>
            <ac:picMk id="97" creationId="{64C552B9-A53E-4ED0-84E6-57D59854BB65}"/>
          </ac:picMkLst>
        </pc:picChg>
      </pc:sldChg>
      <pc:sldChg chg="modSp add mod modCm">
        <pc:chgData name="Vijetha Arya" userId="d2a87cb4-0299-44c0-bef6-4b4170c06539" providerId="ADAL" clId="{E6CBAED4-D5CB-4B1E-867B-5DA153D06374}" dt="2022-05-24T08:37:40.027" v="726" actId="20577"/>
        <pc:sldMkLst>
          <pc:docMk/>
          <pc:sldMk cId="2420457607" sldId="518"/>
        </pc:sldMkLst>
        <pc:graphicFrameChg chg="mod modGraphic">
          <ac:chgData name="Vijetha Arya" userId="d2a87cb4-0299-44c0-bef6-4b4170c06539" providerId="ADAL" clId="{E6CBAED4-D5CB-4B1E-867B-5DA153D06374}" dt="2022-05-24T08:37:40.027" v="726" actId="20577"/>
          <ac:graphicFrameMkLst>
            <pc:docMk/>
            <pc:sldMk cId="2420457607" sldId="518"/>
            <ac:graphicFrameMk id="63" creationId="{EBDA8427-8233-47FD-8853-B340FB28EAB5}"/>
          </ac:graphicFrameMkLst>
        </pc:graphicFrameChg>
      </pc:sldChg>
      <pc:sldChg chg="addSp modSp mod">
        <pc:chgData name="Vijetha Arya" userId="d2a87cb4-0299-44c0-bef6-4b4170c06539" providerId="ADAL" clId="{E6CBAED4-D5CB-4B1E-867B-5DA153D06374}" dt="2022-05-24T08:37:53.231" v="728"/>
        <pc:sldMkLst>
          <pc:docMk/>
          <pc:sldMk cId="21479192" sldId="525"/>
        </pc:sldMkLst>
        <pc:spChg chg="mod">
          <ac:chgData name="Vijetha Arya" userId="d2a87cb4-0299-44c0-bef6-4b4170c06539" providerId="ADAL" clId="{E6CBAED4-D5CB-4B1E-867B-5DA153D06374}" dt="2022-05-24T08:37:50.169" v="727" actId="1076"/>
          <ac:spMkLst>
            <pc:docMk/>
            <pc:sldMk cId="21479192" sldId="525"/>
            <ac:spMk id="2" creationId="{FED9A858-F1AA-441F-A576-55B9C9F8DE9A}"/>
          </ac:spMkLst>
        </pc:spChg>
        <pc:graphicFrameChg chg="add mod">
          <ac:chgData name="Vijetha Arya" userId="d2a87cb4-0299-44c0-bef6-4b4170c06539" providerId="ADAL" clId="{E6CBAED4-D5CB-4B1E-867B-5DA153D06374}" dt="2022-05-24T08:37:53.231" v="728"/>
          <ac:graphicFrameMkLst>
            <pc:docMk/>
            <pc:sldMk cId="21479192" sldId="525"/>
            <ac:graphicFrameMk id="43" creationId="{1E3BFCA1-08C5-4631-9625-6275A4A75BEA}"/>
          </ac:graphicFrameMkLst>
        </pc:graphicFrameChg>
      </pc:sldChg>
      <pc:sldChg chg="addSp delSp modSp mod ord">
        <pc:chgData name="Vijetha Arya" userId="d2a87cb4-0299-44c0-bef6-4b4170c06539" providerId="ADAL" clId="{E6CBAED4-D5CB-4B1E-867B-5DA153D06374}" dt="2022-05-24T09:14:55.739" v="1639" actId="1076"/>
        <pc:sldMkLst>
          <pc:docMk/>
          <pc:sldMk cId="714387637" sldId="2146847056"/>
        </pc:sldMkLst>
        <pc:spChg chg="mod">
          <ac:chgData name="Vijetha Arya" userId="d2a87cb4-0299-44c0-bef6-4b4170c06539" providerId="ADAL" clId="{E6CBAED4-D5CB-4B1E-867B-5DA153D06374}" dt="2022-05-24T09:14:55.739" v="1639" actId="1076"/>
          <ac:spMkLst>
            <pc:docMk/>
            <pc:sldMk cId="714387637" sldId="2146847056"/>
            <ac:spMk id="21" creationId="{B566843F-D234-41C6-A4C1-FB995A5DFE5F}"/>
          </ac:spMkLst>
        </pc:spChg>
        <pc:graphicFrameChg chg="del mod">
          <ac:chgData name="Vijetha Arya" userId="d2a87cb4-0299-44c0-bef6-4b4170c06539" providerId="ADAL" clId="{E6CBAED4-D5CB-4B1E-867B-5DA153D06374}" dt="2022-05-24T09:14:37.932" v="1635" actId="478"/>
          <ac:graphicFrameMkLst>
            <pc:docMk/>
            <pc:sldMk cId="714387637" sldId="2146847056"/>
            <ac:graphicFrameMk id="22" creationId="{E891C070-E419-42F2-AE62-74B466E6406F}"/>
          </ac:graphicFrameMkLst>
        </pc:graphicFrameChg>
        <pc:graphicFrameChg chg="add mod modGraphic">
          <ac:chgData name="Vijetha Arya" userId="d2a87cb4-0299-44c0-bef6-4b4170c06539" providerId="ADAL" clId="{E6CBAED4-D5CB-4B1E-867B-5DA153D06374}" dt="2022-05-24T09:14:49.198" v="1638" actId="14100"/>
          <ac:graphicFrameMkLst>
            <pc:docMk/>
            <pc:sldMk cId="714387637" sldId="2146847056"/>
            <ac:graphicFrameMk id="28" creationId="{EE150EF0-1717-42E0-942A-4821CE49F141}"/>
          </ac:graphicFrameMkLst>
        </pc:graphicFrameChg>
      </pc:sldChg>
      <pc:sldChg chg="delSp modSp mod ord">
        <pc:chgData name="Vijetha Arya" userId="d2a87cb4-0299-44c0-bef6-4b4170c06539" providerId="ADAL" clId="{E6CBAED4-D5CB-4B1E-867B-5DA153D06374}" dt="2022-05-24T05:26:43.473" v="502"/>
        <pc:sldMkLst>
          <pc:docMk/>
          <pc:sldMk cId="2433014127" sldId="2146847094"/>
        </pc:sldMkLst>
        <pc:spChg chg="del">
          <ac:chgData name="Vijetha Arya" userId="d2a87cb4-0299-44c0-bef6-4b4170c06539" providerId="ADAL" clId="{E6CBAED4-D5CB-4B1E-867B-5DA153D06374}" dt="2022-05-24T05:24:35.338" v="479" actId="478"/>
          <ac:spMkLst>
            <pc:docMk/>
            <pc:sldMk cId="2433014127" sldId="2146847094"/>
            <ac:spMk id="8" creationId="{2A6E5C9D-C5AB-4C8C-81B3-799362615A4D}"/>
          </ac:spMkLst>
        </pc:spChg>
        <pc:spChg chg="mod">
          <ac:chgData name="Vijetha Arya" userId="d2a87cb4-0299-44c0-bef6-4b4170c06539" providerId="ADAL" clId="{E6CBAED4-D5CB-4B1E-867B-5DA153D06374}" dt="2022-05-24T05:25:26.998" v="487" actId="1076"/>
          <ac:spMkLst>
            <pc:docMk/>
            <pc:sldMk cId="2433014127" sldId="2146847094"/>
            <ac:spMk id="12" creationId="{55950B66-E51C-4AEE-B942-8F45D7824067}"/>
          </ac:spMkLst>
        </pc:spChg>
        <pc:spChg chg="mod">
          <ac:chgData name="Vijetha Arya" userId="d2a87cb4-0299-44c0-bef6-4b4170c06539" providerId="ADAL" clId="{E6CBAED4-D5CB-4B1E-867B-5DA153D06374}" dt="2022-05-24T05:25:49.321" v="492" actId="1076"/>
          <ac:spMkLst>
            <pc:docMk/>
            <pc:sldMk cId="2433014127" sldId="2146847094"/>
            <ac:spMk id="13" creationId="{867DA7A2-488E-4E04-A633-DFCADFBDCF43}"/>
          </ac:spMkLst>
        </pc:spChg>
        <pc:spChg chg="mod">
          <ac:chgData name="Vijetha Arya" userId="d2a87cb4-0299-44c0-bef6-4b4170c06539" providerId="ADAL" clId="{E6CBAED4-D5CB-4B1E-867B-5DA153D06374}" dt="2022-05-24T05:26:14.133" v="496" actId="1076"/>
          <ac:spMkLst>
            <pc:docMk/>
            <pc:sldMk cId="2433014127" sldId="2146847094"/>
            <ac:spMk id="14" creationId="{FC87818E-37DF-4DE6-B241-85E95AD93767}"/>
          </ac:spMkLst>
        </pc:spChg>
        <pc:spChg chg="del">
          <ac:chgData name="Vijetha Arya" userId="d2a87cb4-0299-44c0-bef6-4b4170c06539" providerId="ADAL" clId="{E6CBAED4-D5CB-4B1E-867B-5DA153D06374}" dt="2022-05-24T05:24:37.158" v="480" actId="478"/>
          <ac:spMkLst>
            <pc:docMk/>
            <pc:sldMk cId="2433014127" sldId="2146847094"/>
            <ac:spMk id="15" creationId="{D083FA31-DC0B-46DB-BA5F-0B970D63BCDD}"/>
          </ac:spMkLst>
        </pc:spChg>
        <pc:spChg chg="mod">
          <ac:chgData name="Vijetha Arya" userId="d2a87cb4-0299-44c0-bef6-4b4170c06539" providerId="ADAL" clId="{E6CBAED4-D5CB-4B1E-867B-5DA153D06374}" dt="2022-05-24T05:25:38.987" v="490" actId="1076"/>
          <ac:spMkLst>
            <pc:docMk/>
            <pc:sldMk cId="2433014127" sldId="2146847094"/>
            <ac:spMk id="20" creationId="{271614EC-1E69-4834-B811-33CA8817296B}"/>
          </ac:spMkLst>
        </pc:spChg>
        <pc:spChg chg="mod">
          <ac:chgData name="Vijetha Arya" userId="d2a87cb4-0299-44c0-bef6-4b4170c06539" providerId="ADAL" clId="{E6CBAED4-D5CB-4B1E-867B-5DA153D06374}" dt="2022-05-24T05:26:03.727" v="494" actId="1076"/>
          <ac:spMkLst>
            <pc:docMk/>
            <pc:sldMk cId="2433014127" sldId="2146847094"/>
            <ac:spMk id="21" creationId="{DD7D2CE2-343A-4DB7-AE8F-24025BF1E99A}"/>
          </ac:spMkLst>
        </pc:spChg>
        <pc:spChg chg="mod">
          <ac:chgData name="Vijetha Arya" userId="d2a87cb4-0299-44c0-bef6-4b4170c06539" providerId="ADAL" clId="{E6CBAED4-D5CB-4B1E-867B-5DA153D06374}" dt="2022-05-24T05:26:27.628" v="499" actId="14100"/>
          <ac:spMkLst>
            <pc:docMk/>
            <pc:sldMk cId="2433014127" sldId="2146847094"/>
            <ac:spMk id="22" creationId="{4D2E34BF-1784-4468-8AB1-97A92D17F4B1}"/>
          </ac:spMkLst>
        </pc:spChg>
        <pc:spChg chg="mod">
          <ac:chgData name="Vijetha Arya" userId="d2a87cb4-0299-44c0-bef6-4b4170c06539" providerId="ADAL" clId="{E6CBAED4-D5CB-4B1E-867B-5DA153D06374}" dt="2022-05-24T05:24:53.271" v="483" actId="1076"/>
          <ac:spMkLst>
            <pc:docMk/>
            <pc:sldMk cId="2433014127" sldId="2146847094"/>
            <ac:spMk id="39" creationId="{694ACCA2-0E4D-4FB3-A327-4B9D9A4A55FF}"/>
          </ac:spMkLst>
        </pc:spChg>
        <pc:spChg chg="mod">
          <ac:chgData name="Vijetha Arya" userId="d2a87cb4-0299-44c0-bef6-4b4170c06539" providerId="ADAL" clId="{E6CBAED4-D5CB-4B1E-867B-5DA153D06374}" dt="2022-05-24T05:25:11.242" v="485" actId="1076"/>
          <ac:spMkLst>
            <pc:docMk/>
            <pc:sldMk cId="2433014127" sldId="2146847094"/>
            <ac:spMk id="50" creationId="{41DB1A8D-20C3-4FB7-819B-C6CE266F8722}"/>
          </ac:spMkLst>
        </pc:spChg>
        <pc:spChg chg="mod">
          <ac:chgData name="Vijetha Arya" userId="d2a87cb4-0299-44c0-bef6-4b4170c06539" providerId="ADAL" clId="{E6CBAED4-D5CB-4B1E-867B-5DA153D06374}" dt="2022-05-24T05:25:02.702" v="484" actId="1076"/>
          <ac:spMkLst>
            <pc:docMk/>
            <pc:sldMk cId="2433014127" sldId="2146847094"/>
            <ac:spMk id="53" creationId="{82461E7A-33EE-41F9-8728-D366BC2B9906}"/>
          </ac:spMkLst>
        </pc:spChg>
        <pc:spChg chg="mod">
          <ac:chgData name="Vijetha Arya" userId="d2a87cb4-0299-44c0-bef6-4b4170c06539" providerId="ADAL" clId="{E6CBAED4-D5CB-4B1E-867B-5DA153D06374}" dt="2022-05-24T05:25:56.949" v="493" actId="1076"/>
          <ac:spMkLst>
            <pc:docMk/>
            <pc:sldMk cId="2433014127" sldId="2146847094"/>
            <ac:spMk id="54" creationId="{8ACEB544-FC61-472D-A024-8D272026E388}"/>
          </ac:spMkLst>
        </pc:spChg>
        <pc:spChg chg="mod">
          <ac:chgData name="Vijetha Arya" userId="d2a87cb4-0299-44c0-bef6-4b4170c06539" providerId="ADAL" clId="{E6CBAED4-D5CB-4B1E-867B-5DA153D06374}" dt="2022-05-24T05:25:32.883" v="489" actId="1076"/>
          <ac:spMkLst>
            <pc:docMk/>
            <pc:sldMk cId="2433014127" sldId="2146847094"/>
            <ac:spMk id="55" creationId="{B3BFC503-B048-4CA6-8702-FCB204303F42}"/>
          </ac:spMkLst>
        </pc:spChg>
        <pc:spChg chg="mod">
          <ac:chgData name="Vijetha Arya" userId="d2a87cb4-0299-44c0-bef6-4b4170c06539" providerId="ADAL" clId="{E6CBAED4-D5CB-4B1E-867B-5DA153D06374}" dt="2022-05-24T05:26:20.693" v="497" actId="1076"/>
          <ac:spMkLst>
            <pc:docMk/>
            <pc:sldMk cId="2433014127" sldId="2146847094"/>
            <ac:spMk id="56" creationId="{A959D285-C12F-4F54-89C1-B1A406116E12}"/>
          </ac:spMkLst>
        </pc:spChg>
        <pc:grpChg chg="del">
          <ac:chgData name="Vijetha Arya" userId="d2a87cb4-0299-44c0-bef6-4b4170c06539" providerId="ADAL" clId="{E6CBAED4-D5CB-4B1E-867B-5DA153D06374}" dt="2022-05-24T05:24:33.283" v="478" actId="478"/>
          <ac:grpSpMkLst>
            <pc:docMk/>
            <pc:sldMk cId="2433014127" sldId="2146847094"/>
            <ac:grpSpMk id="25" creationId="{CE3ED60F-6339-4FD8-9E63-6086D08F6029}"/>
          </ac:grpSpMkLst>
        </pc:grpChg>
        <pc:picChg chg="mod">
          <ac:chgData name="Vijetha Arya" userId="d2a87cb4-0299-44c0-bef6-4b4170c06539" providerId="ADAL" clId="{E6CBAED4-D5CB-4B1E-867B-5DA153D06374}" dt="2022-05-24T05:25:15.738" v="486" actId="1076"/>
          <ac:picMkLst>
            <pc:docMk/>
            <pc:sldMk cId="2433014127" sldId="2146847094"/>
            <ac:picMk id="3" creationId="{206B2BD6-1D85-49B1-89AD-0F4E9A8BF9C7}"/>
          </ac:picMkLst>
        </pc:picChg>
        <pc:picChg chg="mod">
          <ac:chgData name="Vijetha Arya" userId="d2a87cb4-0299-44c0-bef6-4b4170c06539" providerId="ADAL" clId="{E6CBAED4-D5CB-4B1E-867B-5DA153D06374}" dt="2022-05-24T05:26:31.761" v="500" actId="1076"/>
          <ac:picMkLst>
            <pc:docMk/>
            <pc:sldMk cId="2433014127" sldId="2146847094"/>
            <ac:picMk id="40" creationId="{4F80EF2F-678D-4B39-868A-9EC36C54A0CE}"/>
          </ac:picMkLst>
        </pc:picChg>
        <pc:picChg chg="mod">
          <ac:chgData name="Vijetha Arya" userId="d2a87cb4-0299-44c0-bef6-4b4170c06539" providerId="ADAL" clId="{E6CBAED4-D5CB-4B1E-867B-5DA153D06374}" dt="2022-05-24T05:26:04.778" v="495" actId="1076"/>
          <ac:picMkLst>
            <pc:docMk/>
            <pc:sldMk cId="2433014127" sldId="2146847094"/>
            <ac:picMk id="41" creationId="{8CDB4FF5-E304-4564-8B39-F6C9F97993DD}"/>
          </ac:picMkLst>
        </pc:picChg>
        <pc:picChg chg="mod">
          <ac:chgData name="Vijetha Arya" userId="d2a87cb4-0299-44c0-bef6-4b4170c06539" providerId="ADAL" clId="{E6CBAED4-D5CB-4B1E-867B-5DA153D06374}" dt="2022-05-24T05:25:43.141" v="491" actId="1076"/>
          <ac:picMkLst>
            <pc:docMk/>
            <pc:sldMk cId="2433014127" sldId="2146847094"/>
            <ac:picMk id="57" creationId="{AA6C89EE-1079-45E0-A212-63B1E71CAE9D}"/>
          </ac:picMkLst>
        </pc:picChg>
      </pc:sldChg>
      <pc:sldChg chg="addSp delSp modSp mod ord">
        <pc:chgData name="Vijetha Arya" userId="d2a87cb4-0299-44c0-bef6-4b4170c06539" providerId="ADAL" clId="{E6CBAED4-D5CB-4B1E-867B-5DA153D06374}" dt="2022-05-21T17:46:29.546" v="406" actId="1076"/>
        <pc:sldMkLst>
          <pc:docMk/>
          <pc:sldMk cId="2380845302" sldId="2146847099"/>
        </pc:sldMkLst>
        <pc:spChg chg="add del mod">
          <ac:chgData name="Vijetha Arya" userId="d2a87cb4-0299-44c0-bef6-4b4170c06539" providerId="ADAL" clId="{E6CBAED4-D5CB-4B1E-867B-5DA153D06374}" dt="2022-05-21T16:20:48.888" v="156"/>
          <ac:spMkLst>
            <pc:docMk/>
            <pc:sldMk cId="2380845302" sldId="2146847099"/>
            <ac:spMk id="2" creationId="{957FA0B9-3669-4B88-A248-2CF1FFE4EEBF}"/>
          </ac:spMkLst>
        </pc:spChg>
        <pc:spChg chg="add del mod">
          <ac:chgData name="Vijetha Arya" userId="d2a87cb4-0299-44c0-bef6-4b4170c06539" providerId="ADAL" clId="{E6CBAED4-D5CB-4B1E-867B-5DA153D06374}" dt="2022-05-21T16:22:18.034" v="165"/>
          <ac:spMkLst>
            <pc:docMk/>
            <pc:sldMk cId="2380845302" sldId="2146847099"/>
            <ac:spMk id="3" creationId="{B194A025-9DBE-4692-AF23-F45227290372}"/>
          </ac:spMkLst>
        </pc:spChg>
        <pc:spChg chg="add del mod">
          <ac:chgData name="Vijetha Arya" userId="d2a87cb4-0299-44c0-bef6-4b4170c06539" providerId="ADAL" clId="{E6CBAED4-D5CB-4B1E-867B-5DA153D06374}" dt="2022-05-21T17:31:17.602" v="171"/>
          <ac:spMkLst>
            <pc:docMk/>
            <pc:sldMk cId="2380845302" sldId="2146847099"/>
            <ac:spMk id="6" creationId="{30AC90EC-E770-4497-8452-BA809F133C49}"/>
          </ac:spMkLst>
        </pc:spChg>
        <pc:spChg chg="add mod">
          <ac:chgData name="Vijetha Arya" userId="d2a87cb4-0299-44c0-bef6-4b4170c06539" providerId="ADAL" clId="{E6CBAED4-D5CB-4B1E-867B-5DA153D06374}" dt="2022-05-21T17:39:39.210" v="398" actId="20577"/>
          <ac:spMkLst>
            <pc:docMk/>
            <pc:sldMk cId="2380845302" sldId="2146847099"/>
            <ac:spMk id="7" creationId="{C5094D5E-FC85-47EB-B588-FC91C525BD72}"/>
          </ac:spMkLst>
        </pc:spChg>
        <pc:spChg chg="add del mod">
          <ac:chgData name="Vijetha Arya" userId="d2a87cb4-0299-44c0-bef6-4b4170c06539" providerId="ADAL" clId="{E6CBAED4-D5CB-4B1E-867B-5DA153D06374}" dt="2022-05-21T17:40:36.188" v="402"/>
          <ac:spMkLst>
            <pc:docMk/>
            <pc:sldMk cId="2380845302" sldId="2146847099"/>
            <ac:spMk id="9" creationId="{7A4D464D-5060-43A1-B32D-E8B70A3DC07A}"/>
          </ac:spMkLst>
        </pc:spChg>
        <pc:spChg chg="add del mod">
          <ac:chgData name="Vijetha Arya" userId="d2a87cb4-0299-44c0-bef6-4b4170c06539" providerId="ADAL" clId="{E6CBAED4-D5CB-4B1E-867B-5DA153D06374}" dt="2022-05-21T17:40:36.188" v="404"/>
          <ac:spMkLst>
            <pc:docMk/>
            <pc:sldMk cId="2380845302" sldId="2146847099"/>
            <ac:spMk id="10" creationId="{62F9E7AC-D1AF-4ACF-B616-8B7B0DF30A5A}"/>
          </ac:spMkLst>
        </pc:spChg>
        <pc:spChg chg="mod">
          <ac:chgData name="Vijetha Arya" userId="d2a87cb4-0299-44c0-bef6-4b4170c06539" providerId="ADAL" clId="{E6CBAED4-D5CB-4B1E-867B-5DA153D06374}" dt="2022-05-18T16:14:53.563" v="69" actId="20577"/>
          <ac:spMkLst>
            <pc:docMk/>
            <pc:sldMk cId="2380845302" sldId="2146847099"/>
            <ac:spMk id="48" creationId="{C7C82200-1843-4A67-BF4D-DB00BB84DC84}"/>
          </ac:spMkLst>
        </pc:spChg>
        <pc:spChg chg="del">
          <ac:chgData name="Vijetha Arya" userId="d2a87cb4-0299-44c0-bef6-4b4170c06539" providerId="ADAL" clId="{E6CBAED4-D5CB-4B1E-867B-5DA153D06374}" dt="2022-05-21T12:55:42.857" v="149" actId="478"/>
          <ac:spMkLst>
            <pc:docMk/>
            <pc:sldMk cId="2380845302" sldId="2146847099"/>
            <ac:spMk id="72" creationId="{CA6E16E5-CCAF-4610-BAD3-09979DFF223B}"/>
          </ac:spMkLst>
        </pc:spChg>
        <pc:spChg chg="mod">
          <ac:chgData name="Vijetha Arya" userId="d2a87cb4-0299-44c0-bef6-4b4170c06539" providerId="ADAL" clId="{E6CBAED4-D5CB-4B1E-867B-5DA153D06374}" dt="2022-05-21T16:22:00.992" v="162" actId="1076"/>
          <ac:spMkLst>
            <pc:docMk/>
            <pc:sldMk cId="2380845302" sldId="2146847099"/>
            <ac:spMk id="91" creationId="{7EE4B64D-513E-4C05-A6E1-5B61AF7EEE11}"/>
          </ac:spMkLst>
        </pc:spChg>
        <pc:spChg chg="mod">
          <ac:chgData name="Vijetha Arya" userId="d2a87cb4-0299-44c0-bef6-4b4170c06539" providerId="ADAL" clId="{E6CBAED4-D5CB-4B1E-867B-5DA153D06374}" dt="2022-05-21T17:46:29.546" v="406" actId="1076"/>
          <ac:spMkLst>
            <pc:docMk/>
            <pc:sldMk cId="2380845302" sldId="2146847099"/>
            <ac:spMk id="93" creationId="{EFE8AA69-62D2-4595-962A-D3F03F39805B}"/>
          </ac:spMkLst>
        </pc:spChg>
        <pc:spChg chg="mod">
          <ac:chgData name="Vijetha Arya" userId="d2a87cb4-0299-44c0-bef6-4b4170c06539" providerId="ADAL" clId="{E6CBAED4-D5CB-4B1E-867B-5DA153D06374}" dt="2022-05-18T16:15:52.991" v="76" actId="20577"/>
          <ac:spMkLst>
            <pc:docMk/>
            <pc:sldMk cId="2380845302" sldId="2146847099"/>
            <ac:spMk id="94" creationId="{FE88760B-5C16-40F5-8C71-082F0C93E2C8}"/>
          </ac:spMkLst>
        </pc:spChg>
        <pc:spChg chg="del mod">
          <ac:chgData name="Vijetha Arya" userId="d2a87cb4-0299-44c0-bef6-4b4170c06539" providerId="ADAL" clId="{E6CBAED4-D5CB-4B1E-867B-5DA153D06374}" dt="2022-05-18T16:16:35.691" v="78"/>
          <ac:spMkLst>
            <pc:docMk/>
            <pc:sldMk cId="2380845302" sldId="2146847099"/>
            <ac:spMk id="96" creationId="{79D76A5B-B7C9-4DFA-83EA-8C786D2EFC57}"/>
          </ac:spMkLst>
        </pc:spChg>
        <pc:spChg chg="del mod">
          <ac:chgData name="Vijetha Arya" userId="d2a87cb4-0299-44c0-bef6-4b4170c06539" providerId="ADAL" clId="{E6CBAED4-D5CB-4B1E-867B-5DA153D06374}" dt="2022-05-21T12:55:42.859" v="151"/>
          <ac:spMkLst>
            <pc:docMk/>
            <pc:sldMk cId="2380845302" sldId="2146847099"/>
            <ac:spMk id="98" creationId="{D2516A56-8AC3-48BC-A445-881B731641AC}"/>
          </ac:spMkLst>
        </pc:spChg>
        <pc:spChg chg="del mod">
          <ac:chgData name="Vijetha Arya" userId="d2a87cb4-0299-44c0-bef6-4b4170c06539" providerId="ADAL" clId="{E6CBAED4-D5CB-4B1E-867B-5DA153D06374}" dt="2022-05-21T12:55:42.860" v="153"/>
          <ac:spMkLst>
            <pc:docMk/>
            <pc:sldMk cId="2380845302" sldId="2146847099"/>
            <ac:spMk id="99" creationId="{9A0944B3-CF92-401D-9CE8-BE042B0CB4EA}"/>
          </ac:spMkLst>
        </pc:spChg>
        <pc:grpChg chg="del">
          <ac:chgData name="Vijetha Arya" userId="d2a87cb4-0299-44c0-bef6-4b4170c06539" providerId="ADAL" clId="{E6CBAED4-D5CB-4B1E-867B-5DA153D06374}" dt="2022-05-18T16:15:00.685" v="70" actId="478"/>
          <ac:grpSpMkLst>
            <pc:docMk/>
            <pc:sldMk cId="2380845302" sldId="2146847099"/>
            <ac:grpSpMk id="31" creationId="{1284E072-16C9-4EC6-8B9D-73B7A795EC17}"/>
          </ac:grpSpMkLst>
        </pc:grpChg>
        <pc:picChg chg="del">
          <ac:chgData name="Vijetha Arya" userId="d2a87cb4-0299-44c0-bef6-4b4170c06539" providerId="ADAL" clId="{E6CBAED4-D5CB-4B1E-867B-5DA153D06374}" dt="2022-05-18T16:15:00.685" v="70" actId="478"/>
          <ac:picMkLst>
            <pc:docMk/>
            <pc:sldMk cId="2380845302" sldId="2146847099"/>
            <ac:picMk id="1044" creationId="{62498769-C574-486F-B487-6CBF1DDDDBB5}"/>
          </ac:picMkLst>
        </pc:picChg>
      </pc:sldChg>
      <pc:sldChg chg="delSp modSp mod">
        <pc:chgData name="Vijetha Arya" userId="d2a87cb4-0299-44c0-bef6-4b4170c06539" providerId="ADAL" clId="{E6CBAED4-D5CB-4B1E-867B-5DA153D06374}" dt="2022-05-18T16:16:52.795" v="89" actId="478"/>
        <pc:sldMkLst>
          <pc:docMk/>
          <pc:sldMk cId="895360539" sldId="2146847100"/>
        </pc:sldMkLst>
        <pc:spChg chg="mod">
          <ac:chgData name="Vijetha Arya" userId="d2a87cb4-0299-44c0-bef6-4b4170c06539" providerId="ADAL" clId="{E6CBAED4-D5CB-4B1E-867B-5DA153D06374}" dt="2022-05-18T16:16:43.338" v="87" actId="20577"/>
          <ac:spMkLst>
            <pc:docMk/>
            <pc:sldMk cId="895360539" sldId="2146847100"/>
            <ac:spMk id="7" creationId="{B651AD44-A7CE-4A38-8441-6BC4CAE7FD99}"/>
          </ac:spMkLst>
        </pc:spChg>
        <pc:spChg chg="del mod">
          <ac:chgData name="Vijetha Arya" userId="d2a87cb4-0299-44c0-bef6-4b4170c06539" providerId="ADAL" clId="{E6CBAED4-D5CB-4B1E-867B-5DA153D06374}" dt="2022-05-18T16:16:52.795" v="89" actId="478"/>
          <ac:spMkLst>
            <pc:docMk/>
            <pc:sldMk cId="895360539" sldId="2146847100"/>
            <ac:spMk id="17" creationId="{DB59B4B4-997A-4F71-9527-0B252C832891}"/>
          </ac:spMkLst>
        </pc:spChg>
      </pc:sldChg>
      <pc:sldChg chg="addSp delSp modSp mod delCm">
        <pc:chgData name="Vijetha Arya" userId="d2a87cb4-0299-44c0-bef6-4b4170c06539" providerId="ADAL" clId="{E6CBAED4-D5CB-4B1E-867B-5DA153D06374}" dt="2022-05-24T08:38:54.477" v="742" actId="207"/>
        <pc:sldMkLst>
          <pc:docMk/>
          <pc:sldMk cId="821680698" sldId="2146847101"/>
        </pc:sldMkLst>
        <pc:graphicFrameChg chg="add mod modGraphic">
          <ac:chgData name="Vijetha Arya" userId="d2a87cb4-0299-44c0-bef6-4b4170c06539" providerId="ADAL" clId="{E6CBAED4-D5CB-4B1E-867B-5DA153D06374}" dt="2022-05-24T08:38:54.477" v="742" actId="207"/>
          <ac:graphicFrameMkLst>
            <pc:docMk/>
            <pc:sldMk cId="821680698" sldId="2146847101"/>
            <ac:graphicFrameMk id="9" creationId="{F7574097-62B9-4D71-910E-C2F7C959089E}"/>
          </ac:graphicFrameMkLst>
        </pc:graphicFrameChg>
        <pc:graphicFrameChg chg="del modGraphic">
          <ac:chgData name="Vijetha Arya" userId="d2a87cb4-0299-44c0-bef6-4b4170c06539" providerId="ADAL" clId="{E6CBAED4-D5CB-4B1E-867B-5DA153D06374}" dt="2022-05-24T08:38:43.594" v="739" actId="478"/>
          <ac:graphicFrameMkLst>
            <pc:docMk/>
            <pc:sldMk cId="821680698" sldId="2146847101"/>
            <ac:graphicFrameMk id="13" creationId="{040E36BA-C88F-4BE7-9AF1-34328A1A924C}"/>
          </ac:graphicFrameMkLst>
        </pc:graphicFrameChg>
      </pc:sldChg>
      <pc:sldChg chg="new del">
        <pc:chgData name="Vijetha Arya" userId="d2a87cb4-0299-44c0-bef6-4b4170c06539" providerId="ADAL" clId="{E6CBAED4-D5CB-4B1E-867B-5DA153D06374}" dt="2022-05-13T11:13:41.294" v="68" actId="2696"/>
        <pc:sldMkLst>
          <pc:docMk/>
          <pc:sldMk cId="1022322226" sldId="2146847104"/>
        </pc:sldMkLst>
      </pc:sldChg>
      <pc:sldChg chg="addSp delSp modSp mod">
        <pc:chgData name="Vijetha Arya" userId="d2a87cb4-0299-44c0-bef6-4b4170c06539" providerId="ADAL" clId="{E6CBAED4-D5CB-4B1E-867B-5DA153D06374}" dt="2022-05-18T16:23:44.564" v="107" actId="20577"/>
        <pc:sldMkLst>
          <pc:docMk/>
          <pc:sldMk cId="3655567790" sldId="2146847104"/>
        </pc:sldMkLst>
        <pc:spChg chg="del mod">
          <ac:chgData name="Vijetha Arya" userId="d2a87cb4-0299-44c0-bef6-4b4170c06539" providerId="ADAL" clId="{E6CBAED4-D5CB-4B1E-867B-5DA153D06374}" dt="2022-05-18T16:23:15.633" v="103" actId="478"/>
          <ac:spMkLst>
            <pc:docMk/>
            <pc:sldMk cId="3655567790" sldId="2146847104"/>
            <ac:spMk id="2" creationId="{A1E4F9A9-5ED2-45BF-B13F-9FD350535A36}"/>
          </ac:spMkLst>
        </pc:spChg>
        <pc:spChg chg="add mod">
          <ac:chgData name="Vijetha Arya" userId="d2a87cb4-0299-44c0-bef6-4b4170c06539" providerId="ADAL" clId="{E6CBAED4-D5CB-4B1E-867B-5DA153D06374}" dt="2022-05-18T16:23:38.360" v="105"/>
          <ac:spMkLst>
            <pc:docMk/>
            <pc:sldMk cId="3655567790" sldId="2146847104"/>
            <ac:spMk id="4" creationId="{9D3B65F2-8969-48DE-8895-89D9731B6CD0}"/>
          </ac:spMkLst>
        </pc:spChg>
        <pc:spChg chg="mod">
          <ac:chgData name="Vijetha Arya" userId="d2a87cb4-0299-44c0-bef6-4b4170c06539" providerId="ADAL" clId="{E6CBAED4-D5CB-4B1E-867B-5DA153D06374}" dt="2022-05-18T16:23:44.564" v="107" actId="20577"/>
          <ac:spMkLst>
            <pc:docMk/>
            <pc:sldMk cId="3655567790" sldId="2146847104"/>
            <ac:spMk id="14" creationId="{F1A742C5-37BA-41D9-AD96-64D2C97E273C}"/>
          </ac:spMkLst>
        </pc:spChg>
      </pc:sldChg>
      <pc:sldChg chg="modSp new mod">
        <pc:chgData name="Vijetha Arya" userId="d2a87cb4-0299-44c0-bef6-4b4170c06539" providerId="ADAL" clId="{E6CBAED4-D5CB-4B1E-867B-5DA153D06374}" dt="2022-05-18T16:17:44.056" v="100" actId="20577"/>
        <pc:sldMkLst>
          <pc:docMk/>
          <pc:sldMk cId="3125757766" sldId="2146847105"/>
        </pc:sldMkLst>
        <pc:spChg chg="mod">
          <ac:chgData name="Vijetha Arya" userId="d2a87cb4-0299-44c0-bef6-4b4170c06539" providerId="ADAL" clId="{E6CBAED4-D5CB-4B1E-867B-5DA153D06374}" dt="2022-05-18T16:17:44.056" v="100" actId="20577"/>
          <ac:spMkLst>
            <pc:docMk/>
            <pc:sldMk cId="3125757766" sldId="2146847105"/>
            <ac:spMk id="2" creationId="{1206406F-E71B-4CA0-911F-70D8CABBFCC5}"/>
          </ac:spMkLst>
        </pc:spChg>
      </pc:sldChg>
      <pc:sldChg chg="addSp delSp modSp new mod">
        <pc:chgData name="Vijetha Arya" userId="d2a87cb4-0299-44c0-bef6-4b4170c06539" providerId="ADAL" clId="{E6CBAED4-D5CB-4B1E-867B-5DA153D06374}" dt="2022-05-24T08:39:05.825" v="746"/>
        <pc:sldMkLst>
          <pc:docMk/>
          <pc:sldMk cId="2734640975" sldId="2146847106"/>
        </pc:sldMkLst>
        <pc:graphicFrameChg chg="mod">
          <ac:chgData name="Vijetha Arya" userId="d2a87cb4-0299-44c0-bef6-4b4170c06539" providerId="ADAL" clId="{E6CBAED4-D5CB-4B1E-867B-5DA153D06374}" dt="2022-05-22T18:18:05.900" v="441" actId="20577"/>
          <ac:graphicFrameMkLst>
            <pc:docMk/>
            <pc:sldMk cId="2734640975" sldId="2146847106"/>
            <ac:graphicFrameMk id="13" creationId="{7212C94E-FF55-4C8B-8A61-D7081711C714}"/>
          </ac:graphicFrameMkLst>
        </pc:graphicFrameChg>
        <pc:graphicFrameChg chg="mod">
          <ac:chgData name="Vijetha Arya" userId="d2a87cb4-0299-44c0-bef6-4b4170c06539" providerId="ADAL" clId="{E6CBAED4-D5CB-4B1E-867B-5DA153D06374}" dt="2022-05-22T18:50:31.273" v="442"/>
          <ac:graphicFrameMkLst>
            <pc:docMk/>
            <pc:sldMk cId="2734640975" sldId="2146847106"/>
            <ac:graphicFrameMk id="15" creationId="{88596C22-08A1-4D96-861A-957CF4C6BA4C}"/>
          </ac:graphicFrameMkLst>
        </pc:graphicFrameChg>
        <pc:graphicFrameChg chg="del">
          <ac:chgData name="Vijetha Arya" userId="d2a87cb4-0299-44c0-bef6-4b4170c06539" providerId="ADAL" clId="{E6CBAED4-D5CB-4B1E-867B-5DA153D06374}" dt="2022-05-24T08:39:05.535" v="745" actId="478"/>
          <ac:graphicFrameMkLst>
            <pc:docMk/>
            <pc:sldMk cId="2734640975" sldId="2146847106"/>
            <ac:graphicFrameMk id="16" creationId="{A9092439-475E-4773-B66F-10E71FFA146A}"/>
          </ac:graphicFrameMkLst>
        </pc:graphicFrameChg>
        <pc:graphicFrameChg chg="add mod">
          <ac:chgData name="Vijetha Arya" userId="d2a87cb4-0299-44c0-bef6-4b4170c06539" providerId="ADAL" clId="{E6CBAED4-D5CB-4B1E-867B-5DA153D06374}" dt="2022-05-24T08:39:05.825" v="746"/>
          <ac:graphicFrameMkLst>
            <pc:docMk/>
            <pc:sldMk cId="2734640975" sldId="2146847106"/>
            <ac:graphicFrameMk id="17" creationId="{67423CFE-B71B-46E6-ACFC-2EFE08D3AB2E}"/>
          </ac:graphicFrameMkLst>
        </pc:graphicFrameChg>
      </pc:sldChg>
      <pc:sldChg chg="addSp delSp modSp mod delCm">
        <pc:chgData name="Vijetha Arya" userId="d2a87cb4-0299-44c0-bef6-4b4170c06539" providerId="ADAL" clId="{E6CBAED4-D5CB-4B1E-867B-5DA153D06374}" dt="2022-05-24T08:39:01.244" v="744"/>
        <pc:sldMkLst>
          <pc:docMk/>
          <pc:sldMk cId="1879585910" sldId="2146847107"/>
        </pc:sldMkLst>
        <pc:spChg chg="add del">
          <ac:chgData name="Vijetha Arya" userId="d2a87cb4-0299-44c0-bef6-4b4170c06539" providerId="ADAL" clId="{E6CBAED4-D5CB-4B1E-867B-5DA153D06374}" dt="2022-05-21T10:53:27.300" v="132" actId="22"/>
          <ac:spMkLst>
            <pc:docMk/>
            <pc:sldMk cId="1879585910" sldId="2146847107"/>
            <ac:spMk id="13" creationId="{4C74FA46-4C8D-487F-AA23-EB70DFAE17BF}"/>
          </ac:spMkLst>
        </pc:spChg>
        <pc:spChg chg="add del">
          <ac:chgData name="Vijetha Arya" userId="d2a87cb4-0299-44c0-bef6-4b4170c06539" providerId="ADAL" clId="{E6CBAED4-D5CB-4B1E-867B-5DA153D06374}" dt="2022-05-21T10:55:46.186" v="134" actId="22"/>
          <ac:spMkLst>
            <pc:docMk/>
            <pc:sldMk cId="1879585910" sldId="2146847107"/>
            <ac:spMk id="14" creationId="{888EE8BC-9B8A-4B42-9E91-6FBE9FC5B862}"/>
          </ac:spMkLst>
        </pc:spChg>
        <pc:spChg chg="add del">
          <ac:chgData name="Vijetha Arya" userId="d2a87cb4-0299-44c0-bef6-4b4170c06539" providerId="ADAL" clId="{E6CBAED4-D5CB-4B1E-867B-5DA153D06374}" dt="2022-05-21T10:55:50.928" v="136" actId="22"/>
          <ac:spMkLst>
            <pc:docMk/>
            <pc:sldMk cId="1879585910" sldId="2146847107"/>
            <ac:spMk id="17" creationId="{4C342743-0117-4760-8399-4C0F8AECA567}"/>
          </ac:spMkLst>
        </pc:spChg>
        <pc:graphicFrameChg chg="mod modGraphic">
          <ac:chgData name="Vijetha Arya" userId="d2a87cb4-0299-44c0-bef6-4b4170c06539" providerId="ADAL" clId="{E6CBAED4-D5CB-4B1E-867B-5DA153D06374}" dt="2022-05-21T11:46:37.582" v="143"/>
          <ac:graphicFrameMkLst>
            <pc:docMk/>
            <pc:sldMk cId="1879585910" sldId="2146847107"/>
            <ac:graphicFrameMk id="6" creationId="{282C1E28-7954-415D-B5A1-FE0D4815FE65}"/>
          </ac:graphicFrameMkLst>
        </pc:graphicFrameChg>
        <pc:graphicFrameChg chg="modGraphic">
          <ac:chgData name="Vijetha Arya" userId="d2a87cb4-0299-44c0-bef6-4b4170c06539" providerId="ADAL" clId="{E6CBAED4-D5CB-4B1E-867B-5DA153D06374}" dt="2022-05-24T05:40:49.694" v="523" actId="20577"/>
          <ac:graphicFrameMkLst>
            <pc:docMk/>
            <pc:sldMk cId="1879585910" sldId="2146847107"/>
            <ac:graphicFrameMk id="8" creationId="{EF78362D-F6ED-4B4C-A86A-6C2707AA2944}"/>
          </ac:graphicFrameMkLst>
        </pc:graphicFrameChg>
        <pc:graphicFrameChg chg="add mod">
          <ac:chgData name="Vijetha Arya" userId="d2a87cb4-0299-44c0-bef6-4b4170c06539" providerId="ADAL" clId="{E6CBAED4-D5CB-4B1E-867B-5DA153D06374}" dt="2022-05-24T08:39:01.244" v="744"/>
          <ac:graphicFrameMkLst>
            <pc:docMk/>
            <pc:sldMk cId="1879585910" sldId="2146847107"/>
            <ac:graphicFrameMk id="10" creationId="{6D7AF599-310D-4DDA-938C-59CF9B310A52}"/>
          </ac:graphicFrameMkLst>
        </pc:graphicFrameChg>
        <pc:graphicFrameChg chg="del">
          <ac:chgData name="Vijetha Arya" userId="d2a87cb4-0299-44c0-bef6-4b4170c06539" providerId="ADAL" clId="{E6CBAED4-D5CB-4B1E-867B-5DA153D06374}" dt="2022-05-24T08:39:00.866" v="743" actId="478"/>
          <ac:graphicFrameMkLst>
            <pc:docMk/>
            <pc:sldMk cId="1879585910" sldId="2146847107"/>
            <ac:graphicFrameMk id="15" creationId="{8FF3A300-6CE1-4C6C-A464-E93A1650B0BE}"/>
          </ac:graphicFrameMkLst>
        </pc:graphicFrameChg>
      </pc:sldChg>
      <pc:sldChg chg="addSp delSp modSp mod">
        <pc:chgData name="Vijetha Arya" userId="d2a87cb4-0299-44c0-bef6-4b4170c06539" providerId="ADAL" clId="{E6CBAED4-D5CB-4B1E-867B-5DA153D06374}" dt="2022-05-24T08:40:01.503" v="755" actId="207"/>
        <pc:sldMkLst>
          <pc:docMk/>
          <pc:sldMk cId="1802499015" sldId="2146847110"/>
        </pc:sldMkLst>
        <pc:graphicFrameChg chg="del modGraphic">
          <ac:chgData name="Vijetha Arya" userId="d2a87cb4-0299-44c0-bef6-4b4170c06539" providerId="ADAL" clId="{E6CBAED4-D5CB-4B1E-867B-5DA153D06374}" dt="2022-05-24T08:39:25.881" v="752" actId="478"/>
          <ac:graphicFrameMkLst>
            <pc:docMk/>
            <pc:sldMk cId="1802499015" sldId="2146847110"/>
            <ac:graphicFrameMk id="97" creationId="{F41215D3-0A3D-467F-9C1E-709D53D438BF}"/>
          </ac:graphicFrameMkLst>
        </pc:graphicFrameChg>
        <pc:graphicFrameChg chg="add mod modGraphic">
          <ac:chgData name="Vijetha Arya" userId="d2a87cb4-0299-44c0-bef6-4b4170c06539" providerId="ADAL" clId="{E6CBAED4-D5CB-4B1E-867B-5DA153D06374}" dt="2022-05-24T08:40:01.503" v="755" actId="207"/>
          <ac:graphicFrameMkLst>
            <pc:docMk/>
            <pc:sldMk cId="1802499015" sldId="2146847110"/>
            <ac:graphicFrameMk id="110" creationId="{6EA3B598-2B41-4F8F-8A27-08CC587F87FA}"/>
          </ac:graphicFrameMkLst>
        </pc:graphicFrameChg>
      </pc:sldChg>
      <pc:sldChg chg="addSp delSp modSp mod">
        <pc:chgData name="Vijetha Arya" userId="d2a87cb4-0299-44c0-bef6-4b4170c06539" providerId="ADAL" clId="{E6CBAED4-D5CB-4B1E-867B-5DA153D06374}" dt="2022-05-24T08:40:32.380" v="761" actId="207"/>
        <pc:sldMkLst>
          <pc:docMk/>
          <pc:sldMk cId="3651130997" sldId="2146847111"/>
        </pc:sldMkLst>
        <pc:spChg chg="mod">
          <ac:chgData name="Vijetha Arya" userId="d2a87cb4-0299-44c0-bef6-4b4170c06539" providerId="ADAL" clId="{E6CBAED4-D5CB-4B1E-867B-5DA153D06374}" dt="2022-05-24T05:43:51.932" v="549" actId="20577"/>
          <ac:spMkLst>
            <pc:docMk/>
            <pc:sldMk cId="3651130997" sldId="2146847111"/>
            <ac:spMk id="46" creationId="{7D3AB227-13AB-44DA-9385-2ED8BDB61885}"/>
          </ac:spMkLst>
        </pc:spChg>
        <pc:graphicFrameChg chg="add mod modGraphic">
          <ac:chgData name="Vijetha Arya" userId="d2a87cb4-0299-44c0-bef6-4b4170c06539" providerId="ADAL" clId="{E6CBAED4-D5CB-4B1E-867B-5DA153D06374}" dt="2022-05-24T08:40:32.380" v="761" actId="207"/>
          <ac:graphicFrameMkLst>
            <pc:docMk/>
            <pc:sldMk cId="3651130997" sldId="2146847111"/>
            <ac:graphicFrameMk id="64" creationId="{4486F83F-272C-4039-A702-4E894226A43B}"/>
          </ac:graphicFrameMkLst>
        </pc:graphicFrameChg>
        <pc:graphicFrameChg chg="del">
          <ac:chgData name="Vijetha Arya" userId="d2a87cb4-0299-44c0-bef6-4b4170c06539" providerId="ADAL" clId="{E6CBAED4-D5CB-4B1E-867B-5DA153D06374}" dt="2022-05-24T08:40:17.337" v="758" actId="478"/>
          <ac:graphicFrameMkLst>
            <pc:docMk/>
            <pc:sldMk cId="3651130997" sldId="2146847111"/>
            <ac:graphicFrameMk id="65" creationId="{D7B0E340-6AD5-44CF-859B-6697251F3B31}"/>
          </ac:graphicFrameMkLst>
        </pc:graphicFrameChg>
      </pc:sldChg>
      <pc:sldChg chg="ord">
        <pc:chgData name="Vijetha Arya" userId="d2a87cb4-0299-44c0-bef6-4b4170c06539" providerId="ADAL" clId="{E6CBAED4-D5CB-4B1E-867B-5DA153D06374}" dt="2022-05-24T05:24:17.733" v="477"/>
        <pc:sldMkLst>
          <pc:docMk/>
          <pc:sldMk cId="395487235" sldId="2146847112"/>
        </pc:sldMkLst>
      </pc:sldChg>
      <pc:sldChg chg="addSp delSp modSp mod">
        <pc:chgData name="Vijetha Arya" userId="d2a87cb4-0299-44c0-bef6-4b4170c06539" providerId="ADAL" clId="{E6CBAED4-D5CB-4B1E-867B-5DA153D06374}" dt="2022-05-24T08:39:11.345" v="748"/>
        <pc:sldMkLst>
          <pc:docMk/>
          <pc:sldMk cId="2939438902" sldId="2146847113"/>
        </pc:sldMkLst>
        <pc:graphicFrameChg chg="mod">
          <ac:chgData name="Vijetha Arya" userId="d2a87cb4-0299-44c0-bef6-4b4170c06539" providerId="ADAL" clId="{E6CBAED4-D5CB-4B1E-867B-5DA153D06374}" dt="2022-05-24T05:38:42.361" v="503" actId="20577"/>
          <ac:graphicFrameMkLst>
            <pc:docMk/>
            <pc:sldMk cId="2939438902" sldId="2146847113"/>
            <ac:graphicFrameMk id="12" creationId="{C7D770C7-247C-477B-975A-1008A611C0B4}"/>
          </ac:graphicFrameMkLst>
        </pc:graphicFrameChg>
        <pc:graphicFrameChg chg="add mod">
          <ac:chgData name="Vijetha Arya" userId="d2a87cb4-0299-44c0-bef6-4b4170c06539" providerId="ADAL" clId="{E6CBAED4-D5CB-4B1E-867B-5DA153D06374}" dt="2022-05-24T08:39:11.345" v="748"/>
          <ac:graphicFrameMkLst>
            <pc:docMk/>
            <pc:sldMk cId="2939438902" sldId="2146847113"/>
            <ac:graphicFrameMk id="14" creationId="{B719A2E6-E959-4878-954D-2B998F5D653A}"/>
          </ac:graphicFrameMkLst>
        </pc:graphicFrameChg>
        <pc:graphicFrameChg chg="mod">
          <ac:chgData name="Vijetha Arya" userId="d2a87cb4-0299-44c0-bef6-4b4170c06539" providerId="ADAL" clId="{E6CBAED4-D5CB-4B1E-867B-5DA153D06374}" dt="2022-05-24T05:38:49.912" v="504" actId="20577"/>
          <ac:graphicFrameMkLst>
            <pc:docMk/>
            <pc:sldMk cId="2939438902" sldId="2146847113"/>
            <ac:graphicFrameMk id="15" creationId="{88596C22-08A1-4D96-861A-957CF4C6BA4C}"/>
          </ac:graphicFrameMkLst>
        </pc:graphicFrameChg>
        <pc:graphicFrameChg chg="del">
          <ac:chgData name="Vijetha Arya" userId="d2a87cb4-0299-44c0-bef6-4b4170c06539" providerId="ADAL" clId="{E6CBAED4-D5CB-4B1E-867B-5DA153D06374}" dt="2022-05-24T08:39:11.042" v="747" actId="478"/>
          <ac:graphicFrameMkLst>
            <pc:docMk/>
            <pc:sldMk cId="2939438902" sldId="2146847113"/>
            <ac:graphicFrameMk id="16" creationId="{451A23AC-FBC4-4B87-9054-B0BF2F0CDFF4}"/>
          </ac:graphicFrameMkLst>
        </pc:graphicFrameChg>
      </pc:sldChg>
      <pc:sldChg chg="addSp delSp modSp mod">
        <pc:chgData name="Vijetha Arya" userId="d2a87cb4-0299-44c0-bef6-4b4170c06539" providerId="ADAL" clId="{E6CBAED4-D5CB-4B1E-867B-5DA153D06374}" dt="2022-05-24T08:39:15.712" v="750"/>
        <pc:sldMkLst>
          <pc:docMk/>
          <pc:sldMk cId="2263710195" sldId="2146847114"/>
        </pc:sldMkLst>
        <pc:graphicFrameChg chg="add mod">
          <ac:chgData name="Vijetha Arya" userId="d2a87cb4-0299-44c0-bef6-4b4170c06539" providerId="ADAL" clId="{E6CBAED4-D5CB-4B1E-867B-5DA153D06374}" dt="2022-05-24T08:39:15.712" v="750"/>
          <ac:graphicFrameMkLst>
            <pc:docMk/>
            <pc:sldMk cId="2263710195" sldId="2146847114"/>
            <ac:graphicFrameMk id="12" creationId="{D6041D87-DC93-4B44-94F4-B1F0C176421D}"/>
          </ac:graphicFrameMkLst>
        </pc:graphicFrameChg>
        <pc:graphicFrameChg chg="mod">
          <ac:chgData name="Vijetha Arya" userId="d2a87cb4-0299-44c0-bef6-4b4170c06539" providerId="ADAL" clId="{E6CBAED4-D5CB-4B1E-867B-5DA153D06374}" dt="2022-05-24T07:46:10.742" v="574" actId="20577"/>
          <ac:graphicFrameMkLst>
            <pc:docMk/>
            <pc:sldMk cId="2263710195" sldId="2146847114"/>
            <ac:graphicFrameMk id="13" creationId="{7212C94E-FF55-4C8B-8A61-D7081711C714}"/>
          </ac:graphicFrameMkLst>
        </pc:graphicFrameChg>
        <pc:graphicFrameChg chg="del">
          <ac:chgData name="Vijetha Arya" userId="d2a87cb4-0299-44c0-bef6-4b4170c06539" providerId="ADAL" clId="{E6CBAED4-D5CB-4B1E-867B-5DA153D06374}" dt="2022-05-24T08:39:15.356" v="749" actId="478"/>
          <ac:graphicFrameMkLst>
            <pc:docMk/>
            <pc:sldMk cId="2263710195" sldId="2146847114"/>
            <ac:graphicFrameMk id="16" creationId="{35BC9C0C-A580-4D5B-966A-47E43CC5C29A}"/>
          </ac:graphicFrameMkLst>
        </pc:graphicFrameChg>
        <pc:graphicFrameChg chg="modGraphic">
          <ac:chgData name="Vijetha Arya" userId="d2a87cb4-0299-44c0-bef6-4b4170c06539" providerId="ADAL" clId="{E6CBAED4-D5CB-4B1E-867B-5DA153D06374}" dt="2022-05-22T18:15:57.864" v="416" actId="20577"/>
          <ac:graphicFrameMkLst>
            <pc:docMk/>
            <pc:sldMk cId="2263710195" sldId="2146847114"/>
            <ac:graphicFrameMk id="24" creationId="{CF5CEF79-8532-4F10-B438-9150C73B37A9}"/>
          </ac:graphicFrameMkLst>
        </pc:graphicFrameChg>
      </pc:sldChg>
      <pc:sldChg chg="modSp mod modAnim">
        <pc:chgData name="Vijetha Arya" userId="d2a87cb4-0299-44c0-bef6-4b4170c06539" providerId="ADAL" clId="{E6CBAED4-D5CB-4B1E-867B-5DA153D06374}" dt="2022-05-21T17:35:59.843" v="324" actId="20577"/>
        <pc:sldMkLst>
          <pc:docMk/>
          <pc:sldMk cId="1005782845" sldId="2146847116"/>
        </pc:sldMkLst>
        <pc:spChg chg="mod">
          <ac:chgData name="Vijetha Arya" userId="d2a87cb4-0299-44c0-bef6-4b4170c06539" providerId="ADAL" clId="{E6CBAED4-D5CB-4B1E-867B-5DA153D06374}" dt="2022-05-21T17:32:46.074" v="195" actId="20577"/>
          <ac:spMkLst>
            <pc:docMk/>
            <pc:sldMk cId="1005782845" sldId="2146847116"/>
            <ac:spMk id="37" creationId="{4904F02F-2E1B-4D43-836E-34BC67BDF7EE}"/>
          </ac:spMkLst>
        </pc:spChg>
        <pc:spChg chg="mod">
          <ac:chgData name="Vijetha Arya" userId="d2a87cb4-0299-44c0-bef6-4b4170c06539" providerId="ADAL" clId="{E6CBAED4-D5CB-4B1E-867B-5DA153D06374}" dt="2022-05-21T17:35:59.843" v="324" actId="20577"/>
          <ac:spMkLst>
            <pc:docMk/>
            <pc:sldMk cId="1005782845" sldId="2146847116"/>
            <ac:spMk id="54" creationId="{BA48E48A-6161-435C-8533-FC04AC2644EE}"/>
          </ac:spMkLst>
        </pc:spChg>
      </pc:sldChg>
      <pc:sldChg chg="addSp delSp modSp mod">
        <pc:chgData name="Vijetha Arya" userId="d2a87cb4-0299-44c0-bef6-4b4170c06539" providerId="ADAL" clId="{E6CBAED4-D5CB-4B1E-867B-5DA153D06374}" dt="2022-05-24T08:38:32.331" v="735"/>
        <pc:sldMkLst>
          <pc:docMk/>
          <pc:sldMk cId="1866570308" sldId="2146847117"/>
        </pc:sldMkLst>
        <pc:spChg chg="mod">
          <ac:chgData name="Vijetha Arya" userId="d2a87cb4-0299-44c0-bef6-4b4170c06539" providerId="ADAL" clId="{E6CBAED4-D5CB-4B1E-867B-5DA153D06374}" dt="2022-05-24T05:05:44.234" v="471" actId="1076"/>
          <ac:spMkLst>
            <pc:docMk/>
            <pc:sldMk cId="1866570308" sldId="2146847117"/>
            <ac:spMk id="12" creationId="{E4AABBBA-37C3-4155-9823-43C3D030D40B}"/>
          </ac:spMkLst>
        </pc:spChg>
        <pc:grpChg chg="mod">
          <ac:chgData name="Vijetha Arya" userId="d2a87cb4-0299-44c0-bef6-4b4170c06539" providerId="ADAL" clId="{E6CBAED4-D5CB-4B1E-867B-5DA153D06374}" dt="2022-05-24T05:06:18.809" v="472" actId="1076"/>
          <ac:grpSpMkLst>
            <pc:docMk/>
            <pc:sldMk cId="1866570308" sldId="2146847117"/>
            <ac:grpSpMk id="2" creationId="{95B3BA5A-9674-4B64-9D09-AFE46C4C5417}"/>
          </ac:grpSpMkLst>
        </pc:grpChg>
        <pc:graphicFrameChg chg="mod">
          <ac:chgData name="Vijetha Arya" userId="d2a87cb4-0299-44c0-bef6-4b4170c06539" providerId="ADAL" clId="{E6CBAED4-D5CB-4B1E-867B-5DA153D06374}" dt="2022-05-24T05:17:31.577" v="475"/>
          <ac:graphicFrameMkLst>
            <pc:docMk/>
            <pc:sldMk cId="1866570308" sldId="2146847117"/>
            <ac:graphicFrameMk id="7" creationId="{A9B4C51E-9715-445F-A8DE-BFB431907AA5}"/>
          </ac:graphicFrameMkLst>
        </pc:graphicFrameChg>
        <pc:graphicFrameChg chg="add del mod">
          <ac:chgData name="Vijetha Arya" userId="d2a87cb4-0299-44c0-bef6-4b4170c06539" providerId="ADAL" clId="{E6CBAED4-D5CB-4B1E-867B-5DA153D06374}" dt="2022-05-24T08:38:31.804" v="734" actId="478"/>
          <ac:graphicFrameMkLst>
            <pc:docMk/>
            <pc:sldMk cId="1866570308" sldId="2146847117"/>
            <ac:graphicFrameMk id="19" creationId="{C21C2BB4-CE02-4AFA-B7FE-19D5C36A2478}"/>
          </ac:graphicFrameMkLst>
        </pc:graphicFrameChg>
        <pc:graphicFrameChg chg="add mod">
          <ac:chgData name="Vijetha Arya" userId="d2a87cb4-0299-44c0-bef6-4b4170c06539" providerId="ADAL" clId="{E6CBAED4-D5CB-4B1E-867B-5DA153D06374}" dt="2022-05-24T08:38:32.331" v="735"/>
          <ac:graphicFrameMkLst>
            <pc:docMk/>
            <pc:sldMk cId="1866570308" sldId="2146847117"/>
            <ac:graphicFrameMk id="20" creationId="{F2FEBF91-1586-4B6B-8F21-DCD5FB57930C}"/>
          </ac:graphicFrameMkLst>
        </pc:graphicFrameChg>
        <pc:cxnChg chg="mod">
          <ac:chgData name="Vijetha Arya" userId="d2a87cb4-0299-44c0-bef6-4b4170c06539" providerId="ADAL" clId="{E6CBAED4-D5CB-4B1E-867B-5DA153D06374}" dt="2022-05-24T05:05:38.416" v="470" actId="1076"/>
          <ac:cxnSpMkLst>
            <pc:docMk/>
            <pc:sldMk cId="1866570308" sldId="2146847117"/>
            <ac:cxnSpMk id="11" creationId="{6FDEC48A-0D85-4657-8C7C-25A898056270}"/>
          </ac:cxnSpMkLst>
        </pc:cxnChg>
      </pc:sldChg>
      <pc:sldChg chg="addSp delSp modSp mod">
        <pc:chgData name="Vijetha Arya" userId="d2a87cb4-0299-44c0-bef6-4b4170c06539" providerId="ADAL" clId="{E6CBAED4-D5CB-4B1E-867B-5DA153D06374}" dt="2022-05-24T08:38:39.114" v="737"/>
        <pc:sldMkLst>
          <pc:docMk/>
          <pc:sldMk cId="1461223564" sldId="2146847121"/>
        </pc:sldMkLst>
        <pc:spChg chg="mod">
          <ac:chgData name="Vijetha Arya" userId="d2a87cb4-0299-44c0-bef6-4b4170c06539" providerId="ADAL" clId="{E6CBAED4-D5CB-4B1E-867B-5DA153D06374}" dt="2022-05-24T07:28:21.619" v="564" actId="1076"/>
          <ac:spMkLst>
            <pc:docMk/>
            <pc:sldMk cId="1461223564" sldId="2146847121"/>
            <ac:spMk id="8" creationId="{B268627F-73D3-4772-8DBF-1F4DCEB373F7}"/>
          </ac:spMkLst>
        </pc:spChg>
        <pc:spChg chg="mod">
          <ac:chgData name="Vijetha Arya" userId="d2a87cb4-0299-44c0-bef6-4b4170c06539" providerId="ADAL" clId="{E6CBAED4-D5CB-4B1E-867B-5DA153D06374}" dt="2022-05-24T07:28:26.636" v="565" actId="1076"/>
          <ac:spMkLst>
            <pc:docMk/>
            <pc:sldMk cId="1461223564" sldId="2146847121"/>
            <ac:spMk id="11" creationId="{38D7907D-B6B2-4BB7-ACD7-4B16EEECAD7A}"/>
          </ac:spMkLst>
        </pc:spChg>
        <pc:spChg chg="mod">
          <ac:chgData name="Vijetha Arya" userId="d2a87cb4-0299-44c0-bef6-4b4170c06539" providerId="ADAL" clId="{E6CBAED4-D5CB-4B1E-867B-5DA153D06374}" dt="2022-05-24T07:29:13.120" v="567" actId="14100"/>
          <ac:spMkLst>
            <pc:docMk/>
            <pc:sldMk cId="1461223564" sldId="2146847121"/>
            <ac:spMk id="13" creationId="{A55D726F-3EC3-4B90-A8E5-4363BEF2F896}"/>
          </ac:spMkLst>
        </pc:spChg>
        <pc:graphicFrameChg chg="del">
          <ac:chgData name="Vijetha Arya" userId="d2a87cb4-0299-44c0-bef6-4b4170c06539" providerId="ADAL" clId="{E6CBAED4-D5CB-4B1E-867B-5DA153D06374}" dt="2022-05-24T08:38:22.302" v="732" actId="478"/>
          <ac:graphicFrameMkLst>
            <pc:docMk/>
            <pc:sldMk cId="1461223564" sldId="2146847121"/>
            <ac:graphicFrameMk id="17" creationId="{ADFBD5AC-0493-4AE7-843E-7DF8C1E2A7B0}"/>
          </ac:graphicFrameMkLst>
        </pc:graphicFrameChg>
        <pc:graphicFrameChg chg="add del mod">
          <ac:chgData name="Vijetha Arya" userId="d2a87cb4-0299-44c0-bef6-4b4170c06539" providerId="ADAL" clId="{E6CBAED4-D5CB-4B1E-867B-5DA153D06374}" dt="2022-05-24T08:38:19.017" v="731" actId="21"/>
          <ac:graphicFrameMkLst>
            <pc:docMk/>
            <pc:sldMk cId="1461223564" sldId="2146847121"/>
            <ac:graphicFrameMk id="26" creationId="{D0C9A2AD-563C-482F-918A-7BBA86141753}"/>
          </ac:graphicFrameMkLst>
        </pc:graphicFrameChg>
        <pc:graphicFrameChg chg="add del mod">
          <ac:chgData name="Vijetha Arya" userId="d2a87cb4-0299-44c0-bef6-4b4170c06539" providerId="ADAL" clId="{E6CBAED4-D5CB-4B1E-867B-5DA153D06374}" dt="2022-05-24T08:38:38.600" v="736" actId="478"/>
          <ac:graphicFrameMkLst>
            <pc:docMk/>
            <pc:sldMk cId="1461223564" sldId="2146847121"/>
            <ac:graphicFrameMk id="27" creationId="{546E037A-F3BE-4330-BA04-E883047B8AF1}"/>
          </ac:graphicFrameMkLst>
        </pc:graphicFrameChg>
        <pc:graphicFrameChg chg="add mod">
          <ac:chgData name="Vijetha Arya" userId="d2a87cb4-0299-44c0-bef6-4b4170c06539" providerId="ADAL" clId="{E6CBAED4-D5CB-4B1E-867B-5DA153D06374}" dt="2022-05-24T08:38:39.114" v="737"/>
          <ac:graphicFrameMkLst>
            <pc:docMk/>
            <pc:sldMk cId="1461223564" sldId="2146847121"/>
            <ac:graphicFrameMk id="28" creationId="{747EA8EE-B107-463B-8E11-24B009227B17}"/>
          </ac:graphicFrameMkLst>
        </pc:graphicFrameChg>
      </pc:sldChg>
      <pc:sldChg chg="mod modShow">
        <pc:chgData name="Vijetha Arya" userId="d2a87cb4-0299-44c0-bef6-4b4170c06539" providerId="ADAL" clId="{E6CBAED4-D5CB-4B1E-867B-5DA153D06374}" dt="2022-05-24T08:53:30.261" v="1623" actId="729"/>
        <pc:sldMkLst>
          <pc:docMk/>
          <pc:sldMk cId="2300462068" sldId="2146847125"/>
        </pc:sldMkLst>
      </pc:sldChg>
      <pc:sldChg chg="del">
        <pc:chgData name="Vijetha Arya" userId="d2a87cb4-0299-44c0-bef6-4b4170c06539" providerId="ADAL" clId="{E6CBAED4-D5CB-4B1E-867B-5DA153D06374}" dt="2022-05-24T07:26:52.481" v="561" actId="2696"/>
        <pc:sldMkLst>
          <pc:docMk/>
          <pc:sldMk cId="4145135174" sldId="2146847126"/>
        </pc:sldMkLst>
      </pc:sldChg>
      <pc:sldChg chg="modSp mod ord modShow">
        <pc:chgData name="Vijetha Arya" userId="d2a87cb4-0299-44c0-bef6-4b4170c06539" providerId="ADAL" clId="{E6CBAED4-D5CB-4B1E-867B-5DA153D06374}" dt="2022-05-24T08:52:50.539" v="1609" actId="729"/>
        <pc:sldMkLst>
          <pc:docMk/>
          <pc:sldMk cId="4247490930" sldId="2146847127"/>
        </pc:sldMkLst>
        <pc:spChg chg="mod">
          <ac:chgData name="Vijetha Arya" userId="d2a87cb4-0299-44c0-bef6-4b4170c06539" providerId="ADAL" clId="{E6CBAED4-D5CB-4B1E-867B-5DA153D06374}" dt="2022-05-24T08:04:50.905" v="621" actId="1076"/>
          <ac:spMkLst>
            <pc:docMk/>
            <pc:sldMk cId="4247490930" sldId="2146847127"/>
            <ac:spMk id="11" creationId="{0BDFB6B8-7AB7-4755-BDF1-8ED6466664BE}"/>
          </ac:spMkLst>
        </pc:spChg>
        <pc:spChg chg="mod">
          <ac:chgData name="Vijetha Arya" userId="d2a87cb4-0299-44c0-bef6-4b4170c06539" providerId="ADAL" clId="{E6CBAED4-D5CB-4B1E-867B-5DA153D06374}" dt="2022-05-24T08:06:11.109" v="670" actId="20577"/>
          <ac:spMkLst>
            <pc:docMk/>
            <pc:sldMk cId="4247490930" sldId="2146847127"/>
            <ac:spMk id="19" creationId="{A716C6C2-EB63-4A1A-B6DB-237160C7F79D}"/>
          </ac:spMkLst>
        </pc:spChg>
        <pc:spChg chg="mod">
          <ac:chgData name="Vijetha Arya" userId="d2a87cb4-0299-44c0-bef6-4b4170c06539" providerId="ADAL" clId="{E6CBAED4-D5CB-4B1E-867B-5DA153D06374}" dt="2022-05-24T08:06:07.462" v="663" actId="20577"/>
          <ac:spMkLst>
            <pc:docMk/>
            <pc:sldMk cId="4247490930" sldId="2146847127"/>
            <ac:spMk id="20" creationId="{45FD70D0-95C7-4B28-BCAF-CDAB79C8B63A}"/>
          </ac:spMkLst>
        </pc:spChg>
        <pc:spChg chg="mod">
          <ac:chgData name="Vijetha Arya" userId="d2a87cb4-0299-44c0-bef6-4b4170c06539" providerId="ADAL" clId="{E6CBAED4-D5CB-4B1E-867B-5DA153D06374}" dt="2022-05-24T08:06:15.474" v="677" actId="20577"/>
          <ac:spMkLst>
            <pc:docMk/>
            <pc:sldMk cId="4247490930" sldId="2146847127"/>
            <ac:spMk id="21" creationId="{82FC123B-3718-4E98-94C8-196A0820CF7D}"/>
          </ac:spMkLst>
        </pc:spChg>
        <pc:spChg chg="mod">
          <ac:chgData name="Vijetha Arya" userId="d2a87cb4-0299-44c0-bef6-4b4170c06539" providerId="ADAL" clId="{E6CBAED4-D5CB-4B1E-867B-5DA153D06374}" dt="2022-05-24T08:05:15.486" v="625" actId="1076"/>
          <ac:spMkLst>
            <pc:docMk/>
            <pc:sldMk cId="4247490930" sldId="2146847127"/>
            <ac:spMk id="22" creationId="{D6C8B0D5-A896-41E3-9002-669CB7B5875A}"/>
          </ac:spMkLst>
        </pc:spChg>
        <pc:spChg chg="mod">
          <ac:chgData name="Vijetha Arya" userId="d2a87cb4-0299-44c0-bef6-4b4170c06539" providerId="ADAL" clId="{E6CBAED4-D5CB-4B1E-867B-5DA153D06374}" dt="2022-05-24T08:05:20.502" v="626" actId="1076"/>
          <ac:spMkLst>
            <pc:docMk/>
            <pc:sldMk cId="4247490930" sldId="2146847127"/>
            <ac:spMk id="23" creationId="{5B9138BF-628F-43B7-A1C3-A207FD0BE758}"/>
          </ac:spMkLst>
        </pc:spChg>
        <pc:spChg chg="mod">
          <ac:chgData name="Vijetha Arya" userId="d2a87cb4-0299-44c0-bef6-4b4170c06539" providerId="ADAL" clId="{E6CBAED4-D5CB-4B1E-867B-5DA153D06374}" dt="2022-05-24T08:04:58.713" v="623" actId="1076"/>
          <ac:spMkLst>
            <pc:docMk/>
            <pc:sldMk cId="4247490930" sldId="2146847127"/>
            <ac:spMk id="24" creationId="{9556921D-8D1C-4E44-A1E6-B3A3EDBE6470}"/>
          </ac:spMkLst>
        </pc:spChg>
        <pc:spChg chg="mod">
          <ac:chgData name="Vijetha Arya" userId="d2a87cb4-0299-44c0-bef6-4b4170c06539" providerId="ADAL" clId="{E6CBAED4-D5CB-4B1E-867B-5DA153D06374}" dt="2022-05-24T08:06:02.387" v="656" actId="20577"/>
          <ac:spMkLst>
            <pc:docMk/>
            <pc:sldMk cId="4247490930" sldId="2146847127"/>
            <ac:spMk id="25" creationId="{1FCAC18F-2E74-490B-A868-238CFFD0CA77}"/>
          </ac:spMkLst>
        </pc:spChg>
        <pc:spChg chg="mod">
          <ac:chgData name="Vijetha Arya" userId="d2a87cb4-0299-44c0-bef6-4b4170c06539" providerId="ADAL" clId="{E6CBAED4-D5CB-4B1E-867B-5DA153D06374}" dt="2022-05-24T08:05:26.279" v="627" actId="1076"/>
          <ac:spMkLst>
            <pc:docMk/>
            <pc:sldMk cId="4247490930" sldId="2146847127"/>
            <ac:spMk id="26" creationId="{F884FEC9-FE8A-47B1-9305-D52ABEE7C914}"/>
          </ac:spMkLst>
        </pc:spChg>
        <pc:graphicFrameChg chg="modGraphic">
          <ac:chgData name="Vijetha Arya" userId="d2a87cb4-0299-44c0-bef6-4b4170c06539" providerId="ADAL" clId="{E6CBAED4-D5CB-4B1E-867B-5DA153D06374}" dt="2022-05-24T06:20:03.282" v="560" actId="14734"/>
          <ac:graphicFrameMkLst>
            <pc:docMk/>
            <pc:sldMk cId="4247490930" sldId="2146847127"/>
            <ac:graphicFrameMk id="34" creationId="{674F4800-37F0-44EF-BA11-BA44F3C203CD}"/>
          </ac:graphicFrameMkLst>
        </pc:graphicFrameChg>
      </pc:sldChg>
      <pc:sldChg chg="addSp delSp modSp mod">
        <pc:chgData name="Vijetha Arya" userId="d2a87cb4-0299-44c0-bef6-4b4170c06539" providerId="ADAL" clId="{E6CBAED4-D5CB-4B1E-867B-5DA153D06374}" dt="2022-05-24T08:43:52.362" v="819" actId="208"/>
        <pc:sldMkLst>
          <pc:docMk/>
          <pc:sldMk cId="2950522677" sldId="2146847128"/>
        </pc:sldMkLst>
        <pc:spChg chg="mod">
          <ac:chgData name="Vijetha Arya" userId="d2a87cb4-0299-44c0-bef6-4b4170c06539" providerId="ADAL" clId="{E6CBAED4-D5CB-4B1E-867B-5DA153D06374}" dt="2022-05-24T08:42:00.704" v="791" actId="20577"/>
          <ac:spMkLst>
            <pc:docMk/>
            <pc:sldMk cId="2950522677" sldId="2146847128"/>
            <ac:spMk id="14" creationId="{FC87818E-37DF-4DE6-B241-85E95AD93767}"/>
          </ac:spMkLst>
        </pc:spChg>
        <pc:spChg chg="mod">
          <ac:chgData name="Vijetha Arya" userId="d2a87cb4-0299-44c0-bef6-4b4170c06539" providerId="ADAL" clId="{E6CBAED4-D5CB-4B1E-867B-5DA153D06374}" dt="2022-05-24T08:13:55.597" v="682" actId="1076"/>
          <ac:spMkLst>
            <pc:docMk/>
            <pc:sldMk cId="2950522677" sldId="2146847128"/>
            <ac:spMk id="21" creationId="{DD7D2CE2-343A-4DB7-AE8F-24025BF1E99A}"/>
          </ac:spMkLst>
        </pc:spChg>
        <pc:spChg chg="add mod">
          <ac:chgData name="Vijetha Arya" userId="d2a87cb4-0299-44c0-bef6-4b4170c06539" providerId="ADAL" clId="{E6CBAED4-D5CB-4B1E-867B-5DA153D06374}" dt="2022-05-24T08:42:21.776" v="809" actId="20577"/>
          <ac:spMkLst>
            <pc:docMk/>
            <pc:sldMk cId="2950522677" sldId="2146847128"/>
            <ac:spMk id="40" creationId="{66A20767-19A9-40C4-9FF2-F26E452C199B}"/>
          </ac:spMkLst>
        </pc:spChg>
        <pc:spChg chg="add mod">
          <ac:chgData name="Vijetha Arya" userId="d2a87cb4-0299-44c0-bef6-4b4170c06539" providerId="ADAL" clId="{E6CBAED4-D5CB-4B1E-867B-5DA153D06374}" dt="2022-05-24T08:41:22.445" v="768" actId="1076"/>
          <ac:spMkLst>
            <pc:docMk/>
            <pc:sldMk cId="2950522677" sldId="2146847128"/>
            <ac:spMk id="42" creationId="{8A85E82C-80C7-4B5A-9AA3-4213741D0943}"/>
          </ac:spMkLst>
        </pc:spChg>
        <pc:spChg chg="mod">
          <ac:chgData name="Vijetha Arya" userId="d2a87cb4-0299-44c0-bef6-4b4170c06539" providerId="ADAL" clId="{E6CBAED4-D5CB-4B1E-867B-5DA153D06374}" dt="2022-05-24T08:13:49.383" v="680" actId="1076"/>
          <ac:spMkLst>
            <pc:docMk/>
            <pc:sldMk cId="2950522677" sldId="2146847128"/>
            <ac:spMk id="54" creationId="{8ACEB544-FC61-472D-A024-8D272026E388}"/>
          </ac:spMkLst>
        </pc:spChg>
        <pc:spChg chg="mod">
          <ac:chgData name="Vijetha Arya" userId="d2a87cb4-0299-44c0-bef6-4b4170c06539" providerId="ADAL" clId="{E6CBAED4-D5CB-4B1E-867B-5DA153D06374}" dt="2022-05-24T08:41:01.861" v="763" actId="1076"/>
          <ac:spMkLst>
            <pc:docMk/>
            <pc:sldMk cId="2950522677" sldId="2146847128"/>
            <ac:spMk id="56" creationId="{A959D285-C12F-4F54-89C1-B1A406116E12}"/>
          </ac:spMkLst>
        </pc:spChg>
        <pc:picChg chg="add mod">
          <ac:chgData name="Vijetha Arya" userId="d2a87cb4-0299-44c0-bef6-4b4170c06539" providerId="ADAL" clId="{E6CBAED4-D5CB-4B1E-867B-5DA153D06374}" dt="2022-05-24T08:43:52.362" v="819" actId="208"/>
          <ac:picMkLst>
            <pc:docMk/>
            <pc:sldMk cId="2950522677" sldId="2146847128"/>
            <ac:picMk id="4" creationId="{8FB73A29-4D55-482D-98A2-EE77CFB8B550}"/>
          </ac:picMkLst>
        </pc:picChg>
        <pc:picChg chg="mod">
          <ac:chgData name="Vijetha Arya" userId="d2a87cb4-0299-44c0-bef6-4b4170c06539" providerId="ADAL" clId="{E6CBAED4-D5CB-4B1E-867B-5DA153D06374}" dt="2022-05-24T08:13:50.679" v="681" actId="1076"/>
          <ac:picMkLst>
            <pc:docMk/>
            <pc:sldMk cId="2950522677" sldId="2146847128"/>
            <ac:picMk id="41" creationId="{8CDB4FF5-E304-4564-8B39-F6C9F97993DD}"/>
          </ac:picMkLst>
        </pc:picChg>
        <pc:picChg chg="add del mod">
          <ac:chgData name="Vijetha Arya" userId="d2a87cb4-0299-44c0-bef6-4b4170c06539" providerId="ADAL" clId="{E6CBAED4-D5CB-4B1E-867B-5DA153D06374}" dt="2022-05-24T08:41:19.572" v="767" actId="478"/>
          <ac:picMkLst>
            <pc:docMk/>
            <pc:sldMk cId="2950522677" sldId="2146847128"/>
            <ac:picMk id="57" creationId="{3A3B4725-1853-4E90-9AEF-7C00A1E5C922}"/>
          </ac:picMkLst>
        </pc:picChg>
      </pc:sldChg>
      <pc:sldChg chg="modSp mod">
        <pc:chgData name="Vijetha Arya" userId="d2a87cb4-0299-44c0-bef6-4b4170c06539" providerId="ADAL" clId="{E6CBAED4-D5CB-4B1E-867B-5DA153D06374}" dt="2022-05-24T08:45:01.131" v="868" actId="20577"/>
        <pc:sldMkLst>
          <pc:docMk/>
          <pc:sldMk cId="1940570374" sldId="2146847129"/>
        </pc:sldMkLst>
        <pc:spChg chg="mod">
          <ac:chgData name="Vijetha Arya" userId="d2a87cb4-0299-44c0-bef6-4b4170c06539" providerId="ADAL" clId="{E6CBAED4-D5CB-4B1E-867B-5DA153D06374}" dt="2022-05-24T08:45:01.131" v="868" actId="20577"/>
          <ac:spMkLst>
            <pc:docMk/>
            <pc:sldMk cId="1940570374" sldId="2146847129"/>
            <ac:spMk id="10" creationId="{A1E442A9-B117-46DE-BAC7-FB5C0B078392}"/>
          </ac:spMkLst>
        </pc:spChg>
      </pc:sldChg>
      <pc:sldChg chg="addSp delSp modSp new add del mod ord">
        <pc:chgData name="Vijetha Arya" userId="d2a87cb4-0299-44c0-bef6-4b4170c06539" providerId="ADAL" clId="{E6CBAED4-D5CB-4B1E-867B-5DA153D06374}" dt="2022-05-24T09:15:27.828" v="1644"/>
        <pc:sldMkLst>
          <pc:docMk/>
          <pc:sldMk cId="379307527" sldId="2146847130"/>
        </pc:sldMkLst>
        <pc:spChg chg="mod">
          <ac:chgData name="Vijetha Arya" userId="d2a87cb4-0299-44c0-bef6-4b4170c06539" providerId="ADAL" clId="{E6CBAED4-D5CB-4B1E-867B-5DA153D06374}" dt="2022-05-24T08:53:49.103" v="1625" actId="207"/>
          <ac:spMkLst>
            <pc:docMk/>
            <pc:sldMk cId="379307527" sldId="2146847130"/>
            <ac:spMk id="2" creationId="{C8DEDB13-221C-4D74-A72A-7FD054B99E0B}"/>
          </ac:spMkLst>
        </pc:spChg>
        <pc:spChg chg="del">
          <ac:chgData name="Vijetha Arya" userId="d2a87cb4-0299-44c0-bef6-4b4170c06539" providerId="ADAL" clId="{E6CBAED4-D5CB-4B1E-867B-5DA153D06374}" dt="2022-05-24T08:46:08.339" v="900" actId="478"/>
          <ac:spMkLst>
            <pc:docMk/>
            <pc:sldMk cId="379307527" sldId="2146847130"/>
            <ac:spMk id="3" creationId="{5A69F5B7-2A67-407C-9FAA-323C81290B6A}"/>
          </ac:spMkLst>
        </pc:spChg>
        <pc:graphicFrameChg chg="add mod modGraphic">
          <ac:chgData name="Vijetha Arya" userId="d2a87cb4-0299-44c0-bef6-4b4170c06539" providerId="ADAL" clId="{E6CBAED4-D5CB-4B1E-867B-5DA153D06374}" dt="2022-05-24T08:53:50.378" v="1626" actId="14734"/>
          <ac:graphicFrameMkLst>
            <pc:docMk/>
            <pc:sldMk cId="379307527" sldId="2146847130"/>
            <ac:graphicFrameMk id="4" creationId="{0E277A45-F56C-48AE-9190-DFF8629611E3}"/>
          </ac:graphicFrameMkLst>
        </pc:graphicFrameChg>
        <pc:graphicFrameChg chg="add del mod modGraphic">
          <ac:chgData name="Vijetha Arya" userId="d2a87cb4-0299-44c0-bef6-4b4170c06539" providerId="ADAL" clId="{E6CBAED4-D5CB-4B1E-867B-5DA153D06374}" dt="2022-05-24T09:15:20.539" v="1643" actId="478"/>
          <ac:graphicFrameMkLst>
            <pc:docMk/>
            <pc:sldMk cId="379307527" sldId="2146847130"/>
            <ac:graphicFrameMk id="5" creationId="{27E7491D-8B25-4B1F-BAB0-A0A9CD822071}"/>
          </ac:graphicFrameMkLst>
        </pc:graphicFrameChg>
        <pc:graphicFrameChg chg="add mod">
          <ac:chgData name="Vijetha Arya" userId="d2a87cb4-0299-44c0-bef6-4b4170c06539" providerId="ADAL" clId="{E6CBAED4-D5CB-4B1E-867B-5DA153D06374}" dt="2022-05-24T09:15:27.828" v="1644"/>
          <ac:graphicFrameMkLst>
            <pc:docMk/>
            <pc:sldMk cId="379307527" sldId="2146847130"/>
            <ac:graphicFrameMk id="6" creationId="{2C43DFD4-D13F-4D49-A7ED-248ED8297E31}"/>
          </ac:graphicFrameMkLst>
        </pc:graphicFrameChg>
      </pc:sldChg>
    </pc:docChg>
  </pc:docChgLst>
  <pc:docChgLst>
    <pc:chgData name="Darshan R" userId="2a8d66ed-9889-4c3d-a71b-b79fd6e72905" providerId="ADAL" clId="{3DF548BD-9B98-4196-8222-AA944DC6E863}"/>
    <pc:docChg chg="undo custSel addSld modSld">
      <pc:chgData name="Darshan R" userId="2a8d66ed-9889-4c3d-a71b-b79fd6e72905" providerId="ADAL" clId="{3DF548BD-9B98-4196-8222-AA944DC6E863}" dt="2022-05-24T09:11:39.344" v="849" actId="20577"/>
      <pc:docMkLst>
        <pc:docMk/>
      </pc:docMkLst>
      <pc:sldChg chg="modSp mod">
        <pc:chgData name="Darshan R" userId="2a8d66ed-9889-4c3d-a71b-b79fd6e72905" providerId="ADAL" clId="{3DF548BD-9B98-4196-8222-AA944DC6E863}" dt="2022-05-18T08:24:15.610" v="311" actId="1076"/>
        <pc:sldMkLst>
          <pc:docMk/>
          <pc:sldMk cId="10792528" sldId="288"/>
        </pc:sldMkLst>
        <pc:spChg chg="mod">
          <ac:chgData name="Darshan R" userId="2a8d66ed-9889-4c3d-a71b-b79fd6e72905" providerId="ADAL" clId="{3DF548BD-9B98-4196-8222-AA944DC6E863}" dt="2022-05-18T08:24:15.610" v="311" actId="1076"/>
          <ac:spMkLst>
            <pc:docMk/>
            <pc:sldMk cId="10792528" sldId="288"/>
            <ac:spMk id="85" creationId="{7C64298D-C31B-46E0-B791-644BCE698FA3}"/>
          </ac:spMkLst>
        </pc:spChg>
      </pc:sldChg>
      <pc:sldChg chg="modCm">
        <pc:chgData name="Darshan R" userId="2a8d66ed-9889-4c3d-a71b-b79fd6e72905" providerId="ADAL" clId="{3DF548BD-9B98-4196-8222-AA944DC6E863}" dt="2022-05-24T08:27:11.482" v="746" actId="2056"/>
        <pc:sldMkLst>
          <pc:docMk/>
          <pc:sldMk cId="2420457607" sldId="518"/>
        </pc:sldMkLst>
      </pc:sldChg>
      <pc:sldChg chg="delSp modSp mod">
        <pc:chgData name="Darshan R" userId="2a8d66ed-9889-4c3d-a71b-b79fd6e72905" providerId="ADAL" clId="{3DF548BD-9B98-4196-8222-AA944DC6E863}" dt="2022-05-24T07:48:00.769" v="745" actId="20577"/>
        <pc:sldMkLst>
          <pc:docMk/>
          <pc:sldMk cId="21479192" sldId="525"/>
        </pc:sldMkLst>
        <pc:spChg chg="mod">
          <ac:chgData name="Darshan R" userId="2a8d66ed-9889-4c3d-a71b-b79fd6e72905" providerId="ADAL" clId="{3DF548BD-9B98-4196-8222-AA944DC6E863}" dt="2022-05-24T06:29:35.040" v="700" actId="1076"/>
          <ac:spMkLst>
            <pc:docMk/>
            <pc:sldMk cId="21479192" sldId="525"/>
            <ac:spMk id="7" creationId="{8E62518F-27CC-4992-AF73-FBFDA9447A0B}"/>
          </ac:spMkLst>
        </pc:spChg>
        <pc:spChg chg="mod">
          <ac:chgData name="Darshan R" userId="2a8d66ed-9889-4c3d-a71b-b79fd6e72905" providerId="ADAL" clId="{3DF548BD-9B98-4196-8222-AA944DC6E863}" dt="2022-05-24T07:48:00.769" v="745" actId="20577"/>
          <ac:spMkLst>
            <pc:docMk/>
            <pc:sldMk cId="21479192" sldId="525"/>
            <ac:spMk id="16" creationId="{6163CF20-77EA-40FB-8B7F-968772236C2E}"/>
          </ac:spMkLst>
        </pc:spChg>
        <pc:picChg chg="del">
          <ac:chgData name="Darshan R" userId="2a8d66ed-9889-4c3d-a71b-b79fd6e72905" providerId="ADAL" clId="{3DF548BD-9B98-4196-8222-AA944DC6E863}" dt="2022-05-24T07:47:40.214" v="715" actId="478"/>
          <ac:picMkLst>
            <pc:docMk/>
            <pc:sldMk cId="21479192" sldId="525"/>
            <ac:picMk id="11" creationId="{50EABF15-092E-47C6-9436-86C829470E5B}"/>
          </ac:picMkLst>
        </pc:picChg>
        <pc:picChg chg="del">
          <ac:chgData name="Darshan R" userId="2a8d66ed-9889-4c3d-a71b-b79fd6e72905" providerId="ADAL" clId="{3DF548BD-9B98-4196-8222-AA944DC6E863}" dt="2022-05-24T07:47:42.251" v="716" actId="478"/>
          <ac:picMkLst>
            <pc:docMk/>
            <pc:sldMk cId="21479192" sldId="525"/>
            <ac:picMk id="18" creationId="{4822A399-9B1D-4384-9A5C-6F91C852B1CD}"/>
          </ac:picMkLst>
        </pc:picChg>
        <pc:picChg chg="del">
          <ac:chgData name="Darshan R" userId="2a8d66ed-9889-4c3d-a71b-b79fd6e72905" providerId="ADAL" clId="{3DF548BD-9B98-4196-8222-AA944DC6E863}" dt="2022-05-24T07:47:38.656" v="714" actId="478"/>
          <ac:picMkLst>
            <pc:docMk/>
            <pc:sldMk cId="21479192" sldId="525"/>
            <ac:picMk id="21" creationId="{317CE1A5-606F-4366-8613-C1926D4BCF98}"/>
          </ac:picMkLst>
        </pc:picChg>
      </pc:sldChg>
      <pc:sldChg chg="modSp mod">
        <pc:chgData name="Darshan R" userId="2a8d66ed-9889-4c3d-a71b-b79fd6e72905" providerId="ADAL" clId="{3DF548BD-9B98-4196-8222-AA944DC6E863}" dt="2022-05-18T06:40:58.841" v="4" actId="20577"/>
        <pc:sldMkLst>
          <pc:docMk/>
          <pc:sldMk cId="2433014127" sldId="2146847094"/>
        </pc:sldMkLst>
        <pc:spChg chg="mod">
          <ac:chgData name="Darshan R" userId="2a8d66ed-9889-4c3d-a71b-b79fd6e72905" providerId="ADAL" clId="{3DF548BD-9B98-4196-8222-AA944DC6E863}" dt="2022-05-18T06:40:58.841" v="4" actId="20577"/>
          <ac:spMkLst>
            <pc:docMk/>
            <pc:sldMk cId="2433014127" sldId="2146847094"/>
            <ac:spMk id="53" creationId="{82461E7A-33EE-41F9-8728-D366BC2B9906}"/>
          </ac:spMkLst>
        </pc:spChg>
      </pc:sldChg>
      <pc:sldChg chg="addSp modSp mod">
        <pc:chgData name="Darshan R" userId="2a8d66ed-9889-4c3d-a71b-b79fd6e72905" providerId="ADAL" clId="{3DF548BD-9B98-4196-8222-AA944DC6E863}" dt="2022-05-18T09:56:10.731" v="565" actId="14100"/>
        <pc:sldMkLst>
          <pc:docMk/>
          <pc:sldMk cId="2738489754" sldId="2146847097"/>
        </pc:sldMkLst>
        <pc:spChg chg="add mod">
          <ac:chgData name="Darshan R" userId="2a8d66ed-9889-4c3d-a71b-b79fd6e72905" providerId="ADAL" clId="{3DF548BD-9B98-4196-8222-AA944DC6E863}" dt="2022-05-18T07:27:53.777" v="273" actId="20577"/>
          <ac:spMkLst>
            <pc:docMk/>
            <pc:sldMk cId="2738489754" sldId="2146847097"/>
            <ac:spMk id="2" creationId="{70B2EDA8-ADC7-460F-B5C5-5EFD97390632}"/>
          </ac:spMkLst>
        </pc:spChg>
        <pc:spChg chg="add mod">
          <ac:chgData name="Darshan R" userId="2a8d66ed-9889-4c3d-a71b-b79fd6e72905" providerId="ADAL" clId="{3DF548BD-9B98-4196-8222-AA944DC6E863}" dt="2022-05-18T09:17:29.914" v="340" actId="20577"/>
          <ac:spMkLst>
            <pc:docMk/>
            <pc:sldMk cId="2738489754" sldId="2146847097"/>
            <ac:spMk id="97" creationId="{001E51F6-944D-46F0-B5FE-956BE8949D17}"/>
          </ac:spMkLst>
        </pc:spChg>
        <pc:spChg chg="mod">
          <ac:chgData name="Darshan R" userId="2a8d66ed-9889-4c3d-a71b-b79fd6e72905" providerId="ADAL" clId="{3DF548BD-9B98-4196-8222-AA944DC6E863}" dt="2022-05-18T09:19:29.238" v="345" actId="1076"/>
          <ac:spMkLst>
            <pc:docMk/>
            <pc:sldMk cId="2738489754" sldId="2146847097"/>
            <ac:spMk id="104" creationId="{BB795624-693E-4E8B-A6E6-303CC2EDC300}"/>
          </ac:spMkLst>
        </pc:spChg>
        <pc:spChg chg="mod">
          <ac:chgData name="Darshan R" userId="2a8d66ed-9889-4c3d-a71b-b79fd6e72905" providerId="ADAL" clId="{3DF548BD-9B98-4196-8222-AA944DC6E863}" dt="2022-05-18T08:13:35.923" v="306" actId="1076"/>
          <ac:spMkLst>
            <pc:docMk/>
            <pc:sldMk cId="2738489754" sldId="2146847097"/>
            <ac:spMk id="120" creationId="{8887605E-4765-4D85-88DA-A01B70AD0C86}"/>
          </ac:spMkLst>
        </pc:spChg>
        <pc:spChg chg="mod">
          <ac:chgData name="Darshan R" userId="2a8d66ed-9889-4c3d-a71b-b79fd6e72905" providerId="ADAL" clId="{3DF548BD-9B98-4196-8222-AA944DC6E863}" dt="2022-05-18T09:24:05.008" v="347" actId="20577"/>
          <ac:spMkLst>
            <pc:docMk/>
            <pc:sldMk cId="2738489754" sldId="2146847097"/>
            <ac:spMk id="206" creationId="{AF85AC23-D6EA-4B23-98AE-B44CC72A87D9}"/>
          </ac:spMkLst>
        </pc:spChg>
        <pc:spChg chg="mod">
          <ac:chgData name="Darshan R" userId="2a8d66ed-9889-4c3d-a71b-b79fd6e72905" providerId="ADAL" clId="{3DF548BD-9B98-4196-8222-AA944DC6E863}" dt="2022-05-18T09:56:10.731" v="565" actId="14100"/>
          <ac:spMkLst>
            <pc:docMk/>
            <pc:sldMk cId="2738489754" sldId="2146847097"/>
            <ac:spMk id="208" creationId="{F0525C47-CDE0-4E1B-AEF8-B7FC39073B28}"/>
          </ac:spMkLst>
        </pc:spChg>
        <pc:spChg chg="mod">
          <ac:chgData name="Darshan R" userId="2a8d66ed-9889-4c3d-a71b-b79fd6e72905" providerId="ADAL" clId="{3DF548BD-9B98-4196-8222-AA944DC6E863}" dt="2022-05-18T09:17:43.950" v="341" actId="1076"/>
          <ac:spMkLst>
            <pc:docMk/>
            <pc:sldMk cId="2738489754" sldId="2146847097"/>
            <ac:spMk id="211" creationId="{EE6D4252-E578-43E2-B07D-1BD8A9A87252}"/>
          </ac:spMkLst>
        </pc:spChg>
        <pc:spChg chg="mod">
          <ac:chgData name="Darshan R" userId="2a8d66ed-9889-4c3d-a71b-b79fd6e72905" providerId="ADAL" clId="{3DF548BD-9B98-4196-8222-AA944DC6E863}" dt="2022-05-18T07:17:36.444" v="8" actId="20577"/>
          <ac:spMkLst>
            <pc:docMk/>
            <pc:sldMk cId="2738489754" sldId="2146847097"/>
            <ac:spMk id="226" creationId="{8F8EBB4A-906D-4B4E-9C8D-2D01E7086702}"/>
          </ac:spMkLst>
        </pc:spChg>
        <pc:spChg chg="mod">
          <ac:chgData name="Darshan R" userId="2a8d66ed-9889-4c3d-a71b-b79fd6e72905" providerId="ADAL" clId="{3DF548BD-9B98-4196-8222-AA944DC6E863}" dt="2022-05-18T08:13:05.299" v="303" actId="1076"/>
          <ac:spMkLst>
            <pc:docMk/>
            <pc:sldMk cId="2738489754" sldId="2146847097"/>
            <ac:spMk id="228" creationId="{234F23B4-77A7-4807-99F7-B6F339BE1121}"/>
          </ac:spMkLst>
        </pc:spChg>
        <pc:grpChg chg="mod">
          <ac:chgData name="Darshan R" userId="2a8d66ed-9889-4c3d-a71b-b79fd6e72905" providerId="ADAL" clId="{3DF548BD-9B98-4196-8222-AA944DC6E863}" dt="2022-05-18T07:21:07.186" v="172" actId="14100"/>
          <ac:grpSpMkLst>
            <pc:docMk/>
            <pc:sldMk cId="2738489754" sldId="2146847097"/>
            <ac:grpSpMk id="117" creationId="{14C273D6-2DA3-4E6D-BBCD-7E42F4200C75}"/>
          </ac:grpSpMkLst>
        </pc:grpChg>
        <pc:grpChg chg="mod">
          <ac:chgData name="Darshan R" userId="2a8d66ed-9889-4c3d-a71b-b79fd6e72905" providerId="ADAL" clId="{3DF548BD-9B98-4196-8222-AA944DC6E863}" dt="2022-05-18T07:20:22.547" v="164" actId="1076"/>
          <ac:grpSpMkLst>
            <pc:docMk/>
            <pc:sldMk cId="2738489754" sldId="2146847097"/>
            <ac:grpSpMk id="225" creationId="{B8D93E6F-FCFD-4751-9199-7AB157111B64}"/>
          </ac:grpSpMkLst>
        </pc:grpChg>
        <pc:grpChg chg="mod">
          <ac:chgData name="Darshan R" userId="2a8d66ed-9889-4c3d-a71b-b79fd6e72905" providerId="ADAL" clId="{3DF548BD-9B98-4196-8222-AA944DC6E863}" dt="2022-05-18T09:16:02.219" v="334" actId="14100"/>
          <ac:grpSpMkLst>
            <pc:docMk/>
            <pc:sldMk cId="2738489754" sldId="2146847097"/>
            <ac:grpSpMk id="235" creationId="{EE7BDC36-5F29-455C-B739-3B266E64CA8C}"/>
          </ac:grpSpMkLst>
        </pc:grpChg>
        <pc:picChg chg="add mod">
          <ac:chgData name="Darshan R" userId="2a8d66ed-9889-4c3d-a71b-b79fd6e72905" providerId="ADAL" clId="{3DF548BD-9B98-4196-8222-AA944DC6E863}" dt="2022-05-18T09:16:07.616" v="335" actId="1076"/>
          <ac:picMkLst>
            <pc:docMk/>
            <pc:sldMk cId="2738489754" sldId="2146847097"/>
            <ac:picMk id="8" creationId="{02BCC08E-FB50-4741-8010-B3D94F886036}"/>
          </ac:picMkLst>
        </pc:picChg>
        <pc:cxnChg chg="mod">
          <ac:chgData name="Darshan R" userId="2a8d66ed-9889-4c3d-a71b-b79fd6e72905" providerId="ADAL" clId="{3DF548BD-9B98-4196-8222-AA944DC6E863}" dt="2022-05-18T09:16:02.219" v="334" actId="14100"/>
          <ac:cxnSpMkLst>
            <pc:docMk/>
            <pc:sldMk cId="2738489754" sldId="2146847097"/>
            <ac:cxnSpMk id="242" creationId="{B9C1D786-BB48-4CC7-8273-A3DF0DFCB266}"/>
          </ac:cxnSpMkLst>
        </pc:cxnChg>
      </pc:sldChg>
      <pc:sldChg chg="addSp delSp modSp mod">
        <pc:chgData name="Darshan R" userId="2a8d66ed-9889-4c3d-a71b-b79fd6e72905" providerId="ADAL" clId="{3DF548BD-9B98-4196-8222-AA944DC6E863}" dt="2022-05-18T08:11:42.577" v="298" actId="1076"/>
        <pc:sldMkLst>
          <pc:docMk/>
          <pc:sldMk cId="895360539" sldId="2146847100"/>
        </pc:sldMkLst>
        <pc:spChg chg="mod">
          <ac:chgData name="Darshan R" userId="2a8d66ed-9889-4c3d-a71b-b79fd6e72905" providerId="ADAL" clId="{3DF548BD-9B98-4196-8222-AA944DC6E863}" dt="2022-05-18T07:31:35.542" v="280" actId="1076"/>
          <ac:spMkLst>
            <pc:docMk/>
            <pc:sldMk cId="895360539" sldId="2146847100"/>
            <ac:spMk id="13" creationId="{3C566A2E-F613-4885-9763-FDAB54DF1412}"/>
          </ac:spMkLst>
        </pc:spChg>
        <pc:spChg chg="add mod">
          <ac:chgData name="Darshan R" userId="2a8d66ed-9889-4c3d-a71b-b79fd6e72905" providerId="ADAL" clId="{3DF548BD-9B98-4196-8222-AA944DC6E863}" dt="2022-05-18T07:34:08.438" v="296" actId="1076"/>
          <ac:spMkLst>
            <pc:docMk/>
            <pc:sldMk cId="895360539" sldId="2146847100"/>
            <ac:spMk id="14" creationId="{4F6CC0AE-FD6F-4EF8-AEC0-9EE8325789C0}"/>
          </ac:spMkLst>
        </pc:spChg>
        <pc:spChg chg="mod">
          <ac:chgData name="Darshan R" userId="2a8d66ed-9889-4c3d-a71b-b79fd6e72905" providerId="ADAL" clId="{3DF548BD-9B98-4196-8222-AA944DC6E863}" dt="2022-05-18T07:33:04.521" v="285" actId="1076"/>
          <ac:spMkLst>
            <pc:docMk/>
            <pc:sldMk cId="895360539" sldId="2146847100"/>
            <ac:spMk id="15" creationId="{6613CE79-ED26-4012-990F-B3DADE133098}"/>
          </ac:spMkLst>
        </pc:spChg>
        <pc:spChg chg="add mod">
          <ac:chgData name="Darshan R" userId="2a8d66ed-9889-4c3d-a71b-b79fd6e72905" providerId="ADAL" clId="{3DF548BD-9B98-4196-8222-AA944DC6E863}" dt="2022-05-18T08:11:42.577" v="298" actId="1076"/>
          <ac:spMkLst>
            <pc:docMk/>
            <pc:sldMk cId="895360539" sldId="2146847100"/>
            <ac:spMk id="18" creationId="{F44F3BD9-67AD-430B-8B21-39D4696B0D3E}"/>
          </ac:spMkLst>
        </pc:spChg>
        <pc:spChg chg="mod">
          <ac:chgData name="Darshan R" userId="2a8d66ed-9889-4c3d-a71b-b79fd6e72905" providerId="ADAL" clId="{3DF548BD-9B98-4196-8222-AA944DC6E863}" dt="2022-05-18T07:32:25.852" v="283" actId="14100"/>
          <ac:spMkLst>
            <pc:docMk/>
            <pc:sldMk cId="895360539" sldId="2146847100"/>
            <ac:spMk id="21" creationId="{7999D2A0-3353-4560-BA1B-762C1CE6B3A7}"/>
          </ac:spMkLst>
        </pc:spChg>
        <pc:picChg chg="add del">
          <ac:chgData name="Darshan R" userId="2a8d66ed-9889-4c3d-a71b-b79fd6e72905" providerId="ADAL" clId="{3DF548BD-9B98-4196-8222-AA944DC6E863}" dt="2022-05-18T07:33:33.042" v="289"/>
          <ac:picMkLst>
            <pc:docMk/>
            <pc:sldMk cId="895360539" sldId="2146847100"/>
            <ac:picMk id="4" creationId="{7BF13763-C5D0-4833-9EBC-8D4F6FD0A598}"/>
          </ac:picMkLst>
        </pc:picChg>
        <pc:picChg chg="add del mod">
          <ac:chgData name="Darshan R" userId="2a8d66ed-9889-4c3d-a71b-b79fd6e72905" providerId="ADAL" clId="{3DF548BD-9B98-4196-8222-AA944DC6E863}" dt="2022-05-18T07:33:27.283" v="288"/>
          <ac:picMkLst>
            <pc:docMk/>
            <pc:sldMk cId="895360539" sldId="2146847100"/>
            <ac:picMk id="5" creationId="{AEFBEF15-5E78-43D6-8430-1E9E67723157}"/>
          </ac:picMkLst>
        </pc:picChg>
      </pc:sldChg>
      <pc:sldChg chg="modSp mod">
        <pc:chgData name="Darshan R" userId="2a8d66ed-9889-4c3d-a71b-b79fd6e72905" providerId="ADAL" clId="{3DF548BD-9B98-4196-8222-AA944DC6E863}" dt="2022-05-18T08:15:14.781" v="310" actId="1076"/>
        <pc:sldMkLst>
          <pc:docMk/>
          <pc:sldMk cId="1764723644" sldId="2146847103"/>
        </pc:sldMkLst>
        <pc:spChg chg="mod">
          <ac:chgData name="Darshan R" userId="2a8d66ed-9889-4c3d-a71b-b79fd6e72905" providerId="ADAL" clId="{3DF548BD-9B98-4196-8222-AA944DC6E863}" dt="2022-05-18T08:14:11.224" v="309" actId="120"/>
          <ac:spMkLst>
            <pc:docMk/>
            <pc:sldMk cId="1764723644" sldId="2146847103"/>
            <ac:spMk id="130" creationId="{F561DEEE-DB21-4A43-BB0E-02FF693D04FE}"/>
          </ac:spMkLst>
        </pc:spChg>
        <pc:grpChg chg="mod">
          <ac:chgData name="Darshan R" userId="2a8d66ed-9889-4c3d-a71b-b79fd6e72905" providerId="ADAL" clId="{3DF548BD-9B98-4196-8222-AA944DC6E863}" dt="2022-05-18T08:15:14.781" v="310" actId="1076"/>
          <ac:grpSpMkLst>
            <pc:docMk/>
            <pc:sldMk cId="1764723644" sldId="2146847103"/>
            <ac:grpSpMk id="67" creationId="{E5E75F86-D46E-4641-A1C0-07FA6306C8EE}"/>
          </ac:grpSpMkLst>
        </pc:grpChg>
      </pc:sldChg>
      <pc:sldChg chg="addSp delSp modSp new mod">
        <pc:chgData name="Darshan R" userId="2a8d66ed-9889-4c3d-a71b-b79fd6e72905" providerId="ADAL" clId="{3DF548BD-9B98-4196-8222-AA944DC6E863}" dt="2022-05-18T09:54:58.124" v="564" actId="11529"/>
        <pc:sldMkLst>
          <pc:docMk/>
          <pc:sldMk cId="3655567790" sldId="2146847104"/>
        </pc:sldMkLst>
        <pc:spChg chg="mod">
          <ac:chgData name="Darshan R" userId="2a8d66ed-9889-4c3d-a71b-b79fd6e72905" providerId="ADAL" clId="{3DF548BD-9B98-4196-8222-AA944DC6E863}" dt="2022-05-18T09:27:04.099" v="367" actId="207"/>
          <ac:spMkLst>
            <pc:docMk/>
            <pc:sldMk cId="3655567790" sldId="2146847104"/>
            <ac:spMk id="2" creationId="{A1E4F9A9-5ED2-45BF-B13F-9FD350535A36}"/>
          </ac:spMkLst>
        </pc:spChg>
        <pc:spChg chg="del mod">
          <ac:chgData name="Darshan R" userId="2a8d66ed-9889-4c3d-a71b-b79fd6e72905" providerId="ADAL" clId="{3DF548BD-9B98-4196-8222-AA944DC6E863}" dt="2022-05-18T09:30:11.298" v="369" actId="1032"/>
          <ac:spMkLst>
            <pc:docMk/>
            <pc:sldMk cId="3655567790" sldId="2146847104"/>
            <ac:spMk id="3" creationId="{FFA666CB-86BD-48E5-A1F1-859030AE5E12}"/>
          </ac:spMkLst>
        </pc:spChg>
        <pc:spChg chg="add del">
          <ac:chgData name="Darshan R" userId="2a8d66ed-9889-4c3d-a71b-b79fd6e72905" providerId="ADAL" clId="{3DF548BD-9B98-4196-8222-AA944DC6E863}" dt="2022-05-18T09:34:33.327" v="455" actId="47"/>
          <ac:spMkLst>
            <pc:docMk/>
            <pc:sldMk cId="3655567790" sldId="2146847104"/>
            <ac:spMk id="5" creationId="{D3E18D08-8375-40D3-9CC2-7DF6622C8927}"/>
          </ac:spMkLst>
        </pc:spChg>
        <pc:spChg chg="add del">
          <ac:chgData name="Darshan R" userId="2a8d66ed-9889-4c3d-a71b-b79fd6e72905" providerId="ADAL" clId="{3DF548BD-9B98-4196-8222-AA944DC6E863}" dt="2022-05-18T09:34:33.107" v="454" actId="47"/>
          <ac:spMkLst>
            <pc:docMk/>
            <pc:sldMk cId="3655567790" sldId="2146847104"/>
            <ac:spMk id="6" creationId="{FCC30427-3FA6-4B30-B1D4-95A7374B52B5}"/>
          </ac:spMkLst>
        </pc:spChg>
        <pc:spChg chg="add del">
          <ac:chgData name="Darshan R" userId="2a8d66ed-9889-4c3d-a71b-b79fd6e72905" providerId="ADAL" clId="{3DF548BD-9B98-4196-8222-AA944DC6E863}" dt="2022-05-18T09:34:32.802" v="453" actId="47"/>
          <ac:spMkLst>
            <pc:docMk/>
            <pc:sldMk cId="3655567790" sldId="2146847104"/>
            <ac:spMk id="7" creationId="{4AA1F70B-DA46-4469-879F-4F48E96D242A}"/>
          </ac:spMkLst>
        </pc:spChg>
        <pc:spChg chg="add del">
          <ac:chgData name="Darshan R" userId="2a8d66ed-9889-4c3d-a71b-b79fd6e72905" providerId="ADAL" clId="{3DF548BD-9B98-4196-8222-AA944DC6E863}" dt="2022-05-18T09:34:32.433" v="452" actId="47"/>
          <ac:spMkLst>
            <pc:docMk/>
            <pc:sldMk cId="3655567790" sldId="2146847104"/>
            <ac:spMk id="8" creationId="{DCC944DB-6358-4657-9299-EB723E7599B3}"/>
          </ac:spMkLst>
        </pc:spChg>
        <pc:spChg chg="add del mod">
          <ac:chgData name="Darshan R" userId="2a8d66ed-9889-4c3d-a71b-b79fd6e72905" providerId="ADAL" clId="{3DF548BD-9B98-4196-8222-AA944DC6E863}" dt="2022-05-18T09:41:08.297" v="548" actId="1076"/>
          <ac:spMkLst>
            <pc:docMk/>
            <pc:sldMk cId="3655567790" sldId="2146847104"/>
            <ac:spMk id="9" creationId="{88FB7AAD-BA97-4755-B15B-DD46468A187F}"/>
          </ac:spMkLst>
        </pc:spChg>
        <pc:spChg chg="add del mod">
          <ac:chgData name="Darshan R" userId="2a8d66ed-9889-4c3d-a71b-b79fd6e72905" providerId="ADAL" clId="{3DF548BD-9B98-4196-8222-AA944DC6E863}" dt="2022-05-18T09:34:31.412" v="450" actId="47"/>
          <ac:spMkLst>
            <pc:docMk/>
            <pc:sldMk cId="3655567790" sldId="2146847104"/>
            <ac:spMk id="10" creationId="{D49B5B1A-20DF-4D6D-93AD-A42157834274}"/>
          </ac:spMkLst>
        </pc:spChg>
        <pc:spChg chg="add del mod">
          <ac:chgData name="Darshan R" userId="2a8d66ed-9889-4c3d-a71b-b79fd6e72905" providerId="ADAL" clId="{3DF548BD-9B98-4196-8222-AA944DC6E863}" dt="2022-05-18T09:34:33.504" v="456" actId="21"/>
          <ac:spMkLst>
            <pc:docMk/>
            <pc:sldMk cId="3655567790" sldId="2146847104"/>
            <ac:spMk id="12" creationId="{EBF1DB11-A9BE-488E-97D8-D32263B8298C}"/>
          </ac:spMkLst>
        </pc:spChg>
        <pc:spChg chg="add mod">
          <ac:chgData name="Darshan R" userId="2a8d66ed-9889-4c3d-a71b-b79fd6e72905" providerId="ADAL" clId="{3DF548BD-9B98-4196-8222-AA944DC6E863}" dt="2022-05-18T09:41:22.161" v="550" actId="14100"/>
          <ac:spMkLst>
            <pc:docMk/>
            <pc:sldMk cId="3655567790" sldId="2146847104"/>
            <ac:spMk id="14" creationId="{F1A742C5-37BA-41D9-AD96-64D2C97E273C}"/>
          </ac:spMkLst>
        </pc:spChg>
        <pc:spChg chg="add del mod">
          <ac:chgData name="Darshan R" userId="2a8d66ed-9889-4c3d-a71b-b79fd6e72905" providerId="ADAL" clId="{3DF548BD-9B98-4196-8222-AA944DC6E863}" dt="2022-05-18T09:42:33.850" v="556" actId="11529"/>
          <ac:spMkLst>
            <pc:docMk/>
            <pc:sldMk cId="3655567790" sldId="2146847104"/>
            <ac:spMk id="15" creationId="{BEB4E0C4-1C13-4627-BE61-7CD12F8F9E64}"/>
          </ac:spMkLst>
        </pc:spChg>
        <pc:spChg chg="add del mod">
          <ac:chgData name="Darshan R" userId="2a8d66ed-9889-4c3d-a71b-b79fd6e72905" providerId="ADAL" clId="{3DF548BD-9B98-4196-8222-AA944DC6E863}" dt="2022-05-18T09:54:58.124" v="564" actId="11529"/>
          <ac:spMkLst>
            <pc:docMk/>
            <pc:sldMk cId="3655567790" sldId="2146847104"/>
            <ac:spMk id="18" creationId="{D1E30D6E-B9F0-462D-9E14-4B9CD1915B0F}"/>
          </ac:spMkLst>
        </pc:spChg>
        <pc:graphicFrameChg chg="add del mod modGraphic">
          <ac:chgData name="Darshan R" userId="2a8d66ed-9889-4c3d-a71b-b79fd6e72905" providerId="ADAL" clId="{3DF548BD-9B98-4196-8222-AA944DC6E863}" dt="2022-05-18T09:41:17.684" v="549" actId="21"/>
          <ac:graphicFrameMkLst>
            <pc:docMk/>
            <pc:sldMk cId="3655567790" sldId="2146847104"/>
            <ac:graphicFrameMk id="4" creationId="{9017CA41-F353-4DFF-BB1C-D79707A958DB}"/>
          </ac:graphicFrameMkLst>
        </pc:graphicFrameChg>
      </pc:sldChg>
      <pc:sldChg chg="addSp delSp modSp mod">
        <pc:chgData name="Darshan R" userId="2a8d66ed-9889-4c3d-a71b-b79fd6e72905" providerId="ADAL" clId="{3DF548BD-9B98-4196-8222-AA944DC6E863}" dt="2022-05-24T05:28:42.076" v="668" actId="14100"/>
        <pc:sldMkLst>
          <pc:docMk/>
          <pc:sldMk cId="2734640975" sldId="2146847106"/>
        </pc:sldMkLst>
        <pc:graphicFrameChg chg="add mod">
          <ac:chgData name="Darshan R" userId="2a8d66ed-9889-4c3d-a71b-b79fd6e72905" providerId="ADAL" clId="{3DF548BD-9B98-4196-8222-AA944DC6E863}" dt="2022-05-24T05:24:12.090" v="664"/>
          <ac:graphicFrameMkLst>
            <pc:docMk/>
            <pc:sldMk cId="2734640975" sldId="2146847106"/>
            <ac:graphicFrameMk id="9" creationId="{8BC31111-2500-4F7C-8628-07E4F561BF20}"/>
          </ac:graphicFrameMkLst>
        </pc:graphicFrameChg>
        <pc:graphicFrameChg chg="del">
          <ac:chgData name="Darshan R" userId="2a8d66ed-9889-4c3d-a71b-b79fd6e72905" providerId="ADAL" clId="{3DF548BD-9B98-4196-8222-AA944DC6E863}" dt="2022-05-24T05:21:27.405" v="595" actId="478"/>
          <ac:graphicFrameMkLst>
            <pc:docMk/>
            <pc:sldMk cId="2734640975" sldId="2146847106"/>
            <ac:graphicFrameMk id="15" creationId="{88596C22-08A1-4D96-861A-957CF4C6BA4C}"/>
          </ac:graphicFrameMkLst>
        </pc:graphicFrameChg>
        <pc:graphicFrameChg chg="mod">
          <ac:chgData name="Darshan R" userId="2a8d66ed-9889-4c3d-a71b-b79fd6e72905" providerId="ADAL" clId="{3DF548BD-9B98-4196-8222-AA944DC6E863}" dt="2022-05-24T05:10:14.611" v="570" actId="1076"/>
          <ac:graphicFrameMkLst>
            <pc:docMk/>
            <pc:sldMk cId="2734640975" sldId="2146847106"/>
            <ac:graphicFrameMk id="20" creationId="{82AE47FE-4771-40C5-B440-89FB282DC758}"/>
          </ac:graphicFrameMkLst>
        </pc:graphicFrameChg>
        <pc:graphicFrameChg chg="mod">
          <ac:chgData name="Darshan R" userId="2a8d66ed-9889-4c3d-a71b-b79fd6e72905" providerId="ADAL" clId="{3DF548BD-9B98-4196-8222-AA944DC6E863}" dt="2022-05-24T05:28:42.076" v="668" actId="14100"/>
          <ac:graphicFrameMkLst>
            <pc:docMk/>
            <pc:sldMk cId="2734640975" sldId="2146847106"/>
            <ac:graphicFrameMk id="23" creationId="{53512413-621A-4390-A3D6-AE2D704AF295}"/>
          </ac:graphicFrameMkLst>
        </pc:graphicFrameChg>
      </pc:sldChg>
      <pc:sldChg chg="modSp mod">
        <pc:chgData name="Darshan R" userId="2a8d66ed-9889-4c3d-a71b-b79fd6e72905" providerId="ADAL" clId="{3DF548BD-9B98-4196-8222-AA944DC6E863}" dt="2022-05-24T09:11:39.344" v="849" actId="20577"/>
        <pc:sldMkLst>
          <pc:docMk/>
          <pc:sldMk cId="3651130997" sldId="2146847111"/>
        </pc:sldMkLst>
        <pc:spChg chg="mod">
          <ac:chgData name="Darshan R" userId="2a8d66ed-9889-4c3d-a71b-b79fd6e72905" providerId="ADAL" clId="{3DF548BD-9B98-4196-8222-AA944DC6E863}" dt="2022-05-24T05:55:22.739" v="678" actId="123"/>
          <ac:spMkLst>
            <pc:docMk/>
            <pc:sldMk cId="3651130997" sldId="2146847111"/>
            <ac:spMk id="45" creationId="{C5BDAE20-C3FB-46A9-9D0B-3760ABD728E7}"/>
          </ac:spMkLst>
        </pc:spChg>
        <pc:spChg chg="mod">
          <ac:chgData name="Darshan R" userId="2a8d66ed-9889-4c3d-a71b-b79fd6e72905" providerId="ADAL" clId="{3DF548BD-9B98-4196-8222-AA944DC6E863}" dt="2022-05-24T07:43:56.795" v="713" actId="1076"/>
          <ac:spMkLst>
            <pc:docMk/>
            <pc:sldMk cId="3651130997" sldId="2146847111"/>
            <ac:spMk id="46" creationId="{7D3AB227-13AB-44DA-9385-2ED8BDB61885}"/>
          </ac:spMkLst>
        </pc:spChg>
        <pc:spChg chg="mod">
          <ac:chgData name="Darshan R" userId="2a8d66ed-9889-4c3d-a71b-b79fd6e72905" providerId="ADAL" clId="{3DF548BD-9B98-4196-8222-AA944DC6E863}" dt="2022-05-24T05:59:19.495" v="699" actId="20577"/>
          <ac:spMkLst>
            <pc:docMk/>
            <pc:sldMk cId="3651130997" sldId="2146847111"/>
            <ac:spMk id="50" creationId="{1F5F958D-5795-40CA-A192-1D347D7028D6}"/>
          </ac:spMkLst>
        </pc:spChg>
        <pc:spChg chg="mod">
          <ac:chgData name="Darshan R" userId="2a8d66ed-9889-4c3d-a71b-b79fd6e72905" providerId="ADAL" clId="{3DF548BD-9B98-4196-8222-AA944DC6E863}" dt="2022-05-24T05:57:40.467" v="690" actId="14100"/>
          <ac:spMkLst>
            <pc:docMk/>
            <pc:sldMk cId="3651130997" sldId="2146847111"/>
            <ac:spMk id="57" creationId="{F7895FCD-88BD-4EF6-BD44-01F54D2C0D12}"/>
          </ac:spMkLst>
        </pc:spChg>
        <pc:spChg chg="mod">
          <ac:chgData name="Darshan R" userId="2a8d66ed-9889-4c3d-a71b-b79fd6e72905" providerId="ADAL" clId="{3DF548BD-9B98-4196-8222-AA944DC6E863}" dt="2022-05-24T05:57:51.955" v="691" actId="1076"/>
          <ac:spMkLst>
            <pc:docMk/>
            <pc:sldMk cId="3651130997" sldId="2146847111"/>
            <ac:spMk id="58" creationId="{825C8452-EA79-4F8C-B012-CF9AC9334B61}"/>
          </ac:spMkLst>
        </pc:spChg>
        <pc:spChg chg="mod">
          <ac:chgData name="Darshan R" userId="2a8d66ed-9889-4c3d-a71b-b79fd6e72905" providerId="ADAL" clId="{3DF548BD-9B98-4196-8222-AA944DC6E863}" dt="2022-05-24T07:42:38.427" v="709" actId="120"/>
          <ac:spMkLst>
            <pc:docMk/>
            <pc:sldMk cId="3651130997" sldId="2146847111"/>
            <ac:spMk id="59" creationId="{4E40A850-3EC5-4E67-BCC1-C5ACAC60BB38}"/>
          </ac:spMkLst>
        </pc:spChg>
        <pc:spChg chg="mod">
          <ac:chgData name="Darshan R" userId="2a8d66ed-9889-4c3d-a71b-b79fd6e72905" providerId="ADAL" clId="{3DF548BD-9B98-4196-8222-AA944DC6E863}" dt="2022-05-24T09:11:39.344" v="849" actId="20577"/>
          <ac:spMkLst>
            <pc:docMk/>
            <pc:sldMk cId="3651130997" sldId="2146847111"/>
            <ac:spMk id="60" creationId="{94E27E28-FE5F-4E55-8B78-84D4B83868EF}"/>
          </ac:spMkLst>
        </pc:spChg>
        <pc:spChg chg="mod">
          <ac:chgData name="Darshan R" userId="2a8d66ed-9889-4c3d-a71b-b79fd6e72905" providerId="ADAL" clId="{3DF548BD-9B98-4196-8222-AA944DC6E863}" dt="2022-05-24T05:58:37.574" v="695" actId="1076"/>
          <ac:spMkLst>
            <pc:docMk/>
            <pc:sldMk cId="3651130997" sldId="2146847111"/>
            <ac:spMk id="61" creationId="{A5DF2F70-2871-48A2-9CFF-CC1D2A9CC1B9}"/>
          </ac:spMkLst>
        </pc:spChg>
      </pc:sldChg>
      <pc:sldChg chg="mod">
        <pc:chgData name="Darshan R" userId="2a8d66ed-9889-4c3d-a71b-b79fd6e72905" providerId="ADAL" clId="{3DF548BD-9B98-4196-8222-AA944DC6E863}" dt="2022-05-24T05:30:25.077" v="676" actId="27918"/>
        <pc:sldMkLst>
          <pc:docMk/>
          <pc:sldMk cId="2939438902" sldId="2146847113"/>
        </pc:sldMkLst>
      </pc:sldChg>
      <pc:sldChg chg="modSp mod">
        <pc:chgData name="Darshan R" userId="2a8d66ed-9889-4c3d-a71b-b79fd6e72905" providerId="ADAL" clId="{3DF548BD-9B98-4196-8222-AA944DC6E863}" dt="2022-05-24T07:25:50.495" v="702" actId="1076"/>
        <pc:sldMkLst>
          <pc:docMk/>
          <pc:sldMk cId="1866570308" sldId="2146847117"/>
        </pc:sldMkLst>
        <pc:spChg chg="mod">
          <ac:chgData name="Darshan R" userId="2a8d66ed-9889-4c3d-a71b-b79fd6e72905" providerId="ADAL" clId="{3DF548BD-9B98-4196-8222-AA944DC6E863}" dt="2022-05-24T07:25:50.495" v="702" actId="1076"/>
          <ac:spMkLst>
            <pc:docMk/>
            <pc:sldMk cId="1866570308" sldId="2146847117"/>
            <ac:spMk id="12" creationId="{E4AABBBA-37C3-4155-9823-43C3D030D40B}"/>
          </ac:spMkLst>
        </pc:spChg>
        <pc:cxnChg chg="mod">
          <ac:chgData name="Darshan R" userId="2a8d66ed-9889-4c3d-a71b-b79fd6e72905" providerId="ADAL" clId="{3DF548BD-9B98-4196-8222-AA944DC6E863}" dt="2022-05-24T07:25:40.346" v="701" actId="1076"/>
          <ac:cxnSpMkLst>
            <pc:docMk/>
            <pc:sldMk cId="1866570308" sldId="2146847117"/>
            <ac:cxnSpMk id="11" creationId="{6FDEC48A-0D85-4657-8C7C-25A898056270}"/>
          </ac:cxnSpMkLst>
        </pc:cxnChg>
      </pc:sldChg>
      <pc:sldChg chg="modSp mod">
        <pc:chgData name="Darshan R" userId="2a8d66ed-9889-4c3d-a71b-b79fd6e72905" providerId="ADAL" clId="{3DF548BD-9B98-4196-8222-AA944DC6E863}" dt="2022-05-24T08:50:43.390" v="840" actId="20577"/>
        <pc:sldMkLst>
          <pc:docMk/>
          <pc:sldMk cId="1461223564" sldId="2146847121"/>
        </pc:sldMkLst>
        <pc:spChg chg="mod">
          <ac:chgData name="Darshan R" userId="2a8d66ed-9889-4c3d-a71b-b79fd6e72905" providerId="ADAL" clId="{3DF548BD-9B98-4196-8222-AA944DC6E863}" dt="2022-05-24T08:50:43.390" v="840" actId="20577"/>
          <ac:spMkLst>
            <pc:docMk/>
            <pc:sldMk cId="1461223564" sldId="2146847121"/>
            <ac:spMk id="13" creationId="{A55D726F-3EC3-4B90-A8E5-4363BEF2F896}"/>
          </ac:spMkLst>
        </pc:spChg>
        <pc:spChg chg="mod">
          <ac:chgData name="Darshan R" userId="2a8d66ed-9889-4c3d-a71b-b79fd6e72905" providerId="ADAL" clId="{3DF548BD-9B98-4196-8222-AA944DC6E863}" dt="2022-05-24T08:48:55.572" v="823" actId="20577"/>
          <ac:spMkLst>
            <pc:docMk/>
            <pc:sldMk cId="1461223564" sldId="2146847121"/>
            <ac:spMk id="22" creationId="{AD52304C-05B4-4B6A-8A5E-1B431EDFB273}"/>
          </ac:spMkLst>
        </pc:spChg>
        <pc:graphicFrameChg chg="modGraphic">
          <ac:chgData name="Darshan R" userId="2a8d66ed-9889-4c3d-a71b-b79fd6e72905" providerId="ADAL" clId="{3DF548BD-9B98-4196-8222-AA944DC6E863}" dt="2022-05-24T08:38:01.645" v="798" actId="20577"/>
          <ac:graphicFrameMkLst>
            <pc:docMk/>
            <pc:sldMk cId="1461223564" sldId="2146847121"/>
            <ac:graphicFrameMk id="7" creationId="{E3F18198-37FC-45D7-A50C-4A248690D02F}"/>
          </ac:graphicFrameMkLst>
        </pc:graphicFrameChg>
        <pc:graphicFrameChg chg="modGraphic">
          <ac:chgData name="Darshan R" userId="2a8d66ed-9889-4c3d-a71b-b79fd6e72905" providerId="ADAL" clId="{3DF548BD-9B98-4196-8222-AA944DC6E863}" dt="2022-05-24T08:46:51.322" v="802" actId="20577"/>
          <ac:graphicFrameMkLst>
            <pc:docMk/>
            <pc:sldMk cId="1461223564" sldId="2146847121"/>
            <ac:graphicFrameMk id="16" creationId="{461680B4-6086-4D14-8A98-71FEB364C9BA}"/>
          </ac:graphicFrameMkLst>
        </pc:graphicFrameChg>
      </pc:sldChg>
    </pc:docChg>
  </pc:docChgLst>
  <pc:docChgLst>
    <pc:chgData name="Vijetha Arya" userId="S::vijetha.arya@themathcompany.com::d2a87cb4-0299-44c0-bef6-4b4170c06539" providerId="AD" clId="Web-{B138000E-45C1-4907-B254-B01E2DF47017}"/>
    <pc:docChg chg="modSld">
      <pc:chgData name="Vijetha Arya" userId="S::vijetha.arya@themathcompany.com::d2a87cb4-0299-44c0-bef6-4b4170c06539" providerId="AD" clId="Web-{B138000E-45C1-4907-B254-B01E2DF47017}" dt="2022-05-13T11:09:00.473" v="35" actId="20577"/>
      <pc:docMkLst>
        <pc:docMk/>
      </pc:docMkLst>
      <pc:sldChg chg="modSp">
        <pc:chgData name="Vijetha Arya" userId="S::vijetha.arya@themathcompany.com::d2a87cb4-0299-44c0-bef6-4b4170c06539" providerId="AD" clId="Web-{B138000E-45C1-4907-B254-B01E2DF47017}" dt="2022-05-13T11:09:00.473" v="35" actId="20577"/>
        <pc:sldMkLst>
          <pc:docMk/>
          <pc:sldMk cId="10792528" sldId="288"/>
        </pc:sldMkLst>
        <pc:spChg chg="mod">
          <ac:chgData name="Vijetha Arya" userId="S::vijetha.arya@themathcompany.com::d2a87cb4-0299-44c0-bef6-4b4170c06539" providerId="AD" clId="Web-{B138000E-45C1-4907-B254-B01E2DF47017}" dt="2022-05-13T11:09:00.473" v="35" actId="20577"/>
          <ac:spMkLst>
            <pc:docMk/>
            <pc:sldMk cId="10792528" sldId="288"/>
            <ac:spMk id="104" creationId="{C55244ED-65D5-4502-9D4A-A38F2CD44AF2}"/>
          </ac:spMkLst>
        </pc:spChg>
      </pc:sldChg>
      <pc:sldChg chg="modSp">
        <pc:chgData name="Vijetha Arya" userId="S::vijetha.arya@themathcompany.com::d2a87cb4-0299-44c0-bef6-4b4170c06539" providerId="AD" clId="Web-{B138000E-45C1-4907-B254-B01E2DF47017}" dt="2022-05-13T11:07:42.144" v="19" actId="20577"/>
        <pc:sldMkLst>
          <pc:docMk/>
          <pc:sldMk cId="2738489754" sldId="2146847097"/>
        </pc:sldMkLst>
        <pc:spChg chg="mod">
          <ac:chgData name="Vijetha Arya" userId="S::vijetha.arya@themathcompany.com::d2a87cb4-0299-44c0-bef6-4b4170c06539" providerId="AD" clId="Web-{B138000E-45C1-4907-B254-B01E2DF47017}" dt="2022-05-13T11:07:42.144" v="19" actId="20577"/>
          <ac:spMkLst>
            <pc:docMk/>
            <pc:sldMk cId="2738489754" sldId="2146847097"/>
            <ac:spMk id="120" creationId="{8887605E-4765-4D85-88DA-A01B70AD0C86}"/>
          </ac:spMkLst>
        </pc:spChg>
        <pc:spChg chg="mod">
          <ac:chgData name="Vijetha Arya" userId="S::vijetha.arya@themathcompany.com::d2a87cb4-0299-44c0-bef6-4b4170c06539" providerId="AD" clId="Web-{B138000E-45C1-4907-B254-B01E2DF47017}" dt="2022-05-13T11:06:33.877" v="12" actId="20577"/>
          <ac:spMkLst>
            <pc:docMk/>
            <pc:sldMk cId="2738489754" sldId="2146847097"/>
            <ac:spMk id="241" creationId="{9E18F431-86F4-4785-AA79-B80D10241897}"/>
          </ac:spMkLst>
        </pc:spChg>
      </pc:sldChg>
    </pc:docChg>
  </pc:docChgLst>
  <pc:docChgLst>
    <pc:chgData name="Anshul Singh" userId="d8b54d95-7405-4bde-b93c-68dafab39f57" providerId="ADAL" clId="{9A623575-D1DF-43E9-8DE6-AF4EF27E6532}"/>
    <pc:docChg chg="modSld">
      <pc:chgData name="Anshul Singh" userId="d8b54d95-7405-4bde-b93c-68dafab39f57" providerId="ADAL" clId="{9A623575-D1DF-43E9-8DE6-AF4EF27E6532}" dt="2022-12-01T18:05:36.394" v="10" actId="14100"/>
      <pc:docMkLst>
        <pc:docMk/>
      </pc:docMkLst>
      <pc:sldChg chg="modSp mod">
        <pc:chgData name="Anshul Singh" userId="d8b54d95-7405-4bde-b93c-68dafab39f57" providerId="ADAL" clId="{9A623575-D1DF-43E9-8DE6-AF4EF27E6532}" dt="2022-11-09T07:50:31.066" v="9" actId="1036"/>
        <pc:sldMkLst>
          <pc:docMk/>
          <pc:sldMk cId="21479192" sldId="525"/>
        </pc:sldMkLst>
        <pc:spChg chg="mod">
          <ac:chgData name="Anshul Singh" userId="d8b54d95-7405-4bde-b93c-68dafab39f57" providerId="ADAL" clId="{9A623575-D1DF-43E9-8DE6-AF4EF27E6532}" dt="2022-11-09T07:50:31.066" v="9" actId="1036"/>
          <ac:spMkLst>
            <pc:docMk/>
            <pc:sldMk cId="21479192" sldId="525"/>
            <ac:spMk id="17" creationId="{084D1153-2A95-4771-A42D-7BCA40A53DB9}"/>
          </ac:spMkLst>
        </pc:spChg>
      </pc:sldChg>
      <pc:sldChg chg="modSp mod">
        <pc:chgData name="Anshul Singh" userId="d8b54d95-7405-4bde-b93c-68dafab39f57" providerId="ADAL" clId="{9A623575-D1DF-43E9-8DE6-AF4EF27E6532}" dt="2022-12-01T18:05:36.394" v="10" actId="14100"/>
        <pc:sldMkLst>
          <pc:docMk/>
          <pc:sldMk cId="2798495630" sldId="2146847134"/>
        </pc:sldMkLst>
        <pc:graphicFrameChg chg="modGraphic">
          <ac:chgData name="Anshul Singh" userId="d8b54d95-7405-4bde-b93c-68dafab39f57" providerId="ADAL" clId="{9A623575-D1DF-43E9-8DE6-AF4EF27E6532}" dt="2022-12-01T18:05:36.394" v="10" actId="14100"/>
          <ac:graphicFrameMkLst>
            <pc:docMk/>
            <pc:sldMk cId="2798495630" sldId="2146847134"/>
            <ac:graphicFrameMk id="20" creationId="{0146C1A3-F99B-4E26-90F5-22B4D268D747}"/>
          </ac:graphicFrameMkLst>
        </pc:graphicFrameChg>
      </pc:sldChg>
      <pc:sldChg chg="modAnim">
        <pc:chgData name="Anshul Singh" userId="d8b54d95-7405-4bde-b93c-68dafab39f57" providerId="ADAL" clId="{9A623575-D1DF-43E9-8DE6-AF4EF27E6532}" dt="2022-11-09T04:18:00.387" v="8"/>
        <pc:sldMkLst>
          <pc:docMk/>
          <pc:sldMk cId="2164929761" sldId="2146847138"/>
        </pc:sldMkLst>
      </pc:sldChg>
    </pc:docChg>
  </pc:docChgLst>
  <pc:docChgLst>
    <pc:chgData name="Prakrita K" userId="cc20fa24-6198-4e3e-818f-dd8eb23a2681" providerId="ADAL" clId="{F5AEBDB6-875B-446D-82A8-60AD3D5FCC51}"/>
    <pc:docChg chg="undo custSel addSld delSld modSld">
      <pc:chgData name="Prakrita K" userId="cc20fa24-6198-4e3e-818f-dd8eb23a2681" providerId="ADAL" clId="{F5AEBDB6-875B-446D-82A8-60AD3D5FCC51}" dt="2022-12-20T04:37:45.513" v="30" actId="47"/>
      <pc:docMkLst>
        <pc:docMk/>
      </pc:docMkLst>
      <pc:sldChg chg="addSp delSp modSp mod">
        <pc:chgData name="Prakrita K" userId="cc20fa24-6198-4e3e-818f-dd8eb23a2681" providerId="ADAL" clId="{F5AEBDB6-875B-446D-82A8-60AD3D5FCC51}" dt="2022-12-20T03:55:31.241" v="21" actId="1076"/>
        <pc:sldMkLst>
          <pc:docMk/>
          <pc:sldMk cId="714387637" sldId="2146847056"/>
        </pc:sldMkLst>
        <pc:spChg chg="add del">
          <ac:chgData name="Prakrita K" userId="cc20fa24-6198-4e3e-818f-dd8eb23a2681" providerId="ADAL" clId="{F5AEBDB6-875B-446D-82A8-60AD3D5FCC51}" dt="2022-12-19T18:22:41.298" v="16" actId="478"/>
          <ac:spMkLst>
            <pc:docMk/>
            <pc:sldMk cId="714387637" sldId="2146847056"/>
            <ac:spMk id="2" creationId="{E8763628-3AC2-4710-8F74-26F95BE9F579}"/>
          </ac:spMkLst>
        </pc:spChg>
        <pc:spChg chg="add del mod">
          <ac:chgData name="Prakrita K" userId="cc20fa24-6198-4e3e-818f-dd8eb23a2681" providerId="ADAL" clId="{F5AEBDB6-875B-446D-82A8-60AD3D5FCC51}" dt="2022-12-19T18:21:24.254" v="11"/>
          <ac:spMkLst>
            <pc:docMk/>
            <pc:sldMk cId="714387637" sldId="2146847056"/>
            <ac:spMk id="3" creationId="{22F0E88B-3FC7-F00F-E7F1-B9EF62FB51A9}"/>
          </ac:spMkLst>
        </pc:spChg>
        <pc:spChg chg="add del mod">
          <ac:chgData name="Prakrita K" userId="cc20fa24-6198-4e3e-818f-dd8eb23a2681" providerId="ADAL" clId="{F5AEBDB6-875B-446D-82A8-60AD3D5FCC51}" dt="2022-12-19T18:21:24.254" v="11"/>
          <ac:spMkLst>
            <pc:docMk/>
            <pc:sldMk cId="714387637" sldId="2146847056"/>
            <ac:spMk id="4" creationId="{5500310C-01D6-55AD-3DBF-387B1C4FC82F}"/>
          </ac:spMkLst>
        </pc:spChg>
        <pc:spChg chg="add del mod">
          <ac:chgData name="Prakrita K" userId="cc20fa24-6198-4e3e-818f-dd8eb23a2681" providerId="ADAL" clId="{F5AEBDB6-875B-446D-82A8-60AD3D5FCC51}" dt="2022-12-19T18:22:41.298" v="16" actId="478"/>
          <ac:spMkLst>
            <pc:docMk/>
            <pc:sldMk cId="714387637" sldId="2146847056"/>
            <ac:spMk id="5" creationId="{41DBC38F-075F-40D6-81E4-1C197703024F}"/>
          </ac:spMkLst>
        </pc:spChg>
        <pc:spChg chg="add del mod">
          <ac:chgData name="Prakrita K" userId="cc20fa24-6198-4e3e-818f-dd8eb23a2681" providerId="ADAL" clId="{F5AEBDB6-875B-446D-82A8-60AD3D5FCC51}" dt="2022-12-19T18:22:41.298" v="16" actId="478"/>
          <ac:spMkLst>
            <pc:docMk/>
            <pc:sldMk cId="714387637" sldId="2146847056"/>
            <ac:spMk id="6" creationId="{F02D76DD-71B3-445D-9A0A-821689D84196}"/>
          </ac:spMkLst>
        </pc:spChg>
        <pc:spChg chg="add del mod">
          <ac:chgData name="Prakrita K" userId="cc20fa24-6198-4e3e-818f-dd8eb23a2681" providerId="ADAL" clId="{F5AEBDB6-875B-446D-82A8-60AD3D5FCC51}" dt="2022-12-19T18:22:41.298" v="16" actId="478"/>
          <ac:spMkLst>
            <pc:docMk/>
            <pc:sldMk cId="714387637" sldId="2146847056"/>
            <ac:spMk id="7" creationId="{DB7B4B66-460F-4DC7-9E57-0F97E65C28BC}"/>
          </ac:spMkLst>
        </pc:spChg>
        <pc:spChg chg="add del mod">
          <ac:chgData name="Prakrita K" userId="cc20fa24-6198-4e3e-818f-dd8eb23a2681" providerId="ADAL" clId="{F5AEBDB6-875B-446D-82A8-60AD3D5FCC51}" dt="2022-12-19T18:22:41.298" v="16" actId="478"/>
          <ac:spMkLst>
            <pc:docMk/>
            <pc:sldMk cId="714387637" sldId="2146847056"/>
            <ac:spMk id="8" creationId="{5E77AC98-6D4A-47AF-84B8-BFA85936A0D4}"/>
          </ac:spMkLst>
        </pc:spChg>
        <pc:spChg chg="add del mod">
          <ac:chgData name="Prakrita K" userId="cc20fa24-6198-4e3e-818f-dd8eb23a2681" providerId="ADAL" clId="{F5AEBDB6-875B-446D-82A8-60AD3D5FCC51}" dt="2022-12-19T18:22:41.298" v="16" actId="478"/>
          <ac:spMkLst>
            <pc:docMk/>
            <pc:sldMk cId="714387637" sldId="2146847056"/>
            <ac:spMk id="9" creationId="{DCEE00AC-18F9-4EA9-8216-AC2AF3F2674E}"/>
          </ac:spMkLst>
        </pc:spChg>
        <pc:spChg chg="add del mod">
          <ac:chgData name="Prakrita K" userId="cc20fa24-6198-4e3e-818f-dd8eb23a2681" providerId="ADAL" clId="{F5AEBDB6-875B-446D-82A8-60AD3D5FCC51}" dt="2022-12-19T18:22:41.298" v="16" actId="478"/>
          <ac:spMkLst>
            <pc:docMk/>
            <pc:sldMk cId="714387637" sldId="2146847056"/>
            <ac:spMk id="10" creationId="{5BDA77B9-A8AA-4E63-9391-C6F01B6A2E9C}"/>
          </ac:spMkLst>
        </pc:spChg>
        <pc:spChg chg="add del mod">
          <ac:chgData name="Prakrita K" userId="cc20fa24-6198-4e3e-818f-dd8eb23a2681" providerId="ADAL" clId="{F5AEBDB6-875B-446D-82A8-60AD3D5FCC51}" dt="2022-12-20T03:47:12.490" v="17" actId="1076"/>
          <ac:spMkLst>
            <pc:docMk/>
            <pc:sldMk cId="714387637" sldId="2146847056"/>
            <ac:spMk id="11" creationId="{F9031EBD-8D94-4B79-970F-61DC348ACD05}"/>
          </ac:spMkLst>
        </pc:spChg>
        <pc:spChg chg="add del mod">
          <ac:chgData name="Prakrita K" userId="cc20fa24-6198-4e3e-818f-dd8eb23a2681" providerId="ADAL" clId="{F5AEBDB6-875B-446D-82A8-60AD3D5FCC51}" dt="2022-12-19T18:22:41.298" v="16" actId="478"/>
          <ac:spMkLst>
            <pc:docMk/>
            <pc:sldMk cId="714387637" sldId="2146847056"/>
            <ac:spMk id="12" creationId="{6D6A7819-8796-4167-9D6E-7B7364C40531}"/>
          </ac:spMkLst>
        </pc:spChg>
        <pc:spChg chg="add del mod">
          <ac:chgData name="Prakrita K" userId="cc20fa24-6198-4e3e-818f-dd8eb23a2681" providerId="ADAL" clId="{F5AEBDB6-875B-446D-82A8-60AD3D5FCC51}" dt="2022-12-19T18:22:41.298" v="16" actId="478"/>
          <ac:spMkLst>
            <pc:docMk/>
            <pc:sldMk cId="714387637" sldId="2146847056"/>
            <ac:spMk id="13" creationId="{1275D0C0-AF99-4CDD-AC65-E3E7025CD28E}"/>
          </ac:spMkLst>
        </pc:spChg>
        <pc:spChg chg="add del mod">
          <ac:chgData name="Prakrita K" userId="cc20fa24-6198-4e3e-818f-dd8eb23a2681" providerId="ADAL" clId="{F5AEBDB6-875B-446D-82A8-60AD3D5FCC51}" dt="2022-12-20T03:55:31.241" v="21" actId="1076"/>
          <ac:spMkLst>
            <pc:docMk/>
            <pc:sldMk cId="714387637" sldId="2146847056"/>
            <ac:spMk id="14" creationId="{DA9FEA07-D93F-4762-9638-61C3FF0F56AA}"/>
          </ac:spMkLst>
        </pc:spChg>
        <pc:spChg chg="add del mod">
          <ac:chgData name="Prakrita K" userId="cc20fa24-6198-4e3e-818f-dd8eb23a2681" providerId="ADAL" clId="{F5AEBDB6-875B-446D-82A8-60AD3D5FCC51}" dt="2022-12-19T18:21:24.254" v="11"/>
          <ac:spMkLst>
            <pc:docMk/>
            <pc:sldMk cId="714387637" sldId="2146847056"/>
            <ac:spMk id="15" creationId="{13430286-FB51-9CC3-475A-DD4FF984B31B}"/>
          </ac:spMkLst>
        </pc:spChg>
        <pc:spChg chg="add del mod">
          <ac:chgData name="Prakrita K" userId="cc20fa24-6198-4e3e-818f-dd8eb23a2681" providerId="ADAL" clId="{F5AEBDB6-875B-446D-82A8-60AD3D5FCC51}" dt="2022-12-19T18:21:24.254" v="11"/>
          <ac:spMkLst>
            <pc:docMk/>
            <pc:sldMk cId="714387637" sldId="2146847056"/>
            <ac:spMk id="16" creationId="{52538C99-45FF-D3FA-2585-278369152503}"/>
          </ac:spMkLst>
        </pc:spChg>
        <pc:spChg chg="add del mod">
          <ac:chgData name="Prakrita K" userId="cc20fa24-6198-4e3e-818f-dd8eb23a2681" providerId="ADAL" clId="{F5AEBDB6-875B-446D-82A8-60AD3D5FCC51}" dt="2022-12-19T18:21:24.254" v="11"/>
          <ac:spMkLst>
            <pc:docMk/>
            <pc:sldMk cId="714387637" sldId="2146847056"/>
            <ac:spMk id="17" creationId="{899748FC-017D-FFB2-1348-E569F7D06618}"/>
          </ac:spMkLst>
        </pc:spChg>
        <pc:spChg chg="add del mod">
          <ac:chgData name="Prakrita K" userId="cc20fa24-6198-4e3e-818f-dd8eb23a2681" providerId="ADAL" clId="{F5AEBDB6-875B-446D-82A8-60AD3D5FCC51}" dt="2022-12-19T18:21:24.254" v="11"/>
          <ac:spMkLst>
            <pc:docMk/>
            <pc:sldMk cId="714387637" sldId="2146847056"/>
            <ac:spMk id="18" creationId="{31705F5A-822A-72DA-DD6E-382FFBBF408C}"/>
          </ac:spMkLst>
        </pc:spChg>
        <pc:spChg chg="add del mod">
          <ac:chgData name="Prakrita K" userId="cc20fa24-6198-4e3e-818f-dd8eb23a2681" providerId="ADAL" clId="{F5AEBDB6-875B-446D-82A8-60AD3D5FCC51}" dt="2022-12-19T18:21:24.254" v="11"/>
          <ac:spMkLst>
            <pc:docMk/>
            <pc:sldMk cId="714387637" sldId="2146847056"/>
            <ac:spMk id="19" creationId="{9022F9A9-24C7-C57C-BF0B-320349135CFF}"/>
          </ac:spMkLst>
        </pc:spChg>
        <pc:spChg chg="add del mod">
          <ac:chgData name="Prakrita K" userId="cc20fa24-6198-4e3e-818f-dd8eb23a2681" providerId="ADAL" clId="{F5AEBDB6-875B-446D-82A8-60AD3D5FCC51}" dt="2022-12-19T18:21:24.254" v="11"/>
          <ac:spMkLst>
            <pc:docMk/>
            <pc:sldMk cId="714387637" sldId="2146847056"/>
            <ac:spMk id="20" creationId="{359CDD8B-703A-69C1-257F-2836048AA3CC}"/>
          </ac:spMkLst>
        </pc:spChg>
        <pc:spChg chg="add del mod">
          <ac:chgData name="Prakrita K" userId="cc20fa24-6198-4e3e-818f-dd8eb23a2681" providerId="ADAL" clId="{F5AEBDB6-875B-446D-82A8-60AD3D5FCC51}" dt="2022-12-19T18:22:41.298" v="16" actId="478"/>
          <ac:spMkLst>
            <pc:docMk/>
            <pc:sldMk cId="714387637" sldId="2146847056"/>
            <ac:spMk id="21" creationId="{B566843F-D234-41C6-A4C1-FB995A5DFE5F}"/>
          </ac:spMkLst>
        </pc:spChg>
        <pc:spChg chg="add del mod">
          <ac:chgData name="Prakrita K" userId="cc20fa24-6198-4e3e-818f-dd8eb23a2681" providerId="ADAL" clId="{F5AEBDB6-875B-446D-82A8-60AD3D5FCC51}" dt="2022-12-19T18:21:24.254" v="11"/>
          <ac:spMkLst>
            <pc:docMk/>
            <pc:sldMk cId="714387637" sldId="2146847056"/>
            <ac:spMk id="28" creationId="{1FB50903-C94E-A39E-01F5-550B1AAB71BF}"/>
          </ac:spMkLst>
        </pc:spChg>
        <pc:spChg chg="add del mod">
          <ac:chgData name="Prakrita K" userId="cc20fa24-6198-4e3e-818f-dd8eb23a2681" providerId="ADAL" clId="{F5AEBDB6-875B-446D-82A8-60AD3D5FCC51}" dt="2022-12-19T18:21:24.254" v="11"/>
          <ac:spMkLst>
            <pc:docMk/>
            <pc:sldMk cId="714387637" sldId="2146847056"/>
            <ac:spMk id="29" creationId="{3339DAF3-5783-5BEA-4161-A017A5AFA9B2}"/>
          </ac:spMkLst>
        </pc:spChg>
        <pc:spChg chg="add del mod">
          <ac:chgData name="Prakrita K" userId="cc20fa24-6198-4e3e-818f-dd8eb23a2681" providerId="ADAL" clId="{F5AEBDB6-875B-446D-82A8-60AD3D5FCC51}" dt="2022-12-19T18:21:24.254" v="11"/>
          <ac:spMkLst>
            <pc:docMk/>
            <pc:sldMk cId="714387637" sldId="2146847056"/>
            <ac:spMk id="30" creationId="{BF0DBA9F-0C0D-CCD9-F3F0-D4260B3A1501}"/>
          </ac:spMkLst>
        </pc:spChg>
        <pc:spChg chg="add del mod">
          <ac:chgData name="Prakrita K" userId="cc20fa24-6198-4e3e-818f-dd8eb23a2681" providerId="ADAL" clId="{F5AEBDB6-875B-446D-82A8-60AD3D5FCC51}" dt="2022-12-19T18:22:41.298" v="16" actId="478"/>
          <ac:spMkLst>
            <pc:docMk/>
            <pc:sldMk cId="714387637" sldId="2146847056"/>
            <ac:spMk id="31" creationId="{FD5CBE43-5D49-EC8C-CD03-F30ACDCA90E9}"/>
          </ac:spMkLst>
        </pc:spChg>
        <pc:spChg chg="add del mod">
          <ac:chgData name="Prakrita K" userId="cc20fa24-6198-4e3e-818f-dd8eb23a2681" providerId="ADAL" clId="{F5AEBDB6-875B-446D-82A8-60AD3D5FCC51}" dt="2022-12-19T18:22:41.298" v="16" actId="478"/>
          <ac:spMkLst>
            <pc:docMk/>
            <pc:sldMk cId="714387637" sldId="2146847056"/>
            <ac:spMk id="32" creationId="{75955826-7E95-756A-A442-8EF4CCD7FD20}"/>
          </ac:spMkLst>
        </pc:spChg>
        <pc:spChg chg="add del mod">
          <ac:chgData name="Prakrita K" userId="cc20fa24-6198-4e3e-818f-dd8eb23a2681" providerId="ADAL" clId="{F5AEBDB6-875B-446D-82A8-60AD3D5FCC51}" dt="2022-12-19T18:22:41.298" v="16" actId="478"/>
          <ac:spMkLst>
            <pc:docMk/>
            <pc:sldMk cId="714387637" sldId="2146847056"/>
            <ac:spMk id="33" creationId="{CBD48CC2-9374-76D4-1DBF-2A74182054FE}"/>
          </ac:spMkLst>
        </pc:spChg>
        <pc:spChg chg="add del mod">
          <ac:chgData name="Prakrita K" userId="cc20fa24-6198-4e3e-818f-dd8eb23a2681" providerId="ADAL" clId="{F5AEBDB6-875B-446D-82A8-60AD3D5FCC51}" dt="2022-12-19T18:22:41.298" v="16" actId="478"/>
          <ac:spMkLst>
            <pc:docMk/>
            <pc:sldMk cId="714387637" sldId="2146847056"/>
            <ac:spMk id="34" creationId="{37DC945C-5DF1-6CB7-3068-D6D3AF4C7E9C}"/>
          </ac:spMkLst>
        </pc:spChg>
        <pc:spChg chg="add del mod">
          <ac:chgData name="Prakrita K" userId="cc20fa24-6198-4e3e-818f-dd8eb23a2681" providerId="ADAL" clId="{F5AEBDB6-875B-446D-82A8-60AD3D5FCC51}" dt="2022-12-19T18:22:41.298" v="16" actId="478"/>
          <ac:spMkLst>
            <pc:docMk/>
            <pc:sldMk cId="714387637" sldId="2146847056"/>
            <ac:spMk id="36" creationId="{44218BA8-DCAC-7941-FF71-1D7732E166C3}"/>
          </ac:spMkLst>
        </pc:spChg>
        <pc:spChg chg="add del mod">
          <ac:chgData name="Prakrita K" userId="cc20fa24-6198-4e3e-818f-dd8eb23a2681" providerId="ADAL" clId="{F5AEBDB6-875B-446D-82A8-60AD3D5FCC51}" dt="2022-12-19T18:22:41.298" v="16" actId="478"/>
          <ac:spMkLst>
            <pc:docMk/>
            <pc:sldMk cId="714387637" sldId="2146847056"/>
            <ac:spMk id="38" creationId="{66B7C583-3169-E446-17D5-2ABAAE21AAC6}"/>
          </ac:spMkLst>
        </pc:spChg>
        <pc:spChg chg="add del mod">
          <ac:chgData name="Prakrita K" userId="cc20fa24-6198-4e3e-818f-dd8eb23a2681" providerId="ADAL" clId="{F5AEBDB6-875B-446D-82A8-60AD3D5FCC51}" dt="2022-12-19T18:22:41.298" v="16" actId="478"/>
          <ac:spMkLst>
            <pc:docMk/>
            <pc:sldMk cId="714387637" sldId="2146847056"/>
            <ac:spMk id="39" creationId="{B9AA91F4-0A44-3978-8C63-0909B6F7077C}"/>
          </ac:spMkLst>
        </pc:spChg>
        <pc:spChg chg="add del mod">
          <ac:chgData name="Prakrita K" userId="cc20fa24-6198-4e3e-818f-dd8eb23a2681" providerId="ADAL" clId="{F5AEBDB6-875B-446D-82A8-60AD3D5FCC51}" dt="2022-12-19T18:22:41.298" v="16" actId="478"/>
          <ac:spMkLst>
            <pc:docMk/>
            <pc:sldMk cId="714387637" sldId="2146847056"/>
            <ac:spMk id="40" creationId="{9DB64FF9-1CBE-820B-8DCA-7315BEB78E01}"/>
          </ac:spMkLst>
        </pc:spChg>
        <pc:spChg chg="add del mod">
          <ac:chgData name="Prakrita K" userId="cc20fa24-6198-4e3e-818f-dd8eb23a2681" providerId="ADAL" clId="{F5AEBDB6-875B-446D-82A8-60AD3D5FCC51}" dt="2022-12-19T18:22:41.298" v="16" actId="478"/>
          <ac:spMkLst>
            <pc:docMk/>
            <pc:sldMk cId="714387637" sldId="2146847056"/>
            <ac:spMk id="41" creationId="{FAA4AFA1-7219-B2C4-648E-08A455784DC1}"/>
          </ac:spMkLst>
        </pc:spChg>
        <pc:spChg chg="add del mod">
          <ac:chgData name="Prakrita K" userId="cc20fa24-6198-4e3e-818f-dd8eb23a2681" providerId="ADAL" clId="{F5AEBDB6-875B-446D-82A8-60AD3D5FCC51}" dt="2022-12-19T18:22:41.298" v="16" actId="478"/>
          <ac:spMkLst>
            <pc:docMk/>
            <pc:sldMk cId="714387637" sldId="2146847056"/>
            <ac:spMk id="42" creationId="{835DB79F-0F37-6CC6-74BF-5B3F24984A6D}"/>
          </ac:spMkLst>
        </pc:spChg>
        <pc:spChg chg="add del mod">
          <ac:chgData name="Prakrita K" userId="cc20fa24-6198-4e3e-818f-dd8eb23a2681" providerId="ADAL" clId="{F5AEBDB6-875B-446D-82A8-60AD3D5FCC51}" dt="2022-12-19T18:22:41.298" v="16" actId="478"/>
          <ac:spMkLst>
            <pc:docMk/>
            <pc:sldMk cId="714387637" sldId="2146847056"/>
            <ac:spMk id="43" creationId="{3F3F07B7-9BF5-D2DE-1E2D-E6C43BDD57F4}"/>
          </ac:spMkLst>
        </pc:spChg>
        <pc:graphicFrameChg chg="add del">
          <ac:chgData name="Prakrita K" userId="cc20fa24-6198-4e3e-818f-dd8eb23a2681" providerId="ADAL" clId="{F5AEBDB6-875B-446D-82A8-60AD3D5FCC51}" dt="2022-12-19T18:22:41.298" v="16" actId="478"/>
          <ac:graphicFrameMkLst>
            <pc:docMk/>
            <pc:sldMk cId="714387637" sldId="2146847056"/>
            <ac:graphicFrameMk id="22" creationId="{B3310657-36C0-4A89-8A58-784980374414}"/>
          </ac:graphicFrameMkLst>
        </pc:graphicFrameChg>
        <pc:picChg chg="add del mod">
          <ac:chgData name="Prakrita K" userId="cc20fa24-6198-4e3e-818f-dd8eb23a2681" providerId="ADAL" clId="{F5AEBDB6-875B-446D-82A8-60AD3D5FCC51}" dt="2022-12-19T18:22:41.298" v="16" actId="478"/>
          <ac:picMkLst>
            <pc:docMk/>
            <pc:sldMk cId="714387637" sldId="2146847056"/>
            <ac:picMk id="23" creationId="{1B476137-1717-4B28-9846-FD5A9B47035C}"/>
          </ac:picMkLst>
        </pc:picChg>
        <pc:picChg chg="add del">
          <ac:chgData name="Prakrita K" userId="cc20fa24-6198-4e3e-818f-dd8eb23a2681" providerId="ADAL" clId="{F5AEBDB6-875B-446D-82A8-60AD3D5FCC51}" dt="2022-12-19T18:22:41.298" v="16" actId="478"/>
          <ac:picMkLst>
            <pc:docMk/>
            <pc:sldMk cId="714387637" sldId="2146847056"/>
            <ac:picMk id="24" creationId="{EF9E552A-84D1-4743-9E94-1516952CB9A5}"/>
          </ac:picMkLst>
        </pc:picChg>
        <pc:picChg chg="add del">
          <ac:chgData name="Prakrita K" userId="cc20fa24-6198-4e3e-818f-dd8eb23a2681" providerId="ADAL" clId="{F5AEBDB6-875B-446D-82A8-60AD3D5FCC51}" dt="2022-12-19T18:22:41.298" v="16" actId="478"/>
          <ac:picMkLst>
            <pc:docMk/>
            <pc:sldMk cId="714387637" sldId="2146847056"/>
            <ac:picMk id="25" creationId="{9CDFEDA3-44EC-49D4-919D-2311B2B3D139}"/>
          </ac:picMkLst>
        </pc:picChg>
        <pc:picChg chg="add del">
          <ac:chgData name="Prakrita K" userId="cc20fa24-6198-4e3e-818f-dd8eb23a2681" providerId="ADAL" clId="{F5AEBDB6-875B-446D-82A8-60AD3D5FCC51}" dt="2022-12-19T18:22:41.298" v="16" actId="478"/>
          <ac:picMkLst>
            <pc:docMk/>
            <pc:sldMk cId="714387637" sldId="2146847056"/>
            <ac:picMk id="26" creationId="{69854E5A-63AD-422A-B7E5-5388B87459C3}"/>
          </ac:picMkLst>
        </pc:picChg>
        <pc:picChg chg="add del">
          <ac:chgData name="Prakrita K" userId="cc20fa24-6198-4e3e-818f-dd8eb23a2681" providerId="ADAL" clId="{F5AEBDB6-875B-446D-82A8-60AD3D5FCC51}" dt="2022-12-19T18:22:41.298" v="16" actId="478"/>
          <ac:picMkLst>
            <pc:docMk/>
            <pc:sldMk cId="714387637" sldId="2146847056"/>
            <ac:picMk id="27" creationId="{65E3955E-6873-403C-8A80-3FC41D2479A8}"/>
          </ac:picMkLst>
        </pc:picChg>
        <pc:picChg chg="add del">
          <ac:chgData name="Prakrita K" userId="cc20fa24-6198-4e3e-818f-dd8eb23a2681" providerId="ADAL" clId="{F5AEBDB6-875B-446D-82A8-60AD3D5FCC51}" dt="2022-12-19T18:22:41.298" v="16" actId="478"/>
          <ac:picMkLst>
            <pc:docMk/>
            <pc:sldMk cId="714387637" sldId="2146847056"/>
            <ac:picMk id="35" creationId="{13DED6E7-AA6A-4C51-AA4D-A02AD9779773}"/>
          </ac:picMkLst>
        </pc:picChg>
        <pc:picChg chg="add del">
          <ac:chgData name="Prakrita K" userId="cc20fa24-6198-4e3e-818f-dd8eb23a2681" providerId="ADAL" clId="{F5AEBDB6-875B-446D-82A8-60AD3D5FCC51}" dt="2022-12-19T18:22:41.298" v="16" actId="478"/>
          <ac:picMkLst>
            <pc:docMk/>
            <pc:sldMk cId="714387637" sldId="2146847056"/>
            <ac:picMk id="37" creationId="{A3AF1F23-F6FA-41C1-8F4B-92084E2914BA}"/>
          </ac:picMkLst>
        </pc:picChg>
      </pc:sldChg>
      <pc:sldChg chg="modSp mod">
        <pc:chgData name="Prakrita K" userId="cc20fa24-6198-4e3e-818f-dd8eb23a2681" providerId="ADAL" clId="{F5AEBDB6-875B-446D-82A8-60AD3D5FCC51}" dt="2022-12-18T15:42:35.037" v="2" actId="1076"/>
        <pc:sldMkLst>
          <pc:docMk/>
          <pc:sldMk cId="1708532047" sldId="2146847136"/>
        </pc:sldMkLst>
        <pc:graphicFrameChg chg="mod">
          <ac:chgData name="Prakrita K" userId="cc20fa24-6198-4e3e-818f-dd8eb23a2681" providerId="ADAL" clId="{F5AEBDB6-875B-446D-82A8-60AD3D5FCC51}" dt="2022-12-18T15:42:35.037" v="2" actId="1076"/>
          <ac:graphicFrameMkLst>
            <pc:docMk/>
            <pc:sldMk cId="1708532047" sldId="2146847136"/>
            <ac:graphicFrameMk id="12" creationId="{C7D770C7-247C-477B-975A-1008A611C0B4}"/>
          </ac:graphicFrameMkLst>
        </pc:graphicFrameChg>
      </pc:sldChg>
      <pc:sldChg chg="modSp mod">
        <pc:chgData name="Prakrita K" userId="cc20fa24-6198-4e3e-818f-dd8eb23a2681" providerId="ADAL" clId="{F5AEBDB6-875B-446D-82A8-60AD3D5FCC51}" dt="2022-12-18T14:12:05.871" v="1" actId="1076"/>
        <pc:sldMkLst>
          <pc:docMk/>
          <pc:sldMk cId="2164929761" sldId="2146847138"/>
        </pc:sldMkLst>
        <pc:spChg chg="mod">
          <ac:chgData name="Prakrita K" userId="cc20fa24-6198-4e3e-818f-dd8eb23a2681" providerId="ADAL" clId="{F5AEBDB6-875B-446D-82A8-60AD3D5FCC51}" dt="2022-12-18T14:11:58.056" v="0" actId="1076"/>
          <ac:spMkLst>
            <pc:docMk/>
            <pc:sldMk cId="2164929761" sldId="2146847138"/>
            <ac:spMk id="19" creationId="{A716C6C2-EB63-4A1A-B6DB-237160C7F79D}"/>
          </ac:spMkLst>
        </pc:spChg>
        <pc:spChg chg="mod">
          <ac:chgData name="Prakrita K" userId="cc20fa24-6198-4e3e-818f-dd8eb23a2681" providerId="ADAL" clId="{F5AEBDB6-875B-446D-82A8-60AD3D5FCC51}" dt="2022-12-18T14:12:05.871" v="1" actId="1076"/>
          <ac:spMkLst>
            <pc:docMk/>
            <pc:sldMk cId="2164929761" sldId="2146847138"/>
            <ac:spMk id="23" creationId="{5B9138BF-628F-43B7-A1C3-A207FD0BE758}"/>
          </ac:spMkLst>
        </pc:spChg>
      </pc:sldChg>
      <pc:sldChg chg="addSp delSp modSp add del mod">
        <pc:chgData name="Prakrita K" userId="cc20fa24-6198-4e3e-818f-dd8eb23a2681" providerId="ADAL" clId="{F5AEBDB6-875B-446D-82A8-60AD3D5FCC51}" dt="2022-12-20T04:37:45.513" v="30" actId="47"/>
        <pc:sldMkLst>
          <pc:docMk/>
          <pc:sldMk cId="3372556394" sldId="2146847140"/>
        </pc:sldMkLst>
        <pc:spChg chg="del">
          <ac:chgData name="Prakrita K" userId="cc20fa24-6198-4e3e-818f-dd8eb23a2681" providerId="ADAL" clId="{F5AEBDB6-875B-446D-82A8-60AD3D5FCC51}" dt="2022-12-20T03:55:39.606" v="23" actId="478"/>
          <ac:spMkLst>
            <pc:docMk/>
            <pc:sldMk cId="3372556394" sldId="2146847140"/>
            <ac:spMk id="2" creationId="{E8763628-3AC2-4710-8F74-26F95BE9F579}"/>
          </ac:spMkLst>
        </pc:spChg>
        <pc:spChg chg="add del mod">
          <ac:chgData name="Prakrita K" userId="cc20fa24-6198-4e3e-818f-dd8eb23a2681" providerId="ADAL" clId="{F5AEBDB6-875B-446D-82A8-60AD3D5FCC51}" dt="2022-12-20T03:55:42.952" v="24" actId="478"/>
          <ac:spMkLst>
            <pc:docMk/>
            <pc:sldMk cId="3372556394" sldId="2146847140"/>
            <ac:spMk id="3" creationId="{61A7603D-C834-5292-4F74-E4C96C5D3948}"/>
          </ac:spMkLst>
        </pc:spChg>
        <pc:spChg chg="add del mod">
          <ac:chgData name="Prakrita K" userId="cc20fa24-6198-4e3e-818f-dd8eb23a2681" providerId="ADAL" clId="{F5AEBDB6-875B-446D-82A8-60AD3D5FCC51}" dt="2022-12-20T03:55:42.952" v="24" actId="478"/>
          <ac:spMkLst>
            <pc:docMk/>
            <pc:sldMk cId="3372556394" sldId="2146847140"/>
            <ac:spMk id="4" creationId="{28C5078F-BAF1-0481-CD37-E3857B48489C}"/>
          </ac:spMkLst>
        </pc:spChg>
        <pc:spChg chg="del">
          <ac:chgData name="Prakrita K" userId="cc20fa24-6198-4e3e-818f-dd8eb23a2681" providerId="ADAL" clId="{F5AEBDB6-875B-446D-82A8-60AD3D5FCC51}" dt="2022-12-20T03:55:39.606" v="23" actId="478"/>
          <ac:spMkLst>
            <pc:docMk/>
            <pc:sldMk cId="3372556394" sldId="2146847140"/>
            <ac:spMk id="5" creationId="{41DBC38F-075F-40D6-81E4-1C197703024F}"/>
          </ac:spMkLst>
        </pc:spChg>
        <pc:spChg chg="del">
          <ac:chgData name="Prakrita K" userId="cc20fa24-6198-4e3e-818f-dd8eb23a2681" providerId="ADAL" clId="{F5AEBDB6-875B-446D-82A8-60AD3D5FCC51}" dt="2022-12-20T03:55:39.606" v="23" actId="478"/>
          <ac:spMkLst>
            <pc:docMk/>
            <pc:sldMk cId="3372556394" sldId="2146847140"/>
            <ac:spMk id="6" creationId="{F02D76DD-71B3-445D-9A0A-821689D84196}"/>
          </ac:spMkLst>
        </pc:spChg>
        <pc:spChg chg="del">
          <ac:chgData name="Prakrita K" userId="cc20fa24-6198-4e3e-818f-dd8eb23a2681" providerId="ADAL" clId="{F5AEBDB6-875B-446D-82A8-60AD3D5FCC51}" dt="2022-12-20T03:55:39.606" v="23" actId="478"/>
          <ac:spMkLst>
            <pc:docMk/>
            <pc:sldMk cId="3372556394" sldId="2146847140"/>
            <ac:spMk id="7" creationId="{DB7B4B66-460F-4DC7-9E57-0F97E65C28BC}"/>
          </ac:spMkLst>
        </pc:spChg>
        <pc:spChg chg="del">
          <ac:chgData name="Prakrita K" userId="cc20fa24-6198-4e3e-818f-dd8eb23a2681" providerId="ADAL" clId="{F5AEBDB6-875B-446D-82A8-60AD3D5FCC51}" dt="2022-12-20T03:55:39.606" v="23" actId="478"/>
          <ac:spMkLst>
            <pc:docMk/>
            <pc:sldMk cId="3372556394" sldId="2146847140"/>
            <ac:spMk id="8" creationId="{5E77AC98-6D4A-47AF-84B8-BFA85936A0D4}"/>
          </ac:spMkLst>
        </pc:spChg>
        <pc:spChg chg="del">
          <ac:chgData name="Prakrita K" userId="cc20fa24-6198-4e3e-818f-dd8eb23a2681" providerId="ADAL" clId="{F5AEBDB6-875B-446D-82A8-60AD3D5FCC51}" dt="2022-12-20T03:55:39.606" v="23" actId="478"/>
          <ac:spMkLst>
            <pc:docMk/>
            <pc:sldMk cId="3372556394" sldId="2146847140"/>
            <ac:spMk id="9" creationId="{DCEE00AC-18F9-4EA9-8216-AC2AF3F2674E}"/>
          </ac:spMkLst>
        </pc:spChg>
        <pc:spChg chg="del">
          <ac:chgData name="Prakrita K" userId="cc20fa24-6198-4e3e-818f-dd8eb23a2681" providerId="ADAL" clId="{F5AEBDB6-875B-446D-82A8-60AD3D5FCC51}" dt="2022-12-20T03:55:39.606" v="23" actId="478"/>
          <ac:spMkLst>
            <pc:docMk/>
            <pc:sldMk cId="3372556394" sldId="2146847140"/>
            <ac:spMk id="10" creationId="{5BDA77B9-A8AA-4E63-9391-C6F01B6A2E9C}"/>
          </ac:spMkLst>
        </pc:spChg>
        <pc:spChg chg="del">
          <ac:chgData name="Prakrita K" userId="cc20fa24-6198-4e3e-818f-dd8eb23a2681" providerId="ADAL" clId="{F5AEBDB6-875B-446D-82A8-60AD3D5FCC51}" dt="2022-12-20T03:55:39.606" v="23" actId="478"/>
          <ac:spMkLst>
            <pc:docMk/>
            <pc:sldMk cId="3372556394" sldId="2146847140"/>
            <ac:spMk id="11" creationId="{F9031EBD-8D94-4B79-970F-61DC348ACD05}"/>
          </ac:spMkLst>
        </pc:spChg>
        <pc:spChg chg="del">
          <ac:chgData name="Prakrita K" userId="cc20fa24-6198-4e3e-818f-dd8eb23a2681" providerId="ADAL" clId="{F5AEBDB6-875B-446D-82A8-60AD3D5FCC51}" dt="2022-12-20T03:55:39.606" v="23" actId="478"/>
          <ac:spMkLst>
            <pc:docMk/>
            <pc:sldMk cId="3372556394" sldId="2146847140"/>
            <ac:spMk id="12" creationId="{6D6A7819-8796-4167-9D6E-7B7364C40531}"/>
          </ac:spMkLst>
        </pc:spChg>
        <pc:spChg chg="del">
          <ac:chgData name="Prakrita K" userId="cc20fa24-6198-4e3e-818f-dd8eb23a2681" providerId="ADAL" clId="{F5AEBDB6-875B-446D-82A8-60AD3D5FCC51}" dt="2022-12-20T03:55:39.606" v="23" actId="478"/>
          <ac:spMkLst>
            <pc:docMk/>
            <pc:sldMk cId="3372556394" sldId="2146847140"/>
            <ac:spMk id="13" creationId="{1275D0C0-AF99-4CDD-AC65-E3E7025CD28E}"/>
          </ac:spMkLst>
        </pc:spChg>
        <pc:spChg chg="del">
          <ac:chgData name="Prakrita K" userId="cc20fa24-6198-4e3e-818f-dd8eb23a2681" providerId="ADAL" clId="{F5AEBDB6-875B-446D-82A8-60AD3D5FCC51}" dt="2022-12-20T03:55:39.606" v="23" actId="478"/>
          <ac:spMkLst>
            <pc:docMk/>
            <pc:sldMk cId="3372556394" sldId="2146847140"/>
            <ac:spMk id="14" creationId="{DA9FEA07-D93F-4762-9638-61C3FF0F56AA}"/>
          </ac:spMkLst>
        </pc:spChg>
        <pc:spChg chg="add del mod">
          <ac:chgData name="Prakrita K" userId="cc20fa24-6198-4e3e-818f-dd8eb23a2681" providerId="ADAL" clId="{F5AEBDB6-875B-446D-82A8-60AD3D5FCC51}" dt="2022-12-20T03:55:42.952" v="24" actId="478"/>
          <ac:spMkLst>
            <pc:docMk/>
            <pc:sldMk cId="3372556394" sldId="2146847140"/>
            <ac:spMk id="15" creationId="{BF59D769-3F23-C57B-8634-F7269BC0DE38}"/>
          </ac:spMkLst>
        </pc:spChg>
        <pc:spChg chg="add del mod">
          <ac:chgData name="Prakrita K" userId="cc20fa24-6198-4e3e-818f-dd8eb23a2681" providerId="ADAL" clId="{F5AEBDB6-875B-446D-82A8-60AD3D5FCC51}" dt="2022-12-20T03:55:42.952" v="24" actId="478"/>
          <ac:spMkLst>
            <pc:docMk/>
            <pc:sldMk cId="3372556394" sldId="2146847140"/>
            <ac:spMk id="16" creationId="{D0B7B438-8961-C2FA-7DE6-B16115531216}"/>
          </ac:spMkLst>
        </pc:spChg>
        <pc:spChg chg="add del mod">
          <ac:chgData name="Prakrita K" userId="cc20fa24-6198-4e3e-818f-dd8eb23a2681" providerId="ADAL" clId="{F5AEBDB6-875B-446D-82A8-60AD3D5FCC51}" dt="2022-12-20T03:55:42.952" v="24" actId="478"/>
          <ac:spMkLst>
            <pc:docMk/>
            <pc:sldMk cId="3372556394" sldId="2146847140"/>
            <ac:spMk id="17" creationId="{E7C58911-39F7-54A2-21C3-7126DC906A0E}"/>
          </ac:spMkLst>
        </pc:spChg>
        <pc:spChg chg="add del mod">
          <ac:chgData name="Prakrita K" userId="cc20fa24-6198-4e3e-818f-dd8eb23a2681" providerId="ADAL" clId="{F5AEBDB6-875B-446D-82A8-60AD3D5FCC51}" dt="2022-12-20T03:55:42.952" v="24" actId="478"/>
          <ac:spMkLst>
            <pc:docMk/>
            <pc:sldMk cId="3372556394" sldId="2146847140"/>
            <ac:spMk id="18" creationId="{0D02691D-3AAB-6F18-D2A9-4E6628FC6C84}"/>
          </ac:spMkLst>
        </pc:spChg>
        <pc:spChg chg="add del mod">
          <ac:chgData name="Prakrita K" userId="cc20fa24-6198-4e3e-818f-dd8eb23a2681" providerId="ADAL" clId="{F5AEBDB6-875B-446D-82A8-60AD3D5FCC51}" dt="2022-12-20T03:55:42.952" v="24" actId="478"/>
          <ac:spMkLst>
            <pc:docMk/>
            <pc:sldMk cId="3372556394" sldId="2146847140"/>
            <ac:spMk id="19" creationId="{9BDF2EE2-DD4B-78EF-6E13-6785ABBB3C1F}"/>
          </ac:spMkLst>
        </pc:spChg>
        <pc:spChg chg="add del mod">
          <ac:chgData name="Prakrita K" userId="cc20fa24-6198-4e3e-818f-dd8eb23a2681" providerId="ADAL" clId="{F5AEBDB6-875B-446D-82A8-60AD3D5FCC51}" dt="2022-12-20T03:55:42.952" v="24" actId="478"/>
          <ac:spMkLst>
            <pc:docMk/>
            <pc:sldMk cId="3372556394" sldId="2146847140"/>
            <ac:spMk id="20" creationId="{26E81BA7-F6FE-8152-B953-950822A86C80}"/>
          </ac:spMkLst>
        </pc:spChg>
        <pc:spChg chg="del mod">
          <ac:chgData name="Prakrita K" userId="cc20fa24-6198-4e3e-818f-dd8eb23a2681" providerId="ADAL" clId="{F5AEBDB6-875B-446D-82A8-60AD3D5FCC51}" dt="2022-12-20T03:56:04.036" v="27" actId="478"/>
          <ac:spMkLst>
            <pc:docMk/>
            <pc:sldMk cId="3372556394" sldId="2146847140"/>
            <ac:spMk id="21" creationId="{B566843F-D234-41C6-A4C1-FB995A5DFE5F}"/>
          </ac:spMkLst>
        </pc:spChg>
        <pc:spChg chg="add del mod">
          <ac:chgData name="Prakrita K" userId="cc20fa24-6198-4e3e-818f-dd8eb23a2681" providerId="ADAL" clId="{F5AEBDB6-875B-446D-82A8-60AD3D5FCC51}" dt="2022-12-20T03:55:42.952" v="24" actId="478"/>
          <ac:spMkLst>
            <pc:docMk/>
            <pc:sldMk cId="3372556394" sldId="2146847140"/>
            <ac:spMk id="28" creationId="{10765C70-7205-DD7C-FDDA-BA1F7BD5863A}"/>
          </ac:spMkLst>
        </pc:spChg>
        <pc:spChg chg="add del mod">
          <ac:chgData name="Prakrita K" userId="cc20fa24-6198-4e3e-818f-dd8eb23a2681" providerId="ADAL" clId="{F5AEBDB6-875B-446D-82A8-60AD3D5FCC51}" dt="2022-12-20T03:55:42.952" v="24" actId="478"/>
          <ac:spMkLst>
            <pc:docMk/>
            <pc:sldMk cId="3372556394" sldId="2146847140"/>
            <ac:spMk id="29" creationId="{C5BD7FA7-62AF-D214-20E5-75121B0779B9}"/>
          </ac:spMkLst>
        </pc:spChg>
        <pc:spChg chg="add del mod">
          <ac:chgData name="Prakrita K" userId="cc20fa24-6198-4e3e-818f-dd8eb23a2681" providerId="ADAL" clId="{F5AEBDB6-875B-446D-82A8-60AD3D5FCC51}" dt="2022-12-20T03:56:07.050" v="29" actId="478"/>
          <ac:spMkLst>
            <pc:docMk/>
            <pc:sldMk cId="3372556394" sldId="2146847140"/>
            <ac:spMk id="31" creationId="{EAEC294A-2E52-C21E-D19E-E4C5B10575B7}"/>
          </ac:spMkLst>
        </pc:spChg>
        <pc:graphicFrameChg chg="del mod">
          <ac:chgData name="Prakrita K" userId="cc20fa24-6198-4e3e-818f-dd8eb23a2681" providerId="ADAL" clId="{F5AEBDB6-875B-446D-82A8-60AD3D5FCC51}" dt="2022-12-20T03:56:04.036" v="27" actId="478"/>
          <ac:graphicFrameMkLst>
            <pc:docMk/>
            <pc:sldMk cId="3372556394" sldId="2146847140"/>
            <ac:graphicFrameMk id="22" creationId="{B3310657-36C0-4A89-8A58-784980374414}"/>
          </ac:graphicFrameMkLst>
        </pc:graphicFrameChg>
        <pc:picChg chg="del">
          <ac:chgData name="Prakrita K" userId="cc20fa24-6198-4e3e-818f-dd8eb23a2681" providerId="ADAL" clId="{F5AEBDB6-875B-446D-82A8-60AD3D5FCC51}" dt="2022-12-20T03:55:39.606" v="23" actId="478"/>
          <ac:picMkLst>
            <pc:docMk/>
            <pc:sldMk cId="3372556394" sldId="2146847140"/>
            <ac:picMk id="23" creationId="{1B476137-1717-4B28-9846-FD5A9B47035C}"/>
          </ac:picMkLst>
        </pc:picChg>
        <pc:picChg chg="del">
          <ac:chgData name="Prakrita K" userId="cc20fa24-6198-4e3e-818f-dd8eb23a2681" providerId="ADAL" clId="{F5AEBDB6-875B-446D-82A8-60AD3D5FCC51}" dt="2022-12-20T03:55:39.606" v="23" actId="478"/>
          <ac:picMkLst>
            <pc:docMk/>
            <pc:sldMk cId="3372556394" sldId="2146847140"/>
            <ac:picMk id="24" creationId="{EF9E552A-84D1-4743-9E94-1516952CB9A5}"/>
          </ac:picMkLst>
        </pc:picChg>
        <pc:picChg chg="del">
          <ac:chgData name="Prakrita K" userId="cc20fa24-6198-4e3e-818f-dd8eb23a2681" providerId="ADAL" clId="{F5AEBDB6-875B-446D-82A8-60AD3D5FCC51}" dt="2022-12-20T03:55:39.606" v="23" actId="478"/>
          <ac:picMkLst>
            <pc:docMk/>
            <pc:sldMk cId="3372556394" sldId="2146847140"/>
            <ac:picMk id="25" creationId="{9CDFEDA3-44EC-49D4-919D-2311B2B3D139}"/>
          </ac:picMkLst>
        </pc:picChg>
        <pc:picChg chg="del">
          <ac:chgData name="Prakrita K" userId="cc20fa24-6198-4e3e-818f-dd8eb23a2681" providerId="ADAL" clId="{F5AEBDB6-875B-446D-82A8-60AD3D5FCC51}" dt="2022-12-20T03:55:39.606" v="23" actId="478"/>
          <ac:picMkLst>
            <pc:docMk/>
            <pc:sldMk cId="3372556394" sldId="2146847140"/>
            <ac:picMk id="26" creationId="{69854E5A-63AD-422A-B7E5-5388B87459C3}"/>
          </ac:picMkLst>
        </pc:picChg>
        <pc:picChg chg="del">
          <ac:chgData name="Prakrita K" userId="cc20fa24-6198-4e3e-818f-dd8eb23a2681" providerId="ADAL" clId="{F5AEBDB6-875B-446D-82A8-60AD3D5FCC51}" dt="2022-12-20T03:56:04.036" v="27" actId="478"/>
          <ac:picMkLst>
            <pc:docMk/>
            <pc:sldMk cId="3372556394" sldId="2146847140"/>
            <ac:picMk id="27" creationId="{65E3955E-6873-403C-8A80-3FC41D2479A8}"/>
          </ac:picMkLst>
        </pc:picChg>
        <pc:picChg chg="del">
          <ac:chgData name="Prakrita K" userId="cc20fa24-6198-4e3e-818f-dd8eb23a2681" providerId="ADAL" clId="{F5AEBDB6-875B-446D-82A8-60AD3D5FCC51}" dt="2022-12-20T03:55:39.606" v="23" actId="478"/>
          <ac:picMkLst>
            <pc:docMk/>
            <pc:sldMk cId="3372556394" sldId="2146847140"/>
            <ac:picMk id="35" creationId="{13DED6E7-AA6A-4C51-AA4D-A02AD9779773}"/>
          </ac:picMkLst>
        </pc:picChg>
        <pc:picChg chg="del">
          <ac:chgData name="Prakrita K" userId="cc20fa24-6198-4e3e-818f-dd8eb23a2681" providerId="ADAL" clId="{F5AEBDB6-875B-446D-82A8-60AD3D5FCC51}" dt="2022-12-20T03:55:39.606" v="23" actId="478"/>
          <ac:picMkLst>
            <pc:docMk/>
            <pc:sldMk cId="3372556394" sldId="2146847140"/>
            <ac:picMk id="37" creationId="{A3AF1F23-F6FA-41C1-8F4B-92084E2914BA}"/>
          </ac:picMkLst>
        </pc:picChg>
      </pc:sldChg>
    </pc:docChg>
  </pc:docChgLst>
  <pc:docChgLst>
    <pc:chgData name="Pulagam Teja" userId="c0cbacc7-5711-4012-8ada-aa1d4063f889" providerId="ADAL" clId="{8061B3A2-09E8-4117-BB63-497930773C78}"/>
    <pc:docChg chg="undo custSel addSld delSld modSld sldOrd">
      <pc:chgData name="Pulagam Teja" userId="c0cbacc7-5711-4012-8ada-aa1d4063f889" providerId="ADAL" clId="{8061B3A2-09E8-4117-BB63-497930773C78}" dt="2022-06-03T15:50:27.361" v="6395" actId="20577"/>
      <pc:docMkLst>
        <pc:docMk/>
      </pc:docMkLst>
      <pc:sldChg chg="addSp modSp mod">
        <pc:chgData name="Pulagam Teja" userId="c0cbacc7-5711-4012-8ada-aa1d4063f889" providerId="ADAL" clId="{8061B3A2-09E8-4117-BB63-497930773C78}" dt="2022-05-21T12:07:19.117" v="1545" actId="1076"/>
        <pc:sldMkLst>
          <pc:docMk/>
          <pc:sldMk cId="535669020" sldId="257"/>
        </pc:sldMkLst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535669020" sldId="257"/>
            <ac:spMk id="2" creationId="{D1D834AA-C231-FC4D-5899-9A3DC227B43D}"/>
          </ac:spMkLst>
        </pc:spChg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535669020" sldId="257"/>
            <ac:spMk id="3" creationId="{6A8367B2-226E-39EC-AA58-8ABF4CA07F39}"/>
          </ac:spMkLst>
        </pc:spChg>
        <pc:spChg chg="mod">
          <ac:chgData name="Pulagam Teja" userId="c0cbacc7-5711-4012-8ada-aa1d4063f889" providerId="ADAL" clId="{8061B3A2-09E8-4117-BB63-497930773C78}" dt="2022-05-21T12:07:11.587" v="1544" actId="1076"/>
          <ac:spMkLst>
            <pc:docMk/>
            <pc:sldMk cId="535669020" sldId="257"/>
            <ac:spMk id="7" creationId="{19BD8B6F-B78F-4231-B12E-B382F8215104}"/>
          </ac:spMkLst>
        </pc:spChg>
        <pc:spChg chg="mod">
          <ac:chgData name="Pulagam Teja" userId="c0cbacc7-5711-4012-8ada-aa1d4063f889" providerId="ADAL" clId="{8061B3A2-09E8-4117-BB63-497930773C78}" dt="2022-05-21T12:07:19.117" v="1545" actId="1076"/>
          <ac:spMkLst>
            <pc:docMk/>
            <pc:sldMk cId="535669020" sldId="257"/>
            <ac:spMk id="9" creationId="{8678CEBE-1D60-4818-84E6-CE5130112534}"/>
          </ac:spMkLst>
        </pc:spChg>
        <pc:spChg chg="mod">
          <ac:chgData name="Pulagam Teja" userId="c0cbacc7-5711-4012-8ada-aa1d4063f889" providerId="ADAL" clId="{8061B3A2-09E8-4117-BB63-497930773C78}" dt="2022-05-21T12:06:19.602" v="1535" actId="1076"/>
          <ac:spMkLst>
            <pc:docMk/>
            <pc:sldMk cId="535669020" sldId="257"/>
            <ac:spMk id="10" creationId="{49357036-7D56-4D20-951C-A8EFA55ECE07}"/>
          </ac:spMkLst>
        </pc:spChg>
        <pc:spChg chg="add mod">
          <ac:chgData name="Pulagam Teja" userId="c0cbacc7-5711-4012-8ada-aa1d4063f889" providerId="ADAL" clId="{8061B3A2-09E8-4117-BB63-497930773C78}" dt="2022-05-21T12:07:01.401" v="1543" actId="1076"/>
          <ac:spMkLst>
            <pc:docMk/>
            <pc:sldMk cId="535669020" sldId="257"/>
            <ac:spMk id="11" creationId="{AE9D6D8A-47EA-4BAC-8ACF-5BA2C8B68D0B}"/>
          </ac:spMkLst>
        </pc:spChg>
      </pc:sldChg>
      <pc:sldChg chg="modSp mod">
        <pc:chgData name="Pulagam Teja" userId="c0cbacc7-5711-4012-8ada-aa1d4063f889" providerId="ADAL" clId="{8061B3A2-09E8-4117-BB63-497930773C78}" dt="2022-05-21T09:43:47.425" v="608"/>
        <pc:sldMkLst>
          <pc:docMk/>
          <pc:sldMk cId="1529294148" sldId="259"/>
        </pc:sldMkLst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1529294148" sldId="259"/>
            <ac:spMk id="2" creationId="{0AFB1388-BA25-43F8-93F5-75E0213C1207}"/>
          </ac:spMkLst>
        </pc:spChg>
      </pc:sldChg>
      <pc:sldChg chg="addSp delSp modSp add mod">
        <pc:chgData name="Pulagam Teja" userId="c0cbacc7-5711-4012-8ada-aa1d4063f889" providerId="ADAL" clId="{8061B3A2-09E8-4117-BB63-497930773C78}" dt="2022-06-03T06:58:41.891" v="4585"/>
        <pc:sldMkLst>
          <pc:docMk/>
          <pc:sldMk cId="533485814" sldId="270"/>
        </pc:sldMkLst>
        <pc:spChg chg="add del mod">
          <ac:chgData name="Pulagam Teja" userId="c0cbacc7-5711-4012-8ada-aa1d4063f889" providerId="ADAL" clId="{8061B3A2-09E8-4117-BB63-497930773C78}" dt="2022-05-21T10:08:17.938" v="835" actId="20577"/>
          <ac:spMkLst>
            <pc:docMk/>
            <pc:sldMk cId="533485814" sldId="270"/>
            <ac:spMk id="106" creationId="{85731EEC-F811-461D-BBF4-5A44D066C6FC}"/>
          </ac:spMkLst>
        </pc:spChg>
        <pc:spChg chg="add del">
          <ac:chgData name="Pulagam Teja" userId="c0cbacc7-5711-4012-8ada-aa1d4063f889" providerId="ADAL" clId="{8061B3A2-09E8-4117-BB63-497930773C78}" dt="2022-05-21T10:08:18.611" v="836" actId="478"/>
          <ac:spMkLst>
            <pc:docMk/>
            <pc:sldMk cId="533485814" sldId="270"/>
            <ac:spMk id="115" creationId="{0971EDD2-E0D5-47CA-AD3C-2B4B7A1FBAD6}"/>
          </ac:spMkLst>
        </pc:spChg>
        <pc:spChg chg="mod">
          <ac:chgData name="Pulagam Teja" userId="c0cbacc7-5711-4012-8ada-aa1d4063f889" providerId="ADAL" clId="{8061B3A2-09E8-4117-BB63-497930773C78}" dt="2022-05-21T10:08:52.040" v="838" actId="1076"/>
          <ac:spMkLst>
            <pc:docMk/>
            <pc:sldMk cId="533485814" sldId="270"/>
            <ac:spMk id="118" creationId="{ACC8FC30-0E39-43F7-9F7C-F0B9856AA97E}"/>
          </ac:spMkLst>
        </pc:spChg>
        <pc:graphicFrameChg chg="del mod">
          <ac:chgData name="Pulagam Teja" userId="c0cbacc7-5711-4012-8ada-aa1d4063f889" providerId="ADAL" clId="{8061B3A2-09E8-4117-BB63-497930773C78}" dt="2022-06-03T06:58:41.127" v="4584" actId="478"/>
          <ac:graphicFrameMkLst>
            <pc:docMk/>
            <pc:sldMk cId="533485814" sldId="270"/>
            <ac:graphicFrameMk id="43" creationId="{85211566-7742-4827-8AA1-88F008ED5A62}"/>
          </ac:graphicFrameMkLst>
        </pc:graphicFrameChg>
        <pc:graphicFrameChg chg="del">
          <ac:chgData name="Pulagam Teja" userId="c0cbacc7-5711-4012-8ada-aa1d4063f889" providerId="ADAL" clId="{8061B3A2-09E8-4117-BB63-497930773C78}" dt="2022-05-23T18:46:32.136" v="2077" actId="478"/>
          <ac:graphicFrameMkLst>
            <pc:docMk/>
            <pc:sldMk cId="533485814" sldId="270"/>
            <ac:graphicFrameMk id="44" creationId="{6443BDF4-D520-470A-A9C8-825ACD12B9C5}"/>
          </ac:graphicFrameMkLst>
        </pc:graphicFrameChg>
        <pc:graphicFrameChg chg="add mod">
          <ac:chgData name="Pulagam Teja" userId="c0cbacc7-5711-4012-8ada-aa1d4063f889" providerId="ADAL" clId="{8061B3A2-09E8-4117-BB63-497930773C78}" dt="2022-06-03T06:58:41.891" v="4585"/>
          <ac:graphicFrameMkLst>
            <pc:docMk/>
            <pc:sldMk cId="533485814" sldId="270"/>
            <ac:graphicFrameMk id="44" creationId="{D1014508-9D09-4C76-8DB9-03D6B136876C}"/>
          </ac:graphicFrameMkLst>
        </pc:graphicFrameChg>
        <pc:graphicFrameChg chg="add mod">
          <ac:chgData name="Pulagam Teja" userId="c0cbacc7-5711-4012-8ada-aa1d4063f889" providerId="ADAL" clId="{8061B3A2-09E8-4117-BB63-497930773C78}" dt="2022-05-23T18:46:32.912" v="2078"/>
          <ac:graphicFrameMkLst>
            <pc:docMk/>
            <pc:sldMk cId="533485814" sldId="270"/>
            <ac:graphicFrameMk id="45" creationId="{8088D656-A881-449F-AB85-33A9DD47C004}"/>
          </ac:graphicFrameMkLst>
        </pc:graphicFrameChg>
      </pc:sldChg>
      <pc:sldChg chg="addSp delSp modSp del mod ord modAnim delCm">
        <pc:chgData name="Pulagam Teja" userId="c0cbacc7-5711-4012-8ada-aa1d4063f889" providerId="ADAL" clId="{8061B3A2-09E8-4117-BB63-497930773C78}" dt="2022-06-03T12:32:08.300" v="6276" actId="1076"/>
        <pc:sldMkLst>
          <pc:docMk/>
          <pc:sldMk cId="10792528" sldId="288"/>
        </pc:sldMkLst>
        <pc:spChg chg="mod">
          <ac:chgData name="Pulagam Teja" userId="c0cbacc7-5711-4012-8ada-aa1d4063f889" providerId="ADAL" clId="{8061B3A2-09E8-4117-BB63-497930773C78}" dt="2022-05-23T18:51:51.981" v="2149" actId="14100"/>
          <ac:spMkLst>
            <pc:docMk/>
            <pc:sldMk cId="10792528" sldId="288"/>
            <ac:spMk id="8" creationId="{A2406D31-3892-4729-807A-2F0247104865}"/>
          </ac:spMkLst>
        </pc:spChg>
        <pc:spChg chg="add mod">
          <ac:chgData name="Pulagam Teja" userId="c0cbacc7-5711-4012-8ada-aa1d4063f889" providerId="ADAL" clId="{8061B3A2-09E8-4117-BB63-497930773C78}" dt="2022-05-21T09:47:17.638" v="656" actId="20577"/>
          <ac:spMkLst>
            <pc:docMk/>
            <pc:sldMk cId="10792528" sldId="288"/>
            <ac:spMk id="25" creationId="{1BD84740-7E34-4C31-84BA-97D2B8D61F8F}"/>
          </ac:spMkLst>
        </pc:spChg>
        <pc:spChg chg="add mod">
          <ac:chgData name="Pulagam Teja" userId="c0cbacc7-5711-4012-8ada-aa1d4063f889" providerId="ADAL" clId="{8061B3A2-09E8-4117-BB63-497930773C78}" dt="2022-05-21T09:46:53.445" v="641" actId="20577"/>
          <ac:spMkLst>
            <pc:docMk/>
            <pc:sldMk cId="10792528" sldId="288"/>
            <ac:spMk id="27" creationId="{6F58868F-16E6-45CB-913D-3B767A80E774}"/>
          </ac:spMkLst>
        </pc:spChg>
        <pc:spChg chg="add mod">
          <ac:chgData name="Pulagam Teja" userId="c0cbacc7-5711-4012-8ada-aa1d4063f889" providerId="ADAL" clId="{8061B3A2-09E8-4117-BB63-497930773C78}" dt="2022-06-03T12:25:54.203" v="6234" actId="20577"/>
          <ac:spMkLst>
            <pc:docMk/>
            <pc:sldMk cId="10792528" sldId="288"/>
            <ac:spMk id="27" creationId="{D233A5E1-763D-45EF-871B-9B701AF47999}"/>
          </ac:spMkLst>
        </pc:spChg>
        <pc:spChg chg="add mod">
          <ac:chgData name="Pulagam Teja" userId="c0cbacc7-5711-4012-8ada-aa1d4063f889" providerId="ADAL" clId="{8061B3A2-09E8-4117-BB63-497930773C78}" dt="2022-05-21T09:47:03.958" v="643" actId="113"/>
          <ac:spMkLst>
            <pc:docMk/>
            <pc:sldMk cId="10792528" sldId="288"/>
            <ac:spMk id="28" creationId="{ED0C8C77-0BF0-48C7-8A12-2F73C754A985}"/>
          </ac:spMkLst>
        </pc:spChg>
        <pc:spChg chg="del mod">
          <ac:chgData name="Pulagam Teja" userId="c0cbacc7-5711-4012-8ada-aa1d4063f889" providerId="ADAL" clId="{8061B3A2-09E8-4117-BB63-497930773C78}" dt="2022-06-03T12:24:59.858" v="6181" actId="478"/>
          <ac:spMkLst>
            <pc:docMk/>
            <pc:sldMk cId="10792528" sldId="288"/>
            <ac:spMk id="29" creationId="{7E0C73DA-AE25-44D8-8C19-F88CB26B1B63}"/>
          </ac:spMkLst>
        </pc:spChg>
        <pc:spChg chg="add mod">
          <ac:chgData name="Pulagam Teja" userId="c0cbacc7-5711-4012-8ada-aa1d4063f889" providerId="ADAL" clId="{8061B3A2-09E8-4117-BB63-497930773C78}" dt="2022-05-21T09:47:12.192" v="645" actId="113"/>
          <ac:spMkLst>
            <pc:docMk/>
            <pc:sldMk cId="10792528" sldId="288"/>
            <ac:spMk id="29" creationId="{FECA9A7E-01AE-492D-AC44-D4BB285D3615}"/>
          </ac:spMkLst>
        </pc:spChg>
        <pc:spChg chg="add mod">
          <ac:chgData name="Pulagam Teja" userId="c0cbacc7-5711-4012-8ada-aa1d4063f889" providerId="ADAL" clId="{8061B3A2-09E8-4117-BB63-497930773C78}" dt="2022-05-21T10:16:03.281" v="912" actId="20577"/>
          <ac:spMkLst>
            <pc:docMk/>
            <pc:sldMk cId="10792528" sldId="288"/>
            <ac:spMk id="31" creationId="{B26300AF-029B-43E5-9210-41452F6339AE}"/>
          </ac:spMkLst>
        </pc:spChg>
        <pc:spChg chg="mod">
          <ac:chgData name="Pulagam Teja" userId="c0cbacc7-5711-4012-8ada-aa1d4063f889" providerId="ADAL" clId="{8061B3A2-09E8-4117-BB63-497930773C78}" dt="2022-06-03T12:31:59.337" v="6273" actId="1076"/>
          <ac:spMkLst>
            <pc:docMk/>
            <pc:sldMk cId="10792528" sldId="288"/>
            <ac:spMk id="32" creationId="{09F68BD6-90A2-4251-861E-63C1BEF514B2}"/>
          </ac:spMkLst>
        </pc:spChg>
        <pc:spChg chg="mod">
          <ac:chgData name="Pulagam Teja" userId="c0cbacc7-5711-4012-8ada-aa1d4063f889" providerId="ADAL" clId="{8061B3A2-09E8-4117-BB63-497930773C78}" dt="2022-06-03T12:31:54.149" v="6272" actId="14100"/>
          <ac:spMkLst>
            <pc:docMk/>
            <pc:sldMk cId="10792528" sldId="288"/>
            <ac:spMk id="33" creationId="{3011C787-5C04-48E2-A68E-260873492857}"/>
          </ac:spMkLst>
        </pc:spChg>
        <pc:spChg chg="mod">
          <ac:chgData name="Pulagam Teja" userId="c0cbacc7-5711-4012-8ada-aa1d4063f889" providerId="ADAL" clId="{8061B3A2-09E8-4117-BB63-497930773C78}" dt="2022-06-03T12:31:51.458" v="6271" actId="14100"/>
          <ac:spMkLst>
            <pc:docMk/>
            <pc:sldMk cId="10792528" sldId="288"/>
            <ac:spMk id="34" creationId="{95F4748F-F499-41B0-9025-CFFED99CF195}"/>
          </ac:spMkLst>
        </pc:spChg>
        <pc:spChg chg="mod">
          <ac:chgData name="Pulagam Teja" userId="c0cbacc7-5711-4012-8ada-aa1d4063f889" providerId="ADAL" clId="{8061B3A2-09E8-4117-BB63-497930773C78}" dt="2022-06-03T12:31:29.029" v="6268" actId="14100"/>
          <ac:spMkLst>
            <pc:docMk/>
            <pc:sldMk cId="10792528" sldId="288"/>
            <ac:spMk id="35" creationId="{6503C2F6-4C61-481C-9F41-4EB81DAD8009}"/>
          </ac:spMkLst>
        </pc:spChg>
        <pc:spChg chg="mod">
          <ac:chgData name="Pulagam Teja" userId="c0cbacc7-5711-4012-8ada-aa1d4063f889" providerId="ADAL" clId="{8061B3A2-09E8-4117-BB63-497930773C78}" dt="2022-06-03T12:32:03.474" v="6274" actId="1076"/>
          <ac:spMkLst>
            <pc:docMk/>
            <pc:sldMk cId="10792528" sldId="288"/>
            <ac:spMk id="36" creationId="{D3572960-A765-439F-9A1A-17AB8900F571}"/>
          </ac:spMkLst>
        </pc:spChg>
        <pc:spChg chg="mod">
          <ac:chgData name="Pulagam Teja" userId="c0cbacc7-5711-4012-8ada-aa1d4063f889" providerId="ADAL" clId="{8061B3A2-09E8-4117-BB63-497930773C78}" dt="2022-06-03T12:31:07.247" v="6265" actId="1076"/>
          <ac:spMkLst>
            <pc:docMk/>
            <pc:sldMk cId="10792528" sldId="288"/>
            <ac:spMk id="45" creationId="{5A14A4E0-845E-4755-93A5-121173D64334}"/>
          </ac:spMkLst>
        </pc:spChg>
        <pc:spChg chg="mod">
          <ac:chgData name="Pulagam Teja" userId="c0cbacc7-5711-4012-8ada-aa1d4063f889" providerId="ADAL" clId="{8061B3A2-09E8-4117-BB63-497930773C78}" dt="2022-06-03T12:29:36.893" v="6255" actId="2711"/>
          <ac:spMkLst>
            <pc:docMk/>
            <pc:sldMk cId="10792528" sldId="288"/>
            <ac:spMk id="46" creationId="{383F1E39-17D6-470D-A981-197C0D89128E}"/>
          </ac:spMkLst>
        </pc:spChg>
        <pc:spChg chg="mod">
          <ac:chgData name="Pulagam Teja" userId="c0cbacc7-5711-4012-8ada-aa1d4063f889" providerId="ADAL" clId="{8061B3A2-09E8-4117-BB63-497930773C78}" dt="2022-05-21T09:39:15.574" v="575" actId="255"/>
          <ac:spMkLst>
            <pc:docMk/>
            <pc:sldMk cId="10792528" sldId="288"/>
            <ac:spMk id="47" creationId="{8F80F76B-1B45-42FD-9673-4067BF4B688D}"/>
          </ac:spMkLst>
        </pc:spChg>
        <pc:spChg chg="mod">
          <ac:chgData name="Pulagam Teja" userId="c0cbacc7-5711-4012-8ada-aa1d4063f889" providerId="ADAL" clId="{8061B3A2-09E8-4117-BB63-497930773C78}" dt="2022-06-03T12:29:47.721" v="6257" actId="255"/>
          <ac:spMkLst>
            <pc:docMk/>
            <pc:sldMk cId="10792528" sldId="288"/>
            <ac:spMk id="48" creationId="{43CDEB18-2A97-4478-8401-323E230EE035}"/>
          </ac:spMkLst>
        </pc:spChg>
        <pc:spChg chg="mod">
          <ac:chgData name="Pulagam Teja" userId="c0cbacc7-5711-4012-8ada-aa1d4063f889" providerId="ADAL" clId="{8061B3A2-09E8-4117-BB63-497930773C78}" dt="2022-06-03T12:30:55.574" v="6263" actId="255"/>
          <ac:spMkLst>
            <pc:docMk/>
            <pc:sldMk cId="10792528" sldId="288"/>
            <ac:spMk id="49" creationId="{2166BE35-86E8-4DB8-A4FF-7F64BADB8F33}"/>
          </ac:spMkLst>
        </pc:spChg>
        <pc:spChg chg="mod">
          <ac:chgData name="Pulagam Teja" userId="c0cbacc7-5711-4012-8ada-aa1d4063f889" providerId="ADAL" clId="{8061B3A2-09E8-4117-BB63-497930773C78}" dt="2022-06-03T12:30:08.088" v="6262" actId="2711"/>
          <ac:spMkLst>
            <pc:docMk/>
            <pc:sldMk cId="10792528" sldId="288"/>
            <ac:spMk id="50" creationId="{A745E1B8-AEA1-4020-BB86-8DB36F6865CF}"/>
          </ac:spMkLst>
        </pc:spChg>
        <pc:spChg chg="mod">
          <ac:chgData name="Pulagam Teja" userId="c0cbacc7-5711-4012-8ada-aa1d4063f889" providerId="ADAL" clId="{8061B3A2-09E8-4117-BB63-497930773C78}" dt="2022-05-21T09:36:23.444" v="472" actId="1076"/>
          <ac:spMkLst>
            <pc:docMk/>
            <pc:sldMk cId="10792528" sldId="288"/>
            <ac:spMk id="98" creationId="{4CA9F19A-4C02-4962-8337-413D48BAFB0E}"/>
          </ac:spMkLst>
        </pc:spChg>
        <pc:spChg chg="mod">
          <ac:chgData name="Pulagam Teja" userId="c0cbacc7-5711-4012-8ada-aa1d4063f889" providerId="ADAL" clId="{8061B3A2-09E8-4117-BB63-497930773C78}" dt="2022-05-21T09:35:59.100" v="468" actId="255"/>
          <ac:spMkLst>
            <pc:docMk/>
            <pc:sldMk cId="10792528" sldId="288"/>
            <ac:spMk id="99" creationId="{D827064C-4CDB-45CF-A40E-98E0D1980CDA}"/>
          </ac:spMkLst>
        </pc:spChg>
        <pc:spChg chg="mod">
          <ac:chgData name="Pulagam Teja" userId="c0cbacc7-5711-4012-8ada-aa1d4063f889" providerId="ADAL" clId="{8061B3A2-09E8-4117-BB63-497930773C78}" dt="2022-05-21T09:35:59.100" v="468" actId="255"/>
          <ac:spMkLst>
            <pc:docMk/>
            <pc:sldMk cId="10792528" sldId="288"/>
            <ac:spMk id="100" creationId="{211C50C2-03FD-4FF9-A104-8DCEF2D662D4}"/>
          </ac:spMkLst>
        </pc:spChg>
        <pc:spChg chg="mod">
          <ac:chgData name="Pulagam Teja" userId="c0cbacc7-5711-4012-8ada-aa1d4063f889" providerId="ADAL" clId="{8061B3A2-09E8-4117-BB63-497930773C78}" dt="2022-05-21T09:36:29.713" v="473" actId="1076"/>
          <ac:spMkLst>
            <pc:docMk/>
            <pc:sldMk cId="10792528" sldId="288"/>
            <ac:spMk id="101" creationId="{CBED643C-D8A1-4929-BAEA-A1A3DF0CC325}"/>
          </ac:spMkLst>
        </pc:spChg>
        <pc:spChg chg="mod">
          <ac:chgData name="Pulagam Teja" userId="c0cbacc7-5711-4012-8ada-aa1d4063f889" providerId="ADAL" clId="{8061B3A2-09E8-4117-BB63-497930773C78}" dt="2022-05-21T09:35:59.131" v="469" actId="27636"/>
          <ac:spMkLst>
            <pc:docMk/>
            <pc:sldMk cId="10792528" sldId="288"/>
            <ac:spMk id="102" creationId="{3EA46B62-811D-4848-A6C1-2233C3A27D0E}"/>
          </ac:spMkLst>
        </pc:spChg>
        <pc:graphicFrameChg chg="add mod modGraphic">
          <ac:chgData name="Pulagam Teja" userId="c0cbacc7-5711-4012-8ada-aa1d4063f889" providerId="ADAL" clId="{8061B3A2-09E8-4117-BB63-497930773C78}" dt="2022-05-21T09:44:01.702" v="609" actId="207"/>
          <ac:graphicFrameMkLst>
            <pc:docMk/>
            <pc:sldMk cId="10792528" sldId="288"/>
            <ac:graphicFrameMk id="26" creationId="{D4BAFCCC-80EB-4766-8209-89A09F2CDCF3}"/>
          </ac:graphicFrameMkLst>
        </pc:graphicFrameChg>
        <pc:graphicFrameChg chg="del">
          <ac:chgData name="Pulagam Teja" userId="c0cbacc7-5711-4012-8ada-aa1d4063f889" providerId="ADAL" clId="{8061B3A2-09E8-4117-BB63-497930773C78}" dt="2022-05-21T09:33:30.419" v="429" actId="478"/>
          <ac:graphicFrameMkLst>
            <pc:docMk/>
            <pc:sldMk cId="10792528" sldId="288"/>
            <ac:graphicFrameMk id="30" creationId="{D45F8114-F503-40D0-9F58-7077FAC7648B}"/>
          </ac:graphicFrameMkLst>
        </pc:graphicFrameChg>
        <pc:graphicFrameChg chg="del">
          <ac:chgData name="Pulagam Teja" userId="c0cbacc7-5711-4012-8ada-aa1d4063f889" providerId="ADAL" clId="{8061B3A2-09E8-4117-BB63-497930773C78}" dt="2022-05-23T18:46:37.669" v="2079" actId="478"/>
          <ac:graphicFrameMkLst>
            <pc:docMk/>
            <pc:sldMk cId="10792528" sldId="288"/>
            <ac:graphicFrameMk id="37" creationId="{70117E89-7B0F-4D38-8682-1F04F72C1509}"/>
          </ac:graphicFrameMkLst>
        </pc:graphicFrameChg>
        <pc:graphicFrameChg chg="add mod">
          <ac:chgData name="Pulagam Teja" userId="c0cbacc7-5711-4012-8ada-aa1d4063f889" providerId="ADAL" clId="{8061B3A2-09E8-4117-BB63-497930773C78}" dt="2022-05-23T18:46:38.383" v="2080"/>
          <ac:graphicFrameMkLst>
            <pc:docMk/>
            <pc:sldMk cId="10792528" sldId="288"/>
            <ac:graphicFrameMk id="38" creationId="{C197C844-0C0E-4EB3-9403-57217BA5116C}"/>
          </ac:graphicFrameMkLst>
        </pc:graphicFrameChg>
        <pc:picChg chg="add mod">
          <ac:chgData name="Pulagam Teja" userId="c0cbacc7-5711-4012-8ada-aa1d4063f889" providerId="ADAL" clId="{8061B3A2-09E8-4117-BB63-497930773C78}" dt="2022-05-21T09:45:15.099" v="621"/>
          <ac:picMkLst>
            <pc:docMk/>
            <pc:sldMk cId="10792528" sldId="288"/>
            <ac:picMk id="32" creationId="{2D6C23C3-9F83-4BA8-BCCD-0C4D9A539AE5}"/>
          </ac:picMkLst>
        </pc:picChg>
        <pc:picChg chg="mod">
          <ac:chgData name="Pulagam Teja" userId="c0cbacc7-5711-4012-8ada-aa1d4063f889" providerId="ADAL" clId="{8061B3A2-09E8-4117-BB63-497930773C78}" dt="2022-05-23T14:38:01.772" v="1914" actId="1076"/>
          <ac:picMkLst>
            <pc:docMk/>
            <pc:sldMk cId="10792528" sldId="288"/>
            <ac:picMk id="33" creationId="{CABCCD81-F91E-418D-AF2D-59AA6602A9CC}"/>
          </ac:picMkLst>
        </pc:picChg>
        <pc:picChg chg="mod">
          <ac:chgData name="Pulagam Teja" userId="c0cbacc7-5711-4012-8ada-aa1d4063f889" providerId="ADAL" clId="{8061B3A2-09E8-4117-BB63-497930773C78}" dt="2022-05-23T14:36:50.496" v="1902" actId="1076"/>
          <ac:picMkLst>
            <pc:docMk/>
            <pc:sldMk cId="10792528" sldId="288"/>
            <ac:picMk id="34" creationId="{A7391BD0-BD1B-4AC6-9F35-EBD546EBA6B6}"/>
          </ac:picMkLst>
        </pc:picChg>
        <pc:picChg chg="mod">
          <ac:chgData name="Pulagam Teja" userId="c0cbacc7-5711-4012-8ada-aa1d4063f889" providerId="ADAL" clId="{8061B3A2-09E8-4117-BB63-497930773C78}" dt="2022-05-23T14:37:07.540" v="1906" actId="1076"/>
          <ac:picMkLst>
            <pc:docMk/>
            <pc:sldMk cId="10792528" sldId="288"/>
            <ac:picMk id="35" creationId="{E656D031-9AF1-4B8A-A007-64EA82407F2A}"/>
          </ac:picMkLst>
        </pc:picChg>
        <pc:picChg chg="mod">
          <ac:chgData name="Pulagam Teja" userId="c0cbacc7-5711-4012-8ada-aa1d4063f889" providerId="ADAL" clId="{8061B3A2-09E8-4117-BB63-497930773C78}" dt="2022-05-23T14:37:22.735" v="1911" actId="1076"/>
          <ac:picMkLst>
            <pc:docMk/>
            <pc:sldMk cId="10792528" sldId="288"/>
            <ac:picMk id="36" creationId="{A517AAB5-B449-4ACA-9474-A0307EE31397}"/>
          </ac:picMkLst>
        </pc:picChg>
        <pc:picChg chg="mod">
          <ac:chgData name="Pulagam Teja" userId="c0cbacc7-5711-4012-8ada-aa1d4063f889" providerId="ADAL" clId="{8061B3A2-09E8-4117-BB63-497930773C78}" dt="2022-06-03T12:32:08.300" v="6276" actId="1076"/>
          <ac:picMkLst>
            <pc:docMk/>
            <pc:sldMk cId="10792528" sldId="288"/>
            <ac:picMk id="40" creationId="{D8375823-ECF6-4EF5-91D9-34142BA1AEA7}"/>
          </ac:picMkLst>
        </pc:picChg>
        <pc:picChg chg="mod">
          <ac:chgData name="Pulagam Teja" userId="c0cbacc7-5711-4012-8ada-aa1d4063f889" providerId="ADAL" clId="{8061B3A2-09E8-4117-BB63-497930773C78}" dt="2022-06-03T12:32:05.327" v="6275" actId="1076"/>
          <ac:picMkLst>
            <pc:docMk/>
            <pc:sldMk cId="10792528" sldId="288"/>
            <ac:picMk id="41" creationId="{91E2614F-77BC-4A7C-B46C-062ADD2C03AB}"/>
          </ac:picMkLst>
        </pc:picChg>
        <pc:cxnChg chg="mod">
          <ac:chgData name="Pulagam Teja" userId="c0cbacc7-5711-4012-8ada-aa1d4063f889" providerId="ADAL" clId="{8061B3A2-09E8-4117-BB63-497930773C78}" dt="2022-06-03T12:31:29.029" v="6268" actId="14100"/>
          <ac:cxnSpMkLst>
            <pc:docMk/>
            <pc:sldMk cId="10792528" sldId="288"/>
            <ac:cxnSpMk id="55" creationId="{B40F3D88-FCD3-4423-8B14-E7DB8E5EC097}"/>
          </ac:cxnSpMkLst>
        </pc:cxnChg>
        <pc:cxnChg chg="mod">
          <ac:chgData name="Pulagam Teja" userId="c0cbacc7-5711-4012-8ada-aa1d4063f889" providerId="ADAL" clId="{8061B3A2-09E8-4117-BB63-497930773C78}" dt="2022-06-03T12:31:54.149" v="6272" actId="14100"/>
          <ac:cxnSpMkLst>
            <pc:docMk/>
            <pc:sldMk cId="10792528" sldId="288"/>
            <ac:cxnSpMk id="61" creationId="{9D8640F5-44B6-49E0-8424-3FEEBC4F8DCC}"/>
          </ac:cxnSpMkLst>
        </pc:cxnChg>
        <pc:cxnChg chg="mod">
          <ac:chgData name="Pulagam Teja" userId="c0cbacc7-5711-4012-8ada-aa1d4063f889" providerId="ADAL" clId="{8061B3A2-09E8-4117-BB63-497930773C78}" dt="2022-06-03T12:31:51.458" v="6271" actId="14100"/>
          <ac:cxnSpMkLst>
            <pc:docMk/>
            <pc:sldMk cId="10792528" sldId="288"/>
            <ac:cxnSpMk id="64" creationId="{90B41B24-DDBF-4B7C-A99D-9290E6CBB152}"/>
          </ac:cxnSpMkLst>
        </pc:cxnChg>
      </pc:sldChg>
      <pc:sldChg chg="modSp mod">
        <pc:chgData name="Pulagam Teja" userId="c0cbacc7-5711-4012-8ada-aa1d4063f889" providerId="ADAL" clId="{8061B3A2-09E8-4117-BB63-497930773C78}" dt="2022-05-21T10:06:48.622" v="815" actId="313"/>
        <pc:sldMkLst>
          <pc:docMk/>
          <pc:sldMk cId="213044533" sldId="473"/>
        </pc:sldMkLst>
        <pc:spChg chg="mod">
          <ac:chgData name="Pulagam Teja" userId="c0cbacc7-5711-4012-8ada-aa1d4063f889" providerId="ADAL" clId="{8061B3A2-09E8-4117-BB63-497930773C78}" dt="2022-05-21T10:06:48.622" v="815" actId="313"/>
          <ac:spMkLst>
            <pc:docMk/>
            <pc:sldMk cId="213044533" sldId="473"/>
            <ac:spMk id="2" creationId="{DCD34CA9-648A-4656-AF9F-BD6E9F9F81FB}"/>
          </ac:spMkLst>
        </pc:spChg>
      </pc:sldChg>
      <pc:sldChg chg="modSp mod">
        <pc:chgData name="Pulagam Teja" userId="c0cbacc7-5711-4012-8ada-aa1d4063f889" providerId="ADAL" clId="{8061B3A2-09E8-4117-BB63-497930773C78}" dt="2022-05-21T09:52:39.800" v="739" actId="20577"/>
        <pc:sldMkLst>
          <pc:docMk/>
          <pc:sldMk cId="29629141" sldId="511"/>
        </pc:sldMkLst>
        <pc:spChg chg="mod">
          <ac:chgData name="Pulagam Teja" userId="c0cbacc7-5711-4012-8ada-aa1d4063f889" providerId="ADAL" clId="{8061B3A2-09E8-4117-BB63-497930773C78}" dt="2022-05-21T09:52:39.800" v="739" actId="20577"/>
          <ac:spMkLst>
            <pc:docMk/>
            <pc:sldMk cId="29629141" sldId="511"/>
            <ac:spMk id="2" creationId="{58BA5092-1605-482B-9BAA-0F3B4BB8612C}"/>
          </ac:spMkLst>
        </pc:spChg>
      </pc:sldChg>
      <pc:sldChg chg="addSp delSp modSp mod modCm">
        <pc:chgData name="Pulagam Teja" userId="c0cbacc7-5711-4012-8ada-aa1d4063f889" providerId="ADAL" clId="{8061B3A2-09E8-4117-BB63-497930773C78}" dt="2022-06-03T07:01:25.234" v="4616" actId="207"/>
        <pc:sldMkLst>
          <pc:docMk/>
          <pc:sldMk cId="2420457607" sldId="518"/>
        </pc:sldMkLst>
        <pc:spChg chg="mod">
          <ac:chgData name="Pulagam Teja" userId="c0cbacc7-5711-4012-8ada-aa1d4063f889" providerId="ADAL" clId="{8061B3A2-09E8-4117-BB63-497930773C78}" dt="2022-05-21T10:19:11.770" v="992" actId="14100"/>
          <ac:spMkLst>
            <pc:docMk/>
            <pc:sldMk cId="2420457607" sldId="518"/>
            <ac:spMk id="4" creationId="{E3EFE40F-A7B4-4EF0-9A11-F89F6BB2B513}"/>
          </ac:spMkLst>
        </pc:spChg>
        <pc:spChg chg="add del mod">
          <ac:chgData name="Pulagam Teja" userId="c0cbacc7-5711-4012-8ada-aa1d4063f889" providerId="ADAL" clId="{8061B3A2-09E8-4117-BB63-497930773C78}" dt="2022-05-24T08:09:48.183" v="3774" actId="478"/>
          <ac:spMkLst>
            <pc:docMk/>
            <pc:sldMk cId="2420457607" sldId="518"/>
            <ac:spMk id="32" creationId="{CC0C296C-5476-4EF3-9DEB-F86807A0A994}"/>
          </ac:spMkLst>
        </pc:spChg>
        <pc:spChg chg="mod">
          <ac:chgData name="Pulagam Teja" userId="c0cbacc7-5711-4012-8ada-aa1d4063f889" providerId="ADAL" clId="{8061B3A2-09E8-4117-BB63-497930773C78}" dt="2022-05-23T19:20:35.293" v="2570" actId="14100"/>
          <ac:spMkLst>
            <pc:docMk/>
            <pc:sldMk cId="2420457607" sldId="518"/>
            <ac:spMk id="34" creationId="{580F9B12-6CEE-4AAD-B9AB-7DF213296D55}"/>
          </ac:spMkLst>
        </pc:spChg>
        <pc:spChg chg="add mod ord">
          <ac:chgData name="Pulagam Teja" userId="c0cbacc7-5711-4012-8ada-aa1d4063f889" providerId="ADAL" clId="{8061B3A2-09E8-4117-BB63-497930773C78}" dt="2022-05-21T10:21:45.169" v="1021" actId="167"/>
          <ac:spMkLst>
            <pc:docMk/>
            <pc:sldMk cId="2420457607" sldId="518"/>
            <ac:spMk id="43" creationId="{17FB12B1-5C00-4692-85A3-A88019C91641}"/>
          </ac:spMkLst>
        </pc:spChg>
        <pc:spChg chg="add mod">
          <ac:chgData name="Pulagam Teja" userId="c0cbacc7-5711-4012-8ada-aa1d4063f889" providerId="ADAL" clId="{8061B3A2-09E8-4117-BB63-497930773C78}" dt="2022-05-21T10:38:51.896" v="1144" actId="20577"/>
          <ac:spMkLst>
            <pc:docMk/>
            <pc:sldMk cId="2420457607" sldId="518"/>
            <ac:spMk id="44" creationId="{B4D9E99B-0DAE-42C5-AC17-AA493DC24681}"/>
          </ac:spMkLst>
        </pc:spChg>
        <pc:spChg chg="mod">
          <ac:chgData name="Pulagam Teja" userId="c0cbacc7-5711-4012-8ada-aa1d4063f889" providerId="ADAL" clId="{8061B3A2-09E8-4117-BB63-497930773C78}" dt="2022-05-21T10:40:07.543" v="1205"/>
          <ac:spMkLst>
            <pc:docMk/>
            <pc:sldMk cId="2420457607" sldId="518"/>
            <ac:spMk id="48" creationId="{CE906A3D-F04A-4E9B-9337-40EEBB3AB2F6}"/>
          </ac:spMkLst>
        </pc:spChg>
        <pc:spChg chg="mod">
          <ac:chgData name="Pulagam Teja" userId="c0cbacc7-5711-4012-8ada-aa1d4063f889" providerId="ADAL" clId="{8061B3A2-09E8-4117-BB63-497930773C78}" dt="2022-05-24T08:42:50.217" v="3788" actId="20577"/>
          <ac:spMkLst>
            <pc:docMk/>
            <pc:sldMk cId="2420457607" sldId="518"/>
            <ac:spMk id="49" creationId="{3513B30F-1767-407B-8CE5-9133A6D6FA9E}"/>
          </ac:spMkLst>
        </pc:spChg>
        <pc:spChg chg="mod">
          <ac:chgData name="Pulagam Teja" userId="c0cbacc7-5711-4012-8ada-aa1d4063f889" providerId="ADAL" clId="{8061B3A2-09E8-4117-BB63-497930773C78}" dt="2022-05-21T10:40:07.543" v="1205"/>
          <ac:spMkLst>
            <pc:docMk/>
            <pc:sldMk cId="2420457607" sldId="518"/>
            <ac:spMk id="51" creationId="{299752E2-5CA4-4714-8C1D-2B17AB74E596}"/>
          </ac:spMkLst>
        </pc:spChg>
        <pc:spChg chg="mod">
          <ac:chgData name="Pulagam Teja" userId="c0cbacc7-5711-4012-8ada-aa1d4063f889" providerId="ADAL" clId="{8061B3A2-09E8-4117-BB63-497930773C78}" dt="2022-05-21T10:19:18.646" v="993" actId="1076"/>
          <ac:spMkLst>
            <pc:docMk/>
            <pc:sldMk cId="2420457607" sldId="518"/>
            <ac:spMk id="56" creationId="{7C60082A-3303-4C04-9681-9E2CDA0C5DC2}"/>
          </ac:spMkLst>
        </pc:spChg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2420457607" sldId="518"/>
            <ac:spMk id="57" creationId="{A09190FB-EE73-48E0-BE48-A3B09A58BC0F}"/>
          </ac:spMkLst>
        </pc:spChg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2420457607" sldId="518"/>
            <ac:spMk id="58" creationId="{ACAC7725-57E7-42C1-9A95-80E8717E952F}"/>
          </ac:spMkLst>
        </pc:spChg>
        <pc:spChg chg="del">
          <ac:chgData name="Pulagam Teja" userId="c0cbacc7-5711-4012-8ada-aa1d4063f889" providerId="ADAL" clId="{8061B3A2-09E8-4117-BB63-497930773C78}" dt="2022-05-24T08:37:41.594" v="3776" actId="478"/>
          <ac:spMkLst>
            <pc:docMk/>
            <pc:sldMk cId="2420457607" sldId="518"/>
            <ac:spMk id="60" creationId="{1B3E85BB-D95A-41F6-A18D-B228E1FF1C19}"/>
          </ac:spMkLst>
        </pc:spChg>
        <pc:spChg chg="del">
          <ac:chgData name="Pulagam Teja" userId="c0cbacc7-5711-4012-8ada-aa1d4063f889" providerId="ADAL" clId="{8061B3A2-09E8-4117-BB63-497930773C78}" dt="2022-05-24T08:43:09.397" v="3789" actId="478"/>
          <ac:spMkLst>
            <pc:docMk/>
            <pc:sldMk cId="2420457607" sldId="518"/>
            <ac:spMk id="62" creationId="{8B3AE643-FDC5-4D67-9922-365069CD76AC}"/>
          </ac:spMkLst>
        </pc:spChg>
        <pc:spChg chg="del">
          <ac:chgData name="Pulagam Teja" userId="c0cbacc7-5711-4012-8ada-aa1d4063f889" providerId="ADAL" clId="{8061B3A2-09E8-4117-BB63-497930773C78}" dt="2022-05-24T08:43:09.397" v="3789" actId="478"/>
          <ac:spMkLst>
            <pc:docMk/>
            <pc:sldMk cId="2420457607" sldId="518"/>
            <ac:spMk id="68" creationId="{F137C170-6C8E-49D7-A83F-8A58B13602FB}"/>
          </ac:spMkLst>
        </pc:spChg>
        <pc:spChg chg="del">
          <ac:chgData name="Pulagam Teja" userId="c0cbacc7-5711-4012-8ada-aa1d4063f889" providerId="ADAL" clId="{8061B3A2-09E8-4117-BB63-497930773C78}" dt="2022-05-24T08:37:44.973" v="3777" actId="478"/>
          <ac:spMkLst>
            <pc:docMk/>
            <pc:sldMk cId="2420457607" sldId="518"/>
            <ac:spMk id="70" creationId="{CC652B70-78AF-4C37-8FFC-F644CCAE1878}"/>
          </ac:spMkLst>
        </pc:spChg>
        <pc:spChg chg="mod">
          <ac:chgData name="Pulagam Teja" userId="c0cbacc7-5711-4012-8ada-aa1d4063f889" providerId="ADAL" clId="{8061B3A2-09E8-4117-BB63-497930773C78}" dt="2022-05-21T10:40:32.467" v="1207" actId="1076"/>
          <ac:spMkLst>
            <pc:docMk/>
            <pc:sldMk cId="2420457607" sldId="518"/>
            <ac:spMk id="76" creationId="{2613F01E-CB4E-4B58-976A-BF200B5B7DF2}"/>
          </ac:spMkLst>
        </pc:spChg>
        <pc:spChg chg="mod">
          <ac:chgData name="Pulagam Teja" userId="c0cbacc7-5711-4012-8ada-aa1d4063f889" providerId="ADAL" clId="{8061B3A2-09E8-4117-BB63-497930773C78}" dt="2022-05-23T19:20:40.851" v="2571" actId="1076"/>
          <ac:spMkLst>
            <pc:docMk/>
            <pc:sldMk cId="2420457607" sldId="518"/>
            <ac:spMk id="77" creationId="{66B9C5B0-7B66-45A2-A8D6-7417A43D4A75}"/>
          </ac:spMkLst>
        </pc:spChg>
        <pc:grpChg chg="add mod">
          <ac:chgData name="Pulagam Teja" userId="c0cbacc7-5711-4012-8ada-aa1d4063f889" providerId="ADAL" clId="{8061B3A2-09E8-4117-BB63-497930773C78}" dt="2022-05-21T10:40:14.920" v="1206" actId="1076"/>
          <ac:grpSpMkLst>
            <pc:docMk/>
            <pc:sldMk cId="2420457607" sldId="518"/>
            <ac:grpSpMk id="45" creationId="{BC129E1A-5005-41E0-A926-8838BD7451A3}"/>
          </ac:grpSpMkLst>
        </pc:grpChg>
        <pc:graphicFrameChg chg="add del mod">
          <ac:chgData name="Pulagam Teja" userId="c0cbacc7-5711-4012-8ada-aa1d4063f889" providerId="ADAL" clId="{8061B3A2-09E8-4117-BB63-497930773C78}" dt="2022-05-21T09:54:33.545" v="747" actId="478"/>
          <ac:graphicFrameMkLst>
            <pc:docMk/>
            <pc:sldMk cId="2420457607" sldId="518"/>
            <ac:graphicFrameMk id="40" creationId="{0BF2B299-3947-47EE-B17A-1EFCC0C9D8A3}"/>
          </ac:graphicFrameMkLst>
        </pc:graphicFrameChg>
        <pc:graphicFrameChg chg="add mod">
          <ac:chgData name="Pulagam Teja" userId="c0cbacc7-5711-4012-8ada-aa1d4063f889" providerId="ADAL" clId="{8061B3A2-09E8-4117-BB63-497930773C78}" dt="2022-05-21T09:54:34.228" v="748"/>
          <ac:graphicFrameMkLst>
            <pc:docMk/>
            <pc:sldMk cId="2420457607" sldId="518"/>
            <ac:graphicFrameMk id="41" creationId="{7FA1423D-8E3F-4372-AE7C-79DCC6DF89BF}"/>
          </ac:graphicFrameMkLst>
        </pc:graphicFrameChg>
        <pc:graphicFrameChg chg="add del mod">
          <ac:chgData name="Pulagam Teja" userId="c0cbacc7-5711-4012-8ada-aa1d4063f889" providerId="ADAL" clId="{8061B3A2-09E8-4117-BB63-497930773C78}" dt="2022-06-03T06:59:48.506" v="4603"/>
          <ac:graphicFrameMkLst>
            <pc:docMk/>
            <pc:sldMk cId="2420457607" sldId="518"/>
            <ac:graphicFrameMk id="41" creationId="{B383CFEA-E500-4C66-92B8-CA6A429DE90F}"/>
          </ac:graphicFrameMkLst>
        </pc:graphicFrameChg>
        <pc:graphicFrameChg chg="add mod modGraphic">
          <ac:chgData name="Pulagam Teja" userId="c0cbacc7-5711-4012-8ada-aa1d4063f889" providerId="ADAL" clId="{8061B3A2-09E8-4117-BB63-497930773C78}" dt="2022-06-03T07:01:25.234" v="4616" actId="207"/>
          <ac:graphicFrameMkLst>
            <pc:docMk/>
            <pc:sldMk cId="2420457607" sldId="518"/>
            <ac:graphicFrameMk id="60" creationId="{1A47A30F-E37C-4F2C-9A3A-0D3AD42DEF20}"/>
          </ac:graphicFrameMkLst>
        </pc:graphicFrameChg>
        <pc:graphicFrameChg chg="del modGraphic">
          <ac:chgData name="Pulagam Teja" userId="c0cbacc7-5711-4012-8ada-aa1d4063f889" providerId="ADAL" clId="{8061B3A2-09E8-4117-BB63-497930773C78}" dt="2022-05-23T18:46:54.958" v="2084" actId="478"/>
          <ac:graphicFrameMkLst>
            <pc:docMk/>
            <pc:sldMk cId="2420457607" sldId="518"/>
            <ac:graphicFrameMk id="61" creationId="{393E16E6-60B1-4D7A-8B5E-EEB39974F922}"/>
          </ac:graphicFrameMkLst>
        </pc:graphicFrameChg>
        <pc:graphicFrameChg chg="add del mod modGraphic">
          <ac:chgData name="Pulagam Teja" userId="c0cbacc7-5711-4012-8ada-aa1d4063f889" providerId="ADAL" clId="{8061B3A2-09E8-4117-BB63-497930773C78}" dt="2022-06-03T07:01:13.174" v="4613" actId="478"/>
          <ac:graphicFrameMkLst>
            <pc:docMk/>
            <pc:sldMk cId="2420457607" sldId="518"/>
            <ac:graphicFrameMk id="63" creationId="{EBDA8427-8233-47FD-8853-B340FB28EAB5}"/>
          </ac:graphicFrameMkLst>
        </pc:graphicFrameChg>
        <pc:graphicFrameChg chg="del">
          <ac:chgData name="Pulagam Teja" userId="c0cbacc7-5711-4012-8ada-aa1d4063f889" providerId="ADAL" clId="{8061B3A2-09E8-4117-BB63-497930773C78}" dt="2022-05-21T09:33:58.731" v="435" actId="478"/>
          <ac:graphicFrameMkLst>
            <pc:docMk/>
            <pc:sldMk cId="2420457607" sldId="518"/>
            <ac:graphicFrameMk id="84" creationId="{11442B95-0D6A-4B64-976E-B2D4BA2A1445}"/>
          </ac:graphicFrameMkLst>
        </pc:graphicFrameChg>
        <pc:picChg chg="add mod">
          <ac:chgData name="Pulagam Teja" userId="c0cbacc7-5711-4012-8ada-aa1d4063f889" providerId="ADAL" clId="{8061B3A2-09E8-4117-BB63-497930773C78}" dt="2022-05-21T10:07:04.275" v="818"/>
          <ac:picMkLst>
            <pc:docMk/>
            <pc:sldMk cId="2420457607" sldId="518"/>
            <ac:picMk id="42" creationId="{7741F2B1-C0C7-4C1D-A4EF-7DC09AF6103C}"/>
          </ac:picMkLst>
        </pc:picChg>
      </pc:sldChg>
      <pc:sldChg chg="addSp delSp modSp mod ord delCm modCm">
        <pc:chgData name="Pulagam Teja" userId="c0cbacc7-5711-4012-8ada-aa1d4063f889" providerId="ADAL" clId="{8061B3A2-09E8-4117-BB63-497930773C78}" dt="2022-06-03T07:01:32.348" v="4619"/>
        <pc:sldMkLst>
          <pc:docMk/>
          <pc:sldMk cId="21479192" sldId="525"/>
        </pc:sldMkLst>
        <pc:spChg chg="mod">
          <ac:chgData name="Pulagam Teja" userId="c0cbacc7-5711-4012-8ada-aa1d4063f889" providerId="ADAL" clId="{8061B3A2-09E8-4117-BB63-497930773C78}" dt="2022-05-21T10:32:17.519" v="1088" actId="1076"/>
          <ac:spMkLst>
            <pc:docMk/>
            <pc:sldMk cId="21479192" sldId="525"/>
            <ac:spMk id="2" creationId="{FED9A858-F1AA-441F-A576-55B9C9F8DE9A}"/>
          </ac:spMkLst>
        </pc:spChg>
        <pc:spChg chg="mod">
          <ac:chgData name="Pulagam Teja" userId="c0cbacc7-5711-4012-8ada-aa1d4063f889" providerId="ADAL" clId="{8061B3A2-09E8-4117-BB63-497930773C78}" dt="2022-05-23T19:17:58.288" v="2541" actId="20577"/>
          <ac:spMkLst>
            <pc:docMk/>
            <pc:sldMk cId="21479192" sldId="525"/>
            <ac:spMk id="3" creationId="{D78F5DA2-5248-4CB6-A976-A3E1E29441E4}"/>
          </ac:spMkLst>
        </pc:spChg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21479192" sldId="525"/>
            <ac:spMk id="4" creationId="{0DE23BCD-3A94-4C8F-BF9D-474F6BD36454}"/>
          </ac:spMkLst>
        </pc:spChg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21479192" sldId="525"/>
            <ac:spMk id="5" creationId="{9EEE1C79-9D1A-4A24-9B6A-73EF3BAB1932}"/>
          </ac:spMkLst>
        </pc:spChg>
        <pc:spChg chg="mod">
          <ac:chgData name="Pulagam Teja" userId="c0cbacc7-5711-4012-8ada-aa1d4063f889" providerId="ADAL" clId="{8061B3A2-09E8-4117-BB63-497930773C78}" dt="2022-05-21T10:34:45.938" v="1103" actId="20577"/>
          <ac:spMkLst>
            <pc:docMk/>
            <pc:sldMk cId="21479192" sldId="525"/>
            <ac:spMk id="14" creationId="{0439CF3D-770D-4662-8752-AD332D7C1A5A}"/>
          </ac:spMkLst>
        </pc:spChg>
        <pc:spChg chg="mod">
          <ac:chgData name="Pulagam Teja" userId="c0cbacc7-5711-4012-8ada-aa1d4063f889" providerId="ADAL" clId="{8061B3A2-09E8-4117-BB63-497930773C78}" dt="2022-05-23T19:35:08.356" v="2821" actId="20577"/>
          <ac:spMkLst>
            <pc:docMk/>
            <pc:sldMk cId="21479192" sldId="525"/>
            <ac:spMk id="16" creationId="{6163CF20-77EA-40FB-8B7F-968772236C2E}"/>
          </ac:spMkLst>
        </pc:spChg>
        <pc:spChg chg="del">
          <ac:chgData name="Pulagam Teja" userId="c0cbacc7-5711-4012-8ada-aa1d4063f889" providerId="ADAL" clId="{8061B3A2-09E8-4117-BB63-497930773C78}" dt="2022-05-21T10:33:58.349" v="1090" actId="478"/>
          <ac:spMkLst>
            <pc:docMk/>
            <pc:sldMk cId="21479192" sldId="525"/>
            <ac:spMk id="21" creationId="{D18B7C70-0E44-4F73-95AF-EEAA80A81EF0}"/>
          </ac:spMkLst>
        </pc:spChg>
        <pc:spChg chg="mod">
          <ac:chgData name="Pulagam Teja" userId="c0cbacc7-5711-4012-8ada-aa1d4063f889" providerId="ADAL" clId="{8061B3A2-09E8-4117-BB63-497930773C78}" dt="2022-05-21T10:34:37.373" v="1099" actId="1076"/>
          <ac:spMkLst>
            <pc:docMk/>
            <pc:sldMk cId="21479192" sldId="525"/>
            <ac:spMk id="24" creationId="{F6B0CC85-ABD4-4640-9924-E01A179A3430}"/>
          </ac:spMkLst>
        </pc:spChg>
        <pc:spChg chg="mod">
          <ac:chgData name="Pulagam Teja" userId="c0cbacc7-5711-4012-8ada-aa1d4063f889" providerId="ADAL" clId="{8061B3A2-09E8-4117-BB63-497930773C78}" dt="2022-05-21T10:34:52.167" v="1105" actId="1076"/>
          <ac:spMkLst>
            <pc:docMk/>
            <pc:sldMk cId="21479192" sldId="525"/>
            <ac:spMk id="26" creationId="{89852EEF-C62C-4154-9B2A-628AB1F234FA}"/>
          </ac:spMkLst>
        </pc:spChg>
        <pc:spChg chg="mod">
          <ac:chgData name="Pulagam Teja" userId="c0cbacc7-5711-4012-8ada-aa1d4063f889" providerId="ADAL" clId="{8061B3A2-09E8-4117-BB63-497930773C78}" dt="2022-05-21T10:41:02.122" v="1219" actId="1076"/>
          <ac:spMkLst>
            <pc:docMk/>
            <pc:sldMk cId="21479192" sldId="525"/>
            <ac:spMk id="28" creationId="{3151CA8B-CEB9-48E8-AFCB-95D4A8349185}"/>
          </ac:spMkLst>
        </pc:spChg>
        <pc:graphicFrameChg chg="add del">
          <ac:chgData name="Pulagam Teja" userId="c0cbacc7-5711-4012-8ada-aa1d4063f889" providerId="ADAL" clId="{8061B3A2-09E8-4117-BB63-497930773C78}" dt="2022-06-03T07:01:30.779" v="4617" actId="478"/>
          <ac:graphicFrameMkLst>
            <pc:docMk/>
            <pc:sldMk cId="21479192" sldId="525"/>
            <ac:graphicFrameMk id="43" creationId="{1E3BFCA1-08C5-4631-9625-6275A4A75BEA}"/>
          </ac:graphicFrameMkLst>
        </pc:graphicFrameChg>
        <pc:graphicFrameChg chg="del">
          <ac:chgData name="Pulagam Teja" userId="c0cbacc7-5711-4012-8ada-aa1d4063f889" providerId="ADAL" clId="{8061B3A2-09E8-4117-BB63-497930773C78}" dt="2022-05-21T09:34:08.872" v="437" actId="478"/>
          <ac:graphicFrameMkLst>
            <pc:docMk/>
            <pc:sldMk cId="21479192" sldId="525"/>
            <ac:graphicFrameMk id="43" creationId="{DDC679B2-B654-4B9B-A2CD-23F0684216BC}"/>
          </ac:graphicFrameMkLst>
        </pc:graphicFrameChg>
        <pc:graphicFrameChg chg="del">
          <ac:chgData name="Pulagam Teja" userId="c0cbacc7-5711-4012-8ada-aa1d4063f889" providerId="ADAL" clId="{8061B3A2-09E8-4117-BB63-497930773C78}" dt="2022-05-23T18:47:03.288" v="2086" actId="478"/>
          <ac:graphicFrameMkLst>
            <pc:docMk/>
            <pc:sldMk cId="21479192" sldId="525"/>
            <ac:graphicFrameMk id="45" creationId="{14B336E8-57B5-4228-8962-E706749D827C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1T09:54:39.390" v="749" actId="478"/>
          <ac:graphicFrameMkLst>
            <pc:docMk/>
            <pc:sldMk cId="21479192" sldId="525"/>
            <ac:graphicFrameMk id="45" creationId="{83932C54-A623-448B-B9F7-2DABD81A1BAF}"/>
          </ac:graphicFrameMkLst>
        </pc:graphicFrameChg>
        <pc:graphicFrameChg chg="add del mod">
          <ac:chgData name="Pulagam Teja" userId="c0cbacc7-5711-4012-8ada-aa1d4063f889" providerId="ADAL" clId="{8061B3A2-09E8-4117-BB63-497930773C78}" dt="2022-06-03T06:59:47.171" v="4601"/>
          <ac:graphicFrameMkLst>
            <pc:docMk/>
            <pc:sldMk cId="21479192" sldId="525"/>
            <ac:graphicFrameMk id="45" creationId="{D9142AE0-04E6-4CA4-AD0E-85006333BAC7}"/>
          </ac:graphicFrameMkLst>
        </pc:graphicFrameChg>
        <pc:graphicFrameChg chg="add mod">
          <ac:chgData name="Pulagam Teja" userId="c0cbacc7-5711-4012-8ada-aa1d4063f889" providerId="ADAL" clId="{8061B3A2-09E8-4117-BB63-497930773C78}" dt="2022-05-21T09:54:39.743" v="750"/>
          <ac:graphicFrameMkLst>
            <pc:docMk/>
            <pc:sldMk cId="21479192" sldId="525"/>
            <ac:graphicFrameMk id="48" creationId="{6B6C022B-55E2-4DF2-A856-F133DFF4D91D}"/>
          </ac:graphicFrameMkLst>
        </pc:graphicFrameChg>
        <pc:graphicFrameChg chg="add del mod">
          <ac:chgData name="Pulagam Teja" userId="c0cbacc7-5711-4012-8ada-aa1d4063f889" providerId="ADAL" clId="{8061B3A2-09E8-4117-BB63-497930773C78}" dt="2022-06-03T07:01:32.348" v="4619"/>
          <ac:graphicFrameMkLst>
            <pc:docMk/>
            <pc:sldMk cId="21479192" sldId="525"/>
            <ac:graphicFrameMk id="48" creationId="{9E7D4BF4-CA18-4EB1-B4C7-2EABBE49F672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3T19:07:54.347" v="2347" actId="478"/>
          <ac:graphicFrameMkLst>
            <pc:docMk/>
            <pc:sldMk cId="21479192" sldId="525"/>
            <ac:graphicFrameMk id="51" creationId="{BD893EDC-D264-49EE-B021-F8D4B231C8C0}"/>
          </ac:graphicFrameMkLst>
        </pc:graphicFrameChg>
        <pc:graphicFrameChg chg="add mod">
          <ac:chgData name="Pulagam Teja" userId="c0cbacc7-5711-4012-8ada-aa1d4063f889" providerId="ADAL" clId="{8061B3A2-09E8-4117-BB63-497930773C78}" dt="2022-05-23T19:07:55.168" v="2348"/>
          <ac:graphicFrameMkLst>
            <pc:docMk/>
            <pc:sldMk cId="21479192" sldId="525"/>
            <ac:graphicFrameMk id="52" creationId="{4955B597-1E9B-44BD-81F5-3B7A934F5526}"/>
          </ac:graphicFrameMkLst>
        </pc:graphicFrameChg>
        <pc:picChg chg="add mod">
          <ac:chgData name="Pulagam Teja" userId="c0cbacc7-5711-4012-8ada-aa1d4063f889" providerId="ADAL" clId="{8061B3A2-09E8-4117-BB63-497930773C78}" dt="2022-05-23T19:35:22.607" v="2823" actId="1076"/>
          <ac:picMkLst>
            <pc:docMk/>
            <pc:sldMk cId="21479192" sldId="525"/>
            <ac:picMk id="11" creationId="{50EABF15-092E-47C6-9436-86C829470E5B}"/>
          </ac:picMkLst>
        </pc:picChg>
        <pc:picChg chg="add del mod">
          <ac:chgData name="Pulagam Teja" userId="c0cbacc7-5711-4012-8ada-aa1d4063f889" providerId="ADAL" clId="{8061B3A2-09E8-4117-BB63-497930773C78}" dt="2022-05-23T14:27:32.213" v="1767" actId="931"/>
          <ac:picMkLst>
            <pc:docMk/>
            <pc:sldMk cId="21479192" sldId="525"/>
            <ac:picMk id="15" creationId="{9FFF1026-B35F-425F-B0D8-07887259639D}"/>
          </ac:picMkLst>
        </pc:picChg>
        <pc:picChg chg="mod">
          <ac:chgData name="Pulagam Teja" userId="c0cbacc7-5711-4012-8ada-aa1d4063f889" providerId="ADAL" clId="{8061B3A2-09E8-4117-BB63-497930773C78}" dt="2022-05-23T19:35:31.592" v="2824" actId="1076"/>
          <ac:picMkLst>
            <pc:docMk/>
            <pc:sldMk cId="21479192" sldId="525"/>
            <ac:picMk id="18" creationId="{4822A399-9B1D-4384-9A5C-6F91C852B1CD}"/>
          </ac:picMkLst>
        </pc:picChg>
        <pc:picChg chg="add mod">
          <ac:chgData name="Pulagam Teja" userId="c0cbacc7-5711-4012-8ada-aa1d4063f889" providerId="ADAL" clId="{8061B3A2-09E8-4117-BB63-497930773C78}" dt="2022-05-23T19:35:17.433" v="2822" actId="1076"/>
          <ac:picMkLst>
            <pc:docMk/>
            <pc:sldMk cId="21479192" sldId="525"/>
            <ac:picMk id="21" creationId="{317CE1A5-606F-4366-8613-C1926D4BCF98}"/>
          </ac:picMkLst>
        </pc:picChg>
        <pc:picChg chg="del">
          <ac:chgData name="Pulagam Teja" userId="c0cbacc7-5711-4012-8ada-aa1d4063f889" providerId="ADAL" clId="{8061B3A2-09E8-4117-BB63-497930773C78}" dt="2022-05-21T10:33:54.402" v="1089" actId="478"/>
          <ac:picMkLst>
            <pc:docMk/>
            <pc:sldMk cId="21479192" sldId="525"/>
            <ac:picMk id="22" creationId="{55DCFE0A-10B4-4B8A-879F-612C5E20125B}"/>
          </ac:picMkLst>
        </pc:picChg>
        <pc:picChg chg="mod">
          <ac:chgData name="Pulagam Teja" userId="c0cbacc7-5711-4012-8ada-aa1d4063f889" providerId="ADAL" clId="{8061B3A2-09E8-4117-BB63-497930773C78}" dt="2022-05-21T10:34:32.990" v="1098" actId="1076"/>
          <ac:picMkLst>
            <pc:docMk/>
            <pc:sldMk cId="21479192" sldId="525"/>
            <ac:picMk id="23" creationId="{F2CFBB3A-E2BD-4E00-A813-F59E28BB0D38}"/>
          </ac:picMkLst>
        </pc:picChg>
        <pc:picChg chg="mod">
          <ac:chgData name="Pulagam Teja" userId="c0cbacc7-5711-4012-8ada-aa1d4063f889" providerId="ADAL" clId="{8061B3A2-09E8-4117-BB63-497930773C78}" dt="2022-05-21T10:34:10.176" v="1092" actId="1076"/>
          <ac:picMkLst>
            <pc:docMk/>
            <pc:sldMk cId="21479192" sldId="525"/>
            <ac:picMk id="27" creationId="{29CF413F-88B1-4746-A168-14472A539B2E}"/>
          </ac:picMkLst>
        </pc:picChg>
        <pc:picChg chg="mod">
          <ac:chgData name="Pulagam Teja" userId="c0cbacc7-5711-4012-8ada-aa1d4063f889" providerId="ADAL" clId="{8061B3A2-09E8-4117-BB63-497930773C78}" dt="2022-05-21T10:34:47.737" v="1104" actId="1076"/>
          <ac:picMkLst>
            <pc:docMk/>
            <pc:sldMk cId="21479192" sldId="525"/>
            <ac:picMk id="30" creationId="{1AF496BF-19FD-41A2-B67D-E043A85EA2BC}"/>
          </ac:picMkLst>
        </pc:picChg>
        <pc:picChg chg="del">
          <ac:chgData name="Pulagam Teja" userId="c0cbacc7-5711-4012-8ada-aa1d4063f889" providerId="ADAL" clId="{8061B3A2-09E8-4117-BB63-497930773C78}" dt="2022-05-21T10:34:01.890" v="1091" actId="478"/>
          <ac:picMkLst>
            <pc:docMk/>
            <pc:sldMk cId="21479192" sldId="525"/>
            <ac:picMk id="31" creationId="{CEF6806C-5189-4CEF-A5B6-C387EDA57D3A}"/>
          </ac:picMkLst>
        </pc:picChg>
        <pc:picChg chg="mod">
          <ac:chgData name="Pulagam Teja" userId="c0cbacc7-5711-4012-8ada-aa1d4063f889" providerId="ADAL" clId="{8061B3A2-09E8-4117-BB63-497930773C78}" dt="2022-05-21T10:34:17.808" v="1094" actId="1076"/>
          <ac:picMkLst>
            <pc:docMk/>
            <pc:sldMk cId="21479192" sldId="525"/>
            <ac:picMk id="32" creationId="{D971D5F0-1DD1-4B68-9F24-5D697ECFFAC9}"/>
          </ac:picMkLst>
        </pc:picChg>
        <pc:picChg chg="mod">
          <ac:chgData name="Pulagam Teja" userId="c0cbacc7-5711-4012-8ada-aa1d4063f889" providerId="ADAL" clId="{8061B3A2-09E8-4117-BB63-497930773C78}" dt="2022-05-21T10:34:27.434" v="1097" actId="1076"/>
          <ac:picMkLst>
            <pc:docMk/>
            <pc:sldMk cId="21479192" sldId="525"/>
            <ac:picMk id="33" creationId="{F86956DA-1E11-43A8-95C0-FEDAEDEF18A1}"/>
          </ac:picMkLst>
        </pc:picChg>
        <pc:picChg chg="add mod">
          <ac:chgData name="Pulagam Teja" userId="c0cbacc7-5711-4012-8ada-aa1d4063f889" providerId="ADAL" clId="{8061B3A2-09E8-4117-BB63-497930773C78}" dt="2022-05-21T10:07:06.571" v="819"/>
          <ac:picMkLst>
            <pc:docMk/>
            <pc:sldMk cId="21479192" sldId="525"/>
            <ac:picMk id="50" creationId="{43E3EC76-2835-411E-AD4F-2915137C54B2}"/>
          </ac:picMkLst>
        </pc:picChg>
      </pc:sldChg>
      <pc:sldChg chg="modSp del mod ord">
        <pc:chgData name="Pulagam Teja" userId="c0cbacc7-5711-4012-8ada-aa1d4063f889" providerId="ADAL" clId="{8061B3A2-09E8-4117-BB63-497930773C78}" dt="2022-05-21T09:43:03.354" v="604" actId="2696"/>
        <pc:sldMkLst>
          <pc:docMk/>
          <pc:sldMk cId="2459336738" sldId="532"/>
        </pc:sldMkLst>
        <pc:spChg chg="mod">
          <ac:chgData name="Pulagam Teja" userId="c0cbacc7-5711-4012-8ada-aa1d4063f889" providerId="ADAL" clId="{8061B3A2-09E8-4117-BB63-497930773C78}" dt="2022-05-21T09:15:03.875" v="279" actId="255"/>
          <ac:spMkLst>
            <pc:docMk/>
            <pc:sldMk cId="2459336738" sldId="532"/>
            <ac:spMk id="2" creationId="{2C2A9BE4-25F4-40E1-B8B9-911D895FC6FF}"/>
          </ac:spMkLst>
        </pc:spChg>
        <pc:spChg chg="mod">
          <ac:chgData name="Pulagam Teja" userId="c0cbacc7-5711-4012-8ada-aa1d4063f889" providerId="ADAL" clId="{8061B3A2-09E8-4117-BB63-497930773C78}" dt="2022-05-21T09:14:56.130" v="278" actId="255"/>
          <ac:spMkLst>
            <pc:docMk/>
            <pc:sldMk cId="2459336738" sldId="532"/>
            <ac:spMk id="3" creationId="{2E16B237-2F67-4480-8BF7-3D703AFC7104}"/>
          </ac:spMkLst>
        </pc:spChg>
        <pc:spChg chg="mod">
          <ac:chgData name="Pulagam Teja" userId="c0cbacc7-5711-4012-8ada-aa1d4063f889" providerId="ADAL" clId="{8061B3A2-09E8-4117-BB63-497930773C78}" dt="2022-05-21T09:42:08.950" v="603"/>
          <ac:spMkLst>
            <pc:docMk/>
            <pc:sldMk cId="2459336738" sldId="532"/>
            <ac:spMk id="4" creationId="{A76A59A4-A30B-41AB-A2BB-E64ED7A462C4}"/>
          </ac:spMkLst>
        </pc:spChg>
        <pc:spChg chg="mod">
          <ac:chgData name="Pulagam Teja" userId="c0cbacc7-5711-4012-8ada-aa1d4063f889" providerId="ADAL" clId="{8061B3A2-09E8-4117-BB63-497930773C78}" dt="2022-05-21T09:42:08.950" v="603"/>
          <ac:spMkLst>
            <pc:docMk/>
            <pc:sldMk cId="2459336738" sldId="532"/>
            <ac:spMk id="5" creationId="{989F7CA6-3982-43FB-BC9E-9497F12B08B7}"/>
          </ac:spMkLst>
        </pc:spChg>
      </pc:sldChg>
      <pc:sldChg chg="add mod modShow">
        <pc:chgData name="Pulagam Teja" userId="c0cbacc7-5711-4012-8ada-aa1d4063f889" providerId="ADAL" clId="{8061B3A2-09E8-4117-BB63-497930773C78}" dt="2022-05-23T14:18:49.061" v="1552" actId="729"/>
        <pc:sldMkLst>
          <pc:docMk/>
          <pc:sldMk cId="1566067757" sldId="8686"/>
        </pc:sldMkLst>
      </pc:sldChg>
      <pc:sldChg chg="delSp modSp add mod">
        <pc:chgData name="Pulagam Teja" userId="c0cbacc7-5711-4012-8ada-aa1d4063f889" providerId="ADAL" clId="{8061B3A2-09E8-4117-BB63-497930773C78}" dt="2022-05-21T10:05:28.511" v="814" actId="1076"/>
        <pc:sldMkLst>
          <pc:docMk/>
          <pc:sldMk cId="2594510268" sldId="2146847043"/>
        </pc:sldMkLst>
        <pc:spChg chg="mod">
          <ac:chgData name="Pulagam Teja" userId="c0cbacc7-5711-4012-8ada-aa1d4063f889" providerId="ADAL" clId="{8061B3A2-09E8-4117-BB63-497930773C78}" dt="2022-05-21T10:05:24.837" v="813" actId="1076"/>
          <ac:spMkLst>
            <pc:docMk/>
            <pc:sldMk cId="2594510268" sldId="2146847043"/>
            <ac:spMk id="2" creationId="{2D64D005-B9E8-4C8C-815C-F271EAE2D2BE}"/>
          </ac:spMkLst>
        </pc:spChg>
        <pc:graphicFrameChg chg="del">
          <ac:chgData name="Pulagam Teja" userId="c0cbacc7-5711-4012-8ada-aa1d4063f889" providerId="ADAL" clId="{8061B3A2-09E8-4117-BB63-497930773C78}" dt="2022-05-21T10:03:45.843" v="800" actId="478"/>
          <ac:graphicFrameMkLst>
            <pc:docMk/>
            <pc:sldMk cId="2594510268" sldId="2146847043"/>
            <ac:graphicFrameMk id="29" creationId="{CDC2D1DE-DD48-4CBE-BF1B-03295A3C0CB2}"/>
          </ac:graphicFrameMkLst>
        </pc:graphicFrameChg>
        <pc:picChg chg="mod">
          <ac:chgData name="Pulagam Teja" userId="c0cbacc7-5711-4012-8ada-aa1d4063f889" providerId="ADAL" clId="{8061B3A2-09E8-4117-BB63-497930773C78}" dt="2022-05-21T10:05:28.511" v="814" actId="1076"/>
          <ac:picMkLst>
            <pc:docMk/>
            <pc:sldMk cId="2594510268" sldId="2146847043"/>
            <ac:picMk id="34" creationId="{8912BBC3-F717-4269-9FCB-519221B18BE8}"/>
          </ac:picMkLst>
        </pc:picChg>
      </pc:sldChg>
      <pc:sldChg chg="delSp modSp add mod">
        <pc:chgData name="Pulagam Teja" userId="c0cbacc7-5711-4012-8ada-aa1d4063f889" providerId="ADAL" clId="{8061B3A2-09E8-4117-BB63-497930773C78}" dt="2022-05-21T10:04:11.005" v="803" actId="1076"/>
        <pc:sldMkLst>
          <pc:docMk/>
          <pc:sldMk cId="1891610543" sldId="2146847045"/>
        </pc:sldMkLst>
        <pc:spChg chg="mod">
          <ac:chgData name="Pulagam Teja" userId="c0cbacc7-5711-4012-8ada-aa1d4063f889" providerId="ADAL" clId="{8061B3A2-09E8-4117-BB63-497930773C78}" dt="2022-05-21T10:04:11.005" v="803" actId="1076"/>
          <ac:spMkLst>
            <pc:docMk/>
            <pc:sldMk cId="1891610543" sldId="2146847045"/>
            <ac:spMk id="2" creationId="{B31B4680-53D7-4BE6-9441-1D464421E75A}"/>
          </ac:spMkLst>
        </pc:spChg>
        <pc:graphicFrameChg chg="del modGraphic">
          <ac:chgData name="Pulagam Teja" userId="c0cbacc7-5711-4012-8ada-aa1d4063f889" providerId="ADAL" clId="{8061B3A2-09E8-4117-BB63-497930773C78}" dt="2022-05-21T10:03:23.834" v="793" actId="478"/>
          <ac:graphicFrameMkLst>
            <pc:docMk/>
            <pc:sldMk cId="1891610543" sldId="2146847045"/>
            <ac:graphicFrameMk id="5" creationId="{070D046A-EF44-4832-A0BB-64C838BD1864}"/>
          </ac:graphicFrameMkLst>
        </pc:graphicFrameChg>
        <pc:picChg chg="mod">
          <ac:chgData name="Pulagam Teja" userId="c0cbacc7-5711-4012-8ada-aa1d4063f889" providerId="ADAL" clId="{8061B3A2-09E8-4117-BB63-497930773C78}" dt="2022-05-21T10:04:11.005" v="803" actId="1076"/>
          <ac:picMkLst>
            <pc:docMk/>
            <pc:sldMk cId="1891610543" sldId="2146847045"/>
            <ac:picMk id="8" creationId="{587AAEA2-C1C0-4294-A7B1-44D9B03A8C7D}"/>
          </ac:picMkLst>
        </pc:picChg>
      </pc:sldChg>
      <pc:sldChg chg="addSp delSp modSp add del mod">
        <pc:chgData name="Pulagam Teja" userId="c0cbacc7-5711-4012-8ada-aa1d4063f889" providerId="ADAL" clId="{8061B3A2-09E8-4117-BB63-497930773C78}" dt="2022-06-03T15:50:10.178" v="6372" actId="2696"/>
        <pc:sldMkLst>
          <pc:docMk/>
          <pc:sldMk cId="2858121421" sldId="2146847050"/>
        </pc:sldMkLst>
        <pc:spChg chg="mod">
          <ac:chgData name="Pulagam Teja" userId="c0cbacc7-5711-4012-8ada-aa1d4063f889" providerId="ADAL" clId="{8061B3A2-09E8-4117-BB63-497930773C78}" dt="2022-05-21T10:05:06.179" v="810" actId="1076"/>
          <ac:spMkLst>
            <pc:docMk/>
            <pc:sldMk cId="2858121421" sldId="2146847050"/>
            <ac:spMk id="2" creationId="{1759726D-3D95-4F6D-A762-012C2715753B}"/>
          </ac:spMkLst>
        </pc:spChg>
        <pc:spChg chg="add del mod">
          <ac:chgData name="Pulagam Teja" userId="c0cbacc7-5711-4012-8ada-aa1d4063f889" providerId="ADAL" clId="{8061B3A2-09E8-4117-BB63-497930773C78}" dt="2022-06-03T12:34:48.356" v="6291" actId="478"/>
          <ac:spMkLst>
            <pc:docMk/>
            <pc:sldMk cId="2858121421" sldId="2146847050"/>
            <ac:spMk id="6" creationId="{88FE273C-2235-42B1-8BA9-123FDFA86E4C}"/>
          </ac:spMkLst>
        </pc:spChg>
        <pc:spChg chg="add del mod">
          <ac:chgData name="Pulagam Teja" userId="c0cbacc7-5711-4012-8ada-aa1d4063f889" providerId="ADAL" clId="{8061B3A2-09E8-4117-BB63-497930773C78}" dt="2022-06-03T12:49:32.939" v="6342" actId="478"/>
          <ac:spMkLst>
            <pc:docMk/>
            <pc:sldMk cId="2858121421" sldId="2146847050"/>
            <ac:spMk id="12" creationId="{A7028530-4602-47EB-9FBF-07ACDDF5840F}"/>
          </ac:spMkLst>
        </pc:spChg>
        <pc:spChg chg="del">
          <ac:chgData name="Pulagam Teja" userId="c0cbacc7-5711-4012-8ada-aa1d4063f889" providerId="ADAL" clId="{8061B3A2-09E8-4117-BB63-497930773C78}" dt="2022-06-03T12:34:51.527" v="6293" actId="478"/>
          <ac:spMkLst>
            <pc:docMk/>
            <pc:sldMk cId="2858121421" sldId="2146847050"/>
            <ac:spMk id="29" creationId="{76746A47-02CC-44CB-AB38-BE5E71B4E59E}"/>
          </ac:spMkLst>
        </pc:spChg>
        <pc:spChg chg="del">
          <ac:chgData name="Pulagam Teja" userId="c0cbacc7-5711-4012-8ada-aa1d4063f889" providerId="ADAL" clId="{8061B3A2-09E8-4117-BB63-497930773C78}" dt="2022-06-03T12:34:50.524" v="6292" actId="478"/>
          <ac:spMkLst>
            <pc:docMk/>
            <pc:sldMk cId="2858121421" sldId="2146847050"/>
            <ac:spMk id="35" creationId="{76746A47-02CC-44CB-AB38-BE5E71B4E59E}"/>
          </ac:spMkLst>
        </pc:spChg>
        <pc:graphicFrameChg chg="del">
          <ac:chgData name="Pulagam Teja" userId="c0cbacc7-5711-4012-8ada-aa1d4063f889" providerId="ADAL" clId="{8061B3A2-09E8-4117-BB63-497930773C78}" dt="2022-05-21T10:03:38.515" v="798" actId="478"/>
          <ac:graphicFrameMkLst>
            <pc:docMk/>
            <pc:sldMk cId="2858121421" sldId="2146847050"/>
            <ac:graphicFrameMk id="6" creationId="{46112A2B-B322-440A-A0E5-8E3F33D3B8BB}"/>
          </ac:graphicFrameMkLst>
        </pc:graphicFrameChg>
        <pc:graphicFrameChg chg="add del mod">
          <ac:chgData name="Pulagam Teja" userId="c0cbacc7-5711-4012-8ada-aa1d4063f889" providerId="ADAL" clId="{8061B3A2-09E8-4117-BB63-497930773C78}" dt="2022-06-03T12:35:19.416" v="6297" actId="478"/>
          <ac:graphicFrameMkLst>
            <pc:docMk/>
            <pc:sldMk cId="2858121421" sldId="2146847050"/>
            <ac:graphicFrameMk id="10" creationId="{467292D9-5E95-49C4-9F62-1693CEE9585D}"/>
          </ac:graphicFrameMkLst>
        </pc:graphicFrameChg>
        <pc:graphicFrameChg chg="del">
          <ac:chgData name="Pulagam Teja" userId="c0cbacc7-5711-4012-8ada-aa1d4063f889" providerId="ADAL" clId="{8061B3A2-09E8-4117-BB63-497930773C78}" dt="2022-06-03T12:34:43.517" v="6290" actId="478"/>
          <ac:graphicFrameMkLst>
            <pc:docMk/>
            <pc:sldMk cId="2858121421" sldId="2146847050"/>
            <ac:graphicFrameMk id="31" creationId="{A8EA7A94-DB1E-4C58-9D03-17A725032F75}"/>
          </ac:graphicFrameMkLst>
        </pc:graphicFrameChg>
        <pc:graphicFrameChg chg="add del mod">
          <ac:chgData name="Pulagam Teja" userId="c0cbacc7-5711-4012-8ada-aa1d4063f889" providerId="ADAL" clId="{8061B3A2-09E8-4117-BB63-497930773C78}" dt="2022-06-03T12:50:00.415" v="6346" actId="478"/>
          <ac:graphicFrameMkLst>
            <pc:docMk/>
            <pc:sldMk cId="2858121421" sldId="2146847050"/>
            <ac:graphicFrameMk id="36" creationId="{89D3FD21-3AAA-4876-9BC9-8B7EA3AD1CFB}"/>
          </ac:graphicFrameMkLst>
        </pc:graphicFrameChg>
        <pc:graphicFrameChg chg="add del mod">
          <ac:chgData name="Pulagam Teja" userId="c0cbacc7-5711-4012-8ada-aa1d4063f889" providerId="ADAL" clId="{8061B3A2-09E8-4117-BB63-497930773C78}" dt="2022-06-03T12:49:03.341" v="6335"/>
          <ac:graphicFrameMkLst>
            <pc:docMk/>
            <pc:sldMk cId="2858121421" sldId="2146847050"/>
            <ac:graphicFrameMk id="37" creationId="{E2CBF5B7-7614-4639-8049-9A57684119E3}"/>
          </ac:graphicFrameMkLst>
        </pc:graphicFrameChg>
        <pc:graphicFrameChg chg="add del mod">
          <ac:chgData name="Pulagam Teja" userId="c0cbacc7-5711-4012-8ada-aa1d4063f889" providerId="ADAL" clId="{8061B3A2-09E8-4117-BB63-497930773C78}" dt="2022-06-03T12:49:33.808" v="6343"/>
          <ac:graphicFrameMkLst>
            <pc:docMk/>
            <pc:sldMk cId="2858121421" sldId="2146847050"/>
            <ac:graphicFrameMk id="38" creationId="{C02A815F-F1BC-4A3B-8DB3-266AD634A61D}"/>
          </ac:graphicFrameMkLst>
        </pc:graphicFrameChg>
        <pc:graphicFrameChg chg="add mod">
          <ac:chgData name="Pulagam Teja" userId="c0cbacc7-5711-4012-8ada-aa1d4063f889" providerId="ADAL" clId="{8061B3A2-09E8-4117-BB63-497930773C78}" dt="2022-06-03T12:50:12.244" v="6347"/>
          <ac:graphicFrameMkLst>
            <pc:docMk/>
            <pc:sldMk cId="2858121421" sldId="2146847050"/>
            <ac:graphicFrameMk id="39" creationId="{FC4CB475-01C9-492D-A73C-A6DFD18BF340}"/>
          </ac:graphicFrameMkLst>
        </pc:graphicFrameChg>
        <pc:picChg chg="mod">
          <ac:chgData name="Pulagam Teja" userId="c0cbacc7-5711-4012-8ada-aa1d4063f889" providerId="ADAL" clId="{8061B3A2-09E8-4117-BB63-497930773C78}" dt="2022-05-21T10:05:06.179" v="810" actId="1076"/>
          <ac:picMkLst>
            <pc:docMk/>
            <pc:sldMk cId="2858121421" sldId="2146847050"/>
            <ac:picMk id="16" creationId="{5493737A-2996-4475-BE61-E4D9DC542CDF}"/>
          </ac:picMkLst>
        </pc:picChg>
      </pc:sldChg>
      <pc:sldChg chg="delSp modSp add mod">
        <pc:chgData name="Pulagam Teja" userId="c0cbacc7-5711-4012-8ada-aa1d4063f889" providerId="ADAL" clId="{8061B3A2-09E8-4117-BB63-497930773C78}" dt="2022-05-21T10:05:16.583" v="812" actId="1076"/>
        <pc:sldMkLst>
          <pc:docMk/>
          <pc:sldMk cId="208585996" sldId="2146847051"/>
        </pc:sldMkLst>
        <pc:spChg chg="mod">
          <ac:chgData name="Pulagam Teja" userId="c0cbacc7-5711-4012-8ada-aa1d4063f889" providerId="ADAL" clId="{8061B3A2-09E8-4117-BB63-497930773C78}" dt="2022-05-21T10:05:16.583" v="812" actId="1076"/>
          <ac:spMkLst>
            <pc:docMk/>
            <pc:sldMk cId="208585996" sldId="2146847051"/>
            <ac:spMk id="2" creationId="{EEED9235-6F9F-4CB4-8B3C-0069113B3CDC}"/>
          </ac:spMkLst>
        </pc:spChg>
        <pc:graphicFrameChg chg="del">
          <ac:chgData name="Pulagam Teja" userId="c0cbacc7-5711-4012-8ada-aa1d4063f889" providerId="ADAL" clId="{8061B3A2-09E8-4117-BB63-497930773C78}" dt="2022-05-21T10:03:41.335" v="799" actId="478"/>
          <ac:graphicFrameMkLst>
            <pc:docMk/>
            <pc:sldMk cId="208585996" sldId="2146847051"/>
            <ac:graphicFrameMk id="19" creationId="{32E88335-DF0A-43A5-B1ED-AF73AE85B289}"/>
          </ac:graphicFrameMkLst>
        </pc:graphicFrameChg>
        <pc:picChg chg="mod">
          <ac:chgData name="Pulagam Teja" userId="c0cbacc7-5711-4012-8ada-aa1d4063f889" providerId="ADAL" clId="{8061B3A2-09E8-4117-BB63-497930773C78}" dt="2022-05-21T10:05:16.583" v="812" actId="1076"/>
          <ac:picMkLst>
            <pc:docMk/>
            <pc:sldMk cId="208585996" sldId="2146847051"/>
            <ac:picMk id="20" creationId="{866D011E-B4F2-4DCC-8CC0-7A2BF804BAC7}"/>
          </ac:picMkLst>
        </pc:picChg>
      </pc:sldChg>
      <pc:sldChg chg="delSp modSp add mod">
        <pc:chgData name="Pulagam Teja" userId="c0cbacc7-5711-4012-8ada-aa1d4063f889" providerId="ADAL" clId="{8061B3A2-09E8-4117-BB63-497930773C78}" dt="2022-05-21T10:04:02.537" v="802" actId="1076"/>
        <pc:sldMkLst>
          <pc:docMk/>
          <pc:sldMk cId="3658795451" sldId="2146847053"/>
        </pc:sldMkLst>
        <pc:spChg chg="mod">
          <ac:chgData name="Pulagam Teja" userId="c0cbacc7-5711-4012-8ada-aa1d4063f889" providerId="ADAL" clId="{8061B3A2-09E8-4117-BB63-497930773C78}" dt="2022-05-21T10:04:02.537" v="802" actId="1076"/>
          <ac:spMkLst>
            <pc:docMk/>
            <pc:sldMk cId="3658795451" sldId="2146847053"/>
            <ac:spMk id="66" creationId="{F350E7B6-1C32-4D9A-B1A5-20C25AC59C57}"/>
          </ac:spMkLst>
        </pc:spChg>
        <pc:graphicFrameChg chg="del">
          <ac:chgData name="Pulagam Teja" userId="c0cbacc7-5711-4012-8ada-aa1d4063f889" providerId="ADAL" clId="{8061B3A2-09E8-4117-BB63-497930773C78}" dt="2022-05-21T10:03:17.585" v="791" actId="478"/>
          <ac:graphicFrameMkLst>
            <pc:docMk/>
            <pc:sldMk cId="3658795451" sldId="2146847053"/>
            <ac:graphicFrameMk id="80" creationId="{786EC4F7-D945-419D-BEA1-561CDB286411}"/>
          </ac:graphicFrameMkLst>
        </pc:graphicFrameChg>
        <pc:picChg chg="mod">
          <ac:chgData name="Pulagam Teja" userId="c0cbacc7-5711-4012-8ada-aa1d4063f889" providerId="ADAL" clId="{8061B3A2-09E8-4117-BB63-497930773C78}" dt="2022-05-21T10:04:02.537" v="802" actId="1076"/>
          <ac:picMkLst>
            <pc:docMk/>
            <pc:sldMk cId="3658795451" sldId="2146847053"/>
            <ac:picMk id="65" creationId="{192D9FF9-8AC4-4E93-9612-5726598C2225}"/>
          </ac:picMkLst>
        </pc:picChg>
      </pc:sldChg>
      <pc:sldChg chg="addSp delSp modSp add mod ord modAnim">
        <pc:chgData name="Pulagam Teja" userId="c0cbacc7-5711-4012-8ada-aa1d4063f889" providerId="ADAL" clId="{8061B3A2-09E8-4117-BB63-497930773C78}" dt="2022-06-03T12:27:38.292" v="6241"/>
        <pc:sldMkLst>
          <pc:docMk/>
          <pc:sldMk cId="714387637" sldId="2146847056"/>
        </pc:sldMkLst>
        <pc:spChg chg="mod">
          <ac:chgData name="Pulagam Teja" userId="c0cbacc7-5711-4012-8ada-aa1d4063f889" providerId="ADAL" clId="{8061B3A2-09E8-4117-BB63-497930773C78}" dt="2022-05-23T19:02:04.068" v="2232" actId="20577"/>
          <ac:spMkLst>
            <pc:docMk/>
            <pc:sldMk cId="714387637" sldId="2146847056"/>
            <ac:spMk id="10" creationId="{5BDA77B9-A8AA-4E63-9391-C6F01B6A2E9C}"/>
          </ac:spMkLst>
        </pc:spChg>
        <pc:spChg chg="mod">
          <ac:chgData name="Pulagam Teja" userId="c0cbacc7-5711-4012-8ada-aa1d4063f889" providerId="ADAL" clId="{8061B3A2-09E8-4117-BB63-497930773C78}" dt="2022-05-23T19:03:26.235" v="2236" actId="20577"/>
          <ac:spMkLst>
            <pc:docMk/>
            <pc:sldMk cId="714387637" sldId="2146847056"/>
            <ac:spMk id="14" creationId="{DA9FEA07-D93F-4762-9638-61C3FF0F56AA}"/>
          </ac:spMkLst>
        </pc:spChg>
        <pc:spChg chg="mod">
          <ac:chgData name="Pulagam Teja" userId="c0cbacc7-5711-4012-8ada-aa1d4063f889" providerId="ADAL" clId="{8061B3A2-09E8-4117-BB63-497930773C78}" dt="2022-05-23T19:06:02.513" v="2336" actId="20577"/>
          <ac:spMkLst>
            <pc:docMk/>
            <pc:sldMk cId="714387637" sldId="2146847056"/>
            <ac:spMk id="21" creationId="{B566843F-D234-41C6-A4C1-FB995A5DFE5F}"/>
          </ac:spMkLst>
        </pc:spChg>
        <pc:graphicFrameChg chg="del">
          <ac:chgData name="Pulagam Teja" userId="c0cbacc7-5711-4012-8ada-aa1d4063f889" providerId="ADAL" clId="{8061B3A2-09E8-4117-BB63-497930773C78}" dt="2022-05-23T19:04:49.743" v="2238" actId="478"/>
          <ac:graphicFrameMkLst>
            <pc:docMk/>
            <pc:sldMk cId="714387637" sldId="2146847056"/>
            <ac:graphicFrameMk id="20" creationId="{33A91DCF-7FF8-440D-A33B-49B3A22FA7ED}"/>
          </ac:graphicFrameMkLst>
        </pc:graphicFrameChg>
        <pc:graphicFrameChg chg="add mod">
          <ac:chgData name="Pulagam Teja" userId="c0cbacc7-5711-4012-8ada-aa1d4063f889" providerId="ADAL" clId="{8061B3A2-09E8-4117-BB63-497930773C78}" dt="2022-06-03T06:58:48.022" v="4587"/>
          <ac:graphicFrameMkLst>
            <pc:docMk/>
            <pc:sldMk cId="714387637" sldId="2146847056"/>
            <ac:graphicFrameMk id="22" creationId="{B3310657-36C0-4A89-8A58-784980374414}"/>
          </ac:graphicFrameMkLst>
        </pc:graphicFrameChg>
        <pc:graphicFrameChg chg="add mod">
          <ac:chgData name="Pulagam Teja" userId="c0cbacc7-5711-4012-8ada-aa1d4063f889" providerId="ADAL" clId="{8061B3A2-09E8-4117-BB63-497930773C78}" dt="2022-05-23T19:04:58.747" v="2239"/>
          <ac:graphicFrameMkLst>
            <pc:docMk/>
            <pc:sldMk cId="714387637" sldId="2146847056"/>
            <ac:graphicFrameMk id="22" creationId="{E891C070-E419-42F2-AE62-74B466E6406F}"/>
          </ac:graphicFrameMkLst>
        </pc:graphicFrameChg>
        <pc:graphicFrameChg chg="del">
          <ac:chgData name="Pulagam Teja" userId="c0cbacc7-5711-4012-8ada-aa1d4063f889" providerId="ADAL" clId="{8061B3A2-09E8-4117-BB63-497930773C78}" dt="2022-06-03T06:58:47.443" v="4586" actId="478"/>
          <ac:graphicFrameMkLst>
            <pc:docMk/>
            <pc:sldMk cId="714387637" sldId="2146847056"/>
            <ac:graphicFrameMk id="28" creationId="{EE150EF0-1717-42E0-942A-4821CE49F141}"/>
          </ac:graphicFrameMkLst>
        </pc:graphicFrameChg>
      </pc:sldChg>
      <pc:sldChg chg="delSp modSp add mod">
        <pc:chgData name="Pulagam Teja" userId="c0cbacc7-5711-4012-8ada-aa1d4063f889" providerId="ADAL" clId="{8061B3A2-09E8-4117-BB63-497930773C78}" dt="2022-05-21T10:04:32.753" v="807" actId="1076"/>
        <pc:sldMkLst>
          <pc:docMk/>
          <pc:sldMk cId="32947189" sldId="2146847059"/>
        </pc:sldMkLst>
        <pc:spChg chg="mod">
          <ac:chgData name="Pulagam Teja" userId="c0cbacc7-5711-4012-8ada-aa1d4063f889" providerId="ADAL" clId="{8061B3A2-09E8-4117-BB63-497930773C78}" dt="2022-05-21T10:04:32.753" v="807" actId="1076"/>
          <ac:spMkLst>
            <pc:docMk/>
            <pc:sldMk cId="32947189" sldId="2146847059"/>
            <ac:spMk id="2" creationId="{A2353F68-44E0-45AF-B513-018EDFA0C66F}"/>
          </ac:spMkLst>
        </pc:spChg>
        <pc:graphicFrameChg chg="del">
          <ac:chgData name="Pulagam Teja" userId="c0cbacc7-5711-4012-8ada-aa1d4063f889" providerId="ADAL" clId="{8061B3A2-09E8-4117-BB63-497930773C78}" dt="2022-05-21T10:03:30.966" v="795" actId="478"/>
          <ac:graphicFrameMkLst>
            <pc:docMk/>
            <pc:sldMk cId="32947189" sldId="2146847059"/>
            <ac:graphicFrameMk id="14" creationId="{78D90EF8-C9D9-4550-9595-8C20BF95B42F}"/>
          </ac:graphicFrameMkLst>
        </pc:graphicFrameChg>
        <pc:picChg chg="mod">
          <ac:chgData name="Pulagam Teja" userId="c0cbacc7-5711-4012-8ada-aa1d4063f889" providerId="ADAL" clId="{8061B3A2-09E8-4117-BB63-497930773C78}" dt="2022-05-21T10:04:32.753" v="807" actId="1076"/>
          <ac:picMkLst>
            <pc:docMk/>
            <pc:sldMk cId="32947189" sldId="2146847059"/>
            <ac:picMk id="17" creationId="{910CB716-485E-4B46-AFFA-8A1FE54F5457}"/>
          </ac:picMkLst>
        </pc:picChg>
      </pc:sldChg>
      <pc:sldChg chg="delSp modSp add mod">
        <pc:chgData name="Pulagam Teja" userId="c0cbacc7-5711-4012-8ada-aa1d4063f889" providerId="ADAL" clId="{8061B3A2-09E8-4117-BB63-497930773C78}" dt="2022-05-21T10:04:45.515" v="808" actId="1076"/>
        <pc:sldMkLst>
          <pc:docMk/>
          <pc:sldMk cId="941895016" sldId="2146847063"/>
        </pc:sldMkLst>
        <pc:spChg chg="mod">
          <ac:chgData name="Pulagam Teja" userId="c0cbacc7-5711-4012-8ada-aa1d4063f889" providerId="ADAL" clId="{8061B3A2-09E8-4117-BB63-497930773C78}" dt="2022-05-21T10:04:45.515" v="808" actId="1076"/>
          <ac:spMkLst>
            <pc:docMk/>
            <pc:sldMk cId="941895016" sldId="2146847063"/>
            <ac:spMk id="2" creationId="{D448037E-A066-4F4F-A949-35B9818D5FCC}"/>
          </ac:spMkLst>
        </pc:spChg>
        <pc:graphicFrameChg chg="del">
          <ac:chgData name="Pulagam Teja" userId="c0cbacc7-5711-4012-8ada-aa1d4063f889" providerId="ADAL" clId="{8061B3A2-09E8-4117-BB63-497930773C78}" dt="2022-05-21T10:03:33.561" v="796" actId="478"/>
          <ac:graphicFrameMkLst>
            <pc:docMk/>
            <pc:sldMk cId="941895016" sldId="2146847063"/>
            <ac:graphicFrameMk id="5" creationId="{7423ED8D-1C32-4375-8185-DACCCDA8524D}"/>
          </ac:graphicFrameMkLst>
        </pc:graphicFrameChg>
        <pc:picChg chg="mod">
          <ac:chgData name="Pulagam Teja" userId="c0cbacc7-5711-4012-8ada-aa1d4063f889" providerId="ADAL" clId="{8061B3A2-09E8-4117-BB63-497930773C78}" dt="2022-05-21T10:04:45.515" v="808" actId="1076"/>
          <ac:picMkLst>
            <pc:docMk/>
            <pc:sldMk cId="941895016" sldId="2146847063"/>
            <ac:picMk id="19" creationId="{885AA1D9-7DFC-4127-AA1E-8D5620005C82}"/>
          </ac:picMkLst>
        </pc:picChg>
      </pc:sldChg>
      <pc:sldChg chg="delSp modSp add mod">
        <pc:chgData name="Pulagam Teja" userId="c0cbacc7-5711-4012-8ada-aa1d4063f889" providerId="ADAL" clId="{8061B3A2-09E8-4117-BB63-497930773C78}" dt="2022-05-21T10:04:20.193" v="804" actId="1076"/>
        <pc:sldMkLst>
          <pc:docMk/>
          <pc:sldMk cId="1307210291" sldId="2146847071"/>
        </pc:sldMkLst>
        <pc:spChg chg="mod">
          <ac:chgData name="Pulagam Teja" userId="c0cbacc7-5711-4012-8ada-aa1d4063f889" providerId="ADAL" clId="{8061B3A2-09E8-4117-BB63-497930773C78}" dt="2022-05-21T10:04:20.193" v="804" actId="1076"/>
          <ac:spMkLst>
            <pc:docMk/>
            <pc:sldMk cId="1307210291" sldId="2146847071"/>
            <ac:spMk id="2" creationId="{FCE839CE-1640-4E96-A8F3-51FD9A7FB487}"/>
          </ac:spMkLst>
        </pc:spChg>
        <pc:graphicFrameChg chg="del">
          <ac:chgData name="Pulagam Teja" userId="c0cbacc7-5711-4012-8ada-aa1d4063f889" providerId="ADAL" clId="{8061B3A2-09E8-4117-BB63-497930773C78}" dt="2022-05-21T10:03:26.413" v="794" actId="478"/>
          <ac:graphicFrameMkLst>
            <pc:docMk/>
            <pc:sldMk cId="1307210291" sldId="2146847071"/>
            <ac:graphicFrameMk id="13" creationId="{D771502F-8D8C-4E40-A082-A4FFF58E94B1}"/>
          </ac:graphicFrameMkLst>
        </pc:graphicFrameChg>
        <pc:picChg chg="mod">
          <ac:chgData name="Pulagam Teja" userId="c0cbacc7-5711-4012-8ada-aa1d4063f889" providerId="ADAL" clId="{8061B3A2-09E8-4117-BB63-497930773C78}" dt="2022-05-21T10:04:20.193" v="804" actId="1076"/>
          <ac:picMkLst>
            <pc:docMk/>
            <pc:sldMk cId="1307210291" sldId="2146847071"/>
            <ac:picMk id="8" creationId="{60D8D1E3-89CE-419A-BDB5-145D313E8FBD}"/>
          </ac:picMkLst>
        </pc:picChg>
      </pc:sldChg>
      <pc:sldChg chg="delSp modSp add mod">
        <pc:chgData name="Pulagam Teja" userId="c0cbacc7-5711-4012-8ada-aa1d4063f889" providerId="ADAL" clId="{8061B3A2-09E8-4117-BB63-497930773C78}" dt="2022-05-21T10:04:53.202" v="809" actId="1076"/>
        <pc:sldMkLst>
          <pc:docMk/>
          <pc:sldMk cId="4219390479" sldId="2146847080"/>
        </pc:sldMkLst>
        <pc:spChg chg="mod">
          <ac:chgData name="Pulagam Teja" userId="c0cbacc7-5711-4012-8ada-aa1d4063f889" providerId="ADAL" clId="{8061B3A2-09E8-4117-BB63-497930773C78}" dt="2022-05-21T10:04:53.202" v="809" actId="1076"/>
          <ac:spMkLst>
            <pc:docMk/>
            <pc:sldMk cId="4219390479" sldId="2146847080"/>
            <ac:spMk id="5" creationId="{82532B68-E9D6-4811-9D18-125C2C05384C}"/>
          </ac:spMkLst>
        </pc:spChg>
        <pc:graphicFrameChg chg="del">
          <ac:chgData name="Pulagam Teja" userId="c0cbacc7-5711-4012-8ada-aa1d4063f889" providerId="ADAL" clId="{8061B3A2-09E8-4117-BB63-497930773C78}" dt="2022-05-21T10:03:35.895" v="797" actId="478"/>
          <ac:graphicFrameMkLst>
            <pc:docMk/>
            <pc:sldMk cId="4219390479" sldId="2146847080"/>
            <ac:graphicFrameMk id="6" creationId="{A88C3151-48E9-4814-8EAE-73C915E0B819}"/>
          </ac:graphicFrameMkLst>
        </pc:graphicFrameChg>
      </pc:sldChg>
      <pc:sldChg chg="addSp delSp modSp mod ord modCm">
        <pc:chgData name="Pulagam Teja" userId="c0cbacc7-5711-4012-8ada-aa1d4063f889" providerId="ADAL" clId="{8061B3A2-09E8-4117-BB63-497930773C78}" dt="2022-05-24T05:46:10.797" v="3023"/>
        <pc:sldMkLst>
          <pc:docMk/>
          <pc:sldMk cId="2433014127" sldId="2146847094"/>
        </pc:sldMkLst>
        <pc:spChg chg="mod">
          <ac:chgData name="Pulagam Teja" userId="c0cbacc7-5711-4012-8ada-aa1d4063f889" providerId="ADAL" clId="{8061B3A2-09E8-4117-BB63-497930773C78}" dt="2022-05-21T09:31:11.650" v="379" actId="255"/>
          <ac:spMkLst>
            <pc:docMk/>
            <pc:sldMk cId="2433014127" sldId="2146847094"/>
            <ac:spMk id="43" creationId="{73155D1D-8D38-47FD-B7D9-340495A893DE}"/>
          </ac:spMkLst>
        </pc:spChg>
        <pc:spChg chg="mod topLvl">
          <ac:chgData name="Pulagam Teja" userId="c0cbacc7-5711-4012-8ada-aa1d4063f889" providerId="ADAL" clId="{8061B3A2-09E8-4117-BB63-497930773C78}" dt="2022-05-23T18:44:47.362" v="2057" actId="165"/>
          <ac:spMkLst>
            <pc:docMk/>
            <pc:sldMk cId="2433014127" sldId="2146847094"/>
            <ac:spMk id="53" creationId="{82461E7A-33EE-41F9-8728-D366BC2B9906}"/>
          </ac:spMkLst>
        </pc:spChg>
        <pc:spChg chg="mod">
          <ac:chgData name="Pulagam Teja" userId="c0cbacc7-5711-4012-8ada-aa1d4063f889" providerId="ADAL" clId="{8061B3A2-09E8-4117-BB63-497930773C78}" dt="2022-05-23T18:42:48.172" v="2050" actId="20577"/>
          <ac:spMkLst>
            <pc:docMk/>
            <pc:sldMk cId="2433014127" sldId="2146847094"/>
            <ac:spMk id="54" creationId="{8ACEB544-FC61-472D-A024-8D272026E388}"/>
          </ac:spMkLst>
        </pc:spChg>
        <pc:spChg chg="mod">
          <ac:chgData name="Pulagam Teja" userId="c0cbacc7-5711-4012-8ada-aa1d4063f889" providerId="ADAL" clId="{8061B3A2-09E8-4117-BB63-497930773C78}" dt="2022-05-23T18:42:41.709" v="2024" actId="20577"/>
          <ac:spMkLst>
            <pc:docMk/>
            <pc:sldMk cId="2433014127" sldId="2146847094"/>
            <ac:spMk id="55" creationId="{B3BFC503-B048-4CA6-8702-FCB204303F42}"/>
          </ac:spMkLst>
        </pc:spChg>
        <pc:spChg chg="mod">
          <ac:chgData name="Pulagam Teja" userId="c0cbacc7-5711-4012-8ada-aa1d4063f889" providerId="ADAL" clId="{8061B3A2-09E8-4117-BB63-497930773C78}" dt="2022-05-21T10:10:45.556" v="875" actId="20577"/>
          <ac:spMkLst>
            <pc:docMk/>
            <pc:sldMk cId="2433014127" sldId="2146847094"/>
            <ac:spMk id="56" creationId="{A959D285-C12F-4F54-89C1-B1A406116E12}"/>
          </ac:spMkLst>
        </pc:spChg>
        <pc:grpChg chg="add del mod">
          <ac:chgData name="Pulagam Teja" userId="c0cbacc7-5711-4012-8ada-aa1d4063f889" providerId="ADAL" clId="{8061B3A2-09E8-4117-BB63-497930773C78}" dt="2022-05-23T18:44:47.362" v="2057" actId="165"/>
          <ac:grpSpMkLst>
            <pc:docMk/>
            <pc:sldMk cId="2433014127" sldId="2146847094"/>
            <ac:grpSpMk id="51" creationId="{A0AF7B75-C2BA-4434-BED1-6A1D0B8D2AEB}"/>
          </ac:grpSpMkLst>
        </pc:grpChg>
        <pc:graphicFrameChg chg="mod">
          <ac:chgData name="Pulagam Teja" userId="c0cbacc7-5711-4012-8ada-aa1d4063f889" providerId="ADAL" clId="{8061B3A2-09E8-4117-BB63-497930773C78}" dt="2022-05-21T09:18:57.934" v="313" actId="14100"/>
          <ac:graphicFrameMkLst>
            <pc:docMk/>
            <pc:sldMk cId="2433014127" sldId="2146847094"/>
            <ac:graphicFrameMk id="6" creationId="{8EFF2EBA-C0EA-4EFA-8AFC-8EF5C79EFAD6}"/>
          </ac:graphicFrameMkLst>
        </pc:graphicFrameChg>
        <pc:picChg chg="add del mod">
          <ac:chgData name="Pulagam Teja" userId="c0cbacc7-5711-4012-8ada-aa1d4063f889" providerId="ADAL" clId="{8061B3A2-09E8-4117-BB63-497930773C78}" dt="2022-05-23T18:45:06.172" v="2061" actId="1076"/>
          <ac:picMkLst>
            <pc:docMk/>
            <pc:sldMk cId="2433014127" sldId="2146847094"/>
            <ac:picMk id="3" creationId="{206B2BD6-1D85-49B1-89AD-0F4E9A8BF9C7}"/>
          </ac:picMkLst>
        </pc:picChg>
        <pc:picChg chg="del mod">
          <ac:chgData name="Pulagam Teja" userId="c0cbacc7-5711-4012-8ada-aa1d4063f889" providerId="ADAL" clId="{8061B3A2-09E8-4117-BB63-497930773C78}" dt="2022-05-21T10:11:32.857" v="884" actId="478"/>
          <ac:picMkLst>
            <pc:docMk/>
            <pc:sldMk cId="2433014127" sldId="2146847094"/>
            <ac:picMk id="36" creationId="{BDA496BB-FCF4-4040-A1F3-AE5AD6AA9E34}"/>
          </ac:picMkLst>
        </pc:picChg>
        <pc:picChg chg="add mod">
          <ac:chgData name="Pulagam Teja" userId="c0cbacc7-5711-4012-8ada-aa1d4063f889" providerId="ADAL" clId="{8061B3A2-09E8-4117-BB63-497930773C78}" dt="2022-05-21T10:11:52.659" v="887" actId="1076"/>
          <ac:picMkLst>
            <pc:docMk/>
            <pc:sldMk cId="2433014127" sldId="2146847094"/>
            <ac:picMk id="40" creationId="{4F80EF2F-678D-4B39-868A-9EC36C54A0CE}"/>
          </ac:picMkLst>
        </pc:picChg>
        <pc:picChg chg="mod">
          <ac:chgData name="Pulagam Teja" userId="c0cbacc7-5711-4012-8ada-aa1d4063f889" providerId="ADAL" clId="{8061B3A2-09E8-4117-BB63-497930773C78}" dt="2022-05-23T18:45:13.987" v="2062" actId="1076"/>
          <ac:picMkLst>
            <pc:docMk/>
            <pc:sldMk cId="2433014127" sldId="2146847094"/>
            <ac:picMk id="41" creationId="{8CDB4FF5-E304-4564-8B39-F6C9F97993DD}"/>
          </ac:picMkLst>
        </pc:picChg>
        <pc:picChg chg="add del mod">
          <ac:chgData name="Pulagam Teja" userId="c0cbacc7-5711-4012-8ada-aa1d4063f889" providerId="ADAL" clId="{8061B3A2-09E8-4117-BB63-497930773C78}" dt="2022-05-23T18:44:41.520" v="2056"/>
          <ac:picMkLst>
            <pc:docMk/>
            <pc:sldMk cId="2433014127" sldId="2146847094"/>
            <ac:picMk id="42" creationId="{CE13921F-D933-4827-8D90-2C5A32567963}"/>
          </ac:picMkLst>
        </pc:picChg>
        <pc:picChg chg="del mod topLvl">
          <ac:chgData name="Pulagam Teja" userId="c0cbacc7-5711-4012-8ada-aa1d4063f889" providerId="ADAL" clId="{8061B3A2-09E8-4117-BB63-497930773C78}" dt="2022-05-23T18:44:59.639" v="2060" actId="478"/>
          <ac:picMkLst>
            <pc:docMk/>
            <pc:sldMk cId="2433014127" sldId="2146847094"/>
            <ac:picMk id="52" creationId="{EE541EA5-5A60-4668-972D-5281B73AE6F4}"/>
          </ac:picMkLst>
        </pc:picChg>
        <pc:picChg chg="add mod">
          <ac:chgData name="Pulagam Teja" userId="c0cbacc7-5711-4012-8ada-aa1d4063f889" providerId="ADAL" clId="{8061B3A2-09E8-4117-BB63-497930773C78}" dt="2022-05-23T18:45:19.402" v="2063" actId="1076"/>
          <ac:picMkLst>
            <pc:docMk/>
            <pc:sldMk cId="2433014127" sldId="2146847094"/>
            <ac:picMk id="57" creationId="{AA6C89EE-1079-45E0-A212-63B1E71CAE9D}"/>
          </ac:picMkLst>
        </pc:picChg>
      </pc:sldChg>
      <pc:sldChg chg="modSp del mod ord">
        <pc:chgData name="Pulagam Teja" userId="c0cbacc7-5711-4012-8ada-aa1d4063f889" providerId="ADAL" clId="{8061B3A2-09E8-4117-BB63-497930773C78}" dt="2022-05-21T09:45:07.130" v="620" actId="2696"/>
        <pc:sldMkLst>
          <pc:docMk/>
          <pc:sldMk cId="2738489754" sldId="2146847097"/>
        </pc:sldMkLst>
        <pc:spChg chg="mod">
          <ac:chgData name="Pulagam Teja" userId="c0cbacc7-5711-4012-8ada-aa1d4063f889" providerId="ADAL" clId="{8061B3A2-09E8-4117-BB63-497930773C78}" dt="2022-05-21T09:31:44.928" v="380"/>
          <ac:spMkLst>
            <pc:docMk/>
            <pc:sldMk cId="2738489754" sldId="2146847097"/>
            <ac:spMk id="11" creationId="{82336B3C-0982-49C2-85B3-D4D69E435900}"/>
          </ac:spMkLst>
        </pc:spChg>
        <pc:spChg chg="mod">
          <ac:chgData name="Pulagam Teja" userId="c0cbacc7-5711-4012-8ada-aa1d4063f889" providerId="ADAL" clId="{8061B3A2-09E8-4117-BB63-497930773C78}" dt="2022-05-21T09:23:37.351" v="349" actId="120"/>
          <ac:spMkLst>
            <pc:docMk/>
            <pc:sldMk cId="2738489754" sldId="2146847097"/>
            <ac:spMk id="103" creationId="{0286D84C-60CE-4280-AF7E-F0CBD9FB733B}"/>
          </ac:spMkLst>
        </pc:spChg>
        <pc:spChg chg="mod">
          <ac:chgData name="Pulagam Teja" userId="c0cbacc7-5711-4012-8ada-aa1d4063f889" providerId="ADAL" clId="{8061B3A2-09E8-4117-BB63-497930773C78}" dt="2022-05-21T09:24:30.538" v="352" actId="2711"/>
          <ac:spMkLst>
            <pc:docMk/>
            <pc:sldMk cId="2738489754" sldId="2146847097"/>
            <ac:spMk id="104" creationId="{BB795624-693E-4E8B-A6E6-303CC2EDC300}"/>
          </ac:spMkLst>
        </pc:spChg>
        <pc:spChg chg="mod">
          <ac:chgData name="Pulagam Teja" userId="c0cbacc7-5711-4012-8ada-aa1d4063f889" providerId="ADAL" clId="{8061B3A2-09E8-4117-BB63-497930773C78}" dt="2022-05-21T09:27:46.972" v="368" actId="255"/>
          <ac:spMkLst>
            <pc:docMk/>
            <pc:sldMk cId="2738489754" sldId="2146847097"/>
            <ac:spMk id="118" creationId="{8C0B9404-8180-4671-9AB4-815415526299}"/>
          </ac:spMkLst>
        </pc:spChg>
        <pc:spChg chg="mod">
          <ac:chgData name="Pulagam Teja" userId="c0cbacc7-5711-4012-8ada-aa1d4063f889" providerId="ADAL" clId="{8061B3A2-09E8-4117-BB63-497930773C78}" dt="2022-05-21T09:27:59.555" v="370" actId="2711"/>
          <ac:spMkLst>
            <pc:docMk/>
            <pc:sldMk cId="2738489754" sldId="2146847097"/>
            <ac:spMk id="120" creationId="{8887605E-4765-4D85-88DA-A01B70AD0C86}"/>
          </ac:spMkLst>
        </pc:spChg>
        <pc:spChg chg="mod">
          <ac:chgData name="Pulagam Teja" userId="c0cbacc7-5711-4012-8ada-aa1d4063f889" providerId="ADAL" clId="{8061B3A2-09E8-4117-BB63-497930773C78}" dt="2022-05-21T09:22:00.122" v="331" actId="1076"/>
          <ac:spMkLst>
            <pc:docMk/>
            <pc:sldMk cId="2738489754" sldId="2146847097"/>
            <ac:spMk id="181" creationId="{6B5245E3-4035-4760-B649-EB7C65910BA3}"/>
          </ac:spMkLst>
        </pc:spChg>
        <pc:spChg chg="mod">
          <ac:chgData name="Pulagam Teja" userId="c0cbacc7-5711-4012-8ada-aa1d4063f889" providerId="ADAL" clId="{8061B3A2-09E8-4117-BB63-497930773C78}" dt="2022-05-21T09:20:46.147" v="320" actId="255"/>
          <ac:spMkLst>
            <pc:docMk/>
            <pc:sldMk cId="2738489754" sldId="2146847097"/>
            <ac:spMk id="182" creationId="{F43BA435-89FE-4FAB-966E-23D4EF0EC493}"/>
          </ac:spMkLst>
        </pc:spChg>
        <pc:spChg chg="mod">
          <ac:chgData name="Pulagam Teja" userId="c0cbacc7-5711-4012-8ada-aa1d4063f889" providerId="ADAL" clId="{8061B3A2-09E8-4117-BB63-497930773C78}" dt="2022-05-21T09:21:44.997" v="328" actId="120"/>
          <ac:spMkLst>
            <pc:docMk/>
            <pc:sldMk cId="2738489754" sldId="2146847097"/>
            <ac:spMk id="194" creationId="{57BE9E71-DFEF-4975-BCC6-C716CADF2553}"/>
          </ac:spMkLst>
        </pc:spChg>
        <pc:spChg chg="mod">
          <ac:chgData name="Pulagam Teja" userId="c0cbacc7-5711-4012-8ada-aa1d4063f889" providerId="ADAL" clId="{8061B3A2-09E8-4117-BB63-497930773C78}" dt="2022-05-21T09:21:44.997" v="328" actId="120"/>
          <ac:spMkLst>
            <pc:docMk/>
            <pc:sldMk cId="2738489754" sldId="2146847097"/>
            <ac:spMk id="195" creationId="{6EB20292-6192-4D9F-81C5-1C272A88AF26}"/>
          </ac:spMkLst>
        </pc:spChg>
        <pc:spChg chg="mod">
          <ac:chgData name="Pulagam Teja" userId="c0cbacc7-5711-4012-8ada-aa1d4063f889" providerId="ADAL" clId="{8061B3A2-09E8-4117-BB63-497930773C78}" dt="2022-05-21T09:22:45.285" v="344" actId="207"/>
          <ac:spMkLst>
            <pc:docMk/>
            <pc:sldMk cId="2738489754" sldId="2146847097"/>
            <ac:spMk id="199" creationId="{79806D6A-513A-48E1-8624-5F56FD41FD8E}"/>
          </ac:spMkLst>
        </pc:spChg>
        <pc:spChg chg="mod">
          <ac:chgData name="Pulagam Teja" userId="c0cbacc7-5711-4012-8ada-aa1d4063f889" providerId="ADAL" clId="{8061B3A2-09E8-4117-BB63-497930773C78}" dt="2022-05-21T09:33:13.244" v="428" actId="20577"/>
          <ac:spMkLst>
            <pc:docMk/>
            <pc:sldMk cId="2738489754" sldId="2146847097"/>
            <ac:spMk id="200" creationId="{0560C968-3479-4EF0-861F-4E7AE6F35E6D}"/>
          </ac:spMkLst>
        </pc:spChg>
        <pc:spChg chg="mod">
          <ac:chgData name="Pulagam Teja" userId="c0cbacc7-5711-4012-8ada-aa1d4063f889" providerId="ADAL" clId="{8061B3A2-09E8-4117-BB63-497930773C78}" dt="2022-05-21T09:25:30.905" v="356" actId="122"/>
          <ac:spMkLst>
            <pc:docMk/>
            <pc:sldMk cId="2738489754" sldId="2146847097"/>
            <ac:spMk id="205" creationId="{6C6BF4F5-4187-4C24-91F8-B0334FE9A105}"/>
          </ac:spMkLst>
        </pc:spChg>
        <pc:spChg chg="mod">
          <ac:chgData name="Pulagam Teja" userId="c0cbacc7-5711-4012-8ada-aa1d4063f889" providerId="ADAL" clId="{8061B3A2-09E8-4117-BB63-497930773C78}" dt="2022-05-21T09:33:04.366" v="420" actId="20577"/>
          <ac:spMkLst>
            <pc:docMk/>
            <pc:sldMk cId="2738489754" sldId="2146847097"/>
            <ac:spMk id="206" creationId="{AF85AC23-D6EA-4B23-98AE-B44CC72A87D9}"/>
          </ac:spMkLst>
        </pc:spChg>
        <pc:spChg chg="mod">
          <ac:chgData name="Pulagam Teja" userId="c0cbacc7-5711-4012-8ada-aa1d4063f889" providerId="ADAL" clId="{8061B3A2-09E8-4117-BB63-497930773C78}" dt="2022-05-21T09:26:55.065" v="361" actId="255"/>
          <ac:spMkLst>
            <pc:docMk/>
            <pc:sldMk cId="2738489754" sldId="2146847097"/>
            <ac:spMk id="226" creationId="{8F8EBB4A-906D-4B4E-9C8D-2D01E7086702}"/>
          </ac:spMkLst>
        </pc:spChg>
        <pc:spChg chg="mod">
          <ac:chgData name="Pulagam Teja" userId="c0cbacc7-5711-4012-8ada-aa1d4063f889" providerId="ADAL" clId="{8061B3A2-09E8-4117-BB63-497930773C78}" dt="2022-05-21T09:27:04.666" v="362" actId="313"/>
          <ac:spMkLst>
            <pc:docMk/>
            <pc:sldMk cId="2738489754" sldId="2146847097"/>
            <ac:spMk id="228" creationId="{234F23B4-77A7-4807-99F7-B6F339BE1121}"/>
          </ac:spMkLst>
        </pc:spChg>
        <pc:spChg chg="mod">
          <ac:chgData name="Pulagam Teja" userId="c0cbacc7-5711-4012-8ada-aa1d4063f889" providerId="ADAL" clId="{8061B3A2-09E8-4117-BB63-497930773C78}" dt="2022-05-21T09:28:29.545" v="372" actId="255"/>
          <ac:spMkLst>
            <pc:docMk/>
            <pc:sldMk cId="2738489754" sldId="2146847097"/>
            <ac:spMk id="239" creationId="{91D454EC-4400-4DAC-9F48-C016E301B8D4}"/>
          </ac:spMkLst>
        </pc:spChg>
        <pc:spChg chg="mod">
          <ac:chgData name="Pulagam Teja" userId="c0cbacc7-5711-4012-8ada-aa1d4063f889" providerId="ADAL" clId="{8061B3A2-09E8-4117-BB63-497930773C78}" dt="2022-05-21T09:28:40.771" v="374" actId="2711"/>
          <ac:spMkLst>
            <pc:docMk/>
            <pc:sldMk cId="2738489754" sldId="2146847097"/>
            <ac:spMk id="240" creationId="{373BC807-CB25-43DF-B8C7-A5319C0C7977}"/>
          </ac:spMkLst>
        </pc:spChg>
        <pc:spChg chg="mod">
          <ac:chgData name="Pulagam Teja" userId="c0cbacc7-5711-4012-8ada-aa1d4063f889" providerId="ADAL" clId="{8061B3A2-09E8-4117-BB63-497930773C78}" dt="2022-05-21T09:28:29.545" v="372" actId="255"/>
          <ac:spMkLst>
            <pc:docMk/>
            <pc:sldMk cId="2738489754" sldId="2146847097"/>
            <ac:spMk id="241" creationId="{9E18F431-86F4-4785-AA79-B80D10241897}"/>
          </ac:spMkLst>
        </pc:spChg>
        <pc:grpChg chg="mod">
          <ac:chgData name="Pulagam Teja" userId="c0cbacc7-5711-4012-8ada-aa1d4063f889" providerId="ADAL" clId="{8061B3A2-09E8-4117-BB63-497930773C78}" dt="2022-05-21T09:29:28.783" v="377" actId="1076"/>
          <ac:grpSpMkLst>
            <pc:docMk/>
            <pc:sldMk cId="2738489754" sldId="2146847097"/>
            <ac:grpSpMk id="102" creationId="{DBAE2166-EF0D-4E93-8CA5-D66C9619B307}"/>
          </ac:grpSpMkLst>
        </pc:grpChg>
        <pc:grpChg chg="mod">
          <ac:chgData name="Pulagam Teja" userId="c0cbacc7-5711-4012-8ada-aa1d4063f889" providerId="ADAL" clId="{8061B3A2-09E8-4117-BB63-497930773C78}" dt="2022-05-21T09:20:48.525" v="321" actId="1076"/>
          <ac:grpSpMkLst>
            <pc:docMk/>
            <pc:sldMk cId="2738489754" sldId="2146847097"/>
            <ac:grpSpMk id="180" creationId="{A59FA398-8B0D-49E0-809E-6B58DA1A7F0E}"/>
          </ac:grpSpMkLst>
        </pc:grpChg>
        <pc:grpChg chg="mod">
          <ac:chgData name="Pulagam Teja" userId="c0cbacc7-5711-4012-8ada-aa1d4063f889" providerId="ADAL" clId="{8061B3A2-09E8-4117-BB63-497930773C78}" dt="2022-05-21T09:21:51.523" v="329" actId="1076"/>
          <ac:grpSpMkLst>
            <pc:docMk/>
            <pc:sldMk cId="2738489754" sldId="2146847097"/>
            <ac:grpSpMk id="193" creationId="{0439C5B7-9C38-40E2-8D97-5E778964EAD1}"/>
          </ac:grpSpMkLst>
        </pc:grpChg>
        <pc:grpChg chg="mod">
          <ac:chgData name="Pulagam Teja" userId="c0cbacc7-5711-4012-8ada-aa1d4063f889" providerId="ADAL" clId="{8061B3A2-09E8-4117-BB63-497930773C78}" dt="2022-05-21T09:29:32.861" v="378" actId="1076"/>
          <ac:grpSpMkLst>
            <pc:docMk/>
            <pc:sldMk cId="2738489754" sldId="2146847097"/>
            <ac:grpSpMk id="225" creationId="{B8D93E6F-FCFD-4751-9199-7AB157111B64}"/>
          </ac:grpSpMkLst>
        </pc:grpChg>
        <pc:graphicFrameChg chg="mod modGraphic">
          <ac:chgData name="Pulagam Teja" userId="c0cbacc7-5711-4012-8ada-aa1d4063f889" providerId="ADAL" clId="{8061B3A2-09E8-4117-BB63-497930773C78}" dt="2022-05-21T09:20:12.891" v="315" actId="255"/>
          <ac:graphicFrameMkLst>
            <pc:docMk/>
            <pc:sldMk cId="2738489754" sldId="2146847097"/>
            <ac:graphicFrameMk id="100" creationId="{B553B9CB-F3AF-49DC-BBDE-C71428707949}"/>
          </ac:graphicFrameMkLst>
        </pc:graphicFrameChg>
      </pc:sldChg>
      <pc:sldChg chg="addSp delSp modSp del mod ord">
        <pc:chgData name="Pulagam Teja" userId="c0cbacc7-5711-4012-8ada-aa1d4063f889" providerId="ADAL" clId="{8061B3A2-09E8-4117-BB63-497930773C78}" dt="2022-05-23T14:20:52.739" v="1590" actId="47"/>
        <pc:sldMkLst>
          <pc:docMk/>
          <pc:sldMk cId="2380845302" sldId="2146847099"/>
        </pc:sldMkLst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2380845302" sldId="2146847099"/>
            <ac:spMk id="4" creationId="{CA0E84E0-492A-41B9-BCF3-AB497A02D460}"/>
          </ac:spMkLst>
        </pc:spChg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2380845302" sldId="2146847099"/>
            <ac:spMk id="5" creationId="{67B127AB-2176-45CC-99CE-8C331DC9E483}"/>
          </ac:spMkLst>
        </pc:spChg>
        <pc:spChg chg="mod">
          <ac:chgData name="Pulagam Teja" userId="c0cbacc7-5711-4012-8ada-aa1d4063f889" providerId="ADAL" clId="{8061B3A2-09E8-4117-BB63-497930773C78}" dt="2022-05-21T08:54:53.717" v="86" actId="1076"/>
          <ac:spMkLst>
            <pc:docMk/>
            <pc:sldMk cId="2380845302" sldId="2146847099"/>
            <ac:spMk id="70" creationId="{05CA60CF-FCFD-498E-AEEE-D0537A5876D9}"/>
          </ac:spMkLst>
        </pc:spChg>
        <pc:spChg chg="mod">
          <ac:chgData name="Pulagam Teja" userId="c0cbacc7-5711-4012-8ada-aa1d4063f889" providerId="ADAL" clId="{8061B3A2-09E8-4117-BB63-497930773C78}" dt="2022-05-21T08:55:11.141" v="88" actId="1076"/>
          <ac:spMkLst>
            <pc:docMk/>
            <pc:sldMk cId="2380845302" sldId="2146847099"/>
            <ac:spMk id="72" creationId="{CA6E16E5-CCAF-4610-BAD3-09979DFF223B}"/>
          </ac:spMkLst>
        </pc:spChg>
        <pc:spChg chg="mod">
          <ac:chgData name="Pulagam Teja" userId="c0cbacc7-5711-4012-8ada-aa1d4063f889" providerId="ADAL" clId="{8061B3A2-09E8-4117-BB63-497930773C78}" dt="2022-05-21T10:31:56.088" v="1085" actId="313"/>
          <ac:spMkLst>
            <pc:docMk/>
            <pc:sldMk cId="2380845302" sldId="2146847099"/>
            <ac:spMk id="74" creationId="{55BC0373-A373-49C5-BED8-9DD7E2104923}"/>
          </ac:spMkLst>
        </pc:spChg>
        <pc:spChg chg="mod">
          <ac:chgData name="Pulagam Teja" userId="c0cbacc7-5711-4012-8ada-aa1d4063f889" providerId="ADAL" clId="{8061B3A2-09E8-4117-BB63-497930773C78}" dt="2022-05-21T08:54:38.301" v="83" actId="1076"/>
          <ac:spMkLst>
            <pc:docMk/>
            <pc:sldMk cId="2380845302" sldId="2146847099"/>
            <ac:spMk id="93" creationId="{EFE8AA69-62D2-4595-962A-D3F03F39805B}"/>
          </ac:spMkLst>
        </pc:spChg>
        <pc:spChg chg="mod">
          <ac:chgData name="Pulagam Teja" userId="c0cbacc7-5711-4012-8ada-aa1d4063f889" providerId="ADAL" clId="{8061B3A2-09E8-4117-BB63-497930773C78}" dt="2022-05-21T08:54:47.868" v="85" actId="1076"/>
          <ac:spMkLst>
            <pc:docMk/>
            <pc:sldMk cId="2380845302" sldId="2146847099"/>
            <ac:spMk id="98" creationId="{D2516A56-8AC3-48BC-A445-881B731641AC}"/>
          </ac:spMkLst>
        </pc:spChg>
        <pc:spChg chg="mod">
          <ac:chgData name="Pulagam Teja" userId="c0cbacc7-5711-4012-8ada-aa1d4063f889" providerId="ADAL" clId="{8061B3A2-09E8-4117-BB63-497930773C78}" dt="2022-05-21T08:55:06.499" v="87" actId="1076"/>
          <ac:spMkLst>
            <pc:docMk/>
            <pc:sldMk cId="2380845302" sldId="2146847099"/>
            <ac:spMk id="99" creationId="{9A0944B3-CF92-401D-9CE8-BE042B0CB4EA}"/>
          </ac:spMkLst>
        </pc:spChg>
        <pc:grpChg chg="mod">
          <ac:chgData name="Pulagam Teja" userId="c0cbacc7-5711-4012-8ada-aa1d4063f889" providerId="ADAL" clId="{8061B3A2-09E8-4117-BB63-497930773C78}" dt="2022-05-20T14:12:49.060" v="4" actId="1076"/>
          <ac:grpSpMkLst>
            <pc:docMk/>
            <pc:sldMk cId="2380845302" sldId="2146847099"/>
            <ac:grpSpMk id="45" creationId="{39CEAAB1-E9CD-4872-9BEF-D88F98762A31}"/>
          </ac:grpSpMkLst>
        </pc:grpChg>
        <pc:graphicFrameChg chg="add del mod">
          <ac:chgData name="Pulagam Teja" userId="c0cbacc7-5711-4012-8ada-aa1d4063f889" providerId="ADAL" clId="{8061B3A2-09E8-4117-BB63-497930773C78}" dt="2022-05-21T09:54:46.970" v="751" actId="478"/>
          <ac:graphicFrameMkLst>
            <pc:docMk/>
            <pc:sldMk cId="2380845302" sldId="2146847099"/>
            <ac:graphicFrameMk id="51" creationId="{CEAB96EA-3D35-4CD0-A6FC-522DE4F316BD}"/>
          </ac:graphicFrameMkLst>
        </pc:graphicFrameChg>
        <pc:graphicFrameChg chg="add mod">
          <ac:chgData name="Pulagam Teja" userId="c0cbacc7-5711-4012-8ada-aa1d4063f889" providerId="ADAL" clId="{8061B3A2-09E8-4117-BB63-497930773C78}" dt="2022-05-21T09:54:47.381" v="752"/>
          <ac:graphicFrameMkLst>
            <pc:docMk/>
            <pc:sldMk cId="2380845302" sldId="2146847099"/>
            <ac:graphicFrameMk id="53" creationId="{F427599C-DFF9-4403-978B-BF0DCF9D902E}"/>
          </ac:graphicFrameMkLst>
        </pc:graphicFrameChg>
        <pc:graphicFrameChg chg="del">
          <ac:chgData name="Pulagam Teja" userId="c0cbacc7-5711-4012-8ada-aa1d4063f889" providerId="ADAL" clId="{8061B3A2-09E8-4117-BB63-497930773C78}" dt="2022-05-21T09:34:14.851" v="439" actId="478"/>
          <ac:graphicFrameMkLst>
            <pc:docMk/>
            <pc:sldMk cId="2380845302" sldId="2146847099"/>
            <ac:graphicFrameMk id="64" creationId="{4EE3A059-4352-4D8A-8285-614985775D1A}"/>
          </ac:graphicFrameMkLst>
        </pc:graphicFrameChg>
        <pc:picChg chg="add mod">
          <ac:chgData name="Pulagam Teja" userId="c0cbacc7-5711-4012-8ada-aa1d4063f889" providerId="ADAL" clId="{8061B3A2-09E8-4117-BB63-497930773C78}" dt="2022-05-21T10:07:09.589" v="820"/>
          <ac:picMkLst>
            <pc:docMk/>
            <pc:sldMk cId="2380845302" sldId="2146847099"/>
            <ac:picMk id="54" creationId="{3A4143D1-160B-4E75-BC71-2EBF368F2C46}"/>
          </ac:picMkLst>
        </pc:picChg>
        <pc:cxnChg chg="mod">
          <ac:chgData name="Pulagam Teja" userId="c0cbacc7-5711-4012-8ada-aa1d4063f889" providerId="ADAL" clId="{8061B3A2-09E8-4117-BB63-497930773C78}" dt="2022-05-20T14:14:19.663" v="8" actId="14100"/>
          <ac:cxnSpMkLst>
            <pc:docMk/>
            <pc:sldMk cId="2380845302" sldId="2146847099"/>
            <ac:cxnSpMk id="14" creationId="{A2880CBA-053B-4E29-A314-D969010A7EB6}"/>
          </ac:cxnSpMkLst>
        </pc:cxnChg>
        <pc:cxnChg chg="mod">
          <ac:chgData name="Pulagam Teja" userId="c0cbacc7-5711-4012-8ada-aa1d4063f889" providerId="ADAL" clId="{8061B3A2-09E8-4117-BB63-497930773C78}" dt="2022-05-20T14:13:12.669" v="7" actId="14100"/>
          <ac:cxnSpMkLst>
            <pc:docMk/>
            <pc:sldMk cId="2380845302" sldId="2146847099"/>
            <ac:cxnSpMk id="16" creationId="{BDB8F734-5F6D-4840-B751-CAFDCAE5ADF8}"/>
          </ac:cxnSpMkLst>
        </pc:cxnChg>
        <pc:cxnChg chg="mod">
          <ac:chgData name="Pulagam Teja" userId="c0cbacc7-5711-4012-8ada-aa1d4063f889" providerId="ADAL" clId="{8061B3A2-09E8-4117-BB63-497930773C78}" dt="2022-05-20T14:12:54.669" v="5" actId="1076"/>
          <ac:cxnSpMkLst>
            <pc:docMk/>
            <pc:sldMk cId="2380845302" sldId="2146847099"/>
            <ac:cxnSpMk id="95" creationId="{8831F373-931D-4AFA-9C9A-7FB00BB69553}"/>
          </ac:cxnSpMkLst>
        </pc:cxnChg>
      </pc:sldChg>
      <pc:sldChg chg="addSp delSp modSp mod modCm">
        <pc:chgData name="Pulagam Teja" userId="c0cbacc7-5711-4012-8ada-aa1d4063f889" providerId="ADAL" clId="{8061B3A2-09E8-4117-BB63-497930773C78}" dt="2022-06-03T07:01:47.460" v="4624"/>
        <pc:sldMkLst>
          <pc:docMk/>
          <pc:sldMk cId="821680698" sldId="2146847101"/>
        </pc:sldMkLst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821680698" sldId="2146847101"/>
            <ac:spMk id="2" creationId="{9CE49DA0-C2BA-40C9-AD0A-56916D86FDD3}"/>
          </ac:spMkLst>
        </pc:spChg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821680698" sldId="2146847101"/>
            <ac:spMk id="3" creationId="{2E9547F2-B1B6-4E08-9F18-08396E58F116}"/>
          </ac:spMkLst>
        </pc:spChg>
        <pc:spChg chg="mod">
          <ac:chgData name="Pulagam Teja" userId="c0cbacc7-5711-4012-8ada-aa1d4063f889" providerId="ADAL" clId="{8061B3A2-09E8-4117-BB63-497930773C78}" dt="2022-06-03T06:27:46.831" v="3966" actId="1076"/>
          <ac:spMkLst>
            <pc:docMk/>
            <pc:sldMk cId="821680698" sldId="2146847101"/>
            <ac:spMk id="4" creationId="{E7394BAB-17F8-4A45-BBAA-002750FE99E0}"/>
          </ac:spMkLst>
        </pc:spChg>
        <pc:spChg chg="mod">
          <ac:chgData name="Pulagam Teja" userId="c0cbacc7-5711-4012-8ada-aa1d4063f889" providerId="ADAL" clId="{8061B3A2-09E8-4117-BB63-497930773C78}" dt="2022-05-21T10:31:14.270" v="1080" actId="20577"/>
          <ac:spMkLst>
            <pc:docMk/>
            <pc:sldMk cId="821680698" sldId="2146847101"/>
            <ac:spMk id="16" creationId="{A730C07C-509C-4BA8-911C-5D59DD613804}"/>
          </ac:spMkLst>
        </pc:spChg>
        <pc:graphicFrameChg chg="add mod">
          <ac:chgData name="Pulagam Teja" userId="c0cbacc7-5711-4012-8ada-aa1d4063f889" providerId="ADAL" clId="{8061B3A2-09E8-4117-BB63-497930773C78}" dt="2022-06-03T06:18:04.666" v="3963"/>
          <ac:graphicFrameMkLst>
            <pc:docMk/>
            <pc:sldMk cId="821680698" sldId="2146847101"/>
            <ac:graphicFrameMk id="6" creationId="{A266CFD9-6B9F-4BF4-8772-00B0AF3BDC55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3T19:08:52.695" v="2360" actId="478"/>
          <ac:graphicFrameMkLst>
            <pc:docMk/>
            <pc:sldMk cId="821680698" sldId="2146847101"/>
            <ac:graphicFrameMk id="9" creationId="{30A369FA-DD62-4823-9463-A04F89ECAF0E}"/>
          </ac:graphicFrameMkLst>
        </pc:graphicFrameChg>
        <pc:graphicFrameChg chg="del">
          <ac:chgData name="Pulagam Teja" userId="c0cbacc7-5711-4012-8ada-aa1d4063f889" providerId="ADAL" clId="{8061B3A2-09E8-4117-BB63-497930773C78}" dt="2022-05-21T09:34:21.001" v="441" actId="478"/>
          <ac:graphicFrameMkLst>
            <pc:docMk/>
            <pc:sldMk cId="821680698" sldId="2146847101"/>
            <ac:graphicFrameMk id="9" creationId="{B40F1C7D-2DC4-4BCE-92AB-CEC9A76818EB}"/>
          </ac:graphicFrameMkLst>
        </pc:graphicFrameChg>
        <pc:graphicFrameChg chg="del">
          <ac:chgData name="Pulagam Teja" userId="c0cbacc7-5711-4012-8ada-aa1d4063f889" providerId="ADAL" clId="{8061B3A2-09E8-4117-BB63-497930773C78}" dt="2022-06-03T07:01:46.672" v="4623" actId="478"/>
          <ac:graphicFrameMkLst>
            <pc:docMk/>
            <pc:sldMk cId="821680698" sldId="2146847101"/>
            <ac:graphicFrameMk id="9" creationId="{F7574097-62B9-4D71-910E-C2F7C959089E}"/>
          </ac:graphicFrameMkLst>
        </pc:graphicFrameChg>
        <pc:graphicFrameChg chg="add mod">
          <ac:chgData name="Pulagam Teja" userId="c0cbacc7-5711-4012-8ada-aa1d4063f889" providerId="ADAL" clId="{8061B3A2-09E8-4117-BB63-497930773C78}" dt="2022-06-03T07:01:47.460" v="4624"/>
          <ac:graphicFrameMkLst>
            <pc:docMk/>
            <pc:sldMk cId="821680698" sldId="2146847101"/>
            <ac:graphicFrameMk id="10" creationId="{39C6348E-4198-466C-BBD3-1E32667C910C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1T09:54:52.533" v="753" actId="478"/>
          <ac:graphicFrameMkLst>
            <pc:docMk/>
            <pc:sldMk cId="821680698" sldId="2146847101"/>
            <ac:graphicFrameMk id="10" creationId="{3BB6B5F7-1BEF-47A2-A17B-1BC9A17AA531}"/>
          </ac:graphicFrameMkLst>
        </pc:graphicFrameChg>
        <pc:graphicFrameChg chg="del">
          <ac:chgData name="Pulagam Teja" userId="c0cbacc7-5711-4012-8ada-aa1d4063f889" providerId="ADAL" clId="{8061B3A2-09E8-4117-BB63-497930773C78}" dt="2022-05-23T18:47:45.963" v="2098" actId="478"/>
          <ac:graphicFrameMkLst>
            <pc:docMk/>
            <pc:sldMk cId="821680698" sldId="2146847101"/>
            <ac:graphicFrameMk id="10" creationId="{8E8EB180-33E4-4F86-96F7-8123D754FE45}"/>
          </ac:graphicFrameMkLst>
        </pc:graphicFrameChg>
        <pc:graphicFrameChg chg="add mod">
          <ac:chgData name="Pulagam Teja" userId="c0cbacc7-5711-4012-8ada-aa1d4063f889" providerId="ADAL" clId="{8061B3A2-09E8-4117-BB63-497930773C78}" dt="2022-05-21T09:54:53.147" v="754"/>
          <ac:graphicFrameMkLst>
            <pc:docMk/>
            <pc:sldMk cId="821680698" sldId="2146847101"/>
            <ac:graphicFrameMk id="11" creationId="{60CECBF5-DD5F-4313-A163-7A27F974C556}"/>
          </ac:graphicFrameMkLst>
        </pc:graphicFrameChg>
        <pc:graphicFrameChg chg="add mod">
          <ac:chgData name="Pulagam Teja" userId="c0cbacc7-5711-4012-8ada-aa1d4063f889" providerId="ADAL" clId="{8061B3A2-09E8-4117-BB63-497930773C78}" dt="2022-05-23T19:08:53.480" v="2361"/>
          <ac:graphicFrameMkLst>
            <pc:docMk/>
            <pc:sldMk cId="821680698" sldId="2146847101"/>
            <ac:graphicFrameMk id="13" creationId="{040E36BA-C88F-4BE7-9AF1-34328A1A924C}"/>
          </ac:graphicFrameMkLst>
        </pc:graphicFrameChg>
        <pc:picChg chg="add mod">
          <ac:chgData name="Pulagam Teja" userId="c0cbacc7-5711-4012-8ada-aa1d4063f889" providerId="ADAL" clId="{8061B3A2-09E8-4117-BB63-497930773C78}" dt="2022-05-21T10:07:13.378" v="821"/>
          <ac:picMkLst>
            <pc:docMk/>
            <pc:sldMk cId="821680698" sldId="2146847101"/>
            <ac:picMk id="12" creationId="{6AE5D4F1-D3FB-499D-8D21-FB84264DD91E}"/>
          </ac:picMkLst>
        </pc:picChg>
      </pc:sldChg>
      <pc:sldChg chg="addSp delSp modSp del mod ord modShow">
        <pc:chgData name="Pulagam Teja" userId="c0cbacc7-5711-4012-8ada-aa1d4063f889" providerId="ADAL" clId="{8061B3A2-09E8-4117-BB63-497930773C78}" dt="2022-05-23T14:31:54.007" v="1838" actId="47"/>
        <pc:sldMkLst>
          <pc:docMk/>
          <pc:sldMk cId="3779804562" sldId="2146847102"/>
        </pc:sldMkLst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3779804562" sldId="2146847102"/>
            <ac:spMk id="2" creationId="{9CE49DA0-C2BA-40C9-AD0A-56916D86FDD3}"/>
          </ac:spMkLst>
        </pc:spChg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3779804562" sldId="2146847102"/>
            <ac:spMk id="3" creationId="{2E9547F2-B1B6-4E08-9F18-08396E58F116}"/>
          </ac:spMkLst>
        </pc:spChg>
        <pc:spChg chg="mod">
          <ac:chgData name="Pulagam Teja" userId="c0cbacc7-5711-4012-8ada-aa1d4063f889" providerId="ADAL" clId="{8061B3A2-09E8-4117-BB63-497930773C78}" dt="2022-05-23T14:19:53.757" v="1579" actId="20577"/>
          <ac:spMkLst>
            <pc:docMk/>
            <pc:sldMk cId="3779804562" sldId="2146847102"/>
            <ac:spMk id="5" creationId="{0E4E5724-35CE-4384-98DF-688BEA3A2A2D}"/>
          </ac:spMkLst>
        </pc:spChg>
        <pc:spChg chg="mod">
          <ac:chgData name="Pulagam Teja" userId="c0cbacc7-5711-4012-8ada-aa1d4063f889" providerId="ADAL" clId="{8061B3A2-09E8-4117-BB63-497930773C78}" dt="2022-05-23T14:21:07.178" v="1625" actId="20577"/>
          <ac:spMkLst>
            <pc:docMk/>
            <pc:sldMk cId="3779804562" sldId="2146847102"/>
            <ac:spMk id="11" creationId="{38D7907D-B6B2-4BB7-ACD7-4B16EEECAD7A}"/>
          </ac:spMkLst>
        </pc:spChg>
        <pc:spChg chg="mod">
          <ac:chgData name="Pulagam Teja" userId="c0cbacc7-5711-4012-8ada-aa1d4063f889" providerId="ADAL" clId="{8061B3A2-09E8-4117-BB63-497930773C78}" dt="2022-05-23T14:22:08.621" v="1744" actId="20577"/>
          <ac:spMkLst>
            <pc:docMk/>
            <pc:sldMk cId="3779804562" sldId="2146847102"/>
            <ac:spMk id="13" creationId="{A55D726F-3EC3-4B90-A8E5-4363BEF2F896}"/>
          </ac:spMkLst>
        </pc:spChg>
        <pc:spChg chg="del mod">
          <ac:chgData name="Pulagam Teja" userId="c0cbacc7-5711-4012-8ada-aa1d4063f889" providerId="ADAL" clId="{8061B3A2-09E8-4117-BB63-497930773C78}" dt="2022-05-21T09:45:31.722" v="624" actId="478"/>
          <ac:spMkLst>
            <pc:docMk/>
            <pc:sldMk cId="3779804562" sldId="2146847102"/>
            <ac:spMk id="14" creationId="{F22A07F4-BAEA-4313-A2F1-F4821634FD8F}"/>
          </ac:spMkLst>
        </pc:spChg>
        <pc:graphicFrameChg chg="mod">
          <ac:chgData name="Pulagam Teja" userId="c0cbacc7-5711-4012-8ada-aa1d4063f889" providerId="ADAL" clId="{8061B3A2-09E8-4117-BB63-497930773C78}" dt="2022-05-21T09:58:43.555" v="765" actId="1076"/>
          <ac:graphicFrameMkLst>
            <pc:docMk/>
            <pc:sldMk cId="3779804562" sldId="2146847102"/>
            <ac:graphicFrameMk id="7" creationId="{E3F18198-37FC-45D7-A50C-4A248690D02F}"/>
          </ac:graphicFrameMkLst>
        </pc:graphicFrameChg>
        <pc:graphicFrameChg chg="del">
          <ac:chgData name="Pulagam Teja" userId="c0cbacc7-5711-4012-8ada-aa1d4063f889" providerId="ADAL" clId="{8061B3A2-09E8-4117-BB63-497930773C78}" dt="2022-05-21T09:33:51.108" v="433" actId="478"/>
          <ac:graphicFrameMkLst>
            <pc:docMk/>
            <pc:sldMk cId="3779804562" sldId="2146847102"/>
            <ac:graphicFrameMk id="10" creationId="{3103DDE8-49EA-4793-BA6A-3CBFB79B8272}"/>
          </ac:graphicFrameMkLst>
        </pc:graphicFrameChg>
        <pc:graphicFrameChg chg="add mod modGraphic">
          <ac:chgData name="Pulagam Teja" userId="c0cbacc7-5711-4012-8ada-aa1d4063f889" providerId="ADAL" clId="{8061B3A2-09E8-4117-BB63-497930773C78}" dt="2022-05-21T09:45:37.487" v="625" actId="207"/>
          <ac:graphicFrameMkLst>
            <pc:docMk/>
            <pc:sldMk cId="3779804562" sldId="2146847102"/>
            <ac:graphicFrameMk id="12" creationId="{AAF71247-84E5-4380-B850-5210C035DABE}"/>
          </ac:graphicFrameMkLst>
        </pc:graphicFrameChg>
        <pc:picChg chg="add mod">
          <ac:chgData name="Pulagam Teja" userId="c0cbacc7-5711-4012-8ada-aa1d4063f889" providerId="ADAL" clId="{8061B3A2-09E8-4117-BB63-497930773C78}" dt="2022-05-21T10:07:00.507" v="817"/>
          <ac:picMkLst>
            <pc:docMk/>
            <pc:sldMk cId="3779804562" sldId="2146847102"/>
            <ac:picMk id="15" creationId="{01F00153-C71E-409A-9F89-9D48BB49EC34}"/>
          </ac:picMkLst>
        </pc:picChg>
      </pc:sldChg>
      <pc:sldChg chg="addSp delSp modSp del mod">
        <pc:chgData name="Pulagam Teja" userId="c0cbacc7-5711-4012-8ada-aa1d4063f889" providerId="ADAL" clId="{8061B3A2-09E8-4117-BB63-497930773C78}" dt="2022-05-21T09:46:22.750" v="631" actId="2696"/>
        <pc:sldMkLst>
          <pc:docMk/>
          <pc:sldMk cId="1764723644" sldId="2146847103"/>
        </pc:sldMkLst>
        <pc:graphicFrameChg chg="add mod">
          <ac:chgData name="Pulagam Teja" userId="c0cbacc7-5711-4012-8ada-aa1d4063f889" providerId="ADAL" clId="{8061B3A2-09E8-4117-BB63-497930773C78}" dt="2022-05-21T09:33:46.360" v="432"/>
          <ac:graphicFrameMkLst>
            <pc:docMk/>
            <pc:sldMk cId="1764723644" sldId="2146847103"/>
            <ac:graphicFrameMk id="63" creationId="{353A6BE9-6097-4B69-9DCF-42EB6FFEC07E}"/>
          </ac:graphicFrameMkLst>
        </pc:graphicFrameChg>
        <pc:graphicFrameChg chg="del">
          <ac:chgData name="Pulagam Teja" userId="c0cbacc7-5711-4012-8ada-aa1d4063f889" providerId="ADAL" clId="{8061B3A2-09E8-4117-BB63-497930773C78}" dt="2022-05-21T09:33:45.565" v="431" actId="478"/>
          <ac:graphicFrameMkLst>
            <pc:docMk/>
            <pc:sldMk cId="1764723644" sldId="2146847103"/>
            <ac:graphicFrameMk id="108" creationId="{29621BF3-879F-404D-A86C-93CA486C4224}"/>
          </ac:graphicFrameMkLst>
        </pc:graphicFrameChg>
      </pc:sldChg>
      <pc:sldChg chg="modSp del">
        <pc:chgData name="Pulagam Teja" userId="c0cbacc7-5711-4012-8ada-aa1d4063f889" providerId="ADAL" clId="{8061B3A2-09E8-4117-BB63-497930773C78}" dt="2022-05-21T10:03:53.144" v="801" actId="2696"/>
        <pc:sldMkLst>
          <pc:docMk/>
          <pc:sldMk cId="3655567790" sldId="2146847104"/>
        </pc:sldMkLst>
        <pc:graphicFrameChg chg="mod">
          <ac:chgData name="Pulagam Teja" userId="c0cbacc7-5711-4012-8ada-aa1d4063f889" providerId="ADAL" clId="{8061B3A2-09E8-4117-BB63-497930773C78}" dt="2022-05-21T09:42:08.950" v="603"/>
          <ac:graphicFrameMkLst>
            <pc:docMk/>
            <pc:sldMk cId="3655567790" sldId="2146847104"/>
            <ac:graphicFrameMk id="13" creationId="{11FCA44F-FCA3-4463-AA6B-435C9E455800}"/>
          </ac:graphicFrameMkLst>
        </pc:graphicFrameChg>
      </pc:sldChg>
      <pc:sldChg chg="addSp delSp modSp del mod">
        <pc:chgData name="Pulagam Teja" userId="c0cbacc7-5711-4012-8ada-aa1d4063f889" providerId="ADAL" clId="{8061B3A2-09E8-4117-BB63-497930773C78}" dt="2022-05-21T10:10:08.646" v="840" actId="2696"/>
        <pc:sldMkLst>
          <pc:docMk/>
          <pc:sldMk cId="3125757766" sldId="2146847105"/>
        </pc:sldMkLst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3125757766" sldId="2146847105"/>
            <ac:spMk id="2" creationId="{1206406F-E71B-4CA0-911F-70D8CABBFCC5}"/>
          </ac:spMkLst>
        </pc:spChg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3125757766" sldId="2146847105"/>
            <ac:spMk id="3" creationId="{C521F0C1-9E7E-4E53-AA22-F7ACBE2C3C76}"/>
          </ac:spMkLst>
        </pc:spChg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3125757766" sldId="2146847105"/>
            <ac:spMk id="4" creationId="{C53BE11A-B0CF-49F7-8A33-712FE69FAB43}"/>
          </ac:spMkLst>
        </pc:spChg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3125757766" sldId="2146847105"/>
            <ac:spMk id="5" creationId="{B8DD99EE-151A-41B1-9363-C11B38C20829}"/>
          </ac:spMkLst>
        </pc:spChg>
        <pc:graphicFrameChg chg="del">
          <ac:chgData name="Pulagam Teja" userId="c0cbacc7-5711-4012-8ada-aa1d4063f889" providerId="ADAL" clId="{8061B3A2-09E8-4117-BB63-497930773C78}" dt="2022-05-21T09:34:36.554" v="447" actId="478"/>
          <ac:graphicFrameMkLst>
            <pc:docMk/>
            <pc:sldMk cId="3125757766" sldId="2146847105"/>
            <ac:graphicFrameMk id="7" creationId="{EEA86DED-D8CA-479E-A5DC-253C6FB0EC35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1T09:55:14.592" v="761" actId="478"/>
          <ac:graphicFrameMkLst>
            <pc:docMk/>
            <pc:sldMk cId="3125757766" sldId="2146847105"/>
            <ac:graphicFrameMk id="8" creationId="{2E479F6E-150E-4087-93B1-13F2C178D0C4}"/>
          </ac:graphicFrameMkLst>
        </pc:graphicFrameChg>
        <pc:graphicFrameChg chg="add mod">
          <ac:chgData name="Pulagam Teja" userId="c0cbacc7-5711-4012-8ada-aa1d4063f889" providerId="ADAL" clId="{8061B3A2-09E8-4117-BB63-497930773C78}" dt="2022-05-21T09:55:15.265" v="762"/>
          <ac:graphicFrameMkLst>
            <pc:docMk/>
            <pc:sldMk cId="3125757766" sldId="2146847105"/>
            <ac:graphicFrameMk id="9" creationId="{78960E83-DFA4-4272-A791-B53C8D7606BD}"/>
          </ac:graphicFrameMkLst>
        </pc:graphicFrameChg>
        <pc:picChg chg="add mod">
          <ac:chgData name="Pulagam Teja" userId="c0cbacc7-5711-4012-8ada-aa1d4063f889" providerId="ADAL" clId="{8061B3A2-09E8-4117-BB63-497930773C78}" dt="2022-05-21T10:07:32.939" v="826"/>
          <ac:picMkLst>
            <pc:docMk/>
            <pc:sldMk cId="3125757766" sldId="2146847105"/>
            <ac:picMk id="10" creationId="{1EB0C3A1-CB64-4BE2-86CF-C3A113B840F4}"/>
          </ac:picMkLst>
        </pc:picChg>
      </pc:sldChg>
      <pc:sldChg chg="addSp delSp modSp mod ord modShow">
        <pc:chgData name="Pulagam Teja" userId="c0cbacc7-5711-4012-8ada-aa1d4063f889" providerId="ADAL" clId="{8061B3A2-09E8-4117-BB63-497930773C78}" dt="2022-06-03T12:32:51.642" v="6280" actId="207"/>
        <pc:sldMkLst>
          <pc:docMk/>
          <pc:sldMk cId="2734640975" sldId="2146847106"/>
        </pc:sldMkLst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2734640975" sldId="2146847106"/>
            <ac:spMk id="4" creationId="{18ACC8EA-499F-42D5-8B50-9F45E3EAFC67}"/>
          </ac:spMkLst>
        </pc:spChg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2734640975" sldId="2146847106"/>
            <ac:spMk id="5" creationId="{63DA671C-8544-487D-BC41-239FD9883F54}"/>
          </ac:spMkLst>
        </pc:spChg>
        <pc:spChg chg="mod">
          <ac:chgData name="Pulagam Teja" userId="c0cbacc7-5711-4012-8ada-aa1d4063f889" providerId="ADAL" clId="{8061B3A2-09E8-4117-BB63-497930773C78}" dt="2022-05-24T05:09:25.852" v="2884" actId="1076"/>
          <ac:spMkLst>
            <pc:docMk/>
            <pc:sldMk cId="2734640975" sldId="2146847106"/>
            <ac:spMk id="8" creationId="{EA3AF635-2853-4B8C-A604-CF71D0B37319}"/>
          </ac:spMkLst>
        </pc:spChg>
        <pc:spChg chg="add del mod">
          <ac:chgData name="Pulagam Teja" userId="c0cbacc7-5711-4012-8ada-aa1d4063f889" providerId="ADAL" clId="{8061B3A2-09E8-4117-BB63-497930773C78}" dt="2022-06-03T11:22:53.485" v="5547" actId="478"/>
          <ac:spMkLst>
            <pc:docMk/>
            <pc:sldMk cId="2734640975" sldId="2146847106"/>
            <ac:spMk id="27" creationId="{97985698-3504-4349-B097-C7436780B160}"/>
          </ac:spMkLst>
        </pc:spChg>
        <pc:spChg chg="add mod">
          <ac:chgData name="Pulagam Teja" userId="c0cbacc7-5711-4012-8ada-aa1d4063f889" providerId="ADAL" clId="{8061B3A2-09E8-4117-BB63-497930773C78}" dt="2022-06-03T12:09:31.438" v="5924" actId="20577"/>
          <ac:spMkLst>
            <pc:docMk/>
            <pc:sldMk cId="2734640975" sldId="2146847106"/>
            <ac:spMk id="38" creationId="{51F23BE0-7F47-44EE-AB7A-E1BDFB492004}"/>
          </ac:spMkLst>
        </pc:spChg>
        <pc:spChg chg="add mod">
          <ac:chgData name="Pulagam Teja" userId="c0cbacc7-5711-4012-8ada-aa1d4063f889" providerId="ADAL" clId="{8061B3A2-09E8-4117-BB63-497930773C78}" dt="2022-06-03T12:09:21.304" v="5922" actId="1076"/>
          <ac:spMkLst>
            <pc:docMk/>
            <pc:sldMk cId="2734640975" sldId="2146847106"/>
            <ac:spMk id="39" creationId="{478DF3DB-3349-4E3F-B178-252C3D43550C}"/>
          </ac:spMkLst>
        </pc:spChg>
        <pc:graphicFrameChg chg="add del mod">
          <ac:chgData name="Pulagam Teja" userId="c0cbacc7-5711-4012-8ada-aa1d4063f889" providerId="ADAL" clId="{8061B3A2-09E8-4117-BB63-497930773C78}" dt="2022-05-21T09:55:04.012" v="757" actId="478"/>
          <ac:graphicFrameMkLst>
            <pc:docMk/>
            <pc:sldMk cId="2734640975" sldId="2146847106"/>
            <ac:graphicFrameMk id="6" creationId="{F59E8973-49BB-489D-8EEC-97D36A494001}"/>
          </ac:graphicFrameMkLst>
        </pc:graphicFrameChg>
        <pc:graphicFrameChg chg="add del mod">
          <ac:chgData name="Pulagam Teja" userId="c0cbacc7-5711-4012-8ada-aa1d4063f889" providerId="ADAL" clId="{8061B3A2-09E8-4117-BB63-497930773C78}" dt="2022-06-03T09:11:21.995" v="5065" actId="1957"/>
          <ac:graphicFrameMkLst>
            <pc:docMk/>
            <pc:sldMk cId="2734640975" sldId="2146847106"/>
            <ac:graphicFrameMk id="7" creationId="{8475F584-BADD-4DF0-874E-19E92D9BCF1A}"/>
          </ac:graphicFrameMkLst>
        </pc:graphicFrameChg>
        <pc:graphicFrameChg chg="del">
          <ac:chgData name="Pulagam Teja" userId="c0cbacc7-5711-4012-8ada-aa1d4063f889" providerId="ADAL" clId="{8061B3A2-09E8-4117-BB63-497930773C78}" dt="2022-05-21T09:34:31.576" v="445" actId="478"/>
          <ac:graphicFrameMkLst>
            <pc:docMk/>
            <pc:sldMk cId="2734640975" sldId="2146847106"/>
            <ac:graphicFrameMk id="7" creationId="{C17012F7-BC89-4B3E-90B8-0C6F85BEFFAA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4T05:06:57.149" v="2875" actId="1957"/>
          <ac:graphicFrameMkLst>
            <pc:docMk/>
            <pc:sldMk cId="2734640975" sldId="2146847106"/>
            <ac:graphicFrameMk id="7" creationId="{FE1FF287-7E9B-42E3-BDE5-B3EE22083A4C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1T09:55:08.960" v="759" actId="478"/>
          <ac:graphicFrameMkLst>
            <pc:docMk/>
            <pc:sldMk cId="2734640975" sldId="2146847106"/>
            <ac:graphicFrameMk id="9" creationId="{105BA2D5-3E8B-4A89-A896-763F43E6A3C0}"/>
          </ac:graphicFrameMkLst>
        </pc:graphicFrameChg>
        <pc:graphicFrameChg chg="del mod">
          <ac:chgData name="Pulagam Teja" userId="c0cbacc7-5711-4012-8ada-aa1d4063f889" providerId="ADAL" clId="{8061B3A2-09E8-4117-BB63-497930773C78}" dt="2022-05-24T05:27:48.118" v="2970" actId="478"/>
          <ac:graphicFrameMkLst>
            <pc:docMk/>
            <pc:sldMk cId="2734640975" sldId="2146847106"/>
            <ac:graphicFrameMk id="9" creationId="{8BC31111-2500-4F7C-8628-07E4F561BF20}"/>
          </ac:graphicFrameMkLst>
        </pc:graphicFrameChg>
        <pc:graphicFrameChg chg="add mod">
          <ac:chgData name="Pulagam Teja" userId="c0cbacc7-5711-4012-8ada-aa1d4063f889" providerId="ADAL" clId="{8061B3A2-09E8-4117-BB63-497930773C78}" dt="2022-05-21T09:55:09.555" v="760"/>
          <ac:graphicFrameMkLst>
            <pc:docMk/>
            <pc:sldMk cId="2734640975" sldId="2146847106"/>
            <ac:graphicFrameMk id="10" creationId="{B98806CA-C0C6-42D5-8623-BB1E916761B9}"/>
          </ac:graphicFrameMkLst>
        </pc:graphicFrameChg>
        <pc:graphicFrameChg chg="add del mod">
          <ac:chgData name="Pulagam Teja" userId="c0cbacc7-5711-4012-8ada-aa1d4063f889" providerId="ADAL" clId="{8061B3A2-09E8-4117-BB63-497930773C78}" dt="2022-06-03T07:01:59.047" v="4629"/>
          <ac:graphicFrameMkLst>
            <pc:docMk/>
            <pc:sldMk cId="2734640975" sldId="2146847106"/>
            <ac:graphicFrameMk id="12" creationId="{86825874-F8FD-46AD-BA9A-FD81E73E39F2}"/>
          </ac:graphicFrameMkLst>
        </pc:graphicFrameChg>
        <pc:graphicFrameChg chg="del">
          <ac:chgData name="Pulagam Teja" userId="c0cbacc7-5711-4012-8ada-aa1d4063f889" providerId="ADAL" clId="{8061B3A2-09E8-4117-BB63-497930773C78}" dt="2022-05-23T18:48:04.317" v="2102" actId="478"/>
          <ac:graphicFrameMkLst>
            <pc:docMk/>
            <pc:sldMk cId="2734640975" sldId="2146847106"/>
            <ac:graphicFrameMk id="12" creationId="{B1707D18-6C7E-4D72-90A3-3C913297F368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4T05:09:27.994" v="2885" actId="478"/>
          <ac:graphicFrameMkLst>
            <pc:docMk/>
            <pc:sldMk cId="2734640975" sldId="2146847106"/>
            <ac:graphicFrameMk id="13" creationId="{7212C94E-FF55-4C8B-8A61-D7081711C714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3T19:09:07.563" v="2364" actId="478"/>
          <ac:graphicFrameMkLst>
            <pc:docMk/>
            <pc:sldMk cId="2734640975" sldId="2146847106"/>
            <ac:graphicFrameMk id="14" creationId="{450BEEC0-1F42-444C-9C88-5C162B1DDBF5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1T11:35:33.964" v="1248" actId="478"/>
          <ac:graphicFrameMkLst>
            <pc:docMk/>
            <pc:sldMk cId="2734640975" sldId="2146847106"/>
            <ac:graphicFrameMk id="14" creationId="{D0CE0757-AED6-4AB0-AA79-A43CE953D6DE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4T05:09:03.598" v="2883" actId="478"/>
          <ac:graphicFrameMkLst>
            <pc:docMk/>
            <pc:sldMk cId="2734640975" sldId="2146847106"/>
            <ac:graphicFrameMk id="14" creationId="{E9F4117F-FFDD-4383-96B9-B0BACCA2BC06}"/>
          </ac:graphicFrameMkLst>
        </pc:graphicFrameChg>
        <pc:graphicFrameChg chg="add mod">
          <ac:chgData name="Pulagam Teja" userId="c0cbacc7-5711-4012-8ada-aa1d4063f889" providerId="ADAL" clId="{8061B3A2-09E8-4117-BB63-497930773C78}" dt="2022-05-21T11:39:20.699" v="1323" actId="14100"/>
          <ac:graphicFrameMkLst>
            <pc:docMk/>
            <pc:sldMk cId="2734640975" sldId="2146847106"/>
            <ac:graphicFrameMk id="15" creationId="{88596C22-08A1-4D96-861A-957CF4C6BA4C}"/>
          </ac:graphicFrameMkLst>
        </pc:graphicFrameChg>
        <pc:graphicFrameChg chg="add mod modGraphic">
          <ac:chgData name="Pulagam Teja" userId="c0cbacc7-5711-4012-8ada-aa1d4063f889" providerId="ADAL" clId="{8061B3A2-09E8-4117-BB63-497930773C78}" dt="2022-05-24T07:42:38.667" v="3724" actId="1076"/>
          <ac:graphicFrameMkLst>
            <pc:docMk/>
            <pc:sldMk cId="2734640975" sldId="2146847106"/>
            <ac:graphicFrameMk id="16" creationId="{A9092439-475E-4773-B66F-10E71FFA146A}"/>
          </ac:graphicFrameMkLst>
        </pc:graphicFrameChg>
        <pc:graphicFrameChg chg="add del mod modGraphic">
          <ac:chgData name="Pulagam Teja" userId="c0cbacc7-5711-4012-8ada-aa1d4063f889" providerId="ADAL" clId="{8061B3A2-09E8-4117-BB63-497930773C78}" dt="2022-05-21T11:37:43.291" v="1288" actId="478"/>
          <ac:graphicFrameMkLst>
            <pc:docMk/>
            <pc:sldMk cId="2734640975" sldId="2146847106"/>
            <ac:graphicFrameMk id="16" creationId="{E40F399A-8E1C-4777-8EE9-4A966CFF54C0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1T11:37:58.353" v="1291" actId="478"/>
          <ac:graphicFrameMkLst>
            <pc:docMk/>
            <pc:sldMk cId="2734640975" sldId="2146847106"/>
            <ac:graphicFrameMk id="17" creationId="{135AB5CB-5D7C-46CA-B17F-B1EA59722B90}"/>
          </ac:graphicFrameMkLst>
        </pc:graphicFrameChg>
        <pc:graphicFrameChg chg="del">
          <ac:chgData name="Pulagam Teja" userId="c0cbacc7-5711-4012-8ada-aa1d4063f889" providerId="ADAL" clId="{8061B3A2-09E8-4117-BB63-497930773C78}" dt="2022-06-03T07:01:57.468" v="4627" actId="478"/>
          <ac:graphicFrameMkLst>
            <pc:docMk/>
            <pc:sldMk cId="2734640975" sldId="2146847106"/>
            <ac:graphicFrameMk id="17" creationId="{67423CFE-B71B-46E6-ACFC-2EFE08D3AB2E}"/>
          </ac:graphicFrameMkLst>
        </pc:graphicFrameChg>
        <pc:graphicFrameChg chg="add del mod modGraphic">
          <ac:chgData name="Pulagam Teja" userId="c0cbacc7-5711-4012-8ada-aa1d4063f889" providerId="ADAL" clId="{8061B3A2-09E8-4117-BB63-497930773C78}" dt="2022-05-21T11:39:10.967" v="1320" actId="478"/>
          <ac:graphicFrameMkLst>
            <pc:docMk/>
            <pc:sldMk cId="2734640975" sldId="2146847106"/>
            <ac:graphicFrameMk id="18" creationId="{CC7BA623-F846-4913-8C84-55AAE0CB207D}"/>
          </ac:graphicFrameMkLst>
        </pc:graphicFrameChg>
        <pc:graphicFrameChg chg="add del mod modGraphic">
          <ac:chgData name="Pulagam Teja" userId="c0cbacc7-5711-4012-8ada-aa1d4063f889" providerId="ADAL" clId="{8061B3A2-09E8-4117-BB63-497930773C78}" dt="2022-05-21T11:39:03.289" v="1319" actId="478"/>
          <ac:graphicFrameMkLst>
            <pc:docMk/>
            <pc:sldMk cId="2734640975" sldId="2146847106"/>
            <ac:graphicFrameMk id="19" creationId="{C9E4B016-2826-4C1A-ACA4-0B784FB49474}"/>
          </ac:graphicFrameMkLst>
        </pc:graphicFrameChg>
        <pc:graphicFrameChg chg="add del mod">
          <ac:chgData name="Pulagam Teja" userId="c0cbacc7-5711-4012-8ada-aa1d4063f889" providerId="ADAL" clId="{8061B3A2-09E8-4117-BB63-497930773C78}" dt="2022-06-03T12:01:45.382" v="5864"/>
          <ac:graphicFrameMkLst>
            <pc:docMk/>
            <pc:sldMk cId="2734640975" sldId="2146847106"/>
            <ac:graphicFrameMk id="20" creationId="{82AE47FE-4771-40C5-B440-89FB282DC758}"/>
          </ac:graphicFrameMkLst>
        </pc:graphicFrameChg>
        <pc:graphicFrameChg chg="add del mod modGraphic">
          <ac:chgData name="Pulagam Teja" userId="c0cbacc7-5711-4012-8ada-aa1d4063f889" providerId="ADAL" clId="{8061B3A2-09E8-4117-BB63-497930773C78}" dt="2022-05-21T11:40:25.907" v="1357" actId="478"/>
          <ac:graphicFrameMkLst>
            <pc:docMk/>
            <pc:sldMk cId="2734640975" sldId="2146847106"/>
            <ac:graphicFrameMk id="20" creationId="{E39CA0B3-4A28-418B-B144-75C54D23359F}"/>
          </ac:graphicFrameMkLst>
        </pc:graphicFrameChg>
        <pc:graphicFrameChg chg="add del mod modGraphic">
          <ac:chgData name="Pulagam Teja" userId="c0cbacc7-5711-4012-8ada-aa1d4063f889" providerId="ADAL" clId="{8061B3A2-09E8-4117-BB63-497930773C78}" dt="2022-05-21T11:42:18.680" v="1372" actId="478"/>
          <ac:graphicFrameMkLst>
            <pc:docMk/>
            <pc:sldMk cId="2734640975" sldId="2146847106"/>
            <ac:graphicFrameMk id="21" creationId="{B253CE9E-64AF-4CC2-A38A-B6F9F541F8B2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1T11:42:16.675" v="1371" actId="478"/>
          <ac:graphicFrameMkLst>
            <pc:docMk/>
            <pc:sldMk cId="2734640975" sldId="2146847106"/>
            <ac:graphicFrameMk id="22" creationId="{361192C9-18EA-4CF6-B1A3-60ACEE9A95C6}"/>
          </ac:graphicFrameMkLst>
        </pc:graphicFrameChg>
        <pc:graphicFrameChg chg="add del mod">
          <ac:chgData name="Pulagam Teja" userId="c0cbacc7-5711-4012-8ada-aa1d4063f889" providerId="ADAL" clId="{8061B3A2-09E8-4117-BB63-497930773C78}" dt="2022-06-03T12:07:17.993" v="5877"/>
          <ac:graphicFrameMkLst>
            <pc:docMk/>
            <pc:sldMk cId="2734640975" sldId="2146847106"/>
            <ac:graphicFrameMk id="23" creationId="{53512413-621A-4390-A3D6-AE2D704AF295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1T11:42:32.988" v="1376" actId="3680"/>
          <ac:graphicFrameMkLst>
            <pc:docMk/>
            <pc:sldMk cId="2734640975" sldId="2146847106"/>
            <ac:graphicFrameMk id="23" creationId="{7BE8B114-F305-4FC2-A8BA-654089472D6F}"/>
          </ac:graphicFrameMkLst>
        </pc:graphicFrameChg>
        <pc:graphicFrameChg chg="add mod modGraphic">
          <ac:chgData name="Pulagam Teja" userId="c0cbacc7-5711-4012-8ada-aa1d4063f889" providerId="ADAL" clId="{8061B3A2-09E8-4117-BB63-497930773C78}" dt="2022-06-03T12:32:45.591" v="6277" actId="207"/>
          <ac:graphicFrameMkLst>
            <pc:docMk/>
            <pc:sldMk cId="2734640975" sldId="2146847106"/>
            <ac:graphicFrameMk id="24" creationId="{CF5CEF79-8532-4F10-B438-9150C73B37A9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1T11:45:09.567" v="1454" actId="478"/>
          <ac:graphicFrameMkLst>
            <pc:docMk/>
            <pc:sldMk cId="2734640975" sldId="2146847106"/>
            <ac:graphicFrameMk id="25" creationId="{B21069FB-DBF0-4761-854F-DD8478B156EB}"/>
          </ac:graphicFrameMkLst>
        </pc:graphicFrameChg>
        <pc:graphicFrameChg chg="add mod modGraphic">
          <ac:chgData name="Pulagam Teja" userId="c0cbacc7-5711-4012-8ada-aa1d4063f889" providerId="ADAL" clId="{8061B3A2-09E8-4117-BB63-497930773C78}" dt="2022-06-03T12:32:51.642" v="6280" actId="207"/>
          <ac:graphicFrameMkLst>
            <pc:docMk/>
            <pc:sldMk cId="2734640975" sldId="2146847106"/>
            <ac:graphicFrameMk id="26" creationId="{1B6558B4-3BEF-4CD8-8731-9EF6C079D885}"/>
          </ac:graphicFrameMkLst>
        </pc:graphicFrameChg>
        <pc:graphicFrameChg chg="add del mod">
          <ac:chgData name="Pulagam Teja" userId="c0cbacc7-5711-4012-8ada-aa1d4063f889" providerId="ADAL" clId="{8061B3A2-09E8-4117-BB63-497930773C78}" dt="2022-06-03T11:37:57.212" v="5626" actId="478"/>
          <ac:graphicFrameMkLst>
            <pc:docMk/>
            <pc:sldMk cId="2734640975" sldId="2146847106"/>
            <ac:graphicFrameMk id="33" creationId="{FC70CC9F-CA23-4106-9046-FD07631D03C1}"/>
          </ac:graphicFrameMkLst>
        </pc:graphicFrameChg>
        <pc:picChg chg="add mod">
          <ac:chgData name="Pulagam Teja" userId="c0cbacc7-5711-4012-8ada-aa1d4063f889" providerId="ADAL" clId="{8061B3A2-09E8-4117-BB63-497930773C78}" dt="2022-05-21T10:07:21.755" v="823"/>
          <ac:picMkLst>
            <pc:docMk/>
            <pc:sldMk cId="2734640975" sldId="2146847106"/>
            <ac:picMk id="11" creationId="{1CAF7C1C-997D-40B1-ADE0-6690272E1987}"/>
          </ac:picMkLst>
        </pc:picChg>
        <pc:cxnChg chg="add del">
          <ac:chgData name="Pulagam Teja" userId="c0cbacc7-5711-4012-8ada-aa1d4063f889" providerId="ADAL" clId="{8061B3A2-09E8-4117-BB63-497930773C78}" dt="2022-05-24T06:17:33.114" v="3032" actId="11529"/>
          <ac:cxnSpMkLst>
            <pc:docMk/>
            <pc:sldMk cId="2734640975" sldId="2146847106"/>
            <ac:cxnSpMk id="10" creationId="{4131DDD6-0865-4F0C-9FFC-2F805E0000B2}"/>
          </ac:cxnSpMkLst>
        </pc:cxnChg>
        <pc:cxnChg chg="add del mod">
          <ac:chgData name="Pulagam Teja" userId="c0cbacc7-5711-4012-8ada-aa1d4063f889" providerId="ADAL" clId="{8061B3A2-09E8-4117-BB63-497930773C78}" dt="2022-06-03T10:47:22.300" v="5347" actId="478"/>
          <ac:cxnSpMkLst>
            <pc:docMk/>
            <pc:sldMk cId="2734640975" sldId="2146847106"/>
            <ac:cxnSpMk id="12" creationId="{27DA2C2F-7FB5-49AB-8A28-588E4576F716}"/>
          </ac:cxnSpMkLst>
        </pc:cxnChg>
        <pc:cxnChg chg="add del mod">
          <ac:chgData name="Pulagam Teja" userId="c0cbacc7-5711-4012-8ada-aa1d4063f889" providerId="ADAL" clId="{8061B3A2-09E8-4117-BB63-497930773C78}" dt="2022-06-03T10:45:21.627" v="5337" actId="478"/>
          <ac:cxnSpMkLst>
            <pc:docMk/>
            <pc:sldMk cId="2734640975" sldId="2146847106"/>
            <ac:cxnSpMk id="15" creationId="{494CFEE4-294E-49E4-8154-772DB6C5C107}"/>
          </ac:cxnSpMkLst>
        </pc:cxnChg>
        <pc:cxnChg chg="add del mod">
          <ac:chgData name="Pulagam Teja" userId="c0cbacc7-5711-4012-8ada-aa1d4063f889" providerId="ADAL" clId="{8061B3A2-09E8-4117-BB63-497930773C78}" dt="2022-05-24T06:44:52.264" v="3123" actId="478"/>
          <ac:cxnSpMkLst>
            <pc:docMk/>
            <pc:sldMk cId="2734640975" sldId="2146847106"/>
            <ac:cxnSpMk id="15" creationId="{BED81AA5-932F-4731-8292-A3C0860431A4}"/>
          </ac:cxnSpMkLst>
        </pc:cxnChg>
        <pc:cxnChg chg="add mod">
          <ac:chgData name="Pulagam Teja" userId="c0cbacc7-5711-4012-8ada-aa1d4063f889" providerId="ADAL" clId="{8061B3A2-09E8-4117-BB63-497930773C78}" dt="2022-06-03T11:53:22.550" v="5832" actId="14100"/>
          <ac:cxnSpMkLst>
            <pc:docMk/>
            <pc:sldMk cId="2734640975" sldId="2146847106"/>
            <ac:cxnSpMk id="21" creationId="{A5D00A7D-1A78-4F37-86E6-B4F8ED061361}"/>
          </ac:cxnSpMkLst>
        </pc:cxnChg>
        <pc:cxnChg chg="add del mod">
          <ac:chgData name="Pulagam Teja" userId="c0cbacc7-5711-4012-8ada-aa1d4063f889" providerId="ADAL" clId="{8061B3A2-09E8-4117-BB63-497930773C78}" dt="2022-05-24T06:44:54.107" v="3124" actId="478"/>
          <ac:cxnSpMkLst>
            <pc:docMk/>
            <pc:sldMk cId="2734640975" sldId="2146847106"/>
            <ac:cxnSpMk id="21" creationId="{DF69A687-0FCC-4167-9532-C0D9E473FDA4}"/>
          </ac:cxnSpMkLst>
        </pc:cxnChg>
        <pc:cxnChg chg="add mod">
          <ac:chgData name="Pulagam Teja" userId="c0cbacc7-5711-4012-8ada-aa1d4063f889" providerId="ADAL" clId="{8061B3A2-09E8-4117-BB63-497930773C78}" dt="2022-06-03T11:31:42.835" v="5573" actId="1076"/>
          <ac:cxnSpMkLst>
            <pc:docMk/>
            <pc:sldMk cId="2734640975" sldId="2146847106"/>
            <ac:cxnSpMk id="25" creationId="{568932E1-0245-4DEF-AF92-7002A18CEB57}"/>
          </ac:cxnSpMkLst>
        </pc:cxnChg>
      </pc:sldChg>
      <pc:sldChg chg="addSp delSp modSp mod modShow modCm">
        <pc:chgData name="Pulagam Teja" userId="c0cbacc7-5711-4012-8ada-aa1d4063f889" providerId="ADAL" clId="{8061B3A2-09E8-4117-BB63-497930773C78}" dt="2022-06-03T07:01:52.547" v="4626"/>
        <pc:sldMkLst>
          <pc:docMk/>
          <pc:sldMk cId="1879585910" sldId="2146847107"/>
        </pc:sldMkLst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1879585910" sldId="2146847107"/>
            <ac:spMk id="2" creationId="{9CE49DA0-C2BA-40C9-AD0A-56916D86FDD3}"/>
          </ac:spMkLst>
        </pc:spChg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1879585910" sldId="2146847107"/>
            <ac:spMk id="3" creationId="{2E9547F2-B1B6-4E08-9F18-08396E58F116}"/>
          </ac:spMkLst>
        </pc:spChg>
        <pc:spChg chg="mod">
          <ac:chgData name="Pulagam Teja" userId="c0cbacc7-5711-4012-8ada-aa1d4063f889" providerId="ADAL" clId="{8061B3A2-09E8-4117-BB63-497930773C78}" dt="2022-06-03T06:08:10.982" v="3876" actId="20577"/>
          <ac:spMkLst>
            <pc:docMk/>
            <pc:sldMk cId="1879585910" sldId="2146847107"/>
            <ac:spMk id="11" creationId="{44EAB21F-CA3A-4490-BD99-8ED5EA06D76E}"/>
          </ac:spMkLst>
        </pc:spChg>
        <pc:spChg chg="mod">
          <ac:chgData name="Pulagam Teja" userId="c0cbacc7-5711-4012-8ada-aa1d4063f889" providerId="ADAL" clId="{8061B3A2-09E8-4117-BB63-497930773C78}" dt="2022-05-21T10:45:30.730" v="1226" actId="20577"/>
          <ac:spMkLst>
            <pc:docMk/>
            <pc:sldMk cId="1879585910" sldId="2146847107"/>
            <ac:spMk id="16" creationId="{A730C07C-509C-4BA8-911C-5D59DD613804}"/>
          </ac:spMkLst>
        </pc:spChg>
        <pc:graphicFrameChg chg="add mod modGraphic">
          <ac:chgData name="Pulagam Teja" userId="c0cbacc7-5711-4012-8ada-aa1d4063f889" providerId="ADAL" clId="{8061B3A2-09E8-4117-BB63-497930773C78}" dt="2022-06-03T06:08:48.194" v="3934" actId="20577"/>
          <ac:graphicFrameMkLst>
            <pc:docMk/>
            <pc:sldMk cId="1879585910" sldId="2146847107"/>
            <ac:graphicFrameMk id="6" creationId="{0E850247-F822-4FA8-A789-1671EAC13556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4T04:08:29.860" v="2836" actId="478"/>
          <ac:graphicFrameMkLst>
            <pc:docMk/>
            <pc:sldMk cId="1879585910" sldId="2146847107"/>
            <ac:graphicFrameMk id="6" creationId="{282C1E28-7954-415D-B5A1-FE0D4815FE65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1T09:54:58.832" v="755" actId="478"/>
          <ac:graphicFrameMkLst>
            <pc:docMk/>
            <pc:sldMk cId="1879585910" sldId="2146847107"/>
            <ac:graphicFrameMk id="8" creationId="{09315786-C532-420F-A3FA-278BC80B3FBF}"/>
          </ac:graphicFrameMkLst>
        </pc:graphicFrameChg>
        <pc:graphicFrameChg chg="add del mod modGraphic">
          <ac:chgData name="Pulagam Teja" userId="c0cbacc7-5711-4012-8ada-aa1d4063f889" providerId="ADAL" clId="{8061B3A2-09E8-4117-BB63-497930773C78}" dt="2022-06-03T06:03:15.755" v="3805" actId="478"/>
          <ac:graphicFrameMkLst>
            <pc:docMk/>
            <pc:sldMk cId="1879585910" sldId="2146847107"/>
            <ac:graphicFrameMk id="8" creationId="{EF78362D-F6ED-4B4C-A86A-6C2707AA2944}"/>
          </ac:graphicFrameMkLst>
        </pc:graphicFrameChg>
        <pc:graphicFrameChg chg="del">
          <ac:chgData name="Pulagam Teja" userId="c0cbacc7-5711-4012-8ada-aa1d4063f889" providerId="ADAL" clId="{8061B3A2-09E8-4117-BB63-497930773C78}" dt="2022-05-21T09:34:26.267" v="443" actId="478"/>
          <ac:graphicFrameMkLst>
            <pc:docMk/>
            <pc:sldMk cId="1879585910" sldId="2146847107"/>
            <ac:graphicFrameMk id="9" creationId="{B40F1C7D-2DC4-4BCE-92AB-CEC9A76818EB}"/>
          </ac:graphicFrameMkLst>
        </pc:graphicFrameChg>
        <pc:graphicFrameChg chg="add mod">
          <ac:chgData name="Pulagam Teja" userId="c0cbacc7-5711-4012-8ada-aa1d4063f889" providerId="ADAL" clId="{8061B3A2-09E8-4117-BB63-497930773C78}" dt="2022-05-21T09:54:59.462" v="756"/>
          <ac:graphicFrameMkLst>
            <pc:docMk/>
            <pc:sldMk cId="1879585910" sldId="2146847107"/>
            <ac:graphicFrameMk id="10" creationId="{1EB8CC41-2074-4D99-A0C5-AA07EB674F5E}"/>
          </ac:graphicFrameMkLst>
        </pc:graphicFrameChg>
        <pc:graphicFrameChg chg="del">
          <ac:chgData name="Pulagam Teja" userId="c0cbacc7-5711-4012-8ada-aa1d4063f889" providerId="ADAL" clId="{8061B3A2-09E8-4117-BB63-497930773C78}" dt="2022-06-03T07:01:51.801" v="4625" actId="478"/>
          <ac:graphicFrameMkLst>
            <pc:docMk/>
            <pc:sldMk cId="1879585910" sldId="2146847107"/>
            <ac:graphicFrameMk id="10" creationId="{6D7AF599-310D-4DDA-938C-59CF9B310A52}"/>
          </ac:graphicFrameMkLst>
        </pc:graphicFrameChg>
        <pc:graphicFrameChg chg="del">
          <ac:chgData name="Pulagam Teja" userId="c0cbacc7-5711-4012-8ada-aa1d4063f889" providerId="ADAL" clId="{8061B3A2-09E8-4117-BB63-497930773C78}" dt="2022-05-23T18:47:53.038" v="2100" actId="478"/>
          <ac:graphicFrameMkLst>
            <pc:docMk/>
            <pc:sldMk cId="1879585910" sldId="2146847107"/>
            <ac:graphicFrameMk id="13" creationId="{027F3BF0-71C5-486C-A79B-DEC88AEA7318}"/>
          </ac:graphicFrameMkLst>
        </pc:graphicFrameChg>
        <pc:graphicFrameChg chg="add mod">
          <ac:chgData name="Pulagam Teja" userId="c0cbacc7-5711-4012-8ada-aa1d4063f889" providerId="ADAL" clId="{8061B3A2-09E8-4117-BB63-497930773C78}" dt="2022-06-03T07:01:52.547" v="4626"/>
          <ac:graphicFrameMkLst>
            <pc:docMk/>
            <pc:sldMk cId="1879585910" sldId="2146847107"/>
            <ac:graphicFrameMk id="13" creationId="{8FE2464F-2F57-4DAC-B0AF-B2595497858F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3T19:08:59.039" v="2362" actId="478"/>
          <ac:graphicFrameMkLst>
            <pc:docMk/>
            <pc:sldMk cId="1879585910" sldId="2146847107"/>
            <ac:graphicFrameMk id="14" creationId="{889B75C4-EE6A-474F-9CBC-0D1198332D43}"/>
          </ac:graphicFrameMkLst>
        </pc:graphicFrameChg>
        <pc:graphicFrameChg chg="add mod">
          <ac:chgData name="Pulagam Teja" userId="c0cbacc7-5711-4012-8ada-aa1d4063f889" providerId="ADAL" clId="{8061B3A2-09E8-4117-BB63-497930773C78}" dt="2022-05-23T19:08:59.771" v="2363"/>
          <ac:graphicFrameMkLst>
            <pc:docMk/>
            <pc:sldMk cId="1879585910" sldId="2146847107"/>
            <ac:graphicFrameMk id="15" creationId="{8FF3A300-6CE1-4C6C-A464-E93A1650B0BE}"/>
          </ac:graphicFrameMkLst>
        </pc:graphicFrameChg>
        <pc:picChg chg="add mod">
          <ac:chgData name="Pulagam Teja" userId="c0cbacc7-5711-4012-8ada-aa1d4063f889" providerId="ADAL" clId="{8061B3A2-09E8-4117-BB63-497930773C78}" dt="2022-05-21T10:07:15.952" v="822"/>
          <ac:picMkLst>
            <pc:docMk/>
            <pc:sldMk cId="1879585910" sldId="2146847107"/>
            <ac:picMk id="12" creationId="{0450FE2D-92FE-4479-B8C0-2C6B538111A8}"/>
          </ac:picMkLst>
        </pc:picChg>
      </pc:sldChg>
      <pc:sldChg chg="addSp delSp modSp add del mod ord modShow">
        <pc:chgData name="Pulagam Teja" userId="c0cbacc7-5711-4012-8ada-aa1d4063f889" providerId="ADAL" clId="{8061B3A2-09E8-4117-BB63-497930773C78}" dt="2022-05-23T18:48:37.168" v="2110" actId="2696"/>
        <pc:sldMkLst>
          <pc:docMk/>
          <pc:sldMk cId="3012110320" sldId="2146847108"/>
        </pc:sldMkLst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3012110320" sldId="2146847108"/>
            <ac:spMk id="4" creationId="{C53BE11A-B0CF-49F7-8A33-712FE69FAB43}"/>
          </ac:spMkLst>
        </pc:spChg>
        <pc:spChg chg="mod">
          <ac:chgData name="Pulagam Teja" userId="c0cbacc7-5711-4012-8ada-aa1d4063f889" providerId="ADAL" clId="{8061B3A2-09E8-4117-BB63-497930773C78}" dt="2022-05-21T09:43:47.425" v="608"/>
          <ac:spMkLst>
            <pc:docMk/>
            <pc:sldMk cId="3012110320" sldId="2146847108"/>
            <ac:spMk id="5" creationId="{B8DD99EE-151A-41B1-9363-C11B38C20829}"/>
          </ac:spMkLst>
        </pc:spChg>
        <pc:spChg chg="add del mod">
          <ac:chgData name="Pulagam Teja" userId="c0cbacc7-5711-4012-8ada-aa1d4063f889" providerId="ADAL" clId="{8061B3A2-09E8-4117-BB63-497930773C78}" dt="2022-05-21T11:48:36.312" v="1510" actId="1076"/>
          <ac:spMkLst>
            <pc:docMk/>
            <pc:sldMk cId="3012110320" sldId="2146847108"/>
            <ac:spMk id="9" creationId="{19CA69BE-0427-4A9D-B495-88B24E1FBD7E}"/>
          </ac:spMkLst>
        </pc:spChg>
        <pc:graphicFrameChg chg="add del mod">
          <ac:chgData name="Pulagam Teja" userId="c0cbacc7-5711-4012-8ada-aa1d4063f889" providerId="ADAL" clId="{8061B3A2-09E8-4117-BB63-497930773C78}" dt="2022-05-21T09:55:19.753" v="763" actId="478"/>
          <ac:graphicFrameMkLst>
            <pc:docMk/>
            <pc:sldMk cId="3012110320" sldId="2146847108"/>
            <ac:graphicFrameMk id="6" creationId="{A9C1AC20-70CD-4541-AA91-B4624BE48156}"/>
          </ac:graphicFrameMkLst>
        </pc:graphicFrameChg>
        <pc:graphicFrameChg chg="del">
          <ac:chgData name="Pulagam Teja" userId="c0cbacc7-5711-4012-8ada-aa1d4063f889" providerId="ADAL" clId="{8061B3A2-09E8-4117-BB63-497930773C78}" dt="2022-05-21T09:35:23.409" v="463" actId="478"/>
          <ac:graphicFrameMkLst>
            <pc:docMk/>
            <pc:sldMk cId="3012110320" sldId="2146847108"/>
            <ac:graphicFrameMk id="7" creationId="{EEA86DED-D8CA-479E-A5DC-253C6FB0EC35}"/>
          </ac:graphicFrameMkLst>
        </pc:graphicFrameChg>
        <pc:graphicFrameChg chg="add mod">
          <ac:chgData name="Pulagam Teja" userId="c0cbacc7-5711-4012-8ada-aa1d4063f889" providerId="ADAL" clId="{8061B3A2-09E8-4117-BB63-497930773C78}" dt="2022-05-21T09:55:20.239" v="764"/>
          <ac:graphicFrameMkLst>
            <pc:docMk/>
            <pc:sldMk cId="3012110320" sldId="2146847108"/>
            <ac:graphicFrameMk id="8" creationId="{C56BB998-1D19-402A-B568-47ED5BD0D267}"/>
          </ac:graphicFrameMkLst>
        </pc:graphicFrameChg>
        <pc:picChg chg="add mod">
          <ac:chgData name="Pulagam Teja" userId="c0cbacc7-5711-4012-8ada-aa1d4063f889" providerId="ADAL" clId="{8061B3A2-09E8-4117-BB63-497930773C78}" dt="2022-05-21T10:07:36.368" v="827"/>
          <ac:picMkLst>
            <pc:docMk/>
            <pc:sldMk cId="3012110320" sldId="2146847108"/>
            <ac:picMk id="10" creationId="{D0B53A35-2FFD-4A82-8EA3-6F9AE74F1774}"/>
          </ac:picMkLst>
        </pc:picChg>
      </pc:sldChg>
      <pc:sldChg chg="addSp modSp new mod">
        <pc:chgData name="Pulagam Teja" userId="c0cbacc7-5711-4012-8ada-aa1d4063f889" providerId="ADAL" clId="{8061B3A2-09E8-4117-BB63-497930773C78}" dt="2022-05-21T10:07:49.241" v="830" actId="313"/>
        <pc:sldMkLst>
          <pc:docMk/>
          <pc:sldMk cId="1886719333" sldId="2146847109"/>
        </pc:sldMkLst>
        <pc:spChg chg="mod">
          <ac:chgData name="Pulagam Teja" userId="c0cbacc7-5711-4012-8ada-aa1d4063f889" providerId="ADAL" clId="{8061B3A2-09E8-4117-BB63-497930773C78}" dt="2022-05-21T10:01:57.666" v="789" actId="207"/>
          <ac:spMkLst>
            <pc:docMk/>
            <pc:sldMk cId="1886719333" sldId="2146847109"/>
            <ac:spMk id="2" creationId="{DE6486C6-87B2-4FE5-B621-85EB36DF44FC}"/>
          </ac:spMkLst>
        </pc:spChg>
        <pc:spChg chg="mod">
          <ac:chgData name="Pulagam Teja" userId="c0cbacc7-5711-4012-8ada-aa1d4063f889" providerId="ADAL" clId="{8061B3A2-09E8-4117-BB63-497930773C78}" dt="2022-05-21T10:07:49.241" v="830" actId="313"/>
          <ac:spMkLst>
            <pc:docMk/>
            <pc:sldMk cId="1886719333" sldId="2146847109"/>
            <ac:spMk id="3" creationId="{916F0266-5283-40C5-8A5B-C268D6D75480}"/>
          </ac:spMkLst>
        </pc:spChg>
        <pc:picChg chg="add mod">
          <ac:chgData name="Pulagam Teja" userId="c0cbacc7-5711-4012-8ada-aa1d4063f889" providerId="ADAL" clId="{8061B3A2-09E8-4117-BB63-497930773C78}" dt="2022-05-21T10:07:42.419" v="829" actId="1076"/>
          <ac:picMkLst>
            <pc:docMk/>
            <pc:sldMk cId="1886719333" sldId="2146847109"/>
            <ac:picMk id="4" creationId="{B80D393D-AA43-401F-800F-CDD5288E0963}"/>
          </ac:picMkLst>
        </pc:picChg>
      </pc:sldChg>
      <pc:sldChg chg="new del">
        <pc:chgData name="Pulagam Teja" userId="c0cbacc7-5711-4012-8ada-aa1d4063f889" providerId="ADAL" clId="{8061B3A2-09E8-4117-BB63-497930773C78}" dt="2022-05-21T09:34:52.252" v="450" actId="680"/>
        <pc:sldMkLst>
          <pc:docMk/>
          <pc:sldMk cId="2936378092" sldId="2146847109"/>
        </pc:sldMkLst>
      </pc:sldChg>
      <pc:sldChg chg="new del">
        <pc:chgData name="Pulagam Teja" userId="c0cbacc7-5711-4012-8ada-aa1d4063f889" providerId="ADAL" clId="{8061B3A2-09E8-4117-BB63-497930773C78}" dt="2022-05-21T09:17:51.383" v="306" actId="680"/>
        <pc:sldMkLst>
          <pc:docMk/>
          <pc:sldMk cId="3325641478" sldId="2146847109"/>
        </pc:sldMkLst>
      </pc:sldChg>
      <pc:sldChg chg="addSp delSp modSp new mod ord modCm">
        <pc:chgData name="Pulagam Teja" userId="c0cbacc7-5711-4012-8ada-aa1d4063f889" providerId="ADAL" clId="{8061B3A2-09E8-4117-BB63-497930773C78}" dt="2022-06-03T06:58:30.105" v="4582"/>
        <pc:sldMkLst>
          <pc:docMk/>
          <pc:sldMk cId="1802499015" sldId="2146847110"/>
        </pc:sldMkLst>
        <pc:spChg chg="del">
          <ac:chgData name="Pulagam Teja" userId="c0cbacc7-5711-4012-8ada-aa1d4063f889" providerId="ADAL" clId="{8061B3A2-09E8-4117-BB63-497930773C78}" dt="2022-05-21T09:44:15.230" v="611" actId="478"/>
          <ac:spMkLst>
            <pc:docMk/>
            <pc:sldMk cId="1802499015" sldId="2146847110"/>
            <ac:spMk id="2" creationId="{7220A656-ABE0-40B5-A1C1-3FC44646026D}"/>
          </ac:spMkLst>
        </pc:spChg>
        <pc:spChg chg="del">
          <ac:chgData name="Pulagam Teja" userId="c0cbacc7-5711-4012-8ada-aa1d4063f889" providerId="ADAL" clId="{8061B3A2-09E8-4117-BB63-497930773C78}" dt="2022-05-21T09:44:17.629" v="612" actId="478"/>
          <ac:spMkLst>
            <pc:docMk/>
            <pc:sldMk cId="1802499015" sldId="2146847110"/>
            <ac:spMk id="3" creationId="{DD4C1A5B-1CE8-4084-8EA8-0C3501717DF4}"/>
          </ac:spMkLst>
        </pc:spChg>
        <pc:spChg chg="add 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4" creationId="{B1CD5A1C-6CF3-4AD0-A182-173D79A4F40D}"/>
          </ac:spMkLst>
        </pc:spChg>
        <pc:spChg chg="add mod">
          <ac:chgData name="Pulagam Teja" userId="c0cbacc7-5711-4012-8ada-aa1d4063f889" providerId="ADAL" clId="{8061B3A2-09E8-4117-BB63-497930773C78}" dt="2022-05-21T09:44:41.950" v="615" actId="207"/>
          <ac:spMkLst>
            <pc:docMk/>
            <pc:sldMk cId="1802499015" sldId="2146847110"/>
            <ac:spMk id="23" creationId="{9560C1BE-0825-4FF8-82C7-19807C0DE0B7}"/>
          </ac:spMkLst>
        </pc:spChg>
        <pc:spChg chg="add 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24" creationId="{D1E9F099-D1A9-4EB4-AB91-1195129FB3ED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27" creationId="{6F96015C-2729-4550-ABFE-A9E317CC2704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28" creationId="{589878AD-5ACA-4BCE-AA80-B66D8B2C75EB}"/>
          </ac:spMkLst>
        </pc:spChg>
        <pc:spChg chg="mod">
          <ac:chgData name="Pulagam Teja" userId="c0cbacc7-5711-4012-8ada-aa1d4063f889" providerId="ADAL" clId="{8061B3A2-09E8-4117-BB63-497930773C78}" dt="2022-05-23T18:24:24.990" v="1920" actId="207"/>
          <ac:spMkLst>
            <pc:docMk/>
            <pc:sldMk cId="1802499015" sldId="2146847110"/>
            <ac:spMk id="30" creationId="{706032BA-7746-4F4C-9483-A161377EC993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33" creationId="{99FA1AD3-A78A-4082-85FA-D4ED66CCD998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34" creationId="{9B703A68-7E4E-4A95-A435-43C1D4714FE8}"/>
          </ac:spMkLst>
        </pc:spChg>
        <pc:spChg chg="add mod">
          <ac:chgData name="Pulagam Teja" userId="c0cbacc7-5711-4012-8ada-aa1d4063f889" providerId="ADAL" clId="{8061B3A2-09E8-4117-BB63-497930773C78}" dt="2022-05-21T09:47:41.378" v="659" actId="207"/>
          <ac:spMkLst>
            <pc:docMk/>
            <pc:sldMk cId="1802499015" sldId="2146847110"/>
            <ac:spMk id="35" creationId="{887DB2BA-AAEE-4252-A574-DABCF67661D8}"/>
          </ac:spMkLst>
        </pc:spChg>
        <pc:spChg chg="del mod topLvl">
          <ac:chgData name="Pulagam Teja" userId="c0cbacc7-5711-4012-8ada-aa1d4063f889" providerId="ADAL" clId="{8061B3A2-09E8-4117-BB63-497930773C78}" dt="2022-05-23T18:40:09.954" v="1940" actId="478"/>
          <ac:spMkLst>
            <pc:docMk/>
            <pc:sldMk cId="1802499015" sldId="2146847110"/>
            <ac:spMk id="37" creationId="{D4CB219C-FEBF-4055-9454-BA4FD1D7F5AF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40" creationId="{8FE5D96C-2F86-4514-9015-662C0AB7CBA2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41" creationId="{88E9A266-1174-4A9F-BD47-B17C365CA486}"/>
          </ac:spMkLst>
        </pc:spChg>
        <pc:spChg chg="add mod">
          <ac:chgData name="Pulagam Teja" userId="c0cbacc7-5711-4012-8ada-aa1d4063f889" providerId="ADAL" clId="{8061B3A2-09E8-4117-BB63-497930773C78}" dt="2022-05-21T09:44:50.042" v="617" actId="207"/>
          <ac:spMkLst>
            <pc:docMk/>
            <pc:sldMk cId="1802499015" sldId="2146847110"/>
            <ac:spMk id="42" creationId="{F61CA9E5-DDA1-47D2-927D-C7CB3E487EC1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45" creationId="{9B65BFCA-5351-4315-92FB-7CE8E0640C5F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46" creationId="{8EFCAB1B-322B-485F-A527-5873DB5096C6}"/>
          </ac:spMkLst>
        </pc:spChg>
        <pc:spChg chg="add mod">
          <ac:chgData name="Pulagam Teja" userId="c0cbacc7-5711-4012-8ada-aa1d4063f889" providerId="ADAL" clId="{8061B3A2-09E8-4117-BB63-497930773C78}" dt="2022-05-21T09:44:54.119" v="618" actId="207"/>
          <ac:spMkLst>
            <pc:docMk/>
            <pc:sldMk cId="1802499015" sldId="2146847110"/>
            <ac:spMk id="47" creationId="{165AD73A-B458-4490-92AD-690EAEC1A331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49" creationId="{F265C110-2233-4EA0-9783-400FE820F8A0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50" creationId="{E4B7DE86-4316-4E8B-B501-FDDED4364AB0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52" creationId="{1BA93B90-2272-433E-8379-2BFA12D24C6A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53" creationId="{421242B7-2083-450D-83D1-7479B54A1D63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55" creationId="{5F4C6798-5996-4E27-8D92-3E0AB8829792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56" creationId="{39C858B6-97AA-45E8-82E0-1E0BF4B2D83A}"/>
          </ac:spMkLst>
        </pc:spChg>
        <pc:spChg chg="add mod">
          <ac:chgData name="Pulagam Teja" userId="c0cbacc7-5711-4012-8ada-aa1d4063f889" providerId="ADAL" clId="{8061B3A2-09E8-4117-BB63-497930773C78}" dt="2022-05-21T09:44:58.852" v="619" actId="207"/>
          <ac:spMkLst>
            <pc:docMk/>
            <pc:sldMk cId="1802499015" sldId="2146847110"/>
            <ac:spMk id="57" creationId="{78572E10-AAC4-46E3-9D5A-166F7D505E4D}"/>
          </ac:spMkLst>
        </pc:spChg>
        <pc:spChg chg="add 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58" creationId="{3ED60929-62FE-4560-891C-383D692B3D00}"/>
          </ac:spMkLst>
        </pc:spChg>
        <pc:spChg chg="mod">
          <ac:chgData name="Pulagam Teja" userId="c0cbacc7-5711-4012-8ada-aa1d4063f889" providerId="ADAL" clId="{8061B3A2-09E8-4117-BB63-497930773C78}" dt="2022-05-21T10:21:04.622" v="1018" actId="1076"/>
          <ac:spMkLst>
            <pc:docMk/>
            <pc:sldMk cId="1802499015" sldId="2146847110"/>
            <ac:spMk id="61" creationId="{1B1D9385-F067-4DDF-9EA2-BAD29EA3F306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62" creationId="{0ECBF0C5-4A20-440B-AEE2-839FC5F02AC9}"/>
          </ac:spMkLst>
        </pc:spChg>
        <pc:spChg chg="mod">
          <ac:chgData name="Pulagam Teja" userId="c0cbacc7-5711-4012-8ada-aa1d4063f889" providerId="ADAL" clId="{8061B3A2-09E8-4117-BB63-497930773C78}" dt="2022-05-23T18:40:17.606" v="1942" actId="113"/>
          <ac:spMkLst>
            <pc:docMk/>
            <pc:sldMk cId="1802499015" sldId="2146847110"/>
            <ac:spMk id="65" creationId="{FB9FF2F0-D545-4CBC-96CE-B1904BD44010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68" creationId="{437C8BD3-9D31-4AFF-9FD2-C121C645769D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69" creationId="{A05D63A8-3A99-4BB7-9211-B38FBAF9F5FD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70" creationId="{1C9D6092-09C7-4FE6-9513-E406EE31F230}"/>
          </ac:spMkLst>
        </pc:spChg>
        <pc:spChg chg="add mod">
          <ac:chgData name="Pulagam Teja" userId="c0cbacc7-5711-4012-8ada-aa1d4063f889" providerId="ADAL" clId="{8061B3A2-09E8-4117-BB63-497930773C78}" dt="2022-05-21T09:44:45.929" v="616" actId="207"/>
          <ac:spMkLst>
            <pc:docMk/>
            <pc:sldMk cId="1802499015" sldId="2146847110"/>
            <ac:spMk id="71" creationId="{84CDF19D-B56B-466C-99DE-47BA5B38EE2E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74" creationId="{D390BE32-8DE8-46E2-94FC-A125145CE6E6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75" creationId="{058D1D54-F1EF-459F-BD9D-950EA50A5288}"/>
          </ac:spMkLst>
        </pc:spChg>
        <pc:spChg chg="add mod">
          <ac:chgData name="Pulagam Teja" userId="c0cbacc7-5711-4012-8ada-aa1d4063f889" providerId="ADAL" clId="{8061B3A2-09E8-4117-BB63-497930773C78}" dt="2022-05-21T09:47:46.830" v="660" actId="207"/>
          <ac:spMkLst>
            <pc:docMk/>
            <pc:sldMk cId="1802499015" sldId="2146847110"/>
            <ac:spMk id="76" creationId="{BF4B5D9D-D85C-49C8-96D4-BCEA8F86C480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78" creationId="{C31C2065-B49B-4294-B030-7BEE9576335F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79" creationId="{402370DA-B2FB-44E5-893F-6F6969077E9E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81" creationId="{17EA7399-FC6E-4E59-AEF7-884E8AC8683D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82" creationId="{9D2D8944-2A32-4D60-90F5-631AE6258B57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85" creationId="{4F270B8F-4E3A-46BE-94C8-F9EB1F0F534B}"/>
          </ac:spMkLst>
        </pc:spChg>
        <pc:spChg chg="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86" creationId="{C89EDE32-053D-4202-861E-222D3B12D97C}"/>
          </ac:spMkLst>
        </pc:spChg>
        <pc:spChg chg="add 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94" creationId="{155C3F32-88DF-44CB-B97C-458E1ADEE9F4}"/>
          </ac:spMkLst>
        </pc:spChg>
        <pc:spChg chg="add mod">
          <ac:chgData name="Pulagam Teja" userId="c0cbacc7-5711-4012-8ada-aa1d4063f889" providerId="ADAL" clId="{8061B3A2-09E8-4117-BB63-497930773C78}" dt="2022-05-21T09:44:18.328" v="613"/>
          <ac:spMkLst>
            <pc:docMk/>
            <pc:sldMk cId="1802499015" sldId="2146847110"/>
            <ac:spMk id="96" creationId="{8B0775E7-A653-44FE-8981-83C8641A11E1}"/>
          </ac:spMkLst>
        </pc:spChg>
        <pc:spChg chg="mod">
          <ac:chgData name="Pulagam Teja" userId="c0cbacc7-5711-4012-8ada-aa1d4063f889" providerId="ADAL" clId="{8061B3A2-09E8-4117-BB63-497930773C78}" dt="2022-05-23T18:40:50.642" v="1945"/>
          <ac:spMkLst>
            <pc:docMk/>
            <pc:sldMk cId="1802499015" sldId="2146847110"/>
            <ac:spMk id="102" creationId="{39803EC0-87E5-4590-B9EC-589815139798}"/>
          </ac:spMkLst>
        </pc:spChg>
        <pc:spChg chg="mod">
          <ac:chgData name="Pulagam Teja" userId="c0cbacc7-5711-4012-8ada-aa1d4063f889" providerId="ADAL" clId="{8061B3A2-09E8-4117-BB63-497930773C78}" dt="2022-05-23T18:41:42.936" v="1953"/>
          <ac:spMkLst>
            <pc:docMk/>
            <pc:sldMk cId="1802499015" sldId="2146847110"/>
            <ac:spMk id="108" creationId="{1F7853F4-0E96-4F10-8FA2-97486C4886F7}"/>
          </ac:spMkLst>
        </pc:spChg>
        <pc:grpChg chg="add mod">
          <ac:chgData name="Pulagam Teja" userId="c0cbacc7-5711-4012-8ada-aa1d4063f889" providerId="ADAL" clId="{8061B3A2-09E8-4117-BB63-497930773C78}" dt="2022-05-23T18:41:40.062" v="1952" actId="164"/>
          <ac:grpSpMkLst>
            <pc:docMk/>
            <pc:sldMk cId="1802499015" sldId="2146847110"/>
            <ac:grpSpMk id="2" creationId="{BCDE92D4-3C65-4984-A664-EC8D2EB7F49D}"/>
          </ac:grpSpMkLst>
        </pc:grpChg>
        <pc:grpChg chg="add mod">
          <ac:chgData name="Pulagam Teja" userId="c0cbacc7-5711-4012-8ada-aa1d4063f889" providerId="ADAL" clId="{8061B3A2-09E8-4117-BB63-497930773C78}" dt="2022-05-21T09:44:18.328" v="613"/>
          <ac:grpSpMkLst>
            <pc:docMk/>
            <pc:sldMk cId="1802499015" sldId="2146847110"/>
            <ac:grpSpMk id="5" creationId="{89FC583A-808E-4951-A1A7-46960E98547E}"/>
          </ac:grpSpMkLst>
        </pc:grpChg>
        <pc:grpChg chg="add mod">
          <ac:chgData name="Pulagam Teja" userId="c0cbacc7-5711-4012-8ada-aa1d4063f889" providerId="ADAL" clId="{8061B3A2-09E8-4117-BB63-497930773C78}" dt="2022-05-21T09:44:18.328" v="613"/>
          <ac:grpSpMkLst>
            <pc:docMk/>
            <pc:sldMk cId="1802499015" sldId="2146847110"/>
            <ac:grpSpMk id="26" creationId="{7BD8BE6E-E0A3-43F1-A938-EE2720F07416}"/>
          </ac:grpSpMkLst>
        </pc:grpChg>
        <pc:grpChg chg="add del mod ord">
          <ac:chgData name="Pulagam Teja" userId="c0cbacc7-5711-4012-8ada-aa1d4063f889" providerId="ADAL" clId="{8061B3A2-09E8-4117-BB63-497930773C78}" dt="2022-05-23T18:41:15.425" v="1950" actId="478"/>
          <ac:grpSpMkLst>
            <pc:docMk/>
            <pc:sldMk cId="1802499015" sldId="2146847110"/>
            <ac:grpSpMk id="29" creationId="{2A646D01-FA2E-40CD-BE7D-5D49EF8F8F0A}"/>
          </ac:grpSpMkLst>
        </pc:grpChg>
        <pc:grpChg chg="add mod">
          <ac:chgData name="Pulagam Teja" userId="c0cbacc7-5711-4012-8ada-aa1d4063f889" providerId="ADAL" clId="{8061B3A2-09E8-4117-BB63-497930773C78}" dt="2022-05-21T09:44:18.328" v="613"/>
          <ac:grpSpMkLst>
            <pc:docMk/>
            <pc:sldMk cId="1802499015" sldId="2146847110"/>
            <ac:grpSpMk id="32" creationId="{187210A5-0640-4A52-A51E-8859F8A2B227}"/>
          </ac:grpSpMkLst>
        </pc:grpChg>
        <pc:grpChg chg="add del mod">
          <ac:chgData name="Pulagam Teja" userId="c0cbacc7-5711-4012-8ada-aa1d4063f889" providerId="ADAL" clId="{8061B3A2-09E8-4117-BB63-497930773C78}" dt="2022-05-23T18:39:31.832" v="1933" actId="165"/>
          <ac:grpSpMkLst>
            <pc:docMk/>
            <pc:sldMk cId="1802499015" sldId="2146847110"/>
            <ac:grpSpMk id="36" creationId="{1B2446A0-8404-4B07-A7C5-B8F914DB48B6}"/>
          </ac:grpSpMkLst>
        </pc:grpChg>
        <pc:grpChg chg="add mod">
          <ac:chgData name="Pulagam Teja" userId="c0cbacc7-5711-4012-8ada-aa1d4063f889" providerId="ADAL" clId="{8061B3A2-09E8-4117-BB63-497930773C78}" dt="2022-05-21T09:44:18.328" v="613"/>
          <ac:grpSpMkLst>
            <pc:docMk/>
            <pc:sldMk cId="1802499015" sldId="2146847110"/>
            <ac:grpSpMk id="39" creationId="{7788C820-2DAF-40B1-8A2C-8DB6D90B04D0}"/>
          </ac:grpSpMkLst>
        </pc:grpChg>
        <pc:grpChg chg="add mod">
          <ac:chgData name="Pulagam Teja" userId="c0cbacc7-5711-4012-8ada-aa1d4063f889" providerId="ADAL" clId="{8061B3A2-09E8-4117-BB63-497930773C78}" dt="2022-05-21T09:44:18.328" v="613"/>
          <ac:grpSpMkLst>
            <pc:docMk/>
            <pc:sldMk cId="1802499015" sldId="2146847110"/>
            <ac:grpSpMk id="44" creationId="{2F7E394F-FD67-4517-8DF1-454058EA94D6}"/>
          </ac:grpSpMkLst>
        </pc:grpChg>
        <pc:grpChg chg="add mod">
          <ac:chgData name="Pulagam Teja" userId="c0cbacc7-5711-4012-8ada-aa1d4063f889" providerId="ADAL" clId="{8061B3A2-09E8-4117-BB63-497930773C78}" dt="2022-05-21T09:44:18.328" v="613"/>
          <ac:grpSpMkLst>
            <pc:docMk/>
            <pc:sldMk cId="1802499015" sldId="2146847110"/>
            <ac:grpSpMk id="48" creationId="{477A6232-0323-4807-8B7B-11364F606466}"/>
          </ac:grpSpMkLst>
        </pc:grpChg>
        <pc:grpChg chg="add mod">
          <ac:chgData name="Pulagam Teja" userId="c0cbacc7-5711-4012-8ada-aa1d4063f889" providerId="ADAL" clId="{8061B3A2-09E8-4117-BB63-497930773C78}" dt="2022-05-21T09:44:18.328" v="613"/>
          <ac:grpSpMkLst>
            <pc:docMk/>
            <pc:sldMk cId="1802499015" sldId="2146847110"/>
            <ac:grpSpMk id="51" creationId="{4F7B9CC0-4266-47C3-9F11-DAD759D74A18}"/>
          </ac:grpSpMkLst>
        </pc:grpChg>
        <pc:grpChg chg="add mod">
          <ac:chgData name="Pulagam Teja" userId="c0cbacc7-5711-4012-8ada-aa1d4063f889" providerId="ADAL" clId="{8061B3A2-09E8-4117-BB63-497930773C78}" dt="2022-05-21T09:44:18.328" v="613"/>
          <ac:grpSpMkLst>
            <pc:docMk/>
            <pc:sldMk cId="1802499015" sldId="2146847110"/>
            <ac:grpSpMk id="54" creationId="{902E50FA-CF48-412D-928A-70C1BA40C592}"/>
          </ac:grpSpMkLst>
        </pc:grpChg>
        <pc:grpChg chg="add mod">
          <ac:chgData name="Pulagam Teja" userId="c0cbacc7-5711-4012-8ada-aa1d4063f889" providerId="ADAL" clId="{8061B3A2-09E8-4117-BB63-497930773C78}" dt="2022-05-21T09:44:18.328" v="613"/>
          <ac:grpSpMkLst>
            <pc:docMk/>
            <pc:sldMk cId="1802499015" sldId="2146847110"/>
            <ac:grpSpMk id="60" creationId="{6B7C2472-6271-4080-A729-A4E6962A1C18}"/>
          </ac:grpSpMkLst>
        </pc:grpChg>
        <pc:grpChg chg="add mod">
          <ac:chgData name="Pulagam Teja" userId="c0cbacc7-5711-4012-8ada-aa1d4063f889" providerId="ADAL" clId="{8061B3A2-09E8-4117-BB63-497930773C78}" dt="2022-05-21T09:47:52.431" v="661" actId="207"/>
          <ac:grpSpMkLst>
            <pc:docMk/>
            <pc:sldMk cId="1802499015" sldId="2146847110"/>
            <ac:grpSpMk id="64" creationId="{13C1BE93-2EBC-47E9-9945-9AE7D02C022B}"/>
          </ac:grpSpMkLst>
        </pc:grpChg>
        <pc:grpChg chg="add mod">
          <ac:chgData name="Pulagam Teja" userId="c0cbacc7-5711-4012-8ada-aa1d4063f889" providerId="ADAL" clId="{8061B3A2-09E8-4117-BB63-497930773C78}" dt="2022-05-21T09:44:18.328" v="613"/>
          <ac:grpSpMkLst>
            <pc:docMk/>
            <pc:sldMk cId="1802499015" sldId="2146847110"/>
            <ac:grpSpMk id="67" creationId="{62D73D56-CC22-412A-A4BC-9AEE241F122E}"/>
          </ac:grpSpMkLst>
        </pc:grpChg>
        <pc:grpChg chg="add mod">
          <ac:chgData name="Pulagam Teja" userId="c0cbacc7-5711-4012-8ada-aa1d4063f889" providerId="ADAL" clId="{8061B3A2-09E8-4117-BB63-497930773C78}" dt="2022-05-21T09:44:18.328" v="613"/>
          <ac:grpSpMkLst>
            <pc:docMk/>
            <pc:sldMk cId="1802499015" sldId="2146847110"/>
            <ac:grpSpMk id="73" creationId="{668F4AB5-F875-49F4-876E-DEE60BCBE6BD}"/>
          </ac:grpSpMkLst>
        </pc:grpChg>
        <pc:grpChg chg="add mod">
          <ac:chgData name="Pulagam Teja" userId="c0cbacc7-5711-4012-8ada-aa1d4063f889" providerId="ADAL" clId="{8061B3A2-09E8-4117-BB63-497930773C78}" dt="2022-05-21T09:44:18.328" v="613"/>
          <ac:grpSpMkLst>
            <pc:docMk/>
            <pc:sldMk cId="1802499015" sldId="2146847110"/>
            <ac:grpSpMk id="77" creationId="{EC4780A3-1989-4D2B-B027-1A65ADF66F4F}"/>
          </ac:grpSpMkLst>
        </pc:grpChg>
        <pc:grpChg chg="add mod">
          <ac:chgData name="Pulagam Teja" userId="c0cbacc7-5711-4012-8ada-aa1d4063f889" providerId="ADAL" clId="{8061B3A2-09E8-4117-BB63-497930773C78}" dt="2022-05-21T09:44:18.328" v="613"/>
          <ac:grpSpMkLst>
            <pc:docMk/>
            <pc:sldMk cId="1802499015" sldId="2146847110"/>
            <ac:grpSpMk id="80" creationId="{B78E6CCF-60D6-4834-B114-99DE0D3A30DC}"/>
          </ac:grpSpMkLst>
        </pc:grpChg>
        <pc:grpChg chg="add mod">
          <ac:chgData name="Pulagam Teja" userId="c0cbacc7-5711-4012-8ada-aa1d4063f889" providerId="ADAL" clId="{8061B3A2-09E8-4117-BB63-497930773C78}" dt="2022-05-21T09:44:18.328" v="613"/>
          <ac:grpSpMkLst>
            <pc:docMk/>
            <pc:sldMk cId="1802499015" sldId="2146847110"/>
            <ac:grpSpMk id="84" creationId="{642B9C51-12D2-42C2-ABC1-0CB17EA49AD2}"/>
          </ac:grpSpMkLst>
        </pc:grpChg>
        <pc:grpChg chg="add mod">
          <ac:chgData name="Pulagam Teja" userId="c0cbacc7-5711-4012-8ada-aa1d4063f889" providerId="ADAL" clId="{8061B3A2-09E8-4117-BB63-497930773C78}" dt="2022-05-23T18:41:40.062" v="1952" actId="164"/>
          <ac:grpSpMkLst>
            <pc:docMk/>
            <pc:sldMk cId="1802499015" sldId="2146847110"/>
            <ac:grpSpMk id="101" creationId="{4D7B3F3E-3F47-4FAE-B7F0-4F9321BA441D}"/>
          </ac:grpSpMkLst>
        </pc:grpChg>
        <pc:grpChg chg="add mod">
          <ac:chgData name="Pulagam Teja" userId="c0cbacc7-5711-4012-8ada-aa1d4063f889" providerId="ADAL" clId="{8061B3A2-09E8-4117-BB63-497930773C78}" dt="2022-05-23T18:41:50.173" v="1954" actId="1076"/>
          <ac:grpSpMkLst>
            <pc:docMk/>
            <pc:sldMk cId="1802499015" sldId="2146847110"/>
            <ac:grpSpMk id="105" creationId="{47D9C690-8681-4A9A-AFC7-D665A45A35D4}"/>
          </ac:grpSpMkLst>
        </pc:grpChg>
        <pc:grpChg chg="mod">
          <ac:chgData name="Pulagam Teja" userId="c0cbacc7-5711-4012-8ada-aa1d4063f889" providerId="ADAL" clId="{8061B3A2-09E8-4117-BB63-497930773C78}" dt="2022-05-23T18:41:42.936" v="1953"/>
          <ac:grpSpMkLst>
            <pc:docMk/>
            <pc:sldMk cId="1802499015" sldId="2146847110"/>
            <ac:grpSpMk id="106" creationId="{1BD3E426-75F0-4325-811F-70AEB0F462C0}"/>
          </ac:grpSpMkLst>
        </pc:grpChg>
        <pc:graphicFrameChg chg="add mod modGraphic">
          <ac:chgData name="Pulagam Teja" userId="c0cbacc7-5711-4012-8ada-aa1d4063f889" providerId="ADAL" clId="{8061B3A2-09E8-4117-BB63-497930773C78}" dt="2022-05-23T18:46:18.199" v="2076" actId="20577"/>
          <ac:graphicFrameMkLst>
            <pc:docMk/>
            <pc:sldMk cId="1802499015" sldId="2146847110"/>
            <ac:graphicFrameMk id="97" creationId="{F41215D3-0A3D-467F-9C1E-709D53D438BF}"/>
          </ac:graphicFrameMkLst>
        </pc:graphicFrameChg>
        <pc:graphicFrameChg chg="del">
          <ac:chgData name="Pulagam Teja" userId="c0cbacc7-5711-4012-8ada-aa1d4063f889" providerId="ADAL" clId="{8061B3A2-09E8-4117-BB63-497930773C78}" dt="2022-06-03T06:58:29.471" v="4581" actId="478"/>
          <ac:graphicFrameMkLst>
            <pc:docMk/>
            <pc:sldMk cId="1802499015" sldId="2146847110"/>
            <ac:graphicFrameMk id="110" creationId="{6EA3B598-2B41-4F8F-8A27-08CC587F87FA}"/>
          </ac:graphicFrameMkLst>
        </pc:graphicFrameChg>
        <pc:graphicFrameChg chg="add mod">
          <ac:chgData name="Pulagam Teja" userId="c0cbacc7-5711-4012-8ada-aa1d4063f889" providerId="ADAL" clId="{8061B3A2-09E8-4117-BB63-497930773C78}" dt="2022-06-03T06:58:30.105" v="4582"/>
          <ac:graphicFrameMkLst>
            <pc:docMk/>
            <pc:sldMk cId="1802499015" sldId="2146847110"/>
            <ac:graphicFrameMk id="111" creationId="{FB9550DF-D630-4166-9B1C-B5B2DAC547E5}"/>
          </ac:graphicFrameMkLst>
        </pc:graphicFrameChg>
        <pc:picChg chg="mod">
          <ac:chgData name="Pulagam Teja" userId="c0cbacc7-5711-4012-8ada-aa1d4063f889" providerId="ADAL" clId="{8061B3A2-09E8-4117-BB63-497930773C78}" dt="2022-05-23T18:24:24.990" v="1920" actId="207"/>
          <ac:picMkLst>
            <pc:docMk/>
            <pc:sldMk cId="1802499015" sldId="2146847110"/>
            <ac:picMk id="31" creationId="{5663246F-EFF0-4451-A47C-D2D3E495E23F}"/>
          </ac:picMkLst>
        </pc:picChg>
        <pc:picChg chg="del mod topLvl">
          <ac:chgData name="Pulagam Teja" userId="c0cbacc7-5711-4012-8ada-aa1d4063f889" providerId="ADAL" clId="{8061B3A2-09E8-4117-BB63-497930773C78}" dt="2022-05-23T18:40:13.046" v="1941" actId="478"/>
          <ac:picMkLst>
            <pc:docMk/>
            <pc:sldMk cId="1802499015" sldId="2146847110"/>
            <ac:picMk id="38" creationId="{2F663ABE-AF17-41C5-B8DA-A4CE2AB37FAC}"/>
          </ac:picMkLst>
        </pc:picChg>
        <pc:picChg chg="mod">
          <ac:chgData name="Pulagam Teja" userId="c0cbacc7-5711-4012-8ada-aa1d4063f889" providerId="ADAL" clId="{8061B3A2-09E8-4117-BB63-497930773C78}" dt="2022-05-21T09:47:52.431" v="661" actId="207"/>
          <ac:picMkLst>
            <pc:docMk/>
            <pc:sldMk cId="1802499015" sldId="2146847110"/>
            <ac:picMk id="66" creationId="{3A41C29D-E61C-40EA-A457-FFD4F3A56EB9}"/>
          </ac:picMkLst>
        </pc:picChg>
        <pc:picChg chg="add mod">
          <ac:chgData name="Pulagam Teja" userId="c0cbacc7-5711-4012-8ada-aa1d4063f889" providerId="ADAL" clId="{8061B3A2-09E8-4117-BB63-497930773C78}" dt="2022-05-21T09:44:18.328" v="613"/>
          <ac:picMkLst>
            <pc:docMk/>
            <pc:sldMk cId="1802499015" sldId="2146847110"/>
            <ac:picMk id="87" creationId="{466FBACC-3F40-4CFB-AC74-3518A2A5E7ED}"/>
          </ac:picMkLst>
        </pc:picChg>
        <pc:picChg chg="add mod">
          <ac:chgData name="Pulagam Teja" userId="c0cbacc7-5711-4012-8ada-aa1d4063f889" providerId="ADAL" clId="{8061B3A2-09E8-4117-BB63-497930773C78}" dt="2022-05-21T09:44:18.328" v="613"/>
          <ac:picMkLst>
            <pc:docMk/>
            <pc:sldMk cId="1802499015" sldId="2146847110"/>
            <ac:picMk id="88" creationId="{AC80C753-BAA5-43D3-9A1F-E2D3C17BB745}"/>
          </ac:picMkLst>
        </pc:picChg>
        <pc:picChg chg="add mod">
          <ac:chgData name="Pulagam Teja" userId="c0cbacc7-5711-4012-8ada-aa1d4063f889" providerId="ADAL" clId="{8061B3A2-09E8-4117-BB63-497930773C78}" dt="2022-05-21T09:44:18.328" v="613"/>
          <ac:picMkLst>
            <pc:docMk/>
            <pc:sldMk cId="1802499015" sldId="2146847110"/>
            <ac:picMk id="89" creationId="{5D8A788A-9ADC-41C2-9E48-B82A92A7EFB7}"/>
          </ac:picMkLst>
        </pc:picChg>
        <pc:picChg chg="add mod">
          <ac:chgData name="Pulagam Teja" userId="c0cbacc7-5711-4012-8ada-aa1d4063f889" providerId="ADAL" clId="{8061B3A2-09E8-4117-BB63-497930773C78}" dt="2022-05-21T09:44:18.328" v="613"/>
          <ac:picMkLst>
            <pc:docMk/>
            <pc:sldMk cId="1802499015" sldId="2146847110"/>
            <ac:picMk id="90" creationId="{05B26120-6FD5-4479-87D3-2CDBBE62129F}"/>
          </ac:picMkLst>
        </pc:picChg>
        <pc:picChg chg="add mod">
          <ac:chgData name="Pulagam Teja" userId="c0cbacc7-5711-4012-8ada-aa1d4063f889" providerId="ADAL" clId="{8061B3A2-09E8-4117-BB63-497930773C78}" dt="2022-05-21T09:44:18.328" v="613"/>
          <ac:picMkLst>
            <pc:docMk/>
            <pc:sldMk cId="1802499015" sldId="2146847110"/>
            <ac:picMk id="91" creationId="{7311EF4B-885A-4925-821C-21C4E87F89FF}"/>
          </ac:picMkLst>
        </pc:picChg>
        <pc:picChg chg="add mod">
          <ac:chgData name="Pulagam Teja" userId="c0cbacc7-5711-4012-8ada-aa1d4063f889" providerId="ADAL" clId="{8061B3A2-09E8-4117-BB63-497930773C78}" dt="2022-05-21T09:44:18.328" v="613"/>
          <ac:picMkLst>
            <pc:docMk/>
            <pc:sldMk cId="1802499015" sldId="2146847110"/>
            <ac:picMk id="92" creationId="{D4B2F3E8-A21D-4BB2-A475-EBAFEAC40AFC}"/>
          </ac:picMkLst>
        </pc:picChg>
        <pc:picChg chg="add mod">
          <ac:chgData name="Pulagam Teja" userId="c0cbacc7-5711-4012-8ada-aa1d4063f889" providerId="ADAL" clId="{8061B3A2-09E8-4117-BB63-497930773C78}" dt="2022-05-21T09:44:18.328" v="613"/>
          <ac:picMkLst>
            <pc:docMk/>
            <pc:sldMk cId="1802499015" sldId="2146847110"/>
            <ac:picMk id="93" creationId="{990FB83D-3012-4B5B-BA4E-83065EF123EC}"/>
          </ac:picMkLst>
        </pc:picChg>
        <pc:picChg chg="add mod">
          <ac:chgData name="Pulagam Teja" userId="c0cbacc7-5711-4012-8ada-aa1d4063f889" providerId="ADAL" clId="{8061B3A2-09E8-4117-BB63-497930773C78}" dt="2022-05-23T18:40:20.386" v="1944" actId="1076"/>
          <ac:picMkLst>
            <pc:docMk/>
            <pc:sldMk cId="1802499015" sldId="2146847110"/>
            <ac:picMk id="95" creationId="{80FDEF04-D72B-4682-B854-8304C67BAD2B}"/>
          </ac:picMkLst>
        </pc:picChg>
        <pc:picChg chg="add mod">
          <ac:chgData name="Pulagam Teja" userId="c0cbacc7-5711-4012-8ada-aa1d4063f889" providerId="ADAL" clId="{8061B3A2-09E8-4117-BB63-497930773C78}" dt="2022-05-21T09:44:18.328" v="613"/>
          <ac:picMkLst>
            <pc:docMk/>
            <pc:sldMk cId="1802499015" sldId="2146847110"/>
            <ac:picMk id="98" creationId="{9C505E7D-73AB-429C-BA63-8AD8994CAD7C}"/>
          </ac:picMkLst>
        </pc:picChg>
        <pc:picChg chg="add mod">
          <ac:chgData name="Pulagam Teja" userId="c0cbacc7-5711-4012-8ada-aa1d4063f889" providerId="ADAL" clId="{8061B3A2-09E8-4117-BB63-497930773C78}" dt="2022-05-21T09:44:18.328" v="613"/>
          <ac:picMkLst>
            <pc:docMk/>
            <pc:sldMk cId="1802499015" sldId="2146847110"/>
            <ac:picMk id="99" creationId="{D9A3B545-1384-4BA5-9410-1BF41E8313DB}"/>
          </ac:picMkLst>
        </pc:picChg>
        <pc:picChg chg="add mod">
          <ac:chgData name="Pulagam Teja" userId="c0cbacc7-5711-4012-8ada-aa1d4063f889" providerId="ADAL" clId="{8061B3A2-09E8-4117-BB63-497930773C78}" dt="2022-05-21T09:45:20.556" v="622"/>
          <ac:picMkLst>
            <pc:docMk/>
            <pc:sldMk cId="1802499015" sldId="2146847110"/>
            <ac:picMk id="100" creationId="{1EF56E70-B231-4867-87F1-1EF3ECB64B46}"/>
          </ac:picMkLst>
        </pc:picChg>
        <pc:picChg chg="mod">
          <ac:chgData name="Pulagam Teja" userId="c0cbacc7-5711-4012-8ada-aa1d4063f889" providerId="ADAL" clId="{8061B3A2-09E8-4117-BB63-497930773C78}" dt="2022-05-23T18:40:50.642" v="1945"/>
          <ac:picMkLst>
            <pc:docMk/>
            <pc:sldMk cId="1802499015" sldId="2146847110"/>
            <ac:picMk id="103" creationId="{AEAA3AC7-AC9E-4D3E-841F-AF133989E3A2}"/>
          </ac:picMkLst>
        </pc:picChg>
        <pc:picChg chg="add mod">
          <ac:chgData name="Pulagam Teja" userId="c0cbacc7-5711-4012-8ada-aa1d4063f889" providerId="ADAL" clId="{8061B3A2-09E8-4117-BB63-497930773C78}" dt="2022-05-23T18:50:51.154" v="2147" actId="1076"/>
          <ac:picMkLst>
            <pc:docMk/>
            <pc:sldMk cId="1802499015" sldId="2146847110"/>
            <ac:picMk id="104" creationId="{E96A8AAC-EDB0-44A3-94FC-C0641B44DADB}"/>
          </ac:picMkLst>
        </pc:picChg>
        <pc:picChg chg="mod">
          <ac:chgData name="Pulagam Teja" userId="c0cbacc7-5711-4012-8ada-aa1d4063f889" providerId="ADAL" clId="{8061B3A2-09E8-4117-BB63-497930773C78}" dt="2022-05-23T18:50:45.896" v="2146" actId="1076"/>
          <ac:picMkLst>
            <pc:docMk/>
            <pc:sldMk cId="1802499015" sldId="2146847110"/>
            <ac:picMk id="107" creationId="{4EC5BA05-2252-477D-8461-33D07C3DCDFE}"/>
          </ac:picMkLst>
        </pc:picChg>
        <pc:picChg chg="mod">
          <ac:chgData name="Pulagam Teja" userId="c0cbacc7-5711-4012-8ada-aa1d4063f889" providerId="ADAL" clId="{8061B3A2-09E8-4117-BB63-497930773C78}" dt="2022-05-23T18:41:42.936" v="1953"/>
          <ac:picMkLst>
            <pc:docMk/>
            <pc:sldMk cId="1802499015" sldId="2146847110"/>
            <ac:picMk id="109" creationId="{CE989CC0-8961-409E-AF82-4DD06D9B5ACC}"/>
          </ac:picMkLst>
        </pc:picChg>
        <pc:cxnChg chg="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6" creationId="{9320489C-B24F-4AF3-9975-98A01188F208}"/>
          </ac:cxnSpMkLst>
        </pc:cxnChg>
        <pc:cxnChg chg="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7" creationId="{1C76711D-7DB6-456D-9B5C-C8E593263708}"/>
          </ac:cxnSpMkLst>
        </pc:cxnChg>
        <pc:cxnChg chg="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8" creationId="{949EAE61-1DFD-4A0A-9CD4-DFE972B11173}"/>
          </ac:cxnSpMkLst>
        </pc:cxnChg>
        <pc:cxnChg chg="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9" creationId="{ABC33711-DBB2-44D6-A9C4-9585979B9CE6}"/>
          </ac:cxnSpMkLst>
        </pc:cxnChg>
        <pc:cxnChg chg="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10" creationId="{2A08FF0E-49ED-4F9D-8FAE-4CE8B700FB68}"/>
          </ac:cxnSpMkLst>
        </pc:cxnChg>
        <pc:cxnChg chg="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11" creationId="{D41E9946-78CB-455A-A92A-16552209C73F}"/>
          </ac:cxnSpMkLst>
        </pc:cxnChg>
        <pc:cxnChg chg="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12" creationId="{162A05AC-802B-47B9-919F-33D18B0B8E33}"/>
          </ac:cxnSpMkLst>
        </pc:cxnChg>
        <pc:cxnChg chg="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13" creationId="{9B2603C8-EA9E-476A-BC19-D280E413C36F}"/>
          </ac:cxnSpMkLst>
        </pc:cxnChg>
        <pc:cxnChg chg="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14" creationId="{204BF840-046F-4053-8A71-88483048912F}"/>
          </ac:cxnSpMkLst>
        </pc:cxnChg>
        <pc:cxnChg chg="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15" creationId="{781DF47F-071E-41FC-841D-B25FFB5DF802}"/>
          </ac:cxnSpMkLst>
        </pc:cxnChg>
        <pc:cxnChg chg="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16" creationId="{972F6115-9A77-41C0-B0B0-44A3739D331A}"/>
          </ac:cxnSpMkLst>
        </pc:cxnChg>
        <pc:cxnChg chg="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17" creationId="{2D306357-3EB3-454C-B779-111C6BBAB4F0}"/>
          </ac:cxnSpMkLst>
        </pc:cxnChg>
        <pc:cxnChg chg="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18" creationId="{8E92B754-D9CC-41F6-96EB-DB74919B1A32}"/>
          </ac:cxnSpMkLst>
        </pc:cxnChg>
        <pc:cxnChg chg="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19" creationId="{8AE1E385-9BBF-4C97-9F69-C9E7C31E69F5}"/>
          </ac:cxnSpMkLst>
        </pc:cxnChg>
        <pc:cxnChg chg="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20" creationId="{8B12F237-B5B5-4EAD-9536-B0D4FE0F43BE}"/>
          </ac:cxnSpMkLst>
        </pc:cxnChg>
        <pc:cxnChg chg="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21" creationId="{1AF118EB-967C-4ED3-A63E-C0267156CAE7}"/>
          </ac:cxnSpMkLst>
        </pc:cxnChg>
        <pc:cxnChg chg="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22" creationId="{8D928653-6986-4E7A-A7E0-255BDC8F4CB2}"/>
          </ac:cxnSpMkLst>
        </pc:cxnChg>
        <pc:cxnChg chg="add 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25" creationId="{89C0A7CB-5AE6-44D2-9623-9867E47D2B48}"/>
          </ac:cxnSpMkLst>
        </pc:cxnChg>
        <pc:cxnChg chg="add 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43" creationId="{C7D314FA-20F8-4B4A-B2BA-3E15C1833890}"/>
          </ac:cxnSpMkLst>
        </pc:cxnChg>
        <pc:cxnChg chg="add 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59" creationId="{28BC31EA-928F-4E58-8934-88B0B4A9FDCB}"/>
          </ac:cxnSpMkLst>
        </pc:cxnChg>
        <pc:cxnChg chg="add 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63" creationId="{C994299B-2793-428C-B9E9-40DD73EE2213}"/>
          </ac:cxnSpMkLst>
        </pc:cxnChg>
        <pc:cxnChg chg="add 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72" creationId="{7040CC07-CC7D-43D1-81B8-2A0108AA9FB5}"/>
          </ac:cxnSpMkLst>
        </pc:cxnChg>
        <pc:cxnChg chg="add mod">
          <ac:chgData name="Pulagam Teja" userId="c0cbacc7-5711-4012-8ada-aa1d4063f889" providerId="ADAL" clId="{8061B3A2-09E8-4117-BB63-497930773C78}" dt="2022-05-21T09:44:18.328" v="613"/>
          <ac:cxnSpMkLst>
            <pc:docMk/>
            <pc:sldMk cId="1802499015" sldId="2146847110"/>
            <ac:cxnSpMk id="83" creationId="{ACF3C266-CD63-41F6-81E0-6CDC9C9FFA99}"/>
          </ac:cxnSpMkLst>
        </pc:cxnChg>
      </pc:sldChg>
      <pc:sldChg chg="addSp delSp modSp new mod modCm">
        <pc:chgData name="Pulagam Teja" userId="c0cbacc7-5711-4012-8ada-aa1d4063f889" providerId="ADAL" clId="{8061B3A2-09E8-4117-BB63-497930773C78}" dt="2022-06-03T07:07:07.472" v="4728" actId="1076"/>
        <pc:sldMkLst>
          <pc:docMk/>
          <pc:sldMk cId="3651130997" sldId="2146847111"/>
        </pc:sldMkLst>
        <pc:spChg chg="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4" creationId="{B080A91C-21B1-4474-812A-0632B62F7D8D}"/>
          </ac:spMkLst>
        </pc:spChg>
        <pc:spChg chg="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7" creationId="{D3126980-83B8-4861-B06C-70F52D1BC515}"/>
          </ac:spMkLst>
        </pc:spChg>
        <pc:spChg chg="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10" creationId="{FD9CD0AE-A847-475B-960F-EED5869E122E}"/>
          </ac:spMkLst>
        </pc:spChg>
        <pc:spChg chg="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13" creationId="{9ED16888-24C7-4E53-8E40-7D8CC0FFF251}"/>
          </ac:spMkLst>
        </pc:spChg>
        <pc:spChg chg="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16" creationId="{3163B35B-D782-40EF-80A0-63E124962F90}"/>
          </ac:spMkLst>
        </pc:spChg>
        <pc:spChg chg="add 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17" creationId="{86F29BA9-57FE-438D-A16F-8046FEB60D0D}"/>
          </ac:spMkLst>
        </pc:spChg>
        <pc:spChg chg="add 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18" creationId="{2561303E-1F2F-4626-8452-BD1B4BDB26EF}"/>
          </ac:spMkLst>
        </pc:spChg>
        <pc:spChg chg="add 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19" creationId="{3F7C6ABE-F18F-441A-A7FD-6E187FF5E780}"/>
          </ac:spMkLst>
        </pc:spChg>
        <pc:spChg chg="add 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20" creationId="{3C2A41BF-6406-4A06-87D0-C4714B862A0B}"/>
          </ac:spMkLst>
        </pc:spChg>
        <pc:spChg chg="add 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21" creationId="{332F0FA7-A546-4572-9B89-95722A9FEAFE}"/>
          </ac:spMkLst>
        </pc:spChg>
        <pc:spChg chg="add 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22" creationId="{C03FC55D-D897-4738-91EA-6B2451BF9A1C}"/>
          </ac:spMkLst>
        </pc:spChg>
        <pc:spChg chg="add 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23" creationId="{1B936287-DE2D-4321-B258-C121DD934FF7}"/>
          </ac:spMkLst>
        </pc:spChg>
        <pc:spChg chg="add 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24" creationId="{0061E163-DAEB-4CE3-BC51-B59FBAB59C13}"/>
          </ac:spMkLst>
        </pc:spChg>
        <pc:spChg chg="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26" creationId="{80E34851-58ED-43CA-A89B-838D8BE06474}"/>
          </ac:spMkLst>
        </pc:spChg>
        <pc:spChg chg="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27" creationId="{1DBA11AA-3041-475C-A535-F602055D8181}"/>
          </ac:spMkLst>
        </pc:spChg>
        <pc:spChg chg="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29" creationId="{DB857976-03CE-4F1F-B590-78E315BF46C8}"/>
          </ac:spMkLst>
        </pc:spChg>
        <pc:spChg chg="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30" creationId="{C0FC672D-B5BA-479D-B277-9A4990642130}"/>
          </ac:spMkLst>
        </pc:spChg>
        <pc:spChg chg="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32" creationId="{03BA858C-CD2D-4B5B-9EA1-35CC515FA32C}"/>
          </ac:spMkLst>
        </pc:spChg>
        <pc:spChg chg="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33" creationId="{CAB51000-9811-4394-A167-A6EA973D3D4D}"/>
          </ac:spMkLst>
        </pc:spChg>
        <pc:spChg chg="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35" creationId="{1A9B8E48-5E06-4836-98A1-75E79A300C52}"/>
          </ac:spMkLst>
        </pc:spChg>
        <pc:spChg chg="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36" creationId="{BE0C59A6-963D-4081-A6CD-9FE65440193A}"/>
          </ac:spMkLst>
        </pc:spChg>
        <pc:spChg chg="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38" creationId="{E6F40592-DAB9-4659-93FD-45C9F83EC68A}"/>
          </ac:spMkLst>
        </pc:spChg>
        <pc:spChg chg="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39" creationId="{4015A6DA-896A-4D84-A5DF-658E9ECEA4D4}"/>
          </ac:spMkLst>
        </pc:spChg>
        <pc:spChg chg="add 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40" creationId="{31928F50-8D3C-43EB-A46D-A9E99EB21093}"/>
          </ac:spMkLst>
        </pc:spChg>
        <pc:spChg chg="add 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41" creationId="{5B2B3A55-1C50-4D54-B1F2-39D3847AAA1D}"/>
          </ac:spMkLst>
        </pc:spChg>
        <pc:spChg chg="add mod">
          <ac:chgData name="Pulagam Teja" userId="c0cbacc7-5711-4012-8ada-aa1d4063f889" providerId="ADAL" clId="{8061B3A2-09E8-4117-BB63-497930773C78}" dt="2022-05-21T09:46:16.268" v="630" actId="207"/>
          <ac:spMkLst>
            <pc:docMk/>
            <pc:sldMk cId="3651130997" sldId="2146847111"/>
            <ac:spMk id="42" creationId="{BB18260B-6C19-40C9-B386-9212672A8D13}"/>
          </ac:spMkLst>
        </pc:spChg>
        <pc:spChg chg="add 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43" creationId="{31B1B949-BB52-4D3F-9CC2-19D880F66A1E}"/>
          </ac:spMkLst>
        </pc:spChg>
        <pc:spChg chg="add mod">
          <ac:chgData name="Pulagam Teja" userId="c0cbacc7-5711-4012-8ada-aa1d4063f889" providerId="ADAL" clId="{8061B3A2-09E8-4117-BB63-497930773C78}" dt="2022-05-21T09:50:32.130" v="699" actId="1076"/>
          <ac:spMkLst>
            <pc:docMk/>
            <pc:sldMk cId="3651130997" sldId="2146847111"/>
            <ac:spMk id="44" creationId="{12FB5BCE-210A-4D3D-B701-C3328BF8E979}"/>
          </ac:spMkLst>
        </pc:spChg>
        <pc:spChg chg="add mod">
          <ac:chgData name="Pulagam Teja" userId="c0cbacc7-5711-4012-8ada-aa1d4063f889" providerId="ADAL" clId="{8061B3A2-09E8-4117-BB63-497930773C78}" dt="2022-05-21T09:53:54.448" v="745" actId="255"/>
          <ac:spMkLst>
            <pc:docMk/>
            <pc:sldMk cId="3651130997" sldId="2146847111"/>
            <ac:spMk id="45" creationId="{C5BDAE20-C3FB-46A9-9D0B-3760ABD728E7}"/>
          </ac:spMkLst>
        </pc:spChg>
        <pc:spChg chg="add mod">
          <ac:chgData name="Pulagam Teja" userId="c0cbacc7-5711-4012-8ada-aa1d4063f889" providerId="ADAL" clId="{8061B3A2-09E8-4117-BB63-497930773C78}" dt="2022-05-21T09:52:16.741" v="718" actId="1076"/>
          <ac:spMkLst>
            <pc:docMk/>
            <pc:sldMk cId="3651130997" sldId="2146847111"/>
            <ac:spMk id="46" creationId="{7D3AB227-13AB-44DA-9385-2ED8BDB61885}"/>
          </ac:spMkLst>
        </pc:spChg>
        <pc:spChg chg="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48" creationId="{F2BDC183-F758-4D2E-AFB3-17202BDA87AE}"/>
          </ac:spMkLst>
        </pc:spChg>
        <pc:spChg chg="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49" creationId="{7A4FA2DA-B42C-4B7B-9839-476D5A5A4BAD}"/>
          </ac:spMkLst>
        </pc:spChg>
        <pc:spChg chg="add 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50" creationId="{1F5F958D-5795-40CA-A192-1D347D7028D6}"/>
          </ac:spMkLst>
        </pc:spChg>
        <pc:spChg chg="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52" creationId="{D071B318-5273-45A9-956B-97B1A620B5DF}"/>
          </ac:spMkLst>
        </pc:spChg>
        <pc:spChg chg="mod">
          <ac:chgData name="Pulagam Teja" userId="c0cbacc7-5711-4012-8ada-aa1d4063f889" providerId="ADAL" clId="{8061B3A2-09E8-4117-BB63-497930773C78}" dt="2022-05-21T09:46:01.564" v="628"/>
          <ac:spMkLst>
            <pc:docMk/>
            <pc:sldMk cId="3651130997" sldId="2146847111"/>
            <ac:spMk id="53" creationId="{1AEF8ACC-A3CB-4866-9BB9-AE1F66DBB3A3}"/>
          </ac:spMkLst>
        </pc:spChg>
        <pc:spChg chg="add mod">
          <ac:chgData name="Pulagam Teja" userId="c0cbacc7-5711-4012-8ada-aa1d4063f889" providerId="ADAL" clId="{8061B3A2-09E8-4117-BB63-497930773C78}" dt="2022-05-21T09:54:02.551" v="746" actId="1076"/>
          <ac:spMkLst>
            <pc:docMk/>
            <pc:sldMk cId="3651130997" sldId="2146847111"/>
            <ac:spMk id="54" creationId="{43527C4E-2E1E-434E-B60E-31800310172A}"/>
          </ac:spMkLst>
        </pc:spChg>
        <pc:spChg chg="add mod">
          <ac:chgData name="Pulagam Teja" userId="c0cbacc7-5711-4012-8ada-aa1d4063f889" providerId="ADAL" clId="{8061B3A2-09E8-4117-BB63-497930773C78}" dt="2022-05-21T09:50:37.647" v="701" actId="14100"/>
          <ac:spMkLst>
            <pc:docMk/>
            <pc:sldMk cId="3651130997" sldId="2146847111"/>
            <ac:spMk id="55" creationId="{A3EFDF8A-1F1B-446D-A6C1-9B4E477E7403}"/>
          </ac:spMkLst>
        </pc:spChg>
        <pc:spChg chg="add mod">
          <ac:chgData name="Pulagam Teja" userId="c0cbacc7-5711-4012-8ada-aa1d4063f889" providerId="ADAL" clId="{8061B3A2-09E8-4117-BB63-497930773C78}" dt="2022-05-21T09:50:50.073" v="706" actId="14100"/>
          <ac:spMkLst>
            <pc:docMk/>
            <pc:sldMk cId="3651130997" sldId="2146847111"/>
            <ac:spMk id="56" creationId="{0EF8457C-3BD3-477E-93A2-9916FFF70BDB}"/>
          </ac:spMkLst>
        </pc:spChg>
        <pc:spChg chg="add mod">
          <ac:chgData name="Pulagam Teja" userId="c0cbacc7-5711-4012-8ada-aa1d4063f889" providerId="ADAL" clId="{8061B3A2-09E8-4117-BB63-497930773C78}" dt="2022-05-21T09:50:59.366" v="709" actId="1076"/>
          <ac:spMkLst>
            <pc:docMk/>
            <pc:sldMk cId="3651130997" sldId="2146847111"/>
            <ac:spMk id="57" creationId="{F7895FCD-88BD-4EF6-BD44-01F54D2C0D12}"/>
          </ac:spMkLst>
        </pc:spChg>
        <pc:spChg chg="add mod">
          <ac:chgData name="Pulagam Teja" userId="c0cbacc7-5711-4012-8ada-aa1d4063f889" providerId="ADAL" clId="{8061B3A2-09E8-4117-BB63-497930773C78}" dt="2022-05-21T09:51:02.653" v="710" actId="1076"/>
          <ac:spMkLst>
            <pc:docMk/>
            <pc:sldMk cId="3651130997" sldId="2146847111"/>
            <ac:spMk id="58" creationId="{825C8452-EA79-4F8C-B012-CF9AC9334B61}"/>
          </ac:spMkLst>
        </pc:spChg>
        <pc:spChg chg="add mod">
          <ac:chgData name="Pulagam Teja" userId="c0cbacc7-5711-4012-8ada-aa1d4063f889" providerId="ADAL" clId="{8061B3A2-09E8-4117-BB63-497930773C78}" dt="2022-05-23T19:23:19.914" v="2720" actId="20577"/>
          <ac:spMkLst>
            <pc:docMk/>
            <pc:sldMk cId="3651130997" sldId="2146847111"/>
            <ac:spMk id="59" creationId="{4E40A850-3EC5-4E67-BCC1-C5ACAC60BB38}"/>
          </ac:spMkLst>
        </pc:spChg>
        <pc:spChg chg="add mod">
          <ac:chgData name="Pulagam Teja" userId="c0cbacc7-5711-4012-8ada-aa1d4063f889" providerId="ADAL" clId="{8061B3A2-09E8-4117-BB63-497930773C78}" dt="2022-05-21T10:12:49.567" v="910" actId="1076"/>
          <ac:spMkLst>
            <pc:docMk/>
            <pc:sldMk cId="3651130997" sldId="2146847111"/>
            <ac:spMk id="60" creationId="{94E27E28-FE5F-4E55-8B78-84D4B83868EF}"/>
          </ac:spMkLst>
        </pc:spChg>
        <pc:spChg chg="add mod">
          <ac:chgData name="Pulagam Teja" userId="c0cbacc7-5711-4012-8ada-aa1d4063f889" providerId="ADAL" clId="{8061B3A2-09E8-4117-BB63-497930773C78}" dt="2022-05-21T10:12:33.078" v="907" actId="20577"/>
          <ac:spMkLst>
            <pc:docMk/>
            <pc:sldMk cId="3651130997" sldId="2146847111"/>
            <ac:spMk id="61" creationId="{A5DF2F70-2871-48A2-9CFF-CC1D2A9CC1B9}"/>
          </ac:spMkLst>
        </pc:spChg>
        <pc:grpChg chg="add mod">
          <ac:chgData name="Pulagam Teja" userId="c0cbacc7-5711-4012-8ada-aa1d4063f889" providerId="ADAL" clId="{8061B3A2-09E8-4117-BB63-497930773C78}" dt="2022-05-21T09:46:01.564" v="628"/>
          <ac:grpSpMkLst>
            <pc:docMk/>
            <pc:sldMk cId="3651130997" sldId="2146847111"/>
            <ac:grpSpMk id="2" creationId="{7CA7E28D-B444-4450-A6A6-3F8B8755D6CB}"/>
          </ac:grpSpMkLst>
        </pc:grpChg>
        <pc:grpChg chg="add mod">
          <ac:chgData name="Pulagam Teja" userId="c0cbacc7-5711-4012-8ada-aa1d4063f889" providerId="ADAL" clId="{8061B3A2-09E8-4117-BB63-497930773C78}" dt="2022-05-21T09:46:01.564" v="628"/>
          <ac:grpSpMkLst>
            <pc:docMk/>
            <pc:sldMk cId="3651130997" sldId="2146847111"/>
            <ac:grpSpMk id="5" creationId="{6E67A7A5-C2E2-4991-AE19-0B1B3A0E2E76}"/>
          </ac:grpSpMkLst>
        </pc:grpChg>
        <pc:grpChg chg="add mod">
          <ac:chgData name="Pulagam Teja" userId="c0cbacc7-5711-4012-8ada-aa1d4063f889" providerId="ADAL" clId="{8061B3A2-09E8-4117-BB63-497930773C78}" dt="2022-05-21T09:46:01.564" v="628"/>
          <ac:grpSpMkLst>
            <pc:docMk/>
            <pc:sldMk cId="3651130997" sldId="2146847111"/>
            <ac:grpSpMk id="8" creationId="{A8872841-C9B4-4F7D-85C8-88E07A557DEF}"/>
          </ac:grpSpMkLst>
        </pc:grpChg>
        <pc:grpChg chg="add mod">
          <ac:chgData name="Pulagam Teja" userId="c0cbacc7-5711-4012-8ada-aa1d4063f889" providerId="ADAL" clId="{8061B3A2-09E8-4117-BB63-497930773C78}" dt="2022-05-21T09:46:01.564" v="628"/>
          <ac:grpSpMkLst>
            <pc:docMk/>
            <pc:sldMk cId="3651130997" sldId="2146847111"/>
            <ac:grpSpMk id="11" creationId="{EE857E55-A852-47CE-B42A-A1A32396FC5E}"/>
          </ac:grpSpMkLst>
        </pc:grpChg>
        <pc:grpChg chg="add mod">
          <ac:chgData name="Pulagam Teja" userId="c0cbacc7-5711-4012-8ada-aa1d4063f889" providerId="ADAL" clId="{8061B3A2-09E8-4117-BB63-497930773C78}" dt="2022-05-21T09:46:01.564" v="628"/>
          <ac:grpSpMkLst>
            <pc:docMk/>
            <pc:sldMk cId="3651130997" sldId="2146847111"/>
            <ac:grpSpMk id="14" creationId="{A6A877E4-2C3C-44A6-9A55-26F3C6A56013}"/>
          </ac:grpSpMkLst>
        </pc:grpChg>
        <pc:grpChg chg="add mod">
          <ac:chgData name="Pulagam Teja" userId="c0cbacc7-5711-4012-8ada-aa1d4063f889" providerId="ADAL" clId="{8061B3A2-09E8-4117-BB63-497930773C78}" dt="2022-05-21T09:46:01.564" v="628"/>
          <ac:grpSpMkLst>
            <pc:docMk/>
            <pc:sldMk cId="3651130997" sldId="2146847111"/>
            <ac:grpSpMk id="25" creationId="{3CCDF995-DEB0-4879-BB4D-B80EBB9F01AE}"/>
          </ac:grpSpMkLst>
        </pc:grpChg>
        <pc:grpChg chg="add mod">
          <ac:chgData name="Pulagam Teja" userId="c0cbacc7-5711-4012-8ada-aa1d4063f889" providerId="ADAL" clId="{8061B3A2-09E8-4117-BB63-497930773C78}" dt="2022-05-21T09:46:01.564" v="628"/>
          <ac:grpSpMkLst>
            <pc:docMk/>
            <pc:sldMk cId="3651130997" sldId="2146847111"/>
            <ac:grpSpMk id="28" creationId="{80B8F158-D737-438A-B006-E8B199D1B941}"/>
          </ac:grpSpMkLst>
        </pc:grpChg>
        <pc:grpChg chg="add mod">
          <ac:chgData name="Pulagam Teja" userId="c0cbacc7-5711-4012-8ada-aa1d4063f889" providerId="ADAL" clId="{8061B3A2-09E8-4117-BB63-497930773C78}" dt="2022-05-21T09:46:01.564" v="628"/>
          <ac:grpSpMkLst>
            <pc:docMk/>
            <pc:sldMk cId="3651130997" sldId="2146847111"/>
            <ac:grpSpMk id="31" creationId="{18C024D6-1259-442A-9014-CFF44EE4725F}"/>
          </ac:grpSpMkLst>
        </pc:grpChg>
        <pc:grpChg chg="add mod">
          <ac:chgData name="Pulagam Teja" userId="c0cbacc7-5711-4012-8ada-aa1d4063f889" providerId="ADAL" clId="{8061B3A2-09E8-4117-BB63-497930773C78}" dt="2022-05-21T09:46:01.564" v="628"/>
          <ac:grpSpMkLst>
            <pc:docMk/>
            <pc:sldMk cId="3651130997" sldId="2146847111"/>
            <ac:grpSpMk id="34" creationId="{67C7D79E-7CD7-459E-A11E-048DF2A77CBB}"/>
          </ac:grpSpMkLst>
        </pc:grpChg>
        <pc:grpChg chg="add mod">
          <ac:chgData name="Pulagam Teja" userId="c0cbacc7-5711-4012-8ada-aa1d4063f889" providerId="ADAL" clId="{8061B3A2-09E8-4117-BB63-497930773C78}" dt="2022-05-21T09:46:01.564" v="628"/>
          <ac:grpSpMkLst>
            <pc:docMk/>
            <pc:sldMk cId="3651130997" sldId="2146847111"/>
            <ac:grpSpMk id="37" creationId="{94019F5D-E896-47EF-A91F-A1B461A9FA37}"/>
          </ac:grpSpMkLst>
        </pc:grpChg>
        <pc:grpChg chg="add mod">
          <ac:chgData name="Pulagam Teja" userId="c0cbacc7-5711-4012-8ada-aa1d4063f889" providerId="ADAL" clId="{8061B3A2-09E8-4117-BB63-497930773C78}" dt="2022-05-21T09:46:01.564" v="628"/>
          <ac:grpSpMkLst>
            <pc:docMk/>
            <pc:sldMk cId="3651130997" sldId="2146847111"/>
            <ac:grpSpMk id="47" creationId="{78EF8A41-7F09-48A1-8FA2-0AC33FA6595C}"/>
          </ac:grpSpMkLst>
        </pc:grpChg>
        <pc:grpChg chg="add mod">
          <ac:chgData name="Pulagam Teja" userId="c0cbacc7-5711-4012-8ada-aa1d4063f889" providerId="ADAL" clId="{8061B3A2-09E8-4117-BB63-497930773C78}" dt="2022-05-21T09:46:01.564" v="628"/>
          <ac:grpSpMkLst>
            <pc:docMk/>
            <pc:sldMk cId="3651130997" sldId="2146847111"/>
            <ac:grpSpMk id="51" creationId="{1139650D-D755-4F61-A687-DB46CE5A8D16}"/>
          </ac:grpSpMkLst>
        </pc:grpChg>
        <pc:graphicFrameChg chg="add mod modGraphic">
          <ac:chgData name="Pulagam Teja" userId="c0cbacc7-5711-4012-8ada-aa1d4063f889" providerId="ADAL" clId="{8061B3A2-09E8-4117-BB63-497930773C78}" dt="2022-05-21T09:46:11.113" v="629" actId="207"/>
          <ac:graphicFrameMkLst>
            <pc:docMk/>
            <pc:sldMk cId="3651130997" sldId="2146847111"/>
            <ac:graphicFrameMk id="62" creationId="{9C504D37-E619-4A57-864D-7F935E0701F6}"/>
          </ac:graphicFrameMkLst>
        </pc:graphicFrameChg>
        <pc:graphicFrameChg chg="del">
          <ac:chgData name="Pulagam Teja" userId="c0cbacc7-5711-4012-8ada-aa1d4063f889" providerId="ADAL" clId="{8061B3A2-09E8-4117-BB63-497930773C78}" dt="2022-05-23T18:46:43.961" v="2081" actId="478"/>
          <ac:graphicFrameMkLst>
            <pc:docMk/>
            <pc:sldMk cId="3651130997" sldId="2146847111"/>
            <ac:graphicFrameMk id="64" creationId="{0B4D20F6-B869-402B-A07E-53111DF06C71}"/>
          </ac:graphicFrameMkLst>
        </pc:graphicFrameChg>
        <pc:graphicFrameChg chg="add del">
          <ac:chgData name="Pulagam Teja" userId="c0cbacc7-5711-4012-8ada-aa1d4063f889" providerId="ADAL" clId="{8061B3A2-09E8-4117-BB63-497930773C78}" dt="2022-06-03T06:59:58.034" v="4608" actId="478"/>
          <ac:graphicFrameMkLst>
            <pc:docMk/>
            <pc:sldMk cId="3651130997" sldId="2146847111"/>
            <ac:graphicFrameMk id="64" creationId="{4486F83F-272C-4039-A702-4E894226A43B}"/>
          </ac:graphicFrameMkLst>
        </pc:graphicFrameChg>
        <pc:graphicFrameChg chg="add del mod">
          <ac:chgData name="Pulagam Teja" userId="c0cbacc7-5711-4012-8ada-aa1d4063f889" providerId="ADAL" clId="{8061B3A2-09E8-4117-BB63-497930773C78}" dt="2022-06-03T06:59:51.385" v="4606"/>
          <ac:graphicFrameMkLst>
            <pc:docMk/>
            <pc:sldMk cId="3651130997" sldId="2146847111"/>
            <ac:graphicFrameMk id="65" creationId="{CEA56DE2-9CBF-427C-B8B8-D21346DD2543}"/>
          </ac:graphicFrameMkLst>
        </pc:graphicFrameChg>
        <pc:graphicFrameChg chg="add mod modGraphic">
          <ac:chgData name="Pulagam Teja" userId="c0cbacc7-5711-4012-8ada-aa1d4063f889" providerId="ADAL" clId="{8061B3A2-09E8-4117-BB63-497930773C78}" dt="2022-05-23T19:07:30.771" v="2344" actId="207"/>
          <ac:graphicFrameMkLst>
            <pc:docMk/>
            <pc:sldMk cId="3651130997" sldId="2146847111"/>
            <ac:graphicFrameMk id="65" creationId="{D7B0E340-6AD5-44CF-859B-6697251F3B31}"/>
          </ac:graphicFrameMkLst>
        </pc:graphicFrameChg>
        <pc:graphicFrameChg chg="add mod modGraphic">
          <ac:chgData name="Pulagam Teja" userId="c0cbacc7-5711-4012-8ada-aa1d4063f889" providerId="ADAL" clId="{8061B3A2-09E8-4117-BB63-497930773C78}" dt="2022-06-03T07:00:51.518" v="4612" actId="207"/>
          <ac:graphicFrameMkLst>
            <pc:docMk/>
            <pc:sldMk cId="3651130997" sldId="2146847111"/>
            <ac:graphicFrameMk id="66" creationId="{DB97A666-B468-4E1A-90F8-602564EB32B2}"/>
          </ac:graphicFrameMkLst>
        </pc:graphicFrameChg>
        <pc:picChg chg="mod">
          <ac:chgData name="Pulagam Teja" userId="c0cbacc7-5711-4012-8ada-aa1d4063f889" providerId="ADAL" clId="{8061B3A2-09E8-4117-BB63-497930773C78}" dt="2022-05-21T09:46:01.564" v="628"/>
          <ac:picMkLst>
            <pc:docMk/>
            <pc:sldMk cId="3651130997" sldId="2146847111"/>
            <ac:picMk id="3" creationId="{05465CB6-3D51-4707-A159-555D036B1DF0}"/>
          </ac:picMkLst>
        </pc:picChg>
        <pc:picChg chg="mod">
          <ac:chgData name="Pulagam Teja" userId="c0cbacc7-5711-4012-8ada-aa1d4063f889" providerId="ADAL" clId="{8061B3A2-09E8-4117-BB63-497930773C78}" dt="2022-05-21T09:46:01.564" v="628"/>
          <ac:picMkLst>
            <pc:docMk/>
            <pc:sldMk cId="3651130997" sldId="2146847111"/>
            <ac:picMk id="6" creationId="{0E7DE0D6-028E-4300-9B00-74BC43D096D4}"/>
          </ac:picMkLst>
        </pc:picChg>
        <pc:picChg chg="mod">
          <ac:chgData name="Pulagam Teja" userId="c0cbacc7-5711-4012-8ada-aa1d4063f889" providerId="ADAL" clId="{8061B3A2-09E8-4117-BB63-497930773C78}" dt="2022-05-21T09:46:01.564" v="628"/>
          <ac:picMkLst>
            <pc:docMk/>
            <pc:sldMk cId="3651130997" sldId="2146847111"/>
            <ac:picMk id="9" creationId="{D8A99B03-1451-4756-83A2-38E4BC52E7E4}"/>
          </ac:picMkLst>
        </pc:picChg>
        <pc:picChg chg="mod">
          <ac:chgData name="Pulagam Teja" userId="c0cbacc7-5711-4012-8ada-aa1d4063f889" providerId="ADAL" clId="{8061B3A2-09E8-4117-BB63-497930773C78}" dt="2022-05-21T09:46:01.564" v="628"/>
          <ac:picMkLst>
            <pc:docMk/>
            <pc:sldMk cId="3651130997" sldId="2146847111"/>
            <ac:picMk id="12" creationId="{92509683-87FA-4C5F-966B-8D04D0C9AFD1}"/>
          </ac:picMkLst>
        </pc:picChg>
        <pc:picChg chg="mod">
          <ac:chgData name="Pulagam Teja" userId="c0cbacc7-5711-4012-8ada-aa1d4063f889" providerId="ADAL" clId="{8061B3A2-09E8-4117-BB63-497930773C78}" dt="2022-05-21T09:46:01.564" v="628"/>
          <ac:picMkLst>
            <pc:docMk/>
            <pc:sldMk cId="3651130997" sldId="2146847111"/>
            <ac:picMk id="15" creationId="{50172C33-E1D8-419F-9384-DCB0F07ED66B}"/>
          </ac:picMkLst>
        </pc:picChg>
        <pc:picChg chg="add mod">
          <ac:chgData name="Pulagam Teja" userId="c0cbacc7-5711-4012-8ada-aa1d4063f889" providerId="ADAL" clId="{8061B3A2-09E8-4117-BB63-497930773C78}" dt="2022-06-03T07:07:07.472" v="4728" actId="1076"/>
          <ac:picMkLst>
            <pc:docMk/>
            <pc:sldMk cId="3651130997" sldId="2146847111"/>
            <ac:picMk id="63" creationId="{AE50718E-101A-4C1A-B486-5522F81CC110}"/>
          </ac:picMkLst>
        </pc:picChg>
      </pc:sldChg>
      <pc:sldChg chg="modSp add mod">
        <pc:chgData name="Pulagam Teja" userId="c0cbacc7-5711-4012-8ada-aa1d4063f889" providerId="ADAL" clId="{8061B3A2-09E8-4117-BB63-497930773C78}" dt="2022-05-21T09:48:53.690" v="688" actId="1076"/>
        <pc:sldMkLst>
          <pc:docMk/>
          <pc:sldMk cId="395487235" sldId="2146847112"/>
        </pc:sldMkLst>
        <pc:spChg chg="mod">
          <ac:chgData name="Pulagam Teja" userId="c0cbacc7-5711-4012-8ada-aa1d4063f889" providerId="ADAL" clId="{8061B3A2-09E8-4117-BB63-497930773C78}" dt="2022-05-21T09:48:53.690" v="688" actId="1076"/>
          <ac:spMkLst>
            <pc:docMk/>
            <pc:sldMk cId="395487235" sldId="2146847112"/>
            <ac:spMk id="2" creationId="{58BA5092-1605-482B-9BAA-0F3B4BB8612C}"/>
          </ac:spMkLst>
        </pc:spChg>
      </pc:sldChg>
      <pc:sldChg chg="add del">
        <pc:chgData name="Pulagam Teja" userId="c0cbacc7-5711-4012-8ada-aa1d4063f889" providerId="ADAL" clId="{8061B3A2-09E8-4117-BB63-497930773C78}" dt="2022-05-21T11:36:55.028" v="1260" actId="47"/>
        <pc:sldMkLst>
          <pc:docMk/>
          <pc:sldMk cId="605219801" sldId="2146847113"/>
        </pc:sldMkLst>
      </pc:sldChg>
      <pc:sldChg chg="add del">
        <pc:chgData name="Pulagam Teja" userId="c0cbacc7-5711-4012-8ada-aa1d4063f889" providerId="ADAL" clId="{8061B3A2-09E8-4117-BB63-497930773C78}" dt="2022-05-21T11:37:01.939" v="1264" actId="47"/>
        <pc:sldMkLst>
          <pc:docMk/>
          <pc:sldMk cId="1174336656" sldId="2146847113"/>
        </pc:sldMkLst>
      </pc:sldChg>
      <pc:sldChg chg="add del">
        <pc:chgData name="Pulagam Teja" userId="c0cbacc7-5711-4012-8ada-aa1d4063f889" providerId="ADAL" clId="{8061B3A2-09E8-4117-BB63-497930773C78}" dt="2022-05-21T11:46:01.938" v="1463" actId="47"/>
        <pc:sldMkLst>
          <pc:docMk/>
          <pc:sldMk cId="1228826913" sldId="2146847113"/>
        </pc:sldMkLst>
      </pc:sldChg>
      <pc:sldChg chg="add del">
        <pc:chgData name="Pulagam Teja" userId="c0cbacc7-5711-4012-8ada-aa1d4063f889" providerId="ADAL" clId="{8061B3A2-09E8-4117-BB63-497930773C78}" dt="2022-05-21T10:07:27.527" v="825"/>
        <pc:sldMkLst>
          <pc:docMk/>
          <pc:sldMk cId="2113864676" sldId="2146847113"/>
        </pc:sldMkLst>
      </pc:sldChg>
      <pc:sldChg chg="addSp delSp modSp add mod modShow">
        <pc:chgData name="Pulagam Teja" userId="c0cbacc7-5711-4012-8ada-aa1d4063f889" providerId="ADAL" clId="{8061B3A2-09E8-4117-BB63-497930773C78}" dt="2022-06-03T12:33:00.749" v="6282" actId="207"/>
        <pc:sldMkLst>
          <pc:docMk/>
          <pc:sldMk cId="2939438902" sldId="2146847113"/>
        </pc:sldMkLst>
        <pc:spChg chg="mod">
          <ac:chgData name="Pulagam Teja" userId="c0cbacc7-5711-4012-8ada-aa1d4063f889" providerId="ADAL" clId="{8061B3A2-09E8-4117-BB63-497930773C78}" dt="2022-06-03T09:22:50.140" v="5125"/>
          <ac:spMkLst>
            <pc:docMk/>
            <pc:sldMk cId="2939438902" sldId="2146847113"/>
            <ac:spMk id="8" creationId="{EA3AF635-2853-4B8C-A604-CF71D0B37319}"/>
          </ac:spMkLst>
        </pc:spChg>
        <pc:spChg chg="mod">
          <ac:chgData name="Pulagam Teja" userId="c0cbacc7-5711-4012-8ada-aa1d4063f889" providerId="ADAL" clId="{8061B3A2-09E8-4117-BB63-497930773C78}" dt="2022-06-03T11:54:10.559" v="5838" actId="1076"/>
          <ac:spMkLst>
            <pc:docMk/>
            <pc:sldMk cId="2939438902" sldId="2146847113"/>
            <ac:spMk id="19" creationId="{BC5DAF66-3515-4CDB-A766-71681184E33C}"/>
          </ac:spMkLst>
        </pc:spChg>
        <pc:spChg chg="add mod">
          <ac:chgData name="Pulagam Teja" userId="c0cbacc7-5711-4012-8ada-aa1d4063f889" providerId="ADAL" clId="{8061B3A2-09E8-4117-BB63-497930773C78}" dt="2022-06-03T12:10:03.759" v="5930" actId="1076"/>
          <ac:spMkLst>
            <pc:docMk/>
            <pc:sldMk cId="2939438902" sldId="2146847113"/>
            <ac:spMk id="42" creationId="{861F3C92-2DF7-4A7C-A685-48D21916CA23}"/>
          </ac:spMkLst>
        </pc:spChg>
        <pc:spChg chg="add mod">
          <ac:chgData name="Pulagam Teja" userId="c0cbacc7-5711-4012-8ada-aa1d4063f889" providerId="ADAL" clId="{8061B3A2-09E8-4117-BB63-497930773C78}" dt="2022-06-03T12:10:11.962" v="5932" actId="1076"/>
          <ac:spMkLst>
            <pc:docMk/>
            <pc:sldMk cId="2939438902" sldId="2146847113"/>
            <ac:spMk id="43" creationId="{7585E366-AAB7-4AA3-A9ED-D4643504B661}"/>
          </ac:spMkLst>
        </pc:spChg>
        <pc:graphicFrameChg chg="add mod">
          <ac:chgData name="Pulagam Teja" userId="c0cbacc7-5711-4012-8ada-aa1d4063f889" providerId="ADAL" clId="{8061B3A2-09E8-4117-BB63-497930773C78}" dt="2022-06-03T12:09:57.029" v="5928"/>
          <ac:graphicFrameMkLst>
            <pc:docMk/>
            <pc:sldMk cId="2939438902" sldId="2146847113"/>
            <ac:graphicFrameMk id="12" creationId="{C7D770C7-247C-477B-975A-1008A611C0B4}"/>
          </ac:graphicFrameMkLst>
        </pc:graphicFrameChg>
        <pc:graphicFrameChg chg="del">
          <ac:chgData name="Pulagam Teja" userId="c0cbacc7-5711-4012-8ada-aa1d4063f889" providerId="ADAL" clId="{8061B3A2-09E8-4117-BB63-497930773C78}" dt="2022-05-23T18:48:11.809" v="2104" actId="478"/>
          <ac:graphicFrameMkLst>
            <pc:docMk/>
            <pc:sldMk cId="2939438902" sldId="2146847113"/>
            <ac:graphicFrameMk id="12" creationId="{FF106350-BFEF-4265-A70B-EC2EE66056DD}"/>
          </ac:graphicFrameMkLst>
        </pc:graphicFrameChg>
        <pc:graphicFrameChg chg="del mod">
          <ac:chgData name="Pulagam Teja" userId="c0cbacc7-5711-4012-8ada-aa1d4063f889" providerId="ADAL" clId="{8061B3A2-09E8-4117-BB63-497930773C78}" dt="2022-05-24T05:28:01.696" v="2974" actId="478"/>
          <ac:graphicFrameMkLst>
            <pc:docMk/>
            <pc:sldMk cId="2939438902" sldId="2146847113"/>
            <ac:graphicFrameMk id="13" creationId="{7212C94E-FF55-4C8B-8A61-D7081711C714}"/>
          </ac:graphicFrameMkLst>
        </pc:graphicFrameChg>
        <pc:graphicFrameChg chg="add mod">
          <ac:chgData name="Pulagam Teja" userId="c0cbacc7-5711-4012-8ada-aa1d4063f889" providerId="ADAL" clId="{8061B3A2-09E8-4117-BB63-497930773C78}" dt="2022-06-03T07:02:04.858" v="4631"/>
          <ac:graphicFrameMkLst>
            <pc:docMk/>
            <pc:sldMk cId="2939438902" sldId="2146847113"/>
            <ac:graphicFrameMk id="13" creationId="{BD5EFE4D-06C3-47A4-B83E-144162A3B922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3T19:09:13.186" v="2366" actId="478"/>
          <ac:graphicFrameMkLst>
            <pc:docMk/>
            <pc:sldMk cId="2939438902" sldId="2146847113"/>
            <ac:graphicFrameMk id="14" creationId="{35239884-DC7C-412F-82A2-B06C52609565}"/>
          </ac:graphicFrameMkLst>
        </pc:graphicFrameChg>
        <pc:graphicFrameChg chg="add mod">
          <ac:chgData name="Pulagam Teja" userId="c0cbacc7-5711-4012-8ada-aa1d4063f889" providerId="ADAL" clId="{8061B3A2-09E8-4117-BB63-497930773C78}" dt="2022-06-03T11:53:57.169" v="5835"/>
          <ac:graphicFrameMkLst>
            <pc:docMk/>
            <pc:sldMk cId="2939438902" sldId="2146847113"/>
            <ac:graphicFrameMk id="14" creationId="{87690118-3780-47A1-AFB7-801B5122F006}"/>
          </ac:graphicFrameMkLst>
        </pc:graphicFrameChg>
        <pc:graphicFrameChg chg="del">
          <ac:chgData name="Pulagam Teja" userId="c0cbacc7-5711-4012-8ada-aa1d4063f889" providerId="ADAL" clId="{8061B3A2-09E8-4117-BB63-497930773C78}" dt="2022-06-03T07:02:03.696" v="4630" actId="478"/>
          <ac:graphicFrameMkLst>
            <pc:docMk/>
            <pc:sldMk cId="2939438902" sldId="2146847113"/>
            <ac:graphicFrameMk id="14" creationId="{B719A2E6-E959-4878-954D-2B998F5D653A}"/>
          </ac:graphicFrameMkLst>
        </pc:graphicFrameChg>
        <pc:graphicFrameChg chg="del mod">
          <ac:chgData name="Pulagam Teja" userId="c0cbacc7-5711-4012-8ada-aa1d4063f889" providerId="ADAL" clId="{8061B3A2-09E8-4117-BB63-497930773C78}" dt="2022-06-03T09:50:25.566" v="5168" actId="478"/>
          <ac:graphicFrameMkLst>
            <pc:docMk/>
            <pc:sldMk cId="2939438902" sldId="2146847113"/>
            <ac:graphicFrameMk id="15" creationId="{88596C22-08A1-4D96-861A-957CF4C6BA4C}"/>
          </ac:graphicFrameMkLst>
        </pc:graphicFrameChg>
        <pc:graphicFrameChg chg="add mod">
          <ac:chgData name="Pulagam Teja" userId="c0cbacc7-5711-4012-8ada-aa1d4063f889" providerId="ADAL" clId="{8061B3A2-09E8-4117-BB63-497930773C78}" dt="2022-05-23T19:09:13.611" v="2367"/>
          <ac:graphicFrameMkLst>
            <pc:docMk/>
            <pc:sldMk cId="2939438902" sldId="2146847113"/>
            <ac:graphicFrameMk id="16" creationId="{451A23AC-FBC4-4B87-9054-B0BF2F0CDFF4}"/>
          </ac:graphicFrameMkLst>
        </pc:graphicFrameChg>
        <pc:graphicFrameChg chg="add del mod">
          <ac:chgData name="Pulagam Teja" userId="c0cbacc7-5711-4012-8ada-aa1d4063f889" providerId="ADAL" clId="{8061B3A2-09E8-4117-BB63-497930773C78}" dt="2022-06-03T09:51:42.500" v="5199"/>
          <ac:graphicFrameMkLst>
            <pc:docMk/>
            <pc:sldMk cId="2939438902" sldId="2146847113"/>
            <ac:graphicFrameMk id="16" creationId="{718D73A0-5578-4BBF-A3D4-99D32F99D775}"/>
          </ac:graphicFrameMkLst>
        </pc:graphicFrameChg>
        <pc:graphicFrameChg chg="add del mod modGraphic">
          <ac:chgData name="Pulagam Teja" userId="c0cbacc7-5711-4012-8ada-aa1d4063f889" providerId="ADAL" clId="{8061B3A2-09E8-4117-BB63-497930773C78}" dt="2022-06-03T12:33:00.749" v="6282" actId="207"/>
          <ac:graphicFrameMkLst>
            <pc:docMk/>
            <pc:sldMk cId="2939438902" sldId="2146847113"/>
            <ac:graphicFrameMk id="17" creationId="{28D62357-0AAE-4902-8588-3883D844EAEF}"/>
          </ac:graphicFrameMkLst>
        </pc:graphicFrameChg>
        <pc:graphicFrameChg chg="del mod modGraphic">
          <ac:chgData name="Pulagam Teja" userId="c0cbacc7-5711-4012-8ada-aa1d4063f889" providerId="ADAL" clId="{8061B3A2-09E8-4117-BB63-497930773C78}" dt="2022-06-03T09:51:55.540" v="5202" actId="478"/>
          <ac:graphicFrameMkLst>
            <pc:docMk/>
            <pc:sldMk cId="2939438902" sldId="2146847113"/>
            <ac:graphicFrameMk id="24" creationId="{CF5CEF79-8532-4F10-B438-9150C73B37A9}"/>
          </ac:graphicFrameMkLst>
        </pc:graphicFrameChg>
        <pc:graphicFrameChg chg="mod modGraphic">
          <ac:chgData name="Pulagam Teja" userId="c0cbacc7-5711-4012-8ada-aa1d4063f889" providerId="ADAL" clId="{8061B3A2-09E8-4117-BB63-497930773C78}" dt="2022-06-03T12:32:57.171" v="6281" actId="207"/>
          <ac:graphicFrameMkLst>
            <pc:docMk/>
            <pc:sldMk cId="2939438902" sldId="2146847113"/>
            <ac:graphicFrameMk id="26" creationId="{1B6558B4-3BEF-4CD8-8731-9EF6C079D885}"/>
          </ac:graphicFrameMkLst>
        </pc:graphicFrameChg>
        <pc:graphicFrameChg chg="add del mod">
          <ac:chgData name="Pulagam Teja" userId="c0cbacc7-5711-4012-8ada-aa1d4063f889" providerId="ADAL" clId="{8061B3A2-09E8-4117-BB63-497930773C78}" dt="2022-06-03T11:44:30.485" v="5678"/>
          <ac:graphicFrameMkLst>
            <pc:docMk/>
            <pc:sldMk cId="2939438902" sldId="2146847113"/>
            <ac:graphicFrameMk id="36" creationId="{EAD78AF9-814D-47F6-8686-8B4B9B276E78}"/>
          </ac:graphicFrameMkLst>
        </pc:graphicFrameChg>
        <pc:cxnChg chg="add del mod">
          <ac:chgData name="Pulagam Teja" userId="c0cbacc7-5711-4012-8ada-aa1d4063f889" providerId="ADAL" clId="{8061B3A2-09E8-4117-BB63-497930773C78}" dt="2022-06-03T11:48:25.685" v="5769" actId="478"/>
          <ac:cxnSpMkLst>
            <pc:docMk/>
            <pc:sldMk cId="2939438902" sldId="2146847113"/>
            <ac:cxnSpMk id="18" creationId="{500D9718-C47C-49DF-8AD6-DB2B87171A46}"/>
          </ac:cxnSpMkLst>
        </pc:cxnChg>
        <pc:cxnChg chg="add del mod">
          <ac:chgData name="Pulagam Teja" userId="c0cbacc7-5711-4012-8ada-aa1d4063f889" providerId="ADAL" clId="{8061B3A2-09E8-4117-BB63-497930773C78}" dt="2022-06-03T11:45:44.575" v="5714" actId="478"/>
          <ac:cxnSpMkLst>
            <pc:docMk/>
            <pc:sldMk cId="2939438902" sldId="2146847113"/>
            <ac:cxnSpMk id="21" creationId="{E6C542BF-2523-426D-A6FB-F92F9A891D76}"/>
          </ac:cxnSpMkLst>
        </pc:cxnChg>
        <pc:cxnChg chg="add mod">
          <ac:chgData name="Pulagam Teja" userId="c0cbacc7-5711-4012-8ada-aa1d4063f889" providerId="ADAL" clId="{8061B3A2-09E8-4117-BB63-497930773C78}" dt="2022-06-03T12:04:08.641" v="5868" actId="1076"/>
          <ac:cxnSpMkLst>
            <pc:docMk/>
            <pc:sldMk cId="2939438902" sldId="2146847113"/>
            <ac:cxnSpMk id="31" creationId="{A948D137-EBD4-40CF-9FF8-455EA04D380A}"/>
          </ac:cxnSpMkLst>
        </pc:cxnChg>
        <pc:cxnChg chg="add mod">
          <ac:chgData name="Pulagam Teja" userId="c0cbacc7-5711-4012-8ada-aa1d4063f889" providerId="ADAL" clId="{8061B3A2-09E8-4117-BB63-497930773C78}" dt="2022-06-03T11:57:33.432" v="5847" actId="14100"/>
          <ac:cxnSpMkLst>
            <pc:docMk/>
            <pc:sldMk cId="2939438902" sldId="2146847113"/>
            <ac:cxnSpMk id="33" creationId="{8226F9D2-E08A-49ED-8F23-0FEF29C122C7}"/>
          </ac:cxnSpMkLst>
        </pc:cxnChg>
      </pc:sldChg>
      <pc:sldChg chg="add del">
        <pc:chgData name="Pulagam Teja" userId="c0cbacc7-5711-4012-8ada-aa1d4063f889" providerId="ADAL" clId="{8061B3A2-09E8-4117-BB63-497930773C78}" dt="2022-05-21T11:42:07.309" v="1370" actId="47"/>
        <pc:sldMkLst>
          <pc:docMk/>
          <pc:sldMk cId="3085685518" sldId="2146847113"/>
        </pc:sldMkLst>
      </pc:sldChg>
      <pc:sldChg chg="add del">
        <pc:chgData name="Pulagam Teja" userId="c0cbacc7-5711-4012-8ada-aa1d4063f889" providerId="ADAL" clId="{8061B3A2-09E8-4117-BB63-497930773C78}" dt="2022-05-21T11:35:48.287" v="1251" actId="47"/>
        <pc:sldMkLst>
          <pc:docMk/>
          <pc:sldMk cId="3466590212" sldId="2146847113"/>
        </pc:sldMkLst>
      </pc:sldChg>
      <pc:sldChg chg="add del">
        <pc:chgData name="Pulagam Teja" userId="c0cbacc7-5711-4012-8ada-aa1d4063f889" providerId="ADAL" clId="{8061B3A2-09E8-4117-BB63-497930773C78}" dt="2022-05-21T11:46:00.308" v="1462" actId="47"/>
        <pc:sldMkLst>
          <pc:docMk/>
          <pc:sldMk cId="1924892955" sldId="2146847114"/>
        </pc:sldMkLst>
      </pc:sldChg>
      <pc:sldChg chg="addSp delSp modSp add del mod modShow">
        <pc:chgData name="Pulagam Teja" userId="c0cbacc7-5711-4012-8ada-aa1d4063f889" providerId="ADAL" clId="{8061B3A2-09E8-4117-BB63-497930773C78}" dt="2022-06-03T07:03:35.201" v="4640" actId="2696"/>
        <pc:sldMkLst>
          <pc:docMk/>
          <pc:sldMk cId="2263710195" sldId="2146847114"/>
        </pc:sldMkLst>
        <pc:graphicFrameChg chg="add mod">
          <ac:chgData name="Pulagam Teja" userId="c0cbacc7-5711-4012-8ada-aa1d4063f889" providerId="ADAL" clId="{8061B3A2-09E8-4117-BB63-497930773C78}" dt="2022-06-03T07:02:09.860" v="4633"/>
          <ac:graphicFrameMkLst>
            <pc:docMk/>
            <pc:sldMk cId="2263710195" sldId="2146847114"/>
            <ac:graphicFrameMk id="9" creationId="{DC80AB35-6FE5-4FB4-BC85-8D09DEA26AAF}"/>
          </ac:graphicFrameMkLst>
        </pc:graphicFrameChg>
        <pc:graphicFrameChg chg="del">
          <ac:chgData name="Pulagam Teja" userId="c0cbacc7-5711-4012-8ada-aa1d4063f889" providerId="ADAL" clId="{8061B3A2-09E8-4117-BB63-497930773C78}" dt="2022-05-23T18:48:17.135" v="2106" actId="478"/>
          <ac:graphicFrameMkLst>
            <pc:docMk/>
            <pc:sldMk cId="2263710195" sldId="2146847114"/>
            <ac:graphicFrameMk id="12" creationId="{A5886974-73ED-4DE9-8297-6063A93E801A}"/>
          </ac:graphicFrameMkLst>
        </pc:graphicFrameChg>
        <pc:graphicFrameChg chg="del">
          <ac:chgData name="Pulagam Teja" userId="c0cbacc7-5711-4012-8ada-aa1d4063f889" providerId="ADAL" clId="{8061B3A2-09E8-4117-BB63-497930773C78}" dt="2022-06-03T07:02:09.189" v="4632" actId="478"/>
          <ac:graphicFrameMkLst>
            <pc:docMk/>
            <pc:sldMk cId="2263710195" sldId="2146847114"/>
            <ac:graphicFrameMk id="12" creationId="{D6041D87-DC93-4B44-94F4-B1F0C176421D}"/>
          </ac:graphicFrameMkLst>
        </pc:graphicFrameChg>
        <pc:graphicFrameChg chg="mod">
          <ac:chgData name="Pulagam Teja" userId="c0cbacc7-5711-4012-8ada-aa1d4063f889" providerId="ADAL" clId="{8061B3A2-09E8-4117-BB63-497930773C78}" dt="2022-06-03T07:03:22.893" v="4637" actId="1076"/>
          <ac:graphicFrameMkLst>
            <pc:docMk/>
            <pc:sldMk cId="2263710195" sldId="2146847114"/>
            <ac:graphicFrameMk id="13" creationId="{7212C94E-FF55-4C8B-8A61-D7081711C714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3T19:09:18.113" v="2368" actId="478"/>
          <ac:graphicFrameMkLst>
            <pc:docMk/>
            <pc:sldMk cId="2263710195" sldId="2146847114"/>
            <ac:graphicFrameMk id="14" creationId="{B5BC47BD-F8AA-4BB6-ACA9-662A557F691F}"/>
          </ac:graphicFrameMkLst>
        </pc:graphicFrameChg>
        <pc:graphicFrameChg chg="del">
          <ac:chgData name="Pulagam Teja" userId="c0cbacc7-5711-4012-8ada-aa1d4063f889" providerId="ADAL" clId="{8061B3A2-09E8-4117-BB63-497930773C78}" dt="2022-05-24T05:17:28.306" v="2957" actId="478"/>
          <ac:graphicFrameMkLst>
            <pc:docMk/>
            <pc:sldMk cId="2263710195" sldId="2146847114"/>
            <ac:graphicFrameMk id="15" creationId="{88596C22-08A1-4D96-861A-957CF4C6BA4C}"/>
          </ac:graphicFrameMkLst>
        </pc:graphicFrameChg>
        <pc:graphicFrameChg chg="add mod">
          <ac:chgData name="Pulagam Teja" userId="c0cbacc7-5711-4012-8ada-aa1d4063f889" providerId="ADAL" clId="{8061B3A2-09E8-4117-BB63-497930773C78}" dt="2022-05-23T19:09:18.600" v="2369"/>
          <ac:graphicFrameMkLst>
            <pc:docMk/>
            <pc:sldMk cId="2263710195" sldId="2146847114"/>
            <ac:graphicFrameMk id="16" creationId="{35BC9C0C-A580-4D5B-966A-47E43CC5C29A}"/>
          </ac:graphicFrameMkLst>
        </pc:graphicFrameChg>
        <pc:graphicFrameChg chg="mod">
          <ac:chgData name="Pulagam Teja" userId="c0cbacc7-5711-4012-8ada-aa1d4063f889" providerId="ADAL" clId="{8061B3A2-09E8-4117-BB63-497930773C78}" dt="2022-06-03T07:03:18.705" v="4636" actId="1076"/>
          <ac:graphicFrameMkLst>
            <pc:docMk/>
            <pc:sldMk cId="2263710195" sldId="2146847114"/>
            <ac:graphicFrameMk id="24" creationId="{CF5CEF79-8532-4F10-B438-9150C73B37A9}"/>
          </ac:graphicFrameMkLst>
        </pc:graphicFrameChg>
        <pc:graphicFrameChg chg="del">
          <ac:chgData name="Pulagam Teja" userId="c0cbacc7-5711-4012-8ada-aa1d4063f889" providerId="ADAL" clId="{8061B3A2-09E8-4117-BB63-497930773C78}" dt="2022-05-24T05:17:31.629" v="2958" actId="478"/>
          <ac:graphicFrameMkLst>
            <pc:docMk/>
            <pc:sldMk cId="2263710195" sldId="2146847114"/>
            <ac:graphicFrameMk id="26" creationId="{1B6558B4-3BEF-4CD8-8731-9EF6C079D885}"/>
          </ac:graphicFrameMkLst>
        </pc:graphicFrameChg>
      </pc:sldChg>
      <pc:sldChg chg="add del">
        <pc:chgData name="Pulagam Teja" userId="c0cbacc7-5711-4012-8ada-aa1d4063f889" providerId="ADAL" clId="{8061B3A2-09E8-4117-BB63-497930773C78}" dt="2022-05-21T11:35:48.287" v="1251" actId="47"/>
        <pc:sldMkLst>
          <pc:docMk/>
          <pc:sldMk cId="2651086964" sldId="2146847114"/>
        </pc:sldMkLst>
      </pc:sldChg>
      <pc:sldChg chg="add del">
        <pc:chgData name="Pulagam Teja" userId="c0cbacc7-5711-4012-8ada-aa1d4063f889" providerId="ADAL" clId="{8061B3A2-09E8-4117-BB63-497930773C78}" dt="2022-05-21T11:42:06.386" v="1369" actId="47"/>
        <pc:sldMkLst>
          <pc:docMk/>
          <pc:sldMk cId="2694293170" sldId="2146847114"/>
        </pc:sldMkLst>
      </pc:sldChg>
      <pc:sldChg chg="add del">
        <pc:chgData name="Pulagam Teja" userId="c0cbacc7-5711-4012-8ada-aa1d4063f889" providerId="ADAL" clId="{8061B3A2-09E8-4117-BB63-497930773C78}" dt="2022-05-21T11:36:55.028" v="1260" actId="47"/>
        <pc:sldMkLst>
          <pc:docMk/>
          <pc:sldMk cId="3055063364" sldId="2146847114"/>
        </pc:sldMkLst>
      </pc:sldChg>
      <pc:sldChg chg="add del">
        <pc:chgData name="Pulagam Teja" userId="c0cbacc7-5711-4012-8ada-aa1d4063f889" providerId="ADAL" clId="{8061B3A2-09E8-4117-BB63-497930773C78}" dt="2022-05-21T11:37:03.532" v="1265" actId="47"/>
        <pc:sldMkLst>
          <pc:docMk/>
          <pc:sldMk cId="4205294069" sldId="2146847114"/>
        </pc:sldMkLst>
      </pc:sldChg>
      <pc:sldChg chg="delSp add del mod">
        <pc:chgData name="Pulagam Teja" userId="c0cbacc7-5711-4012-8ada-aa1d4063f889" providerId="ADAL" clId="{8061B3A2-09E8-4117-BB63-497930773C78}" dt="2022-05-21T11:42:02.933" v="1366" actId="47"/>
        <pc:sldMkLst>
          <pc:docMk/>
          <pc:sldMk cId="377257192" sldId="2146847115"/>
        </pc:sldMkLst>
        <pc:graphicFrameChg chg="del">
          <ac:chgData name="Pulagam Teja" userId="c0cbacc7-5711-4012-8ada-aa1d4063f889" providerId="ADAL" clId="{8061B3A2-09E8-4117-BB63-497930773C78}" dt="2022-05-21T11:41:52.201" v="1364" actId="478"/>
          <ac:graphicFrameMkLst>
            <pc:docMk/>
            <pc:sldMk cId="377257192" sldId="2146847115"/>
            <ac:graphicFrameMk id="21" creationId="{B253CE9E-64AF-4CC2-A38A-B6F9F541F8B2}"/>
          </ac:graphicFrameMkLst>
        </pc:graphicFrameChg>
        <pc:graphicFrameChg chg="del">
          <ac:chgData name="Pulagam Teja" userId="c0cbacc7-5711-4012-8ada-aa1d4063f889" providerId="ADAL" clId="{8061B3A2-09E8-4117-BB63-497930773C78}" dt="2022-05-21T11:42:01.039" v="1365" actId="478"/>
          <ac:graphicFrameMkLst>
            <pc:docMk/>
            <pc:sldMk cId="377257192" sldId="2146847115"/>
            <ac:graphicFrameMk id="22" creationId="{361192C9-18EA-4CF6-B1A3-60ACEE9A95C6}"/>
          </ac:graphicFrameMkLst>
        </pc:graphicFrameChg>
      </pc:sldChg>
      <pc:sldChg chg="add del">
        <pc:chgData name="Pulagam Teja" userId="c0cbacc7-5711-4012-8ada-aa1d4063f889" providerId="ADAL" clId="{8061B3A2-09E8-4117-BB63-497930773C78}" dt="2022-05-21T11:37:04.890" v="1266" actId="47"/>
        <pc:sldMkLst>
          <pc:docMk/>
          <pc:sldMk cId="397125455" sldId="2146847115"/>
        </pc:sldMkLst>
      </pc:sldChg>
      <pc:sldChg chg="modSp add del mod">
        <pc:chgData name="Pulagam Teja" userId="c0cbacc7-5711-4012-8ada-aa1d4063f889" providerId="ADAL" clId="{8061B3A2-09E8-4117-BB63-497930773C78}" dt="2022-05-21T11:45:58.526" v="1461" actId="47"/>
        <pc:sldMkLst>
          <pc:docMk/>
          <pc:sldMk cId="1378924724" sldId="2146847115"/>
        </pc:sldMkLst>
        <pc:graphicFrameChg chg="modGraphic">
          <ac:chgData name="Pulagam Teja" userId="c0cbacc7-5711-4012-8ada-aa1d4063f889" providerId="ADAL" clId="{8061B3A2-09E8-4117-BB63-497930773C78}" dt="2022-05-21T11:45:57.258" v="1460" actId="6549"/>
          <ac:graphicFrameMkLst>
            <pc:docMk/>
            <pc:sldMk cId="1378924724" sldId="2146847115"/>
            <ac:graphicFrameMk id="24" creationId="{CF5CEF79-8532-4F10-B438-9150C73B37A9}"/>
          </ac:graphicFrameMkLst>
        </pc:graphicFrameChg>
      </pc:sldChg>
      <pc:sldChg chg="add del">
        <pc:chgData name="Pulagam Teja" userId="c0cbacc7-5711-4012-8ada-aa1d4063f889" providerId="ADAL" clId="{8061B3A2-09E8-4117-BB63-497930773C78}" dt="2022-05-21T11:36:55.028" v="1260" actId="47"/>
        <pc:sldMkLst>
          <pc:docMk/>
          <pc:sldMk cId="3252928615" sldId="2146847115"/>
        </pc:sldMkLst>
      </pc:sldChg>
      <pc:sldChg chg="addSp delSp modSp add del mod modShow">
        <pc:chgData name="Pulagam Teja" userId="c0cbacc7-5711-4012-8ada-aa1d4063f889" providerId="ADAL" clId="{8061B3A2-09E8-4117-BB63-497930773C78}" dt="2022-05-24T05:16:48.998" v="2956" actId="2696"/>
        <pc:sldMkLst>
          <pc:docMk/>
          <pc:sldMk cId="4188170472" sldId="2146847115"/>
        </pc:sldMkLst>
        <pc:graphicFrameChg chg="del">
          <ac:chgData name="Pulagam Teja" userId="c0cbacc7-5711-4012-8ada-aa1d4063f889" providerId="ADAL" clId="{8061B3A2-09E8-4117-BB63-497930773C78}" dt="2022-05-23T18:48:26.318" v="2108" actId="478"/>
          <ac:graphicFrameMkLst>
            <pc:docMk/>
            <pc:sldMk cId="4188170472" sldId="2146847115"/>
            <ac:graphicFrameMk id="12" creationId="{010B729A-84E8-4E94-831D-F3FE5669E7FB}"/>
          </ac:graphicFrameMkLst>
        </pc:graphicFrameChg>
        <pc:graphicFrameChg chg="mod">
          <ac:chgData name="Pulagam Teja" userId="c0cbacc7-5711-4012-8ada-aa1d4063f889" providerId="ADAL" clId="{8061B3A2-09E8-4117-BB63-497930773C78}" dt="2022-05-21T12:07:53.360" v="1546" actId="2085"/>
          <ac:graphicFrameMkLst>
            <pc:docMk/>
            <pc:sldMk cId="4188170472" sldId="2146847115"/>
            <ac:graphicFrameMk id="13" creationId="{7212C94E-FF55-4C8B-8A61-D7081711C714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3T19:09:25.524" v="2370" actId="478"/>
          <ac:graphicFrameMkLst>
            <pc:docMk/>
            <pc:sldMk cId="4188170472" sldId="2146847115"/>
            <ac:graphicFrameMk id="14" creationId="{638398DE-ADB1-4543-90A2-82E340FA292A}"/>
          </ac:graphicFrameMkLst>
        </pc:graphicFrameChg>
        <pc:graphicFrameChg chg="add mod">
          <ac:chgData name="Pulagam Teja" userId="c0cbacc7-5711-4012-8ada-aa1d4063f889" providerId="ADAL" clId="{8061B3A2-09E8-4117-BB63-497930773C78}" dt="2022-05-23T19:09:25.986" v="2371"/>
          <ac:graphicFrameMkLst>
            <pc:docMk/>
            <pc:sldMk cId="4188170472" sldId="2146847115"/>
            <ac:graphicFrameMk id="16" creationId="{FCAC3F97-9CC6-462A-BA23-0D74347F388B}"/>
          </ac:graphicFrameMkLst>
        </pc:graphicFrameChg>
      </pc:sldChg>
      <pc:sldChg chg="del">
        <pc:chgData name="Pulagam Teja" userId="c0cbacc7-5711-4012-8ada-aa1d4063f889" providerId="ADAL" clId="{8061B3A2-09E8-4117-BB63-497930773C78}" dt="2022-05-23T14:20:42.154" v="1589" actId="47"/>
        <pc:sldMkLst>
          <pc:docMk/>
          <pc:sldMk cId="1005782845" sldId="2146847116"/>
        </pc:sldMkLst>
      </pc:sldChg>
      <pc:sldChg chg="addSp delSp modSp mod addCm">
        <pc:chgData name="Pulagam Teja" userId="c0cbacc7-5711-4012-8ada-aa1d4063f889" providerId="ADAL" clId="{8061B3A2-09E8-4117-BB63-497930773C78}" dt="2022-06-03T07:01:36.733" v="4620" actId="478"/>
        <pc:sldMkLst>
          <pc:docMk/>
          <pc:sldMk cId="1866570308" sldId="2146847117"/>
        </pc:sldMkLst>
        <pc:spChg chg="mod">
          <ac:chgData name="Pulagam Teja" userId="c0cbacc7-5711-4012-8ada-aa1d4063f889" providerId="ADAL" clId="{8061B3A2-09E8-4117-BB63-497930773C78}" dt="2022-05-23T14:42:07.537" v="1915" actId="1076"/>
          <ac:spMkLst>
            <pc:docMk/>
            <pc:sldMk cId="1866570308" sldId="2146847117"/>
            <ac:spMk id="10" creationId="{6B9DE6C0-6426-40C5-BCB9-3F8BB635CB4E}"/>
          </ac:spMkLst>
        </pc:spChg>
        <pc:spChg chg="mod">
          <ac:chgData name="Pulagam Teja" userId="c0cbacc7-5711-4012-8ada-aa1d4063f889" providerId="ADAL" clId="{8061B3A2-09E8-4117-BB63-497930773C78}" dt="2022-05-24T05:53:10.430" v="3028" actId="1076"/>
          <ac:spMkLst>
            <pc:docMk/>
            <pc:sldMk cId="1866570308" sldId="2146847117"/>
            <ac:spMk id="12" creationId="{E4AABBBA-37C3-4155-9823-43C3D030D40B}"/>
          </ac:spMkLst>
        </pc:spChg>
        <pc:spChg chg="mod">
          <ac:chgData name="Pulagam Teja" userId="c0cbacc7-5711-4012-8ada-aa1d4063f889" providerId="ADAL" clId="{8061B3A2-09E8-4117-BB63-497930773C78}" dt="2022-05-23T14:30:44.211" v="1829" actId="1076"/>
          <ac:spMkLst>
            <pc:docMk/>
            <pc:sldMk cId="1866570308" sldId="2146847117"/>
            <ac:spMk id="14" creationId="{0DE296E5-8D67-4FC7-BF68-6983C1B464C2}"/>
          </ac:spMkLst>
        </pc:spChg>
        <pc:spChg chg="mod">
          <ac:chgData name="Pulagam Teja" userId="c0cbacc7-5711-4012-8ada-aa1d4063f889" providerId="ADAL" clId="{8061B3A2-09E8-4117-BB63-497930773C78}" dt="2022-05-24T05:50:12.615" v="3025" actId="1076"/>
          <ac:spMkLst>
            <pc:docMk/>
            <pc:sldMk cId="1866570308" sldId="2146847117"/>
            <ac:spMk id="18" creationId="{6EE0D086-7597-4D97-81A6-BFF807E01E83}"/>
          </ac:spMkLst>
        </pc:spChg>
        <pc:graphicFrameChg chg="mod">
          <ac:chgData name="Pulagam Teja" userId="c0cbacc7-5711-4012-8ada-aa1d4063f889" providerId="ADAL" clId="{8061B3A2-09E8-4117-BB63-497930773C78}" dt="2022-05-23T14:30:06.960" v="1820" actId="20577"/>
          <ac:graphicFrameMkLst>
            <pc:docMk/>
            <pc:sldMk cId="1866570308" sldId="2146847117"/>
            <ac:graphicFrameMk id="7" creationId="{A9B4C51E-9715-445F-A8DE-BFB431907AA5}"/>
          </ac:graphicFrameMkLst>
        </pc:graphicFrameChg>
        <pc:graphicFrameChg chg="del">
          <ac:chgData name="Pulagam Teja" userId="c0cbacc7-5711-4012-8ada-aa1d4063f889" providerId="ADAL" clId="{8061B3A2-09E8-4117-BB63-497930773C78}" dt="2022-05-23T18:47:10.448" v="2088" actId="478"/>
          <ac:graphicFrameMkLst>
            <pc:docMk/>
            <pc:sldMk cId="1866570308" sldId="2146847117"/>
            <ac:graphicFrameMk id="16" creationId="{F835F470-D3F2-401B-A18F-30084938F043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3T19:08:01.224" v="2349" actId="478"/>
          <ac:graphicFrameMkLst>
            <pc:docMk/>
            <pc:sldMk cId="1866570308" sldId="2146847117"/>
            <ac:graphicFrameMk id="20" creationId="{335C0821-CD4A-43AC-ABB5-68D34C9D2404}"/>
          </ac:graphicFrameMkLst>
        </pc:graphicFrameChg>
        <pc:graphicFrameChg chg="add del">
          <ac:chgData name="Pulagam Teja" userId="c0cbacc7-5711-4012-8ada-aa1d4063f889" providerId="ADAL" clId="{8061B3A2-09E8-4117-BB63-497930773C78}" dt="2022-06-03T07:01:36.733" v="4620" actId="478"/>
          <ac:graphicFrameMkLst>
            <pc:docMk/>
            <pc:sldMk cId="1866570308" sldId="2146847117"/>
            <ac:graphicFrameMk id="20" creationId="{F2FEBF91-1586-4B6B-8F21-DCD5FB57930C}"/>
          </ac:graphicFrameMkLst>
        </pc:graphicFrameChg>
        <pc:graphicFrameChg chg="add mod">
          <ac:chgData name="Pulagam Teja" userId="c0cbacc7-5711-4012-8ada-aa1d4063f889" providerId="ADAL" clId="{8061B3A2-09E8-4117-BB63-497930773C78}" dt="2022-05-23T19:08:02.054" v="2350"/>
          <ac:graphicFrameMkLst>
            <pc:docMk/>
            <pc:sldMk cId="1866570308" sldId="2146847117"/>
            <ac:graphicFrameMk id="23" creationId="{669E962B-790A-4647-8539-82C4B1B192C4}"/>
          </ac:graphicFrameMkLst>
        </pc:graphicFrameChg>
        <pc:picChg chg="add mod">
          <ac:chgData name="Pulagam Teja" userId="c0cbacc7-5711-4012-8ada-aa1d4063f889" providerId="ADAL" clId="{8061B3A2-09E8-4117-BB63-497930773C78}" dt="2022-05-24T05:50:19.939" v="3026"/>
          <ac:picMkLst>
            <pc:docMk/>
            <pc:sldMk cId="1866570308" sldId="2146847117"/>
            <ac:picMk id="15" creationId="{6B61FF33-1A7C-41ED-9D84-1843EF3B90E1}"/>
          </ac:picMkLst>
        </pc:picChg>
        <pc:cxnChg chg="mod">
          <ac:chgData name="Pulagam Teja" userId="c0cbacc7-5711-4012-8ada-aa1d4063f889" providerId="ADAL" clId="{8061B3A2-09E8-4117-BB63-497930773C78}" dt="2022-05-23T14:29:42.632" v="1803" actId="1076"/>
          <ac:cxnSpMkLst>
            <pc:docMk/>
            <pc:sldMk cId="1866570308" sldId="2146847117"/>
            <ac:cxnSpMk id="9" creationId="{CD3E4E5C-7651-4249-99E9-4E31DB054646}"/>
          </ac:cxnSpMkLst>
        </pc:cxnChg>
        <pc:cxnChg chg="mod">
          <ac:chgData name="Pulagam Teja" userId="c0cbacc7-5711-4012-8ada-aa1d4063f889" providerId="ADAL" clId="{8061B3A2-09E8-4117-BB63-497930773C78}" dt="2022-05-24T05:53:05.041" v="3027" actId="1076"/>
          <ac:cxnSpMkLst>
            <pc:docMk/>
            <pc:sldMk cId="1866570308" sldId="2146847117"/>
            <ac:cxnSpMk id="11" creationId="{6FDEC48A-0D85-4657-8C7C-25A898056270}"/>
          </ac:cxnSpMkLst>
        </pc:cxnChg>
        <pc:cxnChg chg="del mod">
          <ac:chgData name="Pulagam Teja" userId="c0cbacc7-5711-4012-8ada-aa1d4063f889" providerId="ADAL" clId="{8061B3A2-09E8-4117-BB63-497930773C78}" dt="2022-05-23T14:31:07.081" v="1834" actId="478"/>
          <ac:cxnSpMkLst>
            <pc:docMk/>
            <pc:sldMk cId="1866570308" sldId="2146847117"/>
            <ac:cxnSpMk id="17" creationId="{6007895E-CDCC-42DF-854A-730B5F62ADCE}"/>
          </ac:cxnSpMkLst>
        </pc:cxnChg>
        <pc:cxnChg chg="del mod">
          <ac:chgData name="Pulagam Teja" userId="c0cbacc7-5711-4012-8ada-aa1d4063f889" providerId="ADAL" clId="{8061B3A2-09E8-4117-BB63-497930773C78}" dt="2022-05-23T14:31:09.847" v="1835" actId="478"/>
          <ac:cxnSpMkLst>
            <pc:docMk/>
            <pc:sldMk cId="1866570308" sldId="2146847117"/>
            <ac:cxnSpMk id="19" creationId="{B30593ED-E258-44B4-9C75-99244C6781AB}"/>
          </ac:cxnSpMkLst>
        </pc:cxnChg>
        <pc:cxnChg chg="del mod">
          <ac:chgData name="Pulagam Teja" userId="c0cbacc7-5711-4012-8ada-aa1d4063f889" providerId="ADAL" clId="{8061B3A2-09E8-4117-BB63-497930773C78}" dt="2022-05-23T14:31:12.737" v="1836" actId="478"/>
          <ac:cxnSpMkLst>
            <pc:docMk/>
            <pc:sldMk cId="1866570308" sldId="2146847117"/>
            <ac:cxnSpMk id="21" creationId="{920D0D29-E4D3-4CBA-BA4D-E6BEFF6ED7CE}"/>
          </ac:cxnSpMkLst>
        </pc:cxnChg>
        <pc:cxnChg chg="mod">
          <ac:chgData name="Pulagam Teja" userId="c0cbacc7-5711-4012-8ada-aa1d4063f889" providerId="ADAL" clId="{8061B3A2-09E8-4117-BB63-497930773C78}" dt="2022-05-23T14:30:33.369" v="1827" actId="1076"/>
          <ac:cxnSpMkLst>
            <pc:docMk/>
            <pc:sldMk cId="1866570308" sldId="2146847117"/>
            <ac:cxnSpMk id="22" creationId="{E99CDDB0-ECB8-4533-BB89-A9C3ADD61FCF}"/>
          </ac:cxnSpMkLst>
        </pc:cxnChg>
        <pc:cxnChg chg="mod">
          <ac:chgData name="Pulagam Teja" userId="c0cbacc7-5711-4012-8ada-aa1d4063f889" providerId="ADAL" clId="{8061B3A2-09E8-4117-BB63-497930773C78}" dt="2022-05-23T14:30:27.560" v="1824" actId="1076"/>
          <ac:cxnSpMkLst>
            <pc:docMk/>
            <pc:sldMk cId="1866570308" sldId="2146847117"/>
            <ac:cxnSpMk id="25" creationId="{1AAC4E06-0991-4279-BF36-A6336E786B3D}"/>
          </ac:cxnSpMkLst>
        </pc:cxnChg>
      </pc:sldChg>
      <pc:sldChg chg="addSp delSp modSp add del mod ord modShow addCm">
        <pc:chgData name="Pulagam Teja" userId="c0cbacc7-5711-4012-8ada-aa1d4063f889" providerId="ADAL" clId="{8061B3A2-09E8-4117-BB63-497930773C78}" dt="2022-05-23T19:22:17.600" v="2574"/>
        <pc:sldMkLst>
          <pc:docMk/>
          <pc:sldMk cId="3276155724" sldId="2146847118"/>
        </pc:sldMkLst>
        <pc:graphicFrameChg chg="add mod modGraphic">
          <ac:chgData name="Pulagam Teja" userId="c0cbacc7-5711-4012-8ada-aa1d4063f889" providerId="ADAL" clId="{8061B3A2-09E8-4117-BB63-497930773C78}" dt="2022-05-23T19:07:10.673" v="2342" actId="207"/>
          <ac:graphicFrameMkLst>
            <pc:docMk/>
            <pc:sldMk cId="3276155724" sldId="2146847118"/>
            <ac:graphicFrameMk id="20" creationId="{13684A79-6708-4060-AB74-D7C2786EE385}"/>
          </ac:graphicFrameMkLst>
        </pc:graphicFrameChg>
        <pc:graphicFrameChg chg="del">
          <ac:chgData name="Pulagam Teja" userId="c0cbacc7-5711-4012-8ada-aa1d4063f889" providerId="ADAL" clId="{8061B3A2-09E8-4117-BB63-497930773C78}" dt="2022-05-23T19:06:20.158" v="2337" actId="478"/>
          <ac:graphicFrameMkLst>
            <pc:docMk/>
            <pc:sldMk cId="3276155724" sldId="2146847118"/>
            <ac:graphicFrameMk id="26" creationId="{FE38CB05-5CCD-462E-A758-4F6B077B55A0}"/>
          </ac:graphicFrameMkLst>
        </pc:graphicFrameChg>
      </pc:sldChg>
      <pc:sldChg chg="modSp add del mod">
        <pc:chgData name="Pulagam Teja" userId="c0cbacc7-5711-4012-8ada-aa1d4063f889" providerId="ADAL" clId="{8061B3A2-09E8-4117-BB63-497930773C78}" dt="2022-05-23T14:22:13.962" v="1745" actId="47"/>
        <pc:sldMkLst>
          <pc:docMk/>
          <pc:sldMk cId="1471230191" sldId="2146847119"/>
        </pc:sldMkLst>
        <pc:spChg chg="mod">
          <ac:chgData name="Pulagam Teja" userId="c0cbacc7-5711-4012-8ada-aa1d4063f889" providerId="ADAL" clId="{8061B3A2-09E8-4117-BB63-497930773C78}" dt="2022-05-23T14:20:05.828" v="1584" actId="20577"/>
          <ac:spMkLst>
            <pc:docMk/>
            <pc:sldMk cId="1471230191" sldId="2146847119"/>
            <ac:spMk id="5" creationId="{0E4E5724-35CE-4384-98DF-688BEA3A2A2D}"/>
          </ac:spMkLst>
        </pc:spChg>
      </pc:sldChg>
      <pc:sldChg chg="modSp add del mod">
        <pc:chgData name="Pulagam Teja" userId="c0cbacc7-5711-4012-8ada-aa1d4063f889" providerId="ADAL" clId="{8061B3A2-09E8-4117-BB63-497930773C78}" dt="2022-05-23T14:31:54.007" v="1838" actId="47"/>
        <pc:sldMkLst>
          <pc:docMk/>
          <pc:sldMk cId="3189196102" sldId="2146847119"/>
        </pc:sldMkLst>
        <pc:spChg chg="mod">
          <ac:chgData name="Pulagam Teja" userId="c0cbacc7-5711-4012-8ada-aa1d4063f889" providerId="ADAL" clId="{8061B3A2-09E8-4117-BB63-497930773C78}" dt="2022-05-23T14:22:25.447" v="1750" actId="20577"/>
          <ac:spMkLst>
            <pc:docMk/>
            <pc:sldMk cId="3189196102" sldId="2146847119"/>
            <ac:spMk id="5" creationId="{0E4E5724-35CE-4384-98DF-688BEA3A2A2D}"/>
          </ac:spMkLst>
        </pc:spChg>
      </pc:sldChg>
      <pc:sldChg chg="modSp add del mod">
        <pc:chgData name="Pulagam Teja" userId="c0cbacc7-5711-4012-8ada-aa1d4063f889" providerId="ADAL" clId="{8061B3A2-09E8-4117-BB63-497930773C78}" dt="2022-05-23T14:22:13.962" v="1745" actId="47"/>
        <pc:sldMkLst>
          <pc:docMk/>
          <pc:sldMk cId="2404744266" sldId="2146847120"/>
        </pc:sldMkLst>
        <pc:spChg chg="mod">
          <ac:chgData name="Pulagam Teja" userId="c0cbacc7-5711-4012-8ada-aa1d4063f889" providerId="ADAL" clId="{8061B3A2-09E8-4117-BB63-497930773C78}" dt="2022-05-23T14:20:12.071" v="1586" actId="20577"/>
          <ac:spMkLst>
            <pc:docMk/>
            <pc:sldMk cId="2404744266" sldId="2146847120"/>
            <ac:spMk id="5" creationId="{0E4E5724-35CE-4384-98DF-688BEA3A2A2D}"/>
          </ac:spMkLst>
        </pc:spChg>
      </pc:sldChg>
      <pc:sldChg chg="modSp add del mod">
        <pc:chgData name="Pulagam Teja" userId="c0cbacc7-5711-4012-8ada-aa1d4063f889" providerId="ADAL" clId="{8061B3A2-09E8-4117-BB63-497930773C78}" dt="2022-05-23T14:31:54.007" v="1838" actId="47"/>
        <pc:sldMkLst>
          <pc:docMk/>
          <pc:sldMk cId="3520518081" sldId="2146847120"/>
        </pc:sldMkLst>
        <pc:spChg chg="mod">
          <ac:chgData name="Pulagam Teja" userId="c0cbacc7-5711-4012-8ada-aa1d4063f889" providerId="ADAL" clId="{8061B3A2-09E8-4117-BB63-497930773C78}" dt="2022-05-23T14:22:29.156" v="1752" actId="20577"/>
          <ac:spMkLst>
            <pc:docMk/>
            <pc:sldMk cId="3520518081" sldId="2146847120"/>
            <ac:spMk id="5" creationId="{0E4E5724-35CE-4384-98DF-688BEA3A2A2D}"/>
          </ac:spMkLst>
        </pc:spChg>
      </pc:sldChg>
      <pc:sldChg chg="addSp delSp modSp add del mod">
        <pc:chgData name="Pulagam Teja" userId="c0cbacc7-5711-4012-8ada-aa1d4063f889" providerId="ADAL" clId="{8061B3A2-09E8-4117-BB63-497930773C78}" dt="2022-06-03T06:52:18.193" v="4464" actId="2696"/>
        <pc:sldMkLst>
          <pc:docMk/>
          <pc:sldMk cId="1461223564" sldId="2146847121"/>
        </pc:sldMkLst>
        <pc:spChg chg="mod">
          <ac:chgData name="Pulagam Teja" userId="c0cbacc7-5711-4012-8ada-aa1d4063f889" providerId="ADAL" clId="{8061B3A2-09E8-4117-BB63-497930773C78}" dt="2022-05-23T19:15:38.657" v="2420" actId="20577"/>
          <ac:spMkLst>
            <pc:docMk/>
            <pc:sldMk cId="1461223564" sldId="2146847121"/>
            <ac:spMk id="5" creationId="{0E4E5724-35CE-4384-98DF-688BEA3A2A2D}"/>
          </ac:spMkLst>
        </pc:spChg>
        <pc:spChg chg="mod">
          <ac:chgData name="Pulagam Teja" userId="c0cbacc7-5711-4012-8ada-aa1d4063f889" providerId="ADAL" clId="{8061B3A2-09E8-4117-BB63-497930773C78}" dt="2022-05-23T19:25:03.981" v="2726" actId="14100"/>
          <ac:spMkLst>
            <pc:docMk/>
            <pc:sldMk cId="1461223564" sldId="2146847121"/>
            <ac:spMk id="8" creationId="{B268627F-73D3-4772-8DBF-1F4DCEB373F7}"/>
          </ac:spMkLst>
        </pc:spChg>
        <pc:spChg chg="mod">
          <ac:chgData name="Pulagam Teja" userId="c0cbacc7-5711-4012-8ada-aa1d4063f889" providerId="ADAL" clId="{8061B3A2-09E8-4117-BB63-497930773C78}" dt="2022-05-23T19:12:50.470" v="2391" actId="1076"/>
          <ac:spMkLst>
            <pc:docMk/>
            <pc:sldMk cId="1461223564" sldId="2146847121"/>
            <ac:spMk id="11" creationId="{38D7907D-B6B2-4BB7-ACD7-4B16EEECAD7A}"/>
          </ac:spMkLst>
        </pc:spChg>
        <pc:spChg chg="mod">
          <ac:chgData name="Pulagam Teja" userId="c0cbacc7-5711-4012-8ada-aa1d4063f889" providerId="ADAL" clId="{8061B3A2-09E8-4117-BB63-497930773C78}" dt="2022-06-03T06:29:05.881" v="3990" actId="20577"/>
          <ac:spMkLst>
            <pc:docMk/>
            <pc:sldMk cId="1461223564" sldId="2146847121"/>
            <ac:spMk id="13" creationId="{A55D726F-3EC3-4B90-A8E5-4363BEF2F896}"/>
          </ac:spMkLst>
        </pc:spChg>
        <pc:spChg chg="add mod">
          <ac:chgData name="Pulagam Teja" userId="c0cbacc7-5711-4012-8ada-aa1d4063f889" providerId="ADAL" clId="{8061B3A2-09E8-4117-BB63-497930773C78}" dt="2022-05-23T19:24:59.973" v="2725" actId="14100"/>
          <ac:spMkLst>
            <pc:docMk/>
            <pc:sldMk cId="1461223564" sldId="2146847121"/>
            <ac:spMk id="19" creationId="{EAA9FD81-B57B-4152-8C59-218E30440BB0}"/>
          </ac:spMkLst>
        </pc:spChg>
        <pc:spChg chg="add mod">
          <ac:chgData name="Pulagam Teja" userId="c0cbacc7-5711-4012-8ada-aa1d4063f889" providerId="ADAL" clId="{8061B3A2-09E8-4117-BB63-497930773C78}" dt="2022-05-23T19:14:10.642" v="2400" actId="1076"/>
          <ac:spMkLst>
            <pc:docMk/>
            <pc:sldMk cId="1461223564" sldId="2146847121"/>
            <ac:spMk id="20" creationId="{AF9F0655-A66E-4EAF-BCA3-6CA985B31115}"/>
          </ac:spMkLst>
        </pc:spChg>
        <pc:spChg chg="add mod">
          <ac:chgData name="Pulagam Teja" userId="c0cbacc7-5711-4012-8ada-aa1d4063f889" providerId="ADAL" clId="{8061B3A2-09E8-4117-BB63-497930773C78}" dt="2022-05-23T19:15:03.961" v="2409" actId="1076"/>
          <ac:spMkLst>
            <pc:docMk/>
            <pc:sldMk cId="1461223564" sldId="2146847121"/>
            <ac:spMk id="21" creationId="{465D09F8-5CB2-477A-98E2-5357D105269B}"/>
          </ac:spMkLst>
        </pc:spChg>
        <pc:graphicFrameChg chg="del mod modGraphic">
          <ac:chgData name="Pulagam Teja" userId="c0cbacc7-5711-4012-8ada-aa1d4063f889" providerId="ADAL" clId="{8061B3A2-09E8-4117-BB63-497930773C78}" dt="2022-06-03T06:36:38.014" v="4171" actId="478"/>
          <ac:graphicFrameMkLst>
            <pc:docMk/>
            <pc:sldMk cId="1461223564" sldId="2146847121"/>
            <ac:graphicFrameMk id="7" creationId="{E3F18198-37FC-45D7-A50C-4A248690D02F}"/>
          </ac:graphicFrameMkLst>
        </pc:graphicFrameChg>
        <pc:graphicFrameChg chg="del">
          <ac:chgData name="Pulagam Teja" userId="c0cbacc7-5711-4012-8ada-aa1d4063f889" providerId="ADAL" clId="{8061B3A2-09E8-4117-BB63-497930773C78}" dt="2022-05-23T18:47:17.082" v="2090" actId="478"/>
          <ac:graphicFrameMkLst>
            <pc:docMk/>
            <pc:sldMk cId="1461223564" sldId="2146847121"/>
            <ac:graphicFrameMk id="14" creationId="{D830E8CF-DF79-4766-AD01-593D22FC4C0F}"/>
          </ac:graphicFrameMkLst>
        </pc:graphicFrameChg>
        <pc:graphicFrameChg chg="modGraphic">
          <ac:chgData name="Pulagam Teja" userId="c0cbacc7-5711-4012-8ada-aa1d4063f889" providerId="ADAL" clId="{8061B3A2-09E8-4117-BB63-497930773C78}" dt="2022-06-03T06:47:46.276" v="4439" actId="2711"/>
          <ac:graphicFrameMkLst>
            <pc:docMk/>
            <pc:sldMk cId="1461223564" sldId="2146847121"/>
            <ac:graphicFrameMk id="16" creationId="{461680B4-6086-4D14-8A98-71FEB364C9BA}"/>
          </ac:graphicFrameMkLst>
        </pc:graphicFrameChg>
        <pc:graphicFrameChg chg="add del mod modGraphic">
          <ac:chgData name="Pulagam Teja" userId="c0cbacc7-5711-4012-8ada-aa1d4063f889" providerId="ADAL" clId="{8061B3A2-09E8-4117-BB63-497930773C78}" dt="2022-05-23T19:08:10.843" v="2352" actId="478"/>
          <ac:graphicFrameMkLst>
            <pc:docMk/>
            <pc:sldMk cId="1461223564" sldId="2146847121"/>
            <ac:graphicFrameMk id="16" creationId="{A3C83A11-3DC5-44FF-BACA-769ADD42D061}"/>
          </ac:graphicFrameMkLst>
        </pc:graphicFrameChg>
        <pc:graphicFrameChg chg="add mod modGraphic">
          <ac:chgData name="Pulagam Teja" userId="c0cbacc7-5711-4012-8ada-aa1d4063f889" providerId="ADAL" clId="{8061B3A2-09E8-4117-BB63-497930773C78}" dt="2022-06-03T06:47:37.493" v="4438" actId="2711"/>
          <ac:graphicFrameMkLst>
            <pc:docMk/>
            <pc:sldMk cId="1461223564" sldId="2146847121"/>
            <ac:graphicFrameMk id="17" creationId="{490FC0BD-51DB-43FD-AFAD-F67227E0BAD0}"/>
          </ac:graphicFrameMkLst>
        </pc:graphicFrameChg>
        <pc:graphicFrameChg chg="add mod">
          <ac:chgData name="Pulagam Teja" userId="c0cbacc7-5711-4012-8ada-aa1d4063f889" providerId="ADAL" clId="{8061B3A2-09E8-4117-BB63-497930773C78}" dt="2022-05-23T19:08:11.768" v="2353"/>
          <ac:graphicFrameMkLst>
            <pc:docMk/>
            <pc:sldMk cId="1461223564" sldId="2146847121"/>
            <ac:graphicFrameMk id="17" creationId="{ADFBD5AC-0493-4AE7-843E-7DF8C1E2A7B0}"/>
          </ac:graphicFrameMkLst>
        </pc:graphicFrameChg>
        <pc:graphicFrameChg chg="add mod modGraphic">
          <ac:chgData name="Pulagam Teja" userId="c0cbacc7-5711-4012-8ada-aa1d4063f889" providerId="ADAL" clId="{8061B3A2-09E8-4117-BB63-497930773C78}" dt="2022-05-23T19:24:53.723" v="2724" actId="14100"/>
          <ac:graphicFrameMkLst>
            <pc:docMk/>
            <pc:sldMk cId="1461223564" sldId="2146847121"/>
            <ac:graphicFrameMk id="18" creationId="{315ADCEC-83FD-4FD4-976B-39AA70F4C602}"/>
          </ac:graphicFrameMkLst>
        </pc:graphicFrameChg>
      </pc:sldChg>
      <pc:sldChg chg="modSp add del mod">
        <pc:chgData name="Pulagam Teja" userId="c0cbacc7-5711-4012-8ada-aa1d4063f889" providerId="ADAL" clId="{8061B3A2-09E8-4117-BB63-497930773C78}" dt="2022-05-23T14:22:13.962" v="1745" actId="47"/>
        <pc:sldMkLst>
          <pc:docMk/>
          <pc:sldMk cId="3483193146" sldId="2146847121"/>
        </pc:sldMkLst>
        <pc:spChg chg="mod">
          <ac:chgData name="Pulagam Teja" userId="c0cbacc7-5711-4012-8ada-aa1d4063f889" providerId="ADAL" clId="{8061B3A2-09E8-4117-BB63-497930773C78}" dt="2022-05-23T14:20:16.915" v="1588" actId="20577"/>
          <ac:spMkLst>
            <pc:docMk/>
            <pc:sldMk cId="3483193146" sldId="2146847121"/>
            <ac:spMk id="5" creationId="{0E4E5724-35CE-4384-98DF-688BEA3A2A2D}"/>
          </ac:spMkLst>
        </pc:spChg>
      </pc:sldChg>
      <pc:sldChg chg="addSp delSp modSp add del mod">
        <pc:chgData name="Pulagam Teja" userId="c0cbacc7-5711-4012-8ada-aa1d4063f889" providerId="ADAL" clId="{8061B3A2-09E8-4117-BB63-497930773C78}" dt="2022-05-23T19:14:31.801" v="2403" actId="2696"/>
        <pc:sldMkLst>
          <pc:docMk/>
          <pc:sldMk cId="589914040" sldId="2146847122"/>
        </pc:sldMkLst>
        <pc:spChg chg="mod">
          <ac:chgData name="Pulagam Teja" userId="c0cbacc7-5711-4012-8ada-aa1d4063f889" providerId="ADAL" clId="{8061B3A2-09E8-4117-BB63-497930773C78}" dt="2022-05-23T14:33:58.726" v="1881" actId="20577"/>
          <ac:spMkLst>
            <pc:docMk/>
            <pc:sldMk cId="589914040" sldId="2146847122"/>
            <ac:spMk id="5" creationId="{0E4E5724-35CE-4384-98DF-688BEA3A2A2D}"/>
          </ac:spMkLst>
        </pc:spChg>
        <pc:graphicFrameChg chg="del">
          <ac:chgData name="Pulagam Teja" userId="c0cbacc7-5711-4012-8ada-aa1d4063f889" providerId="ADAL" clId="{8061B3A2-09E8-4117-BB63-497930773C78}" dt="2022-05-23T18:47:24.586" v="2092" actId="478"/>
          <ac:graphicFrameMkLst>
            <pc:docMk/>
            <pc:sldMk cId="589914040" sldId="2146847122"/>
            <ac:graphicFrameMk id="14" creationId="{7E7B1D36-748E-4A7B-A00A-BD71A13B1A2C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3T19:08:31.941" v="2354" actId="478"/>
          <ac:graphicFrameMkLst>
            <pc:docMk/>
            <pc:sldMk cId="589914040" sldId="2146847122"/>
            <ac:graphicFrameMk id="16" creationId="{1B296E82-F5A2-4FBE-B4BA-42EA9FF9FCF0}"/>
          </ac:graphicFrameMkLst>
        </pc:graphicFrameChg>
        <pc:graphicFrameChg chg="add mod">
          <ac:chgData name="Pulagam Teja" userId="c0cbacc7-5711-4012-8ada-aa1d4063f889" providerId="ADAL" clId="{8061B3A2-09E8-4117-BB63-497930773C78}" dt="2022-05-23T19:08:32.696" v="2355"/>
          <ac:graphicFrameMkLst>
            <pc:docMk/>
            <pc:sldMk cId="589914040" sldId="2146847122"/>
            <ac:graphicFrameMk id="17" creationId="{490A91C2-8B0E-4AE7-857A-B94D1E13D428}"/>
          </ac:graphicFrameMkLst>
        </pc:graphicFrameChg>
      </pc:sldChg>
      <pc:sldChg chg="addSp delSp modSp add del mod">
        <pc:chgData name="Pulagam Teja" userId="c0cbacc7-5711-4012-8ada-aa1d4063f889" providerId="ADAL" clId="{8061B3A2-09E8-4117-BB63-497930773C78}" dt="2022-05-23T19:14:28.754" v="2402" actId="2696"/>
        <pc:sldMkLst>
          <pc:docMk/>
          <pc:sldMk cId="180805" sldId="2146847123"/>
        </pc:sldMkLst>
        <pc:spChg chg="mod">
          <ac:chgData name="Pulagam Teja" userId="c0cbacc7-5711-4012-8ada-aa1d4063f889" providerId="ADAL" clId="{8061B3A2-09E8-4117-BB63-497930773C78}" dt="2022-05-23T14:34:06.288" v="1897" actId="20577"/>
          <ac:spMkLst>
            <pc:docMk/>
            <pc:sldMk cId="180805" sldId="2146847123"/>
            <ac:spMk id="5" creationId="{0E4E5724-35CE-4384-98DF-688BEA3A2A2D}"/>
          </ac:spMkLst>
        </pc:spChg>
        <pc:graphicFrameChg chg="del">
          <ac:chgData name="Pulagam Teja" userId="c0cbacc7-5711-4012-8ada-aa1d4063f889" providerId="ADAL" clId="{8061B3A2-09E8-4117-BB63-497930773C78}" dt="2022-05-23T18:47:31.332" v="2094" actId="478"/>
          <ac:graphicFrameMkLst>
            <pc:docMk/>
            <pc:sldMk cId="180805" sldId="2146847123"/>
            <ac:graphicFrameMk id="14" creationId="{6C2A39B3-4698-4589-B9B4-34493513D20F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3T19:08:38.131" v="2356" actId="478"/>
          <ac:graphicFrameMkLst>
            <pc:docMk/>
            <pc:sldMk cId="180805" sldId="2146847123"/>
            <ac:graphicFrameMk id="16" creationId="{D0F5D188-E77C-47C8-8EFF-012183072A5A}"/>
          </ac:graphicFrameMkLst>
        </pc:graphicFrameChg>
        <pc:graphicFrameChg chg="add mod">
          <ac:chgData name="Pulagam Teja" userId="c0cbacc7-5711-4012-8ada-aa1d4063f889" providerId="ADAL" clId="{8061B3A2-09E8-4117-BB63-497930773C78}" dt="2022-05-23T19:08:38.584" v="2357"/>
          <ac:graphicFrameMkLst>
            <pc:docMk/>
            <pc:sldMk cId="180805" sldId="2146847123"/>
            <ac:graphicFrameMk id="17" creationId="{95E3F5E6-B1E7-45D4-8F19-342A04964C7B}"/>
          </ac:graphicFrameMkLst>
        </pc:graphicFrameChg>
      </pc:sldChg>
      <pc:sldChg chg="addSp delSp modSp add del mod">
        <pc:chgData name="Pulagam Teja" userId="c0cbacc7-5711-4012-8ada-aa1d4063f889" providerId="ADAL" clId="{8061B3A2-09E8-4117-BB63-497930773C78}" dt="2022-05-23T19:14:26.167" v="2401" actId="2696"/>
        <pc:sldMkLst>
          <pc:docMk/>
          <pc:sldMk cId="4282812602" sldId="2146847124"/>
        </pc:sldMkLst>
        <pc:spChg chg="mod">
          <ac:chgData name="Pulagam Teja" userId="c0cbacc7-5711-4012-8ada-aa1d4063f889" providerId="ADAL" clId="{8061B3A2-09E8-4117-BB63-497930773C78}" dt="2022-05-23T14:34:13.842" v="1898"/>
          <ac:spMkLst>
            <pc:docMk/>
            <pc:sldMk cId="4282812602" sldId="2146847124"/>
            <ac:spMk id="5" creationId="{0E4E5724-35CE-4384-98DF-688BEA3A2A2D}"/>
          </ac:spMkLst>
        </pc:spChg>
        <pc:graphicFrameChg chg="del">
          <ac:chgData name="Pulagam Teja" userId="c0cbacc7-5711-4012-8ada-aa1d4063f889" providerId="ADAL" clId="{8061B3A2-09E8-4117-BB63-497930773C78}" dt="2022-05-23T18:47:38.786" v="2096" actId="478"/>
          <ac:graphicFrameMkLst>
            <pc:docMk/>
            <pc:sldMk cId="4282812602" sldId="2146847124"/>
            <ac:graphicFrameMk id="14" creationId="{897DB9E8-9D78-4CB5-ABA8-8CA49A1AE9F5}"/>
          </ac:graphicFrameMkLst>
        </pc:graphicFrameChg>
        <pc:graphicFrameChg chg="add del mod">
          <ac:chgData name="Pulagam Teja" userId="c0cbacc7-5711-4012-8ada-aa1d4063f889" providerId="ADAL" clId="{8061B3A2-09E8-4117-BB63-497930773C78}" dt="2022-05-23T19:08:43.154" v="2358" actId="478"/>
          <ac:graphicFrameMkLst>
            <pc:docMk/>
            <pc:sldMk cId="4282812602" sldId="2146847124"/>
            <ac:graphicFrameMk id="16" creationId="{BF0B389A-181B-4606-ABE8-8259073DD585}"/>
          </ac:graphicFrameMkLst>
        </pc:graphicFrameChg>
        <pc:graphicFrameChg chg="add mod">
          <ac:chgData name="Pulagam Teja" userId="c0cbacc7-5711-4012-8ada-aa1d4063f889" providerId="ADAL" clId="{8061B3A2-09E8-4117-BB63-497930773C78}" dt="2022-05-23T19:08:43.826" v="2359"/>
          <ac:graphicFrameMkLst>
            <pc:docMk/>
            <pc:sldMk cId="4282812602" sldId="2146847124"/>
            <ac:graphicFrameMk id="17" creationId="{A417BBAA-15F7-4F3D-A0A7-EAB1D42964CA}"/>
          </ac:graphicFrameMkLst>
        </pc:graphicFrameChg>
      </pc:sldChg>
      <pc:sldChg chg="modSp add del mod ord">
        <pc:chgData name="Pulagam Teja" userId="c0cbacc7-5711-4012-8ada-aa1d4063f889" providerId="ADAL" clId="{8061B3A2-09E8-4117-BB63-497930773C78}" dt="2022-06-03T06:09:45.037" v="3937" actId="47"/>
        <pc:sldMkLst>
          <pc:docMk/>
          <pc:sldMk cId="2300462068" sldId="2146847125"/>
        </pc:sldMkLst>
        <pc:spChg chg="mod">
          <ac:chgData name="Pulagam Teja" userId="c0cbacc7-5711-4012-8ada-aa1d4063f889" providerId="ADAL" clId="{8061B3A2-09E8-4117-BB63-497930773C78}" dt="2022-05-23T18:49:40.972" v="2143" actId="20577"/>
          <ac:spMkLst>
            <pc:docMk/>
            <pc:sldMk cId="2300462068" sldId="2146847125"/>
            <ac:spMk id="2" creationId="{DCD34CA9-648A-4656-AF9F-BD6E9F9F81FB}"/>
          </ac:spMkLst>
        </pc:spChg>
      </pc:sldChg>
      <pc:sldChg chg="add del">
        <pc:chgData name="Pulagam Teja" userId="c0cbacc7-5711-4012-8ada-aa1d4063f889" providerId="ADAL" clId="{8061B3A2-09E8-4117-BB63-497930773C78}" dt="2022-05-23T19:25:14.375" v="2727" actId="2696"/>
        <pc:sldMkLst>
          <pc:docMk/>
          <pc:sldMk cId="1083736678" sldId="2146847126"/>
        </pc:sldMkLst>
      </pc:sldChg>
      <pc:sldChg chg="modSp add del mod">
        <pc:chgData name="Pulagam Teja" userId="c0cbacc7-5711-4012-8ada-aa1d4063f889" providerId="ADAL" clId="{8061B3A2-09E8-4117-BB63-497930773C78}" dt="2022-05-23T19:15:47.198" v="2421" actId="47"/>
        <pc:sldMkLst>
          <pc:docMk/>
          <pc:sldMk cId="3713721092" sldId="2146847126"/>
        </pc:sldMkLst>
        <pc:spChg chg="mod">
          <ac:chgData name="Pulagam Teja" userId="c0cbacc7-5711-4012-8ada-aa1d4063f889" providerId="ADAL" clId="{8061B3A2-09E8-4117-BB63-497930773C78}" dt="2022-05-23T19:15:33.581" v="2418" actId="20577"/>
          <ac:spMkLst>
            <pc:docMk/>
            <pc:sldMk cId="3713721092" sldId="2146847126"/>
            <ac:spMk id="5" creationId="{0E4E5724-35CE-4384-98DF-688BEA3A2A2D}"/>
          </ac:spMkLst>
        </pc:spChg>
      </pc:sldChg>
      <pc:sldChg chg="add">
        <pc:chgData name="Pulagam Teja" userId="c0cbacc7-5711-4012-8ada-aa1d4063f889" providerId="ADAL" clId="{8061B3A2-09E8-4117-BB63-497930773C78}" dt="2022-05-23T19:25:16.679" v="2728"/>
        <pc:sldMkLst>
          <pc:docMk/>
          <pc:sldMk cId="4145135174" sldId="2146847126"/>
        </pc:sldMkLst>
      </pc:sldChg>
      <pc:sldChg chg="del ord">
        <pc:chgData name="Pulagam Teja" userId="c0cbacc7-5711-4012-8ada-aa1d4063f889" providerId="ADAL" clId="{8061B3A2-09E8-4117-BB63-497930773C78}" dt="2022-06-03T06:09:45.037" v="3937" actId="47"/>
        <pc:sldMkLst>
          <pc:docMk/>
          <pc:sldMk cId="4247490930" sldId="2146847127"/>
        </pc:sldMkLst>
      </pc:sldChg>
      <pc:sldChg chg="modSp mod">
        <pc:chgData name="Pulagam Teja" userId="c0cbacc7-5711-4012-8ada-aa1d4063f889" providerId="ADAL" clId="{8061B3A2-09E8-4117-BB63-497930773C78}" dt="2022-06-03T07:02:31.904" v="4634" actId="1076"/>
        <pc:sldMkLst>
          <pc:docMk/>
          <pc:sldMk cId="2950522677" sldId="2146847128"/>
        </pc:sldMkLst>
        <pc:picChg chg="mod">
          <ac:chgData name="Pulagam Teja" userId="c0cbacc7-5711-4012-8ada-aa1d4063f889" providerId="ADAL" clId="{8061B3A2-09E8-4117-BB63-497930773C78}" dt="2022-06-03T07:02:31.904" v="4634" actId="1076"/>
          <ac:picMkLst>
            <pc:docMk/>
            <pc:sldMk cId="2950522677" sldId="2146847128"/>
            <ac:picMk id="41" creationId="{8CDB4FF5-E304-4564-8B39-F6C9F97993DD}"/>
          </ac:picMkLst>
        </pc:picChg>
      </pc:sldChg>
      <pc:sldChg chg="del">
        <pc:chgData name="Pulagam Teja" userId="c0cbacc7-5711-4012-8ada-aa1d4063f889" providerId="ADAL" clId="{8061B3A2-09E8-4117-BB63-497930773C78}" dt="2022-06-03T06:10:40.815" v="3942" actId="47"/>
        <pc:sldMkLst>
          <pc:docMk/>
          <pc:sldMk cId="1940570374" sldId="2146847129"/>
        </pc:sldMkLst>
      </pc:sldChg>
      <pc:sldChg chg="addSp delSp modSp mod">
        <pc:chgData name="Pulagam Teja" userId="c0cbacc7-5711-4012-8ada-aa1d4063f889" providerId="ADAL" clId="{8061B3A2-09E8-4117-BB63-497930773C78}" dt="2022-06-03T12:25:41.157" v="6220" actId="1076"/>
        <pc:sldMkLst>
          <pc:docMk/>
          <pc:sldMk cId="379307527" sldId="2146847130"/>
        </pc:sldMkLst>
        <pc:spChg chg="mod">
          <ac:chgData name="Pulagam Teja" userId="c0cbacc7-5711-4012-8ada-aa1d4063f889" providerId="ADAL" clId="{8061B3A2-09E8-4117-BB63-497930773C78}" dt="2022-06-03T12:25:41.157" v="6220" actId="1076"/>
          <ac:spMkLst>
            <pc:docMk/>
            <pc:sldMk cId="379307527" sldId="2146847130"/>
            <ac:spMk id="2" creationId="{C8DEDB13-221C-4D74-A72A-7FD054B99E0B}"/>
          </ac:spMkLst>
        </pc:spChg>
        <pc:graphicFrameChg chg="modGraphic">
          <ac:chgData name="Pulagam Teja" userId="c0cbacc7-5711-4012-8ada-aa1d4063f889" providerId="ADAL" clId="{8061B3A2-09E8-4117-BB63-497930773C78}" dt="2022-06-03T07:10:09.790" v="4754" actId="33524"/>
          <ac:graphicFrameMkLst>
            <pc:docMk/>
            <pc:sldMk cId="379307527" sldId="2146847130"/>
            <ac:graphicFrameMk id="4" creationId="{0E277A45-F56C-48AE-9190-DFF8629611E3}"/>
          </ac:graphicFrameMkLst>
        </pc:graphicFrameChg>
        <pc:graphicFrameChg chg="add mod">
          <ac:chgData name="Pulagam Teja" userId="c0cbacc7-5711-4012-8ada-aa1d4063f889" providerId="ADAL" clId="{8061B3A2-09E8-4117-BB63-497930773C78}" dt="2022-06-03T06:58:53.627" v="4589"/>
          <ac:graphicFrameMkLst>
            <pc:docMk/>
            <pc:sldMk cId="379307527" sldId="2146847130"/>
            <ac:graphicFrameMk id="5" creationId="{3C6B297D-460E-416D-BA86-C2A709CC9D63}"/>
          </ac:graphicFrameMkLst>
        </pc:graphicFrameChg>
        <pc:graphicFrameChg chg="del">
          <ac:chgData name="Pulagam Teja" userId="c0cbacc7-5711-4012-8ada-aa1d4063f889" providerId="ADAL" clId="{8061B3A2-09E8-4117-BB63-497930773C78}" dt="2022-06-03T06:58:53.205" v="4588" actId="478"/>
          <ac:graphicFrameMkLst>
            <pc:docMk/>
            <pc:sldMk cId="379307527" sldId="2146847130"/>
            <ac:graphicFrameMk id="6" creationId="{2C43DFD4-D13F-4D49-A7ED-248ED8297E31}"/>
          </ac:graphicFrameMkLst>
        </pc:graphicFrameChg>
        <pc:picChg chg="add mod">
          <ac:chgData name="Pulagam Teja" userId="c0cbacc7-5711-4012-8ada-aa1d4063f889" providerId="ADAL" clId="{8061B3A2-09E8-4117-BB63-497930773C78}" dt="2022-06-03T12:25:30.381" v="6218"/>
          <ac:picMkLst>
            <pc:docMk/>
            <pc:sldMk cId="379307527" sldId="2146847130"/>
            <ac:picMk id="6" creationId="{7E097383-61D5-41D2-95F5-10D38047E6F5}"/>
          </ac:picMkLst>
        </pc:picChg>
      </pc:sldChg>
      <pc:sldChg chg="add del">
        <pc:chgData name="Pulagam Teja" userId="c0cbacc7-5711-4012-8ada-aa1d4063f889" providerId="ADAL" clId="{8061B3A2-09E8-4117-BB63-497930773C78}" dt="2022-06-03T06:09:37.210" v="3936" actId="47"/>
        <pc:sldMkLst>
          <pc:docMk/>
          <pc:sldMk cId="276740765" sldId="2146847131"/>
        </pc:sldMkLst>
      </pc:sldChg>
      <pc:sldChg chg="add mod modShow">
        <pc:chgData name="Pulagam Teja" userId="c0cbacc7-5711-4012-8ada-aa1d4063f889" providerId="ADAL" clId="{8061B3A2-09E8-4117-BB63-497930773C78}" dt="2022-06-03T06:10:09.084" v="3939" actId="729"/>
        <pc:sldMkLst>
          <pc:docMk/>
          <pc:sldMk cId="2296135683" sldId="2146847132"/>
        </pc:sldMkLst>
      </pc:sldChg>
      <pc:sldChg chg="delSp modSp add del mod modShow">
        <pc:chgData name="Pulagam Teja" userId="c0cbacc7-5711-4012-8ada-aa1d4063f889" providerId="ADAL" clId="{8061B3A2-09E8-4117-BB63-497930773C78}" dt="2022-06-03T12:23:48.719" v="6144" actId="2696"/>
        <pc:sldMkLst>
          <pc:docMk/>
          <pc:sldMk cId="126421246" sldId="2146847133"/>
        </pc:sldMkLst>
        <pc:spChg chg="del">
          <ac:chgData name="Pulagam Teja" userId="c0cbacc7-5711-4012-8ada-aa1d4063f889" providerId="ADAL" clId="{8061B3A2-09E8-4117-BB63-497930773C78}" dt="2022-06-03T06:57:33.597" v="4549" actId="478"/>
          <ac:spMkLst>
            <pc:docMk/>
            <pc:sldMk cId="126421246" sldId="2146847133"/>
            <ac:spMk id="5" creationId="{1B8D5ABF-DCA8-4B88-B7C5-62306131CC37}"/>
          </ac:spMkLst>
        </pc:spChg>
        <pc:spChg chg="mod">
          <ac:chgData name="Pulagam Teja" userId="c0cbacc7-5711-4012-8ada-aa1d4063f889" providerId="ADAL" clId="{8061B3A2-09E8-4117-BB63-497930773C78}" dt="2022-06-03T07:25:43.301" v="4761" actId="14100"/>
          <ac:spMkLst>
            <pc:docMk/>
            <pc:sldMk cId="126421246" sldId="2146847133"/>
            <ac:spMk id="11" creationId="{0BDFB6B8-7AB7-4755-BDF1-8ED6466664BE}"/>
          </ac:spMkLst>
        </pc:spChg>
        <pc:spChg chg="mod">
          <ac:chgData name="Pulagam Teja" userId="c0cbacc7-5711-4012-8ada-aa1d4063f889" providerId="ADAL" clId="{8061B3A2-09E8-4117-BB63-497930773C78}" dt="2022-06-03T07:26:20.441" v="4767" actId="14100"/>
          <ac:spMkLst>
            <pc:docMk/>
            <pc:sldMk cId="126421246" sldId="2146847133"/>
            <ac:spMk id="12" creationId="{F388901F-0643-408A-8166-7D326263EE5B}"/>
          </ac:spMkLst>
        </pc:spChg>
        <pc:spChg chg="mod">
          <ac:chgData name="Pulagam Teja" userId="c0cbacc7-5711-4012-8ada-aa1d4063f889" providerId="ADAL" clId="{8061B3A2-09E8-4117-BB63-497930773C78}" dt="2022-06-03T07:08:15.814" v="4743" actId="1076"/>
          <ac:spMkLst>
            <pc:docMk/>
            <pc:sldMk cId="126421246" sldId="2146847133"/>
            <ac:spMk id="16" creationId="{D3AAA5A7-B658-49C8-8775-471F06465B1F}"/>
          </ac:spMkLst>
        </pc:spChg>
        <pc:spChg chg="mod">
          <ac:chgData name="Pulagam Teja" userId="c0cbacc7-5711-4012-8ada-aa1d4063f889" providerId="ADAL" clId="{8061B3A2-09E8-4117-BB63-497930773C78}" dt="2022-06-03T07:26:05.352" v="4765" actId="1076"/>
          <ac:spMkLst>
            <pc:docMk/>
            <pc:sldMk cId="126421246" sldId="2146847133"/>
            <ac:spMk id="19" creationId="{A716C6C2-EB63-4A1A-B6DB-237160C7F79D}"/>
          </ac:spMkLst>
        </pc:spChg>
        <pc:spChg chg="mod">
          <ac:chgData name="Pulagam Teja" userId="c0cbacc7-5711-4012-8ada-aa1d4063f889" providerId="ADAL" clId="{8061B3A2-09E8-4117-BB63-497930773C78}" dt="2022-06-03T07:26:27.499" v="4768" actId="1076"/>
          <ac:spMkLst>
            <pc:docMk/>
            <pc:sldMk cId="126421246" sldId="2146847133"/>
            <ac:spMk id="20" creationId="{45FD70D0-95C7-4B28-BCAF-CDAB79C8B63A}"/>
          </ac:spMkLst>
        </pc:spChg>
        <pc:spChg chg="mod">
          <ac:chgData name="Pulagam Teja" userId="c0cbacc7-5711-4012-8ada-aa1d4063f889" providerId="ADAL" clId="{8061B3A2-09E8-4117-BB63-497930773C78}" dt="2022-06-03T07:26:15.254" v="4766" actId="1076"/>
          <ac:spMkLst>
            <pc:docMk/>
            <pc:sldMk cId="126421246" sldId="2146847133"/>
            <ac:spMk id="21" creationId="{82FC123B-3718-4E98-94C8-196A0820CF7D}"/>
          </ac:spMkLst>
        </pc:spChg>
        <pc:spChg chg="mod">
          <ac:chgData name="Pulagam Teja" userId="c0cbacc7-5711-4012-8ada-aa1d4063f889" providerId="ADAL" clId="{8061B3A2-09E8-4117-BB63-497930773C78}" dt="2022-06-03T08:46:54.892" v="5028" actId="20577"/>
          <ac:spMkLst>
            <pc:docMk/>
            <pc:sldMk cId="126421246" sldId="2146847133"/>
            <ac:spMk id="22" creationId="{D6C8B0D5-A896-41E3-9002-669CB7B5875A}"/>
          </ac:spMkLst>
        </pc:spChg>
        <pc:spChg chg="mod">
          <ac:chgData name="Pulagam Teja" userId="c0cbacc7-5711-4012-8ada-aa1d4063f889" providerId="ADAL" clId="{8061B3A2-09E8-4117-BB63-497930773C78}" dt="2022-06-03T08:14:00.660" v="4852" actId="20577"/>
          <ac:spMkLst>
            <pc:docMk/>
            <pc:sldMk cId="126421246" sldId="2146847133"/>
            <ac:spMk id="23" creationId="{5B9138BF-628F-43B7-A1C3-A207FD0BE758}"/>
          </ac:spMkLst>
        </pc:spChg>
        <pc:spChg chg="mod">
          <ac:chgData name="Pulagam Teja" userId="c0cbacc7-5711-4012-8ada-aa1d4063f889" providerId="ADAL" clId="{8061B3A2-09E8-4117-BB63-497930773C78}" dt="2022-06-03T08:47:22.261" v="5030" actId="20577"/>
          <ac:spMkLst>
            <pc:docMk/>
            <pc:sldMk cId="126421246" sldId="2146847133"/>
            <ac:spMk id="24" creationId="{9556921D-8D1C-4E44-A1E6-B3A3EDBE6470}"/>
          </ac:spMkLst>
        </pc:spChg>
        <pc:spChg chg="del">
          <ac:chgData name="Pulagam Teja" userId="c0cbacc7-5711-4012-8ada-aa1d4063f889" providerId="ADAL" clId="{8061B3A2-09E8-4117-BB63-497930773C78}" dt="2022-06-03T07:25:59.537" v="4764" actId="478"/>
          <ac:spMkLst>
            <pc:docMk/>
            <pc:sldMk cId="126421246" sldId="2146847133"/>
            <ac:spMk id="25" creationId="{1FCAC18F-2E74-490B-A868-238CFFD0CA77}"/>
          </ac:spMkLst>
        </pc:spChg>
        <pc:spChg chg="del">
          <ac:chgData name="Pulagam Teja" userId="c0cbacc7-5711-4012-8ada-aa1d4063f889" providerId="ADAL" clId="{8061B3A2-09E8-4117-BB63-497930773C78}" dt="2022-06-03T07:25:24.212" v="4756" actId="478"/>
          <ac:spMkLst>
            <pc:docMk/>
            <pc:sldMk cId="126421246" sldId="2146847133"/>
            <ac:spMk id="26" creationId="{F884FEC9-FE8A-47B1-9305-D52ABEE7C914}"/>
          </ac:spMkLst>
        </pc:spChg>
        <pc:spChg chg="del mod">
          <ac:chgData name="Pulagam Teja" userId="c0cbacc7-5711-4012-8ada-aa1d4063f889" providerId="ADAL" clId="{8061B3A2-09E8-4117-BB63-497930773C78}" dt="2022-06-03T06:10:23.856" v="3941" actId="478"/>
          <ac:spMkLst>
            <pc:docMk/>
            <pc:sldMk cId="126421246" sldId="2146847133"/>
            <ac:spMk id="27" creationId="{8DA9FDBA-A010-4794-941A-259D4A7BD582}"/>
          </ac:spMkLst>
        </pc:spChg>
        <pc:spChg chg="del">
          <ac:chgData name="Pulagam Teja" userId="c0cbacc7-5711-4012-8ada-aa1d4063f889" providerId="ADAL" clId="{8061B3A2-09E8-4117-BB63-497930773C78}" dt="2022-06-03T06:52:46.551" v="4465" actId="478"/>
          <ac:spMkLst>
            <pc:docMk/>
            <pc:sldMk cId="126421246" sldId="2146847133"/>
            <ac:spMk id="37" creationId="{28362B37-A943-434E-A5A7-481D1BAF9B74}"/>
          </ac:spMkLst>
        </pc:spChg>
        <pc:graphicFrameChg chg="mod modGraphic">
          <ac:chgData name="Pulagam Teja" userId="c0cbacc7-5711-4012-8ada-aa1d4063f889" providerId="ADAL" clId="{8061B3A2-09E8-4117-BB63-497930773C78}" dt="2022-06-03T11:12:50.858" v="5507" actId="21"/>
          <ac:graphicFrameMkLst>
            <pc:docMk/>
            <pc:sldMk cId="126421246" sldId="2146847133"/>
            <ac:graphicFrameMk id="34" creationId="{674F4800-37F0-44EF-BA11-BA44F3C203CD}"/>
          </ac:graphicFrameMkLst>
        </pc:graphicFrameChg>
      </pc:sldChg>
      <pc:sldChg chg="addSp delSp modSp add mod">
        <pc:chgData name="Pulagam Teja" userId="c0cbacc7-5711-4012-8ada-aa1d4063f889" providerId="ADAL" clId="{8061B3A2-09E8-4117-BB63-497930773C78}" dt="2022-06-03T07:01:42.942" v="4622"/>
        <pc:sldMkLst>
          <pc:docMk/>
          <pc:sldMk cId="2798495630" sldId="2146847134"/>
        </pc:sldMkLst>
        <pc:spChg chg="mod">
          <ac:chgData name="Pulagam Teja" userId="c0cbacc7-5711-4012-8ada-aa1d4063f889" providerId="ADAL" clId="{8061B3A2-09E8-4117-BB63-497930773C78}" dt="2022-06-03T06:48:37.072" v="4448" actId="1076"/>
          <ac:spMkLst>
            <pc:docMk/>
            <pc:sldMk cId="2798495630" sldId="2146847134"/>
            <ac:spMk id="8" creationId="{B268627F-73D3-4772-8DBF-1F4DCEB373F7}"/>
          </ac:spMkLst>
        </pc:spChg>
        <pc:spChg chg="mod">
          <ac:chgData name="Pulagam Teja" userId="c0cbacc7-5711-4012-8ada-aa1d4063f889" providerId="ADAL" clId="{8061B3A2-09E8-4117-BB63-497930773C78}" dt="2022-06-03T06:48:43.791" v="4449" actId="1076"/>
          <ac:spMkLst>
            <pc:docMk/>
            <pc:sldMk cId="2798495630" sldId="2146847134"/>
            <ac:spMk id="11" creationId="{38D7907D-B6B2-4BB7-ACD7-4B16EEECAD7A}"/>
          </ac:spMkLst>
        </pc:spChg>
        <pc:spChg chg="mod">
          <ac:chgData name="Pulagam Teja" userId="c0cbacc7-5711-4012-8ada-aa1d4063f889" providerId="ADAL" clId="{8061B3A2-09E8-4117-BB63-497930773C78}" dt="2022-06-03T06:48:48.176" v="4450" actId="1076"/>
          <ac:spMkLst>
            <pc:docMk/>
            <pc:sldMk cId="2798495630" sldId="2146847134"/>
            <ac:spMk id="13" creationId="{A55D726F-3EC3-4B90-A8E5-4363BEF2F896}"/>
          </ac:spMkLst>
        </pc:spChg>
        <pc:spChg chg="add mod">
          <ac:chgData name="Pulagam Teja" userId="c0cbacc7-5711-4012-8ada-aa1d4063f889" providerId="ADAL" clId="{8061B3A2-09E8-4117-BB63-497930773C78}" dt="2022-06-03T06:52:03.270" v="4463" actId="14100"/>
          <ac:spMkLst>
            <pc:docMk/>
            <pc:sldMk cId="2798495630" sldId="2146847134"/>
            <ac:spMk id="18" creationId="{0D4D4031-4DA5-4441-8233-22CD1E68625A}"/>
          </ac:spMkLst>
        </pc:spChg>
        <pc:spChg chg="del">
          <ac:chgData name="Pulagam Teja" userId="c0cbacc7-5711-4012-8ada-aa1d4063f889" providerId="ADAL" clId="{8061B3A2-09E8-4117-BB63-497930773C78}" dt="2022-06-03T06:48:22.032" v="4444" actId="478"/>
          <ac:spMkLst>
            <pc:docMk/>
            <pc:sldMk cId="2798495630" sldId="2146847134"/>
            <ac:spMk id="19" creationId="{EAA9FD81-B57B-4152-8C59-218E30440BB0}"/>
          </ac:spMkLst>
        </pc:spChg>
        <pc:spChg chg="add mod">
          <ac:chgData name="Pulagam Teja" userId="c0cbacc7-5711-4012-8ada-aa1d4063f889" providerId="ADAL" clId="{8061B3A2-09E8-4117-BB63-497930773C78}" dt="2022-06-03T06:49:46.725" v="4460" actId="1076"/>
          <ac:spMkLst>
            <pc:docMk/>
            <pc:sldMk cId="2798495630" sldId="2146847134"/>
            <ac:spMk id="21" creationId="{D0F9F127-5220-4A87-A5D7-A7BA00C51217}"/>
          </ac:spMkLst>
        </pc:spChg>
        <pc:spChg chg="del">
          <ac:chgData name="Pulagam Teja" userId="c0cbacc7-5711-4012-8ada-aa1d4063f889" providerId="ADAL" clId="{8061B3A2-09E8-4117-BB63-497930773C78}" dt="2022-06-03T06:48:26.848" v="4446" actId="478"/>
          <ac:spMkLst>
            <pc:docMk/>
            <pc:sldMk cId="2798495630" sldId="2146847134"/>
            <ac:spMk id="22" creationId="{AD52304C-05B4-4B6A-8A5E-1B431EDFB273}"/>
          </ac:spMkLst>
        </pc:spChg>
        <pc:spChg chg="add mod">
          <ac:chgData name="Pulagam Teja" userId="c0cbacc7-5711-4012-8ada-aa1d4063f889" providerId="ADAL" clId="{8061B3A2-09E8-4117-BB63-497930773C78}" dt="2022-06-03T06:49:50.696" v="4461" actId="1076"/>
          <ac:spMkLst>
            <pc:docMk/>
            <pc:sldMk cId="2798495630" sldId="2146847134"/>
            <ac:spMk id="23" creationId="{A17316E6-8F5F-4D45-9107-F00FFC640AEB}"/>
          </ac:spMkLst>
        </pc:spChg>
        <pc:spChg chg="del">
          <ac:chgData name="Pulagam Teja" userId="c0cbacc7-5711-4012-8ada-aa1d4063f889" providerId="ADAL" clId="{8061B3A2-09E8-4117-BB63-497930773C78}" dt="2022-06-03T06:48:23.973" v="4445" actId="478"/>
          <ac:spMkLst>
            <pc:docMk/>
            <pc:sldMk cId="2798495630" sldId="2146847134"/>
            <ac:spMk id="25" creationId="{87150181-221D-4F9C-89C2-55FAFCBFF889}"/>
          </ac:spMkLst>
        </pc:spChg>
        <pc:graphicFrameChg chg="del">
          <ac:chgData name="Pulagam Teja" userId="c0cbacc7-5711-4012-8ada-aa1d4063f889" providerId="ADAL" clId="{8061B3A2-09E8-4117-BB63-497930773C78}" dt="2022-06-03T06:48:19.410" v="4443" actId="478"/>
          <ac:graphicFrameMkLst>
            <pc:docMk/>
            <pc:sldMk cId="2798495630" sldId="2146847134"/>
            <ac:graphicFrameMk id="16" creationId="{461680B4-6086-4D14-8A98-71FEB364C9BA}"/>
          </ac:graphicFrameMkLst>
        </pc:graphicFrameChg>
        <pc:graphicFrameChg chg="mod">
          <ac:chgData name="Pulagam Teja" userId="c0cbacc7-5711-4012-8ada-aa1d4063f889" providerId="ADAL" clId="{8061B3A2-09E8-4117-BB63-497930773C78}" dt="2022-06-03T06:48:32.540" v="4447" actId="1076"/>
          <ac:graphicFrameMkLst>
            <pc:docMk/>
            <pc:sldMk cId="2798495630" sldId="2146847134"/>
            <ac:graphicFrameMk id="17" creationId="{490FC0BD-51DB-43FD-AFAD-F67227E0BAD0}"/>
          </ac:graphicFrameMkLst>
        </pc:graphicFrameChg>
        <pc:graphicFrameChg chg="add mod modGraphic">
          <ac:chgData name="Pulagam Teja" userId="c0cbacc7-5711-4012-8ada-aa1d4063f889" providerId="ADAL" clId="{8061B3A2-09E8-4117-BB63-497930773C78}" dt="2022-06-03T06:51:50.619" v="4462" actId="120"/>
          <ac:graphicFrameMkLst>
            <pc:docMk/>
            <pc:sldMk cId="2798495630" sldId="2146847134"/>
            <ac:graphicFrameMk id="20" creationId="{0146C1A3-F99B-4E26-90F5-22B4D268D747}"/>
          </ac:graphicFrameMkLst>
        </pc:graphicFrameChg>
        <pc:graphicFrameChg chg="add mod">
          <ac:chgData name="Pulagam Teja" userId="c0cbacc7-5711-4012-8ada-aa1d4063f889" providerId="ADAL" clId="{8061B3A2-09E8-4117-BB63-497930773C78}" dt="2022-06-03T07:01:42.942" v="4622"/>
          <ac:graphicFrameMkLst>
            <pc:docMk/>
            <pc:sldMk cId="2798495630" sldId="2146847134"/>
            <ac:graphicFrameMk id="24" creationId="{108C0D7A-0EA1-463E-8415-7B5D80EBC9AD}"/>
          </ac:graphicFrameMkLst>
        </pc:graphicFrameChg>
        <pc:graphicFrameChg chg="del">
          <ac:chgData name="Pulagam Teja" userId="c0cbacc7-5711-4012-8ada-aa1d4063f889" providerId="ADAL" clId="{8061B3A2-09E8-4117-BB63-497930773C78}" dt="2022-06-03T07:01:42.109" v="4621" actId="478"/>
          <ac:graphicFrameMkLst>
            <pc:docMk/>
            <pc:sldMk cId="2798495630" sldId="2146847134"/>
            <ac:graphicFrameMk id="28" creationId="{747EA8EE-B107-463B-8E11-24B009227B17}"/>
          </ac:graphicFrameMkLst>
        </pc:graphicFrameChg>
      </pc:sldChg>
      <pc:sldChg chg="addSp delSp modSp add mod">
        <pc:chgData name="Pulagam Teja" userId="c0cbacc7-5711-4012-8ada-aa1d4063f889" providerId="ADAL" clId="{8061B3A2-09E8-4117-BB63-497930773C78}" dt="2022-06-03T12:33:08.563" v="6284" actId="207"/>
        <pc:sldMkLst>
          <pc:docMk/>
          <pc:sldMk cId="2016623691" sldId="2146847135"/>
        </pc:sldMkLst>
        <pc:spChg chg="mod">
          <ac:chgData name="Pulagam Teja" userId="c0cbacc7-5711-4012-8ada-aa1d4063f889" providerId="ADAL" clId="{8061B3A2-09E8-4117-BB63-497930773C78}" dt="2022-06-03T09:22:55.205" v="5126"/>
          <ac:spMkLst>
            <pc:docMk/>
            <pc:sldMk cId="2016623691" sldId="2146847135"/>
            <ac:spMk id="8" creationId="{EA3AF635-2853-4B8C-A604-CF71D0B37319}"/>
          </ac:spMkLst>
        </pc:spChg>
        <pc:spChg chg="mod">
          <ac:chgData name="Pulagam Teja" userId="c0cbacc7-5711-4012-8ada-aa1d4063f889" providerId="ADAL" clId="{8061B3A2-09E8-4117-BB63-497930773C78}" dt="2022-06-03T12:06:34.384" v="5876" actId="14100"/>
          <ac:spMkLst>
            <pc:docMk/>
            <pc:sldMk cId="2016623691" sldId="2146847135"/>
            <ac:spMk id="17" creationId="{CCDFE849-259C-4EF6-BC01-4A416F17CAAF}"/>
          </ac:spMkLst>
        </pc:spChg>
        <pc:spChg chg="mod">
          <ac:chgData name="Pulagam Teja" userId="c0cbacc7-5711-4012-8ada-aa1d4063f889" providerId="ADAL" clId="{8061B3A2-09E8-4117-BB63-497930773C78}" dt="2022-06-03T12:12:44.541" v="5949" actId="14100"/>
          <ac:spMkLst>
            <pc:docMk/>
            <pc:sldMk cId="2016623691" sldId="2146847135"/>
            <ac:spMk id="19" creationId="{D9E337B3-60B2-4FAC-B403-E634B1D98B62}"/>
          </ac:spMkLst>
        </pc:spChg>
        <pc:spChg chg="add mod">
          <ac:chgData name="Pulagam Teja" userId="c0cbacc7-5711-4012-8ada-aa1d4063f889" providerId="ADAL" clId="{8061B3A2-09E8-4117-BB63-497930773C78}" dt="2022-06-03T12:12:40.811" v="5948" actId="1076"/>
          <ac:spMkLst>
            <pc:docMk/>
            <pc:sldMk cId="2016623691" sldId="2146847135"/>
            <ac:spMk id="27" creationId="{6B172798-9644-4638-9BB2-E0A61309126E}"/>
          </ac:spMkLst>
        </pc:spChg>
        <pc:spChg chg="add mod">
          <ac:chgData name="Pulagam Teja" userId="c0cbacc7-5711-4012-8ada-aa1d4063f889" providerId="ADAL" clId="{8061B3A2-09E8-4117-BB63-497930773C78}" dt="2022-06-03T12:10:31.709" v="5938" actId="1076"/>
          <ac:spMkLst>
            <pc:docMk/>
            <pc:sldMk cId="2016623691" sldId="2146847135"/>
            <ac:spMk id="28" creationId="{97E311E9-A85B-4BAC-A933-0D5D79C1900E}"/>
          </ac:spMkLst>
        </pc:spChg>
        <pc:graphicFrameChg chg="mod">
          <ac:chgData name="Pulagam Teja" userId="c0cbacc7-5711-4012-8ada-aa1d4063f889" providerId="ADAL" clId="{8061B3A2-09E8-4117-BB63-497930773C78}" dt="2022-06-03T12:10:23.987" v="5935"/>
          <ac:graphicFrameMkLst>
            <pc:docMk/>
            <pc:sldMk cId="2016623691" sldId="2146847135"/>
            <ac:graphicFrameMk id="12" creationId="{C7D770C7-247C-477B-975A-1008A611C0B4}"/>
          </ac:graphicFrameMkLst>
        </pc:graphicFrameChg>
        <pc:graphicFrameChg chg="mod modGraphic">
          <ac:chgData name="Pulagam Teja" userId="c0cbacc7-5711-4012-8ada-aa1d4063f889" providerId="ADAL" clId="{8061B3A2-09E8-4117-BB63-497930773C78}" dt="2022-06-03T12:33:05.462" v="6283" actId="207"/>
          <ac:graphicFrameMkLst>
            <pc:docMk/>
            <pc:sldMk cId="2016623691" sldId="2146847135"/>
            <ac:graphicFrameMk id="24" creationId="{CF5CEF79-8532-4F10-B438-9150C73B37A9}"/>
          </ac:graphicFrameMkLst>
        </pc:graphicFrameChg>
        <pc:graphicFrameChg chg="mod modGraphic">
          <ac:chgData name="Pulagam Teja" userId="c0cbacc7-5711-4012-8ada-aa1d4063f889" providerId="ADAL" clId="{8061B3A2-09E8-4117-BB63-497930773C78}" dt="2022-06-03T12:33:08.563" v="6284" actId="207"/>
          <ac:graphicFrameMkLst>
            <pc:docMk/>
            <pc:sldMk cId="2016623691" sldId="2146847135"/>
            <ac:graphicFrameMk id="26" creationId="{1B6558B4-3BEF-4CD8-8731-9EF6C079D885}"/>
          </ac:graphicFrameMkLst>
        </pc:graphicFrameChg>
        <pc:cxnChg chg="add del mod">
          <ac:chgData name="Pulagam Teja" userId="c0cbacc7-5711-4012-8ada-aa1d4063f889" providerId="ADAL" clId="{8061B3A2-09E8-4117-BB63-497930773C78}" dt="2022-06-03T11:23:21.314" v="5551" actId="478"/>
          <ac:cxnSpMkLst>
            <pc:docMk/>
            <pc:sldMk cId="2016623691" sldId="2146847135"/>
            <ac:cxnSpMk id="14" creationId="{CF2790DB-65D2-4361-89E9-E3F27E63E38E}"/>
          </ac:cxnSpMkLst>
        </pc:cxnChg>
        <pc:cxnChg chg="add del mod">
          <ac:chgData name="Pulagam Teja" userId="c0cbacc7-5711-4012-8ada-aa1d4063f889" providerId="ADAL" clId="{8061B3A2-09E8-4117-BB63-497930773C78}" dt="2022-06-03T12:01:22.736" v="5863" actId="478"/>
          <ac:cxnSpMkLst>
            <pc:docMk/>
            <pc:sldMk cId="2016623691" sldId="2146847135"/>
            <ac:cxnSpMk id="16" creationId="{89A50517-E1C0-4A28-AC36-0141EEF92023}"/>
          </ac:cxnSpMkLst>
        </pc:cxnChg>
        <pc:cxnChg chg="add mod">
          <ac:chgData name="Pulagam Teja" userId="c0cbacc7-5711-4012-8ada-aa1d4063f889" providerId="ADAL" clId="{8061B3A2-09E8-4117-BB63-497930773C78}" dt="2022-06-03T12:12:57.774" v="5950" actId="14100"/>
          <ac:cxnSpMkLst>
            <pc:docMk/>
            <pc:sldMk cId="2016623691" sldId="2146847135"/>
            <ac:cxnSpMk id="18" creationId="{1F7F539B-A9CC-4FE9-B2DD-746D8667DC1A}"/>
          </ac:cxnSpMkLst>
        </pc:cxnChg>
        <pc:cxnChg chg="add mod">
          <ac:chgData name="Pulagam Teja" userId="c0cbacc7-5711-4012-8ada-aa1d4063f889" providerId="ADAL" clId="{8061B3A2-09E8-4117-BB63-497930773C78}" dt="2022-06-03T12:01:19.307" v="5862" actId="14100"/>
          <ac:cxnSpMkLst>
            <pc:docMk/>
            <pc:sldMk cId="2016623691" sldId="2146847135"/>
            <ac:cxnSpMk id="20" creationId="{8DEE4660-57F9-4649-B610-372DA9042B9D}"/>
          </ac:cxnSpMkLst>
        </pc:cxnChg>
      </pc:sldChg>
      <pc:sldChg chg="addSp delSp modSp add mod">
        <pc:chgData name="Pulagam Teja" userId="c0cbacc7-5711-4012-8ada-aa1d4063f889" providerId="ADAL" clId="{8061B3A2-09E8-4117-BB63-497930773C78}" dt="2022-06-03T12:33:34.689" v="6289" actId="14100"/>
        <pc:sldMkLst>
          <pc:docMk/>
          <pc:sldMk cId="1708532047" sldId="2146847136"/>
        </pc:sldMkLst>
        <pc:spChg chg="mod">
          <ac:chgData name="Pulagam Teja" userId="c0cbacc7-5711-4012-8ada-aa1d4063f889" providerId="ADAL" clId="{8061B3A2-09E8-4117-BB63-497930773C78}" dt="2022-06-03T09:23:00.644" v="5127"/>
          <ac:spMkLst>
            <pc:docMk/>
            <pc:sldMk cId="1708532047" sldId="2146847136"/>
            <ac:spMk id="8" creationId="{EA3AF635-2853-4B8C-A604-CF71D0B37319}"/>
          </ac:spMkLst>
        </pc:spChg>
        <pc:spChg chg="mod">
          <ac:chgData name="Pulagam Teja" userId="c0cbacc7-5711-4012-8ada-aa1d4063f889" providerId="ADAL" clId="{8061B3A2-09E8-4117-BB63-497930773C78}" dt="2022-06-03T12:10:56.426" v="5943" actId="1076"/>
          <ac:spMkLst>
            <pc:docMk/>
            <pc:sldMk cId="1708532047" sldId="2146847136"/>
            <ac:spMk id="15" creationId="{054C75C6-5926-45BB-9310-DEA5EE6962AA}"/>
          </ac:spMkLst>
        </pc:spChg>
        <pc:spChg chg="mod">
          <ac:chgData name="Pulagam Teja" userId="c0cbacc7-5711-4012-8ada-aa1d4063f889" providerId="ADAL" clId="{8061B3A2-09E8-4117-BB63-497930773C78}" dt="2022-06-03T12:33:21.498" v="6287" actId="14100"/>
          <ac:spMkLst>
            <pc:docMk/>
            <pc:sldMk cId="1708532047" sldId="2146847136"/>
            <ac:spMk id="16" creationId="{B900AB15-2D44-4BFF-AD0B-D32AF2F21550}"/>
          </ac:spMkLst>
        </pc:spChg>
        <pc:spChg chg="add mod">
          <ac:chgData name="Pulagam Teja" userId="c0cbacc7-5711-4012-8ada-aa1d4063f889" providerId="ADAL" clId="{8061B3A2-09E8-4117-BB63-497930773C78}" dt="2022-06-03T12:10:58.382" v="5944" actId="1076"/>
          <ac:spMkLst>
            <pc:docMk/>
            <pc:sldMk cId="1708532047" sldId="2146847136"/>
            <ac:spMk id="27" creationId="{9B469934-FABA-4D98-9D23-256FF0B6B055}"/>
          </ac:spMkLst>
        </pc:spChg>
        <pc:graphicFrameChg chg="add mod">
          <ac:chgData name="Pulagam Teja" userId="c0cbacc7-5711-4012-8ada-aa1d4063f889" providerId="ADAL" clId="{8061B3A2-09E8-4117-BB63-497930773C78}" dt="2022-06-03T12:11:06.280" v="5946" actId="1076"/>
          <ac:graphicFrameMkLst>
            <pc:docMk/>
            <pc:sldMk cId="1708532047" sldId="2146847136"/>
            <ac:graphicFrameMk id="7" creationId="{43B26D62-A979-4B12-88E6-D0AA58EFF572}"/>
          </ac:graphicFrameMkLst>
        </pc:graphicFrameChg>
        <pc:graphicFrameChg chg="mod">
          <ac:chgData name="Pulagam Teja" userId="c0cbacc7-5711-4012-8ada-aa1d4063f889" providerId="ADAL" clId="{8061B3A2-09E8-4117-BB63-497930773C78}" dt="2022-06-03T12:13:24.734" v="5993" actId="20577"/>
          <ac:graphicFrameMkLst>
            <pc:docMk/>
            <pc:sldMk cId="1708532047" sldId="2146847136"/>
            <ac:graphicFrameMk id="12" creationId="{C7D770C7-247C-477B-975A-1008A611C0B4}"/>
          </ac:graphicFrameMkLst>
        </pc:graphicFrameChg>
        <pc:graphicFrameChg chg="del mod">
          <ac:chgData name="Pulagam Teja" userId="c0cbacc7-5711-4012-8ada-aa1d4063f889" providerId="ADAL" clId="{8061B3A2-09E8-4117-BB63-497930773C78}" dt="2022-06-03T09:12:54.656" v="5069" actId="478"/>
          <ac:graphicFrameMkLst>
            <pc:docMk/>
            <pc:sldMk cId="1708532047" sldId="2146847136"/>
            <ac:graphicFrameMk id="15" creationId="{88596C22-08A1-4D96-861A-957CF4C6BA4C}"/>
          </ac:graphicFrameMkLst>
        </pc:graphicFrameChg>
        <pc:graphicFrameChg chg="mod modGraphic">
          <ac:chgData name="Pulagam Teja" userId="c0cbacc7-5711-4012-8ada-aa1d4063f889" providerId="ADAL" clId="{8061B3A2-09E8-4117-BB63-497930773C78}" dt="2022-06-03T12:33:14.231" v="6285" actId="207"/>
          <ac:graphicFrameMkLst>
            <pc:docMk/>
            <pc:sldMk cId="1708532047" sldId="2146847136"/>
            <ac:graphicFrameMk id="24" creationId="{CF5CEF79-8532-4F10-B438-9150C73B37A9}"/>
          </ac:graphicFrameMkLst>
        </pc:graphicFrameChg>
        <pc:graphicFrameChg chg="mod modGraphic">
          <ac:chgData name="Pulagam Teja" userId="c0cbacc7-5711-4012-8ada-aa1d4063f889" providerId="ADAL" clId="{8061B3A2-09E8-4117-BB63-497930773C78}" dt="2022-06-03T12:33:17.547" v="6286" actId="207"/>
          <ac:graphicFrameMkLst>
            <pc:docMk/>
            <pc:sldMk cId="1708532047" sldId="2146847136"/>
            <ac:graphicFrameMk id="26" creationId="{1B6558B4-3BEF-4CD8-8731-9EF6C079D885}"/>
          </ac:graphicFrameMkLst>
        </pc:graphicFrameChg>
        <pc:cxnChg chg="add del mod">
          <ac:chgData name="Pulagam Teja" userId="c0cbacc7-5711-4012-8ada-aa1d4063f889" providerId="ADAL" clId="{8061B3A2-09E8-4117-BB63-497930773C78}" dt="2022-06-03T11:51:18.733" v="5827" actId="478"/>
          <ac:cxnSpMkLst>
            <pc:docMk/>
            <pc:sldMk cId="1708532047" sldId="2146847136"/>
            <ac:cxnSpMk id="10" creationId="{04DD7F21-8E5C-4041-841D-3AD4D234EDC8}"/>
          </ac:cxnSpMkLst>
        </pc:cxnChg>
        <pc:cxnChg chg="add mod">
          <ac:chgData name="Pulagam Teja" userId="c0cbacc7-5711-4012-8ada-aa1d4063f889" providerId="ADAL" clId="{8061B3A2-09E8-4117-BB63-497930773C78}" dt="2022-06-03T12:33:34.689" v="6289" actId="14100"/>
          <ac:cxnSpMkLst>
            <pc:docMk/>
            <pc:sldMk cId="1708532047" sldId="2146847136"/>
            <ac:cxnSpMk id="14" creationId="{66C66A05-DE14-4BC6-90C2-1AC4EE7A841B}"/>
          </ac:cxnSpMkLst>
        </pc:cxnChg>
        <pc:cxnChg chg="add mod">
          <ac:chgData name="Pulagam Teja" userId="c0cbacc7-5711-4012-8ada-aa1d4063f889" providerId="ADAL" clId="{8061B3A2-09E8-4117-BB63-497930773C78}" dt="2022-06-03T11:51:22.456" v="5828" actId="1076"/>
          <ac:cxnSpMkLst>
            <pc:docMk/>
            <pc:sldMk cId="1708532047" sldId="2146847136"/>
            <ac:cxnSpMk id="17" creationId="{39988039-EEF8-4DB7-8544-C9A9042E033E}"/>
          </ac:cxnSpMkLst>
        </pc:cxnChg>
      </pc:sldChg>
      <pc:sldChg chg="addSp delSp modSp mod">
        <pc:chgData name="Pulagam Teja" userId="c0cbacc7-5711-4012-8ada-aa1d4063f889" providerId="ADAL" clId="{8061B3A2-09E8-4117-BB63-497930773C78}" dt="2022-06-03T12:02:50.684" v="5866"/>
        <pc:sldMkLst>
          <pc:docMk/>
          <pc:sldMk cId="1603538597" sldId="2146847137"/>
        </pc:sldMkLst>
        <pc:spChg chg="del">
          <ac:chgData name="Pulagam Teja" userId="c0cbacc7-5711-4012-8ada-aa1d4063f889" providerId="ADAL" clId="{8061B3A2-09E8-4117-BB63-497930773C78}" dt="2022-06-03T10:55:25.608" v="5374" actId="478"/>
          <ac:spMkLst>
            <pc:docMk/>
            <pc:sldMk cId="1603538597" sldId="2146847137"/>
            <ac:spMk id="2" creationId="{FFB47094-CB9D-4EBE-880E-BEFCBCC3D040}"/>
          </ac:spMkLst>
        </pc:spChg>
        <pc:spChg chg="add del mod">
          <ac:chgData name="Pulagam Teja" userId="c0cbacc7-5711-4012-8ada-aa1d4063f889" providerId="ADAL" clId="{8061B3A2-09E8-4117-BB63-497930773C78}" dt="2022-06-03T10:52:47.414" v="5362" actId="478"/>
          <ac:spMkLst>
            <pc:docMk/>
            <pc:sldMk cId="1603538597" sldId="2146847137"/>
            <ac:spMk id="7" creationId="{4C832E54-515E-419D-953D-F53095AE6045}"/>
          </ac:spMkLst>
        </pc:spChg>
        <pc:spChg chg="add mod">
          <ac:chgData name="Pulagam Teja" userId="c0cbacc7-5711-4012-8ada-aa1d4063f889" providerId="ADAL" clId="{8061B3A2-09E8-4117-BB63-497930773C78}" dt="2022-06-03T11:05:47.968" v="5429"/>
          <ac:spMkLst>
            <pc:docMk/>
            <pc:sldMk cId="1603538597" sldId="2146847137"/>
            <ac:spMk id="22" creationId="{EC58637E-E094-44F5-A893-452609C733AF}"/>
          </ac:spMkLst>
        </pc:spChg>
        <pc:graphicFrameChg chg="del">
          <ac:chgData name="Pulagam Teja" userId="c0cbacc7-5711-4012-8ada-aa1d4063f889" providerId="ADAL" clId="{8061B3A2-09E8-4117-BB63-497930773C78}" dt="2022-06-03T10:52:45.094" v="5361" actId="478"/>
          <ac:graphicFrameMkLst>
            <pc:docMk/>
            <pc:sldMk cId="1603538597" sldId="2146847137"/>
            <ac:graphicFrameMk id="14" creationId="{4074CF49-83E4-4EA5-A205-15D4E7F284E1}"/>
          </ac:graphicFrameMkLst>
        </pc:graphicFrameChg>
        <pc:graphicFrameChg chg="add del mod">
          <ac:chgData name="Pulagam Teja" userId="c0cbacc7-5711-4012-8ada-aa1d4063f889" providerId="ADAL" clId="{8061B3A2-09E8-4117-BB63-497930773C78}" dt="2022-06-03T10:58:14.362" v="5385" actId="478"/>
          <ac:graphicFrameMkLst>
            <pc:docMk/>
            <pc:sldMk cId="1603538597" sldId="2146847137"/>
            <ac:graphicFrameMk id="15" creationId="{6E7F21DB-7EAB-47A4-B1DA-B82C32D562C9}"/>
          </ac:graphicFrameMkLst>
        </pc:graphicFrameChg>
        <pc:graphicFrameChg chg="add mod">
          <ac:chgData name="Pulagam Teja" userId="c0cbacc7-5711-4012-8ada-aa1d4063f889" providerId="ADAL" clId="{8061B3A2-09E8-4117-BB63-497930773C78}" dt="2022-06-03T10:55:30.780" v="5375"/>
          <ac:graphicFrameMkLst>
            <pc:docMk/>
            <pc:sldMk cId="1603538597" sldId="2146847137"/>
            <ac:graphicFrameMk id="16" creationId="{799D1A19-EC46-4FDC-8A2B-870BF5A4D9B0}"/>
          </ac:graphicFrameMkLst>
        </pc:graphicFrameChg>
        <pc:graphicFrameChg chg="add del">
          <ac:chgData name="Pulagam Teja" userId="c0cbacc7-5711-4012-8ada-aa1d4063f889" providerId="ADAL" clId="{8061B3A2-09E8-4117-BB63-497930773C78}" dt="2022-06-03T10:59:19.027" v="5390" actId="478"/>
          <ac:graphicFrameMkLst>
            <pc:docMk/>
            <pc:sldMk cId="1603538597" sldId="2146847137"/>
            <ac:graphicFrameMk id="19" creationId="{CD0099E6-0088-427D-B092-6AF349294987}"/>
          </ac:graphicFrameMkLst>
        </pc:graphicFrameChg>
        <pc:graphicFrameChg chg="add del mod">
          <ac:chgData name="Pulagam Teja" userId="c0cbacc7-5711-4012-8ada-aa1d4063f889" providerId="ADAL" clId="{8061B3A2-09E8-4117-BB63-497930773C78}" dt="2022-06-03T11:01:34.695" v="5404" actId="478"/>
          <ac:graphicFrameMkLst>
            <pc:docMk/>
            <pc:sldMk cId="1603538597" sldId="2146847137"/>
            <ac:graphicFrameMk id="20" creationId="{7DDDDB14-0D90-45D3-9BB9-C83FB219F1D0}"/>
          </ac:graphicFrameMkLst>
        </pc:graphicFrameChg>
        <pc:graphicFrameChg chg="add mod modGraphic">
          <ac:chgData name="Pulagam Teja" userId="c0cbacc7-5711-4012-8ada-aa1d4063f889" providerId="ADAL" clId="{8061B3A2-09E8-4117-BB63-497930773C78}" dt="2022-06-03T12:02:50.684" v="5866"/>
          <ac:graphicFrameMkLst>
            <pc:docMk/>
            <pc:sldMk cId="1603538597" sldId="2146847137"/>
            <ac:graphicFrameMk id="21" creationId="{2205CD2B-7EED-436F-9E13-32ACF068DA77}"/>
          </ac:graphicFrameMkLst>
        </pc:graphicFrameChg>
      </pc:sldChg>
      <pc:sldChg chg="addSp delSp modSp new del mod">
        <pc:chgData name="Pulagam Teja" userId="c0cbacc7-5711-4012-8ada-aa1d4063f889" providerId="ADAL" clId="{8061B3A2-09E8-4117-BB63-497930773C78}" dt="2022-06-03T08:28:54.942" v="5019" actId="2696"/>
        <pc:sldMkLst>
          <pc:docMk/>
          <pc:sldMk cId="3702260021" sldId="2146847137"/>
        </pc:sldMkLst>
        <pc:spChg chg="add del">
          <ac:chgData name="Pulagam Teja" userId="c0cbacc7-5711-4012-8ada-aa1d4063f889" providerId="ADAL" clId="{8061B3A2-09E8-4117-BB63-497930773C78}" dt="2022-06-03T07:07:00.433" v="4726" actId="22"/>
          <ac:spMkLst>
            <pc:docMk/>
            <pc:sldMk cId="3702260021" sldId="2146847137"/>
            <ac:spMk id="3" creationId="{5DA38814-E009-4FB9-B07B-AF2E100DB915}"/>
          </ac:spMkLst>
        </pc:spChg>
        <pc:graphicFrameChg chg="add mod">
          <ac:chgData name="Pulagam Teja" userId="c0cbacc7-5711-4012-8ada-aa1d4063f889" providerId="ADAL" clId="{8061B3A2-09E8-4117-BB63-497930773C78}" dt="2022-06-03T07:07:04.941" v="4727"/>
          <ac:graphicFrameMkLst>
            <pc:docMk/>
            <pc:sldMk cId="3702260021" sldId="2146847137"/>
            <ac:graphicFrameMk id="4" creationId="{DDCC40BB-BED8-43A7-A581-F029A5ACC1AF}"/>
          </ac:graphicFrameMkLst>
        </pc:graphicFrameChg>
        <pc:picChg chg="add mod">
          <ac:chgData name="Pulagam Teja" userId="c0cbacc7-5711-4012-8ada-aa1d4063f889" providerId="ADAL" clId="{8061B3A2-09E8-4117-BB63-497930773C78}" dt="2022-06-03T07:07:25.237" v="4730" actId="1076"/>
          <ac:picMkLst>
            <pc:docMk/>
            <pc:sldMk cId="3702260021" sldId="2146847137"/>
            <ac:picMk id="5" creationId="{17936C5D-DE47-49BD-AA81-667983DAF32F}"/>
          </ac:picMkLst>
        </pc:picChg>
      </pc:sldChg>
      <pc:sldChg chg="modSp add del mod">
        <pc:chgData name="Pulagam Teja" userId="c0cbacc7-5711-4012-8ada-aa1d4063f889" providerId="ADAL" clId="{8061B3A2-09E8-4117-BB63-497930773C78}" dt="2022-06-03T08:28:26.266" v="5018" actId="2696"/>
        <pc:sldMkLst>
          <pc:docMk/>
          <pc:sldMk cId="880010195" sldId="2146847138"/>
        </pc:sldMkLst>
        <pc:graphicFrameChg chg="modGraphic">
          <ac:chgData name="Pulagam Teja" userId="c0cbacc7-5711-4012-8ada-aa1d4063f889" providerId="ADAL" clId="{8061B3A2-09E8-4117-BB63-497930773C78}" dt="2022-06-03T08:25:37.757" v="4973" actId="14734"/>
          <ac:graphicFrameMkLst>
            <pc:docMk/>
            <pc:sldMk cId="880010195" sldId="2146847138"/>
            <ac:graphicFrameMk id="34" creationId="{674F4800-37F0-44EF-BA11-BA44F3C203CD}"/>
          </ac:graphicFrameMkLst>
        </pc:graphicFrameChg>
      </pc:sldChg>
      <pc:sldChg chg="addSp delSp modSp add mod ord">
        <pc:chgData name="Pulagam Teja" userId="c0cbacc7-5711-4012-8ada-aa1d4063f889" providerId="ADAL" clId="{8061B3A2-09E8-4117-BB63-497930773C78}" dt="2022-06-03T12:28:04.433" v="6243"/>
        <pc:sldMkLst>
          <pc:docMk/>
          <pc:sldMk cId="2164929761" sldId="2146847138"/>
        </pc:sldMkLst>
        <pc:spChg chg="mod">
          <ac:chgData name="Pulagam Teja" userId="c0cbacc7-5711-4012-8ada-aa1d4063f889" providerId="ADAL" clId="{8061B3A2-09E8-4117-BB63-497930773C78}" dt="2022-06-03T12:22:21.359" v="6111" actId="1076"/>
          <ac:spMkLst>
            <pc:docMk/>
            <pc:sldMk cId="2164929761" sldId="2146847138"/>
            <ac:spMk id="6" creationId="{C49938C8-2D67-40F8-9FFE-9A9D94B8EC4F}"/>
          </ac:spMkLst>
        </pc:spChg>
        <pc:spChg chg="mod">
          <ac:chgData name="Pulagam Teja" userId="c0cbacc7-5711-4012-8ada-aa1d4063f889" providerId="ADAL" clId="{8061B3A2-09E8-4117-BB63-497930773C78}" dt="2022-06-03T12:22:21.359" v="6111" actId="1076"/>
          <ac:spMkLst>
            <pc:docMk/>
            <pc:sldMk cId="2164929761" sldId="2146847138"/>
            <ac:spMk id="7" creationId="{27F57F99-EF0D-4476-A19F-7C28CD7BBDF9}"/>
          </ac:spMkLst>
        </pc:spChg>
        <pc:spChg chg="mod">
          <ac:chgData name="Pulagam Teja" userId="c0cbacc7-5711-4012-8ada-aa1d4063f889" providerId="ADAL" clId="{8061B3A2-09E8-4117-BB63-497930773C78}" dt="2022-06-03T12:22:21.359" v="6111" actId="1076"/>
          <ac:spMkLst>
            <pc:docMk/>
            <pc:sldMk cId="2164929761" sldId="2146847138"/>
            <ac:spMk id="11" creationId="{0BDFB6B8-7AB7-4755-BDF1-8ED6466664BE}"/>
          </ac:spMkLst>
        </pc:spChg>
        <pc:spChg chg="mod">
          <ac:chgData name="Pulagam Teja" userId="c0cbacc7-5711-4012-8ada-aa1d4063f889" providerId="ADAL" clId="{8061B3A2-09E8-4117-BB63-497930773C78}" dt="2022-06-03T12:22:21.359" v="6111" actId="1076"/>
          <ac:spMkLst>
            <pc:docMk/>
            <pc:sldMk cId="2164929761" sldId="2146847138"/>
            <ac:spMk id="12" creationId="{F388901F-0643-408A-8166-7D326263EE5B}"/>
          </ac:spMkLst>
        </pc:spChg>
        <pc:spChg chg="mod">
          <ac:chgData name="Pulagam Teja" userId="c0cbacc7-5711-4012-8ada-aa1d4063f889" providerId="ADAL" clId="{8061B3A2-09E8-4117-BB63-497930773C78}" dt="2022-06-03T12:22:21.359" v="6111" actId="1076"/>
          <ac:spMkLst>
            <pc:docMk/>
            <pc:sldMk cId="2164929761" sldId="2146847138"/>
            <ac:spMk id="13" creationId="{58D116FE-6426-41BB-94CC-3D9275500FC5}"/>
          </ac:spMkLst>
        </pc:spChg>
        <pc:spChg chg="mod">
          <ac:chgData name="Pulagam Teja" userId="c0cbacc7-5711-4012-8ada-aa1d4063f889" providerId="ADAL" clId="{8061B3A2-09E8-4117-BB63-497930773C78}" dt="2022-06-03T12:22:21.359" v="6111" actId="1076"/>
          <ac:spMkLst>
            <pc:docMk/>
            <pc:sldMk cId="2164929761" sldId="2146847138"/>
            <ac:spMk id="14" creationId="{E98CC2A8-A86F-4875-8105-C8FC6E23EB61}"/>
          </ac:spMkLst>
        </pc:spChg>
        <pc:spChg chg="mod">
          <ac:chgData name="Pulagam Teja" userId="c0cbacc7-5711-4012-8ada-aa1d4063f889" providerId="ADAL" clId="{8061B3A2-09E8-4117-BB63-497930773C78}" dt="2022-06-03T12:22:47.572" v="6134" actId="1076"/>
          <ac:spMkLst>
            <pc:docMk/>
            <pc:sldMk cId="2164929761" sldId="2146847138"/>
            <ac:spMk id="16" creationId="{D3AAA5A7-B658-49C8-8775-471F06465B1F}"/>
          </ac:spMkLst>
        </pc:spChg>
        <pc:spChg chg="mod">
          <ac:chgData name="Pulagam Teja" userId="c0cbacc7-5711-4012-8ada-aa1d4063f889" providerId="ADAL" clId="{8061B3A2-09E8-4117-BB63-497930773C78}" dt="2022-06-03T12:22:21.359" v="6111" actId="1076"/>
          <ac:spMkLst>
            <pc:docMk/>
            <pc:sldMk cId="2164929761" sldId="2146847138"/>
            <ac:spMk id="19" creationId="{A716C6C2-EB63-4A1A-B6DB-237160C7F79D}"/>
          </ac:spMkLst>
        </pc:spChg>
        <pc:spChg chg="mod">
          <ac:chgData name="Pulagam Teja" userId="c0cbacc7-5711-4012-8ada-aa1d4063f889" providerId="ADAL" clId="{8061B3A2-09E8-4117-BB63-497930773C78}" dt="2022-06-03T12:22:21.359" v="6111" actId="1076"/>
          <ac:spMkLst>
            <pc:docMk/>
            <pc:sldMk cId="2164929761" sldId="2146847138"/>
            <ac:spMk id="20" creationId="{45FD70D0-95C7-4B28-BCAF-CDAB79C8B63A}"/>
          </ac:spMkLst>
        </pc:spChg>
        <pc:spChg chg="mod">
          <ac:chgData name="Pulagam Teja" userId="c0cbacc7-5711-4012-8ada-aa1d4063f889" providerId="ADAL" clId="{8061B3A2-09E8-4117-BB63-497930773C78}" dt="2022-06-03T12:22:21.359" v="6111" actId="1076"/>
          <ac:spMkLst>
            <pc:docMk/>
            <pc:sldMk cId="2164929761" sldId="2146847138"/>
            <ac:spMk id="21" creationId="{82FC123B-3718-4E98-94C8-196A0820CF7D}"/>
          </ac:spMkLst>
        </pc:spChg>
        <pc:spChg chg="mod">
          <ac:chgData name="Pulagam Teja" userId="c0cbacc7-5711-4012-8ada-aa1d4063f889" providerId="ADAL" clId="{8061B3A2-09E8-4117-BB63-497930773C78}" dt="2022-06-03T12:22:21.359" v="6111" actId="1076"/>
          <ac:spMkLst>
            <pc:docMk/>
            <pc:sldMk cId="2164929761" sldId="2146847138"/>
            <ac:spMk id="22" creationId="{D6C8B0D5-A896-41E3-9002-669CB7B5875A}"/>
          </ac:spMkLst>
        </pc:spChg>
        <pc:spChg chg="mod">
          <ac:chgData name="Pulagam Teja" userId="c0cbacc7-5711-4012-8ada-aa1d4063f889" providerId="ADAL" clId="{8061B3A2-09E8-4117-BB63-497930773C78}" dt="2022-06-03T12:22:21.359" v="6111" actId="1076"/>
          <ac:spMkLst>
            <pc:docMk/>
            <pc:sldMk cId="2164929761" sldId="2146847138"/>
            <ac:spMk id="23" creationId="{5B9138BF-628F-43B7-A1C3-A207FD0BE758}"/>
          </ac:spMkLst>
        </pc:spChg>
        <pc:spChg chg="mod">
          <ac:chgData name="Pulagam Teja" userId="c0cbacc7-5711-4012-8ada-aa1d4063f889" providerId="ADAL" clId="{8061B3A2-09E8-4117-BB63-497930773C78}" dt="2022-06-03T12:22:21.359" v="6111" actId="1076"/>
          <ac:spMkLst>
            <pc:docMk/>
            <pc:sldMk cId="2164929761" sldId="2146847138"/>
            <ac:spMk id="24" creationId="{9556921D-8D1C-4E44-A1E6-B3A3EDBE6470}"/>
          </ac:spMkLst>
        </pc:spChg>
        <pc:spChg chg="add del mod">
          <ac:chgData name="Pulagam Teja" userId="c0cbacc7-5711-4012-8ada-aa1d4063f889" providerId="ADAL" clId="{8061B3A2-09E8-4117-BB63-497930773C78}" dt="2022-06-03T12:22:16.699" v="6109"/>
          <ac:spMkLst>
            <pc:docMk/>
            <pc:sldMk cId="2164929761" sldId="2146847138"/>
            <ac:spMk id="25" creationId="{D7A612A9-64E0-4AC8-B85A-B90E40F83F38}"/>
          </ac:spMkLst>
        </pc:spChg>
        <pc:spChg chg="mod">
          <ac:chgData name="Pulagam Teja" userId="c0cbacc7-5711-4012-8ada-aa1d4063f889" providerId="ADAL" clId="{8061B3A2-09E8-4117-BB63-497930773C78}" dt="2022-06-03T12:22:53.342" v="6141" actId="1076"/>
          <ac:spMkLst>
            <pc:docMk/>
            <pc:sldMk cId="2164929761" sldId="2146847138"/>
            <ac:spMk id="31" creationId="{87C16FAE-7FAF-4004-9CA3-943F3351003C}"/>
          </ac:spMkLst>
        </pc:spChg>
        <pc:spChg chg="mod">
          <ac:chgData name="Pulagam Teja" userId="c0cbacc7-5711-4012-8ada-aa1d4063f889" providerId="ADAL" clId="{8061B3A2-09E8-4117-BB63-497930773C78}" dt="2022-06-03T12:25:05.334" v="6182" actId="1076"/>
          <ac:spMkLst>
            <pc:docMk/>
            <pc:sldMk cId="2164929761" sldId="2146847138"/>
            <ac:spMk id="36" creationId="{89192C82-7DF9-44FD-9DAC-AB7882D4E95E}"/>
          </ac:spMkLst>
        </pc:spChg>
        <pc:graphicFrameChg chg="mod modGraphic">
          <ac:chgData name="Pulagam Teja" userId="c0cbacc7-5711-4012-8ada-aa1d4063f889" providerId="ADAL" clId="{8061B3A2-09E8-4117-BB63-497930773C78}" dt="2022-06-03T12:28:04.433" v="6243"/>
          <ac:graphicFrameMkLst>
            <pc:docMk/>
            <pc:sldMk cId="2164929761" sldId="2146847138"/>
            <ac:graphicFrameMk id="34" creationId="{674F4800-37F0-44EF-BA11-BA44F3C203CD}"/>
          </ac:graphicFrameMkLst>
        </pc:graphicFrameChg>
      </pc:sldChg>
      <pc:sldChg chg="addSp delSp modSp add mod">
        <pc:chgData name="Pulagam Teja" userId="c0cbacc7-5711-4012-8ada-aa1d4063f889" providerId="ADAL" clId="{8061B3A2-09E8-4117-BB63-497930773C78}" dt="2022-06-03T15:50:27.361" v="6395" actId="20577"/>
        <pc:sldMkLst>
          <pc:docMk/>
          <pc:sldMk cId="4162761727" sldId="2146847139"/>
        </pc:sldMkLst>
        <pc:spChg chg="add del mod">
          <ac:chgData name="Pulagam Teja" userId="c0cbacc7-5711-4012-8ada-aa1d4063f889" providerId="ADAL" clId="{8061B3A2-09E8-4117-BB63-497930773C78}" dt="2022-06-03T15:44:24.116" v="6352" actId="478"/>
          <ac:spMkLst>
            <pc:docMk/>
            <pc:sldMk cId="4162761727" sldId="2146847139"/>
            <ac:spMk id="6" creationId="{A03E6BEA-01FD-49CC-9B52-B7E8F50249EF}"/>
          </ac:spMkLst>
        </pc:spChg>
        <pc:spChg chg="add mod">
          <ac:chgData name="Pulagam Teja" userId="c0cbacc7-5711-4012-8ada-aa1d4063f889" providerId="ADAL" clId="{8061B3A2-09E8-4117-BB63-497930773C78}" dt="2022-06-03T15:48:13.702" v="6364" actId="1076"/>
          <ac:spMkLst>
            <pc:docMk/>
            <pc:sldMk cId="4162761727" sldId="2146847139"/>
            <ac:spMk id="29" creationId="{7EA3D97A-14B8-4503-A017-E84742108AC9}"/>
          </ac:spMkLst>
        </pc:spChg>
        <pc:spChg chg="add mod">
          <ac:chgData name="Pulagam Teja" userId="c0cbacc7-5711-4012-8ada-aa1d4063f889" providerId="ADAL" clId="{8061B3A2-09E8-4117-BB63-497930773C78}" dt="2022-06-03T15:48:24.341" v="6366" actId="1076"/>
          <ac:spMkLst>
            <pc:docMk/>
            <pc:sldMk cId="4162761727" sldId="2146847139"/>
            <ac:spMk id="31" creationId="{10F2734E-E73F-48DC-975D-17DFA3D5D342}"/>
          </ac:spMkLst>
        </pc:spChg>
        <pc:spChg chg="add mod">
          <ac:chgData name="Pulagam Teja" userId="c0cbacc7-5711-4012-8ada-aa1d4063f889" providerId="ADAL" clId="{8061B3A2-09E8-4117-BB63-497930773C78}" dt="2022-06-03T15:48:37.586" v="6368" actId="1076"/>
          <ac:spMkLst>
            <pc:docMk/>
            <pc:sldMk cId="4162761727" sldId="2146847139"/>
            <ac:spMk id="35" creationId="{10F2734E-E73F-48DC-975D-17DFA3D5D342}"/>
          </ac:spMkLst>
        </pc:spChg>
        <pc:graphicFrameChg chg="add mod">
          <ac:chgData name="Pulagam Teja" userId="c0cbacc7-5711-4012-8ada-aa1d4063f889" providerId="ADAL" clId="{8061B3A2-09E8-4117-BB63-497930773C78}" dt="2022-06-03T15:50:27.361" v="6395" actId="20577"/>
          <ac:graphicFrameMkLst>
            <pc:docMk/>
            <pc:sldMk cId="4162761727" sldId="2146847139"/>
            <ac:graphicFrameMk id="28" creationId="{65300F66-0B71-409F-A821-CFCD734D154D}"/>
          </ac:graphicFrameMkLst>
        </pc:graphicFrameChg>
        <pc:graphicFrameChg chg="del">
          <ac:chgData name="Pulagam Teja" userId="c0cbacc7-5711-4012-8ada-aa1d4063f889" providerId="ADAL" clId="{8061B3A2-09E8-4117-BB63-497930773C78}" dt="2022-06-03T15:44:20.386" v="6349" actId="478"/>
          <ac:graphicFrameMkLst>
            <pc:docMk/>
            <pc:sldMk cId="4162761727" sldId="2146847139"/>
            <ac:graphicFrameMk id="39" creationId="{FC4CB475-01C9-492D-A73C-A6DFD18BF340}"/>
          </ac:graphicFrameMkLst>
        </pc:graphicFrameChg>
      </pc:sldChg>
      <pc:sldMasterChg chg="delSldLayout">
        <pc:chgData name="Pulagam Teja" userId="c0cbacc7-5711-4012-8ada-aa1d4063f889" providerId="ADAL" clId="{8061B3A2-09E8-4117-BB63-497930773C78}" dt="2022-06-03T06:09:45.037" v="3937" actId="47"/>
        <pc:sldMasterMkLst>
          <pc:docMk/>
          <pc:sldMasterMk cId="2136877487" sldId="2147483726"/>
        </pc:sldMasterMkLst>
        <pc:sldLayoutChg chg="del">
          <pc:chgData name="Pulagam Teja" userId="c0cbacc7-5711-4012-8ada-aa1d4063f889" providerId="ADAL" clId="{8061B3A2-09E8-4117-BB63-497930773C78}" dt="2022-06-03T06:09:45.037" v="3937" actId="47"/>
          <pc:sldLayoutMkLst>
            <pc:docMk/>
            <pc:sldMasterMk cId="2136877487" sldId="2147483726"/>
            <pc:sldLayoutMk cId="3525457460" sldId="2147483731"/>
          </pc:sldLayoutMkLst>
        </pc:sldLayoutChg>
      </pc:sldMasterChg>
      <pc:sldMasterChg chg="delSldLayout">
        <pc:chgData name="Pulagam Teja" userId="c0cbacc7-5711-4012-8ada-aa1d4063f889" providerId="ADAL" clId="{8061B3A2-09E8-4117-BB63-497930773C78}" dt="2022-06-03T06:10:40.815" v="3942" actId="47"/>
        <pc:sldMasterMkLst>
          <pc:docMk/>
          <pc:sldMasterMk cId="465157498" sldId="2147483742"/>
        </pc:sldMasterMkLst>
        <pc:sldLayoutChg chg="del">
          <pc:chgData name="Pulagam Teja" userId="c0cbacc7-5711-4012-8ada-aa1d4063f889" providerId="ADAL" clId="{8061B3A2-09E8-4117-BB63-497930773C78}" dt="2022-06-03T06:10:40.815" v="3942" actId="47"/>
          <pc:sldLayoutMkLst>
            <pc:docMk/>
            <pc:sldMasterMk cId="465157498" sldId="2147483742"/>
            <pc:sldLayoutMk cId="3152994838" sldId="2147483686"/>
          </pc:sldLayoutMkLst>
        </pc:sldLayoutChg>
      </pc:sldMasterChg>
    </pc:docChg>
  </pc:docChgLst>
  <pc:docChgLst>
    <pc:chgData name="Pulagam Teja" userId="S::pulagam.teja@themathcompany.com::c0cbacc7-5711-4012-8ada-aa1d4063f889" providerId="AD" clId="Web-{16F1A138-2B7E-4962-A26E-91A56286DD34}"/>
    <pc:docChg chg="modSld sldOrd">
      <pc:chgData name="Pulagam Teja" userId="S::pulagam.teja@themathcompany.com::c0cbacc7-5711-4012-8ada-aa1d4063f889" providerId="AD" clId="Web-{16F1A138-2B7E-4962-A26E-91A56286DD34}" dt="2022-05-20T14:11:11.010" v="1"/>
      <pc:docMkLst>
        <pc:docMk/>
      </pc:docMkLst>
      <pc:sldChg chg="ord">
        <pc:chgData name="Pulagam Teja" userId="S::pulagam.teja@themathcompany.com::c0cbacc7-5711-4012-8ada-aa1d4063f889" providerId="AD" clId="Web-{16F1A138-2B7E-4962-A26E-91A56286DD34}" dt="2022-05-20T14:11:11.010" v="1"/>
        <pc:sldMkLst>
          <pc:docMk/>
          <pc:sldMk cId="2420457607" sldId="518"/>
        </pc:sldMkLst>
      </pc:sldChg>
      <pc:sldChg chg="modSp">
        <pc:chgData name="Pulagam Teja" userId="S::pulagam.teja@themathcompany.com::c0cbacc7-5711-4012-8ada-aa1d4063f889" providerId="AD" clId="Web-{16F1A138-2B7E-4962-A26E-91A56286DD34}" dt="2022-05-20T14:09:01.227" v="0" actId="20577"/>
        <pc:sldMkLst>
          <pc:docMk/>
          <pc:sldMk cId="2380845302" sldId="2146847099"/>
        </pc:sldMkLst>
        <pc:spChg chg="mod">
          <ac:chgData name="Pulagam Teja" userId="S::pulagam.teja@themathcompany.com::c0cbacc7-5711-4012-8ada-aa1d4063f889" providerId="AD" clId="Web-{16F1A138-2B7E-4962-A26E-91A56286DD34}" dt="2022-05-20T14:09:01.227" v="0" actId="20577"/>
          <ac:spMkLst>
            <pc:docMk/>
            <pc:sldMk cId="2380845302" sldId="2146847099"/>
            <ac:spMk id="94" creationId="{FE88760B-5C16-40F5-8C71-082F0C93E2C8}"/>
          </ac:spMkLst>
        </pc:spChg>
      </pc:sldChg>
    </pc:docChg>
  </pc:docChgLst>
  <pc:docChgLst>
    <pc:chgData name="Sreevidya Raman" userId="ee0155fa-7764-49f5-994b-5f1ff8d752cd" providerId="ADAL" clId="{E914D568-BB9E-4191-9199-B9B8245E7FB9}"/>
    <pc:docChg chg="undo custSel addSld delSld modSld">
      <pc:chgData name="Sreevidya Raman" userId="ee0155fa-7764-49f5-994b-5f1ff8d752cd" providerId="ADAL" clId="{E914D568-BB9E-4191-9199-B9B8245E7FB9}" dt="2022-05-24T08:38:15.851" v="26" actId="2056"/>
      <pc:docMkLst>
        <pc:docMk/>
      </pc:docMkLst>
      <pc:sldChg chg="addCm">
        <pc:chgData name="Sreevidya Raman" userId="ee0155fa-7764-49f5-994b-5f1ff8d752cd" providerId="ADAL" clId="{E914D568-BB9E-4191-9199-B9B8245E7FB9}" dt="2022-05-23T17:57:31.999" v="12"/>
        <pc:sldMkLst>
          <pc:docMk/>
          <pc:sldMk cId="10792528" sldId="288"/>
        </pc:sldMkLst>
      </pc:sldChg>
      <pc:sldChg chg="modSp mod addCm modCm">
        <pc:chgData name="Sreevidya Raman" userId="ee0155fa-7764-49f5-994b-5f1ff8d752cd" providerId="ADAL" clId="{E914D568-BB9E-4191-9199-B9B8245E7FB9}" dt="2022-05-24T08:38:15.851" v="26" actId="2056"/>
        <pc:sldMkLst>
          <pc:docMk/>
          <pc:sldMk cId="2420457607" sldId="518"/>
        </pc:sldMkLst>
        <pc:spChg chg="mod">
          <ac:chgData name="Sreevidya Raman" userId="ee0155fa-7764-49f5-994b-5f1ff8d752cd" providerId="ADAL" clId="{E914D568-BB9E-4191-9199-B9B8245E7FB9}" dt="2022-05-24T07:45:21.278" v="22" actId="1036"/>
          <ac:spMkLst>
            <pc:docMk/>
            <pc:sldMk cId="2420457607" sldId="518"/>
            <ac:spMk id="32" creationId="{CC0C296C-5476-4EF3-9DEB-F86807A0A994}"/>
          </ac:spMkLst>
        </pc:spChg>
      </pc:sldChg>
      <pc:sldChg chg="addCm">
        <pc:chgData name="Sreevidya Raman" userId="ee0155fa-7764-49f5-994b-5f1ff8d752cd" providerId="ADAL" clId="{E914D568-BB9E-4191-9199-B9B8245E7FB9}" dt="2022-05-23T17:35:27.456" v="5"/>
        <pc:sldMkLst>
          <pc:docMk/>
          <pc:sldMk cId="21479192" sldId="525"/>
        </pc:sldMkLst>
      </pc:sldChg>
      <pc:sldChg chg="addCm">
        <pc:chgData name="Sreevidya Raman" userId="ee0155fa-7764-49f5-994b-5f1ff8d752cd" providerId="ADAL" clId="{E914D568-BB9E-4191-9199-B9B8245E7FB9}" dt="2022-05-23T18:06:29.505" v="15"/>
        <pc:sldMkLst>
          <pc:docMk/>
          <pc:sldMk cId="2433014127" sldId="2146847094"/>
        </pc:sldMkLst>
      </pc:sldChg>
      <pc:sldChg chg="addCm">
        <pc:chgData name="Sreevidya Raman" userId="ee0155fa-7764-49f5-994b-5f1ff8d752cd" providerId="ADAL" clId="{E914D568-BB9E-4191-9199-B9B8245E7FB9}" dt="2022-05-23T17:33:37.041" v="3"/>
        <pc:sldMkLst>
          <pc:docMk/>
          <pc:sldMk cId="821680698" sldId="2146847101"/>
        </pc:sldMkLst>
      </pc:sldChg>
      <pc:sldChg chg="addCm">
        <pc:chgData name="Sreevidya Raman" userId="ee0155fa-7764-49f5-994b-5f1ff8d752cd" providerId="ADAL" clId="{E914D568-BB9E-4191-9199-B9B8245E7FB9}" dt="2022-05-23T17:43:02.912" v="9"/>
        <pc:sldMkLst>
          <pc:docMk/>
          <pc:sldMk cId="1879585910" sldId="2146847107"/>
        </pc:sldMkLst>
      </pc:sldChg>
      <pc:sldChg chg="addCm">
        <pc:chgData name="Sreevidya Raman" userId="ee0155fa-7764-49f5-994b-5f1ff8d752cd" providerId="ADAL" clId="{E914D568-BB9E-4191-9199-B9B8245E7FB9}" dt="2022-05-23T17:40:53.977" v="8"/>
        <pc:sldMkLst>
          <pc:docMk/>
          <pc:sldMk cId="3012110320" sldId="2146847108"/>
        </pc:sldMkLst>
      </pc:sldChg>
      <pc:sldChg chg="addCm modCm">
        <pc:chgData name="Sreevidya Raman" userId="ee0155fa-7764-49f5-994b-5f1ff8d752cd" providerId="ADAL" clId="{E914D568-BB9E-4191-9199-B9B8245E7FB9}" dt="2022-05-23T18:39:39.431" v="17" actId="2056"/>
        <pc:sldMkLst>
          <pc:docMk/>
          <pc:sldMk cId="1802499015" sldId="2146847110"/>
        </pc:sldMkLst>
      </pc:sldChg>
      <pc:sldChg chg="modSp mod addCm">
        <pc:chgData name="Sreevidya Raman" userId="ee0155fa-7764-49f5-994b-5f1ff8d752cd" providerId="ADAL" clId="{E914D568-BB9E-4191-9199-B9B8245E7FB9}" dt="2022-05-23T17:58:53.591" v="14" actId="20577"/>
        <pc:sldMkLst>
          <pc:docMk/>
          <pc:sldMk cId="3651130997" sldId="2146847111"/>
        </pc:sldMkLst>
        <pc:spChg chg="mod">
          <ac:chgData name="Sreevidya Raman" userId="ee0155fa-7764-49f5-994b-5f1ff8d752cd" providerId="ADAL" clId="{E914D568-BB9E-4191-9199-B9B8245E7FB9}" dt="2022-05-23T17:58:53.591" v="14" actId="20577"/>
          <ac:spMkLst>
            <pc:docMk/>
            <pc:sldMk cId="3651130997" sldId="2146847111"/>
            <ac:spMk id="54" creationId="{43527C4E-2E1E-434E-B60E-31800310172A}"/>
          </ac:spMkLst>
        </pc:spChg>
      </pc:sldChg>
      <pc:sldChg chg="modSp mod">
        <pc:chgData name="Sreevidya Raman" userId="ee0155fa-7764-49f5-994b-5f1ff8d752cd" providerId="ADAL" clId="{E914D568-BB9E-4191-9199-B9B8245E7FB9}" dt="2022-05-24T07:45:34.060" v="25" actId="5793"/>
        <pc:sldMkLst>
          <pc:docMk/>
          <pc:sldMk cId="1866570308" sldId="2146847117"/>
        </pc:sldMkLst>
        <pc:spChg chg="mod">
          <ac:chgData name="Sreevidya Raman" userId="ee0155fa-7764-49f5-994b-5f1ff8d752cd" providerId="ADAL" clId="{E914D568-BB9E-4191-9199-B9B8245E7FB9}" dt="2022-05-24T07:45:34.060" v="25" actId="5793"/>
          <ac:spMkLst>
            <pc:docMk/>
            <pc:sldMk cId="1866570308" sldId="2146847117"/>
            <ac:spMk id="10" creationId="{6B9DE6C0-6426-40C5-BCB9-3F8BB635CB4E}"/>
          </ac:spMkLst>
        </pc:spChg>
      </pc:sldChg>
      <pc:sldChg chg="modSp mod">
        <pc:chgData name="Sreevidya Raman" userId="ee0155fa-7764-49f5-994b-5f1ff8d752cd" providerId="ADAL" clId="{E914D568-BB9E-4191-9199-B9B8245E7FB9}" dt="2022-05-23T17:30:51.482" v="2" actId="207"/>
        <pc:sldMkLst>
          <pc:docMk/>
          <pc:sldMk cId="3276155724" sldId="2146847118"/>
        </pc:sldMkLst>
        <pc:spChg chg="mod">
          <ac:chgData name="Sreevidya Raman" userId="ee0155fa-7764-49f5-994b-5f1ff8d752cd" providerId="ADAL" clId="{E914D568-BB9E-4191-9199-B9B8245E7FB9}" dt="2022-05-23T17:30:51.482" v="2" actId="207"/>
          <ac:spMkLst>
            <pc:docMk/>
            <pc:sldMk cId="3276155724" sldId="2146847118"/>
            <ac:spMk id="9" creationId="{F7ABFF8F-7B0D-44C3-9740-011365D0C422}"/>
          </ac:spMkLst>
        </pc:spChg>
        <pc:spChg chg="mod">
          <ac:chgData name="Sreevidya Raman" userId="ee0155fa-7764-49f5-994b-5f1ff8d752cd" providerId="ADAL" clId="{E914D568-BB9E-4191-9199-B9B8245E7FB9}" dt="2022-05-23T17:30:51.482" v="2" actId="207"/>
          <ac:spMkLst>
            <pc:docMk/>
            <pc:sldMk cId="3276155724" sldId="2146847118"/>
            <ac:spMk id="10" creationId="{01CEFF1A-5F64-40C0-A833-574B232D6873}"/>
          </ac:spMkLst>
        </pc:spChg>
      </pc:sldChg>
      <pc:sldChg chg="addCm modCm">
        <pc:chgData name="Sreevidya Raman" userId="ee0155fa-7764-49f5-994b-5f1ff8d752cd" providerId="ADAL" clId="{E914D568-BB9E-4191-9199-B9B8245E7FB9}" dt="2022-05-23T17:55:33.445" v="11"/>
        <pc:sldMkLst>
          <pc:docMk/>
          <pc:sldMk cId="4282812602" sldId="2146847124"/>
        </pc:sldMkLst>
      </pc:sldChg>
      <pc:sldChg chg="new del">
        <pc:chgData name="Sreevidya Raman" userId="ee0155fa-7764-49f5-994b-5f1ff8d752cd" providerId="ADAL" clId="{E914D568-BB9E-4191-9199-B9B8245E7FB9}" dt="2022-05-23T17:30:22.828" v="1" actId="680"/>
        <pc:sldMkLst>
          <pc:docMk/>
          <pc:sldMk cId="3068152409" sldId="2146847125"/>
        </pc:sldMkLst>
      </pc:sldChg>
      <pc:sldChg chg="addCm">
        <pc:chgData name="Sreevidya Raman" userId="ee0155fa-7764-49f5-994b-5f1ff8d752cd" providerId="ADAL" clId="{E914D568-BB9E-4191-9199-B9B8245E7FB9}" dt="2022-05-24T06:12:35.169" v="18"/>
        <pc:sldMkLst>
          <pc:docMk/>
          <pc:sldMk cId="4247490930" sldId="2146847127"/>
        </pc:sldMkLst>
      </pc:sldChg>
    </pc:docChg>
  </pc:docChgLst>
  <pc:docChgLst>
    <pc:chgData name="Chandan MR" userId="cdb22230-4ccc-497c-96b8-718f92487ff9" providerId="ADAL" clId="{0D46F824-E070-4E3A-9584-D8850C1B7ACF}"/>
    <pc:docChg chg="undo custSel addSld modSld">
      <pc:chgData name="Chandan MR" userId="cdb22230-4ccc-497c-96b8-718f92487ff9" providerId="ADAL" clId="{0D46F824-E070-4E3A-9584-D8850C1B7ACF}" dt="2022-06-03T12:04:51.893" v="390" actId="20577"/>
      <pc:docMkLst>
        <pc:docMk/>
      </pc:docMkLst>
      <pc:sldChg chg="modCm">
        <pc:chgData name="Chandan MR" userId="cdb22230-4ccc-497c-96b8-718f92487ff9" providerId="ADAL" clId="{0D46F824-E070-4E3A-9584-D8850C1B7ACF}" dt="2022-05-24T08:27:11.316" v="21" actId="2056"/>
        <pc:sldMkLst>
          <pc:docMk/>
          <pc:sldMk cId="2420457607" sldId="518"/>
        </pc:sldMkLst>
      </pc:sldChg>
      <pc:sldChg chg="addSp modSp mod">
        <pc:chgData name="Chandan MR" userId="cdb22230-4ccc-497c-96b8-718f92487ff9" providerId="ADAL" clId="{0D46F824-E070-4E3A-9584-D8850C1B7ACF}" dt="2022-06-03T11:35:41.515" v="308" actId="1076"/>
        <pc:sldMkLst>
          <pc:docMk/>
          <pc:sldMk cId="2734640975" sldId="2146847106"/>
        </pc:sldMkLst>
        <pc:spChg chg="add mod">
          <ac:chgData name="Chandan MR" userId="cdb22230-4ccc-497c-96b8-718f92487ff9" providerId="ADAL" clId="{0D46F824-E070-4E3A-9584-D8850C1B7ACF}" dt="2022-06-03T11:35:38.510" v="307" actId="14100"/>
          <ac:spMkLst>
            <pc:docMk/>
            <pc:sldMk cId="2734640975" sldId="2146847106"/>
            <ac:spMk id="18" creationId="{310C7415-C782-473B-B64F-1AC1A9462CA6}"/>
          </ac:spMkLst>
        </pc:spChg>
        <pc:spChg chg="mod">
          <ac:chgData name="Chandan MR" userId="cdb22230-4ccc-497c-96b8-718f92487ff9" providerId="ADAL" clId="{0D46F824-E070-4E3A-9584-D8850C1B7ACF}" dt="2022-06-03T11:22:29.124" v="239" actId="14100"/>
          <ac:spMkLst>
            <pc:docMk/>
            <pc:sldMk cId="2734640975" sldId="2146847106"/>
            <ac:spMk id="27" creationId="{97985698-3504-4349-B097-C7436780B160}"/>
          </ac:spMkLst>
        </pc:spChg>
        <pc:graphicFrameChg chg="mod">
          <ac:chgData name="Chandan MR" userId="cdb22230-4ccc-497c-96b8-718f92487ff9" providerId="ADAL" clId="{0D46F824-E070-4E3A-9584-D8850C1B7ACF}" dt="2022-06-03T11:35:41.515" v="308" actId="1076"/>
          <ac:graphicFrameMkLst>
            <pc:docMk/>
            <pc:sldMk cId="2734640975" sldId="2146847106"/>
            <ac:graphicFrameMk id="20" creationId="{82AE47FE-4771-40C5-B440-89FB282DC758}"/>
          </ac:graphicFrameMkLst>
        </pc:graphicFrameChg>
        <pc:graphicFrameChg chg="mod">
          <ac:chgData name="Chandan MR" userId="cdb22230-4ccc-497c-96b8-718f92487ff9" providerId="ADAL" clId="{0D46F824-E070-4E3A-9584-D8850C1B7ACF}" dt="2022-06-03T11:31:31.848" v="286"/>
          <ac:graphicFrameMkLst>
            <pc:docMk/>
            <pc:sldMk cId="2734640975" sldId="2146847106"/>
            <ac:graphicFrameMk id="23" creationId="{53512413-621A-4390-A3D6-AE2D704AF295}"/>
          </ac:graphicFrameMkLst>
        </pc:graphicFrameChg>
        <pc:graphicFrameChg chg="modGraphic">
          <ac:chgData name="Chandan MR" userId="cdb22230-4ccc-497c-96b8-718f92487ff9" providerId="ADAL" clId="{0D46F824-E070-4E3A-9584-D8850C1B7ACF}" dt="2022-06-03T11:23:42.366" v="250" actId="20577"/>
          <ac:graphicFrameMkLst>
            <pc:docMk/>
            <pc:sldMk cId="2734640975" sldId="2146847106"/>
            <ac:graphicFrameMk id="24" creationId="{CF5CEF79-8532-4F10-B438-9150C73B37A9}"/>
          </ac:graphicFrameMkLst>
        </pc:graphicFrameChg>
        <pc:graphicFrameChg chg="modGraphic">
          <ac:chgData name="Chandan MR" userId="cdb22230-4ccc-497c-96b8-718f92487ff9" providerId="ADAL" clId="{0D46F824-E070-4E3A-9584-D8850C1B7ACF}" dt="2022-06-03T11:25:29.522" v="263" actId="20577"/>
          <ac:graphicFrameMkLst>
            <pc:docMk/>
            <pc:sldMk cId="2734640975" sldId="2146847106"/>
            <ac:graphicFrameMk id="26" creationId="{1B6558B4-3BEF-4CD8-8731-9EF6C079D885}"/>
          </ac:graphicFrameMkLst>
        </pc:graphicFrameChg>
        <pc:cxnChg chg="mod">
          <ac:chgData name="Chandan MR" userId="cdb22230-4ccc-497c-96b8-718f92487ff9" providerId="ADAL" clId="{0D46F824-E070-4E3A-9584-D8850C1B7ACF}" dt="2022-06-03T11:21:36.381" v="238" actId="14100"/>
          <ac:cxnSpMkLst>
            <pc:docMk/>
            <pc:sldMk cId="2734640975" sldId="2146847106"/>
            <ac:cxnSpMk id="25" creationId="{568932E1-0245-4DEF-AF92-7002A18CEB57}"/>
          </ac:cxnSpMkLst>
        </pc:cxnChg>
      </pc:sldChg>
      <pc:sldChg chg="addSp modSp mod">
        <pc:chgData name="Chandan MR" userId="cdb22230-4ccc-497c-96b8-718f92487ff9" providerId="ADAL" clId="{0D46F824-E070-4E3A-9584-D8850C1B7ACF}" dt="2022-06-03T12:04:51.893" v="390" actId="20577"/>
        <pc:sldMkLst>
          <pc:docMk/>
          <pc:sldMk cId="2939438902" sldId="2146847113"/>
        </pc:sldMkLst>
        <pc:spChg chg="add mod">
          <ac:chgData name="Chandan MR" userId="cdb22230-4ccc-497c-96b8-718f92487ff9" providerId="ADAL" clId="{0D46F824-E070-4E3A-9584-D8850C1B7ACF}" dt="2022-06-03T11:32:57.386" v="293" actId="14100"/>
          <ac:spMkLst>
            <pc:docMk/>
            <pc:sldMk cId="2939438902" sldId="2146847113"/>
            <ac:spMk id="19" creationId="{BC5DAF66-3515-4CDB-A766-71681184E33C}"/>
          </ac:spMkLst>
        </pc:spChg>
        <pc:graphicFrameChg chg="mod">
          <ac:chgData name="Chandan MR" userId="cdb22230-4ccc-497c-96b8-718f92487ff9" providerId="ADAL" clId="{0D46F824-E070-4E3A-9584-D8850C1B7ACF}" dt="2022-06-03T11:34:16.722" v="298" actId="1076"/>
          <ac:graphicFrameMkLst>
            <pc:docMk/>
            <pc:sldMk cId="2939438902" sldId="2146847113"/>
            <ac:graphicFrameMk id="12" creationId="{C7D770C7-247C-477B-975A-1008A611C0B4}"/>
          </ac:graphicFrameMkLst>
        </pc:graphicFrameChg>
        <pc:graphicFrameChg chg="mod">
          <ac:chgData name="Chandan MR" userId="cdb22230-4ccc-497c-96b8-718f92487ff9" providerId="ADAL" clId="{0D46F824-E070-4E3A-9584-D8850C1B7ACF}" dt="2022-06-03T11:32:37.879" v="291"/>
          <ac:graphicFrameMkLst>
            <pc:docMk/>
            <pc:sldMk cId="2939438902" sldId="2146847113"/>
            <ac:graphicFrameMk id="14" creationId="{87690118-3780-47A1-AFB7-801B5122F006}"/>
          </ac:graphicFrameMkLst>
        </pc:graphicFrameChg>
        <pc:graphicFrameChg chg="modGraphic">
          <ac:chgData name="Chandan MR" userId="cdb22230-4ccc-497c-96b8-718f92487ff9" providerId="ADAL" clId="{0D46F824-E070-4E3A-9584-D8850C1B7ACF}" dt="2022-06-03T11:27:36.448" v="274" actId="20577"/>
          <ac:graphicFrameMkLst>
            <pc:docMk/>
            <pc:sldMk cId="2939438902" sldId="2146847113"/>
            <ac:graphicFrameMk id="17" creationId="{28D62357-0AAE-4902-8588-3883D844EAEF}"/>
          </ac:graphicFrameMkLst>
        </pc:graphicFrameChg>
        <pc:graphicFrameChg chg="modGraphic">
          <ac:chgData name="Chandan MR" userId="cdb22230-4ccc-497c-96b8-718f92487ff9" providerId="ADAL" clId="{0D46F824-E070-4E3A-9584-D8850C1B7ACF}" dt="2022-06-03T12:04:51.893" v="390" actId="20577"/>
          <ac:graphicFrameMkLst>
            <pc:docMk/>
            <pc:sldMk cId="2939438902" sldId="2146847113"/>
            <ac:graphicFrameMk id="26" creationId="{1B6558B4-3BEF-4CD8-8731-9EF6C079D885}"/>
          </ac:graphicFrameMkLst>
        </pc:graphicFrameChg>
      </pc:sldChg>
      <pc:sldChg chg="modSp mod">
        <pc:chgData name="Chandan MR" userId="cdb22230-4ccc-497c-96b8-718f92487ff9" providerId="ADAL" clId="{0D46F824-E070-4E3A-9584-D8850C1B7ACF}" dt="2022-05-24T07:18:37.317" v="20" actId="20577"/>
        <pc:sldMkLst>
          <pc:docMk/>
          <pc:sldMk cId="1461223564" sldId="2146847121"/>
        </pc:sldMkLst>
        <pc:spChg chg="mod">
          <ac:chgData name="Chandan MR" userId="cdb22230-4ccc-497c-96b8-718f92487ff9" providerId="ADAL" clId="{0D46F824-E070-4E3A-9584-D8850C1B7ACF}" dt="2022-05-24T07:18:37.317" v="20" actId="20577"/>
          <ac:spMkLst>
            <pc:docMk/>
            <pc:sldMk cId="1461223564" sldId="2146847121"/>
            <ac:spMk id="13" creationId="{A55D726F-3EC3-4B90-A8E5-4363BEF2F896}"/>
          </ac:spMkLst>
        </pc:spChg>
        <pc:graphicFrameChg chg="mod">
          <ac:chgData name="Chandan MR" userId="cdb22230-4ccc-497c-96b8-718f92487ff9" providerId="ADAL" clId="{0D46F824-E070-4E3A-9584-D8850C1B7ACF}" dt="2022-05-24T07:14:28.441" v="0"/>
          <ac:graphicFrameMkLst>
            <pc:docMk/>
            <pc:sldMk cId="1461223564" sldId="2146847121"/>
            <ac:graphicFrameMk id="7" creationId="{E3F18198-37FC-45D7-A50C-4A248690D02F}"/>
          </ac:graphicFrameMkLst>
        </pc:graphicFrameChg>
      </pc:sldChg>
      <pc:sldChg chg="modSp mod">
        <pc:chgData name="Chandan MR" userId="cdb22230-4ccc-497c-96b8-718f92487ff9" providerId="ADAL" clId="{0D46F824-E070-4E3A-9584-D8850C1B7ACF}" dt="2022-05-24T08:43:17.127" v="95" actId="20577"/>
        <pc:sldMkLst>
          <pc:docMk/>
          <pc:sldMk cId="1940570374" sldId="2146847129"/>
        </pc:sldMkLst>
        <pc:spChg chg="mod">
          <ac:chgData name="Chandan MR" userId="cdb22230-4ccc-497c-96b8-718f92487ff9" providerId="ADAL" clId="{0D46F824-E070-4E3A-9584-D8850C1B7ACF}" dt="2022-05-24T08:43:17.127" v="95" actId="20577"/>
          <ac:spMkLst>
            <pc:docMk/>
            <pc:sldMk cId="1940570374" sldId="2146847129"/>
            <ac:spMk id="10" creationId="{A1E442A9-B117-46DE-BAC7-FB5C0B078392}"/>
          </ac:spMkLst>
        </pc:spChg>
      </pc:sldChg>
      <pc:sldChg chg="addSp modSp mod">
        <pc:chgData name="Chandan MR" userId="cdb22230-4ccc-497c-96b8-718f92487ff9" providerId="ADAL" clId="{0D46F824-E070-4E3A-9584-D8850C1B7ACF}" dt="2022-06-03T12:03:03.523" v="377" actId="20577"/>
        <pc:sldMkLst>
          <pc:docMk/>
          <pc:sldMk cId="2016623691" sldId="2146847135"/>
        </pc:sldMkLst>
        <pc:spChg chg="add mod">
          <ac:chgData name="Chandan MR" userId="cdb22230-4ccc-497c-96b8-718f92487ff9" providerId="ADAL" clId="{0D46F824-E070-4E3A-9584-D8850C1B7ACF}" dt="2022-06-03T11:52:37.402" v="354" actId="14100"/>
          <ac:spMkLst>
            <pc:docMk/>
            <pc:sldMk cId="2016623691" sldId="2146847135"/>
            <ac:spMk id="17" creationId="{CCDFE849-259C-4EF6-BC01-4A416F17CAAF}"/>
          </ac:spMkLst>
        </pc:spChg>
        <pc:spChg chg="add mod">
          <ac:chgData name="Chandan MR" userId="cdb22230-4ccc-497c-96b8-718f92487ff9" providerId="ADAL" clId="{0D46F824-E070-4E3A-9584-D8850C1B7ACF}" dt="2022-06-03T12:01:49.504" v="363" actId="1076"/>
          <ac:spMkLst>
            <pc:docMk/>
            <pc:sldMk cId="2016623691" sldId="2146847135"/>
            <ac:spMk id="19" creationId="{D9E337B3-60B2-4FAC-B403-E634B1D98B62}"/>
          </ac:spMkLst>
        </pc:spChg>
        <pc:graphicFrameChg chg="mod">
          <ac:chgData name="Chandan MR" userId="cdb22230-4ccc-497c-96b8-718f92487ff9" providerId="ADAL" clId="{0D46F824-E070-4E3A-9584-D8850C1B7ACF}" dt="2022-06-03T11:53:15.422" v="358"/>
          <ac:graphicFrameMkLst>
            <pc:docMk/>
            <pc:sldMk cId="2016623691" sldId="2146847135"/>
            <ac:graphicFrameMk id="12" creationId="{C7D770C7-247C-477B-975A-1008A611C0B4}"/>
          </ac:graphicFrameMkLst>
        </pc:graphicFrameChg>
        <pc:graphicFrameChg chg="mod">
          <ac:chgData name="Chandan MR" userId="cdb22230-4ccc-497c-96b8-718f92487ff9" providerId="ADAL" clId="{0D46F824-E070-4E3A-9584-D8850C1B7ACF}" dt="2022-06-03T12:01:34.001" v="362" actId="1076"/>
          <ac:graphicFrameMkLst>
            <pc:docMk/>
            <pc:sldMk cId="2016623691" sldId="2146847135"/>
            <ac:graphicFrameMk id="15" creationId="{88596C22-08A1-4D96-861A-957CF4C6BA4C}"/>
          </ac:graphicFrameMkLst>
        </pc:graphicFrameChg>
        <pc:graphicFrameChg chg="modGraphic">
          <ac:chgData name="Chandan MR" userId="cdb22230-4ccc-497c-96b8-718f92487ff9" providerId="ADAL" clId="{0D46F824-E070-4E3A-9584-D8850C1B7ACF}" dt="2022-06-03T12:03:03.523" v="377" actId="20577"/>
          <ac:graphicFrameMkLst>
            <pc:docMk/>
            <pc:sldMk cId="2016623691" sldId="2146847135"/>
            <ac:graphicFrameMk id="24" creationId="{CF5CEF79-8532-4F10-B438-9150C73B37A9}"/>
          </ac:graphicFrameMkLst>
        </pc:graphicFrameChg>
        <pc:graphicFrameChg chg="mod modGraphic">
          <ac:chgData name="Chandan MR" userId="cdb22230-4ccc-497c-96b8-718f92487ff9" providerId="ADAL" clId="{0D46F824-E070-4E3A-9584-D8850C1B7ACF}" dt="2022-06-03T11:18:44.735" v="235" actId="20577"/>
          <ac:graphicFrameMkLst>
            <pc:docMk/>
            <pc:sldMk cId="2016623691" sldId="2146847135"/>
            <ac:graphicFrameMk id="26" creationId="{1B6558B4-3BEF-4CD8-8731-9EF6C079D885}"/>
          </ac:graphicFrameMkLst>
        </pc:graphicFrameChg>
      </pc:sldChg>
      <pc:sldChg chg="addSp modSp mod">
        <pc:chgData name="Chandan MR" userId="cdb22230-4ccc-497c-96b8-718f92487ff9" providerId="ADAL" clId="{0D46F824-E070-4E3A-9584-D8850C1B7ACF}" dt="2022-06-03T11:28:55.379" v="283" actId="14100"/>
        <pc:sldMkLst>
          <pc:docMk/>
          <pc:sldMk cId="1708532047" sldId="2146847136"/>
        </pc:sldMkLst>
        <pc:spChg chg="add mod">
          <ac:chgData name="Chandan MR" userId="cdb22230-4ccc-497c-96b8-718f92487ff9" providerId="ADAL" clId="{0D46F824-E070-4E3A-9584-D8850C1B7ACF}" dt="2022-06-03T11:28:13.109" v="278" actId="14100"/>
          <ac:spMkLst>
            <pc:docMk/>
            <pc:sldMk cId="1708532047" sldId="2146847136"/>
            <ac:spMk id="15" creationId="{054C75C6-5926-45BB-9310-DEA5EE6962AA}"/>
          </ac:spMkLst>
        </pc:spChg>
        <pc:spChg chg="add mod">
          <ac:chgData name="Chandan MR" userId="cdb22230-4ccc-497c-96b8-718f92487ff9" providerId="ADAL" clId="{0D46F824-E070-4E3A-9584-D8850C1B7ACF}" dt="2022-06-03T11:28:55.379" v="283" actId="14100"/>
          <ac:spMkLst>
            <pc:docMk/>
            <pc:sldMk cId="1708532047" sldId="2146847136"/>
            <ac:spMk id="16" creationId="{B900AB15-2D44-4BFF-AD0B-D32AF2F21550}"/>
          </ac:spMkLst>
        </pc:spChg>
        <pc:graphicFrameChg chg="mod">
          <ac:chgData name="Chandan MR" userId="cdb22230-4ccc-497c-96b8-718f92487ff9" providerId="ADAL" clId="{0D46F824-E070-4E3A-9584-D8850C1B7ACF}" dt="2022-06-03T11:28:14.295" v="279" actId="1076"/>
          <ac:graphicFrameMkLst>
            <pc:docMk/>
            <pc:sldMk cId="1708532047" sldId="2146847136"/>
            <ac:graphicFrameMk id="12" creationId="{C7D770C7-247C-477B-975A-1008A611C0B4}"/>
          </ac:graphicFrameMkLst>
        </pc:graphicFrameChg>
        <pc:graphicFrameChg chg="modGraphic">
          <ac:chgData name="Chandan MR" userId="cdb22230-4ccc-497c-96b8-718f92487ff9" providerId="ADAL" clId="{0D46F824-E070-4E3A-9584-D8850C1B7ACF}" dt="2022-06-03T11:06:44.065" v="204" actId="20577"/>
          <ac:graphicFrameMkLst>
            <pc:docMk/>
            <pc:sldMk cId="1708532047" sldId="2146847136"/>
            <ac:graphicFrameMk id="24" creationId="{CF5CEF79-8532-4F10-B438-9150C73B37A9}"/>
          </ac:graphicFrameMkLst>
        </pc:graphicFrameChg>
        <pc:graphicFrameChg chg="modGraphic">
          <ac:chgData name="Chandan MR" userId="cdb22230-4ccc-497c-96b8-718f92487ff9" providerId="ADAL" clId="{0D46F824-E070-4E3A-9584-D8850C1B7ACF}" dt="2022-06-03T11:16:55.012" v="219" actId="20577"/>
          <ac:graphicFrameMkLst>
            <pc:docMk/>
            <pc:sldMk cId="1708532047" sldId="2146847136"/>
            <ac:graphicFrameMk id="26" creationId="{1B6558B4-3BEF-4CD8-8731-9EF6C079D885}"/>
          </ac:graphicFrameMkLst>
        </pc:graphicFrameChg>
      </pc:sldChg>
      <pc:sldChg chg="addSp delSp modSp new mod">
        <pc:chgData name="Chandan MR" userId="cdb22230-4ccc-497c-96b8-718f92487ff9" providerId="ADAL" clId="{0D46F824-E070-4E3A-9584-D8850C1B7ACF}" dt="2022-06-03T11:07:51.699" v="209" actId="1076"/>
        <pc:sldMkLst>
          <pc:docMk/>
          <pc:sldMk cId="1603538597" sldId="2146847137"/>
        </pc:sldMkLst>
        <pc:spChg chg="del">
          <ac:chgData name="Chandan MR" userId="cdb22230-4ccc-497c-96b8-718f92487ff9" providerId="ADAL" clId="{0D46F824-E070-4E3A-9584-D8850C1B7ACF}" dt="2022-06-03T10:39:10.440" v="97"/>
          <ac:spMkLst>
            <pc:docMk/>
            <pc:sldMk cId="1603538597" sldId="2146847137"/>
            <ac:spMk id="3" creationId="{4299BF08-1FFC-449D-B804-0046D8F16D52}"/>
          </ac:spMkLst>
        </pc:spChg>
        <pc:spChg chg="add del mod">
          <ac:chgData name="Chandan MR" userId="cdb22230-4ccc-497c-96b8-718f92487ff9" providerId="ADAL" clId="{0D46F824-E070-4E3A-9584-D8850C1B7ACF}" dt="2022-06-03T10:43:44.102" v="109"/>
          <ac:spMkLst>
            <pc:docMk/>
            <pc:sldMk cId="1603538597" sldId="2146847137"/>
            <ac:spMk id="6" creationId="{0DDB68CC-6614-4946-BB92-8D328B57AE43}"/>
          </ac:spMkLst>
        </pc:spChg>
        <pc:spChg chg="add del mod">
          <ac:chgData name="Chandan MR" userId="cdb22230-4ccc-497c-96b8-718f92487ff9" providerId="ADAL" clId="{0D46F824-E070-4E3A-9584-D8850C1B7ACF}" dt="2022-06-03T10:46:43.450" v="130"/>
          <ac:spMkLst>
            <pc:docMk/>
            <pc:sldMk cId="1603538597" sldId="2146847137"/>
            <ac:spMk id="11" creationId="{41E313D4-9701-43E3-B090-7BB5F97AEA7E}"/>
          </ac:spMkLst>
        </pc:spChg>
        <pc:graphicFrameChg chg="add del mod">
          <ac:chgData name="Chandan MR" userId="cdb22230-4ccc-497c-96b8-718f92487ff9" providerId="ADAL" clId="{0D46F824-E070-4E3A-9584-D8850C1B7ACF}" dt="2022-06-03T10:43:37.755" v="108" actId="478"/>
          <ac:graphicFrameMkLst>
            <pc:docMk/>
            <pc:sldMk cId="1603538597" sldId="2146847137"/>
            <ac:graphicFrameMk id="4" creationId="{3ED25EC0-603E-4D9E-A445-E411076A0BC2}"/>
          </ac:graphicFrameMkLst>
        </pc:graphicFrameChg>
        <pc:graphicFrameChg chg="add del mod">
          <ac:chgData name="Chandan MR" userId="cdb22230-4ccc-497c-96b8-718f92487ff9" providerId="ADAL" clId="{0D46F824-E070-4E3A-9584-D8850C1B7ACF}" dt="2022-06-03T10:46:30.337" v="129" actId="478"/>
          <ac:graphicFrameMkLst>
            <pc:docMk/>
            <pc:sldMk cId="1603538597" sldId="2146847137"/>
            <ac:graphicFrameMk id="9" creationId="{DDD64A63-2127-4FF8-B7FA-C0C94F048CC8}"/>
          </ac:graphicFrameMkLst>
        </pc:graphicFrameChg>
        <pc:graphicFrameChg chg="add">
          <ac:chgData name="Chandan MR" userId="cdb22230-4ccc-497c-96b8-718f92487ff9" providerId="ADAL" clId="{0D46F824-E070-4E3A-9584-D8850C1B7ACF}" dt="2022-06-03T10:46:43.450" v="130"/>
          <ac:graphicFrameMkLst>
            <pc:docMk/>
            <pc:sldMk cId="1603538597" sldId="2146847137"/>
            <ac:graphicFrameMk id="14" creationId="{4074CF49-83E4-4EA5-A205-15D4E7F284E1}"/>
          </ac:graphicFrameMkLst>
        </pc:graphicFrameChg>
        <pc:graphicFrameChg chg="mod modGraphic">
          <ac:chgData name="Chandan MR" userId="cdb22230-4ccc-497c-96b8-718f92487ff9" providerId="ADAL" clId="{0D46F824-E070-4E3A-9584-D8850C1B7ACF}" dt="2022-06-03T11:07:51.699" v="209" actId="1076"/>
          <ac:graphicFrameMkLst>
            <pc:docMk/>
            <pc:sldMk cId="1603538597" sldId="2146847137"/>
            <ac:graphicFrameMk id="21" creationId="{2205CD2B-7EED-436F-9E13-32ACF068DA77}"/>
          </ac:graphicFrameMkLst>
        </pc:graphicFrameChg>
      </pc:sldChg>
    </pc:docChg>
  </pc:docChgLst>
  <pc:docChgLst>
    <pc:chgData name="Akarsh KJ" userId="f3494187-e8bf-4c0b-bb34-2a45a206f9f0" providerId="ADAL" clId="{A8DC7EC0-DB4D-4CD3-A0A6-F2721BED54A7}"/>
    <pc:docChg chg="undo redo custSel delSld modSld sldOrd">
      <pc:chgData name="Akarsh KJ" userId="f3494187-e8bf-4c0b-bb34-2a45a206f9f0" providerId="ADAL" clId="{A8DC7EC0-DB4D-4CD3-A0A6-F2721BED54A7}" dt="2022-05-24T08:56:31.026" v="915" actId="20577"/>
      <pc:docMkLst>
        <pc:docMk/>
      </pc:docMkLst>
      <pc:sldChg chg="modCm">
        <pc:chgData name="Akarsh KJ" userId="f3494187-e8bf-4c0b-bb34-2a45a206f9f0" providerId="ADAL" clId="{A8DC7EC0-DB4D-4CD3-A0A6-F2721BED54A7}" dt="2022-05-24T08:37:01.989" v="800" actId="2056"/>
        <pc:sldMkLst>
          <pc:docMk/>
          <pc:sldMk cId="2420457607" sldId="518"/>
        </pc:sldMkLst>
      </pc:sldChg>
      <pc:sldChg chg="modSp mod">
        <pc:chgData name="Akarsh KJ" userId="f3494187-e8bf-4c0b-bb34-2a45a206f9f0" providerId="ADAL" clId="{A8DC7EC0-DB4D-4CD3-A0A6-F2721BED54A7}" dt="2022-05-24T08:49:38.146" v="813" actId="1036"/>
        <pc:sldMkLst>
          <pc:docMk/>
          <pc:sldMk cId="21479192" sldId="525"/>
        </pc:sldMkLst>
        <pc:spChg chg="mod">
          <ac:chgData name="Akarsh KJ" userId="f3494187-e8bf-4c0b-bb34-2a45a206f9f0" providerId="ADAL" clId="{A8DC7EC0-DB4D-4CD3-A0A6-F2721BED54A7}" dt="2022-05-23T04:06:40.481" v="0" actId="20577"/>
          <ac:spMkLst>
            <pc:docMk/>
            <pc:sldMk cId="21479192" sldId="525"/>
            <ac:spMk id="9" creationId="{9FCFC9B0-158F-4CBE-B94D-547F80EFF8FA}"/>
          </ac:spMkLst>
        </pc:spChg>
        <pc:graphicFrameChg chg="mod">
          <ac:chgData name="Akarsh KJ" userId="f3494187-e8bf-4c0b-bb34-2a45a206f9f0" providerId="ADAL" clId="{A8DC7EC0-DB4D-4CD3-A0A6-F2721BED54A7}" dt="2022-05-24T08:49:38.146" v="813" actId="1036"/>
          <ac:graphicFrameMkLst>
            <pc:docMk/>
            <pc:sldMk cId="21479192" sldId="525"/>
            <ac:graphicFrameMk id="43" creationId="{1E3BFCA1-08C5-4631-9625-6275A4A75BEA}"/>
          </ac:graphicFrameMkLst>
        </pc:graphicFrameChg>
      </pc:sldChg>
      <pc:sldChg chg="del">
        <pc:chgData name="Akarsh KJ" userId="f3494187-e8bf-4c0b-bb34-2a45a206f9f0" providerId="ADAL" clId="{A8DC7EC0-DB4D-4CD3-A0A6-F2721BED54A7}" dt="2022-05-24T05:47:19.868" v="453" actId="47"/>
        <pc:sldMkLst>
          <pc:docMk/>
          <pc:sldMk cId="2433014127" sldId="2146847094"/>
        </pc:sldMkLst>
      </pc:sldChg>
      <pc:sldChg chg="addSp modSp mod">
        <pc:chgData name="Akarsh KJ" userId="f3494187-e8bf-4c0b-bb34-2a45a206f9f0" providerId="ADAL" clId="{A8DC7EC0-DB4D-4CD3-A0A6-F2721BED54A7}" dt="2022-05-24T06:05:17.539" v="474" actId="207"/>
        <pc:sldMkLst>
          <pc:docMk/>
          <pc:sldMk cId="821680698" sldId="2146847101"/>
        </pc:sldMkLst>
        <pc:spChg chg="add mod">
          <ac:chgData name="Akarsh KJ" userId="f3494187-e8bf-4c0b-bb34-2a45a206f9f0" providerId="ADAL" clId="{A8DC7EC0-DB4D-4CD3-A0A6-F2721BED54A7}" dt="2022-05-24T06:05:17.539" v="474" actId="207"/>
          <ac:spMkLst>
            <pc:docMk/>
            <pc:sldMk cId="821680698" sldId="2146847101"/>
            <ac:spMk id="4" creationId="{E7394BAB-17F8-4A45-BBAA-002750FE99E0}"/>
          </ac:spMkLst>
        </pc:spChg>
      </pc:sldChg>
      <pc:sldChg chg="modSp">
        <pc:chgData name="Akarsh KJ" userId="f3494187-e8bf-4c0b-bb34-2a45a206f9f0" providerId="ADAL" clId="{A8DC7EC0-DB4D-4CD3-A0A6-F2721BED54A7}" dt="2022-05-24T08:53:53.091" v="858" actId="20577"/>
        <pc:sldMkLst>
          <pc:docMk/>
          <pc:sldMk cId="2734640975" sldId="2146847106"/>
        </pc:sldMkLst>
        <pc:graphicFrameChg chg="mod">
          <ac:chgData name="Akarsh KJ" userId="f3494187-e8bf-4c0b-bb34-2a45a206f9f0" providerId="ADAL" clId="{A8DC7EC0-DB4D-4CD3-A0A6-F2721BED54A7}" dt="2022-05-24T08:53:53.091" v="858" actId="20577"/>
          <ac:graphicFrameMkLst>
            <pc:docMk/>
            <pc:sldMk cId="2734640975" sldId="2146847106"/>
            <ac:graphicFrameMk id="20" creationId="{82AE47FE-4771-40C5-B440-89FB282DC758}"/>
          </ac:graphicFrameMkLst>
        </pc:graphicFrameChg>
        <pc:graphicFrameChg chg="mod">
          <ac:chgData name="Akarsh KJ" userId="f3494187-e8bf-4c0b-bb34-2a45a206f9f0" providerId="ADAL" clId="{A8DC7EC0-DB4D-4CD3-A0A6-F2721BED54A7}" dt="2022-05-24T08:53:45.349" v="855" actId="20577"/>
          <ac:graphicFrameMkLst>
            <pc:docMk/>
            <pc:sldMk cId="2734640975" sldId="2146847106"/>
            <ac:graphicFrameMk id="23" creationId="{53512413-621A-4390-A3D6-AE2D704AF295}"/>
          </ac:graphicFrameMkLst>
        </pc:graphicFrameChg>
      </pc:sldChg>
      <pc:sldChg chg="modSp mod">
        <pc:chgData name="Akarsh KJ" userId="f3494187-e8bf-4c0b-bb34-2a45a206f9f0" providerId="ADAL" clId="{A8DC7EC0-DB4D-4CD3-A0A6-F2721BED54A7}" dt="2022-05-24T06:08:58.496" v="520" actId="20577"/>
        <pc:sldMkLst>
          <pc:docMk/>
          <pc:sldMk cId="1879585910" sldId="2146847107"/>
        </pc:sldMkLst>
        <pc:spChg chg="mod">
          <ac:chgData name="Akarsh KJ" userId="f3494187-e8bf-4c0b-bb34-2a45a206f9f0" providerId="ADAL" clId="{A8DC7EC0-DB4D-4CD3-A0A6-F2721BED54A7}" dt="2022-05-24T06:08:58.496" v="520" actId="20577"/>
          <ac:spMkLst>
            <pc:docMk/>
            <pc:sldMk cId="1879585910" sldId="2146847107"/>
            <ac:spMk id="11" creationId="{44EAB21F-CA3A-4490-BD99-8ED5EA06D76E}"/>
          </ac:spMkLst>
        </pc:spChg>
      </pc:sldChg>
      <pc:sldChg chg="ord modCm">
        <pc:chgData name="Akarsh KJ" userId="f3494187-e8bf-4c0b-bb34-2a45a206f9f0" providerId="ADAL" clId="{A8DC7EC0-DB4D-4CD3-A0A6-F2721BED54A7}" dt="2022-05-24T08:38:55.312" v="803" actId="20578"/>
        <pc:sldMkLst>
          <pc:docMk/>
          <pc:sldMk cId="1802499015" sldId="2146847110"/>
        </pc:sldMkLst>
      </pc:sldChg>
      <pc:sldChg chg="addSp delSp modSp mod">
        <pc:chgData name="Akarsh KJ" userId="f3494187-e8bf-4c0b-bb34-2a45a206f9f0" providerId="ADAL" clId="{A8DC7EC0-DB4D-4CD3-A0A6-F2721BED54A7}" dt="2022-05-24T08:55:37.372" v="884" actId="14100"/>
        <pc:sldMkLst>
          <pc:docMk/>
          <pc:sldMk cId="2939438902" sldId="2146847113"/>
        </pc:sldMkLst>
        <pc:graphicFrameChg chg="mod">
          <ac:chgData name="Akarsh KJ" userId="f3494187-e8bf-4c0b-bb34-2a45a206f9f0" providerId="ADAL" clId="{A8DC7EC0-DB4D-4CD3-A0A6-F2721BED54A7}" dt="2022-05-24T08:55:37.372" v="884" actId="14100"/>
          <ac:graphicFrameMkLst>
            <pc:docMk/>
            <pc:sldMk cId="2939438902" sldId="2146847113"/>
            <ac:graphicFrameMk id="12" creationId="{C7D770C7-247C-477B-975A-1008A611C0B4}"/>
          </ac:graphicFrameMkLst>
        </pc:graphicFrameChg>
        <pc:graphicFrameChg chg="mod">
          <ac:chgData name="Akarsh KJ" userId="f3494187-e8bf-4c0b-bb34-2a45a206f9f0" providerId="ADAL" clId="{A8DC7EC0-DB4D-4CD3-A0A6-F2721BED54A7}" dt="2022-05-24T08:54:47.800" v="878" actId="20577"/>
          <ac:graphicFrameMkLst>
            <pc:docMk/>
            <pc:sldMk cId="2939438902" sldId="2146847113"/>
            <ac:graphicFrameMk id="15" creationId="{88596C22-08A1-4D96-861A-957CF4C6BA4C}"/>
          </ac:graphicFrameMkLst>
        </pc:graphicFrameChg>
        <pc:graphicFrameChg chg="add del mod">
          <ac:chgData name="Akarsh KJ" userId="f3494187-e8bf-4c0b-bb34-2a45a206f9f0" providerId="ADAL" clId="{A8DC7EC0-DB4D-4CD3-A0A6-F2721BED54A7}" dt="2022-05-24T08:55:01.287" v="880"/>
          <ac:graphicFrameMkLst>
            <pc:docMk/>
            <pc:sldMk cId="2939438902" sldId="2146847113"/>
            <ac:graphicFrameMk id="17" creationId="{81027A69-47C8-4205-B39F-A47D0F0DE829}"/>
          </ac:graphicFrameMkLst>
        </pc:graphicFrameChg>
      </pc:sldChg>
      <pc:sldChg chg="modSp mod">
        <pc:chgData name="Akarsh KJ" userId="f3494187-e8bf-4c0b-bb34-2a45a206f9f0" providerId="ADAL" clId="{A8DC7EC0-DB4D-4CD3-A0A6-F2721BED54A7}" dt="2022-05-24T08:56:31.026" v="915" actId="20577"/>
        <pc:sldMkLst>
          <pc:docMk/>
          <pc:sldMk cId="2263710195" sldId="2146847114"/>
        </pc:sldMkLst>
        <pc:graphicFrameChg chg="mod">
          <ac:chgData name="Akarsh KJ" userId="f3494187-e8bf-4c0b-bb34-2a45a206f9f0" providerId="ADAL" clId="{A8DC7EC0-DB4D-4CD3-A0A6-F2721BED54A7}" dt="2022-05-24T08:56:31.026" v="915" actId="20577"/>
          <ac:graphicFrameMkLst>
            <pc:docMk/>
            <pc:sldMk cId="2263710195" sldId="2146847114"/>
            <ac:graphicFrameMk id="13" creationId="{7212C94E-FF55-4C8B-8A61-D7081711C714}"/>
          </ac:graphicFrameMkLst>
        </pc:graphicFrameChg>
      </pc:sldChg>
      <pc:sldChg chg="addSp delSp modSp mod">
        <pc:chgData name="Akarsh KJ" userId="f3494187-e8bf-4c0b-bb34-2a45a206f9f0" providerId="ADAL" clId="{A8DC7EC0-DB4D-4CD3-A0A6-F2721BED54A7}" dt="2022-05-24T05:52:25.890" v="471" actId="1035"/>
        <pc:sldMkLst>
          <pc:docMk/>
          <pc:sldMk cId="1866570308" sldId="2146847117"/>
        </pc:sldMkLst>
        <pc:spChg chg="mod">
          <ac:chgData name="Akarsh KJ" userId="f3494187-e8bf-4c0b-bb34-2a45a206f9f0" providerId="ADAL" clId="{A8DC7EC0-DB4D-4CD3-A0A6-F2721BED54A7}" dt="2022-05-24T05:52:25.890" v="471" actId="1035"/>
          <ac:spMkLst>
            <pc:docMk/>
            <pc:sldMk cId="1866570308" sldId="2146847117"/>
            <ac:spMk id="10" creationId="{6B9DE6C0-6426-40C5-BCB9-3F8BB635CB4E}"/>
          </ac:spMkLst>
        </pc:spChg>
        <pc:spChg chg="mod">
          <ac:chgData name="Akarsh KJ" userId="f3494187-e8bf-4c0b-bb34-2a45a206f9f0" providerId="ADAL" clId="{A8DC7EC0-DB4D-4CD3-A0A6-F2721BED54A7}" dt="2022-05-24T05:06:03.265" v="200" actId="1076"/>
          <ac:spMkLst>
            <pc:docMk/>
            <pc:sldMk cId="1866570308" sldId="2146847117"/>
            <ac:spMk id="12" creationId="{E4AABBBA-37C3-4155-9823-43C3D030D40B}"/>
          </ac:spMkLst>
        </pc:spChg>
        <pc:spChg chg="mod">
          <ac:chgData name="Akarsh KJ" userId="f3494187-e8bf-4c0b-bb34-2a45a206f9f0" providerId="ADAL" clId="{A8DC7EC0-DB4D-4CD3-A0A6-F2721BED54A7}" dt="2022-05-24T05:05:53.854" v="196" actId="164"/>
          <ac:spMkLst>
            <pc:docMk/>
            <pc:sldMk cId="1866570308" sldId="2146847117"/>
            <ac:spMk id="14" creationId="{0DE296E5-8D67-4FC7-BF68-6983C1B464C2}"/>
          </ac:spMkLst>
        </pc:spChg>
        <pc:grpChg chg="add mod">
          <ac:chgData name="Akarsh KJ" userId="f3494187-e8bf-4c0b-bb34-2a45a206f9f0" providerId="ADAL" clId="{A8DC7EC0-DB4D-4CD3-A0A6-F2721BED54A7}" dt="2022-05-24T05:05:56.983" v="197" actId="1076"/>
          <ac:grpSpMkLst>
            <pc:docMk/>
            <pc:sldMk cId="1866570308" sldId="2146847117"/>
            <ac:grpSpMk id="2" creationId="{95B3BA5A-9674-4B64-9D09-AFE46C4C5417}"/>
          </ac:grpSpMkLst>
        </pc:grpChg>
        <pc:graphicFrameChg chg="mod modGraphic">
          <ac:chgData name="Akarsh KJ" userId="f3494187-e8bf-4c0b-bb34-2a45a206f9f0" providerId="ADAL" clId="{A8DC7EC0-DB4D-4CD3-A0A6-F2721BED54A7}" dt="2022-05-24T05:49:55.066" v="454" actId="12100"/>
          <ac:graphicFrameMkLst>
            <pc:docMk/>
            <pc:sldMk cId="1866570308" sldId="2146847117"/>
            <ac:graphicFrameMk id="7" creationId="{A9B4C51E-9715-445F-A8DE-BFB431907AA5}"/>
          </ac:graphicFrameMkLst>
        </pc:graphicFrameChg>
        <pc:cxnChg chg="mod">
          <ac:chgData name="Akarsh KJ" userId="f3494187-e8bf-4c0b-bb34-2a45a206f9f0" providerId="ADAL" clId="{A8DC7EC0-DB4D-4CD3-A0A6-F2721BED54A7}" dt="2022-05-24T05:52:25.890" v="471" actId="1035"/>
          <ac:cxnSpMkLst>
            <pc:docMk/>
            <pc:sldMk cId="1866570308" sldId="2146847117"/>
            <ac:cxnSpMk id="9" creationId="{CD3E4E5C-7651-4249-99E9-4E31DB054646}"/>
          </ac:cxnSpMkLst>
        </pc:cxnChg>
        <pc:cxnChg chg="mod">
          <ac:chgData name="Akarsh KJ" userId="f3494187-e8bf-4c0b-bb34-2a45a206f9f0" providerId="ADAL" clId="{A8DC7EC0-DB4D-4CD3-A0A6-F2721BED54A7}" dt="2022-05-24T05:06:01.255" v="199" actId="1076"/>
          <ac:cxnSpMkLst>
            <pc:docMk/>
            <pc:sldMk cId="1866570308" sldId="2146847117"/>
            <ac:cxnSpMk id="11" creationId="{6FDEC48A-0D85-4657-8C7C-25A898056270}"/>
          </ac:cxnSpMkLst>
        </pc:cxnChg>
        <pc:cxnChg chg="del">
          <ac:chgData name="Akarsh KJ" userId="f3494187-e8bf-4c0b-bb34-2a45a206f9f0" providerId="ADAL" clId="{A8DC7EC0-DB4D-4CD3-A0A6-F2721BED54A7}" dt="2022-05-24T05:05:58.950" v="198" actId="478"/>
          <ac:cxnSpMkLst>
            <pc:docMk/>
            <pc:sldMk cId="1866570308" sldId="2146847117"/>
            <ac:cxnSpMk id="22" creationId="{E99CDDB0-ECB8-4533-BB89-A9C3ADD61FCF}"/>
          </ac:cxnSpMkLst>
        </pc:cxnChg>
        <pc:cxnChg chg="mod">
          <ac:chgData name="Akarsh KJ" userId="f3494187-e8bf-4c0b-bb34-2a45a206f9f0" providerId="ADAL" clId="{A8DC7EC0-DB4D-4CD3-A0A6-F2721BED54A7}" dt="2022-05-24T05:05:53.854" v="196" actId="164"/>
          <ac:cxnSpMkLst>
            <pc:docMk/>
            <pc:sldMk cId="1866570308" sldId="2146847117"/>
            <ac:cxnSpMk id="25" creationId="{1AAC4E06-0991-4279-BF36-A6336E786B3D}"/>
          </ac:cxnSpMkLst>
        </pc:cxnChg>
      </pc:sldChg>
      <pc:sldChg chg="addSp delSp modSp mod">
        <pc:chgData name="Akarsh KJ" userId="f3494187-e8bf-4c0b-bb34-2a45a206f9f0" providerId="ADAL" clId="{A8DC7EC0-DB4D-4CD3-A0A6-F2721BED54A7}" dt="2022-05-24T08:42:49.489" v="812" actId="20577"/>
        <pc:sldMkLst>
          <pc:docMk/>
          <pc:sldMk cId="1461223564" sldId="2146847121"/>
        </pc:sldMkLst>
        <pc:spChg chg="mod">
          <ac:chgData name="Akarsh KJ" userId="f3494187-e8bf-4c0b-bb34-2a45a206f9f0" providerId="ADAL" clId="{A8DC7EC0-DB4D-4CD3-A0A6-F2721BED54A7}" dt="2022-05-24T07:27:35.797" v="743" actId="1076"/>
          <ac:spMkLst>
            <pc:docMk/>
            <pc:sldMk cId="1461223564" sldId="2146847121"/>
            <ac:spMk id="8" creationId="{B268627F-73D3-4772-8DBF-1F4DCEB373F7}"/>
          </ac:spMkLst>
        </pc:spChg>
        <pc:spChg chg="mod">
          <ac:chgData name="Akarsh KJ" userId="f3494187-e8bf-4c0b-bb34-2a45a206f9f0" providerId="ADAL" clId="{A8DC7EC0-DB4D-4CD3-A0A6-F2721BED54A7}" dt="2022-05-24T08:42:49.489" v="812" actId="20577"/>
          <ac:spMkLst>
            <pc:docMk/>
            <pc:sldMk cId="1461223564" sldId="2146847121"/>
            <ac:spMk id="13" creationId="{A55D726F-3EC3-4B90-A8E5-4363BEF2F896}"/>
          </ac:spMkLst>
        </pc:spChg>
        <pc:spChg chg="del">
          <ac:chgData name="Akarsh KJ" userId="f3494187-e8bf-4c0b-bb34-2a45a206f9f0" providerId="ADAL" clId="{A8DC7EC0-DB4D-4CD3-A0A6-F2721BED54A7}" dt="2022-05-24T07:26:19.918" v="636" actId="478"/>
          <ac:spMkLst>
            <pc:docMk/>
            <pc:sldMk cId="1461223564" sldId="2146847121"/>
            <ac:spMk id="20" creationId="{AF9F0655-A66E-4EAF-BCA3-6CA985B31115}"/>
          </ac:spMkLst>
        </pc:spChg>
        <pc:spChg chg="del">
          <ac:chgData name="Akarsh KJ" userId="f3494187-e8bf-4c0b-bb34-2a45a206f9f0" providerId="ADAL" clId="{A8DC7EC0-DB4D-4CD3-A0A6-F2721BED54A7}" dt="2022-05-24T07:26:19.918" v="636" actId="478"/>
          <ac:spMkLst>
            <pc:docMk/>
            <pc:sldMk cId="1461223564" sldId="2146847121"/>
            <ac:spMk id="21" creationId="{465D09F8-5CB2-477A-98E2-5357D105269B}"/>
          </ac:spMkLst>
        </pc:spChg>
        <pc:spChg chg="add mod">
          <ac:chgData name="Akarsh KJ" userId="f3494187-e8bf-4c0b-bb34-2a45a206f9f0" providerId="ADAL" clId="{A8DC7EC0-DB4D-4CD3-A0A6-F2721BED54A7}" dt="2022-05-24T07:46:15.483" v="798" actId="20577"/>
          <ac:spMkLst>
            <pc:docMk/>
            <pc:sldMk cId="1461223564" sldId="2146847121"/>
            <ac:spMk id="22" creationId="{AD52304C-05B4-4B6A-8A5E-1B431EDFB273}"/>
          </ac:spMkLst>
        </pc:spChg>
        <pc:spChg chg="add del mod">
          <ac:chgData name="Akarsh KJ" userId="f3494187-e8bf-4c0b-bb34-2a45a206f9f0" providerId="ADAL" clId="{A8DC7EC0-DB4D-4CD3-A0A6-F2721BED54A7}" dt="2022-05-24T07:27:13.483" v="740"/>
          <ac:spMkLst>
            <pc:docMk/>
            <pc:sldMk cId="1461223564" sldId="2146847121"/>
            <ac:spMk id="23" creationId="{756D5F6F-F42D-477F-BAE0-4DE8CCBFF74F}"/>
          </ac:spMkLst>
        </pc:spChg>
        <pc:spChg chg="add del mod">
          <ac:chgData name="Akarsh KJ" userId="f3494187-e8bf-4c0b-bb34-2a45a206f9f0" providerId="ADAL" clId="{A8DC7EC0-DB4D-4CD3-A0A6-F2721BED54A7}" dt="2022-05-24T07:27:31.464" v="742"/>
          <ac:spMkLst>
            <pc:docMk/>
            <pc:sldMk cId="1461223564" sldId="2146847121"/>
            <ac:spMk id="24" creationId="{73B6645A-2EEE-4EB5-8C0E-664010A452E7}"/>
          </ac:spMkLst>
        </pc:spChg>
        <pc:spChg chg="add mod">
          <ac:chgData name="Akarsh KJ" userId="f3494187-e8bf-4c0b-bb34-2a45a206f9f0" providerId="ADAL" clId="{A8DC7EC0-DB4D-4CD3-A0A6-F2721BED54A7}" dt="2022-05-24T07:27:52.800" v="746" actId="1076"/>
          <ac:spMkLst>
            <pc:docMk/>
            <pc:sldMk cId="1461223564" sldId="2146847121"/>
            <ac:spMk id="25" creationId="{87150181-221D-4F9C-89C2-55FAFCBFF889}"/>
          </ac:spMkLst>
        </pc:spChg>
        <pc:graphicFrameChg chg="mod modGraphic">
          <ac:chgData name="Akarsh KJ" userId="f3494187-e8bf-4c0b-bb34-2a45a206f9f0" providerId="ADAL" clId="{A8DC7EC0-DB4D-4CD3-A0A6-F2721BED54A7}" dt="2022-05-24T07:16:56.262" v="619" actId="2165"/>
          <ac:graphicFrameMkLst>
            <pc:docMk/>
            <pc:sldMk cId="1461223564" sldId="2146847121"/>
            <ac:graphicFrameMk id="7" creationId="{E3F18198-37FC-45D7-A50C-4A248690D02F}"/>
          </ac:graphicFrameMkLst>
        </pc:graphicFrameChg>
        <pc:graphicFrameChg chg="add mod">
          <ac:chgData name="Akarsh KJ" userId="f3494187-e8bf-4c0b-bb34-2a45a206f9f0" providerId="ADAL" clId="{A8DC7EC0-DB4D-4CD3-A0A6-F2721BED54A7}" dt="2022-05-24T07:26:32.562" v="736" actId="1038"/>
          <ac:graphicFrameMkLst>
            <pc:docMk/>
            <pc:sldMk cId="1461223564" sldId="2146847121"/>
            <ac:graphicFrameMk id="16" creationId="{461680B4-6086-4D14-8A98-71FEB364C9BA}"/>
          </ac:graphicFrameMkLst>
        </pc:graphicFrameChg>
        <pc:graphicFrameChg chg="del">
          <ac:chgData name="Akarsh KJ" userId="f3494187-e8bf-4c0b-bb34-2a45a206f9f0" providerId="ADAL" clId="{A8DC7EC0-DB4D-4CD3-A0A6-F2721BED54A7}" dt="2022-05-24T07:26:19.918" v="636" actId="478"/>
          <ac:graphicFrameMkLst>
            <pc:docMk/>
            <pc:sldMk cId="1461223564" sldId="2146847121"/>
            <ac:graphicFrameMk id="18" creationId="{315ADCEC-83FD-4FD4-976B-39AA70F4C602}"/>
          </ac:graphicFrameMkLst>
        </pc:graphicFrameChg>
      </pc:sldChg>
      <pc:sldChg chg="mod ord modShow">
        <pc:chgData name="Akarsh KJ" userId="f3494187-e8bf-4c0b-bb34-2a45a206f9f0" providerId="ADAL" clId="{A8DC7EC0-DB4D-4CD3-A0A6-F2721BED54A7}" dt="2022-05-24T08:39:10.044" v="806" actId="729"/>
        <pc:sldMkLst>
          <pc:docMk/>
          <pc:sldMk cId="2300462068" sldId="2146847125"/>
        </pc:sldMkLst>
      </pc:sldChg>
      <pc:sldChg chg="modSp mod">
        <pc:chgData name="Akarsh KJ" userId="f3494187-e8bf-4c0b-bb34-2a45a206f9f0" providerId="ADAL" clId="{A8DC7EC0-DB4D-4CD3-A0A6-F2721BED54A7}" dt="2022-05-24T07:22:49.184" v="635" actId="20577"/>
        <pc:sldMkLst>
          <pc:docMk/>
          <pc:sldMk cId="4145135174" sldId="2146847126"/>
        </pc:sldMkLst>
        <pc:spChg chg="mod">
          <ac:chgData name="Akarsh KJ" userId="f3494187-e8bf-4c0b-bb34-2a45a206f9f0" providerId="ADAL" clId="{A8DC7EC0-DB4D-4CD3-A0A6-F2721BED54A7}" dt="2022-05-24T07:22:49.184" v="635" actId="20577"/>
          <ac:spMkLst>
            <pc:docMk/>
            <pc:sldMk cId="4145135174" sldId="2146847126"/>
            <ac:spMk id="13" creationId="{A55D726F-3EC3-4B90-A8E5-4363BEF2F896}"/>
          </ac:spMkLst>
        </pc:spChg>
        <pc:graphicFrameChg chg="mod modGraphic">
          <ac:chgData name="Akarsh KJ" userId="f3494187-e8bf-4c0b-bb34-2a45a206f9f0" providerId="ADAL" clId="{A8DC7EC0-DB4D-4CD3-A0A6-F2721BED54A7}" dt="2022-05-24T07:16:35.059" v="618" actId="2165"/>
          <ac:graphicFrameMkLst>
            <pc:docMk/>
            <pc:sldMk cId="4145135174" sldId="2146847126"/>
            <ac:graphicFrameMk id="7" creationId="{E3F18198-37FC-45D7-A50C-4A248690D02F}"/>
          </ac:graphicFrameMkLst>
        </pc:graphicFrameChg>
        <pc:graphicFrameChg chg="mod modGraphic">
          <ac:chgData name="Akarsh KJ" userId="f3494187-e8bf-4c0b-bb34-2a45a206f9f0" providerId="ADAL" clId="{A8DC7EC0-DB4D-4CD3-A0A6-F2721BED54A7}" dt="2022-05-24T07:16:13.594" v="617" actId="2161"/>
          <ac:graphicFrameMkLst>
            <pc:docMk/>
            <pc:sldMk cId="4145135174" sldId="2146847126"/>
            <ac:graphicFrameMk id="18" creationId="{315ADCEC-83FD-4FD4-976B-39AA70F4C602}"/>
          </ac:graphicFrameMkLst>
        </pc:graphicFrameChg>
      </pc:sldChg>
      <pc:sldChg chg="addSp delSp modSp mod ord modShow">
        <pc:chgData name="Akarsh KJ" userId="f3494187-e8bf-4c0b-bb34-2a45a206f9f0" providerId="ADAL" clId="{A8DC7EC0-DB4D-4CD3-A0A6-F2721BED54A7}" dt="2022-05-24T08:39:10.044" v="806" actId="729"/>
        <pc:sldMkLst>
          <pc:docMk/>
          <pc:sldMk cId="4247490930" sldId="2146847127"/>
        </pc:sldMkLst>
        <pc:spChg chg="add del mod">
          <ac:chgData name="Akarsh KJ" userId="f3494187-e8bf-4c0b-bb34-2a45a206f9f0" providerId="ADAL" clId="{A8DC7EC0-DB4D-4CD3-A0A6-F2721BED54A7}" dt="2022-05-24T06:42:27.726" v="549" actId="478"/>
          <ac:spMkLst>
            <pc:docMk/>
            <pc:sldMk cId="4247490930" sldId="2146847127"/>
            <ac:spMk id="4" creationId="{F988F368-2147-4339-B1CB-8DFF2686287A}"/>
          </ac:spMkLst>
        </pc:spChg>
        <pc:spChg chg="add mod">
          <ac:chgData name="Akarsh KJ" userId="f3494187-e8bf-4c0b-bb34-2a45a206f9f0" providerId="ADAL" clId="{A8DC7EC0-DB4D-4CD3-A0A6-F2721BED54A7}" dt="2022-05-24T07:14:06.824" v="606" actId="20577"/>
          <ac:spMkLst>
            <pc:docMk/>
            <pc:sldMk cId="4247490930" sldId="2146847127"/>
            <ac:spMk id="5" creationId="{1B8D5ABF-DCA8-4B88-B7C5-62306131CC37}"/>
          </ac:spMkLst>
        </pc:spChg>
        <pc:spChg chg="mod">
          <ac:chgData name="Akarsh KJ" userId="f3494187-e8bf-4c0b-bb34-2a45a206f9f0" providerId="ADAL" clId="{A8DC7EC0-DB4D-4CD3-A0A6-F2721BED54A7}" dt="2022-05-24T06:41:54.570" v="546" actId="1076"/>
          <ac:spMkLst>
            <pc:docMk/>
            <pc:sldMk cId="4247490930" sldId="2146847127"/>
            <ac:spMk id="37" creationId="{28362B37-A943-434E-A5A7-481D1BAF9B74}"/>
          </ac:spMkLst>
        </pc:spChg>
        <pc:graphicFrameChg chg="modGraphic">
          <ac:chgData name="Akarsh KJ" userId="f3494187-e8bf-4c0b-bb34-2a45a206f9f0" providerId="ADAL" clId="{A8DC7EC0-DB4D-4CD3-A0A6-F2721BED54A7}" dt="2022-05-24T06:15:41.394" v="532" actId="14734"/>
          <ac:graphicFrameMkLst>
            <pc:docMk/>
            <pc:sldMk cId="4247490930" sldId="2146847127"/>
            <ac:graphicFrameMk id="34" creationId="{674F4800-37F0-44EF-BA11-BA44F3C203CD}"/>
          </ac:graphicFrameMkLst>
        </pc:graphicFrameChg>
        <pc:graphicFrameChg chg="del modGraphic">
          <ac:chgData name="Akarsh KJ" userId="f3494187-e8bf-4c0b-bb34-2a45a206f9f0" providerId="ADAL" clId="{A8DC7EC0-DB4D-4CD3-A0A6-F2721BED54A7}" dt="2022-05-24T06:12:13.114" v="524" actId="478"/>
          <ac:graphicFrameMkLst>
            <pc:docMk/>
            <pc:sldMk cId="4247490930" sldId="2146847127"/>
            <ac:graphicFrameMk id="35" creationId="{0C03C766-9F48-4CE1-A7E8-68633545473B}"/>
          </ac:graphicFrameMkLst>
        </pc:graphicFrameChg>
      </pc:sldChg>
    </pc:docChg>
  </pc:docChgLst>
  <pc:docChgLst>
    <pc:chgData name="Shyamala Iyer" userId="S::shyamala.iyer@themathcompany.com::a90e9eeb-39b0-446d-bf09-4d7f6f3a5ac9" providerId="AD" clId="Web-{00315E3D-A2BD-47B5-BFC4-5ECCFF10469E}"/>
    <pc:docChg chg="addSld modSld addMainMaster modMainMaster">
      <pc:chgData name="Shyamala Iyer" userId="S::shyamala.iyer@themathcompany.com::a90e9eeb-39b0-446d-bf09-4d7f6f3a5ac9" providerId="AD" clId="Web-{00315E3D-A2BD-47B5-BFC4-5ECCFF10469E}" dt="2022-05-21T13:01:08.701" v="3"/>
      <pc:docMkLst>
        <pc:docMk/>
      </pc:docMkLst>
      <pc:sldChg chg="modSp">
        <pc:chgData name="Shyamala Iyer" userId="S::shyamala.iyer@themathcompany.com::a90e9eeb-39b0-446d-bf09-4d7f6f3a5ac9" providerId="AD" clId="Web-{00315E3D-A2BD-47B5-BFC4-5ECCFF10469E}" dt="2022-05-21T12:57:54.215" v="1" actId="1076"/>
        <pc:sldMkLst>
          <pc:docMk/>
          <pc:sldMk cId="1566067757" sldId="8686"/>
        </pc:sldMkLst>
        <pc:grpChg chg="mod">
          <ac:chgData name="Shyamala Iyer" userId="S::shyamala.iyer@themathcompany.com::a90e9eeb-39b0-446d-bf09-4d7f6f3a5ac9" providerId="AD" clId="Web-{00315E3D-A2BD-47B5-BFC4-5ECCFF10469E}" dt="2022-05-21T12:57:54.215" v="1" actId="1076"/>
          <ac:grpSpMkLst>
            <pc:docMk/>
            <pc:sldMk cId="1566067757" sldId="8686"/>
            <ac:grpSpMk id="50" creationId="{72561DA9-15BC-4210-8678-CC9B1738705A}"/>
          </ac:grpSpMkLst>
        </pc:grpChg>
      </pc:sldChg>
      <pc:sldChg chg="add">
        <pc:chgData name="Shyamala Iyer" userId="S::shyamala.iyer@themathcompany.com::a90e9eeb-39b0-446d-bf09-4d7f6f3a5ac9" providerId="AD" clId="Web-{00315E3D-A2BD-47B5-BFC4-5ECCFF10469E}" dt="2022-05-21T13:00:55.685" v="2"/>
        <pc:sldMkLst>
          <pc:docMk/>
          <pc:sldMk cId="1005782845" sldId="2146847116"/>
        </pc:sldMkLst>
      </pc:sldChg>
      <pc:sldChg chg="add">
        <pc:chgData name="Shyamala Iyer" userId="S::shyamala.iyer@themathcompany.com::a90e9eeb-39b0-446d-bf09-4d7f6f3a5ac9" providerId="AD" clId="Web-{00315E3D-A2BD-47B5-BFC4-5ECCFF10469E}" dt="2022-05-21T13:01:08.701" v="3"/>
        <pc:sldMkLst>
          <pc:docMk/>
          <pc:sldMk cId="1866570308" sldId="2146847117"/>
        </pc:sldMkLst>
      </pc:sldChg>
      <pc:sldMasterChg chg="add addSldLayout">
        <pc:chgData name="Shyamala Iyer" userId="S::shyamala.iyer@themathcompany.com::a90e9eeb-39b0-446d-bf09-4d7f6f3a5ac9" providerId="AD" clId="Web-{00315E3D-A2BD-47B5-BFC4-5ECCFF10469E}" dt="2022-05-21T13:00:55.685" v="2"/>
        <pc:sldMasterMkLst>
          <pc:docMk/>
          <pc:sldMasterMk cId="600993383" sldId="2147483660"/>
        </pc:sldMasterMkLst>
        <pc:sldLayoutChg chg="add">
          <pc:chgData name="Shyamala Iyer" userId="S::shyamala.iyer@themathcompany.com::a90e9eeb-39b0-446d-bf09-4d7f6f3a5ac9" providerId="AD" clId="Web-{00315E3D-A2BD-47B5-BFC4-5ECCFF10469E}" dt="2022-05-21T13:00:55.685" v="2"/>
          <pc:sldLayoutMkLst>
            <pc:docMk/>
            <pc:sldMasterMk cId="600993383" sldId="2147483660"/>
            <pc:sldLayoutMk cId="702721151" sldId="2147483661"/>
          </pc:sldLayoutMkLst>
        </pc:sldLayoutChg>
        <pc:sldLayoutChg chg="add">
          <pc:chgData name="Shyamala Iyer" userId="S::shyamala.iyer@themathcompany.com::a90e9eeb-39b0-446d-bf09-4d7f6f3a5ac9" providerId="AD" clId="Web-{00315E3D-A2BD-47B5-BFC4-5ECCFF10469E}" dt="2022-05-21T13:00:55.685" v="2"/>
          <pc:sldLayoutMkLst>
            <pc:docMk/>
            <pc:sldMasterMk cId="600993383" sldId="2147483660"/>
            <pc:sldLayoutMk cId="1324552161" sldId="2147483662"/>
          </pc:sldLayoutMkLst>
        </pc:sldLayoutChg>
        <pc:sldLayoutChg chg="add">
          <pc:chgData name="Shyamala Iyer" userId="S::shyamala.iyer@themathcompany.com::a90e9eeb-39b0-446d-bf09-4d7f6f3a5ac9" providerId="AD" clId="Web-{00315E3D-A2BD-47B5-BFC4-5ECCFF10469E}" dt="2022-05-21T13:00:55.685" v="2"/>
          <pc:sldLayoutMkLst>
            <pc:docMk/>
            <pc:sldMasterMk cId="600993383" sldId="2147483660"/>
            <pc:sldLayoutMk cId="1205307732" sldId="2147483663"/>
          </pc:sldLayoutMkLst>
        </pc:sldLayoutChg>
        <pc:sldLayoutChg chg="add">
          <pc:chgData name="Shyamala Iyer" userId="S::shyamala.iyer@themathcompany.com::a90e9eeb-39b0-446d-bf09-4d7f6f3a5ac9" providerId="AD" clId="Web-{00315E3D-A2BD-47B5-BFC4-5ECCFF10469E}" dt="2022-05-21T13:00:55.685" v="2"/>
          <pc:sldLayoutMkLst>
            <pc:docMk/>
            <pc:sldMasterMk cId="600993383" sldId="2147483660"/>
            <pc:sldLayoutMk cId="2512949751" sldId="2147483664"/>
          </pc:sldLayoutMkLst>
        </pc:sldLayoutChg>
        <pc:sldLayoutChg chg="add">
          <pc:chgData name="Shyamala Iyer" userId="S::shyamala.iyer@themathcompany.com::a90e9eeb-39b0-446d-bf09-4d7f6f3a5ac9" providerId="AD" clId="Web-{00315E3D-A2BD-47B5-BFC4-5ECCFF10469E}" dt="2022-05-21T13:00:55.685" v="2"/>
          <pc:sldLayoutMkLst>
            <pc:docMk/>
            <pc:sldMasterMk cId="600993383" sldId="2147483660"/>
            <pc:sldLayoutMk cId="3234949471" sldId="2147483669"/>
          </pc:sldLayoutMkLst>
        </pc:sldLayoutChg>
        <pc:sldLayoutChg chg="add">
          <pc:chgData name="Shyamala Iyer" userId="S::shyamala.iyer@themathcompany.com::a90e9eeb-39b0-446d-bf09-4d7f6f3a5ac9" providerId="AD" clId="Web-{00315E3D-A2BD-47B5-BFC4-5ECCFF10469E}" dt="2022-05-21T13:00:55.685" v="2"/>
          <pc:sldLayoutMkLst>
            <pc:docMk/>
            <pc:sldMasterMk cId="600993383" sldId="2147483660"/>
            <pc:sldLayoutMk cId="2811972596" sldId="2147483670"/>
          </pc:sldLayoutMkLst>
        </pc:sldLayoutChg>
        <pc:sldLayoutChg chg="add">
          <pc:chgData name="Shyamala Iyer" userId="S::shyamala.iyer@themathcompany.com::a90e9eeb-39b0-446d-bf09-4d7f6f3a5ac9" providerId="AD" clId="Web-{00315E3D-A2BD-47B5-BFC4-5ECCFF10469E}" dt="2022-05-21T13:00:55.685" v="2"/>
          <pc:sldLayoutMkLst>
            <pc:docMk/>
            <pc:sldMasterMk cId="600993383" sldId="2147483660"/>
            <pc:sldLayoutMk cId="3506230499" sldId="2147483672"/>
          </pc:sldLayoutMkLst>
        </pc:sldLayoutChg>
        <pc:sldLayoutChg chg="add">
          <pc:chgData name="Shyamala Iyer" userId="S::shyamala.iyer@themathcompany.com::a90e9eeb-39b0-446d-bf09-4d7f6f3a5ac9" providerId="AD" clId="Web-{00315E3D-A2BD-47B5-BFC4-5ECCFF10469E}" dt="2022-05-21T13:00:55.685" v="2"/>
          <pc:sldLayoutMkLst>
            <pc:docMk/>
            <pc:sldMasterMk cId="600993383" sldId="2147483660"/>
            <pc:sldLayoutMk cId="2105202381" sldId="2147483675"/>
          </pc:sldLayoutMkLst>
        </pc:sldLayoutChg>
      </pc:sldMasterChg>
      <pc:sldMasterChg chg="replId modSldLayout">
        <pc:chgData name="Shyamala Iyer" userId="S::shyamala.iyer@themathcompany.com::a90e9eeb-39b0-446d-bf09-4d7f6f3a5ac9" providerId="AD" clId="Web-{00315E3D-A2BD-47B5-BFC4-5ECCFF10469E}" dt="2022-05-21T13:00:55.685" v="2"/>
        <pc:sldMasterMkLst>
          <pc:docMk/>
          <pc:sldMasterMk cId="465157498" sldId="2147483742"/>
        </pc:sldMasterMkLst>
        <pc:sldLayoutChg chg="replId">
          <pc:chgData name="Shyamala Iyer" userId="S::shyamala.iyer@themathcompany.com::a90e9eeb-39b0-446d-bf09-4d7f6f3a5ac9" providerId="AD" clId="Web-{00315E3D-A2BD-47B5-BFC4-5ECCFF10469E}" dt="2022-05-21T13:00:55.685" v="2"/>
          <pc:sldLayoutMkLst>
            <pc:docMk/>
            <pc:sldMasterMk cId="465157498" sldId="2147483742"/>
            <pc:sldLayoutMk cId="1559012249" sldId="2147483741"/>
          </pc:sldLayoutMkLst>
        </pc:sldLayoutChg>
      </pc:sldMasterChg>
    </pc:docChg>
  </pc:docChgLst>
  <pc:docChgLst>
    <pc:chgData name="Darshan R" userId="S::darshan.r@themathcompany.com::2a8d66ed-9889-4c3d-a71b-b79fd6e72905" providerId="AD" clId="Web-{18B4C80F-4916-4204-B64B-8A0ABDADBE27}"/>
    <pc:docChg chg="modSld">
      <pc:chgData name="Darshan R" userId="S::darshan.r@themathcompany.com::2a8d66ed-9889-4c3d-a71b-b79fd6e72905" providerId="AD" clId="Web-{18B4C80F-4916-4204-B64B-8A0ABDADBE27}" dt="2022-05-16T06:07:23.620" v="2" actId="20577"/>
      <pc:docMkLst>
        <pc:docMk/>
      </pc:docMkLst>
      <pc:sldChg chg="modSp">
        <pc:chgData name="Darshan R" userId="S::darshan.r@themathcompany.com::2a8d66ed-9889-4c3d-a71b-b79fd6e72905" providerId="AD" clId="Web-{18B4C80F-4916-4204-B64B-8A0ABDADBE27}" dt="2022-05-16T06:07:23.620" v="2" actId="20577"/>
        <pc:sldMkLst>
          <pc:docMk/>
          <pc:sldMk cId="535669020" sldId="257"/>
        </pc:sldMkLst>
        <pc:spChg chg="mod">
          <ac:chgData name="Darshan R" userId="S::darshan.r@themathcompany.com::2a8d66ed-9889-4c3d-a71b-b79fd6e72905" providerId="AD" clId="Web-{18B4C80F-4916-4204-B64B-8A0ABDADBE27}" dt="2022-05-16T06:07:23.620" v="2" actId="20577"/>
          <ac:spMkLst>
            <pc:docMk/>
            <pc:sldMk cId="535669020" sldId="257"/>
            <ac:spMk id="10" creationId="{49357036-7D56-4D20-951C-A8EFA55ECE0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ndanMR\Downloads\Merged2%20(version%201).xlsb.xlsx" TargetMode="Externa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chartUserShapes" Target="../drawings/drawing5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ndanMR\Downloads\Merged2%20(version%201).xlsb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ndanMR\Downloads\Merged2%20(version%201).xlsb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ndanMR\Downloads\Merged2%20(version%201).xlsb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ndanMR\Downloads\Merged2%20(version%201).xlsb.xlsx" TargetMode="Externa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chartUserShapes" Target="../drawings/drawing6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ulagamTeja\Documents\Danone_France_Codx\final_dataset.csv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ndanMR\Downloads\Merged2%20(version%201).xlsb.xlsx" TargetMode="Externa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chartUserShapes" Target="../drawings/drawing7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https://themathcompany-my.sharepoint.com/personal/chandan_mr_themathcompany_com/Documents/Microsoft%20Teams%20Chat%20Files/Merged(1)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ndanMR\Downloads\Merged2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Actual</a:t>
            </a:r>
            <a:r>
              <a:rPr lang="en-US" baseline="0"/>
              <a:t> Sales VS Predicted Sales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7959696619303733E-2"/>
          <c:y val="9.9128600089030364E-2"/>
          <c:w val="0.92011627675725538"/>
          <c:h val="0.594891587061255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Sheet1!$A$2:$A$230</c:f>
              <c:numCache>
                <c:formatCode>m/d/yyyy</c:formatCode>
                <c:ptCount val="229"/>
                <c:pt idx="0">
                  <c:v>42765</c:v>
                </c:pt>
                <c:pt idx="1">
                  <c:v>42772</c:v>
                </c:pt>
                <c:pt idx="2">
                  <c:v>42779</c:v>
                </c:pt>
                <c:pt idx="3">
                  <c:v>42786</c:v>
                </c:pt>
                <c:pt idx="4">
                  <c:v>42793</c:v>
                </c:pt>
                <c:pt idx="5">
                  <c:v>42800</c:v>
                </c:pt>
                <c:pt idx="6">
                  <c:v>42807</c:v>
                </c:pt>
                <c:pt idx="7">
                  <c:v>42814</c:v>
                </c:pt>
                <c:pt idx="8">
                  <c:v>42821</c:v>
                </c:pt>
                <c:pt idx="9">
                  <c:v>42828</c:v>
                </c:pt>
                <c:pt idx="10">
                  <c:v>42835</c:v>
                </c:pt>
                <c:pt idx="11">
                  <c:v>42842</c:v>
                </c:pt>
                <c:pt idx="12">
                  <c:v>42849</c:v>
                </c:pt>
                <c:pt idx="13">
                  <c:v>42856</c:v>
                </c:pt>
                <c:pt idx="14">
                  <c:v>42863</c:v>
                </c:pt>
                <c:pt idx="15">
                  <c:v>42870</c:v>
                </c:pt>
                <c:pt idx="16">
                  <c:v>42877</c:v>
                </c:pt>
                <c:pt idx="17">
                  <c:v>42884</c:v>
                </c:pt>
                <c:pt idx="18">
                  <c:v>42891</c:v>
                </c:pt>
                <c:pt idx="19">
                  <c:v>42898</c:v>
                </c:pt>
                <c:pt idx="20">
                  <c:v>42905</c:v>
                </c:pt>
                <c:pt idx="21">
                  <c:v>42912</c:v>
                </c:pt>
                <c:pt idx="22">
                  <c:v>42919</c:v>
                </c:pt>
                <c:pt idx="23">
                  <c:v>42926</c:v>
                </c:pt>
                <c:pt idx="24">
                  <c:v>42933</c:v>
                </c:pt>
                <c:pt idx="25">
                  <c:v>42940</c:v>
                </c:pt>
                <c:pt idx="26">
                  <c:v>42947</c:v>
                </c:pt>
                <c:pt idx="27">
                  <c:v>42954</c:v>
                </c:pt>
                <c:pt idx="28">
                  <c:v>42961</c:v>
                </c:pt>
                <c:pt idx="29">
                  <c:v>42968</c:v>
                </c:pt>
                <c:pt idx="30">
                  <c:v>42975</c:v>
                </c:pt>
                <c:pt idx="31">
                  <c:v>42982</c:v>
                </c:pt>
                <c:pt idx="32">
                  <c:v>42989</c:v>
                </c:pt>
                <c:pt idx="33">
                  <c:v>42996</c:v>
                </c:pt>
                <c:pt idx="34">
                  <c:v>43003</c:v>
                </c:pt>
                <c:pt idx="35">
                  <c:v>43010</c:v>
                </c:pt>
                <c:pt idx="36">
                  <c:v>43017</c:v>
                </c:pt>
                <c:pt idx="37">
                  <c:v>43024</c:v>
                </c:pt>
                <c:pt idx="38">
                  <c:v>43031</c:v>
                </c:pt>
                <c:pt idx="39">
                  <c:v>43038</c:v>
                </c:pt>
                <c:pt idx="40">
                  <c:v>43045</c:v>
                </c:pt>
                <c:pt idx="41">
                  <c:v>43052</c:v>
                </c:pt>
                <c:pt idx="42">
                  <c:v>43059</c:v>
                </c:pt>
                <c:pt idx="43">
                  <c:v>43066</c:v>
                </c:pt>
                <c:pt idx="44">
                  <c:v>43073</c:v>
                </c:pt>
                <c:pt idx="45">
                  <c:v>43080</c:v>
                </c:pt>
                <c:pt idx="46">
                  <c:v>43087</c:v>
                </c:pt>
                <c:pt idx="47">
                  <c:v>43094</c:v>
                </c:pt>
                <c:pt idx="48">
                  <c:v>43101</c:v>
                </c:pt>
                <c:pt idx="49">
                  <c:v>43108</c:v>
                </c:pt>
                <c:pt idx="50">
                  <c:v>43115</c:v>
                </c:pt>
                <c:pt idx="51">
                  <c:v>43122</c:v>
                </c:pt>
                <c:pt idx="52">
                  <c:v>43129</c:v>
                </c:pt>
                <c:pt idx="53">
                  <c:v>43136</c:v>
                </c:pt>
                <c:pt idx="54">
                  <c:v>43143</c:v>
                </c:pt>
                <c:pt idx="55">
                  <c:v>43150</c:v>
                </c:pt>
                <c:pt idx="56">
                  <c:v>43157</c:v>
                </c:pt>
                <c:pt idx="57">
                  <c:v>43164</c:v>
                </c:pt>
                <c:pt idx="58">
                  <c:v>43171</c:v>
                </c:pt>
                <c:pt idx="59">
                  <c:v>43178</c:v>
                </c:pt>
                <c:pt idx="60">
                  <c:v>43185</c:v>
                </c:pt>
                <c:pt idx="61">
                  <c:v>43192</c:v>
                </c:pt>
                <c:pt idx="62">
                  <c:v>43199</c:v>
                </c:pt>
                <c:pt idx="63">
                  <c:v>43206</c:v>
                </c:pt>
                <c:pt idx="64">
                  <c:v>43213</c:v>
                </c:pt>
                <c:pt idx="65">
                  <c:v>43220</c:v>
                </c:pt>
                <c:pt idx="66">
                  <c:v>43227</c:v>
                </c:pt>
                <c:pt idx="67">
                  <c:v>43234</c:v>
                </c:pt>
                <c:pt idx="68">
                  <c:v>43241</c:v>
                </c:pt>
                <c:pt idx="69">
                  <c:v>43248</c:v>
                </c:pt>
                <c:pt idx="70">
                  <c:v>43255</c:v>
                </c:pt>
                <c:pt idx="71">
                  <c:v>43262</c:v>
                </c:pt>
                <c:pt idx="72">
                  <c:v>43269</c:v>
                </c:pt>
                <c:pt idx="73">
                  <c:v>43276</c:v>
                </c:pt>
                <c:pt idx="74">
                  <c:v>43283</c:v>
                </c:pt>
                <c:pt idx="75">
                  <c:v>43290</c:v>
                </c:pt>
                <c:pt idx="76">
                  <c:v>43297</c:v>
                </c:pt>
                <c:pt idx="77">
                  <c:v>43304</c:v>
                </c:pt>
                <c:pt idx="78">
                  <c:v>43311</c:v>
                </c:pt>
                <c:pt idx="79">
                  <c:v>43318</c:v>
                </c:pt>
                <c:pt idx="80">
                  <c:v>43325</c:v>
                </c:pt>
                <c:pt idx="81">
                  <c:v>43332</c:v>
                </c:pt>
                <c:pt idx="82">
                  <c:v>43339</c:v>
                </c:pt>
                <c:pt idx="83">
                  <c:v>43346</c:v>
                </c:pt>
                <c:pt idx="84">
                  <c:v>43353</c:v>
                </c:pt>
                <c:pt idx="85">
                  <c:v>43360</c:v>
                </c:pt>
                <c:pt idx="86">
                  <c:v>43367</c:v>
                </c:pt>
                <c:pt idx="87">
                  <c:v>43374</c:v>
                </c:pt>
                <c:pt idx="88">
                  <c:v>43381</c:v>
                </c:pt>
                <c:pt idx="89">
                  <c:v>43388</c:v>
                </c:pt>
                <c:pt idx="90">
                  <c:v>43395</c:v>
                </c:pt>
                <c:pt idx="91">
                  <c:v>43402</c:v>
                </c:pt>
                <c:pt idx="92">
                  <c:v>43409</c:v>
                </c:pt>
                <c:pt idx="93">
                  <c:v>43416</c:v>
                </c:pt>
                <c:pt idx="94">
                  <c:v>43423</c:v>
                </c:pt>
                <c:pt idx="95">
                  <c:v>43430</c:v>
                </c:pt>
                <c:pt idx="96">
                  <c:v>43437</c:v>
                </c:pt>
                <c:pt idx="97">
                  <c:v>43444</c:v>
                </c:pt>
                <c:pt idx="98">
                  <c:v>43451</c:v>
                </c:pt>
                <c:pt idx="99">
                  <c:v>43458</c:v>
                </c:pt>
                <c:pt idx="100">
                  <c:v>43465</c:v>
                </c:pt>
                <c:pt idx="101">
                  <c:v>43472</c:v>
                </c:pt>
                <c:pt idx="102">
                  <c:v>43479</c:v>
                </c:pt>
                <c:pt idx="103">
                  <c:v>43486</c:v>
                </c:pt>
                <c:pt idx="104">
                  <c:v>43493</c:v>
                </c:pt>
                <c:pt idx="105">
                  <c:v>43500</c:v>
                </c:pt>
                <c:pt idx="106">
                  <c:v>43507</c:v>
                </c:pt>
                <c:pt idx="107">
                  <c:v>43514</c:v>
                </c:pt>
                <c:pt idx="108">
                  <c:v>43521</c:v>
                </c:pt>
                <c:pt idx="109">
                  <c:v>43528</c:v>
                </c:pt>
                <c:pt idx="110">
                  <c:v>43535</c:v>
                </c:pt>
                <c:pt idx="111">
                  <c:v>43542</c:v>
                </c:pt>
                <c:pt idx="112">
                  <c:v>43549</c:v>
                </c:pt>
                <c:pt idx="113">
                  <c:v>43556</c:v>
                </c:pt>
                <c:pt idx="114">
                  <c:v>43563</c:v>
                </c:pt>
                <c:pt idx="115">
                  <c:v>43570</c:v>
                </c:pt>
                <c:pt idx="116">
                  <c:v>43577</c:v>
                </c:pt>
                <c:pt idx="117">
                  <c:v>43584</c:v>
                </c:pt>
                <c:pt idx="118">
                  <c:v>43591</c:v>
                </c:pt>
                <c:pt idx="119">
                  <c:v>43598</c:v>
                </c:pt>
                <c:pt idx="120">
                  <c:v>43605</c:v>
                </c:pt>
                <c:pt idx="121">
                  <c:v>43612</c:v>
                </c:pt>
                <c:pt idx="122">
                  <c:v>43619</c:v>
                </c:pt>
                <c:pt idx="123">
                  <c:v>43626</c:v>
                </c:pt>
                <c:pt idx="124">
                  <c:v>43633</c:v>
                </c:pt>
                <c:pt idx="125">
                  <c:v>43640</c:v>
                </c:pt>
                <c:pt idx="126">
                  <c:v>43647</c:v>
                </c:pt>
                <c:pt idx="127">
                  <c:v>43654</c:v>
                </c:pt>
                <c:pt idx="128">
                  <c:v>43661</c:v>
                </c:pt>
                <c:pt idx="129">
                  <c:v>43668</c:v>
                </c:pt>
                <c:pt idx="130">
                  <c:v>43675</c:v>
                </c:pt>
                <c:pt idx="131">
                  <c:v>43682</c:v>
                </c:pt>
                <c:pt idx="132">
                  <c:v>43689</c:v>
                </c:pt>
                <c:pt idx="133">
                  <c:v>43696</c:v>
                </c:pt>
                <c:pt idx="134">
                  <c:v>43703</c:v>
                </c:pt>
                <c:pt idx="135">
                  <c:v>43710</c:v>
                </c:pt>
                <c:pt idx="136">
                  <c:v>43717</c:v>
                </c:pt>
                <c:pt idx="137">
                  <c:v>43724</c:v>
                </c:pt>
                <c:pt idx="138">
                  <c:v>43731</c:v>
                </c:pt>
                <c:pt idx="139">
                  <c:v>43738</c:v>
                </c:pt>
                <c:pt idx="140">
                  <c:v>43745</c:v>
                </c:pt>
                <c:pt idx="141">
                  <c:v>43752</c:v>
                </c:pt>
                <c:pt idx="142">
                  <c:v>43759</c:v>
                </c:pt>
                <c:pt idx="143">
                  <c:v>43766</c:v>
                </c:pt>
                <c:pt idx="144">
                  <c:v>43773</c:v>
                </c:pt>
                <c:pt idx="145">
                  <c:v>43780</c:v>
                </c:pt>
                <c:pt idx="146">
                  <c:v>43787</c:v>
                </c:pt>
                <c:pt idx="147">
                  <c:v>43794</c:v>
                </c:pt>
                <c:pt idx="148">
                  <c:v>43801</c:v>
                </c:pt>
                <c:pt idx="149">
                  <c:v>43808</c:v>
                </c:pt>
                <c:pt idx="150">
                  <c:v>43815</c:v>
                </c:pt>
                <c:pt idx="151">
                  <c:v>43822</c:v>
                </c:pt>
                <c:pt idx="152">
                  <c:v>43829</c:v>
                </c:pt>
                <c:pt idx="153">
                  <c:v>43836</c:v>
                </c:pt>
                <c:pt idx="154">
                  <c:v>43843</c:v>
                </c:pt>
                <c:pt idx="155">
                  <c:v>43850</c:v>
                </c:pt>
                <c:pt idx="156">
                  <c:v>43857</c:v>
                </c:pt>
                <c:pt idx="157">
                  <c:v>43864</c:v>
                </c:pt>
                <c:pt idx="158">
                  <c:v>43871</c:v>
                </c:pt>
                <c:pt idx="159">
                  <c:v>43878</c:v>
                </c:pt>
                <c:pt idx="160">
                  <c:v>43885</c:v>
                </c:pt>
                <c:pt idx="161">
                  <c:v>43892</c:v>
                </c:pt>
                <c:pt idx="162">
                  <c:v>43899</c:v>
                </c:pt>
                <c:pt idx="163">
                  <c:v>43906</c:v>
                </c:pt>
                <c:pt idx="164">
                  <c:v>43913</c:v>
                </c:pt>
                <c:pt idx="165">
                  <c:v>43920</c:v>
                </c:pt>
                <c:pt idx="166">
                  <c:v>43927</c:v>
                </c:pt>
                <c:pt idx="167">
                  <c:v>43934</c:v>
                </c:pt>
                <c:pt idx="168">
                  <c:v>43941</c:v>
                </c:pt>
                <c:pt idx="169">
                  <c:v>43948</c:v>
                </c:pt>
                <c:pt idx="170">
                  <c:v>43955</c:v>
                </c:pt>
                <c:pt idx="171">
                  <c:v>43962</c:v>
                </c:pt>
                <c:pt idx="172">
                  <c:v>43969</c:v>
                </c:pt>
                <c:pt idx="173">
                  <c:v>43976</c:v>
                </c:pt>
                <c:pt idx="174">
                  <c:v>43983</c:v>
                </c:pt>
                <c:pt idx="175">
                  <c:v>43990</c:v>
                </c:pt>
                <c:pt idx="176">
                  <c:v>43997</c:v>
                </c:pt>
                <c:pt idx="177">
                  <c:v>44004</c:v>
                </c:pt>
                <c:pt idx="178">
                  <c:v>43745</c:v>
                </c:pt>
                <c:pt idx="179">
                  <c:v>43745</c:v>
                </c:pt>
                <c:pt idx="180">
                  <c:v>43752</c:v>
                </c:pt>
                <c:pt idx="181">
                  <c:v>43752</c:v>
                </c:pt>
                <c:pt idx="182">
                  <c:v>43759</c:v>
                </c:pt>
                <c:pt idx="183">
                  <c:v>43759</c:v>
                </c:pt>
                <c:pt idx="184">
                  <c:v>43766</c:v>
                </c:pt>
                <c:pt idx="185">
                  <c:v>43766</c:v>
                </c:pt>
                <c:pt idx="186">
                  <c:v>43773</c:v>
                </c:pt>
                <c:pt idx="187">
                  <c:v>43773</c:v>
                </c:pt>
                <c:pt idx="188">
                  <c:v>43780</c:v>
                </c:pt>
                <c:pt idx="189">
                  <c:v>43780</c:v>
                </c:pt>
                <c:pt idx="190">
                  <c:v>43787</c:v>
                </c:pt>
                <c:pt idx="191">
                  <c:v>43787</c:v>
                </c:pt>
                <c:pt idx="192">
                  <c:v>43794</c:v>
                </c:pt>
                <c:pt idx="193">
                  <c:v>43794</c:v>
                </c:pt>
                <c:pt idx="194">
                  <c:v>43801</c:v>
                </c:pt>
                <c:pt idx="195">
                  <c:v>43801</c:v>
                </c:pt>
                <c:pt idx="196">
                  <c:v>43808</c:v>
                </c:pt>
                <c:pt idx="197">
                  <c:v>43808</c:v>
                </c:pt>
                <c:pt idx="198">
                  <c:v>43815</c:v>
                </c:pt>
                <c:pt idx="199">
                  <c:v>43815</c:v>
                </c:pt>
                <c:pt idx="200">
                  <c:v>43822</c:v>
                </c:pt>
                <c:pt idx="201">
                  <c:v>43822</c:v>
                </c:pt>
                <c:pt idx="202">
                  <c:v>43829</c:v>
                </c:pt>
                <c:pt idx="203">
                  <c:v>43829</c:v>
                </c:pt>
                <c:pt idx="204">
                  <c:v>43836</c:v>
                </c:pt>
                <c:pt idx="205">
                  <c:v>43843</c:v>
                </c:pt>
                <c:pt idx="206">
                  <c:v>43850</c:v>
                </c:pt>
                <c:pt idx="207">
                  <c:v>43857</c:v>
                </c:pt>
                <c:pt idx="208">
                  <c:v>43864</c:v>
                </c:pt>
                <c:pt idx="209">
                  <c:v>43871</c:v>
                </c:pt>
                <c:pt idx="210">
                  <c:v>43878</c:v>
                </c:pt>
                <c:pt idx="211">
                  <c:v>43885</c:v>
                </c:pt>
                <c:pt idx="212">
                  <c:v>43892</c:v>
                </c:pt>
                <c:pt idx="213">
                  <c:v>43899</c:v>
                </c:pt>
                <c:pt idx="214">
                  <c:v>43906</c:v>
                </c:pt>
                <c:pt idx="215">
                  <c:v>43913</c:v>
                </c:pt>
                <c:pt idx="216">
                  <c:v>43920</c:v>
                </c:pt>
                <c:pt idx="217">
                  <c:v>43927</c:v>
                </c:pt>
                <c:pt idx="218">
                  <c:v>43934</c:v>
                </c:pt>
                <c:pt idx="219">
                  <c:v>43941</c:v>
                </c:pt>
                <c:pt idx="220">
                  <c:v>43948</c:v>
                </c:pt>
                <c:pt idx="221">
                  <c:v>43955</c:v>
                </c:pt>
                <c:pt idx="222">
                  <c:v>43962</c:v>
                </c:pt>
                <c:pt idx="223">
                  <c:v>43969</c:v>
                </c:pt>
                <c:pt idx="224">
                  <c:v>43976</c:v>
                </c:pt>
                <c:pt idx="225">
                  <c:v>43983</c:v>
                </c:pt>
                <c:pt idx="226">
                  <c:v>43990</c:v>
                </c:pt>
                <c:pt idx="227">
                  <c:v>43997</c:v>
                </c:pt>
                <c:pt idx="228">
                  <c:v>44004</c:v>
                </c:pt>
              </c:numCache>
            </c:numRef>
          </c:cat>
          <c:val>
            <c:numRef>
              <c:f>Sheet1!$B$2:$B$230</c:f>
              <c:numCache>
                <c:formatCode>General</c:formatCode>
                <c:ptCount val="229"/>
                <c:pt idx="0">
                  <c:v>5497435.9500000002</c:v>
                </c:pt>
                <c:pt idx="1">
                  <c:v>5495634.4199999999</c:v>
                </c:pt>
                <c:pt idx="2">
                  <c:v>5017337.7699999996</c:v>
                </c:pt>
                <c:pt idx="3">
                  <c:v>5122637.1399999997</c:v>
                </c:pt>
                <c:pt idx="4">
                  <c:v>6300409.5099999998</c:v>
                </c:pt>
                <c:pt idx="5">
                  <c:v>7159709.1100000003</c:v>
                </c:pt>
                <c:pt idx="6">
                  <c:v>5195507.55</c:v>
                </c:pt>
                <c:pt idx="7">
                  <c:v>5063308.43</c:v>
                </c:pt>
                <c:pt idx="8">
                  <c:v>5509808.2800000003</c:v>
                </c:pt>
                <c:pt idx="9">
                  <c:v>5887326.3899999997</c:v>
                </c:pt>
                <c:pt idx="10">
                  <c:v>5428025.5599999996</c:v>
                </c:pt>
                <c:pt idx="11">
                  <c:v>5298924.25</c:v>
                </c:pt>
                <c:pt idx="12">
                  <c:v>5544925.5300000003</c:v>
                </c:pt>
                <c:pt idx="13">
                  <c:v>5725599.79</c:v>
                </c:pt>
                <c:pt idx="14">
                  <c:v>5184401.18</c:v>
                </c:pt>
                <c:pt idx="15">
                  <c:v>5086397.82</c:v>
                </c:pt>
                <c:pt idx="16">
                  <c:v>5090499.49</c:v>
                </c:pt>
                <c:pt idx="17">
                  <c:v>5852441.5899999999</c:v>
                </c:pt>
                <c:pt idx="18">
                  <c:v>5892044.7000000002</c:v>
                </c:pt>
                <c:pt idx="19">
                  <c:v>5913340.1100000003</c:v>
                </c:pt>
                <c:pt idx="20">
                  <c:v>5303041.3899999997</c:v>
                </c:pt>
                <c:pt idx="21">
                  <c:v>5569145.4699999997</c:v>
                </c:pt>
                <c:pt idx="22">
                  <c:v>6100133.75</c:v>
                </c:pt>
                <c:pt idx="23">
                  <c:v>5581230.4800000004</c:v>
                </c:pt>
                <c:pt idx="24">
                  <c:v>5341629.6900000004</c:v>
                </c:pt>
                <c:pt idx="25">
                  <c:v>5503030.4699999997</c:v>
                </c:pt>
                <c:pt idx="26">
                  <c:v>5942787.25</c:v>
                </c:pt>
                <c:pt idx="27">
                  <c:v>5535686.4500000002</c:v>
                </c:pt>
                <c:pt idx="28">
                  <c:v>5355984.7</c:v>
                </c:pt>
                <c:pt idx="29">
                  <c:v>5214781.8099999996</c:v>
                </c:pt>
                <c:pt idx="30">
                  <c:v>6120894.6600000001</c:v>
                </c:pt>
                <c:pt idx="31">
                  <c:v>5994190.4900000002</c:v>
                </c:pt>
                <c:pt idx="32">
                  <c:v>5175594.5599999996</c:v>
                </c:pt>
                <c:pt idx="33">
                  <c:v>4883990.47</c:v>
                </c:pt>
                <c:pt idx="34">
                  <c:v>5479690.29</c:v>
                </c:pt>
                <c:pt idx="35">
                  <c:v>5762992.2199999997</c:v>
                </c:pt>
                <c:pt idx="36">
                  <c:v>5157191.12</c:v>
                </c:pt>
                <c:pt idx="37">
                  <c:v>5064891.72</c:v>
                </c:pt>
                <c:pt idx="38">
                  <c:v>5062992.5</c:v>
                </c:pt>
                <c:pt idx="39">
                  <c:v>5699246.6900000004</c:v>
                </c:pt>
                <c:pt idx="40">
                  <c:v>5416146.3799999999</c:v>
                </c:pt>
                <c:pt idx="41">
                  <c:v>4984447.2300000004</c:v>
                </c:pt>
                <c:pt idx="42">
                  <c:v>5629344.8300000001</c:v>
                </c:pt>
                <c:pt idx="43">
                  <c:v>5289896.4800000004</c:v>
                </c:pt>
                <c:pt idx="44">
                  <c:v>5544798.4100000001</c:v>
                </c:pt>
                <c:pt idx="45">
                  <c:v>5097597.16</c:v>
                </c:pt>
                <c:pt idx="46">
                  <c:v>5307198.16</c:v>
                </c:pt>
                <c:pt idx="47">
                  <c:v>5352699.08</c:v>
                </c:pt>
                <c:pt idx="48">
                  <c:v>6166364.4100000001</c:v>
                </c:pt>
                <c:pt idx="49">
                  <c:v>5606069.8200000003</c:v>
                </c:pt>
                <c:pt idx="50">
                  <c:v>5624968.3099999996</c:v>
                </c:pt>
                <c:pt idx="51">
                  <c:v>5058965.3899999997</c:v>
                </c:pt>
                <c:pt idx="52">
                  <c:v>5220352.58</c:v>
                </c:pt>
                <c:pt idx="53">
                  <c:v>5270049.55</c:v>
                </c:pt>
                <c:pt idx="54">
                  <c:v>4817949.6900000004</c:v>
                </c:pt>
                <c:pt idx="55">
                  <c:v>5051453.4000000004</c:v>
                </c:pt>
                <c:pt idx="56">
                  <c:v>5352009.45</c:v>
                </c:pt>
                <c:pt idx="57">
                  <c:v>6831811.6600000001</c:v>
                </c:pt>
                <c:pt idx="58">
                  <c:v>5048208.1900000004</c:v>
                </c:pt>
                <c:pt idx="59">
                  <c:v>4826006.0999999996</c:v>
                </c:pt>
                <c:pt idx="60">
                  <c:v>5258807.6500000004</c:v>
                </c:pt>
                <c:pt idx="61">
                  <c:v>5501415.7400000002</c:v>
                </c:pt>
                <c:pt idx="62">
                  <c:v>5515217.2000000002</c:v>
                </c:pt>
                <c:pt idx="63">
                  <c:v>4837413.96</c:v>
                </c:pt>
                <c:pt idx="64">
                  <c:v>5324316.3499999996</c:v>
                </c:pt>
                <c:pt idx="65">
                  <c:v>5688096.0300000003</c:v>
                </c:pt>
                <c:pt idx="66">
                  <c:v>5261094.62</c:v>
                </c:pt>
                <c:pt idx="67">
                  <c:v>5026996.75</c:v>
                </c:pt>
                <c:pt idx="68">
                  <c:v>4985297.8099999996</c:v>
                </c:pt>
                <c:pt idx="69">
                  <c:v>5727783.9900000002</c:v>
                </c:pt>
                <c:pt idx="70">
                  <c:v>5908784.04</c:v>
                </c:pt>
                <c:pt idx="71">
                  <c:v>5186281.3</c:v>
                </c:pt>
                <c:pt idx="72">
                  <c:v>5284884.3899999997</c:v>
                </c:pt>
                <c:pt idx="73">
                  <c:v>5258381.66</c:v>
                </c:pt>
                <c:pt idx="74">
                  <c:v>6016951.9400000004</c:v>
                </c:pt>
                <c:pt idx="75">
                  <c:v>5284353.42</c:v>
                </c:pt>
                <c:pt idx="76">
                  <c:v>5186852.01</c:v>
                </c:pt>
                <c:pt idx="77">
                  <c:v>5179750.08</c:v>
                </c:pt>
                <c:pt idx="78">
                  <c:v>5710605.8799999999</c:v>
                </c:pt>
                <c:pt idx="79">
                  <c:v>5601905.3700000001</c:v>
                </c:pt>
                <c:pt idx="80">
                  <c:v>5266407.2699999996</c:v>
                </c:pt>
                <c:pt idx="81">
                  <c:v>5190001.97</c:v>
                </c:pt>
                <c:pt idx="82">
                  <c:v>5678378.2800000003</c:v>
                </c:pt>
                <c:pt idx="83">
                  <c:v>5600483.6699999999</c:v>
                </c:pt>
                <c:pt idx="84">
                  <c:v>4944080.97</c:v>
                </c:pt>
                <c:pt idx="85">
                  <c:v>4801578.28</c:v>
                </c:pt>
                <c:pt idx="86">
                  <c:v>5374980.4800000004</c:v>
                </c:pt>
                <c:pt idx="87">
                  <c:v>5783937.54</c:v>
                </c:pt>
                <c:pt idx="88">
                  <c:v>5004335.67</c:v>
                </c:pt>
                <c:pt idx="89">
                  <c:v>5147639.18</c:v>
                </c:pt>
                <c:pt idx="90">
                  <c:v>4995338.26</c:v>
                </c:pt>
                <c:pt idx="91">
                  <c:v>5421800.79</c:v>
                </c:pt>
                <c:pt idx="92">
                  <c:v>5601399.4900000002</c:v>
                </c:pt>
                <c:pt idx="93">
                  <c:v>4763097.09</c:v>
                </c:pt>
                <c:pt idx="94">
                  <c:v>4997099.51</c:v>
                </c:pt>
                <c:pt idx="95">
                  <c:v>5785927.54</c:v>
                </c:pt>
                <c:pt idx="96">
                  <c:v>5723127.54</c:v>
                </c:pt>
                <c:pt idx="97">
                  <c:v>5006923.8899999997</c:v>
                </c:pt>
                <c:pt idx="98">
                  <c:v>5216721.92</c:v>
                </c:pt>
                <c:pt idx="99">
                  <c:v>5026826.49</c:v>
                </c:pt>
                <c:pt idx="100">
                  <c:v>6206946.1399999997</c:v>
                </c:pt>
                <c:pt idx="101">
                  <c:v>5760347.8600000003</c:v>
                </c:pt>
                <c:pt idx="102">
                  <c:v>5316145.7699999996</c:v>
                </c:pt>
                <c:pt idx="103">
                  <c:v>4750247.16</c:v>
                </c:pt>
                <c:pt idx="104">
                  <c:v>5074521.2</c:v>
                </c:pt>
                <c:pt idx="105">
                  <c:v>5263120.3499999996</c:v>
                </c:pt>
                <c:pt idx="106">
                  <c:v>4723121.08</c:v>
                </c:pt>
                <c:pt idx="107">
                  <c:v>4745521.55</c:v>
                </c:pt>
                <c:pt idx="108">
                  <c:v>5587142.6699999999</c:v>
                </c:pt>
                <c:pt idx="109">
                  <c:v>6624141.6900000004</c:v>
                </c:pt>
                <c:pt idx="110">
                  <c:v>4870439.99</c:v>
                </c:pt>
                <c:pt idx="111">
                  <c:v>4838243.95</c:v>
                </c:pt>
                <c:pt idx="112">
                  <c:v>4879342.8099999996</c:v>
                </c:pt>
                <c:pt idx="113">
                  <c:v>5432952.9000000004</c:v>
                </c:pt>
                <c:pt idx="114">
                  <c:v>4791355.26</c:v>
                </c:pt>
                <c:pt idx="115">
                  <c:v>4577951.72</c:v>
                </c:pt>
                <c:pt idx="116">
                  <c:v>5117952.5999999996</c:v>
                </c:pt>
                <c:pt idx="117">
                  <c:v>4919985.63</c:v>
                </c:pt>
                <c:pt idx="118">
                  <c:v>4671186.59</c:v>
                </c:pt>
                <c:pt idx="119">
                  <c:v>4396189.4400000004</c:v>
                </c:pt>
                <c:pt idx="120">
                  <c:v>4487688.47</c:v>
                </c:pt>
                <c:pt idx="121">
                  <c:v>4924490.04</c:v>
                </c:pt>
                <c:pt idx="122">
                  <c:v>5646386.1900000004</c:v>
                </c:pt>
                <c:pt idx="123">
                  <c:v>4983789.71</c:v>
                </c:pt>
                <c:pt idx="124">
                  <c:v>4882690.53</c:v>
                </c:pt>
                <c:pt idx="125">
                  <c:v>4883189.6399999997</c:v>
                </c:pt>
                <c:pt idx="126">
                  <c:v>5525217.4100000001</c:v>
                </c:pt>
                <c:pt idx="127">
                  <c:v>5257919.1100000003</c:v>
                </c:pt>
                <c:pt idx="128">
                  <c:v>4947016.79</c:v>
                </c:pt>
                <c:pt idx="129">
                  <c:v>4934920.95</c:v>
                </c:pt>
                <c:pt idx="130">
                  <c:v>5287234.18</c:v>
                </c:pt>
                <c:pt idx="131">
                  <c:v>5470131.8700000001</c:v>
                </c:pt>
                <c:pt idx="132">
                  <c:v>5142733.99</c:v>
                </c:pt>
                <c:pt idx="133">
                  <c:v>5118234.6900000004</c:v>
                </c:pt>
                <c:pt idx="134">
                  <c:v>5395885.2999999998</c:v>
                </c:pt>
                <c:pt idx="135">
                  <c:v>5441185.8200000003</c:v>
                </c:pt>
                <c:pt idx="136">
                  <c:v>4950580.7</c:v>
                </c:pt>
                <c:pt idx="137">
                  <c:v>4856282.99</c:v>
                </c:pt>
                <c:pt idx="138">
                  <c:v>5119380.8099999996</c:v>
                </c:pt>
                <c:pt idx="139">
                  <c:v>5641391.9299999997</c:v>
                </c:pt>
                <c:pt idx="140">
                  <c:v>4868591.6900000004</c:v>
                </c:pt>
                <c:pt idx="141">
                  <c:v>4807092.9800000004</c:v>
                </c:pt>
                <c:pt idx="142">
                  <c:v>4724195.6100000003</c:v>
                </c:pt>
                <c:pt idx="143">
                  <c:v>5058136.9800000004</c:v>
                </c:pt>
                <c:pt idx="144">
                  <c:v>5511440.1900000004</c:v>
                </c:pt>
                <c:pt idx="145">
                  <c:v>4838336.53</c:v>
                </c:pt>
                <c:pt idx="146">
                  <c:v>4666036.88</c:v>
                </c:pt>
                <c:pt idx="147">
                  <c:v>5644945.8499999996</c:v>
                </c:pt>
                <c:pt idx="148">
                  <c:v>5465345.1799999997</c:v>
                </c:pt>
                <c:pt idx="149">
                  <c:v>4913047.22</c:v>
                </c:pt>
                <c:pt idx="150">
                  <c:v>5036145.57</c:v>
                </c:pt>
                <c:pt idx="151">
                  <c:v>4767442.1500000004</c:v>
                </c:pt>
                <c:pt idx="152">
                  <c:v>5381316.9800000004</c:v>
                </c:pt>
                <c:pt idx="153">
                  <c:v>5547719.7699999996</c:v>
                </c:pt>
                <c:pt idx="154">
                  <c:v>5764720.6100000003</c:v>
                </c:pt>
                <c:pt idx="155">
                  <c:v>5020118.68</c:v>
                </c:pt>
                <c:pt idx="156">
                  <c:v>4974274.63</c:v>
                </c:pt>
                <c:pt idx="157">
                  <c:v>5118974.6500000004</c:v>
                </c:pt>
                <c:pt idx="158">
                  <c:v>4677868.93</c:v>
                </c:pt>
                <c:pt idx="159">
                  <c:v>4613174.84</c:v>
                </c:pt>
                <c:pt idx="160">
                  <c:v>5622197.9500000002</c:v>
                </c:pt>
                <c:pt idx="161">
                  <c:v>7135398.6399999997</c:v>
                </c:pt>
                <c:pt idx="162">
                  <c:v>7327898.6399999997</c:v>
                </c:pt>
                <c:pt idx="163">
                  <c:v>6497303.7699999996</c:v>
                </c:pt>
                <c:pt idx="164">
                  <c:v>4640101.49</c:v>
                </c:pt>
                <c:pt idx="165">
                  <c:v>4999795.24</c:v>
                </c:pt>
                <c:pt idx="166">
                  <c:v>4878492.87</c:v>
                </c:pt>
                <c:pt idx="167">
                  <c:v>4538093.63</c:v>
                </c:pt>
                <c:pt idx="168">
                  <c:v>4712195.26</c:v>
                </c:pt>
                <c:pt idx="169">
                  <c:v>4819477.07</c:v>
                </c:pt>
                <c:pt idx="170">
                  <c:v>5595576.8700000001</c:v>
                </c:pt>
                <c:pt idx="171">
                  <c:v>4812878.9400000004</c:v>
                </c:pt>
                <c:pt idx="172">
                  <c:v>4815677.34</c:v>
                </c:pt>
                <c:pt idx="173">
                  <c:v>5164496.8099999996</c:v>
                </c:pt>
                <c:pt idx="174">
                  <c:v>5616997.5599999996</c:v>
                </c:pt>
                <c:pt idx="175">
                  <c:v>5183898.34</c:v>
                </c:pt>
                <c:pt idx="176">
                  <c:v>5042797.96</c:v>
                </c:pt>
                <c:pt idx="177">
                  <c:v>5500299.0499999998</c:v>
                </c:pt>
                <c:pt idx="178">
                  <c:v>4868591.6900000004</c:v>
                </c:pt>
                <c:pt idx="179">
                  <c:v>4868591.6900000004</c:v>
                </c:pt>
                <c:pt idx="180">
                  <c:v>4807092.9800000004</c:v>
                </c:pt>
                <c:pt idx="181">
                  <c:v>4807092.9800000004</c:v>
                </c:pt>
                <c:pt idx="182">
                  <c:v>4724195.6100000003</c:v>
                </c:pt>
                <c:pt idx="183">
                  <c:v>4724195.6100000003</c:v>
                </c:pt>
                <c:pt idx="184">
                  <c:v>5058136.9800000004</c:v>
                </c:pt>
                <c:pt idx="185">
                  <c:v>5058136.9800000004</c:v>
                </c:pt>
                <c:pt idx="186">
                  <c:v>5511440.1900000004</c:v>
                </c:pt>
                <c:pt idx="187">
                  <c:v>5511440.1900000004</c:v>
                </c:pt>
                <c:pt idx="188">
                  <c:v>4838336.53</c:v>
                </c:pt>
                <c:pt idx="189">
                  <c:v>4838336.53</c:v>
                </c:pt>
                <c:pt idx="190">
                  <c:v>4666036.88</c:v>
                </c:pt>
                <c:pt idx="191">
                  <c:v>4666036.88</c:v>
                </c:pt>
                <c:pt idx="192">
                  <c:v>5644945.8499999996</c:v>
                </c:pt>
                <c:pt idx="193">
                  <c:v>5644945.8499999996</c:v>
                </c:pt>
                <c:pt idx="194">
                  <c:v>5465345.1799999997</c:v>
                </c:pt>
                <c:pt idx="195">
                  <c:v>5465345.1799999997</c:v>
                </c:pt>
                <c:pt idx="196">
                  <c:v>4913047.22</c:v>
                </c:pt>
                <c:pt idx="197">
                  <c:v>4913047.22</c:v>
                </c:pt>
                <c:pt idx="198">
                  <c:v>5036145.57</c:v>
                </c:pt>
                <c:pt idx="199">
                  <c:v>5036145.57</c:v>
                </c:pt>
                <c:pt idx="200">
                  <c:v>4767442.1500000004</c:v>
                </c:pt>
                <c:pt idx="201">
                  <c:v>4767442.1500000004</c:v>
                </c:pt>
                <c:pt idx="202">
                  <c:v>5381316.9800000004</c:v>
                </c:pt>
                <c:pt idx="203">
                  <c:v>5381316.9800000004</c:v>
                </c:pt>
                <c:pt idx="204">
                  <c:v>5547719.7699999996</c:v>
                </c:pt>
                <c:pt idx="205">
                  <c:v>5764720.6100000003</c:v>
                </c:pt>
                <c:pt idx="206">
                  <c:v>5020118.68</c:v>
                </c:pt>
                <c:pt idx="207">
                  <c:v>4974274.63</c:v>
                </c:pt>
                <c:pt idx="208">
                  <c:v>5118974.6500000004</c:v>
                </c:pt>
                <c:pt idx="209">
                  <c:v>4677868.93</c:v>
                </c:pt>
                <c:pt idx="210">
                  <c:v>4613174.84</c:v>
                </c:pt>
                <c:pt idx="211">
                  <c:v>5622197.9500000002</c:v>
                </c:pt>
                <c:pt idx="212">
                  <c:v>7135398.6399999997</c:v>
                </c:pt>
                <c:pt idx="213">
                  <c:v>7327898.6399999997</c:v>
                </c:pt>
                <c:pt idx="214">
                  <c:v>6497303.7699999996</c:v>
                </c:pt>
                <c:pt idx="215">
                  <c:v>4640101.49</c:v>
                </c:pt>
                <c:pt idx="216">
                  <c:v>4999795.24</c:v>
                </c:pt>
                <c:pt idx="217">
                  <c:v>4878492.87</c:v>
                </c:pt>
                <c:pt idx="218">
                  <c:v>4538093.63</c:v>
                </c:pt>
                <c:pt idx="219">
                  <c:v>4712195.26</c:v>
                </c:pt>
                <c:pt idx="220">
                  <c:v>4819477.07</c:v>
                </c:pt>
                <c:pt idx="221">
                  <c:v>5595576.8700000001</c:v>
                </c:pt>
                <c:pt idx="222">
                  <c:v>4812878.9400000004</c:v>
                </c:pt>
                <c:pt idx="223">
                  <c:v>4815677.34</c:v>
                </c:pt>
                <c:pt idx="224">
                  <c:v>5164496.8099999996</c:v>
                </c:pt>
                <c:pt idx="225">
                  <c:v>5616997.5599999996</c:v>
                </c:pt>
                <c:pt idx="226">
                  <c:v>5183898.34</c:v>
                </c:pt>
                <c:pt idx="227">
                  <c:v>5042797.96</c:v>
                </c:pt>
                <c:pt idx="228">
                  <c:v>5500299.0499999998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70E-4F9F-985E-101FB35881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sales_predictions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Sheet1!$A$2:$A$230</c:f>
              <c:numCache>
                <c:formatCode>m/d/yyyy</c:formatCode>
                <c:ptCount val="229"/>
                <c:pt idx="0">
                  <c:v>42765</c:v>
                </c:pt>
                <c:pt idx="1">
                  <c:v>42772</c:v>
                </c:pt>
                <c:pt idx="2">
                  <c:v>42779</c:v>
                </c:pt>
                <c:pt idx="3">
                  <c:v>42786</c:v>
                </c:pt>
                <c:pt idx="4">
                  <c:v>42793</c:v>
                </c:pt>
                <c:pt idx="5">
                  <c:v>42800</c:v>
                </c:pt>
                <c:pt idx="6">
                  <c:v>42807</c:v>
                </c:pt>
                <c:pt idx="7">
                  <c:v>42814</c:v>
                </c:pt>
                <c:pt idx="8">
                  <c:v>42821</c:v>
                </c:pt>
                <c:pt idx="9">
                  <c:v>42828</c:v>
                </c:pt>
                <c:pt idx="10">
                  <c:v>42835</c:v>
                </c:pt>
                <c:pt idx="11">
                  <c:v>42842</c:v>
                </c:pt>
                <c:pt idx="12">
                  <c:v>42849</c:v>
                </c:pt>
                <c:pt idx="13">
                  <c:v>42856</c:v>
                </c:pt>
                <c:pt idx="14">
                  <c:v>42863</c:v>
                </c:pt>
                <c:pt idx="15">
                  <c:v>42870</c:v>
                </c:pt>
                <c:pt idx="16">
                  <c:v>42877</c:v>
                </c:pt>
                <c:pt idx="17">
                  <c:v>42884</c:v>
                </c:pt>
                <c:pt idx="18">
                  <c:v>42891</c:v>
                </c:pt>
                <c:pt idx="19">
                  <c:v>42898</c:v>
                </c:pt>
                <c:pt idx="20">
                  <c:v>42905</c:v>
                </c:pt>
                <c:pt idx="21">
                  <c:v>42912</c:v>
                </c:pt>
                <c:pt idx="22">
                  <c:v>42919</c:v>
                </c:pt>
                <c:pt idx="23">
                  <c:v>42926</c:v>
                </c:pt>
                <c:pt idx="24">
                  <c:v>42933</c:v>
                </c:pt>
                <c:pt idx="25">
                  <c:v>42940</c:v>
                </c:pt>
                <c:pt idx="26">
                  <c:v>42947</c:v>
                </c:pt>
                <c:pt idx="27">
                  <c:v>42954</c:v>
                </c:pt>
                <c:pt idx="28">
                  <c:v>42961</c:v>
                </c:pt>
                <c:pt idx="29">
                  <c:v>42968</c:v>
                </c:pt>
                <c:pt idx="30">
                  <c:v>42975</c:v>
                </c:pt>
                <c:pt idx="31">
                  <c:v>42982</c:v>
                </c:pt>
                <c:pt idx="32">
                  <c:v>42989</c:v>
                </c:pt>
                <c:pt idx="33">
                  <c:v>42996</c:v>
                </c:pt>
                <c:pt idx="34">
                  <c:v>43003</c:v>
                </c:pt>
                <c:pt idx="35">
                  <c:v>43010</c:v>
                </c:pt>
                <c:pt idx="36">
                  <c:v>43017</c:v>
                </c:pt>
                <c:pt idx="37">
                  <c:v>43024</c:v>
                </c:pt>
                <c:pt idx="38">
                  <c:v>43031</c:v>
                </c:pt>
                <c:pt idx="39">
                  <c:v>43038</c:v>
                </c:pt>
                <c:pt idx="40">
                  <c:v>43045</c:v>
                </c:pt>
                <c:pt idx="41">
                  <c:v>43052</c:v>
                </c:pt>
                <c:pt idx="42">
                  <c:v>43059</c:v>
                </c:pt>
                <c:pt idx="43">
                  <c:v>43066</c:v>
                </c:pt>
                <c:pt idx="44">
                  <c:v>43073</c:v>
                </c:pt>
                <c:pt idx="45">
                  <c:v>43080</c:v>
                </c:pt>
                <c:pt idx="46">
                  <c:v>43087</c:v>
                </c:pt>
                <c:pt idx="47">
                  <c:v>43094</c:v>
                </c:pt>
                <c:pt idx="48">
                  <c:v>43101</c:v>
                </c:pt>
                <c:pt idx="49">
                  <c:v>43108</c:v>
                </c:pt>
                <c:pt idx="50">
                  <c:v>43115</c:v>
                </c:pt>
                <c:pt idx="51">
                  <c:v>43122</c:v>
                </c:pt>
                <c:pt idx="52">
                  <c:v>43129</c:v>
                </c:pt>
                <c:pt idx="53">
                  <c:v>43136</c:v>
                </c:pt>
                <c:pt idx="54">
                  <c:v>43143</c:v>
                </c:pt>
                <c:pt idx="55">
                  <c:v>43150</c:v>
                </c:pt>
                <c:pt idx="56">
                  <c:v>43157</c:v>
                </c:pt>
                <c:pt idx="57">
                  <c:v>43164</c:v>
                </c:pt>
                <c:pt idx="58">
                  <c:v>43171</c:v>
                </c:pt>
                <c:pt idx="59">
                  <c:v>43178</c:v>
                </c:pt>
                <c:pt idx="60">
                  <c:v>43185</c:v>
                </c:pt>
                <c:pt idx="61">
                  <c:v>43192</c:v>
                </c:pt>
                <c:pt idx="62">
                  <c:v>43199</c:v>
                </c:pt>
                <c:pt idx="63">
                  <c:v>43206</c:v>
                </c:pt>
                <c:pt idx="64">
                  <c:v>43213</c:v>
                </c:pt>
                <c:pt idx="65">
                  <c:v>43220</c:v>
                </c:pt>
                <c:pt idx="66">
                  <c:v>43227</c:v>
                </c:pt>
                <c:pt idx="67">
                  <c:v>43234</c:v>
                </c:pt>
                <c:pt idx="68">
                  <c:v>43241</c:v>
                </c:pt>
                <c:pt idx="69">
                  <c:v>43248</c:v>
                </c:pt>
                <c:pt idx="70">
                  <c:v>43255</c:v>
                </c:pt>
                <c:pt idx="71">
                  <c:v>43262</c:v>
                </c:pt>
                <c:pt idx="72">
                  <c:v>43269</c:v>
                </c:pt>
                <c:pt idx="73">
                  <c:v>43276</c:v>
                </c:pt>
                <c:pt idx="74">
                  <c:v>43283</c:v>
                </c:pt>
                <c:pt idx="75">
                  <c:v>43290</c:v>
                </c:pt>
                <c:pt idx="76">
                  <c:v>43297</c:v>
                </c:pt>
                <c:pt idx="77">
                  <c:v>43304</c:v>
                </c:pt>
                <c:pt idx="78">
                  <c:v>43311</c:v>
                </c:pt>
                <c:pt idx="79">
                  <c:v>43318</c:v>
                </c:pt>
                <c:pt idx="80">
                  <c:v>43325</c:v>
                </c:pt>
                <c:pt idx="81">
                  <c:v>43332</c:v>
                </c:pt>
                <c:pt idx="82">
                  <c:v>43339</c:v>
                </c:pt>
                <c:pt idx="83">
                  <c:v>43346</c:v>
                </c:pt>
                <c:pt idx="84">
                  <c:v>43353</c:v>
                </c:pt>
                <c:pt idx="85">
                  <c:v>43360</c:v>
                </c:pt>
                <c:pt idx="86">
                  <c:v>43367</c:v>
                </c:pt>
                <c:pt idx="87">
                  <c:v>43374</c:v>
                </c:pt>
                <c:pt idx="88">
                  <c:v>43381</c:v>
                </c:pt>
                <c:pt idx="89">
                  <c:v>43388</c:v>
                </c:pt>
                <c:pt idx="90">
                  <c:v>43395</c:v>
                </c:pt>
                <c:pt idx="91">
                  <c:v>43402</c:v>
                </c:pt>
                <c:pt idx="92">
                  <c:v>43409</c:v>
                </c:pt>
                <c:pt idx="93">
                  <c:v>43416</c:v>
                </c:pt>
                <c:pt idx="94">
                  <c:v>43423</c:v>
                </c:pt>
                <c:pt idx="95">
                  <c:v>43430</c:v>
                </c:pt>
                <c:pt idx="96">
                  <c:v>43437</c:v>
                </c:pt>
                <c:pt idx="97">
                  <c:v>43444</c:v>
                </c:pt>
                <c:pt idx="98">
                  <c:v>43451</c:v>
                </c:pt>
                <c:pt idx="99">
                  <c:v>43458</c:v>
                </c:pt>
                <c:pt idx="100">
                  <c:v>43465</c:v>
                </c:pt>
                <c:pt idx="101">
                  <c:v>43472</c:v>
                </c:pt>
                <c:pt idx="102">
                  <c:v>43479</c:v>
                </c:pt>
                <c:pt idx="103">
                  <c:v>43486</c:v>
                </c:pt>
                <c:pt idx="104">
                  <c:v>43493</c:v>
                </c:pt>
                <c:pt idx="105">
                  <c:v>43500</c:v>
                </c:pt>
                <c:pt idx="106">
                  <c:v>43507</c:v>
                </c:pt>
                <c:pt idx="107">
                  <c:v>43514</c:v>
                </c:pt>
                <c:pt idx="108">
                  <c:v>43521</c:v>
                </c:pt>
                <c:pt idx="109">
                  <c:v>43528</c:v>
                </c:pt>
                <c:pt idx="110">
                  <c:v>43535</c:v>
                </c:pt>
                <c:pt idx="111">
                  <c:v>43542</c:v>
                </c:pt>
                <c:pt idx="112">
                  <c:v>43549</c:v>
                </c:pt>
                <c:pt idx="113">
                  <c:v>43556</c:v>
                </c:pt>
                <c:pt idx="114">
                  <c:v>43563</c:v>
                </c:pt>
                <c:pt idx="115">
                  <c:v>43570</c:v>
                </c:pt>
                <c:pt idx="116">
                  <c:v>43577</c:v>
                </c:pt>
                <c:pt idx="117">
                  <c:v>43584</c:v>
                </c:pt>
                <c:pt idx="118">
                  <c:v>43591</c:v>
                </c:pt>
                <c:pt idx="119">
                  <c:v>43598</c:v>
                </c:pt>
                <c:pt idx="120">
                  <c:v>43605</c:v>
                </c:pt>
                <c:pt idx="121">
                  <c:v>43612</c:v>
                </c:pt>
                <c:pt idx="122">
                  <c:v>43619</c:v>
                </c:pt>
                <c:pt idx="123">
                  <c:v>43626</c:v>
                </c:pt>
                <c:pt idx="124">
                  <c:v>43633</c:v>
                </c:pt>
                <c:pt idx="125">
                  <c:v>43640</c:v>
                </c:pt>
                <c:pt idx="126">
                  <c:v>43647</c:v>
                </c:pt>
                <c:pt idx="127">
                  <c:v>43654</c:v>
                </c:pt>
                <c:pt idx="128">
                  <c:v>43661</c:v>
                </c:pt>
                <c:pt idx="129">
                  <c:v>43668</c:v>
                </c:pt>
                <c:pt idx="130">
                  <c:v>43675</c:v>
                </c:pt>
                <c:pt idx="131">
                  <c:v>43682</c:v>
                </c:pt>
                <c:pt idx="132">
                  <c:v>43689</c:v>
                </c:pt>
                <c:pt idx="133">
                  <c:v>43696</c:v>
                </c:pt>
                <c:pt idx="134">
                  <c:v>43703</c:v>
                </c:pt>
                <c:pt idx="135">
                  <c:v>43710</c:v>
                </c:pt>
                <c:pt idx="136">
                  <c:v>43717</c:v>
                </c:pt>
                <c:pt idx="137">
                  <c:v>43724</c:v>
                </c:pt>
                <c:pt idx="138">
                  <c:v>43731</c:v>
                </c:pt>
                <c:pt idx="139">
                  <c:v>43738</c:v>
                </c:pt>
                <c:pt idx="140">
                  <c:v>43745</c:v>
                </c:pt>
                <c:pt idx="141">
                  <c:v>43752</c:v>
                </c:pt>
                <c:pt idx="142">
                  <c:v>43759</c:v>
                </c:pt>
                <c:pt idx="143">
                  <c:v>43766</c:v>
                </c:pt>
                <c:pt idx="144">
                  <c:v>43773</c:v>
                </c:pt>
                <c:pt idx="145">
                  <c:v>43780</c:v>
                </c:pt>
                <c:pt idx="146">
                  <c:v>43787</c:v>
                </c:pt>
                <c:pt idx="147">
                  <c:v>43794</c:v>
                </c:pt>
                <c:pt idx="148">
                  <c:v>43801</c:v>
                </c:pt>
                <c:pt idx="149">
                  <c:v>43808</c:v>
                </c:pt>
                <c:pt idx="150">
                  <c:v>43815</c:v>
                </c:pt>
                <c:pt idx="151">
                  <c:v>43822</c:v>
                </c:pt>
                <c:pt idx="152">
                  <c:v>43829</c:v>
                </c:pt>
                <c:pt idx="153">
                  <c:v>43836</c:v>
                </c:pt>
                <c:pt idx="154">
                  <c:v>43843</c:v>
                </c:pt>
                <c:pt idx="155">
                  <c:v>43850</c:v>
                </c:pt>
                <c:pt idx="156">
                  <c:v>43857</c:v>
                </c:pt>
                <c:pt idx="157">
                  <c:v>43864</c:v>
                </c:pt>
                <c:pt idx="158">
                  <c:v>43871</c:v>
                </c:pt>
                <c:pt idx="159">
                  <c:v>43878</c:v>
                </c:pt>
                <c:pt idx="160">
                  <c:v>43885</c:v>
                </c:pt>
                <c:pt idx="161">
                  <c:v>43892</c:v>
                </c:pt>
                <c:pt idx="162">
                  <c:v>43899</c:v>
                </c:pt>
                <c:pt idx="163">
                  <c:v>43906</c:v>
                </c:pt>
                <c:pt idx="164">
                  <c:v>43913</c:v>
                </c:pt>
                <c:pt idx="165">
                  <c:v>43920</c:v>
                </c:pt>
                <c:pt idx="166">
                  <c:v>43927</c:v>
                </c:pt>
                <c:pt idx="167">
                  <c:v>43934</c:v>
                </c:pt>
                <c:pt idx="168">
                  <c:v>43941</c:v>
                </c:pt>
                <c:pt idx="169">
                  <c:v>43948</c:v>
                </c:pt>
                <c:pt idx="170">
                  <c:v>43955</c:v>
                </c:pt>
                <c:pt idx="171">
                  <c:v>43962</c:v>
                </c:pt>
                <c:pt idx="172">
                  <c:v>43969</c:v>
                </c:pt>
                <c:pt idx="173">
                  <c:v>43976</c:v>
                </c:pt>
                <c:pt idx="174">
                  <c:v>43983</c:v>
                </c:pt>
                <c:pt idx="175">
                  <c:v>43990</c:v>
                </c:pt>
                <c:pt idx="176">
                  <c:v>43997</c:v>
                </c:pt>
                <c:pt idx="177">
                  <c:v>44004</c:v>
                </c:pt>
                <c:pt idx="178">
                  <c:v>43745</c:v>
                </c:pt>
                <c:pt idx="179">
                  <c:v>43745</c:v>
                </c:pt>
                <c:pt idx="180">
                  <c:v>43752</c:v>
                </c:pt>
                <c:pt idx="181">
                  <c:v>43752</c:v>
                </c:pt>
                <c:pt idx="182">
                  <c:v>43759</c:v>
                </c:pt>
                <c:pt idx="183">
                  <c:v>43759</c:v>
                </c:pt>
                <c:pt idx="184">
                  <c:v>43766</c:v>
                </c:pt>
                <c:pt idx="185">
                  <c:v>43766</c:v>
                </c:pt>
                <c:pt idx="186">
                  <c:v>43773</c:v>
                </c:pt>
                <c:pt idx="187">
                  <c:v>43773</c:v>
                </c:pt>
                <c:pt idx="188">
                  <c:v>43780</c:v>
                </c:pt>
                <c:pt idx="189">
                  <c:v>43780</c:v>
                </c:pt>
                <c:pt idx="190">
                  <c:v>43787</c:v>
                </c:pt>
                <c:pt idx="191">
                  <c:v>43787</c:v>
                </c:pt>
                <c:pt idx="192">
                  <c:v>43794</c:v>
                </c:pt>
                <c:pt idx="193">
                  <c:v>43794</c:v>
                </c:pt>
                <c:pt idx="194">
                  <c:v>43801</c:v>
                </c:pt>
                <c:pt idx="195">
                  <c:v>43801</c:v>
                </c:pt>
                <c:pt idx="196">
                  <c:v>43808</c:v>
                </c:pt>
                <c:pt idx="197">
                  <c:v>43808</c:v>
                </c:pt>
                <c:pt idx="198">
                  <c:v>43815</c:v>
                </c:pt>
                <c:pt idx="199">
                  <c:v>43815</c:v>
                </c:pt>
                <c:pt idx="200">
                  <c:v>43822</c:v>
                </c:pt>
                <c:pt idx="201">
                  <c:v>43822</c:v>
                </c:pt>
                <c:pt idx="202">
                  <c:v>43829</c:v>
                </c:pt>
                <c:pt idx="203">
                  <c:v>43829</c:v>
                </c:pt>
                <c:pt idx="204">
                  <c:v>43836</c:v>
                </c:pt>
                <c:pt idx="205">
                  <c:v>43843</c:v>
                </c:pt>
                <c:pt idx="206">
                  <c:v>43850</c:v>
                </c:pt>
                <c:pt idx="207">
                  <c:v>43857</c:v>
                </c:pt>
                <c:pt idx="208">
                  <c:v>43864</c:v>
                </c:pt>
                <c:pt idx="209">
                  <c:v>43871</c:v>
                </c:pt>
                <c:pt idx="210">
                  <c:v>43878</c:v>
                </c:pt>
                <c:pt idx="211">
                  <c:v>43885</c:v>
                </c:pt>
                <c:pt idx="212">
                  <c:v>43892</c:v>
                </c:pt>
                <c:pt idx="213">
                  <c:v>43899</c:v>
                </c:pt>
                <c:pt idx="214">
                  <c:v>43906</c:v>
                </c:pt>
                <c:pt idx="215">
                  <c:v>43913</c:v>
                </c:pt>
                <c:pt idx="216">
                  <c:v>43920</c:v>
                </c:pt>
                <c:pt idx="217">
                  <c:v>43927</c:v>
                </c:pt>
                <c:pt idx="218">
                  <c:v>43934</c:v>
                </c:pt>
                <c:pt idx="219">
                  <c:v>43941</c:v>
                </c:pt>
                <c:pt idx="220">
                  <c:v>43948</c:v>
                </c:pt>
                <c:pt idx="221">
                  <c:v>43955</c:v>
                </c:pt>
                <c:pt idx="222">
                  <c:v>43962</c:v>
                </c:pt>
                <c:pt idx="223">
                  <c:v>43969</c:v>
                </c:pt>
                <c:pt idx="224">
                  <c:v>43976</c:v>
                </c:pt>
                <c:pt idx="225">
                  <c:v>43983</c:v>
                </c:pt>
                <c:pt idx="226">
                  <c:v>43990</c:v>
                </c:pt>
                <c:pt idx="227">
                  <c:v>43997</c:v>
                </c:pt>
                <c:pt idx="228">
                  <c:v>44004</c:v>
                </c:pt>
              </c:numCache>
            </c:numRef>
          </c:cat>
          <c:val>
            <c:numRef>
              <c:f>Sheet1!$C$2:$C$230</c:f>
              <c:numCache>
                <c:formatCode>General</c:formatCode>
                <c:ptCount val="229"/>
                <c:pt idx="0">
                  <c:v>5609655.2437636498</c:v>
                </c:pt>
                <c:pt idx="1">
                  <c:v>5178364.3762280904</c:v>
                </c:pt>
                <c:pt idx="2">
                  <c:v>5126838.7798270602</c:v>
                </c:pt>
                <c:pt idx="3">
                  <c:v>5282974.2959760502</c:v>
                </c:pt>
                <c:pt idx="4">
                  <c:v>6137940.6023525596</c:v>
                </c:pt>
                <c:pt idx="5">
                  <c:v>6324868.7532861102</c:v>
                </c:pt>
                <c:pt idx="6">
                  <c:v>5553838.2315281797</c:v>
                </c:pt>
                <c:pt idx="7">
                  <c:v>5336069.0804021396</c:v>
                </c:pt>
                <c:pt idx="8">
                  <c:v>5666033.2262982298</c:v>
                </c:pt>
                <c:pt idx="9">
                  <c:v>5553838.2315281797</c:v>
                </c:pt>
                <c:pt idx="10">
                  <c:v>5389697.4762830101</c:v>
                </c:pt>
                <c:pt idx="11">
                  <c:v>5336069.0804021396</c:v>
                </c:pt>
                <c:pt idx="12">
                  <c:v>5389697.4762830101</c:v>
                </c:pt>
                <c:pt idx="13">
                  <c:v>5609655.2437636498</c:v>
                </c:pt>
                <c:pt idx="14">
                  <c:v>5336069.0804021396</c:v>
                </c:pt>
                <c:pt idx="15">
                  <c:v>5025320.5504427804</c:v>
                </c:pt>
                <c:pt idx="16">
                  <c:v>5282974.2959760502</c:v>
                </c:pt>
                <c:pt idx="17">
                  <c:v>5897268.4696740201</c:v>
                </c:pt>
                <c:pt idx="18">
                  <c:v>5666033.2262982298</c:v>
                </c:pt>
                <c:pt idx="19">
                  <c:v>5722977.8169771396</c:v>
                </c:pt>
                <c:pt idx="20">
                  <c:v>5443864.8465029402</c:v>
                </c:pt>
                <c:pt idx="21">
                  <c:v>5498576.6078440901</c:v>
                </c:pt>
                <c:pt idx="22">
                  <c:v>5389697.4762830101</c:v>
                </c:pt>
                <c:pt idx="23">
                  <c:v>5126838.7798270602</c:v>
                </c:pt>
                <c:pt idx="24">
                  <c:v>5126838.7798270602</c:v>
                </c:pt>
                <c:pt idx="25">
                  <c:v>5336069.0804021396</c:v>
                </c:pt>
                <c:pt idx="26">
                  <c:v>5498576.6078440901</c:v>
                </c:pt>
                <c:pt idx="27">
                  <c:v>5389697.4762830101</c:v>
                </c:pt>
                <c:pt idx="28">
                  <c:v>5126838.7798270602</c:v>
                </c:pt>
                <c:pt idx="29">
                  <c:v>5389697.4762830101</c:v>
                </c:pt>
                <c:pt idx="30">
                  <c:v>5336069.0804021396</c:v>
                </c:pt>
                <c:pt idx="31">
                  <c:v>5666033.2262982298</c:v>
                </c:pt>
                <c:pt idx="32">
                  <c:v>5609655.2437636498</c:v>
                </c:pt>
                <c:pt idx="33">
                  <c:v>5498576.6078440901</c:v>
                </c:pt>
                <c:pt idx="34">
                  <c:v>5780494.7103069099</c:v>
                </c:pt>
                <c:pt idx="35">
                  <c:v>5838589.6580248103</c:v>
                </c:pt>
                <c:pt idx="36">
                  <c:v>5389697.4762830101</c:v>
                </c:pt>
                <c:pt idx="37">
                  <c:v>5389697.4762830101</c:v>
                </c:pt>
                <c:pt idx="38">
                  <c:v>5609655.2437636498</c:v>
                </c:pt>
                <c:pt idx="39">
                  <c:v>5897268.4696740201</c:v>
                </c:pt>
                <c:pt idx="40">
                  <c:v>5553838.2315281797</c:v>
                </c:pt>
                <c:pt idx="41">
                  <c:v>4925812.5166838598</c:v>
                </c:pt>
                <c:pt idx="42">
                  <c:v>5178364.3762280904</c:v>
                </c:pt>
                <c:pt idx="43">
                  <c:v>5897268.4696740201</c:v>
                </c:pt>
                <c:pt idx="44">
                  <c:v>5780494.7103069099</c:v>
                </c:pt>
                <c:pt idx="45">
                  <c:v>5230407.8134820499</c:v>
                </c:pt>
                <c:pt idx="46">
                  <c:v>5336069.0804021396</c:v>
                </c:pt>
                <c:pt idx="47">
                  <c:v>5282974.2959760502</c:v>
                </c:pt>
                <c:pt idx="48">
                  <c:v>5415593.2666338598</c:v>
                </c:pt>
                <c:pt idx="49">
                  <c:v>5137312.9440225698</c:v>
                </c:pt>
                <c:pt idx="50">
                  <c:v>6254299.4862864101</c:v>
                </c:pt>
                <c:pt idx="51">
                  <c:v>5815106.1416075202</c:v>
                </c:pt>
                <c:pt idx="52">
                  <c:v>5212601.6709060501</c:v>
                </c:pt>
                <c:pt idx="53">
                  <c:v>5414082.8079385497</c:v>
                </c:pt>
                <c:pt idx="54">
                  <c:v>5212630.4598998604</c:v>
                </c:pt>
                <c:pt idx="55">
                  <c:v>5464113.7864793697</c:v>
                </c:pt>
                <c:pt idx="56">
                  <c:v>5689874.8025145996</c:v>
                </c:pt>
                <c:pt idx="57">
                  <c:v>5760032.2367717205</c:v>
                </c:pt>
                <c:pt idx="58">
                  <c:v>5069463.2739694696</c:v>
                </c:pt>
                <c:pt idx="59">
                  <c:v>4345022.5406193295</c:v>
                </c:pt>
                <c:pt idx="60">
                  <c:v>4721231.7091264399</c:v>
                </c:pt>
                <c:pt idx="61">
                  <c:v>5150215.6154923597</c:v>
                </c:pt>
                <c:pt idx="62">
                  <c:v>4732308.3227361096</c:v>
                </c:pt>
                <c:pt idx="63">
                  <c:v>4693437.7566047898</c:v>
                </c:pt>
                <c:pt idx="64">
                  <c:v>5381105.7734803297</c:v>
                </c:pt>
                <c:pt idx="65">
                  <c:v>5185362.8594832402</c:v>
                </c:pt>
                <c:pt idx="66">
                  <c:v>5089767.7123384699</c:v>
                </c:pt>
                <c:pt idx="67">
                  <c:v>4862059.9248710601</c:v>
                </c:pt>
                <c:pt idx="68">
                  <c:v>5127757.1846818002</c:v>
                </c:pt>
                <c:pt idx="69">
                  <c:v>5727094.0222237296</c:v>
                </c:pt>
                <c:pt idx="70">
                  <c:v>5867310.4453458404</c:v>
                </c:pt>
                <c:pt idx="71">
                  <c:v>5234015.5552950297</c:v>
                </c:pt>
                <c:pt idx="72">
                  <c:v>5296086.8945204299</c:v>
                </c:pt>
                <c:pt idx="73">
                  <c:v>5709889.9756072499</c:v>
                </c:pt>
                <c:pt idx="74">
                  <c:v>5968410.9679727098</c:v>
                </c:pt>
                <c:pt idx="75">
                  <c:v>5258622.5601078598</c:v>
                </c:pt>
                <c:pt idx="76">
                  <c:v>5007026.9605304701</c:v>
                </c:pt>
                <c:pt idx="77">
                  <c:v>5279235.9944213796</c:v>
                </c:pt>
                <c:pt idx="78">
                  <c:v>5555262.1687801098</c:v>
                </c:pt>
                <c:pt idx="79">
                  <c:v>5425473.7401114097</c:v>
                </c:pt>
                <c:pt idx="80">
                  <c:v>5246785.5110092703</c:v>
                </c:pt>
                <c:pt idx="81">
                  <c:v>5191908.6352861496</c:v>
                </c:pt>
                <c:pt idx="82">
                  <c:v>5027059.3008718397</c:v>
                </c:pt>
                <c:pt idx="83">
                  <c:v>5202829.4173501702</c:v>
                </c:pt>
                <c:pt idx="84">
                  <c:v>5003799.6841365099</c:v>
                </c:pt>
                <c:pt idx="85">
                  <c:v>4838899.8078527302</c:v>
                </c:pt>
                <c:pt idx="86">
                  <c:v>5467195.9649246298</c:v>
                </c:pt>
                <c:pt idx="87">
                  <c:v>5519393.1452330099</c:v>
                </c:pt>
                <c:pt idx="88">
                  <c:v>4894484.3442067904</c:v>
                </c:pt>
                <c:pt idx="89">
                  <c:v>4863027.3469620701</c:v>
                </c:pt>
                <c:pt idx="90">
                  <c:v>4871466.1174301002</c:v>
                </c:pt>
                <c:pt idx="91">
                  <c:v>5364134.47537982</c:v>
                </c:pt>
                <c:pt idx="92">
                  <c:v>5306822.6367556397</c:v>
                </c:pt>
                <c:pt idx="93">
                  <c:v>4498994.0475942297</c:v>
                </c:pt>
                <c:pt idx="94">
                  <c:v>4657817.9110801602</c:v>
                </c:pt>
                <c:pt idx="95">
                  <c:v>5079740.5944418497</c:v>
                </c:pt>
                <c:pt idx="96">
                  <c:v>5262618.6416488197</c:v>
                </c:pt>
                <c:pt idx="97">
                  <c:v>4783578.5698304595</c:v>
                </c:pt>
                <c:pt idx="98">
                  <c:v>5050856.9850736801</c:v>
                </c:pt>
                <c:pt idx="99">
                  <c:v>5058333.9762770804</c:v>
                </c:pt>
                <c:pt idx="100">
                  <c:v>5164414.2459364599</c:v>
                </c:pt>
                <c:pt idx="101">
                  <c:v>4828274.8740100097</c:v>
                </c:pt>
                <c:pt idx="102">
                  <c:v>5498576.6078440901</c:v>
                </c:pt>
                <c:pt idx="103">
                  <c:v>4925812.5166838598</c:v>
                </c:pt>
                <c:pt idx="104">
                  <c:v>5075825.8716764003</c:v>
                </c:pt>
                <c:pt idx="105">
                  <c:v>4925812.5166838598</c:v>
                </c:pt>
                <c:pt idx="106">
                  <c:v>4638955.4690627595</c:v>
                </c:pt>
                <c:pt idx="107">
                  <c:v>5075825.8716764003</c:v>
                </c:pt>
                <c:pt idx="108">
                  <c:v>5722977.8169771396</c:v>
                </c:pt>
                <c:pt idx="109">
                  <c:v>6261935.2477260502</c:v>
                </c:pt>
                <c:pt idx="110">
                  <c:v>5282974.2959760502</c:v>
                </c:pt>
                <c:pt idx="111">
                  <c:v>5126838.7798270602</c:v>
                </c:pt>
                <c:pt idx="112">
                  <c:v>4732668.6060636202</c:v>
                </c:pt>
                <c:pt idx="113">
                  <c:v>5178364.3762280904</c:v>
                </c:pt>
                <c:pt idx="114">
                  <c:v>4638955.4690627595</c:v>
                </c:pt>
                <c:pt idx="115">
                  <c:v>4547097.9765031096</c:v>
                </c:pt>
                <c:pt idx="116">
                  <c:v>5230407.8134820499</c:v>
                </c:pt>
                <c:pt idx="117">
                  <c:v>4975317.7655519899</c:v>
                </c:pt>
                <c:pt idx="118">
                  <c:v>4780232.7263587303</c:v>
                </c:pt>
                <c:pt idx="119">
                  <c:v>4685577.7566730296</c:v>
                </c:pt>
                <c:pt idx="120">
                  <c:v>4828274.8740100097</c:v>
                </c:pt>
                <c:pt idx="121">
                  <c:v>5126838.7798270602</c:v>
                </c:pt>
                <c:pt idx="122">
                  <c:v>5498576.6078440901</c:v>
                </c:pt>
                <c:pt idx="123">
                  <c:v>5075825.8716764003</c:v>
                </c:pt>
                <c:pt idx="124">
                  <c:v>4925812.5166838598</c:v>
                </c:pt>
                <c:pt idx="125">
                  <c:v>4685577.7566730296</c:v>
                </c:pt>
                <c:pt idx="126">
                  <c:v>5282974.2959760502</c:v>
                </c:pt>
                <c:pt idx="127">
                  <c:v>4925812.5166838598</c:v>
                </c:pt>
                <c:pt idx="128">
                  <c:v>4876799.8532722602</c:v>
                </c:pt>
                <c:pt idx="129">
                  <c:v>4828274.8740100097</c:v>
                </c:pt>
                <c:pt idx="130">
                  <c:v>5025320.5504427804</c:v>
                </c:pt>
                <c:pt idx="131">
                  <c:v>5389697.4762830101</c:v>
                </c:pt>
                <c:pt idx="132">
                  <c:v>5178364.3762280904</c:v>
                </c:pt>
                <c:pt idx="133">
                  <c:v>5126838.7798270602</c:v>
                </c:pt>
                <c:pt idx="134">
                  <c:v>5178364.3762280904</c:v>
                </c:pt>
                <c:pt idx="135">
                  <c:v>5075825.8716764003</c:v>
                </c:pt>
                <c:pt idx="136">
                  <c:v>4975317.7655519899</c:v>
                </c:pt>
                <c:pt idx="137">
                  <c:v>5722977.8169771396</c:v>
                </c:pt>
                <c:pt idx="138">
                  <c:v>5178364.3762280904</c:v>
                </c:pt>
                <c:pt idx="139">
                  <c:v>5722977.8169771396</c:v>
                </c:pt>
                <c:pt idx="140">
                  <c:v>5126838.7798270602</c:v>
                </c:pt>
                <c:pt idx="141">
                  <c:v>5178364.3762280904</c:v>
                </c:pt>
                <c:pt idx="142">
                  <c:v>4925812.5166838598</c:v>
                </c:pt>
                <c:pt idx="143">
                  <c:v>5230407.8134820499</c:v>
                </c:pt>
                <c:pt idx="144">
                  <c:v>5389697.4762830101</c:v>
                </c:pt>
                <c:pt idx="145">
                  <c:v>5178364.3762280904</c:v>
                </c:pt>
                <c:pt idx="146">
                  <c:v>4975317.7655519899</c:v>
                </c:pt>
                <c:pt idx="147">
                  <c:v>5230407.8134820499</c:v>
                </c:pt>
                <c:pt idx="148">
                  <c:v>5443864.8465029402</c:v>
                </c:pt>
                <c:pt idx="149">
                  <c:v>5178364.3762280904</c:v>
                </c:pt>
                <c:pt idx="150">
                  <c:v>5282974.2959760502</c:v>
                </c:pt>
                <c:pt idx="151">
                  <c:v>5075825.8716764003</c:v>
                </c:pt>
                <c:pt idx="152">
                  <c:v>5336069.0804021396</c:v>
                </c:pt>
                <c:pt idx="153">
                  <c:v>5389697.4762830101</c:v>
                </c:pt>
                <c:pt idx="154">
                  <c:v>5178364.3762280904</c:v>
                </c:pt>
                <c:pt idx="155">
                  <c:v>4876799.8532722602</c:v>
                </c:pt>
                <c:pt idx="156">
                  <c:v>5126838.7798270602</c:v>
                </c:pt>
                <c:pt idx="157">
                  <c:v>5126838.7798270602</c:v>
                </c:pt>
                <c:pt idx="158">
                  <c:v>4685577.7566730296</c:v>
                </c:pt>
                <c:pt idx="159">
                  <c:v>5025320.5504427804</c:v>
                </c:pt>
                <c:pt idx="160">
                  <c:v>5443864.8465029402</c:v>
                </c:pt>
                <c:pt idx="161">
                  <c:v>7202940.1958736097</c:v>
                </c:pt>
                <c:pt idx="162">
                  <c:v>6649151.7599726403</c:v>
                </c:pt>
                <c:pt idx="163">
                  <c:v>5897268.4696740201</c:v>
                </c:pt>
                <c:pt idx="164">
                  <c:v>5178364.3762280904</c:v>
                </c:pt>
                <c:pt idx="165">
                  <c:v>5230407.8134820499</c:v>
                </c:pt>
                <c:pt idx="166">
                  <c:v>5025320.5504427804</c:v>
                </c:pt>
                <c:pt idx="167">
                  <c:v>4547097.9765031096</c:v>
                </c:pt>
                <c:pt idx="168">
                  <c:v>4876799.8532722602</c:v>
                </c:pt>
                <c:pt idx="169">
                  <c:v>4876799.8532722602</c:v>
                </c:pt>
                <c:pt idx="170">
                  <c:v>5025320.5504427804</c:v>
                </c:pt>
                <c:pt idx="171">
                  <c:v>4638955.4690627595</c:v>
                </c:pt>
                <c:pt idx="172">
                  <c:v>4780232.7263587303</c:v>
                </c:pt>
                <c:pt idx="173">
                  <c:v>5075825.8716764003</c:v>
                </c:pt>
                <c:pt idx="174">
                  <c:v>5389697.4762830101</c:v>
                </c:pt>
                <c:pt idx="175">
                  <c:v>5126838.7798270602</c:v>
                </c:pt>
                <c:pt idx="176">
                  <c:v>5075825.8716764003</c:v>
                </c:pt>
                <c:pt idx="177">
                  <c:v>5336069.0804021396</c:v>
                </c:pt>
                <c:pt idx="178">
                  <c:v>4817224.1002865396</c:v>
                </c:pt>
                <c:pt idx="179">
                  <c:v>4817224.1002865396</c:v>
                </c:pt>
                <c:pt idx="180">
                  <c:v>4832626.92929665</c:v>
                </c:pt>
                <c:pt idx="181">
                  <c:v>4832626.92929665</c:v>
                </c:pt>
                <c:pt idx="182">
                  <c:v>4812097.9608381102</c:v>
                </c:pt>
                <c:pt idx="183">
                  <c:v>4812097.9608381102</c:v>
                </c:pt>
                <c:pt idx="184">
                  <c:v>5237946.7335486002</c:v>
                </c:pt>
                <c:pt idx="185">
                  <c:v>5237946.7335486002</c:v>
                </c:pt>
                <c:pt idx="186">
                  <c:v>5682735.1667940198</c:v>
                </c:pt>
                <c:pt idx="187">
                  <c:v>5682735.1667940198</c:v>
                </c:pt>
                <c:pt idx="188">
                  <c:v>4961204.6724953</c:v>
                </c:pt>
                <c:pt idx="189">
                  <c:v>4961204.6724953</c:v>
                </c:pt>
                <c:pt idx="190">
                  <c:v>4859079.8370582499</c:v>
                </c:pt>
                <c:pt idx="191">
                  <c:v>4859079.8370582499</c:v>
                </c:pt>
                <c:pt idx="192">
                  <c:v>5560653.7050177297</c:v>
                </c:pt>
                <c:pt idx="193">
                  <c:v>5560653.7050177297</c:v>
                </c:pt>
                <c:pt idx="194">
                  <c:v>5054065.1711673001</c:v>
                </c:pt>
                <c:pt idx="195">
                  <c:v>5054065.1711673001</c:v>
                </c:pt>
                <c:pt idx="196">
                  <c:v>4918330.4232567903</c:v>
                </c:pt>
                <c:pt idx="197">
                  <c:v>4918330.4232567903</c:v>
                </c:pt>
                <c:pt idx="198">
                  <c:v>5301541.0530036502</c:v>
                </c:pt>
                <c:pt idx="199">
                  <c:v>5301541.0530036502</c:v>
                </c:pt>
                <c:pt idx="200">
                  <c:v>4814499.4423916396</c:v>
                </c:pt>
                <c:pt idx="201">
                  <c:v>4814499.4423916396</c:v>
                </c:pt>
                <c:pt idx="202">
                  <c:v>5301938.1125652902</c:v>
                </c:pt>
                <c:pt idx="203">
                  <c:v>5301938.1125652902</c:v>
                </c:pt>
                <c:pt idx="204">
                  <c:v>5443864.8465029402</c:v>
                </c:pt>
                <c:pt idx="205">
                  <c:v>5389697.4762830101</c:v>
                </c:pt>
                <c:pt idx="206">
                  <c:v>4925812.5166838598</c:v>
                </c:pt>
                <c:pt idx="207">
                  <c:v>4876799.8532722602</c:v>
                </c:pt>
                <c:pt idx="208">
                  <c:v>5075825.8716764003</c:v>
                </c:pt>
                <c:pt idx="209">
                  <c:v>4638955.4690627595</c:v>
                </c:pt>
                <c:pt idx="210">
                  <c:v>4685577.7566730296</c:v>
                </c:pt>
                <c:pt idx="211">
                  <c:v>5498576.6078440901</c:v>
                </c:pt>
                <c:pt idx="212">
                  <c:v>6851648.6084633498</c:v>
                </c:pt>
                <c:pt idx="213">
                  <c:v>6582991.5845837304</c:v>
                </c:pt>
                <c:pt idx="214">
                  <c:v>5956537.0131846098</c:v>
                </c:pt>
                <c:pt idx="215">
                  <c:v>5282974.2959760502</c:v>
                </c:pt>
                <c:pt idx="216">
                  <c:v>5336069.0804021396</c:v>
                </c:pt>
                <c:pt idx="217">
                  <c:v>4592797.08096522</c:v>
                </c:pt>
                <c:pt idx="218">
                  <c:v>4501853.5857279198</c:v>
                </c:pt>
                <c:pt idx="219">
                  <c:v>4685577.7566730296</c:v>
                </c:pt>
                <c:pt idx="220">
                  <c:v>4638955.4690627595</c:v>
                </c:pt>
                <c:pt idx="221">
                  <c:v>4876799.8532722602</c:v>
                </c:pt>
                <c:pt idx="222">
                  <c:v>4732668.6060636202</c:v>
                </c:pt>
                <c:pt idx="223">
                  <c:v>5126838.7798270602</c:v>
                </c:pt>
                <c:pt idx="224">
                  <c:v>5230407.8134820499</c:v>
                </c:pt>
                <c:pt idx="225">
                  <c:v>5722977.8169771396</c:v>
                </c:pt>
                <c:pt idx="226">
                  <c:v>5075825.8716764003</c:v>
                </c:pt>
                <c:pt idx="227">
                  <c:v>5075825.8716764003</c:v>
                </c:pt>
                <c:pt idx="228">
                  <c:v>5443864.8465029402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70E-4F9F-985E-101FB3588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61167"/>
        <c:axId val="1424660335"/>
      </c:lineChart>
      <c:dateAx>
        <c:axId val="1424661167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60335"/>
        <c:crosses val="autoZero"/>
        <c:auto val="1"/>
        <c:lblOffset val="100"/>
        <c:baseTimeUnit val="days"/>
      </c:dateAx>
      <c:valAx>
        <c:axId val="1424660335"/>
        <c:scaling>
          <c:orientation val="minMax"/>
          <c:min val="3000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[$€-2]\ 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61167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8.6720193625024443E-3"/>
                <c:y val="0.34623614813653231"/>
              </c:manualLayout>
            </c:layout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38295022952257546"/>
          <c:y val="0.94506119631976149"/>
          <c:w val="0.23409954095484908"/>
          <c:h val="4.78396355685837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Yearly</a:t>
            </a:r>
            <a:r>
              <a:rPr lang="en-US" sz="1200" baseline="0"/>
              <a:t> Breakup of Spends</a:t>
            </a:r>
            <a:endParaRPr lang="en-IN" sz="1200"/>
          </a:p>
        </c:rich>
      </c:tx>
      <c:layout>
        <c:manualLayout>
          <c:xMode val="edge"/>
          <c:yMode val="edge"/>
          <c:x val="0.35337581177645366"/>
          <c:y val="1.2964561320588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194955523246569"/>
          <c:y val="0.12031572279726234"/>
          <c:w val="0.8096176979702735"/>
          <c:h val="0.716609746798034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6785703074790551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EA2-431B-8E75-B2EB8E8F810B}"/>
                </c:ext>
              </c:extLst>
            </c:dLbl>
            <c:numFmt formatCode="[$€-2]\ #,##0.0\M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1497166.0487854311</c:v>
                </c:pt>
                <c:pt idx="1">
                  <c:v>1840590.3</c:v>
                </c:pt>
                <c:pt idx="2">
                  <c:v>2041407.4420669987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3E-4151-BB1A-0D3B9C7C3E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Offline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"/>
              <c:numFmt formatCode="[$€-2]\ #,##0.0\M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EA2-431B-8E75-B2EB8E8F810B}"/>
                </c:ext>
              </c:extLst>
            </c:dLbl>
            <c:numFmt formatCode="[$€-2]\ #,##0.0\M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3264435.9500000007</c:v>
                </c:pt>
                <c:pt idx="1">
                  <c:v>1284928.1100000001</c:v>
                </c:pt>
                <c:pt idx="2">
                  <c:v>687899.58999999892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3E-4151-BB1A-0D3B9C7C3E9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[$€-2]\ #,##0.0\M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2016598.999999996</c:v>
                </c:pt>
                <c:pt idx="1">
                  <c:v>1603567.2584346579</c:v>
                </c:pt>
                <c:pt idx="2">
                  <c:v>1174372.019343114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DF-4F2E-8952-0BB2ABD32F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4"/>
        <c:axId val="861688592"/>
        <c:axId val="861701904"/>
      </c:barChart>
      <c:catAx>
        <c:axId val="86168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701904"/>
        <c:crosses val="autoZero"/>
        <c:auto val="1"/>
        <c:lblAlgn val="ctr"/>
        <c:lblOffset val="100"/>
        <c:noMultiLvlLbl val="0"/>
      </c:catAx>
      <c:valAx>
        <c:axId val="8617019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/>
                  <a:t>Spends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688592"/>
        <c:crosses val="autoZero"/>
        <c:crossBetween val="between"/>
        <c:majorUnit val="1000000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/>
              <a:t>Cumulative</a:t>
            </a:r>
            <a:r>
              <a:rPr lang="en-IN" sz="1200" baseline="0"/>
              <a:t> </a:t>
            </a:r>
            <a:r>
              <a:rPr lang="en-IN" sz="1200"/>
              <a:t>Spends </a:t>
            </a:r>
            <a:r>
              <a:rPr lang="en-IN" sz="1200" baseline="0"/>
              <a:t> </a:t>
            </a:r>
            <a:endParaRPr lang="en-IN" sz="1200"/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3052645936098934"/>
          <c:y val="0.1597558668855576"/>
          <c:w val="0.43142249015748035"/>
          <c:h val="0.6471336954273072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F37-4AEF-8A38-3BDB44B037F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F37-4AEF-8A38-3BDB44B037F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F37-4AEF-8A38-3BDB44B037F5}"/>
              </c:ext>
            </c:extLst>
          </c:dPt>
          <c:dLbls>
            <c:dLbl>
              <c:idx val="0"/>
              <c:layout>
                <c:manualLayout>
                  <c:x val="0.12333969994951628"/>
                  <c:y val="-2.0211933237433526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222749905725667"/>
                      <c:h val="0.1308219328522620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F37-4AEF-8A38-3BDB44B037F5}"/>
                </c:ext>
              </c:extLst>
            </c:dLbl>
            <c:dLbl>
              <c:idx val="1"/>
              <c:layout>
                <c:manualLayout>
                  <c:x val="-1.7598746266822892E-3"/>
                  <c:y val="0.10757128139340345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335605647440476"/>
                      <c:h val="7.568321663426479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F37-4AEF-8A38-3BDB44B037F5}"/>
                </c:ext>
              </c:extLst>
            </c:dLbl>
            <c:dLbl>
              <c:idx val="2"/>
              <c:layout>
                <c:manualLayout>
                  <c:x val="-0.11042331847886711"/>
                  <c:y val="-3.7929546749013963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7509401163512912E-2"/>
                      <c:h val="0.1107780293204715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7F37-4AEF-8A38-3BDB44B037F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no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Online</c:v>
                </c:pt>
                <c:pt idx="1">
                  <c:v>Offline</c:v>
                </c:pt>
                <c:pt idx="2">
                  <c:v>Promo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5738517.8442053627</c:v>
                </c:pt>
                <c:pt idx="1">
                  <c:v>5302886.6499989983</c:v>
                </c:pt>
                <c:pt idx="2">
                  <c:v>5366606.7846153751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A9-4779-BD92-0EE252F4C2C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58613513603841"/>
          <c:y val="0.91827144823011075"/>
          <c:w val="0.4222408680763049"/>
          <c:h val="8.17285333161863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Online</a:t>
            </a:r>
            <a:r>
              <a:rPr lang="en-US" sz="1200" baseline="0"/>
              <a:t> </a:t>
            </a:r>
            <a:r>
              <a:rPr lang="en-US" sz="1200"/>
              <a:t>Spends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8240762743569137"/>
          <c:y val="0.1105153208425102"/>
          <c:w val="0.67467838489916199"/>
          <c:h val="0.7758085696111780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D84-4EF5-ADF4-F3DD37A0DB7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84-4EF5-ADF4-F3DD37A0DB7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D84-4EF5-ADF4-F3DD37A0DB7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84-4EF5-ADF4-F3DD37A0DB74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AD84-4EF5-ADF4-F3DD37A0DB74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Keyword Targeting</c:v>
                </c:pt>
                <c:pt idx="1">
                  <c:v>Native Ads</c:v>
                </c:pt>
                <c:pt idx="2">
                  <c:v>Direct buying</c:v>
                </c:pt>
                <c:pt idx="3">
                  <c:v>Data Retailers</c:v>
                </c:pt>
                <c:pt idx="4">
                  <c:v>Catch-Up TV</c:v>
                </c:pt>
                <c:pt idx="5">
                  <c:v>Search Engine</c:v>
                </c:pt>
                <c:pt idx="6">
                  <c:v>Social Media</c:v>
                </c:pt>
                <c:pt idx="7">
                  <c:v>Programmatic</c:v>
                </c:pt>
              </c:strCache>
            </c:strRef>
          </c:cat>
          <c:val>
            <c:numRef>
              <c:f>Sheet1!$B$2:$B$9</c:f>
              <c:numCache>
                <c:formatCode>0.00%</c:formatCode>
                <c:ptCount val="8"/>
                <c:pt idx="0">
                  <c:v>0.02</c:v>
                </c:pt>
                <c:pt idx="1">
                  <c:v>0.02</c:v>
                </c:pt>
                <c:pt idx="2">
                  <c:v>0.04</c:v>
                </c:pt>
                <c:pt idx="3">
                  <c:v>0.08</c:v>
                </c:pt>
                <c:pt idx="4">
                  <c:v>0.12</c:v>
                </c:pt>
                <c:pt idx="5">
                  <c:v>0.14000000000000001</c:v>
                </c:pt>
                <c:pt idx="6">
                  <c:v>0.16</c:v>
                </c:pt>
                <c:pt idx="7">
                  <c:v>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9A-405B-9F76-FFEC4C20D05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976490592"/>
        <c:axId val="976477280"/>
      </c:barChart>
      <c:valAx>
        <c:axId val="976477280"/>
        <c:scaling>
          <c:orientation val="minMax"/>
        </c:scaling>
        <c:delete val="0"/>
        <c:axPos val="b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6490592"/>
        <c:crosses val="autoZero"/>
        <c:crossBetween val="between"/>
      </c:valAx>
      <c:catAx>
        <c:axId val="9764905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647728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/>
              <a:t>Offline Spends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92264586332534"/>
          <c:y val="9.2012553157874558E-2"/>
          <c:w val="0.77597813001427585"/>
          <c:h val="0.795534411339349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436-42C6-998A-1C902444D76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2436-42C6-998A-1C902444D764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Press</c:v>
                </c:pt>
                <c:pt idx="1">
                  <c:v>Television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7.0000000000000007E-2</c:v>
                </c:pt>
                <c:pt idx="1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6F-4693-AEEA-E915263E1E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65065824"/>
        <c:axId val="865061248"/>
      </c:barChart>
      <c:valAx>
        <c:axId val="865061248"/>
        <c:scaling>
          <c:orientation val="minMax"/>
        </c:scaling>
        <c:delete val="0"/>
        <c:axPos val="b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5065824"/>
        <c:crosses val="autoZero"/>
        <c:crossBetween val="between"/>
      </c:valAx>
      <c:catAx>
        <c:axId val="8650658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50612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[Merged2 (version 1).xlsb.xlsx](Monthly)Spends vs Sales!PivotTable5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Spends</a:t>
            </a:r>
            <a:r>
              <a:rPr lang="en-US" sz="1200" baseline="0"/>
              <a:t> v/s Sales</a:t>
            </a:r>
            <a:endParaRPr lang="en-I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'(Monthly)Spends vs Sales'!$F$1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multiLvlStrRef>
              <c:f>'(Monthly)Spends vs Sales'!$E$2:$E$48</c:f>
              <c:multiLvlStrCache>
                <c:ptCount val="42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  <c:pt idx="36">
                    <c:v>Jan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Apr</c:v>
                  </c:pt>
                  <c:pt idx="40">
                    <c:v>May</c:v>
                  </c:pt>
                  <c:pt idx="41">
                    <c:v>Jun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  <c:pt idx="36">
                    <c:v>2020</c:v>
                  </c:pt>
                </c:lvl>
              </c:multiLvlStrCache>
            </c:multiLvlStrRef>
          </c:cat>
          <c:val>
            <c:numRef>
              <c:f>'(Monthly)Spends vs Sales'!$F$2:$F$48</c:f>
              <c:numCache>
                <c:formatCode>General</c:formatCode>
                <c:ptCount val="42"/>
                <c:pt idx="0">
                  <c:v>29588399.999999922</c:v>
                </c:pt>
                <c:pt idx="1">
                  <c:v>21936031.999999929</c:v>
                </c:pt>
                <c:pt idx="2">
                  <c:v>22928347.999999929</c:v>
                </c:pt>
                <c:pt idx="3">
                  <c:v>22159219.99999997</c:v>
                </c:pt>
                <c:pt idx="4">
                  <c:v>26939355.99999997</c:v>
                </c:pt>
                <c:pt idx="5">
                  <c:v>22677583.999999978</c:v>
                </c:pt>
                <c:pt idx="6">
                  <c:v>28468827.499999963</c:v>
                </c:pt>
                <c:pt idx="7">
                  <c:v>22227358.499999955</c:v>
                </c:pt>
                <c:pt idx="8">
                  <c:v>21533483.99999994</c:v>
                </c:pt>
                <c:pt idx="9">
                  <c:v>26747327.499999963</c:v>
                </c:pt>
                <c:pt idx="10">
                  <c:v>21319844.499999978</c:v>
                </c:pt>
                <c:pt idx="11">
                  <c:v>21302307.999999978</c:v>
                </c:pt>
                <c:pt idx="12">
                  <c:v>27676734.99999994</c:v>
                </c:pt>
                <c:pt idx="13">
                  <c:v>20491476.999999978</c:v>
                </c:pt>
                <c:pt idx="14">
                  <c:v>21964847.999999952</c:v>
                </c:pt>
                <c:pt idx="15">
                  <c:v>26866469.999999959</c:v>
                </c:pt>
                <c:pt idx="16">
                  <c:v>21001185.999999978</c:v>
                </c:pt>
                <c:pt idx="17">
                  <c:v>21638343.999999963</c:v>
                </c:pt>
                <c:pt idx="18">
                  <c:v>27378527.499999966</c:v>
                </c:pt>
                <c:pt idx="19">
                  <c:v>21736706.499999974</c:v>
                </c:pt>
                <c:pt idx="20">
                  <c:v>20721135.999999978</c:v>
                </c:pt>
                <c:pt idx="21">
                  <c:v>26353062.499999974</c:v>
                </c:pt>
                <c:pt idx="22">
                  <c:v>21147535.49999997</c:v>
                </c:pt>
                <c:pt idx="23">
                  <c:v>27180561.999999925</c:v>
                </c:pt>
                <c:pt idx="24">
                  <c:v>20901272.49999997</c:v>
                </c:pt>
                <c:pt idx="25">
                  <c:v>20318911.499999978</c:v>
                </c:pt>
                <c:pt idx="26">
                  <c:v>21212175.999999933</c:v>
                </c:pt>
                <c:pt idx="27">
                  <c:v>24840219.99999997</c:v>
                </c:pt>
                <c:pt idx="28">
                  <c:v>18479561.999999978</c:v>
                </c:pt>
                <c:pt idx="29">
                  <c:v>20396067.99999997</c:v>
                </c:pt>
                <c:pt idx="30">
                  <c:v>25952324.99999997</c:v>
                </c:pt>
                <c:pt idx="31">
                  <c:v>21126990.999999978</c:v>
                </c:pt>
                <c:pt idx="32">
                  <c:v>26008841.499999963</c:v>
                </c:pt>
                <c:pt idx="33">
                  <c:v>19458034.999999978</c:v>
                </c:pt>
                <c:pt idx="34">
                  <c:v>20660775.49999997</c:v>
                </c:pt>
                <c:pt idx="35">
                  <c:v>25563314.499999963</c:v>
                </c:pt>
                <c:pt idx="36">
                  <c:v>21306842.499999981</c:v>
                </c:pt>
                <c:pt idx="37">
                  <c:v>20032228.999999978</c:v>
                </c:pt>
                <c:pt idx="38">
                  <c:v>30600513.499999832</c:v>
                </c:pt>
                <c:pt idx="39">
                  <c:v>18948272.499999974</c:v>
                </c:pt>
                <c:pt idx="40">
                  <c:v>20388639.999999978</c:v>
                </c:pt>
                <c:pt idx="41">
                  <c:v>21343999.999999985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EFB-41CB-8A9A-94DE2C1D0A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9385200"/>
        <c:axId val="919383952"/>
      </c:lineChart>
      <c:lineChart>
        <c:grouping val="standard"/>
        <c:varyColors val="0"/>
        <c:ser>
          <c:idx val="1"/>
          <c:order val="1"/>
          <c:tx>
            <c:strRef>
              <c:f>'(Monthly)Spends vs Sales'!$G$1</c:f>
              <c:strCache>
                <c:ptCount val="1"/>
                <c:pt idx="0">
                  <c:v>Spends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tx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multiLvlStrRef>
              <c:f>'(Monthly)Spends vs Sales'!$E$2:$E$48</c:f>
              <c:multiLvlStrCache>
                <c:ptCount val="42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  <c:pt idx="36">
                    <c:v>Jan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Apr</c:v>
                  </c:pt>
                  <c:pt idx="40">
                    <c:v>May</c:v>
                  </c:pt>
                  <c:pt idx="41">
                    <c:v>Jun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  <c:pt idx="36">
                    <c:v>2020</c:v>
                  </c:pt>
                </c:lvl>
              </c:multiLvlStrCache>
            </c:multiLvlStrRef>
          </c:cat>
          <c:val>
            <c:numRef>
              <c:f>'(Monthly)Spends vs Sales'!$G$2:$G$48</c:f>
              <c:numCache>
                <c:formatCode>General</c:formatCode>
                <c:ptCount val="42"/>
                <c:pt idx="0">
                  <c:v>347344.71957452706</c:v>
                </c:pt>
                <c:pt idx="1">
                  <c:v>331659.25554456102</c:v>
                </c:pt>
                <c:pt idx="2">
                  <c:v>869384.29026552604</c:v>
                </c:pt>
                <c:pt idx="3">
                  <c:v>476747.76015779056</c:v>
                </c:pt>
                <c:pt idx="4">
                  <c:v>888223.06525218359</c:v>
                </c:pt>
                <c:pt idx="5">
                  <c:v>320394.50151310221</c:v>
                </c:pt>
                <c:pt idx="6">
                  <c:v>545579.44664253388</c:v>
                </c:pt>
                <c:pt idx="7">
                  <c:v>499780.23665500432</c:v>
                </c:pt>
                <c:pt idx="8">
                  <c:v>465940.5242047928</c:v>
                </c:pt>
                <c:pt idx="9">
                  <c:v>917291.06503314897</c:v>
                </c:pt>
                <c:pt idx="10">
                  <c:v>693439.00010547694</c:v>
                </c:pt>
                <c:pt idx="11">
                  <c:v>422417.13383677963</c:v>
                </c:pt>
                <c:pt idx="12">
                  <c:v>672287.62997291307</c:v>
                </c:pt>
                <c:pt idx="13">
                  <c:v>350816.3619606141</c:v>
                </c:pt>
                <c:pt idx="14">
                  <c:v>173374.28103136929</c:v>
                </c:pt>
                <c:pt idx="15">
                  <c:v>513216.10836030002</c:v>
                </c:pt>
                <c:pt idx="16">
                  <c:v>802691.09325207025</c:v>
                </c:pt>
                <c:pt idx="17">
                  <c:v>583922.62620460789</c:v>
                </c:pt>
                <c:pt idx="18">
                  <c:v>505744.49440378969</c:v>
                </c:pt>
                <c:pt idx="19">
                  <c:v>236583.58196106512</c:v>
                </c:pt>
                <c:pt idx="20">
                  <c:v>120240.84612063042</c:v>
                </c:pt>
                <c:pt idx="21">
                  <c:v>327657.86060902069</c:v>
                </c:pt>
                <c:pt idx="22">
                  <c:v>345218.13357139536</c:v>
                </c:pt>
                <c:pt idx="23">
                  <c:v>97332.68012981597</c:v>
                </c:pt>
                <c:pt idx="24">
                  <c:v>665409.7118438147</c:v>
                </c:pt>
                <c:pt idx="25">
                  <c:v>419003.27680500527</c:v>
                </c:pt>
                <c:pt idx="26">
                  <c:v>241817.5110439097</c:v>
                </c:pt>
                <c:pt idx="27">
                  <c:v>504402.52973379137</c:v>
                </c:pt>
                <c:pt idx="28">
                  <c:v>100825.69719489926</c:v>
                </c:pt>
                <c:pt idx="29">
                  <c:v>356485.5086282288</c:v>
                </c:pt>
                <c:pt idx="30">
                  <c:v>381469.4464091761</c:v>
                </c:pt>
                <c:pt idx="31">
                  <c:v>221725.53402569029</c:v>
                </c:pt>
                <c:pt idx="32">
                  <c:v>455846.88233029412</c:v>
                </c:pt>
                <c:pt idx="33">
                  <c:v>283621.11156099755</c:v>
                </c:pt>
                <c:pt idx="34">
                  <c:v>129768.58351613957</c:v>
                </c:pt>
                <c:pt idx="35">
                  <c:v>143303.25831816558</c:v>
                </c:pt>
                <c:pt idx="36">
                  <c:v>267812.78821266524</c:v>
                </c:pt>
                <c:pt idx="37">
                  <c:v>96111.225245402864</c:v>
                </c:pt>
                <c:pt idx="38">
                  <c:v>145170.88011308789</c:v>
                </c:pt>
                <c:pt idx="39">
                  <c:v>149707.80802829657</c:v>
                </c:pt>
                <c:pt idx="40">
                  <c:v>219827.73418157859</c:v>
                </c:pt>
                <c:pt idx="41">
                  <c:v>118415.09526557499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FB-41CB-8A9A-94DE2C1D0A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9116752"/>
        <c:axId val="1109139216"/>
      </c:lineChart>
      <c:catAx>
        <c:axId val="919385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383952"/>
        <c:crosses val="autoZero"/>
        <c:auto val="1"/>
        <c:lblAlgn val="ctr"/>
        <c:lblOffset val="100"/>
        <c:noMultiLvlLbl val="0"/>
      </c:catAx>
      <c:valAx>
        <c:axId val="919383952"/>
        <c:scaling>
          <c:orientation val="minMax"/>
          <c:min val="15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baseline="0">
                    <a:solidFill>
                      <a:schemeClr val="accent2"/>
                    </a:solidFill>
                  </a:rPr>
                  <a:t>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385200"/>
        <c:crosses val="autoZero"/>
        <c:crossBetween val="between"/>
        <c:majorUnit val="5000000"/>
        <c:dispUnits>
          <c:builtInUnit val="millions"/>
        </c:dispUnits>
      </c:valAx>
      <c:valAx>
        <c:axId val="1109139216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baseline="0">
                    <a:solidFill>
                      <a:schemeClr val="tx2"/>
                    </a:solidFill>
                  </a:rPr>
                  <a:t>Spends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K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9116752"/>
        <c:crosses val="max"/>
        <c:crossBetween val="between"/>
        <c:dispUnits>
          <c:builtInUnit val="thousands"/>
        </c:dispUnits>
      </c:valAx>
      <c:catAx>
        <c:axId val="11091167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09139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[Merged2 (version 1).xlsb.xlsx]online vs sales!PivotTable17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Online</a:t>
            </a:r>
            <a:r>
              <a:rPr lang="en-US" sz="1200" baseline="0"/>
              <a:t> Spends v/s Sales</a:t>
            </a:r>
            <a:endParaRPr lang="en-I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203327279372846"/>
          <c:y val="0.27954965107584545"/>
          <c:w val="0.7083169221726332"/>
          <c:h val="0.48845151962133199"/>
        </c:manualLayout>
      </c:layout>
      <c:lineChart>
        <c:grouping val="standard"/>
        <c:varyColors val="0"/>
        <c:ser>
          <c:idx val="1"/>
          <c:order val="1"/>
          <c:tx>
            <c:strRef>
              <c:f>'online vs sales'!$G$3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'online vs sales'!$E$4:$E$43</c:f>
              <c:multiLvlStrCache>
                <c:ptCount val="36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</c:lvl>
              </c:multiLvlStrCache>
            </c:multiLvlStrRef>
          </c:cat>
          <c:val>
            <c:numRef>
              <c:f>'online vs sales'!$G$4:$G$43</c:f>
              <c:numCache>
                <c:formatCode>General</c:formatCode>
                <c:ptCount val="36"/>
                <c:pt idx="0">
                  <c:v>29588399.999999922</c:v>
                </c:pt>
                <c:pt idx="1">
                  <c:v>21936031.999999929</c:v>
                </c:pt>
                <c:pt idx="2">
                  <c:v>22928347.999999929</c:v>
                </c:pt>
                <c:pt idx="3">
                  <c:v>22159219.99999997</c:v>
                </c:pt>
                <c:pt idx="4">
                  <c:v>26939355.99999997</c:v>
                </c:pt>
                <c:pt idx="5">
                  <c:v>22677583.999999978</c:v>
                </c:pt>
                <c:pt idx="6">
                  <c:v>28468827.499999963</c:v>
                </c:pt>
                <c:pt idx="7">
                  <c:v>22227358.499999955</c:v>
                </c:pt>
                <c:pt idx="8">
                  <c:v>21533483.99999994</c:v>
                </c:pt>
                <c:pt idx="9">
                  <c:v>26747327.499999963</c:v>
                </c:pt>
                <c:pt idx="10">
                  <c:v>21319844.499999978</c:v>
                </c:pt>
                <c:pt idx="11">
                  <c:v>21302307.999999978</c:v>
                </c:pt>
                <c:pt idx="12">
                  <c:v>27676734.99999994</c:v>
                </c:pt>
                <c:pt idx="13">
                  <c:v>20491476.999999978</c:v>
                </c:pt>
                <c:pt idx="14">
                  <c:v>21964847.999999952</c:v>
                </c:pt>
                <c:pt idx="15">
                  <c:v>26866469.999999959</c:v>
                </c:pt>
                <c:pt idx="16">
                  <c:v>21001185.999999978</c:v>
                </c:pt>
                <c:pt idx="17">
                  <c:v>21638343.999999963</c:v>
                </c:pt>
                <c:pt idx="18">
                  <c:v>27378527.499999966</c:v>
                </c:pt>
                <c:pt idx="19">
                  <c:v>21736706.499999974</c:v>
                </c:pt>
                <c:pt idx="20">
                  <c:v>20721135.999999978</c:v>
                </c:pt>
                <c:pt idx="21">
                  <c:v>26353062.499999974</c:v>
                </c:pt>
                <c:pt idx="22">
                  <c:v>21147535.49999997</c:v>
                </c:pt>
                <c:pt idx="23">
                  <c:v>27180561.999999925</c:v>
                </c:pt>
                <c:pt idx="24">
                  <c:v>20901272.49999997</c:v>
                </c:pt>
                <c:pt idx="25">
                  <c:v>20318911.499999978</c:v>
                </c:pt>
                <c:pt idx="26">
                  <c:v>21212175.999999933</c:v>
                </c:pt>
                <c:pt idx="27">
                  <c:v>24840219.99999997</c:v>
                </c:pt>
                <c:pt idx="28">
                  <c:v>18479561.999999978</c:v>
                </c:pt>
                <c:pt idx="29">
                  <c:v>20396067.99999997</c:v>
                </c:pt>
                <c:pt idx="30">
                  <c:v>25952324.99999997</c:v>
                </c:pt>
                <c:pt idx="31">
                  <c:v>21126990.999999978</c:v>
                </c:pt>
                <c:pt idx="32">
                  <c:v>26008841.499999963</c:v>
                </c:pt>
                <c:pt idx="33">
                  <c:v>19458034.999999978</c:v>
                </c:pt>
                <c:pt idx="34">
                  <c:v>20660775.49999997</c:v>
                </c:pt>
                <c:pt idx="35">
                  <c:v>25563314.499999963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11-4BF1-8EC5-976322DB15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658816"/>
        <c:axId val="970899936"/>
      </c:lineChart>
      <c:lineChart>
        <c:grouping val="standard"/>
        <c:varyColors val="0"/>
        <c:ser>
          <c:idx val="0"/>
          <c:order val="0"/>
          <c:tx>
            <c:strRef>
              <c:f>'online vs sales'!$F$3</c:f>
              <c:strCache>
                <c:ptCount val="1"/>
                <c:pt idx="0">
                  <c:v>Online spends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multiLvlStrRef>
              <c:f>'online vs sales'!$E$4:$E$43</c:f>
              <c:multiLvlStrCache>
                <c:ptCount val="36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</c:lvl>
              </c:multiLvlStrCache>
            </c:multiLvlStrRef>
          </c:cat>
          <c:val>
            <c:numRef>
              <c:f>'online vs sales'!$F$4:$F$43</c:f>
              <c:numCache>
                <c:formatCode>General</c:formatCode>
                <c:ptCount val="36"/>
                <c:pt idx="0">
                  <c:v>89465.290000000008</c:v>
                </c:pt>
                <c:pt idx="1">
                  <c:v>38882.17</c:v>
                </c:pt>
                <c:pt idx="2">
                  <c:v>87676.290000000008</c:v>
                </c:pt>
                <c:pt idx="3">
                  <c:v>177473.68</c:v>
                </c:pt>
                <c:pt idx="4">
                  <c:v>111751.52</c:v>
                </c:pt>
                <c:pt idx="5">
                  <c:v>76991.75</c:v>
                </c:pt>
                <c:pt idx="6">
                  <c:v>170086.0269581161</c:v>
                </c:pt>
                <c:pt idx="7">
                  <c:v>131842.36290746997</c:v>
                </c:pt>
                <c:pt idx="8">
                  <c:v>50035.439981068695</c:v>
                </c:pt>
                <c:pt idx="9">
                  <c:v>221148.91582492174</c:v>
                </c:pt>
                <c:pt idx="10">
                  <c:v>196222.4516326678</c:v>
                </c:pt>
                <c:pt idx="11">
                  <c:v>145590.15148118656</c:v>
                </c:pt>
                <c:pt idx="12">
                  <c:v>34897.523599287248</c:v>
                </c:pt>
                <c:pt idx="13">
                  <c:v>121360.93392864718</c:v>
                </c:pt>
                <c:pt idx="14">
                  <c:v>60889.86115124949</c:v>
                </c:pt>
                <c:pt idx="15">
                  <c:v>280577.33418447617</c:v>
                </c:pt>
                <c:pt idx="16">
                  <c:v>358415.2350585566</c:v>
                </c:pt>
                <c:pt idx="17">
                  <c:v>187091.86955165776</c:v>
                </c:pt>
                <c:pt idx="18">
                  <c:v>210108.05806893515</c:v>
                </c:pt>
                <c:pt idx="19">
                  <c:v>137833.32660392241</c:v>
                </c:pt>
                <c:pt idx="20">
                  <c:v>43772.305049201932</c:v>
                </c:pt>
                <c:pt idx="21">
                  <c:v>67188.860505999794</c:v>
                </c:pt>
                <c:pt idx="22">
                  <c:v>311350.67546699982</c:v>
                </c:pt>
                <c:pt idx="23">
                  <c:v>27104.345974</c:v>
                </c:pt>
                <c:pt idx="24">
                  <c:v>187863.95944299977</c:v>
                </c:pt>
                <c:pt idx="25">
                  <c:v>176701.87892799987</c:v>
                </c:pt>
                <c:pt idx="26">
                  <c:v>158126.76840499966</c:v>
                </c:pt>
                <c:pt idx="27">
                  <c:v>366304.37883899978</c:v>
                </c:pt>
                <c:pt idx="28">
                  <c:v>77538.915544999996</c:v>
                </c:pt>
                <c:pt idx="29">
                  <c:v>164085.12230799987</c:v>
                </c:pt>
                <c:pt idx="30">
                  <c:v>241570.38589899993</c:v>
                </c:pt>
                <c:pt idx="31">
                  <c:v>74907.13616699999</c:v>
                </c:pt>
                <c:pt idx="32">
                  <c:v>283029.91940899973</c:v>
                </c:pt>
                <c:pt idx="33">
                  <c:v>229019.84632599988</c:v>
                </c:pt>
                <c:pt idx="34">
                  <c:v>57038.19145099989</c:v>
                </c:pt>
                <c:pt idx="35">
                  <c:v>25220.939347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11-4BF1-8EC5-976322DB15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6482688"/>
        <c:axId val="976485184"/>
      </c:lineChart>
      <c:catAx>
        <c:axId val="99165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0899936"/>
        <c:crosses val="autoZero"/>
        <c:auto val="1"/>
        <c:lblAlgn val="ctr"/>
        <c:lblOffset val="100"/>
        <c:noMultiLvlLbl val="0"/>
      </c:catAx>
      <c:valAx>
        <c:axId val="970899936"/>
        <c:scaling>
          <c:orientation val="minMax"/>
          <c:min val="15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accent2"/>
                    </a:solidFill>
                  </a:rPr>
                  <a:t>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1658816"/>
        <c:crosses val="autoZero"/>
        <c:crossBetween val="between"/>
        <c:majorUnit val="5000000"/>
        <c:dispUnits>
          <c:builtInUnit val="millions"/>
        </c:dispUnits>
      </c:valAx>
      <c:valAx>
        <c:axId val="97648518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tx2"/>
                    </a:solidFill>
                  </a:rPr>
                  <a:t>Online</a:t>
                </a:r>
                <a:r>
                  <a:rPr lang="en-US" sz="1200" baseline="0">
                    <a:solidFill>
                      <a:schemeClr val="tx2"/>
                    </a:solidFill>
                  </a:rPr>
                  <a:t> Spends</a:t>
                </a:r>
                <a:endParaRPr lang="en-US" sz="1200">
                  <a:solidFill>
                    <a:schemeClr val="tx2"/>
                  </a:solidFill>
                </a:endParaRPr>
              </a:p>
            </c:rich>
          </c:tx>
          <c:layout>
            <c:manualLayout>
              <c:xMode val="edge"/>
              <c:yMode val="edge"/>
              <c:x val="0.92491960451554789"/>
              <c:y val="0.275940976255305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K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900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6482688"/>
        <c:crosses val="max"/>
        <c:crossBetween val="between"/>
        <c:dispUnits>
          <c:builtInUnit val="thousands"/>
        </c:dispUnits>
      </c:valAx>
      <c:catAx>
        <c:axId val="9764826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764851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2643266133435249"/>
          <c:y val="0.17315344088939358"/>
          <c:w val="0.72166763703236736"/>
          <c:h val="7.72776319626713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[Merged2 (version 1).xlsb.xlsx]promo vs sales!PivotTable15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Promotional</a:t>
            </a:r>
            <a:r>
              <a:rPr lang="en-US" sz="1200" baseline="0"/>
              <a:t> Spends v/s Sales</a:t>
            </a:r>
            <a:endParaRPr lang="en-I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3607554822737717E-2"/>
          <c:y val="0.23736004295788085"/>
          <c:w val="0.85398558685089321"/>
          <c:h val="0.50779721040042236"/>
        </c:manualLayout>
      </c:layout>
      <c:lineChart>
        <c:grouping val="standard"/>
        <c:varyColors val="0"/>
        <c:ser>
          <c:idx val="1"/>
          <c:order val="1"/>
          <c:tx>
            <c:strRef>
              <c:f>'promo vs sales'!$R$2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'promo vs sales'!$P$3:$P$42</c:f>
              <c:multiLvlStrCache>
                <c:ptCount val="36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</c:lvl>
              </c:multiLvlStrCache>
            </c:multiLvlStrRef>
          </c:cat>
          <c:val>
            <c:numRef>
              <c:f>'promo vs sales'!$R$3:$R$42</c:f>
              <c:numCache>
                <c:formatCode>General</c:formatCode>
                <c:ptCount val="36"/>
                <c:pt idx="0">
                  <c:v>29588399.999999922</c:v>
                </c:pt>
                <c:pt idx="1">
                  <c:v>21936031.999999929</c:v>
                </c:pt>
                <c:pt idx="2">
                  <c:v>22928347.999999929</c:v>
                </c:pt>
                <c:pt idx="3">
                  <c:v>22159219.99999997</c:v>
                </c:pt>
                <c:pt idx="4">
                  <c:v>26939355.99999997</c:v>
                </c:pt>
                <c:pt idx="5">
                  <c:v>22677583.999999978</c:v>
                </c:pt>
                <c:pt idx="6">
                  <c:v>28468827.499999963</c:v>
                </c:pt>
                <c:pt idx="7">
                  <c:v>22227358.499999955</c:v>
                </c:pt>
                <c:pt idx="8">
                  <c:v>21533483.99999994</c:v>
                </c:pt>
                <c:pt idx="9">
                  <c:v>26747327.499999963</c:v>
                </c:pt>
                <c:pt idx="10">
                  <c:v>21319844.499999978</c:v>
                </c:pt>
                <c:pt idx="11">
                  <c:v>21302307.999999978</c:v>
                </c:pt>
                <c:pt idx="12">
                  <c:v>27676734.99999994</c:v>
                </c:pt>
                <c:pt idx="13">
                  <c:v>20491476.999999978</c:v>
                </c:pt>
                <c:pt idx="14">
                  <c:v>21964847.999999952</c:v>
                </c:pt>
                <c:pt idx="15">
                  <c:v>26866469.999999959</c:v>
                </c:pt>
                <c:pt idx="16">
                  <c:v>21001185.999999978</c:v>
                </c:pt>
                <c:pt idx="17">
                  <c:v>21638343.999999963</c:v>
                </c:pt>
                <c:pt idx="18">
                  <c:v>27378527.499999966</c:v>
                </c:pt>
                <c:pt idx="19">
                  <c:v>21736706.499999974</c:v>
                </c:pt>
                <c:pt idx="20">
                  <c:v>20721135.999999978</c:v>
                </c:pt>
                <c:pt idx="21">
                  <c:v>26353062.499999974</c:v>
                </c:pt>
                <c:pt idx="22">
                  <c:v>21147535.49999997</c:v>
                </c:pt>
                <c:pt idx="23">
                  <c:v>27180561.999999925</c:v>
                </c:pt>
                <c:pt idx="24">
                  <c:v>20901272.49999997</c:v>
                </c:pt>
                <c:pt idx="25">
                  <c:v>20318911.499999978</c:v>
                </c:pt>
                <c:pt idx="26">
                  <c:v>21212175.999999933</c:v>
                </c:pt>
                <c:pt idx="27">
                  <c:v>24840219.99999997</c:v>
                </c:pt>
                <c:pt idx="28">
                  <c:v>18479561.999999978</c:v>
                </c:pt>
                <c:pt idx="29">
                  <c:v>20396067.99999997</c:v>
                </c:pt>
                <c:pt idx="30">
                  <c:v>25952324.99999997</c:v>
                </c:pt>
                <c:pt idx="31">
                  <c:v>21126990.999999978</c:v>
                </c:pt>
                <c:pt idx="32">
                  <c:v>26008841.499999963</c:v>
                </c:pt>
                <c:pt idx="33">
                  <c:v>19458034.999999978</c:v>
                </c:pt>
                <c:pt idx="34">
                  <c:v>20660775.49999997</c:v>
                </c:pt>
                <c:pt idx="35">
                  <c:v>25563314.499999963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879-40C6-8734-39ABE68D3A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97421264"/>
        <c:axId val="1097421680"/>
      </c:lineChart>
      <c:lineChart>
        <c:grouping val="standard"/>
        <c:varyColors val="0"/>
        <c:ser>
          <c:idx val="0"/>
          <c:order val="0"/>
          <c:tx>
            <c:strRef>
              <c:f>'promo vs sales'!$Q$2</c:f>
              <c:strCache>
                <c:ptCount val="1"/>
                <c:pt idx="0">
                  <c:v>Promotional Spends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multiLvlStrRef>
              <c:f>'promo vs sales'!$P$3:$P$42</c:f>
              <c:multiLvlStrCache>
                <c:ptCount val="36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</c:lvl>
              </c:multiLvlStrCache>
            </c:multiLvlStrRef>
          </c:cat>
          <c:val>
            <c:numRef>
              <c:f>'promo vs sales'!$Q$3:$Q$42</c:f>
              <c:numCache>
                <c:formatCode>General</c:formatCode>
                <c:ptCount val="36"/>
                <c:pt idx="0">
                  <c:v>245634.98957452702</c:v>
                </c:pt>
                <c:pt idx="1">
                  <c:v>133664.76554456094</c:v>
                </c:pt>
                <c:pt idx="2">
                  <c:v>328445.86026552611</c:v>
                </c:pt>
                <c:pt idx="3">
                  <c:v>125978.9601577906</c:v>
                </c:pt>
                <c:pt idx="4">
                  <c:v>207162.99525218352</c:v>
                </c:pt>
                <c:pt idx="5">
                  <c:v>164352.12151310217</c:v>
                </c:pt>
                <c:pt idx="6">
                  <c:v>64575.879684417989</c:v>
                </c:pt>
                <c:pt idx="7">
                  <c:v>123615.80374753434</c:v>
                </c:pt>
                <c:pt idx="8">
                  <c:v>205244.24422372418</c:v>
                </c:pt>
                <c:pt idx="9">
                  <c:v>337389.43920822709</c:v>
                </c:pt>
                <c:pt idx="10">
                  <c:v>61352.078472809153</c:v>
                </c:pt>
                <c:pt idx="11">
                  <c:v>19181.862355593054</c:v>
                </c:pt>
                <c:pt idx="12">
                  <c:v>294019.62637362588</c:v>
                </c:pt>
                <c:pt idx="13">
                  <c:v>190797.46803196688</c:v>
                </c:pt>
                <c:pt idx="14">
                  <c:v>104661.61988011979</c:v>
                </c:pt>
                <c:pt idx="15">
                  <c:v>224331.5741758238</c:v>
                </c:pt>
                <c:pt idx="16">
                  <c:v>96309.288193513552</c:v>
                </c:pt>
                <c:pt idx="17">
                  <c:v>78117.46665295017</c:v>
                </c:pt>
                <c:pt idx="18">
                  <c:v>124632.62633485449</c:v>
                </c:pt>
                <c:pt idx="19">
                  <c:v>90608.205357142753</c:v>
                </c:pt>
                <c:pt idx="20">
                  <c:v>68621.491071428492</c:v>
                </c:pt>
                <c:pt idx="21">
                  <c:v>242460.6001030209</c:v>
                </c:pt>
                <c:pt idx="22">
                  <c:v>25245.458104395511</c:v>
                </c:pt>
                <c:pt idx="23">
                  <c:v>63761.834155815988</c:v>
                </c:pt>
                <c:pt idx="24">
                  <c:v>208205.52240081489</c:v>
                </c:pt>
                <c:pt idx="25">
                  <c:v>36875.337877005455</c:v>
                </c:pt>
                <c:pt idx="26">
                  <c:v>75129.392638910038</c:v>
                </c:pt>
                <c:pt idx="27">
                  <c:v>128413.10089479154</c:v>
                </c:pt>
                <c:pt idx="28">
                  <c:v>14671.931649899259</c:v>
                </c:pt>
                <c:pt idx="29">
                  <c:v>147018.98632022887</c:v>
                </c:pt>
                <c:pt idx="30">
                  <c:v>88318.060510176234</c:v>
                </c:pt>
                <c:pt idx="31">
                  <c:v>119533.39785869027</c:v>
                </c:pt>
                <c:pt idx="32">
                  <c:v>150033.87292129442</c:v>
                </c:pt>
                <c:pt idx="33">
                  <c:v>46382.465234997668</c:v>
                </c:pt>
                <c:pt idx="34">
                  <c:v>50003.55206513968</c:v>
                </c:pt>
                <c:pt idx="35">
                  <c:v>109786.39897116559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879-40C6-8734-39ABE68D3A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92284624"/>
        <c:axId val="1092284208"/>
      </c:lineChart>
      <c:catAx>
        <c:axId val="1097421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7421680"/>
        <c:crosses val="autoZero"/>
        <c:auto val="1"/>
        <c:lblAlgn val="ctr"/>
        <c:lblOffset val="100"/>
        <c:noMultiLvlLbl val="0"/>
      </c:catAx>
      <c:valAx>
        <c:axId val="1097421680"/>
        <c:scaling>
          <c:orientation val="minMax"/>
          <c:min val="15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accent2"/>
                    </a:solidFill>
                  </a:rPr>
                  <a:t>Sales</a:t>
                </a:r>
                <a:endParaRPr lang="en-IN" sz="1200">
                  <a:solidFill>
                    <a:schemeClr val="accent2"/>
                  </a:solidFill>
                </a:endParaRPr>
              </a:p>
            </c:rich>
          </c:tx>
          <c:layout>
            <c:manualLayout>
              <c:xMode val="edge"/>
              <c:yMode val="edge"/>
              <c:x val="1.0865644508965268E-2"/>
              <c:y val="0.325524658622418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7421264"/>
        <c:crosses val="autoZero"/>
        <c:crossBetween val="between"/>
        <c:dispUnits>
          <c:builtInUnit val="millions"/>
        </c:dispUnits>
      </c:valAx>
      <c:valAx>
        <c:axId val="109228420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tx2"/>
                    </a:solidFill>
                  </a:rPr>
                  <a:t>Promo</a:t>
                </a:r>
                <a:r>
                  <a:rPr lang="en-US" sz="1200" baseline="0">
                    <a:solidFill>
                      <a:schemeClr val="tx2"/>
                    </a:solidFill>
                  </a:rPr>
                  <a:t> </a:t>
                </a:r>
                <a:r>
                  <a:rPr lang="en-US" sz="1200">
                    <a:solidFill>
                      <a:schemeClr val="tx2"/>
                    </a:solidFill>
                  </a:rPr>
                  <a:t>Spends</a:t>
                </a:r>
                <a:endParaRPr lang="en-IN" sz="1200">
                  <a:solidFill>
                    <a:schemeClr val="tx2"/>
                  </a:solidFill>
                </a:endParaRPr>
              </a:p>
            </c:rich>
          </c:tx>
          <c:layout>
            <c:manualLayout>
              <c:xMode val="edge"/>
              <c:yMode val="edge"/>
              <c:x val="0.97826871098206947"/>
              <c:y val="0.20213502443007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K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2284624"/>
        <c:crosses val="max"/>
        <c:crossBetween val="between"/>
        <c:dispUnits>
          <c:builtInUnit val="thousands"/>
        </c:dispUnits>
      </c:valAx>
      <c:catAx>
        <c:axId val="10922846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9228420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9810374825379682"/>
          <c:y val="0.1578080830045665"/>
          <c:w val="0.40379241793615039"/>
          <c:h val="0.109225293671256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[Merged2 (version 1).xlsb.xlsx]offline vs sales!PivotTable13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Offline</a:t>
            </a:r>
            <a:r>
              <a:rPr lang="en-US" sz="1200" baseline="0"/>
              <a:t> Spends v/s Sales</a:t>
            </a:r>
            <a:endParaRPr lang="en-I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4161958215073606"/>
          <c:y val="0.23775110674656588"/>
          <c:w val="0.7067667395325995"/>
          <c:h val="0.50257529096035425"/>
        </c:manualLayout>
      </c:layout>
      <c:lineChart>
        <c:grouping val="standard"/>
        <c:varyColors val="0"/>
        <c:ser>
          <c:idx val="0"/>
          <c:order val="0"/>
          <c:tx>
            <c:strRef>
              <c:f>'offline vs sales'!$H$4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'offline vs sales'!$G$5:$G$44</c:f>
              <c:multiLvlStrCache>
                <c:ptCount val="36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</c:lvl>
              </c:multiLvlStrCache>
            </c:multiLvlStrRef>
          </c:cat>
          <c:val>
            <c:numRef>
              <c:f>'offline vs sales'!$H$5:$H$44</c:f>
              <c:numCache>
                <c:formatCode>General</c:formatCode>
                <c:ptCount val="36"/>
                <c:pt idx="0">
                  <c:v>29588399.999999922</c:v>
                </c:pt>
                <c:pt idx="1">
                  <c:v>21936031.999999929</c:v>
                </c:pt>
                <c:pt idx="2">
                  <c:v>22928347.999999929</c:v>
                </c:pt>
                <c:pt idx="3">
                  <c:v>22159219.99999997</c:v>
                </c:pt>
                <c:pt idx="4">
                  <c:v>26939355.99999997</c:v>
                </c:pt>
                <c:pt idx="5">
                  <c:v>22677583.999999978</c:v>
                </c:pt>
                <c:pt idx="6">
                  <c:v>28468827.499999963</c:v>
                </c:pt>
                <c:pt idx="7">
                  <c:v>22227358.499999955</c:v>
                </c:pt>
                <c:pt idx="8">
                  <c:v>21533483.99999994</c:v>
                </c:pt>
                <c:pt idx="9">
                  <c:v>26747327.499999963</c:v>
                </c:pt>
                <c:pt idx="10">
                  <c:v>21319844.499999978</c:v>
                </c:pt>
                <c:pt idx="11">
                  <c:v>21302307.999999978</c:v>
                </c:pt>
                <c:pt idx="12">
                  <c:v>27676734.99999994</c:v>
                </c:pt>
                <c:pt idx="13">
                  <c:v>20491476.999999978</c:v>
                </c:pt>
                <c:pt idx="14">
                  <c:v>21964847.999999952</c:v>
                </c:pt>
                <c:pt idx="15">
                  <c:v>26866469.999999959</c:v>
                </c:pt>
                <c:pt idx="16">
                  <c:v>21001185.999999978</c:v>
                </c:pt>
                <c:pt idx="17">
                  <c:v>21638343.999999963</c:v>
                </c:pt>
                <c:pt idx="18">
                  <c:v>27378527.499999966</c:v>
                </c:pt>
                <c:pt idx="19">
                  <c:v>21736706.499999974</c:v>
                </c:pt>
                <c:pt idx="20">
                  <c:v>20721135.999999978</c:v>
                </c:pt>
                <c:pt idx="21">
                  <c:v>26353062.499999974</c:v>
                </c:pt>
                <c:pt idx="22">
                  <c:v>21147535.49999997</c:v>
                </c:pt>
                <c:pt idx="23">
                  <c:v>27180561.999999925</c:v>
                </c:pt>
                <c:pt idx="24">
                  <c:v>20901272.49999997</c:v>
                </c:pt>
                <c:pt idx="25">
                  <c:v>20318911.499999978</c:v>
                </c:pt>
                <c:pt idx="26">
                  <c:v>21212175.999999933</c:v>
                </c:pt>
                <c:pt idx="27">
                  <c:v>24840219.99999997</c:v>
                </c:pt>
                <c:pt idx="28">
                  <c:v>18479561.999999978</c:v>
                </c:pt>
                <c:pt idx="29">
                  <c:v>20396067.99999997</c:v>
                </c:pt>
                <c:pt idx="30">
                  <c:v>25952324.99999997</c:v>
                </c:pt>
                <c:pt idx="31">
                  <c:v>21126990.999999978</c:v>
                </c:pt>
                <c:pt idx="32">
                  <c:v>26008841.499999963</c:v>
                </c:pt>
                <c:pt idx="33">
                  <c:v>19458034.999999978</c:v>
                </c:pt>
                <c:pt idx="34">
                  <c:v>20660775.49999997</c:v>
                </c:pt>
                <c:pt idx="35">
                  <c:v>25563314.499999963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CD-48FB-908B-BEDE21BEE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0496591"/>
        <c:axId val="1899835423"/>
      </c:lineChart>
      <c:lineChart>
        <c:grouping val="standard"/>
        <c:varyColors val="0"/>
        <c:ser>
          <c:idx val="1"/>
          <c:order val="1"/>
          <c:tx>
            <c:strRef>
              <c:f>'offline vs sales'!$I$4</c:f>
              <c:strCache>
                <c:ptCount val="1"/>
                <c:pt idx="0">
                  <c:v>Oflline Spends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tx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multiLvlStrRef>
              <c:f>'offline vs sales'!$G$5:$G$44</c:f>
              <c:multiLvlStrCache>
                <c:ptCount val="36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</c:lvl>
              </c:multiLvlStrCache>
            </c:multiLvlStrRef>
          </c:cat>
          <c:val>
            <c:numRef>
              <c:f>'offline vs sales'!$I$5:$I$44</c:f>
              <c:numCache>
                <c:formatCode>General</c:formatCode>
                <c:ptCount val="36"/>
                <c:pt idx="0">
                  <c:v>12244.44</c:v>
                </c:pt>
                <c:pt idx="1">
                  <c:v>159112.32000000001</c:v>
                </c:pt>
                <c:pt idx="2">
                  <c:v>453262.14</c:v>
                </c:pt>
                <c:pt idx="3">
                  <c:v>173295.11999999997</c:v>
                </c:pt>
                <c:pt idx="4">
                  <c:v>569308.55000000005</c:v>
                </c:pt>
                <c:pt idx="5">
                  <c:v>79050.63</c:v>
                </c:pt>
                <c:pt idx="6">
                  <c:v>310917.53999999969</c:v>
                </c:pt>
                <c:pt idx="7">
                  <c:v>244322.06999999998</c:v>
                </c:pt>
                <c:pt idx="8">
                  <c:v>210660.83999999991</c:v>
                </c:pt>
                <c:pt idx="9">
                  <c:v>358752.70999999996</c:v>
                </c:pt>
                <c:pt idx="10">
                  <c:v>435864.47000000003</c:v>
                </c:pt>
                <c:pt idx="11">
                  <c:v>257645.11999999997</c:v>
                </c:pt>
                <c:pt idx="12">
                  <c:v>343370.48</c:v>
                </c:pt>
                <c:pt idx="13">
                  <c:v>38657.96</c:v>
                </c:pt>
                <c:pt idx="14">
                  <c:v>7822.8</c:v>
                </c:pt>
                <c:pt idx="15">
                  <c:v>8307.2000000000007</c:v>
                </c:pt>
                <c:pt idx="16">
                  <c:v>347966.57</c:v>
                </c:pt>
                <c:pt idx="17">
                  <c:v>318713.28999999998</c:v>
                </c:pt>
                <c:pt idx="18">
                  <c:v>171003.81</c:v>
                </c:pt>
                <c:pt idx="19">
                  <c:v>8142.05</c:v>
                </c:pt>
                <c:pt idx="20">
                  <c:v>7847.0499999999993</c:v>
                </c:pt>
                <c:pt idx="21">
                  <c:v>18008.400000000001</c:v>
                </c:pt>
                <c:pt idx="22">
                  <c:v>8622</c:v>
                </c:pt>
                <c:pt idx="23">
                  <c:v>6466.5</c:v>
                </c:pt>
                <c:pt idx="24">
                  <c:v>269340.23</c:v>
                </c:pt>
                <c:pt idx="25">
                  <c:v>205426.06</c:v>
                </c:pt>
                <c:pt idx="26">
                  <c:v>8561.35</c:v>
                </c:pt>
                <c:pt idx="27">
                  <c:v>9685.0499999999993</c:v>
                </c:pt>
                <c:pt idx="28">
                  <c:v>8614.85</c:v>
                </c:pt>
                <c:pt idx="29">
                  <c:v>45381.399999999994</c:v>
                </c:pt>
                <c:pt idx="30">
                  <c:v>51581</c:v>
                </c:pt>
                <c:pt idx="31">
                  <c:v>27285</c:v>
                </c:pt>
                <c:pt idx="32">
                  <c:v>22783.090000000004</c:v>
                </c:pt>
                <c:pt idx="33">
                  <c:v>8218.7999999999993</c:v>
                </c:pt>
                <c:pt idx="34">
                  <c:v>22726.839999999997</c:v>
                </c:pt>
                <c:pt idx="35">
                  <c:v>8295.92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1CD-48FB-908B-BEDE21BEE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95632015"/>
        <c:axId val="1995640335"/>
      </c:lineChart>
      <c:catAx>
        <c:axId val="1150496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9835423"/>
        <c:crosses val="autoZero"/>
        <c:auto val="1"/>
        <c:lblAlgn val="ctr"/>
        <c:lblOffset val="100"/>
        <c:noMultiLvlLbl val="0"/>
      </c:catAx>
      <c:valAx>
        <c:axId val="1899835423"/>
        <c:scaling>
          <c:orientation val="minMax"/>
          <c:min val="15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baseline="0">
                    <a:solidFill>
                      <a:schemeClr val="accent2"/>
                    </a:solidFill>
                  </a:rPr>
                  <a:t>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M" sourceLinked="0"/>
        <c:majorTickMark val="none"/>
        <c:minorTickMark val="none"/>
        <c:tickLblPos val="nextTo"/>
        <c:spPr>
          <a:noFill/>
          <a:ln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0496591"/>
        <c:crosses val="autoZero"/>
        <c:crossBetween val="between"/>
        <c:majorUnit val="5000000"/>
        <c:dispUnits>
          <c:builtInUnit val="millions"/>
        </c:dispUnits>
      </c:valAx>
      <c:valAx>
        <c:axId val="1995640335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aseline="0">
                    <a:solidFill>
                      <a:schemeClr val="tx2"/>
                    </a:solidFill>
                  </a:rPr>
                  <a:t>Offline Spends</a:t>
                </a:r>
                <a:endParaRPr lang="en-IN" sz="1200" baseline="0">
                  <a:solidFill>
                    <a:schemeClr val="tx2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K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5632015"/>
        <c:crosses val="max"/>
        <c:crossBetween val="between"/>
        <c:dispUnits>
          <c:builtInUnit val="thousands"/>
        </c:dispUnits>
      </c:valAx>
      <c:catAx>
        <c:axId val="199563201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9564033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2.4446333209309782E-2"/>
          <c:y val="0.14507830119713033"/>
          <c:w val="0.89999984909256847"/>
          <c:h val="9.00454245414856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[Merged2 (version 1).xlsb.xlsx]Sales vs Price!PivotTable12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Price vs Sales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9387660629476156E-2"/>
          <c:y val="0.22236813666173916"/>
          <c:w val="0.86262099233073541"/>
          <c:h val="0.57024439266269833"/>
        </c:manualLayout>
      </c:layout>
      <c:lineChart>
        <c:grouping val="standard"/>
        <c:varyColors val="0"/>
        <c:ser>
          <c:idx val="0"/>
          <c:order val="0"/>
          <c:tx>
            <c:strRef>
              <c:f>'Sales vs Price'!$F$1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multiLvlStrRef>
              <c:f>'Sales vs Price'!$E$2:$E$48</c:f>
              <c:multiLvlStrCache>
                <c:ptCount val="42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  <c:pt idx="36">
                    <c:v>Jan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Apr</c:v>
                  </c:pt>
                  <c:pt idx="40">
                    <c:v>May</c:v>
                  </c:pt>
                  <c:pt idx="41">
                    <c:v>Jun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  <c:pt idx="36">
                    <c:v>2020</c:v>
                  </c:pt>
                </c:lvl>
              </c:multiLvlStrCache>
            </c:multiLvlStrRef>
          </c:cat>
          <c:val>
            <c:numRef>
              <c:f>'Sales vs Price'!$F$2:$F$48</c:f>
              <c:numCache>
                <c:formatCode>General</c:formatCode>
                <c:ptCount val="42"/>
                <c:pt idx="0">
                  <c:v>29588399.999999922</c:v>
                </c:pt>
                <c:pt idx="1">
                  <c:v>21936031.999999929</c:v>
                </c:pt>
                <c:pt idx="2">
                  <c:v>22928347.999999929</c:v>
                </c:pt>
                <c:pt idx="3">
                  <c:v>22159219.99999997</c:v>
                </c:pt>
                <c:pt idx="4">
                  <c:v>26939355.99999997</c:v>
                </c:pt>
                <c:pt idx="5">
                  <c:v>22677583.999999978</c:v>
                </c:pt>
                <c:pt idx="6">
                  <c:v>28468827.499999963</c:v>
                </c:pt>
                <c:pt idx="7">
                  <c:v>22227358.499999955</c:v>
                </c:pt>
                <c:pt idx="8">
                  <c:v>21533483.99999994</c:v>
                </c:pt>
                <c:pt idx="9">
                  <c:v>26747327.499999963</c:v>
                </c:pt>
                <c:pt idx="10">
                  <c:v>21319844.499999978</c:v>
                </c:pt>
                <c:pt idx="11">
                  <c:v>21302307.999999978</c:v>
                </c:pt>
                <c:pt idx="12">
                  <c:v>27676734.99999994</c:v>
                </c:pt>
                <c:pt idx="13">
                  <c:v>20491476.999999978</c:v>
                </c:pt>
                <c:pt idx="14">
                  <c:v>21964847.999999952</c:v>
                </c:pt>
                <c:pt idx="15">
                  <c:v>26866469.999999959</c:v>
                </c:pt>
                <c:pt idx="16">
                  <c:v>21001185.999999978</c:v>
                </c:pt>
                <c:pt idx="17">
                  <c:v>21638343.999999963</c:v>
                </c:pt>
                <c:pt idx="18">
                  <c:v>27378527.499999966</c:v>
                </c:pt>
                <c:pt idx="19">
                  <c:v>21736706.499999974</c:v>
                </c:pt>
                <c:pt idx="20">
                  <c:v>20721135.999999978</c:v>
                </c:pt>
                <c:pt idx="21">
                  <c:v>26353062.499999974</c:v>
                </c:pt>
                <c:pt idx="22">
                  <c:v>21147535.49999997</c:v>
                </c:pt>
                <c:pt idx="23">
                  <c:v>27180561.999999925</c:v>
                </c:pt>
                <c:pt idx="24">
                  <c:v>20901272.49999997</c:v>
                </c:pt>
                <c:pt idx="25">
                  <c:v>20318911.499999978</c:v>
                </c:pt>
                <c:pt idx="26">
                  <c:v>21212175.999999933</c:v>
                </c:pt>
                <c:pt idx="27">
                  <c:v>24840219.99999997</c:v>
                </c:pt>
                <c:pt idx="28">
                  <c:v>18479561.999999978</c:v>
                </c:pt>
                <c:pt idx="29">
                  <c:v>20396067.99999997</c:v>
                </c:pt>
                <c:pt idx="30">
                  <c:v>25952324.99999997</c:v>
                </c:pt>
                <c:pt idx="31">
                  <c:v>21126990.999999978</c:v>
                </c:pt>
                <c:pt idx="32">
                  <c:v>26008841.499999963</c:v>
                </c:pt>
                <c:pt idx="33">
                  <c:v>19458034.999999978</c:v>
                </c:pt>
                <c:pt idx="34">
                  <c:v>20660775.49999997</c:v>
                </c:pt>
                <c:pt idx="35">
                  <c:v>25563314.499999963</c:v>
                </c:pt>
                <c:pt idx="36">
                  <c:v>21306842.499999981</c:v>
                </c:pt>
                <c:pt idx="37">
                  <c:v>20032228.999999978</c:v>
                </c:pt>
                <c:pt idx="38">
                  <c:v>30600513.499999832</c:v>
                </c:pt>
                <c:pt idx="39">
                  <c:v>18948272.499999974</c:v>
                </c:pt>
                <c:pt idx="40">
                  <c:v>20388639.999999978</c:v>
                </c:pt>
                <c:pt idx="41">
                  <c:v>21343999.999999985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37-4DA4-A43E-32A8AE2BDA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659648"/>
        <c:axId val="991660064"/>
      </c:lineChart>
      <c:lineChart>
        <c:grouping val="standard"/>
        <c:varyColors val="0"/>
        <c:ser>
          <c:idx val="1"/>
          <c:order val="1"/>
          <c:tx>
            <c:strRef>
              <c:f>'Sales vs Price'!$G$1</c:f>
              <c:strCache>
                <c:ptCount val="1"/>
                <c:pt idx="0">
                  <c:v>Price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multiLvlStrRef>
              <c:f>'Sales vs Price'!$E$2:$E$48</c:f>
              <c:multiLvlStrCache>
                <c:ptCount val="42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  <c:pt idx="36">
                    <c:v>Jan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Apr</c:v>
                  </c:pt>
                  <c:pt idx="40">
                    <c:v>May</c:v>
                  </c:pt>
                  <c:pt idx="41">
                    <c:v>Jun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  <c:pt idx="36">
                    <c:v>2020</c:v>
                  </c:pt>
                </c:lvl>
              </c:multiLvlStrCache>
            </c:multiLvlStrRef>
          </c:cat>
          <c:val>
            <c:numRef>
              <c:f>'Sales vs Price'!$G$2:$G$48</c:f>
              <c:numCache>
                <c:formatCode>General</c:formatCode>
                <c:ptCount val="42"/>
                <c:pt idx="0">
                  <c:v>5.9700632835637881</c:v>
                </c:pt>
                <c:pt idx="1">
                  <c:v>5.9590639449836429</c:v>
                </c:pt>
                <c:pt idx="2">
                  <c:v>5.8918572982807458</c:v>
                </c:pt>
                <c:pt idx="3">
                  <c:v>5.9392780948535675</c:v>
                </c:pt>
                <c:pt idx="4">
                  <c:v>5.8923701602896728</c:v>
                </c:pt>
                <c:pt idx="5">
                  <c:v>6.0153487017457596</c:v>
                </c:pt>
                <c:pt idx="6">
                  <c:v>6.0029251666740606</c:v>
                </c:pt>
                <c:pt idx="7">
                  <c:v>5.9452991221380822</c:v>
                </c:pt>
                <c:pt idx="8">
                  <c:v>6.0243576047606577</c:v>
                </c:pt>
                <c:pt idx="9">
                  <c:v>5.9323930751008183</c:v>
                </c:pt>
                <c:pt idx="10">
                  <c:v>5.9971405311091281</c:v>
                </c:pt>
                <c:pt idx="11">
                  <c:v>6.0351830576461429</c:v>
                </c:pt>
                <c:pt idx="12">
                  <c:v>5.9624613600694403</c:v>
                </c:pt>
                <c:pt idx="13">
                  <c:v>5.9096546559979171</c:v>
                </c:pt>
                <c:pt idx="14">
                  <c:v>5.9523540456167421</c:v>
                </c:pt>
                <c:pt idx="15">
                  <c:v>5.9257084906679998</c:v>
                </c:pt>
                <c:pt idx="16">
                  <c:v>5.9480587409138845</c:v>
                </c:pt>
                <c:pt idx="17">
                  <c:v>5.9946595954470725</c:v>
                </c:pt>
                <c:pt idx="18">
                  <c:v>5.9837871121048218</c:v>
                </c:pt>
                <c:pt idx="19">
                  <c:v>5.9801958444700691</c:v>
                </c:pt>
                <c:pt idx="20">
                  <c:v>6.0334555756244077</c:v>
                </c:pt>
                <c:pt idx="21">
                  <c:v>6.0133466494596162</c:v>
                </c:pt>
                <c:pt idx="22">
                  <c:v>6.0210124721399625</c:v>
                </c:pt>
                <c:pt idx="23">
                  <c:v>6.0501876259543312</c:v>
                </c:pt>
                <c:pt idx="24">
                  <c:v>6.057188373642628</c:v>
                </c:pt>
                <c:pt idx="25">
                  <c:v>6.1572317631004747</c:v>
                </c:pt>
                <c:pt idx="26">
                  <c:v>6.1004732121333198</c:v>
                </c:pt>
                <c:pt idx="27">
                  <c:v>6.0398602206918524</c:v>
                </c:pt>
                <c:pt idx="28">
                  <c:v>5.978718424190534</c:v>
                </c:pt>
                <c:pt idx="29">
                  <c:v>6.1518456919211895</c:v>
                </c:pt>
                <c:pt idx="30">
                  <c:v>6.2241006480007641</c:v>
                </c:pt>
                <c:pt idx="31">
                  <c:v>6.2430158445379478</c:v>
                </c:pt>
                <c:pt idx="32">
                  <c:v>6.2255738007236863</c:v>
                </c:pt>
                <c:pt idx="33">
                  <c:v>6.2536597981055202</c:v>
                </c:pt>
                <c:pt idx="34">
                  <c:v>6.2086847235351623</c:v>
                </c:pt>
                <c:pt idx="35">
                  <c:v>6.234722082905054</c:v>
                </c:pt>
                <c:pt idx="36">
                  <c:v>6.1969668254626651</c:v>
                </c:pt>
                <c:pt idx="37">
                  <c:v>6.1994591042494527</c:v>
                </c:pt>
                <c:pt idx="38">
                  <c:v>6.1524972207602362</c:v>
                </c:pt>
                <c:pt idx="39">
                  <c:v>6.094769956326318</c:v>
                </c:pt>
                <c:pt idx="40">
                  <c:v>6.1122748124064099</c:v>
                </c:pt>
                <c:pt idx="41">
                  <c:v>6.2383457544712346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37-4DA4-A43E-32A8AE2BDA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2342576"/>
        <c:axId val="2012342160"/>
      </c:lineChart>
      <c:catAx>
        <c:axId val="9916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1660064"/>
        <c:crosses val="autoZero"/>
        <c:auto val="1"/>
        <c:lblAlgn val="ctr"/>
        <c:lblOffset val="100"/>
        <c:noMultiLvlLbl val="0"/>
      </c:catAx>
      <c:valAx>
        <c:axId val="991660064"/>
        <c:scaling>
          <c:orientation val="minMax"/>
          <c:min val="15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accent2"/>
                    </a:solidFill>
                  </a:rPr>
                  <a:t>Sales</a:t>
                </a:r>
                <a:endParaRPr lang="en-IN">
                  <a:solidFill>
                    <a:schemeClr val="accent2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1659648"/>
        <c:crosses val="autoZero"/>
        <c:crossBetween val="between"/>
        <c:dispUnits>
          <c:builtInUnit val="millions"/>
        </c:dispUnits>
      </c:valAx>
      <c:valAx>
        <c:axId val="2012342160"/>
        <c:scaling>
          <c:orientation val="minMax"/>
          <c:min val="5.8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tx1"/>
                    </a:solidFill>
                  </a:rPr>
                  <a:t>Price</a:t>
                </a:r>
                <a:endParaRPr lang="en-IN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.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342576"/>
        <c:crosses val="max"/>
        <c:crossBetween val="between"/>
      </c:valAx>
      <c:catAx>
        <c:axId val="20123425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123421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DVM</a:t>
            </a:r>
            <a:r>
              <a:rPr lang="en-US" baseline="0"/>
              <a:t> vs Sales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Sheet1!$A$2:$A$43</c:f>
              <c:strCache>
                <c:ptCount val="4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Dec</c:v>
                </c:pt>
                <c:pt idx="24">
                  <c:v>Jan</c:v>
                </c:pt>
                <c:pt idx="25">
                  <c:v>Feb</c:v>
                </c:pt>
                <c:pt idx="26">
                  <c:v>Mar</c:v>
                </c:pt>
                <c:pt idx="27">
                  <c:v>Apr</c:v>
                </c:pt>
                <c:pt idx="28">
                  <c:v>May</c:v>
                </c:pt>
                <c:pt idx="29">
                  <c:v>Jun</c:v>
                </c:pt>
                <c:pt idx="30">
                  <c:v>Jul</c:v>
                </c:pt>
                <c:pt idx="31">
                  <c:v>Aug</c:v>
                </c:pt>
                <c:pt idx="32">
                  <c:v>Sep</c:v>
                </c:pt>
                <c:pt idx="33">
                  <c:v>Oct</c:v>
                </c:pt>
                <c:pt idx="34">
                  <c:v>Nov</c:v>
                </c:pt>
                <c:pt idx="35">
                  <c:v>Dec</c:v>
                </c:pt>
                <c:pt idx="36">
                  <c:v>Jan</c:v>
                </c:pt>
                <c:pt idx="37">
                  <c:v>Feb</c:v>
                </c:pt>
                <c:pt idx="38">
                  <c:v>Mar</c:v>
                </c:pt>
                <c:pt idx="39">
                  <c:v>Apr</c:v>
                </c:pt>
                <c:pt idx="40">
                  <c:v>May</c:v>
                </c:pt>
                <c:pt idx="41">
                  <c:v>Jun</c:v>
                </c:pt>
              </c:strCache>
            </c:strRef>
          </c:cat>
          <c:val>
            <c:numRef>
              <c:f>Sheet1!$B$2:$B$43</c:f>
              <c:numCache>
                <c:formatCode>General</c:formatCode>
                <c:ptCount val="42"/>
                <c:pt idx="0">
                  <c:v>29588385.27</c:v>
                </c:pt>
                <c:pt idx="1">
                  <c:v>21936018.839999996</c:v>
                </c:pt>
                <c:pt idx="2">
                  <c:v>22928333.370000001</c:v>
                </c:pt>
                <c:pt idx="3">
                  <c:v>22159201.73</c:v>
                </c:pt>
                <c:pt idx="4">
                  <c:v>26939339.870000001</c:v>
                </c:pt>
                <c:pt idx="5">
                  <c:v>22677571.669999998</c:v>
                </c:pt>
                <c:pt idx="6">
                  <c:v>28468811.640000001</c:v>
                </c:pt>
                <c:pt idx="7">
                  <c:v>22227347.620000001</c:v>
                </c:pt>
                <c:pt idx="8">
                  <c:v>21533465.809999999</c:v>
                </c:pt>
                <c:pt idx="9">
                  <c:v>26747314.25</c:v>
                </c:pt>
                <c:pt idx="10">
                  <c:v>21319834.920000002</c:v>
                </c:pt>
                <c:pt idx="11">
                  <c:v>21302292.810000002</c:v>
                </c:pt>
                <c:pt idx="12">
                  <c:v>27676720.509999998</c:v>
                </c:pt>
                <c:pt idx="13">
                  <c:v>20491462.09</c:v>
                </c:pt>
                <c:pt idx="14">
                  <c:v>21964833.600000001</c:v>
                </c:pt>
                <c:pt idx="15">
                  <c:v>26866459.280000001</c:v>
                </c:pt>
                <c:pt idx="16">
                  <c:v>21001173.170000002</c:v>
                </c:pt>
                <c:pt idx="17">
                  <c:v>21638331.390000001</c:v>
                </c:pt>
                <c:pt idx="18">
                  <c:v>27378513.329999998</c:v>
                </c:pt>
                <c:pt idx="19">
                  <c:v>21736692.890000001</c:v>
                </c:pt>
                <c:pt idx="20">
                  <c:v>20721123.400000002</c:v>
                </c:pt>
                <c:pt idx="21">
                  <c:v>26353051.439999998</c:v>
                </c:pt>
                <c:pt idx="22">
                  <c:v>21147523.629999999</c:v>
                </c:pt>
                <c:pt idx="23">
                  <c:v>27180545.98</c:v>
                </c:pt>
                <c:pt idx="24">
                  <c:v>20901261.989999998</c:v>
                </c:pt>
                <c:pt idx="25">
                  <c:v>20318905.649999999</c:v>
                </c:pt>
                <c:pt idx="26">
                  <c:v>21212168.439999998</c:v>
                </c:pt>
                <c:pt idx="27">
                  <c:v>24840198.109999996</c:v>
                </c:pt>
                <c:pt idx="28">
                  <c:v>18479554.539999999</c:v>
                </c:pt>
                <c:pt idx="29">
                  <c:v>20396056.07</c:v>
                </c:pt>
                <c:pt idx="30">
                  <c:v>25952308.439999998</c:v>
                </c:pt>
                <c:pt idx="31">
                  <c:v>21126985.850000001</c:v>
                </c:pt>
                <c:pt idx="32">
                  <c:v>26008822.25</c:v>
                </c:pt>
                <c:pt idx="33">
                  <c:v>19458017.260000002</c:v>
                </c:pt>
                <c:pt idx="34">
                  <c:v>20660759.450000003</c:v>
                </c:pt>
                <c:pt idx="35">
                  <c:v>25563297.099999998</c:v>
                </c:pt>
                <c:pt idx="36">
                  <c:v>21306833.689999998</c:v>
                </c:pt>
                <c:pt idx="37">
                  <c:v>20032216.370000001</c:v>
                </c:pt>
                <c:pt idx="38">
                  <c:v>30600497.780000001</c:v>
                </c:pt>
                <c:pt idx="39">
                  <c:v>18948258.829999998</c:v>
                </c:pt>
                <c:pt idx="40">
                  <c:v>20388629.960000001</c:v>
                </c:pt>
                <c:pt idx="41">
                  <c:v>21343992.91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164-445D-896F-107E222A97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1377967"/>
        <c:axId val="1501353423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DVM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strRef>
              <c:f>Sheet1!$A$2:$A$43</c:f>
              <c:strCache>
                <c:ptCount val="4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Dec</c:v>
                </c:pt>
                <c:pt idx="24">
                  <c:v>Jan</c:v>
                </c:pt>
                <c:pt idx="25">
                  <c:v>Feb</c:v>
                </c:pt>
                <c:pt idx="26">
                  <c:v>Mar</c:v>
                </c:pt>
                <c:pt idx="27">
                  <c:v>Apr</c:v>
                </c:pt>
                <c:pt idx="28">
                  <c:v>May</c:v>
                </c:pt>
                <c:pt idx="29">
                  <c:v>Jun</c:v>
                </c:pt>
                <c:pt idx="30">
                  <c:v>Jul</c:v>
                </c:pt>
                <c:pt idx="31">
                  <c:v>Aug</c:v>
                </c:pt>
                <c:pt idx="32">
                  <c:v>Sep</c:v>
                </c:pt>
                <c:pt idx="33">
                  <c:v>Oct</c:v>
                </c:pt>
                <c:pt idx="34">
                  <c:v>Nov</c:v>
                </c:pt>
                <c:pt idx="35">
                  <c:v>Dec</c:v>
                </c:pt>
                <c:pt idx="36">
                  <c:v>Jan</c:v>
                </c:pt>
                <c:pt idx="37">
                  <c:v>Feb</c:v>
                </c:pt>
                <c:pt idx="38">
                  <c:v>Mar</c:v>
                </c:pt>
                <c:pt idx="39">
                  <c:v>Apr</c:v>
                </c:pt>
                <c:pt idx="40">
                  <c:v>May</c:v>
                </c:pt>
                <c:pt idx="41">
                  <c:v>Jun</c:v>
                </c:pt>
              </c:strCache>
            </c:strRef>
          </c:cat>
          <c:val>
            <c:numRef>
              <c:f>Sheet1!$C$2:$C$43</c:f>
              <c:numCache>
                <c:formatCode>General</c:formatCode>
                <c:ptCount val="42"/>
                <c:pt idx="1">
                  <c:v>64.597236746000007</c:v>
                </c:pt>
                <c:pt idx="2">
                  <c:v>64.445350090000005</c:v>
                </c:pt>
                <c:pt idx="3">
                  <c:v>64.230030187500006</c:v>
                </c:pt>
                <c:pt idx="4">
                  <c:v>65.354153907500006</c:v>
                </c:pt>
                <c:pt idx="5">
                  <c:v>64.540862689999997</c:v>
                </c:pt>
                <c:pt idx="6">
                  <c:v>62.752141237499998</c:v>
                </c:pt>
                <c:pt idx="7">
                  <c:v>63.442030107999997</c:v>
                </c:pt>
                <c:pt idx="8">
                  <c:v>63.005015555</c:v>
                </c:pt>
                <c:pt idx="9">
                  <c:v>63.318730875</c:v>
                </c:pt>
                <c:pt idx="10">
                  <c:v>61.411642692000001</c:v>
                </c:pt>
                <c:pt idx="11">
                  <c:v>62.1910318925</c:v>
                </c:pt>
                <c:pt idx="12">
                  <c:v>64.189779439999995</c:v>
                </c:pt>
                <c:pt idx="13">
                  <c:v>61.048100524000006</c:v>
                </c:pt>
                <c:pt idx="14">
                  <c:v>61.593219789999999</c:v>
                </c:pt>
                <c:pt idx="15">
                  <c:v>62.094258504999999</c:v>
                </c:pt>
                <c:pt idx="16">
                  <c:v>62.159169557999995</c:v>
                </c:pt>
                <c:pt idx="17">
                  <c:v>60.840375192499998</c:v>
                </c:pt>
                <c:pt idx="18">
                  <c:v>59.360192452499994</c:v>
                </c:pt>
                <c:pt idx="19">
                  <c:v>60.081870651999999</c:v>
                </c:pt>
                <c:pt idx="20">
                  <c:v>60.089322224999997</c:v>
                </c:pt>
                <c:pt idx="21">
                  <c:v>59.080874975</c:v>
                </c:pt>
                <c:pt idx="22">
                  <c:v>57.885558206000006</c:v>
                </c:pt>
                <c:pt idx="23">
                  <c:v>59.880102417499998</c:v>
                </c:pt>
                <c:pt idx="24">
                  <c:v>60.340981942000006</c:v>
                </c:pt>
                <c:pt idx="25">
                  <c:v>57.220098287500001</c:v>
                </c:pt>
                <c:pt idx="26">
                  <c:v>58.071625099999999</c:v>
                </c:pt>
                <c:pt idx="27">
                  <c:v>57.837865550000004</c:v>
                </c:pt>
                <c:pt idx="28">
                  <c:v>56.317488774000005</c:v>
                </c:pt>
                <c:pt idx="29">
                  <c:v>56.222908362499993</c:v>
                </c:pt>
                <c:pt idx="30">
                  <c:v>54.847775349999999</c:v>
                </c:pt>
                <c:pt idx="31">
                  <c:v>55.977074764000008</c:v>
                </c:pt>
                <c:pt idx="32">
                  <c:v>56.451026862500001</c:v>
                </c:pt>
                <c:pt idx="33">
                  <c:v>56.779854550000003</c:v>
                </c:pt>
                <c:pt idx="34">
                  <c:v>56.9909515875</c:v>
                </c:pt>
                <c:pt idx="35">
                  <c:v>57.599214055000004</c:v>
                </c:pt>
                <c:pt idx="36">
                  <c:v>57.846045396000001</c:v>
                </c:pt>
                <c:pt idx="37">
                  <c:v>56.644172330000004</c:v>
                </c:pt>
                <c:pt idx="38">
                  <c:v>56.606723244999998</c:v>
                </c:pt>
                <c:pt idx="39">
                  <c:v>56.563601570000003</c:v>
                </c:pt>
                <c:pt idx="40">
                  <c:v>53.086086612499997</c:v>
                </c:pt>
                <c:pt idx="41">
                  <c:v>55.239150562500001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164-445D-896F-107E222A97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1375471"/>
        <c:axId val="1501362159"/>
      </c:lineChart>
      <c:catAx>
        <c:axId val="1501377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353423"/>
        <c:crosses val="autoZero"/>
        <c:auto val="1"/>
        <c:lblAlgn val="ctr"/>
        <c:lblOffset val="100"/>
        <c:noMultiLvlLbl val="0"/>
      </c:catAx>
      <c:valAx>
        <c:axId val="1501353423"/>
        <c:scaling>
          <c:orientation val="minMax"/>
          <c:min val="15000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[$€-2]\ #,##0.00,,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377967"/>
        <c:crosses val="autoZero"/>
        <c:crossBetween val="between"/>
      </c:valAx>
      <c:valAx>
        <c:axId val="1501362159"/>
        <c:scaling>
          <c:orientation val="minMax"/>
          <c:min val="5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375471"/>
        <c:crosses val="max"/>
        <c:crossBetween val="between"/>
      </c:valAx>
      <c:catAx>
        <c:axId val="150137547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50136215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Response</a:t>
            </a:r>
            <a:r>
              <a:rPr lang="en-US" baseline="0"/>
              <a:t> Curve for TV Spends 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Incremental_Sales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Sheet1!$A$2:$A$27</c:f>
              <c:numCache>
                <c:formatCode>0.00E+00</c:formatCode>
                <c:ptCount val="26"/>
                <c:pt idx="0">
                  <c:v>254000</c:v>
                </c:pt>
                <c:pt idx="1">
                  <c:v>509000</c:v>
                </c:pt>
                <c:pt idx="2">
                  <c:v>763000</c:v>
                </c:pt>
                <c:pt idx="3">
                  <c:v>1020000</c:v>
                </c:pt>
                <c:pt idx="4">
                  <c:v>1270000</c:v>
                </c:pt>
                <c:pt idx="5">
                  <c:v>1530000</c:v>
                </c:pt>
                <c:pt idx="6">
                  <c:v>1780000</c:v>
                </c:pt>
                <c:pt idx="7">
                  <c:v>2030000</c:v>
                </c:pt>
                <c:pt idx="8">
                  <c:v>2290000</c:v>
                </c:pt>
                <c:pt idx="9">
                  <c:v>2540000</c:v>
                </c:pt>
                <c:pt idx="10">
                  <c:v>2800000</c:v>
                </c:pt>
                <c:pt idx="11">
                  <c:v>3050000</c:v>
                </c:pt>
                <c:pt idx="12">
                  <c:v>3310000</c:v>
                </c:pt>
                <c:pt idx="13">
                  <c:v>3560000</c:v>
                </c:pt>
                <c:pt idx="14">
                  <c:v>3820000</c:v>
                </c:pt>
                <c:pt idx="15">
                  <c:v>4070000</c:v>
                </c:pt>
                <c:pt idx="16">
                  <c:v>4320000</c:v>
                </c:pt>
                <c:pt idx="17">
                  <c:v>4580000</c:v>
                </c:pt>
                <c:pt idx="18">
                  <c:v>4830000</c:v>
                </c:pt>
                <c:pt idx="19">
                  <c:v>5090000</c:v>
                </c:pt>
                <c:pt idx="20">
                  <c:v>5340000</c:v>
                </c:pt>
                <c:pt idx="21">
                  <c:v>5600000</c:v>
                </c:pt>
                <c:pt idx="22">
                  <c:v>5850000</c:v>
                </c:pt>
                <c:pt idx="23">
                  <c:v>6100000</c:v>
                </c:pt>
                <c:pt idx="24">
                  <c:v>6360000</c:v>
                </c:pt>
                <c:pt idx="25">
                  <c:v>6610000</c:v>
                </c:pt>
              </c:numCache>
            </c:num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24107828.239999998</c:v>
                </c:pt>
                <c:pt idx="1">
                  <c:v>26110930.469999999</c:v>
                </c:pt>
                <c:pt idx="2">
                  <c:v>28605785.329999998</c:v>
                </c:pt>
                <c:pt idx="3">
                  <c:v>30344179.100000001</c:v>
                </c:pt>
                <c:pt idx="4">
                  <c:v>31388894.440000001</c:v>
                </c:pt>
                <c:pt idx="5">
                  <c:v>31975734.640000001</c:v>
                </c:pt>
                <c:pt idx="6">
                  <c:v>32511710.68</c:v>
                </c:pt>
                <c:pt idx="7">
                  <c:v>32992390.760000002</c:v>
                </c:pt>
                <c:pt idx="8">
                  <c:v>33424618.309999999</c:v>
                </c:pt>
                <c:pt idx="9">
                  <c:v>33815943.359999999</c:v>
                </c:pt>
                <c:pt idx="10">
                  <c:v>34172840.469999999</c:v>
                </c:pt>
                <c:pt idx="11">
                  <c:v>34500573.530000001</c:v>
                </c:pt>
                <c:pt idx="12">
                  <c:v>34803379.969999999</c:v>
                </c:pt>
                <c:pt idx="13">
                  <c:v>35084683.240000002</c:v>
                </c:pt>
                <c:pt idx="14">
                  <c:v>35347272.039999999</c:v>
                </c:pt>
                <c:pt idx="15">
                  <c:v>35593439.969999999</c:v>
                </c:pt>
                <c:pt idx="16">
                  <c:v>35825091.960000001</c:v>
                </c:pt>
                <c:pt idx="17">
                  <c:v>36043825.07</c:v>
                </c:pt>
                <c:pt idx="18">
                  <c:v>36250990.030000001</c:v>
                </c:pt>
                <c:pt idx="19">
                  <c:v>36447738.619999997</c:v>
                </c:pt>
                <c:pt idx="20">
                  <c:v>36635060.380000003</c:v>
                </c:pt>
                <c:pt idx="21">
                  <c:v>36813811.369999997</c:v>
                </c:pt>
                <c:pt idx="22">
                  <c:v>36984736.939999998</c:v>
                </c:pt>
                <c:pt idx="23">
                  <c:v>37148489.840000004</c:v>
                </c:pt>
                <c:pt idx="24">
                  <c:v>37305644.890000001</c:v>
                </c:pt>
                <c:pt idx="25">
                  <c:v>37456710.799999997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EF1-4AAE-AC4F-AE3EFA3895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9110143"/>
        <c:axId val="1329111807"/>
      </c:line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ROI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Sheet1!$A$2:$A$27</c:f>
              <c:numCache>
                <c:formatCode>0.00E+00</c:formatCode>
                <c:ptCount val="26"/>
                <c:pt idx="0">
                  <c:v>254000</c:v>
                </c:pt>
                <c:pt idx="1">
                  <c:v>509000</c:v>
                </c:pt>
                <c:pt idx="2">
                  <c:v>763000</c:v>
                </c:pt>
                <c:pt idx="3">
                  <c:v>1020000</c:v>
                </c:pt>
                <c:pt idx="4">
                  <c:v>1270000</c:v>
                </c:pt>
                <c:pt idx="5">
                  <c:v>1530000</c:v>
                </c:pt>
                <c:pt idx="6">
                  <c:v>1780000</c:v>
                </c:pt>
                <c:pt idx="7">
                  <c:v>2030000</c:v>
                </c:pt>
                <c:pt idx="8">
                  <c:v>2290000</c:v>
                </c:pt>
                <c:pt idx="9">
                  <c:v>2540000</c:v>
                </c:pt>
                <c:pt idx="10">
                  <c:v>2800000</c:v>
                </c:pt>
                <c:pt idx="11">
                  <c:v>3050000</c:v>
                </c:pt>
                <c:pt idx="12">
                  <c:v>3310000</c:v>
                </c:pt>
                <c:pt idx="13">
                  <c:v>3560000</c:v>
                </c:pt>
                <c:pt idx="14">
                  <c:v>3820000</c:v>
                </c:pt>
                <c:pt idx="15">
                  <c:v>4070000</c:v>
                </c:pt>
                <c:pt idx="16">
                  <c:v>4320000</c:v>
                </c:pt>
                <c:pt idx="17">
                  <c:v>4580000</c:v>
                </c:pt>
                <c:pt idx="18">
                  <c:v>4830000</c:v>
                </c:pt>
                <c:pt idx="19">
                  <c:v>5090000</c:v>
                </c:pt>
                <c:pt idx="20">
                  <c:v>5340000</c:v>
                </c:pt>
                <c:pt idx="21">
                  <c:v>5600000</c:v>
                </c:pt>
                <c:pt idx="22">
                  <c:v>5850000</c:v>
                </c:pt>
                <c:pt idx="23">
                  <c:v>6100000</c:v>
                </c:pt>
                <c:pt idx="24">
                  <c:v>6360000</c:v>
                </c:pt>
                <c:pt idx="25">
                  <c:v>6610000</c:v>
                </c:pt>
              </c:numCache>
            </c:numRef>
          </c:cat>
          <c:val>
            <c:numRef>
              <c:f>Sheet1!$C$2:$C$27</c:f>
              <c:numCache>
                <c:formatCode>General</c:formatCode>
                <c:ptCount val="26"/>
                <c:pt idx="0">
                  <c:v>94.780451049999996</c:v>
                </c:pt>
                <c:pt idx="1">
                  <c:v>51.327845519999997</c:v>
                </c:pt>
                <c:pt idx="2">
                  <c:v>37.730118060000002</c:v>
                </c:pt>
                <c:pt idx="3">
                  <c:v>30.316140239999999</c:v>
                </c:pt>
                <c:pt idx="4">
                  <c:v>24.681224230000002</c:v>
                </c:pt>
                <c:pt idx="5">
                  <c:v>20.95221604</c:v>
                </c:pt>
                <c:pt idx="6">
                  <c:v>18.260071100000001</c:v>
                </c:pt>
                <c:pt idx="7">
                  <c:v>16.21378773</c:v>
                </c:pt>
                <c:pt idx="8">
                  <c:v>14.601068209999999</c:v>
                </c:pt>
                <c:pt idx="9">
                  <c:v>13.29481168</c:v>
                </c:pt>
                <c:pt idx="10">
                  <c:v>12.21375141</c:v>
                </c:pt>
                <c:pt idx="11">
                  <c:v>11.303312930000001</c:v>
                </c:pt>
                <c:pt idx="12">
                  <c:v>10.52540349</c:v>
                </c:pt>
                <c:pt idx="13">
                  <c:v>9.8525853750000003</c:v>
                </c:pt>
                <c:pt idx="14">
                  <c:v>9.2645712539999998</c:v>
                </c:pt>
                <c:pt idx="15">
                  <c:v>8.7460239610000006</c:v>
                </c:pt>
                <c:pt idx="16">
                  <c:v>8.2851251900000005</c:v>
                </c:pt>
                <c:pt idx="17">
                  <c:v>7.8726156779999998</c:v>
                </c:pt>
                <c:pt idx="18">
                  <c:v>7.5011345140000003</c:v>
                </c:pt>
                <c:pt idx="19">
                  <c:v>7.1647538559999999</c:v>
                </c:pt>
                <c:pt idx="20">
                  <c:v>6.8586446040000002</c:v>
                </c:pt>
                <c:pt idx="21">
                  <c:v>6.5788318219999997</c:v>
                </c:pt>
                <c:pt idx="22">
                  <c:v>6.3220129419999997</c:v>
                </c:pt>
                <c:pt idx="23">
                  <c:v>6.0854206570000002</c:v>
                </c:pt>
                <c:pt idx="24">
                  <c:v>5.8667181709999996</c:v>
                </c:pt>
                <c:pt idx="25">
                  <c:v>5.6639181990000003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EF1-4AAE-AC4F-AE3EFA3895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9123871"/>
        <c:axId val="1329115967"/>
      </c:lineChart>
      <c:catAx>
        <c:axId val="13291101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Spends</a:t>
                </a:r>
                <a:endParaRPr lang="en-IN"/>
              </a:p>
            </c:rich>
          </c:tx>
          <c:layout>
            <c:manualLayout>
              <c:xMode val="edge"/>
              <c:yMode val="edge"/>
              <c:x val="0.3168649139357943"/>
              <c:y val="0.839523950188985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.00,,\M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9111807"/>
        <c:crosses val="autoZero"/>
        <c:auto val="0"/>
        <c:lblAlgn val="ctr"/>
        <c:lblOffset val="100"/>
        <c:noMultiLvlLbl val="0"/>
      </c:catAx>
      <c:valAx>
        <c:axId val="1329111807"/>
        <c:scaling>
          <c:orientation val="minMax"/>
          <c:min val="20000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Incremental</a:t>
                </a:r>
                <a:r>
                  <a:rPr lang="en-US" baseline="0"/>
                  <a:t> Sales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,,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9110143"/>
        <c:crosses val="autoZero"/>
        <c:crossBetween val="between"/>
      </c:valAx>
      <c:valAx>
        <c:axId val="1329115967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9123871"/>
        <c:crosses val="max"/>
        <c:crossBetween val="between"/>
      </c:valAx>
      <c:catAx>
        <c:axId val="1329123871"/>
        <c:scaling>
          <c:orientation val="minMax"/>
        </c:scaling>
        <c:delete val="1"/>
        <c:axPos val="b"/>
        <c:numFmt formatCode="0.00E+00" sourceLinked="1"/>
        <c:majorTickMark val="out"/>
        <c:minorTickMark val="none"/>
        <c:tickLblPos val="nextTo"/>
        <c:crossAx val="132911596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[Merged2 (version 1).xlsb.xlsx]Nestle spends vs sales!PivotTable19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Competitors</a:t>
            </a:r>
            <a:r>
              <a:rPr lang="en-US" sz="1200" baseline="0"/>
              <a:t> Spends v/s Sales </a:t>
            </a:r>
            <a:endParaRPr lang="en-I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6408487378874138E-2"/>
          <c:y val="0.23519482036044687"/>
          <c:w val="0.83354820330895607"/>
          <c:h val="0.56808073075475862"/>
        </c:manualLayout>
      </c:layout>
      <c:lineChart>
        <c:grouping val="standard"/>
        <c:varyColors val="0"/>
        <c:ser>
          <c:idx val="0"/>
          <c:order val="0"/>
          <c:tx>
            <c:strRef>
              <c:f>'Nestle spends vs sales'!$L$3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'Nestle spends vs sales'!$K$4:$K$50</c:f>
              <c:multiLvlStrCache>
                <c:ptCount val="42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  <c:pt idx="36">
                    <c:v>Jan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Apr</c:v>
                  </c:pt>
                  <c:pt idx="40">
                    <c:v>May</c:v>
                  </c:pt>
                  <c:pt idx="41">
                    <c:v>Jun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  <c:pt idx="36">
                    <c:v>2020</c:v>
                  </c:pt>
                </c:lvl>
              </c:multiLvlStrCache>
            </c:multiLvlStrRef>
          </c:cat>
          <c:val>
            <c:numRef>
              <c:f>'Nestle spends vs sales'!$L$4:$L$50</c:f>
              <c:numCache>
                <c:formatCode>General</c:formatCode>
                <c:ptCount val="42"/>
                <c:pt idx="0">
                  <c:v>29588399.999999922</c:v>
                </c:pt>
                <c:pt idx="1">
                  <c:v>21936031.999999929</c:v>
                </c:pt>
                <c:pt idx="2">
                  <c:v>22928347.999999929</c:v>
                </c:pt>
                <c:pt idx="3">
                  <c:v>22159219.99999997</c:v>
                </c:pt>
                <c:pt idx="4">
                  <c:v>26939355.99999997</c:v>
                </c:pt>
                <c:pt idx="5">
                  <c:v>22677583.999999978</c:v>
                </c:pt>
                <c:pt idx="6">
                  <c:v>28468827.499999963</c:v>
                </c:pt>
                <c:pt idx="7">
                  <c:v>22227358.499999955</c:v>
                </c:pt>
                <c:pt idx="8">
                  <c:v>21533483.99999994</c:v>
                </c:pt>
                <c:pt idx="9">
                  <c:v>26747327.499999963</c:v>
                </c:pt>
                <c:pt idx="10">
                  <c:v>21319844.499999978</c:v>
                </c:pt>
                <c:pt idx="11">
                  <c:v>21302307.999999978</c:v>
                </c:pt>
                <c:pt idx="12">
                  <c:v>27676734.99999994</c:v>
                </c:pt>
                <c:pt idx="13">
                  <c:v>20491476.999999978</c:v>
                </c:pt>
                <c:pt idx="14">
                  <c:v>21964847.999999952</c:v>
                </c:pt>
                <c:pt idx="15">
                  <c:v>26866469.999999959</c:v>
                </c:pt>
                <c:pt idx="16">
                  <c:v>21001185.999999978</c:v>
                </c:pt>
                <c:pt idx="17">
                  <c:v>21638343.999999963</c:v>
                </c:pt>
                <c:pt idx="18">
                  <c:v>27378527.499999966</c:v>
                </c:pt>
                <c:pt idx="19">
                  <c:v>21736706.499999974</c:v>
                </c:pt>
                <c:pt idx="20">
                  <c:v>20721135.999999978</c:v>
                </c:pt>
                <c:pt idx="21">
                  <c:v>26353062.499999974</c:v>
                </c:pt>
                <c:pt idx="22">
                  <c:v>21147535.49999997</c:v>
                </c:pt>
                <c:pt idx="23">
                  <c:v>27180561.999999925</c:v>
                </c:pt>
                <c:pt idx="24">
                  <c:v>20901272.49999997</c:v>
                </c:pt>
                <c:pt idx="25">
                  <c:v>20318911.499999978</c:v>
                </c:pt>
                <c:pt idx="26">
                  <c:v>21212175.999999933</c:v>
                </c:pt>
                <c:pt idx="27">
                  <c:v>24840219.99999997</c:v>
                </c:pt>
                <c:pt idx="28">
                  <c:v>18479561.999999978</c:v>
                </c:pt>
                <c:pt idx="29">
                  <c:v>20396067.99999997</c:v>
                </c:pt>
                <c:pt idx="30">
                  <c:v>25952324.99999997</c:v>
                </c:pt>
                <c:pt idx="31">
                  <c:v>21126990.999999978</c:v>
                </c:pt>
                <c:pt idx="32">
                  <c:v>26008841.499999963</c:v>
                </c:pt>
                <c:pt idx="33">
                  <c:v>19458034.999999978</c:v>
                </c:pt>
                <c:pt idx="34">
                  <c:v>20660775.49999997</c:v>
                </c:pt>
                <c:pt idx="35">
                  <c:v>25563314.499999963</c:v>
                </c:pt>
                <c:pt idx="36">
                  <c:v>21306842.499999981</c:v>
                </c:pt>
                <c:pt idx="37">
                  <c:v>20032228.999999978</c:v>
                </c:pt>
                <c:pt idx="38">
                  <c:v>30600513.499999832</c:v>
                </c:pt>
                <c:pt idx="39">
                  <c:v>18948272.499999974</c:v>
                </c:pt>
                <c:pt idx="40">
                  <c:v>20388639.999999978</c:v>
                </c:pt>
                <c:pt idx="41">
                  <c:v>21343999.999999985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D9-4B94-9967-82329BA3BD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45986143"/>
        <c:axId val="1545978239"/>
      </c:lineChart>
      <c:lineChart>
        <c:grouping val="standard"/>
        <c:varyColors val="0"/>
        <c:ser>
          <c:idx val="1"/>
          <c:order val="1"/>
          <c:tx>
            <c:strRef>
              <c:f>'Nestle spends vs sales'!$M$3</c:f>
              <c:strCache>
                <c:ptCount val="1"/>
                <c:pt idx="0">
                  <c:v>Nestle Spends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multiLvlStrRef>
              <c:f>'Nestle spends vs sales'!$K$4:$K$50</c:f>
              <c:multiLvlStrCache>
                <c:ptCount val="42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  <c:pt idx="36">
                    <c:v>Jan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Apr</c:v>
                  </c:pt>
                  <c:pt idx="40">
                    <c:v>May</c:v>
                  </c:pt>
                  <c:pt idx="41">
                    <c:v>Jun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  <c:pt idx="36">
                    <c:v>2020</c:v>
                  </c:pt>
                </c:lvl>
              </c:multiLvlStrCache>
            </c:multiLvlStrRef>
          </c:cat>
          <c:val>
            <c:numRef>
              <c:f>'Nestle spends vs sales'!$M$4:$M$50</c:f>
              <c:numCache>
                <c:formatCode>General</c:formatCode>
                <c:ptCount val="42"/>
                <c:pt idx="0">
                  <c:v>1812955.0691244223</c:v>
                </c:pt>
                <c:pt idx="1">
                  <c:v>1604786.8663594462</c:v>
                </c:pt>
                <c:pt idx="2">
                  <c:v>1420410.7526881658</c:v>
                </c:pt>
                <c:pt idx="3">
                  <c:v>2026266.6666666651</c:v>
                </c:pt>
                <c:pt idx="4">
                  <c:v>1402133.3333333316</c:v>
                </c:pt>
                <c:pt idx="5">
                  <c:v>826608.60215053638</c:v>
                </c:pt>
                <c:pt idx="6">
                  <c:v>2428290.3225806435</c:v>
                </c:pt>
                <c:pt idx="7">
                  <c:v>1074067.7419354818</c:v>
                </c:pt>
                <c:pt idx="8">
                  <c:v>32061.290322580593</c:v>
                </c:pt>
                <c:pt idx="9">
                  <c:v>154172.04301075259</c:v>
                </c:pt>
                <c:pt idx="10">
                  <c:v>310989.24731182709</c:v>
                </c:pt>
                <c:pt idx="11">
                  <c:v>1533677.4193548381</c:v>
                </c:pt>
                <c:pt idx="12">
                  <c:v>272714.28571428475</c:v>
                </c:pt>
                <c:pt idx="13">
                  <c:v>1705059.907834101</c:v>
                </c:pt>
                <c:pt idx="14">
                  <c:v>1550159.1397849428</c:v>
                </c:pt>
                <c:pt idx="15">
                  <c:v>959518.27956989105</c:v>
                </c:pt>
                <c:pt idx="16">
                  <c:v>20148.387096774182</c:v>
                </c:pt>
                <c:pt idx="17">
                  <c:v>14625.806451612892</c:v>
                </c:pt>
                <c:pt idx="18">
                  <c:v>231935.48387096717</c:v>
                </c:pt>
                <c:pt idx="19">
                  <c:v>1183438.709677418</c:v>
                </c:pt>
                <c:pt idx="20">
                  <c:v>176400</c:v>
                </c:pt>
                <c:pt idx="21">
                  <c:v>41999.999999999971</c:v>
                </c:pt>
                <c:pt idx="22">
                  <c:v>85870.967741935456</c:v>
                </c:pt>
                <c:pt idx="23">
                  <c:v>195225.80645161273</c:v>
                </c:pt>
                <c:pt idx="24">
                  <c:v>423296.08294930815</c:v>
                </c:pt>
                <c:pt idx="25">
                  <c:v>713832.94930875499</c:v>
                </c:pt>
                <c:pt idx="26">
                  <c:v>20774.19354838708</c:v>
                </c:pt>
                <c:pt idx="27">
                  <c:v>94387.09677419324</c:v>
                </c:pt>
                <c:pt idx="28">
                  <c:v>167146.23655913939</c:v>
                </c:pt>
                <c:pt idx="29">
                  <c:v>273466.6666666664</c:v>
                </c:pt>
                <c:pt idx="30">
                  <c:v>63999.999999999971</c:v>
                </c:pt>
                <c:pt idx="31">
                  <c:v>3966.6666666666601</c:v>
                </c:pt>
                <c:pt idx="32">
                  <c:v>161678.4946236556</c:v>
                </c:pt>
                <c:pt idx="33">
                  <c:v>208954.83870967719</c:v>
                </c:pt>
                <c:pt idx="34">
                  <c:v>139787.09677419343</c:v>
                </c:pt>
                <c:pt idx="35">
                  <c:v>255322.58064516072</c:v>
                </c:pt>
                <c:pt idx="36">
                  <c:v>112669.63292547269</c:v>
                </c:pt>
                <c:pt idx="37">
                  <c:v>1260620.6896551705</c:v>
                </c:pt>
                <c:pt idx="38">
                  <c:v>67000</c:v>
                </c:pt>
                <c:pt idx="39">
                  <c:v>526999.99999999907</c:v>
                </c:pt>
                <c:pt idx="40">
                  <c:v>1791999.9999999965</c:v>
                </c:pt>
                <c:pt idx="41">
                  <c:v>30800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6D9-4B94-9967-82329BA3BD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4869744"/>
        <c:axId val="124879312"/>
      </c:lineChart>
      <c:catAx>
        <c:axId val="1545986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978239"/>
        <c:crosses val="autoZero"/>
        <c:auto val="1"/>
        <c:lblAlgn val="ctr"/>
        <c:lblOffset val="100"/>
        <c:noMultiLvlLbl val="0"/>
      </c:catAx>
      <c:valAx>
        <c:axId val="1545978239"/>
        <c:scaling>
          <c:orientation val="minMax"/>
          <c:max val="35000000"/>
          <c:min val="15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aseline="0">
                    <a:solidFill>
                      <a:schemeClr val="accent2"/>
                    </a:solidFill>
                  </a:rPr>
                  <a:t>Sales</a:t>
                </a:r>
                <a:endParaRPr lang="en-IN" sz="1200" baseline="0">
                  <a:solidFill>
                    <a:schemeClr val="accent2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986143"/>
        <c:crosses val="autoZero"/>
        <c:crossBetween val="between"/>
        <c:majorUnit val="5000000"/>
        <c:dispUnits>
          <c:builtInUnit val="millions"/>
        </c:dispUnits>
      </c:valAx>
      <c:valAx>
        <c:axId val="12487931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aseline="0">
                    <a:solidFill>
                      <a:schemeClr val="tx1"/>
                    </a:solidFill>
                  </a:rPr>
                  <a:t>Nestle Spends</a:t>
                </a:r>
                <a:endParaRPr lang="en-IN" sz="1200" baseline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K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869744"/>
        <c:crosses val="max"/>
        <c:crossBetween val="between"/>
        <c:dispUnits>
          <c:builtInUnit val="thousands"/>
        </c:dispUnits>
      </c:valAx>
      <c:catAx>
        <c:axId val="1248697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48793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[Merged(1).xlsx]Sheet2!PivotTable17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2254436805006139E-2"/>
          <c:y val="0.18346964127265813"/>
          <c:w val="0.93890449804852627"/>
          <c:h val="0.66625681328431996"/>
        </c:manualLayout>
      </c:layout>
      <c:lineChart>
        <c:grouping val="standard"/>
        <c:varyColors val="0"/>
        <c:ser>
          <c:idx val="0"/>
          <c:order val="0"/>
          <c:tx>
            <c:strRef>
              <c:f>Sheet2!$E$1:$E$2</c:f>
              <c:strCache>
                <c:ptCount val="1"/>
                <c:pt idx="0">
                  <c:v>2017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Sheet2!$D$3:$D$15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Sheet2!$E$3:$E$15</c:f>
              <c:numCache>
                <c:formatCode>General</c:formatCode>
                <c:ptCount val="12"/>
                <c:pt idx="0">
                  <c:v>29588399.999999922</c:v>
                </c:pt>
                <c:pt idx="1">
                  <c:v>21936031.999999929</c:v>
                </c:pt>
                <c:pt idx="2">
                  <c:v>22928347.999999929</c:v>
                </c:pt>
                <c:pt idx="3">
                  <c:v>22159219.99999997</c:v>
                </c:pt>
                <c:pt idx="4">
                  <c:v>26939355.99999997</c:v>
                </c:pt>
                <c:pt idx="5">
                  <c:v>22677583.999999978</c:v>
                </c:pt>
                <c:pt idx="6">
                  <c:v>28468827.499999963</c:v>
                </c:pt>
                <c:pt idx="7">
                  <c:v>22227358.499999955</c:v>
                </c:pt>
                <c:pt idx="8">
                  <c:v>21533483.99999994</c:v>
                </c:pt>
                <c:pt idx="9">
                  <c:v>26747327.499999963</c:v>
                </c:pt>
                <c:pt idx="10">
                  <c:v>21319844.499999978</c:v>
                </c:pt>
                <c:pt idx="11">
                  <c:v>21302307.999999978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AF-4727-9626-BE09B7D35D92}"/>
            </c:ext>
          </c:extLst>
        </c:ser>
        <c:ser>
          <c:idx val="1"/>
          <c:order val="1"/>
          <c:tx>
            <c:strRef>
              <c:f>Sheet2!$F$1:$F$2</c:f>
              <c:strCache>
                <c:ptCount val="1"/>
                <c:pt idx="0">
                  <c:v>2018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Sheet2!$D$3:$D$15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Sheet2!$F$3:$F$15</c:f>
              <c:numCache>
                <c:formatCode>General</c:formatCode>
                <c:ptCount val="12"/>
                <c:pt idx="0">
                  <c:v>27676734.99999994</c:v>
                </c:pt>
                <c:pt idx="1">
                  <c:v>20491476.999999978</c:v>
                </c:pt>
                <c:pt idx="2">
                  <c:v>21964847.999999952</c:v>
                </c:pt>
                <c:pt idx="3">
                  <c:v>26866469.999999959</c:v>
                </c:pt>
                <c:pt idx="4">
                  <c:v>21001185.999999978</c:v>
                </c:pt>
                <c:pt idx="5">
                  <c:v>21638343.999999963</c:v>
                </c:pt>
                <c:pt idx="6">
                  <c:v>27378527.499999966</c:v>
                </c:pt>
                <c:pt idx="7">
                  <c:v>21736706.499999974</c:v>
                </c:pt>
                <c:pt idx="8">
                  <c:v>20721135.999999978</c:v>
                </c:pt>
                <c:pt idx="9">
                  <c:v>26353062.499999974</c:v>
                </c:pt>
                <c:pt idx="10">
                  <c:v>21147535.49999997</c:v>
                </c:pt>
                <c:pt idx="11">
                  <c:v>27180561.999999925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EAF-4727-9626-BE09B7D35D92}"/>
            </c:ext>
          </c:extLst>
        </c:ser>
        <c:ser>
          <c:idx val="2"/>
          <c:order val="2"/>
          <c:tx>
            <c:strRef>
              <c:f>Sheet2!$G$1:$G$2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Sheet2!$D$3:$D$15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Sheet2!$G$3:$G$15</c:f>
              <c:numCache>
                <c:formatCode>General</c:formatCode>
                <c:ptCount val="12"/>
                <c:pt idx="0">
                  <c:v>20901272.49999997</c:v>
                </c:pt>
                <c:pt idx="1">
                  <c:v>20318911.499999978</c:v>
                </c:pt>
                <c:pt idx="2">
                  <c:v>21212175.999999933</c:v>
                </c:pt>
                <c:pt idx="3">
                  <c:v>24840219.99999997</c:v>
                </c:pt>
                <c:pt idx="4">
                  <c:v>18479561.999999978</c:v>
                </c:pt>
                <c:pt idx="5">
                  <c:v>20396067.99999997</c:v>
                </c:pt>
                <c:pt idx="6">
                  <c:v>25952324.99999997</c:v>
                </c:pt>
                <c:pt idx="7">
                  <c:v>21126990.999999978</c:v>
                </c:pt>
                <c:pt idx="8">
                  <c:v>26008841.499999963</c:v>
                </c:pt>
                <c:pt idx="9">
                  <c:v>19458034.999999978</c:v>
                </c:pt>
                <c:pt idx="10">
                  <c:v>20660775.49999997</c:v>
                </c:pt>
                <c:pt idx="11">
                  <c:v>25563314.499999963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EAF-4727-9626-BE09B7D35D92}"/>
            </c:ext>
          </c:extLst>
        </c:ser>
        <c:ser>
          <c:idx val="3"/>
          <c:order val="3"/>
          <c:tx>
            <c:strRef>
              <c:f>Sheet2!$H$1:$H$2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Sheet2!$D$3:$D$15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Sheet2!$H$3:$H$15</c:f>
              <c:numCache>
                <c:formatCode>General</c:formatCode>
                <c:ptCount val="12"/>
                <c:pt idx="0">
                  <c:v>21306842.499999981</c:v>
                </c:pt>
                <c:pt idx="1">
                  <c:v>20032228.999999978</c:v>
                </c:pt>
                <c:pt idx="2">
                  <c:v>30600513.499999832</c:v>
                </c:pt>
                <c:pt idx="3">
                  <c:v>18948272.499999974</c:v>
                </c:pt>
                <c:pt idx="4">
                  <c:v>20388639.999999978</c:v>
                </c:pt>
                <c:pt idx="5">
                  <c:v>21343999.999999985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EAF-4727-9626-BE09B7D35D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5857951"/>
        <c:axId val="515857535"/>
      </c:lineChart>
      <c:catAx>
        <c:axId val="515857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857535"/>
        <c:crosses val="autoZero"/>
        <c:auto val="1"/>
        <c:lblAlgn val="ctr"/>
        <c:lblOffset val="100"/>
        <c:noMultiLvlLbl val="0"/>
      </c:catAx>
      <c:valAx>
        <c:axId val="515857535"/>
        <c:scaling>
          <c:orientation val="minMax"/>
        </c:scaling>
        <c:delete val="0"/>
        <c:axPos val="l"/>
        <c:numFmt formatCode="[$€-2]\ #,##0\ 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857951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9883329992410514"/>
          <c:y val="4.3880220817709641E-2"/>
          <c:w val="0.28525193481992805"/>
          <c:h val="9.15559079793762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[Merged2.xlsx]LiveBirth!PivotTable25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Livebirths</a:t>
            </a:r>
            <a:endParaRPr lang="en-IN"/>
          </a:p>
        </c:rich>
      </c:tx>
      <c:layout>
        <c:manualLayout>
          <c:xMode val="edge"/>
          <c:yMode val="edge"/>
          <c:x val="0.4374640302720727"/>
          <c:y val="0.109092988621766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8420150412494832E-2"/>
          <c:y val="0.23654903453780826"/>
          <c:w val="0.90397360798149018"/>
          <c:h val="0.65760016634569196"/>
        </c:manualLayout>
      </c:layout>
      <c:lineChart>
        <c:grouping val="standard"/>
        <c:varyColors val="0"/>
        <c:ser>
          <c:idx val="0"/>
          <c:order val="0"/>
          <c:tx>
            <c:strRef>
              <c:f>LiveBirth!$E$3:$E$4</c:f>
              <c:strCache>
                <c:ptCount val="1"/>
                <c:pt idx="0">
                  <c:v>2017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LiveBirth!$D$5:$D$17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LiveBirth!$E$5:$E$17</c:f>
              <c:numCache>
                <c:formatCode>General</c:formatCode>
                <c:ptCount val="12"/>
                <c:pt idx="0">
                  <c:v>298302.8571428571</c:v>
                </c:pt>
                <c:pt idx="1">
                  <c:v>222454.8571428571</c:v>
                </c:pt>
                <c:pt idx="2">
                  <c:v>234280.8571428571</c:v>
                </c:pt>
                <c:pt idx="3">
                  <c:v>228780</c:v>
                </c:pt>
                <c:pt idx="4">
                  <c:v>309223</c:v>
                </c:pt>
                <c:pt idx="5">
                  <c:v>241235.7142857142</c:v>
                </c:pt>
                <c:pt idx="6">
                  <c:v>325407.7142857142</c:v>
                </c:pt>
                <c:pt idx="7">
                  <c:v>257347</c:v>
                </c:pt>
                <c:pt idx="8">
                  <c:v>247077.28571428571</c:v>
                </c:pt>
                <c:pt idx="9">
                  <c:v>316959.28571428568</c:v>
                </c:pt>
                <c:pt idx="10">
                  <c:v>243085.42857142849</c:v>
                </c:pt>
                <c:pt idx="11">
                  <c:v>243364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56-4D27-A355-43A401A3D00C}"/>
            </c:ext>
          </c:extLst>
        </c:ser>
        <c:ser>
          <c:idx val="1"/>
          <c:order val="1"/>
          <c:tx>
            <c:strRef>
              <c:f>LiveBirth!$F$3:$F$4</c:f>
              <c:strCache>
                <c:ptCount val="1"/>
                <c:pt idx="0">
                  <c:v>2018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LiveBirth!$D$5:$D$17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LiveBirth!$F$5:$F$17</c:f>
              <c:numCache>
                <c:formatCode>General</c:formatCode>
                <c:ptCount val="12"/>
                <c:pt idx="0">
                  <c:v>294749.14285714278</c:v>
                </c:pt>
                <c:pt idx="1">
                  <c:v>213022.28571428571</c:v>
                </c:pt>
                <c:pt idx="2">
                  <c:v>225417.28571428571</c:v>
                </c:pt>
                <c:pt idx="3">
                  <c:v>281849.7142857142</c:v>
                </c:pt>
                <c:pt idx="4">
                  <c:v>244525.14285714278</c:v>
                </c:pt>
                <c:pt idx="5">
                  <c:v>241815.28571428571</c:v>
                </c:pt>
                <c:pt idx="6">
                  <c:v>323427.14285714278</c:v>
                </c:pt>
                <c:pt idx="7">
                  <c:v>254861.14285714278</c:v>
                </c:pt>
                <c:pt idx="8">
                  <c:v>247336</c:v>
                </c:pt>
                <c:pt idx="9">
                  <c:v>315853.7142857142</c:v>
                </c:pt>
                <c:pt idx="10">
                  <c:v>239746.28571428571</c:v>
                </c:pt>
                <c:pt idx="11">
                  <c:v>299628.42857142852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D56-4D27-A355-43A401A3D00C}"/>
            </c:ext>
          </c:extLst>
        </c:ser>
        <c:ser>
          <c:idx val="2"/>
          <c:order val="2"/>
          <c:tx>
            <c:strRef>
              <c:f>LiveBirth!$G$3:$G$4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LiveBirth!$D$5:$D$17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LiveBirth!$G$5:$G$17</c:f>
              <c:numCache>
                <c:formatCode>General</c:formatCode>
                <c:ptCount val="12"/>
                <c:pt idx="0">
                  <c:v>236171.42857142849</c:v>
                </c:pt>
                <c:pt idx="1">
                  <c:v>209614.28571428571</c:v>
                </c:pt>
                <c:pt idx="2">
                  <c:v>226400</c:v>
                </c:pt>
                <c:pt idx="3">
                  <c:v>281642.8571428571</c:v>
                </c:pt>
                <c:pt idx="4">
                  <c:v>240314.28571428571</c:v>
                </c:pt>
                <c:pt idx="5">
                  <c:v>239200</c:v>
                </c:pt>
                <c:pt idx="6">
                  <c:v>322085.7142857142</c:v>
                </c:pt>
                <c:pt idx="7">
                  <c:v>251785.7142857142</c:v>
                </c:pt>
                <c:pt idx="8">
                  <c:v>308528.57142857142</c:v>
                </c:pt>
                <c:pt idx="9">
                  <c:v>249085.7142857142</c:v>
                </c:pt>
                <c:pt idx="10">
                  <c:v>234957.14285714278</c:v>
                </c:pt>
                <c:pt idx="11">
                  <c:v>298071.42857142852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D56-4D27-A355-43A401A3D00C}"/>
            </c:ext>
          </c:extLst>
        </c:ser>
        <c:ser>
          <c:idx val="3"/>
          <c:order val="3"/>
          <c:tx>
            <c:strRef>
              <c:f>LiveBirth!$H$3:$H$4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LiveBirth!$D$5:$D$17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LiveBirth!$H$5:$H$17</c:f>
              <c:numCache>
                <c:formatCode>General</c:formatCode>
                <c:ptCount val="12"/>
                <c:pt idx="0">
                  <c:v>232571.42857142849</c:v>
                </c:pt>
                <c:pt idx="1">
                  <c:v>214528.57142857139</c:v>
                </c:pt>
                <c:pt idx="2">
                  <c:v>283857.14285714278</c:v>
                </c:pt>
                <c:pt idx="3">
                  <c:v>219242.8571428571</c:v>
                </c:pt>
                <c:pt idx="4">
                  <c:v>239600</c:v>
                </c:pt>
                <c:pt idx="5">
                  <c:v>237744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56-4D27-A355-43A401A3D0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1182479"/>
        <c:axId val="1331173327"/>
      </c:lineChart>
      <c:catAx>
        <c:axId val="1331182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1173327"/>
        <c:crosses val="autoZero"/>
        <c:auto val="1"/>
        <c:lblAlgn val="ctr"/>
        <c:lblOffset val="100"/>
        <c:noMultiLvlLbl val="0"/>
      </c:catAx>
      <c:valAx>
        <c:axId val="1331173327"/>
        <c:scaling>
          <c:orientation val="minMax"/>
          <c:min val="150000"/>
        </c:scaling>
        <c:delete val="0"/>
        <c:axPos val="l"/>
        <c:numFmt formatCode="#,##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1182479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1073506542768206"/>
          <c:y val="0.11233615031841668"/>
          <c:w val="0.23049573614289431"/>
          <c:h val="6.99668463794232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Response</a:t>
            </a:r>
            <a:r>
              <a:rPr lang="en-US" baseline="0"/>
              <a:t> Curve for Press Spends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Incremental_Sales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Sheet1!$A$2:$A$12</c:f>
              <c:numCache>
                <c:formatCode>0.00E+00</c:formatCode>
                <c:ptCount val="11"/>
                <c:pt idx="0">
                  <c:v>40033.629999999997</c:v>
                </c:pt>
                <c:pt idx="1">
                  <c:v>80067.259999999995</c:v>
                </c:pt>
                <c:pt idx="2">
                  <c:v>120100.89</c:v>
                </c:pt>
                <c:pt idx="3">
                  <c:v>160134.51999999999</c:v>
                </c:pt>
                <c:pt idx="4">
                  <c:v>200168.15</c:v>
                </c:pt>
                <c:pt idx="5">
                  <c:v>240201.78</c:v>
                </c:pt>
                <c:pt idx="6">
                  <c:v>280235.40999999997</c:v>
                </c:pt>
                <c:pt idx="7">
                  <c:v>320269.03999999998</c:v>
                </c:pt>
                <c:pt idx="8">
                  <c:v>360302.66999999899</c:v>
                </c:pt>
                <c:pt idx="9">
                  <c:v>400336.3</c:v>
                </c:pt>
                <c:pt idx="10">
                  <c:v>440369.93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2357246.21843345</c:v>
                </c:pt>
                <c:pt idx="1">
                  <c:v>2590888.6798041798</c:v>
                </c:pt>
                <c:pt idx="2">
                  <c:v>2727431.4392281701</c:v>
                </c:pt>
                <c:pt idx="3">
                  <c:v>2824245.1537315599</c:v>
                </c:pt>
                <c:pt idx="4">
                  <c:v>2899301.1358614699</c:v>
                </c:pt>
                <c:pt idx="5">
                  <c:v>2960600.8819065299</c:v>
                </c:pt>
                <c:pt idx="6">
                  <c:v>3012411.0587039301</c:v>
                </c:pt>
                <c:pt idx="7">
                  <c:v>3057277.6683064001</c:v>
                </c:pt>
                <c:pt idx="8">
                  <c:v>3096842.4696718301</c:v>
                </c:pt>
                <c:pt idx="9">
                  <c:v>3132226.1615372999</c:v>
                </c:pt>
                <c:pt idx="10">
                  <c:v>3164227.9110156698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F1-43E2-ABDF-1006AFEE9F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8258671"/>
        <c:axId val="1888271567"/>
      </c:line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ROI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Sheet1!$A$2:$A$12</c:f>
              <c:numCache>
                <c:formatCode>0.00E+00</c:formatCode>
                <c:ptCount val="11"/>
                <c:pt idx="0">
                  <c:v>40033.629999999997</c:v>
                </c:pt>
                <c:pt idx="1">
                  <c:v>80067.259999999995</c:v>
                </c:pt>
                <c:pt idx="2">
                  <c:v>120100.89</c:v>
                </c:pt>
                <c:pt idx="3">
                  <c:v>160134.51999999999</c:v>
                </c:pt>
                <c:pt idx="4">
                  <c:v>200168.15</c:v>
                </c:pt>
                <c:pt idx="5">
                  <c:v>240201.78</c:v>
                </c:pt>
                <c:pt idx="6">
                  <c:v>280235.40999999997</c:v>
                </c:pt>
                <c:pt idx="7">
                  <c:v>320269.03999999998</c:v>
                </c:pt>
                <c:pt idx="8">
                  <c:v>360302.66999999899</c:v>
                </c:pt>
                <c:pt idx="9">
                  <c:v>400336.3</c:v>
                </c:pt>
                <c:pt idx="10">
                  <c:v>440369.93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58.881650712999402</c:v>
                </c:pt>
                <c:pt idx="1">
                  <c:v>32.358902750065198</c:v>
                </c:pt>
                <c:pt idx="2">
                  <c:v>22.709502312831901</c:v>
                </c:pt>
                <c:pt idx="3">
                  <c:v>17.636704151806601</c:v>
                </c:pt>
                <c:pt idx="4">
                  <c:v>14.484327980557699</c:v>
                </c:pt>
                <c:pt idx="5">
                  <c:v>12.3254743653712</c:v>
                </c:pt>
                <c:pt idx="6">
                  <c:v>10.7495732202576</c:v>
                </c:pt>
                <c:pt idx="7">
                  <c:v>9.5459669417512405</c:v>
                </c:pt>
                <c:pt idx="8">
                  <c:v>8.5951138515621608</c:v>
                </c:pt>
                <c:pt idx="9">
                  <c:v>7.8239873864480902</c:v>
                </c:pt>
                <c:pt idx="10">
                  <c:v>7.1853859572466101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F1-43E2-ABDF-1006AFEE9F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8323488"/>
        <c:axId val="1378331392"/>
      </c:lineChart>
      <c:catAx>
        <c:axId val="18882586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Spends</a:t>
                </a:r>
                <a:endParaRPr lang="en-IN"/>
              </a:p>
            </c:rich>
          </c:tx>
          <c:layout>
            <c:manualLayout>
              <c:xMode val="edge"/>
              <c:yMode val="edge"/>
              <c:x val="0.39002433664511849"/>
              <c:y val="0.85253669552788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.0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8271567"/>
        <c:crosses val="autoZero"/>
        <c:auto val="1"/>
        <c:lblAlgn val="ctr"/>
        <c:lblOffset val="100"/>
        <c:noMultiLvlLbl val="0"/>
      </c:catAx>
      <c:valAx>
        <c:axId val="1888271567"/>
        <c:scaling>
          <c:orientation val="minMax"/>
          <c:min val="2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330" b="0" i="0" u="none" strike="noStrike" kern="1200" baseline="0">
                    <a:solidFill>
                      <a:srgbClr val="0A224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30" b="0" i="0" baseline="0">
                    <a:effectLst/>
                  </a:rPr>
                  <a:t>Incremental Sales</a:t>
                </a:r>
                <a:endParaRPr lang="en-IN" sz="133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330" b="0" i="0" u="none" strike="noStrike" kern="1200" baseline="0">
                  <a:solidFill>
                    <a:srgbClr val="0A2240">
                      <a:lumMod val="65000"/>
                      <a:lumOff val="35000"/>
                    </a:srgb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,,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8258671"/>
        <c:crosses val="autoZero"/>
        <c:crossBetween val="between"/>
      </c:valAx>
      <c:valAx>
        <c:axId val="13783313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8323488"/>
        <c:crosses val="max"/>
        <c:crossBetween val="between"/>
      </c:valAx>
      <c:catAx>
        <c:axId val="1378323488"/>
        <c:scaling>
          <c:orientation val="minMax"/>
        </c:scaling>
        <c:delete val="1"/>
        <c:axPos val="b"/>
        <c:numFmt formatCode="0.00E+00" sourceLinked="1"/>
        <c:majorTickMark val="out"/>
        <c:minorTickMark val="none"/>
        <c:tickLblPos val="nextTo"/>
        <c:crossAx val="13783313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Response</a:t>
            </a:r>
            <a:r>
              <a:rPr lang="en-US" baseline="0"/>
              <a:t> Curve for Catch up Tv spends</a:t>
            </a:r>
            <a:endParaRPr lang="en-IN"/>
          </a:p>
        </c:rich>
      </c:tx>
      <c:layout>
        <c:manualLayout>
          <c:xMode val="edge"/>
          <c:yMode val="edge"/>
          <c:x val="0.17799291867076034"/>
          <c:y val="1.5320904179446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144064296865202"/>
          <c:y val="0.15618564013874225"/>
          <c:w val="0.77713711890069537"/>
          <c:h val="0.46156267119024685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Incremental_Sales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Sheet1!$A$2:$A$14</c:f>
              <c:numCache>
                <c:formatCode>0.00E+00</c:formatCode>
                <c:ptCount val="13"/>
                <c:pt idx="0">
                  <c:v>102070.829132999</c:v>
                </c:pt>
                <c:pt idx="1">
                  <c:v>204141.65826599899</c:v>
                </c:pt>
                <c:pt idx="2">
                  <c:v>306212.48739899998</c:v>
                </c:pt>
                <c:pt idx="3">
                  <c:v>408283.31653199898</c:v>
                </c:pt>
                <c:pt idx="4">
                  <c:v>510354.14566500002</c:v>
                </c:pt>
                <c:pt idx="5">
                  <c:v>612424.97479799995</c:v>
                </c:pt>
                <c:pt idx="6">
                  <c:v>714495.80393099901</c:v>
                </c:pt>
                <c:pt idx="7">
                  <c:v>816566.633063999</c:v>
                </c:pt>
                <c:pt idx="8">
                  <c:v>918637.462196999</c:v>
                </c:pt>
                <c:pt idx="9">
                  <c:v>1020708.29132999</c:v>
                </c:pt>
                <c:pt idx="10">
                  <c:v>1122779.1204629899</c:v>
                </c:pt>
                <c:pt idx="11">
                  <c:v>1224849.9495959899</c:v>
                </c:pt>
                <c:pt idx="12">
                  <c:v>1326920.7787289899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11928277.3038694</c:v>
                </c:pt>
                <c:pt idx="1">
                  <c:v>13154478.7469166</c:v>
                </c:pt>
                <c:pt idx="2">
                  <c:v>13903095.555622101</c:v>
                </c:pt>
                <c:pt idx="3">
                  <c:v>14441800.887521099</c:v>
                </c:pt>
                <c:pt idx="4">
                  <c:v>14862998.372772601</c:v>
                </c:pt>
                <c:pt idx="5">
                  <c:v>15209021.523479801</c:v>
                </c:pt>
                <c:pt idx="6">
                  <c:v>15502783.200472601</c:v>
                </c:pt>
                <c:pt idx="7">
                  <c:v>15758087.588544499</c:v>
                </c:pt>
                <c:pt idx="8">
                  <c:v>15983897.489783</c:v>
                </c:pt>
                <c:pt idx="9">
                  <c:v>16186363.405192301</c:v>
                </c:pt>
                <c:pt idx="10">
                  <c:v>16369889.8274766</c:v>
                </c:pt>
                <c:pt idx="11">
                  <c:v>16537739.6347651</c:v>
                </c:pt>
                <c:pt idx="12">
                  <c:v>16692397.639105599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48-4AA6-A9EE-EA2F1AF3E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044256"/>
        <c:axId val="77054656"/>
      </c:line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ROI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Sheet1!$A$2:$A$14</c:f>
              <c:numCache>
                <c:formatCode>0.00E+00</c:formatCode>
                <c:ptCount val="13"/>
                <c:pt idx="0">
                  <c:v>102070.829132999</c:v>
                </c:pt>
                <c:pt idx="1">
                  <c:v>204141.65826599899</c:v>
                </c:pt>
                <c:pt idx="2">
                  <c:v>306212.48739899998</c:v>
                </c:pt>
                <c:pt idx="3">
                  <c:v>408283.31653199898</c:v>
                </c:pt>
                <c:pt idx="4">
                  <c:v>510354.14566500002</c:v>
                </c:pt>
                <c:pt idx="5">
                  <c:v>612424.97479799995</c:v>
                </c:pt>
                <c:pt idx="6">
                  <c:v>714495.80393099901</c:v>
                </c:pt>
                <c:pt idx="7">
                  <c:v>816566.633063999</c:v>
                </c:pt>
                <c:pt idx="8">
                  <c:v>918637.462196999</c:v>
                </c:pt>
                <c:pt idx="9">
                  <c:v>1020708.29132999</c:v>
                </c:pt>
                <c:pt idx="10">
                  <c:v>1122779.1204629899</c:v>
                </c:pt>
                <c:pt idx="11">
                  <c:v>1224849.9495959899</c:v>
                </c:pt>
                <c:pt idx="12">
                  <c:v>1326920.7787289899</c:v>
                </c:pt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116.86274526414</c:v>
                </c:pt>
                <c:pt idx="1">
                  <c:v>64.437993002761601</c:v>
                </c:pt>
                <c:pt idx="2">
                  <c:v>45.403424509942298</c:v>
                </c:pt>
                <c:pt idx="3">
                  <c:v>35.372008364660203</c:v>
                </c:pt>
                <c:pt idx="4">
                  <c:v>29.122911019770299</c:v>
                </c:pt>
                <c:pt idx="5">
                  <c:v>24.834097480260802</c:v>
                </c:pt>
                <c:pt idx="6">
                  <c:v>21.6975146882315</c:v>
                </c:pt>
                <c:pt idx="7">
                  <c:v>19.297981267512199</c:v>
                </c:pt>
                <c:pt idx="8">
                  <c:v>17.399570720266698</c:v>
                </c:pt>
                <c:pt idx="9">
                  <c:v>15.8579719031195</c:v>
                </c:pt>
                <c:pt idx="10">
                  <c:v>14.579795374825</c:v>
                </c:pt>
                <c:pt idx="11">
                  <c:v>13.501849463454599</c:v>
                </c:pt>
                <c:pt idx="12">
                  <c:v>12.5797997187854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48-4AA6-A9EE-EA2F1AF3E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045504"/>
        <c:axId val="77052992"/>
      </c:lineChart>
      <c:catAx>
        <c:axId val="77044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Spends</a:t>
                </a:r>
                <a:endParaRPr lang="en-IN"/>
              </a:p>
            </c:rich>
          </c:tx>
          <c:layout>
            <c:manualLayout>
              <c:xMode val="edge"/>
              <c:yMode val="edge"/>
              <c:x val="0.2529325249536889"/>
              <c:y val="0.864534748060872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.0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54656"/>
        <c:crosses val="autoZero"/>
        <c:auto val="1"/>
        <c:lblAlgn val="ctr"/>
        <c:lblOffset val="100"/>
        <c:noMultiLvlLbl val="0"/>
      </c:catAx>
      <c:valAx>
        <c:axId val="77054656"/>
        <c:scaling>
          <c:orientation val="minMax"/>
          <c:min val="10000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Incremental</a:t>
                </a:r>
                <a:r>
                  <a:rPr lang="en-US" baseline="0"/>
                  <a:t> Sales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,,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44256"/>
        <c:crosses val="autoZero"/>
        <c:crossBetween val="between"/>
      </c:valAx>
      <c:valAx>
        <c:axId val="770529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45504"/>
        <c:crosses val="max"/>
        <c:crossBetween val="between"/>
      </c:valAx>
      <c:catAx>
        <c:axId val="77045504"/>
        <c:scaling>
          <c:orientation val="minMax"/>
        </c:scaling>
        <c:delete val="1"/>
        <c:axPos val="b"/>
        <c:numFmt formatCode="0.00E+00" sourceLinked="1"/>
        <c:majorTickMark val="out"/>
        <c:minorTickMark val="none"/>
        <c:tickLblPos val="nextTo"/>
        <c:crossAx val="770529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Response</a:t>
            </a:r>
            <a:r>
              <a:rPr lang="en-US" baseline="0"/>
              <a:t> Curve for </a:t>
            </a:r>
            <a:r>
              <a:rPr lang="en-US" baseline="0" err="1"/>
              <a:t>Dataretailers</a:t>
            </a:r>
            <a:r>
              <a:rPr lang="en-US" baseline="0"/>
              <a:t> spends</a:t>
            </a:r>
            <a:endParaRPr lang="en-IN"/>
          </a:p>
        </c:rich>
      </c:tx>
      <c:layout>
        <c:manualLayout>
          <c:xMode val="edge"/>
          <c:yMode val="edge"/>
          <c:x val="0.17799291867076034"/>
          <c:y val="1.5320904179446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144064296865202"/>
          <c:y val="0.15618564013874225"/>
          <c:w val="0.77713711890069537"/>
          <c:h val="0.48026900781816162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Incremental_Sales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Sheet1!$A$2:$A$17</c:f>
              <c:numCache>
                <c:formatCode>0.00E+00</c:formatCode>
                <c:ptCount val="16"/>
                <c:pt idx="0">
                  <c:v>45094.734639499999</c:v>
                </c:pt>
                <c:pt idx="1">
                  <c:v>90189.469278999997</c:v>
                </c:pt>
                <c:pt idx="2">
                  <c:v>135284.20391849999</c:v>
                </c:pt>
                <c:pt idx="3">
                  <c:v>180378.93855799999</c:v>
                </c:pt>
                <c:pt idx="4">
                  <c:v>225473.6731975</c:v>
                </c:pt>
                <c:pt idx="5">
                  <c:v>270568.40783699998</c:v>
                </c:pt>
                <c:pt idx="6">
                  <c:v>315663.14247650001</c:v>
                </c:pt>
                <c:pt idx="7">
                  <c:v>360757.87711599999</c:v>
                </c:pt>
                <c:pt idx="8">
                  <c:v>405852.61175550002</c:v>
                </c:pt>
                <c:pt idx="9">
                  <c:v>450947.346395</c:v>
                </c:pt>
                <c:pt idx="10">
                  <c:v>496042.08103449998</c:v>
                </c:pt>
                <c:pt idx="11">
                  <c:v>541136.81567399995</c:v>
                </c:pt>
                <c:pt idx="12">
                  <c:v>586231.55031349999</c:v>
                </c:pt>
                <c:pt idx="13">
                  <c:v>631326.28495300002</c:v>
                </c:pt>
                <c:pt idx="14">
                  <c:v>676421.01959249994</c:v>
                </c:pt>
                <c:pt idx="15">
                  <c:v>721515.75423199998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2427791.6791767501</c:v>
                </c:pt>
                <c:pt idx="1">
                  <c:v>2698935.6591327302</c:v>
                </c:pt>
                <c:pt idx="2">
                  <c:v>2859840.5162207</c:v>
                </c:pt>
                <c:pt idx="3">
                  <c:v>2975158.53065373</c:v>
                </c:pt>
                <c:pt idx="4">
                  <c:v>3065331.3787399698</c:v>
                </c:pt>
                <c:pt idx="5">
                  <c:v>3139519.04480136</c:v>
                </c:pt>
                <c:pt idx="6">
                  <c:v>3202630.2190693598</c:v>
                </c:pt>
                <c:pt idx="7">
                  <c:v>3257605.86892258</c:v>
                </c:pt>
                <c:pt idx="8">
                  <c:v>3306348.90926704</c:v>
                </c:pt>
                <c:pt idx="9">
                  <c:v>3350162.1338226902</c:v>
                </c:pt>
                <c:pt idx="10">
                  <c:v>3389976.9686199301</c:v>
                </c:pt>
                <c:pt idx="11">
                  <c:v>3426482.59530268</c:v>
                </c:pt>
                <c:pt idx="12">
                  <c:v>3460203.3855060502</c:v>
                </c:pt>
                <c:pt idx="13">
                  <c:v>3491547.6544434</c:v>
                </c:pt>
                <c:pt idx="14">
                  <c:v>3520839.6113161598</c:v>
                </c:pt>
                <c:pt idx="15">
                  <c:v>3548341.01269458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A6F-45F4-8B15-5FC532CB98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044256"/>
        <c:axId val="77054656"/>
      </c:line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ROI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Sheet1!$A$2:$A$17</c:f>
              <c:numCache>
                <c:formatCode>0.00E+00</c:formatCode>
                <c:ptCount val="16"/>
                <c:pt idx="0">
                  <c:v>45094.734639499999</c:v>
                </c:pt>
                <c:pt idx="1">
                  <c:v>90189.469278999997</c:v>
                </c:pt>
                <c:pt idx="2">
                  <c:v>135284.20391849999</c:v>
                </c:pt>
                <c:pt idx="3">
                  <c:v>180378.93855799999</c:v>
                </c:pt>
                <c:pt idx="4">
                  <c:v>225473.6731975</c:v>
                </c:pt>
                <c:pt idx="5">
                  <c:v>270568.40783699998</c:v>
                </c:pt>
                <c:pt idx="6">
                  <c:v>315663.14247650001</c:v>
                </c:pt>
                <c:pt idx="7">
                  <c:v>360757.87711599999</c:v>
                </c:pt>
                <c:pt idx="8">
                  <c:v>405852.61175550002</c:v>
                </c:pt>
                <c:pt idx="9">
                  <c:v>450947.346395</c:v>
                </c:pt>
                <c:pt idx="10">
                  <c:v>496042.08103449998</c:v>
                </c:pt>
                <c:pt idx="11">
                  <c:v>541136.81567399995</c:v>
                </c:pt>
                <c:pt idx="12">
                  <c:v>586231.55031349999</c:v>
                </c:pt>
                <c:pt idx="13">
                  <c:v>631326.28495300002</c:v>
                </c:pt>
                <c:pt idx="14">
                  <c:v>676421.01959249994</c:v>
                </c:pt>
                <c:pt idx="15">
                  <c:v>721515.75423199998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53.837586551627297</c:v>
                </c:pt>
                <c:pt idx="1">
                  <c:v>29.9251750865015</c:v>
                </c:pt>
                <c:pt idx="2">
                  <c:v>21.139500646679799</c:v>
                </c:pt>
                <c:pt idx="3">
                  <c:v>16.493935236774199</c:v>
                </c:pt>
                <c:pt idx="4">
                  <c:v>13.5950744726411</c:v>
                </c:pt>
                <c:pt idx="5">
                  <c:v>11.6034206280754</c:v>
                </c:pt>
                <c:pt idx="6">
                  <c:v>10.1457211442029</c:v>
                </c:pt>
                <c:pt idx="7">
                  <c:v>9.02989532748337</c:v>
                </c:pt>
                <c:pt idx="8">
                  <c:v>8.1466739735037201</c:v>
                </c:pt>
                <c:pt idx="9">
                  <c:v>7.4291647586017202</c:v>
                </c:pt>
                <c:pt idx="10">
                  <c:v>6.8340511787832696</c:v>
                </c:pt>
                <c:pt idx="11">
                  <c:v>6.3320079064199399</c:v>
                </c:pt>
                <c:pt idx="12">
                  <c:v>5.9024516569530103</c:v>
                </c:pt>
                <c:pt idx="13">
                  <c:v>5.5304962547271899</c:v>
                </c:pt>
                <c:pt idx="14">
                  <c:v>5.2051008311912597</c:v>
                </c:pt>
                <c:pt idx="15">
                  <c:v>4.9178981773884196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A6F-45F4-8B15-5FC532CB98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045504"/>
        <c:axId val="77052992"/>
      </c:lineChart>
      <c:catAx>
        <c:axId val="77044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Spends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.0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54656"/>
        <c:crosses val="autoZero"/>
        <c:auto val="1"/>
        <c:lblAlgn val="ctr"/>
        <c:lblOffset val="100"/>
        <c:noMultiLvlLbl val="0"/>
      </c:catAx>
      <c:valAx>
        <c:axId val="77054656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Incremental</a:t>
                </a:r>
                <a:r>
                  <a:rPr lang="en-US" baseline="0"/>
                  <a:t> Sales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,,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44256"/>
        <c:crosses val="autoZero"/>
        <c:crossBetween val="between"/>
      </c:valAx>
      <c:valAx>
        <c:axId val="770529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45504"/>
        <c:crosses val="max"/>
        <c:crossBetween val="between"/>
      </c:valAx>
      <c:catAx>
        <c:axId val="77045504"/>
        <c:scaling>
          <c:orientation val="minMax"/>
        </c:scaling>
        <c:delete val="1"/>
        <c:axPos val="b"/>
        <c:numFmt formatCode="0.00E+00" sourceLinked="1"/>
        <c:majorTickMark val="out"/>
        <c:minorTickMark val="none"/>
        <c:tickLblPos val="nextTo"/>
        <c:crossAx val="770529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Response Curve for</a:t>
            </a:r>
            <a:r>
              <a:rPr lang="en-IN" baseline="0"/>
              <a:t> Social Spends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Incremental_Sales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Sheet1!$A$3:$A$21</c:f>
              <c:numCache>
                <c:formatCode>0.00E+00</c:formatCode>
                <c:ptCount val="19"/>
                <c:pt idx="0">
                  <c:v>102374.025662999</c:v>
                </c:pt>
                <c:pt idx="1">
                  <c:v>153561.03849449899</c:v>
                </c:pt>
                <c:pt idx="2">
                  <c:v>204748.051325999</c:v>
                </c:pt>
                <c:pt idx="3">
                  <c:v>255935.064157499</c:v>
                </c:pt>
                <c:pt idx="4">
                  <c:v>307122.07698899898</c:v>
                </c:pt>
                <c:pt idx="5">
                  <c:v>358309.08982049901</c:v>
                </c:pt>
                <c:pt idx="6">
                  <c:v>409496.10265199898</c:v>
                </c:pt>
                <c:pt idx="7">
                  <c:v>460683.11548349902</c:v>
                </c:pt>
                <c:pt idx="8">
                  <c:v>511870.12831499899</c:v>
                </c:pt>
                <c:pt idx="9">
                  <c:v>563057.14114649897</c:v>
                </c:pt>
                <c:pt idx="10">
                  <c:v>614244.153977999</c:v>
                </c:pt>
                <c:pt idx="11">
                  <c:v>665431.16680949903</c:v>
                </c:pt>
                <c:pt idx="12">
                  <c:v>716618.17964099895</c:v>
                </c:pt>
                <c:pt idx="13">
                  <c:v>767805.19247249898</c:v>
                </c:pt>
                <c:pt idx="14">
                  <c:v>818992.20530399901</c:v>
                </c:pt>
                <c:pt idx="15">
                  <c:v>870179.21813549905</c:v>
                </c:pt>
                <c:pt idx="16">
                  <c:v>921366.23096699896</c:v>
                </c:pt>
                <c:pt idx="17">
                  <c:v>972553.243798499</c:v>
                </c:pt>
                <c:pt idx="18">
                  <c:v>1023740.2566299899</c:v>
                </c:pt>
              </c:numCache>
            </c:numRef>
          </c:cat>
          <c:val>
            <c:numRef>
              <c:f>Sheet1!$B$3:$B$21</c:f>
              <c:numCache>
                <c:formatCode>General</c:formatCode>
                <c:ptCount val="19"/>
                <c:pt idx="0">
                  <c:v>7388165.2652693996</c:v>
                </c:pt>
                <c:pt idx="1">
                  <c:v>7881000.3989026602</c:v>
                </c:pt>
                <c:pt idx="2">
                  <c:v>8234180.5992675703</c:v>
                </c:pt>
                <c:pt idx="3">
                  <c:v>8510376.5788294002</c:v>
                </c:pt>
                <c:pt idx="4">
                  <c:v>8737615.9185854197</c:v>
                </c:pt>
                <c:pt idx="5">
                  <c:v>8930903.1056724396</c:v>
                </c:pt>
                <c:pt idx="6">
                  <c:v>9099224.8020013496</c:v>
                </c:pt>
                <c:pt idx="7">
                  <c:v>9248396.4086737502</c:v>
                </c:pt>
                <c:pt idx="8">
                  <c:v>9382401.0808136892</c:v>
                </c:pt>
                <c:pt idx="9">
                  <c:v>9504088.4464067593</c:v>
                </c:pt>
                <c:pt idx="10">
                  <c:v>9615568.7295577191</c:v>
                </c:pt>
                <c:pt idx="11">
                  <c:v>9718448.9978237897</c:v>
                </c:pt>
                <c:pt idx="12">
                  <c:v>9813981.8716492094</c:v>
                </c:pt>
                <c:pt idx="13">
                  <c:v>9903162.9748934601</c:v>
                </c:pt>
                <c:pt idx="14">
                  <c:v>9986796.9848709498</c:v>
                </c:pt>
                <c:pt idx="15">
                  <c:v>10065543.702362901</c:v>
                </c:pt>
                <c:pt idx="16">
                  <c:v>10139950.989344999</c:v>
                </c:pt>
                <c:pt idx="17">
                  <c:v>10210478.8298521</c:v>
                </c:pt>
                <c:pt idx="18">
                  <c:v>10277517.2417327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1F8-4D76-A070-B5A6DAA490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8258671"/>
        <c:axId val="1888271567"/>
      </c:line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ROI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Sheet1!$A$3:$A$21</c:f>
              <c:numCache>
                <c:formatCode>0.00E+00</c:formatCode>
                <c:ptCount val="19"/>
                <c:pt idx="0">
                  <c:v>102374.025662999</c:v>
                </c:pt>
                <c:pt idx="1">
                  <c:v>153561.03849449899</c:v>
                </c:pt>
                <c:pt idx="2">
                  <c:v>204748.051325999</c:v>
                </c:pt>
                <c:pt idx="3">
                  <c:v>255935.064157499</c:v>
                </c:pt>
                <c:pt idx="4">
                  <c:v>307122.07698899898</c:v>
                </c:pt>
                <c:pt idx="5">
                  <c:v>358309.08982049901</c:v>
                </c:pt>
                <c:pt idx="6">
                  <c:v>409496.10265199898</c:v>
                </c:pt>
                <c:pt idx="7">
                  <c:v>460683.11548349902</c:v>
                </c:pt>
                <c:pt idx="8">
                  <c:v>511870.12831499899</c:v>
                </c:pt>
                <c:pt idx="9">
                  <c:v>563057.14114649897</c:v>
                </c:pt>
                <c:pt idx="10">
                  <c:v>614244.153977999</c:v>
                </c:pt>
                <c:pt idx="11">
                  <c:v>665431.16680949903</c:v>
                </c:pt>
                <c:pt idx="12">
                  <c:v>716618.17964099895</c:v>
                </c:pt>
                <c:pt idx="13">
                  <c:v>767805.19247249898</c:v>
                </c:pt>
                <c:pt idx="14">
                  <c:v>818992.20530399901</c:v>
                </c:pt>
                <c:pt idx="15">
                  <c:v>870179.21813549905</c:v>
                </c:pt>
                <c:pt idx="16">
                  <c:v>921366.23096699896</c:v>
                </c:pt>
                <c:pt idx="17">
                  <c:v>972553.243798499</c:v>
                </c:pt>
                <c:pt idx="18">
                  <c:v>1023740.2566299899</c:v>
                </c:pt>
              </c:numCache>
            </c:numRef>
          </c:cat>
          <c:val>
            <c:numRef>
              <c:f>Sheet1!$C$3:$C$21</c:f>
              <c:numCache>
                <c:formatCode>General</c:formatCode>
                <c:ptCount val="19"/>
                <c:pt idx="0">
                  <c:v>72.168357329134807</c:v>
                </c:pt>
                <c:pt idx="1">
                  <c:v>51.321614363691197</c:v>
                </c:pt>
                <c:pt idx="2">
                  <c:v>40.216161013210801</c:v>
                </c:pt>
                <c:pt idx="3">
                  <c:v>33.252093091832798</c:v>
                </c:pt>
                <c:pt idx="4">
                  <c:v>28.449976648531099</c:v>
                </c:pt>
                <c:pt idx="5">
                  <c:v>24.9251368703666</c:v>
                </c:pt>
                <c:pt idx="6">
                  <c:v>22.2205406671088</c:v>
                </c:pt>
                <c:pt idx="7">
                  <c:v>20.0753969438782</c:v>
                </c:pt>
                <c:pt idx="8">
                  <c:v>18.329651530358198</c:v>
                </c:pt>
                <c:pt idx="9">
                  <c:v>16.879438607339999</c:v>
                </c:pt>
                <c:pt idx="10">
                  <c:v>15.6543105331729</c:v>
                </c:pt>
                <c:pt idx="11">
                  <c:v>14.604739727506599</c:v>
                </c:pt>
                <c:pt idx="12">
                  <c:v>13.694854736403199</c:v>
                </c:pt>
                <c:pt idx="13">
                  <c:v>12.898015111102699</c:v>
                </c:pt>
                <c:pt idx="14">
                  <c:v>12.194007366851499</c:v>
                </c:pt>
                <c:pt idx="15">
                  <c:v>11.567207642501501</c:v>
                </c:pt>
                <c:pt idx="16">
                  <c:v>11.005342553853801</c:v>
                </c:pt>
                <c:pt idx="17">
                  <c:v>10.4986322290932</c:v>
                </c:pt>
                <c:pt idx="18">
                  <c:v>10.039184427078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1F8-4D76-A070-B5A6DAA490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58970032"/>
        <c:axId val="1658967536"/>
      </c:lineChart>
      <c:catAx>
        <c:axId val="18882586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Spends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8271567"/>
        <c:crosses val="autoZero"/>
        <c:auto val="1"/>
        <c:lblAlgn val="ctr"/>
        <c:lblOffset val="100"/>
        <c:noMultiLvlLbl val="0"/>
      </c:catAx>
      <c:valAx>
        <c:axId val="1888271567"/>
        <c:scaling>
          <c:orientation val="minMax"/>
          <c:min val="6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330" b="0" i="0" u="none" strike="noStrike" kern="1200" baseline="0">
                    <a:solidFill>
                      <a:srgbClr val="0A224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>
                    <a:effectLst/>
                  </a:rPr>
                  <a:t>Incremental Sales</a:t>
                </a:r>
                <a:endParaRPr lang="en-IN" sz="1200">
                  <a:effectLst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0A2240">
                        <a:lumMod val="65000"/>
                        <a:lumOff val="35000"/>
                      </a:srgbClr>
                    </a:solidFill>
                  </a:defRPr>
                </a:pPr>
                <a:endParaRPr lang="en-IN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330" b="0" i="0" u="none" strike="noStrike" kern="1200" baseline="0">
                  <a:solidFill>
                    <a:srgbClr val="0A2240">
                      <a:lumMod val="65000"/>
                      <a:lumOff val="35000"/>
                    </a:srgb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,,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8258671"/>
        <c:crosses val="autoZero"/>
        <c:crossBetween val="between"/>
        <c:majorUnit val="1000000"/>
      </c:valAx>
      <c:valAx>
        <c:axId val="165896753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8970032"/>
        <c:crosses val="max"/>
        <c:crossBetween val="between"/>
      </c:valAx>
      <c:catAx>
        <c:axId val="1658970032"/>
        <c:scaling>
          <c:orientation val="minMax"/>
        </c:scaling>
        <c:delete val="1"/>
        <c:axPos val="b"/>
        <c:numFmt formatCode="0.00E+00" sourceLinked="1"/>
        <c:majorTickMark val="out"/>
        <c:minorTickMark val="none"/>
        <c:tickLblPos val="nextTo"/>
        <c:crossAx val="16589675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Response</a:t>
            </a:r>
            <a:r>
              <a:rPr lang="en-US" baseline="0"/>
              <a:t> Curve for Programmatic spends</a:t>
            </a:r>
            <a:endParaRPr lang="en-IN"/>
          </a:p>
        </c:rich>
      </c:tx>
      <c:layout>
        <c:manualLayout>
          <c:xMode val="edge"/>
          <c:yMode val="edge"/>
          <c:x val="0.17799291867076034"/>
          <c:y val="1.5320904179446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144064296865202"/>
          <c:y val="0.15618564013874225"/>
          <c:w val="0.73728407465459289"/>
          <c:h val="0.5639682734233703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Incremental_Sales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Sheet1!$A$2:$A$56</c:f>
              <c:numCache>
                <c:formatCode>0.00E+00</c:formatCode>
                <c:ptCount val="55"/>
                <c:pt idx="0">
                  <c:v>81922.896366219997</c:v>
                </c:pt>
                <c:pt idx="1">
                  <c:v>163845.79273243999</c:v>
                </c:pt>
                <c:pt idx="2">
                  <c:v>245768.68909865999</c:v>
                </c:pt>
                <c:pt idx="3">
                  <c:v>327691.58546487999</c:v>
                </c:pt>
                <c:pt idx="4">
                  <c:v>409614.48183110001</c:v>
                </c:pt>
                <c:pt idx="5">
                  <c:v>491537.37819731998</c:v>
                </c:pt>
                <c:pt idx="6">
                  <c:v>573460.27456354001</c:v>
                </c:pt>
                <c:pt idx="7">
                  <c:v>655383.17092975997</c:v>
                </c:pt>
                <c:pt idx="8">
                  <c:v>737306.06729598006</c:v>
                </c:pt>
                <c:pt idx="9">
                  <c:v>819228.96366220003</c:v>
                </c:pt>
                <c:pt idx="10">
                  <c:v>901151.86002841999</c:v>
                </c:pt>
                <c:pt idx="11">
                  <c:v>983074.75639463996</c:v>
                </c:pt>
                <c:pt idx="12">
                  <c:v>1064997.65276086</c:v>
                </c:pt>
                <c:pt idx="13">
                  <c:v>1146920.54912708</c:v>
                </c:pt>
                <c:pt idx="14">
                  <c:v>1228843.4454933</c:v>
                </c:pt>
                <c:pt idx="15">
                  <c:v>1310766.3418595199</c:v>
                </c:pt>
                <c:pt idx="16">
                  <c:v>1392689.2382257399</c:v>
                </c:pt>
                <c:pt idx="17">
                  <c:v>1474612.1345919601</c:v>
                </c:pt>
                <c:pt idx="18">
                  <c:v>1556535.0309581801</c:v>
                </c:pt>
                <c:pt idx="19">
                  <c:v>1638457.9273244001</c:v>
                </c:pt>
                <c:pt idx="20">
                  <c:v>1720380.82369062</c:v>
                </c:pt>
                <c:pt idx="21">
                  <c:v>1802303.72005684</c:v>
                </c:pt>
                <c:pt idx="22">
                  <c:v>1884226.61642306</c:v>
                </c:pt>
                <c:pt idx="23">
                  <c:v>1966149.5127892799</c:v>
                </c:pt>
                <c:pt idx="24">
                  <c:v>2048072.4091554999</c:v>
                </c:pt>
                <c:pt idx="25">
                  <c:v>2129995.3055217201</c:v>
                </c:pt>
                <c:pt idx="26">
                  <c:v>2211918.2018879401</c:v>
                </c:pt>
                <c:pt idx="27">
                  <c:v>2293841.09825416</c:v>
                </c:pt>
                <c:pt idx="28">
                  <c:v>2375763.99462038</c:v>
                </c:pt>
                <c:pt idx="29">
                  <c:v>2457686.8909866</c:v>
                </c:pt>
                <c:pt idx="30">
                  <c:v>2539609.7873528199</c:v>
                </c:pt>
                <c:pt idx="31">
                  <c:v>2621532.6837190399</c:v>
                </c:pt>
                <c:pt idx="32">
                  <c:v>2703455.5800852599</c:v>
                </c:pt>
                <c:pt idx="33">
                  <c:v>2785378.4764514798</c:v>
                </c:pt>
                <c:pt idx="34">
                  <c:v>2867301.3728176998</c:v>
                </c:pt>
                <c:pt idx="35">
                  <c:v>2949224.2691839202</c:v>
                </c:pt>
                <c:pt idx="36">
                  <c:v>3031147.1655501402</c:v>
                </c:pt>
                <c:pt idx="37">
                  <c:v>3113070.0619163602</c:v>
                </c:pt>
                <c:pt idx="38">
                  <c:v>3194992.9582825801</c:v>
                </c:pt>
                <c:pt idx="39">
                  <c:v>3276915.8546488001</c:v>
                </c:pt>
                <c:pt idx="40">
                  <c:v>3358838.7510150201</c:v>
                </c:pt>
                <c:pt idx="41">
                  <c:v>3440761.64738124</c:v>
                </c:pt>
                <c:pt idx="42">
                  <c:v>3522684.54374746</c:v>
                </c:pt>
                <c:pt idx="43">
                  <c:v>3604607.44011368</c:v>
                </c:pt>
                <c:pt idx="44">
                  <c:v>3686530.3364798999</c:v>
                </c:pt>
                <c:pt idx="45">
                  <c:v>3768453.2328461199</c:v>
                </c:pt>
                <c:pt idx="46">
                  <c:v>3850376.1292123399</c:v>
                </c:pt>
                <c:pt idx="47">
                  <c:v>3932299.0255785598</c:v>
                </c:pt>
                <c:pt idx="48">
                  <c:v>4014221.9219447798</c:v>
                </c:pt>
                <c:pt idx="49">
                  <c:v>4096144.8183109998</c:v>
                </c:pt>
                <c:pt idx="50">
                  <c:v>4178067.7146772202</c:v>
                </c:pt>
                <c:pt idx="51">
                  <c:v>4259990.6110434402</c:v>
                </c:pt>
                <c:pt idx="52">
                  <c:v>4341913.5074096601</c:v>
                </c:pt>
                <c:pt idx="53">
                  <c:v>4423836.4037758801</c:v>
                </c:pt>
                <c:pt idx="54">
                  <c:v>4505759.3001421001</c:v>
                </c:pt>
              </c:numCache>
            </c:numRef>
          </c:cat>
          <c:val>
            <c:numRef>
              <c:f>Sheet1!$B$2:$B$56</c:f>
              <c:numCache>
                <c:formatCode>General</c:formatCode>
                <c:ptCount val="55"/>
                <c:pt idx="0">
                  <c:v>11212205.3436761</c:v>
                </c:pt>
                <c:pt idx="1">
                  <c:v>12290792.7586997</c:v>
                </c:pt>
                <c:pt idx="2">
                  <c:v>12957731.9755682</c:v>
                </c:pt>
                <c:pt idx="3">
                  <c:v>13439232.430531999</c:v>
                </c:pt>
                <c:pt idx="4">
                  <c:v>13816191.887085499</c:v>
                </c:pt>
                <c:pt idx="5">
                  <c:v>14126049.1509075</c:v>
                </c:pt>
                <c:pt idx="6">
                  <c:v>14389168.605677299</c:v>
                </c:pt>
                <c:pt idx="7">
                  <c:v>14617855.2770296</c:v>
                </c:pt>
                <c:pt idx="8">
                  <c:v>14820114.049494</c:v>
                </c:pt>
                <c:pt idx="9">
                  <c:v>15001445.4765459</c:v>
                </c:pt>
                <c:pt idx="10">
                  <c:v>15165792.4520174</c:v>
                </c:pt>
                <c:pt idx="11">
                  <c:v>15316078.0148983</c:v>
                </c:pt>
                <c:pt idx="12">
                  <c:v>15454529.395527501</c:v>
                </c:pt>
                <c:pt idx="13">
                  <c:v>15582882.7763534</c:v>
                </c:pt>
                <c:pt idx="14">
                  <c:v>15702517.861323999</c:v>
                </c:pt>
                <c:pt idx="15">
                  <c:v>15814549.283413099</c:v>
                </c:pt>
                <c:pt idx="16">
                  <c:v>15919890.4662771</c:v>
                </c:pt>
                <c:pt idx="17">
                  <c:v>16019299.337980401</c:v>
                </c:pt>
                <c:pt idx="18">
                  <c:v>16113411.7544559</c:v>
                </c:pt>
                <c:pt idx="19">
                  <c:v>16202766.396681501</c:v>
                </c:pt>
                <c:pt idx="20">
                  <c:v>16287823.6257018</c:v>
                </c:pt>
                <c:pt idx="21">
                  <c:v>16368979.974169301</c:v>
                </c:pt>
                <c:pt idx="22">
                  <c:v>16446579.432922101</c:v>
                </c:pt>
                <c:pt idx="23">
                  <c:v>16520922.3474037</c:v>
                </c:pt>
                <c:pt idx="24">
                  <c:v>16592272.5068093</c:v>
                </c:pt>
                <c:pt idx="25">
                  <c:v>16660862.849461</c:v>
                </c:pt>
                <c:pt idx="26">
                  <c:v>16726900.096454199</c:v>
                </c:pt>
                <c:pt idx="27">
                  <c:v>16790568.546478201</c:v>
                </c:pt>
                <c:pt idx="28">
                  <c:v>16852033.207724299</c:v>
                </c:pt>
                <c:pt idx="29">
                  <c:v>16911442.4011885</c:v>
                </c:pt>
                <c:pt idx="30">
                  <c:v>16968929.9389707</c:v>
                </c:pt>
                <c:pt idx="31">
                  <c:v>17024616.958218701</c:v>
                </c:pt>
                <c:pt idx="32">
                  <c:v>17078613.4740614</c:v>
                </c:pt>
                <c:pt idx="33">
                  <c:v>17131019.701677799</c:v>
                </c:pt>
                <c:pt idx="34">
                  <c:v>17181927.187509902</c:v>
                </c:pt>
                <c:pt idx="35">
                  <c:v>17231419.781765599</c:v>
                </c:pt>
                <c:pt idx="36">
                  <c:v>17279574.478207499</c:v>
                </c:pt>
                <c:pt idx="37">
                  <c:v>17326462.142392602</c:v>
                </c:pt>
                <c:pt idx="38">
                  <c:v>17372148.145685699</c:v>
                </c:pt>
                <c:pt idx="39">
                  <c:v>17416692.919314399</c:v>
                </c:pt>
                <c:pt idx="40">
                  <c:v>17460152.440269198</c:v>
                </c:pt>
                <c:pt idx="41">
                  <c:v>17502578.658873599</c:v>
                </c:pt>
                <c:pt idx="42">
                  <c:v>17544019.876228899</c:v>
                </c:pt>
                <c:pt idx="43">
                  <c:v>17584521.078430399</c:v>
                </c:pt>
                <c:pt idx="44">
                  <c:v>17624124.2333587</c:v>
                </c:pt>
                <c:pt idx="45">
                  <c:v>17662868.554972298</c:v>
                </c:pt>
                <c:pt idx="46">
                  <c:v>17700790.739277299</c:v>
                </c:pt>
                <c:pt idx="47">
                  <c:v>17737925.175542802</c:v>
                </c:pt>
                <c:pt idx="48">
                  <c:v>17774304.135815699</c:v>
                </c:pt>
                <c:pt idx="49">
                  <c:v>17809957.9453547</c:v>
                </c:pt>
                <c:pt idx="50">
                  <c:v>17844915.1362474</c:v>
                </c:pt>
                <c:pt idx="51">
                  <c:v>17879202.586160801</c:v>
                </c:pt>
                <c:pt idx="52">
                  <c:v>17912845.643920999</c:v>
                </c:pt>
                <c:pt idx="53">
                  <c:v>17945868.243394699</c:v>
                </c:pt>
                <c:pt idx="54">
                  <c:v>17978293.006955501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48-4AA6-A9EE-EA2F1AF3E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044256"/>
        <c:axId val="77054656"/>
      </c:line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ROI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Sheet1!$A$2:$A$56</c:f>
              <c:numCache>
                <c:formatCode>0.00E+00</c:formatCode>
                <c:ptCount val="55"/>
                <c:pt idx="0">
                  <c:v>81922.896366219997</c:v>
                </c:pt>
                <c:pt idx="1">
                  <c:v>163845.79273243999</c:v>
                </c:pt>
                <c:pt idx="2">
                  <c:v>245768.68909865999</c:v>
                </c:pt>
                <c:pt idx="3">
                  <c:v>327691.58546487999</c:v>
                </c:pt>
                <c:pt idx="4">
                  <c:v>409614.48183110001</c:v>
                </c:pt>
                <c:pt idx="5">
                  <c:v>491537.37819731998</c:v>
                </c:pt>
                <c:pt idx="6">
                  <c:v>573460.27456354001</c:v>
                </c:pt>
                <c:pt idx="7">
                  <c:v>655383.17092975997</c:v>
                </c:pt>
                <c:pt idx="8">
                  <c:v>737306.06729598006</c:v>
                </c:pt>
                <c:pt idx="9">
                  <c:v>819228.96366220003</c:v>
                </c:pt>
                <c:pt idx="10">
                  <c:v>901151.86002841999</c:v>
                </c:pt>
                <c:pt idx="11">
                  <c:v>983074.75639463996</c:v>
                </c:pt>
                <c:pt idx="12">
                  <c:v>1064997.65276086</c:v>
                </c:pt>
                <c:pt idx="13">
                  <c:v>1146920.54912708</c:v>
                </c:pt>
                <c:pt idx="14">
                  <c:v>1228843.4454933</c:v>
                </c:pt>
                <c:pt idx="15">
                  <c:v>1310766.3418595199</c:v>
                </c:pt>
                <c:pt idx="16">
                  <c:v>1392689.2382257399</c:v>
                </c:pt>
                <c:pt idx="17">
                  <c:v>1474612.1345919601</c:v>
                </c:pt>
                <c:pt idx="18">
                  <c:v>1556535.0309581801</c:v>
                </c:pt>
                <c:pt idx="19">
                  <c:v>1638457.9273244001</c:v>
                </c:pt>
                <c:pt idx="20">
                  <c:v>1720380.82369062</c:v>
                </c:pt>
                <c:pt idx="21">
                  <c:v>1802303.72005684</c:v>
                </c:pt>
                <c:pt idx="22">
                  <c:v>1884226.61642306</c:v>
                </c:pt>
                <c:pt idx="23">
                  <c:v>1966149.5127892799</c:v>
                </c:pt>
                <c:pt idx="24">
                  <c:v>2048072.4091554999</c:v>
                </c:pt>
                <c:pt idx="25">
                  <c:v>2129995.3055217201</c:v>
                </c:pt>
                <c:pt idx="26">
                  <c:v>2211918.2018879401</c:v>
                </c:pt>
                <c:pt idx="27">
                  <c:v>2293841.09825416</c:v>
                </c:pt>
                <c:pt idx="28">
                  <c:v>2375763.99462038</c:v>
                </c:pt>
                <c:pt idx="29">
                  <c:v>2457686.8909866</c:v>
                </c:pt>
                <c:pt idx="30">
                  <c:v>2539609.7873528199</c:v>
                </c:pt>
                <c:pt idx="31">
                  <c:v>2621532.6837190399</c:v>
                </c:pt>
                <c:pt idx="32">
                  <c:v>2703455.5800852599</c:v>
                </c:pt>
                <c:pt idx="33">
                  <c:v>2785378.4764514798</c:v>
                </c:pt>
                <c:pt idx="34">
                  <c:v>2867301.3728176998</c:v>
                </c:pt>
                <c:pt idx="35">
                  <c:v>2949224.2691839202</c:v>
                </c:pt>
                <c:pt idx="36">
                  <c:v>3031147.1655501402</c:v>
                </c:pt>
                <c:pt idx="37">
                  <c:v>3113070.0619163602</c:v>
                </c:pt>
                <c:pt idx="38">
                  <c:v>3194992.9582825801</c:v>
                </c:pt>
                <c:pt idx="39">
                  <c:v>3276915.8546488001</c:v>
                </c:pt>
                <c:pt idx="40">
                  <c:v>3358838.7510150201</c:v>
                </c:pt>
                <c:pt idx="41">
                  <c:v>3440761.64738124</c:v>
                </c:pt>
                <c:pt idx="42">
                  <c:v>3522684.54374746</c:v>
                </c:pt>
                <c:pt idx="43">
                  <c:v>3604607.44011368</c:v>
                </c:pt>
                <c:pt idx="44">
                  <c:v>3686530.3364798999</c:v>
                </c:pt>
                <c:pt idx="45">
                  <c:v>3768453.2328461199</c:v>
                </c:pt>
                <c:pt idx="46">
                  <c:v>3850376.1292123399</c:v>
                </c:pt>
                <c:pt idx="47">
                  <c:v>3932299.0255785598</c:v>
                </c:pt>
                <c:pt idx="48">
                  <c:v>4014221.9219447798</c:v>
                </c:pt>
                <c:pt idx="49">
                  <c:v>4096144.8183109998</c:v>
                </c:pt>
                <c:pt idx="50">
                  <c:v>4178067.7146772202</c:v>
                </c:pt>
                <c:pt idx="51">
                  <c:v>4259990.6110434402</c:v>
                </c:pt>
                <c:pt idx="52">
                  <c:v>4341913.5074096601</c:v>
                </c:pt>
                <c:pt idx="53">
                  <c:v>4423836.4037758801</c:v>
                </c:pt>
                <c:pt idx="54">
                  <c:v>4505759.3001421001</c:v>
                </c:pt>
              </c:numCache>
            </c:numRef>
          </c:cat>
          <c:val>
            <c:numRef>
              <c:f>Sheet1!$C$2:$C$56</c:f>
              <c:numCache>
                <c:formatCode>General</c:formatCode>
                <c:ptCount val="55"/>
                <c:pt idx="0">
                  <c:v>136.86290208239501</c:v>
                </c:pt>
                <c:pt idx="1">
                  <c:v>75.014393434993806</c:v>
                </c:pt>
                <c:pt idx="2">
                  <c:v>52.723282298854997</c:v>
                </c:pt>
                <c:pt idx="3">
                  <c:v>41.011832548176301</c:v>
                </c:pt>
                <c:pt idx="4">
                  <c:v>33.729744674365499</c:v>
                </c:pt>
                <c:pt idx="5">
                  <c:v>28.738504491181999</c:v>
                </c:pt>
                <c:pt idx="6">
                  <c:v>25.0918315425229</c:v>
                </c:pt>
                <c:pt idx="7">
                  <c:v>22.3042884306779</c:v>
                </c:pt>
                <c:pt idx="8">
                  <c:v>20.100355479028899</c:v>
                </c:pt>
                <c:pt idx="9">
                  <c:v>18.311663944942701</c:v>
                </c:pt>
                <c:pt idx="10">
                  <c:v>16.829341562407802</c:v>
                </c:pt>
                <c:pt idx="11">
                  <c:v>15.579769407434499</c:v>
                </c:pt>
                <c:pt idx="12">
                  <c:v>14.511327189748901</c:v>
                </c:pt>
                <c:pt idx="13">
                  <c:v>13.5867151287973</c:v>
                </c:pt>
                <c:pt idx="14">
                  <c:v>12.7782899594834</c:v>
                </c:pt>
                <c:pt idx="15">
                  <c:v>12.065117007031001</c:v>
                </c:pt>
                <c:pt idx="16">
                  <c:v>11.431042927106001</c:v>
                </c:pt>
                <c:pt idx="17">
                  <c:v>10.863398558979799</c:v>
                </c:pt>
                <c:pt idx="18">
                  <c:v>10.352103508095601</c:v>
                </c:pt>
                <c:pt idx="19">
                  <c:v>9.8890341500197092</c:v>
                </c:pt>
                <c:pt idx="20">
                  <c:v>9.4675686925878804</c:v>
                </c:pt>
                <c:pt idx="21">
                  <c:v>9.0822538909552204</c:v>
                </c:pt>
                <c:pt idx="22">
                  <c:v>8.7285570056024699</c:v>
                </c:pt>
                <c:pt idx="23">
                  <c:v>8.4026785551859007</c:v>
                </c:pt>
                <c:pt idx="24">
                  <c:v>8.1014091262774102</c:v>
                </c:pt>
                <c:pt idx="25">
                  <c:v>7.8220185773508701</c:v>
                </c:pt>
                <c:pt idx="26">
                  <c:v>7.5621693795807099</c:v>
                </c:pt>
                <c:pt idx="27">
                  <c:v>7.3198481617831099</c:v>
                </c:pt>
                <c:pt idx="28">
                  <c:v>7.0933111394413197</c:v>
                </c:pt>
                <c:pt idx="29">
                  <c:v>6.88104024284383</c:v>
                </c:pt>
                <c:pt idx="30">
                  <c:v>6.6817075692004</c:v>
                </c:pt>
                <c:pt idx="31">
                  <c:v>6.4941463686299601</c:v>
                </c:pt>
                <c:pt idx="32">
                  <c:v>6.31732720147851</c:v>
                </c:pt>
                <c:pt idx="33">
                  <c:v>6.1503382202846799</c:v>
                </c:pt>
                <c:pt idx="34">
                  <c:v>5.99236876541696</c:v>
                </c:pt>
                <c:pt idx="35">
                  <c:v>5.8426956409570501</c:v>
                </c:pt>
                <c:pt idx="36">
                  <c:v>5.70067157233236</c:v>
                </c:pt>
                <c:pt idx="37">
                  <c:v>5.5657154505950004</c:v>
                </c:pt>
                <c:pt idx="38">
                  <c:v>5.4373040480889996</c:v>
                </c:pt>
                <c:pt idx="39">
                  <c:v>5.3149649523670996</c:v>
                </c:pt>
                <c:pt idx="40">
                  <c:v>5.1982705138771204</c:v>
                </c:pt>
                <c:pt idx="41">
                  <c:v>5.0868326413120801</c:v>
                </c:pt>
                <c:pt idx="42">
                  <c:v>4.9802983089611201</c:v>
                </c:pt>
                <c:pt idx="43">
                  <c:v>4.8783456647017998</c:v>
                </c:pt>
                <c:pt idx="44">
                  <c:v>4.7806806467751004</c:v>
                </c:pt>
                <c:pt idx="45">
                  <c:v>4.6870340332265297</c:v>
                </c:pt>
                <c:pt idx="46">
                  <c:v>4.5971588606587099</c:v>
                </c:pt>
                <c:pt idx="47">
                  <c:v>4.5108281593445296</c:v>
                </c:pt>
                <c:pt idx="48">
                  <c:v>4.4278329602675699</c:v>
                </c:pt>
                <c:pt idx="49">
                  <c:v>4.3479805366594499</c:v>
                </c:pt>
                <c:pt idx="50">
                  <c:v>4.2710928483900901</c:v>
                </c:pt>
                <c:pt idx="51">
                  <c:v>4.1970051623615001</c:v>
                </c:pt>
                <c:pt idx="52">
                  <c:v>4.1255648260500699</c:v>
                </c:pt>
                <c:pt idx="53">
                  <c:v>4.0566301746776503</c:v>
                </c:pt>
                <c:pt idx="54">
                  <c:v>3.9900695552886001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48-4AA6-A9EE-EA2F1AF3E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045504"/>
        <c:axId val="77052992"/>
      </c:lineChart>
      <c:catAx>
        <c:axId val="77044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Spends</a:t>
                </a:r>
              </a:p>
            </c:rich>
          </c:tx>
          <c:layout>
            <c:manualLayout>
              <c:xMode val="edge"/>
              <c:yMode val="edge"/>
              <c:x val="0.27397690815945408"/>
              <c:y val="0.88093600212471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.00,,\M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54656"/>
        <c:crosses val="autoZero"/>
        <c:auto val="1"/>
        <c:lblAlgn val="ctr"/>
        <c:lblOffset val="100"/>
        <c:noMultiLvlLbl val="0"/>
      </c:catAx>
      <c:valAx>
        <c:axId val="77054656"/>
        <c:scaling>
          <c:orientation val="minMax"/>
          <c:min val="10000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>
                    <a:effectLst/>
                  </a:rPr>
                  <a:t>Incremental Sales</a:t>
                </a:r>
                <a:endParaRPr lang="en-IN" sz="1200">
                  <a:effectLst/>
                </a:endParaRPr>
              </a:p>
            </c:rich>
          </c:tx>
          <c:layout>
            <c:manualLayout>
              <c:xMode val="edge"/>
              <c:yMode val="edge"/>
              <c:x val="1.4831753156412235E-2"/>
              <c:y val="0.266520819505823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,,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44256"/>
        <c:crosses val="autoZero"/>
        <c:crossBetween val="between"/>
      </c:valAx>
      <c:valAx>
        <c:axId val="770529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45504"/>
        <c:crosses val="max"/>
        <c:crossBetween val="between"/>
      </c:valAx>
      <c:catAx>
        <c:axId val="77045504"/>
        <c:scaling>
          <c:orientation val="minMax"/>
        </c:scaling>
        <c:delete val="1"/>
        <c:axPos val="b"/>
        <c:numFmt formatCode="0.00E+00" sourceLinked="1"/>
        <c:majorTickMark val="out"/>
        <c:minorTickMark val="none"/>
        <c:tickLblPos val="nextTo"/>
        <c:crossAx val="770529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Response</a:t>
            </a:r>
            <a:r>
              <a:rPr lang="en-US" baseline="0"/>
              <a:t> Curve for Direct buying spends</a:t>
            </a:r>
            <a:endParaRPr lang="en-IN"/>
          </a:p>
        </c:rich>
      </c:tx>
      <c:layout>
        <c:manualLayout>
          <c:xMode val="edge"/>
          <c:yMode val="edge"/>
          <c:x val="0.17799291867076034"/>
          <c:y val="1.5320904179446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144064296865202"/>
          <c:y val="0.15618564013874225"/>
          <c:w val="0.77713711890069537"/>
          <c:h val="0.48396411978416226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Incremental_Sales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Sheet1!$A$2:$A$22</c:f>
              <c:numCache>
                <c:formatCode>0.00E+00</c:formatCode>
                <c:ptCount val="21"/>
                <c:pt idx="0">
                  <c:v>15820.149799999899</c:v>
                </c:pt>
                <c:pt idx="1">
                  <c:v>31640.2995999999</c:v>
                </c:pt>
                <c:pt idx="2">
                  <c:v>47460.449399999903</c:v>
                </c:pt>
                <c:pt idx="3">
                  <c:v>63280.599199999902</c:v>
                </c:pt>
                <c:pt idx="4">
                  <c:v>79100.748999999894</c:v>
                </c:pt>
                <c:pt idx="5">
                  <c:v>94920.898799999894</c:v>
                </c:pt>
                <c:pt idx="6">
                  <c:v>110741.04859999901</c:v>
                </c:pt>
                <c:pt idx="7">
                  <c:v>126561.198399999</c:v>
                </c:pt>
                <c:pt idx="8">
                  <c:v>142381.34819999899</c:v>
                </c:pt>
                <c:pt idx="9">
                  <c:v>158201.497999999</c:v>
                </c:pt>
                <c:pt idx="10">
                  <c:v>174021.64779999899</c:v>
                </c:pt>
                <c:pt idx="11">
                  <c:v>189841.797599999</c:v>
                </c:pt>
                <c:pt idx="12">
                  <c:v>205661.94739999899</c:v>
                </c:pt>
                <c:pt idx="13">
                  <c:v>221482.097199999</c:v>
                </c:pt>
                <c:pt idx="14">
                  <c:v>237302.24699999901</c:v>
                </c:pt>
                <c:pt idx="15">
                  <c:v>253122.396799999</c:v>
                </c:pt>
                <c:pt idx="16">
                  <c:v>268942.54659999901</c:v>
                </c:pt>
                <c:pt idx="17">
                  <c:v>284762.69639999903</c:v>
                </c:pt>
                <c:pt idx="18">
                  <c:v>300582.84619999898</c:v>
                </c:pt>
                <c:pt idx="19">
                  <c:v>316402.995999999</c:v>
                </c:pt>
                <c:pt idx="20">
                  <c:v>332223.14579999901</c:v>
                </c:pt>
              </c:numCache>
            </c:num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4499975.6731123701</c:v>
                </c:pt>
                <c:pt idx="1">
                  <c:v>5035213.17493382</c:v>
                </c:pt>
                <c:pt idx="2">
                  <c:v>5373045.6101085497</c:v>
                </c:pt>
                <c:pt idx="3">
                  <c:v>5619624.3927045502</c:v>
                </c:pt>
                <c:pt idx="4">
                  <c:v>5814110.6640156601</c:v>
                </c:pt>
                <c:pt idx="5">
                  <c:v>5974882.5906632598</c:v>
                </c:pt>
                <c:pt idx="6">
                  <c:v>6112026.4275446599</c:v>
                </c:pt>
                <c:pt idx="7">
                  <c:v>6231676.8371188799</c:v>
                </c:pt>
                <c:pt idx="8">
                  <c:v>6337845.4047106504</c:v>
                </c:pt>
                <c:pt idx="9">
                  <c:v>6433300.5433010003</c:v>
                </c:pt>
                <c:pt idx="10">
                  <c:v>6520033.9758930197</c:v>
                </c:pt>
                <c:pt idx="11">
                  <c:v>6599526.97226662</c:v>
                </c:pt>
                <c:pt idx="12">
                  <c:v>6672911.3931493498</c:v>
                </c:pt>
                <c:pt idx="13">
                  <c:v>6741071.79622286</c:v>
                </c:pt>
                <c:pt idx="14">
                  <c:v>6804712.7405084297</c:v>
                </c:pt>
                <c:pt idx="15">
                  <c:v>6864404.6253146203</c:v>
                </c:pt>
                <c:pt idx="16">
                  <c:v>6920615.7926653903</c:v>
                </c:pt>
                <c:pt idx="17">
                  <c:v>6973735.5575193102</c:v>
                </c:pt>
                <c:pt idx="18">
                  <c:v>7024091.0802974701</c:v>
                </c:pt>
                <c:pt idx="19">
                  <c:v>7071959.9587722998</c:v>
                </c:pt>
                <c:pt idx="20">
                  <c:v>7117579.7807149002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48-4AA6-A9EE-EA2F1AF3E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044256"/>
        <c:axId val="77054656"/>
      </c:line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ROI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Sheet1!$A$2:$A$22</c:f>
              <c:numCache>
                <c:formatCode>0.00E+00</c:formatCode>
                <c:ptCount val="21"/>
                <c:pt idx="0">
                  <c:v>15820.149799999899</c:v>
                </c:pt>
                <c:pt idx="1">
                  <c:v>31640.2995999999</c:v>
                </c:pt>
                <c:pt idx="2">
                  <c:v>47460.449399999903</c:v>
                </c:pt>
                <c:pt idx="3">
                  <c:v>63280.599199999902</c:v>
                </c:pt>
                <c:pt idx="4">
                  <c:v>79100.748999999894</c:v>
                </c:pt>
                <c:pt idx="5">
                  <c:v>94920.898799999894</c:v>
                </c:pt>
                <c:pt idx="6">
                  <c:v>110741.04859999901</c:v>
                </c:pt>
                <c:pt idx="7">
                  <c:v>126561.198399999</c:v>
                </c:pt>
                <c:pt idx="8">
                  <c:v>142381.34819999899</c:v>
                </c:pt>
                <c:pt idx="9">
                  <c:v>158201.497999999</c:v>
                </c:pt>
                <c:pt idx="10">
                  <c:v>174021.64779999899</c:v>
                </c:pt>
                <c:pt idx="11">
                  <c:v>189841.797599999</c:v>
                </c:pt>
                <c:pt idx="12">
                  <c:v>205661.94739999899</c:v>
                </c:pt>
                <c:pt idx="13">
                  <c:v>221482.097199999</c:v>
                </c:pt>
                <c:pt idx="14">
                  <c:v>237302.24699999901</c:v>
                </c:pt>
                <c:pt idx="15">
                  <c:v>253122.396799999</c:v>
                </c:pt>
                <c:pt idx="16">
                  <c:v>268942.54659999901</c:v>
                </c:pt>
                <c:pt idx="17">
                  <c:v>284762.69639999903</c:v>
                </c:pt>
                <c:pt idx="18">
                  <c:v>300582.84619999898</c:v>
                </c:pt>
                <c:pt idx="19">
                  <c:v>316402.995999999</c:v>
                </c:pt>
                <c:pt idx="20">
                  <c:v>332223.14579999901</c:v>
                </c:pt>
              </c:numCache>
            </c:num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284.44583205605102</c:v>
                </c:pt>
                <c:pt idx="1">
                  <c:v>159.139238205374</c:v>
                </c:pt>
                <c:pt idx="2">
                  <c:v>113.211014182022</c:v>
                </c:pt>
                <c:pt idx="3">
                  <c:v>88.804854311565293</c:v>
                </c:pt>
                <c:pt idx="4">
                  <c:v>73.502599375078802</c:v>
                </c:pt>
                <c:pt idx="5">
                  <c:v>62.945912503972899</c:v>
                </c:pt>
                <c:pt idx="6">
                  <c:v>55.192058453604503</c:v>
                </c:pt>
                <c:pt idx="7">
                  <c:v>49.238446821777899</c:v>
                </c:pt>
                <c:pt idx="8">
                  <c:v>44.513171737972399</c:v>
                </c:pt>
                <c:pt idx="9">
                  <c:v>40.665231522023902</c:v>
                </c:pt>
                <c:pt idx="10">
                  <c:v>37.466798288143899</c:v>
                </c:pt>
                <c:pt idx="11">
                  <c:v>34.763297944385997</c:v>
                </c:pt>
                <c:pt idx="12">
                  <c:v>32.446018709386898</c:v>
                </c:pt>
                <c:pt idx="13">
                  <c:v>30.436192728189798</c:v>
                </c:pt>
                <c:pt idx="14">
                  <c:v>28.675298386485299</c:v>
                </c:pt>
                <c:pt idx="15">
                  <c:v>27.118914454410799</c:v>
                </c:pt>
                <c:pt idx="16">
                  <c:v>25.732692280029799</c:v>
                </c:pt>
                <c:pt idx="17">
                  <c:v>24.489638726146399</c:v>
                </c:pt>
                <c:pt idx="18">
                  <c:v>23.368236641234699</c:v>
                </c:pt>
                <c:pt idx="19">
                  <c:v>22.351115660018301</c:v>
                </c:pt>
                <c:pt idx="20">
                  <c:v>21.424093627118001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48-4AA6-A9EE-EA2F1AF3E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045504"/>
        <c:axId val="77052992"/>
      </c:lineChart>
      <c:catAx>
        <c:axId val="77044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Spends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.0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54656"/>
        <c:crosses val="autoZero"/>
        <c:auto val="1"/>
        <c:lblAlgn val="ctr"/>
        <c:lblOffset val="100"/>
        <c:noMultiLvlLbl val="0"/>
      </c:catAx>
      <c:valAx>
        <c:axId val="77054656"/>
        <c:scaling>
          <c:orientation val="minMax"/>
          <c:min val="3000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Incremental</a:t>
                </a:r>
                <a:r>
                  <a:rPr lang="en-US" baseline="0"/>
                  <a:t> Sales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,,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44256"/>
        <c:crosses val="autoZero"/>
        <c:crossBetween val="between"/>
        <c:majorUnit val="1000000"/>
      </c:valAx>
      <c:valAx>
        <c:axId val="770529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45504"/>
        <c:crosses val="max"/>
        <c:crossBetween val="between"/>
      </c:valAx>
      <c:catAx>
        <c:axId val="77045504"/>
        <c:scaling>
          <c:orientation val="minMax"/>
        </c:scaling>
        <c:delete val="1"/>
        <c:axPos val="b"/>
        <c:numFmt formatCode="0.00E+00" sourceLinked="1"/>
        <c:majorTickMark val="out"/>
        <c:minorTickMark val="none"/>
        <c:tickLblPos val="nextTo"/>
        <c:crossAx val="770529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A224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Response Curve for Promo spends</a:t>
            </a:r>
            <a:endParaRPr lang="en-IN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A2240">
                    <a:lumMod val="65000"/>
                    <a:lumOff val="35000"/>
                  </a:srgbClr>
                </a:solidFill>
              </a:defRPr>
            </a:pP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A224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Incremental_Sales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Sheet1!$A$2:$A$27</c:f>
              <c:numCache>
                <c:formatCode>0.00E+00</c:formatCode>
                <c:ptCount val="26"/>
                <c:pt idx="0">
                  <c:v>240920.07647914501</c:v>
                </c:pt>
                <c:pt idx="1">
                  <c:v>481840.152958291</c:v>
                </c:pt>
                <c:pt idx="2">
                  <c:v>722760.22943743702</c:v>
                </c:pt>
                <c:pt idx="3">
                  <c:v>963680.305916582</c:v>
                </c:pt>
                <c:pt idx="4">
                  <c:v>1204600.3823957201</c:v>
                </c:pt>
                <c:pt idx="5">
                  <c:v>1445520.4588748701</c:v>
                </c:pt>
                <c:pt idx="6">
                  <c:v>1686440.5353540101</c:v>
                </c:pt>
                <c:pt idx="7">
                  <c:v>1927360.61183316</c:v>
                </c:pt>
                <c:pt idx="8">
                  <c:v>2168280.6883123098</c:v>
                </c:pt>
                <c:pt idx="9">
                  <c:v>2409200.76479145</c:v>
                </c:pt>
                <c:pt idx="10">
                  <c:v>2650120.8412706</c:v>
                </c:pt>
                <c:pt idx="11">
                  <c:v>2891040.9177497402</c:v>
                </c:pt>
                <c:pt idx="12">
                  <c:v>3131960.9942288902</c:v>
                </c:pt>
                <c:pt idx="13">
                  <c:v>3372881.0707080401</c:v>
                </c:pt>
                <c:pt idx="14">
                  <c:v>3613801.1471871799</c:v>
                </c:pt>
                <c:pt idx="15">
                  <c:v>3854721.2236663299</c:v>
                </c:pt>
                <c:pt idx="16">
                  <c:v>4095641.3001454701</c:v>
                </c:pt>
                <c:pt idx="17">
                  <c:v>4336561.3766246196</c:v>
                </c:pt>
                <c:pt idx="18">
                  <c:v>4577481.4531037603</c:v>
                </c:pt>
                <c:pt idx="19">
                  <c:v>4818401.5295829102</c:v>
                </c:pt>
                <c:pt idx="20">
                  <c:v>5059321.60606205</c:v>
                </c:pt>
                <c:pt idx="21">
                  <c:v>5300241.6825412</c:v>
                </c:pt>
                <c:pt idx="22">
                  <c:v>5541161.7590203499</c:v>
                </c:pt>
                <c:pt idx="23">
                  <c:v>5782081.8354994897</c:v>
                </c:pt>
                <c:pt idx="24">
                  <c:v>6023001.9119786397</c:v>
                </c:pt>
                <c:pt idx="25">
                  <c:v>6263921.9884577803</c:v>
                </c:pt>
              </c:numCache>
            </c:num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38792829.580871299</c:v>
                </c:pt>
                <c:pt idx="1">
                  <c:v>48206586.277487002</c:v>
                </c:pt>
                <c:pt idx="2">
                  <c:v>53537532.613062397</c:v>
                </c:pt>
                <c:pt idx="3">
                  <c:v>56954878.818871997</c:v>
                </c:pt>
                <c:pt idx="4">
                  <c:v>59689673.609955199</c:v>
                </c:pt>
                <c:pt idx="5">
                  <c:v>62040158.357403003</c:v>
                </c:pt>
                <c:pt idx="6">
                  <c:v>64064073.4854794</c:v>
                </c:pt>
                <c:pt idx="7">
                  <c:v>65833663.4957873</c:v>
                </c:pt>
                <c:pt idx="8">
                  <c:v>67404239.149399698</c:v>
                </c:pt>
                <c:pt idx="9">
                  <c:v>68817752.418847695</c:v>
                </c:pt>
                <c:pt idx="10">
                  <c:v>70113047.665462002</c:v>
                </c:pt>
                <c:pt idx="11">
                  <c:v>71564571.604413897</c:v>
                </c:pt>
                <c:pt idx="12">
                  <c:v>72247305.589066207</c:v>
                </c:pt>
                <c:pt idx="13">
                  <c:v>73275182.675610602</c:v>
                </c:pt>
                <c:pt idx="14">
                  <c:v>74212022.252949804</c:v>
                </c:pt>
                <c:pt idx="15">
                  <c:v>75084515.233644307</c:v>
                </c:pt>
                <c:pt idx="16">
                  <c:v>75902916.101047501</c:v>
                </c:pt>
                <c:pt idx="17">
                  <c:v>76674124.934577197</c:v>
                </c:pt>
                <c:pt idx="18">
                  <c:v>77403514.852081195</c:v>
                </c:pt>
                <c:pt idx="19">
                  <c:v>78095493.091912702</c:v>
                </c:pt>
                <c:pt idx="20">
                  <c:v>78753765.485769093</c:v>
                </c:pt>
                <c:pt idx="21">
                  <c:v>79381495.136435106</c:v>
                </c:pt>
                <c:pt idx="22">
                  <c:v>79981410.795770004</c:v>
                </c:pt>
                <c:pt idx="23">
                  <c:v>80555886.307648107</c:v>
                </c:pt>
                <c:pt idx="24">
                  <c:v>81107001.291922107</c:v>
                </c:pt>
                <c:pt idx="25">
                  <c:v>81636588.735230207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19-4F56-AB95-946CD62A99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9811199"/>
        <c:axId val="179816191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ROI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Sheet1!$A$2:$A$27</c:f>
              <c:numCache>
                <c:formatCode>0.00E+00</c:formatCode>
                <c:ptCount val="26"/>
                <c:pt idx="0">
                  <c:v>240920.07647914501</c:v>
                </c:pt>
                <c:pt idx="1">
                  <c:v>481840.152958291</c:v>
                </c:pt>
                <c:pt idx="2">
                  <c:v>722760.22943743702</c:v>
                </c:pt>
                <c:pt idx="3">
                  <c:v>963680.305916582</c:v>
                </c:pt>
                <c:pt idx="4">
                  <c:v>1204600.3823957201</c:v>
                </c:pt>
                <c:pt idx="5">
                  <c:v>1445520.4588748701</c:v>
                </c:pt>
                <c:pt idx="6">
                  <c:v>1686440.5353540101</c:v>
                </c:pt>
                <c:pt idx="7">
                  <c:v>1927360.61183316</c:v>
                </c:pt>
                <c:pt idx="8">
                  <c:v>2168280.6883123098</c:v>
                </c:pt>
                <c:pt idx="9">
                  <c:v>2409200.76479145</c:v>
                </c:pt>
                <c:pt idx="10">
                  <c:v>2650120.8412706</c:v>
                </c:pt>
                <c:pt idx="11">
                  <c:v>2891040.9177497402</c:v>
                </c:pt>
                <c:pt idx="12">
                  <c:v>3131960.9942288902</c:v>
                </c:pt>
                <c:pt idx="13">
                  <c:v>3372881.0707080401</c:v>
                </c:pt>
                <c:pt idx="14">
                  <c:v>3613801.1471871799</c:v>
                </c:pt>
                <c:pt idx="15">
                  <c:v>3854721.2236663299</c:v>
                </c:pt>
                <c:pt idx="16">
                  <c:v>4095641.3001454701</c:v>
                </c:pt>
                <c:pt idx="17">
                  <c:v>4336561.3766246196</c:v>
                </c:pt>
                <c:pt idx="18">
                  <c:v>4577481.4531037603</c:v>
                </c:pt>
                <c:pt idx="19">
                  <c:v>4818401.5295829102</c:v>
                </c:pt>
                <c:pt idx="20">
                  <c:v>5059321.60606205</c:v>
                </c:pt>
                <c:pt idx="21">
                  <c:v>5300241.6825412</c:v>
                </c:pt>
                <c:pt idx="22">
                  <c:v>5541161.7590203499</c:v>
                </c:pt>
                <c:pt idx="23">
                  <c:v>5782081.8354994897</c:v>
                </c:pt>
                <c:pt idx="24">
                  <c:v>6023001.9119786397</c:v>
                </c:pt>
                <c:pt idx="25">
                  <c:v>6263921.9884577803</c:v>
                </c:pt>
              </c:numCache>
            </c:numRef>
          </c:cat>
          <c:val>
            <c:numRef>
              <c:f>Sheet1!$C$2:$C$27</c:f>
              <c:numCache>
                <c:formatCode>General</c:formatCode>
                <c:ptCount val="26"/>
                <c:pt idx="0">
                  <c:v>140.26572660413501</c:v>
                </c:pt>
                <c:pt idx="1">
                  <c:v>91.745335057855996</c:v>
                </c:pt>
                <c:pt idx="2">
                  <c:v>75.457296060011302</c:v>
                </c:pt>
                <c:pt idx="3">
                  <c:v>59.1014244757245</c:v>
                </c:pt>
                <c:pt idx="4">
                  <c:v>49.5514317297853</c:v>
                </c:pt>
                <c:pt idx="5">
                  <c:v>42.918907149672698</c:v>
                </c:pt>
                <c:pt idx="6">
                  <c:v>37.9877452791604</c:v>
                </c:pt>
                <c:pt idx="7">
                  <c:v>34.157418747481302</c:v>
                </c:pt>
                <c:pt idx="8">
                  <c:v>31.086491482735099</c:v>
                </c:pt>
                <c:pt idx="9">
                  <c:v>28.564556937123701</c:v>
                </c:pt>
                <c:pt idx="10">
                  <c:v>26.456547404776501</c:v>
                </c:pt>
                <c:pt idx="11">
                  <c:v>24.753911701850399</c:v>
                </c:pt>
                <c:pt idx="12">
                  <c:v>23.067753947827701</c:v>
                </c:pt>
                <c:pt idx="13">
                  <c:v>21.724804740959499</c:v>
                </c:pt>
                <c:pt idx="14">
                  <c:v>20.535723807247301</c:v>
                </c:pt>
                <c:pt idx="15">
                  <c:v>19.478585058929198</c:v>
                </c:pt>
                <c:pt idx="16">
                  <c:v>18.532608336172199</c:v>
                </c:pt>
                <c:pt idx="17">
                  <c:v>17.680857775442501</c:v>
                </c:pt>
                <c:pt idx="18">
                  <c:v>16.909629377001099</c:v>
                </c:pt>
                <c:pt idx="19">
                  <c:v>16.207759484642299</c:v>
                </c:pt>
                <c:pt idx="20">
                  <c:v>15.566072216363301</c:v>
                </c:pt>
                <c:pt idx="21">
                  <c:v>14.976957635331001</c:v>
                </c:pt>
                <c:pt idx="22">
                  <c:v>14.434050885731599</c:v>
                </c:pt>
                <c:pt idx="23">
                  <c:v>13.9319865403961</c:v>
                </c:pt>
                <c:pt idx="24">
                  <c:v>13.466208790439699</c:v>
                </c:pt>
                <c:pt idx="25">
                  <c:v>13.0328233470432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19-4F56-AB95-946CD62A99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9805791"/>
        <c:axId val="179805375"/>
      </c:lineChart>
      <c:catAx>
        <c:axId val="1798111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Spends</a:t>
                </a:r>
                <a:endParaRPr lang="en-IN"/>
              </a:p>
            </c:rich>
          </c:tx>
          <c:layout>
            <c:manualLayout>
              <c:xMode val="edge"/>
              <c:yMode val="edge"/>
              <c:x val="0.4959211001212534"/>
              <c:y val="0.8575744418983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.0,,\M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816191"/>
        <c:crosses val="autoZero"/>
        <c:auto val="1"/>
        <c:lblAlgn val="ctr"/>
        <c:lblOffset val="100"/>
        <c:noMultiLvlLbl val="0"/>
      </c:catAx>
      <c:valAx>
        <c:axId val="179816191"/>
        <c:scaling>
          <c:orientation val="minMax"/>
          <c:min val="25000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Incremental</a:t>
                </a:r>
                <a:r>
                  <a:rPr lang="en-US" baseline="0"/>
                  <a:t> Sales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,,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811199"/>
        <c:crosses val="autoZero"/>
        <c:crossBetween val="between"/>
      </c:valAx>
      <c:valAx>
        <c:axId val="17980537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805791"/>
        <c:crosses val="max"/>
        <c:crossBetween val="between"/>
      </c:valAx>
      <c:catAx>
        <c:axId val="179805791"/>
        <c:scaling>
          <c:orientation val="minMax"/>
        </c:scaling>
        <c:delete val="1"/>
        <c:axPos val="b"/>
        <c:numFmt formatCode="0.00E+00" sourceLinked="1"/>
        <c:majorTickMark val="out"/>
        <c:minorTickMark val="none"/>
        <c:tickLblPos val="nextTo"/>
        <c:crossAx val="1798053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United States</cx:pt>
          <cx:pt idx="1">Mexico</cx:pt>
          <cx:pt idx="2">Brazil</cx:pt>
          <cx:pt idx="3">Argentina</cx:pt>
          <cx:pt idx="4">Australia</cx:pt>
          <cx:pt idx="5">China</cx:pt>
          <cx:pt idx="6">Russia</cx:pt>
          <cx:pt idx="7">India</cx:pt>
          <cx:pt idx="8">Sweden</cx:pt>
          <cx:pt idx="9">France</cx:pt>
          <cx:pt idx="10">United Arab Emirates</cx:pt>
          <cx:pt idx="11">Namibia</cx:pt>
        </cx:lvl>
      </cx:strDim>
      <cx:numDim type="colorVal">
        <cx:f>Sheet1!$B$2:$B$13</cx:f>
        <cx:lvl ptCount="12" formatCode="General">
          <cx:pt idx="9">7</cx:pt>
        </cx:lvl>
      </cx:numDim>
    </cx:data>
  </cx:chartData>
  <cx:chart>
    <cx:plotArea>
      <cx:plotAreaRegion>
        <cx:plotSurface>
          <cx:spPr>
            <a:solidFill>
              <a:schemeClr val="bg1">
                <a:alpha val="0"/>
              </a:schemeClr>
            </a:solidFill>
          </cx:spPr>
        </cx:plotSurface>
        <cx:series layoutId="regionMap" uniqueId="{BDF7D8CC-EC6E-4B91-A743-3C300A8C1ED7}">
          <cx:tx>
            <cx:txData>
              <cx:f>Sheet1!$B$1</cx:f>
              <cx:v>Series1</cx:v>
            </cx:txData>
          </cx:tx>
          <cx:dataId val="0"/>
          <cx:layoutPr>
            <cx:geography cultureLanguage="en-US" cultureRegion="IN" attribution="Powered by Bing">
              <cx:geoCache provider="{E9337A44-BEBE-4D9F-B70C-5C5E7DAFC167}">
                <cx:binary>pHxpc+NGsu1fcfTnBxu1Azfu3IhX2EhqodZWq78g1GoJhX1ff/1LqD0zJMgrePzCjnbIbPEgq7Iy
T57Mwn+/Dv/1mry9VL8NaZLV//U6/OOLapriv/74o35Vb+lL/XsavlZ5nb83v7/m6R/5+3v4+vbH
z+qlD7PgD6wj+sereqmat+HL//w3fFvwltsvzYuTNWEz3rZv1Xj3VrdJU3/66f/y4W9vH1/zMBZv
//jymrdZM39dEObZlz8/2v78xxeDf/ntj8Nv+POz65cUfu1Bvf3mvaQ/wpfl77y91M0/vmiI/C5M
wyC6TjChBifky2/926+P+O8GJoLqus6oSRCnX37L8qpR//gCv2VghqnJBTIJ1wn78ludt39+pHNi
UpMZ8LFuEuNfS3OTJ2OQZ/9ajD9//i1r05s8zJr6H1+Ijr/8Vvz6ex/W6aaJMDKwQUxCDGYagFS8
vtzB+sNfR/9HdVPDqyK5rXXy0PdqklXPUmmWWFklDksHoyGRJNCe9araxlWzrbqxt2IyajLu8h9R
HT8NOr7WjdGQAWseMa1t1Gm72E9i2QkWSg01jlHijWLBVYANLEkcdJJpWSLN0I8lC/1eGmn4o+SF
knTMCpk3eSlbLbxPo/Jng3kgzQDrsqqIlfXGjwElP+I4thntXzhtfsZGrKTWt5uSRX5W7CkKG/Mh
HRpiBaw0UitPEb2gKtG9MMroQ8ybQA7MRD9aMppPiibtvq9b3WJxnD1xNfiVpJpW3GpFZG6LPvCf
/Ybwfe/7plUmYTNZeaINFp2qwgobv7tWUTZNEpkdLcCocZpsJorI7io2tBZWfdtbUyhCNzSqANlF
qkInNkXwqDqT3JgVjmVhjM1L0DP/HkVjxGToJ2Fnl1rUBJuwZOxbzmP2A5kFPGWom7EkQ6R5JSlD
F3VB5Q1DYF6kSfzYViS/rLpq8IQYkr2RTWUqS2yqXPbaxL6KsURPoShII40275BUeqT/CBpNXYdY
y255WAT3wdTrrTTNKokknYz4pcngoWWRT7ySIS/GC2VqSsmAY/26C4ZmH9RBd8GHfLBHg6HM0pgW
PuUAvkG9EexoOYqrEDf+1hwEklxP8o3JOLK7kT5GyFdbI2yN5x7HwpTt0KNAcpJOV7TWU1dVvWaL
Luq3ucgaKllbm5Eses1w+1rrnws2lje1qrnNhc4eMlPrtl0Of5QBw15bja3tB30bgsdS7akPerId
qejtiPFmb2KitpEauN3qU7LLWCoKq9ZVsTUq1XldEFVSxVPm8SA3YJ9UUXpJ0U5bXE/xVZTEREYp
661W1fHFxKPouQxH7amoEbJbFsWOmUWwqmOeKLtm7Kn3sfbEUNj5dtROpqMVPN9SPAY3g8HxE54S
v5ZGnJc3fUrLpzEqxb2fKP85JSN7JmbGCski3m3NSeeRFKVAuUwnrCmZUDLmdtL1w7swKnFNwJ0C
2cDvdLKN6PBsdFEnZmtoIHOTdddEiWkzcn1y4gSXN/44EKc2C8Mb9aZu3Z6oXlISgz+KVAW2acZC
jn3kX6eYKyZp1tHXeGjNzO7rWPvaV9ngdjkyZJUJdBlRSmxSpsPdUJPmHiJR/axIpzmsKgabRmJ8
NCpdXXA9Ym5YFdmNTlK8b4vav4rzQdwkYUSdPKHfq1FM+87QDbWpwybc9dVILEP4kU8voySgLur9
jZ81Au0mnGRWoItYZsgvN0Xboi2ps9RrKjFufI0g1x/T6dsQ9tdjWVTgTkGZOVreBm+aCL9RPfna
K+OCNel7XiIIfj6c8qqJLvS2sUc2IHvMMuXhsNvhnCe71AwbqUqd3JMihkU3ysiK6yL3Bt/sXZQH
zSYfif5a+zje0zTTr9uBtXBMCn8Xa11v0yT9EaDgTSEzlQDPAKXtnLRDucf7BN9Rn0d2TPXbVh8y
mWR6cVmyTNRyHEvTrXkz3hCKE5lEAyxPB07a1JFdiS50knBE1pAMvtQDId5VXfkQCKPaOch6Z/II
OpNGqKnr3KScEqYLSHOHacRvxq7y/fG2dhoshTttYiuRYy6p21hwdu0VOPM0ax3BQeo8hIODQvs4
mG4rO56s6tt4R16nS24NpRPZptM4bMdDadSOqiWxKi/yPsdfg18kzVEjOeVg7dCZdtFQRzRbShQE
3G3Xim3BiVfo+QrmbNIiUR+ZDLzk0OQqT1s1oPGWiL3fxRY3grU9nL/hMwRxjOCb/ph1YFVvdTbE
KGplz6UF62nVdvzTiB7VBsvQNVZg1+wyjlFVODYBVdNtFDqGWVp8Mq2PzfrjFx/80zl/kZ7XvBir
MFB/EsJ//fg/V//kmf89/9q///9MKv/90754y+6b6u2tuXopln/z6BcB7k/8mY8e/XBCTg/J41/9
8K9xU1jK/52a/t8keKuOeSn8/V+0FKHfTVMQYmKgpExgDFv9Jys1fufcENQ0dBNzhgiHj/5kpUT8
rsP5JoaBKeXYMNG/Wanxu8kNRE0Eyd3QOXDZf5p9tEFA4P/8+ZCV4mOfEARh4KWCESygBuCGufRE
XvOYFv1P44p7xI2dYZO5+VWz6b3INe/yK7rtrHKbuiKys+tyr3boJnD9X35z5DaHT4GWT0HBEgMj
oMUCUQhpi6fARZ/2RdYnUtsYHrC2fdfIwBt25bbzAjsppfIONuiM3WiOkv8+gYIsERdnITC0jEQN
IDZ273ArdIYLSPF027vRproyiSwvPkdcM3EOdAfsv+nyKJ0GAFTdRdg8hzxcW0Twic9MovoxAvCc
NKtCqCGSLbZqWVrK5fbocrfw2PZzY9Y2jM7PcmDNoIghyqpLJPWqbTtY3Y8eCJKQxaZx1Ca7LajM
a6tedZSVbaNzcjzALUSTk3i2sXaA1liJHRmSPldOvcUb7aZuZPT3VhVqRME5EnSZbg1cZ3kTNIlk
srOFm9i+HXrCw7Z+seaUZ12EMUEZhYqUosUpyAIzKURUQ7GGb+r0mUe9XNm2M8uHZuoARaiOMNS0
x8unKiaEj8gvYzSprL6Uvk1la/eXxAnv0c0K4JyeF8cMQSVMMdYZwrCIx4B1nzWJOQFgZasb/FLG
Mvdii8reHrc4lIEV29lVunLUFhTp43AfoS4Ot28WnQLYRPZW71ALSS2VnaRSd3MXiOH150YeU5QT
ND4v+oFPRiLR+2qi81kINmQDsdOlLt7Um89hzoUsRDAHFzQ4hMtZ3zjEyXgwzKw/gQLWK7aF2230
n9mTvm8vm2vlaDdr1A+fBBTMoDI3dGxCAgLfX3CvUqRllg5VIgcXue337F6kcvL62iluMldz0J1x
b3wzNtq2FbC/mcWv89ZdMXp2kCMHmp8B5BkdGZANqbEINKavixxUFwib2/ordhKX3iT3mkPt1u52
k0XdysOphNprzfoTz8WMg/SDYX9NJhhfHBXdGOK0ittYTtV27G/zeoOTqxXjjqk8fDNgAInXsU4E
ZD1zsaMNGcvBT6HU/eWniZ2+NZvanvNtdpU/raCd2U5QwSAwcziHSIjFWdRDYyS+mccyuUxuUse/
aeRklQ+Nl1lrUfPM4oESx5BAXBgQNhdQUdJSow1h8UCJkhHoH0F1xUhgrVh0xjmOYBbnvE59IzcD
gKFesx1jO3BI4QintZHVWNPbuKEb7Zls+81qhJl3ZuGWR8gL71B60/mdAuTamdw5xmRuabG7eIuc
+j60/z/X01ikdl8wLSpnZ8w0ainjKh0HKaDiWlnP+Ws+sWp52PIqJZPIIUijtrPaMfEobi+0Sbcj
fZ81pcvD5mIMTbvzycpWnu4kJwwOGydw1BjkvuPYprohaaGQi2WT61ZXK5kzB1WZHNnPDpdrdp7u
HqAZBNg3w0gH9nuMxodiYm2QzecO0LbJvtpDVreEl901VvFI71bW9fQ4AJ6pQySjM+M3Ft6i9x0t
oyGd/bTbZnajWcMP/bl6Ip7apHutBxFMas9r5R46rjLn8MIJB9bCdANEb7YUnLWwB2VT8yPZufVX
V5OpMzSS34ReZ82Rs/PS2EqfVmw9ITEL0EXxnIwFY10EtjY2crtt7QGVV3RrWr9OZW3IsnNBd/sc
Fp9b4kNbFxGnAGm7BSEXNG6gabDI95Vm4XgOqDszkLE1WMiqZL7XL8baiu+Jh6yZfGjbETlo+/nD
nPIPyNJIGAhBbUWNEyLXkCbMKwMWXtwjFzvTBm+R19vEipzAXlNIPmjh8ak9RltEwYClBclSLZKE
e5W4DMZHXX/MzUoicpO0G9H7+05VcoQVSdVlKV4GrbRKY88aN9K7lYN83nbIm6ZucKqfML4m6IY6
R2C7voNtcMNdajVydOttYOkXZIVfnnE2ikxDYG4QSDQfXnFAvdI6KlHAQaFO0HVPI2nQdMWxzvjV
EcLCnVVGewhLsLi6uopDYfmcSIzXqN0ZFEaA181MS9dPWE6SdtpgVkYk1WVjE5fYkZt6xgPy8m3p
ZpawNXstOpyDpDoiSACZFMBEjmNgkqU9oznUvEwzrT7ZkvHKL9a84UxYZ4cgi9XLEsT5mIFdTOlO
2V7mUBGiqrWK8k7gtchzJqoDmIEMExQTivgih9RRWGdKsAhy8pyRa0vZBnCcRJZb4AH2mu+d8nFQ
bejsd0hn0Exb1jYDaotG62a8CmIONazmAW2SGqqb1tYMK4J+gCfWQsvZFT0AXRx2X5lZG3+AOv5t
1cnxRWyQzK/4Ntv498LTdvlzdxXv+UqRc+5cH1m7yGHBqIPcnsAZm3PmdFl7sUcl4Hm6DO01sYTM
37aIadCp1TmDdq5OzSUzTqBLlPYlAUXmVti1E9zN+xm5/iV9Lm7IRocPoJp7RRvD1vdzxYWc1IVD
YnUOsbBUDvjZdvrWbswts0sXqKHNnZUofya9MoagjIa6hDCQz45PUCGCshljHMkslKUzWqMTX4Do
Yleb+ArfQNvBxkqm+3qtuj3nAgbIhQR0AnSa1sOkTXGvwxJU0PW0m2/VllqllVuGDdV87jVy2OVb
DXupu5pqzgUNA0p5nVMD+O9HxXgQb6MpJHGdATQ0M9OX4aGDTrRjWri0oU/7IDzkFF4KG7WSVM6E
eXYIi49XGlr6mh6UE2w6BV3Jz6whTlYg0Jppc3Q5MI0ZoU76AkwTSoZfB2INtrKa2NKcbIPeWeWO
dmoXV2tl5jmSdmTbbPsBbkUSOmkj4GbfuNdRq/VSr3CMxqaBjd3AKgZp2oTIymvXss5ZRzrYzUUK
qCpNY8EwLysIF/1VeMGeTAe0IQ9D39MDgvhoBJLZqlwtrk/1Q4idEKNBEiIEhGy8iCZT6o+6oukc
q9WD76lZo7l+pZK8Y7uwMus/Fw6PAcmigqr9WmTa7EL+45xhU0fZ4WP/XNtilziajaIV3oBOaymw
EIoMHaQvpJOlflDFYUv9IvgVL9El2cQe8eptvl9NCec81+QgnqM56dGlqNc0KOV1AnEI1vImes5c
337tX313skabONVVuyEPn4e+c+fxAPHD9gOfjRBqoxzDmrE0tQJaS5ysSpWnagVnhxiL6JpHrMLl
BOdC2xRb6gQ7f1NfVnKO5O3KXq2ZswgvA9ZzzZgDeZR+1/GbTvefL9c5hn5kyyK2ZHXFUZgBwKzz
aJI68XfmAj9xYysPZXjDoDAYn4w7zV0BPl1EA/yBU+guYS7EB4U52ChCNZXg1g+BjDO3BznG1qx4
y90ehnhWRYozoewYbRHKxsaAbnoIaNklh1kCOUEEze41i9t0H1r6tzmCqttVXXTNyEUYM6fSUI0O
sHMY06ddeMtt5iWbIrmAHupanpid4ZiZzAUd1ikWkPyhd3ccrzMObf5WmCEU1TANYrr+FopLSLhQ
yQNL/xsZ9whuedRyUAeVqcC48XZyyzu0obkrclu9l5fUjZzCQs0+8dYS7mlIMSgG3ZdDXxK0wmWe
nzBMg6WzkTTFsum/mjAu1qi3z73zlD8ZVIAqAos4d+PoYiUZ6uJZ+YXpgXRXzVSpU14StW6csZVN
O2fOARJbBH/e1kIUCSC1/ePUXLfhHffXWNlpvD+yhi3iVWOa0VRgwOh3xVZ/9Ld4n11D3bFd88DT
aHUMtIhWKYxyKhYaoYzGizy6gaGuz7fl/PcTcy7cQAL/CGYHMaPo2sHkGnx/Fd2NzVUfPn/+/efC
BIOgRJAJAQkbS97ciQaqagQAtaPtVSE5TD4MkheSQreyuu73ocu22naVApzxgiPcxcIx1qMprD92
yPeam3Sn7Ngy7k0o2EZbt/GmfVprDa1BLgJ/UqKR1hFAjlMmkX4HM7syU2s87kwAPDJsEXcz1uZ9
m8KCJtvyuroPnFnuMmR9k+5X49EZ7zjCmi0+8A4Yw5rMEciy1L3R6ieruYGxRrvZvBqJlYUWsDev
D+SKx5yJuUegCxmhjwZa+ng28NL8ltnJvtuAdHpHrO4xgJrvc7S1PZtZ84GFSIMxaG7O7gmiWTOC
qGT8yPW7z0HOiAcwvoEJSC9MJ+ZJb40U3EfDAKNTFcikmmSb0Ek9bg9WC43Y4mq1EXvORw7xFktY
IVxQIwGr5vK92aKNbzcyhXZFtTocgM+EQiAcOhcmEA+oFBehcChZnAwB2NZbFTiKsP3R0V9qKFKh
Dxt4TFkikbpUt8MtqaR+2dwV3lpdhc/5zEyGDZgmOSN+dz5os6EPQ9HFKxD+1mIfrXvhcFl91XzL
eKjt3sb2TP4xVDlWZYV/y5UOn2Gx6BTF3QjDNzCY7V9lOlCGNJBpZv6d43EIs/DYiZWjyWdTO3eE
ERosE1u5IANYrek1Vuaxh8+d91wMOMRbaFAcR03eaYCHg4cxehRrUfPs4cA6x0KHZqUOMwnHRxDm
efHQzg4k7nUQrr/CgLwFjdFv2mhNTgQ7tqY3nUeEawMwTznPXiyTHm8V12NMZpc1vPgOW+aP/Cq2
CFTBbAA5ac09Z26zYJEMat9/4S2W0EdpCowI8KjHXLIxnXlmoPJWufEZjjWPksCYGINZshOBnCoR
CaIDTvNNe6VWtUe+5DCjbfPt+Dq9lz95bUdO8jauxuw5tS0sBPLAYPQN2jIcLUsPs47NSGdTCA2Z
3oF5JKvnlmaFlullTjbI/mKNs55Z0iPARRYs44gWHUx7w2zu90p918Wm7W+HAopUYHxw+AyYB/n8
HJzzGg6jLeCiUHeD5rxgsFFDdFMosPFX/57Y4XfNevX3EMGt/mnNZ9bgljQ2g/HyIusAjtx39mTP
gih/Jreah2W0S6y1RHhGwoAWDlgH22gYUAQsjqExmqrzW8CbCyt2kVsxFI/R5u+MtuBjpMVx6Lqo
LqEpOztLZ1e+bL/nVmqVEKE1oBh/YUDhjNwHiAxkWxMEfOOkWRBlKO9DbZxtQy59DJ3Qi+5jq4HJ
pMAyLqKdD1MlK8wCzWYszwSHDgUFMRNRsSyrYM5dZXkHoPFX8Y1+NX8o13/oNsEADcoOTsb0IkoZ
39M79X01wp1JynAMDQquiqHNtOz3cAU5olQfBg+g3s/cd24/44vVmHOGahwhLbIeXN3Iko4BUm+N
VnBRej5gMY+70W4V61yUObRq4aJl5EdpnQyhHPadPdgIw0igb+OHaW73Cit0Vw/hGXp4ZN3CVROD
9Aab97CxOxuijQHjUZo9QSNinmozJyttpf4ADQhnJdisLesy2BTpVE0DmGpcGbvaCne/BEV+sS6I
nYk0JtR+0NTCVFBElgm4gQsrha6bChhF74BU9bGF5AruYbmpa9p/Y2jABE1FwDA03JAjEHCOE37m
g79qpq9ku7vq7BnwbT4T2Vdf/qVLDaduc4w3k8cDjq80nw1NAXi/AncN3RPNEs4Ao86NF7ij9x/v
3THe/DwHeFpeh/1kAF5WOxWM7sG9nOtQ2YMD4yar1Bedesox2iITBhn1sw4lv6JpdtNCq+61tavr
v9COPGXZx1CLcnBAad4XORg2B25szTq+sn13Pu1q9zfkTECDliuHBhRIB8t8ixszS9IejoB5P9nc
Qhtl88t5Fjf6vtYeP+W4JgBwCjc/ocvGl3PxAxvKknPQSUP8rME1TT9+XvGJM0s3qx+gIMLlAOj+
n4Qus9OqLph9cLCnbp7O2QiYksGdhBt31mqb4IzPH+EtAldrkLyFighqHdiqcJLajwjU4M4anByk
l79CPs8hEpCQdEh5cF1pOTqtRBISmC8NQBLzPW5Nm8zuNuMN/5jDDQy5SljWABeOb3ZiaEofAKlX
v8zrGVqjCwPibvSX+gZ4DW/h/f3Y4lhRwOu+jU5ml9+VG1oKBg5qKMGmC9+uIribBUWSHUn8Qwgn
d6JdqcvV5uXagyxSrqmaysgMGHSiXnrXqAskEyWNnwN0gFqgNsVWOauLfc5/D3d34b8ga5SKaGB8
djk6QH13pmM+tjZ19U0v2c+V03LWQj5fUxEcbsQsZfc8xLpejh9bG2zMGKgvjJHf/zotzvgjsbQ1
Qfc00cM9bSHgVgw0ouYrN8cxmzRpGecxmb2XPJSjDK+pE7nhVXJRvvY5SIY5DBystaLOjFnMt8N1
KELhAvupKD7mdEy0HKZmGzt+wQ6C231VKrOvyNE36Ma8/HxZz0W5A7RlRTEQI0h6LMBvRriJ3k+y
XJtxPruKoMFgyoD3iuUMYq1KGOzU4BKsgGvSTa5Zhp5th6m2PzfkVFRmJlyGBBT4D3S6lrPqhMYD
Zt0QgKjcXKZO4FQb7VqzyFW47W2oOL3oStsMa13ek/UDOI5hwhImVmGsczmmYrJaN4MY9COjaB6C
PHLaDrkrlp2s4AeGCfOjMAAvyHKsqfKbQU9NwAjfWyikNVlfpVCJidvQ4uCF0FJbPdtnISks4zy/
Z55MtgTQ+9FZDRfDkXmFizsW3yfdWk/0RJmYzYIdA5kHZtBO5uuha5zAVsKGNbaQ4SbcJXsFWry4
8u97u9/CvRBL1621KzZnLfs3qlh0gpLRp1pWTIEM/PtSbQr8bPDd5xv2UcUdVXnMhLkgqCshbMCF
uuWG0aLVOJ9ABfe/JxaTcJ8nvGObeaojgdY8u2be4KiLztHtzissGAi1Pn8AdKKEwANwGP01OAwT
ntbtejFMHUzevdcOckv20Fxml8RtPc0pMqk5kPGhToHpoPHJVLcYrkytsd2TUvMDH9qGGPwV3p4x
b8IB2839pu4axd6pF27iW9Nh3pwAC0+t3Z84s5tg6L+BFmkvgEvB7Ujp+z9ZfAADvcBo4GUNrtqA
rOWpS7b9fHHnrLbc3EPIRdbTzERrUMzfRbVr8ofch+v+YStBJJIrbnSqUMAqzlIBcE8ILTArc7yK
Fe2yNK7Fe4e/2iHMvwGzdt88vC+H+7luWC9tT3X7BeKyKkpJC+8HEO/6jriZjZ7gTzd8BCah8i0M
l7mDk9qIXUMFuB13YyNXS9xzi3to8kwCDhzHiPRcdUi8kz0McMJ1VG4V6e2dYceXwkquMyeP9/AW
kPUDcyaMw2g+MAhdAB2HoHeMS7MwTH3168B8JHmvcZrNPCihbwwn2v7nk1ew0oeAC8fNx7AaUc7B
cTtb28z6aOt1mxhaQNNtuZ3nFwdvPayfW16YR4dxaYHhpu0yME1ImW0FvjvQUPJ0Fwa7+rkKe6/z
85V0fC4CmQL+gStUBG5YLDbSb5q8mkL2Hm3hBsCjgAjQb9fP/8m2cagsYGgaJiFNY75MdbxtkZnw
BBSMdy35nrUvor/9/KifnsD5++f0xOBf8I7FCcwCmGeBV49AHFUP2rf5js/0QwOlXrslVnk/XYX2
mkJ4skMLxMUJTEp4fU6dT+8w/TlPRUDnUGZ5DRMYVyRdoX4fE29HkQxedjSX0fOla+hCLsXIRhsj
DO9petc9vZo1JU+45MdV5wZ32c0s+OTe/DoCo4UKRrNyT7NaV3eZ1V0xq7+km/hee1hZ7xOO//FE
cA98ngmB7VzE1smspyCo+Bu9Gtxg08IzkGu4oO1oXmqvvw3hVCbhGEGHcu7BCDj3SzUhDc2WVQ19
69zusvWGDZX8Q/1tVtswp46KIReCgA6IMKb3IbcdxDW4tVkmeT29TeW+hrPXo8eVlTvJuOClAl5j
BZOU8CdfnrfGbAZcm83bfN6Sfejll2oDk3LuqgJzUvSBKGjANCOsGjvTmUvqolAaM34m22AzPs49
ZOjkwhXz+SbNKo+Yz9exh8KbD2A4FnpIwoBZkYU/RESZ3ZSXP8GqTtbe3JCDTLBr79VuTdbFH6XO
Z2ALeQRedeFXaQw0NOmK6mtLQrMY7qY0x3rHJbwqyY+UVU1aHnxLg5FH1YYPVVdyu4pjP4UXNvW4
1aLAjscowdXbCFvV0NQSpRb6+g2CZRuHCy0pk4DDy0sCHcG8UzuGPf7OBrPssmdVJaaKQUvGQz/I
shk6FWxrpuLhspu0+eVOeVRyuEzDaoN8Hc00nJQFDDqlQk7jZJq9lY6GEs23ps9LmJE2kpF1uqQ5
LvXa4SGDet3GpCnDHzgpVQ2vqhJ+1z7juhng8n6qCAnsqoYX+DgTLXF2wVMth/nLOKpauOA7RHGr
iAwKjcDUeUAjxOA6ItCW8LmlSot1Z2oibQi3qiITHmHiZRL1BbQli2oLA7IQ2kKrhpt3JrMnZgYm
lUmbRBmDF5XRKKksI0RCabIfCBr3U0/hGpkVRjVci5FhWCQ1kpXGG/1nlBmbGjai2PQd89Mn5Suh
vIIVepzKBHo9xnYUBlatTFjWY+aKYIwDeImXGQjNLaZEn26xgXJ8PXRZBQG2pp2CPlMUIPYwwh7Q
DW3jvro32sHn+4pPaAI9I6/jAd7xwzTKChk3lAaJFUe4DVNrzCKdf9WhhzVsaT5W0OQnUa8RV6vK
IIChfDPvPNJMJs5lXJZGAaW2ahmvHFL2Q7pr2YiarWpNrS0lI0mVpDLW4EVEP0VlKHQz1gMz7kb4
BVRKPYvLcU+yMRbAzISZ7bsuiNHXNhPRhKXZFMVkiYoHhkfDEd6+tJngpX5NK+E9ZGZayqGN6haG
MnSUgqTA9SDeNlpUJaUltHhsQitnI46ZG3AWoMrjOWPqNU3aGLZB9aTY633RRddTXmn4mjY+mriD
fdJod2MI37ZlKeyWZlUagpdx7XzYOcKdYND72A4TP1TlRdr7qc5shiNNq2Vd5wHZKT/quUNUkw6X
JsxMdBeGT3D3WEJngNpZGswqYpYFE9zZNOvELyInLTWjc42inPp3A972RTvP8NuG9HZdwSrD46K2
hfJVEIhNjerD265u4U1g2Vg3mtRKpMiT0v0kuU9EHsAwQ8SNictu4hk0w0mMsPqG6JS0tV1VQTSa
MiGmCfNNSlTfujKCV/JJnac6h/RY5zS9bA2eQHzvQ3hBFuj8TRVu41H/f+x9WXPbSLPlX/nC7/DF
Vlgmbn8Rg42LSGq1LOoFIckWUNgK+/br5xTlHpMgr+C+92ki5qU7HKKUrC0rK/Ock7K2y6ImGhkS
INjmqDSkXab/aIpayjm0ss9Aqgf/y69cI9Sq+j4jFdPXWuyXGbkuREFQ6W0CWUPxKg4h1ShYo1FG
Q/+QxTKJke4wRiXYBZGhlBuaV2WyziOqmVsx1DJt17StHnmkSMzgPYvMtMywaSNDX8lQTxPfS4rF
2HW0VErZSntDz0IbhNFKVizTqKMo3DXZmAWqLRg4Nr5nqG3fPSohxMHcOtR9ze3HzGxtQzf80W2I
GpjpsotEWrWOIpUsG5xKx4kSLV9Ve6iY1RH+gpf1QD7pFrbBUBAXLlEvIpep0H/rbRLBEVNU16jU
gjTrDYY8DJnphUaZs77BhmzoUJWeKSgNPmLVYhhRgvLpGCjVpkZuSPuh+GEfeIAE92RXG2ZZXZOi
CwNmjZXQZ1s1ls18GzGxCQtHrFNB9lS5a/O7XBHG+J5BMgdiDqGU0xwxckWldYOz5d+KQWdGj5EY
VNk1LcFq27Gi0nOoUFGQHBKsuSqr3/yoVUawSvVMSS1d0IvMA/mAEsnqKMVh+fzmvxBZII2i6NCV
NCUVaIvTEHiko5qrIa5IFmzNcFxLs3mas1BeQ4n8yAL/BkexS0iL1pCGGJcw8aRrda3a8k+o5VjU
rl3fAr9BWohQHuOJjNkU83lAeGp7EuAL0MgT8j7+gaLZRraLOwrWBhjMllBa+foPAOz8701iAKRt
dOSXJS6xoU3C74GUYEXCnrrIU1vcQUfH7b5JPLVtA2YR2oNqx/OkqvOgH6MEhQyaRIqKFOn0mZEX
qgIR0B+Fqy0aS2jtDHbpWtynTxzGmV9xLo64nA2vLsRyJ3Ynoy1oI0tZEvzgmkvQ/oMuC8QTFgdJ
llkG13l+lm+jo0FONqqol42SKBGWEqWgF1GzMjBcKeh6wgKgRG2p8T20mEv3nSMuNEUkpi6j8gVt
2LPAeNR8NYji4AfPEBmP2hq8H4/4mwalV/DnDrkEpVj63+dr6OfnhiMgEfWrkKOVdWMy4DJterkQ
ALpCHiODVosCquQ8wOt8xyoil8xCMI46IpKOp6czMTMftGHjzVSjwG4R2IBra8Ltfu5l5qxMfEAv
9RQBuv6m+jcQ7bREZUPL+/+ZiclRj2OozSD181YUA2QZArmxqoI0VtaYrfW5pQNs6fSUY85QQZJ1
pElxZU9M9YWg5TrR37Rnnk9XH3End0sQW3W7oxa7UZeoiDpxhlDcmtUNOffXgIThTSMSCBTDr07O
eiKUQS803ZvxLPVXdKlfRZ6kW9ynGYhEU8/47u/+eU0Jh+DY6OSgC7GZ15S2b9mm3aioivJHW/so
A4I7v+3PoSMA9qNmpuK1C6EpkEdOd+QQ0gz1Hv2N44xFV7L6ETlZ84Uro4Rrk9goNM2s54U5RcYA
qTtJBaLrDBUwpFLf0Fp/i1b1qlOt/Frftd/JrvNkL3FbcCgdqIZ+bvPC4ebcRSwgf6Aiz3U6SJb2
pOsN8iauSyhccP4xQHjzHvr8Wa8gWQCVQFGHYiuwCKdmDJ+MqlL1MMOhFcm17g4gOpfb2avg0hQe
GZrWAU2EYNoodgj0gQ0QUuSaAxfId30LDmFrQVB6ob3OYrfmjE52iiJ2YoDi1hsvU5Q/YtztoMM9
lbgR6oWx677PJdfOa6vYmvCVEkSJUHkypnjGhoziKA09XLJpcT45oHd0Ba+Ma2B2cBd3yJGtSTrB
75CloaQD9rx4VB/lW23BLfo3/qYCrbddjIsaNd0Smhizps/jidNhTnYNpXFTGZmEE2gsxg17DqEr
qjZvnLHfeaNLDIabL/CMnbn8/FTMTfChwHAUKzLSmhnkw9/Kp2qw2k2OclfXWbmLeC1c/gH66MK9
dLyg0xQm5G2QdGs77CBjkVAndhkQzhzKxeeYPhENW3furJzbRLYQlWw4ODgAgNNPz2TU9trYiOWL
Wno+ezHo3ajMSC2cnwtuAdsTtQjtXJmDFDQJ67F8SYVHijQRMUJnZp3OLYDZB2IySspQHjOn+kdS
XRXIrCUvkIRPHkanv6drw2mhf0SBDvf4eZjLr122aEoa8pMSRJAmezI1y9FkQvwyagvKHnyBzTjk
C9cOhiSbPJFrqqiXTZYlbCS83mj8Ioa4d+iy2kIY4l6zyBqixHZ8PVuq4uf3NIg4tTc530ULOSsh
il8Kt8W7R77lHiW/BqkcRXmypovSHVGkmycOzA50MpOjLvVaqsQvPK70g4PwA2DL5QZih05zE65F
/eHz3XK+4bELRWR9IciBbMk0ZAlU0DQBhHvpJe0GipTBULqdWLr/2IgBmgLBS5NrS0y1DesG1QA/
qZ6VckXDwUrLfTzMFDzOyzm6yAtFeAmAmIQ0+XTmIEvUlUzaq4se4MEW6pMHuQ7ViXDrlVbvErxA
mrlS2LnUAczioEGOiwdEZ4fNTKMsRaJg33qKp3uRVy9RD9u2Lkf0+LawnK2K83DuZGtODPKzeOSF
RcRfQ5tVe/1ags4BWxC86iSbQ+Dmhf74nE1s8ZgLSn+mhBBleuxiqNoj15bwOUUNRXAhZL/5A0fP
nzGfmZmctiojwLdVyZ4HleE+ddtl6RYbyU4dcfkHMeyFGTwZ1WSnVGk8MAJz6mJ45IVZLpSY7+Q/
msFL21LVANPADkEsCY3o0+Uy0DhBoqrw9KFoW9lGj3msLeWWMxFwUd9L6HgwFzRfWDcuFUFw4KBp
e178i/sKYv4tIkv+OjUge1yt5sXbL+39EzN8oo+24pgGtQGtiDfSe/QVhQ9s//AauO6l0Xs8lBWX
cxfNeaIBp0xSFSBv4EfAW5msnTLoCH4y+qZYos2jZijjQFH6INtr09byLRlIlGEWc3MWqp+aNfnP
j0bqV1IW1jAbrhQvR2qjgvyGb6nzKrAX9ubx+Lgy+LGhmDGll+roLXghT7pXLHS3hPwUvImMkzDr
Sy4cPNBkQOA66EecgZTLfoiHPqEImfvWam/A4AQrh6zVD4zyvD855xxhHo8NTk561jVVEQb+K3co
PG3SrrsNtPAdYe42OItIUPQGsAavNwiwojfQ5NiV4ZhDNM98FRfGQnxMoB0a28HKsLoNrgEkM+de
H3P2JgMD14iBo6m8MhXhd3k35KvPb9Dz4HsyoMnGhx5f1SNB9CovpCekakFIGRdkoa85VGgOHX9e
O+fGkMIAiZkX6qd5p17XElHOuDFkhJFS8L10xTm08/N2Fn7AkoHbBThyxB6g8p7ud19hQSgJ4iuB
wqt/p9O1qs7AyC6tDLCbOhfnxy02LTMPkZn7pBqxMtAUUyqrj+egxBcsgPGF2j8gMVAqnL5TSl0c
x9TsXs37BoCf9E6COLu8pysF0emw+gMkF9+8k/sSBiEljisF3M+pExR11FvHpHvtnxQPiQOn/y5d
cbV0/4ZLA1Co4qGmjQQ+BNwDO1sPy8hG9nmnPxTuHPHsHCSP4PHou0w9Yz0OMkuL7rWzs01j956/
ftXsxqV3mUNd38mvGqcAHhFbNbHWPXKkcy+28yTw5BucbaGgJgLrXrXnyNYWBjTaoPdvOAC3WMld
6L2RWyBB1/PLcB6rwzDyz0iFITg6z/aZUQcZqKp45UkAukwcZg/73g7vDuAMR7z73AOc7zKQ7oFt
NeFCsfZTxSl1qHJTGeNXSUcO2PhOgpkU7YXhoEBhAo8I/IepnAlNFVBv9ONef6m90RNd7jK1VbBQ
LWEBFv1q1kPzZTndxJIClBpK0XhlE0BJT09+SFrgIkLjxdiOngoRVWMT7XhExGX+Pp+5ie8EIocg
GwsoMuBeUKJBEHZqilTh6I9V/cTxeMjT4Hj2Sx42Zy715vT7Th3awZaKdzfEgPFWBQl1shtrnwik
k/snIvaeKF9FQevmyc0/HxA0CRVQl+BtCETWTgfUl77clIn4ZN5r4ApKVxzdNKKdBgLmq1lm0WlI
8jGiY2N8Yx7FPlGUp6UKY/SxXGlIUyL6eSpWiRtfJ/ZsMpt/89+74tzYZKlqI5JiNRWfohW7UwBS
69Qbc0vWmdtdCQ/oAEfmcLhzo5tgNdUaXbiGWHxSrrU1ZDrW0LO65xMZrv8g/Jkb3SQqAUnLJDFG
p99zmmCxFcBIFrYcAPdH5ubGNglKGqB92jITn2KUxhSMzXDk6w46xcDbzUvHzI1tEqBQJguCj4nk
xpoFXUNyezN4CqTa4+s/mMqZsU3boVSRXzUCppI+8mYJ0TXXIU435gLiWevZIzAztumhZn1eyz2M
BS8lRI8/jJEFoLx4oM7rikweOb8OASfmIyzHzTJ19X0hMzNJpafUAMWaz2Ym2FzBPEo5st9Jnk1n
GUI5dcarXBzlb7NT9kQ9FHUbGeKTuhCe/McCFH31R2KxVQ0FQEtY1XP0mtMw5u9homwMHTAE6WjA
eepYCBuzHvYUwZPV+wiwuY2EtmxVVVlREfpzT4JTSsovcwg3ZUkyESJNLxyAZEkWdIierTh1DIhS
FnYcYJC6zUrMa22nyCNm8xKgpxfdh13+5kGUhGIPcmynw6zHggJ0pSIDwBM2kac0Xmt3Di+YxYY3
s4anUcK5sYmzBsYeKAdRfWoGqCSPeBhHGTR5sHEMS3bKLb9eZx/Hl/bN8QAnPpsZUdTTXn0KEsuA
3kllA48HjdNr3xLWHOz+39qoxwYnPtvQWEgFVX0aFkZ83zqiy8mg4k3dfutdfqfPBbkXJlVDVUlH
0hfbBmTe0xU0WEUyrab7sm3aFZe0E7WmW86s3IXtyaUO8BRSUL/CW+LUSBxXLERXkr1+r26DFx6o
8M2Ceryp29oTNEcgAxh4cxfuhXAF9Uc0MMM7Au08pm8XNWzbrE7J06gve9ChA+GlLZ5nRnbhnJ/Y
4K78KIAQkj5W64YcDgC/0wm6hrYrY5OuSmt85q/KHn1rY3RR9ZTcmjF+YXOeGJ+cPqkLy4Jq5Cl3
GvSUOmj++iuujUWAPbeHpTgrjXPhZoKcChonApoCdMg0adqrCa36PtwPvju4EvKm9RLluRCC0X8i
dnC+gLrIxfx4+hlUvmn+3h8koxHjYq8Z33PFUfUXGszdC+cDggkobR00TZBQmZzvKAazZqxL5Evj
HXTeuc5oa6HFgjs+/8HhPneXp9Ymhzsd0CIrbEokgw3o0lQLUHKRn+3+IH95vi91iatg4gbi+jTT
1CwNA6qaNaau3jBpo8d3eTpYKrpZiehq/Pk2vLBKSJ+DgwRxRwgiTxMqXRsOUZh0e4Mt/P4m7109
nCkrXnjkgCl3ZGLi+cchaPMg7rBKwTJNrcjjNT8hdaHpAaqAPP43RoQuYxA4QAMF1Aim7qrWW7/X
YC7+HrM7DQWkaO6Vc350wQrgajoq/++ZkmSk9VIZtSAxQfolgLpA4AY/eXcxxMtgN5I5czyHe/r0
OAhWEo1TVJAsmniKpEXnbYCS9ol5Hce7IIW2HBBD13VeWgVoHaVhox7tfr4vLq0aXnAKTi5nUp1t
jBwW1dJv9rWjlWj3WoCVE6yinW+1YIjNXpwXtuGJtckeCeuIxYnQ7LXYCnTEQMjYO6jq7AGeZczi
euSl3SFb9PkgD5fIZGaRJAE1BpVvtHCYMq00IREHtW734CnA40PC6waARERewNZsZDddpwvEYCvF
9q9MwzY1ZPBnR37Bq0Cpm38D6DKigjx5lpcx5GnwYsBXMN94RtO0W/SLWTEwj9r958O9NMnAmKJI
gfQGsLuTfUSkhBVoebknqRdEbyyGc5kDKM2ZmKyjZFZpJtXdfohWfgSkY7oKzNmGk/yPTFfteBz8
Sxxd20PVhTl6aB4cSosVizyOvBCIFe34CTSdWZ8ySUHx6FWHKsvvqZv4ftYyrUwyblLxqhL7I14A
7ciL7XGG7sO+m5rO54s1a3IS28miXht9gdX6pXAj8iapjdfHywHqkd2yzrz/ocXJs6cxisD0q+5Q
7aTLtF9xbG5vd8ZKshVYlLKZl8/FhQQrFKgWJKXQQeV0IUvAoZsOBpXoLvBRVTWNmUm8tB2hkQBq
Le+HBPLYqYEw1kM0TOv3wnAF4TU0j75DC/KZ+2aS5v3YG8dGJnsjaEHAEINhL5noTVE+gOTxndnt
FZdWQwtz9V70eAXXv5PFecr7pRk8tj3ZJJne1Tkk1vYV4keneSTopMvpauK1f496Dxo/zUufXZxT
9EzDDQtYAYi2p3NqKBB5qrNh738zFtxHIrncr8MQSmuKLVrtTzRRMB00SP98c/JJnJ558tvqFClI
FAoqVjrsDXVwhGKd5xB5A4xoTOfCh0ln4o/lhNIaejsBLHsOtMpEkvWjIOMUSE+834zgMnRvgDgY
XSt3nQfugZ08t26J1ENum8gJN+/hLZsr3Vwa7/G3mByNLKVIo8ryvn6KUIZc6ssIGkbKjnNFee2m
2IwovM5C+PgNMJ3lY6uTtY2jEWmfjo+9d3ib1v6VhzXGQXSGetJcYHNp9x6Z03jgc+TIBUOmFRwv
zCElsKlsBe3o7HHBK9jtc25H32brhzMDnD5KKEQK01jDtEJfTnRjt83XwbZEKKouw94iwOTM7NtL
p+V4iPwJczTEPFNHrcEQqXQrdF7of4+UGbd9eOR/smjTPrAlgEcMuM+9KAmLXKvvKWDHY/Q9Ljas
KJ1hzJ2A9ZCKWIA7ZjGwEM33oNuRFEJmzeDJyTNI81YyFG5W2n4F+RBjndeLMb9SzZtEUh0abMQA
mla9V0WP6Kelx1tFvg3bvTjGnqATt9PlmVmbgFP+PoRQcUaLUtwPU6y8ULeERbWMnEOJaLAaoWvF
C+WJpYBg95AsSzyQ53Y/39zn8/jb5sSPx0nb5iPmMQLHGPpHgNKFy/mq4ETt4tfQwANAaoM/UaZb
UNLacmwGGY+HeKe+yO/NInDVm9YWvcYLbksgjIQF9PtR24rJbIOFWeuT/dileg9GsLwPOkdd5x5Y
KY0HOmQKkpqNt/OWrSBatFWsaDMipRNkVtbNrO3FQ380fn5Ej06EIAVVjmrivotli9QvNJwJKi4u
49Hf5/aP/v6QNhWRGq6eNzwPyp0qe2YVuHlOXREPaUmxjeHn53fT5d16ZHISZrShXGgMk1q/HfRx
sVnplrpcsgHvNA4EpY5897nNuVmcblbUeCUZo5RUG5ruoNdWM8s0oat87NODhjlXPuRaFKfzGGVJ
wgK4So4f5Ak/QbkOXzVLsgnIYUhPoyFOjseh6cyJg03QW+eWJysYq1rkB0zB4TfRy0Vf8uZm6oon
W6qHCFnU2UI93/SnJx8jhEYYpJQJoFvTkIagplE2poFQu3OR2UGVPl74S9HL3GE5+5o/vxEMLpcA
oDUcM2+6fjqvfYMyQDymz+jgm3iahppv5Oh3rZ1DnNNOPbKWUSia07g43y4witYxh9YXEIGZLGba
KmjBXLPnQgd7uFwS7f7z7XjhtXJqYLJmUj+WoDmz55JZTQLpdC5tyvM8IrSnLC6jMXexXgi7Tahc
I0KTIdUAjt3kBEisbjK1HPfAHXlISa+jHx8YfPizRbHh3fjS6/YPtFLO1+/U7iTkBiNdiUk37sfw
bqio5Ss/y/Dh89nkwd3pfoSJQ89swClAIpys1qCowdDH4p7pnRsVuV0nzaYbFRcFuRvNiO6qEB0K
Pzd5wYed2pwsYNaQXGGhuCcAxVwPbrJX0KpBe0g3ELTbJjsBycelNuPELuwaUxKhYWcAAUFwACdz
iSy1qZaBiLeEtvAX3KL6QDcg2uIZH3hzjuXCykETCPUSxYCY41m2xyyzcmhbad/W66yAur7uxcbM
yvFZmqwclG0AXIcwEMAj4uRwszYWAjCm93J6L/k4ao08s058V58ZQCYQKA4oxyjqZNdnUR1ylYx9
h6YnRXvra4so2ELcw/nn2wEomN92JiuDHZigd4y8VyQI5Zkl6hOcBP02BE7ybnysD5rYuJ9bPb+6
zROjk0cP02sh1HGpsfi7RG9C6tu+DPkxYacW+F+6lgGeP1j8j7f+fwU/2c3HzFX//k/8+43lQwk5
lXryz39v6VvJKvZe/yf/tf/7sdNf+vd1/jO7r8ufP+vtSz795Mkv4u//su+81C8n/3CzGloJt83P
crj7iX4u9cEIvin/5J/+8F8/D3/lYch//vXljTUZ1JLufgaUZV9+/Wj1468veL4eTT7/+79+uHtJ
8Xtu1b3UNKNnv/Lzpar/+qLIXznmCsU3KGMrIDDLX/7V/Tz8RPzKSYE4Qod2UOAYfPlXxso6/OuL
IJOvKCJAf/AA71bAxvzyr4o1Hz/Tv3K9ReSTEfPyDk/yl78Hf7JMv5ftX1mT3jCa1dVfX9DJ8OQg
oFk7iMfIYqKTFxiRcF2Tt6MStIqc975gaZneWIUMYPlyBPtCt2SmZCtIHHdWUYHUW7QpTqER4CFm
S1kTWI0g+a9+XZjvIonaBRG6KF0rmak5EMuOV106Vvi4nLk1QZNd0iqx1Yz1a9y0wDzkeCY2jSFv
qiAurBGXqq2VtWkL6hDcDG11X4aybKPJJNNWRaMz81FiYh4/RKns/yip1CO6UOuE3fNSsbxhjRBu
SYL+kCJ6Yg522onFLoA2h93Tsr4RyxHE6jGICPRWgjw1OlsIUjHdymlj0B9MMRhb802f2YpgCoIV
QxIH+jhda/p4+tWdtGWhVGxqzRcaR4wVquyHOoiCBY1lgDDzPBAzN41icL1ClXTbMdIb9PzMlQ4i
WGRkwnKUzKLZyXSsFLetuuwGuhbdXYoYzfMbI9iUlUYga+KDwUXxeBTRZsvqRKFa6gNr1tk4eqxP
cqfI8huBleZKLcISnYp1dCUs4SX7XiS3XaGrV4oirEatfqmbUHb1dhwXAQhpENyoc4/in7cKMzMv
VBV07+zN2ISAZarJ6Go/qGJuF0NYSt+NUjDTb6pRixGgIbzN6E7IoHIQ2//cbfy/5hBwTv/j7xN3
5g7+dxaw5OXYGeDjH65AVr/ydjgQgQURCy9WDvr5cAWS9BUlKXCE8TpA7ZBwLPvfrkD9ClUaYChF
BLmg34Hu/tsVSMZXuA0ACYB3AbwSFeJ/4gpQ2zt1BbrM6d4o4ICHDeCrNtVoFoJaEMWkfUUWP2QL
1jQV2mC30Nmv3gffbARs7Y4W1c+kKfqUPdEkRSqWJgEV3utczNLeUsaUyIEzUMJo6pQ9UoMJ0pqy
gvpuIA1JtqpGpaqhaKP7BEoVXRJ9q7Sq0QlQa2QshHZdx3lPBlcI1cSMoFFJgemBtEQdY+atNEIT
OHDtw1pHoUkF+7i4D1XKS7p1W7XQ0wGMw1A9X5bH/EHI265ZiGNOhpcyGYmfWbJUCu0Vk1s9fdHE
NI0cWgx1uRxGQw7WaNaYQZ0+EH1/3EMmVNDQ9a0TokSyhV4clb0atGZ+m2RKFa2pXOQYKtqAAVaR
q1UJtlFZlKEV43j3ix7irr3XxLnqQ3s6VcWxsCoiI0ixBCNkqI2lUkd22ijEeYsPCG2f2SYbsmQZ
qHqPPEIPdaurqtcHsKYaNX/QaiFRlgrTpWCBI9+bvtXLbQH158hUkvSaUXHABEKaGpJVdhiBMC5a
aSBLyUuWDn7RWKUmCFDspQXS7NtaVpjRvNGureqtrMpDRSw84ET4rSAYVbZQGDSKoIIuj7Vh63E5
qLd+IcnRnZCJ7fjk63odLCGkBXcZVXVsLgdViN6DGPiIrZBCX6qEvhipqg0LItlAcYdSCaVPJTbQ
z6gYiMTcMkhouI4qilpQmXaR+hSl4ihv4JvRUFKvGCxnUVyjVe2gtkazFIaEQB59qMLeG+XR6K/T
Xo0ru9fqsPZ6ktcDJLj6RnExyZBIU4VmeIJMovms57n+hMugZU5uGhBWCyrG0CQOWX/ZgqRWA+1+
heZAkJA+Lh3WCU29DKqqgIqybghQGJPQUcAuTDP2bRlyloMVBug45fad7qsPWaaESALFiYoqL6OG
ftWVGJUl6BFSf3IoNP1qgG6o6EF9IYeAf6rTdymrGwGrIoWFjbCkEByxMcfWqXqkDLxIjrPcGjqf
p1ODPAPCnzH1AQqLcmPXwL1AbGZUfWaTsYx7q9OV9vsgkxBZy7Ef6aZpqEJsoQBRf9E3Gt4/gp+q
P7u0NApLLYUUSDwWxe+l2YUm6mFkfFbqPmaOXLaDtAA/dsw9lssqS3NLCXw9gnxO1+UdCsldrfhe
hjsSFC1BbA3P8CWDoqyumYMtpegvZseGHmodyJlUbK+FMvYHW2/DDBoB2CbBAwuKGMDfKhG1Vevn
qbDGuo36oo4hePYgh2NQoP2cQgRhEWRMEHZdHDaZNbaKKYwIHfR4gGQVwB9MW5hhEJo9JpIq6VWV
RIavrUgnZkTeRaVEAzeEJtkrwzoVKYTy4AWXJmTagJgbDBq7UTQU4irCqRycrGZMhGztoKBaoXRJ
UUB5zeRtW8wsR7KvGf0+wMHrkmHrh2ZHnmI1FoEsRvfc1iqaqDcbp6J+StetICbqIurDOrFkJSLt
qiB5lnk4AKUpW0U20nDZJVSGWpdaFCI6vhW0bwtLArdv8JKClB1aHyQ61dbBIMYGXiqDPzBHI4ku
IX/L/ASt9wgd9dcO8nZoldXWJKeFpw2xYlSWkooJAb2yoGXs9G1rCEsoBnZRjH7keSy8lwJtFR2T
PGCm7F6sWsUejbyKvmkZXPtL05cCAJMI/mIvjnNmbBTA5NTMKsLIT9+hhkX61OpYwJo3sSlCFQ9O
o0OoRvswGN2ugKQlGkBBnC63urgj9L2AateAak9cosF1qeWR3SDhZy70QTGEdSZlsXkDcYTS3Ksl
DuaPDK83f1+XuQnNIXi1wsLR6nKH6jFaMVkdyfX8mfYak5dyBnbwI4nLNnvvIPvqo6yUJCW7h/+L
0ZRKFBl4wn00JmbutXFF0LVpyMQiXUNJT6t3kRT5432KCmt7K0Ra1akuf2yrr6HJFG3HoBUZZuWV
mWWtGTpJmHeooMHJC4qwAzaC0a3oI+jzhEDQ+tROSrVpMOxc9JXBLdoq+2epKFCD0NIAwQJAD3gI
APMwATxoUdUFgipfI+7OtPdQUit9aQZsNGeU3k+f4twOOqlASBfsChmvjWluoVaHvoOq2y6GgKYM
r0zqGfjgBD1ybmHyXDWTUOt1GuxQoQsMp9gVo6X9rL4Ze6hzurwLeruInrXXsrL8BDVgzu6bQ0lO
NNc/vgOaXuIZhJ4xiIEmCQe0KzSilLBd8I78iYNTP6Dhyff2VVy1SCdG6+w2vDLeFJfCdDeLUTib
Y52TPKAAh3wmoGrTyGvMEjSZDbNtBCmtteJEKNLUV5rTOPEP0P+QIZ7N+iFsPMp/YLynFg88zqPs
ftIMhaAL6VZd1FB4ZlvTzd3gQfOg4fUt/n4UAv96dJ48Mk+TLdwY8F0QB4YyG/I5Zww9JuN5ZqTN
tnK5sOj6g9gb3XMuatUckNLMG67mxMMuWdWxcU00p9M47QlTcDRECMC2Yi6zbYb6Nh0eGDQim3rH
wpkS82k27GNwgJxDkIbDGlHoPjUT+WarQttwq5gvUK50lKpE25g5eOEERnawgnQYkfAYkJGAnu6Q
ulYiMY7ybbYpV9ETiiKQ0jVQE6FP2SyWarobVaTD+BHAwb/U2UhJskJvfK6L6NtF39pNQj7SRSfZ
ouMdMV2agwUT2tzQYoSRaRqdmEY4DIa2CsXyJo6lbZNSZyyjNaRFV5/vvUtjMUCk4qlEEFFVfg6O
NgGoBoIxxhDMZDJCJFMfLRYYMx5ywqZF7QETxvXA8ALjojJnziNDU28AxVaS6kNMN8kt6HbiTSBA
PoeKeAlk17qebtKE3g5Fv0v6uQ7S0y14sA/Cg3651c0ot+jKgpgn0pLkRqmq+D4F0Kq2kXeZ7Zk5
dRwftrh6zsUGN32n9m1iaisObeBtQRWoIjkqkHbaMjZmgTkyP6S/87SYWjSwRDcOJKmghYwHy+SW
S7MsATbT8LIO4QtUhrskpJGrxqlmXgmBksRXOJU53kABiKpq5AD7VGaSrQdxad5mWTMqvUOkrC1s
4reCgk6ikVF7FUmVYdOaRdW8izLebzJJ+uXAEtrpligL4rBsi0JZFmrVB5CyS0sS7WI10gQI8Q4j
pJgtgUpdc6cGuUiuCmTg5NfPN+6kescLWjoy7Hj9Q64b4i2HnP/RzjUzTquuZa98QvsnW7La19oi
C95mEoQrgPOIczD4/1O4Xw750/86Z3OdvpxkfA8f/8jZEPPr4b5CEQLOEF4E7uUjZ0NwLn7laGTt
K1gjaHDOOw3woghSrL+ytZL2FQlWCOPIyNUisICj+zt19Ove/EiiX07Wnh5zXGXQ+kDeCM14cSbg
ZSYXWlr0UE6uO8TU+msNL2M0qlc3c/CNSQWLm+FlJA3nGz2LMCrkqY5dZoSmw9CMSCLkPUsPChJP
eCu9jjqE5DpZWksBIGNRlDzKUdZum9JwtcH/IST1NZ6DS3XU4fgoUazPT8P50MHs1aD5g3oeasxT
eH0RyloitPhO6jBaZZ06GpxNFSsfZ+C/vJcmhbTD2OHFcSsBlYe+LefXbIeHMY0SJ1kRSD4vA5fT
Dkf0lRw2GQijc6oSk6vjzOA0DmurUUATOhjUwfRtFuNScINVsUJzivlK74VJRKoQFyHX8ELAwn9+
5FEUKRuhPN0lDpeq4ZoqikeWxkpZVKtk7XM5VW92fKf378f4jm1O6mzoCRFD0gU2xTUUSDiTM7yO
3jXouKAusO0X81JlfHv+vjHOLU5OCesadAIYYBHQ6QWaoywLB4IJiznK6FQXgR8T1G+AHQS5BGXK
KZsgNUlU6dqQOOCU0AIYMLuWrW60s3aRHmjGMcDUveujRTHeNa2NrAFwYzV67XF67jwH/jR7+zFu
BZ4BTMvDd5relGKAioIJtXQALj3Zzhx/pYEumwDo8U+p/Rg72t6DUoOLiUstT2FlBRUphSY22Ohr
eoCV8CZRPvpeipCa/PzkT+5BPi7Up0DnRKcYFJtx+E93LdpLoB8q8g1OuOpcyckgDG5pq8aTbNEp
7jOb3Mx2yTg/KDCJlCdiNsgkwKWfmhQ0Eop1bqQ4KIPbr/xHv4CgJm+hlNzVd3Vstdv57j4TIMav
gR5Z5Ufp6HiORYzim6qnWMDOVYhb+xa6vSsbdmusdFf09LVau+Vdv9Ppn8hYn5/U00FPvEOTF4j5
0aHisH9Q0neZZus7CIJBxqpBqdrx3bmHoXz6Dvh7yDrKGoheueM9HbLR1YWYKZhozmnyYwf6dNJS
BoQBiUM0SLciNIMWr6HcDWom3sEHT/xQ/eB5oMziqief77WzdQfFDu9wKC9wfM+ZKk5TgV/ll77m
YE+4/4e061iSHFeSP7Q0oxZX6lSlu7q6L7SW1CSoxdevI/vtdiaSW6iZnWfvMHWYSICBQCDCw31U
c2iBAkOrFN77Zm5dmtqBY0GXnVI/sy7dJv2AGp+pw7+gHeWVoBaJH/twhug12Zuf+UwmN9+WMci4
1jKosT42KG43KBImKCQqgsi5oRmcG74lbBgSfWwDEiLim15/S6vOhXIWDN3t3fVNX1Bft2Ww1GAO
CH/yQA4jY6y2dUWX8thx7xmkX9dRHw6k4JvhnaCdecqvrWtxg54PSXTXPNEh0C4wd8hXfACSDx/g
JriJtYw1Zj/HIs7NeoY1+XHGHK90SDEssEBHp+dz+244Jd51Khj6oDlzyxVQ1BBsGfGWdqsjFX43
H8aEIk2F2mvAkkonWCLRawUbjySOm17Dp85fFL1F8DpSCAPNia73NAU5+VAOqXE+nV1gPYmAo2Vu
rlLuoX0ERQQXt5v0KfWJYENGgmN+45OiTQrYBBSIMTXEogkhF9HUipIZyMXExqEM96obPUMXHkx+
H+BQ5pjTGCCEpq1JrSrJ6tJpRJod5afO/wOhslyJU5bYOi2Xi9OYvZ3FsZKiBdZosKfigLEnYxO9
fi8ZdoeMhWIYi0D4uf7D8aTzZ70yTTfi4p5BWy+La9RBz2kgWKXA8ptiPu9/xOF5CFvuUpnbVE80
kSTNeanLfyj94kdoJKVoQ6HSuRd30l7YSxUQJ70t8pgSb1N6pA7Q48X8A+YTb1mjV0i8xOuc0u+6
YKcRar+OITn0dG7WV/CW4fjtRqzFSUVVC2cGfXs2uBv5LFCKet01SuUR+srHrlo5FfPbJxri3KUN
Jv7URJ31GP0Wd9mvPmVDFSBNEDvxHn8BLWMEeTfEef7M0s19Te2iAglKMlqdYGN8o8JvJXpxgf7o
DYVjgNnm7xgaxDnR9uKxdWoIrvOL1Ztb+tcsy1sClU50fQdcLZ0HDHUI2jHIllDa/c6NMOPf/1Ij
R/kXJ/RyrSwRfg2OvH5qzRlGGyS6BQiCwV2yfv5BMOLqELt2+1/QW8JMms9lJ96I+Ve2mSNqiYVY
jhVsN79L3dYbx/LXUHfzHfLBb6UMhh/IMfH3mfN52by3xBUqGrOOK003Vg/KSw4xKxvdtZ3SJl8t
1V9m4gzCVy0xjun8qkzZXdv4nSndNeRtFHhfgAaGq5fctbcZjJe36jRPYopd0GJPGZzVXV+qZ8vr
3EE5DmCVbAMecJIZWjvHRrQnUGfAqIyGgg4Tqyb0GNdokBY3l9CBTVYIU+ZvUaF5KSSwNUhGVdHn
Yl1sgTys6me1/kJi0yfLa9X6hYlB1jH3gRABHgzugrETQSJ2OhfhIK4eEXmRhmkK3P5aZoPmdbVS
U0/hogvYUinivka6agtfp+P4qThxk6ytD3K5O9RtL26OtUPXM9PkxdVP1W68X888Echaf1PRmQ80
5Xj2qL9e2AM5gKmCLHtxjZw4iQwr7fDUTomz6vMOYmZeZPRPUhpCmseOk6OoVk+qyh2Tphc/64aX
q2YKCr3cLoMlY9WUXU4D3W4ZDHiMySFPVlbeSEGuvI9phKpAJqBvDUsLLNV363HBE4iAshvqek7x
sydAYkJIUfBU0JsgnRbIYVQPa+WWPrcKuBVzL1fNpPMjaglzDwU9PPEL1Ukiqn8QzIfOB6te8vix
D86xyVJ+GUYdqRgZXVzg8nGewOfC65RsZQOXW8y+OOsKre4lgon1Xn+cCvsPtXDuDCBvcihZAI+Y
gLcmJpQnU4w5SQMG2wX4rupRlwnnObl1WaDCDFHEc3HYYPzTIBD6q0Cn7M6rBLhaeaAIljHVQ04+
vnUaVfSN8RTBaM/NkMECMmhRaGAHCbLf7yQ79dLTvJccSioBCQ5OX/VcZ2bP3aU95jQoPWLuXCL8
9+7kzaoTxS+y4ovFQcif+viubp1KstdDfKJltsYKh+4UK08Y9TAwb694iWFLv2VXrmwAneYTn9l2
05cufyBzRIQ8soBtTBdXJQAv25RSk2p11IpTH6nEN1/mdKNygHcYXoH4BJj2v2k2N8m85kuJh+dZ
eRqTxbXpTZli0yc2FRlLCwlgIq78w62LAV8in3scQKDeKCkTU4+M2IxnNwV/R1YCGXMkmWG/72C3
JwVkMKghUJIsWQeNwXW0V5RBjmSgs9xRumsVAAITHo3BxoUJED4gAXhJa+ALPj9VLi6UThVIXhm5
BtFuBeynGNwsA92VIlCFUvEA3tnfyNOBpQVlggW8PLaP7XPnEwQdLW2Z4MJmUD/JHqjTPHU3Oqsz
7Gp/PH2ArI0e9+tjc22TbvPFGhW0J4EihM3O64+lrexA1Y4Sk4ShoPgIFbNHFA3C/B9TSqPkAwFD
Cb1a/IPNvZnHHde5X8wZiL+d8EY3NsUqo7c+4NdfNtzxyhQTU6s8M0ESjyVW7eivS5j2HURGv7/v
jvT0svt4uR4mFSRFqSSVhfXQ2qRy6EMq48fngdjw+qu1MJ8r74cJgq3i5AKi6MbFnTVInPthy+uv
TNDtvPCIsjG0kqzYLtoROTPp3VNqAMrcFznEfX/bmMlompRe+wGTtAG2Df1XHdbUAODIpwh4Jklw
QYUKUYTRy1/Ogi7Phafo9vL8AT+kH/+978ZchyuRlbbLsKG9Kzr101qhyGA5E57FQEB/oMPFc0bm
mlqyuFP7DuslWHEUpBA+H37VDiV8wN9WvE8Tj8frz91k5uopBswMqPQEdF73KgeLgyP3M3/qTGfe
aWETiIJN9YCW4U339QO/ycZZNPsi1+tRy9J5RQGwao5xkdlpZiFbI/77znTbE7l2JvYRnihRJLUy
1klzAPIFmH67vYeo0hpa3rin2MAp9cbHxItd3vnn2maijJ5CPTiezrZnt32BpqzhR8SPgb2inxYV
7fUbuKz6gATFidv24rgx+xaXqxqUiubZjdXJRZctoJ1ooKuhSnFE94kXJKibvnNs2Me2kiw56C+w
2hQoWdS0wX+xz/fRg4nMYnEBmg+WY+2W9x945vGWysSntG3bTBVhujoWL3m4HqjAIcS2Ywc8Jv+m
ynEVoAwmQEHWjZQANVOf0vfFl/lZ+Jz5lGVI9qeX6T46tIHAzaA23nbXVpmwpCiNZgg0LDbe6mtv
okfVpnQ3hlPRtBGCMQHkTaAc7VePqVsfkk+DwzlM24cW/I6oiFpgaGGChmQAm60qOLR/qLDAK47x
DTvxU2dARWn8WnxduHou8rZf/a9RhSmrY/RNFUUN1ygEXfYlTH0b7oyw3tcoOSd3OSrf4gouQ1S+
PSr2pUFTFvqBoG3/vH6T3WzPIymgX/fWz//+HibL7Iol6uoWmxCvOlRDU4hfY6pxHfxo5s0YbzwQ
6Df/a4uJICnpxb7AlOd5w/GIdgrjRLsYlJi+mHfFV+6rnf7691bHJC2CoS4iiqV/PjGuXtCvUN4h
Yc8nYPk/0oq/q2MyFyOPa4jMI0KpQfVCvlAxCBU3fIUrL/hAlOAtjYkSVSwnRI7w4bJd9SB/Qh/K
UYIkXJ75NIrbOdnflTERotIrvMIamGrTyk26H1D/4JzFzVNByb+BZ4IkA9taI8BoivmELneljeke
Auheq8jf0MC4L8VIc5WkeVJEsCy/HwE2A8CFVcYfwUA89nFqoLeu/zDGuxmDKfX8630bm28eDZhe
qPnBFPhA4KIX2eaypM2wFNg8ijKqvjSAh5bQsOztwRWC6b5t7IpLx7N9V18YZZIwo5uTpKxgtNjV
up3eLV4H9hi0CUqHPkPyn+R1OVKF6iFsQs6CN71FlUGgizFvxFbGMS3MMvfiYtIJMVsq/CkGzUvs
ga3aq0e7ykF7OTz3n/5VHLuwyvioVneVtECN2BUmwS0l0SbrSRbAyJ0XHF/lrY/5oCYZhkkDhstt
Ce5jMwPC6cv7W7jplxdrYb5eOcprVUc4DQmmtEnTerO2j4jM+VDb6wA+ilLNQkKaiY1d3iOlGi1Y
QatsWB77JnffX8fm3aL+tUB/wYXrR0kmt2uPWUGpkHdjUj7OSjUeen1QUUPNXt83dgsdpLnxhTXG
74ihNU20gLKCVospFDveVyDbUbwq4Pn49gf6uzDG2dLFxGTggIUN0XOKufGiR6sPCTFnRbwvxHja
lGZm2tMyE22Kt92jNAaIv8jNgB/BovpQBr0Pt0rDs8p4X0EAOiMprMoY32iz1h4wbvr/XBmTeqlx
LqqFjhhB63bZlxUjb/4Kasv0mKROTGztm3rgRYjtC/qvg5hM6qUXer8OAr4aZVtN0fieQ/AAOGgd
uDLSey7Yk+MlbAFvTvsojmtspNbtBTFDKPqsds/v7yTniJnMFRaBahiOGCGNRt8n6k+LlZ8wfH1q
0n73viWOW1BU9+VhlurWTNMMu4cBu8/LWHxt0578i9CqW+DtAaMHWLPYEaXaTPDGVLCatNJ+lop6
wsD6v1gGWG6AfAANCWZ6mHx3tUglLCKekLI178Q6+p7KFa8RufVRLm0wH0VP8rjNTRmp2Wye8v5n
axHHkE6ESP773+QWMIiYd2mJ+SiCtQhS1+M1URzbo+pkb+OROrcSLnfF/fJpPVCuLNxUT2sBwhK8
H1NXfcp95Rs/SdzM7in2VcXAIOjR2eeU2mWLWqBFjYQ0+ymeE9LC1u3yJQvlUNjxNnnbHnCpCEdA
6EOb/Nohs8hojSjFC5KiUseflDuZcrmRO8XD7c8HntG9ZN8SIKz4X3vMVzUmw0zkvAWk7quI5rv6
KwG/WuOuAGPOvz6Q4G8duEt7zLftOjVphhr2Oq+8i14n7GjpJN9Vu7hr/BoCOU+8LT2LD763RPqT
Li/sXG8E4Lsn1wLbp7MMR2k5rMCZKmjlUD2eHjVLAXyZgysB6JF58vf6ubm3YkfYg3IC1FF95xed
rb129yKXR3MrnOJbY3IE/6fYxusft6wzaUYBp2oRassdJ/W7aWR3cm/yyMY3ji+GAegEKgSWYYu5
nNLBAltUXeluJsX2IohOR2YfZGzVwhPr2FgSLKkWHSwxqQ7K9ZLKROzmJoKlEmhF0p7Wddxr8X/I
qP7PKQ5ZYe2gg4T+EYVvIymH2gpzVPJpBlPJOqkOhrArWXJhdIqOVdpF1TFL8nF61CIft33Re4Lg
Cj0YxqrUNpQ0rb9ka5OlR9CVgOG6LUfd8MFmVNYQ8RXHFgw44tQOtYMxnSHf55gVw3Rp0oFzf9+A
CtYApaOWA6yezcoMLfG67ufnpsxM7aVRjSzad3lmTJ8ThRgWgJykNkI9h/T5pznNuqza9Uj5Il+J
4/yeWCn4Kfqi15LjGmvR5zVqq/g1A3YZqKPKiNVnScU0fxipaoeKUSQnlicmqzX46rQKKAzr3frZ
jOQuTdzW6AxzsGfIVESDvUSaMRd2JKxl9buo26F0wKJHRGeOZ01zimJSlV02gafAA8OoUjnQlx0r
NxtjjTJj6GMf9sqQRQEpoi7oQHQRIHvvGg9NQl36jOoKaO4KSayfZlA47tO4Sz+3UmRpdmM2HQ6O
CfCGXQvdOh3w1xS5gmQI7fwop3XzSRvzGqwxzaxMoWW1c3LSJzWFTE6cdaEsDtP3fO1zPOvmfLDu
o6osVU+N5grD2elUTb6VDtW+j2YNU3PQlP+Clp+E/lAyy6WN3p92VGezvSORkn5d6ng91HmtvqZK
k+wSrY93hbES0Y9XYd0vqdR4iiBXn1doqGI2u6zU2e5BEfBcQRZ5CkmRrgANRDEGIsd0IeVD3Kbq
HIyrVWkPymrIw1eQh0mNowuNUZzADF+uQdWu0MOZsnEZX8sqHqXeKXQQVf8QC5KYPydtKH6uw1hl
sx3rQzGdDDXPmtTBrkravaal2SDabS5q5UMLx5ScTtHaIlymMmtsC/wZir0u1Wrcj0ktjqEpy7Qd
Pi5ZW7hmEa0DOGq6xTRCeAZYrUCZVQ6VI4GooT5AkiNBC3uxiPmmIBZIT0Zhtb/yIVNf1Fkzv2lD
PwxQPICMn23I8/04zaUBYE49AqzfxFoWoGRfVGGFLzcY9jSMWf87W6tGeZTUpoadVjOFT0Bl5mXs
C7pc9i8TyKXMBAoVsTw8qyNou0y7HaoW85xynefC6zQolGsL8HwQ41gSBjWdVlqtwl0lDUPRCyCW
qz3ORgzCIAJGjHs5KdLMAVXi2HuVuOrjsbUayKhjsE0KQCECep8BXEXI7ZZ+9fu2iiy7FwTF8HrJ
FDKnrdak8uO+62tiZ7rWLK4Vt2AEK7o4irw0H7TKHoVO617NXh2BT2uMNnnGfF6lhwioRnaaUULa
6TOION6MUu2rxG7T2qjAmoLZZ3vpF335ZOVDET/nmC2MP0kCZvtsq8sE4kvjNE4hyIa0KHYMcY6+
j2ZjKqstWIMh3sdxLBi7No+H/k0rZYIpLlCulBg4Kpe5zr1usNqVOPOiFwr6fUSwpM5eFmtGz94w
oJaLTURdkkCDAVRK03SMh1GX42bfKHIDSjR3AGltDAQO2J5ARlMSogZSFBExdv5LXTUrxbWpu3qS
gk6lSUw82mshy2rQl2XrSRKE9tP7ad/NUxc1VIoLQBsdMsiYBGJSA1kp4CFikbigIAqIHz10b9VZ
Cjx3ebQa9LK7TAlgysCAJZgYQMgAyWLmMhyVvizwuWN3BMaF5lgThgg+UD1lsx1gOACkobTcGGdE
UsvYkaVBbGZ1tRxajE++UK1sEL6dp5ow3ws0HbfDw+ZzfyyiYoCcQr7F76RQQhqKRbIcOcB8EXBs
CXDfgCLsZb8PLLQcOB/t5hI+r/CvPeZdbVjgkSxL0XKy3eCRF8m1DoUveCCc8ahGJegAPyAfz1sk
s63ZUgM1mmGR2Y5ySOPSgkySeZwxNl3thwMXJUyT4Ct3uV4kS73fZE0FlBIWSR/2zR18c6favUcw
o0AcHiRqc0ctjPiB+QUTxexzUcZMGvCo8BlontmJBLAjqKvEJ85329pCoMlAQ4cnKR2DZZI0tVJH
tRthxartAszf8QsI6pc0wxRj4yi1fpBStMsKNYR6BLRvDaATuYO4W8fj8kcwzjMD6YTJ+8lyKNRU
cptHTIDggvm53g1uEjbPucp/YLEdBnpAkADjeKA8iDljxnfqORcGPRksB338PQYUYs86D/UovwgX
aXxTsabGICAMQg904yAmR7/1xdPDnDqItsyl5dAyeXpIvR4V8hMq1spdh9eG5siH+GcfZL+W0i7e
OJ/4dqUYq0HBFdSf0IIGvcK1camqQdVSrwZOSRq2z4nfw2eTcPzEx+rcQNbAS4hIaoLnA+wvmA5j
FlpVM8nlPjFc8gMguREEBp8THxT5IAe10X7DoAIEAiubi71iPYi1S189FxuMgaK5IWDKOhcTpdGG
sjEVwwLnTO91O2mmE43O+/tKT8ZlMKAUjCIeHtCiB7Eq2JmuTeLJoehxi6VGo+Es5nKwahCa6cTB
iON9JPHKzVtbe2WPWWJZZZIBiBLAf5DhkFw0dL8bNZbYuSj32BI6f2DA44WHjX29MsqEB9UYRCXV
c8O1wvQbCMrRZxHQZInuha+L+xGGcoYfysBhxLZaGh0ExogoiHSvt1VfFWltNCwz2aXfJH980UTb
ipwVSUlAKfQJ0KelaHfEqz5l35LwQ+1HeviZbwsCGZRDdJAjgAmLWfZcZ3JlIc/HyA0VJC1c/IJY
tVPksxjbUm0rsB4B8sWPEV4kCF727vu+dVPNxS5c/QAmIvZtYVQgs9FRze13GNp6yB0wYoIME5P0
ULlsOb5861zg1T8DilHb2sB8okyoNCJmss/nxwKzOEb/RuC/tX1Se3LvjWjy8goyNweIscmUnMZU
JdBaiVe3QVUlVfeaPNpRlPhNKTpDonvvb+kNigp5kAnOLQCnod6rQ9P92rG0HO/FGRMUqDiJ4zei
JnjcfxtHezRDyaXiBZNvvuXLgShfBLxlyuQb/cL8wjn3hzAH2RBilUR0rkoNyE793ab24tVPUGRz
Mez+g866QyjiKLR2+UX/nD7zYuXWtqNagmwXjBcIXDQjuAiVuYb+BAjxDFezHhtwxi+nErQ5q+ID
rL57f8/PV8vlOZJMSlUrgz6eEvqAc/baVtuCAzAtZ9Rlg/RJC0uc4frlQyf2JjU7W8KQNb3nwDPF
nNgxi5Olg8IjRoLjuzSkc47VQTiJLlUQ5m3hTdubrouKDEDMCzKEmO++XpdWqmaeiQ2mso5kByJa
SvMufW3ccmcFZpjtDbf1eQ58UxJmjTJ+M0timakoOQDPrEOYWQpNlxxmNLzplLWwM3kxgXUU1h6z
pYaZYwBAIiligugsr+qejk/UTnsAI61HQUSyO/+aDrywQJfB+szl3jKhDyQi0ioo2NsqO3agEcmF
oB96m5RcGsAtn7m0xHjnDCrIAuSYdIGTB59B91G7a9z8ocYw7vrwL86CBvIQHAfwQt8IkoKeeIxk
vUrx1hyPFDIdw1nUkD8ev7mBF4bonX5xwIdeUFvFoIaUjuhhUmTJd0NG6cYGjiCrj0mHoicnut48
2s/R9SKqMEZNhBsD7MQGomsUNAB8tSDMBMVBdFhCvfrH1yNiOdX/FMGrQOsEjGua8zpGGsnX81GQ
vcLXnlrPtEUE7A/gTehvv/RIurZLa4xHIryh3EeHiqmf0EMAfLNhWxiipqG6fq4+YV6Q4y2sb1Kb
eJaBoxI8UChRMGlQZZGhnsXMoAAo4GCnEyUnOgvNf+uBa3nf2k26A2MYMQEvOYjXTFDdXHtMQfIo
VUV8vHq5LxZwVMx3pho7qiQ4ZgtOSuRbfWpxjN7kHOf4AnwiZlswRADyqWurrdbF2oCCKQYM1X37
0EGwCC/NPW2/iK4a8nHMmxFUR4oJVi2wfkCg99piDDmINs5AP0hR/tkbBYJCdse39n2AaRpugrNp
j64NijsyrWcxH7HRI0SzAgFGDtS97FHRMuhbPejQ5gUH5neesP3mdQuqT4yhGxbKnex3XGRj1gQI
lmN9zd2AcpYUGPv+xH/n3WTp+Hb4B3sJIkwwRhjMAaxL/FGL9QQrix5H2RZ/L8B+7adACstP8ak8
Kqh6ynZ1J70WYbVvMZ7Ke3+pN+9a5jewx9JaEN8k/AYpicHGnDX3WRK5eaO8NNALHPMxXNrFN63+
Xk3RoqhzckzzHlh53Si8SJq0MCe5Znet+UQISVwhUsKuS4/rUH8ZZu27GrUveaWecEMEWmQe+h4d
szgZHhJF8aVueilS7euQpBAglpWf65Kqtjr0eytVHqqie5ATCNKlTVgs1a7JlQcdU23vH9ubAWZ8
BVQtkWDRMQz6L9f+XFRZCZ5udHyKHoKFKNx+IaT9McRZmBpYedq4Tbq+NApgtub0Q9H7kJTxIatX
T8xwkXcmHpH6GCgTAktW+9o47jEv6amCchjGZtdU6W4k8un9X73lpbTWCngC5r5uH1dyr035Muao
71JdYDvdx4EWyG7u8ypoDM+vIf7Zn7+WGA/J4qIHG06WIHBT9XnjO1DuKL5QfGK+K4D9cRc8nTHs
ntnZL+5IARvCWevM11lIlKKJg3XOPoSxAdlqHMGZHoygdsUDVyGNvaQYa2xtkiiZnmUWrA2ou0Bg
/UzeEsz73jbvxfNTnZcF02h5eS1Si6ANBCGqBBzkDawVFPJlr8wRoltdO6Lc2GOsYxC+4VyFG+kM
aJplpPYSCqE3EFOM+DSkK2FGEUG8Jn0fhdEpFtDSd3ccx7wNKMjmKY2HJNKZS/Y4QcwOGhU9Xit/
3AVV+sOP1SnBJ8eFbtNH1vXeWSq6xgb6DuD5ubn7MGNuFRJ6OoiflBSKAhCmzIY12n4YDvITZ2m3
vgh7OBAayC1pk5yJ10sD2ti5XAUIHqPv/ELzeOVJC6bdeOInTBu3Ax07wPAlaCsBeRbpr7nIQPvU
6CdFK1AY8eu79gjIjjsE9Sn5gTFMl9artG+gdMAgO/kkIwHmvSCkW5ehaQV0iyjhlnaDCIhBxx5L
SxW7yv2I6Rbd6U6JT9MnDOreJXaBAaJ/8ZiATUqkiasXZSu2a9X0cYsZ+iZGVJuPzT4BnGVGswWT
dyFImziR/6Y+dJ4zuLDGpNudOhNdG2BNsxfAdTpbAhjqB9SkPTHUdv/CeWiFHJxtqF7fMB4DzCaU
Gi4GlMppwDY+Rw8aiDmyJ1qx5gYy6orM0QBsxEAREOI5KAcySVquzNUIWaXI0e4ptWH0iuU5TaDu
VHD828TWfTDI9TYkM3ibehtC8enQLNM1sL8CiEMP7YXbqhip77MZ9DKTs/qja+5zr3g2d7RCP/zM
XT7Dzsap1FBwo0JA+N/NqYzVQlihCYHc6Ku5pwE7ehhtOlbRPvFnYeh1w+6rokD30QDPF+hOmX0d
c1EQ5w56JrSkqByQ0wSSxzezURsBKRuiDQo+kDu/6akuiWQoPVqgTnbE4b8fH6CCihm6xW9Ria99
ktsxd+Bq68SDY08C0BvD5MZNZr906ASCtxktnD2cZr+CJWk40QYApVHuvy07+jDknsKNCwNWVdyA
aCGjhcY4DNQ0LdhNoj+dFYx45Y5wgv7xqQi48YXmKuznu7TFnPhKmZq8oraa36aGob30sBtNzHON
9uzob1LiEPuIVPsR07efOeefNojeM814Tp52BeoHMF3soADjFM9gEIPv5Pc8mtWtsKbhtUvvetRJ
UMa7PoEEpRNQRFqWM77NCNx/rinak8c1xb8mNj/fX2vnRPXivM9WXIgtgLRwmnaHjhFI4KyTELTg
cuDCs6kr3OzhhS36Wy5sFZ054+0NW5NT7Va3BKrEJuH8m/LD5u5wMDiCzhtvT0uDX4KmGoFMBvrg
2qDaVig0xzAINgLgKBJHO0Q7OpeDYjutOnGjJxtfaMXioojAagsWRpdlEuXvmX3JT8GiB9LO+WTI
njh50UNxoFxlILJ6lqvHqHzshA/Qr9wghv/8BoghUwgJklJm0QLi95DLIDE8Dz0Ch2D5TaAc4kfN
G8P8a35avsjPlPuuDaqgDqtT6Yup33zn50DsXcL+EubpMddjGaP2vWBOSKwfGk1LTqQW08rmnM3t
Xf+7YubEzEVXQGsRK1Yi9bXWAZwzDnKT+paeHCtFd2LLDE0VSipG9WiMZSBjrGfIgQyK7+QZsLxx
eY6AnZYqza/Hdc/5dWwixuwC+yipRUuQGwmFpf5H65uB6C2qLXUObaEB9HUH3HbsyCGAbNzQzJ43
1jJz3qIhgnwZwb6Ij/J+PCqh4Og/k1c8UEDrYHFZhG8mfll7TMprDhEAVxrspYvmSTXUOsCKOkSi
o3WrGw0gP4ygaJMeZUzOj8S3oh/DdLdIKEANuSf1iRML9xmwxr2iQUgN5KkLGBPGX5zvsemVdDYA
Dxz0Y1hm9Rqe0GkxetZ54jSveCQ+QvkGKpYi3sNJiDa58RHsPM8qc3VlixwJVobIQBn9qilYvlKc
zgzoPpTDuoekwBATLxzRO+ky3p6/x8VKmTtL6pQprTqs1JJ/khWo3SrQF06M3fjoChgwkBXTpzBU
AZj7H4DQpk/XZcGDMXqUi2ftzYq+ScIeHWNf/0JTOfLakS/dUTEQB4LICGmF+gPkRGxyAMA43pAQ
kzMwnICuHuPtcdmYcllgtGRRpcbw44n0xsOcQKbrISdJUbjqtBDhk6K3hByrvCa93zS59LUeLak/
DbiMrcOgYWjdQyUYeNNBR0Zld6bWzo7R960ZVEteAsLdyHPCC2G3R1UBEZAJ0QUkp3Qnr2+qolHG
ZpnRbO/9Hiz1FTg7lTvaY6d9LUSyl/cPwa1nXJlj76mmqkw5pxS7nZo56jQ4RYa3RMyxchuXr60w
XyRZxrLS6/M4FghlQtw+O92XQy7O7/ZsIefVccdj+hadJbbEbMZqNJb1fxr3UHQHcS5mGY7dsbVB
vRw0HjeTYbNB6mtQAke3AKwjtFJy/bmWQegSDABhgGDX3OV7SFdhLmXaiSHXEv0vXZ/ha0tMTBWK
Qu5V2igHJWS7o6DJ6cvgz17+EzWS8H2vuIFosctiznLURFaBNyntymcPfzqdwFw8dn6GygG1mhwQ
JX1oyEtfOKZ562TiozCRbBwHsO91XvIA+cYwd/Jzb5DPTME+rs+rRMPFAPU5xsPYC6BczDaHHCu2
dJmxkmZNbdPI9yXRHw3MFehdymGvPbf4bz7ihUVmcQbJqkSeYDEv7KGAsKIt76WjBJ6e/DSH01eQ
uzjGKQJoE4ORTgakCQm+DTvRtx6FIIME2z/WM2D3gLkaaiJkltgB0zz7+dMQ0EqNChdu71qubsTN
g+ZsC8MpKnS/8dJnSwqQZh+RpSINpD108RX6opQ5gZbACnCecb14MxqgagIab6pOZTGhVIszIMMp
SR26XG5Rv2EKyHvfWbfiGgSK0PgB0OJWVkRqpmmNB/D0ifsIlDF9SF9n6oH7EtxaiSkBeYUXDLpn
bLWij4tqHGURr0AU7oc1GD5l99FOA3db5cWiu4KG8BevoM2zSbPZizcaSFvm2mxhczbVXQcCzqhW
/fe37+ZZBocAZZqKEiwQMaouMy+UTGvqsqw7GmYkn8br4UTLBgroxuIfMXdK96Yac7aHkw5NPCpb
d26iXaypWfM+1qG+CXuK3xSe+AuzCZSubfFll8z2/EubPwBy2lwn1TfUkIhBEuk8tHVpN57ipksx
5Q+qzcXv7ihapfWqQ3JXPNWI39zLgl4GTJyBHNtfg8zHS5dy1pCw0BToLU9+18hfZMOy86iwMddh
t8pDu3h5e6+omp00FicVvClA0X2+NM98V2lVCKpi2GcxMB9j1Cl3iCx+1tvLQ340AiEge0hZ+ly7
G3fHlV3mnQkC1bwcdNhtXck3XykHDD2RGnj6eSn1VjCDtB5ECfG6prc/E10abVz1NEsQyl9F1IGo
PEEOrjXVJ498dOBNmxA7isa5jvYBwNMAQjBhui+Al6nkacLoCUFRgeDdOOd952hy7QlW6ham4S+t
+pYM+murl6PLOam3b1fYR38SPwGDmZAIuY4G0CHOS2iEzMCAmsHwZH3PUNF3u8doh2k0TJshM0CK
VRKX1xzaSOavDNMwdXF0JKPpCTFH8C+gr7amvTdV41elkSovX1PZVaVoB0H0x//ncpntnmo1nYgE
gokRDJJpDOZh8wECii34wIAA8bNgDqgDp5/ft0v/s8yxvVosc2wNHXOnKTRhwWcLMaN6vKtG817t
J+d9M1vx6MoOcz7VCt8YPWcKcNVRhyjcJdNd4ayqUftDqUCmhHdeNpYGyXsoJ9ERHAMlmuvviPH1
LsP0GxzYgIB8Wjh5NDmCPvAcdePaAlkHCt8S2jMQhWSWBliC0q1/aKD+9IIaiAN4qVPvxrvcXcJ/
DtHD0cQgAfhvMDdCx0aYlWlZj6JTmesukcdXa8WW5tLnakk9VYl5F+bGcwOCKAqg4NCEApqUWV3e
yhDbVhokxw2KdkVkY6TYKYXFjqyXYZ3tArFhBBh84mrcbLxLrywzoTWLKkkVVBW0h8L0mE+RuJto
0lzmZWMXYvLD0uJAWITDMEV3a0ce22YNa6GpbdPsOeDBrU98uQlM5I1HIGktBewDZV6HCekOncqt
1W1coGhI05kYtL7QaWBs5KrZplpT6qhgWT8UqwuHbD0IS7dve+lJtkZXj8QnM5HuoVQfmMX8nBrl
xKsFbFxnuFoAd9PooAqKAtdnpi7bVjAX/IjRB80YQJKGo9vkrvY/0LHd/L4XtpjQ04CsVzTQp0Zq
ZP0YnhoUwtQXij4bHkBxycVdb4Wgq7UxnjxgXhOK5ee1xaG42g0I/A1PUH3QwT4l+8FWZE7U24pA
l7vJeDDpevA8RjinxTTZRVp5GAt2BBB4vh9cN94EOuDQwEFDKI7O4jMfrRn7uutTfDQU/KsqDrVi
8qalOU3Nf7P3Hd1x4+jaf2WO9+wLZvKc27NgqKgcLNsbHlmWCQYAJAGC4dffh+ruGamqPtf0rL+l
LalQIBHe8IQ+pbywoeZtWhFoql9+PfDJR/p+5GVNv7sq51DnnRXiJC9+jrBG+UMDT5agVvK7RcXy
3NV8ah++H29ZUu/G4ypzQkvigeb0QRTfNDpwZ2a0fOOD+/DDs1y+wbsRLNTzDQ1LeoAi55WP7oWz
LbZzvLSJzrdNT62P99M52G21KGw1od+f8OEKTH+gwuCRo8+d4Kf29PtRDvaZ00LIL+gxpUG8gGzf
9l9HWB0M/np270OnS3IH0q7lfVO9/PpZnoijwCMG7him4BC6OOyAVSNYeURjdl57U8F6LgoL61vW
w7cx4PckvIXNyY9fj3jieUKqHVwHpN+QUjk8Qs1hMAfOCzeRRrc1WZuMZBzizsiMMxv7VLXq/UiH
/lUo4TRFMSq4j9PnBUpnhk5sMx5PNVTi/RqmKU1U+eAa+2xXOS+C3HdBE3Xuk29c9vrVaGcoLFjJ
r6d/ajt++FYHB0HFFeWThOL6m/AVXXfI11diDdpj4vJ1P6/q843VE1sS9lUWaOLwTIMpwsG1VTSZ
Y3DDclHNcb9YKcAGd0W+cdDoNNNu7ZawgY/ccw61J2e6uMyjEgK649E9ZYWFU1N/0Ehvl0a1uxFx
8HVBE4drIHvJeYLjiXPBX9yhcTNC0B6t4o/nwlD2jshcPFrk04BTiTVHKJKtxLZdNXGYhPScfOSJ
57pIDyFwRYMD0KaDAWvfYAa3IdBvCKiTQKvAPHvZLx9xcNYtMR0wrMBOIKs8WC6lMIo6GKwuKT4P
6UJoWcylkO6AWtLF5wmbJ2f0briDywLaP7DYdnI3seTLmFvRZP83y+LDjA4eGulLqCfaGGKpWsEu
/SlE9oTa4pyWqQF4TzyeCQxPnDgfBlzm/O66kFOHtRJiQNajdxP+nDoolOjsv7iVPgxzeFEodxGV
x5uy1t2FC3uqDtxAcbHUa8PtWaLTibX+YbSDCwMwRqibcCw9a81AskdHYxNEeITRohB9FlhzPBqK
jGCpoQeFnOYIc+LTtnMtSpx/7SwX6PlEp1BR2Sknse7OHJLH1+GH8Q5RJ1DzKJmCQiAEmBJr56QL
9dDrUNi0kKudfZbHi/4NoLvYj0L06UhXyspwbppMOliR3daGQILwLzQkrqofiy8xXXvrRm/PzPA4
ZVsM7eE9jbPxROUG9Sqiqg5jZrLcOhbbdjBwMrfu7D4i4oi8HhDlwrYiYzwX8J6gIS1uFMCeoReK
0+uw3u52VVlYgi8P9wKu3qt60ZruLt6wJ6hhnJnoqYf7frSD3Yex5gbtt+XhBtXGMwGsM6FVr1IC
/iG8thG0nZc0X9KEj6cm6m84lrFiyQIiPtiLDW+bYaqInQSo5GrXj2BgDGTkt4F8L/NzAfbx+YJ3
GAIyvPALsEkOjuigAabcoaP91r8oNtMIxFkVQ7HdjOsN1IR4vPkvNqSPhQqK7tIygeDewfYv7UBD
2dqyIdmuk/orgyQCEIQyIauaAC1yrvN3go/7cbyDvKwN23aG74ANOWHKVuVNgYaUm45w8M5Bd0dS
iJFDa13ypALyvN78YYd1rlp0Akzw8WscJGtFFbRtaeJrLNilfF+FiR3snDYqrC+wPip23d5e6zSD
FSHf6WptTw8hNM2my//AVeN4XSOPc6w3ijDADYfBBsS7Ri/ktp0w0KNSnvgvfwiY6rhw02X6582O
lpf6cVV/HPJgK5GqzPN2eQkQl4qDmUV6zjaNS9Z+d87q9gieDr4CpgcgLFpLC+7gcFGzwO/RqlsW
mLkC030V2E92Mm/efDSgH33DUyOxh8hOm3UHxCrsfIJ+debsOM5OPn6J5Vp6d3NbpbRyASAyMOoL
A6BdL2IVg0ZxWeMRs5Ubk413t2wBMOTPjH18hHwc+yBMMTnU5qbWWXb1kM4gNObTkBoscq/Y4rWY
lOnw5P/wwab6D+7b04vr30//4E2Hc4/R/LeJB2vnc/tWqywgyLe4MsU13ADO9fWOeECHL/zgyEQH
Gmg8qJdDU2IBoTWr8hp3blxeLy4b/hrqhLD06K7gOp+etfY4vbD/Pd2D08xooCibgy7wtq3FFRoH
mxleqnSVrxf6kQHXbNSez1oOH0c1eMWwDIPfAhb5UfeknLO8YR2G1asG0IklCYOi2IK54jCRPi8g
cXI5vxvvYJohFX5ZL8t52VOwcE8rcWH2r9hS8LZPx9SK2Gp4Ek/WZQBMHD2nanni4kf6twQ4IHQj
azksguuxx4eWuYPHjKUMrzR4xa3Z1oZaxt/mQ2A5fRjr4KQ2m4HMLDCW7dNDnXUhXyy6oWy7oGDO
lZxOpJoB8DbQmXEXppB7eBjXENhDXuE5yZBB3neje8NtI2F6Zb4Zqm54am2vTDkz9sqi/lUP+HsP
1lbs1YXnwSHQDzYoWPAzeYf5pif94cC2IHkDtzMbpCwCUbODQ7RQflEuUpeJQQKxgfCGt1I68DYm
VOZ+gIAw3PHcHl+82QzbVZ93ooROYddDRxCSgEVU+wPdFxMt1hD2dK98Z2n0ZYW/J7QJd66tcBbh
lHisHTFdohTvYgGVtb813Fw+mLUyQBVmlg9T0IDdcJY5X/1O5k/10Hp3TdaMReS2XKfG6FEMrMbg
ToPjnLbDXF6LaWaffRracWk3we0UTv69EpNAhWiqutcB6pKwpLGb6qrOWLu1xxZUUc80X2Rv27sh
yKG0Q9HthbA8xPY2JoPnSTx5YrgpMhresTrIBPRFfbaWepJQKbSC6ab0Jv1gFAo3jqLzhd0F7iV8
9qp1XwiZQ4XEguBggPr6I7T6wocsbwHP9WYXcSVC+FSHqryYutl/FLZmX+GxXafgrGvIlhK7Xgtz
CPZeIcWV6CeC0R0y3hhoJaaqt4OvQUPq17ws+7usMsJVVjvD2sUIaQk9z1TanbF1tOtewRM9v9fm
NF/N2gEJvAnKu4FW4V1RlX0MZgd7DKBA8TDmpQEgbzA/FCgfbF0sxpdg0Djc7IBiAU7ySveMwuKm
JT2PqMrAaRm79jojpNyX5lBTiPrk5Zd+zP0Ho8lQNKnt6qoCxm0bSN+7sENrvFHNSOvEbtF6mYRX
35lz4Mcil9NN0wn6wy58SGAMltwMCOKSvrTay1BQufGhsnpFKrNLS3+ChMSgHM6iUlXOhWcXxg3Q
f8Z92wUmjytpFZdO3bQ7xL8ArVsB3TJJ6Lqdimorc5ltLFOUl3nZqftwUsAvuQU0EqPcqeR2YrWZ
LFS4q8DLs1Q6zEzMYtZfBmYreFTm2ZaCc77N6pbtmjYcb0cfz3ukN5hoCnPLnt7jNXfdOmcju88p
+MilyBsdG5ZHptRT2m8r6KW2vE+h++mhEWI0/GUglKMd3rYEFlF8cOiOiDGn10GZD/NqylDRicpQ
nAM5HF3d2PMQRHJ9FyxzLOCDSNkqXPCNGQr9bQ0aoQ9oXPe92/cr8LKglfOWnp8Li49hAAdjHhy2
uRGySbYYcwmLs5258bYLccn6+wr6qK19mN1BJXHk46Rg0PLHSPUP8S3YjnEQAW0YN5fnAE5HIRgE
AQgibJhTAo595O0JLSansegIvHhhrlRlpn6fR0EdAI1axH5Tr8+EfEeJ3DIeRNnAu14UAg6xGzlo
8VXBtb/Yl84dxBLNyP2eQ47gpaxBOCvhPZzDyufc7XVixYA1iPqhY4fIHt8ut3dRLjZWb7oZpikn
KzbLLyxj0a9ndhRfLRN7N8JBOAm9TaOvHIxQVo+B+aw8iJ9mDqASZw2ejgo3byOhMrUISEBz+uDG
6wFUhjjr5CNPhG4T+NwibpCTeStx/fcfGyT7gNZCqRe33xFqq5z9HMV9HSRkzr+YDVB25XT76+d2
HDEtcCXUuyzgs0C4PMyCbFPw2WsDrIi1fHY346ZfTStUXnfwm4t/PdbxYkdothByIYYBK5ZDGSg+
WZPTgikMiQVaPPYm/d550r7S3jhezLM3pNrLzsLKjyJgzA9hNwjAqJpjpx0kOWjBzMQamiBx63gp
Li+xvnPdJ3ILtc71uSmefJwQdkTz3Ef352h1QE+yFRnBK5PDNxbxEAheNqVG3UR9B+noH8qyL1ig
03PZ7PEOgzgoQBjAYqDqBRrixzwSjHngP8ogSBBuxV55JyrzzA47xhDiSXqweAqwTqAQehiBdpVl
5rp3gyT7xnWEGZHHcQP892exXar18sa8JE/nimun1gxqQKb7Jt8AjZ+P8/LbImeeGIOkN71167Rr
KG1EgWpjnG2rQPxdX20sERMdbNv2ForsEWtVstFkoLIHSesKWBLVNsQymYauQTdmq1/vhuOIfhkr
BFgHew9UtSNMpq7HclFzhFaZDQyovcm2Veyu66vFW5vHZwHPx0fkMh6qS4uo8nGFu7PrWnrGsOx0
kJJQUgF91IiqnYfVCCwyhBxRdlnl9+dIWMsr+pgifBj3sNJtwuCddfVyNKMS+5e68n/AgTi109/N
7zAVmYZgkpOH+S3pfbgaNy7kyRZppkUr8mxAcmo0H9AUcCqxKwCF+rgwTU34rKn3h9SoEw9r1I+2
fiq2wYa/nj1WTo6GpA9ZENQMjgraoTPBj9s1Fl2txZcDhYPrCprKaDMu7I4zKs6nzhJsb9TF0L5G
Bf9gaoKIzjW0D9IUueL2s5Zna7tHrQGs+EUyD/U3xARAqH98eDm3wT1CgrTIWt3060U/OYjYzfm+
8HG882GgQydKD50+u9IVTn+u9tZgP1hETFEl9MOvN/PJcZaQAMVS4EUPFcRRiM8s7eZBkjc/Rw4S
MYA9oz636E6OgkdGcCACS3gYvZU+NzuzC8FrtWmkhqu6Af6NnRHmOXXi4qX8NcjhdiX5hI4oz/zE
596Twcq0k+HLNFkrKcF+oZtfP7hTa+39aAfRlFN5tiwHjCZa1P60gzzGTH49xIkJQc/Fxq0MMRf0
9w5qUlYhicdpFySVINyKKlwpa7/p50jKKbsdcjmsQ0/nZ4KdExMDDAHRDHQxsGsPccsMHg6kqnE+
VGaPyxJdS/f61/M6BmJDrx6lPSRi0B5AlHiwT6F6pYj2cYHwl/EFsSikQ6u4qWE1CjTA2Rj+5GN8
N9oy4XcxPKNN0BTI/VGfAXHFrK5KT6ZzQa6oFokszy3DI1UrXMXLXYywFLw270gse4ahRK4cMMjd
aF456/rGS/sUoLL9vJoTinI9TIq+Fmu58tfsR522N+r2fNntxI7Dt4A2h4XthirqwUEFgVHfG7ou
TCzaryhFn9uoVqb79Os3eVQ1xVRBcMHbXE7FowO3H1D3A8QSXvBBG00wY3Zg2pDLDXxBIxI8EUuc
WZwnp7WongPjCXTjIV2wR5kW9hpGkNByuqiM7DGzkOfm45kQ59QegKq6iXgDsJwj7Pw8OW4jsjZM
anu6tfrwxzhDHe3Xz+7UGOAhIeRePIaO0CN2r20vG80gqTMrauG+GXhnuGunFv77EZa7+d3Cp105
mQraLQnLrTlixnjHO29ldt7abFFVmlDbPzOnN0zaQchkgfWwaOohNzta+6w1bSFdZBHuvbfO9+Z+
Sp0Y7PHm+8vSw6531YuzP69JfHJcKHgt/GEkhZCp/zhVybxg6ucZHB00u5Ywgz9Yj/ARhJCuEb+o
1IKlGjjsu7P81cPYFG1GCyrEMD1ZFPKPwny4yQuUByDcrleocK3MpMJhpjeLb8QMuSYo40OY0TxT
vT7cBQeDHgYHQ6cduzQwaA+sKAqmgMmVyUTObO7D8PePURZ0E/DM6NkfPNPAHueyEfkS/mbrfq03
XYrm2nma7GFMhXEW6i86H2h9gNd/cD6bmfRJOxBIHewW/EEGxJFKnZW1/7Mq8T8fvLbkP/8X/34R
8OsocqoO/vnPy+KlA3fqp/rf5c/+9Wsf/+if180rv1fd66u6fG4Of/PDH+Lz/xw/eVbPH/6RclWo
6bZ/7aa7V9nX6m2Q/FUsv/mf/vAfr2+f8jA1r79/ehE9V8unQeiTf/rzR9sfv39aOob/8/7j//zZ
1TPDn0VCyeGZPx/+xeuzVL9/ssLfoKkGkhDOIaB/QWD/9I/hdfmJGf72VtpbtEjAgoN51qd/cNEp
+vsnlN5/Q+/ZXBon4G5A6go/k6J/+5nl/QY1gYXQb8GWA22f8NNf3+3mj8Pij7eCR/Hnv//Be3Yj
Cq7k758AdcXm/fehgoaYiw29lAZsoICAhT1YIEOgctIp1kSTnwXYVZ3peCj2oZr7mLWldMwIppHC
C6MQDLr+BnTkokjc1pjMRJh5ifYwznpyySZLBFvW9vAgJj2rsn1PG99/sPKCZl9Mb2jnXdGbo9w0
LezNLoQ7BD+mABDDp2wwogysymcMPCEqgiSxAJYA7Y24ULX92etM0l3S1mMybmxdQhwkCMWOoAPk
roOhoA1M0DzL2mfKz3EmdHXWrVw29+0qtDM7jxxajTaozGHYJ2XrQVeChy6UOHIo0ujInHsvixxS
GY993nj+VptjjpO8bbuv4SCnV9Ov6dfRFWB2qL4Nhjj0FeFfZDMP1lVJ+hFONiNKTCkeMpnWvEJl
Im5aXk0rNk+6i/umBGYBm3NARm338HITJid+Ogp77OLAmeG+TcrWvJd5P4rt4JfCS0XV6S7qBCLY
yOOh/eAbtNFPlmyDzdCLAb7xqP5PK/QXyE+ZlerJNwfpRsHUZVaibBWEm0r1JHjtFJxZnouaufzC
d4dBP89Cu2QX6NCirx2F5dcUl9oI8SVVZQz9d2lWVK+ZBE2zwtUWlF4RtUCf6C1tRkhFZ8LMIAG6
NFW7Vc74SG9r6fP+q43WgttMjvU15HqG/NxsmMi3G2I2cOzNq3lTcMgpX2djJsE0sLk7y88lseaX
rHPxLjKjt1nkqaYKYu1UxeeWymlT+sp3ozyYRrTLxNzKOIApX5/AMIzXkc8nZV2ysJgNPIxSruiY
qYep1nUdlXY9fcOP+c/R8qeXKqey2KiiHFhaztKT1zlMASGvMnK0bkDTrm40ekJubJgwcI5GZTlD
PPpmO0W1WKqQEEjJvtY18rqnlquqTYtg9qsrdPMg5FLZwgpWJqHTo0lUOMTu0Dc6JU7rda9laFD4
V45B03zmaGMieOu7Kpti1lsCTxQEHpWEfBDFyjTMnG34XDOxG/pOwRpOdyES/Noqg12h3HaVE6IS
dxy/o2s3Bz8as575Ra1lXV0Xg3D5Nigpc6Hxo1G7z9jka38RjplbSM/kJdZ4NjM7/8naonMvTYVI
O3HgdFVtK+7D2I863HgcSZahn8Uz9WzDs+xLMeS2EVul4WRNDJ0Yr/+h2iEDVsIsQnDxeVs4N6Ya
W71xYEM37tvBlXzt1/C3iY1h1kUXk4lkat15TklWjZpqb2XYnabXjV8J+VBT+AXGdOxG426UZdds
QPxCJy2qeGioJBu9yU8hVWk229ETqvjmNLhHt1MFd+MYb7J3kh6tr2/j2ARQImQw0gMqC+L/W9+Z
Z+tGmYYXBhH6YBm5QfWQ8H2R4WvtvMbQzddWs8y6KnxsykjMvYvyc25JSIdXReVtVVOw6Qss0Hxp
RsIycD3BiII6xj6AbLTeWwUV1m60G+PbzLF/dngZMMar1RCQRAQW3AGbIFc7s4eckhlVVJKZRhOq
ijncBrtJJrgQsmZtkdmFOAxjgH2KklfDzkQPGh07KqspckIGzw0i3aC9N4jVZrCPm637ocyy8GbG
GYLqcm1OBfqZRjW/lDmpnVVYha6x1pZflpdFxWxomhVDPaWsx06IC4LBoL5QVfmG8bYVl0I3WZ32
OG/oxhpqAfC8psb8HPaF4w07yzUhzJ1yjU3TXjSsgGF7Mkq/zU3ISbHcqMk9kxTdz9QImhGaIDif
czfMcZNIHXy2Wjr5+9GrcXpNPRqmt9nsma8OQ+kT9oeQk3sc7ZZpNNxz2MoRJuYgnUGW/Ik7zr9b
vA0fcKE58HAs676NW+owGOtoGEVFLu1zcknzARJi0i/sbyGdHNwmRena98qu8gena5tHZctwisfa
6PS+Jo0Ho1efNsCWe1jRqwrwCNjl1J0I4kyVTrCBWabVrFBjYVMZKTEWPch9ZDbTGRHFvPZl6A9r
ZbQaxn+lVXpRWXMIZ73FFf8/wvrkor7z/46wYlEL9r34EGEtf/FHhGV43m/AvqCbg3eODgTULf4K
sYzA/A0NJceDHgVELS20Kf4VY5n2bxDXhScs1OCQXIQLNeSvEMv5baEEARsPjYxFGAHW4n8jxMKX
+FinddESX5y9MRqgXJC9PAz2ZSUBh8mKKiHdYF2jdVBQf1dSG3fyLW14l4GxSkxj5GlAWunfy0YP
zgbCWJ17ZVYGrj0/19dm0/6ETe7W9vXPUo25cTtiUxUxA8x4SJT2ip/MntG6hS06dpYw/enOCcHa
ju0sIxxWJJxbFbyKLatezSZBgmrIvAKG01ZKP3BaAkxo1TAj/MyCoZZdnJXmaD3rQMBls61CJWK3
JN4QNyM8I6PWbep6389FaEQFN/PurqM6l9txtugcWVxn9nctSN/81JIXeu3aReVEQIz440oZGqGe
H+oGauu94fM7jSDJiTkv1R2p8BTiWoVtHQvKBndFbMOXEatxz6a5IFUTAaqjrbUZ9qSO6IzkJxaw
jHaiqgKvKyk7hHkxvFJHY5cNOXxM8dU8QHgdOIpGFOdbk2Z1LrK4h7+cAJjX7zs8Sc1JhwaIURUs
ncBpAH8ftrv5rqyHsrwqVTjNnwWtSJG/EMnCbz7vOOTBtdeFEW+Zceu2i4mxgFSIAdN7Lp9hsVnj
f2CqHNLIpkTD/BPJZfAtp+XgRK2lh+xbBzVwTqJROuO06iXPyi/OZBb1JdgHNN8qx6lQ0dcCTp64
Wgu2qR0qrYSGjtElWTCK+anz7NJMJ68PReJxZZhgG4FuPAO2ROR8VyNky9ehpcj80A+k/VoQpW1Q
kSbh0hQ2fwyMBjRkaCpNYS1nKiLIjQjmHL3RcnIQRhg1vv0VtCqZ3jOTZPUeKlBwQWbT3JN1b89G
lQZGTjU4Zbl00jlnAMlAN7d0dtqj7XDrOO0Y7K3JNmHXqnybXvYOBNKwqIA5RUnL8LaOZGa7yUNe
OwlEM6A2NhM+/RxUUI0JUzD2cLcyc1q6w0IpAeeTAEjBS3ge5jvuSg+/VJEOYrI1kuEb2MJkPS6y
OvAuqtExpq3NsC8SCa6UEBHtpmHSUaF74l+oSfmwkW8cmDV3c6OrXYhUR6wgZjXRFDaL3fQMVcms
+W42XSsSU+ui3c8mYNnprGEKtZeyybLnHBbd4sHI5rJcqbDo8tSXwnzqjWzov1BpIgyOCiwAfevO
JChfpgwcslRKUJ3iaQjDIuY5JOW2g5wHd++6ovdh+x2KAgVPOCGjPk3cQaWeXc/1bRXQmm654pl7
Y8yjUVxkssDvwFwiLNfEa3loJQYjRRM1PSurJAi4D3ySsszJS6wM/tUpmceQbMu+Z+i+RLIPPLkp
smwaLlSvs+quAqQK8PcaKIFdL7MWmh61UYL7Isa2fIKz0rSXVYNnxxxdf86byTKBj+eILGzu98VW
mv6S3wRBN+09T49IP1hQ2vHc445MQ1OifwW3wPFnEGADX9CScSyPpmZZB2xW0PFN0E8Z9pAVVsxf
UxPLMSW2tt2VFvjOX61q6pqYFfWU74iPsG7b+lTVX8exbMxEs5YV+9w1s3rnVDlWi+BNg8gdxfP2
e0/sMX9gCgTIWI9OIOFqD3rRANPq0ey7OzY3jXwBzDx4IKVVAx7DvXyfm6NpY9k27lNW6x7dxMZh
+VZyT06JCe74HA11N+i094jhp9Afhiqv0TTG14o6yDSQcHvxYMGZGtGNX6515bZ3IY4ajqWHVC6G
DZdQiB1Jp2H8rK09owZo0zi34PBkVrLa9xy5TNQ0OtijgswvMjVaiNYJXH5rvzZ/UMeZvrtjR4pI
e42+cBTi6qQ05HDfObmVTjobbyQMX/qIDihEWegcQYUyaZzMM5K5r+zssq2phDahg0g9NSurylKv
ghHyc62dgENqhYxz0sFyPAMNQchq45M5rDYABwKjF3UWmdD+zIH+Q6LXT9jhXZbZE84Iv9E7byhg
DZ1lrvdtYJaVXzCXhnW+wbrr2p+qLYzpUWIRKCAzXCQQXTnTlCn1GFhw27PCm5zQO1Wae2gDou3P
h52PnRTNwnoY2+CuBWY09jWOPxRfVFTCBH41olMKSB/zIk82ZEMco9jkwmt3GYM3NIEqfNQI94uC
X7dsIGoo1W2JszAqBBaNQWYNkO3s4X0AAFpydWk45kXFihaHqD1sg5xf+8L83FX03jWnIDKn+nUo
xtt2lvCfdS3AOD35mo/Gc+5516WNm4lNSHcmG0mBROau4E93QYbOebLhuIekx9S7rq42UDyne1g+
k7Xb2rhW6oCt8hYWcPBZp7FtVPdDE+6D0kEtQ1UWaga8Sd1R5V+Im/dxgHfS5Fyt4Ubv7+qGhWvT
EvmtwhaFMg9fbE76gbPrAXYpZGVmylkjQf2Ru6AMUwOSjjV2R6or77kwqvyCjlKkPjY/PhkkE9oz
3GNkdpBYNep6ohQSUjW/mkbwgboqL+5EUXiroHav6hq5JMKZLygeAWBfAi7LKsBeofE54F2vsWFp
lLn0ORSteU3ZqNaZGCSo2Yj1O1+EK+J21itk2KvruRh+IlWnq5BAtqCv/Z3B6J01s/DSGzVcZwis
zQW311U/TiBqNFkM4ZznWlTO3UQH+hlO52ynqNskQOe4XybkS3s+C3dtcOVsbC5gZWny71PXIZVs
+osZtu2JNBmHG56ZxVIZecQ7Un2XmlzWdX0RmOxKzTg2eSvKlc4aOHoI10vDKXimVd6iiqPLyJo7
pF822/v5XKa4zRM4sIhYhbXYjA50t/riBo9uuHCwpsSgoBPbNq8MOyEaUETpeLCB/+Pnbra+C9pC
HdcZYHZRXxbuvPPRCknCSl7MLS3jyurKrXL5CrnITUXJts/9F0fJrSR6RQFQBsh2XA3juKIWXVuU
sufSqLrNQPMflV+aER8ZTCBGydblFH7R4QhU7wTToGGGcrAt1uhkrwM/j2lPrLgagiHBMXCHGud9
Zdp7t+kuAHGdIpF1FfJcuR/LHIK2OEOtMjdSBfhErKiuVplRkQ0c17GFdePNAM8yNFE4QbsSNpsP
zlyIe0FL+QR7WX2f24q8hpxm98XE+zIe7c7b6lLQPDKzCQ47DbLvxx5Agk2NiviKiTKYImmbdI8a
i3ORTQhRddf3z71uxke/CKo7/Ep9E6gA/hcNtJip6uyI1mOzQtgdvDY+KTY2gqwNn8LmqmeA3WmV
TVfVVKk4M7n3E2I41Y3ivUq8CRn0FWLRCgrlvWlm0dxpFau5l18ERRFoI2rAPi8hS4NUMq+zieE4
m4WEyc40d6u6y8J+yxFHf2cGotLYCSvVJoFn5HXqdJO+d4GLx8mvlT9tsQ01WEB97UGxXxe83Nle
P7rfRA2XjYtSgQiAU8IRX4sJ2kKvQU0KtIFFDfGaBPUenoMeLjoDHhhmmAcRatL5bVFLvGnRInyL
rKoKxmjxNwPDbujJbU/67pL7Hfk8FZ3CTdA4cAVqOdATgEz3mISavaT3Jdpuc2MWiK5qZETJjNhS
Ik/ulY67DqWFjZPXbY0IyVLhZkRcY0WQSTa/C8N7KoG9RjF19CMgl/oSWUp/PRjAywEcH812r2KN
rCLBlh0f2dhV+3rgzaaUSuJcrHADD42xYkCIxZCVneHtZIfbIRMkciFCvsOB8FD7Dr0bgTm/4fkE
u4N8cnEQk3LbabIVPQGpziPJ2FpFXJQS9lCO/Vl17jdAVr1ryxf3UFU1v1Gr6XaCEVzPCtRq122H
DTzvX8N29K5nUz/DV/n7oAGQYDA12qFwTmMKDftrVzG1Zw0UtyW27CW14LXkWrSIw6EeHptpChI1
oxKICIP9nMN6WuEQn2Ogq+kK6xL4eJv25m0zl+5GOT1NS6cz7pBRkHQIdZ0UyJ8QOrIgccKmQp1k
QlCHtIcYO5kjpIwAimS4IqSx9UabXCKQk2vecj92cueybssman1fX1h+1sUMUPgK9XFBH0JOxN7t
mwyheFWvLd7Ul4GX/R9757UjN5Km7VtZ7DkbJCPoTsm0lZXlVFVS64SQpQnaoAvy6v8ne3Z/dGt2
pzHniwEGmO6RMpMm4ovX9uw7y/ceyHO/hqY8Fk1qzlFTh0krxndWhpwfFh6q23aRmumhlt73oKdc
W0QnL/WSea0c8OXiJRPih7PK3xtv/jA5dN64RVsmjH0ApHP0OwErTVyQCMY2P0X7qvdk3NTu767w
2OdxW8RSt3cEamXUos9b0vicq7fUp2nLfzCdeNDW+M7st8bAUzttsreyG07pMCtyIPyr5asvkzt8
kg1jQ2k7j6l07yP+4ejM58YOj4vTLnHqrC2mmay68xwv6buKjcWVVgye7R3oCHowq3pt5un7agMU
bkt3ZfK66tUer0HBECBShctZyZ8RCQdxuPgLu6R9dV3/rJBfkSC1if0sNGRDyCqaiWOXD328FN5Z
p/brmBXHCTdJ7MuJM2c0AqdaKbUgsv2WU458mMai3aVsI0ngc0bMCtZA8HsRF8rDmZvxpbFWC3BD
81kYogGDlZ2SPOzE7vRbkflv43AjPhEcJGM7vaZjfZxURE23PXYESwTzecyjKdYsseduqZ7Hzey0
GkkwY3fYOzo9dKXLomGVD9HctOwZkUn0XEb7obGQ3dXrO6j1vT1qjI2RxaNkccpbXGKVdPWqx/7Z
9gf72LaZHa9L4+49u/8WCYdUmFA8bxnFisZ+lWX0NFflnZsPj5Jqj7wpzW5piuy50wIP39KMJ1ex
/pSuBWwBawLCUqmnnk77ZBi0Qg7rTgQfkY1wX5WDz99UFElmEwTeFkTlV16zxfaU20laFfdzja2H
A/CGq8d+2LzgUa4D5p+GbxNqMj7Wjg3aDun59g7SXlGmrAXedkpSE5cjWlrV625zgnevj9qkEdaE
IiF6QXBxP2fVlfxsJ+ZMcSpF9u7JdW9bbh43m/oMbHAdvPUj4P7bqvpln29Wu4MyqXj0wxNrXnci
m8vGIpBWO0ajJRkaqpychSl1ZXmJDdci7mWasZyOS3PtVkADVaWvc2uqfVc3b47V3deZiJ4lqszz
OvFX9pW7Hlog0N2UYRWxbas7M8f1x95ZJBtOML0zrcKt9ZrkQ1A5fdbD3FEZ10sPrss24uBts8Kz
OdZDnZRRl2bJtuj0a78SKpAr+vIOUEVzwWG0S7+MkzLTPsy6zTuhTmFX9Bo12/so742JZ+WQ9Q1Y
/2KVqXuR24CPUFjww6BV2Ix4idJi/Wlx046rPZt9JuT6WPsyPUzWPEQgTWutWDvkdKBYZzwF7Tyc
PH+sf1aO5d2NIBnn0e45c/kO2ZzuxPvnkt7exCSkFiF/iINaPHE4TbqZ20w1T36MsFiRJVOlNsuM
ndbeXbQRZX9RtRqu0rWmT5TI6vZYKocl2w3ANs6Y35xjERXRBfBmia6VU2XnploUb1SkUpKs63RM
KDofHu3BtR83F2A/z/21eOlKM5gzbX7iHsFMTq/p1ug7U2v32GfGfigdJpqjtRRZA7MmMR/B4nUg
BatDrIISF0YIs9fFaH7madDsOVY5J7XhDoMu3Nxd6I0Wy0FA9oJVPnvWtt4XTk1DoLtdOtfL3qt6
8XepLIvHTNvDB0dnz+02X9YifHP1oM+ty7i6+loemiJ9zcvtwP3mJO2LL2u5uIfegkeUhj5GEzpv
dV0+Y2R7mEYqCMU0PMnJKWPjYawp3Qdp6oNqxb5FvnD0B+97VXZ3DmeDWVufSXOFojb6bssre1/6
7Uddl4+d07T7MCzWxAEx20EXN4nb0wzsD0bxlPnse75/yES+rziJ7txgsg8Mp9epuNFFfvm7not7
OLkxAWdsY+7JyV/bq6+iOwvTv6VNiBVvpqyoAlGs06h9lje36tTOaufAybFLRtk+bNMF5oNzQym3
JR51IO5QyReP0CXto9e4JabDrmvjcW0KFj3Jt0Pt1oHbteOuj6bqfslB5Wqsgw+WTRC9q+brHHFO
g5JpuCy1B39kHf2qvZ9kfgq3+YNQ5T7LyBl0Ie0my1KxkdUJ1E0lY2Fd3HR4E90oE2dTap/SU7b3
rZFFUMri3PmQrk6anhe/k7Hx8cCN28cB31w8m/S1FOy/0h0/WZoaCjVStwzKkgwUlceNTfZB0SyM
eePD1JA3oVK8vMY8As1+bWee5yB9CPL6uTTunkjnI0LSl2qRXlw33RzXAev6pKyzM7lfLcu9ABVn
8eZbX4h8/OwU7nYui7LdaYuzcKuecNjcr/56RbRw3vLwo1nW/ZRVb0PlngBMd9odzjLfjs22ZLFr
N/sy1KdtaFHZpI6bBMFyXWX+082Gu3oz16rsnwfPe2bZeaYR5y0L+p+eV921YACZYABR9frY3zIN
y42TyRron8iGxyQS8zv3dhfpkK093LvpxG+Zm49rWD73a9rFMKhnWU1xuuVPJOB979qb31Tw+g0H
b+lPQ3tzlHJvb7bosq13s4GIpn+DiUO/uFbPCXLcb0acXQB8WbZPiys/UCqqY+lhG92U/7Q01gNI
3TWo0RQ7sv6mLPtT5SMCX3v8hREbtffGmj/shnbok82MY9It4ceOiJUK3Ufi1rMN2Br4jw7HO04j
NCemqSXiIVXuccRZmc2WTFTOBts5Qfc+jMDtTjvouNMMizBpXEGMhRTzblMyhuZUtvYlmpmo+tTc
lX51CGV3Ib1iLyXYyeaExW7rKRgxq43aQBQfazuC22864o8zOcWtzs+gi/HitV+GAlItWt6yUBy3
sv1arfoBSOw+q6ZvxTp6PJTVqyr1Xm8SB2n3WGrx2FcFtOpgdgCEO2WV98ynn6m/fK5KOqo20Jd6
/BIsnoX0NuLFc6muGt2BnlPi7mvOUdXcP455/jHoildEGEVsmj475a3+0aJg2N/QdsYZZwfxeQ6b
qk4KE301Q/p1VN6hJ/sPbvELP7S8+Jl5KAYezNukZKf3eTrdg5wnprbgKyspUM5Z+d5zu9fGjY6z
adovsvaiuwnmGh0yM4u7wOg6ZfNs1JDuoqLjT3sm38/b9BSkwB+u2z4Vy3poLCtK7IIun7R7Vf7w
LtvF27ttT1Bg4H8POt86EjIpk0577UFa2Qvoz7fGCq+LRZPzUqLgG8MNQty56rDP42Xunj3QomTt
p9PoLFxUb3qeiHuJhzZ7HZf5E69qfio6Wu179zUsqvO0VYRpG2s55ME2hwfTDMsd6r7yaza669Xd
xryOQzUSVNy7oeKW1OI6pd1w4LK4d7ApQAJQRsxDdo9Ip0DQOM9OMnNM/hRmlndeOyRuzNDbzazb
BB/ga7YXXODbVVTTsMsHH7BBpuH0wUJtdAbHMve1b+tv6JmaMVn6TnZMJ+l8SCfb/D5WdXbqOfhf
os04v2st9Rdgla9zvwKrBDfQhWozmBGPXTwvbP5nTSHfWjzpyi3ifLBew1k0x4bduA3wkgWi2GfL
NF3DpQ9OHEQfvQ7R/zDhcNxsh2C92uv3fbHsHCsAGS6DIs5c3tKUzJ7SjwDKI14T0I455kjwLJW8
c4T+AO/HYxqE68FvqAsuhEDH5w02rBN2Wy5Xzn3yTazA1OO6D1QMIvtitV0Yt1W/i7bwI8Gpmouv
Pvtl8BX90E2+oLxEdHMP1Zh+zDRVwWE74IW2zVe/CD6teWh98ob2CJGk0bFsp3q0X1LH+ap78T0P
TBL5G2EoAUiBnNXH1Rg76aBLUFm5bdyljNoOLMeZNvYaVo3zOSmy7DCzOFfT9hrkBFzU1fgJ1dF9
kLmPw+w8jL1LQ0E9+KdsqKKkyZxh57OpxwiVqtgqhiL2OWk5TXcJooJMXaypbr99Art4rAP9pbLt
D0TVbrEztV83f7UfHD0TQSA/pGZDgjCA3BtRnXPhn1FO3hmyTuLcMMPUqa1PHkDFfpKjuys8urnV
PK/HQPL1wUqe5Nr2yWo6oDMYpM82ea2MqYE89G7t/cCr0NyHYnLiySz9ucrc/IPoluKDwRN0R08m
yFe4mMdwTCvQ3k66P+gAlzvIoPIR2shLqZv2Ww8mM2oAh/Pyw9y72YMzWe1liAbOe4PtWiygsq9+
wNWRWrlYqf010hUC5z6C/7sV8YVVvzz5Ve4BYU/uXtR19p5Zhbgfwzw/E0bPM+/XpnMObL7+gwcq
e7aCVj5t4y1IYtlyZcVG1Zy1K2PzOpVLBcLO13PF1u8I7meAykOzB8gCnWmLcXp2zWQA6bd+7Fgj
RNCBHoJ3EIW8OmdTaGDOnhNUbaLyp44KNnHRiPteDM1LZZrmXsxtcCfa1T1FkVX/xJOTXYga6J9T
B4FwnBdq4EOdRnbXdQ4tblMeviq06We1Nf05Ejk6mbT39mqM7DeAMzHuWAGdT0JNdlJ1yLIBn5qH
0W2tY+rMyylFS310pNaX1oErG7ImII8/wu2Wdh01osFaPlnEj+u49EZ3TLhK01stWvHu385cQ9hx
QWfBYaHZRgAEyyse5qWjiXQap/0S+sUF8Mo+LA5sVIzQsDuEG2Ovssk98xZn9GkacJEztyF7ehGo
IfGR3ZxTK7Mw+Ic1pSDZIi/9mouftZe1ZBJWo6COZIxupWAZs/jmVVH74lTDascZL1Dcb4xioD1v
DnwNErpsKT7jScvfW29Ue2Ju/G4HeQoipJbtewbjupv6Sjw3N2C3drJsFypRfswrCM4+Ku1rWZuB
WRYHadlK79Etg+VJ+1tJLlDXloTCgnwh4jHZXg2eZukLvZdVP1ohOEkWB8inoOqjcFWw4QHSoXHI
To4ZT01a0buVNjeBIcqFcpfDRVYvXt979SEdVZnvrWxufjipcL6nQ7TcrVmgfuCzout5btLhM8Lw
+Z12u9ZHkNPLjUyoIrx2lciduOq38rPTKPO5ye2WOtpUjd7FXyNrOMg60qaOh5J3mS/AoSGeF39A
E8o7AVDd6SVjvtMO+0Qwi3SPELQBquU4VPlPWZCzFvhpppfT1uYMer2dOsF5dZeTV9zgwk4q2mFV
7hYXL22jt5CzekvvRCXQUzRsOPupTQfr6GRr5B+C6Q8+uFmYpJZxVMdqmlaipUQ0VjsyqEHiBq+R
NELqBrpeRQtjqF5h+GICo1uy3PsgxP7irtWdY8Kcliw5j18BYAfqB5wBlmYaozECw3X7T7cC3you
vMzKk7SrjD6MbkaQWBV2+UPhsP3timA+ggAHzilYrXJ7QYhye5oQLJIvLsTWKPCMxvneNhYMZWg1
rLQ+oX0GHegEiuoRfTHF/Eu0GzSK3WCodGOinFKh5N6RbNC7AaWevy/tsKkvOVtuCM3k1f3Vn7Ow
uLYGHPiL56nKuy7tZMyV0Njm94H0TMO3diu4EUR06xpnlE4kKVKNujdjC9GSRj/cZvV+pj4zRbyB
Eg6XqDD1c5jPVp0MgEUJUR2gOFbYbmAmqEVI1h7GsDt69tiQ2Jpmqt27CxjSeYrs8Ye0XCgOe0O5
uKvy7S1dojX2wg4aNUK4C4ymim+1kVO378ZoikAQGoEapI6i9cUZGajtdqyny0TX9zdIjpVClTyY
zI4OQgQ4tm+F9kHbqbpm0bz9HJXh0O/bnd3jh0drf7RrKwj3ual0R5oOPAfa7KnId+1Sd/c0t7nm
fr5JRo5M3rq8Hc1yDqNlOIjLRHaM+YOmXg/LKgMkD36UbuZeWlMbfAjmNLB2iynqxw48g/rtDEkF
CM4UMd+YeVv3HgKKLglLjlVH0OZW3evRirzLpOruKTDpRoqh61xGttmFE9Zk1IeSmU9f3SmbGWho
IEG2gxOHOHMl0XkvXhOiRzJ213M5y62L0UIhHFlkxErs+AwKe2duRH2YA4vKwRZVTbRvysH6lnek
Wd13iHNAPpwZOAkTUYl5iCiyePRbkYReyQ/t2/B5tloEJCh1/BmJjcpFwhMMDKmKCFoJA1WUJt26
GEJVoiHj2LWWb+FmXPJ+sqX6WiJL3tBh53n/WiN8IITDtzjO20PW5XHJ0Ja+V75r6quDoHiMZ/4W
A2GWT+zRJhUDY9Dc1L8H1m0EklaelUzhQwhA7Q7++tHTnl0kdrjkAUh1qf0EiXn+zqwrwri38j57
9ht3+770U0odrJsivxmtYvukSsp8kjVtQklxjZ6+UtJVq6SoczDDcQmkfuyyav4J/VmquM35G/dd
tA0mxt0j3je3rhm/gp7NtAPNUAm6LMv8sGGREBWjrgmONrHpeWLnoY/ZrCcbjTm8LLM7xMfrTzSa
TNVCVzLct101R3G1mq25BHbb6KRaOrRUjVdSKUokUe7HRV2677Nc5IpLP/DWPTEQ6ZcckHf67CHS
GO7o2yI5NqP6iHU80AuVtIw7AMYkDN9zLC8aIiybUMTRHAwvzazth7VNa7r/Mqsh8JhM2ylepwqd
DYs5R2rkKtXJIIY6sBr6qFvnuUuUcokoClfOhcx6tfDu/d70ZAvndjXcVSKLJMuiZvmE3IClGKvA
ge6H029IDpKw8V6+SXNA9d5PH+Ewwy+3vC1wVadyv7l1ZH1MldfNu2itJAd9Hg4YgS6SNcWpRnvP
IB5CJba3qvzc48mR9+Vi6UdZdk2JOnXYXDhsqd1ktBbjnVlpR3EZIw4QuwWJ2bAbUdD27HHtlu4q
x5+I9gmsMb9vcTggKTOeulYZ/+JSa6cuEtWvBFTSa2J4LbpheWSmM8VBDAKhV9FYlb6M3QZK5nTt
RpmjFiq/H4BHtjgN/fFbvVJFdWj6NBuSoVqJDFshUvrjKnpZHHNmlJFfsy3fRp6fCHDN9sKjWygE
U3mWme7opCr9GsnM2o5ooOrwaE1SRwd/tqF9tzLvUW1p0zCHYTsskqWofZDCfNbXPiqE2vel5xHw
GS3b4xjMLsJgeqbLWMtVIzTpEKJwgqYz90679Wj2qGZYOUQ5yuG8taOYgL90NOz9dArQ2PNnvb0E
FRySYGnH+Tj0aMU4cVcQgui2nSIhirYrpIl79AJvqqUL77RZq1yToB2c9Q5Zr2flcSirjJep9knB
cgLZl0cZLd50W1LcmlWGHdv/G9vfX42GISNNQJkaZmFyPDjE/OrKRDqZW02dE7zYp5q3YRwcliah
D3KyOmThvTqt/fFPAtv/wRb0V3can3nLLkf+SronkR5Ep//V8Yf/sACaV4L4qtp+CUJQR9H3SFKR
6R+ApdNDk8kVEzMHoMXT299FAfzVg/fH59+iNiA/hcRiK1D7/tlcyXaTb/RhEBjYN9vBKXJMf+6K
XsLOzY9//VP/p4+SdkCAXoAOGD/qXz9qWxg8u7wTO8fV1YNrcyC3EMztVKbCl3/9Ub/EwNx+FvEh
6JERRvrIG36thM0K3u4ZyJUxY0Vpi9kchTsDprdLe8u+L6cB4EtpRqCVxbcDgo8n27f/xub7V8fX
H98CVwFQtM1mAYiAuezPF5dpvZ5YNcQuG2v3q2IwnSnPsqgl66vmeeA4tv3NJ/7TI4wTi9QUYjFQ
QTuB/8vjxOE4LXgn+Zmtn8dtOf9AfGPvEAF/yrX93GcIBP/1pf7nu3oz3OEvxsvMrf2jC/xP7lxd
m1z28+LtoGWaHSPpFhN0EqAPnMe/eVf+6XLS3hhirySGg051IX/JIBMzerdlGtExO2X/KTdhebdN
2ObCDCShrSLr38pG4PbxYdIPXIrzQsokotv3+dNP60XelV7WcCQIe0FyPPFnfWLAFv8uXuSvHuo/
Pghz9u2RpcTA40H56wdFZmK7MS1CAW3PH9DE5g9GzsH+X98p558/hlIYwm5IRLAlgdm/vIDEARal
yeQtptKj4Lct3aNyJN1xxVAmGugoyXS4xXyJ97UhRw8lRxMr2eRJEOa3E4GBoA7S7G+eoL+672+/
/q9f65fb2qiUHzt75X5tcsQfCiHCNtUZryXpkqSVj1eVZeVTlZL+/K+vyD9dENZbbiuvzK0NUvxx
wf50g7sCPYEQqgJkERgl0zV6Wgs7+JtP+fUNkTe/Y+hijeCpZXL+5ffZ4BUVJJsDd49CQoeFeWyZ
83BHpfnu3/tBvH+hkA57iuvzzcUvD5IWqNs5vZfAzg5M2eYrjWjfdMHyN8/Sr7+JJxV/BTsHmf1+
5P3aKD/YqF+GfsoPjlldffXauXyRviGAM0dz8l8lgP/nx/lPyZbwv/txXn5009eq+PYf7c//GPMf
/5G0Tdb+2f58++P/MOc44W8+Mf8i9JklEB/f+qD/y/7s/Abbxy7kkAHK7boZ0//L/ix+Y9mBfCEC
ETKcLYo/9N/WHO83CtUJ0mED4zYzDXn/jjUHlzVr2J/czwSwBCFPP7uSDBmyfs3L16VuWk7Wh7XD
cSK2raG1TOVlGCACkfYlZ7/YB6IyhzbM2mNeN+SweulaZh+k0TTYFE4/DIlu+zBB+rmWO3SBYGei
c+ot3iwMOjtL8UrcM1QP0Bx1vrwhJA/EA+fRN6bj5Yu7jPVdz1YmD3Nhhq8W5zLVJ1GYK07Ta1so
ALjb+jaAtKKnhLoesyvKWcbmuhs8eWrCqkJF5Rmf5tYM2GZf5mpod3ltWeY0DhXWZLNgycDDuP0O
Vzk2h83OugI+DoduvGQaniDrrazbE9HHdxZTWaoXl22sP7UZRslj6aclzbCZQXkQO67cbE5gg3qs
EMMyuAjwicRrhQugoDfEcFvpewu+wS5dzlrXS3Hs0HIRWjqEXNKGyFP5rNfMW0/9EmzRXbm5RGHH
Obh+4WPo8MvyxaCc9F/cCqNFlgDOi/opK9HOvGWEBROOJsGILiRTdPJDUViB+4OTeQ+q54tBLd/D
IbdcJx4sMEAZoyakiU/YPfmWwcymmcA4i9VKUp4/nMKIVfK0jL1R19an2YGf5/jl2Zz6afLRDt2J
DSyrG+es2zlcr9MJjNCw7SFnlVTipETZtIUI1Hw8472JRTGlCmuN3c9IqAEX1NzGHPEMzM7IxtI+
eLoOwsdwXQL1yYa3Kk+N3TTLXkx9tr2WRd2O35RwiAzAJaAq5G18AhQ/g6ljMV/4+LeTPh3t9pv0
e11/C2F4xi+RIXH4EBR51MOeiaG+Kmiv7YO/VYVqj6QqpKiiqYwP76iErqZD39mW/n32/YoBu5wU
h+gqtOoPqvPK6ojvRdqJXH33PLlZdiI3aUHyHqg5uOvHsixOIEpYANyw2jQ0adM0iZiKFBWyRuy4
r4Wzgo8aJLF7ALLSv+up9Wzva2sbxPfOq93825KHZB17YHQNkmAsmy+iUlN9sYRXUgSeI2dIELOh
o6qGOa/vbDGF4Rnrf4fcp0tz54ay6XDZp0hH06MebDEcNo69+uDiHNv2AteZwx0P0A089U1u4XAS
ffEpF2atoBNplTginDTcRKtAlheMYaN3QmIMWuIF4EKcpc6ckgothz6dovb0lMAQDIhUqi51kSCB
JJPQU69rScB4WPnl160jueCpDnHq8BRa9bxHZrOiANTj6GKRGZr7Zd6sOc4tsHzT+aRg60Vt73pY
Xer4OI3beyl6xKBr2usYTxGKjbQtR3jItqWkxQ14ZcI17OSxZlj7REqW87WY7Pk1s3qBdqnf0jus
V6NzBLp1SXD1GmvnuYs7fGHo4/SKrGFEAxzkBDgGON265jVDTSyO2RTO9QWnSD++Rzodt33j22kQ
2/3azE/+JBGfZauqWHGgt+Uh0KrRr2Upe3WIZN/KxFYLDz4RjiURVNaM4T0wpd+dRaTyOqmcUoIf
N6l4tKVUSzzQLRyc2jRFt9SkSEmuzjI24XmYDBaLFtJSYFSswzauIb78T41W3sjrmJX04CLyHhMX
/FwfJn+lXYX53/7YppP3sw/A9Q/5VgzmPsRPI/f4EHUbwxZgyyLX0aOYc1nxMKgtRMPe4IrO9lPu
9fVV+NsyJbPf9xDiNUeY9MqnCrrDLBvdD8VHkRvPdafyJ1ljDkNAUDpY2IsKVBUpBfzZ8oGbtNZn
Cl+1jgOW6+GIThcVvFe6LDU1aeTVJZcZjpowk7nG9Tzj7Klcd7wj6sBNb5KKrL9bI+0h5CvJb6jf
03DlACDpAEbaRrQGeZRNtoVI/adleLfGehRkVQSthR6zV/1hs5o5OlVZ3fnXbHbxa0+p7coLBG/5
Kg3bBA63iW8OyjMUZ8/Gfp/0hdeux2KR1fzDUwbDAPSkyi7ocTwYHAmddRDWorovbHnB8gjWh3gS
3wLSW78uiMs03GUndrObJcwvVn605aK+A5FCMy9Rpvh7H/voQlVsFuLhqhwj5cWMflBBYM/j2L77
YoLIyie5Tu9Iv0r7ycLqVO8GbaLxyuSZq6Pdi3S8Suya4nLLB/uExdtw+at0qS8lC5Nzzktv2O6E
5ShYmInx+3WKhptEf2y5eAITuk402QbTkQUhc+4QjNr5nrNcZe8WlqURlrDVPEFbSuI5vLfK1ht1
PLYPpenYGqFCuilKKnIhM8xuneF9ld0MDR3psrhTlcSYWQrlrud+jnR3Tdvc6IcZ8Vx/nQBj0I8X
wTRcnUqirUEaUwZvUz0ivF+X1Pu5YMTJIDq0IxA38jF7jHMoVFLH0gXCrc0G8kpFmeO3K7zhhzMJ
O9wBoiNIWySa5ftlnXje3NwZuyvXPM2YDBTqxAxCV8V4ucblTmcqGHac1lLnPRpKq9g7yE1w7Xog
kf1VWHW4JjfG6xbRXs0uXYIsGllPPlKHqmfXTAWyniJiV9wtayf9K2n6/H8zUOUrsRl5B0lcL2D1
fwyg/zeK/+ftXPa/j+LxpKfme/Hn4fv2B/4xfAv7t1AyKVNEaNMJFdyiff4xfJNKRD8UAuMA8U1w
S+/9/8O35f5GXg+QIxGF5IwzuXMe/+/pW/4mgTlQ3nFS5z+eG/w70zeA3l+nb5/RPyJnmspC0vRI
u72dhP900i2hBy1bdO+rJ+3nCLPYbilk+mhSp1vjXsy43UqFECWNUGGEeJXJFGnqnW9L+njnaUbo
ZjlJHdolcimEj9+CZcw/e6LD5B2oSeyxY4e7qOvEc2Zl7X7r7ek8G4vQHbNk57qFFMSnru6dLg1w
0G3dxlxgho/zoigHMbUdY2+DJiGUIySCI5uZTEadn1BgqJeo1Pob/+XRDDUPe3ze3mWZjQqSqqU4
wZgB0RRmve7NY5fCUuNEaOpn75tdIBGJmIiRUuddX16ytO2e1VbpU1Q23rVup/SLuclXe2bpd5fQ
oWY3wyvi1VQILjN3avok0OSSFX0wn6LNSj+0UcSbl459PMxaseBgk0DbNu6meSXfMnLnyCY9p3eu
c9fbA/EWnSKGOryZOMn/ZqYb2oU+A1jMewfX6kdUpfkhLBGTx2Ha+IjL2Ri/VVvQokzNwOILd/bF
Odps+150ufnoo208ZlGl3+aA/adMSRIcthIuV6zD+1ht4ckeC/s5ZIGFxaRnYt9O0sWmfEN0Mtst
Hxc9CYwIZnQ+pyupH+narFwU4S9hYlq3SWMfgvxLOE7ppbkdIGOX/rorK6y1MBDjxB0wPm9J6yC6
cmuIadzdsrrDZ55+slAEnEVIXWUT8dnCg8MguqW5aGdKn7MgmPalk4ldRI3IAdk52SqFvX1GHGy9
cb4YT5yZYGCmi+9N7c8h7Ou7Fv78AMHbvHf82sO6pmbXe4PYi1X4F5wm4zlzcS81oy1eIkHp67xl
+dFiuSeFzcdhOlqi2ylkPBebdCJUxLnE58t7Ue8c00cfGtnmTOVF9rl3/h9757XkNpal61eZOPfo
gDe3JGjTEJlKpVS6Qcik4L3H058PWTUzJJJDHPW5ne6O7o6oKi3ujW3WXus3RmDg46pgZp7T78tW
Ss3GR7/KHw9uF9JXDzNl17siYDixx2q8xKfzCaQJvA+8MprXwhIDZQtUuwJ6oYG2gRYX5mAeWiXY
o1FRr4PSKgry0WLcjZnQFqsI6meNZIQbgimvlEjfogLmv0YFdhMkYoJxJ6hj+gWMc/krr7HZ2VIp
69YFic43ZI4ydOfiseDZVEL71MdS3Caxq57o5anNwcpCdy8kPDi0MibJKxPVOJpSBnG0iOgEqa03
bDXUtAq8T6JhlyBpc1crnvcko+mw7tOyfmUvOHifejEwTbV0LKk0XqTAy15aIze+qkFdPeo+7ULI
zYo9BJ7GW6AXPpWsrIdcEXOHTzPeaWghbNUyj/8y1Sz4AWx9fKl5G/8EQIOxfCFKX2vsW7Z+miq2
PjYIjyep+GwGrfnFIr/55tNcv6d/kz+N6DauWtRwdlLfA70T6swCCmHp9WcyFmyw8XPgkKlDiKah
+Ih6XEGKrmq/tQzQhdDnxXc9yKUDiG2RO17UXwBiS9/bph4djpSWPMdot1B8GwoRUrtVElxj8qas
XptRSr9ZussfX3QAwEvI8YfBFPytpqXDjy42gqeG10BML7lPdzqPVmQghgoUvuufEG7AaWbgWfBU
GImw543cYwPjV4+Z6aebDLzYicatDA8Itl9mNuYRUJ3yTXdBAlcxCDpESuhCA1PR8CQZsRzy+/Ro
8sT8PLa5eSybAhhIjKBvpUvyPRI81bHt0t42ZKvZU34WQaE26p0utsV9P0b9qUflaYD9C/RqTRqq
fx0rTf9EZikfci33lWfV6kmErAS88cHLJYSWK9iy1trrcrfYtR4J3ZbqLdIh9RjV3kumclzuTLh1
pxqEVJuscqF06d7VaDo81H3b9KsxNJVNAnNl4xsoUCmC/4+G7f8mK/9Hvp2svKXBhbDi9Lf/k6qQ
qVDyJukwyEpkncTin1RFRAlRp7lCG5JGDr58Fv/QP4VCSf4XxUDpXb9Q10V9UlP+J1XRkfBBMZfs
B91+HP0M808ylXdt8/8uExoKNmkU4NASQsEPjNT0w88TFSXhRZtDfChR8FmBYMMvYrJGwZrcjjfe
dqnzMve1meLpmoZwpEQDdFL1vowHZQ5tCCib4QFs1769iw7CLj56y/62VGbP6p/vA7sINP31swwM
lm8ISqJaiU/pYbQnn0Nh3Wzb36I9WcprC42Amdjkx3CzhM/ICkGrIdtQvirvc5gFe/kt49Vk+1tj
LW79+uff/plL/eS5hO2HCZ0y0bNx0s3no2pkPQ8+soUr+Ui/9y7dJjvMlJ6wvA1XySHcy3dLTj7X
Vs7FBM96H4XfgZlTpi9ZHvTga7UTNuVGpqX9lUtxs/xFtXdF18u1ilAcF78qUe4mW58N1W9gMPGs
X6kgBpH1pBNMGXOlhIVA90rSSJm3JnXKLfDOcYCziCzVMHRyt449wepeffi1FuqIevM76pRhJxmw
TNS2V6qdLOdBuCoGcrSVCGYQBFZPN2alJdXwSr1R/SzluXSEe5s99ApYx5XE31U+mj2APxSRO4Oq
a4Dsgzlk5iehUrsTJp7eCd1PEafDzhtjhMohE9yVfUmjuAlkTdnTKq6eo04dQS5VoDmA+BQl1FBA
WwfalwlZTKOESFVYZvjQqu1QP1d+3fwECNn3d+Sv/mOIsohdypm5C6Iu22Gxxlu8btB+SLKg01aZ
1lAGzFJZ3ro6LHDSS3UD2F56CXnRHqk5w7ivPcrXZDj9DkiahIm9plQaFG0RkagulB2BtL1fDVSE
d3qTD1/6TB/vVKvJqQNVog247qgonXQ35h1GnlqYvGnUfre+kOSbuKyjFxAw0qcRf6FgJUUSueZY
l1BSQeKRwFIm4BdI7aes6dqd2NbWAy285pDHQrvXjUL7Lfmi9K2AbPuAUGT0kFM1wG6sGbYgOeCy
C7iBhT0snUJqUNXz0RTdZ0ZmHLpRzZ3eqJLnyZj5AV2t/uTGkfF5MBPpTtQTAwB3jwJfa6rIcYnd
qgh6/ejRHJ6UU/zD4Ar+d0n1m3VuiRmCj7H6mgVJyuI2ynYTURJ9UvNKcFfofnffK2FAhxA4MaBg
CmSI6DWppn9BFFz7rcCYA49rNqTh2hjGBVCjRM02uSyzVkM8VwqEOKrha5VkWNw3nKDPYmiozww2
bLZVbhQ/pE4ooIx4Yvmj0VrEVvt4oILRaGOU7PK29VJY7qOJNjwyGU6qyqFJH0WiGlkpVadsRCGM
3/RSMylBDckITxDUbWxbfgfmSKqCQl4rSL8YW6t3jW+KG8Yvnlj7FNaBxuH/Icd3I+AD5TT08FSR
1alSqH2g371jHskgWZQ6geOMqMzLRNR4GmWtSih5Yn63sqRG3dW0bbbtaObHsPGNwRaNWFQ2vZpG
uxSNhN/Mdy/vFLx8oOSGyV0kF4XxV5TLSvTmN1I9bkGPGv3nzPBEdRuRlU2CT/hfrhueeOqGV4B1
gFqHIBml+eqvAn3XQ560wyaI5Han5oaSbkWhV1/atitRq/LrNlgjqAH02K3bEAGRCefotVDkxV5s
Nnqtx8O65XIHVFYXX1OxKe6sQVf3EZpHoa37UpCvdaXmxNDHwjp2Vl9hZgbI8EejC8oaKoyurkZd
7FEtK6LMgM5dj8aXMBDTV1VFrYXOxoTfq+0qBxKd6/UXpYbSVkti7IRmk3zX0kTknd4VwWYouuAe
RGP92FkSLAcv80Cz+5GxgYxRvNYYBWYY6WXljzQJgHynHbwyPBmMbalT4da6wb9XCq9alWSZ0KxF
oX0TIWE8opVgvJJr+kcSzBhpN/B3qhmH67YYe0BmPKWKzh+PAvpnG701Jm02N7VlM4vujBp5hw5N
0L1e6jDUehjldoVk3CaidPygS2p3ZwD72Xsef7cap+oR4VJ1XwtZtOXBXB7yOjZ5j7fNQ26U5aOA
++PdEBnKfWcZiAbLJfSmMpV3bupDtVd7jl/+KDw15TjGvrYtwkf4V9NDqRmze2V0g21XFcOD6Rnq
PmhyCpBVp78JiTXSw8vKn2pZewcwsfKO/Tn92HzclLXVv5YNCGpJ5UHF+kvhkKvoL21LK+2PUPeF
wUN3Q0MtuaHQjFavmw2PahyUD5qRZwdZIZJedsKevlP+JYSrujHrzt30ohG9RANGj3GuCnbrjemm
QST9QRwyvHqEFhpjlWAL45aYqUpqYLO8PdopYEcOsRSYq6Gsw4dGRlajSRXw+H0T2oVrqnucU/0X
DYbaTtJiZSeNQr2zCmgsrayiDeaNHjQMI7XFwVQ3wqCJn2gIdMe0piRBydX9EVvgfmGavA0hcxdO
khtDZ1loR5TIQSeJdV9WiOUMaRXahouth1JG+n1jptwIuW7Ge2HwSxseofRsRq7yFgDGPjYZ6Aua
GK6TeHXyJQw1/UGmYPtjjExs91Qp/4n+SrkJGpObNu4xrKdvsOUwk9d0iIYD0qr6JpWl/ntrWfEW
kRH0G/V66lWJ/X0dFtG3EW+O77WmuECPh0D7nmltjX6bjyiz6NKccw3/3syb5iVp0YIRJrBUG3bZ
uqp70Ltll/yyRl//0VOmugNYi+gPZH36WJL0hISm/5ANofGW6Qq3VWXBxx/0uNvSwI6pZIC7VeSg
/aqZkB6C0RdtqzANePud92A0knHXZbz0qN2jcSZL9X0xRkGO23TD7Q7PAoRoGEv+KQ2EdJXxNDsB
ftfvfRwD6lXGb7ZDbhWqFTLWnDQQXWMtlYK/q5qRSnlEpsOGMxharLX836LpRO9TITRBeaAZ5JuQ
qU0aVFwcrnenuzKOpnWvJPiIcJJ1+jpKR/eQmrR4T1UGt2OF8wIFPQO2TbHt/Kr8McmzAAY1Ixkb
Y9dHoUbnhP0ilp6qbM3UYvH7WtuGNrJio/hqZXLW2hnY9WifmBXrsjKmEiPPdIr6iakVvm25dcBx
3aBT1QPwQloYpKUSAQpop46GJ+mfu6SQDYzAIACpPxMdhBhiD30/3Ldh1CD4UXh6cwgkM2l/yibq
Np8QeUOmU2H/KCRO+WasKvEk0LwCXl8H/VH2RHT4VDVzBJ3Cykapu+Rg6n77U9DH8cTzrHvAEX28
D2Or3w11V9ybdaED3W7rYwDMFpmg/k3L5cChdpq/0OaT154rjBtqIfVKESD5Q1sLbGrS6I6onbuL
urT9pVlt/V2m7EQFKhsgaMHo3w5ym6MqYKrbMdDa/aBK0QZ11dBWPXfcBnnL7YpYkW1VUgESNdZX
ba0Fa1oZICrpte86tdfxdMKZqKiG9q7sfHdbQT1EbT31dlEaFqTGplc4Zkwdw2/oRZZwhtZhmg7w
IH2WFQSN11yNOabyrP7F5VXdNcKIdsuAmOBDFPNpYBGZwClUj5KZCiK/gHL0mE1II5Esbf+/3Y16
+NtagRfg/9zecL7nzff/eHzr/gOj4/Tt+3mfA+Xv/6we4FvwL8wV6FtoBljhqc3wD8hInVogkq79
UzmYpIH/qR0IFBZoz9IaEWk9iO//3H9VDwRJ+hdgTqoO9Cwofmuy8iflg3eI9n8/yXj/AbPVAOqq
/A+YZnFWPjAqpeb6HXOnOyJ8QOqTaFuF0uZ2evgWdt/ZUWnHj/lG/EmTvt1IG3Ef7pR8AdI4g1r+
5++wVIC4E5bcmD1G5bxoYVzzO8qoizZooN0nIhymSaJ2lZaSRpmYl3lgWCWl70jVV0bfiM9sKPOE
oDbtljGzeBeJ3YLlyqze8fcPo04DSFgUkSTG0+Lied51rixWCEs5xqSfMbRrw+ogDiYvlS/ve92y
+/roGbwMRmPB1W56Dc8/zVnkOWTQl6neJ3KXO4gBNDZ6KSgUhQN2xV635BFLDetmqBmoPeWVDZij
z50MhjPi549ahbqS9CULYKXlC3bMlwj+/5xR8HUg2ycE76yC5Cf5QBE2zx0pus+1Zj0ihBZnxdFC
JD/M5XtoECu5VBdApdK0kj9Mp8JtIBn8mzbh5YfMqBsMAyAlh/PWFjfVuuVyv+P63yRrA8sezCx4
P2Oy6m+av09JjGSuW5lc/ZJnoWd1D1eQchjiYe4U1mMaC1vdQM9eG57PDiDn76GcG6ZMA7g1wNkW
ql3T8wKFASpI0JQIBqFD/O9sU/NsJNNCOitWRcoQtq3l507tbSYDt2ydoJFmT0Cdb9auXEV2cxf5
29sDuzZ9KKFzjEoqG1GcVQJDxBYGFUyME9XPWNXeW4WwsnzP/v+LMlsfErTANgrdzOml6U2m73sv
sFWEVm6HkS9tj96XPzmoSMlW18CWz086BIrpIoXRtA7pjqA56GRPwqN86pz8S7Od7D8hUqafo0/C
ff85XS9ZMl5ZJRfhZ1+QHmQTBUWQO16q08M3V8gFbG4P8cr3uggxu1M6MU9I71gkVv8lTVFhi9dV
Uf8bQSixczsCP6WaOP2Is5Xow2YKvEbLnIlq1HifOi2x/aFZWBTXZus8ymxPxRBfK8tnUXieteJ1
YAf90sF05VzCM+2/BzL7IKbbUVsQWd1yicxBt07CBy8Wdqmer6j7I7xdmwtLcPrRs4PiIuLs+wyy
ZSYKPGgHRvVKjFTbzD6POZ7Blrhw1F+dPpIcWhQyIPt3lMXZRwItHBdmrKAQpD3xDoDavlS3vxoB
moAhsRAs0ZidDTnVV02PxcxJjE+D9ysdlsyArwYwAKsACaH/Y05//WwI1Vh2hW+2mSPSHuylco1I
p317v1w9EtSzGLO1rGKOoul4BDiT4TCeIGB0UXwY1X3xFq3hXdmyrf6wMGkFDHUn/lB/lOpqybf6
6qIwTPJA0DVTi+dynOymQVOUKnMq5Wlip5qaA0d31Q/lQlqzFGi2pfymKNGkL1h9dK1q65uraocA
GVjTWkjdruQZCvnkf41otrGoUIJFxBnCEY/aFs38DfLw2/C4NHFX9+9ZmNluQoAGkHWdczu19Uqs
jE3YPCpozDQALiwwQOG4dChdS5YVCCsTZ4XmJDni5bfqQ7PTciTWuELKe39dnoKnyT3PO1i7lNf6
Kl68Naa5mh8Z5xHly4hqBlTA8pPMyVvLNjt3HRp3Vv4ZnDTaz9HC+fTeB/oYbXI4oatKsWaWc+OZ
GQW6xJ6rNqhKcrzrq3zrHiAVHJRj8dIdhk94SS5cKO/M0RtRjeniPtvp6K0g4NR3U1TKAHu4eWtK
Ti89zGdHfyt2SNayFdvv2qte2c2nFie1nbFwFEy77MNvgHRBd5gTE2zZ5W8wJr8TSsiZE6tUdcjz
x7ZZyygq3T5xroaB8ASyzdJ1cHiXYQRFTys8tTKHgjvFo1fsQRrm+XaQD5/R4mKeTn0abbCs6KFf
Rqm4zRoAPIODYNu9+L1aj3ftPlhrT5Ad7fgYnOLdUnYza2rynMaCVAPJCg+Hl8WHrRFBlNaAWU0x
hZO7y7fBxrfzjfDQb+onYdFVfb4v5uFm+wKJT7m0crU4pY1YlVTIDWm08xHcs42ImVrv0GYqc+Rx
u6Y83p7e+TecQvPtpn4qEEW6OpezW9ZjHXRouZ8UcH/rQlWP2qA+tqZcbW8Hmh9w74EMyLEydyAv
4NkVy9uXdpGo5WBstB31L3rSgjbhFGttBXp+BG0n/Kw6VGFux53ZRb9/S5mcQecEhwtI7MsR0l8b
q1jQslO37rCThe5frNRDuUHA6tiIq6W186EWwkARA6BKM7lfwnKcxQMZmAMyzgenSBLK3BXNIzuT
lOLZEKuYKxlUooagbJjjSDmCdbc1KxnK3ZioMEFxoxtQVDfS8WtSiRlNCSWkjNkga/KQtIIeb7Ku
UZqtHpcRsrQVfn3rJsqjdF31qLrv/nju4K2pCm8m3hkAZmerIxl6OfPHNHWQzH6Mm37nmw99hCRU
KwA51O/wKvkUNOoBJDVIeQSvEa25/ROm2To/ynADpk4F0RmSM6WsOX9NHaNMLoGGOjy7d2UaHxGX
QAHbs+MA5CcStKu2DO+pkS0Nff7Aeg8MYx7jLV5XH46AokIGBu2K1Kmq+AXrmW2RCZ8zL0BklsZJ
Jm0ysfquedKGrskfbxUqd6oyUa4pZH1wBe5NGvVZbSZOp+ZrYDl7oLxYLjzkCZXdEStP/en2JM+T
qWmsbBAJGiuHgKHMPrOKbkiQGLDPcqQ21OgtEqV1lj0h+PXHcRAGYB1RnLMo2szvJY4vDxBf7ASU
nEGKRkdPcJ08MF+VAt2g28HmFwce3/IkQsBBjkEZRaJZzi1V/pAKSWWd1F3wLFmrbiNutH3xIGwq
m2a75yBgG22XErnpT71csCqIbw1FC7J8As/O8lZSoE4XKd4zcGrWYD2rO2Cr+cKx/Q7ImoVhbVic
aKIkkuHMBjfKClKQWds5VgI0eC0pNG92LVfZEWSkmG7TJBe+xpFfS0+h21XoICUQ8LRfZown87rH
Q4xWc+kWDclzE39FvKAxt+koo9ImDJ1obZs0RlgOoQi5sikBea8oHiKDIdVF9ClmY+SrKDDZGdSs
EztsuwLEioU/Sun63quv4W65cBJMi3A2YrYxJQGDarP5YUPqULVGRetap5KeBNh+U11FfPVNc4Ux
wsIOvHIrmrxTAKlB18cpb5YawxCofVc0GqfVXnFAEdtjN/y8vTyvhTBIbCiD6dyK70iyszwx00C3
a1naOL38nIBUqP2Dqo0Lc3YtkcGkxpAnpj1wQX22TFxaQGJrhA1vQmWLTceUf8L+0naizbVSknka
webPB3Yechr42cAUN5XLMogbR6HCrKzVpqvfaEC1n/UY2oB9O9hMcUT/sMln0RqafByXbHJATYdt
tIl2yk7e4pu+tK9n32seSJmdXYOHWQzdad/ROhELQsvIV5Ji2mhIL7xsl86tuTZM6kqFUNCPd6LX
1q4PtJEb2/wr/GE9aEfZlt4AnGiOtVBjuTa86bzSyVmgnSuzY8tSM6/C8s48qfJwZ6FBqIkw0Trt
+fb3+nid0/1QVNQ9RG4Ccb6xmsxLUM6ratZjAMq03GP0to22/3i1/4+l8iuH8EWY2WiGZshKbyBM
XQinrIleelNZmLD5yuMLg5gxVFJnSVFkntCX6zzjaEVFt6idyhw/jULz1OX9k1yKWPc26KSH3yDJ
6SslB5NZ6JtecBcylI8JtU6Ha0INI8nCQ352RhVuWra1KVRO0YVHdCAgaR7QusKcoli7Vb1WS3Vp
yB/zBHhTLBEUm1QSa3O22YbCjXS89Cq+XkvFAGv0yA6rCU+7GTfDQf0SPiBkku6W4MLqNJbLs5/A
vFR4qkga996sOuINSazrxlg5lW4cwfpvsB3Ya2aC0153Elx9G8BPyvTq0errrw3uHviu3yOoicZ9
amxEgCcTJeCJq3Lj1VAsNPyYhvqlz2gBGNW9no+/jcjbeiGQYHD+iHWtq/wbZoYgD+5BC6Dg7r56
rWBb7c80/9wJwMWy4d6SDCegJm15yT3khoUPPNuS7wsMehJPUA2QA13aywUG9g+MV9RNg0YhHzmh
oe2Aoi7syBlyeHofkd3SlqQpqU/v7Nnc4tMcWWkZV45bZ1W3KQvAHqXmgjXNrciQ0Oa3qpchGib1
fB/d5dgbwk9mL7mgnJEG7ArHH+JiJcD+HwsolBiegiQvis3tk+PKbHD9iyrJowXDYn6Tteh7eiaA
UQcsiW8nA1BWSyIL0TorWDiBZ6Hej/rzs3D662c3WNA1gOnczncCk5IpVbLNqGW/Ahmsyu0xzVKa
vwNNuwk9F+pw8yMkwKN2iErJPMlS3hyMINXtuIutlyRgAaKFkCAzXoin20Gvju4s6PSjzkZHzmFV
oir5jhQi5SZI47GXkdimbL9UH7o2PLA3dAlgWaof3m5tyi1QhoN5CkXlGNZIR7DMsepA/wCpX1C3
2E+t/nxw5yFni7nwBvhR+G87oZAeuGj2QpNvW7H8s4fM9OEAVhhouKDSAr9ztkLUTBwClZfUiXLH
KlMqxDITDIHVz65oLTxjrnyui1CzESUyHDsrj/lcGBk3nndsimKbJd33P544slGSUQmtKlOaHzZ5
EBVqNUbGSQXxFcIeRCR67XZLTYrZDfL3xJ2FmV2aUZ5mGgpYvhPL6rYreygD+TFtpD2C4ksSae+1
gbNb4z0YtQORCgaLkALG5UpP+6GLUkP3HG5vwX1AirIvJ3uZGPY5CrPiDppA3aJCVX1Owi5y71PV
kPOTERt9BxO9RXwjEfSh3mFuN+jCOsWq5Jc7+NZfsRyPULZqHfcRVxAL1DtxhC1W+Izh4hlKwPa+
YOjbZ7sO4X8E51GtBw7jhWa668tOxaHEl/FuVSzBqF+LfnBPmNTizYqUELIXFrxhjCJKcJYW4/uW
VThtHNDVC05GrxUi2nm8LIS1noe6cAysIuu2SVj3XxqptBBotWjLrfpeilyso/Pxs68LmXcKOx8z
kUjrgvExSKNaust8xJsx0IuNHBuOwDeLfdrgwvNT9LsMoVb0fSxEkd0xwQxGzbOtjPXvb90VOlSA
uyRwHxrJRJ5kVdSCH75qiBqa+76mnnJvNQ3K77fX6Cyr43vymGe/6bwB6dHNheECMXAtQ/CtE4fp
2gXOOUYLJ/8cp/MegrKLbqByY3EvztanbKU4sqk5mpyNcBIkvFETfVPr+rpFgiU3jHtZ/wxO2RHC
cmGfX0n7GdlES4cuLklYK12uVq9p/SB0w/EEfqleqV22EWAUjN5zj5utHHs/W4/ScPpX2P5wqZwU
kbidXL464aehLCVcHw+dqV9CP5ya6XTSzXYOMqIynjf9cFKlfo3oxarDa6VeuIg+ngU0J3S0FpBp
ZH/OD1HET4ogltoBa4Bya+EqILXqI5pFz2Js/fG1MIVCL4l0hxaypVzOLY7FWeOhe3rqWdYhppMB
b2FP//bH63OaLyp2isiR857Fnt2sbhvnQ5nz4uizzBbVZ08aN7cjXPkuRACMbsoTxG3+XXCCTY3R
TYWTYu2KPLUz/XdTLumxzt5o0x6Y0HwK6EGF9HM+WVbftwYKTP3JN37Ewo9RKje5V9mF+kVDgV8w
q02c/vnrmpjoEWq0+UVmb5brhlBw+wESzIl0x42ilQUDS84WimZXZm86QWhMM33892wVYC0hIDqT
SKdIv2tAI9bPQbSwpqdNennlUDWSKZdPJVWJ2btcaHqF9XfphtpJb4MtnKYNhfUHpLFWqtKvNCHG
eGfp4LgyKmMCLTA0C82KeRsXC0NdqZpgxMYJx+ZvYvfoSwvH4seDV+bB918X6bymOeGp9bh2eUon
3T4fq2+y7y0V+j+eBsTgQf2+tGmEz1dAEefYN4XWyZd++9T1Jrp8/Vq2h9s7aMbQfC8YXcSZnfDQ
VHI9CVXhVNvdJv/Lk3O6o46iHtq7wha38WbIsFd/CLgXrW69tM7nTfcpJzGBLIomCsQcFfO6bWn6
Jj2j0IOQtpOGx/RgbMMtAljdNw33sx369uvuyxL65OOO5m3Blcl/IU6L5vHlqowb7rqmNfpTjBBO
pFkHX+52pZdhaP3S+fg2jk8yzafbM/1xXYIBQWCFgDTEkEC5DBr4XWm6RquetPGL6cdrtwRL3nQL
UT4uGzxsKO7TVETUSJ+vftPlY0b1YJzi4iGM0deQjgWaVamuLbzGr+zsi0CzdTO65McCiksnsR7u
YkPJVpks7sTyVLa6bWGnYwn9j9szeCUkfdLpNOHxJH8olvmKW8nYQXjOiApGV30z0Vzq8tCuWkew
Rmwqnm7H+7jNp2YJCG6CGgZKxpdfDMtdOelIjU5pVL5BmntQk/rhdoiPi+K9H2NRYaTgoM27wC3N
RL9Er+dkWS77CwqaCusjWbrvr47kLFOcLXgB8qlWlJ5xSscRS6b2BCs3+fOcAsUhim8S/6JfMput
DF9tb2it4YRNKTLXv0zjpzf+/OPpQhGdgx2C/yQdMIvhxxXtv1gQTzk+100O4VTT13Lt3I4yx6xM
N/4EpEYIksY1adJsq0KvxHsRatQpoWK/odBS7UWxcFeJF1jPMIS0g+SG+AbVqZysxtLQD8bYv/Rk
Iiu37I5FIfxV1OOrR59ol0JhXZmZL2+TxreOSoyw+xC56iEIUrRc9HKpynDlWyOWSn4nA9MSWbyX
qxaqF7oWmpKclLS/gxP2Oa+qv25P0JVVSw2Ojcg3gOo1v9Vz6uFYlUQJYqANZhqILdqWGuAWr3SJ
fTvUlfuJO3w6NXm2AqGcZ8UZb4SmSYhV/+RyqDdZtdLX2Q5Q+3d3pbzSQcErQ98Oe0QNbof+OEoi
T0eN+b4G5NkqKJDhz4U4G08yaIwMg1pDwEDI9xZO7CthrKkbS6lBpZY3DyMrXIGdF5YO5eRVWX7q
M3fVYkV8ezBzoD5rmi/FhTcp38KOmc+jWfvtYHVp6JjhJ6SgPjdYgGopGJdY9Tejj2GhGjwk8q+k
Nh/8sv9Wm9KbGkLp63wVu2ZUDIFs7mqpWVd/vqsvf9p0p529EyR2UYGXXui4+ldDxNW5NmwzkfcL
M/Cx/DaF4ZmAvAatzPmtbwyxX0JBDh3Zn6y4RL4nUMnsawJ/1YhQG2gjGHC1MuADYtmtbKy1uHaG
6ourqntkdhTb7KNsJaCBdPuXfdyxlz9s+utn40/MtqdNHoVOm0/iibGtY4D6b4SwJswwmOjplXkZ
ojLSChcMQpDXMIzQlnJlISG4Or1nIeRZiCStaqNleke82VYGtYKyxfPHTH/mJh2SYOFzftw2TNpZ
uNmVZmVmHXNMh07eoGQW+2u/TjYIOS9M3JUyBEgpmimkUqo1Ie8uh+WnsoJExCT8jj16eRB/j3bF
+YOOML7nw0bcirYML2QROXxlfBdxp2TobFFYKFxB+xcCR8+DvabXG0NrEVfSFk6fK1/tIszskDNq
nMSKiOF5RnxnKsMe4zxNkl9HydtUjb9wCl0ZFCr7pN6o+qDfM784PBfrPA/lXsfDmznF+hZGZhkZ
C1Gu7Cdgihry3kDXtQ9QgiCRRT9Ig9KhePU9bD1tFQvB6+0NdWXeQEJa74gI6gIfam9pNPRNIxY4
cw755yJBJQMCSrtDtQvFj1IVHsUqkQ+3g14b2BSLZgwdRzrOl2uirdE48wMdKmvkmb+VVnXxI0vb
St/cjnPtM1kqeD0KwTy/5o8I9DYUnKFaOlntzleytcfoWilYGM21rWWeh5mdGKgGyzkCIYWDgO6j
sqWAi4ZXvukcamx4dn6v14JqG3g2bf+N4VGLkFBmI2N9B4mcbS3UaTrENDKGh0x74+1iWbwfE1S3
b4eZts5l7QNw5dSwRN1M1kHpXH6todXy1g1YIn2USHC7gauuEc5WxlVYCqlKNqnLv7DW/S6M6Pxp
KD18vf0DpgCzH0AFhPct6TK4y3kFFWY5AqxRWDionTiJ5H9C72Ebmf4utbKFVviVFcNioRQHohS6
6xzHgOQ8GuRJlzuoc6OxdgervBqWCnHXgkzDgd+IlQ3GEpcT2hqjn2Zqm6O8Ix9k885PH7GXW1qV
12btPMq0Cc9WB2ZWyBjGRBGPaGN/b++rx3c6407b6PF6jFfo26/FH+af7zk6z2h/0c3nP/N7pjLB
07hGmjttvXdrE5fRX6nqLfTppktjviJ4yVIYQy3N+vDcHNBwHiwDltzYq58jI33VIvEL5p5b3ABf
Kmlcj5iA3V6EVyo8wDbPYs7nEx6HPg5Q49ptt5FsfJPfhGdrjQX5Wl6F3zQEphZSgzkUZcp12Xfk
eSTwdMj12d0poqaJgKUER0Uedlai3otpg9BMie1oGLgojeRo7MDkTLXH0LAwJBXSL7dHfW2pnv+C
6Ww4W0SykSlS5EHREqXU7nt3n6a13RZLXjrX1iqeGCAsKePD7JiFQb5Hi9HchUCCD/dk4IBall9i
m7M0o1euO956Bh1elTuBE202nl7rKCwRqP/JTMoIfbUrbe+fIFeGMGTE7XDfvQRfEcTxTkvNlyu3
HpgPjDsA4soksLNbz3Lloo1MOFQ5Io+h3eWeu1Yq/A4XUqFrk2lJOMqwWAERGdMcnH0zM2olNTVD
aHUo4EbSVxwAVxWaNIW2ZI+FmsDHfUgviWL39CTjKr8MJY8lOmp45zml7b+YEHyf5U1wDPbCT3ET
bbwN2+PTaK5xHvXvyl2317c0GuylMui1RQp8CZVDcyIBz5+EnlELjSx7maPUQMnLfQQEUlP/nc93
HmWa9rNpHdFMFROXKKZ8FNFt8t5ub7VrS/P8z599NjFJU1/zmUuVxnLUtaty6Na1/pTLuyJsn28H
+zhlIIJkinVUrYH/z1E3fohpI20TWPZxfMw96TFtIZM2/yiG/r/i9TjALsPM1oepulCcOxPSOaZx
iFU31dbMlHzhaP44c1MUrhqcOEmF5hsr6dIGFRiD28BN23UySMk9lh7JykXO2QYEE+4QybGChbTo
yulMUk5yDrBiajzNcehtHAw+Qi6pE2WoUKgoZHsZgsl41RcDAlqIwyDQm+XKMR4mK9qFiuvHXT49
CZA0Jzd7pxNcLsf/S9p5NcmN7Fj4FzGC3rySLNO2Sq5b0gtDlt57/vr9qLtxp4vFLYZmY55mNCFU
JpFIJHBwTqbGeZf4Rnque9kZwi9xPDhBAkIOwY3bvnIdt9heEKRsLcwi6rK1gRZFY+k9HBfdCNkR
KqPWXVvL0ka+suqRpg7xHZDm+UMu1iMWUWsIZF6DApNn3UIlJNpN9fv2WrasLA7Z4DO/MOYQifRB
ljo9Gqowm/k2nIO//t4Q3KtcZ6xHBke6WE6YIx4/QOpA5FUdE/JxuyqCGm1k7/NtS2ufh7cUNK8M
CfMQkC8tjVOMOu7EvHYWFEcyo2+Slm40wFd8TVRmN1PmeVKGEy5NaEETjWJjMefeee/VpP/gyemX
TDN+Azc73F7N2gcCV8bI+59kYJnywGOOCoRpMOJYmr/8HiAgCl2gbcvevW1ozp0uU0iDruo/hhYp
R4+iJdx4GApay23jdj8pyv0kfJnIjMs+uTfFfKOHvPahEAUlJ6cWet0J1ZEBApGJ/nQcx26lfram
jc+0ZgDuXWI6/UcUROa9fXNDCTkc76ij52d0cDXjHeolG5Fg7ePof2YOZl+7yu2hCteReDEyXM3Y
j1WLUgnEo/3f9/4MkcSX1jfzE8wULkKByvygpBWkvUY1HNrg3ZQW+1kooH697QJr+/XWziIYdFnj
W0WKC1h6F58NsUzuydyK3d9bIYDSyqcuzpTk/CvefBWNBq1Yq6xG1+v7HJ5Kv+42Gnxr3+WticWH
n+JsLGGHZzZZoMMzZFwIaQpFQKB9/xdrmbsXM1ZcJdm6XIteKn6Ohg5r0YZxj2hLexZ8P93Ac6x9
F7jT/2tlEdG6IBu1kcl5aDUEVMSF4SFuu/8VQfw/U5P54y7PP/gKKLvp8fEQXzhZLfsx6uEM5vvw
OIdGchfJH01UiXTAWcIobpycFQAaxUIKCsz/MSYBVcTlzpFeEdrmEfm4k2mceZGxl+KgfQBgKzhB
EMXoX5e+W4An3PnIPMy0TtPfx1aNJJkO1IxFozl4+RvaJgWnC1Pg2Yu8Ha8xBxWunRWF7m0nWfFG
zGBlxpvO6JJLMzFKahGUnymlGhD2TFIwbja1Txp8jP9PSwu/D6bazDu0nM90QZ2gqHaWADFZsxFW
124/EExAuef3BTt3uR76SpM8NgE3RZah/4taCW6ZOKaSq3tRq7ccc2X7SMlnlRsQdBCXLMxJjG0r
uSczGdt/qoN7SXwat9BMawfsrYnF3VeCWfeHRMnOyKOMqIENu1nRfOMZutKpw+WZKqHFTesRKorL
faviJuZE9hkFkwhQgGxLMpv2gNaj9OC5llPtjHsh/FA2d9XX0E0ceaNItL7Kf+wvvKPT01Iy6i47
ayHKIxDLHiW//XHb19eiCOVzidknbioWe7nGPi2mEF12bEjdS23In8rMehR770GBqRWFl43IuOaK
VJoJjjL1Q+oYl+YUuRFqj/Hlc1mOtoZeZ8szo/RkNMd+3V7Y/MOX4fGtpYUXMmyaeuGUZme5j23m
uO0Uie+2DnZh+UHMPrMZCBBtwTvWXP+t0cVupnLcywJSkufCbx86JqIzE85kaeu9uLqLDBDj5qiU
cCtf7mJhDPE0KZhBOlgw0I7T5Z0ol07e/b69iWseiFPQeADSyTToVcD1WpURp+wMwukpHKAGN7WN
Z+CWicUhM4MoFfMYE+MEW1eqdI8qXeiN22vFCBM688saaA+vzsU6ANXLwEOJ6GUbOnn5eZw2Oscr
X+TCwGIVnQAN+tho6VkRX0o1vYcVAzriFjmT/e0vstKrIaQyxs1wrkwbdFng10D8N2iC8mxO3N7J
Ort/0Z32YN5N79J6J3xNnrNddpC+3Da74tgXVhe3P9K2sdTnPNaZb3JRvDxQm4FJcYukbv07UfKb
Yb68ARbnxx+sIAoqNT1rkMPKck1rxv0XC2H6npNDweMK/DcqZLKmSQqRSsYuC5PHIPPe9X6x8VRa
2y8iqkp9CnwDOcvlCQ2LQYEmhYs9HBo7gntGbdDXaLbeM2v79dbMwq/1WUywCjFjwT3TT9TPN4tE
89N4EUfnu+G/K1l4duHncq+CvzsLcfgJ5ApCcek9IrZ7v4awE2xoJdFHsyDSHNrd7W+1dqggfqF/
AA0eFapFmIvMXEuCrEd7uDwLcLrrSmgrkCPm6BfctrRyCzK9z3ONQU7aMVfFjijJNdUIUgZy+kT6
lFZjJj7GYxmKp0HRq+xlMvXme9WgceH9vWmSTZhhGbEQKUEvPCXR1NCLSzE9x0nwDm7rU5XqP9Rg
uJPG5JnG7NamrnimBhfbH8gtxbcl1lzPzBCx42He1JesOuj5x1L5dHs3V03MxYk52pIHLh5ZDezt
Q2ZV6TnXP6LzfWzFfS42G5nEkkFgLs3Ofz3UdTKB8IqMpNXlSEtB/p2Lz9qP6IxcyZMMe074ERWu
8zZ11Uo+MV8d1IMlmmjQ9Vye6NoCh9403LkAeLSnUGqqe+aMwlPLBPSdmA4IC5oyUqYDjOIUSv4F
YoPlctfP7aWZP2txDvW6qStIglPgL55l18jfMbw1IZMooNV4+/utnIb5zif8QrDDyMhiqTRexxiw
TXpmYmo3UYN3y6R6aKX+Ixysv1umr/6FQR4oAPxgKDFN48phGKCVAg46tdl95BcycokDEWWU7jtN
e0zlptm4BlYCJ5v5j8XFqVOZNWuZJCGqGelB14eD2gwbr661U2CCVWZmhCVRPrl0mDbS5KEOMTHR
2KwqSvgv3RY5wkpP12Ad/xhZeIVi+r2G5nF6Vg/KPpdPSWvnT8j/OuO+d6FaLT7LD1t0v6t7RzEI
1irqW+pyIEKt8njS/QJPHDLxCbn68mMiqP/Cyoz0UuaS/UxctUgFEr+o4yaLCSJdS62Ok/G1oLy7
kdesrIVXKiVhk0o38+YLz6PdolfIYyZnNINq26jGe/DGGxnuiiMAsOLvZpodMNTy5JI3Naia61RE
JOGxSFATCLMo4eB2W4Ola5YkkWIQNQuqNMs9k0YtEpIWSwFKX8xq29wu9sAdfTs+rG0anVkG/xny
BMa68OyojrxmbNB/qetfo2HuMq10/4UFyGfmLBeImjIv9E3Jkep8avQaRaQu13K7zuJjkSsv/z8b
c/bxxoY6FmYU6FpybgLhi296537MNsA4axul6LCtzPDv60Z2mcgBI7tBem7IlQClOX24xai4Eqt1
hbgJTwKIH57xl6tQxrGLE93n4VF8kctPYV8ffTBGCLQLUN3//Y6BwuZWh36M0ti83Dc7BuVS3ZHV
Juc8e+1LdNSLreRk5ZKl3vaPheV355RUajYmZ2X6SbHREdrA8X1vL06ojJlfKG/dN2L7L87nW6ML
R0C0qMoGv0vOuvGh7B5H5Vz653+zc1QGaLbSIlxCy7UQajylaZOzOaY7IWH6eWvwfy0dgiiNugrU
UDMyZFFZ8fmjIuoqKMx+F8xofzOQOPDuRsU2dHdy6jvGELYu0bVw89bkIk+YGj0y5ByT1PogLwnS
X1W38Y5au+AulrW4Bmjb0mkFLn4Octv6AMh4H7jVa7EbW2fmEkc5Z5P0cmXSATzBf7fyqltIhSqL
vImvFf7WkD12zYO6i1zBsQa7c2iTTxieRRq3GBrXwgXxlBE8zjGDVQvvbzItExKTtTKMuAvHO6ve
wmqvL40i/jzGPYMiF77edWU9cJiSs/ok3w+u9Fjb5UF4Lo7hHXLe59yN3eRpC94y+8HiCck98Y/R
hWsm4RRSeMPoUGiZDZ7hXsrGF1+qRyfo9cwOxqBzO8HSD7dP3brzvDG8cNA4rruggy8OXGvwsfpY
nfJDfNA/dC+Vne1i1z9t4XXXT+Ebiwt3VbJEK+J03l/yseYU7eWz9XVyhHsR2BA88VuzXmsuw8dk
ImceJ4F+5jIkx5IXi6nqxWe9giK55z1HdXpjF9c+HyFrHkymbnuVVZjjpJilasaQKzV3qKs/VCfp
MUPF03OHd9pBu0ci7wkRMMiAttRD12436O4kc+Z1wusXfXszYojczIT4rCEdaub5ATV4O+++eMMH
XdhK2GffX7opT2PSdZiDzathVBH4hpmhWHXOreda6fajqDMJ6DkGF/ftLV0LnMBEeCFTvyWTWvhl
m/R5ZEBvdC5Kq0FVE5FERY4qW/bGjfi5bgmuwHlMkyLDIj2w0iExRh1LRjz6j3mSWbOWkofmJgwj
xeu/WBYtSXKDGWzzp3T5Jj8QkB+RzTZmA4viV+AljOTVxSdLSzbSqtVFvbGzCGIC6uS9IIfxWRRC
SXJ7y6++etNU6QhOdkq2u72qFbeABklT5okdyoZLolfDo5rSMBV1ntLIt3sGhispgQ8XeYlmM7Ve
cXgOmUxrE6CSQo59eZ5HCG8nAP/x2Yo8B5DRIU8FW/VyZwyNB1PuP99e21pX98LeYiuVWBwVs53i
85R5PYoq6dFr4+MU+XsvQY8rQtkwCB5hgNkN0dZ0yEpcwTYoiZnhlYrG4u3lV0EDDKOKz4032jPh
Z1/oL+hyQuTF/F3vc9iT4+31rn1Lkyl35T9nb7m9UqR7Jhd7fKZFCYOK4Qi1+RDOiuNU0/+FKdLk
uUA1V/YWqzM6y586tJzOYSXt0pYxvo+CpB+SLbKSlZSZQVxiI2nlzMe2OOGMskNyFU/ROai/RP6w
72iqUVt/rMTEVpqX3BA+D5O+0ZlcOYE8uKHaAzQLnmbZNfSRx5sm9PXORvGu709WFdtasPGtVo7C
WxtLvnouPQ85O2zUzY/UM51m/N5Pr7EFSezmNbriFxe2Fh9LMSqPoIgtFDB2aOrtYsaaGxQqo63p
grUM4cLUovIUTTW80Wi5cpsOst0+k6W7DNccas+WbeQXt5XGtzZy4SGqF9D+HbBYfQ4+NneZWzrd
98xzErIF9GnRUg+O5ndmSgcE/37ePgWrjoJnGgQziJWX/V6vNRN14GFyluGvKOrm0E/Dg8oE6EaQ
XsmDeJD+Y2eONW+uHsvnUdmVJbuaMQjdTGF0Z1lxuuGSawkloDHqsBBkMJa+LBdVll54vdzyDEkc
/WBVrvQx2cO/5Tmj4hShI7shdAv2v3jkUz1CLWIuJZKgzF/4zerCVvT1XsRsnOeDnXrKD8vTfiD7
+ahGvbAXxU3ultX9fGNxsZ+Fx+PBT+ro3PffJ/3B9D7e9os1n9TpQoAkokVGILlcUZYiXJvWQXim
fpTaaj7t0CB/DkvxC1OIj6YYbrzx19qmpkGEhNwbFgltGflV5GN9+O0DsBzeIfpROmnuqLCWZw6T
xMm3yqZ0/0v1HvStee+1E/DW8OKGnVqfxk4uB2cdaKujetJ4QJX+uUVmeSOrXPXOt6YWbtLVlcmk
rzrz84qm4/2mdrKzdtnvDlbDH6YtPopHT9wwur48Bl4gfJ2/5OxIb1xTQLgezN4YcP0MdiAyuTTT
sXVlswXKWgvRvFcxM8+/XN1zSiwM3h9+Gjmt7VZhTq/P7EQ3bWnqDred89rUPCsIyxRKCStwfG2o
isYMKAJl+VjYgdymj2XYj4+egUZt59c/bpu7PguguyBlmokHTPj1F48crx8jhlMq4QSd6q+Z4M72
i+I+8ILYHcW+tZGOv7tt8fqjQSJO0Afzz3jWFUMw6uSBYoWDd5IHAAOF+iwN4c7o6r/O02czjMjC
2jIHrsVjmNlYWI6byjsFwXt45yMa1L70/fZS5kB0+WgDkcj7kF4OXZYrbFvV936YVLV3ij3rew5B
V6fFuzQKf8vK98ozXEupN7xjpYaCSXJ0bea3Bxu2uE8NMizy2cw7tU67G3cB6AuQK4EbOw1T6OmZ
0sIpeSo3ECZLuRD6nZdmFycNQKw/eiZm1UP5zdr791AdIhZqgytwM2frylkJJpibJ9KZ3dZmFt7L
gx1T2pMretMn5dTQdkdhynTJzQfRGai8zRiTQYEjYaO1sL7KN2YX6dHUwk2m02CABUva606408/h
QTpMjr4vDpKyYW6pifKfTX1jbvEtezGQErPA3KzBMs9E8hRH696Q7wwDlVC73087+di+Wqz1fRg5
imRP5ZH8EyK92468pDu++imL75s06iT68p+VD2gzMX32S3mPREvYO8hC7FJXcIOn0beR2G6yjSi+
EvFoUNBlmzFe6IosbPfCOBT5EHunwfN2RmjthiZ9GHrYQ8etC+MPxHp5YiklzZ0wwtpVCVIt87xu
B8s6dYIg6g9x1ESDU+dZH+zMwBOOwAeg/82If4INvmSCok4b5Ve9sqLmqMjI+dpZaDWdrfe92uyY
q66QUx+0qtz5NQ/4HfoQbfBeyMg/XL+vSgV1dRD5XzopkzqX4mtU7tJaKP1dGijT4JRhyOcNGl/5
ji56oT4lTa2OTiiO0rteJb7YgUIzYiMjWXW9P+yvTOxw0WiLxECeGEsPGwQC9ETadUr80Pjex2D6
GXme3aCpnQuUm+Nhr6mV40Vf5TbfB175W7GgAKjiQyGjaKj89MQSwbLgXlAHp+u3pBRXYx290Zma
kBB+hTQUWlXogngyT2liN7CXnWGGQ44tPjT24GicS0p/yPYlT9X+9nG4ftaCwpoVm2fDzAQt7o6m
CwbLDCPz5IEVnbXGC89Jw9zRg0+eVxzGVnImpd8IB7ObL1zTokjGKB4tqGu6qdwKrS6oFOukJKIT
dQz7dYrqbazs+vJl6HsGNdHdnmuAi8Ca57ngdWHBd/eU7lQ1hQkZvIlgkeOnmffh9jauFHio9PPu
0qFngiZqCS9KvTqqEzWHEDoT7U7xbDE9xUrragjq9OlLWX7W48xuteyv0Q/kF9wdgFXAy1B7vLw+
dLOVuJgthsvVyfWrX1nJiwm2uNvLW9nLWTgLERlKdPCdLcJ3I/dKm+iRforB2dIJRSOos5NNwuY1
M0wIz+oCYOGu2ndgf5KwFCTtpATBHuIIt4zUHRTJG1fAqhk6kRQbcf2rFLdH8MavmkY71UrihiWt
+/yDnMUb+ct1uvkfpMM81gft7PJJrg06JbBC0U6tVdqF+a7Uv6fFqVc/4e8b18qaKVJpckCIg2dN
90snkFALK0dgsadG+DrO1iLTVrrntir3Y1z+/bnieceCVOiRCR4LYx1aK9oIjc4pyU3HH0dX8/1T
p9WfbrvcSmKEDskbO4u7Um21QA26Wjt1+6ly1cnJ9nk7F3Fsbi3i4eDSG9y3W9XSlRcsduF4I+sE
i4i60uVmIgesVmldaafhB1TazaPsyDvp6LnTc/+jdbPn9idyJRtJ55pHvrW5yMaY/c0L1Nu0U1m+
lOMXUazsaGs65Tro8s6i648IEFzojOlerqsyUi+AoZjDBWih1X6p0/fbX2zNC98amP/8zRNVDE1B
noJYO1VW4NSVaDyOwLNts48DW6+Gz4xab5RHV4p8rImaFz0QikVg6S5NJkZYo+7nqX+4XFWyWO/O
em5wEOGQ7pNP+cZn2rS38A04y4Bn+5Z68r527qxfY+26e+XAm9+Ndr67NeO6aW/hF4CMJG5h1mcd
p72Pvey11BxopBBozQ4i+uybmfq8ZZd38+WWLo636JUUIWhxnfr7fifY2T4K7PQpEO2ifVbvNICs
NgJ0R+FMLldpjqHY4ndh40G7evbfftfF2TfrCBn1inXXyMNrj7Dlu9P75jjrmkOh8s7jXbD1aedP
d2vd8xF9471CM3VZRoQ9ZZoJ+3on1acorbnMFSEIvqGrkzuKL57cdIqiX6owWl96tSs32ogrPBmX
u784pK0mkMkHwuzQHY8TpHXGw/DdU2y1sI0dk5QAIpIn8YHNb1CuG48ohOxqcZtRZiUizTFwvlWo
Gl4xYvmxjhJcNs5fQL8f771D7SjHwG2OxY4gSAXWDvfy+9sBZOVRShbDfYzhGcCzxNYEeiCLmQf/
LLxR7sQr0Yqc8NDs1H26V+Bi3rg2V54Gl/YW1VexFvthLp2iHQYPspMI9vw8jXka2cnJO8tn+aP+
Qf4s3Dfv5If4A3QG9saK17b57YoX6VvOg8CKoN3gkhM+q/e+eAyPkE4eo99ZYqMBYd1TeYv3m1WH
23avoDdVWZkTiFD9pPhu9SjuQPqz4rvq2P+oXvrH+oxa6sNWT2blglBgOBAhtAJwCJTu8ogF0FkZ
YtXrJz+bVGVnjkEWOUhNBtNerbNpPJqM73dHE47sLdbv+dwsTjcPjZlWdSY+gN3+0nTuIRvfd6N8
QkYrewyiLngoWy/ZJVUW7mpL2SptrkUwwA0zhT7rJTNfXIZdPSg1zwztT8FjuCOMUrcyHN0eXSos
T9YmqGntiyIHSf9nhnZDo3+5QiuKq7GKLO0UMb0RJnep92sqtxjeVnIInoj/GFmsqhp4JI8Nq0on
lVakNj23vrmFUr8uNQJERTdnpl4CTbEcC4aUyERZTYSFWhTf+6r5mqfpfWsVjyKEwnYZToUtKMqW
bveKc8KMAUcj47szCf3iJEZh5CdSX1GFEzLxboosYZ+ZcfO9jBX9AR3W4N7SJ/nb7fN/9dHm96mO
OBLnAsHpZbdk9ASvrnJxOHmF5Yhpd5QSzxU2uXCvvB8zFtN4zPfwRoUJ5tI3qriKZWQjhlNoDMav
gpNZ36vohhJVOyFKduKgJdJGcL3OXRgmmtl2gKiAA6BsfGlUGP1U77NsOIk+4H/XUPqmfG2ioNHt
pJAGzQ0VPfbvQs0KZLuppaLYJQwHCw/1EGryMfbrhGlLPcylH7pemPrGVbuyJ6hNsyG8mWgzLhE7
GXP9aRp53UnOpYOaNTZY3odGfoo3GeqvDg0jOgQBBIwNwE5XM2rCRBlJjaz2JIe8mFNZ425PQun4
166kztyOTF+CaLlK78c0jNQgU9uTBQ+P4RhZXrR7v6nawolbZHDd2+auFzXric7ABOZ0iHGLNHFg
uMRsc088ddB9Pymh2R6ZyNkSJ/8Tly/i9h8ngnphZqSVrqaoRr0omhgdvFPGO6x9pryy523xtTxY
O0Pa2cJOtTP+kV1onWM3/tId4G9+KA5bV9fKQcWZ//kd83a8yQ5jQYMUN7CGk1y8ZOlnxf/c5fvb
OypfRaDFWhd3FLpvhV/k2FAPnWwHjvA6HbX3uhPtxU/Sa33wXG0nf9Zekl3w3rPzfRrY2ifCkhuP
dvuwmZqs/xwqWTBLQHyxrJ814Dk1r2LrJ38HRS4w58AdIByDPfCIDAz1ejs8i2y85RablADr+/2P
8cXDByyd10YtxmNOzPdmP1fqy6+eOwp2/QX82U57CbPN/v+aVZRPQS4RtZBvXjzv4j6TCnMS+5MX
oNzsFfveCJyx2AyN14eHoTrG6hj7oh0JcunSmwo9HJupSnq+dDUPFpfv5821HGRe/cN/+kxbpHQr
4Q5C1FmVmufb3BC4NNmnY91rBeFOkmhTm42s3BVWzv5KQYaIlxbf3fbmlSUSGaikQJrC5M+SC0Nq
s7wKhKw/9YMAzUw3lrUEXVKzpaC4si6VvZyhufRZr2RrQ7k34pxZhRN0LInTFiVgA1SvzSOUXaLr
i8awcUyv2dwI58jJaTNTD43dZf2rbKFmnNSy5YmGDNvDPBI+AFUf76rDlljMij9emFp8NDmnARNC
hneSADdHBXSsj50kHm5/qbWL+sLKIu74gxf3ZlS1J/9FvvePxkP+yTybgR28L79At3EIv982uBJY
4IZDMYN5HYNZjcXZbtOpJ72ympMQtBX8ixZ0BEXe2V2r7JDek+GoMLaU41bcBEIdrkcgeajmLuET
nZAUvtWn3I5+dYYP043i5AmWrYMmbL2tVj7an2IUShq03RBTvjxpcYqZrMnaU6Sbj6VW6LvQT1Q7
QBjQ/uuNZESIrhZ0yzMqZPGeYp7O0IuEjQyN8iDF4aHSjB+MkP/Ki/6uNyX3trmVI01UpJtCCQIo
0XLqbTQh3LAEvTkZ49mo340IuNw2cN2ahW71jYU/TZY3t6wEJeHgWVjoHdGZXMmO9vpd/m569Vxv
T4sKJmL11fqSbxUCVldGS5YnB1J5wKUuP1kQ9kk0WEZzGlEOHjXPHoRyIx1e8QrylxlbgK7atZBL
x8hjAOhYPVX5kzjUx0r+yqjdxlFeWceFkfkUvNk/LYzbWqpk9WSmXmzTsnmIwmojsF+3KtGReruS
xWZR5e0G5qzUk3Asfws/pMf2QKf8QdSc9svgWIfxrvjqx07+fcM5rgqTf+zyfqf8SH677J2ng2EV
gjqp1K95clZFK+/rRDmKTXMv1s3TgCainSfpc2oJH4cg3HgurG0tZGa8SufcWllWzxNxEKp4zNVT
2RWGaZuTGhzbKW03HoQrsRHAPd1YHAVQz5JxRkpGrS4qzPj5LyVEHrS1JdTEy/aV+veGS67EROav
eGBDiz23Oxbho9KyKUmVXEGtUHRE81MjJfZkKk6Dnuftb3f1oufTvbW0yKtqsauGfiiUk1j5kyvK
QbSfrMmEF84T9pVsjl/bdjTRExLNjdt67djNjA/Mt848SH/uvjcnQg7NQMmiljWiAB57pRNYnT1Z
v2+vb+0KBTA3c6zCnwGZ+SKhy2QUU7iqFcp43kF36nfDg343I35HN/wxPmzVx9e+HMAOmKkhPYBk
ZXEEvRR57smPlFMoAq03mXeKvqbx+7RrdrcXBiWkTMxYvMBQmSfs08HkMy4dP63MfphQhjjpamK6
cin81K36vWKMjeNpZbqnlhe4vp//VNP2pfeqyC1a8SUVpZdiCh71REsdM26/JOAnamV6L1bi6CRm
8FMo+q9qkf6WYWZ3lCHX8DvfsItR3qll9FCaSI60xedQ7x5qa3xf6+0nPVMeZbX+UEzeK4SQBjS2
jX9MZjF2NQhyBwFVyfWt9JBmzWNgGQ/paIZOWybf1R7e9X5s3XAMX0Id3JjPv/iGuDek8GPW5AnA
hxIYTl7cySp89J32uWq90fGj/kmN6Te0gVjtAnlwA7CKDl0uvq5k3vueN9i8Vap9bNS71BcUt8+0
X4j5eLsCvVE39c17CQVNhng7koBCzF1vqgQ7YNLFnpp6suMiuUuy9HUEA3OfRYwKtsFXRZn3N9Lr
XdmmJj97yl5MrxBdA7VdH8Li2HAJSdZDiYTvJyFpxse4KmNATEmzzxvfeM371ATBPyW9o4GC+CDW
gfIpyOufotUHnylJeU9aKnTT0YBewNu3cePbaaxF71vNPMZCodiKPqLFiCh452W+jbBC7whyfzSD
sbdLc3rXFOV9oZS1rQqGU/WhKxvde4SWXXjNbd/K3clrnUycdrXOyzGxnC7+SDZ7EIrKlnyQwEPs
Bnr6IcunQ+QHjhgbjqx7h9HTDl37NWC8VlUaQIayKxFya7GBONlyPeGHNkGAOPxS6l8+kmi5Zv70
Bn2nV+8qaGZFeBLzABYby3B9ZXwuAv3BUGo793gk69yLQYhycNs99bL4lXfRcfD1Z6s3vteJ8Kxo
7X60RDvShL0+RQcjLF0pGO49egNkye8UWIxKz3pM2uwcDOJBHgnOjeAYkNOlw/cuFmzP/BpK1rGA
MmrSYrj3laOWdu9iJd7TW3Mi7ZWhtOe81yigKrET6P4xCxs7Lz9GZbeLi4bB5eijpcE2PPjSUyHJ
qO+ivVNqle9CfxU4KezNefdNQKKKZHpP2WQvNMV+aCt0CR86OWPaIBF/e0bo8Pba+b7ijlpx30cN
Oq6TZmty5JpBdRKi+KkeB0cvi4NvWcdOfxxR4ktkkPUBiEAlfdaV/jiYUuEW4rMYfOn5v4nZ5pOl
VbnlVkEU/SxjtbVrKSCvNsP6JRoaihVBXPc7vReMl7SHBrgKaul9gMK45CRSqD+LQ1yhvYD3JDah
s35p+lzybbW2zGMwFJy3DgLc3VQIE9O5WvMkoIOXu2E9ccmHsYAumZQpYAV1mIO0LgkgrojyB8tv
wm9BXzR7SRcyJuIk+TmGVnmPnkvyufHAl7hFIX3zAUcwV+MiEXIsM0aO1eA5LMS9Hsp7Jj2Pg6i6
+pS9L0wrcYJxPChDfQcs4H0xRPd6auzavL4vm+ZbYYpnKfIfTAqcVaHscn10Sr167gbjUUlwdVXZ
e7na2H0D4l7TfmZ9XDvMA3wSsuKVaZHfRh8+tXX3bDWT6WqTBMVwVXxAnaJFAret3MwvQYE2QEMR
lkpeVLEUHM0v/UOsNrLT1yJjvSWNYOhLXtRC9+289eJdEXeoVWvdHTX2lnEzNXaF0cttLRV/APAL
j4zvBackGwHudsFZSULFCaIE2Y8myfnCre6meo0WTjJmThqL71Sp6m3PaiIbFaJv6oggQqymu8gY
zoki9XY6mD/7zP85Mmjp9FblH5QCXJ2WSz/DIH8n5JrvtGnzccgKaDla40Ndyd90MYKNs7Xu+lg1
7NTqP0q++kHxog9GwDkOeuPI1O23Ssy+aoL+uzeM1O7lDtk9fTJg5TFRxzaazhl5Te4bEbFzNChq
x6oV8cmqwvZYetngJHIVOKWSGzbJfwqUVrMQnJwCloncgBpoP6Qk7fdWmH0dkvhF7wAy6oGen6dS
qt75Xi/uSKoTV2ylxlE7UHhDB/WzrlU/cijC7axTdFubxh8tN6Fd++GxbqrnqLcyu1eTbi/1oeRq
wvDUqszfRXrbuC0g48NkhA3/PfuSDCqQnWzQuCTTym0Jl4YNTh2F6pqk81UOU+1OScMKQq5egyc1
yvaSnxVUQHXradK83B2JUW42RjJ3pYcifQasNPCD8D72Jm2XN8Hklhl06SPFelcNPOtBQRdkl0lD
/myKnbSr5e5r1wb5zoNB/EdhldrBs8R6b6At5aA1mh9gPGn2mS+HrjEakZuUQ/qYGVHzYRwGeS9I
iBYVifdaG1a3r+o+uzcTCWZ9XXpt5i66LkFWardcDx/rppPv1DBMjtbU/KZ39kmqvPip1ZL4FAfC
Lwm1emfIBsHWByOxQyP75IVV6ERt+4p+bWeLMNW4Wlv+mgq8qeqkdgd8tTlbQznZWjIpe1MYOyS+
E/gDsja1lch4KSo82OBCdAydF16tGtEuE3vNVZIxdcXZoy3P8j8N2WQcCwBvtT2qVktp1W/AIKjm
uzSvC9sSROiFGh/7cv9L76Xmo55qHF1f9z5MavhNMgr1IYyKYGfFYuUMVRu7eZ/LDxDWDHd9lKpu
SuOVdVGweraSgQLLIEl7OQzkd7LWafsylT9X/8PRlS1HqivBLyKCXfDK0nu37fY6fiE8Hh8hCYQW
FsHX3/SdN084bDeLqiozK3NFeRg9KGcM1TkCAtAZM7H0exY06S1MsToXIHbuGBqD7/HVNg5lk08W
jHHEh4etg+wLbibwUoVVXXiJKY5bki9fYdTi2PAt796XKSc7kw8MB8U6Q9FH7hOD9hR2Y//iaJJF
347Jjsd4XvMlCE9bTGzF0LwXkF3+EQoh6sFqg3OYtUhsWCn6lW1pCppaNGCze53C1j7Podc9b2Gi
kRo6A59L0E6E/YjnAfPPRz+bTzqnWY3z7Qu7JvrkJ0ilWqMVSuyuCQ6Io8RtGNKmZC1YsUHz94XF
2wkJgqbAaoWuTACXLtbo4cx6+6QjlNA2dfQ06DiHGWDEHmPKvrNpGUvWaXnpRpQNyRMIS/J1OWDj
4Z11Fr1YNHrDVWurX2lg0so2cX/oRsQld1I7cPEk3YfIlC08isIuxtwUbKQwI/PXDI9oMt+N1y67
PiXY+6ODKZTvdzu1QQNN11if4kgGxeBkVuChN6UNlrn2cAgemxanmpOIZMR5N1ZiwCEC5mzcqQl9
yNIsZ88w/7XdmuEDLJJfBR4yWN1Ch8vGsk+JCaHMQ/OG+fe511FfaiFJHbdev19s6uoljmzp0hzS
XnjFlSO8U0HcuuCLba0qecbwdCUQZxFty2BJkH0GF8+KzAyhCks/7008YmMYqAYK0+bDKYYkFVSw
fL9lUh1adMJH3awAhYb8KZG9KHrTvKYLRYSmCqbClwT9PgH/NGVDXHbAGUuOtOR9n2ZQ763dv0k1
3ypNlyJmYqtHh6Yjo38Nn1mZNBl8VYAyl0PO531qGa8bFyALmVpReF37mczmq2/wlrqA9wXj9o8/
sKVYFkQ8CRV0dRo2Qa3hP3TwJqbvWZ+mhRYtcjAp8g3XyZK3FaHmwCEta4vRYRPbj+iP3+Tkw7hI
vCTjjNfb973ffSEW8YMZ164Cf41DREfN9mmmDbVlSy2ceibbWHfqqNHnSPfQSS0j0s9YaAQ/r3Fy
12aFevxnxHqDL0atCljiiBsjU79LoqF9SSKLtKZMyjNw7BFXK+3Oc5YoJMcPCbb8bXdzc5tco15u
JzZw3Vex9NprNOepxJ0nnaq2mKvbFG4sKrRLZwxZSNssczm01dSnajeT0NtnKXxeFhv0deoMDIBs
JFHKiHVwuR1UE52WYMvLBmEeZYxE2h8lF33G3C7elP5tIYVc1t2KWoYbMjJfFNz5K1qCbdiNXtR/
qUXZ116k6ycxiy4DFuKMYLSpoy1iJcsRZM3M/BX1gzhOiVC73l/pDsdJd00G9HiGhcjEw2SA7jpO
dkaOzV7HiyhlO8/XxOKO+wxUVOdMXHBfzrtkRdcYu2SuRLiyE9dTflImAh2YeyAHt04XoTbRBUjF
P+o1R6Bx9KjH2VTRFvyLh+gz9LBS2io9VmBsX5NoiougS2eMLRxHSeJB7zbR6XHk23oMsGTVF4ol
0eMQhu4PXG5aVQ9xS6rAKMQitww1czKT95FikXXHIL/ccbcNTwtPsHATt8FNdE1ad441x4b7y6lB
L3CeJDaBbD7j+jQ8Ad3G1oE9QBy6lonfiVL0c/PIVc+qUZq2AvBxjGb+QNTQHvu2jcolDA9pgIFs
lssjR3Jt+ht1Ey7A12XYPUNwfw8SuSNqrhEn9m6HteKZLs1sv3TEH1KRPzNfvonJvIbJ8EdFEabN
kDgkk8hnNVhZpgk7RKlmRT/Ft4glf5COfHJxs9/SQZfCNVc3TBcAeC+aM12zPLxYC96uS4C+L7it
ypsxMEzqGTvvfzrpxafMLYg0jQ0sAuh3uprXjsay8MR6h+GfLKxJsY2r12va+nsXTK8ti1QxKPYn
XTIwkb1/WAOHoTTJHmzTYkvF+J9dn2J5Cw4gV269qWB+fuFBD8uFZKvyKYGwzA9dgY7waNf1n4ia
lzmFg3XWR0fShEiB/H8srgyAWiT/ObKxIqMhunvP3GRIviaZYcxU4yP1PL6HxiOsNhHjvGnDtSIU
66Da1vgNyTkekW/cYt+hlDI89qkmReNQ92JbudX+ZCLC/snS3KA9qV0ovryou4W+92F6BMV57AUw
7qcm2y34taqwYV93aXgek3inUnUjbfcd4N1q44GV0gynVncB8gjTxyEWj0b6bZUiWqlsIhuWI2sw
rYw7iAz34OeCAkDux4RmrHEdsvfIgankKpSyiDmhn8M4/SwbaIww/45o9yPa8G/u6blsUoePFqy6
6FP/wZu9d8vXnct7xMRm/HUlKfK/WQari+FFBOZZOftJsHy5mxEVWnRQ+cGYz6sw2J5iPWfF1gUf
8Wbr9TfTB6EkHWkqRhBTHCMRDE9OVNkZRioJUowfpQh+EEcuizEjFxWGb/AZvmyNujgYOpWGL7ts
2YZiVf5cqCY59Y5/27g9ap5/dXI8tdEIgDPi/0g6XzFt4qGHqFyHOOw4lwleMg2N+QBjjA1qMoQf
LnvdtrqafhdhEqGvvQfJbWDRroCrLzq+0mp00YKCPGZYplqu2bY9tr16ymT2jQDmA3rbO8vhQ4h3
FOx5HB2HCXsUbXP0x4yhkkX/Arf9M4P8bjd+gZXSXCWc/MFOIC/nWGXYEzOf2vZescnwU476dYuj
D+Cd227KrUBFTp+gmNLoR5ZsR4l4lHJ+SIOhK4fVP+N8saXntU+Drx6wdYEvGr5UXtsFFeNzXm8k
6CtN0MRPqzfXm8A0yT0JXMOtb4lxpwggUrEa9qBzzKJzP9M66vNK5hifqFwPw9a9yC0/t0N/sdq+
r86g2cgE32Wj/NNI/4tgBbYN0GSM6KAThuk96eW1X/iDWAK2axlBOOhgSK3C+ai75TRsSNXr86sd
/bQgOvuYNkwvUF+Ly9r1P+vM/qJ+tkUHvq903fo0Dj5OXu11qJItkAKZDOMpRMw4kKYY1z7vg303
4xEH+x3EIB2noKYxamDTu+hgNr2UqYdkM7WkZ2Z5PYmFlpzayxCOuoqa6dpOdIct1Rdtkw+++W2p
fieLEauEpZkY5tjYPeVyRCUEdlRhnU3sAYeEu5b/WtYq2FMvystKoT2Etc0DwtVjEVdOcxhzYQ0N
4WoCBj6DnINTGJtm15DEbveYCGzt9Vua78FGN+WWOPWg6YrQliWiMxbslOJ/5nWC6G9Bh9HXYo2V
RI6snx4VH8mNzJlTcDyK3Wl1a5yWOWmCR9Ek7n1bl/G4tpNnar6o5gFbVPTbIbgFzOiSvvfK8rmC
VnJB2k2Ku95NDMgTGfjvJlNGXVDmCS4crFH9ciS2L5MJRIzQUfJHrL0sQ4Ul/Cjpg8MUx03B5nT8
mYJ5eBpX1z4hZ5ro0gt4GyHTN85ONpxag66xU0DOlCOvrlnAoK4uPWzwiLr7lPWIPOHiKUfc8R2a
vMhHF+F599/483dgoBSQWeuLvUymFs6JaH4M7cOhGEYUhHzMA7e38BEeDpr13tU5uZCqc9QMdeeH
oivBoXZ7o4BFNlBS1fAB8/ELXffeaTonpXIBENbRTj+t8cIUk6fUGERbigc60m64hw0bd2aZsMU7
0vS/zLCo1tp5Ag3pZk8y9FYLY7sNrcQ4ZVFX5jrV8CPpZ/lphmiC2LxRLXarsT2RFEvq8ucJItK4
EEzjjXNrGD5YNy+wVICByh/nJaBC8ZL5eRWEm32I1FT5fbv4Jz92U4rPTSfoStLYjGVEJuQKDLyF
dHwSQJetWOYKcuz1QqSxNdw5kTqWt7H/OnVwvFhI3Lx5m4cJqAnT6YPko3ts87T9zCbIOjwf35hn
Mj1BrC8PCJUzJ505b9dmEzYGZn+BLWqoIwAnw0TCvWnC8SBbr3uQ6agucc491ErnrYDRYUmHgSjw
TaXy1NuLgCe/SPwKV/8hqJfQZiXezQyDccyrlRm/ED48ykyAgLmEi+m8pEA5QAuaazANXS1yl59y
wuerXmha92Ber3xqxxKZj33VqARxGJB7PpoZwYndAHB+2QwDrgDXiPcxAZGehbjsFx43yVeHLYCX
LQso0tAx8gDh4b3eQa9oD4p2AG75Br+hQvUu3M9JpA8DkxbdPOJsCiT4zGYvFCRHAPKy7HMIB/aM
Vt2dholioID4c6ksF15WeL/tAwZBT75AAevtMjWNe9+fZlgLbS5EPifpj6PGLqhGlGaNiZ4jwy+f
tn/hkg9/ESOHbeW8wxG3wb63SHgXPbSuvU7AaEprEMHhkqnHfOVvJ4AG5ALMxZVUubhiORpmj0T8
xl2nn2nsWoPBfx1UNSO/46i6gEi0/MxRPOfjcumlhged52X/qWDsKhMO01PI1PZi+t9l5oCbraY4
mT68dUyPGZxx3Ue0zdQvI19nZ4yyABH08CWjhhSRj1A9gJhu/BzoOhwHSsO3dcrmG9onuu871+6J
hGRjBnBZ4jdDnc8dUze/CROkTDSt2atok+sx9PhDFwcX1FRROugIMCM26IkxNmW7OOj1NRWjK/wO
VrIF/tzPKdrEk1vzcU+3nD1sYgGoFkHcppeFFCPG9brpnINTUbKUs0+2YuUx21kYI11zWLztrQQ/
pJP2o4PTNZZlvOY/2JCQIlvjbJ84mNrlrf+CwCFw1Qmsa0AL4b+GOSikwEcXCn3x3GHO9x3+ML70
kDf27XbOEO9UeNl6njagKTjoANIblwJNsoCpLFqQSeY/a8e+FcMABAcscoHshRdWxC12RVCrezGV
XpJ8Yc92uwkISArScDySGZE7oEy28pnjJe+b/tYEs37DB0gx00fAvrz4iEMMg0/X6VqT8Cma2DcS
sARabTRiMNvKS7WOYUWgKy2oDS+67b8T3874s7Crsm7LrY+jrXRtBqw1SNx+GMIv3fB75gv+OjpG
9g0LwBxh5Rx3pmEVIjgh/OkcAWLnsQOLAPdETqz7ODW0jDXGgGbUvF77OKkgLzoNgY0rTtfl4lm6
AAKBV1ZJTBaCTgnGfjdtWt6Ux35y4v2qxtvTRraLP/SvPFPJUWELv2q6fNkngOAOg0nZYZoC9hSv
a3yevMT/Spc2+qM74Lgq32iJAgEJau/shUatPEJOouGPmBMMVksMn8QuXUqRDeibRHr0RtL++u0s
yy2hBh7rucsQ/AxtXosKncX14GHOXNslq9o5fDCLUNXUTeJINoWBJ5i8k1LbUGHwi0sp4EaEPfug
cGs7nqAdFOVmMIX3WO1HJsSidpEaI3BCAkc0qkG9op7hHjpZrJQ15ZLi2ZvN0hIUNmBdzHa2ZBnq
XGJ7/2lgJKx5NqI/TWcDCYylDd1DA8LqJDVp6cM64EkSFL1SETrZIkwSKuvZ9vAUmuy2RODudP8n
h3marnI3clsgLwNuPxnA6SLIeJQd8gV5VaSYFiyQ7iGMFPO/sV3CP07I9u/SaIR4JpKxqGJq6nnl
c7plz9ajmX8Ba5kERyEGj4IFVIkFWOerncQHxxYeJrsRnrXTLJ466DXZUwMM7hWptUycoF9WI3B/
3z6soElKrhjZoUBhw8XBl6CdFrhsDkAHC24Z3vtpgl8SWMeefuMUp595QNNz7KkRnTsYuYdFMXET
AwIgwTfJbm6PKpBMFdhXDq6/Sq1DT5rtoYuG9ZvLJi2xjevXMCDXn+viMM/FIX3gOos+0GB0x3zS
yVmSBBAu79FnOq3batikfNm8MHnk0eoXPWmTU8zIXOd+1wOOC9Am+GjmAa6LWaF4T/Tko/I/goML
77HTTZmGNj9FGuNqAgcaVuDzZ2WLnHcg6hh/M79PDGzXtlkVfOKQ+nkJYfBH8PU51d16mzq3XWMP
O77KufgWGrWiScXk+oMop2Hns1WcVhgl1PnMt5qBb6lSOhtAGGRCWxWsB/QcQ5UM1P6dVzdaIHPb
BE/2mN6x3LbhxYcy9i3WVLy4Lo3+JgOJLvESNocMOArzf4aYTAtW3hSsEhSqRuMNotRzwm+YfOkj
BybMKl9uFkA8x7+qhZbgTzsE2X/5hue1NknWIq8H6rih7NqQP/ckMXkRBimAaohJ++9VU+NVNmag
vWhk3EvObIozqwlXcejHxltPMyw0Sheq7mltGwGD4oyRO8/b9RdyJuFlZMHyOSR5L8q0WfkjXur4
KW66WANsB/gFtiCQJR38LkGELA8wafatlxQDp3wtdB40827y8mHYrWEfuEcAuiyp6Gx/pxreihu4
1bnZS6Oxdzes/LlRvRFnH5h3ZTcM4CoVasaUSpFR24azkjt01t1whPk9YOQZixforAYCuHPKh/Vj
a5r0B4G2sArYkNA4lSbpLABPK3GWbrBHuna5nh9RqMdjty1BJTU6sAuEHwDNsxnY7w5cca+evWRl
W9HF6NxkEQ1d0JQazaAsFykI0AauPSBGM0znH2XjJlqwbKZALXv/P5vSLio5GLw70F80CiCmzFJ1
qaRDCVM48S08RK8XsmMJ3h+a9LDoCAxAX5dSd8inES5bMbqCI1199U7C3j5bq9RezyG5a3AxSGmk
ISgGAojZVMKR6CnjiXplCovdOCQ7aAUaTAFPNPeyt4htM9slqmvpOWxmnDODG8IqFiq/iwxGlgXy
5rk6bVCYiEeHQWT6QXEdATX1sBGANCOPzV7jngMkVLr/bwADU/GZwlYzRu8ml6twmj3kQ4QawoIB
nih+dMafEb9Eo5jreNZ3jfnwicAd5sAWmVWwqmK1VJO3+yXhlls0pxw28KSd7jmkPxW2auhOwQG5
2NbuO5XbWyPQAW/c3uFdZGC61svk2Mw0OQW979VNDDbegagrwtiheBMRKZTSSISwEQsoWDJv7B+6
GShF2kJvUohpXHYislHBMfoB0MpsLio+tCgodu5r0yyvs+NTOXbLEyxDULPGcQxeUVCjAGIIrssO
GlSBJxdkhhSvywLwHhrYDrS0gZ5CKn1uGvwkwfjDmMmHId3QIBCEz+fw01emuykfo0NMdm2SjrXT
6QHd+YtsA7jUj/Gh3/JnUJ97uCZ/YepHpPWvYiXo/oGmx8s3f2L6A7SkWQMwA1NZ6uOJ9HVfz5kP
2C+GIre34WcaY3R3zTyUSdrFpd+0wXHFGFg7L0MWYbIxczaIrhjAo7V9BeFUtKNWzYgK9Pu6TbT+
A4cPvxq3rrtazTo0A/7wMk0NhhQcu4Vz7qw4xu5syzQyNCNdA02lRdd03WHsaVxomTxqB5tbWO0e
TS5edD/WgocP/gqiwUc+SIVzDrxwA5wm95cbjabr1uFnN1TjKYdGKCW6vUc8SP+uBCw4AosPhDBU
hRD2dGtDMEMtN5BcKBzEHgRj9Rj0e46uIknG+xjk+yYNLyFaeWXQo4fpc8LICTL6eoGpcemJZUcI
6A74Xgc9Witnq25eq6wDskAxmHp2xEFK/hmVXvTgoaskT4rq2tD2Cqz67OfbBU3XOYOb/LZ5l+13
fJj0IYiaxyZt7p7hAlOw/7j20PM0OvtrN3vxt7WSYf46GJilk/G2dGbXNE2VatjT9KoEo3H1AloH
k/lMaVjrSO5ih+LSzlBR5NA9pe8txYiwTr6soMnGJ0lBVU/u4RcYC+bt2rXdzvlAQINwgQM99qYY
X/beugJ+Z9EtVuF56SUpc8TLpuF67dv1GDXjeTYJ7uCACFEMsCKZIMnxSmEN7msyfq1ddMqAXkJF
445Th6ywyG+fLcPmm5zHCR+gF6c56d4AMNXUsTJN+5ItzU4IWJMmRIMWskfRoKR3LRj9++9moF2X
E8GXACyvjryBTN45uLXqtvubLdkhjvI9uoIPGHRWXtAtlWkw8K580lWa4BMoA/GBZDA00oPPy0as
56Zd92JNy5Skjw2bfvmDq5d8hOQj4QaIMm7uuIhno8mjH/cwxEqC0mTj8Zdm2LAlB9DlMdLkJSNo
bHHMmVDjBDyo3h43LKCajbyEui/VzKedw9Mu1iuktfjAdN8m6EIV8Afs0O8FALyCZPPLxsRRsBBa
B37BG/GuwvxA7M+QYaYBlYOitXhfZI7msoV+pRDw+AW6cpWZfrS5eSJrexCWPWYN+AUjEHwZL/2R
D7i723Bo1bsI8FLmpACK0gzhwcnnic87sbhDBrgGVVkqbIx4H798mcY6siP44V1bAzZ4asPdqqYr
cRitafSBvJ569XAC+MNRM3gidOAXAm8Adjej8OR13oDia2wh8XWnt/3E7VPWsyPUMEC7frFqQISH
vsVzFLVAzzAtECnfJZcA+txfbwwgnqGFp7AO1ppzlttdi9G0iNhcy9UzAIPgxIP/8E14AM5WZ+O0
6xvvDaPeqQUjkvZAbsCJnXiTvQ2B/Bh1cJ3G/FHi3K6wiphhWEP/DrkNpAOQwxhcUi63UhjgUsi1
meeoCr32kPDsYenpUy/of93iII4xmUaFsJiN2SWwupi39oC26WJhDMRBDBSZyZPab1cItNDYFKEC
Itpl3a7ZuhumwUoKD/TwNnzmNKmNg4CVN+H3IgGeKLoT6fSewSW4olbGuALxG4j7P33GXOHArxbY
GX4MI7N3Wh4SD37WLGpeHYSEgLD+sMh/VTl7wYNxQ42F2rIZVWWAR5UIoH5MopmC4wm/pzj9cGgi
i5HBaTyS4qMh3nlrlyegnLdw2CBjYtt/c5qjJgqkqql1MntfuamMlglXSYd3lBgOPZE6S0rbYuoN
P8m+fxMM/B+Swu89n2vGbNWP7B0d+nWaF3MJu+CAJv0dEPSebduzP6RvsD34gFF+HfG06uL+NZcB
4JnwK8n4S+P7Feo/QITfPbv8NUr9UxJABRMbxoH5t1UvULd17nyo/HIJuO1X5WT7GhzvfoNn29bJ
Cn/9fpHtnoX+XfJsBzlOHUYA26X7zLBLvfrxvf21rGJyL1V/E8Bqglxc2w1OeBZ9uaHuYeXqrVcx
KEUywLrPfiBv6YweDoEI+pOFzSdv+QVWfxWxUIwZ7iCMsBv4xfEHEdpRGdnhmGz+Gf57f1WrPtCr
/Wvo9rUM6hyb7AxQExyrVaVJ/wGi/BtAalhYlf7YRSD4JCsxfIJz/8QC3w0tYeWTcQdo82KyK29x
zfkGiVEAyZAPolmZ9Ras/puQYi3V9jxlS023/jkEphAtn22QHDDsAmEb9mnTfXBv2Uf8K43PAgmI
A8ZWMQLqUKoKpu5h9dRByGfsLr+CEH0j412D7l7DR+cnO5Kz2s8MRIKvQF7eOxPsoy6rG/pFVQoi
339fxGeSofuzuFKehO7xHrj0vg5+TRyrIKUsvfUoeyxU/pr5Cz7/3YDe6OhxUnCqxs+J8CqGyEXW
z7+CGAVJEZ/+y9d4v8XnDA5jtL1BWHZG5mI5Be1OuOya5V8DQT/S8uEVyMsBKZ2HyFNTgZnzhdj0
gkc8KuxsvmE5ArlK4Pmw6OXPfk4BtWD4PZJ2Bofi5zdC2b8ooxpSKBEVjZHP/uK9jTp8CUM6Vqzd
6jn1LvDyvhAITYtggMYD7rGShQ8rHBlKC5a+tGBQ9mCEabX1yxO22rC/OWZZDdW2gbA4Otk0xDpW
8h/0Fy+J37B9CGjmRtyEVZZ0e/F4sBdsPKxuOmazFmXm2g/mAQ1OlU1KdLZ+PYLOzaevXB022ZYi
piUcdCp/vrL8yxtw3tsTSZ485ZVZ/obxvezn+Gih1mmSD4haLoyJygUzRjawSdmFTthyDSzOasTE
/Hjm0KKJ9bc/W3Lv1LGLIMYbaQ0FR0i8QvPjbCXgZVdQ92VC+d7l8TVDjusGdYend5GVYKbDOxaz
ywSnJAEDN6TyFvKh9oGWc0yJmszXIcJrYuizTP75/EN6982Nu35Jq1WeJuqfpgFa0+VhhMzHxwhA
0+7uxRyMNRrF7j8HKjPEZWvW8zK8rrBOSJf334Ouyysm72YDSsW/I/8lc/SBxfFx8H/ibrgQTxXC
2B2T3U7rv9Bu1GCOy96lBVZGIbfFAm4YnUcfxh2AGBmUJ+3J4NM1qd0H3X9m+G+G7/5K/FPmib1H
bBlmUIfg1oz0ui5wp4PWw5O7pdvNG72r5d2g7TYBgAwIW/7ECfmnto5BSRNt4LbdLYpH/HFwggt0
WgcUD9hE0TomO2/J22Ib3AkK5V2TTRiVZB0t7DFNdAXlT5lB6dO7ASPPiwWBCNbliniJs4vWZzLo
Zz6TJ6gt6gHfNdNdYpMjMMhfqLYMyfOAxYIwRIvTo7LJqOoHCMbyqPQA/4EALFTXbwh928oFJppk
cRUF3Fgu4NRjkKZwNil/lUWbVoc07CD4w5Y20ccm8DEQs0p7M4SM5KQHyMmGWmcwVpYPkiqc2z0k
TTP0JT0kSHORibzoA5hw9qaYuitELmUEJjrDrkLS/E2gQoNpfgJtgTc80ymro8wCWgSBtn4z+jsC
jgU0tm3/H+u892n4/6uwA6NW51CuOFxOjZZ+kumfPGte8zU5j4SeCWkrHq5LpRL/oY3IbuIAo8S8
kwnfaWgFt9ztcPd8hh/1jijXOg7/ObXsR8kvANKfDS5o+ks2uI+B8ws38CoC3bXqtgypfiI9K6EA
qr3sl2eFytjxneTjo6OuwgAP4fmiRMkJskUlW6sGdvb2txyZyN9jjQdrIfQOpv+vocsESch8ErlF
ERM4mzZw4RrwwGFN36PQu08m/wDHcm5W9zAG064JeJXCWM3DaJFZBOn8bRQ2MkJ90fZrBWYVQijX
0CfP11dwfqfGrlfXujpGB9Ah7Wfs2gpDD0v/efMP1c+G/CKLwwvbrkO2Aqm9E0Uf/ebJBPDw6ekV
cRs7L6YnxJIL6e0Wv8P+AuK3KVT7b132HYVvCPWCiMgCTRzvq/pJfu9vTwp4IZzJGkLvGEPiDaRz
clcFCI9n3v84Oo/lxpEgiH4RIuAa5koD0Ioi5XVBSCMJ3jbQMF+/j3vc2YkZDQl0V1W+zEKPYveq
zWy/2zWLCzmXngXNj8RaUPbeIdWXldENoQZ91nfMyHTImtTZuD3slPPnmoE5753qI/OOE2DfgKKv
8TbFbgYXm4dFVlxKB+nb6dbsfFmR9By096Kocfdy9LdmV1D2BaX247tXp1Jn8qi54NmI7Mz7WC3r
Qpq7DFUyRcqtUbCIgdv4bn6qh9+Bi3WSh5zRl1ITMSfl2XA/1CS4fH5dPwnaHmmCEUOqbuPMENvM
XmDP4G60V79Qu25UQZ8ycxj0a6TYxo6IngDkl+TKjfNDahu/mil3U2oyz7R3bOy4NXpzgOnEcja9
Vw6VWB0f+5LNnVNxxNfEshXvKn3wXkecrKwL2Oy4rmNxxthAVmhE0K31blefiRSfXuKflMJZ4Ecv
GnLAUFqBroiOKuuVSnSmAvmKG2w9xemG4JhzuQxsV1EKqLBOwsy6l8vDNruDTbpPy+yNSCe4eNQE
/zmU+d6Jxc5uwXoyfNgV2YqoHznAiP66DPVj1SRcqI3O2EKD8LZ9nlAx0t2leZnvzHR4zGK2x5DL
/x0bM+ieOdurWpZ/foFFJWa326ap4+Kxi6wXQAOX5+wujHvWj29F9GzETXWuxITjKZocoJM+XQ5u
lmxbIbYlj+oEH2rn/Z2CYtSYPFRxslmmZF/ZLUWdsffEctByoFSmM6spqvaLG2erzu9Jo6x2Kkku
phg23DL7pdTWmqs4Oy2Ol5q1ZPq/fPxWzTd83JtffGDzfInadKs0b6/VWjjrHNmkYjM7S4ePKI42
JeDOOIKMsu17grRcaV3yrons4IKozjn/IzGuC9fPktPu5Q1RWuOWFJRrY2Cmqi0BRtpOK9ly+tjW
Q+9OoCyuhuRESDUjCjra0TEYf5AadUE9sQPf5SIsbfOT+j1bZSl7snCxGbuscjpEFqEdZ6XmS1dM
TxrUeKj7fFamSD6zufyONO1jIOee7KnrjCLfDvpRVMgBo77CI38odfvoU0UmkXEwxnkl+3kDGbqb
MI/Pun/I0mRjM1wAjt1V4mUY6ovE5CMRmzQSUlsuJOHPmwROZ6m0Y9n5Zx2q1sKMF8X5TrT0RgAF
FVuVTdYPSWr6eTGfiMdlYa7YtVa3dqroLYLfW8b8oob7i66dJsb1tGw3nXTswcyzVa5Y4iA8LDZR
ODhIcryiCfVqSoQQb15eYixqFROkmeustzM2KyGuF8rY4Ro+w9vs6eIPftOyCxRNUNlvZU3AtDWy
sCE2/ua0X7sWd2VaBLPRrOcWYD53VnZpbKvyZQCC4tF7ptChmKwYVf5khf1SqInqrForDd+ekaym
wd9Yg7tlqzFHxb2ZuCPl5kdVE/YqkZrsO1hbB5o5fChnonWPSakkcWRVUsz5fvYYaeMK/M+jYZlP
ZQmEmmZFUFjTLx1ukJdIlgmq+ehedCR0O+3WTFnXedSsVOPhPbu243CMRoqC0di6UcxzXRxtqn8z
yf/apd5PM4EqFZMj5vylN1NquJumoCho5BXHFezgN6zouXSnjT467Loed6zrPPiFvBErcs7mjilW
dUj6bKfYoACcnq7LJnk1HRufBmhdxgEcZSGRMo/2MKybXmcLTbMpKg+fIgmKnRYKjLD9XPKwex86
2Ut2s3A6Y04iQHisNQjiemUCciXmsJaR+RnZw8FAM230bGPkyS7W4YvrbitLogmZibtmvr+Tu/aY
rBXeTmwqa8durho3/sAkP0cpqArSz5zhVRXzroiyw9jEl8mMnhvpczXnPOv6WsbzsUyfLGTLsqAg
Sf1AiOp50PWdZWkbNbabJp4f624MHU1sZoYTnXpMU9ru9GgsbwNafyqhWjkarNQ/jXOxr9xiXUpu
jPHv7k9MdHHW3P7DSDx0B3nwOzoKQs2G4SXzZegWr1SvLBdfQGX1jcgZ7TEZ9Jgs5ou/IugJsgrd
1sPPkjFRYu260fwzearTJtmATGM0Xph4NYHf4WhIu0Dp2TEXt6bPnsA+NvOITyvPmG0w/K5FhmmD
txf/0jHL3bM0OJk0s7/0ehtSQ6FNLKQSxObOpsojt3gvEyy3E4+3ZjQ7md1pMwsBnGEEqulva8xV
gM/1UaZsYFkYfzrIes0Ckxz5dzuUWQdSc54Gf9kmvtc/ALgzX0OluZSqTF5ajgTEFCg522vRqqQb
tKUB7Y2utUv5g9bx3YUnJ0YxKm4W7E7NVpvTmBmElm31XBzGaDiliwR68dCUgdC7PdCvwoLJdeBl
i4KO98qtsAp3r0xCD5k1JYFnWG8YiV+XCkMVRYm99ugm1qTaIeEJ901r/XTVGqCjcTfU0B7Lc+PW
+U7a1Pa5WLQLAPw7Y17rF5GayzfnJ/TL+Cfu620dWc+ybC+TU/z0VvSXlvkWNWIzOiY/Emab0jG3
xFjNq4RN34yQD677JfLa2ORWsavKgV+3b1Li52PkzBEUyhkCk5T4o9nGX33kfMSLZa0rH8K/j58X
NW4E0dK5odH0xmE/EZOQ11cvql5aDs2BfctJ0+85IgJiyLgv+BuK5mI7iogwqHVTha2T7iv9FZT8
Oi3J0xxPq06gUHZ4QhhqZJobkuK4Fa4UqwS/OPtM4jNKC5Gl2mPZjFxptAWqOUexevRrCpSOMTUn
yYYIv2vvDWu7mrZR1OHO8rA4cRho/mpRQ4vnJr0O9KPMtDbQPYcWCtcS3VrBLa3Mqmih8ZP7R3HJ
lXggWkUhWBZXVv88EVkSeD4Wtao9scIpnEd5GBf/jRS03dRVP5PfXrxhOHFLbseuDt1I8EZz+Y0e
DmT0+6Q3Xo0owcKTTLiR8t+SZ87O9HdECszTzm2JeYL5HZuYlgH+jfu4NpAtqjX0V8D6yo3fRKtK
Fusqa9M1B/cVJwdTDai32ESfmtsdWvK+8vBFlBXWv2UblfOXN1XPchjflNM8apYX6JN7gHrZm0v2
5WkQtpEjwqHhVWiBj0tg7wWYW2/kThTRqRlR8MXkpdtmZriTlj+dMZj4tyIC72QXtGRQrjRde2XO
flsWrv+y9C/JsMwAStQC9Tmy8IXMi7YyU6Rjd09ODVhs/zHFn279krg0guOihYw3Q3Ou1+iUGzb2
vjUIBk6dbhyr/u5T1ASrPXh4rLEOfIjJwrxDXKvO4cBqw6EtIe6011SNPEtvs5vuJnZa6/3OaCgC
9OJfPQtzNdMSWLm6LYZzu3/9ySyCNBan+6vRI7bFXFhkUG6zrjgK1iVClLh/1mB8+z0pNE7yIIgG
NpbtYNA55vi4jAr4b3pUnjeth/4sGIl0vRYOfN3u1O3xBAeZZX9HPslDvXmw0hFu3QfQKEJSDQ9W
kvFmvfYQ+yTTYGdAw09wn2PQvuuNfR1UrbZbUkkl3K3MZQ5iZoqCgVKh9onH6DHRmLMt2zmLH9L8
xUb20NE5WQex7aMfOZJ2lNPtjE+jg0Jx978kzOrNh5nOtqup2LUQaJcs5O5SUf+pRq5JcVk3xV86
GqtO708eP9eifOKD56AE61wZedNty0V761rjkRP6faGZrMvq0Ws0zHf6cz0t10J433dTtef3t1rH
CdtXTyM3GKhnMLm0+iSz/SQ9VQXgV+UZ5xhvmj1W3bYrdS5w5hS+np4yl0u/9QNDr/ZD2ex7/Rcb
zcYuGJEUO9zva0MNu6VzKT8ffRuzlRG5LrRhdBqBOQsfe7k2PMiJeHNN7TOBG7Js85OmN7wh6SER
EDBJGdHLvsgxOiZq+SkGZw79XGZrUauKGZ/n3iu2KOjHAoVGb1uCAFjz5TQ4WIrYLy+6wcoqt4ok
1VzDwZ71ZLiX0ZbakprR8lEW5nCIqlc3jZ/0tH6BZ7p0Zf3iLPIzzcD8fP1CRPIh5lpGIPrqpku2
8LBj+hWs+TKYB8gaUoAAGabDsjkjsJ2HsvwpWpOGZ1q7xoQNI6urTekuH0qk+6xo8o0sqOOyyjSe
zUx/ZmJ505eBCRCkzkPsNvuEjRiPY18SvT3r1TbpB3MnSG5rLaWO0JO7camWlwKIW1f1rdCHX63u
pnW6dP/GNFHEGJs3o4zMlRS8hw5bKVa5U+3IXOCwT+t/gyxCoQ+nqbYg9HL9NouFfbWtFq0Ha/5X
1DrcQ/lXkv3A+BEbJmHxjGmcg1WneyuT2NXSH5Hk8SaG2WbFyt3j18o4MIz5yA7Zg8u4tCvcT2Sv
JSBfZ4vtZls0SRU6hrzCQsCXzpEeNg7DZrBmVp3MQDtG8lUpHwMilt7S20G8n6xebhQZa3mpbaVw
LjRet7FJXjSjJAVIemcSHL7aplljPZxrsZnAoLhuytOdkZdGemuktVWiPWluci69nuFs/qO1GQQD
+mxuH1DwPnSCM6JFnkcPbkLXv7EtrMdcQS+/mTTUHcQOzkA65TlgLc1azbBQ97YxQoVOjrXFxZIU
m1b/TYAVVk3yjoV9i4oTGn6LbMfuwKx+QFw6Sdya/vQwGcAsfPVrq/cDOSwrIDpeejp06Yobb0PY
zEYYAVVB7HDZ1ND+KUEEU8tTg73XteNgMOyPLC5Z8GBcB16FksnKLL7G1mC58V6ItbU466QsntLE
gNLZ2N5J9KHbMQWnT9YokMW2z55ZM5hOMGsRyMFIt9V1x0mc0VlyjPlO8hdTX8TjNUmTR3PBZ1N1
z77yrmpaHqIIW1BCVZUefLxeK6fiDkhtoi7oYGI1EL3ABYvo76ho6wyPcfyge2nYNG9F9q7Ee1X9
NXbW0X0aKzqADYg7ZZGYH8wowfhONxwv+6IueVQbTr5qh8LD2ct8Kf/r8ZBZi7btvOHcZ2qX1iSv
9OAzK9HBVeQjOQ+5PCzixSyjsxc/ZeJAlyrktWIuxZjcJIVo7cizPjP8IBgRwhJf+hqKlCIvP8YY
+dLmd3Lu3xmP7pQcwNBXgzmAtX4VFIwRZPd4doUfTrS3OHpWJTPFznO2cjrnoCoxUPmwKlyOB+cR
scTTMYBPVgDzOdZ4mUpnm9XfEQ4VcmvXqHNmj5ZQrUTiPeYdIejjq0+kijDswGZ01Ijvwu12QCy4
Gyly/fHsR3R6L2naPmhe90GDdZp66x1ke2fnJBfPbvzY2fNnqgEHqqtBhET8npfTysAR1ecvk54F
RT0/yFid2VW9N+lF7MoKx+RX1e8EkKLqvTom0Sc0v7aWbYTuME170q2LIErMUFcCW9rqCRK/oveD
KbCxf4BYkNV808QQQlnsNN5bjR6olfk+MeDyU+uItnOuoxTbgb1uGFiKNr5g5SBroeFVLQN3rkMJ
yG+TepEyiiQ36hYPzrOqSJlQ9vigRjYjtRp4LOS5CTNHTsulX2qNYL/iHM9aWEdX30wvWWasvTEz
Q3xe11ZYf1rcv2cwch2CcOyZ67Y1vlXbBLBxtL1YWFMjZdahb1Va81VY/W/W2vhsM3sH09oRjFV9
axp5dNE/l3xj29Le69YhaGVmt+yiH3rPeFZYvrRoJju0O1jQYykX59gBc7gdTrTCu8wqeza06eIp
Uogqq9mnU/pdpfFF798ria946Ywga2feynwJ0iXzng2l0LFM9TH7rHBOIu8U2ZY6RLlQWz3ryqB0
2zdcxy6ZDc4SCjG+kKP7qfL+luF2JGAOa5JiZQvVWf6TGtaGTyCUGjdZkS9fNHg703B3qut3/CG7
utTxqnpBiVGfTQTPDm46BnGMctAuZpDdExYNotT1zdBHV9tHB82K7G+MzfqAYyjZLeit7J0ma2jL
mkx507yUzbs+7N1qMv3ocUzyn9p0Z0LjdNB/6k870ugL+v7c5jRFvpuGjOJWMV/wYo8y6F2t/Zub
ib14lQ2ux26Em83YR6/vIA4TgRY5eFRvRkEIOSHeW0xLWzOyPg38jVzQ47bX9QdcNdgqZHYxM74b
Hmctz85T7D0QaLHzygbsPaL2NW+iGj6gY/Zz1YZRnh5QyXless3dgh/xZ+V3Wr0im0h/qi3zOZvM
hyUZzmkqDnmT7DHrPrSmv+7t/NOhdGb1EEvPunQ/DgC4RYfpeS4vEcQYRmi8J/pHrOdf1d13IaJs
ZS0j6XYkOcHybMf+JwKTmMb9bJtMOk8dEINbxYgP7ktppkchTTx+amfOd9QEzAJfbcrxi1HkGhX5
VcrqucCil5NAkTmQcnq5rt2GTUTaCfP6gzIAO9v4OZ0FNbvx3HMhRa3zgBZ/YNT/B7cGqFGFS2Ju
pEUvCGmf9mSJUGwN2j+NurnR2gtA9IUll5x7grPZKsKsMILRwd0nyuynUUOy4+0DaeY5SOUPMSDz
OmdXFjbR5EnMPbnCKSgMOzd8yUqVIttMVkLj0V9y/rLIl4dapE8OqQ6a1fDqezpKFDVk14ba+Fsi
LjTGFMyLDEp2rlHhiTyjMYvPcVudpUPU0dyFLlV8kpdPIzJBWt7tucyuG8LQ527Y9cLad3Yd9oYF
+crF5FL/zw0impxRpwdOlrMdF5+T1W21mAECfaJe9KvWod+fXwebxH0XS/RSraNCbLouDnzrmHvt
W8SPk+CwI1dA25aG2BKjsBmMOayTBC0BCgHJs3HEuc1ujtQgDQwKEmszpbsZ/UWWEZqQtYSaXeKk
zcPJ1+ll3HOttOe7JCwIR4JA27RpEKvs/i8li+ar1u5ovYBxrq/lxL5woB9OKxyPCSNA3mzmFDQC
7FYuPmv/Y7hL6ROyLPODO3q86bK/1Ha2WvZbunLvtePd6RDgtAIDqVdtJ+CYZUhMIdyAibkXwTf7
lT3KTpTYaOgfrSH/LUr/6e6xa2/CQ+DK0MAXrK3OcCtShvGaMDouwDYgEH8d30ervvdqjPZXO4iV
JpNDn70l7cfU1Xtb3goteWv76DOBD9Z5BwtolzkyA/q1HTkBp8jiiMXlcKMhWut39yESSb5q+h+2
e73FdXKbZE5Sza5I3JPTlr9u3b3PKIBMIV+bxPq/AQSDB6eaOJpeJ9sI8ntyGy7dWCTMaWx8j359
XuzuMJOJUMgJnb3YzLwTy30GJB4p91cx1KiPb2hYFtwOqNJg6wm2m5GjrYLDEvP8SL7wOiNcKOZS
00uySqZmrdBwSoYoom2O9+/c7JnkVNpDw/DWlPYxjpr3RI/3pMec7Onus+q5k4pyXSblrrZe9B6v
/1idfDbqpUb23MTeBufy/ykiK+Kw3oxFgHhqzxiBLtK2dxmjrDSdH00AfYPIRJTHmNl6dh4j973R
kRMoavQSJQvFnGQLkltezMYOrQofcu9uF1GmK40Pw7zriNVEmeOOoSL4sI9p+oCQcrhMU4uzdc/k
U9K4qVn7rO8B+JaY+NCwH7ZV84vHaGsm3YngnW0hKmyPGf8osdONx9g0UxyJp8I1/nyGSFaBXh8b
JxI7oPmhZkb4i9GdCeESH6QffdEpbsex/yTcF3oyOscpJxoe59fW9T7LaNwTRsWI/bErsAjO/yIe
oqa9pBlG+dE7dXeL0DydcsN7hScUa9szD2nbXmX/6LTtY2+yYJKhs5HjwMoVWUNpNPzTmJ34Gmk2
vg+ziiLULPnNVC962h+HAea9VpfIYMdRoZ3JAz8RRYwN3l/7vrarhXySpfGUpIDhGg5rhFBDB3XV
/UfRfGEQM1b5iObckWSyJvufWYpmXRmvqiDDvsQHSNBMl2NXIR/uy5UU452vfI8gFD06VTBrp0LY
7iUVkxssnnwrPT3gU2fGZmSXqn7rFWxgPF/Tjttz0fXDnYbrusc+tjX+eZNPWgKCLrFZAGhp/uY3
3oooO0IGpxshMCfUgz2j7Gk1ztTnODUOnSevne59+DnJDbjhyaEZo0+t6n9gksPFGh6TeXpXsTr1
cXxSjvzHLFitUlt7bccM9rAOjMW/DIC6kryoaaITbeiYkim9GHpCcaD+VTpPg5cv9XaQlLWkE3ug
KCzG6rUz/DC5hMMn6jsoJm8aHjYMuHejT/2OZ/QOoWDvc9XddE/HnLcV8Y7MPfQFLatmYpCFfop2
mSTAbhE6xug+RLOP9OclX2lfXXQnIcYuJW+y1OsHC/4uN/y3JZ6frHzaE5GMnTTaJFZyy60bLpew
p9R1sJ6as7yIGJx6wQfmeAezUTeE+ZfUbu6UbxvAE78CSjBIv7QU24QXbHlyGSJxopALE9q5hV44
/EboE9oIZdx9wW/u0jh/ZJa5c4rh6JN/piQR6CQGEJZlH0oQOgPNh0yR8Wq1gG3pchebHGPv4Bqf
RkRUe5ouk8uIVJ/6V19W33mcb5yOiKniS9KgtpCa0+gbq8QZrjAxV6Zbx04mQV15j2NVXDsLItO2
80DgNIJUbB/93jjoKLctXj2P6YrPr/Wc507crRnAbQqdFJw6G47NnD/OoHylgTLtMayEDHws3dRl
hLmsbAHAuJRr0HFCknhGZysKldNBv0l73JeMmtPBOKQCed0unnW7gINjO1sGe9dSjTOkcyH6h7Eh
wmTY6e6/wjN2+kCG2NwROBcdGYnwg5avSsQPRsHkuze1HRsBwtwqiRbznxJB6gxm6YvtpkdOlh32
7lfHzX8TbwnjAWtbmV6U/FfBRd4nbyY0O5bXQFNWSEGzcwcEMGYk7M6Sd2teokyUyNn+I+jn2S8b
HAbUWUr4r1PMb3IxdJjoctFSvzsRTku/VHvLsvZxPBz8bBLbUXWv9SSZd6qHIoKDllMI7rWHjL1k
c7/zbHny8/LDKihYCcqZV72iWCzq79wcbuMA+9gXaEpxP752pjgj/JZU6BbOtemMMrcrdOPaRO6j
KePbcuc4aXTYf3fUO/vcaDVjQlJfwEHciPlMbeOnKAaQ2cF75XuDIxIGdUGPPLHAINitLrdUOUxo
BoannrPiWP+EK4VDdqDK/MQjqqGjLB1kY1IC0yRB51Rjts80Py74MYnp8Jlc3yi+37tlNndjqoyJ
Kiaj1syYsGJBjj9nNId9q7puizHlqko+9WkQKPSFBN9lxSMAY1Gi5jLt3tq2v/yWo8uKi1hG31KH
3gwkDco6sQx9ozhl2eeCd1FJxh/L+9Qmu8opH7g2yWfJm6NP9Mzdw6HsAch9HrYyWphtLdmeZm/T
AdbigFXMfKozPoDArekqG7N9qScG527L66JYeUFGF579dHD+odYHGLfQQNRnYwDWytF8gwf/SqUf
2AvJhyJiPL3Ee2mhjPg629BhozqOTatIn7skAtZhWYeXDjxLDCYEdc+QdgdmevI2T4Ub2h3FaBu3
b1liP0zEC+ycqNtZ+hA/EIKZbjQtP2QaSqwqzDONy9nqsfMnooPuvcNvpCle4yElbJLmFNwtyIac
KdfYGVj8mtAvIHki/zp3hOO1WgWdk+BPMgx3w1vzpk+fes930Hdfd6tcKTkIa4bWfd88Wrxrqw75
Jq6hpl1X/lQNpjGWjT6jMr0SSVhsCOx7TuTyjYqD8Vt1T7jjwqiuPVQibev6RBUk6UmOtYtaNJvc
gOMH5iktWOoexjJn6jNnJdawJsHNbnJK+tqrkRcvjWL0sMIaZmAe4i9yaFZXRLSWPJXLveZQJDvN
N/L89/pg7+G4cIRkUVCWDINiG6NHTcxToAnz3ehNcTQXMFtrov1ZMPuuyB8gzEyO3XbkQcBKg9wo
xujZaXjuYTfeK1yiYCWmQ4hsbK9rsheRl0iccn4Hod5ZwYWthV6R59lDrFqGeNv7Md6Or5r+3nFe
atsfgjHnpjW0qAudqsULRzZM5dGlq9rdtrM7HkzC5YKx4qaBpcVfrttAQAweXdZO25X4oKrexSp+
dwv1UtbapZxipHZKOs3YzksaeOBnHVOx1FSBWWe3ykquYiCGGm/ZSib/yrG+kFkNZ5K9RaQfYKz5
JKbhYLlY5E3AmEp7c3vICUs/LY75nmq88f2y6fLqQAwFugFHHAOaZH4mRINEF2IynIi+3K1xTJhV
kPN2eIUtV4RanrqejX2zEW303r/Fljg73f/DVKwQ5XtUvLZTh1OAtK+xA2SsPzxXvQq6vSa29jqZ
d1QQxAExyXebxxHgSPesc7ToDzy3vMQJcgqHECn7ezlbp7qNtqST3IZE3eJo2XZW/ETEB4m73Xqg
t7ci+hpz/mttphR9Lr0dJ8RrPKqvxYhfK4/YrKomc7YOW02s1R2GcYc9MQFrA6hYjlQCMUUwY/Ym
qTcl0+RcrJx4+bYppXVCtAatf2oxtzYOs7WxCF1kiWxOj9MSPWmaeDJIdR7HAXfFtDdR+SWDUcnR
55PiOXbuWV8WQrOGLdmfG20hHEI++YPz4tDlLmMSNvpAjyCf8rw/FvgZERuprbPRvzJqssn9QR6F
Qd17OhGSWnNH5j+IBUfwT+TjpMqDKO/tKYqHHmcHPSoujgNlTfwpejdshKK4qpl3Vccew2weI2sb
4yZrfszi27gboMutHAjR9VB9W4Z/MPF+caOCzVbL4Bkrh0tloZLXh/o0mH8+b4Ptmhun0UjSQGbR
ieWMbJbLVBt7mLZ92u5ssZwqz7r5SbJNXbhIYsmGdOIgy940d/i0WtbKNxXZX36L6D4BfMuTGQ18
EDU1AEnf5OGXLXQrGRUH1y4JJtZmPsDy3RT1waknpES5w7C6yVX64ZZ5OAoGw0rbZym+GFg5JFSG
unrkPSYLDG0tqne9MJ6MZCDoFD2mRjPe9IqCysDIOqX1trPh9F3SgjVQkUw7g92Edyypmvtj5h7j
1ro59IkNHpuZsfM4MgxBuXMXuY5zb9W3vBtpevUXrJpAeZaLE4iRA+nYAaGhWzcu9o4LXUupUWT3
ZlX2oRH7oePle8pFEl7c5TkpeHCcHAbwTnCVhkuhR/4OMA+c3Vox1TapfAXz/EwjYNauzz6Gu1Em
J8vveCcJCHey8gMHLqVXp3YwNQS0p2HsQWST1oqf/DMu0503G4E2OQ/NpIK7B4olaae8GN8xBG4M
krgdc+QCL+Q2bWiO7PI6EJLRNN5bVf8J8VLHLs+kj5/eExe90J8dq3nFNMUae6t/Tmjlao00RYXB
skcFLdUTWU6bSTfWMK03rMvbnIOoX+L37n5xO7w9MiXPFTaaxPQwB0peWM/hfRd6HzTVK9Ffge+/
FXUH8kLOkkkZD+06DzNWNW3bkGHs6jkYjHGlPgsYWoa9+TJqc8hwdt2Nrx7KhC8JZWhO+cJsxaXd
tXDh+MD1ub6KkgGwQQ+7sttJ9Vky/qww4ykLLphzC2vLDmn9CyD0b/YSJhlVYAFV4YV9d7Xo1hLs
2rrOXo+1TV3+9jzDOWwfrut91HuhOTFWgrBlEV3odfNFK0nfrtQPLe935xnHcTZhwM3pT/nzg8PR
NvvwNLpuBilj1ryB8TVg5kwGByXe7GL6Hrzmx7a9R4LfkCYan6dNbbK2DmJzec6TMpRFv+7v+0cK
lFm8jl5qhGXToonQivglakgXmpKgqS7Z3zWBPNd2LDi/SIcgrnjeyXZ6cjTjOufZjmTrh1GWD6PG
htRBnEcMayJNw2X0Nx5vt2eSgMknnsxMUnR59CKimrjPaJaRJsatadO1k4+JuXA7pDxb2fRhxx4d
hs0k/cVnL6gYsqDpnK3wBtJBTJxlwzpZvH2s2Tz8H0VBIBj/SSD8vk6NY8Sguavi3SyXE3TXAePJ
Ed/uuaZ9NafyiT+ZYa63memVZ7j7EjDN4cwh+Owc5fFzJfVd30jIDglzBTPyhHHxatQlpl13vdju
th5Z+YRnK1CZfnR6/7K4HibBKJDKeh8MIkXdLqiZqSZNczDREJBHRut3qEXgxFkwOfvCbM6c5MRz
ED3oCwxfGObK6TETSQisc2D940+UyC1YIuHRhMwonsWqq4J+KbdN4ZzwhR/bqntYmvEfISHXjNjm
xumOCdBydcc8Y+txwgXvRaiQAn3AnLAmZ1u7zoPOiHduZaxjRCJ/8Y5CeFSILHfLfnVjOC4qD5Ul
1pIhRtQnZ/66o5XMl97PXxO6gg5vgviPtPPakR7JtvOrDOZahBhk0B3o6CK9rczy5oYo99N7z6fX
xxaEU11dqISkmxlgemaikgyG2Xutb+FoNhonOY+5YVxxIBsWHCYkzUlKP7VtrtWKviUQ/Zeh4n9l
0cgMvO6TktvcrkBHUpTxM6rjyficKs1b3XK8hYoH0eNQqRXUgpz+Wes+jYqyJLbyLtaVXesOSxeR
RRQNDxqnut4AeUJdd50JN9xKnChm4rWzUoemVOWIDDELzZy8u3MTfWkOmKnsKNFnLW3fGLqNa+FD
9htjQZuNo4M7tS4XVvCiyXHp5CaGHfWqndzbUvVXre6uOk52qReu05T+D7eTRlZXKnhry5ebeFTP
RtRONMKtJSL0DtetztaJLjyt2yeL3uJYpes4Ca/tuD4H1Ys6RrClUuIM9PZPlGTM8uyq15lcBcUZ
QiE+Q9d74n56oOqB6kgXr1pdvwFjfxdCu9crvA8odOCV8apnNZb7WcS5XPoszaFBAkUyzaRinifj
ra1Ibjv9Koz7NZNk7VnDGWzFwuPnQ0JyXzLeR9MmkEZ97dFyhr0hnDdzpDStZuONVWoH9j/63Ih1
CdFa2MVb5eHHV+JVBHl4hGlRx/ozItgn4TTzTDE5+474yMu1UuBmRqwQO+Ed6aMwMlJ9kwT5Yqjr
UyPD57IwF4QfQ9+OuiXMgKtO6jcGLoMs8RYVJ6FQS/60uWHzsSF0iTR/p2vRk0QOLKNkjep+izdg
DR8Ll+e40RTrLVKdmYeChQIuOEbCJhxLj+Ay+nuPxnc+Ok9VPNzGWfbo4wPsgXxTlMcYkSIo0w8p
uwmng7MZ2ctJ6gfDeT3o/rLu3hvohPbg3Mdx/JLIdDMCd7FaZd5x6Q6VfCWo/gJZ3RluhZARLwYi
ATm+q8lLVL2GsBhp2UHoTrhJwqVtbhrOaZQgln45gB6e3KMx9dYb7qMLQ+a7tmfphELJGWUXddk7
TtN9jOpJ42pn69Ya3sxC9+U6C7Q1toutX+hbADXceTAPIU1oq2LedMG2ERarEUNVqHdBRxKqfoCL
fhr6ZKWU3cGyNGyFDcknydQ4gQGyQqCxGTLO6eBGoVosRyG2RgSZuv8Lv5W9OiHruZ26M9Wun4eQ
0orPrleDhR7p04KS64NuE+OItSsNOZR15qR6iN16CTh51yYU6eix1ZyHRU2Px7EWvUPjpVKnDnmy
qqNkcgdd1dgIFKAT/ApmtwbcwWgPOkrKyp4OCe4RDtyLWevwk8g7cJ4Rjd+PPrXmiCIeLv90vOvz
hII6XHLPfI/hNAHA3iv9cAMsDHUTEntMRZ5KW3fAlC8AFrYWQjDVbJmqoAQLExOz+15LyL1xspd6
uAprfaUgKRSFe8qL6kqpw/s8U/Zu7y8zPXxSwCHGfAZc+CYTZbMK7eSeVhYHmXxmQ3UbRrkM++Ex
kBroimje6QWK+fiErGVhClxs2oDrdAjW0tB33kR0A03NsdRG1JOtzFwuCuNsW+89IGfPUVctdtIk
oEyK3SwI0kNIZcqCosO5E7T3IS/v+dCQdX62RYsBBE0S4ATp0YgrHnQgf5PCkjqejQ11IFfZTdA5
W/6qK3tM0YDXNHJAIhofMCQ3LYIZI4jPY68iBEzm6DT8Ge8+nmv6K01c3BjskRmKwxahWpKbtFvQ
uIeczmgNdsU27ACLWdracVCTTSEfCtWm0LhXkyPiARxu2jsV7Xnkx5vKDE8KMtA6nxX+CwcL4Iv1
FVG+zId+rZK2ksEma3GyVQTMYCQk0YQrE13JPYUC+y6KY+Tng/KkxXRfAB6gxDgOgEEb10XdajA4
VZJrlo4H1SwRyTofoa6v0rSGsCLgcgtnP3A54dC4sdviPo6cjamO6yHv9sBwk9kQx5BFDJ6GzQrU
mFMnkWJbC7FJkzFR8taWHhTrZI/gKx/3XY7wAmhOtlBldisTViXkFqcgSrc532eU0PsO9Tdu6hst
9rcEga0gcyKNQwIkcBvZxU4hIBZ0sLnVSUUBPIYvcjwkI2WFMd84rrLQKuMRHCIBmFp6dNmNFYw8
6MuulYIEGPW560DO6c2qqtBFB7jdXebEmGzqLFh3LWwpulMGNQG/pP+KEGkcSUxgAhg2FxInBsLh
EYYzPiugkY28PpGKAdwwoVlvLU3jpVG9XddrJyduFlNyjdAhnfranBYS2ot4j7dsXRntShrZWlff
U9vcdX65FLFyzvXuaJr2bGjldeM4B1p5hBGl6yG0MC7wbXsrXR23dQrNEp/CoLkLyzQrVpFrkhuW
mQjOQhlWFlZ/f6DwVZhUOhLWCh1buMn9R8BdoR98wNZBY7cd6I7Ui6LcU61aGMGwrLlV+D7LMTYQ
3R1u0NbuQ52tL5urVXjlenidowgsS0eMBzIiw5AEGAUEfw7Gla+l134x7bHZyjbjI6rkcwhU3QPv
NKTJKQvHbcrRJPKeuxpBuVbONYJlAH7OVHz6nYzg2wBISxdVeSgTd2X0t7UBoEVp6SDzgcfplkkN
cTa942q0EhFXq0NYkC5RuBtkmEs13VVef5vF417Brjg0lBVNuLEIM1S0IFUxPiBQ2pYBJZVWnHvQ
VPXkOm66o87lOnR3JhXzEV9a1Y0b2vg3XQ2ZaGhPCTcpnDSnRtvWoQkh6aWm0940IHI7KvRB8dFw
lq5ywQy0Dw7pEPSeuY106xzdsECalmHz7DJYJLSjXD3ZuHLcAydZ0INaasiQQ/MxFT5VRWZ5724b
H7VcOR3hOGHIo6/Gy4S7hFu0zLfPoL6yLIrHch/jWKvzvYfvIOAUHXFZEzr5JUzHGBznJPmu1zUS
Kg0Y5Og9x6wVNiAsb4iXQy/XRtO9qKi0WjbMArn+n7SlUCIwPCT9RktvlOKmTq8cz5nHqX70Rm9D
DvXKwHaVF4h7m373V4TRyHRqrg2Qu7n8A8CEMm/0ClBxp/nFm08Rukw0CAEsDXh+KnwoxK0ePPhI
HtUdHLgLUQGdZyOagPx6F3H71Deg33lv1CvKWF11mfpRqMVL3JlYyyj9UslsV3mknSiCgtPwlA81
jIFIg6IRMuQS3T4A+ATbOgoiaIL8Jqi6F2YKBV+9dpe93iy1poS8VD16jvaumcO+MqMrulcP9P9s
RPkVleyRzSjmAoE3K5fWusJyKq14gfGKZ1xOwBdEgYnAzctCNJr2Oo7xZVl9dIvF/1EvtU9aR+w3
OS0N+s1bwzfvKeo/1kPocNNsFkqBlL0lWmOkQoTYEg1q6QMGDSLzprBo6euCW6q8RqawTN0rDwRX
7nD5abgJj3DUBzr7wcniWwERtw8KAhKQFq9VGfzJcJrqevE80MdkfuV3GBbgtsie5+FGKe5JFD9q
XdG3LUdyATnP6YULg2fAQMX68xw5I/wFMqyoqrCOwpvEAAj1xLSqR17s0U3855ZUNxpQHXBxQ4nX
2Tj6z07DlbYlqnLTgvZdgrB2gW1RccstkimzojMOFGmTJ7I9UMW2+KqTrLV3YZvVsNbYX8JstKh0
uE+VSy6ASKsHX0EFx2WTYAV8mxC8E7nxgrDekbQEz5Lj8im2KiWnVmUNR2ITpu9fpA3Cn0bVN1B9
91VNPkWGlz+lZhsZVJjJJoAau2s77jBtEt6HJrbFMHzVa4C7euMc5LSK5jkVj5LPh9bPkx/UuAO5
29FOpkY8qkwQjey5cYpui6xAXQBo+dBTSLFdIm91P8pW0gN2N+gd+ve+pMtcu92VEGq/GUqC2bLQ
jm6zkYOhaaoI7Exl0Sc98geEM44xIs6xDe+6IwB+A2JjVtRsG3r77CagJRJ9atDQVmz8hriP0pmC
hL0bhw+tDlJMFxR7kc/4Erc9qPEOwmIi3L0N8tRTkl2QQ4VNqZgU2UbWOYRVom3w9EWqfU1BGE2a
hiwH3Sk6NHz7Ctl4hVZwqTcSd5GlLJ8yAZHjmsUWjyCzXOHwTOMz5aZpBcAuMcJaLVpa6brXMdQx
dQiO0EhWJHAvGrOiv1vsKAK8B2PCwdAvVrgJq0UvFY4OGmfFtkF9Z/cEi/iZO6L8N7Y87GYmffWY
JFOFNXeQBOfviOL2wk90emNusvG75jYIKELGpoJwMLkhAfHsU4YJfPr4ZksIEU2v2rhpVf02JqcY
rUh7P2Qd3f/0PGj2US2SY5jn57YKcIrXsCzqft2WXHW94NbQ2gPAczyBiOB7/ZSoyb0AOZNjF0NV
jFFi6KltZ564UimkFZacWyMWaYxdjSWP2lCwLyqTtSOpKc1j54QNxQbtmk9GwYGI+5NWQB1OiF2w
IECk0vkUCsxxRzfgDIooXDLfzU1PgssClG6P5gXNqlNykML1PCOnMiK2r7XWWtA7D6VA3jiCUvso
ZIwYurONYaObQlynSbxiaXeWbqd/sJ7CxIHsQUPm2ojKK7fhZttmVNXxi9OUdb25UQY49dvOJKsP
EbYerhPXTtCAwRVKYso9nlD5XfCp1ToFVeqxYevraoj3apwvRwd9VIr2b4P9ENbh0HsHI6M1gk5q
bdWVtUhaAnUaf29FzTVMZhQ75HlY1HV0G9GzilMSUphNC8jl/Znx0pDpnZdVVJ0glENYiUFolSp1
PJQyvAXDuNOBPVelYqwpOgYLRJp0/7iizPKhfUuQiQHysWAIVY8WZB28tBkmmRy5qjOJE5ucG3X/
po7JtT425IZVrjorDW+n1Y6J80dfWAZAkCBq1x3OvQrYZ56Ux9qzzzW5I5Wj0HO0OFEoVH9KVblt
NPlmCe+5iBTcYggcNV2ngYgWovBWdlwgzEsfvEhcJZUCt4nyaCJeS7X+lBXQLm0y2SDnvqZCjZVm
uAqLdBHKelUlqAvrdA96bANlC92QWh4pB81BB+Gdz7Qnqm0btePB2H66qwn7DqH+r3ovokekVTiZ
guba4ZNf1PQiloobyE2bN2Jl6/J5dPDFUreCmhuqkC1wlMbMkR3RCih7dNBcGG27LTrcZhcTFofa
WGp7oA0DojTRGA90Sm1OhuNLMN0nRy0BvRuXNq2CbIfc5UiC0b4iBqmL03Vop3gnOD+lhKhCVqYs
BJHmbSh9oNcx27mSDdetSkYvMR5A4YZVM4kMQ+cK+nPAkS8508/FcY9brLTbg2aX7cLsCFnNOPXx
wLx5WcS3baEiirKn/9MW8VJXmNOXqFUnZUJse3nw0SgwDk0kYO1oTykmD4NZvxXUUuadhXqOdnDj
1B9hpM/LqjJXUtaHeKBtwW36MW5TpPDIP30z3SIh3aKctTcgcmmU+vrBYlnsmw5ryyR3VEssNJas
Vs5Q3QkNiCob531qWq+R053t1HlvVesWbtHKUrNDbU8ZrfVbRI4nLBtcm0aLQJbC/KwNmDMZjtCc
S34DrnEG8+Gu1817wqKOovoTaLg0fKO91WoIBylwFaRcPS6PauMQuOb4gCSVLt7ipe4I6MSIrZlP
Su7ftfg7CZVGxGhZPkL7BCEWIBKdZNGK8lSD+LjiQtj1YL3MXcyzccxgjdtk3deSWll7VZeEA8Sm
MX2ew5OZDUfR2cSNthQKxoCoHLnMJUmR+AZnI7wHqROj4lmYmMwoe4xModC6RDRPd2nFIeCM2Hhl
DmDtRLKlYruOU5NFXbmuW0F3AidkSLctqbdNSAJdx02sLYadV+QCGRmxp6YKW1m2Js1ui4i8zGs+
bKv/KByqqEa1pUyNwb9Hha43dCGzwCDzByguDQlIMjRhQ07Us0Yqn3lAc4CAhnE2Un+Cm2DtVQjT
CwScwKxyUJo8hTkZbtjzuqZbKiZgZYKltk0D8KtJq1mZlWgfvCePu5o+BmC7s5SYXCd7k41/Zesm
yFKD1hs3TRLOzLKjGhyKpSvMfM0CXZMJgD4B+eLEURlHbSn6pH5UiDh+5ZDa7UeyRKULZh7fp5ne
ubz/z0yvjBti6sI9YsmWUoHFVo5lrNnVfmuiYMowYhZB/VlHnXzKrYkX02A1mnUxt9EaZMgiHbjV
lWNWLQ2j9e7KsjHQtePRMSe3Fu+39bsjmaNUFhNMXEJEezIvtzHIhAI2gxpKNqds1wmoUUN0r6rB
OlYRvPUFZWBrSwNq54VNCaHH2WaIL7nP7b2RsPMyil8R791ZhKxCBafgnuAiIgIhGwasIR7bpJiO
/ag21qpQ3mLdIqc8F8u27e90J1TR3UBDFVLwxdEtGjv5othISfVsqtWlGpE14xkuxgf59dd23b4N
U7/DQIRna4S+iTEAiNQQQdP6ZzPLnhAeo7Wr0zsDPMK8qJQCE6CroKUmd61I8b4qIReuAAsvgt0I
0SxpNIr8E3vZ0i9Ikqp661BXDjLuabvMT5o9rJChb2wPXFhdU2U0ZbGLTfmhatkt2WYPPXajeQFp
1JJte20VmGBEopFYYH6ix5oI4igQpUHRYeiHkZAp8mUNgY5EG8xoXqcC7mJdf/I5nA2tvJGZcmDv
AgFB1u+MssaqjoFFJISDBLSMOxnf642rkAKdmCuR1dscDhGeiySjeFbdZany7pT8DYNWIlkGvyIL
jmZe5u0qy7tGGnAQinYnlZwwG29VGSY0uaE89o5+HScVAnnfYjv3SFsYbUQoWSdYGdInWrzj3Bdc
eMJ0R032Dg/kfhj7habq+z7Od5XjNEthDt66y9GFhIJeDVoJjUSIOHHLA/5vdxYL++Q1qFd9dOEd
IWJht2+Fejdyzia2xaEcquUwuuGg9wZCCA64r6YToiO26YtDCk3JiQjeIodystVS7i0GtP6BiuZp
SIAOlIMB/JYUiAWXvXzZjJAZKMxcEz59Z0V9BwLIX1ZdPydVdRViy2pNuhbuXMs0kK7pLpfqblTz
ZaxxcqM2BGMsdM9S0uLtvY0fKYc68m7JJsdrFtDYmjj4eM1ScBKknuO8xPUhF2VfLqTF6YqZVlNo
Hf12k9XJo0Fxpxv8XeRj62puG3b+xPAWQ5kuhAX+TaPGi6Q+VIZFhZHZRZc6o09EvFh6A/Z73LdO
9qTI+6CsF77PAxkqbWfTYClJIeB59NfcpRcqhx8ChdYyyRZ8YosGVb2+TjmtZDDAYDOxFj4QALDP
yVSkVXWYvIMdmVHZ2MKczSESurjONFqhSC8S491ODBgU4EO5RjmYQUNNPaoN1V9OHKNRUGQuTwG+
Pw51S1HAQmoJehXJfuj2mRyOgyg2uXS3mvhDJvmSz2FFfCW7PxUwuACWDzsaV4qSvNImW1WgphuY
XoF9R87HujdptKFNt8L+gTbvwWx7Dj4aJ//4OcwoMTZy2XpyUZEuF/rtLSSqK7NjV7fkVqbvhS9x
erhH2Zx8Ho0RYKY1FwUpZpmV7PPCX5mcguvcuO7o1Poxsggz957NjLQdv3htCvdg2+hg1RBCotOc
i/G11uwrgVC2DG999aFrvG2U94STcW+3p3YzSbcBt7BqChEhSZtJn+PWyt3+AFFu1SKpU58br98r
FamA8FgC2543qTxH4z18dlb2gtGatUPTxKBdR3yIBqtsZNnG2L4S3VktPjWNrorx7BK+VBbJo5a/
hYq/1fpoibyp1xBW+R9KvRXKuCqHcweIQB0JLKeSQ9lsNcme/epF4isQ4mlg5mm6PEIOv+7Keu+R
RONlzxh3Z2l2m8E2tvJi5SEzolCgdNY8G2FVG+GhV49mdUzM/qUlldAcQLTYtDJtZRtgbMltrI2j
eovUb82RdQVqBiIktV6mq54bj/hFh+wubN4KdE35kD77BClJchhTA25a/SdQ7oRubx22ATouXHf3
XoTJPj6a9i137FkMpqbl/wtCKuEf4UZr7bu0p/ClNrcEZpLgnWw5fWMhzo+OxCZiULltP0PUzRMC
o9XUjRDVohTxtrLxmFURxniP2iJof4HYmT2fwpEPvRD2Ng7/GoADyZT28EDE1cZ3faDHydxV7s14
JJIao3/61EMiwEJb0uY0EXx0WH8yOnZ+9Op1Z9JC7qKMAK4kxo3qggEKb0R1JAd7mYfmtjRxozhR
TDdxnJs5PYopFR6z2agaIMHGGXnZyEmZtQZqbtq7QQgwgjtdYBm3AChevMlLf2ro7LqI1cwUrifm
srwCGw8ykeYwN3ms+7hfe05CWVUCErOO3MEXWUNuYkaxtNRPE+ivTQEP6pxdjQKzD7S7OtIeUz95
L0qzRjAWPdhGsc4F3TLqFrhxVAPSS/Knqu1zxquG8LEWZFo4hnnU1M96aFaIvqlTQBcJAZFZHutu
dAY2tctb9i57SJ5YrWfSqZcdpYehtB+k3S518iCjYHTO7eBeBVUOfEeRH9WobhViL1pCXUzhLWL/
w9LUXYv/q7eQlCUtEO5qRfwmf4x7LnsAAUY7U2LOOD4iCoER2HM3fR1y6TPPVu2sfdp5Y5cthR4s
bJpXEQeGmoqgoXIoqEHYsOUDYyjiAvkuNQE7oj5dlOlT6WQvGIYoiN9ohYMMR3VORhRf2dMj0Uru
yogHUA9UWri0QhR5Ctr0VFJCx1LWbBo9OBtExNtKsm86dTuqxULRw+suJU45hbPuhnu96ilzQRcn
CxF1pGpvbYHCRWRXXRZe+yTKxyNQcx9Ep1ddR6TsxA41b0OeUb0f+sDY+zDLt8kEhWkjBI/d8EcP
QYdP4QBrP6wJk3c5NneZTfXfz1F041jO3FsviO5QxxaM2d0OQh5TNCyxVuzayD0AR3jBznxv95MT
sQfEXZruZ9VxAky1MN1bDaWwPiszCB3llqImOtUKXUCOGLahk6jaxUdmEe2pjHtW+4VPGDz7+Z6T
q6Cm0tK2tQ8DCuGmVg5qoOnLqvX+ZC0ig1S312Xqfrh9eQ/o7JhJifJRU05a4nGmKka+NP/VymlM
JxMHz+qMV8yBKB4nDawKBp3y4ZWRqmdcu0+WM960pDwgHMTyanM04c90ZmRc8vfnwY6rw2ujMUqS
vYUFWZxqhgkkGZytT1AS+vWYiBsbEZBv3UeYUeYmGrFlSQjr3CuLqxQZiwX405bRh53brwGQcUpo
waobaIm5XGEAFzktWg8/n6NrWFvh8Fki5ugB6BCohh4gku7GF/pr1emPsAwITav9HahPihwK7Lra
eOTFEynYlA9JY27ofW2HSm49pCO5z4KIsJhNNjFehac/agG5szqbMr42bw4faTVawNmZvCeRFduY
vHCZDdbcox+iD/pzU6TwtZtTnuS7chzpynjldR8nt7oC/sCn9Wkl/cohoSLxxgQUJbWpXI6brm+W
lqmsUhi3sDqImG+de6/VTnXukWkKIlzazbMueyrOhnMnJ/VIDnNF04NrrVFvTGJlG29cRh26Si1H
YB2YBpd7PX9T+/RkoJNGpk8VNEleeYon3x2gmVp3yOKWyIHfhe9/ooI4yMz/BMGwdkWDSTLjkm9D
DVRoEiG7BEZAY7sv4wNKFWUe23AMQ/XNlGa+tYFVUeaEZUht+FWVcCDgAmGtJZw9t9NuRipzMMOi
ZxDlkLHW2jauRJW8SWeXxS6aKL9FyyaXmib/1E22V8ccsa2p7RSSvVpv4FXIuxb0EXB/wGktdJxg
Sjp4CbIHLxX1sXCLP2FOAVYQbY+VtAkogNT4lrheFOAZ00JbmaJ5Dzjie0VwlUXePZkQj4UJiVnl
zEsE7pNZ80BKHa1xENcmlTl/q+K7ASRo4T/1kxe7kztGA+NBHyKskggiTXYtY1xJg4Fe4N//+u//
83+89//hfWZngia8LP0XEZNn8uTq6j//Lcx//yv/3//x9uM//03J3FIt2zFUE+aB7uiawz9/f70J
Um/6b/83EqrRjEZI94br5DXYEGR6JH8JHC8w+oWy7tfaRt1L5lA6vzCy9s+RHZWrs2FL3bTF95HD
gcouRGRxcm7tNXbwNdCppXdHAWoeLKzFhdHE76Pp6t9/Z6O1epXVjIaNOI+iDaHUbBg+0yQ82f1T
QHhASbpGBHI0oOR5YXT7wujTX/flKadF5Mg69bRT8Me+Hv6IQ3EdvTg3ymt04AS/zm/am/rzT7MJ
Lz3kH16vIwQ3b6lZ8Gx06+8D09MZGwMl5il/ktfOKblqt/UJE4V3LbfjTlV2wxaF9Flsf//Bxg+/
9+uw0/P48nvhvRGtOrrixCGU+zX6nxsduMbvg/z0UDVJccfQ8aFwdvn7ICPUBrTdrTj54qzX6OSs
O6V6H4pbs7lNg/3vg4mfJtDX0b49SbschZYWpTjFBCJt05W3cwjpnA8LXDbLi9NV/vAAv4727QHm
oaPLDnPOCULRfFzAysi2yhIzyyKTczQFc2Jmm9XvP/Gnl/Z1zG9LgeVbQAHVRpy4Zp7CCLomtTm7
fPx9lOk5fVtwHE3athSabRB4/e1TUNVS1101FSdvjO8yn0BioEQuxlY/21bWy++D/fwY/2uwaQ36
Mg9VLvOJo2aCU/i76rLHORcm+qUB9L8P4NdMT00W4qTkz5ZDYjG0999/wqXnNf0FX35CmijY/XCk
nWo2NZDemYO0s6Jkd5r2nN/H+uvh/+PlWLwVR53+1ZymyJfBJBEV9ghN4pRyB9qSeLbkKpquUEQR
Vnrtbrx7euBrbSU3zT7Kl5ipAnWWbX7/K6Z59tsf8e27TjCVe7XBHxFuKfeuuB1sFbah6sIwYnr5
/xjHNk3ddGjL86/ffqziKlWYAQvTT/ZazmM+6XyZv9KuZwO6tBJrP61WBtGGjoQm4Zjy22h1HRgK
bEz1BMwKv9QsXfm3nFe46G2GT+86Wge7YN1Qhp6hYlsTDHGF+It22I7Y0Tlu9VVy4UP88feTc4YR
wOT2YX1fPyXpXWGqCvXUch5toNMD5SQbIUdHMWLEQL/ohvOqxchIbOVwjvL08PuL/unjMVXHFLQC
bcm///0FuH40Vg2BDCet+BNDHGz84cIWIX5a074O8X0BiGu68hVDgDPYofSfh4tk7bCQNovyalq5
47mx+P1X/XSkcr6O+W1NMBkvKTEUn2waN7MGqfMcYvBVuYGCeOze0SgXKwpx+VK/sBj9+GOFrhrS
EHRGv5+oYml30AQq9aQU26A653QBW7i6F37e9Od//2yYMJwMWVel+P7WWq5wnmJ66qlakkM71/fj
BovvXM6KbbvO782rC+P99KssVdNtzi+aajvTAvllTaLbYlcN0VqneuVeGyt976+C40iG1r5d0tGY
xbgtIUNdWAr/eXASKmdjVceMS0PV+vYSUSg2XWjZbFOE7Pnjixc9VOHkLjn+/vMujfNteZc0OulV
mWz0QG+dDBkdSaskbELjX/7/jTQ956/PkUBo3Ygs9sLwEb6EhuyqGh8GSHm/j/PPhW56cjoLiqpy
M5PfvmoD47ejMW1OtnWbm8WefOyZNgmd9Xc3tc4s7hdm5D93SAZEzm5rDodcS37/YaGV8y3obFrl
NrOudFHT+Z3cbgIQ1aXp/881SwgDk7nj2HzjUv22jA9dZNVebamEw410q82ZZv9fH8P+NoL4flOJ
Q9d1Ilc9jfQQD74H2p9Sn7cp7CG7sFT9+GPolVjCVm1TfH9ycaeJsSLs6TTdO6MHyqkX5sLPAzAT
LN4Oq9K3r6jmfoedVVHRACFgxWfmWxdevvjh7Ytp9/o/Q0x/wpdprfTCMeqaIXJaKdt8hSwTtEpH
GuxSX9P9mRML+Glts0fMpv3596l+6ed9m3kjy6OCvY6VnvJHEdEfyG5+H+HHX2dInXmtq0L7fmog
mN7vSs7Lp6CIz9kQoGVpj4ofrYkHpemcjPe/jzf9xX9f3Jl8HFOEYbH0mX897S9PswoqkG+9zuLu
l7Mwx06s62h01cXvw/z04EzqGgJJk2Va349elV+j4c5sjl7y02ldKFTJpXmh/fBLaBVNk1tjcfg+
9dRQVYn/U6edv1mqS3/a+ed0P9ZQgNfK/8M3a3LSt6Zzswp/4u+TUDZCtcmDVE/wSRcN2Reu8eHo
t78/NPHjU/uvUYxvKwO96tzWh1GFx7IIXoclNNCdfSYqZ93D5zr3R3CXywtj/vgYv4z5bTXvW42s
0JExjVm7aLfFzlsSKjdD7HFVH60LB5gfLtlCfHmOxvTXfJl+MSL3vFcZbdjV22gHUn8+7swV192F
v77wy36a6g7vS9rMEd2xp3/+ZSzd7b0wds2RcwySUCoVc4JG1tFau6XpB84GofUy3CkXzrzaTw/U
caSg6kXRSze+LYkV1WXKFtY0rFjVWxwyaGFoSVPJ5gQQvHBQ3JfLdgk8kw7nC6JPi0Lc2dlerDFM
0+Xbt66p0hGG45gcceQ03b48gBq2SJEIHkDsVGMwawx4s8Kq9Xs/A3Xu0IRbpr6HliAMqMWiANgl
Jl2/31/DD2/hb3/Et7dArI0aY1kZT3p6AusPofnQFs3s90F++HA03rFGmchyAH99+3CintaYV4rx
lNpQa7WkuQpGCGC/D/LjL+F+Zxgmc0qzv60BJKq5GnywkZPcmyD6QM891FlPvw/yw6WNXcCQLDK2
Zejm9xt6laSuq0b6cGp2QF02xXqaLc2ChJAFmbgXFtEfnhsLJ3djSxNkrX9f1joL069HrNSpcJAC
NipHHtt9u/CLfjgvfh3k+6oGnKkT+DaI31qNK3VJbBSabW9eP+KpmA0rYBkzskvvSVuJ7y8tbz+c
vi3KUJSguViwFnz7GG2lIq9zIPor1Q5d166JGVl1OFEwAl2YHX/tN9++NoqwOhcZVbLpOdOf8uVr
GywDIptmgFEnm6OutGUw3pck9lQNhgwPq7se3erAZ1xE7FNfp+/lvozEhc/tpxWWP8OxHZB2gsqp
9vc/owkSmnEQG0+IemftkD7Z8qZPxcrg/k3rap7Tive8p4HWviCb6MK7/uE4Y3El0DiwaQ7Iu2/f
SFL7MfK8sD/FB0K5lyT9UEkNVyBXl8WWlvuS7XkRrC4tdT98mpQ3LEBbjpTGP+Zx6hctJANCmszs
KuieywY4nPd84bddGOT7PB4Cs/HSWCdy8Z1ww52z58BxRKTwV61hVp1ydMFr+8IXemnQb9uzZRhD
Fkf8Mhd4z4DKojE/jEi/9N4uDfNt1hTQKWWZMAxCbaAl7hpNwTVAQ2hBGzBL8/E+7bmFX/p1P514
vr6475tl6NMNHpSxO6EcHp/aQ/lBjtU6WPv/i7Pz6nUcSaL0LyJAb14lyl1DXVP+hSjTRe89f/1+
rNndlihCRPXMoDFAAzeUycjIyIgT5zgwb8NBuxVWC3VLD4orm7NrkWnuOisCsaP0nn2ifeH+bg7S
Z0Bl4Q//E+PijvGp/Vh/jD9aH1Y8aCkaXbipNn2FixARuf0wNB4e1D1kTnvWjpThjpBrIUtIkrcd
d4mdkuI57er3XbRMJ5BKqEQldJ7252rtJ4Pbd2fxFQm6+KU5oGKI8sPWexFf4Et96w8QNJ61tRVP
fjMLiiZ1ZtXU6E3xFpitOETSrEzUoju3e2Vfn0NQY0fEae1pqT4aIPnu/hYvxJ8re7MgrCBkrMo9
zPFQ2jP7LAnnP1wsAvPQVg5QXpORBLtvcuEOvTI5/aSLjwoOUPP9liUmpvUlj7WXgI7j35uYPp2s
gnNUSemuTShDOERZbrVnL7MmqffHUCpX7o0FBzFNxdRVVaaiQ+/m2gTDqJbqg0c/j6r/HSm3J8hi
AVwIjlknKxWxpQ27NDW7k6PRTfSY+ZNzC9OZVb3lzUpTaHEtZLwUaU2ROs6UkFx8EVc0884cjfZc
KdbRLfqtFlbfFBXBzbJfyfaX/G1KCXXw5KbOEMK1Kb9L0ZVOJb5MvAlBC3W++S4Aju5q8+S7QJLu
O8KtOVmcHu7/q4aY5uw28OK+9HJLh6NeVJxmGE4Qfj2ZJdPSNRi/UFNX7oXpeF4fX1kE/Q56QBJ5
QImzvLprXSNkh7uzFIDgrcFFMAOUaQg4wOR1f2lLpihTSTLlHNk0xOnfX360Ts09a9C7s8rsoQAD
R6PXO97+K2ak22xUlkSJvy9RluCLzY6rPsBbaxoSt7iewzUxlmAXGCpsmPJHpEQy950gGYzPmkYm
vBWaaH2pS/e7kLunMYAe/9i3iukfRJqbjIajSt0do6gbCmb+kdTsWx9iE1hWy9f7u7NwUco4mEZN
RacWCkLoens0WUS1DTT9ma6ZzP0MRPlRPwmfhsJOTiDfNulHtLnuG709qNc2Z1tVVS3ke1rUnHUF
XloAFBJA0fsmFr46zgUNo0mvWJXl+VdvpCBtvLg8A7HadZH5YsXmgyT0P+6buY0IMm8phXeAxkGl
vX29e2rQM1NO+/tctMVvBh3eTbf8CM58J0Cv8x+WxLuNEgDT/yI15Gtb0CPGZse4z1lK/HMKZxvY
TiC/xff7S5KmvzM7m7qpcAIoUtNfM2Zfp4lcbxTLKj+LBwrvBwvSF0pg0FbqdmWj1r11H0H5PTO/
cF6H2yx8N1JPi4oyZeUJV3S9SH/wLFhU/YbSAnpFTf3IaNWj0oinlUXKt4uUZIKPqMGWI9JDvLZj
lAUjsLB/npUetdsHeRfuPXVj7LQI3pl9TSN17Smx4PSSouganHmqolrazFVqJkrkpsGiXwbWYwF1
xMlTw5Xbds3ItOyLYAcYPw4QIOjOglvDVl5q7Vbs0pWsYcHpZTo0OiGVLp4hzq5BMUt0X+nDBm0+
uBL6CK2MWAMVjCzjBz2KlZW7aaEtKstU6hXNEmloQUF7vSg6kcyQQ0x5hpA/f2qfjGP0oHZbId8x
c7PJTiKTDUcEw3fi230vWdjNS8Nz6FepxkhkmRGPCPUfD8FFFzjDfQtLt8aViZlXFAiNRwGjM2f/
pNNk7hiB+mDthbfyMT12++pJ2kHm8ZhAW8CA8tcV49Nhmp10dlbnKqbxa9Cdut7YLmhLcCgZV5YN
ZfQ23Rf/WLvKnt5l6et/qZnI/McCM0h7Q9TnMTlONEbqBBNifOszMhwIIzfqk7sWJhfuYVq+Jidb
Jp3R5ovS+kFUpF5skYOD4zy0diFtAqS/H0Xt2NDd86Sf97dxIWRxCWiGRpWQ/2POc5lkaBjJkJk3
mCQcoLX/7Wc68i+qeLhvaMkdLw3NfUXMuiLo1PY8xD/l4XNtfrr/9xdKhFyU5OnydL2wmlku0KZp
2WcCz4Fu29qjneygfrfzo3bAC1craNOpnTvfpbHZNWMAvM5N3yVb3wOvONTAg/yjeFwr1C0AOUg2
qJiDOpjysznqQMqDTErEpsFOt8veJiCHaxPz6URMELzinG7XIDtLH+rS5CwKS6EqdjCEN2dR/gZx
OuTfm5UvteRzlxZmJzeqBNBwfducGU9WD/WTdkw+8vzdex8au7PhxdswTbG9b3Qp7F/anFZ9cbfk
Qgr9RQSCPBpPTfwTla5N179YqKret7O2e7PUzYvifkB3pDl79Y++lKm6ryWHSyHiciUzP0eIxh+N
hu/jIxzhMv+VMp/NlF41wv8lqLtKWGv+y2ubN/P2DuZdqouYVA9M0+sH412HgHcLah/xDvEZhibK
F+3WOAiHDtRDslceoiftgETASCca9kj7/iavOdDsDhf0PjTlmN+jWBSqhldPRZVVXwlYf2rC8zN+
udGzm1tqy9JoR6xAp/emPRVbikMP5ldjJ5/VLzDmgBI9/TxAAXcQT0jsbSZclWXLz5DN21Combv+
jPYwZKH3F78UekjYKesyaSBZ8yZynaUD/CF/PoZ3rOjcdXt1Xx7CleUvOvK/ZozZxTAkXpXESt2c
U5gdKngovej1/kKWX28XJmZXQpUzh98zEUNPkOG0LU0dc4/E507Zmo/i0d0i8bJail90nQubs+gW
N1pVGgY2o9/qa04hXrFjQioy19Im/fS/Ovwq5HLaqxtPujA6C3iuoIaJkvDJwpN70I7tsdwhLU1/
Z+2jLV6CF85hzMJcwGisx7TIdF8wUw4qhPc71cz/xdS1m2JtL2exTmh0s8lC9tLS3vwGVoJfvfBr
xUcWt+7ihT+zUeZqNPYlr23TbB8sN/+lScU/A3iDja4Fn1UextsQLvKkTz4IQbISZxbi3tV7brab
rpRKVlh6LLDwHy2jf4WXZtP7gFKV+OP9hU5/auYiV6Zm6xSjyjd0N8BFNH9rqF/Sce20LezklYXZ
vREOvpepftyci0R5ljwULgsUvcdoZ4kdajYlA0QiM6aj+U4GuBKzlo463QWZ96pJsnmTx4QBEvMd
5Otn9VV9iF8KJ3iMdv4+PUqH6IOmb+rnauUxudDQgHjhwuTspKuGWpiu5tZndK5P7ZPENEH0AGRz
l++E534nPsFod2yO5f7+h5w+1M2HvDA7O+uDmcaNKvMhXQ9+vjdLQAXULVYcc7pw7xmZOaYwIHFf
lhQaSobXGZvfN25w0Mv+oNeQ81pr5cG1Nc2ck+QJ5aaMr9cn2gexMh6ywD8O6dps1NqqZh5aR70E
CwdmBg0hl6Hdofl3KsZiPzBHK1vtyiYur4qC1NTqB7w0/ZyLlDDUgrTizNWErwAI2688+CTF3/+D
N0xgey5rmX/ObDS9YKUaQ1DnsHhtJrI/2L8rCJfuW1mqejHIRlljgrSoN2XiQRGrrIj16Xj19vgE
39CDtFd3UA0BUZYOY7mJHf/obbP3/HkNfr1U4aBmPA21MfNhSPOEZCpRQziB9GVpD9v+qTsox2mA
ArrnQ2ejI7D1H5qjdrq/5KV4eWF0np40UhV4rdDDs0qJWit++sHDfQOLezqNB+pgr2Xw0DOn111K
3lHS1Wf9efxJweYJwtYn8Tl77s29+8v/7L73n9q3/HU4hs/quPJFl5ZHR0OlL6ortxU+yVA6NdDS
+uzH+bZKvg7eSjdoAREhGxcW5n37QkZGrzUgqgWub8NW9qCf2MgDqLPn1VfsFGrn4erS1izRi/NU
dRWoiqgTIeayyc/J1tp2e2mXPnj2GuppMfBfWpsFflEE3AI7WQ0iISbf8h4hKtmZL+aT/7uyB7t9
zb955+a41rWXp8g+XyV9NSpEIH5pR87OuihVLqOVMXb3+gGGrx2wumfjCAcDqjY74ZPw3DyFx/AY
7S3b+wG/vk3FfeWZuxDTKOVb9EP5ulT1Z2+W0R0goGTE9GzWELGYHyrvRQ3yFedcNKIA99KpuFBz
mZ0MbwAYQTe9Oofii9lWiBscEh6C98/fmpHZZRAp9VjQK6zOBnDcAfKewv1Bh2zFyp+y3eyjUV1h
bMRgNkm/ge1biN16gdJVU3lWP5gP+rZ7zt7Gk3QUHNVOf49b8vSNv6NMTN/g07Afd3SVXumZr9xG
Cyf+6ofMvNZTYyQFOn6IZLwF/burrtS95emQ3a7UAn1EFZ/1ztxzKMZM1FFQ42mQn5BCPHe/J0BL
dQj38IccjYP3tXWUBzTjwH9a9tp421IpiwX+a3/2aDfVlmlgqGc4HsZZf2hPyWukcjCUQ/GkPWjQ
NW/ig/p234uWoviV1dmBKKQMFkuU+M7pU48K7ZbH3tfx2G8CZkoH2/iU7sTH8BmOpdf1SLTgwnBv
st26BPrqpo0XGparto1engVU11TIkCVYa0aomVfWuFARojsM1lq3ZHLeefPWrOOktYKhQE6lPiTF
uPUA06E4BjeAtzWQER3hxfGsR0EDugQF6RD/7kZ570FvJtbuVs3y9xQJ39UM/PZ3KTTlp+klekay
MYca6601IoegZWdkixkehnUECZxqmzGJFn5C8OQLcny74dh8Ln5ILyt7Mh2Xa2/HtqUwfkEgpGw/
S8M9bjcF2cyM2gKQ6l2BPhxoos6WduJRC3co3a0YvI3+1wan832RTVYGEBGEA7M/7Qh9i1ISClRc
cmgk2/6rcdJ+3Tc4xb/bBRoytW5NkhR9Zi/vIa92S+z5ZQFRU/Taeb+QIvsWrUbihZM7gTe51vDk
abRgdoZyiUZxZbr5eTgYhd3svCP0h1PdKzi5xzixx086te/ieH+BC9BRRQYiS7MFZJZ0001t1FGp
XEGePmFvTzvaP8IBta1sqLT23ln9+4m7a3uzHZVCCeGzUMnO2jlz1C300HsEqcHEg+wAmBXY8eoA
xdLWXq1xdpW6xZC7ksIau223K38h/w0hxE57jT74R/WpPLi77vNa2WYhYZ8WSttM5s0AFcUsHQNe
mKV5ImZnES6tnfmQfq3PymP0kdHXQ3aCDMvbUJs/F2sv8oUjIpNKA6Si0cR1O7uBklqs67hAc7Hd
Gz+N/YRo1HZoTHIo60N6WB11mD7Y7IhgTwehw2CoCk7k+khGGmKLiOJN9nDaagP4GPaCZg/NVL/T
gI6jxLVbcdrpLNzYZO5movdQmDCYnRU6JzWiEhlO+yD4m/iEYNwm2UUPELydEBvUnqOTuJ/IPvKt
glTd5/vmb28cviyIbmaMeDZAbXK94qBx41Qr9fRcotEZnofytZbXvuJCVL+yMTsmcWWIoelhQ/M3
CrVxOr8OnXrtEeUrZzib7/Wn/jv0qck+2Pt/DZJTFDyWW1U3+e88EhlFPyILLqfnQTK2NUo1BbI7
97dw4WGkKIyEGvyDndS1mZeW8LLXVZylNDu8o/XZtVtCQHhMSRBWT+LCLcV4BiAOpuMlSZ0PT3A3
d3IHFpMalfw7OnoPXFFfkNvZelvEmD+srGzh/Cm0E7Vp8h2Sg7l3mK3qy5yVBBi6fvBfpjEKpJ63
cM9vi1/RfvUsLFxRV/ZmnlIPfZMgUpYQwGkbWb4dwWswHvWXam9Asb1BsTOz5eN/GeBQwctRcNdp
pnODzN4OcR93YWbIVHbGPNmmkhcfUbnK31b28+brMUpAbgeSRIHZ44bKR0+qwjJbzXQmBIK8i+0/
s3Yn45DuhJO2ltHcRDMYbRRp+nhEbia0Z2c7BQGbjEpmOiniUEyMQCD+iEQl4QSSQIIZcrcrwWzZ
oskzj0lwZkVm90TrypAnhr7puIK1i9KnARrC+1t4E0umNQE7oNBBbZqZm+t4RftnhJ1LYHq5/CJn
+SlAY1pwv1ZK91lrfhbK2nPvxiNn9qbfc5GkQS0/mknjmc4Y50chpiIMG2TYKXsRhtP7S7sJxZia
hi6m3gWDbXOaCV/XWzlBxtlBFFiX9opPFfJAgtZm+8EsBG9/39xthd3CDyWMMdfD2Oz8eZcWhdYi
S246uY184lP8Im1CWwApQD9hGpNaHxlY2EyeG4D6ALCrt0XHztUHqXQtwxHb78P4OvEHC8GDCcnw
/aUt7CTAm+kRIcuUUeflBrE0oNmtsCPHgDohFQsCdVMpH+9bWViNwmCuOg3KYW6+f55XIS+cdLqT
ut2W3dym9W9TR/4vDFcS25sUweJm4TRNiS0d3PmzaOh1oxWFSneS5k2Q0kPXNKfa95EIcR9jCXnV
1Pug+slaensT/acBS7ZPgloOLO8cWtTK2VTEL3WnguNG/B57tvaoHOtjvUMNvDnCNLOWKSzEjyuL
07+/OG1+KoiVZrJQ2p6/pxtg7550Wzl4vwagYX8i1oqr3Ka2LBLGL0O0ZALWzUSyp8JWqkSy5lDL
/2I+RMcKbsaN/OLu3XP0MjwxF78PIYld2dwFF700Oy+mxkE3BBVJoSNEH4si2STMW+pevLvvoreV
TVYHjHBiIGFi5SZdaEvYU3Wz0Bxa108NvHXWHt0o3tMhT82ptqmjx7aBuHr9Lpgi8VVeO5mWKB6B
RyYpms/xlV2mBCgtaE4bMggNnz2s5mrzw0Uttxm8lVrVkuNcGptdC4GlwIYqhpqDpOomj3+P3d/P
yc/WM78JND0spCLRIODkQQk7O5I1NvSALwljZF1UHFxIaqNU2Eoq0ucw3oKPX3HWP2MQ9/Z09lbI
EqHOUEvRHOUsblUGD7clCouI9OR2tg3P8H3b7a50HA0IM4TM7/E3VFX653wbP69loss7Dt6QTgen
Zv4k1Nu4NVTF1xw3fzREwGW+Zd933tvy+J8d/9fElE1dRINO0NSqhA7KMZ8n4kMJLZCNlO+CQ3+E
7PTP7BNU+Hb6ID/GB3fbPfZf48N/W6dJU4cBhluuIFkQvbZFuQGwwqtivAbDWh3odiMpxAFLpQrH
vClX4/UqiwqNzyq1JKfTxY2Rfy6DL/f3cckAQEAe8BqpBSjzawMNJX5fLEXJGeDxVKV/6jXujdtY
Ng2M/2tg+gEX38k0zDiq0QR3hPSr28Hk5D5Pc/L3V3Fb3IEM59LK9CsurFQiYyaVgJXqAQaCL6hN
IQaP7iTkm/UrkjzntWR2IUGSiV8MBpBuIlU37+dltZr6MWM0TvnFOvtfU8Ax4tf+VT5HH1AG2XVU
ej6vLHIKItcHnJt26lIy/QzX5/xUpVk3elAzi477XHynD/Xdi21UswHlQNZ+miBA+auUMTxkD+vl
s9vXCfBoJnkog04cQXMmEIh8M41hC9Gx3sFH77wHNF630R+i0XR1ZHXBaahv05YkhyepmcOI0Zar
okBLRqc3oW8rvlfKz2z9ab60JDJAKDZ5K1BTnz9IPF2uecUicURMPgUUuNGqPWjfpiZN5NnrYw9L
bqpSOoIMSzIAmc9ztUjQswQFhc5p9+6DpyEeuvNtFTdVtoJKfX1r2Wul6z+0DDOvmUIHNQj6d9PQ
/OxogE4bQyHpnKLcjPG++i1v9S3ipXvDSY/iubHzN/eLhLIP/lPD2QdN7Yrf3mao8DhAHcV5Uacy
1izGWCV0eFrjto73yf02PW2LA+xC2o/hn4nyjLf7C0QFUE05+TZdxRPcJuIk+wz00Uql5ky5+Xr5
nuyaSBKJrWO6+tEbx89Fq02K8e5b7ekf7690yRZlUGYUAc1Nj5lrW3pYA3R3UU0sMsbwUQ+BhywH
2K99jVUpXsn7F84IRQllcqSJ12h+RqSmB6EeDBhrEK3vUNLaKp5UfIIifw3acht4CDjY0CaGY4UJ
2et1dSmokyIWaidNRgt52CpyT4IwaP3BEyC+OoXpgApaTfckeoETHnXR+/t623bDe3BhKnUq7sPz
/voHkDBZHsAQjdS/+A5Bt7TJPhpv4gtCWfGndicT8KQTYiltt/H2A1jPFfu3keLa/vThL64XhlKQ
YJSxP/UOJjpN5HmY0qRUUh+az39dlpytdnZi2zKtZEvAmhcZKLs8eYjq3F/Q7a1/vZ7pg1+sJ5YE
oa17LLSWuzFHNK1zaW3PbgCCs1XM0tHQz1A4cycb+xJGsZDCZ7OfiDj/nu8Ixm34i6fDzXMCvuLr
1chZHUaRmatOoNV7s/wIBc+hFALbhZyvrAJ7TN9jMdlbiEap2uH+Tt4eea5/BlQtg/IMU6OzO2TI
S32s4BxzDBRRahfSNPnnNMWJqvvKN1s4hFeWJh+9+GZWXPSi1oyyM+aFLfq9nbXlc9S/AyC1x8xH
e2IlwEzbdn1xkNGSEWqQ9Cn6TYVQQI/cd41adRLPOoyIN+fxl1IzN4mm79zVFG5pI+kgadBs02el
jne9PNPzGl3zGsUZI23bqgwghE9JqNhBbq1s5JqlWTRDl25Qw6rCUvWOIJStJO/FV9B2u/uecduM
myLVxYpmQSvPs1QKslrhAHhORBv9D7weQaLgVO+qU/wQvBv2Gj/l7a0whUcF7B4VLrLS2VnoXdlA
lSJTHAvlhUDj1KHgCl525XQvmuE5IlE6RjB2nopKWipkyBYrzgBWToSx2QyRsVvl1V+IU4p6YWbm
88OQt0KXs4W53dpT1zZDJokmakNxIjzWB/91rfSy6BwXFmduiBKVUncx+9eUkE+l39Eh3WYK72j3
w333WFvazAslt1GqJsdQhZxOr34Rurf/YgBYFbEJWoE5R1EbDk3LmIDihPH32PxSrnXulnfq378/
26mmDfQ8Evn7vnsOjOxrKJd7tZWhABlXsJPLzvavpdlWlb5bi006rUQ/1QCga/+9Tr7f362lYKdC
VfD/dmt2WMc+C40QKLvDwLq5s/Rw2DYyssuBaDWwGCjmD/RKs5U634IPQCE1USsy76TdFOC8ImzR
sCh4tSb6xqQM7Wuf7y9rYeum9q0GM59IU3CeOIVBqpqxnkiOogE7Uz+qiDFr4VofZOExDKL1wszk
Kxd3kzsgKG0KMQvZuYeUSnB/NE/eAZGPLdLS/sY6WSucIAtbR1oPEgpGA/LfefnZq6SsarRQckL1
kz5pKsZrsMQF/4a6GJyVMT3v0fi4XpMQyn2b60ZNN5pyXlVHT4LeRnaLsO8PFHjW2IMWzSkIJELB
OkHqZg4o5WlYyFWB4jpvFAXmS6VNzi6+kZTl2ljw0veisSNNzwa+mzqnOJGEiKklcOR8L+WLhUrQ
VuR/AqwGJRNwPAPRjDe67VoefTv5R05IAYOXBG0eCr+zvFOofK/rdI2KsyV8yNHki/JmUxZwlZUj
+Yz3ET05u6rRxDVeIteC9ePFQlfM9H7FMT9LhsKyr51WSG0kG1Gl/tAPzdbzvpk8H1UP9tgWHFo5
Hu4fogVfg4hZ0UmGJjzcHPiReLnc9B2xwUCZL/XyUyr0K7nWwten6QvKF/FWaEbmaaRraVUoD67s
xO5zW78n7i8TnWOlW0l9FsIBzbU/mBk8+2bqPFfVkc5soDhyjchT/FrQzXNL/z8kB5xLPAykHKiK
WQ5igB9MTcGQnTDRDo1u2GoPX2S71hK95QsgwTLpzEhQDlK7nCchZSxnpVUVslOSG3ROeYqfzIO/
bQ7eQwpJfPxdOITH/DV99j/+vUNQ0dBN0EAKtY3ZAgUfbdRSLGWncL+I0cfWXAluS58JKNWEF+Fw
3ngDEuatnAa57ESNtbUqyBzrV334a+EAts/6UxQC1kDgmV3g/MHCq8JapjL7DMJhk0JceH+fFrya
rhm4F2pPVH7mFoSq01HdMGWnQn3QjNGKliQqa53dIo1039TClk2vv4lNnFI53nAdrafiAX06XXaU
4sPofvWF9yB5vW9iocEC2AxgDV14SYfXefaiNZpiqAWlkgFo0GAptupv+aH8g9UoDpM4MmQRT+KT
wpgKvCmbCsaj98BepRNdKCJe/Yz5rIqciBofjp9R7cqTq2/y936TbBnAO1bn7pe/Wy11L7w8Wff0
vAXgN2Hbr/d27KQm9DrcUT0MuyHa6AhdHGi4HHRbP4N+8772TvY+PKKIHh7WgOxLtZ8r67M7Y5Rq
1+88ljs1eiQ7hhCk/pDa3s60e0owzSmx82ePGV903VecaiHwYxoEHK0R6I1vavyloReWiOmeF0Co
hnzjtSxjKYhd2ZjO0EXq1LqlYCQqm5vt5EMPlt79LX//f8urP4XjNnyjYbezTquI2Om7zR74V6Zn
39UKCd5KQAAobb+0RxqVDzoDX/ofku/Y3WrRBolNcZ+C1tmsTjHfVoUnN/53c2ff1ZXGvEaaWnYm
rCrtyo1uPmXP2lv103iVKAaHTEh4dv9SPUrew9rI/y0sj1LipfXZWfZiuWPwBevqwfqSHLOtsK1h
wWi/q8fV+tSKG821CCQzEwRZ57rwoBtX7FrYCrvxoG8gQHuM9sHZfVvrBS8leJfL+7P8C6/yLaXx
457ltfsE8DFEH2f3ZDCrah3infcend3d/eC4VO0AtQOZE4wyqngT65teyjq9zqYNBef4g9Zz8jE4
TFpbom0es3f/W3NcowFf2thLm9O/v1illBqFpgzYROF7WyATY6Vrpe8FCAjDnBfrmi6eCxu8O7us
TLExzf0KP3tkO7fasX9Eg3an/pSYbqEO4b2voo2X7s5Lu7O4IGX+qIjF/91Pl+aQvyn+iQ75Dv3f
N+NT8S5/jp+ll2zlOy5sqakyJDi1S3jTzVsYsWZGSd72JAVKcTKE8TOEgb/uu8qiCXAn6DGgNXID
wJI7tXLRHiagK8le1v1tmXv2fRMLNxaYlunhNskikCFefzRLSDu91VrZ0QftMU4NSsC/iqzbKGq2
U3VIRoZwJbNeWhTwvKkIjUlgsdcWU7MwpLTnc/W98o/vIk2fJ94KZnMhx5k0npiK5S1C+jGL1+HQ
Z/WIHqCTu8OGB5SIVoakvd/fusWFXBiZLcRSs2JMW0FygFfYUhTZarC/b2HBs6+WMQu9gRfmnmti
oetBp0lvSqPsvPBHnKYrXrC0X9DaobsAanfqy11/E8lVxb4WMCRK4a/R14ptrVcfGytZq3+sGZqt
SClrYD4phjRr2LjJzw6CskGNVlxsyalp48IhA0Et3OfK9XLCMXCFRjAlxxjTA7q90vDWK95JVr8V
aPeq5QrebskRYKrFmSnKA02e7V4/eMi5j0AqPEv9rpUaUtni2nt06daY6HD/v5HZzsl+2FJW6iQU
hbfjz952H6pvprDpX4Vvgr+NOan7bC+chHYls1tKoi8Nz+/k2NPpJ8qsrtuK2+yNErYHg15w6uzu
l7gR7LXJwZXdnF/IsSqXrasO+GLyIBfpRhvWktVFJzTpc/O+p4I0RzNUkDYxMKZLTpb/U0Ev3tfB
NhPWlIKWrDDiA8enDhr+huM6tHwpkiKZSl8u7bog2BSDZvdr5MLLVmhgYAps+vzh6HKmKyOQqO5V
H3rjm05fN2y/3g9DizYof3G30y+5eTFmTae1odASTWPUF0tvk0CmEDH9dt/MoouDu/jfMCW13tld
pAdWpsdFJTm+/E9b7apP0s/8JbXDc/5ojc8FLwt5P+Gp155tC+GCXIwnMbURi/79rH5ZxqLViToA
Jan7LLgfRMSdVIsZNOsU6fpZ7v9a+BSG0kt7s3XCtFHESptLTpG/+GW810DVNNIa49LCV7MoKYAR
h1t4Gt25DoKZVrnpqFD3reLPpPD7Hsl6+EVXPtrCacWKzhQN+ewt0gqulzCvXI+yefla9VBRSupK
AFpcB9MXgPn5RDc8np3EfVEapuiU6lMAqZcSP2bro5YLVy1MEzgBuAmT/sIsY5D6vG5SwONO+CSc
3Yf0XB/VX/Wmfhj2U9rKDOJz8rg2mr24NGoFVJTgrb3BLHotFKVpp4lOavyMqfqFBamrukI4sWgE
TKQ2ZXcaGhzXfkDzrDMbASPROBE5lYiBKs9tsNbEXXIEYGiUPTQaATdjEEUaVqM49qJTDM+K8s3L
ihU/WAgP5CfT1BZVpUlxcnZsmKAP2jxQRIpK5kH8ZD1Kj+qLme6bPWSuT/mzqx6Ul7Wiyu2yro3K
17s35EmvliCznUh9TMWvpr5GOHL7eSYDBNVJoInK9uxed6VBgABUFB0dIu0CXTKl+jHof9+FxoqK
CxDjaHHOg4EM10ItULlxxiGEdaQyIO4vcoaLTCHY3Q/jiwuiPM+lB/nODaK5kOpa6dVRdFB83IzR
ay2eU33trlg0AtSXt5fIRMWc3FeSE8+PMnwhVp+M4nOfP7rhh/vrWAD9s2cUQoEmkBXfPCKiVInl
Jh8ICafgWDGn+9A/mqd2q29QVP1avEgfIdhFluNXbt+3vLy4fw3P8kmlHgDd6Rg2R2Ezpq9h/83P
1q6H24DH6ialJQIr/aU5B7kbjHFNFYLPVL1V7bcAqqJSRXFrpSO9dH5IG7hYAT/AnT2t9aIoUOry
UFb4t2Pm6R7OeFsb19K5pZUwXmOyDgIDBfprE0Kg43KZPjpa96XYBg3VZOlzIv+XI8RLnx4q5PBk
jdNKL1bS5OkAsYE2OPHg7yJN2Yoj1uq/lvab+NMvzMxWI9dBHWaRNDiSn27KNt+EI0wN1Sox3MKu
8VYBoTiFHmBEs8BmxVLQlKnSktb3tkzdK4+2ZrRLDjBlQHGr/RO/qq7dHde+1i1TImJ0l4ZneUld
163lRRhOn8yB0fDxaOyGL+0OGeoH6LjXbo0FB5yYuZBWAIIOHnt2mLQkLIVe1zoH+o1t+FIDsIv/
QOwKKG/1dlMf1uq1U8S+LhZPoiX/WpxFdDNn4itK1Y6XWqqF2z4xEwHtF0WSj1pWjW9VU8faRq1j
EUmYsYYuxBXzJtrdDyK369YnuWRiJOQ6RPaZuw5NpEWmV1QOY6DoCPvhq56Wn+/buPWhyQZTK4gZ
UAszZj7kBVmfJUlYOckgHY0kJDUPmmdXVp/62FiDSa4Zm/lNH6RZWulx5XhlCHP8qY68TZS9JtLH
+4uaDtj152NR0zMACP/Ux56lGZqVVp5aTnbkoAi2qtpYn+q2reAhyqRirTW7sCrmVc2JmoH6C8+C
66hihmYhmgxEOUMvljt5HIpXiDeTdzFVv2mFFq3M8d8+dWj68SQgXaemz/V2bS5Q9RQOz6ZzguqH
BjLR1PxzCYVIwQgWcrmCe/jbzUTuF6YL3o3wB0hzhhxZq5M8SzIA7ZbX5xufFHvjZoGV2I06xO9/
bwyybqT1QGqgiTg7eIXZ+a1oRa0zho2t1uGnwFKfq1BfKffcfjLOFWMJNJzx+Zu8QI97rRxEv3XE
oHtOTJ1iCLzAzObJiFxk/Sq079Yhr+3NIpirjqVkJV7rNA/ed+FsPnROtUWqaOf6G/c9fivfxOMa
sHp5jRr9CWZWdeYOr/3ElZImGWKzcSS93ihJvisDxVblX7JgrOl33wYqlgfTHwyK7NDNO1VsEtjr
Fbl1UMTayAyNAtT/e79geJ8a9+QUVLqvF0NsHSD1m646Te+ACdSG8kuu8zq1h6ou+5UbZ2k9oEpR
EUAykwxrZk2r+naMrbJ19DQ/GeJwyIQ1l1jwCN70E+E+oDjWM3N0L5dGr/HB9yhS3Ni9II82rwhr
U2bFWq1i4bomEDLyOsktEZ/mESMKO0kvKreiP9ba9YlSo78R6OgoDzQeX1e5gG4dD3PTzA8qVvJU
1Lr+VkEq9j0Fuooedmtr8MWc8nfYq0xbPaffQeDv9c/5R89e5dKc4uws6l/ZnV1lrqnlUZ7qXJfn
/KTupM/0PfpX6WES/aNKePRWrs6Fbvb1QmeBv+urMbFiDI61tfH7xlGqT0VZbtIA0hyuGaFQN+FQ
bEe1pBkTotVZb4TB2Him+6BG0XOowNVvCg+gMFeOy0LH9/qnzVIHoSr0VMwMPnkFjU15zE1hm5Tf
A9lEfUPYWVb2yFN8o1bo++j56/3DutBGnKwz4T+FcdCes0pMIVplWI9y5aRfZH9bIxBDkz98t3ZD
udM3IAzVvX5kmkXdZCuBfeHFh+kJbcfJ5WzNo54WeonAdHvlVHr0OUqUfSUl57rUjpZ1MPTALmvv
KTHGvSd8Uq1oO9SKjWjcQ5NyqXXWphr+MYpmd38/bs/69W+ahZNWrdrelTgQje5TKpTExK6yodno
/mqF5TZyXZua7XzvWXXJuEHllNZHf/hl5T/uL2X5006zUSDuDYv6wPXhtiqBtzbMH44Ub13jz6vD
26ntsRU3+eeCmev0bey3fWN75mYVx/B/SLvS3kp1ZfuLkJiHr8Aek2zS6aQ76S+oR8wMBmzsX/8W
faV3s4G3Ufrp6OhIp6WubVMul6tWrbUaWd4Zn3l1QjRiN8mIjaR+/EnstPsi1O7A+RhYh5b51RMo
CqB+sUW+9TdfXESWd3ZnV2nLVahScDEFUFn7mhEan+l9eTRUPzZ8mfhOjoFCucvumjO5TNoiYPPY
5GZd/7T/3fmZF7nFkPJKw+K5dnS1X2ST33/yjVurnPmObdNY6WreXXpZh4YifLt8auJ+X7OzrX+/
7UcrRwIvVkxJTjKAU+Z87UZZhrk9p4EbFcZvlr1VLQScsy240ZaR2Y4ZraaYpQ4jMUaE6cvYP/1D
XgJQ5Lt1zPasrhOwjcQ4b55K0VNJg8Jr/Aqi5Le3a8Xxr8zM8kcJjpxGtDBjtY2PS2c3FnkYF1ag
Dh9uu2NBAHtiugsJ+KLl1ZWDI5PExILko9l8b4Bn75Wn26tZ6UdeG5ktJ6kSc2g0GMlo/0dz0tDj
ekAArqO55ZftN9l6fumNOFeYsNDVPYjbzjpmIW7/jFX3eLfUWQpWtgV18ylWdgwJctH6ffU5a7aK
wyvHFvcN4FWAuaPoNC9tmYNOyzGDlcIqdjXxXvWUfLwQiPcuig/IwfEfZK7Xp4l6Nu1AbNBdRFU4
vlWqz2nJVd/o5JlkxcYVu7Zt7x/XszSLash40GpDMCTx59R0f/WsvkMBY2sEcNVL3huaXTW5gnwu
cXIEvEDRQqf2yTQL6771RdhUO1L69FD8/jh7ODwC5RBgW1CKRHl15hWtym2bOVieV7neNz46NDnX
eTtqh497HyYtMPwHJT2MrMxW12SJy3gKOxrwLW3/zR2csAZ7yG0ra9733srsxsyJObQewx7aWmeG
0jHYIU4KZ3/bysrNAUz1XwZ7cyIxmGX8dYOZHMqq7pK3UKOHLIYhIBep9E+Y6PCMjzcOQEv5ztrM
ATPI3hu9Amtq/LUjfzzt2RVbHBvTV57dhbAB+DM6omiOzjPYpNSSrrcT+B5F/agB0AW6V8ZJJ0PY
Ah9K4i/6VlV17Vy9NzkLio4V58y2UYmLK+IjJe1K5ntbj7NVIxO9CuBik/Dr7L7qMERJ7dqlF7tO
7s1kTHxaQqdclPWWBNT0cxc7+M7SbDmNUhqsUzx6yQz1LW/kM7z90bCbxxTzeeqofFb7UvxDRLeQ
f05E8u4Su+3UWixbK6YXRXlpXMB47e8q+3Lb11d3EFUVtBCwOm3OREAzkACB1JBezFIr91ZuaKCJ
1tQ9GHr6jcO7agrdN9R+UYZYtOEoqGYByMTHak39Yazjz1lsh4K6/5CLAUmDHQPUH0qlc59ooS6M
+h+9jG35w0lrDAOCWU2ifbLxeVbDxDtDM5eATP1gZxSG0rH7VOQlWPas4c3Q+h9WpT0Wo9zCd65t
oI1UQ8VgtwPS01ksb/Qc/9M16SWuE58YNDDau4JvDpitmoGWOoodiIGLCRY+kgZsy4Jeitdxnxyz
VyUOM4x5QZV+/IKnP9+RXd1tDpitmYVBMDxPIEy0Aa9vfWS3bTnWA85yVtNdUlmPOee/hkJuKeas
XSIYVMdzD5KvGiZsrw2VSpcq3YD1ydyuAdEf2lLuFSUxk41O49xBcBdiORNAZOoCgkDl2lBb1ZBg
YHR8gG7jgWfNfZzlD3ZsHblQnkb60QTwP+amgQe0HFFZnG1g03Zj3XCYK1v+rebxNysTHcjmh7eP
hYzJDgbd0IPG9BYcZHY9opnOB32oxgeMp97xnp40aA1DhXBjkGpt96DGg+FWFEmB5pllFAUt0jQd
bf7QlBgbzh/MtAgE+1wOXZjFW7Fp7hN/14RaIpqP+HdBFohyuWSy9vhDDMZrpb8X6s+Pb9qk5Yo0
DENV6D5f+4LeFbED0BBWY7oPRfzsdOq9regfDLHTMt5bmbm2OWbSqZnFH/LqDqr3QeWWwaBuZRPz
59tfK2jWQCsDPUI8r67XgkxIGZK4GB/UEmIcBcl/GaI8AMv/aatXOo8Jfy3hm7joX+KszufgvaxP
B16n40NhKQ8x2Jh9JY13mjQ+eGfADnjtkUKoEIMGL89sRRI8PR3o5ceHJOuMIO5bGmIEPwv11NyC
t8+XNEkgYHAGU48QLMb8+CwoxJ3ZEpScykubU0hWZrXrvNVSTThoRxz798e8bjI29UOR+IMwddl/
aoqUjr1dXICuSpjvsLJ3ArDrji+osPft4ba1eY4EaxNrBRB+mIKdeM6u/aJ2BdeIDrrSglnSCHKM
nmVHpalU3MOybbLvgys8yCzKusMhM4wMOn63f8H8GE+/AB11oGht8Cp5cwYN0qYJRi6H8cLq2nfQ
ZVb0LfTxyveDpDtGRw10HsC8NwtLdmNkXjWily5s0284CVMIalM3Od1eyfyMTSsBVhzU7SAZ0OH9
13uJbk4NigbJL6VZDpj+d1WfK/Vn22JuYLhARtw2t7JxuHdVMFG56oT7mn06Nkot5ZnKL5pgP9Dt
lX6dGdbutpG1rQOp5ERoMDGazQEeLUDothsXxUVptRH6DRDFNUORulwGio0zuLGm+aNn2kJcvROW
EVy+eCFcb6FXmAmy6zG/dHmD6cYMjziXqFblDxUkkYK4G6pItk720isd6qCmvsV9sfYNEVam1F1D
zjuPXswEK04s9Ryobmrqu9JO4jTI+tJTdgVvSmcPZI1tbYAr1w7hRHeLvAPkYqh5Xa/a5nbnNCTL
L0yrqRlaBek7X2Zdln0lqdfGgR7H6atEkNLuLKnyZoOwdW3XAWBHpQGpKgiGZ1mxrlEVu9uKS0qz
2AdO7lkw85Pp9UFt4ys4tfStlEaJU1T72+61tt3vD/9s5RpPNL0u+YgibJZEheYVvZ8Mre0dx7I0
+3PhSByl2za3zs3swh1B0Fzg8uIXwqxnkN1ooWHHRnjbyMrCrg7nbEuhuJtjKknjl7GJWmb61Hb/
QF3iOW234L+L2UOcGYCvML6OChdkMuYYPDxaVFwZdMImsbCK8al8UDNM+pwp0n/e77QxLPdb+KSV
wAAYFMByqNNiMH+OiBpJWWPb3P5SF1626yytPhHplZ+5XtvHD+8lcn9YQVIxkRfPwnchcgrua6u/
9AWkModkrxIeISz6GvnozA/2EjF8evAiCEzT7dcnEWmYAodET1wReWQ09teqlZ8wk/wANN0X0ASg
yrhVH1s5/O9NzidjOPrUTd2J/qIzcWQe/TqJOtk1uKET+slJHzL2fHs7177cuzXOR2M6ouPRwWGw
HdK9wYVfE2Vniq11rZyAq3XNnjZjZmJc1IQZ0pF9qXZBUpW+MfYvEAfZcJCVEz2hkZEKQuhgSf4+
UEG1jMKUhhSileR72suNTVs3gRsB41morVizi0mrE1CXOT1W45W+EK9tutVaXO7XREaCqXd4HdLM
+YFiuaMQ6nF60dMxve/qWAEzi8BsllKSwS8dZfyw6AD4wKc000GejnfhIi+SbGRFUxQUTUX3PDzI
O/vRNHwAKaHtCAXvJ0PxnY19XCBB5janjX4HgFXxGZnVwObEpgAw74ndJQ/jWd3bIJK01Y18Ynm4
kLqgYYnZEmB29Hk+4ehNjNmstL1YivnS6OoDNKh/YhbtTUEJKEn6YBgxLXH7fC1d5drmzPHL1jYU
xpIWoyaApqpI2UuReRsLm7+0Jx3AieUDFUDMpqKxc72Nfd05VdXk7QVkDcrJ6IgbElQ0ktBJzHtQ
zqivwG3qW9VNc8VJobcLrhRE/ambNPt6oCXNSKN7zUWj42/HBHMv1w+ZZoWFSI4MVLZakx4bDmqO
tI0M/Tvi9r5L+SeAtz+5gpxo7UR5moZ2AlZlI3+iwL0VueNL++dIwdPXGqEwx2cdREQ4hn8KZh7i
Tt8pbnFgLqAsvAhLNQnGuH7klWBPdcdivyjYL5T8I7WDplktQ0/Y5Rm1X3ZprVTuXdG7PkFz3rG6
p3/41H+5KFF+mN5P118BEOwCNKV2c2nTEi33MsPrJe7N8LaVZcCe8u+J8fI/Vmab7vQizereai4Q
kNnVwjyiwHOmdEv6es1v4SIwhAEujDHNni8xo/3o0qG5KER9Ip0jfFQ0f318KRP5M1B0mGiE8M71
ho0AAkJNsWhw2WXCVwql2hctacN4dD9ah5hOCACjmLowLbze57QttWRFniZ1c3GRR/t5bzzkSvw1
r+Ivt5e0tm3gJAcsHNU1TF/NTmKsJhBl7ElzUc3qhyrQOalSbcsFVo1MNQEcekzyz3M8lnUFQ/m8
vlBl0EMDCOJdNijGRvlu7XQjWGJuDZfopPV+/XUcXQxGQk1YKeXJLvuwjeNjaimBG7/d3rQ1l35v
aeYHSjmgckdgyWk8d88IiXeuEndos0NW4LaptUVNlRTwKONhDijY9aJcp2td8CXXFzuxqsB2q0vR
ufvSiu+Ghv38B1u2oyJXRdduQeGqS8FzG8QYlzi3+2JHpAbROK8qms/AX+kgXWkxP7Xx0ZaPN4R/
2Jqu8qkbNP9otGQE/BIVJjRj7xG7mr3UI3V/ZzUaeaQQT8AAgljG4m6KcdtE/fzxJWMGGj3XSb0U
4eN6e41USSzoMlQXYqovQDSnAabEzk2sX6za3NISWvmWmG5Tp72dxrXmLwGwC7Q2oHPVxYqtdG9R
Wp8xkmZ8iWNLD/V+M4aspA9X9mZuOhIvZnWFxXUl+FSk+6nluOPMfHxx1epkkD7xU73cYpNZOeyw
ihnS6YsutUHjhuEi78bqkmaYAQ600hlQ2+mTtNnd/nYrT0eMvr2zNB3Td8kY1awYr9ihuqifnIje
Z4/WUdm14Uj97PskmpnstyYh/z5n3jdlEZZBDI+a1eQvKLDM/KWI27ZPs7JCeTOvd5B3rHZV3ann
zBTj0QETxxnJfOXHKE0jNZAFOxfMzjfAqQs/grgX6sNQ4VExVbZAq7C8bFtcU9VlomL+VXQ6CGeH
5IcAc8JRLcYt6b7FB51yazDH429DtrbQbkLxM+9pGxcX6tgi6EX+7Nrt19vfchFRAeL4y4YCKTZI
vi0eKFliqdSDjUrXf+cmc6ofsWwy9iTxFtwova+sBxcq+N9AVYGhbXM6Nu/cxtK5Z7ZxkoPoAzgw
oCDy6vQPq8F8xNR5RuF2/kYlJHVZZY4Fxo0xOiAr7bPRO/dsKHhw29AiemLbbIQU4LfA/QflsOul
gAVybKibFRcUvoXhl1y3ChBfWiTdD4lhsLA23Vb4FDQMo680ma0Hbc7yD9fBrn+GMcu9WokML3ZL
fL3SkmHDVAepdA4Baj9ph+qbTMx2/Oi9CAEXvDXx4EJXA9IYs7xFsyEIZbs0vwhFe9J0nueYR+S9
2DMXUCPf1qn3eHuvl2+/ySQGvDA7BEaaRXVXeDojuVAyVFcMFXdSM5DPmtp2b2WLManAHQXJfA0t
8yGwe68w9jHkV17zTsavzE40OzCctCo/CCabhGzeO/PMA9qEuL2Xw5kpUfK71uPeXndJ/VRKdyve
rp0bRBygk6CdM3HnXzub0jB0c0Ddfel7EiJmfIm9TUjhikPjoQAAiIswCx6MWaGiSl3XLohSXuho
q2A+07oa4uy9W3C0YJWy3A32qBG8h0z6q3caBh4OpAwbAWL1R+B9iJYOeksIsNcL1fqaxCDoKC9l
6wF9QDN25E2bQJdKNqeh5/HB0xPlvqlMG3ozdqlsxPcF8e30UeFrUw0PD3+Mq1//gDzNGQgfrPIC
mdH6K3wyDVqbJy9qqep+0bV8J6Ty1tmA8I19cqZVXgeYTMj9DNwDtLL/ODrNAstOnrTCHcNcksRn
NM/9Ua3OheegNAOAcozFacQoT+70tu2ysQ+IqWwVt1a9BqwpU+1z6hTPvKZC5aYuWg3dx6IT/mgX
iq+p2XOcAilg1RrdCySi5yFR4rNN3TYARrMB6V1yjqVy5K08DboTetT4SaUN8pOyBD1JFUpSnEc9
9uvR6va5xoMcGxT2Qo1Ibr3oWr7v8vI707Uzys8H1WpIqFvxCQHj3HvEbwYP6Mv0gSt87yXKvujq
k56xU90pp6TSzkUL5aJ8UDG4Op5uh5GVy3sawwWkFYqPGhoW19824anANCAtL2laZZg1VhUx7LuO
2qMPRA8K4EVSqDK8bXSKhldpCxxq0k3GIwszjwsRdasoR8tmbQlkegcIqMWTvjqPZkJAUmmb3WdJ
0y+ij7utvv2CrwKejA+MEXvMvyNlWlSwBMtImqn5pd9DjhqMOU/ePj3Hv4wOgH8jGCL7Tv1qbUTq
lWQCrT60TKe0HqXw2fEBUa5DLVvmKKBY6qMHvQ/f69tuT4xqONze2Ll34yMCszRJQuPRid2dmcpt
TdZm5mqRx2qyj6FvHCZQGd+45uc+A6AAIAIoOoD+BU+z+fwZbqQUHNyuiETzhxRQRUvPeLTvhuzt
9mrmbvLXDtaCxyZuVAwLXvtmjQLVqBRERpXxxxA8cAbbr6D4yzUPF5u6u21t/pnm1maRwestXTaG
EJHjKUGldH46evd9W//+BzPoTU6a5ECRz1E9qZsqscsbEY14SR4UV2ZHYdjZo9HwamNFa9/JBCAG
fByoES2mYhXRqWnpKixSVOLz+FU2GBVUv/H0w4MZcAhAriZNMMwRLZpmpe5I3IkJR3MuOcU9OQiF
vPRE2+isLo4v3hc4u8DFaxaq+mjUXzsEMzDLPvLKjXq9OlWWOQYDRh9JLe877U0W5p4IZa9mX9EC
VVr3UndjZKslCdqKD2Fubvyc+b38n1+DIh8mI/8SOl3/mqxp+7p0cjfKQQWYF92DYHdNfOjhobnF
7lFd2PVDsXH2ll7q4q6f9hsDmRgBnSLAu9dCrxZJ246uFRW5Cnkl3B351+Lj2GW0ZiaIJUohgAji
CF5bUZjrEUK5HpnaGBg9kugC2nKO+PhiAMkGggohA1J287n+CsTFWoN1Rpkc9zEgCLq4eO2W1thy
eBJwW8QDJDDoei6Tc1dAy6mtmBZhpa9aaz3bjbvXh+aRZeo+p6U/lWcBohZ7ZJmH0dmC0y8qA4BA
XP2A2ROvbToQ41iFFvFA29tBEULm85A89DvXTwL6YL1tMZb8TUzf37CwOIktYmITLgIk8MzikAqR
j+NY4kQ2IUGB59D3uYKq/SAiu2M7pYXuUp7vqZXsmsTNfDdvcJIG9THz1FfhlDuFm58c9DRVt3l1
G7ByAPME5ddC26PFIIOakn3fkJ2RFE9CZPuqg9xIHj93HbSdqvTk5nmg9OOHGfymdTlAVploh2JG
feaYtlXTVuiljHgFvmMNsrRIOvmWLtbKIfPQDQIOFzUNvGSnk//ukGEcAdldbqrRiCmwjHd+bD9h
Wz56EWAQAe8Xb7qsYWp2kseSGbpS5jKCf+7MAjq3OAQNyji3zSwvAZiB0yMzwPsB7AHXa+ENpmub
vJCR1X2qEvVcGYavp+DotrfQPpNPXfvctaV5dM4SyVxZy6gwfrnpK63zoE6eGu0hA5lejKmE2wtb
jq6iS/R+ZbMLu0ZVswHmCBd2stMht+4PY9D8AFuBc/lp+zz1m0sMt813RdBvMeb+zXEWiwX/L64i
/ANK0+ttzW3mKgopysg89Kf6nJ6dfXJ2n0FTeIpDFtAjdXzjWw9ZygQzrO5TjlvoqN61AHBulTuW
3op9wEH/y68BPPJs3zVulY4hHBEBze0zFkeotBzieItEYcvMbLtBmdNym2Yyautflqf4qvposq12
70qoxGIgbo9KKoLXAjNiDA1pVGWQUd+qR83II9xTJ1MMoQqsP6hLduU43LWYilOI7kt1CFhv7cuK
vDhCPd52sEUyPfkXnr0IAg5wsfOajpsnmZFrSD8L7REVKx+Y+S0XXt3TdyZmYRowwQ7gP4Qzjzph
lbSHccx9jJzuB8P0Fbw4ewtTkzJGZB72eV49lqw8osTTlRhzJ+rGW3BRUprYJN6veBb3VChycgUS
WJFC3acWQjXG0J+qjAUCWo4dtFCA09zlhXroO9S3YhIo+Rbrw+qmYzZ2SlpxuuclROnEPNZFh5y/
huRim4Si2lLfXkkjPUgRT4hEYGWXVNQE06msKWFD0TB2ru3TY75Ld/qbE/C9wFjicXwg5y1O9OVj
ZmLYQjNLRaN2El6+DhjgSUS7qsDeUryYRJIHCR12tSShbAq/ZL9v++7CsdB4hPQ2ahWolU+tj2tr
IC/MysFDLE5MxWcqSL3QrkOp/B+s4GCARg5yLLhkrq1II29VZvc4Ic2z1X/u2UtebCTZqwvBsxnk
5FNGY8+2TcQdBUliJSMBggV1tALDqP3S2GI0XXwd/PVo9E9aL6jgL75O5dIKHBeWiDxTCXQnCToH
dQnXDNU+C6mub7QZl7rGeDKgBjXZROEfeen1zpksK4rS4iLqw+qEqcQkKOyDrI9GCWlWE6S69R6i
hMpjG5U/XaA4iZ+6/tbw4OIBM/0IVH0gpwp60MW8jKkQUM4pLaIPBLQSL99nRXVqqjqs8lcPOlZx
0u/Rz3q97TTLKDMzO/ukltSaOCtUEZGTfXaO47H3u1Dfq2EepuHWFObyw16vcZZlUV4xq7VT3Ce6
Ela0fFBY4budPHJEVi/fmtxexpbZ4mZHonAm0L9IZNT9sfCeSQPjLg7xmVG4/WOmfgZyO/Ra39SN
Gu0ibP41C+JAwInwOP4LNXqXsZackbEGB28ELI8Lch4q3m5/tfV9/K+B6c/fGUC/u0pKT4ooo9nT
MChfID7e+l7308bSLBlvzDEseV9mC5odkGJweeEluHxpGGOA8Ut8JkH9qX7xntDBOuuvWef3T+Zd
GtY/bi/0//iC/13p7BJkbiY9OVK45316UXfiMrxk0AMJ9JPtO4f+CdKa5Ft2+P9ZneOFUqFzW04f
0DyobqB1R2ntcCh39Kh8GoenDJQoATsom4JMy/g6nQ8UwlG+QQ1nXpzEFUlFh0dUBPaszPekeSBj
85Uy4Btur3DN0IS2weyDCc7becI8KpQOY1ypkZ5+7UC9TujPQW6E1bVTAHgiVoL8Ab2hWSacFnIk
ZtwUKI50UGW3my/Apiu72wtZPKjgmbgtUAB1kDsgRbk+CXacGIna2HhHN/0xJ+RoEfPBlEogOqjV
3ra1uiAYwvjf1OtzZqeul21dCe7kkSRZH/YdxB8ykzQfbNphcBz1K2REQMWhWjAf/socFJBSVqAk
aUyjmUNYN8qOZx8uR05mwG2LNjfQCovSFUgXHLu0NISQ9pO02zvKxbESve/w59u7tupq7wxNf/4u
VknNFYWTaUVkqdmeGbTyU072mAP5ddvOqifgDYhaJIZ2AWW+tlN3HHirlImIcSsEIT8kH4ivpVCK
K0l429QU7q6em9PegSNyKupD4GaePRou+iRAmZdRo/ffYtRjQD1Cz7yt96JsL7zKjoOBLO+20dV9
xAw56JyBokbH5Hp9CibXuN4iEuayZ4HqQj+s5ngI5XWy4YGrQRdIi/81NQv3TC1Aja/imp6ob0Mv
9Z27SXOdBca5fKvOxyrYSgy2FjcL81U5BXqGB7wmssfMhY4o4faL0m8pkWzYWcyxdZSZQHfIKJbf
rO5zYj/ZzsbE07LAOXnHVCydIjhaC7MPBQUVN21Ra46GZtADViu6bw9vTm2jIVkfLfl9kD/yyiW+
RGZrFPbLP/jJO/Ozj1e0UBfOBCoDptEm9y0fWagmLj1UKZ6L/z9Ts69GeVuAgCcuInQcToQMj8Ia
jlIjx9tmpg1bHDcIKgPoCGQ0QDPXnl+NuZIMDbKdPv4OUltcJdrOEU6AY7JL+EYYWfUQxHcQ/kw9
/jl1pDQHDZyzrIpGZFTFiCJrQoLE+TBx0eQkUGnFqtCxWBQCh9omWlvGeQQ4YebLLj5VTr/VGjRX
Ng4F0wnyjIn/xcz6QEBmmzh4WmO6zWeOfibtFhfi2naB6AR4ZOQsGDGaXfJ4pLkp9MdZpJm/tATK
7bTZQ/cpuO0B0xeeewCq/ZCDA5/skvRStbgxDG4xQj47/cos8jJU/VcuSPmZAlLja3ywn4F22uAC
XvM7zGQBcQI5hQlDde13gBRk3GzYGCWZ+lnvusKnLXtyFfvRUKydR4W9sczVx9hUaAHhBNIAvEav
LaZxEeuqUQkEXjXI3gZoGPJX19d9GjQv5tPtTV27MCfvAxwaDSZrXr2P+VBD1d0TKLzkh55ZX4ZU
vtbA348d23gQrXnJe1OzkCgNLe2kMyIVVB+bfkSP2kUHI9u4ltfc/b2VWZzgjWUkBtVQZhEveQ/K
RLY1c7O2DtRC0c5HwjkJ8Vx/n8Ilogb7Eo/4JLMOvh/71OYckogeqQ63v86qqYlAGZ0cAH3MmfNV
GaYgwLXJIhAKnT0h95qt3GXdR4egp2zTBSoeeTr6+ovBbkx1x3bDCx4VSt4dweeCScsxyXeek9j7
2yta+zzo4GA9YBtwF1UWS7HzOKYai9LhR0kHX9ZbwucLBC5WM2W12DUMjUNOeRaNSJaaaUdbRFU3
ucsc9U6J2/okiOnzsWrCtGafamnvnWSMMifeOE8rXwzGUScH3YkDxOosAc0apVBLSfIITJK+5BhY
NRrftenHvRxJBc4rxGTQfZsnn26VUF4WBWrx+WD5tl39loxsDcysruWdkZn3YQJrbJF9YS2F+ybq
4akj6FIpCt2oLKzEoKliCTA4WrLLnrNeuznq3E0eFdl3sxl2zLNfFbP7pWT6v2zbO0uzr9PF9jCU
3GGR5ZV/0HpGkzV1i91tF19bDlhoIEQ5kdEsHlUSDzuWWAm+jSh9BgCkm1GA1qjP3X4jKVo1BUYz
lApt3Ozzq0KqHcbdiZNFg/4poceW5w+0/ClTb8POmidgMhTkBVOzd0GvY41cqXqI4kRlAXfr3Qqa
HsIQoVKnv29v3srpBf5gwhdNQW+Sfr2Orr1DWwuwzSYyRYukVUJjwB85ZvV9kynp12rU6HkAi8CL
ayUtlPUIqjKNbn1Ynwe112lOFVR7mP5esNMN3JAyqb3xkbN7Zp27AkRJn24vdbmpaDKDDMIAWhj5
2RxlrvHOBP+OW0ddluwwCHFgmCtMRr7x7VbqdrBjAAIMB0F7fh6SpNsbXibtOspO1h6CL/LOSPf1
EMXczzFAD7W4vZId8vLhc0OOw4b1pYcCr/JX/RX0T0hyZ5VlXe875J1ZEYGPzO5JHuTsbrCau5J7
X29v54olwFYwHo15WMBj/tb335UYUsdiEBbvRGT1+YFVr5bxZlsvZOj3t+0sbzAUmpAroXCGRzi2
9tpBx1YltpugQWjz4bnv+xfhNaePm8BacIdN0hoLrZ4MlAdUo4qIBoU41AfJuPDAmmEk5B/WAh4Q
D+9UzCUvvg6vzbrKeI1UM7YiAQYrrxEbdYSll4MvCzxj4GwD+mUBKEJroU0zWqJ2y6y3RCM/W6l8
KgFJub1lK1kz7EBOYKqbokc9J8gcG3DF524mIpfisRMgtDQDpOLSzgmo2mT9nxx6Og10H3VBvMzn
dWmVuw6HQ+69uKz5bgQnSPJUVEBybfy2Fc808W6ZRJFAq7mY0EsxQ1vqSSMfa54eC2IEevrNkMa+
GbboZVY3G5xRoM0BXwYmyK59M6G9Nia9KiOpQJJbRbktHk+KObze3uyVBWGr4TIehmPwLpodAZPm
RipVQ0YgnXxQa36Oc/Fg2eKoE22jfrxuCsMUwNmDZXBOWFFVUMICASSajR7zFSBIWP9DIacRZOi3
17R2rPHAw8AWcGnQ6ZmvyUvbjCf6GMmYc18Zs19VW20Ew7XPMwUNDSg+YH/mmalZAjmO4iUDkoI+
6qy7l5Tvi4R9vr2UtT17b2ae5aiKIrXSYpFXvikxJk6cOKTtH2T4H3dsXF3TGwglflQXZi+6noL5
H3NwGd5aaZDyr7l57lka2M7WXOT0F10//ZFPvzPkzvw6sYZBJ0ip0tz2TaEGJgZpSPOT07dO3bow
/8rtzKwBOotvhKlTtO7mD7wmbgTuZTuLDAKmEsu8AxCvBhiy1062OdgHXW1YUDrtl7LrwlzIwmfQ
aTbK9gen3uAnnvyid81PVfGeqYo+cU+6Y92lxUGk8rFX6cVwQVpTVXuqmnudgT0rhjDQzjbKDX+b
tmWxELBmYoAWLQTUsa63jSkx2vR1qyKJSfe5SMPYiM+8hzBbHQdtrWErt3gbVo4RSk06ZtqQ+U5v
yWuToJYUY9ZV8tFTPzP+XWYbRYQV30ZFDtkSkPtrT9UaGMDB0fNo9FzMkKGNzErf9ip6AdObCYI3
PS7J7vZ5Wjm2fzHOeNEBAQP6uus11VrnCeYC+MTGrCJhJQpFHEAso/eRqEeWbXy15RKnKW6Q3+IV
CfC2Nf2cd4mMKU2thMpEfNGHwTs5HZHPYhjScV+1YLIDLtFpXm4v0F0xiYAEMQ9A003kHbMVwhUK
qpdjHpnczPVAIBZ/0tqhg9AqAK1e7CO/JIBDJnEf7+KW1ek9KL10GojRzvqDNCoIH3HTBQVr3Zt4
kAR4AteDH9NWGcJeGom81yylYIdUUGb0foUJS++HCaiVfhAlT929KTAUGSQWxn78tivgoT54MSUm
kGVLxp+1Q1VyqDwXKj6EG9pXN6VukFWmUu7AuVC7oVUnSRfaUqP5MVMSDwQcjTn0R6dynOIhSaUA
eKqUebEDdY9n7uyx1bpAUZu+9bnTyuIlg+Qw25VCUZ2wIf0wfMl1IfN9AsJjDy/F3Cl2pkRDyHfs
nkNjFygGPE5ASOph3MhhDvQC+rHdj4Y+daTtBNDHOu7Tu7jppH3yVLCmPHBRDqAZa1NSYApA0dJ+
r7m9Ce6gZqjDpPMq/lxIN69LDFT03x2P9Xszt/rkoY3N4QewPYXyuRRVw3hQAGlX+xJ/SfXq5Y2r
n0wizP45T1irN0Ge9Vb72lNWOrtOqyv+ZoxFB3Rx6nGIjrq1N+yUOC/N+5iqrNyoYy5PDS65SWkS
ADawE85HUsRYghiFg7bEHMpXVYqHWh0gEZM/3fbdlcQPdv7qLgFYjaHAWcQhPXpfvQM6K7Y39q2z
7w75AQj5s7mndti8/AMs4Nre7NLLeVESe6LP6nZ7vtM7vwifatjsdyK0Kz8PldOWTX26sa8DOWwC
IYf8EXft4kbSvPZ/SPuu5rh1oMtfxCrm8EpykqShkiWHF5TDNZgJ5vDr90C7+90ZkDso3bUfXeUe
gI1Go/v0OVkepyhpzc94E++ye82n4877bQK4HqMpZye7KdBArRpyaGt/1LqgzHYyBieePQq/Aj0E
PmGEEiGn0rsOTBQwRK1TC2SWZBr8NPPKx4oM7j1YijFmONP0VNeGckgcdY+jKGuJy6wLua1WQrc3
pSX23bUCK+2fG/CTaqXhc/3XkqDFa/9B8n647V4bXoxMjU/yQycBwtrC1+5jR/GGpkwfQSn2rnbl
H4SQL5qWSiLwthmkhHygk5O6XG9tn/WoJhpp+jgAD7oHOKTZV5icCT1nqCTVtpUpjp43MKLLhd7Q
khf2sbESrStpRh/t7gGCWup0j7rO7U1bfaprEx81nosbjKTg+Z3bkj6WBT2kCYgXYiu0BuRI3W9n
siMUiPc0kXFoSxYmztRXMaOJUVb00XS/FQlIgJMzwVVze2mrmxK8UKiSIx/DFqInJJSnMk1LlsSe
SEQV+sVLIHdZmncqtG5jwCZum9rYxStTwouk7bMsx2uVRNOUKHt3BK8rcfXXcp7v6hjsFXZ/VFpo
RFneLHlArPJGvkg8oVEQ4C9pT3ARMpQl6fOeRDmYQfd9+QrFyP5tQGjYq0tS7hSH9Q8owk2frRVc
2QUy9/oU0MadChss4ZGmlS6yOqoEfaLeedr8z+2tXdfEYInLCxhIU3EMxMy494Z5ctBw/dD1XUKk
LfMdCdU04ozyRlCESRaUgdndg5tUVh/e+q6XtoWQkmIwYGR9RyLbqBhSD/KSZspDS+rneSZ3bckC
T6W2zxqrlLzX1nclXzbHxoD+6mPS93qDm6JMtabCsjGWzqDxS3epdfCC3K9P9rHsQ9nFtXoNfNhD
1VgDZl9Hbeba3pDrQ82cgkQtxj2S5tRkf25/SL5XV1eSYEA4I53mlosLHfCoQts0LEEGWqoAFtGU
3OGs3Bf6+O22wa3zj9FhdJcwZQvj/Ka+CG1V37cFVINJhBDNgpbqx5i2uzYpf+mko5IUatMYGJcB
L+JqIqKEF6oi4OhIE7wE0q9a9og61Y7qL3UpbTnz7yBsI0gVLFSpAENA78q4XpVNs96NdeJG5mF6
MI7D0fSXYDw1B5lDrAUdgRO4tCS8NMyqGmuqwVL+ML8MvyFcqPhtEO/V78kb2Zu9n0O/sgmgidUf
6+Ptb7fl/qjXOqCTwpw552e7XmYNPF9rFTA+QEOiDbJnEiaH7q4P4yM7JJ+WYgbtJEQ9MLMGZgMI
pgjO36BfMhHDJVFTt96xTtUqBJM/28ckXvxYSTRJ9Nw4bEiE0UJDa9oBkF1YndXWsd04OonQHHzQ
8ioY5yG8vYPrKxa1RQ5MxYQ5kPnipLRhTMCS4IkdURx3v+xR7LHmhAaW1cimarV1mLy2JXiKDpzo
PA6wxWl/nb1x7/3qSqCnfK3zSRoqwRAAkx/qxZlNmDn0le8yZ11vKH4Bpg3RxgOiANO91+7C2RkG
M1lIBAa/r055NKb57fZ+rmFiwNdhqtEBYwzSavDUXJvooZgyEBWAHPMwnPq3Iuj83NeC/Bg/u7vb
tja+HVwDdFAYpcBEhZi5THXmNiAeI1Hipqg2JX2hgV7BJHmKUlDayNrwW+aQyAK/CkdBXUEIKUho
+y6uKngjRjd9No93c+FBqcj5+vllwRHBXYFSnYHTfb2Dc+zmLRjTSNS5+tGrmtBq3qmZS3KxjYTh
/0xF/x8zQoI+EiXzdMQO0Lpqey3Es68zjx7qB8gYxpD+wU1u2QFEaLQAg0Syl9fmZuIKAH8T/BEM
D9eL7F2D5LVlkIi5J3AY7OIc+UH/WUZJCE3wjfy/VjwhYOVG0g+FaeIy9fQQM72RjkkbjVX/5Yuh
5+nxgWFISQlb2Xdp5/W4AyJqKd4ptjHMRvuc7Oq58iTVwnU3GRycaNdxLAg6uZ4Iw+waKAEiH7Kg
kWYZ93rbuNXBTfUeaoTe7JKd2QxOt2ckBzPvEsf2cBiVtql3iknBinXbU9fhBAVlIDbwhgYh10o3
F9oSxdIqqvWYqfa5LMzXsXNOt02s/QQmoOGNaguCygqs5i6DWuf1YD16KakPSPCzR8wHEmiSp7LJ
RP6VLlMGHTMtEJsAaBzwcUwP8J9ykQgZkDIo5nbOoiybwpyM+xIj6036vdZfx1Hfjc3y9rm1cYOY
7QU1C57H6/n5tNU7hVFwLuXO3MQ7fdYgSacANxXvPHvQZfFrlalwe5xrAaN6kAxAx/d6gQrq2Kq9
cFK7EEwIB2sPJEB7IGEdJl+Mg/oIbmB/qPflXfLofbm9VDHvE00Lx70wgUuqM5geRsfxfIOMw180
MtND1WjTi2WZ3fttg6sC04dFTjqE1wGnSxOiKEE/xckgnxmlp+7UWUfABCBKkewUTL6NoRFBIHTn
gnnAb/z2oQoHUJXVvhLKMrS1U0EPEvSX0MgAqB6/53rPTScx+4F0oMWjjb63dGN4dVoXxC9W2YQo
E+uYPy2cwk/B3iDZAvHoAFOMpAZNBURBLiIqfG7mpTZpJzAxAlla7PG4TrzQ7ObmBeBsKWfrpjGw
AoH/wgX0UlThKMcqy20Ib4LErBo0DMR33t++VdvDDMBXG97+uGtvwjsFrU3e2+SpoZBjED3GLGVK
0ijR8tw3R2+xw3qyKyOsuqIbz2jeyRqDW+tD1QwfUQeUB1io6+/otYPVA4+RRm7t/C29Mb8zLKXF
pIxm551keWJY5R8OFxf/bMi2EZKubU3dAC75LkujEny3yBTtIf2mNU0qE4TYtAMuQTSeQFC8qjOb
s2mMJtDAUana7NS6MReEyw0J3HjTCl5iWBXo7UBzd72aXqO9nlAniQorVu5cZRxegMT9LIaF7xn4
dHHWkQqiOyjc9N2SfFSeEmjXDwqGeJtKfQfzIEbIP+966CsBpwgYJuYgBDtDlvQuwMRJhHGLQF/Q
0zIBYtl5UzLdx2pODrfNbbkdfA7E2CDu1FaZReKCuwMtIb6stix2AM21tc+sEX0s1FFN4/OrA4UH
JoaBY7UxBsS/5cUVWKodiAgJGCZdcGe2o3twWpRVnK+4UPa3F7bKY7g7XJoSDlSRZRX4ANssSgY9
yKwfA0irWfa7Kg8FHkXMGX4aNjThUxkEdPVk/t+GIXXGFbsQqITgkSn52JhJjzW6ebikzh5Y0yBB
R9CZHpj5oJN/smI6zo2yr4B29AZZTspP73WaAWgyl7QCmBcZjdiLNwsjnvDL4miacx3TwjbnpvPM
b/Zie3cpgPJB4sREl6RqG1aRo4EJjCc3eEkLMWW2WBmPY06j1k4taK9l8WkAFObQuRP4z51hcXyN
teXT7a+8DtQQxAX3Czr2qNAjtxL9qbE7o/OU87LEc2AM/Z1VdbuO0P7IcPlJcsVNawCwQZMD4Cyw
AV9bQ29QUdTcVM556TDTn8gw39uF0f1oDbBrsNYZJadzvakfGltAgwFxhpxcyGryZh4NdASTKMa8
sjf0B81UFl+fbOqP3nyalmmUfMZ1PIBFsPzhaKAOAzzp9RJrYhW1U3VJ1AAddl92nRLqo1vtJggN
SEp167gNU3js8gFUjv0WDqhep21tz3MSLV7fPmMyMEt8y1vGT18PvHZl4nPZ6D3gVr9eUdeVNe2r
PonmmL5XioK+m6f/vu2GW0tBwwt4ETQ6AAoUnD9n8QRkapNEzGT0LlMqcqauW0k2bMsbLq0I+RYt
CUUCDitL8kNnXQypwea+1997tWY+m2QjwluLQr4IzlZgbpFzCa6g1lPPJsOJucQha4+qXrrk0ZkX
9bOQSiA2UVmEbgkHEKFlK6wrBZv5HAOrAIHkto1cRkkDucsBffrPfyVkrJypgitSiiXbqrKnsTIM
BMZebx9tyDp9b5eiktQU10ECnN4AKRtIjZHKiag4BVIyyZBacQTGaMX3FHc3qvGxMZLaT3td4txb
xxXdJoChwcPB4ajXzo2UG8lwhq2jVC8fmdmBj1YpWhpOVdJLbG0uDLEWdF/oTqDwfW1rALRRafol
jrS0XwKrBbYsBappN1uGgsrwMiVfbn+vDYMQHkHXAE01Ht6FVKjD5JORzX0c9cQ2QZkC9LXZKzRw
YtDBTROVBaSNzcROosqAPIhzyfLfc5GcQMKwn1Wc5cgC6sRnRbrnWocBdlVGNblxtBD7MHHD4bfr
KcYqGTPqOAU8sRzmsGtoCtjpMEhuj00rmKWFs9t8EkFIRDDSNdbuTGgEwvR017hO4OqZGt7+SDIj
glewtKiZsng0Gi27HB7HZGyHPSiAx09rW6KpClwMr8MiWXXEB1IGwurE7OI4wuyLW4R9nWT63htS
TTKHvOUFnFkJT1uUnXANXntBZsfjwDybRrSKlmL0Gweqcsu327u2aQTXkYfGAJhrxByxGlIXrHw9
jVi5PLuN9g7Q+h7ApU+nR9gzfn4QIHgdSAgPBFQnFrjbaTR1WR8srOmDlKh2HuZth0ky2s3j+39Y
2IVF4QyB+Xoxs6GhkZH2d5lbAo7RzQfkEsX+k4bQ6+YCsbAFAAhmjq8/U2mXS4rGt3K2Rss3Jw8Q
IhuAqWnMJaeI/+KrdBr5LDqJHMmCRjAGqa8NtU25UDUfvbOj5nfAG+n7zkpe7Sqj4WJRmS4tv+sE
a3yKBvMfaAchoAvLGnpMrrnx6JyH3lLBjlZ8H1t21xgAjFsAcEOm0gqoKhsFWLkj6kaI64gSeKQj
FxP8ZBroUrbqDKtLUZ8BW2b7UffqfVVlskt42xQiOp81XE+uJQoYZ61kcs60zYOB7LkaNJ0kRexV
UPpYz79GhKBUW5OaDgRGUrUL5oUGzPr+affjI7P/swzhO+G8tbSnsLC0X7zymCyviyU5vFs7BeA7
0mOweAJiKpgoaFdowwITetIdbYOAOcXlXHbHz6/k0gzfy4tbryuLPhl7mOHcZFrOfEP7Ukmfh7LF
CB4GaicHoqB8v/r4we3Ze6VOeYB3k2Q1K+pFwLMwLoCbFVBnqA+Jx3VobbUDcaxzBn39z/lde8g1
vz4nZ+s87NSwJft499k2oWhS8LYCnLgmoGf4UKUXUNCE6kkbLMunK4QfKwN9HCrO6IGKj0GkZE4N
CKtzbjxM40D8EiPO2gt4Bj87EvOxHtxJYFFEjWbFmLLUI8bO3dY54wV87+SgdmU7LqN+2+/W3QId
M9S4AdFMgmQhaoTXjjfHI9GsvFLOXajt46C4G9CgBiW0hTG7ACIyd/Gxfh2yXVs8ZywcO9/tJXfI
Okxc/wIejC9cf5mNDm8N/AKW935iGIG7EIk/bprgrDrgX8AFogomFAhxjzbJlXOhsX96C4iU8rM9
dx0FXEDeccGDl2gtt0XIXCqJa5FzlY1RqsVfMd/58/a32ljFpQmR1ytnzEy9CiZS57ebgtJSxh6y
aYBL5WGADywBYlN/6tiU1D0h5z6mx7HRd2kxSz72OgJhm/Aq4/cqkHqiPGaCIgS4rmxyHkqgf8sO
3eDOTwsZp+6q7f3xOS7sCF980VrFMCuXnJep80LKrHs6TBWIh6CIMTuVPzb5qdPIvel03wyTfbHL
5MHmHIWKHnreYwfWtHhy3juv+H37I25tAJAonAkWPQbM0F57ezZWeoVIRc4qJGQ9Ow/sOUohJ/T/
Z4V/6YszVdeqRluikzMgPr41/OmUMbQcmVKRbC3CdZJ4acJQUiBnr30mxqtFn734z+2FfFTzrlMx
C0iMf/eLJ4YXK4mNVK/NHk6v1Pofr2n3E1F9u7IOALMC4khPY2cd6sUNnKm8i6vxCCbxveMO/8Fv
L3+GGCYVBlUmBRuqLcWxygjKyfUZsj2728vlq7m1WtFtZzpgshw7SqY3jLHsquEM8nC/S2ZJRNyK
+1f7KhQ1tSlrbaM3yHm+63+S3B+jPKwO5nctSk4TJi2C7j2+z/Ze6L6NjsQ7t+IMqDQ42zWvOIna
C5wLrCwXhZzzbHmiLj0WfSv5Xv+P9f1rQ0gHJuDautmgytk7Oo9Apdbsnt6XYR1MR29nhsPfpTy0
aIRH7lcl/LRQIC4DPCjBDIHGJSj3hIPhOq1SOxOctljUKXAHLQTRigyWsX000F/g5U7kpmJlYdFB
LNQuKkGSpQbjEhghvRuZ34fKAbyrk18GsqbG5oe7sChs6pKNkJebYXHu/kB1yZ/BZ3/7AKzY23jg
1jAkh9TKxl+RL58YUzYZgHAjH1EDbfBp63v76WhFpp+/G3+1M/un2MvgJ/xYrY7dv0bFm3WsBrYQ
d0AgIz9novlz+mp7zG+H0k+7+KlRdIl7bp7zC4PCcxYj32auq1hl5rAXt4d0lV5DzNV4pu0omWnY
yMWvdlRE/rZFNzCQufEdnUI+eDPd26cssH0tMIL82QudT44+C59QfDKRBC36sYBB1QNEL559Et9j
civwwDV021s2/fFiG/m/X1wOdTHm6QSw6rlDOmQUuNYNaSCR2RDO8kxMnYLFg5yb31B5wvDcg3Z0
wBzrnKEp1UVFqHyXoeZkJrn3XCwr1UaNujbccersp942HtWk//SzljsFaP5xxJAXi41CPSuUZcpg
QqsoYPsPjLG97X76eX5tRLjNeshmUbqM5Jwshr8snPY+AbeQbAJ++/T+uxbhKutyTCbiD7bLiH2z
+lXHVaBZz4BW6u6PLrHD2063bQ79OUADgHUQGyUkYQpaqA05m3nhHZukBQ6mLR/qsr8rKNJGELFz
2GgpqaZshgwOccLDE8Cu1anSitLKSItVVuQ+BqDLerBmekoySxKCeSqzCoYXhoRDVTS5StoZ6+Ni
iElthoW2hJr1Onejn1iyXGBFX/4RLS7MCedrVBPDtkmN8xVajwN4rv9OLQZ2fQzIJTv8gGDeu/ke
vRsnUO6Mv2poHmXhX7Zi4bwNsw6U0YIjTtt3LWO7NIP4IjlBOs8fMpli+Ao6LS5YSCWhrp0AXQpr
efaAyl6QZb9iaDBQ9syK13Fo/NL+3XcJyt314bbnbsaVi60WziNmrtBFGeFCKcFZzJ6L5NdtA9K1
CUfRRdgaKcaTPlKS6sW5j8MsMA7tl+pR9tG2M7x/VyNidPDWnoCE4Hfo+7LX3wuKeYzkzh396Svo
gX6PkOT70wXu1/IfF5qtMpjlts+gxoXyDFepFW9wQ2vNMi7xLnESv4q4so+b/6iW1zKXsW1uPmbR
p/ofW0LaNaT6oHcO2tnao/LqfJtO7DE7F+PHFT5E+YsesgDZ7FGmwLqdOlwYFh6rFcQTlbLBIvVD
v9PCYpfdkVN2SIAcz54g0vSqSa6l7fTvwqIQfACKjQtNK1CCuMtP7MTTFajwmE/FQ3WKj8VePXon
GRGs1KgQgjJIlaO7gGVqoNonB8DUg2RHQnasv83fyqjej8dFslD+X66D7L+fVAg5C9pBGtMZXghs
9jP9m5f/Q73/GFv/tSKEGoLXuc087Ga963f0aAZFBgUPXz0r35x9dofpeghg6D6an0Ge+d14yg8y
zajtmPPvTxBiTppOWaIW8N2u+6aQh1ymFCX7/4WI05aqrjAd/79SQT2yhd5FKpvPXalD8YjNuUhQ
EgO0CvDD63zMmWdH7WdsY7uzvuVP3j7d2098AGsJ5nA66PfsPB5lSeCmV/KJapAioQ+1wnF7bZeV
HoPVLhzCJfT2OYY7IR7Q4YVH/P5V/0o/TeHPV3ppU1hpV7NmgUYxf+BhWKmJCrpLLFkPecv3L4yI
ry0Q6/cLG1K8tnR2MHr35+g1X9LJkglAbWVMl3aEEF2pi2ukdk7OMUjASxOin+oS0GLwiSVjj9n+
WOiNA0+AFj+QNNcukqpmV7WZ6Z0NDH0VL2jrcgy6cXDu6NOys48g4wiV//DOgt7K/9gUYggboExQ
J7p3znWMkVK/MiC0a79q9klyq29u5IUhIYwMrdopnB4MYYSdpofiqCA0HrwdPdU6Ltn5lO/yZ9aH
st7bZoXjcoVC8MhzAg5rsHmde1Q4prD1x394QsEpI6ZIPVqShX5M8IhRGfhF/EH3Bbe6cN8x8J1q
dr94Z5Xfd3sVzu+77138QJaDmwTmW0P2I7SoMcSnf7EO2q4LRuukvWXfUgzUxz+YGnhQYTzIftjm
ibn4XcKtmBpk0hZ38s5J1e+NMfabAU+clIS3P/RWLL1cvuDELhStiT5oWD6GMBf7vpY21rfPycVK
BJ9tbG+qOwc73IXjrnjpo/65Pii7ZmfdVX/yIzQIjjL8u9Sm4L52lph2N8zeOT7lpyVsnjCc8at4
8yDRZe/BdgvcXrInu9t7ySOl6EocgYFBfYyKobt2HRAw+OYyPHfRcrKW7D4zE/LSlY76oHaW921y
m0ctN+FS6dRX39se4yOff8WBWwbvRHT3ML3lCjkjyNP7aZkpNhpQvuXZG+dqOIHOqM4iBvx3+2qb
kGF/AJKxlU5lb+TG4M3RMZuDO5PLY1+vHUwLcUfTysMrYKr89q+xN47Krk8OmuPzAW2UnXbFo/LE
IB66v73tGycFaDUHKF0Av6EsLZzgzJzQWBpn92wa34cZGvbWe2Y/37axsTw+YGVjdgwja+bHi/ai
PGOOkwlestY9l8khM+P7Ym6OXf4U16U/6pPE2PpMgrATxH6goQTIGnOu13vZN2adWMR1zkb2MLil
r5gysPE6ul9bEO78MtYTz2KOc1YHCqD6l2F0v9jdUSmNw+1923jHXFkS6VUSLStijEWhpY1Lkt7X
d07nV/84L+xr59u+cij2LbLucwXZTUlkXw1lY1oQKRSnCENRnk8uX2/jaCapOTemc4ZiHqYMH6sI
lLJv9Y/2bTgmoM4g8a782eQ+8QHWP1BZiWrtluiuA/wMcDIIPDHocW1+AU6zqp1ZOxv0Tc18m5V+
KyNf3bSBUMMZO/l4jHDqVFInig5RlXNjvWC23e+yV8OWOcuGO/LRKKg/aB/gTP4jLnwfcg/6WPaV
dk6GBRT170P9fttJtg1wxANvpK/6o7RtGaUUBjxoSOnx2yxj81+fXs5FhQ40ugyYqxUBD0OtkQrA
IfVMFjXU8h92ikFou/HRyAlnWZl1fbaQTgO8YQBKxntBQjiaaA9m04qpZ6dGUStx74Fl3Ru1dsRk
WyaJ+Oudu7bF//3i0yT93DNWV+p5wmCL6jTPrZZKUNXrvcM8AhrXEBgBQHc1il/ktg26Ox3LKRTP
8r2+SAbMQMSY1O0xy5PsGOt0y3fSqfg0WBck6/A4cLZysXZgb4TVQUWt9aqUr87ENGde5BCglqHG
15c2bOBzYeoLB2k1yAJqXZwtV13Oudq8qBWB7q/d3bnVcKCdnvkNGrOpBsSzXZqfzuU54wbnTAZM
GFeLer28IfWgizrY4xk0keo9qPmWu9it0fnNWH+GdqlMr3EdLPBsAIU3cPjghgTh/7U9NvBgnOfD
Oe1d6K/mlfVSErt7YqpZf7t9ordM6RqYCXU+gogRoWtTGuZ1EHjH4Wx1qOyS1CRBq01GiAuvCj9t
CluIIUQg/vm4jhACkfSQvpj04QwBDIi5YL4bQhf28uu/WOE0lwbIzaDyeb2gUiOgSMy14exqh3J5
r82/VH25beKD/O86fQQNMocMw9U544BgA0QXlVfUsKEos3foUBR7WqYZaLpkTHfobKMQ1zXNfTkX
9MTyvKE+XAstUjuDaoNhI/PRiiLZGd1i/7bVjAWd4VT7uDWLQ6mo9d6um2KfNCnzMwXlpzmZzO8l
ctEwje0vC6vzAJJq3sFMKDkRY0Eh3K5UH/TeYLZyyzZUjI7dJWAbABajU59bxrSHBsgiyVaLMQ3Q
b85oC4gnZkpRmxA+6GKlrF9IakVd35lBOyv0vk+LTwvDwgq0ivlGo22/qu8MLLEHTyNm1DvzdyuG
vDjEKb7mtJaxcWwtB30qw8Fp+FA/uPYctKkY8xgMgQneV9THkvxz22/Es8b3i/ekwPfHC8YiPZir
gt9mxrhvNA1D9jYULHmaEjv5pSPLl6RUW2tBK+qj2IFTLeoLgZysyaYcPCkgdjh6C+AVcSq70sR4
zJdzaUM4BRkopEBbCdqvyYsxdzKoEHvEaDuITPu2rLI9kHgs2XWWWbXowZHiCb0xGV/E6vko/ggh
VGI4vWoLCwuNdd89xIHmF/9w/QEGOfbuXfdZoISyha/GV0WjguNDbCaL5xFGefEvuTeOyWHcKwcw
VcDaZ7GL3BhIIoGrh6QmiOWE7FTtKHWs2PGivHjI8mxfLTJq6i2/vLAgzm33HeYnR9y7keElKEK3
O3uEDrpsMnRVL8JCcKz4sw9sXQgbwkJsBXkDdXICNgjrGyoLQRzylwWIro0d3zhZjVZM7z7sfQy9
giJfhRTl9XlG/ydbRgz0Rp5tAI02qEoIRtz+y4Bp+CCzlfH108cbWuM8JIIlH/Jrwnmobb1xSrDF
RHgFBoV3X5YzsCo/bxvZ2kWIbeCpiaI3ptLFu6df5rqEcK0LNkOf/S5P+m4B8t2vfk9/2xPYswJZ
eWtjGzEgjelyQNswirV64xYVIxN1HcygasObRZ3ie5yMzcMA2UgUN2v1++0Vrr0RbDNYHEoTXMZE
lGrBfTm7/ZDaj1kBhozU9nYj9FB9w0gOtw2tGmhwEEB2cbIwighdT5GLpWjzNKv7zonU3tjTxQpy
L0dO+VfNIO2pKdpzrhjHOBkgTlSAsX3BiDzt/K4xDtiJ/ad/DJ/WgagjIN/An4ovH6Lls+Zl/Pbx
q/fqJduxLFiqcAoUC1Vc3Y93Ktv11L9tdr3Z3KqD+jA+LCeJvT4jGhmXAaThZjR0p0V/bJJjN0qY
YVcNGvAG4TRwJSGIgqxphlWwcvdmhSS5fNADOyhBtx9Ov4pgeVHOvEOT04BQ3yx8mVb2tmWuCGYB
zMt1765Xh1cPpLIRXKPmN/b0J4cYKo5vRU7mV3GoBSl6lklofe+L/7Ct+IqAn+CRjHEE4cEwWtAt
LNvMQOdZg4Tg3x4zkiWknW9/PH7NXKah2Fg8kz+ISjD87oiTrcwCq2fnlRryCU+HOo3lMe2HNy69
HUyu13pBU3mJB20cu5DRo6yDAiyaGsfYYNYCIKXrnU1MMmHtTI1a9r7Ud2n/EwWp2pSc0HUWw63g
RKBOifzSE7wz77x5NmmpRrb+7FiP8SILprywJO4gpM5UDMmBeBdB53oZoICdurp2FvDu4n3l01nt
vzdZyX5YpVr7s6oSxdebdLBOyM2NB6OO0ZwCl2HdhI2aeJ+dkuGkgDj7yMlwY0Eil+/6RZGgJExB
eYTaj7Wu+Fn6g+hvaSE5jusvd21DyF1aCFp7XqVggiSOhxe1OFKMit7ltjV/HzHpIRmIXn9B0Bxi
Jej0oTaAx8L1irrBwggnhJUeq6X3ixbdhEw2tLA2gYoASh6g3eXHXEx10yS2wc9sLNHSQNC66MMx
lYGu1nsGEzjM3AVNwIaFTGJmgzU7RrpEcdkvmj+QPgblkQoCfT9xtTjeDUmHcH37dG/c9FwgFJSY
XO53TYsJZGXj5fY0R8tvCPzqO9KHJtwCjHKo0VffVddvtUAGjl6BhHADQdYDT3BMxW7McnpLpugs
mWfktuxUQD/gsTuOe+du/KMfLQnOYh3AIBAKyg4NFDAgDRd5AGoF7B2VXqZP3vA1i5+dovbd8Ztm
Phefl7iG0KWjqzqKHCYaA6Ipa0zADtRUgAvPo1/TJqxd4rezrAa39hSUqBD50RfFhDySpmt/L2Jl
yZHAxE9e54SdXgREKfeOWR7iT4dGGOIcgxZfGO7Wa0PEsMbW7er4KQUCr6i+Yj7x7bb/rc8Vt4Cr
k/dSwNMjxEajcqirZGX8hPThwZzBtNzLCIjW2QfQkqoFITc8SOEIwi0ChLnqAW0QPy3jdGxocS7V
7KVMZUnOxke5MsP//SKsJo6uUJZjr8w6Rankp8NiX52fOlQpb2+ZbD1CbM2nslW6HuuJszcNShqq
+WBlMmzbRlZzvWtCTK164iyGDSuWb/xufxphfWC/OtcnpyRwH+sv6JhWj1Dl+bRCrc2xrXi1o/aP
wpdYKkyLjIE4N4+f2gFEN6Qxz+OkPLPcXHa3t3HD8zD074FRGWP/0MQTFggCi2zINIU+1aMZ5unw
y2Xml9smNiIPRv1V6E6gZoxAJ3jeNIEIGE1K+qQw633OMGaD2ro/mJUTdDo0aZoGIeK2ybVzYNeQ
Cjvg10HbWUxGB/Ar5vOsLtFUk6dlKB6ZQQ9T30u6ABvFCbRmOM8TP1IYghUiAwpMteqRyYgcD095
dTIKX/eGv0U1xQGIQksfFedpZ2cgY1Qz53VCrTToHZWcqrF3JAdi80tebLNw8tLCzC2Ia9GnLI5/
VO7yZuUy9bONVxzcEinEh/ovSMaFQ5elKRDBmkqfjMf8W/Y+vytfs7fm6L7OoHPYuQD3yNK0jS2+
Nik4KCu7MS4mmDQP5DDvxvNwZDtw50ZNoH4a/wwf5Q9UNKrQF8NzQthDNSsoA7ktfSI5C4eRHGEe
qvF0nyiKH9NOcrFshpdLe8J+VihcTlrX88UZewz9Lgzto3057NVT7nsHcj/hDafvWxZSxBzJ0d8K
1WALxgEB/SKgEcL92dhF0QCViI+5lEExfW9p6pdDHizGZ3ulH9sK/AVeaOA/xhvg+lKwErTkbD2j
TxDDAMAySb/bSyrJbzZXg24HKncoQKHBcm2jrRtQiGQ5fdLTBTIbRopqAn0YWfXQ6Kfb0WXLFBg+
wOEFUAtK5UKKai2uivGvRXlMpmJnkCUsYuLXmhWCdksSYdaBDMEfxMcoxnM+R7HZB07/ubeHij6B
mzdDLjUM4ETQX0qXSh4PW4YMFJ2QcCMVRU/4evt6CoHZ3MX2Lew5dc5emfimLXkObV0EwKKgQgF0
JRxB2Lc5Xuw2SQt4e9b/QRGmDCoKLeAY3ITAK7h7hNJFkthvBUUQpnNiD15xEfcvU6aWYMKTPln5
WB+g/qYFpK5lDAU8Bl0/baFZio4svg+KLyty73aAzku2uLBSjSea61+gRubT8kV3oC0Vs705yMIi
TwhvWBTLyJM6IdMycW2bCoYD1exVm6tjo7BQJwdFT8NEHcJRSf7edvz1BwQegDMqgpqFq0UKTsK8
xvJiy1IeXZLfQ9LGdzA0hYUWPtVS3YdA2Z/bBlesmXilgzwDhWzw+XLDQmLsUii/tVMHixPZF+3s
927tx6R/hzhRYBNlD+6WMF+A5GaN5D5dn3K8lxAdeS+Avy+4a11ksrNtx8owMu8xAcPT0XKW3VQZ
1PcMPGoqR1aJ3bLGoyMSc5R6wGt6bS2HwG2pKpYHzVeGagi1z0wj0Jckzanz0lwSVjY+JJYEfUc8
B0GRKfY5nMrQ8pqvzWnwDGStb0+qD0nkoPV+kaqWHMKttWEDcdVwjjHgj67XlgKZS1ice4/j0uCl
GzdFiCbWzpvBGWglVMZLuEJXwWk0dBUh8vKBYBBjWZ7rxHYn230E3efD8JSHBRDqw+tyzO+Huzm0
AhWD8+jS+c6X2+66DqLXhoUAN1bJXHQtDDfm7wSAP8XKQ60bw9tWuOMJZx/LQxkZXw/ZtEiEaCuV
qkwzwfMjL5NwnirvywICaAnv2KYVEKEYKCaDYe8jdblw/yFDpzS1Mu/RHbp+b+ZMP8X6/yLtynbk
1pHlFwnQvrxKqq2XUq922y+C2+4jUvtOSV9/g33unaliCUW07wCDAcZAZ5FKJpOZkRGujMZ4bceA
CYLkCZCh4Ljjv+LESj+5s00K1Y0qpRuDsSnN391M+yD2pl5WWVpbEQRy0MfRcagvdOmrqoKgVDO7
UTyqH041fC9SJbz+aVaXwy9q1FIhGikGSLVNcmYvDUyYJeS+vZtiKHeDJmMVWl0JhsLR3LOgby9+
m06P267sSzdKDCi/TaQ2Nk1RTz/+YjGoS6AVCjDQBYUuGdI+Bt2hGw2QscLoytZbtD0UNP4izqK2
DSJMFIVRZRcODcaik1pnSxwNjfVh2goiRGe1YaU8tTqkva+vaaWHzflkEV/xrYGeEgllqVeOnWnQ
OMqSYQu8w7cqc15bVbuP3eF+ZHcD+TkxY2tnGKPWMHBFWLXxUi3KiRsO5OuJMX4NZ59ArxZwJpEE
xhxmtZoT/muUZxM68Vb29VfhuQXh+VTmJLcIdIyjmarHnMSbCTze1/d0LbzDPbjQHNApF/gHTV8U
eyxhwuzR0irTDXTib82p8b1pd93SStYDOtb/WuLH7yRaeErS2DVKDJE3q7et/a5bh2p4L+pqk7EY
UV1/bkrZzNPakUaghXOCefaylDBPQ+GmkJCM0vk5g5QD7R+p+n59XeteeWJEuP21tPb6SoOR4h8o
VdyQ3yTsQNwLWTfyRH8UnMPCLXyWSI7eShqAOj7eSwjviIif9emT/XRrdNV60J5H1oSWYMeqV3CO
3uOtGGi1chztRiaMvBK4gMgFgaGjATAGqczzDzh1kJXUS8RHkK4Mfh/HmKOJXdkk3IpDYk0omqFN
h3a6iJUqqanMGnWcKC6ORvyeEPD3dmloWpIr8mLwFomGAQgoulrIUVUUb8+X09k0gYhJ7ETttr5D
bWJDb4tHsFlmAd1ZO3s7YBDvkIXlR974MsTF2lae2ubf9uTbjX3lVTM2OpoH0/Nrphy7rP593S/X
bKAMCag2bmcgnYXgYc1KVSZTikSqxcDCUlhAgGqexAnXvhYenRgXAw8/3oVCim+as1J4wMJHevs+
jswH6BnylM5GMWQUb6vLQcMPXQMwO+Ndcb5lGhJdfXIaJ8oT67508/t+rn5d37GVaMGTeFQeQQx7
SSJuMeJMXedakUkmXyHq995yg6I3D9fNrKzkzIzgeCboDxTKG4sduNA9zHWoJfrs12189pWFPJNT
ErnoOaPxjAfu+XZRxxjrPvGsyG4YZON8O++KKVg8lZh+w3RS7Ty3mqvHXq8r+zDEWh8HLl4W96lS
UmgMqMk8QWqnLnWyt82++2AlCgDbHEXKF4yIFOpDXldpeo8d0xp/sIYC41yaReewWjw+QlJ4Mf6f
xkq0XVJS5o1+M9gpkVxfK3uJlh8acWj9oTkm1jQpYMz1QjUvstTfZH7Xhr/I11GAwIgMunzgCxah
Lx4oEe1OH7xI63WGmdWycH+nfeZKvtdKD9PF9QuIAGqYSA3FJlKMvVEnC486c8c2S2jsi92wdXZz
2AZ1kMu7l/y4CP5xak+cXoWgmgEcDexh/v5T+46EXsBnAadXGqaSr3Qxt4Jje2ZNqD0Q6Nv1wMt5
EO32fne5b7fbkfrujRlYt8u+vQUzbP7LckJv9sunIQI2UPILVuLU2Q8Qo0eJHKdMGkzMZB2GaLMg
9eydog2+6crGD1eiCKKHjmI0lDPwKhLWqlfZYpgZ3l4jw3ekjy2BwD1Gdq8f8BXHh9gOV1fAcwho
R+P8fI/Iu72+y10knzH0iJOwb7236yZWFnJmQgghYEvWmwqyhZFlltDkLdzWt+MFndo6lkTElVQG
lpBbIFZhgEDsY+lOpRcLVRzIby8QEBw3htX8xsBYBZR2gzkjs/5xfWkr7mCDmwuqhTxzguXz3avq
ZBzKbuD37y+le2RKuUE6EGiGhO2GX3/CKUMvAkgIoNYxwShq7VWkTM0WOQ5SptEI5yq779j8pmXz
raUqz2k2bDWCfkEtm+1b8w5ICQKKirIb+nbCFZMVhpHXGV5/bW+PN4lrkcdMHZXn67u4AoHgNJuY
UUC/DpeN+B5zm0LRe4rbHxOSoR6AqHZf3zo7qFtuiaTEvdK9gi3OtYfw6KB0IpxgNc1JA60EZBo9
egQBFxtq/Jg1mMPw6DjfUK8GrYBSmr6asWwzspLcqdDYVPamWyRlkBFF/z4blantzKycZP2YtQCO
3wdEvIP+BfZcSOlSrSdNg58e8alAMA2BZAgz3mOLMW8XuN15T2SCs+vbf2JSyPA0i9g5W0ykRAe6
L585p8IMobgspNuvY6vR5AUuEfqJSCgRcM4PTGEvhg7GKDuqc9dXcuIvo4TgbS3aAPmEqIniDpc9
P7dQpqyPGzd3og40h62ngAow3ToyxddVK3jDgIoCH+uiRwgDmdkqeDRNeXKPIZtvcUe/FeWwu34y
ZGYEZyDgbMiZMrmRXlC/aBd/LAGKhWDidTOrHoBiCJDiwLujRS9sWjKadt3yOEYO7WH+ySf6TX/c
NIAgyTxgbUl4kfFJbLRKLkOKqbUYPqVOVACispkITR9BW6QBDmy72+vLWjF1hoXjUfX0deQ2daMn
uhVZw3S0+4b6qtU/q5U9B9cNrT3dAQeFY8O50TsWW8atZbZ5Xxp2BGyNlgd9qufo/ZcoPaEx4iV/
pjQrvjtqSW9iwKqnMKst+iNuhmkIvW6e0WbG/Flxrw6ucWsoS9wFg6aolcSb1qL56a8UvMmZ0KIq
RseOaMuSg8ugSjWSWX2UbMbapYh9B90wUG2gPBecyXZqL2+V2Y4MPZgR0DGpFGQf7Y/l1sOcSILp
wUCF6KQsNVv52ij5W3ilQKgQKFbha5fp1LdFM9pRYZh+Zz5WfQ4Vedng5VozCsPL0IxGAwx2RFCO
mYEvGUM3Nqq7w+CTmXyo3cdHZ2d3caPuaNpafleQD8pcWW7Pw7CQBHBhKgzB4aK8xDibBjL7BEXE
aLKbrfrZc/P2ttbfxhUwijpIQZbi5fq3XPEYVGig1gI8KZiqRdSxk6YkccrJidT8oXVeYkMmDy4z
ICQYjms3WrPMSKCIsW3HAjexLClcAY+guoq3PgryaNXjWj0PA8yc4hqioE7UbNydEaZbtQzMECi+
bX1vHuen61u2+pVOrAn5xdwmSW52sEaBBLc1wJl1dYPBQ9zjv2JUNqzkz3WDaxkNauZ4UgJhgRq9
2FmLW7tWCUNFY7gxb9gOYQTKicG0saBjjf5Wek92Dg2vG+WhQvTFU5vCnlqkocxpayfKNNAEqDQO
sxzvvaX6tizqjrS5JKisHG68gfBCwZQpihDiKGuvV7aZao0dzcYNmfN9mw4B0iTJPbgSuaDtBGEa
kLE70Fjl3npyYRSjjSJ9i0kYm7wlcxek3bFMOr8wW8mFITPEl3tiqIkdVhEls6OOLLeKxZ61sQ1B
MrnHgOnXgz5iBnJJTC7ALcUjbBiKmrUdsaO0V4K0edKHf667wlrycGZBOMNjWk0uXQCiTw/FE71N
w39JuYo/pjR5WOvqntkSrjBCutlq0RjHS2HZgrxCeyvKEESHP+M/yd0UkCcjoAwgLb/dydAWq9+M
V4g4eQHmPIXU1VQY5gKn2IqcbA7YvPiknXyS9mg5ZJLTxf1MOF0YkYA4LYYPMboqllyr1CynjqGy
11IVmnBkm9Ly62kyYBxIXQGIgaSiuJomU3vXGlHXqwfgpm2Gt7+67WsZWeNKNEQHHu8YPriCsUoh
GoJVIIYkM1cyLwrFL6fKfM2rApQBRFXxytDS7kdfGfW9Q7zsu8Qv+d8Wd/HUtvDBsrbv2TIvSP/w
kuqOA4iV1AjQH1/fl/dSGL/MmhA78skcwZkNa+mhfqm3454T04HvLEDpX8o8/lkPv7Y2IYAsgHXU
ngZrmB3d1JU/PZSH5WXY5aHy1L80QbKxQ7Y1gmZr3OiYklVBGTturM24SYJ0k0hHP9c8FrkQprmR
AwPDLpzL1EJZ3XE6KypUdas3c6CMs+zlvr7DqGtCPO6zS3AeNF0zYQyIBL5mtjEn1DbBorRlJFw2
+l5h0ubKqu9iDhilD8AFLl6SRmP2Y9moGKUBnvlxQYwjPstd8xUXRxy5jKS5XySZVvtak0O+/rr7
rlt3gQUCzhYIQ+HkYH7CAMoWO2obGU7o7AE9PLhhqtgftWJG5VzXvlq5km7W6ndEfRpPc5DmXLxr
rcKwB+hPWlHpGj+zvnv10u75+sJWrnKk6SCb0Tw0yxCEzj/jaLLYSm2YIDHpg2KctdDQBivQ+kxG
0L9qCu9aTviFgSixNWcXmZFldmZFWZ34cz//ydPyZuiZBEi1asbhfAwYe4Ysm/CpcqXQ2KwTHP3M
3fd6E0IRLUJvTmJm5QIC/uK/ZoR4BhaitmlqakXMdMFTmgZW3YZ2/WbFT1//QqB9wFwS/muaqnCY
taagLJmZFU2Uvdqp8WiZEKXOy/C6mTVfOzXDT8BpEtQBEFRniGFOCdZ9I/+FwpdMFWLt04BxzUFJ
DcM7FwXaZbCYZSvwgFFx76zFyv286h/sUpdBLFYNIcvikzVc+VlIiJ0SSrtZn+CyUSc/Hl1fdzNf
HWWK1ms+AIwplmOBq/4CPQuS+tIiU2xGbgmEIK16Hx7+K20wrwaEEPmbL3RiTfC4ctIUBgZ2M1Kb
PtRtLyRuvb/uBGuvMxCaoPH7yQJyUdrWWWN5KYONbjOFWtjtJpA7mMC9V5ASkOVwK3X0M2NCjUCF
+kPmdjCmuTfTNN0NhXpQ4mRDkslXFVBaas3H4sjm3td8A1NjUBjA49O7COVjkwPYUegm8EPmfTF5
T0YLDu45lpELrzVrXQRuTN3xJtWF/mRrpaOz9K0Z9dviW7wrt2mYd8E0bumHc3RQQTZ/V7+rA89J
0o9M9c3Ob/bNexElYfF+/buurRncWDjfHCmMJ9X54fZqNzeMybWB2TXDtkye8bB6chPvn+tm1mII
8Fsou1kYX0A98dzMXMGhOiN1ImWxoDVAH9Kh+vJMgYv/8HlXJLGXIvJsWNSixAFD3r/tK8vXSvSW
QAFk9l9VvER3E+h+ACHRKQaxmM0XexIQ63Q2GfjirUjpSOFnFeip7RbSBrQr/a9vG5IWUFCBEx5F
EeHGcugE8IKCtHxwzdzvCFrv+VIam+tW1noZAHWA6AFpOKyITe9hwrvTsntk/4lq3jQmmIvybijC
ItPIE1MhHVnGHSYm5qXeLp2FPLlgcTjGS7wDv1INCIA2SJjFVhwGhUnDxnwPHEYXQc8dGu8tZBAR
p5vRz1N0qxd3d33ZayYAjAf2CNpAqBMKn9GxmOMgbiJHc/WP3tM+mIk52+s2Vo4XGEJw1F30svjQ
8rmr6Dmb4pGaZlQ7yYfd6C9Ghd5Qqfy4bmZ1KZg74cQKPO3m19GJR3bW4LJ2yc0IU8NPbNaOpSt7
OK2uBJPeELL9l6D13AR6QJPb2akZobb52hvpgw69az+lheTDX4Z+fHHMNmK3YAybd24nB81cMgKZ
EiV69acABVtQZtZthQzEtxT9h+WQfeaNN7ahvF3fw8srG+gpAGg9E8cAvW6+ASd76GoKoovdGFFN
79TmdorTO0bJJjNkKQhPy87fhPjrAEjgycCrPaJr956Cq0wp9KhsHm0bQd46zupDWn5vZxmB56op
dE+RWeFldFFy7BhrlsqmRmRAOoMLUuv5O2l+k+G9pLJ5w0sfxLJObAmZVax7C+sM2DL75c/U2tuJ
LC/XP9GaCVxWmA7iEAgMmpx/oryJLchVGgYgpf+o9N0stPC6gZVIyLWT4QWcFIWT2J9b6LwCx4tb
aMP+ztpa++Ze/0EDb6eHNOpfZQSvawtCPsV5SXkVSXyRjLEzwcVVI1rGeqdNheO3WfpVekEwPKkI
P0ivOZvhxVhOTbqiWbrGjJy0OrgeCAzqdBeTQXL/rqwFswfA3oISwgQPpRDqaLIYiafPRgT2gnAq
/3jdt+sfZ90ANBk+66MX3DEAtrsUYBEjKqolDXK9+nAdmeTqZZRD2QKUP/9nQ/j+TZUzs6sGI4I6
cGg3PzVq+64lGwm4rBlwK9C+49QLgKUIoWYC/mUc586IUguCv8z1VdD7jyBF6An1oX0BL5BN4K9E
tzOTwg3RVMhCcwOb5+rj5Fc0R5N1cd9oAtGg1vo6DhsLxElVAd1A780QDmoVJ32fOIilA7D6GQ0I
vU9s2bz/mj9oGDfD1D2w3hd3a6kWtknNWY/ynOh3hFbp71ZjUv4p/smFcI2IY3LMNaBXmLk8DwlW
S9TcY6MeQQ+xPtRbDpxzm5BBfSTbyoDCK/4H/BDWhHwEqr8iiZnd1X3mZSOeIOYfTHH4vW0Fhie5
YlfecsitMCmHkIMgetH5ndIm1hTQm0bec3sw9tO+CIatuk2C8T4JZZTuK0tCRxIdd4BhEBZEgHdm
ZU0+uu4STdNCbvNhoeAvNrQ7ljoyzPCKKT5xgPkXoGBxFwmnd6i1DqOV8xS1ZBmVEDBbbZc3KCn4
g91lX69ZoFcJYxgt5gThYv98UGc3G9R6ipop2YCiaLsMbVCCr/R62Fu5w1HewYwSr42AbYT/+0le
4lX2ADaITI/SGoi1+RuwEuD+j9T0R29KQvjK/p2ZEio9MZ202TJynCjjgfY7CKwT9vIXq+Gz0Xi4
AGYrPjWA1QLyHTdhpFTMAFCyTYwyWGqt/jPZfT0EJJk10BOYSUwlZbmLcMGx/7xWiuFUZPyfV//J
PjpVq3hxmZnRaPxpKITZvpxscQOf86DIE1HY5z/gxMDQ5Zqq6Lhnp8rZdaXtzy1en/aTPoFAo9Yk
89kX3+rTGkgjwWiOhFnExzdqzeK4rs0IQWvEKKhtB+0CWQiv+bIiDSI5JISAPAW4FYFDdPSGYAi0
TyYtwtzwQa3zIJ4ToGZ+OfqXvxEsIfiB3QYdXPiHEGuJTazadQZYGtzDXOsbMzclx+li37gJDM1D
bQFljwvqgUJLGSuAZogWTKXce3gwQdwxbZrbRFfG9+vOvnLPgyMQa8FnQkIk0mOT0UhZmndalOYG
qsGD7jsVSpsJTe5tI//mOOQtb83+y29OrBD5MZ4xfHhO7ErOFZjSWtZqEUh7ayQxjPqja/SBBUHT
6+vT+T0u3I28bsRpNwFYwlVy7vLeMGjlZMQqHxFqrHDSE63wlTHPwXWe1ZOyHcqqogBvWs2yHcFa
UwcuBZk8GBIqp7yZnUafNzpoi6s/BMp0/S5TTEhEaWZmQA27mJYbuxvSO7zYCvXWHctqBmZLY8ue
xknlMb9N+nLYgPjTkqmBXLgJjhdHFphwdz5Cz//95DCbsx2bWoZEMGFPiwqWhe1EJWDhNRM2xwg5
vK8LTelzE+XSuW4H8Hjk0kLbAxqgByy34tu4BBPB9Q/F/9TFd0LBCn1qcB6g83duqm6xwp7gXDnp
q4dnYGn8jIuf2WwGf2EHhwrXFEYLcQmf2zFMcAaSqteiErKiCYg2PIinMW8KLTP+avzDOcZMGiqW
WBOw3cIHYlbdDJqDswVNOn+Ybhr7Kc9kR2kFM3FuRfhG7tQUUx/DSn6AkFPQfXDMhLMrN+lPGeDy
4hs5qL+CbYM/CjBcKlYV9Qk1Nq9u1Cizakx+VrER9Gr2Y2a095WibzbXP9VFnYWbQ1kKyE5YRGg/
/1Rzkg9tDBqDKB1BnuqUzv3cAWs1j96+KdpH6ia/VNuobvo8ebpueW2hOF1gg0SOxvmbzy2ndCYZ
NawZE3/Vb0yU3adqvo/xTAqoXr9ft7Vy6cPSf2yJ5e2M0w7EgzdHWevezkb5gbD5VUfERiKbAM0i
3iJQaRGXU+fD4DFtjtQlUsmfpftmO9vrq7gEM8IGGiIovyFtRylWSC3UGqJAJFVho34YcjC12n9a
9bfBOj8GM+9cIN9oQcore8atfalTs8IZyw1A1tp0maMlLtL32aYAHbNM2UxeUeJqbqpHyTovcl2+
TnBF/ztheKFkNpuY+2/YPEdcRr18mFAu9bUw39Jdcsi0kL2B/UL1swiyk7IqyZqnnJoWtjiru2aM
J2xxtdAgTl+t6i9cEWRV6ILguF2ChTrb6tLOKWb0J7L8SetK783S5/b79S1cO9aYScDJ5ii8C4Sz
Q6hGF7vS4PDGJh29rZEYe0wN3Fhqv6tqss+1t1bW3Vnzk1OjwhNFdWMv6UcYzcmv0lt8M3WhRbC3
3H+uL27tGyE/xJArMhs0NIWYZXtNV5OBahHaP+bBiYv80JTJV8W4eLhA1PfwZOU8jyIvRG4VGBhb
CLxenzAW/80hJFCNX9eXsnL5/9tvw4MED33xVdx0JBnbyZ4is/iGoRHFqvxUl/jCymk6syE850qt
aRctj6cIBK20TDbt8GHNdAtwXEBNCSBlxQX45BG6SDrvdYjNFLPE0BhNsJ7F8G5UA6Kfvf1CF/qq
qu3uL7YOtNWciFXHC5z/lJPUjNAsaxdwyEdeVxl3Xd4ut4vTzs/ESWSmVk4Tf6eq4G7hBGIiG+K4
mKkSjwmuD32wntzGJXezlys7pjb0QOhUbiwn/mCWXu6U0u6/XV/oirvjGYmqEyr3OkDDQjal1ZU5
z4o5AVqUBmqtoBqUH66bWHXDExNC1KtVOrhgMpoAL7T2SWJsa0cFn0srSTZkKxEuEn3Ki3LJ4B0u
Nb/Pc7dVciYrasmWIrhF5rZVp6TYLQ5QMIPqJsnCaueCKH4OgbEG69QoJTxcXxdK95gAtSBtIGyf
meERPnv6FPXL9Gal/c1EZLTUa3c/kgoQ8qOHA/ZKMeipLO6QcbtTNKmgOrZJNFByn+b1W2NOv+PS
awNnMt+GOQltL/2rTeU4Qdxb4NcSiyZ9ZriomsA/QJj5D7C0TbBAYffFetQC3ccIOLo8HzSSVUEv
C5SoGAKR8B+zwr4mSW97PSieAR92d/1hgH5q7zNgI6cPeYFyLUyi7Y3OJpZ4yZOtVBoIsgsYqxej
CBuaKj4oDrJ9oZcYpUhi+8ar6vb5+sG7jJcgkvHwrkQTAPmcWFPhQIYZLWnc06QIa+cGY79+3iUb
XHGSb3h5Ls4t6efhMoFOA5oNsERQEm0MdV8k3aaoJFnwynpQ6QdrJGpEK5SEhdooXq1CHCgr2W6o
3GeoFm8qs2aY5aolZYeVFZ3ZElaEIVi3zzOkAdmYP8SZ9tpZ011Mvx60MCSGiWG0ATECd8Ec6TDH
YC4Z+2jQS4+FGBkbXyqD5HT/VVdAsRr6cBgJAd7BECddmyb1gBYzuqhNXHtTVt3RToYbAzTCKehC
JC/0S2cHWBSfCNFEBQRJZJb2ujizW5t2EZuKxJ+U8olU8b5j9LtRo89pDeH1xV1GSNhDBQXlDcwn
X7AtVl43zEoPe2VV3qtE+W4z2Wj8RZUNdQbsHsjFedsOj6RzB6+c2Ykdp2+jyk5CnVGIPTtQqywc
c5eTYgAPBVVDsyskXvgJFTwrqoAGikOOAPaEy+FZdm4X+gsTK42aROM2fRg27s/kSB6MuyHzS+KT
0D6Yz8Uheymfsh/NFk03upVhMi55FoSfINx5JG7jogFdXzTfjHfDJsMUo29v+rvstttBA/1ePZhJ
WEHout0lW6lCMT9n1zaA+9pJIuZl6I424NtGlAbQO9CgMO2G1sbZVVu6NSSZyuX4FF8rXjS8XIbv
LfYU0bw0QT9UEbTm3d0S2oECyZmIA+itHbl1az4FLTksK/fQuU3hHrLJOMyVAZssGMPqadiNe2On
80bZTpE2yi5DKDeGJBN8SHjAidiDwRtT1yxaXPDeMQNzZqEbD5ylQB9rCUT/s/AsfjkOQoGkDjBs
F5o6DS6mzJn4l7vJD/auPmSLP4WquY13GL946tNA+0m+xb9RIKxq/3mW0hlfhgWE1JMfIJxZe2rU
xuCO23e1rwMiD0Tu9cBzOYIEfzk1wXP7E++cq95AQgsT+s7dtS+NX3lBuY1DGlR36rydNkV4Q4kf
P1mSkHd5PXHDoGnmdYxLErJhzi2WF3Aa06l9YlRBZT9R+Sz4mrucmhHOfuJ6DBKVWJ+5Iw/JrbW3
3umjc7Tui4NN/WZbhMoD5prtjWRfV+2ibAZyAMd20GU439dkAMNr0SU87Kn/xDt25Hploz8F9lu9
4U3kLMwiGSB49fRztu//syrc+ZTUibbMhKBlnez7SCkwlLQd2KcwtxpmWzLfgBVtkjREV930xKrw
AqsbU/EKE2ttwDYYq8o2i9+vb+fnw/jiKJ6YEEKMZWYJITUlyLDjnfqa7RcoTEOS9nuPwX7lRt/2
G/rSHRqE1GEP2uA7SNB/ryQpyGqgQ6sKRPyQ2bEvCm+FwwazVTMSQYpqc083BCU3B6CnY72Tyaat
Hg+IvLscLgaQg3Au67aahwLlzMhZPN9rMXs+/wHrpn99X9dX9F8zjlArKlxoQLVLSiIjKg/Olt6Y
Icb+gyRoAxrKLmLJmhzhTJQmNHB1BcZG76arNmX2VtuSbhHflgs/OVmPcACYVxU1a2HC3Lk33Y5r
z5hbOe3D54tOsMORqrzby1kBPsPqSdjswYDFEg8uTw6gbnwD0j+Y9iUU1rbeLt+Ar4e8Xv9SK2cM
Q7zoFoEQAP8rvoSIgllel7ZJlCggHFBIUM8v1y2s+QIUPxGRwWkP0KX4hE7MPh01PU8ijUIt0qF+
W2s4XkP1nBWLHxvUT/t3Swe9gzoeK3W5ZbUnyRZXPASdUnAc/4sxFR/SEzZgmOo0iSy786ve9EHZ
68+6zO0v03tOAQSkDS4fVONEDIJeWtVcVJ5yZIbrpzVmjzC2o9XbbgHjt5rI8qPVVaE+xnnGoU0u
psBe07fUgebn/2aAxQbsTdXODkEf8YD5TWjzgUNNpvCzcheAr5dDGjk3EDJ+ISoP+ajnrWqBRHFj
oC6xBFbppyCIDpSfUK+bgFsHgm6Xv9apJKhcnkEYhj3wBXI5S7FnFkMCoqfeoBzt4rZAK2IyyA11
l0Pizj64ag+YHvFr25I84FcqQJ9j4Sh5o7B6CTSqVaiTj6RRjkVLN0vPIGTzi+gMFL8KWP3MUE2H
0M2skFFZKXxtwXiQokAB5QS8dITLqSgdqKQvdnxMlnmPV2ygY57fVH6WnhvSsvKNydjNdb69fl4v
H3R8FEHl71ReBhIRdzUof9NOqZSjoi/h0rsBrZM7rUsOCc3DMVm2WtVtrpu8PDfIhcFGhJckxjrQ
hD1PatCQnJMUdeUIkm2hMpV36dLfDBrdjWm/i1vZfXuZQ8GcAQFGPgQEVmghd8MYVeNUhLYRBOEP
NMkDMCYGIxk3+vhlDVtI6/BGEE4L2hrwn/OV6dWUEL1nDSbrtulwa4H/jgGrdn37LuOAjRl4jMID
YMXJLYSXIFPTpKfpWKOalRw8RQ+NMt4maScxc3lVcBY3rnGPXgMOg3DwF6/tPTsv66hKoeVhJxs9
7h+/vhKAL+EKKDHxuf7z7erTDmMnEJaJdO2NtSxUtBe7ayTFspXtwmHhmqaY6gGOQViHtjTDsGRm
BaUjP1Exl1wq25JMkhfQyjHC90B7CThPKLxdAAdt0pVEHatoZu6N2k3B0FsBVTJ/LvWdV/xTa9L7
4NKvAZmHtjynoYV4sNgF8po4KZwY8YIF2huoA51buhn35bvxyLaQtv8GBCOGh55k6ddKhDy3yzf8
JGkxOrfRXCWOj7lXYC6pCgfgkOLlTenmh06tQqeEEL3jbHVZ1+HyS3LDOF7AaxiX5a3ScCsFiU18
VMsYD3bQRA29byqD7KLlHnGelcEOSNcxSsTnH0TEeBJb/eQBHHSsTbBZqCCq9XOqbcpJD63E3bi0
3yRMOyi6t0+AomSxt22KYjtnvaR0sLpgOC8HEnH8hhBOZtOloH9f4qM2D53fsaH18z59z+NUhr1Z
9aUTS0LCaygAw6PgFx+bKn5Dw++2JEvmKyXZNVQ2QLtuC4RqAEVzOU7hQCrTUOpDPMXHNiuCFFep
tzwqxotDZCCfywiG78gb2Ji4BGxTHNkGxh/9cRAdHekM/btuwUu9TjyJt6x9I5AzcxAAjiBSpfPT
MIH6V2X2CI37TtuTubqfl7uyq/+fVgRPWECzgAoBrGSF3vjA8ezVxoFUtJlL8h/ZcgRHcONkQd2s
i48Kc8J4BHUszNSKTELmMgXgcreoiQFnw7NL7iMnMaR07EzTFZjpvP57WxUBqYvSd8vE8xMj/mE0
099s4IlB8dKcrEljKTdYJXoIwdl0QZfPbaZKchGsvH/43QwWbS57BKZaYWnJ5A4J5tzjYwG1hLSB
4uzA1FDtk12SWI81TZ9KyG0ErKeHepkOemPflOkoqTGsfkZARHHtoYh70SttrDxBR6KAV052WFVt
4rvE3U30yyB2fD7I1nA5oH97puffcWLAAmAABXFDVT5oZ78YZv5CFUtSGlpdzokZITWuLcCFywJm
BqPGE/Jo9o+jJ/NJmRH+7yc+qWcKLYqBYC3F9JS1JGS5ct8ZsvRtLSrh0YjyMycagl7NuRlvaOlQ
QNHgWCWPbv5LU/65nlSt3s8YZtEBvUc/DdfGuYEmyyGtrFHkBV657y3zCNzurZFBtywf0iowl/IF
whcpykGLG1T9ItNOWNvHU/tCeg/pXrV2F3wsU/sBxcCA6d+X5uutNd4o/O8ihdSxoC2S6yWFR/Ts
TZl0lCjneI/Ju1vThuxcJxtDv8zvzuwZQphfPC2t3DGPj6Vn1n6HQTM8IYrQmZdvqTeE8WB9N6dK
xjQv2UpDCPtekmQzK/nxKqtAcbXdwn6Sbthc9xiZFSHmQ1FJqasBHtnoL2la+JQ9G0jprhtZi/gg
YEDNE6kbL6ULXtkoPXD0rndsWQNik6XZTEaFB6fyqnTD5APT0UlC/tpBA84AlShUSy7V4bO8c6wB
D4Jj671qxZ/FeL6+olWXOPn7QqCHmKhXlXrMt60MJ4vscp0G2pGwqLaYz6T8eLL1COdaIaC1VBes
BxJ3t0TpOl9ftF/X18R/s5j6nu6ZeHbLbO6WGjYM1gep0watvo+t12kx9tcNrS7m8/rHdDayQP7v
J8HWLKZGnxTHOxaz9+gm2QOJZ8laZCa425+Y0BdP0fAa845m83sAt0gef/v/rUFwgJyVXde22Cyl
vbfsR418XP/7K101BJ2TTRK++DK4Y8zQQzgW/0DI4lu9Nd6hRpd/d4I695uDflff9K9K6L1oh+uW
V7cOA4sewE6ovYkoiaplelpPlnec7Haf9s59Oy1/kWgCyPUfE8b518kKcxlpZ+J0uqm/jASzVB+d
bEx6JbKBKBBwBXgYxrE/c7UTF8iHiak2NJaPsV7Vt8VSg+J0hF5VPtD+yzVn1Lo9PtAOpBEmTIT1
zAuIWJrccI/QQA+0otvaSowuqCMJap/sEsIJ1VBn9ECcg8b8BUisHGNoZtqDe0y+fSLvHrM9eoKR
s8Gjf1M8t8c+oFsZZ9gK9gHkjidWhePaVj0Y3kG1dvwf0q5syW1dSX4RI7gvr1xESd1Ub+728sLo
9kISJLjvXz+JvjH3SBBDGJ958YMd4RKIQqFQlZWph9l+CBXZdahLiih/BfqYviahdlSCalc8oQSt
jU+dEeqClsxnVfDWwrnjDEWaoVFV/IQ4ikP1B1hd/zgvsw++ojDdKc9dZD/WeydKHpVA3uPdGrvx
bvUw1wE0YhmKUHNbngXyLACKMeWIQQHuzsSglNTJZmufyrR9HGotNCekHokhCJNoBl1HZAaQRoUM
LQbsAReREwNl/5jtN35G3xzzuBzyAAqYM3o4+VxmaDrMMlBTiSYfp3GFOuYiFQWeUmTQjsXsWMWu
nZWRvmBYSMV8fVmCKLQD88JDOZgGvZcwF2Z7dg/kkG8VaTrsk8GSOrddINPt4xcB+rU4uba4U2pL
ZtDZo9IXbi6bS3+f5ZDsDstiHGpPkjAf7kGMvd2VeiOVXtkDDLdTVDLpAalte9iZdqGWO7Btp53X
ghwseSoqvcPYsKoUQS9DuU9x6ailmh9bvbXunMGWkj8GQT2iXcyS7julqMghthIIcrYaSFb3k0E7
7Z44itZADBrUXD9Bc986Xt2Xo/RYgU6A7vRaM2hUt8maR5bemfNunRJduXeMUgEQd8yGwgN/2aQG
Uq2avafNdfcdQ/yp6aryLC2egV6XuZ/osDi7mhr59yyd5IBpnH98jnd7vT3o806dE2sEKKpJSFjb
+ZLvlakYZU9a2jZ2RzCqqI89UEShaWal9WJKSfy7XvQh2Zv46zWEdMX0oqoJNPdo21NnN9K5fdDy
Wm53ADWO8Z1Nibl6UAfte1/HWLkaUafMVdcxMfq3b1K977EPZTo+ldWYotK9GHJxWBPZgWr3igcW
NArHsqjUNwxDQPG3oLI2eKSvq9Hru1hfn2e9XKtAryFH5q8GscZwWhI93ZeFZhUAW826QQI9w7Rt
4OAdY+0APy/WI/pgkNhtaylGraxzWkYKCVbwXb0UK3jb5c5izykrK05OhUaOmxutox8gez99TA6p
Rw9PL6h89/kqTV7dOvOIX6U22NO1qfVAWRL8xzEIFMw9UNq5cyQgtln9ZkpIdazSpenuoEKT5e6U
J6rhG2lrG948WC1iJMjkV1eJiT26GKvUF8DIadueDDCEK17aVmQOx0Kunudl7dUvctZmaBaCF17G
UHGh0Llwpcpo8kOjytBmLeHhKByk0PI+lujJSSG2ahzCdS11em8qQ/pB7Vp1Hrux06r3NGkz0yOl
3TYBeh5NuVvMcW73tMfLC72WmKruKFcZ+iz53KF1nhKgkMy27X/opjpA+6NpaR1ppTYsbkFVuQ0q
iFGvnllB+CcgE6qVoQJB3Cyo5pKoIZVHEJKrNvQ2d0RBbHhcqw4j5rENvmvIEhWeXi7T+jgOWjE8
dXEqVwei2+0f3CrIY9MVX3MHMWrV8tPMzETPgGtVAAAfGAKTTcKpkALjkqZxanJNXkzrVAXjt27y
lR1YHpqgv5N/yYnfHcpj5ewcX4QTYmGSuz1gFq1EjI6xCWHObIJUUy17yzrZTj35SwLJrJHq+0FO
9lNtvU1xJbvJIOKz2IAtwhyjt8PkOB4/vFaMluhOBjYE+yTt5535Rw2UO6BpmrDzkj2otHeO1/lS
KPdB9UX1SVCEuQhWt3FRXfwCLocsElBZgunTPjWYRsFZDtMpCXRDNLwhMsNdU0qmGmllYaGGUfl9
6bjKHPtyUQe3E1OV7RO/j+cflHv3a72yyIPO7LjysXtP7rrIsZ8kz7zPojbQjmvQ7NrQecz+EM/x
i2B9H6M2yl66vYhYcONiBm8R9H8xRodGJt+fHhdIRM0SsU8t1CzeuqRcf+vDKmpGbFrB4DxI8JDr
AbdxmSYbaS0tyxRbJ2LJxzUrX3CNCYprWyklioQ68BoQA0BKw1UZcDQKiPPZ1gnt5rB5q06d13i2
D25q3UXUdYk7NtCmEB3JzaWdRQKuIrA0gxFrAyKBozxKIL52JlHVXGVZGO8t58GGWxkuVwP5C0yY
P8ZvyrfxXn+VvlaQDH00/canh+5L90vfgZAaAIrKr8PmTtR83joX57+AyxNX1Lgba8QvsNHULxXz
vS/mx9XpngXnYqO8chFWueeHZqxoNIKVCs1A2eu/qJ7l0jsbk9MY4fCAlz5OJ7vysiOg0r78YIT2
NyRx1Zf0rgHPpYiFRrSz7N/Pnl3Zuiy4wfBjQJTnT+obUEfu7fWKLLDPfmZhUNS0t3J81ti+IyOq
2/VfS7OzewpVWoRHZHcyr5xitKsEhStYSIxvpRX2EMQiSjSsIpjLpoPgeAPeCd35KxEHKM2OUqWr
oCKdNb8Z8kcpm/apJGLO3oqboG3C6WbAluuRwUlS61ZbEUfWU1P8HJw/cfWtKD5ub8v27X5mhtsX
CQjLHm9u65Qe0DuaCne9z49ZRL+Rd3UnHZdDjZ50I3h6b97tZ0a5GIlnzdjNLdamm0uoLE64jmrQ
axZS+464+lR87+JZ9ADcOnCojqAti440yvjchbea1ljkM3xct6oPkCTea5Pztc+aL9Qoj2o9vN3+
spvmoKbL3oJMj4q792hrSk1S9NZJonHqEa38kSjLD2sw99rgPKl6JqgzbLklcEj/a8/hgvMY58B/
MHvUkR/luJTcRDJfDEIE69q0AzITDH2iFmTzWCBKklWd1Ap3TzJAJMNZtKCtTMvTbeiM3/6EGzED
RRPw5aFdpQFTxmVCqt3b8wACmZOTQXWh+mMJhR02LTCmf0CNMJ11BRzQ00nXqG2eNGe4B+fcQSlp
8C8WcWaC8/WSaMncZoZ5gsvhXULAaCfq32wdYgzZQGrjU7/5yteMGCNG6MQaJ6CfMWrSeN0rxWxn
G7ByiuqSoHxVBdWdrS8HFlI8CtDSYXijy3iuxhK4uwfNgLR2LbtpVdf3QEIWAmfbCBQAaAFKCNJB
pG48y34zNNNg2RMId1v60XXzd6A8viZx8QKhjVcUDCKKwae/P0gQ3WS0NqD7BcUNd3AXo9IGPLaN
U52929mjMjyPRJDAbX48iAaA3pCROfAlIsjMtEpTd8ZJk4fMW020fEnTifgpNq3Y0ERFwx6MoPxT
ZqkVu7JSGQsp4t5tYulPrGj5v/laoOgEMT1Ey65ELyeSKBNFLexEZftrHM93VCaYv+3D26doI+pA
04hhhDGdxwxduptZkaIlCdVPUnfUs9avcszQ55Mg4IisqJdWJJusGilhRZEenPFP3b6ZQgwyOxhc
hsu0f0y2IXhg8vCTNJW7MQO87UR60FsmAwAUBJcC+P1xIZmi7dnqLV+Y4z4cScmwrmqin6r1oE8R
6M8e1vnZLu7XJSqaVxyw/UDLf+EU52vkvmOzzmVj1Kl+6shBn5/W5iPTRfyWG3uF4AMxBMB4gPrl
QUkgwYImxtCppxgachS+rb9ZIgn06xMEmmX2xrJQrUPrg/2Gs6R1KdN4WmjaP8x0AqHG/KhYognQ
6zTBYXyqbJIWKHEAei9NyFmv5o01tQ9LXp8mzMo7XfaFGOQ+TrO3tAEx8d8eJGwMgC5o6gKZhw94
aa8qTHtCJ7KFmiRAqD3KUK6caFYAHR51d9vUtaczuguwakFJAsTzPBBdKvLO1uKhfbBz9WgbiRWm
WoOFGfSjSuQvt42xqHx5rICoxGgglsWKRXzUBoXaUrRa3DzUfRpU7S+btlhYfS+lo19kuBEdcBYD
iXXb6rUTsk8I7k5UFTCmfnU/xURuprZpH/CCyt7WWbaekzz+XsqzIjhSGyglmMKNJLPdUwy+eqE4
cV/I4EPGwF5/kD4wC+8VrvOU7uV98SqCjG5t3bkxzku0HtRiFTNmLeSEp2GUdCC+aOzOBd/WX2Mm
QZ+Iagbm5SC+cdWHw/SzrvWVimetXvoJ/TlIuqepQsXLra1iunuMzgM7xqd6kzJYGHdsGuhoDUHW
ub3qW7t1P7poyDzJAIWqro5C1Pz3dwpjh/zHLvvUZzGEqB1RQaDYPFSoUmvSd1wKbqa/3vbDjYrQ
pRUuVaZKrCRVBivrgx1i2HjvWG5/NxCXiWXJKKvVmPiAbqOo7/zZJeXP3fnyuFdVYzdZK68wzFJP
Y1fskiD3OozlrUEfDnvRnPNGRL74mlxyZtboVQxx3TywOaVkaMAi+iL4lNc558Wn5IFDDKM1mehk
YJRsVP3+yxQ2YR6tlmvf94G6U/32qX0lr8rv0hOVfq9MA/4KBieo2eGNilIGdxlAhKtB4CbVQ1xn
e2KOh9ZMdngGBbHeeNWI7pZQLPLqWAAOiKiCJxAiNOP9vHTPVYdshloBBi8nUZn8aMG0VA8ChOX1
FCdnhHOSQmm7YaBThSlOpXINEGy89Zik7Et3fGk86inPKxvlhNKndSBuHEfgT/H7aLoTtsU1/prg
fgnnP6WppU3ZfP6S9LE7zYc8WL/mYecvwBl48p1IqP3KXy/sQfTz8vMmmLEerBz2CqN1HfVJy4Sq
11exmpkArRSEr/FIvhpOXZsunqxhqB7Se3JQdrpn7IffaKzlYXw/tq66i+902W0+HMGNez0m/2kY
DxiUN0C9zE/kg5lDmtGpqEA50LyRX5qv3CX75n31yx0GZL0+qE0MWi97ilk3vw2FGvObrosREZT7
GIk6PyeSWXPR64lUPrSKPwSYdz4NPyYU/T5tj0rElGPFfanriMeWfWaWbflZQNeSWFOyyikxAip7
qmd6zkf86HwK209fetgXPH2uMkTYYxrtgMSxyiY/RahSmmaFvZSg5I0Buirx+KHaywAdkyDW4pDk
hbCewPLzi6AOk8wge3GBXInnXoUydOLEK3bWeVEAQiUu5lTu6qB+q35pvzEfHPxtyIU9UBojk2JZ
wBVEhoJtBVz/U4mQq3o6kAbu+hH3fvxFOQFBiRoG9clx+Tp8dWoX+l23rW8d0XPj3H5WJfR5aD+W
DyUurwxhnohSgE0LqM6YjOSFjXZfeoyZ6Staek35sOjmfTnmvoMQeHsRW14JLCb+f0auDd43LmMz
csuYVkejD3E0vLHExvTBe32/QikT/HlCmfJr6lcwy4If3wHHAaoLGKi9XFNnp8ScbIVitlX28n3x
kHs6qF+LfRk2+9tr2whwGNEy4fo6yE0gwnRpygJTcjZaNX1obelU12HySwN6ZbZEGsPXmCmsCWTJ
uP7h9lCVYpfH2cnOcq2RQGcCIbF3/YiJpXWnhmq0eDmoTWY395zRb22vOSjv+h1kokUZ/oabXJjn
HFFZZz3WSpgf8mP+Vh9oEB/0L+Xi2g+F6QIXFYozjutpYW7NLMierbmsM5rpPYxiqDN25Xf7dwEW
kDoAymEOtAAgDnIUUeOIFsqlxIlK+kli37lLvo7tfbXEgmfZlsdYmB9EqsboYHmsl94add9PZvGw
9l24ah0YnVtXMsaXsXm+7ZsbdxD4iP+xxLkMriBtbXVYmrrlTenQtTN6rzIEV8B1gRe7dG6Gc40k
7/IBXOYFWEXy4ihLAcJk0EXmoXJcTAAbf+TOL59KT/QO3Nqpc7ucdyijM4PByMLyJtQpQYlVyQJU
qXBpnDNYBMSvioQviOfR/M08Kn7/0kU9wB2hFOXrTsPTJQ5E5evN+AUiaWTbKMShusPnvWVmqYVk
FLhygOb6nQQS4tfka+/qXSfodm1/xH9McdmvonUYFiywwqr7ZcSPCfl+2we3EjFGiv3ftXD3i2zO
KVBzMJD/MUMwxr9PYflCXtAAbSqv3Q++5iU/1TvpO/UHwM2EssmbQeTsB/BFLE2nGTFWuIn6pHTB
2voUEVMKGn+d/LzbryATEtN7bR+9/66avxYSlM5AD49Vo1rva9lwPxntl3zKP25/3eun9efZ+8cO
S5bOImRfmqOdGp+eAtr92tdND6rpSDKBNvM9qXHNff9KbVcUJUXr40ILsolatxt8VA3Kja5G5z/L
RO5WR1Rav64ssQUCqoJ6IOPb50nvul6eitjBAvud3LqAOYE+RZqh+4192013IoabzeNwZo478JCZ
mwbc58WDg+aElzqN7c7DlApuU5EV7nx3Swr4WAvvAM+VS9YK+FJdcMuITHDnGqDNEShrmEip5YOE
3EWeJDBxfZGhQWB8ZliMRFXjVmHVppXJRMsfejRXa2sgP4up360qzU8AkIhqZNceBxIEjCAyaSoI
lPPcQ5iFBYev3ucPRtm+FkX8Ci6k906hb7dP1Gep7fJ5cWGHJx+qk0YaimTIUQ7Qdk3nrgdjr3yN
8cz4Mbw6O1Ca+/85X05If72OJwq2LlvxGn0vCs0bvs9+igPnB4ExOGq5Cy6p1T7B5Aw+sD8y3V6v
8pxn3Ydu7265E5EUXTsMrDC5GLyu0GDkc3S0AUxotMnkQZL6F4jGPPZm59/+tltbCIAbRglBBGgC
DnAZrOI4Wwxz7gkeM52n1s+oJ7s9+f3/M8Kd4FG1FshwDeQBKiZemo5ury27TBONuG+tBXEJSA2k
/iA15PL+ubCa1SmVDKRAH0v6lLfIxIVono38Az1YZIkA08lQzeMbB+pqy8AkS9Kp9eef0kPeuamX
BbY/HtvCTZ+bgwEhM9GL93o2AoRLZ1YNri7UWxnFgAusMjrm8jt9TvaM0/CJPDjPbu+ag6t+tw/D
bvJBJAzGuPTIxMXdvHQnCTe4CP+1UaG7/D3ct6YDgZZaHEsYF4kXlwY0/DApeKKtu/hgedWhxQiT
E2oByyWKIHtpI6i3/x8yiY09v/gu3GWrlVVBFLYbLC2rdw74kfzk9Wt2kMI+THM3BnGF4KZQWJzm
wtGFTe6i1SulKpMBNkE2s4dF5SMBVWi6l55/MnZsLVjBTvot98HMkWIQQRDiheZZ1DjLLxoAPMeq
+Vzy0O2KDkya5u/2BQLiKKGBGFFZ3O4w/Opq1/jdhiJP3Hj0Xu48FzH6zlET0/nceW2XA+r8o3lF
5ji8St7oacfpPt3b++JIH6SDMgaij7+Ru16a52JJrJcV6NSw+sUzQ2riCfDDgf+lO7P0lnFvBJPf
uvUT8IjyHnPCifjZzbb3avvBbQFyC1Abgbzq8vvbYw3i3R4fII4WgGeygEZOIEWLT1z5btgLn/nM
hW/Z41ZstN2IKgfsgeAv2Rc7GtZ3peEumAaT9/ZpEVbzNq4ddAw1EAPhyjGu+rBGOmDocWE7PHVv
XfzDnCFWXdV+N4IG2H4i2Ycmf9OBMWXTGCq0y6DsOuRfbt8Z1z+CaVBqaHAzNA9+yuVXLibTzLup
l04qqO4x8mIemjUWJTCbRjTG7AaA3zXiBfxgcabGtXTSygKkG6gQ0RpDG/9iJWdGuJxMm6pBGXqs
xGi+g1/EjQsR38rmMjAsiCsPPINXmoZml7UOlbAMJMhHSoagw2puL4I52aUTashEUDE0QHgBCiTu
/gGsb6zHRAblgEJ+5aV0B9TzQcswhWfXP2+bug7pzBSaEwq+BpAU/PkCq1hdTxM4cZK7dnwr61DX
BA2mrdUwnRBAnRjciS+Rm7QaYtkAg4exzC6Jf9rJAlBN7s62KOdnm8t/t3NL3OEdkrK3TQpWAZpI
3pzOXjY5LsABHjAAkEO7/eU2/AAlLOiCMhJ8VP+5B0audjSVRiwrn5oXSD9+x0i+KMnaWpAOfTPW
XYAlfpSg7aRZwpgWbFhq85QZdnqs8nV8RtehB9dk0/qrksx/XREBtxtiEoNPo+XII9MkADJA6gIu
CAyAJTvTqcguobEoqdm42pgZCxP/4F1DwsUlNR04cetRxrw/48S239d9vVdWkHDPnuIZHiqcrLZE
PIxZdcDUCwP9lleikgxYCCNL03n8S1cmfQ7BZOekhqyg3B+mkKnJMjJgHdyu4XRQ95IvKhtsdAKw
6jOzzKvO8olYruk0KauDwQIGBi38xPAlTC2hwRrWjes8/jWwGlyT5wa5A25aczv1vYx1zu+Jxu4P
0+3qAfPhEoZSx78PvzgLkDliBNaQfOUiF12bvHZ0kICb+aweVHum+1rv1uCvjx4uSjBQoQ0PalQe
XSYVpdFhXgHo7UJ6sXQCzddMULbbiIsXJrh9Sqo2VwulsE6FZnrAAmB28b6fw9vr2CjNoa8PqUbA
g3HEry5/W6Pm2o6w0gXJvoXqbwMKXo/ldjNkXxywRoLqCFOVIrsbcQVRC49dYNuAtuHjSm9WGIBs
Ezbeouykb/bqkdplrQX5ALWt4xC72nu1a9HjF9WsN44dLCNiAjuORi3Ptlj2EykrEpsnVRp8nfy0
0x/40m48/hJ82ut3Az4tWD/BHsC4c/m23piBrSwDyB5vlf6wvNIfigSSVeoaz+pLHyieEsyRUT3X
6p2tBJkRVl9v/4Dr64HxAaM9i7YpKB9sltieHXRCGj1XJRXz9QBVKMq7VAsw3td7qKP7C1gIqPvQ
RuGfxpj36vp+xCT7JBvf0sH0+joLTGIBd1a9G2V1uL2ejciFMswn0J+xbDt8vF4XOW36VLNOCrGe
TKDBaOy4q9L8ri3TA6IWwn4gTezeSgDSssnAGPtdrInmXTe+Kqo0AGwh/wKZIM+kYSoThudrjPfo
kMpQixGvEOWvky9WbvrHBLdxeZYqA22wTmjCqVDfIDpUCiU88+pSQKW5Uby+NMUFGXOGCjzyVawm
WnfmUfPrh+QJL4FD5w/36r2+r6P4JLr5rg8GjCIyAxmCi++KJJtKGSmnllonVR7bk5WN5d2UzhVi
Tze5cW2V4UwWMF2ZtBVcDtdn/5P/BC0/RB28eLirqM91KbOX1MJUgpr9LlHNfF9hKsAYfe+VTQ0e
ZIHPbrkL4gyWCQgVxiC43ktttsoaT611ko/ZvktftM4b7xp/RHDNu7B4IolXV54Q+8KeS5d5KBb6
j1m+hGpTqYFmGMySQ266jBbf9Kdd/e4cGa20sEjAMqVb5rhMqqkqTEtkMAfyxI+2/FUNaPqX7WMv
mb5CWrcEvY0zHWlc+P1iCZx4w53wCsJVzPp0CESc8aqUURRqsKlpWUFqAMim6fvSUq8p68TtqtUv
LPLX1z+858wk+/xnoZXNEjqrnVmnJdd9HaLUdv7ttuNc3/7MAmYIsYt4hPG4O3skpJMrXB51mnhp
9qAkD5laCI7D9pf7xwj797NlSCCQMJIYA1Rj+61VdS+evgz0e6ynbjc/0mH0/39r4s6CAv4uW+rY
mka8HdLJtcyvKdEFVjZuJQa3RosCWEjN5B971Wxoo1aasKINqzfm2m+nBWJI6SAgjvLhK427H/9i
XeCuA3WMBbYgPhk0QWAeD9BqQAHlB3hbDuY07pxOJDm8EbuwLkjJsaiJWSfOzduS0DQB8eapcb5a
3ZNkG0ezLb2uEbXGNr2CcYgzukmMsXLbNBIH6C5ILJ9aK0fPanJzU/qeACUhNY+42OdE+7j9/TZ3
7B+DfLDS85JmKYiPT0X9fU4tnypKC6IW/b6q1xDQt/C2uY2QDMa6/67P4j5kRddUcmSknqoxBXFj
PCuxaLThqmuAxBJQdfSO0GVhoCTuCpcwMTti+GSMpNKVHiS33tHjfGcfwBl6cELp2P6AkqjA8fmQ
wdtk6z47zXUWV1o/wSauItcZ32z2FcF3/Hdf79MKu89QTcFIIQ+MoFVtGE03jtGcxvMuXyzpPkG5
S5Dr8S7xaYXVhSCyphvgSrhcSwOW4VLNeliZDD/W1ftEN7/1Skv9RK8LL6tEZ5h3Cs4gPx6bzSDf
6eV2jBTMx3oWxF6lwX68/ek2Nwg9N9ZKtJF8sEWfbRBI8cypapoxMtQ5GjsUzCuFuGiqCjAzfKT4
XAtwap8nmMlUXdpx2hiA6gR21BVqwqbhqtWT1GauWYumTrZWZDJWXED9ULPlnaEAnZ1itNYQgRYB
uMycKEGaduhDYWYouP3xtjYItRpYwj0PYmvu1Bp1lhn6CFNZhT6PQxc8pFLj5d8YAXSCsdlg2oS7
18dRk8zO0IbI6qTcSwxj/egKIJwEZ2jrs+F2Yg8zKINeRQfLTuaxQrs+6qUxGDr7g6jabpZFIKYt
Pzg3wwWEYbYWe8lgZlw1I1iRfQW1VjS/p2rpjuB67wT1yM1lAb+qIizg3ct7g1K2UJBV8fV6Ms93
SgIul8qudgaIrQTh4Wpskbk4ygf/NcVlLs7QkAk15SFKaJ6HJl2jOC4iOiu1ay3L79gk+dPYx4kP
aQqASGyp/BfuyKQugLpgnNB8V0hLnHIl/TJEzTq822Pzc1REuvUsxp0n1f9ZI+5flPoBeub1GvK2
Lsmcy0NUGU5zP80VvVM7ABWpZdVQwcnA7+qUDYoLRt++xxYC5e3DsBWDsTCFDXptKCB0pJALnO4h
StVmDaZ6sHwCikcfyhI4e06/BjlJJ4HRTR86M8ptLDjjCmjYd4gosSEd2riowrFpFt/u+lhg6qr2
hVjCZObAW4XJfsbHdxknqTpKozrF8FffBCzOU9/B4hTIvT+nXoI5CW99zXYgZvvLz8pZ1S+tSvk4
y2MpDRGk7tx2wsjc/K6Wie+kitd2reCkXH1PDSNDDvJhdKTQveQ1JTopqeYuG/vISvLqfqq6Maw7
Z70fG734eXthG6ZASANCBjiNjglmbuswWDenkCLrooUgscoUpQ7RuAVsgkjm/rapq1IQtk53EKZx
78iMDp27DfK5IiPNpC7CoPJO29GAvFBPfrHCZqd+xMLBq6tICjsaLh9oVQOjDy0Jbs8aUjYg72wi
Oyv00TOoNEVTm6S1l1mpVbmqM8qiQtPG52QMGrAGumPU8TjvVEd5GjRU66O+66GWDhRvOwdNUgqy
4SuoCbtR0XNFmqDhMkJycrm2QWpRKFjrOpqhX0kSBq4C1slx87smMk72Y+aNwXRf7UBic1/8HsAV
inGL3E92ykvsOQdRx3/jU7PRNlRKkFCAF4Or349VPHUkzuvIwvNj2KWltehuaRi17Ke12oEZZaom
77Y7sSN3EWlhEKgrLB+PKwzRcDbLPs2tvC3TKLP6EM/5e6Ik326buAqmnAnOYRFjMz2pqzRSMkyv
TN/Qh3chRuXF0BnpE1Gd6wq39rmprBqCriBGn/hsqTaT2FJmvcKm5s/1Lg/lAyP+AnXqXtzJ2twy
NsONbB2BlKd+hnSM02D2rIoMrWkmz1mJJu2lvMozt0tt8jOeZ2sO/vZ7sukjxr+BvgXCOBds6rUv
JEuaqihbyGHO9aifs+eVKPtYS35lgyTKdK/XiFovXiKszcoedtwpmVKZgpzVmKK8o0xFzBsqEq3g
ZY0bUZlk416CLTgjmJ3QObjK37NEAc6pHKYoeWvvh1PhVyBv013jWL8ZnuyKBRg3YoACZT9U1REE
NtSB21lqwKABi9LdjHA6hLEfJmH8y5Kxm67zTnEnUld/jEtvmtz6owECsgiKGbptXme5LXEV6dCn
b7f3+FPY4PJcskwSZRym6w2tD26Tp7oc7D6XALjJrF/lONwTyw7iFCQ5VVq8z7I0uETF+OC8lFHV
Vo07m+S5ovbR7OInoygHv527EAGW6c2pLvp1DxYwie6YFPvBxESXVTynejx/b8e2ekg0KruKpf2Y
pkUVRNmNCAOYLuA1SOUgLsN3tGlJ4tXsUkSYOTE9eaTVLl7Xv1X4UkEEdm6FBaGzB+aIzm6TmXES
NUr8S3dQ6M0GQRy76hhgH7AnTIycFVGAu7y00SSW2bcj9qT+ljzr3vgY6672tb7TXfIOHVLlvfVA
K5v+Fnbrr+/DS8Nc3mQUIKTIFBi2SrcLwBYdEr+V3em79sPEZEbiYQd97W9pRD6Xyzp4eHIizvBV
tzrtjI4OJo1kDFrlreoXdu2ZtSN4EV77hwqyOMyusbcTyntceMnqwYB3xDRaVOtttAzQQseC19mW
CSQSkDRTEVowQX65cdMMNllnTMpIpz9LDeVxXRHE5E0LTGTRwMg4I2zgLKi9k46WTaOuADJ0qo/x
IGpsXIdhqOSheoKcj1HA88Vdxe6UVVotGplVLgfpVCNKGdYzulgkTJpctC1XTzA4O+DFGtIQwLJB
vXC5oryRkcrqOo2gFN1DatCsfEihHqhkPY5ZBm7rEsTIWaOXQepkIiLBrbWeG+dOGoitk2oiGo0A
JwPwfJZ/1LQmrrbkZTA7Im2Crc1DSm2BCgr8F+BQulxqUefgfUY/MEpN+Uvs9Ko3xJL5L9ycFa8x
NwzEDQLhpRFNJsosQV0Olal6PhRTPYNLexSBsLaWAn1IIKOYHOXVnEILyc/J6TpcG/Lyp1ySwZ2R
196+mwQ2+Jp1vU5ZA2ALjZKGQsht9No63/+tCXblwfMwPYtLkPd106gtOW8IjbKuL2dwwynVoZyy
/Pm2GXaJXl6yl2aYG55dGlMtt1aTZji1A+aWnBFvDGAjM2ifqykYumUwW3+9bfH6VOExiqohk0tC
BYVv2BG5WiaclzxanK+aOrtQZ3bHKXVVCn76vjwQQ71Pi0XQJmTR53KdGPRUkFD9J9DyWepAoBnX
Sw2J+iFZ7+23crQmr0z07yBhiMGeodrh7WVeF6k++zXsjQrVD+uK6d+pm95IcjmNGjWuHom99F6R
2vpuXJU2XPFb/T6dnbDWUyWo07zxINGuC5zoetVICZBvONhkDH3wjYghIzZSHyeNJAg5tpT+0pUf
iCcueI9wLBbBkq9DloHOG9gWVBtdj6vkQCkJtGc7rLgESc9Ug6QD9EpG2btrLPDa6/OHbjoex5/t
FYy1c+FqAE960kIENmpV7SEdieKCmbwUhKuNj3dhhP2Is6NhL0VdOAqMqLE8+X02JK40Dq9gW/BL
fbHcTsHf3Haa69OI7cLthvwfXd8rLoA5yTOzSLI0GnXT1UEJ2XRqYMd/cu2+kXedKpoguz6Ln+6B
vQLCnc16Xy4xUfSx0oc6jSallHdgzLDAeFTa1DNT2wwwXmj4jbIAsJfa33RDBKO7zumYdUZuhmLn
NYKomRPIBtA8jSwp2acaQAPpuyKil9kwwjCWICCEX6LozrmKA1VgQ55tPL3zoT6i/AaNYpVWvppI
1V8CV5GAwxSqF4CuomvFT3AtIEXVC91IMf3i7LtVdnNlETR3Nhz/woR6uWFWqjmY4oIJTMGU7hBb
x6JdRCTlG44PLAUYY8Dqhj/46nYsFSQFl3cazXLpSVn1pV7Tg4UJbKnOW9fU3m87/eYOAamGyxo5
MOrHl2ualqynsrTidaTSAJdp6BhMsqAVxMLNT4eMAP0dxnH32bQ9O866s5ap2plY1brM+zahZJf3
vSHo8m2cYHTN/7HC3aeZo1NJq7FBStcc6mT8H9KurDdunNn+IgHal1dJvdotO47tOHkR7CxaKYnU
Sv36e5i7TDdbaF3PN5gBBgiQapKlYrHq1DkPba8gOVXVbRNbJxUSY7txjUV/od4Dx3Mh+A0hQuCq
ZKyfkrXcKUc9xTM4DrlqBW2mHvSsReh44JR/mfr9zDWMb7wMdeo35cqaF/3lzLwUReocyTP34C8q
eFj0ymdVcdDnRwuaPV5mbW57y0LIulir8KazY+R00nPQPqantJ4+WKJAOsOporiz+1Bpodpbp7M/
9M7WYN1ai33Rg0DCARdCzRk4jEvTmleV02zBUb3OeSzq4QtR1144S98CqFI15Ax/566lrVTMcVAs
zA2fssR50ZzmC1haX3O3XsmGllZybkbaRMIcZmdFn5507nlPDhAzR8VOh7XxgbXVSB9DPDZp1qos
PbV28lzU9XujgAVq9cte+uYACRWj0CC6uppSUEzej4Y3YDWo4YXAhoeN+VJDiUTNNrlddsFIlc1t
L1xyeXQgUFoFFAadb/HnZ16op4nep3TExdn8ZAwDcNnXpLIOejP4dvV229biLv4tTqPT7mIK/9JW
odfakHOannhdBknMg94Aixakz2+bWfQJYKOBFRai3J7k3TlyBC54WU+o8PyYJvraZZA5um1jIUPE
4+8fG9L1pZKeZGUGh6hc7ns63eYDWPOK6sU2Xm5bWlzNP0V9S4SRswNSjBHzqkqZnrpGjww6f/eS
6bOk6qLgJiqnKrQ2FtCdvTO0HZ3wsfI+2xrDvOuhzOqSZnd7KQubZqE2BJC/eEXAES6XYvA2V/Bm
SE/GCB0PoNp6wMjLWfE7siZHt/AlwRR6eHg6Q59cLkRRyuJxcEWE4xXmewCgrGa/wtTz3BV+m/xI
nDWLC86NnAw0veAVEMV86ZyspCbQUG7hdam9TTnGHU0ztBSyv72HC4VLnBUaBgD/go/1apC7bjtB
aYtro8fAqO7Xtp9A8uqO7uyQbz396PzxuA9UbgianJVYsbipmOq3VR1zB1eczrYyx31H8WHF04Ni
amHMmo/GJT4h5g+tbQ8cY7y3V7vg/BbqlcBoITwhGZU+ZWoRiEakcH5l/mPZP9jIw9sGlpYECJ4q
BC5UD/iAS5fM7czGZD/eKRUqBt7s3Y2xUW5HGzxAMPYNenH3KGloK4e45Cs6+KpBKC7oxOWSCETG
zbZNveQ0Ol9bFlXklz2upDJL3xpmNdDNEnQL+AguF0YHSGcZHXauYAwUCVkC+IPm+HEyPNo6q4Pb
27hwi+CZJ8pUwi8BaLm0phY5h2octjHW5vdW4SGqQdTP3PYZ1Z8s6GlRr3jGkkXUxnCPoJctPoRL
i+VoUcetrOTUNECGjZ7Z+s1gRl3G62Cg7K3ryfb2GhfqIP9dU0TpFuk92qyXJltdTfp6RFtCGd0n
j5KtByAaovGpc43NVLCdPqchB7c5r4wVN73icUKE/lvP/F/b0gZTx0x6Y0rEcQYqt965N2xbrXo1
Mi9IvC6AYMDG7ezt6JKn/wd7hNjNy6ITcgOU73BLoIVwhaUlNFdVjlf+fWNmfuxUIbXUbTfU+5Lq
vgvtN0w7hEmm73jCnm9v+3WaDOQkkEkGhCtAKCJTiyqE2wk1m/pENOfZykpnB0R+F0A5ngLfwko1
dJ2690ut1VYO/PoTQixH7DHwqAciRJ7oLduRqUUboyennWoM/EEy0G+gP91/GlEOLwb40IWuALrc
aDlIzgx1wrmoHJUA/ZVoz/Ect7GvlMR4MTlJrJUvZ2FZqCAgucR3iheADA70aGO3nNfkZHhqv8+g
qLjVYzrt+DyrwWil8dfbB3gd7ATfLoA0CAxAwMo9w7LVIZCKMHsytOE7c1XF71mahdDWXFOCuF7Z
pSX5A3Uah6GKmZ6YcV+SL2b6qmRHJf79n61H+hTr0S3cjqIOM01fqw6XMO/8vlu7axfX4loeoE7g
W7+6a+fJ5lbLkMDAbcCBlzjP1ageTDQ0wc+4xk63YExAHeHqaFGjXCf5n5vzAbVzAEfi3rORzpaV
XzP+o+qqxJ8I1nd7B8UOXUQTzILAz8UkNnKJKzr5ZlC4VrPGvbeLRvujZrb1Vlhu/4yqtvaNI6e7
y2onfwUXmP3Z5yIsYxYFo/NI1XB5iI04S6ZZYWm0bmPnvhm1mvhJSZTfJqvUFTNXLg8z4GUA3Rhy
CkCeJEck05QjnMBM0bjblimQAeu2Xp6uDC7Kx4YyJ5rXJqIySiWgEJLMWCbtIaEJzR21UL8WhuU3
s7KzIBqbs7U8adEUvl6g1BA3YOty47oWFXGHwpTB+j2LobpEvW3Cjgn9dts35Izv75pwMgg+Lmbr
5NJjaeJab4sJszwZ8FLokWvJv7KABy+GMIGCkeG9sdY3TZv1dgQ1uGByv0Kha8W/r+X9cDAW8mQT
qDcxWir848zNVDtRSj0eMAlyqJ/GTX2XYBRpPwYQ4Q3SAGi/JhR8Q87O3vZvzg6DSutjFAsbCR8z
dTGWj3qa/B6Jp3bK1EEzIhN9MJq/4ob9ZNKHoxLVOtFWRuy4Gm6oMjpovUWNiJUkyDOMOdub3GBB
4Tg7UqzUVoUvn8cMYQxFdvEOsBw0ZfTLLcUE8qBndWlEDc/IQ9fwsfYL3unROLpsU2Z589WYLL4G
qVvwezx0HDg9YEWANUivurqqFJukrh5BQC4g2c/UNn2Sf/WU10+7/bkdmY2/jlE7iBVLj5LK8El5
75ByxSmvZnlUVJRsBD08v8EAd/Vlqa2Xg1cjxpgzqIyHQ/V1+mY/8sfskEd6mB6Tzq87f21G9goE
BquWCFJwFNR08Y67PLeeY84FRDkYVcVc7vgEWStQkDqgfKoi+ph+yX+vWrz2FHAcweExmIsKGf65
tAgZIMDS6r9Sf/OWHfQN+Cju5ju213b1ff5kb8sNv4ufVrH8i3ZxhXogiQD0QIaNsDIu0RsCBQGG
ODcmeY35Bym6+7yyT+nA/nge17apWe7HbvDL8b1Go7Sv0C5Oiy71Z7PLfcjIBAlw27ddS76McAJ4
ICEIAGssiC+Fi58FI0Uv69kG43fEKPXnjIZlbfgokn06GlyakbYdeTot0KB1Ikrt+8FyMRZZzNam
7punfp7KbQsl1dsLu/428V5HaQDhTUD+5OGqovFSOrSaGRXm4BfOtsrzLTMxpJb9um1Izlewg9DA
RJ7logiB8o4Ue3KzUfqqbs2I8PRRoxpYSkmEPLlOqjuV5gFz+Mpmyo8eFcbAVSOYHVCXA0fl5Zm5
Nc/SqaB6RBR2MM35pwb/CNwmeWpbdw9p+TaYIFoP2GD1cnutV6/cv6bxOhCD7cDHyYudxzKbda5o
4H3yAJzQtX1vVKe5nj/6ov2el80WENU9BnKexmZuV450cd1nxqU0o2egtKinXI/qQXnRNbKhYwFG
wFzJ/I5Vh8S1vie2ts1iqNKvrFv81ZcXDLYcjTuESEB/oTt8ueVFhxLGPLtalPaeHng5+2Ir/B01
vfeE1k/GnD/WZXp0U3NnO8MXE2mXHxeACE4D/bryU66vbmQOQBojS0Zyp8o4bsvqDTvNDQ2EPjzg
G0HUmBy9AHyJwD67e8gB71csLi3+3KK0eGfEGMJcwiLU5Z0HUlq/aTai/ZRhfEwdWUTGUg+brCF+
NSBQ8SFTg6kzhk1O2J+qUNYOQ643CCd0EL1V3LmoNsgPkpoMiq7VphYls/mYdjzezTmmZ9DQRajU
7N94PIKmI59TH4S+h1Ija+Dl69gifgC6n5oG1vMrBAhHwqurZNYiRVXw3WV+rpr7Ob7vlN+3t/76
1rg0JHzhLDq34K1AB2TCWRPyMajD3shAw1h8UcsfabcGPl10LCTvuBhBLnRVFVdGza1QhBdZBn/Q
9PIu6dPD7fVc3zZYz5kJKXLlGcLZ3Gd6lE0vust8ZseBOa6VZhZ37cyK+POzXSvNbOyLKUVDBCx7
BR98OO+9ke6xurBaHUNYW5P04meFY9K5FGviemAkTuhar72yBlZYjLyYOcIQALTrkOpKr3CS5lDL
bGwtMim51/UiAlPhliJOB7PBMQpdz8fRKzeU8bcJuL3g9sEt+oYAdgAkbFyPeoNkw2KlEmvR3Ljv
SpdtgZ7+dtvE4keFgjfkXVApxmd9eWpFWVu8R3cj0od3FwmCMk+BDrUT8/G2nUXvOLMjRbMCyFJ7
wCM2au1GQSWjfiF9/5Wk2jNJ2Kmr4pV3+HV+AJ8/syflBxpjqGACEB0hA3nEQ6X3ky77VWfobGrU
eVWViQR1/2nRWBEj8fQCwzKm1eAvl7uZc2e0G7RAo2SwNtS07kBI4/jA+h6Nufmd5VPlN4a+Atu5
Qmj8jcxnVuUHUdcS3BE4Q4u7T31XPOrGGBlT/15rZuKrcX8sXE6DzOuOpE9G8WFup95aAxUvfZIo
B6M4ho4lMOfiQjsLADGrvTipdNzW83jI6ulQK/pjYbjPtz1p6aM4NyP+/MxMBulNl3Hci1VFDy4t
njOU6lZynmUbyGNxmh4wltI5xgOtikTBjma8ux/d8ljNa1NbC/SzQrbxHxvSqfFMz0gt1pGazA2T
WDsZybCbBq3znQrfCKhheWBZU+I7Rr1J9SKcLPojKQdMj2f997osPtTZ9AsLIqSgWzmicnwcCGDP
xVSuabkuHK2FhB4VcVGSvGrJjZ4zdTRt1MiE+rZmJH+45m3xgtzfPtqFYHRhRvKgsVcrZUw7NQLN
QdCM9gebDOzBpFl+GTsfnzZ2vv9y5MvNzC3tFGecgJUuI45P7X3T1wH1/s0VL8SswIIHKoMrTSv0
aQp9MLkW2aN+xIAOpvRK7eX2ahZOCLA6AC1tlJuB75RuX2fEYBoVOQuQaM9JWWMSqIBOYW8ov24b
Wgrk54akTwMSmWrKW02LBgQQr0sCFPc3nRdp4xMU/cL/zJj0jczQXmqGBimfM6Shiz6b0b57VRGa
zmnmb//CFmhIReUDOaYpLczRMCU9pLjqs5wgk/bye4xtbvAwn0Ol4AjnZO19s7iVjgMAPlAReOdI
eZnnNfao6vCL1pnfWes8zlNxzMcutDCc7mtxtUYOsfB9Cfzg/xmUnATjCl07G6MGKSsjmBQd3GhP
6COCSH9tAF5slvxyE9cg8Evoa12hVbMUHQSzgiWTlSfIIOwzoLYTNzuMPbvPemfXNt732+e3bFIc
nIbaIF7ql/eCWuEBkoIxL5onx0L0VFtf5/GTOnvvydjFfqp7oBhPzdfbZhf3FAv8X7NSYpNWaF+o
Ncw6cfITJMD3hV3+jBVnD+zz021Ti/6C+AH+C4y54MK/XOE8DTP30k6LctCs+ko+bUuO65yNBebH
FOVhcOxmJQNdXN2ZSekDbDG5Y3YWw0ehz4bvKPG9OuXPMdP33bRGr7oYwiBJjRoLbhmQMV4uL26J
0+as1SJCuY/Gctn87qqVLVxezz82pC9g7lpFGT2spxbccc0wv7LB+6YQ4zT2+Rqf0dqCpPOapral
uSkW1Bkbt243Kn0GdcHKEa1ZkY5I18rcZQ2WxBVkW3e291AOK/N9y7smev54/AuF2MuToebYgLyG
IOanPGyb7tkZsp+1xiBbRfIVnPuSk4s7Er1AAW6QJ3gqU5/r3Kzg5Gg2JUYZmvqv3s39fobibrIS
M5b27tyYfrmwQuVt4Y6NJjAqNui7h9/m1D4PZFpxu2U7yCSFtq6gH7i040IXpfLmTIviwnq0efmg
jN09dJNXXgKLZlChQqaGHO2KLY55psNLFXs39Z3p6/10yHsjUgH38W9HokVD4KsAgwvwiVfYE2qz
aWAsh89BmM1TvncGDwcoI962suB24IjHLJcGp1NRCbzcNcXNKUZLWzUCP9PR1tib14/3faU9j3Fz
uG1qYUEXmaf0qOBNUQxDylS0OBFagV8GhQp7Kpvm+badv01Z6WIEHhFDTLjugYOV+8Nx12ep2VEV
72375HrKxnO6x4wxZ5vE9bEz6x0GkffANiPAc/t7Ojq2jyM9WF75yYY4Xo0Xv0SKTnQA5EydajVq
4p9d+aaBtN7N1iRGFo/wbLmS4+vUUwZNrdSo174MzsnEa3i23qaUbG7v6+L5/WNHRuuYfY+VeFhM
N7wZnGP87L3HQ+q2kb8J2Y3Dk6lhWl7ysSywGn1nQi1QQ9c9LMbNtE9OHlQ7IL+Y+rw5CqnYlfWt
mpYiVal4tRGjhRalhwk62c9kT75kxzg0Q/XnDMmBpy7ItjYeMSvheEEj5sJN5Gk4mtJeMVKsGQLa
2xHiemSn5z55YQ/51gv6rQXje/LgNhssW1upGonP7taGS59l5jX/Y3y27on+rViV61zohV4uTzjW
WTXBa2uHguVVBZstOyi+o4b9yT10mxGcdpnPvpCv1e+1UY/VwxRfzZnRljeaNXnY027bQ4RpDtlX
0AN334Y4yA7pU+zXYf4lf6nd7W0HXtpOUEQhkgIzIlr2l3YH3RzjIcdis9hLfJ5qrV921cdtI4tb
Kh67oHHASAT4hS6tpOgTaehDzVEX9m5AQAuz1/ZpaPq2Am/ZKMdyk3xd85SFACAwRMjDbRvXnwyt
0JnZaRbkIyI8tgIQuPmtAvC/vhYCFuLZuZm/9eKzk0PB2QX3DJkjzfzF0AGzGLQm7diHgvTu9jYu
LshDd97GNJl9hXRMxjxVU5LO0WwYDwWrN4kGh2xjbcXO0nFhnha9eeC/AOiUncIeAan0qoRHWgnV
BpRFqzCHUkUbEjBSRGooNJzXmJgWrkEHMscAFDlI8pDwS57IiDarLcNxGfEcamOLcZo5mPUGM/vx
Vkua12x6dTl5qCnUv9McowJjOHr/orx/+TOkO3DolarTChxn6pEwztywqoyjbkSeV+1VkHdb2kNl
2VsXKJrbp7sQAi4tSxdjmSReUVnYAH3n+NmTs80fx118aO5sv/tTRe4WNceTsZLlLATzC6vyG9ku
Oj03R1i1HnCLuH/Ivih8O/erD+8ljbpj8mxC8LCA6HMA+lDn1+1FX7v0pXUpMID12eobht0G60DY
JmaopxZqD97+82ZQwEEpDCxVGDGVqoiZAhY61y54NDa/PKf37fIlsU7/mQ3pYnLRakJRCDY8+6VG
mma5fvl5zUZA4UBlAFo4TOxdwU0pMwbgeBoeuXGzZ5zv1SFb6ZIsnci5CelEJgxazHFX8YgYCM8l
87UuCxXzy+3Nur52Lhci5S64iirTamFFySuIwTTDvhyghnPbiIgYl6nCpRHp1LXRnlw61Dwa0PMw
c2PTEeq79HlkfKP1aw2C63sA1iwgPAV5C8ZhpI0rSDenlYHzt9KXrjtlbrrvTSe0ip+3V7W4dWd2
pK2D+nY5m9ARiIqmCB2rDNxcXwlFCz6Ay1oFExZwkddtddsb8jnDSyBykb0O+gtJe2izPd9ex4IR
YJjRhAbCE89G+QHMLG0EyVk9Rj17jT34WfbGzZUqxaINjNagMAZSiivRoyJndQVa+yGa6fe2q327
+zZlKwnpwrnr0ALANBmgh/g/8RvO7v+ZuRXa+OoQ9fpz7vwx49/mMPrrAlILa8FAC2byxLGIksGl
nWmmGVgg3AEv+eNQPHf6KVNWMvsF1zKQBopRKRsaLvK932m6QjuvxVLa1Cctrt5kTd950QSeuUBe
Awp2xTjBOr22cy8bIs/6lU5T0OlrgxOL+/SPBbmJgwkYxVLSfIicigSeYtynxp1Xr0XiJSvgN3FR
iwC5DIpgl6fBedvMVa71kZe92/1DSV/zfK17Kv4OKX4Bxw3hJzTbMWYvHwem6uq5TMY+qvo3DTDQ
/oeevJcdRov81g5T7e3THyRoW4DexZwLcnQ5gBF03cE8MvVRmsx+XAGhp+O/3vVvmxEJlLQqgfsE
9x++fGg7SwmWOVUUzAhsiIQj+BkBgTew5A+Zqhwt1C39WdUIetG6+unSEdCBeH7A9TBCe/Wdgq22
R+D0+iguy2jsy3DWIRpLf2oZX1nhwr2DYCCQyCjuASAorbD1YjI5Dc4NsgoPcYXxM10hbZBb9R2e
lncQuVubal34qoB8BO4RDNHAG1yVxUZqDmXLe2g09nd0dt7wnly5dhYcXmiDCDoCQd+iip9wFubi
eoZKp9uCIBLaQMQBGxltQ9VZy78XvePMjPgZZ2YgzKAXZc/6KDHzI+Q67tp54FslnzeaDVoqx85+
Q+Hm6bZL/n1bXPnkmVUR48+sVipuVTfv+4jMauMGuUqM/IdttO63RI/1D2YnsXn0IH6ZH3qAmrRd
o1S1FUARevDCGWyL6i4zUreAcFLTG8EwlSUEzeIYOulG4eTul7LUVj+khYsHlFZAQWLyDXqC8vcK
AkmTGX3WR27Dto76XtLHKasDKKyufDlLZ4KRJcwzgzMFo2/Sy2xwINWK3lMXAc8RuCpQMt1DE3/j
k+Wn8xc6/lo5DZHByKdhgXfAgIwZvh6Z96Inc59jKLXDk6SYA6FKW+y0L0oK+WMSZuFa7eVvr0Ky
Z+M+wpMTZVjBuyqdfkF55Sm5ERkPYJLez3tV2+rZo6Ju5qh8pYdpp961HzbdGQf4veoExjO4O5Xt
7WUvHOfFr5B80Izd1Kqs1IiI91i/puSBmmmwktwvRCYwtoghEFD2QgtS+ohBzm1kDYt1qNExxwdi
477vQGECBBR0Yx+aJltJKK4GYlV0As4NSlub2cOQudTTUUvrDupJTBVMwRx0T2yX727v30KAQuiz
oCoI/LyYEr88xUxrpn4esTZIGRp+yRuQjZSaX5jFx21DC5t4YUg6KEVlo0piGJrUtApL7GTQF/H3
VjEe2Fx/NJX+57bBhXqMc2FR+gDzrikx1PV3F9t3iBcOXzNsZPltCsYw1n2zwVexWo9ZW6Z0i1lZ
6lbGqOiR9nPOfCMsH/TvCpBHwBsHDQVffb4xHb95cQPjwfh+e8ULEUe0IgDyhuowwoB0lrNJvSIm
mOdRIWyUpMD1Kt/KKceoeuaXFIqpirm5bXHh67u43qQtJjXgGJXS9ZGFKG4Wv7lDg7KGxPtq/2Px
rj67a6R9hVSgTWd96KNBrw5NltyV+VqSvfApgBQM8y1omSKgyYmjZ1CbV1PRRyCuPk1GtSW2EigW
Xev5LW3auR1pKUVWVipPKqRU/OB1XwryEZu/W+gH3j6bpR07NyPl2pNXosCrln00l9bOK+qvSqKt
PBQXV4LUCUgK3ARXM5rQMrIBqc/7qEufEgyt21kfTCQNFPPb7bUsHg1OBpko4KBAm0pRypuMsVNh
qKp/uLUQlcwCpV+jXViwcvH9iOWe5TOz0ROvG22EXUvZ2l18NO0dS9fYipe+UgcXNW5MdA/Qury0
gmbvWBQaxl8SJ8l8MP4eC1YmQakoe72gD1rM0Q1by9WWlnZmVG7r4VXqQkAeRr04e9YB0HM9Ermr
E4ULcs24SXB5CX4nIFBkvWSt4lnSmIkepffJa4sZnkdHCD+EcWgfqv10TKPhNd2jHn78PMU9bk3A
hwANwPQ/foUMeyHESu1+AG4epFmB2VdqCHb9MFfSp6Er1mYnl1YKaVGAzYTvX0syTEky0aQF5qwL
x40GRQYnD0gddB9W4uuH5JChAswC3DARS/bG41StpJcLJ4rRKTDk4a1kYLBHCr0Nq8yirxOgLvVj
Y09+x+nGUtZEFNesSLEKY0OF1umKGk0A0jnkh+lUmzmvN5/+vC/WIn0SMfdGMgsrTfrE9cZP1R5s
pK+3jSzczIJgFXUzDGAbKEBcfncNyBOUhqlqlBCMfiUJnmKRSvLI1T4ASdvfNrYQGT0oC4N0B8A9
pFfy6bhKnYkpzkiflaPLn3Ezh4rHt73z/HlDeBALBRI4/RVjksdsg2TWoEYArX5FjcJv+eQ3sbNJ
7JVgv+QKeDSh6IhChOAGvty/zMshymzlsJRglrbAHIw/xhRcMaz4/M0l9JRQTzMAXQLS99JSomXo
ZQylWNOD3j4U5lrzUfwF0tMFtUchhwbYOPD8UqBXzQSckqU1Y6ahOvXIJny7TraJbvxyev1x5Bpo
PGb3jbv6p6EioIpGAQcjw5CpwYvicmWllzLW2KkaFUp7bFUHMgeNgadEQleiw8JA9KUleQ9N0O2S
NlGj+o955BsjLDZCoaLd6j+TR/Qid/Fm7Sl2nXDApOB9R/3bFWoQl4sbVKMqaM3naJhjMP3eWWtP
iDUD0hdcVW41K5M+wwPVHaunyYci8bDifNdujlUIASFMneCWlsnVhhJDIKM7ov9N3dCzXxtTe4S8
zcoTb9GK4MNBUuNChVLywNypHXAY0Dlyu3qjEfsnZeyFUrpSZV+YaMFq8EbHuAH6+ShSXp6JoafE
nbsani7GHUynzDYzaIy2eturp7x2nx2dtdBTnCZQeSTzLgb3+5ZyPOVrnuYr7auroIjPDWAGEzEE
/URVrv4mKGDWGleTB2/U/N57BeW01vttv7Zo4QcXnzfsoA6C1ywQlmgiSNliUSV40joseWg33b35
2j2kIQlMf9ikiT+f1pvwV4cJwnKUeMA+IMgA8A1cbnLqemKGGkP588xeTKWKjHp8Y5m24jPX9TY0
fuCYGBxB9EATQLpUSDzOQ++1HlrdRUQj9guYwXE3voCOb1MfplfUmPK75K06rWKXFk4OWY4G8SDQ
oCHlkL48kJFb3lSqdpS9Kl/ZAQxE2+RL/Dw/zcc86g/xXXpsv6krZZfrB7zodGC2BzzNeEdC5uFy
X93eK+CEtRu1Ix6vmvq9mlBlrMxT2mBwOB+3VgUsddX96qY+GJt8O9E/ijoA+qBubt+y1ycsWnqi
R4mXIYjtpPV7VdrUOq6EqNPvR/59cr7PfA2keRXdEGzObUirxcDEZIIG2I341Pmm9aRUn38RCmkk
9PEx8Y9VyPtJPWsyhkIBQGXM4xBvt97XC+vPJ7cKagjIeYR6CQgFrl7RTV5AYK5BZOP1a8ce1KTC
wOC3T9uAL4JYHo0kQV4mXaPo9bVjNZo84mV8GrnyZ6z7UIubt9tmrjNG6OGBjkUgh5CJWNJ33U5D
4bgpB/6B8WebqWWoj8mupFCU0hJogzXgTbtt8coH8IA5tyhdC1lczhrJBh5VFNxzZqO9TE3/8Xkb
grsHageqI1jLLr8qSOXEOU3Qph47hGFMrf4uqPPzto2F4jDIbP7i1kS776ptlDGMRk4Yrojoxt61
myF0j6blt1lgQ72Rjz793e2tDTlMtm/t5k05hMoh3d3+EWIhF9cAxidR0ERrDoQl1wD4PG6KclCU
AQP+HnubNHXwh7HQABS2fnQapydIBuUAuKprE/4Lp4h2DwrFSJVRhpPvOVpDaaK24J5aVY4hNcm4
JymJV5AzCykeigiY7wA0x8AjUKYIcajj0SxTuqi89x6msPlOgzR0Nt1mereOCUhSk3BtAO8qDuKS
+8vhjOc9pm/lZ02iEvxL9A4xigQtOkz82XFebx/bsg3DxFeMR+HVx22XeQ2CgrmLCtX1DavcowXp
g95n7TZdsAO1TRA+YhYTj2h5+8y4qhgmXluQ90zb7CnZd4f5UG3TbQ+nQNMkrTdQf17JTa5fHphB
xwchBmcgwyc/bQBAp7baZm2kHgWYs9gZoMlar+pfRy4IS+OywuMJUniOnF6mCQGZqVKyaNbodjY2
GZqACYg+bNWn8bj/9IEhIUFWhyoIMIhyca4GMyipiUWBe8yDOf3w6LhFU/W2kWugo0BwoFMBCiLx
VckfVRkDL6oVbvYwBtrW2aK79dJ863BSKLPsFNTVV0LxVfSAPZB/4bErlDc1W2zxWTHQALQYtWCS
YcLE8i3abqsWUr4gJDV/GnG1m8oq/BcrxKMDM2m4BfA5SxbNKlca6pXZwzRBBFo3D1CR8KvROZUl
xEWHNBir9zpm+zqrQsUSWnlp6xv1y8rPEE+Ci7CJhePOwwMIMmSAZkl3UIp6vpeBp/2hSFBVArBh
nJqDM1loJ6TIM3X725CidVJpforXBAhUjl366/ZvuHJfXB2YrQRSD709JLzS49Ujs5nTymAR2sae
z+3mj1I6JzqNz2Pe/3AxbHbb3vVZC3uo+uOJhNKlzEkDtTJu9JyzyCgTEMBUGBXX7Pag4RIDVSk/
6LWb+vasf7ai8neZtsAfiCxD7teYE2GzNs4s0hMyYlCPiEIl8RkgHp991ApL4koCjBz3oTwLxpC7
Go0yYIFszI+52cWbWEBzMe1cHf7FXiKyiVoUOqYyl91k10Y+mYxFGSsD9KQDjkpArwfVpPgV2DZj
48dtg4vOcmZQys0xatNhWrRmkcfJK2OQrOoIueeFU6KqIxKLRnm6bVF8AZdfCHYTA85wFlsku5J7
VgUmwhvas6idrQfqtj8V1dl7MUQ2h85dydaubilxcoCt4v2DnF2Tp0Yar1AxydmwKElqy3dQhQO/
XY/ZS9+hsdWuBL3FvUQKirYE8sMrquuy1qZsaisGgCnX/Wyy7+M8eXKT+XE2rS9NrHy/vZNL9pBP
YEQRfDfQGBKx6CzI6jkHoIolLBoMLQDzq5g4MjO+6aDIYqzJKC195efGJEexDXB7NF7GomJKQlXH
VKSjDh9dPPyZGHvL++k1ofHK17C8QAijQgcRd4hcTVI1oNOLzqFRV8faxvXaEJzaEyZGLN3vjP4Z
AuorF+VV8gmHAb+ECVZHgBWu0ie9sytnBIF41FLnhRjJjld8bfx92QbG3+EioIz7e1efHZtGFD3J
Z9hgAD/42Zzvu3RtfHXNhvjzMxvt0JGBDCaNClQytxipbbYa5ppXCrKLVjBjA8lNsBNB3+DSSjqU
dS4YkDC7V4RFjmyi+Wx2JM7jzIL4wM/XgcHOpB91cR6pe4KIL6RYG5seOwT9FWdbiEsiSRKIIyRK
uFcuTVlmU7kJ8WgUu42xMXrlEdruxxHMRKEVd2uI0YWtEzhEQSqHOA+SwktrGuSMbHV2cUB6zj5s
zqzHmUCJ+HaEWFoTjscBGw7gc6oqrUmbpqI1jR7b18anftCeak/fgI/1J1W8NUjToi1UrwHXA9rn
qoCdZignzCajkYORoUCvU/NuSDzz3dWTbsucEpMctxe3EB1ASoX7GMThAs4tItaZb6Q0T3J7Tmlk
kabZll6hP7tZAY60jmRmWFI+occyd8nX22avybgQaUUVCENeQDxcQbeMrm9dpcxIZAukWKZtKxTU
Gnc8tW2775XST4351GjeBvf39rbt6z3GbYbXuMh5UKRVpSCsT55CKnemkdF4VTQpzm+lNOu96sX7
ntT6p78I0Y0WrxPI3bpXc9ytzvhcZCONBm46u0w8g3ovA/9y05qbhGSfVddVMciAohSQ64LR/+op
VFRE5alLaTTx1rfSL84a+9f1R4cmNy4xRHeg/NDJvPQY8FW42hB7TcSTB1KjU/pfnF3Zbty4Ev0i
AaJ2vWrpzVZ7Sew4fhFiJ9EuSqL2r7+HucBMNyW0kHmYzEOAVJMqFotVp85JtuAJy4QDbUuwY/KI
iDaIWOo0zMrQwlSvzqqcuWR+NhqCR8gWrHiltnttRgi8bagwohK1wuu7OVoUlQsb4CzpnbiRGxHH
9ux73bvtelsrEyKxpKZpzhqzOg+z5c2guCu1fWywv473fGGoIeHliLKM+HbRo0odONTibNTd17xN
M6fqw/u0ST5vr2btIKE+gk/E3/fw7mtPGJKwx/2PHnaaxAcpjv1kylwlKr023WqXrm7chSn72hRE
6YqqTCge+I3xXVGlp6oAljdt//o5hJ3714xIEx0npGG0zfldnL4RO/+tQX4kU6L/EIEuzQjdobwY
k2yKqvoMTP2hQA3NmZKmdVQ1+1EPleLe/kwbeyc+h8pUGaHYVuJOmcO7ppQ+k5oEfaeQjatkJaZj
93BDgs6Ty3mI13EByq+4qrL6PE3qt1zpgK/p6GesVbtybB+7VD8aLHyYC/2+nbONUuRaVLq0LVzS
M8j6wzaDbbMc74rZuDOqYiOtXV6V18sT3D3JmwjqiTCRhY86IDZy9axPmQOudIBwtxRpVj8aWhjQ
OYDIGlpQ1w6vqtFMR7DindWEpgeTUcApM5KfembHG0wj6+uC9C8nxAV5qXC2CkajzEpT5Ddm4Vb2
O+p5rsEGJ2edo4Xjhjeuf6h/rIlHjBW5QQYVCYcpfdTNkzW+3vZ2/hWuX8b4SkickKthflxThesp
blQ2dimO8Jj+YOoXqSJOOt4DMe310SdNv9+2troa9FsRNVC+WYzegHMmLWiHvdOS5JCg6acX+dtt
E6uegFYGEl2kScC9XHsCBUqgru0Zt6HU6ftpSi0PpajuSKrW9m+bWvWEC1OC0xV9BFJeyK2fQWcT
QxjTqD3wNkONgoVWMTl5Oso7oHn1/W2zS4gAyjRQeQfyEVVO1Dr5FlwkoZ1J9NzoWAWweXKoXVY7
BAwczuAZu+lANK/f+Gp/is+Ck1wZ5DfbhcFI1tOWAJ0N5BzEhGcn85OnAmJHkL72Z7dyIrdy7UdQ
9s/dxhYvgfXCWvk3uDCdKXJf11JT/eHgMNx0N6UO2fc++J/3zRZly4p7AgaD+xldc9SKRPqGKNIG
Myqr6qxAFmhWj3rWbAV9Hh3EreSi0MDbIN1ET+F6PZAfCAtdkSjICnMAV51RUxqg+Cso9Z6SOCJQ
H85DRWUHiEarml+kCDLywGS3GwAHGTMtgq7F2NWRAyKB6TfpMH/rGKRDClEOg4XpKybXFMWStil2
kLzOkg1IyNq1hTwWLRGUR9CnE0uv6CaFTaxF1dkeQtPRUwk2m3JwaD0GTRTtTGuYnJpGv5K++onK
71ZPfOXUwT6fAIMkOk6fcMCbdqiK0Ajp2cybD2ZnkdMblXbQ5+RDLdk9ClSTt3HgVmIKVgt8Kl4J
CJTiM91omNIDOUjP5Mvkhns4fQ5SjyR1JB/loX1WObk/5kCuDsHWtMdK0sh1e4CNgV9yIZprf5ka
NnTohtEzrV+jJHeRDXu0i11cdhurXFsk2v9ofuINgWxEuNfqqIp7c+7o2ajInvS2K8nv8eas56oV
FU1evGIxnCi2nqDKMNFSKymAfMlRr1p/KlNPTe3j7U+25iScXwOlXrQHFm8iLZe7ttcKihrO5AzG
l14KPbOF3maFJr2pHW5bW1kUAEWQjoJ2InZPLIpSeZBnvSflGQyWKBYBhJgPNspsavL8XwwBTo/W
HcZKRVC4MVm1ktshDBVj601mmXs6Y6pbWm22ccusrQmpC5AzwEgpi+w0t6a06eKoPCsa47Cv/ofW
dydlnLe6usoyIgKjhAoOSsp4h4seEU1IkO2SUgjBQJEEFCzjR+9ojrwrfQDsNqytRPgrY/zHXFwn
Ss9NhXC/MXyolB/k7xmA+DTKxWqE8zrMQFSaIXc8HzQjttM+Zn7sGV7nRT0eyo1bultFsJVGK7eJ
OXM0xTHeJzZaqygJFdwg9M/1DL9j+3jXO8OOHmHwPdoemVr7ZAhKQHkBus8zx+tdJB0F4gVX1Rka
X/f0XO2iU/EWPhC3dWOAzZ3bTr+W76Db8K854aMNo5VofW+V5+jH6ElO7lFX+a7viT8G2zMJS6IY
DvBEuAVcCTh9NP+vFxfRQTULveLWKjgi8isUBpzovb3jmD1or2tv6bN8PwdNoH/fQsAswz0fzwTA
ASQugGSJQdjSJqPrrLnA4DYULCfmdtWbJZnQEH25vanL431lyBRWOdC5mmJNRkHRSky/KfRslw5Q
7cQs5ZZS6dqa8FjCBWZB1nsRtCZipX2ThsW5K2fL0dnUOFZO38KxC7ocikN/vzCADTB5b4A7cZHD
jUlTdDbVi3PNPorxe2IAZ7M5EbS8XlC25xqgqBkCGS6CdJUaeHfLwJLkuJfxCJy/6mH3dZasx7xS
P4124ym99rEA1wASF5Myy54UnVVadKlRnFt2yqKvVgiJR7pxYy4jI6RUOb0HtLjwptD4319ExrRO
uyRsleKMJhVxrIbeqWiSbnycNVfAbkFyAUEdCt/CSR51K1SNUi3Oaazvu2KEJ2j9Y12AhiPBG/fv
PQG9Lh3JDLqjGLO8XlGSjE0GrAKmppLpWLN03+rDG0buNxLi1TVdmBEift8PSZ00BGYGs/DxLjtY
DHRlCTO+qfO0UbdZczxU49EJQCrKARfXawplUJ33EivONFKei4mUz02j35O0qp1Uo+2xguaDe3sb
ly8Wrh2JXBuYK45DFeo4PQ07RWrl5KxC4UmapCdavQ79x1ydSuUrZCvfJWtrrG/FJJbGhabQajFR
n7heZZVOVVRDvvus7TGJdZftsyPxgYLYSHFWStqYWuFypghOqP2KA/9xnNhaZpXJn8elnDlgZmJ7
yU3cvvBUfldrDkm9TQI0/vOv34DXZoUdBRVMFJGCJsh4Br/83mEqwrMxLx6qbnxAHA70auPcraQI
1yb5jl+cbnAlzDOqi3ylo9c92a3THzQn+SqjqY07O3eNrTbgSsy63FvxGu31oq47pUrO5hD7UXLK
JxQmNp8Ta56iAoWNqxrZD0iDrtdV6cAHSJinApPPXAf2HDWZr1ND/pCZSmsQrkAzFtq+TfmzAMEE
cbSSqcbGAVnCOqGxh0ogpAfQV0Ufhh/ai80lRSon05hF5+nUJI7yO8Xg+K4OMF7Yu6hUtD4eHopT
bTIBrPnvlWHBkajc2FDnSKOz8RTu6xN1C7d1mCc9TaAujP3QrTbeiGt+dGVR2G+wpmW92mKpnBK1
OCQYUQq/ag/9q+LAi/bl5+3YszJAcbW1IskRKtRQ1MuwQgZiW0/xkRSdNJdngO2BTC7PcPGga9F9
kp9vm171X2BqEIEgUbDAGZRqa9oDlUANWM86tNW0yZmG+Smi3QbAdM0QiLgxqsBJwoADufYeBqWa
cKzC/Ky3zU9LbYJZn6k7KmGyu72ilYsKeSXyCNyIKor/wt1hxlMyJgSGCpZCO+WLjWnfWslcK7I3
ws3KkjhmDRUaMK6CXFO4eWUVuoeWHhXn0YA+fajnpV+HBwLo3MftJa0aAs4KpXgdg0OGcAAsAskU
NcaSxlLODkOc/gDF0pOmJsXGGf9TZxFi9pXjC19JaVqQ6skJzribHyG7hfHh8Q7zWU52qp+ZA7/0
bVe9Uz9qUO95iWvHbkhRFsJzL3XyvXEX+3bptp/N0/Y000pScPXb+C5dxJ8Gu5DkFg5lVmSpaw+1
YTkWSY2nLmvHw4ydA7tdVaTfbm/+ZjDgDndhN29bQ9JN7Im2H171A3UzV32yUA3mwSDabSUiKy+z
62AgODBe1vowajwY+LKLAW7MqZf37By7NZiZCQC+gH46xgG2PXrYWOvK4cFMBCo8kPTAVSpeZ2ix
Z2k/x9HZeuejEcYPiP0VozNCyDX+kX3tX8FPkvoDcYdi4zCtXHFXloVVj3GeQoQois40ayXTm9ox
ZqB2pGX/q6UdSw4dbXQojtpjHL7gmCixqwBrnPkbO7CStWBmgaDCgGcxhtoEL+vbudfaCF87DCCk
x5/h/ACMbm44KjhSIs/aOHOr19ulRcG/JqMs7MHEns8P4y6ucMgSX0k95ZFXh+rHqHOmw2a1YSWk
XC1TuMxbQy5TrYTRON5nwALUmGiu/svJuVyZELe0nLS6QrGX1su8k1/ZPsW8Y3Voc6c7AsW52yoR
/RkUE8PXpUHh3o5oqbclynl4sLqzB630E2Tvcoe5tdvelYc6KNzciRSvfy396RBCbejL7Bee5OnH
DTfisX/5S3ApYCYARR1T+KhxGxOlm0IpMJ7ITr+vXcn9HF39N64kz9wwtv4t/7UlfMsJck3TYNhS
0AKfgOGmX2PYfrJe/3J7TauxAdkfuqcoB0AX4joOjmmejCDxkQKamy/GkHxRQY6PR7rmTPNfyycj
10Q9+x9bQjQwSKi2aBxJAWbgUeOL8ndSpz/BFfLz9ppWtw71Go5JBaT/T+y/iO0Tsq5CBWXGObTP
KjDT7Skjz7dNrJ/vCxvCndq1qUyqFDZ0p/f6e8Vn+/6u9vR96OQHxZG8rerv6o2FIa9/ViXEMH2E
yo4hw6L8xClA0Ov2mm+5gx7mGaTT7hYya6Vxiq91YU9w9hE41anGa+887dGHiHunfIzdLHKTAEgt
HR3b/Lk8sUf5sHXgV7p03DIyPfTIZPwn7G0/zlpmZvCT2MLDay7RRrRiq3A6ZXpqZUB0clo9Ajse
xBMoc2ywXd3+uOv+g0oqGnWYxNSEgNOPjd1YoSYFGPrcmZgGzvXSGbd41/gqFsEEHFPouqAVjtmX
65PXh6VJkgYnj7RP7fjZzlvw+vUveGFB+IIS1TQzrlUpsF6MveLOx+4p9ZKX0sQcU/E1xLtO+5C8
Xvov23dhVohcplXWtDWIFGT13UgzNy5fC/CC/YdvdGFEuIXCGixyUoS16e2pT7+PFcgoX26b4L9T
/EAGKukYhQANLiQlrz9QYmcmoTlM9KM+32mlmrpk6PtjFevViRSZjOkSyfq8bXTN9wB1BwcM2tRA
AwmbFxkSjkQ7wSv0qXUjRl4Km3yA2fOv4W8YgMCiAKbG3OiiGIfDF3UW66UgzA60eU+HH1r76/ZS
1q4WaDpwZVEQCS86i0ZrjpNat9g/wMCAFEeK2wN7OZaRP9rD1tD82nHC1qDNjQlVjAELG5c2BYaN
KJXwBEU9SinR3d+qAK+b0GVg7HltVmTF7TgHUtg1uJLBGdrI1AWLxu0tW/v6EBf9x4LgclTSO91i
TAqSAeniED22NH+ROzx0/4sdzGihrYG5djGRKeO2UPqqxGYp6UHN9W8VSqJZ3G9x66yuB7VXqBQj
MV0glJNBTWebDXCB6EfaNpAtgVqRvuHK4mch+OrgHAHvEbrTGNUUvnxYY7y6L4zxXMa9a9axUyU/
b2+X6Ml/LOCTg17VxNip2OZF7bGO+oiM6C98kuJrOXROXN+p5QY6T9wtboY3m1APROVhMeNQILOe
w4aNKBglvmnkoD0ajoW2kVguEon/m0Guh6Yrn/0U0rC4KedUMuh4TnJHOxkufY9Ow+N4qntIAsmH
0G2/396+9XX9a1C5DqRk0CVctPV4NuTviKlOqXy35o24uWBIw6rASAWGaM5LBQCdcHSMskWjOdZB
vU4c+hvKzWCSR7Etf7Akx7ofPqvaNRsnPvT7ZMeLi2RjW1cWiVE2OKKpcJj04jpvRxOkN2UPROzs
sN5y6rZyzC0429IK57rgquZAYGGsW7j2zIYqdWQ07TkaMLuZVrbt2A0ek+UU/vjbj8b7TpyzAQ6J
DoNgqShzzKPKGkoUatt0btvnGIWRFNL2jhEhE/Vum1seMRjD50PRDf8DHe21j2RTqo2xFuvBwOqH
qS8Tr0zSCPPjGnMxeb5Ff8K94fJu58R9gDqAuRSsS8DcCmegxLKTEtcIRqQezLBHJiQlp3KEMlZV
QQuMOrSf93OsbpGAr9nFcCWa9JwYBTfV9TJ5HT5LYkaCpP0YpcFNkjAwFBDF51+iBIWQOApSuT7c
3lsxkUGPSOdEQRAYxJjsUmHBaLJBa1WgfqO3iL3TT5aWzsCpWr/dNrT0TlRo0YUFxs3CSJOIANDK
tpkMpasw85jokpuVc1Z4Ta6EsccAdid/eYsRFGhx1DH/gBsGvQvhI+psHKIRDXNUn08za125qZyU
bqWzCwgHzPDyNuQccBxwxEUz8RgPUPwuz9rTDC6Aem/6dkBcFZwXibdZKOT/2rVnXlsTgmVlgSyw
HLi1vXGqdv2h8Xuf5+qwtb/9uZbOyAmkwACjQdRpyXhEMTc9VkkHKEylkuw0aeqoPCqaFlcPbC4M
4zRCqGF0FEqp5eu1ojbHpLNDdfe3PwMU/ED/YHM5LlKMnEyb1UKHtEwwKr8zOdkVk4V2BXOhOuSB
P8ipcvUYJ6+3jS66M7giAMTkc1ogKUKnRIhvYWuNPTUmiBvW6s6SuiOT7MNUJn5Z6h6R5J8KJc9V
nu+smb4rpD62quHVODRMyz6nxHjETz508d9C1/CzFFwhYI7kt8ii0dHUiAqyGRkB4pNT6dTVzMHt
+62ewDJnAlgYxRFAhdE8XlBMTUlBYlmmRqDREJut4Smz9YxfBgOMpIFjitM6AM0ujoiMmRUNRkf0
QGPxG4nVgz0W8Cu2kf0tgxuffMPzAjF1JZJXVmoznZp60Bux0vmGPBXpHrywZnyX9UXEDn09dZj1
kvXG2HiDLpqnPDJgYciioFqFRhs/YBeFpiGUw6IbS0BpTsOP/KjveFEmCeg+c4ddfLAslEO3OL+X
64VUDq5JTN3y0QexODKCSjJFgTs7DzabH8u50Q6WERn72Rrl72Y4W0+Il81GpFg7LTj4MgRdwaaH
AWMhBiq12lcJzm8woRXtUghA+D3Oz260lUOm0xOV8Y3VGRKXuuEDhPs6dFHoWGH/2kn9U9QZs6eU
SIoyObXdIa20jRiyqMfxc8PZcXGSeVATpS9qrejrTKv1QKmoa8YQgR0s01Wm9D7r7MotRi10WsMe
DwprTsZk7Op+PhoKq/eT0tSOxNrkr29d/CLUsTjICj/JFLasKxN91qpUD0zoxLpSbP42KJkdmfQP
Sl22bsnQlr0d1Ja+cW1SuDugiIyABILWwGrDe6tUgnIYDyqTYk+1rNytILG2YXHtkF8uUshn2l6i
hlnBooZNzrvK0Y23Acje2+tauYIt4OH+KFsAR74QNoH8uwmRcUsL8vBDmtL3Rld2md0pDiGFCq6h
znCVdvhVVs2bQvoXvatlJ9KqDVDWMkfFrwAtECI0ROowT3x93GeGbqQFteYAjNq7PtWBxoaPd28s
izcWzC+f6yQACSKwalz+AcPLf47jRWBpcAx7mzR6kLLcV+TZqdoGkxIQc+nqu2o2na7dwjKvm+SK
kgCj6DhI14tTDIrR5mnQA1bhjmM/mzw9pLHhj1p1mgBH0Uvycvurrngr2jpoOWByFC9eMX2rpjzl
dG5awOaHXvqYleGQZKWTEszmxPlGrrhy4eF9gYFFPNLwxBBPo2WCvBX4M7A5qjOITMpJMgzHtip5
gx9m4SOo22F4C4FSwZWASSdxG9NsAAReDwxMXMgfINfxCzY6CJYbC1pGPG4J+RKHQ+CeFdPSPFbL
yYhgKXsNCz+ed7yrbFUOzV3ljbjE2PGccUtTa1k9wEMbeDrwP+P6WYrKS1PbkUiZtCC9N8EDF0Pi
HYORs1fkrrxDjH3vFN/eakYsMlVuFLsJHC6O3gKUUShjlPUy0wJbmp50EnuJrdzXXSBV1m7S8+9j
cgiHrdbYwj+5UY6L4tVEyLLzT31xCK2W0MZqYXSM9Jc47Q5Nbp0ghoeZmdirY+Vv7wuYQ4MeFAmg
01gi4WUpCaUBHCTBPH4jOTrGdeN05Xcjq71xa7B/MZoG/tJLY39aMBdrCyMDiuZKi7Xtwj2UYx/a
Q/cWH4qd7Y3fbx/zNUe9siVchL2WRRSVUy1oPS6anHuxJ6dY0z6654MSyUPZ+8mWZvLax+MYZ3xB
gkqtCKBVk7mR9RZGhyY5oJK6ozLbTX3q0yF2u0nbOo2Li5BvKCCfGMDhJXUxYmfGoBgR91Dmczgb
kJe936PP0h6GneoOR+UQhR79uL21i6AGo+CqReELWpbgUBA81BxNayq7Bos0KoB2X+txi8VggVvh
jnJpgu/zhaNEtTonSQsTs2y/NKT8YeTUrwY8fRN6b0bAa4xDBiVFtmuyX9poP3Vd+t0cK99UJxfz
o37aonGnaz6KO89/v3pkwagsQ+wMOy/4VTrZFV4vCOnZ3HJ89C4q6o17eG2DL00ICVU9VWHHzEoL
SBW6Uwlo0vTz9iIWzU6+weA4RimIU6RC8Ol6g/tEkm1mDVpg9Y2rNYUXYT5yYkgU7cnto96XDNmd
h9aJp01kLf/5V2kGtw3sMOctRZtVpJxFqkitTEbI4SezOyd+eDR9cw/BjPdyk+JwNQ5cWhO8tYEg
aqlNf6zJruwDVwoA5tF27SflPtl1d/3LFjvG8tkiLFDw3laXZ00tsLnFb2uvgS7SIf8XytYLJzmO
Pn0siKPmTuNWm9OPy4q0YJxnXBdHp5iqAdhlGE9HvAeJ4lqSDNqZYZ+gqNEn93UG7Zr5aZCYRzLT
U3rm5nkeZGbsmmRCY7M46pbk4fngQX9jw7OVtQB5+TWEt2uVlZjc5H7H/OKsuc2XxHZjt3gH20F/
ZHuMSB+m3eynfvmiu9aHCt7cxqUP+o/KjbxiY7RtmeBf75U4mJs3acMGivtIwU0QKw1Yex9GGVyI
uvRlDDFrT3/kyZM0QMImO3bjVvF+074QS1oTQAdd/eOb5TEqHPtbhPCt7od71gH9vFUbWYsreL7L
GE9E3ovr4to18lFj1CIwV5AQmpOgOdliUVmk83xDNZkD/riQp9gOiUjYAcGOz5thmr/Oul0Jp5Pm
BqqI+V6xP6ZU2hjvWLsBMRbLLyJEs8XIShU2qJWkSAx79XeKMe6UYNp3c0RqJb/mw7f/WBHeYJoS
MjWzcK+HU/VclLOTmuQAxIanJlvNyxVTqJGhs8jr9Wj+CecX7/cEKRJMpbmZvHS4hV8bJtufVK3S
J2nq7d3tq2BlA8Hcx6f2eA0dlMfXTkH7LJNGA59MSp8t6aeR34f9r9smVg49fz5jeAk1M5RrhBBc
Zk2NWV/c5gb9SeJ7o5I9XTlCRM6jdEvZe3X7LmwJy0FBwNJyGxnRJD/1eh1EXemTxDy0irqRfK1u
HJo1f3A0eHIJlsK2Ql+siXCNmXszyu9LgzyysNhIN9bWA+oPA40jrqFhC2cW77o5r/E3QWjHhB5Y
lKmfOlBIkpNlGHhCmTqSNef291o5xag3oBqM4jg0z0SbbYuiWY3Ke9AV+skqIRHSYAJRmyEZE+OJ
3Pbmawltj427Ye3ahFnA+jnhIpRjhEMWzzSVVJMqgXxKDrlXvDCAxms39KCWlBz5qKyBKT6Maxzs
jRb4yibDMgYt0bOSl69Lex5oljNYjvPWPAwqJHnrxnxM69bFpNzP27u7lnuBEYGz7mBoFmBBAfxY
q3EnZ0VIgrCrJAdJUuTkpuRoiuQVanOwZ0jLjIb+C2xKwHpsqnqt3AKY1AXFGsoFmE8TR8Uwj97V
If4yaBTDVcPOCcl/uGgg0YoaNfQ2cUBECgZU51naoU4RjPNja7wa+VYjdeXswQCfvEQxHFRxfI0X
SQ7VKkXuAOQLpig+tST5aY+6S7N54xG5ZkbHB0BdClLxKOJcm5lA1djEaABgIKMPeilCRmTtdOlw
2yHWPggIVICF5WAVzCpeW8H4cj53XSgHbR7/mgwDmsb1BgXo2om+NCFE4DlRqFxkERrAuvXYMnhc
qgK/nBLXBDlrFLJj1nUvf78sCKpw9nkIUC3Q79qgWiBNV9SglRuHhG9l/OW2gbVTi9cnANHopYGq
WPg6WYbeyDT0atCEFgRHMduEarvNPu1S3922tHpk0azDLUYAwkZF+PoTxSYpR5ONalASUpVOgeT+
CQU9e0fmInETvTYxUmUkaAajtRnYE1FdFPi3lDNW3BGPTg44QScG/VPhV4yzpLEMgwrBAG3yPnIy
DM0WW8NVK7t6ZURwFSidGSb6ZTBCISFHVWdOMo+kvCX49faurvj9lSXhAs1Ho4ZWdoMoEb706aky
N8bE1laCQ8WFYlE1B9Pj9UdLukJWBmUmQRtVX1pVeSoz0BJ3DQQxwEAaebdXs2pN57pnnHZhoXal
WiGED4yBBIhZJ9KifxpnSrNvFah3SUphbVxZK5uH7h8anfgTs8Yigp4wjFb1sU2CLMfMeUGaEZPG
+f72mlYcjrcYMXUAr1/KVIDJwpwB7yCBVtnuFL6OY+HQcauhuWrFJADoQ6UC2EDhHBtqx0rWWiTI
1VcSEyepMQ++4Qvcl4Sag45+MC/bgIJpAa5mcZVqeayQwJzl04z54bbEA6V7qxLJ1ZuNavxKtL00
pgsX/EyUCLNkgPkUURAb6c4eBxfMMA41YogNqPtNSta1HeR3Odp9gGctKOlkObe7Ue7ge4XmqhLm
ouXHSJ3/PuEFGIUrRFmcqP0P8Pvi0o3LuFGADCVBNViTC56qFACw7EecKxtHac23cVvhxQWQAKBD
fH8vDEVtDQbazpKDYiiaI/qnXelowyBt3B8ru8bV4kASBUziklrPzLsaquCTHChadJxKeZdFnU+6
yf/rQwTuBqA4QRBlGmjLXq8mi3SJqhKVA4Oxz15HXbgv3ytla0xoJf4gHMAOLwUvZRe1rpmkZk5k
VGXHh57VUMJO7wup+IYSx5a681p9FmTOqNTwlAWNOyFVn6UptNIqxpqC6r575Zx66S7b01/NoT9N
O/236rb74ovxvFUyUVaKh2gWcrNQacPjRLDcKHKeFkyZ8Tx2wyA/ynteRdTc6aV8oHvjkTwPj8l9
+MUGy67uGt/izLF/3v6gK+6Jn8AZ6BFKUH4XPug4xGbB8hHs0aV+n0foC8Xg79g4bFtGuPNenAFD
nay8AQVBwHIkNVm+66bM++t1wFFAKYbuMsaBbaEWp9GelqGNpLCQVJfSygUZ220LKz75rwU8dIRA
mMxMrXILFuo0DOqkPVvphEwpob97vaQbO7ZlTLhG6pqarLclOYjDYJ5eZUBGZ+NLFf6+vaaVqHG1
Ju6gFx9mImmPF2RCAhr33kQS38DExKDXu9tm1uq4V3YER6dZU0JeNyaBDgY9fYf+X3bXf4SV85k7
ow/5JhRIM09mrlY40J/besLxjy9cmDAP9nQLeDAbHdDrZQLPpDNALuWA1GHlN3qYQvm8fWbg2O1S
qK1S9quqM+YM8dYQ6+oGAyEGgm6cMlQCri0PGL8BcSN3Gqn6kUEqSEmyN2zG0+0NXnUXXoxCVxly
ruITMqm1sLPQ4AlYLLlyLPuQzvhqTfmuouqX26YWI1HotuCp/68t4TCnJoATyozNlPcm3tvu4FZH
1ZsPoReqnobPqXjjL2kT1bkSQ6Cc9keGlBN0iehmG9Tw5tjrWGJb7fRRO4d9sZFXrX0s/nDlNw8f
hBBWpjOgPLvBkIOwpq40xo4qha46HG9v4Nq3AloQbAVwSLz2BJdIOpJLesGg5lrNj+NAfgHqAAbt
8TQW+UZPYG3PoKOHGwajV4CICEExgzqRBcEgOehsad/06V6p542jvWYClTWkoxyBAs4twcHLBjVK
aZgDPW7uIM/2OZNwi9NrDTABvP6fgiuy3kWVJ4ptOSZtPgfGuwqOQKK+xF7mFp0r7amXeXH9Evq3
P9LKsng7FOxDIHVEUUYIWOlQWVYV6lNg9BiTTn4p/db7d8UNrizwX3ARems9A3u6DAshxr7N8Fgn
ikvC1DWLrcfc1loEt44LieVGBEtp+Q4tVgJiwtubtXJurpbCl3qxFDW0lVBPYUA23nIQ9BrzN4Vu
FH22bAjv63qubXvQjSmokUKkCUbGk9mv2Bbf9vKroOljo16MCIPbQizDtE0ttynmBjEX+61Tk/tc
YydSzvd6+vNv94wbwgScDHoZTCoJ6wF7LJOkUkWPUv4ptZprZyo0SrdAPytl6D9VYIBvgHhFu0KI
ALMxZZHdhFMwJN9ybXQQKfYGyILp3B0puj/9FxOP7VpNnbSednI++GoERJKKInXX7BqLec38dnvl
KxfI1W8SOZAlebSNPrPwm9zea46Kr/3mxFupNxcg/mSJQx8bVyHuJlafJ03XaQAM41GO6hp6hmCN
ufZTaSRz1jB+5CSDPNgym/06audnOg8m2tds6n5OnR59L/TWCr1RkaN7msn14IRmbuxDVPT3c8ea
xy7S8kdZsosTnSfzTYokmjhxV1RPil1Ty42mrvtSGMP4O57l4mstjeGZjOgQ5XXaansqzwQzR3RM
z7M9DDtNbpPYMdtMsUAhrDF7PzckY19bNsffTdtGQlTKte7FqB//TFsG4GTRSykAcXpyl1rjcGol
Qk8DwjNo6JPIeKoG4IqNMNXcuB9l5khGNH7oWP9XMEV3u3AqsjdtsjHfxUYpyzAmqZnMs+y+ewUc
Rr9rNQOvVKO1ih+DKaejkwCXc26HUPs+D/JwUAAae+0yO3tgsgSRnSLvCtsLc7tNAsUqwhMDfOVu
IPMEupw27vAnejBnjMNLhiPhSjqosVmrj00j6crdnLI5Q+FeKR4mvdLSXWj2Ed1laitHXhJRs3Nx
95f6UbPa/lmfZ/NHrofys5Gy9q2FQEiQGEkIPb4etI9VEsamQy2Wb9ZNl3EU7oNWMwaaUTldCFrq
CTNDrHAKWsz+aI3fKM+2FIHt/UynU1sbu0L/PQz7djzOCvN0e1/GvzaODs8NFh78708QMWfzBCgN
Wi786NgPteFEz9lhdsZDRLHPDnhC/e6oHfJ9NDhy60gbZbo/5PmieTyykGJCN2dZOa5DZrPYhvlG
dTtf9u07cshlJ0v9xq+P4X3GGWfd+N2Ezs2x6Z1op93LYGnZyudXQ8jlDxFuHCONG8yW41N0yhOD
5uMQPyTj76x9Lcj3iAZxezK6h6w3nXaiT73K3KbvndZOHTPbmqJf84rLnyIE8p6EegPxTdwYqXo3
hMyhXb7b+OzLgh+AJBf7LqSMlTrHegK1q0AijvyquYkfPzSxI4EzBsrWrqJgtgnsQx/KYStmrq0O
JL+Y+8SzGjei8Oj9H2nf2iOpjmz7V0b7O3PMG67OjHSBzKysR1Z1VT/3F9RPMBgDtnmYX38XffaZ
yaRQcrtH2hpNq6rSaTscDkesWIuIklnSq8YH1Eu9XacbepflabHxtF6bH0hvAfcFwdLc63LpmIeh
N0KhQCBP0g+trCJveNtPjw5zogwoo43FnL/y0oihMYWOTIjt4dG3fFqHPCUtYePDTDuC2uzjjNKx
d83DVgy5aqXnIy3uGyBKmOT6r5FwxcVDcD+6h6q8CxKxm4WTqhfRJaycy8Abs1y7687HXgSwtu4B
abH/Grs/mh9g/9E8z/Llt2zkbEFnGzoL/4ArNhyzwFA9DZMOXWekVhsGslKzQrvp2RiLGBbGUY2u
KsYHnvEjsamMmnaIraJ4Ckrkewi9Y5m4dQz3jfbYLz+u8eI1/Z8KUeBSWYJKDIoSIx8gtmZBEbVh
PMZze4cOv2hyfh0seTnU4qCXLNNGVzkYKvMiq7IPTS6S65axdqJDPG5/1mfx1F2ctZK2JJd9OT1A
qjH2OlBboy/i+hCvY3XkCADKwkGGeMGrDt2+6ENfk1E/BHRCUsAFL9sQV8LYcIsrsTpWC7rZPvpx
LRRnL+3O7ZjhM4YnAcT/3jmjzj4avtrTwhwOXptvYXFW1g11N0TraGIF+f4yS6zrMa9bt4MPbt9m
qYgkNC+uL9vafECnjqlAkg7asYsja/mdmPKy1ED7+DEasSJinUCkuPNldrg+0ut8GFoB4M6RX0dP
0Kumu7E0uFXPkcysIENv6aECwW5z2GIzX7MDmAH6U9CZ+pq6ojZVlY2GC0/rppHnf2ihf1dsMVWt
4A5RvcF/8ObAaLzSVQsp8SXH2wYx0QD9w6g7QFA4qo7GAS0Ht1uhx9qczkdbPKjyrvPAxGCODzaF
vzENQD+VHcvS39IhWylLzATmqCTO7ZFg/16MlAVtWQXzJvX7/r74Zt/7dwYeboCVWkf7UIEw7mTv
nBtLRcW76sN1A1kxRbyBgdTCjT83iC+cBB2YYesw0w9AU8RD/qETf9YtGg6oiK8PtLKc82MbdPto
20ejwfxFzu6OvE9TDhKf8QFqWjQivvGilfHSdObWtb86I/AwzG2mED9dpoChIOhQx8C+NZ11aBR7
Aa3Pvkinl6JuP/7GnLBps14mkkfePOezOTGdew1CtvGhVV9c8rVs33qbgr6r63Y2xnLd8KRkKFyN
D2nRJ3hgghJmiCda7a5PZd7nRawEKg5E+6hmw6MvuyPUVOQlVxgm9KgXVXQckj6v+tjqchU5lf9U
F5baXx9zuVMwAyTp0dEGmngEnT87hs+WD9V/f6h0UZ2AZep2vRk2c6FZATDXsTFKG0gobTje5Szn
EWHl4SyqhbahJSCmyvxJg1yUnaw2hTyn0fX2lGR1VryrzZCbUSPd5p0CzfPX6zN91UL0c2BwBsJK
gCd1lxgYxnKSqcJmp1CZX6fCsY7D1IVHv5PFbR3yag/GwfDeCFK/ivygZgf09nsf8T70N8776grM
52JuUAbweGGyorCGio2E4b6xgd5Dglp9bJQffHSzYGyhK+7QNPKLQLe/aGA/V2DWSwFrD2r94TJ2
dEJqgqIHK9CX5GPKlHvLuAyOvWj1XZAP48mAhXy5vu5rFoaWUABbZvwRcv2XB1T4lCBBYrAT05V9
Tzop3+rMCW8bXol3YWhs5S5/RiLnx2iepYtkH/JO6KMCpvxyQMgqBGNYYZ9zGtQ3xdT6ibCct45v
3IC+HDm2LFQxWCFuS5qV0RTSKoIeZLcfIQiBtIYzxgTws6QHwFgK4xGdUt0hFFJGAmIiEajWv0+A
b422eSxDYLilWQ0IIIBvcTMg8NLa+LNh5I1ohRdXLq3xaWEGOJRZ4VP8ZpcFbhulYBPfF7rVD6Hb
dbEZ9LuBix+hWf2whTo0pb73evMduMoStI5/Z4wbu5GM5aEh6ZjUHssSUZpPmRfeOVn/Jk+9Jzt3
T6wUb4aGBpHZlkOE8tR+RFCwC2VZ7wCIQBYyoG9N6JhF0NkYIr8XzVun6JxYQjs8Koag3Tlu9j0P
1PtcanLo3SGIqpqMOJU+u3GCmu/lVIMmgDTDHuoiX6eSfZgMtisJFlY4SdV5Oi697lvLs24uDd9W
YJ7Cmz1xNRRznYy8F6bJdkp3W4HwMmac9x1cZFCLRunKxzv6ct9rZLpE0RjlCe5V7wqR0QMggOJ4
3ZyXd8HPUYDUmh9Ic4JqYc6TI2dSer88FeAU0rFBO9Qs7LZsnmtTtMHGiV0ZDb4KtR50dM6iAoub
R6IRDc3qdnnCQ4V/sEo32GnRg0s8qMiWd1g5qDMaDKXTuXvgVUHObLt+ROYQ60fsuxQpHO66+6p8
NpF2+/U1/Kk+BY+Klp4l7Q7qS3bXhx47dSV6ccvKeN8R8i7Pxy1u9PkFt3QFAFygsjRfbQjzL02C
SqNnrpjg8ChOmJBZf8ig9/eNV7YRhyalt00Dek6T9tmGmawsJi5UoNFnBjYAJeaNPbtXW2KWQFRh
im5RBk8+Zd1jnYfNkXOzf5vBge2vL+mrN/tslzOtPXBWeDtDyeNywF54vO3ajp2UDTHiKHdJze+4
M9+ovp81782+GvNE1M5U3nB/eJ8KgRxy16iNtOUcKC+WHBR9KFrPeUvgfBbvKsjrlqNppAXo6M3E
HcBr5tdxI1jEctCwQo92cH/0dbcR2a6c/bkdEJaLhgZUlBZPeTNgHakJbLcQk3mCjG9xz2bQ7fVF
XjmNQA7N+jYOogjIT1yusZ1C1hR+i524HVTvMuFZLfL2vRXE6LCVG1DANQuC6eDRjYtsvjsvB9Os
7AUZGTuJgThvUXF2H/Kxq19UJtPj0JAtLo6VjQNnFFBzSNUhqFnyKSijJZmoCwZV37xDOxs39oXV
p3N2P/xmytzE1abrI6lFCsBtr7vk+uKubCFe4mh9tnF3w4IX87Vrf2CexHzbYYIjqNEi885vxnFT
QWR1Yc8GWtiKFww5iHcwkHOgN9W4y/wXejtLwphxj1ShRBo0Dj6UJNF3W10Bq3ME+RdUkmaKuqU/
qrTbDsWANTZ69JEbUGpAvej6Ms7LtDh/F7fg4vz10kjhvzEEaSUXca89v4zTXKX7PNXTEIMqm7/N
oTO3RZb9Cl8HD3RxBmcDO3N5YMQjuixrnEHkOaAEAy6XyHMT7UTFo7GbtVLae2evYgQLxZ7Ze48/
2NMhhKrDfisZvHJQ8VXQeuGg/Ql+eLEIjrbGooMe9qnOm71Jun0+lvu2+VU4xjxjnJd5KwHmAwPK
5YzRmZhbKjeKk3L4vWvYB+XQ37hHEOWBjtSH4M4r3qvAKSGwzEvcYEFQkMiyJ5FIYEUPhKYtHjCy
eLluPytLh1MILwe9ULwI7dmEz3YxRW45DBsLSxdSXcV54KtPXdPVLpoyJa82Dv3aBQ2+IWStgDMB
we9iNODcWR2MHUYzDJXkVfqUSv2cF+mHuk2t2MsQJSpLvr8+xzUPAElsUG8CXYk6y+JyBkLNUi5N
yxM3eFXidtJWuAuqgEFiZwC+HwhlGWyVrl6lzuYbGjJbeJrgnKBlbDEq75x8nHrEckFromMdrYVg
zQ2HTwzw6Js8ZNV9zWooatS5GadhKW8Gg3QPpiO7OCBqi6JobQ1QAwIkDgRFBDHD5T7nFoV2SYWV
11yGLK5AXR7usReKJ9WAiCEJLWXXv7HdaKpAlgOEsXP3weWgFgOSHipD5QkhLL0DiNs72C3F8wos
aLEKOqhMKh/Ri6i88jfu7hkAgsoGDA1iZ5dD62qUyK6U5Wls2k9Mpk92rYxkkLTfmOMr/NS8z2cj
LdUejdIMaKjgfGbZpjSLi6+zXI33aO2zuDMScrP1SFi7uQGkxnkF2yPaAhdbyUKfmcFYlODH5dnd
CHjJ6PYgDDPJkDh53nRRN3XFLTFFesNAYr//9dN0PvxiU1vIGhVVw8vTZFJ1hHDtEFGgx/co3mR3
xBq7m+vjzT5hecOBTxbhF0B9yCAtzhHzPFqlTl6eSnSV1ijHinwLpb7mls6HmA/PmROctDsqITBE
2DIzociS7kfE+Xu/bXhsUQdSrOi6jc266H+x/PXTeIAhRDZ4zkMvHaKLlQMRSQO2vCYHAJ32rDIi
dDyET049pgfXqrYKOysOf26AR7eTC15Af2k9QW23eZ7PAYOPd0mkrWAck3IM608KgL1043mwsrJw
OOACnl9F2MTFi6xDiQ2SWXC9gZGXz6nmlnOj+CQd4FDGSiThMNmfjDr1ZNTbhf/uuumsBEfABkOj
msyi8K/6hMPUEnNGFU/cHgzzEYj2RkhEIANSROjGG8p91zqA2YJo1PA3IHUrE0dSF03K+J+5R38R
K3jgpWFpjlOigwypEtOU7ABzomakMzknEriUX1yzkDL26vDH9XmvDj7rdqHrAgxRS2dvddwowwpW
ZYmyeDtlgbCiutDqrqX2tPeaNP3a8AlPjbzeoKBbsS6cUJjXTOmA7ovFtLly7NR1EBQS6R3kMH0U
DUSTO7C8bsS9q1P0gPC18DwDncPCvyPR4HQ+rcpT5YWFHVs2lELjnHZdFuUSFCFIl5RO51lJ3Y/W
FmZ2xSUhk41QAqmGOfm0mGUHggXmAqlxqliORJ20x8hJSxpf38VV651LRB5gdcDnzt/izCvlfRVC
LwnhZkGDGG25Sa+rO8/5wrl8mgq1wVO6Oqez0RZu1h9LPBIczCn3wMhhdMWj6LSZXJ/SytUV4kYO
4X1QU34ViQ0wQjgE3JUdS23cU2BS++TjWBxV23VRn7n5ozGR6UVwku98v3I23O2aeaIWMBOmgdQE
ruFySf2qMtAelpWnVrN0iqYAOOEk0EH5rUPn8xbgYC00mEMPQNHBzB++ArURmRNtp16BoIs4n9tB
MBe0BBm5S8FePkR9n/t+RCZvKsH/WsyQAR/EwlEO1sgb2yiRntaWZgnJfGuLNXrt/FgzXtPEcYXO
wuL8pHYpvEbp4sQyq4dylSdfSl4192Acps8OBOrv3SGlxwpVuA0XsTayiSeLCyNAHW+ZKjNq1jrU
tpAxmkTR7eqU6RKdlb38WovJ+tqnzHuC1O7wFsS15hZnypoBoIMD/A1QNJ3l5i4NQHrBaLYMZ6qp
q5msJ2yz+ljUDnmneVl1G5fA+mjA7yM6cGDt81KcnWDcTJaAORanYBppUttVh/JBCnjhwMcNf7h2
fPFuxEWDVDW6YRaW3cmmtPvALk6mso1dP4mXCUqNu+vHd2uQRZwkNPBqbkGKk4/W6HwnzdIpwQFY
kH5j4bYGWoS4ROlKNi5shJmcRLZUT8Vkf7s+mTX3agGmRoDRAJJmeYO0cDkuKczilGr1Xk0A7gNz
yxObWaj6OFO9G6ty/J0FnNEnc8+Si5LVpUHoWrd9qHosYG8VP4rUNXYdtdlG0DVvwyJiRsw13xgA
2aMxajEKA4+uRT2MYhpdu6+LZkiAwUrvqVOR94B0bXGXriWjkYTFtY91BGTopx88s3NpUZ+gR7Y4
AfJUx7lD8sRlyAebtsoSu20UqucW5Ij8MUs6qw0ede2aGyazetaQNgE9iwkeieUjXxWtEDqoAft2
rMgr/fuxMQ+D+lUZHwTs0Ar69zCLI6CLmXJhaAoE7OMOohNRVRrJdcNcX048CAjezIBEWYv9c+q8
DjyrKk4SFexHT2d2TLRrRCjZh/Aiobz1GuHGxG8F9E8tCVWZRgdfrn+L1eNx9iWsS1M1HHAUo5xS
nMJQD+LIzWE6tTMncGQB9x4m8PDAkeSZl3cbrmx1J89GXkRXoSHgKCl2sjY++OrNmHaJId2N4GrV
w4DP0JkL1XhZLi4CoAxNG6Q69KRHM3xRVV/dWmoUz9cX8We7xaujOLfbozCEcHFZpmkaj3WeKhBV
iaE5ssodnoTZDycOvNWRe8KJ/K4Hu32pJBQH0Sqsosynk7urHZ25keVPxl3tmRmNC7wKocDaU7C5
FxP5Yrm8K2PUJLITXAg5cYvxrdvyFch2tnaESsgyzJ1uOFmXRpC1PbhKbDh8EEuZgJ5Ce3Hijb8r
8bJJ+srUkSMKYOSrzj8ZaO6LUXgj96yxRWIhIE6YGqEoa0x4sSO4wyPE879fX+G1fTz/hgszrW2Z
ZmBQgpn6SEQoPryIvHq5PsaaQdo4cRC2AcsupCAWq6CRTh7KCa5FhkMY2dSrgkNhGWSKLYfX/PDr
w4H16V82s4gaGKfcUiEtTgZlL7jxn6XnP9aVt7s+zNoBR7AwU/oiQMEmX85K+Y09miwrToS37KYh
0BEM275OOKvHRx5YIwinaPA7SwmgBpKQYD5BYvByUCMwJ064wrMYPK3fssFw3Z2t0va7I0W+pdmz
um8QsUH1HqTaoH+6HKyAWgY1a6c4ueiV4ZFg1IfSeUdaEKRTufVcmz9tedTnex3MIRDNBg/K5Wi6
ahwDrfOIa5XOdrk3DLeiQeNKoVJ1wO/rN7yizs4Xyi0ipYruz+v7ueprkFbHkQU2zkbC5fILhKSp
EYgiBJx5Duz7vHpL9RsQRLkpGn3inkT+M6iad8hQov5VPhXuC2QZ2HDMfz31OpOF/et7LJyGBv6n
LXwEbwA63QqdPhbEuc3Z+BsP1pmGDY8IoI2QXb6crm+wZoKqVnGyrKL0okEUeRNzUPH+KpvJ7ARx
G4AAdy7j4b/LgerBbfA6QXRTiukLYMSRHsf9IPXGu2jNWs+HWdhPHxYwUx/DpMF0Ii47BqX8nhtt
fN1MftYdlnZ6Ps78Pc6CNUKtrNYjxunoEc1jHD2CbO99CqfIeimgWi8SEzU7mvwquPfnMkLMB+zz
YHqDhV6OWzdl9z93ySB6KCUHhtGwRA5oBqQ2d7aS5GvebQ5/kfjzMdyy9FCbpeaVhTitUfCcQdnR
F9/GoYy0VsEbwxxABmYxayN0WYu8oQyLyxBpm9Bb2iQHDGSoewGPUyuNHkPLOnoFjhtjE0+CvrPy
5PpurhoNMBAQJkM2F31Ml4saVFqUpY8ojYLqego4dKbziBhb2YKtYRZuW4ggQMofESkVZWQQqPoO
VdQD5/afzWbe1DPT7CqvIaRF5FcaCDB7lXQgOOT+rxKZ/rREuA0Aw5B4xMm+HCZNaY+Kk4TnqDO7
RmN4Zt9TyayTN4sobpy3tXSHi4ob7iGAfGEVl4NleVNZFcNjDEJA+R4JQwclcsNAg33PHkmVmW9E
BWbl3LDIxshrm4bq0Awjg0oAWkUuR7YlWG4djYPedE7JojwNSh3LZgKCD0ygwYYlzu5p6VaQaQe1
w0xXgOTe5WhVW49IbcBERl0Nz77XFnHb2FvFoNU5uciIgo5pZn1aGOKIJlfg5HHARG0nRVfeehaH
HN8WqmLVSeJ9/q9xFms31NYIEBPWDioAN2ZUjRF7qR5CtGIGEQhO76ogSqFvuLFjq2sI0OzMez0H
3Is1HGkgyMRdeioBmo6mVt7Rxvr+62cMrUP/GmMRMEtdY20Dn6Kv1rwDFdi+LHSSKu/NfzbMwts3
E0ifxgLDwN7QUg0ILEgeUEbd/cYwAKCh4gD2UIAmLq0Or6YS0TjeV5b2MBWkjG/DrneBZHfL4+8M
BRg3rA45tmUdsmAO94wypSdp6a+lYf7wggxQYjxSr4+zagQo0f3vOAsTH9rUIIqHGCccn/1OfJvG
Yos5Z80p4T0H0Kw5Z6GWBAlBycZWMQeGpvVdatvouOrD98zp3hsedyOvVXc1gIUb7n1tZuiIAiYf
HbcQRVzYhAT7JRTPPHoymzq4kVX6wfbzrTBja5D552d3iGlUnPdQzwQsuAwjRIN3COze/foWnU9k
9lJnY7R+rnsyBfQkJoC7qxSqey35nVzh+SALO0A6jSF5jz3C3VLESrY7RgK2sSXzN116bUj5ATwF
LmUkKRbnh7C2E+Ako6cR1eY67SOHFTGztiQUVxMJ5+MsPJtPqKxBCULhT40wYlXsArPaRLMeXZDI
ROe7nO/kMb0r91uR4KpBnE1x4fAKR7ZGO2DoTFh3qHBXsPXxV/UK55DifH4L0za0CRauEIMggI9N
8ZWDdOI3bA5FpJl+HQqcS3xo3U5NikozRTtL6CUy9D7UGfRE/7NBFqkHR/ohtYYRl4NXlB9Y6egd
BY3OxktnfUf+PZVFSNSREfI3WlNI91bYFXGsS91uzGQ+Ha8MG9fozFYHzaJlOtggpO9liDFEhgoC
yl0oCesdT41k8vKNS2g1WphpBmcsNhpMl+2r/ZSLomUSExKJwWJk60ZIvyXlzti1SW/dGgJKFVZk
JFtii6vH92zghbNrJSqDoEiARy2aGzrcTnnsoGHkN4zibJCFt+uNvGNy6ikIVdQPQzsveVVtJO9X
LeJsiIWvG1FuNusGCwjKLpDUgKimvrk+ia2VWgR0Y9vZnnAxCUDSYqqL2MqBUadbpZDVYQB+mNt/
0cn6EzR7djOAosL18L6lp8pqb1oxxh3J98Um/n21sgycKzQ6AC8G7+niCI1FPY2BwMY3H1Vi77tD
nlif+ljtuvs60Te/ARrCc+lfw4WLa0LaqepCKFWhbJrFg7bisnTvM/83YsbzURaXhJNb+QBNM9x4
tvUOpNiJ9qqE1NmG+1m/jIAExVsFqW28Vy6v74oj72iCrOSkxr138Pf0tjJu6nqPToJb4yAf60f+
YBWxcS83zHzdOv498MK9Th3XfsByVANIzxKHZtmu5dKPAT37nacEeuHmFolZE3WJdAjqFLRDGbK7
A3efxqq4aUa2Eai+Ip60oGhhoVkBDZ6Iv1+BuxqeibZU2C9gKB5GMEW0cRMe3OwA8aSDEfvx4Ozk
eGe6e/HZnpV6YrnBwffz1rt085dfYXG5M8i22ag2wPMe5Q+RJ5UXtWMyKw2qG+eR5jtm7AiYmI5o
sjuE3677lNdeC4Pj5sedjBv5VSN3FuQVJWZNT12bod4xRkUebjw6Xl9jl0MsLEY2IjSCEkNQ5Kpo
KPaGC/CulgfH3gKyvjZODBV6qHHMmQokpC9PhTAd7eUTQ+CsSyMSASiGRtkBJONMWzze8wFb7Bqw
0XCP6ElHn9vSnRhG5jVdBxSGkvUjqok1WLSKxlFxPnocBRaW+kMUetNGhnxlhjPkERRT0BmYQZCX
MyxBZeFSG+mlzqLpD1l1YfARkng9aHccQcQv3zizejdYE5CahnTasvteTYGa8XmIpfrJEjENaIrE
S20/697wp911U1xZUVT8Ee1A9wVpx+WDzuSpstwJYPPQC+jHKgzkQ+Gm7JCDgvW+QuhzNzDA8jaC
rPmWWeyjBeGGmVsePUSv+v7BAOT1RgBQOZ9QFx7SabAAnaAKdbHBBdssSrdtCLJgbZFDOJCxP6a8
B+7q+txXzgjKzqi7wxdh/sukK5gwMj+ckOqt6/w5DKHinA/ssw/Omjg19C9XHQCfn1kFZyJTHJTF
xVuoDo3TGdJcaS7SbyrIXPK+Ln2Xvbs+qZWlnYGjkMTApNDlt7gLQZ1XBKhSzeiU3M2jUbvkNoVi
8z2pwnZnFJ7cQVWbVJECY8YTcZrp5foXWDks+ALoW8D2gqZ4iSHNe+FnWqNAPriVjp1BD5Fn9Dpy
C73VirY6FFhUQYWF5mgUzy7PZTN2Zmt3Az217igOPTTV4gnsk4cgg0T29Vm9dtnITqK4Cn4WlHOR
or8cygLWLONKVSc7swczSadJO/tAqODX8QXA+4HKd+bdAtrNX+4fqAYC3iDXwVQ40MSpnEIfAnOQ
fxHb/NfX8f9k3+un/zlu8p//jX9/rRstkMhXi3/+87H5zl+U+P5dPXxu/nv+03/96uUf/vOBfhW1
rH+o5W9d/BE+/6/xk8/q88U/dlxRpd9034V+/i47pn4OgG86/+b/7w//9v3np7zVzfd//PG17ria
Py2jNf/jrx8dv/3jD7yh/+v80//60elzhb/6vz+y/DOnUn1e/s33z1L94w/f+Xsws9uDjBIIbBxV
OPvh+/wTj/wdTbp4qeExjX4xyEj88TeIh6gcIwZ/hweZMyE/owpk6//4m6y7+UdW+HfUrhBrz/wZ
gFoA2fy/3+1ij/69Z3/jXfVUU67kP/5At8al65z7rQGqQBLMR+LyNfqscIkGRNpId1yIScbVaBvg
l6xJyXe52xu03Y3gdB/gwYeB0OlrY0lb9jOvQJB+rXDfNLHVtk3ztuhqxj55IJ7SWPUpa2PGK0Ii
IcbUi3QTDvIGLGIFHge1z9SQ5MYIHTADTAzjjzAoPO9Z9KmbP+HQQCWGgw+D/GmPuNWePQKuZvwm
N6tdqtqaR8zmJii9DSeQj5UKgohU5o+wmzKkc0AHEJV+KMW7qa9y45gLH67YBLO7tesGA69waOOJ
Nkn1yMKIomG5Qd+TmMJbrp1peuSoB/IP9hg62eeGgJEviyaQCowPvqTDeAtUGyScIXHs8FPpDF7x
5LUOGXbE8OvmDXPtUEe5Uw/4/1U+5bdNbtIqAXp7EHtmWF24A69lxkBlEMhsx10hdRTOzMN2kUHz
ssqdxk1spHGCN8hWQTAKbaNZzIBlMxKP51n5qfBqVPKBJzeq75M9KYgHONKjj0CDVFOi/WHM9sEQ
cO+xx98WL32Qu10CVbS03OcdeP6ivKfmN2TcXLRKm31I9ixjAyjPfJKzw1hM4nMtvNx5UxPQvt2T
OifktlZcdUdGCLIKniIciDO8IXrgCAZwUHAxKXS6Y8F/QKczTZMqa2bxEIta3p+5liNILbrcVrP8
LojFY6ipmu2uN4w0T7Df3I5LlNbJXSboCMk0EBOBFXToONhCNfwkBBIHIm/8skWDhjsALX0AHV2b
fyndmS0zzlB/EjfoBAgGEkk83HvA/WxwiILii1PIRpXSuRksq35XAvSRHZgYJLkVo7LG2DNy8xnM
BGYfWS3WDsxvXcpir52gNoZwF8G7rQE7O2CNGi+asL4i8UaQyURmj8b4N31WMNBkUgdlf8b7ft/g
NgUirxVZg3jLS9MP0h20t6unmvOd8POpO2DpxJ/QZczLGw+lkDtPUEFjQcKOPKPxUtZvKkV0mjgp
MAFHUYJbZg8Sqlwc0p74XdKmJPUeSJjWcp9ZQ5GDG7SjDRDLKDXGnsj7JnGaDNKpDBWkJ8qGUSbS
DfPmJmxEWR9EO+mXXg7OeBcAxVdHLpsc49C4Dd4pcP8jPWbgzrhHDGIgS8Fb9dZMa4TghsEgtd22
LAjusFGk/NHm9vOUoxk+xuKwMnG7IS0j0M2I9EBTuMBIdr3lfBprWoSghq1zcUssNtQJsHt2c1Aj
FMXQh0cQeZsk59nbTGn/+wTKSPoOLY22iaoh8C44iKKEQHzLp8zaVwRJ+ygd/VmJzuRDeiLo8UNf
jZicPnL5SNtHJoJ+2E0Nuhn3kAZJzb2SFH2AAUhWwTU0BWYZT4MIQZ0iOTCMrQzSiHFFxkOV+la/
k1jn6Y4oJFN2AVrj+b5XdleiJ6BG4Q+dqe4JGN2MohlssKojp0x2kaLIIyUCWtRW4koPvdbQSGtA
WEv5UMVGp1MX9c8sy9Cn3A9BrOEzy13AS/x+laUsi61G+w64dV3dPNBSS0hJgyJ4elYIqMWHBqop
O1e2XXUqymz40huEvjN1MahIkMzxIzE6/pG3hv/VaRwOhcwm+2ZJs/naFi5oaUr48HBXEAJ+pzbv
gnbv9KPU95ZweLvDTZWBoXwo2092gZd3VMA22T2IHrC4zpimGYpNXV0eABgedWQH0g1ip+loEcFf
iT/bGkRIkUbTBDsEVtXxeBhM8H36kM/KHsJhbLJncJhM6rnLu/q+D22IDQEXPPYPIENU+KyBcDtK
h0CqhJZd3r8oOLyqjoYsHGwrAvq7naIMkM/2aIfZ4MXE00URj3Bo/Q97NKZsRO7TKyCYpKUYvJci
zQLr1LtmZe51xkt0uI1gYKzg2JVp3gAERYZHSOuM5ZtuQKbmRoQitG7JBMT3rmmZC7UDh9LpGehJ
O43sylDZnkq8JG5dVprpjQXBJPQXoa1XpQn3Or/FJaMMjh0ujSo8FqjhDnCGvOniypssnIKpHz5C
kG2sbpsATvyxQp9o7OfASBeDBY7wkHa1GaFXz0kK7SmFq4LRIpG6rfPYhjCYjGzRVSwKcayyvWXY
nQa/NzQG9/BcvhHzrGLwup5ZgIojZ017IAOQCLFDeA5UjeFOfgICZWRKGs9sm8+oaxZ619oGH5Kq
VuY7kD4PdVTnla4ODudjdkBwLPo7F4etvQdiYECygyJuiCW01d+nVVZ/GZFYApVU1Q2g+aFSiC99
Mxg5MpyksmIjFw34i/EebeLaqmq6E6zI7YcihWLGrWtKaouYG0VpfqlTEzkUI8zKbC9tgk8B1qPp
RI2+7AY0dVFnmSm/KWlKxR5vPFEf3EGNTjRYSgPLV5hTkLipclI01+nuw9g04tlWFO9AF1xgMo+A
2tIgGApahvc+jFMdWnvM+RF3ejXsi542oPn1W2p+yZQ1sEdLqrA8uobl90doPtjDrTQg4PJniF9B
sCNCvzxyUImz7xRAxuImYIDZJ9QPOb0d+qEqk9YcvOFISGeHN12O7MMD6Pl0+GhTdMYlRlhY4rad
ulR9YBPaI2+bbjRShh1okYbmZQY4OxrnW3+KndKvP44cb7KTbxeOurFMw9QvXWajxBSBPVyRpEHj
SSAisAtOYRmjxdtVWaRI3refFHgHYS0V6T31MgLw1US1NKSx1yZjEmJzDfQdXmhD0HjF8SZqbzPl
kP5ZGsCd3hSt/TajpYTQFQvK4th65SwsHPJmanfcakpcIGiDFPJN2nMbcC4UWiRcd1e6D71shnrX
/z/2zmO5biRLw6/SMftUwJstgGt46Y0oiRuERInwJmETePr5oKrpkVgqMWpWs+joRVdHFy8uLhKZ
5/znN05q+I+ZjyI+0LykFgHhEv2d66X+et30brGcvE6v4EpCb+IXkO5i1/uFvFr/uu+xiQuKGmP9
oJ7xRzg0mc/NlICPJiO9tTPTnbAMmZzYVQf/Wh8KmW4c50LfTF1TcezHpLSPMuWjz2rbSepnz5hk
M3FsmnkTTLxo1rHFPR9VkCPt5spOhVOBH2hVeZxyb+xYKqyhXY0+CWKQM7R6hK+QxwXKyvjQOH2f
77LSr73Lvo81I2jzOu72vH/NeOXH9UjIOp+7hJWcKy/SjDoxP1R45Xm4isd5eWjcSs/vmwbBVBrI
Mm3lV9fnPj9oaz/3ftC5C4nnK3a56sKL8YXCrcWtidpp8dLywtrpU3Wa7aQfo6TMzLSPVNn61ZUw
y6m5zpOSqhFSU+PEWWQ6xB3fjXo35vuxmWZ/O2wrosPjYrQVdNVmqsr3WZsVZnUHQc5bLhtRJfJQ
ONWY3pLkNgx7n0cXn/yVQ/9Q14sxsm5U1/nnJqa6k3zsbJGq6iV1tJWQL39xpBN/RtsIm3yvScMv
9t+bsH/Ujf5tj/lTX/rbnvX/YTe69YJ/345G36rmufs8ZM//uvvWjl9K/qF5+deQfvtX2NRJ82Nf
u33SH02qqb/bmGE25hAECyERBPn4o0nVjXekDZE/QKsJxgxG+u8m1X5nAsrQ0hrYEsEoM+lf/2xS
hW6+w9EUT0/6XX2zNTf+SZeKAchPXSrgLMMRxgd8It5WfOortGvyaloF5dNP8P62h37MlrZ5SdUk
XZIFpBAnV0zZczoo2TzTGNj1qckq//NiJ9N4nNwZZ/VATXnvDsGmF6Ek09xZ6jY7QpxZVqjKvm0v
vMGy6mtbS/riYs1if37qzKbLP6uBRixQud2LF/btoltCvZy16WLpDHytepXTowVDodYqCWxjKOAZ
VV7TwAfLE+FquIuYjXdWNJOHiyfYD+V0MPU6nn+2TFoTv9fZs1t86gxkc1PQJH2W7QpjmOWNcuVY
fxhTkEwRiWyyvWCYGredvxUFVk1eMOPVkjtBi3dIlYTkvjqwZzVN1FgKCVuaehrOklqpjgTGHkm7
k1DPC0qLmlRJCDcgF1mJZW8yaH5Ql4affB4VdoNzIKSTkYLglNVsLMHAAWd9o8ytvRs8dorVCHw9
FboM6tzBoTmY3Lqv2bKVmuerCcm9+mo3Uyb4wuzxyV2aaX59MbdNV1uhIZJF7RtRW9ZX25mgPwLO
tuvzJIHNs90w4ov75E7a0D4r4a0jphaysuLdkA5u84gpwbBeF3Y2+RdF4jTzh4kWqKyCtlOr+VzF
Yyae4633eO576CRpkDmN6M/XwdGH23icxwlvRH1s6pTy1tDXnd9Uuv7JXYe17oIFOqv7uNqp318k
tVUMHzOMGJOokA1uiubs6Td+g3FUOge1AA2+mIx0GS+wT6zcw+ytGZSShM6X5zASYHBcPfD2c4vQ
5PVoz63uf5xjgRtUYLVmVcFkzXKtPFjIgBtcilyAgSMCZY2VNeZdu3dnvXB3lg4OfNRH0xMHOSR+
fLvMejmcJ3rZGue6s3aNjHykzBU0Y3+obwbsaZdjXHcberOO3H80+W2fvi9aRDDXIrMynRKLGLrm
LElrE8LVKqVZPKlc6/rTWpVyeul8LXc/VryV/XlrzqXehqLfdBUBJ8YqL1KabR56kmR2/dDQ+Mod
ONM63kq/GvPjvDpdZZEWDgZkcBTyC2uWOojJnrqTWxS+/TRQRah9lXmcPJGCOG/stjRw8WEAPndv
BEON5L7xRlHUYTr2RWyFDawnHDGVu3PqSkXSqiZEzFasX9vLXNrnSUW/o4mqOpe00vmZAiK1o9rI
bOvMr9Y+3cUea2AIPWNFvRRoA4qJax08gCAJI1P5e82M5zls2rhrLnCKSZwbPWmcZOJ9NoYYFcGc
qZNjxW49wnSoPHNXWp1EFRdPQ32R2YOP0daS6P4cmgneWKE2L0V9v+D+46XgPRVtNdW6FFU4l52p
NQcjUYl7SCcN06ywqZgQXWu9Ec9HMhvHaWeUghwka8Bd6oVsNkfb2ZWRJ3qQTF7nfunnaWqMXc7L
icsmNm2NO5GnKUzvzCN6ZcgCT29xtwlS3tgRZ7zRcNtniOlVsyP3xjPHwMVCxT0f1rgt7pRfUqxg
mwlr+GFNwfOKsNcX2VtsQdri7Vh4qbNHMLPMn/Nx6cw5JDPU5LFQ3rBwAm+21+7KX/sStNCbh9bs
g3hYJudLJ+NufCko4osnYVLtpyH6nwxIAicMP3vfl6mbXTR97TOCK3U7sfvI6c1VIzVidWjt26Gx
dMq0yeG6qAB7rIvIE64M50tq6s06cStt4vThMqWN1QQVIlQ3DWq9oywK5qXS3TyIVyKxi803VIuL
0Ny2iu6oJzRqU+jVq7/SGiRtlZOo0LLa/FCfME9NokTPluUxL0yHSjHjGCJBbiyxofEOXdxYdnlE
oIi9T+Ak1UD1pAy/6x7ztfCmT7XWoZn0jWWcZlRAjCEOI5VcroF6oNARfMURu6BQsSC0JJB5u/hI
LBdtPfJRQ/rB4p/tg9Da3v9WrX5lR31MyNKNoDcpO5CMNr6FhjpBOBxoTt1PVTFo8ojCqi1uk9Qd
3dtx6GtrN3rxYuxsFWdHBsqpcYRL2haRahIjf+8NeeLdDvrEkRKxw6MFTGXWjfsebK7XQyeedFFG
o9eZgv1h9tO73m+wP973JV+KjtTxY3Ec9UnC0FCDEFSD3tp1u1TD7c8OU9kJbCChnxsbHAwS6rqn
ufJxYjqLPatVsg7zdBD9yRuxczzPpMFpHgh9mDLFuTnODXyWxC1efHpLkpMK01TFs4IPae6N2czb
U43FiXawS9r/k/Q2cJyX2Z2ng2tPrRMqN2Gn3CtCJniFliGxkuNC3qG6XvWidoo9rWjnh2W62MMh
3bw2m7BbbL3Z1WkuzIzuPNOTM6umoOoOalq17vMihtm4YBZWpJckK1Xz9eAWk7jRGj+2Vhig9Ls5
4EWdL+u5MrS+BQSsaAaJBBMx4pe1LKjgx8n1xp1ZUMmPzzw3Pb8pm9Eenk3XSOoxkEluys9Z1yJG
Cqy5YiwfuJyi41OW+ZyRu74oau158QF/vw5GlhvkNw5jXDShjUUL/8sXilIe4YtZcYDxVzK9BKxi
4sq383LjjBSEhJjcLFPVfc06Bd+dhFyHEKkFwi2PvvA9dU/7tQNelgdPchyz4KXmh7G0klCJdHWD
1rYxfwmduYc2oM0iL3Vgc2nR81UdARVPnUZmHZlYvh7fdnk+d4dl8nv3qJXJVBCFujju+j5ukoJY
eoWzV31hdSS9BJrdVW5JqQJb5Qurq5OUIO24zk9L07U4xtlml5Ppp/SEEDmm1WGVsfN/XtmS4nAZ
zdgNLSRA80dcHleBLUwhCoYKEtOj5kwuUuueeJVUemYbTq9/aJrYoq7rWmI1gG+W2fKuprafqz6E
JjYxYNDaGhakPbuK6mdaihR0atS9syru9JyZSjXMpBINXnOmjNL33EA38j6PcuWCHAd8fDzd2wSG
4a4hPW2yzm04LfY5kH/hnnezoZowSfOtSqttmd60LWSaPspT0Ixb3Ivs+soVhieu7G5p1xsO7s6V
kF7qcb6JvcrQzodamS11zQz4THWjsvo+8VuzoGtF43xkDxp5v6VZdfLSpt1Tz30j8vyPUe5/mrL/
2qwN/r4pC9PPX39qvPi3/2i8DPMdvFD8CrbmS0M/QOPzZ+NFB7XxpTbFqL85hfy77+JvYMXQZ285
46grLTgYf/Zd7jtiHJiV06oh+jIJ6/wnbRcTxZ/aLtfYvpYFMQanCP7jfTcI+IFFCNo/WlJ3To1A
qYdVYT4tixs4o28RjtxnI9y0Zsnmx8HThblDj9xWdQC7TGnnOaSwfm8BzOpXKZJrbGbq1MEbex3k
DAu2jSFLUExbMep+AFzTXs1jro/6/GiyeRvg4QJKgR+ojpHdFdJhVD1Bj8Vd8TBri4a2QqylmLTr
NnZS0wuYVJnY2ojV1sWH3Bx16321aq1z2Y9Goz91nRM7Zqgv7rB8omwz3GthEictgqy0rfGKgqmy
01D2EAweK8Of1pdqhSXyrc4SmsCoqvFaj1IUBeqhnBim3CbSNVI9QBJnH5Awz1+31B8yBQj+nbKg
LM0UGL02lSRbwM4z42EGiFzhwWWFnUcpB/T0lAHE58QKWqpW+6WhebsXhWcND3lnSyJ7dEau5r4b
Zdl9smPXq6ywaJxOu8vyuWg/CZBNxrVqcqt8xt3KUvigZBi8zh9is9KMJIzNxu9pdm0zBU22J6vE
Xt4fXV1YwYpvqn8pXCeewXfT0nlKKO/nj3m2uMkBlV9rn/TSdouaI0ODlwR7nSRDoLu5vujcxpdn
RNykk8OIaWnLJ9zTSnGfgJm61yZlFvg6YTswg4PB1DisjV4WTsyQkASGfjjrZEVqbRkUE6j0dK0v
07o6JEOLulTTkzaKsS6+yEzm9WgHXbKuVXq/rKgpzKBKEtpIYixxZ2CYH8xa4ZfGAVu72FSHRSfy
WuxSfU7WJ0M3+tk4t3E0Hp7TDMdjM2wTkRvrLlbd2lRnpch8j1y5yrRKEMd65WhNDuPKa5u+tJVS
7IksRWrBUJkpY7sTSYaSGtpzpKLRn3U1WPuu7jTJISE7qwjnTuT4SOVNUle7xdFjTb8yZ4aALK0Y
x0sztFMb7CCoZiDhQysZUs67JikHwnNqw5nTz6M3beeUIXkaVyYsjvSucFM9vdzG096lVjHUP9D+
q/hLw5x0vHGK3B8DO1NOc41l04pLhorX+qNRGO1sBuXo0pGHld538JF0CgYdcXbGXLUIx3ya5NdE
0+pE3+ndQO5HmBd8RSNAnyP5UXJntac87Oqi9va2mpC0MMfwJAGVri1VzYDSVs3EibZWerJnNdam
FXm9iQw8sNxGDMOl5ywi/uyigJg+eEYCjNjTa1Mpp8MIg+E/+N+wbGyUDYH7zVEDKaVrfuavbH/x
x3GjO+/wCN3oxlBOOFg4H/48bjbCCVo8wDx8XjymrhxEf5JRwPIgEEHpgwZGdIizWXT9ed7o77AT
gb0EzGfjXcSB9U/OG8fcyEj/y+PjvDFsoEKHy2A4s+Vz8///cN7kGOe23mxgmaylkCC6hOoJUKU2
j/7qVqkKlLJyJ8otpy2o8jAfDe01iacDEIdzXcRlxagrbzXSk0ATNcrCRJrLoQC5yy+zkXiNFyFj
OFar13TEucb+RCeGeVQ63WmOXuq72aLau+q5cGmEuQI8ahmF0ucBlHUpoewRzeDw4oJCDhe85ak6
X5FHTTsnN5V7FH09mafMyos2qiw1Lw9FNhROTbupN+6TYXeK7pTeMyV33PKTfO/MLp9NPZj1Z65w
RudLVaXTeutojO/u1nhay1OcNsln6ROS8hF5oWguFwfjkzMjW1X6PjPKbtpjOUSBHPSFhTl0MDBD
qa7sIoFb0g25xTi1WdY6v49V0cbbBF6Dc9b20xhqJVAHriha0brnMwwhBpukYpu7cZ7i5zlWvRNN
OpvwvIXf1t5A9MTqjh8W6RUSZDVn2Lh15G3TBGVXDca3mXi7nCfQ+TXgFK1ufe0UyTQFWVuZ04ED
qL0f15JE2RhcRYucWNeSKRISIpwWxbUh6rMKuMS6FIyjl0BXzIBCGBEOw8GW7me6kDGSo89+VVXq
hK/mwA4FsS2+BFCSSRqkbE1Nhp8e8/NPRpKVy4XnorK/mKXZk936fbuzslnWZYj9iEP27ZJ4urzN
TLOcC8gsDUwIhs49JYk1986tStcEO/O8q76WrbNOdbAl5sq9DaDjfFqMxFqoaJRbRZ3Ve/PVAhBs
BlOnNf2N6bV28pxOifVB1FO3Rhhx1A5miiksEwruDtrEknqEnc950931a6b0kDjnkr3VF6CO0tRk
vnOrYaI7VFBgokp5nH6VA8PmQp90IpXhgjq3i1GL+InQKBLyKBXkew0mSsbkHt4Gh9E2UPVahDo7
UTZxC1mD5KNwHZbCPktVU39YnGXOQhgEcb3v9DnWj2aMsPWco21Ud3h22pxcrh07Wn3W81/DDiMa
T+2yjM4WFfTkw0BozE4fbxsvySnkMBnZ637vaYHFsFIFFSVtcuYthYtiFVQUygXMmCycDWy/wxkS
fXNJ0DgcEuGo+LoYl3U9JQX3eOPFBBYxV8SU6IxtYhmBLvspKeZQ7yHNBN1q+tqLvtjZsKMy06HI
NFgOJmGvZmsOF1H1Js+F1L/zZYBnc8AsyNhY5cqdTxbor3PAZqbMzlKmp0U0DEUPCaFR2vLQ9N7g
8qisGOZy1hnpGpDxo21gYF48+3hri2DsAFKD1LQr1kDmyTUcdV2WOyvRa9pnsEmtJh1jWtD562u5
fvUtkRJ6NfZL3+9ECjvrOKdtPd8oEsEW7NggK5wt5Jg6txRfbX6aZumbOzngwBC12roYN0U7tLBE
Wt3NzmJ36AzgoH7+ODqNq0HyYI8K29RQ1rmYBvHQLYmadpTUfsOEtxyT+62qq89FoifDGeC9boT1
DNxdMxpXwv3kKN9BDNkpw921RlnaV7wsVbqbPCJvnus+ATizyiIRoQfhZTnXU2DqUGCG4oa52WLD
X62ukx8R+Mo5EpPLCAKs2O6iYVXVFyhkVIOiwBSI5ctLGsAI/A5P9K4WJE2Zq5PlF/Twnk4FImPW
iTkKfCi7vCZRdXX15oGs4tI76Ga9vBBOSkeeGHF93Vc+f+JUFSJS3avYc8usUSIy6Um6SNpOqUJj
XQbzEjdyc3kvBY5Sez2J4/SsBEryH2v+lfYRk8QJKonV0r2kOoSZ64UVauzzeY3dnaflcLAZ1gAm
7wtyvspwdiAHBTOU9/NSrCPsycKnqg0sqZbyAMAjS6gnbS6IpMUEX51Wmed4n6zzREL6mjuIqHJg
9xB8XFRHVNeuOMvx7szPZaEjKp9AaatLg/KKNO0UkJqZGFP0jLU4QvY7DLqvHmdKvIu+oy6MSqeb
Gj5fouNOCuKconiexmgRhWEG+PQgPPOzod/DczaKwMvX5FE5apDob5veCOJsKbyoYe9coW2SpkUK
uK7nx1ifffSrhe9cpG7fXwosuK7m0jdgEqUExC6cGLuis7bxs2xOsuC2HUOI8xGiVbRN3qJx6pzA
BsK9HzO7e4GgN32002E4zXqef7YGS17KRjibSE6/H22SZ9tssu61dTRY/hoYCsnosA/r9nJaUvEI
uyE7is7OH5qBtohSITFu+4WI8tKVjODHplqNqEhd87Jm1h9Vtk+xX4zfzCRxdjKztCjvjPZQS3/Z
25sxdVeK5LGPq6Y6pU5DZlxXxPUVMg3HDUYgHyBlXgVSsOFMwB0wBnnJANz8vNaE5gULFfx1P8bm
NUwICXd3yj47QxLviUL8mrXJx8qsyoNTCblvoZedrHiJP3m4ld2JqfGuGuzN7WNuD7fSbPQLHuP6
bJtE1Ab50Mzg3S2heVBbXPOuSz3nDIa0XQTMDe0vWTkt4WIuZhXEsSN3o20tR9xesbZ2YWZCz3R2
xWQXZAFY+akWjNt6wN4LoXfGHHaD0r6VJLAcRDokx4LkoC8N+YmnSR/rY95NrcB4yHKOwoits1G2
MoLbKr3AdnFRBa9AgMG5fUwTd9kIF2N7CUtEdgF0NTygmSQetMbTPtaOlt/WnuBR1aNaLktTx49K
Tvm6t7WuC+hXgafMVvqBNicT96JX1l0ygc4G8+hMD0Yu3Ih6cODd7EdHD5tVZjcO/lfQjaTZfaqp
j+6nzvRho6ncZ2fCYYKMIOXshpphc+CsvI67tOvGG08TPFTXz69l7udnfe0avKF1HwxyTfe8dX6w
mg7HQiqd985A+nfsJMORmmqNarwyiDDQygfhdO49+fHUW1L6uJxAqaIkhWEqu10OJ+WIY/N4mjpj
40rCUn1ZmTTc5JihnGWtb+1roB09hJWln5wV+NKUzL1B/UbDCwRsj6gXmXPAPhwy4ah154NaY7Z6
ersd0S7DhdZJouEQZBRQcmWlPdS66N5jKY8ZP+yAeldDXLzGAgNQoU43D7mmI0HNLvRmX7DbuZGb
Qwitq1ioyFbZhHzYBRH/NmaD2wX+QKpLEIvK3rerTu+bGLBWHxcl6tgNwHBhbTHMLPD7T5biLEP7
zMm/zgODUDXpWdBXaJQD5XcfO2nUjBJXSJC4MDClmZljm4Fptnj0JZCiv05i6G8GazEvC8Da9c5h
Kk8RaXjbcHSYil2WCOtMyM5XUTKn8mmGH/6cMnWEIWr28AWZCImo1/wprCbXf4SsuR7wOm1uaO5X
VIIlA+E5yWDNKPnRjwvtft5MULNBkGYPpf/FtRJVhtmqgR95ZnK9WoDGS9JO92S1Mwe+y6qsa6Kc
G/hqGsK+bNt6qM9ia1pv9HU+DS3jlx31ZvatNOX4DTWkaF7W3rXtCLAGlFpLFBhKOHulU9yNuZtO
OxsJcv4op3WoLrp1bsbnhQmNdizsfhChOVVDt2OFCO8hlnncwzlllBY5xgTm3mO4rkLc4bw0bEW6
PDjlkLQE70yp40XZClMpdH1P5oda4Tz0pCuzD6eS8efBTuWgH5xMby+qjTgVLKBfD1VRGF/KcVo/
FhUF0GF0OoWredMUXxmjajlbILl+ob7GqqWWE3aE1MpJ9iR4JzAYpnR50lchvpFsskHoOeOTPW6h
3jNWrbxxjqzyfp+N/OEdPYmJPrNallwEipxSKvEVJzn1fsqFrPZpZXdv5Xe9Cg9CQoEixsaDBucW
xE289D93nGkcQ/GP0cAe5FWZnq9aZHAWhM4jYwyCeOXBRzmv7e0X+XUod/l8kcgoP387S+Nn6dEf
3wOzehcQ2CeV5rWpi2RkotaSx7hcq6QJ4rIJDEhzP0ABnCALb/CPao+ftR5/vcgr0RFUTXPB9TrK
ups6Po/Vt99//Fv38Kp711NztTqo4XPK87fzvajkDcYAfwwR4GT9jWTlFUawPbEffylYRz9iBKmy
e7orGVnztSAucr7Wxsff38erxNbvv5PB+nIMG8wDZ7/tRn+AITi5ksTCOlQ72XvGu8muCL3r9Cih
OURvmcxuC+xHyIPbAfDYXNqwoiFn6dWPhh1A18543U1772Qei4N5SI/dIT/8/pZ+8eQJzWahEwxo
w+TagJcf7qiHgzE2Whm1/HiR6pInw4cM+vtrbKvn1Z0Qm44nsQ0PBbPg13eS9rVqXKqK2TSDMbNu
9CXeU93fppV4+P2lXsVmf39CILVYt2Pig3nnaydUD4tFw9hs+3b5A0fZ/XhXnMSOCRcdbpB8Su+Y
+e3Ly/qj/PD7K//yJl0T50C81Ezr9dJogDDMWhVR27M/lP5d5arPKv2wZm8Iyn/1wAh02FyReGz+
6weG8jglGrzEEGsIfGtLMXzTf3HzSvjL8/rhEtvw54c1UUD+mYZ82/qWnRVmJ+vMPhD7ev7W2nsV
QPXnw/rhQkCLP14oznM3L7gXWP5hck51lkZbdLvc10//p/fJ+vGH237YH+5q7Rn5AN5xV9Sup+Jg
H6x9fnrLy+fNe3q1RQxVq/KKy2xx9HrkhHlUhfXRPaCa29l/YNl/u+Ppv9hYORfQiiMZt37hw10a
C9TB4vsPCAPZjNajE83eoT13D02U7mh7xc1b/lXfc2tfrY+frvpqfSi/tQBjeZ/PChWtERZJe2Pi
wttNkjFsFGHypo/Mr35XjIU0w8KZEzH3a1lz4xiz3xYU/vcgavZeP4owORMIHsIuJIkj+v3b/It9
5LuPkcnYDoGs5rzyE1GrGphs1JEdTFF2HL+BnQrrYF7JaA2XiyGc3kNlktRCd+aNfvb7i/91K+Ha
GIIyyYV0q71+xZ2RdjafWrS/MXcnzRPFzsum2Qjs2H/rRrfN9+eH6flw7jEdIJsBEP/Vet3GuOlq
Vt9vdI0Qhe3FVXstQuOm29kcOe2BUKv5y1vuH7+or36+7vYj/PA6AmaWbs51t0yyNBwvtfk4eEHx
pBvvs6fNcUvt8vNy11xnxq5Hs/INMwZaibe+x1YU/OX2EbDoHIJMKl7HAcGK6zGSQIbZFMj+sRJJ
zlfXrJ58DGW+GgltAucjkCDdwxsmxH893/kBDANr4E19jc3Lzz8AhDLVW23DleOh/JjRR4Flk77w
sKzJ+A2plHM153VPxIq1LJcoU0rzDbOXvx4lfAPGmgzcN2eC169UD+Go0LwmEmwwAbMRnWmJP7xx
kVdZAdsmzyG15WsRp0JiwOvTv4f9gzwC126rW7FKrd1j51RDRBumLrt0fKnz0dgD1CJ8xfIGlY/R
vOVw+tdt0keOxvrWTQ8U8/ULFc961qROFulrC0i4OqqXB9ebRxUtq/s/CoO/3ZV/dbXtVSLkgToR
n+mfHyyocpEyqo5m35BY3ib5cpX5ENKDcXatP8X1f3uxv+4VW0jRxhDBQQyHi7+soj51BtYvERbG
pSXi7BJ6HzKbJkvzp3Fa/lk+0fenSRIcSgDPBG2GA/LzzVksKPA/bi5vY2AxtZxLu6gvvUTv9r/f
Bf+6OrkzJJxb+UvV+DqYDTPYJVZGFVEk1wfp+xkVdzW/EUTyy2e1jRe33U/Hhfbn2+mSPPcHUUUm
UeMh7Px67xZmv0sgYhx+fzu/vhIvwxaeiqj71X4HcNG6w1xFbeGZ53MqtAcRd8tLTQTvG1faHsHP
Wxo/nMcAHXcMppmvbd5RjE2L5+dRY7juvls1CWt4KPwkwnGgPbcMtG6RmdrtG/vZL26Q62k2dgEY
SmBd8fNPmSbSJ0+8psmTJ5k/56jsENDvfv8r/mJR/HSR7Uv8cGpoAiKQ39RRUcSR5+E5kIS/v8Bb
d/HqManBTBSahKjU8i40QHSP5pyYkQ9q+sZj+sWby61Q0rA3fZ+6/3wrpaelq9fViNmr3YjCM6vs
syz5MsR3/5c7+t/rvFrizShshw4smjLYOhMj6K9V948sZ75vChDUKCJITsNi0HtVLBVxqsNErCMc
GHJ4On7Xnmhd3jqufvmD/XCVV63q3DHnR5dBDqzYT3N2KA07hLpw0XV/uDD9h434X5iw/7B4NkOU
nyxLLpt6+FZ/I1X9R1Li9z/6k5WovTN5yJygW1oY1Lr/YYno0ETgZ9ib7TB+PFsCwZ8kEct8t7ks
IRQz+SONo+PfJBFLf+eRfGlhdLLtVuTx/BOSiE5W8qudj0MJbgREFspYSprXmF08THOZ6SW8pSK/
F31z0ariXKsnxkIfJrWF1TiXunCPEP4ea2s8eml765d2SDYs6HEdTE57Kc2sZyIFe5CshTCXWhNm
1oItRc3QXB5sB9PhJG+OeKuJoBjfe4Wwd9mEGgq62AcPmHa0wAeTJn8/jAsOcwOSH2wirlZEU4Fc
rXvo77yJEnDU8LUx0MV83lTte1maZ5UjEfXCi0ur/COtpBeOkxbNdnHj1OoWpPQbVovr5mPFRFFD
4bQ2cVBlCCSc5jNWHQUWBVaAFf7JVWMa2n6bBJnXfKr7Tyor7vJyzRHbSCuos/iEOfRMhrb3KY7H
z1bXnyMa++hM9X1fHvOs+pSAEjfAQaGaJ3lexnkSecgePkHahDAslyiRU3aB50gR9DYQaZlVH5Kh
jh81GU+hYnZzrQPK7WU19JdD7LbHuEXoorfxru0f0gyRR1e/l76GPq77lPiJQxqxNoLfbdIyeBar
fLCWjAk6lUjgrwiz+ly/JUv9PcM7PVBDnMP57/PrMiE/zDfP4tGXwYpCeZdWCsqbgJk2NpvQePI+
LYPf7kc/vtMZYjOzeTSdLwyhVeRapcnotw1V04KpSGh6a9p7kZ7dCf4tHY+YDGxxPxbNGAD5u5jM
NNBnyr2uPGzyl/gOxfxn6DyRZveXqbchg1axrz0/DnxognsUUJjKOE40xOVzun4gLxjAQ95kRfvf
zJ3XcuvWtm2/CKcQJtIrApNISlSWXlCKyDnj62+D997nLMu+Xve83SpX2S6tJZLgxMSYY/TeOieP
EecUDsFPbQyuWvw0TpLp29bQ+40ax4JPqNh7DW9ugyQmE1+LBOxmAU09td2piKYNmDh6wlHqC215
ZjB/CEWXuXP2lCNf4ZeWe5Ty4T4S37qS2gesZMVuJZhEneqHctZtmG69mUaOeCjzijB4nFrKcNno
PitFu7Y7bN/UlK6wg8/ByBsnqcLMldPuAXmfM8UlDiswEohRiueFoDUnmu7LFGKBYZ/TqX5q2mJn
yfkumpeTPQVvWobaol4eDFGd7ESpDzirEycRMoqa/moNhnXbWd0zg7+qRLNXl/Aab/LsBobyMSyl
MynFi2TAUSBdpfcrdKdhG57IrLmCx/AMwVl3GMy+CeNU2wM6mlZ0XtiagtCJxVnfzJAtd1WUHARf
EPihmmltYU7ubLzKEafelKsJsUXbdZX1PrL+sRyqTwmH06bNfGhFV0q6Gefgk1iuTSzwNxDVEzpF
OX1ZQgbU8LDU1jGoa7Q6kXkVlf2ViCEuLxe1jzc2986EE1xLu95Jg5dGlb7D9ZfEdetMQHYArzwk
Zr0v5cDTAXcAumAmXhj4zIwSXQ3x1YzXjc90/miZprrM6O+kfDhb83CXznwMdXlDFfMxzNOdgMzD
OLA7iAxFRvzExetyxe3qRnYZO++VyXzHxednRfGWF8aykRr1rY3CzLMZIiNWpQQazfsqClxlZFVj
Hky9KFdgW5R8uvZ6mMwno7yS7fKU90dMJq6sSgddnjbWEG46szggCvLNEiDOWO4mw95adngWKWj/
Gmn0uMsy4ddhuBELhE4z2c5a6Eua8HUMRnx9CNJap0XF1IULr+6F6rwbqxvVmL02CR/iUfOZ/R9b
nCOcfbCOTvshKJCsRK76GFjBJp+6I7f1LtLkw7ToHCYY9AL9tPTcNQfd05vIV+dkO9KnNZRLshQu
Y3y3k66V9MHQXgQD8rRotmbferw+gH1mes+TXBxwYd7UsbQt6I32ZQN7CMpmKLyoYO4b24cysHaD
rF7Lw15Y0y5I5sNYlFcJOehyVuxExf5WiE2XRv56TXrmsCH5UqaaMXTszv3YukEfuA1Ao/XX0UDw
w74ASN4VB4Iz2SXEdd82gHb0Y0YWA+gbZ8hJgBi+V02IkXhhelOFkU9M2y23uZfo4w7B+34uS59u
xD6jj1aymZnDIdIL1oC8a5LRByiEFizcLFH2x9UKrGmf18p2/Teg5be+HM9S6Hft81BDZZoWRw7D
BzkVbm6NvlTE28kI7qaq3Ya9sbWSp7FIjmk9ov8gIq7lx93srtd5tkcIYrqntLpniXYVtrly1Phq
dF0imAwGE9JCdW3gLnZSRb2q5c6x5uojKrPQMdPyJjHDc1QoV9jCt02Cu1T6XKbtaOBA0MGTzFJ2
CtNnOVt2DPJPNTsR8jEHN/XilGX/UGrZszaOD1rWva7/D/roGbPyjSRr1xgCnqpSuuNbcfVG85ou
P3VTfiOm9CaVw9uuzW9wLF3ZmMdU+0gY4jnso3vA3W5rFzu5mh/Mwj5XqnawtZBNJrtpBvmQw4qI
ouJmmoYHUrfvUzZRVEVe2XVbuw5e1Jg/twwPkqkyJY7gF1tOa5QnegjsMkm+X/XusfIkK8FJnd4b
gyXWyVsrbl+7OXu3A3K1VGbeSniZNuR3PheFdKlixzSHW3QQVxKpRrM23Wr8DmkI7rQ6d9sUd9AH
jlR/6dutMmFgV+RD0rZeVViOpmAJFJfCXlUKhdu3AsLIvLcreVcv40YL7aORjac5Pwgr2aptfzto
xFyX3NKN5ssr6Ac1elHFl6SyD0sy3C6hYBMNH+2w8I1u9FepKxI4X6TlVd6M/gxFbIg2JV896okv
+cXCdZol1plUv71Rz29CjLdZd46r7k1KoydVGC9Nm1bOGMs3ufwcVV6XkiMuFSeTk2+oe+UprOYD
j+p1JvM0W8llvWcMBfNoKb4Clh18mqtIVm7AvOyWZrlKXXQFdx2DsNZQTpbJoLuevsep94JkOVbV
8mg20RPOggPTs9dMKPCLHTuUjqNWnOIyjR1N1/wgbo922dG/IzxnnLdmO++aKvRFLXnN0J7JSHwu
x6vYflO7bbecAogeCHNdA+VW3u/LevRrLko3S7dzNZ8IXjmI2tpmYQlKQEJ9lpdXtVmcepy/IHXC
60n0jwhd6eEOuBay4LXO3i0NCbDiWiSpRDMKztiZRX/XSskllJfnagn2o5rIDgXMXjIzhIa7Jpvd
vtHeBVifNFHvu0jiM3HPBXjwHCMh/pmH4yL62zhCCV1bmjOF0oIYDlswSBAgSNCjJBOLRvUw0rRW
yuJgGOM12zi2IUfVKTtM1cfw/BxG9i5sq2vgzX5btcc2uBX5G4YIxYvU/kFp4tu4T2/mxtglCEMh
O/kCgrHcKldLql2ldnOWFAvxZnozlsZe6u54jB3zeHqIautsCb5uvLOtfscD8CFrpYfSGB7ExE1R
dOwu320k3Y2K4s2ZtGsi82gn5gMbyF0WUm2b096oQuRbwR3NjLvInp9UK7np1WwjomUfqJRsSX4z
jewdC/abOTyjEcbZ0xaNX1UfHFbkPQ7VtzGmhNQ73KXIiig50q3S3qsBXuM8h5mFhsptwuiYGQS3
pdalEbOF8sk85kmKR+ky9ru0jD6juS78cjYNVByV5SWp2JTAFt221jcdNP8poRnXacFeac0T6D2u
1LIn5PaEO3mHafAi005j5zMytw6WzWJVt5PeEDcYqWTf4F5CyOjOSZU71NwyS6CIUAAuu6ao1cNs
U+sQbHQwEPukoelmM45HMGursqyPPamxJERAAKal+jgRyuraRiM57Oe0oOYAck59pLAejwXNUbJv
oP5BxVY8maWEd8QdquIYBPoRVvUA0m8Q7qJfV2H90uvhbZvPGlTXLnDU5mGaweJzBAXQGGo+bt3A
1eVsJ/TxoTWKU15xi3RFfi5KlC7JYuBKiZJdmWAsyxsf9OjsyXTejh0KpmiNFVnyamOJLN8Ipbkq
FLNwOXj5g8kDuZM420SxDl5OGd5QzG1ijRpdNqhzOjw9ig10KrJ6rAgw/FTZl4v2o9X1rTaI7RIk
xblLuVmjoX9pMKg7i9osW6jRTiJb884qLWLK5PrNxqPgJXZ2mnoLYCU2aBTJ/sRDPauLaCeb5WYy
B8uNe/SfZJmG2TuBKKq/zLKyAafBzegOav2YBNq3MkRfciAnnolrHPhzz8Y3chzSzZvFTLGU4o3b
SGAGjmkXFsekabA2WOxSybIsXjlV2K6771jUkCyjerkebdTJfJLJGQdT2VaYXzemGZZ8v6MvzLHd
J8hCd81EtCuHkng31nmwAV6F6L+CpmbB0gBmJIxNq/cubuzea6ZKvRYziZ6NnvvEnVDPmKNvkNvq
iXKAPzcl8VWtqdjpDBz4fFYPgoUv18N4jJVbo6rTh7JNqJ+NadjpSyv8MqH/DAY43czgzjzgXBiq
gx59VzHLyPOxKOf2u1SxFJlSfAVtf5VZLTbyFmOZlGsWSz2pOHWyFjHJGb5OOQCcAgRBEs4XuKSB
F2oRqvQwnjx5RFo4pnu+hAB2Uzv6OBjQw6XZsYoD3GeIoMLRhncIBo9A0W6fzla961Nrj3iTMZ5y
sXMZHZ0Vp15o25yXFA56aQiYlG6CNkj4v3KN/oDN4VG1JVhdAXej3G1lxIUAF2ztBrKMG2nohTtd
kEvT7FN14VTFBpTb1+kU5my4A3pu6HxbwWg2t1oXoaXqtGPx1g/lwVxSUGw8TvnuMyYIQ3Wirvy2
DfLmlMoZLOxYTW8+GpX2NQxJ9CYiL7MCex8FxEZ0U99eJyBynFrhaW9OpX4cQZpsMzv+Yk+dr/k2
Co4+9qbu90afWIdmNsxD07T//q/KwtWvKAUVoBXz9csg8VGW3c0CcWU/ojlHNXgcJLoBdiLNV1C/
bjQt0lgkpONoa18lCKPhUS+ajY3sg0USMktEC0hK5A3MU3XPOp7dSSvfK4KN70z7rMuBC3+E55iR
fkilVT6G7YRYsbmOWJuHYbVJhqAUbuOyAVWRh/I1Om2IC7ZWO5WtJ7d0tJadNRtOPGtoqaMy8eZe
/giX3PBAxHsd+LpdXsKKyaPEvpoXLHOpEJuljLSTQfriLSeuw9zkwV6CVrixi/oZomy+S8L6QYr7
6mKpXwupyhd+tcbhR21gPIy4CQNONoZWu1zW2yh6GtWKcFQz+ijszH7RdeVR66bpq4ah2g7Lo6El
+3lBsGYAiR1s5tf6GEA/SHdkV1zF0ap9xYfZlu2rwcOhjCWq9G0tZ6+QPb6odRw5zV/bPHusRHzg
9t6U7bIt1a51U1u5jEJsMUtUTpud0mE4zQTMOFqj78xC8s3KbB1xsAyUfXZr37fSbLt1jv3PrKgP
dGt2pbGFhFjqu7LhF8jJliTWkBODYwRzsdUrID2mdMA3fGsn7Re+CFiOouS1e7RKQATZBUPDCfAw
Oc4QtJmjLTHFLCVn7w/5fNRt7pqFLcXtI2szLvbOeK1Ha5OV8bdkl6/WpD21yylevDobPu0s/myq
5pkHhy8KfR9CycR+c5dNu2EOXmf0lCBdsQzk9B0kdJ5ur4b3wTJdS0FxJJPgGCZ95enleE8i+QLa
AvtqNsvOoDC6xdKQ65hQ9cWPS8glnHONjRafaEb5QREcZH0lmGwzKflGTHoWZuPieDpIRf/ZC5Sg
SYEBTMELFoS37CY7gAmvYTIRGtRaLF56InYDXTcDpMJD9RKbwf36by1A296Ft1l2EWX8bhDL7lD3
nJoAtWxXK/KqUo9d4ukYrGfHVm+plraL7mjTvMk5e+oyvc7qvar4U2bRPOc4p5TmAQjnsevNexox
GEXMzaiIbdPZJ0u/zkfuGqiBLSCH8Bv3AyyC5KMcxTYzAFvhPX3U5447O2b1lNlrVgIoRKSiRDrN
VMS7fthE7ypGnrjlIIyP5DWcRq+E0Qm1MQZkZmZuFMx+E+X7HA+VZ8sIMWjsLIXltwvXBMZMhR11
uJdkC+6oWmnUxlHkDZgWwgmaqrY0WAfqetuYpov/lqpYZHdLb+8HOb6LYvMBOoxX4yMh5v0sxpjk
3iR7R3jlr58UauNNGjd3Td48A+jZSaH9qczGS86X7wIfPPSm4MROo1O17rGoHwYuVY+y1bFKY2OW
tPbK4R14ytWQC3ztwwV07KKy5mx1Z9SSb4x0pNo8P9Ii+LCxGXF8jN7HUfdR+3yb/Ilh5NqAJwQ0
Gu0Rw//x39YycQIHz3o9Q3mu50PRGBfZytl4gGZHHaaEWNd3Ii84yVlvWHDH0wKAK4Yn06Ey1/vk
doxyX7dTvzX6U9Frl0A3zl3RHNLe8ppQQKaOa7g1+r4g0x2RfUz7+MI8c6d0hm/n9xr3s2Ut+M3x
QPNGCxEcBo1XHgugUzrvOqDf4VTVsJOy8D7R2S3HU23B6S2ZfiUxUmHkKLuoINrDpB9s5waKe1Zq
xi6pjaYnp0+w8e8CkdHuhsnS1M+hzCorpBwoonZJS0Ex2629fsu+60MuTgCSxu1k875JOJxMmbk2
343drPiSBdl3mnh/1WTsU4MzWFkdJGt6N2Pqh07Cn1/xd+JKydxBfISGibqdy66DBJmtDS7Eo6ZA
1Qya2u0UrpVRQ0FCIc0y3c2RSldo0s9N1T3PbfpNOEEIwKp4nOTsmn4ainPHUnG1YICH2zxKw6nm
wrdR9q11GAUQa3tykOy7hrc89+wzEmxKuRGeYn9pPQYdfIo3oDHf2/e8lJlsEOZFgzeS4neGmGcU
677olkdFhTnW4zlUXyB2bQj7eOxs6RBK9gGA3GuMGwZymB/Sqat11ike0neYZoajRcPpXymLqN8P
GQPRSpH8pFi/UH2+pd3gSiI7gls690Fx16jiwvPwzg6tfd/3mwznYrGwp8nlmzWi8WZNT2sCcNLV
z4Hcx1sYaO/fJdL1Du1/IKTDnKqXnIWdAakD1My1D1v1YgljwgvQJxAkXkzrsX5SCnuflxw5xhxW
NOVKxgwh/sz6aTuQzTBZ+j4Lwqtmrp6TZXwUjXmeMslpA87pkwWMJdHKG42TpAGjAlEGFkYbG0rx
2tEInTAzMWtkHgBijVpO95tuuVva4k702i4uTR4i3OJF4ON7+hg6Vi/A+KNWj26/MqjN+NQl+SEe
IPrpcfxOlzcH5eGY2vg4RB9G36QbE3savXnjPsjHq0Bp94PGI80IIsda3YK6xnNNV4ajdD/P4lyO
5R06/U3dSn6GzeMtbBI3ysSuphVhpctjCR1OC4z9umRLNXyfF0R5No/LSQdaNY9uVZvnSjP2VWjd
x6j118d3HHQnEeu7sVAv7PHUAxY7pjTsc7v39LC8UXIat8BnOGkVN3OkbWerOxljHjmiYZ+fwvmJ
cph7EvT62LfPU619FjLy17xm9dadNxTmbawuNwPePJqTWFumQt9Ai1/10sHECihqfadLvFEdZzHF
6Ao3pI/oCPo7dLI4YCk+S/9aCuXUG4b02CTGvZGEMC0w2lE8RQMVSOGGC2QrMbX5rk2QdmLQvRmG
XRy2pZsCxcFOUshen2peu8qbsYVBRMvGyINZqPpUZV9/jE3/VxPk+zLnn58pFgh7PsoKSjohGf/3
rIs//antV7kmSrQ/f9X6bv77d/3/EYixpnP+A4KgzDHPt7/Olte/8K/RshDrnJgwdLR4toa4COnH
v4A3TJBVGAImmpbVAfFrHIakKP+lIVxn7ozwGj4SE+H/Jo2q/4WyHfCvReIOPyWh7n+Rh/FD9KoT
nAgHQYFnSoK0/lcRO1yKjEh2C8fm1jpITrUpXbDzndN6o0f6gR9v2Pd/uTo3/5Ls/OrK+KF5/c9r
WjLJQYy1deuH2kUSlFJSzWu2fncEpuJ1O+UyuasPgKbl74TljNt/FQ79++X+wCwYTNKF9kNgASRM
ttOFl2uag64iXQNVaNs9tXS4dt49O813QVYdUspCS2ovA9uylg8XOb+1q73KMAbh6kFZbE/RxdEo
z5N1iSdQJR1ZCjozsj4i0cJmBD3vEvs16p5riVNxRqkS7YU6b6C1uV3/0FK9kHZBySa962pyk5Is
W/PsLMWV3X929qtOJEXfs5uo1wFCJ+xJz4Ma7oaJsWGqnqDHv4G1vOgBxQW7RLNgw0664YjdaiuP
it+a0kOTaW/YOqnjaI8Au5kC2kGYC7VvLAReyXxI0hO/tkZvHnFI97cg1b0lqLcR7pvBAOvcXOd9
4+pl49NwcUz5po0D9nDTlZnXW9jPFx40o6YzvcDPSvevtY0zoSGzmymMskyeAljbRdxezMY+EJpA
48s+TeVLKVshvuTZjSposVlxjbxmG1WWMw2NrzSDT7jDYZFSp8uvDegD4zRs52Tws4YIk9Boj1p6
6arvWOEZ1o4N5Yg+8Zn7K07PfmcyFZ7a4ZJKVLmm9Y6ScaOnFa3Ft0zcctBlpHgbYtcLcWUnabRh
4niF9MArwBqkcUxFz0JUzF1REScR3udTgEqh8kE4ei0VpV4e6Ga6FSbaQRneh5EECbyOPP9tisRM
eZwC6VaE8GxEkFzUtMvpZE9rJfGYM9bKwcs4eOUh+DVbq88Uh0HVphHWTSDMz76z42OcrMxXOtlx
ez8Weez2eumFNDknAfZ92qZh9A3ewK3LUyVuAsM8soJcJRwvY9DtYFDfL7PtK0m+rab3UGWGSrqi
oAsemdrepI62m/q6LGUHis9pMvsnFr3bDbnPcbDNP3PJBE2ouHo1XQhEoZtIqUIBspDtlaU8xfTQ
J0R6L2nPBg/UOT4OYsXsvGsqi6oITnPyMicAJ6dZeHiYzyXea8v2B4Y8BoztNHkh0QGDNjVJav1B
hXir4ug1F8W+0+enYXybVegk6Ib3AKC+sRpvUyoTXQYSp3wt8rucWzvujz1xMNuERTkKzJeL9Jpj
sZbyZtsxzicFg7dMBVTNqAFXoL7hxSg+RMQ6s6kzqG8yugBprd3ZSCh0e95NUbsPZXitcn+l91Rf
6bCzpXBbDZ1XrNEuhEdwhOQ45IEphxQUeZXUu4tCAUJ30Ta7nUxjcAkWPPrDIZ9QQQisvRznYR64
UHCBPH1m2EHV8DORY4ACkt9YeDbq9DbgT5YZd1aVXTc5NY9cXIZexQP8NBXxbRCY+0gpYbEvj0kO
03CmmBLwmPUBSQ6kBUkE3tKikpj7Ow2/Qi4ZbDYfwniYmnI3S/SElsap+glICr1MhQaI0VHGJHxk
4BZywM8ipym+g/BVGkM3NOB4FEjDoSNaPSNJctDrDkUAqQVJ5qoqQITEGDZRqe2ipHhRrOUy18Rd
sPH6acsQoTI2SiMN/tIhGIpEeA6G+LUR6qYq09u2aDcWI0wtSem8K8/xrF7DS0TcAJSSA4ulk+gt
zqYAJsgmzRVL/EhEV6pM2IMOZmUOo3tQYv4wdznFoOpH1OvwG33B8SVJVLcP49e1LEId7f5Rg5GP
4do67PnxvDAZ7Fr7mUnSkyRZb5hzXTNRvb5hIDCN9KbajyGdbiHFHGhqP9CIe5N6fRNNxqOSlQxL
E29J8WYnDboBo9YQBI22D5sL6dFHOsWvdUj/gqa2rTSnymggQfPCveHW0VuNP9owb4voA74sKyOF
R7qP0ExwAgDjuhkj4UsrYMpQN+Nk7+ow2yE88eaUvHYp2HZgUsaFb36pOM4KXj/VMs8KxWlaK1p1
nl4VJdzG/cT/qMO+YwATTPaLVi7nFiYxqTVAIAaoKTF3mcJDqEjeRplecJhxsgQ0h37AcpbwK0tb
z9J/EwL5Z0vC+hjWDVMgorXQVGp/cXx2XPORHCV9TbBxlZTjffymcFfOee5A6/TSxf5dofFnWe2/
X9JQeepTQgE6WYV1v8hqh4wdqu5p/ayuJeG2uEAmpqAf9dHaxJvg9neui9+93vrzX16PHAcljkZe
D5aZY1tn2fyNInVFT/0igv7rJ/pROjU5tgKj5RWifbA1XDpVjv4hTmsU8bQPD8LrN/1xn2+zp+Fd
eOXe2hVbknHc6Ww8pXe/c4UJfX29/xFl/+f9YCXGCaFQra7v95dPzNO6WsJh1mGmf5RL7tvJM/mf
AEa/sgosTbUwhRmh4Oh0OF+NVHWskHCgxTx3pIYVnXgsFW1TVh8GVNJBAXRNoAmKrkK13Up/rlkl
6Of8paCwSB7Bpm0JjvCwBbtlFOykujjis74yxJOQCMAKbtQ1ZhwBiNV3mymxkCdNnsQJLBScjswQ
Urf8KUcWnu0WbVp4ndvxdmC8p1O92ATUl8CUSrReRXFfyW+adBelp3B6mcXtor2XveUG7YtRPaCv
YOb7CmnwaeIUmmodYWYcTeuJnCSGx2Z4TKonE9nSED3NI/2gLDqoY31HII4Dy9sB+uTVDI5pulWq
QsflOW8AyTPiSRPTmcxvO77u5jtZYnRJcUl6GRVXtkYyuxTOvlAoEA+Cd8Gpwgk1ttg5pV8d+WzE
bK8Fg3HjHuTxxp4mv9MfybaCPbzJBJgO9RxRuphq58nM08K+3gS6cmrtyWevgN5OIztwkyzzGz1+
1pmH7GDH7ilQAC2SwjRlj2Rt7NYSAEnplUIyTgY4SNLGjd5/G+0DCYT+bDJGtIN6By7aBVnyavBX
wyXbJxr1i5IdO2W6LfMuYnZ40OrlqkupPPNPZT0kmyM1YB8ux5kHVzKf4uiBh9510RSnAcTH0oMm
y+ZNa9wOJVWiwRhTSw5a0aBxEgeTakQxpa09qJ5Q30euOExgL83LgzGdMwbVatrCQlJchQwuPP9u
ATpnQZ8Y6p9ytSvjwDVjycVSczsaNq7xxO/GcbsQ0CbXL8OQu/UI52MwPVLWkBq9lOJRL3lf9ujB
06ZpLXvdzEEKXrY2xT7+oE2l6FtdTu/pkRJN1HileC1bJs6QG+Tkua3HL4MGeDzkmONyDgZ0NxYb
nHfrZWjArNB24B4imbR3zaD7gCjdCHSYLrpt04qNmnXHuPkyrMGlvEZGVz9aAeMvq93M420SDTv6
bStsCMgUPbJHq3rpuIWC7Jt8FnoMtBaDm0DL/vjbC5JCxveebnIkQXJsSs/B0lyXhl/JD11R+oC5
uRCHBXOVRd2hhvVmDMzbPAZB03/Z4QmNiqMV/LSsXUF6qapnmyRGlmeGXqbdafmjQvG+iNe40n0m
altz7GHnlMjTFBc1mztPV6XCV9bRdRrAJ4in2LzWgfsUk0logP41SuGF2YcbBoDdW04DHfb4tc+H
cJB0KLgM6iaUhl1IS72i7WXCiCgM0CiEMEYo75C55lZw0CjJiazbBQxLuzUEa8aECW0pYC8xHhhZ
bhdpi8nMDW3joWhBWlvVVWiMRz1Q3FAbt/HQeLC7wVwt27Y7hwVKvGR8NLoOQujrlH6mtrXpFEIA
YRQejOQxKFBERTKhc3ud4CyjkLYTPcwUnGtOBkJgh9u8Ko4FaY1gWbyKbn09vzY2HZ0KDVxafEaN
/TYrFyITHKmXfVIynNEetxJhPoCroClfpaxFICHEq0lOZ6yTg2THaF0AeJCJUVPDHukgBPauP6Mn
83J0TDLCjCj3lCTe9NTQa3s9VmeOKAGNwogZ3XKbxPEDijIlM18CNtiYjRUGml8tb3MPrgh1YMrC
GTL7Hn/Y08QdbKGTIwDOzSA+S+OwkXMUjBr1DVP6z77ifIKs9inTPySOsUH4knOYaUbpHBe7CP0x
PDRAM09BG3gjeoCw/kQFTTYAIrV0M5UGOJwCYcu8FZbsdmFOKkEJHhyFpNLdiIVvWcr3MlD8oH/v
YcbqY+LG0lMvmee6Hj7JdaRobx0FJ6JQ5H2FQvs3bY6/ezZaBl4vG3sAJMcffYeAI4g06rXudF5w
qd8WL/fjQ+ryUODY7xibxpW83xp8V9vLjweyiZ1TR4Zs2CTZ/HhRRkI976XS6a1om/YV04DkDq5+
0PzGTS3nd3iAv6l4/vRyP1w4kjoVTZjyGZeA6V5iO0x2fmMbXsnPf/1IMDKpHDWkxj9tjjgalhIk
GQM81LLMpni60LuW8EejVzWNx2lot3nCRJVxcSP7cYqRepn8AdpyQ+SKEg8bs9/H83crN5vUvB85
j1nxPdKfNCv3aCMeYds8Rcu8Q0ToCL3xpbw6qJXiahDm4M/tK7QffWVxdqgyprsyTQUwjcz/1w2c
t+3+88r5Y2X85Uv85RP/uKoTdtNaXlfO2DGFjfaKMfhKyAQ4Dl1qNPbycm0LSBtCvS8DIp0i6K8o
g3fWiGAri3yGCm7OsbRt63NeVtssjb2yevrnt/nDTP5H8UeA7v98MT/Ka1vRzLgxeJvZvj3nV/F5
LbGTOw7ce/2gs9BHT3fJBfv9Kv/bZWdC/hYmE++/nCXsJlvYSshvYf/1EFn66QVnjEvWkQPu4yTI
cPyNre13r/jDQGeQSSJY7DoNMU7ShYzmMPvNQv+b/cIELruajTTNFGvT99daugKabZEupCOj+iKV
ANQ4DMbl/Tdf2vpb/rK24HLjI6LvCwboz68y1+rUhRJ3k2myrhSfeQt2hyHYGe2hoQ3W8ryc8O2N
M+FTWvYwRSSv0Dr857fxd5cTUyVhjrSfVfMvLeAEMr8E1J/51nEeSgb6jfPPr6CsH+THB5UFhz5I
A2uXezV1/elyGiMJSQ09SuUuuLD5HoLv4jp3bRcBYPXNDe0BwPOjV+I0Ard7+c2r/82X+adX/0Ht
KQGlJljvDco9ByhttRf+tMue+g/u5AMixt3vSSB/08vHHoYTly0At5r+84GD1CjtJ3U0nOwofQAf
2E5XnQMd66C51ib3aMf9ZqNS/tpa19c0bQsGDm5PMsv+fI2DyqoSQvPAlNriSMIs0sEDPWY/5nwj
EKf1xie8TBb0IY4+7fkR/Bka4Ve6GYA65d/cPz+wIX85jK5DmF+/8XaYNWPoOYxqioO2hLgu9H+b
1JUh0oHJETB6nci3X3730P2bq7CStP5zCNZ/PHObHp6vZdNCWZ1DZn83owZMdEFNOf/mgqt/c9/8
6aV+PBmCAYg8xP718Y5opmX/059VN2eOot3TjdxXm/wBvdBmDUN0ie3uHpMrRf9/+Or/D3fntRs5
km7rV9kvwAZd0Nwc4CTTpzJTXlW6ISSVRO+CLsinPx/HAFPVM7vQd2dvTGMwQNdkpSGDEetf61v/
5vr+6Y38slhZZAotWnyXg//LTITBzw9x/OO/v4mWDOWvt7C78LkJFBs6gKpf/pKsQk/Ol0W3SV9a
DOC2uJsEtnhjXcXT3o6ao9CSxc179Wf5rMR0w9r6NULwdIxukxrak1da34j2BjIMd5bZ3lQdT3EA
eij284MCoOmnzva/f9f/7jZ0F5gL0Xtmfn8iYHSuzXy2y7gMLXVGgtpMYUHQ8rW32nWhvZoaOaAS
RmlBDEmvrk4iCEuiIIjfQRT+3RL40zv5ZRHqhtaR3khJRJckh2IYtxiz2fFyLiX8kBbVVg9r9uP4
SakxerLhRJYl5oey3GKUPdYpLkh3fKMgIgBlT17z6Tff1PL7/bJEu67rm8wdyYTCo/n5hu2LycQw
xzdFk/i8NQNiJp/LU5xO5HnTBUhXv3ns/LslAuScT2yXZC7Igl8WrKSbWc8gh3D/qHV3m2zStbf+
UIER6Gs2yNty97uNw7+9HHzDcdiueJSc/bojz43QqsGW0gmHX+kx2be75Gm+x4jMIrFP79Jzs3F/
c+MQtf/TN7u0mNBSSZLFWppTfv5m89gJizl3LdzCNS5b2171WvrZYs1JvXRjDM0Bhgr263HH8HCl
9JGeX3lbj83WQxyOdcwmur116tIMKLdn11zvjUlnumevO6s8WG4DUWJYMOGrgblZzBDDRwBINFod
5HhjzA+m9lkwPzTVAk1/9hkFDKRrpszmbI3eAvOvJawJhpjub+bO8FR1soh2/CCdLzm80B03D3Jv
I6bgPMM+WR2tBIe5MI+887XW0RqWt9s2bdcL562gVy4nhaGPw54CL2qws7NHUXgJMN9+woMbVFhG
YKluWj0+Gbl8W4Q7AklM6z7LMD0POQxuk54t2miDbMiBwWpwicbdSOrDw2pkxy6foFo55VNpfOjJ
U5WYwZhCk+zmndVPwUhCeHwynLWpBDM6yvTsS9G/J8aNim/8kcdjunKSi0Nl3EiNE0RVz/TWoPqx
Knqbsp5uhWoROzB3Fw/zFG4SPjtC2kpg22XnQgKEEvElxRCYrr4n1Lv1ogfayKkArtZ1jT2cd+NY
8W3sfcioutpFfJ7T9JXY2aoJ/VXNGKkfp/XkiaVYUF5HT55Gv3wnggS5lbEHjQGAKMtAUkcQxPO8
xdPJ6Pe1BalstQ7RC4KnU1kxjwuJobCAxZN/IVQFuIDaXrzyY2Uykyuzg9FFF91WQUMoMIxPNn2W
nfco7fhu9mC5IluE7DtN2W7sCr1s5ubr9DWxgeOsqo1RIh5TdGgnEKDp95uMg5jAgvJ6EjAu8UwW
0yAPexx0/gYU/7aQ/crS/KBviGLda2GLADQR6srRHhgMl8Y6z5jz1i1R0yyI/R/4++8oHljmJt/i
Bs1o8HDoZ6fam3e15j9HiVyHERkIPNEdL1GTW9DceZMXmLTl+D1R+TkFaKy33QrP8orGkLVEwaZB
keAmZ7Va2+gzIUNHw5Z0Uvq7lxZrnTBAbKWXzL+NxndYu+vO+Rgic+MZiGPp96gjl5+dFgw0vlb6
uNSWBpM9dgPmooSwFFBTNGrAxF5/P5XvsYVlIMXU1xyi6n3gPcz2HBR0HiwQ8BK1JLv3J9heJVey
eve15FzYd3Wk8z6hmApjDZQ3aOzklItqTxXiuWseslD7cvsK69zLjCgu9YzwxJ2F4KbFPTPgRT+H
GvA2i3szAQKED69+MvVh5U8NwuVRoPjYzK+bjqZJDOyRfa/QhXL/YSBY07vVTiX6vk/PY1VvR0li
7FYf73JClPaIbj+qY2fcm+b3sH6LvIemB+Fq3Y9GiDhIz5/9VLkDM1oZdOF5KM7LDwKfmd6k8uJ0
7SaH9lzQMSC9Z/quGeA+8YprL/6W0buUjtF+7jhYM9keq9uGjOTyCBz4cWOmxaMYtpGSTN4Z3fYf
oh/umkEdrDq6TgXRyfbLK7ONoRafg74xBIPdoToYYj8PH1GETYKche2OOLEehkxulCJB96isq2l9
tSNKPbWUBb8waN3dmGH+M7uAk34QFhKFdLqWrVq3SQTP2D2k5a0w3pOe342rya6i9cQyYfXDWs4P
IG7X0XQQyGt2r7Mv0h7K6XnszRujvEQMmmv54UcdaSCGyw5A6WkgJ+4EGhlvwkvb1KSeNImTbWen
VxmplaPkZ5GKe2fEBFH75HPDbe48dgM7pN4NrGLegmsgeIDF/V7y15qyOlZRRemQOsyiRYdx1qLs
rxEEcQMLYTIRmgWal5qkDFpOmBUV8xW3UUEBzizA47OOgadft3X0IcqJOFGbrBUqt62TXA+zbT57
L34otsvHqYiX12LAGW5uGX8xvsAaPxj5ozZO14EsUhGm93pbBqEZHvKZHgNEYuzO41gdU7BnhlJX
EYaBrX1YbIHcxt9hR99ZBvJNSyqFgH0fnejM2/EeN65Wf7MrCoOFS4A5ufP1bKOJF39icu9i8nOQ
ymOEUK/p10o7kJYWjXG7FDToekXwjmehV4JeuLrTnujDc2dXm472FdU9h1dNRUxvb7rUPOnOMdHn
Q5GCx0DXvW17965zu12Z1Y+K+nSt69892h1XbjXus8w+W351bEWzbbSbun+NBGC7VCNSFgWN8v42
nqczY+tld21tnOFn0SFxB/Y1SPRnQUSyhu1cJgZSVrnRSBxDQKjFxS/tPcn6jbU8/Cx6Pyng6sSt
0T419IMpDMGh+33Qcny6SxTdDfz+XaXP7pTg7+bSMB9VYaFIMWHDpFz133Q2dCHx3ckLzOJUMx9P
2xuVj4FqsKkayX7Ob/XsnAo6CQif12LajhHJLnE3Fx8ZMx9KEdZW8ZDG0apqHwHmZwpgYOvsWysO
JJ9WVw9xwXjTT/aadhsthLv61q3J0njhak6Jx2L8GRPySbq/bh0XHdxcT+EbifNVPSQbXF94mflL
csaU6Uc2PuTtj5pLyiCxUfbGpuMTSTHh48STUCxEE+PGV8ZGZHJbTcxcu1ewz+w8hvUYyVVSPA7Y
GEJWXZQ6ybPQaZZyUZw+VDRDWtp0+SkOU06iMQMDqqWnw7BqmvEK1mCfCKAD/VOeX+KBKIKnbZv4
ImLzNAkF9IRAicbt4GfJpq+HxaW99TG39BUOtuE9ST1uhPQwY3sqiJQzyNrgPTozMbvJxprOUazi
1jZpnICyT6sQm7GcA2/4TNgTJktKbKo++mzYmaxx2eifTP9d8fWQrqRuhNlT4q1iHm/KvTieWvfa
o5VOW6e7m3lU+IsTfNjhz2ADQNMkeIx6eG1pdI3ic5dfenjy7ZSBz1b39HuunKE5GuMJ9x8KpbUP
s/CW1luKlZunNjSPMk/Wgji9SzK07ddFlm9AtQU+CVwiAOzUbGw5l07beS6sFSxJhvXRLJ3TybXn
q6qSq6q+7Bo/7yGilaA49qRRZEEBOXJEq++q4UjwWPf3nfmgaRebRD7/b4/xCNuDhrXaiHGJk5dg
8c+vvpKrvHJXdKkGHbETakUUDAqfPgsHeHx2iFxiSFYf5DgkGz+9cWKyLiW+3pMZ3s41mPqm/+6k
3y11GsseAsaeQyd5Vrmls72gvqlhw2ieNLRaiPyrZJxOstO3NZPxSrHvyvtjEkaBxHpsZoAG7IPb
kKLieCT1Z1ozVlk5bufskuFgtr95zmtontlkfs7sqevpsRyOtV9chqK9KZmje9VJ0hwnsu46J/0l
E+Y1YgjaTriz0mrdurvC/M4zGlAPP18DATXrdrMHKXPE24xE11kkAPv32fKuY3cwCOCM950pcD/e
ZHx/Ol53aei7vjt42g1e66ApMaQNu7A9S7bK1Hliut5HdcdtEN9IWj3Ng5k3zB9PChBEcx+mR23Z
20SXyDnRA/7YmRfXYKOjNuVAcX11cpqrZrzUudx+6936Irk1MDduWubIuj6fgPFv2cLvPXkm+URS
TXkgyMjo85Vn1vgQ0+pFw8dBZ6Ueq0vjHGR4Ji1xdpJ8E5FIyPcUha3c/JJSSVpEOCAJmU6K6K73
rfSnC1T2vScI8DjR5jdH4T8LOxzYXBeSFNBDms1/0ZD0apzpFAEkDbdm0z6bm4UEC9Do2d2xqiDg
/PYo/GfValHtBNqKYzKg+lUInnWnr0N4+Cu1rQ+wHDchPtxu9X0OMLwynAK/u/8d/PtvjpufT/wc
vQE74v8BN/43ata/SnTKH6RQUAhW0Rtn0fp2uOXwiETXcbYgbbqqf3vk/7OGhNHY8XxQwvBQ+bQ/
n4RB98W21xsm4ty1Mc++9Zqoy29+vEWn+PlTIfUALAbf62Aw/hVmn9TRTJ9PZK30I1nE7bBXR20n
A6ap+9/8TX82Uf38Ny0/6r/4bQhk4KFcqraqL3lAZ32NThk/HFO+1+jGWakN3ZOfTGyJYf9devxL
3v9z8oHRvfrqfvXs/6tl//9c68/yoZOfn935rf71T/5/6O63uBf/s7uflrfurfxXc//y5/9u7vfN
PwxAHKDsbUYYWNu4uP5u7ve8P9DFubW45nQbPjyX5T/Icab3B4omRP8FgQxXdNFu/mHuN50/kO+X
/zCbcRaq3F/x9nPq/+m61MwFVwlB1fxF94tIX9qKYNo+i2h3ZmRVD3CSltUr9hJ5HHCoYgvtZUsp
trDo06ae0GGobxVG95TQXvPsxbpLK0Nbia8uUUCHpiIzAuAUGKdoWRbvREqhUPmFC5tuNfOyYh3r
BHaVUcevoymd+ymO9HPVZ/Jsy8JPb30jj+I9fFkf84HVs6un3Cr6yqQ54zKGXxfdaPY4Y/WuXXLa
ej51BtOTohVBRLDSXc95WoOaozJo2lvkBKkGRyZhx5RnzDyKWRkhDYXeUG1IRiZPeHHERpOuX2+0
eUrLoHWmTqz7wqdWrjDGDmN02Kh2bfk5J+xycHYWVV5nTjT56+BE01EwvLox6e/cF9PMWbZXM1ZZ
I3Gq9zHL/Wsj53EXxfnI3IMuIM6mHsbJxi0w3BudSUq4IWv0WSRadjNXvgTJVifZLk+0ak8pkv9K
e0n7WVpOdHZS071EleXfu0aeP4WDCSC5GW18olbKobn23PI6i2ZEPCLAvrMczV8X3tC8dLkujg0p
NnB1uZPeUzfYvAKp6+8LCnwf9YjWQBwdgkCrcJp3J66dH7ad91uvNjwZeH7F1lhP23tv0nvc8cOY
3nJCTqh8N+3mSmrMXruap198G2QXBVIA6WxYL3TsRpVyVr0jxYfppGQjpzSeA+lQHly5lr63xyrC
IuxPJFgN4+A6PQpY3WpluqZ6ubnJdJhPLtXEizEesMpKEyNUobDBvLSuqD3iQZsMChafNeSMebV8
JjqpKjAyyhZfGWHzdp00o27u48wMCZXbTvfS6ZrI9rMwwgl/EI1PUO8a6wrA2R7WQzFMWK8F5r4u
ZyyJtoYjbV3n03jCAWOcfQp6F7CQUHAEZE34KqwdYNYRWG+cza72feZreUx8RwN5gdEVdEKl2qOh
GdGXJjFPFeuJZtFuqzWpAdJAFBZFZ40ZU93Fb0ig2jXvB8JbGnGUOI8D3Vqu5H5sdMIaZn6Xi2RJ
l7WkAF164VvirYZ9tF29B7IQ9vUh6hp7X8Z6QnM7zua+MuPPgnnyEtGLhg/QBuMLhajFwBEhWbb7
U9xtLL8bvoVWr6Y12TNL/1bwh53dUFYCPIRedW9j3pngaYzJczchHB5IU2Eor41AmUJ7MiJGPdAI
sp3m9uoDGw0+fG+mqaHttPzWw+R+MDm4Ih5XkYPaQN/1d9MS1XU2De3OFoO118aCYaChQCWZCrhd
7RQO+8d01ICzWFG/98vROgyDCNdAS0a0KSsyXjsvrbpgLGbQIDW9zk1QNrq1iUtzusGrDWQvr3va
dnW3zoIcXxzXB61weDT6mMnKAMMvWuhpVmWZt12OoRDiiYnZrayYE/YxBWQ4+JsocBU6nVcUHZ4R
Dko3qVY4TItF7m2buZxu47TL+4CW6OrVVzH0FJOGrzucq84umh3eDKLSFpiFdjC0Qfq0WHnJqVWW
ewGLktCkZw4D0T+q1VZJON1XrflkRufOa8NvlQjbp9rj/hwKR7EcqszYDaEaP//26PpLD3HSe/zz
63P5pyf4/6RoHg/W//zwDj7LTr7l//V/v2Ty8Vb+1/1n3b/nyce/Ps4Fr/D3x7np/mHTsWLTSERL
jUvryT8f54ZN6M6CvGrSxSN04bHv+sfjnKieTn8Du3c4sbg2dEZK/3ycE/ATNC2wtsAP5mX/UlSP
HvqfHueuyRiHcnUbIz2OBo9X/nnz53U6ddNtvqsImyVrG77NAA0M/g1OJWvRpotaIuToVtFnu6ar
4gxXYjPT6CuYpei7dgh971B7Gqq6AEQQHwAsAb0MLQGSKa2tAbkmjbLpXlmGDNcu/aoAz8wi837M
dCH674ny5+omr7w2PtInyzm+l7nuHiYZO/omt4oRdl2hddO1KxxMJA3B+GTvMCpyj5mS7Rd3h7PF
l1Id2KDMUELxvCz0SJCrX4YCxXTOGm+of3Qpq8/OqWVNQCpLUjYjqnSK9sEb6HHZdLoVpbtm5uNt
81xFPrn33q4vad82PJd9SyT0rVZ5r73V9pw4CEwVLJ5hcDtsgA607ZIWVS/EAwJSh2hFJhLyZ+4Q
Dg+d2VopQqhjZrCJhqq0bjO29/E5zyM/ZdIN3pXCBqUBjat6vHYfGDyn6kdVyFg/ZnEnKLLt3FGV
m2KCOnlvNUaHh4tC5Og8WalI4FGStjuFaOTTPRC3Il6bPOsJ/5pYLZ6Mehjac6GHpX47UxOZf86p
NJJvU6gX2W5AUmLz1mh9u8JSTkQsjqp5phXKgxQyWdrQbAeoP+1+ZMGLL0VsgSphuzZWmzYUHtJ1
Umr6ah7qXqKTAI0ilYLDOZh7Esy7zpIgVgweftZrxqTcO6o2BF4nJz8lO+71sPjDMg17Wm3Z8S39
IYoA8mzbJUF/BVgYHCz/vfHaCHKXMUjZ0d1ipMbR4gGOAacqQ2+tMvy1N4UtG38NDcSLt7303eHA
7QRlKxkaFGdQTqPHpLSHOGEsejleXt6JD6LGPFLTmCZk+iz88TBCEGvMcW4H9nQG1fJ1QtXybdyU
AlGQUsqMQE4LF0YfKuPs+rOoHxMvJFdk18TpnIQNVBBNLeOVMpS6E9Au233oZRyTWGgFWrBZJd6w
9xyddd+bjdZlrhRJvD261agTXBvML+M4wrzFutUQtAK4qm8mSrLRaOqpZixYNuGHaGP+ZW9bzFW0
1hjLVdJjpSUDY0KQkQVzN6m1OZOcPEHSmRE8m7IysdJ13RgdIcN9M2d9AJGcdbw3XZXa6xhmzTky
5/A9RbHF+tJHO6+sh7Wnddbaav9GAnQHpBndaxmvtxqMQsIJ4V2Mq6W9FbNb/ki8luc8A8/yEmPI
j9fzaItmBY6t+Rxz3XvtoRJWlzGudBcVvI3dtWioU71LO6vtX9JUWdYGhQOfMjEFI+mA5pGW2vAq
WvQxJL3LzKVx15VWqgj7b1N7m64ZHNpjGSCFw8qDLnWGgV70iHmu6I9RFyu66dwSD6vv8i/2LL8h
HuHCstNtwcWdb3xHUQJKx2T73WuhtgZ0W+cvWL+vKWVSGOyFyxiMzkcrMCY40jduC6ni0CAEyQMC
bxyyUSG8uY3cucAunYbsuLkOUNUlUOFuw6SmDHdLpt9/1DSV61svHaHTpKVpxdeE9bbbAGuQw7lg
l+qvQTZY2iKY2uN6dMoEjo1NRALpLcOwOsey8sCGDaCgzMRjKdJDtze2WV9iocmoEFQ74KCAn8Ys
hKZtjEzyXsKY75s1I09dBCvb1MBPuE2/67OsNFeFXetEb+tEC0+jcEPBuLVO80NR1+m9SIWsbn3R
deocU//MbGnMpsTd9dS8gkoSSRbLp6jEd7szeexY8AbdotmXs+8PN13SAVjMW1uhZ/Y25eD52PBc
GA3JcFM0reu+giNVt1WOUyfQJgo2161R2TZgxDAf6sAvmWnsGr8ipauNDt3cKTdTu3ciq3Yfw7Fj
njNoRn7Gy058wuPAbO1wv7vOe8cP4O1Erk3iCh2olUdygb59VxjAnt4nUVvdj7bgQusuRetz+qLx
OmU1X7EchvO9dPWxeOZ4XrQMIDXdeLQBurLDzMtpCyA9CV9r9mPtneNSOXbq6H+NNmNPsedGa8Rs
ErOrhE5VTiTaHToyc6aGH3I+9jHDhX3N/jV+clqdxxQwuNaNdgIAubYVAxBAj21nkX4fGrMIEaHH
UTvIMaWGeGZ9jxnJNTqHimLUcrB0ZRa/9S0rzbEiZqhW5azXzlmQ6GFOZ+SFtmbHKL/myZ1i6HuR
Ve0K9Cb3pXTstNiGJaTGtUa5kryB6uxAtW4mO3oQ9GPaeyDBefFYsGuxbqqho8l4Ebbyfa8oi9/a
neysDU3TnvddS4URbYXZ6NxQckKt7So7vtA/HXdX0x9J3UBfU98FtHNOSI0kPJthhmXB6bJ8zm/6
KtcMwL8MSwOv0qLq0faVmZ6cSqA9d40DdZwV2ijfImPUu3EfV6PunyPNDRkdmx0rcVADTpxOeWHY
yIIEh601XcKY96siLhKAdjYn5cxNYIxEdhneTErPyCp5RdwD+JDM12mlTRkl5vQOImQ7UbLrec79
aGOGnGsvMWNtY0ypIv3V9M5XNRXhFW4Z8ngYJ9qjPzlxQ7NtofJtZE1meEoLa8pOqqkygnU9QDG3
zRY+o8dtd6yhbg3YPLwMtqvpF/nFabg4sDMNoHMu9I6ze1ECiN+rV+lzvwNpHzGMmkvJELRq6np6
t8NMUwyMqQVItyl8DaZlscqK65iNTbpNDI4DP6AbdhQVl81s8BjpgeN7iZsWd7SFa8SIgFq51rpO
J1EQOcwTN17Rwp4NL5aULvXrLYz+bZxlGlN6fCflgeruOjpDM2zS71WnFw/t0ITqSENtMh1lWM5f
mo0CwE2EU/kddrrqDo1bTXJVeg2RbsHzHSUE2gqo/QXzDWM8tHiMEGpX4/RIB/bYfOdzASSCqDBD
fNX4VCdNq6ruJvNSd4AxkRY1R/x5rmYyQJafCAfCmKZU/TQ7Rm7Ac8ri4d5nRzWu5CSFfjZBJc57
UTrMrYZRmNUG8DVH8DjkJRZWTuomjD+FAcDtrx+c/neqnx7nlf98gNq9vVc/iZ/LH//7aYkzEXeR
TTODiYdPLLGNf2iffwjHoreZYIBFl+8SG/in9PkHhkgIVT7GO7zn1nLA+sdZSbP+8JH+wJowGGCV
92zvr2ifBmLqT6cltghMGhyXfywQKuJPfVXlxEnOyzJ2GaX+I9TV3KDV2WYdhLOtyp0EwvNiRi5R
7FkmzmcUYlDELGFpbEykVblMYrNhPCJ2wuKOmuzaN1P14qYDKNVedAh5mdv56qLPQ3YdGHoCuldO
P5wjWI1XHh4azqeWLdcaxIZXBoIJwQVPf/Xis7izD4ZPmB0BBvB/NGhIgxQvBcM5YVQvOc+gQwO7
QG6tahBfyZwweLfy5XXcBXTH0q3D0zOI0P+YnDAlP08u6urkmvccuRVJv3EUgrllCtFMsCvbhanr
1AHOVGDWdg0SZds71vwis5gkF1HMG5yq6Sf7DVqjkjpUl7qNeX/xrNRFjk6B2Q22LLPzvud/V5wP
P5uocJ/YBMPUD3U7K1aFm/FhulKJx9CuB3oJLHd+SVtTfouU3u2R1CySVkJ8+TixvrGDVc9Jm1Y/
SOZ4gLk4NL75dg+Htslc44c+CF3utHwiax8K24EYQGsF/euaW1qHvI3Hg2bErbHFXajupsIkW+zA
3yt3ZUqRxwq3y3QpSiqlg2iEMzAbrkF20ZP9B26v6qU0QwKCTemn21lbVjdvkvm9XuqaXHctW79V
5eoWEGoNF2wxFkm0m4rSjTdTxTnX4bQE+yWqskcEL/GFV6vXeQm/O+GSKODd2zVXlMRJ9TJKcIup
pRcYKcx0XYfLR0ryXt+bUN2ex7bjypK6uuZi4LjEyVW/pLFtfQi35C+RzeT8cOoQ4xLq2hwkZsYF
nFo9sx9Tb/KNgky+D+kgJlA7NxPPwQTjsxz74mx6A69Qe2Iknue30txqcCw/ROLPL6aRuJc599Sz
7qfuZcK79i1ydAecSpSPh74tQAm4XZ4Q0NDn8NPSMscBcmL5T4Xeuk+womt966hYs1blggTluTO7
IwShGLPRzCYrwmjtxm9iTtjezRkKY6GZ4qt2rPqWUyWnNkz70JpdeuyAeBhkCYJcc/LzaEf8rWHU
xKR9y6rCRNO6lBS0kE7yvDhaE3gRx02TQ4lH/HupSuBccdcX3zxU/n7TzzMvHkdje6P3c3dlW+49
+6Vf3452whghzPP2a5SqvZm8nmuPcpfyVaAzvGg4TD4qOYSfftlZuHuyAbhob1Dh3vWYRpspHJ66
Yblt2TDbam2SU7YDL2v8WzcZq+esT4kyOnDRd25RJ1S/9qlFM6Bet19hznuRBAbffBYkjpLwdKtV
oWfGDWj49kvBi8C/X1njZ1aq6dJNuUOOgSaOW1Fl0cWL+IkSJ9VfMjvDz2Gqb347chdllJUHKVSI
w9jq0aXGLiKwomXTtDbpLbdwdU/LO84itmRmZcFw7zGucp7FsKmEBYihpKwkPbRM0F/qxK0OI1Sa
Z6vWsmqtdzzl1wWbW7451fLuk2w8GKVdb3VlaS+2K2badeAH/TBE3V3ZJajnMpWtt1GW1F+WnqSl
fmKEkIwwdGjayQUxR7mLlcZFHWQqa7+qOUtJjRlFPhBpFtpLaef+bd+LwQm4GupvRjgaTlBHDpc5
0JnuWuaL78cU0WlUto1iLVN978x8xUUzDekxprWAISmYHrj4lf7uJwbYPRrBjyjj2ktYz9ymuEmj
Gt51wbfNdQpWKMl0Vkq0crwAFU5FZQi73bVoEE2gRS0Xu1uX2KZdt/XmTTxIIry13cMlHexpvqUP
ZN4z4veekQbwQmXFchHHE2oQ1iZDKyH9MpfA9N9y9RISfXGTMJ6OtjOPuEmgcx8UEAOxUZo7XdO5
73/YXu58TWj2SHmpjPb6OHvP3ezIr9JOtU9pZsuxbJxkeWRBnxH57RFPa8MX2q4jveRRMRHHejSy
KkfKoRWHoX/Yi6+ceNdLRrXQQZI/kMAJUFRW4dTwwYBzt8eFRV2u2HJ6gYeefqmT1DppS4tLZ9GV
lBZFc5BaPYJLaQiZZ34z4dKeCv9rtvr6DPAzOSdWY9Gn0Lm7Nu2co822D3yNVFsAMbs87ckHWSyX
Xf1kJAk1OW49nuwmKs/dUi7kj6iCszV0+4io7Tb0QaL0XUaslTojplgDrA0Bgx2gSGGyVw8xb0/U
c9FpBBNczZNz6RkSAWbXy0MJ7zTwCn+GmthGwy23dfyeJMYSro+SCxqNtvGFn5+KOcOXqSosJvbE
CAukP312Vi8uYyaqYJ6E84paMH/LuyndFHj/yes5UaAspW/jEKfjNHYjJ3Ir2UCPrB5k2xm3rSAD
b2SFfWNFSUOoup9w0vRIj6Et90QhKLCJep8iQG0wq8CuGvtcR7ATlB1SQahTFgfO0DSCKinMIyxk
XJpaOBxZk3SSqmP7KEOtOrlWFO9SD6Oz1lTiKF0bQ7Y362+Fr2ucb7RxDasCCfCtxtBPaCo7w89i
OBW61XUwGrk3BFl5X5b5bp5DbZM5vVqxa4h3UWmLbZ8mL0wk5Y6ZXLODWwgNlJHRhiRetm5Gq77P
m5x7uyvGoEUbWDeRRwZLnww4TZhBHTyluwmr+jbRc3EwUR+3fRk6O92XZJo6v8Cu3w4nq5peI91o
tzKJISVrNhWGnBvc4lBKvdxmDiYfjfkXr2V4G0exoMIqsM9kk3q6DcdmB8Vofm45wVyrdtAojEyS
770uiNUr3nkq9ZamkKbAeWhH1zr1Z2JrebRHl5BPfZw2b0njLx6xJgyzFX6jLmgiQgNJbxAuz0id
N9iNA4cZ7jF2jJJVVoZ7ZD3nOCMQbWXc1rdVWb3WYLQ2yagPb1aI17XMtGIDeQdT3uwZu4Qo1ZF9
33RTUmv2UqZDczOBX35DvBOHeOzx9jUQlaDWKxaEJj5pBem6LnOy0zx79qoO0/C+ykod+PZSGCEo
oYkwi6A1TQ4VUHO3q2kr2Tguu4CQkGnQ9l5xyGPTvpqRtMAYFXZOkZneUdbI7JkTLIMEBqAHWaTR
oyv7GQ+/VaMb9lhMYKrsl5PX/+PuPJIj17ItO5WaAL5Biy6EO1yRTjoZFB0YJbTWGP1feC+tMoIv
frCyqle9tEzLAAEH7j33nL3XDlEW68qGybzWOjktSUcJyKjLRSW5cCQTT2FJCJkGgOxGF4Pcl4Um
3+tzqRyWDqhlotIvFcJM86O2Tmo6DlJzMXpsR1oVIyCXa6aMYiAUL6oa6adKbnsYCa1GUpElvYDB
UIFhs2G0dtLPyNWMHL4nCn2Q5CQgEWDDZ3OgW7oqrNPoqZtH4TlJWsR1akUeTQJek3P4RNSa3pQL
jC90GaCxmDATDNJ9IrMsHqOmC5Ahtvw5haQzfqX3C+JfoDrhos1mCabCyenm4e8xsq1kmt1hUQ38
C+aiP0QAuPwcq9WxCGTExlMdeUMNdqEKO23XRPKyncOw2sRkXuCiqeIzzVDpweAM7kMEW1yt14RD
1KrJVY/26BnjP8asPInPFDkVGulS9+WypJqUjFzfU2fKe40N01VRP2yHoZduxlwVX6hsuo8RyQpf
CbCJjiwvR50y5PH1aNmxWTRHq9KeSOVpbSNvYcTJdchAh01Mpo27UZluXJXLeJmm2gn4PTdBgKaV
H748yWJjuY3VfjBAz3fSrI+wwae3fOiJjmjrMTyqoxZcQhh2O6MLrTt9lBBsjNz9Q0R9yybRqGvc
WF5RJKWjr/TNeGPMkvSeItzyNKXPMtBeM7/zjETFkxeN0z6E5+Q48+7C3uooEUkq0CAXxi5YQESw
hibnYHNCvrmbAnNDeiPVajYcWqmuU2VXhxr5P12lXlBfj0cWGB4I3WJce1bUtih9ydewxymD6k9r
2G+aQdky6VglEkvVYzdYsqFE7IF9gO/SFGP2hJiloawQXGecZ3ZpkdNuz3rY2FCn6wc14nC8mRrO
SnatCNHsGiJP+NDqendaWh0aH7VPeCfGqrgrVRZQq5+ANKIjuCrmPrzJqwzluWCIzTGfcwGsMisI
qpSw2FXMVGKv01Opsw2CD8GOZyXGjGhSw7NkxapXlEZdu4ZR5/uwT5frZFYTTzbXMIt2YBMl6I4P
bYN6XR3JCpeCN1mW1oOtVGzDAeA8Oqe23gWjUg/nslbI/puzYQHbNCItFxQdkQH9NhgpY9m4FbT9
E8iR/jSnzB9xIVo3pkAyNQhxHWu7ENx2uaDUdiPkwgOiOuFH16gk5WCevDYGWfFhC9QWaCXZ2jPT
y3fMgp7hY0dHRayK+yCbm1c6qwsBOulHnOcgcEPzWElxuG6T75RkE1E2ysFKzR9aiyGlIt4p4zkM
Ah4GIITmqeImONewiCtJ89wmKoRulgUnERvASpaeH+AfotUeyZFK5kuvWvds2Dqoi/LKaGL6rDWN
u4YUO5V9sQXfrUeQbxbhloaw7OWBsJsM0NmaDko5K8UGepT6WMgrjq7o7pNgUh1lLTIbGUO4EqWu
FS3mX+glo5vUfU56jxCFIZLhGhfDcIIodG4j5SE0GujdjIPYeC2foeXoxHGP2qUmMaJBJLOskY4R
5bUrSxbhngoZeGOeP7VDf2NI8ZshI4GSZSK0soWOeZ40T5M6v/c9ju1hOEtm8R6E3WVpirc6Sq1t
krYh7XWMG/MzeoirXsREIfY3scSiPRG1RR4kUvC02rXT05RiOjDNkwh5PTMJadALP1M0pzTeTFxx
JOXsTU07gozZYWG8dJV2w2zGUwfhUiktDA7iOLLqs0gbzZEStt02y+CnphRXomG5i0yE5hBoh8iS
R5Qd2W6MIh8Z+bPUhLM3KwW+imG2WTwZXUy3Go4Wg+4RTcLqrhSG+3oewZqm9e2gdBvaOcweIv7B
2rXMcUP45Blw+4mz0b1KyNYsWDdtEzsjxK2pZfIH1y3QFpuAP/ROTWOrNQz+CLFURLiPgCeiIEBT
SyQAYQmS/EGmFk/wswItPQ959RCEVGvR8kF+CyTaQL8GWeajJvHmRbyBFM9+or3WSvIShjBIo/40
RMQqDERYqHcokrfU8utE8lYogMr25gTbJJVISLxELYeQ9pbgbYY7LQPl4h3yzm3R8ImqRGJqKTQm
YT0TMrRkdsw1ccv0j0I/vAq6tAnSV2U1C5bp4iVpuZPT6tOUSABUiPOLBPN2qof7MXlrxuaNBpEd
lM9ydRi7s4gOUCZEYunihzyCOgpPMWcEjnvbHggz0YfGKZCDywZHZToZOFBJHtG06GjKyYO0pKGr
J+9YmWgcEXM6P+tWQxmHkTRrr9uJaYHlW+m0sYxwI7CbKsVAO7jyCnHkRKlfJpTdI4M8MpQfOW87
qfagyFdWT4YHLFrcQkCkjMERmmC3dMXG5JRijg+ZnCIcKgofAeem64KjOuX3a4S42rXuNK+vK1Gi
Qr4l0NJF5kFZIGxyLdpE5sUaDVtvEt/SCdCtbpZOtoNx2PdE2FAA+/GaP1ItG61tnVDCDTTE4r2l
t/ZSapwQyQCMlG0GTsxgRiDj5Fz4o0D8YkSS5whKnuWIgmnLbGJiH1eAjWg4zs2NMhg+0tH3hBNk
KCnQo8yTJZagHHEvY1ArlA2z8uuO6i6gEyaEwbkT+WabkR89P7Guu4bWnQOCCgUd4E03PDDhA2gl
eItWPM4wYqwFJ6IJM8r8pFfvx8bsFsmWf7xSyemJZ7dcinc9x6hpRlthDGx9fAiT4gYtxMOgVURB
tcFJVoFN0mLgJ4fFySeEwX0IcUDMGcmbnZITypP1YNYmy6pNlAPM2V0i660X5sndns01PysSOW/i
QjsjVnFKWw9jlHk5fJKDLtCDEYMecYkuHgQQ9m1qlW5iiDMFdv6wRlOxvhJCQfzDJaC9BMXdDNPs
KiTkZ/aWyEofSadvn7GsMKfHliHhmoK6Gcv7NjIfG9FUnEDCWyrmOfYLAhU9gSAeJ83Tlok+HtxM
KjHExnK3C8OcIVUxrB9/1jMJRp86UgUEUpJO20ANtJe4SmRxo8ZldUWDDs2LEE+wteKinso7HTsY
zB4F1Bv8ZoEEM69NJWIlaamZRegWnRS/6EOJeyppmhBRyxyVd3FZys1H0LPVZESgpYR/yvR7LqLG
eS6yJx3RHx7RInhMqWaDu2pZLQ/zMPwQWDKuaiXFdVMoM9GxDiXFMNxraTxE5zGbjGM24tMuA5Ey
UczkpP7x0/yASS/wxeJn+jfqqp+18pSY+O8hniu475nXfqXc9IkmVgvwXgHBPqjdTJOuomY00bXk
8FH/fK0vFod/XItxw89q+YGWRMurbovkxW0GBda2pE2yq9dzte2sACzzn6/323vTLAPi+zp5ML8I
tHKrXRIJ/OVQAJmotUteqnajKuc/X+WLB+Dvu0KcBsVAh2+jrVSFnzwAKrJkHIoYdazylk+Czit+
M/oUxoA1iJ6MVLbfXHF9Tj/5G9YrytwSuVzoK2X9q1WEDDfCH5Gb5GH/SmAdMTgy0NY/39XvrqGh
uzM5qkO8/3pXPNAc+q8ICtbiFC8Y+G+Fy58v8ZsHJ/98iS+vg4lKfZ7I5Q5iHE4YazulBMz82pkX
pSK8p7r/8+W+wibWx0aYCe85PVT+s/EFNiFT0esjtE9xrwFi9LD5Ebnb+cp2dFk50Rxs5sWFUGd8
B8LBQfD196K/SDYWaBPDYG716xuiSfUMpBoSpBdsDX/xl+qh8Ua32VfOGvD2+M19rq/1l9fjl8t9
MaUgEkuHOlwvJ22oVDdqf2Ig7iWHaG/F33ltfndviDANkeIQftTX9UOlv1MVgODmbbVTjolLGIvf
uwQInwT3O57vV7vS+gti7jB09jxRV7WvAGFBKJhWMcdKjpisnUTYZhsan3vmXaQv+enmW1jI+u1+
fZT0F5mP6hKou6/EG1Pv6mlYuCApABtlIzMa9FFDo8jYYPm8jrz/1Ab29y3+dMUvH0U0B0bI7MYW
DgyXOg8eduUm7mRb/IIlh+kfJAVc4s13j1b+7k6/vKNqGOKoJGZZOJBjnl9UB6019ZJ33kWJc3ww
7eSQbsimuqmUu8YeL/8HFLlf9bRMiNdf96db//LeBkNA93pNet6SG+oO581y0bd0AP/y3oUcoXcA
OC5ECnz/O/9mKfrl0l+WBkaMBBX/69Kqg5GSVE5XdKi+4D/syUpEAuZCDzdg0nxHbZbWf/xPL9n6
x/20gUj6vy7OScGbPQY7UXpUHe0Y79Ht7xgY6LcKfWiXobH3zVLx3a/+hUujd0afrm8bSQr4CfYY
hOBT8qgpGDfz7nv332qm+tO9qqtK4Kd7jXOCJYD0/7VcpAe4ua64Y4b1/7Bc/PuF+otk+dPFjJGG
6cCv+q+7sw6JSzI2gmMb3SDLxf/dx4uPUidcEKnFVzSmFTYAItb1CdKXO7mW5Wdu6K13KJHA4cl3
yn5dF7/lvv32Z/zpuutT/+lGEbFWIaW33e95Z0mcB6wOFMRfWBdFrL7fr1K/+RmR3Wsq0CbU4Yry
5XtZQlyjebl+quo+5bFOvKjrTRJ1+O3S9LtV/5eLffk+ejmxhJ449Z9+xvTvl9TaItD81qL6u5eU
4mpFqKuKrqFL+fVxEvKqLuJEqoojbcar9aX5+yVt9sJO2PxHn6AhQ6DCrSBq0mr7pYT88gmmciG2
ZiLYA/tLsYk2SNrNo/aMZtHJvNFfim8uuP7x/15t/r6epcuAqFZfIwXRrzfXm+MyFZAJRNpNQnKd
TBBl8tc/39SvxeM/rvGXEfKn9zGX1bYwM64hQYvIBM50QTAa93++yG9uRKVfxguIf5MH+OW10CMa
tVR5djLMKHk5MZqVTSye8+erKL/qlv66Fw3wiYifGHac+FcEwE/3ghMhyRaV2J5j586e4oYp1jRO
8zaBNOR+MVksHe1WuWGC5nbO/NBex0Cc7Zwdkuawb8KyDh1GEpJjKPaf/7ZfN46//jT8MRo/I8I/
avUvP6XWmwVjbEYkSCt0wslDOlG4oOCIiEUmOm2s/vjzBX/zu+oGWjB4lio8va/m7VKUM7VXTVqt
B0EMj7kwfxOo8N0F1oXup4etp6nEZJlmS0qfBjIR9o6u9f98E18omX8/tp/v4kuJFaRlYJFGYMMI
A038WB3/rjEGXz+ql1UJeu4vxf23m8Nv3tdfHt76v/98bwISn6k17fRH/aPZgQnDmF5vVxz04Bmf
3U1B2tZfd/of2cv+/1RJanwK/7NK0nmpPv7Xj4/m/eMXYxn/n7+lkoIs/xeOLZnDIKdBYJaIG/8l
lkTtRNTb2hHhmMYejvTnf8slJeO/EGWgl2RnX8+RKrviv+SSiC8RSrIM0QCwWCQ4e/4HKXDrd/vv
JdoEAiEplqYhimB5toyvx5xAzhd1mLq3ZKdtFD/dAhvZyP53hxv51+Xjr8tYInY4mSEo9/u1PEJL
ndaoq141ufGwoqK5hi+kwUydbIxKQXy/LnWzO9bWqSXl2mLSzFK4naryVAu6qxOa1aSMnWDIk3hz
wj9lN8zjhPTNUGIyR2775nZRy2/2L2aa/3w8v/zda3Hy04ckIk4z9al9m4lcVqMBz1jziJzuNi/D
B4nwrCKU9n38ZBHkpo+11+XNCU35JSsbVBfEajALLBGiztKnGL+njOvFOPeiFCho/hpWNK+XS5WH
1E0V/iXcdg+lAHIxkUp80eOToSBwUcvImY3eI5zEEcz7IqxceelBGauk3OoHbA3visz8NvYbqXSH
2TyN2VXJIFsD0CbHG2jQq9TUjfPgNFWPdS5h5ba0i95cZzo0ifFVBMqRlxe9vDOsO1Wu/YUMlq4i
WQBF3b1JxEdQqk6/VE7cvCOjsZvJRNyxXAmFdAFvmW3qoHwx6/JKR6UUqc02TYkUKKOdWMZEvMBx
JI+oQkFRYHLorFtRjg+NAui/IVNpZuoXVLusMtyQDJekmL1pzrdh/6yZ/dbQP2umSIpQn5RI9Aem
K5X5KvdnlWRgPRuuLXQhEZAZsWZvxPo3kIVczYY7d5hTgsop2+AoTeQ7z/HtaH6ExSUCf9dj0ZtK
6b2LTQSmWLTgImzIHEiTQzhJt41sehk27IYAmlpy5Pg201SCwMnMXiSsUsZRB6U0d2SAkzdS4R6P
+86w8eMzn/isGh8Tm73Ez9XwmWdwtdqrQU82inWTh6PfxE8GfeKoqbZjR4eb/GBNYt6EIK0DOARS
aSuLHyId6ijxZ6vYKsbw0eFgmkgZE8gqjanbauM+ytGlYNkI1c9ufKrCp9i6l7T4xADXriTrKigJ
3YvlGsQdXrN0PhSdDvIiZz6M4i9XTl0c3dQI1maiDRULRpMpXckAcvGO2fH0KOV7rHh2XtcbsVke
U7V3GwEzZjLQdAzzV6JKt52kvuPG95CmkugrWc+WIF2bcbmPJ7Ln85HIb1RGiKqG8cbSHkXruaGd
6EQdIKpRONYWX36Nb228yxhaoQadxWZvZs3DAqNLFtpdI7UHTJ6w9/XOwZ9tpyu+CdVBJp1UDbEf
KePMZCxB9OgN3Yy94JWjbFdGTSqFT2wavVKORemLHiJjKw9Y+hFqrRCg7qTFmt+UBKLL/SElMqjW
xNtoIi+9IaFabDyyB5ioE4RtvE8xwSCJjhddOrVS91hACqyxT3Y60tVaBaaQq3dW+Da24wuKPUeB
NTw18QnCMTH36Y5etGeJM7Q1c7NI2rWIpinVM8L9oo0oaRsSfG8kLXsajfGMZdw1q0+Rt22shHeu
2jUsPBskvbdWH/km1P+uU69Dq7/Fl7qbrE8C2T/jt1nnqzZRUgXXHUntCslHEkqGJbxLpR95MB2N
VdMOdyAidms+z+q0lcvlLMOCyKJ+M4J9rUSeZTDxEzKBJd/StAZ6AuAMdSJBkgkL/EyHln5fd2nQ
WzRtv6uUyhUrsu7QeWELQaTwOILrarLyLAiY3qcHbQ5vu1WVHeSDgcIQlw5G+Km+7eFJ6Ipbyguh
fYRr5+c6JTIcoVqGPoM6FsaaOu6LXNr/tEef/97f/udJxLodrbsr+yvyAohEXwvtSYnZdJPlFVCA
3Q2QFxfNNRPpm5oZt8E/tg8ZvgaEDYAwpvSPbmwW1VnDBPoFcqqfJugtCDuPnWka33EV2vqcYH4J
faaH+0aUmdvMCOSym1Z8lqFEDxmm3ghtEmm/OgB1gKVd/or5zTHr1yB7jIaDKT1ZgGlbsUTzR2cD
/Ed5o7avWcACrl3r9Vsm1i4M002IOHkGsMAAUOsRtN42qAvy+moOyNBS95VS12AR2rukbO6LVvXy
ZD4gNLQXYLWDRKxfL2+0AoW20f7FQ1V6gcEWik1cTctseqmBY3q+l5C96H1J6N5qdaOdmMd7pgoE
Fb8x/d/yldaVtkHLCN8s8jUg4lL0tJSwdcv7RIx2WniW2mhTQSfWonhLiKRdV/mWwIJoMXYiBuql
NR3+2PeKYW0dT7ET1TDfBn+RJo8tzgtBn4dIORblNQmIjxyKt6k9y9ONUozuQLy8ZLyH7bSzYlpP
jbQtO6xLy4OWmqdGfGOSjLxpnUKcGVLZMvlQtXRMeii9BNzgvSKHZiSmods+duY7aZOHeTkp03lO
GeOXwUaHbiuSdo9JmhD1tzJn5JSh+oVIgieUsEE0IZG8NdAGt7SmyHkmAt3L+ocyXoly9S5mmtOJ
0bZGEjSVKUmrFnZ/7LhLeF2Ht9BLpOXNqLjt0HKFdtgNFdJdCy3AJF5hUHzsy3qgOEBhCx+2jvCP
4D+ums00mTuRH2nJt30OUg05daoiqRZC6Guin83zoZyFp0xQNmvoVx/HfpYVXmR+DKaxXapd1yd4
4qzNWKDaNQ5CVXsKJlSxs9wYBFAzMQJG7Bz217FyHhIZhkngTWyT2Gw3Q6U6sWFu2ionmfEjMR8a
MorC5TOxtG1NJhGdule9yH2iCB0zCve5eOh51bL+3SL5pFo6hAXaNg1e4aPyqdlK7k/4d6JQ2M78
8rIAXBeGYNvlwDsxr1NWIhHJs0uON9zvFqrEnIzdzoKLGFvegqBsjHVvBfmxDnPAbr0+Ns4YIq5H
cXoMh3iPLBFGXukJZIP2xb414BNhejfRWWlVvyuJuMW06YTDZz1Il2ISj92Cq1staiqJ1m9akW31
Ixckz8ofQrO+ajWLoXPEp6etIeQMIxMYksmzIOJUFrN8o3Tqg25kg5f3lT8KMsvt5I7NAvm0wtJu
AowuW/VemFuHd+K1H9qLPPcbRTzLcUM+qnWgCLPDQHZUBoONoLl4+R7rskZcN++EcvSSJHgG9ZvZ
iOAwKsQ6Ge1icFek7VtSNfo3C+CKcv/dCrg22y2NQvMf3TvZLJjHq/pLr+yLdLHVRL9PhFc9+5ha
pAvR6CAKJpt4cnJQ3rrcs5PPtq6c2vBSFK1jwXXuxhpOAOOCFUxfZzwY5aQoopdq76JM3F4jXvL+
EI6GGxjqeRqMGzThWx37Iy561PnFLu5ZHwPT5ztP4qPQBVeo/7BpIJyXnwa5PulBep9nB6nYLwj6
LaQveAb8XmuPmkGgVwS7Rsw+tDi86ttqZxWy35eKnVTalpkmwg5Yl1WK1ihEPDbZg3kcoq3EH5RR
co+fWnRtKB9mztavforZOeTla8T8zO+I+rvdhiaxkTEMj/EzKFfGzbiTiTQ2+x/4Uey0O7TLVpZk
V2pw5cuszRKaSEVxqd+8Sm78qV1cs534xH+gPsQiJOP0py1bhF41m77eY9qiam9zy7FYvNjeR30m
wUx36/kWlf9uCoejpgo3eA82etNzGiEmycCMgtrQeMnS1xXWGqNbnpV635lr7NziCFZG0N1n240b
K4P9o0RbQ7k3oluluAnlS2gV/mLcABwBrarZFXKUrgK53z2nA+8nTrpCIAZ3AtxDQbCMxzpGncTS
K5IsXJ1DjSw8dEEaEqYmcuU0wMu/I+b6B1h714oRHtX5TqHYTh+NMHQ63o1C4mxwpRYmhQaKMQtC
8pRelW21Udl4unbczbTQRuTjHTF+Alz6WfoIwoa/wnTV5jrFQiHdNUvg4XbZBh2/IsgMrfHR2Z+A
mzkax9AkrUgQbpx8aijZf+DK9qSO6OQppmrf4QAbqksrQ4pGcDgCmTSz2Y31B1HqeWIBkK3nJrpO
+VtCkb1N2Ini81yY21C8tKhzFhDBTYIcUBUPJKngZerdNuHV4OuYRQ4IEmI7YbIjqIZJpmDzAGWs
C75MHqAmM0fK33BhbZKJI8FzUXECs3aJqthV/VaaCAzDTZd13tB1XjkBWktFr59QCZYUX2bvpAuB
IunZTAhR6gT2dmJ1w1M4Ppl4yzMDlnz/1g0MJvOHpnlVa8SsPSWBhUmnhsWaPQj8Nkq3G5DJNVHq
S5OA1e21Jc0IzDBGm6PBvfFUnErGMMbIPyARo0SrFS+jq8+oQ/M7gXOiVAhsE6bbVjw1BMIdr2+N
+y0P9zEoEmFQd735EqDvGMvLTNJdhhjPjqyRBeOpiyJ4Lo3dt+vxTLID/QcYal9mOYHPtqkqP4Kz
ujBgDXAbpAqeiefFeO+FYC+xqcoqK4DR22RDbg0BM/zUT8ea4N1ctD4wM99kqnbOEkYQWrVZpnkX
CdZZ1X2eYbVE+4T++jjn3jDckMsM0D8GmsAOBjBaHFvY62gSy0epfW2EcRvluxDTnxSbztS9yBbs
nqo9mtVJ5qzbj/E24UUteftiOfSwy7vCPG9QcG/ycfSCVPYK0kuFeDcKd6N8Zdb7ESNPi6dtnOqr
iCP9evyIB78hFA/nka8RokkvyGmHpzlHPN0bfp1wvK9a3iD5mIeVo0fhnaohZgIFTgPKxjTq9Jxm
O+VokIPQ4ttprN4exLtWf0gQdwKfQUqbuAUnl+Iztg69Cv6esOmGE1fLv6IRW51HN/rcuoNI7EFx
LRNTGmelPQ5ENvQvgzA5fbxc5cAA0tICowJ3LnpZ2a4TkRQp5OLJvFRh61bqQI616g4Gti1d5pUn
Mh4hH2I1iGLY2DQn6iW3F0mPznKXtttOxhC+4PcX4Y6joV0f5WkqroqisJus83u0Eh2CtJi0bhPY
saa8VOVTOosbWjcmCg4sf/uGVoDK8TeS0YAq9xNL46QymYbfHms4JlBXN0nhBfVHxjfYD4WbGbS2
gIjUY7abhFfOZ85SYD/SZgLQeUtJqxxlxHnwBdvrQnqo1ZpvmZjJKHPT6KIO6yJMvvVrpRHiQX0M
is2xqtYedJZbCa+cSJ8oeqjJjAV8AgIhcfCx2enabBEg+XdO2r6UgQEi6JnmpJ/j0Azruyh9aTXZ
CwzrVkme2xqcAJqboQbgEvXbSrwUChgbiHWJdF0GDbrFbF2rscuMG0U9qBZfMZu0QAXTzw+TcQcW
RRfeab5Acc0cyQrcBEZBq6ASpUaqDCpNqGwCRxJ0iRqiT+yQVc//SkmbBrdFe4ZK6OjhslNG+FEl
+AxmtNE7Fho6RTcMGDwj1Px0LZX0o0kMhIwYWaIPSBTAxrAOWoMbu39q0tDRpAID87WYBJ61jH6Z
XZrgbQxw67H4aFnpgrZf804VObGb6VoIXqX+s2UF5YRL2QZDlebI0iZuO3PX3P2aa6k0/TYONQTA
AOvq7lad74Zo2Br9lV7xW/O160Xh6sOIccuk79B5kpki/DZ3SV1cWcuHiiC7sEwvNs+SsRW0youj
YFOzfUSJvp9VZLJBsYWQMUHUMxT+67LxcvPaXB6XZST0PONVOWocFaQkIhEcmDsOjlq/JOKyD1LO
6TAT4wIukPmayg8psSGz+TJnV014ZUyPCsHpGiMrnXlNQ50eSB3f9ZVM3RImLMTlY9+qh3pmYyQ7
BKVwjyskIG8FUKhjIBEPCpSQGjpok8QKNueFgA6ij2z0VnahvRPMsO3g5EkN/nRAicxJx098T3bB
wQQEp5OsJEtV90xKOWkgkIOsUq3zsfvxQh4q5Zrj09SW6A6fcVJ6Y2BtKyoEQSRqfaowUXCpng+0
9nGN2UrL2yQ9W/qI9p4wGp5G9KQmzT6kOF4qQDt5h1ISapOx02rU6dUnDoKg8ps+uc/bOzqxrcC6
EkKfVi4FyzgdMDur3wcCAQLhWqVTqqh7KCVOPaZ+2e0VjrTjrHIqythDckcvhX1I6Dp+OkeQQ6dM
pm1bxftcjvAYjsclLl06Sy7e0J0hHPDWQAt5bXpiJoZuG3U/gCfRH6pdnU87Fq4xlFO2PPRYzEfs
hYjj/VhANjueCo5WGcckobwejScNpaTVv80aoGiLQ2Fwk1OFdaTqtNT2Mapr4bpRbuUodADI2LN2
DOnxSK/WBLmwYCsBz5Qt0NCNj4TmyoA6eqSdN9DGCWpUtLG6Hc32Gd8s30FNDzbDuydyQDmameT0
veQ3o3Ub16RVq8lwC63/OqAIZSnZCsRsDRzTBQ6NhfCuySrfePe0jMC+5pOA7s4gJyLMbwvzUYwP
ua7vE4Kx1O5BXLCeF45IzkjNrrJMlcvwmkD4N6l5V4bAKWU2XnoTenRrZKmtheQa5c8Wq19WVu6o
TbZAiMfYEPWGaR9AKvuCxrt76tnnQ/mhUHBUZgWM2OSEw3rTTh2nK5N/l8klRsjK0k+zlLoZ6Q01
0QBrQNGsn0r9VQgMp8MPR3Iu1K58PS7uEdc6inKVY1TQIzpiHfuimfGg6c6RMt1IoJDSwrdm7ExZ
c5swvc1lrDd57qsCdYE58S1+lsHEG/KWAkFrbuL4zbRiJ+HNyTm8GSJOmDVvRv5RCLc5gDpBhhov
9fs8Km5ikZQV2FFRnGJ66W0D6V1JogvlE4VMyZBd9y16RBrNWxj5cus1xeAadO5nsmHE7DlabgUT
1/n4oGVvrdUcG+VGHPdlR2IPhspO2SpjtZkiBdhV4gCLdVrzrYxwE+HfUGpgLxpLZdO6UUMxKj7r
SbFTEUjrEM/gv/gq/NsmLW9qkfgT3pH3kHuSSs0joRwZf+CIg3wlzM/aqNi9FZOazbS7Xo4EcpPA
8haUuBj9jKwUFMs7tb9N5s/RCpyMobiZPRYCYTvcGC6CY599yOJtO4ZuVyh2Kr8wUqKDiDokhizT
6b5ItzsbXsfpLVHfBWpEwQBMF3vRfIowz8rJfpgHv08/pZp0piXhSDVzduID49AY1XSvbxeJ3xel
vx60uwhrQmQ8GliiY/3GVI6afLHCu0liR6TuDGEQDPQx4jH2rJJNP7mqx/oslvnZ4v6KXrTjWXeF
4pUTA4aFia4OOVFYCfWm89r8QwoNAl0Wf+yJiqYOnCY31cghAkJhrWQK3cOM5hhts7XK4BhIb31F
WkQMIioBdZ/f9Pr7yMqdsjvizSeV8SGxZM4Tz2Z13ZoN3/fiTrHq11PlDwtpHKoB7opMmLbkYJlt
0YJTjtBbo1AIxIvWXJMCYOvUxTEaJuN5mDYkgQV9sQkJT4fFagNFI88jZlM4BdRh/cKq20TR1Qo3
ICPFDsXBawfy9qrlCLaDecvLJBAMUTgL9OmKFbhtAN1LnwbW5qy+H4uPtEKMl+oUJI94rrZNX3kV
G13+ovSFq9G6oFkXVzRA5ZT2vuFY812XPhsL1dosA6ck417DgUHqUY09zuQJS/mlalBwTqdeE3G+
IBRRBneNpingLfVFynmW4jvkltBTzxZJGx3eaeU85r7BISKuQRKGHLrizzSN7jv1s+INSBn2CIvm
KMKzskZAdPhcCAmvhktonjrq3Ua/ivF6SfJmaV5WHHQksj0tZ6276dkPG5DHColbM9+sOQTekF11
nDCylmyRR0shRNti1HATDzIgyX6DLMSVez8dHsUSHImlb1N+sPg+NWn1tRJNTswAGbzoUwsL2iK5
lTgwgZo8F0Z+JnaRftoQSG1nDA3zka6RePlvzs5sqXEu67ZPpAj1za0lWe7A9CTcKMCQ6vteT3+G
8j8nijRE+j919UVVEgjZ0t5rrzXnmBNHHaMVnI4jm8AbrNFUIiMQ02+yVuTQ1vvfyF8PVi97ulC4
IsmA/RIIokW7lhgUS8WMJL+Y4YBSkYOlQtLgpDM6Sh1hKOi6EHKqHZHiOArQBPQkzA5Pqraba2p9
/TYmrojOQKf6CKNfeY/a4DPXTjmeOVySXkCOip/lrhSSJRGOpNMTrKPjrt5k6CgqDtpZB/DFatcl
5s809HdW8ahUACHoTmM2NupPhWB4pJY4IvobVZKOpU7+SvMq+K8RM7OuRaZcUrPRlLWoB/RmGyQc
evS3hjFrTZGmBITEWEDDyacZcuHw7wHE93m4zDhAB3akUWmJi8bg61w5I8PabyLppOY34BptIGW2
0ZFrBCYbVMe/r/V9ho1G4A9ySRfZPPUza0LYxTAGDf0tNd/T9OjPysaiTBdalOnJlUbs1r8vJy0z
8b8lBfByRVjuQJg4w58rE2FC82z5zTuOGTRM8Vr/MNzRXrIlSg/29YWr/TBi4WrIppjj/KAxQ6uF
/5XzRQc+c7sEMFhvPGEHbNZe6P37Wn8rhv5MjYirJKTDIo8UZcbZB5lIetVJevOepTilIVUPiXXp
bn74rhCAmSJ55zAXaWT//Vygrqpygg3f8TnZs0Ok9jFkMEU9vlcdcS06kARy8BX0d53xgtPjj8D8
7HtD5y4xbuSL+54KkjR1CBRBfqf2pDxZNXZlk/+8F93Mje9p0trthi1i29jscC5EIdcvVuGmtuNX
+S64hwG+AbS/CXcXRVQ/PFAq9nsM7rKh8UidfShBOJgAkKp31SsfSLn1il+w5lcMeW3/7pI4/Yfv
GC0OmZ0SwtrvCa7dgI6Qw8E71SSmf5U6pLv0fvwtzvrzGC3J5fj7GP2RFHv27sdQA0VI6u/Rb4Yk
JVEe5rAi4S5qHdKO4o24Me1h18bepVuTf+jFM4Q0+fW6qBjoXP9+uKYeI2PJ5zjYvUPE3HFC8l95
nRfjbOBgBxmD/stL4gRO9FxfXdQAfZcacbNQsXVRRRjHC/v35S2V4a4xjlyekaHTAL7ftJvZibn7
DW0TYipkTtur2TX34sZw+LFf5h2Ho/CW8Dtbe4zZ2mi5XnjlUFx9X68WfdYifjKWd+/s8VJA5Pj6
VL1b/bBq6nmlRNrVMA+/s9Ka7bzHhsrzx8jLv4Gx9BaX0aMetwdSX11Qzl4SN9sBvt1VMrVPOSxR
N5FUWvzqqZs2rXEzmsuxkDjqZMkES6ZHhR0VrbNNT8HOLOsop81Wh8WZzbSNhMTWrVNbvXbaryHs
t0mtO8vENwIH14QTfe6w3psN1YPw0OrsVGR8xfPoDfkHNGsAKZPTDyCZBWXXFZKnN5LnV3dBQ7c4
4AjBfYCr4C/Ut+0wYeus99C93ToxsCq/RdIt0I690gbHlAO+oH523cvQ6RCNEHEo81Yegrs5ZwY2
S4RIJO376BM+qQdbTa/2GVONPtY4J2NVlHbWFEK7mw5MHraVOp/KYsCyaZJrnzEgw+25B1VKqqS+
L+BrqHShIoRSRvksxOp6KEhuy+mn0TI/Ag1x5brZmm22FfrMa2FI66bg4jp159K6VumNymLFJDKA
zneaw+xKH5pNoOTESrCAQiASaadGUvfa++t8OABaWTW0VXo6UyQx2Fkx7pIhZnT8UnPigQVOhoe+
ksdqG8q0jxS/vfVDbU2YFMIeFAxafiXJfrVK4fEG0UNvWTc1A5teekhJyoyb4WDNydJUGAfqHoYp
C6GkL7QDmIjVMnk1mBOK/mGGkZkypqJrk033o4ELGFd8oGz6aVHqtJ4sq2shfx4a5FQ0EECZbGYi
G5vwvSV6UJ2ahyABw0cjJj914y8x6PbSVHhFnfSuqvbHDFTgepjQC0vDXdVwskaNSjqnFBv2bEYj
Artt3v7OKxJhp+mKzYeDYr32S9LfhI8gAXRCsoIgAZcJSJJPkC0Vg/BbUB5DP79L6XmGYnkY+iXt
t73vBuU2UvC00EZjCmqTOnsTM1BnOLDzAzgMpMHSv7zzlWaBX3laH8BLirHTErbRkc/XHmAt+vIH
pyS/gqwdOEwo7Cj7GJLDEO8MiXn+RHbtrhlPIZmOAXSAguBRi7N409MdCJUnDdNvL/ZeA5YR0AES
Fp9ZKKIqgGpezgQmRq9mMbxWjfc2nrcVM560pcQsFmQGxf7w1vqfITmEIah0zaqvdaB6YoVIBn4M
7e6YMyasN/x0/P9zXNyGHNRHvjhdbVUU4pZMDml/r+es7k0YPXVacsD8su7Glza50oVdpJ1gMNLR
uJZbSr+0c5JA2OAqR/4IVSIebwTJsH3rKpxu1RmdZPBcxI8W5CyYfZ5ugfZRn3Tgw13/XBrGrkMP
lJHuOvvWEVYS2qz+FlYcgXlPVQZVKjIPamAdYigIxCfGN2oquOH8xknpQcKhv+J4Q+xmJjwIWfRC
AhBbfyU+DzqdWmjeyi3MaoH2egXNLky2hhTDNNRva3IIFCQM+ly+oIza5sDUq0o9ZBRiAyGDZhK/
QFODuK0KslPJUu3CuCGQUqB6slKCfznLAfRaTem8qei1yBp9QqO9/XfNdqbAXnZblbG0JVGuMe2Q
zyttDEAl52KZXSe6RmfJMHdlbjnYrtRf4QYVnstD5l1yWnzf4lUC4Al7Mak/KVvO1fIR5XHWFO9Z
8TyJ18HwIBWXCt/vuymXIJCCsgjiEXyav3fTLIHL1Gnme79eyl5EHWvByy6njn2vvVjcRY3tUUEq
jAXg78vITMbDKjYpCgfXWPOV+Q64G5sYpZdpIzz8+8tSzvxp//Ntfb0ciuiv56Io7UU1JodSjIC7
c/Yk81gZbzm6/5ISlHdlfa/5VN4EUbNqPvr+NXbXVRRdDfkmCu6z6LGnhgFXngEbGd7DFsCRVnOe
O0T9Ta7+rpNrUbjXiseWH7NabaOO8VasJdDYPazJbS2j5PHhvgQfPSIC0pHNvTK9m9jV/ejZHN9E
5SqJy1tCHxyrVewxXzKk6kPbbSVO1QahL/FvVSd+uULqgX5lFDwjfQhAFfr7LvmEJbtqtGsFPzDz
4hiZSga7MKd7ouVHQXuUJ4bLMeQ0XbsSg3A3xmB44s6Vyze9fJoCEsHN4FCaFATt0apvc7p6siCy
5dyP4R1xkiDYZvCtiAeaxMFosm600qkxaBS0xdlr63ZbcNwF9fOGSnNDkIdtKjcwzp9h3q8ZiBFg
CfskzlJnlIi1qZypZzpLohAuLHAsvgud0B7EpSkdb9LM8OAmImaw0MgG20iJbbmgAVQAgXjLZxCk
mrEuCvZSxmzE1zHvhfkWEKH5qo3BamqhZg2mSxrSUUCFmsUhDOoOmCUYBbHyfOkAkhqlLK2i8lrz
6RMlkbKNwf00Y+5ISg5pg8ZHYm4kIXHT8RiE2ybpwbNkGxF6CuwHFDfIToThmLAboTXdQ9A/FESI
jBWzqhimdGjt2vFI1mu7KkztOUn9RyRCV1FC8966Mct6l43FK7EQLl32g5GJI7O5lFyi0LB1BBpL
kyJVmfib5Kcn4OB6QtMpa3X+VymvrfaxhfBgNN1nP70bEih45XZM7ivzpm8OPgkgiSF0ZB/D0amp
LkLxkItMkopgHcg4JAErDYhQGLzS+7wRq1+ZAO1XsR56M7wyF6JUYUwrJX5gfqMFO8i5qw75Qxx/
Qo/irMhJyWzWYafe5+JuKTV0HstIP/ajQABDKGxVsaGDj160RffWsO0eQxHVwfykhP62mMS9Roc9
pN8yFyI6E21btvLetLLHUuwegsp4VzPLFYN0K3EHka9dj5UGjyPZQySBk7yd/ckbDME225uJduL8
S+ZPZF6/0Rk1LFAbH9SSnFarTiGEWZQ2oxrDMMnkI4qxx6rNXoRpmTFn1T5ADEPQRrSLk+Emiq0d
/3oTpuRjoT9G1ztdWSaucKu7p7QlEBRNcipeiXMA/YLkNBWuEGjAXbTI4zoK6ZpRbDjc1DSRopop
QTcad+yGO8MMrttoAUeSsRqJDxXCzDgfgY8MzhjKa0Ai+zGqEYIJYGf82tz7VnsTE3KBvPGeoOML
etWL6+LZam9Os64Tg/KpBGDhbBLtnczjMG4zjzL28breFIqtn6yU06N+9+9FGQgDi+7fjYG/94Dl
37+YIHCZgleXi898vo5QqplK7y0yUKHXdxbPfxYDjZ0P0Jy3ifxRI22kavbwgXi1nrhR17mkGjgF
ke2BLCKgHz3BFK6YjbhWHLsMiRYx4t1Ms7W2VAL/xLc8I0O6T/cd744mW4/dqDvxVEBjRWVOvJ4L
y9QezXSt968ViuRKexk7wa7IFIhSn1Ev495auFHZJZLxJVGvivpJCH3EFR+J+KsO39LoYwInnCTx
IdSJQx9o/0kVKWXjVZArpAYbrHYpmKbcIA2Cg55UAKJXawYldHp1dR3J8XvXXGdttBmrcSdm5FrM
u7YI11lGKm3WOnk5fMRQnk2W00LI1tLsi4RAQ8rs9KMZJ7TQqboCeIRCbFeVcq2AC7eUZDsH+3iK
bs3+SdXXXVh6ESuiEDKpwcLctIso/CQwlKisfiUwNjHqZBPm5WEqxZMkNXRXUWfMnlmihgSiLybZ
NcssTWkExV4rADDQPQUI2OwzbzT4ODdFE3ukFvHFAiQWBw4y0asVQ62AQgOwBciVB16GJX12VaHa
hMwhwnE3Tekatfy6bR8LYp8LbWaMz6/NDTvU5e0QxxuMBuj72Gn7gzWkh0i+1mbdbZhgshivwnDa
aPEryLXNgI5yQnnfqQb50abdAWnJdqVFnlEms7Y8ivrDknWSUPS3DKpi9Y6kSzJexm03svuTKJn4
LyCP3aBkBZydCsUuwzAmiiYIzy61GRGI3bOYCUjgVDeNNhMG+3gg9zGC8kUoM+qYORSdEUhuKSGL
ajhTU3vPXkdjBkcpBx8IRKbpyEFPMVBxKkSW1jTEXtSOMiEgTkiR1z4CQzzw61N/2PfmKS54WMm1
oIO/Vn2KAfVNUlGvKiinSeXihOE3d/L8qHSU+oGbpOVWngJ+NCbbYkaEtx/RW1niYeyfZGYtlSVv
5zC4nwdOLAsFq0GURSxYpVFBiIcIcax+I1sYCKR6XzJ6bHJCP4mQbhHZ9TTspAH6qNQdwlR1Q5Xn
geZTVL624bsivgiF14Y5KRQ5orP+Pq6WULuDhWiO6LFASO1IFY9lS1py89qx1yd6cRDbYtuPI/ql
aYvy8Fp/EXrUMDAk/JEiDOTYwIbj+7syfJiVq6F4lxauOv6HsH0upHur8EQJ2h2SOmFYS4z++sbL
hbFeIXNxiXpyxNy8SzDIqIipM6G1yWNdj37tJArB9KHuJpawHWR5lbBrSf+jpG4oXBK4K2RZgGk1
3NhkCxI5JlkQ7+Hfm6p6VWnputWVB9O/Ihg047UY1xpx2ENEEWMwBx5IDuFxTkDdSk8wi8tV0aru
rDOvTuTkzmoEJqbTh1bfQRAlcSlZiawaI2y7flEKxI+KELh9Ye0XXRM02nWFvmgY37QE6HyCMKsM
10GJND8LiEhv6XxVw29iJRmUi2Sxs++KooNdZtMYplu21j4pUEC1o+sPv7pkWkdtvwqs8EnF6AmN
EXC+uc3JEu2yHjBY5jToJ2VOlyXGXepGirJUmjc940YLoKw4U6SF5SFQT6RPc/f0AVHiBKXlNphK
Smm+W5iGKR4bH15DVNuFeZRrOGAy4lri34oShU76EI3oNJiZyJRPOXKwtH0ek19iei2S0WG2V9L0
lCx7sfQUh+is8/4Ylh9VKqO2RxdPC6hElxATsWpFyQkxqmNUz2L5Ps33cUDwifaasx6YQrybYHOZ
rGJjWnqC1PBdHuT8Qei9AUdcF0sPQ2K8pxTsVlX9npED9v4+JYWp4OHKugdL0508ybZzc1/2jw2y
igF8aIpUPZI3vfAcWg8x1bDKh7qoy/SAOHkRsbu4IRJroyA2tcbGjeqjoiKOFSOP4FR71kzHLGLH
YHY0mXcGAr96Up10mYAqC8yS0FJOuL4396pTQ/A05d9Z9yoIWC0Hzxpfpf46jjJHMx7K6rdp3c2N
sIMVymgLF9m0GgHQTv5tifsQDJ4v1fAR8WYFgZOVR1n6+H9vzPSRSc8RngsfUSmSi4hWmERgLMOR
TQGmUgDmbKDlqGM7yzcVoLCgLFBZaM9T/Uzu040fLioh5dCQCT9wCKMRNSzhvQjYPlCLHqsWMa3h
gb1ddYvqOMAxx7G+hUiOYspw5UgHnKovEYDX8tySkIZGCazdmmixdjUq6b0oqxuL9uAYTetCJOSo
vu0BzAGilbkYfwwi6qp8Q11/7U/Inkw+FWjmtBpsQsg8ovxWuYFCE6ufSSz8oP9S6VnTo8RXsjGL
3EUx4KY9n6rm73pF2kgsB4pU0twxQBevteEhyF7jjCXewnkSKluN2IuFFK4i6x89fdkwzaCCYk9h
FeSeWpOXkH3E/XtZF1Ci203Tc9xJ36HPrrJFOVMIzxEfsl+OSDtvEnxmSqk/jn12gQvww1FfB0GE
+16FwYXO7O/6qyJ/TTXL6cRyvW28yGOZdOXNRTbMD0d93RAZpS3ZBfo3DNfc92nf1BNW4PQmc8dN
y0RgOODwWDHLvdB1PwNt/DnoczH67Yu7mXb3WYekrmN/0NTptAy6QMM60WtinwwP6Y8jbC+NHr4P
dbif/1zsj0nhSwG7JNTmmobFwUJ5/Ymf4sIXdOlurLMRQqTDau606TSuibZnj9hg8toFDzhHV7FL
UKfz75Ici/e3ivyvG1q+yi83VMsaGRcRN3RQd8CodvE9ER43o02sm50dy8duf+npMH58OmRVYxCH
G/WbZa5NhTohifeUs73nJIZnzamOn2iNI6pAEBrVN4l0THPd1jSEJult1UUrM7tvtVfJf+wxY+Tq
HcBsqujeSdp0XUo5uO6KGIxfWUv5+ZEh1G1RsPTo82tUW0Ga2lV03UihU5lMOhZaAgtTFIt2nT1E
/UMPsL/KExSjMQZSMqSDZltSqE3VLlz0FfJeHCUnqR9I3wEJX2zzjpYlbznRagRoQ/NtjgIehAHJ
TGYhJN7FyHFjmI4tbslrqXgsuvuQNXq8Tc3HuUbRnL1d+CIXyMTZ0Uo3/vOp/iGCfPkiySUgjq+d
TyhJmf5vU6asmou0SrIDG6X85tIMUPrxVWApkUQmnIDNzp7UPDaG0LRKLmh6iuyUa38LanmLhIMC
ag3u0jEvvRw/PqxfLnn2sE6GJOd+VvGqk0uZItJeLZib/NnfTMWqZo6L2tByrM2Fj/bSnS4f/ZeP
1kxzzgN+eWqowVakIq3IlTsGnorbz9bs0qONvv/3JS9dcfn3L1dMp6jSm5wbbdqVmN3JzcO/f/8P
ygrWMV1WTKaoiqEYZ12APEuMRG4rNoJgg6zRxb1gj/Ri4028u7Rm/rzGfLnY2anfCJKRQI/q1K8H
l76mHd/3z/4BIQde7FXtDXvO7BckCNLy9H17Hb5c82xXiKom7Mqu+kOjOEqbZavT1+JFHMXP6/V/
rmMuI+Ev35TSD6Rc8EEOtryb+SDHjXTX2wvbT94H6+LCc3HpozwXMORNT95ds1xusicXiRJdDFo4
oYPX4Rhvxsfp/SJu7cf12mTysRBE8B+fFQ0qYaKCFSN+3ApHYz1v/HXjIMZyaZdfxGb9+OB/udZZ
176MTYnMkvHUUG6b2UtbXVBLqd9H9Dz4Xy5w9uDHstI0g2R8mgEtiK7f+p1/FepYymIE5kLDNAIh
nQLHhzDS7ZL5M0fdYVCAOIywENqW6Jz+KBe36Bw75oVV9BQq2FXxU5TJ9CQb7VXFRGomxKEutzV9
PcPgTKXfZOwfDIlDQXjsgPCCOQJGPbW2XlU7MbBuOStualm4tHT98BogD/kTYEcZhmrr78ezjkSi
RBPh3boHCub1+5O+Sh5Yn51L0pofKsu/LnS2NBPJQBMzFd7FXbBpPHqr6/B/s5T88CyS68ccidg/
hC/n8CiBLOahNgkp3tbb7pZD8apbF1sENre5/f8JqPufEdKXixln7zbrp0z4pvhZO9K6/5CJ4XVN
p3Wjm+kBVWF0vFiMXbg74+zbKpP/+21NOwbTr8ic7XQ1OOF+ubtL+/dPb5oGlFRBrgKO61zCM/pD
RY7xeLIq6PADT/Clwlxe3tXzJVgDt2UsWfOKaZxtm0ojyVJvBb8BcOMa3ZNAZKe9jFAC80ksWnuR
A1g9KnetWSI14ZhdRI2O4ETFvfvZp+lzQgPR6AsIZol+I1TKvRliN8nVB4FsEaGnwJMUuAbVzUSh
9t9skF/WibM9q8lo+zYsekupQXN8WWGvS9fyirW1rS6s6svvOv+gvq5JZ3tVhtbU0Ag7EUyvSSJX
IO9gMO768i2UP2UmcBdu7adv/svlzs8w1VDSGrJYYyHtjtvEDfBFrVAL8agFtkq4wOrim7Ssqv+4
w/NTTWr2Y88x7YTR1VXtxhv35g02q5aoQ16opURFzBurCPhX6gXW7w9atb9WfOtsZRoC4uwJReba
wZ103x7kx+SWSPDrBMzluF/m9+VT/RZ1bvm/eMv0H8vy/zxH1tlLkIRd1YwBQTaCRh92YgDHrBcT
ma/fVE2NOZHxQ70xK9UmlBE5Bt2WahMNnJXxt+bVLtXZdsTWaa0QDseJXjix3r9V/Ehyc1cl2D/o
p1e4Ki3tTkcuLjEaVbLCMatfQlKtTROLVHkTNxPBe48jA8e0n5yJXrnxMNA9LevUNiagTfVzje9c
aiIEYuwRFVMBsEEjRQwQiDZU7RGJasR4TPrMGTPAnnWNcQtaz+6VnZDIttS9/Ps5/bHYN3VonQra
B8JX/966qqlBEcxjGk7VqogDfISxl3ap9++r/FxRfbnM8rZ8KeDkjBlhnSwtkT8b14aGu0PIw221
Td380aQ98l9slZQg4MlFRVPB9pyt8rEigaiJp5Mh+KsB38/AmH7wYwz8gE9FNIyNjzdUu/Tafy8F
NGr9pYQTJa58/nmKeq0ViJHeW4d5zGGB2PprMtDc5P5iwf99QeNS3Jqhsn3SZTorshjgt9T7Jbpt
srx5fEBcckwHE0q++hqf4UyBjLes2smYMC4Cbb+vb9yniP5yEVhryp+S/cs32oSEQUhl/T4z546k
vSS+XnhkfvgkmYorqmTIsimD8vz7kRl7ouizvvhsXL1eLRWxuk06e3Q5BHv+Jc39DycMLJ4ilD5T
AvkHjPHvq4GwaorQLNmJ2s5e2naCjQeRHr/NO72O7v+LKkSXtCVamcAp+nfn314ntwWBnQMXXLi8
xKS/ZzZ1rDdt492lrU/+/pYzJeYQiqxKV2X9vHvXqGkxJvPEZsRTuc5Q8S7Ha0wFT/FL5s708wqP
4KXAYy7kVjeIISdY+CxAOC8uFMvy98eWvwVVsaTpfKvf7AZdmqFklOfTIluf3hI3vF/OVoVn2Evp
p/NXLbuFuULl4YE/WGsPm4E2mf98mVUsG9+fYl5Wc1kkcECg/jp7yMJSjGOCDE8FvAYlO9bZK04T
MIX7eL6HIUNq8mqK4AIyVqbhbIMG3eaMkczU60NxHUHqyErkH+12kgCQ15kTWDcMpejJcxZ568q3
HBpsJQoew74AwJmBP1qMH7Tqo0se0vKoSM8L9C73IzrknVs3kjO3O9OqjpoUb0gOXBHlhVX7Vx4w
1daqQ0R6WRjdzERx9nTZipxpYxMT6iw65JjAReW/dXLSMONgfMXNmDzp8ej2erUWcFlyfLmq59El
/3Vfy+11SUiXfBhmcYUMh2Dq+kpafIUY7P18bSjDtkqY9HB/uSbvVKNgJI9gEViSVIruFD3rKEnD
vrKVAJ7EzFm5eNDkCjT6e1gxp1fJBIwIz2PcojH9LFMICDqpcfjk5WynqZk7IOeYiCDSkzcBG1gU
vpM1a89xbhPr5ypxiTNV93LMZykfhGQRBorhpuzfGHJ2KENDHe466VvKoG/lLL4JdRMmFytGqZEX
24OVwYetKuQtId2Un0RE1yJzl1C/CtN5V2gTtrfGbvuDPl4HYrFmeLmVQhxrhbhXC3QJkM9iTo2Z
hmRqoo0aXtcy1i1ZcXrzRk4MD2iHJF4xfzKb25ZPa2wX1Re5SD1P8STeCRqhWlW1EVEmL8wUKTjG
yjZKPvWBSSo/Y70n5BIuGt5Kvsc/uyIenOH9VoWi1yB2aQ65eu3Lv+Nsn/E7Mv3KYJQnJlei+jss
FYJ9olWw1OoxgkzpnnmbQ5SykZeO2T2qyts0f45+iZmcB87ryP6M8jUHg3xkHNN4ffva+uMapAU/
3kNpEd0wUHDu/45R1uXKY0LGHDuI0IaeHjDSlz/H/A5PdRkGZMlBK4RZ4cukQ6d3rfZSatjxx9nt
+mUYCC6rhfaVMQdjpiqm1Q1bMqCJ/qqK60/ZuJcRphPqZ1dxST8AURycBcA4su6QGucaYrjJ8g+z
eSZfSiNlL8prJ4KcPv4istEtMo/nfjXkkRPkzVXZR9sJyligZfjDmO5qlienmP7M52j+ZBRO/MpV
IloXaptLS8jZzpG2ZNSX83jSAPXmn+EoXigpfjI8/L1InRVPemjUmhwrv/Ny9OoaDEyF7U8kZBWq
Qi6heqz1LV7vdW76zxg8Fz7Rbb24Fpa48eleQjuplY1H5pGPEg4YCdTPTFqshUbkaqO2mUTStzSg
L1jbCNw99H7qkhTsSZ2AWzT/3avpiRKL+WQqbwOzc0zexYE82qpoYQwNmM5DjyjGyfY1RC7iNeFt
tjJUqyxKr4decdsudYHxc/59kChIwrjbW6rySWqtPeriU5d1eBsQPYyqp0afiwowD0RHg7yRAjlP
Qv/OUHN84MZKyV91MGuNCstGytxAkbyuzAHoCI5SG16nH5r2ZGjJO+gzxOsZ1tBphweEwXi+Eeob
vQ7d2GIei1kdvkUJVAG5gT+baEJgVhFcuSsm1UL1iU+0E8n1KGrW+dPIuUmpgithiNdi0W8G6bcQ
P4gEclWiV/aKnfIOA9VzQtbSLNGxyL+yrNpW0TkEQm4lpUa12L1Edf9KxBGCnKdaPbS9v+mmByb1
gSa6cnAXGtQ2xq7ns4VFty0rFD5pd8oL2Yn8OwJUPSVDO8O4uAkYZzeKK+idkwEeLfu7SKhu1RLr
Ohwos+wggFoyZBO+tlL2puR9DnyE5MZWRpWm6MlK1xq3kBJ3QINlrKNNhQhxbUALlYkRDXy0rfVC
W/Uh6ne+N1mJUyjqOiYN2SA9zwrwIiy9PVwHFU2G3ETLlNC2NBEW6B5GdSmllMqHXaPDJjLeiGhd
+3FzIHMXiaN8zJVonzPHgebhdPVJl9/E9JBb414EqyDH+WPaf4jhhN3qVwBVoBlO5cBCIq3ZkZ2g
CNyxomYQsA/0rxOgmopZXspE3zdSQsGeYlL2qjZ2wBrSdrxu8MhGvAkiu7y4ywbLKacO6/HOh33R
SMrrZAiHrhqvpiG4DgxAFX5bHtUUzPj8YtTNOiEuoerU2wiYQ6yaKDVv68Y/lmN401qBLfNRTSq5
QRXCiqwsIVmwcUPLNJN87+eNW1nhPZHjhKxuMj8jrtytEn03ijGS3Hwt1Nd9zW33zJGwMMu4+RVC
gXPOfPPUrnnNXQ1KkTIHu5pJXdihkmaO3QQcswe0T0zmSmiKCzuqwJVgoBQzfOExW0b3yzQ9U2Er
XQ3hByl3u8T8tNj9BLmEAcnXbAjFmth4wAsY0UV5XWFbUAjRJTQ4QPk09mh+pk/V0hHBBvd+OxKc
9yb2eIOGpyzMPFPr8LrcG7XgVCzmpXFK65tQwuwru1FKSs0YD7fdMN2kskHAYHWPoe5XhkU+Ej/S
gHdGepWCOzY3ZNLXeSvcCpnJh8QfJMvHziivtBgihIrkQdbQdbFQWUylMOFuiAgkEDJlHchAWrDX
p1rr+qTvyaOxLYpgAxbNk6giWpD8PgDBtMbJ1eErnm/0Vl/XSJRFhWFnYK6M/C7qBHSR6oUd4run
Aek/igCOFtCnlyPG34eLGb7WOGbjSTnmB98jhXQdmiuUoDbGbCigb4uFT3loLjS8Ll72bN9QmsmU
fHk8Va5xLK5lesaKk+0KT3D9dXytItDAxHXxYPh9KHR2t2eTjBF2Yx7K5u9S+ePwNbdDR0E/umis
L3pN5aWv9FfPa7kYGaW4P0UC1s7P20aC9lzgo21c64RAM9iw1LNCvC3TGgbU8hFPGAdidQXy7alm
sfmVoo67cKb5Pug7+yvObjmopkobMDktR3G9WsEIfildcxXY1RFl4KUJ7bfT3NnVzsY3itSkWmX6
v4c2cALzmDaBM3ZX/z5+W9+OaYuGmKM9026V9JHzILkM8metDcVvUxVIUMZtJ2fDOinvpah0oMLd
tYHmCp0GcYf1D5UomCdergC6s7btG5qPaIRQ79xVSutZU48EGIIjjkFgmpiTjvjykEv580FmMRrQ
sItT6BQq/+1ZvtCtXXHaQTQ6RCwyyCMraR1E/ZUCGUmue+Bt4doEKBPP5d4S76Ja+SDNcdXV+mNF
l2DgRGGm4nbsdVcSQydi/5Rl/ylNSvp8tz5sEPTGaGjXIkVjoGue2rwQ1LzGk+gVMTVMo3B8kZ/g
e0ESER4n+SYS6mdTehcpazjQ35JjipqCwbRYr+Pkapj2DVgHIrWfgni8ks3sri/sVA4xXxrWdUuI
qkMCKGqvmOpL6csjH4wJrc3alVG/77R6NemnGtJn0/ZuqFssrn39G1HmhXLy27zg7+9VOhu35Fmf
V7DWTyNVGQeZTMGPuE3G078fn+/9lLPLnC15U6zFABMQsS6vhEYgmzM+i/dLnNP0oFOJP17sfv90
YygzGFjJuooj/Ky/70O9oZE5ngrm3eACHf+JM3L1aTq9La6DXxVqsV94Gu3/ZplVv1z4fJ4EYDIL
B6H6vfATEoqoxXj/Z1js9nRTAjt9NbOLzX6G399Xvr8uu6yMXxpwdYSRV1dhfqtLrJSKELEpIpDe
MyVL01QbrUFGMbR2UZfrUlwY83Lj1NrnMg8VecZikOFigFwXPktAXLHWIR+NfemqA/OVBBTs9BWy
BMAHqNKqkxH7vFOdrU2ysPuxsmuMPPip7AwAqVE7I8JsUHnX44ATU3tZlPJD8Usprho64oa1xtHt
YWNiTPt/2DuT5saZc0v/FYf3uAEgMXaENyTBUSQlUSoNG0SVSoV5nvHr+0F9t+8nsRhi273tjSPs
cigJIBPIfN9znqPqa8kejyLp33mJzCXMlC16atHQ7o4oOxVokUcD42a7sFV2EwkqaHBFI1GdiDal
R1d+qV0gclK67pNwwWQAD5cFK2MUL0WRntIoeu5bBMVu8KanzaEw9TvD7e4SjFem6i/V3F9BYjkF
son/ONm6muIYoO+zEjR0FvmLOjZj8DjBHP6bxf/Ja+sXF0QR0cEgSEE5aeDwcxfMIMJ19Em6NtJQ
Gxd+vZKSV7n1tuNATP13N+BdERSCFrS5NP32Ru0zx9DCud1M5FCJV5y9dTHq2J0xz2SsYajsu4wX
BWpj0RyJawdwbexLNrUjStu4vRMbKc6WFA9nSroH2e8Z0ZNF1BD40ab4OcS3gfoAXa9X8bip3yaz
nR8+Ztm+rK21xs4+S/TdOAKNI6XH/tZnybprf45W6xALReUCISsFpSK5tYYfJKpvY+oYE0/IoAAA
EWed5eUr+P6jrdNkL5t109M6VZOZl0iHYmKJAcFs5oay05tu5rG/7tFo5LcyU6RDrNvEnF08eHfU
43Ht5Lpyo0GXC+KN6T1a1CiETjECk2f4mOvJapBOqYJbWFVB9nK66qOZG7537P+6WN1VRoJCe6MH
d71/SKgTZ/chwBsMZqvAhheVf88lnOVad1NC4Kr6B2WECJXuuzZfioECETKDEly+bPkHT3mZgga8
fN+IlwhHbeS9u+lT0RFlQma2i5Re1RAZQ2jmrf08qph5cyJ/xU8ItY7lIQKOnxO477WsrdRGph5v
4wCL+G5hvNHc8XbskXJnWKDV8DXA8WaIajH2P/xBW8V1CQiLrXbY4g977cWjEb16OfW+qFmP1mNE
AAjBKgtRoSLKANVRbJGKnQIkKnXju75vH3IfLp1GD0DL32J95JQnzU2Cg1uTiE8M6EMEbsDFdW+t
xoEe1FNgPQ1qvYqw8gtfLMz+VcMu5bbUNPV0prcqtahuFnYA+fCy6+4q0t/ZazuI1OYDSyZ486Xb
Tlk31mONkYOuvdn/VKmm6QofT3YKBo+DtO153mDrr2I+29KI82ew/Zckro+6Ec9LzJW+gkkh926b
wnS6EoU7Vv+OF4spCRBk+CnFwsf3x0xx9Ki80Zr6oU5eDX/YIlDgNbaTvH4xqO+ajvpOeQoH7WQD
j6ag4BRxt1BatGOouvO2diz+J9E9dW24rhqNntCDSbMtq546hQjNRuLQum9lbyEBszOHHzWUsT4p
AIc++/rDIG6bNCfYGR21+032vvXSbVQWSLzDdWGTRwViDR4CqAeEeUUJ0S41X9USRgF9NTgWmB3C
eWkwD73dKN1jmp0N2WvUtTMh54ugwT+IpcHPMZbqL4N/rwLICwprAiJwn/RdYRW7zHXVpalmj6re
3vB9nXxsnLpx1+oWQAZuB/hQM/UPAiOfLoHbp0ip9Pam8yhhUO7JYkisOjxsBIuyXy+lgXh2AGVG
AdFTB+a1L8kHSzhy56F+l/bBc9uyuYmTYxLI24xAD5WMc/qqjs2HRoVCL2cjcRbxqmgAUmE6jXRt
L3EgHKS7XKfRLPUvtlrftvq+UffZcLLVH6nbkqoBtJGFUZjJIuNw1mmx47KQ3ZKtZvQUU9BzM3WJ
aL9DiDoBEUMOf0Ek7iJh3Wut0szzimWSc95svFUINQuGnZlEbKz827EkHEkqZh73ObwPdE7JPe4l
3j1lWqxTDSVeCs7ZUPZGBL01d1eEeRS1xfmx3Ixqt0qE2OURwcOhtDH6cCGaH2Wf7eIBl7/2fZT8
veZmaykzln15mGqiNthjE+6GCcE4Zd4kJRF9hNaXuAjqQOxNLF0QXr28xcl7k/ffo2YvpTqGLTDN
VkQWPOhxguaDDbHpGMyU+cDexedroeJzzrXd6An4nKDw7R+2sqyoMNfFTvbovBnjomswIde40EqP
NJ6TTlNChrAtFW95fm8IZY4K2GV9VCGQkVH+4fmHzD/G5QGirNfjPiU9qDPfOq9YqsEm4QYO3u3Y
ZZvGzqazNN7UXoc/pc0qEw8RTQ5CWDZZXb3mOvB3P32SC160FT951MiWJE6nGCUgiyUSqJbjX8W+
A3OZ7j/61AEic3Sk9LEwxrnXuxs5V2ZRdGfeYBAaZvEqYjJ6CtlCWrTtbOqCmdiY+Ln9bGAfQQ0y
GJJ1nZlrr9KWdpeAdTjFbgi63T8qsMF5m+wDpDa15J+CaB8M7rpSk0Po9mvPE8dMCjdtbe/Nwrv9
veX9/4lq/6Qr+mH3v/hef//He1oH9XD4nrz/658PTRlV//ie/vzH/HvwllX/2FQx/636GLD2+0/8
d8KaqfyXjFYDtBn56wZdQM633XtV/+ufkqn+l0avly4lvfOpQcg/pVlZ+//6p6r8F3sQ2qWyZtB4
tnR+038nrPFPiolODIYdf5jY8H8rYU09K+jTUbfpStpCnkRbGl3szxtrlxKWJAJcKBKE0mZ88Ew+
pE3N1xGwpVetBnxaY/kwFuuOdIM0eOhLlnr3NnowYqX2UYgHROKbYPTWLo0vlwiLanwvWvzZVzUA
Z4eAP37r2SFAamBOKBmGHnkLbd5cettJYRwe7O2kR0c6P//wZG//Kqx8DOI5P9f9MeD0gz6cOrhd
ehYXDDgVXLpxrjkA4xYNSS1LhDULmMKLr0f8LdT4UOH5a0SdEHHC8wDUaWfnOpIqlDapOtOpFxzM
5V/1s/9ARiJYzYWxqBbKvNt0x3EbHty3SXLJDf+PrvnvX6CfHZmt1pAL3LumAxzeGX0adB5uNOOh
rx40d13XxqItbgA9zZTy3QzCVSJn/9FPYHZrdIe44t836cNth7ccUTiRTUcvt3qVz7TInGeTHrbC
eMmr+JuX1U9jCeZBs4mI2FPV1TF1Vd++fhiTpOT8WRCpio5AQeOia2d1LrkE2WIbI0sDjnhhwZBN
NQwC4cwDDomQ8MqzP7fR/372H8c7q3TJkippg8p49XJcArdbdzjAXoNVv8XEuqL9ZS7CWbv3rsYm
n5XY/hqYPZOpUMtBwH92oUPpesKPcZJrnKqSH53+q9ROX9/Lad7+cS8/DHF2bVKgRqQSQiWzq2c7
k1dJijGeXnTX0KGq3jU44FUbL78e9Bye9teF6cStUEHCYnVeLx2VWI7GxjSdsm3W8cROLwBWiKF+
jTVAvJlhH6vytRgbooAAj/nyJo2PVfwkymKlBhpNB6BrxDpVnNbM7MHtHvpe+wZbVcWGw+alakaQ
GBnI2aomD0uvkjdtKDeShS1Q0x7b+m1U3OVIlxvkCpvrpQW3XQY2FIfJRh6eauOp6/qt0hUlWyNr
V7aeir5I3HdDeSuPEYq8sT2OkoS2rt8DGP4u+f5dp3G81UYnYsvc4i9sIu9ET/IXMBkySTTrShTt
xXcSdhwFgZmqmX+44YKuJgOrUE2HNvShKyInsl5TwrFiq+bUhr15RHTma+im/WMe4HIvq3XbJcew
8DZhSe+y9x5Aqt1RvXYK9R6TCOCu5Mqz/k0tOp9hKrMXbR8PWv29uj68NMLaYCNl8K4uaPQUWHY9
jYenVmuDM5lG266Jbm1PxhGZHfISFYT6SwFl7Yk3ioSzRHnVynQhg83ty1PGVSj1sK3qkfZ8uUmq
Hrdu89gO7rwt3KWnrUqOE1/P1kuvGxUhnYCsaeqqcbYKfVuLpEppTKIzTkr3U6n3hsUPKp0Guv7X
Q50brX4vjI9jnS1HvKVJpTeM1b7J23Ij1pPbgwqGuW8ddUG6x8z7cWXI6U+ePx9Qtlg4ZTRn4nwt
hh28LU1lFolmJjAOaCso03Mqau/QxoAlUDss5/lVsKM+bQr+HNe0TIMdFUSqsy+qovR97euM6/Xl
sgmPRUvJFGGMNwZ0o+kIBW+cd9C3wKjPH5XwXrcB+2jGFty8C/VBl0OM1cq61YqZWQ3Ih4QzyohI
5O6RagJpDysTzEoAVT3w7RXEkLWL73ZiYdDMQ5OUOIb8KEZc80NKTimJJWnlcwAPqOR1iHAMX91b
tFDDPv41BgMFIs7GBDgFDUlKuqFPn5qdkeTUJkekliBorjyZC1tAVRY4D2QkiAYSRO7gh5XTGq40
Np1BsBCUpWwE4pdvU0550088+uiu6kLdNcFOVza5B+vV+yFX2jePd9bXP+QsYRysgQA7yk+Y9HJC
g5Tw+YcEA6ftkBgMp6E0oIq7PBW/lKi54/tM7TFEs0V6JO1redVbLnSdvdU8GGX2VFT1k6J6uxbl
f1T39/h9bltvwMB/yrPmPhrsV1CM3Ewvv6+T9KVKKLqAdwrJr9BUOG/mMsqusjsvfc8/Xc7ZIqsa
w++7nstR9+bJXaHfcArs/mxZe0c4yq9p0xqvqGlfdapNe7SzOa9OOyd82XharPM5X3h8VkVDVJQB
SRro0yq3s3mAWULI+gkYQZj7d6QI7SRqK18/w0tzCYqrMOmhkad8vmdyyWAN64CMncR4CAmPMq6Y
KC5sVWBT//33z+6pJMce/Tj+vm9t2oQ4rKMRXfnenfc3f09DhVMZ3jQFPe75HtzyMp9jkQ74nODN
EZ+W0N49g3RyKAKdoADSjzMTCFQjP4nkh2K/f30LL3wHWIoIc4lmR6Z+3j8XQY4Uzxhtx68IyEkQ
2PjAb+1fQfC9bq+s/Uu38+NY08vzw9JXtAj9WNmBhYXHWua502oouONrvp1zRfzvW8qM1EFTYxD6
41jT5R1aj4kln7XArJ5coT9XOkShjsT5Uict411uaLI0m9q+AUO0DId2l6NDgkj69c29fMH/80PO
TzeZHSl5LXFza2q7jYvkBllMsfp6kEvnRmCOhkIhwOCEft6dA0CiDHrDzKm1HjXLj7GQZ5og2qzw
52G8HRpjacguoDN2G9WRxL+qVq6dJi589z7+hnOnWV6YZhonGTECCbkzRNwE8U9L9BQW3yp4Z6G/
BFUa9B3L6JC43fLrW3DxXQ6IhjnMFGY3dvZRSbNYcSPyspzeBSKrmEmxV/ruibyhh9a7jUl/oK25
Z+v8GooeoEv8StvuGaULgqyO5lhjAnJRhrmGkkkaiwe1LDa2haI0QkSlG8Sn6MNjkVUnJakf8jD8
pjXYO1vt4Iu2olzrX7mfl1YlDgCVfZlt0XU9q5PQdvLMEV4OfJv7oubsQMPRdb+ZyJS6/BrP4MJe
Sf042NmyzCJXFXYjJJrWv2i5RDmxfHf0m75+RiC9L3wn+EJwzrYg1JvnDykqwIgElcJDCmSSL/M9
PMX3sUXxLGX6ox3S+B/Heln21RNnHnSCo2wd8eVlBL5iIRSVS72eUmnQUBQKCdRRCIuyxnCDpvWE
UdDp7NcsjR412z8gVltMsohQJZBXiyprZTYeYrt4BICEgaRIf0Lpi0plR2BwS3accWrGW+jWG5fw
4JYIPr8NHGOIbpq0fq+U/mTVVGJQNUQ5QSG9uoqJXcr04Fuf5iliTWXbKQP68x+Zu6kaDyH3nUpj
0Eh7EpaUBvm4O+qQV+pDEI43SRA5VWEkizbuckdLOsCNrVhnJr/aJzAvFQuPrIpSIhBdmCN0qZu0
pX2lLkKXnqBBbzY0CbOlIZfTZw61YKkShRe43ARz3MZqtxn1imbfSDmt3JWIQAkYneX91KZtToOg
TpzR3u49eokRYOWq3AeErHbFMdR/dI278SqxC0ADD7lGxsz3kF5iT66LGpXzCejcySj1UYXU8V0e
2HOvgsgcabdq0VUAmA/qIG+NthJQY0ppVWjmrTZEJ8kL3pIRk1AtkxXVJLdmwKvBhvkWt9+6jEyf
vHxyjbCZZ/axb6ynevT7GX8yh0KXHgK1+TYkybispUaee93wrNuA5DxIewpf/8xCvFqOgsgfNyPm
Qz9oMt2YwSCRE6EKd03Rd6VLCiLJBc+tkiwTlTp73FHFNl2nK9qj3IUPBXQqo4pjmrIE4dSlviho
ci7UuM/nmUkHtcsqpLUNfZdKQXYfAoXSaEFXG7I3ll7a3mv98FzT9xiFf9A0Io/AQtED2XdxeeM2
9kFWklUaIKeK4EGXNRrOYN8a4qaXynxRpPYuFNUys0lBV5q7El6fbygvCraHAMYRjlcMLSYdxAhK
3DwVzXaM/BfLjMNlAa3860V7aYP1cclOSqYPX2zg7kBovcp2BnJf5JokFQASXw9Bwsel9wK6Kw6i
tuALJj4P0qgxPLmhtJGgQ1LU96N8kI2WRKH4hKLzjjCsueoSTag/FfTMejnblMxrgZmiNWLCpsjH
5i4rhLb4hMNYUPriTNnnqr0cGwWd9HOsq8zy4snsANHpUDZFjXTMFulTnpDZF6K2lNsOdXA2xdrV
d0OD9t4zrTfiSia17Mw0noRSHAPPBQDuj0wBakp+O+/q3JvFParuHsO9pf9WfcxS1FG2Pz4JmbzX
XCKKnFQzMKi1r85DgY8l93alHW8M400enocuW+oin4590skk/9PSfWwC6nORIK10ybklN3ghmdJq
QOktTfZIXjvbFoJWGyiHyAfrljdOkqJfiNpd0RczeZAm7exBx7lPUO/NmCsrqdLWjQ1OJiMisUyy
g+i1dz8qCEAhX0BDdfouuW+WQiUDD4cC21L4RJexWtI63miEDKF2/qut89b/L+89u/3riPCx4n2h
TDftW6jzGGg4zfOvnJvmFZtPwd7T5biE8Hqc2tbdT49w3HBcdfbT2L58PdsuzjVcb0LVdXohUxPk
44T2KfZWsum7Tmq+BeZTH5986jFfj3EOCf29/9SJ5wAP9Dv95WyQTHj0KnK2fcEERpMk/cWjU0qJ
Bz6PNBORMjOmDFvQYz1qCuEND9EQLYYcUb/xq1a2ZvojyIHQ+uF/cJ7RTVthbzzBuI2zbcXAmUKy
k5ZdGlKCqHqtpB+6dS24xZjW6/l5kIBr2EjTgeKPAm9rFbXSVjKbF1OHYTqwIOz7yvPnFfoxTa0E
LuniTS2U2zjhH1J6QEWBV5hjNzaAXaSsRTy1Nb9LoU5FQyH8L0cS/2bB0Xc1xBw1ueZysEgUfY2k
AtWzTSR9Es9E1ziSB5e7BLpb5HfVoM5jK1sp5As0yLWqFsNYED/qJCGOSgCP9djwf22DYxITSIpg
yOi2KWKNrBKLAFeElp/oec4o1c7k8k7K822JraNO4tu+oy6TKBuRaMg0HyqdyLMguzqTLk3XqU8G
QF2XsVCezSRVJGCg2gYOIVI/b5eQtT0fn6T5xB2HHLARjyRo8Zn6egJfWpdQPejVcZrnP89GbSZL
bO4NttMhzFEJrw4y6XGUH0ZRzQdDu+9HYyMk6UrR/jx05/ey4cjGqwA3pcm34PPaTBvMYJXBxwbI
PsjMu4b9Rhy9ttraDU9+XD2F+TpIshS6I7NAi3Fr0AyvyKztjuWmTdtqHpfELPdNsDQyi6IHwkHA
tarrbxLiIBojdKTSnOnNvZIOyzYluKPseLT+a8PBt8OXUAVi/vW9vPQELXa8sqqz8VXOlxwWmUJU
fe+CXwn3GlkcJosiNpsrB4aLw2jy1E5RTI3d8ed754fCBorQce/8e83F6dUdFHEFRHAuev/rARn0
h3+3yoAufR4EMYSYsE6u4zaPkpQ89p5xsImjluQMXRM68OKgtSE0zOwVrAbRmwa7L0LYkfWVYbqm
LXLlqi9NVPrZ//ODzrYnpVvmmov+0sFWAvqtBNqiONrumgb9wgFJUAZCra1xxqTo//m6Efi5Vln1
kL1LxfG7clYIDHQI7fL+2lAXrgi/93SSJxaIm3T2HL20j2k5UyKR8G9V6aPXNsz3tH1J+/QxBeeo
kyqn1oCnvp6mFzZ6jKubDG2YFGXP7qSeJYqIUw1aQEusbXlTNU9fD3D5wv4e4OzCIsMy6zBhgAlT
APITnJW2LFdXLdAXFsLHCznHWSV53w+JT54hAfBzvnKoP6nujmRhg1ojYhFGSH2fbeodbONv4wRH
gKP3E9kujrXFtQb7lbt6XlyrrCQYix5kbYLusdHv2c79vz03S/08Nd2+z/FvyLxewvs0fdYR53/9
3C4t+k839GzyG2EhdQl5zk67FMsJWBcu26NazLIVijcnQa1ZOuUj2NzgdFUdcHHh/T0rren+fjh+
1KUN3CLzbccs1lRmBsde/ublrTuOP/GyeQNc6NSreKXef33V12bR9O8fBtaUOhe9nzKLpJJO6qqy
DVwNv74eRLmyJqzp8j+MwggWJjIenmpwdiFChxQHp7eblTqU+BvqraRoa81vt3GOaNQ9yVC+VPLX
swxHcpc55HHPVHd0ZLW/ibJrZaHfPbKzfdynJ3/2uq8TkeAn5O43Q7jFMX1vjilCiAxRddDe2cMv
GHwvVl8/uE12KP1sY+bkYPjBxu2/I+dYC+jQKZvdpqaaQYo8Gugd0IKVG+Pa5pRmaeZ6bOWFR45C
MEAs4M1qg8Q14qMSDZsxJskFNHeuCPDc2c9BI5vHi3POoFCYBaF0hMHDBbfyvV+KtVt7a71ut0kY
r3TO6pjj8B9iaizv0+ZbJx0NjDPI3K88w2mB/XmTUFzxeWCTdt6CGCRL79WY9427rzdwqe/8ZQQj
RFtGlLWuaoR+/7k/hgMzQW1Q0Qm7OVuNQY4AlQB611Ey2vx5Po+s9DTqygLWzLr0boOxQcCYxI5I
OTkqyJ8b9ALQAHbBGN0m1KH01j0GALoHg2M1lQw/qe9kQjfcOnsmGRrLo3Y0gvvIU9eRmm7Iw117
bni0unin9E/FpIW1olutj97CEbuN3IRgCkKkkd5tacY3NjZC24a0A1hHc8Gflwhni/7KrupS1wSI
Gqo0tlQUfs+7Jr7WDZQs+fJPjI9xocyo5LYzDKUr8MlH/4pj6+J73Jj2pezEbay9nxfqgERc63x6
lm6Q3xWYqtrs2snskqKAffUkjKMDOH3/P48htMEaq07QB8IzW7GtHRLzYVSVG5FbtJEB66fVyg/0
V8lrKRvugmZ08sa+QY57hzOSA7NyqHpjHw/aI4f9nSdIaVNhatTiqKTYGexhJZG2baA0GYfxGBjB
yRjVPQh6kNbmXI8e00hf1J20ianYD2h6TUp1usD+MBJN27YP0KxvpPihCsZTh5tUxDYSftrHFUlz
bfra2iQGaXemQH1ax6QK20SnYWmzSj6/LcWqMiDVMckfiB3YmgYm8DSqf0aeQ9uygD2QUdBJZLJs
I4YXAyUNjNRuWVG0Qw3vwo2Jh7u27g/kkzz79eSLG5auNgF4c4HrV1d+uDoB4WTKpyMpz412Aosk
Y/xo9H5fGtVaReo/6Oz28znsQ0w9bjdP8+ygqLWDb2dREAodqcoCO3FDskQqOUz9lS6XNwShz3W0
BF07wffDO8XbuOp24lt3dokPLoJCguE9Su5GWzqMvo4PVzvkWXFKKsDlTQ6qK7yNu4HQL2+VAgOJ
8rXZg8CZ4m59e6bo/JM1bpFHHeV6uHPDaR2baG09ZrZrj1QECYBMI151muuvAVwBvVIzYisL18Fh
PKvIBFBJlghuQpX8edJg4iojU4C0IesFBz4wSPtXWcOYrUMnTPSTb+k49ggkk4fbKlMeSUxMlxUE
k358tMhYrmRtSWPpzjK9H4gEd6llraLUX9Zuhvsrn+Iox/AYk6SJ+4guXtaY20oKiTNTrFPdJeE2
AzOEGUT+gcnYoTTKxPshJ96zEvQYUtr0xg83nevtk+hnrL4PTec02B0GaROU0dKMDScdJ97+rTS8
w6n0MnzdGGwMqC5UiSI4x3x5WPm7vJW2WQFJJAvnRowzB/TsacSs4GGmCXPyQ6vBidXJtCryqai4
GBUi5irr0Acewiz3ttOt71b+gDFz5inR1gxVjFsNlotg7g0/S6lYFoipy9Z/hd3AxN4l4ikP+ewW
0dyNvhflHXK6FUoNAC+oLfSdC8QlI8ozybRlFn5P2FMHSU2KQ6E/m379Ynv9Ia4TGAMUDX1vpRcq
CgJjphjNRspPWcot1t66qNxirNxRan+C8fxOcfNR8glLj4ebvPyWq+FcAuhhB+ltEfDDqnShJuOj
Hmmb1PMe6BU4hl6/RbwypCi8VbidPvvcuGkWoW7sA5lDTG8AlYn1VSWINaLuXUfkY4ttBZNHyZCB
ZP1RpA9yjNyrUfNHv5OXmQInJtxpwl0CJaG1ETmu5S2F/jDG+LLGslInO8pq6I1Tr4+n0hvuh0GC
WJBVoAWklOqquutdsFNGsEAtsky4j0X03FXK66Dbe33A36dTD0ux97hI+wVZkhiiRGjfoivc1Gb0
VIyhgw7DUfVw15EMIKveDUdfnh/e1RqvGTPwpqnrFy8s7gWuNsP31q0COycOo+eCHIDSU7ahi382
1FbT2z3BR0MMlOsIn0zYoLxLCn0r1RQl7So71pb22EsQjaMdvKtkIbxiWwzKE87cJxILD6Hk3SmN
WFlJtyD887bT3KPo27kPFiNR7FNU/hiSYWbK3YMRS+9tIG5DTXOU6DWjCh0DwxkDWHlBo9PrM/e1
F37L9G7lieyg++Mt1cxlabRL6GuzVjJ2kZ39NGKC4f1qbZuPfYxVQWuRstSSuSH+jBfTa1J0b8Cf
aS7Rt2JjkIsdJOWFNwFfu3EzTp2Vgo3jUHS7wmvWRu2ujY63byPvR93/6aruBi3dLKyqWZyhVwQv
UUIK6Ykx8/thR4GylHpK8bjIIrRuGEE1u8QCBjVgoPAdvvZ4eHn/1EgGk01kPaiexQrl0NCXlK2B
1qI2yFVWVpmfZCVda/ZzWLg71ZqEfdqd5IXPsN2Jpb2rU3XRtMpGr360SXEiaXIjfBzMhI2y1VkQ
lUob0XsBu+mRT2Xg1pEXEnwUpCmOJ7Mni0Mq6D6Lkd4AfJ46/anQIKeeMRspaRSJxm2gvNYVL66I
bpQ+epwaXqWbYQr5TgNi67uPRlw75kgSnDws/dbiZD6w4MmaEMEsN05pyOuj9pfClhzNdBeeKp4a
JVo0+bCoIignQb7hhb4IumIfpI9R/lxNOfJqNBsHe16PlRMXLIt9CzAiGXAYYWBqw3GbCuuUEXnF
Sh0TsQ5ssXQTcR+aRHdc2c9OJeDzDSaOW7CqmkCpr58duSTVImlKpRnskRhVeMYx0WU49vQJDUGc
RY//JDtqxXBozH1JMMvXw1/aaH0c/ezc1Y2mmQwuoxOzKDWnqrlWjrtUmxcfRzg7c7EKOjVLGKFt
4SsV5s6TtQGjbONEeA9i2MmNIi3KznN0gxlsgLdic597oHH8WdKgakjUU9kZ3zRJurar/b1r/XTz
NdJOkaJN2rhJy3BWJEkrxVJMIk2IiNFmdS4RGvMqpdFc4RUkY2HUArGym4TeNKnuOeVmV6BPyDD9
uQnRoVGdzEVFgoBEkYPAZiumEW37tVPUpNd5/TJyjVlh/5S9Q+CN95aOo0gH4aNJ+F2hwfGhzNnN
F6aBDf973r52/vfG+lXVyc4ry1k0dpTzo29RlDsqkYWm4nG6snYeXt2eGauZ3itKlCt7b/sP2cDn
m2KfWQTYM2q9RkeFF0L2FjYQ3uQOTxt72EUtkWgTt4KOlqgegk6fEzsGI6V/dFuuNknnmeKuyUDb
5G6+R10/U4DvqS65WPFSCdudPnkKjZiPmYXYGofF+Oon9OplsGv1sSaDLbb4o/nNWOizIOlmCSec
8cWIMJ2N88Sb/FA64s5TGE33Q5+ZrOwWuIxmkoyjS7OW9PjSrr7bhTp5jzkTil9C2nhS3+Mg9cnY
jR58dVN126kv6dfeMof5lFJfqctvHVuOsWvWGke4Qr2VjZ8qka1SvTFb/F28dfoWUBf27Yqc487E
gEhOlbxUzdyda0GxCUn3gAhO0HG0oux+xMNfz7qOvC0P6KOkLWHzHoRfoIkXKzfqkZO2mPlwxwKz
jQc2IqR//ZsL/OxhnnWg7CzKU0mrJXq975ZyVLHQfT3AxZMhIjMZAiTowT9YBXWa9LJOF52TYQGP
BpY3X/5TBxN9Xs+l/8TNMPX4/s9w58KnppVHox0ZLiJLYZCkdcnXbUKvXbmsqQD76dUAr1NFeqqK
iTQJTvHz8TC1CtXuGkqJxS+fCN2Zu+1W3d5zEkqatRMekpfuxj0Oi3plbr4e+uI7+cPIZ4+sUKRW
z9CiO+ydlog9neyaBnJ65/55bRqY7emIjSb487UlSilb/AvHa+U1LlXQPeVWysuNEYzXbuMfL5Pf
t/Hvoc5O2VZTDrwmbMvRj+4Kedwi2CuL5KAjSccVTJwkWFc66IVyFVd+SZXIE/x76LPSjQ6mzywH
7qO09g4kjrEtWUPtAmI7HJMb85e6KK8+u0t1zI9jnn3NW93zbd/kchVM1CZfEVE8adFwZc2dk4Km
xtCnSzv7bKedKBND5gF67G9P1kp2zKd2A+2TqMCD5gTbZN6Sz7nIHtJ+UX6bcpT+L/xzF7cuH27w
2afdnHBYbohoDvAY+ucptamf61uU9lfDAi5vI+jJTnES5tRx+zxl08QwYILxMCla6EfUZUtlZ3Mg
Pg0g44giIb6JgzY2ZFTXLszOK6/RiyuGUpSAKq1ZGq7MT5VjU0r7GnyF64xZehhpo2jS0m5feuVa
3tbFxf9hO3g2aeUC7lrMBoEOxsnCq68UV+bOHwNQNQUPa5sqJhRiHs62PDY256iR2I/pOnmUAq+7
//5vvr8YAUORSeEOV9EfbeW+hkihozhbhvjEwbxqzc+vB1D+EMAjXqIKifYUHaVsnzdfq1jksRhc
D5ghWEy5Izst37Z9vjdGcsp0najL4KaWILddkzr/0UHQoBwr9GMV5Cagf89K9JmeDUanB/6S6G6n
4UsnVlNX7d/3wp6Nc9Ye7Aa9iO0GFa84ynMM48/FauqljXPpFyTfq5FoFybFp8s6mxRmjNHebhnO
IvewUQ+R/ePKI5vm7adPzucL+u3l+9B6iULJ6vOaEbSVsQW6c0qP9bp2tGW9Kl6kq43APz47Z8Od
feHUzEOgFzEchKBJiikcPeuW+uA94VFZ2El57Tt37frOvnP/m73zWJIcSdL0u/QdteBEZGcPDuIs
OM+8QDKSgHOOp98PmT3TEQif8KmZ61yaSFaWOYyoqan+xDC6RB/SJPQMLuwgvO5Bx1m15SUL6KH4
MvuKO2YXGUJjot9SYJ28VI2dzyd5CUIf5hiolaiQiEEqX21OlGlAPQZ8NCzTxX4RYOhz2GtnAsip
06fKAK1kQ13MQMRV2K8Ki6KeyTBtryHnGy3qkHZRNMcmiFxRvw/rCrJgy2thCM5M80fK57Kub8Ze
fWInD92YKJw/dbK+x1XlYUarIyChoqTmX6jyZdfd9HiQ1iUgPwkocCirnmgik6F2aL01sKsnTfxO
OSt0ghpvAKUILpVSPPLKthX1HsLILrEyT6t3AlaLIFsgbALEubpTN2UXbw0JiExpPHTAUVV/3Fry
uB94lttyhtaMJAsPExb3zbCIeeTfILNsivmHiax8YhwyeMXYSVK0pnk1Y08djChcp1KMjmWElzM+
cLYoUkxFRMeDB02/jkJz+vz5JvnYBGUKYVdD9GQe6Teup7Cv5WBQw8Az9P4xTMRtZbVeGTWOaNAP
oOiIBR0ij9i39l6NlZhY5XtEWCRtEcPUbG0Sti1vNCN+VWvhzPqe2sEaT3LAgiLo4DUQqjdNrQxH
icuJkvnc4weqJnurKs9s4Y+yCMscyNJCJ6WZ9UEQMAApjGrWiNnxNomwMqcFNLnjg/4zdRB/os2+
sCS1rcQLRtzld4ugnUOK/PcfM+9/x++j9iYqVqEaRk3NVSm1YK4Q+Y691P/1+YKfnFN0KERtYc6i
zv8+dbHCIoolDBY8FQzkDAM5RlTbb39+PoqyFlkEq7PM6b/GWYWFTpuGLtVJLGDl0nSRL6H0P3V1
+HXGGjup8wuUWTkVdxyBi8AQTHsc47uGpkrVt56igsdF272p7psZPRodzuoUfA8x8e2mOyP5OQBN
FKcC/1X90h99L43C3hNE+T5CxyDLoy95PUMCiLBi95X0qIPMrafszsgwCh5yb9REtKZUamrRIZVw
ChewJDd5ybU0wtqrMsvcfPEBbvRtJ8ReWBibpmgQwKHHYPlXU4+cogRquaHgKMetq5dwi/mHKmFE
KQet1tKKsZaUryJTukxrBfwzSFvbbEVcp6S5cGFdJChumNVWmRB5adqjmhqEBb0eMNGmsB2UP5ox
grAQOz0oFuzYjdSp0cqpZ8+MJgIV/1JUYFH/QnmxjMPwwRDaB0lqb7OOvvRswYfu6CtaRvmUxiGI
6Nuy1bchxrb8oHwzzT0K/L7xmpiG4GRzvsd899pq06ui6m9GYYLYKtXwCQug3fpOFMdtEvcXMI12
ffATKLmbhfJPDQkd7DivUK8/KCmzhOxRNL+WACYANzoqRIeiSygU5TZwzWcp177EaeMGqQUYl2qI
Ghfozqm1q8AZQDnrIhYDt0DMVqLHVpXFDgPqnyr9dnStnN6nV9l+K6PotRhQKILBj7G6EyJQZtWv
C11gjuhHyV9iQ9qqqfZVRcjMkkuqVtmmiZWNpqZOCTCxGyuMtu8yVrshamdtB9rBdM14glqCMQBC
AGZXXRq+5rZJf2kIwNvBMg1ysy2r75ml3Wb8lDaPbB54h7HBbZfyuybpN2NR3ie54oUq+vqjBoRM
mOH6DjgvS9aWlGpjtIKdxrU7ptVr5o+QNu9V4GR69iKMBsr6Pya/o6oubP0M6KRARwqCDgK8e4BM
N1JVuMUiizEK12TdRzmcLqXaQnauDF0oSzf63OwyhD6TkIKYhvZ5kCh3PpghSuD3DTgssYpQkZ6+
5/1M66kbHyxQ7TzLPRFuLWZyhm20ot34wS8ZV9QxFp5UYf5OieWLSTG8hn+h07KcU8XRhFfc3Q9G
JdrZ1NA3ybxSF45DIe9kM/aAs3kUEexUQixZO2hYe+I14KO8MNXFvaIIF9OgX2sWMmQBorLaogBl
bhA0tKts0chaRB2nfanLXinFmMvPsHLkQxaOdpvku7LB5QPxOFS6nAzLvAEcQjJezZRCs0zaIkKG
tiqorOlXB7sA23EOUEgShEB1qB9V2laN8lAq9YPRFy+Nkl3Imf4IbO2lsbJ7oer2YQVWH3uMQst2
KYlMklIGLlFRT6hSA0LOksV4AT3MIX9JmhdpjOiLtg6aDvsUnehwUJ2IXKMdAPM3KNZVBAfYEJD+
vVnhwCIiKLe/SvVHVKZPcqpcIL9zEKlyolCy0fvEnlm8jjfZ3NLgwWU69NGAjQp6X/EWzeDvsclS
0V/OYFTNzZ3hW6ASkp0ciJvZGl9VLUbvjRlqdXTOc3g+bYnYn+R2g+bG4U9DSQ+JQrmxSj11eAwl
NBJhL4loPk5CcduPtdtn5qVVUuBt4ysNlEJZ3XaUVdtAAd9qGVsrN2G8z6GIVUdvx3q9H9p+2wtw
2IXiUMW91/eTJ8fNbZhYSPmKl+l4bRRwadNKc+ca5ALKj2FjAmAjDoElvhsBfm3AnF10SEaWaXsm
nzj1rrEo70sGVX5L01Z30lDrGqn2FHhNfCCu2xFS6Z/fe8u/YZ1zvx1hlU3FsWQK6TwHXq8bW+lB
UV/gx+m5ea5NdOLJq74dZ/UgDHsh7Sy/p1NBA2GQTaem2N766kj4o03LndrU9Cin6EBb+UxB8iPV
nav97eCr5+EkpIkW9VLgzfF8G5fdoTd/qtF4pebYJHO7S8JOLKenHkttIUPqAMW2XDIuYgnyBdrw
owY+y1DOTMlHDqpKhrgolwBg//3f7xMbQQFPYI0sbmn1eHT8QtJli1nDLkJhDWkPROdok88hHfX8
ykIpWzDA3UA/MQ5ymDgGVOVAx1sCtJb5ZOURvjzCgGs2Cg6DHGwUH+i4ad50iMZnJT1VCEVS4J/Z
oCen9m3WtNo/+SSV0ozEnUcgOBihK7r85mPwaPDaj6/6JzgSz/HtsCt2n+/bj2X7Vbq22lBSmOal
MjFw45rb+gfC9oEr2IPH/V05xfW5ovbZ8VZ7KGstPehR4ffgkO/awUQHZbqM+nTfNSBM8p8ajzFR
QB9HJ/T6t7Fe/A+nek0O13njDOKYBp7ZAawtil9xxOMnyV6MybysZmlb1vWOglmxybNfWf/Sylyr
2cC1Lx/LHMWuBDrokDx8vhBrt8E/eTM6DgZY8EUcZlWq6K0pNsXY4M2zoX8igYnZd1s4Y4W6sezS
zS6CjBp55sgXRbAVqVkLTnrmPXTySQ9PaaHu0+rAf+39UYqrxjesmKOEVuNDHuQOb6NDgA/SWDzF
w/eUDMWfAN7Iw5lmo3Iqfr4defnzNy8g0t9pGtUlQufE0CF7VfPwplC+BMgiO7rYX/kBxDSx2iW1
75nCElyEGwF4WRwovJZ/Rmkt7FQJQEPypCvxTSfWP1QwsA1W732V3mpm44yZ8jSI2tWoI+M5XA68
7/0WMJyPoGrbHVu8pma85ItCvu0N7YxkxkcxnuWgvZnb1QnX8MIKy443HgC/jOJ84KpfdEe57RzF
ljfyLriWzsXrD4V5hjRlRUNOjiqvtSb2JI2ajNrIZbHIeKMw9VzuoLTv9d2AK9t/4wJcKvKiTDsJ
7Z/V1hnLpOU9T6VnhP88w6OOk9vch7d/LlQuAWJ9074daLVTGqNvykJipyTJPpsbu9Ev0vT7AMNa
lH+2+pWAwdLnR3MJgR9HXFh1HM2FXfd+b3bQXUiqlr1poSxqiCiFCC+m9MMoKhcC2mVcW2eOw6l8
xQSNIIkQmLQP2iSRlnGPjkxmUd/kPhKtgAM//6ZTs/j2Kl99UxHLNNlFKh+KmH4XeskRmsvGjLZt
9Gx20XMvIYor/V2QySp9WL76zRlX2k5WKoOvMoKbBtkuM67ObMKPYN7VEKtdKGhRlY4NaZjRtHsl
oKOf5cdoUL/TtH6h7GfAc0YKY76F8AMWqsDb7iU3tUMC0V/SwoN/wJb9G3AN7NOwdfHxMaryJbW1
xyy7nqroG2Qly5lRF8P0AIFzfGmxXPl8bZYfudpv7xKaVQ15FMAqJzVrU/iQkzlNQEkL+fXzQdae
hct9826U1Q7QhgRUfcBU+WH5OFTCj1qv3cmXNmUtfev17DADRUXyGSQlvjkCwi6bObSctmyvarAu
cxDvlGrRjh+e9BmARd02bh/f+NLkTTI6RFpxM2ACpGTmBp8o0FiHSPr++TesbVk+fMNqRxVBL9bB
stwVKFNn3hePvJ+2gCCtp3J7LsKdHW21uVqo6BYI2iVH653gWF2azuJuKTu06M4czxMB4N3irIJc
r8b4oi8hZ5pHuwmfEEk+M3UnHhLvRlhdR10z1UHe8jHDgZOyi712N3jCIT2c9ZI49y2rDHNKRjmv
QkbyH8mu/S12ro7lCo+CSzHElS8S7xyZb5mdjwfI4iTqCmdl3dss2mxpfjKiojyJ8JMtnixSXrkl
xZrPp1FeTsknQ61hKFocYUMaE9PEg/AyXBVfcy/6qsS29moZm2SLID5JW3PvH2t7ehZND7HwW+Fs
3+50xPiPDzZWuaMIaaqWW7YLUsO2Ktzl5Q8fr8jPv/VUdqjzAKT4Lspw29ZwkbAv43bmVeXOSKbn
vs6jCo84CrI6fIFMa51Kjb1F2w6B8TNjq8t2XM3zu7Fl/vzN3VEHcpgbFesoAqn2jeKSJ1mgi9gd
X8/lS52RNo/izqpiJwhDR5ek40RFpqrMi6LHCLT6VVKWEPVrNZK8zhjcUskfowDUSQ2lWyzdTnyk
hLYBJkXl8VYpb43YoLGkYZABvtgxfB1QBS7I6EpqT346tNgTdRhP+Rh6WvpFpcOR6iXUYlDNUYXq
RoS4Z5YmLpLTJpFm+/OlOLHe72ZjFbs7xC8D2Os0vsNLQb1GOTDqbz4f4lS++m6MVWzVwMqmyvKs
nvTmMBbpXpugG8a/9GTystB60aYcaasKJwT/Sygjp4BcvaimO5FM4sxPOfe5y5+/WfxQtXxBKVh8
dTvJh8VCw4m90tgAqryI66u28Rasyfl2+Ok5oFkiI2hJTrtmBcfg2cS05H6BnuBn2xElVFvaAQ+9
KA0navbxrraH41n65cnv/dew63aQ1cjKqCzDRk/+dnyQf+q5m3rZFtcfA4FbnDI24VfLUX58Ps8n
8lyabf/xtb/vvzfTbOaGZtTFcpvOgaMK5UU6WU44ARavuIWmCT+dRdjt80FP3A4MCpwH6QHlozhV
EccgPCw5ANbt73LjqlAk978xgm6I1MqBVX8w3Z5GA2UjtEE8o0LbN7B1NTpzHCk0nQpPb8ZYhacY
bd8JZDGPEl0r3Uo3nCoxNtgqu5mqYWSRYKhCnU78VoAUCo3xZ1/TkZrn8dJCcoPKJO8KrzJoX8f3
TS/cCZrlaOVjEH7F0OMS+a6LEWnhtBI2+vwrBfqf4ssl/Iga04HRRsX8Z+NH14Ep3pRTieBpvEFf
yTZL3VOV4SKlO4PjT/eTX/fDT18W49pIjq7N2Lo2MuE4F72t1sFuxhu7RxxpzptdoH+TatllaHDK
42WWmaFjlFF2PaDw5MxRljp5GPLXr5XBcs3Z9zS0gtRceahixOJNwKzKjz7A7nFOmQRhExXlXkUV
YjLC44AtkyGX6HEKm1oGGRG9iuXFVEHYEOsrrX0Wcc1I6m+xhuWjUN2pAfYXmWj3de+CiLnSfOlX
k2IwosybHolP5NrGHfaf3xgbpyglfukF8xZBs71vhfsU7yHwulrs+r72PCYFRC7VTaYA4xNTxTpR
fIwaZM+y9ttUzJQyleSrVF/IA4YgvXw1NmHhppb+0kWx4tGdl7+M8/hLVErdDeVe30CCCekAmnsQ
D0842lxrUYsLqHA3aLJsE0I3kYn9Cq4XRr+xUJBtzXu5H2grMWjd3Ri1dGNkmtsgaZdAuDHiYYfr
177S0E8STDijyLAt+huTWWVuiBKYmIk7FY5pHFbf/Cx7hWN0MerKXk7l29HEuy79qk3YgpnyVjX6
BxO6yURhvZPMnYb7WjyBUe7zLb2una/p2ByVTlE3rpCkF1V5Hzf+1xS/2rZ/DczREQOkTH1rk4mY
EBZPQYMQk0ZbRzNgHZdLh226bpAfS5oLK7m2wtjLWYSpa1wj6rfdGLmDPB9Tyu5zHl7ShXZqrEYx
fbFNlNaDMb8YB/F2MuGEKNVRLx6VLLPnMN2pc9tvjADZh5CWbHEsp2ifl5Zj8sTQ5gDHpGgvQDwM
Z//KH54zTlg53wWif5zFy1DFeVu66Qx1a8bXE5QXHY21of0ypogBjGj2FmNZgvxehHpxGUK/pEEj
TJvNYxtcWC0G33xFjs2UEjmFDhkwFvXLVqV5pn1TiudY8rdiUt+OVeS1cWorhn9spmrTAJUA7HOU
i+p6EBOcXAtR2ih6DTcufInkGHs9fdwBSnEaWC8tDJk+f0APxcXd29aB82uCdoMfKrsG4T3fXEj/
2o1gJhu1njcZ/saIW30HjUHHCLtqXQNruXgVhVeG8Ep7hn52RZdKey4FPOmGQ0wjtxSbr5MFQdAQ
r8Cz2TKtYcg/45B5quRfGMFTEwjOlN+0mrqvg+8t/EqtaexkjkieNJjF4vPSnxJxaanxBfCDTRvi
Lqbuyu5bEA+blAsyEpF4znL+IdKkcHgOC3rePWdHbhoPNKdTDVs5fECIshrvxCjajwNtC/IMnAkv
xIY2W9huZEt7TQJjK4r9Ie4aLGjLPWgIlOPQIOzQbhYOQqh5bRIQqpgjvZ2wYFQcJQbMH5abwdqp
mf41UUrkCK+qbrQlWvxaongz3PTPL5ZTtWxo0P+6WVZpmFmDrAwpD3v+ZfINr+FttA1xrKA6G7vp
Ntx+PtzJm/LNaKuEDIcKeTRn7hjUXzTzORn8M1fxybTDQLkb1De44jWoMY8LtZMiNfAgsjUA95vs
q5+cyeVOfgQX/aJFCUngdx/kTY6RzrHcxAWQzUW4LZUeRqk/syqnnmT8e/81xOq92feCkA8lQ6T7
dl/uJae7DD39IXBDacN/iJvOQ0HSoY4NkSfzgnusmPbd87lywbkvXTU6AAaIcq3yMwwRfa0uPyh4
e36+I05mHRYwclD65Kfr+m41K10YRey/YYq37dzuysGw43KyTf3r75H+1wjoHwvf///8v//7Rzvv
gw+QEwMp6drore/P8jf+2P6oyl+L5BOi89iYWGxottof1x9V+ssAAyhCJcNOQTOWbs4/TX8k+S/+
BIkhCW9fRcTj5z9MfyTxL2sRV7BUyUAZWtbMf/z7L7v58xhuVv//rcofeOR3WakhLzJilooevr4g
ND8Iv/LLBiUf4eljkTFuyVD6ncm70fJwS4seyzSTnyVjEHdZk4sAgxJDdXLklsJNnZJwBeB08TST
1DYgLEvmzwhd2F1cDlAKpmHxnU5oEUqzAg8YhI6sHGSjyOHxW/rdJKjYWqlyi7Yehkno3Lcm9ODJ
LOarKC+iHoPJdLwTrCi7FGgcRM6oyd1e5VaNdqTF3VYyZjVMHV9NcK604yaFWoryWPY8CrFy0zcq
F2qMhlAnSgBtasV/xNC83IymnkI0Hmp8MKs4u2nlstpKXdpvF08Ub5ij2rVErBJTAaeZQCIDyULe
U31qiCTkct1ehtmIu3dt5bdQhdMbgBXIES+OkZOPeViuQ1vsBw2yQdnL3mzlynfBirOLVIJJ3IGz
jezaVMfc9dG8vtRmNdpL8e3YWcmuUpSENw7ZqKWhlDnG7fgN5fjicQrjgqwJHJtdynOzbfFmuoqL
InJCYUBWs2n6y0kZ5cuRqA+gVcTdj5aVBwE3gTPI8/gQV3FwX5q8LY64tyZ7wxzm3VSPOA20Zee0
WhTfmk022Yk/h95kgJBK8oneiZYLr12pARurejF8qFTTx1U+DcbbOgFwJ+v4lvaYzh/nKUSyO2+q
27IArIUbKkbAihmSSDSVQLlpHqbqSmpTpbXjwG/6TREqNDAtHZfNATOMo6lFFnCZcPK9ce7JLGf0
vND0gPCpRIr4S1OzyguosGCLgGQiSFqU4MHONnPYatShtfo51LS4Ir6N6UPvS4CfaoS5KT6z16OL
1A/0DhRZJgiHmkfNdaUlIKFkq7uLRgl/FgTNxq08pFi0WAXUfUWIj3UE0AbTTAX9gE4psAuQO7lH
bGEO45dMTflrraFId50eYU/aluVtCdD3VjZw1pTEQjuOudjbmMt2SGmU8fUcS/PPvqzmSzmp9XvN
z6pvwIyl16a0xsfcrMtfFJLn16IafwaZIdo6xsJ4K9bjTesb4ZPIRQ+yCJlEIDZR6E6t2mh3s4BW
/IVU9YMt5aJMHi8H6uBYkx4PrjzPPWjz0UCKobcGoFbqVIimI6jx2NhQ5XBnaWR8Z7VCzdK9GI+Y
+bGFW6tE+IcU2OuydnqJ81kP3arJUwnfvoUTP5RhejdZlgjCLugsTPianGtGZFMG26wsAgBOco/E
r9wZVvstVXLlKq3G4WcxWlNwhTlBdfsm/P4zyL0Nau/7VkiVAgg2AZyjCCeC111feUpTRR3NYnnz
R85McJVts6+35yrI68i5HmaVa+WUOpVU4WUdGIBYUp+nbYKz5W07qcrd51+kvE8U/vlJpgRKUAea
y1Z6X90aFZZB6XjqDXbvNFcpAIzFMWXcpZ7g0vh/1K7m5+4yRt+o8yL02/wN9UVc7tMtAF43uY4v
Y80JPOuhONOwW2HEP/40rqq3hTezgDxh5vw081Kl8hVtgqO0y5/TeCfdJntEbmFZdc8cTQ/qxkPw
/PnMvK9H/RkdgzQ6rpSGFjXk96MbaRFURsRaW+a26xpgoa8lWhSi7xlS7/Gs/ny436Ke/6oxfxxv
2RRvclN/sMIsrntcob1yr9vNpQ838adwFSa2dSftskukAlx/E9jtpXjUbtDnec1m58eZSV/1MD/+
jFXvxw8wb1asUcZmHJHtY/gFiYJo198ox2wLLT65FGxcou3JSXflttoJjnhsUA/fhLf6Tj+e175a
PXM+/qBVq0gjFJhmzLwY17JNAaewfRpf4ZXulY/p7VmE0KnzsBQCEb8Hmi8qq1eVJrAXRL1jGVAS
FF2UpQHBXC4egMuGK+4pjvz4fOV/vzpWK2+AueHto8Lmwh/n/cp3mWnFRlUtU44V6QYQ47TtfsIo
31FxAy2+WchduM368qPvnhn7fRL/e3bfjq0ujbo3u45ar1krGG9t5K2+rfe1Q29xx26zQZA2nnJQ
vfly2p1T1vqQGxLhEGYSQYUA87FEYzXLA0QdbehY1Mif8RgUlJtWSKxNPs32iKx10aY1/V5yq3a6
rsBHq+pdFeR7X3+w5gs9GV8+n4ZTiw7UgVxZRoCTtt37WZAJNLLeIQ8ypE9CJZO8neuqyycmWjcl
ismgVCBGrbuCmmRGkYEEGMbIm3A/bSebDISwKrighm4aOMnmfmGuglOlYmKn9mO+K/bVl9A99zQ8
td+QaV4+lwQd/brViUKAR6cvyeSrW02xiyvEMr/6+/4VUATVmK3ixgezRWUK3vy5sX9fJ6u9/m7s
1fM40eq0lSPG1lVPR6rsttkBfbxGkSOq+FLtWviOZNITmX8IIhC0tTPupG2XX2OFMTjfsdeStJ4D
Ie5SWzxzF56+djn0C9JG5uHyfhfkRqOIQqVzFvTcUYcHBYPvqJXPBPrfgJ3VFLzb+6uLpS77sjaD
ZfovO7cDdmjz0HB6W8vcP2IF5yZ9RVv+c8iJWhbiCLwUYce8/7AMtRwyMmIarDD1NnyYHSzRLsUv
NWL1dvWibWVPccvL5FVH9fr186N1Yt9D+FEVEgwTltMa76iaOL+ii86+b8ILM7d+VHN7H5lcZm19
5u5a9u2HiX0z1OozxdmXeMlwxObA0nag7n27U0uZWjvEmoS0+SpTCGuff9/pQdHNXox3FwPD93Nr
qnOtpVjtQXMsKEJiqp2J+1A7LFLu+P88fD7aqdvQ0MAPIAhBD/yDynraCzMpLtM5HGaPps32Nzpz
v/janb97T6S7BoL5CJEvPl9A+d5/mxjLUJCo1W1EOc9tTcx+lMh5zVLxBLAZlOZwZ+XdT5D5Z24l
eVmp9UpS2yQt5U401fWGHaYxQh6JJMQpX+Rt78zO/KDgapY+hw7ivtfBxYJb1J7qLTjac6iKU5eT
aZoULcCgifT/Vkvag8iFcTqpm+7AmuoH5BpupGwDwH3r4kJxCA/HcwLGp4LCuzFXcbEdazWms6aQ
AwjXo9NtZ+7gzsODd9PaoIn2n++jE6GOMo+CabRiLDWfVZYXaq1vDhJI1AQLF53aup80di2f0305
tV0tlSsGaxKLFGd9+itz1MO+YZymHnDgqgFnVNu8wp8jU2152OrtVyuSj0LU2grnRvDTM1tJOhF/
uHKxm+DphnDqmqXfp9XEFuMX5EN/3fvU7UHAzphjxRqwESyF8q46KLOyj0XfkfD77eFQ+Qu/TO6O
Vo0xLy5Cn0/+qQ3GbwIehCUD9ag1RVqC/JRGAs/i2pG8dp+5COKhHoGJqZu7EULfm3x7zmf6RJxC
bYH4S85FM3qd4oBQnftyGVMN6XhWFxXAJ/HCpyU61MmZIvip3WVgrSXhI0C3eg3VyekW6uxldSOq
uVMoGBtLxnVuyN7n83jqk9jBminLosZ4q6wtRlstw9iSaTQQ9AwIv0HlouSOJpu0EdK/hxVYblFw
zIguoNWFxxzaFe+jYQeLV46mQtqk1i5E51ZS/h51/p8jUC2lf0BZHd2K9yOUiKUneTrC15JzbC0E
+JzoxME5+3zePma7fMibYeT3w6ijPgYCBOdNaA4H1ZzdPPr+3xiBwGJyOZDrqKsRElArEP3oYBsG
xh3TuIlokn0+xMc9xkfwRBM1UN8kGMufv3m4yC2aYy0do00fxA51ziujmO8VFLQ+H+ZE7iShu7yE
MADklKpWj7M8iTscDRincTFzcSI06jY0/kAU3Fqutp2czIkD2/ftGEHyc0IfK9Dnnx3xZvR1/BS7
wOplg9EB+G2wUvm5CD8ZqB3HX8+qfZya0bdjrXYfVES/C33GWgCm6HgfMXDo732H8huK67KXeUV/
c27Uk4PiD0ATySB1U1aHKm0UICh1SsitKPjBbCr70RYgEX6+jCcyCpbRQrLHhIZB92M1TibEQgde
WtqgJfyibyWPhrvdUHnf+Fy0irbFFcoVbqeL5kcNjXIPn/VMdnpyLblpRYI+UCbgze93LPV2n2pn
vTy72r2IiNfi0mpumpvzfggfa1fc7cuDVoN+8ZFtLw+qUEQGsxokh1Hvv1SSdTcX6tYPkGnX8B+L
5sfPJ/hEAvN+yFVGAc4kHUEaSdRNjM3ywIiSzSIWI3q5G97SpP7bd8wy3uKRg3cMDatV8NebqcTC
kE8srWTPhFOcwk7ZEs8QZ1bEqN8nUDGXghClAWqBa7/gfqhz+NJE/codfvPigA9PjhZe66LXusvx
x4SvOGRHBUTDjfGg3ZjNnxj0v+3Pf0iLJsZ/3v88fMu+Rd+/vW1//v4bf/qfgqH9RYGWHUD44FG7
vNf/9D8Fw/yLFr+5WMEaiz3OUrz99wao+Zcmc5NbyK7LgOIWdY+GJmv4b/+Q9L84nyRlPKw4NJYu
/Z0G6HKc//WGwWjaYMfxq3AbW4Lb74j05oJK9a7ytQabh8wSvbrW8a7szpyB97ntxyFW12xJmyya
TeTI4jI9zJl5QGtiJMuVGufNtJ/oe7yP0n8GwtSLS1BfRErXUXoQwellCd/SYxDaoz/ZxpZt+udC
5LlhVo8gwIK+0khYSsfBTZ9bmxGIdKL+ARP8p/Zzq0j1+2PwaUd9hq3Dk0RdjTI2sRHWtFU94Zjv
6x+VHTr5cbngyqtgeWqdmbtVBPkzHtHDkiTM15BwXN2rutITpkor9HpveDI6NF6w7nR8AWIlehE3
i55W/ySjFmSXduAULoo/n6/eqvb4+xeYMgBU3kFgaz6UNwVZqPrUrBe9sNZRvNLL3HlXv86b3NOf
EPF2LLwrqr3xjTf1AWzKrtqB6IDiKZ/xkjqxwO9+yHJm3pyJDMq4MZpV6OH8thmiy9K8NZRzerof
cdO4vr793OVXvB2lh4Q1KXzu0qVLDhk6DXbtIkJBsA5vTVd/FM7cEqsX3ccZXt1+Qm8OeSwypH45
0D8bxg1sjK2+xx3Lbu/043D/X6jjLsd7FWGIe7x9JDQFUEBcXYGCESFsUiI8/ccNAwSj3e+QZ4AT
VG7PEWnkE6NZQLN4RRMdeXStjg1+hgpSDVkEnTO5ku2lVVhsobreYrB0l9jKNrkRHfz8tsl192Du
orM3/omASgau/yZBYruypgc3wFymsJAir6weuuG2Vc6Aw05sTjTDFBN1Z6qk1NhW26ZIpr6LzchL
cPCMBpSBv9EcP3MWTw6i0kXmWtCBnq8GQR9ILoXeWiR2+i+JICB9AUcjM+UzziIfJwt1SpBB7Axu
uw9OKRYQlDZN6tgTK+EI2nKr5mgSfx5XTozBRQqIiL4VOlZcl+/OWalKFmbfcgwPxDrKSYZvrmaM
ZwZZlZCWo8ULksz9NzDJIgt7P0qRptBfZT/1/vT/Uif06uOSV1KyfjyHcvy4PMtgANpYICqeaxDi
rKeJJUQj2kvW97pdNNSuiv7n59P28dbmNsD+lHK4Qpha7+NRKfAO0oCVVuPXCKBz2d6byq+k1c/M
3PvyyJ+J4wtEg/+pkrquwsOYyNGc60PsBWW8kZvXakSdhndjcW+ekw84cafyTcaCGQORJdIifb9I
TduaoYJhsichgL3F3mATOt1gtzQvwzvdm3ZgPT6fxRNRnr6CRDsDiUGFyt7qRWdFbVPNmR4T/UaH
eGRHLk0s+qXWVqEanm/PBvlT+/3tiKsIqMmTkdcxI04H+bC4GHzBgAjd157apSs6+eG/EOPfl+D/
LOLbMVflB3VW9FIHheSlIrw+QdOfDSPclnPphOZIe3RWESJvi+Nk6J5R4xMh436a4NDiiJ2GDxd2
T8jkPKQBoJpEvfMH445GDALxn6/GmalZt5HDsItqa2Rq/CoGGf1samcsqU/csCz30vZA0JWIsBbl
o6tqhVbORLQOWH0VHS9HeE0O0ELc4qK5qB5aOiFnJVBPnVUoSVTASZyoA62mP9KnpqpGzqoPpC/E
Vob4gFL06A5B6Hw+hScuWL7QFMHgLEVaLK7en6HQ0gsuc3TfWqe8UO6jq9bzvxovIF82oedfgKUL
tuqGBC2iThzYsZvb5x7V8qmY8fY3fAi2KqbMEd8LABNsh2kz21v8q3EdI2ddHGibi+HCegLcb8Da
XY4bv8s4ILVzK9xI59R1TsaVt79nFVeCNutiFLWYkxfzdlF1F9z02P/OVumSb/828Zmd9Xa4ZZu/
yRz1Vp1UXFoImVWKmCjkEjz3Pl/mk/fZ2zGWK+jNGIumbjRPv6fYXFpL+2Av2YjHwyFMbdP+H462
Skz/P2lntpy3bnbpW+nqc6bAmazqvw9IfvOk2ZJPWJItAwQJDgAn4Op70Un/8Zbc/pL0SSo7OxLF
AcALvGutx6F253pNXf6jRqwzcCXitMv8fbAtL/CT/Pl6v50HfvmGP0zKjgcYRRwVJU78Tw17suS1
zRv2aHg+f616//qOPszCttUhhYG7WD4VuAVuNEKXJJzyUNfglpXtdHS5/+gQgo0Wg8p+Mt7em+cp
cwabJdEErru7sHP6WadyLhC5mmfBNGS+g3i3HDGcXvMclxTnyi5dxTXiHEffW8kaDZoCZpHGQXxg
WJn3oaf7NqhBqUZ0UWFL5Dn0u54UY4pC6QaybSSZcXmp3bHIirBG5Fk0nTodbOom+oqwB53yYt4K
R96DsA6WU8u/EDGfJxN/ndl868+znSoRr+YQ7C0qmi4ZarnD7nhLFDKiJITKNnNhXuGZQXxls4gs
/fImbIMuKXO0SXuvSZgkOm1YlKfwzjA4AtWzL91H2dn3fKALQ1q+CW+00sCtnnqoimMRPEVduyaW
eS5ZbmVW7FRZVwsK4mIE7Qr9AZNPCy5FQ8A0BntsitVt0DsDAPKi3Y3OoJIh8rYjc5aw44vDJmia
/AoPTYF8Xg7iXE7+vqtaYNAjBqNPFGdx1aQ0no7GL8B4ordOFWbo48Ng2yMooysNztjBkDW5+crL
GmhhV+yqhr2hgpsAatEky2fA6mIVZsRHjn85GqS9TRa29Tm9t6j1CCnpu02db6ogAcBBCNeywipx
6vzginDT1nqlR/sJqeeIi7DZeQIMhihQVe0mP4GlhhyJfge3PbK2eQO6+Ej2yOgFg1oGbOO2dKNj
+6L8/q0EOzOpYCozglyqOEJ5EM63eWvBOecF8K2XWMV5PiN31FJjokFQg0Wvi4/IqntUDlwpTjPC
9NW9+H4B/xUCmSLGY4QbD7ez6H/UhL0ERQ5yC523cAd7GTip+dprQkg2SxwvwOF5iHVdrWXjPcgC
eaCNl6+FE6XMLja8bo6N1wOp5LMzxBJmPTP3lUVjfwIA75A34VvLDUNq5HgvTO+jx0/1TnejPM61
91z25RPchvZKFDmwY35bbmM2bRGS+WOMpcxEDIl6kc8WAtfRceVhcSF6BPbEbNrS3WtDXkgDCDsc
+ggvIVuQLapExLTZOTXZTMoND5K2Zwv/O3zdU6pUifahvvGc+VvAgZG3PLeFFbrbkAh1hgTQcsso
skthFXjwTfkdfvq1NTuQqio45ptWBWmh+V2vrWcGZXM6x+Ujj7ysyv2Npf3HqSyjBHXkDnfYbfBK
YIHtyTcFlkvSRE69GZCzjm5csDMNMY89m9+rJkQ8IzIPIJWxrSANQ5jUoFeWCRyZJY6CCbmIHhu7
wR4wTgr8x8Cksx21j7VLo5kiq7JD5BPimItght11sK1HJIXrRCJWcq11HyVBPb3YCKzZVaYst20f
7mvuWg/IWehSPTvdplUQ4XPaKLBSQwceNMve5IG/j2fRwXw4xXi+1mtPC1gfOIxpkPgjlhHYqry3
2bauxJ4QfpZDedc7+cvUYnJwzfCIiJmtkNM+kt6Llv2LYGbjlzactQYMML/W7T2zlyzO6J25Vbkb
Qv9e0Q5xm9S6h9Xj3mFjvwdDjiLPE7nXnrdMDFZxmv0KrvGYz2v0R4q9tBlZU9PRLG95mzZRnh/h
zqiRtBxvG8d9QipMg48IxS1HQxTBoBbP3Kk38EX6AthY5JobppyVmmEJJzgagH+kNesyntptVyFM
hJSnaQIWsY630TCvmwq8xQ5MPsdkpO2+BrDj+vX0ihTaH+3UviL8dmU5/FTky6bPdXegE7Ck8ev3
kfFjqK0vfoM8jVzdFg7ejwlrP0W/DAURp8dOuG+emQUidBFi6pTRSvGAlqmFeQU2NohUqvmRgOdn
K3OJTHTJPXORTXjiyF9KkJ17Yrpb2XOIktYv7hp4rrk9bOOpuIMS9bZbyHYjJOAWfasMuZmr8h5z
0c5r9CmkakuAnMNSoZt13DYvILJeRDSfg9hkrYnOYweFx8Ts1AOJuighwagpXLNWiXj02UUir1sG
z6124OM0xUaO9tdJ5I9RK158OW0DQHtjq0JUMS1pasPbjOCBEhHEvn+uSb53WvEo4dRAPnkJ/uX0
omL5UNn+LdDpNzEFY5QBK1VRpM22cAqo+REI2R7N+eWb6tQRxk8geugEQpIq8XfO1s6U/K2u1N5B
hqPXtxdvQNZAhfDPIJ/hJMFDzfikdmPl72nN7rn2L77EBnOw4lTyaoIXtQRPDz0bSIZV/8Lc+S6I
EZChBFMPyhtkMpXEXIxrVQfP64c9/JlwoiJTd9UGrZVQJW961rwASgyer0SVhMpiz/wIEYzD/Bbn
0c3U+mM2AUGIYHU1re0mHlLWhiphAKJyB7rJwrllZD73bXCLJ6dSXTBgROfCxkcV1BgK42Oj7adp
atdFMOgEYi+NwFJ8MIBRZq1bIENqXonAB3gOuYt1NEIWIjCYwnmDkbUemuZLRE3qBtWpY3DbmzHa
ast5Bvh0q8MRHh933Oh+gmW2X7r8HI1A97HV7A1SQLJCmAlOYL3mruyRExJVUZXwaH50lAcRquQe
srmx06Hc1AkgV9A7wGnfxivuA1FnVStLVj+gl7yZrJlkTifaFevmeRPZ69gEw4blUkNYg2m8MuAQ
ztXM4Q6s+3SKyIPP44OO6ocxznPgWsNdHwUnU+QX29LfMOTnUx7CgWUU7Ed6Y9Nq63jt1qmAkEZ9
ngx2C7MuwdtlEkEznUXSwhHfK79rE1WUh7aC54kWzhOLuk3jBHOKo68nXamd19GbFh77xKdkyByk
T2Xesp+r4+iJBPmrHNUZ57jjSjUAt+O3A3uomrVrMCEy9ToAgIu90TFWi1mcj7fSuF0CaePX3jeo
pxE0moaxdDdz4EfILMEK4VnyTrr9jUfyhzBA3rPq22cRBntZhw9x2Imsc/IvgYDHGQcrX2Y7xnGQ
QupVo4H/6zwsdkM0gAPsxlkzoSMyivi2GYMHQr3vpVX5iZ+XWFbqeCMCiZ3hdGkMD1AuuCAMUfA6
tSOGDCDgaZVjluoChEeTUbfgyQFa4hYCg9OZ8OAoGKJ92NAtl4HYYB8K7th460zOagriG0bhsjFI
31l4dBt7+fByD24yMI2xKPsIngmK5wDRmolj0XdVNLfUpdHR0tUmbNV38IzjJGKQOQs7Q5zZux+U
ChHksBMnDUcWs8+rs90KP0XDV6z0jLyvBfpZLPI09diXE3DCJSjecY0cg3ByHvsgP2GVa/ckKJ6a
ZYKiCwGyIxTLFA4Mj1A7kS2DU+hMZ3T9g9m6d/owrYQ5yJm//HyOLYzfZfSal21WzsiTodKHxyjC
bZd2tc55uSsK9qBqcTuX9JG5QwGaEd84frPySvKGcCwDD1+A6ImaIG+iVymy0O9oqOEYdJt+PUgw
QZFNcYMK+xa592+hBjEsb5tLWUO16BbVDTz8Z6S/28hLN3HizQi4zrvyjlnFfU5qRP0bUFMHe6rS
sJJfSYFIcCLVq6a6T0YJKno15ScdOwfbR8i3R5qHvBsuvZGXISofhQsUnGxRggRhUSRdgUoATsBj
wYN1ruST9Bhgp3BUdpb7aIUjmJooeHEgCQ8dihmZcGuE8VCjrrB6mrpdgEoDmE473CN46bbQ7tb0
WEIod0CLl4CHNic+Q1FWyVOj3T013pFZ5VseEpVEM6LkOxXeWC4UeEXA9vgOMSnJEwh/O22ZNbg5
XyVMxYnB/JxqE/OEVOWZmhDnEESBGTCp06zCFADkMRk5ghoiy3l1mbkMjB3UjKxqzy5R7Rh1ryJv
1/YzdH9APaZjOx/djh/7OriURfx9GhHiSXX8WGMLkwsrTE3VPLXQeGWABNZJ30SAMBucWvpclgjp
nOE9IXhPmo7tzirq7eQjbQp436kfgB2EXr5kDjS4UfluEDjc2s2hHBA4ZtO+T6WanUcDKf5O6eAe
swvUz50rUkvLr/gTD+1QbBcPqenbh35EYZgjwgFtMg8sddftstJ18I5CB/wy0mBu06h5Jo2ap+cG
AOzqVIK/t6ynIzyu4Vdo78A0HAjGvI5xah6E5ohgwq9DpBGr7Zob0YI6qHkHTU8oKZIroy+S+fEX
x0LYbFhybGxHnHCFX1Fyhas5hzqTA0h5REo6D/JiTTn0ip1UclfnI4iuI1CmjLcnR7ggF4wc+sWp
3PqC38MK4WN6BqDakH4NUNdRa3MIWi91GUE9jYULttMpMbraIS5h3GrWih3gBI88HjIgCC5BDlVq
ISIr6QTEvoV8KUbxyphBEzUCATYXzp0NRnTqmY5sSV6jLq+Gb4EW2PTWBu76wHsf2mI1VO2Ji+a5
duJV11p2ahAKrayJIbXZeMiO0PNmDBDGS3WNCMo+nrMuNDJ1KAUSGXWp5eLQQQi8FZ57zgaccrVC
5BdQ100H/ZKHZWdoRPU0BOTektMtkSQEitrztsSdtm1cXFxbUlReTXVy7CFK+XIC0GlygxKHg6jg
FIB1Bwj2AykhcX35MgR9m1ldHKG8s2B/q/Mqi33hYOkEg9lAd/7QVK23bdrg0NhYjGjExZwSQofz
GND+XLfllIoOC4rd6PCb5DMwstpFjc2n4AkrlsZ+B9sl2ROxKQl+lRjLYc0wxW2cjg/rYPbLDBt2
N6ur/k7NHEEmcOpkeZm7WOWtH9Ijl1kKP6k9epK0gEmq1qehg39HzN2rtvr+6MyIuvzzOdMHWd4/
zsUjDyZz6Cygsvh4MOu5lHsWTtEQ954t0rjmEWT3DX1cTigXEW380qyRyrW+pqP9TG35eUb431f+
GQj+y/mdKXDiowZc2b5frDw37tpZFSt091OTTkfYtXblftz652Lnfs0vC8IFG9RIJP7uz49gucPP
52D//Ds+HBdLnGRAvYu/Y+lyL7jLaf2fQcCW+4VcAiobtPPQIP3reaWL/aiVY+u2HLzL9c8z2LO/
AuzguXuYYH69pgj83RGih+sgoADizk9mFZrziA1Yo9doKG0Vx7sVVy04167x4Zg7jxh46AVORfnO
sCyvYDOCrAv+yoUjcgMVSPovgAqXX/rxhQUIXIAWCGqQT3FuitEAG268sCUPOUj5OtRw/aCEX7Vg
gST+w5+/j9/d4y+X+xjjhnNH7uYCl2vVBCTN2YTP/38X+PABCgtblsLFhxE6dxW55VF85TD5d83Y
X+/gw1uaBpxN0OWkvOeoo2AIb9lz/+9Jlf8+kfx6kQ+f94j5zjIBLlIjjwlYAzjTr+gKftvE+PUS
y5v6ZcYgA6ATwl0ucSzu7CPHt/azMaoS0JX/heDA3zWtfr3ehw6DKZe5sUMXwy++es6XsH6O2xCn
JNc8jR8M2p+f3YfmQh3HdLZt3Jhrrf1LsBmPLC1X1lkeEi/DYNoYZAQATYhW1dVWzQc57eeLf2g1
IMELFVeBu6yPGhBEsRnW2JUk/aa+CnG9NpQ+tByoQV4/n3CpSfBjnuPAr5aRvPK1/7b39utr+7Ck
tbGDSktiPFnb+OKUW+DA3PVXniduRvd59uWLSQNkB4EFfi7ToErjDdI+czf9u2nwWhzjlY/op6rt
l4/W62eEdiyP1+undcBx3gbut0E6C7miCbt2oQ/TCM4w2zEfcaGxe3awd628y+zj5HS6cp3f9ld/
eb4fhSTK6vI8avC1Vt4KZ2K5DyVejUfrI90SbWQomOaVC5mYgUtpgCgPlAOoCK7WD1eWgZ8BUr88
2Fx4BZJQcL+LzJ59R5JzSlfFCZl1CEDOdwhk2y8ZXv0GaKV1eIxO1wqHK9PqzwLnlz+gCqlnSyBz
AYtByt38PIpt3dpX9Ee/0RwiVPOfq90izv110hMxpwA8L097F8tMrZrtlCK65ih3XoqgOpYVgN4l
ElE4YSJ2R3vFVzohX1AoKQSvZNce+7Wv7MNUFbcOEMHLWrIsWLmPjAXV7Uld7cEIuzbfX5kufg70
Xx6wAP8oipbKrP+2aD3xfssk2oUpqu084QnbB3fB6s9r8bV3+mGGGkqFfLplFQsFTwnyKaxcpD0N
r7STf6NlXd4qVNeLQRqi+A+T7tg1tVd6uE4JUAziBXHuOR+Hc7tehhB6pf4G2Y54hbvaJNG62uPo
9to0+fun+88/4cOtYqcStsLgTziALger5OIRJytvtQwjL1NZnpyrFUsS64Se75KwBhXDnx/2b7Qo
8H9CWEUibD8+KzVaxNS1A7ITfzbVe4R1iDlZQikMQOLBetyIdZ16d1cu+vm+sd0JoL+2sfZ9Lh89
NhfI5vDKtczM2s6qjF8W4bLKECONXIpqc02N/VkLgkwxpAPAw4VAPp98eNA4/S5k5LNqjf5Vwoet
iJ9K56jVw+C+/vnePm9lcEswh0NhA0UkHutf5woeocNbeApIMDhjqvWILHi2vb6z+N17g+gS8gTI
CSFS+6hSi0IkwqK1Va2rY/vMdxHC4DEh3Pk4WIRg9+f2Ca3ybvvnu/tN/Rdh0ADXbS/WIyf6sLDb
gs7RaAUVPpdphaNKOJlXHq5np/bKvP8HeewhkNCwXxI40iHY/bhDHRyctEHfAF3mCHIhMkRmRIqB
tfofDANEmWOfhhBAxAv8ZDz8Ms8ZEpSiX8qied096ZW8IDQKCiGTqgdn/ffS9to0/ptBEOCbxNWI
By3YR2P4TCkNwxLBoQL1kffa1Q9/flefv8R4eWwxxhemuU+/X4XMLacOqE6yp9t6XW7sDduK9TX7
9W+KVxyNw0WOTOjFmvzRVTR1Q4mubo4rPM2ZlwL6eLcUAMHa+XJtP/2bW1qUmfj+8NAwlD8sxA2Q
9VE3DHwdKGwCbEhNvP48hjgLr+9nR22LwM/K6vnPz/Hzcov7wySJCRKBNp+fYyQIenwjVn/5gL4R
JBHorxZi5VhXLvR5klouFHo2fA0E/swPY6sJowYhdLg7REVvkJYKmtoRx2pJGKA9Zl+R+X9aZTF6
4afDoALJAGcUy9f5ywcva6dnFNa6dRMSJIaXGwTT3Q1Wnv354f3mMghnhK/JIxAjw6H/18v4jVXH
Q826deyC8tNkFeJIcvsaUOHTdxHhCr9c5cOk21gcx5bab//7/Eiulk/9WpbZpxELGyIuA+s/FO8E
s8Vfb8aZ24ojxlKsJ2cjrfIdzPAff35cn6f1hVKEaQGmaYRGfBJtl2h/cRnyGgcr0b7aLeZD1HgI
rFjFcMrqA8KK/5N0/uWq6EctgkEkwn0cVwBy6xoKJ/A6s2UIq5RFPw2PSHe9GeEFblbu7j+50V8u
+aGIlc3gdW01LrNT8IPd4NxxH5+tp8XwgUTuQwDF5jVF6KfxhbtcLEPIu0N2AB7uX18fKdAWRzJf
sebcEatAFzwRvJew3EdDktviFJjuy59v8zdfTAivZYQzdQi4cPj410vKAO20YWbtuhuOzvDQirc/
//7PJBFUAFj94fXDmoVV5MOcYfcISIAIGov/Lt+AyrxVMD/1G3qVaPebgfzrhT7iWYD6U6TIYcJA
MmVt3pQ4qv4KKOPzw0IWjA2akouoMu+TyxDujqivQDta+6WfddGpB2/4335cMF1CZx+j2CWYaD9u
0M3QKTQSUeMj0RgxmjvvAgt8KjfdlRfz+XHBwwlD5pK9FMC98mHeC1oB90+IeS9vn2pyp3B6Hvx9
b/ZvWWkv7Xt938v39/702v6v5Ue/Na2WBWX9//7rPyLv9h+/eYnm/cs/AMRd9Pp2eJf67l0NFX70
nyG+/+q//B/vP3/Lg27f/+t/fmuGul9+Gy2a+i+WV4JQtv+3SXYzFPU7Cu6//67dd/hYlx/4vx7Z
v+GRxVhF8KkTJFgsi8k/TLK2D5MslO0IUUD86T8Nss7fFh4GFLIhFjm8DfzEPwyy4d/sGKZyAP0i
N/A9lJn/jkH2w+tefClxgLoYRTHG4KeDfhHmY+m6iLif7zUC7vP+OfeuuAYwCBzMFr+cun+6yofZ
xJSA25ckWKE86tJ4NOOuRk8uDTgtTgxuL7q2R4JyVaJnHEUQ9E0FtFWib11gGdB9mGuI31XArMRq
7CFDgipICMGkL2UFjYXnI4K1DJBuk9QOgSCCj/Eja/kMfIBwVlWUm4cgl85FyHrR+1VVqj2n3diF
GLe0aZ3T2LN2XmmqVOqWPslmtybQvfoQROSiYckkoO5qycKXjFrIRKiovG3lG3YceNHf0y7ATlsD
BoGYPII0AVW2T04ANjq02BLQBb+KTlUYz/lOKN18H8vW/0F4PY5ZRx3lrG0g3c2Sbo9eftU3DHhN
Qo4V8uH2PcNxOAkn/uQNwn0JZ4o4ZaDULqHN2tecRc2cUJegtPMi5k8rwFTGPQt8ALBJnj+IQPCV
9BGWu6hG6B2UfmjHakC8kcKLWzt0DhRmsqqgE7f0eJYzKBSxZyxsZxWgiq6yqlPdCuyYIE3yoaXS
3UvNIyRQDXlwVO4Qvg4zvu6EFVaYOBoBByPYwGcnLJCAX9bWGjGDkLp4RD7bfuck7hiHe1vXZg/7
Bj3kbQi1bgPQ2YCAkmjed/nkHqKm4U9s9hGXZjsGWV6uDt5nVdubpfWHVxF0K0TYgeQ72D4oJZa6
m8IBkrpaWP16pLV8ZbEnX+bBr89ENtGd0yFZGd1wvXJo1SLYsK75V1C/46Pu7fiIKOXuDWFlJf4W
JpAfHaOuSFrPxS7VtuaD8rHnjibPRyEI3HLQAeUuEfCecmCevgDC4Z8C15BjbdF+ZU+Qi1foGadw
jELwy+dvs1dZFw1VJbgpfp7MmCjO+J7bU0WD9rajEgtgX09fy055e7iM8r09OXhRmhYHrZHeTJUH
VsnoBau276rNFPjTdzHbcl24Dn5V5ANvQMW78O3iIa+sZlWOw3hB+w5igigP1j2hYkWH8mWy9N6b
qgOoG9N6lIGbzj0rv4+AtGx7wH3WMO0WyASOrazJVX7oczZBYVMG+76BMSVxqMbHMY8hhE2qHfh7
pApoPybklCVlP5pDEY72AhO3DrKc5qcWYJbdOLdgmODcAQmXg+q3wC7LdefR+l64ll9uwPgdgqTP
3eiIc1GoRxpn0lC99JAvp4M76p3D5ukshtz/YQ3ucFuPtN/XDmufWDDNqahmedF2A7BcDrtoaah7
Jk4AOEhthVAdoEEODWj1Wow9JqCpG6OEiwqCW5yOepndU3wR7iig2IGgCYl1UkTQ+4MMnJSd7UJ1
PgmRTNFkrUoW5g16VDWeChLZxC5XRoM/xdhtG0DvlAyTjTpbIlrLEqyfM7j2Yw6Ngh3c+J2fYxIa
gaOvY4GoRdU07wroapjAPZtbmzoHYn4UlX3Tighy/TiYPbKyrDk62EWrBwxZkO0VUs+/DKSEp8Iy
+p5DUpzKweogObKBbsAT8MC8z+Ez0IUuISng7IS5Qz3OuuozGvbmGeIqnYGjW+3rsTAH1RhERUOY
hkR1R+V7F7TTlSvjFnp6UEE4KwQEdbiDJuJA0DdEHWSOLPWi7uIDNErulxGrWSIaqeECkNWaTEGU
eXngrHk8jpfAg67Tboc8CYU97hoBWIFrIv9t5ExAp6nN2kIjfa2LJr/1rFhuagyLhHlIHrV53z2U
rdcfurCxjiWmJahDebgelrkTMCTGdlC7OCfmCgaLY0tSo3x56zkLtkWMkTkhdGY81TU0rGHIy3Xs
lNObFRsI9zwW3wZ1lQP5zToPzKUyeOwpVI9ROwF/yebgxEbLReYsVkeaOgENcNCJjv+x60x8GWbt
32MJdw909HWPexrHO20bKM35QFZQLHl7n4XDGmKFsklmRKNlUILp19lqoKQrIu6skQEauRsbgjno
nzAAD9hh9291DKSSP3L6DFpOD1dlaZW3xcCGjFhFcxiNlDsDac3K68oCR8CdKI4Nt6o7l1MoL6ay
gv4pNLCMMBlrtfL60DKpZcEhDw0vGe9iH7q8xM77qspG16G7uYno17aLoBGvtajgWxli/WKFbn9B
tLq9AVQj3PhugHHqIn88xu6DzMeq59a+IKHYs6j3chCCzHTqXWQmJQH0CnIVwYXww2kMxnRNy/GN
T61ZIRWneUVCD/uKjqz8Nk6IoHM6TJ9eUSKwyq5dcjQo1HZtmYcHUbnjhcZhfwiGOLQSh8j61ZTQ
bCesC3qkwsAgcaxYG725sjUF0qhGZ8JuPdePKJ+abU6G+t6yAbNGFK67V2Nr36iBul4a5tq+7y3j
7MQg1RH+HH4AMTlX6VTa4uiMYSXSyhvtlGmaY2JnzaWYYnmnRVSeMNnPj5SHs1iMRWpPO9X4mY4D
8Y0L19/5VEwi003X3+WIT+4vtKH1rWy97oaPUf7YxDwWCSSu8iF3S0ulmEbMNo4NkpFGrbc98QtA
hzxSbkIPL86p2AQrFKvDzdhO5Og4vEuK2EjIoEn5DoWvvrctEZ47UcVuMpgJHCQ6DG/c4uUxCqLu
AhEPusJ5Z2+RPgsMFR/QFwogUC7M4CVNFQRrawrF1oq68RyBbbUQv4YMk2yfeThBhVSp7OEJCcfN
1Nt4N7y0w6MUBHwHZAyGYmW5CseOReDetRpAvZXRQwxPsDVrLK2YqkqI8z1z0LM93OqumXTCK7s+
A17g7vQcqU0LlsYJqmOsWYMaV2UXhS1U/Z13wFSL/48syYloJ16rytGrLg5gsWVYqBh81rvcQJGb
ljKk+25Ej7ifoc+FWDo4501EUreFds2BeC9rRlVf4h6qLFeTZm8rC4g/2gmoUmlwC4Ee2YgJPSMK
ye6mFh07RDpuaYJ/gx8e7GqP6DOonqqmgsmG1Gi6UNI8VV7v7k1r9+PGqX2LraoOp0iQfxuFcTVN
3lNk4791cd6TxMwMfc7ca+N95NfiNVRRtHOhQduAvhTdc96F+x6nvjyxQnCLvXgKt7Wyu9seSLBz
ValqDwBm12RAnwebwrf4t5qOMEDXnrUtB3DPclgGNu6IgFuqgEkCzVBlMUxFO7RWMK8TGu/dCPMJ
56P9XOGIKJWGYg43fqxTi7r4/Pqhnc8oBc0pBmzqBBY1rC5OF69JUYJ7O1nFfiIovSFRLr8we6xW
vphIWoHzcXEGg6lzsMkFhMwiC7yxu51ijYiMzqr3ofCiw+TQ8dFF8DaSEAWa7JCp3pNIe6eq7cbn
0colnJKNbc7WDDcbQlf5Bg2RIR2RFPdMJsNOQMb3TerGnfUWC+Zkfo5iMwkN6vfExIoidTYajjJC
vpgTDxxGxSiqU2FpLVaxGaa1AUr8i9PnIzYHEpCqxriVgXrUQt6pVUP56duGJKNPg68Yq5DAoCMP
F6JmKnp34P9JJ1UjxIXKMvNrab3kqFLW0hqsh9li452pJyZgTFLWpispgMEWItyIaWrU3pE+elJ1
qRdMVhaHjX8MgQQrEdnnAqgKT0d0S4yDFl7tmxMr2+YckoYOWTyx6QaR4e4eulCTdRUTGzeGtr0P
OpR2Hile/aboskZxmPcQbB6cgMqCC5KxWH831VwAKQIqCPInp4XRhQV+Ny84C2tS+qWWI6zNo3QA
9YpBLrPj8bgEG99MUcHJoquVr243WxmtLJNUlla3MRWLo6thG9NaGkOc+BnvWY9tQ9hWCDIX0GtU
AMINCgA7f+BqG0irgCjUxatVwYBG+Nj1iSsH+q0jHYfYXDEQBxqad6kk87xSoYncxAn5uLOnwbkw
Z76NK86rTDJVrAOnEXsrEC64h6CtirH7RrCz0JN1QaCkzCIRBAhwV/mKRax/LGNF9oaQ7ge+XjJs
tUvlsFj5pZtJBdQolNaC3gOXpg45EklW9igVdnmk5RrLToyatnP8VR63ZMS2k5kXW0fFtG6RK3rw
B78YVgQUs8faKabvNfc4Qk7tZnwmRW0hOAMl6QXxF6PCtqrv11XM7HXEdeglHWwZ38NBlQi4HBV4
aFGp+scgz8kxKub5YcD6dNMGzKxRjQdfLEbxsWJHCjBqLoqVcfNwDY2rW6XUmuwD3GP0LldB/CqB
09lKBK9sunAOv8VW5LRwztXL0k9Bu6UWP9fYCgD0WKJxzaOBHmUwTuCABuO5on6QDkWsMgpm4DtO
Dauz+T+cnclu5EjaZV+l8e8J0EjjtOiNk/RRckmuKaQNEZJCnGcap6fv41mbrKhEZte/KaCAqpBE
p5t9w73nFi7NbZN/l0u7+F5szKG9Nm2wTGN10ao02eWVh7NXHwBBLNVQbPKlNVFcD8Nr1xfiYHnX
bGuMuIT7rT9Lr8GFoOI8kHmqvzWp0YWObS/BoMvznJpvZgM5utSd1OQS7tIJC8Oo9sJulNpUul6p
oxBZ5KNwJouOS55SEOujeTYxQ/1oDXXVRHerItuOaxh/q3nSx6484Ecl47YvajuIOKh/TMQD3uDI
rT9HQvhuc1sY2xrr1I23jPqFBB84zHlT2C/GpHu3OW01JaXenLzKLW+b6/HiD4XFQpOaq7zr2yg7
gKQHLZJVrcPDMTLd7zo1P/aeVhtBX+rLJxvCNHBG6d2XJUf4plisDHJfXnt7CVKiv137fOpoBSJm
AATTnIe212jAlsw7mFqm8310vUvd6hoRNFWDtbaLjn2u1Xykbfqp1Sag5jmNdgZhO8SuTfwTc9kZ
GCmGJuQDWkNDwJXuqxQ+U13Kw+i1RBkmk/WGyguj2VLWaOW6Zio2So317KtCjUCPWps3JHGcfcdd
+xFXZrtuVN8sH1V8PYflSuW0aaZBEiFiNMVlbldXO3qUqMMreT5zvtNRtqpDNDVVu8lIBYqDSTbk
VM5a2nR+1iWVuC/KOv1VVTTM3Vok7k+ntchucuU3lhOavDm+1UZ2ysrEgcGaigTQXmbHrnA+qzzJ
dpHDyyisK6W0TX9Otv5jwla4jHK/aus7LjW+UWaICeQuXqdvTY/eOhp3zRp2rahuqE2eMgKnB0VW
KTRl3BjIVaURX6ZI7DqlB2h3d1ZFeaWs8rWbaMgwuUz7pSQ6iDV4ACWR2jjlhNHG9Uva48qmAtWr
6gu6OOH8tOakCxx7vLVndWyIWCjKOLuNVNdsuswhdpEdTrjQ69ykcJPoVfXduvRiI6eJPiJaMK/R
d54qyyNia9J/FWaW7vqmeBUqxsJXJAkE9qTb5oWNcxLz74aa4b3S+KtXZaS+567f6XU9Lccq6HJM
Nea6Ep0KEo0uJkhia9vk+p2T1M/ObAZT7PkGnuZRVEc1t/syGXdWMx8Ks9s6QxuCItky9bzEVKBR
zlBHjaafslDYJnI+q2EmPdnLg8EohhvNnr3z3OjHSA0MNuhxngaSlrbl1L6PONE+xiaZ/Lohrkqf
6zNnPzdwP3aPw0IxqZTtonCXCXFXuPX5Dla3PcKbjcGQcLN0FvWmYPlU44MhsZJQLna+ph8vRe7n
o/uM45O2ui2MkxNP9s5jouaLqOCWa7M2GG3c4LZDKK6RZwSM/2H2tq32lNLQbNvJ00Kyih7zkQtz
SLHLTsNs740qXZ9mK7ldyhFM34JwzwCHxlhxTY5ZusR+7nb10cNqfObT/TaARB2ppqbtkOr4nSMS
YEfYxAAcbBREXvMkbedD0ZXvKq5U31ywMFRO99gr7aNO2vGgyxanRttzPOZlCti7fGKUhZXIpFxR
bVtv2Ax+iUx/FZRuMJqlcWg9Z9m0rr5eX67ywKlqBrpQ2ItkYfuznn0OztWIq5s/zLR/c0vvvV7K
k9Y5JmOT1t2Ui92Fw9V1jbMZsWCk/3ARKmxEh8VpMJZHSn72p+1qBYwMrNslc6tgTVxtT4NO3kVS
elszac9ekf6gktD9gZjTcErTPGTJmO/cvK7CvJo9JhVKYd6oybO9kpnH2HwQXUPnksRvom3vTTGY
QV1N+iYvPYzQUst3tqZhwLdGd1fYS/cCxFgROjyRvYz37zTHdbbPZu2etq7wR8KvwpTIxNyWvGrS
VrdakiCDmcraX2OcE0u7vuXGEI6tcyswuqC5brdJSxhM1ZJeWhW6X5fN49RW904fMc7xLouFK4uv
9EO0OntNRs+JGvZJRa9V4SwtSjL1zGF5HgfjMpbJD5l1h9Sbv2bVRL5b1q+LjvWwX+Z8k2bZ91Rz
cWJRuv5/12n86U4mIhYbnWadHcdBfZpVHY65tuuNPWVloLt5uXGGjsNE3ZTjsFvxpdn1cNtF87jT
ivhSDRztsb4zHbCHvdhbWf5SZNq2StiVaWAF6KW30Auw8DOwktRiZD9fuiXdG2K+zQZ2KNG5bGbf
kV0WUhPeFdmKzK7ZL5jGRikLJma8kXoWOxvXqV6XhTo4rREog5somg8n0SmrRbxTiTx1LaFiEVQl
Y2G46QyvUbOySbWcnSjTnGlCU4qLrYbjHFkHs1hoIMsk1OwUGHQ0nYZUHdfWAkI77kYnI86tHl+k
1VMNlt64I+KYTsYeuNuy6iGN9GBpiLFyv9bEOYkV/7Oig/Z1pb1TR97CwyjCNXPgIajhJV49RHWM
sDZrNMQ7bLUvOJxeo0h7IgCPFpHucDOtKg+wbmHu68R33nObLNa5Vs2WTB2m8voatkb6kS8kZXPM
YfbTwsptvoQLf950saarX2TCvTfNSM5yqZ3RY/GQ1eM8ePAohps1Td5qC3+2bM0teR672VMAsTud
MQTG4cG4UiamoKCDXsus31hajarJGF+9KXY39ZWh4Y2h0mYG/SIwzOJnwUyzh1lBvDSVhGrvrn3L
gBkT2MXWSZ18Y48RTGjxc2mb0HWHH71poO/QnsXAhzvGAHlTlxpbEBLGPzA8826RnJM1+qael9IX
JXTNhnKuY2Q/DvDh5/5DDPZLpOETtiN530v+D1e03bY2TVK/q3sluev1sB/NN0l0NtbqR6O/7oKu
QYNxMBAMAGfBNxLOkz/8cUcF63A6doYR4FS4kzXh2IXMfo1E7ByFSu6termLjAjvII9lJ52UJ2Kf
h047WZO5nzq5S4R3HK57Db0JZ689g6E5rXN6bGS8ERmEkM56rCYrMJw5QL/2UDJYSFKdBq3PbsTq
PM1Gckuu5ENKKz2l+sFuDJz7eDBT/IVNk4WrUyxbglo3LoVDF6Wn2vSec53pBmaXOU4DdwT60M7Q
UB469WWv5yl+SItvOeFaB/NRZg7DGVoI/udY/X3osPpzM5H1qhVwF/IJ7TTp2lFeMGsQIyaKQd/q
+ewDrbnLB/dGkZ7ssNbIaOpPTXnfIztGihsszqGaRSgEWyX52Ebrti6fZgLCVf8jXYxQ6DvH6W7d
a8g3PSnnAGZZYc+HSabBkLoBztbtsqr94JyrqX6qa4Tq9bCRneaLmRmz8TxbZTC5xRMzI/ozLMdc
mNFAWDh3G8U8Nl3jgfyCz6WINjq7r45cpgzDOBbMQRiXzJhfZs/bQw7ymcWzdRnOOEh9U+/DmKtl
bY3TzPiCoxJprzb6Sks/eyMNGIKEHWiR2D1lEQQ2zstYtmGnG5tazcFcoy9P7lMgU7DOQi/n9XaX
O4DHO67iB/36YrriRxt7h7rv0K/oL0rIbZmh7b1SY1zAQYoKjZ5yCc3pYprdo50nYZIUPsPlB5c8
Ni+r/azVb7R8iWgdZegKiwRrEZ9YFsGK6Y99jKZT9VtiOknEKNxDqWM5oIQPnOkRpzE3CFO9TZXy
U1e88GPeva6lF/ReRJ/SvuZL8T7H1usQTwFJlyfNGO/QhB2TUpp+4zSn2eHDmHXfJSU0TR+TZdeV
+2HGgU6qYY7D3IBd8VPhcIjlm+qpuF4LBiFCrZtZXbL4NsYuTiEftmQ7yI5Doal/5jzDeNAOxtCe
Vdzdk0g6i/TQOvhQa+9JS60PK/FeBxrrTRvVO3zRPRu3/jmexKMy3fMyJ88LERsezYdo8XSPuX6K
NBlgKLkBj4Kl0vk0vfKGAjts5uzV4Yop+WNhXODcWpoHI8a1WhXBYAJ3wGFtWgAI5wIrZ3Q7GNpd
t36PajolXfuQxWBl0EWzQeGws0+RCZ6vc8lrBcXOVVs9jFZx31S4DTLBQIUTuhTn1fUO10qhXdgl
5GPKCU8paRGLtQj+WjZ/g/jSW5obr+rCvhXbitE5fyRb0MLdx8L1Sz7gxSGku0jbg+ym6+VDMaOq
k9PRqS/5djGN7aQ7r3rff0yivW16YABO1z2uOkdxMxPL5aoknJeRGSALkn5OQpn0rLDMbU0BHZfk
evQQWerlqRSDP9iv3npYEX43HW7oBnSz/WVVTWC6EAgcgnSgwqz899miu4Mys0kVjmOeTZ7hzz6P
Ohvw/muqVLjm8Wub5OfE8e4j/odux38UrKqW9BmdQ6Ci96FKnvJh3s5utY/N7D4fbd+oiw9tiOjX
IwBuEcsd3iSo2/bGHZaw1KK3tEluVm85ybU+s3LeKegVKdRKmz6t170X3VDBas5b0d/zpdvnUqNh
j9j02pfW5Vms2U0VYyWGknuvz4LRn5ncF3YKdaGrN9nQf5pTb2+sniV12kOQyUiPCSjan+hgQj1J
7zNdbzlq6o8lbpgkxpRYrCkq/kO7S4boa3DE06SpoOR4p/closa1X4iqAbTFj0uI0RWlOFm9cVgd
Bg0lqYAstpVevJSJ+WmOha/IwJDwwD0NVGBZ3Qo1PcagcuA5fEZ1+xDrDoN1yopptp6AQn+xYXQC
fu10o7WpzTwQh6Jt/1TLXG3szD17zJR3UkPFuRSsB7JZPGt5qW1pi+032xCIG2ygPFmVpSEfVHow
I4t+fQBz+9m2Hewuwz4j99oRRpxBZ1jtRzyeFeWapGlFFhXlZpgzTNvMDYJoso83BV1yc10OTlqx
G/v0Ef3CVxrzQerJ0Zumb7G2wCEm4lGMaQ2s5rMW/Z3ViFNWLS/SrV/WteCJVb4wu4vrREEK3KSg
BwZ1xSFYb8aWir3U+sBC+j3Pww9Nfrg5+6MlO2tNe8hH8yZKASy04/g66y+ezXFjakeA69+9y5kT
rXtLtScVydOYkQcqBP1KTPVH10BBPoCpkbkyfUaLIQvRA9UGrbS3Zq9l4sHzYdPrvBsc2oVhtRuD
IToejsDOEl93VNBNkwHhwNpj2T5y9twCJIvkeXG1wOLsMqc5AHqySfDd1SndLcQt89HrQSnR/0zZ
sP9j0j97zEiwJnhY0Lm5dVKSvTo+DqXj92a564TOwFyeDN5RB6ZYvKxUa+PdFVDj9f05dfOgq+cA
s1Jo2eVGLdhku2PlJsw5CRKCypHUT9VQbzpUt/r8Uc8K1gvfZizl6ZARKoWDavks5x85Q3sPRHSS
sbD4xL6+MZohULZ1qNBZdOJSL51fmlS0DMCC2fnVR8NnkT1X8qbJOH4dK8R2ziry3rG/Jv2n0dwb
UttUvJRj+dwOgYc7rQd0MbfHJj6VDkPEafFtz/IH0pQZO7XklPKRYy72k3h8sdt4E41MnqHWoIBh
Mv5RJK81T0nqN8OU7tGf7zwMdkVTUmR+SAKjKbxHJDA6hTagoo1mPjaQcABmZJ64G2GaGUvDg9x2
zc1YD7vJmjc1EI6aOUq/XYs4qC2qQcIt2at35HyVayiS5dC7gIpaIxh7VmrjhI2Eu6J2msBSxDNn
b1A1wlw+y6bd2xwXXer4Hq8YcehMHqEPeKUfWd3+OnlKKL4dRCps43nc73Z8ScRtad2AG9wQFEBO
dBUuHQC7AiCJudJUXIYYWonaqSZDWtAZXBp9WA0PEzU0NYBfNs6dzlWlj6VP4AFZ5+OmQJtgR/Ze
d+lom8Oik/5qciHY28qAAV29X/e9U0uVUT2ReRIw+5+oFMvoRo/3gIic9akvnvWVN/rWKfu9o5+N
4iVtKE+8cOEbUKmRMzR0JFfZqepuR29ba+e6OJXdstGgX0T53dDeDy4j/UDKOyMNOaJ0egoi6ZEo
8eGXn512tvKj16Tn1K79ecVNqTcB3IUgm8Fgds/R+myZr+56o0cfCeGEKB7QsciNZtRBpZMtn11b
2R9e8pMSMhjq6NTZzytoxQbEWpuQi55Qv1inRrsl7Ioq4JfjwPqIdb9kJzM46zZpbsfom1xxKqo8
5JzzHZAgOhjZtr2NmGBcjY5j+qBgddHIbFyZ3S6xBKDGzXI9StZ7OzXY8dy18oupHmqqxi+jO099
mLXammCHiQ0OVK5fOZBHjyfsmBWK/niDQwoWyk8u6n09im2LWleqMaxj9AXtcjaMlQh5oz3Ow3yw
gdFUqcl4+8ljwDZL8whBhsPlXUCcSor83oo74h6eFhX7VpL4hvmVJnpo9z/6/nac3hbIJ95UQAM5
otRKOOP711ha2woMce2lYUvzOyRp0Iw6X9I8TM31iCyHSGccj3T5SJpYHujhCjg0T4c9TI9Na7sP
VsfHazkhcwWmug9oQfyehazsvtu1v5n4AgzjvGc7EKzVfFo1kJ8N1Tlol2IEyeBI2r/kJBfz0ulo
eVAB2lUVKE3bT3PLnDrajKo+088ErpYchqk/2E7zPslLTuivVX56ccNeHoZRwVvTRd2DWryPWpvv
crM49AZX0Ki7jKHKbeaML8XksDa2X4ok0mFb9gz8xbmqePGaGIpPalV7O+lZpRHsN8x+i9By26es
CNhwMzjIg0VaF0EdU1ndTd51mZ9byGUyudMpxkwGu5Vh/MS9QrOo03LQYrPKKlvO2nUNEcw1bhMF
TVTcDWK4WyT/UmdhdLU6HeWHPDqDd9sC99y01fjpZM2TyXS+ceIDQyoEiXqzXykfOGY2aylzpuf4
jQvgd4a4nXQMqnH84DUFqrhMzmHalz9Qfz2PSyn82fqYM8OvRmtvrLW/jNNeo/NUUQkJT27ltWkQ
jOMM6pkKAlXksGbQrOrby+sbbqpDrLQLTMbDKJLy3hbNvEkqOkSn42rUYu+Hzk3hL0U33KuR5IhC
Jd+VVtW3zczCUsTRYVrLF42mEsCYe86mjhJoITW9m1bha7PEaNrGTw7gyKZIgNmUjEcM4YRRl5Jh
UHQvpUrPXclQoffom8dSHBfNpbYy0ZUwCcUso0cPWVQ+Mrpuwzktf+DoZ4qkuDBd1o+rFA+TgE6W
IIXcZHERGgtnQtazErds2W47ide0p9vbLOQNIt1UoenV93qM6k+Ty85zoi9NL/kiCmX4RhPNeyKU
wZfYvD/Q4sxDzNCSxUfpPAkvKw751H9YCuopXsHvtFtq5qlj5svJep1zccmW6Fx0yX2yqLdM769D
LA9+hwMwp2/HbWQMl8bjK9kiu/goiSS4VIBD4/ZIe/AlFi7MkhXNPpOjzsG5FMJ34vpFrl17xDA0
oLjojIpDqxYhy9Q3e8z2FuO5wUbZk6NvrHZoxpO3TDbpM4wzcqGEobwbszJZM+luc1u2AzWozal/
8dC2nMeIO8p28+TQmsgDJNO7pgfu0jJ9XrJ6Z+bdW9ZqcPam6r400FNMk8kda73PSX9hsXOC+9uF
UQRkTTDQ6FHbzfXabFx72rIufSrqmdkp/V2k0l3hNk+qBOI3WPl2rIwTPMS9VcTHqomncBzlqTZ4
7lnJnV7cxhZU4dLYepHaWgXe7IK5fZ8zn62v23bhq3p6H+Kew3JSe92zAzEmwF5L94M27z5W4wc5
ifcDq6ax1FhlNkeBek3VPQofVfab1Jn3QpnhlMxPjmRnZJmIbDGkW2mgOnVYC4/FS1cdm3K4aUYG
gKgiN3q+WGAdyqBamCZmxbtlmGEvr9zgPOd10Nh9O1fR1zsr8mNB4wSALCLYMg4HcG8uH2or22+n
UWdEBfe2E50ZVrFBMbWDNpp3ySJDFpefrdT3lYw+4N49Vq19cnJzX1nVJV68A76EO1UhS6xoYsSa
MSQ2j7Nr+4ObmXTFdVgr90zm5I7B2DZjkqXPbxMTXhvxwuImZz29rv+Mnz2E40Wtp6QvN65HgYYt
TU/yB6//pXk/rJjdUNXXNBjGpayjndO5oZO3X81Q3VFchEPiAKtsb81Z3/LVD80q++6S+W6Kzfel
ck6jYd0lWv8mSl3shisxOJXavZm67cbJDG4w56adEtzMuvpRj/WjUQGFjc2fsTeMG02QoJDbU3Ni
EAYYLCq6eEYg2y8u+0JZS5aaBDHAmtUZeVRVkiRBLWxvr6/C2SK6VNtuyYsadKCNnMvRq+eB8guy
FhK3XVQo7xs5jkgCyWaKBDUXyid+355aoXG0XZwn1G5cCJTNySSr/dBMC/v/aECUsBg2nHLXyvqw
k95yQLchnrs8BjSLXMPdLViUgDeNxXMBVPVFrzoyil0jA6XZKeOWStC98YqWxMyWnXAIk81LuXSr
FNGcWMRZU+yACAZMWSQ1uXcT9SNZuJkZryByKxHft7nnbC2InaHhllBa3X6A+lsakAOzMvlFWw0Z
NDOq79YguHiDjkrcUTo5XKCD6ee6hwxrGmLtEDe1A6uxMYJlkHJXmlcIptmzNatUdnKT3PxY3XI5
eoN0flyFwwSuzel8HmxLA5uYueNtPPB5IsxTTDonVvAV261HRt3LQdcpduwr3w0texmMOfVrL0uy
NR0p5QN0K/3VS6vuRkP/FMihMo9xurLmdrvRDnL0hEdrZve7tB4nLbuxR3OU826aoMuxjjUB0sUt
e1Lkg22QVe5Mlrbn3Turkx6XNm8aX0cJ+LNuqWXTOs4p5RLEWTMRdowOxz5iGdIZzOXxv5i3hTL7
SzUZMwNBO/oq9Xm9r/TMRlBDtqrcuZMlog1GwdEw99lYUnNp1lhfmrUbn9LMME9dXXXdPvYWpKAe
UFzhjONNjhwpzHujuOjmoVpoTwCOID/NsmeR4/Eq5Loci1kxxtf6ajt1IyPS2oLbnUovBmhmdKdq
qJZdqZNpxlpraoPJHr0vx0THZgM7DrTKisOV3+NVjDNDplKf+BpzbqI8AEWuqvaXjIzl1GAh2EdL
0zHHdwr33jQpHLpikPARZD/f2qljIY8jAEy4a3+JzLp6KvgMg6lMtLscSf9pYLB2U1dXjQsxo/vS
HdKdLSJsaTGCr2QUK7DizAokyrsj0QrLVsfIBEVo1LXdMpmKqm+Sn+6kUIat3nhXT335KvkqkNpk
peux7aegU7XxMLStS2VROqeugq2QT3GfhrE5gYKDwTal/txkFnJXVyZbq6SQX8yUWKu8Xp1vy5CI
3wp9/FWmk/mxuFdEfG3DkWOvA3e8FWNgazrZVCl8iCyKjHcop9bEBM1CmVRcV7GtOx3VNK87Vxvm
F71e3LABc02vPdXHFnXwpUHAg36OF5q8WJstdqUlQWZq9skD1/vCIvQ2iuBSdkTlbZJEX26m1rK3
HSkUt5IV7IXHCvk11xjkyNrug6xIXT/39CFslGH/QuDXHKRimbtWkX3qMb/6bt21+zEarBctTcWl
oY2Gt2Dp8k2aPdIQlcvHpjReBwPJMEhra7g3vbkLm2wA3y5G42CZEDmQS8TFhe0NC5BqihlgO6xu
oQy3X9xjU+g0+IcYoOZMLRDsRSg60p76XI812EKDgChqLnmo1Lw6aNsb8kNJ3Mu3aKrW75ojNqyU
YFyCsOcmU5VD9nRWOw9mieJntvrxI+lGY49HQv+l2mp4UgkjXRdYJHw+1V4Sne3WOE3e+7To3mXQ
awEbN0X2s9p6+haLZTTCdY266yFc9RdKwvTL8Nb12NCSxWMfgNZbvXy9sAngjqsjmyCPbjIPKXOy
lIX/mETQug3EfywA9kKr39JiZcuO28R6nQwn2Q9R7L1j8bKo7M1opWpys7tlSoYbS7OrW81krZqy
+kKjP6izGARLQRddzbaeWQYmjHn0cVSIUSvbucnqmH9czSUDK+a2TF3HGWwhT8VafasbqCEFFgEf
sVz+Nk9Rc0mHWbsTSUxLszAH3E4xy0EekU4+etojUlTu/BTHrvXdd029b3MDB2zkxgXiNIlOQltE
gmmqr4zQiOykYrqPTy3osjR/abq6PbK5cR68tJtfajFETUBr1R5cY9EehSqWwzSaXWh7LeB2Y1xQ
G/TlypIjd+mp3bR9rzGu7Ga+Uz+YiebUc+U8FqyCnDVjUtasvJSOeo5b3XmJCtiOA7JeLsuWJkTG
hROK2Q5jo4AINCIRWwgC/+LmImEesdZTbjpgOPNuORqJ0ez5QAlutTXjItvFCTVeDN+ZGKfPVZ6H
JmX3pW5iklv6ermpUi9BVWeggd5U9ZiazPbcqt9mNG4QN43s4KAUptZKppCjnCmFxUDdxnpyl4ik
/e9s5agkcdtZLlZlF+ik9bsTWwwW0Wd6d5zVah6tuLe22A/Aol+Z4H8yIN7/y133fypV3te8g/3/
/R/zd9MdPwq5BW+kS13ryv/wRsOUFG5mH8FSQwzMMWP53EPBGKyBDP/FP0PI0H1IAHjcD8GNFk5b
eN7kI2zirfK9+qbdL6//FMUo/vL3khhlJSmf2Ph/c5iOhCXkTnr9vXjgQCOzYD5hUtqZofb2Tz/M
/o2BcH3eLgGjKDwty4HH8ZvzMMLdUjiOxr04RY+tNLvP3OQbG8mXpEzLO6qSa7ti936O4I98gHHZ
MVY6kgzPZMxx7TAfaC/NQjLfu/LLqx4qsqEbDDujaWFqi2aty3LOjZT90TzIL9syj8Y6o4Bohtdl
7LaqmveQWxNWqvodV5y9M83oRyvHQ686JCnmywD0eDdr8lJLC0SDM+kcdsWvcp0/aZ6N19we5KEo
WDhnOlayVbEMiquPrmV+6s7a0exJve6q0JqwSWraih2sf7XtKfELEd0i7E/foTYc5r6sNj1rmI23
8K10k3a4T7BJhr01/FFPv+vsvf7+Lfyr5y91waDWJPUZJdu/+8hLvSvjZEY8b7hq345t88DvKAM1
dvJHgwDqH156469eLmkI4N7E1Un7d6t81AmTaz45pWhgTjimINYaVkIsw4j0bJUuy6AS7Z0ahxtP
mcOT3idVsLR2ynynUgHHC4LMrhUPcWWVT3GXtpBVuXxKcOxfcHSrnY7NjBUBDCBZmfM/0QWu7+Of
nbLX91XCaCD60AZQ6f32vjL4Qcys8/ujqgvrVWM5wDQBY0Qnw1HQMCZxCmU0g/VNFU9WSNA7GMGw
/1EMqUH/1iAxhP/9Z0i0l4CDIQUQk99+J9tYiJjPrSM6suwZQMEy+9ncatsUsRutfSPrl7//gb/5
6f/40jqmQ3Liv2LzfjO7R+vcWH1rHWczfeij+sMSRCf8/Y/43fd8fc5//hHX9+hPFBHLmlgc19YR
29VBjrdUmZuukv/wQ8Rfvf2oV654XMskNPO3JwcwI0d/bR/LbyYG9/lpei53w0YFclud46f2gBzp
+E/kht/JCv96en/6oden+6c/bbEseNDkcHcDDlah8ncWlO9lWx/IzRt9GaePBDDt2cG1eDbi5//F
c/3TD78+9z/9cMp6kWaafSQXlayky1I8G93r3/+I65Hx+1eEwFXgtMLisf5+hQLj1WZ2v0dLvOTt
Je8V27uHQRDiwRbx73/UX70lrgHEiZuKf/d3sI3RAhVnoX9c4ic3+oLHXLL3+/sf8cev+x9/DvUL
oF2oKcL67R1ZlMhm2ThHsiru5UvLdehBQfQQ9Pp58P9BwP2Ld9K75tHDv7U9V/z++KrJjIWKkpN4
tN9dUiKviXLVKcl8bpU+mIIKTijbHTaH//CHXlk2v/2h//aDf3svsSiJPvISrNSb3PWjh2gn/Wt8
bbqr9sVLzkqr2LibK/CR0eM/fBP/4p3xbMOh6NJ190pT+/fXUtLNaMLMTowIKt1vyly7ma14vcGb
JnHfdIv5AXI++u+4IHwTOcCAFQlC0A2Ost/OsQKXU0xTeLK8errXPExZQMj0j79/rv/5WAF/EZfK
AQMq7j/QUmbSd0IbnCOX0wheCpehque58IeaYKbC7vsaUb9AWLRM+cPf/+j/LOUMCygJfYLFozUZ
hv77Y53mYRCLKU4Gq/LQ6u31oFS7Bsv/o+7MlhtHrq77RHBgHm4JgjMpStR8g5BUEuZ5xtP/C9X+
wiVKFqN890c4Omx3VycBJBKZ5+y9Nk7PBzmt5SdsDE3OIcpCSVfqhUYmVJov8o7Nb5em1unC7/ny
vv7+PeQSGwa7aAh9n3+Pz/NgW1ZvUYZxmKUMhlF7HjiWPQH6AJbRBQ7befM6XnjQX54B43LykyRL
h/TB4/48rsmR33JDZdv2tUtBTgztrkm8vSZ6gMfNQc/nRQnhs6PvcekRTHPo01slA5fTVaKMKfco
XzhVSWkJUpfLu1gl4AeVumZcd5hPNgVNha1g1N1RROC3YPMqzuSCsogVVMjk0fysfr7551hK/HbT
um8BAuNDp1nnRJ8MN9PvxbKeS8iG5wsXBh2rmUuj/tGjhzoDmbGPFvlmfKem+LfnqmlwuIIaJDJJ
Zq5/fgKhkTQJ6S3bLAFukNFmjHFe3l24wq/3Wvu9ftDANrjh55tLX8tqQ+7FrcXBC6tgb/Dl0VUM
lZbr0B2rV+SAFeuukThQ0Rwg6DCvEVS43rzNhXzZZX05H0SAoLlUyddhpPVbnHnZovDZehaZrNxV
fo8MOcdxfunV+Pa3a6Rqy5oE4Oec6yPBLwt4j7dDWWD4trTwOkMgdIoMOXb4OpFVMeoVXZuEUlcd
lHYb0w7phGq8cBO/eVU0CEISFV1dlL98fmQpJ1ytUbaUFcnd8jQOA3IjqLbLtndbewW1x4Fm7kpN
Ev0CDlf58umTwU3qlERVCYAXVufPk0TIjaEhanCLcjpd4Vd/HKu+2ltF1M+0Qj2oFodwGm707yud
5gWbW+IYKHAP5oePL3DWxQqHab8nrFBPsCcpBBQV9RrK7J2lAMWoBCO1lTbFMpn69FvUB5dScEjR
AfGJ8uzVUxlEpUtY+RlNfFcgQoSG50weU0RRKu1dg0AwNIbj4ueZ+/uY9XmVmK6cUzD4oQn5c34M
i9NKCFpti7kYDThBSiQhis01t8hY+Ebrwr5vEmwEAb+/jAWCK6u8Qz1uyKuhHHWnmRqc6JMRnBHC
S2qhMq4Hv/nrXfnvB/SfnzlNnj92j1oqiYHeGtuocHeqSmtfqPM7ojcu3A5tWg1+uh1nE6FLlNht
NGVrCA0q6+DQYfVc8n3FUDBy0raCDwXnPr4q+WHwRZ55njy6MGWKoqlnpZZmRD5hwu3FB7QMrxQW
X+WmXwtmedMGEq5iubpnG3wbIKqhf4PqG7gHIkj1zh3M9pfRBvpctJQXxVMqG+c8hkyZJdp01/LU
irZ6/9DH/rKRra3Fv4MekPch5JAF0vFBb5KFhQmVdJz0ES/cEVXJLrCoLFAQszO8EPaQ4zI0x5HZ
G6mPfoYBBNRPdeFk/3XjysOyoD5qnAnZjJ8vuXJGmCasJnz3KaWVMCZeNUoGtN65h4ZubHdVqc1q
yySyLvMJWxjSfiGPEXI9kbwfYiND/e8/Ap9+0fT+/zF9xsovo1AxtjrlwRJnf5QLa114+vld+mbu
GBzMOZpzFJ5W+s+DyFkx9qlkbasIwgsqHQ1tNRlGPw+ifLNcGyyS5H3wCsLFORuloZJsWhTLlSuq
vMoj8j4Njb9WUcXoVWci5hEQ5oR94rQ6n6HCJkZvaj/Npir/I1oLJAA7fxHZvd068rzek9Ns//wb
v1nJP/1E+fONSNx2FHzFolRBHF3XP8QiKkVdnlt0XXBMLvGF/x36c9phcD9Enf9iiHyEz17bBioh
3ctoZ9XVUu7J3VX1dQ3A/Ofr+npqZxg4IAY0Iqh+bG8/X1gKQiltJ7ZJa1ZbNIDKPFfq+sq3IPwh
aUffmFj6SffNZlN3VQaaSSxnakLjpe9a5NtqlaGzU+N5I44WRb780qv35TTDno/zhMWhgr4oZYzP
PzCoRTDUUbSTZH/nxyinm2SFAdwRBWErCeL65/vxdcJ/Hu1sUZbHugjlUdr1ucpw7PQ3Yu+797xk
woUZ9bV0MV3Yb8rhtJP7cmAq6ELyZPgAV7WyMpQifhJyL3hGKS8hSKV3/iIQV7XX1LA/jG2X38VV
yKnxf7heZhicb9i5bKs/3906bWO1U5Qd5SlzhTA9ZFEfylUqt8Lq70dSmMrQeREEfJnPKfqUwFCj
HfIx0h+3keF0yqUSxndzhX87lVCOiIZ6fjW52UWKqPP0ZHx/+LdHUHUgnqydpTYxFqTKXJFCbVx4
U7/5OHD+4vALU5AL5Mz9+SYqlY+Qoe93uHqXEkcw3ExLoGrL/pBzvM8u3Mhv9jc6DNjfWHH25bif
Pg+HzF51O49PjlPcP0M7QR9Q2dPBr3S8o+0CNV9MZYVLYNbvXg1qNuJEaGRZOq9ue2ERpPQid9g4
WvqPtYHsM2lwUPry8uep8u0VGhS0DU3iYRpfjpghqhWtlXgBXURkgiQmz5WseHuLTj5hqnEu7Mho
6te9qSI95oOy0/XIXOM5HY9GqXqvE0rZJna0drocEVhbaGY0qys6+xfen6mO83lzpdN24inw9I2v
58C08LNmzP19oMG88LL0Ju+9x5/vhvHNjZdUjjKqLlF/EM9L0qlamSnapp3p+SOiNjVF4yins5wt
HOpyCX5dUroLN2iv2safDwlml75rjm7c7hWANnZrVadUBZzRh31r0x3oFrLR9LMxl1/JwPXsRvWz
ZQzFbp5a9TEtGnI6wUcIcbGIA2uT9soDrkns9DnLf087XAKH56n8Ra/iV7KFNyQbv/p+dUT6RtIb
PhHFlG65YUDDRiyTPknaBgHDqd8eaePdFr5wyFMyDCBqcY63XOphGJhmYy3PZNR+DnCVbd1CDcIM
YazkrN8Yvd6/N+xdHTLTX+lk5cto8m/7XvOr77vRaQwsg5nUrVU/Hufwfj2ort6evMEbsmhBgCUL
sRQgcLAXduhfXdpmfzMReDNYQwFCWzR/Pr+Uyqh5Jv3dvU4WtAeXpSTC2yO+8ue58P1U+M8oZ9sQ
o63VMTeNnQqK5R4JKs8UXuWtDqjowqJ2aaSzfYFuQmqPNG8Pl+YNDUAJcdPNHYRP1t9fEic1vgc0
KUCynsN+a3L9YFv6e/BwsxqHieBd18Hfb991TZVkvj8kFEy9ps9PhyXGkDoQnuZI6S6Qj7WgO2E9
Lr0EqZWpbjzLhyjX3AUyG4tOPuqectWMODf++vFplCU0zg8iNNvzjW6kmcz3zN/3pS48K+KAudM1
g2u1d/EY/g9DmYamc9H85/wQTEEyA1Ke7btgtI2hWyUhAOX40nZpOmScLX+ci0RIcvJEQj9vu+cB
/yeIPkwH0U6UsyVtWMeNtSUCxP/hevgWqCyEMvuV849eZ8huVWmwe/GvI7ivHd2bdLHh28+3DZb1
N5sIqowkrfAaG0yYs7mixbqUyJW/L1xweC1W4sjV7Bi9susVO0F6s9TYTqtbazR3HaUxGVZ+k79V
enUYVX02ZvGpabC2+KF+8kqDJvSYW8sa3sfahFI1i30UYeEALE797VQYYh0CAQYxy3gfhB7rj9La
klhvRIBVWgycOivKda1JjptBJgJf0o1IihpPW4ck1CZ+4oxpufKzlZFj6LD2mfVRRitPuApwIuhL
MD0lIK6i2PjYm7WFK3hXlOq3ndDO23GfSAvPdOBkuS3yyuBRxFQDGwjkDe2gmQI42D0KPgp7jWRo
uv/26M6R0EHKESO8lzOkmWRJq1iP42JTFksSkivY9+/+e4ce2d/4wqrQiS51Z3rvgBoEn5WPd/o4
z4h2bIB/met8RIw3F11bmNgvxt4Uofhaj4rlpNlShf+Ebo5UVH2Oo88MV5ng9E2xn0hzofZLGA5N
13A4tXUqkQRczMzgPclOIpYSAXPInYcJWeX2Kt2yuu/H+6H+ZRGkoBbCUnXva744XnITg37xoleh
f0uQsbEFto3gSRbWWvqr8l9C7G0uSIhaf+Sbx6X6/o2O60W76gh/NpA1YLG5EnYcXNWGyPYr/6UG
0btJFYo7sGeWY71VfMcS2JxtrIdQvDE1JGM8O0ep8J2giJkaUgSM45WwOnOGNQYDy5DvfexX2gjz
8Zildm9g0ApWYOHsWEmo1BE7vAhEB6luIjxC0R0sDK2kyEqkXBvwrc0nf/Q5sNtYqMKGBF9+n+WU
xA7Gyk5QdtlzGF27IRj6vJ6FBHSMLW6ZpRe+aDhzfWmdYr6IqrlergYs/itM3XO1A8CYf4yVIxYL
vIjzLnjALVNGItzElVr4x1S+b/yrvl1TnIR08FKG27wW7SaNYSQgyVFOmuWvOpnUePBjEkGUQlfu
k0yw/VZdKEhaZbNfK9ZVNQGsrXqZy6kjG4+sKQelfkzHA/ZOHNkB4dek1sreDIKTLZtEhJbmGgM+
6umT1e1N9NGJ9FTIm6ZcqEjbO2x++BDuw3EtwGQNc/htQjoPAHX4aTVrDc+b9RWPNDK1VQXsrWk0
R0wnGtr46EXDVae7do8nIklWpRFjucRoeK15uz7FmbnupJsqB163Q4UaDKj1BmEWqUdRvQ8nSByW
H7hsuL6wvGXeNkRB2HuLmkZN6uvrUsnBVTILg6LA1oLLJkKOis5QPkZJJ9vwHGe5DBMmMDy7SBo7
hQzgNwBl07A5NqTLCyEelCaaTFUIp3n58Egdwvihh+PYy/GhGwLMC7veWwvNvgyWgehtpPYhVo8Q
zOZWcRcNH0YEKY92Wl58mPmTJ+x9aKyCjKfu1DaxHRDdPIQLU1sS1Gfr2drHN1g+W/mhtXYVYeq+
ezKBsvTwMaKZwJVl+xRCOIbS9kHAMxXhkj9mEeXg8hcQIV/DxBbN/X7Ttk+N+dQWpyx8E6EZ+5uO
K9CLmSaiLlyH+FxEaTWW+66+AXqB8nkJyXskdSV9GMtfvjZnoe3SpTQucuNDMXk4wa/OPxXCu+vd
Nx3x9SjzkETDH0lPQ7POxVdLXVvuNhZWWof5r9lXOBeEu+TOLJ1Em+vFLqb/rXWLYOQkucwR8rfw
IZEt4q40nYx9cfwaeFDBcdDPyvE4GjfjsCitj9za6+kWV43TjFe1WjuF8NDrv/JYs+GyrlzvFAUq
tJfdkF9LuMvQSNtRt7GKE+KMxDiCgOFiNM0JorX1kMSmB/Tc/xUG2lzAoJNoA9MAojIhpQh+7oMa
FVUGo6G2gYU5Bn8wCrxlxmTJMazRc58LVkTfJZm1NfZYoXFkla9amtidkjtVgH5Zf88grHpMVmle
4wq28mMN/3TMD6W0TNNVO2FOhZUAGKPjNnSHIj9Y4U43T77nKBA+UIaBTUlM9HR3yfQn42dEaPMu
pFhUHNoAiWz91hvhatT8HW7tGcYTpx2thVRc5UG/qaAdKNWtxqKSNcLB6LUZiidavPehz/rlKg7S
hHXtCzvMJXV/VSoaCMFsYcGu1oyKLw+sGEzAIqcIvLFJtzAw3RW5NFcaDbV0M0O3Nmv5BIk3as5x
GRth+Wb0zzGS+eqo9yRhj2vLOkXRXRTeQFjucOa67QcLSWbsmyZCjn0zerUNrgQn4YYPB8b3nWqu
PekY6I6VsbjfxTqwioWEf1h4dA0e4h2msqDfpdmTGtqeMtfzWywLYTJPfpnlMlkL6qpPoCnNR3zJ
RzgiZQqNYxmoR5docrrZ/kN4SorroV/g2J1pOFvqx/pG4QNlzIPqVtV2QUa0r0huvPURwgV6q1H3
qJBBbglN0Umtf9ebIyc43+fQzlN/ycsHOnWDvDQLSJ0Skwa16S5oV0KBTR6Yb8aLahs1/fR3EG98
ljYJYbvZnd5fqfnBKMHIXWENQIKCThUzAtC9WSBeS8OiN6oZauyONaqClU78Uu/eyhJT/tqCbOW1
LyCOWuj7njGL1WIuptvEPWjltVgcVVb7mERXdcn+ISdxNNgW+kkzbqLsxo1xBybxY5ttkmxcx+Kw
JCTmFmEMKCaYphEbA7BNenjn19GsUu0MRoYLiQD7v+5BBq1PWrAiZevo6vqsCl/Arc08YWNC+Iij
NWtwHca20iHx5RAqvEMH5ANzK1e2p15VqOlZeCzQSeBhtm5yreh7ybgBjx9Ii6C8Zq3vvSdgNNg7
vWJLFAKoaZi7e0xpzljX9oiNcxt5txqT0813Zk5gwDEfbsd40753kFrTo5C3dpxn9IAeSz7V7NRt
XIjBgLbZ8eIj5hN87dqJ6rPZiZtMwjXeY1cK2kUTI/jGNNiG1jXv9roLlONQ3rY+5uhxGTZX452S
uU7hQ5nxQQBFdN+koxwvPPBP+d4qSaUxHwfdMcEclcUCWkosHPtsm+dk22ZAgVr03xh+OU7YMf6M
YNRWCbQxt+ATGsxCaT1xCKPqqUeh2Urstib6/fBSlQ6nLVlyUpLkcZ+n1aqndhHGJgs7naBjMtx0
2Mdz/y4v1xJb5pGOYgh4I5Kvkxz2T4OK67koNxYw+CJ+jpUr1BkzN9lF+bULW8gq32IVgGIBiD69
zgFXJmuz3AZoR1PkRCIrwX2VP9RQZ4pD3ThW7mQRG+AldYPyCZrErHOPHnCKYIkRS4zZT+70YtNV
q0x1kn7JisD3mX2vbcKVqd9bNLwF78NRcZ0Eo3JhAhpzOozqCn+YPZ3bX5fKUaFMo4yx0xSIjICS
e+Eplk+F9TQQb0+r3lrXeTvTcVTympjACcfH0prnw3Ml3SfRIoNmbskD8DgJbZI9EpYQ8Bqjx5X6
F1XjR+t77ioCl67biTUveN/uck4iBkUVNvEsuTKsAOvWiDsQSxQ8oI6+W+V2EBaeik0eDll6MiII
BcamBFcQ3rOlNcOFBeDSII1jw96mr5fqjTvOxwqn2R2E1FSdTaWkwQkLB+Z/WdxasuPd1cmyGk5R
bBsFh4t1P95gh0T+MDwUvAzhXM92OLlFTLWiE45OzVtYO6Fha9I+O0XYAacDFNwsNvzrUkRIz+4C
1/ayG9auxL51XnurGjUF6RKGNjPZVoQpTUmSCW5zYeOZYNqOWnvSpQ1HBECkTvqmT18XmILubdwd
CF6BUh5qmyA86uHBHDbsnIuuteETKSur2NfSg9ddjexNefuCZIPEH7wSJVVkSBgp3rzwlxZIOEBu
i7C7xY1F/0nbhi0QCQplt17WvxBMxaSvRyC/rS1z8zRta91Y7Jd981RAYp/FFSaXbttZm8b9GIe3
quPt+sgF8kL51IvIJUZogQOWLhGv9mgeVY9WdWfMJHw34bxAJzY+S+5DIx3AlnpEIwubKHfq8qCY
TqUcS/W2G28ScW7hvvbRAvlXoXtQ443Zzs1mUaTL0qpmKvSCflmbTOjXgkAv4PLd1isd2Z8L9V0s
3FcVoDIa0WX1EIJ/sY4iTnRc294RbyxvBUEbfrdI61XHOyqtu+pGF44ekWDFEqyIMIJYr2J7jNde
eFOmz7CvlnSOx/IE4dry5n15bfrb6U3Jjp25CDlaV9E6C1ZmBe3iZoi2SXXVV49siTRtDiBl+g2L
tnGwDvqtrdxGbN3SG9R7ClvrPsAvS1tjprFOwfApQV9M/O3Wnjbkj14w06VDjBVRA6cGE3Xcgix6
tJLWcFrY6k4Cr2wj5z5YMFnOOLvl7SqSVY6zuraEGfpqlFZtd10Zb6kdMSY2sAvloKmZdFY94QxE
jhx6BRQi5zXDNKMrMXbxHvhefEPqq/Bs+D0Fbz32rCeizrs7GAfWo4mD8pJa95u6NUOjX5KIyVPE
806JTKjuMIzRHpo3WG2vj7d+17oXwpC+kczpOgYTC0QAuYwE43wuu4EOz8pxMHbyNWW3hbQCHGC7
J8VO5pdVj9/dTCp8tH1kyolfRFGpScQa8vt9I1kCB69hCg/vBH+RSUF0jQgPqFjfavVLkwtQq36u
Gn1TLKUNgAaPCv1kdTm7zsQFJx2bwV7KqSuWTdpt4Usqa1VRw7/vT34a6awAHKSG3HVxuJf0QiDS
wzSbFxHlJVI/AkguNYd/95jPJyhJXqjzp6KpKZ5dl1d4RJ/GXBf0J82oMXCHmy437AbnkR69dbwp
YKEXFi5gS6gWbtlwZiG6F+wPPns2Yj2n6sHWuj1tt0VndCuF4yLVK7nvqCbcDBYxPDGs/Boch0qK
gMLxZgBeXMHY5CsKYwmWonCCfxSBahmFpSg0bKz9N08lMd0dtH3iZru2xTKWJ/eeP8jw37obIc/2
SlwuxlDfxUJYoGNi4k2FUGPvT9ysqrWxcd7QXloGfOGt3rS98LqFwBrsEgNPN8THbJcmzdwYWQQS
/nE2NubAMkgElSCSoyKA4rju0hd1PHaqurDS965pNh5M6qjtZzqmmWKkMKRp9FcK5V2KwiuLCo+S
jjvB40gXYUO+sJ6QhfvdioLuF2OCJMni+QODV90Urg7HDl5gWCZs5QJx5cu17WUHIlxwfM1rCjzi
vhQ2PHM7sDhiYxWWFRD0wamjT4PcZilGv+Lu2N2nj66FA+7OQmNRl/tRuOtz7OvaquBhm8h9PlLi
b3Av9y8lT0iNHiqDyJgwmjfC0e3v/OjF6g6ZfiBjZSYAtRi6AXu+ZgegFyyVcnsIZGMZVfcCqgK3
WnihrQ3AL0v32LblzAiEWRO3a8pYTsueKWrexMCbCTmU1yhzPDO9M+iIwNYS8MjWCym67pUrxedD
Oe9q8secZkk5gxaZ2TlKxrfwdsycPEAUPY+WWjkvrvVmFUerQX3v+7nFmdLwbTKWnIiD3yQr4UhZ
Rvdl+oreyFf2erEXfdHu3vzm2DXwIhapRdXsSgupTF670GK1GXQe/mpIC5Dy/IKBz4rkmNeuDp5l
qe3V8E5ut4LwaMJ+6A5+4EBoTiiGaktqdhmEYHmKIrBTcZFVypLIA47h1G6hjzqldJ3B+AzWRrwZ
Ixjj7JfrXaEehXFPrbTS11q05RjTubdhukkHis9s/tpZ385dcFqh6KDHi18saobBG4DOoQb1tVUD
MnQWGtsBd2em6waqenGlGQ/1iHZvpusbPopFdaxMHOWOC/WHYi0gVmodtzK7wq3U2358MkjNyeZD
tclqkhhWUn4q0exoVwPWRICDupPBQfJAki+BYGjGosCOp8PmJdhlo0Z4BCkQhzP12SMxJ7LT7oPq
T1qvG3GvVRvdR4di4yTuKxuzWm/duvIjuIchWpuE3xBNppcLOFKi8eiWC+uBmukwXpXZIvLmac/u
6iooCASCbN0pMwrImWXjNuaPSmybu1NIoDpncHOEMkKEBk7YQFn43hu+PgykmC4RDeYiOl+I709S
GHPgy9sWPnN2bGqmRE8aehmXM8EfhxmCSnOdadqKNJPHZiyogrn7Ks5X8Euo7n8MBqpPOIdtDicz
coUFJrVdJZX4iw++sonTeldbdmoUpJ2q61LrKF1MJxB9ishgZ8p0j+9FM124zQEuThSffscGRIJT
AXIZhyPhAHOWysqQHKF5yrJ4YRG9FrNrLFZ4y4vm1WVfHfFGjhT1q2NLe6Hcl/HOE69y8Tho274/
qMONlO/K3uGl8BTbAs4GUi69SrytpXE4XnfCq5LjCUTxbq2C9BZcmes9JMW2k9bAqBHqJeVH197g
QGf1SFvQY+HaSxaueFBVDkHCjAVaLm6FkiMMWlRXDImL48DsbiNrL6QQi8to1tBSqUfincbnpH/w
pVvf55VbDO2OfY1jtqj+ZYDTfGxQd9gu5yV9IGtGeybWx0qPunnXEZKQNY++dtuw8jddbWsB9Hmw
kCIqIml0D0hdMloY/c7K70r1lIRXYbEb5RY2+JUqPCYsMHXyUlLdx2GJrbx0iFidN/VDD72vWZsp
m/IHOTmF0V0zPBtlvxlM6qTDrM5XSfoA2lX0rvCRwYZ047nK4VcfF0qGTl52yO+xpEODndECi7Cv
xU0jz0fWFIVMPDtMdyCnBZzeYbLKRnKmF/AiCdop6HV33QosKEBvEJmpwJn6MPK15Mwo29DbpQNY
i4CDMBVc8jCgsrUcDKt+i12KHhTH9yfoohSO3sIodWJwsgMnL9c/+PDQ49iaYSIhpyKaw/pkNVXI
2QJa14j6AhJn1G50EGdVLwAHK5cSjvHOpN+urvPg1GL2zkAqZgY2CBK/914pz8RsHjacaaVFK4B5
gFQggENHUkzNPcBgDlmtim78dg4MiWw9PPe8x/XTVJYObVrQ5bAg8INyMN9ypByei02/cQzhnQ5X
IS40MG1c9wDKeXg0jLUx0oy7J6wBoAIi77ZZJ66Tx4tKQkPiVK9l/l6G+OHh2r2WiRNKNDbUGxyw
RrqKhms5WPnRjeBRmZkHw6boN10B7l+loFfNaFaU6GukZaTDRFoiUR2ETQWuVN1RHWj9k1DPh6VY
7wYCXYxZk63A6UAd5ulLs4GP2JvWrQvzJvAOokHgbE0dYVMIIOUFgK/l0suoaLyqUihd2KV+19hE
E21CvpxMo5LyeTdedAPaB5FJFiqsKYX/CkILdnhbYhQdmDcoxS+M+E17WP9zxOkU8odGVZnwnhR9
iTeaUOueHJw80kickBBwx4N1+fz323AUQwZbH0WeHGafh+srUQ+hQtNABNrEkX5sX1PKFT8PIn1z
0DAm7xENYmRzXxSTsZXKQ0FXtdpQMaCNGx28lbWI5+Sd2ugzp0M8xaS36ZQD6vrCFu+bcxuDW9ok
15ysMGfNaSVKFddv0r1G6ENpbQFiXxjgm0f25wAawb5/PjIPbwDK/mxfacNCIlShkLbsdVeF1Pwj
mPmrYOR98FZmVfZRf05B/p1s/JYh4vkdkfz/W3zyZPL/7+nJjjfk9Z/hydM//k92sqL/Cz0o0XS0
WX6HJDP1/olOltV/QQ5FY8izVyb5OVM7zcraB4UgkZ6MdFrkD2mYokSeaJU109+SpX9ZuJips0jo
XiSFkf4vNPr4zzGPvOl/QqT//b//ZCx8Xj4MfGYcAydfO54vDJXnpprWFTUP+AJxqHptm72ySrJ4
kwP+kLXctqxq+cdd+Wa4zzP938NZ+F4ZEt/ruS4oT0iuKkc6CU0ubyFXLBM3uDDXpelt+c/59v/G
wCqCZlO3ULp/nuw6ct/WnUT7+Txcjw2gsrn+4W6CVTC76mfvKhbNRn8rZxsu8MJB/uyo9nts/ATI
SzQNf86X1dj38ol37HokOD351VXsgtrS863r3RXewVP5RFbXxOra5DBdWJXPlMcMbaL1nTRIOuMb
mBo/X3YU4WIYBIYW0qu2vvYpAdFROEgkBPWtu5MR8BAPEsvj9c+P9HOZZBpX1aleGIqqg8//YknS
OZoSKzsdqYqEb47nKw7BrcO8kcEW/zzU50X6n6EQzcvcXFnCI3lWucD+YyZew1BgPF+1EIWzFPl3
gdhf5158V2Ltu6mIc7xwZ78ZFdk+GE0TWw9fobNRxR54IBGmfPdHj893J8mvkUsOnNvTZIq6uWJh
2DOEt5+v9cubgscJxTPVJA2TxpfHWUimUCDjBJoPZTy15VDK3qSo8NR/Vuz/ugB8/jT8vqdMG1mX
dQUz+hcJ1lh2FcIbojlrk3wnGf2CHM0yenhlculGfr0kChiKNhUP0cshX/s8Q4FSq0YOxsaWKa2T
7+f7H397z6YBLFFVqH5O7/7nASLZKBVXIEUiJBs9jcmbSUoO6z8P8nW+MwgKPFkh817Bh/h5kEY0
g1gkpYuSuE5XOCAqIqbTPDPk4VI998viTNFHVScBpQqDAdf356EkFxXjCLbS9tqGHvJiQtPKFhQz
kmBS7cJ1ffd0qFlj31fxQlG8/jyYweFM0vIM46+nnXjZb9xW/+u5xvVMskJpKk9/0bgT5tfkYs/z
UbxOIGNXqKIVtMTqZVSCPl6EmVzd/PXDwr/KhEAMymfsvHSWYJn3Ks/kYdFim+DjCv1BtbxEKvq6
REwUB5MPqWViGz7/rNV4LOsqqPG9lrFFunDdcPKPdUF9kSClezPcHtq6UHMbtlsWzH++xm9mCXZl
tJpMSaCgytmD0w1PjRE9co3DSYhuBf0xtuXrQbn7eZivC4WGvl6T6GhgxmDyf54fkjW2VtQrJEgY
uQRUOFTybCNkVftGTYLDoBdGfnBhwkz/zk+fclNjllCqxkCGVeh86U3yShYHgiRtUjHng5i9oKWn
AtgNL9BJs+vEi6uVboTVhTv6zSuugJ1iylBs5b6eXaoRi5XbhrTj4V06BdQxBFziUjbdC3Lsb145
lnfe7YmugA/v7P3ug7waCXIgxm1MOVfXidsRh2C6F16C82EwlvC1ZMXiIyaBdDibIKEkyFKTMEHy
AQGp1wwZ/s68Wv/d/DgfZfoVfxwLxyhzlST1uZgMCr2vYBKPs1Hfyq1CezUp/33U+K8frvOHdD7e
9Pf/GM/DuKbgIyAyiABdaTsW93Jx+vmSvh1C4aUyNLbbX85leZOrAXndlLPLw2DhrDaxZeCp/nmU
80nOhSCAJh8IaQ1Ik3OjkRxFTRSmmObpKnQ7dnGdk+Se+9ElkbQb0Qk6IX6udTsqkwC58YILG7jz
F/v3+JIoQpagbfnlKvt4kFJygyJa0DRpGk9YSMgFKUMDwg+t7IKF/Xyp/Gc01PIKHUT5i+HIJLFK
E1O4j91Y9tXMDZEP93LqP6RN0zkAq3tsP3q8J6R2+KtKAsf66UaDGDFZDSUE7mczRoNrCa6340Z7
ifHqy0q7zPs0WY1J07z8/Ey/eeU+DTXd8z8mZziUCeQkFssxkx91KljFUF2YnN/eyD+u5mzxEPWE
LMCRzTBJluYuyNHKZW1zTbugjkS6GKn6S0iCS93tby/s9/mT/Q974bNRQevXmqCUfAXcDq6Abxqb
rBysC5PkyyvBN0a2yFbXobKovHqfb5816HUrhMQBaHJMgTbIHsDCALhVSSVK/as8jG5xRS1HxCk/
P7cvpyh2wMwTPJyWYYG+Mc9WsbCogDL7GuqWXrjrMPIPfXaX9fJ7HBe33OS7iu93jXArseKHn8f+
stqcDX02PU3FLcWmaks7sx4sNHdC+hYAv/x5EOnLAzwb5ezWBh08VbJGOYmmJbL/YCFI6dKXzRcL
a/IsY/0Gxb9UgVqQd74RKncNIZmvuxaBp3a9Cx6eabr8+YH/fbsn56g2nV+18x07TblWRnRZwpww
d4Xfbqp22JRBulOCaNOI0evPV//dLZ5efXQLLAa6enaLi8ozGmXg6Zp6vgsKb0kK9hzYyKWbPNXT
zi8LMxpXBbtS5kRyNn8VwjLbgEfpySFawP4YRhaFxWBpjpT6pf9H2Xk0N66kWfQXIQLebAkQ9BQp
inIbhFQqwdsEkAB+/Rz2atrEdMymo9/rilaJBDI/c++5kNtQhrkoPwnhrv+fI2HOOb5ifLIq/wkw
Egf4P//0PHUkGxHtsSCvTNRMnjDr0Cizdrn0jHii58IkeD2cirGxnv/vD/g/PF28NPBrqNce0Lh/
KTXsRcuauh8JwZ5czN3lr2mW/+U7/Ldzjx6VqwMYJmOAf0dS1Vla1vqkEqs8ei+ZSjYRonsR94Ho
tNdYSa999N9W8P/xt/pfP1L/5w+0tMwlshSQMj106BUAiP1S/rda499u4X/5tf7lk8P0mtCnL4+f
0X/K2roOdoJWFrCLrvy3ERmn6b+dsHSVBsUGoyKDQdW/vgn8Om5SIH56MK0A/rbY44OWFPHIz0x1
dJ4mlTEamgg+4BBCNorIosEUhlNVptQG5NJXfofHndXJQgiBF4yxzX5nwrK7PFut8j205r5FuIDJ
o49/auMR3sfbt+1KzTnZEeDeUcUMYT5m+SZxlqvetFlzuwNInc74KZXZXtX2/FWZzX2Yplte47VQ
NSIi3E1j/kTLS2np5OhJrKPVqUBBl5IXWCIDUBr9msujoqCP+7YFORvxgAw9PkxEP0HEQN2K8LVh
bW+xrbMkgW8snTpvQ+xAbNxbHW1LmW9GQKaJUx8Evo2qw0Ng3rSx2sqo25sJuS4as25nrRc7KyMf
TGUzb2jXpGOHaD62vy47dvWUK+At9TKw7WQ9pHVYTwbaxaEngy2RByDh59pNtpHzOqAgma36yDrH
b2R6tmcEBIVVqitMvfiRrIf2GNYKg6iXqC+3Bcm8VsMYJYOiiQYD/dQmXsgxFuMZTa7upXsreunt
PylqKVlld0VxbGIgpz/eZP2xmFeYU3ot3WmjWCx7TX1rLVw2cdcdnSTHKuxsMjvD09C/sXXa6VHj
mzBm9fHDIJypIrPWeRijOD4dMNvKxF6bHA1bHTceYRNOlvu2Gu0jO19NJqkXzW+mKOvUa+iiUJeY
XnmVRr+ebdNXE2S4BF23yz1K+n2rIwt2gW5pM5lzvZ9Kfyp2BXHo46rBk8Hm0+Qd9O6JtVrSZylW
pfSt9uTZ+8HYGvwOGYIerSIZjOttBT6cLM5zGfl6SyosalO5TuZjIlfpvKk9qOErzCJaFkJwIvSi
DaC9kry7iQDNjniW+/itSn+m4qJkm4W/gRlojlxBPHyBSY+GAvdJpZINnG+SB7okxVM9vjmE2TRt
x5YwDtwSs5Z37CIfAXOREc+9ipOVA8s23i/ihTj6VUbCtUrSdXVczJdYKQ4NKaWjeK/V62SheTE2
mvkro5EENtADYm/yLLhBoR6LIXrItO9lj4XJQslzMT1SHZ4jgiN0+wrKf2V1F2d4LpanobWwiisP
7zf26mQO0rHx5XSCubTXbWVn6Pds+l0QYGWEQGra99LsCrTC7BD15CF7qv1SvjYWSeHv4xxabFW9
igibezY6oZmDf78v5r2WOzFNLxZWMbLXSVB3AsMhJ/Kla/JVouaBrZ/KGG0+8qzuTQyP7TuIu2jY
a/H4pDkFXzAQLxdjT5ZVxJyE0CuI6d4V6UeEdFbFUUFWeLZ3+0v6iGeI7tDMEvfb0W/S+FI0snvh
AiODcCvzwDqDuYHw3ki54ufrrj+5T1pmEHB8tIcxSJjCW/yTekwaC98bQavcKs4qt3YYy4kzK8ka
MV9IliX3BX9e8jVageWdyv486XsaFwPsRYvIhTd8so6mqFbK+FclCYDMUCTDmhf90bzhqbXmvxWR
UnA0XjONUFi1tkMQHUtYoGyli11brhgvM6X1uhNNtYlUfIC9AefYbBc4Xojsu+E8Zz1xODb2IBEU
S/4z4oiy4FtZKTHb0zhPm7a0N5K9/ZBbr8OCkSOO9lbi8olM0dVT6qeyaJ90GH5MeO3roncYiDwy
cxSYXaDyMX9Ef+yE5Ts0Rlkhq17MY57Yd3tI+PairZh1gosnpNRTvFF7nkg2/uyav8xmIhHG2nOg
7Mh7wz/wOejWOi6nnai8bSbOdaQ+FcOucJe9kYU633y97NPhyXRJVloxt2KwE3skhPNOaM+O+9Ca
yGTrpOXKjJgYdsDnw8K7N3CO5SFKQtwK1ldOcM6V+I41CTFVsq2iK5INbURL0P/RBA9TfmiqU5Wv
uSdS6+p2rx220n6bf9VEhJd3QcYvkxcmTLONPUbfU5+tEu4qtFrZtDXJ10KHEZ8XeeBRc+stUY8K
+Q11iEsPm76xEiSkoCnIStwrRh+67oedFt9xjDlFjud4/Nvz12iooMd4BlvS4qiRJz0qN9KbnwwE
yuQtkM0tdcKtJitUaqSViZu+N6UgtkG9keIQzIhAU1ykVsuzSXDzeB/yo04YqZmNWxfrmtqeavlu
5K95/hFpV2Ge7OmnqREzbLwRqf0GKHjtXZDrpByOCkwJeZ9mHnJsiSZ5iNyJ0n0TGCTjlVf8lEwg
vMRX8p/Bu5rkfSYTF81Ll+wnb53Ghzz9TLVDUSFLT8mdIr7AfTdQKZEgmqGBxExaLL/JQjDPr52T
17nmRgP60IfYB0g/ZN2wypNndcHAeVbErdEjaGR+bD3olpHrF8jEepAWNXbi9uLFbw1pPMlCWNny
KjUgd10Q6/GB7jbIMxcblrb2TC5JRYwvVTWR1G3xyBOF9l2w4Mb7GXSptdIzg7mK3gQDi42WdBRJ
0Kg2vsYp4Uip+CDl0OJvHw/OyXGL3aRQrbcYvIo1kAGUVVc9m7eOiiJ92dey3RT1k1HvcsIZvIfd
YfZFT+ZOfbNKQiUYZbDzvUeN8qpb8VlO2rOtHVTvS9WeDPM0907QT6Q0eIgDm3tL3OCAdkmx5ydP
JnsBpRqJzyUDn5Z55W6er33POX7T8DAr+d1z+nNXw/CbtZupoikbtE9ZNkHaL+QyDhytNqYNh5PW
9t32q9S3kDtWU3Su5tuE68IxnlpkQiZWLsxXnsNFwNy/iPn+iCIqi5+RKGLQWDxXxkqtTgIjlLp1
FBL5wiYKW6UNSHzeVuXNVFABSWCY7adYzlpzl8gpq68IbW2KHTzV7bCRbqAqnCNZje8w3do4MWbr
2yFOXirooyIi9uShB083fHfWeGRBvCmQauElUG4yQi2ECgjR4wB6skYnN6OSmlXzqVzIWhineLu4
2m7O66s9z/tMm0KEDgSlS/SKHEIL4V7JKScNQh0xiRniqS6mbR5z4TTNNksk57nnz3mOO69eZy5u
LBGFaOgQpFZaoPazpCiKPjtbtoFStoFLGrwsNSSMdiAftQqfGOkxP8Lc9/pu1vZmrwa5/DKQWbhp
epgjCx5/6VsNB8SMYsjEsz/nN2Oh2iVKsSuLXTlVH/aCQ8IpxyNT3OfEfHXbm7IQdzbkKDayQB3S
Iy7h586VG2mbf4fkveA5bA5LAVVP8Y49iqg51U9KhHopUcnC+0Ow7s6KSJWUxE4mwSTEZ1ZfY+m8
FckBDeOtYM03zI9LoF9j7BpajbzIBD3Uu5GgQMMeCVHQWC12c50Ejmkn5Vy5JyOJIIq4z7ERolb+
quTfpVh8tyCsd1ir+peOzNIh8sSNyfcbic/sD8yA9wUawealcPCEDskun2Kix7xlIE6EGNe2CiKQ
niuzGD9dF5FqPGrPs/wa8YsNJtma64f/VwETE1RI/SimlomahoZiUfib6Y0XNmM0rxnN2C+D5Fa3
7IUMVbFUYQ6Tga+5p7ydOvfG7mkM67RDb0O+1cpWMzDiUYGQ2inrvZZHBBP1zqHKjINap6SyeJ4k
SxoLukMOvNV2HE2UFV6n39RFBXHS24FJBl5KzhnwpHJD1xDqXfzakJSTuWT4lRVmrHjtJOpT7Yz4
30QAv/ki+uJsaHqPcNV2X93Uk9ucNbM+4LespV/px0njAXEwZvYzL2KPiWtyT2OjbzKAPYkyXVoT
AIibHTsXV2P1AjbHa0x2MyZx2GGfvkoB6OeUTWQB1lAF8PIsu5LrscG7o9Mjaex7sfDrWX0wJ5ew
IICfWvLioihmIh3ge5uG6LDg5uqTOzF1fANDkIIHXcBSpHH9rBXVrRNflvW3JoipGI/xFGOv3wpR
IXJwggSUxIAIY3Tu01AETd74USl8uyevA2K94l5cxQ0inrImI4wvbvx+pv0AHl7yPM3e1rBHrhy6
xUZ/j+tsMxGZVs76C68sLuouTDK8R9Lzrp5XPRWqSe0yrry4/u6ScW3XGLGqCavxZiAYuo6gPCiQ
Fd36aVAf+lPecvuzwg8uiEwFNUGgl4+Ul0OWpM7h6MrPEvMVkX/oiy+Gg8QU1W1mvWacouPIRAwf
mg0fWKUziegPUu9WAwxr+mNp29sGB3/Z2nutOs45197TlIvV1F2MUmElmJM0jb2UUZzSkZLRkbE0
7NKUgW4fr2Ferowk3plgp7GOb7I4op1hdG3bN2UEctpkbeiMxX7Am/E1Lco3aRIXpbWLFZ23X5rt
pub/fbKqkMN8XeY8AVEdFiSARaBQVna5vHTV/EvAm2/evQaf1UF3Lx6oT5U70rKOFWyZVvw01LE6
pRhPhGsnT1qMCj7xCMRd1w+DaN7hzSdtlh4i3Tyu+Tm+VQUxIOqW7wFyG4wK3OJgPR4hd/SvNqHP
T3b8burviyS+7zLGV529dpaOm2WI/0QF2lHKP1w/6yLuAsQySXeaLGplmuFHiuqDaFXtYmywSMWz
gvxg/WTSolQuSUwDQgbC4DGnTCRal/E573aTHartlV7MLLcpXm94teIhdnorrH7TJkfX80mYFppP
mVWJo6Xt9OJFOv5ILiEFqtH6M0UeMIgxGte9ts2iZQNb+KvEzLleSox+PNLrXNE3SvlO11CTrt3v
H55nt0QAjjG9rU6z8zPxZK0Q2pIAS1jTWnf5mH6bbvE1IvoMm5BwYa7jxiL8d0bDSqAXpJXhgu43
U3YjynmNtrXi3xcPwW7nD/iWMU5w1qF5X2KE0uQKa+sk+UEG32ps+s5R9L4oP9r4pM+kpWycOZQF
CaVQSuovhwNYALpMf4DvOOnZoDVVlreu8AX9p0NpOx3yKt15CTbMixqdezzMArA+tr5+eFMoglnU
YP0rDwixnjOsHBXprXSsFROeHlBM+yptda8QOxuZdaCkf5XyJhnGFN68z/ttN3wh6ybiZBUpvqG/
dCrnJ3Hf0bwS0edsI1DskNfojy4HHRWidKe0mANATyGEzV3FmNwblJm9veBfvjNIWRBZN7i9U9gc
qmOfKq17AGNI0Fkt7YuIObek/9jHJ7fB9Zf8y6J5j0k7QzSUR1lQ4VZR4DdndEh4qFemxmUbxHFo
yWs2XyTviXQPk82Mflr3A/UQ1U8wk8QuyPooddQZ1PMQHIh1PatdfahGqtH6uXYzsnyFSlHIVIDU
yvIuPVLE8+5lIegvsmYAVhyuZJG3xkuj7q1a9YmFXFlVv3bMPjBiNMt4ka3WDAts7kUK86PzJ20T
69M646nOBm5jQaNjaGu0dWb91Hn72GhwFf/Jo5PRirXdUBiNzWrMsbXbyKcbQKx5Ff1plP538rRd
vcAuUCuOkA7Hy/IxEbfdYdk3kbIDSOPkhvqbpWcFqZCKHjYHZMOchgEGiCRotYZH4ru7G9WvnDS7
SJyHDiRzS3Tb1TPmVRsTEszgOUv/mjDIOnGhXONXnNfTQkpfHt+6OlsvdnsoC/y1VtGEgEQi3MzC
JV9ryvIJxohCJxe5gz9o1P+e16VhmthQa1w7O/aqQfyTQRZomYrBgZqyEM5V9szGZPRIDCMr7Xvw
qL0I1rVnsRI0aleCi40PMN7MB0SaPsLrNXzGmgukLot1Ep4jt/2UOoM0hX8ZyvFL6on23XflkvrV
MpG/MLex+txUCr6OZa4HfxFji1Q5WpTPrurLzpf5417id64uc5xKbu8pVdYz/y2G2zOqO0Fq/YFA
tsXmIldauqDW7Mj/cmomdOwLnAkbV2ezsFw5nVbU+Md1JpF2l31aXrYc3ByMASLTCbyOGrdbQ7OL
u5JOdrWD9tbcysmuL0xnCV2XVdo9iQiTFBR1/VlF27ofpCAheESPsSYHTW6UmIDidtDnVwAcM9Os
B9q9HPQX6WrDn7J0qr+DF2nDLZUcJz6s+NndKEuVf7sxubRd0iTPaHqiKIiVrvjSqiEttktCwq3f
Wp0M1YFQTK1m1dSnfK+rGeO+HZD1qK2Nlm8xYDnXepwUXfthOylRkoK5o5wVEuXqvnq3x1E9C4vf
KSYSbRsZrnvrRrxEqcWotatJdaNutyA7FVY0AdaxenDxKf5uRRG43YzU/sgYoh4TW2f4CK+9Olue
6DwmfhAP1JmcUEpD1Zb46rN/WP44mtQKvhauX/mn6maaYjkYOOTKPmUyPpKi+JqO5mis1VlihPKy
btirbpRSsRXGtZjb9tzO5XSBs1t/upE+EaKegkvvC8/4W1oGtr2ol95wGsViZWGzyIxHv8qFCCaS
Vqk7k2kAQlJTGemxhndqyKrxPNcuB5vT99pzm2sGXlmn0SELu02gT7T8DaGxV3Jys/1gY6LVFCN/
UhVQrXn1CNGqpQbhQUgDMz636KLoAs67pt5UXbZfrogeyNzMYc5f1x7zgkKVr6Jduk2SWjDgR/JA
NgszLMasJkdzKdXhJXKmYi3Vrvt0HsSVTBacGDJ3p+dGVP+4BJPurDS5+UM0cYv9qZUngzSNh9Cn
hv7ZDNsMjqyG6X/JUSE4VVEytkX8R45xSyPRVsSmb7LWpHiEuavrG1Mn0Rn/jmb2oQqmvtr1RUEW
bpRm8G1Gkn8j8uNGWANAF5xm9wCWg9V0wPSQK/n4mU5GOivFXNl8lNpIsoA1KmW1j6cl3ed6U3OS
kPpxqnOVyZ+aGlke2o0lClpYGrLJ5pqgYS+PzuCMf5ZhUvlYiwoH3qK7kghqw0ywvGX2yc0fSLa8
Y1SNmw+clVcylMCVpqollaGdjWCVVDR0vjXQRFuEzFp+Qz/+6sq23bhzg+es4uY7jLbGyal1lfAY
H5N2uHhVTbnRFCbwMTGqYjOoEVMsj4fkOsAX+oloUW5dpBinNM6YwFhMQXgCqhixk7nQJVfZWzvO
jN2yrFSZO8WTccuF5mwJxAM7mHgMyzXcPeFs5CwgppgASkx38fLbIaZofX3GJUmGqPtUTrElAmGT
pBQ4XdH80XO7TEPxcCD0Y3osRPdsO9V413r7XR9w+6Ak6Gg8yM+NiqbA5DN+ziJhEjBNQxjXWoOG
OtHXNsiIJ+lGiX0avFIQueOVdDHDwpKOsHmWG14cg9IUPYW92ny37tT+ocGGbzLkXG+WOn2rPVPa
qTcmze+RRF37RceUmC3Ghy6YottJisu0mshtL7GGkJBZZy/UZ2wH2qXi6s+0tkkCMWjMKC1bvkNw
GQ1i6YR4VfnuIXaNDBDbHqexkvaUGPnYgrPql4JyCk019Ge1+8BgiEhkVvskZPzCEiGZ8eHaPcgg
j6Io1Z2Z55teq/GqKfFVK7McysS22UsEh9/z4mVnB4TvNZ4q7sSuH7W7YRTFjiMAkEMxJy78rszY
J0nRgXlXyviTPR2muzrJqJ6Tx5BtIJczR9Ox0R0leW5d4HCExTWXyiXgOmuq+RsxRsv+elEvYyuq
hUFVloCTEu6n0nnplxYRTV3PNlVUrCnzpzRGEDOireHvKJJs5v0wRaMBhaTHCijiMiC6jEBmicRH
7+O542KLlIoPKnZPalOQ5mp5zVKEeVl3f6sUN+FOx9FWBDDxqTmAfFYw4Yk3fsa1A8U0s6dbaZrR
zVrgw3XmhPk5J86bXTHcsrlp49fKYe7UtEPia1nMKV96+ruVp/U2txKVlILCfM7ko0A3Y7178Ghq
Kdu1S6mtH1rFnLrt2MYeyD3mdu+xlQIv8tLUIUXFtTUnGIbJwPPl2MDIDAQk2QqCU2mfdSsv2oPR
JAO+g26ctZWwBqvdpwmuUiIQOiM9C4TrD3COE8GWyUczar/41J1q3Y8oVZhKj3MRZPqcWWcCHCN1
N5eR1T1ppmiinYt6rMGi1GFZdTKuQNhI6WB85AbxqrQMavYg7pVtudj4BlsDvVOvVOPIXNSNp2Cg
ooEBx0oxh4ZombkRYOHq4E8OcfOwA8YooBFIWPPifM4J5L9RqPiL6bO05avHhG3Lrgraoe7IA4/j
6Xs0kxG7tebkf0RbaK9GrQ+XQnjiHV2Sc8pUXd9lZXmZbG/YdQl4Pz/nKHmNNE88kEh/ewcsJSjP
jdFxXZVpUkBemqdV3pvmNnci4+yWZvcZGy1EyZjBCDIisZkTOhNusTeto3jCCcqBodrdJvOqszCY
czCnuWe9/F0y4PaR5FGl1DIcVim28467NkyFdezM8uQNPRZWpp+2bL5qpZnWhipxCc60HM3YVNyY
7ian8Yc68kRW+9lWKOJKvaMitPWNNQ9VaDyCUkhhnjaeyuRsrhJ3b5niLuEVkN6+noX5t7ZR2ell
v3eEAq9lgetjUbxZ+sphTt4KDUO1HhbLR9VyjHlw4jA1NtFmSudjb94nS2Edm/mjSAPi6dl41E9V
2ayjDrSdQrp4lzBYGp+nXnwK4wXN96YcMCGzGZXNdij7LWDAa0wX0RdxCFckUGTKddld4mQrACNo
8ndI3avaauthfiFR+h1RLAMte6N5YBrHcmOxtdFfl2E46JqxIU37yyNQeIBIyga1Zj3f1Maaxd6P
mLYuoD5JZrwzK88yyvdxOW7RcK7MnqrIOCRYRLXh4GLtFDGsgmYioL27pUmHSxPwZasErdKHZvpn
xneL3SIkWtLnBFg3w7yRo7HF+BpYmWRkSsuGyJ3uGbQm0YU2ibhJQv2hWB/w1x95qO+gJ4JmgMgf
a1u7eWP3NDUg8Jr0TyyYLzsxn2varBAtraIpPePXZ43fBzHfXAIEcVGDGJABohN7StZAQb1y2NtE
ECtTtFcdb527pyo6uwSWa/ODh2qwG/bcGwfVVnGta9dkjO6CklPS5U93Gu+uHE+OnhM6JuFV/Bgk
/uIuj8itF6nxbeBP1ljruPxYLwtZCt1HAX+wvarjkSMW4RYbfZmvM3zuqqu8FGS5L/2d2DNIhCjS
ixPhD4cu7T+AuqywfYVuY1xjdo22nu8cpzkOA8k5HpO6fggTw/K9RlsXXYo2uVkPHgtt01p3ydsi
noxSAxQOO6x0VsrwFruSwng5Me3YDLnqR6rNP98WdobNY+z1j+z4fcPmsE+81YJVtIoHOA3GkZQg
r3zukqexCnr1NQeXlqvQl2jEh0tNg2yqYY99nyFjuIzW2oHZZMtTM/er2DZXdZ8zl/3qChqr+ZTX
MbiFyUcE6Zf2W1+x4DCKQHZ/ZtiSaksXC/bMZUjN/eZ6UA3kiwWSM1pOJgTxLr1lKW8R1IF2kFAs
u40sxu2QUpVoMmwKvLSk2a8WlyD2SnffUpG+1ZYD4jZbF2LxVe0tdd6G5a2u3oriulQylMvwuWgQ
xNrow5Cy4+VOfvXUXPURuy4mONOc0veuEzzRzoukDernc1/sxvFrdPPggRtTh1MTkaiu608DD5Gm
m6dlwl4G8sNcK7PKayYuJAIGi1n7KX8il5dk+BjzV0VfUJqdhmJPlrVm/E5gDmc7Wnv9MW7aa0Kf
0losxYmA0qUWMF3J5SGT/oMsykobBYw3vy3sJxc4u010I6aed4E/FdmgDSPmeSNFSsHc9p5LBZjl
ET5fwQ6MI7V+gF3VizbYYWu0gTPXr3UlNoU57Bx85Ay5U+vNTd6c+CbK86MVFLzwgjSphg3XYJ66
/s2ZjpO61/r+NavFiir+RELdbeqz79zW/9opNiViWnL70OhYO+jsjP4EOXVRkZpcHn/nOg01/ie3
wr5Ls6DzJuhAXG12jN7BKT6BGBf1r9H/rQkfz4hOzfQPrdiAT1a6m+e8I9eLvJ0q97p7HMvD7B3z
XGxiBKnDQPxprAWxepHLrc/eHNP7gTjrw1SOGCCTTWUdwMzW4y1t3pjamu1pHNqHCGSMjykt4wzK
xv0Q1rnLO1CbQeMwJZZhbyTXnqkjp50Wx6cB2Xle/OqCcmbStyNuhEZdQF44OyV/wrq5oZ7e6uP3
LHeeJCfHhpBJ1Wnj9OdgMyQ4MLZTMWOoN1nSNGCP+gbZCxqUmIWH3MkC9Bgra8/4TZAhJoTSs/s8
aeDyauZaVe1bgA5Kxt/jZPqjzsmTPvXjXu2KjUsYR0uPs0Q70p95we7VlD8xIo5AwMzOy9i0YZN8
qzwqerwd3YU5q422iZSqCJyyyj6DeavnkRs3fWTmSZcetN3Ct4UXE0HAUoryKCsCtzZ+elgemr0e
VQ5cL98bVhNq9tOSGIEXH8o53aG2eXKW9ovGhwqtomLjwI5134nppouKQR63K4NGR4bGtOxbJ91X
1IemNFmIsvV1VO0xFgsdc/6jW92+gCtDSPVaR72Sph4zpN+2uOSaDVoDcA4tvkBzbZu/ildHfmWv
bQNq4Juezq+6U+8UA2aAYjPrR1BCJpdng3Mlr7BVjNACKOS5xdma+6Djr9aw9C5aQQgDZ9jCX1lP
Nol86JIeVB7TfCu07rmgZhEGEwCR7GYYCSormCJx9kWb7+IE+ReFqAH31UCZvFQ15WV5apXlb874
POs4T8t3YTwj+4R88neeGJzxGGMxBNKkfenlYz2mAMF0NhWxNN0tAiluDmwc6I7KhPGW/bL05hUN
12tuQs6+tCJdE1ONhg+KhJsE+YNbZVKtSPG6lF9jRnlIFT0OTEb7Nkgz9Uh6qB8PJE5xaI1Sp2Wx
SiqYhIV/mk4WX+74YsxI5hr3amsmYESiP1Ga5TdPJ9nO8tYFdaUZzSx2jW1cgHhrc1AcN3X4GlIU
BSl7chiNFYnLCk1xC44D6+24AFtVtRBk38bVk23jPsNQ2kYLBxu8Kk/r94uFc4sRg2/1MJOnBDJq
ydIuWXnW9zigWtnCuwI9AzJU3m3uZotOS0ee3K/4KWwzgbvZymYcuCiptdTL0thUG39BGoCh+4pN
2pKLKtgdiCXIVMX30vpsxNDC3fQoittsyUMq+rCDjmzyiUd9sRFAeCrl4Kr3Ub7OFXDCuYg3Sgft
JubN61dGTq+iGvO1GxcuV7EvRsiyJT3uMPe+o5X7xFHuRarv1SQXF5wP4LXxmjDXhpSytFnPMJr2
lmlCu57VrvVd8zudWn9IV/AhYUqO7mPavXGY8e6qS71pp5AAr+E2HCr2R9iVvJV2cbimkn1/FfnJ
y+gm1rFJUgZdzk0LDWWVEewGgDJbu8qzKnnO1xbLNYV3dq/WYILD6VHSnuthQxU7HzLnWNxZSzyo
xG+Oe9d/ow97DtQ3FU3Ym9mt3Fdhr8iqjxsurKANe9fXV/Oat15epwBF2Z3ft9mDTusBFgUZE93C
V/vT0Ae8xQIWB1q7EQCSOl4TcxvBFdyj+NHG8xI6R4IIwnItL2BGOeSz1bLV96yPj9GfElLIS+Wt
KPIHZF+hwZF/Wd6tXe+Pe3qmlj+JNqF9VdNAXQJMyduaDE8mhFtxZmNAcXY0N9RMj4nxVXkXN6oa
NFX5agnd11I/EJvSHrDdt9vxqTJhLZ6Zi2XlmmVG3O/1bGRhmAV19g3vxbo7apiGySHhXjR+nfLG
s4SLjFFvjOpQPcYvzSXdxw+jwjPA+v3wLUHzIQyhJNOzI5PamQ0jZ1lY6SyK+UD9bCO+qoDObEdA
+xtVHK9EsgEEDpH6rSEi5s5jwrrrcSlOYaPudCaCQstY7qKX7H696au2/nbRzZk/Ne8mxLsHvYof
gbKoCHVvN6RQ4YkIfRq6rU7SQRU60zNrGs8OJmsvor/VL92F0YUUBwh5gRg5w+tkBwyXLAGJm3rU
b7gdDYZsSCbZAyY7AIqMziDog+lki6BOYS+P2YAklETSgJ/uMisKBYWg91IxyHXWEGvqAHVgmfle
i6PQ1/IL638YXUg20b1a+oGa3cnYMvIKbOJDt45eFMSS64jm47nkNyH3z8fzO75Yz8ZhAcH9bYDx
fZz1q/hu/Tpr6labUiBC/LCyN2kwhtORHU/qe84/hGa3JN+ZfAvNS4WKfekf38kKamzfrXPcCLw7
6FrQz+wh0I+3lvu+/HHEsX3czX4L6mviENnCzcmbp4rFAR9P/j/cncdy5Fi2ZX/lWc9RdqGBQU8c
7g6XpFOLCYwqoLXG1/dCZNV7QWc22Tltq7DKyIwgQcAvrjhn77X9cVVcGPlliO4P9W+35kceoFui
/3z1TJdmfD+4NTvRCA79Cq70lG3Ype9TdLWcotm9EjccIrFbDdf6Rp1OlUxggovE13/Qwq0fOu2N
7ha7AawkL/62Zqwj6IQUyGLNLzVci3vjDlrQIwNm2MveolAc+WGw2Pge6EmApUP42HN6Lm4a5OXg
39/An/Uc4mZjibyobiV/CTYgeRfRtkRGI19V1kulOpG/8mMnf6UIN37I4Vp9StPH/Mm6QfYvrnpY
0OlR7Y5J74QyrRO3kQ9wFpR0BYR30h1R75OIWBi4hQvtgyCDxIEY1Qdr9OWUXsZnwiQAjcHxORbw
Cv0lX8kXTAFio2X9oF/axBFcKivdxapxYB5hy02hQVppI5QukJS0FBfhlVeypV3XMDD5DsbeiG+8
+tVAt0PmKtcLpTWV6YXRsFIuCh4HzbT3SJpniPY6vOZI4TFq7QutXMM38ryDirJIBva9FeIp8N2k
XpXMg3Q/kwXrqW25duPY6GsGdt4KORinsVsH8kK752ZQPpdoInAbM67KExXIul4rR/OJgwPy8kZf
Wq/VBZuw63Ha+dQW2aASRIFcS70w01OCBpgR6RkrvaGuEbxx8MV/2PbbLpgTzmv9lz492+Nzk1+A
LrfLtdI8BQba+vQl9117Ge0n5GPjottktGw+aNur/Locjv0LMj/uulhBunudGmyhDm0NaSPEIn6S
rsQ+PqX39RVw/vHDOzEPNTu4U+q4mysWpD8/hInTsaDyVUubNjBvMfgrdu4YTlgUXk3O1HzzclHV
m96+KQqw6ytw2uxtMke/kbG+9KSpLPSjsk846vIfIbyDdK8cmiDMSvfSfvI3yl59yv0VPe2NYW4D
2nC0Xdplh8R1uGzSX2JNNGJ0DWePKihV/mk7RbdNQcEK9vWKe5Re8iPvxpNi3Nl7zVz2zBBM0bWD
DhRYog33/eDfUIuU3k3g1M64m0jrY2QSZ7VjuuquGsCVYiHhgEvQlkIXmD9NWtd04nYmsSv+caKe
Cpg+2mrhA6xjfc08hgqJUAXUFOpFfYAlZyyLLVBP+uk7/zL02e0t6tfpYXyJxbY9Wr1jvKfycoi2
Q/pB5KqvMCI5vduMUK99KJg/ujiD6n0nWPLzDuzhCoCymu8aS3F6dBZR+yug5LRJxBHTb4TE41ba
VmtYgjtzA9+OelHkev07khIVfFng+I2ru5WLp/UAOpuObLvo3gv0CMqtdiS9+dF/917AJ7cH6ZmW
PoZX6IHRijNLITvSPQRMRPtMgjMrON4jaMIV8ta/AWHWlW18G+0U/q6TrfwH9Z6FvR0uGja3wkHs
MS7CZ1valeyd3ujq1k8Z4R3XyZKq6p7H+dhRY3ZoY+EPWZX7nLSdh/DadKVVcTKonV3yBwkGGA6W
+3DWwy4CEoRho+aLYYMGqXuc3HFVptvpzbio3sPn+iCd0G5Sy2a1ONgsrVG/LjfBiXX1Cj0uvPiF
+mBfp/fizni0L6IUsOeC/4UL1uJH5YmSWCcu2Y+N3nyGQheir23vZKnXhliXHYhJjlW3HEQU+z4V
+665g8a1sLvnTt/p8VUByj27iGJUHeZNy6k9aSgtcq4AaQjmsy+WJN8UixIwcs7b7/aaUyvLmKJY
duKgUPrtMtOgaioI9GOXHuPVEB5oAcOecPIAo8alzAbXb4mZ3E/2Jlef57JxF+z1gKeGKYYDy0fb
dwJqJy+L317mKXV8w/5Vzzo6E0ND4LMAWZJqO03mvVtKUW1CYrWRs2knVXSPItC3qRTtbZvmq8Ge
QItkBAX5xi/vVObsOjMgGH7I4wRAjpGkq8TEG+ve9h5otC3qh2xWiiDUNdY64rkupntqrTC2/vL5
hhollNwDQg7TbbSGFQA4kKS1fRqrPfzIkFOG4gjbbfxhwSpUvc7CyIkjCINRc3uIEtWdNFzghaHz
UyGJ6HhHgSfiacBXtM30XZCfsodQsIKjE//lUyEQxAH1D5wt4m6BJJAtdkAUrnJQs/XAAFBMzyHp
T+qjXdYiMG22dbnzMtpyLLMe7MtL37qIUE+2u7gmhuD3h+ktlZviPWb4DKsgc5H6cKxsW3dKORAU
7Soolswtk7/qOD5HS3XOFpjlZfG1iqick6N813DfnSNZ26al6rAorwrtmvgmgr+qx+qqaXcsQC1Y
cqyzjp52yxS3lHeKE+tS4UFxzNGW4rV+5Ag3Vo+dcsn+ph9PRXlqkU5TtaifdXmhQx276xAMK8fC
QudxsD9G1akf0HjSQ4dVWzxV9Ik1dR1LTM/GoaT0WJjB3sqe+jbZyjV5JYn6SlLzRqURIb8wtbah
I7xfKnM8FezZupBda9IFkNwRMRo5AfmL1q76nlSrXY5YzUIRWKSIocLqqM3se4lzzt3EWapJ70I+
jrioOAxjaxrWs8AGkn7xVCJ7MK5izsXlYnwy7NX4wVsvjfiYlhP2kOX0zJIF/jeythErkmIQ9RKm
EG53ar1o7buRey1dFi2VMxoZOV7AKmrPuwDJJlIgdLTko1a3fuXaNM9zDpsGewbqElVpOGXUOnBs
tXpP6szsXQocADCqRebBKQndUnbt8hrxRm8/5pM7d42zYz/eccKn2CVQaz5MGe3NpVQAdtQyt2RU
NziEynbpm4xsis4SFMvKogha3pg5OQEUTPVUoYORe8uyKC4H0mDivMcTRBW3UJNmqWcmzRf1ERHk
vupkCTtYW+zHgPCMgJ3KFMTBQbJa+1GXIiT8+K4SQfuu8XaxrVIw4iIIh0LNZiNJcx5zGVrJ1rTG
vYKevRtqaW/WbQM5OCnN1ypiGxCZ4UtM1N7aFkQ7BJjehkgFwduUIVjWBEUvVPiSsmBpyRQxVSEx
yA0d/lU5NNNT3fneE3BENOc+WknGvXfVdeR45RXoRoRBzaOXBsUu8ZTk1CMefw8KS1m3Ux7epVPH
oaPruysZGrMLzQNFp9CJyBwRlyShkR0nwxu2siquIp9yWaxHBRnWsXcQMR0gZNwmXU6wWMO4N1KZ
YB2/ZhJIdZALEE7k8VIvU0obfUuCl6SntOybytddD+LTbdBTYbADvE81hA8OFH4/sgWLCSkKM+Qh
q4GeBZoLjb2mhPGwNrKOnjI0cSxPCWM6JPvsSvFZT6au8JexSMzb0pSSxyRW/KVPUneAhitr8zuz
qulOBZTyDUw+TR9M721sSgeBJmlr4GhZEmonIdCNdLaYWY2cDIUnZLnyVzpYBKREWYYENS5IiGpL
Ue6aXmibSE/T42Biy6DVQVbiRm7LxORuNF4bw5ye4pBCcjT16j7XJBm06+AXGxTavFKB4hf8Oy2q
PKB5lhNO6k6WJ3Om6buH1piZYxbDgGoYG5GIgqShVxQvPKqsIRzpu0kyiJSKlCDrydYZ2mVlTRzi
isBcWQ1RaG2bcCiss/HD77FEdmTlHeqQ04tfyPVOGQKclpHcwApWKa40XjprsRBkhUljoVAfxXXd
62yKQs0qmXAqAgbYkkpUMFW5GNmhhUY7PNbIGJpLX1FLZT0pKexfBbqNiWJeJZ4BJY7Td5z+AkOt
H/JO1u5kSUfp1uXmQHcq9MtlUnmIZcvCcI04Jc8hRx9G3BCWQsnT+tdcziRmgSHBzd/V+UXb6c0h
xtV1rzaRxaFdpWM9dRnSTqWZigN0Xc6nbd7xKham5YME9xOA3qmmYLQYNYPzduDZ0ksyjHb9XChD
Gp8IPzEyum5jJfZ+nrb21sv01t4PlYn0NbBb2bg3KOFL16XQM33R2VQQ71UeO1vGMqi7o1KOhb0r
S7sN38xxoOqT2mansCFOvLGEtJDRs/WsRBJshbPC6lImCRl/XRoYcrKeUMgFh8i2WDKC1JoHeh6p
Inj32hJXwOS1cftEy41W+oIfzZ63rYEWYR9CZCU9ZJBNLKajSugXo9fRaOwTKqA78J9dvtG0bMjv
bWk266bgp/XnibWONTTOu8lVk5LFPvBlBEI4sdo8KY9WNvXsYOUOBQjjLU403RupHEyDwq4+B3Io
mieyezQ1e0sY37JMQ4fWlSUTuGH2ykASBl4TA1OR3NeGqyUx4PrBHMZbQxoqaVzIQIL8JFtitgrx
Rq+nMhk333v2zxkMpgp8EngVeHlmWdk8gxV0aSkhn5mPQP3DkKOHRczmIWDIpltbO31/rXPb+Xwt
mqaGbCiCzqZ2Rp9QhrKxNfRW2M6AmBdjzQRfZs9xrN9Ocpcu53gU9Lgpsx9nuu+vfe7i/31tHRan
xjSsCn0GC/zBZAl0S8VcO1ZOWCScQBo/vpAkrf4BXXLu45+vosNyQuCA7ufL0/Qb8t2DhKfZKhEz
nO+vJtTsuW/n25AckB9IE393T/pMtAD0YCPPOEM9FKoqMq8HNNEiT7M5CbfpT+nEf3dDhtBtMjjA
LcBd/PzYOi3NgKfx2JRwq1n7jhNzwtxgDtEPn488/7B/UjPmR4fg1IaZoen8dr7ZPz6gIlG0VEGD
yS5arDRzYPtN/Ubkrq+Z2lrvACxj4jBNo76KWUGjelx9P0L+5lZ1Nv+wM2TZ0jiJfP4BokFCA5w0
FQdw8i/SCQfAyq85A1C6+v5Kf/Me6PBHSEPnsUKaOXuowoxGH5hn5XSPs0dgyp/KZK8LF+3a2tK3
hpz/8HD/5tZARHNzjAjoq+e3FlYo4oQnV05SB9kyRtv8gO4Wi6aSWZQEpZ8wT38zMGHhQZQ1aPvw
wp3dINrVsJsmRg1rFa5y0XKIDTffP8S/v4ZhwMlkPtHP4250Qk4RZ/CqmQZnZsjDs8gHf/T3Vzln
xjAqbbwCcKF5fDMl6/OgaDGiQZbgyUngFfAph8qvgMt9f5Ez/rSp/HUVJkQVNg043jMyTSMqYRXR
3H6xse0mwaMX6A8lcga577aWnSwnTl9SjX8QOTkiCoQQQU2fsXe9hkWl1q+jlBAtMyZ+oC3jHzJ/
/mb08FKCFgS6YgKTO5tmAvSLaMHb0vEqOd2gTRuW3Vhk26xA2inlXfnDJyufA3RmKAk4c5MWmQYv
Uj9bk0Cj0g4seT+YtRESU4FI6dnLNGJH+uBYHI1KuozIQgjBVvzwWXwdVppgx0hwuSbzvutns8A0
BdpomBQDVN261sz2Kk2UH+7v65jiEpqu6xpvpA3l9fOYqvp8ao2RMaWyTy5akrgQ9BIR/P2gmt+x
z/Mp64JiKKx1ti7zyX2+ChuNqRgL5tMSsYxi3bAx2zUEQbbRQLIG7Q/tp2lNnik1ny7JDkLV5Bnn
pEN1sucf6Y8p3OoNRHsm63srcxqxA3VjquWHOYWbFilaqetvNTEiJdWUvDeXSLge49bGqIo38/t7
/7Kp0QxmVhWcOpxZ48taEmM6rQYU6HTGRzSMT3BhSbIpkJTjIpx++Di/zObzxXTmBlC9Jnups9Gq
J16B2QefEqDDU7PnSLtE1PvQuP/8nuYpdQaN2iqJSp8fbmYQcW2gdHBEn8VALvD0mt54XejSbZMI
Nk6U8L+/4tf3kDv785LK2SUz1Uphv+COC9GV5b8oi3UkGeq0JZvihm0elYs7+KM/fHrn14VnqkF5
4i1k0zHP72fjKJ8mY1S0HFAXx8wix61teBcy6XgVwjq0ATlFenJmRfDvN/MfAexv85Rf39Lr3Y/8
4iX9qM//0nyd/2bcw2H/93WXL83Lp39ZYd9vxqv2oxqvP+o2af6DbJ//5v/rH/7Xx+/vcjsWH//7
f73lbdbM380P8+wTiZ7R+g24vmxfmrwKX5L/clFJfLycf+lfEHtZ/pcmw25mp2LYFlx6ZrS/IPb6
v/iUAXJBL2XDwq6ateM/EPt/8REq7OcACkMK5NX4b4i9xPfjswWyaoO4Bzop5H9Csf+8PvHuUQDm
Oiyd8/pkq2czXYdRLcL2GKkHL8MI2r6XlrKALfTHkzn9NY39ycr//Jr/dRVODkxtvOTa72fw5+SG
y94r/PJdc6nKurHbryVX2dT/aC75epH5Vv+YQVnmYTBX78zUXIRQRi5Sue0PF1E+r69fr3L2wCxr
8sO4eFcvBUW4a8WpHXPvr+yVdkkS+HJwkL0iMxhWyiK/MbffP8YzBOHXi5+93H5QmUbSvY8IgjOC
UVw8eqWrXhOz2ex0lAWL7Dlc/ni6+Lysf73q/On+8WALrxRmbr5pz+mL4mhO+Rx/0IddVPfJtXwn
Lb0fBos8T43/sxTq7BiFbmIQYzlkbQB5/vl6XeYbEoWJaNtsNTpz69gZnHGp35H5tY5+WBm+fJ7n
FzsbNU2X2EQGUw6y691Utt0VSmOmSdts7wq5vBlrcx0SF14N0k4KcAXEuN+lPvAJUaWD1RvtsjdC
6TFsqw+NjqacCxXf6m1R9eYPQ+9si8BzYT3mTMBiyQHI+hKR4GNs0aWa5+JRj9tMG8nB3vbLfycO
1fF//hjmkfzpY5gvp7OEsNfSBLz2zx9DYKDWS7Q3FB6kIZUXiHf2hF4vVddaSK62oKJyT1PV9Vbf
D3Lly8c/77rYPjLDQYBkm/f5umY9GtVUvPcO6Ueb5JZ26RHBj7/ylsTUrvHTOtVC2eRrmqpLGiQ/
vuJwuT/duamwrzSgubMvMZhklfPgHDyIsGCgGhFuOCIcCLECZY3oD3lTaDchQIsrIcljrAKwq7Nu
bzZ6GV9J7LuvDF1JkVpP1SgwFMdKT0hahKMV4cNYFT1NWeFHB3XSyXcPTQ4lcTTicGJ3MqPXBrzt
pLIp71pb9Vd1XfebJIROgw2WzLDQzLLjUAXKg9mj1Ady0Ni37NRKmkS19NKUvX/wYMkBHByGt2CK
h2NTwMDBQPKhCiKVoQf1u7bpG3L9io6amSLpiAZzjQklKfMlPUNb7a9HAnxvWHr6x65o/MtoEvKz
pfkDAgKjkH9FjTRuhlBNDoWmTTeMV6LIQir34L7lvR7i245JtD/JSS3RWmrjxzrRCYxUDDSTIG3g
2hEiuYEi1sBOyOPsLeiD8jkZUmvvw2rH6WXmo+3YiTc35W0/QncWh4JIqhAt8w6vZNOtKxKxbwnW
9G/jQiFIXq2l9lhFGZqMvoZ9UGP4F3XeL8zRnJaJDO8liWJINFGmyNfSXE/hNdXIYNaNjsaTnfn4
AEoyKnXse00e74zOA5fghepjNlVVSCmF+HE1tnOoX3AZEzSQb9NEmADg2WlhZsAtccXl763wlVXZ
NNk2NzLCiluOoj28NqfX4/RqnOgwxiahcuVEK6QOTX0hvIw2amrQjbTNty5Tp0Wo0G7Mi7A9xHL6
WmMKXgIzPGQqZqiSaLq4UvfRkJOskaFEDzuodEEotc/eKAVIXkYfH06OsFLvGigE1GBFjGCNYN1w
W8U+jfiExtIkleUxLAkTbOtAHM2C3k88k4HtZvRPIi6zt9ZjZFU+ZpQgLcdLqcfStOh9ISNrsvzA
RdKOWqrD1LzqMQCEDlUbMHBll9uXJm6xvQTzMmhgkTkadrEIm39Q/5Qr8aX8Nb+txjw7YmOdTVXn
C1RmKE1fkd+C2y3C9MQdOhLGuslIXoqwWFtI8ieEV/UcUmj8wMb+Mln8vjgHJQNCvCLss4uPAVXy
DsJTKPAcK5EMsI1S//H7SfH82PvXHc5lIQ7YFJvPlsTIjmstSHxnYmlK2dhrInPG/PH7i8y7h/+Z
8Hls7Edt7GHYsC0SK87ptxWH07DRLVqoCEHlVE1ufU/F4D5awSE3DBJrLUGLSqS9+cOVPy81/7my
aQqDeZ+ixdmmCkJ16ec4cQm5vYxaeIw50Zbktzdpv+km7x8WmrlPc95WWIwWynrnFSMYNvQC8b7K
+ZMkXSbGVaIes59KbH8zKBWY8HNpmYFhsZX5vIyR+jrJGVozQX4S7qJ16rzpbrQJrn5aML+ODdPg
RoSQSfgxiG76fCFZb9NaoOwSOZmSzV4raMWTRPj92NC/DnNOIXDn5yKoisv2bJiHfl1iz0Nth2EE
vJAZsSIFtVdCCRPG+E6LBtG9WhQZqbNmjGDb1zqkHXn9UNUMawh0BnJ+A2O0si772Sbly1H1khmW
BMmE48lSZSUGwxqnwS+6KrMVisnoNAqV2PTYkx/TUkVtE+sluscJ4wrsy1ccU5k7tqO0Vxt9WOkm
jrqQTc2TMNrmNSuiqDr2WRcYm1yz0UPnmm/c0kFDBj6w1h1Zerq9XCXabWkSl73QrKZ6HBqry+a8
ANBENbEl0AcTqzVWanrStXKD66OzPGlbFCqBtUVu+79KpRY/1YHPNvvzS8HBT6MCTHPCMszz/VeS
xLGZpwNhXMN6WOK4fLUvSMJ0IFa6+U3m/JSl93cX5L23iDVjNmUonU0yQaz1EdAmp1p2S8XB7rsZ
9vST2OqPS2tdHaUfQjy+zjeccudqpSwotsnn72GXD8WAC9qxRhg90ZoVamnF11Dq9bZZtP6w/n4I
fx3BFhU23hCqjyTNnBPTO5qhhdrKTg6kUstvs/GHOfrr7fD9KbnMYRTz6fzs8WVgbBk97E4Vvn9T
rzqEnIb5IWPW0m6r6aeWy9lxYB4fBONxM3P4hMU9nV3PDzS7K3WF0ll18PdsFxyxRWXo6E604njy
wwRwdirjcoxAWbGpN5CWJoBff55myqwmBgOEWL/DX7ycNqDbFuqOE4Dz30fOf1RL+v8zDFFRWAf+
70Wl2+AlTF6y9z9rSb+/5N/FJEHRCPwlxHOTcB1e0v8Uk2zzXyxkBlk4kGpYcuY/+XcxSRH/ojki
c5IxqT9xrOHAVf+ViDiXoIQQzDSCRZfmq/ZPaknaPAT+2EDM9ca5YEwQC8VjU+G7fSoUCGJfkC0A
iQ2khMhmED3rqcMq4ElxDn+iQ1FaXg9yFl3qTdLuTJl1oQOYwK7TM+6nWDr6cYHYrBDPzMGrSSj2
OtS7gHBlCZGgXocb0XZ3TRjK6Mk1cbDGisTWiQCnAtrP0LW9S0ueAsVNH5vdrdKkArFgpQnotIO1
oXuARDMA6weUZBcP0U4NlPpySsYDmAKY3RVHozDWfCzR/Q+bjt+b0M8PhwaiCS6UrYCiMbd/fjh6
XARdBkB4k4NPPbRIW44ZU3kjpCPxDS3SB7nbaR2wrFBCi69Mudv6cn0dNz4VJa1vAZc1qVuVqP61
yB5vAtOL1nrfWKjI5/uMIl9bWrAJjlWNy7DuNOQIiFWd0R+iZe9J/Q0qV9gVv39XI/H6Y6Se/rqV
P4t8v3c0f94hxRqKEwRdUc0XKq24z3do4h82uzYfXB01jWsaXXEAirkpCk/C4hc+0DkunqBu7nPJ
yx1Dn7qNHiGCrrwSjd2k+kdSCitX6iyVwHPoESFL6/c/45dPgdqJqljscdn5sfJo8yT+Ry0rtm36
tiUyW9mGXDeZKcqjoYVt6kNgLBJJ3XJ0uzS6EBcgNwN4Qw6ux7TBT0HOdqWjjJZUmRPO/FftMThZ
RmnfdXHv1BWEq3pMEpzkQDftBNF7DKLr1Ayi3Oa2PZwMnKKDNBHUPdrtOjIS7er72/vdL/n8EeiE
YrHIzW04hY/j8+0VMXv4UcHeKkU5BkMQFqrbpHK+5ASb3NQtMvbI9H1qDVJ1DfFXvcB/rh+h5Qsn
kwOM4nU0bRXAtItmoNAYyeketAx6UERXF0BIUL02NlnQSb0ecmIHOEaoW7ND2x1zVD+OXWTspQAZ
5JqzsL3Ha5yd/ND7qaB83vUlfYFwEKLbBAqOWXlztun1S8IfcyvuXEsqdoU/0bpVgxsMm+FNm8vT
0h97XOQeu8yh3Xjl+AiOKXxvJ/OyVcr0YRKFR0ek8B1Z8jhKe520C8Lip0VTmauHnz4PuusK+zfT
1tlyIFv4/HnIdkYFH3aKq/oyGU3yOCMKh26VSDHgtXkOMMhyXTQBBm+myah5Dhp/w1nWW0RSN5z8
wXqlMBHu/nrFgR7ZblmsCLgdFqhFkwtJ9+urVgegkmKoZv0eUJv4SCHmeaAeZGX1/QhTzud4zhqy
wX6NviidNNr7n+9IKW2QJ0PWuW3dZAed4AvsjUEHQshI36b9MDqcvye/vhQFR/8JdrWrZelwtKbg
hiSzcd/YuHGNWqRXTQIvY7J9wx1lnJiVVa3KodJv4FSW2+9/bHUeD58/CFZAYpfombA1o+fy+cfu
9aBSgPu2bubn2YWk1oAYpO7gsbsCNIqxGMltdRcYeNZFMl3linEPlCnkL2SvnoRQObIl7xC0HDzy
cSyec0S382FYQ2t4zLWexJFMWwcGn0ZgGsVaR6q6IJzjXiHQ6i3pdOIY/I0stfIdztd85UEM/v4W
5a9jjQV8PtpSOiXH83yBATw1FdPYVq76ezkonTKM1Ds7xR8+ytd8VU1FMstOBGqRD1Cno9NAZZzl
NFes0iX6b6s/Zol8N6g/rQzzVvTz02f4KyrBwjS0NOqqn59+lpuTRmGyclnsNTIMErzXYJh2wZx0
22Sxus+MYkv2D/6EMWuXhlo8oozEHwIIz0lgva0ESNuhePr+malfR7POTspQeFr8k57/5x/MJ8+c
qAzSAYZeyV0hR/VVPSC/pMavUz+dvCI/jFOPEz9X5BFnaoUHBjtVbppXudSLfRKHJD0gxn4x5XjZ
JbgcxwzL1KCP1UGUVnUoFEyCQZpnq7ZLjb2IlYsxUAk2shUAg1HTLiNpzrAwE/Nd0y5HCsGeMg3H
wEjE+vvbpbP4uX3FBnBO56ILp819BOPLLiToS4+lO+/cqpGWLaQCc9yFEIg4gkf2LsOg0enDTVDM
9crWgOZkjvdpHFAYxJ9jBPFs6D8ZdtVtNNHjmgtA/xZIz1aNyFZ5jlNZKaMUQwd2ftl4DLSGtQaq
06ovrXWNXhxZk8hcPN20rkIFs2ZgQpvMw5u0b8S2KvwPLbEwgY8WiBQF5DUAuRQ+pmyuO+pHy7qx
lrDTo2PeptdxTJ6mItoe6hUl9hBiZhCeRrVMlkNAYCNvC1kvEYb7onF6LXvX8+I5An2dK/Zl2+E/
HKDYmnIeAP8R+sorSmmRWbJ+MAfKCYkyBgtvpPsQpWW0Rp8IiCQIk6VithhDEkxFoX8KOi6tp/W7
3UiXXoYxkMHkJNq7oaIzsIcHacSY06XShngp7RJHu5x3DhG19Tqo45GeNqZrI4KDYAXyiT6Tf61m
0mVfNY5S1nihx9Dbhkq6bxsurRMXoXY2wNcckrBBAECyMxFmLCdjFtx6xTzYQrdCw7EIgDkt1ErZ
Z7Ce6hxVe+0DpouCqYHfg1lgml3MHTabjr1aJkV3Yd299gjyV9DhZqYlt4t0KFLDzoXlCA2oekHI
tAxDIAhZaIIZpeKeRvDfJpyzuXRHa+e1mUNh8o/SwwflK2SADGO5VOT2ITICAWVGmxZaYb8l+H5l
XphFxbK16OYhF9f5BmThnWUiWPfyFkdoBSc/08WvQa3vRVEpG/iakGoxs3tQFh3fiIOFpUdim/Pi
BGN2H7UCAIS270R/KwJzw+p7MiysEWZLN1GL2pcAz5sRq6sJVDPI3lojMidU8THmxUrxGcJW6B1N
1H2N1ytrbZwHfVI6kt8+U+dpF4ZKzyeJJ04kayyfNiRqbCu8r5i+oZoRvwJ0CkqHLN3WGnkGcgET
EG7gk6dNshPWs4G9bBw/uBpHHSMlBd+FquXPoz8RVTTOdTV/2ORxp6zkKoYIVlZHRRseZh/uUL9p
Gq4rVa8eSiYjr62eQ605VCXOsCbM7qA1POedeV+NE0kMzcqWCWQp8gxEU7Mt8+LVj1v4CQP0oUR0
+EqsjUFKxjIraS3oib0qbUgJZS+BGY8leRGnkAJ6qBYs21h97XaV1eycm4zaENHei9bzLgJ+gt2A
dznEaEaV/jbx2wDTJ9wcqdVMcq7gD+Q21Iam24wNP74d4Ez2eC03Q7MSYXER5Wbm1grzA+DGRyuJ
m1sjvY90Q13KXsWHR9sktB8zKXzQNT12cLzlC6PgZFQbb+xIhzUI7KOdZ6dG8spVREbItSknm7LI
9XstBNoiT7Ub5n6zGhLZfEmPIhTBa5tm+aqtJ3MXslU+qOa0iwZDgr3nK5dNg4FbrgR5DZ4kIHeQ
b1VnQr+tm3TNTlc4rd9Um2res8SVcSvPExHzhnRDpwpyipKa74I4gMSIwtdyuPKqMFoaPZiMWC2M
R11cZ5oyPkDKl/ekG2PU71XjsZtREkEU5wdP7rT7Vu+ptmLNk5uwcH0f9myRTNIKVqz8NHEQltoo
uC3HwDyQiQLH2zfFkyhLXvhKKS+iiVSk2rM2YyKrl5ZZAey3q6sRf8DekuoHEHfJQVTTYwEB9dpv
NXFtBmDQB1pW7uDtzdBXLgKlry8lXYxrGIx3HBNAJcxPb5THFzuxokut1IYTnEWdw3t4P80LdeKr
sDD6pn8yJZy9nZm89SZtkqIOD/EYCyaEMd7pPa7JtvGVK0DFdM045gc58SwGEv4tRd/XQk93WRjo
t72eHn8fMYwWr2LnTyC4TUDfXlXsOolYorHXqoOUrNSo59yraNcj0+9NXUNrSgdSA+N8qeeEflJV
TW9LtY6uZoJQZZcxTiUQOb0G/EvSXDUQyl1uWdvWyIftKFW0vGthPzQ9bnN7aj4kiJ59UXv7UNPy
hamk1DY42WKZN1S8xUHhWvKQb5Q2qXYKwmEwDljsW80zTtOAA7OLat9hyLHIBXF6G1vyvVXIwase
4uuyRnM4WZoZH/wcwE8mgTmtUjM/2p6yg+hJzIzoU6cvBvOBY/MhMZlNw9QsrpoMeo09avHazjTh
Nqxu69aGCUWIwstYK8nKYvu5g9EX3YLyvf7936166pwIa+qyDMCL9wBaL7WkqC/JqovcPIRcFdiA
y6RYTw6mZBOQoTYnRSmBdVuFsQ68qjlRzW+Asol+B9v1wZrU3kkoi6+iEstlMv/f798VaztWtT/+
QzX9H7bOYzlSJkqjT5QReLMtQ1l519KGkLrVmMQnkMDTz0H9x8xmNgpVG5kqisy897vnCGCJju/B
IM9gR6eNFfV1nN+1xvLfhyXEqMObBALa+hemBQQgwUOyb4MFll/dzlfL6dphU4fuxsz65PLzZ7CA
//vb/3vIhBvsHt3ciDBKlDLv/YLltoP6fd/0NsiSeaB7CIqPdrPu2AsMOHKQGfzsosvc5OjQVIAB
2R3c0oR48tuqv1GWugKQw3tQFllDaUeD/k/W9iPmgzudZqtAysoewhoQcluWdExrAsid2T00gjXp
Z087wX/5Oa/5bZneqF7cTHHbvAsJ0mepCKBKLkQjlvle+7Fx4Im3mSUt0A62w36U/vLhD5CYh6X0
ny1HM1QzD0cxMYhVGkH1At5smMfq3nReulqpB9K1C5Ow+Y4dYj5TkMCJZuQ3/x7lOqiODA6/9OXA
zUJ4Ntd5YHkn0bPsjz4DN3btJud0pCGRzrDhAlFAfwoAZ2WMcO2CuG4vPx9+/tpc/03QtYzRNxNL
HovbWMK+XHg+klRmv+u4g9hALeGext+b1qK6IC7z2dN032Wqg7u2rth3e+5TjHOsJDiR7nTDUwc/
w36xAgZbkzl5krMDI2D5dyeqnXm6j3UyR5UPL51dcrXnQNbvrNGzXgzhRZVQxd4LcbYSL2/QULX2
7wU/AEn46rHKg247V2xxIZ30smOSTnKdSfU4uFb+SCLdQGzRc4YJO4uT3GTtSC+oB3PyX7QHf92v
hg7JE/2lbnhZfo4PShScetG3PNm15K4h4J7gP0j2P7ebuM6+2f9SK2MO7FDn7VPdhN01WNwDnXqO
lK2FEtBliYC8ndOLB5kLQANU10wCYaPrFrWb6l+crl/u6974dsz27ziAq57HdbhzdkAqwuDfTipM
73CcMW3e2Ma5DuviiSj3R5LnTHERmkQyZD8xvZj+Eo2td05nPi5UlHdTM8KsKNGS/Hzv1rTBS9aQ
ehI6cOyW9fBWybt6GpMzoSECaUaQQ6vM6e0VnBx+Ho5J+fLvv0OsJvqyPmfKX4b9hL4MaYjHFHiX
wyRKm/oGSOAfinnj4eeREbgYuCb4PrXAG0CSn306g2lnO5gAhHSAhMpq6B/zuHw0TAag+7a/KDNY
EIsEZnkqHGbVp+xX5f1xDSQUdV14R7aN2X0ajOBesPiIIb1nDB5sdpbddM5o7rFbjs8mP8NmdlbA
YRMHtxRv/qugtWX4CaXT++PEAC09QItqaHCBdqwWtwz8e9Oj6pOTt64PzFbI/545uufZlbC3v7W8
3rszZwPuWH3ihbHeFs8iTOHm8EH7yrnte2DHaUVZZV1QR5qiePawHAAOz5iRZwavaXXz6hTTvSoN
O3IgUF8TeeKmjomBT5zKZBpNGkcJdiF2fP0CjljddLwpN8zyqK0GBnbMpNE/qqqKgjENr5pdvs8g
1s3PB9fJ7/+VE3xzjCQ/JRt13nyQf+8yhI8HZyggNbTuZ06oit8rQP9JlW1rDmZ3SbH1yRuZjcZ5
oOrIRH74R/Qdao5fnbazd0j6xZFUiN76bfenaGf3bpnyeO8mQXKq4vmJPX1xUzDbt2FXc/15/aVl
/LUgWfq99dqF7nxrG0TgYzi/P+VldnH4fugfykK27z7ar6OZNg4YG2ySqiMA5TrI4tbh1N3SWXGU
cJPfhZnfPbDvIDGtNPmX9eHP5fnzZ+YinJPNdBxwGEaVY1vAqWKImH3HBB5wWXhOpvBXU0aTrvrz
3I7llhfGfql5T/972NV98aCS4kFr9Cgq1sXz//cZNZUXt6z8y88abA+BeQzTVl0mnnYrSx8SEzpK
0hjbBAkUo5Rh+tTc2evmS2o3uThd4eMx7cvLUnLYS6rSvCG285Lbwr6fwhizDYfyjWHlDAYLHxKu
qJothzvnhbHtZqvK7L/Pfv725t+9GVJeeDBtKPB2bpfnf/Vj2UgyrtVSR2ldyUNS5o2MGsdlC7JW
HuexDTbtILN9oWNsEbIsjb0+ZOXqMOlsXsskNa+VUb7pfOyOdm/hXGOq92bs5XKqga76qU2T3pjz
+pBVw2+HtYKSHUfhGwuyxmDUtyaBt8hyMsEC2da3P38GCz0AOV+BNW2PE7GS95LmE2+nHmO1qMuI
boqx+ym8LiZHkMrGAiszkMNm2Vb3Lv7LI1P1sDw5Nm8V00tX6rDq0Q3qD47E+lx0ih4GPKpeYqcr
4mgKvPk2HvR/H7K4pjyw1snZTzg3hjt//9TJyZBhYPIKGMZV/zRxr9qVSoLrzfKzXPT8UTUGopL1
Dic5Mz5UxPR2VGowPLVNcOYknpde/VYXmbiVrfg2yg7PuQyMmxmp13Gs3QrALt2TyfDLKMkdkzHn
tODiUHRUJhedkraTjfbz5ihocd36FmOkugavaHUpoa6EWkOUG0Tuij5kfhXvAqHGUCnwGLN3cdel
S+JoONcV8/jMAX/pieNhPjfGufWDFGQZBh0cADbyJhcNpErZnGi/vhZOWu3/9SNkbXO3xjVzV8Dh
hjwNr7ql4ArSHRK+401EQ7Bh5YPwfznj91hW2XMVpHeIkq1DKTsZyTnEZ9QrlkmTpTD6V7Rk5nnT
//S7dEBckEnSioUp5QW1HMB55nqWBy5wOxbGJYBrfVeYfXWGHY/Zat0rJOSbI23n951bBKyDOtmZ
etRRhdL4o6ggspfAYPvafck7lJmLDVekN/trwcD4TfMNLyH5onyw1eXYX7XjUy90QT7fDy5OuLhP
v1gEl12gwlt4qtU+WO8vohfFziicaddwPZKyqEa2bjVvyHH9UeU0Pv1r4Vkp1iYP9EUg83tgtUwl
rc2n0qqtA0fUea8p7TI/TyzFGa0XXs5vkbjuUwVvgW0oQLDO4FhvZ2hnhhwrfaBY7n6eLUMv+tox
ACtdC8Hhuus0Fry7u2V1x8oatGrHjrb3Zf5IDxlsrVUsUT6aOZxoLoi4qj5+nkBNYuta9cAhtJlX
Z8qdav9v+V0yACgynB4bH2hRWULfWX6q0FZenHB4ePFFppDlTL8GHjipU8506Q19j9cKSjF9UIQD
tlCPZjE710HMqxwP82s3dod+Pcm6JhOY5RL8HddHC2VIDJnQeEJKEOcw5pUf4u40dkrcTkbxJzap
w2Gfms7Tz8v00/L7d+nEjNCzyHcOkGe+VGfZHEaHID4mjj0z0A4OaQrxTzvWZLz3nohmBkOBR6bD
HXky5mx8+WbGtBPg7T/FNbF8jZDRGDCuQie13+Y+v6QQBOtahM/Ak8+WLvLtNGh9IWwrXmOnuvPK
uHgYPQPSld+B4VHIxZyq0dQ78u5N/pXw0FkQ6bTVMv9qERSc02R1X9Ulit618vpztqAENR/HAnxL
UHAXrURpHxrrrfY4LGroFo/MCufHokyeK+4okaBRdiYny7xwx68FG+is5wVG0/pZFfjLSf/vZ6KG
3earBSeIQf2rlXP3OJXoCmJe2sNo4C2nrAPqel1/OLKVNEn0nBUvzPLzzenL7ecGnZKnMkppyaLw
MXjzNRx0wnu2QpESJrF56rEsUd38zGJjecR02Z2KCaRSxS1oU2NSOf38nh4CmS14hlUUOb389Fht
N7v/WYJ+PmjJd+rL5mbB0khX0r4mizcdMkWFVsMJ2mhq5bdtb4qzV4nI+jn7++59iICBUwzHlYAk
QdT5PtBacmynYgGCXCn3zveqjopO9cGzaN8JEtyb2cJqlYBPekchU2xEHqbXJRf1XsNOIyA3f9hc
EZHvUs4ihvDvzDeMaXEcpuI7yNDVU8wVFA3yIMIMX+HPTan0cJB4nVAQSFrRcOpt5kb9/L/PEtPd
yiamt+hb07nMxQLWne8UcvKs6ct95dJ6d7MsOGaB/RdajRE1eaquBgoOTS3qtizy/oEivAAXOG2d
ueY4od1zlsXlxsyhtZlz+dZgiWMjDbc6GNbqvh+mO+AS57rovL3sJpzUoB/Lbke909+GLoc7p7Py
q6OfE/R8iz28cpP79HNBqN4GU6qM9Oi22WMQc5XHwPqdagRy65n91j2mTkeBUxtIjIhQle7kHQcv
S44hS/TOtDmIpknyTtMZ0zOy3bFEX111EJzm+CTXgoatqRYiNP+9ONXZdOQusAATSrp3cMgweIlg
wYEBdKQRxP86cid1ejSqEXCL8jhY0VjfOD6AjDE9+CEW4opH2NWKu0nMcIYpibJ6I0zHL8o9vEmA
V7sdcpfUpOCWzfu2ib8bftp9awCwm1bRsSiOcjU2dEWaXSqGh8IwTekKTE/abu66QuREbmFfjjFn
rcDauTjeBaOJQjcu8M+DEYDpkuA29i0DhRTj1psTyPpSULydwxlCnSqOXLafrsHGxhJQtvs/pqGs
0+BmUa+Uf1lhkTEdBTaBsByCdm/Gw2GITWpSZDYj8MJ525SgqhhkqR2FMi+jspJD1iqTbmS7ATqE
Gv5p+lMAyYlGuiNTZlV7v3ubLcLdMVf8phPtwc2PVFheMyrrWNqQ8QyUceXyOCQ+ey4reOGcAI1n
gfoYFN5hqssqGkYDUeKoXnxSEkY4iVudYcpcKcdOUdr7asH9AW91dloacNkXh96PWGXdYbQ/S8GK
ZOTe1QlCPJGQSeiEAJC2UWDG62pFV+1txAkDSGiikVOdurAsXlsaCxujC391FGkO/Rx/uT28WTej
yF0xHZ115nRcnOTaMH47zTCI56w/hDJwdyz85rGwmgz2JDx/pEx2Y/SHZrYiy7JMfhHz3Hhkn9LQ
TyIjaV6VaiKcabeKqf/TcjIK6LWZC9urLAaYeI44CFLuMDxAWbkYv2z3z5xWx3mqFSPj7dVtyjfI
bZfZmt8pxNUmRM4wBXvqQGJKZjQg5fBlZuOMZlt95k76Yq+F88x34ygQ1h7ozIQGEPl3Zpjn1sze
8ymeD/a80KnjqS9VrA6lGG/GPP2ip/U0p9/re2VgQSTuKjbSlr+4ZcYgfnNGgICcNpRrF7P/mxQ+
rSHVntJx/tRZ890nGiEVFKSNGzSAOvvJ21qJYFasCm/qQNvREmR08CY44T43NA8HeK5xqoyZ8zyS
ddpM1rB3O7YjXnDqyfFzf2vf8g6zoCm7R6cMTwEQmqcZ9zNjje9t3GNyMIyH0kFeaY5/vTryGx9M
nElvf3Jdue5A891SF+/GqhoGdxDFct/kcXCTmNWT14HbXdjrZAWWnpiDi1kjxRGYfONkZTBoaSBm
XmsxafnSdgzuBrX5IQAEJbqaoItmF9Q+8dG2llPoVJ9B0q5gcTp9dbI6suzOx6sRn6wAuqBVlI+c
3/HUMORCIYfj+UQlJ+LpoeHpu8necZwdC1R/MPvyN29vXHcSR/qIP4lCMkRCn6o7rrCT6Trvp95K
PiciJZyDibiJFrd4bZxK+kPBIoy92a6lFRpUWz/+zDNwTkJBn4LR83u0lL9TtfGrZ4wNixRy0kKw
dtFISwVqq7SSR2fyrxZVHIBM+bslPXlOq+pTGafULiZMalJRLfszWPjKJt2AzFQ+jTJYqn0WF1gT
pnNnYRJx1KiOIxpw3G+RndABo1rkcECF+NzLF+M8FphWrKQ8DZVs94qOEYNUAsLhz2zHAIe4F/ld
2nhoMGxuTJnEay/W7hx1yU1Ivi2mrbQriNssEz6DUj1OgIzwb1gHaUh3C3kur6FuWQAzrfl5buF7
LlMdbMffY5bHXJ0OLNm2vUu6TG0VdaRdY8htZwiodKXuriqfHLiuLlp4Qpp72x64DPTs3eXhndk5
f8nrAiUYXJ4Z4JNiQA86V+1zCaGuViBbRcBvzXHzNrAe6PqpIwnvP26Qf1RGVr1PKZM5HJo3xSzn
c5XM817lYPZczXkjT90Xsj4AZsNqV/Jy7EMNmNmidtyG/j72xAsLybzrTJCKoucEA8kVQr540B0N
mEAaBo02hnVAD75nk4UVJpn2taAz7LeIJtr8Q6cAch2ZUQA3GvSCqfNRmBX2W4MtD++KyfNY7SjE
euR26gWQKFiz/JCE9CRpXeoOs50FNyoe+TnY2d02An33OlGlQYQAO248thTlb49CpGp9yikL+F6f
YvU0ZK/ovPdpYC3bRPnvXc6QAc6FQ8gpcqEkTgvbFLQ+UFj59rcLATeYcAc1lScje0m3rYBYHQ/N
fULac+uEt1mhjWtaWGJPGYBAQ+geWj/uj1wwp2UUiO07dTHcNtj3/XQw+vbYzNisClHeeEgH7+ap
Z2ZIQ7fuFThGfeKnH7bpEluRGvGdi7SOlmb6HkyS3mNwtaWuThwaV6J/DIkejiPxtYd8RdyrzDyM
yQgsOWzss5o/8oQW8oKyK+RHN0aZHFGxMLIEyMKcKNmVM7MI2m2ufV8vUepOR7+S4a5I53PT9h8l
N8jY5bwJV43OCOB9lg3rnCUFKMh2hJ2ePDiBLPeMC1/qYUijvumumqbifiJ0hYfNAQy3ql2xi+2E
1H9ya6exYu+trEOt52EthhCsQuODjmh/6DqIofYQ4npehzzCYj6VBn0mFMhgtfL7yWJGwnCas5t3
3hHXF2UN46vGzkmpnuocM2/oE0aSeHYJDFCFr2rhici6/KtS1CewIm2kqHaeqK1obiE1q1Jvl7B9
KNegzDInlxAKa5iKfCfLhFmy0J/3gzb/aMtKo3A0rmEOAbZQ2TeonnspDHGwa/rVac7Gz+nx0muT
tEprvGFrzXfOzKUqnL1aDIf0Ilu+jtZtMBG0WFoyOJkgUMgFrFLp7fIBZJrTzCywRrYV7WIeNSvg
oSxZVTrPfMfRfGJVj48tWh5XsvVvOArv56l5Ji19rRccQAG7wQ2zn5CSFcspg6ABXtcR4/JW0qnb
CetP0shPBmLBVJNg2wQ5FaKZg9KYMwwVLzKOEEdFilM//DbjtdGMgGVhdk0GJo7DEcP2NGLZYfAU
M1EzDdswfFkac3qsnqnQvc7TcmNGfdKz74/dhz61D57HadqZLVZQZnWIa3wGkCy5UyqcCRT2/ME4
BB1V/3K6lqZhbmVgvXQhU4IWDu6tZXHrJYtabIqEq6gmn+yexVD+skT5nGCjkb0UJzf9TX7ojT09
gal9U7lXLG3m1smc4sGs6g25Uz9+s8aqOzTFvKNI3QAB7ImFldn77I3ehmGV8FyLadVebAwPlUuI
zGNHFaoOWHKM0DT2PccufLdjvRunelfJ6XM2TQa3bRTcGVKG3GnpIw48rJDK9ISDAXkOWC85aeRa
M3nWekc2pWxfDfVYFPFFJOV70dwZff8uqMPthhlmbKgm9LKuRYGFw6i9bmtq7rcHZdZ9VPiYA/oQ
MUI3lPgkejYYXUCbYqLArBWxJdCkCVOVIHGRgNDPw32gvoLFGve1qovLTVvDIMrNBoieT3yQpu3a
JLPPlrMAe8uTg7fS+Zom5f7p5yfbVs8UVDxg0So4Cc99t+jYbiXdoB2M0GkTGr8Mu+z3/TjdNXPJ
5G05uTx7BccLGA9hOAb7NGMZyexkNzTps8Uiuy43VEzdx4pL6dhqLkjKor+8WjqRHWsPJmX92KWO
pobkzVuvFufRfZwsZnwRV5VH1tAosapdbcx3eSUjzL71zeSN18mMjTu3Zl/H4WQ7mxYVHGZgt/HA
iDmFLzrAjT8eU/AfW2H2CLF7MDtCjjd2SZ1+7N5McM7sbqh1pZeQHPWmnTUK71mQXZ5edYUhqaFj
tPQo6FDA7zvVv/UOTjMVfGVW+F4mxEmQlcJehOSaosilnauPbpc1mEVAppnQsqvR/hqW8CIXyJVi
mjltigLp2q9VUHtjq5FrMKEFBWiGrYB5sLmb3rg4BN3wTnRxc+4t56/bPkt2rcfOdDxWQI98X0wd
aPDmqLVcddIts7Jtec4CY+cnATkmyxLU74FW5BNw60oZkSmS6wCRwxkJ5ABwrSHncgvSO7cxX60g
i5wJHO8Ktcpj0NzELBDBiYnlsFKsuIHYFyG82erkzhIyfk4fq+Wtxw5jERsC7gSvwoWUV/o5JTFp
ZEuDL26GL2HR1YS4uMlamwCYEyzb3nD/CpNcqDtO84ZJZMQR/BFR5mNofDf2Mp4SC6eb6U0eB8bi
yPo2XV07+aKfsvHi2rqmzm/loVBO1q9nzcnAa2babGax56ZAqNMqxzgAzQkj6Zoksu/LYCCRQKCE
3sv4HiddetG92+x7xHEu1d1LSICD6t4q8mu996ngH6qSwEL7PmdzuMdJCKU0iuEcYU5OtnUs/o50
ULZh63EPNfLuPGr5y5joZ3VsOxFKLHcSs27WTGZkDBSb2zQ9yh6YexGW31PO/iVAur4NY73t5/KF
PAMURuV9Cdf/yLT56sZwQEOjcdf3+b4ycrELVhNqrw9maqyk0sRkKUqO6Vp6Ti3u886EiMMY2PRm
cNYXgF57H97swdbgMBdt8XatHud87vZhhdvKhSKateqKG4h/nU2/TZedpk4AUoSkm9n3vRMkRV1E
NWPb8+QbhWDvP9Ge5w5Ys11vNJpfEL9RZtkUYhroiuavYRyBKizYovFcSsL0LMgYuGvQBZuwxULx
86GLXZL1BgIc8mO8ZAUO8oxJH08jlzab5jjqsiTuYrpED+khNJS1XW/8JjCO2cNcwGJXPheTT6al
6Y5ur/XRJtOy7qg2SeZd2ZNxs6K04Q8VJHzb23m0CdtwpvC0TG9U46nrWCfFjOoG8Cx7zmqOLIW8
i6Ke1LBe0fd0UaVRoYygBx0zDTbESug/rOYI+2mYG7pyKEB+dDgCFAk15dt+7eiXxCbZ4CA1Cju+
RL46xM2bDpZ3td68q5zpU1jwQEhag2n7MGY1KM29W5QIs9a4ZLdK7mrbNQlRf9QDDlSn6xLMM0uk
fN53OoVpXDaflVn7m5R+D3JOArY2AS9DUI496dS8qwMnPLSYhSuOmNuGd5uhjQPAZHkUhf9oWM1C
5himamOuWzYWUMdoeUunf2wTn2ufti9D9bhQJ46owgHAL5szmITXbECcFGNdIGv54hrubizn8JFc
AwcenZ9mhywnhnPUUJlpbbra6NnasKcA9hg8eDaiyH1X2JyK7XSMqrL+m7eTTWEGhUxifTTYN4qY
J6jthM31CcFgKNmDMaTlbwtC3mROmWmqnvP+2NIVf1yK+JVhYweeN2nAAd2kjKnmeYhsTHuooTP7
KF84Ae4cE6vaYrzQCx0PVteT2kIvMxUj0oSeRvMotxl9RDaAU8lnNZsKj2iXt+wnWlzo0pLDivHA
gTnA/w2DTxrSEhRebmK3S0V4HxZ8IlDKMpkhr+Q76e3kEP6XgZ1xd5wqdrHWOOxmVzx1jWr2cH7v
Rde8dWBq4G1bEt9J/lHG6QupOzDmS3Fs4vi3ym9HsuWbKQ34zRiZQCx+yEaCq0UxXAoLiDWDdC9V
GPwNNbiLKQg2ZQG1t8clBwoaa7R1ncuyv46sUUECXYDSSojP2P8QfY9zJ3kSqe6vVkrddcish2Sk
GOyY840IZifCeaopfg0nrlC1jxO/OHJU9fe62hdJ6x8a7ot7N7W+4Cq+DxqismuA2ZfVdE0NORws
5ugQfu9zf4hJNbLANO1Dp5bHxQLT3Cp1tJiG3RUzqhOVuo/QTRiCitngaxtKwVSPdCRqGzFlMNl7
FzmeragWh218bCbpXwwinkvRABEffs1UzIYEA0gLQZqZ1j3hZ+zDrKbHmbkRWfjmITWQV7i+Uk9Q
8YzuicbKS9h08TUpg2XnC/No+T1dxOx2INh1aU33RXXkJhXb710ZXEMFE10yWnJWHBzdEhw4MdxL
3rnyNNA3Wgdz4GADN92beogPHIV2hBXqjaV9qk4GgkObhVglNItrSBo0NzGiZpYV1ZLKua3sv8vg
Bqh8CcQ0bPRz2aLebZL7OaumSDg88kMg41Jge0O8u4eCJA+T/6BRc1MXFvKcseBydxAR7M8hctN3
Sc5chNWTFZL9iRO7OKoheKiZlHZgn3AtDJi8cv1mFA0Hor76Y64wZy9eLELR6ZHdIecuRosGXxwr
fhb8eII9KyEfiLT0L0aJvAglT953rPd971114x2ngAU+7/2S/qJJFEl2pyUWBMsp1S0+UaSGEFtd
UKSfi+CWbkRkzLzv0dlRYbIKeS3KMsrB1ZNOU3pbKyY/ONp/qoTNPeGIHmb0Cev20WnjPfvEaqdr
zHBEUqhX5s18aENq4YNIGmrSGrTxEN7XTV8yadBxK3ePzkyJzCuCijLDbF/Ihz4JAzNKLO0Htg0X
GshDNHbuW136C7Gw4KUAoLyFZ85JghLvNAzjORnMX2NZvhSr9LFD9NR5QbLNIaivVNBhW7uUh5xs
/E7bAfJGqe8Y6nAvBUMFoP1B9QcuacyA/l1kdIycLWk+nBoueaa/3c8lj9XFZU1sfSxYQ2PeE6Oi
XCrn5VgO3je0tMcw5BWSmCdJgU+ZUJei2YRsou8KX//2iOET5bQv7TiQheWl6fwMVyKTYpu+gHAO
EPUwL/Ie+fRj71fQ9I2p3vNbEUBrwd8QzaeAVAnyEw3d2LTjyEpXKE4wT6t0eSk6FHwj+HLhp8uu
M8qeQVQIDEwi0AYNPaKU8/3Q9PFlWuI7GVqR6SuPqkBlXdLae1gGvSWboA+cE7IoBNnTWgUm3HEu
9zY5V7Ibb+ygxvvQJzbQcHOVJkH4DD/5MzD4cr2zvOrRDg+OIiow2AbCTe1itTOPhiZLH4r+Psl/
y4IjmTceYe2fUjnmL4TQbxqXOn6b1/uAYVT8EHN9UsNCTs3jtlN3XKhAy4KnpfcimWOuyMfqTKna
umd3gsekGB8dirmMdy76LfOsK45hdrdVjPawvKknO7nmTnlojNg/ZXFKhN/4kkS3djnbd1ZG+5VL
KWXOOXnVOb3tzJ52VdrIk+6McZ/zNfQ38PF0l8g0PPoNm1QZ6pS2w2Bs2gfZLLe8UY27NuDN6Y5L
dinCB2W0TwxCc1rquI8oeRvQ1aUOlMyXSoRPc6esW6IxiGCdm6w3/rKFuJkbWmZBZjo7i5MtkNfE
ZNKj689j4zEIooNTiNUEUry5HQIJ0SF1KeWYqfccBPFLUjGYvfTTL0mFOeKip0PfGzth1Me51ggi
zBbEvb8Z8IlvB0aJ6+RkZFpdmDZ8gF8PXkkiV6hSgrEq999rtpj2KB6mOT07bAiisjbjQ4KGw3QU
wLIMdwan1x2RzXbLSNRftgV4Lt3wuSMxz/EofA2sKuFrDViP2l+xVVEUxFwnbXIR89KeBoU3cSIC
S+UXFutUXAtR0WGq2Gr3MoA4RSS+SxjDcurHuUk9ogyNz8ZN7DikZxfGfLYIroc8oIjNLnEuXbZo
FgOqXrhQKh78ibIfIWGCctu0Hr8CbxTsEyiH2k37xuX8ocZ3OgLO5zLc251TkpzBfddYn74054gh
JnpPvovkIux2bBV++57dAqlP/4zkHMiicECoEuMJ08aRIAwHKB+9vMEKOcK0Dwf3F6biTd/hTZxk
/aeRzlNFBe8i3CDq/eLBAQN7r4YbhzjXjp71Q9lRMPyt526+Flj/oOKWE/TfGH0jkC6Gb7L0vps8
P+rHpD77zlmPSKMyUmuegwFZZY8TjVP6ODSpp3zs150RfYTG5dlVn56q7XuhOZct0uK/FpyZ3Gjw
S3b4aK69tPhCJnrIs5InT7RONKXZtuw40avYlohgxjtmLLns2Dwv9LeTWb0RJrj3SlSSrkvMpOX4
eHYS4lbVEhAFHxkGzLQ4MT/6Vs+3Q1PH96VjDluv8T8xjBCwzj7q2HtgaIcb0MTsECfueWsDe8FF
ujzTSk3OWVhincbvTrKFzOhX5rnyUFQDlzFdhih0ofUTjnhu5ec6HLWm6O3msHadkr74zaT7qejX
HVE57O2O4SAvUy5HBC453dhXzCpXNfb2CRgDXtsRIyoIrYihtdvcq5l4CypIiTOKzSpxD0Xf35Nb
wtJTR/yU6D0DnR3Zs0ezOX0nxD0wgWbGZcMTRL0I/iARTnnM434gkB4yn8c4NrPjF7Cg9t5rGuoq
znvj9S1qR4Qz9lAe2BokWxsFyG62fHilYx05TUsWAwPD04RxUOABKRS1YfKWX3VGWyTsm/nIFJmi
RZNiuC2Xk5kxIA7qB7gUC9x2tLM7sBKA12h/j+LJkEb+DBBMED3eyIp5G+2nUTD59s5aCs5CtY63
xjB4BMv4BiXCeew1w61cZhobtHO3lWGkJ9caWIYm9Ew4FWkKZvk4gYUonzCJLwENF6ukfbEg36BJ
fqkSZLeN9pEiGuKRUlYa2cbwYkt290xL3TiqEHfeH4qmaVSNLO5SH2mY0OupTsKhfZfSm2hVyDvB
DutfIn+0F4uL6BYgbp4NlMpOkEOfQooUEPG4CgkUuja+ATsjusLm4BuqwTZeYxQ+2va0yFhMS/Oc
Ku/XMjp0mUuEYrMzclJnl8w4WILD3hV06ow8+B+OzmO5cSULol+ECNgCsCVBK1LebxCSWkLBo2AK
5uvfwVvMYma6W4ZkoW7ezJNJ5GVrJroaUcT8L8Oc63MSmzdD6z+F+VxHbtN/xYV1xnm20PXa9jud
PdtB5uEVcvghQh/ckYqf2zm9Lll52y5kWLqx5OXFJlP1lXEuB1zwvMH/amfobixVvJQBBZMwMT5t
DBqRYS3k3MtlH1OMF4bqy7dZztWZi63WDDRSDrtuOVbv3O1y5njd7bLGuKyLb5vuOfaU+V3js6Dw
Bb09HdK3M7PUc7NXFmOMQIseL2jstJGLVxSaYs8CnXu79eKPvw2OUlGU50DSQzQw1R/g490mydGb
e3J6lhkVrHc2JMMwN8BHLktq+GRO01qKUWxhJmLA4Edw9nK2A7w8cjgR2mUiCZd25/n9K2vFdJ83
zPpzG4kE+kDRoQH1/YFT5MlJ9oFIjr07vTBTRXMRjwQHXU4sz/rrc//CFu3WaecXzy7Mg1WzNCEi
yDu+WDvcaC+M+RRuQ3zZsHi3rqQtqu2Z/2FmmscO4VirBLXDbWjBnswnqBVfQs+3Re1fZhLRm7UR
sgk4dVLvmeqfsz8kXxZ2orNfcBoaFGeOS3EX5s2hz7i5mBqNGIPQs8gKbJwK3cSsFT2APBMMkTUr
aNa6Gdy6OSh7uDiuQ7GjdaXZe9TzpVHN/TLo+dS27tFdsl28UHTLPey+KYZkV9jFraS0Z1e4XIgK
/+LlBKgmxMnBoPkQgx2FZrb87PA3K9AqWOqZ8dkEXdNF3w8TDVgwPvDptqAEPYczaZq6HTdAfvYF
Y286oReH9SNgC5anlPWaI22M1mf2mpn8aTNZHvzUf8nFNB+mRh3hN5RncwHhAuuR3jAzOzc20MIm
POTkuojIksa1k+Br6emQYqjLEfNsvsXgyfaXhznM/jRsiF2HRJxKcxeSqxcYWqUR3NsZ2McsYF0b
09tTYWAkXk6PVtW+rrllBQoHFjc3JkgSz7lbOJu0c2Eq5PPbYE2XnlzP4HgJvnMbqwUPcIqgKJtI
EfSW/AQsIOIM5OM5Zafao5MoDfudbzBYumV37GT2h0HEjbhmG1vMqnqrzFdFIlk67Y1BIQ15T8LH
EBJfhUpQlLsBU6L+6eYHsOEHj3X2wB44B8PE0SF2mcwRboBZ5BWJy1r6e1FG67WVDOyLtDUdZK+O
Pd0Bp7qrehvampXMm0YRlQ1XM4/G1YTs9PIjJn4Mc1H8YHNLIklRDMhBb8t/aUBySBINRp/jvdAw
iZpd+CHdIDksFg64mnZNOTyMbownZQDlM59tVMcew1ccLIeu6d+zAnk2hfjple2fmdz7wcg80NPQ
a1M7n3tR4eJdCnPx0HX6JZ+sNy/FXDu2BeNbeqMwSxhp/B74yW/lKW/PR+9MxvNm8DEktuFLHafF
UaK6QJBdF/VxiN6Ga9a+M+3xB4Rf5iNj0srzttZe0W6H/I3RkXw+Fd6mBQUoWUjR8qtxoF7vFAXb
aerfaB7K+HWtddbOfXwu7du8/Mg0iDJ3vTAETc+mFMcHj2GQXIJ8ROucvxamWCax+KJa/19L9D5y
zelm9ES6b2X2UwXmL8LVZxYWJ7bFcleNuBua6Rrv09r9qxOc56zfWafGjzx71+bZhuplyheTtjq4
tXctyZv2tC9yIG9yIeif7QULYoJfRsKKJLSZk/1dNlPyybbNXYfnJSdl2yPtu21y6EbqwSo8mgsF
7hjut8lMVTr74Wh9CRxlvyS2fhmy7sstkx98SHudtXdJLcPVjHwUIZpB4/xBO0UHTJxTMMVP67s0
U+Jez38AGrCJ9eF14S48006oJuZApfs36IO2arlzIC/x1OOQLODDQlRAmFe09onlQSTobECB8o0I
1aufyXuyA9hoiB1TjaFe3HagchP12RfZhCxL6r3iioVNZqa9tyAjYqfPKsBcybZi4AChvM22URME
6sFS0GWqSwLCaMObMddVZOCgQQTHjGfJl9SSHONu+agBOO+mMp1PtvxFTHldhPhHoRkbTuQ0Qrrb
GHsmexRwCfNl8LNfjLWflY2UM02kyIb838KTbWvK8K5OffiGilxqqmGj4b1JtJR3/ON3wSgOthEX
27FgHHMsfgIqxtNiZ6wBTo1ooqp547ndr8rkeYE2jznjIfWZAcYw+Yxj8eI+uKEZP5rtt0/O9LCk
AHtcl2rUYuoikZblpZSE+ZWWhOuFba8jzoa7HzKIFf8tLJH3jUGJ8uiWF8UlpXnTGDYpwcWaEMMU
YIeLmbBzxambOSu1cW3nHETsYrHMtm/hENSsG7y3oWehHhrrIxHfxkD8ijddfZOzhTgW98IjeB43
lLXa1QerNaqULY9lAZcvZ0JETx0O41Kgisc1t9lBH/y5PhbObNGetmmo99ZjvKuahJ+pmgCFhPRb
QoiJRvzRk5n/U4qBeEXbcvx6e99+xEjg3VhyuPVHk4q0WrG/61osKInBGti8i0NUo6ycuUhrqmBy
edOLDqCA4BUu3yHoII1131bQujQDa8QC3AEKiGTtMV6NfHwOU4Bdh+3gEcBrVPY8n8u58KhWyN2o
CMVvE5tPllF81RzW7Mesp5GY1MYRdQnBoP5SjfseVsemBXOWDmMZZd70CekE6E+PN2SO8dwAiLrO
5ar95THX3KVsb7zFhyfBHik1331/PHbhvC8STDFMnkcraTI45forq4gXO7H8jZfsiTo3l62rc2pL
s0cP19i4sGLDaz3YY1zfG96PbxU/Qe9ctWNEZsk9CVansbXs5YAv1D+Pj8zb17HJvSNvSBmVRpwf
4qQ81DFTgOXzpFATclfDTs7Xw7m0zeZIVizd4X1/sUboDp0jTo4eVi36PCPKVI66DINyb0P8vTlp
751vW/uGndmSVDcWCSqO6fiswguaZlg3sFLt8q51+ObLDkZr33ZfvAHJUxR7YG0/ntfOaGUMr72d
n+oGrV01xzFHhg2F/qdqnkY5AxgbOoJ/+uzP1hVxnP3rnLIEbWviQzRn9i5p4GQpngs722Mveik1
c0euNXlpg0dD2YdbSeiZpY6fnBw7fZvNU7pu11tpeps1c7Np0oT1jVGYm0wxvQY08mkDeyRwOTjw
1nR1Of5xo01fqUwuFgpJ7gRbo8PkoxgJN9JJ462wCz+yp/pGyXPpjsmhGUi5zE6zvtKVGVEbezN3
Q8WLNPts9Qj1eoPYNM5kbslGUSOOMRfVoDnn47Wc6zdTGOYZi+0t0B3wb17zJLqsPo0mLlW0KMJG
86v0WZxiQB13Q+q2UWzGJaaFBHLZlOMbw1eNR/WG7tHwmHr1SdZpHBHYjaN6SD9SExczfXCSLa73
MPesZeKa8k9FX3qziur8u5vec4/wnBKWBhj4UlppvbzAaaVeB/UlKu9uINm3H7rG5WXqzi6YBvxh
6cVdelBSlJzsZr+8Q2EyuKOYeNWQO6IGX/hxACDAEMZ6YOl2cnSn7QLZhJ3pDw6BQxC0zYHBGLdh
SZKpEnrvggMfczKa5C/kJrSXjJPXeCESx4mWyHFrkY7c+eF30UORwER54ygymV6cIGFX1FdT81iW
8S3TY7aP/XLikK03hb0GVOr4AHfsht10v7HC6cPOalJZZ9kPdATxviR4p7bCob27TPuvwtK/ZlXJ
PYce4+U8P2dtvsOh8RUgavEK8Zh31YMVu+elNa9tz/0zrPMDKXfqhyeHb4pojrkgaq1e2qlhoaEF
pAmLpLFDdoKjuFvvGbDDm6QhtZrb1H2LDwpoEWV8E6t7duMSj8HgF941QIxwUKgHw5vkwcmf/Ekz
/SCl7vBH3NsNrYK9UJ/t0j+OwAvZ3004DwGZ6tnk53WuAEppix0yelId9AGrvzpTUHM0wgtqzaMu
0/plaJditzaaXXmSvo3BoPdajClRGmrbRsIaMx/sRcpDnQfQWWxuKTxesDi57mEZa5rQDf5xmed3
RY3BLi44fjAJTg1plcBz5/NsOQmNoy+zUeZYvcILXH38wwBrjcq6wK7+MFocra7Jj0Mkrkac4dbN
Rysoy1eO1Se/a53NzEs5eZs8W5qDZCRh+8Z1kb9G4dt+CTOEzXQ3xThC/cm5dbpkB9Qc24Lv9FG2
lPgGuQDFZYAPP+YtgsjaKh8qa/gB14z5Newd7i58hWIeXs2AvRqUyzxyE3Y93X3uw23zJTtNxLt9
11KNi0WN320Vnqc0ibeehLOzzMo/BwmZsjq4TCscU3vsLkcpHoOqB/FYKG7Fcf3sjfQzyxBgd8td
HtBxsNHWeArFD/ki4uzQmSI/DV8Rxde86IgjrSU9olx5nHSA4FB0D3ZK0CMIl29rtSgr1Ya8n7p8
u6TgzNj6Q2RxwYIn1r165SgvuHWl9Mx3D6i99d3kW9zu0JEsHlAx2gInsjAP9Ju+kLh8sQBDqfEm
mHFt27QGOilXycoVZ5DOnRGOl9mifLcXf1x9WNzT9bXvGnEKGn4xc0NQaLDz11balyIw1pIBEnJm
e57lM9C65Bb/NJ8bcryTXInz8FLZOlYWUAr+a98tpLw0H9BEafuq6wAQXEqoiOQLk2O2MdvcPoFw
2icVWVKwDrccseGpCdbCNqsgJ8OdieJZhFyd1lSns5PA2Os/U0vsb9qgYjOZX22xsAcwkl0V2hlE
gw54B0dYFw9/XUNjepyJl8DAWEHhJUY2QEBk8KDhAFMyDqJbnmLYhaFrcZMsblMMbxG3gBIjBwOw
V5s/ARanfjK+tImrMhjpJCPqyOXW+oIdpTaitq+iIhTdVGuYgv24LAxuwHFzYq/Q5R538mzdIRWv
olhK5mo+GM2MDjQhZ2CE43m0XBIlsm3j1T66yY2ms3ir6gUnfaK+jRJKTjBOP/BI/6FJY4py3G3Q
x+Z2AZB5nuF/hIt53xCDT8363bIUR/qyV67/LzcwrGLdqqEUjqjhOADsuuy4XJ2HcuCsjJW9wRWz
6PRfMcUWV7r4O3BoDNektt2h1xsE6CtnU3nHAjjqGxdwU17d4mtgnmAdmQQk6xZ+aV3L/cbATLyP
Y1pTF1uQE63i7TjBwTKt5EnMFGE5ax6nDeiroCEjJI8UY9UBE7pRIJdofEm2xPdZ/MZM5HDcOuKz
aKvLblEY6NOdMwpx9Lv+SnOyt0tN7sS56h+FobhSUAKyGd17wEPbTMnfIMjemnDvTSPcio3vg4HK
/7Vm/ZTJvkAqKH6zsZs2RmzeCi8jr++deXsewtq+H+ruq0fimGl9ZRM1TVDW6/5Wa/08ze6BPMGF
u8N9lYzvOd7QYTDRAsVdoO3TbK83VuVfE8Dmo0qf1jBOXTAsGwUJuVoLDJ7NNqiGd+EQ2CmN8mOa
LNQMP/ixDRXhpNvNaXJOcN8YqtjLXEWlueBnITVntcZF2j1o6MB6svS3GvmIpRJqu/Oed8ZDjkPQ
RoV26xctyxOmSO6R/qmaa+fMKjoa06SO0tbzN0VZnXsLExCDtFEuTFhQ+aQNTbQo8yhBiGU4noCR
lAahwPDODUx6j8J/1mTi11/ejHX1MbfucvJ6/xY5/BAPiASW4g7gF4gRWJ4OvTHw5egt3piqLI5E
97gWDKU6amf5tdR+GthKsJJjdmP9ZU/VqfQTdZiTpmCCJqRoZdzbPMvcrsPC2C1dRDtyewz8HQT9
ahWqrGjK3e/Q6R78uQPDyn6QD5ZqHhP4Vy68kxrljrc4NyWnxl+IqQtFy4142+yXSQ5HbmRz1Hdb
2ppXF9HJz+viFMfoNsvU6ch0e39bLuRxFvsc+MFOrMDlwIXlkumLEXtXZ7AnuKdPTj6EF9j3T2rg
vhUG+ZNViotNdTGRW156bVXASVv7Y6oxHidxv0+mpEOsTxR2kynnyTo/FCaqlR/CNwxgpLi0aZSh
RbG66228DKdzUy+3ftGc/cp4iV11hZ+P7YU4D7LjhnJ048Cjg/NcIbG0gpeK5sGHXOaMSyLZWYmx
zr2/9IVeErMdbwZzggAVoqr9hEhVESDSZKfbveeKi0ggzzYNBltzYidkzfK98mwSBotNrmlW+yZe
fgfQwyy/+iriPxg7uuK5ZJPOo64c9raXcjeQ1t53UsU7zp6juEEXCYkrrnL2FI5EPN2JVY8+0uzz
i6Tw1SLnX30/3bE4/MFK9JcraJplHR687reqh9dO0KE6d+0jrB6CwQ29SJCKKnWFNnXP2cSo4zGL
D+NxUO1N2nNpbhK9JRz2XHU4fOZvbqfjTbGA1pnZ0pBuYA/CltQXXoxh37pITSag8LzftUkBP3k2
4/gTrNUw2wiwU9xvzWc5+RIMXLLsWxt9KDBwm7MsRaDtfrhOmtG4LqD9FqBEXnwgbAJL5H+gBgFF
lhtM4q3ovqGjSMjON/ozlpyTpLSba1BM2abwSRWatSn3Jawdm6Zuv7feB8kllUjwhq4EzZP4bGui
jwmHvCAUc8IwcgtzDehjUpx6xV0gHCt5a6TqYizK2AcNxrEgGyMb8wE5mGDbNO6biEEN8cUd84X0
nz6Iao9Qw4YPLgCr8+9Uk2Z0gzTdWB4GaqqVvCrvLsVg1/uxcM99JfbYkXcQjEx2SRvHaM19UrLz
KGx9Ki3O+WoZlsuYdOeB5SBFSKxyuZluzRR+q9kDW/FmssEkYOo6uQ7cD5ht3rpJj1HeZYDCiYmD
AExZPy7ZSc32IZPo1DVz/TYx3DnqIkcnXCeN5NPDlDOW7PmIcEQ536LuMIoTF2FNuBTFwW14h1Tx
O/EkNEA+LIextw9FK0lglTkFFDYPvTQm86mtY4nIvYcuRpQQR7wBx0GN3WPTzqdAGNBY8u4gZ1g4
5HtCa8TSNomrIcO3kHkNCnKF+bt3n2u28kuOFVMYZLbSdiS/gDdntTn6HfSbbEHykXPzxoC9F336
omlIAx5XHnICM7TG2yeb3S35J/56lnLMDaUn2aVjIsMdMIQtAbEi5pTlU6CXiWCb5+tDaj/JqWqO
bma9FIGNEiTAQVFef02NhobVXjj7MCyiXOCm7LXDx5oPQDqAN7Q6HNAt3eAWAqc2WZujVWIc5TeE
LYscXY4BYtEtVUPZSs3SX7E3H4O+f8sUQXbEYW5rcXypB2pZJpfoXGYf4rbkpuGj1oQ5roEJ/A8e
JrqlKgc1yuq5KNvHsCu6gyb0DpX53SlGfe28n3LkukwuO8OA6xf2w8RKc+1PeqqUo478MnZF6u6L
ms8CZs1p31oJHDBefyaxR9PCU1QulJfE01dWzD7Tx4eV8Kb1lvET48V1lg1o1aW79137xU3YEhAN
+jfYMXoBobC6RTHoQ6BjVQA5SDdsQ7NiV81BFGCm2LOveOnc+dNPEDYau3/sCosNsS29TZCYmPTK
4hCbct5KjapRjW6yidPsLeP72QwuAAvwEY8aJRODKr8E6d/GQsG7ZcN6s/T+RdmXCtfFTi6jy25s
XehWCwZnrnqdvB/G+q4Mjatnq9Xqj4pY41YoEn/Hj7qiPa2LmNp21zjub890jmcUmL30A04b8OlR
KJFsYjXeiXgIt3Ffsi73jphJyBYvVraZrCxgEsCZ2FBmEvk4LLtmOebpVz11MWcix1jAHzZxVWBL
Sp6gaLHEdVmAmr7/m+WJf+SytikyzhwRhBjdwuDM2LSxEnUccRwdeHmBpU8s37A3rUahYmNnS3Yk
EOsjSLeP2cQ+QJbMummOOYXCoYPrTrc0asd4mAgxlfG0V0nxxHm5HLJuIlkxIHOY0l4NSGcxYtJt
S6aCOKcoTFqAvZWpuQVgRmKD4/DlG9izXszyQC7DnaqShvX9sOxMO8vXtDX48x7XG6GOsg3dTQhj
AVdmQU0OfIPYpfd60u8qj1+mLPDxK0usY051HK0Z+1zrlJG2unNeG3fDJJiZykIdYXVvLGSjqAFl
v2mO6Qq9tQWmM8uC99Ig21Q+Y09PqQ4IBYJvrQApkiaRCYmzES3ij9+c2dIc8kSIAyZfdndeeO0S
55ga4qkPlY0cz7PX07hpY4etbyDzx1DYj0jeBHoy8AFOWnPw4IvEbFpn8b3kAkgmXXUPccOR29S2
3sikUJcpmJ+MNfw1TNrmXj2svWYmnUBwYw2cMwSyTobAqtaW1j4QXRxZCX+a4a9ZySDVpmX2vi5l
EHXmchhCly2QEz40mQFBpiLg5GQs/RWSXHw3m2n9zCAdlIzkKp/gqeEJcue4PqMKotjBYI/EXEaD
UX0Kc/RAf85AjNqzR30Yw0NT7NWUQuZehltTex8stR4JeGfbOlSSbBe/E7v4zIK6P7UEYNI8+adn
ws88MPeFxdFVyuCk57zYZh027RrE3jbOLl2y/OUV6qyH8r9RxokdPrvMKv42FbCoIQPhYopHh6aD
baP1Vcb4iCXsxn3K49zH41p3NvNaKfCq5Jiy1HPcMpr5jeQ5YLLSEB5UgOw5tvsTG9c7C2AzxtKa
FTBhL3Yh2V01+rCd5QzpYo4Zy1jd9J4Vc2/LvnGIJhe8SVIBpi86wUKOuD7EpcOQpQTFxadFoHfX
UMe3StZHrprhphNtBZ3LeE2S2dxMbG1PaKBRs6bKTWwGm9EHCW2Ov0BD5S7A6zKmzu0k0quTkYAE
OLpxGU24lmYBkQY7xCfq7JrEY+qdsnDbevO17EAMc1L+g6f+6oolgL9Lxs9ql0vVAEmWnovTwHff
DSwjO1/mf4GPRQi4m9opdUYd6KCSWjAhnOSUiKZlb8cbyEGmTATCqtugmpnzdUzjewdyXJuT72bh
T92FV15qzwP8HDjnMAcyaK57C01jA8evn6GFc1Z0hW6++sKNTOJNJMR3TV4+JTb5kmLE/uunv3bf
7Weg9Kja567KcG60FHvkVf5RuiwgeueWU3LcYSd+Xvrxx06tvQiwMbsOsILFi+mv0s6xK3nfyKB/
b03waQ21GCuRIOewxiijIIEEBJRZLJI9bDwDJhmODWOOt7Mgcz2NYH4tdIag7QBfDneWRg5tK4h9
dIl/OwoGkts89eQ/NktpYS9mjAPKgGnKuA9x4G7bFiZyVlRnF0hFyYnOlb3Gpszz1kn+OO9xu7dD
dQ/wNBqc8pnwzLa0jens6xr2nlzxVbm1AYNNaI5vSSsQpJQxIZFIcIqhB8GXrGaV4CBvMv+xCYg+
VMODOyJphDlSijUWNgn7nGGbIirLgs6nWcK2xrEMrLcGK/iQKyiG5PDAUYWSD0fZluz8SHKGs7gt
SnwDSoC/vRsEQfWwyOI3RCqwquD7ZigVBWauXBNLwcG2yVoUCWSDF5cyECfRYHgHQqiGB8UTJdwK
W/gg/CUBa3KnDOMHP+6tJ5efUTGE4lm1oxxX8KbA3IDx7aYK/T+8WTyO3GrYBe5rR/AlkpX3Xecx
1mnP3MctYZOOg8zW5rXM46d8Ut+e3xBV6zYsEF9a7xZEMr7xho8P4ek7ncMe7a003A/N2a3Jo7KQ
2soZnkRaqlt/xj1h6vhOVwaemiK7sTLwfkVwny4NrpdAPmT8sOig86FazVDMmVApnZSHkCNWQ8dR
ySCLdJ08J3M9YxF9Q0Kv4/E81AvqQcDjsXaWbdoQ1oMk8FLOY38YQ5oCWo065qIaR16cf07kgrZu
hm6lCTv6/opMlSlZZxARWxfPxK3bC9L45tZjT31HRilHSONyQHp0qNS/qW86LuSsNsR1qnkej3H6
2U896019Mhg1h879CPRfj2rI8i8sdxzWfjo3W3eNekkH9o9urLvcMr7hcm9kSMwPvPvnSHJyWaEX
/QJx2/OOyTDe8EBzNUWknT3DPZQNycsZF2Ff0z7C0IelMl1uFsbLfqFbGvVoMvTZdtpfcgXPHt6F
Yc5/Gt9e/zKnkwziHNRFeM0He0YQdrZaxZ+dQ0CXQeRvSKgLMgLnXnnkNGoL05FPIexmUlBVG7AQ
S/nkl6I/eTDGNsk7DcOYHMIKd3ZQP8cpEbyyLfYsN+88tgoO2AzRQMTx7ewVfASz4F0Hxi1yYzeS
+DTQAWG9ODVEoOTo8/9sCMp5GABQFwb3F2lQs3UhsPFvztX9wMWaVYV1V+YNQa4xPxeQJ0unvBlN
ErVdqzATqduq5KIHBmnf6B6oP74blYYm4sh86Wr5baCtlURkcQLf5PZz45YA6jAa6YbgA5vJTZLE
H+Uc2zSt+pekkXcx32iMocNoJ8zelNdkPP8lsdIIH+WWHgwdlfSS4KTOHsRKgPAwx+ZAXgqXQ2Uo
cg7pybqD1/AG6pxFU0LZIE+BfmkiLc1rN7a/CwN8JkbSs5YKeVHEbzhn/8KMRBRxefhJITKyF3/X
Tnc7h+Ye6+VZg3UNS/2+ZFMKhZjnnLW3BTWEbk9QuZ99Z+N0Mw7HqoWQMt23ZnOtm4pffdui95aP
eAOAw1AQasv4kPM+3E3ZSJXrcK8kJ2TbWgYFDB4JenoTiJD6JmZm9Cy2ObwvEby9gxf3HJu9ywDA
ClAcDHcNoen0ndvQXVWgWvJYe46H4CVrJnPXmHO8I09BWVNw1ql5cpdXax5ORRhIBhXuJKaNArts
ZgtdRRYwhAQORRD791xhHrx0QtH1GUrm8dQB2JtUC1Tfv7Et+y4lAJDOK3rfaZ/Lub82RvWNevxg
9zdlWLzEqj3HRcgeHqkHkhte4rdxIGJgOMdeTftesbro7f3S0vzAt4FB89qW4k/4XKvZwe/SdPxa
Gn0NB+wuvbsrnOW5gn/hzpjHTAvCg+ftKjtHB5I/oTG9xUDmTcvgi3kMani+7epx4myb8weCHyfU
y7Gso6ZedzQ6eO5kejWGnhEjxhXDVsuY91m3nIfCe+E3/pKh+U5Gs2JHK3jKZfYqMHVAaeH88JuP
yXCJmsQltKrFhZfbT289qgeEUObXbMFUSR5SBd0UGUQWx/Akui7CuRuVCfi3io+pOeHeXoipeEBX
WbGv35zZElodwquK/W2yIPm7CRJnQOYtC4J3MfmfcZhwa03H36qovq0hmKIsSe9M9THBPqA8ZFt2
wTHvSmfr2Viitffua0HAFIqcS0uOVbk3oF8itg1voW6j1k5ZfBxHsezneHyJy/o+zaajJmgjeq/G
/9W8k3LE/eq8g5e61mbyQ4JzPXe9A2tIbrRsB7AltRGLUKeePpuFz6PZXU02P7zP+BOjZKfiJ1/r
OMXKzoMBRjRywQkwc1hZxmeogMCONpSHoa7Jy6mWZ5vYpUW7M3FTcSaeugDMBQYgKY3HMoPtjq/8
nJULF5TcejOM8eP/X7hmUY0fC4trDn3DzdgT2Otx0eLgsZGhyAqy1H9pKdKqCMT55jEd/hZoLElW
P7mqgLm3yajtRiKFtev6yG4jR8BAhpqTODLG5dLKHm2GLLEjs1Om2fqtr/RYpp/5JF80A9am6Qkg
Dbey/7GhJhG/GaM+q18tVx/NgAyCi0XEZEkaDaMNwEw1Z7usHoc624HBOiZ63DqTw7NbPbmM8Uzk
gb0vTfM7xlSFC9cR+3bq9x5bzKtypguOJTzCyhsRoMuHuobFTZoUE4Nr7ICQsEonw9Pg0lJqvo+H
krhrkVxlP+7nEAhMExovRsbC1HddVlX4XLOHXM/zaWmbOxfwJLe4YS9cnBP/KxxjX36YbryT0rn1
Yqxk6HpXdj3fQ8gHYKzfO7ZN5TD4UIDCDG69BdygmJ9ZaWVB95p4GpS+n7wG6yKodeBgUryHYfDe
T8WBQOK00c68k/FA1uB/uhy12mI6qUQ8ZHLOKQHcOl74m3R8YGrVpluKTH+MFsYBGsELndxq27Fr
zYE1OsNV2gGVGi3ub8fJbkW3b1uyMpMfPzXgZNCQGaBk/I9qNUzgN0zF9KzY21ZNR9ZPV1VCuUvl
w1i0RWRU01v13AlxWlFQ3QDRounMG45smMp1CfuPMgnWMvmXUVQPlRDq6GePfl09jCbFCsvBy9yr
OwXfYwDObnIJ+LuflFYjBc68oz0HvyBv2GqqngtrGiKrBdaSUwlgShU1vfWivJI1bAN5gq6cs2ew
+ZQVGF98w/h3rOdGWeONECz1ISnOkVNyaePjjTGhTp2zU1K7nZT6Qw/NKcDpCxGWehk2PeHJhk+w
2AtoE7DIG0tzsSpN98/u+fVA7LQuGEI3VTjftDPuGChJYpN5zhFe0cV2xi/sV9w3ZfvbzM/hlKHm
I2Zhruj/RJ6Aya41K+inHlVnK03Z3WATMZX9zzOmEx5tdoJTp7CwNb8Kg+Tqhr0dCUrhdIVez/eB
Qd5iUVKu/X5o8sH/UrO8Ys9Xx3Sxnu1uSvaaVKbd3nEs46yX3Bbbb8k2Pep4nO161O8tybzPbiFy
RZozdJPwqAMup2RYYz3pbTHEF+HASKA8vd0wl0OPoK+9gL1M0VXGcYgvq4j/pMtbAsvhZp7QNJOR
/VicI1GL9py3rQeECXjMbBtPc9/eak8ZBx7mD9mc7qTv3Rmq1bv/qDuT5ciRLMv+SoivG1EAVBUK
lFTmwmajGefJyQ2EI+Z5xtf3ASO7qrNauqVq2ZIhKeHhpNFoAFT1vXfvuZZhvM59eoLm+1tx0MZd
WWnKdX0JR3YJ3YKiV+6lO1wOQuFGypqTP3Rnz0Ux2dQNHgispKuUcfo8mDuyCjhTpPb7FAZsHAif
kG6kZJ4zpMnzbjzqXFwWFXk/TFYPXIHEpFSUVnzRMlZHNYPmzgK/6LaRvZmjg3b6PStmuqp0jZER
OFNk+t+6zNqVzTBtbxnUTvVkHZSpAbc0BoZtSQtLVtq5MueT1yF5D6doIwTECO4qfgaaJk5IJlZO
dGOcf1/y2PoqhZ2eMjGQMxPGa0E3f1U4WK+ZlV1MpjHvOfURvmKWWK6R9UhdI36OJd0/kEjIshk4
WPN5ZM8gcKnDcbuujSi7RAaJoIiJFzAEWhrsMwS2rBu3dS45pl9ULikKntNyh6vhLTTth7bFFyXq
dBHFL2zKa4EX/ULbHPhNNTCScYcZz157Yw7jSFtGNxsI+N/NNO6KgNpQFPLIoOu61/Y9N74FTNjC
IZ1l93BB3gvL3EOGoLGU6XHbsZGumtiNDlhDmQ+0V9B4OIyaMO5wcV27xrVp+vBBJ+vczcG7aNKr
phxiZGMEdTLYXk8Jow3QpR8SxYQ0Dl1DwBEeF1rL8U3bcXvNddisI+WdIpOivxyWOC9HfgtzfHQi
5vOUJ0im66OBQXflpIW5L93w1E/pEVvEurGN5mr0+11NF5iDaNbQpEKDliLWyTmdFk1Ftzb3JV0B
jMlyLJ6hjPb7hsgp5lmMFgMDgUFduhuR19e4BR4a1+BMMjBOjWXYbIvwBjslswETnb8heq56CbSX
Wxo92IoMLxRIUv3uTHWl5+sehx05HlW86cI7Wy/gKLrfnF36rWRASCaNBbcAvrXqqms/zQjh9sYj
ZpECpaBhrOdTYtAq8JNhHbfAD9pUTcx4jQ9E5QTXOa8hCJutXCSCjkShnjE2iFSbHl2of6RPMBKd
YEGujbS86yB7wQEhiS1ucr6ePRyLGQed3tHPsQD7kY+N3PV+eE3v5F5VWqynvVm5jxEiuXUPppLw
0QpZM7YFzgYofIZKb0wvhX8D8N6vBBIHNBC114Avx5BQjgN2LicNd0AASdFYIK2GwdIIrNjLrHhr
WniA0+IqbQbUt1q/0lG38YImnHtkm9N8ZkSkChcsEUSdQZ1F04WHGN3aKkRGG05Y4sjASrCqV3eO
DaCOfEsrxmhV5vpclhbuHY+egcckY0iyW9vF1Vao/q1ANbt4kU7TMD+6rX3bzRWMDH/XNm6zJzPw
e+qD62HqWbC734zRb62hBd2m2rU/iXzv2gT6QjeGgM+z6wXxRY/+acBM64f1XTF4zyhpYTL2oSTH
mpmdpjEMlQZ2BaKcov/ES0BjjOm945GRh0hKch8Yaw51CS/neTvmtGSBYTeeHLideBakC9dTM9T3
7mSFJD9kpUUorhiyzsa37VZvQnOgjvwa8aU4WHbz2LNHbXrZXvehTxON5v/QDBh6awtnWvCFYxyl
UfTWCngt7I3wfoL2gWP+JxOtvarii7EZbirSuqCUJR9M6Pg05JdOs+us1RWToPkNbWGwM6jSAZvF
UbTxIIreKp/JXR0cUnf8VFYw7KUZPlsRn25oPJllBZ9bETjfwx+rIZ6tRGX0O8fLKRRx/K4WBWel
oo/GbG9zQxDGjPW9dWj1oLjSaEU1xpLCww7v2K+94Z/qhrsrYOaJBE/87rDqBSl8TZGgmqmYG64i
2kUoa8d7dEEQdfcelTbjv2bm0rDhNYzZy8lj10GYz7zl4pua78lYLNSV8TIn4x1LDpFoPqOaSeDX
HOnh2PzwFFmME/icTNzqy3GMN7ZOyKb2Rz2rYddakqfCDvfITX/nNBAyC0lWbnSwMljjKgWfVHWP
sp3hhzDm9IMXy28eeknJplkZMEYj7Y7Sr6ZKQdbzQdUJYDAq/scaEozvRq+PBXTzladR2iFNeKkj
p4PPEG3bbGn6jECgAic7lvKmKnm46tHd54BSaRC19EZjlgM8gYxjHsyoOimv1ZvO49hQZcHOEVmw
1q7/JktuGTKjvh0G91yW7IJzsfDgttoDFR2GF8oZ9nZuiRvICTW9eol+FsxUl1NJGMm4zsR8DFwU
rH02eLsU1Ne0VEEVfTityldHD0TeaZ8Vwvf3/YztGMEjZ142F+jP9DXmGYl9GF7lsc429FhgK1qk
GI4y+U0gE1dmYhxcduN1azKHVy77I5HZj5bPuGliH1nhf/22JNEuKsIkjj9gHe5rPd07wbgPO8QF
0+wymboNKUJ35LwhoJDxm20yMJrL6GVemHp0/rhJYRBkUXJWuqOzzqOSo2TM3P7IoOq+HgjSk31x
E+sK9Wdx5QlEtAy/cEybnz5r2GCBupmdBPGuS1gXScTnpCm5b6NDB7TnIvvAQvIiOmywsV5GBMwE
QTDO/o4l0ImuCAc51jZNXJrxNFOL/vfCdWfQv2JJeNDgqDk80KALOEIkPmOOvnQW1YS3Q1d3TeG3
rzLnJk0BGvjcZcPsg0qXmPV6tH0/Ba9LjDnDXlpOBl1Cu3vPxvBYlS2UztI71M4wbuEnLiBFGjlM
ULjUfb4mKuujS22oWXQIQIfZL0kvJIqP1yix5p3b4KKq2pciqj+8ZQcKxSwAx86nKn1NmVGR0cXe
qOkMb1FCXWO0HUW3QbkL5KMiXcaWn4Gw0Ga46ZUfnIicIaRqnpnI280+hp1v8SqMRdTRosu5A6j+
JaJjnaLPsBNa4aat4JK0w4XV3k3cnPTceLPxSvNMU67rjE7TTGUSNjfI1U/ODIO7sy0cD5wtIywU
dLjt94LCi4ema+nfZMG5yQlLThuFwyPLgOUZyId1Nt6WArZIKiUAl5bjVoDzt+JQBPsXaOsykEU+
GbKWrAG2xJjEuGjob0XMtTP0gMwrOo9e6OyG8cMUGN6NeGl/Cg6GnmMwV1esRZNMH0sxvNTziELa
ndZuOCCjGolhT9GaoAHk6IgxEPZdRErGqJAsNe05T6JgO9n5M5bxjYO0Zt09o3l/ziGAwP8bw00X
1KfJYVgD+Qv8YdWB42bozL3OrL3SeAWgZeKSSREvgPbYzxquTb9UTpSFpg8J2/XouXcx9N9Ey0NR
T1v0q+l6Gu1sw2rFj64R5hbYiFpZHmqaNhxNualglg11tM2G8k5BwbGS4CYMi7e4Sji31eUHhKxZ
emqrzPgJC/V8xmy2SW0qECKU4agQ1zDFSFo61Yq1adBtlwURn2XwuyZv83pEX247xl1T95/4xOcd
s75208orwrqzzTAFb/REnpT3OfewVgcfcVxgyp7IE7wHo2/caJPhnMVBSoj20TTru0GF1HuLl8z2
+5dl0ZAZlMAp1PdpHF87QfZhhObnDHhxJRIGWoyTWs1M3e/sjl7cs9XTKEvBBPvR8GhjxN+M1XSo
0uozBWW2zUVxp+v0tXMjRdM0gVlI1tYmUfnvZhQOwLLmXdHURUEXsD9y0lJ0D9z82dJhs3EdPEw9
Uu9peiRAbOQIlRzD8c1iHY7y/hbf32+kgRf+0pOv7eLNz3gkauk89WpkezJcAjKpSGKlL4Lm2V4U
4VMxanCU9JmWMRujz3YNnCQ+J0i6zTl/zj3ojRxJ3jO7uohzhrq2z9DK5RqZpmuveRTJnuU2Jak3
M+OrhNQWOp80W3p8S6oAZU+VPcxRjlQcpIsU0Z3waMM1Vvo2htPV2GTxisw5atdZL8atZOu3uFRF
goypclgTi6DZydj5JKgo34dY4qasPUwulNepwSlCnx/vx0MkoC/2xYfM4IIVFo6MCh2Y7swNERCQ
LvL+XsEaYQ7p3vlD+7uhcw8GRyMMXKsy0hQd3IkI/qN11ZrZFpm6P7beipbpd0mIZ5L3JXEkPNkc
rNtVz0QbTrng04o+ck6FSOULXr2uD40Gnsow0YzzN7upb52efI/I+GxSqDp0SLaWwyiuKHsshAUU
IY3dshmGDwVF7+cPQ6jQidZA4cZc0TclFyCQ5Y1EvQKMGR1oVJ4LQcmfTOxm/tw/E8a4dXoLj2tV
ofLlrSWA1vecxxnWp/syR9tvCPcdSdcmbmgxCU05QsNphBeARYlJIWUHMygxv5NZuUanBZXDq59q
MMl203zNLdP95Y3KEidakJSviiPCZpass0bub71CXNYN03tU+oZr0tLGxWxpOI8Jvb0U3T6EONTp
yxs2pXsowPFjf7D47qS8SRjRp/ZF6LdP0/KTA6vKtrYy9Eb3GygEq96e7wssPdDrmItyU1xkoLUm
LOLbKrLuQmoIDMlHJeCb4Zj18P+IvVCk+ATll0PluHIG3kOscWCp8pROeAv1sLFGdmVO4ahKvHRt
lvJpQB5Pi3C4dmvmJvVVOwaveDwhxEnx0ZOPMufgm/xMoWoZu2dAMFuYYmy4NPEMvxF7m5hJv16o
ioymzYC60qhKtKMS+6pv+yc6WzhTBzCRuREwzmB4zN410NJF7tqszcXi4Lv5NQE09HrJc0gT0iX7
JXgnwgm6Q9q/0jOlLecig81HnSuxtk1ZMsBHye0HBYPKmC4tg0SxMwL72xPTgX4TBIEulDtmlviy
4ed4DBIV0FvaCRYkX/wIjYye6AtF56rfD7n1MIsefVM73qvC2XR+KvZe7WXsvnDbRsB6QY5T1Ckh
p6jkwszHdK040EpW9E1EM3PvzdeOocgNp2QHSQ5oFPvAaiTRB0QKV9mLOAxLmT/TjZiuQAWNq3p+
rYuh3GGdrOnZLh3k5Upl6bM3IO7322VCiVcHr90o15ikvmHvUhnHYluPzHaK4kW4xdE3CRFmP9kE
Le8uIHCCnhm6gQCyCtxV2vGgjVBCUn0i5dx71gUJd/A4CCCCDR+L9WzWGxOi3aqNcLjaLANQaV6E
9Pt1T99ZdXz2lm6fCzc1gXhzdKltGgH2/E4I7fUUz9XG7ASEaMadRjWxSI/faJXew7yi7T2GxEHQ
oGor3qlH+BhBR0QhrSVGuXEMjlUl75KYfFp6mYRx4eRCpaFwfYdkV9X5/AaORu2sgXAUOXyV5lAe
AlREhTnDnZHVkSZTzr2OSTRHVISmqH5vmGOtrNnLd6zpvYGuTgTtJZohiERM2pg5RxP5o+nQnviX
S7pUqNAgX7P3XJXltk5w/4eyk8As2LQBkSLzyQIObKfKpSEmCxwGfpUZjNcWsVFqcbXp3kcIdlfe
MpAgnuhB5N9tlyum1aQThUT5oQWEDD5usVnOO117TF3BU0FJctbdOOOp4ElaE3M1bCNBqeKxi7FD
6X3lPw50RkUHIiR6FJ3bMIiV9zZiL9GH2y5H0ENX9jmt8nvqEtSwfApkS42TXlgXux/fWkzUyVTC
OMDWgE62s85RiD5ajazlpeI87NB156y1G+eAO9PTN5llbUnlpd2G7X5t2LRwTetxzsxd7GTlIRMC
mlWvVm1J5jpz2mkVtCeidtH6Rc9dRGUx+1+53XB+aNcCv9+Z5suzs6D8LXw5q7ktPuiQvhf9oiC1
wV0TEZjhBdgh4O5SNODR4nfrRwb2lOM4nJrVlDLhYj7hDjyfAeUAUntSuMEU4PthPmgtVqs5MWhV
xdF1GsNUtnEorzXVA+XakMNgb6y7arA/M8kT6GYTGThzVN0IJ9UHc8YQ5pQ4yK1GtSfXE9UNFrk7
I8Y56xTMq/LYZ0JLgENXQTzPJhadiRXHmRgqY+1+pJU+bPqkd/dd4AGm86M34q+e6t7tHoKZcUXr
2te2X/QPbZckPF4oeFEwHqkE+2cme6euNVo6XU50HyPRtdOp57Mc4L7NLpOEGmBkZdt73MnjKxG2
5TZtaJEQwvviL9Fpg+7kUQEN4KaFBovN8ZQ4cXOtpoZmY78YLGZAChemE79acxd/1rF55ZEd9ZxP
86c3MlHaKkU1ptE3PAZOvzS92jvPHcElphFM1LIv660wWrXJfUCuxHaJC2wJ5d3MOEFrJr2WG777
Sc9hC2zDHb/Y25Jh69mmf2QuxUgqJsSW0Wl8LlD/nsNpein6meSDqnWPUx57zoUhTu4Slvjzf5YM
fjc/oWzYcZG6Om1wGdnQyoaJA3k4B8xMPKmA1GmDTqbZzYzZfluD2+CEAXrgZ7R1UKTTsLHI5fRL
ZptxVGxDlWV7tx++eroJB2MWwaVlgBWpJTbitAJHvPynxDaMPYjL+4ow4lM9ZskpVzSokYimPIm3
vlsffGvGx9HJvbSIjVJFceFXRFRNDtwtQ8JqtE0iDHVlyFsWQHVra9tbB1Fk74hhTQDEZ/VWOlN/
leZefxUD3wTk5nO2H5YgwVAsJ46fS8MJo9xzK+ldh3r/KC0ib6vGCQS9R9jAflr4pxJuCyY8av2f
COU8gICX83070hrLK38C5TzjN1knul2+JEWZ7TBHxxoabchHit5zh1G5hJP614c+23I6/WhkhNbJ
lUcQiJrC6VC2xuEnCbTOSd1O7B6ftY4pM73wclAO6Pfl36ScgaclbY6rbgI/bUFFIkfjKQnDdlMJ
MzhZg7NsSCngXW0TB6AjfNUkox6sdEEsLCGEYsnx5NKIc8gF2CuYPPTslWaHTn6zMcXH0THmWxMu
5CGSBkohmpuB5VKg1ghyJ2iIzHfi/GFSXvCQ3VXLhtbYxGVhleqeZ4VpTRNL73TPVjBWghpyZxFc
jgCEtfAnLi2ww+TUNIgjl4DNAJ7ZJqtjeTQBqcLRQCjecvC6EG2GUMVogupGJtNTK3P/ov3r3s0W
b8pyUyc4+g6lJ+8DJxkvZUQCnbPcuchW4vOkYuMqHesnpNHTTZw10aV2E6YTYoreByYsq6hEt4MI
sDj0UVOfcih2OA143akHGZthKxk4pgKKFmA1aP1x8IjD3V/PPnQUkPYWOiQ6wzHLmsnYNOgv/3qL
UJ387U9spGUH5SpGLLALCoRAIP0/s9SenifYEWY54r/10MM0+EUuf27EWtWIg6SVHXiae1SeY3xk
DkUzyZnBusgOa2SRfxpxyypvhvLhP/4tDxJEK8unxgNBUlmwgE/soj0MTfWpQ+FsM+KZ1ha/pYeF
4Mxem5NGWlfrGQPkIawD90JZHwwxxstJlNkpA48lCtVch7Z9/3ONgNwsrms6D6RWFOfZNNVD4iBg
C0vrpddFu0lNysgICaBsT9wRBeZM7R/jx7iv5ZYECa6XjAk8R0S4ss1cPYwtMX8S0iyidZ9WVAtu
KszstYMr+pqwBZoikFddUV3U0E6vs47Th+tVt5hU7jioOzeFo9vHihI0zMrNbNXMmxUTOjiq9Vm5
ZnomHAp80bRDmgz4c5yqe4c008oo3yPPm35XpmMyahlIu9DdNmoCGv3pmJyUqGjAyCa+1V51Zfee
t7VMv7il/4k3gFjaTdAsn4Y344s0A3DeVLtrxFHDJT5SA88DOcV4lMO7enBv656srrIZ7iADOkdK
dsRZyVA+Z+O3H85bCatkxHtxH/ieunekS8Gi4lfgV+Y6NiiBg7a6ci3s91LCfJLtGdKrcZ2zZi6h
U8z0YxvojbTys1/6CGohalzBCjVvAozTHPxnsQKb1fs7ooeuaHdQkViVLgG0fwy5CI9jjVmpdPAq
9gHZTQ5+bupROHimDqZXHCUcbcN6X7iw4Ppab+2pzj6GFKotyCvrUlg5iTJj9YzVDwBkDGMwUMjz
Y1qy9yA+iAAwsviT2cF+GsOLui2dxwp17bqFtnUzJN3tok7dJv1QQnnCrq+LgkTNDH7Nz2Mx2El0
9qfZPA+GOTKuISYQWD83TS+9u2hj4D0Cye4mV/SqiJesVXRWYUpuowtxsJ5IJEyFpPoY9KmQnKHx
32cXLc2WCzEhpgkfTNpkIJGdej1XQ3XUStf7vIR4q3JZsFCiLgMpvWdWqA5z4rpbFRDMhIHssrMo
buLQYpnHPBi7MaToHqJiZo8EwdIQGAD9hXl/PaJsBKGKVCaKc5rz0iOXlUUd8aJxJTD2KJGs4WZf
JgRyH1JiQBAWFUA0zHPPerFv28GE5zlfC7MYeAzRbUYMS7domHmYBkgAwziDUPH0uqoJ4m1IJN6O
Nv4tB7dZbNQ3OgEp7yLBBUEMqaHtDiG6drCKdzV4CXgrw2YAonFGw+UdEvZRMuYILUGrTvplhN+D
HTWCJjqcXSilAMPTZJMxwpJpTRiOndETgbhKCyckybbUB5sE0mKsOdRmLqVQ7z92brZ1fX/Znfx3
o87mBaVFs6xrtnOl7mrhBXvb8dTKK+29zht9aFPzJbflE+eIjKNr6a5nF4GgZ0PqFTwaOFMAyPbJ
IeNmzOPAuoxGEl0m1PoM01wEneaJta2gLkNelBvRW8YOpRp0Ua7Fsb5vsr3DTbmNu9baF2mBPiZ6
YQ4WrVjU8ShhuIQ8fd9lxmu0rH9TI256FnEaq9X1lDiX4cRA3wzNeSN680nQrVqjTl+0XzqBtHhG
eTw+8XaYCqLWKUi+mGB3kq4kb3Q+QVtwLqhqmMBIXnSE+LGYY+gUIRjE1SN3eA42QSiTY8qSm+O8
0ZnxXRhwCy1VAQEZ0nZbgAEYW5SgIkrJLemDi7GPXkoO6oijIRpgZngcywLu/ExgYDJ/j1amiavk
x7I77eBZ+BtEu5emjZVsQXwQHxYeI3PAUzjvCj1QtjN2WptyZIRX6aUjs5Z+XJ88cp9HG2Oja1Z3
lRCXHHgLnpr6s6Zdr1NFVw0lUukYWKn5MqVCl2TrTB9ny0XeWv2WhX/dWsOnP2AibRrn1aNwS1x1
4oq2e18mB2sUyL/19AQIi8jQZLg28r46Ri3hlf0yrWwzi34tiuCaRnCrSNuIe9wHYMtDqv3m0WoL
dwu3uSD+lWOXY5Vn13XDfa9M4lQZj8CNQQsrGFA0IqHLWWYbCnqiJZYXbavxaRQGRXJqST6CuiB2
jhByMjdrKQ5zXuKYKeK9SNvPFkTWOgjuMmdsz2Mkyw1jnLMschIgBgZGhnPqE2jd/XydZUj8a2u6
KBm77r2keZps++LnjSQznBniGVa3HFzMSz+3so1UhDySBsoysYpSzP20ZMkBb/pbnfApG24NiRJN
QFb1t5jx0w327Atiip4sYBAr0YM7x0VKiOJk3sdiemm4iTft4lvRMUJGl4YYEsPkpeo4Gy0xKiqR
qP3D26kwhxcnRvCSf8SKLmCfQNzSM0ZlxzwmRv9EgtiTM7FfRpcuAGxA4CVcromcNlbiZff9zSSA
vvCi2Z4jQN9mfmqr+KPRUMYmaycH7BrS8J46MsoOJYsa4nlGIRWCjbALb+O5e5c1TS3S/NINLuGX
XGlMYpl140zmo2MgQ6WQouNTpK+IHZ0t8YCq7o45p4NVVdAQKmx6Vz4IN1cpBNAuTXV4jkDbYpq3
8TIdPhh+/dHgJAkm9UbiPMSU5ufzc5WFMjuqdp7AedbwuyZlRUNKg/9i7vLzkBV1dcsMBY7HnJEs
wfvxQvOY5+iaVTZd0Iv17wJ6R60TfZWSGsLrg4cSVg7R5dQgsjAR+xH0+uuPf/n7v/3Lx/ivwVdx
U+CNKfLm7//Gnz+KcqoB7LX/6Y9/fygy/vn5nn//mn/+jr9fRh816U/f7f/zq/ZfxdVb9tX85y9a
3s2/vzI//R/vbvPWvv3TH7Z5S6zSbfdVT3dfTZe2P++C32P5yv/qX/7x9fMqSA++/vbro+jydnm1
ICryX//4q+Pn337Z2vn5oP76nJbX/8dfLr/A337dF10b/nHffb79n9/19da0f/sl1J8eUznbg3gJ
HFs59q8/hq/lb2zxp1TMFD3oq5KDpLB+/ZEDOw//9suy/7QFQjKSYYQrCKDnTTTLj+L1/qQb7GnP
tRwpHM3/fv2v3/6fruJ/XNU/8i67KaK8bf72i5/064/yr6u9/Hqwc3kL0vE817WE5E0K/v7j7Q6S
JV9u/Q86A05Rjt1TEXbTgNRaLL7gJphcZoR52WNSMHos/pB2iwGZCQ+KgewtB/AkbiUjsvtWTMRw
AYGPCA0hxBOEnSLI+mlAloceMopKfKOYJ5PLMaxgG0ZwvHEFIZtm3a/bxpTRRltDk121qLP8FwI8
RMKqG9kmTbXU6/K53BpG7xk4c/zB6bqDgXHcxxScaOFSSuK87ArsL84E6bY2ASGg24cknHkSHYNQ
+WxcuGndqrtAk/t9XREMmKwGK8Z+txqhBhm7uoKJjw++JIfI9IicXtVZjiVtQJ/E1/re7KXMgtAn
mcsQvU5jHNAtTC66bXAKXGF1GoVP4cYfYZ3n/dE2ORcbvWA/GKic9S7L3VC+ZQLZ4bY23Kg5tnjp
a42HMunw+sCVwcwh8PktLEuL9F4g0L2xrevCLjjO1jOtALeMnN+WWizo4xShnKdBSrNgRJKVX+hO
lQWWH6H8T0D++YKIKqdxbaim7zcgsQLnYFSZ156Neqjo1wRIP4+OWYzeljiUUd7FTT30ZxhABdUI
wybzOlN6xEHamfXbjGo/2PlLp+ieVRYKFXrfGoW702R6Z6Qj6WJ9Hll4PCNRI3JBSE9pEJB6dz17
rLmXPacG6xDT9icG1/Trh3hA9kOCYxgnF2PuosewhEl6EqL06n7oHez+HOfgbnudqzj5No3JXlVa
A7Uztsl85zQd9DCzkQvztTdsJOCMux6rKAyh0qSMjy7TIuppVEw45K6deZr7sxeWSBQbmgZky0Q8
FUwZ+/mty3Oaj75l6BuD8IFuU/Vk2LJX4yXEyavjnZxIfdm5ohwt5m6mdj76hm1osEwEUWCdRL1J
fRWbEmO0HZXfMrJpQrVNMCbPk5CBs3G63KJryRo9NsThyDzazRMZRiVyjNHpdqQVavOyqOMy+PJp
+dmkv1QVcypVDsurz7MPbMQMxgGhrcFUroJ7nzDJfaXt0HF6IafRASI+a30Te/SAi3020kkFDVQk
6pWo0MhdD7GiVXnQxZQ37c4otTGSezfgJ3h3OgMvm+NkEQHbaKFBIDKzwVJebvAMFob3SHlaZUf8
vI2G69b5M4YM5su5zQsxwravEqI8ozWPhTN5+zLDkAgiyS3wgG/NWCl1lVdFTCSgRyiHvMhwYVmE
R6Av1YcKFpezpafqhR4f+VAa0zFKTBDGK8copUW2Ss+TFzCdncpxy/zNIrBnIpyofyAbJrRfphiX
/w1Sxbh40VbpvZRJbl8HyQTOMjHJ0Q3kbU2RbCqGfKQaDZ617xqFB1Vi1O/pStm0LEUBd8kjxAIj
KeAbX+PZiczU29gDj21keFGBkHPqmbv0XsXRoBVAFdKwRH3Hmpfc+hlV+DZNIarwuTUY7lhFGEoQ
Yo5uDGxXMJxIccCSF3sxAtKYdEBE+1ZVk3JNBBuIo8F4xSmKTqQzjSE8UTZ1DPIaL0SbHMczQ+fA
lXm1nW0vQ2QlJSFtI8/FaCL/2c6GKoODQTMeezw+BWfRkVq7YpqH+qKAWt8A4CoAdJPVvESS4keT
nPLCRRY4MhSSO7OCWXDnlETPnMx6GgEqWC6gOXzGo/1mBErNaJyXOIquEC51ppMRRdGPA3w1Ok1o
WYh+wVlqIQTb5xbPwKWiH6kR/vrYhNcsR2ZMDF+HO0XZNUisLvXobDMOGJPPKR+NnHHyiIpg6mTD
PgLvGl99E/rWCcaqx2NsO5n12npp4p0ZbYb1Y8CnU24HXaZgV4vAjfW+ZvwTfrWNE7pXHYMphXoq
L99ZAuL02CtN75qKzMyPAuFgtm0T7pdVOS15DHFAmNfW54bTxzTw2h6SVpoYL7JuwFIVGNnqXRzk
aL260IWM7Hh2fVVw0VGlsO4Pa7txBdORsEaLURWJUTNHUq1/4XilazFhKuWw8axUYGDhUMdIO09D
5l4oQdl52bkIa4cuMV+biYskiO00BWnZz+Vd6BtReVmGYz2eqUKBKsiE119TbfrfsfoRbMADQWND
C5LZelzrGrMV4vMjMaXucJKMPVk1i4rw0o5RLtaDuX8Dfz0wBE8Kb4EVxABL7NHmI+DsMpc7fP8Y
UOcWINSqNFtYB6XGX4etMZ0ZdiM/QPwIlOzbxWPfXWtRJJdCQInGPpy7qO847LjpLhBGMbzrHFWg
s+Qp92FtTp+DiSCafFtgc68c9hFLprhCkr2Vz827P6NyAn/aTsMuQ5cNXadryjcf0JI6+40b4ngm
Y5iZfBsHJ+GBwNyS5gImw7AcnrEOHj4qQT2U87Fy2r656uwMeeWEd4QjusEUbI3QrsvO7eSUgjhQ
y5II+Io+ucpo4uV7WpGiOYkm9sbfqUfH7ruZpZNd0ERmSlHBQ0YSmVfESLnzMKMyIhRlvPREhrbH
dwsCBtGEu3JDGxNWqB108XjV9ZJhe1209cssurnbjYOJqrHN8qk5Olbl5vvG6ijK56y0UTIlNrUI
MRJL0J/ZGAXMCFPVhxkpA4ETNoPD7VyY+MNy0RAmWjQODZ+hNRh34Hoyg4tJNlBKCuiwEZcrEJjv
PTsZCSHAJL6bgFowXLN0Kjal0fc+GYR2iKJRcbft45IYgQPBx+REznk7iO1/v7r4r5UO1+VXft/W
X1/t5Vv5/0H9oDnUU2f9X8qHbR3xu7z97wXH8g1/VQ5S/GkJbSrXprlMCSD5m78qB+H8KYUQjuu4
tutYwnb/o3Jw/zTRWrgu2A/TokCg3PhH5UBRIZR0LY/5tPZMZev/TuXg2bzSP1UOnDMdbB8WQEZT
Lf/8c+UwZnkGBCIRqBWtiDJZNL/xD4Yk25bmLjWJI5mCGD09AKE1MiMoDUFYYu70Uao8El5svae9
Vb11rXDu5ymNb3KnCt85tsTXhAITYZibeDdzOGMqN+dLTUrrjavS+N63m/wyhL56ZwcSa74/6lb/
T9LOY7lxZGnbV4QIeLMlCTqRci3T0gbRFt57XP33oM/5/6YgBBEzZzGz6Qglq1AmK/M1T2kKc1uj
S7+CiifSaG+PpkWrRa49CoYAWZUSlV1EanQTSRmhQEg8ys4tCKS25oZukHeHBo/1d9vnYwUMr7o0
RNlNqbVnONY1BBSE1Pw/doeZSJUU9Z8EkhGAAc3cmXE4bCqroO3ZWY+07f3D0AndbSFF8knphltY
eFBmagsu36D9KACePppi0ttx4GO0aIJu9PzYOFpdD44xKLxNaVAMHjRLoGera2jQQISgH1Gs3RSM
CAzUHCj3KC7TYGHsV8mL7JXKSdNEq0JkFQxZPWSgapLWQ0/Uf9KLgC4XmvQWhVjAo3gf4G3b2hUa
XitLAemnoiYJZkdT90MF6CuAOX/bi7pxCOL8u2pk7ZNoeJQ9ZLyU1rVUvAK5hBxUAB4STCohfSdp
2GFU+jrLU/RHav93gX6kovjvoOfttgJ4Bda0IxnNmi2oAB4Z3Mk2GD8uKTQ/tjHUqC0HJd4xcRIc
AErrPOWUd3yF70iMqHlo8a4AS4KL7SaI6n6Pl6HyJeqG+BgLWjdCo5Uvfu1i1agGO8MxFaa7EL1d
n5g72EHgDhMWST8SNjBtXZOxoSdJHX2ti2iN+hl4+Vp70rQ63SlS3K8zyXqsM8A1WVy/KnLx3sr+
rVZXb0OXOG+agF5fayXWKaMDCV5Z+lG6CE4wsfG+qMIfBuLLGwU7j7Vk+l8oqXG/5yAylSAXD3ox
6F/gV+PZGtCTBFlbYUCAr6POR2n7Xaynyq5yUNCqemC6nZGamzAwyjXPSmVdmJL86GXoF3piJh66
3m3RAHdTdHmM9mvdydFrFOi41jh6kG4sOqh7rSLxwkQoe5VUWllY74QbOabOVwkkKmXuf0en5Zz3
mf4lLcUaOJfX3Hmh8SRzPK3KsHpjzr0NaBFtS/8qHe0Dm73SoHfp0N/NhwQFzKI4+hgm2/wBoLNC
I1DDN7BJUSXUkfseqm3s87x2dDys+ljHZlN5S7pmp6KHgE5D2pygh+58Obx1fAvyrOIqvwOUQenx
dfGhAQqK3aJi2YKfir8HLsq9IRvmHVS52MIuGEp5ib8bML3MBDvjmyQAuq4Ae6wE/01Ei+2O00o4
5+QuWw+U/tbPzORGBT5gq62mAnWFLF9k8Owcv5APjlQoVI8r8d6xAudn1tf5qQLpg6eMZGDEN9T4
Wjjp8JThHURbL7H2URoFiAIN/nsPr7zc8iDPfiHnzQ73ejwEnKEA+xQ08Fl9qaKgXUVJ1u0SnMCG
jRXk9MtChIowQjebEMCzHgpfmPMEPc9GaVDIh/jCF3U9MyclrbGUpWrcPGFPXyV7PdJQQetT06vX
TVcEJz9R9FehGJx9AXbrIYzSame1uvuzEkaTr4LCacNBvuskVEVXqaCT55advKVrnt1FnUAjE0NJ
TJIk8SDVGgL4ANIAOYl33kiCAeyEI2Iqly9hboYNfQm1RvpecrY5H+MLjintzxS5FRiHvs6ZJnnG
oQFa/B2LmuzAa7J5sVoBFTyAGcUzxf8BxEQVHgq1Ch5lVWz2vWT9ynOf6qsTV+0hzMB3Vg60JliV
oAI8tGT8pP9ON29Utyky/wtWy+1daXUMEb5eJcXNfULNZzsImYurIzr/apQF1FeQOCxSobvjcQTv
Ix1qu4497U5TAC+qYmzZvK85eYQoPSY5AmKaIJkP/sBZ0g6l+NhDAH1A5cc4lPmgHzjGsM6Sw3Lf
5JGMeY7i4qjOn+op7QCx8cPiIZMTjfK7GZ1gePIgSLmgxMYA8YxW7i4RM2kdNMGI90N8rlYNAcFw
Vh/oTlzTEbcrCm0rJ5W3dUstuE1M2t7WoLHHWhSI6pqEmqKy9iDWIPJF/LsP3IDGZkD44IBzi7Hh
nSbgXUv/S6L1hTIkLcQ0xxHLwJgFnl2u3/Lt3FvwCRztMfe63AM4zwplWyZj3a5XE+EXZexsL2JC
cFKw9uD2CEwVU6wUKoob8CIUixcnLLiHvKYu7vOu4fMUbf2MXqSSbCiR9BieRNX3Co3xH32lftd9
T/jtqEVnZ1zX58btaNfKvABu6RiAETJk5aYwKjQfGvOPMkF0dk3PsYeaRhye76Pa7KjElWtYQDsA
esJznt0A2/Dw0+xB3YlR9FXpUiSrA2graZqIJ9+Rsi+GJbPqBa8RfoRBUJxkV7aOZukGttH34jlC
2B3VWRHl1BHSjL8ZBagkFd88oR72Qm+g1oai6boUJOExkBCxoDDkS79aqwPHVwShcWuoiXbb506C
uI1oHUwVUGHBO5b6vftKBdLbClI2WrelcG7BW0iRgX5kQ2qf+/jbBIqHKkGaVsq93ILlQDxOHo7R
KNyBcIhbD2vEHlliHsU8mGwhQJoohi9lGIH50jRdNJrtIdw45EAiOK1OpueN/Rz6GJKGC1USaypS
7KpHDZMTShYCHbaf1G1oZqMzaLbpgaNIYr0VyK2pFCFhpWa21OnFFtk2UIC0Q/xVDhwIHoJuCohg
lZTzYlRjyNtwOarU3lN3ueLC3gIT6L12gPZQ9URG5avl5sqhZa7EnVl3UH9jJzEhZqQatHUYlF/V
VgFlCahLesZ1K37JURDbkWQaYPL8CF1RVsptXgkwWdXSPMSC2p6QJEbWOK4c5tmvdgG+2A9K3KQn
/GK9L4GJmHDaeTxmNbTiOMVA6yeK6H2jiJWB0qqKUSLS1WhTth31zSKywP2C5nZvwzzCuLn0fVMC
C2f0N26Bk/MT+sSDvOaOzH+S7gHlVoSMowm8l5Ugk5WMfbFIRPeJPi92WAgzahHVHofkLcYQliJ0
IsgR2CFEpGk8WZJwECo//qoPJe1H2TSgicSR/p7kfv8alX2O+DFWqAFvZUextoHhxxpqwHUBz5ZF
skU7ib8peGXzVslSeoBn3N16Sh68SXkpvgpeXvx2OyE6o+HOVSwbwIGhV2XylwzcmroyCj27Lzw1
ekl50PtHIZUglFN27RFSy8ayjqFIPKkLzvon3IGL37rUFsgAtZx6rZvc4GlinWOvdO9ZJ7rzyEKL
Kfz6dTJeR8qrVYbppqkC46UhUXvXWBBfKSmGX1yQ4O4qF7uIvFjMT5oQBmgW99IhKuLqxqUBZueo
YrWbvBjCNx3/hgeuaapviqDnlt2oOMauO8tA68O1INcKmkVyFysucmKIhgY1bdioe/FME5KCQpMd
fLJv7AOpS91th8Mcqt74mlAtbCrle5Clo3iKVcXnPujxjBEDLKAT9MSoipTcdyuZF86pl/sQ58lY
HFuv8XDOdV59R6PttMcur4mpulVabDTPy34qqe/eC0WCt0qlJfIev3WRNnJWDw2tf7S9avnQyFnV
vorsEP3EbhWfTKnAqUCquV+VUESb2odqVJwT9DaTrSOp0ntRw1U51pLWKd9ErF25z8pAobONQJpn
CHcBEog/Sz343lSgtMQSdLCgs/DryjIg9yd4uKMD7sLTR0l4XStWhJ9eaNDM1ClObYyqkZ4MK8Dk
r4H/ucMOXjvXoo5RZlbDp0FkKkXtG2/V9jYWTXJZi0aYgJpWmR+RLRcKO4e7fEzomb9gu5bc+bgW
jzgfzTnRiOlvAT81qFFG5L2h25ZHS8rrvV7jIKaMWqRKUQUw1QSsUuDwtPeq0ptHh9LEOm568zFN
TOcYiQ2Gj3IOd5gyd7EVVKFE30nzKaWPIgq044M9agmDXShOfwr7rkC203VcD+wMnjJ5IvA8EmvX
vDXcosBAi2Oq8OFzFJF/1vXulIeoluT+oP72Ehx+rag2YDzmIVtQgcKW592RZ9JA2glDAG5nlJbv
InYNj2KtYXWJtQWtpBrVHF6iySGo4vYb9RkI12ocf0cZzTIpPkdosoArunGdLD5E7BQ4rTjkHEgM
wQ0oQkc9ileIjVYDiXxo9rAbgNFktSAces9LboamllFvyduj1iDj0NCMe1X5KFuMxrojPLQC55xB
I5dOg23TSWWO5m1a/s61zDjFuR7tg15tSeKo0tnkxcK7gBDwc4PmEvZNWWi+UmxVVgnmNUcH7YC9
q2hAzoUIVC0CbWp8mxhZ9m71PTmXK8jabW7W4TvoPGFDsQ2UudBpASoNEjrVsqIcMiUOv7WIbu/w
X1LPoRi5t+zV3rKpimTfAyBhVLsqFCSyxAxfkkGB04BPn5ePEhnBHpxA92h4mgFBN49hUTSqR4mW
JYVwVh71yH6BCMACOPZPbR1HB/QfgNlUkNGc0sDLEukEG4Od1tYx4D3XCV6z607Tg0OGO8pWB4UI
j14W7xSUPZ4wotFQE/JrAsCI8DvXoYSNDDCGp2KPjWdavza9px96Wh93NHfwWNKE5huvJozSBiSi
ExqmG4O2wjtvM+fe7V2y5VYNyVWwAaJbiUm2YXLVAIthE2Fa96oDa3iq2gSUBj9vxak5cjHi/AuP
Dfk2aXWqDw6dhtFCWFfozzU4knTIa6zENLYexRCsnoGP9Rf8P/td03XNqxC17R4QBqzBnGrhfSTi
n7GKJXR0AP1r6Q9JQXSVRy1p/a2aGtnBQ1KwOJYYPTt3slQj7YvAtCVYp7rLTPGOVh9NHhzii1Gq
WAONla1l3QtkOxt0XF98tRy8ta/rdb8dMs9Vt1UattGupArZ22ot1PlOLqIKF6Cg9nwD89cWt3Qh
dDz5EERCWh+8AfUCMNB6ZN0LVtR+axWnKu9kxFbSjSk6A1qhXYwLJOpVir6PB7WIb1TFCZxz32ax
tbso1v23m37ZPZe0TyUwWQQ/L1FsMzS0zoyPJbAwIl1pJANM7a466NC28lW69p/VQ3gSt4hjr4Oj
0ByM/2Ax/lMjnAk7bdkjEf8hqvUxqsnzROoFGbmRpiH1yyuc8Sr5/frY5oem66gtqRZVxvHfL3AB
gUFXo1V0HEWKQxwN5Ke2ki3EmB/I3xiT6aMiPfQF5hJYkrlrTEWl8sf1QUjjX7hEN4xTZWqWaCio
zIwiNR9HMeQmJaiQUagP2o/yJb+l2YKVOv7UK+dJ2uk/8FrSX6E+uxvr6XrsucH9DW2Ik/KoljRy
gUGnuhrIFNdBJ3G4R7l1uB5lbglKokghWJQsHaguReLL7+QIdWNVPiPsj0irABzcoKuzEx5Rv7kj
uVNPCCedtX8TVdKgexqiISnAVz5GbeghW65IVO8EJeIQbZEFP1m3KHuf2o1iJzveZtlqYagzMypd
BgUUcznUMrUslNoJ2q5RWVqHvDb3w3eUoBnmCkOGzagQ9XY96Mw2+BBzskRDA4hBmY0DBcsKtk2C
E9VE9cJ8LkWZLtNMTETU3KCJVSfRO2o6XcZuYfrmYsi6qkmmrKh0oCYLBbY2KmIp6zGhsW4XNXqK
PXSmTRnogX190iw+xGTXSTLrYmzpSYapTSYNOpUDXLLDpsrE2lNynilMUg/Rv/W5eWf1YHI7mGCN
7N1cjzu3QC7jTqbRjMkzSBGYxjYSEawJapwkXMAs18OM6+zT8OBGAefnZhGnR2PkDXlgZJy/6GNv
wiLZwApPST18OwTZs7kebHaD437y/6NNVr0VuuRzbj+uenM3bBCGlm0rWOPFxZqvEFFf00+9l+6v
h/2zHKaDVERZ4SuqOkyC8RtfnP8OPU/8BlmS/Q6MzxZMyxkOU5+u4x09ybW4aV7Mu86mEI0WkfMo
/ATvfv0nzH3Ni19gTA7QpIJlEJjjdtfRkRCz9BCobv5vppdemgxRShJN1Zzg32TkFYsqYluAYduA
ecfl/IijeLxDbHit/Y721dkSHs2FHSLNbZHLsOPgL6YX6IpANkRY8xmSpgV36k3a47i2kX7zyiv2
ervu34x1vcEXJkHRC9TOwvTOXI1gm/CRtnTN1Ogef/wFPpoGQhKhMyLwZXlmu72xbR2Z95a66Q1j
Idrsx1TpP2o6c62Zk2i5aAYyOqNgrSAqxTSmwBnsrq+XuQNOuQgxOXXwj8QvcbxwWzTIMmY1KH55
ebK0YJZGMjlkRLc2OWbxryg25YtoKxsuv4PyCB1qLZ0DOzsHC+OaXytgNIF8ijpw0ckSrQ03gnjG
Rqg2zcZEjSNfF5QTtvnO3wnPvEYQeRkeK/Yi3jDeHiLDv/p4f3/AZLE2OKHUUEDVVS0/SIjS8DZb
iDC/GP9GGL/txXaoQ9XtMpUIGtxC5EUaBLNreIbHQPXLfS30nd0LOpWP60tm7iRXLmZ2sipxI0X/
IWbJwP+3VQuMxClAA6ta3O7zi+bv+CZrM42zvCM/HT8hp8zpXK7ztbfp74xduil+/bsVo4mqZAAd
EEl9P06nViNIblSs0epH+9v7af7yNjgGPeOJ6x4zG1UOuzorz/KNuDfepLfrczqCDz5dj4qmmJqi
8X/saD4GdxBM6P2S4OIRzJv6gk3TcJLLlXFDIYd+4Q5Fqo33EG7qg3MnbuJN//1ZQ09qpRyVNSoa
uMItrK7Z2f/7i6zJTRKXcHlqMKgojQXrAPfj1NxeH/Ts2XMRYTLhauxRZ6JmDNHgxgRPVCjnEJvy
60HmXjPgwVVjfHKi8ilOoqTIQqX4qf3nuSmIqEXsFOcpjn5ASSk9rg84yjYZl3GsTG8PrHpz/QfM
zqOl8aKSFQuY7mS7VDTbvEzkvZbX7S0pEETK8/UIsxvyIsJkn7g9zp7D+JpxwxC1X8iXmb7LIiSE
rN/XI81+sYtIk2NcU1OhAlfB1i+/5wPC7MgPmafrMSR5bitcBJlsBZor9OVHr6MSeONKtqU9DRPb
/KGsYZhvooVlPrvx/kaTJsvcoZOdeT3RhOaLrIk0H8Hwe5YFvtAFIljYaE4v3U0LH0yaLEn0RmAd
Q5xeqRHduJW+8/e+7Wx6Yec6e8him3TT79GaUd7814XJVa5P7p/Jv7gz2iz6765Wd8qWTlRw1+zh
/qysXYT9zyp7LvfXIy4sf2n8QRcBS69VB17bfM1O3PY+pjv6QgRpaTrHn3ARgja95GQtIYoN1jdr
WFXfreRgrUs2NnDjjb+NSBnRiFcWzpalsU0u4NxBlVYZA0MpwnPqaaA1cn325jacOhKmSbOxL5rO
3tCnjZ6M75io37YBXhfWftSsuh5kbv5UWRdHTJqqcv99nL9GrDi4Yp5mQ+aWP6xeMIGxuz6NBzED
txEWSxnE7BZXZQDWVP9MkCaTiWtKHPCg/ozvBxG23orW5w4hiSfJTh6ExdLf3Ba/jDaO/2J9uKVC
L6tWVWBX2iEwcQKNQmQBC/0xFULOsqb8KhXh4/VJnf1yF0OcTCrKmFVo6ny5gl7TajRD+yEnQUcr
2cyP10PNf7+/szmO/2J8yoA+sQAPHulsc6vWNVZQzRpZRygaP/63SJOj2XeroCoo6q4K5bebAYoY
oANT4OmtbHM90uymhqs1PqLhgH0q0QVW0/pZRDkEFzCAD2vxW3NfiLBtbdemC0025uoHJdrRR1o6
nufOSHUsTsumxfqc5mJZW+E5qfHV+qOzi/cBaWBmB7fOCpT7mnbf+vpQ5blj5CLeNNPS0PIGAEi8
0laQAl8hybTBouLOP7u2duPa1hpL9E1z296B6N4OP+t9+R036YVhz66iv6O2JpdSYFrQv8YJVxtY
wrX2pTODg68WKAbk/2ZvqLpOIWjk0cmT7V/IYasrHEWrWjrrTo6r5TckMRZOtflD5iLKZNsnlQCJ
OWWxhi84AW8H7jngm19dii/uYrYszR4yGsIMkB+hGsqTrdHHiY8F3PiQps5aH/Wdfkze+udgI9zq
GwtG3RFoxXH4Vf1aumH/nM/TqhMlgv8XWpmkML6Tt0I0rp/+ITn4+/phfCYhZbDyHvutfxC3GEzs
nHW5cOzMFtku405WDGaptM57KofjkFECqx+6G1qndvIo0SDYYsG8Du+W0uk/ydG10cofTzvQjgIy
TUTFh4l3IQ/ro3SLvIid7fKlzGJ2Z6ImauggyRW6BR9jxXLma4jjkD0gXneGpGHZ0aCKNiBvYIeV
YoZ3mjBAZTS85GBCWkBevUwR0Uw74YBEVLn3gfvacDOahart7G7F9htiiqKMj9aPv8wcasDfY2JA
Lwg2PFwc53XAag2H2oV9NF5U0/nWJE1RmQBVwt/5YyQNdRrZclqwann9hAQdHL/a3EpKacIkRCbf
idTt9QNxZtblsYNGm9yg9j7tk4CVVLRh4Av71XuQ/oCXuHC5zEzehwCTk0GoIPnHPUedjIKeiMK2
lR4Lq7bDWFgYylKkSRZQRAoszJqhSNauCBE5Q2zNQHwGHPzCmKS5WeN1qfDK5TvJ5mRFhB2kCN1k
rfoZkmB1sBVj7Iqs6sFwxWPmoOmNrd+90Ti3MgXpVgKPGSR2U7ropwEFu/4JZxaNZln8DvomI39i
smgEje6xX9VIvpQPlifvmwoWUynS4Q5eY1dbGvvMNF+Gm96gqobUmZUSTt4Vp/xb9lTcMUZUIda8
AOJ1+TPdena0+xclkg9hJ1Me6W5SWjVhcbM/Yuv1Dg/AX5jJuUToQ5DJeWfVGh5SBUHA1u37c/2M
EreJj8xmTAqqtf49/FKiu26s4u//+BtyaYiSrvH40D69PQrs7LsQ6bRVJYVrMG7rLsYfUtB3iJ3t
MI9f+IgzCTPhFP3PUweazmQypR6UlagRzrMOifzsireD/3J9REshJlPZi0Bc/PEow88bx+4uju2y
B4vbZbjIXw8lj5fu5NhkOAgUQEbSwfpPLmUvqfFYRUyZJek+OmfxqGyh8T90CJ3jdLqT0G3ddnaK
j9sJ7QD/S71PF66ImQNBl7gaDEVUeNj9SRsungUI6rfFYI7fL9MMW/UL5eBLYb2QBczOKdiqP3k6
/MDJOLUuiJXC4yIyRACRcRr+amXIdTy3/nl+qktju2mkaYmfkkZVDBw5F9kHpYlAao7OmlrD0Y1V
Y9Nr/d31zzeXzn2INp44F5MXDOhVwg5n8ra1HT3hb/jaDDfpQ7NXV6i+YvQz0LnA6yDdom+0MNTZ
OTUMS+fRDwpDn2yFukylQo5LFf9vTd6WkZA/VzoqEEmCsvrCQMe/NV2nMuw3SdYVA+HgyQ3lKakU
AO8jF/c0+ShnvXojmZWzryiablAiDfbIljlbI4yLc0ZPDMwRwgiiZw0LydZ4JXz+IXxdkPyajAbi
xxkXnKjvaf7xVs6yyhbQgEDQY6P6/l3oWd/yQpTXvSt/x2RrKcP507X7FBoVD7apRoV2mkzBMfCt
UtSosuCyLedQ38BUbkKpvk8Gl0J8rVMlaIs3DaanbSXeDW3rB79XnV2lSm9qFHEMA0TEtQQFb9F1
bn0vrY+AMxFm11sX2zQPM+GyPuNzayceAkJ55pc2VvfFUvF05uLVZQpGY15I9UGcXLz0L5DFRumS
Wli3QZi3P9N8XlcrHQ/jVX7CFWyNW+0aXanbhYU08wC6jDwtpMrITBRD99/I4MilTfrgu2t/p6+k
tbIObvStd6tvw01y5shdCD67iv8Oe1pRlUu5a1jivPWoFjjHelftmyOt6LW81x+vx5qdYapl3Oeg
17RpSU4zAzEpUjynKj9bRxgcGaaO1ARw3uq21Kt/cSuigwNVVJXhrU5vRYdrWdAHUtUh0g5Z3d1k
UfsumvG/OHFY/xbdNFFmnibLJoMVIcXQ1NF1C4QtIGZpDSutvCssR11YKLP7fHxL8B/1nWljlmWS
akHCgSMe89vwWOzbLRD88+KreO4QlS/ijNfjxQmeG2bW+YAZV8JNt5W28AW3zlP4SwWHEd6nW3/j
PSuH60vjz7f/dJBcxBx/02XMIDUQ9CFmaSNq2axr1NDfUTXwdxWVaNE7BUc9Xlj7s+vxIubkprJi
xRqijJjInJx8Tf2ly4C+QfsHCLmUcrVwYcxPq66bIoxoFSHbj0MUNBRVPXTYIK1FB9dS7hWhP5aW
Ji0Ma+6dzyWPmBOGhSjYTJ8QCFh7hS/nHMqH6uDAOKVCjLjousQe7nkJmzeXK8lj71WW2dL0zD+O
ykvYGU5PMLCx9AKz8ieQ9Hxpecw8UxjS3yiT5aG5coxBdAHEy0bOe90cpKfwmP9SbrWzY+ziA5WC
XYU1UvdvvtlF3MkSQfjfcgWJ0eWdvEmD/jiIPB4Qpby+/JcmcVypF6sfwVxNxsubVFD4hie77TTR
QoS5xcf71lQ0AwwZ3YOPEeoIuy8p5JhqLaS95Vp9gFx0yPDtXFh9s4FkmZXHCufUnQwFojb67S2H
fIbuXi7ua/nFg4T0z+dLuQgy3qgX85U4xiC3JPB4lL+BN5fTZOHtOLfeLgNMpqs1XNJLbTwCYRR6
Mjunz5u9BwUFZ658KWWW+bnTw+8i2p8X0cVwIlPpGjJ32iwrXLxsjGu6FQZYtBYxbAxXi/CQ+Xj0
xgwESQ1p2kSKm6qDG8xrrtmGt6qNzI7db6GCrsb6br3wrWYfBIr8N9pkD5V5WUVI047Rgv4V7WQE
RFfuHirRxl+3X9FFLcX72oXLfztWmPFrWfiYc7vr8gdMliQGqqiE6vyApHZG3Ur/i2Wkr9dX5FwR
CajZ31FOliTKtlKiawQZW6nDCaFXvDb26U5Yt1thp2I+azv2Qsyl7zhZpb3kG50QEzM4qOnN2O9H
yAqBM9v/2Z+K3VKfY3YexzKDxgNPpsXzcdeRARkBrkI8rrxcR2OD9mPjSAubYTYIEFBQe8qoKjJ9
zLRNoDkNQVJJ2IXKsPWi3cK0jX/i03ajf0pzjFapMX0kkmo4gLAJkaUr99HdS3v/mbL7yvwqbp1V
tVtMqGa/00XA8d8v9jf+z7i+iwREv6o4JNv4jOnIOj6lh/R++TPNYWkB6Bt4cEPnNK0/S/UiHJJs
Ruqm1DPld+dsPgwbJNEezDfnVN2kzxjbbADs/MZDZyXe+HdCtloqn8z1j3RLxJCUXBXR5mkZ2pTp
3Orj8dxtnZ3orse+IwRibKfW1S/rsLj35ub3Mt7khFFin8qGQbxi09oa1aJu75ywPwSZIdwvJTwz
V4Mhazr9A52HLeIPHz+mW0DHDAeuhrSM73w1PsVdjYWM+9Pry4WDa+5QMWQTdAEKD8Dop53FOHKq
LkjY4CNaGLGIddb9QmbWFnbpNi5fEcI6L10OM/e3ocp0jWmKEVGdHJaVUDq55PNs0vQSN5d3p0Ye
XPAXShYzu/xDlMlpGUOBi4OQKH1Zmiv0yyIMmAx3Ad41d/V8CDM5sTKtsQr5P63wZmNs0Y+xXlV3
zdbIz/4OzR9eFqv6qXjoUU7+N/fOZfRpIdMsPUTDEwbZNs4vCv7uJgH8/a9mEsKUxqtipB19XI4Y
iQ7oXRAEbQ27zeEhFkv7eX5J/A0xOb48py0a5N84L/ELNR3zoPhAx3Vp6TpbijPZWXgyp+hjsNr/
0NvqTeji7nUMd+VG3lbcN+sGDg7Mn9ulFGVuS5MSk7NStf9Mauqd1FeQmOW8Qgu5wZZI/FHKj+iN
LuznuQFSJyNxpbAs8b0+fivVqPJEHzyNSjZ6qwDtNfkBRtn2+v02G8UC+GRyU38mS1V+Eylyw2hy
tOkz+bmv0K6VkoUocy92btC/YcZJvbhlsB3wlWosX4vHkccQUOiF10Z3JT1Ee5Tosuel/GPuM11G
nExfgwmC01I8XFVJ8ah7GMxnCpp9SM9r5kIWshRqcj7lVllpLqoaKyEoaxj+/XBv5q5/6wpmucLr
9fH6J5sDBHyYzMlBpUBNFLRoHBo3WPImP4/oFWGdntyDtMZjN7T7/RIeYOYMHtvgUFosHcbltEAG
+g7TiLJijMipm/iXmc0/v0zonyicTRYonc9wlbTM09G1iKoOKrlajx9btjLar9cn7/M4CDJSFUjm
yBunUIMuGqAPC5mGKkD+VEfmnhx14SIZV9bHjPFjiMkJCKG619scRfjCF2xPeHCL2k6NAwUcbAKT
1fXxfN6/BDNES7IkwxjluD9uLMRRAqRksEvtMGYwAmml48tgNfY/j4KUH/gMUBomIn0fowhOZeEC
jw+4mf00+pOLagCSeddjzGSiikT+p6osL1iAU7ZTFbmiofbkSu162OJ2DPV7HUJZfsjfoR8dLBsd
SjsGY0MjT684pdb02Jd+xUwWNa4Ki3oYfB2Zxf5xqMj7c6sIpIcjoaVAEwNotH9007X1Bw3XKFtc
JjfXhz6zKD/EnNxlnEyN0cQS8AXEBG+HzNEfUXj1Fi6UmXUpA1wwRnQ+tPBpoo2DriKVDu0X2Rio
GmEd3ccClvXGa6d2t2GIavn1Yc2sTQofcBB5O83Q16wyDrW6JH9KvPTg6sHXyqBYsUh0Hxffh/2m
w/Mda/dgailYTdtKABhHJhmz5x2yQ6+v4PHbwi1wdmWbH13b5A3TI0Cwbu8iC2fm1VJL5tPxP4k/
WTFFpNZuOhaxBrwTx4sa+RscfygeIJp0fUY/060msSYrJbcEWsMlsbRaBn9a7Qb5dx/wZAseItSH
XP8h8T1bQr+uQZgGVQm7Akzlqjqds8IeAjj/IQ4VWP8GZrRwDX6+l8Yf96cdRoNaM/8k2BeXvBpH
bVqOrcXSplIE0eQkrzEm2bi/zJO26zfwTwHILRxNs7N/EXRyNKEZrIUJCuarMPriZijtDtLGin4M
ZrEw97PLTB/7Q+RKsjFtqJgO2tq1yjIbASLlLtyNDRV5v3QLftql4yTSloVBIyPePa2btLWWtgo2
1WDhnLUYfImHb53+HsjhdnCV7fXl9GmDEstQ1JHzKEk0pCarqS0QMyqB5K0MXIuxCdk21BJx4lw4
3pbCjMffxbroZR2x1WYMI0Kf8zHJuE/E9/9tKONvuIihdlISVciOrzpEVv0UDycMGjRU+6+H+ZzI
MmUUSpgu/BtYdpO0EovvpqzpIq6GH/W38iFdO5tqpT1IkHGLnbtZanV9uhlGbAKKOkCTFNP81K3v
vFqPakCDq9Ev5z1CT/7F8Pof1wc1G8SAL26Apx3LdR/nThZz2VSxfVzVWdIeeR66N2JehwvXz8wq
AHCgovFqWIpqTh+4BRr0WF8wc22w1/oXV3nRg4UTaEy0JzeBNW6e8XFGhOkNZxZIiEvpmBhnSFHq
whFihRIN2F0D18NZsQ3C3fWp+3z6jPuGawcQADU0ZTJ1serlmeiX1FElCql1uHW1BkSDsumChX7u
548EhlsDaYC2Mp4tUwCQ1Jg5D1LGVoxNhtr7ijbSwmDmQoATRzuZl62mTaEhOGT6qZ9RefSNHqG9
ZAfZb+HEGefj4xdikV2EGH/CxTbFp6UUI50Qna+t1fqbKsC4RvAkR9kLK5HrH+czpo8i82W0yaFg
tTk2w2MptT0W9S55GjMDxASfgtfwlJ+cVZit9Fd8Q/7xSv8Ydlw0F4Ps0DZO+zFsSLKFexwGd/I6
xA3m+vA+fy4SK5O+GXcS6CVjMro6D6y6czJGFyaYRJeFdyxMY0kv43MUthOrDggBKt/UOz4OJosy
K1NQM4UapWwQTiIljxfmayZx0HiSmSLlXwPB8KloRd0o2PE1sMfSCFIgAnstWq65wEMTd2aokNsW
SzdVxHAcxbGtKgR3ZvuzpWtiWkjBIZP8jyd2POXpKOjsahDSH4eMDbUsGLpPD0o8gVfe4A2wtDI/
wRZ1RnwRYvLt3LZIshzIO3ZgwJhYJr3Q70vZpWplvKBlt5OsAPm26mzWL//b4CaLMyvAZqIhyqrB
qR37jpUjL3GBPx/DDI6zXoN2z6UyBUc1makY+H1wKJrCFj3gteJYZ8QHeRD38D9BuSpLFMFxvj6e
K2NIkw6lzsNNNCfwyKBLa7wdGZUvnvsSVUPnziu+XZ+52WFZHBjjOW/K08Zrl4SSYaEGAAKkVuzY
zX4YYBX1Kl0J7jlwkAmz6mbhvPycdGomz9ARBDKmhNrkfil47WARlI+t5XyF3cMKl807NxvFkc0z
xcODj4i12EkLYf+gyCbzSVzc6nlQgWafCnAkgtH5/0faefXIbWxb+BcRYA6vZMdJGmk0Cn4hlMyc
M3/9/UrGPZ5mE81jH8CYFwHeXcVdVTusvRZU9nxCzXiagdUhzQnR74eyfWmBfFdkUnmu7gal3niD
hPtdGUa1gwuNKgDxwuXZo1/uo4yUUT6GHfuImGuOCoZt7Gqtb/ehhQ7O7Y96DSCGYQR82X8MLk7i
PAZ2y5UjkhZtOqTOUemOgr7C2ScPyRkSydT2xj/NL+mH7Ke2r3/D+m7/hBXfvfgFixM5z01TIfIK
9nFmKFl96cwXc9iafrtusy3WufAkyMvnpmeIhOoKkgc72jV3zl6gBtRdftxqe12jioQ1k2hSnBXj
Clrbxk0Q9UbBjd69StaPVE/uKIt6o2a7M8TNOapSVf9THp78ud34otceRIWKQpWKYBPs6cuQTIHb
30iRX0E9EhEtn7TmbI7m+CFDFQFRnCzcKPdp1/eCmEQDwE8BHRi4vNxZWbAO9jpUJ2exr9StTE8x
72QEjPVdcRe+5HAeIsHkjidpr5+DR2iugbv4z9EfALgPE23kDMUbxKLeq/AxwtTXeHNBkYlaRXCI
tZfJ2tiilc9Dy5WiCJe0wDwuI/4s0uTIR+uB62RqIWR2HOTnEdv+0SqSjFPEqusQt8C/HsqPqvZt
iBGgv+31K5nUZWChXZ70KguZVpkJLPTjCGM9lNS6J7jaql3zAK/y1Oy2Z06vfQObIq/GMQk2lnXM
FN0lHA5g8Dg923GMejNo4tZE8OgfR+sXhpazgux6SRqJHBFjJR+UoH1GXXADg3x9bQgTJsk78bpo
+17uX1lMmlVyrSGoG8nvbFA6x8nS0xejy6P97W91HQNeuos4AW8CWj2BDDMbcBejtXZ6FsAuuwGd
uxZsQa5FpmfNGDCk0ZBWXprIR9uMkTE1uIaVg/IxL139Vb/Tvfxgn1N39LpztusRsf0IQ64X3k3M
XR63psiuH1t+g4hEZSI/COIWT0E9t3rVjhxkvzDbY1ETgFbdBFeFFKDU7kf2OZE5k1Lu0/5QlfB0
e5evnRPzxL86ZW6yr2X2atRtg9YGUxcao2vnMBi7Q2eCyFQCpdt1JTLit+2tnECGvgln2G6LS3rp
QXKntHUIeTcnsPnWO2dtN58g3jvk1W9s1b/ocfORqQgDF+Z2VqGGvPzIDem5YBw3KQGYqETkTKpx
TM+3l3XtrJQxFOolyJcybPHb0944K89CHFkzoaCs1WdZ097l3bRx5a/sHDYYuRPdEJPZ50UfHax4
O9ulCKLv2gd1PwOlanb+aTqou3jve8rGkq4dU5gjQWI+VgwZiX9/s6S2HOtOUgiKrJIASC+Uma5z
ox1HST/ouXonJ8m5TNqHeBqTjadCPF6X8Rim8RCFcREIE3/vxBvT0FW0kZrnBKA+Y7dNouSnGbUV
bpluOI5jjdZXFW4BaVfX6wBSQD+K0a6lY8Z6Z2XQh4uqV3WAfHiPB3+ITDIHKQG426vJs51Gv4oo
+3zbd667PybLfWN58WEpI45wI7HT+iOCA95wjN7/NdZhfxGsBLm3BTdcqVFcWlQvv61vxTUNVyz6
r07nlufyEO40iGnQmeK2E2QIMXDl4nv0fWOp12GLMEyoRP2KC28ZJ1lBo9Y0ZvDhIDsaMezyjFvE
n3NbS2E3VkgtulBlAmz4Phv+AEN8dTdMNA8k5qRdzURDzpcAgYbZ6NVj9yWs7Weq1PXGw7BSGxCZ
j0FHkD+MuC6+COQejL9q+EIuHZThmJ6NA62d1149DYjVGu4El/F0mpCjGjZcf+0ieWt58WWMSEZQ
q8eyPXaeFqIylH+5/Q1Wko/LxS1evalP+qaSMQH3enb0j6D9jpYXtm69h4p7X7otTx8CrJ7sRrvu
tMX+sRJCXOztItlSzLL0Jx3f67umJNHJKrdXKunQRM7GXq6kH6zUsUHBCcgMA+6Xbt4lzijJlXDz
R+WAjx9Q9gBFjOzE7r84VGu31htry1S9y5UosAustV8sV0AalXtUIj9SUiG8tGpXjRgoVE/O8xaV
wZrPEDww4WYJNmB7kctBW9lEqU2NIAD6D1oPcdWNsG/tbnxrYZFt+MgrlE1GHhczryHaUN0hPGUH
63zbNbfMLEI+ONA7RMJ+mxGY17+6Xdvw09+ZxvJ9ebuchV+MaTJ2bYUdxBsP6j49RBJwzJbIK3YF
a2QBF5nx3A/AeA7tFnB/pZ0KaOLvz7V8aAoz1MOgw3pz1+1FVy9uPPhrrSedprF+EALQdyEcs+Ou
PVSfrY+393hr8UvEptJqpf/7WyovHZql3P3+Gfms8UP5uXVnT4S65aN0lqEo2/i8Kxng5coXlxvK
sU0/B6xcP+p/Dkf7rByLs+aZ99uI+rVb5u0mLy65NAqdBj03jn71SUn+RHNXzrdeCfFzb7jRsmQ7
1wEdxggb7a4RZHaCftR67HGg/ijttvAa11BRwoS3S1pkCmahJUbY/N696JTu5u/5Lt4lR+MYnFE2
FdS4zl12AOI7FTvz9bbXXKcJwjalVeU3Eud3OeJNRNbFatCWPbHnqNbWvm264oDaydfCQJuvMa1k
d9vc6gPMKBCdYqopTIgtgnYHCYnUl7EXfaqR+6i8ofKUHRCLfe9JQmgKclk4M/ebm7x6l74xvHj5
c7Te21zBsFAOMw7GF4ElEGMgcHTnyjH+oOyn+60ccNVZ6bHZhihg6UsaSanTogrtYLKHfnZpke07
6XVCGPT2pq5ZcfiE9KegvrqCrKBAnnRNQIXcHhD5LqSdjqZo7Gy1GVZcheYQLKs6OSVYJrHDb1yl
YYY6R0CdvGFEJi8yBpIuRRoekl7yH+soUzeoEFbtARKkogQV8FWeMo2TkRY9y5pM/bmqEB6uxiOa
PG4VBhvJ65ophGHQXCIlgnt44Rz2zOS6BtGc21f1XYzSkp6ctSqEVevX7U+1EiZTnaUOToTMIK2x
2ENIm2lXKjEyyQ0ji0EunehkhK4dG0fum0ck3RpmzhFKv212LS9wKCnSRHGoKgKwv/x2UpdN+eR0
9N0emAI5y/tkHx7ye8Ni2Gs42F9i0pGu8bbYSFY8kyKMAsSBBeM2i331dcduOwuzPfoqjoOkYvMx
jJ9vL27lZFMHYPyZBXIIlvmsXE1SWIMCdWtV/tRJA7JaKnfLbSNrISfoaQ2kBhRHJA6LSKkcx1Tu
QMG75vuZuWSuKqqtzYMYG9um8V3xRwf3QF1Q8PCQQl5+rjhumtpqTc0t1OwLBPwu1/ehSGVvLDcZ
18SnXzx2FMl0h4ESW6AcFgvrJlvOuh5bMNS894+Nm+6cp+bQM/uMPs4mw/bqRmpwU5IMmfxdVk17
qWvjpBs014pK56FHYuAukAo0GZkM7b6bgUbThCT+pMm+/H6wp/BDCBMwHLIqosGVkIra+LJrG8Bs
KnkrSGGKn4vN7lFskwCTi9JxdBrB+uxs2OnH/XCeXvTvqffPO+1AVqiRqWTioKSWyFQH/qrGiNjw
1EETUFKm5gAlkfn99rLWjp5GicVUqVHxKixC4TKa/AzhVM019Nn+Upm1fccVQIIeDFWxsYXXJ9Cm
9AUSB6CegJMsH/XeduI4U7E1TOY+gyFjJ4GW2shVrtMwrFAeowXMFUZ75PJQqIVWT6Yo8ct63gdw
3zvhI+O3w7dR6eqnjmrhobGnZMPq2j5ycRElMVVGpX/hHZbkVH3qU+TXgvm93Dd3k5pSTjaSr//8
e1GUIJvlcQULJmLSN6+rOTnt1EF34k4tepKZUta7tmuTh8msN+oEaytCB5jsGeoIruXFiuwKDhQ1
b+AzmXNg8T8iMN6JvFXq27Iirrg36xm5uWZ05zjmyHJHMU+AnO0taWsce9UME2oUnsCsABi9NIMu
exFGZUtrRM9RDo/daXo2kQ345x8H9MF/rCye7Vmz2kFz2DImmh+Y2PmhpfpTirLhvzBjwl4qqlMq
UcLlYuwitayKS8FlvtLLbf1EAeA8BFsSBGuvC5VmRJSAtjF8tMjGbVQLG+isOa6a/9wWvifZ/TfU
gh+SsjveXtGqKYeiK0gH6O2usDgmXWjTwRQybZ8rDX3QxAxaT/GHh6EZ97eNrSUXtE5BzVLnX2nW
Uk8ekaDijUaQrk6YuW7Ufa71JUAHVALdOQ5KFIf08VGjzvgAe3K4i7vq25wH+muJ+ISDPEnjty7t
hmAnj6q2cZf89sbLt5YImhq0CZgF0gp5cciDIUhtmZn7323z/jy9CspPk+Q8vldPguLn9oZcR5si
YNcRPmEG1aBDeOlPsV7PTKBzp4DQ8dredGPH3kW6SsWK0Q71g6F9vm1wfYFvLC7ulkAJZKVssCjf
1Zn3Vy9jvBsYtTAP+Xvm0DdWuBJNsEQxgEvTkgr/MvjragQs01DWIIxpd8GpO5pn+dwA0Wf+djNT
v75sLowt2ZIka8psrcSbi6H9WmcmlFOt9pQo/W5jG6+PDasRB4auMsWB5a0G4HRu/ZJH5y/9L3SX
EkJoNztSwbU9OGm9cN/cG8NmdLZuGIYYZpZF51L8+5tb2x/rLEMJWqOP7T9mUvO+Hqcnca7dpvVf
bq/y2hZNc6gsBE5PnIqFr0hIHGkjDUW3TqyfjFj9oXXTjyEq/hzB5902df3hMEIWLsBWKwiFMZDm
MTf4cN0w/BHN/mtVdb47O8rWSMV1jEIQxBOOkiBZwlWDK6/lMqymkTUpCl3WJ7X40NcPTV4AwN8I
8FZN0XCxecs1KOcWAV4cK9GcTQFjPpH0LLXDV3p4P0w5eDK51w5h0Rru7U1cM4iCkipCIebrl98r
suBX6xSJo6Zlu7QgWQ4VSg7wNGn35ibwZq15RlGD7r2Ax8Hmq126ohTXSVsCk+YMTH9mpmsVbuPF
B3vX7tv0rgblEm2yeq/5CUdOEYQJaCnqi/s5K7RikjKWGOY2MmcTrULjkA3t/vZOXpuhqCHyOwGE
hYxZ7PSbU6amk5JkaIWj4Fk/tZANk9/5REgSisW3LYkbfvngMJnNOy8LGIK9eOq1yDA7yeA821L7
PcoQx+iHLYjU2moE4yj1J+pcPL+Xq1EGJDn9hsOVOcEMFkb7hY40ulTQNm0c42sP5P7lYmSIAdLD
K5683Cdq1XRxjIPQi6NjZDxFfeWlc4a880ZVYdWWKDyJahfzXmLVb75RNfrdoCjirm+D186p72pD
CXdofB+zAWWqyKmHjdWtoFZYHiQn8GSqwIWX8/SkjAUiyb1G2Vk5hJ7zeUrRUXenvf0e+fpdeJD2
lpccUTfZF9Eu4pFFzPxo/gvnFCOzsIOKi3k5MqQ7jVTrCKK6eumc7KZgxDnYZfOwUWRf9RpxzkR1
T1A+XO4vnYqhkitxUwa94k3yWD+Y9cy8XZmPH28fAnETLg+BDhcuGc/vqsPCQeuo0SI1njRBNAwF
in+Ozkz1H7eaXKse88bM4vKoqiYP7IT3LAtlea/GNoOlk4V2YTxSs9TVF0SVt87eqk2Bg3Eo3uh4
z+Uu5nUWwQRMxBtBOngCzhx7fhRUblKbPTNsduOOSvHh9nau3Slvg9jFdiYpxHHcjzhINbUHLq7C
G9VB3Zi+WSlZUv7SQV4yKwA19rKAURVTLyUmX01guDKE4w8jTXpiZcEWhabCS7iX3a05/xWvfGvU
WFQy5kTqQfzhldGYuVnfM4nzztY3lrbijxdGFhsolTRIooGV1Rm6yfZdKI/IZadnM6i/z1p1pAL/
BDPmhtUVFPbFhi5nL2Kp8uPJZm3puXrq6PX+mD2en23Ooa1NXDjl4Ix5ZusYAlT+w0dJfSf/Ah8s
RAZmHBUQyn9D9nUdTrI8wjuHJg/Q+asyXkKlxFe4t/y+hutIKl4MlMc9bVBLlGbTH7cPwbp7QnsL
cp9U82p0L1SdQadSg6f8mT8IPU0DKiet9nrZUy14Q2g2H9Ij5Xx962Ssbi89Ozoj4tld5tS2X7Wx
3nPPTNkYQGbaxue6nqMzEuJbfZGVo87ZYxwa5DOlr+WeOkk/zJHPUY+i4Sk10k+1Vmxs5Nph4JDr
0JKAPEVH7/IGUxtn5ObMRPX170HYbWiAKk7u4hEg0Prbjljqm/e8jfwZvgTsCGbKaN+3rvzLBohm
nJp+p1ZufIg8wffZtY9tioYYfEc0711z4/Jc81JBg6hSUQRRvrzVaC/A+qkkmhsHHcN38S5Wph29
oj0O7W246NrXe2NreZlN4WDqSYMtIVETq0+Jg4KnvaMbeZgjrxqOhbbfph9YaWdTbfh7icbiekuQ
+qAtiNn+oB0kKJay15zm3b6+H72Ml1fPDrXs+Yj6fc7ED9gEwQkDy0/99gcsHmJVKbUpq/kBpCi7
/iyuOsZsvOG87VZrWwxbBgkKLxXv7yIJK8JWA49dkhMFxuPc1bsgCHYbn3FtOXSDYBihtQs8TcQA
bzzXT+fEDhKqgn8tpzn2J1RQwTCrpy26uLWrhZlXEYPSMaA/szAVhn5jVOJS883HJpqfCk2+Bya6
cQhWL08hIiZmkXjfl6mkM6pJqGUixuTQw+efAD/Yl99LItvxWNs78zSc8i9y7G1VWNfqRfRAxaUG
Ox2ZutiBN5s5OXkW5aKSm6YE2gXREwAPaEklbUw+x23T/sGjAfm1VVm7hrlZd6zjX0kb+C8qTKkb
He6VgqV98WsW5RajkO1GAbjj5g8CVxbdieHVeK+ewVHuiA32lew2xU77uOFSK9+ZXUcZnTFMRiSd
hUs5hUmThhQV1rppr467eHAjqC3gPn6o3ealdLzqnbRJx7lyWATpJxVJRmmuG22BxZm0ZYSXe+On
lle7IbKPtxe2crsK8LkKiaOobS/fqyaYFXUaesMto1H63EiW8kMagHJK2qyflbDe4iJYWRFGyJI4
NJya39/3jTdVddR1TTPBKRpDL9OMtXmfNZW5EbmtWgGvrTBHwDjD8rRMDGdYElNnbtg29cdq1utT
0oXD6fberRSLBQ6IsrQYSiQruzwZeRpKoxmOQBOisfACBdWC2O+1h7apbFd1wvrE8CAdEN/aIqFd
+2pggAXAnkrulerzbNWD36kS11s3/AiVPjsoMcND2gz4yZ6kjUO34vsizaaGD17ZoIB0uU5rbCI9
RXmVHl7s6RQSJDs7pPaGlbVK+IUZ8VHfuEaGPGkttZgZf/Q7YF0Hgfyu99LjhA7wf/HorTjJhb3F
xSajNlP7HfZ6/y76VJ4Ft65/CKxT/A2l3N8aeFuN7JXQ7a8yNXO5lCyWFcihSeGO9gPT5bltX9ES
yGCxm+qdXPbpU+ib9isMM9luDFrtJA/NVnC64jb0tylSiFCKluniQ8IR5CDCR2natsbUVUrrC7Jm
pRs3/vfQUDaGNNa8BvgM9T76z9cvlqpkXdRzNN0qHRW3GuJXo5heMzP5cfsUrn1G4A3UtxCDoP6y
eIFpaktzCSjezcgQXyvNL869LyWH21ZWV0PZQLBMiOHG5VnXy9rqNb6cqeTGnrqL9tjp9LdjZ1I2
otC1BfFOitltlHWo91yeAys12lJ2csMFyvXsDP0Llffz7dWshROAZP62ITzlzVmTnT4M7AwatvCh
/6E/JrGXnwUlsfVk+4fpq3JUD+WddN4SRVhzQDE/Q1uBOi7DVpdmS0ZXSquouLcYbth1dXU0jVxz
Hb35FITa7vYi1z6ZkAmzaOfJFPwX+9j5jj3qKsixxo8hDq3iz3Zufmd4ZsPRVxfFA00K7ZiYW4QG
9txADSIUxI3hnmbenWZSc5Ejz2/Cjc+2tiJCZlAIzBxe90rCcYxLHYUMTmyR7q0oe+4k9tHRmo2t
W1sSiTplMMA9PDKLrZNUP6sKn4HDSan+DCz9S95UPtOa+j4qt3xxbVF0tFT8XaF4uhwwGeygT+0R
bru6hzZKMzpaz86rCcLX/ef+QOxo00kAr3hVpjWHuKzoYhuu2uTOLtNmSIeLubjPymLrxVxBlgu0
CNsn/nA3LXwidcoyj/3hr3FKbVcc5/AgD64/Ml4yHQwkvidU4kxPZaq/dbPNAeO1h4bRVKSU6WHQ
2V98wCzommmIsT94/U7/VLKp8BegkeeaxUHyhGBcsdMbD5ahzHajxIv+hYIlzZO3v2Fxx6A5jOBS
xG8QGj3mJzHEYBylu+bdNm39mr++NbXYbr8Ki0oSy+2Tj7JUP2vMt1t2Cr6x3Ij5VppsrEpwdgnw
Fjwzi3pnAvJursSXtd5Jh8H7S3ElelUCN2UWStu3ldtt2Fxd3RuTi7enyeMir01MtnOhuaTqxQ5c
tvIADUdxlozhj9vnZK3sebHERTWgSvNaaw3sxefiQ0fyLGoBxfN23XPlpSN8BaDGjQYSYXn07Umd
khjycbecpPbdmOXZg5Y5/j+/zFC7otD5Gz9yhUOd63hua5tgWQm05uTn1bxz9LDYV77cnuoEApjb
+7fyuSAap+FGTQDY6xKuaQxyYbQp9gqnnlwb0US3MrNH+P8fCokI4ra1lesTLK+iIEdtM/K0bD6V
PcrzEUPqLix85kMs6f2ha1rjpGbwPNw2tTKuA1wRVDJFOABD1AMun+8EfuwUYIIQ+2NI/EE5qeaD
hAIQIlThU/lN8ChE8HZ74aPxNfpT6Tbsry0VUgncGq0pptkW0QNMvplFVQdvnJ/n0tzLzGkCsP8X
G/rWinDaN6FRpk9aF8xY6esv5di4cxm7/vDz9lauef5bI2Kpb4zU1dDWADOJGSpIJ8o9mIUNr9/a
rMXtO4DKKohYGXGgIR+kT0X7tTPmDSMrzwxRNy1fCLBEqW3hED1UTRkEbewVA99ebybSO7+u029I
z+qP5eT3nl6l8UOmtPI+qPstEvK1NUIXwLgfb6zKobvcRasvzaGQId+t1OzdrGVHBnE8W9uKUNYO
tFANZIWGDfHQ4mOVySjWo/CxKPlYe2NwPAQHDkYTf77tFavroUlP4UIj6Fo6eG4rKaBWtlOqypem
JttOpdKLc1jObxtSfldAFhVfR4DJGQFgiIPE73Lr2trJ26IzqJqNwxR7UsHduANjISu7IG4nz4km
9TwpRfBUhar00rSt7AWZ1d3H9Rg+2a0lo7or8/6MTgF0AQ4+Rd2DnR1/1u1oP4McV7/Yky8VbmgM
5bvYVtGQLBrzZJdy+iVySiqYPGloTJu6NO6TeFI+qLNix25RVdm3Sk9U+vlZau2VruruyiQKnuxY
UvZjO0r7QIH83cwm+7NvNtYvOx61x0rJIsuTIi19hv4wIsgZEjpqYTyPn+zETDpXK0b/Oa7V/JQh
WPwlNWTqUP5o+89T2c97CYLR1M3ScG7gOct1ba/HZvQBXHZy0Io0vhvKInps1VD6MI6lczbSuHWV
tLOOpR/nZBhJ2v4s7Dz/yC0Zte4gj7DqUSOyn/VWdr45aaecY1VvcreLh+AVkRHrUWlmHiFW8VCN
UXQ/BUbBv1bwHkHGHd2paJ6dJb+z//Qrc3anbiq++2k43cXdgCCnxZVfdprqFSafz6hkaZd3Tn6v
J3JzH9Y5Q5SlP2Re2TgERExb7c3CftGmAcG2DkEVGDv7LxLDKJ9kc4CsR6Xd2BVi1IAiRVbtlLzd
nBVcc3JqmsTfYOYo0C88z+7jsYwi0ltt7vSH2JLnX53Tp14QtONG4LRmCggPJQ+Btbkqt8y5mTpT
jym9bO5zPXxoLWuv9urL7dP0+wJYHiZiQSYT0MC9Jmdvp6lW5hT4WJC6xbQvz9k+PozlPnwRsRNc
Orv01O9RRoD0xo08MVnaHlW68q/J92JjzWuX1dvfsgjecOQomit+CyniI9XjfRp+7oKf5bjF3LVq
CEJM7hb+I8e+vEGo3ypRIfK2MEMFNCws6T6Y5eEMwTEkgs7w58Ymi8v8apPf2FtEwYT1JuSV2Bsg
Nm4BHr+z78p3o2uepdcS+oH3aMtBGLYTTeQ4ZmBYPTZ38XFLtHatdCKqoP9Z92KDoV7rVUnjdwiU
Rehp9xz98bN9rvf9PvoZ0IIIchrN7hZZwFrIQONMqJ0qK5NhgP4gh6pJ/qtGuqsFoZcmbUT+1yYo
ZFOuozlPqYtmx+UnjaOB60yBOBOpdBi7C3fQv9/+iiIRu/yIoNo1ulhicAj9k0WiZiYx1M4tFlTp
c5f84DGAMDpydWjefXUL6rPSVxXWEI0S+HHe7sXDHSqwnKrywCMnsmC4sIduV40wG6m//LPlyYfw
XmKutnPTZGd93UJaX98+WIe6j+WCS74Se1GS0LfyibX6qcsII12jn324Rby4vsY3VhbuKPuWNcBK
I/jzANrtEaKYXTU/DP2jUMNVPPPgPKoHcSgqaJ+jraL9NUjAIXnjJqebQ/axTOGiMWqKIiRkIf2I
Yi9T5fBznNnBXV9p84dGHaxzoKjhUZ5q9SWDkl7zfD/YqiuuZOWMTAjRSfpYlPrshV/lCdpmem6J
cfrgpOWu+iv/mh4c7tz0qZ9dU/KCd5td8+vo99KofXlcotJQ5qzHqPXSPzjfldAdPkyP4UF7sp1P
jgeNC8pPcfCSSZ417KNNcP1KM5QfwOwTElCAeKh9X/6APE16sjR+QIh2DI+O/zVCKUl0QpW9/W7a
iSbGFmZv0+hi1bpaNdVYYVQ4HKwJL1m3S/WTHjMZPnqCkj1QEjd4t3Wcrt+by8Uu4oYKiMSYMZ3j
Nk5RHcPRYiQ3qjSmfqzqc+jLderevqvWbkOSTFhERMX1asoxk6dW6msMzrbPZMxJDbfwq1sWxJLf
ZIFpGMbQf5pwiTRGThsqgHUj/Pq/rWLhI0Y6DmllYcPRA+phiasy0XjbxOqXebNRC4/IogyVNbFR
Yd49OsZ0LsuzYqIbqaTJP66t4ARvTC2cIFLaNCMIQ3xTz15nR76LlPt6aiycQv5XpkCcU+pgUG4J
s9JDdcpCICxu4fePmvmNQ+jakwO7+Li7vX8rEAuxqr9NCT954wdJa6qAwDEl6ol0DspDf+q94pz9
VF63R6XXvE5IkAj8mAxH7eKVL7WhbsyWPSQzeDcH4fNkBYfbK9oysXiUqsnUZjvERFMq+yqq7+ao
2v8LE3wVVoBsDaOml3uGoqzfjwNFytyM5o8lDYqzncaEnrfNrIR7dKtUSBUsWgZQ1Sy+zVQHmh/M
g7juNAhyetWbvtGaPgZ3QvJ92GmvZXTaxoStoO8QvFSEGA+s8+Qwi3OrjGoxT05PaWU8iN6c8b04
hjtrb6X77ME6ts6u+1Kd6cMflZ/hg/E12Zp5XF05jzr1G8F+LC/LHo6dpFYh+M3DhxFcWrYvXsm/
ozvRPhAvTNPCjoOu0s+NHV+LmyBg/P8vu0ws/LQJBq3hy8p3/TkoPfmxOooZlvSpforvx0f5FLyr
NuKYNZtwIQDnYKEa+M2FN8m+6dg55QDLcILHrusgycoTfU8bqtloF66dDXpDwPjhtYDSYuG4elWY
dZrTelWdxHLNRnpnp8MG/mWl/4QM5d9G9EVyVsxSQVuPiaMx9aQX89GfvCnbD39CkIvCuL7LqveJ
dRJfsTxau40PuLHC5XhL3aSAZWJWyHU2fq5hyWJc2gu/2alX5ujQtF502IKprb1BRDpCA5O77Qrx
k0KVFecVzV4wMF+yIn43I3moyRKWx/lfPKm2yAFRVmKQYBnz+hmfT5LIxJSgMo9l7IRnAMbqxjlY
c0kSCJCSHAUe6IWfqFmkJklBnjlWyXh22i7ZFeXUneex2YKlrJqioQW+kDIq49SX3p8XVZrOEnWS
Wo+7UzqX/eemTPL7KLfzjVrJqiliGoZYBPxgCUEZoyGcY1EqUeQAyq/R/BpnVbKvLWtrsHDVEkgN
ukuADaBrulwUaLfMVIeAI01B79AZFNpcpy+TQztWxb+IFQEZGOjaQXZCBWjxsRw7dHI5J5mMg9Y4
Z6Fh7eVsW7ZgZU2KDBALpCkZLWMel2tqfKBkmsmHEiTiCO30zUeK0cYpO1Y7+RDXv5oeSj+IaTaK
SprYrEXeTpGHreRBoBO5fG3rIYykbs4A2QRJ/yBFjnqnwxCt2dDij6iLumFhVpGbTTpjh1UovzPK
RjoVsHl+V/MIzkG5DEqyYEZydSdGMN0ami/ZXAGbDK3KK4LGftbiLnjXGUn4UZ7r/KRGKB1KTaXs
5igzbTEdRztNmofAG8dE7r2g16NzWWiT17HXW3K+KxfK2xUvX6E+86NRsdlqyryDOyHSvFPt4JtS
j8/NaA3e7TtT+Mdyf6mJ0zxDBlrgIi8/bKEH9jRPHIsK4Me3urLVHYisHJrE1MmOcSIDbLVod7Vm
bt0Zei9tIgauy2swuQgxKtp7K6N0hZH1aTAS4/aH4MSYavGrvu+95qE4BIlXHyGJPN5e8tobBRYN
LAa3AI/91ZqtJlKGuRNtZundvDOjx+oJ5nWcOaI0E0R7B51vSmkfk8OWyNdaEitwcDoBHd3Eq1mU
0gZta2i/i4nDHt7z3fiQHxJOkXFszrWXvt8Ou9ei/AubizQpKq1IKiPWO92lH/8a9DdfEOYDDDKc
tt7DTWuLG0lRIzlUAqwxixg+h17lhYfWzQcG/Q3e381Hf+1q+ntHr2jqxtHRaSJhj7n7XXuWfuj7
4uhQEbCOxh1UTIdthjpV7Njy1BCt2ULmHiCBtXi3Us0otLEnahPXYXTK3jtP5T75qHw3nuiG3MXf
M4IdCWro8jTDAUDcsVPh7/I9COVGIudNlPhK5APhzN8/aPGJ/dCfaRXyg4QyrCDpS+w92LP6XjvC
Jeu1r46+m7ca1ivAWWq1nFn0e4AmUvG5vDzyVA2LISVgrttJ+17Ec/CYmFFwjPMkeWrqgvqjklsh
xRnEjL5UrVS/G8qu/GXSUDug9jF9soF8bKSAYu8X3wZFcho9dI9EY2TxbayeND1NgDtMptl5aia9
MpoobnqSQTk6963WbKRqaxZRNwOew6vPmP/iDpWlwAqlFIvlVASPSl5O7y0/zbxabYt9QozAG5Lr
yafb19jKJwcRKuq83CSkawurmm/GfWjAqZ7obLpbaBpcora8pTO79pEv7CwyFHmI2lmWsdMfonkv
FFIE51ZD7bxwxWj/9oW18gJysOjtgzSHLU0TK39TlWgKJ1fHXqCF08o4SH1xsKP0vijrTz26OLvb
27hyfUA1DkeCAkE9DBfix7wxFhPqStFkG1BMWN8sya/cpm4+xl0Ub3jJ2veCjQHeQiouhLoLv5Sk
KouDsDXdGkof17fGJzs1Tv98MSBUVIQuDDo2yyBXjvrONyAsc/XE+JY10TtJL7+F9dZA+FrVm1q3
GKWg4wdhwSIchE/SSuyhNEESmvbTIFEgZQhPtj+MqDHd6TEDeWgXdfSnItP2qnyUvbowi5OZO0Hv
Wuqk3I2zrh9nqEo2Euq1w0gKCiob5ARDEovnp0j8hH44JBQxcmFebtHkmZvoi9GYj3FYMeeNSN/G
l11xIegUNCFaxGzkFaQhDXVJKY0IGUW/Hc/NCHk9lOrgsCaprId/Y4xigZjzFApRi2Pft0rYpg2l
1Nh6rGUh1fLHYGzlZWuPOAWgv60sDv2gKYDJUqwIaV1BoWg/zJ7tGpDZ5N7mEy7+b4sr+8KaCBHf
nEE1SlPTKrGmH9vz8Fh4vZt+srldaoj3pY+3z8jahXZhbXG9xH5r20OOtfEQfKg+NB5SwR8Fs5N5
UH5t32ar3vFmKxdnBdLEsdAGzAXtQ16XXycEtDUr3ygar5Xt6ILxCPOUMiu3REQhExbOSoyZe7AA
1jsVIA2CyPEOaqezmEJkgXv9IUJGRT3Fx39+iQIApGoIpov5jmUe749mHk8JxtPuyxT+9FHhzIxo
I1VZ3cg3RhbRRiH0I3NhpGzMe0SP/zBDeEWadit/X7moLxazuEEsxe9INrHT+6+hSjONWuhtF7y9
Elrfl/7e663i1zIWCkQturzZdfGXQJ42rKw7+n82jJLOpRmT+bagEUIPnRc91bTpIN9/9g9Qrp/T
fQCV7f5/W9bi0mjHNEYsAntZwQOnkCh3iAvE/zzu4fMwlg0Q4ve0++Wq6jIPs8hAOoHm78GZdMNN
C2sL3LryijBbhx0I/ZkhWk7XVnmH9OtcY2R6AtJ+UoYJP8j+j7vvaK7c2NL8Ky+0HmiAhJ/o9xZw
1/LSu9ogqCILJmEz4X/9fMlS65G4aKJLvZkYaSExaPKmP3nOZ5xYij1gvIKvB25xpqCvigsLgmwA
788OQGgnMzbABAiM9/xG3eIKbbzwToWOuRF0FxBPYiu35NIKBIBSA09A2LvM00ZcyyVYhtqAW6Xa
pjDsxzgqtx35dVwh1LVwUaFEDplElMk/zxX03xkDKwdKvBbfK6F+VfXNfRdqK/CRpfEDzAKULyHo
hdT2bPyaqJXy0qyFCjxQwVdD7GSXyWaA/kj9rB3i6zXv8dUGZ3eIktdDUdloMNsNR+uFvAkDM/Pe
3ED2nW3WK+4LZ9KnDs4GkqmJHcsE65Fh4StFBEGvtYLTwpLQBW0VtBHYdAJy+nmuLAkeVFmEqgve
G9ljbNX2kx5OWgpPmGnafL3gF7sDhhmAoELtcJ7VU7OxmooWwydL3FXzrQ5W4N9oAdiX9yodiPiz
aJsQNumRLQYrRMXKJCHd6lln/vo20vHo/quV2ZVUVG2qcHG353FKdi0ykTuYzOVOlMjlyu23dMGj
LZFPhkEZMrGzJaAlTatpNeanepIu7cv4KtsBBvEsrI0tj/mcOPEpe6B3fIf/81dX/MKj7FPzs3fS
1EYQFwALzKEPFcyuIEmL4MKAW0Y6wPOg8UVwSINk1VN5wbACb5kP/Z7NZAl8xZBoaJip6qFJ+ksL
fGr8xg0vlKCGBGgzxlcpp5IbSqNTDtHKSlogH3z+ALNJTiZrKDUbH0C+Jhc5g6KkF51AQ4DzQ+xB
e2i4ab8b5g5qRz4NbG+V0iUOr1l0jMccakvC/QHP4tnhloLUkQxWC+hB5DVHWNo44a6JnPA2+wGf
C3/c1vlKl5e2JxE2bUCvAtw0P06V0aQsVRrI+Y+Jm+HJysfO/3p/LuSdwer+dxOzA7SJW670Epro
gp9uNn0gEDxrIcni5H1sZ7ZrlCIzm0hFO+lODRLAy4EtPNUuDms3PXWPJvKEsifVTjM44LBHq7qu
i0OJJAbKM2INz4dy0GilZToiSC2hk19qWudlamesnKdLD3K8Pv/dzGw4wxyVGy1/BwsMXriv9yrb
xIGJHKgW5J5ONyiYe1/P4NJ9Aa4RfJ0g5A8Nmdl9oZLOCq0RwqdQrOWQHoDVeTxEfNtF4a8TmwTR
AyKdAnBhnaW6mnGAVLAEgb+pZ/bR7O3n1pIT4FEVxSmsJF3p2dJRpyomAVIcSvNnT6lIV6RQzxGN
jX29tabWtVVI+o1YM+P112O42BKIRZCkEaox81uq5aWVjBk6VuXypSI9SQa832jrhWTV2FlMx/wU
UYWKJXY0lObnadEkNcIqBWQfEQsmCll5dMcXvMEk4Cu34uJqRJkTfFckRdC12aYzGKKxUAWYn/uj
r9zxTenaNybg56HTXua39tUqInLpjARcCso+QpTiTG7StqpKgx7cT7Vm4nKYxkGE0cb6Jx7MleXD
2sEibp35cH5ocF6l6+2GZVqPBlXtj4nq96311sGmFLnyvaG9fL1KFqNNeEugBIrC/7kA40hK1H9D
BDMQcA00eByJRz3zFZQ34n3rJI9ft/eeQzrr3If2ZqeJqU0xMXOENRBR4CYqCsSlPq2dco9UyXG6
HhUUfX9mZ0IfZyYoJ4e1KV06Xj72ebaGqKQkWhjhM2ThvpmOECxw83CNq7aU5xKuHX+N7CyqkdtI
EEYwsj8x9YkfesoN3WmBvLW94errcRXD9tWwziKZOjTlgYtpbPLUY0blDXzlIbQ0aCKCB2YUbP0z
5QHTmDpqpcLEqLRjLzabPdelbdqtqjQvLX8DQjooP+AwObvWTJY2ICuKB6siP+iMPNpacWNm9ndO
kx81p5uvR25xnpDaAiYWqG9hgYKh/ZAhtHPQuPoUpMJ+b35PtjWKa9gNo6PC02Ud07O44aAfApMh
IO+QUZvNFDivfdOCC/Fek44GwEW24jTJdwV0EfdmiTb/znr/2OQsyqQAHXAN/0A1PDVcYHu4Kxfm
t3pMV07npcgLGDBRWREov3muTlIYg3ItECMSGfqn1DDKA3KH6j6nPPbZNCibOIQq46gVwPi12Zq+
99KVB1AfKi0QJwDGb7bjJhvlJKVE833KgrJCYrJ5tsfKnew1EtZSS9AaUaBUBOfvM2hDJMVgfIWI
icrWah3k4zeVCeDbEA5BPcYrz7OlnWeBDIonrYAyzHUPYm73iBlAR7BakrtKkti7XOkYhNnHv5E9
BCgU+1sGNFAofH/eC0gBh7bem4DR0pRtidqyAE5ixWmy2er5uHRk4SIHmRwvTnGdf26LCPkxVQKc
T97zk1R59XtlvfcsFLg9OHhuss0qgGDpLkcyjOBchi4YSEef28wrAs6rDESd4FvhLkeskrsJIBIi
u1Jd/LqQHvTfMW2CYitq2LOLRjIGiPZRFLFVoD9PQ5jm92ORIuc2hnSNGLSw9wQ3H0ezgZ6d0Zah
nJznjQy0TZLaFd4iNPZyhfpZonppLt+G4Ew61M5futhe2fULmwFYBaTHsPEAK58P6sj6YuRlgmSp
UjVOktuvwHRNgGVIg1eRcG0SycIFAXEFlOEEZOy8QmhXcjrUQgMHiqe528dP9Q1S6YJsoCGWiIPv
yc7cpNv+WPjdy3gXb8vOpc/ZTf7a7wpUCzdrCYyFDYpnCoInUI8FWm52pCM92XWktYSpoOWYEcFA
SxByl8tkLWGwONTQPgGeysKLhcxOOFr3hpG1gKxNBQCTZRZ+s5X0j8punvnI17AHi92CR7JwOwO4
cc7cxpuPlWmBDRrmgGqBE0X9SinzgCMKCL6+hBfOAmEzIcqCiC6Q1p3tS6rrEs9r4EKxgq9MGHtu
U71PVoxXlhYOwgrB6YLQEFJdn1sBHkSSOghZAF6AV0MmQ3sk3pW9DiFppW8dvmbzt9Qr3IWgMsHk
8pyPPk7QzDNLGZl+s3EBFnOM4eHrcVtaD6iMmajKoSx/RgZUJj7pqbgGWkIDrhgjisPhk5Xxm7ow
N3+jLeg7wOaDIA8+rw7TQmqKliLdoRfSbWfGjybpS8eUogRKjmq4kida7BmK7GC+4Uw7CyVC4FtT
4c0Ar450r0f5s1WNr0xnEJKts5UDbGmhIw0oWAHQH0SQ+3ld1J2eTvKAtpomOo2htctMdqszfv/1
AIowaxaj4ykOQKJAUCDXOjsmMj7lEDFR0EzFXvMhx1lZdF4Jw8UhAqBq7PPKKeTy8etWl2CBANVC
DhuVLdRK5r1rId5sGTREPF06yWl8EA90yZdvk00f6HtQWW7/jkUOZu5Dm2JnfIipq7iBzmNkI+Gf
9VBsV+UbQ48fbDWV/K97t7RMwBZEJgWKDyC1zLZ011m1lnOhCEKi/UQ0P88aR7Iyr+/HlTL40m7+
2JT4KB/6NCRE5rWIomOSd07SSYeqWPX+Wm5EkE4t7DJrLibH2rZCvkFHTnFUHEn7pkPK/+sRW1rs
gJJA70ZTsQbniLJSIlU0JREwlHrXeVKkwRar6oBkATVwZQ8vNiWkXoXTIcLy2b7C5Oich9hXapte
sBQ6Ya1+CXn7lWN9qRkU6KCVCAw+YHmzoK4cehh54Zs41uMN8F24P9SHLvx1ExX4FAljMSSeLFTM
Zr0x6KB0SpJBz14fLiUaH20Wr4FjFpbzu+IygFyQN8It9XmNSbHaF8CSo4yeaPnWkOtKdjSp4Ik7
Un3YMolOf3y9HJZaBM8Wiry6KjD+s4jfiKVGHWV43dh1v8v5+FqG9g7UdcvlRbKSpFiYKKw3UNvE
JAmxjM+9K4HbULoU1sGGOcWXMhStBdhe2SllL69cVotNAeIHjBjC/TOmWdKVI1czXFZQjoVOJ7JI
KbmtFBJ8PXoL2xXhPURHEd4jOzi3hZx4NkZlxVEKhFyKM6rW3rTq6dd3rHiKCbV4MPvPMi8RyaEv
/g5OiU4E9vHE2uvmw693BEVTIWEOZ4szOSCLSVHYtehI3o3P+WQ/8YKsxZNLgwU4KeBsCGDPsaym
HDFSCsyIXnaOrmYQ2chWhmqxCYgj4B9YAOFl/nmFpQmjuSZiFIN1b1QvbhSFrVDdlhI4pvWhDfEZ
PtwDUqFlWpyKNq4n4pjBtKWushmD6tTuBAvsbxRDoC4NZKcQfTgH43ZDWgOchPYgtAvzt2m8kHvp
GhHGyhIQ4ccsPEEdBLxI/CtcqWZnDxmyiUjC2EtVhls95Tdpha7Z2R/W1N9xfVyj8y3MFd6MyIRB
/AOAmHkmX5L1+qdfOTRIzVcrG9mJqVpr+bk6Ko9jInR7pnQwtgbAI14GJVzHSHk+geIrRTsyRu0A
Wg7LvhHTiPyvt8PC8YEMAT4XbM6wv+cYHZt3Bh8SjEVpWxtQNy+KqJycvi5Wrq4lPqoliLjgSgvS
yHzQEXo2RTMhbztCzQNPZfIQF257AbrIUd9oiSP96F+V2lknNC6c+4gGBarORDBwVh6C/no6khbU
BghUgTmWI6OFJwqBM2tboWaZ1dn26yFdKpcipjEQzIPOiMTubH3ZZpc0NEOLKaw3msKxD1N/Svzc
nW5QlQIlJt7yy5H4DXXgClFsVgOfhQX+6QOQzxs360Nwkgt8ANrWl0xJ6JbHqeTKkTDYKirV53Lz
mtr0aYT/Ft4CEBitcvaUdjYWYqwRFCOy71ma7toI0BUalo8MmhiJTFKH90bstyQunKzLmNeOMSw9
NKuAPqmtnZSxe0jswssa9UVu2/t0jHwcYC9UnU4qjR4HwNEcvUIzsEyTIG5H9mGXPuNJ/tJYsldk
5UHm5Y3dZrvC1N1Wg5NUVJPvRMketEJWNsWUJTDz0GwnavEca6hyr+bYOWTQHkT04BRKfNlOayLB
Z7sEdnJClwROZSignlEs2yqHh4KJVzsPuyc5GW60sr9U03z/9co5mzc0I8zWDeDBURczZ+nrhJSR
UUOnF3F9kqWQv0/lrRaV1m7SOcudTM0JcOB0jYKy1DucupDYBBgaql6z9doQDYqNAvU6VdwNx8wD
CNFt5F/m5KF34giAPSugtSBufV6V+tB2sRXieTZS4tj9frC5oyBogQb4Sji+9BJEFgKyNhaMFMGC
mDUVVeUQVyE2wOhOQca9+FXzUw8adqmvXtib7mQbbv+Yy2vtnk0gjlCIrwJ9CM3Sc9X0MNGrkYjU
pGAQCWJaHEyRw3XMmksB/g4dIeUzym5TuNqas/3ZNL43DmKpKO+jiDsLCUo7MaoSGHpHhqYV8hpO
V8WONDx9vUYXD3LsBKxUnOY4UWerhTRxrTEN5Dv1Mg4dxTO3yT660AAVpLvea07Nt35b+2vCXUun
+MdWZ0ca1VMlszO0Wg/KpU1lCCXdpgShFTdXruvFYRTgPWi3q8JM7vMyZXU/NEmGZ2Mx1TtJy+9a
Uu9SXV+JrpaCAgQhqB8hXyFknj83M45NmhWiKAATDetFSYzRTUDUvfl6tpY6g8w83r8KAmvshM+t
MKuw81SGGDdkIHERMUXeaXJC99KY5d7XTS12CGqeIluL9PgcWhdHdZulEZrSde4w6FjxrF9pYmkR
gOAOPoqwzQDT9nNvmhGqhlQGdd8eOe6lAtWUMn2LVeWalvH93+iOiQygIPaCkzIbuTYWqo86ulPH
11n7FiIL/z9qYO5WRTM8EHuhk55pR8YHBwKY7tctLEw+snwARAPVi2tlHncabaJrZAL8QKPOGJNL
FjVbQsnm61YWkn1QoQHKDWR9hLnWbFJGsbwyE1whSw8DxEMAiD1LI/WqJrtI0myDVbmSnxJD/zF+
J8DU4alrqVBMFuGk6PeHd4mhQVG7hamtY0vXedntphJS7MX9VI6O3JMgTt94tYZlP0NQikZh+ArE
PF4noLnNjj3YykqVASHZd3R0dBDltGoroD+xb630bz6i86bmZ52Kq6uK0FRryy5UA11dpfusB/FE
rfct626maA1JOF8q8yZnk4jwQq4SCa9i3YgcGZFV1d0o1VqgcRYZz5sRZ8iHmWN1XTRJiZ6N+7b3
OGyosgAqAuM3ZWtAIwZwtDRy6FV+RxAvApWwbhH/ngSeL56P8zhbPJOcdl3c4SMIKyhB8pX8zi2C
/EJ7tl4TzZN38OR5gbYKmo/9zGWBfLA9gO+vTcWRb0I/e9JOeEysepEtreqPH0wcfh/GZqxMRjrx
2payYTupZFuPFuB5MWBXY3mZlKFrR8PNxMaVQ3Wt3VmsNFBTgRIb2hWvFYCDt32g+Np2TXlufj3M
p34W22pwjQ+nGM1wROlGSJ1VQ6f3ssJXUzs7smOFh1jDool9F/Q+HMYUCCEImy+AjV1jm95EmNTC
VX4x2ye6hswY1GPhInzui8JiGFOWMWoAEu0AXpZaw6eQ+3RSO4r9rw/bs5zMe1u4+URxCsHJvDZl
10I/UdQ4enfw6A1knVzJzQ7cg1qhF0bOr+Zk0B5yJO+sECGCOWfEpVpNbVtMG2Ssv+dl9MSlvEam
Nt2tdGx+t783hEoA6BM6ZJXm8RBGDva6FQp86TG5kd1+cgQyXPPimzgC12p/X2Hm1l7KSwcSUoB/
tTr3g0CVrE41ilaFxqiUOPQFWqYRQnbwGSk0IHXoZE+AN1cvQuhhPKwN78JR/6n92a3C67Sz0gLt
y9+k8L4ouo3JGpdVB4tPXmE3K3f14iAjYQhFPOEJOK/fd7IB3JA5YIfYqZuUoL0Pz1Z4n1hpsDKd
4sKY7UUk2KAsjBsf0OZ5CRCq1APKVegYECi+bDgFRPGwiJxRmOGyi785lUi4o6AgBJfOEruoutdy
rYgFtIu2PeKpwjEfY1T+9E0E3UTJafb1Ttt2cuXQQKJeHTv2bg2ysbQ/ReXzr08xO8X7FLjnRMYI
Zzs90FpP4a5g+pubeNteZfv+UW1Wzu93KMR8qD82OTvAZaVnQxmi47WP/JaxCTeqZx6mbbjpdhm4
g0HsNbA3SW/4674EuQSeh5kz+C0cD9dUPs8s3cUu/vhZZqc8YGlZLg1igY1+/QCwSlw5+pMBek3o
IY/shM7wQzLd5Ggc7evQke+Mg9k7axjRpWDt08eY3QRhWBHW0EmshWRL3n7uZQCuEkc+rKrXLu3h
D31WZ4WlsqobQKfR2BAYe/4jI0554u/+ksV2fMrhg+crru7Kzjqj7QzSORvvd+WnD0GD0cZNVWVo
G8o/sH7FhSd0YvQNOUKnfp2GvTaw6iw0xWPWnqoY7Wmb7Krwhm3ly4EC1Srow6zcCGvDOgtJKTfN
mIgTpCngLs9NCFAZUNwZux92Y193GQyhh25VGeAsdTQf0XmIyrJSr000q21Gv4i85MDhpzu46Uu8
RUS4VwaHXayqKYkF+cUenkuDsU5Swvd5TH6kxOGQCCFOdLisNyEOD/KkgooSKD/0H8RL/ju3/BnZ
YN7r2bHVstjgSYl5LX/EdxpY/ILPj6Yt1Z0yR4RN64tprc+zc6uJQBlWxbmlbYTKIN2Af/c3LIt/
dg2YZ6H1h//M1pFR0YllCrpWcDQw1bC6X6v3LbyecNz8u4nZmilHSusoFbCa4bZNI3+InuJJdr++
Uok4Rz6tEVwquNmgaItSknFWyKg709SqHhoyzFMCcMoQYHoDiF94vLxrblkBDfJdNmG6aLB+wZ4F
8LPmZ0d7HrPUkmw0bzaPcVG4XdesBQ1LTYDfBZYVitmAV8/eZjZvjCnrM9HDwVNg3h3u7FN3oC6c
MAJyUHp3DYZwvt3Rq49Nzhb+SDXWTN17ky0YGgb4mOFztJlc6G/DDimEUsfaJXkeI8zanC38ivKe
GzXaNC7oC6RV3l+hbuPIbGtgDkN39T5cG9jZ3El6Eiq6grnrXSN2Y+JY+xZHCxzgew9L5iR7NFg7
08TIzZfrx5Gd3cFSDQVa1JEgb6OmjklVeJvASaNO4Ze3NouLTQFHBMS4cAec1xZ1IODHskM4W9p0
S2u4x5iRPjpJ0gV6tCZdfB7jYPpQVDChWgaN3zPedW4mCmESOlYc403vIrz1mWdsiIuE/6WItSLm
qacyQYxFPGkHe57tmobp+Xn9+TPMmVMaxNOy2HpftsXO+KF6goo2Vu8edtWm+LZu0re0hFCVh1GF
TUB8mD8dWijfEjvDGMOoz9Oy5wLVy/cD7n9/H/5P9FZe/Vwb/F//ga+/Q+uUJRBqmn35r8vqrbht
2Ntbc/FS/Yf41b9+9PMv/usi+c5KXv5o5j/16Zfw9/9s33tpXj594SPV1IzX7Rsbb954mzXvDeCT
ip/8737zH2/vf+VurN7++dv3si0a8deipCx++/Nbu9d//gaB/w9nvfj7f37z9JLj9x7fePMP56Wg
Z7/z9sKbf/6m6r8joS5AjUh4Qq3Dwvbt8Tv4jva7MMTUUVaDRpsAZv/2j6JkTYxvkd8FzU2HkoPA
5Ko6vsXL9v1byu+AjKAM9+6xLQg6v/1n3z/N0r9n7R9Fm1+VSdHwf/72syLycafDD1bcfaixA9Ws
ncF2DNqpVZxYnduUofRHWRjqkzzEcaCX2XSY2hievjYqwFey3BV7mQ3JI+lz83Ic0uwtlCyyMW2Y
vDplPqhH2rb5vuRqMR5JZbYXIYDgd+FYKpekUYrHjBcU7p/AZKKO3DU0d0qYdKiu3bH4sSO1eWAm
4MdqUfaOPfW3tYofiVvzRgtL4qmdBBUXlT0ZOWRI8LyGt99oPhuxeWw6Y9fX/Sbtmr2c2tdDn5za
Vvmm9fobjLNfGCv2JWn9BM7Z8ZheRI0ZhGV7o4fZ9VT1d6yPfkjd4KSTvqnb1EE69dgSss0UdsT9
cm+S4q6UgW7owktSmCcA3HxeIa1YJP5E7QujVJ4KPdl3tnpBY+uEJyZQIKX0DaWjAifZ+KTo0709
MuaYevqtGeobvckfDWs6xtQ8jF34TMvpER7Vu1BpIGvcH3opDKBcspcr5coK+SbNRpxZUWQ6RVFU
Lp2iu0hq37qh20RCzBp00/tUM19RTr3qmbSH8XrohMV4r4zWPfSeAnikHyaGLAlBtcpp5AxsErMI
JEjq24AGZE05BtrE9ySFyXgMY60ovQY30JcS/tZF/Qt0xDyb80AqOugqUn8YpH0HHyvoF7sZibyc
K8DB9C88Qwk8sSSvG6Vby+ieM4vvtKqqnRS6iHLPtyQlQTTUt3oPuqiUSQHqTQHKaX8kcQT38Um6
ykKykfN0Z5bVtojLK07sbVy110UyHMyiuSg1/SlMsm9cb3ekLC/GbtqHY/OcaPGB68AYaPEtJ/GE
Yip9kVrlhUXJscj5U5JJyq6TbB2IPlRslGwqHGtQ9nVUPXRKSZ3KGoiTROlLImtPIbdhkmxvrVy5
5UX7Cl+Fq6i1dxPsHmH0krxFpXKt9vZeo4BYlaN2i/ToW8PLfWFQzHJxF1Yj9JnopclA88K1Zjm5
MaG+K+GBx4zoQbeKAI+jI9Wr76op1NrKagOjjdvaindjqmuuXUevTRNfply/KXi/0/omsLMC3c13
bCieuDxcT01fuYDC3EuaCg+o/iWxEuB/u+JJL4at3EDbS0WiPuLZph/kh7DuTmCIPAIE9z0D6MPp
6URdsyQvAJaeishSgPgmPIjSAbKNNY92dsw0V8760g2BuzOT+Jj28dEYK9shzLhvUlTAzLTQ3d6W
DgoLr2FwVjlVFB7iCVawetzmDvbXbZiqp7y0tjkNg0KxHTZ1QUl0X9ZhHC5HDxUvb5NhUPwOOpJe
XTfxHTCXtWOXWK19yOIN3JE7n0K+3VeU9q03pt2URcfUsK6KJqQuFq++hUGdfg0L6sQBegVQWyl6
izoZVcA8vtabVAHx1Nx2NU0D2kXPg1l9b8Z6OLSZwS+wmomnkZjdZjDH2yTARHCnR2x73RBpuoRw
IfXgN3aK7DjfFH09XA0dpJ6yjNkOrfJpj5dE7tCuuGtyXm3SsbxPeRRQJd8MSt0ewtSugxasd/gM
qj6LSezQyO5d3W4Nz1J4tNHC+lkdyMXES+aWtPwWctK6ap/DwrhSG6ezxwvGlG+TYT7acRv5RTuF
txWxj3iNMezuUHOt1tqlcfidD/WpI+Vr33Xfp1a9i1l3KNIe4UZEt1YhX6Zwt+uV8VtlVOFLWQLY
0Hd9GYRcvy2Y9VpmZHJBZWReiUvKZww56sHKGncscUTDykJApW+hQFLsprwIj5AjiBwIVF8rKiV+
zaraHRGNBJSoTTA2QFMoenaKabJhafFsZLo7jlXodiRRHI1AeJLWcGnT1SgEB4W16HB0GQMd5NS1
Kbt2FZ+gmvNQqPTU6u22K7KLSIbnkNa85iAVe61eumZfH8YitDFkeifv+1iCx3LVdwHopQMSWkZ+
lOBlCMkGuMrUAFeplTS6kp3dqtBgdtS+Ttwu46cxrUD55u0za9nkA5NFPT0L2bavMGx437GjFhUX
idoxPysMaw+Ef+ICYh4dWZtccg7RVwdBKDYwt4ofmoQbZ8T55upwh3bxTNLctJf7i66bnjSz3igQ
yHBJF8GONOXKqQh1ehTU40PbDWAMSNEYpMoYO1Bg7N10apEtbKA+GtfRfZ0DU8Q4SYIungJAjwpP
xp2l29LkSVO+zyv+gAwX2cpxTZxwKioHNNsfBnxDHUB6OmdQK6gN4sxwxyn9gcIVdXoJyUiZSte0
CGFrpVt7KBQmjgVerEtrpffb1HotsvaOlzLUjW3obAI6abnQEb839NY6ZKjS1ZhY2bypLD5clPGU
vw1lNz42rAZ8h9dK0OKlvIka+cbOcuLjLM5hOZG/jryoAqaCvV2FxriZwDm9hycs5iymsjo48gAr
sUji3beBZdJVXKuPg6H2Pvw6M+d/5SWA3VKnDggVzFupa3ajjIm3JOB6aqnd1ZLh0UhDDrUaL4Yq
BQoOwQesGl2SFD8T9r8UE/+Xke6n6PjLyPn/wZgYaMyvYuJTEr2xj/Hw+8//jIcV/XdEm0L+Vfg3
wNkFoe3PeFj+HYaowhkVrBKUH8DFQEHlz4CYqL+jtgSIrdAlRA1fQ+7yz4BYUX4H4xjoGGAlEMIi
0v6VgPintM+HgFgIrAiSH+SMATgVNj14Gn/IyiasHpOoLv0wykh3yFMYf7tMnmjm5rVUGwFvQ9mE
0ZkVtQ9JrrMMV0UNwAkcHDQowvjEZmpHPUgd9NE3EsKd13RGuZCREFFyLF7Pzpk56b4t09TeQZ6O
iSDEHEwW6DZcok6NkafVkfOepME4VaN5bDUYouh7G+jP+LIGI0Z+K2CGWBeBXMXw3tgoI+jWG02Z
ZBY0aTiE3xJ96NnTEI8T8MnNELax4mbj1LHOkUBai4GGVJJ2mpyqYhk8vYCqp7c1MzTAQIx2bGTP
aBi0W3eWEsM9Tm07uUdYh728U5lJYHYwJGavAemd6woIJnFeZWnp0LGnWbKdIoOrLwy52GpCr+xQ
2dqUG/IlRSjNrnUbVB7PqMZO93TWtN97taXGZpwaWz3yTJZyfwqjNnS4rOsvta1PhacNrNrrUzyg
LsKS5nooRyTMtbJFqaiT9DCCy0piU1eGNWYDRGxnhnu9TXH2FpZ9mXEbcnE4JnBG5LRFEoPRQXtS
EbX3Tt2b07MNpf9bFlI48toRcCROGjfNASFbrKAyo+cCFpVnqQv9f54EUR/S15JFCljglVz/gBQE
L48lJ3R66aktrHugDZQX2z5sgLzZj0PNEfUa8qjdo1SK2CPt5DF1eqUQRHJTlsrvakQKyc/wkAFa
IEat7wE2WKybHL0PYeYg20xXssAKiVmNLv7S0FSHGFLRIQSxeiuzzDurpbQ/mtyOoAhUNC10kK+J
hSOxDjCmalv+IEprlvkuNu02T30zUliWeFVUAp3bQ7C52sFLom3ti1g3eHvQ5LoZTD9kxWApm0EG
zJ5s7KqhhDwnkWrT6ZRnRBilQPzIKh/TCsOS3mZDXvbGkfA0zqUTMoYNmG9hPdrlq6WMhnQHuYKC
8RdAgSIO7HGB6AnuSlpnsORpHGgre7KS95l0KbGioMNWb2rSJYGS5G1t+rXawY7CtSfd6JsricpE
Ci/Tcarl7FiZlTm9pm1qtLC6yPLKtDrFVacCKk0GIHrTQdNzReO+1oYjvYIbiSLBKqcBseHChA2u
vjepoTbgLiDM8e0pa5s7ZIsA6HETUGhT37KikPn9QKeuDkiCF+Qmt1nXm26fTH2cU6ybKkYpuIqy
Aap0ESTgIaxFxrp/7Xp5TK56ag3NU1WUsRpEvEqlA3w4yvyA5hOsy3SEQUK5g2ky488Yrpg7ZpV2
+CPqaCaGx8dqgPpGB+nFU9wNMZyEC0lNL8eSVPkFdKXr6CLC6zLJEHuZyh5bDUTsyAj7yINErmk7
utbkfxQh1EQQuMrQ+uZOXfAG4tygvCjxeNmmvGsDpS2MfqeaKQyhHWTiFON7QpI0D2g7cHrs6wje
Iz1EIKvxCBp4DyEqXUuYL+dtxb4ZVd5bF7CYiJRLrkosBSxaSqlQooZDUA1t1NaJpiartvnQlz9M
rWLQ8TNAYHBz1exOVlk1Q+yOdjzaF7Bv0PLIRdKZ1E8sSSTtOR7abNrAL4fmbo0Yibp4d/Wa/+tZ
rf8/b/CvL3C/iZOySl4+3uHiN35e4Zr5OxhYyCXiKka9XhZQ9z9TWgSXu1Dpg8gCEMa2iu/8eYMr
yHbha1RAgD4GJFNkRf8zpfU7DJBwDIC1CDk10D3UX7nBkQ2bJ69BUkcgjCwrAopzSDxSJeDnG5BA
NVCDtO/saKyRLGp6wo3buJL78KgCODUyl9TDlEiAjoB2V/t2USrNsxqplHpyxizqp1kU2oiSiSUV
94MkQyO/n4aBbaPEqA2nVQtZvtT+L3tfsmQnsm35K2VvUiNXgdM5U5rTRiNFI0VogoU6wMHBwRvA
v+v9Qf1YrSPlrStF3pt6WbMyezmQpZkUwTnguO+99mpABp3zgIjVv5llgP6RdxWixRYgWvwa3okq
urFkovWHzZiQBLkQNZCforayb2GTbqiieJEopqTtHiBitc7naILEJbxNBj9cEZvLI5l5I+aa3j1P
bdA8pEiN4O40dJBP4FyLoo7DS35YifbMO5uopq/wVpCGpzeRCMks79GQJaH6MkBb3gfAObRhSpZs
rEy83Zh2wIFzqqp+3J6QJJ2onYinQJ6XeVLjIWmWGZ1L0NvUZDpeuH6LQkUirzyex/lAwCgXbxtC
R/xioXsLFuK6cs5BMK/dGBUOY2f9MV1TDAzzcZnS9pA2yKoGSQ7i4sPM0dSUYT2vyQ6IU0VmbGlj
jZ4EnPK6lFT1RVTxluw9GGLZc+DbRuy2kMovidWJd/DqevA+QPoERxjpW6E+LFJyl1MYm6S3sbfy
9djglGInQS/1mjUuaZAw3wYNHK7ZQMtFmQUx7cuivBisQZ80Y32RHC3Ijk3bFF1GFNh1LLGPeWJP
m3aJEAWR9HLX9WQ0x4rjBP0KzXKwfNSL72KZMz06dPCTi5v4Lojhjlp2o0bNsycox7YbN0wTCphl
uphawKHNLsE1fAM6e9NMoq7yIUJ9g1jbCLLX3JsRp34Dx2+pDh0kBN1XSgRbcbClgCRJzKu3guvx
Y+Li8Gu8CjteUShe8CXn0KbPocWNyFXq8AtNCGAoCyeI/DMgv0DYTFc3U951LAYnoI+G52n12ijX
aDrhf4SkoL5cAXfAcZzbOMnCaPJhcxrhcD02YRvGQ+nzejalaRYIJ/MYjao8RnOi6rIaCB75LOOo
ujLjmo7nNlWhvfecqJrxwwiMuUe+q+ig7ugk/0okgraPK574kEEi6fqDrNae7iLGHf/CtLXsrQHA
BN3TrEmVSeQN0HJsed0iS2Ka6m9goSm2d1Qu8W7b6irkeS2pYbdwHF9akbVV62Rezz6oYi5WqR5z
bQH/fIT3zQIAcMK+F+29XoRJ0QaB9N4DzNm+4rUHRD4yv1UFRzDlajGLI+hRI14DmWF8axVGgrZt
qJeBpJUuRVh1PZzZl5QJGLe1czUc5i1qx4cLCUcWYtFU7SXWKPy1G5GgmwcmGYO9m3TSFUu3xXMh
AkAFxUSHptsQ6BmOtkQL8t20BeXBtULchdxj5gx+e4v9hqEo6iP8QFXXYGwhGbZ+Qd8e0adBVbMG
KyBO7TsWj5S3+VBb3weXzE/qvUb04vgRX0vHL7FZlDhx5XHUFp4Z5qYUYbhuriRx7PDFqij+3HfJ
deKNQfU5DeTq53UrCbC8boz5Tlmk62L9N2zHewMWJW8M7myEivXi7gDgNI9sCgg54pItWeLQllw1
TUN9wDpdGL91miTTdbL1I2TlVM2PVsS+3jkVOn+HAUVS5cybVrVr67YLLiUZddklZQDIhtjQCax+
q/sc0OP2vl0bOufLwBzMFuyG1TWpAXaxTd17DxbNZlQYAzeS/ZaGs7yO+lB3t3KmrYa5WuemXDOI
TfNhm9JtT2MlEgC2Bt/Yn6yXQacHC6Fupk48bGSe650Y5967TTUoBLfSdhblmZuVPc2bq6s7NF4L
K7VN/eoYooMJLyBPulxBNTHW7xcJl5uc8Gao9lRI8gVbGgov2K6vXdbx5JKzukQLoHS0V0lfdJx8
G1yt16eoRhV2gBcPAHu9QcVUbCpZ1wM3SE/bq7VqgN70waS9XCEeZcC8AE7GYNSNk4O3oe7sfIq8
JtBneHFu7Vlr/rRuHrhPgs7XscHJtxfxyPjnDhRHDAdSN7mC16aTWTB1Hd9vkUXk48UpO+1tpnSS
dvtReYrfEzUis/oqCat4fdsPPasOnp0ggcwHK006PojQLNVH5K4xhPhgaoK3NkvCmg/XTqYCetN4
QBJdI/36cYmHYc7wnvIX2q/4Xxw6eEeyMGZtWuhBqbEAczE1u1X63fAOcju/KWs9j2bHR1m/eI7G
IksC1YbHMZDLumNrsPygFP837vMfFy+E//WPceOfRqH75mX4pWS8/PM/UJ83sJ3CXA985EumAAr1
f5SMJHhDMY8HbANhBhzI0Fr/s2b033x3DUbFCMMqaDf+ifqEbxJIzdP0IiZKQN+BYukfn+u/MAb9
ntP1M+gDLzk4s0Dyz8B4/TMzG8WXGTh/8E6XlFakB22l3E3XCP3Nq/vmw0X4q3MX5+nbv8sngQYP
V77EPFFMeVEyv4KbiGWtoOv9krP98h6M8H0HxvJ32lZX1MVvOdOXX/enL/rT5V5RZlLCJxuu915f
VO8uXNPggJg2iCjYZ2NAmxGgzfz2mniAf3nNV5SZCjIItbr7S2h9OMG4//6SyTIVdDdyAUKxzKPj
T8vuj8f781T7NdPxTzf1FWVmqsMlrL37ECTa4X7NdJa8u4TAbYfw7jdXesWs+NOVsOJ/Rgv5gIzq
bf3+3TBr3X2XjWLV1P0u2cMqc1/7P1rSX3gWv3y3X+8mlLfgqgUUzqOYMqDNee3Wp7EnIsT14+Vu
mj0UMHlYoBv/Hidclevf0lN+v1gcwfzQh7UVZKmv9aJOrkG8zS+buVu6L8Pa5uZ3UspfF+SPK3z3
BYe4+BIf9eoG+nr2Qle9VNW9Nz1K78i2L3/rEf1xhYuLAL1IAZHN8+sjSrYVmgX9ApjnCePpvDux
tyEWRHLajhdG9e/yrF9pbP+4HjYlZLYilRFWMq+up6PKKP2iSnn0SnEY301Ag0HXcrkrJwy1PjTv
+G89IzGK/eUtu1w2whAOviXwB/sXTtoWQbhS9J/atTYnazr+PlpDfVIqqM+xtj7YEunFHSAYG1Zg
f47PqQkpxiCqfUu7eP0Y8Wh46TkJjxj3IzGaTclLPQjvLrIAenCEqoL4sO31R4zaKkBcwEk9/uyc
mkmGKJAECanOXXfV5WhfkTqI0lDQW9sq+qJ9Leiee94yn6YN+GSBYWNcbmM8vENsYNqWpraUFFCz
R3eOpAkmhe3qvTR0UgbcBmKrjLERLpUZxrLhdDP3Ak36qNPmeqChfBp52NuziRbxgr6af+5j1u2W
gIKcQNHzfhlAMIXxaQJrpCcmrCwCvuATxasOe9AepPewVL29XUPe38H6P93FCyhhG3hvun6vAgEr
m+lJo5z3gtScdY/YMZNIVZKeTcWMwfyHKjBToXv03FmEiF2aa/jTvB08B/V4XSViyAJVLcijcui/
iqlNvfYs2AxQ7IKMVft5ganSrjHztiAjJmAzYIdlVLtkjNm3Me7tt5bFjTjhnLy41NaraAvfM4j6
rRvAuRk3lpHDEKvwmQcyrjASdO1hVpq+750Jawwdm7kBXQPI6wEbMhxKfDcOQUb8DVpfWtv4am2X
QIGaU0Vf42lrPrZT79WgaAQbRAB9Nd3qeq7PNeYYX+AmisZuxHRVh47c2dAXu0aoOMeQGn4SkqAS
gGRZq6Pe0v4ujMIG88nRu3LqMqdTyA3ZKzZD5O5bL3325sg7BH53xdN1L4LK5gSnRrH5ntunOu5v
ALCbHQYfbU4jYd5tmPQfZUfS/QKY/sOmJf1E2lg/JytRj0lTL+84qnSdCRT9GthP0H0eAd1mNcYm
T1WC2U7GvdZ8spxwDxW2GkpnVHoV9alGEjBjp6nvqEYnGKcZnG3aBzNVEzZb35JySMl8DXuytkRD
B388+IicY1gKPKARSD8tGhRwf9hal1ljpycD377CiPbzBgLkPRZH22RI7liWwkureU+2ITrVkQym
wkUWj8WgUPgMMwB7AxTLXoU8rLx8Mm58QDcf3DiOV60WFcRNvtHvZTIh0QFTIljSVISKLg8XH5kY
tcQrgxcHo25p1qNMADsgAHoa8zUln12wymfjInE9CWrvKrQAh7GxqKEjKa8ua+xsPOPOaCHJdS+F
PrXQ55VVIMKPtG7np3SJ53tS+cHJTAxBf4CnzJ1uxuaD61Bf9BibwSFE+bt5XTBoRvg5dtqKpEdw
qihm7dbuR1qPx86CO8QDusyZtVu1Q+8ZFhw9yJRVCK44KebwZXzFrg0dySVN0cs5yDA3gKqWczPa
x4DXNemxDP3wHRr2+ROsiJpzisbv0yQida4HFWOYR3WeYlqWT3D32q0scMeNMJ4jOXArVWLDix15
nzdTz/Y9i+crtDvhu55t4q217VjAtXwtEHSvrgeESqUZHLXWt5jpzC9hYMe1wCRl3W3+kn7u5kp+
TtCtAEjio+0ygCf186YDyXIkcTc7yqyUhXYhQKiFdDA5FEyX1gz107ioYG+Y3sJcEgwgVD8FhS+a
/hkTPLpLPEuOY03FgQEgLGavITuulxnE5wrj62zyQ3AsoqHW75QFHAmvrO1QpbH+WK8Y25QVZxjB
QCXcXfT93on5btbZ2HQ2bxoOssbcJ5DRAeS4jzuNzhP2RhiZ1yq5BqIm7x1p5JPynXxEX0Wh6Qhq
dm67kX6s+DDsU6CquzEM8OjXSYaHJSTsxsGNvWxAY1OgjkTJc7sQKJh4WoVls63bAV7H2COk77WF
oxN89UNsz+DJqbYqhmWd7wCjutukMmwHqX/0ggZ6gvytNfWQeegvMTsdADlnXRPZowec4pMbhf46
1hHo2UsTRnkEWuKDahF9NDQmtthw2g1q5dF89Uiz4aiy4YdIBPQjpgv9PuxMuhMAciBc9MxyFliW
j5UY3Ke+8r2vmI4lZ6KJyM0Wde+3HgCEDoAdYnSygrbAo0OED1XMtqueiFnZma9b8tD7fVcKSjeQ
P4w/jkdgtfaWKZ9fTZiAZrDFhZOir+bmRihMIrMUJKdo3y40ettRTDaQJserKnOrXKGzFvC4z5CU
MN3HZKbIdK+j7f3GefjYSewG+JrDpznsQOXxqhpK8LDxtxKWAtNJIL/322IrcvLDZfgG2qjYsnDp
0R97qfpWJQHv7tsmWb4BQkpvU+QgFFpHXls2oemuMHNudw3MhI6t1NpiJpU2xzBazHux8epTZBaL
DJm45h/nYImuccr7R6lDtguaubtFNAe04ov29mBljm/l2EUt6J5DezXyZNuloYK6A6dVB+lZI+gn
1bn4mYwMBBC4EO430Xi7Ra/Qd5rKB4UqoO3RQ1bhjtNw2CPSknYnF8C0KelpdYhAFwFzKF1uoCir
ZTa6YLudKJtPYbxhcBhE4rS03aAz2iv9xdQryTY2sfDYwgJ7P4tZ4ujwtwFTbrpM3pWE1/r2XgfO
+4iav5oLjNPjXODvea5cFQMil2kV5RbQu95RCaMXzPOQXSSuK9IF6yPYdsGxRRUE1CTsgBQ23UrK
OtDQfZhoqt9SOYDtCikMuiRvnJ62yYtI1m7LSgqPpAxj9m17tluo96PBpLjchIMuESjgdZT6HS9R
IUyfgwEEhCzqx/5yHw03RQIkUGfgUbd7pej0FgmcHOY2TiAgewug5k90GN26JUCYEw0XseaCLd07
kBbCcy8GoP+agItTt2StMm6R9BWvk+a5jGcCQQvE75j+CZHewqjTwDAHW9Z9SFcFzkG6BMc1XtuD
JyPeZ26eIldqlcZnMI/rl5iv+hul2KgyC6CS5m0ykXOL2vqhMZg+ZZBmixtMJ0AMRtCl3+Wx9LY6
Mz4bPznLHEC4NJXHGYfJVYf8q6cNJLQbShQMa/05CfYKBm5d1vpVpTBqtqqHvkB7DMdiS5o8Gjmg
1ZiwCKJ2ZBAGe+cp7xlUvgYeEbHd0kxL/MDF0U6QfMQZUoDxjJSabqCY0/uBeOsrZ+/l2oft86h6
2n3a7DyZ6010C4ybU9qGJ8yj7YXftZa21s3XYTUixRpYmqQEHBmCk1mzk5R4zcgCnkHuYSD6ZBe/
SsoBI7gvGuxxkPuSqdk11uvZbt6Src3MaKevNNHkwLpRPrZRVB0jtw6on0nVKQfCBA2GzAUwIw6m
dU2Oayc4ynNxMUJXTTh4mVyUiw8SoLpXjDh90ZjjwHuii/OxV25dw/FoEirPM7KVbxOyVDKjPF4K
Cz7ceZsx2UDML08/gruDEIN62T6k+ARXLQWVAHt+J9DiD/4Y3U7AVd2tH4Q4IGre00OAfsDdoLyI
UriLSR5gnySuu/WlF6H0hukUcBjlJ8dmoP0ZwzioqwkA1CpJLiMAg0jrTK5wohDIKQLgW4dIXR7X
28kumG21Cd6SOA+td2zbOx8ZSgVecZjXxZcHZ1m8E8J62MMwkG+vkhRexwVMLKG6neCV8t4fJb9G
TLtfrnO77fAGpXk0KHvtAy7OhRznIr289J4CHw2mJuMHHfiqqJHp/XmlYZ3JhtbQrIFfwDwFliMT
XlFHqMFH1xkEP0DxEapJXlUr5kCwhOwfwY6qClCQTSE4fsKsPSmZmIODJMad4iXl+0H4poTFWnqg
/TDt2NCAHgFyRwa9ACnTcRUnwu4w1NstaQOW6wji7ka8Kxj4pW9RvkcOh0EK1ij48Bk40HLJUTkt
n5jBKDUHdbZJ8i6J2Jdkxu1bMB17Qilbg3IQYjTGHlMh20t4N1+cuSe+iiiiOUHv9SI+P3QoNW+g
suBY6uh8wO+dyJWKJX/WIaeHcWu9zOvH5ppEqH4ycAf5O+vIePKbtC/+dtt/yYwDVwy2jfgveIU6
TQ7mt4n+osr6Ln6vrtObC7DGsuQbYnse02P0u+v9GZf59XqvMCcttjqK9Zf2PRjkIL9eI0UHpmHD
Dc7Px7r4nVb9z7DJr1d7DWoEfq2N/lKZPjNsykyiSxlO2W/u4W+uEr5SR9cMlCcTfYb7FF5t8IzG
uxjaszHvciyWsSlwBur9fwGl/FUT9gPL+OnZha9QymFuQQZyX7z9lleiXHqo7LbHus5TcNiyBf0B
ZJKsy+X+Dzj2v6H7/0CSwE8P/0/Yff6//1N//R9f/ufRju389Wfex/cf/IHiE/oG8s4LXI0O8CIm
C/A7fzA/CHsTg84M9iYMYHHqgUH5Txjfe5OE8F5C7scFggNV8/9SP8I3F1zukmkHaVR0QcL/Foz/
KxqLdQN/bYCILABZFIDY63e+TmfoM70574+Ly1FKFsCEdgAP9hCEZpfX8HfwPb7ba9gNkD32ZXwv
7DO+9x2W+4kuOtsISMy45dI2enmYljB0LKMx4ezBwN4w3WHitcbnGOrGFHUk6AnzNWEhTz+7BhQJ
eoR4pp1AwhMqMuDXpz1rZlp6NQW5IqNNH1N5RY0ln70+CAAfbqOrz1U7JPNxIQOMg2vNUgBaaAHo
Rz1P84ZJfAt1SyMnnGWBJyLAZrAVhUn3kNbu6IOiExcwDgrszi6gOKhuakTmas9uZTMjmaKIkHzV
wamvpfMTWcJpevCqYK3uFFdzV8aWzxyBkRpM1px/P+bV5ei6xex5ZKWJVI2Yk66JI3uF5j+aCvB0
OpD6FhIjPqcFYR9kze8ViOtkcw4nJtk38LC3yGRDNdvq7I+JYLuYrgGI/LFaklPvYzZ8VNabqwNQ
qH68GYQb1xz8Txc8DUuj+g8huigc6A6IkYERVjMuuYeHN31dU4vGFsY1ml3XTaVxKJi29mBdvlTx
YQaZdjyBxsfJibVsY3upvdHdkJBvD+GgOICBxRI3fmyghIlzg2QXdRjGOFaoDVy7ZrU/sXqHIVbj
7hD8MpN8CG0ggYBY3AZItipAh32IfKsChKNKHJRBDFTOEDKn9q2jK0is9WgCczSmxzneGGQ6XhHS
NtFzvVYfRBvES2ZIiGmzXy39tQF3juzqhATI/pJhQHfpsKLxGYa6SbMBmedd2QKKg0l6DGXFQdiZ
xphZ9yBCYeWQp4A3MzRya/NtQQ/oFX1KmP+OzhKwEVCM6n7YHJQ5vfUhgNGD89XeeFZBLARmRVJY
uE5hWNtidA4crYqe6o1W4Dn6s1yzlIJAjLJ5NHBrGQLzkIYQXmVmUy48ROkY051sDQM/q4uTbufL
pZWHaFJbdJCA3uKTNHO1nkPD+rUAuAK54TBtUVh2Fl11Pk6xmM9DYg2QIkp1uk9VyggSiMMx2g1q
SOV1nw4W4YsxJx0cgaj9moIeg+zFOl2TLIl1PGdOMKQWsGXubc6npEtPYHQPwwFKlrGY/RVXWoxo
hiJJ1tmWqkF1h2LZeeIsajP3h1kupj0MgJFwEPpeb24a+OZ47xyrpYVX30j6K8Fi4FkdrRRq+sVH
NG8cdXKA2mqt3V3sc4EpGD5sWlYMu8FbGImxoWQS+pjD1jMwgecERBo44y5revKBZGDk33scypsk
GLCM8TB6UE1aMHgsYsWjPI4miBqi2E7Raes3PVyDN4xehhN4U2fDjD6znPF+3LW1q9IncNHtbqh4
/34K13gqkYPQwnBLxIneESj02hs0Wq5CHzd6n6VIwbGQlYS1XdgEE0h1oJW9nyMBK2TM0WuUlN0g
piIE0ETQw8ZW8atm8GPvnRQthXezXlN63VexPreIsK9G9L2wMS48QIOimKXrLdRh/hKUtKlr7zi5
qNsOydh2YF5rZuM8HsBIRyYpW+GQTIfO36momTFxW9SYFEEXQOQSMiGqt4SCAbJXY98kSJwliIAF
99D6hbITNiB/dfMHtOvE7gFbds9hsgrY/IwhfFHH2ldexn2QW0FLJuTkEQOKDVMNJEIK6lyAZI6y
rZCzN0Q7JlbnCrzKxN9zWLt7QLYSHTxuUU90yfnU+ztYwUNU1ipDgB2q3oeAkCkeHxUcPZfMj/Xo
73VP+/Yq6PphKHQVyPaero70p5DNWi/gtlRc7TBfgf4O90C+jFyrR+NhmwZfnAI0EZNzeH0n6D5L
aXRN8ppB4nPrEP4NO5DRjnrX17X5spC+cjtvbDT0pD7O8/0GG2F5xLynJzmUYTO+Tws1btbCYgtP
1RcSFL2eejPaJT6aA1fT9ohBF+PvQQ+sbxC/6/lv56VXIOKnJrXnBfwzVwJS629CT2ziCluafZAr
NQMqf4bNqk4TpwrszIYBP+uiOnoBd59+Bh/EA5xjiJdcx1NK53PKcHwW/oQHUKxcQMgedBiGPaNH
pRADDRMTsKarNgvp2hz4uwiAHckIqGt9OXZ1DKQCRLET7/DDWcRjB1MUuKd3R9OBl3OiRuvrDqdD
8JLAPPaRrLKdUfKma1/gHgM+ABt/gBRusc18hDh+/tpAfoVbClhqKNXGg2U3ya4KDiv2XpwEgtQg
96O/EWWLVR2UBNDvtB8nD5wmIRHjc722ivCiBVYGeBw2yi3AtXaFdGHc4OCc+jXst79XdH+ruP3/
TWlE0Wb9e8YJdPd1//Llq2p+rlgvP/OjYE3pG1gpx8hhQxYCmCUXC6Yf9Spjbzx68f2LQDuBr32M
v/mH1ih+A+Yw6twQ6iRIiwJUsn8wlakHMT/aSQj2YcoK8effqlZfecL8KJZpDJs11D8h6uBfB8Wi
ptuFRNgetphjjja1jx2P4bBBymBb6jKteLgbvBVuXxXUhCte5d/1d7/2rGBpexcHVvjqg/yCtJP0
1ScYMHFTFjXDAXFSa177aQmiYvNOK7zmMRiS27CtMDFFRaLSAbrWQdsigPtytqoIeKJPPv309P4F
cePSI//ETvn+eXDPQTeAEeIl7frXO0IVW4wdw/pAmRxROSdzJtvU5Z0P6luSfPJC2WXGtL/zIPnu
aPfqwuhQQDAKkEyIBfOqeYc/4uZkTNuDLhIOAayA8il1ISKU4YcOv3PxEOglrxbUlW0gDtIuT3MV
g0YwMowLLbmPGn4Gv9s+3v/1HbmgFD99MNiiYI1evCnRV8Go8rUBkvFcspBEDwcR4nQVuiJXgZFV
CRGLn8djDTXoHLofG8W/55i8eg7fr/ojGzUKYEz0+jkEYGGqCZLNw9QtQ2ZAEi9USpJSp9sTj766
ehputoaJUkzxdnSx/2S1fI56rwWOF49FYKr+NMhlj9oBlgIB6KadEMnvlu/rj4mVAk9fTE2hL/EB
cF3awZ96LzQEbukjNh/8xT6yBqpONCtpDhLtmM29kkccpZ/Vcqg3SNdF7dIbHXxcU0zbJJwUbroC
eQhNgVAFdi3DM0LP2O6vn95rq5cfNxLnJ3YZCB7xGX/9hCnxpmT1EnFIKhldJ+JjHEIF3vVIX11M
aHKPwCghRKcASVy3m+rxYZTDem+defBCQ66RTnb8f/lIkGHAgNS/NOqvMB14I0AV2KMHGbT/oYdk
+xSk0zuFaCpMcwYEeHuTzWG20R7Ay3leVfPEgpEfwkjuwna8x375gy75b1fbRUjypzWOp4fsWAaH
FIg2fr1JgM180bt4PFSwKilmqDBKt05IUya6KZSPch6lPgd1O7BZ2MfJZz3VuVPs0DfbDGrHHiXX
fbfO+koHmGhs8Cg9obILDja1PEfazo2uq/rQB2gnIqbGvAkSVuLbaYDDPdgALHn05akbIZWEXrXa
D42ej02U0ByGm7JA9bmWSGnqc+a2EK4gGL7xyamD69FBYMICHojpwt1KsTHFdIIKom2qHLYq3dmj
4oOPyfVbV3Gex5rYE5mQez10y8ld/gAFoC/rKhohlmD+eQVdl7noNhoislvjrQJVP4rzWWGGtiFe
9xbVx2nz1xc2xNtt4F9KxYsSoBvWm2gIl6NFkZavaAIOWyM+tGQy+V8voAvG88vjwlkJGQpyVEOQ
m/DnqwXULRZ1X+xPh2mxX+MEtBdsqH0eGbFCwA2Yt3LtmWxLsYI3ckjBbHibVK05KlYs4j0l44du
M8l+6oCRp/O7pSb6AFypy9EqL1fEgvwO7L6gumXIw9JrqaeuOeJARnhHNkxeBygdq9OBlXChCx9S
5DZf9R5Uakba8SaWh0pbOIn701x4XQLNjIb6769vwnePpp/35ctNAJcVZQIFGw+4z69rth0x1gMN
CDeBQf0KZgiYk+1um16iKbI78Jhy1tsVXZ18nmDx+JuskeD1K4PLI+CcYV9BLQKd8quDm8waYght
wOSB0mXnM7ve6pjuHWg1p7lWe/i9yRvwPrJhS3o4IbLwLnbJuQbvBMBMg9m8Bx8Ct4CuP2DUXcID
80Q8sx1t0D3KZfuUpLxHttrTgIn2HhR4eKdMUx5o6ELGqX6GbHofhOYyhXB76DiLZtDTHQ2U/xtY
PfpXByDqNv8Sb+KB2vbqZB4jj7dTKkZIhnASu9CDs0Fc0nHZbvu6z7aZkicw3nMJydkT4KxpLyu0
g0OonyZIJd+v0JhguvJl7c2wt6msbzo14YRnXf2pCZoJ7C+XrihoMI4Km1M1svYKwghEnDf8WkBa
tBuAiIJHNCX7iDCTpRouNWhz/bKmHb1De4EQHZF+agXcYnsfRqkWUxzW8W4HKM9knWqTYzAhydV5
J2TvwI+4S8NdiAFqPrTtdRcuVTlD2F4itCejVzDh2W9yAtEjkTvEQ2QEMgCoAlh7+Os1/C/vLHZc
eIKh/gV0+usSdsD10ECT4bAGAxz6BkIL34eJywaDuwOarD3HBvWbhfvd4vrn9+ZSz4QIRI5xWcxm
wtePs9nwOmxyPASs3j7NF7OJCo6v9xMN1W6CnSx4J/4eEg+wHCApOfT1fHC8TnInow9G+xuIB2hL
KdpMtzb9ewLJaaFgC1+GiwnQAdPxqmG/yb/67l/96lMjQggOWSiFLoqMV6+bgGh6JqbqDrMe0FHC
e+VYj9yBn5OBS7j5Iz0v8CI8Uej9wfcJRWGrrd5J3SSHjddD4W9eNnuwq0k20Mf6pr9MkjF0rNTt
5Nc7WAZ0pY6eOwb+CxQPQe2d22A7tZssINzd/g9l59UkJ7Zm0V9EBHCwr5j0mZXlzQshqarx3hzg
189KzcTE7bo9VzEv/aBWqLISOHxm77WvOOyQhxgdkwyKqjHvNgYejPNcNm9FQn+MdeTk2rz84IEv
29Lpn5vEyvcILKONkxEyaac1czVR/5yXsdhMSG021prtKE+Kk+OsmzlvjesUZbglqqbnAiBHy1fG
OsR1G0dHSDZ3amOEq2QaVWToG1nR3oG81I4OfhXG1i1l8ZKGcTnl74l0Sy+a6ujMPd3vtRKX1h9u
3ttX/v2SuDoJ4kQBUrd/r9hRn2gMLtOS7DfxOtl2uTGtEo1GZDwLNr9cgGHatiJrfMlW0p/wEpzM
iHNZlNFTggwhLDoLXAA6q8BWlpnJL9hyWdsCzJalgW0qmmCyDFzTAGOC1uBXttb+PKpDdbSSx4gl
99EYHOafYmD6YCVFyBzOOuTkeWsmL3yCmB5TdSlCi2mLl0SjymRE51XN9CcwzTgw4Kbsu5zRTsaI
wR7xtNf1YYo6515Cf9smA7qmsc2cfd7jAI06Yb2IBppQwgBKx1P7Q+3qk7BJG+67orvYVQsKgBXE
hTpj16TNdM24glZVFxcldR7JlVb8IZWjH4NuQjSTt/7suCfDnNVdDucRK/gfioVb6fZvV8m+KaFp
qXF5fHvclQkggKMkBSP7lB+QAS4YDb51hyd9Sq0/nGjfKxMOF/ZSmEw0QYFLf/33Ew0NB9YsPt+u
TdfMX8apDMEDaJ4dgfaPLJ33h3CVM/9IFIBl+lMX+Q8HqsY+gQQd2mqNMJ2//3h7vvVMHT9ewNo/
z+2LXIyQz8qJbzg+a9o/lWKa+e9fL+2yw3yfR4Ed1O3//0sDVM46/oO+L2AhlSxN0o80ca+2BLRB
0VhSZXbZFgPgNrFsAgJXquEk6g8uBqpNUdvDjhrlgSHpH0wDv9/J36469gQ2C9RH1Ebfcwdw2bhq
MVTlrpBTdloN+FZ5J32ye8d9PGFxxLAvT2beWuiT8Osl3J0IB0eF6bVGGaG4uzXYWlLrDk0u8SLP
wwmCIFSovLpmDSF2wLisYGEa/Y6RzXwA+sPRpxJuELnG7NWG/MOd9Y/fNA0T0yST4Pd/a+QU5uwQ
O3LcsjXxagNPL9NCmHamYRwAi/mxXnR7JYPrZiecKMgP3aDF1xZWWnHux4VlTSca361AN/3nk/C7
2eXWY2o8YahOeTmR0vatC9ZL1ih64jQ7kYh7oSgnJgYno1cpVdxuu1pOefR2xWLKDSue4k8//e8r
VzxT/HQL3yjDMHJfMSr+/RasnLTt0RA3u6HtojMbJV8gAT1yFVzaqG3JZIsNJBfa9RW9dQ6xPdde
Jbsm7JrbTDcdkj/U5r/v+u+3n03FaNnE4vG9fPtIN3btakr6gKoCrdaIHtgK2vgidhycp2/OMjqn
NL4bu9k+c55U/mwX0TnJ7uOhONmVbCDdik0TaQfUTBHTYZluW+ku8C1pUuJGPaIBXE5oVm9FxzPL
qj88QP80NgCZRHVvOrdMje9VEr1thNXZbHZGoloM51hGLEOM9Hj20qI512jsYnkbH2RdfTAqCW2S
pNGT3vUzmowcjV6h3v/hNvunC82OXueF62LYs7/VQDCfhdr2PAGdrdhoL21ESz0c2YkgtF0NT4Cv
BphMobLYlI15mxtCCdJUpH+DaxT3nVR9fVWc4D9/rtsb5PvFvpk3VBohy2aS+vf7D10xpbx0oBRU
KIZZzMINq8AiT1QoZfdajTT40m43/++fip6Bidwt8Vh3fuO+//XgdQVKqjJpGC01z4tVaCfbystA
FIob5CDc7tpZUrj3/4PZ/T9nJd8HlbfHjRh5jYaIfgbr47erUHCIK40iOYfkT4WUrZMKaIb8+tY4
aDHiLgwkOViZattoeuvpOXGFCRaa2qBRjmMMP5qKCTjmle+ra/vVKdmfDoR/eAlTe9CaGresae37
eKCrZT7N89DteqW/Rj1e9vwWRqUySWWLrrrsosf0iVX90VWrYTsqnKf6sO7niZ1RUUGRtcxLDnBw
X7Op9myd5WtdxmmAegD36f8uC67/fZf8q5fuH6oTojoRcNy+UZvp6t/vHYXTW4Dp7HZFbinBMqsH
XMa4kvKtnBz7D6XQ73H+tzuVysChRHAt+Gbf79SJlfsw5PQznZMMyMeXbldJJYHKc0kq+ynNlTun
vpcM3jdA+uZ9qRAYWox/Sgv7Pbz99jkMlQ+C11Yz0ex8q8mEpfYDws+a4e6sh25nHQzTOHSiS0Nn
UPH3tyqlmmG85/F0TShsPWQYwyEuRhHGSaH94Xv5hwf4ds4xaNYZSDLL+PtFQI/eOAvbyx1gALZ7
0/rSsutm8sauz7UuWez+ApWW/+EB/oe7FDwNw22NvQE1223A8i8P8KK2Q7XoS7GrVpJER2e9txbx
czGau85y74ahF56twKxXZx6v/3zXmf/+Gxs0LQzRONstSKvfLkCZxopU0Y/vknYp/WhwJx+VerAQ
x7tpC/TdBf14uuY/jH7Mgm4lMtHMxGEuJArUmP4wafoctYk7QtmP1aT8KLBJs7Gxi4vOLUXnrIKW
aJPBw3Sv/og1PfaMeK4elrxusX6ghCitfnpZrYMUv0zIlYiqUy+WdrxTAAQw3RRR6GpofZzcwrZi
ZNbZaaNXRJ7ljp0VaBZDv+ZzebVYUG+KnJCgdKyce/xzYd4AAqBWbU99KptXqrqbJL9U2dqmWpbt
pK4Y4HP3Ve3IoBnF53/+en/fv3+/vw2OH0o1VVc5JK1vN1RrLP2NndLulMl67ZaxowbP9k3iKjte
X7OH12u8qjcEB8MXHFf3U2XU2zo1DFbkes0i2ZZhV3XME5EfHBIAtEXWw7Tk160od/e5FmEEG0j5
mObR3ugwTiFZT/FGRM2J/oMXo9N/zCI/r9V4F6clKRlThmZYA3hcuAzUkiyiyYcpV/N8B1Za7EcV
K11CB+bFi0q0LtirXWciroyV99YwlFMdyXNEsNRWorr50x1Jucj9/vcvDeUcDlmWgSqp6uq3msld
9QFoiFbvNMiBnp26zRXOKwwb91DK8tGdzfSh1irlLl1LptFtc1BZ8qMMmhDTRu+LC1cs6+0XMZny
OCD9QoiNuiMGIL7DkNZfYnmHyUbldGdAgaHhPXMOiSUKRrQ0pK40X3I3PZpKXBzj9K0dJnGtv2oq
/LuiRR5joU4L4674zOCYGWULTrmBCYub49jY0c61NTsk3g2Qde0GhS6t8KZ/dqYxpDo/F+m8YGgr
P4R0fGWu6cYyVpzzFAWDm50bbF/M7oxyG2lxaC/9U+euazhq+TNQuae5Fldm0w/urNI6N21oNK3+
4FSITjo8D5lDWq8JX0cxfTEqr1HjxKeowUFTgaDusBMNlTS2joGtJxG0D1ouBy8H+JK361ejEFMm
VHBHVdpKr44a8KjW8HNVEbjIqArQzKW7PlvgEGfWQ0/Ysz+N3CCfHeIVFO3dX0uh/Iq6CE5rtM2T
4q/GTv7CZgD2hN0CcpA+qLqy9nVFz2GGdJwaCtibVCtPLWbyoP3R5FUcFqXzlUXaI17VcJhz6esy
ur+R16FoD1GYUNaQKy0eRxMWblHIa9l0zFV661mgLOHwWJNwTXI/G9w2vCGWPPtLGLxPWSHUIdfW
qRQUYnGv+ulgPtrJvI9K52I440veWD2qvdGhbmUg6BgSoHwRAbLR0jC16i0qtNiXRZoyOZBvMWgY
1uFfCTujU1rrzwwyw0FLjoQUKkHvZK4f4cYMrInpDb7Mz3QqHa9WgJVYOUaaBYDjzHjfR6AhNp3S
5v7CFDhstEoGXUEGROL4KeJ2juV1BDyN063MY+Ty3XaBEX/OB8hOFpQVTWl/9Wj5DvqcHnPbQSLC
tNdHzdfbgnSJISPzE3kOIwNSOWNQRUUsNytKsqssgGjl3WmOYdTGg3WSWTr5hbWmQb90e6cw9eti
uqc1LqtDv8TOWSkXBH7ICMISKxfrHeVQwzDBIFLjAdb+EogZTnq2ZOEsWpJplWw6zpR7OzEhHctm
sXWq9lVRKit0UBx4mLKhXeCRBsSiPbWDWoVMioOEUX6gzfKXqJu3sUnIBB70OmBluPraAq2yWRRc
I+XoBjhZdwCXYEoB3hqxBaRSY9Bdtp9Gp980qhYqzHs5q8qujLMe8Ta4ZLhssZ22F9f50MsoZYbo
XLi7AYzRJdAjArfEnhN5YrK3hGRssSB8AlkYcE7zppHVEObAkfy0IhfOti4CA/sGFD7pdDaoHBJZ
FuMJ027lp3EElb3Itq5omcoOnbkFlx82S2Jc6ra/Zh3jGdHp91Y8ftlOeyr6+QIp7h03wkXRugEa
WVyD+nxhz7gZ2uzZFg2JKMVJ6TVuQDnGW80mpiSKcfTifWY/v0ti/QdT1HQvi2Wn6295guVrghef
6BnQUahntLzJr3IZV88Wgwbimyo91cMOnRZ6KP60SoJ4GTkdmn6/QEPlhe0cDbu5S6DFsxvsPaW1
YYIZ9b6Df3XUcF0Lu6CLrfqjRl1nGjd2dUHAyKqYj2aeIqOy3RMjXqCruL1ZYdjXonFMdErp3Xi2
Zj0LwOUDkejVpyEbMKbYShxUovN4wRpbRFXYStVov+p2fc5riVHtdnuv/cmypkvad29idnZl1Pvr
lISQtHE4t+MvzUIuyLrw2MzKiZJLeNKSNKe3q7RO10isbyoOFnQl2S9HYQsjjWyP7/s+wWSYiBuC
bGPbaeVDG9jYTXEwdeWkGT/dmVcLZ/bPTudEzvoSb/k0pH5GHY+0cu3wDvfvi9BPusoay6rRxqGN
9AZCWoMYoljQUxvhbqrmyqMz2KFEA8/W1GerzHE5x3Ec5L3RHdRkegMr62MF34LN1Dg06y/XNH/N
muvba3rl1XQ1HL302bM/WwXP+PO6cNWL2gd/fOlX9m3s2MtASbqntZNHoNqGN635Zyawshuoklt8
Rr6GeVWfknI/rNQDXWt7aObfpVE85sJ6QkPvL612ReO4g6W1a0mM8JBLdx7TdRhdpp+oCGBrdjZt
+WtV09aXjrr6SV0/sfpGXjmZPKE5NUjGCCdQpfUM5HbaTSY5mRCQ0Lhy5zV2dSAgLijKvjxNbcMr
YXH3rhIFtdEI3jqd5qkpOoE+h7w0ia/FMn61xvhKBfuktBnf/e2cm3A4KescSpU3hmqmN+A6HO9c
32WiPPbDvHdxFQEcezBoc7wxvU/GiUx4E0uag0ikUzGx12PytHTko2qW70TcC7dvuo40/oZ4xRoz
kPA+oalu5VMzli80Lz1u5eyYNsg/K+UZ5tTkM2H+ZWnpjkMApNTcPZkm11AR1Ue62Juusc+suD5u
tqrOZTNd8smbhcheDnzQ/mmQRaPwxREkAxl5c/8RGf0rct89SKsUclryvpKMZGXXDFGBJ5r8cZZF
5hlQTEw7u5iTZ9m3dyy29b6tQnbpLm+COWxba2c080am+mdrW5tJlD6Gcaqp1E3QOoknAjZo8DX+
FrzDWV66dXVOWEYFdy+FwITLu9QodoRTJNtU5LtK05KTwZTb0hhDLsDtjV4/t/X8MmrymecQJMOS
bKduPil55Zejem9q6w716WbOwOKJGDYwPi9fUsiBzmqg0EFfzkYfn/p2XjFbL6I7J4YYPR3YKj65
cQPlwvCXSNkaev4CMRG9GO9dv5XwJQ3lPraGrTOUj/MEQYkBLdriBP04sEemQu0DgnVoZESFoy6V
nwY5KO3qBuYcP2dWXGyXImGdN41JAA+NDbsFLXlckUkkdsYYz+V9kUyZN8cEVJEMUII9SD/VmQ1U
Htl0T8tBViwRc22Q26ZGbO7IPSTfgz40Gn83R2jpDBQDs33Iu2I7kvngmTpnZlthhoDr4wFQ9ke7
cnyE/mJTOs6H4T43Cr4jNMG5RzE9bElFJk0BK7uWXCKne12dsfXbmcuYLq802Q/rOke+4abtdhpY
BmvzTMBbxBGsuXC5h7Lb5H1xR6KY7pd5fczsFRm6c82XYSMbjt4yW34ORVNggcyB6jV4xdd+6gIn
q11/1CnB4akUm3ot9lljf40d3N9xiByg0TPYO5ViK7eFn6TRviaeJqgcGyKiCTPUXUHcsaHc4DWo
gEMi+zbrVDvHTqaeFvOZ/ffFseS5JoozVHm/JMnCtbIquZ2IaUljiBkWogvgPmKvCooDgvSoEOYx
VDSVzPoZC0KvwJuwZMmTEF0l0Ecf/U+6t6Tw81vh22o9xuwSew76eS+f5yiI4+zaVU3Noq7RPNeB
VjlTZ/mUE+emVOXxVlwN9a6EQMJJNLG6pMShGBNO29xjcyAIu225mJ3+gAhKBsjl4lBvemqAlkCX
IQvahpIafkTDe1PdW32OP6armGIW9rFuJs9scpalmXpRkGFqE4kt0RJh5W7Quhh021Z8HQB7eiOH
t1y26GG6YxfxqPPYglX8MNmqH9f6NoEfeE+6PZtFFfiVNc07oDSfqaCB7rPAARXizZb9CryApmuq
dB5EcVly5bOdo3CNxU+wjMi2N52aQrscqse+IJtaV6oHCxIziiiqavOFzPfSr8bnyZD3Q7okYWsq
+3Eo3t3pRzZSKCld85zoM1lnKpiW9ZAtfDaGboBDeDzUlHyZaN7bbh32c8lDaVjEYTdfsHFUgdci
QREQxlc9+TEbnXtkSDYy5VSfuKZGwoslXj8jGVHX4YTtwamadFvuvGI6aimfs4EyQlK7dqt+BvyI
AsVx3nh6uCBHCDAHkrmOw9gpwVpnlB7xEsDWQRukcoIpWPih86CQpLrMxMdYtBvRyjcwgg+ZMD9H
zaxgZXSB3vFimg3zM1UFlUgVFmN5VC3oGmsdljZ4k6y9wy7Btayq9xhXkN8bl1mxSLsw8m21pr8i
rXrm67zI36OQPrAAtl6wLz1M9cpZ3lYjNv+q8tyxNzxRAPctHN1bo8nxkwHLfiGY5An9Hlrw1zAs
pddArw51F8FWFF+nnrOM8czqLTJs++iLUTXrckt76TPjXo2Vrd5QR1rK+Ih8HP371MswT3MyeHKV
WZxzcEs6/45axAOOwcdjoDE1B0dRnpd6O0c2cANivDDWMNq94RWbO1y4HhjVT2eODrDH9+40CBw1
JqmgWr2hKDj38aJ4Wq2AbVF9xa6xvpj5z0Saj6sELLHaiDTc5nPJpz1Qf+FbSPVtxX2PTFns26jL
gjxx1YBPjnm6eliFYwcj9otbdyHDCWplCNWxrap108zrGFru1gFSQAnr5xZ/qLnJw+jkBDwndAvD
YH05droGs51f1sS44QDWozuZqZ+2FtYJZjsYiVAyM2By7laLPLqx31tj/xVpbBMLLTnDWflrNIYU
owAy4jsCJxqmKK0RNHN16Jo+IkFZkEqJHCAX3Umh18snawc9fT3Bwwxd9kSbhVOZnx1TXLrGEdFi
5RtZxiSrnJOjNZsb0Zuv+M0tr8l478m22VeGHxUA//GOb+2BHlTxJtl/GaPxQxSmCBuzwsSWPjku
/3S9xK9VlBuBHHluOOu6xyGasItHFcvSzHrVqvSgDOZTroMQVRiVeRogI7/qrF/Kan52mJ2CagFd
MNj2V9ZoQZ2pSjACwQ+6dKSI6t33KgF6R9SaReqXapLotFeUoWTi3qKybJQ9DgNGfUWBsIkTXcYd
xaDt1GdimpZd3WevEs8KN9w7r8vNutaPZhXEcjb9JsUTYmQUIFo/Ai/hVmrWFxbcZsAUjeaV08Sr
dRwNDYeSluYc4/S1QzY958aIW9lYfjDXTcn2XggU62avHHM1hDKlpsND2eln7CQkukQutvl8HXet
aT64JYHcVR4FnPDDFtTDNmlI9s3NkFS5Hy1tZBC3gxZwON03MWMEm5FTM9OkLWkMBQf4bKzYGhNd
GWp4iXHyOUR9aa/pYMUb61T1i03FSHtt58kvK2m/0L127Ksb6ruO1/MgNoOjPi1VCxPC0BEYLDUW
oKjSN5H7Llt5kg1d03TTqTG86TcMXUreg9leXxw3UArC6DPTbPwWKupcJzOesrnzKpxmgTmlqdfF
2YPN0vuy6tUb2ATbc22z9VPVPPKSjThfNFIGynqvdjlLLlCKwMO/VmHlgUvvjFZd3PGeQ25TBLFT
5JsBwdqtUKcicCgLkinZdp3OW7PrO/AKNGk0VAGKCoJE6Wo28KN6wusvUWzKi+lw9iYFPJeMuTA7
gOI1jUYSJPj65mreKqkOuyTNtI0rVWRwQE1KtjYbg5lbnK3GEYclZaq9KvzQ9TpyWtOei4AcqPON
wJMNBYnFoCp8rUk+NbIiUNHSDGZpj9AQac82n090Qc0BY/sV0n8cxj39Gmj6+iKS8lEHSfeQ1r+m
AYqZgWMQIxAQIROsS6LIXaUmINyUtfdFMl3Lqqj20dS4PjioR8BCAqCKDLAuITogxsHjEAYxUfJL
RDSEmQ0qntEREyi9D/oebRQEcEYw9IG5Xz4k9i1vqmlI94NbvY8wlQI54p6FK+E8LsO4VfXZCgbS
RKScGapVuV9FjvKYcodkmqDMZzOOGoPyEXFQOWFOIibSR3YNPL3UPpM0/tmu2r0synKjaWQmqA1b
16RKtoPTt95Hker7xVxfO9gfABQgLz879rCEMf3epkhGOGkAyIAMU/lm2v1SdB8OZ9EmXyg8x6HH
zB/PG5uDq5GC2Ym2wAqk6kns96hNn5IUL2BVmr4ibTfIJD6QNOYdThaI7TmtMEP8B9Xqlv40Dxnz
MesyqVwH1EtfjtIctGpyPTddeE1hlYwU0zgVNfw0K5GkjZd5dw+pbscgGvcV1d1p1vEvjnXYRmPk
q11sMNYVb1DkwkUvypO0e1aFY/buKqL363U5ZknMXI3mmAdvvsjiaXIxT+W35fecAAyyIXe77r7M
MoTWg3XP7LrYoJdOvYTxzHbRoudEti82lgYvGhg4KiAI/U6rkNNmH7XGYQ/xfvTbwfBtdEUhkVgU
u508I5vS4JI36blJL1OVD9ukyp5Qes24gSklnIasFJ2OXbgaLI002yQLw1gDDnLQFwgLjBhzidE/
FkAAPSJAp00SC/qZik7Ypceuc8rzyViQn/WZl6vJ1XEXZN5zH4xJXREXA8dMV2kRROR2zC6bh2Zx
onDUYz3okkj6BSDvjZ61rwCT8jIyNqM9+xjv6h1GYrKKb8pJM4sO3TAxw2ArEaOu7udFnBL81Cg4
ipuIULN2c8bNwdLZfeAIDnH6stWmod3PQNoz8yTwSs5a/azo1V09Nz5C5PeIWvkRJhdgimq4zMN4
jI2cppLhrSbGUw1chkZrMc5JoR7deI43RTvsJ6voAwkGiyGOwpHgwrhJjTt87G+0AO1mRjdZxv10
e+h+KPPAYa5HC2t+lxsHdk/qaC2lYynZjzQIokfI69ryIvUCAyv8yryYAZvUWAPRnR44MQ7s1UQ4
59rTuq479uNP6nBXJ/0BvJ6+jelboDjSj8UQe6x7qjJ8MBCzjk5XnFVGumlKd3sLC8pruncBp41o
k2OFHpUZ7cxN1MWLV2dJfxqS+aDmAdZepnw9FVaDOBnnsvVW1tnyqGdhamTMmtrqBWAip7NJnb4W
L40+GSdjRGes1Zo/VWidevglgy0OtlO8EV6xWaheI4GjtEmtcKrWLYE1xW6wcYEOSYdA37DvRjpc
u1Y2kapGJ0fZsqnSvJJG2TMUCGM4dHy9LsodbCpGZSbVjGEvH52WAG6vWlBuM6pknam9mZYypBB8
bEcq4XkZXvCTNuGsMui0xLXVjqgbP+ZiUjY2LE0yTUsj23SofTfauGbXVMnHvVUYX8S2FuxoCqo7
R1SHiXGVglIQkk4InMgNVcFdrWtFs11ak6wNmyyLJN7ZI8+2e4uJhIDg9VDiNlo7DLvGyXfTqDtn
N8MvPVjLyonexnuMWrzb2FfTicW0IUZ0yKS7ayH0hM4q343eSo/ZDTOQZMwjO1a+S7wSfaG3F0J+
XpYxJEx0vE9r+7VJuDCRrO90KwLmrjQce/bzUmYGCkrRBEmdpvu+bQOcIw1LGF0LgS8EnYJxT7TJ
fooiNbT7mrRG5E/CzRj35ccxt1efmpW0yhWeijKeVKNFIlkqOQBDuXULhZqnLEjeMtcP9ucAfij1
oUacY91mNppQLDpDE7Sy5sVH/N9UOZcaMP2oV/0B1xN1+IT9H2/0a6yZ5RHaG7oYjYawa/wq18mp
qMjF7WLCx3qD+Ecl2lsUTUHs0uhQoKvXUWZUpJrjrdhLjnkO0Q23NrMIVAwbc3Ysb8bkhbRnJsI7
nX+QnfDFctvZYCK29rcdsp0p7tnSoulUsEVZOwRZpOr+GO1FO5s6JsdW5c1ipNRseIHUrcUerBy0
/pxCdTh3pQUN0V3CjqvDNmtjmQoBkrPG1A6XLiqjOOzSlrkeDSUkidI3WXax1ri35xaeZ7NJmHTa
eO8PhCaxC7MYS7J6kYeUX2abGOaVqIV6q/cGCY7ciAxLXGs/gFINp9ToA1ExW7dozYZxrS5KchPZ
kuSyoYh5cc/gXGcvmrMqNOXidZxgN6lvE0qzuo5RM25GAmNC4I4B7LGPaOVRBgBAA1SKp76sfpAF
R6qULimMoox2mL2pM93Jzrkzx8EITaXe27qVkARXsIdO7+KkWfZCid8wkoEvzpg8OoXoNnOizkGH
dg1b/V9RklZBMWaMmgGhJIm+nNYSiKNiRyiB0QooTj2HaiKn0wrdzEfQepoJkUOLknjr0A5XR/A2
lWN5WwFrm8GYFLDot8SqjBJthQ3F7WBb4VDL+cz6bj5Xlfmo9jZto7mEmmVVd7//s6hFfhdjbZ+B
1g5Vy/G+Bjx92kPs2O0dWNM3Nh8l+DombmBIzA10gz4gVIdpvVC3qUIoqaWZCSYj7ADYyFgNxpTx
9AWsGVfniYgu1jx1q/pj7wZqNijsFrRls5DHhpvDM0vFPWQJ4FN9VKBH8DLCTPCrXW/EsFmhIooq
3qbcdjd1pKzsGt0k66hOZ2go6lLbs7IMFLvcunUj9hRSfpvM1qYzmtSL1K7dcM2FlzOeU0bzOWUb
wJpKeYyH32kQ4sCOSH/uPo2+q0PDmkGWaQqxNoJYY+dQFwNr8Hw+t9l6BLJge6qR2LzuVv2qguAt
S+lTspEeahPIpnDwrVEvD419W2RLsw9U65V7nXeT0+30sWVetWLiQ0PgE3gh6odZdRZPIwHb12pe
ihGhurgkyOFWK2UrCvcvtXd9yvztVI9nPCzmKRL3ZNpm2zll/OvA7ggWBU6tIXImXi0k4aRaPqjV
QPlSLouu+8UvEAWTku3k0kClyccXqIfaIfsN58ShNklkXQqwTi82ZoO5SysOiMAOedNcUlMZAFoK
nZKn2kRE+6LhxfHGF3scAWuGfZ0zy8j4sYx+UkU/ZawEmnS9z8rqL513gRf3QCpLTPP1UhyZqT0Y
bUKsSz+CHNBWDI3GB3sCH1r1EgAPHhgFWy/kQwGfAI0I4fkxthNCNbpa38huOYCYlt5QDyFdKJ41
m5jHhSnRZCi0fJyoK/nlItOeZBPpYWy4b+iFwxa0SJhmMGq7lV9mIJ9pYypUml2VI0bQNwAzNf55
yw2HfsDuzR5IKex154zirkyQeGrDmDHIR3hklAyIXRFzCovPeCIPGQYhYa2tHcA+eNO467yFmtS3
E7iJNGrwhMvRLy1wmCmg26xt3m2go4tB8aAALnBr5ZAk7r1djPM2M4lVr9YoGN3obGe47NCsAXMm
U9yLqdqVrHoE0BD2TnvQdPcBwYlfl6596ccvUbufDsA6770g0i3NnDPxsipTX3G20/ICUeKWo8WK
ouBkoWEI3cw4dcr6ysVbfTHLN31NH7qcpN6MkaG3NAKgF5VfwkimlOtBHdqHqmGvX7LP626OTLvN
XzoI3LxT3MMykdos6jfa3acs1UHWGonugUs54yt6UK14ui8a1rJ6RZ6hwSlr98vNvl3B4nXskD0Y
sXMF3TxZX7SDgxO4xDoBxX6dVvUrm4tL3+o0Z3qCeD1n0i3qsFE0oCEznycFnnUi/8QNa/uOT9+Q
M8QgcGfbsXpIbwc0O8IT+6gk7I3FJgqwe7UkJkjHSE8J2x+zp3JsFXRcJLs8d7EO+cFRjxMFer2W
FwiYRz3JpkcxpNcIhHU3Lz7zQ7xDzfo85ayIpna573ltdWB+RF8WgC3A4dbZqbohSyp7VPhB8rRU
mKQwijMr7kPL4gcKOMEwQZt32eivkQVfRtrOZ7dE4aTr48GAwBzC+aGCaOUBUN8LPPLbv25e0RHF
YW1Ex3iknojs6KnExDb8F0nnsSSpkm3RL8IMLaYRhBap5QTLSoF0wMFxxNf3ituD1/Za3KrMCHA/
Yu+1dQI7pLKGbdblu8r5++/H491vVwUHE/dydD/USCuWtoqe2SJhwPZtdDzdNgIsw2eXP8k097Yq
eJglsBkd8gQXTAvCsfhanFsERm2cTMNZttIJWT+6rbkry+CDTRkLJj/Zy4RwzOI5xVKyyRKbXUmz
8xfb36DIoFfG55RW36R/fSV419/N6kjRK7C3gW8OBt4qi64ZLQIJ5eES5LFG/6fsD672YN0H+i8B
BX6CNEYBFz7MJmM8R57GkZdHSK3WoEDepknSf7UvWiCTEWZdrG7pOruutV9KVpQs5nUrLo5KPwgD
xQ1qF8ds8Q61MTAxlsxEqi9Ly5Pw6187L71TN2Zxjb/yWFWgu4w2/GKOuSiA6YX7XhNcv+3JxeT+
zR+ZHfWMFHhBWjcni1l5J/6r20gAkY9bo5kNsfgw7FoPzN9Mb2SCOEDtpMKm2C2PRT51hClVv07g
djuRktw1juaGNAukONY3FEpM6Z57z2fsrTrxNCb6ztU1YxtEzWQ1e9SYwc5vrbdmyl+WNL+QMPWb
FUzgQrOCH2/fC+8WLi+ZbDXw+VF/JGz16yejsJd49vyNaJzfydjgf6qbRG+Bk9MpNER2tOZDBc4/
DcE0NWn3jILuBQMedrcO0vgkGbVMMK/T5ktUJPU6dv3MZHM1jP2qTOwptm1mrRE9Oxqt91w8T7ym
LN3eOdE+NZoi7ht/WRmN3nm9fR1a3tc8zf4s69O0aPd7zu0V0+oO5RO1tDZMDPHW0UXyNIONx+7d
yEuuZzLpewKbynF6N2p9qbx+J5PqryCtk47M3IyQsclbSt+KcGnikM6E8ce8wMdCbSURzKcdIaW+
nDYiBMEt64aFEulqOFnY0BYPoRieAi/f+s6XZINxmsD4s/+mGI4g6I/q3R0p5Vu/bDkAamRhmpES
i3AqWD8gqO02MGaFTfewlPuym3TcW3zWI8F/xNWl/Gi3MNxivRTLRx4AsaLMu1+oZEkx0DHwgHtZ
FNbVsy3i8+z9NNODa5hj0D8zefTkCWNmtA4l3sBSk9brFiPI/rQZeXOTJxElLKPcd62Ncts8aZOQ
rhYxGtVZ7DhIRcbZ3DUOlHEo7Y+OzXq6qFTGQRUCa8jAixlsrUcVJdslxzpj0uqVRsZaOihZ4eGq
mrB1Y3sgsP2mRBukQDhjGhfyC7bwpTO6L9uNHYV3lKw1iEHuWcBeZ50LeUtWPBx8mzRWr9pFT1RF
Qp/btgpZqrNzWdQNsA9ViaEigiAbwmYGkQTdyyaro7VfssMzcsMnGRUhX1qXYdwvmukhbuVVmEQo
C+QHE4Qd16qzYTN/IxxBO1oWQdaJv/duMp4mei3aYyA8ZJfPc2WVca8cb11khL6aDcjkolt2QWE/
1Y15YkK71ub01Zo2sqW+/FQTAohsohQH18HuRBtP7QJ8IBqGY9hUX83UUXD44gUA8nPNYbKRhcPP
Yru/lWs+eZ1E5q3yT8dSYIj8cGcJaG4UqzvXnfle+/RB6+q1a/0inlIJZdzPkQCGwzlHtz+nBpM7
BF5ZR8ytP7+YLlDk0F+6g+v1332Zgq1hwt8OqGSjey/hhI2S2T7Z2uYD1Spu2/xZZf3WLokYq6gi
hC42Dq7aJghdJnneQExpJ7ZOWBxcbjmoIvpOFurKxX7C6c2AJmAXvBBRwZXRraNB/s4ueZ29LS7K
QgzjKUdtpWzbdTYpjpySktiPPmXG2i4P8hIR2fTSjVEOyOlqeI63Q/rOO1HlpBL2EewIjgnYWYTa
0j1v86zjNDCp67MqXRsdhOm5RLSngEqBnrR4g98qGHY+Iol5UB5FVr3ta/cPFBYGHv3kKm6eZS7Z
GKsXx5k3DtGAOKWpyCOH0fFNUOisb//Hhqtb2V6kjzVHRBJZ3yZWJql71IE+GhuQhBjNpuDJkxmi
Ur84pnP3E6rkJP3I2/cTT484B5Tj3HfyXmP7g7HGbYn85imvrCt3JdkmqG8DZtgZPZUQxcVZwvds
tN4MdCGUghUlQvvPnugr4bytZL9Qmwf+OR+7nDCPjmr1ggKmWWOdPXVDOR2t6cgLSzIM8YHMdHDe
Z5qT3Up8ktBRPbsH23OvKd1xnjzYgUIQFjDwbA2DoUbw6hotO4I+e6g8ZsqznVJrPrdyud5SkoF5
xC2BpsPsPLpFgn5DJluCOm8kleCcwdevOjjEE/vxqsfNSmg6X55ZogPJk7Uta2Qq3U+FnHCV4FiD
Sc1ZMmCS3RptRqMdgdAN/GTtO+kvphBM/Q6cyCpsXwo3q1bYhmE6NCrd5Uy+bT4VLrOW19zP1iIp
d8yFgNZV2Tfycp9aXgJnNsi1rI3wxzOQzztGEE85fzsvdX6w7d+gtCiw6sFefeWlcg5S76LU79Z5
8l1TKIcdPDthElcX1RvZANw1XM/YtIWIWyjme4Xc2MSVtoqKBTYkM1IdMdo36/KkjP5GixzYXkkl
GATwE7lV9eSmHlOmyqJthUo412bLj9efTNWNm4nnoZSs37OrbG/XaQIWcGTDbPZXd8luis/pUzvz
XdS4+zyot1UyXCCa/2Ca99n8g3seU1YDOXMjbAKfOtCfbs8SJxAvpP4B0ldyjMvKBYntPs99g4wp
KJ2VqQSyujS478i/XVcGyx/fHTgczQsUwQweqMYqbOmtU0Q/cq63qbQpKtH2NQ1To96Fx8k+2eu9
96zFYiZbshx781ilpH/VYboydR/bSLoprjekYHx6WXlPykFNhEf0XYw8/qbop42Nth1BNZwtMd8R
KPmCtnZeZTXBjkg65WDEXjBVSC8YRFiwGrqa0XoLe9GddoNnN+uesWpgyJhy+V1TjDOEHPlOyaj3
PX87eGa9rhmdbz1NEgRPI965s+V3l4ZsdRZ56buJxb81nB+rZ/NHpGq6NqM0jFkCt8345AwTl4Ue
1i4aB6X1pzS5blrr5BsubvLozChmrbqOCbkmT9a2XxO33US0RUTdpw9V5hsgRqGPA8bsAabzflUM
DRfGOUTN3ijh3bIvfH7nAFlnn5bEgDMYUUo9zyXDT+KhdrdqXYVdTOqixxQLPRPMvhc32ZS+VW6k
8L7tgl3zMJACK+Z7v+ba9gYMA1WhuBVLgTZvSh+MAmkQGpw7KjCDy6t9lYPPRHmY3rrM+XYq9SZL
TBC20Y6rLIpo4/p65vwGWFtoRo12fknLrGFJtVz7LCnoXQGOcr3+dRX4R52MB7wsFCR4RLcBsfCe
8PeDjRy4YNl8Tm5bNzwwrV8dWPhwXnB/HWY7e6vZqq5kR3wkGjbpIMp3G/+njJh+GYr/yCgZJ2Sd
dSWGGfMGyZv9At+S4GbdqYcbjRAAQcCpxORulg6eHq+9EFjxLwdOse5IzvAcPAtJu7bTgLOXpGms
e1tvDhngcb1uMAq8Q7/ZiK4stoSvtjH1IJ9ERvBpaE5b1TLo893duMg33dl1LNBcZbf5W6nDeYd9
c60T9hPzK993sHIS2wewmOEiSutvt/CcneODUJuRim9Dqz63xnBy/QQa5Vwc0Z5fpxxNbuLScOLX
d5Iw3HoriaJuh0uIpk2ZJzOa97WDjlnp+cyGu+aB654cy77JZC1q5kXck/farfGKAfxc+o3VVUD0
U5efh7z2FScjINNpP/E9rI2Fj9X1lzAuebftNIRX0Eu9mWcdxJm3bLP6LcycadfMiEo8CyjrjN7O
LOtPuyYIqaF45YdFpWJpUsTETXmCrrAJ8BokkX4xxF8RSntrBuabaNxN1bTRKmmKdEsq+EEVpcG4
17jq3nnqzORFLP+ZcuRETan/5sF9bSRTz6jr/kCxreuA74e2eu138H4cGtKJicJ+nuWegTwfWImU
rGYkslpk+zekSCfs4lTai8vygKGPNXskmdJpE3fjHxITWWqbAm+2xmw+koX8z9fVixA2UA9zPHYv
zbOhcWiQrgAJ8Da2SdsJaV2XrOmNYTYECP3yVCMP1wje9Tg92k3XnovpoxpmIsbZ3K3kYn0oG6An
rV259pbwn66ZmxuYxLalR7QU2do4UBao/X1nb7vRvlsyvmOp3F/XhFvL5mnaOsTOOFJcUZQrjLUT
rs5meUK5WWHqihmq3TboCaILONEslraBz+BS5t7fQs4KvInSphJqUHTacVn6Q0xy87bXw59gz7Mv
4bsgJHlTDhUtjt6j7jkoLfgx68Asjg5LnEdK4G/MFenK8KDHIOmAVtIbSOiqjMngqsPitxGkiiwi
+jDK8rvkAxkmQxxSy+EPzJkZjgN4LoKY9nPKndOZJIrNQ/TCzuFojk/FOFqcibQTRv3eKNdYZebS
kdxc4uEf75W9OEATEDn3zI22DbY42yP7miAiuF598zuQyBEXrXugomHPCp16XemAs0UczCVikj12
LzmI2ZEhRKx8dnySJjM3PomFyM0FskvQEQ5eqdhwWD3Z7XLolOfS5prvQanf6X3R58hErA2EBvsl
A0gyMggUpjwk1YLPBiF8TFX/mRX1h7+UcgXzyFtbRfU2mK0f+4IQnBQICLUMl8HoyIMxDW92UqOe
q33+XGsHC4nK34d6XDsPOVlIfGDua0WqEm0jwte+Dbd85GeDkdfJdNw/OrmtH6GHUyylRvesO9Ht
ctUgsPI2uZrPILH/Rh/XRuSJN1Lr55v76AU0AimnA8CpQLjM5ixIJcWT0mRoE6a3AVdBTQzTwVMp
MxSQU5uBPzT2zZogu7YeOTIItWY36jo0voPZvSTN8L5k2TnwpjLGxrdDSfVOStCHl/QJXEBj3aJD
dLCarhc8jhuygseYBJhN5nzZtpj32WJ/joP3OE4T4TmcU8KxqC2nAF0iOVVJZj7mofIO7TQxx1Pn
kb3gCouLCaEni822vzOb2YC/wn7IW3jD0iYo0WGVxbE1p2f4sWTdJdZrkHfrXvHrTz62KTYQz0xP
d23P2trQMlnl2juQ5LjLZ2I1wgnpjZN23TFwmhe/7PfgL8hjryJEByft2BcsrnLHyzHHS+2zKXXK
Y2fJTT+yy/AtKL4MDAoUnTgQDl67/FTV7a3CCdJU5NxayaD2yh4/q/QZFtO3G/YYZzTRPhh2j7CJ
xTpDPHQeTJHc7oEUr1B/JdYrQ/O6ZVPVbKdu/oEgqBDkckYNp87xLia0aawwTIqsDG5VYdEtY0XP
N9LhU2eH5MdR3fxqkHfP9QKnjThpHQeuZqWbB0hTx2UnA96+YaYqnrrPaehxtDaMAYfEGG/ESYj7
nsWNF/KIAnB8qcPhEsWDSQk7giU+uPB0ToK9VpksyckZ8HsmsgTeZK6kG1V7a2r6tSvVAnCZOEqg
TRv8wj9BOIb7pcwuOmVn3zWRtxkYE8PGmVglGTWrS9xkOI+Wkc44/B6dztn4pXkJ2Z2sMiiva29i
QCDHlEuV63fnpakXE1IFdFIlGM8IV0plcDGzrNmowqR4I9HnhHJsb5bIAuZIkEzn/VoJJVN1i/7L
HTppVa0QEmUbpqQduwl03aVI3XUkK6ADOIaylgzJLO3WS9AQi2E7BsWGuxrQ0N1Xjvfh5bfZnriq
Ft1y0LrviCj/UjbTbJs4tbXA/sQ6dddDWWHOjKKsC6xtmyLIYG5E/Ey3b6ZlC7zDO+PRfJS34hAV
x+fYtPB8oBiyThan9nEY+vQgbo8L+VvXUnHhlRZFoTsaYlOZE0LKyIpHyAQwGgnGcrlu8oUpUu6u
b37dZn4rU6NfD7piJzvn703l1LtlmtB4SfPSmrpbRWnAtxY9UEHgo4U2MnTcx8FU4O0QeA2bfo8Z
SjPcqg9U4nQI/fRVu8U6IPWTm88+Jr33jOPJhWktHtJgfFeCXRajtHpluIp7VnTEekbbykAC1JsO
VVvfM0x5br0rUJ3XwWhp4cIU9zZrXqe+kgdYsb8s6VUM1tQTiLMV58d7ZtugOlhD1sj/YzPcLmX+
0Y+YfKaJZxz5R3JXqu4la6MHXfqk0TsCv9lFBuGlL//pFheJh6JB9eKutbMrLl7M1aFpxlKDrEc4
wNFRHITiA8+r4NtG5c9IYWaJOWbdumnJnsr9cUVpphmYhdRK/jafdsp292igAIP5812d0ndnS/Sv
txgLAg3IGcq45ENlTzUvRFwXNqHpqCj7sYG5X3qC6vZWS5g4MfLgcVbze4QQdg3JlKgEu96MSl6Q
lWNkziMq/8VmCGknJwT4JoFXjsmynNffDLChEkshquxfMhjcL7xO2LL56hDIFvEcdHeUir+1k1WH
XL0NNj7OyWHSQk9/28R+iBzbdQY1uVDDt0ZPWxojFXLwUU3Td9S2EGqFtZ/r9tvMmUMjZ/IoQSoC
ISzAJTeNUlOX8L8Ab9p6Zy/JhqQiGLbMfnteS6aC+r7fk7MoVrkcXlIp4CDSZzn67hat6U3BnZ32
h5Ee8SZcf+DyehCJj2eaoC6lUMBTFdMa++S/ehJQr2enu7rGLq+WD9BAPBz8cjQjz6OXk4Rlg3Ly
jTffPjQte9nERfLSOOKvzGHwq2G+6D7qTpYzfWurPPRor5g0q9+pKqiJHOZOS/WNNURsShrIdS1Y
4ruWOBbeQDodfcxmGPhsp4uBfJ2/OiLSPOcmor2uRcjA0xCkLgZPNB4g1gsIFf6CHyxK7wvPIlvg
NupNb+YAjux8IupQsoEiIO4ukfV9NZHhGvQ/uGwTft1ixAliDu8wJRDCmNx+nP2I8/gfmYE8j332
BOC9WHUccUE55nE64ApxGFzpOY1nd2B0YPyrZvFOCBEhq/n0LCNgw6b3mbvBY41GnoUi+nox/4qB
FtqrTn5yFB49EQm72L558DDir6SZfbjsFVf20OExcnH+Zc4pLdINPe+HH/n3g++DFIwOs5/+LDPt
MZNYrybcJCmLkx8F624qHwlOVhtb+jTfFTEO473vy2OCv2d1e3SYmI07QjTStcNzzNw0ngwVbCac
IKt+INawUYlELj3/uNI2UWehvs3yk0rbjvAw/jF/+seEe0VW3SuKspI1Q/43ZDX7jgWRsZcduhRh
7Zzf3QJpU0hjqzSBqSQGrh00tjNCdDfcmSJ4VChzt44NOlDeFCAIQO10sVbjPK5sLX4IOsaZQGoh
J13WoSvY4vqwxnfujZWKFHN+fAqZO8qtiWKesfof/u0/y9i1jokU1r9J6LxLggByNU/1Jz6jh8ln
Tp4giRmbZ5n4/jpzbnupDs+KNIISTSreYAJGuBGb/rfpRitG3LI3KRNjGxoxnPGeyMxifpQHnHga
tOiCiCuynpy0fam+tN+m66ZhAur1HGO68/AcM5Kq5uBqpaOxmZ3kYZ7rd7kkdzxFOqZ9FZuWJnQg
sXIdkcez0qnEZVCT4WGzzx0XdShNdAZMNgueE6QR0036kVnNwTeD33JC6thqTlB/RJNC+uiNC4Kp
llBUc8hQ82dfuVrwM4WzXtfjwxh1WUw1cpWN8TFJ/zfKSwABjVViohhiZZsPnb9g5m2HWPrutsv4
OBasOKm0mCaNw2bsUYUvNjETvOnuA5qAh6ThI9S8qnPGMWrJ5hCq6TphUuSriuoLLaBm9QGQCQvw
NLCTpv90g/En8SQNxdCF/NoXozOepz4pt9m0YP9r700vY0djMAwqovc8b7rThBqdVN1Tpzr6RPNL
+eVvFrLwmtytSZrjavmacVgN9oWzPthqmAR0rl6GL7njJuIZjCRveOWMEUy0ENWaP4MV+C4YHa5m
mb1ibmU+yQb+9lcHvv1K0uV59PpgM3MarKc0uh+hAyK9OgQZLUEWAUO1+ujEzZZhusr+OSH2A/Ai
qYPwhxPh1Jei3XoV21x7VBuvq/eqN6+D72B1q18C4KXI13s8LwzBWREyxe7RiAam+lfQc+IyeSE6
joWZZ79C/NyXtlJxpYD28oUsOC+3neK3pL3b4yte8XuPG6/UFzQ28v9ElN7bdwPrfzcsQfzJl1Zb
Mm7wsFBXTm9gdfkswsVCYrAWklpBj+oh7Nts496IIeI2Y7Jr2pdQ5WY8EkrBLAyfX4rDXUQbBEUs
DV3/oXEmL26yljwbS6UUNKS2MHBbhV6R4qnYsb7Pd2hTwXXgM0UYZa/Jl9rONOLCQDlv3/JsakgQ
fnOx2/yvbOZfZPtX4WLyIaUYxXh/VXp4rPriLqx9Ci1ccxHv88qxLbFy8XMjV7q97giXx3zbBhVt
qaPkhl8P04mHIM1p2NnPFzkTo2OKdsdAB0r3KgmXTdKkv3PCXjhIp1c3z+Kmw78oUA2Mc0HEYHVf
uUBRQ01+DgMto7zLje6t9IJd2ohqhz+FdZzDz99T0NK+5DvTAdyjy71jtEjP+8bb9AFWEVnWiIQJ
ESEKCXKSzfJtrLpNgBQpnwsVy7mJ9tqmaIEFiQ+MSFDOYBwyvgcHWAgjjthpg12pV23twPy0vWKT
yR+i6L5CdtZdXfxajk0yiGbHqTwQY6Hk3YBMRrHX4eWYg2zdjSrbQA2JAr4MC7luTPcuAHPRBrSe
+2upEglw4b/7M0ZalHfdzsTCeG3QuvtVoLluw2IzA8UmRCQ6OGnNjrhCFkR8UnKohvJKRiN+fdgR
PUdXahni0rQ2Ii4/zI5j5+rHrMKKa7BqoBuMNoY0+x3skAN5YBWWHBnFcw/nyBuM12Uk1NSQ4k0J
vbw4CHs4Mkibogxu7XFjMEbb2r16y4viaOQieY9OIXyHXTkk7nE+hlVcPnWO031VRXifD6I4Jf80
tAscy1hDkctYh9Fj3ewadxMo41YYiInqpNpg7Nmi0krPg4zWCoTB0e09C3lIZm1qr7g2gyDEjc5l
l+G1BUfzlg1wlPngHcp0487xmHRbTX2XOuDnwkFna1juYsdIaSk7tl45N1C1oJHIJhMlq+9A4k1R
h1tWe8Cd/g/NfsTP5L3Qq0OUYdVcSlPwiQ3uofAeLMtrzynmsHiASA4wLSxOnl89K48WfUK3L5ry
Dlw+/2aaHru6Hp/JTPDXwI0DVk/E7Qy535+CzL+YdD5nhFfrxksJU4+oeRidOqdOqnhqh38kLm+n
BAtaSPL1qtPCvJKT2q0QPHEpphjz8TCQuOi0y8U2aSmMZX4ZxocbwqYs3LcFHPATIwIsymN0FlLw
tLsGKeYsC7sAW5ShymmXsYGebHtZz0qoc2O53+ko3L3hlBYaz8Q9NyiAViJ0750Oaspb5qf9A8uU
bCPtSm9IUoDxMpjVU4Zkvi49TAl5VD9OtMWyAm3hWX50sid2qYGc+Aj6Pjs1luAkHZ9zupi7agnc
KyaGozFEzwuv4Wlh1FZZyb5ikw1dGE00sc4h/6g73Hf4i7GGsbjCmPRVFNOd6+kJqO4o4lEg8bmB
LqEPJXHQMzBB/s2yxXWufuVIyhBmW2iArkgqEiZQyXc4fHqS08GI1LGhj1w1fRsdzBCEFurJdFM2
FXt3guaute89512dnAUx6OsgzT66gvUQUH56tgUs1hyE/Jm9y1CtR7LZdx4RwwwmMhj4bCHnd/Ak
91E+VKdIqbWTMMgxriPu4Ka0xp2VIL10q+Jbi+VhILDpXDSc82RE++tkdjY5UupuAvOUhTySthHM
h9Qn9IPFLfC1PwBa8uiTzRYPVIo7i3A0lPjTO5G0xZ2HX207kVELF6Gpwo0T1mqPexbNM8nBj/St
zF1dCIy9Wf+DT0KoeBiF1+1imP8g59SnGpJT4dbOGqJQvxPRcANLR5j77He4Ua+JjQpEm+555Lu4
T0TCuCKz6nhubu6HkBM2yVN3k8ozr7050tyV82TcRzWGLLPvTmThXanCkmuVnHNwAmcYYeWJTOeY
79ffY4GNLTP7JN/uKR0wFIG7hnDhEZEhtPNnVnQiuTm8OmanT5n1rmZLwNQah7fSAa9QmgnWXiby
QUJPYtrqAqB1U+M3XqNwUwc/KujPmvZYN95w0cqdHrw6o54B7ZVNlONdRJeJc5ZdfTtCaCDgaVWb
rj7rNthzHdoXawz7RyzoB7RTR5sZp7NYzaeZzevgIwi/8R65d6YBlQBynLXXY1HeMWAsoFNuvLyL
2HpPvKm19wMsWu4jp9pgahSPiVfX5xHRDQwJuRaMNl8jowUB1xtLHDTlvPPGJbgLTR5IGDAWwJmF
YLyu/9Wu9cbCPTx4VdfEVsiUPfduwvgCodeCIrtF4hLObXqH3OxHJbW1s/3y0qolvQvmn842zAej
seJ6yBy6X+YMWTNYp84g50dQAhOSd/N0Nc0Dw8GfWTjV42SkdGkRUVulGBE321ujTPFLqeK5jaC0
yKhHEG6ADeDu5MY51uWvWMpiT+FXYAc06mu5nNKbozX0FEIY6t9V7aTjNSraU2noV9ZZep+T924W
IjraNw9jhEScjq1YO9WC5ABQo6Kokzxyu79STau6c5gAFj9tP44n38wpiVUY7JqE0V7mGOOdkNmf
6XfqMnqO+QzhAf/J4jANT+39LSXl4EE6WjG6pF70O1aMjpgPlgG/azYX65rSLWmvwiDIvjT2E+Sy
LgKYdclQP9aF69z5bTzMOnucg/oRfwzCUdTMlOTljpAayuv/DzUZ9t0EqVafYtPtiGqz2XkznLpi
PhTbMITdCVxgJLDBeMlvq9QllB06OO4ypVzzrMK7PgDlAmkKumj+oAId3f33rFgAWw//OTm9wUOJ
ZbzYPf8PSI0vbqQtxJRwXfuGs2X9/c92OKssZQ0HOw/Go+mgo8yykcl8g7J0zpDHOtxCUVodEH1X
VKHLbXc1zUdyQbYpWid0Ps5rg/1pMW8CFAibTwOiaq2dx3QO7G9Ko9Zu9dFtyToxYYmBiOPZXtxo
+QKPeUtFSG9Zn+KXJHg+eA1gyO+s7qGai1e5kBC3mHDK2Myv/Xb4KJzprRgSnJBN8DSGmXdcFqQJ
/viNEvEfOChzZ7FjWaFwLzdFZfWHZSz2iyW8I35la6dG52MqiOX0guZIxbDESWs+jQMmP0t6zTkI
Gb1ao602oZu+2RNZPE7DAMkmnrEXWKUC0CFYvcZ+TbVJIGbJGGURfrErMiOEs9I+Z7pFkdokinGU
IF1SzdHpv3/BlLoZG+jLdpQ6L+QvasxoOj+LpDm2lY1n0ECHIZak2+iJ5ADT7Fv+ltY/lAb7uKQg
rFArG2mjiqajtg426pR94ues7248FDPCy9pAZkFDzIQW/r9YMSl+8asCTeaU3w+9skhrMhiHWPX7
VI3hzg1/lM/VgnoFbJ4d3Udj52EqIO9KMgeda+WDQ8IsI/nn9mWdP6nKaMm/KD/mbjDuZcvhmUzJ
edD1k58sN2Hu5BJHkyu2Zvc56LQ0W8qTrervMJzMQ22lIFSYu+pe7/sI+EChYeI5KRP5umOhR8zT
LmK6fJ17W6LKC6eTr1hhuTo99Rnaa6ms6qht+ceZPVS6fHGHJtvWE/2JcqPjlFq/boTSnhWTt06i
Vm1cNTFuba5TEur7En0ozuydjAo20zOeXRiFiFqQ+6fkFOwz6X0mKhUMq03zkiG/Jp9ma1X4XkMP
wQmC7awC+o9FK5oh+3XDTTtUnxBHhXzhd6UZxdOUfSoreDMCljBEluBRTCnqVRrKO6H1G8A+OgTy
IiNb/wsidDhoWqpngdWTxtdKj77ZnIuBZiLthf/gqiPbZQx2XXEWg/72x/GrrgCFMkke71F7T1rp
55F6dpbdNGKqtJ6HtvYJLvOc8zDqU9GjmycwaAQyMzjPlT5KxtRoFXpkVta43CUhdy62fWvjuTmI
Qquz4yCBKY1BEl3+ZPp3ZHHTnuM2KXTpMPa1DXSpfniiIf1ngRoZmyE61JOkJx+MW7iMkX31IUoZ
dGq871lw6ZFlgdj5zETyWivV7dwh1IfKYxVoBT7a/xBweOVw8vgR8UVTsJvQgaKlkgIPH9mLzoM5
L6DdPQbdYef7u36uN2pWXqwZWF7H0rkXY+4+Ab9nHTsu5ybtKQuXg5BBEEeLNd0rL2y2NmBEBA5I
uILy06FWuC4ksVDVecOrB0cZFwVcop5LeIXg6W40ke428+0c13o8hvjBqKXSY2RlW+Aw9+OYISgp
5isLYaZCHc4WI/G7M8u1Y+cbfkzZK4+hhCZqe0KsS5P2Np8pVPGMyPNQ5M3Osfhr3dZi6trL6gzW
I10BdhI76AmIaCanvQeWJu+nEndtkNpP1oCswy1wPgx5kp+g33F7zrODGqE0T2gaB+Ca1r3WjTg6
9UNZz80pNW82LjncFvhqZ7piWhlLrRAuPwcZGXeqRIcVVP6n1xBaORT90Q3pERm2H3w8EIsoxP9I
O6/muK0tbf+VKd/jfMihas5cdAPoxCyKlHSDohJSI2f8+nlA+9hNCB/h8kxNuY5LMhf3xg5rr/WG
E09hlot4fhYNNAK0ON4j6Z8Ch6cpMCUP+pgeecqLB5ywFFdtkpdE0s5XuqZIB6GTdm1HhxPJJRqQ
eo8/UQ7/DGZnvzmnIGQU66pp0JfTau8mtNh4gDyw24Mfd82DyrRLy29oN0ijnSuYEfKQgilY8Lio
jZdGCT9QGmrcMai3Je2nayit99iRZo+klbBppSugMYAo8hTQVdrk+77OP6YNhlP6YHHiSV5wCrL8
ewgpHjUeFDTaHkJFrBj3FAz8Y6KLn+kiUEkVg6toOBePugxtAFh8Nojd/iwkx6QteAr5+c3gSTdm
VevfhvjqDJJVjkcayv61mtTVqR3rO4jZqEN08jO1wH1KoSuG40n9H0HfUtcOvdHdYgJzyoroMA5W
sfPJeLdwDw1eECeFbigLpZGPotTuI1lq7hOS1NqQPlTnVjtKQ3xQGh4xUqdAeA/8qyTWkO/DYnWb
9El1rwM9gMfeANPwIO/lFpoIguU0nBHISlnD9es/FDkWbB599V6N93qCYFuvo/aEkHFw1BKfvZpQ
domC7lH3SmQuqkMWYbkmltJwrftiBHs5LHgL0jooCmBRnjJcQR3fyTFwNVP3h5uzIrYHiQlWwS3C
W9LYynIWXr/+wyvLnXfWuwOJSHIVpSNIqAhKPBxLvBYi45Ak8O1xlB22ZuP3lN7Pd9AbvFMTNR9F
vVKuvLC9HvDR26uUavf4Qf0U1crYnXvk8UcBSmctRsUThVsuQuPU+Ln1pWlwM/b5L0IjOXn1BCym
A+tO/ocoMKNanKMK3hdklt1UbEagwAEDSmVeNaWrSsNfcDjnRzlPSkrD6KOq0MPhZCGIKJBswpHu
tiF9w6AcrjygFm3nZzY4ZwWdnAwD6xQNHc+3HlW0Vj/EguTABv8EbAAJUphXx9JE5sTYYHgh3kgC
1Z3ONOXNMOLj4QEI5fDh3a5PpPhWPbZnL36QesVHSrKtKHghfKAiYjho/HUycp9Ks4IVSiFELtyG
wO5j9VHP9McBXvY2GFT/iCttdS922ckqpRBhAlFyExXutJzkvm325cnSu8zfoLgWBscowa10k6Ls
Y5xRtwuNSjyQthb2hATV0tEZNfVxtLrhA9bqCiTJUb8zKsj3XtkcPJDKu8bsh0+VGD+iji7d6/IJ
Sk919Aq0R6n+FftY54AK8r7dqiXoMe6mHgiaBJ1Zt4IjxWEfqhVi3Ra8h0+iBLal594ED4PzCcWJ
uzqBhWTnZniTFH3woeqaDgk4pH4rZQB5bAHTpVr6nRe/tLdEKD2V1qS2XEQfKf6DuEvOzVMO2uia
H7GXtewnDLfYRdBtAhxk/c05vaXAXNgocrORonYs7UYXgeDqEwtEO1cbpUNjADjScSjCFIHbiRMA
edwVB9oz7eg9d+fJ8bUIEPZPYJLKFf8QDaN/5qHLD8ycoFXrnRz1yaNKS6kLWFqZyOTGDd2ec26A
4PQjtHgaCa3WycFrcl/3zTq7JgcAzL4rsxpMBoIrANzb8Us7qFDW2sdRwmEvoL53VQ+TRM4AliUC
3OzRx3aw0MEXc6hjOw00f9ugOXn0zj6+oD3aCFBpj6MH8RDIOf5sXgmX1rofAkX6nOdu1erlF2vs
ShgMIq5sSlZ9KRHaMmHcGxLqNBGibdsgQrbIV/oeXqukfYHEjgxia96LIypM8oiMUt+ElKm0TMZU
RQ8Ag+X6J/hnRVwWnxHCbQ6agW5Kj+2SwpODq9YYeQwUQMtN2hKNxParhZ6sLPd+yJiIGeiyUxHo
9cM5MEDFn893Q5rkt0j2i/e+r7qUUVxL8/JHv6t5dU+4swLcLR7x0YMAZSKVvQhNLrq19SOAP/kz
CvYnWu7Go5QIT2ojPluyUN0BYUI9Bc5PWsnGoc5AlkqeFZ3yCvFOX8NgVuuL6xFn8o8TCG5bq+aP
cjDEa8tqGztKNZzOJAlxwq75kMAxIR/l1hsi4SYMAw6JKrrquwimKWDwG1PkWpTMEjTfCJ1MhS0/
ftNkWdpKaCZ97kr41iH3UBhn6CxhzOiUyA1sIVqAtIi84UlGYQRUVCVIwe3rP6zBevIkMMF0YEVb
FvFS4nLdCyBayWRMG2lBOltAF44xDYRbD2lvHHG9Q9fhWAC7KQLxABpCoA3s5G3cHTCwPZh0oB7Y
FVRIeDzRLqLhnlkACGnh72oFvUOhYX+0vAQP+oD6jNz+AKFUfcgDdProNx19NZRttcuLz7gY0LMz
DWTpapkMEZ5T0TXmsQpHASHqH42hnb+GQYjn5yR1ZDRKt9exe3DzLIK9WQmFEwr5d8oc1bGLzdwB
u9fe+cgUORqkrR04ECj/sZx9ZPmjx6s9DkoiOL3OZuybpmefB/FBOmfqvQSDaBPJqrUDcCRfy4gt
tWpmnUTzqKiDck2fNb8a5WFvhRqwLJM71BeU60CpXzR8IB7pn8FuKYarYUwtWxkk68CzElptr38d
IkNxRb97MDqmTdYLioUJxFqjbb7qU0GnTBGAMCNsAbQB2TgDLZBtXST9XWVcK3JSnFpQ0qBZyRwC
qmzAfT6SSH9LYNLsyoQsEcUFiU7sbVioCLkhHWTLpXirFpSlSRro0mIRWL/UP0KtA1DOY+/eaPqD
TnP6ukWYaCNWd1kgo6Uk6GAvJPSuqiq8R0li2Mt5ChYINjAP1Rtp8FEFqwpeIxpOchJCU1lg/dDU
VH9oOYQBjNF9BNKzEUsP6SbSTncU6/YmlKvuJLXBXZpF388+uuuDapKh8GKGIjgAHChFJwIOamtK
eEiynMp9VHEJgwpQCpUOam/uwEt2oEnPOPaNie9mYbPHuhIEnhKdB/dVhx8+V3FVo01EHw4qJ5iF
Y25iNzp4PADhSz6kTfRRE3vr0QIeSmm+VEmXq4ZuviwCoJAAr6F8CT6kp7JmQxib8GnQuI0ykO9A
wuw5XQO74t8ohOc/kX2JTjVwlI3eyMEjtSQJbj3yiaIU35iG5vHuChIXvrvT0Id7zXFMGQEB7PVo
u4mjchLKAvTT9L8Q731uuirau6PBid5JiFsLAveVeEYSo4ESeRRJ20kaPLpEcBfbEDyLrNGWiD2k
bi2066Qyu4ZRUh0tReZzigdUE5IHWcmw5VDrWxmJUAh28FpHJdw3YnGT/2zz6Gvdo5dsqAEAI6k8
Ce0AtZxf5ZjqrUv1du/nQvVJa4HSCaOC6r/GaZr7TXpsktSRs6a9C7pQgOMfQR4HjRMqaGAK43GU
0aCxgszYSvnoHTOPem6lIkeDFdh49BsDkutI1bc2I2qWJdXgCDqdTI7wkpZATeo+e6GFkF6BUClc
gcLoVci2OUWiqLlyW+YPUNAPZlJ8rZFn+VYk1zFH/qMo6vdIroa3veR98UCCHjC6eBayvIa5VFeH
COl+u23RRQjL0qAmgS6CVorVTSNZxb0hK99BsEuPolcdMBfJXCUtdCfMavOx/TGMmr43gnO4kYT0
Y5Y240dgBzDHsvp6FOLM1avRXzFYkX71OjE0Hlo6LuIKNknWzOuEyRNE0TTTvSZDDyzUSQsup3gf
l3JhF/XwbI4+6tGq/wBTn6xxrD5F5MPbZkpSLYgAVzya6YLnZwPRMMiADaibVkJXhbP91bzj/70x
OKr+57/5929ZzrPCD+rZv/7PdfitzKrsZ/3f03/25197+x/9z+5HdvNCefDdv/SYJfz//K+8+bFE
/+O3s1/qlzf/4qR1WA/3Ddfuw4+qOdevv4L/I5v+5t/9w//68fpTHof8x79/+4aUaT39NBzI09/+
+KPD93//ho7ChcvJ9PP/+MNpjP/+7fQjHfA2+v1H/fn3f7xU9b9/U6V/WSIkK2SpNEWVDAtbwu7H
9CeK8i9rchviqFB5D2BM+Nt/pVlZB//+TfuXKJmKgkcMxuSmauqsiSprpj8S1H8ZqqTroiSZkqiI
sqH89p+B/+Gp9PsXYyL++Pf/v8eSpusI+pq6oU/u3iIZ3cwUUUyrWPBEpD/6PN+gpXsocOgK1ICy
kHe4mJOFUJOxy18eJn+EMgwLQ4lpdOLM+EWOgJOhjRxxnKJcBjEQIXMStejp/xZmslK5sA5qaCF0
yUAYFVmpAGrQkEH8hinzfhh5spB+bzgzf16QsYDPpzjel95G4sNpbeofdyik2bT17OLK/OTtW0fb
YvTx1VixVZsZHv46mTOTIr8xmzqeokMOvunt1IZnhFL/Fo2kneKIJ/mUbqO1k2pyL3tvyNNJdjG1
WoRuZEW9c4MY2JYuhD0NVbWzQ+qku+z0/gS/PRb/GCG0EPYB56POMn8TLGj1lsYlJGgtNhHxSXUf
GlCm7TH+MA9jLPV7xCSeug5hSewEzivRlxYr16jFs8IERjM/lC0hRkuwIc2wKgWEMEj5M1KMYBrf
H+Tk2zObUVlV2f7on6ooJs8WKx5ygBI9VOkFLYZidw7u9LL7/H6M6Rx5N8hspZ7pMFIYJkjlwAdC
E+cYbytb+onUuf03VsnCh3szptnSlD1eMopFuP4bmp8nGI5omuK/8sVwYO4Nm/MN8LoXyUkdcUMa
trYzpnXx3pTOFin9xkFPTcK3bvbSX8lOZPsOmHEkQJQttMr9KKz4M8kLE8y1ramKoeuy/stiaSMk
/XUf0wGKovfRXfUwXBvPZ8VRnvsP2U490Oxw0y+I0rV2/JniHNVy365WVqz064GkKpSzZEUCFwdw
ZOZ5j9FwOAwVCprT7mwP1S7eJVfUT47B9cqC+nWKacOqOlKuMleQps22puBhzI5sHhhDjB/OZFc2
8iEuGlOgQG+NI4o/u9XP+utOeRtz+vOLs8dDOUSVS2JK34ZiKzuqE9/7jrEND+eb8wP67OiWriyl
t0Zw0wlESE1UuWhNduLcMFgw5Rg7bnDpmvBSRJ+ohcAMim30QZ2KkUt0qFcmdtrub9fu24jTQrsY
ZDlKat1OWsP9NySS1Cd0bKqtZ2Mi9GJhMj9sOzu7Ozs0l7yVg+jX8+5t5Nkn1TK9MXRUEjcxhcMI
ElpQfZeyFUPH5QkFCapKminK5mxrBkgWeSrid7xy9pRrtirEZYScJRXQOy8/BNRXRjVzav3PJ/wz
ojXbE11Q4/apE1HdDY62p8q31Q/G9ejUO1BUzt9Yp9NEzT+hrqgat5aCt605S6hS9FXlWiVi5Vi3
3s5wx73mDJ9Q8bRjGyUL5/0ls7RiLsPNVoxURjXiFIRrJ0ZZa9fMZU43sH56P87S9ruMM1sfQMl1
A8oKWvHIv6fjwU/WnEkXTlEeQRczN9vhkaW3iFQRAlzR4Oo67UpVzr5qpuqqXppvE9QCmvNzgSCR
j2Mxos5OYbUPqBpC7aHg69FE2LRx+kGxghs1SZ/OVfCMmAaEcsVFSHpls67NyCydDeVelZRpRsLo
Z6U+BIjevz/lv96jb+djlhtYXhANwnTKRgd/n7rtvnRw+3Oj3fthpKVdeTnvs/RAVtCZhLDAii3R
xkS5f+PfUIC8S10sMDjTZdSwnuRPkzb3F99eMzdcuLbeDnOWLpi9yo02HezplbdrdslO2hUHf0s/
9bAy0F8vyLeRZsePFcqFVVZEoo75Cf7KrnHju/yI4vfasbNyCMyPHWiJg09/ZDoESn+nudI+2X7T
6OqDPHESV7D/yfF98Q2t2amDUoMqIyQQwj38lKDoPilg+/+39WjNjpqh8UTTF4nxn/Wo7FQ3cZv9
ymea1ts7J+g89ZbGbNTb6RxQd82L/FNFs8DRt6HTfi337Z7O2Ba3YQyG1g/vhTfdmxVizY6gGBwG
mM/X76a4wPe7j6SOG2QSPqGVE95NGc70ootdywYjvyuNldNcWls4s0MFC3QoJgO/AJXWHZ5nR4Rw
Tu2xdaJ9ubNs//n9uZ5+3C9TjUUcTBoyHFmebX06qwK9TcLJdByF+GXIIrsyv7wfZOH9oWnYqen4
cOtkja+DvshqACLA9Bsw0qicwaHMMGWm6iY5QLYHyL66F5YufYaD1zi+41z98ys4PneIaFhQ1LVN
a8tbOnX+NvkSuGD57BH8mRPerqWK0rTBZjP5JuZsc2iBWkKJYSbF4xQxvRW2sMWugtOwV1bOsYWL
502o2VUMchGOOvLOmwLkfJ58F9u79z/YYgCD5SCJlmjQ52esF98rw9aiamKVAKl6h1ztPq7WzuLF
EKapUuGiAGYZsxCtYWgWpCJCmJ/y7FuiJyuH1WIAizITBS4yMXW2kcxMSdOyZAzVMOIWKWxUc1x5
cC2H0GSDzqOhke29naZSjAIjUwgRQVrPkPiuTHntIllI73TT+ivGbJ7EPgzg0xIDSXd43htQjmAW
TvgbbwYXEmh2RyfAMe70lYPo9W3zy3q+CDy7lSWoPWmC1vHGvG4Mu2129ZWF+pwbOoJT2OcbDDDT
8xEVdzQMvvdbkBZHoL3yP1jqVEUk8mhNo6gwu7ElI/MRmwKBWvTmqfca2wJ29f5in2ZwPtCLENrs
hWBVPeYsFQNVJfzioEZA1tlaKeauKk5x48qAlm4YjiVLV2RdxeF8frmBItf7pqXh2W0lF0V14xHW
qFNt42N7G32Ir2vYqXs6NUjgu2glhO7qSbVwxeh0GqhV8AyTTX22M7xBNBPZYuuholcjApI5xh5h
VtsAevb090pCi6vJUlHoluEhU6GYHVmZCphObETss77QhbNrYBSaXezCY/3BP1IWsiEv/kADCoo5
ysNf+h/0z1YOhMUTmgc9RycIfcPSZ2upU/2m9suJBXkIvoMaYZYbu32ZHoKrsaaf9cui+iuWMVtU
Xgfeq+UZQnUWNU1rp1OxkA6xE7i0aK7oXmNsj9M5XJmr4q754K/egYur+uIXmOWDUawo+L3AogNJ
dihS1B4aY2uNWL5DTZV9+/09JC2GM2hf0ZDgvjXna2osUI7h1UvNrbUj7afsjHvdNm8BoEKX7L4B
JtxGGA1sxOe19Tz96F+m+iL07BQ2Ym8wQbwGuE82m1ARNxZvGAWJ15UhLm6bizizkxg+O51IlY2L
yNld7voO0ivRFvjxBtjtHlC3cbUScSmlsExJMmj+KqhuTPfPxTU8aOA1yoyIlYPTt9Pv5QOv3k15
pB28cgjKi6MjhClKBpzGeakrALCoeghisGAR6r85Qy9BucBO0NFEtBHFHi4eBosO3wYJivoH1q86
NEn/ABhsdfss7h6LEev8QiYZ3Gzg/oh8jUSCo+6yG4hOO/R3bsrd6sN36QLncP8zzmzpZJpQoVTD
JiFtgzJL13d6Zxs34p34LeptarbH9fL4wmvbEJll0xQtnbNw9lU7VETaDqHcjYF1Iwa59TecIGXY
jelXzR+woI+127Kq1h5VU/452yZvws7mVMj7AWxdPy0mxZWxJtrHu8oGWqbskLS0k+eVxbsYz5I4
62lWyvr8BdyBc7MGFORec3DDbXYjT2Dwby7Iuue10S18SEO0VGQUFUukpTpLVtoyGKtK4AygvvhQ
xdpWK/KV3biwJt+EmN0epZcj9RROacIOSDUPmM6li7G6JhdOMxJuzaAxbLD6f2l65YUSagPKWtB4
3UL4MAAZG2TFXvk6S2GQUVBMmc2uafP7KRz9eOx0JmwaDUCxvLuRgw/SCbq/i1s1pA/YlDC1V7OP
hYsCHxyqorzPVLKf2SmqnPPApB2N1FZmPUKP3Jy9LTRdZ0SaOkJx6f1xLq0LWWKQU4tN/qXjnFpW
gTk0w4Rf7wRVt22L9ub9EEuPTUb0V4zZIdKX0thE4rT2SOgkO3J7FHcxkXBEO7Gjfqs3d310Wrv1
1kY2m0dLj0cuDaImUe6ekaIRk27lxlv+VH8NbL6pMr5ieeZT+Rz2dYqaLbIeESZ4hiLaQfry/jyu
RZvtL70QciVuGFDo31atuenwMT0fz+0h0Y2VgS1lK5ef7LUieXGxIvcid7lGrNYtScrIQLFbQURe
tafiTuTEwilEaR2jmhzroE2x8m5cWzKvmepFfErSjQ52cFoyPVD0K9i5e7SINjEnJB3Trc6dulYg
XHhIvhnzdF5fxESYsNByg5iogX6qOl/aVDUu3op6o5sIub3/MZdnmFwfYzHe96I6pRuX0YzYx7OM
aL0bU0tOP3emfbazXb1Bkdw9v6Q33SNq1fX1Wl1hBqZ6bfhM+dKfkaeNcxG5kZUGHebXpEn7hNMl
tOWtqG6KHQy9En2cneBA5HvCDxtBDrk5xe4/6MjwG5iaDk3TAuoyW8ltVxQqYtS8MxBu11Bj3LXI
ViJtowLoRYJ5ZaoXTwJFsoApqFwc80qKVaJaEE8XU2fmz8gyocyW36MPbWeehUZ/iN5SSN4PAHjT
tbCZZFU8YtN0J2n+NdDe4/u/zuIyu/htZoeGdjYEXYFWhv5P+SXpxZ9mIX2wCuVmrJXd+6EWB05v
QCS90MDHzZ44iPN2ZjOxsjEuQdWjglxRue+HWKpcGuCCydZkuL766zq/WE2eIOo1xmfTPZncJKTg
+IXZKAVv8B1YTXtXo80mT/XkQYTjP+Vo9aG+hfEc2FjR8BV36snoNvrDyvAWXhig0nR63JLOJp33
8VF7SpAw9eHPphaWHCbPuBbkI8jkTq3NYpO1Ufcy0VwQ5ocvathxHedfVd+i4NV4Uf9x5fdZeIUA
75cgkwJxM2V1dpe250KxPCDKTEBv14/dTVa4xQ6PJ3KtoTwinLiSICz1vt5EnN2joV9qHuPloIJ+
hzaeo7nw2bFB+5A+Gx97k4a7tq2v25t2F7priI2lzXI53Nn3DiWJkkhDshekzQnuyC22to+IEZhl
u3JKLOV7l5FmZxIelEibhrx08gEVdElAmobWdBKu7JflMNRXJEPiKJ4ffUMVRjG0a16R2S2sMTCr
TwMCWyurZCXK/PqetClrXWYwU/J69lwvPiHHSjEHmuyPBJIhZJUGYNPaFbpUQWKx/Dm8+b0dIBsz
tPLr8qQ/OjUrp1KdtVPbXb1bvcnWhim/vcm0M0KPgscwpywl+gTpHlJDejt+hYGzaR1AftLD32ie
TD92/lAERsSBp2rqrxiNeJTQ4EUG7DWfncBTZUvjRNsld/KeAk63doEtDvOvePOHomCFsEmmEq+u
nSR90tgKcZz5+P6aWdxp8Gk4V2SDkudspyWGkQRxxU7Lja898A8s2dBY2sjRWs9+qb5rKBeRZjtN
x78JyXGmD/u63had5lp6lqTt+RkZV+EFl+Y7RPd4OKYYluNnijz0Rjq8P9ilixFQFo0PcLYGh+nb
hZMHKXQNk5oGa9WeBDKDznk/wlKb0qCADFydojyQ+Vl+p1Y5quQGa7Ny1KNJ6brfB1OfNHjoDiJF
67j6JxnlZcRZXkenSjYacGcTSAGUC2rY2SZ30bb17GnroxR2KgIH8dx6G7ra9/fHu/Q4uQw+m1Eh
rftEKQluROVTMiDWbD4gjP2tV1HiHx/fDzb9sF824MXczi7BxBMRNpsE0ML86QwYI/b3Leyv94Ms
boiLILN7T6Q4rJ3DaUMU3aMs1m6njgcliL6VnXr7fqi18cz2nj7ilVUKhCowD+hTDVUB0T4na+fI
6pqc7byxBufeoo3OmpTc/jv+boGNgNtOckJpo+9Dd+0+WBmYOivyw/lv0e4g1yWPOvnBoYiQH0FP
+f80feoszW1rRfbVgBQ0KyAXncoobMlTUmxuQXlkbb620dSF5UdxcsKxihrIgNmoMhzgU/pTnB6u
4upbNBAe4P3hpcbDFNlpUL30UseVO31pORoW8ABZNOgG67NBYik7nFFexsNALfdKliGh1NhIibtC
8fD+dE6rbb67LiPNblVvzEsjnbSGq1Ipb0czOXVRv8/z6GjhkFEhweKKVbeyBRZf/JdRZ+dlAV1U
yWqi4hyaH/AEGfRNsI1cwWG9GvepactX8n4VSbP4LS+mdfrzi+eL1Ym+0UxwFnUHiw1lz7ONiv9+
SqfZE+HnvwPUXYs5OyuRJbTkSp5iplCLs+9YDv6TJYq5FrQYSeE+fwUSXgzLExAdVaa8GdOwrXfk
TX12J6BaZzcgkIFZWra5FnNps4Mm4bkp0r39BeKdYbbbyNJrWoTu6z01DfeMU5U9bQzZ9tHm3Qnr
bZnFB9pF1NkHrLM+GrypUnQ+nO/MJ/EjdkBYZdzVG2NXb9WTcJfSekeEGtu743lr4gq3sjOXPicv
X/6P3p6qzXdmaah/9KtTz3fb8bOMTcz7O3K5ZHMRYrYlqTG2Zo579evBrfc2+rrCNsEm8yNEcEe2
xb3/rXvOjS1Ah4N6WmsDLZ09lyOc7U0Fn+ixnCjIgTds6hBcw3AVlDWuEp9XBrqURtBwtwyFtMmC
0vJ2O3Y6PL0UJ0cwQtnoGAD1n5renqp/BvdUQIHqyW+3rCUoAmhsOCvhp4HMj77L8LOLWO3Lvnit
zdBP3PGKGdTX+sK4hXpq11sTMbuVTHS6ct+LOLuSrayHiz/V30f48aPp1tgXB8YtSqjwvhB2imxc
vOyVYS59z8u37uwu0WKpNvIpWZvQZmp4PdwgUCvR7pomuXzpDri7B+ppHT24eMpfRp4t5Oh8HsRC
YmaRaz94P6Nuh5UYVyddtvNBvYLEtF8rNi5WWi9jzlavNcRj70/ZYuvWV4PuZrgyPGGObAcuHGIH
6Q3P+xicUqDuq2fi0nq+jD07nSIDQ6KuZqYR2bOzBwGBR30TAxAqHXVw2yfh2O/K6+Zr8HENArdY
KrsMPbtlCksZlahn2B01G1q39mQEu+l5jJ+dhtNxZVEtrimom6pGq4eC2WxNoa6UpF7OSA3cKgpM
u87KsDNRdT9nK33GpXtGuYg0W0OF7gXq0BHpjEJeMgLZsLBLRDIkaNbOg7VBzZbOiJeMlk9Lx7wu
D/jRf0BInYxEuRY+jlvESbbltWlsrMeV/bl0DF2OcLZqYkH2/XxkhBgAXhktTp8bTMPpp3IAUicH
APQ3qhpT1jo/iS6DztZLdfaKwcPKAYUG9PPw7WytEsv55A653209aZGXDbCvGDmk81ryt7hNLj7p
9B0u0hUE2cHGJLwTptY7mrNe2W+DDzEQPmPXHdQYM5q75k7q9l3hrGPRFxeUqU8lOchpijI79RM5
92sknnjpdQLyxQVuhmlzNhyvWnupSEsLCiNaRafoIJra6wvtYqAtKoyCMeXW5ysD0VLNER0WFJRU
vNbwnv1GnjJVztcxFUszrBsSlCLgHPovrYBa1c6p1lLHbrPPap9hAotoNWoxRbERsKBYWcDTFpyv
pctosy2Kp3elp9NjBW3CB9kJYVOqH6KbqXNo2YK7Em3p+11Gm+3SrBPrUO9pc8jX56vRHW3xB6ra
TniNTtk3LH37XezG9eb9qNMefG+Isz2acK206UBQdDC2sYVpQXf3foTFyxJyO9x4XQYHPC8hRflo
5lbHNwsO6HU9TrTpePutYp1A05yS6bUzfGlMhoyztqkZWETM8X+W5yFQd55efkKGf1Vi1tV549WZ
v8bpXaxEGJamWqaoTbT+Wdoja1o/atMTaIIEhMlG2aOfj6zslvW/DY5eslnDby3P5l8hldmrfWIX
S80r/4OrGDI6Ri2HCfBOnXg7/jARLrlfm8+lhXkxSmV2J2qlJ+n4U0PIjDHiMT53mEtGdMzfXyeL
X+1iYLPNJp8RY2VcEFsQMZ8M1tVkhc26No7ZBvMNHb2bigit+bGQDxFaTsKwe38Uq99ntqFKLUh8
azoaxZ25k2z4QHARy+dwO25Hp+NwvjbXgClr45r+/OI0joxWxKSIkNVPlJgGJ0G6cpNlFEwr95zY
6OQTN7R5Na5Vc9Yizy483lJphPwxLNam2JTmFxOcc7BWJl3bZXMoEeChXuZcnIobI8vjDswiV83g
Toajf+uWWVuKs5s0P8d9FE8Tanmmk5iAYepvK8tk6Qa93FOzk8OqexQXX9eii789ij3xU2sPL9Ph
qNt6YYejmz4kdvlRWTmOl8bG9amAERRhj89B4YnKJo5yxob5LaJ+P0UvXdnIi1uAw5ADGCa19Qv+
WjlXiu9FhKjd5CW7UWE2B674ud9K24rX0TqWbnmFKAroAI2R8c+3O6DoBHSNp3U4lBtvh2k95AWy
rugp5YpR8VU/FvuVD7i49C9Czpa+Gnhj2CeErJzqCZEsp/th3eB0dwATvYF4ZPuutvLpFltOxkXM
KTu62OhCMggiFykTa6eHbD9dOiro3G1Pa+k5uw/smodRejNcmXszO6xXqVbnebYxslgXvGq6WTWM
YLbhXjpN/K7xOFDP3aJoul4Xm66zeX5yOeTZPmkKPOr811vBbhzv2Icb7yheJ/fVfX3nH7WbCak8
VhuzdvSTvLcOq8/upf1CB0w0dYR9NHOO00wjA0nVKQec3p/CJrV5PX21bgzOc4yEvgxfhe/vr6zl
hfVXwOkXuvjIqjAUXj1t0NCXDuH42CMIrifSyiZdizLbMQ2vTK+chgUqeouI12TcJqkrGKHFk+By
8mabpBehg+hTiwHdiKN3NPZhzNmNGyZtvPqhuEVPd21jLh6sF99rtkdKTELbajp8dO+O2YMztlGr
g1zo2/c/09JL5HJos62g+IqsVRN/c3Khwr34XpX1Yy0Mdh/9DIt/lFVA3pSpukqqPO8NpeOQm/rv
p00u2/ILELstnuibWN5UV5Tb7tcBvIsL/yLkLB8LKjMWhynkmBhu1eP9EaxUQJYI4Qa4uT9HNUvI
8trQknhahH3QXlmWjCihtGsU39HVh2TUnnJNOZhofBZrkk4LokoA6C4izzaZiOKQGPy+q8dPHCrQ
WHAG2oynCbeIFmE5bpQXuhr2+4tm+QC9iDvbdgHYHEX8PW5vl9+bj4HLA9ZJb5q7fDvs1ZXUcImO
xTiBZsKF0mj0zcbZCb6hQUEAWLYfXTAKO+UU0WC8N+rN+Cxsz1CsuSCvqtvoRKIobPWbbOWiXDxo
Ln6D2YgjrEOLopj2o8SFTGcK62Scnf7JvPJJSWxUUack8fbQtOq0xseSKK2LzKh7tovrwM7RUSgO
yKE/r1UlFwd1EW52rpWpLxocbewN/SChvtl/bKSv7w9p8Ry7CDE7x1Jcp+FD8mrGr+be10meCuSF
BboW9MPWluVS9wli65/TNzvMCur0UdKzTNRdflC3yt484Mhq43OyW2NwrE3d7EIPR0ks5UkZBgVt
fFY2iXLn6ffvz91KjDnSCNO9oZembqgyPCv5EcNQvKxWsN3TzvklMflryuY6DLKe/rGzBqFxUmqN
AO1W7uglrhb06D8/izU7gjOpE8Jm2r3dVrgdjK0A5O1qtKWUg0o/hAfxk/hN+tL8MJ6n5kMHLK4q
neh+VQVq+vzvjXV2TuNCH5/7CT0aPoU3o43bwT7BaGTT7uNtfIU1GEDZo3xC8+ahX8l5F3uGl3Mw
O8FiS8zk4DW1hxYdfD7f0XwInd/1GWTa7HfyrbGbTrEp/WzXpGqWM5iLTzA7WPweVk02qSWJR5xM
uCTIX0xbvU0eIao9lAhErN0Ra4t3drZgdP3HUeY1H1XtsURsWNRXzsvFGPpEC5pQjr+wrZvEELNk
UmIJLAtPYD36EGJXsMGA3Xl/Jy7P31+R5qTrqvfqxgKGAR+4cXDwov0Q2dPbrAiAVyeUiNfmb3Fj
/glr+YV3XUp1oWklEcE+PsRqfFtpaxTRtRCzNXnuDKlrp0F1nrfNpKsMgMDKvC1+oYtRTH9+8QoQ
K/mPZ3ptm/cKPgPjJMLoJtvCxu/2MXukgfI3HtJrYWeLz1eCDD0WRgZ8hS7jT5ECywP6nXwywHeg
UwHfb+X9Wmd+LezsstOHXB2AwyMzpzWxK6reqfQKG5B0aK/M6+J78mJeZzdd0J7Rl5xuuvgJhfJd
/ayCsJWvEnftnltbI7N7DqvH1DemIY3Yk4/VTZJ8XBnKUoSLMsuc2ufn2hlXGSL8zkcLHanYWSAk
J/yWfPIedDCnz+/HXAs5qwRXBbl8NOU9qUx3KzxGQ+y8H2Gx33s5qtmd16FonUlTiK4a609dYDpZ
2H+ukvBe1rotMn1HFNmxhS0dQdYeQlNS3Rb7uZVfY1pw8xvv8reY3XhePkrntGNuPbB/tNG6Z89H
UdPzeMgmSock+T9qNl2GnOb+Ysf7ej6OypS0/F7WCR1Mzaa3waRgZ0W29f39iVamBfjeEKc9eRGv
9f9TpevwQ3XTx+GmgPaR/ZywgM02PTThVqeaptvJ05hQwsNHEfSK98HEAAiWCOJz/HYcR9g+C5gQ
lZs8YPEVmoOJx/+Sdl3LdetK9otYxQSGV4adJVnBCn5hWbLEnBPIr58Fee6Igjgb5+i+ubyr1ATQ
6G50WAtViB3eFAdRNoZ9E//NmPy1wAdK2KOG+2ZUkgZ0KUE54i72dOO2Q7FlVL7TCbWUwhnBDKQz
UTIyKUCCHdVbAM1vzm++aB2cvesMO0ynFgGVgmZxYmx7+miLEJ9W35rLZXCmTjcwXd/XGDLStwre
ftqO7swLjGXj1FAM2BLv/JrYrpw7G97gFR1ouibsWtsYnRO3OojHkFqy42tdvj0vSrB9fHxfq7QA
+AhWZmSHUmue4vkFaKg354WsFrkX+8dH+EETmGCUZJbIzdBx8hjezDAFSLxIrvwD1K6x7tJ/Biqy
ZmYB3MJgcFQk0flpLUOlcoLZd9CQAldS8cpD6bLcbu9hYgKdnC5g478TbyxFctan7YCZr0esNe+t
vW8vGa5VdIVQF9Xol/auOuRX7TEVeJPVLMxSKHedjUQlc8YuWrKPd+GNDiwRrHKjuMaG+g1KqOKE
8qqWLraWu9u9YQItiiFO5PV9Y2tOJj02E0OVpKIdZS7iy33Q0SUBaC0FKECcryxA5GeYDOEVzQMS
+vAAeOiCPLpD4njy6j//YMSNucYvEjENYmGmB3E9Pw4iZ0kwBCxl8BcNrQWWEvpWO0c7JMckdb5l
jDFNiJQkajwmD3A0DXEthWws06guc3IZBbd5/nj+Dq5e9IUITiupxuBALVz0PLyW0/uyH/FGeT4v
Y7WqYi+EcFoIMguwegc4KAbhE4J8EO9LuDoZ/wDUOuYy81N8p7nBEQzCqV9diB4sq09c25TR/YvO
FjD6cd4gqwAvloKeDFlycEGARu5P+av92QRgK3P0Peju9u0P2VGfoa7oYAevt8Byr85GLj+A8xQS
6LvVNHn/gPCmApB369gbhmHUoZ41EJR0UWWJMacPcEaPgK3aPX8Eq4lg9NwpBnpmVQBmcUcAqmY9
1QJoLgAnjwxzA+QwQNJutqKszbpTXEji7n8VSGUYM0kM/gbleaCwwJ5TdJSHLn3NtrYgx71qyhfy
uLOdB4mmdomtlYefDSaZxuDp/N69Izd+ufUgiEDeEzMcAJyBVVjEcX2ApDlIKpG7u9BeortmTx9Z
8xBoAN/MK/1ArmbAGLEBRum3BabfezC/IQVb72dAgFVCWJPV9QL4ETBuBnwwX4lVp16qQVEbOYhw
rlJp3liS6AxXjcJCBHeEwTBbeiNjwdVQNYoLaw5Cy2KcYFqz1DZErC3vZvPLBi/kcUfYRnqQExZ0
WhfkMUHP9k26K/3iFJ0Gj3rm4GpH8JDulOvZNQ9Rg3T6bLkTuG7+AVD5uv4uPoa7qkNYZEFE8DGs
HDncRW54DaxUV7rOdsBy2Zp357VLdJxcUBdEeTeDHTECOoadO11VlRhW67fnhawfqA6OM4LJ9C9Q
OHNcGqQGpyVAvSSAJe2k7HYGmdN5IeyUvp4icOwxAw+0SL6CZtpxUNvYO2eiT32Ug3vX70vJk02A
QzQiqMH/55g+pDFXvbiUmjo2eckim/x+9M1NCd/feiApQ804RZ5StLj1HfwQxz1XmzInlpFgBwdU
PUHcBQZq8CKPsahQsCLHgoUxiKGDx0Llx77bRiJBz+CXDJW89k35atXBWwHW5fNntaJ1rMMTqUkM
4mDAnFsOqI1tKiUA1dNUQFSrFGga7f68iPfwi9MH0OAASgotKu9TvJ9PqK4krQK1IjA9T/bO2DIo
V+3Bvpy3aItBcQwj7UCPZ5ltgK3v7FMTepLANazlRi2ETwjXAGAL680pSdui9jnH7/Faed/dpX4L
tgj0rrjTCyDGpzu5g6cFmt/5la85209iud0NAUNXTBVuwmyObq1dZfmw6XMJkNWlGybHEBzKMkZX
IlHD++qpLpbLfl/eiTaMSEIh1wYDY1O9NeqDYGXsy7+c6UICU9+FhCjUQe3ZQQJLofQ3CjgALM90
1UfWjikflURgU9aSVZ+2knNFY6UR+DoINC4MgH+TY7C3W0xHSxhOGDENIVgf+3Nf1geiZkSrtkyA
Rvt5fTLtxiplO/h3FgI5GeAXBfcMg0pxVUd9CKzNYICzVIhCtWbQ0OP6f6L5ttPAVDvDAGPd/6Ie
h9GeIYkyOE9ZZnN4IEfyBatdsdifRPKBjVzRqklgbDQnVrbGQfe1Zwn4u1trXxEHOAV38il9yQ64
JqLk7dqb4JNs7moOw1zZDYuIpaN6mO+0Y3wwL8nz/Kz/YAljEAX1Tv7UX8Ve4DcvQvGrB405PDwe
gdym8/NjrZECsnmGPQeQmdfcpY075D8V3VVfc0aFckPxiMx2cY5kDn3VMY9/DX5WawOaXu0+3XRI
vezOH4bog7iwI0UU1xDmYPDQxQvglCt/ZtZUXd2el7NqI0wZPXxAkwIZFKfhEXjii7CH5S+iy0E3
wXkaC6yuQAKfNR+lqCJ2B/tmUrCQz9rvlEiNwC6IZHCaa0RmlSMxgEaLFmcjEaTE/rt9Mjn9THMK
1gyG3RH3sTdqsDmGQML6jf84Cr7xrWqGvqQMfDx8066sre6/J6GAn4Z6q4Ih1FbY2s4++ot5W0jk
HIQhD1UMZ/nXfIPMG7Mz2VF31E3hj50wfbFuvBfiOG+RgqiWgFKFPbvBRg7UMjAAHEGsCtsteSIE
JnZBzq2N8xRtqBldz8BAh7koHsa2ME6WEoRulJsA+M6r6EGvS9WXYwPMkOfv1OrdXayT2dmFV6QG
6aOqhsZXdHRiOXENGC8NRYxAhP/PbueXRVqwWhpCGvT/Mv+8kDSB38zS2BCzGs5+n94XoD4fjYcC
eL0NKy/3zwOYrc+vbvWuLWRySpMDM5M0A5RGt0EejsmEThV0ejA9OLcqTk9mCZBa4MrGiIz5bI0X
w3xRibAKRCI47RjJmOeNhiMazOdM/zmSm0iITMA2/9wyODWwidHEQwAZbIaTtUihQeqBgRG2+3yT
bfWb8+eyltxFneZDGTiXUUzBQEyK66Veg1J6n70ou+7Y+LOb/xguMev9PUY4sE0tZHLuIwWIW10q
WCMm/m7QLPLECtcpylIyKOH+Acjp+isCj0lwdxJkO/hXZZPNHbhVscj5Vsqv6mRvKFtto4EuMXXD
vQ12aOKoPQAuwafr6C/pnYpIVDwWt5ZCxMI/voOZ1sXNG4H2Zahs4FzfBgcVjMu39c8IQAkMRhqw
ZtvikhE3avviZ3b4VmywkM3deiPqaCQzhFLVNv2aNC7K+QBcBOx7IsrFrJqyhSjustcZDnicIapI
C6doMFCvBpsE7U9F7Z5X3/UIcCGKu/W2Bd/XMRjNYTPeR2Ck/JHgxsi3vRftrIf4j/JmXzCwc8S+
T81WlFtf974L8ZxF6GwplKT+3RcyAk4gBuBFhnwsgOzvGQSEsBazbkc/NIgzD30RWsk4QJPZ22nY
z/uhcELfhgaBw/rPDJx+ob9ftUi2bCMdA3LbL4CW4Bi1K8KCbPWi85o9Y4SSUFCWLiaAFMQb0RT7
6ntiIY4zSIDabiTK3hMK8tiZDC5tjL4kYEEPe8WbGoHXWFXVhTTOFFlKOLZhyG5F8VJLFPicf6oE
3TT963lFXbezNrDO2OCL/mUWl0qt3keMYEXf6m+J5pTzlpKdkf6wgCPpaYfCn9XjVCngw/xGrz1L
PAMGDUUnAJxzaww1CuRzRn4VlHq+s1I73A611FykXd0fyl6WBXmh1ZBtIZDvJqPJ+L/PsnYCgjsr
FGgXyg0j3YQLuxAlP9ditqU0LoxXktoiQ8HevPO0zevuQVUG6uslcC00pF21FDXgGL0P5w907SKy
4h0qeKDchM38bMr1Po17HdyJmLZ8Qk1Ni/6c//trdW10xXwI4O4B2EKCUMkhoJ/wupTduduVv4Cq
AOPyaG8tyyG/54yBAgiLA+vnp9tsCBiO+ssoMKhpp3hCN6czyjqwyGWEHoZ9Ah504o5j9GBHxlUm
NSCoanBFiZb+aiSU3jq6P78Fa5ZAWXwG50ZyOoxSqbC72Rg3GJrfyqGxk9Jin5DeN5uy/kaMiskN
jKwDXhZULNw9oeoM0HIWJcRxgxExpUkdDMImm/OrWrM4Cyl8ikZvVHMcWPATxK+pRjAL9yQXP2gl
Sjavy7HAAYIHOlbFKyi1BrligP+dpt10JQIdIJKHEQgyZBHx0qququADAjg5ADkh8PNlAD4+EFNV
uEEyjkhopzp10qCPtkFY3watfEkTaaPn8hZUN64+l7uIGDsNfYpRadw0I3kZ7fgSFQdRU/KK58Jo
I9Cl8Wko7r1770W41ZWyomYsG9Z46WXypOyiW9udHotLkJ9c2z9ErTUrz4NP4jh9HcepnFKW11Ta
wjWkt2z+Fc3D9rz6rIGefpLC7XVQoMw/sloPiwAYDV/6qv9hqHrybu68/1IYU7LFDhqSXkd1C2Gg
eWpO9iY8AFZyfGGsEfD8gjEYtj/c0+fTyjiNtStjNIIK2ZKyNx0rCj1UDgXxonD3OKvaBWxInvXs
EAkorsUm3xp3MxDDNh3rYhGc1bpCmIickAfEFWT6udi9tpszq2HC2qL60Zv94xDLlzXJ786fkkgM
p3etnRuDwQCzSPqrjO4osZwIOEPnhayVQXA6H4vh9E7qy2IqmJtF+8OJ1WESjz5L7ou5VT3K+LNF
CZHVZakWIETgBnEmnDkm1ZyA8Z0JjFqvIocK/LM2sKIE62Ja9UXrPsTwXWpdSTradTikzvt7n/Sn
GytxUvR0gp78yFgeNSd9jgS6sarsC7Fc1BL26kQtdmhZ9aTLQPcR9keuPU5sAN//ZwP5uZRs0ko5
D7EyEAzcsylg1tAf30kXgZOD+VjUnyJaEaftujr0YUtwXiVDQVGeQ/qdZq1PK+I0fZzAZBIx7E2W
CwzLIwsuIy97IM3GnlAETA7Gd2zSYg85rQ8kYGNqEiSSANGA9JiYoqhjVc01AjggVIvQ8sblBMJQ
tStUryBB1m7CJHxUlPSyDqUXgZ6L5PDHI7ekHN73ztiN6l7fxgAlC7w88UzwToReefr7nhN1Da2q
xWJ93JkppRmAfRzxjhQXDgJmV42J6A6zPfpyhxcy+FNC1rZsmKYzqFk8wq9Y96dxq27KTfIqehCv
5RzQ/vRxYpxTDMdolBvp3RLKrrZBRXo3H5sH7XIoDu0j64gq/HQD5KhtfhxgHoVsHuyozi2Xc5RV
UytJMb3nz+TJIYDkZ1RO0i/WHQVMg41oxaIj5JwmVcKASD1UNK3ai84y951tiXBl1rrbPu0qZ+7T
RO3aCSOHeCCH1EuNTXZXYVl7TDWjvU+7DG4V8zijjggan+xClHVYd28fh8qH5Ylpd4mUY0+HDXmU
I9d8rC8N+DhrDzSpzE2MjS6cpxGtmYfsGYwcdGcp9JYRzzCfmse3yYYVimd/CjbynX2AJwK1hX36
VmyyWC9nduYw12uphmhJK/Z5Qfe1lJ6mSN+cNztMNc6oKo8qJXcj6qYMCQycV4OGTnC9S72RmGO2
Cy3AJR8medZskNoR40lLClWAJbT2lLVVCy2bQEUHrzJf6zDyIQRKzPsOj74CKNMwdE0fT1eUj0Kw
W3rnl7tqZNGjCWhrNGKjbQXbsYj4QAAsRQN8lKNOT3N8h6dPmovgrFZv40IGZ37GTpX0lA0MkBy4
KerPyNbc86sQSeDsi5lUQ6kmuO+0wjt4vCD99C2LvVgEZ1KKuunrKUVOajqksWtumNb3jwyMn16I
Q5O1BypIXj/OhTMuSl2DBoNiRcm+vNQGtz6wXgEJ3V56i+FzZjaL0W+PorH6tdngpWA+FdanpRwC
oJ5FlyXsVnpq+gPSmkDh0x3aOGblhoNT7zsXnd8wfZsu94xHJHVcMeOUQDcJF3Fas94qUYM8bkQx
I6tXUbgzZrP1pnYUJcfWsp2fls1ZF2Uyilhh+82gbedT92P62b/SHc4YhN/ynVEDeUdowlejgI9D
5vvRynS2+5zplH4hgwQBeceLl+6NRTViAEvBFSHs98VFD0ZQVRJGZ21lt8P4Fsh/zl/BtfYvG9jW
4PwAiaKm8bkL8AHUas44v7spAXpIrppo4A8ulbn0VEkzvV4joUPz+SLr7FOhBd55+WvKshTPrY9E
mIscWNK/kOUjUX+HBqaQKRF4B2aqeO+A+RmCrjoFNpN/IFuNhHZ7Rgxvp0rohHOhOJYWAgiqKQ9a
Mr+eX9PaSw+ewAZHFQAOkar6fGZkSsIpYlvat6E/VGRnTydpHLcdJf6cipJPq2vDuZkWWMAA38+5
AnVW40pR8cDTrgbPOvR4qGBID/jDZeIw/55v0NjSAiL8/CLZwXzZ0oVYzjsU6GcJ8oklA4bay+fa
zQPBoa1VMaGSHyvj9hGd3DQaZ4gYNrILVigZTR/jYX5UNgWgs0cgdT+EmPVPfwwYktiKQPSZqT63
QM5zjBHRzamGdAwh7BgEBkPPzw6i+Ei0j5zHsG2tbbsRYvR59FNLRYNQKjiqtdhosY98yEnpHNGe
8QkHavIykdCHvvhznO+L2q6doco3iZoK3rNrcwgAO7eQU0EtHFNr3OGZwzAOOWP/aLzJl139kOde
cqcQXzspO8tL3tgoS73vr2afHFrVsS/QGwXuzMQvkDzwRBXUtW1WGTMVJhEAwc7Hh51C27llOXfT
2lIt8Iks4sZZlYAmTDbiBfpDvpOsr+2w1oHiDCzjyWvj3g16IS3d2l0H78H/yeBca4zhJGLUsCzB
TxMsQw24HIBsFwO4J/0RXbKmz9SLb0XBpmhlnJNNoqm00gLWc9Y0x6ruAvl7L00TVIYWqpbI7HNG
TNLaJpdHLIxRexmgADFcaz+grZG9ccsrtRS+idYX9SGRs19ZAZ+AliUk0aX8ZqD9XTfG+/Mmcv1R
sFgVdwe02OjngG0cG2gcEBBheswAzm36lBz6nSaIdddWtLzmnHKkRtIiO4GXJdr1B4BHjV0KjGBj
nCOBPVlN+C0lcQpBy1zVI8yH4jkpuwWmiSRfv2XYijL0L7sQpQVWo+qlPO2zQ1W0XNIViXUGoO9X
2lV7CYQm+WtwYhiSw+XkNY4sRthfu2xLqWy/F6FXq+lo9GKJLP2iwnTRCWM+18mmO04/8lOJxh0w
TuW3oSfqlFoXiwqXrIGhWftCvIEnZjSbsNYSuWk6MM2nNQKJyIuyb+CWwL9+SOKOMYttoycWroDV
Bd4s/6aJMJHKdO6rE/0QwZ2cZNh5rbMXnn37d/Cl2bH2+wR459n3tPJDFndeXVTpec8IUZUQj4Hc
D/1MdpKHyq9+K6Cvn3bz+K0b9yGRs1rDaEWJRLCBaZFgghj1/7nyBTZk9Vajj0MFiR2mhnlaJimU
wxKVJKgDPEsJFBtgyf+dOkfBOp021gtDzRY1ca1fuYVYzphUwPYsMZjJ3pPqm3FtIYsL7GI8JuWX
8cW6UpB4NEJHFFSyDfuiLgQgsboqg9lV444Qc3yDZrJu7CEFy1sze1FsALlRNPOyuqfAxJdRLVO/
kpHXuhSHRQS+DjRvuCk20czba8G5scvzZSkLGVz4WNdDQpQeMpiNnJEQyqk77GqP9RN3his6sLWx
RFtbyOPiSIUCiwWY9yzeYg1b9bZ36cYGzJ/upn5voZeZHqIdpphTFiVsTN9wWBq3u/hWQPvxITqD
3FmYzSGYpmwkM94jyg1Dktfl1BPs7fr5oQUAw/RMEnfv8i4LiDJjb1t/9COsL44OJuYRAXeL947X
1U4UukRYpF7VTgOkwLoMuOQv/cxq0WRFLb2LRUALAKYOL0iwEE4bV/XQ5/gsph5dP1ag1+PiAzXx
S0dpqQ7hlAGE6T2EyDAqGO1Sy5+hUKBoG7y+9+yH/NdfvDcA0FLHhpqF+/Goxk996w6lm1bCevOq
i1p8FOc4aCZpcjaoMEhScBuagMRByucm7TGRPilElLFffYgtpHE+RCfFkCUmNDvbd/t2C5S5vYEG
LxFnkWhRnO0BEfJgdQN2OpNBw4Ss0n0wYvg0kdEKlQ6P51V4VYMXa+I02Ohtq41Yc0UnhRtLvRnC
UuQORethvy/u4VzkCbIdMrPgMqOdQwfV0ZBuWEJwdsGleT3VPhx+kIht0arXB9cCAiSF4apytiim
1di2JUwAK5PNpyRCZgepF9d8KLchEKLNbX2HN3tUuYHqIb6/7dH4IaRpXC21gL3zP5/xnvpa7ECV
agU8GD6DdbDUs9PGwOWmuw54GBiQ66410LH4oofmenC8kMp5zp4miVHYUFc0sZ5MdAQB8N/yOp+2
G5Zv/QeNs+vK9LFO7jq2Go1UaXg3/ZM/Imh0AZnrWbcWer0Npr3orRfG5KvGcLFM7lYGBc1ihUAo
Gz4swTbVOPo9K/Rqv5LL8TTcxD3OVPQU/X/s4cdauVtaxVlfkRZnKh/iG90tr9Nr5W7ufJCW/wUS
nF1U6DNAgPdu/ji7GEhENiGON8gefa+D0V6qGHePaWegwDDgc1jvJPPySouKMPL+e2OHPIbIt4o2
nbvTDVX7ZpYhDhOJu3m6DrX7MTP887Zp3XB8bDH3am2Cppom1k1UjdFxDNCMRdWNPE4bIgvx99jf
4qMkHbiTOqaMEfXxqdK2oCDXrtn+HdKb9iaondItXe0i+GG68qa5BB+eAR6Tf/BaWLs0S8lcfFbI
yQRfBf0lDpATcD33M3ufg8KMMXP0GM/ffOf0liI5s6hoNbin2ISZPQEhEmPPV6YauKSSS8G7ZDXx
sJBkcDEYbaxezyhs/ztTuqc9YI48BaxJuwfdKWrN39CYpTjO5OlzaLRlj3jATOODHKPQZLwWybWZ
CproV4sVS0GcpZsMmvTgkf17aOExPcRboCj42bXoqNbuwFIQZ90we8XYYhG9SvrNJJtuq6Nyrj+R
UtQWtq6GJpt3wJgrnpKfvXTeycVkW1DDTq7dIsdErb07f51X3SC7X/8RwRmNZNbHkCbvgYCCWSRy
fOcvZVFA4Aw38kMiTtiIVsWZkBKxjV2NWFWjnuTZNe5Zyhcs4bM/WK76MnnDVlx8XRXKiu+2Af7i
L4ylY9k1VE7xeGSpxD34VFDiJI0oVbkWjYJUDYhalo7aO1/8s+QptjDoj4ClOMqgt7TMatebbyBr
Bu9G6tTkXjUaT3CEX+2+STSGcIhYBr0UGrefUUbaurHR3aBv0TFObEdBEp35mTDAg1w7MFiK4FLU
UbViRj6L5WykDsw7vbQgdiIOBTqh9xcAqxnBbMlGcoQz/qJ1chYy1mcrGNg6k3162V+yoUSGwK8d
0HcMnMIIPGuVaG+Zzfjsgj4tkn+vWmpgKTmTGVzEYHWbAWINsPOYTTz8g+L4Snj4WRxnKwHyYdOY
iRsP0lV9w5YI7ExfeVN8FhyKzlCwozyoiFn17TQzcZlxQ+UbacqdqRBZGJEQzlqaudmWFRMCvifz
irHQ1C59SA+MiAx1nd/kJxh8Ref29bp/3kj2+yK6T6y6s22mnJ0XXEc66GfqreVp2+Qy6IGr0wCb
TJSeWhNp6zr4Ry1Qv9gydw1zjFWWORupmNpnKaqd1H46f9FXBTAgUwVIgaC4Zhu9WJMcUyufGWOk
Wd7FGHzpRQh6IgGcL7BiUk0xa32vg1NUptuYjP+e5AVoDYs1cJuUyuXcYzIDsQeGo67jS/b+KR4A
0RHdqy8AccO8q4jEaqUN5LNMzlBJY0WK6L0Gbu6z6SYjpZtFpluFL4YUbqnyg0LpNfto0du6r9x+
uqRgiwQrsyDwWrsIy7Xz9iueZfRbY+0hJgu6tPKz8o3QzPuOlqDdzNR1PLD5boYyCus2reGC2l5y
6jh3iu7XeQnvzcC8UbRBsfIfEUyPFopY1Xndd4xpnUXHquVZptdeYiLzlTyUFwA83ecnBrI/3lpA
W+kd5Xf8OO1KQbi3vpsfH8HdBrXu6riO8BE0+RWCtk6fCt9qtueX+jXSY6rzIYS7EXM01aUmIXal
GJuIZAAA7hKMSkaaoENQJIe7FnHY2KMGdiUH802elttOCRbhWH6V5n+fL8OzHISvIBtHsyMAsz6f
3TiReAw1JLL0obuzoux6LGCrtDL1FK16CrPwOZtyv5GtXqCX7+l5TmsgGURvoF2TwY3FrVFSpFTL
VESarGEDyXt33hFwM5TXNYCXEP61Tut1D9rOeM2umGcnW8017xGF+jjcowaqatOrKxcG3S9E2dsV
y/fp2zgTIU9gOYhD7H8BGs4KcVTeCzJuqxJAxwZKJlCN6vxwGnDJiYbQEycMJslUgwsKhA3o7Cv5
HUZ3qazBCREF3L6fz1YOajLOKVbR+tKVhSsIfvX7/DL352fjqfbSO6t08j+EIusxfaNkjiGEhXBu
C1WY2VllwouJ7KKk2CPTL/AeK1f+kwjOgAL8rUniFiJypd4hz7+3htZrOm33ry894CgxqiwDbg1R
AmdZrDS39XbCFekza0Nl3e1lxbX1J5re/3eCOOtiqnXbGhVLKhuAFe3uovmlwkit0oqoN1fMC1aE
CoGhglYXuImfFWOIKVBjCmxcA6y6wG6csaw3YaruaKwKrvmqDi5EsXuw8A1BS7s+ULGmsaOSE0rT
ERj4DAPQyjBkqvptgh60xLw5v5NMs79o/kIqd2SRVMtNxGp2UhLcVUZ1EQRDiuy17UeyfZDZUMZ5
gSvvZqg7Y35H1RUhGV+IzxRlGHSWbCv9ZD/68U6vNvPOdhu/PY13qYzRJlFWdXVrFyLZW2WxtXY1
DIYO1H9niE+0P/bWE/B/vFwCdqj50AS5wGKtxU2flshpTWUpGTFnyJN2vY9Jp+N4WV8ntwx2gb6V
f9rb4lUUt69ZSRQF2FuW4URr3BJLGd2zRc9EdvYmz4xTEFnfud0LEdyq6JTQpGIHB5/rSnN9CGXb
sSYDgGii5sv1A/tYDXcXSKuWcsBEkSvGlJUf6p8gTwB0lO3OWwYMp5/il8q1PRGV26qhXKyRuw4d
EhMYdoZgLfmtA1tWKrd0GARXQCSEs1663aRz+Z5uHgtXTsDaQ9qNQQUQbCIpnE9LpzILKMuhV/1h
Ij9GcIKn/zL4MoEijbFsDcP2cC9IDn2+V8qc93WmN4lDpexZjRrFRbHvrQBKqmvVpQgshlfxd2k6
EnrAMgESB/+Ko6BF0QyK9ltZ7aUTNL47IAZtBNHxqhR0bSNxjqHzL+ZJHssmj1Q0nlCtlt2S5v1V
GFu9oI+TPxy2FlUGYxPIywl6MrhgsotrNWjHOHFMc7zo59wLm0v0k/vnbS3vvXgpnFHQ6zyw5AJS
gjLe2QjQpE71dCXyivD2vCQWQCzdCC+Jsw1A0cHTu4OkVpUcJc4Aq3EKTWkXIKmcUWNnVVvlz3mR
oi3kbATamOuOthApV61jmI2jVo/peH9eyJo2LM+J03Bbm3KjriAkiXNXI2j+iEWT2auHpACXFnET
Mqx80IRSqtZpEUSE0UXX2QczDRzbKrxRyf6lAX8/pIUkzu4k0pDHWg5JQWVsaWoeOmUOnaElv1OF
Cp66q6ezkMVZn7wye6tgsrKc7PUk+2VL5BFdfwINXz0fHTunqui5Q2Dx2QLlea9VbZ8mQBsyU7+Z
lfhnQmb5+rwWYMBgTb9NRQMmLGEZKk6/Y6uMia5G0AM1kSZXnZT8UBkku6kqOXnQy6a+a5IweZNm
Sfolt3Fwhe4ydBkSPaChH41G8UfRx+ixsSc3yyWfzmn5aqdtoXhNPqI4FgP71QFWYlq5RRNNQPQj
bdS9diQBb0aB3ezBnqGRGDNHeR9IQBzLIjvUgBnQJnLmgHA8GHonLAupr5xkahKEqfWsZk9KOQ9k
kwTB+LstrFl1aBGrkmsq9mzekKab56u5LKv8MUzHhPwOEzsG515hSs3o5mXcPme2bIXupI5x61kB
IX6R6Rgomysa6u7c9BPdTI0eT05boSDpxhOlmFwwoukqBUXwvd2GSA0VoJYyjnMvhdC+PtQ039RL
clm3DEl+lKzQmQaKUarKUNOLIMHTgbb2bO/VwBhjzFIqZg9Zc195cQNIU3dU0y7ez1mapT6tgEW+
kY15BG+biajOV/OwA8MEnqXNsc3T8s4MI/O1oU2fuHmYG5IzGVKNTolAgyfY0syMejcu6pwGIQih
q1BC0roMFau70WlfJ3bo1kkDAMQ9LccWCLHIHoEw1GlSiUa5O4UmjhMUdYGR7dI0aKUrIDCmMLVS
TpXLcWp7QMtqGMW5Au5QDayvmdJmZ/cScOuqFu+xH4EytrTyplxv9V+sQyu7R86+D8Ij7auQGC5G
PRuCPaZJQ/1AsbOmdQItrOa9ZM/BVdOPc7y1tDbW97KUGkheSaHyZxg6RQPcYTyWO4BTpcW1TnKr
3/QFGkk8VjS1vc7MpqB0QrkBZ0FWVuqb2UaZb2REL7dyZeeDJxllVFyYSK2gMNJYqoVpIjqPE31M
6yHPVV+R7MaugX9F6/mHJFsD0oKyac7XQ6rnUnhhJNRS/1hl2xbwDFTvlc5Jxz7TPUNVAJR0AAnr
cDep4Iw4RdUY/8EjpEZCo5eI5OZt1V5rZjDmm7kpM/0iAg+9cYHIpM6AEGxK00ZWKOxnrL9IoNsG
DiCweUHtmvzOghkJ86iltl8CUd04WpLdWb5ZTtJwCixpIm5Ce1PfmEaiV74sWSkgWYBnMTpWrGUm
0ppjnO4qO4mIp+llazrtrJTJLV6gJeZ80ZtV77Q4NYeNLvd66ncgg5p2nVQHOOs0GFrXqEatcUCZ
YI53ejVPw26WaBv9mUNt7F5nXUpnD900epG6Csmzfls2JdEOYWGiVUrudFCADUGXKRtECpblNkYf
UwexxdBfGnSep1NtpgZx8kqagRtSVZN0bLNxVO+GSW+LXVQFs5swBujd2PYzxicsWmgwAlMROzCc
dXwp5Y1ZOXWlyPU+DQKaulUtZbmrBoEOp9cFsoT53zKa+vvRHjHFXWRdPd2mTU5mxe+LzjZ7r00b
ufHN3LDg/210iLqqGSOdU/rhUEod3UiJZtU6ce0yaoY7ZWiUCLPvUxO2gEW3hv5HgrEk0+uCzDYd
RWmqclNrliTvDeg3PWbTEMqGE8UjDMA2n5QqATJgPVVdsD9v7Ff9saUgGQS2HRR4Oc8VWeD6ABss
9AlQjtNJRSGSJNmGtJoggPnSDPzujxeSmNNZPEvNHG4DaT1EMAfQwDXTrQ4CuHmH/vuD/Gi9KIWP
Sz5eiVu4Vr3mQjCXDioVCXVV5s3kNkWCdtNNP8/v4boADCgRUGuBCIL9vlgZLVXaUxu2Xo4fB3Qu
gtjIPS9hNb6wPiSw3xcSLHVoU02HhMF41q0jaV+L/OW8iHVF+BDBhUua0jRzYUFE24IKrAVWRHNv
5qfcFLyi+BTMuxrYqgx4UzxtAFbyeSnwoGCq6yFnztGdbaMsnGBma0i9xFaQbDY255e1unMAPgNK
GqbqDcKL09QoSimudJHKm6Iut1ExeKOsCt5Rn8WYaAEHwKNBAEKHuSqk0LhrpIZmWQVp/4dGhlL6
msRsSZcoWeAmc5SLpsS4+i8Tx2hNiI2QUwe7EQ+SGERSPOWF8kxoESjqI1USCieVDVb5UM29mVyn
6DMmN3bQjdI+aksDDDL4r+J60Ixp8kg4DSTYNrRspdGp/oe772iOHNey/isves8eEnTgxLy3oEtv
5KXaIOSKDiRAB5D89d/J6p6Zkqqj9Wb7RfSmukpKZibMveceg/sh+DPG4D9ep//M3sX5j26o/9d/
4c+vQsKPNsuHT3/816F47UQvvg//dfmx//lnH3/oXyf53twM3fv7cHiWn//lhx/E7//z9ePn4fnD
HwDlF8N8Nb538/V7P/Lhx4vgSS//8t/9y3+8//gtt7N8/+dvrwJn+eW3ZYVofvvzrzZv//ztsoT+
4+df/+ffHZ9r/NhRdEP+3jX/ODx3xXPz/I9Nz5+bt/7zb3h/7od//oY28XfIiXHwImnp0uLr9z/+
t/M78mRtDEHQ+ruWi83YXH7xP38j5u/Q8yDTy4VEEFw3Gz0AaFGXv7Kc3y24O/owvkKSAxxfvN/+
+zE/fF//+/39oxnrsyiaoccv/oH2/m+XezkwwYLBA8BaEUAQ4jE/7tSKG9StspmclF2GuVVFCy3X
Tqs2Y/dqDyKV+rsy89jhcIsn/bEy/WMGi9B+wWjEFHuRi8Pc5knu0tR1h7UCdjbwJtLVvFZ8vCoG
7w4c/xX1kM6rbycEh4y2sQ1gkiTMqNB2sgRDNNvFrgrya7slm07NMuQgrtgClQYaR4t0V5mvU90X
t2VnoF3xYh58d1CY2szYVD2JKrVlqJYY8ZPA3Iy6SfFuUgt49pyR0G/8hPcKkFR2doYOHm5NlLVn
F26NlXCioXVS6oCWj9IHhBk7tXS5a8uXoihXstqWzp3VHB1pbWXFzpj5rzy7WE8TwzSzidqm/dbb
24XpFCVd6NUvlteHExVRV1lhP6QwcUns0l3B6mjl9K+TaKLJtmIPPXeByKcMfiPdOK6aWuxrLSK4
kUS63jpTH/nBmgM6BoEoytwxpjOio5ortAchdERR1e3ZksWj6neG0YTSAH4p3RWZkLPMpvtx8CnU
+STOLLg6GCd7hG1G5qG8t2GInxdxbyEJw2Q4MZ/VAL9XBw7UZrmya5G6C1t3lCVIr5uuBStaMGSn
/QhPJqp7NG46Bq8pWUxcgnPLXu3eS3wPcYE9DPl85cRGSR55WyR5W8c9X479xSLUeaRFjpIHFV0G
6ZPCMeoKvwztPl/5lrEytFjCZeLnUbBd1TVX9dRjQKXa1KplG3qaJLya740Z9DrqTbFEGTWRhAwt
rAhmfSnQNn5g7TpVbufFiQy9hALto8TQQaA7rdpno0ZEDbSH4wIqVnZTB1eYhOx1TSCAHNe54LeD
M6Yq76NqeAmaAyXdusvylLbFlaEgGaEPMMtKXevIqkfT2pTtBtOAqLDJppfjoUEca+G7bmgORgI3
kTQAw5drss2rflovGfOiwEWSDCjYIiFud5o8Ba8GP9ZcJwz2+nGjkZIliJOMHhYP3Cxe0cymLbWu
ZNUmXFXXSjEntGp0B3Wd0lEeKu7cQLQdD7R7HUsTSQu6TNrJemQDPKYbZEUay21DW8h+yfxFVQli
IA6HT4cHRovUhzzBhVD6sz1p3oDP2cBD7FTh66a2tsJ2QPPLsT4b86ai4tAyfN9VnQiUfXAVew5c
JE5oLBxqnVrgnrJok3bkCAhEx+W/WPo85x2+7VPhtzEzaai4AG/ACDaFlPEEpjiCN9AZ3ZLRTpU3
pfAx3PuNCocF3HWDnP2mjnIDGypn1cbwsjdflzF361VncQgLxvV0iZcTsOTN28RpJ5xe/Xosyjok
wtvUWReVpRHz2tqzGc4gdhVTg+wbX8QzLPG8zk0Kt4nhsIu9GToIH8U686zhTljZdhbQtwg1RWNB
YybKRM1t1En+Mjh0LeoSogItr7h04DoGa7ooD4LVnE9PE3XORUeNWKtxaxpDUjb4uPyihzuRqHbI
mNzR2r3TtbsvO8vcNWDthqP5JsWY9NBr+Pp6mooksOpN7hnb0vM2KliOki9r2/umAsYjbixDmOHd
1KTDxjSPUvRXLH+yCOjoS39v1pDY9/2qNtXZrrzQNJyDghO8IcOOyxh+zaueb5d809deZHEam3aW
MscE1MY3teWe7JZFvJDRRHDCW/Ydxb+10QIQucFLRg0acQXF++DJNffFk1nmyeTthrpIxKUzd8yj
OYB3rGnILAAdi/e9kg9K9fulwTk9V9CBGi9KZHHbW7GJ4M0oL5aY8lOLg9+nqCrLO9VOEcv7NWyn
ry2KJlMUUUYXnAc3jQ72tvK/qDs/lrk/Lk8oLUGfwKybIj310+XpmHrpWpFbp1GWOE1vSlrEs3E1
eyTMy3n1U4nx59398139sfr848VcJPrANAgGHtCzfbypvQpgVlNx+1RaDMUneJYZuk0viP/vLwNE
ELMP8EI883OiZuNKGTh1YJ+yartU16x6EeqrmJtP6Qd/vBdUMAQoFo4OmKx9fC9ZwzyA3ZV98g7z
dknZSr6BLw2GI2iAHmgJzZG3Ecy/3iZE3g4rviryL766y6f1+ej6+Qk+tXOSOcgnJPg0za2dXkIu
7VW/IV8SIT75qf33O3Uu+aTQ5ZHPS8R3IQXsmYTjSjonUxMKWLjhrNzQH2pAfpwfbagshzu9m75y
5fpB8fj1PcJf/ULOwuf8qV/x4GIxlchHPQHOTGqksmq2Lg55E1Yrb29vRZwnworsJzA9AWr8/TL6
q60RgHniUgTTWrC2+fgNy6BxalU39olYQE+cu9ZR6WBeAXlMHedL1vMnMPvHx4xX8VDBAqm7TIs/
vtxs9qhsFjWcimW4Bs68zWYBAL2O5eXaraHudnEnWPZ5GGk4jM7dBPyshSk7IMydRgDMRLHg6BzD
C/qqZSiq6g7nhtopswQUV4fefCGt+mpL89tx6dLSLL/ZprOybbaGadweoewxQQKg5N1W9PLsSZky
e3h1vH47T3rlQsLWwUDYLkGtLcz7lsK3sB0wSrJf7cLYGDMKGaxKgVvMSBWQx6oRSaXu3EqtAHLv
xtwHxcXdti5MZ2lJTiaRp4wgEc9srfuWuZtWdUeL+nc2Fzc6C5CBK5trLzD2hXaPoCfUIInmTTKS
jq0559/pMmRRsDwHGT8uQ/kCPo2VykrEhSrgWDnTc9/CIIvo2GnEnmM+kCqf71zQw8bJvZ/7LZ+A
VnLg/3NtXo/THAkX9DEXAwAit20zRLbXhmQZagjqvEgV423fnjozi7N8jmdQgE2Yf2cVR14x5goe
nHkQNKuaG07vGwkDnQAJEpN37RJBUfThjG2JfBCqumNmvZoDfp56HUtKmqiBdYVrsHudd8+Y60Ze
2188/a59zO40GmMPpA/PceOOwQ7CbpJA4hIP6i+mUR8xoj9XIQoiOCWYiLn8zOsiPWODzKfhZGcL
FP7Hcbn/+131iWf/5ysACwAAcQl9/rzOgUJrxWQ3nOhB7e0428okPwLAhpvG1+EwP4bdnw6QANsX
l4gJ+BVzg4+7CtMBWKXadDlZzNl0dmgKtvdEd5NZU1S4a10Oe8XaaBFBbFEhVkadrwlZWfOW6j0o
bXqL7vdUw6WlwNaqmZGUtl6XLb9HrVWWN5g7bVHopTo7w9N25/ca2e0yS3WZ16FtTptJx14/vedU
x0ue3QPpCB3HSTohYznb64ln+BZ5iFrDQ33z95/1X3yZH9482vOf4TiLwqvYW9zl1JApbMqbIL/5
+xf4BPBcvkzYHl18jwjqG/z3adI3No7Uk0GC04U6u8RWuLwE0avY4GDeBpuvGEOfOJd/vBxyReBb
jQzWi8HRxzckHGuZCpQXp9btk8yju0V5STAYcW6VaJR56udl1CI0teL3pf/mFntzuG8qdZYUsxeF
4r5BFjy/cRz3oISIarPFcWFt+NKEFE5GFOpdmH2tpCVWQEij5dIKyGVbGamtbZgd3XbZFxvO+gQ4
/3hTl+2AMFYHaTC/3HGVNJjp1SI4wUcd/g9PtsC5X7yZDQkJ21d8WGM+HOkZtiw2JMyqS7MiCHn+
nmkSOhTn3HQbOBna2r3bZpFYGHJQitgWelPP/r63hjhwh8jvLXCLCeaWjfXK6yUcaRnZTCbzPIa9
/l74Zuh38H0p5JNd69eeDacqA0JhI7LNWtFiXU9gTE0VKtvrIMDks3XP0r1vc47r41AubjwBnHfQ
OMx6WJvsnTllzJpT7q2sfAy530fSQqRjKVcV3CLnERL3nEZ1sERK+puy8RKdYZQTXKxwqzWca6/d
0TJim7egSiBwhNFnIvsXLbJVTvvIMcxrxx/Pg/SvVa2PboCBh+/uh3E3IRdT85OWTginfeDQRdJr
wAJjExZesCqJiQAQqOunaRNMNHaLo1eQpGhQ3RffYMmxdvxutbCHZi4i138eGA7z4iTGFS+cR1nK
rRrlsSz7uJTXf7+j3F9r5IulJiJlYNWBo+Wz3QOplrGzLZ6dRXmwJF0tBY+LprhUBXtTz/ezgZwF
g8X5sivm45KjLe6g+/X7PYcrBNNjbCGSQpoGeL9+CPp8MtQwYeIDEqbBUq7aCMo8FN7vXn9VNScH
xOxW3Xrke1flEStpCBPk0PBTH991BdcH75hjVg7SCMzpYkuNJ/Af41yDjTg5K8qHiNJvfbExiyfP
rne5gGlWPkcZ0Qff7K7s+Ss9wA8TyA8nOhKTKDYoUGUrQHX2qfB2e91I4ZTVeSHXTX1d2kPkZOS7
rbttpYZ1CfU9yx98dtsUx6zAjGB5UcZtCWNHyppdWblxLfD0gqalscv4TU6vG2BzYrmaxjt3Wnaw
fk17zPdpf2rQPI5iXJd8E5Bn5kQm/U7otR/sHP8wS3e/SLnTQuNWn3CQFFEj4FNTnC4LbZ4gdqqc
uMsxnz4zJ4j6prYBJSxFuIAb8cW6+eWsx2nuYjAGfu8ll+iz5xtWjcdB7ednGdyR2nxzUXkYTfdK
vdaKfI2073l8ab0mntnjzEyUD09zN7O4Yi1MVMek1M7GWJqt3bixU97PZJ/bL5mPSRSG/DbWBGFV
1KogrJtnf0CrXpzqsgn9HjaP3Wvtnavmm0mf63Hnm04Mi+KYaZUM8xLq5XpAwddp+d618OEL+mMt
fBzX87e8R3SrQXaqJjGUaY/dpI7dbG1rx/6q7LjcdZ+WDSwx8cG4hIJN/nlf0YwSq6xNcXZW2khI
0iJvq5kBUcY96J8EVnze0XBAcnW+Yiv/WvFAPfnzS3+6hukI6kqvFnFWKTKHEg4/R5gL3QQrkWbp
V1zJX6/ki1bzQpfHEfIXGUqAP4hcNBVnJE8WzxOECfW3Yd0+ot2++MUYm6+EYn8MXz9/tsjxxvTq
IqHBYOnjtVx2QXWhmjVnoyp0RNzqasnetLLBoexLVK2LF/flFtzAxCAAcMXemvP9wB0QxddiuNeG
OhDjnCO3xwPvUmcw6JJXBTl1hohwioQIXEgqHz+FG7HolkjQ8TlveLClir0NXXnrDViFs3czYn2V
EkM7SdCB2ACGKN3U9WNgrocMDBTT/+bClZvPfixsVANy15dYyoB9DaTL5N71MDgpYTdStpG2Nk43
Rlap9iV/KgH0io6FwLciA+1BMx6c6uwHB+GeZwDP5VHwrQ8YW3QAUZaz2X0DoLVi7bB3e5E6E3lq
LffZtI+FeCm7q8rRl09nwd0CRHCu12XtvWV0YxJx25eAaCEPDWXuJIZakgz2u0VjXHlBf/KXNghZ
7fNQwue4tXaFzlMpr7tySUQ5hlRv3faua5eon76DXlr7ei3I96YaQl9hcjDOsV3c97QITTxB6eYJ
uoEod4CQ5ENzE8g5lfWY1lazWQIr8Tmc/BrsC3mHK4b0D8I5tdZhaO4Wn0YDhpTMBdqpVtVMp7T2
zK3Z04ixJ9AGwLjoNh6vX2Ztx9QZItO/d4z2ymv0iQmy0UzFJaGpUdMtdUlKxGlxEZfaVBgumKFG
y8Y2FOSH0Ob2QZkroVJbOXjntIx1lt/AZR3o/4uBgPp+HLfugupBCvhRgrKU6zVRzrWnlpSXTvz3
p611WdEfVzxGTTRAtCO8L38NKqMVsVBAON3Z3Lqp//CHvsdKWljkfVX0/gLzXHTXSIRGO4ab75fc
MDVwXzbl0uHgumTrXGAeY9V96QALRchfvaefXuhyw/w0vDesfjbQAXfnACtK1Fjr82sFKNv1eDh0
jyCQhYOaYpCr9q5371bGAx4XIzURgX8C051xY+fBunLnNe9wGyL0M8AQacasbPAgecp0amKEwz1c
yRI8sGAHBUA4B27o2G0oEUtQSfpUmPTc5g24XHejCRIX7cJWsHBm12W+H3V7WxAVIRo9ahwMlYz7
pvwWQL+86DP88FJMuvr2TQCTWlAIU3qCH/9awSOFsjezRos5PypWgpf6jHw7SP1srFSS2Hpej2r2
wxztttPdu9OwleC7GM6jg523kFun+5aBFT7NalMY/kE6RexUftTO6AmCJ+2lPYZzVTfHpDITox/T
zmapMuEINLwO+lvD76XxaM77fPEOfV+u0SVuC/dV9WqOrOXRFrt2fpttL/FEcD/ZwHosEoHZGKHs
BNoVRIFE7eFUsVO/T1kRc4zz2ErYTeqiQ6F0DuvOwwmYJXPm3DWj2urKji0o4bpiSkxnDodm2RcF
2jJRQCoA6Z8e2Loa6uPF6L7Lm23edocA48BaLmtruFdi78njYtw7wEByX6SFB3IUAlUXVAF+6nYY
83B/FcxfyTS+Wu6fGvbRMZaaWFiFFzeP8ZJyuMrX/4aZza/1ANgWGGYjGxa76xeXAZgltWVpVf3Z
vmk2XMJbNkswBYsxltjAZgOIZpnw1Vd2M3/17tAwX/A9y3J/AfnGAQifCGh35vBZtmDdfslv/Prd
/bqXwVsGIR/KRBPi6l/oUpM/M8wsLXVuC2h4vGs27012U9MnWbl76aqELG0BIRhu5wWzO7ose7RZ
Y2hm1ZXhZ/fFjIQQYp+Xst+NGHYVQ3fHZplMLnrrC4TR32TszXdxMVhXrf6eaWRgBt+aHqTXucdm
v1f8pZzudFutMqXRe3/LG5A71LIyxP3UnTF5v12yk6T2WXjvi/vQ968LIWn1ZW7uJ2dt9Nf4LGzI
BggoB577q0IBN+NIF0yFVDrtsxs31pG39dfT2twM8GA2ri9mMUi1ibPTV/qfT9LiX1/7U+nX1kZH
NcNrX4KnMfe4zdbzIUtcUA92KjIO+DiuWMjXHBa5Qyp2/4Z31UeS9OURYM1+UfBTsIdtEKc+Huti
6vIyFxhL9jBckXRIfOalGWCKsPHtWEzlHc7800hu1HICkTbqM7XXZhuX2ltzEawMxtKmATEAJ+IX
tyj5fONcHs2DKyXIQVBe/LDV/unGySzM9xiz9bkIJM7Bcc8xmPb1pmD5TTECNPaW53F2YCFZXpEh
P1ZBkfz9I3yKkvjx6UA/CCkh9ggCk35U0z89Aqe5r9xp1udW8kgwPAa82lr7EMDMLIAAIHTbU2Xt
EL6cAuo6LCb7XvoSEz43HgOkErmI0gUXgXLo4IvWhjk8WAdQjrRKHjJrib543F9OrUvmInwg4brt
wt37syQ2n327xtE1nTEbxncHKjAQCqsDMTZrQ6d+E0URGro/Mc7CIbe3HrkyhrPHH1jJt4RbW0ti
ZJm7IR8fMhtRHWbasu4d+39TZYBY1EWLN+Rvf//Yv46QPj32J05lRmsYQFjedEZSyBpOnSJsEBNe
w7wRLpY0dOKL9zWGZIf/MVH7k2D159DxE6Pr0x//PyV4AXT96Wu4EMg+MLz2xcs7qF0/E7p+/MQf
jC7D//1C2wIrH2kYGPw6l3nUH6wuw7J+R3gEvMkxjqK4pi6b5k9aFwWrywJtA5k/1PdQmKIw/pPW
5fyOjXQJfb7sZViNO/8XVpfnfcIzMHmA2ylM7NHIYsb6i+2pA3/NRQyABpnTqLSgBVzS68Kf14FR
Gl3I2mIawoGYI0ThvW3uKturcOkQuvKEp8A7mvzvtOHtLXjD/YoNRL1lPZHXQU7Ku2xuy7O9MGvN
gdi0CQYwwYaNuCRg5OHpDUVvvS4bWt9DUQyDlcEyr8AFm7YTkgTWmV24R3SWamX7s3nWGWVp1pn9
cTa5jTHYIr73XWm/EjEMTz3EBlcwWDL7sKZ+raJyYP4haJfyRgoTFIKa92XEFt1e686YY3NS5CEw
muV9Bsd6U5SdkxoumxPYHrorMAm6NdzOyAjhPfQQcnRZOhSdva1NEDwGnBuPxmhBopGh4JOQQ5Th
KDXD+W7DETpjoxl3pqXj3suLtIC5xhwqt7ZJRHWFzamNPHVbE7ehNvme05Hcd6PT7bRdkg1tGjNp
rJ5d+dlUbcF0bKKFTOJ59IPlhsMx5qBKYe5g7GKe+WCVu4JZY+wOGpqUErBt4tAabHza4bAaGlOf
8DF3t+Xg229eqQsdVgqUFMvjXRiA6oCegi5XfsPJVlWyYKEh+zyPJ5IB2hryNgU9p3jhuGGRv+34
KDtqa460Q4adCnzQ28xJg6Y9VHBlaDNv1XtGFxOvNE4d7RG/DA1KQk1DHrhP1GGilnFVzb6ZFpVa
7ujF68pctGPt6o6UGwoxzQ0NWqwT8FuihZsFHEbn/mEe/QwFDpiuu4HZc2zMnrNhLgEUORn6ZtHN
sHOUGwBXyAaQqDjSiURuw/+otrvrHEDAa27JYW0tRRNhpM9h5jMQqHOyFki8UY41OCUStZPTFUdV
gjzDadU91OA97odyUGeGAJZdKQYCHltnXChCRb8ijswSXVLMOYhXr2qCxwNrmr3MhYWeqra4hOLF
m4s9plcoDLLekd/9zmnDoNRsP+ag9fMJUSpc9mVClGvvqzwYttQzCyxk5kNrUkzNjjArx5RW22kd
gDDVBB2U1Tnv74e+gzuEqBc9Rq1RV0CSXeO6r4XM467v8mur8enBNlr12s0Vuen7aYGCgPQrZEkb
33wbnFLwrhcwhaVZ3IEODXyDWmgypUsOIHxaR6mCfNMyXu+ppZpVtpTWqpqK/G70J/NAgtk+lH5f
p4OxqNDiMGSbDPvG8+ZmVRUtqFLo7yNMkVCAjT8GD/m0IsIB02wgF3gCxTVgooon7QJFWd/vzAmd
ad4640n4XR2Wk88OKrBQUplds0IxbseT17KUGk6WiKCHS6g7ow22QR8q61quphIdo1mJ6h5e8Wrb
Ll7z2retSmZ71MkkWgpVD/Ehx6i7W3O27ERDrnFlV/YYOvDaib3Gb4B5uDbbsGrBPH4ARlPkECZO
htVh1sMkCWHMUZeRkY+o1f1hBiVMUGyYZcLXURorHLtoc8qGy6T0Ro5O3q02oKRrIOQGcMMeOg4B
7lbdpFUxdTGzuv7W7QcOVKVT45sNCk/iQ+IRBaQgsCUlcyZjDVsZE/MHM9gXdSceCzj9wfxxmYPd
yOs2dWvL2Ug4G+Du55ZwIPfJeZ7wwO0wuupn8ZYbg2YbYHT+YWTIFoss7NdjV5LpTlnSD2CG4PWr
vhnamwqW2/tKuaWzdinclogQ/boeYTsxBJCJhG5R6aMGMSIUwmVb3A0KSFojyUF2DAQ6h8hVYeUc
qr4GziysIyfZzcuti94zsTQgM1aq4I75rFm3AdZoqLXh7DhHJJSG5u5sTTmoohPGwr0fgEfLQPDs
NQdz0qqbh5lmQEUcTsY1IA9E9+RyjGU55/E8dPVDaS5HkpPsbmhta+1YxRyNntVGnjXz8wzD183S
zCLKdIXOrFXFhmgLC90MmgeYsTR96puyRNcO0SPkCbTJkbzXi3k/LG4DwI6aNxZQjoTqGYGZkw4i
UfZ+AuEvuYbQLEvqYZRrzzPYyVMShT44zHs6cCMSvDXem8xczEhiWmdRFjeeaabgx8K0OOhqJ/GY
6AAwGOMT0NDsriiQlVnw3gSDbbY0T7XdN0WazT57lG3vrAZagF4cgCA31MtyNUJWOYLBV2iNEnms
Vi4Ppk2j9ajSwMw6C+SUoXpbcIcVoc08MH1q0+apt4x1AfpFaRSRZjTjYVHn8jx0Uqw167zvXDni
rqug12rwtex8xmTsEldPIcRcMs2zBYPSEh4eJy7b9npo6+op00YAIP6SOwGq+hLpSdQ8VEGRQQDY
Kfmg/Rpm47CTfGEkEGle23pbsha6yJp4Scc8N62qcUmlwzu4uBBbnnBLm1ee4TWHtugQ6bzY6lwv
pjeFbt66p0IgvxxYF2aQzeA+lHzB6p/G7okKrremhAEsYSpnUbs0bhEZrbY3orcRw4tcYzi9Sy1i
lnGSUhc0cseKypbA62tZtgEfijdQX9QDqLJDGUtZOBAZsrp4qrkaRrAthRU7U8auu4AF3wqTlHFV
ju21CQvwSOULgTjMw07nhvkeqIasGSfOkyIWi4mi3pWBADoLL1oVe98BfxnTVT8hhQEC/GKDhayC
bIWZXQcY0NdYZHq8GvvBwcXVTwU4NMpDHEzmyKN2II5Dm7KIW6k6jJ0DBQMhBU33TkG6emWNfNpB
IDsh6wREnixsAza/LN7kXvcw37tlXrtY0bIwgoRsr9OrIoBubxWQLH8eBjqOr6MQI8oBFA0g4Fuu
XvUiB4WnApUdpG7WIg1tgRoubMdqeJoxfY+pXc4Jjn35ME8u24h2UokHmjIYsSAym8y1vw+CSkyb
c+Icha1gp9ajjHyy8WbqcGLYyUXb5yeT4hTIQT0KUds28EUqCpwNhlfwIm3diq6aQhr3XaWQWlZD
3xJC1llCbWCabAWo13roO7u+npQvLrUo5hBD2ZQRjNYMMH+gMLZl66zK0cKdHXDQpTpC55SNGuVk
LkA+GTqrfhy6gj32BBb6pex47Fvg3Q7U6U5u7jQ3Dk7GQw/9bGoaQq9sHEPxCKrDZvYNjPTgy0+3
ttLsHZIg9uBn2bRhji7hsgQtxzs40FmQBI2GtJu3WfaAsbn7BoMsgo9BL+oalcTYHWoQ6ounhtll
hsmDQ3q5EX4lJ1w/BjhXsoXsoiVFvtGZmPYmd/Tex+4+qqxBiMQ83bVB6d7bCgdgWjcOCAwdkK6L
cxlOyLNJFlzo0DoYGYnstquqe8FleegGDC7CuirZBsYHzhQBzFLZvq9y/9sEVeqjZu5kbgeVZ+Ia
TFQICgtbSRb6wUzsdKEcBRT6nmyCqhHi03sp8/kwwe5qXNG5AkyBAoGcZtTeEHC6BqyGMffSJGVu
acWz6ia6X1gmU2731X6qSTXuiNFwqLaZ6bCocLiKG6aaxPQp8NxyVjBE5kKRVenXDAUyLapnj6pO
heBJE4xme+gNjB7bGcpi1c5Jmyv95E+6VCEZS6eEG3kuBrXLdJd2Rjcg9dwsmVxLSHyh4qYiezBo
3Z6t2kOkCi1BOXiA1ZyYth3u2wPKj97YcBMewCElTnbyjCHD4/YjuBPSudzvtt0mwgZg3jNcBOH/
Y+88tutGsiz6Lz1HLngzhXmO9vGRoqgJligD7z2+vjeU1VUUyBZWVU97kjlIpeIBCAQi7j1nH5lm
REmC6ZhssFHkVQdCBOWG0lNbcDmYFOF8/F6qggw8lUWt4Ayx+/FKdvrHxXlZv5rX2DEOw31H7+1G
JX96ej3TENgorqyUF79G1znoIcVBnswp9vfRNT4hYalojmze1voPKf0xTy9vDuD/KEW81T+/O9Pq
xH0hRYPlSfdIW/dJZ9rz7LXIMENREfEwgmZjgHXzd7kGlYqvudDwUEkZq2vwk7pUpChww2N9rE4x
tNVuZ+xR1zlUs51uo4D3/nrgMeIiRHhAy5m++u93LLRGny8UW/v2Ru2OAd3PP9+vVemSq8HUpcOY
RF6GNEpd/f2NHpt+O+foXzA6KKdefgrQWY83PjtrLdxSy62ber+GI3uEKSBZmN3WXpBIkAO1rnKX
Y/UxO/VXrd25wj4/4VHauLC1JGA91DqlMJTQykYMVf3kRO1GpwzikN07iyQAzdJWGXpzuNWN5Kw3
ZZqUu8ZlciAspG7hkDW+ZDwWiATc//N4FKrethK1PG5UmknuEs+jOqnbH+Qja/FePljuVhrw/3Jx
EIgkSaWIuJb7d0k9K5UAh+pT73LoR4p7xdzQQX6jq+xVeyt9SHq/UCztm38NuCrqS90QynNQuGLp
pEeRTB68LOQxWI5KypB83X/qkfvPW4l3H7zbvw+7KuTnGp6Zwchd8YQ0l71UumNjRseKk0PwOT1v
45TXZdt/zNJ/XeiqbKulU2gimnIhE/6MEMniUYp3EVF0y4WqS4esfFISu/06HZPd5m1eJsmbHvuv
0TEjSosm0tR/2U7fTqJq6GVVWQJ9jlj39tmech+p0rWT7AZ7a+1f8e/As1FSB1gj4WMF5fluEgXF
NPSVUbmtSzfwnlLjmVcEjGfvZd/bPckpG6ip90vn7+Ot5pCQDjr93sqV0i8LeT9ptwwqH0wXFkzs
GnzKTHpf6+bKMPUhxDbo8+BJRzd3tVf/ZSm0k9d5x450K0RgbYhhv8JOWkXKZIEaQRO8mp5GbwlF
Po2e/EU8ze4ACpmJc+mfhxf8jsgo94NLAx6ty6vvmQ/pl61Io49+AHZ9BBk0ksSlNv37ohNkcc/+
efbUvb9HwUcOq7Zb/DgCq47kIIzs8GqCVpftfLSjb8jNi6/V4c9fLPnd2rDcax3tPEH1CgWf1UqL
tF2l91/tlhxd1DjdaFdkFGObs4MrlqiTSjhO/FDthKNMaHfmTocGDO+X4WprRm/9kNUS3FPtGHyE
6amJ9Feg6GJeZfHmQr/qZ/PQaS/yvuDlWhbEtTcoj+HRTE29W3LfZDgZY70v5dcGj60b3rUHHHnX
s2eR0zrstPERyPdWGsf71X/5BSwSqJRQg74LVekGTcmwRO+Q9VUkHhV7w6PEJO44ee3Fq3/M8v/v
Jv2XvOSP/O+8gMuP/EfwNX3bTfr1f/yjm0TLiIKsRcuIlo3Kro2J8j/dJOMvtocKpibTYlePmumf
3SRJ/4t9Hd1MJg+iRZ3vy/8wAuS/FL7mMuAN/i0j9P83EAFkf6w+JdayL8YwgMERuAYq2d+XBikG
90dc5rUWUxjcpZpgfG4ZebC7StY8EmqmoyhZ8WSPKhH0uPBL0yP3VTqpZRIgjia2Bs+7gUNAFcYO
+QOFu+4wiWL1M7Ya0pkqk8JyXSe7aQI80OBwooivu3FjfhfqNESL16bUowqYmWET7fAqVewfFO2k
wAS4z+Kmp/9aEinXS8ro5QGWFLg8SJwqMecTaJC3/K3T+6q15yDEhlYq861WC9EPtYubg1yZlDF1
zRce+0qInpMoQ8+hZgG1ol6/buWYv5jz7RFduWbTBdM9aRrVJ803UccJjXXoaMJc6eCW9oWkTceh
8JO7jh+5k8JYp/8A1kfU8XhFUaXtNCvvb3ykTrtyHKZTQ0Hl2Qj78rvStygjNQ0iV0atcAmMP4rG
FByETiMbrerGcxk3VoVFI5E+KRVwLKNUxC9WYirHFmo4xYEgPAl90twoaRZfz5Lau1Zm6p5ijdZD
GE7CnWDQQ0G1IrExV6CfZejb3VEaLacEcFPZmlnLzghnaXZCa2nc9JSgfQVAv1gG5iGvytFVhwps
bxuN19kYNQ8c59VLWHfaITBbAQhW3MovgSaYD4JUcvTMhfEQRbl5JJyP29mO1NSzFjCYPKdfpxQN
ZUAT5ttsSvVhrJPqSiBOFK8dPcGjiSLxoZxM47rQWqqEVYMXBY7aolKNxc66FU2d001I2CLYLOzH
yWAKd6NQVLe9alXXVtf4O5pfxTeDbOrHqZXlL3rXi0+VqBT3ZV7HVySXmPGuanvzMIx9zA0TpdbR
zCa40quiyI4DSUwouwp9usoqufqhVjXFptEv9xZV+9ShhxLhDG91oAi8PHWzK6DfeFrdgBmrzDvB
7Iz72hx7zAaq6Dde3wSt6vlCnl+XQmJchVGHDxGN/Teebu8lXWWdeqnSHLqkCm2bNL3y584/clqM
f8TDhH2gjDL5IWmT4l5qM1U8+aQqxTu8OpAcLLm5LsaQNpSq+06r06QcU1oGZlnmN4jUabcqsXII
cMy7hdGI+5Yi+o1mtvk+inR8eYbZ3uhS4J/rca4PMQc7ukNieCj1XroZ/bz4ojcoYmK9Ep8jI5T3
Tex36DW64rqPxXbfp1J96qGOTnY5B9oxRgF3auOsvk3Dvj22PrQe4Plj8z3uyqx0zFwZnsw+Kx5C
Xs1PiZWUip2LJK3seJ8LPOZQ/7CPNZUs4+fudVS7YNdczkjRVyOp1NdITiuEEUM5GK7YZB3idH0y
biR+/xey1eNo36U1+bDAI5RjHqBWgYSl5T8EXDwUElJK9tI8lK9Z4xt0K4o2v9KMIfE0mVoD3AUK
6VYdDN8CdFJeAiMHXWNsYDHi4bSYw5oZ5bWcT/pTMcnmFWB7FMYxba1Ps96090GcyVS9VcNvbBEo
z61OD/DCX4utwRjU9rFvMz2xszSIbzhEI3wkj5COhiF2ZNw3Sw9Bt/r7aTYGDvBtjOxxaESP9lXj
hVNU3NP9LT6bZaOLd5NizHd1lGIFaGT/qlGbYiGXCjFWglT1of5JhQQaQwhTwAG88rLdNwXH9dnq
z1kwpJGdZDWYi1Kr8h+RGtQnPdfHn3mT9w96KtR7XixtX1O+wPHU5emdQiOcv8pKFo0yS+nglVI2
X9CuT0+NpSSN21SB6kGZVLGRLTo5lWwZLsSYcPtpPfzHcQ7mK0HNqFabigbDuprRtrlJkOPQKdRk
PCmFHN+lcdZcRZpevRhmmbqSZkZ7iyZ5Zi8xF+emRUtHv1t41fh0PIUJa73QVMq1T9fiac5jeBv1
qCpnwBny0xRk2NnCSp4dg04cDZvB8O8HkG+ftSBt7hG+Rded2WqfF2bKYFPAj09DWOQvVFWaM7Ns
/DLIYUJLsq/6i16OOC/qBGZEFkWHLvDT1wyJBjV+uXqgVVKn9C572XClZhA+zZJQI1AdreGCVTp6
4Ubh7qqmuf4uCXnCBzVSfoRlnuzLCA9TOYYp+M1cvrL0yTzNht8dVYqzlWsi0zjNQUT4slzEVKyF
xp3T1LhqjareU5EWr6REZVmO6lHrbUsMtcdZnYev5qSq37ohaxwlTLNv5KJgiE6rck+yEnafWI/a
r1Uix+e06Sws402UX0P/Ib+xbqJAdIZwktm2ori4U9JWIGhqnEbmrM9BN+n6AS1xCkEz7NkPOBEd
pFMUtqLkpslA1wYkihA6adLSDoqod1zLXQAaZLb05ADUMLzMeWWm2AiM4C4vs5gz2Fxo3pQCisDG
mCPFyoyf2RAZqmdZZeE1MQ2ydFjkw5qWSNBGgMDKNg8WemLcCkXnmIlkXVp0qw9pM/NW0KFRLBYC
1deZ86A1+adAAo1SpiJt7yR8RKgeI4j3hVczbkbdHaYYDlI71tlP3jC09BL4mhdiQcoAWXU03lm0
cTneizFOJrMcmgcMzgO/Rau1xFG6RPyaSir86s6op/uA/sxtF1NCdkxfHS/saPR7Urz7veFHYWLr
KDbue2PS9yjpC90RSxkFeTWpxvLtLqOHSA5b5TQl+JnOZs038BtVdl09ZHA+BdA3UwMSTfInceyc
WhGt8hAINDLtCjPlYl8ccDme5kIaL3VedM9a3smAoYvaFQItPoRaEF9Glrwd76/1yYqE9rYutdQd
LCU49CbRITZ2x8Sjri7fV41Pkk7C/os9pGJ3vRocDNw0u65KNM6PPtIVtag8emF4xPFazK2TBvOs
7+ds7uVDZ+jDuAfbGf/wY6CK1OvThrSFXI0zN457Q3fUSK9N1wiMUXbRreiLNrcTDiZGLNXLusl/
EUdx2JUtvA5PDYLOKaPcupmkAEmO3EWB6SSVYaE5HOPqWot68QrYcj7b+eyb2ETz/AnRkkRBtvCR
+hbZdaJL3QtK58kd+yS6oVMbUHSYfVA0dT7Xd20AjieD1xss6/j0c9DkiWhPM7d+porFKTVmw8zb
ZmG973vjxUhiYRdoYX5A3JKjK26wWlr5KP4IAql6jXwLow+uzEs3luFe6QNfchCtFKOtRMpQs7zy
KrhgubDgy0k15XZTU1dw5lAQXH0OpfzKjBXJGGlMFElxVUyz+ClGHSU45igW464naETdpWQjXvqK
7owtdYrwLNBxG9lw1VSrMtE0sx3d5elYJGlqepR86TOBt0mepkIO70Bghj/gACBULo2pC3aNwo6W
oEpl1Jy0GQPj4Ec5sIS8oSPId1wCOI+pKiQRzggzfmfiQ/AaTF1+BvAzgaXBopF5ujGNjc2yGGnH
SB/j3FO0sF/ApjQNPTKb2C7EAq4dOTPT01BZpbiLe1V4toIBDwOZLXyPRTM2ZXi90Vg5YqVUEAjo
8zZu2qblJVX5QDpq1+moIWRyB0GJ5cWnSepFmo5+DThaqqOq3bGXkgx4Ronms9NqaUkqaQhLi7CM
FEjaPIidHad4/uxBUOLH3GD588BAya09RAEnaTMZVZNPc4BJyGdBvBOVRlFttSzZwcxgkXvHwDg8
njQJIhVwnxjFgjIOP3w+xfAqegNp21RSgNAIsZSOWLjG0FGYV4OnSL6gsknMpfJY4fZ6MSgwHCO8
ZaOb6nL2XM2++Dp1Qq7TeWaj6CJ6ySM3hyNrkUXh8+G6S/AO/whlozyXAj9sUOTZ45TF26Vk04Gl
XTpMOeelCPTTbozYVpVU3L1itvynubUwJMuBoN1MkxjQnW6aAHiXYi1+lzLNkTp3iWAcw5Rm96i0
GuEzuZjf9bKvXAeBPF/Pw8wWCuAASc9t1PEHpGhWWE4nAwEx7zOigrFh3tq1ofKCCg20NxRDUH9d
hFBwo2BdKYVbpp2RcHxBt8j/VBPjxePKPwW9JpOIltJ4PAz4Fi+6oHTmIRYNHNPNWM9jgCvOmnLN
jqRc5LWQBja5dadUd/4whObVMNVtRVvSBDRkJ7WZ6sktmVKhUe5T0YiA48yKTleeaV5ZymvfS5PL
vrD3GrIDXpq2id0OLIeTG1/7sGZvFxdq44iBlh6ntGu+1NgB7YookZjARJByBmpN1M8xt8OHmDkO
ff6gqx0ILFSDxbJ8Vj/ayGpcLRd1RxH0/lYZqsG1JsM61YkIXARxVHyjB0J8m/S+eQ+hFo5CMUSK
k8eq+toH0QIrMdSDHJX+1zycgwc106WreJR0XCloRPdREUaeEWTUAEM2xXYZ+/pzKvrFrmUPdl8S
ivSUDYF+ZXEIeQrHWWhsDqepdeCIln+3gp5vrSzl+VGrrdLuBcVQ7KYa1Lts4nnZmpw3LzJCyB8U
parFyBsYT2qnRR16ry7doHW+K1sglwCTAUKRsor0zrmQCLIy5Ip6j6py10+9F4bDnk0uQc8IZJyy
nTcasCt1Odpdai06hRqFDTBUxaWm+EYML3LNbaHqZz3zkQtMxxqBG/tLa4/Xzdpoga0L4MtYFKaX
cilVUjQFv4/ViFPQTp14HgE9VDYajeGqSixz4w6+q+svwxjyAqEUaVS+K1BKTZ+koiae09rNqcM+
UFFxwh0o9BoVkt1cI4fdb5XC3/VN/h7UAnJpUdp6V5NsaujZfS2dAUN1mB7d4ACW7EZ14Rj+DH+G
BcnLS5IvB5HienPwjx4iCIx/Dr5q2shWSK+2lM7qXvtM3QfPwlV0E1yrd8VxujYP4Sm+YWcWbuBy
P75mRUYCjm6bFsBq7ujKkBpsts+1S9igXDnl9ZJRSRnlpvSwmtjNUfpan+anbcbLhxesoGSHbIle
fd23R4kn9d0sn/FGOGr10ypO5giOJNbcNwXPD7r364r6r6f6ZpxlRr95OyKtEDnMyedQMvg0x9mr
MEaP7KR+/nmYj14M8G7/vJzVjQxYC2uYi2ejL/xTVwgJkmst3nhcHw6iLuFZ4AKQ668Koq00W0Me
KOesf830Vyv48edr+PBWvfnrV3MQ9HmnSrFyLg3llDYVA5ifzHGr4/Ou9v/riWg6JAgAtBQTV2vI
NCBwrzJODje0mb3xsKgdiiN7KFvYbtl/sBgTc/evwVYNFSMsK2vOlTPV3kN6h76T6oG+bGVti2xi
QnawsHBwUZ78B+Hxz7fzwxn+ZuhVZ0tgL7gA2M7zTFWnw61wimPfM1hc/jzOu57h+oaupnhBDdoY
uKHTGXVRcMjpMLODarzO1XfJznemhz8PuHVhq7kuzJRK9EQ5d/l9EHCkbhNX0wtbH4X/6Mr4CpBR
JEqKtsY/lBlvQigo59ZdfMNYLyHpH9MrMKRuff6n6+g3qvRbpc/Hd/LNeMuVv10sMj6dCuPVrvHN
PC9LYXvoXpZVv/0SbuYDf/g6vxlt9TqLjRGNgqWcoxidqYKreth4odeQol9bA9ri/7x/qzea83eY
5gERt5/So8LL1uzHK8vDovF5cEVXv8Ku4G5Fon78fuOvp2pA4+idmmkAddCqs3rOqMMCG7KgsLdm
5vlpf4P23o0ARpjGNyGNvMzIHqUw2pg16+7mr9fhzfir1wEQ+UhEhHpOzOY+DKaTnwa7UO1ImLBw
ys2elsJ0ptXzH7wUb0ZdvRSDTk034arLwNjFSXYQ4EEVEUbVoX3680gfLGmotqCzcwZS2aSv1s9u
SqgIZvoZnJ74TN8hf4xl+A94L0aq3+qUOOIAZe7Pgy4//62sg5uK/A2AD1I/aCFrUI2uV7GvdsZZ
8ZGBdgQ0e7OQUo2RpXFji7nMyT+NtHp8IiSvtDB0mgAEoZkKml0O6glBhpzof6iRn7/UYWa4WUCx
8M/X+MG6Bvx8MdGJ+OtoOP7+9ouBXvZKbZ6tkoDKNAuQXCFeg0mKKJ8gx39/MLbtgE51g13uWlXY
R0qgTpp1JpvFi41vofZEieik6RuKlY/upm4s2zvau+9RnLNiUXTJrbPYAy/P5p0qF3savrqrG/Jz
HkyP4aCF+z9fmqzLHz3DZVNniQvQZp37QTWqGcfUPOP/cVKrAbTA0j2liDSbUz7P+9KXURzQq6ha
SreqBMDLuupH81FIp7NvNvvED+6mHjSWpgTX1vQJxwDtkXLXDLFjTd9rSbkCymnniOWltADg9KO0
aPBa0WnINa/pCkeIEjuwPkfpSyF8s+pPZdbaeTGdDJGalBR5C0uNutc+tESn71GZl82ubmJ7GFtH
7vFalSqAmuhzmNCDKZNjNn71exxkmuKIqeXo3XCwxvKuCsOnqRYeskratSM7WEhxO5lfWcbAjOF5
aaPihKl4qOCCxuF3sbyt5FtJp6WMvCXJQTXNUrCXEESHGZQ2cl8HgG75M6UcBOzFszH7xyr+ogaf
ESt/beTIG8vghiwnRNWUx7V4dkHvBbaqS+4I3WKgPqDVnyTqW1mYXvcaN7kxXwtrVOy29SFAa9UB
NbzTpCXVQekCvzjtp4ORD/cSMDGIQTuR3pfQVbhNWmxIxp2R6fDMKS/lxr4yjPtA9B3N5/FlmXRf
+N99eit52O8hhHo52Ot5tNwRA1pSfzemhCcnLzxfRB4zDkJ19sTe8HBk3HSDdSdzHg/Gx4qoJPz1
8DxpePBLNe0gB4dRuqmNF3BoPFqnLl5039iFs+XVYm7X9bXRf1XCn5Z0wRQDMC6rygOp4xTKcscM
X8zyGwdJewp54GJ5XykCrDgMOBZi8ZIOzXxIqtkmyOuc5ZNL+OIDTUTYzdpdVqintlV21ly6ctx9
SQupdDjw+uQimXupnfYUuL1A2g/iZ8E/ijD8OqVxohKXjNSwt4R/KtcvRjHfRmhfAwlAz7APh+7Y
pv7BlOJdR7WNh/BZCWVXprtGRhg70rE8ymp1k0mvqqJ6AeUpSEznZryYydducWOYWEdqWDsQHKgG
kd4cu6poIJqnJMVntaxnWx3oiPDtCc3IU6iVVt21TJG1oXlbmJ/onXphp+HJbQ7h0v4RqPLkku+M
40gNSceLKh3qvLun9+bOcXyQdJ8+R3WN8PtIG8BGsjZ6fRn3+ykSiTJTzMLF58Ylg8raEfXT7nwR
OGul71O92Kh0fPTlY2W2ZAIoQCOsIaRxKFhqlwrnXGTAQeu7py5JwXPVVTrQ5NLxBLdRqP8Hn743
oxqL/v3NpjCUqPmVvX8myPerUUnXJDCd05m16c+r5kf7JpIyQeMtRE4gAavtYJwWFUyk4KF1R1d2
Mq+6ifbfjD2mg+fNcsOHd/LNWKuNoT9IajFCDE9+Nl67nPkDW3iFuesEj6xT6a266x/ont1VG5Wd
j7YRb69x2bu9uZd6n+KVyIOHTgA+GB8s3FJZHp037uTGKObqiWHoqGmQBg/iaVG3Tbg9YCmelvvZ
gw7BZxufpu17+tH24c21rXX1miDMEUViSjjYvh3lKjglTwukxLRFF2nhKdjRLdy4n+9Uzcu+jLoD
aMWFB/9OzG8gWgoVMXgAhv+QeP59cOPv6OLu9B0RDI56k95sSRQ3h1w+/m+eYemb1axKwYNxAUsp
Efan71gU3XSHG/qU4nhhjXW2T0sf3t43V6r8PqyfhR1o0uCBVqKCxxw2YTSBZ44mWvVyWVz+PIe2
RlvtQmV5mvJxCB6moXZDQaJgwPEzTr4EKTqgPw/10amTZ2jJ2Pwt0MrrvKV4gHYqj+FD7XJGY+Ig
ijgY4OiFfbuvoEptjff+9WCNWWLDWUTxnawnatsUbdoH3YNm9yBQCPK2jd1ShqEPQii7Wz7oV8lu
S/L50YrDNcoLNAafxnpQBfcwohrjHMtFuKN5eIQme9+H432eV59RIW9kpsofbkEtbbEGSYpqrm9q
iCW/SUXzPDiz4jSTvVDYsv18C2H0lbYoqIMriIbIijHu76zYg2R43lpml0myPsqQ50xHkYjl5Rj+
+5QFnmeRXGOeUykRX2rDKB4DhIDTxodjYxRrtdppbQVRQTPPnSy1JRawLLpBb+Nv3NCPR1mKxEs5
DafX79fiG0v3zbfOVJue1FDZgcKINi5k0a6u7tfvE3O1sgiBTn9Hah/S+V4EK5ogSJZug+ECbPmT
WBt7Uc53neW7G+/f+6nCszHpZ/DtWTA9q3OfIud6kE7J42K/SjzpeRicxYmi7jLoQd7W67daWZZI
AmYC/xRJu4BEuFrHssmaJHxEl7CVbvIxekgE0ZXb4qQt+NmNK1t++ZsJuIxFmBcmLJFqMajP1Q0V
A9Wf4kC5xFzZMv3ZNe2EPa1kb0tCv27Z/BoKxe8vs4tMgNhqfmDVhmTcqxdsrveiVznsTO+v96Zd
3Kfnf9vD9m601f7F0DoyCztorMZrwB7c+vznG7cqIf3912NKWkA6oHnfNSfmCa2HrF6WqnF+Vx+y
I4f005ZXZvVKvRtl+e9vPqS9PsUy9paLlObnLpSe9LkKN2bA2tnwbozlW/BmjC40JQIU1Ev7uTyO
u+BQd3vZkdzEm5+TwAnd8qDeTcyJnCiOQ/+QsCTCbrzLHX/jq7P66Lz7Ictr8eaHyFGLqZkfspxV
kxyO7CEnc+fPj239Jf17ELhpqriQkJjzvw+iCW1VqrpyaTyFaLXz4j8ynmantAFxZm7kilslo60R
15ZAJI15GGgK037yjOZmGXG4J5jXIWZjGTF5/g8ukUq4bkhUd8n2W18i8mxhlK0LR/V5lz3ITyOJ
bc/JvvYmVw/ZMWx9xNb7vV839c2I2ur7AvhnqIH0XVq3PGp3+qm/VDehSxF5Rx0kJgBisLcmi7wq
W70bc70kz2rbwFu/WJf6aD1zKx0wJYge9Ed6k57gyBdjP5PodVPe0CzFxoKh77Ev7eZZ3EM1ed2y
zHz0qir4IFSiVdiimatF2+pMMe8z/1LEdGEV4gRizXr9T56sQd97WaoBXq+uGSaHmJiSf5HQ7Fbt
J51OvtbacqPvobHu0xBqj/6N3DXIviOVSdjesJc2fsOH1/nmN8i/v0BjWGHn5jeg6jxpkV3fV47v
Njv/bnCnx9RLdls39oOvIZ1nXMIW7nH9XRvYikFaJrl1oQmN+iSkqvMaGQ+t/4+q8v9bgP6LXcub
h/wRUG76+tYA9OvP/20AkrW/FjkHXgWQjiyYBn/T3/4f6y+0ipgC2aewV8eXzn/5B0xOUf7iy4h1
DMs1e6bli/M/9h/rLyhPuHU0MP+//uu/4//BBsZk+9fuheaGSDgo/WhORNSR3205Obmksdm26HXK
SQ4kD0O0H4rolmnRQbAVyQS39J1sZW2hwHLGdyHlw16QkjRXPgNOaCDhAPKQa1DXwHPInVVThb75
GKXV0cpjsjPHxDQDydEzsKukfw7iQGRtCPUJhVEAv8GgGCLwK76Nc98ItCGTES9CrCQDlEhh9hfx
bj11eaa51ax4KMRmUv4EQMBwMCmA8b8MdZob/Nl8YU/gNqIsFxfSXTlkUkJ8ZBnU4H+4qV+SWZoR
t5h6dtDSSBe/mi38KvUqEKgMuaLaN5GE0EzrpD0YqhSRWjPoCW5plBRzmbk1EeQIRDu1MIxk15tt
QBw1vsZOGiA6zWonO6nYKuonEHBmeyZjXbFuQYr2vWZLoY/u2e5j+B/P8HeiWXc6s0ow5RSGWmiy
p8u9MRjeIAa58IWkTSTjjlIkeqB5iR5DLvfGMeti5cpvtVCSztga1Eg4IQrt9HxXpXI9oGD2rW6+
BHrVpsh60jArfsh9ovXfNOqT061UUYW13ICA02lGOUttHubKMJvKbmTS1T/yRDEwcrV1EfTfZkg+
KpaiijXbk2sxYVkMYyNpBFtGIEolWSqIqVLQbEIQes7xNFmfNYA+XULMw9DM9yDiJvMztLgMvevY
SKOh2pFappDhpr7tgru6ybvmocH5kLz6xlhZ14Ivt8Z1rked8j0IgwbtuIIvbCboNRRGxIyJOpEX
1Us0eGD9JF0n6Y4e9vjorv1EsdqfVWj46VOqyWIwnyoEYmMARKnMwGdYdWkW/q7ORi18iCShVSen
FpEfdjDAIHC4bWpZ+PPJS8nJ/UvKMHgRIgFSl01DsMu/peagIt8HsaW/DIUuNxahs0RXzDZOtr6i
KqXmEJRfBDmKQEUBf8plRKbSOOY0Z5gj4TVS2XZSl0gyJTxxNel4XbYj5JUjrLARMhOpCUOMJ9dS
xlT7DGKumyTd1iMQjYmbRprVCOcwglsQvMxW1anU/5vCUJSp87KpoHcC5T2xphiCMIoTGONJONRN
ozMHjVwE1J+XvA2wfrJJYQ+w0Q9bbdgMhHKYqzmUo041FEjSqw0xpDFFawKM+CDSbgIo/ai86isO
5fgkgu+5R2rrxpZtBUj5NSQGa0lSsLsSEPMrPObN1tfUsfKZ6cKqw91MoQyDdQqRbEkktilepbfx
lXgIXNOxDvqX/mVGkblJyVg+3G/XUrYsFCKA3y//hpayumw9w4lXsK1kszR40Gczrz+QLOsM1ySQ
lvutz/oHt3kZj8eqUv7gylcbJrGEaQMSHa3qnv0L9dDI0yRviu3gGN6GV+VNGJzefNbu/76Wt+KN
3w8Yy10ms1xnGUB2TEt13b2NWytvdKT6dkrTsauuB/k7Tq9/ewzA4xxu+SCSmLGWLnW4kgq5xnUU
lLd1elaXoITzn4dYbbd/XQeFQLDPqDl5idYninjGOVe3BUaEJw0YpCd6A4eK+UHSbOTmxunvHfdW
VeL3E+/foyrsAkQTDQMYgNXxvQtqH58LwuSlVJCcsj1krpN82KoCrpocyzho5Aw+6AogW6g3q01u
S1ZXAIlDxRA1u9S2H9tIeiVD/A5+GkAFv9v5Roilzb8Adt1L1LXwOTQbtazfTxfLj1hi7Qkfp2au
UbNYXayJR1Yc/BxhZw8jwkT3jBtNDC4TdB/ZDN0wNF7+/FTfj0iBV2d+arwKpK+tLjvPIrOdxQRx
OAQwtbo1As5RpNjqmD9p5FXoBf884Pu3gQHNBXiCFtl8h5yuxWzwlZrDgkgZS/ncY9mQza2MnPUG
DSWwCmxYRxZC5+Fd80FIkmSSQh5mIQyEWpJ8jmb+z9ex4sAvzwrMmAa8jAWUm7fmQ2hJrJhxPXAh
ZHZYZHZYKIFfu0/lLjhFe+2m/YQ4ay9Sw73fOoV+MFmhI9BARcVNs/Hd606vf6xyAy15d/JRg0VE
Vd0kTueGB+rj1Z70to2Lfb9KwzNn/8xbCNSEpfP345c/U8gWF1FD4/l7UHP7Ut0TdOQROXRH3DBJ
iP/HAVfVhIan50cpA8J8PKa7/mpUjsZNcRz3+ZNwrZb7jfHeLzOIlohQWOTxso579PcLJPFZ6NNa
VtAu2Bqyj8/qqdzFFyJCsUYIn6LjtOtke7gOnMS13OGsbnz+P5ixC+kDZb7KcRPa1u/j4x+ggjky
viKF6DgeRv+ycYWrEZQFZcSyLfMQF/bVunQ4xAF44QyjzuAgqU7vUYL1u/pZeli6DdrX8YbghuJ1
Y9DlZ7/5ujMo6WEGQ9LSAcm+/tqSpVfnPskPBIrY2uXv9nG+C13B6V7GM195V/LG/XTYaue+v1jk
INjqaAjgBnhnPZh6KRfMimkpB+fRIEsu3Zqgyz5hdWUKrU3sAL+g4uvbmcy1XI3/zd55LEeuJOn6
Xe4eY9BimxApqIpFstQGlqWgtcbTz4c650wzkZxCV9/tbNrarJvlCSDCw8P9F4KKatGxPS7y80sC
GG0De5HSRnl5Y32sT9/lTV7EW574Va0m1DAe4QehNvOtvpUc66OCztcyxdW/+TvpAzyjP66VrmKu
arNeLMcuqYi5CG8tLs3iMoDonMVjxL/X3m1B4lewUOMq4KoXGyFKVfgDAQfb3GtPoMLs/p10SGwV
GtVOO9X3EFg9/8+OpL+jcpMnkyLTtm7OZnXNHXiSMZ0Oip2GtTYiVFF+2NgKbywYZKcwqAVaTqW7
nrlhiJ6Ci5JwrnMGV/MyF2sUt3ImJuL616XI/n28N3YA1SZteu4TMkfu8nNerZcgycIi9REljfUP
qn9XZBvl4Jv/vonSPKUtso1ryL/e162Bmq+0y6p411rvEOT8/QOs9PN+LQYL/W9To7EpymTnyyfQ
ykHgMovLKmoOey5+bmGXNwzyD+JhE/p/2e27jrWcf6/e1lj5RYRYgsStgPu9Lbsol8Oyuw/2jUeb
/h42rLlDq33jI62GU//E5eghOYODXA+nhlbTS7QxJRY8ML3nbq+/m5DVGhf/Cru0m6+wxjZe6xsf
jrqLZMKgj5niWt9OSPwyrkrcW3t6MDuUcxf4uuBqrnRq053yU7Hjk7b1LVdV37LFlsqaZpnEF8XU
7/L9MrUq9MoqpF3CaH+Rrpo/po0d3EmPuMA5tR1QfEKeNv6Th30Vdz0iUPmsmTwR18d58lP6TnJE
PuzH+kZ6hG3fPNfo3P1xtbR+Wm21cgV1SOVKIKqIvviNelLd8KE8SNDDsAXaRjCsy8G/4iFJRImg
UYiu93qVF8YoJNmyikymaA2kNKS2GQ7mbnjaHKguv/7y5KP5asG9l+jDQbhbPZ2YxbMcRwE7vwZf
AxzQNdESdjGB+jee7Wq1MkxZ/EEAd3Nv58pwuXBKXa6Tum3EXSN+CdOnSd1Ky1c7nyqeqQa+00DW
4Q2uCq9kChszK9pm13pYFDr9Aw70mmT735UvCPcDQjlXD5HTwFUNvT/cibK0uCmR21Sa3EzCVyk6
6wpVG7OJ4ZAreWaxh6/c7IV7/1DdqkyUBKcBe7tJ7vj1yl5/P8Jy1+WWyQyZymzdaJpnxKDFGY+y
pZb3H+UP5gfmdIf5ENsox3N/GQH5GPvpdnFQ/zbaOEXH74vv+qF+SU/bfLt1aliqbijzlGrwx/ht
q7cg+qKEf2tW7grMALFMVf1oh3ziRhNm3fehUiPMYj7DNEEDTrFaSGqA8oCMuA57ZHDzd4tqaWab
t8ZecvuX1N5qW/zaBZdv+SLeOvOYiGLXQvV3vGVPxo7Zu919cqoPlmXP+9YFz3yofDsFD1dFHkhn
5/cL7PrNkmtBCSzjEm5v6nqjanKHbKNKmxPyd9oanp4mBzPahImti3z2DxdRdNok+hZUUasv2M9q
PQUmQPhlQem2dJPcQdUUdnC3saPLT6yjvekazBS2jpV1diAylF+OMaAkYG/Xa6c2JEFojXCJvBSo
sddWSJYfIjBqSKc65V6sxt2W2u4bQReiMTcLiwkQtkWXKUkuhKns0TFFUfvdWHwUhM3b9lsR6ARB
jaBFol1d76u8Z/FEgOijn91P/SQhfxhBauYi+qJ/KhxkWR62D63lK10uWLBGcHFA5HATvcIwV1Jr
Ddhl5rvh1P3UvGZvOnNt126+W7oKxrv58+9X51Wxz8d7HXANX2bCMSkRNi/ole+a8/icfPG/y9/B
/qMyxLUw85hopz8UJNU/bkTeeFRjtTGg+jNMxumC5kLPXQoRWvTrd6g+EFY8mO+V738akBTP8YJa
4aIciKDL5ZIpZyOPCnVmyXj1rXlKTnTZDUounFpus4fhgKnHfxCRBIT2OSZ0/Ocq4nLkyCMuxDuo
yy4KLMzmd5hT7ExuUYtcqPh+I+BSIV8sHwCUNIZBqmFucS2cqc1YS4kxSlWNq2fcb5p9f6CmNBzF
bu1tMeGrnLMKt2pI5bFsBVlJuDlvfMQvBLeWZ0q5/lsBsQRRn61Kcuv5VrsefZBcK5aAxoNsC7tm
Px/ag8bpMf4bHPSr2z6y9dLSiF6k3ZlZr3NMjoyQOU4KvBN0HiOnDtzOnRgJMbDc68eKVLCE3tYa
uMo8xGX0pHBeMHSn4Xe5UPtW9IdYqdiDwKXN4rGf//gcXiIw76GTuMyd1ocSgi+qHCAguKtc/fGv
NCMeK6eD9pl5gbNZrS4L4XJdXsZbvuurm52YtCLcD+INJ9PuvdlbHNNjzzA4ngZvcsL3GASAh2pu
tm7g1yXH6lFX56JRjupkWlC4lvHajGayybz7F+6euf+N8G7rONx61OXjvnpUqRRAEQwLZQzVkZne
aa9kdikzyMt+WtM+DqQtkP+by8Wi0w5ZcBHvXT1hlkzT3MdExBrdIcvYUedEoKC+qd9ERzzM8Nnf
beSZq6JGpqVPmY57NUOEq7a7VcStJgrMBtXSRj1Q3xseEhwOEu3fos5m9P8r3WyVUldXLDYktp4w
fNCEWIRGV0eGrIRFMfUzTahdedseubue9CP8DVu93d6Fb6wcrlW0ohnn0XVnEHT5JXU0o1Qk6rh9
eLrhGN58EDiJzQdK8cDWD9u2rutbENeri4CrdKpGWtMPeQdxTnpQdfQHqRqD+cFMK3vj+10n7stI
qzwqFYJSKSWReq+4F4wDn49Ko4YEfah/5ru/6CEoQHMb2Yh8ncGXW+Ry2bOWxu26TE3QyxUQLkx3
06ljeIndjO8sDVRhT6kx7qznjXjLkrjMPJfxVttx0hnT+BrxlhtHcw997QbBTU84iQdhg3/2xnlx
GWuVt/1hTq1aXRbMN1SM7JKX2kOcyASvd5fJrLhL75rJ2XjC6724RF1aAeDGTQQZL5dpZWSKUI6Y
NKOgm5xFAD926iFVbCeQbwoaxdxwbuI7Y+vNvrVaX8dd5fQOtxy1nH+ZQ+8gUriLJ0Sxpw4vD8mt
sgdv6qEMs9+iD7+5LcHGYxXIkEZBlP7yecMp7oysoxMdHw2ohAA0FpzyeLIerb3uhac/HUojkEZn
8F8B1wyKTCjaupUIKC0D9+W79jfQqGq03rFQ9zb770u+Xi/Z1/HWH7QJ9bIyiLf4S0fNTjtY72Fz
ulCGMQCGjzJs3nXeyAe8T3B00M2RzV7Tb7o5MKzYN+kLev6+bo/cHw91Y1vcHRG0Z3iKMq6yTxzh
uIkfXjbg6mkvQq+XkS6XGvbpOE44sxd+Zqx5Nyy2KRKHSHzSb/BgfP/HO8bEmJrbMjMp2ubW6gUr
RlVqC2hruXk40QHLMJtZqtuiMJ8eIsc6bgvNXKehy5Crp5wzTQFnNSecXD30Tc7oU3kw9svteLPN
e71+LmMt//urCoQuLxDFnscLzuVRoMUi3C9Ynvos75ah2H+Q0olHWxlMGsXAVSsrCQtVCEvY6eo+
OKgvSydS/jY4gS0euo+b0d58ulfRlrT06umArdVSXRFtwXXXz9ohdLAwIc1VzzUzzK141+Xc8nCg
XKmuaJ5fnVe9jOJfyYdT6xTIoEb6OWAyWd0mJU3sLoqNj0EaW+97QZa3qqxlUVxuDWLTGTUVCGKL
D87qUbW4mGcBanbjjkjo7kg8uC/0bo1eM5+yO/x+X1wfJJfhVmvUF4zeVH3CpfVBHA+KhuLwxsVj
yc3rJ0Jdz8LMA4P4qzZjkGJW2g7tX0tF4e42eL/6GsffP8mKKkYDjCYmBSIxMJux5HU/OZP9egFf
Jrv81tqpSzK7Wbpg8j8zq/8DjgMcZ2f9794Rtz/ggYbFJXScv/gbOg7WGzjT0lA26H9A7PwHOi4b
/7VoNakgxxm1oRTD3/wNHRdknMhxeQEawcBUxEuHzfg3eFxQxP9aFG1AMdDkBJwJ5PwP3CMoNS9W
IuAO8j965yY0INQYiXq5t1AjrZJhkUKU5dJ4kbPYNO3Qt0yvM/3aRSy7jnYhSscHeazHPQ2y7otf
l9MpKrB+DvPCnBDPLMzabipdO1pqLjyabZQ/xL5S3QQJA+xSkSMbE1xknPNQyl6ErpiPOS2vyB5z
q0TpNwozWyoq/9OYm2SYBt1OQC94OO5Tq5I/9kDWG5RHagBMcb0gYPIQlHhtjCFmBJnk4meaHota
H8Dx4vCc3Wb89+9yiSr9KCriT5qJsgPDT94jSU+hNmA3i4WFKJh2Ppeh11UxarMhc5kemRFZ9RDQ
rw4NOr5fx6TFfUpN03cCuO3UMwZ5PlbCLKImISifBr3NhJ0vqghGFZ1xVNK8vhcsP7wH7J2i/xlJ
jq7PZb8zI4kBp6W3rVcJYoCjYRd/IETrJEk53Gpq4t/IgcGR2Fa9g+dseTOoeNcOQSc8xY2I6GAb
m0eNcand5hGSj7VZlbieK+Yk7cwuUG+0IPKf28wPT2Ri6ZNUGOKtOie5U8xVfR/QJ7PLuWiAJvv6
h9Qf2iNyaPGxIr064SBXbj1IpQMEunNk5FpPFjL2j6kx908mOvwvcp3JpygTfVcwxrMpBcW+aPr5
q5qIyftK8Y19kSvxLRp/4V2KOk2ASEhXfEDoFheS2lR/ZHRgHTnsI7eUzfgr7rnRMZJwUlPEwXiR
5Ha4H+soduMuqE6iFYa4W8tRc0Z5V/iK4GmF47EcA67X1AEVmbi7EY1F3mRIh72WS8k+gVR9U2Rj
jtVGPX6ctazdS0jhM84eJ/MQTPFwQ7zsR47dyXfMRQQ3WRSzIwEVfLFPjDshN3zbR2rZDrU2cesg
k+niL8QbvUmcXkmmd2obdKdU8pV9IfvhPg+Q2kZpP1C/N0Ka3Gkole8DMfpqNbmGb26U17Y1NPQG
cIB+icGTe3lqhS+Z2gsfK7nQbzWxFZy5aqrPYiUEHwf6mtjIK4PsgCMXn7Koj78qqZAdpVauDqjj
pp9qZlifjLxvXNwnQuRGgmB47oFG2DLr/yEW+8E2Qg21ar9SUfViO0W+Gb4TMqSCrVTD1bYWEKkp
RMFR8G/+yOFVuqGgl26OdtQukgvrqEhZdVL7ktN+QK1Gj4LpazLNzbGIM/E4GwreiE1UIF2uZJ+C
PrNu48iSPBmF6FuzKGQvZ2Z74zcpnt5TXp8To088OVUndCbE9q6QUuUU+MiS6zii4tHbzB4j+8lL
4rzzZHGezyiPo2LyS3MFHavD3HSdh4d9A+Y9UZw6kVErG6PoNogwGOyworkNMs46NIPDg4FU+bOF
1/g7Y2wF2+ji1FakxLgP8e+4S+vUeIDlYUGO08fEK0fLdNDbxSY0SmSvHmLdxQaktrUereNMHxon
GWjt4sorT+4oT/rtYDYQQlhN+3aQxUelShCFrscY+Z6m+GyMPtpFdSp9SLHauBHlIDnKhm+gv9sI
N7EcNA2u5SAHFb0BZK5K0x1Mhhola2HY10CPd0I7odaSq53dNk30UMpVczcbdeOWaWagBNWqD/TY
DLdscuuTgkq80w+F4GhyXJ7iDl8aVkr7gm9Ze2+lbOk+weMFsfTejfinbsKxndBmJzXLfYFzDCYC
z00Ta+7CffF6MQcTkVbpezZ86g5TZ9y2sRIe41Jtbk2/k+n9RO30XgtL60FISozaC82yG7G0bL9r
jQc/zpKDPKXZaZTl9B7nsOQmUYL0Jk/nwVOy3Hi0sk7+0RZNhISTOpqM0wXsvykzX4YGdsWuwD7I
1YCr37BisX6FVDMB1NClcxHm5ufaCqRzlJHkfFWO7gzk9o9qZGKAg003/i3zYKOE0e1VmoXeLyXw
Uq1g4yu0gh2lmBDfXyZbL30pIPGnyhMafPJkm0NgfdHnqblNcRmyI1mixo7hHLlmV0TPRZQ0Xtyp
8hO66+FNPDVIE3WYu97glQNEGmlxHBImMzFtoczh16K+4Rm5FJ2ldKQ/n/TpXm16lGSksp6s46CE
SuaKc5/aopUmDhvCfBA7NPSHUhx3cZW1R3kuukMmZa2bZ1330M5KIOzmqWhcdaxjW+ytCb8mob1r
WsU8VEYAh0TLZrfPZuvAPZcDrZ1V27cgF5P9Q1/cteHY7+Oy8T9mEn9TK9CeSqsyHXNKhWOhgFRU
wjz+2FWRVe2MXEBAG9l2RwiT4Vs7CaPrxyE5XJKGm67G1hZ1J+nUTaXVelpTjUerbav3Q16lbBox
bEpnlqLWdwOxhW2VJbjXaGHmRnFQubFStHtNH6Lb0Iio6eUpqfddX6qHqWuwsggTIziqfofsxq9K
7f+K1v8HFPx3Rev9OYu+RufXReuvv/gfviNFIbQfsNWL9d3S8P2L74gTGqQgJvjcO5khXhSt+J1Z
Cx9XRHGaqSL8oX8VrRS0TI24gTBFtlScluU/KVqB91wWrXAvgAwjwwwrEzDBlThEmYxZLwdMoesx
D0Zsa3ypFu4yTuvGxb+ksG5Hf/Bjr0g0I7lrUYsXsU0dObGGZOjAs0WpKR59v0wyD4P6OLlRsngQ
bjqqSVHeoXKfhk37lDdhlkqukcEtFJ8sCsRQMg9FFhW+TiFjxpxgM+blRCp1LTAGjstQmM/SkGLm
0NIMCA/DZLSxK8HrMg6SMZdfQyOoMKiSLT+Dy6Wavd1gCILepl9Qjw76UKZ3Vmhk1t5QfESDcoFc
/A0yc/69hzQ47uqMjfnIaSE/+aKM2po/BGL+JFVqXblWVSgjXvBaY+ykiF9/UrJMr5GC07NbVTWK
lIcMLcVJx7SKjriSm2KI1G+rxhKGcZWy17XMpxsUTQKyN1ZrAkCqSGTHwhy070mQZtVBVSKp9crF
VvSmlMRA3MlgjwEGaErJSzcn+ZM+yMbnyjJzfClxXqoaL6qM+nvYhGqLs7rSqh8Qgjai3RSgf/+h
DsVEhp2oYogedUU7pocyiDpMqiiZralsfuSCOiHHWIS+jyl44vO6di0eVNapwKN9r0M2/eSLgj/t
xEGsleduygbIr4NRZQe/lkT9nj/q+pemma30kBkTdmB4zaBHOAbpEP6cGtzY3dkS/NCJzTjGPViI
2uwkKuMIWITbHSZo0BxabCgwQ5DBqFf9IDxVbSeq35TYUr73rYGJWvtVwF9mtEs/CBHIlNJuMgzs
XaGOmkXi6pEyaQ/LtmsOZtkmuAppcijha16LpVP4YmTNTtVLgfUoIGNtMvvMZOsFjy0x3zdd3cWn
zG8trHjkusLmRR9C3DWmXLdqR50EPThUtVFAG0VwIX2ehSpQnLIbg+RpNITcOpVDkkWOij9zsY+V
0vB/tIM+dh9kKawUGDZaPNyHWJWIX8p8FptwN/eYAAa7pgTa/swjCfOx6+Uh595X42l/mzYJxd2U
zSbm32UUltIPowmmZq91Y6M+mVVqtY8hRBv5PVXQJLkCzjGcWiHuB9RbGdeaWsSpIxs6D9qmEOU7
qMs5EP3aiLTUlvoqaX7MUmqayU5kA/YRZj5KPH6cRL3GbEmSZrQtcQ6Ip2djmi2Vje3XwycUUtUa
oxklqTRHx0lGwrCo7/3pfpqpEJ5EQ4nEW1OZzeim7gKzYI1hV3bMhWIw3bbS62SP9UlyKOpgxHEz
B1AAFixogxNUZ8l4r4Z0VsqdIVZm+DiWOGW4Yh3WykGcYQPd6LMIiwlhx44BPb1WBllxoMvJFznw
NfEwBpPqO36JUxKCG8zX4h0mdqHG1SMcouSk+fKgOXjt1U1l9/o0jCeKi9A4aake5DdFn+vCbaUL
vnrSBdVE1xE5AOOz0C4Xl4DrtvR+iIoUtpFUZbGnCCRGtxwV0zjMxmgON6bQRjNQHikpPUFFNf2k
cVtWf5DYBkqyWc86c0+dOSO4JYR4Fc5iK5nPczw0httYVmfgodYa5kEZrWqGj5oJOKQkTV8+9Aib
+rcZgwtki6chRR0xgUM0YsvDjCGk2J9Atftx3FXekBsjtKtcwF7jvdzTM6sd04fe3Tgdgl+BZ5h9
8AnzKpXbFD5Q1bsM+m92J4a1yYNmqTh7oAuVehelWm9ghCuJ5Z1lhLjG0UMRdNvPpDBAGJeB9K7k
TLN2rd75vl03fQgaJCv7wR3bPGBwPLeRfJSbppW/ZHmaD25Ntdp6M5eT5gaXkRmvkKnUx+iBhRCM
tz7/Xzz9kqT4pMHCa0+SFOfhi9WM3Q8ZtaQZa62yrGyjlvzgVoA5FyNgqRhJ99AkQhe+DPQas0PJ
a6uerUC3Msmep9T0f3ZZQKvAHKqggvSjRNYWheOyoUt/ibnx0suVEVhSzSvgWIFNj7J4sDCAzN8N
7nDST6GNNrl//Ia9eGVP37A0xz89SOzNzvzlFODv2Jg4LNyiBXmxmijnaO0i3ZlFv4aR6Wdwpm5w
xEThZXuWvAK1/4olaVQrSG7yYtU1KkCYlJkTyg9/xVJtj0lrvhPc3ha93E2epn9sdP9XefTL3u51
wGXQ86oxH+aJkOU+AX9xcTzzqMDCkQ+bA6M3XiJiEDKzY0ou60oIRWsw/8Q/8684xSlkfIyblTve
Bdtjm8uW+N/P9CrWqiUuZyIOobRk6CObJ8XpczzhLbf9Smdnn0IGD3B+3NTCu5yIXQddz2+qHAsE
LD8g0Ve3gtnjsmVttPpXQ9TrGKuPhZWYENOg/Wt1mCfdDh6Tu/KwIDe6h+mwRXJfuqn/6vv/E45l
v6DjgTStZrZ+g6HfiEMXLgAPSbmvEoPz9as+fnhVzb/76x98TfJeTeD/joPXDRwf/OUZSV2uwdjM
UesK6T/VjnhaCD4LJ2y80Y+N1znZu8wr77SNKY381ucCsUk1Tlcbnuvq2bC24/rWkqUrFwmtZud/
KW/HW8trXjJukPeGTS1qj3iU96751Dy3AJ3il3q/JRe2Asf89eyvfseaGd7LoVLoNb/DvGsJP94k
AHDVT1gAMvTb5Mys+uekUZ27kMSlCMLyNTgmnZEGMao8BLFP78uNPaZjEZ4ZuJ9BDao2kX/Xb/ky
3pLWX2UXcTRK+jfEw1lvL91WduAGd/N7/WlwFBfD9QMCLX+8mC5Drj5s7lulFtaE/KWPdyzuDQ96
wLH8OTgas81xDzvc/n1M+eqGx2vljidCmoYMcc1AjeWwxBcz2I1efQw/5RQwDuJ8xyW08V4+So9c
vdz0wAhNk2+Gj5sQq+uMxw9YTgxmZzA310gADF5NTk3uGj1ycHiFHMF0CTlcKLwKmTma91PAXGS3
Gfet9fQ67irTNlbWpBG67rvwdvZK6Ib0JZ38TP0J4GFrqLuaDy57haeEhcuAShZlODuXq6nuB7+W
dQu/NST84JqEHpoXx+kof90aqq4A1leh1hSENJk6dTQIld5at7CQ7LTbzexN8CvvhTvJDuzxLnI2
3+flmPw67Gp2nKZ13He0CpkdD67kdHvpY3+onOJIl/QxvduC479xoNAEAX+kLzIm+pVowtxPRWlR
oQMCmNzGLh8E3xbAdVn7wsPAxPr8H9QBrE+RLENBhdbUeqVWHaL1ZYLNg5g9RRmOSv3oWtR1M8iZ
rvcMud6pyp7bqDdu5fzr44zQur6Ayf9KgZfLx5Izw2h6bofVaHrCmHq5Uezz7hgqg/P7hPDGiXYZ
anVQJ1WIdk5CqNbR9+W7DJOW2FuouIMzHJFnOf0bGL031g6gAxRGFi0T80oNZo78OB3QAKZ0xNj1
fjlDaQjbAcLRuSt83gRYvZFziMecfpGfAVO6KnjKAaWqYWqXZ+ydRQEn+6E7lSPsTW/h+R/GjSP7
1/j/shzRVWVRUrdwj1NR+rn8fiiAZbQ6uqWjAXQ1EDAW7H7gMXkM+uoT153RbrPwmDOrskOhOzft
QkTVy5MhFecs6b9nZoMWetXdZVO+BSJ846C7+G2rDz4k7YQiGC9DvcOIuu1sf4+YhWvZcuVYX6zH
+BA/biEX3/oATOoXYQL20hVRv0ZL1+oDJpfwixgy0Xo21B1yTvbGYr6+e+kItqE0y/QdYYy1vkJW
C8y/m2BJSv5eCnd+6en519D3Yid5Gd8Xx/RQCc/N4GX6Xu49a7Ogf+tBX/+AVRWhdGUf6hk/gOrV
Ta3nxop3ZTZ5v3/O60+I8IkhUoAu+GjELy+Xly6jLqbl6k9x+hybnzJtw+ftjSPl4t9fC9iHSaZq
faX+7GF+jrfV++xU3Ak2LczOnqDx5rZxDB62Mvz1t1ta4FwpOTwpDdYlfDT1Vi73+HCEZ02EltAO
9NoeZPNL7v8Uy3xrqVx/qSUcyCeArZIENfPyHY7hXNS4X/1U6H7ltX8aR+HWkCoHWoQj5sKTkrpq
puGjAiBhsTehMOwze7QUW5KKje/55guX4Gny9L/4vat8MfUJ8mW+/HOUf2Kq7jE/fvKb2U6i8D7F
6iPpq51Y5BBVdSeXMeTtTYbFodNM0R6a2i7qPv5+gb2RwHg7XIHBrvxSYFw1Ehg35YOoSz/zT+rj
AjUG47cct+HH5lPxSTr5yJaLX4XvNMP/PLCGMQTasktkjFkvP0sX+jRPNekn/f5dLVK9GLALxM8F
rTEBlnwe39Tx3TTem90nxrI7LftRlMdJuZPDG1zhNn7NG2vk4sesdnMmm1lXhzKm5x99vG0qDch8
v7XZ3tjMBAGsDmIJouH6SqmI4lhgv/1zIVcEN+qP5LQk4xF8avc9duuXLRWEtx6KaZKmq4CdEPJd
rTUjjjM1iOqfYfy+1u7U8kHZJIxcly+oUeA1TBIGQX2lnDk1yEyNQ/RzsPOj/AH7Xh9ZEWZESEjs
lsvqjOiC6WqmOxzkrfbb27GXox4IFs2A1eOVc9k00xwS29ynqj1mtq95iADY7VfDTW7Dxhs/MGr5
N3RU3viQPPW/Iq8OVrEvmgS/6p8LAndhySBeGZ0M1wA0Po674mGbHvfWs6Kwbi34fPbqukLNOj8W
gtr6gRcahuOCk0SpPVviMWNm8ft9uZwolwUNogPmog1FWXPtETHmpdhQf3/vSlw2wt7uh5eAvqt4
0qniRvlzY7YbCfqNm+pFyPW9pocYE4ap9V3+ghbd3oLrUB98zNkhOLYQLKrn/H4BU+e2fLf9Zq82
CQJtNKxNUUX6xGQhXaYhq8uRWI2tr3IQ2hoGnfhUTP6muNjVkUcBLAN+oAEIQ/+KbqREqjxnanIe
v+l7ROtP+IP6x/KA9+2Thv+t7KVu/SV5MJAt3Erw1w94GXp1HWZqKVF1Jme/BOWs2rkTPhToly5Q
Z1eyyaQjb3XriL9uIa0eeLU5TVXIpMFPzi1KQ/IL0zvmaYgQKG4/YgW52UO6WrWrcKsd2SaGElZG
cgbOhXISGMRil72fn2HoincLnUx1CoZ7xW4+x5Pjf91ukm/9gOUrvGoqof5bpWaTnFOx/jDP1TuM
nHa9fMgr/WhUsd1qA/ix9tPv9+pVHlo99ZI1XgUdmwaBbyk5y/JjNz0zLdk4Fa+Lg1WA1RndKjDX
xCA9L1yO+Vmh6VrYDLaUG1SQWT6iE2o7q7Bb1tOXrbvcdTeU4MtRCWKdHXM1XhlagAFVviyh3hlv
8++SbNfH5jTBvlrKlPypmU4LZbc7aj/kxDbNXfVdzXeJt9UfuE5Ql79kzWwP06DV9S4+x8fgoLtG
+dhQsb63vOwuvUmqR5aWiReR5Wr7xZHo32jBvLWHX72KNcHdlLqgmItleaOcZN74H6C8OtJ7CQEt
EIuA7Ion/36rtbUVdJU4wqILlCpOznEiuMxj7iL5R5M2W+np6mRbvdtVokjNFp1jKz4vvPbgRnyZ
flR3ll05yLR3ALoQ2JkOaudt1p9v7Z3Xr3SVMXoW3a+MbBjTDk0htwEN8fvd+ebueR1ilRNAtFki
DrHnudtZgRN2+0BwY3g6stM+F49odLY7425QZ2dyzMN0Yzi/j7/1/VbZIZKqXpfb5Cw15U7rabli
+iH7W5l+c3OscgQoiLRLxviMUofxNNEgBPGMeF5iN57lZi/ycfCq46K4lT5a7zYJWFvLZ1W4t0oN
BzRLzr/Uhj/Eua3luzFn+npKHqP9L//m8itFWfK06Yi2rP+LSmm1cteVQ2GCLoqSs/aAvbjdBZzo
qpMd4wN2I9sHzMbXXN/Ua4SsBzFMzmUgHtC8tqeyPjVms7Fmt6Kser1i24B6ZM20aK0Gxv3YZ27Y
f/79ulwWxG/em7nKK2PRNVrOJzNxFlGRA9ERC5ukwU4K2oTW1vrc2OdrQw0E9nU5ZxNqPv6lUC2m
RtqoX7fe2SqTiHGrz6kUn6PiuzR4ffRxTLd4+UsS/N0rW37C64NeMLMI6PW5cnkQb3EnR/njafH7
q9Hi+I8S/6Lmq9O/Q3BklZKrrsmmoYzPcxnfiRkMseI2b+WX36+Ctyri5X5B62ERoF0z0oShnPEo
i84Lch3E+E4popMcxUh7Crd97N8B5nJ/H/HNlbC4LDFjVKDhrvYrl4BgjDhEAaDbuFnbhvL0+wDy
m59pQUkgVozO2bopaUpFZ0bUCToK2slhEt5Fs2vURwWDk9DalzLSfLm3iEQCasmKXd3etoKrJB+N
8rtiZ8725ebNR371g1bZsQR0gFtWfKYjZQ8KojGbOrtvJsFXEVYv1ZgY63ZJckbkfu9DUsKbMd3N
tngbgibaNHF5M3X8K9o6CZp1byaFEJ+zpt2pnbqQgWxjMJ0Kdfu8OP/+c14PopYED5oJFC8wgKux
UFMklQgmjbNFofA8/yXDV7pRtx8/6Eimbs3d3/xar+KtEmOkVekEMPRcjLqD/dmup9T7/SO9mape
RVjtbDEMBDCZ0TlVxZOS33cAXbXkz2wCmRf+em0gjPmNi07SaklMUHuT2A/PdfWcGl+i6Ot/8gz/
88+vuwX6LDTZYIXnivLQx00MGu9OQ+L5/y/K6iDMszwWQZmcmzj3Svm9IGpQU7YW2JvLWfnXo6w/
uFBZ2syjhMf5U/WhwpniNgE8YzAf691R3zU9NH0ZE70t9eG3qibESemaYXsDx3X1iVrF15Uui5hA
abB0dMNT2jDbZQYyHqFSy96fvsul/w6LFmsd+izr5lVeqrU+6d2XyBA5fl8qJLljc2sQd/1IzE/R
WOLfp8dCQ+nyiAxmyZozuf/S/FJWkpzJVZwZ5bj4A0KW3sKOD7y/BST+j/0AZZcl8b9Tdu/O38/B
ufl2rl8TIH790V8ECE3EoUmBZEUZoSvQbFnafxEgVFydlgEtyC3kOflfCfQPaxdyhMVcBBVSEAAM
CJdRzT+sXSykdOYQtM4YLyLSr/0J/2FZ36/qKXRO0W3DHIINQCdeXKv/BIUmKCDfTTs+Kp5ySPaL
W+W/ofsD3OY6Ev0LtP1hBgBZW9uhNHIlarDUDTvtR+Y6Kg7fs2YPUhbpmcNUJI1RW5FqrUudMh4s
5rRFAAP4fvDlwNybY6AhZRoOKvBALVWUL3WuG2cV4PEPAeN7dK8iLIdQt+6DfJ9Ali/tKQ+Mm7Tx
285JaxDNXjeCgv9vys5ruW0sbddXhCrkcIpAkBQpUbIs2TpB2XI3cs64+v3A/deMDGmL09MHU9XB
i2thhS+8ATJcE4tOJvdL93UopogkKR3mAJ+dOq2GSbLVbkaizB7yuY4BKlUtLEI7ixZ1qYGTS2qe
2wrUJXTEKu7G8hJj5ZM+h2kTd4AX245cpMLQiVpQhsmSONhG2iT8zWQoNPQNOp1/xFxhlCY9pvGJ
lKZ2DTWWp9tMilqoee/k2RrsSBRbsv9Ajar4WEPWnPaYJKXUg7V8VAELR0FqxUiaqWI/UISpw0n/
a4lrE54hVMwa/eoFliYXNvSwjKtN77R93EhwKOywgyt8nnoB2LuVm2V0HORCgYuZyMHsQOBWrFdB
67tytOuoTJpjNCDGuzeqMUtfqhIgvG1FZtDBhS7HwQ3mORggYyrqPVRn6wAeX/c1s5+frH5I3Sor
K6h/vayleGc1M3TPVO0GigDUHuwgmsKzkmbjfsGm6FgZXXMM6hZJusySq9uyNqwbEZLz6MhRnzzP
Ywd7oBk0Rw8D08f9qHHGZBADZ5yk8Cf64PGu6iL5JBQipk3hDN0XamZTvBSZPMKKHnXYhWUSf1fL
2ZRttVbM4FTI3YJKSiV+U9A0vDXGhipiUefFcRgnGQ1d6IAWgqO6/iLVmomVwTI+CGg7nKHyonqY
W+QjM/9iUEcKJZt2ZToIghbOPooTMEHEZslTmkCaSRSKBRXxWqTBmFaHn5JeItYoJdITcM/pduWr
Pc1yhrZbXpiAw2App89NuR6YcoaA4spKaE52W5P/2gMCSd+zugSvHuNI9bVtYvJIJa/A7WRNN9yG
TS+7NVzRnaYn9VHIFfk+m1IZ4WgpGFDd7MflFsevyLHEtv+S1M18mXODMkY/1+mxHOA4DrkpneYK
Py8bbgSE3sHKZU6oVHhapyeXJdLks6knuWOUY4ifFvrfDj23wUbxLEQQoA/duCuHfT9r9Utg4O+d
zlplepbUNl5eFNN8A2E3qt0q1vV9HlbLnrXmNyAW2DsapmeOlS3VGY0Z4cUscKu0s1iwbqEix4Ej
z4mVQcMf46951lLzDoZK+Z7GIlB0gVzXZL0vRQ423p5hHN4E3D7WHnujFE2V2Ey+dxI+aU4ayeOL
pkftETarJENgrIfAF3K9foBlMHV+MPR1auvyGJ7FUo1u42kK7kID4gAMAAt+QJR2uuKUrbb8heaA
DjcKF7DKblIOrD0niUgYYwp9cenmaHTKsTduVFhdsy00UZj+mNHysuwprpRdWNbxL/jbwwCwwiCj
SOtY22PGVt/kRqZnzvqs1I7YdAG+GhS/J4AtjSo47RTBVtbK4Uulw5jU8hjX2aJUT1UaxU/yBHJL
N7ty/bpBfI6jpi53VMNgh3W13N3rGO69Gl03Mi7NttFNpnQ+gRib3a6EGJ/o4nKxlMXyV49JZ4qE
cj/Tsn5YhEn5Bdqw8adOL1W6clrvqUGkHhJoJrd6VAk/F3qJthGYxqlUiuQvyCmZZ8E59UpNim41
gH1HQwm1nWZWNW2CdvGaJjH2SEYiUJcJfbMrC4sm2LD0t90igEqLYpmcOZEkebIHA78DRxgtwXDE
Ugj8EFsCF75vd1tI9AvzGJL90inUP9QS28KYroEjY0L3y4Koe+gLeG1RF0q/osxQdygut74Sz+Pf
DQZjZ0ts5EOgG/FNwF39NUNz+bau+EcMuwx3lhki9CzXtLGrbrnBc1y5MSvpVclNflK4TEcjxK4N
qlKv7gyYby6kkvIwoG92FyXFvMujPvfgRMn3Rj2zY7PUOOqT3HxDE0CAzhOkO2VeVHeUitLRYkvY
K2WifBEjVX/FQU+aEULOKxcuI+wfPQ3aQyU0SEtEybAXG2G8DC2kaxvMR/xNHvJwl8PdQ1eUbsHU
szl7WQYzFJbch5Kc3quzWnw1skS8aIEWPQajgacJhYOvw9yIOzXmOxZtlThQyTpvVJNmx5HMEjto
c+lZm8uVVZwXADHbtNylvYLBBbCvIwaTw2Me5bmXpfWqIT3jw1RFSuvJjOWvTDQUKDCzc/tgFv4u
6zlAfWBiIwkhOhtar7pDJmvfdT3CnSefm+aBlTdv6tAae1tv8uE+z7TRk9Wpzr0unrNvvAydl1Rj
HTuWGWgurLv+NGSF6lpqZB1C9KxAl2ioOktVfDdp+nASMxMvF6uRvxALlLteNOKdPpWSk0wzTrhE
AH7KU3LqyrTE/awrkse6imt3rAt5P1ha5pk6EiUYW7UvEfztnzFudLZA6x4tN5Qi2lLpnDznQumW
Vj6PVklYPleSPY84N+K+VTyYpYoJ9lR2jq5nSHwEM4qwJCs7QWnBknHP3AGIKm+UsS6dEZqgb0Lw
cYrZzHwo0T9wN0mcOBFvs6or3UQzg500VJETVY1xiRJthlZpqo+Q7GFOD7K4C+dRcTvCLF8USLeM
IundMo1MeJILToVZJe6atpkuswh9vVNj0JJV0jyoupZg3z6KewuhkJdJKsyfSqHll0GNWttYRs1r
WIez2k21UypK84qMjXQxmgnoR5OMT1QbdLfUl9Dt1Cm70DXWbnBCpdgWJMc+7KO7ThfGe94JTnjf
CrFbx/VyEAw5uKnLqXooAUTsWMF4V08tTmq1Uf4gCk28MVOhHI18crWcLEft9OFS5uXyl9UBiUgE
cQDFOhHTZGa2qxS1cyJEFN1M77VflZqj5zByBx9jWR/9WiyUU6FUpuTJ1tyd5KFq3CidpAshB9TM
pcfoiMixGnY8cGx2XSyxixbL5th3svYzHcX+XsQu9ZR0sCntRg2rA/JX+uuMyeMXWSxmZ4mn6Bvs
V8PjuRrB/iiNmyYjLdSl5XKJZ7EJbep5tRMvfe3CzjVfTbGF4ilNo5+QWN6IIlWark1RRg6t9t4c
6HLEadF70jgpwC3jeB+hEXRjVYa060tk+LsxXPhvLembWaQ1ShqSuqspLZzGBVASlMM+f0m0Vqud
MZvbB0lAL8M20yHq90Fdy/VF1ZJZ8hE1nhCdhNjgVqUUlU6th0noAzUAMpzlZiS6SlcrEPTVMnjR
miw5wzAN9mGgKD+jfFlelrRSYQBPQEhSrBOfKswqb+IZyBeoKe1CyFXcZJxL31CL2OsksfHGopJ3
VaCZ99bcVxHhNjaL1lIUuEOMTeWiqQKLIQoVP0ME1BvjfHyWCIFsjc1oF6aeOnVYSTuxGwu/a0XR
V9SGrgXWtP5cJ+rXdA5rtkcYuHo9pvddOg92LFaaM7S57oy1brlZaWFtpQzaw4ySB/PpVNswY5KY
KE4vPDi9oxtBjV2aha+EnhhHdE5Cd2rF4aab+/gX3IBHSr2tmwcV1oOdgP5iojQ7Nek1u05ocKit
hBMvLMiHLp+lfShqrT/VneLBEy/OkV7nd20cGp6oDY0XlZPhqnWOZXc+mrpd60N0o1rhcrIyGcZO
pukmXqx9vucOMr0ijqRDnufSwczoRXhxWAwHBFwMP22kaT9MXQd1e4yBhFdlz7Ug1xkimGa2X7jh
/Ayi8bktzP7FsnCbBRy+tD8adI9eBbGtd8hx9N/DtoxvCi2bbgIdKRGtFpeHKjM6L82g2zdKNHiF
psMfF4bg7wStpy+DMnSLLSaaWNmDZDRf8ymo3AINnsOA1MutaAyVL2T5aI8hIik5SilugDXebl4W
dJmmsmX1se1RpC68S9BHa200tCVYAi1RpCUP7pj1uYsT6mhjMSwejSHuD0WRLI9YIXJvasTFBUGV
Me0SmGM/0jCVDkGU1L6WLYJrQHH1ZWOo3cHoTaK4OH3OxUQ9LmYZPucjlF/TKpf8kIOCO7KivDWJ
kGTZg4TkR2wHjRU9j/BzC3tG8Rr3H6WQbdD+y3OaimgYLYqyh/ElPs+L/H2sI+mGpxQ119rKKfX2
bX+hzsTTUIvDYqva/CsmmroDfh34ycSLazdaI3yNIPvf15w6ivBCziJkhq7iZ4wQ9ovRturFrKLh
qaZcZU+LtewKig2+lpjGi7EE3U1RhG19kH9nqZo0614OjfUlUCusUq0lm9BftaQKV5Eu9wBslQep
goocjPXsTL0V/8WjUD0rxmLcIoWpp7spVoxnpDzki7FEEykvIpJ/B7HJh+E5wSunJheL+BRgP8tq
V41W9lyPHbRtrVHMyq9iNa7ckDseI7slM3eTaGHnq0XLPipD3a9jbmAjlg00HORqJiipegym5zk+
winuI7vMzOUWibLQXZQ6zB3BUpMA/YZRPcSTEb9myiy5sh6nd/W8uiBYc5rqNtF6to/WMKmwlvg5
43I7jvWIEaIZEe11ZVJ9j7Qg2ZuBpVykKNbBukzCDqveyBHMPr5B2Qq9p7Bp/84TVXTTSM/cQTDL
V30a4pMVNUHihN2SySQBbAn0HbLHKUNIQkahwO61ULvR6VEhVaCmnaeMxnxScOee7RTGdIUOdmqd
RyTN7qtuMi44mcrzvR7WlbCL9ap1hLod76TO4Jwj0YkjAVvnWAzkhPBAKTb0UwB4O0ys9DYtuxma
dqsWO2q1mnBXtabUHQdq/2QDGVI/g2QGtqBFODlVQuUJQT95ka4Wh6ZE3aLTrcBd2gVJ95kbP1iG
NTZUw9MQNMG3BfUCmqm8FG5TLuIXwRKFPZcbeSfSLojEmeycVpq9NFHnG7WqzDuD2H2PEUbR2UkW
zxczXPLawfGj9XkAph3XcEnzz0wnZZdbEcbliszuOlpVrF0GjvsTIfr4TbBK47HRjfwQD5r52mRh
44ZyOHktEaKf1FjYjj1pojrHxpdw1OR9bRnZJZRm636wFoOeUWL2tpL2qT8ZoXFgK6uknjiSa231
2z5bx+UFKKJEVgIFgkzYldaLpjOy8TKPaExQnh8SgDuq2vxQlyX0yOe6o6C37GxVl24N8OGTM+mN
irqiooTpTi2GWXFlbRjvtSEOqVJhUYvVevCIrkaxT6i/PBSaMPuZVM90jnVrOQfmGP0KYlU6dYFZ
2+UwPDQxavtWVq6yevN+mhfgQcg3OOnCtdSWVDmyUj+LvXhC4Sp0aTwnbtEJj6E2Z7a6hNVOQpoO
h4d2SnY19D07HJLwRJwcegQzKDNLFOwjdO1OaYtGX9tOgA9KS3VRDhF+zJoae1IdDoVPFTSqXGpN
/SGXo+aoSV0lulQ7Sop1KrG7K5cqhsUdwiU0BQdz8pZiMfe8ekWBk0yTHMSuMs2jIaC7kVaTfJ+E
aUKTTSwH1R95oIR9SD2NtFtVM1/p1eBoqEOKrCmVR9SvkkX6mvWa9MNqBEG0ETsyTjNVoJOUtjrq
IlVnoGQNJr+hZDAErjaEPZiipSlSN+0sjb8Bw4GUMbgPKmP6GgvjSHUj0SsbgIlMjmPEh1C1UGFL
wNN8m/N4Lp0sNhKMupNkjhxpMKZTn3TSBV287JugTHzZUUQjhlOQl/VezotluQt1Y/5qlSHKIir5
z88mifvHOReX1FXlsXvinV0FpRQ9e5gTbXqSkUtaQKBpdFNndSEijqtUWi6SWpOhDLOW6uytKjt2
SC3doSkAaVaBsOe0ej2oRGXZ8BKB2L4gijDeKILevCrRKHiGICcHU8oLfzRCIsGkCfdDnmRnyeBH
21wwAqizKsI2XZgpJMywyD0aUsYrEX26F5opPUllmDzTrOJ0QpAef/WLLj0lIrqLxLRx/Cj2XMlT
ni2d05llUdhojlD6iAf9lFIAd4SupItqNani6Ik+iY4M3cR0ukUva0/J5PmbwH7ozkFbzvWxH2Cz
Y/E7aiKvwWzyPepAjv0qLKOIIkrXtTthsPQ6s0WlKzuyNDMavpWpolhPRiewl00LgRjKYvmQoRJZ
zMlDq0r59GXq9Vl9zsOMAMQW67nkCq7ChPdojvPBPKdRVN+OKMip+wxFl+nQd+GcHtMmVwE+MVfh
1ah6MYOrQ40i/B4D1ZQMinSkGVSAJsXQ70SV3s19oEy9cq8OohncI53Rx18Q9ROlEyI9keBGYYPR
aRLRYnfSwOgg7gpal18SZKhxMjcnsuRSZmse8cSTsUpYFWICFWmjKSu/ZvUwRLemQM5xCbrG1L1S
riKauAtSHSUl6FbmlZCVwJwfEV5bqBkEBa9aYsmFeQxHM6BLl6bcEm0AYvi5ElIC6SVXgm+CGtX5
Yze0HWOGXR4+ZwMJAO7njb5va5lrvJt0avBszlZ9iseOTSynNM49iJUDNdBBiyJ/DaJzN8/QGrEp
50mlLVFU6Z7Jhqf4WCRmo/Brp5A/SExxwUscKyq19EuoKHJy15dA8e+plwjGUW4UsTiwd9rZm1W1
fozFVAjcUkVBxe9po7XHQg+G7BwURbf8rAsqRt8Hq1u/UahNvQgxBrXgGnGjpg2cog80eTfyJ0cn
kyKBfpYnMsU7pYKA58pVI1qNXZs0VDwUV+KFioVE1DHbgbZI4herC/LioaaqE6IIpFwDwW5RF6tp
nYRzskonR/9Ns/6z86dnBChaNKA6eZZ2wVH8mimuujjJpcEB1J2wWwiPXK8DZhLlY1DdGbgigjep
/weQlrRpsL/7LZuO7lxYWZQm/JbRWXZS/CA7uFjdpY7kh5onjG55SbzqXO7fNN8u/zSu3ooVbIAD
70bdtPXpwFU5MXngLBlW45zPQfz2+QjyplX9boj1J7xBII3kstUyMkTDiq7C9ZWLYOwP1Vd2qznB
iverQ7TPqajhWp3gfHfI3eg+v0PL7zq6/NqEN81eNZGRio1Z5tZrn8jvZG/ZW/hlV3ziAEuNxBOu
GrB+/GlVSwTTINKH3PTM+xjzl6hjBdRoIjzeL4DLzasmE5s29v+t839G+U03f7POapRLsbl+ytUB
LVJQ7E/u4q/VPv+2mtuUrlbb8j647a6y5N63RNdT9N+BN4CHvOjMul8YWPuy6l3ITz2OSNrP5Tk+
jzvLbx66JxlHn+iIlNe/BJy9m/Tm1MTIY1VyzdiKmFLLo+FpaU49XIEIXPmAW26wUa52DwGjhClQ
1eGX1b42UWJ/flCuLePmnBjhYBJAMAjVXl+vsTuIKXCaQXXT8FxAOXSoeO46K3I/H3dLLHy3hpsj
0fN6W/J684h+cJ7/bg4aOj2xZ9wib9N5BBYY0Io314AkW/Hr/xsWmBQePnTVjfXeeLNfK2EOFLNk
vp3bPkU+ftKn1XAS9Jtn7FYccOgTJT8sHtBYXz6sLH7hiD+sq3vKa+nWhxXffY2ELG3Ahe9+1Qb3
Rv+YDlbKr1phwcMBtfuVp3Wf4FNOVuYh6rwfTzmYEPXh88/w8cX03+XYXBJlMIdq1/JmUhx3zPSp
qlXn8xG2qLTt3LYYOHK6RZo7hljZCBSHkx3Fahs3uEtxP/nX771ri7mF70RKrOUqQAKupAWPH21H
Nz/0BhvB590qqqHB82uQosn8a8SL/8+m/s9ympuLQa1nHjaF75gc1NW7oDkMd1jDOKYroOLoRbfG
sXRR+rh2IV1d5M2LGhM6K7PJIiMWTBTx2MIhWkG3Ax1wV+ZJu8ZgUq5sWXN7cVDAouXBVIMX/Sj6
nRtdcN9xRcf0ECo/BRwt4zd+NIBIRQdQuBcc7YyAg1eiDYQikIRPTntZOdvaX6hEo7BSP1/Zeh/+
RlxBDRWNO8j9m8MedCUly3UnqPfRozQg9maLsLpuYg/u5S74Qq/kNsltObJjxf4f4DTr5/4TtsMb
9Wb8zbFOyeKqKGL89VjrTytwZ3VAbB9znIqvoTG39I1/Dtqb0TZnGclHuVdJ7BzZ1yPCSdnD51Gw
u5v+e30qbjW8fK3Rbl6u+6B8eIv8d+QtxBEsEZW3kXkOVNmF9DgE1pVnakuu2k5ua2k9DVox0iNj
KY/RhVxpNVtdL8npV7YLXNUGfPg4+DK0S0o8pDVHlN4AKF9TKfrwTTaAev3WvDK3d0uW9gh1rvel
UFGyRqbiXoufPt+1H+cHcFplHRwWSLRNZAO/TFQaC2NezcaJQaFcT7SoH8S73g++Q1P2kUbzf6sD
Mb2RqvGjjkHqNTrbhzN98ys2V9lME4e6K79iKRNinCc57xGF/OvKXD8MH9+Msrm3liQyzHpmlNV/
Xmi4t7Rn84jdLERz46Y+5z4y7I+KXz00iMbb0ln6of7snpqH8ss19vmHl7cJf4/0DNAAcNM/Q4PJ
WppuGUryR5R0Yvj0tlk76E3yU+hMIwLzfckx9Y08uFH+5+sgrd90e1O8HXtzUyQadUApY+wWm810
n3r0sh7jg7rLd+K1x2JjDa39PktvB9tcFGItAtGoGAyhK8Tgnchhub3Epd78xbzIh/SQPMiu+Kw/
jI+JZ12u/YDfemyfzFZfQYhvgrBA7HA3a/kB/xDSuazu9AOmDEfjcdXdwR0bfroAT9AmK9sZXuOl
j0Rk+8Kv9+Kx9Mo7/Ro5/6PtjuaAhAQZStgITf/5kyYhEhTgdOsHEJ2AotNf/zyg0lHeKc7gZ2hx
ONce0Y/uTdNA7AzMPm2UrdtpW+lqtCBISHnadCbznIv17srGujbEegDfLHVYT3qCPPa61BADvOoX
usNs6PhAZL/eIde5zR9lFG8ntTlGQabD8TUKHt3+AfAmxUdqndVDUUfUDW8sJEApN14JMj966N+O
uTk+1gDoMlcYsy8WL1C/6MKdJH01pHPSPenay+drem1JN8enCeJZkdfdq8TyK0AFGjbSFSmkD3cj
OFzT0ozVlm5zLSJM3WVxwnwK82sj3xrLWWivPDMf3bwERf8ZYp3lm41Rh11dNhFDzKDclZJyreLW
QeeZQnHt7X6PKTbVNQSjfqmtRa/N2SplOdcrkJeOeAz3MIG/dF9WIa9gZ1a25eWn8IIMNZk6D039
07gusvXBVDUg3XDDcIdH+W7zoBrzRHssnNaznd4iQN7cdeVBcPTTdBwp/ihfi5cMUldol1foKx/s
FJwpTTzM8FI133l+ZWgbzyn+0A7a0NX8axZ/fb4Tt6oF602ODuwqv6mphvwOF57PlpUmZcNZo641
n0uEcLqhJ39evFV+FiTLtW+57rzN1Y34m4lGo8FavnOGFUvapGpI2C/6qq+96sflVLjaTzG1S1KO
jjgsozXj5mTJjRO8Yqd6n/nXOJIfzRtBGpCLOt7UuG1tjmBYAYWyLG7rUUUISvVqJl6+zhlphUxo
fS0W2oomruv8drwtob40CksbU8KUrsgdJcU8evoZgUgRHUXj6VJK5STN5eHzr/vBJcCgmr7SQ0QE
yjYXqS601TJUTDJW7ufoLwtadgp44/NBPjgbKGrBGqPpgNvV1um3mMWgr/MooM8ouuHwgJuVM6y0
mvRfngUYEnwpE7AuDE04NZvZSIDfrM5COipsdzMt2KwVrkxlu17bETaPgDl1GpjBMkN+HJaV0rua
xOsWyFfemndx4joO7mkQMiHZIcG4vc4KbaI+ZlJA9lSUkUmyUEbO7erngOrsav8sd3ZxbkUbBMbn
H+vdvv9naEvkBBKgvlO21jVU/2djWaheifiveKo3UUcePGu24UNF3tWCxva4bwfcvBIj0O4+rkSs
19zuNBy0m/R+NS2ed5KX4zD1r/Or7XibtUUlvQJ+ZqXrLhkAd1ThfRdduTU/2ifcyP9ZxPVIvHn5
8A2bYcoxpyL7QbUTK62bybiWKL7Lxrcz2ex3tZgGQUepnk81uZRtO8oPP8IS2+fcH1ZlGWLMZUcD
q7+7rgCylUAnPeVmtNYnj7ScvzYBxFT0UEOGJlvrQYcpdsfJKX1k3f2gd/pD6i6rwtW1a/n9wuq0
tXhkV60pnNE3U15EJZtAfkxOMBf7XEBFpg5cI1u8z0/B+se8fYKYGwfPXDWYUBl850vaprwK+ZDj
kyuiKA2fxayAW8211y9PIWr6n4/2Llv6PZyEEyoeZai76pvoIe11eD5WNjjmS/zwrTnFP/BEwlqW
MNorj8luzQ7j+YZoelXsvLqPthf07+FJSRW85gnWtsPHpMipngCYHx3rLn/ofeFWP+BIMt2szraA
sqjc27iMXdMt3+pkrFvIRPCQtw/mGQTxzTEJ0rioyiGnQu6avvIoH1Uvvv8p/h0ce788G14d29gy
x7/kk3wjuFfVKt7fPDrmlAaMZv6fav1mM+F6Uqh6FfNesN6RE5Y9lvehr92vusFgJJ3Kj64I3qnb
eE1H+1kVccfCI4E4UdmcGqFrjWkYSno66fwtEKrHqMfgK5Q1Uj9icM26K8YST4cG1OOEKeE9KgOD
YtjzAOInVHYi9BfFFOxq7h18KMDO9VwyfzdVuF+EL21/JwinUvwVRGTbTbxTxVMV594oUvxoBuxv
Ugh38mkRR7fN4JX12GZ0xBqteGPKD/kQ7SzqlLncH634mjLe+23G1Ml8ddkgVJW3JGjAu3leLUDc
wEuCn5e9Mp5Ps/glKtorx/fDRf7vSO+KhSHGRGNiYdVRN7BKDk2iu58f2fcvtEaKaakcWC7590Fq
lcR4G6niwKuV/5hgHN1aMK2oc9BQ8Vo3VE7Tk7oDBXllau8uwM24mwhk6qKV2iMRByy5p+SaneKa
hp6o//n83n0rhiGTEbXVXpaIarNNwbthIxgwvajH2ESARzLjja5TsurUaxHHB1MycGHmGBp4Nxrb
TNTQil7XpGVwslN+a7UH7YSrgG05y1GescCyTXQFirNxTYF+W0Tgz/xj2HUTvXmjBRSGJ0WckfPb
dYdVpGHcrR7G1wL7d3txM8w6+zfDFFq4QC5imC5nP5YXCdjv59/qfci2GWJzjYawWSslZQGHXY9Q
t6N6pa+70W3+yNt/PVV5Vz3ertzm3iz6Ye5w0uSDHVJsM73+a0FBrXBrX31q/9IfacufEpoBjQ/z
7lfpKqq90mevbNFr329zEvJOmNJI41eofnAsMO/GC3OXHa/VbN8/zpvV3SSCMRTsSVGmgdcRf8FD
4/ZeuJ+omrtrmzE8zK6+Cw8CJfPxxAN9PTOUt8HInz9gW8ocpX6skIYZfpcyifbGh/oseLiZIqFi
2P+Dluf6/f6IfjYDbsORCQhVk/zeT/LfKxj5Nfi75WKjnEetvD5NP9TXLubzXvuk75Lgzc7S16V4
c1jmohzFNDZLJ8dReMSOuKpgnEYRENlDj2RMrE5+XZWu3ixXdtOVY6pvLry8DmAjrHt6kTWuHFUP
IW/IV16ND25Vg3gSiwe03yHGb+6CVXK57kp0z80cYf3e3AGgtIlCMJkSrgz10aVKoZkIVlmFd7bQ
nGycwQFazCet/h5QlC7k79OSO5/fPO8gUOv3grkjMYa81mw230todN0U1jM47LRvs+nSSbJugDo4
7bfBa257dObLw7Q3wJkJ/nS7ZiHZKaR8Mt5c9y766BO+/TGbTxjo6Zh1NTctAnoODBi4cccr8932
ULbzXX/Cm/0p6WNnyjNDwNi1S1sx9+ktMasXoaYp3NN4PSFY4sBWdGEHjvY+u7Lg75rw2x+w2UHd
ALnLXK/65JA+5N4dvloTsuTtofOv91ylj67Ytyu6eVjqTo+WvF/fLrc6wVtMzoo9Oxm9Ewyaf6aO
8BLdim7hDXzZa4HOta+5eWQAaSdGt850yV5QtbTmH59/y/f562bvbt6PftDhWU1Mbu0QxfuGFIfi
onBe5WXWNOu6+uA7KOT2622ekk5uyq6ZmVOHNBSyzP5wwABnlfTt3eBVPjVn7Xu9/3yeH6wjhSRy
LKSH8GXYNoCyKKmSxRpLJx0eeipGjVBf2ZQf3GqU3XUdtWsqb+8sw1QImHUFqt+p6/FeKOLHsLdc
vRL9MZbGa7HOeog3bxOJE0rh5KkWQqibQ54FConTVNHDI0+Wvdo33cZT/Mn739TCPvpkf4y3OfFC
g9upkmRrbjwA8myhJ9itagcHOL7ufIIS3Do07q5FjR+tKXASdKkgSq4dlD8vGkMFQ5/DHnKK+jyJ
p1Ij0J80alXXgsePBrKollprXiGSCP85EGoRmalV1eTkaerOBqIkQUBYUZ2EpnA/34kfPEnWm6G2
Fe4wgz2AcMCAj0CAX/axsRKn168k2Oup3e4Py0Jvi0dpfWe314Y48sjmfeH0wUnJQWFRtNSMe+pX
xyW7FELi/dtJkSZhQ0uRaC0jbGWjLAKHEJb05NSJUPq1XFV+Xxn5Paa8ypW9/379/hhqa0GmFGUs
Tn2Kta82OUY42uoAcAOWxOczer8jOF8m/0M8CinC7QkL+jWyVvCcSNAR6aZlFyCTAHvXAcZ3ZagP
TtefY21OVxmWcy6rIHf186pgPJ/zl8gFyXae0OEuvMapztHXz6f3wb2/Co5bq200cl90xv/c8aNR
igrx9AhiK79d/XCwHbuodn2qD2u3WnCvAZg/+G5/DLgu+JugoQ/HOYdQ2DlYdx4kUjKlWo9Y+6+P
FwUlbDR0miB8v3ctUMS+oJqG3FT6FwGKk4gjZTml/34UhXbR6u9O9epd1TfVqlqeU4oBsj7YZfyX
Mv4I++fPP9EHO5AxKK9Q6VXldyKD0KkgblhD5wyTkfh1h5ABnZL2ruu02M8ySfi3yAzMEhR4ElxO
uGuBzthcggNyvbIljESNKC73t8WudsB3OcIZ2P4xOmbOvy5j/x7QwD6UGhGVsM0tVWqxPuDnjXx/
a/0/0s5rR24l2dpPRIDe3JLl2qnVapmWbgi5Te89n/7/Ugc4u4pFFH/tczMYTGMUlcnIyMiIFWup
+9GPKBehO3M3R2h2397MK6zq/yzuX1uLPGdQisHPLWQLhCCFJuYCdjPkvM0xO0YvNtpzw65u3OAN
qv0NXxHbdhmLxbb+a3mxraFhTFU9MMyVQk01W/0dorF73fkwF//41DsNM30cqi3ZkusLAKO8z2S0
Q9AVuboAmNxT0ErLPQUp9MpEWir80gNsc6TdqMW7QJ83HgVrAYX2pkIxm9VC1rYIKMxM1mGRti0b
TMdsr6BiyrBt+UWRUWxUPG0v0R7ZAO6v1HwoI58ZXQQV0/dnh+u09aBbORgHgVBUfyWgueqjtZs3
rIkwvPiQF8YW7hr4VJkZu2o93fnszIhYScWGl2pbJhZeijzxlMIsCmuUTRdCnkw366QjM5/vJrl6
tfVpn+o91ATBEQKBnWKF74pA8xL9KZwoUBQy+seKVzu6p7UM3Hbd3RSZ75UecW+SUb9MI3A7D/rA
UQZ6l89HeOk+OMmdbzuHCIYaJba8hhF6iDf+wx2HM1LvNmgoEV0WK9NyKbAni96CYKrP9spD2brg
k3kj7xSv+CWDSg52ani4fexXYuiF1cXZA6M7D4oe8FDstMGdFdCGcTN/7XoLKg+G+TbeACsPU7Ck
hsLFAPiG6LbIy6EosIyZUQ9v/NlDdQXneUp1jC4kdILw+G6rTK4t8NygcKizWzVNw65HCryD8ava
T0l27MzmkEn+XkJO7vZerlzgvG6gfiaW0e5cHnCNWdox1Xm2dcGLnX9I0y+J+ulvTdDvR27ZIomk
Ar4U7mnnGJieAWBuzHGI9EM5fetQCLlt5PqMITrMNYdGsADXLAvtajgWTpqETAsX1QdrYmA4V19u
mxCR4DJSmNCZOrYDzwMcwUsT9H002IRgYDOCGNKQXFYhK1C18ClOfeepqX3lQVf8rTvu+gOhrseJ
NWkvocq+LHaVScYDp7RQ3aigNCqKD1nAOGM+zn+JmUNY/NzOchItsfqkU2PKkz5zizAOwOXhewXU
Brc3cXU50LvJpAbIoi0HiEJoheRkZDma6jOxzUzd/Imy0197A4uhMghYDaFheYmWSdop5hsOnSfN
B8HY0iZ//2C5tLCIfEkI6jqSWUcUQ5hVtPumeWKMZAP1s3L/XppZhDrGrvW6zTBD09SsXR/uqz9S
IEx5aUdQePfwo0SbZfnrwwSoifcRJQ9TMYBBXMYfeYL2RgmTwpu7L7l5327OI6wZIKaiY2+Tl17B
pjTfT60ioqzSR+bPxE4/h1vk7CtBm+TszMTiAwWRmSBZGVPME5JEe4QNEPrzOmYb8738pXvYSnuv
MOgcIMdwIH+F7oai1BImKSVjNaQFr3OhDCz9EFNLAmDQvI9ftqSBV7ZPxDohZEUZXF26dw4rDieL
DmZXTF+NABZBM9E/3j6ofyDbl+HuT0D9XyOLDTSrMKklWxXVoVp10zsZ7A00VV/hRKVOlD2ZH2Ht
Ocx7wN2/69/Z1+wAZ9BufG9nm/NZwtTVT+EloeswBcMHv2jaaPpIQ1dqcubvu/7e8bMSWrg+OiiN
MrtNrRmulFnfu8FpNoLiSoOMTUAYTeg9W/KVdmXdQRxc5VB9iAHvIUXyk+o0ZJluc4QvZYRwuttJ
/wxQ/fvANotd+TR82aqXrfTjLZTgbAs1OABCYOcuj2NR91nVB9Rhait1oufGTBP9m5mOBgyouTRm
4T6y8y7cKUZqpQ+6r7q2Wh3n2PieOL9S6DTNtzZWfmdm4szvFP6ubhSmVoK6w4NWdH/4QkCnLn8g
tiVfb3iXlE30Pgx5JRShK4f9j9suuW7Gskg2RZljOWRgVJqpDInKU7buvcqqdiCCy3ILB7nyqLQA
BohqgzgAV/nK1FvROEVjS1IbfZgPDNge2+c73pN3+qvz8r39LmrowbP94fbqrg81QyUi5PJmXhmt
NQPJhGLbz2BxYQqsCe8hyTvdNnG9gWJuhc1DjZVq+RIMVZZz43cyJqAZ9tqOCluUeZm6dTeutDov
7aiX/uD0Ue6rNawXSt9GjxGMp4cstnDLRuledGOkwyuFzclIJ+NEMvdL6hz/7v+21EXO3ld9l6Q1
S63jDwGRUqNLnymf/oORP57P9AkzkgsjFgzpTaeomTe17Y72rRkMuzncwuOsfTUNLUhDoOf0q5KR
EfeR1MbCMWACygBRAxfpankjZdqysvhmml/AR5WxlrF86jR4v77Exuvt7fpzL13GcepqtoH2Ih1V
TV7ul9H5dVVO2JCQloP87x8oJz0t9sxfyof+pB3tN/O5uwNSYSHy6d02vrq+M9vi+J29qao+Qn4+
ZxcruP2owX3TOhoOUrVRb9syI/5+ZkYOSzxloJwQ1neKNX0wld+Kany6vRYRT5f7SHqGy+ESPEwX
96Gjp/ZoyGnGwCjT7ZLtxvPgxQPScGr4roG9OoV8M1T6jdtwLUKdm124yBgqTuL4CXWMOk329AzC
u7CY/xrpTh6FRgW1UYIhIp2LQ5VUY+REKa2AMPxUoBGl2Onu9vatxCdMQBwNvBc/vGIxiCTV9FNl
ojRvD/C8weokK68B4lfTnJyiWH9Luv5HmacviRZt+MdaRn9he5FWweA5TZ1N6jv/RA/oo/Ol48m1
q0/Sk8217ULZObXuVsP52isvF7y4oPtYskOmPuh7RC1ke9L8XsurL6FvGxtRZOWIX1ha0hXok5ZW
eYsl2GIP2bvmXfTQeMpJoKepn+yH5/l79bzdzr8+EeJtLKN4wHMCZN/CacIid3S4POkfQedWO6+D
IjODobiaXO6iJD740/M4bNQD1jb13OYiokhFOTrTHAzeVPyW5J+ZNKEmvpFZrT1jKN1zyB1FY/Zr
+fyHi1iXpIwuEgo+hSu51kP4Knk6mkvOP+23bWKC1UUBWHQUsMu0GcXfz+KXpRepD5ccxV31gyzd
Tf3R3xyaWXWS83xxUXMdjEr14Trn+QcN7B8R8nA3M2P5Lv6n6/ASkWCFv+39+JMSy+2zf11aI7k7
S1UXx6+fjcDuIXT0IAw9ON19EqEEEqOTK23J4Fy7JLNrVOpBfdKSuwK+h1IYjN3UgJul1bTLEnXy
sjw5+T7Kk5o/ek0JTb4U29leSnX7eHuZK0nspfVFrE7yNpoDaMr/VGZpN2k/suGufah2zWORHean
+F6A6xCDsj4C/98kU7h2o0vzi/MojWWFxAbmbcuzX4SYVnOcZTf6nRgeI6yC554BtwioeLwR3Fcu
qYttX5xKA7mAJoootmf5T3t8sIavt3d2a2XLAxIbVZQo4t8XCsswGluadEys9O9TdZZh6gx80ce9
atsFTadVasEG1tpjoryp5ofKeL69kut6pvhGnAbKi8znLRt1YQViR1JZiSEl+r2kK8F9qUjWYZi/
DOnXtpi077cNrn+afw0uzh4iMOOolhSCqZq+S5LZDZx4Y9tW18QEjUrxR1aQcrsMX2lRNaGhd5iY
ECu465EVyfTfnf0ECfjtxYgfu8jBKPaI1iovRAfAzqWleoTRQRbzjKnVPabT564hPIfD0Q4fX4du
K2ytn2cxHkRgFuj1Rcikl5oPWsTCpqP+Ij1TBt43Tzn91QfHq5GiRwLDSxj0fx5OW3wDqx5/Znrx
2TrNLDNDLjJvtn9A0AMt8TeHysPt7VyBS+CN+DtNRi7VKyyX7ittRKlF1Fe6z5Ibvk2for3E2rh+
yg/lN/khoLx02+i1t4Cmga4CQAF60wwDX37D0rCQVwIG5eWz8hoVUIuCPJmCyXPK/GRDnnjbnCqC
7qXPXNoTl9PZ5QrAwC+TikMtCG3mneJaslskO8XfZcb7sX0QwlRi+HeGLLs8BDvjF/zTYXIstuHI
12fx8qcs/KlvxmBUZ/ihcarXoVBgqOzmrf299pxLIwvPScyMcZ7eomPS9f1OUu3ycWqhB06dQNsI
y6vrEZmSqcMjfEVAAQuKDfMm/R84z+XRteKweUEoSbq7/QlXetMs6czO4hNqksLTxODp5ftte48Q
oeqh4TSaj6lU94LdXRAbVD6Y4FDuX4Ypbx6BTZtPcdVZn6a0Kjc69CtbLKBtjDnjxtclCL20c9kO
OZxF+iVq9Xu5Mb1KrTeC3boVUEXA9lRgTYuwKrWKmqKMhZOETyqP9zE96f3vja0VOcHidDCUA6c0
8dti8HKRMzQSfH0xYrScDqGwDJvcc4I2eLODEx5Qtb4ZU69zQYLpmUHhU2fHMVMymyoix/9/8I+K
mz5T3NYNxlnc1B0gq5lOc+xW+d1Ws+D68hBhXPClUNaBYHJxeSRdYGaVQitRnpXnVJ68mGLVTsmj
yG1S5y2A+nbfN4O/EWTXPiPvauhSKIRcw99s5sejYEBVSQ7vkhxejJaZ9WwjqK6Uq5EBVIDnU2lk
8HHpLENeaLBjY6XZD3vIiPdAnPvGS47tXjo2rzVCRi+wRUDMs4UHXttWzgEdAvEIvRoMGBKnKaxO
bGv6UHX6faQ9qRaKd4hQJPqu65SNaLDmQBwHhRxfjAovH0uyNsRBi+aSN0KM7A5Df3CC6NGkX0Hl
U9846VvGFpGHfibaKFBhex1MpP54N6Ch0Mndq1aXf13n4QOeLWtxNyCDIEd5oqbejI6w05luAs/J
xmFfXw1IOygAaGJdHXYzK2rZ+uMkDvWqj+q+OTIs4lgwPrvWXowa2Ahx6G4M/HSjq7pyV7C+f20v
zr0taWEUtNgOwqei+K6MG3fRSn2JDQQdBgRThltkiblTZ0cybGA/HjIwhP/i1BqwFkrW/JAl+QNU
PoHbwhXd6vOHoKTEdXtv1045nUGmcEgUaUUugksDTXyaICDvWZX23iyaFysyf7f2X/MAkIry9eDY
gHCa5+3CS5rWTugCMCMfSk9OZLg+yNZ6C7C7Uv+4tLJMIXxbCxwkhLzxAEO29CY/Af2sgnt0rY7a
d2LJUN5vvl7FDi1vIp1cG/ECEB9UIS8vhiE3tDwbSxHBIGIkwf6qPWRPE0NyJ4YZXLBip9HYlZ/k
U34fHLYq1SslQtYsxpvoJNP+WJZ3TcmoAIZi3nxRDjmqg0C4niVvPsqH5CuZcPvg7LKNM7EWOs9t
itT17C5MiwD4lAP7R/ZPqrwP0gDViGe9LA4KE8xbtKlrWdTFChcbHMN4TIsANhOqhG/KYbybT8ER
7QnBMJocnF9/fSAg9xEMLYL7j5fu5doSErY+7DPEBBmLdQGmHGFsuc/88a8Lgs65navR7AZSeytm
D2Xo+3u9d43hqy9vdtdWQueFmUUyhrAr2LCU5QiyN3mf7uYffszbob1HN8WDvvSp/t0G91tR84pD
kr7uhd2Fi3TlWMVOnacgKix3+F7Nnu6JBg6in+/DZ+ULmFu64aAR4Y48qI+CITajNfG0lTythG9+
B8KPApB3/RQu0sIuCp/1m6H51Lfmh0yR3m57zNoRvLCxCDstwhqTmqQwIh0mcpjmGLxYzBt7I7N+
2YHXr/V1a1krYfvC5MJLheam0QUJJrUcEcQPqGS6k29tXLwbm/eHtuLsnBtxi2BLx8K6FClJBZSK
0h1ub97qQgid4ryRxi/DVxShGJeZEgxlDqGrirrYLZrxpJHZ7m5bWosjKrxLovtK4/xq6LRqStQk
Yh9mFsDtaN4yu5fBrVHc5QCTN/ktrm8FMksgkrBbCknqRdCy9NZsjBxyHV+9p/sGGKveuLnXPs65
BfH3s48zM9OBiDs7l/XOMUqne6My/7m9ZasmuNFgTIQGhiz50gQNa9gMG9iXGliqsvGdM97dNiD+
gcXdSd+OiwvlbtBdy7QgmAtUQZs2YXQ9OGmn9mQc9UNy2BpdXwuCGlItdHtsBvOWV3RVGYhnD3x5
5BUR/4P03HhiQMlF+WR/e0GrO3ZmafFRYDUZwVxjqZs+yf4pTH7d/vdXnfh8KeI8nX31sUt7hJgE
KxWFEte+r5l81Z4QHh73aCrst4oyq+sxTdUWvGU0kRcekEdJqVWhYKeXY/Ra7qxt1ot1E2CWZFkG
NbWkglUVU+rtlJNSQ9oQQMdaQ6j9LKLnuIc6IXHTp3EDxr8ascl6/9fmImKnNRU+ScKxnVfrbXwV
E/3+SX+23eg9/L47527r8bcW5s4NLvaRwnnaois4M66GOHk+IgqrHnR7I5hubOWSIKG0pVShLkKE
G8I7OZP/aUTf+rYHrh7Zf7duCQvKu3iUkhoPn2zI+JLyYDjVnVxQ0NbM6kuXoXocMUXjp8lGQXR1
Cy16/OAmUTtdArqg2bKt2MAVi1FWTgaCUo+GZCioxA7axj5e8zGRvWhntkRAOTtlpj6lAaIJiWd+
g1KMoXZui3ino434qXgKjm0pZoXegYkSg3L+h1rarKOvIETFTyCNAjzOq2kJhIfZrwrSdvqf0Cg1
CFO8d+DTERlF33zbJJxY211eMRQFTWZ3qIperrioSrkrDcYhRJ5Yf0xOosDVngSFevJe29s/KDDv
bnvSmrdSCWG8jSuAF+jiTViETStNss4HzYDIVUj4MuZ728Ra4D83sTjnIXqSc9LN0AdC6Gg6bzpC
pXMOf3k1/ofbWKeIZVBgxTmX932XIFprRgpUABEywOM7a2s2b9Unzy2I7TzzSS1qk7I1E6ARB8Ha
XR27DxCivftDtOS1rjZB4FwcyqOaucGuftrykDUHMRh0VPlUKzwaHLWh1locRGuShwL9WPSV/fnv
J0xIBZmbsYBl0GZZTs/E8zi1oK/IOK38lJczEojJ41Q7Gw/Y1c2koMocC7C7a5RsRcWt6dNauPuw
Nw75bnwQ0iTN0we0K4B9FzBWOV/T/anc5HZZc/tz04vYMneB1s9qw3csHPSHX5Sm29/2+rU6CGh2
xjhVblTHXt7akqmFTP6xOsHoJCmeAT/mp3IPsyTjjUW5G35s5QnrJsUgscYEPZaF+5x5JwJvTSub
XAv1jpJqdFJOklcxv5x8FCWQ7aknVRzdZer4Z3HUBkyHF96lQZrqTVor+OPIo2uCwR4SoI/BKSRG
f4t37UN7l+17fkSzmyDmKI+oMTQkSfPnonTzDAo5ftQWckpErBu/yRHkzGeboCpVW6NuxiYwvGQ3
oau3hz5ReHt+zzapnle33KKprAJ8o0K5DNmNFhr11LEDgrdDqnfa7k+lC8XQveBHjFAN3IjYazHg
3OLiUT+FhR0rARb72YHK83eb6XTryo2gvXJAeDeBDFe4+HQmVy93UQ7VoZRrlbOZO6+IEL7vU2Pj
hKwsxJCpuEIqATfpVddBsyFYQlaUhw3Y81KnQqHWiIn+un0OrxYCpICxEuKLDBKXkHa5kNGUtBzk
PVbElYNw6RxGG3v154V04XLYELVbgS6g17+8d6CbV8ouqEgToEXk7Dl3YX4oXoL7Fg2e/nPGfzDW
39wJLQVnJ20kSlf3K9Zpn8L7R8kMZMPiU+WDqc/ySMJZxfKj0d+nOIRfF26JSu/tvbw6WrxBmRDn
SoCdA2qVRbKQd46RRVwGXjxxetVMtvdKNO7m3voyD/Jjk2Zb2Evx2xc7e2FxkTsgyqhQjZd4wU+q
5zfyzirSx9TUXORJH9OuPgz9QE7B4wtWKUP/LAktcWeLEvXKU1k3D3CyMioWylV9Pp90v63ynLwi
lU5Knx8m6xcQsY3dXfmOcIwD8of2FKLDZRcgyKoxVSXypKYifYEEIHQT035jdFZ2O3Nz/nLNHCU5
RUbdhXLMsukXV7YdtSF6bolWHKypeOl72jfy9D5Xh42Vre0fxT9ajDQxbWfpoZE+WaQSnPSoglZZ
QlqUUkZglPvb7rly1FWmVmkC6EICcAmPcvzBL3wLMyF0sahJu+0ml+c16EUIV/D6oX7BzX5F7T+j
EApHCDYE6/xOO/QouETJ0ZLJ/syf814ZudJkdBk2tnDtazGsRuGM7I+G8OKQpyimKo7P1Y5E80/N
zN/iyoKtLWhfSQPubu/jqi3qDWR+Yohh6YjFAN5yzigGgL08KROXtmne9V1GP8z5L8uC75bxHR4g
V5TvttwqflXghGWMVFMbqC8h0hnmVH+fK2lrTmh9Xf8aWwQTuzY6qVIJlJGfh7YLnjzo8Hzf8O+r
oolsL8yMTD7e3sxVpwQfJdMV4l2yPGaqEw0NgDSqHEl5mmakZ2R1YxNXj9eZCfXyiquaIG8yGROl
o90X6EWnlrwbEaK8vZJVM3wiQ0zo0mpbuCBTSKqWhrig1MBHVg87o/ugbemYXtfWBFeG6MDSZhaw
soWV0vEDX5uI+PJ9+/g/T37rHQKX99VzsNtisFvxCA12JjGYCf/alR5NDkm/NEDD5CWyrxwiKXy1
02x21UYvXB2p5t1f7yCDiUzuG9ATki8u3vdgSwo1CYLUq8xur0jxuzHVPta5tnF+V65pIYAqhjHA
OVKnufSHwJymsXFiNMP08Vm3mj2aW3cV+cecxHfqvEXueA2SM0mt4FwDAKRo1xPihlXqyViAsNKP
MVxaKNHAyzfsqw/OIT/U/cHy9GeUnd9sAIn7no6X+WV7nuC62bX4FYvTrQ123A4Ssy7N3j7Ou3yn
8eCC6/VbUNANin+Vh2hAOwD93X2xy6SdSTnn55DfSe+T181+9ErecrEli0+gheDK7IgtqXcCNyja
HBLIT9EDz/fR6183Oi7XvpzhCOM4Ck3xBZSoc0fKtX3wett1V8LY+YKWOnBIC4+j5LC7jhx69TC5
nXO6beGP9y9yvQsTizAGyr6IIxsTg1d9dk7dXjtkp+ZT8I1sCFDGcf7cQWlb7JgTuc++xPdbU7sr
wYBXrCFIDuAbu9KWCRXEmyZFAx7h1L8US0pdQ0O+k6Tmzu6rrRLumjUSBUHhwavkKpHoeKs3UgX8
USqbyi1z5/MsKS9dxWRDkUIue3tz10KCCm4H3ROGp660kXU/DXgj+qlXqp97Od63/birxi9WYh6U
eKOus+Yqgs+DtFvUj5aEEYOuJZYfY8vM+u9DREO01evW+y8L4jPxDfhkSyDX2LfNUOfCSPGe0VE3
YwZrSn6SnT3U0ZZm8MrNR+v6X2PiW56VFOKqscp+oqQS23c+ysD99BT9h3eqzgMSpKZKMnR1u3Z9
NBr5CPJ2Ul4C54GHz4YLrC7izID4bGeL8IPEaMFP0q3O+gOlL2PfOzAsmgVkPLe/zZYl8fczS4Oj
TYHC5Ltn5jOi47obpqfir9sshLzz/Vp8k9KRakvL+CbqVHpt+LGp/0PEOzeweOxWfq/K08QqYsFB
OUMtHk0b+cBqDDj7JIsrawQP2bYCbS11RzXO9mpXuHI6edzrG8dly9LiPsoru0g1uAYI3V/G5iUt
meNRX6xsqxSyFmc0A94g2t5MWixTjzqSsrgaDMBfvF6rNnHHsNjlTNyl413ECNXfOxqliP/pizMO
s/xEPWzPdg0s0Mh4PKTFbha+sFkLW/PnczOLz6QZtSbXHWZSMeVsvvel1lXlDQjnlpHFF0KWymYC
HiO+LaOhgUKv8j6JNwaI1kLz2UqWeUKUNP2QqxiR/PFRbv0HJDAOt7+J+J3LW/zcxCLHZcCmVFQJ
D4CCLHF9TXqLrPirkwc//bR5DLLcPzgKBDjKlvjxmoufG16kD46ZKnkoXM+h7tv7L21XnFQbNHOy
NbK0bkkUFEXKezVxWRdpMMwlu9hI/TGIxn2daY/wcM3pFkfWliXx97NIGuRFVQwNa2on/bG1esRx
X9NUQ9tjq76w7n7/rmlxlNTZtOtSfDZL32t65EnF+04u/tN5RZcajLl4b2mXy8mQG1XygigUOGHh
yWYWMQ47aGroQYXZ2P8hulKFo4NFdxP42cITda204HrgM4WpnLk43t5Pf8KgPLmJWm3YuiYn5zo6
N7bwPlWKhq7ohbFH/UX7CYGRl53yA3Kgagw6WnSZ/tEP5il9Gb5oCJjsb5+61YN9ttbFzpqGFDFq
xs5a2j9T+xSF/yU6nf37wv6ZIzpB5oxSzr+P4hzzFX35T1VkgddF6sYrYGshwk/PDKlNTFtcoMzn
Id5VQb6z87vbW7V6RcFIA4kDYOGrSY6grO0hSLGQo6XYxvlv7hDb7fz0oLT5z6Buvt22t3qy/rW3
xJhmGQRqnY490JhuhUQec6Jw4WxYWd+3/13VUi7cKUPwSGLftJyBOFXzdL/c2LjrMZE/Pv6vjYWP
O6Myhdz6RCMIuubH+a58NRQvPIAfdRVP2fsPoBMBdm11vbfWtnBupq4zquHYJSBTdGrcKd9yilUT
4t0Hxy9d72XntJK1xK5CEWjl+r0fAU0s9cNtP1g3wXOFf59y0xL/Js2+aviJMCFFnlL96oMtDr3V
2wK6cQbqKH5fgXPU0Whyo+FNNI5fhug+iVO3r9/FxffbCxHpzvKG5+YjyYPX+ZrDXxvCsEEBGIce
jOkQZxKACyecpe9BKU3PjapXn+IyCmtGpXw/3LhCVgMtM3rcH3B7Qjm7yJOksE8yo2DUZfCCd/1j
9dm8j7/an5WT/9UBrhYJVi+zd+WP+sN2kem63csRoPIvumywi10NwQxamDt+zNoFu65/jE7FPdA/
YP6ah9jZbmvoZi12IF9OzVUT7A7LK4zBUy7hagKJYfbx7E5VFbeelDUOjdK8UqyNh9tKaGRqmOou
vGCgXGThwmfB18olfTa7gCei0h2rOn8dnCFw+xnetkx/nFD92TC4Vu1FqIWRDRgFqZAvacL7mGvE
1joxtzHuklO2r37TTPGcY4VSpLcVSFa388zaIp2yQr+1zBJrKnd0+08dP5XJj9uHY91DzmwsEilQ
JXJTGNjoD/5RIIT8nfYhQnJGkCFXP/56gE445Jm5xdukz5hfK8aewygldx2DWY003FnVu9isdqb2
KZC3hgW39nBx/sw2B3+uY7AmbbPth95kcqLaSDdWrxoQvEzViNYkbYBLTyyMeDCM8I9fpB/12Sva
Q6q4yQtFVCSsaXAzatan++p1W6N+3SfhQmKsHbENyliXtuWsL2JrbHjuPXafERBiXn86FB+1felt
W1vbThjsRVcdPKWzrGMN1TxI6C1xAIbmXenHh6wbPgZVuLvtlmtXw7mZhec3SVJbmcrVoDn1RzXx
T3msfjPq8l0Hbd1tU2srgvmMhjItRIEgudy+YGagOu8IkRFzckOq78YZwcjs7f9mZbmgTOntocZK
3Rq7YPjROfq+67aIpFdbG7aDGqdg872eXKnmOJqUkGE2kwo4nJpFXw3HOjUFsaQ0+W+yAXGxLdeA
PWRBba0bQ1u7hankGhDqzvxu+FrJ/y1L3uQsrLNdVQTlcNRn4q9LO7IvTlWnwHVbF05w19iUaA5z
JpV7JhecLY3BlS9Dc416tULr+nriXgvTYogkJklm7XMiU0affsyttb/9YVayA0H1LYN8E3jSJSAq
dQoltEaMGHl5kkN6EtnUSa7KK5whaeTTpDs5io63ja7kVqD5eOgJ6V/liu+7a41ckn2ahlb10mU/
rXFrhOsaqyhmv8+uxsVjMqmTOVUVcTUe6rus32kg6nw3QM34KHjwqo/DbjhEj92OIW2T/32X5S6q
AreXufYBz3/EIgFnjr/A61mmE+v7WPlkyJkHncCGlWvU82Kti+DLlP2Y2Q1rldsEZy6a5wJSnsoq
viS1vufUd15hwwlottF7q9J/IsD4H1wVCCMzuRQL6Jov64hqbgxa3TBQiSDuSxSMn5J6eJaV/HB7
Q69nELg+z+wsObSDIdF6v8aO9Wze6162jw/hjuf6oxBTiuDH3aJmWe1ynVtcOJIyzm2lDH8mVSfb
awu3roAIivSn+GCdsvvgpXwwH4c3J4SVAuVfoQGz9SNWr9fzH7FwJKvrLDsL+RFChSN+7HcqMp05
Cs/R0Xy1jsNjxQDQVn9tbbN5PII4AsIieGMWqdHY8mZpipgz5NAgzhq38SqY9H6aHeRo1j9ikPQ/
ZHzAGBUwRzxUAAEuLqPeGhEZToBGMGxyPxlwsdnxvRb7G34kbpvFk8gQ9M7QhjFdfTVoVk5RmWW9
eBLVWtDtpzGEdUdTWvmHaTV0p6YEBe+NY7oW82AwkDWDh4F2BReT0zrrI423V1I3EOyW6beyKDfq
xSLVWayLWSBLDM9BL8A75PIuV0MtaYd+AglkKqE36/RzTC3JT8bUHsesubOHxDWm4p0e11tsTStb
Sv9AHE4K/BRqFueEeTTDCHiWe4y/oaH4a2aYvMkbJLT+Q3fvwtLiMChx0sWTgLr6XeQhat1E6NKN
tns71IitWm4lLB4ayDGg+1cjzU4t6Wmes5457N7qcj5KPi+EynydzeIUGdnH2+ZWrgpGZ6AToPYJ
q+1yrqOsqX/NEmCdpPF3JnTwQ6i707zVVFxxwgszi+dHkc913oTcSLljfe/T6X2hgLi+vZRrcgYT
4lkuAiIGOKqrit1UyFWSiPm3KJt/hGp2GufyVwxJQxBKR60rD2GvP2SS+WsalY2DvbaNwIZpLekA
kq6wtcwmqrVv8dWycEQl67uddIj2fNpY4Nou0vcV7I0Uxq+IB/ug0eGAxQqcDIYr9J8rey99H+/V
A2r3tsuWBoetabiVA8bgBcFDhEbRdb482xlqdWOLMoU3afXgBkOYeKrSf5Wj8E0pms2bdsX/EWfV
QE9CIwwx8uI8t6XZAy7mlEmnGTrfhxZgTOg5PyD5NzK3PBkvxEntc/GaPm1dd6vbq8HFKYC11yJM
BhMTCH4ArG2N4YSfuGZlvtz+hKt+ArhVFtqTcBYsNjOPe0DKOjjGyakPtG3cpv1aZ9Lx761wiSHu
BDATMMciHFNYkIKhNhih5W1AI3KyJzcmB/2/WVmcabOQzD6YsWIVhUt33U1Jp+fw599boYLG9QXv
ChFxkWSacdX6YwWQVg5CT54+BkjShQhk3bay5uT06bjAeGLzXxZeFxYWgBrhdRrCS03QuCmySkVX
EuD/PuAyPSewuYCDr/EbcdIHYzNynJokiwSj7Rjvwkb33zRr1jcQNiuZlAKPCzSTgnJEJ/W4PLuT
HE+qNEZickr2lEfQNc2xOIr6J5IGX7tntd0swl97uIB9Ch4qQIUMbS12MnFavyvtELqRkEqdI90B
QPa0qdvd/mDXYYL3G7MgIME0KNKWE0V9VVQVGtRkHHALBc4Xmg6oStpeJYEs7DbSm+vAQAUXYSCR
QlHOXp6nKdcyvw+ZDenaaNfmKC/8tVNgQAWOjhqbLaLP5XeqcpoNicl3mp151xZvTdPsQlhVb+/Z
yoMNM+C0hUQmJavlVG6i+YGeQ3LqVc67OqgC1xkiEJhjcIyDcq8p5QEFbgnUffIip7E3FFup/epG
nv0AcQzPCscl8qxOLjEAM6fDjkuAfsBWJr8yZHO5yEXwa2AyT8KoB+X8Nk37+k7bQWRy0O8iSMve
518Y+NyFJ/k06jv1w8b+qvz8y9wN0wI1xy1JNXJZ0qq5npUmxXT7ViLiylAbalKBq44H66ju5BMl
0NsWr8MWBsXIEqkb33QZHCnedLFiiaGl7Hfv8JRofhd67fab3OYiUCxXRhuFASkoGMW9cvnhAnls
ErPiuOlHWdrXDDOEO3On3EvGAXbS3XYHZW1lTFIzoUgbhai/+IpTbk86ZBakOs7kRuhdj9mpnN5N
5n842jrU4mKGFRjicuxrnnvarejTenJ2mgIVLa6tAc+1gEhSSImaBFGE/suta9UhV0wel0AleKUH
xs5MHo1O3zrbq19I4NOFat/1C5bkdzTStiDDjtwI5m1m4J+1D/FnxYMd+tM2d6y6+oVIeBHuYRQJ
RPfluqQ6dtSwZV3trt/1H+XjDIphn9yjXxE/97A+jffR+wwdPf2k7OsjRc/JlV3jXt0lr1uHfi2u
iH6zeHvCA7WMn1mv9VIZ8lssk0qBAqf6uAVWXGkoUhGFEQ2gKnnbFTTWSucwbHMOd7V3XoksM0mP
FwWukOKFdGBnPM1entzRcvv/K8as+dGZ/WUJypKysXZszvqYMn2vIxunc/NZWxXMdTNsIc1EDsbS
XaMsDgc9innltrnbOM/SeEqz77fD1mqMFqqjkFVSk7gC+ASRbE+STziZPO2nWbvVh/xZl9zyi/k6
vTlP0051mVZPnsNP7dYrfqWmhRwI+uSQO+IvV3CfLo7oPzMNIfw2cgULlLJL7rNP1j4/zch6JW86
g+Rb07gr3SJhlmcbM0zUK5ZUZeHYl5Vh+jTB3uo7E5y/9WFG503QeuXeplz02lcUooLU1uELvOLq
oZHqa03BBmsW1WfJfi3mYh8i8NqVH3oLPqV2gqvXOYV1v6uynkQgRY4j3tX/j7Qv245USbL9lVrn
nWrm4a4+9QBEEKNmKaV8YSklJeDgjM749Xe78lRlBNDBUfdjrkiFhU/m5mbb9h6IY5VLOY3ZX4O4
CWEaBz+NURMGYvvBRG3DieUthcBdSo5687awp+YcIHrLP5m2cCmOm2ZQf1HFDIJEjtTv/bTZ9b3m
aATMC2V2UIKPQMWeCiBKExrAJd0N9aby84V4W176DTxAOIlvfEWhgGZjoK2je0IP7gckHVy2qZ5x
nl5iLzgYq2Zfgi1VOkII4bEG7AsE+pvLUzE73SczMfLMObCAcSpgJmTkTkPjQ1DRULNYk1+ywn3y
yViHHL6Qck3WBJ1/RWXCF0WgNYtX/7fB8J9xYqYOqlKPfF5lpfF9i57sutYdppPby2bmnkoAifze
PqPQtImTHgVJTJp4G73i9khepG/W1XDb/Cyf8rvO6zf024JJHtWPgyqQ8wDPgHTflEwJBC4xAiuf
ANRgvamIFRnIQ+1sm0F4tnm5bGx2ayIthmI11xyYgH7EPPf1sMBysXVd2rRw2p/gRzbW9VFwAi/a
qtf+oVwNK32vOATkE1fMyf9GSWFa9pMQa/3+GaNpNjuhNfMQTxAoHa2NPLODNLEV0KAUou5Uam+3
1hJkdfbmPrU5isDQsJ2FRoqhk4OZO13tqD+bLSQP1yCeyJ1y3znxjVTaghe9kV29WWqzm4F6YMxA
IvGef8iFjKULLJqbSmnBGRcr+qSh7WyXrBEgbVPJEzx9k3qhd3mx50Iz5OzwEuGituo4mwGpuQzZ
AD5gFWp9/UtbWOsMfNeKtJQ3mX1Sguga1zgIGwGKGx3PljY+CWrOooG8WZkWTmXe1JEn5SBSzDuI
HmGKHxP5A+JICxHvnP85tTzaSfIw9F0vIeD1K3DFao0DBhoHFEXO5bmcMYNsHQIFID2QlBzHQ0kr
NMxIkRnKNeW5KvSrrm6/D2a1tEtnQlhEJIAQ8L5jILhGm7QxGx0FcN773reHTmrve3GJWW+mKZ3T
d6NZRUMAhA7T0WIl5iAMSo7so3Id67Z62676VeWAdhfacHdKaZM7iH0uBuf/g1n0iUsoeoESbHQf
JYOcBEUKswh9DuRdBi2X4Oiu4qWvUNjd6Ht6/fVGRz7S3yZHlxNpxSoIdRCRq2G7y1Rlp2Xry/ti
5ozJwEcYoI0EI+ZE1aJO0RCumOiPKczeFZLb1Eq8IbwfItm9bGhaW8O7BnwPiNkQyuG9f34BtqWs
RyjC4jBvA9R92aZdhxt5s/SEmtvnSDwB2srTdhPODq2qVDPx4ZilQnoALPU+JEllI/P2cHk4S3ZG
WWPiR1HV0gIM2kW1tbrqOQC5npl3S3H+3HlCyx+QJXjZIygcpdQSpRAZtI4B/OlAuSOA8a4UF1Zm
zvnJKkJN6KOaBkcgnC8NiYooEHiUTbbNofao98avEmLniyHdXHhyZmrk7Rq5rYoswS7g/EG8Ubjn
ncKREz+gizFc8X6C/0UYyQUMoHTB/RK0S89HN0D2QgDKE4/qgT6lBt1nkvRG9GQBw8cd2ygK4ncj
cp/gEUIb+mgSI/C+UZ2XROqwHe5onpBdWirRd0iJZEhUirrNBuT8v74LobiDHDxYBADhGx2q0CeJ
ligYW2Q+Z+EH61/7pR6quXN7aoJv0JPAVQGHSQoFR+IYaKS0jYIVdp0YoByP82+hkR2LFAIGQto9
4jAunLE534TkGacggdOdSKZkoIORBoazXDL1ru7oPeDkKz/rn32p/TKKT0IPL6pM0MUGP8c4MSip
GWOWiRi2p74tBj9LXMZy//T11TLQ/gxJcQ7mHiMttVYyYzyeiaNpybq15HWSRxtU2NaXzcy5DMP6
1DpG8RGx0/mKAcoO0HbOCZI0wJlLga79Gv2cl43M+b8TI+M2DzVoTCVNGuJAJfORKv19BpQbLdOF
UzVjRkFNH+B3cGTwLuvzsSiZHoYNp5oqM5CqFWi2ALBENvWF0cxlUxQUxpAq0hC0TGLbEv0+gaVg
aWTPupZ/lg/GL0XIXaY4/rXmyJvko94vEelPNzinF0Fwi1IwtsW4jGoGpeYLCUYEaWVgFRq8KQan
qhuQROudtTWMPAwWHtWzJiHVjeo7AupJiaYRc6ttuPKxKIiAxxZ+sulZfIXIQPiOhsx2WJjZJXvy
+QIWmtqow4Ah9jl4KVCZtrsmGtZI/EG8OtGWEPaz5uBpsILQJ5jATjJ5UGsJnKJOnFvdU8sC1Zbr
xF9DWBw9PFm49HCYtweCJPT+gr9lHO7iRWaZeaGAylcJ9Z+dqLFjoTlS17sgArDqBXc/aw1kT3BS
vFwyPg2iHxl1IgOKCAoy6ykCJRKA1EYagIc98ekxK/UlCpdZi1wrm29UmB2FHwJregT0wF0maW6r
1Nr4ghIDI2mKbis3SxSZ09OOXhOuR4IUIx7342po3+pGOGgkdfY1UZ5Acv60EOpMn+1nBsZkiYJQ
oisJEidO7gPGVUNe0K2BKXs1ko65ROnB6whAxU+IbpBiYe1mns8o8kI8DkRaOHvAoZyfBD+2alBO
YypbJwSa3xWftD1BQS+BWJWdDLa4WUrWTkcLiA3QeXCcCHAnj9qib4sOgnHUqaHGo4KrRgjfhfhR
NbJdQ6qtRpdAbDPZYQwNjQwGANeoso0LeZmUmkyCdrUjDTeSf2sZ1xXpbDONVqL4kUJOY/A3RnuX
wBeU8lItfbp7YBypCdQQ4d8mBItJqlm+WmC4Rfddzu5NX0V37xJD3/RyPTcy8mckxlsqymDEuC8P
/s940x4zLzo2OwFIbAhLlEckKC5ftXM752xgo0uwL8yU1HIDaPlP9afqlPf0cbjqnLpBiaZ5FNyl
JptpKHs+Rj4HJyEftWqGFDTsRcCdNYpjCaoz0HydpinUVl4XRjdNH55b48t6Yk3WuiSLW1jTgTmr
aOpYCmhcwQlSq/eVCGY7ODlD69Ck5a+p/nHZ+vxyWqj+Yb8CYTRKVxQtGAhLAxKjKhN2FpWcBD1+
l03MHwokSP9tY/xUjHRSqxpsmMd2ZawLL/AUr3V5eS11ls78orWRm8nUUOnIAGuQqXzlNPOCw4AV
MNDBsVuGVs/kY/nq/WdwY4oFKDTmZtLDnHZdP3VrkOd5wZrAeHgDB7dOPkHWENhQ3WiL5GR76LfJ
bf3loAY/AqSq8K8GIELjtxfN0Tkol/gRVRbZVv/cBKJtWCvQFS/cH7Pb5cQQvy5P9mrsm7mSm1AA
7Dtqm8lNpC+96GbOHvIxqFgCoQB89RjbUulIxzAJt0QwkJcBWIgokp1cqlaNbm1BU7ugSjBzRfDi
ITKfwHLjThrt/7LSg1DtOsRLkXZb0R0qIaug61etRt0Kae0m673Lx2HGS6NXBqgSMNEZKHKP9qdA
hSpS0xwbJjFt2QeDcneXNNvLRmbY0RAmfVIUgCwWUf3IZVK9bPU+h1irsOnWpieDhxbUZIaLHsV1
sJJfJE/bpZUt25Aqd7tdB5a2v9N5MLNfgI0z8OhDvlCaSJCVUhuDXhwFikDq151Qu4P09a0vQ6AR
s4k68DQDYGlNqgQBrh5WJrsBIu9VutIU3+mapebcmdwNHkhA6+K0A8c4Qf2DcoJAtA2moAFym73G
G4DwHGB2gBB20KDrRsuNG3wznCdVzk3y+T05b7jPh1zNYdLayLvmkNykB98DvOu6+aHdidt427wW
N/kuu14W05l5Ep7bHt1LKtyo35SwTQ7pFhVIqE7ssw9hVa/l5/agr5vvXEDKWnjwzl32QCdBCwyR
IrpHxkWPOq2kfLCgQa3egqmKXxfWSoMIA++o9ffL/OFzWxSAVC5Tw6Ht47AU9LR4oWY4j4GAJAxK
27EsrYG+0ouFe3D6lEB+EZAyrqMBoNI4y4gWqnqIIjw68zZu7wo5VDdFJcr7rCC6Xbf61xmzEKqD
foD3IKiAZ4xcABDQlh91YMyK+8HYtEwe1tDCbBfC+hkHyl9/KHwCc2tNyHHaRsv7BG8KJ8u1faNg
lQJxk5PKVgZvqBp7WNJunPpP4ETx3ERyGxBfVHLOj4QetwEUEfDiDHwBXNAJyO674QUZ76WetOnG
ANAWPgXyEuCJmDCTWklXGbUO3WWxksTGGQoxeBZ8M7i77KrnxoMUD97sqHNgSKMXpk9J2w4Ub1qp
ygGJj1sDhAaZqX6wLmALwIb5If22NQreG1kJEpVgSJXm65kLve/sHXk0S1xwyrN2eD8w3rB4OI/R
eNQP2qxnPW5VaDEzl8YEysS4VovV5bmbHikskYLuU4iSz2y+XO2blg0Db00cVmkvdBDMSq1977ft
dgjCcMHc7LBOzI2iHxDHRqWZYlio9Eg3dSoId5GvZUv9C7M74sTMaIenHQLOUoSZptYFtHu14S4l
fbwu0mKpWjQ7IsQiSL2JHOw92nxSj45kw8BrLktZbrhNI4iDDeK4YiHMmrdjgLQezWtIuo2GFMRN
blGKherbanhmgVmGNiUi6dzLG4J/z/l9iQ2BxNC/7XBvdXJfJp3YtEGFqcvoTg5AER/nHh0wpipt
UclWzIXH2+y44F1lFWE3SiwjH1topNSiHPPXYsWO6DXp1rGySN0+Oyqw7KEvCrHHBBKFfHqUtCpu
4rYBFR3ELUQ7Rw1/JVWKpxsBlLD1gny5IICZBC89aJNMSLaP3WzJurKR+KNtKPtwpVAEq2oiBHaA
6s7CxTiz33mjFyIqEw0VE4xwVmvtkHGuWV3vNxZhx7gt9m2IRtnLm2PGDsJQEx3x2OrTXDqEMSnJ
WAt2laA1PEkwajtkYOju/PrnZUszsROPeH+b4vvmZB+WRIKEgMBZM1zrOkhAbhttCg9Bqg2YDJjq
wTdNb2Q795aQ+bOWEVuY4GIAoncCocVZLolqQKiOZalnFF1oJwr9pnTmaiBJbmdWfV+E3XUT3JZ9
4VUgdBLM9DFWm/e0y644O4tb+AvXzsz+NZEQw5ZEkD7FohpAflk0AfarSa+TPHGj6A1PLltRG6eO
F4DgM1G6ZvLePfStgI1iAvSAvFWSQYsHxIpHs7TzG7qDYhNkT6XiU6Pl75B6SNMgCDYxNFBHoPo5
CYLCpI80vYxAGzEQz9QC1xIrPPlFds3McmPSEkQFlWsJotv4qU3k6zCS1pUKVfuuXQUadrthbAs9
h+q0UC3EFzMAbxO/TOUgB5D7T+KYHgy2Otq60PytqvbQg9AgEW1L7o5Bp+0LpqwFE8F92x3LolxZ
LLoNomqHV9CDZb2JqbUxg/e8IgBFVBHC1HBtFMWDr4J13kJpKG7dmmYu3tiC3YT5ghOa2c28SwEB
C+IwHl+O7o0UQFBNbwBJSiJbedeCFTLH6Nh1gpXgCOpeeARW+wpI9Gtt4cJatDy6SYRILk0rgmX/
e/YUgNqPosq7guiDXV6Ja7bq3WQX3S9lr0YuCgMFAoWDEAB0AM3x5+PoxG8oUiSUSgk62F4ZrmLk
8iHRSrptSbCVL7uo0c3FLYF2GBE0dgaa88c9LqBEpC106WQnUS03bItVp5YLueLRqYAJvOIsfhJx
5vFmHl2OXa8PZUm73qnkbA+Nk291QFcq7V4zOX3yByRYSm2JnH4UEX7aBGQIfVbIwiPSGGVX5ARc
nUGa904stVdJ1Q12LuIZiSIzpC1VPVuYxel6cTu8FMUx0ROlE9aokWIWaueQprDNDLMYhk4DEpyv
LRZwXjhBGoQSgFMC1n4UpvltSFN0tpVOqDSBDVr/g6Q0C6s1HsrYhnx+ZYFHzmy6AjZAALCX0WVN
6uhBaqylW3i88T7tYIk4e4uC1NDoSEeZItRqL5VOSY19AP1yiLkvrMp443ET8MVAMsr4/kkxuwEN
DeShh9IpouRYGtJWMwRPyPpqRVPmSSXCDAjgLBidG9ep0dH8DWbYoy8VRkG3dBdpZKMk3d3lbTAG
KkFH4nxgoxMlQbyRFgNsmLG0LXr2ZCjBrdiIbpyCygCd40m1Vqx91g+3chTfX7a+NED++Ylvavwq
y2SLz2q8Uc3eKaMlvthZCxYUYrkeErByfIueWIhIGQKF1ZeAf0YpccLMzzzJL6uljudRVu1zGnlS
FMQkQLtAhubcDshNiyTp8tKps8TOwqNfsF3O1C3T0Vug9m5dVq7ULjX5zR0w+FlemEfTCiKTc6sq
+FRjSLaWThOBIj19xn26ouZSCXJuDk+tjO4tX5PqnrWwwkRxl4DMym7AZ/C/2OunRkZetle1PpVC
GCFVvcmT5s2I6UIcN3OGOQeipaNXF+HsuA5QREQuqagVILTIblQz2HY1K72wzcR1Jiu3cofWRQU1
+ct7fIwx51tDRd4CBX/kzXnscb5IBqjZlFpLwDuCbjg92em9nfu2rNsWoo5u8waWvTcq3YSDHb/U
9+Hui2A9bh+NkkBg40WJJMLYO4ZUSRiRzNJRBxNN642bhVcBLTeXhzm+JbkVlKlBnoVLEtKRo63Y
twkVygxtRHmjXUUp29VGcNWaCljIjfx42dbMYQOkiEupgU8Dkcbo7sozMVNksIY4UC1RncIvbUaD
NST6VkpjHGOdXgm68FiyZinCmTlvuCsVpD+R2ABD/chwzFJA3ooIEEs5qG3gzp6arozsjCYvl0c4
N5u8nxYIfdzRE4BlOfRB30QWHKNKd1GQPeWsf0BBzitT9fnrpiysGwAGQGNNmlCBm0N2w5dLB4k8
t8OkVpGwMcV7Q9heNsR3wEkiBfuQp4Qkvk04v+w4K66qnWQkeVU7QV87SRVuUvmV6co2EIKVFC/1
AExn0ETLLjA2yFfjHTXGgYUaEvCVkdTOkOl4ExKp2BVtxqACqISuJiiJd3l0061xZm/cgwnypKFX
WVw7KT305GqQvTB6v2xi/IDgM3g6ps+7/OQyg8CZIJUhbLjadXRX3ihugsqbARHr0HIIykWB+8Xe
g18mAf1AXRG7Y7LjpcFKSx3ayw64qfYJaTeBGawWhsUd4GhjAEaM9zVy1nCV4wA7iNrACLKoBi0t
ElCJ5KF9Y53W3Ubt0n0td24UQCcPzwG4EnIUjfy2jIUnklUL8zu95zC9nBsFzhKh75jwSCCKIIgC
qR0C1hJrCG20N7uXxzq7S05MjK7SMvAHH7QetSPpzYtMzR8CKzaGnC4RHk095PlQ+OcnO6VThxaZ
L0wpWnxIrwKZCNms5rrSWzeOXwDmaeIl5t+52UO+ghMcQLYDufNzk6TF9ZdKAnOk+Du0GjaGVS0c
sQULykiWV68zI5JYgL1YGqFLNeO6GczGubxC0yABnQ6/h6GMXHzZJXVhVDCidGxl+qEbgmvfkJNj
LX5v+y2NyML2n1sq8KIouDWhiTehtKvLqPZ7ajGnqyS89wa7SL+x6BtrTQeVbrBeQgmS6Qvps3FK
6/Ncn1odbcRKEbQqSXyGoERaQ6zBgtgrOs8ax/DQ6vOe1fay1vPc5kfuFy1T0FwyJzCFwu/KVNAx
Uq2imd0TtCc0ybBLoRuxEHPNOf8TS8Zop/hh3MWNYDInHpRvXaxtksDa4a7dZ3W7vbxfFgY1JqXK
/FBDKQKDilLZLsrHWNdtrVvC4M6v1++5M+Tz0yXl8WBCYIMBTI3cQ7AHtQBwAtqxOJi2sgKU+rjk
+f8Hk5xzBqkWPKxHEV2YZkrfCBhZIHkqSA1cCHF/A43Zs1lDus2TQdmwDH6aveMgAshJELUZ1o1e
1zuth6iRo363rju3eyhuidttzAP0bF/jm8DpHqPrLwp+/zoNJ0b5fjpxl73Wa8zgi8gs60mSIyc0
6iu/kH2ofwe7RC7XX9808JScaxaAhAlbG/HN0GBVzZy6zR6B+l+lZgMaT4O+X7Yzdw4sCTpqIBRD
j+I4CNLijoatwBg4xTTBZlrs0rZKbUba56YyF55Xc+6ZK7CCYwSUH5M2sU4sahXNGHBk9T0LjwJZ
yJ8uff/IZdUgXq974Isd6l+Z9XUcPF2erLmTDFZ+IF15X9gE8VbrkDbCHmDOIL3pLfB2SM+SZElB
dn4Uv62Mtlprge4grWAlzPsV1eAzsA0uD2Qm0AYh1W8To4MrCy1TyYCvbSqW0nVdh0SEaxIgbJCn
SngbSix8MbVeWSJ2XxrbaIVCsVMtucfYrKp8jGTzlpSsXXDtYzDP51nF+xLIBo03i4+jNNMMCUvb
HGent6V1t42/g2Ilt43eAb0XPKFF7OH98oSOGXcnNkcDkyRoUUgybDJX3YlojO0BhPSy28yxnMjx
74Mb327f2Qfz/GvO5rSEHh5Xg379ALhgUIyBx2cickD1gRVhjr3frOlV8sZUJ175W/YJRU03nLNN
ey0aBzl3y12KWWedCNqrOIUO2qzG90CGwlKErkzYbqGcGd2WlrLKytwWlKXYa/bKQU3pP6ZG8yyL
DdNTpCuc4LVzgcfpjyDocoOjagu3bLCDN8H9anmEv6lOTY7CVmh+FTmSF9DE0JiD6lopfk8Rdl3e
QPPr93tg6iggGfTGF3yIezn6sXGrJ990aO6ReiUWNj0ycBdbpjNA00XxBNPpPHmj313+BQuLOE73
B02LPo0YP0BS6Y+6jAtHKgmzqW6lwGen2vqyuTHhKt+w6NrkzRmmhl6Xca4tapOhzSvcqJWUaTag
6OgZalN4pPydNmXkVEMRuEo/5OvcD/XQVkm+VOmb8ecy8n3I13AAM7IA55c6NIwNmgZAE5PidmCd
nSIrK/+4PM4ZjwcbIHWFyLmCiHbkatGXIbUlOpTAi4EXSfroq0t50blRoOyAzB3yltM6Ta8KYPlF
K41jMF510PVrllpgvW5qyf36WCxIY6HujAFNWKy6njRBnDYMuRkz8OQkT3dFnC+B++ZmDLgWABbh
ynTkQ89Xpcy7QQiB4AIng2R3kmAL/oK3ntnq8qkF+dyCmCYmS7kFKyIPgY9qkyzJNyh0MDtUlrTZ
Z5fnZDij5G4o90GpKrhr09JwxV4FGCOwcdJXl9dm3ILweZ6QgwEPBArucFj8d5xEqFD4iBmluFqb
NfLHxnqADnXhggAPlOd/I+0zUxYyec7nP/b4JJ/Yi4e+0tUG9toEHH4JMPMZlJFASd7ljd2JII0d
vvtAguRJaUOwcSGCmd0kJ9ZHx6qQIuAKNViv9ZdBeTDjh8vTObtq4FvBPPJ809g1mLk05EUAztMO
fV5rOXrC8UXZ30jKhXWbMQSRdkTEGvBjYNccbY8szYSBSSli1pb2oGZTHlupOFKpfL08oJkJA6AB
GkjIdCrTPi2adUmnU/gFQI13tMivjWGpmDuTpwDYGF21qIPzivFoB8a52AvZABMW+5Y2T3r5JDAU
jtO3MmhcZP7t2KcLszczKpjkchwI9QBkHfmK1uzjSCAwiezJUe0NTw+WQo6ZBVIVoCKgQoYa2gRF
aMYsjqgaIC+cQZSwsBwxrCE3s1TJnTeDFlPwjnAs4WgfaIqZiE0loN4j1vTQoB7uRUVuXoOULHK/
vBUQIkq81gPgxwTZl6LjSiOorILE7UcuP3T5wtU+O5ST7x+516SPE13n+wCEsIiayjiEYlomguI5
eb48khlHji4TdJ7jakWde9zWUpWtkbYZqnK5KftbdAlt8yRh61SPfyaF9fUASUUvLldCwH5DEvPc
4am9FQx6ykuAjUfTQ4oyoWGIri8tnNS56TuxM05iBqafayl4np0AXLqbulXvdb8DC4MUby7P3vSh
hJYSZBgg1wPQCh/b+YhE0I+Yg98WAP74bp8YeBdlYu+kQTXYMpVfsyStV8C9G3hNiwcrILdqmG9a
kB25pl8vQEEmRxk/BAUzRPZIEKAONPLoflH2SPJXkCMxivqo5PUPFpaqd3nIkw0DV4FwnjM3gqt9
Ap2RmpakQOXmjh5Byz3szE0PjpCwBsWouFjXnfjDT2PAiaNJB4Ra4w1DNaVkkLrLnTqxvFLu9rLR
gFOP9D+7QruxcmQQukjFkzFIZPvyOCd7CBzhKjg8wOWKplzU7M5XliiNWOtKkjqRkNsdCCkE5cFY
ZNHi33JWljF4z78BshD0WaFthv+KkxBg0AfNait0jkcUejL1cAWM6A/IF67COM+BOCT9V299blCF
c5SRQULH3shJZrqvirTw0R3RgGcSQC/gWqVs4VjMzB2MAASA9wngIGMSciJm6CqpYGRozdiW0u6Y
Mu25aspvl9douuGRAUOjAxIVoDGYyD6kPmAbZmeg1UmSPUbID4Uo9183gTIPqu4iimfgDz5fIGpq
eRUGQMDnFUWZPbfu01xIFq6T6ZniOl8GgNuA7oGFZ2SkosmglCHe4gIdpFVN653clI+JldwltbSA
zZxZG7D0InZHFQTwjPGRMvWQBiyPsAFotS8E9A/GJLRlln7ZDl8Y9LVz7j0ZiaTziTMFuL9MgJRd
naj3YSquBuNFNdHn+tX1UYC45P4BGUXM3uhKaalhskBTwCchpbbYWSsIjyxcxtNdhmwQ+Ps/uxU5
7vJ8JFldJb2cgukuzMVHowPrgdEsPXGmABaAR/kjHizKqAZM3vIxGgYrwQSRS9mJL21Lt1pYfaga
PJ9En/qG7GPwqZJB+qb2Q7lK0uDGkMi6N4K1pXW2phSHgRbXJE2iW5mkrwBiLezRySxAxACdynw9
wZ8zwZ7IUh83tGfEocgCpuzQB0vihxNfCAuo9nIQDVKPmInzea4HQ2NiCI6tVImopwhodKqZKxJp
10lKBCLF7suBKW5JPteovPD2jPFZEAjR9TYvCEoSwSaqfLDTts6iOM2YgA9QKMDVcBp4c7Q27QOh
uVHHQxARx3zMD+Whh6BK4jb7fA/SgGgbbuh18mi8Xz4Xk2POz4MEXi9AeFAJHAOSmjivBtkikdNZ
vh01qq3XhSvinHya+a+37v8FH9nNr6uq+td/499vWd6XURCy0T//dYzewGKU/WT/zf/sP//t/I/+
dZ1/pPes/Phgx9d8/D/P/hDf/5d995W9nv1jlbKI9bf1R9nffVR1wj6N4Jfy//l3P/zHx+e3PPT5
x59/vGV1yvi3QX81/eOvj7bvf/6Bis7JjPPv/+vDq1eKvzu+9qDW+pj8xcdrxf78Q9X+icQc1hrd
lZxsmgtWth9/fQKEGgrROper5N7+j3+kWcnCP/8QJPmfvJ8VBNUcmAxOAPyCKqt/fab8k/fayIBZ
onKHXinjj3+P/WyVfq/aP9Ka3mRAgVV//qGcbw9cyzLIsHFj4mGO5B0iuvOzJhlCVmShbtpWJq+1
4puWxgBaF8bWzOINa+LGzq3+rmmTJ6J2BeSOHBYXg53QFtXRl5ZG1LZl2W4FfVcXAK+C3DTovV5h
axnPLlTKdrhmJFsqgPBIH0F9AgR+TH+GPbnFQ/SgVmQfmfltZtxGev12shB/DfZscDyD/Tuo4oND
XzDmEMW/TwJW/vlJUMX8BFzafgu1eKnfNOIN2LhdRD2HMCK3fqqsg0F2Bhf8im4aQGaj/N4Hw30o
FA80zndqSR6F1th0te/SMPHQ6XxABwXzb6ROdk2zBfaCeKV2b8l7Q5AclqyjMF0roewqYnKt5NVN
VWe7nlkuMA62kf2MMv3XqTs7dKcjPA+L/xog+jNBOgTlCVHD7jodIMpMQQCpEtOWunJF5Ogm7I2t
btTHXrF2aaR6eZLddN0i4mUkr/nLMHCO8M4gN8fLZ+Si/UaV8qrLLVuCBFRQehJL92Xl79sOeiLN
08DDZbVysgzc20OFcr24F2mABrvQC03NlttyJyeSY9ZXrdq4cXF/eeV1nuIfrzxQDyAmgz4XeCH4
JXay8p1lIFaLmWVnRr3Squ65SHuPirsWtVKt7w+doew7vbsSOwqWmHCNasLRqGJPLN/lRvL6Jlhl
HduR+hnshJuoT7w607etUj/HrHjWgugWoxp8obRD0d/kyM0QZSsS1TZy5aHorSv0A4Oxq7alnL3I
dRq7fd3tilD4JuEKrwjx5EpwQ4oGs0rdNbKx72RwqxwGo1uLV1mu3OGhCWxzEK7xMnmVI/qtpPSa
aCYA1caa0cRWhfYKBZVrMXq5PHmqcX7F/1pd0GhK8Fq86De+gEWTCkMatxZwWcUVivW3RohzHxo7
Ia6PsgQxMPVHLaq3QhM9ylb6RkL/u9Wrz0HbXEuBo2T5AxXDR01ca9qwHUTDHULpwGL5BwvAmcoi
p/Q1XELButTV73EleVG1NhN144M+Lglrm4j5KjC1NQOlOUoLe7WLVglrVkwPH0TJpSDYqStEIGXg
5tbwEOrNK4nDx0aie1Vzq84AlW5bbWTBcgNioSSSDA96RrYpaKoSUXgxa3MdZD+slrqlZByzsDm2
RbYSIaNSkfyqo8mu0qP7GFsVbYCedhADY6OL+cFSU0jyhFsavAhBBGyNfBX7+Y0PG3dSpr9rpQ6l
lMHtcrBoE22NWMBlvnQltvW2yJqtBdJ0dPTXonZtipkHYZWdTpqtzswd0aUfaG7Ev6Gf2HcbIxUd
dGV5eXVs2/o6qnSoBETr4tkom30VZuuMhMdGqryWVcdqEB2F6A56UF2mIcDws0MW9ftUsDwWqCt1
yNZrYkVuIOXouS92oVQhs1y4nQGuvsjaQNd9b0b9NZFBdwWcUFCj3Mqk7QcqS0eFlFeRSrw2lG3A
LnubIa0gROarXPivlq2k6ZEZ0a0QyodOpt9qxdwTVGYrYFfCLEPUpjtCKx2ywtwnnbBS/Nhr0nZF
g3KHTu9VklQbwc+uAU18LMrYtZJD19Q7cO26lBSbNghWgaqsP2id3RBRg7yJsUXL6RPRg59pbWz8
5E7NtbUtteaD3GQ3vlbek071/CG/N3QQjCuqZzRDYjeaeOuDVxKQdFsQyLvR6NsQ/sew4hXqAA9M
V7+V0mOQq7dUE71gML24C9/1WvP6Xlqj5Rtpa3oYwGdlA+L7UBTaFSk7PAO6Qz7E74JRPA+dvxrA
1ttzr2tUIG01tk31rVb1K9Wvj5qUfq/k/Cbr6QGUjVey6MRZsCXP+UqSsEcE1O4UW7BArWa1xCZM
7ewaJ94osKASJH+K7F5v7bAcvJ7qVwTtiOpAD5LwCLEvR2Lmg1pGP5if3hcDiN1LzYvT/imp5MrG
9K7VWtn4GV0JQudWA7UhbvXEenWTFfSHYIg26mI4iMV9rCSroA5/yGpxS0NhA2DcQ2dFP4gv2lDh
Qpsh+SES/aqQU+iD+K+Bbz7kOnJNmrDSeum2LPLCtrTqKgiBidDLTWPCD8dIlOZJ6FEzuy9N5aoN
/N2gx/+fuSvbkttWkl+EOyQIbq+sqiZ7kdQttTa/4Ei2RIILCHAF+fUT5Ttjd+OKxXE9zTl+ah8R
hSUTyMzIiI/Tt3nEeTwnk6QOTyaujmNdJGTRbx1UeNb4Z6D1D4SRH7ScP0kCRa4ZhL+IQPokMiXs
9lmR6v18H1TkuxHY3I49IT57GOv5TV+Eb/1Of+gb9qn7AfAO9E066ibzfR69ZcivRyJ+qsrhKIoB
OZAmmcCTndRSf2lF8UfR4nUjefWx9LvxJmymjIfqfvaj59wTSD551bEFyVHOw8xh7WPdz6dOuPeT
qH9ri/ohaP23jUj6yr/tZPvBGxFi59T5VC38uYlp6tQqbUN1S9gYHUO2oMZzfkowvLPKlUIWhTo/
I4hZ3xS9/M4hJXjEs0WsWh55sNBDUUf3QJqfaW0jctJS5uBxPIJYUiZTCImoctSJs66QuHBPTlR/
6PouK+OlSXrKnqgTvm1p+RMA8htHBc+mp8mg/O+kn25nKISQITzQVXpJWZE7pyZ31MDDRFHcHsTR
7ctPyGWlYzRnrXSSvJ2RGHu/ol5WhqDHBI9wy6eD16kPNfvch+WDWbs3RpH7ua2P6JO/4+DEn8Tw
iblN5ufTLXXFZxRw3k1jnCeMFknFkOEz0edF8p9M6OMQasAh3Dc9z0/lG+O271WuT9TplqT5Foga
z1Xyzl3aZ/QxnEjQ3QMzUSaL6x/nSLztvOq0rvGpmeiNg+4uMWu4MVQGCvHkCOha1V+R4MnMABuj
zl08QxLHKdEINmWrh64Rv34680W6EPuZ3PGge/fBb4o3SkTZxKtbQVOO1GQQg7XsT7FY80zr4JGP
YArHPXD5hv6TbsF+3iBwODN0RCimRNbDtlElkq81ZJnr0gHv/qdojo58eie9BZm89UiNAuLTScYg
Txzw30XDaR6emPN9Js+sLw4qRzzzX38FXK/iir/COjv6e24b/GcHdK8Cwf9bgJj+aM+hVW9/6v9h
bEiRusA6/fu9/p+h4fJNNt+6l6Hh+R/8OzJEkvdfACOiixdMOKgcnPfw35FhTPE/UETA8/qMqAA5
3V+RIY3+hba3KECPAMgBkORCOPc/gWH8LzwEz11p4AFBJgPkAf8kLnz9AiRowA3RfYuExet387pK
03l6VFkX1O3D2lYNFPQkIMsv1uEXkdnrqPPvz1v5TVnCYiunUhnLS/VA5nie8dap4/Y4ydgddlKC
r/NIf49ixbQFbcMJ7SjQqKVaY4A+Gr4UkOKAdkRP6ZiN2l/9x0EQ8I5fntfWsp3n+yLcgGP020Cv
bVYQUH4dZuqq+6Ie5Xq8/H0LKfD3lM4DvxhAD2itZPXSZqbq4ikbRjfoMx+5wq8ElCL8zs39+Qei
tfyZ1PPwxVsDKNVD4KVUt6hjd58u/4ytaXqvfwWpGUGr0aizSY1dAVWnVtensFyaPTj01vmw4tli
GvyuHsI283Jv+iDnyP1Z1jpihwDXvdk5HluDWLGrUaUMgIJSmRbSZ4nCJfqu6uaaIp7Y5UbZWioL
gzYMY2T8otUZH9zpXaTV/Oivku50FmxMwe7uaoUapqEjbRZ1gn2sFjDzpKWMQkiGhytKIFdtN7Oc
gZPHBQ0QSWQ1aJRvVg1KRaeW4v11X7d8QVkS6aLFSGUtHM6TdpVGZxWoRvZQIVbW9S+bYZYbcKUy
DCgKlQXVYuZ3uQDU/RYZE+6hENvo4naZVXvfdaXsEvhhERwoKYrgDlw6wrn3m56JE68dDpgRyGMN
qD2GyD3gZRPsNWW9TuP8/Qstt7GAh7dFP4DK+Bqhl2dsnb44VSxnzU1ekbj9bSnAU3+quFTeQxAO
lTkpJuj6dHkHzgvx92vi7+Etp+JDk2WKqlxnQdtFd/PCwdgXlehNWQJ1T+QYf788zoYtMMttjPWq
KjxYdJa3uXzfkKgJk8Jt1R4b/db3La+RC8RebhurDFoSqk6gOwkVwaaIdrzelrFZ/mKYg9F4ZYFA
tBtB5zX55QdSdOXv86L3KkxbQ1jeYnRzcLqElc5IvPTovSD4stOts5+URRheZ87e+RS+uEPAp4C4
oIhUVgoq0N7ne2jMr5qW/E8tYDMruTELz/IXuGxXXnBcD6wlIHxdIS+jwC7To7RcCaf8fPk0bY1i
+Y0zMAv4Cl9lhfahdjeT0Y2QD5mn+q3pR/CxXh7m/KN/YRye5T3GeBlCPjgyY+FszAEYnWr4ELrG
hG/kEhMA4KmR3Q1pkch/muoFCZbLA2/N7/z3F9s0FY52PcXhtiYhn9GExzzAUY2OkybOiz2w9Ibt
e5bte52ZB+PNbZZXCgiZZKFeS04zCRt1bGpXLDpxg2H57fKcNizUprKcIqIo1ON1NvYqkieuILR+
WsdCfrzu+5YHMApUEayleLZWeFgfS9W3f7DayfcENLd+v+UCSInAFYLdKhNxDDKaKNDHOaj3cKcb
14CNUgLoijadU7bZ7GJJiqTIXWFONJJD+LFe2Rpkleh9gJjwnIvuK0DZFp7weN67BzZOnF39lDRH
Ot/F7hA1xV9449E/Zmc1+aEZIrJz12ysILV8Q0AIJIG7BW/yrp1zJDdmdjfzMPx5+QBsLOE5zHpp
NIiFK6A2Gp0hh1n1Bzb2LD7lNemhutoK5JK8HhDAhPPIzZOxWqqvIQ+83y8PvmFLfxJ4vbDYwohq
0eiAzxzu0ubIgr4osrJyF/MkFJnJh7AY2vb95cG2FtJyD4pQ5JpkjaPImvV7iYjqo9OZdY8s+bxg
v3B7f/JSv5hLoCkR2qBPeqgXcpyM8xm1/kNb9O1R6vZjHYj08jy2Dp31KGhiVYzL+dKO/KkaTh4y
vuEhQDGSJsJ11uF43TCWZ1j8Rgesm7Bczpn+LNQfhwgdsDFY7K4bwHINXs3LXmts/oB0OYTaHNeg
NSqemiJd56H6fnmUrW2xHghUr34rWsTls1+j88EFj1Rxys9sfwdQCiE/vM7cAzxNMmePkWvjoP0J
VHlxEppI0NZz8T4H8EK+98raHY9IJjX94fKUNg7An108L74fq6EMe+AmISefd9WZFTOcT5GiTpWs
vWF7hHBb07A8Q157iqICozJvaiP0ygXy4I1aXTmJs0t4MYm26RoVn61Rop58L8OuPapVDs/tUojr
Yr0/w5sXQ/AAAmJOhHA1kDnAhyXRJ3+YP4CFfri5vBNbS3T++4sRCoi9aEIHlSm0paAxljk3nc7d
na9v7bNl6BMsupnyDhvQe949OhYPNSTcUSSs917PW7/fsvGCUB03BCdVVIX+1jjgxE0aIuSn65bH
svBItz2iXoN3c7O071qfLCcd092X2IZp21wmwUpcRRFgoso8/1w5qn9a9sdamDzxB/5GkmKnddhq
F/sr3rMblBdZ1XHYSuyzLB9RXfgS8eWGRt1jX80PamruVEF/4hKF0qBb7JFkbGyOY1385VlYWQYx
MleluItL8n3l1c5VuHGyHMu0B9YP3NTwIEXIxlMet5CNR/kEinGC7Nj32Y5/cR0657+/MI3RTDWn
7thm/TinvhjW4+D1wS36x44qYPrrVSfM7vYYWjDNCgdrFBUO+hON76IDqNHHy1/fmoNl3mE8ic5T
eOq3WtyXJCiPy0DLIzYbjUbxym8vD7O1G5adS7SLTAb5lixfVl0cGjardxoRBup6rjPudeptHSfL
1skEbi938dsMHFsnOo/yEOD1f+VuW5auPRWFBcguQZn6Dl1L93LxEhcF85L2O3ux9fOte7yQA5ti
QA2zJupcL2lWbqZ7eVb7yC7vwkamGM1yr09s5OtSzbprM0CICTj+6HjXKYdCaVy2EOqi9XuPhsW7
qK9B/6PW4EPnAaHkj735fPkX/HqKgBe//gG+WXwXtU6YzKAWOP22fz8uTrEjM/FrbwlOstdfBw0o
1AVrHGbqNeRdXo4DCtuyBfxhnOJKHcTQsq9qNeiBvW46lgdYijFevcLBgJWrl8NqABBJogHWenN5
gF/bDUjIX8/I78J8Rem/zeJgIEkJPvpTKwZUF8toTi8PsbUl57+/8GKF7EUBOQmk1VFNPC4Qi0xA
VpDvGP7WlliGP/iq6kofmZIY7MkfmiW84UNxrF09pnKR36su/GeMM/97gaHd6vU8lDKhM5Mee1Es
cMfzOh9E6M0PQLjkHw0eFKfL63U+qv/p9cGz93qcljlFXM8G60U5zYau6xLEKl8kK+78IX5awdyZ
gXvD/3x5uK0TYDmFpp+8YuIK95hQZQhpJrdcEmmi+SPRA/9nxE5/LZ5N/LUSgDnLHItniIkOjsrZ
LRo2wx2/s3HE7Ir00LPCaSocMdh+eKNUO97GA6+us5HIsnqn45MXSzjmfKzb4yg7/4iIqMjCyOw9
Ijc2AeXTVzZCSeuPngvHsjDhPgSoDzy2KnZAky3bf9b8/fcWWKZOQ1BDektcZ33vmSRHmHsCVK3f
WSR0of763EaWnaNzL+i9qpcZrWP5NPkgru9LNL41TrQ+0Grs09GHwku8opFKyzqEsCEYAh0Tim+G
FIOLzJYMBeCqnQD8ovMCcGQ1HnvfFxosDW0ZheURwdT8PK2de1dGFUuJX1Z34arGj7VYg4Q7k7kX
NYM6XNjT38cZ3CRTN58FPhmgyMk64F1+mGLAFoDM5ajI1mR6I2jho6dRAfh/bPJpyQ8RHkR3cgQf
fVKh2nU3esCkUR6171wGHvoGbGtfVrQQ5wfHHZovujHeu2LmEOSuA/KznjXXh0g1wdNCiT+fmKrq
uzoPV1BI6uHTuJqWnvycBu+qea0/5ov/W1ca53tbieUOY5e/NUsRfaZDQ6Ae4+cZYGw08aVRaJcy
eARCqTGNptnJiqobUhSYnPs2cKrbKKgjQCXJAiDwutL3YcGiPzo3UB+DkqI5XhAzI0cVj+OBByjl
JmsDcF0ClHf4DJk9PwmCau3HhKOZBerl4RD85KoL72hTjvRUkwiYD6/kwePM2uim9tviKecFUD4L
eKw/NYGnl1tSxGCBGKaG/2gHUezlAzYMJLQeFqZnLFqZarIBdecjyHDZcVRxfvJIv8eps/V4Ca23
g4wrss69U2e5AGfaXThElTisa1jr1MmNi+LYAKGkWzqyjqdlxIH/bFcym6xYWoMz6/Fo9XYeg+d5
/eISiKxrDfBmr6JNIzOVr8PzIKl4iwTmNz53a1IKp8rBud80AEQqHb/lnQrqnRfHxkJH1i23IHUg
BWhIs6BsnDREge6mFeglbQBU3/HWW0NYF5wv57meK9Fmaz/o8BDmdAFonbOvUV8AxHzVtWYrK/ad
EwW5V8lMRG51orU3/JHHjbxfYxLtVWk2rh27u6V2K59MlNXZGowOPQxeODqHcIzU18tz2Pq+dSsM
7YqWmXypM+ZEQIczcMINxbAXG28csdC6DxY+zVCLolUWc/8zp0V7GOYYQLcoh0Z43SKPXTvjDQhC
IF9cNmznYG/NybolOCNimPuqzpQzQepyWrrUl8B9Xl6xjdegLVw4zisJtDsCndKEKzRe53L4A1g7
96nQgOF2wcwCsHA1wLBeHm/jKNtcfYRrU3t07TNmKqc81NDggtKNqCJohoAq+NPlUbbWzDIY1xdz
xZAFz6q28e95HdaP4A1R3y9//XyafuFqbAZFsN0b8MQUQ6b8PPCAL+xWntSVR5NqLEN5aFXZ7Ulx
b2SB0GT6+qEj/cAfR1CtAR1KwbzqKZTjOG7muvhm6uJjP5gbQGjV7YjX7syGp8tT3FjAwPLsaIUo
gVk3kK9capO2OSGpFqDJvvz1jUMQWO/Dyu9jwSXtMscxfZPETZT74BNtYnZoGs73eO431852B0qF
dSxUl7E4GO9BtKT1t7nyCnUPCZeQ383nDPBNTeNKIoMHBpJbg8an8nEsTLfuzPW8Yr84LHbPjwpk
M6Iw12ayI/1vYl2hBhPqIj/pFVnuxhv0CbSYw02JvK7ZMeqt3bMcFcG71REoa2W51uzZ1S2apuI9
29o4/YHtj1rhIZzTRaZNEAINz4fjEnniNKLgLkh8XZBlE8P7vRj9sEMzT7XC3g4e3PjXGhoq7Njy
hv2jnue/HviBdXVHw4h2PrT/pEy0GEPX3qGuDLqCGtYeLx/1ra2wPRGobRo9sDg1/EwM43nkDUe7
0859t7UXVihqGk5DRiqe8tD1v0wtQEd499OhOs5tq6cbDwlWtTOTDaP1LUcU62CqIuJEqZYiOC5o
l0FTxuoleexNO+d24zKy4awuZM/cQc15Zhzuix/hhOL5HZBHck4JSCqGE0ho6HhrZrxNLm/P1oiW
J+qbvCp1PPFUEO0eZA9+9kT1E1ADE7oVwXhTV2BCQD8mOswuj7hxIM59pC+TO5OJirrwS5L2FQA9
hyGaBnVoPAcEx9cNYBl/0RnumAoOu5NgHUGsMlRozDG6WXcG2DoI55m9SE+VdKWdKglPgZ0dbqq4
irO8GM19VE5XOjCbEkj7tC3N0mCRdCsP/bS4xzKiewCOrS2wbNJnAiI2MZFZZOrP01TiggtmuZPx
3Pq4ZZLrZMRM2SIz4izjO3+ZoWTRgJ79qs21kaQVqj0B2nLw9bDs7qfYibNhcN2ds7mBwQQ/w+ut
jfMajVQcUgpjHjRfhpCwA1VA8sYV0NiFxltwCQ2wjZ4PAnjlQkx3reO7sJzKbIhElwlTRTcsnj53
+Z6s/YaLY5aFehochrmMmgzpQ7TtqZDP3wcq8qfKrYIfUy6qvS7djXNtA1AhKz/3cYckjGIavTro
kXoTgvrl1uGCX1UchjN5vb4yJzEBjAYpHoYuJBT/h4d6dugz2oL7n5dPyNYsLOtEUgZgA3jOjM1I
xIAXWAIKXDvZMsbjjpveOOI2QJTT2QGrUlBmswQM5EbWhqGlKpT5HpfP1p5b93LTjb5WBgM4kAT+
5E+BlxE8lw6qq/x3ddvugVq2JmI5glKsFE6Gm3SousJJ/JbOaB1ywGixs1Jbm2E5g5byZQyKvsym
NQj+qAqHoccNVJWR38hgxyVsjGHjRJHfUkFQc5HxpZQ36PN16iOZQduNdu4g+HbVqbKxomGXh0jp
ceyI2xbAZQSyFEcaLuCj8XJoEh8vD7OxITadLkPnPahWDMS8RoUu2HlEmz8k9a7bDRsjWgWszlvT
lZkfldHDMK3nHtbKfapLHXy5bgKWgaPlzFSzxBCmo990gcRJrtmOws/W4pz//uLehdIeBLPCpsxk
36vHyERTgh7G/jrXZGM+ZwPkYg/lUNzlOlwhBsa6MCkXwsskhkDMXrZsaxKWaZc5W7VSRKA9+9y/
WUVRnh8k8aK9ku2G77A1KpCwDQv03RcZz9m3uF/7BERJD8yYt/Nk9tS/NjJBNgRUhUUULWhKwSy8
t6s7/5glCw8uH486cj/3hIZJXn5gZH2+fKw2bNyGfKoKrIhN4YlsnAJA5ovR9e4dMDP+5izTdbB8
KBu8Pl6gFqB1R1ClMdC1AVnCCs3eLlpvL89gY99txKeh6FR351xkFG3RmSsR2aHw7O2sz8Z+2JDO
nIRuHtQgKwhXHdfggggGdieKkX0fXECM3zYMbaMQ541/WxrX0WgzjZCszy5PbWtzLJsfKjKrKUDU
MrnU3NJuAh/3NIl7kJSEHy8Pcd6DXyQRbJin63WTXwFaBOjMcOqi8Ic0RZ3ky/AtZkuO5lFksxla
2HeulK3NsnLpQSABakFSJkMlZD4Rdx4/x0u1i9Xf+rzlA9qaeE54JuogrIzv/dxDhWYCocDltdoI
6WwdMsO1n2vV5llTuY+daR79fpmS3PG+FGv4WfZsZ5ytbbfudhWYgQ0F8iAtCdpjP3RD4nDkQcxc
7Gl4bgzxH5hOSAsKUKghvJdAaCRBDHWHQhOGphmwm3k7u701imX4HeTWJwXVx6xyHAguLW1fncq4
6XuoCNT9zgNiY89tRfp5HdTkBQvIObwBXc+9fvBAkXq8vOVbMzjfBS9uRsiFIKSTIwH5mN8kXIt3
dcPKY7nwj5cH2Pr154FfDABC8SkoIwxA+xaKCq7T3fbG6PS6r59HffH1rlbz5Jag/iiEFg+eWR0Q
S0Bs7rqvW8bcmLxe0bwVp+PQBDehvwQAfHTNztJvrYxly6JBp70HcErmDe3PqK3bAzie9nKnWx+3
3ue0hMTOQnqSygA0FIoL8Hg4k9iJ1LdOjWXAnu5cOfIVBKVQfALiKhyNPpKmQGwL8pxmrzC5MQkb
xoniIDhZIolcBog9s2mawVXUz+N1j0Ibrzmip9eLyzZOw7IsTxyEeOnc0H9GCvlXgtSGbLqRGdaB
czigTuNR4E/lYEBaoycKRVVcCztHdGMnbNgmeL3oVAzwc5Al+JlPTZVQ5b5RLtmr3G3tgWW/2Nke
dVmRZ11ZgdgUvD2nkEfXNdKBCPG1/UI7d9JEoVjSBe78pWJjeer8WCVr4Q2PVxmxYxlxuA5RLUqP
p7OakZ+e1Od+Gdwrl9+yYXC+ojVuxce1m390I3XPGv6JAft7+bdv7a5lxXxsAWSK6zxTwBLf9sA0
3uMNtmZmWvaw0ltDWKYcg/NvDSXlqTeuT8Ui75xF39YKtOWXp/Dr8wP25Nc7PERdFXhCxClIfqqH
VjVLnXgdUdd+37qCtZdPaEvB7agr43/qB+G/HzS4aa779VYKTTI2x6YIcL90a/4QNovOihGQ4stf
/3XAhUra67VpomVejMHdSORcQfOAoCikIP9eqjuZu+1OqWZrBywLppKy2RUKZxQ0BkC+q1InuViM
c+UOWzZMq0ICPdLhhpeVuOWiejOvQtxct0SW9QqD1aYcV4ArvBm8ST3wVTx4muCRDqDW+HJ5lF8b
AcgrX28EVVFJSvQn4BA5w9dWuTWIxpqCRg8+Qp+9jrOtjbCsuayVN82j4GkNb3GY/dFHqjQ0O9v8
68c7iy1DDuJpYej5wUr5EAj3Zec9aUHkQUflSTZR9VG7Ed95wP86qALt9ev18htG4yUEMqkohTiC
kaq7i4Fjug2RBQe/mJxvwfiynMpaejuGuGEqNupykXCFbGh4yvzgve+h1jTU+Y0z6EcRsz3U7cYG
2eBLsNA4VdygJkgjoU9idMWx9se9dPzW1y1r9wSeYiUrSDoNi3cs+zg8QpPK23mSbX3dsvJ25tqb
ADpMp06FKQ/Q+DXVXv2P+Pb/9zXDbLwlAC6dijRKb57MfZMioyznA9rGw3InybEBOAC27fWRykFC
UYQcR8rj09exjT8PoGQ8xWS9hyBExhqpj2qmz8tS3jnc/Lxs9xs2YwPQNKgQIcjLSYq+rbYDRBVt
O3dDXuX9sWwK0HYtfug5B7H4hu5MdMPV2EJFQwxBMClmkhZ0Gh7jeJpBp0b0e7fp9vpTtmzF8gTe
ILwVKcg4BZsniEv9gTYz1A374CvFdN7Ocu121m+j6gX+2de7pqHoQEHfxtPW0UHxXi+0q870fs3y
qBzdPHLClHvbVlKtIEEKIfTT00CDeFGg8T/NG9TATkslnel9PkLV4FgHhXCOwJnsoqY27MKG4/Bh
GeY29ONU5kOXNKCPPVMK7jUUbuymDccxywCmOt4jEPLGBzIU944Y78CpelWIAj6s18vb9QuSpTnD
+QTw/7cOhMTVwQmH9tPl43/epf/MjZ0Jll9Fz7Hb5q7bmjNxpgPiTPa9CwkKFOVzuTY88V3+NMhF
vSViuipTDi7o1wMyVSNaYZqnvSc/rIV5G8T67Qw5sOueIjbM0EMdvVHNEKd5jD4j6q91Skjc73x9
Y7P/JJN9kWzQAJf3OVDtqVn1QUzRU1CTJ0TWewn+re9bLhCMXf68QC825bp+DxL8WzLJG5/rHWPd
+rz1yJnFAIh7VOGdxscggTJsCZKjsUuMVtchNFhovXCCeRJmaDGDyO1/FxQHKeh2njdbv95yasME
Gv1xhKchHMK2IAnl2cSkPAko7OyczvMp/IU52HjBdgIfHXckgtG5CJ/92RGZF5L4MezM96Dy9orl
G5dOYBmB1/K6lwpooNzJ3ZPRE7iO9NQePCqGEy3R0Unzce9e3XJ/5+V8cWajouCadQrJQ1W4X6kX
Nt+14OHOo2NjU2xAW8l71OkoOgR8tFIfndZA7WwkbboG9d7Db2sCllHEYS6B4eZRqlignhkP6DsH
WaH0sgfc2gvLJqCqJWdJcKq6VYOsQ40yzkze9cjiQn6s8mlVJ3oBkerl4bYmY9lHQ+hYNRNMMA+C
Je2MggesWXu6/HVLFvSvV1pg2YiYUASec5BzDk7b//BnU/u3zBHmx1qhZnBT5ssjBd90sLjiMfZ0
mN/Sgi8EggkLLVI0tf0ejnHVPZSq9R9i4oIsvwkYFCnWtfOfRd9HbOenbhwcGxFX1sYflWmiFGVS
8XnWZfwBUFaQFQe9kdnl5dgaw7o8jSFjU4mQp41g403MRj8xTE4nTXYxRVtDWBdo7em8nNcJpjwL
ccjj/C3ExX7SvNx5dm94JBvxVkVMrSAZRtTT5aepLuYECZQ1qabpaQQhw/HyQm2cSv88uxc+oprc
lUclkhyhS8Kk8g34wQWEyq77+nnUF1+fhrB03cbnKVIdeEs0ufOBO6F+f/nrGwZsw91QX5chV9CN
r1h58EmHxqM8CBMTrguki8K0d/NPl0faWiXLVYQRaJAbA7cdguIUajM5hB9UwT9c93XLM4yshbAE
1GLSKo8++b4y70aouT9f/vjWMbL8gppY5TQuruWgoPeLnB88j96P6DubOduDNm4sjw2v6wPSkggS
EClBn8dNCPqrN2Yd/Y+XZ7D1dcuWwQFDqVPi6QWF2SptykIlSvH4dPnrG2ZsA+XMOhGfqRFQVj4N
nz3wTX6j60juoTqh9/LoW2NYtz4R7Rr0UMFLTd3Vt20j18T47Xhqsdk7lrY1xPnvLyytavgiW3kW
ThD1nc/kibn117DRp8urtLUH57+/+PzMXF/Ng4rTeg3C+7we6luuKmcnLt44ozYyLkIriA4qPL7C
smJ3Boyob2YwNN027gKwCxJJ8c6Vv7VKlh3PJcqoIWmQ0s37b9BP/UIc5wHNLnsg4o2gytbOGmvA
sAK3gjdVSraH1Qd8PRHaD2UqVRXHB7TbCf8W++N0NxxdBn2ipUKu4apdsmv4AV+Z75oiTFuK12Xc
LOShUbx7vO7rlifRPPagncbC9IzCPOqceMeVVO7Ojb11BqyvxwFHOqGbcZ1CciJp+hBhihlk4gfm
2SC9eNUcbNQfAUm/ywkUD5DT6r7Nw7JmzjotO3HKxhxsuF9jXCPOumcpI/VtXpriAB7+LK7RgZQz
qEpcnsPWKNbDY5mgNccqVFVoLt91c/wxbvRbxenzWAP4d3mMDXu3MX8EWiMx7ZCuZk2sT63mQdrF
XbfztNn6uuWs1jZY3Y73cFY6NyiBN/RUBOLTdT/dclVo4JmDhg5hOs1NXx2WRtQlgB8g6NxZ/61f
7732hZB/WZoJSgZpMUEFoxC9ToumGp6v+/mWi4LaYgdpBh2l49LTB79a5SmY3OvYUaEkaf32Kjd5
BS0FiJy04qYUU32ae9NceWosG155149xgH31u65Kg15B+gH8rjuFh41zb6P5egn28S7KI0hJRI9e
7U5J38VvWFiNhyWIv161/Dacr4FwAKW1DlPN+/KzqwrvaR6V2nFyG/ePDefrPOQuFFT40EtPzFNI
i+5IgIO8B3VUt3PFbZxOG9NHndGZlVPAw/WR1yeQ8S4+BY0A/PG6BbJs1+kRO/ZQkk2j2Yz5yXSd
gCaGX3Q7539ric7zevHS8HjhhixHmlBGo/91ZS3LlirKb5VZ86fLU9gawjLgIR80Qy8ErhrcvR9G
JvgJbV/lsZjUHvJ0axcsK25DFovIQ8DAaauTcu77JJ/UXuZ54+s2wA2qQoCZnW8ALw9PCBx+g9j5
srO/G1ZmExYybzF1aRA5z80w5kkX0+JWuNOYQins4Jq49necxcYu2NC2KYdKpKMwCSS5s8WEp0Xp
r3Hjfb+8yVtrdJ7fi3NUcchbDdWK0BPEoZ8aGZXlzRDRrt6568/Rxy8ShjZhYb/KeiYlclNBSI+E
sIc5Mr/rtf6KmnVWR0uqY/e6h5drmYRb5h1gpUGIpKFXNYlHurpOFlk4zpVbYRlESDg6ElrEJ9q4
OpmKJl3c6GR4cJ1TdS1rYMaT87iEsAaDfMyxiAegokDwy65TpgCN7+vNHqsuqocuwsMrnGSilRMe
injcI8faOqnWtVZ5QMlEOYwZxe7iMEbVl8XxP4doHd9Z/w2bs7FuPQSTlDZ4+3ohe29kP91IMPS3
Q+DdksXZuXs2DMKGvOlqAI/EgHzVsEJ+i3VoUnM4RCcum9ufUpq/sAcb88bnJagbPqPwWMVFDno8
H5xOJg8XKLG5YOy5j1xorQC0DPmGWv43Z1e2HKfObp+IKtDAcAv04PYU27GT7BsqcRIQkwBJgPT0
Z/V/tTcnna7yVaqSVHeDpE/fsIYY6hL92IZvw5B402/QGwh89QZIvxYsHm5qIGHeGYMP0i6Gfd3H
eDJ0C/UA73fRMRweDrG3uFPSsXhN4eW4XOM3/PkV062ilm1Y6CZac7SJ4HCcxr7l30wbdP7u7y/5
wkbcAv7GztC5c2t86OFk5vII62dSzfvQpGMER5ErV8CfHwOGm/89TRyigPBpRAq69rN6LSiZv3Vu
Cd8+9hCbaBZP6P2WJcFZHasHbBk07Ki4rYR+/vvnX/r1m2CmrPXCQfUxXMdsCM2PsHtTENa6EvYv
ffomlMUwnwl84IUOFR1ZkiVJXS7ZsEQuuXKQLn3BJpQJE5J2gNjOAe2n5BcSQ/s57un8+veXc2kH
bUJZW0eLg65kchhsPJzoMvq7ue4ALyzi8EMlNt2C/grI7ICfUKFdVzSlBqEHwOx0bASPP7Q94X76
3+1pCWZyCTj7BwlFlEO0wtmh78Q19Ys/vyG6lV4sR9gkFgagWtnorCkpioz5DGy+srx/7lmDAf/f
H5/4LTGR3/NDIN1NWCQD3O3IIZrgVdmpMq+G5UNJLt0KLtKqX8u58PgBtPnl0HkYfjSM+Y+Ku/FD
m4kmm5PcLbXnRDvhWl/a+ZXPXtCkrRgTGM241fv69x2b4MX8/3sFbmH/fWGtchGtqiU6kKHnN4ul
7BfRk/KzYY52XqLBpV5ewOwq0kV29f7vX/rnQwjzsv9+KTwcgEWJ8aV+tGI4S0edUW+4Ns6+8Ehb
BN3IRgYDUUDNdPBWtA5SUfqYVGhtz2wHafM8Qmk7BVcxmhd29BY+11pSWyXxdYzB4SGd9QJJUW+K
OqilRuxKVL/wxrbwOWcmeOysIGMw2c57EcOCkQ9k+efv6/G/TPEPu2CrWxhjDMxmeMAfpDWpgeWu
XbpMtd9tq9O5gD+mYbeaDDduUrATnu4w1voYTJ3G59f6r0Kicyjjljo6f7WFhW9BkxQOFhCxUlPx
se22RdiFVrTDFLPwAEH9Aa1C+rNoko+pBtEtuE5oOkqqA3YwXTvuoIqpsmkuWhiczlfqk0v7eXMn
DqtkVkNx6UB5kY5luy+oP6QS9pM18eG9sz7AvDsX9FoL4uJu2NyRSBz1VE3oSaJ/1YSHtvF7uauN
GIaUOm+tM0Ear0iboU4cxPYnuWa2cODLhX4nX+H6WYN0tviF/RBUi2414FoU+x2Y9mg5hgD31TWE
oVF6XtPsvHC0tjg7DsoFUHJVeBiXaY+L7g2WoVdaapc+enOVglaczA7W14c2XO0OYkdzptRyDb/9
v7nDH07tFmMW+v1omUMqBg4bnHFj28BRGpp/EHCJof47pkZ4waewFJOXFhErihuYAUVL6leTH6Ve
6PleBq8ueJsKp0iwn6oE+nSNIFyfJmfXHz6No9wj4SdeaAcLXWSpMlsgMRnu/h54LsTOLWhtEgCU
wQKaH+Q0HoOifRPrWqWS8Gt7+dIKbKKLkJEPN1V2/gLzHmCZU/REPkYQQvH439DVnFt1pYN/bREp
6BPG750rX5Igfv/7y7n027dXc6Spn0wo6+eYK/B2pyX3Wv8asfqcEf1p82yiCrqAJIimKTzAFkI/
ojnUVOkKSdlcQmJtZ7sy+Vj03QLXuFDw8uURMqWZkR/wXo7hVk1L7Mm/v6b/teX+9CSbbAI8UWBi
IWVxKAksLnce702bBUB0fg6glvLQra1lt22ne/3Fm0Rd7lpH+oc6ROTK4RoCaRUOkI6FY5KNvUyX
ZupT+EXC9tcfqi6GVCpS4hzeSiqEwYhdrhGcLqzAFhMHo/NSwKOZH7QWb+fNf94+UTmPaVXPH6qn
EAb+u0XXsnBO9CQ6NCAGOfg9hcRkjHj6mrfBhU26RelKOicAbqJfrTSDkC8ynpu2IvTK1Xfp08+v
7l/JQdLMJUxcfH5waC1Cli7pT9Dbhf3137fOpY/fRAcLbT9cdedq06/L92WY0NNCL9m/pvpwIbxt
MXwRtpKel5XjzmJRuoxn/EAbJWlQ+B+bCdGtIh3EpcE3CnV4KCrkIekCVaJv1VA0Hxol0q0WnY3g
vNcojQXoyvGGVlxnUaj7K6jQS+9/k2gM8FTyV604CGxUn9yq2yMW/GPYK7qF7MF5ru2BK2aHIWBV
XngJz2Pnf7CQ3cLsYgVPGt1j71DI9VVQqq67MiWyF+Wp4Sb8/fcdemEHbbXnAIJ3YNxhXmbIOL+w
MvKfI2LFO4Tuyn739+84x4I/xE++GXhDCRJg7gYBepqi70jmWiiG+hJawa5rGDK7iv8ySSm+mmgJ
5ivfeWHlt+g7gOEwZsfdfFiSqhqzLoACOFLmif36+zNdiK1b3J03jz1qfUwC4Xk4xulkFKcZcy75
GUaSfbYAKbz9/ZsurdD5Cf8VokCrRa1UTWhKNkI/CGQ0/4RA0j4XTdh/7BBugXgND6NiHAhmgl5o
bjh6ehitBc2ViealB9gkAn08KNv5BA+w9HzKqnkpHiBuFv8TI9e/EmgvbbHNQQf9RIRwDeVY7joC
kT0s3e9KEsZS7gYb3ZSubIv7ZcIPSR2gSdesoC9tg01q0MY1xcayCF8lewwH+aDbKHe4FJEP1+WV
ntOFvbyF58EeME5Ev6DnFAbJI+0M2w8tvwbnvfTpmxs8YazDTkYG60xQ3cWsDI6m4s2Vc3ihX7aF
51WqW+e+D+jB9pHJDHRGTyFLgj3ss81u0kmxT+Ki/thR2UrZURbWtocoO6AjQ2uzqhJyzaFDKiCw
C1jGNauiCxt6K2cHlTED8fqSHmIcxrPuxgtt2jYTa/yx88g2R75lJXd1OdPDxIW9GWoxwASHXVNn
u7Tgm7S/aIs1MEHPDr5shn0zA0QeLf64/3u4uvTpm9M+QHcfXr0tO5wpk2NKxBx8XmF2fI3Ic+nz
Nye9GSD26pX4/Io+Mxd1D8zF8mN9ALY5zUBBqKAqa6SZ0xwCecR+qbPR8YdezBa6hoY3FIAmZDqL
cPVt0AgBLr0Mr/z0C+dsC12b5boG/Yy+tK9k57K6aFwM9Jp0OAyMWb6PfJ18qWaif/z9cS4QFuhW
tK4oQmFcENNDY4SMgWs3UGZAk9Wb03O/6t7IuIP9AIFFo8oHamCBAVVW2AXlUhg2pwxuBGpHKtRK
abKQ0GZ1CMFyJAYTrGSL2ofSE1ij9BR3uvr19x99YfOQ84n+113qialHKwPW8yAJ6Z0tfJ633fgx
yRPUJP/99KqG0hL8WulhiTDoS9ehb3Qaytp+sJygm5+vWoypOn9B4NH1lI+BYpnX92v+oZezNVsm
NfOk49gwbiHzEaTI7ol3zcfMcehWaK9d4gi6UT45QNtmzGHOoU+9w/ikaetrYmsXkgC6CT3LgKJ/
lIygjdc8WsMAMiPiPpzU56IHhrBjM9kPV+fxF26BLRSPGsCQwqinBwjq0JvFeCRbC9YdYzzVlczp
Qnax1duba0xOJijGA3ycdFHG+mb4kviFHDPa1xAQZH6orl1qF77r/6HzIKGjTEeDQ89bk8d+xzO/
I/aewgbhRzxTe2WXXXhtW4BeWOqiXouIHJRzGiMMKIvoNE5URbNBt2r+WLTdIvVgGK9ndd5uC0a8
R3hvFHkFbMmVh7gURzYnvTM+CFiK+gevi+OsYmGUY22ugXcvLcX5W/8VpVq1lirECP8A+6segiL2
SfnzksMtAoPSayLwlx5hkwW0Xhsp2PoQFN4rewV7X2ZRQeXrh2IJ2RxFG1cN66QfHMKpnl8H1tb3
zdpdc4q7cNltcfJzHzerkyo4xMkkUjdodBm18gqTeqr0P/vVOM8gqHvFFarkpXe1yQsEJdzW84Lv
WxZAEpjpMoyZ9ZWB+4Xl3qIBF87gQlnr4NBo0e5YyG7Hlu8XXtk0igAB/dCKbHGBVpdx3K5DcBi9
cnyx8DV+5Gq51iO9cKq3YMBJRiSJOjyDba24X4UX3/oysF0KVtEH0T//Qy7961g4sC5WuNoQpN0l
ey4n3d4PISHfP/Z+zk/2r0+vTDwPyFv8Ayza232HXlceVM01P4RL72dzpCku7SAKY/+wqt7t2yRp
VTpPtjjBbAQkiY89wvZI2xjaZIHxD0sbFHkI/7Rbx+aPeefRLQgw4lOpgA4IwDRkw5fSc/0r6HpX
W6WX3tAmr48XyeUsC5wxvkzwJuMqX2AGBxJg7V8pqy7MOYPNMY54jcK2X7DE3hC9SuSk2TqPZRp6
y3zrCdrDcs1vTmqYm1dD7TWk6YUn26IDI68tB9EhFgr4eJB0Gkf+I7GBrrIV5nXr7u+LfyGKbOGB
FVNeCfkvXEmW2psgWMTOA3tlv7hy2vWzNlca/hdi7xYn6EQdoJzw/EPQwKLx6DoY3YI43ptmV5io
H3fQJagJBIHPKerfH+1C+N3C5hoo481D3/sHAUdNtI6g5qVNNe0/9unnZfvXwXdRNMd+eRb/X1X5
KJUXvLXWLlf23KXfvjn4RnQldOAEOQSRmXYjr37AltNdeTGX1nxz4Pk4EgX+L86MjIbD6nvJsesb
B15iFD9AROpjgvHU39zmYw8mAulKcpg6hv7ZaOVZCv1ao5vy/2EZ/tAh9jeH34t7v4OOLzmstCx/
+2zh6KnG2tatgdhFq5pHMaKdcMPXZl7TdbIWJe7oCfdS9Kqdc1sVk//IlyghmZ36bt5Bw3UFvA8V
cZFBEQWuEbXio/qSgLfpp6Gt2Zz7nqnTFdIKuqr8DMJJL/AB+6Yme1tERXe7JLR4iqmxT/BSUlk/
RXMm52pNp3hscLENQerFw5KCknNahfoWjP6a9knZZE01j1nI7fvQeLBQnNhyCl0iAcmX9+jrrHmC
MVZeNMVxYaZKvcYb07CTBezUIrLrE7g4SttmEmjcWfVfJPe9fdMMP2e6rJC6b8BJ9Monsbhf/Vic
jfGCN26nX3C5/MK1/6rJEmYNMS6dfb1kgc/CTOrlrlcEMmwB6/YeCNCcwP8WMN8+K2t+mqX3Kazo
lPdz+AmOqzqd6unBjMFzE/DXdoDWCCdIQtsh5NkUjTBjDv0lK6X94cp1PHn++jUGRXIXJTDr1EH/
GrfNW5U0jzP+fQe71SlfyTofBt0n2dha2qeNNTCq8xqZUrHYt1IrcigZbpS6NPdrwV8KsXo3FbSM
0cOnKQn9pzoxbQqR7tceVqiZdHGJqeo45nHEvVTNk7eXpX2XBurQgvkyNX6ogWApTyZZRSoiCMQp
+qPmxQJ5d/JLFuzJZx1/8KQ5IUMSUCajAH8I+ssn3giNlbY96Dm5LYb11JrkBGfvd966n55iN1PT
0cPKdJyKsIXDd+FIviIxTcFtknhEOWdT1Xyf6jjIzcxsOhZQqYNvUX3TRdBNR2OfH2HI0p2qVVV5
IMS6o7T5FonqTvUqTkMd8JRz2HAwUv1eKtakNWnLJ1MOzxCHqoFB5F3a6GhMJYbQaVSPP6HQZHM9
tPMuav3XIZrXDMu2wmizMalN5HpclSkwIFRxTk3b5gFKu1TX+o1w8zIW0yP3AkB6NXq0OEcxZrkA
TJi4einh8YjxtGpy7qCJ7UMc+FA6/RJAViyVE9TqZOXGdIgCfcfsdI9D9Ssa/GNURnE2nSn+M2yb
Uh+w7p2n+jklvf7csg71UzC8G86/g7uFtpDhMoMYKvSGCVbRlPG3ue/UrvebYDegRZEJVsmULc0/
I0ngF+sZdFpGl6qg0zh0/S8mUecBRfwwseBpbmMYbs7uxpZznyVRc8dZsodYTHPrJlJmnKIzWcze
ra1ad5ycemxU9ew89uxCHBsM/vuD9BDw/LH/GZSGAjLcT3upYuS2kmc80sneCyuTB17tsqUFemkY
Si8LW/euydyk4GJClT9qPunRfxVR8jQQq3cdfCfTCuEpMz5AI4sC+luVmu3DQv5U01IDszoBGzMI
Dt80NmctVE5SZ/oyIxbM3ZhYcqSDqHJpWbXX1tgsgMXAzRiEE5w/rZ95HXvowqpK2zB6lzZ802MB
9gmEurFTjElniMscAgZR2CRexQvaSfw0GE+JdPJBHRkAq/wSAD37ZSpquJYGRQD9kWmcxFMC10eW
8UGRr4K3tQJaSof3VsXTSRha7xWgJM/TiGhjfN3NWcTQw84iKD5X6eyF5R7Hv7QZ9WfvrZ5hxx2V
dCqxDGQ6tMHKjgOUZU/+KP2jglXJfqY1w40T4lcUzrhTs5694osAAXQFhOImZEy/cNtMU5YU4JoR
QCTReRusvPOHCb1GUXLBUroAo5RCnTZ58E3f/HZVxW/1AMxGqmQkDxIGkznD14rUhLS65YaI46xJ
ZNIAJfknj7LgW1fN6ha4/e53Uo3l0xQP/CUo49rBCzsInspE2YeeIpvNYj50TywuvZ/MLvPnsl8i
rG7sPXInmsMCG5YSdxyvb5UFhDvth97eR1Oj5P0AQy5Y8fCw81JNKL1LIr0cFRVruy89RY+J0/ZI
jHKf5zgxrxr2x3eeBSk+heljHaZduRb5RM5eFoPlrttNJB5/RVA6N2kl1gHa+RYig6spXrwz/xUR
4qFa+PuoAUHpRtVlQZvU6aCHd1uMy3MzrKCEUFj+Et+fPg3wcjtBJ+geTEubUrIe4pB8KVr6EmMD
pRD/m3B54ZnglNbngxnfPCJIDokb9LwV9h+P+6+u8t4dNtItK9WTqXsgpyDq/LnxC2ySMBIneHAU
KaxwyG7wAz/tLMgSCOPPvIlOBSdvYF6afdxBLVnY3p6EioZ0XHidqRH2uu2ImTzI3CvCrpg+AT/N
cg6Ma4Yr77uqxWPjoWsdTtGQASgc3Fo2wfIzDl1GuXyqJQwtOzkCBN9jWFWO/gMPicRdjsM6wufy
Rkbtg4YtKbgcxedV8w6G1WTH0OLPtRk4LvB5yogTNiWqf1dlArqrDevM2HlGUO807n8UIa2nDh2V
IpPh6KUwUn1onS6zomm9DCNzL3UJ+GmdpK+itSpzPtILadbuRlbjd0yGYUhVYuDZITtJLdWHJUTi
P8bKZYLzOFtggJYDr/x5sOCW162Dbpjffo/FDMtoqcvdUAdvEIFt0ioIWmCLe5YvfOnRLE3mrPOm
f3QR/IR0QJmqxto8mbxjyIcYTvNNnesaSEDoEr510EZKZUue/YDKE4gVgI9qbu/Dro1x09LaQiyo
/1JGusOjTdG+WumyH+TQvDDgW1On10NX9v5+xv0GjElxPwOV+mtd3JTikvePACZUe48M4X6cWn4s
KuKhhw9OSxLGXZvFaoj2pa/hyQgnnTKHx7aoEeVtPTzJxsO5GMWCEV0HL4HmnkvaT8cYvPW9cOfj
grrw7HRuS/6Jrv44gDMANcmMNyp6xiabc0JUfAO+0Ll0F/3P2Y31TVj17ggkqt3ZpZy++2E1ZJGM
zad4ZvREChEfrXDyZky4e/EpYY+KrPK5gE9vnRLNvR+FUPJ5DVjxAF3OcO8lY/W1B1f2CLfM4hmu
uzrX6Hc8FknV/4LWQbXrqtHdxwnVt5BcLKEoNGLc3BfdkBV+nbTpRBZEiCF2L5IyKLnFfXc723lR
uJZhI744P7n1y8I/QNhn2S0QX36yViy5SVrHEBlHc4+9Tr6qslGfywH5zdDWyMRruoCaZwcc4bB6
q4OpftGuJbtutjHYsbTNsCrI++oeXbFJSXobe47vdcMDbFm73pdqKHJDw/51DkR8aiWvRBrzChwW
3OR3shSD2Dsqm7ysyzijUUEyEDTrHBpi5R5iUBwjb2J2xDX0pkvIsBOV/j4UXvHem3V9b5cS76mk
ZBfCnPZHEi7JY4KOIHaGaV41/Gqep66Z9nFSyF2T9NVB6GbIz+t838PCC5lF1AMgWnhHtVbjsR0N
WGxsgswODZcTGMwtkh0HCCuG5LsK9qYZUp41n4aOvVHfhbczzm4eKyofhlmPufD0gjlEF3zSQOpn
6ixIZ5olAk4wJLmJQu8piXh4bDWmUKnrE4TMsijImxI6GY8Q5IHruw71soOpbyvgZBoNTZpUyv8S
aqgZpQ4E0vu6jrxT59ctWIeDv6SkmMtPtVv4EybI5idbtf+2BJzetmtQfF9JEXwhwk+CN8FLiYav
bQkcAJQV3j9Rg5e5HwNb9JnnKU3+qZOgtblYk+pHFch5uBfBMAw7acEShDIxVP0yUXHvK2xeixb1
Sdl8EbTxwIMo0bQ5BTP32p0oTV+kSNYpy2lTmvWEbd6OJxrDfDQjU19xPx1oUf9mAOcglHsNGIdt
FQl7hP2kz1KV8KnKlQXjHnkqGcbdEiRgQDSyKjPDzEiOcC+AToeBp3P/izTwPr+Fd2JdHNtiDrxU
zGL+J4Lf6WMTaQ6u+DjX4W3JbOj20+oFdSqQ91XpZNkwP82OEfNNoze+ZkCUIE+SvdL1TdzLJEgX
L+oUoJoEd1YPEzUYTYozcW+MowZcxLJEiQS/+cHP7Vqs2H4NluDZwzUEhdpqgrsCaPFJfwhUFf1s
Iai+ZCBTBvLOEuAg8oJVSXdipon7k/R0PKR95wU6SwY3ugdWBLQB/VMmdzIYkRiKdTLsibUUTFa4
/KBkcAnXuDUjLfxu502qxjC29dxLMvYdfBI4xVw7psyZvfBowPZzuK7PoOx79AdQqRhJEz7CDxv2
vKzedUjf5X5gq9c81d6IOUq/1kWRyykIBazux3rMZjKH00EGA5U//NpoHxkmpQFKDyd88wzRPFqf
mmkQGO+MUIg5xSYIkMYtELZ9sU27xqfJK4PuMFo1YhHqTtTrTZ+0LLgp2kHHD2gDRCJIW7WQJFuS
xVOpoVi2FDiiEEaNtpYVys9u+lkNke3vLefaPZCwh4V46vyqsj9oT+sqK7wYAcHrpyA+NWVv4jTh
Bra3mPrXI/RwEN53ZNWoDHzIYDRp41XtcSRFCWA60gTYPC6dQeyC8nCxa4kH1ChuQpzKUsy4h+cF
k78XV1Lf+3q2yaZ7QwIk035TU5S9dmCfTGEo9JExvkj54sXFPbWMtHnVI24cpXLLnGIo3jXY7fWC
TSXKJNzZqVYeuh28lzcxoMj+jwI2L/e86XyVUrgCI3GKua7wTAP0iFwbJHbvwxWKoOgPeoHt7ZJx
TsPRJAtO7wCtDUT+edirQOvfSvD5h56gpJwvkKwtjnUPWPhDKD0SnwiBul8GNP86p0jj6HoH/y8X
5J4aqv5ezB3XUJCI2+6m10UX7Mw60x4matNg3qLaBvSVKIoYhtt8sdmsytiHlWYblaeQU8gbMw9/
7AqIn5O7svLlk2oSzDVRbhZqj1sZdR+lpqnva8960ckg4aohadDACRxHMJpvwJIznwvVhl88Uc4V
OjVE8Wz2CwwjMnh4lGqPSnqw726uKHvA8LQafsEoJDC/ILqOnyfhm7YjsZeId+La/nvAUR/mIEJp
mvLVuvlh9MEfe+xWoP0yFcax9wn2v5PK40IYgZTK7zEsBzPZ4jIgDPcC0N/oMK2yBsdoUX2ZW+Qy
CAVGVOIT9DGa6WvpQ8TlJPpy+LHWiRBPrCcjXAz5pLud7PtWZ7EtpD25WDcBFmpqWhA9haWpJQt1
D64YFnuYu956pza0zZexFLp8mpdppqkxyzLcYO/QIbVOJFUOPxO+7gK3yOVAxib4TYfK/6XmGP+v
C5AkHlDbqehuilTQovpeEItcZwy/H2fwNG4M19I/DdSt7oZNzTTvfVZ4/T12TMCfMXIw6F2BK84y
w8OF7UIyCpM3i49anuKo/wOnWWV/+T7gvp8rgJpcivZxww4xDRNoIkYGSu1z24Y+gE6+gn5xU3XT
LdN97PIg0JHYhcs6qDseGicyGjIvvmlJF/qQxZMxOQzBjGIgQfMGlYenFrevYOv3M1TtInM2yInh
DjJVe4cZt6YntQ4aZ9jhvsqN1zZ8V0SuSnZaS2kOaMwZhPqCN9j1kHut0mpQK9vF9ZSsO1A+RhQJ
EHXwUkwU/Ck1Ldqwt8gMWHVXNigpsnpaZpf7xmNsBxCi9zCPrRCHpAQdJZXCVZhUAoaoUtX7YX2L
rHnQR5SFTB1mKiubt4j4qMSitRS3omeuyT2xEoduWV/89qnnLbuwHkmfC9m031pel28g68ogq6wk
v6MKCLW0m02t87GK6JhXZqFP4DCMv85/ibwX/pLljleV1+Qhk+XXCMqyQerCkH/TzG+mm5VU4ZBP
dpwRe6vWC4aMt4r+Bqt/4bsZM7gJZXyBrhqhFbIj9AXL/naFTEG3j7Sp64NSfBAnaCyFWBTYjRqS
mUJqsZdRUoUurXGMqt2sINTzfPbpqG6mEupJCLlhOT2ZBOZNGYZCQXjvVglWUWnV6gH0sPoUBArd
tTM5oRDmUT5FeN69gpwtUvC4m1A/CSgvYQPCHgVS0qN7G+a6glk7Kv4w9QRb+T9TA6bjJwopwnXP
IFPTvACjGkQlWmXQPsgmoc1zVEvAkDiHdtHntub1dGxLcCB2c9K29c00QsHyZ8DLODglEBkG8Sno
mvorrK7bbo/4HKLlOPUEUvQ4kHLnlbXP8noxsnzEBQbb6NrzYtmnkFOFrjwSEAz87wrAVpfMwtYC
ByOpk/G9lzSUR7dGYgWxRTp5CxHFlZ4joa26LMT1NaW41AeRJsg2cXHXsl6eUG4S/ENRYziz79BM
fERGJ8v9hBaTTo1epc3HEPj4mwrZYnBiXh+NJ4nOKjt1RARH+E+ruxZStP2NbHvEHkOoQ/k5gsm5
o30AY6Fx4BRDB8mL/qgn1UTAQ0v+slg3IE9vZROiwcI12h3NXBRpXZNG52HAOFqtSztNPzU3vpfj
bYriCc51aBX2kvEXCUq+xBWCLucOOIsy2GNwqhEVwR2rc+iPCXVa4qH4KnCdVvcNHG0ZilMxRikU
kl3ywBMxAvxtg8GkQxLPOS3Jcgs/jaVLtVzkcVRJ8BMdcf8TmtvRV9JZGeLyXMbd2owz1Ozb0T2d
k1yZ2qoHUEmE6EpHvU6eqtEuMi2GCM1jwRoYk/LqOeEhhcCLb9+jPi6/4lqZb2t44n0uvMBHiiv6
8TA4NyKfrJUrUEBDxrDugnJPvCrahdDBuvcXWegUUQmnlyHmw7FMe7dTsNT+uf/YVLupLeof9big
R9JYHd1VEoovmTAeR/uwWP1dV/hG4Y5N/B0I0OatC0hvUBRN/K1V6F0UM0Cfu3qqvV2k1XRqsK4Y
PsSTj81TJJjYqxoetBCSjfYjXxfU1jDpAedJmUdLyfhaNJ3bc/Qo+lNTlBBqD4xBZ4l55GtSGtfv
1di1mDxUKiYoClb0hUlMjEXGE9tj6FCKPQ2sG088KFAXS7/+7MkCziOeqD8VvfZuVo9gGyZxf182
C4dZSBiD0qiWaEbM68kDE5gglHPgf4crlDksMyjX55D9Wtcrzx2G37fcyfqO4HsRa4bqJRpX+gSv
keIff5K//4+j81huG9nC8BOhCjlskUiKQVmWtUFJtgc5A41GP/39eDdTUzXlsUQC3ef8sRv8IhKb
LdcwIBf+OO5Ct0IuwA38dws4JDSPBGWLSwoO7b1WNhxxobsrMV+juKjK9H4md+LAqQcnDXJ7/mmW
bv5axy5/WOxi+dt4Pki89M0FJysbUCj9Tl49lpRvgnRNzky5TU26zy0+ZCJFcysyvWXY41xh02Jo
HVc73IVjqnDcjaI4raXf+Ek3ZXI79fTcbynr/J9Kle9VaU8JPjvrZriq8SMDL1YyIKxnEmRfS72h
X/REYYH0Qt43E3x43159ldef0rKaOFiIoMp9UbySGd39N8DB/PHVYv7tGsXwKhu95kpyplgf54Yd
qRHTqdj0l8XXIHlL64/JRX1FPAbnXNr7L6sup0ifgplcBHuNG8saaF1qg8jYtOzd8sp7+229q2Ta
V1IDC+KoYI1EqDSQJa9xh2PTWAHAAtW7/Lh2KlnUkqDLvgZ9zyADNz+VuioBj8om5f5dPjEjMb+g
6b/lKjt60tETXVJL4GiqDkW7Ys5vPPGl17l2EXxs9aJv50bft+O6dtOa4BjQYIpow/t3lwj+mISK
JzOWwmSe6TRb/N5JXU3Tx9DpfO8PbmE3oHt06lPOGDuZNHu9rJTnnEavD9KlHFGOdJ4dwUPyp7Om
fqhLV3twV38+wb4Zx70liksyaZGyI93YbPzs3R2C9RTohstr6bCUu07whw7tzgu5e9VnrVmKZjiq
OfjD6q/VcVgZHcuLB8ERBkRYh1CQiolh0WLFNHHQC5bTxRrmJ1e3q9O8qpkCGMnbqNX2Y0exVAPP
5g8HCsRk2JKs2SKE6NULI7wTd/zEybqJomBr17SnbhzF2Q9y63Mt1vVcsGRFstWqcKsXFmiz6uQf
5avt2NFbc9FM7ac1Ku9DiEy+dXP+7Nv6iqkf6qsvZckORBdUyc/0qjdOftqdYYz8qR3TYRyHT9B9
/2l3iv4T0me2Y1843CsUaMbutLhtMjpi1t/6quVZ0sXUHHzP8hPiN4oYCXdHaqfjTwnDlJ0IbbRe
lsYJYqyb3UNRrYqZMyjDqvMMEmbueEY2j1A5towHZVq3ZcjXuG22+gYo2R0KozNiI5DfOVPBleb6
4knVworxGazHYjJl0nasNp2hBZE3Fj/Zbt2KeWSHMWorqntZRw3FUfdQ7vxgm1kbT0tVr7SWeyDF
XQawCKa+w2zoZsBCp218jbFtF86fbdSKa9DU5sOSuZsJ7HwH/TczS02kxXEJIcePVmZuJNap+ju5
hQpda6k/tsnkXIJhOlnekv0rKmM+E+YwPIzFnYHD8WF/eLu04IkEq3zkDTmZzNlmqKu8N/g6skE3
wtr5oneW/ek43rCyS2LZjzyL5glZmm9G1b+2DkNz5IMWAXKXo6A4qoJ38STHSzh0xM2GuUWYV2gM
40okRkP8877m01+qGtTZFFUdj7J3V5i+mRp6gJfT5FsZzdXKTAvRnHx9XV41Vw8+jD2ff8oKrm1k
PI19IpMOm2o1jH3ldO1XXkZcit25tTXv1K5VwUOyQHDUQDKvdmA1/IQaPZcN/2s0HtOYZI0Lvef3
c5Kb+Su5TEG6adLeIQJ976ErggAwQqusxCf+9au3DXLPKOeKHJBKIio87caLPoUeUP4fZWv669hZ
7tHWOAinbQseBD0Q6cIif1aW5l2B/eZrv8+QTGZ9pLA1j4htU9+gc0Wir6J60q3mvW2N5kFWYw1X
Pm9f09g845OH5RomyrLQ2hz6ThMnJrK9CnNDuWml7PeecyGsrDE7TisH1hoI83fRtMb7Xm8age1D
/enaVXPoGsNgMobVQIC2f2e6bv2nu/6/hehmmItx9OJ7tgKsTgC3HlRtunb6fG0MZ0sdOqqiwGmt
28oJz+3U5/qxquYmRjCD3akJ3OHg35t0Or3qz4o8txMSkfwrAOR6FqVLTvO41l/SWsShE87+6m/u
8KCMRUuqrhweg2HW4r3XMSrXQVzPpUq8vkRmFFSfdA1lIUKPMvY1XlazlADDBXO1aVXeIxJDmWbF
ll+bLPjxXKt79vo7yBSY43bWcs8912sN8Qdu82yXw5aKSoDxl7rVRj0jd1LkA9+s2zhktdqcg2B0
IGqYruaEaIP5L54o86YFgZaubtnEVSCRLDMRPwSO4VJM4KkPA3aOba7yLwWR7R9D4fe08WqJRftZ
3JpBezEN0g74S6z8T+f7Cqu49S2qobv1W/Pc6rv9WJl000xgTRfoAieZ2q042k7mfNCxFHw5as5u
ew052ZZjf8JFqa5UVhcPKC+NRNe7BImJ91QxCyaa1ouD0XE7huaEFVjvoFX6NfvdegHgoZD9334C
aJF2BebS1RNQoigSZXdGsk3Qf12xrCl7cXZh4/SOMwhjynvB3Q8QdRqLbf8nx5XwxEk5562Fxq46
7nM9txEFjKt7cpq9gzEpUzHuTTq1k5XaiLY+y3kBeKr8D9utgyO2I3lDSR/Eqp6qcFzR3aBSgLUh
FdNPBYpD5sZdXAEi+1ttVfNR8/P6DE5RhPPaDKzRQ8P7QJpaj5o5mgMB4+CqPG6pPPs9TlAjU9k3
sZkxABFIYETbDqZQcLtcXCN4b8j2RoAzTxcNIuE1F5R2hkCB68UsguoiB/XtTYVGoEv2n7cbST9Z
zYthGYrILbgOzdSdsFVGm6L+AKVXzGFFMaeyzORxcsX3OAQjcN5sRnBW20Gpwb3hstDAwWrRHFVv
a8mk3D+8NBVZxHK4BLO+Htm/NkaJujmALtuvGnTUCSc89EHjfdYONZ8Z3nVWB6oUhYnneNf36WQ0
d2JjhzaRcuvANJw1zFj139rWnEOX0fQUsMZGK9jBD9gRdDFdCJ9e7dcf+92bXujEsWT1rJ1ZOfyT
w0z8vIncOE0cTCndnKhpNBbNq1iC6rnB7vrpybV8ako6MKe74irLx+4EHd5cy2l8NAKB32lUv0YG
gQSEM4/aydGOSxbcZncPUqQyf9bS22I9b4oPjanjsSbeLK0nuEzpNeJBQhEcy8L+zA1e/WxehUkM
TN3GkN5D7PsW91CxNP8QXk2HwoGj0vxlOe7axjWBoTHPGHARDKi/a9+4FtEHlfdQ+kEXbqqq/qkB
Dszoiy7ZbILIXHNpUgM6k0mkqjjd2Qzw++Un3UIB1QDEVCyxRfe4uRbQdO6KCPXWDE5neVFpdMOl
y5zpMlVNdtqlkAdd+GTHdwUeOxzCF4x2Q+jbtNgbrikjkWvGgU1Ef1I+BUKb47pD6AEifG4VdLTX
dFosi+6X2s36j6dLQnECYednfdx8sJH5GVWLF7pNVsZe5vyzJFFKrumpw5yXMq4WjrnGbxhKu2VO
lS6n1M6C34OPImmqgi3S2LWAsob1cb3/prLsfvllr6c+AVAvfpsF11m5U+QuC4RbqZyHYNd/O6xK
YKMzAEPWnnT8z9GslTfyI5kwjWGJrXYDGCXBlems+2x9xtlVTW8TmGMsN1AsxPsqzrqy/SZDsH/0
hzwLlS/kR1UTfm9YVvlQ71p/avz6n+mKnMHbfa8Cx0w8S1poUPwxtgaQnNns9cQcUOJ1xN5cZLYe
NdK3nzta6GIymSuuLF61Tc93JBwcJkIQMOMWgcWvw5oBu1pH7iCKY1CbBreLWV8sTQKzGNzjum4Q
W+ZU/2ZDE5FT+fmLoXN+EliFti6T3poqfGTx3E9wpNS8xQpp0qlFxxABtbph17T9w3xPnJoHiZ4P
ziUEae5O3dash66iPWKeBow2HfkuhV68kMemoRvpprN0bP2ySJF/mWbAHxUjcNtEmHhn51m61W72
sba4ZbKsIAnTWZbnlWv8IdfarzGA210Whe+ibHizlN7Ew+i4EDB+c24088eVzi/Lhe2RuWOEhoky
FcFBEgQZkjXkz9wV2kAuU2eIB9223Efc895VOLV5pRC+iMpFf54rV5xsVIZxGQR9vE92d150gAp7
lVWIqXSl7l6Ac+Ro0e26NbknGzcMoNEQSOjdCWwXpZBBxKBlsKLm3iwS3UZV0NEU6m7dV1ahQ0Dr
poc50pMwRyERCuwRkYb/nUGyza9zuQaXikvwsXJr51jIbPvUe2KKYDuM/vHeAhuuUytcDqcWIHNw
VvXu6SUbWi7MBBREny4I74InxGOIMAxzIjAw246K1/sBAm9/IkmjQDmpp2gZpmuXZ/+JysjfkOI4
sbdyGQrTqM4FtUsQjeTM5YucXkpiH6N5IFl7KTSZgm1mF0hLI7QdeLXS0H7yGcBPbD1bvcy7nkii
TrbIpUhXRYjxs/LLvkCjjadizcvIKZbncuILq/T2vd4W+1CVqOQ5Cpp7rt43/EUVua529lu2Keh/
rPY2rir5Vd6lG6srlkMxFk3Ep9ZA+zo2os/q5864RlTNW1z17pe/jT82XOvNd6uWAXQ4u55xWyfS
mZxBhk09vO+WelZkkcXmhsTF8qfU05Zfs6e/j7ogk0syZuxKexp2hXGp6SCyg2698UhZMAOWFTm9
+6+bxvIw+ZoR2RZAOL2IS9ghizxUc3FtZfnL21iNlBjG0LPd/p9OkeGF2ZceTHQYN8sfW5ZfRL2f
PibXt042i47SNWA9qzH2C+60X8a8zAd/FOPRacoggVFxjnIK/KjWEGEg2ERSHqlalX/7ciAzWRWb
FtnwjQdtASJVU74aN32BLZ3YeP6DVh+uY8tU0OmWW4eZtg1x8H+5mIW6qljERLFgPUE52W6MbMwE
/3ByMNXBW74C3YcPXlbWg70TLzoqwm/y7ZrvKZ/uV71wz1MO6oYAMNMe9r61GG52tJnCmO1/Ac0j
//V5T/dXjyqYC8wVH0aLAYNDRqOMXptXU4856/s0CzIbWl8Qs2BpnfwWVFodfTrDyI3z9pNdCHQ6
rprl8zK4I0T9NqabXdeHTOV6xFzZXIA6zWslt/K4b1PLiF3PqJqpIulSw8rc/1A4lKelhuiq3GF6
F0G5HivNQ4bScbROdWA994zyD3LG4bnN/RbbqhVv7qbvQJT8XbHv8KpqqPo/Jmcv/sIuEgVStYEO
kElI/C8om+6dksnhQy+cILFWu4rXXtvOuq4PS9hvtQqHfJj/ikANU+gu+m6k1l4iGaMQVqlkRqVK
8Fhdjm2Yd5l3xNsx/6F1A9SWr7NmiWYZY5Iorqxm2lmjB/ICJtkgWKsWE1m3CszvPSBqGLlqtRHi
VJePmQulyK0zILNg4LwV/mIeWnJ8X/Jx1r3YIRoZRKkC52DbNUO/6JoP1EhjBzfvLSzjO3F3l131
ehAB8fQBco26244Qaf23zPXmow/09VqiNGC5U0hjSZUETY2gIdFju2PrbUnr7AFUiOONZ7td2Fog
74w81MelgNUp9KBJiqrJl2hsR3v/0Ddm3jCQRu5FO6BNUu8tQ2HBq7ZE9lBbgLpOZaeGuYmV5aTu
/6Bs9cZ7bLPJGjB4axHp27ZSSJQvbh/X3VImijkQ6KdZ2BQYitfjaK/9UzY7XgLTaN36Fg7rlCkv
8KIBYYJ7XXWAaUZTQv7S3u30IJzmoH4IupwHWFqwAonbCcAwi0rCioF5g7fmhdV+VwCA7UudFaCm
U8eXEs3gPiIem8HpY2yLwk83ykPX9D7pPc1GbwfJOFnTE0L34LTMudfHnZxUG6F80YK4MjQoYlOU
jcU4uZTfNsUoTjgwgHfJ3vhyQ9yidiwElTsHJ68sXY8saIyrfCDNkI0Zx9sUWH+Qli71cwk8tofI
eEz7vPu9a0ZIzGyR0MqWtZHwKvCtpV+qFZZvapG/Af2qW7nW/XREYt/IEECNzynjHJex6/ZW9r70
5py9ys7f+99F1QqrRaSwNVXqdrCGn3Cscj14JcPQQvP8PlaHTtWmH2eiKz+qvBmfemJ93squ8JpQ
A7W/TVrJT8m5yqjk+IXXxq3RA2tbo5w+4ImsMgb1nNRJ0CYyRO2+FJ9zZZhZNNLxIh7GrZj2WG+l
B7UdbHP1B5rXtp89w9OHRyvTs+awoQMjgn7WGvgD10WySanknSjZTJ/LNJN3OffO1E5b5qDebbnr
P1tfl4dCG+3YMEeT9NnlpW4LfpNcr45Z0LUxMTvLm4c8NF6M8ZmFW55dIl6SyZYzA8f8XNV9hjDd
zyXGAKdL5VrpYYfWNabdGBSWHzQCP+5vShoMFHW70/ZH8eijdAZjD5nYwJzhjRMYbfnb2cUzF2J9
LE1hvc22Ix9skfuPM2UKmPdGFE0qGw/54HDkrtbyroDYIKTl16ojAMtrhMldsRWxD/2KLFNqYeGb
1aEmuOk+I5L5Vvf9KzwU46Yt6mdpaEOMHkGkvleoWDa9dt3sAaWGgxl7E9gpNYnshGmiT/Wqyih9
9WxmV28y99vCfvGYB8u2JcHoGb+hKnVO2B4ay8yG8XOpdnEaUIMQDKmN4wWdpDZFHcpqM2JA7+Nq
nf1E89kIcMJw2IXNmOVfSDynS1mz9aEoMrZbYO8jwnu5Tv9KHcjcQFlpRGvglwZmlwZDQVNOEhGP
IbkmgnlLrdkxHwPYDHBKHij4WfGaO/OSiJ7OGnwzNtr/pnoz1zE/Te7enqZ9cP7WvclQaHbDY7cX
wyVDi/XqOrp7NgvBrbGZzcylxsISGsIeirQv7YFEPVOktH2zsCGjo6yaEHfGf3i4L+mZNWuV36vz
JIX6sicgrdDZ90CGBHNmcQWNd+IynBN2lQ/HdLMxntyVijo6936mGknOMCzGq83kyX60erEhHfJq
PZTUTq77Hx6o/MEsKaDbl/IlC7Qv4k9qKLm6SMnSvbU984falXeyCbVNORlPHrK3mDjHLNFBLtny
er68/tGbqoslOj2pdASEVbchYNPL5cwmgS3C8Bw2Vuu7L0tk/b3ZHHoxD2Flz0+B3a+xGqoqdsVK
4M3qX1XHxDwGefNQ+Z4bjYu7x9oye5h4hpu/mleEQ8nQWN1RLfVxKra48hD+9dNs3cgpeeo6xNQU
eX00RWsT1Nsbv6hb+97h+kNbDH6kiQKFlOe8wXNuiUagZkL3+jfCoqs7q4Ozdt7J0YbL4rjvPsJW
UpfkBNVTXHnedzDoDi/RlJvhnhnT0QJjytY1j32rSpyteVu1+mcqdKYzCBHaysBLi5PpFJdsRnCF
F+0K/+yF+WjoJ3/Y6RrjqFtCOEIvJpfEhriyk8wqF0Y97emuQ0X3ziuGL9kax9M6FMVb6fY3Sy1r
RBFuHRlWXjGf9M+ZxOzV5wV8KN98KMFaoUfmog2r0S4Te0TWN3LDQWvlVjrP99PHqfXyyoTz3dol
uBm3SgJ7J1ChzR5INHuaVQ8atxXwu52Jh26yr0O/fftGOcR5sP8OUAkWEKdw07l1KgMFyrd5TtoV
EwaOcQC3sMsx2mGFT5DwVqL8ok3WBTOWtQ3e36CD2PIk3h9ie60zaVfDM0UDy5ubV6BdQpYx+S9r
XGz2jko1uFb9rnjZ7Tz4WAPnY7AaSiVYmtYU9cxF6MbwrnnN1d/bPEJjFdDV7Oq/d3cbfgo/35jK
OuMKfd1UF7wTnIVQ0hevd0CGNUbFPdur1MwQ9y/YAPa5+TUHo3zC9wN5jHYhkm7uPEhLGEciw/ev
jdP/DRItj6sR3D4ozccVVxU02KaHi+2N0NKlicBywEE0Ft8M2BjB8rkoXyZNN3CkIfmfO6+Q0dYh
az4DKcAWTuvPgmbxwcbOtwjbT7PKRGA1rc8V0guuOf+d2RW5iIYQvSl51z2Y/tzd16O9jfPfbjLV
cTDzEz63q83ecjTMorlVCErQg/2u+vpdz4bfdZ+fOyRChwBV8ZV05jUGjxaxv/b7bz4846AYqGOt
Xe5+nWHRHsZ67ddQ3x3z2puYFouat9RrdwR8aB6KC35xXsllxNq42IiyPcuM9yZwjrW2OZfR9/oL
zDZTfrEuf7xBz0/a7Pb/KYfnwzV99+ZxIkVYpowU6XUR1UKzwSPX4dJsq/pXenM1EYMNnAdJ6SJx
CLLiwber8kt0ZE50K7VNbWf1n23Fgeh6NayZ8x/ehfy8e9L8D+pfPvRF1hw7tkVkk2R2W4QhHhdZ
1JFDTcxthp7kr/SdU6lhW8SYkTfhTFnnxRMZy45etvaXMBUzR0Ht6yFbZr+6trhYmogucv2/Vnmg
bXa7jeuLrCcD4UgVBB+ynZ13j/LeMhz7Yb/2WiuOAUxjeahH8CDoc718Mu2g++HByZuz11veS+7l
0kVp6GCky8hpW90Ny8Y9P+WcydG9EEJmPOso9/uoa6UkmKjUt9gJuhEDgav99C71uhIDxc6+lTs1
2U1W+1Q2bfG1sFMfhRDq36y28VIHdbXGbOz+L1GqQT9Uxb4DMlRoYoXuPZk8tHO4VSv4mMCawDxs
2G8owAIn6jtlIEuD/mNWK0YHvGAabyYqu7daA3ix5qG54FOYT2A1qMfwTl3HzNSuqqZ9ZirKMcPs
NnUyNbLCjQddmyc+c898Yeh0JY0mQfnbQTl9bmx9PpWdsx9Mkq5R5iy+dUXE2z5bq9/F/rhhblh6
66pNnnFhREWXUBKSgHoFccyGVxJ7fjC/dQy4cWHcUT1d94enAb1iHW2DcON5XZpImSbkwlJC2Dv7
b9tk/5vluHyUha+lzl7dfVOb/1yx+bLiWJAlG3b5tGvkf5U7ls9NgHkXSjEb/lXGwDQxo6Znmicb
I9fHq2Ha5YNTNPLBGSeHWCEbV13Wy6tlKi3lGakTx/WRKStlxQuBMx9Vs9PmyP3/CBH96hhzeUTJ
q5DllLNxrHVb4F4FhkeV/Ue3O0CWgnVMOc0W+QJMb8SIERqN+6pj3g8HMeL320BfRsvM3xD2OKc6
V+YrgS0imUcU8MYmlkg0BuRRYeNPYBzCnTzsCVo5i2WNz2ECXrgrFYDzRn4ztnL2B47rN2HpbVz0
lJAuOUp2ZvOekcfNTwYUK4cGgKplmuaJKmCABHdfogyx6tNkOHIPEZoYf7mGZDo3tEc46wSIqbGk
064t2SuaJzBfP2UxI3MfDgjt4IboInAv5QzoNhZF8IfeuTsqlslLMBUi9MwMZpYm5ZScFaZ0F+q7
UOutVXuJmNdleCDaJ6bxp2IvDyBYSyN7RK+xRXzzxWEt9EteTY8QzhVwKAqsap4Z+V3ferXvhF7T
lv8J1puwkzWB5qIweB3n8rCL1gp1TCvRoiNtQiltJDkGRP6RubehN1skk4F322rjPQiEF/WorJ42
Pr4vtB//WXeLSpez2hml/iScrkg9D6kfuBDQJxtLaIykRs9C5EmFaJOFwddASrz90SURs68UGlqM
mePdrDEbmwppSnbCSeextxuwuaYSV+aJNpzyjQje7ehKpGi5gzzPGIPjJGv+mMUiajv3knppX2lz
KqNBYPS0R6JDM3vg+hi8/zgIKHZqZfuvdXxxsJX7l3l4ehytko9TAbTgtljOIsfdPNX6E1Ut/nHp
/fFUllkd+kM/su6aM1c9ci/fQnqD3YmBCBan05qMx8uZjVuDBvBQoeeNarnD4N37ycuNHCOphs96
be8dS4yQbWe/LayAPCBuddiCMoDAQYerWJEfaJP7JKEwiLjczkDQK7953sWIE9rEM2iQwf7XMvBb
kPi0R90qRI/fxap5JVPK4pwtbxtfiGjUHrma92M5rRMb7rigYswdDoMN+VaHMHhhVz/g3Xv20Qud
NcdvQOobm+G3ZP0DeT21m+heJPKqNdcdtiTOiGABkV2VbUUuXoiQ+agkn8tBnoCP7uD5hcbbG+jW
L1ff2wiugze96yVsPbaBYdA7IDjlfYlgr48bTUQ3hWD5RTZijTUqoW6u9LqUhFm6SVnUgBKamX+V
rsBr1aLtzoo9orCjvkld5gxuVRebvlRkpizWkQSj11XNRqzL4J5P0DtXG8NchKIZ3NjEx8ZaXzyM
ZXtFO/Xo1EOTlnOeH5rMeKzb8aqhZossA2ecL3suRsCZ06wj79pLf/llYo2DaGhn5GBtdZR26YXC
y/bHKusrXJ8dY+G2hiUKTk42XSSc2tetu4P/KGvnCeFM19beeVGe+bYUrA2NoNR3KQeoof1umK57
oO2pA1CutPUASrUcJlRZT51LwkllLyKsjPURdfEvbdP0ZG4yLUSKNl8tPvfYs9uH3ip+oXqfI12i
vh4cxpFpX26Abup19r3hMpPxOJjzl3SDMa0x9wK7UeEiZ9DP3KYrPjOZPjIODUehE8MX8iI5QiO9
ku9UW/44Jbe4W8ghRfYikq5uxcFqimtm21ay+s6rk6+CzSM4urXdJKoO9FTP+5yvY3y3Pf77QIdx
0Ha/phpV5uaYezKBFTgehrmRWoHEQpVy9Pa6RGNbt6dsLuZ3T1ifalI1ega4h85eEF+K4K9BPzKj
nNFFtseDt6safzv+XtzhDUdEkA/HwQ7Aw8ry1ZJy+q7s7sE1y/0bo1Z9zmozfzDMyo9xE5Jj20/f
g1GbLG7OBNu6W4/0SoifSfZ1qlgxf1eNJc4dnoe0x5j42kw45pwJUXau6ahkLMfEjWE/khMAxR3A
/EHChxZ7GjcVbkF7NSLTtR7ZLVpyF0AJBYXXeJOObmY/EXvKvCMPg24+59qScjI+IAv/mObiYlTc
cWjnymgekB17fOpI65YEf/ufXHY1l2h7v6lE6Bv1HHOv3rDmojrVq5tJ2AWLHAfrkOmYZKV2zZSI
h3xJgkLgNFm1G83lTrKKGVB2MTFP5gdXVSjxmvU/lxuYIA5PJjuzZix570Pq4c048Ku/OKdY7Bvi
aLEdkg/S1EafGMteP5XlcmlanyfA5qnKNT4IvKpfozLfOQu/HJjUNFsDPHyFZsezu6LEYr1FctqW
Kfe4gu+s8yTPg7CaB+sWWAVEoJG/Y7bgJWlWdfZr99Ua9u2Q7/uzgdKOQIceVY+Cc1R13bCyYz8f
RqM7M7uNd3tN0wM5ZuKjXCkOmE1EBIapUG3L8bdfzv8RJ4JPFgmmr60oHJosv6gMAyjqJBVhfsT7
M9J669GFe7Q7V0Zr3upQgQwwbYMxxVA98iaEQqHV6yXc1vxe5KoCyVM31rD76CSqKEOLnjg4p0N9
ti7Nkk9hUcNhurs2RB1GiBDU+q3vLSNcMvOJInakJw2YY+3YuHCA6KK8LX7nsO8liHYt0aqPWlSy
dyV+7fspAvUuctr2X9arDxW4TUqZyJ3waR7t0hwRhA5I7Wp0rKWDiTTIRmhcU6WGreRjUO9uVDA2
fUyWWqNBExlv157H1gjd6021n5KBMpxh1swQH76bDhMGekheLISBed7zyTujLNggyooy1dEFcipt
P+O2ZRjNZHOw7OVD1M3TCJwYCkCxuxu/PJrm+N37+ntRrFgSt0JFhHI2PNVQ2bt+z82Y3/3FmxLP
Flh97kL9wWSvbluGpFZ9+BsBEGx4tEBkGgy9o08H9T/2zmtHcizLsr9SyOdiNtWlaHQVMBQm3cy1
fCFcUmvNr59lUVGVEZ6ZEV0NDDADDJBIwMPdJMnLe87Ze22UVkRqJrSY9SFnj9ZUi77O8hYNMP5A
W/Okmd2CM6ULF4mkZPF5ZMocxEgzsldcl+0TnayiYeQuQsCps7nHM8QKiD9SeY1Z0wev0fQmX0t9
LSneTH+qXKu1jOwnHCSIM1Zjd8yuRJEE2zGMelCyaWxGaHSmmuMoaY29FqIv7aM+hmLaK0oz3I0B
p+9NagzITdQs6AynNLSgXzEnj1smDvbCpUb/3KDfLCP6Qv0R/4z5/WdopU84r6AXiqaaFNeGVCMT
t215frHwUX38mAv1x9gu9XMO3iwt0zTJAq+0suToo6bhjL4dqURRObs/fgnlBFD6PfcIi+f37Kkw
Uwd8u6jcYlmXlQ2b6kThrKPJ5c4I+MD2lHFDBl9hxM9s9qvXpqtng55eoOaHRenzag2uZbr88dv5
Y5wUsrHv3w3RDlzS9J7WQVmy/7JrbmxifM2N4XHR5p9w9v6YH6bapxf/BrclsaVILcbw67rQc7aP
QXCn0qyJnSzU8eZWSco1rtRoz3/8of74LFE/5+iFUW2mSFGXNTY3mhdStni93qjX/7Nn/4T3UmRt
ZDzbLOuirw2PkkffyHIZ/4Tv9Wen4Ce+F7sBOVQTg+9qYECG5lTGT0Sz0zSDn/HZ/+zr+YT2yhq7
lC2EJetSsXOyy/ChqOwJk+gnXOo/O6c+k70KpcAQh1cxqi8jtd+keuXNbMdG6WeJnn92Qn1aBhii
ZPC58gV+m/ZaB8wElaN0p6mrOm7K/9lJ9DnxD/lyjw6CUOgmNehBzELyVaYCmx+fRH/yCT4H/E2w
OUQlJwubs9OoW7TlegZUsUYxMXuiUQLQInX1E07gn73Y6d+/uf5S9JKx6Dgg7SBIMJTxuvSQEXZz
GMYrq8oLWldD+A/63X+8Tv8ZvpcX/1jK2r//Fz+/0nNr4jDqPv3490P82pRt+dH91+lh//qz7x/0
95sy57/Pf/LdI3jiry/sPXfP3/3gM33u5sv+vZmv3ukAd1+enbd4+sv/7i//8v7lWW7m6v1vv8AK
K7rTs7H2Fb98/dX27W+/KCcq/398+/xff3l8znncxXOWz83zX/5XV2bZ7x73/tx2f/tFQuP3Kws7
ICVZQbhknZ5yfP/Xr7hJ6kJRbZI5KSF/+UtRNl30t1/ErxA+cAMYlm2eBnOnuMG27L/+ysTsTafN
UBVVEZb6yz/f4XcH6beD9peizy/KGP0fH+l06fx2W+JpVNNSbIUZLhNgy7Y/LQ5hOmHJraro0j4f
9RIClGOVeG5wAdyI8FDdTclPKInfkzl//4KfFrx5Ss0hnnlBs0aUeT4QRYixI7oSNPs1HZzQT65n
9ftl7/cvePr9t1eDHVREc+XRpYLSKj2rul0W+QiElMGtBWF9LpVse0XT0r4MIJYpXsbGv6ELidID
+wx/553sowITwU/2BF9A2D/68j9xKVtVtGoVlNFlo79l2h3y6OxEA3KeCPlT423V4gTzy8VVo8tO
+zD6526+h1xiJI6Gaai/MnnXsnAV5nyMNOT8rrNxo3GH/dlCclrCf/RGP93RyZhOY/ox0eVyPTfI
DXwLSbJz6B7ie8ljBHALzm7GAMnW0F0Wb078pnZLFLVu1DnZR3jbXcxw5ppVITl0BU9AKU+Wjoqn
dquqcJZ1cyWeqwW1jGP76IznyZl151UDtJe/y9eDD4JmX7jxtf0GIQkbvXJn+6/TfbczXq2b8iAO
2m1eMDZay4FbhW71/s2F/fWy+e4yMf74G9AN2RC2aWri05pK7kxpQkyPLqvi3HpSxjW2iEY5Qyfd
zKuk81EWJo/2K1Lx4R27b/phoMVgAL3BXGq+qffJLZ1yQUxx5WAnT/h8JhBBlym3NjD4ewua2J/T
XTfYTsHjhX7sr/G2jQAKlY+OAGtaq5CoDHTnwNjk4qiWr3WxtrudBbYRHqXw5GSfVi6wieQspX9N
OgF4JxhxzcNUPLa5vyDpxfQ6r+PEzZLj/ALnUsrPy8zpd8mtOe4G5HeVE2NnmtBM0BfxkorepqOb
fJ56YuDlhnQCC6dSac+ukOHr9ZMkqEqwp/HBqZ2n8SzMn83+DTV3E6LJVPwmcjNlLbrnJNuUsVj3
+lWxPOU40gZOGQS7OfYmEZeeKDendkk6PNrtsZQQODNppOBVz5v4fokZYPS6q1DkzL0/KTg7y3Uv
X6tni+YAHbMywBpONV8PodfLrlr6PWCk0KOv5nbWcwEmJRIXFubh7BIdeiovrrldYgzryrOd7DVK
Lm3aVaTnbaPhJ9mdX1Icf3/9/Hb2fCoChMDeBvYmusx6l6NsnITHB0I3Q5AlTe9GUudhsvVTTqRR
Poz9ISyRIa66DEoZbfbgbUSk0MwvuMGmD1l3mVSP58NlUDqy5BhMErZsplm+NYaoD3RN6UrE/ESv
mOn2riogBruhzkHzIOww5QJzhtI2JAtaOmPb2R2r1nGRgrnxQ/RcIKkLEfD47SNtU6I70CZMbtOs
awBajMzfrZfuCAmr+clFpp3uNT/6lk63jm9W6mnGT6ugD78UKa1Qp7i278OjAQtm9tJ6rUMRqdwS
j8G0qZqr3H5jVIKo0FhF0aq+SV+V0be0jYihee6jZlNAJbvBBc/AXAm9Ut1gMf/JvUX/yTs2Pm1M
pVihOo15x/VVJ+05gc3KM0L67a7cs/pBukA3sWFASG5q01xZ7aM9H5BFGA/iLpdcW3Ik4QXPXMIg
p7pXufThzrTTeWOc1YFHlgV9dIAHUkyrH527W9KDd2OMMCRhmj8h36t/tBUwrdOWQmEroH5OUe70
rmI8FEaX1lP6DGV1EyMhe+5Y1GFhhL71ITFNYULKyFJzgXeiKEHtzdCmuP3xaqt+IVl/PhO+fSuf
7jeZ1DFStwHgLvZhSl5aP8KOSw9t9MLcb1WyY5iCrSzXDr1hm53oFS5GgBSEJxZN4qb3Cavr83jO
pE2JmYm4k343MuYQb8wfZigiFyAGuBfFEPm1ndBptN0pCTRAtzMZfzrGoznfZbXX4USISbb1R6p1
vDuFU3M6ThtjvjXNlmkpaxshMwqzAD+969m/0EB3jZmJ7dGuL5liKMMGKzvGzFzz03FlNW7frczw
rHrL5v2kMrDcNxVG+V1lX9gMFgrjENte36aQGfeLvuqWcwKSp9KXuy252gt5ymBYWHCzV7VTuISf
zCdp2YKAfWWSNWtXdrqddm3kQxLIgRDN6RNRrK31lEy+kbvN5EXpzpL37asR38L+MsdHhGQJKR2q
E94ishmc7D17T+li965pE+SDjNNBJRvKXqo5NrzBBlUPMnvMid4A4dabZBcJsmIjFlslt9E7TxFY
W7n3TfVWDTdBfFRk9NNnluqoAwKnlXoTaRtmwfRiyROy3iMmWQLmq8OtgoFrs8b5VSpOHPvlSSdw
0MY7c95gaFkUjKybvj5DeMhhXwNygcLMvEzDMZzSlPN508KiUQtUtz3nxsD210lj2rbDNUeCriBd
7zYkjMjV859kO/zh8vXtSftpizCFZaY1acz1cyDZ3DpUN3J9JiMywmsx5LgGdKeeHuoQwyB6Gwhj
vtG6fYv0Co8YNCFHKg8DN09pIzGIxm9pncWrKT1W4oiDEjcpMLQfX2hf8n5+dJ19ui8NsYLfCIrv
ZXrX4I60vMlaayFxzaw0wyp73DZ71K5qfJYlO5zuhb6K7sXByoDmIslzBxqhjCh7N1+c2TevK8kB
i3zqkqPwcn4akfxHO3lwnsLWZds0IL5+f38QUoKxdbLCy3EXAxA7V2o/tS6y7maJc5b5wBN9u6aX
brN5CbszO/RxUZKWfWXW3simMNino1tdZiHp6rftDBLmShRvGjhnlMhyBILTwRSGQhiBLxLzCB7i
hgz7ZUFN6Jc6yB+a29te4w88q/JwcnKTxXC8AW+SYFLJ7wjDtqf1l4P0tb79uvn8VEl/+vG/WVj/
afn9f2Ntfbq9/Ki2bp7D/nn+rqw+PeRrWS30X1Vh0amyFXSYlK/cmb+W1RTcBqlIhmEbCv+zT8E0
X8tqSbF/VRFDkj4odMPQqKH/VVdLqvkru/tTDWzb/J9a/d8prHlr3+xlDKp5nkqolPUGaCftc5IJ
Jl4LC0KY+lqYXRf4r7A0I8iFBWx733wxf1Cb/OSVPqctVSPYKKvhlewMj5SF3lJSxJWWWJc/fh39
1I/49jPxXStceqolq4qNS+lzDRTkTHbsVov8gm6WcG0NiIA7GuD2/Bj8PgeUMZFvTEEIfTbB9D/k
WLH9eq6n3ksmvMXP4ACbEL79aSCZCW2KfMPImG7nvV0GICkGC/FCBXNFM0SQnTfTUlNCwSGa9rj+
sBmLGlEjAE9whMcowR/pN4E5yGAM5nZcdxH6H3gtUy5TVwG0dMKhatHQ6UtUYUjpIP3OgR42G3xw
qnmm0GpNVtWElt0fTEIsfWH21XzWTL3Qt6lRKd2mtsKZdUAdRsNVZKnJVzpgkMCrurKlRmuZ19FI
MKeUG1zOqHCqQ2OismjmhUn6qOl+3cvIucA8Zh8zknruaRUIUA9839BvUzg+7fukxtYM+hT1IxzQ
tjavsjmvgBWixyiuAUw3zUVmxDYor9ZIoKmmcjNwiyjkAgyM1NTjiXyhITqxpqoavK7ETvNSNF1P
G7MkmXxt81HBzuYm3qY+R4Z1VWuDpaOiMxb2EXMmv2HmL41Vj85t9qtBY4sfoW7XMVH3bBB0C1vJ
LpKbQHEZ0Jnminl733lSkJ7CD+KKDZERWhdyx/TXaqoAc38Io7zGKkxeOlz3aA1U2p7XZlX1CjKW
UDWg+s/9TTzA5vIGBBsZBJwkvsI83+YOmev5uIvgEpQ7Je6MJxuRe72OQq3vD5aV2j1ViYLcoTAQ
299q+FhDDJEpjDTg78FJkoWSyw8Djd04Z6ksPSWthR5qwl0AX3qGK11W5SJd0gGruiuJqWW9l4Ea
Lghq6lrfm8uMjTFdQsEte5QMwJ0maul9Nkt5cSGAEYxoQcU4rAgWwAdVoHDGi0OICRPU1kjvTFUO
dAdmQGM7U1vW7QoFTP1hLrqSnoWASEliTcHVOdaSgj3BCBMlzlzBJfE0BeI/ymiJaWyFYQzt0pIh
aGTvfrK8pdaJvAENKKtWQ5mb2jYpMgODT5kW5WY01BA8m5llNws6uZtSSo2HQZaRKYtkjhtHB/Fg
OkkztfnaamsmpNpgtjE3PqE8ZE2EbDSI5WjxRdkvAjc3CkYHRpnRgVKsbeR7MGw/QJNoijtrc4pe
rVosBURLVKMAkLMl2mVpZso39qjb0l4Hekz9PxlzdEQoLSvXiV7l6FfLtp0BEqS9wdMvo+rqrehO
ivk+TnZzFkoGER8Lmg15Zs6viCaQ3XlAheeOZTwecpDFWLebWEgro2P6f+JXt4YX12Djr8emG3Km
BUxRt8zfc65+xSolTNEw1E5k8IKNokkMl4cJukOrs+gJEuYulCo/HDtmb23C/NoDWDbaHbtnuSvN
u8QUi7RcZHKbIPskQk/TrY+inTWr9C0B8PLCjNR57g+yXsfK6GmRoTdbANSqGGtHxgcKZZuTHRKy
Xfetb5kjtV0qpwumQMZl+kVnordyOSnjc7niKGOKLcOrDinMBYRpfYR5pXTs8XPdgvatNRi7a77n
xYlMpXxHp2zHx3oApnJEqQpnfhlGum3Lgql6GglYOYNqw1a+pylUZMNWzIpebs2mH98xOcXoXIAH
Ka4dTfYrKwhKiF7GQr0aTG1MsQsZ8Y3SZwzamWDWNLuGZNZXSxf3ftVq6kMxVulRaQRsWBiSE32b
Lt0LqZQRKQeyIoPMjbn0EGMs4UU8hdbEZDcLSEGRIjK5whKXIuPSDBdKMU11vEcKQLtMQZGqebg0
QjR4w4SWHwK1Ufl1YlLKQVAM6x2nY/qmQnX/aNS+4BBn5lweTGEV2oVSMoCfz2kDSPHeMuAeuqxs
rNLY0sA0w7WhFUb8WxV7cL4qc6eXmsxGXkabgYMe+ayj9VWWtg7qdiXzWzscUL92w7Ip8IneJ3bS
FJu+ylEs5wTA2hjkpfyGY5FtM3D9xnGAVjBcDzm2KH/JK0b7IpUw1dL/n1DLiDaO3KJTl8pDAZ10
bqrnxIPAgo1okQPeLjwlzQJjpwQ9jUOCS4rnsInCM4j1+lrEGmwiuxqe2mjKcifocxINyHjJUg2u
egTjlttdc2dLVnogRyGg+IhCpfbQ9YS1y8C5ajyzyLPJw/ky2w4jCBUKGXTRBbkehNkVEjepWeFX
EheyriBk6Ie+sTBAI5RBXNB2+L5LY96kAKdArotELM9K3VejG40qz57rinxvVjGRGVammPpa75G5
I8mCZgXWriN5zzDk8tj0dap61RiRRJIGJudHjuSByhCwROmMTFmA2ZcmdsEoaUBGLFUocg+f0Kxu
LREvE5U5XhaUOcTUuexZDKgs4Tig1YEJEBPsI3J29L2M1Lu3+2Vaa9FMknGmJBKwMlbDAymj416J
YnryYQ59HdiITTy3DEMMU+4yALGMB9ILTh94ic9GZItgBU3w6/vMNuPK0UTUEy0ht/bJYVKCqbxU
lVmxtwwyx6aCKJJbrSNyskaeChA10gFsAFYpJ2ql5EHTogKt82BY0+Gvs6SLOVBpEY21CgqZcgWd
rNchN8XUyiZYdrJeaopnkdCjx0DO1eqx6RjS3V+DdORYVhRvUQzq49jjPcAWlyrJPWTEOVz/NYVn
2RonTueJHQkUtWvC2Jsj8u2dkfdPKk+daN1PSk/l07bVkjVZtjW2x4qOUP93gyfbFnVbAr8EXKcB
bKn6jZmr1iPrkk0vojpkSX9U9GxflJngHSBjBGsKOSYa14CL6T7Kk4mWWm//ve306X0pQB9kldqC
QduXcdI3TUj8eobCjDb1U3Oej1Uvi4s8VSZIaUijfryjPjUEfqu+jX98BaquCg0Vts6cj99/81Jg
aPQYP0bqL2y7z3ES0MnHsHvQsJRTWM/cHWMQIV9e9P9AOXlevRfXXfP+3h2eq/8XxrWCau7PS8rD
c/Y8xt8VlKcH/KOg1MSvVJLCMA1h6qZsyowl/1FPapSTpmqQLqXJsGGJVfutnLR/hQSrwQMxdcNk
xTulpn0d05Kg9CtzXWFbBg8Smqko/045+XlOaxgC+x9zZF3TWXe/vItvz5WKPRBOcpA2mLFpwkdz
iG4vBez5JCEVfaynEXdRXMzmWSmX1otVA/9djZmWZ/43X9oflJsK38Q3Zy14GoJpFE3onL42ndvP
gqY4nlts8gozqhHaDcjxDEvbEoxXc5NnbxnpdFd9KIhdgx9Hs6Uv2+tA7bQtYji4znk5DNB8MOj9
+G2ZX8LVf7uaOHSnr9m24MqysFCgnhacb66mPEhwmqis/TaVZuLqtpkvZ7rISigHS35PxgJGmWzo
pk1kMYlMl6DY1dbYXI4Jk66C4m2PQCA/VwzRr/oypYuKHd6fe6vbVYQL0wFtKy8TpAGARoNKMAu7
9EvyX7YAUDRuVEPsAfbA7R5BbhidxCq78xnAwUVsycphxBO/KlRdrCN5AUeXkcUQ1ThUnF4Pi9su
ENP1mEoQDthOn+GONzEXl0kGnV9qPcwldNxV3UXYqztxwcecS+mYaKeUpjJSV9SqxVZu2+hRDo3C
C7scobtRwyuoM21L+lqXuqBFcBiSe2Se5Xjjt1rTadkqCuIarrGd0iYDGNw/jfEMyqZXAxkYTmCZ
bjpClVMriVvqmMzLQ8/GZ8eeuN/rdjrtwaMU9NG7ftuUBBhTWhgwhRUgVK2YnuQ6AIrFBXJZi9o8
QwlDJlIEsCagRjhja69m22aIjBWW8xjzamFyZ+JWjcQaEny2yPZOjE1xXVYG3bxstLM3GUDJWjcS
9aJEO1OR6II6HbxiWLbFoSlKKCy1OQ4p5q8pxdVEFkmPlzWoolY7H5oFqJgGqkG8LqoFk8Lv5dgO
yM2TYkvf2jB2oyc5KQx6f9aMtOwSD5lenJtKldePXHkN7F67qRX6hXa1BNZawHjIvL7TgnRPz6oW
BLWpdacddGM2ExyobF/cLpkiOsFll+d+pwCTdyYUHuI+lEM5hiQKWMwnzGEY9wJ5OiUh1WxNHIIx
klnZYU8lMpVTmqgicObJKipbXI09PK2rqkZdZ6PIFdJRj8YTgyVUxgguwwTDvm61N52QgMvOGrvq
MZIFd3erkh8M5L23cmnO6PYNNVrlOPA+RBQw62gNBTmvwKGQbMY+THq3HqTqGEaFtevjEZ+7rU5Z
6yZQ0gAXUH1+qI2p7zJaXqGTR5ntFbWaHnQoEm/gaVIQvwOYDtdURMXmJqVXkGlU+4JeEwb0sNCB
8E8Mdtlv0BtAzxuaOLBDa2PpKuFIFPueQh4T5Kh8eAu56B5StW6DzTwhJ4EWbU67BEhIcypGqnk3
CTl9j9h83ZYT1nmaUli4u2WS896pu65RuJZGyMdgxdtFcnDyF/F5WwTDqoWZjBlC14nDGkZT2I7I
5uWNQtdYCyOFVU3FcrtkRrAiuyv9kLQAbTv0Rpl+R2vvgL1Ld0QZQczqoTKgg64xbsNCNfUahlVp
tgjThbrB6ZltJyMC5QzEYvG11Cb8SgohZIqIbnJb6tWl3g7mkc1Dc66aob4dKjO+hE0kbTudI7G0
lb24UFHqQ72khKmUQ3efiThj1A1+bR2NAG4NnQ2NA6p1OSp9kKxsAKnbBEdq6VkdxmFbrSq6Op0E
L4O6xNOMaV4FuZ6sgO6wtJuIZEsHA6m1K1hgr0dCdF/jQm3eJmDIL0mIc7+ainDwk3CZTrg2Rot8
Z/CIGUfHGMGrdp4bj2KKpa6xlsC3YqO6IIkpomVRn1IADX15Sdm7HpI5b59QSKPqywEeIcMLCtWh
TZI8pjjJYXtmNmblMKy2EEjl2wDtNCyeghA5nWA5eay1p5CnZI5GgpIFAczOCHYoqaZIvwoqVuK8
es2BLTyYtNmWk9gblx1ET5XuzwDMCSAl2a0ElWpbxSzlB6vTDNMdEtHNrD0ZMAczz18atUUuTh8A
uBH9ouWi1WvzCMuznrY26RcsqsTf1bs+zXAzF6pdaM4A5nWFr7uC5bXgyVvk4YLcueDdJLkOo1KI
0S42RmyKCPBrYB0Nc+MwSHs4TXbWHamxuk0VtsNjg1n0LdcKZsokNZwjxK8u6HoMWxqk2oY8Mgqu
itCUC0SZEPmDodXuJkAya4v2CXjRMCRSjF7rZuiq9CZGfgw7tg7eMyJ4udK5+1s+9wBAtgWCDcGN
LB/v5Ea0kTsqYBpRStf5w2wbS7eZSF9axXpExBitYTyfab5LRSi9zuFsuaIIYtboIv6IpmbkmpuC
nV43CPtNxoIxaDy/J+rzfCYRmjzTWFvuOwPzoNE2pI/C/cdnAL95P2Z590L2CWwkEcMTxfBqEGjG
z+kEsmM0LuTRoPOmVxb9Igr8XF8RvTkD52tPnR7CvLDndVUDEKboCvTHhQ2CbC4WtEjNnMjhZRkr
yI3ICLROhG0wKVzIRQ+ZHMc6p39GV4B4+z52Ur2Vd1NgIdIgE/HSYiI1bWa1zXlFcpzgyqX5B07F
/i5o2ck5pjwtfleXUI5JdjsZPCoSQpyYSsOVOtEe0jZV7hagPz5E0e5D4253NZNX/JKyXcX8RZvB
N/MC1Aftrf56mGfrZUlD/aqbI30bzuXI7UydOdFwWYtLhHT51iYMAJ+BtTRrNcQnjr6ASnLqcsRK
Upne07gxzvqY718H2B05kyQMP9dUvtR46Opdirnx3CALI4WHVFRveqQFUEzHet00AAAPQSljK1Yb
epZFmKaP2ggMx1n6bIF/GeAhxiGggHjM7ZeQSBMoGAV4QQXpylIXzS2IVxYGkxfYBWEDLg0QwdmC
l2LTK1b6RrPAOjFup6Mxjh2TZkLJgX9aw7bIZP2WGM7ysQVICHpCJ5o6SauWMFm9XZHPIc7EIAGB
4axHZz8WfNVCWZRz2e66LfAL24ktRdtKdNxxL4RpcEpqy5kXtJHOlmWcpPaxmlNBeIXdlk9G3KgP
Ex1kjJJykJwz5zAHh5YViCk1YvpcEfWwY5OkkMzUNMOliJP8mKSAD4fGSnDPdQ11fr+MHdIsuX2s
USMSWFjnzZYM6nCFuLlwzcQqnsRY5i+gVJcnjc0eGAIpv4Z+p5KqVXXRaojz8SyjN7wDM2kDrDKz
2zJR7DV4noD7bcknBjpPCjjtvOopBLj0LlVztiXHj6VFNaqJzLNUuhl6Y1DBUxnJVlV76Q6OLuKJ
JTaNRwge9i2dDvOodUmy66cg8VJiONwwBV2vzRN+FTHjKEI0Ch0KXBW3rNgM16z28l6ECdodswpu
+0623qDOldepkukrK0rDa9ssFZyaLZc7FyhzA7nX14pSSyNQCqYqWam1hzEzGqznpSyfx0kh3UqS
FEHczyv9GM4dUcA4grI7vaG5TggMJ66kEPzQx7KxCUNVbG2zsw4F1VrDPT1appeCULCjIEeE5owy
brDSwvbIR8V8GNtB2wXVWL/ni9VfV6cS3R8Ljf5kZMkDcWtmfSQlDTLUMpfLM5BhaQ+9layuYpj1
jQQfYR8PJ0INzvGVPcw0CyFypQazfPbdNhMKopZxzSiEE8gOViJxWECkIfBRJZpQrEz7FAU74/MT
T8YBs2/dj80YHZspSrYUqvO6JEuAdhwXI9VNeCDcCKqmkMhIEY05bYLcDLY57YL1nABYZBjELpfA
qVcxyDordGIdQxMFi4bL/HaGe2xjaDaQV0A0Mi46SaYnFzbFeRDU6VqFt5XgkdfzS/an0kGTQWJW
mSWOuH2R32ELXa50kYOGhicavTOFaS9KSQDGlZvqnHmYxIVhJoAHehNwBuhqsZxgmYSEbwUb0pss
XIBH2n11kKq2PRr6XN2UGv37xIr0C1j4jDrgJdLDYidHG7Cu+2tAR+UqJE93Q7IKPlK9l6BInRJd
16VFW19JLVJ69JpcQU2NbfywgdUdiqSMb3A8k08rwxyrnBMb4Y67WbWROythmKiyRkhp1t8suLD2
kPvSez1elgsFgAQLmdweGxOaNX26isBQS6tVbJJBhJmLBRTlUJDKiDhDyTqoEEf2lUrqDZWUit02
6Kd3aWj71x5MTIb4o9AI31maByvU9NoNkiLdWmZr+LHQ8fiQIeYzv00BUffqXd91mMnB0J7hM8/v
g5kZYZwoxps5FfFBZ9PlhuZs4HUx4GXJvTiSIFCe42+VyQ6kSeiUiLtWECnStdEt6W4RdXQJlYV2
XiTPTJRk9A1ym6Wbzua0TtNYR4ZWkuIazHH/OiwNntvGMvZGZVQPVRQs97AUBneYSAIbBIiWTpbF
Ma1INVLNOb8A1EFs9P/vUnXzF1PBSXPw512qi7h7fSYx6C/bNnsu3trv+lWnh/7TV6Dqv5qmqtE5
lZkvaSbtjn/6CjT5V1PINBRVlHz8+z/VD6pGk8tQjZO1gMaVYiCg+We7ShW/ypZMIxZxhKyjsvm3
bAVIAr7rEhl4FjQFmYUOeN9EgvFZK8A+PZisOFKPY7MafXznUKVm4jVW48ccnfdO82RfSKsI0dn1
csugOfXhEqz0nermPoSa8+KMJBkfQ+N2ZDOFL2HHPcy8KW6j9ezKHwwscIu3/uSpfnCAWf4a+uQg
rrHId2eqSeAG0mbXtDZiwGHu9Ys/M9mmXXNEcFxJK6k868VuRjNosgqs5mKnX8VQIb1Y2zQerEkv
vxQPBvrBbrhUUZQyreKO4nQrY42Ezi1WlebOJkxcBhHO6BNEtSNNZ20e84fonLQysFFO7Uar5H70
dTfzQt9mq4A0wYke4S0W28UrVuElN5f4CopBsy08Bhkki66iVbNPN9YOmul9+B6eAalYrthob7QV
Kmzm0FvdL9fiyjjTLouN7km+7E+v+k6s2nUEEM+R39RH69Hako67glHKHzTnyku/TlbB9kpyi03z
Yh5tEoTgUji9B7rsBSRAdREg/MSPv9W8BL6Cg/3zniNGl5E3FV7yzpPUpYJfa760DW8qZsVkc/QO
pXx0BwNQ5ut7lhBRpl4Tr5BSwA+o7pv78Akxo7KPrq3tciXWip/s2vPH5qPZBBdd4UzY1G/wXALk
uqzeilWElsoDrobttnDCyTFGsLSu7UsH/tFpn2k6eN3+9MY5IF5xTiZnv0YStoaKmh6IFMRyu08P
CNJuKXZd+RxXgYsgYmVdjn7kKvthczoWxXX/VK/B2FzYl4sfb1Fq8rqRR0rzGrc+X3fqDu7kj1t2
Js4acqzD3Mdf3HCtvRStGx6WNdoQD4yzG1/EbrA1N3xJfn02OAqHU/OWlexnq/JW98w188O14ZVb
ZW2u9W1wLbnKen5sZCfdhzv1gt3DLfJTM/DMo8mLBg5of2CFm9OLZneEd2/zS6BW7rAfKW09tskr
a1tsgsflLPVRrVZ7fPhu9qH6GYfbdNHJO6dv0X425wMfi+/MzJ3lxdrWxwwU1eIxdSSLekXzcDu6
tF14q/T4ivtxpa/ih2azNNeW13vyKoA5vwmPy1nhRSuBmWEFo9Ij0dKjpk73sS+5r0jpfU4kzg38
G3d0vwik9MatxSFK3Xxd+d2ewLxzy8Pg75tXwar3zN10z0fFneCET5YXbvsz+TrQPeSnfGaarQft
pdnnZwqMIC9YAXdArbDCnPO/2Tuz5catLGu/Skffw4F5uAVAkOAokZIo6QahEfM84+n/j2nXX5ku
dznqsiPaka4oO9PiAOCcffZe61u8MFc12NbPCYVcy0HVxsS6rOoTeKKLtIV0Fe6tV9Grjp2TrEgW
PqievEnWQe/I+2g7VnCf7PqZAE2X1oDP7M4V3QZbgkPMHCRY3lFkkOdgo6Tq3mp6fHwwyQn5oMDA
HbS34NoomJHq71M+AZz+T5hBe/XO8paNeNe/oJlFeOQgmIdSicvWnt1iVX1pj7zwRDwOKBjgho6y
Ig/Y1Y/Bc+Axy1pwUDh54TTfXPNNeqlP2aZ7QxdrQu1yVKCe9xB+HMJkGAxNCPghSudOehc6+q40
bcLMNQh4D8KFIk4/I3dc1T6m+KvsTobjZDbaaYeCdH1fv9OBRRjPCL6BQVeszC0aJXTo63nLIfBJ
8rN98Jb4jJ/WphO/UfiQtXDllH7WPmOvW4cX0oP8yJePQMheKLp9ze13qWdUj2HihcqjuKMTXtmp
G6zkdbQHFo6vA51OsiehnZhZ0mw2+lney5vWl76tbbFCjSng75a4gehxa6IPMZ3VGCELy7G+DoEp
H1H/Fx/gmrvXZrH1515xJKdzKJzZQB6DlbCBmsvPNq/dY+HU7/Vq6deLOxbkiKzKN5T0Or02q/TI
pMHUkus+YQ61jePdiVbZmkv+PQh2GTkdKZ0lOoltC3p1IsXSJttwfGhw80R+2jlk2SGNsIt1fyke
yxX1++LSUU6PIjc5TcPCIeOShl9dYupyUiKs7ZBWfuWSkReatiTtkr8bpv7dbvunSWK35BZpCrF8
TPz5CRnRRloPK4Vv53aHZX/3ar9OgP51b7d+nbSUONNVivTbq3X+cAlXaELc3EeQxD0/Xv/20910
vf+c7Pzj9ahnGJQq+BT/9OlGMrNpQljSsV1J3vLALvsessgZ6+r443kI3XbzU83190Ouf33JP33E
GY3DZKWCdNQukwsr6nrbFShituWdbEfb5HeNLybY/8GG+Sdp5R/l0v//iMqfjCSmTm8+bLiA9IRd
jAVbhAW2xlaLAmn37z/brQL8d1/nD5nnT4OyRQiVlHO/dBwd1HnHZL94gOjd25dKXMLqI3/UXU48
drOtHGIJNt1Te6e+G38zsJP++p7950e+3WU/vY1E1BKzyxL5KK/N9eRTLLlsFE908F3A439zz2p/
8aFlVSJIAXi7wYveLsBPr2YANB3UupMP0gUUeSz6c0IbQ3GU5yK9JY06QKUgjFky3SAKKfIMbOEw
5SsZU46tUGOl+0HzmC+En6SKzSyY++LYfua+cdAfQJjBFOQZ32JMyKlLXswH41VhScFa6lv8KGnT
0UY4NGtg/ueCHpSymZTfz0z/4030Vxf2l894+8Z/+oytlYSExUB+xe+ksfUzBxrs+nXaNdexoDgq
aFEhLdrFhx5nBJGF5Noi+aHwppabnEXe6VRt793L39xwf/H8/vK+/nSlaX6US1W18gF4WYCYg6EC
33fnEQSSyA7AIDhLa22mf2Ybh/3wTZK19X2zgiq7moECVNav4e/ek/YXi9gvb+r2pn/6sipOxbk2
1TJKHx8SD+mVJt8WcU6LsG1T4sn9VPKV+iVr73uLPBF/Keh7+3gVb6idrzJdwx2yFxImALTQ20uP
PU0encUdBm2BLYgetT20x0n1yI2hW0vvBR6RXnhkb+hkewrI6Uh9OEVX6TWbocEgfaQt14S+Un4I
xHQEyiqH9SRtmSAJgyt2a2ZYBDIpjcfQpGfbMdxwvoSLl+IIhAGHjaY5Cqo9PMaX/io8oPSdQ9u4
Y1+EPMPWnLdXqJzjLUjJFT5RYPuDn7gmyLxr0TmWyRDYEXVvoqMjrOb2Y+LAL7tldIC82n2gGq0D
Ainc8Fp/T+2G0VjKKByUU7fmCEP1IR/Y5zU3fkKXqvA4jHu19mRg1AzRLghN+2QzG06UrDK/8tV1
tGb/bXfhO1lOwbwZiztq9CcvOFh77CMarXrBFtf4oXHVEtBB40PYh+9s0vG3BhJ4RZIpR8OpOuDo
0dU1/AQJz5/Le4juezgaplccTG3NzptMDhGCzuClb0lgB/fds7W3fFLZXIvUOHt6nH3Ty86dQ/re
2fBTeLyACmlts23bNHnnj+R7lOz2Q+3tnpMVUzc3W1GbEBTAc33HbE77LKgkYl+zdstWZUzgl+DV
d8px2OZ7okW8SnSyo3UPIAiFQP4QyGg9VyHCTSS5PIh7CfUvs3MHhC+hj/jgA2J/MEuXrij+zWoo
Ad7h9v7Tnno77CO+0i3ZQKPy6+2f9bMRkEJQHidjfZNBz3zT0O4IaO4d87HB/158zyv1qenXiB7W
qG234EKj6G3mNIclg0G9PbHUTQ8ZSG5KYwQJ/Q5Tafs4w30nAIkDmEgOGGe/8BXACX+Cptcdx0xc
eoydnTz5GtcxOUccKdKVtA/wmOokxehkWNrT55ite9Lg8uWFNA6+lMuADNYC6Mh4aKIqz8rKUQeS
MIJ1JX519abN1oLxioZurSgLLXyGJgqeN/IzpXPTpw6zOKe5pIyBPodLerZ27aFFepU6hH8nAKLq
fbyadpUnbcB9uTjWHKZ4nDV692sy7emKHRDPGuWhf/PDrbKHfBPjNHNiokidun9tnR9HZzc/WLv5
saXVa0Mm1fy5fYRtuOygKp8Y+TQ5R/j52+AO/jLQjU9+PK5aCMpRcV8lCHvvLMsTsbGPxp0S7rPi
HkI443ZaIdNdJdyL9a7MAcSb53F8V5k31TCejJ2SPtIt1MSj9oyUNOn8QnVMw132w+AYkJ/KtaQC
R7TJkGuQmt7DodY+6DpU9sT+n/nzenRItK6eiXTbJ26+RvP7ZGmrheMDv6/cOjcrmjJ8Lcom3UUv
DXNZP9yI23ElueRFuJDROfAVq3hDt6XylquxKTlgq6dlTQ/0wXibn8d9vjcOEmbD/XjX7vHDudpx
2vb77kxQx+JU3yRz6PvwkZCxU/LU7lE6iR6qieqYHUePFNyj9Ti+TI62FT+iJ2JAAWG1XngHUXdT
+1qwmhW+D7s21/0HJEVOktWR492HvueY+HE7GQMxZRMXpIfuKcQOuRIvnOPc4a3kvAf9wbqd/Qr5
obCO9F3Mj8mRALSQZbOaWR9MW2dVm0HCHZKAg56wavFoo2ZxzUsZrmQJNhYN4P65wxE6IzG6CxED
aTuhfm/wAFNWdMhAHK3edaJjgN83nlSmCTUpXcmzMO5pmiTVytCAWWOVf1rkjVRdp/kcoRkq3ay7
K/v7qNwCBRgatiq+viX/HnvaODhw/KxYy6Ut3Dff9V4YH/l4yuKPD8QiSitWt+3os5KNrvFa+gmE
8Nyp7Hn2tK3mQOt32x2PAcRmurv+4givzZvpdezXu/4zdKRv6E2kHtwPPGMuh21jPX6Wd/x/jsOI
XaWVdFBCZ3wYc6++W8YzuzdRvsvB3GSdhzOI20xkYGaHL2J7LwenvDoZFWsPTugyv53uwbM63GpO
/QGZUpw9aV6ZqHjggXvJU/etHYQ1oZLiBuNkeTO7d2/ZE/0K2mk5o3MkVE4CXq+1uZPWvOcHYwvV
NtoEP47GT91r/Yke2+THPVRP7HPsrh8C6/Ww7vfJxlp3b1w7plPcPn7QbYzvigbj4Nw4wnfUIvvk
zJ3VPUlPmOOVN4tblpyP4szEbYTA6nGwb8RNdsZ4qDwt7c3n2oGatoej8K1vqld4B6fhlfyUnbyf
99WW1uV+dsHx2vnpdrjniWzxrPABHkNjzZ/u7WLakDZYYoTi8Gkj8aUBqe/w1i6QHaB9uPnufvTF
3ehzRqWjXyhe/tE84tJYHgPU2FcaBZigVj14jXElwqBPvdvxH1SdSCftOQD/i3Ga7oGxDfOHBpII
tPQLgZ2jfuB73gJEMAcPFP+4wcrzgBWYZpPlxZ1DFXEIzuyQgl9sbxlZfnMmjTj2VBZJyvf2NDxW
mivcBWf4jEwpr6E3CzvyL5Ctdev6xPdJP0S/okO4ZTduMY3OG+GFb8NLXova7t9Vg8m7UzEAYx/e
JKsUUogtfUXyLlnnu/7aHRIuMgmLm+yAJmVHmK0tX8d35tfNV79TpnVxqA7hyG0/HPkZ/d1AV6Lf
LfhBCQzgh24HOBh2ekId0DiqR3DBIfqyEq6bMG7IOT0TRvQ+nNNP4nxDv3uk5+k1h3nTsKE9Ci/j
hbweTAG8HE0W/nNKvsM4P4We4tfDcUxeYrfehC5Ajk13v3wFR5XjK7qWyFfs75ID1vhc+vqtm3Iy
CE+z25Px0t2XD8T6mEiUaLba7eZRfKYir7fhqXmk/8D2iCocF7pGbh5xRiB77fBU3NeeuHs0tqUb
nyicukNM98KOHvGDxBfUTVT1AEeEl/yafnNrsMrzsDgCWMLSq98V3/ArriHlxqS6Ov4qW3ZTjxwg
l8LRSFYJ8z5/8G4dlvyaOck2WI1cNbt4BsIRrcne88sTZeKl9mLP4OOJLH4r2uLEZ8ChuOhki7gy
IBI/A1yyFfyEYmKS7JkNU6XvwgVJ6bR0rlHZn8tLskaQlxPjt2pX1kk/mKv6SiHI253CleYmB70m
X8DWgk31EV4XJobsD6Grzr7Rr0iPgE0DJAHb/F25Ibc6vCTUfQrXyo6v/RWLcmfZ9QbFpLlCXxh+
Rz4g2jca367m62wnm+4l4vLXG/UVQEu9aq8k+l3YHad1+IRnZmOoR35ujgbQVfzuGaniCJNxrbn1
FbZ/sxaYSdIjANTgmmdi5u8axVbP3OssFanX7mhYeYlDjAEPgAcZ3GUkQfjDunHKF5Ar6Ju+ukf9
zHnokcltB19HcLXCme5Cr3rt9xgUnPg0XonoXvOT+dKydfIq1+tC5fFOaS1H2+hVKs7wXuA5a2ua
8duMeutKesMF3sxdE95aW7PEHcu3IvB0ibZ6DFbZV3lqtsW63i0f5YZa+xTVNul1zwAENuEpPYFf
j15vXw1k9ffoMeBTfFnESjMxfwwvZeoUh3qDWNB8DJx7Jghv8oZyHJui09Cgk6p7ALO2+kwQ5078
G6yUJN26QH+qaHGGq6oh8Qu5xa3i/elAp6Ci6mfCJ47iuh4xZ7vF3lBXiS/ek23qGvTkjVNKupt8
p9fOTSuS2ZMnv3YuqVqq6UCIlaEO3AOx40RRSU8NbSWgkMnFkq4alWrAyRDtpUN66EwnIFxbt3xq
R3wqPhl/6s682GS3SjaBMBqoVuGl715HlhvtAu5Bfpxbm+ZAumJfWXdb1nJzHT+wTXfZdaJIjs4T
swvmCKwQcEI2dXMYED+1G6b2dKJdUrhFwwfVY9mqtO/y1cg/oT6B7Okva2VeMQx6u6Wjc5Ye3e6b
SAdtzdETIa+8z+90L9AA+9oIcKa3+aH0qGCg7ih0dmmgcnXf//2ZX/qzt4H5H1cD76qhqtrtr1+v
RkcC/aQRXHks9sMe+MZBugqFL9BDg37i6bvoNb0G9SrmSfj3r/yjVfav98E/X5mZ6c/3AVEcvRmN
yB0blzWntAd38JaX+ZpsWY3pW+d4scPbewLTbnbe7wOFHmzLOqq/jOhArPKg3pPp/cgk6vc393/m
i/9Gt/7Tdbqx+H5h5dFISuPi7b+8t7b8eaT94z/7faQt/6biJtAtYp8lJK2WyIX7Y6Kt/QbnVUJ2
ZAGixoah81t/DLWl29z6NgXnNwzE2jpNrz9m2tZvODIwc+CXMDU8AYbxnzgwzB8wn3/eWIbCz9Il
hb8tRcH8oP2pY5SlEemQtewYI1iSOMty8RhEnabbgNpz4t4UBatUPtFCzLReYOSHvRuRWzJ13ybt
8re+tSjgpLRcVrlmiAxgB7Vd5daIOkaeWhJupDy6JMSTAfrJYcKPiy4/S5XMIUcQKoWfRaxG4gga
EHjclbXoEIqwsNfNk3avEGLpK+qYwx4alYkKsFM1IrakAVtyTbiajW+S569R5Ze2I28BJGh4K4WI
M3Tx4CP1TdNaZG6+DPX7MLDIumnf6vfSoGRbU5uG1lGmVN6lba6CsYyqZ2uqe7tSxCFwwzBXaNhV
efhSmi1nIBr2xhm/X3hHVkc62jmhXOt8rNC+4VYN3pocAaAWYltuNXOs76BhljR/lTopKRxQm3ee
qlRWcEsdN0lFaHGzOkqBShQ/KtmhWhRLr0ZkBvOTNNbiviVYE6h2LZ74FoWJQkkXiIdqAogdXTgJ
9Fjm6mWSQ2QyJPLlW3FMwztNqqdtiLfxRBBKVNm1UkzHzORCCnU+b5fQeCJmVYbYJQIFbVJJcKqa
WLcAqZGvtiQR0tNb6t2U05oLStN6bNJFf+nQbLxrOvIiVMfCxMg2MWZPLgpAKgH6e8yBSXmHjJ9i
gb6/n8hSesoqwfQWjLe7pFGD7UCglWPEbX0NUfBg+x7n4B1taP9kTFLkE5mHKCHrTNmfJq3eYH20
+BFZ0fHVFLKrApq+I4GJLBwjb+cUB2bf+Elfak9qZFS66lUmdgp5iFNvkjhkkPFmnjRJaAKbsPap
/ZzrWbxxqIvFOs/TZOmraZTlZ3mwJKiJQoEnWYhOqTAnLeg30QS7hMJNdgeLrB1paSGzE2kMxyoY
icZpaK3kiekRsyG6mdyA6pHj4bkeqP0DSepJ1s6JdZDl4DwKBXGXYbUYX8mYxgd9yId7NRkrrzey
fN1AQdi19Th9JM2YfyYCcQSpCtlF1BCxB5jLHSlRqNhI09t3YiCu1KbQVoU2dGRNTNobId0B1afV
GW9N0wsvGlbCfTJaIYJMAy5hFBIzlGnmS1mnhdcIquhPOWiiYiZPY5BRcYvkNDhVM9PfaWOY/IQh
obrKxfeOPMejXOv5FcF4cDenjUiuqVpvrTRQvpa8lc6Lmjf4FcxsE1UyNLY4C/J931T13lwE6dCw
fVEEyPqmsZJyNddGvwdn/s1cjDyEoWEqHkXpSa20cYtSTbzwtHFgFkWwU4mWrhJliHcVHwH6+k37
QuYRY2hcI7FmWg9CmqIXhRnuJvqIJdRQCg/YVv+QS8j15VBNiLaptG+BGwlxWYj0LKssT8+k1hWN
lhy+JaFyKBY6BmNsunwP1Z3Yl+OhhGl+GnDDrHQxqq9aM3JaMJijqgbhHQrZgQfSbqA5oIOGChlI
wQtpz+JCcT5K08Gq9HJkdJyU2UpWA8XVJi3+lM28X5mtSaJnoxfrORYmf+yU5iMsrMXtktD4Srsy
eRrJhz2oSxADJU/KkzAocDsLcnuOldWwy+NG4+apUy2jB4yx1MIQkRbKEat+4JVt2h7BUuQED8it
d4s02mKxT6m5NSVnaZxnQvPG5DWutXK1lJ20F2Rr+RhyRNgsyWJPbPDSWitFNsniVoT+poQx4rx0
Q1EFPRbK5RWZaEW2Dol/xzRR+pOaSiqNsqYsQH+3fQhfSyLbycWiMVJtx3Il7UsgHwiui1SAyL5J
SlwLrtyYEYeeKZdpuxtFhd/cqqY3vaMRXihpeLZGM3+v8D5hlS1Gmu09QnsZRg12hXGuvbCy6q+C
iAnfJAs0pJoNKfJJsyBHDxOAwXh7MMJyNbDZ0WuYyAInNRK5OL1XyaDlmgn6RkbALm9DaeJVSPCc
Inq86jy7UaZi40rzyh8lsSXoMumAlcaId7u5QrIA1Ak1h4Ac92z1GXS+XG7PrQJBBrdtSXyrSOYX
jgoavz9M9vqGxDDCBHSLFnXGb27IOFBZAWiICZGuvWl5UL8KfbA06ob1q/K7umuutRF0HJ/LNm6R
Tuf4lIi9CUhosYDBwQ1IGIwROcU4oyiJz9DV4KkeGjiRFrCHCZyglbygVOUBgcKNutHBACpIH2R8
pqLfGWUCqbQ0tCaFYjYIJLkloHw57Eo1ynhuvgIyWmwGI9MiHJsZa8skTiurkZZbdAn9G8YLxmQ0
x2zu6tHPFkOfLkmvZTQ4RAJdv7SgVxYC4nIU0J2wtMQ2L+MeBwf6EknPWSAmco6mxow3QiFGyqFc
lkT0hiwsd7PY6LUbmG2grosuyQLQmyan9VqVlQ8jHvqXuDDhuJRJcjDJ4iS6sazpU1rDc5eMwpMs
QjdY6fVcroKoArVAcMwCezOdq+MSNvInY/GFIJ001d5LTVGZWZCJIZw7vV7Qg3VLs2s0JQqcTJaX
eR0qpSncDPeJxLQoas5VMXWZSyx4/DRPjfUwaUt44G8siJrR9UwUeiVat5IkbytxKF8qCe8amQia
vPiYJDh9gX6YPFJ5Qg/SSZOtC3mpz3MciJs5SOZLEgQBDdl60WOE2GHj6fEk+8XMbcDML34myKnd
DVMGY5o4nZUqjsZsR2HHHEZaBOU4irV8zshIXbf1TS68RNM2s8bwUsdmeSDMpX6W6rF/zlIju19E
VgEXKGn23o2Jdl8Xo0wIkZS3KD+ySaK1YVh0BfI5QVyT59XgmHi6Ricsc3VF5Fm3F0vBKhmXxRJs
vwYdTpaPIwHbtcWwoLMMxo7AAC7wnXNm5OWUu3iPGK/k2BF9FIqw5iZKqgTPVShf4CtZz5YJcDCR
yvASdA2xJurYMtzr2blRlbfdccHOeDUSQG2EldNrQd0NlmoOpvDNakF5NFiAVgnlzQefUWVSYEba
g9QxuzSlEI02YRrBuTBF/aMsoISzV5sa7RUBY9o0LkO5BsZfIalpLFnZJWHVnxOS1UHMgHR96Qy9
u6STqjPki/L62vHFsTrnkjE7iyp3lV32hoKiSpsWStcuGh9HQ06/8j4PLpLVhIi9VUZ3hhF9x2pg
ntGho7ODvbSTR4aoMpvwakgN2oNaGaZOl5qhI89sMgag+qdgzAmz5inagptBUqnMoFnwsTxqWqYQ
uDCZX5Ok0jCw4tvcRDAjv52S2cm5WNswNNWLqQDpL/iD0EW4LVpitR8yuTXP4pK2p7SFZdh1WJ2X
VJ2PksbMVKkqzU7nkTi8wcgIPW7a6yQG9XVJYmFb9mG0KXSIlLmFczUytMAJI42YSBLv36lBsmOU
Ryn2Ip3pVAKxWiP4yY7IWdxWMSbKGYA4UslxmwfKZm7jI3EuBfFO4VOV55ToKickNyiAquBf1IFb
UbGqzawdtSHLvuSgE68LiPTMS6xYepYNoh1tbIvNu9kjb0/YKL7MWqZs7cXGZCQvp89ZOc9fombA
NTQngpVJzaDI14LZaDZp04urUeo6zs95Z+57OG20neRF/8pI6hwgGzU5bVB0KO9qa6l4DnAWbUUh
1D9DbCy8eFWzIwiy+pDoQf6ql1Z1VFrxNmFIWgHmCVURhkKjfMHZA+UFq+BwshT4Y4TFmKw3ptjp
7IIa6k2dxjwlnLXp5mn5wsIw7vUlmgGSjfEIOoRQh1VNVONp7ooKugxIzxhoDL+9jNtELcvTnFTN
QaKQP6phkj8HsljxcKgdU7o5AV9cRfopF2sAbFol7AE2ze+cCM2vUpJAMKXSzKwA7Zre3gZPCYwU
RRjQDbNdxHsq0eJDs7T2Lud5X2FcSU6JjDxgNFT0AprEqUNIEI8yyT3pJSIWXFNq5EmthO24yI2n
Ys7nR05PyXfH4uCGrRmv1U6jHMebTe8pgCqppJJI6O1SYkctkD03hD0iZiMIHGT23D/mWj2sjVDp
XoagqT0DK9GTZVUWc8e6tzaa0Md3AH+GJzmchsEm13xQYao14UtDHbpS43ZayaEGrTTDr05KEQ5S
U4wfRYByWE0S8UETDRZu6GercG7Mx1KQW9BKqbg3W+zYTkxl5BF1iRigDK11piqIUhMp9ERM7ruc
uvnFslrJnzFLr0I1Y4WpyeSKxu5CXYW3RpKn+36G5khyF0negym8BhSWqyGTyU/ho6Ca0Ag6gpmz
w0bMrKfoZldPG8HtJ814ETNZLFGNS3SAc+BXX3IjjK8CHLlnOTfGi4lb7NnEofMkQFMB7VtSYQ56
HD0XctTcC4G+bKFpWpelIJOeJw5fHzVcfMmw0HkQSFXA05AFXnIjVi5J0mhno2ibV4Uo4ruoo3Vb
UoBsOLLoL3UDcoCRTsfnAh0FsDQwx+d5suZtoIrMbEmU5qkT0pcuW8bNIujQQSOldZqli06lDFEq
zPt+M0Vy+zRxPLuOQUjQbprJTEyX1BD3NEsQ2ZpEXEZFBF45BH+mMVsgxEeRsafQFlDqS1WjhZ0o
E19SbFjv5qikZ7Bh5Tu1ERnWBYvAypzrgKVuAM0GCQ6Tsj3Oi8hxOy0EPy8C8MEpFsYnvcXTh5RC
MHW7NUZmeoIhnJTZLF4E8qVf5Ju7CHRDcptXDZiS4cOJjYDxRhAHnqzQOmiVaESoIpApSLySZKsF
fki7j2+SgaAdTlA8TMCckXiAiZNyQAAlB708l9mieSIa3YE6FIY7fHsIZgcpaDZyVGkPURvT3GHg
lGirWLxRjH60uv6v6/ffGqAcw7AIBrYsSYR6SY/t35hbHGJaqq+mK/9hb/m5FfiXP+sfbhfR+k26
yVW0mzVF0m5dvj96gyRo/IYBRscDY1mqBPnzn71B8TdFsoxb588wFVm8KR3/6A1K4g0EKrPzyQD/
JKx9/0lvkPHCL8OHf3nr5p/kNFaIUTPuOT4DnY/Y0QzpKx9YBwgWF6LCluZjiimFRDu0RMtjzcJW
cCBwueFMRAwB85mbj0Q1nA5zR7oxPnAR0new9HNd3+nBcbE4yttqtjGWq8nI2viEmUhHAkpy91Gr
95K6D8KHIfAJpgsNh3xeSXuL8VykR6E/GtW2lnetfleaezW5G5hB8b87IdgtUA+mtXkTrAW3uC9Y
v8eGprkx43bojiC66PQxMH43cBvQmkHdH59K4SvFMdKrxwaDTGs1nLW9KjvkyZ06+LrkDQEsdKRu
FPd2qjgyyplkI+PSGd/kgdMmA1kJ/FjSn/P5EikPi+gTIyktr0Pq04EP2k3e+fq8I2i14eeMnl5t
EvJBLVCUqAoyhCmuTGU32WV6mkhFYPSsnSJrDwI+yXZtxdq3VcbDPNzNGHsDN4q2y/AilOS2kxLB
OBBvPAIrZWMMm2Z5drVwI0zb26/SW9RrxGaSPlTkkgsJu8+h0I6NeqkB2YAoiDYwwuBDwWRjEsu0
+rbSJMT5bBthwzQO7EUleWw7dfR7jMB/tI5wJubX/woa079dCqAxxT8//dLNIfb70w7aVwenZGFH
4/xoSTIP2z8edvk3nlkItFQ+6HilGzLrj0GAzCCAv3RTZxminDB/ediZCRJ8zbmHkDcTMdx/EJkD
AuaXh92EGsw7w3enMxLQDNaeXydMJu7lsE9bT20nUdv0JRBtOvocte9qstXCMxC+XDwberRgTxHI
DPzMmzAs/HgQpuhemSrZOAAN1RoOtL08vcYFbL97GJBF6BojyVk4eM1+ExNrZm2bIU14AEI4M7DQ
y0DaKQQ7EuCrCFF7kgZ1rplJTpXVgiqsJS39NMdJr0O7636k4i6h2TDND/UxvmppPWCkz+iV78Il
rsVzgGOfKrpsFtEtrCTVH7okasO1UQdPBC1P664NCjrx0juHIB6kySzn9JiATrlJ2OSylZ05HIsR
NbOcKLjIK4XYZmB3CfyYQBFQv2bUFuGus0apfVWFRIAQIC6V8DyZhFCFVEXlMh/KuodIZMtVrkgv
ZSuU9bOSqyUIRYO4W+pbMRyOuZr36b4PSHReT7OqhHdgYSY8I5WaKNdeGA10qnkoR8nTQusp2Bh1
ZyjvOQcWou7Jgi3eorS35j1dcL15KseaZjt97yZ7NZJSIjrE5Lsmmy7Qb1rB2gpvWj0jtOLYjn+0
Z7p66UEFzGAE6N5QHd7oJFVGKqlDh63Lu7WyGEqt0HuSFtpD7e/NIuNH56gSp1j+0H9vKZljKNT+
UksdDjWF9nXkxQKnAwj8SoS/ZWiGshjW9D5J6uNfdl2JHrYwSMvpFzkwGk8Z+tR0jX6gFEuWvA87
p0rbsXsYpj4Vj6Yo080CDdwCVCD6FR6I3RLZmB1FZS4tjvJKTBiCNVY6Z5G4lyzyXCoap/OyX0ri
SlBJZGqETHVOaRMR4akt5R29kUTz1U6TcVJperw85JWRKu9TB3+0Je82nZA9xVZUNHdKmdbFSSgJ
Hb0GDa3m+1qxEmnbj31m+tJE5DaGyhly8kWTx6E6953VGB4EgyBBIGMxGDsQnBhpe71KyHomI3Wc
B8JghHE6AoXsCQThRD98p6GsCPtejJKYJJxAuPVSOCeVPaiyW+SQXs5Jvy7IdpXoL2G1iPXwuTfD
5jad6iM9a/cK0oFsJvUkjulNm2i3BakjYkUu8oJSWTGTSMEvpg1NJF5gFsmtOPlzFqWcfgI9mf0b
9TN8h+GmB28hnZd5cMuE/v8GZC4qvGTR4ZWO6TS6TWdW3mhYDZo1k6syvYGAqKFQqKmIoYtuhtVu
zaZRx3tmItwg7qgGtH7mNqQCt+mjNiUfZq6UFRhi0/jKBPMmsqthXl6YfRFCYNPZiMQP8B8lh6kM
as53aEDtfQYWWWffA7AG4USMaoqhTaO3ewByIqd3ggZrWHaailgTCHJ1px3moAn7UzbphvnYJ0Om
PKjDJKMuUnkZnFWJCbhyiko5uQgCxiDbnAY920scvsTPuJZLTrFZmSbDNpNjECp6wBJ0wHKuDP+P
vetach1Xkl+EDXrzuBQlSupW22P7hXHMHHoSoCe/fpM9995VYwQils8b8zARPTFFqFAFU8jK3KsK
+DYvGR1VgvP7csyfwHmd3OGRj4K1ou/Vzkd9jaG0VBKUdwYoBCVRUBZWc5znMkUtjZDJaCAnRCzj
q9bWZPrqNHjJeFTbLs2/sioenFdc1akB4Q6wNU33WO+UPjmGlEDBwOxR435RQZBJH+xCcUDGjWeb
5jK5WHgfW8vu6h86hDnJHYRZS7Xw7bYwyEUjzWzf64NDQMBgIhefCsM08qc6bgowmKVDQ6PnuOl6
+zfY0vrwsxNXLgs0dzQdvHDNeNvJ0twx/KQyoB4CKd5ywK9Sh+wBCTIVp06nPfQKUlKiytviYTf6
ZiqgQAvMdEjR2xXb3fRkg2sIPAYJOsMfCmsYsje8udloLIwSswICD+Q1yU6vuxTM43adEh98XJr5
OFo5+kX7cujMoFmmvhvy6DzrKFrjz03q6CAt65kJXJ8+t3f53KBJmpg6tR8nXLqiIwVTFpbtFhwe
IyDhCegr//+29Hfrv7ncTcSt//9dtj/qX23y68f1wej9f/r7YKTa7n8B6QBpQBx8AEYwYe7fB6Mb
/+lfByNi4Rpk4tLk2igkaSrYcf9zDSIOTk0mauk4x2hguFxAF/+Ho9EC6vlfhASBbZBnLt/6eCCy
Iq1XIdbQBuDCwX0bZMwgzojU3Ltyx9Pfhq5V2D4ivP7XPNccl4FNpdcZ6YI8eunRdxAaDwkzvMZ5
HKHNARSFBELEkW3+50PGcvC7gpDhxKZgZYj6oCijg6a8aRnKFJXX9K/a0tGC7mfTegAA4O/6gLBx
azkv3nAb7qAfPjf0upo0DbYmvNc+ZJC7GRsbzO7NCSXFr5tcZ3D3UmN0+iF2csCcaytwxzvs6/4I
nqsB1VwVkiY4B0kmaUHB3Pox3KF4brQiUiFGABhifczr3s9BsLLtR3BYMktvspDpQxNkk+HXmvsW
oZ1JHcsDyB//dG5+GM38vP4pQSQby6+7igBLV4cEr9t94NCnCGetyXoctNO6bZGH9I+2YzxdJkoN
25H7ms4/lUgi4CUaM2oj12POSzVXtMWukqMLAYw1oNtyJU2jIttcZocTLlzOBNvxeKeQl5F87XUJ
clNkmsvqKmcUMAeYzvX7dnrRyyAyJYrEAk+/U8VezeI8D0qtaXYTWGjeaPTokitKsD6JglHrfM7i
EaGLE6cJQJhz7J03WqhIWVsS6SLrXLqyEUScGjQ3AndSztDYuEtJd8rtaKNfuBwNI3dIGLhjA+i/
h9NDRLdljb78nCt/g7nSYDiII7KNcxZ/6bUAqKaNLuEykhRpzgqAHwKXPg/DKUs+owizPpeiMOES
Eg+qYLQFfCEAWm9vsNy3s9/bLHMpGTFsuiGeYwKzf6rSz0n2bd2uYMdYCprXjo7GzGnBw9sFpH9V
8gC8cF6/CF1uW6HeobVX80idvOocAw6pczwatzZQDLI1XBDZGre1Ogw4JwroXpC7JxtcvYPuk/jL
uldEtrmcLKvUatW8GIPYeayK1wFw/IltC22Ny8jGjkHnqGDcU/PTzL5VIZCC2xZAjcvGJB90rVki
O49+UgYG0OIrOCglaSOIlPde8aupnNzKSa0ER5nM+NTgRNZZL930K6sl+4IgdXiWfBBP2SB4glvU
qdwBE7bH076/PpvLrN04SGhcVsZNmKlqhCBcNA5A1P4GkrVne5Hkcc0vLiUPA0EXz/q3RF7i8rSh
JtVzDT/DcV6V7MHRf+mjz6aXdeuiuOSylZhmNyeQLAqiHmzO4BxJoPsArTDJFIvMcxvobIxjElsY
fJp8BjJAIc9Tvy00VS5bKxWX/KF4j/oXOjzZdevVw/O6VwSh897HcRWZKm1KcNwhW5lBQaeglxew
Cb+u2xa45L0r4co2+Da1DkU8dH/ND1rz6HSBUR7XTYsuByqXrrgI0A7aUngtYWDDwxPRA4L0E2Q6
0DUyEZ+im6wv0bZjo2e1gTD3+mdFv2j5+9Uv0ud0KidgCgMSPlLlc4Ru50ISnoLgV5cJujJNcOPP
WhUTMS6IZvqn17p9ASlU2m/bTlQuk5UEXOOKir6p0qQB6J/9Qds4dO3j0BXQRWpVGGN1iy4tlIvA
81ntFfXHNp9zeUstYHfB2zkGFgWT6zfQhNquZOCi4Ody1uxCEocWlgSAEG3PhuCZX1doYFsfuMC6
wqXtaJVKRxq4RbNLv6Z4NsBH1k0L4vBdsfcqWHInK2ytN7qgUof7XjeOFasO1ii7ei8jvLHoK9w2
24Omn84pRg7AgD8l57Eqd/30k0A1fIT4cfkTZfBtGbXUZK7DvoeeXA+YDz6lfu/ooUrfZkdyExP5
n0tWxWTA2EwwXZkHEh8y2ZYosrv8/cr5hgomW5chakyoBHWfR3XbLr6InlzbRRvOrI8QkwKY9sVO
z8BXrQeLaLxcenZ1W4OUGOPtrRYldfSc9TIKC1EccrlZm3E112bNQGeQemniU9CGJbbksCcaN5ed
KaSxp3E57JVEIegGZEn3XGe9Ijm93x476Dc+upsaTUIUC+FBy8da3zvgwes3jdzgRVmaHmfJLIbH
KzRyg8z2UoGWfctkQjbl46iJVjFrMmG6yAMIQ2oyPqrb24/hcnkY5hHeynqtD9DnAG23Oy35qUx3
eSTZr0XmuVwkI8DG6H9B5QsAQYWA+AYd1HvwyPvrbhFNJpeTQJi3yuC0LNA7sBi4oEOcKj8Esc42
81xqorXKcVDN7YMWvTBD+qtJ36L+ad22yDVcegKnZlC8ToJPIf5hRL/z+dKFj/HGcyke8D8GDB51
HNYuYQ6CdhtUoi5YU9wv60O/naGgqv1ou1SgOth28LqtAxVZl6w+tQ2kTtat396FjPeH/6t1NgrT
f62zPTqiRyBMHPLXCErtlNwTouB59c6Q1jUEv4QX/7I1k1ZdiF+C166dVg17tA9KfoYgNHkwEpvx
hACKcNSoupe2OtL0a1ttOhoZCyHx9Y7RzlVhWbRgASjy0ZUA0PkE4jBolq5PgGjkXNKieQWoWwey
7hOg2dBt9fHavnfDULLfCQJ/eQi5Hj2JBy11s6THK/3D2B9UHTQuDzowvNtGz+Us2uXGNMFTbeCA
VyW2bTzpuosw7n6beS5tp9CF1owWN0FffGfo/EhfnTjYZppL2WkuDDStwDH29DBWx8x4GWXXPdGU
chmLTgAFXToVC9BMUXuAAJu7sehrNCqVytum0dvcvupklKLzkXbon1DfenTFQ0/rGaB4id8FUbMI
wF1HjVvPHeBAeYP6OrqQIlBZACKSnWJbcmoUeGiBUF7bn9Qprnt0KQU9UBvFvVVfIlmZRmSaS1fq
xgOJoFIRTJB6JQ6okJ3qaJnRYZvjl89erZdmTp06RZNnMOoO8IfJX06uHEPd+LpuXrBE2ly6xg3g
HkSnLDBSvFSBQSRTf26zzGUqND1oEiUMmdr8QncC1vpBsgYsk/bPi4yx6NJfu0TvLDtGjyALKugB
sPR3pWpeSp9K9tDKMkrkFi5ZnQIKvY7VYOeYMiVoAE/3K6d8WfeMKGK4dJ0NgNfqcewCxQFS00aT
EHrlIt3P0Swl2Z4ELrK4dE2tPu/naOgCt8Se2qonNOX6tT68onUqWLobJFPxXsi4MRcWl7iDZTRm
aFd1YLxFL/qhLz00MyaX6MTuux5sT4pHg6yR/CrBrFhcFrsKEC8mmeC4GLyaNAP9VeVY/vqsqIJp
WQgQrsPKZU0f6xaFxNVzDz7aDBS/+aE9JvdgDQB/URmgV/G0/i3RD+GSOo6NuughXBEY43wBcAlU
1b1jSuZEZHz5+9WKoQHMhubpGOe3MLqrk/kC0WjJBIhcxOV0kVdoJ6WABibaZWhQpj+5g+R2JdgB
FvT59aibOAUcIwqB7mtsXze/TKiDaN0Zb3PbXM5lNEDqejM7lAYxUG6Oa+yaRLYeiYbO5XNjzRrw
dDUNwuLOjgOwDwBgeB9hK940dJNLZtK5UYUuZRoY4DxTwMHQgf9i3bRg6CaXvqUdDbozqlUwguNN
BUFpByBod1eYGyNmQSBfT2vRs9qwcviGVX9RwCOpBZ7HtpIMXxDqC1jn2rqd9hHabcc2mM1fof4E
+MK6W0R2ufw0IH+do00ZhGvNS0FeqlAShKLlkuc3SWwzga4pDC+CAOmT7o9HyAd66OPeR6BIh3jS
tkw1uUzNXQblQXeiQU7e+vYO8N/IkvwIwSJgcpmaoP1jrhMHt/L0zQbNvRWDBuvzNsdzWQoEJZmz
jtCghfZHyeIz0ezDumnRsLksnYGbwlvRTIOaftfKH3X7AvyyJA4FtnlQU0EpVZIkagM0mx/VBm14
1DzPSi+ZTEE48iCmppmnBk3QNMBTOsj4i4eusLZd13jwEohn5hKEXqBAByskeplRJwrJGe1FEs8I
Fhgex58CnJmoJuzn2heW38XoY83QNG4zd79pWheKpOsloAsn0mUFohG9jPuisfepNZ211pJEjcj1
y9+vNlNT6cuWNjnGXxzQuQe9y/VhcyRe/8bBGQaXoOMQz3HdzgiZZ4gK4ryRgxE39UHKErigQp13
EKzCmSOUhJAoQrmkVSAsZcw55oFVX2i/aOR+H2SP7O+PTTcOgQaXtUqnDFBZh5MW8QBrlx4oSjvh
LtkBgLxXjkWzawfJ71AXm7e+xaVxOKnqEJJs+RZoF+5B+p7uwDz9APLnoJG9XwhmnQc3sbHJXSC6
aVDWe5cddPNpfdZFdrnt1hySWq0V2I3wKDVDgFEzZ0lAiUxzG22VdSg3kgFdG/m9bj3rqButj5kT
E/hPpOrcJkupW0CQD9ToYBN/oocChMOLHg8E4naDJ4tPwdOv8Q98E9SqK7QZt0F6So7FuT2C4fug
HKNDJ/kdiyNuBI7OZXLKQr0ZdRv3dLs5T/F0NisapHMEgSwryCpdtuItp7Jb3+ESGz3Nig7h2TYo
76MjWkBOekCCNpBdHUTXFJ3LZMYgz15W6uIo2PezN7KD0FQDtlPrkD2CE+RbBh7R9bkXrBo8FoqB
TyEEQr4OUoiqEFAqGqAJGj+tGxdsDTwSiiQdJD7BIoBWettroGfau/fz+BbF39ftCwbPw6EKJ7e1
0oB9PbyQaYI+zlsqe9cX2eYSuYR0fT52sF1Zd+Bb8Bp2ifCv9YGLMo4HRIHswIrMFG53X4e9fUAr
yh0I6yE2k/n/4UsUIqMFCwYPjdJLY1FpnytQPoHbOaU73ZJdWESLNI+MKmcVwJwMP2DYWcGSBe0d
KgInLBmBTEZGNHwunU290WtqlXVA8Y4AZpM78NAc1/0vMs1lcGZNhEKQHMRx7iPBC0jvb7PLZW44
lGXbJ/AKnq7t9DkqJBjLd8jQjSVnaea8PqRo6VxPpdq3AG97ToAqJKhAIEyXQ7gvPTiQfNEOaoFe
aM86IKZORHI2EiSwxm3FmZujN2mJIBt0v1b+pIH8tFKfOhkcSDAPPEKKxKmljqCUAwXsyaX7OpfM
r+i8wsOj0KKhhVmFXoraX5SHoIuIZhsPJJMQ+qJgHx7/bioWppgokXmsVFngotQPmPGyAhUzVA0C
92EOGj9ftMMC2Sot8hO3QZsg5lBIjq/0M9tFHWq4s6w+IMrk913o6vxblG43agxzMEHgD6p2u+hM
70A2t5+OTDIdouEvf7/6RKdFdRimFiozEAqx6hAk7YnktChYpnl0FOThMzxHwTPU+KWVvh3eV9Em
+B5kjz6OmqDZMiryCPqGBsQp41cLjO91ttE4l9C63lcIHIUGJP3M7HtnfC06yRF02aFurBXv568r
b6voCSCtisVNt35bhX0ySHkswvozdM33ZMrQkiPrmRDM6z+QUlXXZ3UN54dKoLMABHTry6goq3ic
VA2+Ei1tcQKKT8mDDUFAssMrI3TKsgMU7X3JV5ZV7IajeLhUbVd9NNb4SnhpT1AsvRsO8x4s39Dr
Wv+C4EDKg6TQD1wPKkloYKOYHeVHM7zLIdvKnofmdf0LQk8teXE12VnSxJGWYbLnX/RUQOQJqpj1
fvyDkwRExX1b4itBTClcBlP08Te0wWdi7U+uPqjJvWY9uXjJs8H3PVWSdUK0bPNQKl3TorQHH1GA
Ttz7RaB1kYtD/+oOmnhQDNxYOnuX3b1yWl5mOmTqEbeOPYLrn90XJooWmmzaBWuSwuX23IYkrEDH
BlDCN9CyeVS99M6X9QkX2eZ2ZLfLytBKVNie3tL5xaHPxrbTNHhgPoaShluTMYXI49pyzzbkdRWt
uwfLrWxybw9d59FV1AKHA/5Zkto92o/OubvEh+kphlInWpchTpFDlGLdS7cXJp1HWylKC4Y0cD/h
IeyY4UKTf123e/s8pPNoq6EGLfJUoDQxaZ9s98AAyqln9OvIjnki+1w2107Y2U2G+Nee52/LYcJ+
UU6LXqoeLFqUJfZkSEVsevDXXS6nIzomoP/Ex7L5Uz38qtkLa/+s+0k01dz5OiQsNZ0ZCYaW1r1u
NRdw4IFeI5S8JImml9+ZncgAWgY1dtKhHUC9N4uNhrnMNWYnLTVrZkFSNZ41ZGhu77dd+XAC/Zhe
etOihjzD3THEKZdi4HzMAszr3rqLpCubwDM89qpWGtCC2fhI1x5cAwqskuR97xv5516p80ArLXam
OI5woDaCFgpDJ8hKo3m4OIdPDkRLCSo50H6BFFCKO2zhQ+gXRyUI6DqSnVQQUDwYK0+Hvk9bzLgV
G7uonc4x5Hy0cZb8PJH5JR+vNoS6JqQeQJseFH0FsuJw+jGFDju4LlgoN2UEr6vRp6nhsAgrhwsK
Nva1Gr/W/ad107fLUTqPx5qjHHT0NnwD5voDhBEha72Uo2TXcMGmrDtcMqe5pQ9jZ8N+gjI2fcrO
ZJffWR7UytV9doh89bT+QwRXEd3h8houWoDD+CXghcbNtgmcT2ZgQwMGJyh//RuCFXbhN7qeabcs
Y9eq8GNiqJqkh7J9mq27lEmWVMFxDAIHH80rtDeSoYD59tuwb6H5TXZzQL/o78cXWSVVMOE8Uouw
FsQcy0aaQnkyOddHG6vI1roL9CA+/gYK7hStVAbkGgF78hH3/XXXC5KMR2hp6P4HFSSGnUGpMi6+
gcfHy0fJ1ilY+GwugxXgh5u0xBWzd0NvcBhIsDNJ6gpCxl5+z9XiYFKQKqUK5jRh1ksS2zua1kEB
tirmJvt114hGv/z96hPplKsxioxYQDMDKG7rVLu1ZEsTJZXNpe/UqkkKmeA2ML1hr2Hfic7hUTmA
2jaQlYlEM8vlbVm0WZkmGP6UHef4+6Q8WNnGeeXytSzwuhg3ThvkSflkzfOBuFQyryKnc7laVFai
Q10EeyVespq482aEzfp83r746Tw4a8odFsYOojGLnjvIm+n2wRx+mObXPNl2wuVRWSEdaqIa2LGM
zAW6INYmLy9mSXFC4BkehWUm4IrPShyDFKcAJ7SzC0HXte4ZQajwECw00ZYNU5FMCniMMvvAjAG0
0hKniIwvf79KIxvkaGqlTyxo2hcteSLkXnM+bRs3l6FzBxGNdjKQocbvGO8ABsRpZ+Df1q2LHM7l
qNXpbmJCWACkbl8ts/cB2Dlss8ylJlmY1EiOR8M0CsLuUpiyvXoxcONAaHGJSXOjUe3lVLBUWCGc
iJft2DcvyqGCfp0u+8pi7dZXuBx1dRuX0RpfARsvnsLGo/E7u4c8BBavStaUJ1ohefSVVtpkik18
pIXWVXJcdFvtvY0raXKIty1jPArLaMdirFtMAw7PND7EWbA+vYKI58FXVK2dsrUm7E3RZZ7ubeij
1+HGjY/HXikJGGsdB6i0Xgd1X3mG+I0XTXepDIIrGjyXrlaVGXrqYPDGuAOb+c6Y7lXI8WzzDJew
XdnpzMgdYD1J8otlml8w69XONy6RPPrK7JsEOlol6rf6+MMFZfwOPNXTxrFzSQvpLkMdqmXs9t2c
fUvCIGKSCoZgpeFJpsqKacmYYz+dlFOfnBJXss6ITr4ml6lQfelnCw+OgfkKjk7gaq2n8i7+sqhz
TkeVSjwjGD4Pw5rJkEOXAsMPp70V342j7JS0rLQ3FhoegGWSvB21avHLeT5AmPAY+vPLUnnBxRYQ
nfn7elSK3MSjsXoKRvzOgZums3pA32xg3bf7yW8BDQx31V7yFUFm8ZisnoEoJAXZXQDB0cDazRDj
bnYQr9yNz+8nv7+wH0hWIMFlhEdnFSpoWtIZnwLJ8RHkUsFwMA7FQXr7XG4dtyaGy+MIug442MB+
fm8/RogrkJGnEE7fd+9VBgoEFZSr/Mhnd7JWEgGGE5zYGMvVOaIJJxDMT++/yTgvOubjETzJ+35v
HBZMTOTLECuieeISXaVMM6DMhDpZddcB3druom1PqzqP2OpavYFUBs7kZCr3KZ6BFrG19fASjZpL
dWVygISgiGHNvIM4PVU/sWlTF4/Ow7LyZMqMwY5oYEGupjff7Op3K0OeCu5xPOmUlqcVOCexZNv1
N0f5Ruufunp0/kUvLXwJFqxM+nIVuIoZhRVjAzkL3IGGH40ReqUi6wMXPP7rPDwL2iVu1wzNkmKL
cnz1Fh/QLdRcIAWFLDAO5XN9iTMPoO6v9pPsxCKYZB6tNeeVklLNRaGEnHUKxYPwi95Jym0iX3E5
bbUO68ysBXhEf471o2NJXuNFM8zl7Zy7dahmiPmkfSH2m8K+ldkJOmuSzUfkEi5bbah4kQLKeKAa
unP0h3FG/7lkWxYV2XgcVpXYQLkuc4yajo/K/y4ad86p36H0v6vfhtaTQQkE6ymPyQpxrzObtgP+
2vhdj3+FLYT+cqgs5/doUd+BAXm/vkgscX9j3eaxWfk8lQbE1uogo1M9eW1ndz/SWgchssEKCi1n
Mo+VT9UpaiRfFEQVDyZpe9IMVq8DsVVNnmE+JdDAXP8tgonXuIpYYrpj1FuYeAqcE/lWmUeDvm4z
zS8bPfBrpoJ5H9yvaHzd5SzxpGuSaNxLnlytSWNXJZoGnvWgMw+a+aS0Z7d/Xh+3tgT9rfldvnll
OzXaYRqKqIPOOMG+bJyBbT7UxyIo8VzvPizIYMWvd+mbe9a8+hI+bHwK4EmzMtue+pjhw7kbxObF
QQeXjMlDtPHzrFmRUYw92o2X5g39V/GAEvGjuzNeITN/nx5xyDhY22L13atX3hsTx8YpA9M+hQ+M
fuplpzHhL+Cu5cCAd4k1vP+C3k/uspchwG12N05e9lT409E+bf0J3Ckgq8Hrr4HXOujc/ZyeCl2y
OdwKWsvR+d7PYoiaeNbTEqzlRuYZ7bRLjOGoRc6G4tZin/NQywzs1b1bXOIUXfEjBNRqWafCrRVo
Mc25xO2cYaDmXF5KsFZPzMB1mcleeW7uEDDO1xR7LWkbKwuLi3Hp9vpBPxa7KKBoIwg9LN8H2eOC
wP18YZFYU9x2Qwb3N/dj9jyHX91OsmaITHNr3VzGdeEo+AVhdoagpqdpfj5+W1+PRLa5pc5CjT7p
oSRwAStM23/p3CDt9+umb50qFscvn7zKVZaXoP/vCIYNsK7zxYZeKRrXS/QArtu/tVMu9rnTEAi4
QD4LtOJldLJADUO/0sxTr4w7qGPdzYay8WdwhyPNqSGfBQ78y1C/jC6azWcPx1Q93Ja2fHdnVCgR
RB2RtqwFRpVEbzRlrpc29YZLx+IlLm0dyGooSjcVF6d6sirmF9nOgnrV+hQsGzm/mS3GucRtHHsG
aA5TXEGwE9fzYDDsO3VwTwWb/QhibmaT++ufEqwRfLFRAdY+tpW4vBTDSLw5GVI0e8aJ5IeIrC8/
8CpW8wkyKl0M6ylEtiGAcqpKdbdt4Fz2WpDEK+KQ5Bcosv3BE0HnVa6sM1s0bC57ARAtBtY3IDHs
WuuzCgGrz5A12OgTLn8zSKComasUl0XUBoKqRXkkgzpJ3LJYuRE6fL+n2mtTXKpAepup+9luIEHR
l3+UYgtSHZHJ1xkdtU/CcpiQVoyY+97Qgct1NMl9SbDy8H2ePZRnbfDQFxeIcN8bRD3Hof3QaNUu
6ZQjlX1FtHPxNUfbnIfQYhp2rsA5F0D1Nak3Po87dbc8QqI2qEi2dtFccGkMTQstB7V9cZnpJ7X7
rQ9+k23bu/jCI8iY3JBBRvNiqZ+K8kWbn3pZuUkQ/HzpkbhprpoDti5jfMycvRVueHNA6PClxiHS
VCAd4I0QwI2M5XtMtmQxFg2Zy1c08faRQTHkvLlQu9mVzZar1jJoLlnzwcxbO20RK7EaQG7JU6zo
CPdI1gJRLPLU9EoHFUk7j8pLfN/hSakJyI7emZeljLJgi7cAEJefwW22rTOwLJ8THEe0L0MHMcot
derFsPZxgWe2omWswfib/egTzOs+PugP1mv7BSrkQfrXFtbd5TvcdquXZqdaRgrVNvKW/qpBkd3I
KOtuNgIutrk0zVoLPf0tNikTeKLsiH4D4BGW17Yt/Qb4AF9FjBXWh63TlRenzZ27iWmNB/Eifb++
EQpWmX/UESkLoes0lJcuD70EutV1DiVySdIKlmS+jAi11clIYqO8TMCNQ6ha96lCP7lx7FlRBLi1
9K4i+hVcCjtu2+VNbGHtd6C+296zqd0NMtIYkfHl71fHkGGIWj1Wo+oSs091/lywy1y9rHtfcBrn
mzyVVrc0fewLcJ7sNe1Vq57nea/WW0AhS+hwiZsxUBqFNrbEJlw4FecgoZI1U3DG5Ls6Bzcs3Sic
i4taf6NhYJsXUzvFbe4NyV7OJCJyD5e3BjiNche63JcqTyBI5lkp6KqMvUODdfeLZpbP3dBlS+9r
cRmhfDB8rwsIbMvQcwLbfMlwxo6CiqGNI/6071q0lL+B/EOy8Lu3j2l8Ca+vyxGKgUYBJP5jYnuW
Afax4Z40LxkEdpTubG68B/GdndHcDoqq4UeY6PlIVW9gg9drh03e5zs6k5i1VQSF6gsUy/ct1JKj
kV3cLpeEqCB4+KZOdczqAhKQxQXKconxgAv7zsovoSKj0xccG/jSXZxBMdBQETxLOyF0/nYplawK
otDh0rYy0ERoTyjqoADjF2p+zt07xZJdTwSLMl+tM0EkRAxiYdPNwJ/xE0LgOwZIBDUeHDru16dW
9A0ucSkzxhoCfShLaWQXQxrNVqezzqJAS4tdUsqUGERTwOVvURgxVZmJVQgS48rndPi0PnzBBPyj
+B7TqLF0hE4ReYr2AIHYYZC8CQqGzPdyhopdGA6F6aFIPIA6AitV/W2jXibjap+KW6cIIVqN67Jd
PI1Wj0Kay0xPz6Fyvv4F0eCXVLv6gpvF8RjmWPWtqL0PQyw2eexKzgqCdOU7NxUWFtm4XN8Wxzgo
UtvGrqAQq5RcD0Vzuvymq7ET4PRKpYfjK/TPxiEUh3fWtKVJChvt+wH9yrjeuSMpEq28ZIbyHNPv
wDL+ViD6vu52wWb7Dr+4sp5ExsCUCaswybW91f9QEeqgyWNQNjf2pazaLnIQl7Mlyrw1Ci44LKRf
1OGNxV4Pwuv1XyC6qfyjjTOcorZOUIgNP4cX6NUf4oP2pLzmXxZESuRnX9e/IwhQvoczS5SurCfU
7VLyc2ToVnMrVcYSIPAP38apKuPgOg0WG2c6xepTPr5UW56QET5872YHqUg1jhGb7lieiEX9rpPV
Y0Wj5lK2hj6wOi33cULeIA9q0sxD2XHd24KUhYbyh5QqtdlIRhXHELC5Bna8H23QgavPMTmu2xeN
nUvZpmBdPLbYYROzPEJs91WLKs9ipeT6KTLPbbN5ramZMqCkgO3wMGW2p8bOoc4Mf330oljUPnqn
g9JrPyRYLHFF91SvILLlQGSYS1SN2TFEezFuCuWRUq39xvy9PmTBtq1w+2mZD2ihW94dosZu7600
81kf/0Bn7OjZNK59lQ779S/d/g1Q4P7onMro5opUuHYaTjJpvlmQ5vMcQ+lSsuCI7HOl4xAstLSu
WYndJGu8sOkSj82v62O/HTca34+JTbVwSge3EujmzuZ9WT4k4c9tprlsdZvZNdsB+0jUz55pQxS2
Whpu142LfLL8nqttpDXAEkJ6xM1kNbvMyvcxkV2RRaaXv1+Z1vSu0bWalBerQUeJ26PlULbs3l5k
NJfLUn1AG7VGsDZ2kNI9Q8QPmslu/6YqEa46lhs+rTvn9h6ruVy2Oq5NlSJTy0tPAEwi0z6KvL6p
9pn5i5a1D8bY9e+IPMUlb0vsBY23vEhCL1vZV3aOtW1M3EpWwr+dwxrfmVloaHFwphp32rn2htr6
opjVfe8qB8iQnOsOysmbfgjfnMn0Ka3irFnuzr+UxDe2QM8sB2P9GEoxo/OcTciuImd/Qpabh7hQ
tjQuLsYXp13FaVvZQ+NCbeqi5eE3NSSHEJPuMyx2604RLA08F76uhWXS1y2efhrdY/UuqU0v1w/r
xgWhw3ddWuUw6sDI44QMYodw3/Ub7XLJ2zGlrboWdsvpMBuXPN60fWt8q2XEtDnuB1peIEj/ueiK
e7VqLQ/S8JIIFDmbS9kGQlKjGcPZLa6vkw5q6ib35kgW4IJE4psrFaXFSzlqCBddfymNk4WqnMly
r6mOpRXvt00pt+GGdZKrVonabjQllm9Txzz2oL3+um5dsHTyrZWQIQefRlljTQszv/5Om2KvxX4l
62a7XYXS+NZKFa9tc83cEg9U0w6NSrvOOhjKXzHo0VL3a1afaLUtrfhmy7CHKoadoGSRjyDzi/fZ
NHod2XQM1PhmSzehpmpBDv4y6b2XUw+4Pg/t3utTIIhRvt1yqpPGHpseORCbQZ/Sw0ii3VDJ1EkE
SwJPh9+HDckGE8ecVGsOfVec01iWXSLT3L4LVW8yhg5mVyuCKrkr/6Xp/n+CFmMJ5hFRqPXVc21j
yIXqvGouQicuQDe17m7RoLndNaNt3uu9g8cY+COqjX2SScoHolziMpXlDbOdDu4Y0vS7o4/HpAoD
Tam9snEkgxfECo+JInOtdU40oTAHVM4xL7VvOnDY+2EYXjZ5h0dDgb+nKIkNRBf6FNVgKtxoFyUW
kwxf4Hu+zzJUwBYNfVHc1si0K3IQ9KnbLrEa32dZuDl808D0bMS+peMWqGTqj9Z2tu1UPCgqbLSp
Lgu8Dw6KezQsF3SzxCeE+dv8vnjs6tRR6G2lpwz1G7dHqX4X66QmXj+r7W7dvihwuFRtp8KBTlmM
slwV+sPce22EhgOIw/1cty+aWe3j+DPaGE3nLhutMw+7YWrLndbK+vJEg+dSNmlLqswpNqkhy74M
VfqghKPXFzJCd8EuzoOhiGmUkC6A7y0FktG7mdnukdKmemXhGHsKdHz/MN2VTLTgt/BwqJKlVtaX
WNtcrfBrl3jA4PpklPWLicxzR2Mc1Iqyi3B3mMO5O4Ir7g8QBr8qKzQ2tBxjbeYbMIGHykrwPWG3
gpJe/Msufjuyab7ZK7bYXhbWqyQYM6WncZJj8I9NvKOnpV3M8A3m9/vKR7/Yfj1WRT5a/n71GTt1
27mJccJnOUTSMrx4XiJXskwI8oBHRw1pb6OAvPi/PkXOI5OBhEV2ufwdJqrO+oBiSE/OqXomMqyn
IPZ5RJRej2bRuoBXaM2PLAfXJi7nc1YdiWJ4Y7Xt9sDjofIxnrt2eaMdWf7LzpYyWqNJzn2iH8Bt
ukY5xwP0zfGEZ8enrFR+owQbogI4WLuypj8ic9y2d/GAKJIWcWUNI4A0ee85dusllqToIohHHg9l
Z2qYJC7c8z+cfcmS3SrT7RMpQoDaqbRbVV/uymeisH1sCdT3zdPfpXMn9eFi84dmFTVA7IRMEnLl
Wqv3JbdFOEDnPP18e68r9o2MiQKLh1etFS5YsyGGgKb9DxDkavxINbbkrhan9tSBGfqhrYrkESrV
67Uk4vu+iUtO2gq7y+LtQBFtcbHT5GRoMVGqeW//f+f/Rl/1ZoIqwINndHZo5sm16CfjcHveiiRQ
BkIVi83TBSfWQ2OWh256EOAMdOo6iHvNK5TqA9JJ23Ii6LDiRb1D9AJCm1AvGLxrnGqcVbUbpcOW
jahs+g5SzIW9xLwPxgGIjbzcl4fIUCh/IX4lugazd6YXu7V/+b4IW0dXDlAY5y8gVA2oszUhfY3n
LnJIGeCZ68Vo8zAeddLait0jo6HGYZwb4qBu3dReF7G4c0GmX+0CdFIZDbXMfh47FJeTqboritfK
iPLqy+2N+SHrA07Xv7oq8V6cIklDinaqrwysOOWlAn+1CdZMHc+kyjaS0+ZWJhw8H2/Xk7oSIHE/
5H6X6/ID1ejb/9/57dJTwswWlveG5EiT5F8ymZqrm2po6Xg1oPq6JDaubtD/Y4emB4AutnWycQqP
koFQwlsBI0+2+N41d5ntB9zvQuFYmoCgmrvksDFtR7fZ0hl0joO2Ak51aZ280YQD1ejS+dqBlbap
ky1YMnbuZvfsil+3N6TCLDL6yU7H3spzvHtMRXpOG9DQZfNdQ3Qqg4qJywCodFl90A3j5POzMWhY
A616XSqgyDlkyJNY7bFNZiRjvHr01vOU/UrqMnCqJ8bt423jqGa/Bbh3e91nQxGnJV4WM9+vy3Nn
tQQ3qrgcd96XZYLbeWaZ3zslfgPKSC6YbLoflQ6W/mFTHkLNX7S2BnKluUEY7o6oEf6owviQnJPr
1tvL38rQ1zLoKeK9TGxbgGe7dvMKp633iNh/bDhkWvgU+rr8WPUBybmsrme95QAtQNcrSr/1pfC+
MB3eRDW45Fv5BISeO+KorRdyYPlLh1Ied3/aOtnjjz2MyBVUZ+LFkm2v38x7whvORO67fT0mVEbO
JaafW5UHINGao8dEICg43Hq9vfcVZpFRc7OVFFXj4U6SrU+L/UiAmzOmw5jq2EI+NguVm167dqUe
n2tgEqbmzmucLLQG+2ommSawqXxXytAYzxcXL66AEaGnbY2TQ+zoUJ2qqUvbcSE8b/wNTjHT/q79
dyn4uYh/3Da7AoBDZfED0ylnzwLt3AP7tISbxEV8cI8r+laskzgaBx21qsI8MnLOcMgEdoctQ25/
CVaEjTtormgK68jAORabq8e9LRoQ+zR1UIhoD3X1+7Z5VNPeDoN3EbkcZ4e3gm25zd1Y3nEdYE41
6c0L3o271IuVxCWWdAIKAZMerSIEmnDfpLePvhs8zvAiXcQYnDqiCIZq+GNVOsIplUG2/78b2xHu
Mo8C5/dgjCHvLJTad2IFZKwcSdvUybZUdU3XMuDIWkNrFvtyPRkqJ1xs9JLiBS5l8TcvKdYDkHPW
ToNLDkpKKJtbKWZO0/q5adyDZ7LD7bVUhEUZH1eDoZfyGmuJ9HQ5Ns3w2W66Pqh9rw6RBGp+gOIr
MjyON2PJYmN75qD3tn2flv/6IHU1NIBrxWaXAXJ0HV2bEGQdddcEzg+ON0TiaGauGltyUNsxxTIx
nKa40QdxccBxt5j7cmxZ2ACls5lMDjK+NafnzEunoBFrt3PikpOaA3GLxcGz5+w9mSZEE5rA2HMh
dhmTQ+JarpDS2VgrXPGlHx4X70ecnG1kq7f35Ec234aXbA5t+dpwDVCQgLjNBLOAccx0qh4fbcRt
aCku8gEPzW0dg/PcOOVeESAmhHbyQjxd4P0ofm0fkMzuQxDAH+JNc8O/tuVFrJpisWpcKS4yLx2p
szFQLnyEjNZQiaChRqV5QPnwGr9NW7qqtmSsUa6AyQ9e9i3ZmknZv1UdzcnDmF4ovTpfNC/9qt9B
/ze+J4PwbS6wAM6X1gtq3W7/8HKw/QApRMZrGdcrg0zkiHcIJ8wi59qd+IMVeMEmj+c/85+3N6dq
B0npdbG6M/qUtx8A0EF938SXJr9vhz2FZPwOOVL6rU/yZAIrWGs+ivKuTnbEyG1cqYTTJ6PLrAJC
bAV6jdJ2Dsr26+poAtk2iNy9vQ0uOazw44FPS9qdS89c56tZja33z9Cg5lUeejzzjV1QG1Vc3rEi
RsUt6OPVpjpBbNXSy2HUTWavJgNMNv5CWTz9DHX1JwZVAAMKzWfrlCPLTM+3F18RmWTgsVtmCVs9
sEBT88GbXgajD+ZUk+D/FyI+sqLk4lPmdGi8xu8QV+OT/WaFJMihIkkhEc+OxWdoAWjpBhVeKF+l
SV5n6UY+ADL6V6Ah0j0Yi20jSN7dFklKaIrolyzWr8ErRAho1I4Maxtb8nCgk2ZO4nQ4+0ZoeU+Z
rkf3wwLhNrDk0UtBaFnFCB3kaTraJyi3XJIr2HH/T2I5H4eNv3DHXcxTUJHC/zJnjKa++jYghWtj
erUmXVf2x5uT/qUMM+ZALmb4xMq/lNZlFd8SS1OAVA0tOfhssTJpOgtU1vRsjp/B/ldUmoPtv667
v7c9ldVgZnT42V4GztDCC9vDcCSH8jAd4z/WMTnyh+EtPi1oazbv4rC4MwO8iN27dmAexHG605Fh
/Ze4fDQH6dSee8GreQap/tubc26v6Wd+Af3WcY3KAPxb6eMmnMRPOvWEj72PypIxJM2YIyqc5YAn
kvpS9jrQl2pg6RRvWpb7pQW2OEpIcnAp2EXMydNKCm8O8ZGVJO/uK2KYaw4itCUyQyuErs7jdCJH
etnTjuIy6ksuLuhoZcOIrZB2V5eiQKfZvooj4i9sMhDPlBV4mgQjGTkZQQ7lGCgAHv3jRp8xPJta
jT6Fo8jg5DwFHZntYSON5XcTmhX1r1SnzaD6ETJAeaYWLvQM4jHl/XLsgvJUhQa0o5fTJhjagk91
z1sKlkEGK5uZuQLLDSZvPxOmwEW26MezXS3JviSZymjlvJj7grpbkjzfDX7Em+Pt41mx/2WgcsEz
wPAsWD+d7KtIyWlOdHQFqqG3/797lxjMqlvjzbWqCgx2HdSwhA4ppNozkteaVbUaTQEuScf+lPPP
k3VvTToObOWmkXwWRSKcPA00vICf+lM+b/zFRtgcGmgxHsxDdpouOvkKxTlKZdzytIhk5RZuhebZ
OzMIMy3PDtLvTW4wD3Vyg6p1kA7rOc66pt00Da3KutQQnvM83RIr1kFGLQ8jqPgtB/NnyaszHxLy
ddCptn2cIP+FWMZbE5heCuQuozHbdy1ru+uy8j/GiH5QtJ4uh6mu3cOyWuWudJ/KTPn9ZHU5KJ+b
s9feU3Y3ld/nSRNMFSvwF1bLLxwHcLPm7HZvKeDp3csu55VxWrnnGmnXQYtjSuYDq+dDUYrT7aEV
yZe9rfg75+2qOPPmGVNu6iXg09NU3jfp61rseUBHwJRh4sLK+6TK4GTZ8GOov7jGvWfsui//BRLv
0DTvxZ3fnpvRfs3o+NzXk071VWEWGSOeUCBseh8W98dvfLrn49XgV+Z8um10lTtJEdMWiZuOxGwg
1vDVEj/96rHfpypOZTGeEq0cDJ1F0EqFH5l/MuPQ69gVFbtbRokb/urltYubESN/4vzHYB5uW+PD
Osi2R6TcxkQrmenFGLh9G45eRIImdB+T+41/3bvUZ10qq7K6FB+ngg7jsJnGLk5i+GqtJy05pOKR
iMo4cToJKDSM+An5fXy2L951PXsBA2ESilHhbTMppi8jxWtA4ezZwyfQ8fkTl+Hr4q2XcdFVFxQ7
XoaK5w6YfP0Fp7hnfIq35p3mOHdHW1fXVR2BMl68j900rxeBe/XV/ANZHiigZPjKaVP0m7RJpmKP
yqjxqbP5lFT4ygD1n0bQQwVd7n32l5yWCbSLGByCyiyOWBVN/tNaajCVKttLaU65xsThE+6QdvfQ
jS+r95g0l4rpmpNVO0dKdJKq82LSbK9Atne0MyeKRXVap0xz6qmGl9wXTRiCLisMQ8UnDl3d8qs3
nW7bXGUYyWWLqbLbNG0hvt2b05OHF9IjyZm4y5a8/YTST61ZAMW2kUHiEym8nGyCA5n9yequqY55
T2EaGZ1ckGrqkwKna8a+5/RLlldB1usIHFSTlnaNwaY2qTMBTxJdOM1JGFs/bptdNbK0YZZlEs20
nU/g4AsoRp8hSrdvaGmzsKr0mrQ2QDCxOusl9qn43rapvadDCkeJLBLDZ6sF/q2DJy0nozrOutxa
kaXKYGSeNG6VJrw5D+T7PHfBDJ6VrgZIYnjtIb9W+I7mGXV7NvrgIUHGJo+07h06473YrQQ6SkVg
5lkeWE514ZZ1bPNpD5ErLCUDlUGgFg993SMHMR46/k/Sfrq9wKprlSwN46196eQxliC/5z82AsQV
6jbn6r65J0cU267l2Xy9/SnFNpWpHEc2pSIr5vpcCtRL/OTgW3vgNpt1tk++S4txpy3GMoN1svp5
6J9yXTeHIqDJaOU5b0zTt7H92wGiKbXxM06oGXYtCUZQIGr2kMoukvv2Tm7xtsXkaw8a20V5yKju
hqPanpL7TjkkEIo1gY4caCfpE12PbAJgwLtaleZ6pvqCFPIHbqVpvmD7DMsxt65z+uq7L2wCkdT3
27tGsQQyZJlO3FvGLoUEs12H+XC1p/sBbfluvgNSjK0j45XJmCQsSXl3hq6cGXSZNYQg2SlQDXF3
Rn4ZtQyVcCdGXzs2flsHfEaX7/zrtnEU1pcxy1USV/6yQv1dbLKJ+XWuvo1jEdjdqbR22mc7K9+5
Frf8wnW4gTwKutrJXWL8Y+iOccVxK1M3Lo7dtYJTaCiiZSSufnhmHy6kD27bRuFWMnOjOed+jWtb
fY6TJGrtGZIm/XHf0JLH5gXEzSZ/G7p+xuMKYZpgrFpOyV3XymS14SM1K/i33grX4XHy/zTZPz3f
eeDKai8tQ1umTeCuRUeO/docnWEPvgSOJOOVjbYZAPSHUUDIbtgPFv8y6Q4pxUaRscq+JQaRb9vc
bR966+xml7jXbG//4wNcxirjtK5Ib28ZyBM74VXrjl/dSF8HUJRCqczQ6LqCcBM04NCSJKcu6MJN
eS05zoH5yT9XJ/FPctJdmFV3Nhl0igWAKrqFb3VH3JeP4uT/6N7MEz0sd/ZBC4PcNvkHKY8MP4X0
d+XjyXj7Ckq7YO/Owu7Qf/2/dUqo6lgyCNUmvWtygq+Ub85LcpnOHCW01/jZCMnLGtZB2PzbQupN
x3qmSoNkSkdWok+fdrAd+eQ+uW/uiR/TAw+tg/GAHI6F9LKHJG7zE8nJh2pGvrWdmKV3Kfzfog3T
5e12XFL5iXQYO+ghHOdN7zZtKlx+D9kwlLYRbOis5c2poFr0sutDMka1HaysgbwSbhzZhUOkIosa
rrlDKn6DjMgqh8Gz3W17WeSF0jtR/h7W19uzVr1cyXAs0g60qxvc72wxnlKDBY43HDP32Uz+NSk9
TrQJlr4JBtsJfcsOFvepW3/e/rbiNJLhWpRAZwZlOyxNxcIKFMs+1ZSdVSNvhnx3QLs8q11vy319
8+e4hmTQJF6qhdi+925cAFy8kTu42rQTn4KKuObVFtXPeKx1TRzK9WD/+4nCsTogtDD17rigWt7g
SSKo7yz0M7NjdnIeRx2g4D83/iBo/Rcy3/2YHrhEc1ywq6ZwPWUX45f5AOVI3HZQRHoEjeIv6w1I
sc+beqR5cV7pnf28b90lbx8ntKyRGC7pLmmQxHPU5LHGCZXmk9yd5qxz0wHmG6Lp+P8lVsHX2AdO
AKTbHbgzneOuHyFDuUw04IIIG/rfpfEUNwQNWkawb+TtAv9uXRLeNksMLPOZED851lbcPOI/uq5w
xeEuo7nMHi9okJujlzbxAroOQb9mhxJsvdUMbTLxMHmfHV/XNqH62HaBefdT8qaZRmZMKPaTr0l5
Xc0mzBYRJniTNWoR5DxalzG8bTbF+4aM3ppNMXBRt/Tigx3B7cDxOhgXyI6EQ++9FglHJ9pyvf0p
RXiRG6EEyGrZkuFnVU12qIb5wa10d0fV0JL7eyukb2g30EvpuedmIfdOqSvhqhZjS17eLUZMrZFO
7kgvBhdhaYwHKPWN/aPlZQevLM9rfizN7nDbQqpvSS4eL+NkdDm+NYJTycs/TcanBQQca+2cXfpW
jt9HorkfqJZdcvi57pPGSGEw01qiAW+U5r9uxl/z+HF2vy3NvuvNX31RFvdzDwQf9DL7xYsNgA+Y
rZfft431odiDy4iM7bISVEZA10AvTTxBBXIGWGo88XkOaGyFgwuSehO0cl3oG3uEirYvbret93vB
SQqSUTjLAAKNwzqAtnhcdZi7j69sRMZ8oVzqGJyY5FIJcT9hIwTpmlwaf7oTRWUHs6FDmnx8HBN/
+/+7X2E7pZ82nrNc1sT+UmQTuyZOV57jiul0OD52RyKDuRI8QxnMX8wL+FE+0UI82kuhiVcqK0me
XllZPTgjgFCmNXj9bzqVVWEc/d4nY3znD+iRfOm4Qeu3BvLHro5+TmUyKQiwxKVl4eGr1PR/dabF
w2ZNoPhUTjo1po8fp4gM86pqdCMNY7VcaFcY/CkrbW5c6qzM3E+dsRDzxwAwN9Od91tA+TuJIXJF
t8laUO1Oc3N1Mu+0zEVgNq9OaR+rcg4TPwsz0h5pDLZ4wa7rsHPt5HJvVa81ZMSy5lpTJ+hr6LVO
6YW0PTpTToaTaEg+FJtPlkosib2SCopi19pOhzs/8/xHfwRd1e2oo9gJf9V77SVfOCfVdUoeEu+r
XR6tQnM+fhz9iVznLQZwmTc8aa8cBKFsjs9FWwTCi9F+IA4Jm648+57omD0VKR+Ry75D0pXUW/3m
uj0nOGF+avonHg4AQImjD+W4OCSaxFXxmkDkCnDmuOtiNgtsBpDhf2qu1jN78P8xUQPGy9dx38pI
YQ1sEb7PSVZfed87j1VcrdHkIe9nAl1Ktz+h2FoynStN+cLn0nQuDLf8X47BvPFIBWK2JrgpxpeR
kvXgo+jp2c4F71/Gccm8/CHP4lGzdVWjSxlyWq0Wi0cXEDEz9axLX47t9Grzlpc6TizVF6TzsXOI
Vyeu4VzszO9+oUiXIdezs5+3rf9xzkJkhKSRzSnImbr8Wro/nca/ECc+QAn1LMrsYNT1U8d14g2K
Q0bGTHorj0GNWOdX7vksnFGkf3ONmj2C6NsOi9gvD4U5JRoMvyKieJsx3x3HrQHE0dZLe+0c83cz
FvRk2+K6FFTHcqz6gHRkMtGtgq+wG+3dz67fP/vbBXzcIzuJpMiTzsYaMjdgyW7Law9Gw8AaIO3C
JzTU3F501eTllNhrpobMsbj2LLt6Y/40J+VJeFQTc1XDS3mwT53Jg65xdh0beuRjBkG4OmzFcrk9
e4VDyPDJCoUDz2FNdjXb2ggQMPAU73v7No5M+VoZUzcJHzr0Y9+cGl8c20mc13YPKzzWVQbw1fEy
1U4rsmu8JlFKvNMkEk2cU1hdZnkVnUnc1sqy62C2p7xlX5olCVIr17xjqYbf/v/OowaTI0p7eYYN
X50NCN6M9Rr2vW7Dq4aXHHbwoQnWgaoa29ENqz4/Z/N8mlG13LdnJHddHLIadWcneCOLAcd3Yj8c
hbuH2scl1l9FUEFEkld0iSAaduUdB297O3zZMXOMLR0wdWyLmrDaitx2IBdzidOXhcfrnudcjC4d
LmtKBpIN+RLNRXa3MueLzZPAHQ2N2T9cVQwvPbpUZS9I0tZOxM0ucuNr0SK/F0Qz+Q8DAUbfvvpu
S3LaeT70Jxlet31xAStD/Wk21kITZlRzl3bkPAnTdGnqRM1sH5ECHdOhOKKRSmOaD+8mmLy0Iwlj
fF2LbIni1A8N0oT1VP8qm+ps2q2uG171E6RTZDRSt0+N0oraLnmgvQiNvnuEmvGvfVtTOkZK7jr+
NGPzoEb3GtvN1x6EdLeHVs1cOkLixjDrksd21BHv0Lnu82Aszzkrd909iSVXQzOf9YZpCCcaR+NA
SH8h6BD2RKtZXMX05YpoYRm8m9rCjrg1QfCQB+Pcv85cJ8ak2PhyVZRyP2G1Vy+RZa+PNrWjydGV
5VUzlzyWG0mXxwmGrsbk6sbsaDXxeZnGw+11Vc18++w7l/Volaej0yxRSbOwYsO94+tURFUzl/y1
5il3y36womRcLqORHPPFv/ZxunPmkr8uUCo28zyxIyQc9SHPKAS2Rq/RoO9Vk5c8NR7ygiWOb0Vr
Ni4B3qd+kHg6loaOuFBld8lV0RVKBg4a3Wg2yyMd2FNneHsSA7iS5Kr9PHjuWMAwxuwc12YMywEq
C02syVUVM5drmUNXTsa0JGtkN6BsCmom2HIRqbno8F0K08sVTcdHw8yUMBr5ojxPuQAzan6sB11j
lGp46YQdTSfH/RPDO3n2RcRDiPP81My+5gxUDS/5K8mSfugGx4qoMb/Ggxk0fL4QwTW7XjX89v93
/poVNE4L18W+TKsoWSBOVcznodIV/lSLu/3/3fAxdaHOu8QkAs3V927O3kYXfFa3Q41q6pLDxkAL
C7PxrEj007eBGUFd5JDzy2KN5VVzl1zWtAw3y4F1jNpZPHJePiO4aaauGlry1jSjNffB6Bgtee2d
GHPnc7zyt9t2UQ0u+Svzk7pwW9glNs3kZMcWDwibdH0VitHlWmQpbLjRjP3Y+EuUufOpFDs9SWaW
6KyiQe2R25FrjBkILkE0nJqGF3qLLidTbBm5IMnN2YzjGMe21054uitOxDKvQ5NpIqXKNpKvLkU6
TfPqLUhqIJ0WGAmll8V1tUp4qvElZ/WznBPmCSsqSP2tLwGRQCP1qonDKttsH33nqmJiGStAEBVV
6JqzyuUwZ+sxrp193iQTRcQ+lC3qBYsLcUPxLAa2XrpYK1Ovsozkq1a8bh1RLY3cEeYh3uw9GiDn
2eeuMmEECJMzaInANPXUf2pp/k9t2+ddzipTRpRsdma76swobY1Dt4KgaP1ze+Rt0/1VrSBgC/rf
9ayR01XWhBjTWdaz4aSh8MgraVC5qLzj7U98bHUm1xLxED63flxtSU19MVI/QfGw/mff2NKx2hWx
MxKGg8kR1qUyzDvR2ru2IpNrhsZgNpNhwOZOkT+yYXwzk1Zzp1RZRPLQtfPsGs8ydpR0zHoDCWX9
T1LnO+cteWgiOlbmcYO9knVPK3F+E66TrlXNWzpLp6xcF1J2yDLqzjnmrWmeBpr8uL2UH0cWJgvT
NeCOX4cus6Omm78ADJcFKY/boDJFotmIqi9I56nrteU6N/jC9naVp9ax78V5bybA5AoG6wuygH/T
iipHNMe8Yd1p6OI9D5II35KfimX0WCJwYyqm7s7NS//iEv+hKYWr2TYK48hsDz2JXQfUKGZktOkJ
z0u/Wte5Z368hw3RxQ+QPLVqE1GseWtFnDfGU0VG7yVdVx3URhHG5PoF9HytzARRVGTbHPyTZUCa
HoTyUdXo6JJV9tn+/+7gG/uc9A7kiSOSDgejSyZQTBWhR3UVGIVvyaUKcNy5jQOJ0IjGJtRbkmMC
FNRtz9pM/EGMl/Xp0ln0y1CsNBLuz5z8LP1vI3uh7MJaTUajsr50rsZiGGZrxtynload+Mar42ih
QQnF79u/QGUcyXOrxHQrMuEIoaJ6qTyjCfpUq5yjmr2UCacTZAFTc3Qj0/ScwC5FOE0VD1bbe67B
c77rF8jVCjKyFVXawY3mcfwCVulXCjjrvqGlp2E6bAJmRU0j1jUHsvaH1tzFDodzVHLaBnlSXMZI
mCw3b56JZXe/KzvhOtCCYlnlWsWyrvPQsdWN+mZYz007P/mctZry0/bzP9j1MtsAWuInoxqZG02D
7V5xqJSHmjdF0OZeFbRe9rOcaHcsiaXTqFNECFmjLknTApLXeGZdQT03B2kaV7/bnM7HhSTLrhyT
yUwEk7s9O3klw0P98k+DPwL4hu4HqJZDcuMWHbtiTpAZp7nhfJ5zXK/4uPRf921TyYeXBpl20WGx
rRKMkjz22dGdgYPZN7rkxJCbEE5h4s5mZm1yGDMIy3l9rmvaUIQIGZlioriYxjlGH638RNFGYa+v
Bfm12jp9TMXekfEp5SAMvm7Jps2ASaz8O1HR0C2G423rqIaX/Hg202kkFMOvVXFJchqWPQextKsJ
bqrhN7O9OxvTyp6ttcHZOFepm4dZGhdQYHfnpQtzi7U6oXHFZ+TXet5DeG80Rzsq1+SnmWUPrDMQ
9Op9W0h+reddXhsGOGyjdTS8J8ArB1ASJxRPRrcXQeFeMo1C0RDXX6fejMoYZDNte7/Qft+Fwtk+
+W4BREtst0wxtJ2X55aa94Y5HPbNWsr5i2FoaOwjKLC87M91Npk/WVqTfa85zJFiDsmsdO34akei
nZxrY7vd08By8zCMhq9ZV8W2caTAw9FEl1dmZ0fELx7reH7u2jlaS0dje9XwUuSxvWlqOzoh8oz1
K6v6Y5YbT2jYO922vyL0yCwKgpK563oMT+P4sZ2mB2udP81JfChQ8Ln9CcXGlMmb3LoEECTHGhQV
ZPCanuQAYfm67FP1A6TYA+VTY0VOiyedUrzmBfdDeMJPB02OQePpZFhUP0GKQH1TNJbpDSxy0sRY
0WTDPfDQF2is1rjBx9nEX1SBqYinPht9PzLt8dQ77GT6b2xaTumUP/G+OUA6ctdN7y/uwJibPvc8
y41EORYPqRhelslwIzexd32AyexUXlHPpmsOTrS42cn1rUMM3TDP1d2yFbcNmZ5jRraVGCw1o2Si
wFaulvjeZy75vRRTHk7UmP41/Tb/tW/rStEp9lGMm+tke/+ZcNpMyLJ/D27KPu8bXopOMUtGE9AF
vAFxgW72YXUeF2iD7oscsqKgUXNEOkASo2WjM+8+m0Z/5RAe3Td3KS5VmUvByIZ1KEe+vrr9sHwi
RqrLiBRRT+buYAZpx3quSOR4673TDNAj7y9NqnnWU42+eeG78wy8NFOS2jWJpqoNhXnfoB1v2fdO
y2SSDvCwDHwdahaZA+RYLtbSgpkJHS4l01j+49lT+a3GwLsvkFGZGy22X4c8mcfD0Fj+YeYj01xu
VJ+QDFQP4yi63nAiIgo/YBmQdXhRgVpkL3TcVapPSHG7jjtcCJIYn3CZCLzReXAIZADdttkXh2RO
k7mh61qCSjtKiHkYyU8BxfCaf9q1+2Uak8ExwJE+V06UJuN8t7gJ+2bGtXm8PfrHtmEyk0nVtkUu
BHMiVk5XIBmCMU2fzZHsWl0mE5r0qG2XxtqwSMTcCuNh5ifbpX3YG4WuD05xKltSZMPNu+O2sGAf
J+nDrpq/c1LysER7SUAycxdqmTBLyr0EZIln0bksyoech0biViEwE6bG0RSnvqzDSH0XTJfgMY8g
IXThJjt2ZvV2e4UV9pGxfGZVgirBMb3I7LpHr+y+2mZ5cRq0HDe6GqliE8mQPstaKtq1nQPbDOPJ
T3oeJMZsHVyW6pQtPu7jAphMcuKu6khZZbYXZXP1M3PrrzOnp24dH/1yPHYivrM88kmsuAzW3T7f
kMF+A2NDjBYlUA6iyyYtzJ/eDPis72uoIFRW2/7/7miYsmEpZkq8qKfNI6rvF1yq7msA6Pat+7bV
3g0vxGw3eP2In6vuZzc9VXZ66Os/GdMhKVT7iv3v+HXe+1PDkGvPqNMeatpWJzqWXmgX84vFuXfe
9zMk9y6tJh/TFsA2s8BjC0s7PAyOUeL5Uemb+9IXJvn22lEni3MH+9f3/ywdBWLUqCGIgAax2z9C
tdRSBpN2tmn1FqCXWeL297Xp/hb52BwytuxqmSZ4Evzf1RgScObg8PSisnWg7de35rmiTbsvPMms
IpXVOU0coyDkJ/kTxOTjwDPcXZxvmLrkB13ZJtxfccD1eTGclgTXkWWod912QNUl2cX3DNThuQO0
EtrvDRH2SBzheUcrBrHLBkbh5HXXIssUIozXTuYMDbDBU3aMezOs1+rooEn69vCKI0JmDCEGAFFO
ZqAoTztQygm/OTumXxxvj67YoTJLSFs2oEDhWITRtvsDkCmfY5pCQiP5sm982QPMbvCNBsapLLxe
oyJfWFkIme3g9vAK48iguo2tjjQMUWLg7p8iyd8cHn+9PbTCMjKcDvx9Xt1ibSM86xxxh/Wc7kxr
TzNx1eiS35ajZwg8WziR3ZvgffGSfzOvea5ybxdVHflLt8mz44I0tkC4XGwnKHOU+vxk+fe2bVRm
337VuzMGNYGlB67Zj8TMDpCmOaOh+rBv6O2T74Z2PHfNSFFgaNP/2ppocjSqndX//7od341N7W4Y
kyX1I8vLi7BysyQYVqE51rc69gfVGpn6wzHnzq7S3I+qrv7G6+5urEoeZCT57rtjQCvo27lgl/P3
Yev+0m/iaAHrK6/yIxTmvibcAKQx1sZm1faU3JYKkbd+2zvRlBF2zCHnHQ5LUh493upI/BV5hAyw
W8HhWqX/j7MvW45UZ7p9IiJAIIZboAZcrm7b3e5h3xA9fA0IxDyJpz+Ljv/CW9sqxalbR1iopMxU
KrVyLVwTPg61J+i3LXMM+0TJ5lh+OGaBlUOwHQznw6fbdvXeL8L//SePbKEASCfIXS7WqVi/eT+y
8o7OyX3k/Qe+sapUrGVjZlDbnldQJL+IVOMJ7y3QPq7kZHj/D+bWgECiN0IWCHLzPzvHYZFrFVsI
NsF7isv7ZySH84d0aUoGPUOH8VPdTaeS0PM0rppfoVp3KV0kedpvwcChqocKSOAn7bSFo6mpsqiW
SEoSDfCgAJYBcWmDLFG+fVjSJuqcF6Z7OlBNXkoQ2ZJ2gpVWc01RNyD/C8bfA73jhrwvu+Rh6PEJ
oHQummtZnr3is+tDHu35tqnvOydHIgwtvzKRfupQOzNhkO2STHxJMp0T7afTeyNLRZvAc6wl6yCR
aHQiAvDeFlfhDAAaHNdZsy6KLZUTWuqOXR2sEL50veXQ82+T+zjOr4PxenttVL9ActYpW5BKpVBL
pQhrXczGAU30cW5B80FzqXjvHNhXX3LbIcg8XgEQDqmWEr1QJJxS8YELFo/pB9aK2F6rmHu6IKH6
PZL3up1hjcTEco3lMWuf2HDJQc356q2a26TCA+TkdtpRT20NNc/GMp+4yJJmLD8SkAzd3g6VqUoO
bPK1SKGS1Fwb99KsHywdYYZqXNlxKduCmjveyQge+vbB9DWbqxpX8lprMhoTpObN1Qq2U0rEc7ZV
9w0tp7I2qn3gQdua62rl4Fj9btxD3AaDlBPZokP1ymld71SX+YUMzcdi0HFxKpZDJrrzDafgnQlv
cvw0wm36AhGC+C7LkIns0mbJ0I3TNddCNIexXI4D0zVrKEKMrDhqFV0p8EQLbV23BJH22d1ycDcd
qE5dV7Uq+9/fJARt3/qN2SECtBukKmxyIIFOWls1tHSaOq29LCi21VcxNz+hQf6zcXS9eApPl/NX
PhBwLXIc1FXxyv1D3f5qM42Xq4aWvbEfVp+aDLK92Q9WPvvGcSOafrN36UN265Y8sutbq1kzE++M
iXUkICM1ouE7PbnH9lRFOvYlxQ+Qc1XW2JsRZAhTS/FV/NOgL5qVmmuDwhjlZpDK8lhjOlgblEJi
qz/hNg7G/t8k0CyQanzpomnPpV8jgDfXNt0irzv4fh4OlIVe+nKXo8piohw1ok2sSFMBqXCLaH4q
KSmZpvihON5kAjo8sJQcOSmSU4ibD82J1I/m/Mkkfyzjz+3pq9ZHctbRQlfr1hXNFUoPpz54RaP3
qR1+jrre7nc1YGCgckOIQBmhIsZWX/t4jbfYCtfL+BCcwAx30hUB36Xr2b8hHaOUrLzyZzhB+2s+
pqf2yOI5HOzQCfcPGfE9LJP7dyRHzqbS2MYCmaVdvI7+B/t/t/dAOX/Jid2Gl2a/bvxaBeHQh3UC
VuHYjyHZXImQJ2asF3J935VduV2ENbVdDRzmSrqfZHtYKajSq8+3f8f7tuTKfSKkXrPGbbENttkf
0M4xd7+KfgnJ9HR7fNXcJV/mLgSb68XmuMOy/wVBG9uM/miF7qlLNfz+s96cW4Nj1LXjwVIhGRda
0xJOfRfmpQ5/rgjVrkwtl/uVEC54468dh9yPf/KOzam/5JC9A3c0SLfj26uk2gXJo9tl5o5JK34d
8/ppSo3X3JmXKGB55Nb3YJpc3w2kc9gN0tWec4q41Phf5xVQemtDX4D71bN07Qz7dP9713LlbpK1
G5lf7r7W0PHnDAlfZg66DEi105IfC89sRJvDCTbc3qzhJEYRMXK8b/0lZxbCSFmZwgv63EfzS9QP
Txn5span28Mr5i5jE8SMx0XhIFaMM3tZDSM0RHBu5nuIRLCzcheJTdy0CuaVXw322BJoHKxRHWiO
SoVlyh0kCyg1aztHpajOQVISiKdyW74YnXXGa4HG+BVWI7eRDDnbUO+16yseJK7uaH8M0j+31101
8r4fb6JDNYmOBRNrr+noRXgFjJZSA6NQjbz//c3INmmypZ6xo8K8oqHRb+LbM1ZZiuSkqT9VQzkj
eaD2C2MvqNNFte6VVTVn6cRF0Y9sY4+xRfpkQ/ck1xQTVXOWPNNzqxzEfhh3Q+XeiFf2ydcVJlRD
S37p+yOqZLRBIkLiIvuddZ9FrSNoUSyH3BxiNnSaSjjmVVBjfbKa1vvW5LmOskLhNzKXlWtktJr6
rL76/H+F+xSMR958L6pvt81EdS7JPSJIX8d1LjA8OYG3FWLafxVfv5Fjc6xOvSYqKlZf7hRhNcHV
DS8b12C+lPZnGwXFSccMrFqf/ZtvHIgiCpJ2wa2wLYbIyybQNOPO3D55THOJUE1e8lAyQfjLpnl7
BcPMAfxFYdlXhyW/pycEMVfuCSEeKdEijTLCZnqnGXLZffnr9t6q7FJy06YwymJLEc3r7IfXfXKq
O5Th9hlLbtpzxzE9z8P579BoNexHkt5D/7IPLbkpp5bDigk1bddjUT5GZvAQNFl4ez3e1Z/A6HIf
SLHZRgWGsvraHSwQoSccifYcrs/sS/VliXfGTV0a9v7VzZUbQox+Q/QdsEQ9tJqmr1Z6Ms0vGSSV
zHtUt/ffIqXD1gKabSFqVCwWsr+Dba4oTyKfes25pLiWuDI1KR7BCgCmkYKtVoiT9ON+e2NHP/bW
w85OWh517KR/a3HvJHtyZ0VqL8aY7/Y0AZ4dzk24Px1+WE4sDg7ZY/NY9HE5h1ZEQkgHRLrbtSry
yV0XQdbTgjU+v4JT+kCP1jm7uo/sT5M0x/oERvPbRqeIHq50Dg8O2l6GoEPeT+fzsDWJBXizACfW
7eEV0U9uwPDhjEVaYpeKcouc8XFE65pD/hAdAEM1fcnXlyHfTGOvQdR1eioLDnrP+Ytp31d3c13J
30HnMGyDNeBgmBBThXl2hjHptAUyxezl7guwV4K4ZCmx+IKHnfhWmUbYjff0RMMF5cYLo8NzfTZi
dL++GNUpuwe9sI8rufbGK8LbaeHXBkp7s+9F1Beas0xxJMiq2blvMhGQob4ODWAo/eZ8NVDPv22K
qsXe//7mIJ6HxaPmiNeY1fzTVBBiGMOivi+BkLsSpjLv19HEnc0EVTaJQJrcvwZOM/DzaNBA40uq
xZFcFbTo/1cEJqZtHURfLpE/ZndmiVQ6jfNqyOzOxRu8O8wXsIk/UP7z9sKr5i35KAmGrDQHF+cx
N8pwaX0aUo9qdlU1uOSh3UrQkWkhwFTd93mcAGIuNMexYmS5B4HQsmLL7vsrDhcnMQ3dybWv6Dvn
iawX6lNIzrvpgicOVMX/imexeDj+1eg6TywSmru4av6Sm06o2w2L0/Irt4IVbAWbFQaG/XR7T1Wn
kwyvb7OG00rgujzGy8E7VnF+JIl1Ikd+zOLmPsuRYfYQ69nWIrCwUv0hy06N7ralWpr9729CQb60
mWA5cvKJd3O4FIYTGZTcl9bK8PqtYDlxJ1gkHvZOTlBeOnu6L8zIsPrO5a4nBjDi15AirYMtrgT9
OG2aiatSKhlOX5nApS0Daoz7ntpxcajM0EnGEFTpcXm0lnDTWc8est5zAclrWdWhiTfFl/qjfyKH
7TxerCCeoyWGUN0ZFUH6+bad7sb+zodkoP3Q5eaSrz1yt6W5Essw44UsYe1Vbhh404+Nu/HtD72L
hcep+B+8PRocsqHFHRLENX3YgXUnrqiTHhzWD3FljlfXdfyXbCa/87kg4bgWGidRpFgyeKoTeDHd
ClzQ6ro4rSZU7EX1a/L/4Z4Or6s4OWUQ1egBJWQWDcpui38eoctC/TVC5/V9gUrGUiFJqfxqz4Lo
uJQRmwww4bb1ndmKDKEahtodFwYLsNqqigWvsoiPdxb9ZX7dTkzpWAbY9DWtwiJ/cOyDlT/ftijV
vu7Hx5sgZdfNOgUrUttKPPHx54IOtZHHlQ48ooiBMr4+Mwo8FzEk/usCCjd/upa9DuOkshfJu7N6
QB5BMPOm+TBMQBaj0q9xM8XQMnyqLQnZmoJj6PpDwUOSf7DvoTaHA8sN+o1vL6ZFMTSfi0uTGrFN
19cusDQQEtXMpeO49QfQzAjEbnREPfdd/chofs2LVZNVqIbfreiNtWT2CszyNvJrRi+ZHwP8FWzR
bUNUDb3//e3Q5jy2hoOhBzKHHTBZ4x9ru3Pau3W+GZtX87zmHcrLk8fpgY78z4q6ROit6+vtyasO
NRkkRfLJotDpRjH4ef7WJ3bcRX7S/YJaztP+dKmDDCrcSe4EwPNSvQrAmq6jRXBLHKK60ZHT+liL
d84wuQ2gTWde4hUWntouv+ueHNvFPVre/E+7OHhufyptSxOJFaelzLJreimkpDqjunodWGrBrxQs
QWQv/CCWC1TuD7e3RBHYZDCVWNstNaDMceKOOG3mdnB6OyoEwOpCh9d6H+cH8ZJ/m5Xt0WIrF1xR
29k1T6B9eBlySkHHuDSPpV1+bq10RrtMzyPLsr/f/lkKC/gP3mr2mnEleEHFs0ZUuX6M5tP7PFDG
W+Vm29i2jVe7BhIavaguW/+LOjp2GNXEJf+eO7dxTAseMvWj8+Cje/kIwqp/7lsV2cH7zF0nLPTV
4m4FWuKUIvECDfp9o+/55ZvwERAHpEIc+9wFUb0lpqNxBJWJSmfvWgJMUY7w5g0otKxCfe85bYAD
1hztqhWXbsSe1wdL3mLazH9NswdDRyiw79g7kULGW1Xm0PHAgvZQgxjqGi99toaurqKrGFzGWU1b
xxwg2/ZyvR96XhFZ2XYgnY4eSrHkMtYKh++MPJ1ul5m14ZIH37zMf5hMJ+Irc+4zF5l61yvxTMoy
5DzTPB067l9p4GvqEKrp739/Y4nEtfpgtsl2adzmMlt4uZ/nZLP8J2gbfbpt7KoNkPx07UnZ4ozf
Ltw3Y4Mb3+rKuhSBq7F5hVGakqc6a5BvrLW3i58HJ96YD216Z4SRYVYko3YPW8QJNgahz8G/s+ke
TVSzlj11JOtsU2e79Cn92llQV+UMKLrbK64aXPLTqi45bRtru+Bk+syLJQhR1LunPQ75psy6u/pB
4w4drj3OnAZJnjHj7HBfl82+P3UqQ6kmy+6XNECI2QzybRLpp0I78fftEC7yb1MPMl6Tgi3bZWz5
F9Y0n+bCe+WrrpaqmvmenLzxJBACDiXbsOhdb7lhQx03rNJcU2BWzV1y07Jr8qUmJsylqE+ZmCLT
nX/5vk4IUDV3yUWddsF1PMDc0UV8ac3mixD8LveksjLnOtZ+P5XwIYs4r1AOuDjivisylQFTm0uy
3Aer4LVKr11Wgo3jyz3+Q2WYlI9mdM9cHcCkqoc8fXJ1x7NqFyW/TL11qUiBC6aRGYe+msJ07qIm
F/Htab+fPVKZajdjxKv6kqKThmbnig2RaED3aqNHGYDBkS2ncmpD19GcHIofI2Om0obQvthf4Oae
hpNjhanLQlB43v4tqtElZ82FcCC1gmJzL57GFOR/qMDXye2xFdYuQ6ZyQCaWIcCLSmkm0MvQiimq
5iw7KW+CqfBx4RGDF1W5F9Mhe2i9SbPgCtQvlUUCx7Z32hmMPNdZkKeqmiOz+TMvecjo9HHp2CGj
L8JNNvrVCe4LOzL9bm8GlJg+6kSb/7HkYea84HO3N2FflP/mfFSm3+V4WUFNBGX+TJDYBemiLeix
7qxTTXQ9E6pPSGdsvhr1nA4C7rbWbrz23RbxsvkRGO1XMtNW87yl2nXJqZ1CBJNVY9c979zbSe/F
fqpZfpWhSgUpSzgBHixxCem3D6tz0hI8KBZGRlbVkELAhRkp8cIdkDWD5ylFF8LBKjT9B4olkbFV
XUpp5lSUXwk/uePHyf1Jg//dNhvV0NIpi9IiYa6LJdmWyxz8s+LOmvqam7BqbMl/58nJW7fChdLz
2XCE8Kp5WLgvDgX40w63p68o6+C98N9ZQjMzXhcuvtH8IX+ys3U2om4Jy8Q68I/+sTjew0Tm+lSm
3RVDauepie+05Le5hamZh+Y9sjr72NLt1VnNpRkamE81nCs7YfVB1Ofb66PaAslls82F/GYN2Nwa
XG32sRNQAuE/bo+t8CYZX9Vwq2kApYfpTIziqlb+RAt6cbxvcMlVuWtBLHbGxJ3ltSrSsMypJlAq
lkRGV/HJsBdUOXB/haxwtLE66dr8N9i+Nc6qWBYZU+WIDoKkA0qZ2WCcvCq34oJXuk4V1eCSuy5m
TeEDKEh0BeR/T0L3Err//zunh4yiGpra4cLAomSIYHn/UJmvY/1Umh86674edirDpxiU0Dd3YHje
MZ+c9pWTPy7TZa6KZ2gqg6TA1zv6CwTYr8Z5RfjFS6IRZUn7Iw3ZoY7u4dKCo8ogKVESy1s9dC14
nn+YTS8R6fxSg57wLpuXQVLCStcOzZrIAPHSnX5anaf7xpVOVJTe7DWnLfqph/7Q5U44MaaJL+/Z
IyRm5XXvOlBADIvZJHT9xNKnsdTE9fdS731cKSROlc9MdMVDSd30DsS6msiH3RIw/zU/2aUbetwI
WUbi//8F2r8mRcnJX2nBFwNK6m4WOrbxyOl6x9rvQ0trb9KJjg1Nu8TuMpBLOsfC11GgvhfI9qGl
EAnx0cUsRui/9wuZojKd2A8wTXZhuW29ptS03w7ksIBPyMA0C20tgdnkfdLyLPLTIGRNdlmC9JSO
XVRw9wARRE3Af9eF929JNxTqp8uKgn2TQKKqTaZTE/HI+OKEDVrLzLMOxfleoNu/IgXQ3jA2l45r
nyzjiNQYDUGnLBH2EGZFpbFdhU/I4LVdpGI2UigMjCBTTO35mdQ6tKtq6N0U3tREZn8y4clek1R2
HtK+Cu1ZM2nl8u+ffDM0aRvgBwwMPYhDeqqP2WEMewg1fekSQHmOgQaU/S6Kdt8AybMFGKDzyvex
zQ/tIz0OJxu8KS/uU32eDzaws9lH9jCc+7i6mnccyPsXJe/mrAwMH+3eiUvNaKz7mA+a+8S7N8h9
aMm7IVcK5d4FQ+cJnhQfWZzG6Tk4LZ+MWAfMVW255OULm4cCQs1NUgQf1uFJm2ApIqwMa4M+hWWI
FeM6p+w8nMqTfbIO+hZO1dLI6Lba5fjACHvKH+cYYNkTffE/4qU1untpZIrdph2AnyNpk/TDmQ0f
LB1L1LsYHmyrDGqrUk7APuX0SVA7oWidy1hlZzZvYd4ZYW/Q2Le3sGx+e3TVnKOKQCsj3IAZ7XsI
9SHQlnMUTJc6tY++ScKCZkDr/UaHanT7qFNtu+TmkDJ1cR0Y+8Q1q8sQpFFe2C8Ft6MU/eCZ+bXh
ddQSXdOI0gokbwfUhgy2gS2ajwJQsgbqvmH5uMT2QZxbneSB6jdJDk4qy0lHA9vVLePJ38YDN43D
FLhRx3xU0H6Vk52Y9l0qQTAOyefBtVJ1EJdqEuLFm3cEqertnfn77v3OYSvzzLaeU2dLlbWJ+eyF
WzyPUXEIDkXUPIqYx1NsRzyuTyzsoyymseajexh556MyMM6ZW3duKqNPfOKHZfs/QZ/9Ygyz0QxH
Y3hc1k/EObMs+3b7ewo7l9FxY20LiHikfQKd2oNhXJn1mrZeLLYnN3siWmi64pSXsXCWzwNnAuIu
WUl/9nLj0WHoXvb902J+Epm25qYy7/8g4tp+XHLQxSXiwTpacXfKx7/mbR1yUBJqLqyqHyMd+obP
7Xz0Yd55VodGj06gbYtKNsR9N1zGXqcIoDhoZIDcOo61FZRBn6CPL8Y7QOKZRXJ711VDS1Egbcah
SAfsejm4p1m0H/zM0XiNamjJ951x9Cbfgf3aVvPPikbvql41s1aEFRkZ1zb5MC1tOyQO6LHd+k/T
iWvrlQeLfCf1M9oT0GRiadKvv5yn7/mhdMwXTlYxvDXA+YeMiyJs8ZrpHyi6s4LPRW1Qzw+zfGjY
C7XatXoWXWP037LZrfiXrS/r5nkVaZVOIQ8KdNpEg9cU1setWCj5NEPaI8MxYqeO7YSO4AY04u0Z
0Df2gbGcFyh4pyR7MZlh1TFFR24am4blDMfG7rf29S4bkBF7NMVVAUS1Y1IP2SV1Ojym6HLX3RHe
WTsZsUeLYDb47I7JlosDnpgjw0bEhCj7fTOXrgzViltds2DmZEZc5uNhCbL7rFfm7m0rbm0W2soS
AKziDPcsPt6l/2tbMsVZ7nNcZks6Jo0oDm1qHouAaHIIhc/JvL0WgYi2ZXiYtYvHEtAd4uE6vr3W
qq2UIgUyj8kwHWylSJcYaN24AXgeMH1NmqUaXooWZGhrv2p3S8nyyzZUx9rPUUrTlRZVCyOlBhS9
RYSlzZSIfDlVznKybB322lXYuBQfhoHbGefWlMzd8nVszBAdqI/TzF95n2vKT4rFkfF4C+Qgrc3A
7M10OeRkSGiGQ22qNOFUNfyeEry5YFoWAMZbtU1JWvlZCE3qq1jXeGkaojknFasvA+9cZHzZsDnY
XGLEKEslaAk83DZLxREsA+/YlDLoL9hjUhZ5JMh8zCc8sPXuMW+9yLMyzYukaon2v79ZonQESVDh
eFPSCzDRujjh+/kSGK7GbxU29Lff+M3w4BomXk6LOaF9dwU1cMytMlnXIqr89c49kPzXSofBbbNy
TqyGgRhhOtXGXXrpoNKVfLe0RL14Vj4n/lyFs7H9au05Imb1fHuLVdYj+a4oWtOF0O2cBCBy3YL0
kbq6h2bVtkq+m3srHdIymJK18BOnHEOXimfIhWmCmsI4/wPIKxri0BJWYzROf2kXPDZkgfdjZmMT
53ROo7RNdfRDilWS0XldX3Kb2gxhyPC+UbMWUT1sOqZCxTrJsDxYpG/Z2zQlEPE9CchsQwcuSs3g
dHuHFeYvk6BVC4h08m3fhqEjEbIpCEzjKQ/aAuctqDRBVPURyYWzjOBxKcgnlJI7vDH34FGvn1Yo
aPbpPZQpqE7IAL1l8UVaWNWUIF18tFY/4kH3JCrncHuZVFssubDt4UmstAh2geKpwJ6FF5esukvr
FZOXvLjeXF76wkCI25qHgtPvTV/rLkoq+5FcuAc2ept7Z0rAj/XRm8nF9cmD64xPtxdGNbzkxr2z
Oq2X7tF5cg6mgY5NYz247X1ZrCkj9WwRgOJ/AFrUrNECsdT9FlV9xcClt93F226bMmLPWBzb5WhK
TFZv52wH7G0s2Z97VscM5Cx5mhcObvMpqZ3yNPj+ebBxVBp3aSBg6ru/vTm7IFbn8BrIkMSy2ZFs
7LnM8QpvtZoa8ft7CxjOv4dfAmftAy+dkqJF5jYV12b24snOvty3OLuvvZn9YhGO7hakJMBD+OhX
cseyZDx0upIRNwRrOzg9NSew6pdI7usYOQtoLwA6zo3EMMkDp8MRHSOH27/k/fhmylC+3q6LgHZg
knZGcXayPNzs4anvv8xOfrz9BUVRxQwkN3Yni/lruY3JilrovFmPabq+8NT/Nm5GuJgMq8eOlmNG
NAdNJt4obn/3/bhnymg/2nlrDwpwXD34BvK++cWydIHp/aqXKUP7hn4k1TKsGFpkcb08ibIKR6uI
cmuNSscL50V3Pit2X2ZGG0YfvGslcmC7oF96L7gCSpUYrq5cqNh9GelntqWZ0gl5sMnyp2HmH7dJ
RISKLqSzjltHsQ8yOxpe57ZaGGK/AjYXe20vkFaLb2+xanX2v79xQ1xbwVmxIcT6Az843RR6i33N
slLztqWa+f73N8PPNK0qo4MFBWb+mOfbNV9cTXxSDS159ZijglN4sKDGXQ5Wsx1Zq1NOVQ0tncjt
OOVmCdGNBHzoH5p0CmKvWHVFbZXBSL4M8oGhyvtiQTExPVmly2JrmB9ov3zlNPh6e1ffz39NXzqX
7cmdagDM5mSp+LfR7n641Ytv4qU9N6410fmwwnZkjN+65ehzWRfcD4h4cnMz2frmRNE/cvtHqIaX
bsdO44wTBV8lnDU799t6SM3pFGgvT+/XMkF79W/TRErn1VBk3S+w1snur0H+feI85EMAGNt6GNqP
dXAPnA0BU2ZRqwNvoDir5ySf8kPHikfu/Cmru+RMMbrkw6bPSoMJZwZMzrys2RwCn/AYDJ5mHxTG
JOP8UvQLoucLxrQuoHqegwvJ53MbBOfR6Z91xRzVZkve7IMLe4HAwZyAQP0hW5cjy/jXySbPt23p
b1nivwVR05NcOgd7m7nsgQiyuGEwL692bz84Jb0MeQFmFAhtsqa8WJN3rhcD9PsG8vzVeiq7+iI2
duzGhKWtZkEV4UVGCY6C251TI5xDMOLaBOuHybE1qY5qaMnxixWaudaAXKTr/P7M0CtcmVxH0qnY
IxkmOPW2Off97u89OVQefSgN8rzN9o/be6QIjDJKcCaDAVZxD9m+l0ZGyQ4rzqYoT9HPUVU6rXlF
3iGTrwmoNNnTZiJZm4toG1YIqw09UieIdhjLoaD2NaCsO93+RaoF23/pv06/JquED6NegJ//jO7h
9ehMiPwsHXXVJdUn9r+/+cTYdF0AuSFEFr97TtPhc1rn54xv8e1foLCn/4DZtoqW7tKjPoZYH06F
2E5Fk7d3ro/k9BbkXhyS5mvSNdV1zZ3DyNLHleqe71RrI/n80ntzwAwMb7TkmBbNJSBBUte6BEQ1
vHSQk837P1/LsqNpfQpAgD9o7tWqZZfdeKidlRvdmpRkCi1W/kL/sY68STFtGcAGOVj0qI04i5wy
iExhnkCbHRkBO9xlMTJmLW2tylqLYU3mNj83dfDNnFLdRU6xLDJSzWjstYRmIkqpA7H+TAXygXHz
m39uz1y1MJK3+lYFFgqGfKOF1l9b91GwbqFZ3sPQjMNGVn9vLC8PZlouieWyf6Dphi5SZ/pqz8U9
NBr7B/ZVexMKtnbOaNZOaxJA6zTO5x4M5WwecaWudEAPBQzIlKFqhT8ywsp2RSKzhMZsRXhJxQMr
iCPIL0YBl+i6cJm9xB6H++6gMlQNfaa+gYfMNaFFMIJfMkDilHua41K15ZILz4ZjDQUo/JOqMHD3
rNE3iC4/vJZ6nk6TXJFmUsmVHTDHO4VrIt2v65MfOCGeYIKI5/ZpdLdoqhxoZA9oWt4sHV2d4hyV
YWxjzuF2rbEkfleGW7DGGV726ir2meZNRuGGMo6NWGVT1wY+0KZdG7IqKMIVlK3xXW4oQ9hquxjN
OWNr0nhChGaGhsJicqANgedrTUVaVU+R0WxLhYtQKRbsu+jPtTVGs/OTWdshGFGBcv3DOj025FUM
+PT6+/bPUu3KboJvvHMwV5zS/jolXbYNznfBjBTPxKvvudsHCPxZwUUsHhleb39NsUUycoVPNAV1
cy0Ss6L/WIvfRou36MrhCpOWqZ2MjtmcEdtMoIUbk+yrNy0RGUAFAYnrqXotQFI2wr5v/xJVyLGl
U7yb0X5fZQH6KOkA+RfAYIv+nEPqYaNtBDAEOsuyg+12Mbr0NWFBsVcyzIULLJ3JyZy4VU3Ik+gK
P/2DRlS8bpYTb1svZEaV2jrhbsVmyaL2RbaZ5jLOODJTFhpmHRuWLvqohpYyLL8EMfu0diIpTRNL
BaTjLCIryHPdA9Xfp+R3LlYy8V5NV8oILjIJ689LtUTM92PQARwIAUAv/zLRLjawbivAhnX5MIjf
aW5+ddL2mBvntu3iZl4Pty1FYZYyCjGveDbYGVkTx1jCJmcPuVNEjItwK78aeRE2TRnlq07nQnF0
yNDEtSajz6i9JsIv0PiWZxloVtYqBKpSaMxQAUA3ZSSikbruxspRJD73PixQqO+aIGpL94EAVOdl
zpmUzeMQ/IQeQ8gWM6qIrrdPta0yKnGqc6vyqhU+Pvysyo94dunDrH9xW9yeqR2aMzuzuj/UgBaV
AY3bbQpN72Pm/bSKT0aa2oe0cjQ1RMW+ysjFooEQlF9hpYFpDRmrw64EgSAvoyDI4mFuw3z2w/7e
yrQMYKxoS4D/bEUyWN6htr6CMCkawc1jOuXjWnih7zvxXQYrs/u1izELYMpE0uUcXT3/2G5+soYl
MlLzeSIiLMyfCx/vy6NkRFjbiXbxTHQPl3NmDGcxgs/tAWwBk+b2rvAHWQCz4JY9eoNhJkbpn5e/
MrijeDStVJN0KC7uMi6spMMaGGtGEq+3wjoQYe/aISTlIsNto8I7+fadSaEME3NhARDbLOyEmONp
aMxnt6afrZT+uWvXZahYa9lFmW45SYBvvBLy3aI/+LQcgMGCGg/6enYcYKcrD6hOT5njbV5p0Hpg
1UwKYca5nYVD9yPz80PaByEEOMOxSkq7ClED1QQtxYkjs72tvCym1UDPrjESOxw8z4ybKvh+e+1U
RiDl65RRB8zDjpU0Gz3kxXe/90PS0VD4ZZi3L2apI2JT1DxlureVFbxGmmah86r50K2vgUgPhls+
r9k39K/d55Iyuow7BinJ4NuAZBtxQaFn5HUvtxdK0VNkyjRvGUQ+665dtyS1CmNmCfURRlEZ5sTr
r2zGu8N3O6jc3A6rgQLiHHZsWPCYiIYe1gmclY4z5aHfeQs5pO3/4+w6lhzXleUXMYIOJLilkWG3
enp6/GwY4w496EHz9S857y50cAQhQlstQAioKhQKWZl8YSzYli2hvxzOBv6iL6QH+0w9lCZF/pey
8j2BjPhDynC4y4q0SJilBuo6eDtUBaBtMgRFCCH4aBeGa4D47xTdShJjFaEX4D5EidHFZ5o6tK0X
rVEcWRLzEQXnGkcvqTHYBSSMpyBHk+CAE5qXcZW9ryaq8LSbohj7IglXy02HYM1aIZLMwRSNZ+NU
fip+Vk+VvzeTsOMyB4PiwnRznUxPBGIsJppkLNMqzjl6oTvaHcD/dFBY6s2DA2MLzzym7tKU4z5x
Ju9cz2cfvXfDjwF9HlpgvCR2VCd+4psnqng1vJ1T4XP7ll3dw/ho2suql+aZXtKXXTuiDrDxF0Qp
UCOoRERucjBAyVrEZmQDn5KJVfhTH/rc78/DMQnNV/I9exnQO6iF3sf7q3fzpoLv7It69W+KdSgh
BYDvUPbHHmKr/dK3T0umKEPetjAMv9vD1fBaDgFxhML//Y30NOFvWC/W9+Z5i8YAFbKw+fLYHxEu
Km7Wot1+aMuzg+jjgYBgOiXd+5VuCmeRLZT573+ydJWrbSnG33jn2yP3U+vzSt8z5xGPx0oJJ1OT
gPcrhULvmUIoHmBAwzpT/ZBqQDXMisNP9hcEd59NM2lBpVCe3fxt4u/ZiGO7ixJHMbzEx0VEBtUG
PH2ilnMmA+7SiR1qzkMPxYYlQiTTNiO4xmdOPNRoovLAXR9NFvtaOZPqKL25NviC4NVNZfLZcQwr
znlZhA0F0Q9S2zLUR+YCVzKrmB5vLhK+s3//yiEoYW1rFYsTN26/sGOC+892WphmK8KTbHzBn5Ou
hJDrVpXnKmuex8V91jQVqZ5siQRfNp2yo1llObFXWZbf8KFAp9Q0xq62/LY40xW0xbJ/IDjyVCR6
QueUxDxF43Tm9P7sjeUjGROWX/DivDTH0q11K9bTMjtbQ0+fdaxUdD8G3Ty1Mbrgw8s4VM0w9V5c
edknhnZ+fdOj3CifR55GTjkc7n/mdk6O7wiOXJp7+WxgAJq7A9CkRlh2L07pgt2MBR36TlM9i1zv
cw+95vtfvL0niE7/ttqOTNTKXWrFG+t/Ege8Ma7dqd6TZIML5zfJgDmbugX8Qln+aasAza/WjCtm
/rcX6j/lJcMUj+vacBFZNbc4my3af7f1gDzVR6PZwUy3L3qynAp7+E7Z5E+u7ffT4PcrC62sDiA4
HqTTx3ysommhz5qD6nvLgwIgOdcc36q0Dju+hT1b/YQsaAVbg83NTs68BU7/UHMNZi+Eixy1MQAl
sPATL/pD02ZmpA2j46esUHUw3Eyf8AkhYpBCTwaHtV48TvQParzPrWadeKkKSLd9whQzgKqzltru
MjceJu9s8dmv0wIYHzBTO+lPQ3cVmYbMiISosUxMA8aEWPGS5iwgXo/mvHlaFR4nWyMhbLRFiqfg
2cUamW88sVNUjNLYhniDIixJxhfxeckG9dVlgjIYeuIOzaL7qdsdtKUK77uvJGCYIivf1Fp0GUjm
xY2OuzsJEKN6vfUXkjl24zcM/PwfBrNK2heHdSYY+ygkYAPc/LZ6CBPmzJriHiD7o/v2XR1/lrOZ
LLUqO86XNiZoLvKXOmuC3pgUf1ViByJlnzO1dso4QvC8QbwODcuAZtX5I5plrmFSwQ5AdoG3npS6
MdtjqwtIWa/ZP8Dcp4hWt49YkwoHCN5Dp7pqNSfeZm3ymT1/KdLqla4rKDhtVYOkbA+E08OdsiJN
POxBY9aQuXKzN+AQltBLVSLRkg+IsL40acuM26kbkxarZM71rzStD0mmSkQkeyxS93nmYmhdBX1I
dM78rPGsEuQFVSkCSOKViOprNToTA4jNGG0iweLYp9HUX9yFnQY6hsDLj4qtli2SENmhTjH3Ttna
cV8NYUuawMRLogfyg/suLxt+//3K0RKKq9CaGl6c1hC77MeDXjcxb/rz/eFlqyT4ccGcbhlwmMSL
AYHI2viQTuaLM5KTaYFXLsfb/v3vyLZaCOsGWywjSWYvrmvbiMCHugadocL0yQYXvNmFdJq3pIMb
T1TXwjFfUGNB6bFTZU0SbxZherOVkhLNk17cJfzYcuJbbXNKZxL2xYMHhyv4sk0p7fMiceK89VL0
r27BDLHGimmK68TNeqlhiog9K0uH/f3Ii9ulC6BruqeXp7nVw0QbQ92yo2V9RNsLsVVE7+HNLW+t
vrNjp8y1qKWoL7cO/XLfjiRbIaL2yrpqrIkhZLjWdki8NZjsLjQNG+34KroBiceJdH8d1Ag58GJO
TGl5yroyILyJiur3/T8gsVWR6a/nea87Wk7iZILk6zZuyWvO8Fp2f3TZ3PevXkUL8OlrzLE0ADLn
pHtylm18TTKo3fC29hTgKNkOCJ7s1a5N0j0gaUUSeF35e56SmE1raPTOpIgWsm8IDk0YxUOm0zhx
W/DVtwYokK20bsHBYmZoyB3K42PLJRzThanbvG8JTHXdAGlGTTPNLl7KMho4zjQShfNJ9lyEyfSN
xSuPUSdeyKfaTXzcwR7LN0WIzLBqqM0w2Oo4mMeJvmoDOJlLVzG6ZBtEcEw7r7TR2pzGxWq8eMUK
mYnt3ezVoWupGpdlSyMcbwXji+POqxuD0YMFvExMn9Tr6aHtFeEUc4dAMRUGjRtK986KbRwanyau
x+NseLBtEwFPiN3VVJZm16ZWDHLTfAgJIPKFjxpdqnqDkni1CNTs3c2CyDFSDELwNrgyoKH6pbf8
LJ1Vj3WyTwh3d5cnVZuA/TUuoOjlj9x64wYE7Abafby/F5KNFhGbRZ43hePt/2FKQUafLQaJU3TS
qrBusvF3G76KfJSzyt262Y4TwvXPo0X62MiJihlMNrpgpkAeLFXXb27c4oUe4l6MAEtivN1fGomb
iXBNqzaclegFjS1z+bC1ww8AO4JmSr61Jn/keQt8J0LQ1o3My6fMcOIyMWJ35XGpq7ApsqURYvUy
eGXWdbMbm13t58gmeFMq/Fc2tBie8zHR1hJJUQewiQnGN29SlLhlSy64LKh/0mpxEHbKuuh9VlVn
yzU/LvX2k3KV7pLkGyL60py20rJn04mhQvXDNLWTZbXPFWC4OipL9y1H4rWijGqVVZM2otAWpxW6
PfMTaUffdBVXfMnqi3gux+Lc9IqOxok7vCTeogXccufw/sxlgwtbu2ytMWUgJYm1ZCXhDLWrJ5Mr
q8OSW40IySKmrWlrjnVZLIiaxZZ1nJav2GST/3po+iIea2V4l0aG4MSV4X20elfzebIViuxHsjYi
4opDLrMrNKzNPPTBxlhs5qXiuiexSRFB5WqJm3iFC9zYxLrU16yWPFsVz/y6HYuo0CEN9NgC7RO4
CsdAs1bFCjHH2DOBDS+hwRtSZ1DZvawOJgKmzNwEdUGx0tjc9Cnk5ryFSZ7kfm0YKygiSRpuHAxe
tcEqP1nc5lC2A1eYrmwN9227+muDid6XCg2JeMMi2VuSNSi8bZobFps2+k1pZorkVPYdIWZDwzNl
Ww93LoDg8KcUpOYbyttsLSObqF5DZbYmRG80WXtlP7kUB0OVh7wDg97YZoqrgmxwwclNe9QpyZgd
r3k/PhNt80zfNmyA9+4bmST8WUIUXzU6MAo6hVgvzDc20qgiKxS5msP94SXTF1nZ5jz3lpW3bqxX
VndOQYMQDoD/Pja4kHBVpU3yEY0gMWp3l7LTm3B0LVvhfZKFESF4OGjQWWjXKIiM0w+r1qLUSZ9I
ur7dn7ts+N1irz0gy4eGFIUX6151NMfCHzzjQ2a1jx37IuyOELaVXT7TuCq31k83koRNo6uuTBK3
ElF3Dc22kucoFrlZavltQr/znHwYW4iXOZbi6VP2DcF1oYjWNF3u0bjFSvlgNTq5Q98GHWsOpFXJ
EsiCoAiwG4gF9CNnXlxAAOzFcN1LzfoxslEO20s6xF+YVwVD+61ePpsACSuMS/bnBK/u7XIt8lKj
8WaOT7y5bFn2ZoKwIxkf/YLg15VddzY3KpRHiPmnL/VT3SyZ7+nDy8BnhZFJ/oUIuUu2MkszluIl
qGMf5ySPcwIm1HQOp0o73HcTSfwQkXdQTEuX0kV4qvEMx742k/b1sYH3tOfK/yifkxLT9xBXjQoN
akkW6qmmgNfKZr0v2NXggBkwQCgQmNzeNXxuaV/NOVXd0iSRw9h/vxrcTNaia3UwD9k8016ARF3i
oTDy0F3bPnxscfb/dfUJiPotltfCv+u+QUFqIfWY+jNZ+IOLL/g2oQW66jbHjbNx+NF3DhS9liTB
Y/1j0xcOZHdZK26ACept3lAITvFg75NmVPWzyNZf8N2KVbY11puHWojx4hrJr27zfK2hipRFknf/
jVRXa09tQp1kj60lN4mfFuxQOeMzz7ffWuJFyaRKwSQ2KrK69dnmGnzAyTzP5Xfvz9JMis2VrI+I
T7Jdc+Vb1uPFC0QWNined2UTl82DEUEEJyFN4eCi80jsGvbk23PZR3TeHnxDECFJmt1u1VChSMG4
F1rueDLr5dSWxmM1BF3wXXsctN5GrhjraGY/loD/nlk6sdf7di+JxyJx26Bn1Wbx0Yn1rjt5jRFy
nb7O5Q+Ci/P9L8j2VnDc1HShwzb1Tjy545uxrf6gTe/Rn/xYMioikhhn3BkmvKRpjgY0fxKMORio
s4eYfwxThCRlrbflBgSHYnvpiiCnbhK6dPhyf2lk/iQcuCVf82ZdR+fNo+kfiHCBCZl0P+6PfXvZ
DRFypK9d21cJSi3LuDwVhvucF9tr1bCfjw1P/x3uyVqlkPbDi0elO9E66Ac2WJHbPEQ9Yxgi6mhI
mQUP6gBYJE1UautzkW+RM+u/H5u9cNhyDpoLZgIv0iFWpkn/Pk3BP5Euijz09r4aIiTIAjt66zYp
6iCL9W6u9W9zoWJskA29/34V6idrdVH2BpLTSa2PmuE8a90/99dk37n/Ar0MUWm1nqty7E08/kzO
eDBztHfQ4jxa5tOUlU+lpz+nxPlz/1My2xQO28arJqOxKoA4K1BHNTn7VplFe1o1IObvf0G2TMKB
C7UbaKQOKBSlZv0MLocmcEZk5vcHl01fcNuk8rRyWxAzAUl82uxd/5C9OVBLvj+8ZO4iDjhHUdeu
c6SZvZtrhzoffhkZ+pLuDy7ZZZGMTavZwtF+6sWenS5xS4w/lmc0h8It3iU0QSdJ9UXPLNXXJCsl
crNxNJFUKKt58YAaLHBQLzoeL3mmeiiTrZTgxiC/J5U3cfeLTblvVPwpGR+Rt3QNQ0R89bVn4SUJ
b1hGXgTONodorUPVUUXefPvYNej+j67cOAfXJTjFbRrzTO99mtYRbwf0htl4jBvqx5xAxHJtaw/y
Zl5S3FfmGH2O5d5IpOoQkq294MMdA4kJ1JkoyEyH6TDz8Uua9pkiZ5Atj+C+S1KXxUJtN05BEjTl
2tHM7K/ztB3rin297wiy+QtOXE9sYBX3cF9x0y9k3XS/6WwVTYfE7kUEF+khg8GXjcaM9LhF66Gh
GTExdMXy3Bp+1/wT5q5vqLIPGjT/sor7vO39ZMAb9wNJCQYXXz3zlLhZnyzr05BDDlhjMwn00VFh
em4yP+zD74HpyvJdCqlLs5khYD2QEEnEIZnrmCXvZquKu6p5R0YTHLNNUJoRFCAeiNj7R/eL09VH
i2brU9RK6otDigC8PkGxvOWG6inu1vVrH10IQ5lmDn0+Qv7cJDg559qvuqgG5UufesexUFwDbrnE
/pHdFq7+gm6uZgfO7vpS5Av7k0Dl9KkFhdm3UWfFU9YbKoT/zf6s/UNCaOJ4B1nGBGvVo8ZxtsLi
4EXbC2R4IyA1Dqoqu/QzwrWgN2k3ZgyqoeOhfXYP3bE99RH65oIyzJVCZRJHEblrAPiZ3WWCfnlh
fybZt77N/WH+fT+ASC1ZCFLN4rIEcNldaxYNZnWUHdiXMc5foepzVF0/pMskuHpW6L2rW7u+9Wk5
7NJ0WpAcrOMuWobyTXj/r+y+J6Z+2HLxyTRn89ZsMxQ+KxBre9mhnWDDeh8k1feVLSHkqu5/R7Id
IiDHBLR8mb0Zwsi28ZRzy3fqKQKIQ+EisuEFL585TarG4diQsR2DaTHe+rxcD5DiUsEp/xbMbq2U
4OoL2dJisvEPoLngftgO7iGP6gBQ8PSs/wKa+a8QlkpmT/Z/9t+vXH5c2hqHCMSMCbW/bbTIg3o0
X/XFUL3nSQKXCNTpBjCfkAIiz4zSqG2zc5c7Lytw38NUHyGaoHj9lP0PwdUtUFRBaRef4abp1/OJ
518A6LxvUreO8d10hTRkW7RaX7eVXQx3AsOI2+pB43oq6mJJ0BUZTbx2LFc9RfzoB+I3Ogfwv/XH
EjRSCpOVTV9w727sq3bNFnYBxycUEpZjq2pAl4wsPpXDSmjFCCSfV+M7opRvTY9gCLDk4jt5SrWx
mCjMcmDHOTmB7vD+VkqikPhInq8cPRXJwC46AaFLsxYxHl4jEP8HQBa/y9bR96j9QHVk/w+CH3fz
kjXV7lrZAKzpF3d8np339/+GbOEFr93SjiX6ihBhsrAoYz1RmIrEWUVGqbJxrZp0Y32xtCYYwO9j
vbam7eN9qVX10MpOG5FYaoCj2mhmgKceeIi2uIif0mfH1471oTquCpeVhAORT4p5pqZV+x8pdZB9
eU24NIM/OVZ0f/1lwwvHsuckkBHLcQpM5Enb3sYaelAq/JJsbwV3JWAaWqmHeADaiJhWNLCJqnVF
drSIz97owygTb8KyjAd69L5C5jbMwl26b33to+zUH9ND+UjzBMxf5KLx+mIhZJjYxayPDMeJu3xb
mwfwS/vYu/1enVolKadWs/E/+uG8ktdh/PDQvor8MyPrgF1cPcjMTz/0JPM18rVrv9wfW7Kv4tN3
6roZL9B/Dd8q/RaUEQyx/v7QEnMU373b0loBWDJwiJvuMSV65HHvnVaoKiyyLFTklwFiu0QbDJa7
eKbH7ZzHaCg+2oc61EKVxLwsLIgv3stY10m2nyVLFazBeK7fa9EYl31oH8qDe/YUB8BN0obddATX
NcYi9czerC9zPEXLMzto6Nb0p4MROIfxmESLAoYo227BjT3ellvTjeySai9lpkfaOoT3d1uSMIjP
25bdGlq/TDAk9x9Pgw6XbfvtDHX74cGrrPi63c5QeYEgLzKGvAzNWj9Xixmuq6vI1SRLIwqW5WNP
cEuCJ9gsGo3YthVBXzaucOCSUu9cEO/De2GjC3ivFO4ls3/xaRsQGAvqMfCv9f8l2uuj/tv5oB2r
KD2oenBlhimqlNGCWslSpuwyxegrTI7TMTu4L+tr9tk8VFHOfJUUvGyZhFTZrCZeDW6C3KpdIf+e
htqjgeivc1/F5USj6exx/IcFDVXgjE2BmjM/3Td72bQFx53XdRrbmiKdIrjE96AOKVWc59K1F5wV
6nxdzlEvvazv88/tuT00R/aUnr3LAgYU8Ggp0gbJXxDftnMHrDTulrFLiT5rp/dADMAeQZojronP
2w3vXKYT7GpbN37dAJin53HR56E3mirYs2z+wrG7QqfZ1vfUDejkIZqr5r2XUna4v7+SQ0x84maN
sWojQU61pG+p97nYTgZXvHbIht5/vzLLohtMNvQW0jUQDXV6dnLBMTAVsyJrli3L/vvV8EbeuHOx
9AztRT9mkNWVqJbeXxOZYYoUWc1YIBPcDbN4zt/MTztBlv6B+mto+s4XtaK8bIGEGy7O3WXRDeQ9
vHrelmcCqgqiSNVkQwtuazfQUho32EwyvA20DFAYtZWYl5s4ud3qBccdeDIthYGL0GzV79qMs6jE
yRJMBfDmFTXtY9WmXymYy6J15mBiTktbsTW3N90W3769cfaYkcGmxtYK8noJzC1VDH17yez/kGVZ
tUO2DOmWXbWGDw1O0FNmfThnzu/7ZiWbu+DHG3hVXJ4i15rWIQJEKJwVj9KymQsn8LYWiZ1AafmS
bhdz8Vf9Dx8fHHr/5JWTZRUwfWPr1Bcj7ecA9DxHm9dpVHH66/6iyOYuePHWlm43gtD2UswfnPlT
y2vw5ygyk31h/1vSs8V3b4I27LHA3frSd+P3uVrjfkze3LnyCcLF4inoqSR5ii2KlLV0HK0JfBCX
nVDPDIZgO7Un92hF+UFVLJaZjuDOKfrhHW3DDnvbqw1BlbX7cH/5ZQMLnlxPGilsghxr3oleyGTS
Q+PyR4hRHWqL790Frddu3p9Pyo38sTP6By2Pj+2t+NrNG6h22jn21mgvRRuS+blvPpe/hun3/YWR
2KX4vg2izbpzNXt3VhbOCUgc7f5HkVmKdZcNL7hsz9Pc6hwXob9H+bE6WaDe0QfFwbsPcsPuxRfu
LTf/d6b35Be337Eibqznkih6EGSjCx6bdUtRmzrMHQkO2Mp9kDOM/ASx08fisPi2zY2OWdzDRWvo
y2jRpnd2tbO+GA8ajnDo1gBPeauBjM1ruwMgd/5mOyfUaQ9ktnzIkSpuW7INFjy2Gwiz6R44S+Pj
+t0CyXFHFXdcSXpiixJkY7rWndFiB9AaGNoIOM0nLxhC72iGuj+fjMf+gvjU7ToFB/8NPkOtjzT5
1dOQ8se8S+QpSViuremKofX0K1nequmtTxVD72Z4w/hFlhKSABphEILAMMRAaq6qWCbZUFFnzB68
RS8XTHkBGDd/IcaRg+rwoWAjqox5bVb3gAzikuXqHzU7eaGQlkDJJHxs+H2prg7xvMk75hlYkhYk
xa1e+ZZxnMwfjw0u3GsZKHOYC7nUS298thff2r5x1bOBJNKIwmLQ2cozC9yVF30ojp4JoCOhX/nk
hEZRq9q1ZNsq+Cn6nep23hCIKw3tZ5O/bRHxFKYom79wuLK+yWu92w9XowGb08VMPAhM+4apYEG4
ySGK81XkIDE5BWNUhuRpDI2DE3RH9419aSMejS+6z4IqKDSFhUoKhRDq+LcNTSx1/j9RQGkw1qMq
JE1YBhAUfWUQA/BVeO6b5Pj7X9pzuStbHdeyBH/RXvR5vydTxnP/gZ93xto84BH90NRBE65P9EXF
OikLpiI5yTr1W2v28L0hMg7taxkv/lIEo78ENiqTgxEMivuq5NZki0Qlxbp6RrHNwOwOoFlfPwwz
BRNb8W62tedsQRP8ckHJC90nmSK3loRCUWFsZ40ns82Xp4pUQZ3bvmOqekKkf0Zwe4PWY2M5+DPL
WhwSkKXWTX9puipq1y4iC+qjWxEyMnyc9Sa4H2lkf0c4uTmn1GksfNLlaN9ko1EEs0U+3h/cu31s
OEIc8NZhzbzRWZ7yagxJ9a4vDX/M58OwloEzv/A8D1q16PAeAW4cUiLMywHlRznU9vK0reVxKxsI
C7+YaR80iEBVlx8GVoTeFg+zqswjWTsR+kX7zB3cZl2etEnP/QmKSMcWOZUi4ZRZgwj9KrXcgKra
mj4TIIozMI7lHod4TBGNXoqbFkG13AKW9lQqeVpkf0iIExNBQ5WdoOZp7Ro/n7ZFkR7Kxt1j+VX8
qVK9hPVi3CKL8uI4d9F9+5KcMyLIy+7GtSJ2zi62yaAMgKBpvFuSRVHukc16//1q1rNHSN+hMfjS
Z+FWn61HSDYRjUWWi7HXmhK4GED6TBrp/SvohiPNUuSx+1bdcAIRwtUC4THlFQYfUWZnQxdnWnM2
U+25AMtIQxVLIzu5iODZcw6KYlYjcYOYAT3aURFqgfYZqJ4DCdqjG97fX9kOCGe9PeytoQa+0nuH
xAiT+rEkXARweWVOrbrFztqzBtrD4YwuzsCAtOD9aUvMUsRtZW3fEJrtZuno7w0wIziTFZoPqZzD
fkQ2Ja8H5LDan/0IXhPto6tqDZJtqkikpJXm/8pG+6ntBMVBt3wb5Pw7Qm845V8eW5191a7cShuR
Hbr9vqnLofjl5aeOKvIp2boLDot3LQ/srxjZYU+Vfanp2Z4V9SjZ0MLJnA/d0GweEpo28Wvt6P6w
HgGG77spHMCOVRKjWjrURLo0Yr19rBMVP5kkFohwLN4Yjl1BIg4FriyAqHzA3fIDqwvqu9WTNUyq
HGyf6o2YI/KYrAkgow79C4NJjnXUHIuf2/v5sEQVVB0gxPGQ3fwHoeWtugUiTkDXcn5IqwqVce9l
8trDY8MLuXjbWyn6lZEjUx3qIkte/DRqI2Io4N0fX5ILiXAtp/aa0jba5sIJj0qn8VOIXwGxGLGu
D0i/+iX/XFc0uv81yS1JBGzldZ2mdH9M6IDn0Z1gdN6b7tksP94fXhYqRGYTYxy9qi5ahgSfPztQ
v6gD+5z9yE76KQl0xVVM4nQihAttrsywc/yJqR9elrJ+tbLsqJmqphLJ6SKitzpU17hh4JUuW+xo
4Cxo0k/3l0c2ccGnDeoVS5OgTmWTr0P3fTQu+SMSzQgXotQfK3hpsgST5tORTwevP6wqzIHMZoTT
1m3dss4S1AirtHzaaZIdjz1DuDZIQG3x0MKIoC13q3iNsiC7dJldxENifOvrdTxY5BEGMSyPiNTK
V3fJug05M9Tg6MmgJal8CFhZio2VmIwI1gIspVtrGxs71Y4/NcvBKydFTiJZfRGvledgq+xSAPy7
LXthdhWMdhUOaXaC+osiL5HNfjfXq5M3QcCsDB2Pu8O2BFD08j0VMlo28v771cgg9oB6Zw0squWe
Nj22CsWMb2NcbRGt1WlLTXsTYaZkdRIUY350iP15tt/TGRr3bACqDSyD921TclqKqK28HQ3mEpyW
W9tskQboIt4rk6fJcYLB7sDLqAShybZaSJ71gtsueL9w1GTjN943R6t6nbURd7qv9/+KrP4iyoEN
0NKy2x1B4Wb+GNJje8AlFav1aS/A1AdAI7/c/5Lkr4gArmxI22I2sPGjWdFjRp7ZMPfYqGH0tTRX
7IzEukQMF8/52k1jwy4EgNuX1dP6d+Wq6lyUDb6bw5XprsvmZG6GtGItT252gLLZ/ZWRnAHGvmJX
40KbwdoK3dtfdJ4dAMonLVjbD/fHls1ZdOQ2yQxzhz1lrR4Zy/qrGlTUErIN3T95NW3IGlmjlyFG
0Go8ZUUW9k7zCs4wP3eSn4/NXsilS7YkbmYg06qGk7ZeHq0y/M1VrqY+L/VcQIMeiC3rnyF9yx9D
SNt/n6ivxq0sI28BwcahtULHk9tB01hBo9eKGCeJO3/LP1fDJ71Oa+6hJaNGI97ZG1fbrwv357S2
0LpbjO8anxSPjBKTFDFb/ei1euPA1PWmDwvLjN28/1A19MFmRVsEbm20m5uuwAeWQ3Jkh/rYo33w
eQ5RXT7lKnitxPhFdhIGYoZ0XnHbsCv6hdY66uSequQjsX4RuJXZttfRZcZ5Q/LOJ64R1rZ5GFu3
8ImlQlDItkHw3ppX3QyybnZx7d9J8hl3bl+Dktx955INLvivmVfQkYDc+WUw3nc50NlVvJbvHxtb
cNxM421OwKVyoT1Y/jnnXpR6Dhh0HKoqR8umb/47/JRVhv0dsbkNd7vIzgoWZc30sWno5/v/QWY9
wtmLYjcjLWPNpbfXDTR/IDm15+rBwYUM2nJbqxsNAKUnGqzaUTMO9yd9e1UsEaCVrwy0KpXBLhud
QZdeBbQpXgZNxTV3e00sEaRVVdqaNDOmXfevW1PGDuhP7k9cNrJwuFK963XNTPG6sBZRR4Gxp70i
bMqG3l34Kmxqw+ruZNzNJS+7dy3nl3R+fWzSgn8y6LSDQGJ/2a3nn21VfzTdxzIZS1Qn6jbQPvf7
u+6yHyHUCmmq6r2T2YjgnG5bj/1oA+iutcmRO+S07ArUveqUkg0vOGZDlqIbpx1HX5yMGnXHrxqP
7q+3bGjBJcvay7TMRtAlwxpQCqGEMYvmrg4fG15wSqdAi4FV7MOnP+r2U9b8ceu3+0Pvtvbfwpcl
QrGaZMgnY0CxfWHzmW2/x8o9tw732eQ9tjYiIisFhW/TLFj2VovN9WsGMcXm0/3JSxxIBGMBAb15
gKMgrfGGoKVe5DykqexQS9SXclDpsgfHRgE8t77pDXAFnGr/PDbt3Yqu/B5NmmBZJEiXxpIc806P
5/ERFpx92vtKXQ1tNLlrNNX+TJWsvktSMCqobgOyxRa8c6lZBQVDzDpFGwocKeztD4+th+CYYwbS
d2NIqktFT3b+XHLFmSObseCV/QL1HnvC/WUgesCaMXDXH4/NWHDIySSVrpW4vTQmj5GwR0up6vb5
e8G94ZEivKru0nyCKvX8xBYSDt0/TudGaCiLXDAVlk6Yg2rCpU5oEi1i9ldgro/DBvy5xUESpwU2
B6cMFFomnUOT871tKmo7krUUkVn1Ni4Vn73q4jVa4xP8+7BfMoUBSMKniM0ancFuuWch6RhBEm87
8xtoaT+1mhc+tF0iRovo0zJzgHsv41in6Oju+fNAoWDw2OiCO5eWAdQputLBRafRoCvq5KUY3Pmx
JMHdN+TKozstS1hNy71zjbokGNkKMl2r4cXp/uxlay+4dUFB6UPAy3HZ6mDknzVyqEtFDeeWzUAs
W2SN1gZAoDuthdR3mWz+ynkW9MCFBfcnfuvkwuhiIdb2JkOrhnQ591luPrl6UT/zyuAnr7DnD9rq
qAqmt1498B2xPw7H7tg2S0/OZkfDFfoI/8fZdSw5rivLL2IEAfotSRm2WjM9mh67QYwFvfdf/5Ln
vEVfHEGI4FYLECpUFUxlZbrp73FMQLo5Bzk6WBL9N88a//GfkphMfHJJgTKBCEBnRVVRFz4I2nTc
covs8Hh02V8RPLVyqOZkc2NFBeg+GOvQ9GoGdvw5tb5mboEvHdVMXZLlERvooPbHTQOMTlE8du76
zAGo0r95I1rdADyu07jzM0cjvSI93fPibZEEL57i1SxdopmRVXcnOrBA07sDWNAVhpMti7BDZTZJ
rbzgFiR/8j9TdY0bUxEj7p3z1zZxYY+CANy0MjR4RjmNIY94ycZzk98q7+TYR3P8/Hjd79a6tq8I
+1XHemjMAN4cxc/jsY3KY3btn6bjEm79dKqCnWQNxLeZwu3aIVtqEnkAZi/gyZ6/x6r+3buQRvwD
8V3GSDrdNs2C/Kvu/q8sug519/XpX1l0flTpu999ed4+Jdz4Frbysew0EqXRGGUf2Lft77xYJ/sI
gYvJB2XYri7T7VNb8LxJ7u2i52ya8ak6XI8r2BeqYGP7MX3vVOGJWwlm3LxJPFNs3xECP0kGFARW
fGc8LgcjrE7dFOQX61Qe6lOsugRJsotILDulIx7lMiONKsDwrPlLsb62FJqfZRsYox3a7WlKVHpi
d7ML9cRLhaN7lbFQKKfH9WuhB3qOji/2KVPSud0NeIwv+AAUUSsgW90kykzorS3eqYibUBGMW076
z2JgbGHRQYHOWk5aGi1orV/DLsjQXA8Qpk+C+glEUipMg+w/CItes9JrIDBPETLDX/epO7GQvnS/
sgjPgUEbqCPmbg7DH9om8MaLOStcwOB5iovd9KqT88DWF6P4PaMTfpymY9/Xii3/rofhQ0KWB8Hq
avYsTiO3L/wBOrxe9j7tbL8pvs0g+gK54qpqF9gW+t4iCRnf7PukcBojjnTeRUA5h6PZH9OhB+nk
797JFfvK3R4xB/9ISP9k5AbEU2G6QuMnpye+O33K8JKK90/fBlVeH7d+bHztll+NitP+firFN4XN
YHWryVh65On8GVDqQ47NwK595zCESwgSiW9lsKh6J+/nUkiJbyv5xjUGhw2QHMK39DogX+vIDMpw
Ptu/tTrIXjeoha0AWkgSgng/WTTIHLHtQ9pUBiUNTDAZpsarmexoeMRCiVeUvLc9w2sxPtWeG/cQ
d8+6pTjh3903MbSQD1adxqkN0tHIGSGiXjaoanN3pOEMFQvFsfKfOuMddxY7SQrIz1gN77bt82r8
+jcZGO/oxy/GSTtt2cALfztK+hBJ8Ih3Fh1UvGxp8izSkyLiS+WvsRcUeC8c6ddKhWeTpDdHSAas
js0y7noaNdrL4l1LrkgyMk8SIr91MxtcQlUS6aXzOWXf676+JlX/t+xVaDPZzIWgz+aCMKAu4ggM
jyEzs4szcIUv3UVcb34qBLdVGrFj5SY2LuitL5CTKJ1T69GgmsbjBCmCwvyj24XPAel8vJ1JvFfs
NUlx+21p6sTRlLSnynQucVx8nwzj8+PhJbYS+0uylkF/3Z145LDqrDfpl2JcFRukbOjNe9/kJq3m
Zg1JTx4ZjA0BmWNo6IIKJXw8cZldhKgeEydJ6pbxCAzFeA6eDmtBTl2rIgeVTX777JvJM9x3obY1
02hOuvcZUE4V+/B44rL9QWwPyayY12hy/f+jdo/bAgv1l+pr9YweKJB1emH15fGnZH9CDOHBgur2
PPOoqaZjNZMgMV72jSwEcTzpxlpvbgPaqxBEFgeNqUCcsj1bbAkxyLA2Xc1pFHMNalJgoe7ijz0E
oKpz0ea58wESR1l3cKGtYJ76Ia/NUzpAVuBiQpVzOtdOoam4e2T7q9gwUix6lvPeJdFq/KVF7q99
ezDoD91afLcAm4Cbh8X0F0A+f8yzo245gQVyhMc2liRKsXfESsy6nu01jtyyOS9U81duvsaadlqN
ZecnthPnGy8v5mwigHPEkVPPp84bnzWnOc1mcxi6XnFwkJwpRaJgpwSNJJ37POo9FLGZb2gXc+ZB
yl5a4zWGmF7aKP6MZFcUSYMnmhrTAq30qEy+r/YU0ASsY31xGIAvSFR8pZKQEvtJymEak5J3eTQ1
OeqJkJglC053j1dctruITMH60GerrnXsnMbgp0vNw+RlAdfoCfTX57z6ONRTgI3/OHvN8fEnJWlU
7DQxTDNndkY4HreLgE+4WKbu0UNL1L7hhTxRdkWTJbWrRURfVzMJOqOqUFSfcwCD27BbDK59e/wl
ycKICPOMWYaZ1pxH7YhenCQOm1rVNCAJRBFWzhdw+E+lk0WJrfsZmGj0D0v7aqoeRCQzF9k/dVCs
xqmX8Cgxh9pfUndBK2zW7js/iKDyuOhzOjPYBTThZzhsUEH9zy73EMPgPCSiyN2SpO7arFlUpdDe
LMHluqsgtg0tbMFl2fIGhdkkSuPyXVfN125RyS5JkpIIGx957eUpz9sorfpoWqEyt9CALUNoN2C7
hT4BwP0fe6J6dZY5kPG/aRY60RDnnZl2ZjZeI8iCXq6m9POVBXbWqPgbZG4khJobx5xmTlZFtTH7
DQG8hKeHXbElIspHiL7xmBLtvJAm96ds+jlnXh/uG1w8UaN4CIE2OGhcdadK18862VOthQeJJQwt
JXlWdTGPBjDHNqjzZW61b9YiitxYwdJgDnkVdWiximkeeDFR5EzJc4+IIEejGXiq7e2dr0gz4K8r
fc7G6zTmRRZmHSntCzqNzPGLZeaZ87GpwLKpooaT+JDYs9dapLXsmmIt+vKCVtyz56mOGrKNRlhm
B3i2pVqx0SRlFg6TfrD6XyZN9i2H2K7X2jZFxThHllu7QM+KwGtVmh+S4BVb9QYvHx19KrCxOJ+S
/liUKO0kLsCuKioEidHFZr2JzW2dmQ2PuIvOSGsIBqrSn5QcicR2PWo0xpptZqmhgqi/kPFd3L+M
PA4AylacWWSzF7I0+q2Gph5LHmEj8LlBfHP9vSsxiFzqnqnpK2MVjya0tRe0CPGQpwgx2aSFhBxn
+lyuA4sjDTdTSDAHBYTqH89a4udis17WlDlnRNPOgEMdY+6cLKg+IILDx8PLZi68bdAsc3S0BieR
OSSBSUB95ah2KcnQYnuJnrmjx2I4C3P7k1cQOwBYOlFsIRKziHzAI3rNGjtBvgRi5GRopp/a1O9L
FSG+JEhFTmCnaTRw82D4fAT5xmmjM0u848huj60uG17wl2HQurzEo1VE58iezpn7g/dgDFexfMiG
F7ZuoKucqQaTZeRpkImwznb9vAD4a+6AWG7boOAz1cTzxeUwTgNgqD/aeecz3dx37hb7SLI4S9Ad
gWNHamhBHL9HFlZkFolVxMYRjafxWJRxFXFmnyfqvCy1DqYo8ISAwOPxukq8UmwbcVEY9tq+qqNq
rp9WAv3nGjST4E14PLwkokRoQwvAbJFW+Afz2IQe054ciE4+Hlo2881ob27u8eSUnG4zR2NAlPfj
oY6nE7RhFYaR2X777JvhM8McxsrBzKsqfzW8Dz0n4WQVoQ0278d/QGab7fc3X2hNYN22ikJkthYP
LG5PftqmisFl1hHiNem1vvHWpo4GkPmn7cGyIFJq/X48c9ng9H9nXqR4HKlom0fDDMWVsCvX1AnR
ElM2lyrPcJF4/BmZgYSoZdwYWndJWJR76ylz5mPRzwrzyJ7YRLzCDO4izljMIhcMT/P4xEBY5Ojx
aZlqH8pOB8YvEOJDdSnsmzzc9X9E+EKvuQvYXrI6oqy9OLb2Ll9/PB5ZsiAidoEYxdZflrIIZ3AW
uHaW+LVm6IG3qlAksi8IT9kDTmSjl2DuS/5x8D5nZPbzPWxByM4iRoH2bjwD71iDxHvutoaSc+1p
rzssQ4hYtQM7+JByF5Jyk2vkvqsPQQsxb98duuPjD9x1UnxAMExXDnlcG5CVK+YkC2gL+49TulOz
VKzcVW6lG0YNhWpnJWEJsbq0JafJ3nVpwOS31X6TgvKiyrV5Yc7TyJ3RT5qB+JWhwp7ILLP9/mbw
dl0nz6hH9wnDpn7urL9ACfXlsdXvuiMmLqS3EZzmRu1Nzhfm9ccR3KE27LMgfvcNLyS4vsOj0dTp
qPYn7LJon1MTFK6LCmQgm7yQ11aT9nWZQsnP0ftgsqpjHM8Hr9MVaVM2vHDPXOxKbysHww8AE0AX
7wghijDhWbTLNmI5DmcSrTBsRJQ+FAfisWvSp2Gl1AOXzP4/5TjepDYvZxfcbs6JFtlLmwzHuTPO
j2d/d1snRGR5s1MD9Yw6xeyT+MS5rp27FZdl9BF6V43Uiq9IXF+kdoN2Bs9mL3ef0nQwzsj5XtB3
turgIPsPm+neBJZFUHldSwr/mRpysn+Qak6QjQEi01kyhPsMJURv10xu7cW582VYrD+50YdaDGQq
yKl9rVPVkrcc+R/MABZDiGK+an3f8AF6n6VZhwaDLscwXJrefXan6ruObuDH/0W2HEI4T7MxliZ6
r58avDN8AauUw089W8zi8Hj8u+9V+B9CQEOcoGFV17hPzJoOqTsEICY/GlUbrNVfr69wodmDM4eE
rFiNG7hjDAC6uk+WZXSBprEimFVPwvdrL4SI5ba8bjIjLlv3yeTk6K5PozZ9LQE8tkgS2mbit80P
ssyvw5IrwkRiN5G8zUmz1dbL3DlrpRtY9k0f0EWx/CT5HxDUzX2/b4sWC3CQ5KrywSmdc4zze16C
qsBT9VJIspVYcSMjmxZqFMatWU9znvjl9KGI9wCCsBxCmGuDDS3urDJulm56x4EOScTRdg7ozvDz
sd9K4kIstq0GpTMHs+GtbopzkS/hqjqQykYWIjtO1qFfWWbcusI9lkkfNirykruFC1hFiGUz6zOW
dLlxGxf7Z16sUWu4UTL1p3m1fOCxb3Ptfkmz+s9jE8lcVAhtPnUFTz38kaHOfGIdaJr5S/FjWJqA
tR81ZYFEZjBh066gVw/BV/wtF7LQxgltW4/nLwvq/74Lp2PjaZQ9caxClUynDspovFn9qfxU9NaZ
Ab6Q5d+K4eXxByUGEx+LWVHzFI7LnlwGuJ+XhlP6C46GzfWbXRCfZrHiHCKxmPhozB1zgQQDQq+q
vMTHkS3xx0yFNL6rnIZEK74bx0mMC8k2OoobhnX21p+Wy30ze2rH4jL1z1n607PfGX0CHHrhd+Rj
mn+hLvnw2IiSjdEUQn8eRs9qZyTGdmretdr7xUxOS1WcGz10e4Vnb2Pd2XzFx2X0gCSOnUzmbepA
g/0urV6MSvHcJhtaiP7edV0zy0bz1liXih5Rqqd72Cy3dRHCP6GUxFO2mLesf2ZjlJe/TXTKPLa6
zKOEWI9Xlmc2Oo9vQM9kzmduKUhKJec1sTA/zV6XWc5g3vL+CR3vFhrtAivcNWexMm87fPTs3jFv
ZmyHoB7w3XxVDH2/p4MQsSzP9LLRWwTCLX5O8aAQDaf5vL7rW3+Dd5ennZctsT7fp3le0AGOaPSn
Yjnl5UUpcH0fvYS/sC3Jm6MyiRNi8wF/ofzahy3+QXGauZ88L8eN4ocdVkXWk3i8WKn33GUsajLD
43kR0nKB1lYaGMWeBkB4vVitj2mrd3psmzdiAvoCDldARhVnY6mJhGBN2dAWY7nCg74vwda5E4ej
n1+mX5tCJzuoZDMkQWAIgdu3S2KQkls3J638JfOhm+ES6mvFj8eBIBtfCF5SG5pjaqZ566FSYq7n
OSPBQp/zUZGSZSssbNA0zhO31pF4rPmY0WOjHW0VXZ0k74hFelfDG0zaIT8AhfTUGeuHNq4VmVg2
9LZLv/F/AFDzEfVJ+OV6WJJTPe3bfMUK/VqUYBSGavUNvRFacXZVQp+ynCOW4BZ00uae0yMZvB8O
oD09QWUJL+4OGom2jGN/2uUtYjEube0+7je7ONUVwnUTLmiz8dG0Xx8Pf/95mRCxGqdNXUP0KrFu
PUh+zMN87p+aKPWzcPJdReDKllaIWx43Y23pCChUJl55NhYnF62wx8d/QOLtIs8b76meUQs5udSO
nuvH6blQdflLAlWsxbWJhocRtrlO8sVZwxoMTigluvNt38yFOF3HbmLVAAca409pH+QloEAqxQmJ
ycV6XNbUeaUlBlJlBxECnphl6GnJvpASK3F0GUGHuYVUn42+7TQBnT4/NonE4mIRDvyO2dBNBDFV
X636yexGv7EOqbWHTgm7k9hSDPSk0bcDjnvGcvRQ2G6s92aqODtJHFGU4uxBhAZ6eqRdu3pHyGEt
X9pJkdFlZtlW+U1uTDQo008zfDyp8KgVH/Ii0upfQ3J8bHVZKvtnw307fjL3br9gQev2vGlMppCt
0P5YS4B3TZBFq5pipd8RdtaVmHwFHNu88c/aR+M4nMxvwzcQWz2Tg34eVM3wsoUQ9lfKHLeIcxwT
NPJM6GFKPoGi97GlZGElhCypmQFJBxyePEBRxg9F+3HXuGK9bQDmkDLUZm7x8HUtipCwnadusd6G
ilWdZAOMUeCND7lR9TotsYTYGFymWds1202BFeGqnwZX4YuycbcQeOOKQ2stY9MiQkt+4snFVM1X
4hRi1y8fZyu1RgtOwT+N/ZPNDH8X4xGyitjsyxvN4gzo7JudAFjb6gTIbFMP22YXgAAfEDZQt6dZ
VW2T76oXon21uqOnotSQ2UUMyZQkaNeA55XteWShkT7RnYdFXYhDXtcAgRhI5mXJTtZCvo5lq9iB
ZLMW4pBNoG6Yanj1lJ6zIczJ00IUIX5/aF0kZ9NaQDTLChcYk31xWeJ79Wdz/LUnzHWRmY0vNp+t
Etf2zKux1yNyWhW2+/4WoXvb+8ybuFlTMAKMNtax0M9QgaITD2wWLrYTPJ665Jyoe0Jg8gSNsnGF
1KfRoNz2iCM/QZdPP9IQugWh4iubR//3qUf3tlV58zcQP7pNKpyJpif2D82tsfrsbEO1oDxAte2F
/Xn8oftpRheZ21zeLKyckb5SGjoU3abnfeMKkZraVpa2DXbqdaPcCEcVCFLmlUKYojUaYo4UnmOS
p6Y66t7VSxStf5JdGcJR/2vzpp87u10x5/FIjhshwtoGtr8G5WE5V5f862PLyP6BELJ4wB/yhSOH
xU5EmK+1zyD5eDy0ZDFF3rbCsS29cxCyg1G9Kyx2sbWf+0YWLqVkcTOPmHBH0w1i80RVu9H9vkKi
i5wKw9SU5lDA5uYVVP4B5LYv2ZU9N7/WQDu1J/5+/fb4H0ieh3WRYcG1U4d1Hc5c+mk9WkdyBpMU
e92YscJNCiQ+AMGvc18J55IthhDBjWv1TdU55g26sqfKc68tKAAf/xfZ0Nvvb5JDZRR6adhYjaU4
JfToWofH40pcU6RSoIPXe4UG/6n0V/Y3QeEq3cUyhHUW4pZ3pqsNrkNubpK/zlV8ZOXBGsgctOk7
r8n8NT90XKX2LdkDRAKFtiv0PtmWuighJOX60/yOGc9jq6Lqvf/Wr4tkCXkyAedZIWlS9sKSF/Q9
HKHFiEfAwIm5Yo0l3xBJEtZe507C8R8q/QNKP9ydfW7+AvKkRVHj8XJLzPQfoFWhWdpsu+S2rNfc
jFAFD9vMHxPVX5C4k4izarN4StCHiifQ+V3dhGvzM1MdBGW5WkRZAZ/Bh5V75FbjaTKwjsYZ5ZbB
H8L1gKwRmrfHJpJEmoi2KqnZQgkN5ytisvzHYLvdi8bMSXGWkC2AEMekiUs9ZUgR7fgFWKLRAuNG
EzTDcd/khT3YnfGiXWZY3wT7WPV9jVVoFtnCCsHserGVTinOWFS3juyvNxjoR/v5eNIymwibsGfE
VhaXyG1FEs1FYPR/O+2JdIoCvWw9hc23aNISRsGtyoISnE4Osa1iA5PYRMRYrRZugrbXYVtPn4cp
subvuYptWObsIsBKRwmNDiYWEtiU9/y89d434RwH/yoRqW7I215+58gp4qxW9o+MNSxPSu+IsqkF
cdAVVE1guGvGgOy7aOki0KpJ9K6tVmSFeL543V8T3FYq2glJzhRFMzW9NdYR8Xkrnch1D0NpnCHe
cdDnPowHfd/JVmRC0HQoZ7gj5r8pz5ku4Mi2qt9E4p0iuAqSduCuNTm9oZHligYI92hCSFWRDSSB
ZQtBOzd1ycsaxuHeO3RZ+ryqfZCxccd/HLiyyQuBO7Nmu7FsT5Zt+kpGkA3k6GTcObgQt7HhJR5r
J/LbLku8+3sd4AP6unN0EUVlAAymxYZBfrt25wZ244LqeFTVcySJQURMYQcsuyzFeV93RuspXoBa
H3DQuuKJNAl3mV5ES6Vznbl2jKXFJc4eInBO7Bt3c6U358xGT8Ha1eT0ltihZkJoVPFqIXFFESbV
GA5HN5gHk0DJ3qL+kEP40w28Yee8Nxd9M++hLQFcnCz3qSoHVOjaJrAoDjf7jCLsqnU/Ze1cZEAt
eVUaghjfuXq8Vu3Z/7zA38nCIliqyonTmBw1IrzLnf+t7mo3qKmHxo2dh5Ac6NmafNXWInNOIWi5
l4BaNIFzbjRjA63PfDSPZp68PLaVbKGFsM0prap01vGK0YPrz2z8rmKxD2rZc8W54tou+YaIlkKX
W93qFH8hoRDO7nGNm4N6DqtWMb4kr4noKKjDo/O+Je6TYRU/NNaj5aeoFDwjEvOLgChkG9OFEhT5
vbCsP1IWg4h4nejRXhpbkTklYAFdhEU1ulG5mY4jD/mnPJsDLOAE64fNlYqjF7bHx0st+yvb729i
Dr3wBV1mfCbuz4Ab+25z4OTT47FlSyDEM2Gtm1AT960t4ibmRDrd+cppCtEMJkRGvXlGxcf7YZVR
YgCWnX7eN21hxy005qSTu6SXNMVVurc8x3eqSjG4zN5C5FIdODMG2Mmtse0zc9ilXdKT2anykMzk
QuTOaB/vSYzrp7NU73lFftE0eX1sFknAivinGnVvnMEpHn8RqexvF/d+D04yexfLAWoE2/n2jScS
Nx5QO0FCKO1fvL7aqcLDJSYRQU+5RYdy1rdnfMjmFNMXpeSHZClFxJPDrVjLtpPTCBIPNPWs8as1
/thnbCEsJ3vQu7pDBq75EDJ6tJohWNJPq6HIYDKjbL+/MTYfaaobNsJ+TQooKrbgvppGFQ2TzFOE
4PQyT888zUsvxMys0a9pbaOHbW60g2VOUHT3hkTbl2JErJPdzh6ZOFJMa0ebZqat7K2X/QkhUMFy
7tQDBCkunWVHtqbfdJ2EwH0ch33Et/B4IVj1fsqhsIu7p5F6/a1z4+qIbevWFh5U1O2hDR/7kmSt
RdDTmoHNrHRzVN866Mf8rVRld9m4QsDOFdLYWBrpBVRO6WE1ms/jrNv7zoIi7KmGe2qunqaX2lnc
+LmunCr+nVprTfY9KYhtqYNW5I5NCuyvi43OjvVA0l6xd0tcR6yGcwssDyUQrpc6Q8dZ0ry4Vvyt
TPsw49ouwjaii+gtmmQaie0Kjt+G9vLV1P9SEhBtX7cFzmH/mx+0ws49OtaAyJiBg2NBujzFpQIp
J8mbImKrMyFPo2XNVnq/bF3f9LlRuaRsaCHzWEOs1x3BHtJlH0Fig8LqdUosxbLKBhfOBXYBwQlt
wrz7+FPi+DNKe3X7/XGMysYWss1as6luDSynVrx3i9tcnEZNEUmyoYUso6H1Cx1ZLW5t7GPC65AW
HnoV9w0u4rSMsS6xUcFPxvrKqx/EA+nLzgAV0svKs9QwIN1za93uOGj6NUnsw2NrSzKXCNOa0Oub
lyUy4pg+QzW3UIlqS0wtwrMWWiSGVcFDlkHz28IEDyHxi65X8DBI8oqI0NIbtk6pA4vk/FSiF6Ko
NN9qP9t5r7CLbP6bvd6cCtDLapaegapeZg7LTxfkPe8cpyl/dlzzPj42vewTQoRO9eL2pCrx5uES
tMoO0Zpmx65QPYbKVlaIUTRCJYhTxFHKrrnxHVWqfdMW4rOIab/YK440+dJDELOecp/WMQ3wKFoc
H39CMnUR6dQk5eBSDRtSRp9057NlvTweV+I1ItJpLAc9XvUUl3nvi/unIpM/Z9GUfdg3+vbVty7D
7ZLnJWbda2tACSjnuNn7ZZxfktq57fvG5ktvvmEXRkPtCT6j57Ff5ReavLhF5Y+qJhpJ55YuAqBa
Y3Gp4zB050FSaClPw/hNtyywhxlQO/jUQPnRWv3USk6P/49spYUYGNE/V9auY9zoehiGM1HRAMhW
WnT+1SIsaz3j5pgHl/2p1zwg9rFoZ0V6kI0vBIG2znWedJuZkueGXNd+9XUaUNVeIjOLuFHFEyO0
L+OL2XscI5eLP7NlT94BKsr7Xx/KF30cbAo/HfSorD8O/aFSdY/enTeGFjaqPKO1yYCsvHkTuo1q
qEAUKj64u9kSQ28VkzeeDxZTa4nzLSesdRhPxrWy82A04+MOR8TwQvB2YB/KUx0HVZqOPwbDG4+G
W7t7vByDC1Hbtp1pgafJuMXr0Y7fVeaecwHG3ZbhjU0sPW/44pbZRXfK85rhmmRrBg0fW+Q+TAyj
C7E5OJzazYRZ/6OtAzDRDIL1Z5xSoRncq2inZR4jBGoyVR131wS3e5Y334vMS95BTmKPVB7EU0Q8
VIYDHraSKrvw3Pxoe9MapnxWsVjdzQEYXAhSqy8ndEtuB77xAi7Tte/8ujvm2u/H9pdYRoRCjXTB
lbLA8NTjIMvTziPtFEsrG1oI067nadNQy7glGg/iMgkLq/Afz/p+pRe4SCFOeRlrrUNivDGNnq8t
AEEV9Tea3/pNjIM/uSUEoJwPC3pYi9UL4k6lBSHJDyI4SmdzPrdQs7gN5R9nvbWdAeLunUshxK/R
uYteZagro46tVz7Fo/cHMFFNik393nIArCJmTc1KKagiCii4OvpxZqVPuEoc9p6PbkMLqzHhoGyS
EkO7IBb0Wdu+IzH70drdyeBfH6+4bPZC5nQH8CelKXStZxRgcgOFxz2ki9vkBbPrhOW8HTFyWZMv
VoZy+DgrMvI9b9mG3v7Mm8ypAzdUMZKUV2p4uQ8J+WBesg/6tId2dRtfyJ1T0cacDZBmJJ3xZDL9
xaX0j+ep+idlyypkzcm1WOUxKMQaehmNqecTMn8aWffeShQtMLJVFQ44c1zUeLJZoS3JnYttFKHB
96T8zTZC3hz6ZKw6CtvHQ3zQ9f6Qta0i+0jsIuZMPLZyIzFpeW37ryjaocHrownVn0x1xJdY5T/6
XHG5jiaERq6FYbbxxcn0WD+M7Zyp8K+yPyDEq1PrJk2bFgr0rAI/UB4A7xBC0nlSfUD2D4RopU5n
xLReIEYN0nC8+p1jxwt3JQJXCNfB9fqudxaoc2vrubCXD9W8HvYNvf2bN+HKQP1kTJtaqONO3cHO
mRZMTPVGLzOJEKtaVRKQ78EkDnrgSmJBJOHv42lvqyZWwuHpImTU1VllrQsUgE0nDeLsdS1+W/p1
9g6Zrbhzyr4ghKk3ozMwnzb9+dT0grnpyGVcpsKPx7mM3HSCim5KJ8UCS5KmCBr1NGOc501+PUND
HPPT5AvAlo8tJVkDEStqa9SL9QLKw1mbvzp14vmVtSi2V0lMiSDROiPjMhpeeZ3Y5Nf82dQ/t+v7
lZ/3TV0IWQJFdzNG7fhKzOZX2pZfWanvON/Df0SIqEuMMkEjZXFNOTNDE+Dvnwut+8+PJy5ZThEZ
OrOUjYPLsAc2SQ0KVu5bZcH9PtnDgLVNX4haa7LrGDIXxbVHsejsdWv8ZLWTijhDNn0hbFdHY3Tt
sEOhN9aPIQGVvqzVzqOHI2ywo85I786Qbs7H0zRduOpCIpu0EK8zRHaYkcTFFcePk1OVQUeHU6vt
gdVvFhe21pblaTZXkAbPam6EsTlZVzq0Km4OyeRFgKhpDGtSsgqHybn0zT8UvQagBX7sjJIgFQGi
8TTbNlDoOEUafxLL8mPr67T8XfY8TMAwIjLUKVKUEyc7vy6e5dMGPUiTCl0js8r2j97uTbU5O4Y3
QZueJr6T+F0HjjQV/EiSF0U8aDq6WTomMAve00Ft3oStpiIplWwdIgqUrYkDOaykuJYrCdx18B3r
ZPWfhpoHjqqyKLONEKNd21UlmzWc4LkOYYzy24REMEF57rHTyKwjRClIFCcvcV3s3EmdH+ZmtZ8g
Ytm8PB5dNnkhVqe6b2PLM4qruUZNPyIxBu7w+/HYspkLgUrJsuZDbpVXj+XooCpdz9cb+uvx4JKJ
i2DQeOoXnYEg7tqBM6d8In8S53XfyMLDwdjYY4NGROTcOb8ZVh6szvKEmle4b3hhK00ZGOorkI9f
s+zcxedZe2F73veQAETOPCvHRczKTOSuqiyOFCyMSaWx0755bwvxJgVkdpN6Rop5t2Z2qhqUo6zl
pSu04+Ph77aYbZPfvOjN+MWAC1jt4fg7v19aP30xgyaYL/RF+1w8ayf3op/dHcWd7UtCwBIDoKyy
Qb6BUNRfHfDtpei/x9RQwGYlbi9CQ1tGvGWy8EewGMeqcIOM7gtWSwjWDBdhvhQYudG/2eMPuyV+
0ytOeHcBiJtVhGjNeN8YlMPtNYiZ+xtdURVkUJj3pyMFoxM/quwjiVwRCToSaKhoSY1/sZZQAv5W
sunAZgXYQGJ8EQa6JGYz6gOyJXG/a3w9ljHZATCFfUQQaFJQkEH0uHYX8fiU48nGR++g6illK0vc
uUSJ6M90aRMwCOLUAbQ59P7GDF9IX/p+PiDNhZZr/p6n9MtUJz8eR5vkJCLS4NnD1AGrlWMNyt/2
H7vANXkNClORKmSLIIQyH6wRyplIFav1q7S+1qrzk8xHRRiokdRrscwY+P84u5ImSXFm+YswAyQW
XUlyIWvrrl6mZy7YLP2BQGLfxK9/nmPvUKNOJWZc6lAHoQxFhKSQhzv0fc43FwU1zzPkYSAkX8fi
vOdV+bbU2parlnAMVwhzvoyCRGR0gVLe6n25++BwG1uLYVrxarBvadRtDum5Ot2I30AqjxCL+WkP
4OH2ES2W/TqnXVU08iVX8i8pyjFyi2WrCG1YXR0YOk8pYyn34avcDk6p1X+16LyntwYz11Gh0E3u
gtBB0a9S9AQW25cuyOPHPm/IOzowNOUDHhggm/FC7Zc2FBFpo3X8/HhsQzzp2NAlC+Z07HEn6fqr
PyeWb+FNPIHEzcbN4Xb2uJMfdBa8Fhs6UWiSeulk9rfi9msol6sg/Gmm2VuXf629cMNKpl+ixe7g
p5QRKNK8lFBlu5SlBJBeALLvhssK9ezp52ODmRZD24MbdDArGqCm0wPQVozfSf8swn3bpA4SrWml
WsdF+EqOphXXiyQ4Zac+3FgL09S1CCao/HHPx9QbEmdpeejb6wRw9GO7mIJLi1xZjwWOzTibOLeH
hrB4JqA53zW0jguVMy9YZ2FrnCr1A5WQIqrlzluzLlnnZOEwBQol3dlrcIH4Sw350V83joYGg+vY
UDwS1paycKylxXwCYunZr6JSqQ2LGxxeR1Y6hFmNH8LivtN/dl0/WUV56Kp8icD7vhFUhlXV4ZVz
2E+WPdzucM0g4zy0vANptzg8TObRIpY1XC4eQT5OM0j5voLbvRy/73MZLUr7lAfLmOJMuJIMR6kQ
uPTgy+OhTbN2/3vch7P8/3sgKGZ4DC7RaOj8/BQsW6xvpg9oYSp9Vom2xcPaNJ55cPT7o73znqXr
UskihcLsnNUvDluKryFZhyfwQDUb1xODs+gYy4ykBe8Urs3D6l5atPkHkIZ9bHSDr+tMeCCUmiAJ
iGooRd/zcJiCrxOq263z5+PhTTPXrrZ0kasPRgeEkrtAFHOB2qxorD3qGzga6GjLlJCyckIL5cqy
+6ft2zMr7S8O3VJfNviLjrbkVTUVpMDlah7CL7gfQtMGUpInQsYtZK7JPFqgciufCPdwyMeZ6TkF
q/ZIrY0ikWnyWqCKSfQUulT201CNCvLEfInmlFvPs9V2x8eLa/IdLWBZVXcr5DDqF3Frf0ljr+qi
wP1abFnn5iR3jjj/Hpg/3P9ZC3HQ2sfJb8jDqB4tdYSq829iCAGr7/wYgj1bsF3TOmh7bB2Oqpp6
ZPx85evFLkq+HuzVlVt8EYbx9X6AYlJNA5TVbUeh6Ccrjy7ghI8XwbDOOmh0oH0KnXqcYblVup8H
7jdvqrCnyGW4qTz+hGn2WhCXDvNBrpjhguIJjl4ky08aQevD49FN9x9dkqpoqTVPELf9J6jqCHC0
k01fVcgOLf1pNxd3+VuJZxfqh7W3R+wMeUOn0gtyUftZWdYvTVgssde1EFvh5Y/Hv8dkrdv/P3ht
uA6srTusdciCeGnIK46GP/cNrcX0gv61lEpsvr20QNRbMSF+LGij3ViJ+yUHW3/9IU3Kobk1ueei
qL3DAIiCZE9hV/w2DuIfVDt+G7M/UuZvlATuO64daLsxW8HEDKIT98x4X0TKWkBUV/81FFti8KZf
o8W06paGBRV3z1SlJ1eVr8UAUoypDr+3VR73VL3lkp+Ev/yzb3G0bOgEC5PTWNQvNYFeb1HFi9rw
qPuWcnQawqpHnXwKbhcw+zLkeIRqUvZK1R5ej1s0aIbqu7mr3S7HxOsMrwkvC3fOe6QR/RBowf8G
QyarQILVHlWl4pK2EQ3+DMaNDe5+nP1CReiWLfThOaad49UckPaNILhv7F9oCDsLcFsw1dUvqZ2/
VH1+tenwVDpbyDTT8Le99EN2KGY5ZHaPWS8pO0DpLEV35y7ah5u1bx/9MHjfCCin4JXyheXyQHHN
3RQ9NBlbS2q+zYRVY5N86SHnbDffeLa1f5lG1nJaOmdO1Yc4OffWJ55/C7aKs/cPJzbTwjHMswEw
YbyTjyApC6aTwjNlmJ1tutP9tPR1Ay9CzRUWGZmKqyI/07Hf2G9NPqIFZNenozW7MEmVycPgQs9v
4OD12TrWGiyuo8UkBSPWWmEXqVY8BfV13V3w3Lq1nobJ61gx281z2vqw+9Tn4PfKpmjJx6/5vP6z
J83+wjtYrHOXq2nC+C2gG2Hj/W51n/YNrcWmJKXjcwdTz4v8d25XX9WydQC8f5S1dZCY0015qMTN
W1LsoYEX57mK1UJf8maICbGO+36BFqYr1LqnzMKFyHLR+5g2ShyVdLeIgkxLq4VqHuYrE6Wc3rps
EpDBC9KglX8sFkmrT5kvVPf18a8wfUcL3cVqSDur2j23ZfdFNmnkBOntXWveKHsZUoPOMigwY4tU
oXNWIn/PmYxSr74Oa3HFWWrjcGP6hBbCAaM2tdrCPXfjgsNH/VV6kFXgwcH2yOmxlQxhrGPHFkVW
T7SBc5b29GMsAol+VLHxZmZYAR07JkPZ1baNqkBgOwfZyJMVNFEB5sd9U9cuFLyUNaCwGL7OxKUO
828kLDfe5AyG17FjBZTV1mrFnXQENVQMzuZPTSY+1UH6pdlk0TNZ/ma1D9vsCIBEGdRz/WIx9zw2
zQTmvynbaRsthMfGws4+dqgkyZBG3jrEo0+37rmmddUiuKbjWJcCg/fZEinxXjSfsq3Oa4NVdJhU
EFCyZCnO89lIjrxtT86yxYdvGjr8r8EroIDmoFfu2fL/5MEUj+lWEBkMogOkHG90ec8X9+wMAF+1
flRKO2LWFoePafibl37wFKFAHVHWlECqmx3WVVwy8OC0uxj54BU6TKpu2Zx3hUeemHSPGa1PVseP
6MeOH4epYdPSoVJNPtah6xDyVNTFK0eze4bydzcUP/1URm3tJPs+ozklapruwufOPYNepjp2svpU
dNKFfnT+v8ATT4vs94WWTqR3U8NeWAY3Wli5RnmABsl2Dzn0bSm04yCp6pSjpuWeVzKelVzQFClj
5W2VYEyOpO0nK2QdoTEOR1JkTDw3P9cZv/rZFkOOYXgdOhWwepp5B0cqUFagrX3w2V/+SA+7Flgn
0ssA5GmLucJN3J+hCdpGbRO++R09KtEcC6n2nch1Mj3iCrKsUNM5B6OaEtYt6NVGHePxbzDsKzqQ
qp/yhecpziQVSGQp5KnH0EG51vtZVqgq7PvGbXU+ZAtFOHPKABnUk94zG8or0E9HHrTXmmwRDhpC
WodUKVDgQvoGnxBp+8kGmZjoEjJncZoOx6ZWG4nDkK91OFVZo0kYjEvFSwUlidPil/aZCNy/Hpvp
brM2Yk2HUzU1r+Us0vlp8vLvDMwBLeNnexqaKEyd9dPI5at0h/kISVc/spts6+Jk8gEtxumUV8sy
yOKFsDdHfA6XV6s/qS2uNFMMaiFeWZ6bDktdvNjuAP5r79Q4/rMtu41Dr2FNdIxVSMCs3QoMH7ag
7aL8YG8hag0T1wFWGc36WooMZ92hTYalO4edOoh55+avo6zqqVMCvGDu2Z8pjXB+Ho8Lt7beek1m
0XboJvdbbApl8dJO7kGmy2ny9rSbwk11RJW9WqyflCheepGdRiTVzP7tcQTcm3SAbUtLFBWg7qkd
yiYZqkpGc81/8waxkehMY9/+/yEJlekSWoJXTeKCOaf5HGwRVt7LPLc5a7t8NkvPXwPM2cqC8NAG
5YmNaTS3fXcIxvYSQtzusXHuuePtQ9rtcQBJpcdn/IAV+uxpJ+JqhEg4KN4fD//v65/+KnUbX8sC
nDtoDrfXMQndKUqb76o854FMHJ5Dfjd7r9Lmkwf9CSq747iIixeKK17NT77DD02YHx/PwvQjtWRR
TkKRhbE2Wece0IdgOahQtBHUKTZ+5v0PhHrhljtSEIUrbJI15MTTNh5zfm3k1tHyvpeFeu9vl/Vd
YY9qTPoWEqENveajv/FYbpr5zQE/OPDSlY7XkbxL7Aa9hKK/kpkcQ7EFpDMNryWM24vFGqSwvKwg
mcjFQSh2kaOM9yxsqJdwrdFrXH/iXWJR8DBXxZOSJJ7z5rxveC26bdGtBZRBsemPVhw0zTkX+Xnk
W1TVd+GYgRvqDcCpV6gpkFjXSjmvLnuGhMaBBJ8ZfcrSN9vjhxxInb58Deyrb12tcRdNBr6rBb1U
Ewi9XaxKIcbYZ/lRQhsrq7bATHffKG+/Swv6tQN80vG8NKmr5uQU7CpYeUxBle1n59Ttgc99dqc+
wqHnjLrkRgyagkQL8qJntVsSmibtJCIOahEgbzaGNnixXgMuBhK4kw81q0V4SbNmz0CvnKTT7XMz
vQhMII6ZWS6Gb9Y6HtDExzMRD9ae+hFWQydbsJuwI/2Mo6vfTEtUMuV9norF2VH8uo2uRTgBmjst
shYJJJyunc9jzr0z9CQ2bGNYVb0UrLI1bx3UxRPReVGf/RygEb8ruEMtuOsptEOrg9XXfLlIWkWz
qJMx3XpQNfkM+W9iTUVfT06PxFqy4S1gS5wO2Rcm8w2XvE+hAbtrMUyyNq2yAKva0ekdePSDtZZn
Pot3mVWXnubfvfAHr7PYYtNhKMevjettLInpl2nRXYq0oB2TXQIFw5MzQ6M2n07+lG2si2nFtTi2
WsidjCUcigSqigafWjHp23LDbobR9TqwdEo8RdX5lJRje7TFcimCfKOYahpaq7s5PVjAs7HDii9+
LDn7RoppY5e+DfHrKSrUJWb8dXTWsl/GxK1fLfFWdNYBZb4o41VE6Bdq9xvFpXt3NgSzXg+2vGGl
btd0SdClZ4uws8vGkzcgqGn++XHYmax086oPBw5FV5oFDQ6ErPmcF18bsc8rf+kjtgFSER7Ghc5M
Pv0sWdJs8Z0ZHD7QQnmlhWe3eElLPNZ9FcPy3M/exVp2EdnB6Foki6mHsiaB33Biny3U8mygwx4b
2zRzLVTdbLBBkReOSU1YOh5Ca7Cag0/WrD0VARnUcd9ntJBdQlQG0R7QJbNK33tBzn4RJuuuhmV4
pV4rX6qwqNaiHhJnkT/TgEHUI1i/Pp66wR31lmJ0E/Y1J7mVyDnMw+FQrByvIgcGtpp03yf0gl49
BVMGUW94fOUerXG+LMUWGswwe72IV1u11eaAmyUOWw8UpWyUtjfS8D1AEIyul/DaWqrZ9oMhgVo1
p2APBP9KMf4cRolWhjLKsy/g296XlHWhDLtcFAOec0gU8SyINGf168QneyMvG4JAf7Uol7ZNx6Ia
ksx2Ywepc1yLE2VbMWbIzbrQz0DUEHIC78xz2UYBGulD1FEhqHl0GT1Odhb7Gd0XaPoTBqByXp3Z
zZCgF+fUDsMJuK0rAyPo42AwWermZh9ys5Mu3mSpbEisMKuO0Kt7I2xpLxzgsA2vMjisLv0zdQOe
YRw5JG0+hIfVG4ZD3U47mDBueUJLpHM9zoHlMKwEUHmD65zBYrgxb9Mia4k0E4EzzhMCraz/FgIC
HBWLKvTlWeh+Bd1J5KV/P14CQ9j5WirlRZmJSSHswvJ/jvvdDj41aogrAomw7Ic1fxVOuDPobjP4
sNhjVfCx6lP4UgjemW6J/WnzcHrbGe+cV/TCufSGDjumnV7S0vKOREIXwpX5e9p2h8lqn4p0BjfE
fNOryeIcj6sN+o3iDE/D3A/fHxvy3+6We3O4ze3D71t8NYM4DtRX7EuXyCOesCAIgsPZsT5YB/8g
Yv6NHcT3BZ2P/OQlLv4OkNTLIcfZXx7P4W5P9i2Jah45um0P3rOaXWaneXaaMBpuj11ZOXzNRfk7
d4ukCPhlAC1dpGi3Rsr23zrRfJs4j/jYbJWnDMc6ve+Z836Qc+Gxi6DDl7LmRXR7xEVH2kumgg1G
bkNk6+3PQctBydiu7JJbhf3Gh8r5bE99sUHlbIg/vR5vpYsTroqgdpSR32s5vKI6/6NpGyhUNMEX
1qjILuqdNxC9RL9AEXSUeTkmc9WdVkuewrTf2IsM4a2X561ssYEzKkZUlLx4st7S8jsNusgN6IFC
cgcbVaTKPRxq8D69KdrLVS9UjgivbP9oFQ2e7a19+VCv1ldTDWCcQqrtwTobLnGA4pGbVVFQnQEA
de2tA45p3bUdKeBL34oc3+n4H47fR9JqD4J/HZ2frPnUjDuP4HpfdFvIYBhIyi6EdOxIfd9/9qGj
sHF7M4SG3g5dyH4cURvH8Qbkq3VKYk+ojR3bUF8P9XboNKjxflSUIqlzn48qapw09714XoAnZMlo
k8H6Q86yHH9fhBs8WZmTOdHguGAVkllLxjzyg9xq/+irYRHjtUnHFE86Q6Fk9lq4TiY2HP/uM+TN
GbWNTZHWs5sUQTUOf65YyTTLI6jlHmrV/W5XU9TNU0T9/kWsW7cSQ6zpfdYqy1g1t/giR51C0Dzy
Qn5o2/loD8Wxsr44szzwLT1Pw9FJ77sWrUMbZQ8Tjk4vjDyPpIhYuFFiM/jPL43XonZbL12mpB7Y
m8/oM+v2QJywKnrfdQ6GmcIKZpRDKgiWNd/EjKoC+/3x9mea981WH3ZgQL1AebZg3hl3TqwL43IL
1mryJqLlhdoZQIzvwtye9XlZvjRoECrFP5TjOXs61fTZry+itjeCzPQ7tJNEV/VBN/TjlMhVnXOw
LA51uDG0yW20A0LjpksnnMZOHNJdALg5E/mp3uoRNyRPoh1aAwm08jrWdkIg4bn471RmMWFjHKov
rrMe1vHr43U2/QgttPuVjVXKOzvxbs8J4BsYQ6B5FrbvoKr3XYeh46Z+iOHdtotx2Tm7FYkfz9xg
Ib3tus7nsrFHNiZlEJ7DaQXpwJnV/ZeyDQ8uFlqOPx9/yJCL9BbscpS25aJxLvFzmUz2gDz0Pkzi
4qb0DKhuRMuvs791IzWsh96RrSw5joL1dtKuFhA49uu8FMftopIhHPRmbJf2vGvaMb2U4RQclLX+
MY/9zjOLLnbTeWs7g4GYJytr2kNueYAyl9YeYBjSnatF8ohgW8Js5NBxJllEGIg9HMdpIjdb9pBU
3j6hRbRv22xtAelJ0BDZRUs7DtGo5vfHbmRaWS2inW4ZlT+sNl7r1dGR2dOqOBoAm2Tf8FogN6Xv
LPZk2wkFpRB6/o4eU9fRyfeVaPXGbJpL1qD2OwNt5h6DtEhI0UVQAd2XS/XmbBEi3cm2npOi6SER
2J6z2j7OZOtBx+D2ugiOAv1otjbdnCxp9kS97pO7bqkQGtKQ3pnt21PFnCV3k5qmhyZwo9SCxsCn
hY5J272tHdt3kNBbtBfmulWZcjfxA3m17AZqhFa/B48Hx//3Dvxht1/mtiN8onMSjtmxIg0Y8erT
PLZxn7l7iIlv39Di1/V61petNyfTxGK/E8nssQ3nNK2BFrduUOWyk2ROxvJ/rf3WATc1/m/mgC6y
y7TVheffr4voPdogjXJyCEw5CeX18irEQuKV1U1CS5cd2yr883Ecm1xVi2O/gHwjZe6Merwd5yqN
KrnFeWrIQHpvNrXXtfEqNidB6J+qNbiA6foAye2NDdkwc70/e51D1qXtMicNyPEYaT6B5WLfMULX
9aH1Uso8gFHyAkgnqg62veWWJqPclvuD67eLXS8tpJiTamYxWBbw4FrGc7ZFp2XwGh3AtvpM+BDf
m5MMPEJTeF0gjeegBN9v1E1N078txofp23TMvWXBmtbpcKrr8lJP+XFa97RZIWh1LJsPNqEWxBYw
vPTOXbYe8/qvXX6ug9dIMTaC5BjZW3m0rssBvW4b3mKyibbTqlXVvAIXdKJ8ch7K+UlW/UG10/Hx
zE3DaxG6QkcYsOhsScqVxmQJnnHhjiq+1c55f/hAx6P57uQKh8DX25G8Oq64iIydg3yrKnM/SoNf
8WiNJUsZzIloFcCJwFOSDbuYRg7+64p4fJAVEDAYmbqXPOXPJK83hjbZRAtSBX3ohXpwlsn1I+F1
cQOkYz3vq7EGOhRNeiEqGCm2pnp9YcNxSK2oAAI3m9PoscuYTKNFaW8JNVcM8we36jGo2ktW+buc
PdBxaBBlW6e+g9XntjnZjf9qr208pVuvVqaZa1trT0D9OPf5krTu2+SlsW3xyz6baFE62WUapgVG
DmbrjYZWFmWOtyu5BLoCBSvLYagkk8mMlPazy5mbxmAjLfYQxQVu8AuoTLV42Vlakfj9zC/UH7rT
Qhi5XajsQ1kP2cah7/7uEejoMpZPgi0eUo3XX6mTHcK5iaoQcUs2tg/D8ur4slIo3/ZaWSRpPnaf
fbR+ANqXunSjimSavxa3pMsyj+EykkD0gtn8UFMHRGmgzrHK8s1So5BeVI1ugCv7LqfSIWcexP+k
pYSTTHwe6yisPDywTg4oG3d+QIvkInc6ewQXU8In0sYoypevNAi3LhMme5H/plDXXsQ6rdJJeggF
Fc0b8642Gt5ctVHJNY2vRXNT2vWMFCITlLRDEXuuT+0TpMuETLKCLM0XT0w+3XBek29pAb50K2rV
YlFJWxO8padHS27JhRj2A12ogjLRzg7jLaD7aAs8rNUSDqfC96cxLnJQ7MaPvcnwGb3COuANKRWD
5SWkclk8uPl8blSNejenYuNx7K6RQO2h+ZOY3LVqwTr5PvVX4f5JtrqDTeNqntR7oKvyHB/6iOo3
6VWvvug2UsZ9hDCmrDlRVXY2rodQdLM/j0fv1J+DV9QCAByN7Uu6hfC866n4iOY8vVMHKks9/mRD
QdmDunHVz91nq0B1DKW9TqXh2RsV2+x0vrvU4EK5Ff8+nKND7lLmtBA2HPqkGXlUII/TjefV+0/J
GPx2b/0wuAyKsi0qWGwt3slaRmP9dzFGPmERAWK48sqL66uozJpj5r17U3/IwiJx0TTy2I3v403x
fe1ktlYkJIU7jD/oeXr2D/yYfbO+e2foZX4Rh24PAw60+HQA4gROlpkUUBou14vTnkWRTPXp8S8w
rc7t/x8M6PCwF6B7IO8KOjtN8YMsf7AtBQaDp+ngw3pSS91RLM64Jop/v6HP0WiicNZ5PHdDJOoI
RDalXRXYkOkdARSMwUS6fm0k8b7sG10LxnEamwH0QLfRWzRpAieBR7N9Q2sh6FNW8qUNhh/dYMV0
9o9y3AKomWyuXaFAtOu1qlH03WeDvBJah3Euxukp9cYgKqm3lUXuFoYA29KiurK46IH/GX5Mi390
vPc8/Ox1w3mcnxx2UMtWa53h5+hARCdF+4Kyg+zJdstT3lsnCJBkEagNojmrdtXo8Fu0IM67lqUk
65EgytNITirl0YRHYb41viHG9D21HqwlHRwkibH+RLOLm39rrPfHnmQYWofZgQDDydvKR8m7UM9z
ST/XmXV0ybxvD9WRdbKfsiLtLEiR10+N9zTu0fJBQtNZAcaKprwMU/rekb8LEktIDkAVe59JtP2Z
pjR1AETDnN3+86wgK1O6f5W+vy/p6HA6xyaOUhQWr8DFcLT8foiDrt1DSnwzjJYZGPEcuVKoF7uF
P0e9zxPcI8LI7quNo6MpoLT8AISDGooJPWFWM1YXBPFylj00tqGM/Wdrd1tYN0Nq1skAxDIMU0h4
ep1m+Z0K51vqpntut+An07Z8njXYUqAAn5B2jbu+iz2vOD52HdOstUTQqSDs05xgbdO5REshlH1w
99/qmzeNfluSD1std2jGcZWFXi+koE4077LXdJLl+fHc7z/+wy7aTm7nYlnDoWRXd/izLd1I8Wub
AV2A4l9P3Egsf7Lmmc7DRmowOJIOZhxHf7FLHCDfewhiYGfpinjtHFCAVcRfD5kC1mbrkHVz/l8w
i/hlWkTPTutAOKNmV0um53p8LoHF8dM8slgbdTWAiwC8Zf4FPOQIdX54bE/Tamnbf6VSgLiE8t47
a4hQyj5UYouN3ZC0deChbG1rzFOZXsslPZXzAJSj9RzQrcqyaXgtxFFFVWEQ1ukVUujnQc3X3i5O
aBveuKUYDKODDj1R2t3qdCoBtDGyyvWc2lvbjWHmOsSwAJZx6frcuhLbu4CB6W0l08Gq6YYjmYbX
wpsGQ1c4ZWVdiwCaWqWXDpEFbbAisI+Pfcb0AS3Cw3ac52Xm+dOYs3OZqgNZyKvKtxhWDCGnwwvn
nOXDvI7lE83g8WW2XlefH4UfykitzoaRTB+5LfuHLEUI2tjmm5G45X6dZwrKXBavVnnxp3CnmfR4
5i7hoOexrs4wJA0Z4tnzP63jtJEJTaugRW7jltSxWbokRTcdHN6fnMY5Up7vO7zr2MI+VXPXhIH3
PobjUYr6rWm39PBMoaVFLm0cxXFq8d6F/T0P+icv6D4/9kzDyDrqj82S2SDWKp9SVdfD8wzSt/B1
nPxlC1ZoMLqO9AvHtW4yL0yvAw2mYz8t3yEHy+Mwa348/gWm/U3H+5UUjB3LuLBrIKsnCH9HFRV4
e7JP3MkikDAf1hIaR3kRuctfjz9p+k1aOIPmbBBFVltX/LgztcJLKayLYwcbB9Vb2rmzrenqK2sN
yTZrwElSyDXxlxgUVhcfvyVAzadatp7sTCuvxXPRE7DOZz59n0QYUX4OQJT82DymkbUwdocAFc92
8t6lT9Fw6R4ALY33Da2FcOo5U4AtP3/ykFMjz3Y8PB1tssEYUpyOAKSsmEE32VpXEVZfqyX77Nbk
YNc9+DW2WkZNttEimU0sr+dsTa+sp00blSlroJYE2vnTYwPdrtl3fEdH/6m6yD3asOxJ1V0shgut
1ghtbwc8ZUTpPEc5PrcsG6FnsJeOB8TjiW2RcCmflFtgy1+H6yKnY8nSCPvd++MfZDCYDgUcO29c
LYqLvhtYw2Eu6hqc3nTrxGUaXYvkpWrrpqO4E6Lt/FTJ9TSrrZuOIUnouL/cr0XrprjKCqt4Ql/Y
uwQIp+i2mgANSUJH/hUo1K5T1YPnIuffIFPx6vcsgjBDJFOChs+N7cG0wlooiyYNKwQCduR0eKJh
eJGDOLYUSKhJbmQ7U6lUhwCOQ2/lPcjD3t3P5O/s0p/DxH+mf1OoAGKfOD52I+NXtAs0KYsBSvCo
WAxxepbH7FgMUfHXdJhjcrQS7mx8x+RQWny7dKLWdFv1GkXzjAdRTjfsZIhsHQ44oyoyQFUqexoX
K0Lj52GdXilKUbYPCmroqJayiri180isowPrjkNvE+irq9+3F/QhHjmOZGW9RRVzu5PfSVM6OpBn
qqrmAqsxs0+Ng6f/pO/riJVfKFjznXZjIzJ4rw4UzFIm5QD1uCvYJa4rolsE85FW8lALewcvIOoy
OkYwWLrW6upcPK153WJN0CZYH9ygyzZu04YsosMEvaEh1SRRR61nv477rmZR1zd5bOd0S+bQ4LI6
SrBNi8ABjSKqnNU6HyW0dC4jLeS+PeLfePxwbRhKK4DUpCifrNVJIwj2gLY7TzweApvFy31RpwMF
Penyomjq8ilTjRUJ0f2GE6eIH6cOk320kB471YmJD/67LEvrW+jjpBxZBZHTvvF1jGA+F5Byt8P8
aQjzZLagMhluOKfBeXR4YDjbg0ecJn+qAnZVKv/SoDDShzsrnjpEcEEPuid54b1XuHyiY6XLXxk0
STZua4bg1ZVbXGvNq4KiD6OVzjFQ5TUl7Odszdei6r89Xtn7jFL2L1x3LbTXiqnGL6BndSRxfeYQ
gIwA5jlWR3VhTbTVgWNaiZtvfYiCiY7pSgS4Nlb3n0F4kap+F8UWZ6VpcG2T5pCp4tQuvXcbWjNA
CyGwXuxy4wRgGlw7cXuQOXEwvvc+dS9emUd8OlT534/tbxpb35O7CbrlKzy/ZgpPgAoSPb7s0oMH
xseNLcAQvLr+SOZNzdiRtHxam0Wge66PC7vcKkDen/8vPHbO0K5rBibtdzofZzRt46wd5lv1lvsz
/4XFzgrQjxoy+KaHXrwO8kQB2aIZvL/7Qirov94o2bimJfgEn1T1fbgJIQWoAv9Tt8vZZ93BJsEu
44dMO12vjmqXhg7I/S6x3viUBUGkBnx0j/v8QmenmiIDTz3e71s+92fQdTnRorh1VU44HvZ9Qotb
HEuLoOglf2KzF5f9fGzRiGxn7uXx8PcP8b8w2gW46UPbti+fSGeNEcUNnNTt1a7G165gYHreopgz
OaoWxEXd2W5bePQ9EKdhfg74AdDlxz/B5KZaDK8FgZiFQhmB21BhhsRtPfaHlOQQrH78AZONtO23
Csqe1z2yG/TI8aSTn6Uifwb5cMQDGLTOtx5MDb9DxxeivlJW/YLfUblxWRzpFhbBYHodT+g7s+eU
7SygdQXYIsSKwtI6Dv3WrcAQyjqaMES9omQWUpBEOYq0w5MDEnghykSG7WnyWRK01e+7FkKnrgO7
Y9jQcEKVmaq/Bs+PHG8+CSG+BkpdBLpXHn/GtBA3Q37YKsX/cfZdPXLzTLO/SIByuJUm7Mx6HNZh
bd8IjgzKlERJ/PVf6QEOsC+9HOHoaoG9aHGa3QzN6qrcj0rmjeUjRPmqDH3Wdta7eNe/b900HVpC
VwGfvcHGRtwM/RViz59q0KkKv96qfa1L278XmzjW9uJ8wttmztfpdpYTo8UxrukpLttsyOONRcPk
IC2ZFW/bQDZL8ThwNj/MiRoPU5JvTLLJP1o6B2MfQTwKV6YikbfFBzbVrpND72xJvL5+i0WB6H9n
lzPL8lXByCNXIm2lPMZQHJUcJJdzlbLoe+wMgKdG+2JJh5jVNivrQnYI2YRkhWyzDjzeuwJJB5j5
LB+WdsLFrAAXi0hAvtuIgKUejXcdjv4hsUumzsUlGYf3IBfPlUdRYC4+c7lVPzKUzf8hrxsa5jh9
g0MAR8l8tqFz1lap43ppxdH3XOcpdXjmeB1aPndBhaGupKV2n3vOQKkbPA3RGS1WA7/cnwvDFqHj
yejigPGwLshjq8SxS+Mk/zIvwRE8w2e2bPVVGzJDB5UJx3fn1sWET/y5WK7uIlKZP+37AVpKzx6I
F8IYD3iiaugpKcI5yy28WBBvYUC4y+GSFEt92PcxLcXt3rEUFMuLR2AHL5yyS+UC3t599ZvpE9lU
fTCsUpGW6MXCyLxURfgU5cVBteRBTFtyCYaZ0CFmjA5u5dl1+GRhuoXbZAU6xAVope77xzByHVoW
Rjh7EWUHT7hzsvxhGDf8brKrnbqp13lR5OEs6UEGxvLbVCLh9g153Y1e7JlL5YdRHTXwyJjNyWPL
91Cx2LEO84pRpgvsBkN2IYdGaJuVm6q4ho1AR3qhCMSCsWnYY0GHA1dFhk+c7OoLxV5g+RCdsm52
uKUbZ3K9tisLMGihYbhlj35bvu1QHW/JVhHEsPbosK/Sy0ErO9bsMbC/jL2XSiA2ofN2iJxLE29s
yqbhaxk7NFgM1ETCJzd8tIbfjftjX9hoORoyL26jeCoeGUk+eo49HMAfvHV1MgxaR3qFw2g3DWAU
j67rp2yIU0We7w/bkP860CtKKGeFa+NaibbgP1ZN56xqQvfJEltyGaaxa6k6exApg3Q2ak8hP1Qc
r5j9dNg3eC1VA+bUU1xjLvumzHKSPMzEz1yW7KoXxzrYqyqlZbG1bl8F5ZNvgSwryeVJLf3PfcNf
PfZipSldi7YOunef8CMOxfrITqw0Ufa+s62O6ApGf6J1haCZxuFX5aHyIYMtEIUpbLRNVgZ23UJN
JHxS4QOK5yN6AfJNPLIpYrQUBcZOho5FwyevcE/AE53qYosiwzRuLUvBhdJ6BD0MjwOr38eWBThd
8q5m1XHXjOqwrRn94zGfcK1rxuIHbbyDmNpn2bQb8W5YH3XoFom6ZvAnhlQSp7E4Om771vbf2NYM
Qp09O+sqhqIFJa4QHIVniMSUI/DCYKoOyJ5VbDWt7Rx5VHhYxChkq5fpUzW10PzpnT///55fbWsB
GVQiCoDLdM54vptP+YKLFmEDAOZBuNWH8lrsrJ/QwlIJ9Ov0YPmEjsD0nuVV1hdgoxXuViXxtbBf
7Wux6eR939qLgiIidyFWAeU2e4tA5LWbNEzryCTIo4o2UhBEckL1kJe/ynH4GXbvZhFsvI4Yxq4j
kyZrqBwSF5jaCbk6CusvaZO/96fWZFvbQEgDuaJwZY20ks+ylwf0nB/uWzbMqN4gFyNfVR/l7CYt
+pf7/WPleNd5F+Ps6vX1sy/W964URICgmt8q2RwnOmR5bG342zTy1VcvTIdkKEBdDJ9Q5eAlswex
c4hDwdZCY3K5lql4lqPCzSG2VMogwDMmwC9kSnYKRXlarhZ4BrfCxGK3BGR8Mw2PQ7BV8HrtJLy6
XMtRCplI0A92zhm6tA+8qFPX/dhD/cOj/kNVfA5c0CRPX+9Hj8lJWr4C5jorCAiBzXQo/enqhV3+
A4h8sdW/YbCvw49cRd2eVnAT96OzyoMjmmWy+0N/bSOBm3SwUTXOfj8yRKYjn2t57eSlA6YppGdr
i/naNHgtaW00lifCXiPIntOqwKmSbVWLTKa1U5/P7cTnA+U3EVSHFjcey/pz3y2GrNJhRgMBZnbs
MaNiogerDk9t92ea1YbTTeNe//8iZ6O6onHXQ2asQpuVVPQDGf2Noo1p4Fq+0oDHE7FBPT2C0bgQ
w2locSCWWzrMJvN6wi6cSOWO7rmX/GyLKlW5+ujX1oZjDLuTqyVt6Fk2G1Y9yDkvwX0HBYtCPLZx
m87FFrmP6RNarjrd0qnQgrJl2ENjTELooEneeP43ytRGz4/BRzqkaPCha8i4Bx/R4Y30Pw98OuVV
nN6PTEPs/AMhGj278scJ8rdFmM8ZQ1cIS1e24C3wnsFBOoioBxLUqynyNUAbSwemkuqP0z4W7XHf
+LWcbbw+mrzGmx4L2/OtdCTQgDrVZRntqUpgRdOxQ6BAqcMS2JVz3MenwEkexnzr1cmwWOqwodZ1
bZzrQyQXUzzjznBtubqNi/c4Rf4piffow6w/QUvivHS7uGnE/NjaxXSg82i9b8vIen9/BkwTrOVw
BO0+3nj4FbwMziMegji6eJwyvxEIQd7/hClItTwGD0NS8STAHIz8UpTqojYr7KbRa/nbJFCSsjzE
P6PysLjjo6TA90T8VBDv6f7oX+Uzhv917FBeBnNlqyp4bGsvAwX6c9TNN5D3/gBw4OA5Ha6jzlEQ
/6db9hkb0LDR+b+gjpMtwATXeXO4Pw6DF3Wg0YwSYbeSIP8GqpxndpREGeuqv/eNG85HOsyopr3v
5xJdpraIH1twwFnBg7LYiXr8TdKxgzt8cje7117Fia4e1bI+aYNJQGcuQNmqeUsX7xAtj2Rcbt5U
HBqor3WJPOCN7OA4Y6r64qGkOxWkdd6ysgqHXDFceMpq+Ro74nnaVHg2zc/6/xfbeFEkxJGoTJ5b
a/xQJu631tkSIjXsITpdWZDAR2TGNu6gzh8m7OqG45n4/kZByGReWwJabseDwxkOTlZ+EfkvW/LT
yLZeEkx+0bK/HHLQj3qc34q8PLNgSseh2hi4ybSW/V4VJDHSgt+Uit9Ug/2ARqONjelVn+DmuCbK
i9mMWQRUlsKopXTBZxEt76Tvv3cD+el+wr06dNiP/9d+7dn5iDLleixwyMkJcgcVg+bXfeOvroow
rh2yQzAPBMrPy5trgxVgKA8Atl4two71susSgk/oKWwlZdTjre7sFx3Nksgdz+HSOxsnP5N31ll5
4X2Uf/ywrPADrBlUjjk75gBe7/PN+skXplnjFYoXtLo1dnGaIHARDvWXxgGPf0k2UOSm0Wsbti/a
0l5GjL6my7GjPGu2+rBMlrVMneKmW2Q/VTeL2jgRO4eu2AOFCzGhWprafRQFSzP7j3yyog5NIMWQ
HycHO9+G4/87tuuwjfULWraOjYjzabaw1CfkXMfqCYxGF4htpsCo3+K2OAXedA6C9kTK/k1QtOeJ
dEduLQWou+xThEIGE0VGe/l2gWR4HLEDsclfNmxsgQbf6uCkCWzYXT9AptoGU2aXd5kY9jwd4pfr
+KTEyymYBVCVCXyw4FRsTLLObbZYR0wD17Lda3kMjWIMvHHsAx+XU4Xn2vvJYlgFdTgSigE4BU5x
cRtHzzmCu6h6Q2sogQKBs8V3bhq9luq+Z0PaOUyKG2gzs9Cvzyzc0yeyun395ItUR4ucnMpEoWRd
t18J6QCMbOo9Jf3VuJ7kvj9Jr7bdsyyti1f0J2gKH6Fjs2drg3kt08G1RyHgRTws3yC1HKazV0zW
RlXg1YsLbGup7nWdNVnQv7116mapAyQP5/pLZx/aaivgTV/QUj0OnSYBZ0Bxi0NwXFWn1vs+VjJD
O2G/Bes07HE67CjsBiUsvO/doCiKi+mxHz817EdLtkBmhrjUsUdQGwvaagqL2wwRzTM6EtR30OBs
tZyYRq/lbJIQUFdhn7hJ6n2I5uRkJ9aB0f4HRxfv/dw1/QBthx7x8O94U9/8FsxiB2cUf3vL/nbf
tmFd0EFGSSIa3Kyn8hZ6UE9h8QFoPzy0zhvLjmnoWuJ2VtBZSw3ztGquhDYnIj/uG7iWtU3g9EEY
zuWt4wXg5P65hmIdqjPH++ZNA9ey1m4p8yGwy28eBc1ZmdcfczJuDN2QU5GWtWh4q8qQjt4ZtVlS
PRD+a4VHkeABNAf3R28KSi1r3dJ3pADLLSRWW5bVc/eBQGz1iuYW/1RaebMRmIbg0aFFCxOKeDlW
zrmUaVOzN27D38a19fv+rzCZ107WIw/KOWcouAlSZQ5aZr02y7dA3oYJ1tmq6gHNDp0F494Yv+H9
AtG0Lf0qk2ktXy0Q45WhgGmUbA9RQI6+fH/fIybLq6de7IPjNJM4rGCZiPA89PKjv1naMTl7/eQL
01NEnGZGafCcB20G5pMDCKRThM9h38i1dKWzsh2rhPnRKs8JKM46SH7uM62lqlUykIIRhWspeAxT
oIjLtEdlbZ9xLVdt5ufxwJSHMOkuU1I/dnTJ7ptew/iVU7SuxogzategOQIXR7SoOijEurz/HOZ9
JrzpqwjEqW/Znq48nHF0eBEpIZa0gEX+TIf+GYrt7bG25c6zpY4w6uPGmkQceOdK0rdzo05RqN6K
qd/wkyEy/9GhdecoHyOYVz16CZdxrA9+Ef10abkzgnQ52ihQ5dQnuf/oc+o7aenMZXwkHo4K5/tT
bViPdZyR9BPR4ybvYUWorsqRBxfnnCgoPtTRlvqDYWnQiaSCOp6V8tZJYB7EdIUg2RT2GzuWybiW
vbIF9mJeyerjMHwYXKieQb/ovmtMs6tlbzKNbqUa2zs3ys26NrpWlGQET8b3zZtGruVv1ySDJwKo
dfVuRH/ivOz2UK2v1BYbmSGJdWXKuF5I2/twe4uKW5GPlzyoH1oeHgGpFpk3Pnmtt+8ioUOP0Jwd
8Zjm3hkvryflerjeJhuTYIhPHXaEns6xCF3PO9cd71D6dgRY7Fu/eFJjPT4zP6w2EsEwHbpEZYv7
fyeB4Xt0Yqjeoq7u0j9skvZ82DXduiolo21kdeB0OM9+dSiVn4XBFrG24dSm00blFL2LcZ/YJ6fy
65/tPCwH1hbiCnrk7n3st+KhKoN242Rl8tP6/xe7cVHloYo45lgVVRZL7+BGW6p8hojVMVphFBOE
Ekw37LkYfqruOQQW1/uyiI9b8A+Tq7Scrog/UDcf+I2WdopTHBgXIAVJnph8TPI9Yl7Y0v4Ba9Gl
YzbeUW61l2ToCTipXH64H0WGNUnHaYH3YrKcAKYD+ZFCDKUnTy35u8u2DtRyRjr3s4LtOT/XxW3q
cHHcwj4aokbHaM0eC8K48eyTyF1ppQ2NFeDVAfd+3B+7yf463y+icpygMGxjibhFuZ9BTedUFVvF
I0NU6kCtpuO96rnvnSH39yR4T1FLBDWLZRdRCtjcDz/iX+s637gfmb62TvyLHzK4shiCvEJVo3pL
wuZtE8q0QnEGNHZd1YCPf6M+Y/qOlsbgsUmsXkz8RuSPioI/vcki/zov70KcfhN/a/k2xKunbc/5
wjreQpDubKv6oVKf8JJypvVWVJmsa9lMGwol9Z5659wBmTpZwA4OKUnONo53pqDSduiwkUkyF9h7
yjbOSD6eRnsL8mAyrV2DlRXMZYGX1t9Jglb/RLxbpu5pVyro0K2m7wTITAo4xWIylVWs0C1X7TS+
htOL8JRtWKNk2BQ3sGfiRca7sWkPAwtWTZ0gCsUYhi7qfvntuE8o46ex2FIdMjhbF4Ysk5IMHMpD
50g990Ge+uXOlV4HbTkzjv9LOS6/pWgeIvoh4NFx3yxq+VlPjASTzb0z6ZpvzTx+T9xiYw4NWaOr
QeZ2MxIL/J6/3WU6tFN1VpN96jZlOE3e1pKSJD4psYl7Z7ctm0PdAlOFpp0tKiDT4LWcTJQarLCl
y280eZ/ayEuTYHxHQneD+9RkXstLu7GTSdAOLwWTm19CQn5bYvQyKGK5h/sTazjQ6litxYdqXFQO
2F8hegh9jNxC16Y1pXLY+AmGI44O1/KtZPFRgEQ9I/eGC1VBlQb+m8DvrUMUOfIoqy3ac8NM67gt
OyGTqsrYBe49SAcFYCFx9y29OuOTmnAxkioBZq6FqC5DefBBxnIP0QqWGh2wFZZjWTg+Sie+vcSp
k+Mc6AAHfJAMTWv3p9kQSDpwy49EEaJFGpW2SNkHvKme3aAAXDSZz/s+oO2sU2MHtYzgfHBYQkfX
Psj1b7yzKqbTPTG8oZbBBPM2KIz7oYNOyXS8P3JT2GgpzOfF7n0eeeeITIc4KE+93Ot1LX3BFTU1
gjSoX69aw0mXQTfzKLi9kbuGSdVRWmVbxFZbx7j75NNjhDuu2+MmsUlbaTKvba6u3yxdPqOW0QYC
+g5orfxPHM96z1q73HD+qxI0iH0dhYV6hg/o0xw+tkT8kvbI8BxeXeZeTlkTFZfct980c36BNuuQ
JqUjUtdf9q1MOiQL+nZo32wX8abPweTNKsIu3uT7l9kSLA3YEpyTzhH77qk6CivhOKVYdhU+jlCV
/TpRy3u0q2b5cD+G/1vjXimR2mtwvzgIlYyVrvQw/bETZKFaFcY9ULEvp1i8nR3nBEjSkZA4bTya
djHFOw05hOFnPj7VPQBnazt+9OX+WAz5pCO33ECA6lTkyZuxsL77bfQjUl/3Wda2creyYukPQLLR
MEy5qg/DZunUcP+wtUUAnfEVwdaHO/LUZRaytWAs7UhzmjuRUf67izaeERNMyGsTpS0JilpRBaoo
fhvjt531cV7e5CBbLJc6JTJr5t8A3W8s+a9vvP+wSPVQDyQSxK23KJIHwE8K2aSz+673WGoPWyR/
rx8f/mGTGkgFTRbQnNyWsj3R+eTjcpj86aqNa+HrsfQPo5Ri4ZLTajXvhpeJBm/EZqO4YeX5h0Vq
DP0OyCg8XE5TdxzbRzf3DkC59uAs7t0vrX0kS3Ggw7cg3yINM83IutC+TNKkg+gRLvA32gVp0b2N
yx8N3jPj4VjUD/dTxDQf2jpgoWbYKAefYPHbHFBd9c13QfS807q2ybd4YHBtiVs65d/j5o0d3yL1
wL2P98f+emrEiZbeiQIBA5VQZivxihmg5ZLNH0QjUocl2eipA29+tIBp3f+YyVFawrs+pLOjeaI3
bjWZo7qMhPQi7Yu7FbqmD2iJDoBpjrOiHzzifpo5FinTuJlvRd2iV7LcIts2RJQO4FIguO0WheYl
WfLDCB1b+dzKKh2wcfYbFSBDCupALq+dAYauFb0FY3LyZkBmsGHcn4PXDxixTjJVzJ7TgICe3hoB
bmHmpQEJ07jdWptMI19n5kW6WbJIasgU0VvunYJnZwumZFo4dGXKTiajwHMGveE0ffYO5Fo/NBfo
IxzYYasubPKMlsbE57LlbY/ojH8UMcRHvrd7BE9RwtZBXG0X1+B56ujNmT4O3TOb55TxlG92Nr9K
frl+QEtj6TqLLHx8YDmH51VUEMl8lJnKvAxb6XGL9MfkIi2BOY282KoEBSXlQ827FIXWmG8cNF4l
MVp/g5a8ou38YfFV+FjX/PvSlZ/iLrgWeBFrwvx5EFa2jN73OJ4PCZve308Gw+qng7t6NfgsyfF7
xkC9YUIcepeli7g4wQeffx9n58D23WahzfK/iQFlUF5YeRA8WoXzjXrLkqrW3tWSGP3LL5WEhWMv
Nb31fX7wm/HBSnZ1BcG0ltAhCfgoI5gO1Hvb+tA3G9uaYaHQoV3lui+rsqGogSyHSrkPTrj1YG6I
Up1Cys/rPIr6gt3apEzDP8FYpd6f+wHzeksJ3KHtxgRShxNhsI0D5HhcGc7pIcnEki6HIWOn6HD/
Oybv/JPPfYD1H5+JFPk2evQyyy1Aqcm0lsO2BLKZJiO9sdk/RHmQ9s1GU7jJspbANespmTpM6UpQ
0NrPkfKed7lDh3JNS80TRkMEIeszqxQHSn/vs6ylpRvEYTPiEeEm4ncCIqzdPl/oAC63mn3ezxG2
WTwdnbp2VGdVxx/2DVrLSQBG3VFxSW/WePasNy0/37drONnoFFFRywJvrrAD2olrnQYSvQdhxuey
yedDFeQfw2HZd8XQCaP6VlVNMyb05sm4PyY9ic5y2qKSNYRhqKXoxDs+06alN7+XCi01ss5i9NXc
d9EaF/pVEtLl+o4R2GKZ7MaaL8yes5GS1AHD7iroItRnK/+ikq17y2u/Yv2QFpiWUNxtV4EjVuZv
RCjOTl9u7Hom0+v0vzyjlUUcubh9X/LZDz8mSlbvFiX8b/c99OpRbR25Fp1qcqyCjnDRzJs0J/2l
lFMaieey7a4QJUzb+m/k3OIS9e5kCxD76uFh/ei6F7z4TW3+/z4qRv9WzZ+rucrm/m8Qou0jtrOw
kOkkz3TXY/b6vdW3L75XOCHaQQt3vhBREUg4QCEdj1W/Nly4rpivRZkWwigNuY7dCHXx8HLngols
pH8ojgyyoVlbqGwiP4KKgGqNZPe/+Frmrz9H228Gr5UtikgKbXlNBp52lyynsfwRcDet/D19EutH
tJ2nbpXfBaEtLrKW4TNpoV4LsSJJNvbm17b91by2/UDsqmytgfYXt86LL6Sj+beANABIMItGGzNj
SH99I1pIUwl/7tWFTHPmeWHqL5/8PjmWojkP7NaN9Y7SJX6MTlyIU4YjF1GJi1U3vvse6s15/uQ5
Luk2PmCYcX2DUrOlfEytd/Gt7sC6/qGm0Y0AzxNV0bHqmq33ecNio4vXduU85rIZxMVNyPgbwi2c
njtORXO8H7km+1riO3Udd2We48xukyEbg3CETli4RRm1rlmvJKK+UdkQrPMgEJlfho7Q9zPz30Uc
gqcTg44BUKWf9/0GLd0BWom9Vtlg8CTR1e5Dktpj/OW+bdMv0DK7iRoZ4yyCR8ZxeajrIK15+SUc
40w2xY5qxRqrWl7H7lIUU0OHS1B7ztdWkejXbElv47Bj+gFaWiNEk0qCbv3iV+OI5lWeJl3xk/r0
RqotCRvDN3QAclh3NAlsGVxcwr8F1fzQsOh3SOUp7rYuJYY41WHIEZCeM8p4wQUkk49+GQPJvvUG
++rtHxOgY5AhVkzAjOz3F6Iu0cf47B/5CaKw4iH5Lo+gQD9tKS+ZfsTqvxe73owbOO+mBDjS+bPV
/sq3hClM/teSuKJKFqGC3a5vsiAeUJh64EixZvh0PwtM5wMdgAziREvQEV+YJZiZilnm6CdaqchF
4sqvNJjrDEwabZBWVuvbqZfMUN9yZJje/77JcVqGx9DajPsy6C6MeuRDFUCY0erqraLb6qZXVqlA
y3GlJmrbrggvXm29swcH0ozNdyX+7hu7lt5VQiNnCDH2cHgDjtfI3WhfNo1aS+woL+scMgPhBQir
t6Fqfksb7/wemjvuj/u/d/ZX3KJDkoWqct9nYXeZ4yUlE0QZuDqimKrmOg0h+OtI/zCLj5b/xymd
M9RPZTSn5dhunKkMc67DlpWVyJKOY34pWRK1qTvwcXjXo/th2EH5g7TX4cqO3TNroTK8NL2bScs7
QlHxGrl0Y35M49eT3e8dQvo+ugzCs1MR2iP028etvkfD7OuA5c5Cu0TshO0FIoBB9aASvACe7k+8
4ZCmU0gGeK/shSeiS04blTozWDYpe088sLWgmoL6Rzo05fn+twwrl45XBtdV2VmDii7z6F2XvDuM
aNjqYg6A2bAzjrTsXrAPESKn6CJlKKCG3oVFmxbUs9yNxck0FVqCj1Ynkga66Jd69seUxsuXmk9n
u9u5POmAZZAajrbTw0clwAXuWOHBkl0Z2+J2MgxfxyyjL7pv4tBFnCqQa5XleAvF0h5ntuzzjw5c
TgrQFQgyyEvtsOXBWvrxJOaQZmMkpo21ypBruu6tnwxF32BnRRihs7heIoptUOw8g+tEkA00Soug
mZPLotijKrp3LN4qaxvi31t/0IsTQT0PfrweCS6h797K2kZ3bnsY3PaHUFvvbSbfaHsnJHvmzqnb
6LIU5cO4+DeR8OP97DWFjpZaMl/ikZYquVjgJeVW9wCo3BH4k43MNZnXEivMLWWLBiNP7PIb5yDV
spr3st967TQ5RttAiyIMsRg00aUdu5uwrU+CWBvLmsG0DiAOomgikmDtHxVwOQnhJAstZ+NEb3DL
P+yPSvUJIKHhpS7UB7/KvzXY94s63yjRmca+3nhfhGRUUc8fsKhdimRKSzJluKwd7seL4dKso4iZ
lcdUFIiXnDAGipCufGO1onsXR7Ob0bxwj3NcfL3/LZOX1v+/+BleUoIUb7Thpan+2xZ9mI0J+VaW
wFnu+8DqvxcfmIUNlKsbQ1aonc/MsR+qMUlJK473zZumQUtbp2tV0OUqvBDppdSGYBvf6k197dkO
Bx9dZTZgoEYXjK4bViujAtAaEfjX0EVRjqVokmyBd41b2c0f8tqRzceyAJ38l6Gzw+X9/R9nmhwt
s9uRO6NDLCx7gXtrkpUmprrVVrdxgjGZ1zLbE7ifgPhjuEThk2P/7Ptb233eNXIdezwXaqwcGyNv
IWHsNeTYT10qwZ++z7xWtgbJimMHbB4uvnNNqk/N8jZ3f943bQiof6DG9hzPTYSEsKDfhtm91s3O
5U6HGosyENaCNlKU9dzyHW3C+UMxxlv9taaBr7P8ItFq4NXVUmLgDs6FA4dyqtzSNzFkgg4xxmVy
mvt6FpcAFYzpLHJHRA81SyzvTwICt4pnrupcn2eJ3ZfyqYxpK35bXdPmO965kIo6HDafS9HOZCbX
ZXDFobYY6tVVsW8l16kI48qapmFArNaqSz1b/uVSbd0/DJOiY2AVtdvcCxxyrYbmbZEAC2glZEuZ
zLBP6CjXqu9oZC80vzhuPx4j2dsHmqMThyx2kZa8AsVUy7eO16bahg5zHQc2AGrqkWsOTc+QPfTE
O1b8ves8e/V0KuJb1c+Hhu4hiFynfPXoi3AeyOTLdsaPa6rhA5iKgRlL6q1CieE8qZOQFr7wKlRX
+4sNHi6OttIq/lUW14TsPAvroPZeMio6hoANS/VcLjzI/IXvITeDa/57EnvhmjlqLTJUTX9Zur9T
AiQj32oZMYTrf3P/wnLdBXlctSS/zNEy+Ecx1AHaVTvpbqGfTM92OoQY1XO7pN2ATPYBm6hacVD5
p9GrPzijSod+SBv3qQqKc9S+BVvRriXd1s7f3dhNXhIESMLAeefE3dnZZCszbKE6uDgB5bJv24Rc
uwBVnraus4rWR2qPcmOnM8yIrkZrDxPYMW05g2WW1GnO3PjQdZtipa9bD3VeSBrnkcf6jlx7CDEk
dfUubOuNVfX18kj4DyVkCznmYurziyudd719WYBZXWx1anFUnoNDByK8+7P7+hSEOj0k71Zk6cxR
lsZE3NgINU4BYo/TFFVbLSqmT6zLyIu0AJYYjAZ5Tq4MlDMI35NtWW/ccg8/Q+SGibZzu61jecWA
Eh7lMqVVfGxB4H/fOaYJXv//YuQT2JAbFRN6JZHnpFMV9g/o6R6P+6xrh+/SnVa9thxllrFM57E+
hcW+c32oI4ZFkIeJU1jsaufJYZA/q02VENNkaodqxamNvkEMWlpJhr6VtHX89zLMN+qZr28toc4L
aRXSy70c5pFZKes+N8RPR/9Bso1nMMPwdVwwWsMnMnpwTDyNmQ+oNqjXHtrR3WleO1n7wTCLxXKi
i4jksRPxGRxdx7beGTE6LphzoCz9iXFMa/Es8up7UVXP94PR5BgtSfOEU6fraXzprPiMQ/vJd8QD
2K1O+8yvn32RSV5eyoITjNwiP8XY3mL1xbbbjaAxjV1L0yIQyxyNI7s6Pk/D/uSJp17sqoOEOioY
XSn93Flr7dhuz1HQHpe+/mSFW1okhhVGxwQDniKrSXJ+lY5zGDv/iNrZRmHLZFrL1JyFI4IFsTgL
8tsryjKF0MzG9mSyrd19iWtzPldzdLFn2zm0gjnHgiVf7seKwbgO36qYP8U5KFguzCmO9dRfUBPY
N24dsIUCgCsZ8LcXNMd3F3d2u3dkmraYvgxxGGlFLbe2hnb0yvjCufUQ+OKw9OgMYNHGhJrMaykq
2twK67jmV+g0n6bBTwXOf8zZqqCb3K6laIEGGauvbH6dawlYVpiG+dY9zjTy9ZMvst9aHLymFnBM
4IRZSFhWINrjcK9jtI00yROZdLyk12COoImQHyuwis/JFrP46/f3UMddlc2iglwpfuVedajqPnX5
+3IecGBdYUufLf9jvEut2Q119FVV2bQakVzXofpW4tmNdke68HQKPxP77RTjoYwGGyuyabq1FPah
mt2ruuFX31oOePe+DMzeKLwZTOsArGQo564iM7+q6FfL8g91bH3ctTToiKuqHLsA1MwxkJ3eswtB
u0zycYsN3BClOtpqIXjsFuHCrxQ80kSNfpYsya9ISbqRwIZDvQ6zsm0WkEE5/Op2RRrVzqFkE2pN
kPxuvjn996nfIo0x/RItlTsx/B9nV9IcOasEf5EitCLpKqkXu922x/Ys/V0Us4I2hPbl17/sd/Iw
ponQyRE+0KioKgrIykyh++L4d/nqPFGfHaelf7V7HcJENbwUzkHlOyEoKrEKQ7YXORQMkZBEoTtG
X/PZv5AAImODqdsYcyMQBJX11rDjYoK0YN55+Y/bPqQa3v47GZULMfmcZcHd0IjvveHHJb2ys/O9
W+teg1UGkrZec7DamRlFcGemuBPx0ZyNisHCUrea4FV9gxS8A3eHnIZ9cFcBWUAo3jb4M2dtVHdE
8wuKGJbRVmk+20XdXRchPK1T+T1Yex1qWmEdGWVFXJ+j1xbpusQlCTiUohaNPY2jI4hTDS/twh4E
JKHuVvl3NnoRSpscsz4AuFyn9KMyzHVJ3u1lE6D39lrMwR3wYSwZcsaTsh815wfV4Ndvej94V1oD
mAtRV7WArY9FCSLVxmDJbc//cHQzkLEouKrI/LmGRPjIPR5VlFsRnpa2HCAwuGSX1bRZUFRQTTUN
enDzasfm7GRO8+723D9s6vExvmSa2Rrz1M9KCOHG1p7E2c7tkz4aErJvD/MUexttdLXduxXwx34G
JVyX3oN4msVFvjRxPi2aq7SP0U74CKlSoYDU2l0ripdFZLuuSiPOyc53hngd/6D6RyNEmYzNrxmi
0K1nJIV7pC6NSl2LzoehgZ+XUl9qQ+4iKyEm3NIxiFhpgbIlY0tktGGl2eNUPialvpY7DjOCjJ0Y
WMDZDO0eQ6etqhpaSnqtTecB4jHkpe6hzzaHhzrVXVEphpbhKVO/VtbkuDCMl0VT2sd2q9v0P0zV
ZiADU1gH1D7nULdHs1g0o5gj/PNgf8lTI7kdGYpFlWEpYKopxNS16X2AC/Oxsh5YMXwNtajMD4sW
zF+Oa2KNE2hg2MnB9SN3jRgtLswqo7oc7rvwhz3pyH5UPyQFOCkNQM5reI5vgnLQme9c/6tY7fMS
YPMPvnXVerhtMNUPXZ3gXYgbrkmaMOPsdKUHFPmyEwaAuJl314ciSj0fPH66M5Vq8aV4H4En7Jsu
gHK68OaEW/VbsYzGLvSb6slfZs2pVvVBUlgXqTWkNqCzJ9+1I9evo3od9wIk3PPkQyC4iPIm3N22
3YdnIXiDFN4uG8oVkpr4qQbiyfXvrMX5Z42qDHBcYkZsPlfFpttX/JYc7xAQz8oOjS4iXPpjYw/9
vrHy+b/bX6IwmoyeIWCE86+vKSc00yUzWAg6g8ddFyYNH3GZ/8OhfnT7lxQBKkNpzLoxSjCjkxdi
HcLwZJf7THddqvoIqdapRTczz+nYqXO82B599CGVT2UvEtE/LPaPyreO275BygKzm9ZiZA07mcHM
jnPj+EfWlWU8lqm70UxS/GdT6KbhYnkvtJ76Jh5WgndkCHuM/00eRD63/Yr8gsbb0DGsOStOXu61
O9uep2huShMKB1T3wKhabym/DL039NaChAwWpSfbEUdryZ6AFNGkL8VeJdMCZtNQjwKnmJcR71lJ
W7E30C6QbZuJjNoJq4UumSDkZQ3d2DfpPq9Z1OU6HkaVaaT0AYhAbWXgFPvVDE63403KHtETH0b9
uEyaGkv1E1LW6Hi2ggkfX2ACmllwAMrpd8eatrmPjMzJ0qWeSq8sTlPnR2iGuAq1ReGse69UTF7m
BGy8tujZXBUgtz6vfooXkCZhm7BkZiBjczpzcSe02hWnahB716Uno85ATFxtM7yMz5nzfIX8Hube
kP0KVN/6u0t1WA2VXa7/f7dlZ5Nwe0Ewto8u3mr6VNDvJtE02SniSYbnpKQXJuj7i1MqfnlGs1uq
fnc7aV6z8D8XGTC4tPsbtZUTUmPWRscSRs5Z/mNpj9dSkG/pLsAv2H/bZQA9cN6F+IVh4QlITdEC
PoC1Tfdqo/oAKVxN3wBF2pAXp9p6A7OYQ9YotX7bbmyC3f22jVTWl8J1TAk3xMqLE3eeJ9CLZaPu
uKDwGRn1JKCRGcwObLNQUEnR+xqjj8WPTdOWUU9mHg4V6+E02fiZOK+UPt8eV3XMlSFPOIUU1TJh
YLcAyUkUHMQ+T4rYteP+C3hiDjoagY+hJGYgw58sdPe7aRYMT4UI64ND2geIRp/AxpGD9R54IdKw
veUYeNfpXtolfGnW/tPtb1QUxTIUaukZS0GGUpwcNGlOd4JhCxYnKGBucykZ+0Rsao/IocUJZPux
6Zc7z9eBWlU+JcVbzuygpwaqh3wmuODwE3SMHa1cd1ZUlHMyHqYEnrhpLRDllu23gt2l41vofarm
r+3jNG16FsS6SwFnVCyEhCwcrAj9S9YjkI06/HZ7ZT8OZsg6/p2O8o6Cxgtcy09dZkdzmx8ag24q
TCBU9/fQhcX73DHI8DQuz7hZGIsOlI2a4lY1bamKHv21XsrqmubC+cWvLGDpxefbFvn4vOTL0qij
4Q18zi00qrY4MocDeDSgbFihk5t4cekc8iUHwZrubvJj94RIz99GokUzrX4BI1VmkCCLPKQ4EJar
/3r7Y1R2uv7//S7cdC4QH/B+K3gKyf1kbKoc/FDaJ6s5yEEDB/tnxbHKH22cLWbN5q6yiBSwg+eG
/pgjy/VoWEU7clqJyNdpAKgGl7ZHOq8uXy1jeAooOM5YfSDN9T0n2902t8p35Ei9PoNMpun/Gh07
4qKJPYfuwaERD3W1RytVMM2Q+BSa87BicWVkTCO8rCjGwDn6pf1amh0ghjrwq8JOMlPeYq0pwb32
+MSaACQjUzxm9n3Ti23uI6Ni6iUv6za0yK80dybnzWuWtCJxC8h1dWAmy8Nwf3tBPk7PvqyAmtuD
MCobC+I1Tpy2zhGsvdFoDInrxnzBHzFpMtLHhZcvM+nRqypnP/fdkz91T3hi2JmpexizPq6c6dg2
Ok0v1cJIAY2yFESieIA7QnkPX2RYb9VQheDArd9uW0z1A1Jkt3NYMlIi/PA2kJh03q0Vf1oZ1USI
ymel6Db6Oh/AhhT8qoXrvOZBn7K46hyiU4hXFEm+rI5aOpVFaNU4dzO190X3y82CLBK230d+YV3B
qpHftUlrGX8IX4/2bH27bTfVh0mhH0w+ekfxSnYHHTFwoIYPyzhrjgwfExGY/7AjLUVNiTO3zp0h
pihIv9b8dXKmaMLzQzuU0PFhr4H5W1ROlNfjceDkE/U8TTpWfJeMvxGpGAcqFn5C4+Fo3vvpyyZ7
ycgbKmync1eMO1jkrQWJCeDuhu5Qrpq0dPfFydr3eWnyk9V6D0uavxFufd8272vcvNtRB6upfe6F
9WVceVyG4U6Ua7Rt6OvXvBs6Z53nepzVuOjCo4M9D2DyLnsN4k5lEimux0IYJbVgEhs+8srylP8m
ZU002e/jA8I/REddEYRN6lFx6Vu2n8Zz0RvJ3O09ndCdIrvKKBu7FLY5dJm4kJbilfirRdCCAw7L
fih2FnWT2wugyH0y1VFmOeMowLR6ArdLcZ+l1UPB2PBE3C06UL7pyzCbzh98CGtcPwNcCcz47Fl1
VHVvt2evKD5kpI1VLAxa3w2/LPx5qA/j3EUzvw/y/0Kwri4/20mTERRWkkE3/rBOczgIcWG1ixa3
IUazL15Eg7vbn/H/m7N/72B8GXPDec1RAizVJcRpmrbiySy+0hztiIXYh+EvFhxbUSWQnojB3YR7
pgjv78eZQmXJY0leJqSdk0yr1vBxGxDWTAp4UoR9BdExTAcvJhmf4tXporA/zTgEh8GQCMdMytYE
56PuWU21h8n0SEwsZeaj++fU7eYEhUoyH807PJ4m2Z5tq8BkxE5gkNYTKX7CD/NTGBbRyNyHvNTd
ESmezX0i7fMN6/J24R2/8PXZAEXE4j77/HFNHwnYeSkbIqu6C8IHwk4uM+MWBwmTaS4rVP4p1fhz
CXlVo0KQOQHes9tgZ6f0CL0pTUmpSKSygmsuisycnLV/qc01CmtnT/NNPQCmLyN4Rr8256ye6gsv
vYOL8pTV6e52VClmLSN46nnq/TbL6lNRvpbGA+rS2+MqjC1zJI1zntlOltcn0+v37RAmU8dfTFez
rahmLe3j7oh3H+Fi1unofOUpGkXEuu1dwJflWUVQmFa+WvVlNtuImMazAVkOimfLbYa5ftK7zbyg
YVuRlYmLkY80WgwWCYP8McioKQqdayR9kCY9aUOnlRHmFvX6Fz9g96H4ZBF3V/Hv1KdHGpa7wfu0
zMMJkuA477gRrktAksO7HRitf2dAUqdhH5fmsfFWgGOfWvNS9XEetBdu7oA6imx6WDyxhxSoFfmg
1Wp6A91rZvmJ5cXjInJNVaJyHylNpHbLPd9G3ZAWZb7j7fRjygGoses219hJUTl4UjawwPjHaOvU
F+rhatGrwUHVQGHwQtPvzNf8hspNpdof9G+h0V4zDjQ9knEIv9pV9nzbjRSbuky2hEYAlwaL1b8Y
wblwxH22dLEvXgvcKYzlq1UV6OTcWH/KzEp4PndDd0Vp263pvDMhfH3AcdnalilkKJsLzg7HNzC6
yRNi/ob4RTH8um0khRfJQDbgrzMD/NHisjbmlzIzfzKnPuPc/Xp7eEVxK+PYrmAaHCgw82blUe09
1usctc1+HralCplYqSXcg3YGMhEtv05BE5Pl1dAyB6gmL6WJha+hX4dpfVkH60F03mEOjKgfoNld
Zdt2RBmjJiafBQjb/mVqR7z/E5NE1er9vG181dpK8dv0jQ2eS5df/PwzIFLRHMa2+f322Iq4lRmU
PJ4JURZz/xKkwPp6U4EbFbPSRK5icBmgZoKHmYzuDH+vwa5N3ZHGteHpqOn/L6j2QfqXQWptPXIj
7xcYffrPbLNkHJd4QlDlTWK75X2znPp+Sowq6cp9DzrybN0Te40H49tt26nqYhnEZnp5vfrU6V88
kkfjyO4Xhmbmrou75lNXvo3E3gVokF9TjSMEH+93Mqqt6brA6buhvmTet8E6V2EbtfxXbT7m890i
toW6TOlUrCaaDQV0IaExfADRQ+TW/5U4TFmeDiKlusyRqZ0gD1mGnu32L211YeaeuXRvW+HOKYu4
mlpoCALO2L2J1os92sb2su44yQ63F82+7kgfeY2UDbzUzEtqrM4dAaME8fLYsB/c4Wzjjd7lL6IC
MzLgHW3chSDj6rwIrEoJqw4+f+3FEjF2P7R2hOeoGKCy5PacFAH+//rmXaFECxPqJgJ1DCGnMHub
mk9k0riMIvfJ0Dfw/DLuN6in5xUKYi1L6uFbIe6t4dPtqatCXNr3W39y8jwblwtd1shr/AhcGrdH
VhhFhrrlrJzcYJmWi8EvlfHLN549nc61YtIyti0jnDWjqJbLmgu8T5ixg0jaNutrDfZuKQ3LakHv
MtQnKCsdqwJ979P4mk0amygSgMwSNXEzm0O3BJ2vs+5nc+9b04FVEBdJQf5hjbEwdI+6Cr+RtWfH
zEQX5mL2l345kWyIzfQ/o7Dj2tE83Khyp31dm3eGmlo3ZMyznbtpzl7LLHHMH3VaJyxbjyBYjK3y
Lph/glgpvr0uyt+Twn7xRq8Yc8e5472TiCwJh9/GcOVMKf/U84nNx9E0QA2yagoalYtJVT10HyzR
Fq2Nrkr0A0Hp1c5mzbajGloqB+as4V7bVRPq9yqeOhH3me4pVjW0FM19R8Zh8Yblwusw8ityCKHN
cnsBFEPLGDQ/s6YUGO/pktND3z2zetvBQwafVVVHBqMLpwtjj0ZoJ32h6zVUHJtk5NnM0VXnBxh5
6L87YyTcJ7d9cobv2UassC+Dzyi0BUp3nq3LXKHsoqDD83X+rjL3Nau+C68qHZzJW7h1CUVwdCh7
CV0de6siMcvQs9Yl9dqRxrqA7CPOXO9hdT4ZRq+5+1QkHhl+Vg+cddRqrQsPz2V9R6YxDirI4Oj0
CFSzlwLTrgvLy/lgXWjziDNB5Od3UKjQZH+Vy0ihWcxTyis2WhdHQMgKekmfZ7OOBB6qeKeBzavm
L4WoTTLIpg6TdXHTx5TmcfHNHXTgM4XtZfCZ1zdgsRhh+3whscWrM/OGHzXtEs9dmMZEivnLGDSv
dmYX0luYf2Ud6tk/uU2ejJWObEI1vLT/Wp5lt65ASNnpqzmLiA8Pi1tp5q6yz/X/74KqXBwTHPQY
PCvvs+IRteJq3Yn686YMKSPMgsWrHJr11qWlJsTkxyN28/22oa9Z4t3Ex2Ht0IaUIRtccULMf+wX
vnHW0r7KGW6tvMY2Ly7ERLhXJsWqY/lR5DCZw2mZnWUE35x5sRwSdYOTVNqVVA0tBaoloJ+9VsS6
QA4hKamXTMXGBCND1QbfGdcWgIsLg/SYAZFlOrrnnOgOTx/74D/0TcBm5RZbF+vSQOcuAbHmz8VO
zdhN3RencLnGYVS/ci1A3zlM20DqMnU97EzdN9rsq36MvBHw+j+3/fHjPPkPf1Pn4gRmNzVuXEmZ
OMCVefd29nkJymjV1QWqn7h+2bsvgDwPQOlUmBegXuM+PNDwhflp7P3udXdWKhtdU9C7X6gMOrJ2
8cxLXRSJMY577qQ/QUATZYtuGT52UxJKcdvloElHrrQuAfAuEaGQIAEL5jZ8OpERbIFv5RXIeayr
mM1+SY2vTWHGtNLp8H2civ+hcwKSshBWA/tY7nrswx8umXd22WkKepVppAiuJ6Od5gIe2k72Li29
O+LrmDlUQ0tbLJlL0O+6tnUpceGftuGuyXSNugqbyHi1yV449jrTxIKKyAR3osUiR8cYr5i3jFhz
AlwS+rmL0kZUhylt34RXah68Fb4uo9XCrpxsvACbl255MkRSBF/m5meY63RGVDOXgrUOkG9CUFpf
XJLixLxAG/7r7UyjMrgUpKtVzbNfWubF9sjnta5ip8h/zI7uDlJll+sHvcsBHU8HczIRQvmy/DHQ
g+dQFzADa58XOkSGyjbSBusWDcjibC8/pc0vXqR3tFs1L0+KFCnTOLGxGMicotwLpzqxm19m/pjC
H9GpFdNRc+xT/YYUpvkc1gzazAjT4r+m2dP0uPI/bhHboeYjVAssBSsdfAoQFfIAa/s7wqx77rqR
V8zb0oxM6zSCUMXp18m+AJQeLzyIQ+1VkcJ3ZFgZPIQEoNa1L/74dR73y4Sdw47NadPBGNnvb9d0
h9WCKlBoXrzCRmtTvRPZn9sxpZr49f/vnH6llPV0odiV3DHKy+EQkOrREN+70n/Z9gty1KZ8qYsA
T5Rz9cT7GDoY8dIdCvPztuGlqK2416eV5ZsXxwNf7iKOgQdiAVrd8Tr4cfsnFFErq7najgcsbBHg
kdUSSWXMu5Do2jlUQ9t/m7+fp9Y3Rph/CQAZNO3Gj3Pu/t42bylemQGkpe+X5mWAeK4pRrwAbKMr
IDK0rAs4GpVXbl7KwYjnNI3xDJBsmrUMKoPCCHhfBmZdOmHhda84FovuTKzILzKkjIu6JsUEazvN
lZAl34Wc7sNCd15VLKaMJMsGsvK5g6fzlsa4o9zl/SaVIBOI6L/9xOOhM7hjxz4D7p90Ux4DSbIt
K8qAMM+vae/wCgdhP8p59UZd8WXbSl7t9C63dJmDBvq8hLkz+240rZ2Jgvr20B9fnv/D0JSB/KlB
CyBqrzbDRXYQO/0uqJpDKj5N5lez1m2rqiWV4hNJF8VMiw27qtyDY2WnKrQOtz9BNbQUncEyF+7g
4xMs0NItgf8JEPJt24WM6bLTubX5OCBhkfyrPXyy1u7XpknLkK5VdIu9jqt3qQTYUVcQSYw6YgeF
PWRIl09dboLO27yktNzXpnPvNf3+9qwVj5REhnVZfWBT5uMAmaVNVDNwhvMYuuJRZ8bNOscgJdqt
zlHwxyHMYrzXBd7L7V9WlEyeFLegNC7KdlnJcUqXn8v0lNbL2QepTleXu1arvn4dTX4GJegKkby0
meGV45CyM0HXc9D+SL3nBY/0RIdh/WhpruNLrloNvKfpsLKznYkm6tb5tRnd3W0LfZSTr2NLNd8M
xQFknR46zH29M5YsshsPiC+d8pBi6rLDkh4KW86QGg/QWUsKo08y5/PtiatGlq5VFuAEQQvC2Dl3
aQeEyBrE7qhTp1FYRXbYwHYqI0AD7Fk4xn6oecK64BX9UZpKXjW85JY4KLT9mFJ2Bhvp/dSWT1Dj
iFrT0WwpquGv/3+X+C2rb1cSYviVP4XsyecnV6dm9FFAwV1khUZ7TnOPeSk905DGtrfPxVfXeZlT
/SOUavLSGW0c+6IpHIOdC/5czEm6ngAe3OYyUpyC4thDhRoYD71putFk11PUWD9vj62athSjYesy
j3QGPa8l2GTQ4+nZQdTgpun28Cq7S2Fqzdwf2gJL6jkvBXRzUhaBQSifk1lLla/4CRkb2DYmndYZ
mUB0VmR2+8B5ZJYbpf2OWRsOmPAeGRI4tkvlhx3WtjfqmBlnSmGj5fW2iRQJQUYE5mkx2HU9svNU
P+fZG3E1r2iqcaVgXbvGBivuhOzuYbuax4e5cDQOqXAaGQqYzV4nirbIziyf3aTz6cEQDo8y9Hhq
/OYjwOfV4tePepcK+jorB5Czw+JAog1stE9l5oo3J2jTg1sxP/IoM+7rzKiTxq8nTQJSbIgyy91Q
Qkjn+gBzLsg+HMF9tSNQX7A8TfpUrYgUx6TgXtrncKMwuCPhGTKCtz1ItRxSDJfImoFw1vRhcUBp
P7zmgpxp8Pv24KpJSxFc88LHDdGMDmRXfBuJz5ICCjT7TYPL6EDXX7i7QMj0nDaPZZFG1Ow1DqSY
tgwMXNC7BI1DjNymZ2P+YfGX2zP+6AQBx5Txfgsz0AflC3Y2Or4T81dcC4v8W8o6VISP2aixi8L9
/0H5uY7hBEuTndfQes2MnVn8HEe0cQCnZHCBMndfdroHa4XTy2C/1PQdeyxCeKWVRbNRJBC6jxsS
HEHncbxttA8L6avVpHDOOh+33F2VnXn9NpWvuGqxim8lr148N3/wIQffho/h9NY35cEB05hvz5pf
VrmBtCvntG+a3MTmgK7C60l1rHVsvKqRpWA2DNoSAVbK8xSWVdyUfhl7Wbgtd8uQvb43h7YXq3uw
wQXVzmucGbrMqkgWMjmdqCGwESwLO9dTu/f9M1Qf7lzSJrdXWmEVGbHnirGv5nqE4zYQJYZkYZfr
5BFVQ0uFc9B7AA4EsAlpfuNWIzGBgb49aUVM29fK4t1mA/oh0nt8yM55D7ojGy+Q7bfOS4bW3ZX+
18bZANtAEMjIvXpefYApavii+9P97UFOq7c1+UKxqDJUD63jDKAnbMg8vFvZ22QkNtc8+6iGvi7H
O+MYvBuH3HSwExPzbcmzr6vRxZbLNaWEIvvIpHCg9fV6/7oDsACXmM3ajNEa1OLBF9l0yOjifrq9
xqrPkMKVm31FrQ55uwvSDnJv5MnPgAd3Ouvz7R9Quae0Cc9ZT3srGOnZDfh8b/PUiMng6xrMVKNL
u7Bnk+B6KZafBxAgZ+g0bUvd84ZiBWRUXjl4BUjXcWYs5v9cEtM+jIYAd8rbUpkMzuv6dLGtIcCG
OYCY0iT1H6fUab2qpi4FbjalHcldjO3Wj0P2aFvLpyFNljTc5jQyOM+kdlvXHdbU6c37tV4PqxhP
EyWaY4ViUf/f1PAutLyQlXYKsNs5FxXe3Nzwz9AH29xRRuiV6xr2Te6zMx4H8jiwoNVnmZaOWUAR
TTJCD4TD/WLbNs4WYFyYFnSYWq7pnBzD2KIvg2QpE8TxpbHqLMXdUZWzMebCeKQ2dKtvx6pq+lKs
Th6amex2dEDEPO1yu4yLge/IqKP8Vq2rFKzoi7V5OXnsPPA/wWzu0CmQ3J64YqeS0Xmg4eYLn5cM
x6I/YRsmEM/zzAFEG8NuYm4UOGJb1MoQvZqHpssDWKgYyWHw1+OqffNUGF8mimv7BURbC867Ypk9
NK+0IvYZZfFc0XBb8S9TxE2mJVxcyNAzGvme5o7eUfL79gKoJn/9/7uQBdheBKs1O4cgJcduMo/A
rycF9Ie3DX/1qHfDDxw9MRUfnIMH7mijEIewDOMi1dV+CseUOWTDrDdcAVHNM5rT7ox2LqPA4K/b
pi5tsFZvu35WEHrumBsH32sIVOaFxu1V85biNXc7YfKxxbzLEMw1Iqx2Wb2p8RCpRkbrgS9h7oTA
mro0Y1G+Fue2EjxqWKAT0v14/v/Qy03NwkxqwDYuOm8924ubSfc2qRpaqopDOGQKP8TunQcXyGtM
UZsHOs7hj/dXX9ZYpG1KZ7O3cIgmRSQu5bigi3q3bqHQADhB5phrjKx0rRS7iODNuW5pAnKWb4YW
ia0yjRSrk90L1+0w+6D5Yk7tsXW3nSp9GZPXWsR2bAKjB6ZxqidxtNPPt6NIZXHn7wQwDgH43jp4
Sm5BW9FNx8j0h2erb56sRQdYUtlFilRiMIYHiCo/jx6ZkoHjTpN0YIW6/QUfZ0g/lGJ1tMxc0KqA
Q/akjfvcrONyhuCIyLJRc2ZQfYC0v+bZioJhMJElvfl+GEAGDD5QXW2gWAEZnrfkYnLXLrzW8d19
Nuefl8w7rOb4OGbNbpOJZJDeikfhHj0IzgHd2klL/6scth/QlXp7dNUHSEUxOKQbaDTAhcA+hEf/
so3Mkid9iQLQFrXmRxRLIDPK9ZUozMCDlebBS3pS7Hyq6w5QDS2FbUVxKdiQhZ4D3HQZ5fxQNDr9
J9XQ1/+/216tMSB9Ogb0DGaCY52f7drcVMrjhuvvkdnAMuGtQfNgDvay69ZyPntt4GkcRjVvKWLR
uu7Ndoq7Jmi7fw5qSN1mxN0iw4EsLFPFOVYA/+hmeub/v/0Aw1Bl73i+BSdyHV4KVmMB6VxWhc5h
7py44gDqrjpPV5hFBubZTUs7C/18Bz/nL3iS/ETBd7bNwWVk3uLw1lgDKAsvbXVtD2if1mANNtWn
vozLg6JoZ4ZuAJugx65Z2l0R6B46FdHvX///zsVZWHXZAiqCc1e6SROEu9UO9iAwPDWMaE7FKrNL
AQoZsoxWZEKAMoYbGyc2pnSj1aUALe3WbO0esW+XY+J5yJBcty+pZi1FaL+C8NC0sKBk6t98p+uj
rre36ETCyWWlxSZNBShIxVWHOn0hZvvYl+VztfFA6cu8b0Y1ONCJhb+0fhfRNIy7qtFY/Lpo/2JA
fBmRV1m4aW5c+IsN1g1z+uIg8L1g2YAogl1kUN5ULrVd+v51p7NjmH8XbLxp9mVQHviaF9OxXWxz
1ZcGvWrrOCS3N1CFp8h4vLScciEG1z1wq92JtD1ZxrzfNrQUnb1IqVn7Dj2DJuc0Q2OsZenx9tCK
hZTxeKGf9RmUuOi5Rs6az8TNIpD23R5bZZHr/98lFb9zuIEVcA5VXZ4tK3imtS4sVdOWwhJCQyOO
LzB21fwg7H5Op2jptm3KMr7JKOsxN9POOQCvGRurtff4NnyQL0ObJh+6Dqmw6Nmo5iPoz3Zj/WOb
raX9MvBbe/YX7JcTrjJpO+3CdWN2lUFNwqXrWlDYg+MBV3g+KAu/bZq0DMJzFs/LBgerGDp90plW
3BSDpthXOIgMaZrqsDE7fj07O+xlLoq7oc6fB3PVnXEVvi1D7dxyCezVg28zG6dbNA74Wv0k1dDX
T3oXNjbjBcjJYBUBjonUntDxoJN8VQ0tRaTI18mvDSTWma5N5Ey44x3ZFnpwZG2ZU80A0qWw6IA8
AmRjAQ3TJ6ILd9W8pUrW7z3iWgO8+6pXF6Cxm3i6QlPlKNLBk5U8R0F4NcmQnw3hn3MefgpYtUHh
8moUKS4zvBKO9TUHuu2vDCwV/lBt2xRkABPgvMAtEg+3lVd+z44tr8UMs9+OTIVVZOhSH3Rkcnus
ZVaW5wzNJX5efAmcaePcpcMm56OfBhbW08q8WEzhIc9HzcPjdU/8oDKR6cxM9A0SYmPoikIcjsYz
gLc4kte63kSFK8ogJqfk04h6yHgIIYlRELDFDjqaSdXUpeikUBscm3UwHszC/lyswT3kwZ488R3U
lhpvVP2CtG064CikdMVubwXVs533sQWgJ8Qgd9DR0VSGH/KvwuNlQjPc44zgvEbF3BhjbPRTxPzw
ntqfPPpQOkvS2zSpZue+L+68TLNjqz5LjuHGwK10hTWZjfvJCsD79Gy2B0Z0QrKq8aUgBj6tGZYg
TR+yxonm9DCBw4l4IIzUFGEKn5LxTKIkuGHosfBrOUaGPe0529IDiNWQAU2GgxujYlqNh2n+tHbr
22KP32+nCNWkpRh2qhrNFtaCbWoKozWne0/LtKGwt4xjCsjcpsLpAaMGa/A4fUGvcYS82TqaMFBN
XdphuVkEazvDX/ou3NO5vUBZ9XmbVaQYxnO7Qb0GSzl3S1yBXDSoyv22oaXgRUO/wEEUBjfWFq2/
fTz3OjDX9dr/g6Qp04g5WcfKccSViO0t+9Ztfwf5/DlLswy/YxyoH+xMw9xofClY0ZTuhWFN3IPv
V9/zonei0ba+bDORFKiLRbMsn1ac1ntnv9hNRMotjWIIJBmihKedqalL1zngYHpwyuA+pzoRQoU7
yqRiNO3XMfNz4+F/nF3Hcty6Ev0iVjGAactJGirYluWg2bCuwyUIEABz+vp35q10IWFYRe+sRQ/Y
6G4AHc4JLTqc68oqTjnPVi7CV3f8YGv1LiXPzhvOo9l6ECPA2wAlxdWc7UbO7YMbDc+di8alTcp/
16hU9bIKvNx6IKx7HZrudxavVSAN1xG9UYmJkTsDh/Kb6xPEVbvKCQ/2OOy3rVxz2lgNjS9bF2Yj
7v0gdeyVuP4hu9nVaDSXjVmQR2qA4KrcsZf4yI7WjrwUKsk/Dyd5Uivnn8mAtOvxLOwFQwSD9RAV
drmvC4YBo9rZQmdz/QjNYYHrH/qku8adJgbywCPaoQ72sJa3N8T6/4MtvnnteKyt6jKbyIm5mMaJ
n5rqwKTaFWpTS0Ko9ymJakFb6DySExDa7JNrF8DzX5x2m83rbUqceYLU3QTXjfI7J873GR4ot43S
dJHSUcS8cZQ+CWocJU1XpAUmEPd13sjUqWj9GsxEPdagxNrly9inY1bZB9LO8cmKVkckDGal9zEV
EUSVHNY7ReridIC8czJrC4I4rErvYmJztYiogFV5oMrp/PDkCytdULm8rT1DxNAbmaJuVqHvYu0F
GdIgiEHVLO+4VNsiht7JFDq0ajsHGbmoAcxpF+6tMNwoWnNmNTjVwHpuPYDLKwXdcErp39s6Me2n
5sikxrXHafDUxWz/Ls5HMN1Sa81cTcK1o5eGXcZmqbKHuv2NbPxpiTdmP/XuJUxWWEsfO9ZDxrtf
ZMKwiEXyYeW5Yli23rGUOV0lJiatB7eb2JclcPguzJe17KpJunZHrgIkyT1qeaducXblmB2aaAvr
I/xHb1ZSQVWWQwfRQY+XiPoVOWzl1DK4jo4m1s61D+CpGHMhoNE4UFRVE1vF0acgGDcWPnTKSuIE
Uja8yh6aUZ7LOC0iwEB4a0BXpg/QTt0QuduFBrhPDS05+JWXur7zZ/HWspYm8ZqD2qWYe5WX2UPn
tom0WTKT8mjNWy1S81I7zlpSgLX7gcq4SywfGLZ1u78dAUxL15xUTQAWtUrMM1pzt8vzv02u/kwL
/3lb+sfW/g5gTPXhVGQdriEs5qCKFsztvrMJ/a+3xX+8+ECnxPRL5Y9+HWUPtIx44lfBFzFgstoT
9dfbP2Bav+at6NKrPYe51kMvXYzg099WRNcgBD6+5gR605LEYP/MPYIUwqi+L0VxXiYAAIbzr3q2
Nr0PA50NsyzrFi8rglCWladsXD4t2drAVfzhI+IdmliHUR/VjUiAeBj0IZaVotlw53rdcfQekQf/
UjTB12LYAmodoPqn+W/klLi1UZk9kKw7CoefOT/WwVoO3GRGmvsKgDqxoUT79FR1X+3C+xrObSrn
bCX/aBKvuW+P67JFOyRc2n74SiwfA/7565BFK+eVSbzmwQFaj/MCq30ogbwWz//aff3UuGsDZAYr
1buYRuJI5HTgYmwgfTL59b0lyycKhlXO1hRk+o1rDuLNhd+3W89TFFfmPvesnSBVmxTNwA8TAW0D
rPp1kzPruGOVN8RAaAy800KtpJXqMub8923RH+1BiBT7NX68+YKldIe5LYfoXInhSDgu/fV4dt01
8puPFHQVr5m/m3kxkhgqPJOi/9R3zmEc45fO9o4t4M22fYHmA3no+rWYbZYy4j2STO2cmB2AFrby
5jIpSPOBlo7gcgwEvuAKfdWMexBF7MdijenJpCDNB6qxsJuOuiwF5uxZlF+r5qtn4+IWldPaFcLw
E3pxJZ/RTJYLh6VjFTzRH56cE5/2OzCvrqjoo7MGm6wXWGzwXVqOdONzSawAzTyzSrjN1+bpDBug
D4eH4SIKhkTSmRVVB/xpcsem6mX219AlTeq5/v2NB4ism4tOYgcYiVlSDv5edRUHExnZAQ1nf9tI
Pzp0riq6ftybH6kbL2rhDCyN3T9NnCUuNsHGPEEBinOqPrvC3kXDWkO0SWOaT1dyyoOFyyKVqjjF
rDrRIdi31lqKz6QwzaftySo7aoPEOAiXhy77Lau9my3PV2D828r6KM13VZbm0eMVFiQfsOM0+2TF
r2wB/XP9ZaKpAjXV7Z8wqUjzameqq6y0lXWerWxnd+UebJ67UbTHbeI1r7YcJJkiu7bOYnJ3To1h
4snfR9Ead65h9XqNxc/nKehpa51HUCjZU5R0Tnvou7X+X5N47VSbAyD1OwT6j4Dw47psv4xkP8dr
3Ngm8drVVPZdqRbMrJ2LMDw4Y/gQAGB0VnKl4cpgnu8KLpjem+S4sFTY0w6XFVDfoNOtLttjkU+X
2/triHj6wDhFSh2DrA5NC9bsq6jFXLX77zbRmvP29hx1RRzlqWU3v8ZiCpLAa7bknuFZnua6Fism
R9jY2Q4ItFHh7vsi22Xhml2a1KI5Lq3qLKqsBuIl54lHwtdq9lc81iRb89jM7wdMqQyw+YI9BHV5
Zu0a3ZnJIDVvjYHPRDo0u54Lxb/7U5cnQVQ/jS79cntLDfL1cgt3IpXzjtOUNsWpoNHvsup3pNqE
tOYGesmlGQRoNMMIvB19sy+YvW+CtTu0aeWaqxY5Let8KmjaIQHZe0lDQcP1MngiL15toFnZKw8N
g8/q5RZqE6ttyhARp/4LhPbEV0/N/BLmv29vgMF29JKLg0avLsa/M7fiP16d/1OUa28Yk+jr398c
7MFgiWUYoHwlwYVUdUeZe4dtq9ac1QawtnTK8Go2rTqibfK1atDFd1u4aWc1V7WENRYWkLXTqi0P
akTPV1eAKMzedgDqdZZZNUE3xm10di37OGXBHh9z2FZDQxzTCy12hr7lDPyuKcVU8kwb9Gbk53BY
izUG5eh1FkaR1AvrzDpngzoFxNvZfLqj1toIq8Fm9EILEiqYPcoITXntq3oX12Nx8pvOXbsxm+Rr
XjsIJVWnKp6GbfRU2/SfCMdtsslu3tVRyOg6o4s21bCodkvRHqeiSTLL3d8Wf71i6BVebKxeSemJ
EAqc6jwdBbuOZx4Da0qoXPYtjb+VMrWnbiXkmPZYc9yQx5ibiGrAELFxp/Cu40ucAIpnxb8MEU0v
qjgArPdngnc1GjfPBSpEOwc3TZrnX6CGtby56Rs0J8751ALduIEhKau4C0FbeMdHWuzVMrJtjvz/
gt6b+JZbDoschchM6LizQbCedz7ahtYKRKYv0I7eMAudRfQBjt6x3/mCpt5wGf2N9xG92hIhmVR2
PRyh9rNyP1U9UGoce+VQMSxdr7aUlcOKJnKtc0vrhM7lXTk3u6VaQ7wzidec2FMqH0GpjFO9oKfQ
Kp9cD46mhsNtRzPECL3kUpdLbI29H52R6X4CSkebVEW7UTPXT3pjM73bZVnOsXT0KCcDX/bj4CQB
rU63l27SjOa5qkfdDG0g1nnxgsMYZ2j0cZN67Fcs3qQZ77+rX9AKBqpUOJVy5/scAHrWsoamalq5
5q8AAumyUhDrXFXiDmmfT8PQ/7UH+8c2xWhXZCeUBFTkEJ/59mflhMceeDWVtYm1AbO9mq+yhvKW
hzNNRVffhbw9sjE/g4tvUxYJ2f3/6l0BKvxan4vOsZCnLCjTzCr2WxTj69WWqigLILiN0bkL4rTL
qyRzqhOIwDedib4+Iz45KFYAkyw+I3O3t636OHB66qpxxVU/thpfL7e43uL2zgxYo6jxHhYV7EiI
jHwZrrjTxyeVr5da4sLjThCIGLR/7X3Tu8kc5vcCeNP1sAW8AOlYfVh8aFVtRxEUdH2S8wbtQsRe
Uc7H3urr9ZWmdgK/Cll8HtwaR2x96Pp6RTEm0Zq3gqzItWqfx+cxmPeT6xzmcpsr+fqEuEtqWqkO
Oh8GeaBllXRF+SSoe3fb3k1bqnlqjo6LqSya+CzbcO+hfDkOHl6Fe7b83PQD72orwD/sRVTHyMk+
0PAU2GPS5cfa35Re8fXp8EmWmDgl2NQ4Y8c8x1TKPLBtORBfL6a03K7KvIfu6ej88jLnIHP779yu
ZXoNutfHwpeyscfRgbcO/jNQh/2yTfr5AcW/25o3GGV0DRJvztbQLn3H49jase/RhTGc2z7YKPr6
k29Et06RZUUo87QH7ljLG5R012r1plVrZ2pZe3lVAAQ3FUPbNufab8fmtAB0l2zzVZ3EhckSTecC
auECoCu+c+J+syLaEH714XDRU9404Gw4C7rAV9Uej5R966xNcJvEa77KKzWHmCyAvcx9+4VTal0o
t/1vcmTt99s2E2ID3z+qfH1IXNVgPl6mPE/rGDj/7ZyQUT1LcAxVQCFuIr6hcxNRXp8XR/rGo7i1
FqntZ891YNmJXMRajs5gQfq8eGcxz3UAcZG6dbe3m/gYrt5rTKKvnvzG7ickh+hC4LGuIvPrHPic
JEhxtY+3tW/Y4FDzWK+geROFWHkW2DvfXnadyo8yXptevq7yo83VvFa2DjjqIoumkhYpW/ynYXTv
u6h6qMot2AvXjdW8d6jDkIlhrs+A1ZGv09y5F+B5rY3amdSvHbNWh0tl5w3TuW/i5Qmwx86hJKU4
bNO+difO/XgBMxJOqjCmuyou7oIKeYvB3hYc9NlxQgim4qaiSCvhHhXIbZxF3ln5vBKSDbajD4+H
rItkJ2iVlhLEeu746Odo/sXb5LZyDKrXB8i7jkwZ5jqqdOrnnYe3Ja3t/W3RppVfY9Ebp8r8NnJV
AdGZ1e8t1e1EaB1nwLhuE6/7bM+80bWc+KyWfI/weeeFNgB111ZvUozms7aYaB7ZjkrFOBe7bEG1
Vqrg27a1X3/0jWqQh2aATCuqtLFiO8kFcG2DPt67q/PCptVr/rqA7T4KFx83euCU1rZ1HoJpJcab
tlVz1paNAUP+T6W116aCyl/zzA7XIfBtqtG8FcBkLpLSUE1v5SdW2cnEq9+L3X+9Ld6kGO2sLVvU
LxyMXKRh9OzkTkKzNQQZQxTW58oHsgDlJbZVSsEyFPhgOnY7vpvtEI+2/N/bq/84N+rrE+bUF3gx
KKrSSH0fnM/U+9YGD0WWuuJSFWug4R83Kvj6rDmdK9VwzDymfkuOaj4D5PmbZy2P4IlNcWlOrpM3
9aaJYpws+uR5LKnlihqFmblwyLnETfzRbtpNPO6QrnlxyfpBAJRPpS5uJYkE1dxhbLu1LTcYk945
hXRxVs1NqdKlU17CVKN2Xu9YKwHOJF3zYcIrObOGVWlVuUfihifwIq+kK0y2qvmw005yycJCoVO5
OwLZeL+Uy/ea8E8TCV5vm6ohTPiaH4/M57MEEipKVx22tU5CqX7V2fy8Tbzmx/XosokHk0qJ6O7m
Pjx2iuzmetrfFm/Q/buGqWZygT2O6O9L/4Ti8KcWWMm3RRt0r7dKkWXug6JdVNqGVTKWJSiVcNnk
J+DA3/4BQ5DQu6WogwmtAp0t6ZI/U/dz3COx2z43InXGc76luRhu+24uHTjMvSWgoK59aVz/M3PU
y+3lfzgodBWt+exUEHewWyHSrJyT3ONfuPvidV8br8CI6JKwWaQqK482/yK6v7d/07QnVzN4cx77
XNkBKvI8XSxynhy5y2fxpQn83RhGGy1K82YKB56iDFHVAzmqnJYX2WwB3b4qTPNm4ToZAFkzlV4B
TZmTf8+YtXIamxSjebHrdLEfBZGC7XTdfqqtHsRlmZ16FnsVpRtsatjxiebNjYzKdhGtSkE4fOxy
tmND8CmegxPgqla+xODResNUi2oH71mHQhCGehiIRzK58f2lD6WH85wVYyBhllCIEN+ZyM6uxAUp
5Ifb9mk4knW+DUBY9104wiU8ynZz7NwLvDN4Y+9kIw7T0qMj+HHo1rLNJlVdjeGNN0jkHrIoalQK
LDxg/8cgW1ubGzCcCnrXlMpytwCPLE/drt8V6Cvjs7evnDXuLIO56gwbvT9by+zBjqK22CEKAsP9
Uzf+M5crSU/T8jUnzlhlzU6GOBFbPO1lvs8r+pBb29o9fH1u3QULrrPkfpUOIPiRWfc5ZmzbO0/n
0qBFBwLiHjZq8zlO4nCcjz2AYlauKia9aP5be6zvxICF+5G6w91irwr3WHpr22oQr3dPtaKv68Um
eKQG3aGNr6XicN87WxB4ET/17ilP+L6DeRCZtuqzF72S+aleMxiDK+nj6ks9tqWKbZlS0e9Zjuzh
IFZ0bhKteakosgmH1iJTFYHnuW+Oc75WPDDp+/r3NwGgqZcIrasxTe0yfJJhsMtq+1XVfCVjYlr5
9e9vxAdyILlXzTKF2vfU5kegV25Uiuagqs5Hr2yxlYN4CYL6qMatRqIdslncBaNVBlUaMQ7eMzp+
r1StEndexcc25Gj1hqmGstlrAiLT2Ht2qlfwxSU8fybh74n9vn2MmPZVc9PIcyhGlyeZ9jXGMDKk
aYf6uGT9yhFr+AC9Z4pTno8BhiVSwdOyEEmW/xnkveW/tmTl7my42uptU6EbFjRoYfOF8wImqM66
p+ELnT8V3t4L184og3nqg+o9Goxk0+GwJR7/VmK4J2lz8WPTDui9U3hsByDAudrnSDFwWZ2Dwt41
y3zYJl5z3H6qaN/P2GAy8oM3ifvSJnuL9efb4k0brDmuE6vOq0uk90G0dvQscRrRGMdBNR8txY/A
Azz67d8x2KneOWXNo3IHB+Q9bcWSMWdJDGaQiGx8/eqsGoU7A+ceWPrp5P3J5xfpfCvnPnG7NQI9
0/K1S7NfOY3LFizfqh7LAIN5v4N826va0TxYEtftpxmiffLM5bM7P6n+822lG+5OeqeUiKdqCmSA
VY9fPfIg6x+dbIGjvy326L1SgU1QLsqhdOk92M5X7u37NbRfg8PqXBplTcqMhogKlrxkVybZdq0e
athJvUUqLxwmgF9Tp3Vd3YfBeBwt9zMJ65fbKjeJv/79zUGYWyQUtM6qVLrBwQmKncPFuXfp6bZ4
045q7hqRaoxKvyrSvBaYsLDhqsFLVfO9a+X72z9hUr123vZ4q3fSDtBm0E0nz8+/NVxttEftwJ17
O1g60uPqJF9Hfq9qP6m7HVXftq1cc9JsZNxldlukIcbTg7sJ/1EPcSvrNQQJ0+ZqrhoXg4pKvJ7O
5WKDHzhz3SRbyL+WGNdAOz/+BaK3S1keer2y2hGpX7GngP5lk332mm3lVqJ3TFEJ5sPBhv69giS1
Ve6icZtqiN4tNQpkQwoPbrW44Z1VFQdnHhLPX6tC/z8avi+IEr1dqnbD0RcMJzjt/H2tqmOoflpc
7auOJgCTxU8FDxY9iypbORhNO3H9+xtHBvajL0LmirRS9Nhgzohm/b72ncNtWzWkxIjePSW9sJi6
WgnAr31uyB8ekwOv+kO90Pt4UI+ShUnAw2dA9xyqcl7x7Y/DB9H7qmih/KXre5GGIvpLCK4szSlw
iUo8AMXc/rCPwweJNR9vhjELl2t8HQjdCy++uEG+VsYwydYcPO6ruUIGV6S5iHfFOP0JF2fTKUxi
zbVpNODpTDHtSjAy2Mf0MHrL3mf8eFsrBmvSW6vQsczJRAgiB6xpdO07CxVO6a914pjEXy/Xb4w1
j1ghURLPzqM776s2PNd1exJsWVm9Qe96c5W1eB0hbiVSnifh9Ay4gNtaMcm9mumbZc88DlsWyBoj
rdfJWRtobKC6W+sPNUnXPBjkf0Ncc6xaOvOlpKrY+2JZI7QyeFJ0/dE3S1/8qZ8o+klSCxn5DsOm
Nh7sD/a46WoFxoT/io+Uly3NzOo0XhgGeaJ+P8zDkz0Nwab7ONFbq+ySR5HDkX9RcjwBJnMPzNUv
cdysnPQf6t4O9CId+tyrsuoa+zUPXnprvGtEsZJXNknWFF9Iq6VVvtivZZTVyezZr3DmNcgvk3BN
7dKe46jiDjIjEdvFYXQUJVsJ+B8aDDSixcWxzEffmyb7lcaPGOZA1/hOSgzvr7xCTSvXQmO3lH1R
qxnTZID6yrv+3ib5ivebVq6FxnIilJK8mu7GqivoIXfjHLMcjYcmkx69JXnZPHuyrze1WtrBuzod
iUYA/o/skrNuz/pDWLkJB2ads0Z6b1CVXq2bRRw11BrYZcKEAU73Xce3QHUD8Eqv06khD8dJNPyC
MnLCJAeBi5vi4Xi3IV5C/HWH3gQdKmSdKY+Hd3wGLDpp74M2+n5b9IcnCERrwdK3Q7clzsQviqVE
HtyY7+SotgQbCNd81kUhC3C2M7+AH96jY1IXeyCxrwg3mKfObd9mNMvboGKXoivRd5OW4ZeF/Jzq
tdSCyVw0xwWyEJC6ZMcuoQOYMSAqS29tksmkdM1paUbQOl+V9mvjMUzhlgfXAuA1m1cei6aVa47r
Yx5foO8xvAsWdbBLtu/Yn03WolfeQMoscOMvyksrn/zh1IgZUDwrR0cMY35307cDvfS2ePYwDXmP
/QRlBlfhrpxlEgx10jtfK+c0jS8Y8Nvd/g6DhvQiXE/rwXJbGGZboyFM/srYGtfKh3k1fIXmqhGd
qI8xg/CudBZgFchk9qO71uUPtsUPvBcrW2ywIL34hqEa0IwGHb+4gL10u2PrWrvFer6tHZPwq9be
hJsxdkCYUEI4z3/gJp+47gHjavvbwk2q147aIbJnH5cQfumYTCoGnpsiXNlV07o1j+29iHmcuvxC
6ZP0LkWxL92NNwS96Ja1wEksg55fLP83G+LdNLQbV615a4lydhu1Pr8QyvdxQQ6h3x+61SeCQd96
wc2m1lJYdcwvyMQmorb2fr/WLmsSrb0+6CK8TnWEXYLqKQ+nYxUU28z7Xa3Nidwx90J+qQHC3fv+
QxB/68JmpYBqODl0fILGriMOqDX3HJbuoQIyU+/H+6hQD3KyDret3GCKOkZB7fk2Zl7K8oIG9CPY
NfsEVKxHa2y3uah73ZI3Lmo3Tp5zDlO3nP6BzC14KeMp8eZqZWbHtH7NS0M5RwpDvLjQtOyRZc7n
Kiw+9fUWqgrcl1zNU7N2CCr1/yAQ/XJo8XlqopWykmnh2tHaD0XeLzHBlWPhZ4BcJzkRj9208Uaj
QxX0/WADHhRJxtJXe98J7qKqRcddsIJAbzg99LIbbl4TUF8tfqm60xR/8oZj5O6K+SnaBO5lB3rV
jfd9DxDuEdc91MK4O+9Kews6KPZUr7WpPPNnCgb4S106h6UIdlSu+KtJK9qZWrKck4YV5Bx37Og6
l1mRlHu/w/HX0q9RSRnsRocqEE2IZpOMBHfWaO2DpjyhaXw/T/NKVtEQcnTQ56ZWbRWxil/84ps7
PDpBhYvT3qErdydDJNarbOAFlpG98PICBMyXKfJpgtbrlVDzcQoWG6s5q0fdMhql4ijItAeP7OL+
Lyl+1dOPwQOPEihhPjF3DQPB9CGa+1bXCgRYXctLxvnex6UjCNcyN6Yd1s5ZVcQzhiexBYDRsPjO
Q07LC1eSEwbZesFNFXVWCMAYXUSx7IRwfvjZ96kut8U0vd5WYb5OVVUX3Dme9Rhay33uOk8LxuM2
nVV6zW2Op64tQLtwkdVjWP4s6seBrcQzk140z527XvDBj9klzu/b4UvIzn69hpZqcCkdDJpnPqYz
KZZN2QOukFyATO1sreGOGWKOjgNtoU2mGDKLXfr5rNpjjgkscum8tGTft2ldO2EX3/N9vAvc8wKo
wJMo6p99nvf3+dzGybZf0Py26gHy1GHm9pK5L3n3KQq/Ldm/20RrbjoMDaZGfL+88JLuetEdw6ZI
iD2uXP8MUUDHJshVKC2vH4O7sWHj4xwy8jnLZbci/eOtfQdNEA0hy0LZi8sSnnP350JfpvGPS/6N
UHK5rZ6P1/8OocAP67wfpHTPzKNi55VxnALgaK218GPDfwdQoHyVsdoL/LtyyqJkiNt7a6xeAAl6
zIGPt+0Lrr/95n45+XHf5z5yZb0Ik7H1gdojV0Sbln+NFW9Ee3HnOjxc2EVkT/7cJrR78MfnfK2v
6OOQ8w6dIFekCGzwZF6W8YfTfg06J7Hmn9u0ovlsFjVN49mNuADDOslCupfxNmf19fIZzzsWUA/L
jtufM/vuumhVivqVSGBSueau4Rw2Y9xY/H7oTpH9E5gOibCPYhPnaWj7ehENfa4N7byM35OmO3nk
n7p2TyiTrKze4K96DY0Ecd2RBc/M0RuS0r/z+E9MfSW1PObD900bq0MUgIYFGAhzJy7OEBx6Duzk
Ll/J3RrsUa+hSShfOgFjF3v5VFfIB0XnBfRPt9dtUo3mpiIDaQzBcM7FsS7oR0sC4P4HAdBKvjtr
55TpJzR3rbgNjou5FRexIB0H6lav5slSMMy5/Bjk8+3vMCnpGkjfxAR0GHagmB/FJZrbAx8fSlQE
KakPt6WbPkF3WxE2kRwQ8CPYvyd+hkrt2hlJ46k6DP0aloPhnuzrpbWCs8hnyL1ehCd2vlzOPXgj
luIMNsMErAx7D3/2wh99tdbdaHBrHcsgy0GDQUDzgIPsNIldM+T7ZkoKuSbfcIzpTPezmylX8by8
b2i/t+W0a3q1u70lBtE6iEFeLEO0iEFcGnTgxo27Y9VasDPYkg5coBzLtgZewicGueuW5bCgnpSV
3YoxGZSuQxeMXV/GQOAu76OlTZ2XvOkPgd+fonBb3QFe+19f6ME5BWzhkP2V3PvSNl7a9mslNpNq
rn9/42YW6oMtsG7FZaJRAozkuwjwbzFdg/szqUbzYpU1HvJ1E7u41E1CcCbT33PIk7Hf1CVlv4Mu
cMqoCdHaCA9D4UFNX8A+juzIyhvOZJLuf5Xj2RyM2j7OAHC879twuuO1s79t7SbFaOevnzM19RR6
Z81LRrtktr9fSTr7LSxxOH913IJQgVQGdz/caG2+r/v+K/dXG3gNatFBC6bRjcIyxtkegVsmIe3C
kkVtG5OxfR2zAFxhlEqLs0sXxd+XFgd8taxNHxqsXae9nzJAeUnJ5aUQ/4bLvvZ+Z/2mdy1oe/9r
K5as52wqcKFq52gvoiYZ/d/S3VZD8gPNTWV7TY2Khd/L4ltr74owmZbn3OuAbbRGvnpN0b8vtvmB
5qotYVNMIyEvQ5sC7HD0fozdo7LSoH/yypVD3WQ52rHbtGxe5DRaLxyNmHlADyCwOdx2KJNozVeb
HiDJNXfq+0q0p7xvnjO2Ft9NVqP5ql0PtIyjmt9n5Kfbfreno/LW+AoNcSDQUlDAd589V47yskT/
RMVOWiqJcauK7DWiS8MP6MAF3rBgcsPq7WflfhHzT1b8cMZDMKyRY/0/n/iB2eigBUU49FknIZ82
P6PhseirnyidHkTR/c1sigkawDUFyzngI7AW6ZkWbBcta3cGw87oYAbK9ogs2hj4CNPXOMJllKtk
Gdi2G4kOXsAC5ZYSPcqXhdtJPGIiBcQXm6xVb4qabO5Lqxzt57z+LOoKBHdr3AoGP9BRC2pS1FNl
Yz/G6Gc1Do/oHF1p5zTcmXWql7bvhko6g/WytHex+CmQP4poItTP3lvr0zMZq+bEtY0LWuO29nMV
pa5tH/K4xANDnLx448tRBy4ghesjFTDhBIie8tndBdH3ABdxJwd2zbZbg6+5tL0MVwzQqbq3islH
GozPR1qAee225RhMXu+JYmTuUGrBB/ARUy28TFj3j23/ui3coH+9H8pqAd4WLw2ua02X9PTskMes
/pJ1X2+LN9jmu54oFgzAasLax9bCo2Q6DdWmAXD7HWJBTubR5h6evWEsMC99dP2NMUZvh1L5UpYj
mO0ucr4XxROJTxHdlMX39WaomOHUGq7BXxR853Nn57hL4ljOSvwynOh6O1QEzpuReohfw1CDnMQ9
doF3mAtMWjB5onlxFK67Uo8z7azmuJVcWkdJ/JQiX0Q1QPq0UoowSdYO35g0TSH84Wozf8NsPtSb
KPpwRdZhCTzHkaONjqIL7Q5ldKTyYK+hFRpCpd4UVeaE2xIYtPcNaz8RmR2dIbzzQ/4vVe0BCL7b
Ekl6f1Tul76VeTDNvhx3LRACyro6jnm/EsgM0UBvicoHfELpwl2H8HfNPg/i3mv+5Gt9zabkiN4X
Rfo6d1QVysvUnHv14MRtYtPvM/3miM+U/vGnfVCtBB7Tl1yD6ZtXboPxt94HduFFLl+zhe1J9knm
f0m78RWqIxNYoou7vBPsQorHESy1HB0A7Roiv8EDdE4XvPXz0q8n3P3rcayQHBdg7ZEcgIkrR4rp
BzTnrXNeLrP05KUWIIzx3IMsyJfbEf/j2Rbb15ukiA2Cm0jEyI08jgf/WKTUuxt2497dVyciV/zA
9AHaiYs0eVOihgBDnYOdAHb90v69vX7Daau3Ss3ADagC4K/cM2Ida1vsLHv6YrH2823xhoXr2ARl
B/raUHF1Wag6Uqt7wEDi/rZog8nr/VJRaTdkHDAzWTp5QoLPUfRI4k+E/4+zK2uSU2eWv0gRSIjt
FXqbnsUee7zNC+FzbIMAsYMEv/5mfxE3Yo48aiL6tR8KdUlVkkpZmRsTazN/+f1NRKmuzCdOWPE7
qOTcAsrbpMGpn3OZf035so4f6SxHZ2MW3ncTNwtsGvyRbURr746MjR/zEJxHHEeVm5Y/N6trTcaK
bEEv2V0t+ucwT0UCosrb7hDcJAfNocyxhD7x7vpq+Q7+XZWoPNxCIL6/Onlw8debSWBDkULLK/dA
Rax3nXIOpZ/GzbDV6/O+ec9ErI2yneYcDBevSp4Y/dYDObxFyWQzbYxcaqhEk0I2r1Pzr8ziqKvi
8sbaPnP/65UohBqTO4X1a1gOKAneKfIs9GdoyJTjRq3n/fUIZfb/fqHVI/UCdIC+hu3PVuskC26S
TnM8kyUC+rJpJsK2eY2qQ4+WeE1Pqf9yPSNYDiUmUA011zFbCoiLBt6/Xapjv35Z19NC7lW2RZRv
cYwJVlvDikPwI2/vs1o9qbQ+cT3ceGU2cWqE9SWdvEG8ls1850flzp2aW0gvHc/EqWklnbmmffOa
uS9jymOex7W8sXhvkkJMRZCXnGPcePNLgPH/Xoruy/UZtbn7El1v4n+IHMLzSrT3nfcypD/pFkbH
Zvfy+xu7HCTVQ4vkfh9Wn8fpS8c3zvKWqDcxaSG6ZIaUwu4sXlXwEcQ/sYwOt/nCiMmoJGIkHLYn
99ikZ2+rB8E2ZuP+MYXj2nR1RO/yDrjXSIHptqdO9EUIscXrEcGt75TQ/ndAfuNuf2ohl1BX5e/c
WQ80mxNZV8eyaWItumSt71WONLZu3NQsl0ITl5YvBaRc06x5hfqgX3+upt9r/csPT1V1nPX363Nh
ORyY6DTc8SXHZfASTz+K6MeFu4EeG51ubNiWRGai0+QyhzwosIbI8nGKkpGOuzLKYhaeorE6Xv8L
lhAwuSFcNCSs7bw2rwsHAZuTzx+9MNo60dtOxSZQbWy8Yk61au4J7TsvT2avlGgMadnIsh1u7eWY
BFVIXmjj67tWFe2hXgZBPuMk7TvnYuLOz+t/8/2Z4n8xf8/UTf2R5K8zKm1r+lyDiqWkH9WWxMb7
0cMDIyorAhGWtXObV+k3gCGQnVQq7tetZmfbSjASVTE0OoOgZvPaDQeOSt5616g+nqqX8tb6uWOc
JjowcUmvph60X7LfNdDjbjq1cTQ2Sd9s4QRsi83wUkAnuhJ35nerEH7shnN/yiHYslEGen8OPMfI
YPkwVy33Aw4FcNCYh+RJrcOxKPSN5o3LF1rtGnfwwazp8RZdcXXxBUu5hVa6dDbi/f0/8BcTRi3W
oq0dhi/oob7recNPtM2rA4DA6/56HLw/A3/RYVSRNwzFKuV9AVlDkYCVHbgGvxjQSnX9A7b/cFnB
b3I8ZNKDqAqQs/jygQIYsFafyRZvtM22cRfDY8LqSsjR3WlIPc60iDUInIAa3Ri6zTeXz74ZOlqJ
fSf1faxOkndJ67bNPqrJcqN1I4SDLOR9CJ/j2bFDa4OzJ+2WKtH/jlh/b6x/cVwwPfDFy+vyd9BE
O2+sn1vgP+hSnVUVncqA3bnVvMe7/hPJ0RkJnRXoHT5ULv0ScPeunx8WepPGiPMXFUaAXIHO19w/
rVUNUObIaewWIgKOEuWW6yvMkspNySFPuVMa+hUSFav+ncLlKVrzRx3NcXjjefMvZoy5LIjvpal3
mujcHoa+LE8BYf9cH79lFZuYvryYnKKDgv0p9ziQUeVSJS5Pl4Pn9xsdTBYPmZC+xoXo9eQiTtY0
O7XVCkE/lbBuOqOB56aKPjehfS46ygkQBv5pHqcT9J6SZXU/ZFm/MceWUDS1hxbp+SoLZ++ON8uZ
t+FppvVGQcdm2ohyv5E6S8fVuxO9B5lDp62TgauNC5bNuBHkcy/SbBpwwSLL75VkSTRs8WTaVo2x
PU+chdW0Nv6dKulRlUHsZsO97KrDbYuS/Tf3uY0Tzeik8U+1E71kU3AevPEx68KbCgnchOv1ZZpK
UZTdvUtleq6DKRKxO6dbL7Y25xhbs27ruU3XCQWc/DGqT23zVPFv1x3z/jWCm2i9FdqVTM66eU19
kNjQeK6eC4jW+fssW5JBb+QEy7oxgXuX/dcreNS89h7uzlFVxNnQtRs7z3vpwA98M5gI08VC6MKP
hfjC6SOXAJjqNdYQEb3uI9sHjJCaummYlkDxI2sdaEU0ABGvbcATZw6hFqu39Ifec9LlfxjBlQ8j
q6pl5seWrInvTI/+cMs71sW0EV0ji6jfA6/zUFX6dwkuMgic34eN+qdHEy5v5O66o2z/wIgy0LOD
RmCCo7JK3pFo2Ve3KLNf/oBx9qV8ZAObJ370ZwF2OZKQKdy1Xn5DeriYNwIsn5yBlnXJjyUfzlqu
xwL0CjToNvzyXvzCvBlk2GVnVpKKH5cx3WnoJi3u3pUbVz+L083YKuUySa+V/Agump3KfuthC8Xx
Xm64DNs86w6dXNAnSR6mUgZY7c4hDNS9Amcseg6SEL1wEiRqNy0ds3iPF8q6SD1MsNMA/ymcXS2m
jfC1ed8I35D8f/jmVXgaaZcoFb6icWdjcm3+v/z+5lg9MoH31aokD0U2D3dM1vNpjrY6amzGjcCt
iq4vqhA5YQwiXLizCwNfLjYOObb5NcI1qIIUcjgreaBjtc/zI1u+6wpIIGhMTXm80s/Xp/a9y/1l
GRmxyx0cYLO+zh9T+iGQ649mKsQO3K5feym7g9cFWxg8m7OMKJ57pjOWzeRBRi2JdbQ4e5F5423L
yETLAviMSmrmpA/gX1X7pRggbFEsu9INNqqqluGbgNlyBIjWZ0v64HnLc+FVCRPOp5umwMTL+p3S
I1N59kij3DvUpP4wVMj80AVWid+H/gdPbSmOWqLNxM+qsK/8TkhMwqwkKFJUkVQT+8L8dovy0vYF
I557x++LsW6zRxCpZbG3/nFQDI3nYIud3GbfCGhR0N4Zszp7ZI1LDgJsDLHbEG8PQa2ty7IlJHwj
rBdF1qrVU/bY1GsZV74b54DwZJ53yrr8kOdbiADbXzEi3CknlIg7fEet7jGk9W4qmw+Mb+BKbNaN
wMahDgzcS5E96op+A4D5EEY0kdUWB4nNvBHOPXe9oQU53IPjF2G8gn/g6Izu75CzLd0pyxdMTC0H
Y+OMTSd7LBVFNeeXH+nvfGLxTUFnImpVLmaRg239sR29U9d1Z1KFd9Uy3PVp9NNpttoLLWnDxM6C
UXl1+rnhxy5QOw7OB4fVt6U8EzjrElBcTk6HCSbiI+i+DmnuHr11ebnuIMu52gTPuhc51c5FoI3r
mBSQYhvRI+3vU3SIXf+AbX6NSKat6lKpwIMayTFLeF2yGFIMp7zdel2w7KAmlDZE7R+C35w8iJnj
OLrueRY+1yq870DV55TqMKzp/vp/sU2zEcp1xNbeQ332oYAStRd2JxosG9Nsmwcjjr1OlmHBPfIA
ut/D5Pr3lOukEM2h7rYq47aZMGI57RXvXAVcXlBDboe5nYLSWDfvAzreAqjFMcME1FJIVbBmcfmR
+Cjqr4vyd74av4/ZZonT8idMVO0UhKknqMePdZP+WHmQxg7IWeM6L/5cn2PLRPyFq8XVIGKXiYha
HMH6RNUPLgvjcYty2bKGTLJBvg55MWYueXDFoHHKFsBCZe4tLOOXCbi47c1BWBZOOpEZx0mypJ/z
mX2QzXxbIJsA28ITRbpG2GnAcFPALbkHTr1W71gabYWyzffGljyrYNaLdshD42kJerfwFOgVRezK
O4pO3FAnurjICGIvavQQaeSLJauesixIOhocr68d29waQazFPHA/o6jdrO15KZz7Pvp6m2UjdkeI
FneDh0Fzn3xltOG7kUMz+rpxS0yZCFu3VF2eET8AlCD/PKX9zybI4kG1G70OFq+YyNquzQTDM3/2
GCz1J9edfs0V/XR95JYFY6JqB6cmsi0QrCocEl70d6Iad3gc+BwN5M/1T9icc/n0m4gaC16JYcLo
Rfg5LT5m7hDP6e/bbBvRWiyil1mKXOCz3NsVbffcr6N4orq4RY0ai90E07YiK4JoQfmAlXl0iOY0
evR5CHL363/ANrVGwJImGOYM2sIPNHuYsuGrmMt/brPM/ut2SP9NnSxQLaOjG+20rMYPec783W3W
jUBt3LVR04BwIpVHz30qqjvCa9y7r5t/D4Ry8boRrejMCBZVC/coe5E4fI6z8ZAG6RGQzrty1XEk
/hWOs3EDsMyBCavN0rnqihUfWzX4c6b5exs0G/gWm+nLkevN2oc8plp8IrNHvN7eFyD5duW4MQOW
sDIhtUO1VNwbUObGM9uxCj7NYv7WDsPp+gTYBm4EbaXrZQbrEqpm7vB8oXE/RPVmY5XlwPkXlJO4
2RKKjB09p/q1ULYLB7ULlfPSgZ2YUXZMHbbx1mPz0uX/vZkAsY5pL0feP1wez339okQIRczn25xk
BG8KlzRBzl10hIXiT+llfRf77io3zL8LzEEUmMjOcc2VWDK/f+D5uFtcL0Fz3iEjT5R9ASPys4Mm
+VmhAIKiBHc39hrLhmBiPmvAM2oIV7PjUpXZzxnnk3u0zPMYvMi/HNfdeu6wrS8jwBcO6llXNcF9
PizLESUv0CLj8JJt7AsW8yb0Mx101Ad4EL1fQuI/6SlCt5SXu5+vz7vFRyb4U6bc00SH7pEs2Wcx
fA3KcB9U40OWbbnn3XYUTL0JAvVYvaiQsPkB9KUg7J4TMX+ax3vZfGEriMFRXvbJP3X66/ofsrnL
iPbI73TXFB1/0FVzkNCjFUO3kQEtRSKTt7Boo8pVE+EPrfMArd1j6aokEkmPTvFVN4fr47ckFJO9
EOREU0AqfKQk/T3I0z1QmCz19L2dv+Cty635RjaxfccI+JajCpWuij/wke8Uew31sifdvPOAyuN9
nXT1LaLQl/k3du+iGoqyDSi0sTQJYuH2bcyzLXCGZXf9X755kxRDtazU1Q5/aNRr0MvTytd9KN0E
VLw4hDwt7Eskhv31qbHFihHoYeG0fTu53sMK0segqJOmLnZde0bD5e76FyyL18SQ+pplkTehplOK
cd9NfZdQN1huNH5ZCW9cVQVe4OFK7j2EpHye+mFCiRYcRtdHbllOJnQU1DiiWvvAgxbUkoy8SeQY
/srXNUYezDLnca295PqXbD4yArylU1nrYeEPay+quB70ktQXjqTr1m3/47L5vnESpyRMFTB9D1Q1
O+kf3PxH6zuH0fvuZh8mufUwa1lKJuUhmAhGcNYV7rFNxzhq2KGtddw38q4FgOn6P7EcF0x8JYUg
LuVZyo58WmPRf/GKKFnYz+vGbZNgxDRkAMUwihCh0Bd7cdHmmor55Tbbxnl8lY3vhA7CjDOpEpdl
4zHrib+xfGxuMYI4dz1dYyNyj0r+qdRXvE/F2fLvLSP/i+3QnbypCWuEb8T1jgZVHOpx4y3q/QXz
F82hahY5j4SwI3RxD2MNSjZVffAyCqnW6XB99JaN+i+ywzZcy2aaMKmE/nKdz9XYxWG4S/N/S+DR
Gv25LqpkCG/po/MDz1Qb69O0bZkfseM6jJ9HpU4A7Ly04pl5t/T8XL5gxLKaxjysCCJAt6g2N03z
I6wCGmvd/dnw2GVJmjjIyxcu4fEmW0h/5r5Wmf/AudoN+qek950TJqD0j/tKxF3zo1y+5uo5Srda
z98PPM9UF0tbD8/9pe89VNAmSYJ+FXuvqm/bIv5iRhx4o5koI+9hKnhSQ9uqW/lG3NkGbkR1mc4z
V712jwHP0WpYN79nHyCG6xNhM24EdSWa1Zk4ntT6zJ3vyerXnyB50G9Yt8SeCaBsPNLQOXKQMupf
kM8tc+hYRGXc0Y1karNvbMw6lZC6Dlz3ODvQmBziUe3QmdKV5cb4Ld4xsZMLGte7oaQYf6R2kTvt
xRathc3y5R+9Wf+trrlSAp6BIuRBuMtTTufD9Sl9P097oRG8fqurqMoGXEjHZsfm9MURKzgX5xt9
fvlHb0butKirrR3DilkbcIOrOJe4iaLzO/Vvg495JsZrAgtKFo5RcD8tJPrAcsLq2MtT+vW6g2y+
N7ZgPKT1SxvA96iWHMZxOoxk6wXTtiCNWA14ybueIFaLcYX8aUB2QZF/J4F/yvwtinDb8I2QLbNQ
isbBBER8Ok5g6ZnLW4SEkZVNdJfMJJ/aCiVs8CN9GEKE6lq7P1zt/7jJ8ybAy3c6h60daiVjG/eR
TpCAd7dZvtw836zKdHZIOgUenALEIa2CO68K9reZNkK1WZWeSuABj0vx6JTi6CnndN2yJVLNTuy6
lmtXUMyk7IKYhjKe0C6U0WDDvGWhmL3Y2YVaG8cS98hE/t0h4xC7jNxo2/2vv0ca9uU0Nu4Rq2Qf
pRpKwltgA9uwjfCsanDDZD1My+5rhr4stI/cuEiM6Bz8ivmNU7vHao5ealmip9a5heztEjpGVK5p
mWYBQdYF5f1Okuk08K1d1OIQE66FZt1wWRuUpjswz+xU53Q7SsONx7b/lUfeOYmZWK22FFM/jpo8
tBEX63Ka3aits1iHE9Ffil7MdNjliyTOCQwyS/mPv/SaVgexVL58mqJokjvQLZDMScJW6jSPqzZH
K1EBjNHQ31Sc90zQVxiOQqRQrv8dKNf1E2gzgZXSmdy03djoLZFoQr0qKIbNXSjEn7Usi+WrFyyM
7eq2zeuvigrvNpTOX5yJgaO9eQi8/M8SgXVHLFp9kRnQkBlh2a/rOcW2WC6/v02EmjajGsrgT+/U
+SHE68BjGoxbhRybdSPsvWLpUo/0wR/ARVBCGKW3n8ZhuS2p+EbkM4dGo4o0oHAdWqE+6hSraw/S
ZXGL+guC1DcSAC3oFOIREh/wBwCX60qdhjqfd7e53kgBbRGmLbRlGvT9Dq44R+XUf25Kkm6c6/5X
LX0nUv/CeLFKkEmzFjK34U9PfGq1Srq5iSlohHPPGWOIQL/4oG1pxu+oUMYR8XbR4LG9l+GcGWyx
clrWgAkGC9rugjHnyBEtaOrQKb6r6RbA+f2ipGciwFgDpa5IAUgVl+Lb0jYJSxdU8rJDC2q5NPoH
+lT7brOR1vZPjJ1dsVxSiTbjLK6ggOBJvQvAXnd9MVgyiokIW8TkVgLbVxaT/lTQIPaKYx98vW78
MsD3VsLlD70JcrxGT2k0ExjHc3rAP7hSxIASAiV83b7NMUaYd71DgRZJYd9z1oSoNV79YHfd9vtv
AZ4pNVsNTlquQYrNN5ynWOgvQjvHof+egV0gSN2Nr9j+gRHpi65qSvjlKyCn+sIBOXDplqaLbZEa
ce46DWqOXYV37j46hxWQDO4+8J9rMKenqPzQ394mX57lUyYSjIgZ/aAjchTuP06sIXER9TTxpl+S
pzGgaLHOH9WYbuRfy9SYqDDQqA+s9qssj9Oa7mUj4zAvD4H/sUjlgeluYze3lctMcNhKHa9y2Vg8
kkocK06SPgIVN9Pg3t2HWGg1Wv1izaf7ug83wjF8P2JMvNia9WnugFbpMSyGR1HofUPzX43vA+jL
k0aJl0xs9X9Y/94lJbyJzmroPMcRYshj1/HjPiCHwv0Y9jweShKjb//QUJpovNfSeguU+C7nLXY2
E1Y2joNDUzwY5fHcPLe9PrjhEk/kKej8gwRVKa/BEODdY0dNoLsweG6simnjCGlbNka2cBRXvg75
gqedgfpfR0e6OxH1474f5kXHI8NrH2smtbFKLZnVRJ6JYRUekQE+56/zd+ak5zTzcJyPNh6/bX/H
SB0ajEFDoFLYz6v+HOZ4kRmyIwv1XgJ/ORV6A0Fn+46RRghkxIqQ+vgOSPqfKq13HvihVRS+Erwo
oiqykQot3zFxaWWudd1QF99ZlvnRw1tou4jHLnUetQrizImONyV2E6AGgdClIXLGd3qvzV/booEs
dkXyp4WW1c4fSv+JcSfdeIW1/avL72+CrCVhO87d5V9lvdyDMuRy6DpFfniuNeCmuXi5/q8sG4lJ
CVlNoDnpu8viZlR6RwWd0kPQ1hsFEctGbirkLhE2DJBFrwjb8XIqJdFpZv0uJx7UOPAge/0/WHYR
E74mVMrrbhI98nqDRzNwHIVyAUE+mAdmtuvXbp+vzyTcop60fc7IB9xlTpZWDXTaSDP2kBDIiPDq
mFOaoVyoRdZWNAnLKsj7eF6aZT13akgBLFKqr4eNTcYybyZshoGdoysnFT0sUYjXf7SRn9TqkY21
brNu5AiHjx4r/Tp9gOy2c1zdqfqnr9otQiSLdde4Bwn0QfZcwIGukxTNbvQ3fGLJnCbzZYQ4LKeU
ALdI6nIC8xf5kTfrmqxNu7XP2jY/E7Q3O1jRZOHOJ8efXyMd7Iao280ZKeMlF//kg7h3hnwfOvUR
OjT97voCtzjMBO+BvxCIq4k6n/pVubus87/SsMk3jFu8ZjJi9gXr9Rq4zidJ3Sr2PFBL8uGjbpqN
6LQN3shkrGvBmBY5zifQSug4LBjYHut1Y7O0nHtMFWE2zti01sL5FPW4No3ttGsCcWZTIZOoDNcE
JULwqzq3aMrhGGKC+igIa2q2gi29YUPnJgXrwOk81WH0cn2ibcvLlBT2EHcduFmcT7qPxrglnUp0
VgDt0RZP6UBxfFz/RBCnPVK3nWO6brWf2SbJzGktiC0dNacPdZ79gEgnGKvd5ZYCX8D+4lwIKIQC
iEqjO2/oduVEnzI131132HuL92LaOGSIKsyVKvL0LmLTscnCnTvI/RiEyXXz77kF5v96MAjaWbey
7M4ccrpRUT+o5ZYuoYvpy4p+s8HPfC4QeVyem3y4R7PKTk9bz9vv7boX00bEuWlBPRZg1Dga7Xhf
lTFR1Y6o4Ahm2o3Tnc0zl2+/Gb5eapq6vSfP4IR0YuJXj2m2frzN65fJfmNbjWxUDbQbz0yEB9BF
nHy9heKxrBfzzYARr2UrBCbODiQ/6CxiJ/zH5xsna5txI4jmbgF7gPDluXZ/58sSl7KJocm3ccW7
zJ5ZFLnMqrFrVgS8BNL123MaOom3dE2cyuWwzHRHanJE7+sW2Z9tao3NP4D0L3NHTG1Y1J/rCjx/
zia9hc22Ea9FJh0VMEytN39PKTmUKd3YCd5NnfCP+Yygm7VsfT8szwNqaXOIDRmlu2AZ4zL7VIVF
sszH1oFU1aYym2W6/3pZ8OWkS0/V57p7rod71j73WxSYFjeZDwKNk9Z69PLurPo+kfmUQJBpYxnZ
TBuB261r6MsMo77ALXW33NXZvAGDteQdUzJJZVWVaoKUxrz7pjxGVCRL9dyPG5cJ28gvv79JC30e
VG5IsS4bUh2RMaGps5HMbAM3ArcIQqiOpwhcXjW/pux5Jn4RR8Mh39qmbEM3YlfjscKZRNqe+eQf
BTqP9OxtJB2baSNaG11MRV5g7MrT7FfVl8MpKNr02/VUbFvjRrzWEQ676SXp1E53B73YD3PX77JJ
fLrJvFnyd8H/TWUo0zs6FPuU6JOoyN1C8+Nt5o09dsgIbZRXp3d9Oydc5ye8vMYk2Cr1WpaNWc3H
wzlbiUAT31g5e49Fx5a3Xzj6TPMx//e2f2BEK/SKyj5yovYMOYURerFznrCl+RxIfcurDtKmWcjH
ZbUlsgnk2RNgNQ/Co/Y+Xx+7ZWWaukgQ+fFQIAzbswNtvLhWRZmUnrhJYRLjNmLWZRAwroEUO/fe
9NDV/1IcQei61WNqWfdmFb+JpFzHwJVn2svf6Rj8ABrol1L1RtDazBtBm64NNCZY0J7x9L0TaZfg
DXM/Lre8A17m1IjadkyLFODk+jzhFbAHFlR6wcb2YRm5WbHXwZw3U4kkDIKHfZAFR2gDfORsfL6+
ZiwhZZboi6wd5NpjE8/nAG9vzoE3j0DxJ2JLl8Q2fuNs3EjQOhTg2rhbHZpk/bIr5naH6tH+tvEb
8cqFm4196CFfho6IZZrvoELwI5S4jobFxjfeu/Nids3ubd9zCj0NEXw0Urwk/1urBS8131r2QvPz
Wm5BjmxTYWy3RdQxp6zxVyL5YUZjbhz2f1bevVZBf7jNWUYIdylr2/6y7ZbRU1juFIjrx+4rB5Dn
un1LAjIr6bIc/TFzLlujPx7IkCekbzeGbjNtBDAoOQN/UAz92+Qp5fm+dbbgjTbLRuyWmNsyirCp
ePQj7j27gciNdWOxbBbKlyFHE+5adeew/qzQqjz788frjrYElVka70GDKgpQm52pJPvB1/cC/S+8
YBtJwWbejNkmpzrtFO6auVtU8bL6A16F1TDEq/LZ9+v/weIds8bmrq3XhjMuzXQVcVthE5+iDcdb
Ismssed5KyeUvuV5ziDb3eXivqyb76HOd6GzbrwXWIZvVtqZYE01QP39TJvhWEfNHtSxt4WRWV4f
c1l50SrRNt/7WfZN5G5df4NqSzvdAgFHRjP1llrBIkZT2Z3npv280HmI0yX7edO8msXmsCFClH0o
z6nMpp12VvdOBHigvG793fbVy9CNRFBXgxravJNnjQxWNy5anPAQpT6oOYwrsB8u1Af0sUj8lexS
ucVwdln579QCzCo0pgMCFzkcxuuPqzzIPIhl/aERe3absAgDqet/b1tlsJKlHLLqLLps73f1bii3
1Bf+1+D3zvDNtu5MUBLUF6flDn0QNaabfuhHBX53kgRgIQYUbt9TnShJQbm1JCAL312fL0sqMevF
Dbjr3Xbt0zvlo0cawDfwxECCfqtf3RKFZn2YZSQq9GVefLTA++OlCL1FRGbZ9c3KMImcOXVCnd55
ZDq04mfDvZhh5/GDea+XF0/e0uqBFW2K+QT+5BJNpuxM/dmNJ6AE91ylt/B3Xqyz/y4rEMsL3AaG
9A7S84ehlYfJZ3FZbol827xkhKPqPFoqvG5DR3PeKwqmjypOHbnj2U+5iDiYNrYk20Qbu3QnQfae
htNlNliS8iHO0vK23cJs63ZLMmoxYQ11mY7bhd4VS/FBL2Lv1OvWE6YlDMzm7rLwKGm8Ob3La7YX
TY3n62rvg0f4epRZvGM2dveoXy3dpQC98DCeQA8qw9/XLdsGftli39SAWqaaEjzl3blvpp0n5dOs
/aOch8/XzVt2arORO+0Wnua4/J2VzLPnIkqnXUbkhAdr8Nq1bdTd6KCL4978jS4jbZZrLNNKenfQ
9D13ebWxfCxbg6n4w9E7N0Ss6c6yG+M6OhJ3PXPFjqNa9mP05zY/GVHM5Bp6QY9k5Az9juT+3qfr
bsyeiRtuPOzYlpARyF02RKurQMXXcwpC2/SFefzb9cHbTBuxu86gjWFD3eF2XIFhfFlj4vAt1QmL
cbNRm8soGEFuj0N21T4HK4c2yjJuvT5bVr+p8kNq6FHqHqufB07SrewbHqDjkhcbLLM288Y5G0Jl
iw76tjtrquNlzI59xeIcotDX/W4zb8SuLntapgqu8esiRudGnJJXcgsuHPuKqe+jeT+xqEHWFIuM
84ifw2HcKGvbxm0E6zS1E6siuKUPv9TsZ5N/iuqft7nE/W8e4FGXVQHHKi+4SspoJ1YX8/rrunFL
MnOMIOUU+rTdgEzQNrhZT7we9nNKzvXCQGIaNMfbvmIEatmJsgb/THbumvHfJh+TRWdPWa+PZbh1
yLZs6o4RsByAh6oYMAGd84xzdFwyHlfTfdmqOz/9uVQbRbn3/eVGF7zPm6ScKqZ6wvGZlf6u21PR
46rJdsNNEoYMbDn/Nd+Rrq3JZYVW7Xc/ysH8tsXu+n7Oga7Nfy0vDXVy5aBYGQKBmSVFhNfqeMhH
/XJ9it8PANdsyG6yKg87qIue/XJe90PuNHHhXu6Da5jflBtcsyPbSamnA6ctoMjgIz/U96QF3NLb
onW3eejy+5upjVy8TLlgJERR5VKL0x7VaPcewQ5y3UO2pWPEcbuAJXjtMbeRkMnE29PKyMuondj1
xdfrn7D9BSOaoylyhsHFrjV0uC/x4biO/U21A9fUsZno4si1dPBuF1Z+nBWDk7htcVOKcyMjeHE1
zYs1wOLxtLtL6QTi2+lhaJqNE5vFLWYLdiciPJBcSgcybJ6HBZcJF+IM8XWfWxa+KV+DOjdzQp/J
8zoVT6uQT0w5Z6/cEsG0jd2I21mGlVboPTv7qnehVhGOO7B+b9HL2QZ/Watv1nw19jzKS2y3sv0a
jH+W9mWaf93ml8sn35gWItDBQmBaqeWUD3KXN/P9nDkbZz9LNJnyGmyoBAMdVHYee/YzbXWPCy4D
a2+BnLCMXraR79/fVlyzDVv8H2vfttw2DkT5RawiQPD2SkqyLNuxIyeZSV5YmUkGBMEbeAe/fo9S
u1sOYoi72n2YmirXDAQ2uhsN4PQ5Y+N1Mx+wP9bP0k88ke9C72no/iXFvx69hW0lpF5kxG1dZ9UY
TfD/3Fn2LO8OxJn33uDedJLA+/fvS1EQosOR4W5Ur/mHmZFPZdneVPd4JraqCMScOwrbit+wc+au
3/wpTNphi2fK4p8mtiqv/cENJ6AF1jHfF3m8y7hzBOnnRlKzOJGJr1J5X7vLXCBfLk7i+FUio2eW
n/t8i77MEr0mykrQqVg1v2QeJM01VMdxvq3i9EyJDdn7fsQmxk8V6/deXN2XxZwCnn24KXzNvuwO
jH6dm2MriXkF9mg/4evwMIVb0HXbwl4M9iY7VEUUkrqs+WnS3XngxS4g8aeu2MprtoU19tpKDyHg
vTgE5QB6i+kroc9R/dWDltBt1jECVlKgEuilTgtBozj6Op002lqGW1pxkQ9MjQ05eWoq3YqfRFzu
wirYL6s+QHZmoxy3eaWx3Tprk/HSQ9GfTWDFqOvdWm0B0CzragKsJCHeWvgYepLRsWnPRTEfKu/l
utUt8zbBVHHJ8h4P4ji/se6pgzLFTg7Nlj6BbXBjox0XlTXxCro/3wnknowZOwyZs1GBWPzR7K2u
ezQIyRpnOGSzb4WKQWTHq0So7L4vtw7+tg8wNlxQjg1DPGCrGpcx9crs4xjFG9O3rerlJ99Eq+ei
qQnNVPwUKjlke8018AJOU7PqUKwXYvzr62v7GSNqy5K11G8mOE/b3/V4LZ1AJORPW09sNgMZQcuh
KxIBTevc932kfnKXQ1W3BpfX9cnbRjc2WaiX0Kjxg+qkHL4mUEL43jjB/raxjYBt63nG05FqTnLp
PwBt8tiQ800jm+AqvXhz2wdtcwLh5clVUYJSIb0+tGU1zR7pqsk1rf0Zt1zBvNNjlISXf8stmhnb
8Ea89q7vLFM+ombKo797n+uE0pcs2uLfsQ1/ieQ3Lt8Ufee0bOpOba73I7pEmvlv7embbtE8E1Cl
nDUvi2lRpxpECDynn9aVBbvYGaLddeNbvNHEVUEcORyhA1GdBj8TINaHUB9Xw0bZZBvciNPal7Xb
VTjyoAWx6NPAKd1pz3XNty5ILcY3H0ynwAuhAiS701o2z1xWe1FPX3XYbkA5LUW9+TJaB9MStUvf
nbg8heVjGTzV7EmgRb37AHDqRolgMZKJFUAlJsYcqpqncEavGW1OjeYbNwkW85jPrsM0BAwA5g6o
mybpWfbgATsXMbG/7juW4U1cm18KLwJsCKVfkYGvjO68qk8cvoXosQ1vJMp2nSBcMUC1cCjZOYjy
nwJdKrpcN/KwZXFNXBuoAmUduho3yGCKq6eXtfhYtR+X5qFbPuri43UTWRbXRLhJ6c7gSF/xeNX1
Ccvqg1dsnUlsQxtXgOirGVgEGuKT8uIuwUUbPVQB36IOtY1uZM1Yxn0uZNud6nhOdadwm7z1+Gwb
2siYJPYi9HvD8FXDD3URpDLYqiptQ19c6U0yJnkYrLPGMbDCvdas8+PAwttymdk0PpXa4z7BAbYW
zqvSYZ9IN/7rupdcLoX/hDB4zMiTXtP7qmYwdhx9b/unSPxQzn2uvwXZZ9aenPHT9Z+xBJQJYXOK
xYMIqOpOtMRuOMxP0mPpEudfrw9vM74Rr1pnGQSF5u4U4JDsdQF49DaKD9vEjbJG1kHm6wh5bBnu
yvgg5gd/ue1ewsSxiYiNfCFFB8T79K2a1mifl+4jx+v4bdWNCWdTwu1xZEB94IWfM+/VH7/XxcYx
x2IWU4oEzJlhIXMMzekJNN59d6+X23YOE2VWr34rV3TWnnIPDD0DmrKal1Jv3XZYTjkmvizuupkW
IxzRyeskxpVECMnwoSnxkFdvrKvFGU2cmezyQDkdbFMBdwL1nXs13nihYgLM5lLFWlzM3kzfi1ql
Qf1N3mp34+ihCk1n0D9gSaM2IeN/eQ+1gmq9pdRwof77e3pc8jYcldfnJzeod0yTdG2XW9wcQxsh
6kZ88CF2l923UGlPHNHzgwycYNd5YOq+Ib+41Lyd91yiCk5zfspln1bTuHPXrS61dyMJQxt7aVjX
S9uWKj+V9XK39ujv8DuJexrny21TN3ZTAgb0OFgIbrFG9xSBfwH9mbvrQ1+G+GPvwNSN3bRqIyri
njr3K6OgDymTnoLBpErB1JU7P67/xrvxit+4mO3NtiqpYkHRFfw0MqESztqdbhQ6d+oqKQL/Nuc0
L+qbaupw3ubxsRjZuQbUMfXwGHmj73i/f0EeR2swoEfw3oWqCd4boTi4VUfajGOELCh5NF/rMTyi
dUqCLAIELloM2QsNqv/0KtUtlSTWwIjdTPKlahsSHdEllHpK/RVfFJmvr++7pTDGNoK34AvYVEZY
R8hXkX/U7SNEqwM0BHjBBx1sfAC9jPaOp5p39KpZF4Y2vhDciDXIUrXEmaTw1sfeX90fXV8Hh2CO
2sOspuqvwA1zEBWX8+fR8ceXuXG/l8E0pIKOpE9cyGvuFEBI916Y84cgX4IX4fjqvOio3whZi03M
K//VCZ2ADqF/vBAEOfl3txiSqK4T5RZHcHMknfPvdeNbco959Q9KvRjiKJ5zH88P4wB6sjuyVSC8
uwm61Lz6b3yetVq5WNdOdOwD70vqfsxrkFFuJB+L75uX/9QZoXuiu/CoxdTc9aBWYxABIKgqq658
8eCzG9W3zUiXL3yTgcbemcCPsvKTFmUcJmEl/W5fOz4Hkd/s0K00YfseI02MwIYtnvIARaMTbl3L
hDfsNFYs6SJxd325bWtipAtQKUJrI1Dh0Z99vmOSRKdoBL/6baMbWWIS7lDzMYqOPCyLT13mRCqt
5qjconawrYORKSIZQcotIqBIiPL/aiEfM87/dTr5cn36ls3sj1cBUdR0mdvwOMv24EennOUfVVf/
VBHZj04vbst3f7wPNE0vCtXExy5saUI46VKhRbo4ClAX8NIenYkf/B78rNc/y+JWZgf2LMKSihW5
pKqXcA8P6EB3nTUHfx79xPGArbz+OxbfMl8Polk2snPn6NipynvKJ1R5nvK9f66P/gs0/E4CN1uy
3byscGHSqQfJmhBKWjnkw9Mxnvk9E1X9mAeF+0wX8NgnBWn9dAFS1E+Yr/3XsHWr+5rgf8qI2/6l
pbP2icjb8eREur6DqGh0blYtvHSM5i0YkM0aRs4Q3TLxuIr841DWSSbb52jYgva+e2B3qSnkzd0V
QBGSRUfm9h9HbGl94zysNONJQ4A5Gif9yMaRAYGx3CKzGuIn6e8ZEG4J3DyeiYHuAyVRyNNu8wbS
EtSBkTTgMz3zG+3cZ/MQfPA05AKlx8fnuJTdhmfafsLIG3L1x65uBwDVFDu2eDxDC/jRK4Ljdde0
LLX5OjErZ6ZLUeanqn4NQdsFzeeNwtEycfNxIiA5aeJ2cu7Hlok7D6fJlEQiPi4y3NpELc5kdn7H
gc+y3i3kiQ6fS+/LEJ4L70iGz5X3X8Me/Wmj/rIkIVPVWztNAIToXJzkeqy8B9Y1yVodWf/fbUtw
MeCbHXoCVhyvWgqoOOeZBdFxDv2No/z7bVEusNm/D91VY5zJMVQP+X17734uDsFu8pNpT3fucdkS
Pbe5kLH19z1Q5w1kqU9lMKo72qO7M6q2mvst+5p5U85Cv5EMvcLoYXBTbMaSvSxU70KWtOT1uv3f
pyyBlYworot4qmKex8dqBWtm9bMZ/xk0Swv0idWif4qDcd+ABrLauqqwGcwIaRoEi48tRj0UGfoQ
20+03Qhmi6Oad+Yxq30cRzL1EHnNx4yoBMXlLujUfa+2COgtxb3ZGV7hagjv7A7EnlW5X0fQ3UEa
AmLoD5McHluZQPpmo3C1fczFI96ExdwXwej7eXnKQD/kKzfhNWSVlhgbY3cTN4ILtprff0M1aq7d
Bq7LVZGEEHSZxy19Adv0jahuoNOXtxfHDfsniaVo3WM4f3Tmv687rSW7mpfqUVF20AZGZI/1B7wD
JxQsveN6uG1wI6Jntw/luMbqgZV18Uj89p/c4XxfRvW8u/4LNusYe/JcT3EIineJbcc5tZWbVEW/
D3z1g41iA1doiTJmRDXUblgM9l90TvLhONUEW3+54Zo24xsB3EZD0HYAXqLBej8XXzryvXHj27ZN
81qdjwuk+KZGnlgP8kze7IpOJ5O6CaEB+ZZLXL+JKu57zRzHWp4WBv5710/6QGzM3GJw81JdTDrQ
Pafy5AM6pIaT47gb9raNbIRp6ffw9DzuTlJMRZJ34U8QiG31VVsW07xSryaAhQIw7Jxy0iUZSsMW
rUiT2Dr32eZ++fsbg5NwrEfFuTgtxXkdyYG0ciPb2yZuRKmzAEAIwZjuIfTHbLeqvkroWDpJLNut
JbX9hBGmg3BCOossP01ZtK9Jk9ahf+j9LR5+SxYwQQgjKEirKneLUy/ue/HkVvXO1X8RgP2uZxnb
9I04LfHKC/qDrHvgA8P1Spv9rNpR79Yo3FJJsnyBCUFgS0OKpqLFaarX+7yqXkZnKpOWOgkn5VYl
bamBTDCCK1QXLWhxPyqePSoACptCJFAeug9mtsd5+7qxbL9i7LclmKIbPXvFKVvvQS+VuGSGcM2n
wVkSZ1NAyWavy9/fRMNUa4fiqhINJu0nIY5x/cUpjzza+ATLept93z5EpcbictJr5TMbpiSYf5bV
9+vmsY1txLGLWyGhQXJ5mqCSHDg/y/Hz4v91fWxLjjB7vScIi/I4KMWpzl9CcprmW96VXWp2eZdo
8Cl6bylO7lijoSTcF84WuthSB5ra3X6zBC5ojYpTBVEI3Fs4dN9Tlbj6hXZP4Sbbos3qRgTneeev
0FMpTt0a4NWwRUFePA50CwVl+QqzyRsau1PYjh1OdhraJo8C8AEwIbD/5Pwy6b9vWlyzyRvacoHI
SylOIGLHi3DXuWiH9+eX66NbDGT2eM/zRKgT4AtoXftJ4dyVbVXsCPPP18e3uCYxAhZvC/lC1NId
e+ixhz3fS34LYzzuZcwub491i1uPc3mKvDbt2cey/FkMZaKqQzvdtkWaYt0Qvm3XaJnK0zAU51jw
NCQ+hEa2jig24xg7cFBOKpw7LK2o+cFjGR5ZNsxuyZO/KDve5EkfwN/FYw04lNHaM6voo67jR7Hm
97q98RRqKnOjlRaqk6NTPYDw7/NctX0CAad/b/MaI2xxwVZOFYfX6LX8sPLqW9aGG2W9xTJ/dHYD
NS7zuIDwUe0+UI+mvMGbElQ+wPe1uz57S0yZ/d20nKuhUU15UmRM8rp/RQfLkeTuxvAWrzGluEe/
v1Bowu/RLfrVdeNvPGa3+btrRGtD4rhpVS1OvAJ2A0AIX+BIzu6u28U28Yu93jil22nYvYDpJ03v
hCfvM76Fa7GZ/PKTb4auQZTXzWVdgiNs+q8d1mM/u/u8uKml3qWm1nbAl6YHDg1lR0ZBSDvvc0iY
xJQebjOMUSY7fjPqqK7EKY+wFQ4CV1UeQ3f99dFttjEOspk/R6rVGL3T1VF707MX/l3r8fX66LZF
NUJV6zyCEHOMGmHKftAmxNO1xPPdLYPD+35fVj4NWamrCPsrww1Im7bq2/WB388CYC7/feCgjvJy
5qhsVD6D/F+CtJvVdLgjjhgOaxjU++u/8751iNnTjavHga8xrFP1A9Sp5F6tWwd92ycYscpdqTmk
iwvUBepL7wxp5+iT8L0k8P0f12f/vueQP9q5Kd5xRheZZu3ynYTU5dTswJF6fXCbaS5/fxOyjsAr
P4Q3cL9Sf6mbbOeyrSxmG9nYVoss77OCTeIE3v37Uq53XrcFtrLc9ZLYCNVqdha3jUZx0nnjJ2WP
Q04xoi3RiWv9pWXAA1dNnIM9r5LJzOJoP3okuCl/EhNEVrV45/LDBQUPrY8TcR74bVQ/EDA0ohhP
suBW41iMgv2YnQAIW3lbCJvYMQhWKhr7lzOVN+w5H+78YYumy+KeJnZsqkfdiwZZeZlVOoRByobx
WMzsxpkbB1pQ9dayIdgM+4of5pjdTc5NxEEuMaFj2mtABNDiwFaGcVpT795rt5RSLWnBRIw1tYPX
XJ3jgk4/1JAkjPkzKrW9O2w9qV8+/8+3aGKixUi74uZIhv2xG/wkVxA6hDKo/6+uDuUm863tI4wI
Rptfn+lRyJMKR8DrmnSJxCMEIvZRG9y4ukYgFwXrF6BygCp3Iy9xJF2TIiy3enMtKcjEjKEdbwlA
sCtPmf6+LOJJrtX5etq0md+I1N7lfJZ4Tz/Ow/daPbfVsJf+P6ps00E3h+u/YZm9iRebpD/RKqyq
U0md1GmD50Xe9l4M3MHvWX8cqKwAWIXZ5+FbK5Rz10l+2+U0MQFdgpO84ATzrsspYWiVc29C2LtA
Evw+baJXp4hxP3eSU5hmUn4gUbnxyHr58nfiyURydaWzjoODrsS5vJtqfvRlkDoiS8C749H8gfAt
n7SkS1M0AxUyoUsG07MlPHUDeFdzyXYN9NU3QsoStaERtfOiNRhvKzAa6+VnJocDMF3PZf+jyrvb
agZTPGPKggjsKV11igGR7LJmT9wtsm2bdYwqGag5z8tEK9FD8ckd+nTK72N2E3EN3McI2nDQ0gs9
mF7Sb/VaAuRMNiximbaJ2+qLEEQUrJQn3nrkU1SEqkgnp4BKaafyTS1RS0IwYVtoFx9A/uJfngp8
n0BycPTlq8uazN+oxy1ZzcRplUHuuWpewUdOmwRal2yE6ubPcQKpx0ZfhSXMTIQWIQOB+laBnjYK
chw9pnJ66umPGRxpa/6xHW5pG3WJidTCJc46qAAeyok8MKV3bEWLXg7y4N1NuTm4LNGbsln5OCcy
JNGTIOIQRdPO67aowm2+ZMRv6QV+VF+SXMTUfhnZXTe1h3YJN3YVS3owcVRjDZh5ULfIP2H/1dNA
F8zOy4jzhKq2MpDtC4wg1rhgdwRrsAHkd/Wkk6r8yPyP1w1vm74Rw0Xe6NopEWktpcd+nZIIRCeM
1imlW2hwy/RNMFVLFy+oQcSDluAi0Rnb11n8MQbl+UaCtoSxCama1jZw1ktXsN+4e68PU7ydpdet
YxvaKJZnGnmBdELQwKCxqCycwxQ5Gx5vMbwJn5JDPk04NkMiovk0zvtGuEnZHhp6vD7z90FgxGz0
9vEIRrOR9g/szjvUh+no3a374a7fGN5mmMvf38QrSNxWCjgmEgJYGImiidrsnfl1m/tO6WCKZ0hP
CxJITL3bkQNLxT66rx9AzXXo7uJdtfF4bnNKo1D2O0BcVIcfyf1/qPeVcjBib6UE29hGvM5tNkKR
Q9Gjq+Q+z0F1Ei8fRnVTg7dLzEZjkfu5X+HW60TYl5zoHXH7DZ+0TNxESmWiCkAZcEnz1YrCWz2W
ssRzpx9Vt8WTiZNqMyh/rOVyycWf1BwewJZzm0OastZtt5JKdg74ssZjHM8tVN+iaSPBWELVxENl
k2JULDBLEZVJOL82C7qYp1TrjU3cEkymZsawDo7r4EIBhx99jHBhL+KtRjTb0Eacgoq0bcH/gkIK
bxqp0iuexuW0hVSw+YuxtdahrIuGgZtPBf3HJn8FpdDdOm11otnmboRoPDULYCIBOYZ5eNDcv2s2
QTm2FTUitJymlWqUlkc++XvCp48SAIgGF6ZJ1W7hE2zGMXbWBpeWvK4iciTV+GHpnhu0AgLPursp
v5uAKFzi6CwGA9fD1H6K6csKWYL2ohpIHqr+KENQB28kSssqmNAoAKMKGWpwuFUjTctxuq+6aX/9
G2xDG7vrVDpE8xIx62fPylM7Va0b1rHY3mw3Hogfd3MF1+mK9jhBX0ix6cvqLbclGxMctchaDABf
keO4OnfUyXd6Xu6u28TimWafsd/4Q9T0sAkLX8mU9svfWM+o3pi4bXQjYGM5N0Ssgh6dkT2pgh2r
QibNADUgUd9Yrf6haYHAWj1Qsh47gTcxtKbgQeKIPLHhNJbCxkRHTWgAHoMRS6u7lqcsil7iddqF
c38aMwFxFPwTuexp8bY2RZvNzDiuOBHdgD0LMrHf8aZ1x0P1OQuCtF62TumWQDDxUpJPILaKBnr0
HNYkrgh99PPwG5+bTKCUP0k9ejEqS0ex8CnLouD7GNa3dYgRUy6jjCggNMQhx6D0hmc5osNqqm9T
YXKJKYlB4yLH/TQDSrh0EzCeHiDz9+o3r00IoOb1iHu33gxCPFz8Xssu3HHLbpXZud8PjywtD/LO
fV1SdqgO8S78dOOvXFLVm4o508Llg/aiX79CduXu8iv9r6qWb/7Ke3nv8ikXB3vzI4QPax0PXnZe
m2eCk2IZp2LeenG1GsrIHirsVRXl//MT6B4UC0f3ddxdzhVZWv113VDvxcLlE4xdP2vRqoQHlews
1jGRRb0j1eYz12UM82RxGdvY9j2RLUBLsf+1BnL//+MDjHwhylbEU6/ic8j1fs3EYxlunRkty2ui
POolXhtQaTtnESPzyRQvN5Ba36jNbYNHv/tO4MthpBN8h2Uf2gayzOQj1OI2gsw2uLHV86FHjvOc
6IwXFkY/CLHDBnTdYWxDG+GL02IlK13C56HKN4kgjUHeJzdVc2zDX/7+JqSCZll7qJzH51xk/WGG
/vP9TLg8RDlrNnZli8u7RtSubtSg/aaJf7m8p93HmbQb1dvFvu94vAnxQP3fg6G+yc6qLWV+5Asf
eTpOfd8dOtVEWRJ0vtvv+1lsid7b7GXEb7c0VbPyGDFWjZAYGvzXWQT8XgXox7++4LY85BphHPaF
jx7kPEYqLT95O3UnUxEnLCEp3eljPd8YEEYg04y1ZKL4mf9zn32vpghCaiJAtOvO+aDL+JzJdY/X
i2IXz/oQZGEa5FG2MX/bjxgBLRwZMjp02ZnHqRd9vVy4LfQuI93u+jq8v9LURIEM9VgFVTBm5yk6
tvlzUR6D/uX60O9HBDVJ/Qct6nrNkItCfx/GL0RsjGtxHTzR/x7NQzQ181IxzPkgzt5uPcoUANH/
R9ehsRHRGZIGowQ/c3lQ7j/k9a3pjsbGJkz8Qfjgq3D+L7zSah0jdkM5u+OU5c55+WWd4iDTIkxA
IJ16e43e5Bsd04hf8LG3MS2wuhWXu1BNQEpnYGrvdrMmGznC5ptG7K7LMKqx4s65EXk6Dd2hVi/h
stXuZ3FPE/0R6CannR9lZ6kccWxWmne7SRdxsGEgy+xNCIjT+TnNQH50nohK27k8OmIBEwzf2G9s
wxub8TLGggqciv8vXMhmmUsuerNbTjMTFFfP4VlDVnBa+QGEFLubcoIJAYl5LPL8YpRIrGk402Rd
tsRHLZnSBH+scxGByT+DQaij7/q8eHbDmT26PXCLkmRb9afNOEbojouo/KYNw7McIIk4FOkqfly3
jS1y/yDyJ3POejS5Iq+195fTxXTUz0sKHMId35GN7GnzGyNuQz+I/KESznlgKcQIQApVBBtXoLah
jXilXAHdM/7voS+FbbFRH1qsbsI+2hhCXZleqq+B6+duysgS0afYr+JbRO6xmZvgD+HHHu1GEZ3H
Ik4DXArI6jarmMiPWXrr3M8Tqrd6TQuf771WQ4V4Kw/bLGMEaxR68VDgIuvc0uk+ggIKd70bjX5Z
5zd5IKRVnPUxMmROhrRgA+i6b7ksuZj78jVvhpZ6wX1GvGRn3ME7f132kvDE3Yps3ZFZXNHEeyy8
nb2aZ9n/9PL/E1e0DW3sryWbgpmvc3Z2VZkqp9ktgqIDqdldzwKWNGay99ddG/AJV87nuENfL+Cb
0Zo/UPlVbJbe7x8nqIn4QBHvVCLLgrPIiLdr466G3pUCynis82SMoC8UFFJufI7FWiYIxB1zSkNn
Iue+LfoPMgIRhG5wlKmbRW+0gtl+wiiR2zrUoLprgvOSDc5dIcCNH0a+fGGq2+LrtASZiQHhxZKN
UdUG5zxaojzxpkohhoe5ur++6LZPMIJ4iFe82M0ZO7feugtdsqdekAzRLUwTiLY/kB9OLXg2c/8c
5HFK+o84aT/GHdsVvUwCbzzf9hFGTI8LSO8GGbMzU+1hbYYPus3uqpV/uT68JTBMeh1QicQsZLAR
WpMSp87vi2LY00jeSVL+df0nLJFhwkB6XKo77bz457jNnS7RbsmPPCb9ndtN4clvlfzSurS8rYIz
GXayAW1iTDB2zt0hS/IMHa/gIvimabbeVoIG5oYc+n1R0oCdvXE8qvmimjd+AGnGxoJbosLEhNAo
7+dCRyBmnNx5L5lQhywbPl5fC8ty/wEImUBA3+jcP4MZ647lP/LI+xTNJMG5b2N7swSdSbFTqHGk
pIX953aKfpZuQfb5XGueen2pNq5ufvW5/nl3Q02ECJ0IdwZ3hK4u70Uauq+h+OSMawLWX+XpnTee
guFrGaF9TwVJJfel96119jPVaaf13UDpbmDLgzs2e5+HKWdrIvjT6G+Rv/5qpnxvfhfjvNmIoecn
GsRVdvY1/Yknn28kyh/7tdkXIP2X1Xh/IfpIZ1V/cb1oz/FYmTqLl4ClaTd73uc2iO5jJ3qqfO9w
fd3fbWNAsjKJfcAPWA39StrvHplbtWuWvLnzyln/18ee89VRkmGXykvn7wVs1fegyRdPGa6Xt5oC
bFW4iVzJceQclrWkB+Yq0o1J0XlNqJ5jvWYgUYupEEEHReO4pTIRzO91u+dlG7f/Rk0GVt40witN
26QzrSmAZIDBSb6hPGCdmlF6hHnZUoa08Y2DjZP09dllS9qG84EJ/+APwc6nVerEy5d1KtOqW/ZZ
s8VHZYt149gwLiEdp6Eq/0Glc2wr9N9Fc7T1KGEb3MhTal1xMBywXYMANARJOz6DAMBPlnwD+mhJ
7CYmhrlRBhkCR/EEG9QHyeav1Mnuq9pNMr/b1Vm0kVIsH2JCY3TriqByMnAEjkEYlE9qWtCCDUmz
wR++X48PS9YyMTJj5VZDG+ZIKC77O2sPbnxi8UYZ8qt7/p1sYIJkmtkvWrefF550ZZPM9ZIE36fu
gVY/2RCeRq9InGqfe/fE/VTQT17xTzHU+8gt09W9y6VKZXfMeVo7BBce34et53SbVY0cNbToDG6W
DrMS3b/ujPssfqPnmVxD0Ikvi1WgXS1Rw3BXt046zVsSNrZpGzcFS1mxZlwj90JGE/8zNLhfaqpB
J9f94FeT/XtrZSSDrp3A2yYiguFjco74J7/CRj8He61AIBO7/zrefJiH8sH10MvaRHjvltV6Dw3I
lI7VQyRq7DfxgybqTBuxkaJs32ykCXdlfOUUmGns0wtujnpQnOXPncLb+IaP2n7ByBU0prUAehys
iqGj8n+IbgqaTixbtlzCtgGZqJxF+Vld9xm+gazMEUle4e2PDDqNVHQXRe5ylF0DQcFAxPtGZ2Pq
QMj6+qJaPs7E6Tg1ilwHj7MwX0CfWOuecr5R21o/65Ib3+70XeM4XgZB3cQN0cAh6FImPhtS0BeA
/Hr+CJ2QV+lXXirae16WG9u57Ysu5d2bXxWF5wdSgLg5icci+4RqVH0LuUM2vOFdGkBUCyaKx4/y
tckd7cBiM78Qy0PI6atLX1vXQwzg5s+JH/wAPZA8mSjdX18mSw428T2FGD2/b0kHbrKWsyTUXn9o
hl7tQNy79dj6i9nlnfg2FQU80NGN7krxIyFgxfHqpB5x0poDWzKBGqDqEjbtVbTcifk1Kj+xGF2d
UJunPxv2JY5VosqDlx/b4LPwjhBuSHC3skBqkKckf7luBtvaGhmowoMqqUoXMxxI+HdTZIel2HTX
GA7y3ucbmUTDXcEqPGNwFb/U+nXIwRMrnz3YoWuf6HQO83MNaR72uSv6RHk0iYt/O/Z3NJ9cH3go
0h/y8sv1D70463tzMXJOTJoynBaNuTRrvSvDLJl56pMSzIAb2dziUSZ4SHXEK1l1+QU9VskMmQHP
TRqxEYSW+Zvgoa5W6F8fOwTJsC6vPX3wGE2bYgSYf0uE1labmhAiDsLibgUz3YWwAioY0MThvEkJ
9qBwLHBjog9T86OEuKBe5nRuTuFmS6DNdpevfpNi1kbQcF1dvIzW1YGDbt9fEjX9uL70Fh83eZeU
rGd3GKoZ3O6TN+OpXUexl1S53KKKsf3A5e9vZp8XVRkuNEQPbBfyr4ULHYhQgjzztukbNUhOoCuE
ygmjk14lwTLuqL8FSYNYo23yRgZgNbSmnBkNwrMbze3g7tDvtWoX8lwcDzux6ObuQXZCt93w2oPq
WZesPIxqZdGC/8YnChze2U+qlFvn0S7sxOC6P4UGkzt5yhjg1Lm4a72WDOJvvO/Mwfg1W3jj5UkL
5EYY3425v3A/Wf0q79d0/h+EfcmSnTq07BcRISEhxBTYXTWuzmX7eEKUO0ASjUACoa+/WW/44kbc
4Yk4rqq9QUtrZebKFIVyj3MwcZju2qNZ86lqNR2ztjKFtfCUtjYZVFcLeHXl39eNAAgrIzcrlAd5
YVS3llOBpIuuVnRPu0cWgfotJQjCAgSzNhjt/ibBqeMhdTQs+lL4buIKuzB76Iu6CPMA9HTMKfyM
P/9j/TKkPm3Pjk9F8mSwFU7ED8n8ON7IrpRfrmzbkVTZ07hvfwN+s3pHaHRzvPJ0zeQ/TxskUngY
aKUIvliWNdnbko3wfD5hFwdkLoflmMVKpuyP86jtwe79kfBO3xMLq4FYz4QqgNRwmCJ/NFSpfVtr
wj37oBmuF5QzrIDJy1xEp2OZ8iXXeTVQdhSXbIE3mz5/Xt5DRXvU+qOcDr99y20xYwz2kjRf4jwV
bVoKR8b01vl9U5f0GEAUCGkOPZdKom16nOyRFg9syBD0UM9J6o9qH2lhfHnkfAj/xWSX8B3OlpTL
GzNuax6Gzuf9T9WgM2dl3wxtN5xXTNIY9QmittZrbwHdvKvZKvqdimXC2I3AEwKLJdM3/kLCNHvY
S25mnKpsWQRULDNep7UtgXfMsqLYQEx+7gvtYX6BXd8WVl8sc+nxr8hVogxcBuw8n/2WfqanZHzK
Nng5MbE9jiCIBpecpuHYzDeoWC0S4cE7RvQbbtavCRS5dL8qlYr2B5S6RNvaGWGS543SnL7OLUI1
zipj2YdcOMdrr9IOriRzenxK420ntb43LUYSLHpKii32z81hWMROiXJ3sB1h5OLZovPXbvFb8t/Q
qVRXfN97/mzgO5Xw2iHgQb2K1s/0XtsVjhMlHFvT+A4NZt/cN0jG0L+XIlHbe0TyqMBf3nQW/hCJ
Oux28zI2EPwuZJEHCI5FzKKyoQ3meSUxs+eo87G5JgjuDleTid71ZTok3r6u8AvM/6migcPT5wA8
kYc5Z3KgpYWdTrw7EDYGExAYEuOkvUAkU2xffZbvT64T+m7LFgFt1qRs/JsUPRmqVLVb+oOsNNEw
T9z27NuQZ4X51RRZq7DZv80baa/IoG8M5EM7qku1pRKWl+U8kn4/9atulxIemPIzbxbBhH1pcxK2
70JzM4caLKApENlmBJWPTBu6Xo9921/nDFD/n4EvvXrdB6rXWs8x5+dmdV1310il+a1XSTIi6KBP
/G8950l2tW5W+1ezFWK6mLUYEnfKimQbXttO0PG/Xabe30SHqPZLP48DQLRtdkHCuxHS6pTM+qSX
ZZnqHQ6pSDPR7fzlsCNBMsDgx3Mo+h51L0TdHlkpfRLpe2YYh2koHaA4fv3M+hPvcC1J6VEeasj5
24G8c6R0AZddjus6Imn6zNNsMO8En2o+wV28CVudgbJ1aCplG2GwaUU7/WFjSORLgFlO+mKzY7P/
NRIPCkujK+tq502Uzck69glgUmuGDRmhenM3WAVplZZG721zpjFJ82f4+RcJSCzEXXd3WrFuSksC
0XfKSwmj0+RhG5m3/1K3ZduGQTlJkjJ3UdQO4fDxqXGp+yEUIEpfWst0cUfWiOkB+P/+BJcEnLZy
yhdU30vE5uw0X9YZ5VzVWx4F0OKRJ+3+uOskWf7hASfHVtIUcxUse4ZpRUu5dfkMN9pimSxByGyG
KAPzAPHnqLozlcdcsEsj8oY8wwst7eEgBDMVbMC3XB1Y8cnxWBCsgBlkvoQmSR/hkG/gdyNSPS4E
0gAEw5zIMQY2VqErMvzLpki7aa9Ma2nzti4OliNInIx5Wu0FgBdMZztVGRJRJ7XI5g7qrHZtSu1g
w3HiSTBsrXrmDnpr7AYMiw9dws5Ebi7cBk701tRCw3X4gqPcFFtZhHGT9rz7NnaPSMxxVUM0eRML
O+4SEjKogmSX0a8K1xmHj9zWiaX83MY8XvAaOvtCi6Vtv9hW8OYKWSD8VzPdr9jl61fVP27NFLGc
GAtiKLIVFZkuveVxTCvlm+O4W5qs6+9sk1N2N0bfDvd4rp16CRA2ZxZxBf3h/kmeO72cdUEVq6d9
RsEr9xyKw+roVB6wtDnvWKiPsAFs2XU11B/LC2/AvcKkZCXdc5f7ZjtThVbhl1eTa/vKCY3vrGJt
ZDtCNkWf6u9dtE2P8Tao40UkzqpTh8hcGGVjV19K9WQtCOgSV5bK8ID23WS/47qu0+kQjWp+jfxI
hgd4Tqb8aRh00PD+cNOOhAQEtSp1okM7Ib6oz4ZkubN+A65Utv3O7AeRgupQNYluxVKnXTKiF6Fm
Ncu7RpLRbE6zZL3wl61t4mJPKKlyqSASHte7nPTr1lWTm5Z2/ENXth+13RrrvsEhBP9H2W2Zoao0
WaGTEbMiABGMP9OwND+Qa4x/4/cVbVWJrqPbVM32tvP+pJneRXrqbc+SegUKav5IRCx/zI4V+XVa
vSkpz/fHbnCcNqjZhrd9uRTtuD0QGRVmri7hGUdwfTymHqIG3XZfmdvhRhiD3GK9JQk/wiUdFT/Y
uRW4VS8Lm9PZngsEnmrYt0t5wNmXOe/cjzwSno34g7hLf0mDmqpqdATZdtvYKNVw48eAQOhqiKLB
ZOtnfCv4KvNiKCpSdC6Hnqg9uo5e1dCJpqnbbulZLaI7xNOInLKtTPPW5nczX/P1eembPC23QTWw
z7Yd0/3fdY0sO2qJQqQe0gihzKPMYf+UV9FicOkesDwld3X6BN00v7ocKxLtaRyy49LA7PFLargL
j5LAr5yeJUBllzw4qETTL25M5fZCEOo0RySkwbTnNjVjMfhf8Ahet5Nf5WRj2UqhGC2nGbEM9oUV
El6Jlc76Nn3GBrNk5uxMChPtCvxEu7wvC7rgq10P9RAGaVJeLWgxJyA6KCBpVo1IedquCU7jemoh
QeHZSXHDxTcKjqVpsATpxZRU2QSbzaOaujnBOyoXK9cC29fEkrnWqR+XpTI0Tbd4xeVgMaBOGfqb
7MDVtn5BglS22LLpNDCyCNdLWOc7nsQsr+cVXZ3CHk8391Pd7WgM87orzMDeE4k37nlZC4J+ae9H
VGW5H2O0p4EA/cJ1kYopPnqOju8+DRw8gFvpEvMSb0Lb7UA/hrGxlR2LZHzCM1HH7xTndZ3Pxeh2
OIxDIEo/N4uKMeD5Tjxf8vcCM6L4jehsS7+hixPtF7TavP+9mGVPXtaQDfk9ZYJhWCrcsu83lct8
UNVCI8iDGjVWNTm2/xo61m47ds6rw3VNay/JSGknyuWgPH7RMCfcsLKRgtJ4Yl2QCUzOuYwhnjJw
KOxR5Me23gtauBSl1iwYRirfwtGZ1Aa7ncjkkhtftvi6auQmxreCLCy7JNBYZt8so+C+rjRvi9ni
zLfSI77BedZ/FYPB3X6LRiTTdWPoz4CXI3SGYR9SDHBPvPU5/MDEWR1mJ+sV7sc0/eyKHX8TMTdL
e8b4wvkptYk7Xs0+efJPGFTzr2i/9w54E2k2ktTwkFha9uBNb/RJkCNXfZ31YoZ9XMvSflLQX8yk
9X3lV0zL5A5N6ZLQMqXBiMuaz3q+a6dhHJ66RJg01CK10PNWeZFP+a+oNbZdq/bTZPqMC68hw1WP
a4smYtxYusZyHfJDI/+BjMOJ5ETv7pKYSOzH3Cd4WUffEPvgVT8tdEZ18mZFuEJq0jUdulJ3Saa+
aLrJ7Os6Nb79MWEL3t2GJl+Tn7wfJRCMpLASbCzfR4fpL8p9NXWywoBiqz6PjPBVaJqi+woPYqo7
kIENdddFa9u9w4D7E4loWDq0j+kyq64FDjl0/Rs7RMf/YR4DJXyidF5jVom4qmjqMK4cCGnui2xG
n5O70B94qYh0I3alaGvsCVYDk3uE+W2/fBQmSExKxcRCWg9H0mfvWUFzft35ArIfvYvu9nOyhj08
jsHI1d7ciCsH9hAJZwacZI+VbbbvQ3Jq+ik3r2QibYU2Uw8V/E0TgRC+bfHalOo4RhygHemmI3sk
c7ui2w9F0IjCnVeGULo9b4H1wBlojj/bGb6fcz3QZXYf6OjWYzs5axiEgGvRoNeA8HBOr+kQunG5
hqJJwVO2GRrKvlR66Ex9bEhJJOVqhuF4aBO5kTrRTWEwMqpg/DduXDL93eCs3v516CzNx76v3P+Y
lkK7b2pzbvqeZISxu3xpJBzdC+h89ROkd96+xzAX5tzi5C7h1Xed4w+LjXJLymNQW/4Xu7fzj9V0
ceGfgS+Num/j3O89UjnQeP0iTr4g/+sTjl0Hi9NEeu1u6hgakOLNSNqlKceuT3dwr/nmw1k4R5bx
pNZM+DczzUj2qhZ4Wc/Dw4bmc4Ms2I0s3ETocAPekGmm9Ix6k/O+mMu587P6HptUquTUa9+H6Xa0
h2jvEqqZfeujmc1yKsACJT/J7rEde5GI+5MvdrQ8NKccEzn0AwpFtIh1DKsk84MYBq/clQASgOkD
crgiyS58UTIWN7TdZkywxTB17lbkO8lc3TmUn3Pep5jHfL6l9B9MwnsGZL1XQ7LiRB0dZiMPI8Ok
8H9Yw47jTLdJoKkaWbLpaqUd0uxPjYc8CNPG5jDclStJrfx+eJmWI3YOgE+OPzn+lqWr9q5wQyi7
HGKVsSo4Pv76ecP3+wO6Uv/gCO/nt5D2Pn/KNNXtKSkMaKZabwowRLtBNvA1WbZ0utvDrp5ysy/n
JGJOon3arCUlXpi677nf3snmbOClw+hXE0hZltcwyzGvSdBvmencHRJHefqj64GMlG0z+Fpwvpwm
JXGsJd/d+BD4ZNzzNHNIX8thzbn1CM6Qce3rY6EL+dtt03Hwsk2sL8N4pNkJcq+m2UoyRDgo7Awd
ILv0vSEj4tFoP8vXxu7C0LvPYcqrqt9k4cQ1Lh5V620VeKMR6koIT/mJ4j1C10QPAC7ZzU8RV369
W7pqFAYGqV9FVUzJVJOcLsqeU0xCDH3r3kv2a55EMn7piq0BQmBdDj053qA+NO0JwdrShHIal3z6
NCif1Mn5JoP8pDnMWLxrj6H638xgPHbO7dHaf25nGgkzJDFZ/t+YEhLjqXFjk2N/DtI/jW+AwQ0A
dJqNO8rqmoq10xXZSDZtFaCPNajzESISSF71EWl40BnH+FRttkPKFqQO2JtDwhmZVKfMW9ZFvB0t
d3O5IOv2itEpPbY7rcdxwYxHtx1eSp3OgGToMAKVGWSe3kWarkNWQjvvYj2sfP2d0ajXL/C/Am6M
F22/SxMlBBKkyPxFKGCLw5ILl174yrL0pwTdEdqnXCIj+ZTmfaEf+syu+mYmts1NtQmmphJoj1Mn
Bg3fMNRSHblA+s429+k3gS8ECIgUiUHsXejRLhngU7BQjyXHipF2py2ghf9ppp3a+3TvKDZZEV72
FytMjT6jfgpZDtmWnQPyAzGEL0L0f1o2jj8BrPXHw04i3THE4EoV7wDhgJDCRaP3/i+GBWM+/GQR
5zZrN+KL2/vEnvYCRXMqPWCytq1FO2p/S4vNqfmuX9A3uOpYs/GXjQ4NzR3gyjCslyyBNjhWPWAd
Nv8p9GQBoDW47Zv4RgBFeP4sUplEfUv2I10/MFUS6p6zUQDSquArl+Gkj/1Gi38Z8niEA51i+Vj1
PTG16OPxXazrvL7p1kfSnvYoRn874p7Ndb9kiMM+bf2WBlLP6T53NVyEAY/Wfg0GPPCIx4PRl058
x09bG0CFssqy4LP0bUQf3X0zCRPmKAV3C9Jb27yV8cXGDtNVDQA+xhQhfd1Ek5NYWySeV+lKcDtW
lJrY8Xr3R748rlxv9jYRMm4fwCutZAiN6hb+8pnIB+rbJ22OMmld5M29mgRVX5MRcOqPzMVt6OvR
9b1/SvoCT69mOtn2ULdBb0MtENwy/0Jw16QuOQ0TJvJZFul0jyjcDfXf5VTIE4p6s/kzIgUREH6i
MdhxxSfSrodSasnmE7p6G/EsU+KGTzhGbaF70GOEC0rJJjrwtkZEMfMBaMYkBKnIPMMIBLU29QhE
xhs9ZKheWEl4KrbIu/tp3+J0lBrQynbmvMcjxBR2tN8EG1h/UQZe0ViuFFhBKreEW3faOR7ZibpV
x+fOHB1oyBVrPfG8t0qGrGQMntu3HX02oLFjtktx1tOA+7goivaRBC+P+x5RshLRwFMily/4UsVy
hYnZIH8ValKrqSbMaDMrEdadJX8QZh76k5mXrBjhED6j2CAx+lMEiT1b2FO6skDaNqAMYgAakkuY
lFi+ZwV2W5EBsFtd/GDQKKNZJS071hL3M7EQROMyOvZy9QBy7sMkBXuRDM7SoCRj0/Xm1CxNpN+1
HYHr1F3j+m0+wQG55QnwvLkL17UzU/qw2obNz0q6fhdwLe6y3uF7luP2qBlWdx/0VgxyqFeSHCmt
cvAm6CWxZpUIdsI4pVtyIXADFAuatdaLtcaZ1up7RyAafVfj0jTD16JT625LTIS9x/Hb0ED/jc5r
OIMNWDb/Bn3PPl50Fjgv2Qob1skmEp5btFcHusY+hyHo6QA6oVSdQ2O70CfYhPLwEzEtdH9Riml3
j4fBOUZMT4b2Ideml78w9uwYghDGnO1vHMnI3a2PkmnU/wwD0b+MuFyHmknhzV5lTNmdVkDci8GW
0SH5bqlyNIsUuCgyCelSAuO2x1OBUG7yD0Hpq39EkYYpEJimwT0T9OvrTUU9pi9dWIrsLUXmxSQr
wCZN7usR+Rf5VxAfajmTUYitHPp1CSvUnQvS5wc4xYqraYssfZQWLZI/i3mLsl6ptoyfCmiB2YtK
yI6F5DbpsYZZ4pIybV4eoTPIA1kW9PXfxj5n05eQ9Vv7MMDst/iG5gtzfFUA52tu1DvK+hN+ZUZ/
F/0ecncBsr+MP4cDfM3j3G7ddNqQOeLCqfUd3396D/LCVAnSQ5svHl0FOWtF4hPbknwq0WQ24BOA
WPwIzrY/Cg3zz9OoUcMB4Qa6vmYwH51HFKZ1v+wJ4ec2a9yy/NgapHXYKl+Dtycyrof5PS7DbtNz
qxAvU9wzLzrEle0wCAjTW+Obohgu/oieo6kSqJ+nvVG9+cvTWbn52zKQuT8QmjHw/n1q2Vq8Tkyn
6q/pWlv8aSTbiv/GAN7hwlmu5+c4hiP7KaI8+CVrUT1gt8dYscS7TSkBjMvpbaVnh4jd5Ue7Zomo
FrUf/dceL6zAhJAbn3zdulVvd2vATgp6J2ydIvUC1Ely7Q6qUoVVBo99GCgSRjWj08qRP1Mem56O
D51i+LhptP+5uCUu05yW8P0j2S/gbYzct8Pk5bcWABXowITmTVF93q4vfY53/QmkXnALbvgj2y6Q
Gyj/JLDBwtYT4ZvfysYKAZNUXIuPeP28BpCr3fGRMcNCrKeJTgkyvPfk0eh1erLebV8/rz94OsX4
lCNUXBNctELiDQUlzMVxFcpH9A+9gpd62bV9oT7jkWbD7xFKqJZ7Nk9sqtOZbxWx7mg+W7hshmRP
OTnOFZtikT4CmhgPNHyADfgLiCTavEgvigj/QXx77cPcjBvMJUBkMPebKNwGR71/bukhW3ls3fxP
zUi0+wPE/BBn1JyEPeYp08Mvgo/had3jySv/tuAuEh9djGah8IpZWnnKGeua7HLwsY/IYhu6Yv65
tU5N+QWb6gc0kqHLgTlnvg3w7VRrQtZqyABmYHymAu1tCRkSIpLLtIMx6fs8w6xnqg5AGBZ3Nuhd
cAI0KcCKuLgMECbGhnoIYOUwKnKiFsq72s9Isaozs2v7BLZ3nO5bs+cExQUzMj8rWMzuX5Ixm/NL
7D3cK0tUpyArYwW64JbuHEjwhEWPR53OmvELBS3IoCXiW1AguezKY1Gi4MBKDHsuhX8EtCYC2ikj
gT7ylBj/G9aMYF9KuGKmE4jm1k0mvZAcI7Op05jj5npJG8rH6ZJ3U29gFj44Zj4WGDUBQvYu69MT
XmAx60esnxTqRUY+Dpg2CDbiSrQwZgD2lEHfg8kQ2I+F1RPyp1y60g8EChVgYlEMJrQHNmnxUcs1
NAMypBzvAlpwl7gcTF+DoQCjAaDNFmTzRuTsKq8Hi7EdoJRzdxEs1/ja9plzcw1ZgZ+/dX2bsL5C
ivWsw1NP0l21AF63iEoViSoOKDHEWpi9Hlf847+wpCOTKXv4U/oaywkuXJus7ZIygEgejrNyUeL+
tMfG/1/im2IYFMYFv78mSPDKPtgOsBu+ljC5QFJSnOQgLKjI3dn81GOX/e9oLGslXmHG+F5/Zm/M
NWOk6O1lkksLNK3AuSkpaDp+TmTcx7sCw5gbzkCcLbSLpQRkNteoCH3zFbhxMX4F6cY6cAlDME3z
MPlcDLek2Rr+N9CQTG9OMJHmFVN5Etazn3HF/TBqCuzOYyEAafR7YyfflkAWcnrvJHD/+35tsX3Z
4ELuv1CydfOFQvpMMAyMdLuA2+nCiUxLKm/oC4/xBjJjFw8c8pbhDpHSIYMsoGXyexo53JTKghVF
oA8Apzq8fGqYF4ahasV6w31IxLZ8QcjgKqFuhRjHg4RKI4zvDhQC921XgJCuUw/Iv+4kaNb+TID+
fv5+HMIVECVVzoUSTdKKjgg+Yjr8AiyA7Bs0xEEEfjVqk/tzhP+/vknRuPjgtl1vErIffNipnCyV
o784ng/0JL3OfhQ4LK+da0f50O3z9MEZzc59d+AYtQvow9JiDrYPq3Tm9yEw1J62Ys2GFxEUZ6cB
koLpBIC8HZ7dJKKfyx4jeqIqXGB9P0DhiGkRwts1WWA7/NQUfk0fj4LJ9VdqAvkgEDqLh05i/WbW
+f+htaEAGf93odj/Hx02Ct4p20v0noxKm07w1tSagiP8VMQMuNd6Db1Fus0tDnOOwkbzBQM+wAqh
QEawhbxgVXkqvhtoIrS6zTkm2AMKuGn0Hzk18pNyg3FZHM+mtwxyv9Cs0Pgv3ud0qE0Y86hPxwxR
3s2hF45fPGQfdH5mWDEaxFeCJTOJO1uycfg9tW2KCYNiYTT/0fI5al4xq7VJT6kb8tGURPi5e8sG
lTD6gPT4iXYnLwgmIlQ+ovK9TBtlQSBhNuyX9dTM6IM/Bm4AdtzQ08/dL/CJDCG3BNMMxgUwQYF8
NXLm9qaziJ4YnAVWEX8wXhzFEwHBfJzxiCcJn+UtUwa5XyqA7ShBfmXISMMYJfYKRCCAxGqYiMTf
PHvYiLT/VnQHY37a1gE43z0YtF6/J+Cme38CZRytr4hQe2wvO+HaB6heLCiJN6JHJhNslHVH5ovT
OO6yiWdi+bG/Hh6bf11d2MAmViEtZQqfO7bYzizOIIOVVNdiQCILtszR1IG3aDB+skrFYnftF3kU
QH6qfRYg2XC0+nZVjyYJk/3pk6RT/jSTbBjTy5J2GPmuzbEseV9qufbZVhrai6S4+gbJ4hTxJgXl
6TX3xoT4nICpkT8StG1Z8+ia3fj82zyyvO2eTTcOdLgmsAxnDsMWUNwzZ2McX03eDnn8eQw4i2Qu
t7HYtUbYYgI1wvZIk9i0cFjgbbY8Bi45BBZkonaaKkguXfK2QVOKeI9pChIZbNO+PGMKxGx5mufA
0rnUs+AThYqnNwX+t80n7zPA4MaVYwEc5ozw+E38xtgf7ftsI6H3jXMpA/Ve2P34oudt4h/YTqdY
8bKfko4yYB8+hUG1WAzGJE2C3d63jaKjgzKEiyGWkQccaBFY/lYceLqA9+dMd3d7kzCIEEmWF/aE
xifpGTzHFwgKkF1ps+H7KDD5Pkbq2dFVyoYFIp+CZ62Q52EaBvDlA5j0seS4K/bvzrGO/traAj4U
WMc18tiBFsY0wWspEpb9pG0Y2r9gRafwlIUCjVO5WsRaPDC+iuS1sGyNv4HqU/e9/XTz+dsXduSA
mt1K0IPqwI+8PjA4bZVa2pA8gNsk7QM+rGC/uQahcKW+ANpfUWTa2hxaApOZnwUbHb8hFU9msW46
MoMWmTnWnqGQHdP8BfopOQ5Afh1fyB1plD6eFz/n409g/Jl/CYswK/KiWu2/DsEm4c+uRrr8AVDw
CaMYfIugIwJcWdt/Unlm/zq9HuGOxXwYfqm5kCPosCGN0LyNoH/DLSkWB8vptleBfuSeBnyvA9lX
/aNj40F+7ogs7Z/hZUQaLENktNggOuJHs38lgIbY1TToXWM16L4b4dOcdEOagRRzxt9Cx/rwjIgJ
5ZEcAlii/ZZJm6d/aCO8rvCjxIwArGMjPJ4S0XC3l/qA5f8jakCW6wtkVzG/wlMy6j/MKoM+y4Mi
Gu9AQeXjC36UHxN4NeKTSDCsoRjf8aF3tJewiurgw2b7McoLazDSnOGbHPTfqJNhvnInZ/97IIZ1
0PBBSHKW0M5NLWjHMTlOk99S6LdE8hlifwU8g9HkTiVGLeCfVXBZlYW9ienDFng3Zo+CaZKiH4Y9
SXd2Rx6lqKMIOn/YljlN5Tng6RHgVH5oED6VgrtECUad7pc+0ieIVD9tbfceQ1rZTHkOxixdi5i/
W7sG4UpDmqb5jUsG8Ifdic4+5rj7+ApZxnz8cRZww1b6vLFBYpUE+N+TgFoqqwckNLD/0FMcuJFy
BoPI6RzyaYUeIYd+Iz1Os01G8464EkCJdZwZT94nNdnPsk1kMX/x4IrjJTaIYhhrBFijnT8l+Nn8
AXx3xwAHiXbh7rYGZ/S//+HsPJYrx5Uw/S6zHkbQm8VsjpUoX5LKbRjVZehA7/n087FXuujiYcTZ
1r2NA4FIIJH5G4o6ofE6mmUYscdVAHO3LJph/xgKRZ9p7JsFPDw2ofpTxHZU0eSf+yLfYdVszjdE
+NB/0ZZCkb6veSS5h26knnQQQK+UckcRE9TXPsE9TeR4JyZ18tqA6yeZcWoPlk4bgf6kOgMEsbrP
BA7bn+xyCqrnpchAf3+w7ORFszCFfstMrx8PvRWr3bcoKN34VwGiyv45qVmQP+RlXQV3zqQY3asN
SUH9Nnt49gL6HEvtZeZACI6BSSb0TCWce7YNHIerkGaRYe+hPS3mQaqhFe+xRrP53a4jyz1PRZ0g
1u2F1ojCnt3iBSz23ZzOHid56Hl/RIuMoNg19OCMW12krv4jD8uBB7JoyMK49SMalDXwLPO+Ggez
+xymbjhxHBfOpB+UMXHiT3XmQhmgVMSReGgAoCX/DGFmueKYVqOdvXOghkiz5q3X+VHhDdZDqWSK
+p3aDE01M+PO5nG21EnKoyLQywLG6JaBvW8Hp2/NXZV2WnjoS+pHJ273tqz3dUsn7Wmshqp+apf+
1U3UIpYXkX4W+vCFP1q4z4AnhvFLrSl51+0FAU9eqsIJmg65mVbtbUDxANC5p2jALmwqMNlD7Tl9
3OwLpP6nr1Y+zcV3qmyO/pyFcxYVuyBn23wLoske3qp5xK7l6GbDTPXcC0YyuZ3aufX8FGd19hBF
HWs/KXXe/hjrHlTurogqKCG7gSql9tCVU608zDlwkG+Vike72BOlxU1AcSB8AeVXOG/1yHuPKQRj
+YVuUaDeBDpn42nsG3c6JAYUt1MWuFn83it5CRqnDcxfoWUFPtKvnELg2p6Eoz1HUVrMb103qRPv
hcn7JyiShCd4RHw8pyOQUzLQU+Bpj00Z3eoUgQ8AzhWBXQY1208NXijj/QS8t7gz8r7Xb3PNva3o
RaXJnvxldpPDwNNdi3c2csvayQP4hoFy71XpdxGTMb17yWhw1GiRsKt2ZwZKaaYHivcudQmqHmn1
AuCis+7wMTKC7kgvKY+fwoT++dM8T6b+Ykx1WQAhGERtke+kRncUQGGcUzWqkPw9imu7iVqX2x0K
zCWrdm/G8Jb9obZILXZGABHu+zB1U9/tTAFV+UcbFm0E2VpXIXG5TenoZ54lbF2oAX0ADFLrVCd4
jEMnhd9FFbkrOlBNiJnvWl2jXZ0rbbcDH9FPfhbpxXBHUm9rR8pBluJXRl8Ed5OlGGSbOsUyKEfY
M+3mKWuKHXBUKjkRQEYEDNOOjhXp/ZDfDbrJ/8cNAGgDIgRicab+hK7KAAqd7VfXyM0fe5pxjnN0
VGemPcETdM7vggWZaFKhcbridQTkpvxCq6qzzGMxAExMdnE1eMawc/PZnr61BjTl/hRyFZA1J1U9
OX8oXKT910LN6/bJiUCMN7sGTgPC2QQbGhnaIMzo1gt4tGFphY3KmJ21YhIgVUO8uEFVWzTmije1
aQQsAjxczK49uCmwDuptRdCTFkHWp2RwbM0mBnUh0jqjp1Oa9qyW6DyVvf2b8bm/bmuH4/DFijDi
WZiLyTj/KdI6nb+nEDG718rOkiY8KKCGXipu5P7RTosyNv5QvLGEdxgFgL8/rjalxWEGptm/11ar
1A+xPWUluQ5UkPAdmB8IlsRCQjqhYjo3WXlH35BZ+3FoB/VTV6gjsGSt5fGRgAWNce8OzmrOeS6A
HZit+X2Iu8HW9gUwxPHR4t2Jb7hOt6cACwm5rN31XV7lrwaCYTQIJgFHYdxTt6csvssSuj2fGg6x
2NwXoQl6iy+PMqe6U4DI0klSPVHV1tHDzsRV90kglCln1xn819gYNlaU3wAaT5voMHJmN1SNitzI
Fpyqq7mfgE/Q9Tp5pQjG154OlBmcYu5DFHYDtPHeOpNdsPdoFtHJcJ1hNm6yNrWn77Rxxjbfja3C
ubGrJjGn54QqpPmDlmI6U12jfgdDMFKmCIo5YPTa8+3adkqSflgq5mFSw3T8nY8Z+8oqvN6iVqFk
AAUmjzK6c+goaNv/aJrN9VBTHRn6XQ1JYZreXcVxFOQMWrDq36xGxI52mI2cZgp0mlFzP9Ncy9o3
4BFm9MBLebSdXUWcfo2mIEPBLjdSN3gx1KQbOYGNGuhhY6GNeMMya5FznBsAc/SJ5irt/1BVtdQT
oL3Kw6okHrsZTeCmDvIzd8lckp+H1HQ8utA1+gK7qFG65lsUDYXRnWkDBe3Pqe69ODmZTpn12EVl
pd6Zb0GY6dw1esusb2j8GNZ7PLqJuIecbCAFltSZ+WhohM4jLIDcurHBAwg/7SpHnIeiod6w05WM
hslusALb+ydxAh6Lu95TVU6ibhIZ17k22LXyuwFgCkqgVGEJnGnuVbq4s3mihPUNrsk6ThS1cOZf
qhMjpRYh+eciRFxxW5Fyz5S1b0NMYbBcSrNmrF+raSiVn16/oJl2Nnhptl0c0aPOab6kRX/P/8ka
z9B4ZhDYtLam7nMGfCnuAdjnGS+7YgFEfI7L0MLXDQx1XbjHJBgGCrNdHHi7OBNt/JmenY56lqnb
nfaCm4Pe+cKsjHkf8HLp3fsuZkWgl1QN9L5j3XChAi+K63TkCb5gC8pdl2vRdFu5eeX9xFeSStFN
Be5rSlHQqtoqOJGJztF9IULdgVuf1pbJM7JBM6D5Wnd5M9ynpNjmZ8ALvJy1cjKc30yqytP9mCaa
Gu9d5kDY8/IvHPSiW9AcmLd4cAbGJ09NLCdaagW1yUpWvenZx8x2Ymu6Bd/oZu+8/ov64Cq9kn3r
29oRv9uKKM5vWzXUDXFwW/bdC8EgvDNJj1m90Evsi3onoF+EryiRh5F1CPrZAvxqm01vmLuIBHYR
dW0ohlNPtRWye/rSsVDigydmgY54kC7A1B0Q4jaLMIAIOBL2eqBUCqDYsGw0bc9hDT/5LuuHGmFh
3hgTmhBaU4ajc46hSZbYpQamorY3BGExngeLdn64t0NbwEYprFL7ZU2Ufl7LMIhnP2vDwBx2XZ+1
sX1ISJfUc5twHn5X9TroOKlCJdG0Qz4ZrvdPWthldUf126L4W0WiFvBxNaqOt0KUBo53qAmOBqhV
FQbOTnGUsiiPWRJbQ/HSsgaJCVi9LbInlbyvGfeofSj5w0xqQ7tzzFtFacDy6LViHYvKSarj3BIZ
S9CoZQ8wvzXD/oE39JjAFkltL+zORR4I9aYjFK1P0Kb0wTjEU6fUj4Y3gwE58GIe0nszNWf1WIeY
+YKnn4si7HiwcGl9hq5ilg/BFAbqD03vKDABPwZVAGLPVXs4RYNVLX2duso78+B02QjKmGaT4+71
XJu1+D601LoOXiIXeHO0x3g7wgEqVYLUy27cyqo97dhUFAWzo9tO3KZcLHluH+fE8aaXuVON5I8h
BMG2K0jivd+VCW0A/o9YUHIGSEEyrxEPorTeV66n0E4CvqTnO9IMJ74ViRm34a3RjnWTHt3C5Jmx
70Q6Bm+uWuTipPW89/oDbRA7vwPyNmqvqm2W+bcpq1WVt6JF9WV+mjNEYMDqWDHooUOBz2bzFKce
NZw4HrV5X9IkpymimGGSWvsmpM9BWuUNdbPrKOO6vwbh5C7NIhra86+Z5KZ6QoWMo+t+5r+vjxUO
EqASyqaGSUb22zb9+wCGJ892WpipTbGfe0AG9pGcP1BvF8Cu9dsZ0aNzz2K2jOlrrg8utWqUV7Tg
Z8NrSsELyBWDSb84jKE80RaCcvrUB22Bek6ve82EV8tkz0VyggnYhuHO1EMb+1oUe5wZnJgD3+3J
CmKHfkHhdk2bPqTRmAI5iBkJ2ACoAGACR6gV+NPuBjUbza+aUVrqY9Hko/Nu5DTM7YPpNU5LD3gq
Zp2QiHlog4JqAy9Pz3FLkSp6hAdB/fVYF62iznd5OaPADCojMLw7GpXCm88eRhgGhYDGsVVxzHRb
0Zt7rbXpGPIHTnrvexn1LG8XtqY1IOrIPdrRx9KGpMrvezKaIN0Lx7bs56YAIVCALlAi+oCh7tWB
Rs+xJUnb0Yd1MS4A1CmCcu8iGKB0ezgJeZt+MSMly8MjxA2dza4NseCLsRFH69CMqq0neyrlYqJR
WwNCUnYKhl7ZgnZbWtELuBUkDAhQVasejIZOENbK6LbN6b6r1UQgcNxaAfCAWbCjIKRpDfeZniTi
hQdLYUNwRO4CzIINMCOjbpx4M1gBPR8Qh3UBq6V/nIpaE6+/sSqLChFHbXbdA5tIC/djSDwHrxM9
8/a7F1V9mx8qkeTWE/guSzt43eRRMCrhkInPdmbiT3H0RJ8aoLkCZPL656Yv6+6fcqxNl/IHTVvh
ayCtCh7hM+ZixcEIJwcChjvo0Fgf8sYZeJL1BqXgBdPifsNsr3xp66zBZq4m2LVhX/I/82qcyrav
gj0FhT5pDrWKjhA90pQec7wnqXFTgoXXSQc1s2rywe9VwhmJmWFqpvsyguBXHsoxrKMv/Ggd8N8k
o/cy0CQblGPvWGk4Hrj59PY7mSTV0p0Wj63Od7I1VSFmBkePMp5/YeEBnIwmWiXAoAeXwkYUcIc1
ug7EBdiqlf+h7Zob1glenwlkGAteraJkURdF/70u9Ki9gd3XNPmh6GPhKrs0o57+Hmf83xD3ScxM
AeMVUWf9ZVvIhPBCGenrKrRvlhqB2lVakuxpCTZJt9dmz5x+gsYzjSevAnrzCRaSKmYaBIB3f/Pq
ZEvtIrUYmmfgQgAvD7BQhvBlAvMPhNm1qix6ohaQ8p4wkggoZRMMunjg1VTGsCjHQpmhBCrU/Tiw
Z47Z22Ywaus9m8zGGo4W/ayoP7jImbg34A6QkIcmkVBJPqJe7jnxPhsDKMFj4y3VLwqlhALuLGFy
l8ZkseLWEcaNmfqIbB2yeiCZ2LEqvfKcDwBen1Lq38ULci0uklZIcfAgCqCleJ9Tl0rZouAQcoGB
qOknQTVR77z6V1u7anKntfBAwnPWVHp+FxY1YBLcX9TKDUvM88Rs1E8iDYTVwIADXBWoh1QA1AL9
YWsiLuDAEOf9wcwRHAF2MAUMd7Z64B0KKif5vLjhcOnwQHM8ajyA35ug0dtdN9thLGg0TannjoeE
hTa8nz0tPDyjjyE4CLxoeaq2WtujHKYXHu0tT8POwjsOTlrb30O7p3h7R+sS5PNnq6G4n+BQpvLe
+ETvMlDj6M9l6vvfRA+AJMiCBIVn4UpEC9UfCvuhb6MT1cm9XRVf7cQ7XP6JvykPLD8hKQ9YxaS7
upXwgXUTq29DfaCU7sHQ7s3j5V/4G8F++YXll3/++BTnYfP//o/2fx01yC3b1Gpq7q+NMd9AT93w
9l2bu6Q7APY3p0wCn3WeNeju7SHrxTE33Q3pwbWJS8IDM/C6KC9gBmhAUbrc2FO/2Fj1taEl0YGI
V2kX9xMcO0UlHu2bvm02tHrXhpZER4BkikQdx9p3LfXW4krp8mBDgmxtaElDBCAtYNmhr/3R+mw5
7X3euhsjr3xJbVFQ+bhHaKMlg1exR0rnBUrKaxH3L0pXfLq8BVfi6F/9qQ/DhyMZCoK3tc+5si/H
X432RxgvvbahkLg2vCRL1JrV6GhNCK86zm4NtdklWvVvjWlfxf0/l/+EtRWS4jTV6FzY6VD7pMM3
CHg/D7bywKP15fLwK59Wk4KU11oaK2VbA8xFhmhMDoC0T5eHXpv58pMfFl91UJtI6OL6cOh8YTwD
Ybxv49+XB1+btxSj2kRK22Rm5tuQivWkOAEt3RCyWpu3FKPkd1MJiafwKRQ/K9mbkafvKknZ5Ymv
jS6FqaHDVe9jVoX0twCE2r+NKXVGrUqvUDbi2P1XQ+vDsgsbyAdl39pPo+hcdtN5wn7uqrnL9j9d
qJHuLvtdyZN9WQW3Nddy13YbG2YlnFRJDNmqxGxS2yz8JPxUUD5XKfPNIzS4cmP+S1zKWkgsjSrF
q8vCT8mscvpq6aOdGeF+1u18l+SV36p+Su9q44dWdqcqBa2Y7CKFRVX7UTZ9nWaa00LZkGlc2T/q
8u8fPi8Shy0FirDGC9Q9Dsp4hl9zTgb1us0vWwGNTo0lqmfl/lw0MF7J8FMFE4W5vO68kf2Asm4A
k5s48Pmi4A5O05s9btnyLNvkb19XitthHnU4xiy6Eb3rM0CrT1r0pLtPpbgBnHrll5XCt2xVoVY5
F3hJO7ouK6Q/otfroku6ZWPRImaQMf8seK77Z1X7k0bfLg/996X5j91PVPalGplsmqnU7F1l9U+d
RYm8aU9qCiFq7PxcCzaSs7/vfd2Toniu9aIGTJ/7ejsfUw+gyYIL3Fj+v+/+/1j+BE0amCN1Ih9i
/rOdjgBtqq/1OBwur9Pa3KW47UsgQlMN8m3mzXpQEspkRh1sHG9rH0GKXDej4EYbhQQNvgqIpWNZ
BE+CjiE0AgRhigelFRtR/PeD7j/2P3afFIZK6cPPq5c6ecvpLs7DsXbHXXnlSkn3r2nQYwrnqvDb
JQ4c76i5xcYGWpu8FMeQt6fBKfXap7l9UxrtyxhEJ2qs+6jhHo42fuXvl43uSYE88QYd1ZSdhIzE
MaFGbWDsqE5/OrPc+N5rm0mKZyeCeEvZNfR5oj4kMC2yvD5etU9l/5+UNz5gek5Rx81e6hytD6t4
uzy0sSzAf49RXfb+oUluZxbckdui5Pt+h+oRaSfA7KH1ACSiQakSWslovndF5qmIMsJGV44TSjzz
50azu/iTWVDqGg9zRxnvnCp6MQ8gqXu0VDr4aeIRlHymQMFWqSeDKM/RDKH8nk088HXFfVPsUFF8
9Kfrbk8T2e4OVKv74deo26qRH9W5KSgwZmgxTOdZwFZgb4/06h+jNjXEnwiRpHxjmVdOG9n+hGY5
vVHgBci/2D5Ple+R2jyasCsvL/XKBnGk06bNMQ40Qb37Vl3cK3P/0ItxQ1t0bebLv3/IEuiQuMMC
TfFBo4NwhZZFDq6q18j/O3Sxlr/ow/C2NnbkmAwJEOyotPEj+qh7ANsbsbkye3c5GT4MX83I0CGC
wSU7/ckc8RoXX2e32djgK6vuSqs+0fWw7dAhTdDMY2KP7yMa8Jc/6MqZ4kqr7toDKoWazTXrDMeM
ElRmNGc7Gg7tvGW7vTZ7aeUbfOn6oGf21Zgey7m8pwa8sWfWhpaOdNQMQRSqYeGnQtBrRhKKZqzW
bNzca2sjneoW7V9hJ2bta6CJmuoTHVW6P8ax7DcWf23TSAe6hguSlXhd5k8FUnkitx9U0zl3yVbq
sbY80nE+DBDHUOgDRE3/3T4Z9IXGW9MLgfRe3j0rPyD7RFUiD2J1YP17JAyQIXqgkboRUGtDSzkZ
nFhhahB3/drBBxtQAyhL1c42Pu3KyjvSxqknUMguuFe/G5LzZACrbpAwoux+eV1Wdo4j7RzFS9Je
W64P8HlP9mAc3UZFbSo7W5q68Res/YS0d5DBKNIo4KDXtW+u8WqBydIPOmSuy3/B2gJJW0fv3Tyn
Kh77mkG1YtTyRysOrIXk/eWqH5CdiiD50X+ZuUmU8g2R6lH7lsC+um5sae+40MOqJBdcH/nvvvoS
Wj+H4dfloVe2pWxNlOShkqZTyC2VlyfLs14CrHGuG3r50h+ukCkBhDcs+JXRyPB41EuQxE7x9fLg
K99T9iTy7L7PppJ5V0F/LpD/waoVkPeWG+Da8MtyfZi7O03wJoCp+9D5sKbkrAmrnYFNxuXZr2x2
2YwoHboSTYIu9+tBILSi3/RT8TA3kPyma9zXyA9kMyIlSebJmvgLEPg8NWHwmPXuxmmwtmekUM3J
HtUs1oSPqgEifHrY7dq+PlxemrXBpUDN0RsrR0/NfQUgyJ07mGoGFiAyXq4aXjYdapS+CdCNA7av
LYCenqsDgYD6ukCVXYfmgPORdHJhJpf3dSPe82w498Z4c3nyK7tSthyiBQfnrrKEH+rWqYnrU6nD
H6bffd3wUsDWWjcA6TQbf1a+6/HPJn5Xk7frhl7+og/xZNOxRImuzv3csGGT9bcU7V9cb9roYaxs
Gtn0Z9QV6KSGnvuG1X/+V0xCNTY2+9qaSzdrqM6wjjOroRP1jar0DvEYAZ788rKsnAOW/r/LEhmI
r2o1HzSBUwxqA3EoG+AxQGPH2ointflLwdpjG6uAGG980/o6d3/i8Ys6/rw8+7WhpVDV4bzktVu3
fqv/7rjsFPFnhlt91eCy5w7wOLq6s934WY6CFvxnr/sxbKYDKxtGdtopUL1MkMumvxhkD3PW3+Vz
c10UmdLLKQ7Q7+lD5GptbTpAKtsD2r5JoLlcXpeVLSN77FhBU1qhCp9a8x5m/WgrKGnqZwgdV677
8rE/RGouEpgKCvvF8oq9raLsUaYw9pSNI2xt4Zd//zB81UPeLtG29vvQ+A5B07nNkce77v1hSrFq
QooHEsrc4+SLjslPXvwK2nBjYdZmLsWqM1kg48Mi98OhgrOfTzjbz+Pb5a+6NrgUpRZKTXbjLlE6
AOqsxAHwwZX7UYpSYyGwqH2aUGXTAExCpczKvTJ0h6tmLtvd5DWIdATOc3+cu9NUIG6BSP3loVfO
F9nOpmyc1MuLiALnnHw1zeJchuJ5mKeNbv3a8FKgukWLth11Wt8r+xGebVXuuVOnk541W8XstZ+Q
blSEMlI8BdwGP4MnCA67Jr0fASVeXp6VPSN719QzZJNpaCJfWPFLpDv39rCVaKwNvfz7hyiFeF5k
4NsbP4gCHmG2D9/m++VZr5xfsi+N64JvsxyWREyPbXQWbo4byg8b6tjl8deWXArTFpwz2YbKfd16
AFBx0tNqWN3mxvBr05cCVdd6uq94Bfi9cwsTzcZlYUazYeMRubbuUqyac2u22cTi6NO4r4ZmP6DQ
fNW6yBYxltLCGoK745tYDaKeEinPtvZ+eeyVRZENYmC3FCgkTIkPEfBgWu5tNw7fkK5+GvVqC8r0
V6tJHjQyIKuZbQdVFYVXRxzRuN/b6Gyr3+tUzYfbOkcwEMc5yMj218aF9Y7+B8LXNlwErA3CU+Wg
OWnseAvFk48IaZ+/QUKZIU04geE02r5PlKB8EFGswPmKYc7NWzneyoaU4R3IJBjBgFaJj4zEAWGW
3VThBTb8ubz0KztGxpDB0+4XXmzjG6LfRxHAu/Dz5ZHXPury93w4A7TM1sPAsgvfDpNvkfpFS4Kn
IpjPPbpH1/2CdMp06AxBXdIav/G6Fs1I9+c0NuMugQJ2a3tTc778Mysf4F9v1Q9/CHIWENhi1DiD
4nPVPinel87ZeE2uDS0dNqnThK3j5K1fOv8sQaXH78Fmjro2uHTUtEFgOUbExnGo8hcREmkdQPa4
3ijPrA0vnTXwHpUJCy6SpeCL2X0b09d02Ng6K0PLkDIwWRDkiyzxWwAS7pTsx7q6cWjnXv6gK3te
hpTBHRYIZgRcIVg0DBXc4k1swdrMpZxAdADGy5xwUob82CKxExXNnd7HG+2mteGXWPuwFa0hSMVA
4uFr8GNxANsrZn0bZM5G/ru2MHJA4T0TIxXe+GDhEW0ywuxYKE55vG7Zpew6cJIy56Xd+G6CgCwE
U338dd3IUhh1AdwZNMhbAHY60jDlfsbC4fLQaysuBZHVwyiLhEj82W2PpRj/aEV1FJ15XeFBRnq5
Q5xFkccHRVb2LR2zd6iRh8szXzl/ZaSX26Mbtug8ACLDQIda/q6ddLgj833TxNdl2DLcq54L6EIa
nzRx3830Hzd+n/rrzgAZ6DUgYhd3CS+aYl6IhyY4dO2tHrqNzbjyXWV4V8EuSRDP5N6rxwckbHYd
HoId/giXF3+JmL904GWIFySRppgsqg/BUB4E1PGquw6+pMvwrjpX9DJQmbnj/LLRhxtQpbtu0lKA
ouulaG2UwlKm6mB79VOfhc+Xh17bjFKElsjvhqZjcRc5/TGzxL2CR4FXhKc0d98v/8TakkuRStfW
qLymTnwV66lHLMOalwlx+it3unTbUefNXAo+rA0yOHOh3Rbpj0ENT5fn/vfdiBvi/57rtYbpRohe
h1+ilV2W/TFyMrzjrsOaaDKea1K0UmmDOfMzNANKxFxjHIevm7l04aHYruujzW5sqsUUId2h1L9z
tS2Tv7WFWfbThwsvt1zDjOAw+c6U32Px8BrX9kvoBFddeJq3/OyH4SdzdBIMz7hPofIigghv0t4I
prWZL9v0w9CllkxBoZSJD/HzDBvnDCftHCL6eN26S7EKy1OpS3Nq/cbwbtK497tZP8NquSrn1Twp
XiO4oZoVIxtnxsk9TMtTqkwvTZpuDP/3WNVk5JbpNKYL/631R46D0g2/IJe3caOurbsUqHqplHpv
Z62flAhBqP9ksH0js9rY7isTl1FbyKMuSlhkGrybdvrc3sHzvSqfxqn3fzdMg3LTaLWcAb2lnIrE
2eMndWoRk7y8YdZmLgWqaRdTpnoDQoDl9EWD14y6vrGFyl5ZdBmQ4wyApUNl4oBJxcNihjC33k89
964iaWgyKMcqrLpvtbH1vf5V1c9p5OBj9mOKh42vujb9Zc0+xGpUG61Ta03io6V9iFPjbAL4yfrg
eHnp14aXYpVuZNNoOtM3xR+dzNSATuf219UHNFcK1VQvEJzVOSIH7Vus/FHG75h5Xjdx6UrNzLRw
2oBDptbSs2oHfjRVx1axNk6BtXWRQtUYc57WNodMo8yvluWeppgEUp83EDMrw8tgnH7ER08zQjrB
hrafXfGgdd+h5N5ctTaOFK5earRWU8e53ybWWQjERBRxRjfueN3wUrgWZaQmNvU8qu6orY/ZyRzF
EfW8624nGbc4oEUnuqhs/Uwp/UCxDtiYf0U/4Md1s18+yYeA6nJsaYGQZr4bmjd90Zx6Edx79lYT
6O/ZJNZC/zs8EJPca2z2Zac2R7RYUdIZj3nv3SIK9+m6v0COWXgIg91wjcyYvmkKPn0OdiduvpF4
rO1NOWhrN9QbslPQ3clhHM29o7QnICgbh/3a8FLgIqSsA49c6kq4kYrIBDSOx5qWIW9y3fJIoauj
oJn19Ib9rFGASlKQTIRvJcbG8CsfWAZDIQactlUPiB/9y3/U/AvOend1Jp7b0NkIgJXr0JbCl0el
HqZOBIJmnPDwhDW+qzTxftXqyKAo1wkbJ4/d1lco0ySF+5gu7fnNzbO2Osu/f4gu00gHa3Gn92fD
5lGv3ZZDiytIv89s67qzU4ZHCeS7p7iruLL6bFei/6HgpZegG3TdAkkBHM6h23vL4Tljlj450RGx
IDgU1ka+8NePq2oybTkuDKcqBRcLTi0lZpS6cq8JkW7E7tro0uQRqCyQtHJI1GbX9qtmLtpd1bje
zyvWhslLJw/KXIXaGa3w0UHxxENpIIeJHOrlwf+6dRhc/9+tAx4yAklDkllXziEO34yp/z3x5omR
q7nuF6SjJ0EOFdPmPqMrmhyxXEwsYAbqLhdfLo+/tvrSySMQWEGRhDy26X52NHbJ8fUtgPPK2P+p
Oxd5RvsmAPOGT2pqfdbT9JrjRtXkknM8FDgsIGACaTzcV2gcGjTSr1qQf/tdH06DPMeuxwjQVjJQ
ojhgV2h0lX64bmzppOkHDaSr2pLXows2L+ro4qqXFCsipQgIHEVTC3TDTyZE/SwABhhF6Rut+bUP
ufz7hzXJignZwJBNKPJwj03frai2WvJrQ0vhafSzjWQUGHWvLneTpu9os24E59rQUnCmCOxmsWD7
la042llzxLr6yv0nRaVhljiwIt/te56JFZF5LuctAMfKkfKfEvao4Ng4s7VxBDtX+pMy7+LZOU9b
qdLK+HIdG5nxoW7x1/BjzTfig4NsXoW8KUS4y3v8r7mSqsk1bKTS0cx1bf3GKKbvrZI+5SkES0R6
NsZf+apyITtIbQTlLIsY6pMfU6SFu6idfl83dyk+NRcD0ATNBd8JzkX4k8cNv7Yx77V1kQI0d2t0
eVLe9GjK36BwhPYbcqCx4mwleWs/IAUpHm+aWrvsyc7zMJ8vD40dPGMMdLi8NmvrLgWqhrqQOllh
6rtKfFtEzzifXpcAqFKcuhh7JWpPeqEVSLpNpDG1YcYb9+fatKVIdRUE2BOVZZ9S3Edwky+OGdLv
150DqnR7IvYM1SOaBHIXX8b0pS2vyrhUuYCNbZiCfdOY+QVumXrVnx2zvOahrapy8Roqe4u+5pJQ
dOKoOuEDGngHlMGvnLn00E4xF6wmipF+UkFL3nVKpn9C/nOrTvv3z6l6UoTGSmt6o2DBRZyiwj3e
5t5Vd5wq165xeYjiRhGo/2DiiA3sUQ/Gq3aJ6i1/zIfrE6W0qG7rkdCJMMDp6kfF0zZi5+9Br3pS
VOpGn2PqQFSKJDQQdMpOHLkPrt2/X476v98WeAX+79ThAMVBXAeJj4jek47nZZI3KM+51U7zrgL+
sSOlEMUBvgtRXIYjqDxb9ounvdTT1+umL8VnEEzj1CFHe0M3CCm2L+hF3qHHf8YO7Xj5F1Y2pFzB
1vC0QPOVvAvL+lMDb9LVs+tCSa5gq2gIOlOSAh9YxKfziQeGcd2OlOmkHSI0szDYNrF4HMfw0GAs
cXk9VjaMXLqOqjEbFjliv9U+R8ZBBNWuQHEs3ljuteGXOPgQSioeYtj+OInfm6a9a1oE1RA57G+q
uojOLQLmp8t/xjLefxrOqupKIdvrxujZJc+iLB4eS9N7xRThBH39yk8rha1jujme21x549jG/uhp
uCFYzuvlua9tSSlma7zWRtV0wVhE5k5L8n2yJcK2tipSpGKZ7GgImKZ+2jr7LoiOU94cxmzrnFwb
XorWrpodhN271O9i+5Nb/gpN5Us7v1y1KnL5OskDby5VVqXU8pOaqSfXMj5fHnpl3nLtGnFW7IIq
vibG2Oz+Y+f6aAYcrxtculAVHRnFqeIEbhJvbwp9PzbxqWrH6+JVrlwL9KSdaqG8VWikYTsIKEc8
TBYOPaG98Res7EdnWbYPMWtpjp5UJe1yru7PVEy0O0VPp410Zm3w5d8/DD4Zk52oywnPUYl/cFTG
eHNn6kYTcW10KU7xnQ2RIa9T3wMqFp7CBvnijCtc18UG/nrtF6Rg9ZS+ALbYaTeZMVY3IbZ5h0C1
th4dK8el8/85+5IlS3Gm2SfCDDGKLXCGJCvHmrJ6I+samnmQQExPf522f5GfOnWwy1mehRChiJAI
ebgrAWsBBZH2zUiuzWg/gccDH2Xl3yO9B9v2jv03N/wgUfpKzBYQml6h7CWSvP3m1pEzfWmmT9x8
LsBycygA1OJ16q2dZ8q0TybpR4NPTqgwJyNvd5ZYYyK1cu108zSUoNa82gv9K+//hjRCFMj2Zwpl
1tsvoFlitXzdtm1X+wJbYoB+voi0Vh/lk8V2zKMbfXuvdwEQrAuIVQsqcO2URpWXx7xxd4bWmUYJ
XG/MuRwhrZlAIp6gZtpD2bK/8N0Wnm2cD3zH217p3dRB35v7wzrB9BDxNudNodP76XjBsUOO2tWb
znLwoXGNLx0oI0QDbrxBHFzubCe6uStxazfQu+zysoRSThHh/BqaJomY3CN+062qEriFD92lyirQ
oElZaNTjya7T+LY76mauROyAZl7iLwNOaI3zmq3shLP3C/ShdpxGM3O1oxe8sItPWYBaYTu8gYTn
vi7MnQXV5Jr/tPNCHXqYaqNIwGp/4obxtczbZx+CliEFtYJg9jELqX29EDMKoPVB68T25xgtE0/Z
WofZmu0c/jRh5SoR2y+pRSWhBOo4zr3hpk8QDIrqXjwG1fL10Bq729q/iywGAe6pAAbjupjtxTWC
l7XKooaZB99gW/t3w6MRFGp/OA0mPcCkXQruoTV/8bM5rLB9HXsDdec1jd7pO06uZTb9s4GzwtV/
zNDic3t4nZcq4WvmDe9cD6lnJumfxWj+Tqv04NBK6JYey+qgyYDLJiAQ2Go3bI8HTDdrJXShMgp5
lxwlvmFpvkPNrg6bpf952yL042SsNvgOQKR1ac9EIkUeAzcJMm/Iu41eeRK2GfPAvvqtaR1LEmq/
L5r7im6svDqBLjE9rX4h4iwtdiBrGiupHb8uNLYn0x6x30JK7B5sWIg0Uj/fNpNucCV4G+YvNTdw
3pkbGpaTc+6D8nR7aE1ecJSgJT1zUQE1QHG91YX/YSAa6ubYgSDs7fF1U9/+fxe1zWxA6QaKsgmv
+BimkGe/qySvzsdGVwK29ATPrAZJE0xPL5CFjyZqHBxaCdY0heCz45jk6lWQMZn5j3U+1DAA9RY1
WAe04i6ZjYgKfs129WKL9vtte2yr9sHhxlFiNbBqn6J+WSWig+Dhd1KdSPDn9tCahVR7fDPqQiG3
tzD0+m2x0od+6D8fG3lLDu9cBKIoXc6Yj/Jq8cOd7AfXIV9uj6wxh618xhZeUxTpQKvEKz+z4rEg
L57YmbQmbuzt/3eTrjzIY4L7rkr89snOn1gL6ckFRbNsJ6Hrpr79/258asplMolTJdycYpKZv5bO
O/mkO/YFaCthiR5I7EaFXSbtFIDUjQWbktMh8lrTVNt7m8XzMxc3/KgxDXEhhYAOSRAtEHncyeQ6
4yix6ULkR7o99PuYaUWpb8SQb47c0oyPuY0Sn1zU0+hCljqxTNu6ztk63kvDqdHVWu8dZnTRpARq
MXJIXbb/2v9p7tb7iQ7H9gq1x3fkncUllNoTF7KzOQq4MrB2fFIzabXFl5Vzk01rAJTClD9T3yqv
C2u6nauQf++aP8hdam8vVOhLN0A7aGIYwX0Gwca0+YkG1Ajq1VE2ydCF8s1IZEz7I414pqm2zUJr
0nHRYYrsANHGKYcGFnTarv5wEIoCbd7/jWGQnUJvr4Kb2mJ8nUcXostle7BuaSkRbPEGTae4rk+g
C+S6OPR1d6X8fSgAVPiSNUHrFZpCYHXvIY9D1zuTyE9rnx0cXgnfmnMbpXMwy9YkWci9lb66h5or
saZK6NqY9OgyE8eNmYP12H6BrtF1DujbMcMoYbtC/NDwhqlMxjGtIqe35Rm95SzZ1GAvtx+h2VhU
/NJQzUEwTv/uhp8667RmJHQ2SIDcyZ2a71kVxYRenAYV9RSsZt65m8i5Hj/nTVTJNix9L779DpsP
fhDKKpxpdfOUZpDOSaryq2uIM5Skjp3KiLLt+jhkQwkbKcgHkCE0oTZwQj1kj+JQN28lYAuai9Vm
DBuXI06MtTGf90reuqG3/9/t511ORysHR12SQS/YDSButFe10XxDEft/Ry4XAm06iN0nlnhdrXih
J9I/5sHDJEBq9PftBdVsuESJWOhOVxL9A2Wy9vOFzo4ZugXECFu6BybVmUeJW0j4oUEMIuGJ3/nB
FXA4Usd+ZVTTsa1LBTj1GTrnoP5b4rZk/AXq028GZLR3IkpjHBXcRGwIgHcusmU5eF88O78E8hdb
oNd62/b/ouk+iCYV3DRDLn50UwKCQLPK/xKBDKAPWVenacnBJhNUEHiVGYc2qfUX2g9JxBm2A6vK
fi+TqKJmzAGf5fSv1fH2Gm81q6XCocY0bVsQUuJbYP5ttFUdBj4E3W+/rib/qU29hUFtu65gzZXf
CSsK6q16fb8uByslalevEIXT5Q3o+XjWvRZrVUdwu/V0e/I6wyhRvkCI3lrsDjIuXVhjys6yx8un
M4sS5QN06V2Lo7hGTdyTbY+A8OhfVVBdILC4cyDSPUOJcsthbt15MH2wnrmAQuV66tLfK/t12zi6
4ZUYX5rMJGOHGCTkG7gghmwKSfcsgkOsZSZ+/5sIzdFdVhC7QtKlBaUQlFCLpwLi3rcn/9HKegF+
/zv4UttdAImuMrHY+NKNy72Vyb3PmY8Ms42tfAC3PdbW9+GSQe7elRM0vtNuPqe1OHUT1Kdvv8BH
WWp7iPItvGSrFCMBHkgYrL6WKeGRW4851A7S4kCS3R6xvd+7PS7N7Q6Hal4my8KRXdOy8Ww0yk3d
0Qds7/buAXnZVGWJfSjpccgLGy+YT3QW/xwzkBq70EIs/RYSTFN531rWqYcQ0zrtnOp07qOEb9UG
+TgVM+4Tc4guN+3V8Zzr7Xl/+OG0mV0J22LwJWLLMK/uyKM0LSPw65Xh4HpYYP+BeTgQrHkE4c3E
q4MDiW57phLLBpgTCa54cSAYQL0COfTSq3fuRnWOqoSxNUjPBwwJ4ABmiRhQ1SoKmhVN6XmTxbdN
pgk4FT8FZUqQx6AFJymtSyV/d+QLCHt6tscPpllsFUMFTWHLcnMLxpFuWPApwoX1TohpjKNiqCwj
k1t5YuMILE/Q67xCMz7ueLnjS7qZKxEsULae8j7r79GF5Adf+2Xo63uvt4DXvm153QOUCCa5UWR1
3cA0FsWu3ohpDWfGy5/Hht8e+y5BVNXsO8IorKszkw5dW8YYT0251zCnm7wSxPPqp3LqsK59zcEt
VhaPm+blsZkrQWyjIrRYDfaXGYK6fuZ/awygzI+NrQQrRIfIWgc+Ll/b6Y+Jivl1a5s7cPGBTECV
cO19o2pzEZhXoxXfxnFmKNTwgzNX8VOTMRgooJhVMoIIoKQ8soI9lIpmMVX81AgtbGNyYHAvnS6F
U985EK0/ZG9f2WonoOzS2UapvGnNk8mKL+2415Wom7USoP6Amx8o6ZJrYXEzEm3Hz+Ps7KH5daMr
0TlzSCm7W40/XShIteponKpjWV1t981I2cx2m9sJIybARuNZLMtTX9Y7m7du5kpoVn5gMBDN4+iR
OX+X5fTbJWhGuL2cmpyrCh9YueiXIEcZb4FCO21lyBzj7DoHU6IKlyqDquX43LWuru24r2UzZp87
ue5JTmi2OhUqxarcHtoG11jdQMKgH0/M59/M9H4EO+Mh86hQqbZFXQCQZ3J1F+OhFJ+mtf1n6Zud
JtaPqhtILypSypqt0Qg8fPeUKEieB+rKCHJv6H8iThd7/ZpFQTW98Wk8Qiy3PVAJ3nxaLTDmD3gd
kv5sJHRLyMq+3jbVNob6Jb+NrUQvZOWcKl1x7nA6aCqOsUV+mzn44cN0Lxtrllvt+eXzUHfS8cmV
iPpKZ//ctDRprdfFz8+330ETaSp+CtA7SJikDrmynvQ/UOabeCiqmb7cHl4TbCp+ypW9Z9N/vUny
WEDWu5/JI9A2O8Pr7KNss37pG6a3pSEvrR5B+hmOrvnZxs2C1e3d3OkMpOy2i+dRr29RwIVEUHsa
0ez6tLrr3rW0zj7Kdks2sbQqxV6+FF7YpdMfBtpM0u6pF2uGV4FU/bx0m9I2bhVkGpVt8zpARb30
+h0Mj8Y2KpjKorZvMLvZ+oCCcEzpOYOw+m3H0Q2txC2fyqEUEKBORgCXp1h4Rs4uRseWv2+Pr7OM
ErtiXPxuXsGduxr9GQWAX1bhnNvW2am9fDS8bxHV730q0R1Rgw8AtOVuc2e2X6SxY3Td0IrPExEQ
p649MMC07OKnxXVe2gvPDgE2MXPF3wlvZ3QW+Jj5ep3ba2n/KodozL79/5t9s4vi7yhH+TIfQNA9
yuCrDwW1IF1eubNXsPsoI2N41d9tT85uycBpZzkjBGgf5vJh6Sfcmz7IPRqGjxxze4RS3WGBR7K2
QVXEGERxx6CaF2VGMD7fto9udMXtq1VOPCXwG69eI5v5kQ8t4NtDf5Qrt4krHu+xrpGihsoAlyw2
LZYY8/LUZX3IAEe4/QiNa6qQQXfu5tQUXYmbQPS/Vm1MGnKq/EMdR3iDzWjvPgctIp185A44PIYM
hJ/FRexKU+gcRzlwMgnhN+liaFZcJ/vezrowDV6BQF2tPr5tHJ39lbilRmPMbS5BD1cRNI85oSHy
N5ul0cD35Lt19ldiNy8HWeRFJ++6KijT4CxSZmSn1WRo+rs6rpTDkc8tOJOjLIVZFM7QOsgSAf8x
gEvTgKrEITOpgg/zMFpuIxDCxYJ7zKIL3XoJ8/SbN+6kIM1SO8o6AInoGF2LpeYiP5m8CDvv4htu
OGCbyfc+Mj465272UVZCFLKcu82fQBU+RND6grKxdw3G4FSN2cPWtd22e1fMmlVXUWIlHfu2q/Cs
qc5CCY2Mof+50J3PAY3XqjixthaGWQgs9DQ7cRd86WYjzJavpr1Tb9AYShWEYK7wamFaCLz6vnK9
kIgLH1+keLO7P84xRTSiAscWxwe1UApyqmXovqFSUIYCElfhbYfV+JMKHZN5xs0OpbWErtcg607E
tEOfXAr5VNP8evsZmiVWdSGqdShYk8JKxRR8Mc36UzWPOKcPR05bcFcVP1aCkyOweSoBYRxj6k9P
1BoPVAq2bUfZ8Vu/A5VqjngO8k9OmtTWJ8vesUrwwffXFmTb/+/2gyIH7e5g4iTUguA0twy0cV5I
/iXIv6e5G5XuXWYfO86pWOOaoy4+eXhSnj5QKF3RRzbvAKU07qMijSta9LJdt5cQA655n5f6yZM8
bEaceXceoTlU/EdfiGPjJ/W4uf8v4vTREqQ7yVo38uav71YAnKQDdywsrmDjaS7p2djdkTVDq6hD
c4awtxAo0xSCv/Sd/2Lm69fb0aQbWtkBzN5JB8c0cMhCf35YFT7FBlPulQt1GVNJ/cMwpXm+Ih8M
xnqRXoMTqPejtn/60ph2Uo4uHSgxZbn9/yVNUPagS246y9r9Mvn0fNs+muFVzCGIUYTR5QTevuCL
l5IL2jSe86E8tqWouMOi6Na++Hdv5Gi7Iel0mll+6tf0Byno59uvoFliFX1o4IKOm2DQSrKhv6yi
/hS0e2gJzfqqOMPBXWjtFAxEfk1zXzrYFefpInz67DUHd3QVaejYGW9LG+k+n/InMj9j+/oq2j0H
1dlm+/9d0Ari+o1sCgm6Lmi0B/xaDnsykjrPUY7RZrHks9dnEswd0x36LUNpkcel2fuE0Q2vBC7z
fV+WFkwv7emTvQ7xQDf2Dut022l0wyuRi1qMzNCiK5O1YvdTY74YkFHFXn6QB9lSwpb1jutMHNPv
gy6yffvc1EPsAiV1e/qadVWhhtRvuO2NmD6nb2k1nCtOL7dH1hhGBRm6gDTgDrqWie2I7yP0biA8
+teQm8eOCCq+MOsYzVkLuwSrF43UilzHjeS618Opm/0WyO/8PcjwWQouZPh7Op4C349Y39xPlbOz
u2rygcqals48cDdGnMRpnk3rnrI8tMldXb4ds70SrVNpUDZW2Kx49034Lzl/yA81OVlEhRqOVT+u
wZYIuAsedKd+cCk9uKRKpPZAdtTS3HzRkqEPot+5/rXk6U4JTOfpSqCu1UC7zstxXGXyk5ctnxjr
dvY+3WoqMYp2viafN57QTPbBdfLQ8pCtYolTw+PXOU33SHc0r6CiDI1pNSEKVsqk698obWOPiOi2
w+hG3r603rk7+GPGjIApNBHWN2BUIu6tO8cO3cjbEfbdyEbleTXrkQZqsobNtEYtaIRvT1oToypM
MLXaGRB1pIBmta6TBf4LACTbXeZ/3cy3x76beTqnwWKyRiZzn50tz/gsjeD59sx1Q2//vxvapaZt
eAHM7XnZL0hAR3xxxx2D66yibKcrF5LKoZOJw5ZT1X8Xc/dY7VI262auxKg3A/SZcXzal7P9hTv9
BWelnSOebuJKgLqmXUGwDR81gtYPgTc/i1Wcl4HtfPjpZq4E6WgMNLANLOcgsnMONLpX72GJPp75
f1jTcIDxUteCyXk7xAuMAm6msAsOcQJZ/2FOs9sCRC81sjkh5he3b978dPhRM+f7EWc0VVRgtY6m
HVBklVqIKmTUH+Oi3aUI/tjs/yFOs3ND1H0BXrYlNcYINO55yMTqx7fn/nHm/Q95WpfXILZvYXlz
MZ/9boSYlvt79UwcNsadR+heYPv/XaxabT42xZJWSQ9VgUf0KXo/axu654fC1VQ1EYqJjmtDmyrJ
KgO0eNk5GFk8B3sG0rimyiflroNPUS1DY2XP47r0I1xtx0W6R4ulGV6lgUNzH+Fi4BK8KO4nMdl3
aeVGlblX/tbZXsk2aPBrJQX5TWIH/Lktykd8sx6zu4petFYvbYpBIAUPkMQdoFptUgBS6tNtx9QZ
Rsk2IPFqqGFKCcXX5d6czcswdq/tPB2h37NMFb1Y4CqylwUIsay6XPnJW5qhix1hNsNDUKTWIU4N
PEY5FgjcxNfl9hbMGBMqAxGRoTzUi4/BlZOBsMcABDWjTCbb++SSpo6mwm6PLa9KB9cNrXB4DTbl
Rsxn4oNvFoV7Oe6Jd2nyDlU22XFe8zyzwFAz+PVjQOuLxecsLJfi1JXi4Borzj84aVsVQSUTkpv+
ZWICHNlV8NsU3h7Ht8ZJqbLjsmmR5lziwsorpstspCcXUjWdt8f4uXmJCnXxscBKDNhQbXZ5hR13
7K/Ch1BN0Z9888WeY9nNoWdNO+dATZZQEYJuIMFZWg0yKYkV+zx/nMr62BqoCMFFdp3VcSQgBrTO
OP0zZaCaAhD5dpLYPP0DA6kgwWYGS+kkkT1d6As4aNZCL8oLz9uQB+TZdoz49mM0y6xSrUH9tq9J
j2UmNf2Ty+AFzS8Rr8Y9SL5u/O3/dztk5xlrKkpa46LBjZuljPO2j7P8mMSDqcIGPSMVviuxvE0f
nEF5eW/7e/eGOs9RwngFiMnJfPDJpMEUp5C/YP5w6IvKVBGDXC50kBM8R6R1CPjaZUyNy+311CQf
FS0IvTB7QQcHBMtr6nwzbWL9sbuOPxZpk4oQvSOU7LyE7klKBBslIXUxw0E7TiPRlJfOrb63Hv/U
zfLQZ7mpQgcDsjjm3OIRhSeuEM+q0erqHDxcqcjBPl+bAN0hcJ3Zjk1IclI6P5a02KniaNxHxQmW
Mu845z6OJ4LlEevqGcrSzs4q6wbf1uRdVGVe67RQQJTJ0tZ3GYA1chxPhxxIRQiWczbYcpwkgEb+
N7S/A34v3qDTefHXccdzdLPf/n83+6KFemNNAWFd/fmRM/owir27U93QStC6g9+5eeCVSUqCXobZ
XPE/tsudL8eMo2y70h6HuTJxLCHLEhnlerb6Ohzm8rtFxR53niZjqnippfTMRXBYJwM6PJjKl8n4
kgd0p6arG12JWgBLzSEYZng9K2PQa5760Y+XptlZWs3wKl5KpObS09aWiVwK6A9kL0PeRpZxSKvC
MlWsVIuSjkkg+pfUjBtBKFIpvhmpf4gBF8Mrp04jX4BB8Sx87Y5rhNbPu4n0O/VLTbZUwVLV3Ay1
NEAu1Za5iJsM/oMjs3cd5v533nt76GSd/bf/34UWHcDo75SBTILZS3JhhJL5D62/16amewslcoeK
+CynGN5rRFQYL6Vj3PGmjxDQp9sRpjn2uEoAN2Qa6qlE2sxXC8SaxqcyJ18dO0ZZKW7YP7cfonsN
JYxLIZaxnxn2X5K/iOZlaYJXmy9hCbTF7Sfo1kE5PQvB26zK3QaHB7D+OOLij/ajb1U7m4tueCWK
a06cbADoJzEt8873AVEGxezq7RXbP2wZxOlcBUI0Vjl1IBxEnbDL+4gNkxeRYLTi0ZbTXWHLf7Z7
eggiNQ8eQEkxI+P323bTrIyKi2iYk5sWQPyAOZXxYLxUTZYs+EpDvXXn1K5xMBUeUTvcd7ye4tQu
+/shy6wQEXnpuzaphuA0tdWe/J5mK1JBEv7IUm6U6ZiM9fDmUNZEvUv+HDPT5hfvwtyHzrpfFhgb
ZBRxZxR5NBgsklS8LUCG3X6GxsdURF4BJd1iHg2kcrSk+jikNlYTjtI/HxteCfTBmgEd5YjBsueX
jvhhBSV6yxTx7eF11ldCfKXCtl0LHlx4v+sgiKbO2NnidCMroS2zoMqHvGwTgevdaHV4Gmd0F4mh
CwAlstduqOeO4mRHBj+e6HwdDb8JBXXvgnX6dsg2/4HgtdwamIUTRgr++Blkinw8dmBXwXfe2BcD
+CjwVb9Wp1a4D1bgPh+btLI3VwZIrl3XRInenEFF46LTau9zLEDUfPCprQLuikCMzjj8q2Q5h8VM
Qg/9uDV7RZtxmPlvASUhXfcQ5Rr3UZF3qdPZ1tjgCCnyQYQykM0pN7q9GzWN+6i4u3oMfNEFi0xa
0N9AJePiQLRmxJWpJMsOwFL3AkrgGkszBTwnyAts+e4bsgjrzL/cXmRNzrGVqJU0h3ZFBzlXZ+xi
u8a2PwASc3RXtpXQZQCRuIUB68CbQs/Nzm3V4lajWY+Qh6CBS8WrS2laPu55ITQj/CewD8X+1B4w
zTb0thzvUv489wEtKAWnnWW4J9PiPDZA5QYaiGFPZe4j59keoawsd+harMaM64Yi/+oHLC5WK+kF
GA9Gf+ei7aMF3h6hLHDtORNLCdoNXZO+pq4dhP7iPQA9fbBF1VWWOCM5r62+MMFrTsKG13FW7pXt
P3L8be5KauYVUGzLxgzTEGi5lsOpMqudmNKYRT1v+U2zDNIAswqaSUPXHK6Ll4Z8OKIHg5mrpyqf
rhWZN7lJSgJxGUpyV9J2Pv3/x+w2uJKYiVF261CDMMwzx0eboFmasjMJnL9uD69xSvUYtRRgPuko
Ga+W+NmNaVg3P/ri7B4hWtxmv63Iu7AqjRTSbRa6U9k0+204j9T7UYoq+Hp79hqfUQ9RUxX48zKt
0PrJCx57PmiZmpHueM1HNfRt7kq8oidmtqzVBidhn8WyiWuQtDmFA73nNmqqU+nML7ffQrcGStRW
YupH0YOvzbBAVmGf6OqGLf1qjDvj69xfCdoRCtK253RojnEJAz21tO68GdQ80uDl+fYr6B6hBC/u
G9p1XBi4FtchKhkugb2fLj1CDI6VUE9UIJ5ZjNozUZsk8/1kfqusCz2iEbONrdyz9aMHGWl0tiWz
sZ647X5iR9k21DYGKFFZhM7WpvCM3qcC22Bt7dZXNa6vnqpaRuy18lvrCtjgp6odn+ueH7ke3Gyi
Rm0+dLh7F2iC6e2/zDy/B8DyCNXcNray0a4Uyuap747XgZuhPYJHqBY7TqgziRKwXru2DnhxrGvB
g0ccRiJpzztD/4sWVg+x27SVGJ1syHfUbMXyDf0bxDovhiciQ7z19SuB+GqwZqFTvZLlpaL1qS0e
Z6MMl/w+XR/b4LUnIuSpc26aOFiCq82+N3UVLlMRivrH2P5dOQdO8dsslUhPbXsarRK8QFlHQ8ub
Y7buMaBt+81HBlAinDI3WwJApa60E5FZf07rn1b+swDfUXpEFA6zV3HspOyRygVYJByzCZv159pm
4Th+uZ2hNElWRbFDt902mDeBp9E3/yrSKXaL4Cl15CVbdkBUGvdTMexFmfYVpB3QAl1VHgS4SFxy
tkdTodmMVBS7kXNcxZk4PBr2emU0OOG+dXTWULDvq8sevfTgSyihX/TNGizQirxWphd5ADrm5V4X
hM4+2//vzgKT8MEYxmAfVCZCfJ7F1N37LtNsPypjbp1CJmGWkNeoA3HHZPfWjcEdd8o/t31HN7wS
/B0FDskPQGtrQGenWosne+2iRro7NTOdaypRi/thaTtFDrJxSBJ1LrDsuDiwGX3xuB0fewMlej2v
8WrAkf6PO2la/x7Maggney87aNZWxbLXqQVqDZAoAZu4nHueXtzi9+2ZE93QygY9SeZ1a8HG64qg
bYM3f/rNPGGBTSULXfHTCChaQVnU5AP6xvvPgCxFBenjOt9TH9asvgp3Z24P8rgmgCRS1p7T4reD
Uxpxj8WbyqhbFmyZ6KYFBnWSOuQAjoYAVew4liZnq1B3K/cn2TLOk9V8JKBu6iXUxu779Zczv95e
HZ1ttkV7F9NOMRu174IPw+pHK6qd7ilvK35fIddebz9Bt/zKpu4UJSUVmDau65jFHbXPAW/iY0Mr
YS0b3CMYRg2ltIn9Q+TYxkFmHTznECWo64kPxrSpzdCiA7udzK1w7aajoyvx7JJpLQkr+qSd5yp0
ur6Nm1we6RbHRqyC3QdjZp1slyohFc9O7lJmj+BQZzvfVZp0pxLqmpzhc3mj+JnM9mu6VJHo6WfP
LM5y97CicRqVIRcFZDpWaOhO0jYPOwidglUruu00Go9Xke+40mCDAWAnrgCfjeqMImA47NFra+JV
JcddWG+XrOdu0hh/SXpfbafj8p81exPdHoPhR8XYbWmVgAVMqAGMVrhJ3g0h8UFUCYJHW36zgVhf
+EuZ/Ziks2Mq3SoooUs6gMptN6uSbvCab1Y+L6/EYwcp+1QJ8YBN3jiseJNy+RpwGcm53MkLuiVW
QretWZsFBEtsmRBQfCbWZSm+3PYene8rcdvYyAZpX4I+2PtaO/c0GwBt+5r1xyKXqjy5VptZJPUw
9cJsY9dmj4CaHLh88AKq0uTardc2w1ayNHgRFVxE6zgdMjhVYfAiYMLN/QwxZbyM8/0KLczWuxyx
OFVZcVfIPProUxWgB391l0+e+SerrrO/x3r8sY9TVULcHDLhFhICTilIcuzsXrjWzuatG3n7/93W
2k4i7QaggxJIMnqhZfHf1Mqfbxvl40SD5ov/HTtIGwM0YljL2RRh0N01+VPPhjAD2yg5tkVRlRcX
4divMyUc6gwFbs+b/pxT//ft+etso0RokDFS+EuARe2XcKDt3cSLHTf/OPhpoESoa1V9ygnUMVwr
zgUJBajido+SH3/FURU73hl2WRCeC/QePhJjDe3pdyqCU1MzKNh+Mbplx3c066uCx40cWjlA44KL
myQsvdbVGjrmn6D9dKw/AOlAhZCvruuSPM/7BH3P4CpbUhMX5OCiP7TAKoa8rQ0Q69uFSHzm/Wqh
cxNNvDn2IUrVvg+L0sIBwEkAICfNuKHpHLZWe+h0Q9WuD29IJwjnId8I/0rIz7p/csWj7L4fs4sS
uHnRkNnHLUOSrcXr5HteyOkhZP22pMp5uHVrt0ybtk/6ln4fG/cyr8vTZMgXe9zrDdAErgp7b8E3
VUExpE+ajj/0Pn2Q+c6H1Mc7K1UR7yLjHrDPLlJCk12I8B6CmX/KTRZyl7zcNr4mNahg94bOhl3k
4KCzpuGVdfd2mj8P3R4wUROzKt6dmqWLnt/BBdUaiJQGKCE9FkMfQrsvd77efgGNjf4DehdlzecV
Vxh5b0WOeQ3oGBHzYW3Pt8fXrK6Kdh/auUqlKd3Eauq7tp4gcE92EoLO9tv/73bDLkNypGiKSRaH
RQz8uP1gJzMxTrdnrrPM9kbvhhdDS+1221BE2oSp/1yh54D49zk7tqv4StyCsKcXLpi9kxYEm+FQ
OV9Wa51iY+QHk5oKem/L0ig8E5HFHPPU8j6e5z2ovs44ym47pFTk+YJUL1rvM6o88VqLBY0SKF9b
xs5nvm59lW3XqOTkOV7pJNVYPm383gTC8as0d9xHE1wq1D017IWQdjST0f5kmGVYlG/9+j1guAbe
0zPTOL8KeJ/G0i3WGZ/kdWufVz8Pq97ewSPqZr/9/847wRbWeWJobNxfp2ejeaCl/71tMv/UF2lU
1OOecqDuFTYHePccq3EzwRaXJ23TnQvqxI658wa6kZXwTdGs2GPfFQmhS7iUc1RWe46vM44Suku5
CDCWtGYCHvvQbu/M+Y0GX6EgIY6VoKhKDgqCvoW1Npxn7ZfInVgIgY0dv9TZRdlyWW3nXVa5VpID
kVOg0wCkNPHtlKazixK1bQty5XH1LBzQoHlRrrENKinS/OMt2cVz9vTMNLlBJQjNLSkk2ukdEOL2
qHK9uiMU18tr1x5zHBXxbuVD4U8Vxu8z9z4n9K5a7m7bR2N6Few+0Fr0JprRk57wNwiJ/2zTY0oF
VAW6T3XvmKPhWCA6q0PhTDEu93dWVZMnVaA76uzrwEacQequxy1K+2D5cxEa/jHxDKpCrHDxOzBO
sVFBN5SGDg/y87yse5WVf6uf/71FpP+BWY2ZWQx27wL57IcmWBzX6oxvorNM7dBz1mtadBEpH2cx
/T/OrmNJUp7ZPhERCCNgC2W6aDOmx2+IcR8CYYQRAp7+npq76dG0ivjZ1kIlpMyUlHnynGMf/nd7
o41/qh2+2QqS2TqIhnTK60RWv7rwvzb61HCaREtzIEi0FUXisiCe2600m2mbNL+2ndliUMz0UtUF
eKDW8WT7b0c2bLzfTbar+TZyy71b1pB45RLkhQE/LoW/YWCmobWDeK6WunFXONysIvSDRQlUdpPb
G2EYWodheaHf0SyfcIwt5E0V+O+ybgtj+iqkHm8XHYOVQ6icODZitGrapKvzUz20iQgeZf6zFW9U
uLzNxJus2HgJmL5EO5DXgOQusz28IL3/hhBU7w3biEoGw9HxWFHfOSCDhbBxD+79eKZ5HivE8UM5
hfbGDhtCto7JkiOHMiqKTmkUfWzcuwxNr2P+RZFiY5uNe3FdtRfXCDTI9EoKvGQiUR4nVqMFACAq
FKvXeTjW0fecfmrBEWF3e/r1rpuvOTj1OZqQQ4ZDyA9jqSQUm9uNjzHttObIc1fP4PDHW4MD6VCz
+jfznB/73EFzYmRnfTrgEEobxZMw/z3lWxz4JiPSfFgqT1arwmumqZcHGSzneUQCKIs+7Zq4Dsdq
pT2QaET+RDnVdB6ob6dN2G5Ea8OC63gsVHoHls8IEktBznzw3hBSbhi+aWjNa327iLwqs12k9tix
WPIl9upd/SiwQR2PNTaeshyOB0wm6wu1VZlMY2nvs0IdkJUJVCRKF4uyLuJYtfJTX+f7jhIdj8Un
Rv0xQygL+/EnXSF4h7aUfY86nRNUcEGm2ioR8GHaQ91eiHqz0i1+FdN2aq4ZgV2pgaRHny7olnO9
jwyMx7cN3IA5CHUc1WhDii5sxXhffBIfprfloU1GSLrFc0ISJy6PgRVvfYXpduJqzrq4Q7eQEf+1
pOQkTvNd8bAmInZiVF43DhXDSunAqmKpe1I5S592RXbM+XxX0i1ckmnoa6b7RayfKsrABYYqRVD4
Zwhdgdp044w1vF90OBUlJFiWAUFscafHyY++10F5rkbxflTlpa4zvuFbhmCpI6t8hjYmADTdtMjG
D0PrxGAAf6zVHpJKxAWdG9SaGLx39N1UiSoZFnkYx+h5qPiv26ZqWqXrvrxYfyT00LxsB31aVVPs
teexex7r+6B6DvqtmuIffsFXLu06uioAAnSQISzUj0HYfAK+8by8XRPgbhJ+iC57uCyuK6X5Mx+F
vxRI8qVzNh0szg5FQR77rjrfXinDtcfRjlvpzLlvOchiRRUSBQDZJEDrfStIdezC7HD7P0y2pPky
pxUUrIPZTcUa4d4W3s39J5ctO1oGsUA6yKqwOUE/k+emNsBziFExnZ07Hm4RShlcWWcNrfyOt2qC
pfaQOBZjfwrafUibUIdQtW0p7JAPuOoUIvGq8NwtWw1fhiXXAVQTHVwmqXLTwc+SPi8PZLBQMt0S
BjAtyvVvX/jXhKvf0Amk3gjiWx+tj2SwT7eNxTT09fcXQxfCa5giAa4j9mfwkB17p9iI96Y10e7D
YLcfcjXBDHubHgtpJ60VJXm/9diKMMFX4oEuR97WTEq/DbzUol7SlZehvisHlYQ9O6zrhQzfFjnE
t9fI9CWa0w5D0SuIh7vgULMOVVk/lXjwdrmzcUExxIQ/L5gXW0At1Qw2uqNSQPAS1eaHLGzezrOT
hAX7fPsLDH+hY6mGenCadaZQ3hP3gq4xxACc5ss4hPtWSEdTSRrOjevBa30exj1SAW3Txla+RQlx
Pcdf2WsdSdVRxw8lsgvpwJ/X+uPEP+TzF9DcxITkSah+3l4kgyvooKqAgsCcTo57zdBAyKU5Dv0W
4YppaM2BReGB56LE+kSAVgovSKD0edg3a82BOfehM88Q1WYvGNCxM49JEWU/bg9usHxb8+Ei6Ga3
WiigAjxHx+xDY3+fmufbYxsuDTp0ahG93xcIEmnQvuvYhQD02JLnsHszR1v0dSaz1xxXCgjOgN8M
Uuy+ZX/lJXokCkuqwzK3UcyYvdf8tRMXUy89oIH9dC0nQKkG0H9/4M0GjOJ12wl0NFWeoXs7aLAH
ljN99B33XHhkl+0EOppK5Cyk3WJ5aavAGM/OPPQ3bgmmSV83/UVMa+noDbMKhpQpdiCV/ctf1dfb
dvO6TYKU4O+hEWuqul7WIQ1FgQsIEv6Lm3hdu3NNNFeNitzqG28e70EeiGrCykN5di0n36oh/7ko
/RvMgui6ZC+XJkJNWqEX9F4l0Rv2dj00B4gwdN9oUhyVirtDdEa2qjw6n3Ncbh+LLS6v1/0t0OFW
/VRBF3nCus3e+3X5FGYXd3xooA7Z7KqSBDrWqmXN4Aas9lI3cN456wgaOz5ulK5N9qR5cuVYdjOr
3E/bIkcAdYDEyTeOX9PQmvNa2ZT1mY1pB2t7AA3uMYSC2m1TfT3+BDrSClq6lii5ghdU8klK99iL
EeLO5L6Y2K6TN9BBVrQIkZryG2Qde3IELxZIKIv+rrH8jdUxeJuOsIpWhwO23HnpWKwxciknMqCn
jDgbccK0Qpoz15aEilDW+mlYP1VNglQklOsv0C3a2AHT9DVvXoGsB9NrYN8hQN+XbHqDBMTRz7bI
pF6/mAQ6zoq4duCLsPXSrv5djRcBpdhCPTN6Ivmzo/b5lc41io70FaAfy02ZR9EuiyRWsA/hFuhg
K4jKrR40x7wUNbgkz6ojyZaNlTe4lQ6yqjxa0hz8iim8NS59Gbvi+22vMo2sOSydyqVH/7mX5gJa
ISFPSr710DKYiw6uAlS04mGIy9Raqh+R9cZxKgYlgo2NNI1+taIXkT9YVtcC8tIDc8qYECDFZded
WDCcb6+LwRh1YBXuOROZwm5KnejzCJEcFa6XsX9vzR9LLi/S3lj+Py+sVw4wHWBVRCUPatWDELhc
E69dE/AQn6RoE3tNS9C8XjuvhHQONlhWpLi04Yfb32daPs2XBR4wcuqy9S60AsD5GfnaeF770e3Q
ZrrvH64W92KD6iL321rCZusiSgaGq7p7pXvdYqM0BDsdf2WvXeWrMLPvhq565H6YoAT5wHhxnMnW
7cL0F87fXxCMtJs6F0WoIBdJ1PZH8Ea99Ssal+EWs5DhHqGzj0KIOy9Vi9psPTxARSfw6ph3l1yh
M20PLy6FuIrm4aAXdLkDFXdIx6B/mpK4gypN0wEFUBQxGk7f3t5uQyDR8VhWVrek6UN8SaSOthTf
+s2GfsM+6DisZnJb4YR4SzqMnCl3ksjuSMy4d6id6vPt6Rv8QWcfzedRkLW07DvpQokFz5oqyFAo
b063h389wQIU79+mtLa1kznFBCjoHJyrxk2q+qGVZVIx9t51QFP8lQRbx7RpJzTXpmREZPShXZX3
CCft9Dn3+MYT1jS05tNyEfMcORC6HAN5lkIeg2UP/xjMVIdkOZA3GgPbheyLzQ5Nnd8H07ShHWia
tebH2VTgxT37QCLO0UdJOrTJVv5Wu4jBg3X20WFm6//jEGfy0NQTpDkZAEJfSAtai1+3jcc0f82D
ZUsdCBLOflp5eWyhJ3octwQcDUPrYCwSDpbLMhdea9sH1rjHbBMyZfAoHY3Vy8UZAzDrp43bPdkF
fysm8Db3/cYjxjT8dT9eHC94HE2sJcVwHzjrQeQPayDiQG7YuWlwzV2raSV+FuBwqfsgieiYWHR8
47Jm4x1gWnXNQ32r9xc5NzYkTvKDkGNM7T3aQ3AjHY7VkykTFp0HUNWFNM79BXhw4W4ESUMg9t2/
1xx1/Lmg6wy9mvZX0X4vhx/WnNRbO2q4culUV2HXu5XF/8St4q5iD40rk2b6uAD5zGYkvPcB4gKd
8cpdZ5Wh4wIPyVYO38F9FbZJ4aFVM77trgbj0atewcrR+e1fW7GWJzI8e+6ncqud1GA4esWrgiah
whvMSSsVXFrPShwlNjJjr80aDKZ60Ro9BKUIhGpSIsGR5rqJ01kQwag2DkDD8P8UrAPYexeWDXRx
8iP1p2Qew/vQ3qoZvWaZmL3OBbJAcV4KAtkd33vPx6favjRrldhb4guvrft1eC3YSNcZ2iiHekTe
9YcqGx7oXJ//d2u5Dq2FGhawwJlByQ8CQvrQ2t8QNt8S8uX24KZ5a4GmANJpnCkGh7LGocTK95s1
ZNPQ199fxF+COFDSycOSjEWMuSd9tFMBSq9ORxQWzokFcjeopLyLaBmcQP2okoK23UYENpmjfiVg
i8/Y1DepH2XxWA+nLKoPrrWV9zQNr2XYctn26ypkk1oTBFMccSmhjTzspWXUZSyDxclHsJs26egi
o3oql9oaTg21avagbLvZU86EaerV6cYrelZVIA2ohF3EfOVPftvviZLXwa+nwAv7yVlT1ejIhsyX
bcUjh8T8yMNDMXcbL2tDRNAL1CXYcV0eLE0ajOwhIPzgz+7n0B/B2VBvxLSr9+tv9+snaK5LoyxA
+qSZUqT978Pwy8LkZfKQNYRW0UEtW/yhBmPSOT9A8uJAE62d0GGuErdGattdD/1eUas/iKkXGzHX
vJqZha9wg/Us3OxxIMgCFcPxdggy7YN2Z3DBGEr76+wXoGVArBhPfIjL/mnoNi4lr10brrugubLr
yqEb+DKl48KTFtRjdie/sKxI/b4+LuzBGdyPtz/FtN+aV1d5g0yMP09gQf+Ut8eekmNGHsjycZj3
ECxcP0a76q9Qp52nDGmnaem+WhCKStZSbjUxGLZCL1z7rdvOoT9NacHzk8rFwxQ2z05egqrc/3R7
iUx/oXk1uNB81k3rlFalfZwhN9jnHd5DeZl64/rh9n8YTp5/Ctir1ywex2fYff8o6+bcU7ZRDjMN
ff2sF77AZgmlV4Wh/UIewpndL2u/75zXmUAyt7MDssIPsuhJyP/Y+KPcTPEYIoROAcK9YEQWsQDD
8Jwfw5q/XcYebJZkw4VNw2suHCBDVc0SU+dziCbE/jxfqy+8v9zeT9PwmgMXeWULD9nI1OuhKe1F
58CLHlnu7hxe81oF8QJGbG8CZRJNK7uMw7594y5bTmWaveaxTeWgABnBY5tJxTz0jm77bHXZjsQ/
3iR6vbphk9WNxYjgVgU/6xwVHTmXW0j4V6eOwTVnDfoe+ix8QO6ZVPdO3j7VEb+4sjrs2FcMfw2j
L5ypmW0KqXYobTp5fyjEjOameTz1KG3ueGhdF0fz1qpxIlYw7GyLgss4OnGdZwmqDDvX/rpsL+af
kyVqs+vaZ1l09Pz17KO59PbSvBpnMPPr7y+GDibRoj8KpPXtJBPQXh9ZtgXTMG2q5qy2q/ioXB+F
C8f5WtEVRP6g7F5CubEqpvE1b/U4wGLCgrdSxZ/KQvZJ5rj1cZ2CrQ7KV88QLI7msCS0/ZZe5bxt
bo3IwaJ5Xs6e+62k3H/wxbxLlRz/o3kuRUpZTYAlpStbju7s3I92HdNNDmnDZ+j16kCuGaeljdMW
jFXuUsZcPopIxKK29lmRXq7OqoVN1VXKNrIJJNX9pBRbfLGGXdYr1U1ZkczjmHxWfsYFMbag1z79
3mX8OhMIiEBaNVvZmC5LA6I2CGZB+mjf0NfPeeFXIaD3zM4wbVxDLlN2FVqh++xer04HY59xx0Gc
94rsO6FgkPIk6ifWFvTs1cslQbvJ31NnZUf5SOiUzoUDNmoVgQp/PS72xBN/qh/cbN5ACRhij16m
7opp8PmEVElodWe/cz/S2tuoyZpMXvNcJVk3uG4xpbkqzxZY9123PzuUJ4LuAd8j5v9DClJTt40a
OG3doKII5IfveHG/J8GJ0fWStSqpr9YZMkFVRO+ngL1rCXmaiuwwBXwjb21Yfp0UxOpB0M5D7HMx
D099lT10w+fbxm/wWb1kDe5VEF5UGFkF6qigs0ai+hTmW0QvpuG109bhRS4LG5ubNe5pKhuQy5VP
iorT7dmb1kVz3XK1ZRsRuG5H/TdlFH235ZZGkmnm2mkbRasc84Eh1ZCJMrap651KXqKDd522mrgN
lq9Xo6nj5I6/IhTjepYupAapQPEmC8OjAsJ53wJpBy/x1yhwO9zWJuZ/Usw+TI13d3to0wJpfsui
Zu574sCp0JJPvXcT+IeXYatCZtpZ7ZwdQbUw9h7uUdB0mo9MjdmJT/mWeLBhdL3uzJlr22uG538p
/Ad7Dr44XfPt9rIYNlWvO/MCqFqvhUkGkAyGSiLIM7xvQ6AeQz883P4L0+y1O3JO/UFW6ANMLcCQ
nEyeijbbePeYhtb8lXYZo2NEppSR7qvH0GyseK42TkPT4Jq39qyNyn6BMdZjR9Ccm8mjGtctojnT
wl//9cUxLgKOypaEPc6onPDJTlYlPnTRGlO+B6iISK+Xm2vLYh1yqEhU1M6J0OqxhHTU7T01eBPV
HHUiM+m6DPZeq+gSlmXczv37YF++DjPXnTWMpjCobdz6FFj8H8f27cLf3Z65aVc1T+3cKPPAVI0Y
DC5ykGfkccWK37fHNtxv9EozkDktEma4dqxVgS7gKHGy9nlU1cOyBmcbWc3bf2NYfL3qLN1qnsmI
cDDN9CgW3NCm7OSty8aV2zS85q9NW7d9UGCFoCf4HXCCcyfLx3lX5yKsUucCcTtIqngqQP5JZWhf
ocvvkUJkZWz26b3iH64f9sK1YDwQ41A1FJ2gYEAKdWrs6XR76Q3W82/peR58wfAy7Eb0rCzsvsz9
4+2hTcuuXY5LBzA5S2JXc+n9mln1yQ0gFTXuUh7Eomgem4NsBWwicCm3nE5lJt+sGdt33dOLzUUl
gimwFLLrVQ1BbHWxp3Xn0Jq3zj4DLgSl1FR6MPHSBh3QsrHehq3UeT2gm5WNAEHADiF6O/feWYR7
oKwwcZ3WQ7nWKoBNGNMwtIbDkEfzCQIRX27biWnemntmUalKRBmAiFooutbBJfC2NJgNJqjTeDjE
KbpKYLUBgToho3NgdLoDvf++01qn8Mj4PELhAxXmxWUk9qwRJR7H/2/fslyX64XTV8XkdbYL9xkZ
gkk23JGi3WeEOlHHVPd2O7WIWHRG+60I3odkq9xi2kzNK4Gn7rkncAsAmCI7DG0DUtI6+HF7SUzb
qZ2iWUUlErYcr5nFTirqHocRMGIo3N0e3jR3zTe5Y835XKFCi4q/H0OtrDjg7bQzfajTdVS9naO8
jAxKBqIrIeVPMF9snJ+GietkHRNrotaZcHnpWy7BtOmTg8c2L3am0TX/LJcJKQJoR6ZS+E6SV56K
LepsLYthT3XCDi77ZfF72CKJfkovv4/oZ6fiG2kTw51UJ+wYqt6TYDTEEeQCiSRD5AqLrv3Wzr8p
Zxv/YVqe6+8v/LRxrGYQNf7DqpozpdGJkg1zN42sHaADATRxzeFL6N/44oW9l2TlvC+66EJKY1TL
FV3yeIFleXN0K0IekD6s9h1FOnFH1vboeoMUWaqW6GfeZOd8kfsu6jrkifZ4FnQBHl/hoHowh2Ui
GSIPfGLDviigg56aZrRsKjF3zvKP1MueCQx+V4DRAU/UL5U10QUg3wiFD38hLG7bbue8NTeNijka
wXmAbEZj/WZFU5+cZtgqCxkcSQc8WUHXtMuKCwDqQ+2xs8ePGWQvTp7LHxTbGcZ0jg7XZfM6dUJe
2zcs5Gm7PcQruL44mosWdeaq0cXtglXsoCJ5ssPx7e0tNYQvHfaErnjwDnLMOVvf4agorJ8r3+dE
OiSxAFMUCSxAK1f3wS27xF93Xot0RGLnBoNCtzp2c0GZA7qQX6lL72WzhRs0BC4d6pQtjOXgu7pW
5J0ojtwB+ak9rFfYSx3fFGXVCrAmjlFVR8gdWZ119Nxgq3vk6iz/oIMwevh3MHdpNXZ+jZl3NV5Z
3EIOeXnfc3HpeXYqxC7VcfyN5qtrkeeBQBkx7azpXLDfkmbncd5yVtNHXJ34xYnU5165rNkIm+S1
E/NmiPvee1qW/nM0FMdylofbtm/YZh3jVKx2V6wdgkK38PoBdzGVlg7fA23FEmk+m9GJ8ci55n9D
pKmYd2hIc1cvWxK9prlrZ6s7lNxl0HJN0VQAUjbUEMDMtkvFG3PXLsFZw/wIb7w+zSB0u9IwBenN
RrXGEG/+0Fe92Nu5Vch/jQrKIn10QmLjkpde7JQ7MzE6lGm2G8xcRW2qFHDcrrjvoevVo/dol8Xo
YKbe4ZUnHa9N/c5vOuDigkgd1pJ3W9qFhnNKp+FwkBUYYewi5coJj5KX7Tkk3fKoRtsFoin0Ng7b
PyDiVwKFjmfKXJIFoHQZkDdxquqhq0Fcfj+A25ryuPbWns2xL+ze9mJ/8MhyP2Z2Nj864Ugj5yAE
7/gcgx5H5k+B1U7oUfRGEJtBXnCs3/tQuBSH1RNVxuKlgo4ri0k9ST7FWdVwXL3JuvQg/1BsnOd7
pyBZ7SVRh+aB716lSv6hr1H4uY+460FyulLAQe96Of6j2QAg30CjETcYnvVTokqZnyDItysR8I9m
g2BzI2gx4zkNhcVYemh1u/rlHtML9VKt6he2dNk1XZTjrCOglXvv56O1KxPwj2ZDQJ0hKl2AuUjI
Lm5EBGgH7T2yigEJ9UbiUaFCm43IwhYzt9EJWIEALG8fXCgX7VmbSOd9kbJyZ9ZDcaId2VK9H1B8
6O/CwMGl43//g2uDi/ayXuvSXVB+sNOxZXcteHNj9OpuKTa8FsoxuJ73IkU587xHO5SCGpLVjE9F
H2xsa/TKdeA6tHYdqL0h4/CuAdrwaMxhg506Xp54cjp37XwKpjlPHDpAumeLsPg6sB5Wrn+oXQx4
0Ldl6FfDfSX9J5Llx7nzz+60HptZvPe84n1Q7iMDC/TcWM6QTSG5IGlQfyghRAHd142Lq+kjrmfX
izMKmXavEhBjTzmRlzp69uW96r6NmYrzujxwslFbfe0ovK6VdkMghWNHs8AHUDQdkF+dPFrZz9v2
auDODfQMWZV10i78hqCxcTyyFXAOYCKyXyEquLz5mg9fquJZDv/d/jeTAWvXhVKitWksB/yZ/7sB
iSY6zTb8zrREWsKMWT1CEdSpU9f/LW0rsfIk97dAZaZpa07tlIPr5BE6NPMG8mnIxkmn27jlGIbW
c2WO14gQCQ+SFuGQRH5+LGiw4xyA1ei5MgtonXEeES3AfqSSOson4KTEjkB6HVx3X7sE3bz0MHgv
cPGrgD7ckr42LYl2qbcjnsmujMDAbz8uKk8YxKRum5/BSPQkWUulT2gtHPT8f+7WYzugH1btuMVf
F+T6NS9CAWuRHRNB46SSxksE4E+bROTzvnlrV/iwBtCoXCw7ZeM5kweruJvVcd/QmkdaU4XmKIol
WUDqkDtFnC1P1Za0mSE86skxq0PTzlDDb8LsIcu/iPaLFZyuSjfl9I2qX/u+QHPO3A+w6m5O0mh6
BuBKNqch2rjEX435lTNKT5AxkWVhgQdb2sjuPut/8Ty9yk1wyVC7/XB7+gZr1zNlBPT3nnBXPyV0
PA52/XXptoBFrz0RYJJ/bvQvTLItxxkAUvhoo56L+W5FZwuFJu9WQ6xp5pqfWo1V+znBwvfLqerO
7pZmg2ncq/e+mHblz53nDTa4DmRQovvNG2IniJ5vL7chBOgJMtH3tYNGNIKO8g+jk0zBc5BvHEGm
eWte6vitxSIPQw+WPPSee/S6LdS0aWjdxrllI/WL062Z7yGTRse726thMHA9xeSUtk1FiCnz9skN
z5n3DIVrCGNMWzUPgwnqWaZctCMIafAHfYNjgn+YEdLlJfQ3HNQ0/PW7XpgK7TwcQd6Ei1F2HAha
q/CEL/Ea3OJM+pPHeCUC6D10YEiN1mpAR7N1P536S3Oa7pa3kLo6jok4bzFyG2xSzy75HEnKimB3
Cf3oifsQyfJqC7dr/IKrSb1YoqWfq4JIfAH/ND54xzwNH6C/wC8kaQ/L3ehuHK0mS9KMPwdrVTs5
NWoJdnM3WUECjL+MVSvOAqiCrthqvjX9j3ZerZHqbUYq4FOrIYYCeF58ynIP4mwgWfpy2ylM26Fd
JbOBrMEYwGbtlT0u4FRuhiKpxy1EoMlmNV8GF3Rd19iT1KrfLP0nR/XgznsIp0+3Z28IFXriqayl
xTuwioOyhz8N1ZKE/j6+5kBPOWHiZeHaNYXiQJFMSuDO6p72zVpzZAucx5S7i50GoCPwvvjlztW4
bsIL61e0mceyxmu2De+HAM3O61bP/XWEVyKD3jBXo7yFhhv0pXrD+25Jc/KfIw6Dt+82qbfM2ZIG
wlokTQPxrldQB/w5bNVaTS8+nei18lFobeRwvfLxuInOfvioEA+srwEuloVaL8F0KdnP2xtryCv8
w/xq2X3U2qt917j1oc6/NAV9l4fNkRIHpzp6kVHBI8vz7T8z2b7mubIuLWhurHba05+BCw5DsaU6
ZhpZc1qXu5UdgeYpLUsISsS+2lFSpxH00f+2z26pO38EZ1QKLOwQe4V3HDr58fZqvB4qwd+ujS3G
KlNzB5263EEnyCFq0qG0YyJO6xZv1OtOgDvm33/BlSKg0+wQbEA/Bxqa5YcYT864kfZ4fdGxPH+P
7leVVSi3xM2+Tob5NAy73q5Ul9DOJtIryuC69pgdlJqScUscwTTj6+8vwg0oO+0+zCMcHWj/aHv7
1OwqdV0tRTtgXcCBnZ5gMWj5mXtva7rEAY/lekApfOMMf/3gQ3r+79nnGXMsnNYAlLfBKSi6t9Hc
njOLlzvH19yTWFPo2g3WvREX1KXjJkhCb8tDTaaoeSjSKDYUpThJR3kW2QfmfAASPpen275k2Fi9
W065YqqGGr31Y5fdiyW6NNUWcezrEZLqbXLD3KCAmeNUzZsnH1nvAVICkZcfhcpO/npk7XKwRH7e
9x2aw86e4zcT2HXSTv0QdfZO+tHnfSNrzupMFs8aPNvScg6fFOpcSZvzfU9CGl4t9oVftU1DcVjV
811rBUfZzL8jNby/PW+D9A7VO+cId7EILVhuy4fiu3uSZ3bo79Tb9Z08sLv+MTvyjRUyWKhel+l6
z4/CGWuf9adofERrEuHIV9CNK4PJRDXv9VnUys5C7PHn6L6rsvvc3vdopnpZpsz82h0nzDxY3/rB
1wXpj3JfjNcb5mraKF9VV7MRLsgkxp9NRz5t7Ow1NP57RaN6u1zJ1mxiRY7D9TF8l98NZ+uY3Q1f
aOyd+nN0aDce0YaF11vm+lZA2RG8d6nlBeAe9o/lsiWEbBpac1d7dSbRN5F9F67fufC/gV5lKxgb
roFUp3Yt/bJWeeuTdK2Hg8q/WGN2ETUKka4HrQU/liQOxRxL9uP2dhhOl0DzYUK6MvNGAaScF10i
Jt/WA7vnJT3eHv56q3lts69L+CJEhLwUIUUBOhWufKj7X7Vo4iz47q956rF42CoL/3n5v/Y/2jkc
qrlqfdQ9UzpVsQvVtbAkifB/CoW8bzifmMpj165iUV5E8dyjJ99vUSinLG7UXYH82+3PNQQTXX2b
VbadDZzQlIUfR/ZVBmcq02l6d3t0k91pJzUK+HawdoDZ+mSJKx/55qh/u29o7ZymS295eYjs3rQ6
RcIU5OzFXH7cNbjebRf4YcbDxSZ42vzMqyBW3Z72Uly/9Ga7EFVXZIJhvVAcG9VPv0jy+eftSf/J
87xiUjq5ayl6l7RFL++dx+ZCk2/DI8pAiTrVH9InfsgPW1ckgwdS7YgGWfBChgo3jah/rJw6HtbT
Wu8dXHNvBbTqiCw8SZ3yDuw0YDuepsvtBTJYI9Vce23DMEI3Bt4B8t62vnlgIb49sCE5RvU2O76g
IaMpF6Rsj+REk/I0/ujv1rM80JN9t+6rTVK94y6SxQpVoQw55yvdVx4z+mzTDU81xAG93W4MF6+f
OUDCilYf5nH57QjI6NI+K0C3UG9l3UyWozltObpNEw6IB9nSxkoFJ9IXcbHZXWIYXm++G6oxrwe5
dPcRssSO+9UCor+utkKlaXTtHVy2OHeqEe7lo0szv4imiBvr/W0LMpimLrxNG6683sb1BTy1cRmw
D/26dTE1Da15a+tyRC+C19LsF7G3+qjMbbUJmobWfNXrGCBXwNymHMw0GZmSIp+TfQui+Sqii+84
ICZP7To/oPHL6bc4P0yT1g7eVUnLbWaceM5YJaIiCV+nw+1JG+4O/zTYzWCw47j2QhvHOSzVc13m
QH5DfMGnsRP+LKutzmGTKWrnqufQFk9JJKjQ7hCj1WFqf1btFmWh4SGpQ48c0qmR9uN8J1vVHGQl
ftcTP/Bl/LSIxjpASWFK+gzp5qLaV2EEtPnvS5c3RjZbPNyw/eZRDE+ufee4d/6470WjY5IiAG47
sSBuuoOb4AA4592WDpthI3T0Ue+xnjAFzrDOBdoFBDj84uVbzQ/X2/kr57mONwqyolgkse10Cp27
iGYHWn8T7niYMzuZo3xjdUyfoDkx8R3uRddTxQcogJzy5UTD021/MA2tOTENqolPayfvg/rN6iRd
/t7agt0avFiHGwWdVbsTcjWpK5xjXbNT3e8hcsAVzXP+NsbB62gdldRJc+csyXMjPu5bDc1pwarY
NQHDdgbkwenekwlF6W4PSdJ10trJqmaby3ldu/twXmML4SdEO8iueevQoqgaw9npmJN60ZNXvK3L
h2arNcFw69ChRV6Zz73PHZqq6r8Khe7x67S+EXxfTkDHFkE1oSK+jZcpmtdrKI4Kb6s9xhAi9RY8
O5hFJa9v0Ek091zMF+hUHulsn6NIJByq9yvYP8qx3ncY6ngj2dU1mP05ucvgpoMznSjbmcjT4UYD
aEq4XEbkTfwHlVVJ/n+cfUeT3DoT5C9iBB1oriS72UbjpJG9MKT3PtGCBAnQ/vpNKnYjRniDRmwf
Zw5oolAFU5WV2W6aw1AR/LKGNqd20BAPdz13LU9rQE+z4x5EtqT3eaUUpfVgjyOSJH/ytOv4Ui1J
62mwdKrrvIw3KmhhzxBPgsc/jIf8ZJ3Q0/6BflgTmrTaar1iB/tPW16/ZJTgunptIN3m8uZATR3j
oSKsZLzRnDf/9zY5r0+Te15AXT05LxRPtdu2V3y6jDWa7NXMZoY3WoFrjnEedRkwhcvIQCNQoGSt
N6GzlVl55Ls/c9FHIdfQ3Kg+WroHO4UduHOGRe2bT8R80eo/qcbdJ/MmYbT2bVn0G7bHsW9iVOUB
qjY056dim5FBRrwFTHtdMLR5KeGFeUpSSCSdgsN9yyjdhIXNDbfoCdBAtXew6q9E2xeuWkg5OBeW
DawER4Yv3EO4syGb00NGdCRaKrtIJ+nQgGVlCxH7TsVjH5RCZvcIZHM0VktsQ0SBzv+uzp1uIx2s
gROYpR9gDaiJ4rwdhb3uOa/K18ioKbGFfdGJcbyGJ2JF1tFpYufYJtUxjJfqtP12YpHmiU4gSeGn
MoRq4NUmrNnq0Vk4QTRvPVTc0xy0iuWWm/PytpuszschYgePbXgslh/NdN/tVAZOQZ1hmpoB78CZ
DT9We/00moDomOLnXSEgQ6ZyMYMgfy3BHmX8qpcuyZmhObMVl3e5G2+c8sJZGlwRBmtMefHNNJzn
MBcPYe2mpqfrm1NZXgphbwtraxa4BmfTT5aTiLS/B+Tc7zOOFMWhv86d15ugMaBDPIfNkVk8uW9o
KYLLbuWs2aOq7pprb6FUVqyaTVPl51LAjiZrQfgTbGBnLI9mFSRQWzrf/mpVjU8GRZlGCZZEC589
x/PBjpukSogfdXPkRnMyREPcPhg6TIS1r+E7zz8ZJmXkrLG5iQOL8Sx1+tTrv/XN1809N+ZrvXxq
t2+ZeG2Mj3bwhHYMjdsqrCd36VVrV1HPdpB+3ZsrHuzqvlWRG6Yym8w9a5CFgmDSI59GCAkYmhhW
xICMoOo4SNjrAsfY1r1CkzLqjItbfb+94qqxdzO9Odz9dq1R+qt2NsItIoACcXDQ4nGoKfmpimcy
hsqpwnkM0bl7KSu7jWxzfu4c5wyilogseRIg3hrXgHh5t0TMzu4DC8lYKsLGrhl8H8en387ROM8i
osv4z22LqRxIimzDBRX2VJeI7OKBWJ+p+/n2uIrcmimF9ZwLFC1tjNsXEHzK+2jp+thovLiu5gPt
H4rV17jq+2tOZCzVYJuZS8MCXFbMePKMIYIK75Od61gnvHfDGqX6v12K9a3dEw+REC5fs+LfsPvS
tw/5fVgnIiOpKKdtH4L89pKxMI9a1/hi56bmPHj/SENb899fbufIx3o2EuBOcejb8+SUqEl+LwQ9
sPsK1USGVEEfZRvQI4jtx26TbRVg+3i57T+qVZUieXKznsLdxys4ocbpYMw/6vyuTYLIkKqwK1lo
EjhMmwWPA2NpTrznttZBot+PKCLDqdAs31XbinBFTWCIm2WgEbE2zVtXZRYpXF1wfDZNWwGYLs5e
2USlOK93ptqJTD0+251ZhpOP24n4xQWPyWhqjinF4UhkIJUNOo7c5VjO9ZKl9qFCBTLKP6zHIerw
Qsri7d+73EZGVXUB8LmWs69t+dODPDkrvrXrt9tjKxZWZh8XbjuGMwu3i1fwCH8lgTZ1rFhWmXx8
gaovWwLPvCyeF/VuCe50KPx1uqyRavj9/2+ORWYwUhUZFtabashAlsls/OpdnUamYoeUkVTrMvKx
yPaPRyatq/8tvfBxBJHxOOlUSt5/QBIZQmUxz+F0QKHGLOd0QXUGyoqWU8aE1CdaHBx/iYNiONxe
ZtV0pGs0RzfJGDAYqxhTqwMfUH5s15Sj/fP2+Co3kkJ44fYMCmbsD8yJ2vXU6N4WqnGlE9dp7WYs
Knw3jnRkYxjyPEyTvFMMLSOqPGewwXrX99fVT7iRGtbxLlPIECobihB1a0GtzaNOlLHiAK14zd1f
4fIy7TiItZeKDO5yElv2CZwTEUV9ajJ1KuIqi0hna2VVo72sC9KZxq886GO31N28VR++//9NrIqS
2MswBePFzV9Y+y93T9t4n+f5+2TeDE1qso1OMWAZAwqiWzeduE50TGWP/VH0ZmixTSPhUAO/QJqx
YgdflxpVWUMKxrkRdOpR/kV/kX9g07XekGUJdDckReaYyELXZiUy5rn7MgI8cWmPxZEcrBdkpY6g
FTrqGr0UO4qsdU2BFAxaNPNfPBeIduN/OXhOaich2cfbYaS46MnwJycXrjO5FvI55GgXVWQb5zl4
cvo4D3KN66gsJQOhBsMw136Dpaaje6lP9YGm7nn47R7pMT9umpuZwotkRFRGjLCxHZNfQX/1xQI4
NxrtWYd8VLiSDIPq6nnyxeQDTFyOeCeQz1C6ibva0tzMVN++/+ybCBh7kHbZgvkXS7xMFs4Mq9Rs
ZX9Yxf6bWSAyEIojo0koxOrQi+i9bEc3Xh/aD+vBjb2LF3epl6zHugS8KAKU9sf6Vee2KoNJMc1c
cMtmAOlcg+rrVB69ve9g0VhLNbYU133ZBhsHHPDiDU1Uz9/FCOLKTfOmVcWDdMI6E3qiZwtuVDVm
1PQeNAm8uBVVunhfRRdqok41Bem8rUTVeZvAqnhm2tlgCUqRwLoroGVgVACrty3FhlFlF2Ym2/Sl
MT4UZsy1EDjFliQTkrszEvLWWInrkq+PjLQfgqFIVlOcSX+fnDSRMVKLyaHgyMPlZAblP8Kbl2id
7isOEZmRHM/mrLOBarwabDmWvE9Zq8MbKZaV7P9/E8dBlRcDJ/DMqmORmOuL5xdfjKJ+vb20quH3
7ePN8GVdgPeDYK+uVnZoCY187iHlqVMHUw0vxezUcXtdx9C81LVISn+NvXo5Nb6R3Pf1UtiaoqM5
Yahq1wKNSGE9jxFv+v7grYauWKRI2oLK928LEQOI99EDmJdZSUtjN+YxFIJP9Fv9AU8WO2JxG1fx
ffORYrgX0BaoOpirCh+AEbT4x0pHbqmIMBkjZXrN2NadNSId3FiHsaNm4ltQnQwzEJfmQ63LOyve
RjJaagwxB9IE5snJP2YDWCrcrzT7MfgmaD1+mc03g3ONsVQrI6Onij6DqThyevZkJ2J4oEWJCPlk
LqcFZWvD3SKIFKECXEWuWKJO/Pb9r1v5fHupFJu6jK6azKbyw9xDyJvu59kJz4tlPkMsKWkrep4g
+Hb7Z1TmlMK/6Nph9mdoU4f2iJPJCr+ZY54WuDIETXFGcuezqJ2DMd3DaY+WxP9wPDllOdOKcFRV
zIg0ddL1hWYqihuJjLlqQAM3CBNl/605zt6HQNdHqboLyogrZ2qgmoHu0ouDdq95OTeOH3looRp+
lKI5s+mXwR/nf/spO60QC7u9LqpwknaFaeSTNxTwvXJyIOx9qadXt/goFl2G6v18NZEBWetsUrPn
S3/dahrTbvwa1DTdlhVKXsA843i5DPl633NaRmjVhdczhpW5CLu/9qUZtcTWbNCKNZcRWgV4F0fk
FoA0db/XVhEbC4tuL4DiZJHRWWUbMnRs1+YFhERHwcKoMprU33SUrqrNRcZoLVtfbSNDWsT7XMHg
ZwfFOvoA2PzcRWsCncJEv+2rrCQFuV9ZZCagV7sUXtq0z6FxH/aOyPAsYixVPwcYWLDXpv/kr0/z
PXSx2ChkfJZYiWvYI+6ErsMvwOSn1QbqT36PdNI+vHSyN1XrgGIfJ7twbWzqbgyguMZzVNaWQjfv
PeGOuC+A58RFLcjuhshnzn1VbyLjsqqwKVtIBMEuoAXxGycx1jsTmzIuayCZiyIWroL11j1AKPli
gxXEZGVaGfOX21GlOG5kaJaD18mcB4Z1WcDB1VHrYPMvDEz+ngNITBXlIogLR8f9rFgIGa81rIFV
FrZvnjxwYE5+dc43HTZJsX3K9OkbW525p3AfkN9G3HkgfPkwVN/y1UmgtH6qwlZzDqjmIIVuAJ0g
r3EDFEO38qefmTOIY3GDvr0aqlnsP/rmcl7UTdjxbeuuEKPMk97gz8wfkr7McFOvWAJHq6PZubNQ
JDOrE9B6Ln0D7nBGwixayvl/rqC67VplJyme3TbvjInhjLGd18n8bm4fb5tIcQzIzOp54KCbf923
IeIfOEOSjAJewXWvL8UxLxOrm71BDMfiSIvT0ECpYuoTao7Ly1JOD5tV06fbs3jPOuBYlzEIy2Ka
jWPV7AJswMvmP7qLr0lsvHdN3UeWXMgMWQsKJLC3T6CejzZzaaMy47+Llf8qlxnioKwP7rjf7T/l
/O2tuVG0VVnS4TKF6FqJAmf0v4ylE945vORBZdfxPCOzuPhTUCWQK2gvlTdvmtHf86P946VDYfij
Elzn4yXPqzaq6xz9oE4HNuig1NE+qhZZetwFZhc6tsnB3j53YeT2HTu2wTRpFvq9vQKcxTLsAHqO
NunHhV0aRgk55Mwp1yS3i7WNXa+tXgWsFqSO7zU02jpsLBoWk/cNB2aRv1d9Xn2Ir+0c0v7QhJDR
zvgxz8GSXnLdea2YmVzt4WY22qEAd79R0vVHQCYUfWyjOQsr8GJ/I4C0D8VTt+S69qj3FwpNnX9P
yVsWXkwmPK3EvexguKD4Atjynv6QfaH2SH2zqfdGkw1BsYmL2zRztHaB98y8rboDnLOPvm9kb0bf
3JF0QQPqagtk+xcfbvC42MxNbu9T7+8mgYyvsBvUzQGlgVi9DWR7Pp0yPLBdiAnGdtjP8QTguCbJ
rFqD/f9v5rEI9NB0Xd1fVq/cDojE4pVa1qAJlve29d1K0lZlCpTkuwHs4ZDMPHTZ9FK1M41WkPbR
vP1221aKwJBxF4OFtl4QDUBDEBy1cYkGu8Qyyn8bbugavFS/IO1ZpShZ4c3teKkhin1tHcEPvbXO
p9pvft+eg8pOUnBTu2iMSRBxMQzrvOV71dKeD3mApu3mrhwhFkPGYvii22hb8N1l7bNvfbTX7OtW
6zByCkeSERhG4A98daHS02IVyMqh7VQc7rKODMBw6s4v1sIcLosxTgB3BJu3zl9qm1LhxKwUY/e7
2NH9L7d/TrHcMijDC1u+WmB2uvhVeWFVkfS+uLKy1JyACkPJxe9isze/nUoYylmf/TlEEcHSDK34
crn47VJvI6zpxaUxlzIdeValrALHB+Gte8ejDk4k04iYQxFsrduJi+kycNK3TznSY7ftrggCmTHE
M/qshu68uFBenc1alJCQDM5mRx63wNbl+VTWl/a71itwo5nW4WKAP/xjNdc29qSq10xBNbq031UN
H2zkR8ZLxfsMuYt+7tu4XA2dRphqfOluRgfRjN2KE5O0VFyq2jQTD9jvO9dW2ucyD9o69a6FNUIh
7OT6RCQTs21NWKm+Xdrj5rGvGHY570z8rHs12irro6kr6Me7vEcuhotwAe0pxVFDHNZd+n5ojwBl
FyhwLXbMfP7r9s8oQkyuh5fjYpV7ZuOyw7aOgZG3yWLwU1uu9y2CXAvfHMh5zTP2UTYNS1RVGzpN
yuWu908g18KNEOKs04jBrd4+dD59LkehuRApotfbDfbmItEPbK07Aektf4YU2Ugecr//PG3tCzV1
nOsKD5Lr4TSvZj/nkLVveG4eS/ADXJEb0z1BVaPLsdsFI5kMnMG8cuPN655zqmuYUw1t/22boW6y
JStqDJ3x8rXpaC0idC9bGtOrhpfi1uJ+MOahjxNlskVk9MUjtz3N2IqbqCdHbYHX1JoVeK+NaKTg
2dlA7U/4fRJmxmUunPuiV658g24XnAwWjE/H+gCt0g+2mX+fs+yHj1rTXZErl77LstmYCdD1ZZjs
lE5BRG1UF7N7OrtxMMplb6sreAMKTnHpvHCK67wQP/zQZp9uf7xiieXCt2gt9GCPpL8sE13Strbq
Q2ZvmlNLsafJpW/HGoJ1WN3+QvGyNOz5wklzrEl136YjK3F75tB3Lmd4j9dTYrlZvBZ9ctssqi+X
YjZsLQfFIbzCWIf7Tls/+rORhpR/vj28Yk+TiUJqb83d3gr6C6oGbTRBjhvog0c3LH7Pk47GQ7Wy
UvBO02gxkZPhkkNs8WEFtw8Yg/xw0Jy67xbtdr+UAngrZhwpDfgOxbDGNns2LKSXyx/MFy+AsRws
68W0f3XjeERyNQ2mO48xuQxeiLaxim2xL02+fjKagH4YcubdlwuRa99tYI4T93B0gYKKRg5yR0nl
Q1nLW01dG6YiGSLXvEF+nZfBzqPO3PWbW0HhY7SH6+AG25MPkQVsgTbMWZn0521XU7iBXOY2tm2B
Rij0xzizr13ACSDsua5bTOHHspy379fFlJk4IGbzod1+jVZ5ofRFFLoDyNqdVUaqwcnkajYtS1NM
5q4SVnD3XK896IfLMSXCuJQmOxVbCTEaWic8cA9jvnoH2+gO9xlO2gJmcFvn/WQhzWN3j37dHAeq
y4SqzCYd220/iWFjuC0ZhX3EEThyE/xAP22hyVyECqtJob/m/uqMVYWzVQzWAYzov3k3pzzYrGgx
rOvUjTQuwv7oQeD1PmNJmwFu89acLSgkAkxhRxzUGPHcDqe7BpfL2yIgtPU3XM+8IqQfLa8LfqJ4
KeL7Rt8D9c39spvHYWxEAYlh+jj3zQEP3fS+kaVEYV6Z9koNPMhZYRyAOUuq5vm+kXfHevPN1TKH
YutDcSmm/qEuqud80PUtK3xT5hoJnGUpDFrhup2FaKY/rSZIv+mnadIspuJklSvaUAmpF1N4HFJn
gfcxaL3hWA0gfAK+SbPjqX5BCtww4FVjIHsDxM3vfMWNr/QeKS/vISjEliQXtpdl7nzewkAuoDyO
+2Mi8w5T0twMFNu1TD1i+WVjiQwdDNill0O42rjyta2mmV41uBSlhU0D9DLheCva/NESwo78ebkz
RyQXt5vCqTe7QGq5sKcvjthenbFM7CBIbru8YlXlwnbZrO1UuOjErcru4tIxbhzjtQ1LzQameI7I
peyJGMDQrCYOGt+Nc+tMy0fMJ96WhOu4v1UzkIK26Ndwm3MbYp09ecq8x4nRJ7e4LyEuK4F7W1Ga
6LyFV+ZTMlZ2vLjoE2yaIBln8uv2EijcR6YjKflC2AZZqYu9meVxI2Z3LFdXxxqvGl0K2wxCumy1
gW9cBnFuBv6IktF9LzRZF5zP+ea6JhLUqPie3S2IWJC/hosOcqfYMuUS9ro1Nd1auGZYkvPsF6eS
GB9A0XtsPN17RGUcKXKNvKIF7iIgU5oHJw4nJz/Mje6NrHBMmYfE2jwXVHPoSDZcloZ5deyL9hlV
g/t2HZl4ZB565jSdgdxlkP/KWwbNd9Q47nJJmXnEsgSB9i9kfIB8/iIWMBw5Vf7t9tgqs0jx2kB/
NVgpltUs6HlpX1dnePUMXSVONfr+/zdHuJ01fuCU03ThtHnwCmilZzmAGzpZGdXwuyO9Gd5wh6wv
l90niTdBN3npI7IOR6h0He6zjhSu1eBTg7QcNdaAfaWTAF4g7J+3Bv1Ut39A4fJ/3p1vZmBtbk5W
0MWDLH7FdbVmYdwU5st9g0s3ZPShTAEzkG3takf8tOrF+R93xXinx0vR2raFaLoCa2t2Rh2Fa88T
Ci0ozW6mMIxMQoJKJ6vAYAqdd28uD5SFNG33xN9tyygOQpl1hExdMwYDxDumajlZWfU8ZWeAKR7n
uWFRsYyal7ZqEtLdOITCN67wOG+bVZx9Rj8I00xvz0A1tBS3UA8TXT/hnC19n4EUfGbR59sjq2wj
xaxXDcwEcTvozFHhbMMtDX3gS+zzthIAcRZbc5arfmaf2BvP9y0RCrfaELsoUVHf/xTO4dfFdM7g
Afxt+N3x9mxUdpIiuKlGIOkabBE57cfEDaE4MLitruaj2IBkkhEUBEjRrhByK6mVEk7OS7B9qqp7
mp5xC5fhPn6LmnNQE9xF+PqFrNj4AaDRbPwqw0jhu7ru0IKRGefhFlaxlwUf6p104bbV378s+DLM
hwSFE0DzbLp0Tf80OKGI7Hn4ysYCGlpGq9k73/cgXwbAuAyctxUBm7eXOzv6fDgazP7sieZiGfTT
4LSabfT9RfZlKMwQllZdGhW/ND53I9/K/0HlkALt4erSZe+vhS/DYYygsULmTICREOu6FP2zb5bJ
7ZVQfbwUzesIIui5Bb3VvNBLuEJDLAx/Wp6OI1T15fv/30Qx1LzFNmQ18Ap29xSOTh6JjH6//emq
saXQDcoBqanMRXBBIjitc9dKhZ8VGhdVjW7//eWm0/I2cOD/oBL77pKqjnjLNbGlcn/p4J3Q62Gu
Do7G2bOuW+Ueoax34YEXeYwm9xlHCl/b2cYwyHCdbUjwg8Lxo8CYNUx3CtP8B+rihwtvSpyOpe2l
FqEz7rLBfQAOiHz9bfeN5iYtN6wqJ+6vwahI7AVQIr7LKjLWpXFKGuCygxeEAzh4Z7e/+CB0wuaK
UJKRLbU95xYFdeeelL00BlTCK/LqVkSzoortLJAitaC8NzubcYiU/LT6PLa2OUV+M65JAxl13aap
Wtv9/28CNvOypWg5LERdq/oFsCr5uPXzvSaSQhZEdAYQsNYEDWtvfODdSCLu8+pQGrau01E1ASlu
3W2pvNxY54sL0ZgBDVR2+OO286jWV4rafAFjipHBNC2oNbepiAkOmIiyQpN9UX25FLJBh6yLCx7+
C0CbJA5CUT87AsKg//9fD8E7uVKVkbAMWrsEf+fGEmvin/gwJuOikxV5t0iB8eWSlBGSQgx+tl1G
Mh62eXh23SA28iZxIa+OvObFWPNk9dqnJjO/mWT8eHta722l+89K20Vbr4QDRYZe0+G0esdZfJ/d
jya7B+a6D78H45twYP3KZ8pGdJJ0ebx1SyI8Xd/Ie+60D73P6M3QTmijGLU25jVrv0z/duV1aTRL
/Z4j7SNLO0XjtR6ZZnu6rrzsxj/v3tgvN6GDgKtsLu0Rm0OKIC+rncOdJgE0hyqWnRdI3neBTktb
QW3lyG2WPjYhawiH+Wp9mhLyrYj7uEjquHPAIrKTY+iUrlRzkbaL0itdHnbg9zFxLkSAgfuxvQC+
UEzrb8cJNCuiWmtp6wAb59YXhov+DhFci3B9skK8nxpyvC8IpJ0ja+Z+8NxhOwG5XB0IRLReAoM1
Lx765lJAGgLN8akwllwWoSRbfA8p82vWpLitDCydn+f+cHsS751v8Fq5JuJlpT8ZhpivXvCpHB7B
QEWrtGyfrOJ/t39AsQhyrx9D4awkziium/OxBDHGdKosTa5DZRjJi3Jiu8HSYJsArfBpXNYEiOZn
d8xjGui6qBRBLddENtwXrTzA12egLwKrYag7dv6kIOXy8m54yXvWtkSdFOxIV/JpO9qHKXHjAuQA
depDNmuLnRi8t2AIGLSk74quVEeuklSWAZn2vpqv60v2Is48pfFwzU5eVDy6x+qQHx0N9kZhNLle
srGts4ccUxudF6v7d9WxcOynyzsmkwslLLfcynRzcAPNv3x+Ler9XfM8i3jNSTL1p9sO+y66BCsj
9/8ZoA/3cgY7icSM7Z8cW6B99p6seIjEZ0fzjFKEhVw0IQCgDUuGuYxNDhbfBz6glNdqjmfV4NJR
sd/1ChDDz1ezj8X428mPZNQ8uxX7hdzoV2dzRjnn4tow9mm0IfjWmlcfIj2UmXHbTJrHznswgn0N
pNBu4ECb0cOFQOB44WmdOql7bC46zLHKQNLJ0IJzNmyKcbpyyqMpOwY7jmj6fduBVO4vRfZkWF7j
5ZN1segUEa8+4D6T3DW0XC6hnSU6b4+sOvDBI0oOpaNLviosLpdKBjvPC7PB0NNxOI8pNtQjP4uU
66Jqf2y8E7zvlEtqJx8xvpt2p+0IUYHrcAUsOzGTKTWSTJN+UqysTNoObu9sdjvckgguwd5kfaHO
isLMqNnaFMT5jszaPrj/z0wimQ9Wct4vSOxUxvuO/bhLslJNllqx2f3Zxd9cVHvLdrvVhr2GeY03
9xoIdPw9mvm/ED5LfC0NtMJZ/9wE3/wM+JgXX1iDeRX8HLroj9SczapxpQDOG/RJCQ8R1jpGTIIR
ULNes8R/XOY9V5Kid8lNtnYMpvEeqlfnyKMmqVOUI2IRiQPkph/BqxcXh/D1dtCpHll/GLTf2Kjw
zSaH/t58RXtIllLQxa1VBEKKnTAuO+gWXBGAcm2l7OrWrRexB8gu9CtOJLUOQ6ormikuS3JxZc4d
sMb1mES+tng6RCQPI3sH+Wt2bNWxKdO3i8CdDFRq5isSAOf2OF2LX1ZqHiHTciLn/OvttVC4lczl
zlfWF9PMp+vsfKftU7Hd91SQm6iJI0ph03q+bmvTRbWbo6PDHiKvnNLbH67aOORmapa15hy0WN7K
eJjGR+KBx78voyU7EfcQ+M9l/yNs0gFU7NZ6yo2fJqj9l/v0vxy5vRqCZZBkF5hePX12l8vAvoAx
8/bEVCsiBXqRheDKniasSPbozp8WXYlIcdGQqywb7UBRAP3eq9FFo/jcbymklnjwmeu6/5UOK53T
lFVW03fYopoP2Mo/bCfncYrbnyRmaRProlrxK7ZcdBF+vRikgX2Ch+1IjtvJiPmRnnPc70vtqffn
AvDfLdGWqy5rDc71Fqo3VzsdjsvRu5SPgCsm5aFICDbGOnaftt9uB4bq9WQ931759zcsW67AkKpp
WV/jN6tzliLgT+xgpCLV3dEUyQhbrr9YtKZVM2N8D2woVfHYQpJpcE/lfC2DOXbC50oA6fnUjE8G
OokrT5d9Us1rv1q82e7HDS327u7R5mU41xdxmo/uUaS+5grxvmPb4R5Ib4ZvwtE3gRRBcssb84hZ
zpVZ4OE2gJAtDDN2tkJz5Xr/KmTLjcoG98XqZbCflX+sCfhXUsPUDP1+0Nv/6U92O5b3IYZ2nA9+
+7wZmnH/4Lne82PpaM97Px/DcIYfQ1bUiL1pi4bh0Jmvue+Bwex1CVPuH4P+2eE9lMuC45LNUW+z
g7P8U9WfqHFi4mNRP8zUxL9FNJcf+ux4299Vk5b2i66pux0+P11DwtK6DU79rOvjUfm6XNwpTTsr
Sr7C51I3XRL/WD1VX0kaRLvoFtQ4DndNQS7zuNuwZgGa2E55V6/RFsx2yg3gPO8bfff4N55tgILZ
Yn0DtsPBK6M8C3+wTZfLUxhfLvNYLS+ahgX9qe328hedP7hroGvGVg0uRXw1u+M0r4t5nc1028Bt
qDkb379zQeTtb4P43RKMuANj3LxOTLtDk8rDODlPvo7GXxHiMpm8zTpIxRf4cDF6cbjUx5kMEXpR
Nd+vsot0tjd9sAAaFrDTNH8zBL20eXjX88AOpDgfW9AEWmHGTgsrgWbu3MRDOudOL5cClVsVZ0Wf
m9c+SNAPYneaS6LCHDKZiOcPoWkDqXt1RJiMzPtU5uN9lpYb6NumAUgUCq1XwE2eaLWdR/rjdlAq
fFDun1+NmuSlg4+u3BxiTdZj7RXHwgUAmzuOZjUVbig30PM8d4OCuWBXFp/zPKLh/4pQs5aqz99/
8s2e4gueW8QZutO8HNY85syN3CDKx39vW0fxtrNlHvmiFIArjiBDyH5MSXnqU4Al0DC2v7yy2Na9
jVSesydF3swCpcsZREr4FX6o7GQ4MyvqQQKIO5PZIHWQg/0kFW5UabxJtR5S3Bb1VJLFC8CIjPQB
+WiLh7r8eNtgqqGlwK0Xyupl9cQ1pN8L42pCiMe5B7vohSBv+9tKJKAhdZdV4MpPT2NtH9bs5fZX
K+wvN9LXrKrrifbs5NL6S+9XTQS21U+3x1ZYRO6e7wNrsHhf9FfamOZxK1o/YUvtR62Zfb79C++n
gmy5fb7oW9FlM2enoMmPYK20aAFNwj5x7d/MC6NysDRXU5WZ9iB846ZuZw7NCHHhEwTyonyZjrnw
jrfnoLhUy630ECbIDX/M2HXIwnR07GPvT//k1Xaa2ywdFj9qXPeLsXGNm6pmsv//zUzsmvkBpYgA
o7MPkBk+cKQ8bs9Etd5SLNMtGHi45sPVyMOsfPFLb/QT2ynt/vucm67uSqiagRTDq1k1oWlgBiX0
nY1meu1bet927Ukx3A9bRYjdLVfb+m6MjyD6iunyz23rqNZZiuFlbbfOaJsFLAYm9cBY70OZel7n
uNp6epwp2oIjYQdb3NtVGJdhoGtxUT205XZ7xyyBFhCViQT29GHXEhhO5Ac920lxGaPm2+3pKY4j
ueFeEHCilTl+ZOkTA/g655zPn0YdMYHCteR++7nvp3npguVqTF+n4cVpIJ6sE5FR+JPcbc/BvgXQ
2LZeF7K+dEF1KCp237Yh99r3eI7zMi/HqzEsx3A2E2PRvAeViyrFMdRSCgtNItsVzcokKp7JqUjE
tWii7mziZaQ7MFXGkWK6ZD10l+zdOOPFMb/7OgIX1YJKQdy3gevlS7leLeQpupNhfOiJ5oxXPRll
bnkGxkTCKrJdizF2vlkJJFIOdcxI5EXd6144vrN0Y8sgJgs/Y0wdfsl8GQ/Z+n84u47dyHlm+0QE
JFFxq9Dd7vaMPTlshEmfEhWoSOnp79F/Nx6O2QS0MtCAKbJYVSwWT50Kh6hISALCnj5MQ/+SJ8e6
dFgymql1vVr0BB+a859ie1qmC7N1oHDF8zegAX8fCdNQLqvJoEpDQr8Ob9EgJzbK0PggIpEAMvCh
+eN9vO8kVFor45e8CkQBRbdtN3EyT25Unuqz24VeNCfuqTtPbXz/OwqtlbFMY9vOFvCy221B7z8/
JKYmWlJorYxkSvu1YW2BW2VmvNn8U5k+a3sq/+99+5UEj1xVj+yD3dqrjS22m4K0kV+U4x7DuJZf
naq6KKvv5lbN29eFO974tu1Y5X0lZGkrhhZpdT3M56UtDJIUM65i16nLlsqIbNAkVSeSd1y871i/
GFbYuuC4c8KJNKTOQt4Ss2rxr31qtsnMKyZAs1auhtMla1A66RfK+TA8rJNwUh3KW6kHklsxgrl0
XQcqB8gC0B3s5L23aGg/OdcmWS7pEboAxM0yhz0qLctx3j8T9HFeJ46uTkylX1KcUGUcxUpMbDdr
+TFsfciOFGLvE5aChL4vG2fIMLA7ferdpMbYq7azw+5bX9EwuWS/5n7BS3vZbvRDMKET1nRuI0Qa
4Dd8YIdBLtY/7PRFZdgoN95w6L1r2reNLmurEPo/3PSgM6Qtw/SJ8yYdknTQ3EFV40qxPYgky6nq
6u1mzpGfPmT9h/tOSOEsZHTaWPToHkRWKJ9JoqqPuvlX6hwMgmV0mu+7wC7XcKS+8dAP7ytd2weV
MCTDtNEgwcWDJYS8nkR5pUJzKCuiX7lAH/BPYNLMYTd4ABwu3cXDG+56OZi+/QeN5i+FnVaY9tiZ
61VshX1zKqPWTF4lFMkqt3zHujkYnQVvlvwSMI2GKMaVcWcoRXH6UlDMunxE1YX3577iqQIgGWbm
dWU6BV653dBz8WwkwxkH+rP10Q79kCbdedNxm6vcuIw7CyZ/IH5WYVfPLhq+mpfivP7ukyWm2NtZ
d69UiUkyUMe1TRPoc5zm42NQ34wtPiin3XJf3IXrgVWl4WPgPAj9d1s8RNsljVtAGN7Rq5nkVx3u
T5VM+6dKn+cTeIkZ/Po7wDIi85Il4h1551+Wy/asWY3CvcsANMftqLFY+zfe+P/bjCBx3jhnI65O
WZwfMwUZfuan3BJDho+k4lrPEYhHD85eOlIt1PBsCyqVb+h3PCX9A71U5+3d3nuwTNj5YEAgM8+P
6+Km5oSvNO55yc6T7q1f4etl+FlG+1XUK4Elk+uK4Ny4OMtBycj4s3JaQYc7ooub63oBmi3gccdA
vGf4CaiXuDhX9mrMP2cxkeEsurJ7H9TVXPGIMnQGeK6RTmDvB6PeqcDu75Vqsd7fZiPK1OO2PYnb
lvY/hqJ8Go3qS53pMlQqr/IPUq2cRDCsiNrcHVW0I+6MD+Y798k94V4bGceOfRmvhsL7ng8BMJqd
6UbM+5b6v+6LRzn/3Y+9cCuoWwfpZtEa8Iq7IW447cakC3dgQxbrGG9UTv5/v7/4SumndGg7PIzM
v7Ypyi7NyX+w8FL+g7yzT9UpiHWOReF+/7fMFx9a2VQEYFw2bow+Vs2TbSYaOe2m/Uo8+j9n+WJg
UDpXbicgp+VqnuxEXPzHKU4hpzzJNQm9XSVf+4R0cnM0dHZyo8PD1MAfFncmISvzs5UHUcBoImzd
87xCRjJELTBWkY+eELd5S6ub1QOtYJD0WBZJBqhZ1po7RolFeJxH3lBEc+Zo9kA1b8mUWTM4YmGk
v9VedSHeFua5rp23wkvIgLSsXr3Udvz+NvU0LL+6w7eRa0xXZWEyKI03q5sFBMnGoPlfE6kMSB73
4/bOOrUxibkGaKoSzv77C/2ccRM25xZyD9Zfa/A7Lc34vuarBpaCbG8tQFqw7VqZ8/Kcm+ijV2XN
EQJ73CHlIv+BuFtRpqa4Mf5x9Eho9fEW6AiBVLsqHdNsaKZuXtmAe8e7dX7omtuUaqSiGlqy1Y6t
Ew2gkbcW5QtGEVn+n7o4pOemjDWzprWZ6rodbnNwcdArtp/WgyNLyTMnH/q1q2q0od3auEcDB9ro
WAleVxO8u/2tf1O1gs6FutYN52tE2yLO+0ZzhKuGlkLqBg2QSGCjEV7as3Q9jzkoO7dyIEeYINzA
lFta1Gs3CKNIgWOfgpASKwYxqGbqioPPlGFiQTov9brhxuvwh9RPAiTAQfw2zT8H+mVxwdjQJDR9
bMc1Wu0HXuoqkf8Xfvx7lpgyaiyjHqDnrOpvuVi+MPIR9KDJHFQPrQ32RtKd6xod4r3qS+pYp4mY
0bi4sVWTDx4SehGfyFPTHKlb3sW7XwFeeCavSz0x8HK4Bd6lMaFyN985BOUwA9nAW4c2Vgl9Jubj
WgKNezri89AL6O8pj+nGPJbhpJm2iUeFR2oUgvqai7TiQEDvkb9HLzNXBPOSwQof9uID8CXH/qP7
ZJ/2wgNd16fXHRR6avz9kcnt8HbaQ6lbdFloDFDBA3bZRofk8w8VQDCaJqo/h1tTNIA85wC49eOx
bBE4HP+euefZLdp3wmR8Lw66s62jOn89vALf8N/jisVjeBrHuHZ/asUjAMm+6Uf1emvKn/fFopL5
7sBeaDoaK1SzuUAsTvNNBCJa8cDi/3d/bIUTlDFi6wCe6rXEo2JtoQp8TSpGNMqu8lG+ZKBw3aPV
mcgswORRfh6jgPE7ieyQbdEaV7Ee36ySj2SuXe3XVQcWBrwavG8HPxTsInS0l6qxJZPd3G5r8hqX
5VH0Yda/bZAZWd33h4QvQ8bQIHnsO4qJG0HkYlN1RqrYVBkvZo55uxKwv9/MxbjOdvs2X3QJ9N1a
XjkAZMBYl3uTa/st0oApCzNwsKCB4/rcExJPLTnSJguuXUaMOWhTivgHT1fwv7NzxgvpMXlLpooH
F6d295zgGLzxnLNtPN8fV6EkMkxszgRokwdoOqA9UfnLGf6QThfmv35BND0pTuZbC0BSjrHt84Zu
sSd0mX9wQzOa3+lfVlX6Ilnqtm0OKqaQmJ6rFhzJqAhov96XjMoJeJJtlnZb59kMkYMYco53J7D9
9GM7RCm5EfeRvrRPtQbJUHHYcmdJsYZtbE99uiRbNyT3F6HYXhkfJlKboGFmD3Oiw8lxljIsaP/Y
1O7H++Mrpi5jxGo3c0iX4ZFkGPmFF+3jdrCXsSmDwyy+dIPtYOgCvWfI8HU13HDT6aZq3tKJyoth
DDgxgG0bQCKNx9Rl9h7NoD7UARB+QIaF+eh2tYoOndBBRR7wD+v6ttdeLFSbui/qxaGazWBw9wQK
xaftUrtvxfam0tG0vTa0Z3qyWzf6mfjFsi1XMDOchFtEHWq3alv74rCrtOyD9/GlGAwZkJoPNO+v
hjlf8vRpzB6r9D/PTuO6D2KePTvTN+Sow/vaqVqNdAOzjXLrshT8QHUwxdz6nhvkhgKY+P7or+nQ
vhZJhzbR23kP2qSrxYsLdSEnXmmiyV0cr4lpX9CLHW5qNP7peIY+E7g2BoDXUz+aKQtTILKM8YNr
6OxAJSFJlextKJyFW2DOG4wuKtAsE5yLxalodQzWqpVIZ0DlZ6nnUZB7ucKLupqc6jH/7TH3jUmn
m1cYn9GGSHPeqPZDOgqqzpiDUhTYD3uawrosvoyi1RyTr0XK+15LZ8EW0NToffDa+UH77PLthuea
s2mDq2wo05u9NJrI87UYZf+OdBRY6JGy1qjIvW4Dh+PzUbFpPaxBcK1SodEtxZbLR8IOF+5tAcJN
c+4SpzHDtsDdtte1QFesQD4RGlHXjNJhubqm9aYxhrAPhkubrwkDm+F9w1OtQDJrw0zbALfQ5eps
9pvZ26KGg8HETo/cobEJcuOttGtGVnLQSaKNONpkT4tJ+KNDPFRd3F/Aq/fd/QuSfaMTOvA+FO2N
UIUSecazWT1VBe4An+20SZqgTabq+17fD4VOLG07X4WByC25rJ7YdjBb7sM857yNmnlgQYyXTRCt
3l+Xau8lYwcW2hwZm5ZrnhXXdqxD0PtcW4PGnaXrp6z6hGTkBUq7DHeBeqFp74lvc8g652fqfKqz
WmPqKu2STB0PDB3IYtvlOhdZHtpV9p270xa3xaApXFF9QLLx1ACP0jYIvJq43lffaU/UhWtHQ5nT
/V1QuFwZL4wmw9Mq0gC7IPpEWJ/Z8hadQ6Ouc8+ZdwZZqkaLFVshQ4YzL6u3dpyX69gFJ4eTU1n1
H4LZDg37oCXKuOGMNSaZwEd1nTj54xTzl6UbD1yoYIIybHhD0d2ADsrL1cOtIcyZ68XzJHQUq6/h
ZfbRJQMPSEOt2kMzKkL6qOmqaLI/GvMUuy6clR+PKJB3uk7Ts0u1Ebu9v4gWZo4y7HTCUqqCve29
6qlfiyc62h+sQscup3AdjmTZYH+b5hW90a/cNElMzN65GbOlQ3KoRpeMmlStM5CsX0COSuZHpy3t
x76c2mNeScYTo5Kn9hwL4sns4mn1ndBny0+XpqGbVef7JqfaAcmk8ZBeTLYFUxCkf+KBlzj9dHLQ
EMFmOmY5hdeQIcR9Ti1AC/GJgnenajGeGPvdLyQ5tAAZQzwGKXUqgiN1dniBNqVcnJa8Nj8tAnQO
Lht+3P+MYqNl/LBDuMiyHlvRpuTTYtR97GHjNYGNIkaTUcP+MtaZCxTKlRsrMqXfG47KeX/I37PK
EmEOSmiNQqlWIRn3hE5iArVicOB+l1/KJUQbDB0VmGrs/fcXtrzNtVUXxrJc19Wk4Mnus3NgTbZG
RColkswYZczpZmQYfbaqMwcE3fK288R1glENL9kxOIqssXdTcBGmXS8enD6d39MyZ9N5mhbvv0M6
JKPj0k4EZjd3y7V2+yJE8+RnrxEaM/gf880rFy8ZEbcadB4ctKe7DpyG/Qgq2bY6oRVJaFL70jr5
Q8+saJ36q78Gx+INW4o3YAVj6blgOi2yNKlm6xE1WAlA3polqRRKck2d2XQlq+A3UJccBqhLa4Ig
PrQTMiB5WwPbIp25gBQ6j0YneNNRoTmdFbYsg5ABhAeV6WBgk5tni7Yhqz7WSxO1wYM9auSuEIyM
R+YM8URuooHm5qHJopODWbbSCEZhB3Q/Jl4YMdoF+S3t4Ilo7bx1t/Vi4S/xdChz1cz3z74YvvDz
YBsdQ1xb8Mcsg5hCaomf9/dUEbjIwOTe4Wu1DKu45tsYze7vmv0qZzsyJ3BzuX64LiClmiaNnFS7
LLkj7jsoOts/ZjZlPHlBWKFpH+/5afOeWzFo8DeqJUleCYS7jDOxiOvU1o/E6EPU04XOXIRe54a0
BQUP+dhWusboqs2RzDkoltZ0+ma5+kPN33bj5D+4uasrpFM5KJlds00tISZAla7ZYEXZJqKSfnbm
E/WaMMuz58BDuQzqppyx1BwZivXIIGc+NbxyXKyHeEvEAvPMDK6JmhRmIvNRogXlgK6mIIzpR5QW
b94F1canrtSZieIeJDNRTg36wNotLnI96M07vzjxsX2gw/ZggTihXtZHUJLrUhIKTZYBwug761AW
4FCammfE9xX50xk/HPJczrrXK5WwZFvJM7O1Nriryu0f3OBr77S3etWcqa++deC+IuOC3WawQdpT
r9eelqFt15GojLNX1BGu2aFZ8zBD9t3KSLLYaUJHFP04KFwoq9N9r6NanGw0zAaXAzDEV56ixdca
EBIa+VSfiBg1kadKGaRjcJ3SDGXTnbjO4i1lc+jOLZiVrMikRkTYBSh4jbdR2IsMJW5st60XgKGu
1B4BSWemeFgqwTSCUo2+L++F6+cN5enqNyv6y3QngKFvpn2sNxSU4O+ha0FJ0FmFuJYTKvFX53mm
utIfhfD/QQSLLUXvHcy6IkvYFe8HcVn593VwLp75daE6WI3qM9K5mK9e3qNxsXm108fO+bVaU7g6
aTjxj57xJEpNaKI4TmT+ytbhbVCtMJUB71K4+MWcjaExGmHt/mxa/zSSP6nuNFZtt2T0wrWMKi2Z
uHZN3YTpQP4LnFmzDoXNybhg0uZo4slLAWpM65zm9GyYIBxOdQTTe6zzSiQto4ML5OXS/Zp09chy
YZlxHgy0g9lpACdXR0Ok2grZqN2FZmA3XK9d5oet40RLVpwGE++EuRumQYWehDe8I2pOQoXAZJCw
2ATiLQoDqdfixsY6prR4agIS3/eBir3+ByaMlIEDCIi4Nn7NEns01whp2i/3B1dISuaw3AILZaUZ
LDBvP/ISCBbjKbOX0DYLcLPN0dj+V5FOsxCVnHaNeOGj/LWlol/Zdh2HPGlIkSzNEHcLOzi8ZOUe
N4x05C3klNF3FK0CprVPNqYjQ1PNft+eF7MnfitQRddu134A+wVPw9xP347TktzfCNUuSxZtOQ0n
doZzyOjy58CkZ8/Q9VFQzVyKcyekStHSec9/kPbBJ/OJ2+7zWB8VjHRGL11AVteB3FMyPLOKxl7K
dwaMg9sq2fKYmlkxMzQuKoUZg2MjylrAIrc0vC/3192RKyOI7XkaG2rUAnmV7QfN0UfE4bHBWxYi
S6RZwut768pclYs/mCOUEjdKq0zjvvXs00wO5m5cGU7sZ2AHHj3fvHLaxMXeiNy9pI7OaFXykYxW
CLbm6B64XDt7wNvpfqKZoVfFvvft/ga8rp2uDCneyrE1Jh8f8MrvGfmP+B/G7Ag+0jNdGVJsed1M
6zowr4053payepuWjkZvVNOW7DUoAhrQDtNG9+vzaoqPeVqd8kqX7nv93gC4/9/eZilr3kwehp+9
n64T0+Vzmr8t7W++q/MKKqWUzLYOUrtbV3xhJU5YFjSeskPvWK4MCQZsYHNnB+chIG8nrxdharo3
XETPhxRGxgTjDsBGgjeHqz3YsVWsF1Lmz6m3Hno0cWU0MNuh+U2D8Kdyh2iwzTm00Gs1KHjCOnKk
1A6KKaOCieUxUH5xnFW8AbOOY10Yn9A1djF0+qnYXhkaDIhn5qUOctEDZWtU4gaNR2Omq0V5PaJ2
ZYCwywwcKnvI4zlzko9L6ORnhr6QNv09Th56wGk8p8IMZD5Jd0G7Pb/DZkw9wUo+bvRiIDNNcxE2
1um+PqkkJVkyuvAMYq0QkM6d9WNKg/k0uOOgWYBqcMmOt8xZ+lkM4jqaoNmuO5pFrmdpVFXhg2RO
ydJnhZGmPq7+CHyiHEyteNag32mOe/ox2UiHr2V4Yz2ZOHydAjUfiHgi5va6tyWFbGRMmZ17VeEY
jXmdU6uMROePDxtpxmOSlxFljsMdW1C8djc9eTLa8s3a6UpGFHKXAcO973X+EED7hTvHFtglg45F
IJvSHC0quUhHbkoYdJJC6bG58EDWqWlWja4r0oSuty/pZRRrpZ218Exc3XW9bLX7g+Poqgb/kef0
hmRPYgZ57Jtt7Faz5oqhWs7++4tP0oasqwWCtKuxZfHoZQnuyRpJqTZCMl1zMsEdOMN0BWbuF8Up
X4NLt7QPh7Tfk4zXa3xntBg2AuyhieAgWCO6lg4qoUin79AbXr24CJrH2pvDQIBdjw5zoZm4Si6S
2W6b4QjK0h2BMf5XdtuJUeuNVR0poMTpJSPFeGVxo7QxPJvdIewM+wNtKl3Mppi7jBNrWepi1gjI
s6X4SXv/hsauYVAYuld/1fj7UfNCHVG1VWYMJnZt+XLq3QlVCiRpWZ/c1xnV8JLx1hOK+cYKCV+3
HOOSIPs+5fGk5WJU6I0MECvbAG0C99iqJM43PCigKcvGS83cVYNLlkrSrBt5nyMqAdIiSuu5erDJ
qqOY2CXwb+LHdSVj7bOqBLsjJDN7VVjxZ8HPAxLJotLkrVTjS9ZqjU45prlpXJuZxvlMkr5iz01R
RShI0RyHqs2VrLYBWoh1Lh42AzcNe9xBBe/jFeXV93VHJX/JbCfXakSRGciyjsa18oaPxazj4FcI
5x/sV9Z73lLv/gZv1Ub2NM/BF79uT8Gga6SumLyM+ipNn9aZB7squn57tjujeWfjYq0RzatMK/A5
MtEQMFlG0dQ2HiLIFi3eGvPij0V+G6wGkJSdsxbR1fa5Db6hEXp8fzsUwacMMhOzwZFsw27b9Z+6
frbHN6P5zvIv0/zn/gdUIpN8hWk01mbvL831+DvFs6qYjjSFgrT+gZmhA+5ozDMqpRx2CsY56Wwj
SgvdA79Km/YFvfChBi9NnL0DTM3e4gzPivmQPQwOi1JiaISv+oTkLWrE4B3lkA0gw+GwJI6zhV7/
C43cNRqlEr7kLhD1U6vdENpyK3/rC/en6IZPx/ZVchOImI0VtK8Gem0Pb5chpUmZF9n5/uAKHyRz
U2ZsGv2ewkmM3PjMa9AuZ9OTH7gasSiGl+FkmeEV3HAx98oqfntFmZTgFQ49oqtgUI0vPVQJz8db
MRPQzNI5DyZJAn9JyFyfDklHBpJ1KIb1GtMyrn5R5UmReeAFXcgYWc5mHvzErrEvlB/cr06XDpAQ
Y825WkDPbvJ3Nc8ux1awC+7F8D5lvQ38unEl+XxCs9hzKqyzXY3JseEl0wXPpW0NBLFbXnknk/jv
Bvd3x4bHY6NLVluZNdjxUDt4NQ26B59vq3yJ80DXj0DhFGTexyDnRtGvuNM5BejP/CBcmX1r+gG8
6boHe5V+SrYLVtxqXQP4HQsveP7cRa5hXajwDiqPdMS3npn63EYqOPCyiw3uSircB0Z16QbF7GXk
VUmndbIIZs96Ac85fRPZdLLsUpNwUKR9ZPTVkIOHqs6t9VpMW1jS/+gAjswRmSUyn5EdC7fqYCgk
g7CCMbDGCiWPeLPIwSO6mHk4CP7pvpa+/ujlyjCsDcTsRspAKGjhpXbIvvYjeH2rn34+RCWyV7mV
oaO4rs2kSmb7Vr2wZxNtpNIARX/XEq29C/sb9dNYWHhVHR6mvAtZPSX3V6Xae8mySZ/nGzVc67oJ
L65rEmZgLnH7+eDwkmmnRY78oe3s+KXpx9jyzxTUDEAZAeZ6f/6KA1nmeqx7lBVaJQFUZiqKx2LK
6Zd+aRsNY5RKOpLhNdlGwFyEixMokc+1uX1vtjQuNk+3zYrZy3CoYGIkzW3cnQzHzUPOHR52PUBx
h2QjY1sHq61MT5jWdSnMU910T6bda6rjFIKRka3L4vHazzN6LWdxatCYq2y2qJobDe+IanjptHTR
OpeYuW9de7b4iaimm1j6GhmP9Ni7ryvDuSpvDGyCRvRX0JAkoE0Ix81MPOEcu/PJCK41AOa99FG7
VJhGXPbshEqj2Kt07cgVR5rM7mj6o1ulq0uvwTgAdl3gESkF16Zlx2m2aQ4d1TekUJdzks5Dalho
G15GpY+Cme2zJfKYbe3H+/qp+oJ0aqaWRZagy6FE9fLg5E5Uk+Y2W+lpYbqkq+oTkgHnubN09QpF
Egb/ZSzs/SKMsBf0C9gPvt5fhUJX/4FocdtY0EzXutI0uyxO/rvy+/d1Zn44Nvx+Qrw4CTZvy33b
27ANS5usS30aW+dmER0Hpmr2UmLL9HHrEHWAPRDlV+rPnzrfoNFQrMcMQQZrlW3d2TXBHg8te9+N
X+o1v5n5qBld4T9l2sYlcOniUGzvtFALBB+DFVOxHQOruv9gszYvzewGO5uPwadxsJeoI0N+zDn/
Dzv5Yl9Zaa9t2eDg7QL/e2NUZTg3wY9jOiOZ7oBTcRt277wU1ee2ND+1eXdxJuPYZVIGY+Ue8aiN
Gp+rnyL2Ma2bXSzAu+sQ1qpNlWzWhtRR5ArokjsifxvM3ufK5brSM4W+y7Crmhp2lfsEGkP8c1YU
MZ3Y+8k/Uh+xEzXQv63VE2RgKJccdkQXfyPSuvmzmal74NTdR5f2tXJEvmVeD6qGKogYwtAleEp1
nWFeE/s+uOSNcXvBoWVg8HL54jhnt9I87L+WENvHlbZztmfT5RXY9ui2LOa3sQjQrAUVpamXbOm6
9RfoU1BdhtLrdE5NsRQ5b8k2xxnadhhuK4hvrQd8+75dqcaVfDH8C97BCozrl5eJXGzdBUw1ruSE
R3ezmbAg+jF3HvuaPjbFEcwApC8XprKGO7Ru+XCrzHcNq6O56+PxoD7KCcO+ytOt3+W8sVMX3Mo6
LPID0cc+711UL9xjT5fSBB1sf+v5EprWD7RpC00RD7nmUvpqanj/gGSpM/qIemPrscs88LjjcJVl
NHYfavEBwKIwJeijutKYzpfV7D4fUx/JfGuAxvsyxyf91nlHrHQIV7PQ1Qi/Funs65HMt7V7YduF
zy5L+lytcQsOA2f5lC6/js1dsuJ65sPMRwzvkP6HhdSP02o5rfcpym88mLqcPVxzEM8atcMuZWU9
lF4TzbYVEvsi/G/9VIcMnb24AdK09FNAj3lSuULVMx2kcgtsRTH/6ghP1hXtqeoDD6n7eiRz3nqj
bVOOwVG+MRVRY3yzdQQoCk8hV6XWztiYXhWwC6XgmCz6Ky90N2mFn5bb2axr2i6Vi6Hb9NlDfydA
kr36VlQ/7PZIGncXjGTUdruWyAHtsw+ePPdqVh+W6fmQftqSOWcpRfCaYmi+hU0Qr/RybFzJZnk/
sZx7GNe3nZO/dmeRsej+0K+FIrs0JIvNm6ybbAdD471uppc6vTbHGKhNuXNMsAaiC+qUXSy6xmAD
C0dRaGat0EA5WcicahTcwqztDDU8JZoJ5P/dl4dqZOl0RZHjROxdt92+fgTO7Y2YjyCSIGo5MWgU
NUg3RF5fGP0PJ9aZ1brnPsUmyllB20W1am6i5me2PrvZJbOycK3eHRPI/s0XZ2BjuaLxWxC7FjnH
g2WNytWSFpoDViVtyRYn6mbttkJFugLv6YMI+qgaet3pupvHKy6dSuZYpKBvpgzM0PZ5TfYug9mn
5ZsdzokVrxeUZx4TkGycvHD7wC3qi1P5YWGim9Wmi5tey/buGiMZp29lc9v2ZX0ZEv9aJ/MFwNSz
dXE0R4SizRrqwv7e23ZJza7O9vHXyL4isAmnc33OzvYH41dwtmJUnmg8mEJD5RzjNhmFzW1w+ObM
+40XxvNoLc/bfCTTBUHJSUY+GMY0t9gDRn+b7YUHPxpHs72KkEZOMhos95wiBytoB6KvJRn5zxa0
r+/v647iuJPLRe1qSs3GxdWgCsjnrptCYyFhTfrrJMzHZdQxDCnMTM4zlshFu42H+Nuw8eY3m/Gm
fa5XiUeyYMMwwO8wYWiEBOcCZdUOa2MEhsiVfjsmI8mK82xava7CvaQ38dCNqvwqR1fSW2btkFFd
IdSr9FW7BklWPE8+0tSIL29VD/7+OilPQWJ/tEOR0KQ66ZomqgJ+S7ZowizPnbEY6/8biWSJG08M
XQ1ZAgjg+b7EVNstmXXWof68sGHWfg7SaSYunlVocuKKoeU8I0lLPFNPTQ2SxpuVvm+o5lKrUCO5
o8zMkF8Ekwca9W55FPghM72QBG+BcTgkErkS1BJzYfVWXV/MpgW1QBdtxnwsFpGTi6ZZNUtRoAs2
mKyX4ozH0ftTVvgGOa3YltUiAtQrX5y5elrwzsr5V99KhgVtucif+99QbadkvZSattP5ZXWpQZ42
0QpZUV2pumpoyWyt1fE2YVfVxZ7rcANLgadz9nso9sqxLld5GksREIuBVjpfPyxbB4YFds69b/X4
UIx+sjpZcl84qu9ItspapJEcASp9UC39qQaekIKHLiVvRM+ihXiRUf24/yWVrCSDdZoRJTmEmjfC
zI9jWpZxWXg6/JlicDnZSOfSGuwxKC+c0iiwnKgqjxBDwGnK9Z1LvZXzNpDygs5FUS+q02rrCs8U
DkGu7lxnj47Mc6vLsqLPb1aOeyNk3oWgN5mTXgztMV8p94QZUzQ6Z4FTXjpgVqrFfLQs3SVFYcCG
FDmjvqQk7eIiS8frJx9U8SErxHdOI1JmoZcWv+4rj0JNDdmGZ2/00620boE7wn7bk2U80QpcAHb1
0XGNEN46vv8llSZJJp0G7UaFHeRwosvHpQOS0UIZfHh/cNUypAO4691ceHjOvZTcfw+kSRk1QxW5
XJiRO1VG3NXme+LVl/tfUy1Fsu2+tLwg9dP80q/wIC735nO12VQjKJXySvbczeiv4ZKsuIzCvfoj
wIVL+cUO/KQ1V03s/voCDLn40xJlTzqwA1wqJ09D6jRXMdWFZv6KMMWQyz57uypSIdz8gsRDFc6i
fjZFvoQtJaHfD5+Dkgdh2aOssvOb2Kisr6PtPd/fmdfvPIZcE0qoaLKZGdml4GMI4vC8W0AQj8Zr
b+wtA/i6D01flwpSCXHfvxd3W+qkfVBka3bJrTZ9DzY1/0vOyahBlL2uBYZcHmrPPehVAxtbhEtW
uJZbUqTmGtasjNiow3WrlrD//mIJQV2jSqUU+WVM2y2xN99+yPAer1GE169thtxgBulvOgHOVFzK
vH/mzI23ZvrYHby2GXKp6FQs5UhQNX7JW/v9urEnKxM3q3I1QaVq9pKRt7bneq3X5pehZ2+RYDVD
4QNFILih8VmqD0h2njX/x9l1NMmNM8tfxAjQgOZKthu2emRG0o50YWiNQIIGtKD59S/5nWaxg0a8
PsxlDiC6UAWgClmZFmvKCuZx7OLjtK3HrabX9aFWRfSiqu2iftcWYx/yHPXhLXbyPt7wzLk0awwc
0IZO420yPTJrfojaORpEzAV4n0MH169vbIKuAbfKmLqmrh6Nl6pNo60IQkbQdXnBQ20YBw23wNv2
WBGJqP2ipWVNZOKkQJxBjKFlf1XFY1oARG0WBflbbgk7sK++TYOko9OSVD3/fn+n0xldCd2NLRmk
BSI85LEu9tbmc+nlZ68wKb7obK6c1nwE5GQbRujUsCyxuum75fLP92eu2dlULZmu5h76p3KITBHG
4yis/xmg7H7wQz+xrMxwM3v/QkDUFtGIjf5YOvgIXpQ+jm596ZfsZBUQrqbbxd6A4mwKw06tyf5J
qASytzUyK+saF3DS/O6q9nO4XGTePhWze+yy8dZk/QUkaH9k7nyeQvEaIRG7b0pNDY6oraQQPqB1
Nkv76lreU4MXv1WCST7IY1rdNvIt5CK2Rf5alezUhx+adUxqr4itx0SwiNprOm6ttGYUj69yYNBK
sgRSm6wwYWE1Lq62m26b09DSEzaqQ+yfQITgzwTFaNv+c994Gj9U5QrywLXXym3taxGUvxfax3nA
NnDhdofCNxGba+4jatvphFspj0iFLNCjMqkLOwGrxNntmpeVsdhZu6exKp49aboH60ym7AqQzmVl
54L0QVrfRBEcQ/6taB5TxyKqfI2YvbEbq3AXHfwIloa4Q6pZzt/n8jc1yWNpth2187T3iNNEu5KH
X5+X8iZM4p2a7UCVK8g8AjDmHqLjTLPDGvq3njbQO6q3Mh4cz4LknJ99sKrBUHbU/Q5lS4jsAWB3
dM9eoaP8soFWD5zmxEruO+77qSFR21Anq6vCvHFGaC5EIKer/Tgs/OegLWK2gFBhffBcVztSfS6D
XnbueA3sLz1/JRMEyx/BjuF2oorZhHjgWvsWBgLL4USujslHNQGgShX4Tr8UfoOgXmtbHG2ytAfI
L9tP8FxTm7ruE/v/31yaxVqybhJ0vFb0KN2PBLrRuSF90a2sEr71Eohqr7dc6+IPt5Y419OFpnSa
kiF67PRV4V041v26dfZFRTeqBK+gJXm8OD/o8piCKID3/7aP24PXjIMo4BoNx3l5FSbKLk1Mqeiu
fhWh7bSwe56LeByD2DVySeqGVsJV+rL0So6hJyfFgd07hhxCM66K4rK8ZmkI2718Co/OlB+hEGC4
4OiG3ne6N164ZcCklRRT3lbnEtH1C5Rzj/f3F93Qu3e+GdqGCrfAlRWHyPxHE32SJq1d3bj7Qfxm
XBZ2Xe5tGJdFz3z8xylMT7V7Svbfmi5RQVwTqYKoLhr7mi3RxS/712qUZ7k2T11pJXk2fMra+RhZ
2bNf5yBzCruH6kBERXhB/7QNOhA+X2XRggrGF3YMFuKv91dBsxeo6C4WtTvCPxyvo4tGI/+2Fmcx
/zGPeEQ0qebqPqFEKgVhkYQYK56t2k/gpkuY+1yyM5pP4ln+ff9X6NZcyaKjbXV55+BXSPJXAGJm
asw6dSMrMRuij7IpLUzeD/oftlMn4eyaDKO5GqpwrtZ3IXjfBOPVc+iJNv3Htc3yePO7uADuwpD/
6z6iRDD3iADtEX7AKK9tFltukZTRuZt+P2R5FcLlN/nsszUar11USNDWjiPENAOD52vOQBXENU1t
23chDNSBOjrqvUPPXnlt4h/R3JpVHNdih1vpWJN97cbxO2QUDwwt1/PcHZi9najzk1vjwbdNsENN
FKiQrnwrZm8ig32dAvI5IvlBeuRZDv1L6EIuoWjP99dDZzIlo+5FsU15iUhYvL+49zHq/ySZ4ZjR
ZaBqfyiNuFNBH82+gmvyKBwBpoMihvj4AQQrAIIGr0u/nDyo1lU8Oi/udhlnafBiTRiqELDekxXQ
jfDiYCHeKcqj6By508t9m+kGV2IcSrC917cY3B5tEpcu/eEUrekep1l3FQZG8URUQpLTOssmOw/T
zwaM2FYWHZefYWAC0+u+ocR433ReYC34RlOiZ5rFA3TrXOqe/NE6VLYJK6dbfxUclgkv56u3TVfu
JtnZO4LK6In/6duxeLKP5AKY7v312Kf9zkGrQsXq0s02JOTTFaClP6vgZ0/Ih3YCvXdtJdscPa0o
89//kmblXeWSnUuX8a3GlyrZ/Pay4XcWGVIzTRyqhP6TM5dwVSQzNdAyHNouUZQwz7AvavZ0FTQm
xeBSS67TdYvYZQwZ0GJt8ZrJLq57ZtjYdT/A+fc1itPJqXMC0zjeidGXrP1Mt9f7VtcNrZzWbGKo
1+fOdIXQAe0BVy+Pm6lNV7eiSiy7td0P4JDBK6M7JsClHUlkPeYsKj4MuR2EkaFodLUi/4RC8bkc
THdWjUVUbFiIF0S86SJdqmVxySt0ctbhqW97w86tOelUfFhY2f6Keiiyse6VZM95/dUX3/j0y4Hk
eH0Nly/311VjexUp1kloJdXVgtSpDaz2WjnN7D/ZqK7Nh8c+sJvvzdVebHne5fvijlW773LN98YN
vj429v6j3oy9ucO6BruNgB+CkAMN5hg04IYF0K2vciq3OSOsqzFxIYsrtIDiyNs+oJHieH/uuuGV
WKXzLFpgjVEraIcEhKOXcpnjtX/wHVcFhFE/64ps77rJgjYuBvTnzqanQd3MlXCd+4G2+bAhXHuc
KV11ziwJydjRsFFqhlehYJu7urO9wCPXtrgUefYccvq0MJM8qW74/QB74zO0XapyYXi+IEP4Y1mA
8W4H3sd9ufDHrnMqJixikTUCYoViaIPC7orH7v9taybhJU3Eqriwyit4thJ04dGoP0OQ58UdLVPL
/m6Ed05xFRtmcc/qJef9dej8Q0uHmK/4i+pjAx2Laq1jAqqGh/xf7T9temho8Bn13MzNTtLtk9Xh
l3nJjo8Nr0QvCUGS6nhivLr+eJwGclqc5tKGztP94XWLoERvFAIl4VGEV5fPZ9m1N7xxG2auuRj+
DzvxxkH7GYARSwAYPEYxId6hLgZQooznFQUiz8RBoPuIEsN+25Gw7KEQWQxf5uZTlE1xT9jJXsN4
Y6b0SQf3UCFi0YJC8cwr8KTOZQLU3o1TJ5bkTzfwQMv9BbvIzVo3sPB+L0bTRVRzz1KxYwJwlX5q
GLYPL7xKyDBCs/epXfznTpjwSpotRMWQhZCjHcRs7fWF6ShZewzt/sjkY72qRIWOEeFmo0W94coI
WORjh+YVS1wwjht4PzS+q+LHihAqGUSgCjtPtohzt8jjWRjG1plm/+Yb54UGogg2Xo3XSLKEFtEP
yHvFIc3+uh92usVVonqdmbduBYa3+gg9I2HciDzNKy9xmYkPVnPvIkpko0RderONOwU8KW4g+iCj
r5xH8dhNCZNRDLx7jNd10wvxPvN3dlyi3KstAdFvC5wrV1a+lBQYpOmj3YYHtOaf89m55vWhDT9Y
43qkbXRsw/B5jR6sURJlDyhpOG0N98Wtbch1CiNQxQbx/XV61w3CSEWRbTjA+UoY+HO96mQv0wnK
0UBcboYt8l0PxvDKGT7xZbAAXXOuvMS1bF7jqDOsx7sOhpH3/fKN/4phzkqLV+6VbtOHMCSgQi0+
WLmXRIWJzVU3+f3Tbz5RTaITwIa56HOfn6N5SDOwyd03u27ofTneDE2pDPxOFO61GLvfA3rwEjkb
WWh1g+//fzN4OKKDbRxK99oP/NZP9mloTIJd71cpYHYlrkubZJ3NVnGLLsDRZ+f6KM7+YczRwDAm
5cnUr6JzSyW2rTIMaksu8Hjvr6p6nT0e9xl70PhKJAcTqT26FtNV9OM3mte3ntmG24bOK5VIxcm/
5a0c8WZcWx+7vD/Z7fAcDN8HERoiSmMZFRJGKoDdm2iEZbpbnRVx96PzP993Ss3kVQwYmWk4B+2A
gjANRLw5a2yVwQ0EPBdkEsn9b2h8U8WBZeO2rYvIp2vfA8gycJCukXx55D4fRioODKzpDrDDUtwC
LlI8ICfT4n6suvH02NyVoB1zwMTBqiduUnwMyFdpKv29e8XDtJV4dTgcRrTwx7WyL4V33WR58HOe
9N4PanR63eIqgRvwtRm9FZ5poZnE4UESNmA12IbnyDK12Lybk+B3KEFLRCR4vzFUnhxQjvt9IiBi
RNvvQXEJx+8N/XR/GXQRoISv05SlbXvYGzrxXeYxcf8KbUNw6bxTCd/GszdZZEzccgAC2uMsDY75
/v06jFSMl4u7kKSu1dxovCZQ0Iu3a3sJ0GDZnk2XhP+l3f+5oOAbyllLBmz5K0QIbs55OznH4mgd
hxOkFU70ixdDpf3U36oErZHH9vxQ7oZPKofwJoOcQ0hR3Cok0K0HUsg2GU0Ce5p1VrFddOxoHtg2
wm1+2do+XshtZT/u+9B7Cw2OYTX3qIdgawD2dFLHaZdLX1pbnC+5iR7hvZnvoytmKTjkS/rZddN1
kNd1nQ5Wz58G4DTuT143/B7ib853d2yqonUckJRimytwyw3q4HkB3edjw++ffTM85d7ikJ2Lqxvz
Z6+7do781NimA0A3eWWza611afCmCS7DQHz3R/s7AV9ZMNnfHpu8ss3ZJAAvpvTclMn14A/erfNE
gu3OkDW9t4vuK6tscaBra7ORzECY9D60g7fD7Ec/Lb9No2wwICF0BlK2N6u30B9QljB/UxxEUx+9
LH/amOnFWuf5yhbXtd3iyaXyUrn6w6Fgw5hUpHgEuwj2EjWdiLpiIL4ACRp4Oy5z5V8Io7iZ88sj
q0vVdGIO5rWiLgILVHfYnTMUNbtD1JgUW9+3DVVzCjr1UQ1tYBd6YdYJsotH1zZ1mb3vODRSYhYI
Iu5Fu2FCwN9ZwA7Zwi/M/eJLUznlfb+harNJ7/DQjhbQxPV4aLdbcZnD7RIRebpv+vey7X1llbgN
0Ju7s2uDsczPC7T6uV08tYAmO8uYxWGXyaSYkcYM9YJXaiIaw4VatyRKPHdsmyF5io3aK4PnvsnT
VvaGfU43tBLLvIpqYY8OflFFUwdc/I4QBmPphlZjWFaZJKJCDFNyDlsvRtOx4fajcyQlfmW4BXnX
tl46Rsvzlm3xXJHvzHfiAHWB+0utmb2aYvgCz1lRCKbqvjlZlh33zCRmqxtZuaIMjm0tIdtpcust
4esaSyPcR+P+amIRZYQHQ11iX4O8hZjEU0mL73NRPxheam5RUAu1fLJg66m6j160HgrP/2uMIsOZ
/l4OgPBS+0zWlU+iAbt2KiEAWgr5DIGpS1eW53GuU7oxA+GU7jP7wrw528ESsxQdug2w+/+BboO+
+NrSV+g5x56p3q7xz1AJ2Gxk4NwHcjoVPagavCiq4jDjX1ld2geJporHXFSJ3XxkjA8ueNoJg6wF
KcbEKrmpqWv3RvUiva+FEr02MqLS9qHtZc3i4MmPjQV8VFfFUv5qu9Nj6Lf9O0ooz0PHROB0+BH9
4J5Lp/7hd9VyuG8hzTqoGUfLooqNY+GBmmv7e3a6Y1GS794wPbuPRrOacNRl2ZAWaXZabP5ByvUU
9qYqh2ajUBML5gEgj8mDBx69Piy2Vm4/rRx8YPeNo9ks1NRC5szrwY/rpsJuLnZV/OwL71xBe/T+
8LrZ7599E2UreB/tsQ3BNgsm2Ep0H5lDDAGsG3r//5uhl9atJ1rB5oFXfHYicdja0LDt64yiRG7L
G+YPbPDSvpj8hDfrpwFJzKGVreFmq9l81MYQGXbuKtcOiqZDfqDFt4G8BgNe7IN0g9L4fdPrfoQS
u02WWSC7wTZdSsgcu1nO4jHA40m1NMJwb9B9QglbdH8VtaTYe/jAj5krvvKFHQGfe+zGo3aG0G7I
ik6OyO6I6JKul+RQS2c7PGQftR+ksMctrDYkd5NwQePlpKIKDq5fnO8Pr1litSWkaSOBTUDY6QCg
3IxG1dp/6RngElmUhCjI3f+KZgXUBpEmayOAMgY3daEQNENGpgIUZrRMpJ+6H7F/9k2MucXabmKA
nwKej4fd2xSh+MDKw+b9YKJ/zFF9JZDH1a0o4FlwVD5eRCBPeU5ewvURcC/OFrVFhM0d5bUH7uUs
CM/z2B8ymX21StPbm+Z0UftDaiL7ceXgXgb6PN2Cv1m9/gqD3w41Nd3plliJ49nfWjLMoNSe/e61
rdsY8m6v9vDI085uHiWGl8qvJNYZHlQ2t5bxD8FkqhJrZq72ixQzpbm7BFjYwCVJWYvxUGSbk4zc
M5FI6T6hXKN5x0cQWGKnHkHYm0jefAN1cfuEuDNto5pjRpUPE8hSBZqK9vXd8y4xUEhQ++tjh5jK
BgzlqihjDM45koGcHYuHRz9sDKeMzjj7/99EbwmuVr5UtZv6tvvUFm1MnelpmyvDDqcbXolb4RZB
KAOkdoREl42gd68oryt26oe2NrVjpI0aOwId016/yp/dvvxRueg4jx7BssHvqXJvtvHSwPq2cFPa
O+cKdCfDGv6MKlMBRWccJWrJ1tssXCY3taDWZy9O7JPhNBePFT6pKh/W+VU+yoDCOML/Qvo6HRp0
n1NCv9w3vmZXU1tGiqLzu5yh/gMKu490ro6WK3/xViRBbdo4NYGlMv46gz0Mqw/id9mUkOmZSJSH
CcrR9oM/YT/T3nh/sFZFLzp4v9O1H8q5eKqH/Ai89KXM3K/3raQ5HtW+kdb2pohOSFuKNWqONZ8o
eCLomtjN+OdaI1fyHIik3P+WzlxKMBcoROecY8XDZiDx4HF5cJ1henB0JZYrWqwQgcB6Q+P0xjcm
ksLvTNgjnTMp12mvwoNC3SGSfY8Nh7AsPzs1BEUolv8kett03Ogs5Px7wZ3JCsKwRbIq6sk/ZDnv
ktUrvt03vyae1caQYoJiK/j/kURy/vco5dd+QVNKblS809lIOYYzb2KinpGHgWemQgHRuwqrB91B
l39iD3GUYc9Te0TwFsPmcO3tdCk3kkjER1x3Q3O4byKNKjVkPv69AAzareg+wpUXUNVn+H9SZuj7
RXuO8NCVssbdtCaMXgrbfcxr1UaRgRdFlbu+l3K7eRqC5TiRv+//Fo0vqa0hQbRaPR7c7NQLravj
T58b28SRq/EktRekcMAJIKPMS1FXOYZWfty8IWWrSddQ40hqQ4gXoFMuGHBfGVt+qywQ5LDgGaKx
x3x4hLx5dyMlnhvXtXyXo6BCOa1FXLJayIOfoaRmWFdN2UlViaXSotYwTntq76FTNK22Id1yCACU
bVKCPFtmwuCzunVWjmlL4PbYb6MNZrK1P8vc/9MlwSO0j7udlJjeaFmUI5V4/OQdnlULKPo8k2IY
Ddc7zUqrfSLZOnggHphx+rjTU08+sKreYnvtD+1qIrfRmEftF9mWgtO1g686QQniF7eKB0n/vB9i
uukr5/PsAWMDLXmarixPwO6cetn2bUSVQtri9/1PaPxIbRQZsAPWOfbtlITQuNvKJAp+khUgT6Sw
fvNTrH/d/44mpFVO4Xa0rKDJ8FPssk6mjp0HMEYB83R8bPh9dd7eZHw6bdLr1nTDBTuy63PBilRa
g+Eer3nPUrXL5gqSgCvO4bRcmrjAc0TRfaq7X1vQxIvARYA3cQBM7/3fovuY8+/fMoPRQkAizU4z
dzr2pL6MIKDl4ISb1+gg5iap2O+6NslR6RZGCe/QasKmdV2U4P3piQ/e81pWh8I1cQPqhlcCvO83
AAMgEZxKSS87Z9uCCmc7By/3baWJPrWrZC1LTyKD9lIQMv/mTP49dJth79DMXOUYRiOtj4c5gVNi
7p4ipzpSK/rbd5gBkqobXoltGq4oPtobTogqes7tKOkkf+bzgweQ2k7SNQGpB4maS8/A95kMYJBx
Yg5C7+hw3/K6q4zaVFJEgzsvNtx0CzfQnNG48H+MEOHkfYj6UXOcs28EiCtnMz3B6iymxLjVk7HI
CEqpbM3QBznjauk+Ob2JX0M3vHJkW9HYlO6M9bad7dTK+gCa+NS1TGUYnacqUR3MRT+JpfbSiPbB
Eex57tnpbRNzj+akULtLwqCNgIAlXlqM44cNPOf1HH5ZVgmFgQcr/v/zgzdbLJf5UIhpDzV/SVw/
SKbBOTG/PN73J80vUJtKKLem1Q9Lmjaun7AcK9xDUNmjt4n8uv8FzQKrMK6e9aJqLNjIt4bLApRz
a7cfqNsatm3dD1AC2idbEIQjxQKXU7pO88HJypRPf0WZaavWuJDaQYKezgZIZw/SC/72ha3uJ990
vulG3k32Zm0HP/MjkeESUxPxZ9G7V0JN5LY6qytRmxUDq4H+xKQjP0Xp+sAgvFf0psRZN7wStfaQ
5YFYIi/dZI7yQv9UMhQJHWp4+9MtqhK1s8wzPM1Z+6L2adPQeCbshXb/MOP5q/uCcv62sw9mI58h
a57mPsaTbjJl9R/lxk9u5iePeb5yCC8o5XfztB/CFWtiEXUnIUDBBe6A++O/7z54pv+3+1j9Um2y
xW9ogmiO2zn0Y5kLQ/33/RUG7fG/B2+RaNp2a7mpnJsvfLCT0Vq+DJXptrWH53/f7z0VxiVAoxFY
A2zjO9VPPjhHkFldhMs+tpOTuLnp8Hp/mT0V0pV7g4XrRO6lw1qeNtAODoLeQJ+aNJkJ0K5bBTWI
68lambXSNJzLbxGQ/we/ch57RfNURBeaCDbIeyMQ5oY/uXyKy7D7xIx03rpVUMK4qLZpdEi+pWIW
ZxcU8REQLQ1Df1YYHd0gNDyX6lZBCedyBP182bU0FcOXqExEDUmvq2UShdN5qhLKXdBYWe0LLIAt
Y6udzrMVJVPBT49FmRLFlg/WSA/vFEihMh431iaSrehNfS72bup3AkEFclHX7kYnBLoNipFl2m31
hHSc//a2LTpJAjGAaiv7c7N2XmzR5TVDvosrcS0SLyuWU2BP/vn+79SYUe0s6awB7U6bR9NZWikF
hSqy3ovP+8tjwyvndDHXZCuCkaZRJeLe+dasHwvrx2Nj73735hx1BurInbIuXbsoGb3oBVcMkGC7
L/eH10S4ivsa3RVZuoclAu1KdPSzfjqOgfhyf3Cd2ZWDWvhULICsAYa4jt9Z647n3M2hN+uQ4ef9
L+imrwT56tgtrdFYknLWe96RWcwD6sLPLNMVTPcTlPD2JI8gi4VzaAADttVtp6qtv9C5MRXddOMr
AS4CPvsE6sppbnMQzjeHeVxOhTBV2nTDKwE+olFL8qrAJiiiChn/QGMosm+HKswMV2DNCvwH5zXT
LswXQtN+5jcnqy98MDVvaiav4ruQb3I+U5BXStnHyGwvvvWjsFvDxq2buBK04HIgU9VhZUHSlgzo
tnF9E4BDN7QSs2vpQmhMQpd+qBioTDxvEv8E08RNcu46w+z/f7Mn2O7W52FXAzU8jWeR9Z/twomn
4DHlaS/Yf9ab4S27FNEwA6Oz7ZotostPXu2wx7ZilQC4iXzLzUosqhjYSYIMZw2H02qZcO460yjx
urK5yngoQXiak8RZiycbmIRZmroXdMMr4QrChXCwNhupBzSVAzc695tzcDqT4pJueCVcF5pl29yU
GwpEw6GP7POwNNc2lJ/u75aa4f8D7Zpm4hMfFRySTx+bOn9qCaguAsdwm9gj553jXsV2bZaHZlYm
vZRMzD10zeAePZ+PnyaLk6PXDKCO8B1pYjDeg+m9rynxCxrhsMzHaktnIFwm3Od6b3thuMwvtvfY
6aLivMo6nJbVRSaYZ/6RMug9FY9ocwe25+9L9CbGyjJaySSAUqjWakv8yoK8s7U+FmMqtgsUwG0Y
bNj1naqz49lucC+N0DIUmtDimg1ORXctWbUFyOkx+4FA04J7QyzX0pCd6QZXQthvmm1pUKZJo9o5
Rk5zqmXzoGGU8B0piM0zvK6kfe96+asTuUV7zCZX2B9CFhVe/FCcqc/WecBZnbsWCk/NlPYCj+6L
/+R0psRpz4Hf8XxV1lZuIgQoGaWVsARnBpSX2mPdAh9OaIvqnOWWB7mVWHcp+q+8hpzdQ7/qP5g1
bySZgxgHLLE+MPFSgiNn9cfDQ6OrsDUvHPvBj1o/pV13W7tfA2jIqWciY9XsfFTJ+CfHlV0DeqiU
CKgA+4DWt78IBK8fm7uyFRHbBVuZrPx0LfiHxpqSwvZuNTfdQTU7nQpXI+vgzFBaAmanCm9dNpy7
akota01I5zzmsf9hP+YZQF9N56fDlH1Bwc7vwy/9+lDToqdSHBezXWXILwEXFNYxrL3Pk5c/SW8F
m3X5WJakwtas2WNB42Q0rcbpsnoCAoX+xcpNbFc691G2pG4prFJUuHAFxZCwYj11Tn8s+GNPjZ4q
Wh92dtl3FgrVaykSvBOcBwivMhC8POaeyq0CLF2oOYZ4F6oFfc3L7DN6q65zY5J50RhHRa0hyQf8
ZIHvUOJ/ksEEXB87ttby7f7sNd6vItY8SapR2HxNQXJ0Qokorqrx6NTtJYz8x/YeleY4wo03YlB9
Sl03Sung4jwWT/NqSgd0Btp/2Zuz3u6crvEEcmy7DJ9I7uPam/0duNbxvoF0w+//fzP82oCSo1xy
HwUWnkLB9NDhWuFHphKUzv77Mf1m+GZypq0bijXNhHssHCsWIpcxm4ePvWy+P/YTlDS+gD4ha1tU
TOe2/gDGGByW+ZGUuWF996m+d2Aq4RtF9QY0OsDcbS1P/U5jBfl6U5XrvcF9cBAo5ndL7rpzCJqA
oTk65SmfHpj0Pu7+vTd276eyqMMSTDet+Lh4r5WJ7UM3X9XWYIQp0IEnbuPYBCfa1U7shdR00OpG
V0zt2KUdcYCpb8t4RFk6ND0V7kepuoS7NZSbm6y83G86WIOsDXp+47J4puGzX52EiQD7vTDav6Ds
kgBcrHlIibgV2XSw8zOjf/bcN5yvGrOomdcw5CH4ZWGWkjSxO/7yTepNuoGVi01YbtQFrq25cXdE
7RTSnpvhnUpjD7WVZl26wLM7jNwuPd6oLgttQer4QMUUxlYzq80Bs1xfY/BiPHEMDCL2cKsMxtbN
XInItonytQ6i5gZMCKkPjffTIoZ568y9//9NUG6AHBV214ubKz460a1sD///DXC3hxKUkeO2VRTC
P1pwOVreheU1GLmO9wfXTVqJSTrhQK4GGLsGhSLv2bGYTF3J75b494krcWmNi7X2C2yNynf4OUyH
c3bISVw8LWBvOvNU/Nmf7v8K3aoq8dlDODjkY9Dc+uKb74HDAFSvhqE1BlJzj8kf560iGNpD5K/H
2cTPqJmymnWUdBBNP4IRp2ueM5GM4XNpgo7rDK92yBSErXXhTe7VIRlk4t3cfp5aZ07KCZpUEFKs
4nIUJPYW/lN29mdB8rQopzZx/GxJ8n7jhmDT2W6/NryJiLEuczI3cAAe1ge3y9Bvamq30A2txDFA
03nTAE122+Ry4i079qupv+h/kKJ3zhM1J+FrBsG9fWnCb2vaPtmv26EE5X2UDCdexc4rlIUvk2HT
0LmBEtzFEJbAK9Q4ybdPNi4gw4f5EaoEhJ/aT8OnreKzhPUbGdzgbklgywfQZPvQSmQju3cdPD6C
zMz5vfCvovvcPvIutA+thLKbTXaA/updLLp9qQoHjcTsAto6Qzhr7K0mJNbqAMYVYG0Hxl/Gck2m
MHuZMtNVRBd6akYCYaCm9+x9JzrUv+ipO+cH+PySoo53Ilf/S/nH/R1P4/9qWjKGY+f1wFLeyukD
DV861+CPunGVkHVBJ75mNpzGcV8X3P8g+7b6hlxzH+OduFJlV4LZcQUJt+y84dYg2dkeLzYFOWZu
qODp5r7//812wygTZd7R5oarDvE/rNRQo9DcLz0lRiE1tvVg9gYdbZFde4gwDUN3HW0cYcVrPz54
fVA1VkpnDqKu9XDQRC/bemkfgYIgoNSCY7eA2m2iOOGFWyeOdXRWbGfbM6SS73uiLqKUgK0EX6HQ
AmLD2aHJLMNYzGDTyEz5mWZ4tUNm85fKyX0H7HTuX6v1Zeu/bKbah8Zf1O4Yzvd+m3Efmv8Kpugp
MAqm6Ca9e9IbT3TGNfIHuiA6Ad5u25T5f46mvVcTRWojzBQR0nPPbm6jjwae/GaXv7voF5XH+8up
M8r+k95MfZ340EQOaAYZJQd38g5hZXoZ0FlFic+KCGqzDTNvwl8V+4ATPDZOW7fxqi0weNZoLRtt
crf+tXmyYjsW36KkQDvVkzjkx+iwfbpvH92PUC/MLZH1sOBHBE2L/tpbWIOe/xHIJWLVVc7VdQR/
3tTgdGrRuYM2djyfPPBwso+sRKmgxdhwgZF7dh3LlzEw3AR0dld7Xhxozs5Vu+HA+Ayw5cW+hAf7
uT+CAf7Ij+xgGb6jcUu172X1fW8B7x8sU9KnVVTxFkrD9q4JKFUjxZ9FtYEPe7w69fh5k/ONdu4R
VLkn7jLDJ3SzV05Vj9Wu7Huc1pJ8Wss/y0cAQFhVtc3FL0AVaeVYVZn9WqxXQT4t6+t9P9exKTtK
tDbVaJWLhTlbl+wzPdmX9hq+bImb1Cd2oIf7X9HZXjlaQxlZjV3nKJCJ56w9ja2VZNN5rUwYF53h
lWjdHJk1vY0tnlRHr39aHgE/7oZXAhVvbF7NOK55IV9i4XyQ2+f7BtFN+P84u5LluHFl+0WM4ASC
3HKoKmqwLGuwpQ2jfd3mTHAGya9/h72SYaEQj5t2hxYgKpGZSORwjmCnGbWrgXMszMz2hrg0qKxD
jCKuJw6vFFzPNG9/MrlkvoCkI2o23HmOCoRPsnNxgAXD76U5mdCX3suDjs0B56VCS2RLi9cpkh+b
uQfVrfO7Se+t/uW6sCW+XJxamWbWmk4NUGk62ien/1VzVA5SFXOdbPX97x9uUtpYaVo10G2PfMMj
ySQgower9fWtSwxHJD4ZemelW484vS6fWPowaTeV/sLzAyUzqPd/zv7D1qskzayC4yyN9VTRR90M
C0NBiCQ7S8EiAZKZW6UDLUxZ8iudzNGHLSkeGDKJC1Y55tuyGMnuTejtaNfIXV/MWQXLInOI4kQK
J5rO2IrVx9MU6VETsqA820/miZ3S05GCGSQvzqXQtXNTYjsQz/LeTF/S9Yt+iDsOS7t/6mNdNi3X
9yfjZM5+k95mPcCwmb+qmm4kJysiC68823Q2wUpX24mnIrutVAPa/xnkJy9HcRQl6zwzYbu7Nc/T
qxFat+0WAoA8Sp7urMCK9NEH+8Gg4p2QxTQit0mNadRxSCAp72KCTePUnrKT+6w/ADk84nEWqTyy
xIj1XZIfzKxcwBJhLPhZZF6DZaGXrbciZ9YATXIEa2nXJ+GCnbe50tdtRZ5s/NF6k191mZ/z1+tO
SGJvIuJwRkA8kul4WlqWEw29jvp0EgLJPbi+vEw8gjmjNUqrDAvHoNVuUDqnqjs3qel79JgrEqlL
kjHXTIDQsntnPU99PE+KaO9zsYCIQjhWbgHYpIZvdtkv240K74uZnK6L5HMbA479n0uzYh66eUWB
TiuysDGb0FhU9/fnWQ4Uuf5cWp/TqSss7Npyz13xFWSyfprcgPdqpKq3vGz3+0F/0HfkgglMGbvP
6hPKoVwFHCeBsEfW8M+FC1oUtsugKVnsnkHnezPesLj3yzANVSOPskMVbBVAfd3Yr1CWLP2nLs9D
/2NQ0RFL/A1eZ39un2Wa3uYp7Kh8Bd1xetkLJXMwMB8YYIHp5yfVVOjnFoW49c8PNXax5WiFWW+9
9LbNHwzve234NFWhf8hUSDDYCUxQ3rp5663WNd8W699kSwNHK271wvU9gLNctwHZSQghMlvTost2
G1gMembAvwMI87k7BODnuK44mDImRY5RNehSOvwEg4BP8bBVPaokWxdnTQw25u3AdFzB5LQyKGeK
Oea5VFRlJeYlwgxrDVvMukEGMZ0s36IghFwOvb5dEWAYvVlrNxNcVEn13a2dZ4+x74cOU5wx8Swg
fpk2vA5HeUgbm2DF2B3rl/D68rtf/DtwcEX6kmwYMWrKofC9WYfEek2MW16t4VYkfrNEK6WKq0p2
sIIFW2nvQvIcNWvjsSThMNxkqqUlRiUyl2BicAXHL0h10LCeg8htmn1OzwkyuEr4GEnFyxVRhdlq
a3UOGNJ79ptHdmD4RTj+dEL+wz7xMA12P5oqDlx2IoL1blrN57pC/J+M5MGyppekxniZ5XQhM80Q
oGYRz1TUJpJTEedPijQZ62U3CDNb/D43wmUc0SKmgleS2Js4g8KrtEJbCKyiZw/jhv8qlEkiIhFg
2Bv0bM5zpDJr4xmVrzhpXxJ2bzTgiZwDmr1eNw2ZcMTLeJkzD51a7D4pn1pUHlF1OAIxDxcqtj2V
BiNeTpF14eQJHWHRmB0B8NlXFm5hI2nbtVvxPGqyM7Xv5/KgMAT7BYdulTQc6UXMg9Z66hOADGf/
uy5omZoIl27iMu4RFKxv17rN/BLBuF+Yw8/ri//34P/Ew4nNTxRANBMKmu6Zsue8igud+7P5ayxe
1uVtBKskqQu/mF+S5MUrSt8sXlpbkVKWOCaxKYqUQ8LHFlHL5CSBq19c/TUzzyOa55SKJLEEsTVq
dHpagvVir45rTdiCZ94zjK+YRX1ifRcXYEtd8yq6LknJMYkTKhMzk6LsUT2kC35B7/xYKHgbj629
i/BD4NvSqcNbA68wBpKNFNBW8bF1BRsuqJeltY0jQD0o1LctXAqFQciksXuNDzu2lqL0BoOut5Oe
hpZdhR0ej9c3LQt3xRGUobGIvfR7uNv75tk929FycZ/55Nd39qk/J4GqViP7EYJVLy3GJzFEiYxN
3fiJ65xsU9UWJPGeIshwpo+2MwPa7T5tf6HDBZk9YA9aXCEi2caFQHoAJfykoanxfqqfemCedAdJ
L11xUAPYyO2Ye4hum8bjQYIRdb+mVKGOu9p94ovEXik3Te0Wjd7NvTbG8/hv3sfAxNR6VyEV2fK7
l/igk1VCwIs1wJFS1vpbe/E04rd6RLkifpacqdg2Neqd5eYeGMNopfuGl0cjpsecUjWaI1teMNZt
tEd0Ay+oULb3jXM/DD8q1WygJDfpijMaaZotWopK1v32MIZ9PJxJ7W+PZbzbE41rRcJE9gt2df1w
AEDaWIcl39i9nXhzMHoYHzLTHhOypslDhXOQqL44rUHRSV6uC55I1tNoBRsQW4MmTNB8RapwmALt
XEVgmFYorCzwFXukunSgQ7t/zUijKoa/H/wKX0tO/ESzoHpdwzHIItXzWyY/waz7mteOTeE0dJv5
nPCXrtFBjj49XZedTHRCaN0tujGDf4fdM7qGLWponXOsAuOKbVOWVgNMHUBx9ym3w4GWQdEfe1qK
DVONpeez48CoyYoNd23gDIqXhkTaYotUS5dk4e6e0EpGv6wq3956P/XeDglbRBoeKUqXgG+F5ujZ
3aZb30e9vVxfWrbx/e8fzCyvqc64g2fLPH9fq7gCukCTKjReoiP2/vcPa5uZRiZzgf/v+v5H5uVz
YNf2pnDQssWF+3ayHLdvrBxPCteZTjYpzIe+XlStabK4QeyQytq1ysgw7q9UwNYiS1YHZZDG7G4N
6zAPD1qp2DA16U079gYewwlAEFPN8mcSjqo7RiYiwUZ5mxnGuOA3DEkVTiwNDC86pDVioxSxFjLb
e7e/zQdAdi5gr1rAcBR41qx6mEoifrFhCtM+AOHrc++cjRdtQkUdDLCJmUM7yyBX5Zokt7wIIUy3
wUF/IIIIo0+moB0M57wVfXNZ1/6nm+fJ12PiEm7jajOHhhAcxNI84BhGcrsswfWlZWIS7HdN89JJ
DLTEuBaJeod/qQorXFYntmgOrrj5mH8TcYWxMDfaEu6ek9u6DPlw06rcvewMBEPutxII4QSlztxZ
Q5ukX5weFDWmN/gg8LPD62KSmIKIKWwtrJ1ByYvHXdFioKGLPKLqNJMtLVy0ozdlFugbUA8Yk/NM
tqf5aAZCbKTqXNrlbT4jp1TErX3qSoXSSLb8Vx9V1mucjxP0EdMA65bGWms/HRK02DvFPT3ZxhzS
sIfKT90maLN/r6+8a/QnAb/YOqXXiTbUM0Zeuuq2BnFbHrDp97GlBfscnbya0xHaMRHnYvN/Em49
jKrUhUzYgoXOXdqUxgqJTMCwNvsqbDvV61Ymkv2THy5YMIgDAL1BJgkUJRdtycJac38s3jHiYfTZ
/7m8BWBvK1kLdu/u8O3tP2Sk/lA9Xpe5JzlO88/FSQ2pe7Tbs2vLP0aZDX5SgKOKuP7cbbd5jxwt
ppF8jasId2Xxt9hH5fVlAtiRCnm3m/RbNQXdqx0MoIV2gNvosz5ksRmWp+FYYGUKl6+7AXyEZTYM
IVkD0lSvlblGjrMoxCc5erHBamy3PAMBJuYQyW0yAq3pPB6BVETeU2yumgfs3SE4mWr7WhDs/4ao
WtlkZ2Ds19hHjS3z3h4LrO2Wfvlq3uwU4HT0nbjMfY4nWJBdWjwiPUXAL5OSYNh6X60lpuTwU8zf
m/vm1Wd7PPY+/e8XfvglDtEwB2bifOfxMvfoFGjvNu/f67YhcRliw5U3OhppSQ//TIygLY2I1kN0
fWmZRASbnuepcnIHXtQYMVsASM4U+YdErxQ3i2x5wapzwwQhvQYbswwHdNynspz9zlO8JyQuQ0QC
LlPGTFQmEK2B6jVpx0tN2GNvz6HuVD8dPTtP9V7HRofFdVlJYiuxCctM9a0dNEQmtH3ux6eh+jl4
KSjcHgquQqGSnLTYglWTKk0wJIqf5BR+Yv0vIYq9yxYW8lfaRudqKhHZzmYW7OWouVWNw0nOWOy9
Ske7tT0MbcOGEZKvC7D1m5Caz4eELrZfNUXezwlq+veangVLtZw8a3k0euBwa1tkjtsx9yy2Xelo
1iW23WKygV4y+yFNHipLUauQiX7/+wfPQGqATZoLnM6gfbXdh0wVKMvWFUy3N5wenSHlPvxiG1EB
vtYTX3RVGLsrxifhldhfpVfADuC94Z4RvQV0yx71+Xs/ppFhGT5ZjKDqVJVSiVnpQsBMmtpq9d27
1cb0L+nGwNUqxPs/8qz5wsxGkWCVSUu4f9Oc7cieIP3zAKlXuvlzV/aK1s/PfwAVe66susqzyYaT
m4ebmp4S2vsDQbmInQZdNTv++fap2HwF3NF5IhpCfzLcgBQxsQ7diFTsvKpJvXlgecLe02/LcLZY
4de9wud87hioCARcjV3ZdWOD54p+ry13TgJcQMULWiaO/ZMfbAqVR1TrZ7j+laOwaJUxUbJ8y3a9
f/LD0swpipJvcGcY/wrBwfTT4+Sx33LFpSXpJ6Viw5VeJCkjBR5b/BH4cBE5ad+7IAXOQKjHWeWP
kXY2L3kZKCehP39QU7HxKiWrBQI63CnLuvw7DGBva/Hhyr2gieN03UnLjkMwYWtj9czXAldAe7s0
faAr2+9lmxfM1qRDNXr9Hvro313zf577ZJVfKhSar29cktcDF/yfp70Vg1YVRlL/11hNTvusdXtL
gz4a4vqURKrAU/od4f5FRsBe2r5Cv+f9XnTMH514+2ac0WQXtWfteVHYhaQYQ8U+rAblqSEjKRKI
L8spvTSn+TK8DeEWVdF6UbFQS0xEbMmifBsKeA0civHam5HNHj2uuIclmiT2ZDVkA70TRxqXArih
I1mUd8d6xKnYj2XlJl2GHEtveWRrJ1OVG5ZJQ7iH85Jk1pwiW1AU7A4MYRdj7SJYgcK2JBbwVw/W
XBC7XCDscYhq5+tGQOukfekOhuhU7L+qGpBSaXvudvLyu9559WyIp1KBQMl2L9hvCVfXFCZarpzi
Ys+XvJj9AUA5pooIUSJ8sc1qrtAxmQHq/35rihCZSGNuASIcXfcOEmUUm6wy5Ac6bx/STduv6Eee
U8WrSBIwiE1WWulR2u9GSo1Xp3lq7B/aiOyYFjaO4lr//GlERSJ3AwwvVuehocRlJw8h7TIbp4zm
p5ZHnaHfWTPoXylXXGmSMxZbrsbc7Msi1+r7hsabVwLH8F03f9vsx/VTkB2xcCEvJF1qoCLDdU4t
wGf10p+cLkj4sYQc/Qv5d5rARVzgNGxbjxNdCzpg/l/fuuyghedvA5pXJyu9+j7pWDBv4bbe6+k/
FYu6UeHwZSoq3Lwz527mJG69Py50PC5Uw5GS3i4qdlihzF/3IGTbLxIKfNyb9qR9KX6ak8/u9JMR
6ZfhVlOkTiS/Qey0ApK8MxHSsPuS0sjougvyxIoD+C//9fczhoqdVV3irFWCehS6870Hrw/tF2P0
95J+H/GQ3S1R91C9kGB+7U5ZdNBviBBVWTsuoBczUCxEhrRDzydm2RU/SCar3QY/RKdk5wCbB8Qr
pWedZxARJI3CiiVmJiL/oh0nN90EfWKJMUSD1YUJQNl7UCNcNwXZ8oIVa17BpiXD8gu3blEez31S
xWBoVdiBbHnhEmZu0mQ0wTnbdX02SXZKte6rV9gKHyRxcWLLVbNW2sSRub/nzVeve27dN9oWvlsp
pnZkYZsIV2XXjWMjAYHtn1FcDgbgB9AX48Y5tShA+uxYcCU2YM1ofp5rdDPe0zIZTvaM8mnm8VLx
3JOoptiBVUFfLNptWN12fAB+hDbGeA4pjwhYhaI4Ov8X+NER8YOx3bbIMjF+ur64bN+78/5gUhoH
mV6TQjNrqzzVSJ5voJ08trRgreVc15M3Y+mmj3srVvblS7RdbLkaQbyh4SbEkKB3k+Vha14qFUiR
7KUiIlDlxWYyzYaHAVTXFDm/6SWNvKhkvj4FBh4r02VQpGRkv0Kw2a4dQNJU4ku6pYfO3ARJ8c1I
FLouMymxvWq1y6bJHaxe3KFB+bRdQPj5UqOmk0VJoLIo2U8Qrt+xqQBaRPcLvv+pT2+leVeoKqey
pYXIedJYkRGAl91n29fWjPL2map65CVLix1VQ90VTZ3iwjWHb8AktoZvLFcYk2xp909jWox+tJN+
bwyof09aCjzMb6MKM0fihP9qquKtm0/j/oBzLmUZubz3bd33xufrxirbumCsjBN4F9eqkWnuMQVL
/Hnog1ZJaSfb/f7ZD25m5ssC+kjs3qjSgG/BVKDYwh7W/lgU9Vd3VVOMU98jTM7xWOFPnopCWiYW
wUqXWtcGDm7We8P8tZRB6z5VnuIdJFva/FMkDSZqq6TClsuS3GIC4t86re5QklJIRCZx0ThzoyCE
ImdaTvkJNK/u9AhiqajMVUPCkptDBLzXZmMqtj3OS7WvY/PFVpWmJXIR26m0oVgJOMLgGFczKL3X
fh59kyiy1ZJNi41UeHdm2jYjv2mTGfAh2inTh/D/b0EU7e1/CZxM7bBt7H1g//PauAdyal+9Xl/7
s6fUvrbgDnlqzxZLCucCCobhq8fHMViN7jdyg2BvbnWMji3udEAv8S3xQdL3eltuwCd4p91jyluf
FaciV1SDJL9DfJDUetnVTm2z97X+ndpf5/qeZs9pcrbGVrH73dWKT55990I8gxehgaQ7xxdmfmew
JC5dPUz1+WS2znfDHkLuGIpL9jNd2j8luMxxdFoyeBmJ3ZGBq5mE+uqcrp/3ZxmMfWnBXXorWIMR
9eXveUKjys5DvdF+L4Z5P9r8AfyvgQPA2JaRb9c/95nJ7Z/bf+EH70xMrUpWVOnedb08GfUWTpsT
JLkqzyxbXnCixrBMpmZAUNNshwCND7QJuCaZ6taVnYPgSCvODIyV6uy9rL4X1eo7mB2+LpfPfOgu
F8Gka1wqQ1Xo2ftg3HCCMVYg9ZIv3aCwBplcBKvujIGbaF0hceqwV2qXPjIxp3YhB24A7F58khiJ
TXQzqfJ3A0Phukm/8nS5zO2/WTYpXs0S+Ygvk9mrSz45cHkrBkIaL874EszmzcAUMbLkZMW5EGsz
ass1sP7MeEwTEtnzj+snK1tZsF2qbai1ckJixzFe8tHaAk83VQjDssUF6627jI7j2uTvLYpoujed
apIr3JtEZcT3Cdhda7vn0HU+FqAWuCHjelsmb9eFIltcsNMFrKJJPjkkbp3py2TYD7QhD7Zz5Km5
66Ngp2DFttK1bElsLYP56OV8OBvDOrxc37xMFwVbzXiygfCOsPfc1oPJC3hrY5ToaTjy2Nl3Lxir
nhYZ+gsnEo9FlQW6RvWwspws6vlaK/LWkp8gvkzA4DPVG99v+blAlb4JBofa/gZ86Jp7Kt4aiXKK
Yx+rjj7vAlXduNb59ASIT/LIWauqestWF65fp6CuS0DaEeul1gVN5uhB56kgdSS3ojj5MVV0NEv0
4mE0cgk4AUjEt7xtfG20Ii+x/GkOnPbpujZJTEFEzF2mdDRtHdoEZA2fZG9VV/peoXDMssV34X24
bpHrQuujPjvxMns+BXVl0fzPICoUf0mMJYLmZjrr5jpF/KYDiGJr8ufKIkExm77RNDc9GY7E/zAI
cSgEPFZ1lQ6DcwGrVhcisZaeXdKpEMwlcZw4C5Lq01DslN/v7niX5pY/JN/GtvQtL1qSb0l9pCy6
/wjBqqem1FrLRkCag4KqIvqdOVFFWlNiCuI7xmAbouikInE+Ff9rLWD56NuSRdf1U7b4LraPKjRs
I66Yobld9tnXOd9+9coHmGxtwYabZF0Nh2ZOXCfpAn5VvrVBxVxlXlCi/iKOrlkutTNXM4lNyyJh
tw7VXQf4uGiGgh6U/f7pD+JBSOINiYbrvXQ1kB7qI9pqd3K2I3g7UBtxAmS2Um0rc0ZiVP4uXlpF
jFbR7Bm3Y2EG7tCcrp+yxAhEaF0Hd0GbmR2Jq4qe1i6nfsbssHbzSwFavD1TC8oOxbdkpyLcznpV
MdJ3rROjvbYP0pl828BXcG/ZeaVwe5LrTcTY7Qer9XiPL+Ar55Izf+m973laRJprhdcFJvsRgjlb
g+0tuDNJTGl2l/Ymv2zU4XGVJPz39S9IjOOvaRGzTfGShHGsXaf5ulGWl01rXUV4J1tdMOvOdgEr
NhA7rjcQE86jWXxJbe0ITDu0VhwaocROutyh7ptGfnG3DABTdXDf+5F/sLfRRlG6H2rtrch4uDrL
Za3NyzGBC6bcMoCck7Zq36mdf98c67nN2b/Xl5Zoiwi06xQdsTuOXU+5eaMnxbmjJ9cGKM6x5YVw
epqplxj55sQzcI3jQeftDRLEJATNpar7WKYvgtEOla4VjeWSGPimY9igJGqeAcY9HWlu2DVGCKqJ
042pbmp4EaxGSGf6bidIa6cO9dMZEcV1OUm8nDgc0iWmXbgmwiGvKd5T2vqJVgbc4Q0eZxSJxcVl
oYdiiSIFKDl1cVjELoeZ1Jxpb+hfDxz0GnLuBNpKFKYgW14w4cRis7maqRODfbIP1nbO4gWVed+Z
miP0UjgVcW4kcxe8EppOe1uHPCRtEq6FKlUjUSgRmLcu1rxxVsTvgBd4n7Le3mFsjmBC7/veRfbB
S1SJPmlO3mhv2bA4/sQ8N+js7Ui5cV99/0kfVl8Qbk1ug5B9S10ELXPYFao+K5lUBEsmGIPdaAqB
58T2WcZOvXnQ4/9XwPuwa2+rcKM0I3xQZr2lZu0hVGeqNnaZLgrmW28YDF+AIfdWb+ZL7rLygtaG
0qfrmkTXbVfy2BCnQlrUAPVlHbL32vu+5NHCbkpr8NHGzrqn61+QRA3iUIhpLEOf9VCasl99OKPv
ujtBd8zY7evn65+Q/AgRn7fTgN/hOGP23tZF6HiB191qehPaddBlx5yOOCaCQaDMAeOk9uZuaehq
bmzMaWw37rFMojgnUize7Lpmr73BbUbEHEMCpGGiHwHUhmmJ8yGkdO3amaCkhZ35xK2+Z8vo592o
2L3EvEQ03jnnDjPcsrtNdc64TzBUY56mZKGLQksldiBi8bqGw1qUCtjt6D6sDrgdnmh37PISJ0X4
0uopxw11q5XDWR8fvLpHVDhEdnZTkxF//XpMRwVTTsuJDGbfwgzKp7oPvPWunXLfM5/BTK+4uWTH
IATPdTrYVgUm1DgzPPPibDommnJi6IpT/tyQLXFQpOEp6ko6DoEC5i1xfmzzqRhRyFZRRX6+fUsc
ErHndnJ1YDi/leBPwRTZbVYcAb+juiXOiaDB2W3zPqOxlhljNBlkequ9UeV+PtdOS5wUWUuL4n2H
o3UtZMvyPPQMzP67fXhdc2Ry2T/74YZpsqQbpnH3bmSMmmbxU/Z+bOX9ix9W7kYPgGJ6Mbynrh4A
Oeu1GqnC68s2Ldy4+QrmzKREYAtO9bH1Xcdc2yDlqYp6RCZzIXBuyWR17kbS93YkF+KirjO6t7Wp
wuv4FBd51xjBXEfPszZLc3uUAL5lAM2a3LDkz8YO7dxzP/essDUuiab5YBE/XT+Nz28xyxPMN8+7
hTBupe9A+vQTDqKJR33/P++5VnEmS0xYnBdp3Z67gNTDSHK+tsCaqXmopyy/NC5GQfvc/vfQLxHB
ehPDnZKC58N708UkPevde8Pfhxxo86qWOol6iYMic9JlA+gWtTeje9PyLWg0VeuwbOVddB9tYhp3
LImhfe8TjOIWw52e9odewnjV/bm0bnATEoBNlC19pjqw9zHTdyhhZonjIeguhD/LoK9ZC2AixuKV
joptS0zNFUzZdr3VWDZIpDTzk5uRU51q/uyomJNlOilY8jSj/x6lTudiTKQGud0XVg4vDaaNfJ7V
istXdqiCNSfTzAc+LdqbhznxjmghV3oKmXQEq0WPdIYe6bl9n1cjoBYLnMYNUCA7dKdb4oQIGNlR
27S79p2V2mur2belm6jokyWSFwdE6lLfPLym2/cE9MmcTb453BTF/Tr/uu4GJKIRB0UaOgF1iLrp
uzY1ERv00NDY1yxfFMVr2fKCpZrO0BmanqTvSfmdTL+M7rXJ/nds5/snPzgBfUJTv+VhadO46KsW
2fXJ6PTT9cVld4sIxeuA+KsgTV7fZuupjadzgYb+FFCeEQuLxyMMGbjAxLkQra9aZ3M87S3JE1/r
zzamnieCtkNFrVMmfdFsk3zUs26mcTeNXxHw2H7V9vut2NPzdTnJviAYrTeNra5pFkAY7SmaKx5h
FvSxdLjCY8q0XzBcmk6NMScmjanLb2vSXoyEh9XUn3THUPwCidsRO7EmzHdpVd5N741uBGbSRnxU
2a5saSFLNRPXKZZsoXGmO0BpXVFO0PT0CBwIlEdswlq9ERyGWlEDL3RMz5lj9tFMMDpfep55qDXE
EpuvGKCr8qHUaVx5Y5BbPUCQVWlyieKIzVftMC4r6Htp7CzLW7s5TUBNtqEOT1QJPNkX9lP54B/K
omQGSSpYcKu/aNka6HNxT8l8zOmLvOWoN7I1SaH5Cap2J5uV85e+MdOXQ3YlToPoxjYjH+/iMWQC
ksjutjVaq+IR9CIqNEOJaYltVwvr+honTuN5daK0AvWPBoDQqjcu4+oewRTYdVSw39xKGhfLkUtW
ZCwce1ZfsmpWNfBJ7EvsvRo2D6WFJXUuDpl/r6W+Xiww5EbXT0C2uGC824jhf5B4kQufkVhubG0O
3KZQhGuyxffnxQfdXB27WGg6arHpPc3WA28V161sXeG67efNTnAOWtxX/c1Ktou5HbtKxHkQeOJt
HMZNiwsQHM//G7y4cX9fl7REE8V2q8SyNVCoQBipcd+bL9Og+7XxLTOIInskE4oQG7t26nVzM2uo
U7d+p1sBapcHlxYuWIcOo7tgfjyesiyYNj3qh0mhfxL3JZKQpzNvnL5etbg2HwEH71v/6NqP6wKX
CUSwyrYDkpHG2vRmMGp/cd3z0KlIWiTvY7G7aivbulvdLr3RzLs0edXBljWMEQeEOFLkCqHLviFY
ZmrxaphQhbtw4DfGw2otSNPpc1gUVnGqczbGzrSpAhyJrMSJEI2uiQN8Jy1eCOjwEjb45qrsv5Et
LpprZgyYYNnPuP0NNvKoKfXw+hH/Vxv4u0Xb+qu3ymGZRdwOQqp/zdpN25xoafhAVAgTj12y/otW
VH6lkWMOTRwN8TBwbtoMxDAgt48zO42GWpH/ktjBX51WJVqtimlIb3j+iHzkjZU+00Y10SJbXLDf
hHDSdilLb2p79jWjD2y8Pcs2U8QIsuWF6HhpupkZDOdbmengG9OPzul+Dp0qUyRTH8GOq7Jf8sJA
c1hZbN83MrwxWihKKZKlxb6qoh8Ku/HgInr6c+TTa7apko4Sby8Oh7jlMJp0JlqcFMBbzW4T0PCw
N/0IChluOhFfty+8FkztuhaDUDlAGHVq6lxxBcpkIlirbRUlUo7MuYCwr/TzxeMgKG+j6wYrW3xX
oQ8RwdhriTOsDm5upj2C2SewuHPshSP2UWnQE6DUwYIG0L9sBv/Kmu3g0sLVmnCaZHXbpzckoeD+
4NPoF+VqhtdlInH0IoTu0ixt6RhQlR6IcpXxNWEvHbADm+Yp7xQ/QKaNgoXa4OIiOnW1WJ+Q1wKY
RXYLCt5qUbxfZacqWCjwTqrRdNFsbGlOeetkDNVCXrbbEc4IaLvYKNV7jlEbVqXFhpUjHR1p5sOm
36eqoE+yfRFad3MImrraMb0xi+ycL/Wj0Q4KY5Kcrdgm5aHak2H8FEtP5aPdI5NYjN3mj1re+5kB
+guut66iJ072M0TDrbWeW3SGAYDtpejywLT/ua6hEgcvMpQbel3mGKvXYrYkp3x7tOYlGGtV/kCi
nGLrVLJl+paQKb2ptjFo6JkC+bxi/1qZ4nkv271gvb2bkDR3NS22uucyzwOr+9WDf+26aGRCF65W
li0YLl4KDcEYnORqAVQoHZqXY4sLZjvoZutRrcYlkhpfp9T7QlPVoJNMKILJmuDHWjSALd3YFvuC
thHfmtobWnNFSCARi9gYtRadtXZWTi+t6z4XQF0NLK9UTV3LFhciY31GssBdF/eyZO4/xv7koXo7
K6xIIhixIYoNlT1sqNLe7HUAgPj6tDX9gm3RoSMVm6KYltjmbFb0wlhxZzcWPWXjbJ2OLb7/pg+3
q+0WO7wGlNFCaRmwyD6GPhQ3iEws+1l8WHq2ho5pLg7U68YSiBdO+bC03uOSaSokeYkb+A9G4cMX
+mbGNYse6NjJSAk+8dwHFNhty+iXthqPWavYIZUXS2duNgREyWttZye+quZJZPIRTHWt8Cwu60bb
uxvv6lHzG+aca64aCJapvGCuO7NdT/QUeQnDRMELE5WNq0imSHYuNkV1ut311ICTYan2g5cd9c0t
W/25m2yFM9jt8pNHmtgT5QEVOcPAPh6XdRFo/VM/fLHZc2GdTfsyGKoknOx37FfwB/2Z2Dxnrovf
YereJfHyc7H/m6sMQHICYlsUAzwFOLdwAibLEaVp53KtFbYlCRLElqjC0jze1f9H2pcsR44ry34R
zUiCA7AlmYMyJVVVqsbewKq7ugnO8/j1z1l9+j41Skicy7uSmRYgMoAIBAIe7hkqQ14Ruk448JvF
3qfxR7PTBDXV5CXvzRqeFmyq+YNtNKckrh/92j3cjzkqs0una+U0JfVNuNRCp4MJqaeyt/EGrkv9
VLaRztfMoTXpeyTHa/IYgz83/+q07yDWY6cf7s9fZRrJcYfeZX4GEXSgQ5KAjEOwprraqqo6IWuT
E3Tlxh5pvXPv86Adn90u+0Yhg24Z7y37yk08hYn2kNmmJry9vRa2DIuya3BA0Awbifdl/OhPrh1A
2R1fKPNes1ffjtK2jIzCPYXEkKfkD6SdT9wzDrRtHzNPhGjg0mxW1Se2rfDKkZtytNeedygXecNB
LNXZHPM/RsaCodBxGKsMtX361ScGq4kHa8r8MwRzl8AB0CJckxY0IkvLo/v7SvUrtk+/+gRitWFX
dOUPrEYSwT1cvtCb3x7tmefX1E8MzYKofors2lVWDevUiQs3H0r/41qeWPH9/k9QDS25tpMkbjM3
sJIHiigvWS5JS88MHTH3h3/b82yZTtf0BgRVMYhL1h1j67juIo3zXbkHoDKT1cr7iT8aAPGFWT2g
BQliy//7SXu+Kye2LuvTJa4xeDU3yyn1ivbgMZ2S3VsW2QaXEts18VgylAUG9xLrkTWlAwBiqbuL
vhmOtuElx2oXKOWldccfacl+J0sRtS4BV2PyGViPF9tbPvAhvSGcf5rtvNWc/W/toe2bkqd5G2tj
ZhP+OC7kYm9tZwanwTqzP/etx/bdV25WGcSYZtK6X2LeBL0/LC9x6hqas+GtxGWbvORbpbm1/qVF
/FJn+POpRh8yO84xdxf/wU36WnxyanPra3Azw5pDgV7i7v393/Wzk01OmrZvS87XDMKpRbGSL91S
BYz9nlV5SAw7WPFqmSdgtish7GKg9QGlIlL3gWjmYFie1gYwCFKfC15F3pqe7fh5QE9Kk2TPVsIf
vao5rnEblrEfsvhlJiTMKnpoquZi0CZMbDSBzP4uxVz8BunwtqEw2RvCmL6MlTcfHJsb12pquaa2
otpa8slNeBbHfpM+t34KHPZ6zPw/0sw/3F8AlS9KGbe7Lj2vvDZ9to0vfmxBYFX3JK0YWU64S8cx
6GRh5GF2Ah8Kcom2Eq9ycTnV7knKx3mp0uep7v9YerwElr3IzqNVP6POfTErIw3j2jiXRQkqm2zt
NJkHg7u9sVvlngTCAGBx1zYRAXUqEVjjV4OjRiRAD5r2UZWMxzn/wYxeE1VUJpSiCmNTYo9Ojc9l
VtZBbqXloUVjHa/B25R3vitn5LFlm3VvdhgfnUdHIlA0pct7G++ICZuPRtxHRU1CZ00PYhxCu/4K
ogLNT1PsarmBgS5gwuvWxLmtK5rWWBtYWf4ktISHKstJYSWvwaiQ0dy5zbXzmFlNSN1U449vZTyI
WHL7wjiU5UpHzHzquyJsKTa24Z1KlDvrUqeUrpq+5PNgAKZlszTOLS/Axd5N4ZTsaczapi85PIqx
4D1dC+fWFe4igrpzmzakS55osqm3p+7IybllM2OxUpPcNiRZEgwQte4Dl1s6dZS3DytHzsxHnljE
rYgpAqOwSlD6AbtdoeBMU1Jb75yRL84fpJpAPYKGqq61oI/uD4Pu6qH4ukyunjsDaBYYd29OHh9n
0D1lTXJYRIrzCbChYnm0x3rHawMasGWe9TXNnbhiAMPP3VnQ57LS7F/FAlFpA7hFZVeNlXk3ty8i
27ODOC01Tq0YWobOWjV20zx67q3i/bHk47NZ67hkFIaXkbNLlRcL+GG9W+3TQ0pJUOfg5+wgvFay
ozUk4VDoRD3fDk3QOP53rgUYkhFXPT411u8GJoIEQlH9npZLrKpMtJ7QuCkqqIPf+rH6WjRmEzp4
L9EcT6qZb/9/lSX2i58b1Zh4t6qZjj2lF7qQaKr2kLBsc9+W/dXwjhCJSRfsyAyazTxeH4rJDoq0
2bl7pJjdGr3vpevi3QxAKzsosRdcRyat2phShtZQPNM1BnNvUDYN2yGLxvnjnvzpFwpDwVyRZpnv
3obVjkq3BSxJd7VWTFpuoapstxc5cMu3Cp3F7/O1nr8no72niI7FlFuo8HoDqmHwBNzSxWuDpvLq
szfF1WGXWZi0E5ln13ikxtwtSspr0/lF0Bptdr4/umKfM2kjMtIMWWEI90agSe6P49M0oUso072D
q4aXNmJqtnjM9EAVWFX5xyn2A+ZvKVKvk6ZXLay0G1daA5NJE/c2zpCs9OacRxVeS/YFAbmPinBc
UOrMdW+U1aFp2sfKN47+FGt6ElXGkY+P1DKARNqOjyE91KXzMHtfu1hXd1CkpOh0+XeMITGjZt9S
99Yd+kcryiP6sH6YQ+dYHOPIvt3fP8qvbKfMq0g2W4PNF/yQ/3wlO2Qn82WItq8w7VcUyyx3TBWi
nBI8ubu3bE4qqGQ1dth2ugxRsQyypE7tJ1UDEgjvFicsLMo/ttAz8Phw30Cq0bf/v7IPdC/HabUw
9SH+2K/x0Sr/6otKUxBTDS5579TVUyHcCudrnEbgwzqWDNzJxqAJDiqzS97bUEOMCcHxPTQ16NnF
JRW6tzvFzGVO2dVNWN1kk3OjzR8T+vfi5mMa67hPFPOWWxfsAr2hk6DOjXnrmSTT0d8Zz2QKWcvO
LYeAyuaWNO/FAs5M/h3aRvvCjdy4QDp01UGf3LnhZhyNbXF14iIQhY5eXmFyuWkBqSpnWzi7ATib
AUSMZExwXU+javDt/6+2uc8yf/CsAdesER2mBT3lyxpASEqz0VUrKm10k+Ixyhi4c4uLh4TfRLxo
bK6KX3K7QjWXfm1xjPx3lEwQv+YPXSTOGaKk/3FXEJC7FqyOV7VXx+7N5AAV1/kDc80gZjrleZXx
pTtuXw45sMuWc1usJ9L92f2IdXLcb9/QHblPYfBIMc3D4tx8mj30wIGueCLtSBasbA8vC7InuVnB
JyYpVh/Zk9u6kLZmhyLWkQSqFlemiCWNPxvcZf8sbn7MTvZLh8OpPekXV/kV6ZYzm+VYzs7/bKHs
0J/nD/3hv/uKYo1dqYA1QhpmsgkyHcq/+OLd2CO4aa6xqqFl352tgrYugppXJ2HhRSmIdBMt4Frh
unIXAwiWoIwK1uf/cTDI4h2b6B8Xa846MhvVz5BOqzYxq9JPsQwZhN2La/ejWHYmOTJ5bFoJ02L+
itPKj0OyVGGzvBBoMxkeYLrfRt+JFv69qP2HDhpcjtl/2BU25FYHZ0ooZS7BL/Ii4X2YnJCb+2pL
MqHsBN05X/Q4a9ox7NNzryOrUAQMuc/BMWrfZIbv3JoJ7wWsONt29ZGOzbX1Zs1rr2KdZQ7ZaV0X
UFC1zq120ZfFuqvVVWE1jJqjRjW85M19hrJC3ONG1ORnr38CI0Y/aOpQqqElHy7LdPUSYju3ofVO
4CM5mx2Dnmx93LVd5NYGOo5V7OaGc3P5RzFCxig5u2562De4dAKX7sKh6GBi7kA8pHEeGEN1EL2m
mUG1bSTfNfMsJU2KbUOM9Ipz5tAN8xe3S468ijXJrMr49r8zlNJIKzosOCTTpQ9776ma6sDTXeUU
QU4mjDVLL6bgW93mnwdQHgpQFtRkKKp5S7fEzJjz0UyQO5R2F9QkcL2PQIPsWlS5m2F0Gs9jNhbV
AtDV/d3mAd1DL49jXW5nyPLZHe0OmQNKf9VWgUpOeulJ1ZErdzOYY1tOOcS3X91tydMQGaftYLc0
1lEsqkwVm7dzysjmrh5/tlcXnVpFeN/uqpG3tX6VLbulxUW6ILCDiYg4EBrRpjyK3SL3NIzrYIt5
RJpQ1hDRiQMTxMK6fkTV2JKTOnHXVgP4im+sOyfJM1qmtJFRZRDJOY0lyZ2xwtCzGdXrQ+prUps3
6Qq2bSilxq07ZVU9YGDnlNycMD/25+aP/uAds+Osoy1U2UXyULI2HuEOviF6IxSGHQ2opc15pjk1
VJtdbmaw0zlhw1D/U2LZstj/X2LRXVEUKyC3NDhG4i5otUEE28g25+5Qpn/s2uxyR4Ox8or0beve
4gzi12Q8pOLH/ZEVhrel8zS1q3nkDG4EIbYMbXsEda5Oh9NXmn376isnHczKq5wY7j8e+0eogP2n
srUe+pO+sqX6CdtyvPoIXhlsbvESr2DGoTScoMY1CxiNffaRHLbNS9/kWYEXEidEKiPa0NepBajm
LTls4/kspwzFhHF9To2vyJJa3bOkamjJZVlrs6GttgshOyHMlCzUhhnV0JKn2iNbwNIMg5jTdLD9
9n1jluAYzXTwla3o+SuowZGxXsJn62hMOPQaIb4my/fanY61ja6Aip7T5YmJ7rBrZWXcF+TYihTA
MvdmD/zYdWUUi+yaxjTaN7yUA/MmMwipsQRNV0cmB04IbIjAN2iOP8UyyBCvmbgE6HQsg8PM42LT
B39ajl0yaS4IqqAvU7228cBi0Hxv2YF4T6IEIorGn+5pk87l+zA5vxC+Fm3VNAlt3Jto6yCZoIqc
6VgdFaFYBnIBVWYKMW3TdyD92OZROu61vOS2Aj0HjsORTLIBAhnV1x78vR5knfdtG8lzi6Wryzrd
DkI8lhrMiYY4j0Zt77Zq20jeO/TEZV6OWFn5FXoS56jMnXCca80FQWF2GWXFls4HASWuTxPLE8gn
xkbNw5JygC7um0f1gS1qvIr1CW8sNkDw4TYTO1j6NEyWH/dHfls51HdkNBXvh2LoN8v3kXNxwi6s
QiPsL7ilnfJDfDQ06ZTqF0gHLu0zr+t7/AK6blWDiuw0/bbiry0jUrZWJsb11pD6p1FXjVDNd/v/
q3GnbohBs4jKVjqO32JKWJB0zrf7NleNLR2uzIDqQuXCS3lZhatDIBO6E3zwCy7Kr9DtWcEcVt8c
K8ZPY+GEc6sLAqqZS24KBSe7R4D/r62t8E8ZD1UY5TQ4DA7k1EMZthWDdl8unhAW6I7GTM//hcW1
EWia8rfajD0+9ggAjfE9oboGx7fN8guFq93ysqkWFIuBOo3WLIvMxNBUZt4ub/xC4ToaS5zR7SaJ
dDU0cgYqaeOlbq4Q4/mwZzf+QuM6NZCw7rbqRm29t1gTpFCtuT+yau6Sb5aD3fdli7nbDY+67rds
Fe/WpQi8tt+5qpKX8s5nokywH23f/sgaDu4Vf/pQz8uf93/B2/uSMMlTLdoN7uR34mWgcSgsdAcu
QcM/3R98S4l+TfmI3JPADepPY27EL2lnRARHKcu8MMMyV/HnDhDj+19R/QTJZV2vXmtQTYoXZ3wE
PD5Mh998iETvG1w6V/3ZmRc3r8TLBJb5oPfG6t06pD9mv9bhwBSuJUMRoFizpkMhxIuXpYCnol0h
LXcdSUSma52zZWp8F/af/CWsY3ECfFCzLxV5JJFhB6nTkmmw2vrTQqaIkZvtVUG2DAEdog6q3y4A
i51VhnV9TPd00CDCyWAEBtlsWtke9KZ+XtnAAj/oSA8VO1VmcHU6qMbl7spRweURgPbHtaaRn3jn
yrSiOLGiXbtJJnN1/LE10PJbvTg5Wot6wiZgxxcRbswGmvuDIiTJpK4psQZD1ILfCveKHgQHajIN
EHqpruCyedUbPi1DUym0CIfW7JY4qHx6SshYB4KvpzpmoPYeQncpzwWEx8e1P/EJ96681bi56odJ
bm6MXmxSgBdecg5KvnZiD+D/gr4uJINNAYrr+yuk8kbJ36u1Q/si96qXYkmS9tgu3HTPDu99HW5K
8QEZvDrMOQM8x6xeLNubblB+sF6AMdURDCpioYxfhRBbbyeFZd+ouURx8QNSN8cxSzTbVzV36eo7
ZnQoxxajjzx2QisFLpbFoB/dZXoZs7qC5I9WvWsD0k3OPYTkejFrorhq4pu5XuW65hhn+eKa9Lba
XmCicSJJd2W6RAarNjYxRoq76Eu5ZG1YAejxYtfm8uW+SdjbziZzvWY9HUTPqXXzmymYXXQE4z4t
gDDIk8C2RcDmNBx6rrGSwsN8+99WykbRVt6Ir41OEljT5ySJo1V8qMZMs38UZUMiK3FDzribCBT3
fj5N/LtsGEeZxmgqH5Bc2IFuI/VXYt8qXD6y7Idok0Pj6Rob3i5jERk/VYxuBjkmQm9p7zzRzDn7
KGrT5qMrxM0Ybejx7cMkERlPZXKbk35I2X+OO6h2pjpUg8IfZDQVmhlzt8y2MFF9Nvrn0tiF2vyF
+5U1Zponbc5u/vSl9T4U9cfSfrnvCopVlblfHT+bOm+a2c1DOal4XJMwdjW5jGrozUqvooNAI8nf
s17It3rsoQLzZMf7IDxExlAZRbZSOsAkFTW2ka2d4CAiA6fmIpmMWLT0Nma3JC7CydBhplTbQzpq
8zVG+z66M28lgZCh8A8x3Vc9/YXcdYEOQkYbwNSm7GEZhsg1z51fa+KLYiF/gUu1YizmKrFvhmv+
mHp05439kAetR7/v2oQyZqoo0sn0Ypjcwn2mSAP/e9Xrmv5Uk5cOV0bJmpE85je/Ozv2M14NBkeX
tG0R/I2kTQZIOUUyL+hSoq9wRv+8kunjruL4kNles3nN0W/XwDiTFUIwHbSpblD3PBKlLvj+7BV+
64dIrmqxouLc83EFiKLt4SmPjENgvvSH9bC9bhf7jhBXuhX7qYHn7XRit6Y4W3HxXC88LGwdFkV1
DMqQKUrB0lWn49/LYR7+frTcfoN91kPvVMshOfGMNpexMnocVIP16PRtWGf0y9BNgWWah33uIJ20
NqgS02nBhWyt3uGhC02E2oculY1ksJS9FGC+c7DS/yD0t4fd/yM8kch4Ke6IGu3IIxb6UDxbeA35
5/k4PehXQuHZMh1sllptRzzsJtM8mzwJ8GqnF0xRDb4t/6vDCyli5iRoFrz5g33y2/oH6Ifw2Gtq
qs/Kddi++2p8swPNemIlBtZh+Eyi6pSFpRs4AQ3IYTmXOooz1c+QHLs2eEFmkN9vyY4PHoVCn+wo
f4LkzU3lzkNGsE3bCH370T/u5gDnoF9kxZkpi277blZ13gw7AaUB8nu6E+FAfoFPVQ2iakbYT0f4
3wYLpY0kV0bqz53at9ltPiY3K1rPUN+0gjyAvEFUnzwdgYXCSjKoyhhcsri2MACFP3HxyLMP9yOR
alzp+Wgy/NrpKwtGQvU1L/Jj7NPjvqGlczmv09TY0qFb5gCCUIlw6XTX0m2IN04zGURVFyhpLb0D
353LcKqth7g+uaZzttsGXTbZYd8PkDy4dgt7HQqL3kC5VUAlcMk5OLf6jv9xf3yF68qwqtLMOZ23
nY/EZRzT/1N4k4W217EaDAqOuRvK4B9GH9VpL/e+pCzRtYOqZi9desfJXDjvEXhctz4JtDc17p9k
SaN9tpEOYVoRWovMQ/afn0HU9t8kdaqJSx5bOmW5CLEiSedZAJrhMCN/WU6jmbjCoWRcFWAfAryN
HcqIDmoNq9VREEYl7+9bRRVtZEBV77XWOJjs78N9y+K2Y3frCtgisi6JU35F8ly8gnMW40n/J0jp
n7j/d/udPu4rlkHGWUHMIxEQsWC30fJP2eriPbIL/K4O75tKNfz2/1fHL409C2q8Lt9whf/JHfSN
SapF3v7/avCBDlmVNRTZNJwYXOn58Kkxsn38S8SWjt0JtOjehEe92+BQ9M8v0ajtTFJNXHJacHx2
hlsacCuXBs1KQnfSQdtUBpc81jZGsyMV6ueIZvBYUe6/hslcWkPqup4vEGu2nHbb9v15u4b9jZrb
B1YkMs7KFck0mqWNbGe5kuk3i+y7E8mwqhR3yNWssRMLZw5Tlj+B8u1QruLl/kZXXFdkOi3ekrbw
cjhrys0uEKQ/j2n7sk71EZhdjTO9uW3YL3RjggGxAj3z5WxMvH7fJE783RyLXDP6mzsHo0s5iAGM
iTFahnVp+btFkCB2/vKcXZAqDC7FsnzI3Hk15vmcFMvAAtDDjL/nbHuiuG9+lWmkawTotwYful/j
tedPeNrUkui+uayYtxS/fBOFfMN2YPKFRT2bjkk7xqHB/WtturrmUNXkt/+/jmOxY3lp4VqXkRnz
sR7n/GkFmcGnfaaR4tgw9WPjEnO41vO1L58tHfGyar9IQayz8cJkN9ZwnZKHpTqN7e8J27maUhAz
QbCfOovZXvt6fMfABRxavJkO9+2hWlIp8bDjsWRFj3nP4jSbH6EQ4s7HVSdv9/apjV7P7S3k1WIu
gPwm8eC0VxLXYSvcqKGfve5hQpTv58jwwPM8R14VWdBLz9Pf7/8mxQ6Smb7yDhCCGFq8V7EeIUrH
R81C/IRt/pLi49dIftvMaSn6xR6uHFdath6LHvXIJA1b/iPpkjPoUQO/JQHgCxDscoOqe4Baawju
n4BkUbt83ffztqV8ZdNOgDIHRW4TS1YE9lg+dKWudUi5XpKHL12Z0YJb7TUWH/EyApYc8rAYJCJk
DvP4r9X4kOCsWNtgImYwLTqxEYX3yMxetpUUENblwzXdeguus/lNe5lUDS05PM16KIL5mXk1nN/X
9ZlTAW5AzVvDdhi8tR8kp7eTpsSNr7H/7Jeckqc+b/PlUuLBmYEtBsrHxgcxdq3/wQaqRZx9u1lW
HQJVtceloDDFuP95XW2BeDQJKTAaet7+N98psculkBD72YwDHHtggg6GbR1iT0RN8WSTNWDkS2N+
s3VsNW/jTtivxF8sEQKcT/11ufATmBdO/MxOdgAN6kh3kL9tqF+4vxqC5s9uGfprltrgKmySfrh4
hjB1mCLV+FJM8LyhT5J66q9kOQ7WkerECxWu+AvZTuc1Le9Nf7iCJLCI4jM5g7cbrR+gvTtslCM6
yN7bxIhYBMnnub1UHhQ2h6t5ia/dyTjknxG4wjJke5BL+MBmutcBq81mVhVkvSQ+SPuyQgDsve7C
eGBwyb9ZPKTeahIcYDF4TT4PRnQ/yirtLzl33zqDuXgYuI2Md1aEZver+NLiWjs+scj9eP8rqt0j
ufECLDCdc2pejG4MxwzSBJn5sG9oyY0ttqI9bu2sC1u4HUzuaBwn0IJqXqEUE5eBbrRcZp5Urnml
7Y8mvqViF78Gc2SYWzHZ6+zGznD1fcgsPRj80Oio3jeX/DVcOzLKLYZUQCyGuLsuy9nKwqq8xct7
PPn5WmG6tw8bRwa1LV6OvuSpty59ZX6Lff/9UKe/LZauyU9ldMlTDW8w4ww635d+iH84bfHZJPyw
a7fIYDbRLgneQlfrMrcfKXtadHwmKotI7tmvfPZsF8vptI/AvIjsKeOnfVOWHNTgRt2CyN28jLH1
zCcWQMhGA31QGVpyS2B+KnDTM9z+6vjZ9+M1cEWlK0qoBpccM3F5kRALJqH90VjecZ2U3dvntiOD
0ezEhphMhUlvufbcvRSO/z4Rn1b721B74Ww3gdEP0X3bv31tcGRo2myBQHPqG+sCQqmAO/nFpajm
rn1xpHj6Du5/RGEomVQx9nKxAMiJY6kcLyydA89i+/aODE9z/MUvcQ3EAmd1D8nqxjsNE/DY+yYu
+Slpy5kkfWtdimEI64U8gdlZE9VVht9s9eostWLf9aYSfioSPNqVTdAu5yb9NM1/7Zu65K/QD2x8
qOqaF1tATbAyw7zM9jmVjEjL84GNBLzzl7nyT+a0hImve4RXRBkZimbNhjPhYcS6ZCUuD5Htnzqy
LzDK/F1FnCUFMLLWxev/GOYmXAtj3y6RwWdIMFo+DtyCKt+7xjRCEFpo5qwwhww2s8BT56Yx5myI
Gy0f5/JHnu3Md2W02bTGPap7iDL23B4XS7xDRW+fU8q8XcRN59kVmXUp56tVXEvdm5nKHNv/X/mM
B12pueAwR+mdO4ZmtPedLktXDS25I4WGKhkbTLmon7tsDUbAPogujKgGl31RJDwDns26xIb5G8RL
Dutif54SXQH17V46MBNJB6ggkHNeoZ10sU/WkUTNKTt1fTSGU2RH4mKlAdfBoZSfkg5UyBC0Ux3n
1mV96SN+Gk4i8m/TN/vdFG3Nqquuh+dnCfWNHE/m8UohqDbyAr+pj8xwjawgOdCH4oPxnMRnfl6O
ZpRF+RBZU1DohDsVIVkGqqWxoLUxI+krBi+agMeh0/wjLj5WLpC3u6KyDFWrzGZpHdMzr132pc9e
vC68P64iZXC3TPm1Z1Qe9S23m67V/D23zwMI4cbrmkEL6XHx3lXNl/ufURzkMmKNmH0yNKZvXhJR
nES9xsEwDd/uj63aWjJSLbcg3gTudhNbC30xD8MpPrR4iRnDvztCiebgVX5HcnWOErdLOhxf7kv+
0T02JxrlV+sDDgY8dKYnW3NKKpxeRqt5tQFo35aZeHF+zqsmrC0kP4MuSVQNL/l8SYusTDLbuphl
c07iL+Df/m42jiaCK40k+XnRNQVJBsRD50SOxUEc8y84L8lpicoDexAnputeUP0OKYkuYispScbM
y5S3JyCrP7FchERwzSpsDvBGGJEBa1485vmYs+Y6CScsmiFYqk/rmB1oD5WRXbzezJHxajlxJiMz
YawsO9vF46yruivcTYaoWUkcg88UwTaeQWrQxie/0Ol2KczubDHwVcAQsU1K30NRIV+KT+BrNr6C
ovl5aeiskZ1WBFOZ2kuw2XTHOjUvoB148NfpCSpdkZGVURc3mrVVmUdy5DxB6zsdN0cGJXwcf8/o
zk0pK5U7Xj2PwxYiGus8OW7QxSfWu5pYrZq25Lnt2oyt6yAbmIAUCQXn7FBBlVczusrukuP2pJng
uRh9sT9QK4Y2yUvZ3KZO1ymlcijJX+3csXORY+P4eRe5AhxT0AADCsWFaG7xraF9oglBb9fkHRmU
NtT1WPqdtVzy/LeZPtX0m1U+G+7HuD6X1af7Z45iKWTKL7vpqtwhcLB0Kq8OeqbGdJd8CwPF7r8d
bCn7ckpTxAR3tX733Pbizs35/qwVSywD1Eg7ucLJ8HqLfrsvaV+f56R5VyfuB7xH73MtsoWNV+GB
lr5V+i4cwGugHWet0Vrq6PjfRovDMpLbWpXL6JJ6W2Znfd2gk7Z/8KK/EUBOEaANbB/7Az4lJd5j
jXasSiAImbMX1bb5mPS6Ll7FG6IjS5rbfBJVXOFnTKEZ2qEI03cTOidADP3UB15gg068nR7iaNbk
R6pVlxzbZoIUWY0NZVtuKNB1Rv8ymt9Rbb6/qVSuIPk1AMVe3fVI7ciU2nhB7r9QPFhHuwaXcWue
kQwTbWGrdb525ufY3ue/MmLNH+JRcAvjWmI5pPlwqpOd5QKZA8zsGi9rGSoRzPAcQLczEvggfNNY
W3H8yvg0qKFWZpWa49U0Hgu0S1SfQVt039aqoSXXneqsMh1BEKAr9MJAxZhF1Ft+czY06/0vKLaK
LGberL2RUzwsXobszOmfc/n9/riKo0WGpiV1AipTs7YufOTHhpqBVZJHHDVhV/CrUTgasiWVgaTz
F5eYKe9mb7k0ZfpQOfaXvBze2V2meUtWvTfZkqM6GW9T5rbjtTtYR8jSndpr8rgcf3I5hTvTKxm0
1lYGuvxtRIN8gxCD/A4ksFG6iFPO7eP95VAEHBmy1mZmazgeWS6u/b63vlf2ozs/rP3O6rkMzFqt
pG9qYo3XmL+Izg6nSgfgViywjMoy8ZA40IyM18Q8N+WjHz81Oo5Q1b1IJgKbjHQw/GIcr/ORHJtL
eqzP7m/uiRzqEw+HC3l/3/YKF5MBWsIvjAFyO0AFwP6MFoec6koFKutsn3x1tJeoVBrJ5C4Xzy2j
xFnCqRFHo9ERI6mGl47cGVJu7tCgZF4S1OKJSNynInch70j5ztD80/Fe/YK4LxhIlBEnWGsFhotW
NuOv+2ZX4Rh+/v/V0HZDCzMeENrGY/ZcH+fz+mGIeFBESbSLkYo5P1/vX31iniHL6y/YQatTRJln
H5Z5F3sic2SQlpePmZuP63ilZb1EnVfQwzJCWhNaBzpSZcXGlCFZfs0qr4ttIBK7c9+cRp1MhSpq
ypAsg7UNCBcw9xFcQ+fhVIRZ2ON28VP9hUU6CIMiqMkS56Wztn1FscAAkQQiPSbicxyfBP98fwOp
ht+84tXiFpDsa0avQVVm4scs+cGauQNU5Rva2T7t+4LkvlAPiue5RllpmdxDkg5hN/R1AK2xwGj2
6QRiI0lOvPoJJ2ZToPrTQ1yNNWHe6mrhqg0knb4QOfFR6UPYL4U5Alnnfxkb0JbcN44igzClo3fx
na3VFcUkiDgn3W9Oiu3jPCbQuKvL2/1PqFZYypPX0o1XnifrxWt/H5PDWl385IuXaJJ8RQD6hS8M
VRnXanoUb8tHO8TWCUVUo9q9nS9Cc7F+O0L/whqW9tRdqY1PjM0HmhdBIU6T9+G+dVRjS7feYTKN
obYQ/asyDcb2KXOmsDE0eadq8G1JXjlXNzdO7SzYlWN8s7sgTn7TyhK9vSuJDJ2ia0kh/g2b2EBo
AWKo489XjSt5q7OKrgd/Pip4rDg2Mwm8imqAOyprSD4KLejMXCCDeZls+p6ieFo0YDlpdV3EqplL
fmqmFTMNUFxfm6F+GCn/04mJtgSwzfHXqiyRZcrAn0agRIm5d4cxQgkg2sgf+TEPmgdIfR21pf5t
sm99R3LWeCk6yxv78VrFR694jqciMPIyyuh1KPDGh6yzGE+mmwVJ/a4bf9z3AcVRRmRI1WDFRjNa
+HX51z7aHjLoFIyBdev/co72edmHr/+FR6wDLqFOGfYWigG8PE77nkJ/4RBb/h9pX7YcOY5k+ytj
/c4ekAQB4tp0P3CLRaEltWbmC00phbiD+/r191BVMyUxJHEqx9osy7KVCg8sDjjcj5/DmSLRHK3u
TbxJO/GTieCsH1bli+az+IM1WUKrqm5Q06qEq/X7Ygd+c2fYkl2+M88Cx185KD7Zu0vesFRAiNQI
JO7IbKPrP9toJaf9SepKX4KrVCY4z3zkCytncGbS0sDVYseoEaaotm9Vtn+hKCvH9GeDWPh32kGc
t4mwvIb6EuXEg/yY8/UG/eyTF66t6IEu4nz2viTwqgBFw+S3eFWEvtStjach4nmOmY8M4PXRuA86
3d/70gtXJj2DAKxmTHu12hm09zqiuF9/8icH6RJuxfNQVEQgZoOsr1UUTg0KJ9Qqvv7wj7PY+hJf
1ReF3+iKX5wZIpFNaRtapXSVFcWUfxvjidhQUlQvs1RO2VmJJmBzZVCfrPESclWkZT/5OtZYG82z
avwlRvZ7+3KJuAL8otKVrKvPiro6AH4NJEaz8qU/m6x5hd5c8AzC7kpfYfeEsnZ0sFT77Xkj9yB/
9tmTyVa8+LOpmf//N1ZME20PicoRwRHtISH3vTmsvNo/20kLl61rX5DIxx6NpbIbxhoauaHLSbiS
9//s4xd+SwC+gMxBgMR5I5xc7zyiVy4z1opec4z2wcG8xF75TCNNVytI0uah17HIYelw2wXMIQyI
QHCofu0Rn03/wpENZgbopMf7ty79gxjD8xaNUL/10UsgFsuiMKWmMu1Hv4U8KRSu6bSyNT+ZnCUS
K0Rnqx9HCdLjWXgfd1his7ioRLxvI3aWy2ItNPpkjZeorDjlsusIZieHaBr/Vvv7lq0EjJ9M/BKV
lVSh3wUZ9j0EPq/qPNpMaE//vYmfR/PGpQw+hiObM7ck5cZZXqG1uCz6NX7Oj59cOls4rFrKSc+L
Tt2r3UMyOJD8sKMnNb3++rt/NuMLpy24ylAKB+ykrFFNeSCVI/nKpvlsxhcO2/lJBwGFvjuDEqn0
6nAM3KEsVpoxPtuRi7cuyAZp1Wg62Y/mDedHhUkr8M9V+s1HUfbrqfls4heuWusxOqGMiOxpcR8q
ts5uY342Jt+//vTPoqkl3qrT1Qwdv1jXGfCT3ob2/NplujVtsl25owgI84evTX2yEEvYFeSulXjq
gOzq2vgiHvPzxlibo0+2zxJ5ZUy97IiPQ5lk+7au7aY4xJq6sgCftPToS8DVGKY6K+KkP6Ob7pC5
/k7daB4DH9XvdVXpS9BV3EFxpVGL/gxtQ0N4Xqw2IH6yd5YiilqpVGo44YOny8kbXWZP3lwkjdz5
oUcvTTy5rBlu9fUCf7qXFl6cFVke+APMQSX2QqA1EF1owxm79UtUlplHtq3VreRoPttMC68medcV
mDY4XiLsMQ2+TWW0Upr67KMXPp22TTrpWt6ja7ORoHFN1PA5B1D09z5+CakohqkWJMFzeAIVj+rQ
tZLCJ197CaNgNEw0SoE+bKpd6J91v4cG15cYigyxsjaNuLE6c9qQSOzKjiMqWUNXf7JFlziKIeMh
H9OmPyvaTVxuImDCIhUEAX+2Pfzn0/D/gmN+9UfsVP/7v/D3p7wYqwirs/jrvy+Lo7xpquOxOX8s
/mv+1f/5p+9/8d/n0VOV1/lLs/xX734Jn/+nfeexeXz3F1c2UTN+a4/VeH2s27R5NYBvOv/L/+0P
/+P4+im3Y3H81z+e8lY286cFUS7/8eePds//+oc6n9n/+fbz//zhxWOG3zvPq/zpKT/5jeNj3fzr
H4r6T0IIM4SgGtMYZEGx3fvjHz/i/1QJRRuI4OBRgcwFnggyr5rwX//QjX8KDduJQ+XPMIVJsQvr
vJ1/pJF/ciZMIUDLqplMBd7jv7/bu1X6a9X+Q7bZVR7JpsZgZkf+KxA21VkhVYV9VeXEYMZrDfBN
VNOTISaBTn79UcdVtwiX2JW6mYlBAs3lzpup+dP8O3PvvedPc7OmAocUFfrlFs5fxj3XmDH90jaT
Z3gJMJfU8X80YHVTNsiKmdba29B8zYe/GyE1oUBjcNXkmDNteXlNhqI0oA5/BA+zGM+SytfC89TX
cxygSa4Ewb3oYqNwjJgApqbvCpYN6fgdhOlxCy61zGCbVI8L5amVgdncxj1wDSHw2CJRxK4xIIsc
WBmCq5ZarKxF+RBoSQ60pFO28KP+LM4VMtSm0/VSzUHlpVcUONkybiMKLcACCa7MY60EYM6rEhlW
l20lo/q2yoryvpjZrX7kah03N7lI69QdM9n5P0tRgnKCGnBte5RqByxLwtA0EeS5GVmQg9HzXS4K
xbBLtfRHqzBEP3i5rtYH9GGbiTN2FAzaAY+UzOOdou9Ek8SGhe+KOjIN0+GcaEWP1WCggd5m/TxZ
FZEj3SYVuu7BrymyB8LCGn31ICr/WZlT9Yj0cvAYZz00jGoNRBiUKFkJSGfa/yh7k+ngGSt1VFuU
EqC6WpZemtIqsAzQSTUW1gCsb7U5DZPVdL7cp005uUkaRttEzaW/TwC05J6gY6JsQ0kKabUsLS+S
sTOjTdY1umk1rQj3cmLtYA9g/Jk2GhslANZj4++rhkV3aE+Q19DOJlswtBgKTA91bkHqFW9NiIGo
XbghlciDy4gzLUaiRBkHEduyyTNNw5eZQnaD0zStqZV0Q0VjnKWgLnmIo7SqLPSChq4MEz1DQcZE
+3bCJQONrQxBnOKGABoUDjDZAiIsYaxLK9YpuaZBie5iP/Zl50InYUhAklBn9S5nYfatDDWeojsu
KRPHpG39PEk9u6GRNI+M51jHNGUFs4K2HSPoYJrxr1adlFsIm4RPmaaqT7LJAt8dOJ8ah2VEjey4
wDa2OkIU3+l7Vdm3AybF4gUkFfaRHxfnaFM0k8BqJBRR6E3aNVlWWJkWQUij0bNKO/h5HkaNNQ6K
arjSSEMzsbKy9J8h3ZZkV6j8BuIq66dBizwt7xS/twfFrLtt2ai+tlHCLMm2TA9H6tSlWvmHhueJ
3Ikgo+C+rCJVPrd+of7AjauWN1mf9SrksESthL4FhTUFfKJlhHxkUHeZ5qjAUTOX8EnLL+tBD4zL
QW2E7oG5sJEvYIvXNSdKfCkPVT34utXmDecoV6Lnza3juhGWHlUB2zR5EsS9leh6XR6Q/KE1tlI5
8qtYCY3we1VPoWHTSRLzqskYcOJGJmNIHfclOCpvInAlGg/5WDeKNYFd2HemfOzZNba5oe0q1Yfw
LBIlAOOEdan4l1QdGmMrqzCRFzVlZXY56BCOuyW5OtqZNCv4TESmQ21SdAAJI9GmzZAz8WPkTfKo
ZWn6XYmDoNsSnAgUWbUpKKwmIMNT2xpEh6xdUbVWiwrAj57qprRoBXb+H+EUa5qVd21ab4WCPoQD
BwtpbY1k8NUdPqMBUDGZnqtmEJFh6ZrsjIdqTHoobJCWRk6mJ51mJWbt1xUWvSl2IAxiLmLgFN4g
iqYBJ3wxZSJ5QLd4kRagf1GYgW8CAEDWKEXeWLqiIGWkZCIcnL7K/NojXC9ry5Axi/eywa3hQWK7
T7Z5Hretp2SR6M9KpdND11dEbXhKkXRgnSZEz23q9/42ANigsRNlKgpbFoqZNVabpmbaWf40tUpt
1Xk4WqlMvRF6QtloaVCPaL9PuUxiKEn7adfPlPZ0aCO7CTTlOamozC02DrnhgPKhUSZLiWVymY6j
f6FmFLAGZoJ3E3YEl/hPnTIlPdMH1lv6FET4w2y3MpKB5fOQWR22IxDWbI/S4cXEhjvflxdtwG+K
JupdxVe/FXom3aAg+gVwW5GN/sBrgV7sUMuJBfb6W9kN/oZAlu/QB2btIPMQbwaNbpWpOZhtEd4Y
arjx6+wXEfxlqmhnNXme36tCwT0nQCrOoBMwbApGckgT8sYOOnEQcNZrpSrvuNq7pDa2SSE9yAht
AHDZo7/tkhvtXaHI0Gopg76Nyg49XMAqO9AiiPkiRYYo0vXOmbKqtSfReHmb40IsfTsEf5/dTPkm
i1L8Ptcfh7H5Uav0e9eObhgqjoxwKTQJEZejEuTXlCnIhvYEbuYHR9OXaEgHbHDIf8GLzosIG3LQ
6hBWsmKXRv64Qzx+XfVdaIWiSPa4FHI0oGSbOgWiutXD9BfKzP5FTMPpJukTFRjB/r414iulxB0l
GlF5SoLFGUQZgyOmMdyMkuysn0rNEnFSuoC+3sctAoAW8HW1vShatiNRNtmghkBb0JiymU+qOoqy
bewqUdQNgVyCq5VIhzumjixC3YPeruPyh++jJwAsj3GxV8zEtHOoLztVW+4zUXXP+RQrh5mc5SxS
IeZmBUlNdxrj0c4UbSYtYuJmY21BMnuMRHrb9bGfWdxXI4BwG6Jc5XzEFVBqSYDOcpEMu/mWs40o
h1hG3RR2P4pMs+JwFGgJSSFg2OT9+FMOQ2U3FHQIRsUL1zf83G78sD9TZDAdxrQrHZrKu5qE4NYs
o9AqYgkSoTCA9CTCGQtcT9yCwgV1lErPHWEWuRVX0vxu6EOLBHdxLYxQIaiOV7FVQbrjLs4D7KPS
UAzqsVI2yk6KRtZurCd+ikWoZW+xbMpsAg54PRl+NSikpWddNLLesGRXVhey56Gjt0mMrl+T70mY
hg+tLoJdjAKHid/u/Q4JaVHbnOXJhYFOPldjWXdtBPGd1vscchaKM7Tmt0aFnu7AMG5+XvnRNiS3
Jeu9MtH3XVpn1lTjH4tgum65wLXWgpi2SHwLioT5D23qg58VT26nyqwsYQQ71nO5nWjaQ3lI7cET
lWMoTM0uepZtUgX+H0Ic22NAJjgMR5RjNqEJhHO87ZL4RzrgVJImhW4EU/xzzex8tyPcAIGKkZZ2
J2uEcdEo7MqYYtss1ENbN9Idm4LYUm+ZxaHwc6E05BubVEiYFeBecAacMqadRV2xq1A1Hy0wF7W7
SDW3WcXLl55I3TbHVKBZHb1WdmoGI7FpzhDSTpQDcFzv2ji/Bttb9czyCf3EeRGem53+fQqSabSI
oPx7jF1sNyVprEwx7/Oxi93UiALgdpR6V/fKE0GkbA0IDY4pkxlF73qaIvTtq02s5Oey8A8MUqlN
lZ5HIAjHgVBft1nvVkF3kDjnragxHiKTDRZHUc9p+oh6cUGNXRxHwRVXFfk00IRbRgd8gKr0mh3U
Ld1OdbuLE53bYy4yN4uS0G5UEpwZPs83JcLRHfOL525s05/4Ultcdb9GEFjjEmwy3wobrKNZVqPt
R+VZBFJAS9bw+arTXow5DSnnOjtVa7afMixN0pXzWG2DN16a6Ru9QoDSd0VqEzUxICw3qZbwW9+m
g2ZuhBnXGNZoi7p5wMGZ4OlQAKg4gvKA0yJ2GyEGu69B96uOBHKpZQ7oKK5OmuCZ4ZvFE1RfCRZN
RodsjlqKUZM7RCXIJkKfb6/hHHCaiWzVOGKb3CTZVcSa5F5XS478IzzEElH6KFmWOLli5k5bq/mm
6H0B6vykAX2PrwVeGBXFQxcW3dUEHENsDTFkkaGgXfO7rDS7S5wWxVWZyPgCaSl+gf3YHyD6FNRO
Drz6hWpIsYnjurJJ1Lce2ETJnUIHuQHZgLIpskKbELOmnacorPJolTc2nxiu4Uot7UxPOzsaaOhl
vFARa9ad08nx3qx7eFtPQiuolO+han6LgWixkt4UNlV44lZcC52mGG5Enp7Jqr8NTYQNFPf/Fih6
kX6vTTXNLUhVIRESRKlNizqo9wWNVQi+p+j5vxg0v3qM/LR36jCsGdQ+htIiEEWxc4Ctejz60io8
arqeNFc8KpNvotMC6hRGMz7JqciejRyMvrbWokbggO8HreFNDSWYcAjZ6LAob0Y3KUT0HIdN3Oz7
WimDQ1EAFmUpQaxSbFEBYxKdTQgEqkLR1ApsGEEa3ilhFdogyFUSVwn6uMbLIwB6DU8XaT4QQzOy
g4HUeH9X16YZ4c4vBg1ncoCV1nYpUSJt8pKM6r10Oh9R575XJyM8YKHzZNunYxIfWr8lxlklxlHb
FzJNe+z1dMQ1YOFdoDaPdAiHprHyslaGAyC1UTpYY5iPobR9vKBoatWhAO6QVVRB6EHKRiTbUFdM
YzvBJN0WRiuzswLUG2C1jimIPW3ocsRIQUSo+emWWSUUXHEJTXn33KldOaQW4qi43ippDBocTTGU
n6XP/ARCtk3MnwLeUZluNPTVUt+uKmguHRFdE+UFbwUDoD6NZNNwjoghq88yox4hB6gUev+rwRvl
YtIZ+qvziJaJnaVa4FvI5viN7Q+myXM77hWf3lRlgIcCcjxZuEN8nA/nFWJtfoPWG8X/hUgnivBW
LtrYSgeZKFDAHBX1vCQ18IsK7xJK7LgC0d9tPYLScZtLGirfigyqHgfw0gWZi1i4ru9DrVUygoke
6g3u1pbWiF+zfLQEtFtmBkLE+Tu1S3j6MnRtgt5OHKui/0W0UJbfIbgXPHdElWu5w9MkEVIogjGT
4E8T+axF1qZtA4VPvnzEkbhBoD5jhiO7c4f77jp01zI2yK69z0iBFssgKEipOvJR2tIYsL1VjN6v
x3gXbNVtsuk96uGqWEuiz8ny92khmKGC6yByw15bti5Tn/taHPFH/TK66A6zNG+z5T9Hb3JTV27W
BrXA0iPxBSYx1URWAX9SExlBfJ03ebZIbQne6tEvw0Ks7NRQh3IUe2YvUN3qmzznzyuJtpO8HjjY
kGITBKU9cJAuZ9Ef02iQgG/W7uiqTuyluDyczp0bNOKNsWbtPZjhdXTvrC3KBUOTaGirrX61+9Yl
rvRyW9g1KHwu/NvKVe3Alq78md7hUtitjPN9SQppSwr5UUBOtLn9kOhkMa/6CKqGNFKPMyuE5sae
pLu8/6bt5l6UFg8Dw+nLDRXOGlvtiU8sDc8J9zcLSkIiKWCgx3jX7HrDQVZgy8/5nm7HGipRVrxS
df7YngGCQ6ETpqnLXmPfbJGM0NRjvQ931U565m64HuzRmVsJ19K0H07qG1uLsSlNqaiNrh4p+87b
wiJJbZf5mo76ooz159K9sTIXfd/MoNHgCq+5elQvR+4Aqpg6wT6zpwuttcQ3/tLfyA1oPX5nvzAV
OQTNAJxwmYCGBFTDQ6Ee+Q1F02dq+anF7NAL7vid8jO5KgurGiy5+Y0ZhS1T51ABxyGwROsZotGG
staOZDqf6ltZ/eLjt69H9tpy9fZAUykj+Hwu8LbR4PwLT2Bg5DeGLHihmxSCPprFIyvfV1eJ6zvc
jm7FvrsurCK18l15Sw90C36OFczOAtA9r+h8auN+0HB2a3TZiqr5Qcompr/QvnTVAGw7JNgmSGjE
ht3T2ouHZ5H3mySZt9RagX154KkUBQwTPM+oiBhI9C/uqLJAKxE88mkuZKigh9GQRLLBnQJ1pvCY
/D2lyHmk3ORUJ5xrBmGoKrzfu3E/9XEwjE8sZlYS/wzHtXNtWShZGli4IKiFWkK68YmAndkx9zNu
INgnNrXaysmvNGvd6U8s4tLFdcgEw+Qht7CoLhsKL+lYBC+FKixW3Pr+GjPa6RG2sLCYtAwMPr6s
xqOyxbPcU7fM0W5mkpvM8+21vvHX7rF37mAQjVNcgYRyatDlcHTRmkNgls+FI2408DPtuBd7ii2j
XZFZ4YVuI415aawt28nJCaumikNNYCdq5tIDkqQcYyGDF+PS0fbRttwo9pMPov3AzpyttNduhTVz
85q+OULNFrnmDGvWxT/z5r4V+9TMV07M+RRezuPbES0WLUBihOmmcqRDCWbovnjwS81p03xvsgQp
HnWlo1Q78ePFDC42Ph7lYIzIgxcELi8iR8bCms8x9SzbtEjeOjb73u+KR9/KgaE3HHruu2v6xacn
6eIrLC6msB2ZEmNWyT6JbN2TXrCPvv2ikz3zzXZ2vhMvpYeJLvbVXbVXViHdr22hX835HG69WdYK
b6ayT4KXOd4emVVdjT9Rwbqs75JN6UwvBXpmdKc7D/epLW6/vkbWlnuOzt+YbtDwDz5ykGf3vYXH
Ripaa4p2ZHrB02NlZ53ExOr7eaYL6NWY49U4L3V6iG//8BUExF4M34zdyPm/LutSzmqIy3JEYvMF
GYTgAsQe9XVxye67y9SZb0jiGY/Y4XVhKd+G+9iaZdjWAI/z5H2xrkulLkIg/DBhwHPMmO2Tjb4R
+2rD1w6hj9fQFNQQ2vyCWrgsnczIGBEJ1G7+GHc2MZ18r58lED9wK1fztBCPOIeeiV319985f6zp
X7YX7gt1V66rIF+voTOS6lajAO6W2CjIppbxyCYn8FbXdd4mp7P6l8mFu6oybsCuhEPQi6/mpLRu
ZW6+ES63s0O5M73mTr8HNmpbejNV99qangY9r7v4L/MLZ+2yBo96QZ7+oMhAqemOu2i93EK7bIWo
5OPT/i9LC98cB5Ilfhy8NONNEf2IEOAV8YqJBQgPgc370Sw7dzvkQUSOs2/cV7vM7bbTpj8ACuKs
UcF/csj+z2Bep/XNQeOTDr3x8Mb4QGHK8K1+I71uS6+CXXAl9rqrPVwAa+tUtuLUZ/kKOuy1P/6L
TfMaq7wxP8bNaPRwxeTecAzL3FAEWLGjXUXfhJtCYrC9ZQ+Rs3Zfn755FtO7CLJU5LGLOUh/Pdnd
0G7Ph7M5qoPY3UF+C1YNzu52MkzNMFWEqxrwLwvfGPyOEw53hA6rxRMoRSWWn2S2Ln99fW18sDXF
/JRTTcZV8DotjpxsqCuixPRFk7gljRvUee3IePzaxgdjEQbeOAAI4YGjLbka+jILqjqjLwXfDsN9
C8qqNubOyjPqdCAq0RDDGcgmEDQFLxYo4S0EuzUNemb2QPqbQkepdVhrbvggEn5vZRG3VVraaiPl
x/mxMnNZVg/JYU7OJF5qryZn5pfP+z0wGxN4qTBknvgyEhaBEYrQ0F7AlukIzdK33bb1+L4IgE1d
e+d+EHaLOQJ+RbwRE6knfJk3fiUzre+6TvuJ4/ipOETXcwNZ6EUbJEh1w+KbWWhtLZf3wVki5tQP
B4jNwIvs1dnfGBUFrQdC9Z/V9+BC96gb31S+Iy6mswwptsFtLjiwHLZhEytCsAbx9Nz9emt+sKDv
v8HiEqBZOUwdvoFh9S5KrlbsmA5wDR7yXpt8+7WxUz8QxKQq0l4MMKSTtyfAXBnPkvhRhtd9ePS1
ZyWdHDH5K5H4Bxcb7DBMKNKk+mkiNvGVUqKe85juiDvehZ6wS4HsgeYou2Sti/HE7Rg3dA35GFBl
CYBgF/NHQFgZJbJ8zNHUElfomY/TfSb55uuZO90osxlOVCREkfHFefh+d9IqRi2zaZHI7pEVTZ2C
XPvQ0v41B0aDG5M5n7bZ9pZ4LlpHN+zVa+fDcb75AgvHjxMN5f2qfVTz83RneKnXPOjX4jH/rhrW
vEPn22710jkJOzFqSg2c9IgIubns1eV5PBXR1D7STbBFSbE7o88QDURFU1rCTl8iO9sRB4gc6gAT
B7gJ9LK+nvfTU2H+BvAQjvTMnJdeXEN9UCcMWlCP9DwNHeCNpgOz00vfkWcolLFL3W7hMvt2xVEW
tGUIZhZmF7sqi4us1mC2SW2TORRJlIt8X9o8s/Tr5DCW59HV/NZQHON3BsyQqRU4kLDXlvk+pOJi
UE1TbDSRAj9vGd78duwLq0xt5Xxyc488MCAMrn5jolFj0HTVMDk7qWoESVPIMOWw+wdfm7wMkP+j
OHhVd5aqSc9XKxvzln13veAUwj2JIGNGMSPSeO9ToIkAkm/ij52HZJ8rL/O77sy47j3Vrqz8Js7t
v9fgMq+qiVyfps13GjJVyxRulXDR5ap8avtrRe5rRa68S099FIU8VQDbCsVbwpavtCiN06zU6qc6
riyAa50G9IBKkv3tK4O9N7M4izRQSqIQXj8ZlyOuDESfHt0x9IzgmtquUSydhrsLY4tzBxxvEmiG
6im5Dw9zm43wXlk3HtRrfVPuUMG/Spx1Gr/TaxElmdkBNENjcMYlEw0e+LToqURS1t80l7HnO4Xb
vcwcxHxH1p4u84S924hc1bEpUKU0QQ/IlvuiVfOxaDChzXcJmMKh3fhOZCcHboBxIXcibzXZd5Kq
gkEKm8jrI7TSludqAIgAZfl4zF46SB6p29eXbmUB04ZTfO2GPHEzFPI0ikiOmviPuqxXChT6w1Gm
L2m9G9PEInTtRXb6NllYWOwRM4cOHXjXj0DQOpo9HmOnszq7PBTXc9yUbtbupWUcoxGChWK47UGy
iRNkESqC+ytLSy1+yaWyZ9nz0D6XrXrIlbWn3nzKv90Xr3Y0HceFoXHswYWjlXqmi0Ktj43To0UL
FOuKldg1Btej8uMYF6M3OpkDYAfAA2v8tydB1KtxlERMJPRRcFpSPpE0zQH4rY5JfTA3cwraBFDk
bK5OJt5q/eWjGQWJLG499DpQFGDeH8WDCjburmyOzffyvr/PtpHbPZDCqr3eC66aC7kHYnzT9Svn
5YmXz2N8a3axccoyh+7lWB/lodvhHDOtzEZD9fe5bF//Es8rV9zSEV6twb0Ng1OTYWLfDxJMYiGg
3c0xr7xaXBTIUgC/qNjoNDDv9J/5Trrhfo1G6EObTMcTGuUR3DiLO67ViypKo/Y4JKimZ8IGvOnr
Ua0ZWEQqTYmto2jNMavjX0ICcN9pfPXGOTWCY4OoiA1QpkOrz2IUvQ4MCi3SF0DUdsqlBpJzL770
D8q5TLeBrW3T87/v4qjOayDLB1YG9pacqJEcWtZi3tLgkZMDBR5bkG2krlylywsb73VYmU8RACzQ
UTX//M3zL8xKJYrq7mgiyRFBFrTU3G6VsX/NyOx7b4yoZZUl09C+1vuN7JvJcIMCfb6bqfNMwx02
EIcHBMr+el+sWV0smaI3WgUV1SOwYx4PFCf05TZQpxUrJ/H56wyi8EeIhk4pc1nOBIt/WMTRgCPS
b66D4sJHvtjfcZefpykI3+/813T42u44KQAszS7mdBSKOUThgDQIoO0TMKd2C1kPfZPfjrUzShQ5
V01+OKFvRrqYUDWfxMCN/jhHq4EBzIHvNEiEbKjVufVOHyygyrbBGlH5mtWFe8doDMz0rjs2ww3V
zjrzpul/fL1RVudykRxOpaqkFeuP7JzfzJolABLb+k9mEU9zir+NZ1isnL4o3UhNJgBk98esaqzK
3AcBtai/MqSPJg23tm6gU0ljwE289zhJEFiGHDZAszb5twLQaz6sJDk+soEIBAEqyhKnT2PTRK+K
RAgXC7TkXLZokw1uv16Y0zsZQcdchHlFRpy8yMKR59wAQMnnN4axHcufAHVa/nj9tZWPxvHWynz0
vzmdAGoM1FEnx65DRCN2VLugzVqh5fSeNwwDiSe8vpiJ/OsSYhGGBGzLI39GP5eTX+tbEE9tiKfb
c+J6raxyMm0LW3Ps/WZA0Mg08HTnz4N2QMul3Te1IzLF7ovM+XrmVke1CJqY6tOIDvOoere8ll6y
aSwDecryZn1Up166GNZinYjatFGs8+d4l1yojn4WHQW9LM4aKHWi5un/KNeC3+UbRVsYnDfOm3nU
8ELpaoxuxh12t/PoACFx6l15uV5sOHlBLI0tzvO6rWjRYoMYFrFzTOW1YiPLZP1QNt35/8LcfAC8
C+xfx2YAZsFwdRnL6KJU/YkzmIMmlF1aKv43Xx7KBtpA2683ybws7y0BzgFIFVquETdh77+fxWYw
80CaSAlkkR1oF/rfo1mYsWjvP3+x29VRTAS9Sk8JKKeSofQmdMR+PYKTR9DCwmKXT2mfhpATfoqr
y1xHgcu8GqSnUmErpHBC/fvX1tbma7HNJdD9jZo0TxV6nsggPJbcfm1gvqaXC6Ij+4P8t2FQgJbe
L0gQVnVfl9NTCvzeQEFMIrptOhiHoJ0GC+nlNTf6aEA6lIz0GWSnqsuSusgGw4BM6tMYVFYFddAc
LPmhPlp+PLoCsAE82dE9PVoVcqq86T1/AkZDVs4s9PP1yF9Zz0+G/uarLJysEVH5/5n7ji25cSDb
L8IcepBbpvdZTiVpwyNL7w0Ifv1cBkvFVLbU/Wb3Fo1GWGSWmCAQCNwQZYXzZoZUFN1fKmLvRxou
bjSfI/l5wD2XCDkjOQDeBvMpj5NliCulWfpcJ+uE+buif65b4M+MN7+cD//+2f4wvQHh4Oaz3a+u
jD60AOr9rQ0WmkS5Gtd8xUkIrg9/9NQlriW+ZC/2f6WR/OGfxjJ03AxCGp6u6/eJsZpVOBFu+H9z
vJPDh4XwqtW/f6s//HQsA3Ee5Nzi3rZxX17J7nBrpWHiWxQXKOGR+UtWNp8qU7sEQMhFEVOUCJBP
/z7kPyLXmBBuxzTv1leAn4vLpuwROBthZZJ1kFUroKwepcC/J1Li652yxaXJVYnLr54j/rOYyD/W
ExgfL3vs2fA/ZJPeTXiRYuGiTaZ+4x2K0mFn+DrmcP7Hdxx/o3cP8m9j3E16hjYUGa6Ef/O/2Jvx
MAaX/Z7sH85rtLaW/aL54CSufGoRTXgCeuN/TOj//ANbHMXDESnRsJYxrX/s6Hk/aE7D8QeOnoel
uS1xzX6Bi/uu5eIC86Pmdj/49T+PBf7xNr4bdXzUbt7GZhiYOa5vfBtDUcYiRppKszVcZ5Mvs5f/
PIodp/Tf/r7jYLjuhdA84kE4//l9MDvikRorFr7iFPcqzA1HJs74fmS4vv7p7XDr/wQB81dgl9/A
YP4VKOb/QwiYEUTo7wgwiy/Zl+9fbgFgRv03/BdT+x9r3FPj1gwH7AllLfzCfxkPx98AX2z9f1QD
URKE0XBPBKcOeHLeAF8M9X9wwoI9imlhEzQe9/5f8F4Ip2h+Kgz8pPHfeBQ4np7Yhnn3qxtkXsV5
PBRPRWS0RzW2t0ql1wAA8bqj5+fiCEQJHxn4I82jDN3ckKiFbaCu3KxEvUDpxZuOPVpO5rq1Bfhe
vSNq5s+20wDktfGi1r0fldzO6tR7/5xAJdGxcQ+jl8C2f/Lcc54TRZXr1CyHvcIc+6yHuPyYxYP3
uU7KFXYR1vcIqgbWIc9hacu16WPeJlWF5f4IaeB9VtNqhZLK1ncWIXElVZZyqPmSDUF2DRQ0cedF
V2dF/ZmbmZExaZIgVevsivtL75rAb7Vtd9YCesHZNADPAazkIkhWwCAuFlLPgydqTFyoz+0hPRMF
mBykX2lWPmkEhhI8lYwd7zRyhkvbgHtI88UfpDRCJsw4ByrrP7yTbW506UkAzWDlsxeDCz9e+GqM
ihw6YAwUFviPXGn8xzj1OY7mUS87cLLV0AFyNRlEvPZCgHgRaceFjdqc/lBN9E1XidswXFZNtDAi
pA6Tem95gD2g7tSEmIGduAmXRP7XhlLXCNzzt0ffdMb0NmTCYMGNbezdqlQgObqOU6d4MtTc3ntm
blhuI9VlDCCyEy78axdqcJA0HDPHWgcWXvKTmlowb5OnA9Aroi6PAakSiWVnFnxJJp7XvhnXUZS5
gtftdnZI0nGgIY7+MZAf22v73ZyMaDDFM5sRhUC7VNbXqK06VEYO+pOfV/0JcA/5IRbakljUhDJF
TXPq4gJgRlLSJVbUyxjrsdH2XXpjoQ/RsOx1LVqYvmHu9V7kmUvd0gZmRT421EO6SGFMSqkilY0S
2DfSAYmYSCnQC2vf5AzQA2Q4cclcWsBhcWefuEn54qMK7ka0fn6iBoA7FRKPjWbtKQGLJkmu9f4+
l86WVHAdEco9Z8IlulD8H8LIvQ2q6W5EaAIuwO/zczM21LO0ND+PwiYK0wPxtdwTS73JASmeoQwy
95xhU/dZ8aonwE3B/cv6RGRqR4vELJ3nvnHyBz2PrgjUF6+N6Ps98FxQtmk0Ih9M1MrkI6rjWx/D
EC/iRneeC85OPapdVs1S73HNqNKV+EiNTLz4WCRBtQrMDLuIUUC8tKjio1U2Ehgtow7RJFZNz1gA
VcJc+CEWhxJ31V1E21GKg8TFu+87Z0SSSTQOdefVoKFI56apjBVPdMUtLFbt6BsX0vsUdol+8U2m
fcBUSX+WyO/MM5L0fJeUBsVTt0ptmMui0tILa4IaCcH2Z3/osk+ml/iLuiiaZ+zsca2/FvE1iBgD
GExUH2uEBXe43h3vhFLFp6QOunVRNf6D3uXlMsH++AWhBhzzZnH1GUDHz00eWT9Q7XthJzHAqnoH
UXm9DX86pfZU5tEx9JX8kLZ985hGfg0YK46Jvm2UZIEEXtxDbqto1ylJ82jy0n5okfo6EmQQdh3q
wGR6tCAeNagr+i1mih6foh54Al0uUYsGeYMvgWEjld2p5bJAoOel0JpbMtMqvtacMN10nqifvSL7
0oRx+g0wDR/1Kjeezbz0Nmpvx9vfFUTxqe8q/VDZMlBdhVf52TSd8KRHX29YAS5in3sZ1q7RsmJt
Rl8734+VjVSy6CTlV5JHWiHxt9HrNc0HmBecusxP0ywyzhABTRZE/xJOcwVwA6K3WQQCpGy9Wc3z
DBkVoWPshACioQZEHpTMDPJjmutA4ekjIzuaYZUfrbDE/lg4+5gE8ahD0kxR/FWh41oV8FmyBNU3
034JICbkRY52KM1lKyfq2o2dLzzFWHOD4XfDLOUlw5/WTXM7+7lyrBrH8n0RuabMhpeo04H1oafp
KTELe4/75mwNGB/5qOIPDqAPPbjEVV2uda2yjloFADOzO/qDkTlrlDKyjsSvMCEtgU5gLlTUDiyX
XYEsstTPdwWLcMyKQ6r6MDcDY2/kUOJwIwRC0LLU++FN8Y82N/KbLvm02upnrXPhlrj9rbNsyN2S
GfFBSeo2XOssSA7M62LgJIFJDfHqoKn4groldRsZXBDkrTCzOsG6KNufWeFUR8mcUFvj7rpoXFuJ
w2OTLRjwjVIspUbepBTU6NZ94R/GV6EkcpJP9gAdYLu06lfSSmugd4yWkwRJ5cNeZLiw0svyEPlA
anITav/ZrwekGgGfqCgPTqXvmaqFW5yso76x5cPMTpKycEmcRNmmjsJub6uhg6c6B6xKrKrIZcl8
/WRjFjmJ0uJ4aEdaaYvHXAmDXe3UfbXJAC9+SPx2mYjWloBAK/XT1A0Krq9Cx3TciY5IwRkVgKqX
uZ4FyLSyR2VbXQYCiH21uFAPZTYUhF3iZkOkg1cTaha12U/flt6W9KThMSDZmPLaSdSfmFRIG6BM
66FIkLny7o/4TF7zVsrzzG5SvNrK4ltoad3N6ONR4bHnw6a0et9Vm7h0q74yn6IkKM5GmF8NUzef
/IIZT22QPqlRZZ1IIRSqtcoU1JckMudafq6C8kqqZPSuT6wEYYOVJ3m/IiHpj/6tAQWuF3qSPyE2
8eY7fvdNupVW51hpA/Lsq8YipJmoslsEDus3pWNGj9QIv9sPjXBOE1VUxdmqdMyqUOBDEj+yPLM2
rBDAUXw3+pujMk+dE1mJX46wnLWAIOT1q9ZD3g5wrk6ZWeMa/tiMLK/JzBOSX6uHemxGVlE6xolJ
4zsmO3w6NaofIoVt7FGTlN6NZ3+6LFet3srTtDEocI3aSax+TZsFaspaSU+2V04sT2rptN0ASFe9
qLkv16wbuO2quZeegIO4Jk+zfTL6LEe9VAJRwyV/zCzWjaWzfGWPbmjI2Y5URlfkZdqhkJs/6Y2u
BsA2idw4O1HRHXjcrkrgd+w8AP0c7ERDcM/sgDXpeh5rD3rkFR5WJehOXDIierTs+y7dTYIbozcv
qr1TEhYezECrL3g0gXzkJfZGGMBmw8bjF61oQqJYdVnVl1jFWjHvPb6ZmIHZHvvUGA5eEb8kmtnu
ZVGyS9oo3qWSnXoQ9nCsKsDvFWNDvcTGQh6/Z7a8E0RqtfVrtTvOurYZ6ju95V9I1ZAqgARbTWsW
OMcu1zSMlinYEhURc4Gi0mESjcSRei0CavhwWb22O+CPkMDUBLbXJJ66QAZFmbNID9fErFtxihtL
2Vajm9kX9e540mjqtTe6Dr2F0rUALlHEJ4On/UpPeIRqeU56xUElPlgQZN9CEa+S3zWs3Gu2gyyD
I8CKgGKnpfx74T8BmrL+psd6tvCzSMdMVKQ7HVCNm1Ta/BFQHQBPyXXrXbWsebbQujXQ1VLhAEip
5EtA9gGmp/nal7xGhoHqnwA/FJ6dIrcXOgoYfftNwcyAQop8wktetkqauFHHNcwW8fAxMIbq6FfA
izYKvi501uuvRRB/B5gOXyNhCIeDOseNDZkrSG8clT3PQKLzux0pEgUA1+rYAyHwTdrN3dFjmnC5
FtFqiLi8hkU6XKmX+t/VmBcXIqjxATm5kLyqN/6oNak6XbwVKMnsTnptP1yl5dRX83F2Reoqaga7
QTLU21nTDnm8yRovxsYjqT1XCTPvXLcdwMQxQNl2led2SQPAGRyQ7rqwx4GHaK0VV4viQA1CK2+9
wbEBtTVL7sTdoF7Hlfrmjk/kve3sdfZHPM9J5BKgt+qCZRxlSJXo2GFN5rmIhimLQADZNm1C0Go/
8I1jZiMS5EgbCGmcAY+I3fSo3nNdvwI8aHJBFDWzm8kt4Cje3LQ6s7a4Vo7zRsfXX4D5uqi0KHvS
Rqr5jbLTfmEZXfakB4r2EltvmkSNdryrnwAy1W2D2sCE3YTDiXpeifk7qpICPy7ejx98OBGPpNSw
ChZxjxrETVO2i9nBnV7mp4A27LlYzrazg84urmzIXq24tl3pZdq2NvP00RRKilx9f2FaTnIlVtQV
+iFq1VOBIghFZK0S5IxeKsMKnpAVWm5SXDFdWnobPFV6CFzIwl5ZyAa4EGvWIAPivfuYNTLRvPl4
1yAffxqFNP51lKJtdBeQ78CfaJX8zNsA4K6GtiWqaztsaapRYP4SVCqQ2OxWs9f50CoLSyjq8mZb
Mm1H6iYBWpxnqstpY2JGuDdih1EangEhZG+AYL4BgG5q9VsAdy0HwBsCddT0P/EeGci27r9YMsTr
NzPY+CMLPnlBqS/6zOsPnbSy1zyKXG3kCz8qdizxcVNgNFeHIXSrSjgXfTCsB263L8RPRRKvzaT1
NmT1PgrXjARhF6Sdklqnt/pi+G0U4tMo2DyvNMfZBXn6aUjb+NHrwvjRxwJp1WILCyxSkJNgCFrg
yvXKjniaTK6GCJxjY3/TAAF2JW7fxtph9BUg5oi43rufie79pHUDQGcAvLCxVgyXR7ZxHVxTxtXn
DKkKe8tO2xVm1+xLpAKAT/X8T7iG2m0QMx02racbH1G3GmByUEDJ6XLlDCagm/O2fcYtpQcTKJVf
EAgaFmlbFCfmqz2e8RZQr6NAsq4EGqViXEMnik5GF6/0HFGGcqizL79/DBUBtRXxx48xxriPqRBA
hrL9fZSI4YLC394TUK6bZRYZ+WYiARN3CGMA8RFpA8IK69KngEfmI3GqyIgWMVBsd0TWsaFuEeIR
CyKLODQesGOcKGJJk0cuAv3nWjVdU4j4rI8N9Vj7XTq+dyQC69s3tpan8Zn10cWSwtjNfFKjpu6U
0pWWiDake2fP1F5bILnRWc6CWY+lWLNLgEkuZs9d0PeKy9TW2eD62M95oFmF4fe4l3Wymz5dYElg
zI7fhCVlcA43s2ZYet0JBXqmJa7M6h0DMLkLqBAc8WbvtGF8y7y8UftTXjCs1ljC1XXH2grLLbtF
Pk3XBwtVBR4eMakxIkDxrR3sueM8WokOoKUOlq0fGBCrhZ8D8oAb2EiOfP4b37fBJ/1aR7i+l4js
jEZZqcnPSAjpcVhR9zs7ayZnxJ+N3gfJsHc7JKZEVQQnb66GXuxqnBQeO19p8EiC1Xt1ucKOsQGC
NHvjiaAsz6hvvAginCC6pBcWUnX1SnMmT6TMAVy982QYAy0ZaauASYXXcYwg7tXjZDY6rcOsXDU8
wxjjkNSgVlt5Vsx2QRSKsQ54fIBEHCjC+qgH3Q+AqONgwuych9aynnIrtD4WAR/WesGLDRuglebt
KRDIStD6QT31YXMCKmx8pvm7TtN+2/ZZvlClinODvKxOYcPjM83k99JAFvfSzqzyBc5Tknzx7hnY
90dgJidHR7TNSkVa3bKL7PQq4yy7Ui/MPjUeUIHasH9jl51yq0pafoIKQsnAOWryNopwExkmJ10J
sCTFXP9gYFm1tZo6OTlNOoSbXkUwwjYQExz1bpR5OHxq2sxaJ1gvHHCbEpfIfd4jsxpxhZ2J0iBm
1khEE/SmPtx0OxZ973o8mQgodceAo1HKXF0rVutjpYs4PAmAZewBBXGkbS9tUG/TMj5EaSk3ZNIj
IfmIZAvemsC2Mr41jS5O1WDqZ122xlnlsj4ABhWzhQZo7dqxt1iLiWszNj2esE2gWD7Qk0GSAEdZ
GRaX7syhnoOIr6vGgbaZBXArto6Kt4OFyXXTxIDtDvpkqWacB24WRi5+TXXkBvGyCe0gdjNtrQ41
0HcDEwGDRAW4ZoX4pZ0L1AqMU76prEb7UcXFsXec/HtSGA9lx+yveZ99NDKl/5JX/IeBdIHPltpn
QO/XHTyNLeLb/oiFxmJvLZwmerZ7AAiPQVGiBmTt1173Ro0yip++a86yUfP/za7CLWNgySKHqg31
8isupinLGiGpB+C5f8OhpPyMe9Ao1pta/glQ+h7xUb/qjQ/M3OCvfBvI4bMf02D3fsi/6ju4NNNH
G2aEF62ztBdTthF+quFFGSk+Ur/LfMe/qFWmT5ojNdvFKjCKhkZ70SRgq0dZ0gv9qNo9wLYrRV0A
ZjJ+rWKAdKLyVvUV0/UhToB1i13eqs0k4FSH3kJ4OlW/pU72szaG8iPeesWCMVM8sbBGaCypr7oI
H3W1sT/GVY+UsDQprrpRZVs9k3LXJHZ7FjhaW0ZNNHzIveyHhffOT1zx94Lup9mkP7FTbz90nsOX
WpWgBu0DHncsvnpTvyphyBYohGu91pYEBLiS/6wlXj4BTgmSuH0YzFb/xIWJa5ksLB+HrgKOh+Gk
x8qPPaw/9Fs/phHxVycT737UDsUC3RLRGJW32noIm2EboMKQOzScf/KFQHrY2ItGnt8X9qdZOvf+
Xe9O+ld/pOfHmrVqOqtaAQayRU6YkxxLUegvvqfekrO0wi2pl6oy36REzlJWSoCRx7a3CIcosXeI
21f7ssLVZdr91jiLBbIvHnsc+28So+EP1CDg/5KJjB2IknHIH6z25Pcxw4Q8EpbWnngzoNLZSFUm
fxhvUezqELB4Nza+qqIkA24Gkx4JcgBKLGg4MiNB1yUvbex5N+5CfqThyKay/O5kmP30cRrkHu1U
mceu3qvGRfnk4zm72GppXIhhW0m3q4T5tYo6AIwTr83w/OEwH1e1UKcwXoV2/lMOLN71TeXFqzcf
fACkJ5BY3+wn1dlUMH1pWUOzwzeKD9QYY+AcxYARTvcZwudEz+LBtyDx+hxTZK5vSTDroeSOva91
l9iT6p3G7Il6s3dycsfrhFEhPNJ0VysolxSAwUMdAlLd759Dwc01StWUe9+wswvOVvgiGfrmS8DK
JUVg0gblKGI+iOc8DsUSZ82L3BfxEcdjOXCex24i0/gI1BWcHBqVNYmJR9KmNeMj9Vq/x0HiTAeh
OsLrA5+YqR+zMm2nnq+jJiTxwrEn8l79SD3ikVSOvDu92UsWFnvR2d+5nWCSwPkZluMM716KzngU
0DF8VOVrBUNhtTGgM0V5cHiSu7mPA1eu5igfgMISbp4aFeq6gCQeyqhb5zB8IU5pOPbEVsrKWacD
0jJJIHAqj1o69YlsHJQzcAObvfkhKxRj4KMfIsIue0YmQP/MHizT936IhKOetxD+S1gya9X1enFM
o4YdlFQN1olvyOciw5FF56jqDyD+9uLWpuoTjqrWKiqNiMGlpI+i6gYgN1p8R+SAl/BxsDFnyzHB
o/pdaudj+QSeXADcXWGr0j3jfa4ecF7VAVmmwTMzkoWQ1QM1mTLcsMiohhawa5WDWRf1rFU23S3r
d1+8jpN1GajI2UOlQW18dQ2JX15LRHOIwoJ7otTxlWdn1USZmXKv+W5HsndNnPjYy0jL/XNdFVdl
aMNn3pjVIfBSXAMI0uHzyG/yELCWWfghsIME1VH07Jyz+q2RLQ6lEY0FhoPwmeLOEmR5A5XD0ZA9
+649G7Ma19MUM0onKQn8SnewoyoQl03qGFj270NhTngbr6uYWONC0+1IeRzVu8xTnoDX4Z0zTa0B
aR6hygSRTe+dqWeEwtx6fv3tjk9kgfdxgLjX0Tf9wu0Lp996wPm8RkaDNXwIFHMiMZ/JK/WS8OJ0
g3IhTmCCLXU8DrVEZGhWlSzpt/VoTio3AqxQ/ThZAYbWcFBpp0leIk3Ul16IHvgtanHOgeu+D0Ye
MOLAM8GrbA+JICxBZN7wkvryzrOq1N4VkfrZ1JhzCv3+gITT+pEagNzzlSNQ7m7m6Ub+wU6yHEHz
8Sz+NyNiAXn0zajGc3CoMwspCwCcH8sgFMgSwD+OZhynLkde8LJExazFDTOUob4STouFj6yNY/je
sCF+0JKs3pKyysM34R2pqh3b+YWzJj6ZT6PduZsHDzWGz0WaN5+DBsDxz4ODXeA6KczeUlY+UgT3
aWmaS4ac97WBYOZzrir5vkhq/GlHElff48fYsfFFM47Dn7r62DKnPamRyJ51czCXKCZ4ayq97s00
btvhGqOMVGcoOPHldfdsc6kt4z5JN0S2Sod8QKNGWbFRqnuBcm4C7YEoapTsi8e88AkpTpBjXevO
zrLSeHMW1X73/CdnqjUgDMwYtncDEnIG1USWAp4MpQ2QWVZ6inMiOjFwgmnanrpxAEh2mgXUy5nD
1rLEpH9jPODmBubOGuESFKA6TB5J3qpIthG8Ac4or1DcIC9eDSlr9VyYob1AaY4USXw2kvIsY4hP
uo3KTYhNo4uLQY+hFoptLZCDsyRxg1IzJ7yoR5j+0iXKF6re7a2matY80Eq3UJz4RMpFkFbhxgBi
kguY93Y1DTONMKB6uXCxG1xXfV6hjESsdfsKoFS71jd381jT2FgKpauwVXETM/PqrVqZF62o5FGL
lLx1cS1WHlEA6K0hiTKKefq9xRH3oavG8s3EIiHpziRSOcaKCtjmlgNg7PGb/uWq5cOjn/N83+l5
uolEwVzD54g1jk3ki+TqtfaxAOD5YWYxnEVuhCUHlzRmA6+2H40mcvYzK487QJIHgNPsgjS98ctt
/3MRJeHeSywUd8tbAaBtTf7UxpH9dORVEhDfKKCY7bpMoB5zgiXvHmUeP5J78kcfwPZxbcMGQtOW
SBKg/kR4kLZ8GOIYrohnNxxxHJxTb2YHqV+zgxOZhwYV5BYDiuJs6Ki3EBVm2tBYTLEwL9LCS4sX
MqYbTLckHUnSpeNi1ASfDCYNIqVjTBqkRj5ml+8+TCGfY81DFXcdsdOuNoIPqClQLGujVa511rM1
wt3+Mc/qbh8qXbY1I2GcNdQ/W4na5k84i0csQWHGJzPyX5jiiM9xGqO8lV33azWMjKsYj16CIjQ3
qi9xqEnnMW2OI3gza1dVGejNShHFiXOZHiepagNSizwI0mY5rAsGgGnVw65Ll72+xsFrfblpNKzm
UXDFW/vOgONb2X+07FIsBjVA4d8xlILP0h6JpB7xKss5AZpCbhPHR/VS4k1dUuxH4y4Pg61SZo+z
2Y1KWqNmbo78kBrntAgUIb9MqZX8ijKxgItsefBVqcznyBgwZ8VOuouqpl13Tdl9Aoj1olTyZVmG
zkNXBtmzaIMjt3H4DLij9DlMDQshMDXfkjCVjb6VwOlYRH2ePhuAN73qKRwSNRq8m5O+3gzWwinj
Yhsg9I4gPJJwS5SftlloP+KEwL5Gkf4BpcDijygVom6qNmIrIkMNuXQAzMrOndZ7L7zTXWNUy5HF
cdA5ota0XI9QQU24WoAR9NisjgBMPnSYaa8dqtMj7ym2Tz6z/CPx8ixUrnHgIxJZI+pPJAkkw/yk
BerndNToWQkE+iT6zMZET0rm9IsQ9RhNShvVBmntMf1XxoIyQUnLT0SFdCXEwlAgpTYWxCTxZCSR
C+Kg+tnohjzOCtSjpiSnfx4lkzriFj5wQE89JTcxE7/usQFMd3gQ72TScWvpoa4dpiYIIhZGhzLK
yxx5SqN2aP3qxog6b6q+eOV2ZG9zjvphcWrlr5pvtcu2RPQ8HEmc5Hxphrq9FLnjv2YfmFXnr34X
hNhvRD/IgvkKv3GAAnW4gTk6IKlU+OTAN5pq5cWDjwpnMXKkWIssKNZryWZw+EPrt+WhHhuSUnPH
myxIggcI245Zc2KOvlC963HmTyY8Nva4b2tvAr1rrIWNyRDl3WQfHEwdUc+h6NXVxCxznJutE9mh
hg4p3FpMfWJPGjawOg7A59Y2Zqkf3nizcxLfcifvyNQMDuRlovn4QeZPU6MyARZK0LmxJzHRJJkM
iUnWHg06fYXWUlDUJ0UgLIgQ/exS1l/bQOmvttSsg/T6My5zZB4iaOB5po+lL2ryTLxaBs4yZApf
NqMZ2f7NTGS1cSAN0u0ZtxGHtfiSHFPj2Mw69OZwnlmkO45K5mYXKIe4CKY5kaY+CjnTzNfY5UZX
mLK745OQgtTUIwOzMFFwl6OE22xPPbKd9WbbCDB5CBTGmyFDibZp2p1tZ/cxZrId0puRE/VrFp8s
ZvezWWzhPhdLEZycHczSO57hNPahtbZ3n86rLXye2Yq+QcUBaVzghHB6mXhFv66RTnVsxiMI1GPs
L7a1nc4XkC9kuxzFuJZIAo5XxYA1tyszXeBtvnPaHFI6s5hVyA4VolDeqzaNBb28gj5DNoCNiopE
UkNvOo/rrRs7MULy49sPl//5octK7qqWuFioJrfPLCu9zI0NrHGXB4q3mXnUk1bdI3tL6qtZIFCU
/aIOUbbqUdR0gd9hNrkiQdFik+dYApXk3scgQYKsFaRTZy93/AHlp49DJpfEJ1Um8H53rejBQDnQ
M7GG8KCjwOfF8IvqJLi3TFDJ7JLapnehnteiohUOCtlCKmJAsTWmPOEbD/tZr8Bl3UNVOsdAfzWS
Zuj5vqwRBbSCJuhdr07y09yoqNHoqmrCcEqP1RmqWkKsAtB/6yNJwkvNN+UgN1GJkBfdG+13uAZL
dmRhD+23Qpj+RlVRWspVcn1VBD6Ax6ywOKJkF4bH5fj8SLSF4qQLpC+qC+T35sdZ0KoMxjNNYqfW
mj3KQywKf2iTJXKisqVpFYAb7RzEEL1a4lQHyViHdshVZ0tdapxQV3ZRjePAUbFhHhSpO6tQD/lp
v1zoXVzyxSyf1Q3BIIlCBduQytiRyqR9Y07cAe+NcE1dMp+0+vEzEFMOylUGFt40pDgPwZBO6myJ
nr6VjyWNiny5TcqxUGFKKbB57S3rQA1TInufaK8krMK2wlUg/CgrlMWCSq35v7qTLFE8wPjr2k8S
m50cgiV1B9tYiQz/QDrKcB7NsRk3JlPTYsloh4XY3/FRgvBWbTIYeT3SaF0fpaxpd3O882nZyQkF
e+OtzVPjUJeKfnAyFXu7YHD0A+6OYKftiz0JqJn1iEyRr1YiIRF2d2IjyXGZSVaohz1Kyd/k+k5x
NiadmUTZTICp94do/Cg3n+rGC1mQnMxSJAwsBzU5Gj6SrbtEyI+hZkVLlIfv92Ebyo9a+VqzPHmN
gqo9OqiuiXsQYCM89abF8bM9DswQCxSRK5dmVQef/LgQrq+r3dlLefXEc5zJjnyjzbw1quiGG1JL
0/xo8kI+xb4ozwmCUq4vkDOSyCRfxnE67DnqmnyMtYldVizcd6bXL0mLl3rlhrZRLIBbXS5Ux6yP
UooXVA3BzZouao7l2BCfmiRobkniKR5W5ON+fFb7q65VasGhamrsnzEUNTQCjfUnXpf10bYdooe/
urz7SHmvqCsEDTt3FihGlC3TBMvf4anwcLXK77LoQA1qpGKubUV0oB5gtfWtlaA80ajhtb/UiGy9
ssGhxSi5MyPen0xmvYihJOJk3KuxvjWLcBrkzt9MRhKJrayTW6VRUEtIVM6eenIkqVdhVsxcoqfu
nZxseOncWisII7mRinIWdwJS1lCHEsVv3wcknTtyGurv6jdy3ueoPFT42Qr5/dYKMQSc6KMs76Gj
ewU9tazFtQPiBkgUmHqT/I90NnoCfJvvTkox3Wnw1RZDkQH5c/LO3AtrmzCOCDZX+l1bF9rOqs0M
yxZv8E+NLbBTe5dMiiTRcifEHi4aJhviUaOQIMm8GOjaEhUrml6ufbxVXdy8DHGnnqHUU4O7gI3T
6bjMavwva9/RXDfPdPlXpmbPKuawmM3NUdmW7Q3Llp+HEQQIkmD49d9BUxZlvZ7Xs5gNCx0AXklX
JNB9+nT8H+agLh/aNAaOqRhRmykbtcv00XzZ0wBNgP6SeTjMZ/bFUJk92roVkzkbSnRB8FaZG8Z4
0tbOjie8Oft5mm7yNPlSe3V8j3gX8Colwwsd/cXWJJIhAIhlHQs/3HloFTv74Q3wLa4neSY30jfD
JW7r7J6EvBjdi13Ht4M0UJk1VbmxL8VUzsuSCzgn242NnqbzspkSHIjuEV14XPM2bnlzA7Ym7xF/
BLXtCz/c1rpYwk2Yc8Vp8tHgqJMg1Zs/1w5eY7z3RxDbvoLl6ZEWe/MPsljekET+NtrNNiUIhvQK
PBhsusVYCCbRTLq/zb2xQaQVDWKdsQ037lA4QFn1k3Wmy5Qw+4xAbL9uDeavF8M7x0Y6ebIh0zvt
MslEXfjZURGql7Ix2ZRoLDoiFpu711Yq56oUNl1uGQkUBnnOdTGQiCyvf4nFIwnkv3jRKNYMdfie
OHhLxC+TnIwdpQ8pu0iXhnKKSxqS6YRkEA8nERnuYclCzn7LPJ52ezMYg0NntyhAqA3k6HyAjwCG
GQp1fjccnKHepEVkrLA9U2czG0vvQrNMMaFXXuYUiLgKUAmuAV+MwT0dxWcEAKZsQ0MrvQuKrDyT
0S0N6Bc/GqF2KZ7NvyaIBr+2tirYDhHWAZ2FqxCgfVPcsEo2x8lnHjKxaEA81mO77R2nvFS23x4M
3r0fZW3WzTq0c30dffAbf5/bWx2OFJX6Xk8g8DGYE2MHbiLyGHVKgBMm+k2Wvg4clRVAe+SfKWeN
irsoSNWjCBBilcgikmTUA7JceYqWpNpogNf7rp/aDRhBIqBGMvRHRWfd7piknXqsjNQ+dX7Srkik
GaMsTqWD00KcwCMzsO+k5cijN7t5uZL56pFPQ7rtA/x26iY3jgAVfZGo6g5WaQU+ti6SETqy1iCf
L7ro1tQXMgy1uUPdin9BvPJV9TafHBb9sgYZ2gk7j0nxHqmWaKjVaSmnLdHxHJ1NOfuc9p7cU/Hr
h9pYEsmwTCOdnjWaSbP/oH9Xjkt+IKe9KoCsDrRIFNSfbTnKPdlmXxouq6Ab7bBhzYCg/7uCubK0
NbYHfVL0C4ou74rqSA4/VsvNlXOLjUZ6oaqqk+NcUTf7BLo+r0SpaYRqXuMvvDbUa+K3EvwQzIGg
IEVfUnDuRfaHEvy6rC3wQfP0QTQ9EFrAC47bJLL+FXJwv+kBQp/ut9xx/0VE13sqzGHceKNXHXF2
cB7SwWUrwIzZSyvlbYJOxJ+n1q93BnqJ17UQ6ypwkytdJDa9PUBR6lX2M+lv2rQU68LK0tln8V50
i1+cjHxr4am9VlHQrZo2Cnd1G1Y37sgBWKdh4GZq5Vrq1QLYBOrytE+gS84zaXR4JQ5AGKRqkxcB
eyrwmL34g/eSaolUvH6W6HfyQILNUM5hJ3VwIhEVNN0O8Lpyyy0Jbn7Fk0OpWSZqETS7dkTtHJAB
iF8kmqRCyH5r226LdFkor+8oTe7mP9H/qjp2x3ESaP7P/yYS1d//cuDKQU0x+ElC8GeGH6hr6gxt
BJDkVvcGt8NLbyAx4/RC7Jh0gmfBDBQFoZDHKXTPctA+o7yM+8UVZKOAAzfBQwp0PhDDMSgigGR9
6AijYE9JeFZec58WdnIXpYCe08iWEyoyqJQqw3kz1BcyeMA9udmEDDdisujdifv0gazWZPTbscBv
os6ePbCcIB+nRcdPjVPtd/exXiToGoSOJmzHAVQf7kAC0u4DpQwwuBoI+YkgDW5zdSRjrFPqiU6g
m9xTqHrN2sPsRtPAj2SsQM/A0Sw+a/zbwJinLXNtPc0DxdEhUAKry5ZHq//+V0F/k99IfsAFjhoa
29ctN0FMFuJ/63eSnwg9obrMddL7EiiJVdd0rb9q0JP9BG77T6LIzdtZB+7cdD/UHAmYDKiqbZsW
5ibIfWtTWVl/DAs8l/Jd5pbj2gMG4g6V7/5tBsxcFVsgClZ9uDWMwZuN5MENB+0T4h5JNIV3qZ5E
Fyeu40OZ18WKxCkF6cpqNIEnYmNWHxZHKZhziR1nHzN9Dx/f7hUvbJze7GIdo9X35yTJMOIh/4y9
Q75mAO98TtMoWw/B0HwexuJn5MgNYVsIzYLyQrHxkhGdFjQihgykQ4WksTVc/RUEiEhsXFuioIK+
gz2ob+c55E44mEX3YZ0ETc235FdyFPMon9Vbv2LDteZ+tO6CuN5IvQF4d+E9moVrHbmktldvXD2D
dDR36jnOyW1rva4QBeBWfbcOTUTY7beJykQpvtSLx42Bzm6RxZpsXzMZYC+PTbkboXSsdzjCg+h7
fms0U4XLEB3cpv5JerqQPhV8xCPfPJa2EbqrMK6yC/p4/JNabgrCBpEf3MI2kWmS5g3ngASEPAM/
cD7tPuhJjF38iMBQgW9ST6BL+zZKbAtvezM+m32Yr4BcR1+qLkWv0TodQUTt8XCXhugxXgUVRH1h
qDqZNLzVuM5aGr4zScKqZUGwI2Wfg3qO96ifM1rXfGhqYJKR3BhODuutBxWq8kaNyIg3xcTWsgWs
sImwSZllv6zXrZuoO5rbDxzMYIAZruq6sB7wvpR/4Z8Nfuc51f+/NnLjaKwegMwcbac+0DEhZoOz
VcW8O28cB2AXFAoVLlSFjSb0zca20gqVhTiJcGl7KIAHFy5ZSafcZFcZbXEaXGfE5HxQR2vAvpPK
famcuAVlHsLzwwuV+5KeRnhJIbFjxikq99CyN12NAHADaYQdhYU82q7O+x/vTrHz4ZaOxaHeINCI
LvOBd5EXn6psGZL3DVLMRn436Zq8zDBu7Kwu7iwtJZDIZnut88nw01s7M/PZpqUGTW32YZBPa6Pw
IzyjjB50ItK58ZnMt9J3h6eqCuwVnoDtd+7VF8RiA8BG8jtQPKl/cbZ4diqA0WOzb9dtXXQPhhUX
u2kQxsXKZP4XTjkiAnz/isTf0g9D349A9oUqoODD3xJnS0RkwJt1X4H0HLV56YBK40FZ2zjMO8Bf
y+DIkkiinLeSt6Vwpo3lsfJz5BnlKooa8dMKu7UCkj5BRWd14kM2fk8591e2HPxHQHGtrTWaP9Cw
qUNTxxyn0CgCk2ORd3jsjL1/wb9PU2+KKsW3IuEnNKcQCohQ5l9mJ8AbFVJngIAaPZoOZe62LEr+
Nekcc1vmbXyKbKO5U5Gu2zWGYSOKQW2GDNXHK6l3UmE9DZc63c0qpjdbTvAXDkmw0/3HKw0dex3d
y9oLTMf8SNMUJZpCSrrZfQOuKCRKkWzvguEh5qw+IeLf3qLCZDg35fQy+u0LOnM4/wJtw7FlZPlL
Gyb5s4hx6ordprjtazM6+MyMD0PY5LdmKIaNj3r+5x5T8euOVgGiFYfYDF8Mz+6+WmmEbWKbRsda
BvYXFe06n3dfy56nx0jV3Za8inL41PZ2+VDmNgrjbdSmsMEfbhI35cgzmNPeVZnYVJGonhjKqm+E
6O6bPmJPTj6wpzo0t+1ggMxGS34JEppROt2x0x4RHsn7YKoA79CiMXGA73lzT4vRhMCbthZH3AyY
djy3g9i5MT0ub1i+8bCjclakAtIKdSapqDY9D80N6RaDgeihnhBm+3HE4873vOIeO4PivijNzYC3
P2rc0EB5XRfFXV66YJ7UxrLrinuWAJNs2lYAbGMJFyPKQYDqi3CfazP5+AGIqN04KnZOM43JOgmn
BvzGocaMwoduZ4cIEoSR02FbqNcJJxUc4pQjVqp96IajKeMTzp5f5k+TTq24Nkwe1dANd69AsgIc
dq6oQRAgOXYinQ2MF9iRboSWSLVc/qSb575Niyc3PiMpEJ+dzDR33DeCVV7a0aeMq7UrBCLoQ+gc
TcS+Ni04ML5ko0TIzevkldxEiiiN1qfMdI6AD+MrwYZTh5fRpc0y6zIAtgOYdRHyjRtUfG8b/Xey
AtrQ+rsgzoqjMYpnntk/QYHu3GPbzq6Wy7s11cVpvYOi4z/pWZv8UR8HQNRaYBBaU4KZ8s2mkwG7
nBS3c24bETCExpTA36TGjgxJUBkdJg3MmmVKZRtosRC7qEqZdQH69677VGabprB/oiDI+FKhPgW1
rvwfw5huALrpv7C8BHTCa0PQOIXpObO8dldltfmUDHaxApyk+dzY9rcOCPdPUdnxlYxV9NKH2Wag
KpG6SVGvlUXfkwhlxBMbi6eycPutjLl9bc0GCXAVD4coCrPbvATEP+x9fkSa4gurBv8MUhT/nOv8
E41IB1rCcFP3prNaDGj7KCQwNZgyD8mT5HfrjGAi8kdf4Cn75ijrLD8hq7nOmcckCmot7ywbtDqf
hyS3FYoyC+6jts2UVbppTPcZufsW9EiTdxq60DtldemfSARBI3jSFjk3LMhKO82eb3NSspByMZPY
em21spqvjVVFBytI0Lh78l4KyapbR0s/szJmz0Cai9sowsFN6+zeATlO1gybvp/4s1OE48ZtHeNA
1hDzEZ1hr/NH362evXwQtzEvXgTqO3zUuaiTb2dAqieiPdHFNT2rXJl18ioX9tCeKsGhJLv44LnM
/GBeDLQEicuyE4/HvxHUorPY76+iAERITgA1IH/gwA2cD290NkogklBk/GwYaJuTedglohSAQO62
fCf8shDgHULhWOkn/J2dT3J8dRsKe9sEab0K0Tz9rmXYdtqZxvTbLZpQuEW+Rw/J9BEow4qsJIF5
Ln3kFn/vUTRq9iAjufXOWG4YfvHzGnQHztAHuduBsi04D5qtUcSi7HZE0jgP0zrZZ47DjowFA/CR
4RCsFbBKx1HF7kFFE1CRud2Vax4rMAOCrujQkqyMmxwUZ/dl1Muz43GdvEFxSFJ14rkXcbQfvVpu
6TuTJSJYW4lXnsgKFPPDaABhX+VotVSpNEQqMWLrMOXlMWFW8CjqhAGF0QDApq094ugPBiqXtI00
EUfYWvC0P/UgNXgMM9zP9nB2Yi1imGMudo406hM4AtGaXQJlhcJcLaOE/D+HZJJWL080GjNP4mup
5XmI5608RbQKDWlVFGPV66JBl0TVGwyww8lEwJm7d7W+jIXZ49WDvoIqcu7owhgKGGs32KIZFEfU
sozwPAvTIy8zfo34iEiOEyOnCFYeBLuq4ROPemuFe3Xfetk9of9s9A+SziARlKhlFy4QDZ26zfyk
uQ+kBZKiJgGiUQ63JEneYLcQ2JJUgH6+eqEJVnNxMPGD6m2ia7cOMuxji/LUSm3NpmYXxHrAHOda
0aaZevXF6gBs1oyqhW88IN/EnhfXWrtWZR9tUmBBUPOT4fxWBj9RFv2QVyFyTPZ0JxRrrsA5yqvt
McDryvY7SYu+4VWrNoAZ9/6Uza7mJPphVemp5OeWw79DFcn90EcwKG80NoPqip0C6+Tar9zoxhc9
yPHADL7pJ1v9aMGr02Sy/YaYlL31Rr87VYxlD1E+VaiAqNQPP5VfjKriT+C2ig8h74Kd27bRMxfW
nhyWtVXh44MBD/Tf164NhYNnmVW7iTd81+bgxVEuK2+7sJguiGl2mwTZ+h9+vzYst/zBIkQop7yP
ziHzo9ui6IFBM+PspopHEHN5iX1ik7BP4O59HZGOLmqsPbb6k8+AGsvjJPvbkMX21gwq77EEDeBN
3Xv3fZP4j6RqWuteKhBngMjOezQtBIbbzLW3JNZ+ld6gaw6idDByAWa/3o9vwiYzOxDeh+t6LG1U
fyQR34DmFRscR1qXIFPTbGbMsU+zSGardDof6ZIQFV+wkG42z2v0GuBuZEbyw+LtZsJn++ZFJsIJ
rYUqdjMChxPCMpuis/qvwuL7BiiCn0bcs5XHhw5sZ168z8x0OuAA3D10IUPwTrv8vprZGO21Sczp
khRFvEk6T31tkP0qatUjOZeKPUiMDxMW+oEN7rjGyze+mhjdgBVWrGU/ZD9ybGdUhyh0BpKo/cS8
YR9N9sVvI+vaOMAmoCXLTQ1kUbJWEmX4RZwdYmRG7/PQrO7biSW3LrPWgSVfVblTNXcIm5IdAUc8
z7r+8G5bIfRmhjYUdDEQElsPSZqjgCH23hlI9KLgxU6zfp8FbXAtOoCUcnAgbizDCa6OvoCEuENB
hh5eJ6Czr+RJpsWJJsbFyDZdkYWvc8jRqypgXtrn0QOjnavEj9zj41qUfniblqF37Mes2huj6SIP
5ANu4Ff+z1L5s2+CqNc738y3mh3wa7dVyk/EI0kXPIAHcGxq+trRAQustpKOrNnCV6kqPzmNPZvn
zgwxMy8MWeJBzBZwR55cswckFcf1U50G9Snu3Hha07A0DGGBNBomupiFUaN7K7ninDD7L+Z37rNn
YkT1tumEi3cvuEaJK9RkoAQOvLI9kVhwlIBnvvmOTVSWTbUP68Rfd3JEut1ByaOTZv6t3eC9WoZ2
+LUEAGDtBkV7CYsqewIB1HWwWPHVAd/PEHPwsyKN56B86VMeiLNjGf43F1HHTZz2/DxZmfNot/Uj
6a0c72RwtIBSLFH5Q1ubL572N0FtuA4ASb3GYQ/OQRBDrWwx+N/6PnOAhsLOccjD/JbhCbsSQ/Ag
Kn5Ev0FwnhiJOJqjfc4dMKAAuxNfAm7Gl0WkEekKd+9HIIckL5pNI7osXrU/PhSJKQ+kjzjyUT6b
tsgUD+u8kdkPQFEOtez4c9b5495zB9D/mtH4OUjjU8bAbpk4e99hHXvJn+MaeV5QQeQD3jrptlAI
pBiG7wG5EHbfbL4bIq/8bpsDWpNnbn7ELo59Lmp5BFch++6H6aPR1teg6F+qpsIHaS33AVh3UF0M
6quSqffQ6ksyIng4ii7dIbWOjLI+kaL0yzgb+kRJFxDwQEnD1GjyLat9E6mIX+aPjhm5+zWShKVb
v+QpqqeUPQGqRgjlqrBs/G+HPqI1NfIQNQhZEL0BEgUZiS15A876y3tSzN4bVhKsuEhFvHJuvZtM
E8biQ0TrAluWDYmWJpdtQs0z2yGP/NEyaTP5SLCbYIcob2luwERpYv/521oV8E3WiqYIhT0aec5K
PPadFV7f0TFu2p2vgvLFNFC87Q2jLk+wvBOrDGfrAG/+FU/FHaX9yCMOPIYkPL8ATNE+CCW8VZij
s4kFitkH02uNe/AyO5WHsAreCt2B1X22JuOfJox6Qg4iZ2mY1wEBcvBFtZcKZJyXaQJJbh05+YpE
MtCljovusvjRqNQzrBI1Qj4wQdiN/1qFDIvYh74DOLU2Wx4/WyAuPSzrLX40rbU7MN2AgEV65l0o
wv4Vhx7E+B47PHFmMDmq+ECBNuGZIqdJbf0izw8Rk+GzF6NyhKfqzsLB/SkJ0ZjGioJn5hYm8mOA
wQfaK6w9ZFHCyDqSNUvbc5wW7oOcEvveiKY7t3HMz+g4zVDz5nln5HBfL0K1P0G32u460C/PejNU
OAOTX1UZyFKSNz4wotdu/TMNhnZnjvEjszuwnABL1x3JY5pE3OyilL+60DKO46NmC9DhZBwRygyc
byKr3HOK1M0lJXZeZHIQ3SztHg1c0w7vQlYrlHB3P/IML3OyAhaCAGkvvnHZv86dl5utNKPj4S0K
fPO92w39ycrs5KisbE0SXfooG040ypnfz6M/6VJtJZcJZxe2avAM2lh2269IiZLjnK2SrIZpHhcc
UOhO+gfQHE4X0OObl9BKP/t24u5JWvS2Nn7QyQQcH06mrN1iUDrAtEyjEen8EYWQ4LCyt/8PzrwA
uVJgO96GnD/cfGwFaFakvUtjtMlmHeqBkEyo0WVgKq+sM82H3oo+IfFdfBtrXyH+o4ITIofunSin
NYLn5dEp3R9Wg/0TtqWvovDQxGkldcjX/qVzUV+PAlbNCuq50zztTzoUzqDYTE8FAwr21Di67/yg
b7YFL9v5/2SU9YhTGn6LZpqd5hAWxcNQIPYUmGVyXgoxaKpUKPtcdLGBGN6AXQhN4nXr7YtUTWuO
Q+k2D/12L1CJ9TyhDRIesm54A2J/8blrvkitDoHSuWQO8Hm+zJznZRKJyBN9mIR5dlRbp3cZltCq
0uyoavfnIHzAQglmuGRcliwMEl4A8UftsPmQrlmc58kET6S0zzzZjcS2ZblaO17lroVbeAfeN95T
ZYEyNmorc5vmnvfkZPF4dB1AdUkUWepcgyT8Sr5WY1sPsoyRhcPM2QEtRGKW9ffzYmBmW/kufh0k
/v+4FTj1UB1ozSlDygPOCUVKI6r0hhcgJX+neksvOog/bpTV5huatVzI2Suw32Rhcl70IClEPpLk
TKBzul54sdKIpr4wUJevRYVSOr9Cc1+URIL5KZl4dAlkhic1yKA6FiNeT8NpCod1z1EkTH7zFIS2
o4sRJUAFYi750SXJC/fGB7QEfBlgxvtgUHJ8dw/yRUz5df5yHzIkbfstsdv8BhnKYNWgDP0yf1nt
f2PQgH9GsV9+G6gomb+0YKcZ9m6MGnzywsvkT5MSZA+PQPr9IwfsZDNdDG6NrnsN3OE5k556GgJU
jwfOqnNkPguyb350zCmvZEIvC77JEYPZk2gjKHagtWar6ua1SKIFsVYJXqMnuhcr1A8Vgj84BSNb
PInaOyGXsTcdPJrDQCfXvU3Z2MYTKl3woEj75ijarviE4sxkaxlTuWdOWnxSoEjZed4otmVq5Z8C
nPEOqkf1Iolm2Kmzlaegy9FWIw3ETVd1zzQVhfDqHlHFHUlISSWfhh350Y2QHtwNQvKr9LPThJYr
d26HBg+tad0j3m7d5wHQbREvboB1tu5JD/B3erKDBKHUNzc8DMw9qILAxaZ1hcf7azXF6JSB6PYE
LMtW6B2SqfdFo22fhQAVNqm6louLleSfyUYXmhRmPNiSiO9485Ciyj0Dfd11RGrqmnUI0UerPOTT
WlUWzvR+kq2JmYtEfBIUPmuCr1kMi2xNnF5xbv2lXTYyq/8RmaVu9RG6uFiei9bSv+NeZNF6fpn3
8nOWyBE05OjmnnbdF6QNhwOvBrnjmg1Q4OwfOEH3JTb8HuQwtdzlZjF98+Hfvfkv+t/9a72O0lSE
Ld7fH/xp/bf70vqR67z66/UDERS6LcZw5ExWlzQXQJL5Cf8idOaoL6MB9Z9T9WXwxD4HE/ET81Gm
JiNTk65BH6MJzy5nKK2gWeiW9j3o7fpOCZ8/pqjmAF6df3EADDmg0DjZkmh4yFYNvYhwTOTdM5LN
NDlNR2y/EvT8o6XFOMgNNvjmbvSs8ISNl3GlSy24fy4aoKzeVAYycNOK5H4svqV93hxIemew8YfY
TlYr1l3hvC4FJJu19iqcCRLTxGbVm8RhUg579kxEamTcZTcIxlXPOOziBDQNn0q/8e+UBYp+rbZV
3pxGhCuQ+x+rZzCSTeB8SqY9rYHwL8pRWFpcySqLYlO4PwuprPM7dN6M1lsFBmc31mSiEYYLTBKE
GZ3nMJQduKvMicsbEMRLZ/OnCaJDNKqW7r+orm9BflAgtez34C3MkKsCMMTBcYzHrr0qrSy4S5kX
YKMeJ1dbtkdS5V0IP4ADwNXDrJtZHDternpp4sA9psZqjNrgjrxpfaH8drvolnvQ8uQHZGh6zVR9
XFQ0Qd8nm3rrZv548316UCcsHy8IOjSEbOVNjiBUqXmwE82sRB0eOqLBJrn0RzB35kiBHFI4Lj7L
FNLNzm/LdGmRHUxTzBPerbf4VUA9nEKFLjgpn8K13ch+g3ZH2LBoCusEFMVgTEL14ZkulWaznkXF
YHkna5/ZnWaSk6vXGCpzFxnKPXzQk8eEI8jmLzg8V8Mf32E/gtAL8K+CTjVe6Pke2iP//jzKvLS1
owGl+I0Z+SDOCXn+w5tkgG090gCUGchGw9wKN8ab7S01EAkrOo3G8HlR0UjY/0T4BgGM+CuJ4KPE
BY2R9IpehFDWK0ooR+n53kW+cEOIINbVIThEo83ciiHzOVvFfajOyHChEcQfnAFr3bjUt6EEY/s7
56o6uh1AYQggIn3xRiKV1XZxwjvzVUcAOekCg9SVLWgHNe7ug45EMtBc8qP1/qRb5tI9gLtADzcA
htF4E9XZVuquRx2n5BS4zHVck2TAG6u1jwTJlkTQdLjoaBU185R33qXbtxM6nMA9Agxni2gacDip
Xuj3O9Da88QPd5iXIKWtI6c0D8usaYqKzW923P1wUGKFMvGqubQKKPlCwzToYmpgBp98YxdE6CBL
utLmqTMPu6GeZ/hjDL4Et+PJPtclvfinRlGPXhAMvDaKH/X6UZ8m+2WdeTHZdzeZroSWzaGsIxzK
NBk4XUCMf/FqIW9IIg/bcF89ak0hrhBY+eDBuuYvOHDnI+4N/y/4HfuW67s+iKQQwfz9/2UK+yzv
RBN88qP4H495rUJd7hCca4EcNFgiOAo1LJ9vjSIIzrLnwZnMoERwED9YPM1gHbdjf3ajtJMrMoza
Oss0kZaYZYRQkNRABGs134dMmQ/KFvAN/roHwAX/jmGHzhe1aaeb5RPI0fx1j8XbTJHDkBaYVREM
kSvskbLjyP0Z1f+naoFFFxtju2oln7YL7r9SGdo/K2wCEPgyz/HbxVYNWjqRjNpl7B+1z2KmkWvY
k7FODWGesVsFu7ZR9j3qiGic8vqaenG8n5VR70zz8uSf9lN5cuNwEziFey0HEa48HAO/SoYKJYtL
88Kk6Ty1dnYcqqr7OiFRtCudstuTmFfoMmqH0SeZGs65ktkFQZ27wZzYGSQZd9zp+L6banRfG1N2
NnpkjVd+V+JKWjAuucE6aCb3VfHORg6NnusJG1TSSWBs7EgWOfDvWIvugYw3llrk5VY0Ih+ykvhu
xQZZKC+eqvV/91umfbgHGUg3/wh0J1ImokDCN2j+JWm20nD+0d4pZocgZmumuniXF6AX8dvgO7A4
YqNiJi/2hPCfa5f9alBh8B3Ziu+2sKvHkVX1qfHR4wPHQ3apk1TujaH44XdgXSOYJ/WqNAzOj5kD
MC/pFkNXVj/yNAY1gC4fIHBoGKCfVWmCKXjpRkMGvW7EvXJljyEYADTTKFF/4scBHVpuXEnKc9He
1TEawHkeuj0iuoguMVn0hfzBWRfcRwik7VHb3axpAhlEjB2AjxT8dlnXUeiB3iVVf1SKtbcW2Cwd
YZfXUHM/W23n7DNr+mZp1aJHCIe9E1F1DdrxSlTbxY+c+yC0+xUthdryNZ4xADLopRY/MqLvUrFV
/YjH7Eb+W6DMEjlcDzxeagxu0xBsVnXXJIdMIuDEyIrjyF0V5f019N3wYUQN3NHuQD1EznQBGDhZ
VWEHOkO9QDwN3nlS7QtNAIdM+GADFAkSSLc5kgeogYxr7qjrskYzRTa2k5m1NwKskY0uOHyDeL14
uFUSbnAszNHSzDHvE+vCUnAWlE7cnpoM/7irRabRcvmLD5nJe15nkT8ssYg0+r/6WU75xSpVtP2T
G5r+vX7qych+GDJwd9ww3AtdDEt4gNMlJRo/aOVgtM9dOjr7Dy6JbFHykdrwbiajOaIAAvnqX6ss
S33QmcVYr92xMzeLgW65iMtct/7S2zgv010W9XxrkvH/G25T6bx+2MWxMLpmjV5NfF8ZTQk+/0Ls
bQXqTJDxvorg27cQLajHFcvj8lZ2E+g4HCO4dJJvSCJ9XZfeXxDq1kdYM/JHZoSOwdghmuhDHIQf
SkyArXER6RTjp4rn4RG8kreSefZXAGdHNE+s+H1cM7U3GWidu8BBI4fUNPU/zfAUIpm+wmHTeQGB
2BoNh91/3dJdm8kLK112dp2N1wDzFmeMndNCIaszJsgT05CU5PZBNFSHZz0pybzMJp0Bojy9Mlr9
TOumS9S61hAouih0f003ge5TKwwv7XZJaE27uht+AAWG7TVZFvfZZ1GO7nTPS2XuyWViYGpqLYlc
IpePKWiwT3P0WcehKYSt9TY6XwKyARVdKIz95r+oaPSmp3VoiTf9sk5FMfKxbR9zfU/yIF+apfVo
BctOqPIZ1raPXnN48VdoAoKLAcKwefRBl2dob7oqSgPXkaVwch3kEScbrA2kLAwfQNBRTK/z/yzP
vrQ2rUL+YaSio4udzvvl3z4Sucy31LqICbGNhwjQxYSDtys10vmCgkfOEeOBnIvk13CxVxFaaSr0
I15ULUjSzh+WIesHXUeLZnb1N/xg5P/HqTCwsCFFA3AACW3T+VjuyKTldumkO80wvxvjp3GyAWzz
0bJx03C0z2wlOm8qpT518SgOhlWVxZ50Rdv3ey6jl6mp61fnuMg1V44zfDLQye5AC6RBGiLzg5Yc
qok9BEEBPFyXOAPvpG2DX7ZogIPWI2Fl5SFFsmbVcAFHUpI5cHP8pSM0PdLOH5chv3lK5A3loU3h
bqHA/FSDaTnvYwcFSGizaJkooF0ZzktRWOPlnYpcQqQl9xlSPWjuwt0r6Za5pEuaAjhrtPfeLoZ5
UZJZ9ZOHIKWcVbybgAIEpvd1VexBxdqPmTjHOH3vQxPZicht0tvecMWmrcvpyxDHd7XmX7b6egc0
3vj9fyj7riW5cabZJ2IECfpbtrdjZW8Y0kpLb0DQP/1JFEeDVq/22//cIIhyYM90kzBVmYDK4ysW
ts1TI5JwNzdsOjh58uaUIRP3Mwu9R8CN/ZXlZnYw5VEj0hdCALKeFSvoQMeLpPTiGcgewMheUZds
Bi12ztoojy97D0QtRRk3694bwURh1WCBCIFk8HYJYlZxIqGW43SNrpQMiUMbJ9JLMBFBCXx7caKr
JRb1/3F5Z0oR3Y5fhQny5hsXNRSfoigYo57vUJZQI5HRqbFlhROIpPTwhg77+oop6AzC3pizwCr0
fss9KzcCMic9PhuoXtsRG5eR+9RGWgM22DbTcWbiRFcW2c4aezPmKgQ2OHKTPCCYhcj7WbpRksdX
4eTrqZjcE/UWZ60FDAUHXRNt4A+d5QElxm9QJyfL7pOJl/s4iTiPNkUfHUpC4fRbuSHQZIAdpH40
YsWfOqGzZinYm1eqPxhZg6+N0NdRP35Nx7x5TrSOASeSGStidhha8RXJts1zX+cMmOr4J+soK/xa
ht2NPVYnN/b6zH++ET7r2EV0TI6pie0imcdKLpPbvTWgzuFAgpX9QRvcTVIxwIHL7p2h6jK3RYFI
gyO6O7usNoDUQ4ZjC5Rz7IYVm0V4Mwzp9bFBxWjfhlt1K2oEJcM+J9L/rA/hrBfb0muax0hjDWb5
WXXw6ygFeFkiFhlpkzy/hoAxBXbbjAIbkefttslwFkZ2gB9tfaSEHGoPMByLSetn+IdPDLXgMnIY
ommR233RQGYaGam7B8YScHS62l7VXT199YX5GbXW+nNYmEANBbblKkIJHMk13QNkbQm5sndhDzbp
ebHv8DtdIZ2S15a4lpoTfqyyvY9Ej09zNuAbluQgoZIntgApqLf4VoGayeHWJySf4r0EOqB3J7Jy
IufNqUQd277WWLuXRFGzsFIs4y37oTYT7wuw1sSqAqrcUwZoqq2uNxNed5F9woqbbbtUK565r9dg
NAu9LyEfD7bWIt2yckDZWkVfAZPvIdEKorzAFgiO3qONK7vm4JcPPE1Oeexoa6dFHU6pV82lYCG/
9K3Zb93JaoIh0ZJ+TUI75cgZGLixB1PY99nrvEMxySpyWvylcvGnForLahGLP7JTi0Ky5WN4a0ta
uai03hegi7tplQeypfWoCv6+WMUzEONr73bAd0D/PR4tUlXxorIji4ajbq4FBtuGat2oiQwnPwP0
juriSLJUwy2FcELihWv4W62VR1mjOg57cKiW+58RKKITYiMFf3lMtbDUBYG3OXwA5+14oj1N2t1U
Iqozll3XNofTUgkvu4N0UF3yX4qU/83XMIY0MPM2wzlcVXn7xM37C8jxsAjS0ucE1ZPPBs6OdiiS
NlbUJQVSkbOV5eCkgmTUgExkW4w4FV5EvwIpp38NNNbIr2pT8ydOGPVjBSSDKza1sVHmp95XQLxv
dKNzfvii/bvswIxgIslrm7ipsZjGcXZjqqXhYgoYlVvTfOrcK0BBIiCtTndRyTRENijQtnEDSZI0
e7wDBqAAYOpPy4G5iEEELoC9RUuErLRtd0Urg5vVw81i48+XFK+q8RVXoZZlCS1TKF6hLgUqZwKz
xoPOZvi7htWMFM3RfqEG8/KPHTLzQeia2y+F56Tb2cTRMimL0jGvdgyernf7OW0++nUiLunBO1iy
OCdr0g8ol2wfAQngYWn4CafB9ScHOaHX0MM2Pxl5Ii/2rWtlm1hWYzSDGa3trvcOoyzo8ZzyQ65j
hyZGnTVIGz6TzzyAGIxCdGCNOwgjbHZtxHauOVh/t367x1bj+A3J39EKtK3Ws6j6acuK1sSBcuNh
T37stnpZac+aQM353Ln2twbu/i/3ME5Rx/q7u+nNxrbsANWjYf8CaHHh0TA4UO1L4VX7BsyZqGsF
cdgifLfpJJynkyPNkexE04E1JwnqNiDKzxLf3uvoGsibQXkxyu/m61BbYEwD5SfpZG+xLNpFRz2T
4Tg8YvFD7gA9XuZE3iRBjpFXnKWCZJTLqEwYADjPHuYCHFv4SzolmZEFKYFCBUB600LuODEquC1e
Pkg+MMEbi3w0lPSyL97YI00I80wiFcmbv/TYT3/kFd5DqB9uXnrTYlv8EeJTZ2nVJfencoM8jhuf
uv2ec5H9SKVP11c4o13Ic4cknh9BpQQ8Hysut7n89g1OX4AX3fjkZbb1QiLsgSInqvWvg/wGgnE2
R9JK9WbfhvlinyAHfj2EM9uYOjKENZ69UqEYGIyiY8dB/UxVPj7rSxRZuMmetDa+dqAwsrQLabvh
h81L9uE9BEltLNWPmGmEK/IxGrfcxKPAUWJZvYCPTTso6KkSR0HrIUNCdDf6WAfc4VEJ1DiggMXd
k5yArMiXmsIAUwVHutydXNkmbEAJMAO6uRpxGYf6MjoKRtx9b036Pqon/qoLb5Vh0yYO5FXUZADT
//1K0yXAvpTh0P3tSjdRbdIN3VckN7wR1OFsQ5xABYgFgSGFyyVJhx4loQtZnVYPK7vSQZAqzalR
If7sQka6polTnoDKlvOC7yM2iAd8WPHAHXBFVn7WBDgKFw89lhYPdKUUZEceStEX1ZuHCoUEaX9H
CmV8N4YyVqFocDWuaQDmgKWWOE3Ghslfb9656YfhttP3G4INQEktaQhRoLC69AN8CGygkh34KI30
KVIQ06F4AEhgUzuYR1/Lqms+29U1dArjMLXTYwdE2auS0xWwUn+Uou4PGdbo0TryO+NEjdnXgF2z
QkvfVLUoAxyfvGnubRbz39VT1zxblQGgjb+q0UkPMW/nY/reTGM2H+1BACNNjDtkubZFQFqyW/os
YW8uZK3Ud2HI7s8hRmvuikC5kyl1ge6cbFA32IG3OQJcBg6hdrmbaU+isMMnj2XXqtZTlGSjF4+G
eBRdifpzGJSyQRL8jwgFS/k30CNc8eAQ2IXFN45IYohXpkpZhLnpaO5JQTLSKsUNr4wbWm/WI3HP
kCUJ69Ay99RVsc0seQRwDh56DZCykZ45Ayh3ci+NbMzIAj+nMyNNq3IvJEfuA6phqA9CiwxQkYBT
JuMbtfDBYS/9SFa3f4N+Yvhq6MbWTmv/c4Hc6E2vd6bMGmSPepM5C2IV0D+2Re16NxZ2Iv7DgmKY
OSAgkhGzzMbCDk89x8fUL72jZQ/esWf229XchUA6UX1Sk+GdLCyHqQRtBrypYe9XUSU11F8uSY/K
ImvltXGxuhk2TlA5d9N/v40bGdlQiJshb27zZjh1N3RFdxzynm/zHGQt9EHvRlR2NxH1ZqO1yHwF
002FwsAh45cWpAJj4GtOf+S+uyVZiAJuJCl3/IK9ADfo3XJaDe5kXGzfA622XRnQpive5/6J5J1U
DtgQmIIEeLZHzCePcZbi+J6Ml8sIiNgbG7gIwV0s6lJTVICAqnBCAdg7GVE2FIEGNkttxXWtONhz
x8vAyzvnSE03T/1mLEDraMSmg/950VsrulQ2GTKHjD0JTWl00688D7wKHoAJ8H+UQZf4fYK1IVgt
m/zJbZxm4fjlpdU8hYUkksnc80L7a4sG3/b53LWdC4wR9EgurcQ/ReRIjCcLqQmslON7+EWESqRD
XyFNAWWZ+jULQcqF6VEPUPbIuOouajcDFGaCqCfdoI48v85WrrOglFpAryMBespAAExCcqEwXlOA
Mdu2AC4O1yXKbBTDwfDFK/kuYchYx8IbBXBZtb0ZDvVgzgU5pouIXCh8B2zFTQeushU35g6sI6YN
isyyPraajoVg2085zkeB9nXUZbP0zd76dUkq6pMXdalBrkSBfI1hQtkX/ncu/f8b5F6VQQaS8bU7
6e3yv5+aCMJFdWt2e00xqAGUDKwXHx2/geXrpPQkuxmS+qNvTGtTAG5CZb47cVyeXbDbkSiiciML
qGqs8DAFIbyIEpBfm4LZ+tqn6iRjMoszQI7PC7wEqjDyc59jugbc2gEpta72WDRF9NRlWrh1MkD0
kIwaq0dirMHTv6lXSTPwTruXHNuN5KRMmfW1BAXPg7Jsy+jZtAGYqiy5FrEg9Mp6T2ak0PF7WNO9
UHxSzHGh/eu9NEmvIVWvmZf7ECyPouWecQ+WEY3nsPDMvZ62AGuoPQA7d6hHtlZWZNlHRzazE0JF
l6DArK1VmwMX+MaBVEu/RAkq0jOLTySbKOiiuQ+16EiqmpuhaPzlVuiuyOhmULqJpmkywKpln0QY
l2tjTPiXdkJlR4iHzQM4NfDGb/0PJM95P286IJLvBbBHv5Tl3yOv508Rb5yjH5XlepbevfS2wf+2
eBtM+0DmgzBmzOmejSksV60DzlcUYLfDqaFLPWRyhwT9OsPmSNG30E9SqDR+brFdMenXG5c2AbTT
Stncey+Bcj/+iRd0viU1DbMoVN+ZkgbPAjmiGvZ9xJs75VMsNmFn1DgVM3Hu0AE5a+rxFQsYx2Ie
h3Q7kpUSYFqZUFc1yqTmHL6qf2fDU38EXFqKrWwZkBpf74AyvbQ0glKpODbQVzZpFIsd2CM7JMAW
OESKS4a6UV/EmkSfDtejaabrRW8aRgqeCpCeefAK4hgb+CiewoqRYQLI4gZaECU/iNRpLRTlT/uZ
Yca7OOfIcfZR2HcA9ldd4XjAxUmdhUqqEy/sbu1oKINYhKjYg0HvcaCb12S8uCytbndFvF0s20Ek
Jz0bfpgF8zbZiJ1OapYIi80/vZYIi5wi9M466z3jeDv8rfNyE8sN0R1nWF6swTA7owSoxRNuS8iO
s+aWl2TGYUEyyi+AyL70adgdSblgP6ajtRmbBuBKBCrZFFUpqxp28TShLFN6uEOb4G+ao/pzA3Zy
nOu0abGJMpQNz6CWO1PjYVf9LCs5z7zxkIlLl4tGWmtNjiLjIRnaGx9SG23ft8HiLi1jAcs/B5LR
yWcJrvv5cheAHDE3CwBsUgF0h/IKkRVoXV3ZUDce3K2DEwgk5iGhkUTUMGYWW0DYx2BG+2VLCrIT
tbPFyt86oYLlp+/NIWp3Mf+OE9+90JXjcANPTzDuKgWjuTvj4HxgaXzAXiXm6ULO4pdL8pkEfrgk
5FIzesWea8mgvYgxTS+Nke4JnWXWHeOpjGIcKYCOFFTdxhPjyZ4wXULU0T1Z6BF0S5SiJ3XK793y
3c8r7BMqX8F5UoMLDglp9pEa2+versbCt25kdaxnZUBCsunczNgIHFKtmGuCNF0HesKlDFFhifUD
1mTokaiZ27crJcMz75NneOle62MBenlY3Jl14GJdIyl4RL0RtDdDzHX1ualQH2cETWs9W4BpDwDb
4r8mhjZhswlcDSA59K+j6Wl4T5naV1Ovl61dZZs3xYyTDH9abEtjAAGeeyqSXjzyNtWOfd3pmzAs
6y/eYKJ0bC7+AsysH/xPi8qb/AAoAv8eQ1kkrYNJOIEJD6iwwJJEY/jLgROFS15t6kZYowa91bMP
HVD37rWtji0zZdzIrjImrepS5AY4Rx8cHRU1yjf7MfsF26qfAX3bUYUn8Oovlp/H3Q/ITiQtKK/K
3d0vSCRxC7TK7ApoSBDsJgdHoglHRfrdzIp2r1Mpg+wWbtvuY8dHkYU9AS5DanuJQexQOYM04bJ8
4U5GbjahGA9FPwYOMCS3BKowYXdya4YzaPEAkGgfuwlVhnoNNJoFhyFP16Mn/BfsR3rrasycPZ2A
IXvo1Weu9yjSNHpNbRT9yuOzBvD/J3NGmhB1/80JSHj2Bhth4BCx+vLFxQY6bdlw0J2+iGha4TQE
Nd5Vjxwuw9bi1eA4eKVZCbBBJyu88Mxx56AyxnZv6MMXklGjTABgp13GqQcFjp2dFgdlByx3ZIHy
Yl4rmfLViyk86KN7XtxmU8sPovAfTBR/nZMa7HmAn4zP1F1kOQ4ygfYGWhFpohR0pYz/5ItckqdK
K63dv7qSl4pJ4ZAo7u1Gs3v8Y0h5E2T2J9fMBrZ1iifPRmnVLWqtI9aOXoldyoW1Np3U2ekyM82y
R2vddZ69JKqRlrqGBL1SXUpjU8b/X755mTjHQst/lqabiZ+lw9ixGBuvQFpzg8yx2d7fyARKLJHe
iFfBjDOIyjz2PepTW2TbwC1O6mg1oRBiBQimdv4yYZ9gTtJLGLlsXLcmplEFMtW3pd7rl9RB8low
TLl+ob6XAS3Iwq4LidzBnRc5dQs/xx6DvZh3PpBKlktSzrk7HMzKufzJkwI1ydRuJV4SeG9AtBGb
rbOmWvmbMnoqj1eNKsGvQUeH4vkONVEJwOb+ZLKEiceRHUqOXQc2zhc9KnH+jlTjdSaa+CEFtiaS
cuNjOQ8Ftk6kbM6AReKDD2XTaEb8QDJqwGPi7EDWXmER/m6tmfiTxD12EPPQifaZ1T9HXRMflRtF
8YQLNm5W1BtR9sa6x0YKkp0Bg15PYM+Y6uRKPQJLjzlSmalbOZV1wI8uWgmzA6fmaLZPRd+vDa8D
/bEncAD+u2s99c2ObPsuunVFvWNHrqR8H3lqtPjqDWX5im2mbn3nDrIekGfLkU3p3oyo5n8f2e+4
u8204mvvZdOJGivp3q6oWzF3PN3JqGuM7C97turtv7pGYS3Tut4jq/BNmPD/yFUz71PVPB3A7r7n
+L7OAFj6D6i7OamZDW7s5sPMwXE4T655iKMQlVTxeKHGwBN2uaJuVM6LxQK1o+zoTUFazCROCwQP
ycgkkYg9PZieDjJV542LoYvxSUl9Y06WPvZVNjLVYKVCqDgkA19ovjEBFbu6UyyxVIT7DyDvhFzI
BOuktwh/GolM1CDk1tIJaIRX51Sxp76dQuyXmRc/1dmTKxsTmPIHA/BJQd2J14Q7sswwQ5aHjbN6
vOUqlKY+UA8kcd0Z2DovAF3DUX0X28NW2HmxVg45hgO0sRnuyYMU/xKEDMCt5e3xYB92yCrrd6MA
F4EtF25MLvCo4VHunfDy3bm/y8kMyMmAsEMOjrJPQp49lKhZDubUavZKQQ6oiy/XsVWDzv09HCnU
+GYNSInUquotKcjONVDgI2+iByy/BaQuuUgtMJfO5eBkpwZSgwPgINEwBQGmFY2pbOgK9Nn9DocV
HYpf8JmRfpgeZyyXd4DgFpijRh07DlXlFmBKlK8V2ccZLwM5I5rRsCf/hK1YXHpzeUDlX9DqzEHd
KrVkpMwNMF2v4glAbpPkh4lKzd41uvFIvQLLZmyzSkVSdnYT0CU1KLsz94DNO9woUklMo0zSMg5P
JMvIeUhCdpgA/jLIgMouB4/YW+h7FyCIWccU5ADksoQhRwqbg735l+P70M3A3JN7M0YZlROo7Fg0
ght4wlYlYU73U9QFo1lGmPb+yprBrkjlY99qGg4TKKtire3TFyCJdEHUxtG2z/LSX8wpjwYZHNiX
RY20OTpmfR0Bv+h5WnSaTYDKuDlgIgyr1UDM4nrlWTORbrOmy0VqaP1VdE69d5q5PE9FX+brm8uK
g5Edu/+/BWlkJDKiQHSlZKgdAysUcnFvRCqsZUYRltvv90bOhcMfvdmJDn4MRCTkMyAbFjzJEcDs
TzeihFJla25eQERRbPOoNoJyjNi0Jg9qBubkARBm810oDY3MAktZC5wot+lMwMJk5jnFjGW5AnTd
c6h1BTjNf4myEPmZ67oswZTnffE8c6NrmYfdfdt9GiZsqRZGXgTUnefBe9ItlJRNs1+uSUaNPzjj
Kmz6eqdkXim+8ixuTlavAQp06oH/7E3ikSycHIhhtWsflH3X2tXBmEcQmsmhqbGHlmErorbW6p6w
M56tGlBO78kkcsAIFUbWmQNL6VTMWrdPHW9PvUqK7HE068Acsg6p7FN7Ig01JmnocnJSqw7okoy8
ykT6AY5MNuSoFKp7H4L61NwMi29Fu5eHhjdjuXUZ/8ebGCWQv5cSewazASHveqbv+cB31u84ckYb
B0014+ylA47RBkvZx76fwh9YYO0THgG2v5+xqYxi4wSp/YeIpXoajN3Vdc0qCTJergFBH/7tpMBF
9hr2oy7ZE/A3h+9m0383LFZfgSLzsxra8qoDfAnLcVAlCNZHuypENbaX9eUzDkvL5yas58DnnB90
vaieSdGNuxgF2E9LB8koR+ZhS1s5OR5mSEmdV9sM6dKB3dXmPutY+NRY/Ftue/WJDUh+WmXRPsKc
42nRMUecU216NvAMAIplArBCuBi9jiT4quhWtTO76Sp2bW3Vhy3btpJPDhuN2hMvqm+Om/PT0DTl
Vh/qZp1I33/Gx9HD8zK2x9y3uA574Wx2H8lFhafRaQx516WEos6ADwyClDJMQWV9CG15IuGYwFzT
rR4F3G78oeossQbRbLiLjQogwdFUbhsTR4LUBWR8tx888C1M3Eg+jNwEdGToMCy0YRx1mIPqs/ZZ
02VvzPsnfQKHjtRR411b0L+80nXIX1qrKo7dWJ+SaRh3AJ+zjq1sbF4Ba3DOMVu2G/wzuwLPftJU
zRyaKxxKQJ8NfaPvSYdUWPvI6kJ4YIRBgOUym/tvyMH2N0u8xfLXaMrvZkhPZwkY4Gl4EiPLPP+v
XwYz//HLcCygMduGCXoF8GbcFw03gIUbZj68uM4HN8ndFEzu8j2BipCgzrzkTM2I+nu8MWT/5tIZ
8/Tcl151mvxHizoS5h5HAX/wM6P6ZaoAGNFqXbpE/aPdEt9KOaAuEHtFRhQcEORgXV30TOO4ISCW
AF3UGT8KzBT3gxGaZ0oW1Tq9Obf29EBZo1T/7v8SLcmh1BXe8EDkNGRGIgDfPqh809/jkKnn8yW0
3VQWcIQMyRGD/bxrm+E3jCQs7whmqu/Uc2YxPaVJiRXlpKE2skkBUjTamdj5SStQbCg9qrE6NAL4
HSLTkYswG7Z7MLXixQFrorar3HmPDL3hNAqkxiJHJo/WQGXWsK0Sh9dUExNqvFO8or1If4jNRn/g
Zio2ZRxFi0wpKjYWq9rM+y3JUFo54ms9yZkb3hGKHJCulKxq829RjxmGEilbJSMSwoVnsGN4oAKA
qwOpffEWGbA3xek/ACJM4x/fXR/0WQ6+tJZtWf94qmecWZgp8Ppl2azE5PIUT8I6Y+1gnekKYKK3
XVKggPRb1wH/celJW8lXiGLGd99KAy5fzlHn9S66C5cChRIYuIZTbPTBARmTDKNHPXZ1osrC5DsP
LzEvP7dCs187jfnPNhhHdfCuvWIKbb+i0m3rJKJ6IpFvIQc5Mfh4pm6OUthVg0T9PXWxi9FugRsx
bITWOK96OVqHiAPimyL1tpls21AftWLjssQB2i42zBPZ0BU1WocNc9Rc2EcU3GOvnC6Vhq5IRobK
j8LgwZiXgQqh/O7CAGuSb3DskCzxVSxGEcjPaF2gXYGF90LUhnmJracRE5qlN4FWw4k7tqVuO2TF
1eRA05e8iZGkR2ytNsVeVTyeiO6wxSMdNV5A7CWtX/OXvnXmgyOTToze/CYK0LuNk2ZNgRf1+bTO
PrESmE5kQA24a9kFk3EwjhpDtbeE9pnkU9vASafWGsoKdM94Zyk/uiI/usJO5n89mx33/vtt6ibo
jCygH9u2xe5ZW1C1DhBUxxQvkz27AfgmfaTe1OGlHPL5VPYoyAx1/6LkdEWNPoJju/bscqdkys6v
Jf+n5qRLTKVQxm6sb+Yib040oJLTiHPj12vHqvHYkfd05x+ybj6JgS1K5a9utjaArJ050/+4uxGZ
7zefWPnSYPLunBrl3mp8dRN9MtdrzQaHPMnIVd0FgD3m0zwaaxKNXMPcBjO+PPa/HXCs635znXrc
IOWXY/HqZi991X+f+8n7pudFF5SO5oKgDdwtngWwcXcW/dpxm3HjulE7blEkaq2RyOQHmVVVyV/+
DCRSbR4PA70XfTYl58WSy1dkV8cbHkXuwdEtI/9EMi0RQxDWnti4Azi0/poS4CK5KAILkFvRaE84
n2o2+lQ7WNTYfC+i5vuoAX9JVHNx7WRD3SnGAhCzoiclInk7+sW1DTP3KIS9JxE2aYGYS5d+7pdn
I+xX1LsLKQTWT5HYkE6FVVbR8ClGwgrg0FBRXjbNAOZka7r4vJsuIX5Ml6TWgIzd83zLq7mpd6QZ
o/anPtrzLtQG1GKLpACfUMamBw88ywcyydtkRpFaXY6gupk22oAiVNf36l/WVo15NoiT0iRvgP7C
SnfzH6+a5bf2GxiRi3mSb8kpkmWj8PRuBRE7oS6QH95+NHqk0A195p0AO/kJhdPRLs6x3xIyYMF+
n4zR2UVJ/OgJZq+Q49FsEkuPX0AZkF3dfrxQbzQroMK02B0Dgci4J5knLVB6tVgYVpS84DMCzArc
bKDw0avTGwzStMJMy7uG3P1bAE/6Ex6J5r4QOEugLk6JBYipO34AOirqE7LhKyoFjQcj8+yP3FuR
1GGtd52YsUTIwC66d10cP5CSInhzwQ95DdBBgbqf5ayqD3F8z9PCRcq1PMqifmH07rJN2DHgGw9d
ZG4aVKkFQpKK4l9yKkxt+GQmHEwZcYfJTZq6TyjGfbMoDBSqmyx5MoV+7AptfLQmbIOymv/N6hRz
Gcyk13UEOEUtlIjM9hSzle1LSBcJPTrKpi4b81Cn7b0HK7Dnt4BHza3Pd1ppaA+9r9VnPSsOTaOF
D9SQvAXaL7C9NR1ZG1BMNdcWbSjn82kVnZXcQ+7tEXsCn3Vp1fU9W3lpUaD4nee73k6dVclc/mxm
GX/WwdODhA3dPiDPlT/zZApYWBnXKdeKR1RquihISLtdWBqozSh4+YhCBgBcO/GZLJS8zUYXVNC8
25FZ3o0mENZtcKUjtX6dCgYkwqoGB3Ibl+DF8J3PzdAeet9Lf0zArw6muU1eQd0w71pL4i4mqf+E
RROOZqVJ5qerKHTEN4rGCoEHO5vyMyCoyk0po9WIlgHV84cpfEBVVXHymtsawNQL/sMwxddeK/OH
cZ6Njwm+IkVSaC+VMKPX2bBWVVcYHyP/zMSIHWoXpYnJhG+gbAbZlIMEn05QWkq9sfSu2uy9WWQs
S4Fb0uX7RYsyP3BiRzjdrBMkv1EA0iRa/IpEVO+YSowvhiwdfQS8PvWoqZMec7WsMYHw7kRaAEBr
gBXYYOg0kkz2Nbs6T0V4XrrvYXxhuZdFFuaNF3SObe5U2KYMcd7taDsG2PmnKETJIXJF9W9JVm5d
LdJ+znH6VPZ8+iyGlK9530YPLV5EBzyJfQlFde9UVGP404nzp9aaUNbZOIazS6fyb1GbzYFg8KMe
cJh4+RL+PTWji2K0UeChknQ4RF+5+M4FGXbG8IXMt36ZWw/4B1kPoizzU2jNV0AMWg9cOOYiH0Gg
sG1Z1K6UgrTAoAyDMg+1myCkaFt7P/UyJfE9ONKD7TOyrrZkoAINHEi+Wj+yQNmSiVFZBuC9R3dz
pwiN9tkDcih+er9uE8+z8Wp73+5i6zEeX2mCOnzwHgGLndRx041rgCDKuuRf/vTxZ+79bMwmP9zJ
9XSPpCts47+b11qSHw1RfFQiigBOqWETuZ5/84ciRe8AYqu3uLNTHsuH9Pp1kg/8oj4j6C3YqUpR
cC7/dkpuNpGOKq4ovwlOMYDxk694Jeb7/8Jc6CevLoyTClL4MsWlatbqLwVM9nTLcy9bAZqBXbzQ
/6Z32NEpmhjTXJLFg4HL5jPqXYYLSYZYsMtiYTfARwDMwWeSYUuaXRjOjaf1XOvVmtl9sl78yZH0
/zqQChF+oMFIsNyDvDm6ogEb0/2sAo51J5nfYzz2/Dq78ASnykFpfIx9yb8oRSYKR0C/1wPTunba
S4YcIPCsJ1F2KfoYe6fMxuzJACNzcKMiPTUufudBk9n6BoUHQLhWGrrq3eiEKjtMrGhkbJgDMpM0
plGYeIuJpZeH/gpJKD8d38p39NCnF8E8ehsDuSmgYcd7oOyr6mQ98mbmx5rXX9JMax9Tv3prdHt+
LL26RVLXL/nYmxnqyl0cIpGZVOS+Zj4UAHSXkiFCKeMkm7AG25OfIAtYKWikym6+qEHIQY7URTNG
eh888sEyOMiRKBopYpA3buMKWXMxEMocv5qf88SfnpHAPW7MMAKxt43tc5JF8Xjwsel6pV6Js5wj
EOKKgLrUjJFdYHrU8T15eSwcnmr3SRkgGTbaAUosWisZ0o0+GV1SnUmkNQATKCow18nboBuqE2Ac
Y/MU9SlSRk3qIVu7RGY09XrbZnsUdSDL+N1r4Ci68su4OJIsC93oYWTDjnrUqM+oPrfbT4ck728/
Y4Gjg5vPGNp6sTJ9g+/JSyv4+ISHthq4Nli007I4vvmMY6rffEYWW+zM+wPocbjbgXnxL9t9cRjy
NYlSEfngOP1qJCmjolikbpONc7IuqlcDbN0n1C7jKGuxJsMO8fbMFHZ2sY35VSBbaML5xGNMa2z8
zlCqiKIb6vrOrD/kWrIvULv/EsqlON6GoCQ37fpIXR/bvIe8dawAGXt+vdILd2PUWf2oRViy6yDc
Ac4AA1q59KVwXp3tSUkjULiuf7shMSAfgiB4IgccDG6cRzvC4VlQepJ34TD1fbwxov7NaEG6zzqb
B9VSqWn0E8CEroNnxTtipnfLwT+0ertXLPYkz34nsCczDxWfd/Jc0rOSAzXYf0I0n9+YgZ0HzK7k
RkNk3QUZWNo0AKo8wfrR89IjkQ1XqT7vLafuV9TFTqfxjK8sIY6SJAfOQBCCy/hYjw1wRn1sB93Z
J+UzmVKTWDUgaGT8P9mHHETNsLckZukSPwabHd2P58Tp2UvT5y61Qux354a9cqwaFaZAsnCRXH9z
jeTQ8EjNII0zu5sCnnSz3A74o8MiL2NQxpPbrZ0KtgwU6y5ipNQCzfM7XoOoWXaxT4EdHnayZZ0f
EzFbGv39imSkJbu7rulXPEhNA4WK0uNPdqT432MApvJ54lm7o2GFPVk8ILf/w22QXS2ALpLX7KA+
xp9G/JOMhmh15Gy36fH/8CGUSVPn+DUsHzk1533u4xDxv/+WUVRtmd7ywyxxPw3ZiAFYnpFc6CJV
89iG5rQnESnvzEghJonsqXzBVMt3QCF5XbTv4VQUuqIhlIkKH6Z+G5QNE5tFS+H/H2df0iUnz3T5
X3rdnANIgFj0JuexMqvKdg0bjqeHGTFPv76vgnJRzsev3697oyNFhEKUTQJSRNz798nki+tIldfT
y3wlN1c7L0E9jjLU1TBWYhMawRYUqwB6UpDvQF8pjqaR//iA7262xQqhh24zy1jtb2OkK/xpkixS
balZkbNIcMh0zlTDLa07yxqg4gYHi5YaAVWiP5vdyLsV49WuM8fPAHuKrpEuoytwQvO0KxBnjov7
2M30a4j6GDUgcT50yX1xLN9NSFp3S1cy90p2LB+LjdXi3cRZY6+bgI8L4p2mJlaPON8ssmr1J3Vh
2r+Yq52IRRt/RJzItkOxEVXaP41BtTccaXyro8EDz/0oLuMQaccqkNaqrrL8W50syKDTAfqduaIG
eSMrL0iJRra2ZunfBhunOUaRPud4XwKS1ar3feqlj6gK/4dmhnH6LTE96xExR39Pa2ca72htm7F/
rZ31obUClsC8NkBo39YGaUh5qZDttDTqKrw4Diq0fDD6+sgV+KoVBoIjZd1eEnDVH7iRAdanyuQn
uwPJrh8DZsPozMkWgDUMuOPhm63mWOWy1b0HStb0WuDvjmHs7GiYIEK4kn4FCJ6xNj+Tdh4OVYC0
kHfjeS4S6ds7cFx7ICOSIPF2M/+114G5JZgJZHA7Ab10IpDDDzkDrvaiyvTyTgjR3rda+r1QcjzO
wXsKgosj9v3pZ6CP4VAC8sKtxbqNAmuXIAD9guwaEnNwUm6RMYGQng38AYDXFcto5NadC8iiFdiT
wYUSNtZdlXUZWyBrvjxL5H1OQ9IkypozFLrGmq4hS1EZkqYBOsExc40DOSS7SetxINZ6BjO2YEfK
BbhiHLHD2dLXyVeZgYlhsMtPRW3ioN/Htq/PDf+YL4WBI5emDusHow6tXVvl7oKG1ABizFu0fmzu
XL3gqzRyzFXtBua+aoNhSf8xEgQE+0YNKal2HtL/Ew1rP/1o3HtgGJnnknY2JlekLdVC/4O5lZ+s
ujbg9yYSbXadJaItjpSq57b3Viloyb4CoiVeWUGvn8ZA4vgI8PfI7IJCs/Inp7fdx95K+D4HPt3a
TKTzGg4oHYBedixce0nn4+Q0Sx+inq1l6N8BlHB41S0HH+NDxQA4a8b3TlaBNkdhQskszhCFDd8U
ZoIsFVLUvp9NM4SPUyiG0k3ws7GcBSCJ0BlY8BCKpR41Zl32q7yWiHm+K3DC/i+7yTju/wkLw508
kdmffE627jF0++BEVl4lkZxG8rkBDJq2BQ7VJx66NaolEDbjSN11ULbeAfbbM3ZZjWTohR437iWU
Q7q2ujJflaHlXqiJ8UO/jBq778bcOczyyiuMY6u3JxLRdOolmY67y2hNBPSiS112eLA5RaEvNBB7
7007c+Ol1ZwLAHniFDTKHgBtAfZPExHAaahktt8whC9Gdz3LOnwFOl3RnCyVTmLlaXhBfd9mNvC1
EAgzUQtOc8Qu90iM85fcKvojrt5DsUpkvtR2AN5EH1yolTSbq13VSDvqDeMlzI10hQO+6BgZRv4l
87QVyfWRR9shyLNtruaX2IBrftZ9ScNMOyQtA1KqkjsoZkVNPnjNQGHBAdWpy4WMUGPPSlCuJCMA
r2U6yIvRZO7RB3X2Gscw7NWyLGAfl+n3/z8LQ/lgv/mo+/u6QBoTUXnGVokc7oTIwYm9k/vji3As
a6Mrak9dJP/8lzjBv0J2Ovb0zNEBTMmYDYDXmzBBnnIGUD8rfmwqtkmRY700+6z/Yms+3wSJDDYW
MvO+yAoxDg94+jvSthwMI2Vi4ONUaT2veJaANLyQUo7myhv87lGOnffJTv3FJO4qbNuj/EpTRrxO
T5nWgx02F92DwL4H1Rcguo4LjpPm3jjgZRo8UlPwol16uRWDxQ8yl4cmkDnGyYImOUgGX2p40uwG
3+1XrZGDGvb3HVKj2NORKTpsZgVteHBQLqvVrC7pg4G2S93op+vRx7ZGd+PiWPtNcWxVQ8PczXNw
VAzWlTMj384m1JvtaBrJusYOd9pgHmbbGzPEKeGT1GJgV7xI3hzPdm/LqsvgTrERTuPsAB6M6pV5
IbrmWLfDTW6G4wV11eMlMPAuBLi/3Nh62ETrQJM/u6SM8OiFyWw39gB24uVwMhPPWdad7q1B6Fpi
K6gZ6WlAsGFsOmtTAPfsRA0PxAM2Poo0wLeWoUKlwN5ZHDTX0rcszo6DbDQOLjFgTeDEKfXAmgKb
jqAqSJoZCAQtbg0GH/TlO5LShB6n61Wb2o8lq8IzEt6+ZiiF+sQLnnxyQcHU637+QCLZ4CeGQHWK
gE+ZfPILAaYxwIKxTgRXQzW5E9Q4Oi7rZdf3wZUav8vCqxaKezmGHmCIjEyAsbUNDkiOfbkxQ3mB
Bp6L5vL3nyOIim8j6MIFJriOcjnhuDjaufk5inzUNRTk+Y9ZHbW7sNXjo9OUaCrUqS6nrhrPGiuK
EOkHDCMpZzkNuYtsncU8DbUZGON0B+3Un3XTEtIY42XEdG85u/o4i+wtdQl/9sKEm4QbMgAci70N
tXL6C4pc53uBIFw6mh4qh9v0Pg7br3ESFy9N16Vrs2T5noZBux09xB4AXJYd9E5DEoSyQj5kvFAM
YBe/5Mk8OypMJLWo2aVTa0B/9buDn7vgHA188NCr48Xp3LD2AZw6iAgFgjh8nBWIkIBuPjNOs1wy
Xqxl7VYrklGjlSM+TwHTXRipAQ4s5WRaxwV20myX9DLbp6OFdd6PQkmb6dVegMb6NMsLtQ4ewtVq
PgttAdpI60RCYB26zn60jMWArKZpHdD4Iqe8uPONwllQtD80nccAxzbA246rfcqRfKkbIn2tou+k
r0EDujS84R4c11P81ldh3qpMzaUpdGtLMd3YN8FNDgsK55KoUBa4Zd8sNN3H1rRudv0Yj4vYEojz
U2Ima35iieE6pWV2FjZl7nDHKdFTJIO2taKWCsO1Kd+Tpz72opkmN1OupkrYrDXzn2jQ2IGSL0n+
y+0kYa0Kmvd3lPZJogzVgJPrOR90dj37+d01yb0Q3w5ICBTEUm5TCz6VoUGAEMV8dbgHrpRxmkST
ukFJ34kaABAGp67Y0yAH0cFCc1Jz7QA49NR1+SII8fEFsLD4NIlUzyLlH2ReCpAZt0Is+pfVPIlk
vGlRSkhdaoYyrw8pUvKQWuACgqHTX8u+P4CQsXzNG7BRtqnGrgkYRndI3qr3QgeksY/N7krqYfIM
+LFPxpA7Wz1DphbCssm260Cyg1iy/XmspL1Jm1hfpyJwgGhpNhukRXiTtrKwia6BQ7bRPBibWmSt
y5zrG5oLckyEK62uX1mAugA4xhsTQw3Yd5wo5mBXIOFYA7q3alDcwgLg+c6GRRnDkMaN8LbIbIgP
ROgwm0w9Na1zkI3NUutxVpK7GjUVb04qF6AqrFw23wdkvK5rpM9f9KjykCCQGU9yzLS93bXsQk0M
rvhLLBeTAdk2GdJSRod/ZYhW2wsyGxOOWu8OlS4fhHUD7HgtqOId2cC7e05YtgLcPKpkM78/JE6W
fWatdugUmxwwI8WqUHI56Nnn1HUPTOfimBa1XLlVNa4AneIeZeDZ1yo2kbqnyOb9fnzW8Vn/iERP
fc+Bww2emCZ9ddtgMqCZI/7qaaY2gISutsLwWxn1z8jLE9PMAMh3m9DE80HNJAOamTdRs+HYO6DA
NxaAvNT+sbo83zdAZ79Sw/JMOzp4mZYVCMvXjOkB9tWIqMwm1MuA8+0DR+IOD1Z4qqog2w4oC0Ey
+YhN/2Qj9W8leHv3rXoJkygpku5Y296ZRNNVJCAbXdYukmRmOxRtxhe35QCZ3NkSW+8SZEra0q6F
fiyNBBRwABstFviw0AuQCEFAUtLbQBKKza7Zz6LJ+nY8zSYpuUiy5KFRR6okAqS7v05shsCCwulj
qinsXCwHpHgAKPKXjHD3qPmTjAD56sg9lr7jbSfkPrKjGbNTFGsWy1n2d3+knY1v/NEQyInPMd5K
pzyPkPsy2omB9A2hnwDlGh3S1AUfEUYkZ92gT0qS6UpBvcaI4gP4FNae1S/CYCMSBBzzbPCPfRwH
U49ktlJQz3S9UC5u1H+aciNz7C6SQNoSBcA5DWNJavJIvkZHj1aWqsQAEH59pMZV5SE4ZwI8yzym
cpB5OFv7wPRb2iKKVzTPsg12yLH3ejWY+50FQfdYMQ+/BGMccdCK4z7UrIBYlJfHwuUo0UiSXiV2
2A92qfFtNMYJSiY8duUCrDWR7NrvvQYoU6Dikmkdpx9NHSfnk2mcBLemZlzhL0DqfmoqzhbmhXiq
oySXDX54oR6IgKO11ktteaNAfiowsArnE9liR4bqXjIx3SccvnjnSTSE3R3SWMdDj2O5DyuQ6bxC
2tRvK8wKWiEZ3E+zaL4urGJi63omnWMlGcr6fv8b0irwl16GuolNkSNcXGvijDKC4BAoCFbdAdH8
oBrqeYkzKWfRbIZax0lJprOcbH93S0pAuMs76r0rS6EY7+ep7y5nEfVoqpo1DgCCa/XMPRiFlZ7w
0suPyJ+pV3To1HHnYtdV/KlywuIouIPXrzqlykz3kgMc/zwEtruk3Z4fiV8bv9sxbes+bAxpLDxH
X3McZeCE8NeGdN7/kWzaKAq7iffcioDp0pr6Z5pXlma0QIA1CkHfHHzzkWkAmtY69PoVfc70ijvc
N7RlUoXGYfr+oU+hWetUod4shOtONtMnVPX+dUQeYlFrW0BjCiSTBdWmj3L2lElKbA4L4OeYwFpv
150xRk+hqPB/gcSMBVkJlOpv/zSJtEB0/tMkT00y1Uojx3d7I7puPYcJKpRIHWxPrnsKeJLCM1TU
gDSWm60jdWIQI4ETbHogxt6D+mWXVDY+tEBTd6AeNVWs4Wc4j6kXKUNwIELjRyOQVCNnS/Mm2Ycu
md+4TM0elEw3fqfx1E5e5qlVJUygjt/MmPVxIEIg0WTuihg9SmZetRwsNBO1B8mwD7bwyGTpZEKy
SZFYybGX/WEW9dVBSxE+1blVe8vRMdujzE0vX9Q5+AWAk4j0at/vjgUJSd8rowQssd6SVEaQWStz
CNo7lnbbLJDAmkF0CpssDVRhQLRc4peCND0OyjrTM50Qp+RXEUiA6FvI94mBO7HIfdvbe6GXHkbL
+tj8SQYo7uyQdcabHQ3naaS4kbn4+kFhY5UsbxQ07WaN2WRaQ5onT7O0DU6/y0NkRuWB+WOFUlY1
nrpV4BQHiQ8IQNQog9mUhrMMmP6xviS1HujRW3dyQla3Tj5Yma277aRmHZvR8a8An5P7GhkJi4a+
sZSMFDGL8CZAXGlb0redUggtL+700FjY9M1WK0XKLFTn1IjCkAOgSERi0Y3jwQ+QVO4nWr9whCgu
0ZBfsLM3XqzSHHAWp6X3dd232zJN+oM+xMlZat64NuQwfIocG8+OLLO+I2yFl5rjvHC9ezRb/58q
ZmLX1wAfjoG3aS3S2vo+Jm20n4akQVbH1ygbio8y1KK/lFbW7yO3G60FwQ27onoSKHra0ywShdjZ
Xeqk+jxapfY2n2Ru2zxWQDE4kC01SCWokEbC7ktg5UxysBP9F2YtTiSXH/K0sYO3mWE6Fo5hXfTN
G2atyE47Cyf95YPT8mYRA2j4rsdX8F3laIhoosR/1aqh1ee1uQJodrJxeuQMclS3IwleqUhfIAEM
EFDGN/LAC9mYKzc1OPAGg30sADk9+e4yDkya1A3daN111k9Qm/E73eRXB5gfB1ONNMUTT/JapkAc
FgMgKIiknjRkk5v21RQADJkUJPPaut/aI36/0mkUbekv14380oTMjdKzUYL12jbil8HN7bUsy/FQ
ijC6l/GgL0aQ4n33w+jghKH5BLYQ5ONzz9g73C4eUHUgJws5+Fc8W+SX0mbZ1uNJhM2YWW+TnO8H
B/tFAMcjf/+90VQmv5bHaMxwGfW9fSQlyQVl5SME0p7dNedl2q9IThZt5BpHBwhno1YhmZb1oNTt
LW8hhqrBySoYlSriUXKAMLVtXR8VLEo4Pzap54avVZvYE7XSzMhEnrJ0bDY39gWAV3bkbVqS1Lb+
MjtBvPGzbnifhMJWSxyQyjrBpeh6cbaVZBYn7ShWgaz91QeZsie7oZomkQdqDIXiNoharCI1iWSc
xc/1kCV7UpIIE1FoK840QKa7OMShPNKIVvRL6a/IvGEe0P5IU7Lb1eiaaDX1e5lWI1NS/LpE8FV1
O89P4zjeCR9noO/wGXEmvqXAuccHOMA0XL/J75FUOgFfKEnnA04+6gsUgqshNXntOivDAHr9f/IT
SkdeyhCb8HyrjY44g3+ovbMMu7nDyUp7V5R6vTdr57FBMS4wsZSWGqMEx2TMgRlPdngB/1Ibuovn
XWAFKLT45SuoK5xQCpEAJD8XR2S5Kv7t2o3KleHH1TQEIzxQ/FLFq01q5Khhnw9YyQ0NW1JLpZ66
JKXGTrKPlh8cGXrb7wUHFKFakBpagHy3TdVvfGYmW1GzV/qKw5YqRZxgOvUiyc2nIH0UkqzE8/rd
lMTzF6H0YyFXqQvmkp/BGBn44OxlrZ+cJF4zkFldfHcEFL1qgDtjnaIkXHee2VsLNy9RiAEotCUp
KvzeW6AABuuhKn44YtSPrWKEKPQsO0jbeaaR20hHLJhrvsjiCUc3T7wo+0+aGJtPyZL6phKEMngy
kkGcDdvrPnlVai3BRjjssiLe5dhxXjh4ks96lF5NCcL4pYOQLdIRYr6xUuSnVRGS4AZ5YCaAFEgy
oJBtGyCXcUnDQhmAiu0FNBDhiUSmAfZmMw2enGBkqG/lDV+25thsSduHhrFmqNtZpkILtsxDANtD
ivzZBR792VENDe2gBoQnqD0VUpi1Q7aKjxfxu5psZg83ig8euJ7cG6EPFC03/MqEIqlWaaZOh0Rp
EGvmGxqGSlZaAMgG+fq1T3tk0baAd3Djni1ISbK0QGZOHcl+r+FgbeEnQN1ImgSFaarpwuatZ1W9
Yr5/H8820bv1PKUxACUw+blRzzazB3BO54exj8z14KAcS0gvwReOXi99nD8Hy6BI0o/jqqzSbZMA
eNjjSj+PAYNe3vMqr+5nH61iNq9YEW9AYCXWWtLuRrBXfUbyDQ4LWjGuRo9nr+EIGiee1I9pYpQn
njZsSXJc1j8aMqnu/cyN7kpXA1OKskciKui6cGx0YaajXZyiKcCYlcnXAf8PS9G63VlPbOAcmP5X
HnTZ6e9RJ+DQ33AUChMBJ9tG0EnoYPfkt1Fgwy66zreT5qEvK5znOo52yFXTm9xD8S2NG3/YAaJo
k7qDdiARHwotW9yOpzmTbuoPVuwfZzPqJa3A3ElPSzUgFJz930yZvNGiNPt2TBqa8+/VyTvSEL42
dl9vNDYiCcwr/YUmQN/g5Y4JimzqplkOtjHVpaZxJQpIOP8SliaOErlK5jQATuifqVvbEjODNHK3
Y4paLzUvyRu/vJ9m54iHDHa76bFstWiLvUhZf6zTdEi//xqVDHUA2Mm/Wk2YXlonNda168od88vh
uW/KQ15K/bG2mby0AX4EJCez8t1s0KqDGYvxEZ9DH82YCbonXccZBT1FY+5vDbfIT1w9bCP1nA1U
o3XahuRIHqvABQZcc7rzZYz0cgbUrUVt2Phh0BhIi+Abpx/KPCZz+mUYZv42h4akIFkYWP6Cfkuz
b/JFQ1IUKZJdhu6naQKh0cKu8jEsG3kPFIpFy+xULoOu1ldgSwD4t8oCiJUWgO6LygyhjZSW5voO
jn3jAkAxZuE/MvA/7IYe+YQ09EzTR5isOsraxktdWfRD0OyczsyXpCSZ04Z3qcW0M4nckls7vL2i
yQcojZZ9hCzT1MiWuZP1TyHvzbXfRMbWz43+CVnCOENLouaO21X5gJtnLUd/zzI9fg5SmWzMqM8O
bhkCUT8dR/yv4pb4n1kkvh3shkrTTxmifzFgmJ7BGReszbx1T0EkqlPXJsA1FEX7FEr9npup80Mk
cjINjSpYZ33y0RTP7Mk0l8wm06ZFGgVrnkqNGRvbLsGRGGYDR33/7+OglwC0CPKDho+zJUD9zXsT
RFhb33RGsIGL+NLINF0lURa/4ITsnNsO/9ma7b4wm+LVHDhfgvYgvEYac3dNZTU7I7TYVfdFu6yY
TL8mQmzKsk53tgEQCR8YyqfAtIIapQ9GDpbOdEcyy25Bxam0TPVoqBsAYVmQkBq79b+xQXM3ZEIi
gAUli9Fq2x0yCFS9oxbtCUiD0Dd6D2D7k4xu/3lMajIkmdNnMRLlhDiHToNd77q1dECGdJ66Berk
gqwp9sgce2+q37QfOcVOavmImJnbPyO6lS76LvxgxpWZB1yCD2YhIOkX9RCufbw4d4OuI82COc5n
h0trZ5vYm486uLzCTlf/JH2/Ar+Q+FxribHFt6G3KgaQhem1Fm2bXFZrmqvHsb6xqtZe09wMjEUb
r8ULn7SpxGdIBUiGDc21bHzaglQ135KWj769GrrKmYYlwEEAEFrUyNYGNwLLgdBTRzXO/3moomkq
FGAa+q9ujjJ9uXBVREBqBlLMPW1H5mQ4zbmdTuPIt619VFcLnMGjOmSCLlN4ZYlqQsayDQ7+UDaq
YNFIhmwT5w3YjMbUlHVVLWxrbHGXo6qZZd0GVCPGhUZIYmm2Rde4y7jvUZmotPW7tldapJu5SzIO
VARdhmA/7WPzw3ykA7lLHIjgufTuPWHCf6zi7uP839cnbyEPrU0uT7qQ+jaoguYpaAEJDwwYDYfo
Y/1UJGfL96ovaTEOl7TXvpK05p21MyMbJdXKiOlatMpZZO+nOeH40APr8zpmlf2JA02XPMcu6qJr
v5LxPkU5OxJs41OWl2+NrCIcBzsmKFDeFdgH4l1GY62tZbwi896Ub5apE6Cu7d2chmQyy/zCAiBM
gk+ioeQvYRMOz6mJfN0o9bItDYVoHmRTevdI/bGuyqpNuuHZ9fWPVoFdTVZDIKwrWGUnX2QlIhwM
hK47PL9bvfvqlS9akaxo+G8rmpyJ4NIP3dbO3bf7ie4fur3+JGvToF2xEmwk881GN+l0v5IQxAe4
dWc90L+aldfg3UJuJ8swYclmiMAa1OnO8AhS5QeAh7CzDPTx0anxrwX0OLCfKWU9Ota1zcZV0ORV
scz9Rl+gpCk9kLYLkHKC7Za/7AIVlWRxgeSGBDlOypUVO/kKFafployL2LJOqd29TK7UslUe87Nl
Z/952UmpLBqcJn5Y2slEtfcGsGVMV6IuVi3fSqRwWnncHGjqn66hzccXmoTqmnH+80UHeFjpI+O5
j1vgC6G+jHqVGv5d1gUNTr14n61p2v/T3D+tkVf4HeQx2EZvFrcLTeQ4a8UVFQDuXkRATz5WDjhg
PacOrzgnCx5wCPCYcmE/j3qm47x4zLe9FHxTFlmMra3LgI2IR6iOzekDNV6CbznQBUe7OowQpayK
4MAGG69UIBI/lIEr7jgSa0s1IhFOgbAnjD2+oPkJSEt2dpKHK9ffZZGN0noL5M7A8HG+5239UwZ2
/TyklcS5rRgeNRfXkSVZcWG1Bay3sRyPnVH3h360612NAO6dsPHiaJI6fags7JmbtHS+RL0O7goA
7H4be/dUeonwF/9tPQmCzMcwDeM1OD6A2mY1/XpQuZZeNeKxR91ERN8tHqEi3HbyIzUkpx7Lgl92
s5p6zrv15KtiYb/OgdRtWvjyMGSQXG0T9QOAUDQAV9zl1yZj5rIpZPWagFgPbzv3pyxGMC/w/gWY
KdoyAFTjBX9hvNfHDiBueuBvyy7bIKKEVGzVAOjVvbSWZq4BhePgu+k3xRiHr91gOMD6/CUvO887
/e7DU4eQgQte2k7h7iYZ686D6onEHbd5w3+A5B2lNiQjExC9jls9cX4knRcNKB79Na0CDOTBqvw9
TVUWpGvaAmazdxfJPuSY1prlYT/ECL28e1dXQiaZAwy21fv10IyM1p49vE+LvTJfWNj2Dkiyw0Lq
MtwBaO4gInr7gyZ/sQ70EBS4OEsAk7gH4Jo85XWsXfXI8q5O2+UX32mQnIMRyXHXelcTKLmu4dtn
U3MdbYEdS4hkE9Pckx01Np5rS6Zn1QYFPbABhFOxwYbBWc42YTeM+37UosWg/JPCRNr92fXczTQi
/ybKC42ory+0OF0G2EuerGj0j5OZqIYd190SCHvAdgavmJfcZfwBpR4J7hH/Y6P12b4RAB+6kYsY
z5A8Yvi+UhMyq9FB3uEAvki2rotsz19eyCnSDexN6Yfgh3tXNKHWbevU4+fRQPremPHoLtE5quRl
rC2jOmbfdP7D5aX3CqgGCWxRLz1qjjBRoBGZi6EzzG/IJTtFVWt9SXqWbj2ByoNGophIZ+1LoDwA
KyZAPmbiP3o9YFd0T3YbXrfJc5QowOHiH2xKHlgY8SugVPg1agEqOlbmuPHVkGR9bwzbZMRBSNtb
/ErGmlG05yKKtzRiFjLKQCmRrW1VyZnL9K0ZXGaBYkmNScPf1TQ0y8EHIzwHU+xv05CJ9h+8jGEK
h+TmQ3dyhhKJDCdbv00lTU+TqJv2/n2E/K4N2elM/hRj0q99b2gPLrjADo5qOgle1QV1wbOOLukj
6pIVjUlPvXn6ZDOrZ+sPmsnnh5XmlWnm7UKzO+rZbPzp1p7tqcp2AM+CGMg/U1OLDnV0XQ0aGUuC
24CE2bvalC7g4mLu+ufZ5oMwMPK/6ueFqEc+2Ps6s9YYhbHhZcSXRY1s4HzA3Yds9WCfSCPaskhP
vwCE6Br5EQrI/mYxaGMyWQx5+ZnjFbQrYleu4qFqXw3HfTBF2z5Gfu0dXd/1V4hZtq9srL5UXBcP
SCmvTiiZs5Ykz+Pkdagi4Oe0UpwqW+uX5Ge0qx/Scth97BUgdDFQVTL5l1awaNIsuR+M8UVLwhTk
hHp5oMZ57/1J5mS8wf2jbOI4//5fTgKNW9xZ4ETZAmBSwgAzCq7MRH76968otPar//O/jP8dVX3o
ekPj3uNroD4BQzM6O6qhnt+Hbz1U1j8kDBnqJP+PZqb8ngyldiSDRGdAChOpGZ3JkUzK6lCjZJJG
s/zGm5GPyVZWxj+TWV7W3YJM5mkGcG5XWZa1yxvFPKSeoe7eNBj19YdrqTPkZyFbI1+J3sy3rABb
tt672PuhnGEd9eqFbtb9QxIBIsOwjtQYvtbtQfezNlRdDokSqt2hbpxaabkY31WoW6uPobEC3TMw
7qvcH45JnXW4U1SXGuBUoOLf0D6Nbf4mInnh8W1gGeGhxHdJj8wsC0wTKExEhpucRiTqNZQLrHJ8
1Z1jvfyJt3yzTYyoPJO2avSyX9CYAZlM4RmhfIcc9jIGxwLIq07ekH8f6jS/tEkqn3aM6MbxurtE
nvmd+Jg5SPX2wIAEMaBSFgy0GcDFDvY0LNnj329GfosmaOqOjsNowJc5QEDWbxHMZGGP4HZMxb2I
nGT80tZCOxALDlHZlBo+K7ANk9tZ5qeuQvQCuPykeeO88SWwhIV5RgmZgYP1dnjFYWe3sLg3XnqQ
C6jasn8pADxa7qKyzLFpwsnvByJfNQS0K05/qU79Rm362MEX3Hye5QXr/XVR5cG+U6zCRC2cI5SC
EoJe39Kwc41y8/d/P+sWKRf/fswyDdd1HJdbunvzW7byzg47PvJ723fvY9wTIL0N0qNdNghyWch8
StTjmprGwL9bGHsJkLhRdmkIbnzpnOarJoEF5eFrRBg+BzpgyxZA2g8etcoTG7PVwUNqhf3ZSWvE
MrnGdx/y2D4WKjHFrkL5aXO6GuW5OSjE2YUZAz2RKmia7UZu+sivZhb4UGSP9DXkAHh+lB1FkEdn
mWvF2jKT6EvWhD/Dmns/tfxzEPHqR50ClA9njgPqhPJxIyJsLv7+D4sNwU2Vjmkwx3DVrekyoYtb
DOIkCLO+RBLMvV18aaMovsPnQXEIAwcHZDmOfOMSxeQOKtu+ae2wJECtxPe+VEXePIkeZ36OHiNj
GVkHixgVuSce6jjn9rJi2MZW8koyaj7YTN1Cf2ms8dFD4QXia8CADBoP2wnN+IIyjWAnbbvaIpAk
npo2RWq4goHssXPBZ4l3ynjtXIRjgrEvZQpIT27jGDiwy8hyhoPwx+HAZDEcFA1Iu7PVmITUYOMq
NvjoRZSCZW9TZGgVKWBKYdikXomnpXLkVFVuLt0OjBy4/VA83TTVMSvru4LZ2sUAoxzSv2sWYv+Q
teD1sLx0XaYGQmQgXAUGGAJgOO+9Nm4nd0iKrBaTCZgLukXho5CE/JCNUXiohkUpYJPW4OH1FRaT
7oHhO4+GcGkIBkxV1ZBispG62y144VWbWT3bUK8EKUnYAST6Rk5Dt6/TQ9nZe/JJImoSgqXSbV9f
50UPOtn3dWcb6uGjZlzg4FBOF1C2nbEHbuwPgeLMVdrV1rmOSsA2jYDnRBBffgIDi1xEQNz7WfK9
E6bNjwhphkB+Axa/NPpMS5ajjvRFhBP1ftEkPqDmZCeA8OmxdhVUyF3xirw+5xRSH2u5dPPx/1L2
ZVuO4ky3T8RagBjELZ6nTOc83LBq6EIgMYhR4un/jVxVzsrur/ucG5YUCslOpw1SxI69u1PKUVAP
RktIgwlPPSUjaPT2FtjRjszZX3oTr75nGXuTUcZRyeOCNiLK9W1bQ7IwGVR2l9kyXEbEsu+Zajni
WH79mEX+sBBOkj5DGzaKWRNNJ8sfgrW2km7Tly45NsTRW4W07qHSUbADN0+0A1t8cciDfD5kiL9S
d4Bqx5RUkMH9dUF+v96PrFA2sBu/jPj659X22jctFLAgAW+aZtKn4avNs6BFcXmd0ktyEV+HPi/0
wfVD88OsS/PztOuCH975pXkd+vB+r2/1w6t8aObm7zVTP7zgB4cPTbPW9VV4M2U/P6qr8cNLf5j5
4c/6xzd0XRkFbnT377dXPJs+314JGCBC3yaRg8y0+/nBFXmaITGTD3csS2eFIBkMOJcJCRYNZynV
mPwFwZHHrgijl0lyvcwn39qFnbtJpyZFmRMuHpXvEPni0Il0f5qM3W+BQm3dEWoXfw6IvoakdzLd
f7JTL2W3TcKXClRrR7NGl9krwtwtcrM2clzAViZlUr+6tO7XI9LzYMZEl4fqJXJa8MyTvL8vQ/uG
RY18HRgSWpMoppXpQuIKMp34x9y4fTo8gRhrYextKYu97nkJ3nRfvkqFGiZe18HBjPr5oiZR+NL1
rD8yAsLEPJumcplRBfr2PN8oV/MIPEdg2suLAbTrfX0uIhRfm0tPIPcSOP24lUElIMTojNFuEOVX
M3qxsdB7p02d7S9d7uXtFuDPLhbzWtcFBagBQlnxrUPtx2wIgCBg1n0WeM2p41CCzUcRvlkZggp1
iHpAhGH0Hc/9L8Rl9C0F0BWcxL6/B6N/+0xRBSqnKXwTBBXGNJlVlYpxcd3fdamqbsymLhV48gTO
LPAz264DxtmMDghSbszApwXw9C7iIs8QIcE+Z5e50003I9fxGTsQyUPJn+leWgOIi3lkV+AsnUv/
5lFzaX+3TFcJpbauVz23K86c8n7MJ3lvjWAvSuYtKQV9u1iofgR7ll24m0vfL4YFLfv8bLwBxRq2
oMjokXMVS0DGqqMXEqQ7wWd6cNLG3166Q+dVx4ZyjBgn0zetKBF45lJJgNiQyH8a48WTOf20lTWD
mAdxrFXCxPgKFvONyT3zyXFjyQZ2J2U+7KfcbkCxioJSVDPhP5hb4Q2Ych0cJri7ICnPvlIlQCIM
lCZC8hBaQ553G6lSPENh4mgcpiEtUKhjf5wJPZz8AXjgPK7SFFWrhP1w2va1HETymoihWSD0Ru6b
MKAr5NOGE+los7PBdbPDkdc7eWAnWHWoX3wYQg2Wj1HKt0y1z3LIhh8keoRQvN5ULKc74GeWfj+V
r6CmtDdT3egNkObtK0dU3ad2/2XAYxay3yDytVnjIEOPUEBT9F9UNaHWH1imRQFq/AUEf8HNOAMK
urxm7pJ6kOKMmnrcA+q3zwaQTx+w5QNlBoKz81jWyhQkLZ46hxQoO5+hTC/OGytCgC0rEGK1bicG
op6hiMrFSNz+pnUTddMWAIJhc+Z+CS19LhPXegRfUL0bpqpc+1Zkv4f50fJb90tOkZ1MIGgIBAsq
uPG7OuTzJRzydNW4oo0Ziiz7sxkRQ+qo9yBp8gNnEMaNh7IMtmRysD1SQbAYu2Q/+k67cRSq8BBT
CNu97jKr/W6zwI+twU8WvcM7VC72Ingw4wFFUAtsssW5ncDsUCBoH6gMOY3c90H0P32vBRUnbM6C
R2BS1KJOKd9dBpGEWCEBGq1opYNHh9BiV7YNiJ5mZz+zqhNYzr+Zqai45/cBSrHMTGNC6vLfX4lG
uNubtez/9UpmtSyt6//1ShcH8Ghe/6ZpHL/7gExDVdJeu5AxO3jzxQKK5tJKcq5rMPyjby6X/tVp
Aoz8g3ulF70GMdp1AdP64AUR3gXYswN+yhv/MQDcZwWaH/0+ZDUAsDx97mSY7v+0i4xY0JNp2T/Z
2yBHvqgGK7LTpN/wFbViFkhvYdEEqybWawWJg/uozdQxn+18GvV70mZvqGPX/2RnelD3LcAIF/8+
53cO4vlAftjMSxdQ+W7izAb2qe/LAIXRbirWDtio4kvfGfv+2I+g6lmaZpp7/RHbXYG6A8jCGRsp
IRJ2GRZTgEX8JvMOLSjor/MuA8bdXBoCrlSpIWZsVjS2iw9i0L9esZjYF8ITvrm8F+PZ+DLHi6Ud
3ZRtcn/JYuPJBK56Bv2JOedtbOYi5gz5tfvBJrJNOlrtDpTY95YE6rvKm12ZRO0rhQbZ5LsTENvS
u8GdD9KZs93rCrKirsy3hd10r1ETngAFdO67rh3OSBJ9QTCne61cpAQTx0ugPIRJcphehdIBhF7d
+t7RwS2UBTNAU7tyXeUQWjAXmo96O+InYXpMIssAEUIACxX4EIB4q2EwVlSFo09HqAxcXUsZoVZ/
sPjyMsl4UtIO1sI44Slez0q9M09kScW7Mzk1lGlGByfbqtigrIqkq2Goq4Wwy2Jthq+Xkk/RotMt
lEWhKJuu0gpSoHlXDyg/a/10NeIMvajqolkmc8icA2C0kVBso0ihequo4eOeWJJ5KzOMOgkg763P
1kHU6aNxMBOoCi1AcqZulXSRv7HDdrizQ++Hg33auxBpA3YoqzuZ+ry+bKrliKTtMmC0udUqfJd+
bz0DXJLtadsGC9PtULm0QiYMMF1GreeeoOQqqTxUQc3O/iTA3F4WdxqaCk9eduvPTmbBMvXfTc8s
6NtlsDBdF6mny4Kma9UgvujBjGIWNaZ50Qpg7julhuip9G7MK//5LscIuzaz6Kd3abpNkOYf3qVN
gHEGIueyoIdDuqzTlz/fZcamZMGzYogDKqBEWHbfRg4ackPMashbjf3K6vq/bUp+nnr1xT3XW0S+
b62sqNKotwPosnckArG9AmZcpx4UboD8u45aYrS6OClya7nwyqF+G6GJsJNtEi4lb+Rb3tc/kKnF
0zjT+pzXCBKJqH6rexEtsTEkO9Pd4tb4c+qQ5CjKn6fiOPADihzqjNL9cZdBh3WLD8DZXy8T4HDg
QYYW7soY8ZOEhIlpsg5U1o9XV4htinXSKeByQE2G4rJ2EUG+eNdmIEkA22/lQO2QasUOvMXP4Ii7
Pzs0ynbSdSqAlJY6KjeqDJtbFLuU21SBEyth4ejHSCC1t7Us5HYUqAdk7tiC0F5gpFJ+twWEmf80
mtnGO0c9BW7GYKEzjmYJBUFjlF0xaMeNQh9q7t6JspYvI+izTMA0A6H7Krc9saPa/WDPJwABkFkU
u2C2Ty3AZ2Gq38VsN/7gPJJ7ZGnphWS2A3Qvcy2yu7DN/iZp+sBD+9vFkDBBaLE7EtFh5xADUJ5I
3Jd16WwAdgyWNHfoEnuh7twx0p1RodOeZkqRJMogMG8GaNeCcbhw7K0gLehUMgfC0WELerNM1ceu
qAo8oebmAC72/RDkq4vN0yWGQcMolh88WaKPCJ+A2XYeBudrfTSjn70HKnqwLVXlMi0RHY3N+Iem
mWSmOxUCctr96lmdDyiE1gtv0v3WdKdQ14iA+HZsumUV+A8pfQ9Cv7v/5I/dtP9gD+FPf4RJsgVw
qBJiX1PQpzsR6ek25R5I0Ai7BbfmdGtM5kI94L8ooMnx1WZcJjdAvpl0iBXP86/TcHdMYnxtQXr3
e6libqnSeeoHkPpeV+pUZd+6KPnTlpPeXBdqsoBCPH1YXU2mlYZE7DpBvl+XNnYoJvL15IC0yXSn
DCCU2GW4HWvl68sqZsS8IBnmrFrn9VtjM2uZd1jrbBdyNz1el6d2Yd0wnL7+/FsEuO/2mac/fFJm
aSupURZXFROKGFFOZDdptM8Lgbw5sK9fgsnZDWOmcMQZi0XfptN36MhkMbEQpXVCS0JoEyVsDDp8
m7G1QAwyeOOxdTu5Zi4H9o2OclHJbHqze3IvWz2mMarjAE7PUCcbINKb18Erimc0AnmOfzfklbsO
xtA62PXADpGqIVyAjOlZNTxbljhqObWnNsWQ1jceWPvAvzg3W1WAFF2A0v1q4/OAjsCmVJfewbg1
c5W8sfedqCGumB9wMp0WEWXq2fU7jfKk1npzhP+eqM75NuXtvgr1lIJZPo9t7HeyOE9/dAg3ot4X
bFpJUPjfkqF8j3Bwe+/ARALAJnNvGpTF2HP9WWiVIFRtQT7dmeoxY+Rz1Zrt2DcWB/18CIDTjT9f
+sr2/6MkM/ys0uZ6KILwPAc/I9clf6PEC3yWTl7IuzsqrafOgMvcbji086WfLyJLId1ga39lRk2l
89Xvn2zXuZHHm0NSAFlZfW+Qg31StElOv3vD3LN48V2ONbmMzb2iaXXszVJiaW15Dy4AIUtNB7I2
zNgg1e2PAFB8mzg2TXOZ1LbqHXLr5ZovOqeA9pROFD2mWoardn7zHzKR1xzkxZg5qb3gTm2t8iTo
Fyqx+ImNoX83edX30h6du6oMeYzdTn3UiLGsOjKyp8HF46dr8Yhl7z2YU/+qi76Oc4lqX9trsnWb
uxBFLgr6H5pjwWfCNNcLQx/JGNuHCoIDYb0/E9Yonc0gKjjUd+1FNgeQOvuhHZx3lk9Q86H2G+jq
nEcff8dmLId86xRsfPw3B5wV8httE3mEbBk+PwJdQPNgzeenq3lcEq8D4p3Tbn21SQTwd7Xsz0UA
4GZZQCxBZjl5KnGUiyGPUqH2w3Uv3esoKA/AOenoORzXnS3rqDwLwuCZnd9TaAzsCubXqLBC1wxA
BSVYQheTrK42a6y+kk7KgzElXYNCbjB4MgYqyQjaXodRZQG0NtBK7AnG/nf/Oty03T0rGcCurOv+
Q/fQI3/Ll/lIlAWBH4LjInL+9otinZfnziSHM7cRpXXnuuC6RwomqSQIgXqbUyQGsi3ryHDoZB+E
y+twIiZG4i5rnSNCF0s/Hym0WupxCeGB4YGNgbjXzhtiVsNDn5QQ3MMnufAbPmxN13GUf3DbCAXw
82gA2ccHcKGBG4tFJzOLVzVd5639nFVDDlVzLFSVRXHv+q+mY15Ht+rjqgyP1qVwUCjLBL4oVdfJ
Lm5xsIIsc9ocTSufR6KC3+c+Tzamd/EzU0zf+IVj/V6xocFd1tLrWoA9pkbk5s0lkPaQon1xWN3v
28LWy05T5y219DffacQdkUze6gnBCW/snbdcjWTR+K11QOmYeOKk3Jp1zLI2IIObZIB6CZhbuTWt
c9DxHnXuQVHbgiI6hBF3LSgZnJOxmUuJAx6eBHNt2ux8mWdGzOSyIhDlnmeXPOp3l+E6L8PtFNZ4
2Av1Bqhk9lVXXR8jvGadIYDhH6oU/0UzQIuv6QS0pZu1bE1Kn+wiLycP/zCxhXTDwdcdov81Gd+j
8Rvq16E0O2U3BkopZ/Jb5JeiLTRAMuDgfsErzQDI1UCdJPBr/TTw5yJmMIh66LL+uUhDfH6oKH8n
OKgpVFW89BMAtdhMI6A1owlm+zDbx9lO/7Bf/ZEK/uDvjp79Uk/E2lqhsFZiiC7rXP3N+kHhMbzt
Ylwmvl8Xy9QrN7gnaHA64K64NrW/9PcI80a9MyW9vBvARtYThNLTIxg665dWMb1Wgri7ktXsvkgh
/pIpH1S2vzyiEMhy45EgkHNfOtNPD1BdHBFV/Jc1KpIvoVh8zJMo3JlbJOCVP2+WhSqfASgMd6Nj
Qf5i7kJvJtypcUR1r3H+ZDM31d/TKkuACILiJL5KsI+aANzwGV+CKZNSbMCgnZgDB7lKVYKKX2HJ
4lZ696YIWPOyPPeZKs7J7MZmN9Ep/wRmiBQr5pFGdrnTN7qKOutBlkG6RVlWhNPVVFt7+ufFo1DU
Emm7udq9EolXcHmkKJdE6dM+kAIsTO2emYpBwxJmcCPJXBwYGEYyYzR906LVCaogwUnl24Q4/KaZ
fHKTY69HYitKvWXoNhyMqzCaC9LsGMnoxh8afpPmIGow9mSmbDATBBm2Q5/Ji8jK9Ux+0VL5m65K
4VtQgAnHcPXvZ3hdg1uqGVBvxxwxg4LBCLuciB0s8iGTPtia0JfWECzw1LJioNzAq0ebE+rVBqj2
UouuXF658aVvhgatm5Np4V7YH2ikFpnxNgMgjvw5arqALN83QQL0BwdxXTb/8OdLSYa56CAZ7QUg
q8nSGElQZTdDHeGSxyO2ibj/+yLOcmy9IMSEMiqO6JlUoKd2Jq9EoUzVbUzXbkE+7eInGLOEqfuE
nJJEdA34LFDvd70gOC+XZeLzRWr9Hu5Eh5pAOeG0aTxN/9KavHmNsni0hrTZROC62WvXGZ0KMfbw
wPEvPdq6c7HfyMDkbZoI5lXLSjrTwu06HJ0+jDcVgcQOYHFxnQz26sM4cAe/5lciuw+ZLrcfhs3E
D31kIeMRRJIH4Rtg9fwWUAXoXt6MeUUQevf7NPKQdf299OVdDmCN24Rj8PZphunW5g9BQjNduSVI
vXUrszX4p90YLJ/OrbkQu08Q4fbiTtXuxWTsPHTTnSxw1rkONLNL0LXVaqpQ2URB8h0AeQxjCEL+
ONMDkAXzygA0y/jf09Hh32BoAbUjQjzfDQJob3yGRCoRcLet6/6MmluA63HbuSU+pHZAdj/iIBk0
N7KcwDfttfkzdMwyPC1L+680PFjAWf7QQ/+Co0b66jozVX6PO2BKGF8IjtSQpztxymciLEXA4tlG
z7ai3U2vQvwoZ7M/gs0cwatqbbpmUvbXT8KudifnA4QOQU0NIfQzdE7ItWfG2NBexirqsDU2VQAh
IlNxay5R675hWzDsMlIF+6Qr1AHhZlCBonoUOZseBL0ByH74rKBYVX8Bjlt/dZQXLcKy1jfZFGkA
14le9WFiveD7fDSyjFbafGO2FTz2RD9q0LerO+DKx53vaHBtZbRfJLRwADecbMjwRfbxUxcUMdP2
3/+F7udDgheEFGcDCoZzl3qu4eD5gGpNHIWvOPYVjwr1V+CsdI5sHEEoTEa17qMJNQkqk292R1Zp
aTtPQa/FkaDsfmENcAuhoRsLkbsnHdko5sR0v552oSpc+dVOG+xlFaD6oSLLwRvcp8I7gvCtfQPG
YY80Sv0UqWzcizKgS29y6H98Px3383kVJyAg0ULfQwG/ExH7E4PQaPlBWiV9+hjWzYr02WNPSYba
6LJ7SG2yRZA0fOnBobB3ey9DgaAKX1IwwC07cEzvzWhGs13WaPmgWmCSbdTkGK9m6qatTkC48diD
hOPckqk4pj50hO3MZl9JOMVV4XlvYZXKNdC87U6lACxZmXw2DpWNEAkBMPwMstxiCfnYYF1DDsK2
i+qe0KC8bwVLt2FlV4urDYGFfBHYQ701LmZAD/ki8hxxdgVrNixsncWA1gGstd+MQyVKjWLXyokj
lrXHiMoMmtx5rdagG4T255iNXRzI8QWcfAXEIWnwBsKcFba9SIHZ4LoNXdHv/EbT58BGde5sLwdv
WtGo66Hn4ou9ZArVcmrP5x+mnqocXwcEU0w3dJpyHelabAxDnUxbcAEFKDGH3nzwDLCSjwf0iwYA
7uDij00U/wrMZlqvGPFYnMwkXVmQfBsjXuIY1p4zB/QrPsgh4rrm9mM7WXQ5gIX9tgE4f2OxMNr3
UzYdUoQJNiGUS88Otw6pS4Z92sj8OOplb/vDsQ/a8WhagDn/bBkbCmwQOvdcMGlGRYfCMJCP/vuP
DkrDn2A8Hoi/KJnx5DZunKEZ//Cra5XodFUV7BEwj+JQCt89haTfQt8afAKmq3NQ+7CkZ2CAzMmp
aLttoYr2jgPUdwtNp0WaZsO5KigEritvOKcc/zPTMrYPo23AlnkzgATfLaIHUXUrb8Yogz1XHycN
uBykd7B/Rfn4ps2afG1G+1bXCxmCQciMQqDpUBRecQ/EOQAE2vM3SeHs28x1bhow5z8IPvJtXfXD
IiA9e2BNqY+BpF8TWcYC+kRPSd8Ed8JJj0igWM/crtmRWz6U0Oeu8Nt+44IiZWW6DdJFQOdlkISZ
R1k2/iUhCwQaTvTmFUGETfcX6PNYI557V1t90u2qZKbugeCdeSJAFZYvqD/RQ2C+YWO7GIOyeBp1
FkLLI4AGDb6tYKDA6Xqe5DsdBMqk1e3acPT4CeCVh9IDOViagLGN61zucY7K1tB2qF4d/PyJhtpF
ZbsAOSGaSShUrV+rCaAsOxnbtU0HIN19nE0OQFT7B2fIEGBop6pGDTp49BInKtjyOl6Vzjc3r/O4
caIBWu2pv/HmjR+f/+tRFjZ3IadfnCIETfxvU6L8L6jPwPbakBGUlnvpmknG7bdJKw8oVZM81yUF
mV096F1dpRVwtngF4zylJSrRdIEa9PkFK8/z1z34BtYQ6gGJMh2+R5YvY93y9MkG2mlVIWNw6lPW
75FBUxvQVpd3TQLRndzL6BvvxQ0taucHqocAwGLlN14kUxwWVgKuZYTRPJxzgC1S4lDiNr2eAJy4
90MJeAy+v19m4ROee+ELC8o9/sveiXXCP/V1iNbcVXYJEWXQ8KyMDbrcEket0cGGma6CiTivgcqh
Le3kZCa/G+/VjzpBLh3U6v53EMgsJjIGXxrpu6Bb8NQtpI2yPd6ctebIsT8a35LlMpahC6qM0WuO
9nypGwrpzMHqEc7AzaiB4MLG9C4uE1ANY5lydZdQAhBo2rtrVZB+aX4p5vfhdhDpaSQ9oxRT3nXm
+wYi+ennUQ0VYqtkEsPpelYDE0SzRi3OuDCnNqlv8tEns+JX+sIkuMTnL6PHkRh0I6sCF3MNqqEW
kksuvq7lhqayWV9ex/czexcOHLT6KWoOOzAsLVMppvsCuT3Pko/mSS28t5oW1w6K6uWj2TjBzYyU
IWmPQVHMP5gsCt8j6x7EB6CpbBk4wNUkf3geDtgTKmmjsHz2i77/4jcuSJt4Lt5E8gzJT9JNwSKS
vN4GCWrqVdEka0fCZ+zz6blysn5ZQcH9doTy2NaBgsXeqqzshFwAXWVD0j30VZvEEDnIvrQIjc/f
rnoQ/K6ew4tMFGAe+tXTNt9XRWSDqHzC02EOWLognFnRJGXLbO6SOQd4HZioYEs8T5AxHOYT+9Xb
OJopArUuWS7VakQWcF9WDDx7cyuVQwM1XVCSmTBEMfOQmeCDuVyiEr19CHjhHi4m4ZYL/IGQ3Rxx
Sx/6Md2NaWi//YjoOL0pe8x2rizGlcVq540LeTeRKntoaWafQPaGSvLZWTQpW/i6UicExsQDbgzn
aPYnPR4OVNQ8DnnqL0WPFAhzWb2YJtQhterZ8svgO3SAh9iRafowQlprMwy62gU4a5WV3R2s3BNg
KU/DU5oD4WZaxjbOtmy2mZaxZdSHnERa3f0/+P77mtYoP76iWc/KreeiYFChmrnrgkyPt9nU/ezN
FHgek+6Wlz3U2GcPcwHTBls6cwX51Ya48Zlw7R1HyDYtnTKrwV6H7Ivy1GOCY+K2I1a6dTmZHosu
emtHWXz7TwcBwCrKM+OgdPPviNjumEROCnQmwBg5IT+6KMs82akslzrPuy+WzhEgK/LvYYNc5oRd
1l1ZjahJhybQRhVV9hgVqIhrCfNuu8T2Y6fpfBw8kK3MirJ6KllKcLv0+M50baGCpQDxxgbJivqp
EEmOm7dI12bUK4Jp4/uRuzSjQQL++gFB3EWZoWi7KoIE2VQ8CmvsqfGbUxoJeVV9BWNlPCRF8L1j
PUhLEh48VMDqbqAyHuyMb8TBbBoCq/vJty5V8CBn32H2jSIZ/kcpz99UmhA+Jz6oQn2H0gC6OTN/
14etVN85mR2x3n24PNuQzd7UOQ/Xtt8z6MqBNxmMufwvnX+T+dh8AwEyPvDSq+4UT9QWYJFxa0sl
73LZ5YuwD7tvtHm/TJnr7KnPrQe/6FDTo/x2T/DouPHoxJdZ1+TvdGi3xtfS5a3Gj/aryqAaQBva
PDjK8aGybUFR1gGZNFj9bFBAfgH9+ePgOOVjUrNoF+GYuDJ2F6Q8ENb5Mvaa4UlYDrs+Co8gRWSH
MVHeCqxG+dnymp8tZK281QiZsHPJPW+l51aavFUuARyjc/OVIQzBdxcyUii3QerQ9x7dooWkCHhF
shHRVeM2Mbv/j+1t9OeZ0nciL/RAAm/jaElsHME+VVe5SCODTLtSZ4ewHVL2wR5ldcHetJzfraut
w1sA8VC5/Sffq9t1/v+XDeBqpA1AtZsOtTzkULms40hpeTD9cG71uXjUZZesP9mNh7Fdppk+Bdy+
jk3zOm6WGQMAKON5sYHbCchof72IMC9q+qJPv/pR3nUguCvtdFkiOb6v/7xw7Bj2Y0sBopkHunby
cWb67WNGUIwZ7FT3dDV/mmUGjM20gGr2ivja/5/zri4U1YJx3kH0ygRSOeXtKgcr16JSKeKsgfRj
FqJ0rmyK/6Ddc11TJ3bl/vVxLnJdbH4IYhOuE9if68g8Nbm08prwXDoE4Vy1LAe/+J6XSYo9fSpB
+Cf8LYlsvlWJX927AXDaqOTCPQo3t0IW3/U0gOfMOxmAaAohPqCNe/tcYOwmSxho22bkKKr4ADIS
+c8BYYGz2wywGgMMUuZnpAqmFgnbgts70Fy0YOAoWhvplio8+2oKzx6kzbesQTnW1SabzjpleloB
/d5bsfGD+MvacwU5mZ65hFA0iF0tHZQbJOHZzBeo2V5NrKdL40LmlyC9FV5ewtiM3xAOd+nM/zgJ
Z80thz6kKbPOUcMAkVbkZeBOuB0tlCGZbm6xaVGGKtmb7t8n6SyHKK+g367Mc1BK0iH3zyLvxLEK
h1dwWgPeDFYShGcR/pHYmy2lBwwtihTCVy4XkC6Tbxo0Bai8U9nKBI9IIr8BcxSdq6QokMitZp1C
BJXM7JlPATVfxFs2kdSnyrcAVC3r/IlgwxkXASDXI0Q4UNbu/aBNdBd0PH+bHKimAbjknaFq5W0G
WRT7nqY/pyPu+XP6FDb3OS9OrESGBsQTd6CbTe9UFoqnnEPNYDZn3aBPyD818eXgSzJ/IyeU35nR
Jkw9kLy6zd6Mdkl3R+Y1hl9rAAUUJ9kYERDHBChbJb0Nkb0B+Ei3qG6wF0OJQyHD6maUNb40nkyX
PtAVG9T6DdaD5ZRgHQIVLw+LRzZfFACXsdKkO7akLx5JZM1lE6JcGxeBUPmhwK0K+llwRpl89+Di
cDN3jL9MK0SH3cbeJeYFWo+O6z5X/BLHCwdQyUUtsNNShEfXKqH8Of8rQh+yuRBssY7jNE6P+Et2
5h+Mar50I3LJNyYqOE/37MG7YZXam/qRS71xPmeaAKFYXitOWJKV0Jx4MR9DMzsQSeXlU7kUopiC
ZFp6P6eODUoDg6kddpbPFericHE9Vu7lVOz6oP9pMvZx7nKW4fMOOlTPeojto9xp2pgPwimLAUlA
VJWYj6RpLHbngT3H9IyHl6g7m6ruxvTM9CKL9GV6MfTDrsFxIo7osJpotC/6Clr3fdvdcgnOfcmI
fq0tIA2ABhdbv671K1RQDmVN+4cKZSm3TELJFnCW6bWAVsr/dEsl4+B7wvRmXg3HDaGTBN8kRtJi
XdG0Ovi9lHSRJzVKLu0xrcGPhebnfutlrI7NhEsTW4sn3mtyWeRiMzN5PUCGxzQ/TDL9oAQbSABm
Hu0HpykAszmKcOk67JCD8+eLabk1+LqDrqJ75XBIav+yg6MUwkydTrtF0Sb5yvghZ41cjJmHKhF1
InNCAqurMIPduJi+h6LrZY+cDrAZOBIuM84q0MortUmS4vuVjlpmCBGBxg+8ffPG3gyMvV3GsnX5
3tjMpVUbUojh7tJJkvzwv9bp0+/dlDQvoTvhd27ZzoHTunluE7YE+EC+zRCzLY9UsfbnLuLMt15n
ZQ8oxyxvxhK18aMO67frdIpd4gP0BDZpX/5V8FAD6Q/lsjodAY3XBYdmmovU6rVvWsZnngG1mmlt
/IydO0EQg3pQL0cX2QVuJcmDaXV1Y11aze9WzTjbTUkAzqaUlyjQb+UGOxTygi/OxmhkBZHrLlD1
Yp9UPdGbfpoEuLQQr/aldyR9y4HjpsVlJrhRyQvjj0qBS2R+95/+jmvXjLoaAp4KBa1iqt09oOru
PspAG7WomhIbD8GROZyGJENsDuMXo594GDK+zgwZvvR/Tvi9DCU5CLxU991QnRhelQZZ+xhUoe36
Sn9iCFY+dXuWn70Qkm0WKlRUD7IDc2lB8HBpmW7vtpCI1MPpk/2TrzfXFTEUNq5RafVxPm1ab+vL
oTuPra4W3B8J+Kx58kjaZGNuo12fFBva9Mna3G2j0gUmOOgfwZeenwpI1VzuwtfpWQh9WBQ7bVgC
TXBH3RvMW4h9gVWLp3bOZv3qGKQcOhwws6dfbkBhvaqargAdsUHqTZ9FqIs7B6iUe4QBNKSa/o+0
K+uSE2eyv4hzWAW8JrmTWbtddr9w7O42ArEvYvn1cxWUi3J+7pmemRcdxaKAsqsAKSLuRT80iTRU
2tQEXpdFKtfbPZEOi0aG4w2UVSMvN9hRIKsEJ/8p/1zqA39GV5K4oIsdetfEUXlmddsYX/EAPkW1
zKUBz2KLZyAInZHFrbaxGVeBpkR9SlS9mXcPbke4kI787Db7Rc7N1wgb4JA8KOgSToW/0S1XA1hM
BZQaX2zmkmlH5EmmkIZGzEAXWWWT0EZWWTOmN88JpZz7hM1/k3HVLxH8qAxwLP0NuVkwThV99yQ7
UJRP6OzY+KlTnknsdbd8sJMyIIkGcDjUh5tVFmv/EBw1+PpmwIscpRoiEQeGZNkORbvupi4S4dwZ
1rBPtHE4a13TTWdk4HeAdKkeU1Z4z6ppBekV69O7ZEpmLhIAkfETf5RW2/9uXdnXOrJOmh/0upl8
cUGnxS352qVGfs24i8y1Urcomd+hfwC0ikp0Zv8JBEv9I3ZO8omJ7kpe+Gj1jrrTaUjCwAuwKQkq
BXiDTMwS2tYr+Wpr0VtotDNmz6Y2jeHE8u5uUANIGaONjrqafRbXuoEvc/Uml157V4L5oTbi8qS4
lMyD3yG91bjplTwW5yjO+nDy/X0xo7p8u6ytZxeH7UYCBi6um6hfHoEbbGhmkPWzgQuo2HT9YnDf
Lr1c4f2C5JIPDeoZa0s74LPvEMcxwwFdnjzWfHh2QJeCpmfPP/pG5Gwno7VfB0vqQQUiijNIjqzX
Cph5tAgEbsljIU0gKH5h2Bccjc49ul6G3lMduBWhxMZ7GfAXA9b0Yp7RlaqUMU1ZbV5QIYOOdlqz
ut/GWOQi4n5gJ+MYkCfFpJmV5SiTXpevlve7Wi64utDsw2UXeyPdLtTRsOlnd35ka4cVAChRwEEE
FXSjI8ON7n197RdswRYiN5R/P8VeChhG17IevLGqAq/34wOJJqpbHsqYlUiOojaVdDQY6VRcfT85
IssHmDXSxZ55Ms3cu4wufgk3fpm9haIoNQgRQnTbPDp+ae17DigFGfP0UdZ1gu5ynHYgi48qUsNI
Hls1+DmzQ1QKLB6kV0jzd3aGf2y1iAbSJ8mf9Rw796taJtrFHvzxsqoqHfRkKCREj4gKT4apL4Bb
kfLqsF5Xr2pnC96icud7SR0HlrpfZ0bNzBqL7hd/dQqB/eediCF1wjRhj+uPJUsXrXod2ifT7jWq
huyr2aM1z+QWEpRKZH0V6HyYPxtVaYcd6rsCT+mrrvM2yAqNVwf7jJcKIUgv5k4caqBr7Gk5rwZA
WoK3E41ELjZizN6QHn26LLBjezhVMtpo1jjcazhOvEcvdhNwr8730eBB927oAHa2MWStHcjgKSvN
qsH65BTgzVt9SZ8w5EXAdXG50YPYBygZ/t2qjuekv/a2Im/CbSzXVfeCR0oc+nV3Z45mfzUtf+M6
RgZYzPbjQDpXEdySwbO2fTHY4e9cy9+s9CZUVPRevV/Drm7o1Dba26sOyIccGj5jW/fL3dyIE62l
qDlSYlvwXjFUo+Lex7kFITmab0Y7b06o6E03PdfHBxq6XBsfZuAXgHtjulv1eoMWfjTazvjDgC9o
dscHgbTv7frcRqYH4BgFcHkNduGoM0OrzCTi/WBk/SaepgpnImbDLvb7MMZ5LVEzb5xGYDOcyECr
F+9FljUawLrhO2FHa7NvPeGcggTCj24bp9mZ6Bjaka4dK/spyxYH0hT9DHx4U9N35G/jmfxUo5Vc
wVNXesewURfdpuxG8Bh5kTgmI/iybb3J8DxDE0tttPj6RQkFeIcw5Mqvnhsk8Aet2pOuZShXxD4N
i2O1GAQZkHGamgBK1MQuf9Oi+tKOchGug/mrSAY/kiKsW/al7+N2v6rWVUbkox1Fua06mv1jOFqx
OtNa3oFuxe1RN9rqBb54JMoTIruVh94FICl2DahPkBqgJoDnWQSF0zaPbWEDvP9dRyIZSNc1+zQr
j03iXmewX54NNZSRBdx2mtJgjQJYoolVR+dlupoW18KNGTZ9k/cW4IPXNPfNQYWnNXiKm8deb/e5
Y6NZDe9U/NY61gWFXjh4o2mVJKza1on2iO/w6mi4CWqUPDtGKoymyj2eAHDCkCg9p8Bzd2QGa4o9
yN4ccPxAvXg0dNwDR1TvHRuTARKSdEL18VFH368upCeVC2KLg5GwJ1/j2ARNs4Fsem0A8hAizUol
0ux34r9YZo25kQOLZXjto/JZFpZx7LBZu/O8Qds2hl59QpUfniMg9vjTtBq8NUr8Iso0P8zVNH7X
PNS1To40XgbHLXdGD8xUv88rcMi03nHSCn2JhGbM6hPIndAUnpVgUJR4uQCE375U3fg2AKrC3CWt
O21IR1YXxW7VluRCOXZAudk0U+bsdXC5orc2dW3U69RetQXmIADH2/tFIgOFGNsqgeOvwRelBtLT
I6qBALSO2gpT33ZVrF94HstQa38UBToENqSiQe/KFJixfG9oeGAnUaVfSL/4CSVHPrDqNxwZdH+M
5zPpHNA5JWfyFDhGiWA9gTPXbvpz0nHsfdHYPpyxGQeGiFN03bEFJ+QZ1SmRBfaASTko239oSdHP
vWuE5LCGWf0HsOMZAXkCklcEk4eMdm8XLbBb/GYZ5GDedTO6OG/0JGY4hirAWHdd/UnvOGl38ew+
uNGTCGI+pKgS62mRAOC2KaUN+PYAn/jFlWtzNwIKDJVcJ62cZIjOvHvUPg6HKK1k6KmBZlaDPngw
pmv9R5nsALi/b3s0FDp6UkUBuZMjBYyR/oyCNRBZQHPhAxz750I/A/TQhnyWKa0kT89wu33hZt3y
BohAa9+gjf+OXgVzz5vjzAYAr1ggQqD3gWNrYWtNeTBE4H2M4l4+x1UuDtpU1ygS4/I549X8NOH3
EzSMz4smwydiYrfAgFEO4MlML6iG/4sklM3AraqRbsdH0iKhhncJSCLO/scQjZBfZATeFJQx8UNd
eMPVKXIcpqmBRBqGGOgjnnIZ0UY4gEAdjnUJ/BWyjALfw9MANkFsLH+GWBeusVfreoE1wjiqR8ES
W4Uhn0ldeo0gdOPL2IF4nFCDvDGJjiO+sggMiIYbgCCCDyJfPgK1TvmuKlpAIs3IjcR33zWkwJ/d
+e0IlfXAXS6T9gWnPqhjnD2OQpzID0c7qp5dt3opCDjkXV8aUwXCivbFNR0gw4wc/aEMCXk2l0FX
2YemxRYGoTqwu2NmD6LHr7RmVptVptmiJPu6hsR5smoA8enAdngPRgYGwpW3OJWykHlRrjIpyV1Y
o3H0NHO5p1V/ezt0t0sYZ8Rfhe5btt8EqVEbmANJnoAlV2pk0qGOLoj0Wj+RtA4f0CtJ2abWT1DK
VV7dV0BLFbDtBxZo+hcND/bP/uTvcr1wvroysva1lhsHEhNQzeSlbb22Wh6fnQ5IBKSfzOzzjO/Q
p1ZPY3B/YldB+qIoAagCnpSr5xrmEy/jF9NJ2VfXQ4FEq94Vg2HceUAxuqvm2LhLOv2vyinkMcZz
0EW9dWGcLVDPMeWx6Hpmd+gcLibs/plugn/mZ4Q0MCI+v7nZhanvZqbhzEytxdEhclg07dAn0KQG
+IEHnMdt6LqotpvA09P/OSMtc9frnVeNyJO5F6k5SZgAqzechFkBg+hdJmWRlvj6pCkNZF48ScaO
og7SZFLlH/82xhrIinGyZukoni/AP9vP2rQROBXbofCtDFAdEgH7dkCXB2Pm16HAJ1vU6tZVCN+a
AC3A9TABZwJ51HNpX2lGLjSTU/4WikQaiuoxMT9TJ2Yn27uKT9mVOjer1uT36D3akY2GGm+vYzGN
cbDq2qlnQcc5P6y6XwMB7Hi4GgU7oOINCGMCqSsUMIeD9EXIJHI3AU17LZrKDU3J7vWNCGcfpXPO
lPvbKXd0HOQNH4f/lQ4Jibe1tKw7T1OEd/97xH8RrALDSI6yM9wERdM97L+bQl47t+v3JU/QMiYi
9thFfb9JUrTz1q0A3pUzvOZl0e9ZpJvA6DJw/mWCbhC00vyctLF8EVFU7GOw+u2SxoFYxgl6j+tx
Q1Yd8EOPPuhvR2DAvNAAANkTsg7pA/nrRoNSMxN7aTI6+ExYooGfujvFeQTkuaID6JMLYIRw1kAn
RrNVRAFBD1qvJNmRznTNNtTVUPQvmaiTazs5YPhVAwPLEHLoT5XXITdHqibNNti1ssuik6I5odXF
OvtWha87r0AjlmskISH6foDwHcFBC8ybM+lLhcy+GnnhAVy09Y0g0fAH3rv8eysm0CHGbXHvZWN9
LdBEF+B5mXwH0tWuANnsl74o8J5mAliwHo5fuZjuyMFNsCGilREqeRNfr6+VQgkoJci02iH7hm9R
sLlPvLyb1My1yun0lgpG9Y+jbbq+B9II4Tqp/40LPv0BwAT43v7iZ5N/mG3xTJKWQNURitQHx2Hy
qiC2Zrn9YIq6sT6mZfpUqkQ0DWmMQs2xddiBktOrgWbSaP72vEYcF0nBCC6r9Ky6s1r3W6eJfjGm
SuXUwgALGVL3LZsmvDRT/1w4bvsiHctVaKtsN9WyfUHJfYS0EJ82ZM2AH/yIRw3Y2LO5C1CDeedV
ZnofFWX3AmbjMbBG1zuSr+5k8lCj5niLpCTOXGp+ilGWW2/mlpsh0Q7eyrxxsxMO/vdkXf1mp8OL
mJTL4FdAiWCCX6JSF3ivdrJ8MUWtOkZA8apa2q7rkAPAZhF7HLaGDMTJZFz1t74SqHZS2Ifcxq/D
79z+xbXsDhlJoA2BgnB2xo0918luRdH+LQI3KW98SKxVBFNFIBeton9GQEqhvnAETVuiN68C6Qwg
izLXv7StBEBy4SDj3+Y7gDvb4B2cs+iyTAGVE11IFgaYebTEP/sevpy3tPjN3Zv/BrmiOCwiRVzM
ajHNDI9bQR3X5ZYCupFRXXRg9/jmUG7QuSPCDtuuEjhoeFibvZOGpDSUZSInUpI5c+a/jVK4quMH
j//fhvgQbZmSbxLjYYB+5mwPJr7P1OpSc9NHi3SdX3hXaE9V234WqiNZ5uNv9b/xpzjle5zMmptT
DYRO8HyNW5Vx+IRWIwe5pGE7+7G1SoaS8mlebIAUeZN+XYfKiZso6zplyw5aE89r1PWKyrr6quuv
0ruN7s1FoYg0iyLe8KreWkLrN2lbuxFa8+o87NVgOEWa7rsJOOqjPuchzbw+c9A68O4ETsgJQArz
lZHBbQGdsVnddUAaoU12LLdeN7TX0pL9XqCmAFXdeXslHc3GlrVXmrVT3IRag42gWsDUQDO3Bmvs
skyv59ACTcJp0a1RaNaA/RYnW2igvDGs16DbcHMfaXt1G6uBVtA132+j8QEZJ6serUuzbp+N1qn1
I00tmvq9b5/ROVu9acnEpJag2sxp7LObjShVo6kz6w3wPgGdEIylNwa01Gs0B6wRKsoSUPcMsUFH
rQPYFV48SE/kx7yZJFhzK3SBkxJdv4Du04CAAyCuB1LhcfzmRyINZOUNYBk8k4ernmL6Xo+YRlss
68mqfHNk2cJoxqVJhf3hz+sr30iCJxxI129+63pW+dnRcAy5oauuhnffVb/GFHhg70zFWqRtTGE2
u4E65Q2nwy9A4VY7uTTSR+pk4IM8qbTJmEVblI3s8ONMoZ30U0izRRxnsP+sFs0YwK1Tg9J67D3n
LOqMnRM1kPg7HbkM9vRJ13TAKbz73iwlkdaTi4hZfwCGmt+nJ1HF2UYD1Bj2XuzqFQ1HyQ3/OHzQ
DX584pa3eNjpDK4MUDnh2Yy/Tsdynsu81B+AfLyj7m0aPLMUmyYpzHDRDRKcHvhEQQcz+r014sND
X2btabnqX2+uSCyaYElCabipukvEM4p9o++rvarACvYGLjNFmr0deFHeF6DWOrCx6S+emTanRDTR
yZOaFRppZx8mA6DLEgjHu9Ivh0dTmqgNKHL3hScewD29QX4pbZEAJSbtv09S3HXTYP7owJVnuuOI
usPhM9MUf5oe52dj0Mc/a238rnvu8BVc3damAK4FIAVdP+C4hydeTd1uvS1U/Sk4ILdebsuwkbFq
7eztttqo8FB8aKKHCVhNp1w07Mk2VC/9YF7ABsKeusRiT7XiQTEqdDRmOR7bThqbj3n6QjbySnE+
shMArduRAxnsetwCNTZ9II8YnVJHzS7bgC5COu4Mn8wWTTHkj29Z7zy7qGWgGOTRo0Nuw0YweJHY
9SD9S3C6ul7FKbx4G5UJaGHU7U5GYz765jOS4RPaDSZgYwA0mL+aU4R9eKo/coVyoXPgDssIiXa8
8wHxoYH3+93D7mUWoPPM3w9eJlGjbs8Njs/Rz0KzEkRgKOuotYBE5OfbxbD69WjL+x+gjQzUk//S
QYn6YBdF/6gStmwYGQqXfi37x2+d4+nYIDw0TgreVzSYm142bCTPsm8g9XiYQaL7g9UAVJ5Tj6NO
cN6afp78Hbn6F1ln+ldkG71N7ffWi9vIedvPdvOQA6kIBfJoShN8Qq4JpKYn0wtEnfIjFUCiTnWT
Vlny6iZpHmacxVvSNw34KgzB7Lup4fIpS7JnqvTRy8jdGa0JIg8cJuUM1JT2nE9ffTRwdjgu/N4D
eX6roaAaf+9TeT+mThI0ypCbc4hysflzAURA7JX0s5EB7AeFJAyp1K64dzXrPtUK9uKNdfci8yBT
AmmkzS84zo3uy9Z1XvykfeqHeTPUvHhhepzdZWX1TFKvVOZkbpHbbR7xLMhfBpGgIoNx89RYXfEy
Z1l30NHnvqUFrmimfTo1SZjNTnmX2daAmmIn3zF8/FtbXxPlXQyUtiBTSiufv5Ve8aMVNs/7TQ4A
r42cpLbRu0Y/mlSb5JxqtMI+VaruyI4sdkzrytvoqlKJBvJ3ilk/djpHLVMdVkZePuUzDlUmpACd
3A3QdZii1FjgWE4BENNAYiwUADGqJ7AXbUxMCzn96MsenYfKcVYGst6s+0dxCUXLKB56oX/4+t+9
odDkwJpnOqV7NnyNfRhWHXLmDHiP/50Lrf0Xfv/CxQNyywEb2Mu/8F0v2854bW8W+dc7vQlTDxcQ
X1pn1wAqFqCSu5BmNAhmgtVJDTQjXTXZ/j5r80+r6mbparhZSn543eOwdY3sxIB7cY2/ZJJyBYaL
1g6FH8fVQLP/j66p/K1luPmpdrv/COfkGQNcdzrsDFcfgqbn/h9S4qunHKO/e8bvSr8pv3roPd/K
sR/v7dHIT3i8VsdMT9hDMfV3+dBehCP3jWsCfiupUPlcawqeiR/9WWPAsuP4fe+VBrbFy4qGfVUD
Gd7KWAg8suIvAJk+ZTGX32tn+jbhgfeHX/BsgzpD8YSvlnEfIUV/XQcXFEtXT8TJdfx6o11FmvVa
pgUDHmNbj3d83NBKXjrxuHlbDzA06G0g3gaiaw2GxMTA2Q7AlWizA8rdmfqMZPHEsGF4BY5jfdHx
fRqQmrw82/uBL1y29KIZbuwFkYVOCqEa19CsHG0l/scPTttVn7QRIALCzv0dspblJ8N1jUMPtIll
bVuytz42WgsY7DQEHQvo+NRaw8epUmS7OO9QawGEkeDByP4o5sL/0zace9DdJa/C4dl+RhPlGadd
Hp6udgVsFtv705j2U1yIP3s5gpW9k85d1ergIQN46xZnXQFenCNeq0CT9XW8d3Bw6j8gP5jfcY/v
VlXkQ69UTSHyO/IiY6T3Qr18x9Oq03qUA/oZPiLAGeo/kF9e463MTFYE5EfhFFZ+6JfsZV3qpax6
4OnBEd6fnYcTTxPHLdi2jPNV+raND755aHf4PgJNhlLS0GvFMG672gEAbxnhS6HO8Yzy5IAPfjfr
97eewFd94cw3josj2iO2DXpyQvKzgZd7NSvdPkrHYepovRvKrcO3HJ3aX+xU4pfX7HqQJTSKbRos
VlnSi5BElm99VvIvusXdcCqrHtWWFfg/GgaUkUSKczugQRjv8xL9mZEAZBLaVm3cdtxN1rcCuNcB
c/z+fvUFrdSbL0D/jNeWG6cFZAFNXOm2zUBR66tWdxPV8OcRBcjiqk/VZfSGb4nAx7BQg1t0b4OM
tY8iWcmPXH4nkoFcmCacU4Ie3LEH6ABA4CJxkQwbZa/4nCvk9AyHvsicq2mjiMLJIytGIK+jTHh0
fSA9bTTPTx955KZbf/DiKw1MACtua1h6tbc9ifqzduriQ1WL6MRl66GiqswdlE0KQAianQzREFhH
gIPA1FtJmT/IVemZO93FvdKixYnsH2Q0Z/dIrc5IkhlmI9EWIdxLz9EfZuXo9Pig9O3OvZBZk2YH
vj5usoPnRubJMP1nqjbGFqR7ql10PjVRb+x6etejEv/ao/v2Si6xP0wXtcCiD4fVmayThi/UojHO
ax34IGoc9AqAbKVGGX0g7KQqcfJbaDirtBw3tUQ9aeOxAPn8MqxU88U6kM6kBozfmdHf9+Ydub21
ScsZzckqwuqMbEc44PP6cKO/DZqrq39Yluj5PhsG8VB0wNCXpf2jwkQbbOuHDdgB/M8vEz5C8+6j
TIPLjNccuFpuvfek7W2WikrZ/EiFDdSklZSRDDcllTeVl+9rY3DZYnf7s2jzQxQk91F+hy2HcWfP
Wn3GwcAY0lBZYgyz1HoTJ1DYY7PLdzd6EmkB+d6Ia6QGnCD1hszgKQxGqeknsiIH8XYJEn+nW11Y
NQWxycpzq/7W0h6QY6mLknkSC/VHOMkECHMkL9OxNn6YdSf3pNNH8+i1yXDkEn2lkno/UTVThyTT
DCAXdfiPOhOYNqH76Xee68LG8vvdyJwOjw30L6wtCgIkE7tO0VXeGEhcdQDi2bVpbOHk4pf1mkjx
Ak9UlBrtR0uUdS1SRs1x9PIOhGbekBkBStnA6yqM9jJVkbm3ouhvUq0DYMbayyrSzFEL2krjO7QL
oKZdBVkNq3izdka1BgA7YzTLqQB02dWZdCSuhhg7qQ3g6fpdUdTaNu1n99ygr/RkDELuTV5LfIQ0
oSPd7M8mx24E6IreY1+AZC3y/H6PjaB8NcGi3qouf/JAYf1wfPsDMgrw6rwXDFOp8FI1/I8Fw5IK
iG/qjqmKmMqQW8GbHeBOvTCSsQ/u9soPSXRBitRsVkuE87/TALSm1YVW0ICC5uJQ+qASxHEtC0wD
HBpd6uO7ezKMHXpynFf8KFfLNpO/Wn/83oEm44WjOeVgW8VwmrCDfszsDHW6ysPW/u5RhPgdRw9R
wDoc1CRDG53NWMptWfD801S52tH0DTsgMQUsY9imjgk4bz37ZArwXU5V/BcZm2nIHloPGSy10o+7
5Lm3GKAbu/wTqUqgOWcWUAQ0YKgLFr04OK+8JqqV0a5GfIUMWX7oVBOkl/vaiRsCCPXKOuSAEmKz
DPAaBHOTqkwE7V68l0hTb5caxUH2bzKVHgIBpkXy2fvjDSXT91D8Rd1jSCaOxwnZQBwF/Owo01q0
Omhu5O5JRwMb7XuUjkQXkhKe1/elp31oQ7sJRG6iFNGHQAO+/pyFGAQoNAWKy4t5k5iieABJgI9N
L4vuB5k24SLiFClCnWX95tOYEse5ysfxc8D4V4T32Uj5OmXD9GVA3z/qTLOXstGdu1mMqIJS+rbU
2502tTNoECBOP91AyOnc8X78A6fZMqx6HZ9Zoi7vEjvCvj5PrXM2OifS21wkII4R/mvbplnYs0IA
ZLEEgaHqn00d19znUnYLcBRoHtNAAD58AY5qUnGqANL25I+ifi6M/EB9tBItggCfav2l6ZZi8MTs
9uMwl6+WL9Ig9W1+NtB8hq/cMt+uECrMaIdD0fSfo8jGgRTBpyyQrzQ1KuDZTKiv5xmoXyLkuh5o
AKcnIPgBJG2L6YE7GEhtOzVIDjqcJnxwRTflAQ08CU62fvqZyEHf2/ayiNSOA+zbxh/u3GruLy2I
ybRk6s7Av+svpMJ/CX77PfwJpJ6PBzjJOJGYD3pXfCbpxm/VkYFCCU0mQdE5OF1V8ex4BOUPmZfp
usbvxXIL/+GzXoYur6XZZ4q93Bfd4hqGuy8ACa55hFrnqtD3RlI8JHotrnk/dk9dOvHr5NgPUs/Q
/qSGKB7qXZk07Y5Expz2KefVg2PHb4tM1LtdOTOXRU0KhGjmS38zqJN4Ghx1HE+zCue8oQFeNWvQ
zAPpY81KQU9GLiN4WJd1HOglv0zfF60RI6/lm2mI8PWnwn5YQj6r40Bx6RJCMFQZ5dbhg26Zkjsa
dHEz68oeiXRk/CMk7UV3wnYe3ViWsAIDm89FBJuPBeYoWC2V6yNxtZLz/3EtIIlc9LqVRxOlOruR
ciGpgjJCawPgUZVygQgmKOGsbdH/gda13YpAvBrIm6vFpPtHQ6U6KdoZoGgJUnUNOtAGFGLuqI00
v5podgFwF2t3jSb0s9MX8snC0SGaWJPke+xp6QbVzjieaPF+dhr+vnDMDPdbUsbdsrBEs/iD1Xov
unZIy7a/2iVaMIbUjYctyXLih6nLQcmrx0hnoxW3R0W5mpot/ysB2Sx6DJUu8zVQvaoQ6ZijFzKR
xW5xXJTvwY0ZKLmydZuArrVedfUrUM2Kzn38OOWs41LqjOfABv/vHoxuIQ2WH6HaPxWy2okUGcOG
CR2JJVCEhA6ZaGpyYO/sOwCEJx2guReR1qPhaNaCNR4bdOz69LKqdgzluBuyLMrVSaKGNvwQxE8S
LMKZ1KHEYdCRHD9cl9xJqdep3A/j/MfIkR00VU0YzfoECcBVZ6IEZXZNcSLVql9Fqdav4u9cSPcv
/Ogu1BVLp/+PK+ZVXCJhrK7mgDwh6B2e7tBHql9Z/rVBN8UC+mwpHH0SDaClgGnEBwegsq4GWuTb
X1YNK3TNBHtQG4ChDb2cvAOSQ2qfCL6PBkLrc98h/VbdjQuJaHHZmpVrLet7lJUvQICrr6icHkzj
0j+i4xsMocb81CBhcNV1vBgzSzO/gkmOB0CLnK5ePWtPbZ88kX7OnXonhqY5TXmsAYz/QGqvHuTR
7QD3lKNW4CtA2MIEO4YXEbvygt9EnMtT1KYfNjhRi+89nBE9zqmFyiZcDYer6Mxh7oBO7CZ5RdPT
4u+NUXcAETzadFRYHTh1yH6ln8UcZeiXb7PtXOLPWXMqwD+KJt9PVaJtvcktniO7QYW4vQijUZTP
dseHbaPV9p4cOD4R79GidmztuXwmlTDBLVH0mnck0UjFcHEt9pUkGgpF9+GhXSekkPNseafSAeIo
WctxqB+qEl+Qmf+18AApPRMIC28BRg82lmq/yG6CRrTcbICwahbISnQVvlpw9PRIGCsd8JfF6PJ7
AluJFQgxQFZXmBYVnOnTfCY76YUA4Y4qJN6TbkF4URcxUfUTrDq6EB6P2wyHpU6FjgYRzVEIuKAo
JLEzZgZmJhrJtNiZL3Zao8/AjPi55mYhiabVTQfdiV9kNyGbqAbwzzk4rEEZC+A02h0DYPGbLrZT
YGgvdksVbfda90oLde7baMciO/hPpo2v9f62zQf77OHNsgwzuvvPOfYiBbDLMCUL+fglYDMX5Qf7
h2kCfhorWEN5IOtCHwB75brtbRlHWWqT39vNmKGm082usxpotoo6rgnAO9QukV8lmQUKc7WEA+nM
06P8vBi06ChrkIas4dYgNEOhH/gGenGvp1m+XCbxns3YLy43njfXJP81LM1SIOyORYOtk8e6edP6
k4uqkcE+Iu/7iSTHLt3r4Og2Mo/5+CNi+NZxM9m/OZPZA/4mrVicGzFd8RUImIbuCaUk1YaSt5nu
XPs68z4X3LH3Ou/7E3lUMUhmaC/77mEXk713S/OjB+2H8TlwTVPbvY2ha8ifOuOBzuwz12Rbt9Hb
E4ngQdsa9tx+quPUuTIF2U168D8x9OB7ADxW+w09A6PFr25S6X0bB///5GaraLScov160WGMu+Wi
wAZ8u+h6bxRcXZTcGg1JBcsDL4Jos3ETGeX0mE4GB5BrhT9Sp3ZfXcc/dYnIcVqOQ8Ax80ET/e7B
MmA31XnsbalQuTELIFEwHO6tFcijiVNy0GkDB1JR0dAQAelcL6z5gVZNI2hWBj39sjrk+Kf6HwKN
Zobe8A7Qf47pzadc1xU2H3jQmBp6EXDpts+kkWNeBJoGhEhiQVv9ifiMXIxy8ZedEfI4m49i7jtF
b2JtW/wE32T5jX5XGCpJggSEvnf/4KDl2hRwu3lzYNhwl8CB8esBhQNICTxZDoBzOsCz/ll685m1
jfbqxbO2E05pnPWibB7mHESo5AHqgWDqRfQE5uKHzErTS2UB/YjumH4ULS0PEh/ID6RCBS4IzVHh
s+cRKJVi5P93rkAnbeTmdsh7wKsD3/KnTEoaLGeIgIDcG5tVRzOtU0to+rt1oAVx8DUJYkkACoC7
ExUo5g9/bJsjUW4tvFuKlsvPtfSUs+ELqVDvqxL1Lli5XMP5gZ1CcySiroWzK64KQc5mBioYfOLE
e3pqg74Cz/z1yf5BLhvQXKfJHb0glkd8m7v/+YIYTNBlOYN/rgwrAPI4v1vLutgkOJpQXQsgDtrP
ujDlB4ysGF0JSteUYDJEyq3G2z/o8abU79oIvBYpG5K90fAKENpuL66FP+7jQbbnRZd26Lxvwcg4
CGAtLDrUY2d7DVthlIxZD/89fDZyoArU8Rd0ON/yDF23XN81dd2/xXW3eQcAq7GL76VEYWLhanIj
StSE5SbLd50698+tWNP2DGimeHH4ZuBqEyCoQPc3oBDM1C7LlOyObaMMkjsyWJS+ic/2UfOKktqS
D1QmQCUBa63AP5YO9IOTbJHLFcG64ibAUopwE8tvQI9re/wao3cfb+o5/3ozsy1ZfOUtjr4LUAfc
Wtu6eB6TItubGtdCbbYjlI9UjdzXpYxCUlZahfIDEW/IuupJpME2xvu2zs0HcwJDpZj/i7Qra3Lb
Zra/iFUkuL+S2qXZbU/iF1biL+G+LyD46+9BUx7IyuQudR+MAnoBOZJMAo3uc77z1k/21uCYe1vz
vd9da4vojx2IpMc2zGpQyyxTxyh/LKleAepivJLEdLAUBCgwwnPSoPTAepgnpRlQbhqXxCPWOP5l
izgFbGbRAPZ21t1QwwHwloRt2aVPwPxMn3B8aOwTpMziQQzZal10Rfqg92NIstn3EYwqcsABIYvm
kRrUVFvhAhj/LdJjGhYg3H/VoPASIVN3PC+kIGvd78Uxr7u3VYavTjySB2JoUYhCMHdzP40HWIQi
z5EJk7RgEtWa/gA45fhx8ptr02FjF409Dl4hSWNsSXECja7clwYysLdpmuSY5MiVx8L4aza0/ISD
FW+Ds3Dx3Zrdk97r9VfgmvFTyoEHSExIUj75WCH3OP7fE8mdZ6HYGBFU/YSzUDBl6jVQETkArUjb
xF30UjMe6HakvTIUbOgVZ8docMXGjfU0dBpUIeyyFIAhDhZAdDqWGE3KA7PqTABmDCjOlUUTg8dx
oSaNwIAea/2hWMYy1IrSPiaS43weUw5ciH7Y0VAY8XJgLr7Wmvf2F6YLfkEtMDKy5BBwitXLrOmr
rZbCvxBj0ONc95UMOMt+mxo9eqDJ6FJlM4D3S3cfiD2OGuHHS7YZceDr2Jsc9bdhDwSDJ2QqDE8e
w4kTMFZOJNIZB1eSBpTAMwj4VpmdMMA+y6YGH98ZRw0nElUjnnDzkJaHyNdDossrc6RY6aIwnprY
EKgEXKotEGQdkMGCusFxLT0weIHaKaTVvUeTuVwcCYTvVgAxXyqgyBvIfKxDz5xvtLbUkq8+g28S
2PnzOz7u5UJI4crX44zjrWuxQDOqIt+jyhbAY5Pvbu2I4RRnkIBW1CDcWz/UtaiReYzoGWnjxkr3
qWMDNiNLlr1bpYCl0jL9W1TaJ1fWtego5gsT1vJHPZpRY5d2c0iVMKI3Ds4sqvdxKEtkwU/Lbt2b
pHLDQq8iaqxCQx5bD9qXrTnIxydtXUxTPLqgsT7YOEg7Is3wQRXmCIfhzJrKcHSQNR2RiLhqVXlO
w/McBGuWHz+08oR2SfDjGUcAMfQoC38y5cODek2b4ig9nnauXVTWqiXFiArkyEOml7IleWR0AIJx
UHdMQ9UkdWUBsA2XkFHnY1IDxy9apoHVocYAXtYTVYRseK3vgFvkHCcUtVwmYpSQ8sboeAWAD3RL
t5y2dqktgbLxiVxCjZH3BsJcpg1gfTDwkAEl35tppwg1Mx1YFxhRY9nDn33vLRdkCmMJGNnLrkq7
/yRj+dVNJ7xlnT7VscGjlsprIdNMnMfpfQ6Mt7GKLp6GX0BmVvNXA2VciCro81ecK117i5QNSFo9
DTnzdqowTtXJFfG8AA5DltQp9WSOwKSeNXyXUnFTW2dHQEO7mitPFLvjp2Cx7WKkYMrJQDG2pMm0
zSrQ3xRL3zLUs0mhVLdL/h1YmM6BRLll4kGOaurikkTWRplRL0KVgJHhgvL3Qk1fdm8Nr7tDJkUj
PbxIoX6FHybrb0399siOo96lGyegOFcuO4Gyg51K2RtHzSnBWoVur7qkH5LcxLnj8Il+SYm7SM5y
013nuplWTVOX1VOcOtru/ko37mQNbO/ThIkO0a/0QcQhBBoo/TK64itS/529ElGPGuIbItdVK/i9
bSIAA2In5bJrNEARI8E9A0luhcOf/HsPgKCvjPPxGZ/ZF5LiQNUH32cZA17Lqd/bxSq2qdcWB9Lq
LsjAOQrUEc1FarnvvzKw0QUJlgvY32JbTBvkdTMM5PLn2c3AMCC30KRVdsxesPNAUQpYdKt8m2Qd
HkElxWajp4qwStpfh6Cjk5Hb6IllqIgMpfHgOkUA9lQ7f2gyZEk7UVp7xxjPAZwsOcX2yiAImotk
kQhtIRegWibcDgL1IBgP4vBOrKTfsqzGY43UVwwQICpiJqhISI2C/lAy3eZewI2q365032rydYyS
49t5ViFNhHUuStxsnHwLO4+RcSG0U+e6GhIw0CNZl6XvWmMNyDeEHOdxV4uZWVEFYI9/ulmi1Sok
HsLypqvmVnNMQ5fgfznRaeO9hMopueBEEt02MwQ/VtWgI8NZrkdVswpZ7rzqcd7tzWTsAzMRzVZB
8t3h7ymFwuT7zIT3SK3KEVtMRwAT9pr9RTOm6jLnogQHL4ZllvjPTeruG7BATWEx/YUM+uZNtwUy
pa34W9oBv58se2GlOOfWwHwuHUG8024BVrzgndE5X8ws7w+2lcWbIlvEU+4kx3QWwEZAyh5/SPUc
SZNp2uxEBdxTLhtkb2UCBxXodjleZ6Qma2qcfspQNm58jUFze3Z1hFEBrmd8jVzzD7dnwIyw+V6b
7ew7y/pmg0T75tGvEQhoveG9BWO2LIJ1UL2BnmpuZKbwQ57bcWjHln1vfGP3MQHwZG+n+uwawonw
309d7jMbNTU48X5cy0W6GvW6+DzAhS33GTjhb8KMj/yh9IbyJT2t3DpNDAiAJfkejazZzkB4OU/1
YD9ZBsibTbNDRaSWN+EwAmC1kNiqKFVhB9GXYFKVcKuyoR41i5eJPlBjcmOGjTTGnx6fud3Jmix+
zoE39RSXvDq3ICAMmdNa78A5ireRW+kHDSQT750ov5k8NxDW0OovYFjD7ffJ0wj6gH0uASy9wgUy
puxR0wNZaTObbFoxMlcoTIK7VEiXym9Vj9qezS5y+D6mukHU1AsnRUwEdTIJF89eeh6RMvrScNG9
/JTQwO6b/mXAOay0IQmXhuLqRQMS+6WrbH6Zx8+8r/5kdTGTuw682fPRfyLKWD4tzVm44tGQIiUH
AS/bRFVjbUbsslE9EPsPNYsH0OYsDpDuLfPoY7WMFHIAKtKhKQ19VDhgB4kqyEHo1aqlA1fSOgXI
pUmboc6r8QFbI1mls7kpjo6ReOG6YUCGy7HtBUDqMrdYvmkA8N4AEMJ+YrNhrY3FkhdUGoO24EPu
g33wwWqSkKyUfB4qf5+LHIhl0l0psjGxQ5H25rb3KufAau23ITJZsnOjLjt7ZW2XX2eHdSGgFHEv
NG6KogqFG1V5fgA5QItiV308zZ7lFoGRAtSQF1G9nWMHaWN2FAeA3wJo8awlx6izkXBsA1Isyufk
nQ8g2zVjc9p4csjwqNnWFUPJkZsl71kD+CKvTsoHGmozHtVI93ozwR39xkGF24HCIjW+JAZq/gED
N7FNnSGtsytRfjxNbhL6Mv7fzYa/HAZ5HiBD4liBdJm3pS5uzDFXK9KvpqTKKOpPXSt2y8CzrHQr
pP+IWJi3palJnQCtBhldTbaNHI6FXVuJ+JyAVcYJ77seGfiFG5/XbovErqOLs//PLZmlvfsidWvz
VYvnCrgPCVKXqhjBz0WftBBL8TrfDC4zQ5RqmudGfxV9AkSsxXSeHDB5fedYUiN22S4IeujtDnws
w4WBqeSE2uFlH2E/+qyXoBQs44W/a/n0Q0eC11+YxylbpLi6myEFdVUKOkFDZgzIEUfypBoJlqP8
DRAluiyFSXFqc8A9AihYDqlaBkwjVoBatPRIMgvZUy8eyDb7xnhaEH8qsCLE6XiC93jdm9qJmnVM
qpvxaCEDPVh1FnNYOOX4tZHVgAjaWdkrGbkrRQ365aOXJ4Ar2FURUC8L3dj1kiuQedm4NROwKy+a
PX37RM6jKXpy47zd55SUmsj0UrFE9hnocPaZhjcaGi/VbigBQUNmaVS9CStGpdKHPck/9fzpPiIw
cnMB2+CvPUiMHRcs0IkeAPnbucRmTf+BQSvl63YDXAoIbXvZgzXHP7I5s8BMljvxydCqHVVBN800
7kVrPjqGdy2MBtBdeaamXhqnDsiO1CSkIfVIlsygUMV3AR+qi6YeNd5kJ6E7t1Wy6eYKyMGB34ls
k81Zeqam5f21dyeLZic5gzoOR+dt3aC9Myd9wXRkn9sRwNXlPDeGq6ffZb/VqIiV5APC88HhUGJF
j/K4O+pwI5+LXeLNfFWoRz9vsr/TbAafoyQhR52m/1SWi/Eg5yi18TRkHVZAEm0B0fbuoe+jbkZE
F2MA4W2sHi+0GxnZkNbkXh0uKRh1hxpk9MHAWziSftK84uCaxTsZCgaOYRwE/KHSa2dK213GagY4
yHNsjDXO1WQ+rzKh/FwPsfc1k5eGSra64P/LbhjK9Ahs4rv8JBKsiUddE3mn2b/PeKJcIha5fwJc
5wdKXr0zNYUzXHv3slSzAd2AinFlV/1q/O++NL0+nfAERwGdHN3Z2sIvtnFUj+tTg/6Hr0+G9SlB
/+9L+UAx6NlCBt2Oa5N/Uo8DMiDT22fL2r97pLgx+Ki6AuekQIBF7JuKsNeuYzHUIlbWkWR+Xmao
cKDCbfpUvQnpOJXDfoAbVOy9EuyTitwr0/U2NBD02DsLOMFIkRTOwQQf3iOJksXxH6qoOyHqMOUh
TQKy1LAxwcVmSlJMFECDPT33oj2XeYlAnJenrobzQFpgn4E6Zpi+etpoPZem9hrLhEjDAheByD3U
JXpttq0zM47HJ80GMQgFIqeE/2hbhLwo8OiDksUG+s5wIyMzCkRK+dAjeKZE1PuQkxWJqJFzK3vl
VDEEyNLuZDqTvaPz7LtDbTq2roW7XHx3f3fSTjp1zN06Q7LD3g4A8r8eyys7UviocQ7ogrGRpker
d7/hn/Ely2tri6VEunPkMEbpNiBieROStk+s/tEQwAt2R+PLBNrCLwLULNKSJLPjPIPM1X8k53IU
aShAy3lMvEF/7g1wSLUJ3kCjzrdUwJohPfjiZTEoBbFn7cOhB95ipL9ROWs/ZjhFa1vwNcpKWATH
sp1ddqfMafTtmlO68vc5wIUPysQWADREcTvuz35QGamJxVcFJaD6rd0cC92U5/kRSNqSVtsOBUdZ
jjdEGxImugv8UuqOmRUB9AGWLYjh1t6CI0NtqzQ3E5EQ6PDzkXfeysugyBkUb8SdrHb8btN4gKQn
RSU3RtSjRqeNkRoTswOSMG5dSOuOhbPxAOiwcbOu8o5WNCLVLWbA25e0mJVM7m9SVtoPOKVtdlgM
5EFLXJmkd2wHoZUJj9hVpQPgDEgD0pXXwjd25FVrIg/WsSP5iq0Yxw0iR1Iv9jnx2aWlHiDasNRT
Y+YjbBOsOhKTwQzSv7P+HWl3zimmhaPyc6Tz6kYOoHT7C0kY6S6OQEe5owfORE+ZNHsxSts6+ZT4
eaOw9KgJu8Ytd5lvTudkiAEHPI/dGzV+nn4t7Kl8oFEvPG/fd5EZ0pBJswnRKMNc3BcSgQA52fYt
qhC1IcVBFBien0DAsCPlYjiIZSK3MBgT1hxJRhfVESZmk9jFiDgi4ptY80VEvmPt7MlBvamFqNyQ
exZC1dBUSaVVm3jIQPOgA9ZLym4U7TiiWNhIxKVqohHEHUm3IVlXxDgty7zARdr6b+CoffZrP30d
5m56Ka3pDbUv9W94nzj7QQPeU14uFVYKJv5rRVP7qM2D/rVOOJYu8K5bX4C6F2AbNMQODxuFZEnO
6zDpgjT1mm95IeyHaEbtFs0WWwJn/XFcHWgobwGZ8uDKdcWyiy0HVYayqRqO4qMJpfbgfHNWhYbg
Ac5NChRC9w7O8qRJ5lgmC1ZrM2s2dR3N2IpmEKp5lt4IbH1OHtyyYOvUpCzjatqBhsoNxsHN3A2K
1o3HUSvfxMINPB/kiKay+746LnX6ThciBU3FwLsp2PhUW+O2jdLswWzwXRuyiVByepoL7YVEHNTi
4LD0kOI44F2yUXbUs8b6z6kzxDEF0urTiBjyE2C8p0eGHAoyUHJt8Jc9T3rky0hbNVEG4s7QixJj
p4xJ+3FzSTQ/zqgEPpgR686AX7w2iOHLDKOPMfWUjTEj+OeBWECJlC3JcDh1O9+dHWnvZDRB3Hr4
6lACCO7knxN8ZmfZ9nSsO7AryuIPrbftbT7JlEwK/arxGigGAKINxvEcJL0Sv5p8wJP1DxnZDVht
bbRs6l/ImOZSvuLjekr238+XIScyxAkmyrzADe2wGxotItRybLM5x3O0I+IsAmxbicVIkVnabjWT
jGOKgWsC56/yUq7U+1VJUxpefJg7vzmp08S64iAOq3SEyX89YcSKqR2BRwY+tsZgB6VdTxxpjILw
W2fWTCg7Io30Q/4RO+BYrxs3JHNi928w2vYtwAoz/4GnbguCsikCjo8EGMgkmAD10kYH9yAeUgD9
vpWTkprSy4AUcOem1DQVOZMsQgFTEEUDUos+rqGMHXlxNTQJhIDG/3p5lClpHEdhyurGS011dxuf
XXzwZh+V0wyJ5r/ehjJ2l9kAN+Gvd343VHdq+PnzktfjXs1HturTIAXJavoU/1Wdy6/BwtdAHgsQ
MLB16wNrAvziIPePZjoDvpTGGhssQHdKKTU3Y4OsVlutG/WwFGYfMguHfihQj64O69iRc0eZBqjU
1Y0E7uw0yY666uJY1rWzpByVLuvsq4uwWuxLxexuoxI/XrdaHttsmb6YhidCAA26+E1iKHIUpjHW
gt1QDvOC9RdwtKQAq9KmL1bqZ28IxJOOGjlZNw0gswJ0EzB2uZCwDWNtvlCzONG7jqTjsxJlknXb
jrMnTWjmC3fa9jljfyu9i3UQ1q3FsxJ1g9Ydl8EfgH2kX2dmwJ7dYduFgjU5DxkDC2zalNzzcXiJ
OyCF5XlOAOiB6UAykB+0oHakSKMPRlKBEpkWMb8UXHMeXtXreKxS62xGFgJgQFhrAzUmYcom8+wn
swZNsWnqpj/fiMiEGkPOQL3VmIwWEVv7a7zI8H0ziOtvdrf4WODVWHcgnwIcLLM9I7my5kbggJtt
i+27d7Fyp25OHnAxdoDUiFFVxYzyrTBWb30B/qUGoosN4OoAKi9A8nNJ8Fa9eAPztuUoMQ007SpT
2oqX2RSQYRwvwHJwTaTEIG1qCsgoQ25Ds7H8qb4gc51mWLUdyuID05qd7Uhr2MnD36LHE4jF5eqV
VrcAQGhljqxjBihULLfGgHK5dc1M+mhIkyNWGo9NUUfPxoBTx64p15E1LtGz6PEIbnWGgjxpQY1p
ILPG8LHOVrLcZ6gTbS0jJDfP9fxnV5vzE+PZXyQiW2vCz95mWriO5BWoFw/51plK9vNXDN4lL1Dv
uXIGHu84YCFLrz16z7mzEYeGhmeBem/aH7JUgHBhyn0bx6q2DeLK3gEhV1p1AY3N1EB3trWLX8kF
Bg1JM8lqCa1jZuAjh3DnFKJ6nsDcijKqwd3hCBfZilYzAcZ/V2XM+N02eRs6qdG/Otzod4uo+4tv
j+apaRp9r3e9fkQGrgidWd9TXs6anNOWdriUpo5qWOTqgHGyfzLq5cYiRQQ8nKUFOXxYxL2Th8MC
JGuVyuEwHiOvS2Z+UDqIr0cpsn5yviOba+aHTBS5sczMCMCwlnhU82AXM4NamyqvARzBQgPUVGeP
L9fGnnPAl6qxcNl4RqI2mZkftjdeJk7btZQ4Smdk627HwQKrQZoal8EGuaZezicSUQMiA+QLyEaz
XGRkkV0DQsFjY0ynG9naBZZnuecNEn5fsGn7g3bAZQ2yszIWRxe/Y/uBZL8q4iJOh9dZooVJY6B6
gONyxHfW6yhOs3myBYkACFrdbjiS57oZN5C9OflgDLmp90RyDnaR6YAMUBd8IGu16OiD77Mq/Rn1
xouGIlFXny4+ahzP3Eh+kcU1v5A2GqIJDwk01FtAUYnqIotvaAi6R3y5yrBNvoq6qy/N7Dbjxsfq
KMhS8PBqEnGnwGYSFEccRGRGrD9ElS0XS42+A6qaAypqI31kruniXecVP5puj/8b3Z8ogx7AgSns
fc2GFBMBbrvBclOADqkF8rbR7DPkUiETEKjcpI1rAFkHAiXBB/BMvaY0xCd4VZMN6rINIHTF1oYU
PggwDtdEBmxZkG4sYbBcpFgcqcu9GSEuBKbmIGHAwl7HpMqRtFli4z6AAK4fd/FUZWDQRhPhJw/o
aauvQYqN7ji2kYOzkVI/jroTkDqKChx9dfKFvnaVp3iKbMCDUIJh1br8UkTba6KhzDl0ertCQoVU
iBwPXrfsb5MRfyrIfYX0mKOiB35ha+4TZKg4XhGdDQCo7FhcZkGS+MiyJmEn8xTux9GCRAXS5DGC
QeRDQ6VQzneydS5uWmKT2KxrljeUXEkWma5+8xO2s928PKWp8C+2MbQdigjQNVaIXUk10DC2vdGA
pIVNwWg4y1bXBwYuRTNtV//YxHJr7FE9KKegpkQgOnDdsd5SMH+N3q+Bewr2r91/6DQjivb4dE7/
MJKrNaOYBU7bZHfpzJPMJz6oLA5fflZqiK2oBYB1hGxJgUU+PmlKPLabFl2ypPGaISK969SxwDq3
sPBOoYxLF8gI9jXBjbgeAAb5p5Vjc6ExA0lvtwlwpM/19MecA234Vk+aCrS+iCXh2JGe0K6LIyNT
GL+tD+T1qX2XoEfP89bu37GD5nv1lFbP+TuZnxshdycchhU4Qe4ZBzZDazQb3sVdFZCQmv/rWJeo
csr9f5rDkFhzZES3kPPmgPgftiaRNp4VC8odpwpp/xeysexF2OSZsZKyEMGKcqPe/0mG9/d1vpWb
RbLDlEWJuO9gHyn8qYKlIgJcZePZw1YpgGz1M6D6afCUYqv3GmtuQTvVjWLnVVNx9PPGO7uyaR3N
vWk+k6UpcgNRhQfcoH8z/u/nm7x0N3VuDyDonxebQUwyl6z9k1f5ayuJkGrZUM9lwPmkXuMzkItb
zA2VDCXlYD+6M9QLZH9OUXwkOTU0n0GcSjQGzUl7BIvhSU1FvQJY9LtuLEYUmAOqvWebVB7JVnaH
9doNMpCH9w/v8mxbkIaM1i4xOuYlgum39nKS9MNJTXQz8eqDFHlUXybI5XLSpcBrETjsPeBMfmEF
SyVBWFP4y5U7jMZECjbV79VcAj5CsoutfjfdT/1IT872Ugk7VORiwIgaT2BYQgG72KQ+svgJdJzg
xlfo8M6XyOQkoIYT4jhSFifQTFCfxOQGyDZty2fnB4kIdJzkq7WyW2dG+WCS7pT0H3M6Rfbo1Thy
VvdEcyqXWb50nzV5AowtGs5+qRu3ZnXt0pga5BeAkIQ0EdBrzzSOZ13bVnP6486uqhkQZ5SwBNbo
/opKYpjWswuEkKdxSL3HHuynctBaPoD1qOeV0Y5P2DqQwvAd3Q2yAod/bgHiJRKWEbiAjGGxe/w/
cawGqO81cH3iZtrQzWWNGye79U/yO2ThB3S76obUn0S9m794/RPJPC9nhvRRTEpGJdIWr0tvt0QA
WZvy8wSOBVDBpz2qlq0c70RUYa8afe7n4UJSsrS0pDiLFKirIQlBWINEcrDLLR0KnkGPzM+lFQmw
JmMJ5ycd/vfQIs2Jo3FfFyB+X4VqiUdLv7acHcDfZf723pHGrffH0NfLRauLNlxQ4rhJUed1nuXZ
bu7ZEyLqH2PqUWOOHbh3fAAhS6VqyG2RvncyNaycudqCIBTlkh924OLGCZc7ILXX0adpW2S6UyLN
t0XSqVt47wCMqKZnWgCikGhAHkIjSXqwL6ey/Ky1LBDCgVsbazbgepLQS6P8nGcMADKjjTh7mgNe
FwcXq2FGhiRE2BBILMK8Go6g1d5GAgSFHgBiD2BQfr4pX+GyOkyBxP1qouTkoeOYgweoAe73Wb5Z
2qH8fammU12bzn+Qm/mNVQb/Nhm5vZ0sh50BYq4/JJPQN8IHwDVqSat1r1XjDLlGwZRAjKwrj2r/
NVujfjEQWtGLqrskMWMbC1Vz34qk+JshgeTvpgU2PZDd8Dl+7zU+vZdj1W3ycZiehrkysPAHtmi3
lAmIjupNPE9g3fuEHAyA1Pyhxfl1OCWGJObDZhjVPT8JxMilZQ5f1feKD6KvptR4SBehCT+9kryI
uo/1wh8T0JBmofug4UpKtt6CNKzkRZR6nUHymKm51H3QrSpfMiGZMlHau7+LLpTKj0wp7q/28Zmo
mdV8q/HHH0xDpaVJAe9vHBcHG8WPv0pdbP0aWvrbPi50892oudSt3nxaaiL1xwIZGjRGnQQ7/UDk
iJFbgko0ZNBKUa4QNFYwDcLbWLurbu1PwKO+Im2Q3x04CJBacKLnIEMOsCkPywRKU2R/o+hQghi0
E2unHY1tqgz61eYfarKMfe/BkPOsLiRD/SdKGGnOX22QTRedXRAagcLEX8tD1noQjpqjQrzODBtv
VSGySHEfNWxfOmMZ3NeZFF0JALzcReSI/E3wROu6AIaF2fozQAOaAkscYGiv93Pzh1GXGjJqS6Sx
0L3FWYaKKOqSeizzVx38NbvIQAGfLaGVmVzRU+9OpmX2gKREaQNg2XE/2AOSzjBSdjREoth1Khr+
f2QWKDk3HSJP2GbO15xkQNNqp0T8SZI15ViTSmXRAUSlv/GIC2TO5D0oBeK4K5GI/5HfjDP25HIz
h5mBoYI3+FxNSf7UpV279+fkxZsiSasi2aPWLqlvpHxCIS/ek5G29QFVHKTT1kLa91PSAKojjsvS
Cty6+b1BvfmRZKSlJopYvXFQbLq5U2TLMB9KxKQCZUw9zZQ1StcrGIA3zjynbZKXuUyXLeGhajHo
3IKi9n/oiGbtSDb37ngeJdoq9e5kAHqGx+rnNaBCnoWFIwlfIP7ecWQaCaSCb2ns2ma0X/ppTLZL
Aaqje/39eOrHarf0LP4aLX20dY2xPVi8aX8HgjAoRARAImq9OVcoDAuryWx/B0MIRx2TqT92AtSV
gEl9xcGi9+h67czFTuM1MqQRBXT3VWGV58z2NzoC5UcaVcAOQqaNVIgSBercZm4drCop5FJIGpLh
sCPCusjR58MYj/t1SBqtaquzxvKf3uR4M7sGqFgX9XGYc7Ea8Jq3LgCf7mYvNIR46GrrzKRP6Zqr
Kd3dUuPxuPRxuV0vIue8mX51VfdMRuudrX+ivKj6C+XnkWF5fVynSMwU5+s9FijaNCB/eAURJbDf
QuKJ+rmfIqU7qXekoYYUILbDTqd0E+DqSTBSpe5LJw0a8GHtVhvSdFn0W9uZ7k7FgKlHEV8kmeMx
FfV4dn1EjFUo+CZ2XKcCPymlInPlfadQF/hs2gh8ZUGjx/NG98Erqcgfge3/V2ua2pbk9xySyo7U
d75qSD0iq6SenHSRD4A7uWKyVLYkw6F2A1CKeGwBC477U34k8/XsreN1fPFy23oDw0GL1IKu2XMq
vyxt42yWFaCQu7zoZK7KFv9N/dMUGS8GssUf9KTdokJeq7f9CIQlP06wYyE8BWdpV3UimXmoKSUp
jrLTJmRTBchVnkAp1oWGSBaj+yMH/qQPkK7T+izIvOXtZggiqTdwVOAwS0tBsA644MkCYGGgQINX
TGEQEkN6jy+8jsEvdPQqvzooiGPqWWX9fUKFG+ryUI86osLg55YNMGnRJvUyvrnby9mW/lywRTsp
OdBAzHOUYB0g3du07XZsQjZNXOKI0KBosykDz6zk86nL3kiuE6ECStedDHCnyK4uY3Ba8EjWTLFc
2xRg4wmpUiqpu/mBemtJVdJJwFeppmKrmzqrtfjqV28qwCJv0iZuUYbXbavWTc1OM8Ev2i7zIwAK
hmdHNkyrm83UiHFrWCh6CGIG6j0AXSFTIhueqSHjKAUWYG9M/VEpcneykJZeWPKQEL5kGKceIB50
IM84CIhQVEQ2s2UBDT0DSh/JtFn02AGbf/qp0Z48IEgfkha50khKEkhQG8BP2pRLgPgHIC6doX5O
Qc8igS09W6sigLBkejABFguUArAoogmQl+PM9mkGHFaSzbERb00dSeQmErceUndwHzzwEGxdia0g
gIu6gPfDBipRh6+vz7Lm0iQFhvrg1CEHTsiDluWBAAp4GqAQ/9qTMg6usGd81xk2iYA5HohzM+Zl
gY0pxqrxZ6dzAeIMIakXFLkELPbKjZJ9au2leJwCUrY7iYJpG2SB8j0DZu9XGmL1xvfG5ABvUWpR
tjrfDElriqX72vxQk+eygpluonSjMlz6yltvLMFHibWwvEeyubuzksqbyfHTv5MPIFYF9cW8brnU
sp52DNzDGxUAz8+f7R9IVkVghwL7+fPn7Ms//dedgwscoIX7x7Ec3MfJNN1HizDyQK0QDnJIMtL6
XtY9IN8iILlyoKEPpDEZddd2pIjtfjIBV1MaB9tO/3NnTHPyGIcSOQdCrLy0qBH68YH1vZ9E2uI5
BOI3q0SKJMJVySPOdgs9iGRX91Gd3dTfkrRIHm3TtzgSkJEd2Sz5kWQ+6h6uDlgXW6HVCntDQtdf
BmOjpi6xPAuxuqlC+oxpg7R+KjxugG4x+e93H/66nSKtBy193GpfpYyNPqkBh62tFmTWSNDgpGEX
sAS5Z3DkgKpNB2RyghS8WDbUm4xB31UsxX9WqTWGhj8qOx2IOWExND5yAqAgD6X1k/pkYsl5Irma
eMz7ZWdk5YTyKBPFxSBDJEpsIsdej0jk+e2KCUDjD7sb2U139f45F02TLTWqMci5b68XqXOOEyoh
5p6FQ+Xmh67RgM+beeXzIBvqAZ7r9yjOihONUNldPVvIuD6wNgXJ/YcZKfjc/q4JvOjGdC6fSdT4
KSCmpe1iNF8i4cTH9SmuSmjnDrmXfe2aW/UmoAc6NfR8JxNjSCzJoMHXlwUpqvWFwmNUXy3VVX0V
yiuQuboADekqeKs/LY33lGsaFljMAwh/xP06WMcJ6DAe8sZkS1Br4IRqauec6R0sUZYKCBOp9lib
AKbOHDY0JMXqYo48P9vVsLudjK6TmjiuFkm37G9mE+6EugX/77T5TiuZm2VVQysdWv5Ypolalpv1
D9nSOHYj/LCmHzcmdoYgVIs8UNQnFYOOSO7cOEHuIfZb0xM/k++GRDZ8BgdGNtR7kOoBN+5DTj2S
6Wb8pOO4XEdyqHfxs4GFqQSWjWUzTsCZya2uBPQ1hiZOa28UnYvtOcmomUC19NS5vD4oBc1CvkpR
acgXXv3u5idrQDL+xqMcBLKAhY83A+8sZKKhATe9BVxWszr3+j+UI+D5zr1syBa7R2Qn05g0Os4C
AqDd5DtSK0M1dGsXLmpMPWo0txu3ixX364RKoYxX59gX/wEXjr3lbrScqMFnzxFalWMAfk8lIHFA
OM1dhq6ZskV+OT8NriqYWnrbB1OHYs4b9eo0rlNLf5pVOdF0anhzedKs7veXv7Mf6cbIlRo32gHt
vDlFksPSXZkvkYhz8iVf5s3YZsW8B33feZV5d+bkTj7UIzX1lMLKQZKG02jMi0UNMCaou0qVE/Lc
UalosS8qqS2r/TisamQDC0qM+/c0tlVPiXF8sbtT1XL8rpEXRy4qYe7TBDpOk9e2OwJctDgDeOJd
NHhhIkdluuiS/ZmYnqkhumfqkSICrMypa0V4J//MlqabEuZtQIGjBf86553vx+2AFKK6oIp00EYg
9OVeekFkm8876lpzkV360ryANWk4OGnFU1nrmoZ6v4jNgmRIsKZKH2HwHsd50tzFWUK24UZcALDL
zwBMZS7ai5rO9vF7Bo9IkJZGaxwtbhoB0lwjYLv8F2Vfth03rmz5K2ed5+ZqzkOvvv2Q86yUZFty
vXCpbBcJzjMJfH1vBGUhnddVffoFhRgAZjlTIICI2HvE/RqS+KyVV6FwYJbvlqDY+JSZlne6Wbdo
VaJhKFOzlmrhoh4I9rzz3Is/3wxVbjS01XMLaQrwnR9Li+H87Pcnqg8yeyDyiIsKvDg0LKbLOuba
ufCK22YcE/vgiman9E4fh2JBcuOMjzglVPvfDW06zVg1TLhI7/llTnIGoomlJs4+PDhDHsPC8vRH
DSU6ezV0fmwnJ2V1fzvpqUH9Ay4iTWDaZK5pHlBxZx4mA4WCqB1EdzblUQ+MHMdqvTXHUWPn1fna
9J3WAnwanMhMvZsx/tTrwVGZZn9U0C6iuo2DGgzUhoU6iwgE5BEOTMfaGdaAjymRvYim7vziQuKH
kVyVnnpkBKLX+k5Pc5ARL5LZeDdcA5vZYvL7Blmm3iK1AnaNOz96KsBIf3Id/qCzMn6aVaLstlxr
wTsgPajR2CRwgACiIoKC737MNa48NiywScOtTdPqGhjjQg1KDR7uxyTFgd5q0nQJnLZqbbY8BzDM
z0nMHm9rlPk4expHBiP2Fp5ZJtdhGHSsJWkxDqDtlkmPSKE8DZI8QMNd1q7Qi0eSeJtV1oasFrEK
1HbbLsc4aXFv/XOIow2Df7b8aWOhUHE/O85jOp8VK9449aYNI7BU5I53NVDDfy07lNOAQqtdk242
1GO+0xzsg5WutM0EoArJXqmmoPOAr+GgkHMSF9KTygREK6jnrGYfycd4QLwyRuDsyV+GPk4ZFoVu
2kY5yFMWqtTBlBYEy6YtOd6YHa7/MkbXRIRynw9tJye+q6ogq5qNHjNPSRYjxxHzpvxCzkA+ataf
3iU+JX1qx9AnsLr9WrchB97OWHULX4taZCp9AJ7higak3liTCbpMGYB8bZ0LE7cQvyKkkYii6mcU
HoV7kkox4q4cEHbIQwSC/5qUqVaIXTvnsJtZ7wAGNsK+1y4vQef6B1tC5SGDfgTZtKhnXeGAKGSB
fLbZz66T4ECjqPmNnlQf85I/qdS8pJtFeiLgEoGidMTtWHkE76L+QE2AbPKHfkN9I+zetRY4sI5+
MF2UIxnNIe63wNvGNcbHDEKOcsde4G1imKs7Q4tKNaxDCd+q2WmEhku/CsCjR0S463PT+StulfGz
0Crku5X9eCCx1QH7mw/j99jW42dSAY0SaXCaeeuR5eI7GUEFFD23JhJmaA4aFTelc/zwILemjK8d
qkUrgIAMwIDbOxnWImrq0HzvKR0bmhiYHUjRIV374XLnXNZhsalYCQTaj/nUpKKzJVE3A6K1h9xO
GqumUn5qLELlNx9PTNPLe65/xqJ+D6B5vCvohSGbRDZghAC0GCnBg413TVghyRG88rNEBgdpbHjr
fwxU85TyHUUG0t1M1qp5EUesreWdKw26cZoflHsPrAGlHKh5rYOOMopDXP3sKZ0BiJFVY/Tg5ZEu
ytC4fZDPSrLcmf+/dGpWGpYOUfgfTW2ASWDUYiQRVwDhYMiHjln4xc7dbl8Our7OnfbSVXV1Am/K
ibBxPH+crh8SwBxniWB04gjrdJYjT85kY1nu5zpY4AYd3cFk+wAkc6S6KZ+tWustBUVknR4ZTsZI
MsM6F+kAn6q0ck+SeiPTy9iwBwep6DVS1n6+2dWL/sNIqrvhfzutHoo9/k61bh9GQbu1BUdVkGyM
AfVBQjYkJtH0Y4ozY02SjiuGWU8iudEAEv8DXWRnNRBV5PTvD7Ig00A1j3q66WB7IoAMBIKnCbk7
oAwJsiwEro9txCsudZ1ugR8JcQrvSA13+3IbtPlnpUI+oxmv5hmoq0xpgYIkEfV8pXQ37mPDjW5D
z0Ha+qq2fNxN64B4TxkSc2bYEsIgUdglNzgld1AnykcNod4QhLvC8sodeZDqbijpCPakvoNKUUN+
6/MxNVnvPkHTu6jYtew3gm/xrAEbS+pSUwB7yuPsREJZ+dWA6lnXPc3d3mqa1VSgOkyNoN79NAw0
lSXOOcrt3sOYwFPwu6nocbUjnktJutcGVXrm/YCgq4i+VijWYVvLFingD9GYMY9X5qBHqxIXOucg
MyYg+/olH0EzgIG5N31tTKTikbcaR0ale2UF9l6kvJmH5FD0HAxe2EksS8+uD2PDNPclA51umQbi
xGKsHdzp+s/CQnASgeLwB1D/cBLJfmTMbxdOHGSfKuGXmxYAzsiw17ttNDEB7EQtQwkPwKHW4OnJ
gHSdm4A96sA1DgzcN7e0AQWGdHkwOkSNt55l6R06CfJ07TJZ5WkbXpAnH16ox7QExVZIYNuQri0r
B+ybFfZhRQlIQeU4W3oAXeVNf2nkBLOKZtAQj9nMMk3LR+wYaYZZqeZhfA1mPfA3y89BD2IcYOmr
qgm2rt6yE6jSWlCYo1jNAOLIaWIv98dQOkGmKC1E1GmygYA74kirjqC9yQucGWO+8JoIZRRyZ0F7
gb5styk2MQ+kwmWW2Ka65yzV9iIGuk1WtKC/lVsJ8lBz0Cg5RyI9SGr8AmjA8imGJfkFBSJodwlw
Sc+MgwkUE9JT6hwlxlGjfH91Ux44MacAQ0IBRx8MwNYCq/MGqRs9qp2ZI1DZO/kbXbNqgFU507jL
gBuyLSpn53JhHKhpJxFMs6xbFbILu9Y3AMDKGJAUPryUP5lvPOcu2cmkPKkXWGPlH5XSqvFeAUZS
5G0j093REEvY7sKtgeqrYj8+L3h3UrIKbAHQCOmfZJmjRi2v0nVmIL1jDhMNOXiuhyZcAUQQNxpe
Hl5UUyGUcE74K2l4UaD+l0/Igze7WtuSsnVBY7ToE1BWAj0uXIRRfunD4uBKUEdqEMh1b8Q7XZfh
FfvPLjSCJx2QHdWsd9OQaH88cwizZq9V3jzgb6fPIhQWNVMJliF54wc+GfvQyA9EoomdWbFQFuqR
mRxJpIbJwUokK5JaMFg53o3TB9xkD47+h/K4m6rhOm4I1adx2jfHwhUcZeiqqirXMBcZRzbHXH01
F121U+1uTa/+Tvm6s262tw2SnBvRgzGJark6wCaAIgjx5IqAUQatb3DVV8aAGSpxxTCi8HNFSjvB
L32D+BRYxCV1aqJlnrHxZFHp7EWjgFPnLW785/n6mm9SE9vpsQLuAxCpc5SJIfqUlfVwiWVsikTD
1EGdjT3imnRkVX6W3j2x1hRgCf05lHo8B6hJb0TzlMpIc6gH9o0bIROxzLdgAnVPQ5oVwaZJPB+M
rHwr0qSvV6jEcU9z161Ssag5s9bG5FrVZZQAazrIr8OYT8jPwFq1MDrQUtMYmrJhHUrQ+fB089X1
iTD8tfqSb35TNyYnYF9dIZC9VOO9tqQvfZ7k7kdxM2b+gZUOIKiNiAerRqKl2FkB2BWXNz8c3/U2
s0gW102nE/VCCbNCYhbleJmVGYhIPnTk0uQ4fs0zRgxQMjX7gzwM4On2qCPHk9SIukOdVRfqk5bj
daYXe10i6MRYdbpE6w7z74R+B4DDRmlkAkuLJLTDzc+EyyEkp/g46xhE2yF4G1HIqHfRErkwbMt5
2C4RA4asIZywB+YR2MdJNlljyAj+02gEbbQcjLG/FKGziiwrebSaNnkcozh5bBL8L1XGdWRNHwEN
Ut8CDF0/k41cdX98DSc9PMwe/aBzvLN1vqM5qEFSOwK+QTtt5mc1OEOsGyRLzA/T8E1cwjhYmJUJ
hijUOuDm1GuQLheBi1DqvK6FQYrUI11V4+KDW/x450ZGXY7qMnvajqn+59/OQYZ0FOGC6frFSfIe
/w4aMvesiZUrLZ3AJXgn8yz97rNenCa37q+tqM6mxDIVUpqaBls7sEO2oTHb3CbWTyn+RUFdafTb
NMOfcx/gB7v1fNEED1lrIJUtAlmAxoUs57VPSBj3d9jnAvs9lKjf1CDNRz+JMMk24QieYFBCNAur
rqxdQFkigIbOthbgbJYayYDt7h5y68VjEzCrXRd3n0Nsf8pLv1krOtypnlCDNA0PpHJM5p4yXGyS
RLy6hTnZG6vvcJaQvLrUuI7jYUVwkUFgGth08Kza9Miru3YyZYqNeoc9NkTSITEquuaD95zHI174
Uk+q3gbnY+Qan8h1VkljiXyFpaUNeC22QeovhO+ED+mSHIZpiq+axrJzwpp1Z5nlweurs17hd2sF
2W0TJlGzGQAKu7gzGNLPCADQy4DltVZWMpAI+psXyzLDHU3sT153M3tnnxtH18/3avlhQP1ytlxQ
OGYoPucp88DJ3HmPQEnaDKj9vZCk50I8hOC1BSpNlyxZGCEK22vfyd9tHO+xN4Zoi4OejItgOBm6
DqSwVTr2mwJX/wn+tMGcxDM9OdAQ8CXg3OB6zjpMBrw/bat2DtRMfgzsVyEc4M+iR7qm8v9Clte0
NpUb6pSA3S791DDq3Y29E8lFTaPG/u1Uvp75OMPnKcBxgxpQi1Rio5pxHJYgTej3LC1RP02GoHDs
YEdlOS5uNssFaW3qli2Ssc2++BKNyFcuWoZiJlm8PVdrU5eaBleMSYj4FlVxkwpHxPKMA3696lGF
sqhRfBTwrRWhcBlvL1Z/9foJSFA6cIhboVdfg7z6AUQY4yqwUl7HPPyL1IbuuKuoH929U1rZ12Ed
+Hq+RzYLcidAKrMqm0LStNjWC4Dpz84g0qeg5saT1ZXHLqytlzRtGChWATPreGX9OQAponAz48Qz
Xz+holKfe6TzUnNE4uM3ZTPDpl4HgWGAoqktrmb1grRo8O3IXMVQoDEtp11PAssZ6ajB+eaHJUZn
WwGMax/zASwXdoRTJxoUkIAeRslTMc4u4CWCIf1w/I2LUlEvMVh8buLhfWaaaURtuagAYgKAhU42
vcRScAh1geS5647NX00j6SWpkreX9BzkqcaQrkCsUnI+X+exEYCnkVJSri2zAe6rsLFbaQOUN5j4
iwHGO3erSxoArwAIzORiSD8X8Zc1TormWpM5iwDLyI3nou70YZ2XB9qwAxZmwqWqyLd5N93u9WMQ
DW7FqE+LeaN/s72nLrkPVbHQg+lRA0IFuCmB/at5AfiJzXFLIMCkYqga31SJaFckkqHN0m89Lr7W
vOXxerDKdtOnhfECjLuDyZv8WzYOCK8Jz3rM4yTc/789ADJTLm3dEFs7tY0jNaKNzbn3z7pesGcE
/euboUaofbM1XwccLnuvmvq1wArH+C/mMExf+BDaa3BJW8fIN37MJbJB6LDDWMsqZBNAhThLuSfV
oOwL3yHnuMqZUFVwEi2ozqG68wBy9q3OGhnydaK22PaxPgFvRJuuHHAo2zZy3EUnRTKAbqO4Ap2C
hEiryxAZGIiqFnGQ7IA2/glRwWfzA018cEoXqR4aatw/dNSLRxuBP1NzAOP+E3qcen3RLUtQOZ3B
nQVgaK8OgCOZsetAogjjhdUgcZ2JuDxNgCA+FU5XIiIQr1KpIj3SkIpsddPFMctb6CClXAVdABO5
JlWqAbTJNRqwNQxIBIwBdNhLSO+5J5f+G1Ea6iyMV15r+7Nz2QiAGpK3U5cJsgR+naKRIul83QRk
bS+nHFw7ABGd7N5oa5pKDdBzoGq8gxS5IbA76W5vvnf8W/hkdU94d7Wo7gS1EhvoVAvr5e+cx8Zc
+n1Wv7YJIhNBa7wEme2Oq5KxeJNH4QhkoYof72gomlSgerUAZTFqhpxgMcvkKWpUgm8Q+xHg1tX5
wXSz70HOw2ck4Hc7ndvGtvXj/PMQll+SKMm/oa7+O5vCv3dAiQHQhjNnW4TDdnB61ODYRhKf2sFE
kY3sRZGfIrXoQyal3oDPNfWsfn1nmFgXAx4WDflNNCPJQ4rzBTKHt0Pb9rsh9g/+qONurgZT8hzS
n2UK7M/Re4rma7XeWUvqIlgAvAXqztkBc1dGgDpd5hTMw4YO+R2joYfYonwMmLu90Rm7Pg+x/Yn6
4Rl4iMDlACk9SOWBPdmKASTnqb0mozvV1kNgOVsyRjH8i9QGdy1+8wfSFYHh7cvWt3B1AquLLZdZ
xeubM3WY4CQuXGScnLDgGiC+8ePP8bAhbgES+nJDvAM/LbrEcP8pkMUVwFooGDgXvaJDwRKy+9BW
nmEBJhxRmCgAmAqVOVGBU4ar42Q/DG26LoUVLgzUAIEIDiS+1UJ4z4NAHMxB2czCkfjcJHKJEN7z
GHE2aaWm++gpA/kFfQZQ8X8eQvMzO943RTkgwzPir4mf4kK2KS8ModdL6yNxATAlhX2UBoCEImRe
g+5yNo84VB4zGFIwO2yrIEoXHpBmj1b2g8pcVdXrjByk0IZ+ut2AC5GRhhH+EIm4HBjkbJa3rLB1
Ot8na/SCnzW+/114SJO22rsJOqnBEeJjZy85UMwJ5IDfRJcAMFXiZChIiyLp1o5u5XulUigXQWbK
kq6SD+C9+WUY6ZrA0Zd6YNkAhqvHKZaICs2jkDCRVl+9jT0yfD3cc8dLN2pvxUT0bwYXLlin8HtY
fjjXBSAqQTjSqPGVmbLHMEOVFzP3QwBwZd715R+m9SPuvfhPLsA2bbLaO/ZIeLn2OnKHS6uN/xzD
6GsMzIVnG3f1++CxboYemVngHcu7JLmauDDOsNI8k0oTxl9O2YJsRao6lGVtRgQLkFAIUQOYsvIn
D9bbN/6tpocbJ0RWmA8epeNY83btTdHLOHjNqU0N/Ul4bXFiefpaOgHPl71VOcsQSSlbI4qNpxj4
C0+ISZBttBlgo2SlPY2kBpDoL5YbTMvSr3eerH4CkbRxpJ4SdR6hatA2nPWdQYnKeWRZeYjB4ESZ
4LgH4YiUfkpMD8QYP6WmqKYSqSfyzyKqloSlSSkdKq8jieyFawFcW2WUKLeosRZDm+mSbICD5AEI
3kIED4NsTAApAPpYO7gSNoH0E+5/j6GpHUml9HWkh+Bg68cV6QLu6lsBotDpMdUD84B6MW/NjEw/
+MBju05maC864ebfQjfeNnrZnv0eS/ZMswCe424VumCBJbIE4lL4HbUCWZULLwyx7FJkjylUoIhg
gEjubHzTuFyXsEum5q361gS/7gddqUIFUroZOUjJfuK+j1MAQdQDRq7MIxz0vdM4yTUKuo1I9OEZ
V+PDswAck0RmDveT1Lk+Ms6d1BWL2Sp1bOq2NohkH0iVm0h0x35oWpOYdY2DZbipdl2MC+o21J+o
GYKm24Azblx1canny8KoLxUqHM9DWRtPvW0BYdpu2M2IOjDzpQFEqx1NgINU/Cjn5I4wlq2vf438
0Vx5saUdWTimV2fK3cWIMok/tTBGuM5uv2h5gg2DqNgOkPTG56TsruQAGkCxiPXavhZ20B/bTETr
QvfjP1sU2soZaGo+sWA1tb3Av9OfWsbYdV5bouDtbyUWvNVZx668j7FGYZxhdX/6QGvYtBXYNAHh
WuImSm6KSKbG5eHknwCqchG5Y21JV/cdpXA26za0i5ds/EQc35EVi0PsWgzgKgF/9TwvW/aF154m
MMq/2P6NF3N8ePWMv5oxqsOUV1d9JjWybvmhsuNk9hJF+u6VB2Av8vR8MxliAAUyQ7l6PcXPoWmZ
l6rnB92LsnhVS2R7HD3pEDofWwc951u9z97UEfX+oEsuIipvXOjsCjJt7O+06BRLwgvEZ3CHkT2Q
UEn2C6MCUStCrMCnkw7KoFctqsxw17FNvczwFmFSLxKUPfISqTPGsFa5wXfpvwJ1vChxn77epRDT
gBRVmnhUguI1kr08DwBIOUVAlwai8eJurht3TcRLXLK5Bxqn5kYgplihGA7b0awaF07UsyvAxHyE
r/t6yV07eQPd0Usr8uo5zMGyVRiugXQG6FNebpPBd774SLXYmcDk2WRgxn4T/dIXg/4HkPecTad7
1Q40RNYLbklWZAcjIFtruCQ+DEWTfhr97onms6Mc4LFDnp+Lxnav2qhhvyMfZOotapwjh11RPHso
8gEgTwKBa6eq+Gvete4aiKNsF9ipePVq/WiKsHquO3t6QF004tux9e7Gm5HtSPzVTc+cR7vJV9gD
bHAp6Xzqp7i64MKgnznsWYj4aTQW0Z5+ojbcQCtqIAl3KFc2s7Rnt2i+xIVw3ioP5MqBnVkPYzvm
Zx5gKSWDE2e7rumSF78WwTYHpvmWA2j2JZrsNTkkFUtRA1mJE4BV2qtdIoDMeeq8Icv3jaHA+tm0
kvbQugink95FKSKSc96iXHPXlVN5+86utWdn6r6ECLTHBd7mE5jonjpbTMvKR1o6+yC452l61Edw
IJCqK+L+UmFBShITPBpFg2D4gO93mYL+OEXgHhPkIDC+mQC3ZP/JBDR92HXthdnZppUY1KzDvjr3
+RFZ6eW5lyrSk0hNUqMctPOmcql01FN+XGTNadLB3dus/DAcD2qTCap1r1zRfpOaDxePuFVdYltV
u9MPH9zjTYfSjv+KUhfXth8bcdqSM+L0oT057cHJrETqzT5qBx9lIVsO3hSvlCONs90QtFtz/MfU
AGngFagXjvy2XseyosaWFTWJ7DnS4GlgnCID6ciqDKMssCGdMiCJ431ExDyZ6pmkOJW1donEPyoQ
Mq3UWyagOzykWuNfmzZFdau8UzIn3PCMmvGalnGw/p1H7DbbCoWwr5bmooKZac0qDG1zCw6Y/dim
AiTDQ6itUj/21jFwNHPsiatV7vnxtalT42koC7bnbY28EfJGKmSNXJ6+PES9rT9FWjJd5FwRLxDH
qop248vLWnWdO9/pJqa1MSbcXIcfVi/ugGikHLlTXNwe+W6k8u0xWRYTLkRdGyF6JslKqWfjx9Mh
YqTUIG5ARkeb53zVY7e9nFBBJBAt+TkMI1BBhxiTpDQFpTLKack4TM37iEZayEwGNxev78cH7NuN
Fb4P+0IISci5sVaxo6UrHI9/wiYRJBKiLw0DhjC5zZhKqXT2nTRbkfJmBJy5E2azszGy5PJeEJ3X
+641+y1O4Ni4JeLq53bwVze+eX7kyCTjYY1q6+k70J7eHN/QXhsUPi/zbow+RdjmgV7cFQ9OxnCI
6CsH9d5pe9BB5bATZoUyiLzx10NaDhunzhE8TQ3Qh0gOEQBZ+ftKC9dKRXpqJtubusWN3A0CL9H8
rFSEvExjYx1lYch4m1BSjiz7KNPZBZ88+9xrKdiinPF10pJ279mNu+qnZnzVgfYMGOhEnHXwDn32
J4RapVvuOWAhSnzQRGj59Fr6AUoQNbvB/R0q3fahW4bLEqgL56REkqzOsNj1rQFUKuT++lmR7kO9
QVkHuVCjJREu/+vUWrZuaw9bGgd8Tbm4u/oqHs1LaQdf6hjrvd/jrWnKWuZMYG0l0ZCVzkokaymd
Q+msS+e7sWSN03QFzBZEcisP8A9zGyPr5Wd/dMuPfg72Dlc3kQsT9MaRGkte/SpR6W7HkfZj8PyM
/2Ynp6TBkYfH6TEuIutsTAPuD/Uo3gYGAFCwK4KSGl9C4GZIjuyMWaG0lHKRViA1yRC8B5Xvb0Z2
o4e7T1Sa42X5c0pK6chx+ObIrgdtuwPIM3qMckE1MVtHNsp+Ricslx7Q8xBVAHNHVsXDQyKbsUc0
P4iAYUwGalDxMzwUKVDE48rvd3cjGE9eE7z293cDIoTG/QIHYzUH9bSx2YSMjyeS2gSBzQXz0oWL
K4GL8i1MAxlCyMDpmETNlw3uyADRi/3sLJIuzHKJ0yuVZL7xxgau80BH/8GWFelBAQJJxA6JPIsM
vRk890PcnEiF6utkFbAI+DSN660tG8EkgPKUZ8RFsJhSVzVGr2+NTCsPSkU9T67Bsy7Rb2chQyCt
abFjuMN5CsIBf/tag4iwPNjh/DLs8xx7GdBpgownCIaVgXLOK539dFzer93YAzsASFyfbSMqHnIR
7OOhB9vs3VR6VQ/7oTSDRTfhzyNPTXebt+EOOUDxM0gW42e7c3GNA76ebW27SPdvc/aQaf7swaOv
qIRzM2BPhSGA/CpwhoH8JgRuk+4idb7UwxPJRYbvrw+iYU2iCYZUbUNmjk3wCle79ZJEv4gx0JMD
1WivnL7ZttbsVEoiJTMGpolvLy3LLV6mSE7JOz3Zjh6qcngZa3O6YhuBNascs1fWZXhXDJllX3Dm
sy9OkP+FhLJ2R5LS58PE9vhr+KobrX0xZROCF/Yc1V7+pfT6LymCXkgDWkzEjVn61ucGO4PXsNPE
0jQZfwRwRoD/uVAc+8QZwRVQaJsGIx9RZozzLi+t12Jqv0xxXMt5hmZyvwrNfKYrBeQjvNT2GG5I
Uo1idiRdFRTuTBF551J3wf14F9mpPSBV6SjnIvA0LubjXpNoi6JBaglZ1BEQl3TeMgQRjKThaB9M
G+mQDu7FFLMailONE6iJt7kJyAqtyf3tTAvBUR8fgaV1BYj14ZPLU+Oc5PxVL1nYLfEGydziE7FJ
ILsDiC9ldaZxgbB+P83gSy6pJsj2XtqOO2bEYovYU/PZ7Bvwh6aIG2jJDyO13efZwR3wGnFxxadb
ydYImm/E8+5RegiRwhPbOzVk+fAjVYvksJXIGwdvg7qsY1BuJPbVkk1h8B82AHj2o2dZV9KHfemv
Kia0ldLxEq/MwMI3i8sDLVzoeahffdQxY9Do2dDYnXEzke8AZ3PCDgLM0Kbw1p1gwWE0Hf9AveY3
onIhP0BQvo9Qw8qkXTSxpe+Vrzc2L4jb1hscx3Uk2/76COVHT1Qi9e4+BY2985tAALewhqZcuhJg
sWsRxcoL393YUgRv2jg3ZCWdcsF3BrybRiICKkfGgZdJM9CQthPtHl8syEgmX+y4VvG93jjILwm6
Yd0GOojsbOxiLCuL//QSc9d7Eahr7QD5dr7hfAN1MnibJs/6XOOTroIs0C40E6BD+T4bElBVBMWw
NpH8dgniLN/Ryu+GQYLkb/GZVn5qSptXG6cMm9XMoOjJVGbQlCMlzYnHdDnF1sLSWHklb6stUjWB
kQBuTQPOsKMB4MrtQH+H/+m44ON5RfAa1NwAnkSV94fZZ94l1SLjCdTtfW3Fz9RUOAauncQ21wnS
mZ6xB20fquKtLDIXu1Hse1ZdCFT5WeYOQNknwDUdwBsKO7ATFzx1wwefMe2Re/gUfidQ91+Hj0lv
ho9+Ce7dwkJUhkQyBCIXq6x1gjWNshsveUCNpI6UPMRd41MYeNkRx+GTVTrtQzv1703pO9k6yNNN
1JfGyat9vhqCxH+bxsd2rPNvAYDe8YmL/hLYIWgYTHz2PEZuoOFl9WbyfCzzboADaug17lKlrwFe
DLFkykmjpkBiRiB4s6/FaL0bwG2bz5lw5siNDb6OL3ptYh9hekfUe8hEr6zzji4+1LAvXKBSk2yD
e2TFe6Ndli0ykYcBZZ1e+EdlpbjzEDKPkGj6qNeAZnUPHLNzlCXfQazcfK6HsNlogvu4Lq+ApTfW
2cr1ovGPIhs2WhK636WrY7v17MqGUiBHLHEOiGwNlzEBJoEL4NeXatLTbZDyYpMJ03oRAW5QhCiT
M1nxbeZF4H5Rg1LdKa9CVDEKkSXgHnDngmrRm91wxD3QKQeiJjL2P3SdhOub5Vv/uT8BweAY5+DE
s/zGOY34G1uyROTf6vSzx33zzRTYspesmE5jYkyXDJhYyxow9Rs9jQFXLGNCgYQ0d4YSH4LkUEaL
qAd6URCAT8a0VAafIkpKpt79FFUd8Y0h6m/4V4lRlA4YHdWQLpAguFGb+Su8g9+tZEh09hgPXbwz
/IQj7N87COoAkeTU8wqUUzWyDkiHfdO7gXqCvKlbcrxVcicF4/jAABRWF4hfSuZ4xEiaR5mJOuts
yS+vdNgaJ/vOcBHOUj5kLv1cuzhFhKymcHoGZhPfVGOIwGaaJmet9mswNmnsS+ImPxpZc6KZnwZb
a79XqEFbIBeLP4OQh2/MqSiOaYq4MnL7P5va2J45An/qo2VxMavUJyNV5fr7ANu2y7//9T//z//+
Nv2v6Ed5LTMelcW/ij6/4uvt2v/6t6H7//5XNev33//r30hlBC+PHXg+/muBAtyW9m9vT6yIpPv/
iLOmKYqutC45Ml+3BLVDsDqGlW10AzWOSkXIO0qc0XcYeFqwlm+8tGMzIA953IH9DEEAgFfDNpHd
F6YnxwXOAUNkcYnXaXrCHTO+ZuqCxCFFXhh8SKQGVBfpsk/1R8Zte1kiXvkGjvIl/vnd7xz8QYu8
0qpPGmJQG711soOZ8+7BslOsCSbg34j6R3Nwu4+zXrSbGfVIxsky2mUUvVTyzMCHnUy4iFwW74gc
j4drEazm918Spcmm0nQdnBEVEhJJbqTM3dwZV0iW1k4pFjcUXT4Wvm8+shhU6A33HkiycjY9DF2/
9CIEDJYDIN2OKBv/pPytMXV24FlEyTe55G2cb3I3LFc0ATXgGEpW5jS1m/bjOToIzRdm7EX7eWpW
2E8AOctONLVu2OwyBgwIVUH8TPGFoS4vGXayZ5KSSjfA9oPQhReO5fKff2me/t9+aMgu9ZEv4Aa2
Z5iW++sPrcmciKdRIC66Z0ZH4lFym6mKZ/KlmV2pRHUfY7hemc1gnjkCSbfoZzkejDJe/eqjiyps
N6jJxOpGEIY6Xq/7jnfRIuRmfiVEQzKk3fQN0GHWHuEC0DVxZqw5flQbLVrkCff+LOSLzOzs6hyD
uv4cGBY+CxIvkd7obGaMbyfu2cWt9+WEkqxtZAGZLmp9e9UBPXxjAdcI1V51oi0p2gRUUKSkU2ip
sTMwivL8wc0QZpkl4AmLbRNl9QnEofWlM5EsSIc5eXorraJegmS0m49vHx46N/JymcUtrDZ7t0bO
H//8VeFP//67AsEPFgMLCR8BkEc9ab9ZFIZBm8rc9qcL0jLD5ST8kxeY2rNZt/5J+Ha1rIbI+IpD
qLVA6W516a20enJN7TPpw1hL1qK0xB63hOZrrB3ssTe+oqRv3HFmhmvy+r+cfdlyq7oW7RdRhUQn
Xo372Int9OuFWt2mR3RCwNffwXTOcnbOPvvWvS8Ukqaw49ggzTkaF9tPt869VaTabmvnVftQAney
mgutATVTf2of4vmgMuvzQAVm3lFNqCA3LA3S+YkbwvluVUZVtB3TynrVCXQJfYBtytatnk0FrcY5
amwGA14xmBSq6Y1FbQdqcAb4lIn7ztKwGj+gJa/0BTKwsV8sWyYOITP1u1JGGLSeth4S0cQ7OM7h
48du9sRYDe5YPU3fZJzsqvnmL0vnYI/lKjVijGvRXnw3zhZSdGxPTeaP9sNQ9EiMAo8eNKKINiCz
hLB0qoydkXrImCf8bazC9Md8Aj3e7EeCEz33zCfU82eoNKdbDIY2rMzrO9ot3g60b0QmwlvCuUcG
NGDhVrP+92+P7dlfvz2W6wKhABsFi+OpQo+cT9+ekWdeFsVOem8AcRfUrrCPDh/xk/LhvdxZ7Ncw
E5Koiwapn5plahZ3VmyuvvRTkw6x7rulp6Rxve4/xXUs2w0mGCVyfuXbVHqFcYBJkJex1y/99B68
UvT7tIo2jkrF3poPZoHaGJg/rrcfjAGnNHQ9pV5q0xk0JsT+1vc1hi53G6YzkA23Edi921zHj/g5
8fXH6/3PS316E7drfbn011emQHp316tT+O19FxCYLebXvvV/iru9yu0yt77BSJ7dvmvXIf51ez/L
YAhHp3RI4Z20x/bO3N/66OxLH6rrAxQV5kvQ4VObLnFte3UChaYOaah/usY/9dHLAAyIVfqX4Rgi
dYvaaMo184FvYDL8DcwdypH+9NLlDfQo7Eof3WHy9oBjwtPPM5JHlAGgkwjEwM/ZOiXv7PA3q9h3
6KZOL67Q/5k0L1LqaujXXeUdsYbPoUXK8jLwynYC/wUJO6M04vtMO0dG9/NxHpUq+xgt+iqhUVSK
40eaMKn483yKSDDfREFurUWWrAfAKg4et/JA9pDObhI8xQeewX6LKf6klAXIUVW/Y32YbDILnG09
etU7L92tOzD2RNNHAWyDM4fdpvv4m2k6qlgxTJaxr7sC7Zhh+kuYiuNv/YOxu2LuaEQwvq69Ui17
W+ZvZtvfey13f6HQemZGpl9tCPOsdGl30JQuxaGwrHhVtDx/84fuFlqnsKzoYvEs6sq+91sPgjwd
dD/nVu6FFoSWJiQL3ZGZAUDx9YriaIQOoI+Bk44ZX/oneI0H5thMK66BxTfGqLtWuW6Vs1uBS7sO
VqQFFiVzkexaP6O43gIST4Xpx1ya8aU4Ns/FEwYGHEa8IavArDBAnKTTHuW1bsGcaNV2SbqnPln5
oL7RQOVNxg7PDRfeLJNfAXgzM4prp2Z7OnPmJp3dBtTMP+6Jf0ynFG0TbZiCQKUGg/g2U9V5tRj9
FgBrf+rXXtH9dOZVV830x2HqE7gqUdtEjq9ZqNn88jY+yBzIhgL4mHJmUNChnakRDfEtqD0Asrbg
oemushm+cgsEg9DYRUi8X/9i+uMTgcWNixvH1SuxmD+Q64fG0o8R+qSAR2FB2s2osF7Ju7LLPw51
6ENZ+tam4ZHPYFXqpDbMXfgKC8FkcR35/7nG9Wpu26xTw7SyoyiqHGljCNEavu+fkCvVe4b16Wpk
AHMAqbEhADVF1PitnLiAHA9FmBDQXFRNWSyBDHAOkFzdab9XO2rRwZ/7b02QCdW+jhrgXMEUrOxI
gh9iDqvRUnW9IK0TN1Hj3bVNp3HtlNWaTulQoM5t1tJaQzxWyR310dXoLAmrGTI+X92BuC/SrG53
KFtsytMWWJkzjdxeh+YgTd0A4KeNNGg0kzuCWY6QENjVHjzECaVJfXrdOqH5SOeOid0dhYtZ4Bwc
qM/hUdu3gRvmVQDZaN/lC9X3vyZm4ZWwXt8QRTGZID9GTTYjna3WLlbdPDrNTRrlaS43xGAci7CA
Njn/l7m3YJorHL6XUS4WDWi+d9n8PbORkYd7NKr4YPzMvWY1lSiNgYcYUDsHuxJ8rnmIDikv+pWO
HBQJ50jq02USZWtq00Vv0dcpoe6X/740Yyb7ujSzBViAnLvwbWS+5c5Lt09LM8+MDRdpCX4EfCvt
duLdTN8srw5u6NIvoNQb2PR/hqA2bOzmi8Qcv9ouhHdw2D8gtySPvZl34D8L/5D5+lyoobtQl+KV
XDmqVStq0sA/TCrD8UwBdGjnSd486XahP5O03dcLLNjz67avsqE+J3Pxg/Z/BZwkIJs+xfEC9+F6
R52M46afDn0PclwhjGj1XzYeeNr4uF/uNZl6EBy+JCQ8nXL4qq09O63wQCtRr8vEL7vysCKQ46uM
IKPAoQlytiDyvc4iFR1aaBLCH7OzN+lkOQ899u4AsTL3ORrGBiU4LX4oF+LSSCJHQNiLha83PnYY
d6AJwqD1VovM08xf2i12iLF0omFxK1Be2x1HzXeemMB8+9+/QP5/bQxt4dquMF2TeeC+8C/ZojSU
XY2fbn+MfIj+RBYYvot6qsF5lXlgWRGaRl3AhdoTJWS/wDiB0ncFI7W8sJfUSQcDv0wT6aUpXMK4
tQ1CyayV51gTFknQ8VtQAStV0FBW5TQF1ITtKzBD84GibwP4ELoHCrkNUBzNuF0qnq27zMopv4Wt
RNETTJRHnRiwVxYJjMZcFwQqkLKC0HTAPyveoIhQbR2U7YJ2Tr+qP5YpdEZ94JlkG9eQj2Slcuv/
p9hPIXnI173up0U6jkkwtoV5qFxbvLTWb3fG/eXwJt2XHip23egNbxTVxNo8gIjjvzjlb3uOqkdA
5iIHBTmKwlZsljXFtSgK16LuWxRNomsxaG0d/v2bwWzn660FpWKXWcyzPQE/evYlZ8AhGKli31ZH
e2pFMM3K2nSIUwZLQRcaObc+OivGIYAES3ofDyFsJiiO4Sn3KQ47sOLkNSMSUm16r0QS7bSy24Ws
8uIRv3Uqs1P5XGAnHSQ8dTfUB2y+efD69Nu18j65zavRWMaBYjsGCZ4c//4lxTZlXT+Wh2ukjiM/
UE1jXa+jsMQ7tGn3LjIAKIMxKd6EB9Vouo6p+LSpeWdA5cZrlnK0210LuXQAm5m/Gz0je0GeZSNr
Pn7TKv7cX4EeRf1+VX7un+NTM5u+hfn4bjjtY+fY96CedxfsQ8OTYPI1QbrozW09uZnVB9c56+o3
K7KPH6Co1LIBG4t+SYg2HAl3M7emKAqPBMr5M+ZMHX/+0yJIzp/Wn3mQEPx0Fbrmn3lQWwiP1Cqj
9PoKRQZgZxQBxDpf6n9NzhH+b2+P3uyft0CRf97eJNpgKBUIYbnnzLbzvPJgGCuMB6PXBZyYneox
wq4KqbuueixN96PvNno7ozijb63/229B+F9SIEieMZhCmngAI7kOts+X5yzET3LcPHu+HlSmkGxy
1Y51bXTSDm5nLvP496xtlqg25L9dJ/2d2Z16Tu04W9cQOLjDbAZBdm4tDTHqtykv70fP/jVN2GOK
EOSHEYDhV2hRJatqNIstNW0PAsZx76F8MI9asT1ni41HIMvYBUzaa1Tc2vXB1q696CF2vKyGYtq1
4zfYM7vPTAz9SSXWkyXM6nVoinBnaWEEaeHK19ioipWVm9mWRqs+eUVGkAqcVNZkBiz/dHyhng42
VEAwAuMf20WJUrN5HTSHutjGETTBfJ5n2K/+5zBUw2vds3Ijsj47RJWADPM8aHVCt4tbm4ZpBI5x
0I+3IrD9HOmAYYjMcum3NransXzWY1EExeSIl2GuIjpjPr3ZyHoBUB6134xOQwW6LX/IwnxUU5v9
qiqwPsww+Uu31Roc9zQGUxzbxsgu00VaBNlgFi+dmTeLkE/6VXjqrq5zdYk8aVyUle+ou59kvGsH
48V02gOEbrXcOO4E2f6wYCg6t4dy6pFs5Ci2LZxMZmulNkbFwp9A+SZ4Rk7pOY8zf5uOebQ1BVMX
AcelBcM/5xdjG7Av/ytUDLANd5mNW+kcj/3wl3gP1JPrpXkixJZjy3699N9CUytyniIlfiZTYx7i
Qo0rE4/fZ6O0/pJ+7f529Etu9uUvqcCqS3MzfzTAZwHQMXlGHd1f+B73dw3SlE/AVQBeOFkNtv55
/tTnlXlvcOMB0kJji+d7vG2NqDpVjpIBt+tiQ/VnbeiDTCIo3c/VaI/FQEZWVX9wi87aeE74nueG
+cKG4btjRMZvF4VKpGHtn2UjrUXbqOTRTmuxBnXM28cyHY6Om6Srcp4Eec/v3jxpaMBxHPTHJB31
AO13PQjus4pZ1otLWFklHEfmVuKXO5gpwf1obv49gme8PSZGfRotoGty3h+vLJU/TY/ocnEH9w1X
DUfIHg4gv1ccykYyYdXZTruebRTyUsCW1h5+G6b7AIWb6a73igN15YBogOaZt+PKRSEfxTLDfYjm
AwWXHr6heZHHu1HnLeDGRhPtueohJwxMQDIftJB7MDTdI3UZRsgeoF6BC2GMuuwoTvatgI7WbRIb
fXvVRMqCiSfizA5M7MFCtbJVR9MOHWCMcKAzPPhc/PagoK0Al9oOTGM5PQMcki5iSyA41NqoGuBL
eVyfLRRh6c5AByDR2NL3TbWmCRGyM2cIy3yKoGsUUsK6tPjGcbd9ElFc7uvBhfsONbuueOgHABfw
FVXwvVqp2smeaMx2MyBofXlPLa+Z6gAyTbsuZPVJpdiPm1HNlqXuAALxcugXN0bFd9d2V747E0Si
x5lckCp7ukt75/06dptLo3nfZJfbfOozpmR8AAAacE4TDkXC/aEl3nKqo+bSZSAFdplR7afJyu5L
mMUsS4ur16l2XugLOmKS+WdSYZn1Jcz9jeJD+FDzorh3K+MOAqv2hQ6FSOVyMkof7o+quWcqz15i
kQZgt7iPEP2KX6AMp8bspYgN81GzDhxNhJTR2J0nu93TBNNs8gcXzwnp8/RxAjz7MRTVuEBVJdpT
s3KEuGuq7Be1hjlCO7JYpG0dwXQvWUa9jNedSMPtADT1Oe2nNDC92vvppDu6dw0l3HSsxukv5cSN
DYW6yo2voRJSlj/9aau6LFvYoffYwgLquazKGMkNAX/JgvNnoLqQIEwhNURasDR6axZG+7fgea4l
qiPkfN27po/cRWEZ/B0omQzFOVceRVI1j2mJ+uDcb0ClcoW9Omr/td++wzgjw2e7MqUst0oBM17D
5OT7II1tZdj8r9oZNy0QHN/brAYwb6i9y+A349oZUg47iM7AXkGmqyTKt0no5FunNK1nuGQA/anj
YksuUODe6yUg9R+jeZHpZQk+5NIMebaEmNWwrKEm/DyURbY1hv5z05+bjSn4s3S6j9Fbk+ZWdq4e
ZYWHo47FnWUVgC+7sV6CIx2+J329iWo9/uql9xt+9d4TMmbuOpES0i5Y+j54ygAnJvX5j1T/pkie
1+Nikgb+gzK0IOwKJfnGrur9wBMQL1TSBdXcpL4oiz/O/r2vmmCjEw3ArQDqFLAZmWNypHA203wq
HLgl6RIilHgxYHbiPDnSGR2KpGtW3tjxpanN9qI4Bxa8lG+6xqaNTRDi7yom3zwJC8m0luJYFE3y
gvIvoDYIi4S093nbi6Afs/dR+p3xqOuKrR2FVJfHneFbl2BTYhimvueVKU80oCM5fjMhYLkQsDu+
DkDFBHmyeY1PA7cZNOA7YpFNdnGORSsuTp3usDgT99QKLZ9vw6hPA2rSwWi7FywdX0bc5pHiKv6i
XPeX9LUW8Xvtq2R362+T7IQihVybhm2sDNTYn0oBaF9uuu5vIKTmCgfY+bC16cFZRElkWFnJGoZ6
7snvfdAIyth4045/YUp7f/nDr7pOjF+uK/JFg8/q2Ri8aKWEKu+l5Qw7zqMAdWC1dwBVOgJiLbAm
BREE6eeDBkXgl6mrR0PI7DVMcPtlibu34gqUe1mVP6debrsRCl54gh0rG3puIHvp01jl4beeMRhv
ZdALkrbolyPWI6di0Dk0Jvlr69nyRIemr004d9cNSrL/6aOzScMJu9D+8dYPwQi2KiFzjgTE32Lt
BHbopX6QPb7rCzYxP0CWZYHVPg+YUaFo7Pv5j8KEXaDtAd4NnHt+NOzkDGnZ6UJd5mCqpcOjfk1N
GqjhIqD6EdjTOQxwBBeFYhYuWivuQSDC/aZQOda0qXkytT/e+SG8C9PEK3/ET7FT9j+SIXFQjBbe
XTzU1Unbtr3QE+9/mNo9DuBfQJWyrdd2GlZhQJT+62lm2ukWFMs7x0wwclMA+KIKcB0m8v9VG8DK
I6CBjfJO2a5alX7sHZEm84Ixd7rVlFXQjbu1bc3aleMl4Jp78A0sfKM9KOmmr3mTbK0y9y+lP5qP
bc1XePalr4aKo6PXA3BPTdRenY1u83ZVjmX2agGnvsyaGvyqOZhb1rcuTUBQmAc9Z9Fbg4HVTRqf
S50hfYP61XMJ8folvubylGFxthlR54L+FcuRe7TMbd6DvKNS11kxc8S+eYqBdrOL4RXgVZCwx7b6
adjlNh28EV/AHLIblUbCjRUPHHn6726Rwzk+TuznpDXkUsveO02Oz2A3iwTMNJnWTkciRnp+VKDT
YBEvYYN6TmMXNoGWD9QPjIxkGrcHUD5BFprPbgeAQup14+OO0cIz01racGhaeklaLsGvKlAHwXr3
2q6UKe+hS4sg6qxzOWswohM7hu7QNvlTZEI1W4emdzFBY7/0g/c9KTQ2MgCjQq0AchSZk/1FLTp0
LYjilhPWO4pPQaO/D638Gm8Y0rtoQJuWlTsk0Bf2ukCIati3aT0uzdqU+9K0+zcH5HBQWd5bh8sd
inXlqk/H+j2VyXdfDuXZS4FQ6QZnhJU0bEmxd5DvbMB6T6GKux/qwX9DGdebuyflmLtRVGBiUdPs
/or6sIeSnmHhrtT8ElgavMMRO1kNbdrvoq6V772zGvzYfCutRu4zG98E6gYco1iAwc8eTGWOZ3jB
vWXKhGIwjD4OwoI55gT40BYoSfcNlMrVAF2EZ/y8umOR+bOA7uS86TnjxkFi2PdZ7L6NepmLSL7V
vSnvxAghYupuwwwMcFtAaxqKW4sB5l6rEETEF7h1OS9VraKzO9UP1GXHXnrg2FstqCkgdLgtYxld
JyRtEq16PPq3NEpx7lTVm9YD6Tqsp7ckjoe7dOD4fs2HDCLtJbC5Jz2r8LmqK+9j5m9uAVXTeTuv
siQS2/+ZBE5Ksx5RulvmGcBRAYiFWLLPYnx0FQr0suIvqSYoCs3TqD+GblUJ8P6ys+18acUuFIbD
SOqDiy00VD8tH/ipPNcL2wWocel3YX9gJbIOa5EnW+ZMw476JgZozvWU5oQpCM80QlejM534SDJg
B5PAcueEygTI0Uasv1lOkQT4o+P7SLMQyH4bHp7zgJfgS+YxYzwq1BrP8Fn8y5Jaf0MFTgU8NLJj
Iyrj3CT8x/VCal5ZF48qWuWxmO770gaxOjXmHAGMXMBF7DnqAzhNq+6l1JAV+tQXGRD05SK6o7lg
Xg7u0kytGLp23F7StMjqoR3dgBcP893mzDwvYG0RP1Qz3PRPl+l40YMzQ06p34w+oqhrciDmw2uv
36AAK7Ech6cpbyfAPkVePTamk99ZHIYxwmNpFTSOfGGGA9oOBQNbsOVq7AIvVlkVdCNf4vX7E40W
gD2uLVlnqxjifJCsTPOLbV+uoaBD/gB/65W7WXV95cKCCLmdoHA9vzBdoZHVx5u5XpAlgOnMb4aa
dJBp8+kNNXnUboEF7AJ6SbrS39+U8tQh6qLjFPvZKYxlfkpNG4sHpLN6EEdPt37VMh10IFCtbwOw
m63vYQG2oDDqzyEbCTip4Cg/4ZZYc95Beljk2MSgCUPZ4ggHg4tsk74MWINlJ/JByZZGPdsMHyAp
s7Lt7k6WutlD69mCx6OZrZwMNge7om6GVZzG3kaharwMgfVak8YNHYY8zJd1baaf+nKfgfNexPla
xi5/EGO+auyhWXdQjn1xO/4I8Gnyy07YE4xzSmRXIrWGcXuzh+9pckpiC+vqOULjD6qk+ZO1jg4c
3qkHqHR4e6gCJOsEmLsXmVqnJtXJL+aIVwdZyec+N+GcVDQwNk6sUy27+EFAUABqjvONM3FOXMfh
78YC9r3shu/ajeuAY0lxZnkdboB1GHc0KQ1VtYR78vSWY1Iph/B331Vrr63HT5NQ+w83ep5Uorr/
oBOzWqbzpD+vBITTGioko52/t/7IVtzI/L3H8VuHFTOU2mZ6kI781b9HjIho/tc1QP3Of8YZNC7n
iGwwYO4W5cewfgeOtjjRgRd1eapD2ELJjHergmWoCtrwr39AGNSMsN6nuAJVlgBaMCJLu3swssTS
ll3+YuRFsigNxn7DPhR6OhbURsVrB4bJqzOZ+XKwR/eBjQZckQ2w9Wg2pDY/ZvvzbNPM+Z/ZwBi+
OpDrX+D2B8q8cqGkIcLxW1klDW5GVn5ikTPd00A66fEbSAb4zjL8Z6vc3Bggra1iD8TvLue1teSX
NgESOuPr2GkzwJa77F2IZ9qyNAMWMCCYZFh3e9m7+7n7b9G0j6HoVDNou7T1u4pQg9jhfloeuvlg
Syhyt76HNWkrmy0rfGyYItw+sL7L8gt0o6yNM5TOpp53qBOTPz0Td/De7vmzXTefWhytDGTD+2be
6c6R1IobNfwsjUcfW5EHy2LVM9gfwYQ9xGsUZfxugm3vtal0ngFckYKxPY8advac5do7+ap0Hrkq
Nz333Ve4lEJ1hdduoPIUecvBZYGe3y+Zb97cPM0OiNqOWfCMJWnkynLba5sCydOTg7N/qEusXqEm
kiJ9CGkpwf30DGY2yKjAL1CXCy0U8KSK6o7Ep8CLnzZfJkROsSRABAjfQN/wNlvW0p2wIjSnQxTG
MOPFIxaJK3yvu+JRW7nzHQwekIW6ejqUNRBV+ALgiREX79oZ9ZacFpC2GJet5Q9rSllyv0jPLdDn
6VjhiXkbRW03WbmJBfEqAPCxk1LDBgJL1Vut9JPp2815KEzjDA0tyGxU1VtqulDNMAxnRVFg81bg
2oTwsYIwySKv+uZOjxaEKXAJt3SMnemJetnOzQyc2sBVBrIic9M7+7jYvmZzOLKE+wqeMddDjcVT
ubi1mQTqkpqNsLEDrK1ihc2/t7/NK9sYjMZkuOelQiUaubMdpFIaoAyS6uwXl3DQzYV6ckhEw8dQ
pgE1aWCKo3BRlQmf9VU+4kq5DkdsnJ0MWPpCwGxEQ+gxCiYhyh0E6qtFBH2wMx20AE9Bl/VDKoA8
Rpao1Q+cY/FFTeZDiC/PuAxMGxRNK3H6gPHEHhZp5XdHOtQgUx2n0YQ5nO//oq6wmrrjpzgvTJM7
WUcARiOWQnLkcnapGWH/wUBdssQEqYgsFHs6iD9nX0coPHZHoPzwPAwomvro7Bo9JsraRB7gr5EE
CzuCFAqd/VPz/6nPT3tQ2TwHbu7zlekACd5qk0OwyijArKMDUhL6KGcaYoUqM+6z0Mv/Mwhhyo8w
6hvBob7LDTegeJoZ9REoinRq6jo9FPAMo1iaqp2IQ2O8jCcoAUfAHNwoLcAyhEvVxHFAvJar/bRH
eioGSDTwfJwDkB+MrgF2bfVIRVsC6Lwy7I7Y2BSXxDSys91e4HksskB0EEwG6g2EUbi6HlI896tI
+ptkbK2VgPDdW2RA01U1vj5qJFJfw/CuxQ/zrYlYepB8TlbGVfLWyxRii7qMd9QMobefG5ATUdAB
xWKdPTpFV7y09rfQGvRDUaIuA2YF31DTqVjqLkJlvCXCZDvq87TQD/58KKxqZ6DMcUct6h8guHdv
QXfAqH3rFWyM+G4aYli5zk3VCDBpTeFssVC1UII0n3zuwVMx2zLgz5YMAs73qpfaWhQgR0Ossb00
XGLSqAaIY5XlngOidGdjE4LHxqyCV7iWeXfOmv5V9YYDwJqOLpMZ6vPULY0WLpRlkkcXmar4Dvkr
uNFhHKzB6FKrLF/3QuDznyNoIE7vfXauUu8ZGcvqBEJi9CKHx2yuYPLWL+9bU8JzcW6OZie3Y4Uq
ETXhVZUs48xydtScL+G5Zr8uPe2vkppBDEnZ7A3S+dfV09TqtWWM/fehterASSZ5DofI2GALNuwS
biUP2Z9JYd5fJ8kRRpXzJAtpnRIrr1nKkJ4YRQ/fJD8uztSycp0suyJhqIfimeII2PmZ4EQsaAL1
lfD1uU0Yo+bUedrOjsounrso/VnMKIImC/vA5V16jGzlnJHK+lXNmUrPN7qgN7ry2Le2eVax9Zvi
eceaILJQ3prKqD/XIgU5Zr4QXJVA+hja4ciSCognV8WLCe7UoMQKf82QLj/QoRyie99TqDOK/qOL
+qnZOlL3i34suyWDCljwJSbhEL1dhtqr924hVjSvyJp2B2XNDD/YQTAoRXYv5mADnKPdOW+ElXLN
mNyKXps76PUU95EXY5PH0vC5UOBcCAAGfncggaW2/dffZ3uNHV9nx679eXbfRYC5tmxcUhKGZ2BJ
JXYo72FDxgPDx+Kyh8oEW1A6pu5idwVWw8/OV34w1iG8+bDR39qFp7dYMKGkbsV4TvO2evIH534U
w45sqZypOeSxz96beeLUTSgEet7HxFiN/clPsW0dhC/vgGNuQROZFU7jWey08aazRgp6d137mR5U
UOc+Nfdd14f4hK9NGsxRJtpFdqpXbrmqE+GdXLfRMXSSPreUWBpgNp+yoWjPxXxADyCkr61Oqgdp
WOkD9hbw8Y6a8Q2puXHVuhobvbmpQnNXIfP+SGGhRNVQ2vb4FtqZE0S1DICE489Ogc8WUFh9oDKI
9fcmjYq00geoH0UQ8ld4AhT2y2hW2TPqvVhZ2i0SUGUaP1WlBSlKSEQWw/Ri1fwjgBtQbppg1GI4
UXuuUcs6jd2j27DmfOvpYyC2Ivz5NI4WDbVMhRsI0xsLkXgId5EYSvq43ObzJ+GY/UdflVTllprh
nzjq44mJ7FV9D99kcUlUvtcVit/UGkRmbJshwSOws3QZOFq8T2FRHGiUey1I7yUIQIbbw8ttXjn3
5sh21KSFNDVBWxiDW5NGS3fNrdbJjqDfnQj3luFl7rwGtt0gfVwhc3QW+40BO+Nui0wtcHqlrnGr
TuNthYfMNnHD4cln8puK4/InoJPvZedPTxRg6jjZ9mAwPmGbdw3IWfheC/0RQFeINc8WYReWh/+O
Gow63mLX+XEZD69jRSNgdv+5zC2A3khbNN+4BV0+7KzcddMaToNc7RTeWW6GnRl3gNdwsfy6o85s
4OsKKMndl34apL7rNGqHgm+mEhDZjSoYO7Oic47QMjEWFhB675UPcnHBh+ze7834gqXlm0ZK/t/B
ctz0xRe4nO3Bu8CD44Pl+DaQc1+RlAnUawCnq5wdnnXTNpZ9NAU+K8p9i93HeD3N8W9AzWTuReK0
31WQbmFcRWtboorNhtp/auNwro1MQAiYro3kHvrirpSAm87a/LnlPxUxw9Mmc/bKM8w+gE8Lz8QT
RSZTcucxIPX4HNjC1hJahHZxoMHM4PBvE8LeUhO1E2OFpJSxouBkMM2liMQ7SOg2AJyj++TAqQw5
HWTZqWk5KHs1hruu+wYlxjmC4c12sJx7pFZSZi+9M8h7arUQjQCCz073SgEVyZAq30OIetgNSGwt
Y6DitkoDpeTDNmiJj0hvh85zn4sGz205pf51lEc+SMWJqnYUPMFuhIkK5gkFR1c3dc99WcBBGupj
KDij6ZugZ+B95Rus1rpn4DOidaxVsaZRuAyHa/ge1tj3INiwjHAzRNkAMUOoL05wP9si65cevfmA
tXJ6BNfe30MacUktUfCPfgq79WFz6C/MDNsJ4cnfSppQC5wPbiKr69mtjzF+GhLP2966kHCSUEvA
gfrC1pnWGvcgJDD+NkCjxhgmAx7XzR5pDABy59fBo1YHfgThtMnJHhNYbByhXRlqSMwBnGqlRbmg
zk8jt7ZO4jffcyPIvGDe7XC9glU03taw1YkN/GN0knCoxAY4W/OpMC9jHJS1LS/UyHCz24yxPQbU
hG64ecnd+ifrAb6gLqq7SSc7O/1oXieVKf6JUzwX3ee+rovhsdPDtgxfMGQ7H9yuSA9RrPUF6ah8
NxWdvaAmHTIb0r5V4yU7yLnqC9yvknNRRJ8ioEZUQL8GLHOa4M9hSVL9doapvqMuLktYvDv9nlp0
naGWeuV5qVxRn+zghelUjr8u5AQJ73E6FkmlLnHjQKDK+j90nVdzpEyWhn8REYlL4JairMrIt9Q3
RBs13nt+/T6gntE3s7s3BJkkSCpRmXnOeY3xsrZKWwDzShrg0XkRkAFkxHow5/zYN0F/XVutmKkU
JvXPdfzalasO2oO19aonA0UjYTffe+O3MnQ6snHBfCjCrHWzsPJ527XWaypbvKTWqHujig9rZ2ff
zbpQEJes8j1GbeMmz7py0zdht1Fn9T4a2Cko+ky2rK3Fe69GFxycnKfI0gNEQOYfs5I1+9rAfAIT
pHkr67Y/wEcPj36TZ3fp2J7IIVzGdowPIg/kBbmheD+yqd7Gdm9da0d/KWqr2dstIYbDL+GoTXps
5GhunQFD7aHO9pU0mrOSX4Yac98F+dN7Sy2paAd5UNN4By84wdDSjPdVkRbvdoBF1zRHSLuH8kH4
IZBFoYwn8M5UJG31tUKd74eSQYJXS0NcS6UyAdUE7INsaJ+geNVtO6bGLcnmTTlpweN6MBUUemZA
Djz8X30gLZNtXZo1EMx/9Q1OUbqhgjOukUfh571Bo5NiSNP7dZgAynamun37uklUysDcg3zH103J
VDNvqVa8X/um3IyxWHPuINMRvujNVJ0oiVanz3axIC/W9nqQEPp3AfY6VU+Bxv08anlenlSrLxHF
7FWxXdtab5Sn9YyQmKHzcr1Z71p7/94qSsTSMuo/60q0LlJB7Gen9bD2fTW/+v5rXLyuZevlz9Ov
61+P4MuKdtza/jzNsl459uggzH5xGht8RNZDFOBLlSyH2EIv0V3b65W182vM1y3rhSSqoxRBMJ7z
fz7i6+6/I/uu3ld6jfhJFbnwd+wHRWvbpyjtj1nS/QY+ON9Er2FN1QdYtAPy2fVq5j/NaYbkPlmc
D9P4KNGa+TUPEYzMyAofmAeNQ+k05QH9F+MB2LLvFlGb/M7tQ6yr8UeVjb0rFD97Utqy2Rdqahx1
JdVuCcQnYBdW8wPBAm8WTnHAK7AjXVMj5DXl850+l+mLnkRHs1Ps9zDto50d1KD+BjlsuYF6cRAH
L2rHN7Nr4p8tdcAXDSE6Cx1Byp1p+44y4HbsDOVlaOYKXTsTyTlruJOYGt6Fc5/e1cZWy9rp6KT5
UnIl40GiMvd0WTsHU8uP0Rzrxy7Arw8MWXVXSv1tAT2sE3u85B1tAkHPf2H1hHkjW+laihq9xzUF
Oz7QxzhCVXky5JW0aeyORtqemPxwXh3ivY2w0aS0zbbKlsJ42WZeB7gMd6tAUAADMc17kxwnBSF2
a+gA1Qo7PXLnI6p83cFAcQa5ahL9YLDlz56bYvDlbjiG2DAllXVjXdlkygBgZrI+5iB+MBzFoIYQ
b4whQdFyCH8QYm1jBG1d0tLptSiD4YqVHSU5AsMfINHv/AjfLsSwikPuo3k3I8751ANkc2rq6nbU
/SrBJBDO1v2DrlDgS6d43MW+qryCOID561RnLaWmmvm5sYnYPd1lQwiJdtoyC6qbOeOFQVgdJZyw
n71KK/ZNNeaYW1DMtqriRqwYu3UbQEZEod9TKSXdetVAWd3cUOwuvaGR8Bsiw7lKTbyB+2spote2
W9m5PMaUyzZhoP225Jic0DNOYDo/2UxjVlLkpz4GT62UYsHUBeWx0FEvMURUkWIqxUEq2ckYFsqM
LF0nSlvP0XK8wtJ8vloySk8YIJC5RMm2rVxHSHBjo+1/66oyxsLIsZ7iY8S+Up0Fef7aYXNiZqR7
I6Cfwtb3Uzy9QHDMn/KjOUQPfSvRRenZ6K7om5C8004mNVv5WbG3dcYubNJuadcpJ1/HJmHMRqB9
ZfYDvmq6iZG2OsG7PHfx+ABZtd7JB6UtYIRmU8R0n3RnDVqxHx/9jy5Gk6oJSU2sh8qpU29CTmzC
GMUtgxKBsHLYdFXmHFKQKwdTQeHWSDW5lUnVIZch37Hd21jQDgHJP7ETaneVNhan9aA5Ufl5tjaV
UhYnZzmszcBJYqbxf4/+r8spGTpq/oOrE1OeVrU3Qjtsmtd2kxc/Q/OnhZSaGobWJg062IxZqp1m
I8SzsWB/m4YvyeJvA2D5u5gNN/GZRQAFp9XJmUZn3qynoJ5fpBaWu7Ac9dMQSx3ysTF4hpOP4N+O
Pphptwh7MiTYhEcxClaRSYndRehkkxR1uYnjjlW/BkNc2W5TIJQyWSLdOHk3407pAjRietdjytRj
9iAHwfstXKFNybGuZa5usBp+tTKr+PwNbGcrHVEep/alKvPx5ATDeFKWgyO8tArto130+QlvAax1
lhBqPUOnJ9wjIyWYAgJF9YYh7E8iHjo0/o3u86w3+19lXTyHWS3dSmArDoCIJZasnLmfWBEcRdS8
5og/zlGCcFKqnCA5+p8HPyoiT0nRoxZJY941WL5E/GHr/081qlcTNO+2Jc1yGqY5P7EB6pS0PzVa
bhwNE4CHVDNiNAS9AT91+dYQ6P+rdjqdCif7jlOaCb8onihmLEaCcYVFIPKJJ76lSPLywRpInMg4
Arg6oc/vWPv1D8PBQN3kZQb+I9LmU1S188lsq+tE+nxnmXZ5Il9RndjL23srjtiQ5OKU+Pi2Z3WJ
58ryMf19EB/Tepbm1d++xMZfudWJ+3yUDoDjYyMRFDYYUlHPu0aaD3qB2EmK74U7K2FzWg+2qJpT
l4TqfqpxEKCIxd69QP4VRfVTFvnfx8J/qCvwgGVQtZtYUz1QaHd2jcyOb9+p5ngKouwxrkCh6eBA
jn1Qn6qctLxqme+1VPwL9E4sP+L8oYiz8a411J9I0qeu2gx3GeVadAYDTERkDjkUDW9PAklIRPtY
JU3gScmOqC5TvD9xJd0ECf7GskLbIQY3CXjxddL8bNcjFuGpDqaugVlpnhKhYMTP8AKl5AuHLHzu
2z8ShQS4KdunqShHbywDm1scf1NrWujKuU13IZG9nI3hKbSoro5TDwp9SYAtxdXElBjYWzYk0Uls
Fd9qd6EWW+4E7n7XmosVSJLtmgR4pUNY5fGlcihB1eYBLDIuGA42p6aJQWrohCwS2QOgz8jTBY6U
SjBiZ27GNyfwlBq1VJxbVE/1MTbOO7CyiTlq21Dy98ThTL5zVN2AGR93No2/smMvQ5Yp8+9T9F5g
hTjKPojS+zE22wMy42fpK/IuCcsjanTZCdHffQfrmI+yt+B0O+kulYvnq99A356LGeMEpTznSnBN
oqzcJHUttsytcosyJTAvK301A19sZQy5KFYqmJNjIBHXSreDo5UbmWbBNrGD18zomt1A4Sew2vHK
YnfjO1Tf5ZhkdVZ/XpZV1+qcd4HxqhdR0tnktg52hF23ZwuLaqWqfu/tTLhtW4cngNvYisjJQ1Es
PfR9lGytru08B9mmGsmfPNSp8TvGDZscyEKFY8CySbFpa4CS43625/uJmVtTPGhFCUOhbrb8sxD7
sDNzn8p+Ow5aAwsGuW6KSLzUmbwzw4j/qxLHj7POK6fpx5nk4Y5g4rrs/s9NREI8ncbiqOo9oUEv
qFWyJU/mCeh+x0JPZQOFeXiM5mgMdyiL/4mnLgOr7+PW1xugYozEA9Hnb6lQZSegungdJix+znAL
kgkrXGUe3RL0+zntsANGSlmU/P3tlPzG9ybfqraiXxTTrFwyMH8cI7bPY1q/EEzdzY02uabZ+NvB
Frc4jjK3xOlbUxx8SUOcF9TWOZkqkPcSZYRrEtu7xFGSa+tcxgDrbozhoicrH33Cn9Q82EpveeSQ
TCg/7X1s2IaH6PwGoTHnpEbRBmosAZzj+xdcfhW2dlp3rapauc3mVLpAe7UChrKSdnhDKuX3osAk
3WZbfD8ML0WapptySMs9Gz51yz5qgMFvnmUamgfTwu9DUetf48R2JSI1csdqdI1TszpM4y2J2Ryb
7VDt8beN72QqKI+HF8vpG0qCKNj1pX0LR8H0hDnGvh1AJMHU5B3xE+tSzYJZf+6klwyGuk0LdlRD
n9le4GTapu300lUBwO3G0nFhIVuPMI5UUPKF1yPKsizcJqJ40O6rPoV0WdXmhtSWZ2Vg9iBeKa7W
mcsvBb+2z+8puKChHvjNVtUanY+b9ySTlCaVJELptLLktptRwbT58wu0Oys7XGySqO2HFJc1m7Sc
avTeXDqvU6KxRAsgDcFc7gapftege3k+1uasH6BCizJKb8UI1hA89CYQY8vPy4H552a5GULgCC2b
aVTLSWZPgzWehky914Ku3mUsz7fMyWFVmDCGWATC+yAoXoIEi/Z8unakl6+zM04HBfFXtRx2vt07
D4bZ71MUH90qq/StFMJy6yrKbpMy6cjQYlMyYxEEOVROO8ykngD+N1tbh1VfKKgb51m7k0Bdd1EG
4kIPGstLwjrY6MYIKpDIiX8Ewb4/C1SsowK1ihJp5maAa5jYL3NhKM9OrNyDk77TylReSH30O03E
BECyGa5q2O7spFTvwqXVtdFwlZk+XIUSmCdZzqchyRkRhaCdmSE2KYzPOVMgKDnaFUlb7ZrBXvMa
IUjyLk0m7dM4xc09bmcjuPW5egsM8NVtWTVvZTkMbqd33dvY8Fs6Uu/fyOn2ACeD8S1gzXbhMcKG
JCJxI7sTb2o+4dyXUNx05gRXmLzX35pOomrDC/1mZGSRIFtYb8ClEKgmz/TG9oPop8RTfWzV8Ujs
CBMQtP8b8Q5vVN2q3+JmBvSqG+G3PkLCVvez/rUMw3RjJYP9UkcKwE5xGOquepF5NG5a0ZrPYZfr
G3MMyucoY1aeJHUzC/2/w9g0uZcipvMIBY4I0DACEBgXpBqjrVqD0DZVYGVzbWk3Rw7VLtBgg8JG
DPZjVE8XJ45QXUjb6VxY9XAwigGmHSCtY2s1aLWHfXZSyt482oAH4FfZ/kGZ0vDcyjg9TEOln1rA
lFuU3DdVbFpHeIRoqOkGvxLikN6QN+m2jQRhbNQ9pJPYF0GT3YPQrg/t4PgL/8O8Umx9rpMw3MZz
iT5EVHuAhARGqomb4s0mMUjv0RogClJ/QUl+BbX7B5lbEi9s/oVWHRP2D6BzM2+sYFOMBOIdGmt3
czj8PfSJcsr5XTA7sdFYT+qz6YTjvram1xbpMs/0kU+x8YzAzBwpZij01R3RiRvn0CtUSx0Pueas
hiCza+vauJn6ukcZhFAiNvXhaAzZo+G82xY+8LkyfYQI8J7QAkxD5dApQXyr05xgwkFiHXqiW5pm
92LjaeH6QAf2fV3tMJqb75RaA3au6ATjTXvto8HeBU6uuZacpLsUCHrtnGlUQ1AnF+xjkjcV/LhX
OdnRdMit6z0TapSF2J3qBca5TvQ4UW531TR8La0G4oGrDzN4m+5URop6CJXogYXLG4x43KgTLtSa
qP8U00aVdQE2pP1DQnZgNW9BuYkI66UAkcZsxshqzjuUPZoaQzgr2Re++kbv/Ygp7VYhC2Qqyjm1
0p1Zgp9U2AR+Vm2GJWpMixcSAISUensmIWiTAs13dZ9Ge81414pM3zE/Pld9nm+0LB4uHS88ZUc0
J7N+2ltdndxlOkDVocTgIJbDy5hWch/4fotzSv9dNAUpBXRu8NBj7htR5IhIDUi/aTYNrNctVfr3
zGzhA+ndS+BPEQgPN53h+XW1T34kYmVSynJbtKq1TS0W/qr7SKiYb8GgUu0oZPjc2LsqTaJNIXrn
RuxPqGZc57KjriujU4wy433BTlrG/S9F6/gm2ok8Bn7nqtJCUe7naJE0oxbOjnPs3h8sHHN+O3DS
YgX3G1ODOJEHuC2oCUSnMd7wrXQeZJXJU6tNH/WU6/tkWD4QBBdvk3Vhymgikp7qON0wU9R2Qz43
pwYvLEBzak0AQa4gq5qBVBEpiqzG7E+O9U1oghc8cog7yomQIy+NAp0hvNjZCPf7ab28XqkhPWnb
sokZv3Z8PuAf19anaJk4GRG+a9L6k1R+few7hbpJbW8ENJSTjt6xC9QACHYp5KGSw6aEnb7BkPSk
hihU6NM2oYj1GPryiu9xt4naDhhXXiJtQPnxBeqqg0Q7nKU82Q4t1HAlyZksQQuRv9krubR+BTG1
fz+vWQgK7Hvmghy+3z3NUZTBW7QVN2l04vxyuCvD1uv67p7yGmbwsoWDqgIwRVfuoZsxD5FaaUAk
a7dhcAyDpCbMxVF3SozKFVBNt0aWYNMNJihHRvWxSFmv0vKqTMYRj6/2UBqm7gkD42bfD5+7DE8n
zTq1fa++dOmzAJXjJXFQX7ti+DCo+e77uYoPlUAgflZZ32agTWj+bqFq4p45AnNQlOnqoxcMlKZ5
ifyaypz/xx/y/Fn4/Q/iu27PTnw3BQg5hZLvYlkmV9nozbGlALVxpNz2vngnDg83dtbN287yCXYb
+7s65+lhVpRho8c9pSMdzxucLgO3DBPeq/oVe4KA+Kn5qIeic614fjbLZJfkb1URGj/8qr3IuhI4
vySbbPoWZFnh6qEZoQRVPKJp1O2syHrUx/RbkVd7GTUAkdUXv2s/crxANl3wQ0TTHzuqc3YUTkfl
IAioy0Xizlb1m2NGx6bq9gLrhx9V9O4jYbUxtLTf9PwvipZUioKH406t9HYbmzk8/Oh324M8JChr
LwNWR4B10hiwYIXbozNs1ahpPKyQqSNkiQ/i2fT/NAs2y0QU2I0TGGh9R+aNNzdCUBU0rVfFdgsH
md0H2sAbZ8aZRu/876IddK80J9vtsvl7ygejJj7xSHdfVLqzG7MyvPdHw3St6Fo40osInN+sZjya
csBJAeLc3pjnF8XGlWShke5jbLSypHUOpKPxDOqDH4qVvRdCD4657xePQZ38QhZmdG0VO0wNx8mf
FhME2wcLMy1KfW6Aj687O32KOjkT/IFdd3JM8J4abHZeBSk1NBVhA5Tg+Q+hQDEsGZ1NpZe5FykD
PpfQnHYR+JvdTMrFE5qhe3lhjNf1TG9Jt1ow0sRQwCvx6x4KT72Y2ObHoCmtg5RS2RRxqVx1BA4t
bO93ZsoHWYypfq2iybxQlspdNkjKK0LnBBNpMi/7JeVVnwV09UCmB81swnslLmKIpqG8KIGTqjdg
0Q0ZFoe0dhDP9VZOKMwUGfW1J5AEG6on3bkNfGo8ydwibVEAClqdW9G1SYC29+FF9MzCxpymZyxJ
ofBAZd0U1oyUSyu9dlHEhxgcfwiIYuzWQ3J/KkLiO8eODAiFi2V8OFGQIn+huK0T44O6+DnVQVbf
oeFM0LMwmhHJre46DU/AFdkjYhLVX4PXq2uTDeXGjIt5k5LIXQrDKGKBV0OiRYTDLht957Z6wq6H
wUfvANTKV7emYx0kZpBjX8az61CU4iTAZmgratk1Lmo8lArJFDJBwkeH7zC9Nbr6h9KafZtqeIn1
hCzE0r2OkjZbiAoo0jrKJsy6zY1pP2pmf1m7JXtIy6Hyl8CRW0XEVynwbqiSS4rFILtP4k6rFsml
WAwDVRyTAaM3D2vXMoJ0EZaka3N5hp5oRyj7IUu1ad2vBy37qDCiuyVQaxVX8D8BMRCdvgZklh57
GAU4W7ZcgFSM1B734agGi3w6t1BYLc49IhPrLXk5l56MEwpJMn5jVzU9le1Uo2KLQTTv1vxD9S91
PfXfrXBqdpU+h0f0J6cXQ/aX9Xo4iYG0kDAuudq0NwtvKne9AInkzS6bSzcC6JicCjpZk1CfBOC8
V5z4Gzpq4X6OBUWiEcSkj8Lmqx7Vb02umL/jCBTfbPTvhcZWCwZxd059sKUCPg6qAhspOxiZ8eLP
ONrtLk0N67peDYquvphpc/k0awwh8O9VR+ibcdFnMNQwuYLiee6F9BTgmY/VgpwqVOizS2vlFSyt
qU60x5WB8O+RfzFW0jNQ6McjWr8ZhECkLkLtLqgsfGVmswWjmunq3aSp+eFv53JdXQ5fw+NRRsdI
mLtVtRy0rrz7lDMf9bzZk0J/Wi98ypevp4GWk54q5gg6+BjN7LGqwbbO9qpFrVr5JmxqbJThApon
/V/NCX7F5Epr19QHy7Kdez8fgJNqs7pxluZ6gKaWnKYi+/jqCrAcW9RSNyhxGApKLYwNW5JYNQ58
X8NGnDRcO+8W3bzCvxdk/u9nm0xd5BTlbh23XkimwSYWJg3zI0ZraijDDBPnLNIuw4w2c0YG1dPC
Or6pqhrf1rMx0o29Zk+V+18XJjnn58RMd2v/MCe98TmkIQavcuBE60NabL9RternzM1FEJFe4/Ff
B0WK1ivhj7hdN34osim+5fhQb0u7b/YrmnectBEv+Cy6rFer0N9IS+mf8U4RD3YXX6MFEZyQ7z8F
fQ0wBsQuUZwzbQv4+btqqOpdrw3itc1JnUamwp5vaQp4d65vmNFlbfL5nLVOdA9ra2J5lMOrihbk
Axp5d2tn09bFJW4QGZgsR7wSEA1HnM4D/P1i8RpOCMkHUKdddPh+aY7InrOmr/iHgl9BaCp7RmAr
Az9juHgUyoZsiv5WFOB117HCnskmdZG9W8eaevb31r4K889bCS3/3tr35uetMVrvz1ZrSkrIlrX7
HEvWBCJ8TRFyKRpXVqc+G36Q3Bx7vBVLyykj9XnGwSwzo89GlosXpqj0ul7igP8CxBC0PxmudUCq
pqEV2/VqlIfJCU6j4oYdTLyAFOHN0pvrUA3pW5apIfDf1uYLEbRn4Iz1dprH/lvJm4YGnPz9n0Ol
rf0d2guMOP5z6DB1V7W8VskhCkvgc11Q3YOjk8CFit9ijCoy7RNe1EM6oS0HEaz7k6lD8F72yF/l
7Gm8ddB6sz/U1T0cV3lvGuk/boZnisnR8izstFUz+ufd6zM1GODuerdZk7HrK+wA/BGQWqMgCKJG
vnNvh0qHpQX15WrW9pJM98eo6VdnLqL3GnWHhVvT3ISON7BTtNRRMON9Ev1AcmQetM3anLAgeTRl
8XmRecR86pNhdJtghscdKJRwYyudX5P0BuWsuUlHrw5GIFJYqxqyi2snNBNYXT4hkL5o8q99U23o
S9aANRySoxt0eXSuByd7VoZUbNu4VbZrM29U+MoBKBgtHrNnxGjsJxv6w9JYBxglWTrqfecpb5qT
KQTx9WJt3AZsvJva0E7rAi2hODdt+42VpAKI12r3guge/3blCmBff4n7+JXVTIG5S2u5ZuS+co2A
wR4rbDy9IMEYNjH9D3T537VR9dna6z7Z/d5gBUvFaWrmEDNL23g0sVdyU6VrfulMMmre3JfNoFc/
h3i8NywvYNZN3FzD85LSJIVm0rXZ54mCAHTiIsz8v8eIwcIjpHWSo2IN4tA3pN6bheWW4UhyEFWZ
eZOTl3efP8qQsmdC+VPrJImG5bs6G8FPWHPBZe3KbYpCpEvA+C0XNSnUE3Z+MyxsblgITI+o9bgy
C12FxN33SF1o8VmTn52kDe6bLLXIgYfNz7GzEVIJ09fC7GzcExxzL1unfM2z/EJOs/nZIG7o5oZi
35q0rs4tAbJXLYbteQ8VYHV2wTqyPzRq+th3GRlyq/wzmPmh0OrqjyBf9p8ny5i1Z+RksKCLK7h9
3Vu+Y3pZabbHYtmAUfrzqhIJvFZQU0iAiLnrazD1sfTiIeyOa/M/h0E/+ztsbN60yPk2tOYQbsWY
JKT5Z1TBxoFciUIEvKgmrCj+9cxqA8szVIHkDJIOHtWD+mggGu0laa49/NcZv97fPj0fyjsbx7H7
QAl2M3HXY7MoEy2tRhfFI9QSDXq5BhS7A2CDU4muoPVqWM9sesxTCujAKxb2RVhP5ywEd7PCtlvb
Vw4pQMp7VavbTYQ6+o6lDoxKB9n2QkpoF4gwv48EZkfJKjSdi7DYRVNG3r+FX7ZvJuYdlB9gPuUl
NjzSAdMHXKMVB2UYCXVCmxL7CN78jHBU7FKWluU0XVtoPsDfOFsPxDXjTpaojRj/7vu6OmKISOHV
GvdrX2mTj18foI+9vOjRuel1DWWSAVWIKIges7mc7lp5+GvuM1CsBu/c413Z+NdS0/wrtinmCXjN
ee1aD33jm8hnl/G1Nubp9DV2PRPzPOLPzmq/NoEyOYfOKkKYp7b/kOvNTh0IAHH7QwONijeKoS2F
QFrrAcJKedQlibCvPrBVObKGHNa71gs2KRtX5NgLfzanIL1Zfb61h4IcV6/f+AvE44zM1rEtUfuu
w0Jkm6briLnqQcGns1IfUwOZHwR5Du16NYQhvs00RWyX7DMOOzwv0bBoTYBvp4qFFFZnncHU3hRM
B+At5NZDqirwgpMIEMLSXC+MtV9yo4/ZQNq18UYJfazSQ9j2QZt2FDENH7kSYzyvo53lWRIjcckW
ZHlGlEf6BtZEsoMiqhStdUU4mW+Nmfz/LfY+gBfIpaxrR6RM0bkokCPfJ4oVeg3OWF7DnhDlcpQa
PAuRGuqKRX3Bba36PIxZu2GVxdvs3/0I70a9V5YYIIWOjrPlMrgtJgoaX/f5Rm3tMXv5/tW1nn0+
JsbsehfWdXDfah9f8dnaI7OPz/Csa4LgPsv+fLo8zbmpkpIITOrDg6+0W01F6wc3QMWTWsYkMRPt
Dbp/yMpxJm+PZYyRtNWuMaZwvzaTyMcEOFKra4mA9LfJ3o1xqX/TYc2czdGq91OLqMcq3cWC/fw5
EYDP5ycGuNdfs9R+yQpNnleXVtM0p2OfjrpbLR6uIA747pOt8lQjiJ5mUtdeHAzZPkK96Cmqjeg+
GItttJJ55aLVAivp71W9wvjT5w1dx6Ypqje9o3f/YDgCt+p3agBJ48u5az1bD+vcXmfvWTBZW4Vc
92lUde3SpjZ+5zVCmlkWfl95Sy1YHfZp/a9k6MkMRL58jMmb7ZGIu2ub2PcCZvcnA6HI4xgAVUsW
kvS4MN3Q6s+BCT6tPeTx840k+j1mM8ofRaC/ktAbgmn8Gesj4qj8fZcmR8ynplhPWW6hi7AvtILp
HwP6dlYuRkC1SNRT+9igO7HJTYO8KTK0yTG7dtCRb3gWJZsQFMKvhIQy3I/wO6qK5ZacU38HmSL0
lNFxrj5iQexO1PopZFN/cGZJaXdConvqzMdyHpOz3RKDr071mtX1i7IY8tGLo/16+L8urH2Zicoi
FXK5s3MHfU1dtG4opiVMprn2rWfrQZlmcU4DQwA0z/XkQjHrNV7w6JY0m8f1kAh1o5RRdN8tAutY
AbSnyALNtV5c+6wKvRpzgZUrlv8eGPr03e/xUG/C4VkJMkyXgXV4EA7h9lX5Z7+9AESSRvnbbzO+
XcbLpT9b+mPUU4+Z1SJl4QSxCwjMupaJUr8a6TdIM/q3cIiwPkK30bVSBX6o1gc7zBuavbk0xeg8
iDLI51dyHtJzGnKU5KHDJ0ergqcPLuOV0tZkztsOhuIRNI0DMEYZ24Cqri3x/wPPU3QlgrWm9qOw
0Buom8z6R3+bic/+SHA/GttbKXN5U1oHWWcrEe+20p3X3bWGLUHsB8P3TK8Qh9GK4d7oRH+YZK0c
dImrs4MieYhFKPKvEs9OEF7ylNnm1TC0Ad/2EaFSHeGDtY/CGxtovSlRuhBJBE+tVH7rvFnts6W3
5qM2sEnruvaTXQowQ9xNAp+ENTxNM2wo67kz+KyIQyn9oTyXpxm+FzStzN6pZu1clNZ4UvkunpvS
iT2ltcKfSDqwc6IkmyeUlBBQpNCEQdqLKKwHO6min0IbpSus0bypaRH9ZYrB8JoOgdbqW4Igy6ut
nsSLSI3SRRNGOarCjh/XQ+2cTaEDn6qL5LFz/PJOqv3P9dLaZWLrQKkDygnm89k9bvOoppLKZIYZ
s/u1b1qEwCHV/MQny4Z7guSKkyDEG43T4oyY68PFphRRisk/fPbNBVyBMIpOhYD3HCSq+fB1Nmel
7YVjaT4EbGG9GT3lUzxl10g1M0RTnHFbalbsQc7O72Mt+XtwoASUSiCva/8iSbvRnBpnMyB9bhQn
6sPUI1oQpnq18w14zs4CjF9mnK8RaTD+HaEXtfENN+vPERpFFrdoxF2f5aCtV8a4/MeRSHrYqbiq
AmXuEHrfTo0lyFr5qNHP+hQcg65/r2dTv6KsaVzjfJGpT5X5A+mY7lBFrX4gkfGBPkx/aZJm20pd
KbapovQbmygKtYJ/2dy1Kq6jaob2YVzDGLN0/d5YHJG15TD5416JS5bl1e4YvSKAM51Ww8hg3HqI
2srf5TYW3+sda5+vjAbM9fyUGj4wSOQoCC99Ur17ezHhIfvEb/s/nJ3Xltw6sqafiGvRm9v0tozK
64ZL2pLovefTzwewWqm9u8+ZnrmhiACQysxKkkDEbxRHWWUTVuAyJp13pGxh2YztltT0tJYx3WSp
ktlm9T3p229upCUvSsT3kQ7Te4B2GAJfmb+RTYWKNckok3u7FSJQO2Oh2ughDxmE4dYQHHL09JqB
fawfUHMYQ+Tk+oqiQNW7h6W7HqdVhBRfBj8bLrXubeUaQYn75vEWu2VtCzGu6QWsVKZt51EoWIj2
bW0h5/Vl7W5aVXMf5L1L8zAGnWbnaoo7WeENJlzKkutJ3s0mK7yXvXJsGJbmAYcMdGeBKYBPoQAr
/G0WQxsTQvBidwMCb40Q5rC5dYx21izjtH6ct32HOsCgDx3SWNO2E6JTYaJQQlhumWEVUTtuWEtj
0UDJE5n5Zxz5bOxpfWdjiP04ZYXqOtXNRyc28o04ZBXutk1TouDH+FDTDOiA9j7WOwX2Drj/EGEC
bGvTzzMZi0VsFLF4sAqMqCrzr6oBE9x4Y3iyhNck25fqAgD9I6vG8Mmx2rvBUrFJHAbumR73gatK
oaEflICfmg8CFFbxTuq8ao5rI7USjjspCntrSlFYKP7Odhqpa3otfIteSVZUJ/rHTngvs5tCbAmR
nY1sSqVhJAOodKR7fPygyhtsm+bX2gR14bXp3K1Kg4vKAvO2oVClXeSDWD6SbWlLTt3/J0tPZ0We
7Vukze59pYTJCwCnRRzBstGiR0SQOrnUSqDwt7UUjWqn0ErAYnOZ1Grd/9OkKci1c1+LD1gh+CLX
lgFQoqNsSuFXTFA/m7I3nP7WTCqX9IKYm+j45lRB/JrxqTeli2ZiJjjadtGs0qieX1XFcuAngTtR
xijbmdocHDOF3aVXGvWXYiRBo3kor5po9H8v2GLyiMlttiTsYUxk86ziizexMvBEhwd5VcEbRr7F
Gb3nOzXU3uU7LPpZvXNmSORQFF7QA/9nH0z397AeMwClDsVMq6lZOUBKNMscqr60bMWqAZD73KtH
qcElx/Rp/J9jrijkyCFhb7f7fgDnGG7mSEONOavuyXG49xYOsstZEpHEzmOwef/oSJP02iFOcr7F
C5BmZ3OKDxmaGTKXKjOoltGcUNylrCDStli2gF9X7eEgE7Uxzk8HcDzGWk6YlE67zybjNOdJeULR
e1hraYI8uh2ER0tprafc17Uj+xb05Sg4PxWFbT2hdFqqWYU0EBGe299jgHsBugTfI3sNKjH7K8Qu
cq1GuXelwJ1e03ioNniyJetW/v4xinkP9YE8YFlFVyqbyHbRkktZGW8TdYnL0Cgv17/H5DA56/dr
yLEDyKrlhZDR2YLDeQBdC3I3yv8a2IavRqutKXwOwZnf5rzNTIXcKSN617hfcmK11m5hpY1XeYiK
erwG4iCb5L73sQX8fAQDujIBkSOCeCqbDESKUNyTfso+KLlwmB5uTspE3MyZHtrfTtBEjMrdI85A
mhiaEyukDuTfkn9Ry9I4ONAyVzI9I7Mw8jBaPlSduDv5k/emDVOIARcJvTzy7m7PE91JNz7F8Tv5
+JCHCJpUajWfITn098Rluyqajd6cWr0GmJYp48NYV9OD3hTQA8FU7GTMHrTpAdoB9JukZTsnxi1l
WwdkjaGyvtDr7+OEd0QUsmCvVO2FCg2e8mMdbWUOSsS1Lv+MJ04abWFYz1//Pl7GM1b5D2Dk4lUS
qpc2Dc2nMei1qzKBm5dZb1sxUejDVP6CAJz+orKwXJLmNTVsxG7GncyC4xN0yRTs4tocOGVboXi2
6ZsTYK3wbmlZrcgL2miKK2It5Fbpl+VW3ajtC6rH6iOSmcrmjzMy4QibV3hLy4zkNKznUVPfozT/
0GI9/mX3H2onHJVKYHJ5GhvfBh0ERzpa9nPTFcqm6D3/TlHA6o2zFwukgUE9NajApvcASVyYrr/4
MAn7tcJOrs08A1XrNes19GJ/h40FpHjZVJNk43Vuc5S95uCgtZy5+rUqC+tVYN/LrPa+9G6IM3ir
r+QkkKrZfRZYX+Uc+E/zSS37bm3B27jzQrQancy/YytbbfqhQVVf9wHMy6DaouAeJ/W9bMkDWn7+
nTxzjfFcxb1yusXNMdMpSIOTqMHKW8DGd1Eec7+LLO9engWhsYomNn23uNUazgEP33glY8BDvXtN
HOSLVG5NLSOIHkhPTxXLQIE9UdL0IDWJpehwpp6TyVXPo6tVe/T83+vaRahrGsz6EisplIpe6epL
F3hLdzJQlNzImBlD2N0FoDk209SXyIdsBl01T53ik4iMezU5L6epOB16LznLM3mwBiDN66UdjDNX
sBi0RHEn0JzaPPmzzdudvXOVm/WjfIYAg4sbJ3r898jyyCl/9dEUP2KFSV2fwbIlnyr/l+kKxfpD
lLQYNDR1eO+lCNLGM5Vb2awVLSSpSAckmvIUm+ByzNkKDpRFVnOGkH0+DxnELDm3SBpAQ1gP3abJ
jlRFl9IOMwxYgxEguoqflTgYIdnnAYWoVtwnbnGrC44UP5xLoAjERxCgEHmbKgfLqU6cvMpZk7gV
ybPfUx0qOEioJehEyqluq03HgiuOZZ1nkBJXHKoGcXxcmopW4N4VUROn02o18wvvHEEpTw0ospbm
l0IccE3oSlbpcpQLdA4HhFBfyz45CgTfExQB9yJbKhr0Z1XvgDCK2XJWYk2/MhiSpB7M4yByT0Ht
wM1rkTGS8kmkJNMn9KNkn4xgVgEN6P9nfNpjkh0N0XhwAOxs7WGwdroQu7F9d4LUUv7ZvPXKwbJX
FYNdMfjWe5srbZsUVwePVBnWTjou/WPurXn7f8MApHSlO/tYZKurVGUP2GorzB5JVjuTk+/aFqpl
MZhTBjTfvzRe415dIadgxpZ1ShDcXhkyWV16VbxGfmc6DKjvPprOd8PI84PmUpGSipHa9BWNI+W9
S4I/w1H4rcty5f02WqpRBuG3f4yW4bH/BvPCX0aboWtgZglPGJTuCYZI8QZH50tVekKdKKpeAvgB
Mmx3iX5F9rVatV1ZvoENd/aT7zVYD3XFm5KF9np5jeyrU8fh0UTUKkZKg197a8K0sFozvsOuA8eI
QbNezJlVK2L3xU8rfZIqn7mmv/RBWL9XUUK+uxySB4UM7KEmIXx0fs/Wfs+2yzH/6Y5PeVqYv8Ts
GDGy9zggzTiXTvKQQVs7DL3zOTvQoDn6uFVp1oBfjh+CYXT88cPRMGEydfVnA2uPWy16+SOmUbNW
ez+4k31V0A19b0eMjgYVoM9gUcRoSHTdaWau7FFB906tCSbLiY0Z71mjvVfZZm2aNkmfk+nNA2a2
irU2/oGKwArQq/LNiZRgI7Ked3mvm2fVNbttUobFu+m2Z7fxgRtiVoVG1fiMpE25rywKKumEnUgM
mgAoZBJjkhuTJwQVco4T7EgE0inVIucBTLD+MJ4iLwW1NHktYb18Dp25OC8xZHn79dxwscjeZaaJ
rgnOiBO4VzGvGmEX2QF6lsrVVSLza+Bpv+RJapjLCZiUX5qqGl/FyX89Rkyfxay/vc6/T/89RsVy
tDfC4IvlOz3qauG7Fg/smdGofG7YZSHhHX+RLTuBJRQ7dn4y9Th/JoPMsgG62Mb1x/4K4DzZGAkW
TRJS5/bdk+9A0hR3hJiy3dPvPorNS5/E4sk+jXmyVfxrHvIb4FPGqDhbWZXsc58UEmgK88Wemzu5
KcOPNlyXOEvcJ5RXrgUyZesALcLvKuoj5GaaVyTLVrNgH6bFCN6iIPkaizPQs59nMiZ75ThkD/6X
3turkNSBvBRO7XGCNI4mh/bRew4JUz2qD2Y0aB+N8VjFavsehop59Cf+Zzmqmro3izI3eQm9vwtS
aIgyTuEG78ik1i96xlfbws8aPC9CKarWvniD7q3somseLL1WkB3MVawN1PIjKDVUQfB3wgVS2SLT
O2+9rqwPssZMveM41CRae1wF7qu+wi1ZQAZDoHXLMFmxFsNYZhtPOAum9zWCJ8uw2UMcOnGztaqE
hoBhFvsCref/+ex/H+emmno2fX/tNEaxJ5fx379SoxruNkSkCNnA5r7BV2TdoLa2K9oGa60UhuKq
mfCzkBCLIMz6vfycetg+KL1SfUmHtHtAXPG7q7ntxaiocxpqo13g6n6XBR5ZxAlU+xhqBpRBUfMp
BbPVAGGyk+UexBu7VQjYCntnAdU01Xwny2wSrSrPQF8Xd9B8bPwwuj97Wwpdd3Kc1pjbqUddWFhp
eZpF1lixkvEq245CDkCFJ7ZLnYKEKP5Vh9T0gqs8FP4cXEmVrNXAQ5Hmd3wgwX3QjJrKRtRcZrEY
reS6tIgPvaLZZxmSB63t+3bVtWqwcYp2RN4HqCkmbfWTqfGdkcZAbw8TwgetC1voJbXzXYH80gsP
lH560nP9i/xeYQ+TG/PiafmaI0u7ZzvXfSl6IEWQBf6qdH1e5XYnaGDgpb3drQbfxLrwIdJ+ycK7
rLmrsP71la/WybqyCzCz5b+K+LcxOffJfCq8iyzVY+TXbHw1sffYt77onWO8znWtb8E4YuRacisa
osagsK4r78DQzn0eZd80F+nQEuYOMo/Z2iqs5t4dImd6bp+takAVJfRZCJu2GuwbJEfXUjJQigfK
WFrl47qfwh00/+6iTnNhXZO+gkQqyzuoIkB5Y0dwMGaMxWPqlQ/yMPh1dz+bKPvB0V/i6KK+5vro
wqMvzGWUKladRgGk7BZr2tg9FBS7i+qX1LxT9YGfu5FY4SEMmxImpU7VRhxkt+yIBJxchWO1LpHK
3Etfr6bTtYNuAH+fBNJUxkqv5/EYaZRpJFQV/PFD5ni4w4shEZZt94ODdIho4SgE9FwCiVCna++X
7f0010A2zCGeX6voWLeJ1+z6PJmOc5NvcRnqkWyc2ai0GongGgYp4sx4z8Ml1TrvGcesYQ+bcWxW
MiaH4A4PGS+r/egwds7TJJM0uuLoJ9eYkP1QMG/xrMQ4WfZw34u0TKVjhRNrCTIx69HxwrX8JsQ3
5iM0u4gGypD8rkTcqxAfu4V+j/9nPAK9aJMOXuOJwbfu9818l/iCaseb+N0S72EclXiFD9CAGhRQ
HO1BZmziiPrsGD60mt0LacqlRRWg2UaFyM6zZLm3bfQIlA4/YdnMsrQ9Ayw5L59c9ScIF6F/lJrd
mKM9LLCFTO+vMgfTaXACQlJhh1xmET3fpEbQOv3hEzAg+lsNjJPMz/CnQkq/r0NhDYQ8W9hCtJSn
YzwnG9foQfKJHqfsi6s8ux1kDOCx6pFGE4NUOM+7z4u8Cb0PGVxeE0UV1K1dPAxk8B8vJ5ue+C/U
zlyHJEzPt2FTV9XHCPpDtNcUfTXFmnoabH3Uj8KgYpsXOpXuhxztK/Kxv/8deBCI9vT57+9+F/03
xHF4P/qBVLW7INX7DJRklOXeZgGikxRwDn2gNWQ5WOPJgcjue1evNbcLnD0QHQEQnImyxzWWKzhv
NoWUsobxFeq6a1ww7Q2QGn34Zuvp10h3hl2nt/25HbFchq1Z+UjFZSX0oBLXGKEX/J8MyhWfwqrt
TIf/0aT8NhUAUA8ubIoXJJJEEumFz60dbO1aNm+HPJ9ang3R9haS0CWUG/y7tCmgwtQxUlBAmrrA
tI9IWoBy8PkrxKZnrc0KQp09+Zaz0Vvqd633KwWIZ6zCuQ63bqaoG+lljobNRjVG+14anc9GoZ7U
fE5WslPGvMSEvOK64V42q0l9x+HKpT49e92wYFT1wN9aPjQby1BzTIfQLZBpuC4ETJahEn7NDZwB
A7e8hMNQkRhTwCgbuNn5weSvLNux9vKBHKAIfajm5O32oL49j//eeYtXQ73zKXydesiZC0PEQLTt
quOV8ckfIaV2lb2qoJOQ5v6ztxPN21zZi4bR0xyU7Tcdiwzok3DO5fKL1Tdps2D6MipUl4Mo/hFP
GNXW/TCeg5Gtw6Uf4uTOwk1wzUrx6BXYf6qND7E0Gj86Ab91dcfA9xACRND47UGN2/nByoEXGGqo
fhWT/KE/axoZaJlfHXxnvo6hAstYZEF+p2ZDN/0++iglyZA8BLFYSmczpjZGOdwl3rCJSvxVqVB+
0lIGyiqWhd+IXBuMuoIJROMWd4bTLMPkpwyGOEAqeP63YUo5aneVAFz66FI646N85MRjIgzN/B+y
JQ8JKddtVwpFZGFWKWM1LqsrR9Wz06fjpbktTexjfCjqSypZfog4zN+yONNPocwOZRigbWeXBPbt
c8YRjtqFieqf+ErMevI2vuK4G/kMhwF3D0QC80Eu+eWBnXvQi1zyrzs5Qj61CzMKD6BwjOUxL2OD
xqKwRuDxtiLAXbxEG1HTqT7XWjLve+RK7sBnUM9Ke7AtMbCsZOq9fVq5P+WDoeunQ02Z/Sxbyzqg
jcc/YnIZAPuzXg8mm4rHGmIhBIiVYdYunkKDfZxsnmg8a/s3t2iQrAcQ8J9G4GHXv0Fc+WNE0wgd
UatFqUssa6JYcS+Fph6NKGFJIz9mPseHJkWD+/YxywycktcB6bzF4MaEe8vxsYMRS5+EZ91xdmN4
w0r7fRjy+kWfyLDDNKcc0jX1PbVbMH5YP5BFm1bws8YfU+PyC7Nb2E0YuJJ+c+0DX+n42PIHW4YI
x0w19/6SLz3ouig6uHATDDtYFUn0nukIOuJl155qLsiTXQXNzsFBFGm+rH/uw348Z3hyrap47p9r
tLe/zAEWqEXkt2s/bS+N1k73jZV4kPPVaWOb/NqC2Ewfazhup04DnJLHagXTsj3IOhEy9J8jWjGi
+e9GJF1WoWPQ/fEa3ly2WxWnuDWYi2TvanG6zm04LoBl/fpeiT+6yYERl0zQYv0wNg9LbwebemNW
yS7TC9J4rWm8KSiFruPAji66l5pvJsWnbCq6lwlo+j3ZtL/kqCIovb1ldEziI/DRpjMOiSzpigAf
AXlq9wo/e2ye4LgIbwG0M3Z9JLjpQmxcLRRv0wUlwi+iecMvSxXyVLM8BK4Sc33rqDsgzhZJs43v
eNnGG2AIp6lxdKzBA9ANigSycx6wbsQMB5KyEATBDAfLxUNs5OaLoXX9EY0MVO6doHwbcpA3xZRO
hzDvyjc1BhenRYZ6J3tDC/rmPLzCW3Tve9N+79wInxrMD1ZqhU+orYTeN8vXT6aV4aWaDR+Tl6a/
Gm1+x2TOep/bqGPlabZfQjYwO4C04dXNNfvo5qp6iPphgEJipBsVlkGMz+VOumVJkyw9zbmrihja
B6wR86D5bA+ipicHypiN3cQyT8Z8e0BPQte7nYRKtCmYFL21WEg7rn+Zo9m/TJUebKDTKmuEIuye
3W6mXGR3pqMmjvToelLdryjBOfe3Q23VycYesHCRMbdjZwV+IbxgDK+db+NQMZ/PedwiNsf8NLXD
VeG7c6Nj04gqSaD28bWzy21FVuYe0SPrXp4NQ53s2cW6QmTuM+aVen+qY+vHFFlrHQnpF7IZuIjM
kYlelTe+dxMSqWZvqUdTCLN7qAgi/PX0Cd4RlWJZP5aFZSPW91wKwYNsWVqkbvCK8XayqFyPIMYz
Jf4lS9JYOH6jOuZcNXGQZ2qrvvuZ1x5C8n/tnh16eFAb73vktJ8jWrWadkh1sff0muGQsIVkwThA
srCLiWr2oO0jMJnXpYm2PHnboqg3ckyOnsODXbc462RYZ+e+wxMYgboxtLOPfMosBA/m8Vwng/1a
jqhoJk32AYl2OswDYj6mjqEG5adxBV2nOcwGUycp+44Mab20yVTyM/J148n0tY/JtPTXMZ9fnEbH
cr2Pz1yAwUeS+PomARxytcbUOc9+rlO9QWVL9QzTw4PUrhSwZGNXbcYQS+aiNU5dXhuAsKD1XrhN
JNugMyh7yzGmXtsXmDPDnlvhDE1ARQ5JNyOI3sUz68bP7MUtX0HKOUHfD7D0xVefJwvlMCfeorDV
H+2U62g/O2oEUiLBtsYsnOsShA6BqThjdgkUoVVZdcNVmngMXKKmUb8BO4juko7MuQyXKsQxrXf6
nWzKSaHW1GurH9213DzlTqW43mrkb7Ij29Yd51R7SrnFP6U1X0xhIociALpf7cp4mnCH/CPeiOf0
38fP7IQ3ae8t8Qm1ojjf64kPuV/uclOxB85/H1D/FltfeYS5AeEFs40d/DTkdu3+pYOycvLRHNvI
/0pr/ePgzMMLCpXVH3ExPqQmIrDTzTWv2bQbvvloOW74VJrTUd7ZW9ODOtc5gEap4b+hH92z52SX
YZdp8vgJskIrHhSRZqVws0z10kYRmCHTQU0nbShoDYBlF8yf7JYHO80tgPKZXn33S8c/VmgfbJws
G/aeEDiYQ3zKp9oCF5o48KdKN31M8JdsjQ7qnwilWkWRjLWPHK+i1azX5SklUXD55zNGthFm00gA
1aht+kq8U/VGWQ9Rrd+hH4rkohaTlrYMACZKNxyg02LrPNbWU2q14xff5aqiMUOcPyWq/lfumME1
6opmPdU4DMrm7ZBQ/L/KJv62aHqAbdyj7DRAFHD5Jiy25ruKStKRmsybM0YpF0oV720Bm8sVGC6q
57CRERjgQtG/d3anoosP5EOCRG+HOm1BbNTOt1tInmGQM17R3hivtpGiYmiaywiUQJ5C08bPrcyO
rdZMHyOsuA3QYvfadD3bTA01/ShXs1ffVN8xkbN/ULGisBFedKV50wyl+VKNdUtpMfhVBHF6lqEC
S7f7dsx3sxggQ7blq7s4UbJNHnYGknVDsw3GMsFVwgrWEg9bziquc/FkH/Goai4RIgfuysh/KIiF
a7XmPLL1cI5V5HS7eWzwZUzLs0Sudz78ElsUB5Bw4w4bhHdJ3kASDYyXWtURzaNlULFfWsg7/WWE
SPWM/oTglgT8NOxmV6Man8NQ179METBfN9cFrhhnH9QwjzUCWgCLaUZjF2201I1O8gIQk6zJQq3C
dNEbHkKAe7NnF2c2VJfFIZisF+80DC/I8mT3nczwDdoOqUiha8e3J78h3fGnteEp4/72tVrlCETZ
nR9kCLGf4BQkyB1OTVyRugWjk+M8AnLaqrbD5JQfSjN/eIrRPoa1pt87PAlWMo52Ivrgftie2tjO
35v+6gxl9eG4z72Ox3WYJtN7avDWFUgiV+i+/gvyWEvcSirzSI0BjYbY2YyFWt/lI/jYV3lbCRCn
kOgHJSoctmnIX4CCkBGJjIg1zdvNUxyu/9GRlygs9bVaH2SH7vnBwbd886SjrzYG1Yus31jpOpxo
yH0xPehdVi9IUs53mgbcRWS+bfNRC1z1EnDpFfvBwKWk0SrtoamqVKjpZj9rrB6ywPylKsOLzS/v
fURvBdlJPX3w0Go6tIZpHPEIiO+GFNsXTDqU+zFHk8pCGeNKYbW5lEP1wvYQUVbFDP3N3NTWtscW
74s8aGQV7CS2r1neIZLp+uHBjSw9uYLk0PZm5j5C11Dv5S8yTu1Hfn4quVZ+g6JPtoC8eV9mbd4G
Q7arLe78k6NgOTyyttSS3D7lqEPtdDPMXyAt/Rj8zP4hhg5mk62LMLGr7xj8JMeeVNhdocWvVlUG
SwvXVyoGIj6Kg1WHrz71wqOMJ8CItZWd/KgN8632JodUDAeDZygsSnE6AFqcApXvmQeo7HTTvpsB
OKnVRsczdVOgVbNb4EgLDc9J6lfc1KtN5LEEkn9Ip53+bN56ZUHPwI5v3Y/BRc8TPu7ffkGodBsb
wLuoBv29I9fLu94L6vMt3uRufRav4U11satmTO36zjKuozhkdamgbBpTsEjhkPwRW8Y0TnYIJuVD
dshDImfIU2Qh8nUeO+W2q/vPF4z2mJODCgoNa/7udJZ58IXCUdg3KEyKyzEKHcyhPBXWSuOGL2o4
7WWc9D1FKzy8drKJUtcpzpP6GQ+C9Cqn107wuggIeGVwVQc9dD6m0IMPwgvivXxO/LI4s0UPkC5y
VYC+fQcUgZV6BHqV/pb0QbmSp3+0lwl/9Hmuqq8MoywOSGq6947Sgorhd5mEnXsP5O1Bw4TxMsZD
hngfYnZZVpbXZszZCdX12q0s6xlnzeaxdGYUwuFkTFWgnmxSamvDVcs3H0XgbYvFw15O6n7pHeCC
+SwxzLHuWQ9VAhnS71FN6Sbr4Xdf4Bf20uIV2JFo4d1QQh1tayU5IZ9ukHjQTqDALXRux+BLnGV3
qQijVT4fDR+ostfNzYNboexgznjavStonjYoCt75szU+xHbWcwsPPxQzmR5kaIkn3b5hS3gNKagt
cT5qvOFuTz4IAZDrUqMJh/yk9f4BYy/l3ZqTdBvncXHxEETFQyQrNybF5m+WiUBumAElaOHNeQbv
lN2Ie+BxqO0NS8E1InNRVjP16IfrKgdWV/5xWQa1juFtWcz5pzYPn9oJ9b+t3qO+ZJhtefhjqxqR
mx3N89yyMTqVow4T1MqtixEjRq2p8Z28RVGjiy9qMb3JW5QMFaoGCYpc63In0+y4ug5dc6lj/UCC
zfho56gjcdUEd27h1WdmY7AD4fEV88MPuRH4PbQCPYuKevQ5tPH9YDcaSfiK1vxtqNdXzmU2kp9y
RYRBdbAsixxTuYOF7xxuKyW5XJpsDXrKlMCu/81YKZXnKvCTe8lhkayV2jHqrTN5BShdeC1lrt0p
Suseal8HMucEFVLNGDJtw8YBN1cOSn9C+ujrNPBXDcOuf5p8PX5ygQ9mdg/IIOyfxLN1nc6Ru5dN
L1FxFpyCb7Il5zRF8zrFU3yVk7zMbxGby+IN5UwV+5hZ3ZKXDq7tDMeFrAXunaLkKg+yQ56Rtgsv
dpbB6Jq8Cc/oWP/RbwOxzjLjCtG/3nAfSxMOq+sBoppVLOnSlGWROeTpNqlBqeMq9AxDKPjrbyeY
eYQywk5jOXHLynmz0mxfdnizc7exHhO3BR6I1/p28Nvwew2Pt2txULCo+1ssKU66hbhqZ44/Zb+c
aKOPtS4bPb1HqPfosDb84gRD96QJ6VR5/c88C0tsYVaKkBvpZgH56hArkL1Firyp3WbcAMYoeilU
c9vm4JEg4aHrEO7rHo9cY2i9Dz1cwioyrHs1ST/DjJ4VH6M2XxuQQXtpxJ2DvUL3TEMqIMhGZKKk
GRsvPQwN0SP56P9qBH6NNCVeRY8Lz9zqCoB0NoQcbFK/uimCCwk7nDtH51YGABCQLlqbz27T/kIg
efpmaT4ZmPGtwUzpMFM9vBZIIhT7iVjH4yghef48gU2CMRkWV4lSk010m4urRKnNNeJispe9qb7r
4iTbmBb2TYOudmcHT9mnLFYeKv5P5Tmqu6WpJc74VQ4rvO/qDAZmLtGYFclX/lQfVHi15yjqsVrU
u/gQ1irijX47HmxTG/FaZ1sodhTykHqJtdErq9zVgl+LcPRElvdzRG3abDzEiNyeSpQamRU61TN6
z/mjYaJN0hhRc2W9FT/bLlLDQuADhxVz13Rpu29msCShbe1cVj0vmtN3lzirka/r7QatIZFQLnTt
Dgxb+JSY7AF8H3muxYh3apRNUGMKI3sj0Rso9EoP39Rwg6e5CbZzZScPk93kx8Qn5/1KpT45hCli
MYaKW8ECSS0Q+6NmQduRtCXZRj71X+25NzfdjEozXHAXACRc3KBU0DrNUHaSTQmBtLA7wmfgSUYy
r0TQUoyPxXhLwxbiNl4Ocdv/ON7I8mQVhdiB1sLCtXcMfaPkzUzCwpv63YKhLpIhIi0qarxapFzm
NJ8uuAXK/W2ueumhpLK1jsR212idHF6Gc5E7YLnndfIZV5IqfZDjLcwCWbCY9sFG2vZMQfkDO3qB
IVar57jCy9YrQNAi0djgwTgl9TZXtXltN6zllregZ/YMDYNViswwouMEYw4BAO54m4AtPHJeWv3o
IkJy16eOgLbxvhU/WpqyUw6TI5TM2tQwpfe1UcPdFwvLscaQwstMYxtFHrmZ3+tLecZVlJ99z4TL
zrpzWXIu06bmqCezTYWviZAf49tspwDa8NyMOxNFdMrZxP44FAMqYLnXLENuHdOIwtWK379xMVPz
u59R65Y1kcIK2gUG0UUa4v2iQ9b8nRzCKBxOgo4fDctoWS2R3Z4onsoOT8Nk62fhphVOx1je3KMA
Yu4HC+qD/IO1Rq3dxUX0AN/FQd3SKXcoCVrLn04B2bnOwqk8DskYPEwhJiLDNP0IVQWZdbGGj1D0
NzZ6niHW/BbFYKW+g0mcYFqwyQ/5gWxilSLyP/IAC4tUdjfUFJfuW3JAjq6yWV27yIwt24MpVOpz
z2NT/rd/7BhwZWFFECF+I9+Ka64a24ivfoUosJtXys60EZZDV1VssZ3xL3BPbHYH/6dmwVEOKvsV
xZlgO6ZNfBwQIdzGQndHQrLS1A2uYG43Q1WiwCCbilJv5IgUsL/rZkI7NjLv5GGo+l856YvDLaSC
jboLpjA+Qq18l/E80+AQ2LUw9A2ubpWFV3mGuNe8NTOEo24x2WHqVrQugbjt0jzIznrUv99+002G
bB1CcO+RuBAidMohqUpONoQZrl6ld88oWybU0wuKQD7auyO7+Z824uLF6P+MLCh56uAmL4ORW1u9
MJqLqgEVbUxvxmYdXLZmTAhauHa8YMY8ZKOuc1y/SkCZhJH5uKdlOWoeEGXHVdqV9i5/QgA/BOtb
dPfZEH03zUgs1cP0iMpFv5HNFqTOJg9K9yCbjq/8cNwpupet/Gn2LLwIZVpk7hGGam2EeTJDx/xM
6CbNRWGgL/dgGENSryuhnZRpfXSSOkuUEfN1F+o7VUDHJFtBMhrk2XKoLFy0lehZxm/DFN2vt0Ze
1RC8iuYO1/rtUsj4RzMN6sNgetm6z5rgiRtKvKZkMH1FOu86NWED6XUIVw6wqZ+zMf5KuTTecEov
ILoqEQWe1tkjbtqejMQz8U/DKU0vlWxnD/XPtMu99GhnpE4Tq/7W69M4fJsBxqMQBTvSxJ2ZZeTn
4dYsoolEsWzn/oSrCDuM/zROxvRui4JCcJX3KVvcrKCc69wAS3clb0y3G5jslc3AC/QtZhCfQ24d
jYV6iGbeB9VU/B/Wzmu5bZ5bw1fEGfZyqi5Lsi1354STyt47r34/hBzT8Ze/zewTDgEskIojkcBa
b1m7sGRXKNGmt4mCZo44C4MbKbDym7mbx9DHUGkk/ndoY8TFh9A6Dm7BgF5jijqco1aSN51tpEdp
7IYrX65d3ttYIjR1pq4o8baPbds1i5EV2beaR/yFXOQaykIz0xyF2/67jb/cc9kV+rIpbdwCSAri
6VCYSx98wTcJYY64IwlZAj7cuEHr7tVM1e/YFLOnniLgM31HJb+7j5y82TvuiAC02mgvjU5tZAoY
MFCC5NHn1+jgqSfL5FkGnFw62jw0T9IENJoPTf3aVENynHvE2YdQWF0rfMf65dxHlmplURO8Dcoq
3zQOYBXDTMf7Fm/HWweNTuDM430nW8N9XhktO0+lvxJNM5f8vcraBlSgXxdLrX1S1K68E4P6tBfp
Y7LdosmqjQfcaHy7hLo1Op0S/CMxWFqsyerEOwDoxbyShNc1El4IOwdhjT4w/tVwU0l6T61RCThM
IeHYNbsxin6I/stBzMIwJ1uOY6SzqpLTqwzM1MLM2ALaqtPcNPwiVzBs2mfErEEhecavOFoakpz+
QoUc8Rh3fHIcXSURVOrXwPTwdQ/ldn1Jf42kI1N3FU1OVk5X2Aizg7YNHWd4oSCPaDzOnIewCYYX
O1wnU9RgYbl+iZq6dTIlf0ZJQSF9vNZ71Ngi5S2u9fuOZeCv3ASeozSs7ATp3LEP9bsmC8MteslQ
DqbmCFjoroWpjiPseAralpY1YKymmPkCzxrY4hIe5njgqurem4Z9r2uvlba+EvMvM7IKE59m6Dax
kvnMGFZdiwfOhUfdZ6Be8hbTnKjvyeGH5Hsm6fcMS3exBAa6jz4NStxiOJ6Gfdd/GybjA4tymm0P
GN2EanFusXJVELqroVV2lCQ/1QLA+x5Mszb2n17tcy0Am5FDnqrGXqwXRFgRSt1Vj6LO38oWkaLd
jq0p70rcwLqFCAH2gouC2LC/D4sBNcwybD6miogYRajyMnkgIfx7Br6rKLGzM0erNjqMHjrdl1PR
zqdOcda84jopXYlzXfLjS68ppcTPUWL4U4xoelILuS2OXpPEKS//tK5Nf2ohquDUB9/SD3/7J09Z
Cjlu08sk8Q+Z8xViQpek6EBbA0qQuTe5M8k2qAQv2zeB6h8ARL0dsOdgFNkHz9/MvaVdKPjWTqGX
ADE0KcYkFoafWm5sqwkItWzG9EnWMxOUdm2dhyjg4KI2zmLx0gj43oa2cXUJd3sv3SNTjab9FB9O
B7nSSF3VgboSM8SA50np0ppu0xZSu3NzaTLOAbcwOR6o1cFKayxi7NZFGtrWajA+U29iRh5OLZKz
/jxiiHhIFtSAupUbVflNHWkFmJAw+V5S+k/DXP3SAblaj2FiQ0egdOoALd5nmrooZCc8Y2mqATLC
Xmrztr6Xuq/IF0TPbtTm+3ayMBESNzI+85bXJ4uCMscm7SwXTE2ZWDt1iK/GvKUWqtjGeggi3Od6
bM3yEnu7zDT5wlpi4Vc3fBM7G9kHXujaYjIRmRIJLFwjTCKhZZM7CF2V1VmxFrkDMUJjHvkd9nsO
HEBSIFGqUb5qJ25o3S8EdlfwrosBvmgXIETu6hM8o3+PEcOCiW2q6T/mIUGCdbhW3buk9B5Mz3pR
hzL57gwZeu9F9ZC01C/AUDnbrMq8hZGB2KPuFVyB0cMOrh7s5yE1eO+QI0jRx1jYptGd/3NEYySP
VRnWWFw21c1Fw6eHv9S2oEJsxQfELKR/pj5EdaXjpzh56ksxat/6csXmHvT+JlVy7+hLfXZkUW2t
26iUHjQNHgn25+5PAydvRfup9TYqnUohP8TTnMEfvSNaPNnR7XQLqLTrPsCWeJvTHD/NEfdxOjwn
Qzt4UnjAn8CoKmv0OzD4nIoATe9QBEA3VyPXSXvs0p9+H7E3m1pupLjDQsxjM58ehwzzmPdY0X8J
0d3uGhXQvWO3O0VpzB+RarxmCAGhuan4m6qQi0OjdT7eAKA0qNXqr1NokY7jwo2TX1TmnArnZaut
tyi7Dmve1thNKCjp8FQs78PS+Joqtv8tx11+0fVKfsZqtzt4qDOuRDouUG4pDRhfwkp7DcJWB7ek
DDvZRVgmmF6KuJ7lpDFwUkCiKXxIHfKHUljtPdnSoaRSfuONhRR8pVjFyvQLlqLmoD/VDVhokN9A
5zMPXcV4SBBXBHcYrSKVrPkYSOj/MlA3RnScHNuWo50bB1/R7yvNDe466H43pPFxb0HF/7XzMewp
3KHZi6aZv7oqeTKvSNFEj5Ga5Iniv/odSU3b0KpTENraAz45W9GPRh3PwchhEz1dbLqJDQpqgWi6
uSuz1j2Ig2nHLqLQ+luzGEIYPo2KudZ7SAlqI1jZfb/o+OTrIXeb+4pHx1Xd4yQnmuqotizk8Irx
IukazEp7r2R5ggUdZjpiELsgknKGuRSDYlLUqh6WYlK2d/WGHYxe9HyVRgzyrNa6k4ou2kOv8Ld+
EVVPZskWpEirx9ZWu6tqcq+btAfz6WCbbnDFAyPmVWGbZzGQyhIYcQc9C8VVq3DpTyKFiL7420s7
sZUfUdZYV66QM5zmId681OtQvhFXQfFMve7CbNNJTbZpocle4Sb1ow6i5DuOA0++m6WPelso29rk
yRGGo3tfatnfAoo+aXZpS2ZSsaJNrGMLC83vZ+C64CcdsJB668Lkj7VvQQf2vfEC9bGrsGH1Er4Q
Ie+tbV6nKtIffXhEXh2uiNZV5xGyOWA1VX1GJ+UHYgXddT5VfMTz2G+btRY6zUVP1Bg61BO65hz2
j2jqB1j9qBnI6th+bk1zL/5RMFHYCcfIIbcpziKsztKjPKEQbNhJmexrt6KVFoaztwMTcfxpEDBH
fYdAQ7/sc1/ezn2YBX6eZWhqtRATRJjRm/gBsX75l7PalJIOhOBqgpNSQJ5nXNrTPcqhOfC0cI+A
I/37LnPGjeHAmJG7mAUjnlf8mCy+euwHQISE8sYnl8ICdoKE9IySyfPOlbLuSEg+Gy37Dl/ucEpq
nKNvS+6inZSkxlimKKbFEY6WPCA0wrTY7z+EiX4R1iRIPlC9HV4KALIizFOit6v171ezpquJ5hSW
gzdfjMCLT67OHj4WFUheGM8mBaNNbyGiBR6PrYDkTza8tnejYF/w6KrxUvQbUVsdBh1ruchnlV/X
g7JShzzbi9Gef0yBWuWdOfT62XR7YDFcTA2pu0L68taimY/UwyW7dA+i6bW/8KwtwK/wgVzPWCGC
Zi7KEDXm0UvCF9TUkHbQy6cBYbVrRLlrpAKL4KXsEa9N22zYIicRvKh29KpIentrpTb1ojzai+5a
KYZ90uPkIiYVXg+XMHf7gxj989pymLFkn+5ZJcbHayOz/9pYdXsb1Vn3t2ur0ydox4mn+H7tJn2R
O3JsmnYcLc1HoYWDLNdvZ1rOc8TSJCFi5l8nfYpnowhENsNdxVqEsN8UjcAqI2J2b8fVPmiaM8zb
4FpX6kZZiSlwghZS5+vHTi+MHUKuTwGqn8h8SjHlQ+SSWrk08Baq83QnZTm7f7dWViLGcAz7pB4b
jNiTg6bYr3hmIfcwTReH6P1MH814ReYlTfR+k07SS77N2qW1/LOld8pZj6V7ds/oIvkVMgk5LkkC
0klt7VOUmCyiZNTt0UG19GXMM+vKLsofaWeEX6eT/PeJTqpA9IiT0W9+iBPl98kU/D/F/KdbiAuC
Lj3xN2WJKKGFJXX5sGMB0L9kab+L0zp4aJKpAqUE+UL0izBXQ2jAZPH0wstl57tx+ABO7R9hznQ1
ESa3zYewopXYNPnISs9Xe7/pMKBW3/95NduR67W4qUGZa5VL2Bf7AUZk0QC/QRSyRNPQa+koylwx
j5fLqJBbmEeFkMMgmf+vc8XHEDcSV6YuLh3n+84fcr6vGO3eP8YQ1O0WXqG1jAwbzITjnIyw029k
ydRvxFlY4YXiRnqPUcs00DaBtSgcVV6kY91vRaAqOquyWMVmWZ3myf/tRae7eVms38wXrtMII1tx
z/cLX/r+l4uK+THAusun/XBRBSSxbPkfP62voTjgadLlT3CJ/fzPf/+7iIvaptxvxQef/83/7sIf
7p+6ZrLWmpUQwG/96LnJQxnbQuT3JBsPXbKd/lY0IcMB+EhKnCu7SY4vr91zHlAfmZT4RESm+h+m
Y/f5j+l2kX6cXpnZUlzsfToOJOMiDyv55DUkMc0J5BxpX5NxCL5TJWUbiyI1mpE2dEIMHLe520b3
HmXnv4RGZvUW2pvwcUTooBQ/o65b6lYQP2qZrq/jEeoHXqz2AeAf8FPc6h7GKfdWlkPHjmRR87D/
maEHRU+SbGuWRwtlKmuM00HLW3epdjrmYlMdxChbuHOoAeo4vd6LMNFveQY2O5JKybTFrqVBlfUg
zuaDhgcCNUf7LWQe+BQsmq6t5cvEAgtIFbg7RW4J48FzvqEwXCGM8rsZAufOwK9a+P210rjOqCig
IRKDGArSYbKD7K5YPBr3LkpiQOVw4NYnMTcEJOM7kvKQkX+hkRg+QAGuH0rpSWy7RSOXnsSGPEOl
9s+RaPgQ9nmOQAPw/fvnHLHQ1HWtepCrZ3FpM/XsjSNZ6N4PT//LxL9+JvzB1KXf4+Qpy022FG8n
DAukJbL++pV4hyHmyYKsfQaGlhwde+DbObEV/Fz/GKUoJzi17TPbl7coeSy/xfWYgoKTAwQse2Xv
yK5xH3buCwUl/1sjA9katc5G6RQy+zAi3ifEb8PsZy/b2Zd+mggfU9lXiB/c2779IsZBsnycGHoF
ejjTFdv0l5jYgYLdBNpTNRrtVRW5mJmjrQRuRoFYZfDK7N0n8Q2WAudHnXvREyWCYq3aXXRit4RF
51/mFP2TsKZ4n9NOc2o/jU59kSUHq9bGjZrtKl1SNyw6CtyEbOPQJq0+yScg517yG/Opqr3GMlIu
UFC8hVMu8jxzp+/TS46ewAs28/qylZvkrI1htB0jfJC1ZBJfBcvr3xvy6KxHffKF7PvoprJ6hSJ4
F37P9b1AcklBHC6DsB9uWfY7+wZd2U2CvdOjmTsvIkIx1JtMA6mZN1+ldNBuo4npNuYYsmEFQPGW
lujP/AxjgpHXai7XLNMlfCY3eqy4SzEsDqasUb1PpHMpQsLwuTcx9gYUEZ60KjP3RevJO0odw7Xh
6PHatsLqoRqwxfFB7X1FeOiUldP+LGIfr+vyrzwbnqw2Cl+HQSmXMcj+O0/jf7NObMxKmrbciN+2
OKRm3iM0y0/dyr4ZQVofcxTY9jILiIVHUqK+HwZU/50bqSWV9w150gyV+onHK3Rtw7DZBoo9HizB
9EUNL99YTSjhgznq15SVFZRaA+8QloAjh6bGSA2IZGSp/S5E0exes5WfCGRkt14UDctMbZdQWynv
/XmW6QMKQF7U4Bk7nf05ynKRPjaRb6N/xmVyxePJxi91mvU51mdWKOb/ec3Pd/xXcV5+TCxPLr4B
sI4huujyHW9zRPaqrkfdmKZpJM1Nn+FzH2MHunSLsV0HrKnXXRXRxittW7EJvBHBXeGh2SWTWCyL
SLlDqCvZagitrnNqLAgjfiW556yzSGv3fuLnj+ponGDYVF8NO0JgHtmqkwkf8Ra/p2YhBuKEh+3Q
m805xRf1mJtYn4srSVa+BwVeoUeeG7u60NtNFVvaF11f1QUgPjRjim1v8s6BxPdIBhYJhbj4ISDx
qa9Y2ywxxrVgjJiV50/7u/go8PPTpArEVOZT1UM2amQ1djnz8hJ+dEhfL/o8sKwfRiOrom5jK+Ds
1H4tl3YF5AfcOo4E+3F0zXvDoIgNGxnFmcot7vEmwxin+Jmakfld8aRTUVQ84Qudn1irgVIYgLiG
scNSwpPxlAoPvZaDAnFNZ4kfZHltjB6YfRJY68bUitdc97dpElrfR1WCMmHl4501olrMPkrZhkpZ
PODl/dMYQ/fW8hNkjkNYHapqfKu8kryzU9oPrqfG666o8mtV9uK9akvevjP7hp2pGayNVA0ejVzD
RpY/yXdpdLHr7KhoT1eq4nR8E38PMOBAVa2KlqrWmiSqev868wd0MPXe/Gqw9bV5ZD5RJW92xthj
h+hV1otPOUrfOclJQG+7PtceHPMk1IJFAxibGBkRVJtGPoQlJwHQ7d9G/pijQsaEIcYTMerRRsmN
Zk2pRX0lrb4S7IyuLPxlgYXn7X+OGIMsPYCsL/0a4agF/rCYhaQYRntYZXb8TRDE2Nhc+mWAC7GJ
OnhNSqrXQBmT/hIRF91BLvz8ucDMfkOKrWHF1it3kibFbxGZea7T3H7EfrzZRjVZU6XU3XvbS79f
btKMr7U/dg8KxdxdBUhxizC6tTQm9iAgv9tEs/w7z4qrc611D9Ru8xdZQUqM5ARv06mpwNdbdGnk
XCe2bzyUJHhFf6YW1r6TlBoGiZG/oFpACYk12lGMOi8Zen4vjQIYpJBxifdtJ3tpDCFXV/d7MQc6
2UbtpOKBbWJ+I9loCmNrnTxmSq9DmsyQzT7zFl1neFjif8rZqHac+an5oS+MKuzYc6Ti5kIdvtf5
KskGHhXvpTFR+BJNs8/8Y9M8KFCTjoU6ksRLk4emzyGsTF2AmWvqLtPpHDI3xZkt4WTdwGtbfRqI
5axDWx2TbYxu4YWkRd4fELHuD1Xk9QfDhm146QzKZFkoqr0XA3OImHGJEyOWmDKPz+EgR20kHbxu
9eHa4tSJI2eB4uKwCgrFOPBQMQ7ibD7MfZEfPpK4pY5olGm5+FvI3FdV7u+Y2vAu84a+/1HD33wp
seQq8DX8ksWJfJPr51Dqwdfkmr5PkcK8wLTGJsGAPkrwBwPiNZdyxZnomyJMUFdHUc8V/eLw5h3w
e3Qe+Fw2dm7fWJuGq8V7ckLaRf0el0sseWpbXs19DfwhSO/SV3WS0J/7K2Xj9FJ0UdYX3fCFIh7I
Vb0f20lAmMztprJRsYYm1cZbSlrF4tIOBj+7VqwSnsr7iOiDje4puBSq2bWYE+rYT146fVi+67BB
Yx13mRu3avwX2+rCtVwjddE3TYcbWwR5GAzTs+EatwK1Dt/3BgGlt9A66nDm8EloW3BE/xJaKpK5
ZK8Lb3YyNAnVrroxfMNYWiFu8bPQ80XfmZQXuQIG5uBPA+ICcRaOy6odIkT0QSsKnE8HNGw5duBu
4QaCTBSdM1zRUKt+aXoFQMq/ABxF33yF+aoCLtRZQ39gj7jS87jZpj3AU8U20zt4PuldBO0W/zbJ
5F2WZHd21KZ35fitMj3nVjSKzjGuigRLC8tQkddXKa4DnfftdZc3UrSkkn9vJlp3FJcLAHdeQ4fb
iJa4wHzXGLj7umghnc8K/kLaf2462YTxc/RwOUv7i9EKFcokcZsr3ykd2LaCsV62xne8N+J97Wnm
wkljZSO0fRvsXS6av4ZX6VtklfLFLPorzi5xzcmQu+gSOnfrYFsXlKfEy64HpLqMBgUj7cnYTDSd
sq724iWpd+Pb6NwMpuAqlY29pU5LP7fEAsXvf4J7+hZrdfQSJJayHMZEPztKPeFWSQe4pV1fqS5e
wD5Wg2hSmTq+aE3+iMthtxiHPvs2lBhsKjCJF3lJ2SAO8PMRUPYWWIBVtQ/xmDdrtUmQEqm8FtA6
xQdo+tSoplEFHtxtI5X8dBm8TCAp3rjVcJmuFF5HgRImZ+L7ya0qwaUp0gIlZ7OHxpfhbFmm7g5c
zrgUTeBxykk1lFfRatS8ua9tMhlEepGiPGRai56xrN5coiPgs6nbDlfBNKg2frEuq15fB1QEhISC
gUvCMrfq8ko0sYQ4a7LjnTEKSh5Da+Q9hu5C0YbjCV+yctF3I6amOEpvndFv1y3vj6PWlb9SHwiV
OGiZXe/7hG1ji8rA3B+/R4g+MYpwKbaasuuuy7HgufQ+Qwx8as7TANGRnIfRv/oUJ0LmG1kmyJtF
0iuvLlSA7fxZ5pvPFxWXujQr0CVphUz39JH//S2M6V/bwGRD0rTBzw40SCWV5kMypOay0QZl11aS
QWJFLjcq9jdrGfbqgxdI6j7lWbAUTbj69klSzRfRwp3RvItaeSFm1tN02QNF79nFWQRIrgtiSTeH
YzAa6Afm/DUKaShPQNbXGPZhtDgk/m0zHSIAV6tR95WVaIoBEaKO7Ua3werNE3wF6jWlVsht00Uu
hx4ZtLJOa0xQwnQn+sSVst83VC1/3V5cDPqoPiIyFSwv5VLHxoyNqlK/vrRzh7cQ62pnN9dPK1k5
gghH0GyqppJZSM7ICFziUwm9uSJU70VxVgR4Ffp5pOmRKTVU6RqK0ZK9cXkUwFZ0kydJb7IfV3Vh
X8S7xahat2gnitNLjDh9DxTQ2FJMvgxMYFovwl/DGj191fZ6mG9AHaDcUHtXmuZhmlvl3nBo9DHI
N+IU6O5w8CUFEj3iYyTUECTdQPXcZrYNvWuQeCaguGKYWMxnCJkU4SKDVhsgVAKEva3Rx5z7eoQb
59H57L+Ja/8yd7pe54HAEBbJXqSitsq2zcsz5fXTWVZF6msv68liLNR/jPZT3ziN/vs4MUrC4i3u
0z3m+36OC9BgyxDin3KVQgekN+oVtgYBdXbylXivRytY3WhXTs0qrWD/NBbm9n6TlMsp2EpV/yxU
ReZgcTkoym/BYlStv7Dgam5zRd+r+Ho/hWXXX8Pc+J7bQ/UU4H13kM0BTaJpMMAFby8rdgzZk9HY
jCxK8oq1FqOpY2Dbl5iIAUzBTT9OmAA/v2JJWT6loQTCU+49HtvTaFjf6Wjy3opWV6VQvI3+3nes
+hG8jujN0to8u6jmNIPtwKNFykbSymAjpUFzpECbHDA2wyGJQuWdHGTsabRa+4LOzsHSOv2X1rTr
FG3ab5DosXYi73SvG02wrry7SSwPC3MvPaYKGiRTS5UQUQFfAP9YtMNBranoDuH60pwUVMRZ10vW
VRVo20t2yZO6YVUPHYJxnQJzD+1oPPWaaz0Ykekc0XUMlrav3TtWZIJQUwp/Q/qAZahYa7nS+CuR
FeeKtU69YJ8ZHYQDiSFn2absxnItml4ttViFdr9GnDagNBkHJXHze+FdMg43JgTtr6bD0iEocvMx
TLR+VTmacePntQ7fUzGupKzxjoYPVr9W9QxaVmEv68zqn4vY/dkhn/uj8rKl7UzWDIrVbd28Nh+6
jiW1bQ/wboZsL/IoTqzeImDbn1Euze/HVN35DfIEo2130ByAzYpcjJiU4kwclcBuy6VfxDi35xUM
71q1Ts3g2ae5mdnFwo3M+jgWkj6CaySuCD1vHRlatyz9tFtHmWwvMCwrj64n/9ACD+e+fsT03mU/
fDTF6WCqOcbJcbGOLT5H2VsnAD7cbTrLSq8dpz8w7xrHq6BT02nKMS8cv4JW7vDFRTzBWrq2+cWs
i/7Kr0b3nFE5ue4qHbRVIZ1Fl9861m6EOrHQPck9iwErbpyV6lXst6c+ccgLs1hELjC4nrpOOBkm
rpIiLG88pLeXicy3vBxIZHr5zwqP2kVjtuajEmG1XRR1dK2hFbkPK4MNnE9+duXbY/Fi59ajYdvp
r7YE/L6XQiibqAyO6FfIPflUtMRyA7s8xQj9c+WGWFKRTUB6CmAxaLE51Io9iZ9pKO2SqPXxIv0d
ylU1yY4fAn0cFlHmdpsgw4+p7ctEhmIXLFEiuTexaMPARC7XaqEMp5oaC1JnjbEFNKvx1o2MpeuS
6oX0eoZHpf+SEB52A6n+EU+UlCjNi21VKM0Kf7KCfXxt7qzSLiHBYnkv0jeJYt7JFv/aOcJDZuVD
hKHbdzX/WY9pp7J0wxdk+4EnRFUAvge7RHQf8W0gLfycKpaGBFEhrWo/xhOqT4yHpg34XU2ejcik
aie+Hsek6WsUQumqNElZIaG+9BXHW0OJ7O+0rBzufEki7WAZJ9EFurI52Fr9gy9ilqBphbqTaTvV
VsSKEFTYlZrXumh44VDsNBWNf9EUBwncKgqNGMuLSU5bhjcWtgxzRFrCWdWL0L98DrWxn8MJIAGs
tAUNbMbXhiIV1xXsxGVrBME3z5X2MtoQT9AgzG3WGuqWV5/3HNtAWqcAMbNzAQfXcr9w+MX/W9VU
dIuM5Wi6xUrEicMH8VXSqtpRzbdubUobcJs4E6fBB6fRHC8bhAKz5krIVFcIdO0gQMpLwSiq8NO5
C+FbJB4FoBYYH0pOyKgg7QJAH2fyrTo1c9xJ1y7PEx5pyKrMo0I7QIyiYkO69j1YNKOkyrYkQ7Hk
tbOTLY/qj+kkBW0rTjwv8e7TyCT3tgjYcJjGKmtG+0nTTWrrKGOeRjsoj6B0wnUbVOFrBR6ik2DX
9yHu6ZZC7bNWXW0LCsXc5WUa3ZktZncihF0pHu2j9ZCqrG00TbVXAbWHZ82xtNXgGcNONIcaMk8D
EfMkmo5er3nuyveZqhb3jl7xv6RITyPej6cQ3/eFaLp6W+3EJUuNP++bjm2g2d3RhLAAFlBuzmac
1Ieks3FubFCVl1SwsKr0xUBmZB12UkAms0jvdc35liPI8BLj14C2dfMS4mpPqUmub7vp0BglEox2
fpj79bRMWTuHKtQKYsWh7QP7Jso2c4846+MQucQCjuc8EFMSuVLH/CVt1GHFH7teqp5ijekiLhXs
T0oPOD8e7Vh5+HqwzZDy7oYNuFRjIZSAEUoZDp6VPYrWoITV+c+ucrKRkbrxEiVaf05UQ9Lsy/dJ
0uREOOS9fJ2Eb47WyOrdpYPq7oXI7Kw5azujuyoSJILEQJXlOPvFJnC62PI/B+eJqV4n49fQJ+Gu
yYeLIIB4mQGQK5MVS9IIqZpNZHe/8FQzD6rtGIdyOqtKEKuLD6diKOg68+BSHdxlenUSXZ4EZNTo
WM34kYy9b9Ake9QBEI4JaXomrxr5iay+eS86xrrx0KTElq7rExYeeLf1/kov82yhY7N6iNi8owrx
xxnW1m99AGz+MTrP8NwYyUZ5AJ37l7guv21LPaD0SMC/DxU3nOM+fRxxQ08zXhA26K8yt5JO4lA4
yBcpUj1gvwqsZB64NP2eFWOUAbB8n/EpjtcpHpfqae7GaNxaljid8YQoylACXpAXFGqH4iDOQm/M
8Tyc2pfTeRwzhHqphYZ2mSMG7JgE8UKcisOgBvYuyJRdPY7OTd7q5TVMhoUPRzNZx7geboagw5t5
ssMTIeLM7xH7RIJV280DVdRc5rbTleZ+cZHcKtPlp4GkLcFGTRcRA+LqRRuTtUDR2hrl18LCKjFM
qnwXlX6+FkaKYyRlyyoM5IMQpnOMZOVLsfmg6TDo/zJJRLkW8Bd+vf9ykmeU+jk37Z/UUbApsB3U
S6jm9FiQfwlhV6wc0ypOqtxrxxJdG355vvKq9c5GHpvwh1/y4GgDfAAUxMF3kWwhKA6f4y7XIpCk
ilWhE5KM+6bDsqWbHpFlleg3KTrui14dJxmj9tR4Zvwkq7kLDNxRt0bdDk+GYx5EQO0l/jJOguam
8AfzKKtZwiI7Kr4hV7RIuekXyuzSeoDisle63rvncflTzDQmKqFRjPJd3WY4t/a1gX511H7Rke0R
ESS7SrQuGYTpjU5Q5j+EvXFxwEiVoN8pKtYvxQSiG1XctlQbDpbZyf5DE+k70S/CBg0fK2OC6sm2
AuquwX3GNS1PXO1TmJA0Vqar/RmmxskLi1NModm93EQDwnJy0bcrnMSgX4ik8twpksoiFz0PaADa
EfMjZz0nqZ0QE+mkgAyvy6je8lMZtplRatsi9s3noNHWpPvHr5KLelMDYesoS1J+NvwkW/jVIH+l
CoQgQYZCbqPqaBiDiFuJGUODuzu/yReKkwXqNleBZbgomJiICSmuc2kKGa+5eVGG0th1OYbjXrSw
+yqsrtruvsLda9GEdnJrxkN6O05uyWC6H6O4HK7mfg2XxJ2I5b8V/bj+j7hLX6NqbzFdUgxQyLRg
7fYGuHsZKk7Gu+c4N0NM90TTCSzetNMh6pPqzJd7qcdlcgOR2jqzYDf2+QBFyogbWFoxmeON4aTF
yqvjJlyOGZBBnB/y7aUtFepXqcMPE/EI68yCyzonWPD2he/figvCNi+ukU3aijGFJ9E68wp3myn1
Vs7y8dd00sfG5aT9ffLPIdEjt9p67Lvgg/t64vfZnn3dV/GFGIUbwnuf+PZgKIp7N/f4ECeCu9ri
K+Rk/0U/0BQgH45VXooXovYQqO70KlZuRU3isv0WpY0YYsXeVcdbs6XEvSgnnYZR6ruN12bKsu2S
YSFbGBrFhh8/+mGOMhswdmGIXCIXczFENlV53fvulXkl9isFVpWr1rTkk9so9QlDEramQeN/L/fI
39WLt5dHBgthFwLgyRZOkCQHoD9TZTKo0SGZOr2oTQ7igKXz25lofhj+MH0ONxV/3OgVkDh/kE4o
VPMSww5SOo0OaRcvzaWNGLFNLA1W1iQC6yVwFkTMJVyMZ66mnKici8alR7MXHoIoty4KVUjqWNeC
gOADRD2YRvN95iSUqDev+Fs1GxExen1+ZTfJtZqjkYReProVUxkDFbTfzYn8lgTjW1Og7eamQMh9
CH6fm06GU3Kqp6idBjGZTqhDcQGjMc/GIV4pgZthEcBvcIMXnrqICko/NZg0c68PaX6kEBwBiR89
Z4OExbdLU51G0HeKzT26b2gOuOnWsgtrE3iB8WiNLhUgMBiJ2jy2pW09ho5vbkATaXu43/E54H9v
EU54jhR+owOK4KtXV+jg1EpyUqAvosjU9ysPXeMvdV8t6TG/50ONa72rpOeiS9S9rfXWZsyNft/V
UEKKJv1ikjj4YdbZrjNd87WUEKewIDuhNSrnh6ohFYZwpvP4HgrQ6RLa6PrfQzU3v1zVN95Cqym0
6eS3q+Zm/+GqMakq9iAgHbKxP1qI+exYAdwhquqkq2DqEwPi0Mt5f0S1tT8mprZWqh6mzNSlehH0
yv+j7LyW3FaWdP1EiIA3t/Sm2VbqlnSD0JK04L3H08+HZG+xt44izswNAlWVBbIlEKjK/M2fp1Oy
uF5G2biRyX+71nWiy671gB3OGnU7bOf71eQG6WI0aHxO8Tdhy9gld/3iWnwbFYNjGS07I7ljE/Ee
PPplvOkd1O6WH5oC8hHgWGpmZ3/5NUpnbg7jyinZBN76EvlxyrAcZOSPeR9iwMv3K/zsw+7olrqx
LxfYVAKBZu9mNYvHzlSfrwcTsJ7dznfSwgtCOTdG8u0Kypp6IICdrk17GUU5v3hGZFIuJj1pniFk
WmXKGvEOPATDIf1c//fVKq52hXTdriYXKLsJYnq8jgX/VbCx3rXuk5sM9b4uqvYxrdGuiCJ3fJ0M
uLleWBk/4qrdtlIEtEN7Y1tV8FPzMWKtS916VcMiRZxdVR/z3Mn2VqL259LwyjNlgnrfOjbMj7HA
wJCtxoMcqnRycJ7t8+2tLyid8KHwFHdvx4gn/zHA3aTzfGUb/fsiMkGampe+hLbtH6Ul/e0UHgog
NacssZ9CaCnNuquCgx4B7hkrxEDmNjXZBXnVATZy9MnTlfg4O3a5ltHOd6onfW7ZsNfxp0iZok/+
pHzJIrsAGEp8PPHlMTqrdzLYWe541ku+d9KZDUZoIQDNrn+5DoJehuPjq/BNmdqZerDXbSrO0nR6
FIRR6HuSVh1GX5NFuD2iYrXz03R+msg7bBDHRVuclPHKRiThG2vlT2jwzL8czVsDU4JTlIXRSksH
/9+0qx/KMtO/z5VZrQoEcV5xTNPBn/vTM2vPceuptXGPBYeNnDkqe7U7z6eBdfZh8HznEiyfHBtw
nPokZH+oUOQ0+tK5RzLd3FeG2WFoR8rX7AFNmq1lXrLCjHfYvvdPfRinG7fptM9tkqC373bVN6eY
PwfN3P3yyxwZ3oDv2o4/E0+JgpWimveTVtrf0UdlYaMn4VsM7mFdxpr+LJ9cZCBeFS3TNx25MWNT
sjJHwoMXpNp057r1wkerp3isDIlPwdwIvppRYZOZgaOel20PfH8+WDglf82UQkUHpkBrZQnLkQZT
Vat67uu8e4AezCJz6Qej5WwyPVaPzjJrtLirNfutXUhthhaCV0o7Yy28talA8GrSBv1chHb+xcZl
eKG5OV5fnLW+NNZCgpOoHiIidKS8+GJh4Ps7ipqZsRY22y1KruVmVwYd2MIC/DxR6FGq+7AbU+5J
4CB5pVrrIrb4v1mW23Lol1WTPZGtuw1IcLDMuA1MshSTzvIvl4lhB5/h8z/KbsK2Emc1OHhjACVM
XgvkRKTf72zn2Nj+gGo4liGIOrYY9gb9J9Njv+oZ2TOM4v7TkIWQXVVVO8ugowMeDVxL2wkUAKW2
/ojWJRIVy9TazNoH084vMhgUinJAIUdbs7xzrnmv3PS7vV8781bSYGPKQz31tekozVrRf1V9Yt1L
y0iLldKEGQs51XmaIexKgm2ouvCuDE0k1wqb6n7lWCy/8jasPmvxZ5/qW7AawumhRbHum4Z39Lpt
au1Zgziwa8xyuNOQAjyhzKvu+QPbR6Od403N8uDN6IOfTpblXxzSWzjkkElCw31NMmdu+pWrq+2m
j2FE2cEUrZTC61DBi7Id5aXizkEA6EzC1tnVeFE8z7jvUEErFUR5y5Onm+a/jh4jaei2/3BRa+V1
pbJ1ZluFG126u6wkrS07FooS2EyMRXaomti8k92JDEicg+LONa6Qzcs054dQt+D0LbsY2ffUI8bf
eege2x5DElEZc0SErOalsPtrZ1fH7uoaJPG3yKHmBvGUvD3lEAIfOjQL/9v2Qi8Qb0A8lezuYoVh
ICl3iuPha4R96sHt2dp1lYFcYB1HL/M83fWRV95LV60Z7xGhuQhjRJV615jT+6gResGh123z7ISR
hXtTor1mXdEfassgtV8a6ms+Veo2wq1mL6NdSD7dMcz+JKNZVP6LOkR7L4MlnjdBbAQvRoKsbqT8
ul6haDL2GMXLtaXxEkdLgk9Tqcc5NRbtyIH0J8XL0rWksW9NSWM7Gp8mo5LG/tCUJPdf5mYxvz9J
cn8IXuRzpZkso/JBOTbe+5Cv4mShfc4VyhNSnctwEdiC300OUtLT4ux70jjeg6pW0WenZtWxaOy7
XsnWL4yDHaAi862PnTOA2IGiy1g+q+Pi3TQab35U4rIVuPnGovbz5rhOgjC/6R/bOjphawrVUDWO
jm01z7DC2+c0D+OdPyca3FX65GCbwVc1Ur2ztFTLRmCZSWnOjzAvukfF9advn1o9Hb+FyoDQoWHU
+ylLz7Nd4J+OYwjqVq31ycYLaFVZo/eLtxFqZ1M65CurDJxPERy7bZLP6R3q1sndomboTvPDlDrd
NiuBqAxiiSftMkQi6LopLWM/3SdpWK5tO3/Ciby7F5HDocAIeWp5FkvTir32mHtKuhaRvRxbzyff
1rdlzBsepcXyKfEW6rGJ6ab72+Hy5nU5L0ALTcAZwWxoW9dyULS6dcopeSxSxXKaszK8Bt2u4aj4
CJgYaCPeWWzHuDTedB6Ma79Q57M0o7TYIClkfRpKFMjVvvxqRYn55qpGefAC7zBN7gtVyVO88ETE
2kjOonnah3FXX279mQrwxDPq+oMrUmmq/s6vFThry3w5wKgw7/q4OLkZVmxhvKRwFv1KKjrmxglt
YyeicmaHVGczeT8y14WrhfYcViDQEqU0dIuVqepMwW6JlUHpClGUC1zbePCManq8YjuSqfXuJIlg
Zp69n+emWV3/i0Nbe2/LcGcA4UOV6aeoxkMzS7dUZ6qr5nfqQOBd1Xb8UvP6PzW6QzPM0uhOw1ZN
ZlSR5T3URQ3hrjHrQ/+l9nIFhs/gP1Fg0c68eb4Mhes/gRrzn3rkNXdwX6219Eks4CDUOAs730uf
HNDb+xx4bYhgAReaQtV48r+FAeK7V8l1NGWSddhV/KfU2sCCgLNicod9vJyhTvN+Jn23UbA8MWKU
iXP2WzZezVy3WzL+zmONjcGjg0sEde1eZ0FPHzV1Bio1ugRVcZQuREBahRcXHt2drt5fI5ZYo4Rp
51pzc7z1lWY9YhbO0xhjP5xVIUPH9SUzrAqTB7VGLmFpUzzTTz0b2Q99ElNJTBXEn1wdxUvpq6ui
GVfXyKBwzc3tupaB63aFFJLasTU2lVR58EZ2jO1QZT98DPmSTrW+lnmG89RfIpQBO5Ehsq8Rjcod
ELLofOq6+KsX6cprZePZ5sU5Mtywmk6THgCH17vipTKguXoFhhEe8iLZ5PyqKp192nBcaaXpXi0J
RCneqFl6KrULD0fuK+n01FhbWZY1QwhDfl7uKRm4zr7ecreZMi6Rt9mN7vYID/n1qx5kmwpZpbdU
c6Nj42M43HnxIg8lsqVsY0roeiGiNi2A1c0Um/kd+GoyxmhErpq8Qs5UOj+MSzx2U6RUqmBv2vpw
lJBrdGMBiU+sEDSl057lYI7wWVazHZvlSjoyFVFl21hMrKXTloBr2PU8KKb2bA5Jd/44JpMjtiFl
oQfHj/FR0aFyBkqkPQ81G99F5WgjkO0EWA4K6Uh7OeC5BdQt/QLibnp1nwFpOf/RLxGaiWbQMlMG
b9PbEWsMxfJ+Bl6nnY0EEyk5+1tT+pTSoZQrp2XieZs45AaReUo64DA0+Y+8efvzyNvk3ALJu55J
X7MM3Eb/1qfpDlYbxbj7I1ZF50QnhzVWNhlitT0kM6hq1pb5Q2cOxkFn1Xhnub17hzph4e/KFsRS
hsvX2mqtEOVLe5iOOG5aZALyKfqVuWqM+J7+ReiUvOvWWNllP6x5wYLxY3oG0A2L0ZyHU13P7gUu
mrvB1iLnd2Tmm9Kz4ue5xX7Inyt1NzesyNdlETwrjTHzFVLMDzE4eahKuKZLrBy0YLAP4JWtlTRx
YHY3YQ+4H4VLnsFj/QASw/hcWcMLm/P6QV8WPcuYtGQMhuWH1u8xiVzmmZVz6fsxBYBpDJcbZ+HG
b0AU5lcwqyO8GiLkcNOrk+YS0dbw8Ekq+rtEd4Nj6jT3PH70z7WqYpwT1Pf1knSK5jJ//D1WJk58
hz0AtAuStJaOI3GnOgXVvRb1VenMnVy56HVS7kfylrBkaN4GLMnrqriwWU2Ohj2D1y45baKAHfVR
9JsGfVNGVvu9m8dpG9pOffKw7nhWBvWXjHvZIvAc5PZTAHPzjCdhtC0HyD64WJhrBxXC8+i6aIrH
zYMcsI5sHqSf7cn5qswlA7/7JOI2oVLgZCFxgkEKgq05xqdfKg1dHq+yW25Qmo5jH5NIBcYWZNpj
ie7GEGJs2KqBvnfi0UMZmijUvpdtU8ctpscQo9VvZNIQJslb/SyXtpHnPnRjN2+spUBa9MYZEIh5
rkwPZ4mly0O/6+TqPkI2dMmhW+qjdaD2eB4plPJ/x5JBVtcm2+wVKNZiGwcKEMwoWizJWuvrnBmf
stSa/q2rVzZ0lO+q2TqwTrX+GcKMmm47ta/jECypMNd9NExeE0PRZ3dFE9an0gH6QxFWu5drl30U
rSc7zMen0QnbB2Q2/UOAwcx24In4jYz5mqqq9sY94h9KxWGrp1vjN4X+uKiTC9JsX7oWo6tmOciZ
HJxeWXWpq5zEAEu6RrNTURylMjbVarqTvz5EiNxjFXeRP17+7Uq/Go5RNPyQLvyEVFQnrFRbl0mk
bKVTDqY1jSs7yj4bQAEf6ibYuE6aXqJFS1m6sEoAiDb5BxQqTWfTW8MjxE82BGw9HaDB0bBXNFB/
pGxr3BV30ThYmBSrZGmydvjqUavCX/ILuiDRqTF9NKczpf/aGOFPbRyUR1WtUa2oO1b3SzhKmenG
mYLojCK7+Wrb0xrt7OEr+RtzP6PftJPpRdic9FrtPpmVYtxBoqrWMh0ZW55p2H9dik6JXnQf49nl
svKllNyd0U63dW4xrMEWreU1rmh4cy0KTnKAWTpjH/kspkpjnCuHJEpwUfgd8LdJs3OdJFF+rODo
4ebvk+RCjjNTbu5Z0ete/Kbg6Hhu4r56ZhH3Ky2y5nvXOTiad5r6gGOHe/G46dcNO6PvcdI/p2pT
fYIjnpzKKuq3MsGafyg+wGUgYME+6rXsAHi+ecu7dCfzrDAaNyo6E+ewhWs+o+F4EFdKNKxtSgSx
Renrv+wqq5WDLsvjFDfV3bVkjB8nvo7Ly1ddDrHjnz2AsCdpBarr3DUoYoV5zFrHy53tNAT4QC3N
WlbXWWp/7zxVO0ofjzDvwdX19GKm7Va6pmWZxHaWTfZs4OilIAAlX1IOkj6wu+nZSRTlJN/2+hcE
QXFIEA00EApIQ/OzUGaKwA8efrfquQgfosr+LGQbaeEtcG0N2RxK5Az6A7+4KkfjVW8UKr+FPqEn
UphfJF3V1RUIdgpMd5LL8mNP23gmsp8yalHDPbRYmF8zXSW2Dvd2CRx5IcnIgdxjmznJS9bNwdku
wn7Vggoi9aawi+oLFPpK0koyIE2AENVL4nQX05h4ic9q/WKPdUgtFFaIDEpYsi8RykbEjivYQdFu
Zg9/LAl3ini695rx7nY9+cgipnynoDc7RGH2aCRkuYfcnBHLTrxPWmLlxzjGnU6aixz3HTrWZOaX
UXOs3MdGLw/SkoNn7h0LzzxpUCu9R5Z6fpCWZTsthlk1q6tlsqVP0cZvO0CSS1M+eBr3lvmld3Nk
umc1Ufd9gW/GgnsHRFnH6t6BWr41x7heY/1rstwqbARxGuXET5vqBcSkAgG0DMebrkG+oYUlplQN
zNS+yjAG8YrzsODreIE/+qrjPjpam7/WcL7TQnktJgt+5Gh9kVafzcXJsHp9Lc2uCxfHVLJv19jl
gtFY3yGr19/34Vze5wq2mIh7NdvWjoE4xjmWgqExIrDPwSvDbmdhZYXcWjQ9Wm00XXSKfNSPWOlA
ACC3AXiFhwBN6H/vTUkVdbXy/zTNSHsP/mOuBMton8cWhm5mvWVrm13Q000vjW+lF7euzbtJ3Ui3
9NzGuiVA+rjvk52GaftKRv+4xi0OgFuG3nCv7/6IG9QGNL4y7LNQcXrWynY8Q+Gbmn2rUSSRsv81
/3Lr/AA+0UO72VPhn5cHaBeyJUa2QBgdZef4eIdsB8sPL8OctRjVvbfyUa2lValegrDGuC2Rbr1A
6HI3jmPNX4Z8vrOWcmuaay9d1URvuesNW7fW4rtCyaZN45q/+sV6zdXNYYu9ORyjpSnGRnFcPze5
Y91JlwHV7RKExr2MeW6IHZC47TRF99YoYF07fNBmx1NfC6j8FwrO6arTB/W1rDIyZ4pmrmW0awxr
ua/CnR3U2mulGhiaNo5ykNEynHkLz+58Ny6XmrXkIfAy71EGs+Tgpb37+ffH9bAKeaSfMtcL0EUc
yrful6cPyms6+f0DGaXv5iLaP1uYMsZq222kqUymBmu6BPHeasWb0w2/HEtxjpSzlW05pvbGKQZK
j7OZIwjdaTbLvansVyHytmw68SPEWZFsbBDYG707GuT1gPpnEIkGTDDOVtRBFwrikb3Jcup4LaYr
LZk0z9MokJX6m5izXs1bwbTWW9juNkmM5fNkaETKnQWiUuK/ai/q2J11t5fcgjvh9mgXabD+kD2Q
UzlMZA/OrLxX0jJU9C72cpoo1T8T6MLrVaTrQ3aC4hYwnqtusc3DZ9Piofukjq751GWYIWe6qu/K
tAE3bjc5eX4vcY7Xduakp66dtYtE913ZwChYBzUo57VTToiZFc7lGpq3wGHKljqyxMoByati51l5
gSknn2Zn7j+ol3wfvZZETYgvOso9l9hLO5Z/Ia9FNcj0g9Yl7qOEBK4RbCO+Il6+lvMYLIeF0HIY
ahNf1OUqMtC5s79YUG5vXdKvhSxMtz6Vqbd2iqsdnIGQP6ean3DoHFZagNZvmKcnicjiqtrxewxO
ABzmp0TFwIXcev5/iQgz2AlRxobbcjXuXdXZpI4GsOV6nMwoOlqK9vIB7XI95ZewL3IjOF/RLgJj
Se0eCSkTPplS7Hjsp59sAzSahfTTrzYixV34v9rCQiG9ybvPrE2B9/jk7hEr0851bRW7oIizTzyz
3yfZiMO2pv/Lq2GvlZmK6Ti7q21QmfPdUGrvk3TFys4WTJIrUx85rXKXkaC+cfT/5PFrC/1f+P74
a2b1KkGen1+gcsdTrd74YWm9dj2UaNNQgl86Usn8I5MnB0BxV5W1+831FGU1eUH5kve8LQDhoE6X
+kjsu0NwwAbVeZArwQfCeyRo1VMMQPlUhtr3cpjqJ2E3p0sXgirXLrHylqilS1oSKl16hzVVw60s
XVOW/5OPuE/CENlJoiqXZFdvKfo25/6m7sQC7to5J9G3OG2d4y33NZT8pW2e7gKvPhW2rw8AAO0I
yOdVmwNvteSAmfFeS/v5O+/dCOf1fr6LMlN/dAZorjIQJVEI0d9Pnt0mIrdUqwbSF8xIfZzOIZZ+
yQbUzXKIzId6sqO3lp2ChgbVqm2KGPNzo3+s5/4orNN+oZ4WOPOQxn6RHruqXlJKeffCQ50SdEKg
U9cnGawGhACqzHR2MjHqnOiA3zpg0YUQy9PXPZsZimsyFzmOfOt4MbZqsfujiZToeE1b/6b8p631
of/6HmwM/dp3xdMJzJInxo92mj/lCkQmpw3DixyiSPlSVYW1v3WxjAovU6IheJIXIGfQAwBToRYe
OuU3u7jCUHZW12anZDGUk/7eKX7ZPo+zYXbV7Vxo3gaFlfhZDlnLwy5J4vjkLNkd6UuNg9UE7ZM0
pkBLz+Fg/bjNmczhswO9I/w3QSVhNYhJl1JqbxpEw5dIT6kQQK9BEK1kAWdaJYDHjseUqYYv8FAN
zGyTjszfMppOFWQSw0ZNgrJnK3a3rOUyIJeFi8rKiDqt01s/U+OuWgyBxqoPVq3VmZ9VJxq2oASc
O9WFy6MXQbfLwhawZeTfoxmnb9K4nnb62ME/6urkwZ6Bki0tORRpYqy6jgqHNB0j9k4wHMuVNGWW
ZuuPSpM4F+nqrbDbu5UL3n65iNJGNbZrx8nv5udZs+sXV61I35T6tgv0aS+uk7lrPfqZMjylc1JR
aZwP4jrpt8l40loKVtKsUrh69SJd+/+d5KZw9aalTHSblFN15lWla+sKnX1ccsE/iPs0CmjRcdDT
HBB8jTe11zQvkLbtGSWcP2OHpo+OMyqJ6wCnhJcutCQ2jk3SQJ7NkxDxVmWjgtqr8kcgiu42Rn9x
B5ui5+GLV0riYhiydxbvlNTASzyt7eOffCNpU3/Mdgo0z5UdtlQa/wziW5+Khnyon1n/uezts9Qa
s07DHVUl29YKMAGHffrhinc3ss/9HNqP5YA8qW8kO+m23CI+Z344rgUGn06xv7EbyA6/J6m1jplo
jkGdNsd/TpIoN0U1SyZFZqWtU7Ufz6EDgF4bEXzF9oRUfpm81As/L8sz42BQan3qYRyzpiIE2YWV
RmHzH08djHWDmfBDoUc8v/Ui3xkwrF773vs8KEHzk3czubtuevNGDH6TutHPZWRgUgv+aRPjV/R9
+WCqct3BKXmhO1kCh8krs62lqePr1CcYD1QAtfUxRyLPxuIla9T+JKNzjwKQGQX+RUYrNTg1nu4+
yaC9L6exRea7Tp5Zix8lxKya5D6M0dpylsvPWaOdcp8tm0yRDw87VV9XZn4w3dT4VvrIqS+mlK7V
/UooLH8u3BwVF98xTp2C/1QM4XbzO3SYWuenT6hD1uSvoU6ufrjq79B46N6vqvTDopNnf7hqjvav
riflM0YWxU5vc2VPVhIPa1CrehiVr2CpjDO26gZGg0P1NUs6srphmN6jiZO9cBM/SPxtejgQhhr9
X6fX9vg+3TCtVKbLZX3PgWuVQAlvik3eju8aIyIc4hmdi5Fn+iKtRvdNAyQLIVFlwNrohrMMtPYM
SWksWjyoJ36BvbTfA3HkQzXh5cNkmfP7Cn98pI4r6SYADXf9LmYG9W+m4r+Kx5lqemS2qOv9eZqM
xbDCitbcyHimKcFZzmZdfz+79X2YLcOei6bA+/sK3OymcvPpPvEDDxtmbSut28ECIn8PG7fcprYx
8YQiFqwwvyE5dSrYk9YUHrmfpvsP02IfYQ93INMMVErew/6IRo2H0sROmjIgqHXDIFt3G7i+l/OG
vYmXwjD6sF+VTjcy/d3tsnIJd7n2/2JAgiOecqOXKedM96uLkrJCKkP9JC055GpBeXUZlEMzBT02
aaq5+WMgN9XqIn0JFz4gqfyCTBT12LaAabOSyX2B1crkxqgtLlWv2+FW/xrsgjLXrX2LgXmKtHQY
19fJSl01O5jaSMcsVrSymkA+aTHxWRYWWc7/Um2EJDxkASKdueJk8HXqBttrLfWvM3u/SE7m0O8g
2zaU6fCFEXOYqwWMDzUrVLPw5FR9pt/J8NVM5jpel9F9B8Ua97BUD4H65zEbzwjTDIPM5hmglmev
/Y5eGaqQKClj3B66rvKBgyzhEqiTqzwWY72yxqG1d5JdN5UGtU+kDnaScQcdPXUrp4lUYM9L4v0W
lPY2QWHuFDj21t/TSkmQqTEwK4s9dsNzq3++NUXaWpqZB4lRXzgtt1GRtr41r/6uUQhqPSePgqRm
kbvPUFvTV/fZtofmVcuc7jluq31pxs0refgY62zvy3VMtZcvYqr8GQzO6CccU2oiJK6Y2QQG6IRx
ZJW0jJYjGRdFH/q9jJaJy7PPmVg6LKO5gQlQGPrdnYzCJnlFPrFHYIzBRYJevlhsFN5xrpXhXZRL
arBR1yC3GfnJ9tpchLneNbqWEac030fKSAMFyl/63vmnkNdtRAq/crW/XkhGZrKc66tnlhLDvMfV
2tS/e6r7NNk2UJjaLTfGhK6kNOEkmY9ZY7mHGCWalbE0ZUBN1Q5u/w9p3EKxQn0FvuqcpGucLcwT
bTxmLDJ8B6C9/tkeXP+sWyUCikY8AI8gCQYxfcQIeelD9fOoWuVP1F/WAuRRlVw5s7lD/GUB8KQz
4p1Oz+YOiR7jLbfHf0pLMx5atS0/L5OGqm3W9tiWL1apbnx3LL5XYJXXGsJuy+IBWB4V4p3OnvST
GrvhCtsed1HgIGSyO3KmuLng/9s8w9RhV4koZQSzfFtUQ3/oJwznGwSSurBM3+peic9xbIcb6Zfp
CQya3Il1xJubRXE5HANkqC3k1rC9RczMSedX37Pt+77ST7FaaJwA9vMHLTloUQK9XdK3v0d9UGUv
aPUmh3kZleDAGhuWHiMtXshhHENxelXqAf4/J9cehsJm6fkYMwCU3vapghNJpoyPJGtSSiC+Bjwa
8gj7elhfyRx/6UJ1fHQrP/NXNej02NDji/RZFaUL4C/nnrzc1vENlQXMf6qM12KZiconi9vjrT/m
iXGBKIkRMGXIW7/jd5sJLNGMJXvQIdeVJWayawN272k+Vqi/qPOqWSAtf4lYbBSffHwsbhGaiRK4
noYawr5ZdelrtA9+E0OF8Jn4hb9F20i/sktv7FArDn6oUTsdhUQq/VTuJ2AxeXgfm8XPqNfn72xc
IVCVVfFoBL1yF8SKs6aONX/3h+E4JuWI/jIGL4aRervacuqvrj6uJEAJsbMuozo8k2pRn7Ugfuhk
zwbSBoR2VXUvml99F6kCyOwNS3wleypjymC+iRZdu2gYDMpz4oT6N90MvG3Zj94RKfP91cc+Naif
U3Ya1khOpF+zDgi/KDOTLTRL0/vXqrMvfWY2X5oWAYmM7M4TEhsJmDYLlrve2edYxS6m8zz7qvBc
jgkar8WM9iIl55d81OuNYiX2Llz2oybSYo+VKqrN1SWNh3bbWdYBDnMXrr3Rny8OMiJQFOH+Qbf5
a9Nt9d3Aa+ZzAlgUQWJ/3gOASb7lSEklmHCTHk1ZWqP5Kd3cjCF1n29/RC/3KBXWFwUC6nrI6gfV
CvE/H/3OA9rBQ/3aNk32Yphh9YcbACMOiq2OE9yDdDWjFVyWC2RqrKwSRVf33qRnj8Hi9glk7ZPb
8ZNNF9tP6Ur0vj+4Awpx/phTkeTXmQCdQFVnedHHpABxolG20rwNSDNCAQ6NLE/bDWUTPsQsblbY
FkE91ikUGBlQJmm6FS7ZSqJPd3hRGG+Z+XMm2/Dq5drWtgOrQQwo0pB7hz45TgmQE+x19tK01P69
L1/6/CUkatStTq5vMyzOt+2g+HCv0BdwE8t8kT5kRWulcZ+lpx5cHqQFu0SrCB+1vg/v4ILVJxu4
GZIR5fTNsuNTGw/hvjGp8r02AwoSuorvKyCGaY+QbYQGrK6uZyPuv4Z18phmgfnvGEdrPfT8H/7Y
oc/VhOanSinHrW/DNDEcM1rnTYtHp1nex6qNyxiliWQV+EZz9pywfwla0zoMlVqs/RJk9HoAPjqA
tn9KM7t/gfppbDzLgfEXwkYZQnRClkv5eImvBh8u5I08ENmBu8WNZlgLMUAGrkyDyXa2gTPya+Id
fsm8cY2SOq+tJoN0CfHdP39o16pPWcFO9tInB6v08MpKuEH00n/wZovHaWeVp9CavwVWMj06fckD
1x20XUja6SIR17CaHUuc5i5Ws8QNdqTvY1PFs1gP+rPTo1K93I9yG8rtGZusYxI9cUjg/+fWBHPW
nbMmf5CIW78ba+oqBtl7vbNlYDCt5DzpBy/STuTVg0ulL/aT2aJOO4LAoxyrd8ORPP9J+uSQLKN/
CxmoFd6BSGepGFOuV4v7K4dFQz7qDpzequ/CfyDoaLsy0stFESf4jOy8h78RCdoYseZP/bSwg3L7
NVxaVCPTZxdakoxJvD7+MNHCfmnCQfnkTOlDjq7/gww5DVIHuY46s4SrJvV2e8g9AP9cS9WgsdqL
KJ+MTnYWHtzMKTfKSCbyXVBknuoQ5aQcwwYFL5ZNrPbBpoJqfEHx37geEEzB305xs3t8KKajDPiN
alxucW4IaNao1NM19jY3aIt9m1tnKaCqpUoayPF58CwVWWeM93XWgspQHYdHrgnsmu4xavXL3PfF
Spoz2syHqMNmQJrpCFhTGfMckEam3Vs22Bq/aouVrO9Z5iJPk5IHnGyIz9fmbYH/of1hf3A9hRuE
a7BunbGMSu7kYKbR1KzcsaIQ1LYInklbhmbeSFQ6e9fcVrFj7j0thSyH699Z7LbCCMYSaJ94Jc3B
gQeIaLlz7E/uPM4YeyfmfZyXgbEqcFQBqMT7RjqDmJGa3fw90IricjXNHkntsAcqfQcTN+cpXKSE
p6WWIGex1BKkfT2V3lr0gcHtj/tljk6pbvPOVI7DEIQFz7sck8/XGuWQveOX3jZdmrgwpxt/yqrj
xI/4FYP4fKlTzRdp9g1edKClnksXUQivwRN0mTTZdfUQROE3CYJmjxb68gEhonDHAqTzzgMOhO1I
lV/0BuXYddTUFkyA7k2QdcpglZs+8rtDD+sM1Rf/vXkbLWq9OwAODdZ5UvEymLzaPsjCLtLv0FTR
H67LumHQgjU/wHova7j3hZzTH6y661YyoV+WgzLA1NhKDH5Oy+oPHECwLuekhkVWFcjUsPo++CRy
V46sGF2eSg/TdM7tmgdZ31CNxb0cp8BuY2VTshczc1MfXPIj4BEMsTOn/oH/QhFsHTUNmNpHh4W/
jEHo8hHyLfJ/ayi0j9cPMQqy5Y6Fpbl8TfnCt1nXL4oxKA/LH/wuy+vfIVFBb1sUYEPz+pfLdEpj
0cGzmqfU7I4xRCRe2IsMnijiieQdfgyrBMrbXQHP/j/6eEsgm3tlEynusDbAshwipzPIppYKomBR
GkBBM5Ty2Cy4yFtT/rvyzjGvo4KTvDVl9BZs8wp9c333W+dVDhodzc63TOw1DCv5H9LObLltZOnW
T4QIzMMtJ4kUSQ2W5eEG4Xa3Mc8znv7/qiAbau32jj5nhyMQqMysAk2RBCpz5VqHcpj9P8Ax8jwH
jIhGcvqHattsrjDTRke9cuNj0Q3VVQ9dtApi03sOWgeoNOp1R91PwULbdI6biRtfJHTUt9WEX7g0
uUi0qPTK4SywF4GDdw22AvWRxklkvxvrHsL2+pFt4le562nJVADaCLKjPZTVl8E+Ucfj3gYD6LCT
phLtzY1hx/ZRV1J3r3VOX9zQ34UIbkbZm037xByf3sGpRrdGfrDkpyAddlDWxq8fA5RtXApP+fzm
Y6yAAmZTxjStDvahWtB7Dvo+C3dW5SS3yQQWntu4Dq0Wzy9Qh80DP5qVDpoGtiQI8bpzbeoX0A7t
IQKhv+xm1CgFCkgunRZTv/Jvl3Gcd9EVrDgJXVCWi01OpDfpLpq+ZYLAQlJZTEb3aeoAlcoRkOrm
MQuqT/kYV3cLHYZTg0QTQ1/R0iPkcCqAHYhmAHe37i5TSnUjEQPvwQMgj+DjcTtj3rsDLKRRXd22
YQEq3K+RJcl0Rd33MNg9JY2vPjk07Gpuj3aIGA0lv2CKocPkVwAX2bZh3W34pVaOAUWQpyg3natY
L0eKfucMA4oeO7QTALgljvrA5oCeMa1/lgdaYA99rHoPcuSYlr5RYlc9yWEwqdbebCt/L4d5XXWn
2Zj5Dnvh8Kw3TXOIh8Y86YjC3fP8G2zHkEw30LAEjDM2eQCwqO+LSB22mqbF901so7bCY+Zw7KPu
k7StwYGidNes5m5u2dzTh+QeWPV4WiaRH9DOCbJ3ElXUj6N5KiwlWLrGJDxIDheQUWO/9TZ/H3Zi
WMKZvM0NpzwnvpbML9QztT0Md9zrFZ/cCrw7gs3Idw6l4FxaD50gaErA2BwAlPXcu/Aqak2JX56a
g2pfrOsbizTLWXJNdaJfRxsobtDMDB4oS/xLFNreBYkqHQWTirq49EhjqigE1QlUGDSF3Rnl3Kp8
nQhvo3DYASFSgN303mVdR3pNlUdX7sjwkBH7Zil5WvlttQkdMsRyKOdOZXNrK0ZzY04eHXVOAy0k
dQTbbLNjY9n+rhZCS/4AfmeAYeGkmy17tmmMlt/65Qc8bbstf6juKr/58qAm3sDXohwPy30s8oKO
n1eqt1GYf3ql0WcbZF1KU8u2YHLz206AlOSBpkqSP/NjmnftU1I5BWT7Ov3ZIiChYneuut6lJDqH
x2qylCerbRORC8q+B4r+MIPve7GKPL4pIM5Oc8+9UaK2ucTsg/dTapvgMCxbMKf03+ymOy2/03qM
JnIWNn82KLHQvcsaYasKnXqjue9SvlxDolJ7sBVk7x1YsaokRqpYRTo49TrwoZZLC1mduqeMgsRN
N/jqI714LdqtXvZ1MKKL3EG1cFgUJnkRSwcXBmbwizq0zV5JAv5vTjZdXN0bbgNzrs8z8Jy5qw9T
mxk8E4MWFwWT5UwOpeOdrfRtBe4r/kCro1Jqn7+8WEHOo6jMeF12XXsouaxvprerUy6jqYN6cpof
ZYCwcSYUjzuhbjz3XnuTTQM8uH+z98HI86QMKfxM0A1mz04cRBezT/vjTIaaR0JKLNImDwX7wYs8
S2PPQHJw+CJHb+LWEGWgmpqoFdwo75ZZ17ICz9nZel+Qt+PCq+PdUJtaY9s5SrlbHWowRFszycwd
VQkfJEAEjzo6QnBe6LAW6J55kg55UOlSgAhfHqXBEoHyjF+Y4q6CLtud7C192v3WUtlAF8iPAxQQ
LDorR4c8+z1Rh3RD+/dK/bHOW6eQ+o62ZQgm1a7KrVnwWQ8aOENFO19A8vfRdI6xksD5OtOqF1lm
fqfF/jc5kvZQV9WDDr3fTtrkYc7SdgtMZALIyjrSltE3KJdGki/YOC4ghelgWb57oougvvNLSsH6
zGaAbZ15lTpXHmAeJEWS4WBJD2n76DzrKoDVu85C7qSKr2ZJCmDBF+fqj3HseJoVXfaprg90QPvt
gkzWfGe+zXREWKSXUm5x1T1lmRmLHv6ov2iRZez6snB36HX1V9u2+itsl8PVjM2/HNfKb6XJFPbF
KcLScl/aWrBErhN7HnBu1bH8LFfQfP5t5CSf0t/OzuZkt66hdC9Ip/BEL/ZQ20kpIQgxkCzOLfhC
8sa/1SYNDEihNqRfDXdrGI/yQbIvzC0b4OSD3DL4fCjlyO8Vd2NqgclbPOpttQ3gHKbZZRi95ZQ6
Phxb0rqcNrGu71WvhtF4jaLM2Nzx6DndGr1RbFcYepfr/SFHVmFrZIAcVoeeI64UltWlDbsPvUa/
nSwrDq1Dm81Ez6oa6gt12mrXKsM7K5G22GUxUBYSf9mlqa1HGF5LIG1rqbbnudehVQc1sMy/rvap
p5oCVGfcrzYZosNRA7hH+bLaPZcEEcolGt8rgY+FZ16HNi1PvtgeOslZ7Y6XUnPMO3NWjL2fjjMs
pemLSRbxTxEqwD5vQgc/se6AaL6GwkH2UhaGLUMDkNUHvhll/4LgXlxpxVlizSQijX6am9Gp7Mvf
TabCI4JEnkm7pXpL1Gr6NXEFqQmTnDinyKmEdV/upxE46mZSxuo4qup1lUABaDxeJIOYtHmJXR07
a+LTTJ14mSVP5aGqovo4+sO1Fpxiqz1BHuOOPsCdUuupuvGLPrzO7Lp2rVF2b42u8LiKGd5Gffrn
Eg3RjlBRFsRcfks/NxEeEKJrGKUQisoJ4tB66WeNx+Db1R77WX8oRVZg7ILiMrcl6Cal2E4N6fWd
tHlJLEQ/gSpsG6uKYAUgcDFmNTecTTFBaqoyKdDzNLmRfnkYApDuNN7Ap05f7mV1vM42K+82H3xa
b4JtEgXJhXxzcin7cKTy+2scu4iM0SBRbFqvTC7SMVohHQrytO9yQadFh9YysRZBU57k7U4X3yKo
C45+Sk/QsqQrT5VG/D//dll4H+qsqE89hei7SZ2zu24Kszs5lGfSxiMKfFD/FIN2BvlzowX3zALR
aBAnT9cVdFdzoXc3c4pdNoTl86DdqX3TXYuUHschS5M/GuClbuNHf1q5Z8Pho5aP1EmaI4nc/MbW
C/05ctI/ZYSd+3elniWfoSKHiYZnIJnzGAVfFbQ46HSxp9b/PlTFEBTGq9cz3Ndgw677I0yhOt/h
yNXjvQbq/ORChnVT5uUAPC+lyhYZwVd1cC6WRUo6apWtDd/Y9zbRRvTD8/K5QrB8P3Wpd9anCqDA
sl5j1OW2VwGquqnYTcVw6EqqXWljQ1XB4yB2mqOIUSrGCy+vCGxqUALSlssYOYf0EVLpC9mqRXly
m3pNqOyoSeobEIHKQRe7n8iv2BuJswn+w33iR+5roAHd6K2qT995yH8NkXFq0eiXqM+AAVq9uZE2
eYjZrWZtn9/JUTTrtJ82qb1vW9rqRjBV5y6KeN4o2iNyMIi6/DLJCOlEmCSjLP6U8cxzyDzL3M0j
eYat2cH8aWrjYym6bsamE4IJYCppHf9K+5G+jZygeqhatDQHFeIDv2uQLYkiZxukkfuFFCoke4H/
F2i9XZBM53xWapS6aUwNi3q8dH0Fg6HsYo3h6orKvBFfup82GSgPyqC/yLlrx+syd1kmgwhFrKzO
JZ82usu2EochERtDUr3iP6WNHYPD0zv9c6A5VkjHOpRn6tuoN8iONQzuu3UdeY0ogSY1GvR578mi
2Qie/8iOxWa3wX+4U8NtQhLwTo7W/wco2/lET/P3yDxHul68NFUfPZh58ymL3eJTQr78GACY2YGw
LT7ZzaiAxM1pkBbDzmrijc6+5CqHTnjh4SimvOYoGzhZocKzIutGcjVpk4VkRG0/8Ruu3Ptl9kOa
e7oZD+OvKGiJ3kRpQ/wmym7JAkeeN33mBngBk/y6VmcEPyT/07KWPqqH0vARK6qM7LlAmHVnZmF8
03pVBgOZH56irHABlOPtu8p59BBhlM5AmFK3fXEdcjhl9VcLzOKmSPLhpqMT/Lkx52DTC+byaQzh
nIm1zzSrl/t5rsJzoQURkLGWN8oep2+0LSyhUAXAGJrk5uPUm8BAu8bnQU08jLlxn24qUfeiWxMw
dQh57pSi0+rmMAUXPwJ4FlFW7R+LJAz34+C9ns2/zlbvegZF0fA4gmrf/4u4YgIFwW34xs/MUv/k
jvGWqtAElhHstwoFxDaGz+hLr2VPC07eq25mZ+x/5EPztVYQY9ND3wVXEbgPJXzv6GbTRoo0QARv
IesUilptzEzI9LaIc2zqHhjvfWd/WIrMPTtky+xaWEOT5tx5XfMReqEDT/YIdw5md9ObtX5wgcd9
EaCltvKC5whu6otd+xS7hF1NZ+7qU1UBpy2Go4FsyuM85We9qKwXw43UM4zsgmDYIO8+FcMtvKag
g8UQmU+6XpTCuJHBUzVQpbVRbJHeoByf8j7sHqTT1A8df/iXpi+Qq3LDZ2il1bPZT27Bk0B/HHuH
G1HuqWfbMOeOEjlo37mulardFTQvTX8GyVjvA1W9LepcP7QG3Xyph6QWDWDaJkqc7NnWrPGpyrON
dEpqHNpgvlkBGVZp0jxwh/UcsAM3g0NfNtXnjK2bW/fTV3C4PEr4unVHbqS5b8aJ7ZbrBweDRpP9
0oAzpiSZSaZ+WLlEZHtOafWU3H/xi5AYO+QQIZ7eEobIQKvPhm3SpwbyORZIOXGQ8/zU5xmGwqrF
Lh0Z010xNNazYWvK3WClJaIUlvWc1838AF3grRwpESbEp4uomz9Ii5rFzypKoIDGcekaZCmOHRYn
uZbWk46s0Q08yKG8UhtGtDshZUdFMc5tdT9RLl5FmhI0PTM2XGDniiydD7S71WdgVC7EaYIdCO1c
US8W/tGtYQkXRhkUK/TIHFQxlka9i19jljlrZJ7aJHrm5AZtveQu7fW+peLN6RzweQQUqB31voxv
TSVnKD3y4OWW6d1qpu7cqhTnw6qb7+jxQGBcntKSTGef1qOjHWf18b37TeRyOkSOwu1xmjbL2B+M
+Q6uhknZylO/Qv4CEa9jbv2SvTSGvAh3RVoDdmt0GPVEyYsqaxkuQppyLA9LpDytexrXzGaON7LR
RtrgPHWbA9QFPxsiArq4Fwxap8TzrTslXyVS7B1xiN6ok3Qu2LLV+8uxws9WZ5i5020a518XKUm5
sIzzFB1Rl6zlcwCbFfggHvvVDv5P8mdKsneblO9O012MUTPv1Taw7ulUy0k+ldclQneS4IDk+7Rd
Q1ytMu/XpWA72AKz2FlzxpZ+1KOTSY5h401K/+wMTvoQF/NROqWpG4u969nNYxXP/bMX2NDEeDRW
Sec0ZOO+gL/g0I3qcO11Gs9MW9CHeUm4l6Vu9FOLK9BXkgnizErPwRjR9rMNxty5lyorvQcsZign
D6Iw+MGk/ErglfAs6p5+u4RIx8bLuuH0KgMxOaF27BEzlqxjcUJCvQgSdyuHhp2Mu7gI6sWr9umD
bw/aYxEp+qNZit4b5ye/sx9C8iCoGM0+hOZI8DvLYT+3E0J8NIYONPvDsw0VdJjvJRX0EjrR/gIQ
f/rshlB1Gprlk4sk7N2KIgwNpOnzSixdapAAGbHN9w2W9WxQqotpGdYHZL0SmqypHsk2i76DGBOW
mMUZiG4K2x1eyq6sLzJAxoMBBEAr2jKgMDCv3jxcoGS2PkiTNpE48bRw0xQsHQqcBd/t6YFWQhNO
PVh0fIHEkAdT1Zxjl0R/rSZ5Bt/RrjE7/yJHco2SK20tR3RfiNWkA/U952g1yp/SJMN+TTcmEvPL
hSFFLrSyXmDMED/Z8BfSEyoByQsOeUUzq2VSnSf90xtk8gpwTgTUGUIbGPT9OrtZ5q5Y5ySjAFvy
wQAiRdY3yc+RNmt3RenBSJKKtLDm3SXCJP1SC9QrZnDwcoxTdauDVf/BLUO7W4plvls/vxt2Bk2k
i7ca8ufOcJJjOhr6Y9PRhVMKMLysLZYVn67Gif42rOnbkaVGGSy9stRYi2A5FzZC/0nVkEAG3AbA
goIarA1R9FWkUOi8iM2L2ozatJvsNufpOKjYweNRILufNsucrPG3sOBqMu2yzMl4stqGWQ0J8LGM
ig8yg5T0HQ06aRIflr7qdSxzUTJGnuX2VG/ZdUWvgXIsJ0r3mrmijRrAm0wd2SnZ2dKlGLTQD0k6
Il+13LOvufkJsqhDIgmLBk99Ei29t4akJTIt1NWWeXCxHQHunWRqRyZz0qY16I8su9s13VPF46st
tGK2nZotPl1d2N0qphg3v/ydZjNe13g/XvocM0jE7NAzDqXFA1LZui9+h86sPIRkw6+K4jrXSQ/v
G1OrT0jTwYOaAX+7Tgit7F2N/LQMljZ51hQkV6PxZp0uz5Z1G8hb2CrWh6QiqQhihYvJS8NO9tJ7
3X02qOYQ7pqyNBCqs4KShF9a3PHXKu7k2XqofC98db+Lqe0aT9BryakXJItihTXEiBBJ05v0LO9N
6w2qa50PqhoUxzfKyNIrHAZJnOMryFoAt385UIb7OWNdSgEUIWfI+yK8A8VtrQMcHArNR5U8idBd
7tKPcwVHFHm0q9PBxT+nqv6EFN1W60MNYbj8KDK0zzKyasgPJnP2KEcgcT5lY1kv8xAUgSccGpk7
6UQAaoBZB85GuWpnhc7O7SEVkF6lgsDeE7goOdRN2KETE8bdQr6gqILwSq/ZHYqhfLn1DOty6M5w
PkX5mX4nkEbQscV3nW/QapD580+D24x/+LQVHt4Eab4a3y3jJdLzueNukUKLyXGp1dbRc/NctaN5
NlOE+SKKOIUYaYrGfwv89M9TGaODv4c3uo32crhOnpoy6jer0YurLWCD4E6aFu8arahA/RRP4+N/
40wkKT3k186ho/aQx/n9crbazKamn8lJEYqOc7TefhsoJ5v9HQU+FIzESgNEI8dJaSbY+juIpSzr
GJLkn6CFSNBlsOxhOfzy+hq3MWpUOGIZCBL0jo70Mz8QRnOALLShq6UIP7j2H3oRa48SnltqXX5Q
6dzcSZ88eOV3VQTIAdywrwEyPtD6j3ZItrfdiR7xzfq/btFi2Zldhi6ceDtA2UJ6vL4VMtAV/zN5
NuvuRoff4LTalxnrWBuCXR1kydNgu9p06019dWzz+bFXRO+b0VzTqc4+pxnKgJEWeGfHCdqz2xb1
vpjRsiwhIuvhxtka6I5fSteynvrJ/gCBs/OFUmsAJmZ2jwP9/p8QqNo08+x8yYpuvMmolIA7IMwG
V+fliN10maad6JFGpF6ERYX2tbBgn4TvlkSmDtORjKeVM4ZpMRkuyOfsJgsMeO9Hd0trzZvTbvTC
balAliONC7QOfHP8NnSx8gA07pNBVW4NEyHBgT6EgyGK5ora/nBV3b/Xwtp5Ikd0cb2ufmwc2E4v
gRv5dNJk9nnOQDcA96JDfhrjD02UuxvDU4s9wohzflLRFj4s6ITen6h+jcYnVd9MNFZ+ip0khqkI
NVsSrsYno63cQwdSldQ1w2Awho2toQ40xBYlNW7u+yk2RN89Kd2wc5GeiiECQ17ORcg92CQl79fk
kV6A0GvTVHXN5cxg33dGfO85aXAbU7o5aaFr3YHfS258sOKiy6TeQb7pfISgo4Vx2VboDcutHY3R
Fs8iPdnTSiP7BYULimDyVB7iRq/YI/nRbrXJOZHjGZuqcrutj1D0w5Bo+rXnl2hFy8qzQfXD3YCG
JHv7nzDaXqv06wBJtTStkFlliqM3sXADm8cK/MGt5J8LChSTvXA6r4R1UySY7cwOlZ0JqnlU63tb
3Ul/VPlAIkPnxzuOOzlM5zjbZ1ONAusKB5HgDw9GvS0Y724vh/KwxExdWAho4LfWbsyeRA5gktDW
t76Ab6QVYOmYPbQkKJWH/FOa++rDarCArkxVr5DRgA5VMp5C8DBvQ1+dlnmm4EQF6Ggf9LDv6Klh
KG2ZmVZ3iaN8kCY5lX7Dr5kZQ0uUBaDGQ1d5GaChP8xT1xzksNPBWVc9DAxy6DbaRyPzowc58p4g
XDZfEr/qHjKt+1BbnfISN6N3kutBlgJbWQipfjI8zk2vfhcnRREsJ+N/WP5LTDA07eeIHNrsBnDw
x9WLDQBwb9Auf06tIT+7SQQ+DDDWx8YNvw8eNP4GvcswgVd/dDll8dnwA2SNetoJg1m/9ZsOBuBC
abYm3MzfSj7ZYZV0f0W1/7V28+5qdKCuJ5dNeOzq2Tefjm/EnQzrXrHZRamRA2gEIcBvamB/9MHP
w3DVw0fhCvGdOs2/TZG5G4GSfbKpLt5aYGRvKtgevpjWg1ywVlRnb875cISte/wYhzS3iQuVqhHA
flJ3aCBW46PtAcn2oIh6ToLx2NqGfRuGdrOZ0pGtbNOB9ukUcy//nPIzIf+6bLoPedyZl+VvLT4r
VjR0EOWN+u1qq8Mk2JsTVXhVLlf/Wt6aZwo9fnRc9IfWWmM80OXlztqNrByu9qXMKLzDRKJVeoPO
vAd2VeyaQC0vUxqO+zgtzGenQM5P1ePgz4wMIz9I5o+5SR+C0uu+GLqpbnMenh6pVYB85ity6mwz
2SaGpt+blp9twt50nwPQPfvYm7NzVmXRGbIbZe+qjv5cuBVV4Kpy/gp20BhlH2E7uXoiaeiLbOLc
wlsVkVzcu21KDtF3M23xwKjO2JGRnSBDEUHrRPJEPb2UlXkjaH3W0tzk2cmxHVW6lii7rbW2ci4p
Za1x0rPGyCECsD+LeWuFT3pyCnIbAA9fhrENthJ8IWEYGV+h3eTmId9Ri+66vCjRC4d57iRjJJqj
SlQwmnbyIE1j1DSXiaQcinkOYircb265/QToQZTJjWJq1TUv1Lz/U4kV/auR6f0eScWQbqzJeJCH
kr7Ni57lNzUUcotJ2lNnOlU84Z0jwaYtTbaJkDLaE1CXienSUXlJeyOX5KcM8RD60ILRd9xN6Q57
MuLtBYKr7GESvP7D5DeHnlzrtovG7GF1/D1WOlUDcKCPOMtWhml9TruiksxnSBZFz4j9ZyHYcwbF
LCGVU/qbPOz7o9GM1UPiknRPYR58Uh3tQz/U3qn2Gj3fOJVHU0MzOv5ebdWfpzJgscqAJbYlGUqB
NO530iiDKt+vrS1S4MUxhfalDRPge1pl+efS/UBflXdBHc27jAFauTtDkKtOGjf93ClRi6jHarid
jeqzDPQoTgPBEAuMtXsX1G2E8J6IS6ch2lsGb5KMmWmk5P6VjyfFytVDTUureEgZvuR9BDdonH0f
ocOCEzzPHhz4INAjDeRjzBIhwXO2o72NKMEEbwxg8KHTR58jx+wEo7Z3Qbp3eHE9OBkwc6OHO1yD
385tveiz31vTrvLG7ii9lm4c+WxVH7q0Ux86M/5cFFH0GZUu7aZ0XFq3LYQYXwkZtehucJrgvq70
5OzWo7sz2Ql/68HaSUImhVY3dsUhfZ78fuylNl7dRcB1Y+fKfxpdpTj41A1gYTXRgaxayTtfq7TO
9b/NQ5tjOGg8i6MA6BTX0Azu2yByyd+NxdXWs+Iq7fLs784g80JgQSJEOKDNcY+tmLVOHZpMux3H
9IuTw0QzaCV07qAjPIGJCI0YWStxBmkqnXlN6O3eOWRwNBTdDVJIyWadsa4i/n/nJPtrtfCB6DWS
zOnTXLflEQa1YlfWfnFEuRGSzCSZ78Mm12/mpozvyqlv7xK17G5GdMHhPIQEV+V/8lGNkdh2p374
Vsb5BRkSQSf7UiGuEWxqK7kvczX4hjCdvrFBwD/3Jv0tYJPZE9ebXve1++XQqPo9unLTTtE7c/fO
kYAAp6WCfEqkeIZNc5mIduO9MYDfW2xB7xtnFxZWGE71e0edkSlIlDq6lVeSxsnIvoPHKbeAp4Gg
KVHSXX1eV5ub18WU+i6EHE1a7uIomJFjYQgh/ARZNDxwPB6nE/AwAabRdP87UHCd33oxGgp2c+sN
DymJ70YClkma5IT1Rhib6Sc3SKobmbYPDf1HpCE2LEckAHkulqfr4T25Vpw3r5U7p32qBQ2QhfRk
kUb2t8xWyXoo1vBouq51M8GuerTnzrkCgG3YA7r156FVHlGH8pHK9s1jABgqb4b+uwJ3ttgAVc+6
hwBijwjVWfV6/YS8FB0mqd8+kmSHjQHSxC9BlkMLaBo/YlQAIN9+SutRvwxSfqKPtM27YVOF+Y2n
6hkZBQjVY9Lzt634SZe/y7EQpWw086P8gV9/1tdY6VhjYXv6KEerXcYmETqSboT20kXzoU+CHQBd
miyct05FG5UcOtocnRsn+EuOJrrAPtC9/tTG6nTp/bz/YFhZfOPQHg6zPM7ezsenOFh8Lr1Q2xnI
542SGvY9wmC7lR/Xbyw6Jifb21LjV1P6QoSiX52op2qs26e5f5mssL0mcwDZsOlHt6Rt0SkOdUBz
wrY6bB54NnVVv9pacVblRnQbovi9WYO5Wbh+Mp4ldKkrLBsVn+Drgnh6B2eSwKZmDvjLhf6Cf5ok
fooExJ7nyXwjq+6KnSh0Y87JZipyBybe5xJgwgeLut5zMCBj6s2xeidDRzPxaFZQNNHuo++RirX2
8o9iq/2LY8/9SY7kAQCMduvb/K/WP/GkHLxmCmAQsLh7HN8AEsGh0kWrAeZaUIthAnPWxhAwRYll
1JzRiY9kKB2EOIb5VJmZunUhg7yBFwLtIAdG4Uyrxwc6utsntTSjU+sEfKsSlaE3mfelDxtG1AK4
WoFx8ps6y++x1TbVgerGgHzJr+/18vgqXXKmpUFZnVi0CoqisTp3P0arHc6yQgxtbb2PXbNYCsx1
UiR3tNfSlCXqzXUB+ZXm3xWpnTxSAtp1qKGBCnJSf5flIZClX9jYFSWbTk9joVsXCZklsRTe9JJn
jEdZQ6OZKxWSJLLZNzvrfjt/kAYlVZNt5zbQ3Aq/H0U834hwHXYnWt5FIVrclhxxqFo3h+Nynyaj
dTGngnuWNMlDioazsMtBgI7zAh2oPb5NZTDdrYe5L2kci43xrqi7oqJ1kLE91JB2l8VJxknTOkOe
eaNKJam8Do0R3XVOWIEDhXy8AzGFJEwefg7z7CvgsIH3+bV9ynTqp9HMhi+hKzrw/CB5GutpOvRa
CLl820V3rdfftpVpbhA5h2xIHFKaZq5K7/iHOiq1xSFt0ltY7nTtUB6K0GTeSVPrWWTGqMTfFKaX
39IahMSW1dSPhW+idDxQt15KJ3Kc1OXPcVwP+UmOnQoE1TYT8XLciC6lyuxRGmmC6jCplFBMq/e/
NG4JmSd8jHHanzwqCF/HRvCSQJf9MBazho4dgsqKOUcPf580CuZHMSkjp/d1FpO8f5g0ws6NVELc
wkxKBrzWFf1Kpm5bleifqHpO2j5mEwkJQ3ChcYk9oTh0Xgpg2w6S29UWAE+EsKgedtImF7Bo0Tr2
Fl3dldhPSpuWC4lRhyJCg4QCjbQc5Jk8BJmBZKNdccfQ1FeHNgYqcIafQ3KKgnl4EEovzJUOGbKu
UlpZumlNgJ2r7d0qZTNALFK29Pn/XHhdxAkGlzba82qR66yvtaqV5BgZ88M7ezKw+Z/LOD5W4i9q
2gKUQq/L8vd2/fHt0GAzMwx1d5Wxnf7XZAzpI6DE/lTSALtZ9DJ9G866yOwdeifR27T1sX4wlHG7
6F8O9BQeBrNxdquAJq1cJ4gSyyubafWJvczRKFLruEAkJHhiQWBUuwIqogVZUQ81qQJPu521CI6p
zNM2sdbqSMm203U9zIMxXQtnX3lFdJWh0ifNM1ihm7iiWWSNj5A+1AGcs1zkZeBjxPzVLVcYw4Nc
bjXLs0Kr3y737mLrkqDyH/hOxKelshS7nnNUIuPpXXVK1qIAgz6lMkBUt9byVJeYyj4IvWy7lrNW
71KtWseyNBaJaKPzlb28kPQ69RbSb/9Bsf0/7HTQTkutTdCPUgL/Lk2ypCcPwtQ2CDAtFToINJbh
CuimbVhxtIcsyIP7WXHCj+bA7pRKv3MXaUX0MakRdjbokDlKrxPP1T6Ia/MghyizU/sZNWsng7WZ
Qrbi1MVWegcayIBg8XENxFJ9PSjgLizKyYyqMNU+lNZX6VoWQ1HFm7nnyFFlNk/yVaUaaHYSlJ9G
Pl008VThn6YxqKA1xBAN2+i8nCLPxCnMhWd5BhdldIYMpCWPDWCysP7QQsM+0U78ejDE0Jq7KgeA
i1H1FBuqV7d8HQ91UP/nqQxdZskF/nG8XknGaEBTttA+9yQhfr4ER15Yjh1nUpGCrDet4gfnpKFm
7ZljeF6HkbCV85TQDKiPD702uDfvQig6ps1miZFLyDnOaMSosSANIpaWU6Tz3dLStjpkHJmiPxLD
NQ6rvSRZ2yyvssz6+eBqGRyiIGlOMUKIJ3n2T8P/xfZu5f++VPi7l5E2oZ9s1hf435dJsoH7yT/F
/PbVeHpJ1+k0PchZy+WWZWgD+Nul3/r+abn3L/Vt/BufnLpc4Y1VXn25IipidPZKw3+8pn9/3bdX
l8vIqU3SoWewrr16Vtv7V/V2pf/h+lkK6OH9H+jN+M1l35zKl/XP41qf+b1y/IotaZSfSnGQZ4Nl
Ze+H/xQi4wSe7CTPfjt3DVnj3l3tt0v9i7nvllpf6Xq13y7/bu6/uNr/+1K/fV86RXmEoBvSc/HW
//bVro7/+dUqqKkkdCr87S/9L/7Tv31PUfcjA/Zv35N1mfU9+ae5/5/vx2+X+u3V/vH9WF/l+s7/
dunfhqyOd2/3upQNJ1mUBJC6dMjeuZuJB4jrxO55aw0N2qPgyjVghxhDgY7pO9rtkyLz9jJQ2lbv
0Mf0Ogjv6lhWAMmKx7BA3IplIGt+XVAOA5h6tlDtoSYxlyhWNPWuMkb1ogT5eE6KQIF+wpm+uBS4
2zzSP3oIDAOfU437Xhy8yHbPcerAfM9IHiLa2Nn0Z9NNHsSCValR7GVGMAFmS8xOW6JloJxCDoKq
ZFGe1gVsZQjuoXJ+t65nzDCopeiA+qMXvDSNZm/yYe7uqsEIXygBV9STc/scj1X4YrvTd9ia0RQS
ozyGzIG2w3s5AgcPcyANRXJUGjMZKDiD5KpB+kEdvGhTwE9wKOtKCE1BhnV6c2r6Qa1vR+BDr9Z+
PZWxpD8ayORiCGMicIWAwy14mmGZ2Lm2r9z4nwO3M14yxJypC5UfejUJPo2t657CMEYHvjYgMvLZ
Xhtj1h6ktynHfhslinaSXn2MPo4U1B5s3wZ/QVFT+z/GvmzJUVhb9ouIACSmV+PZ5bJdY1e/ENUT
iEmAmL/+JIveRe06fW7cF0ITGIMkpLVyZU7uUAmK11UGdPs7Att+gnzJeIj0GCzqkZi0EPLu3cl7
H64JscsqaGAFrO8uDhhsLxBhOIo25ydPL0yxYRqoBUA1c7+0KEAMc6+Mdyqx0cAGnXPrneoagqjT
dYp24hGGqXsPSQ/vDMPkSwAYBFSl9O4pADGQJsWTA8sDRO7uYGxwthyi5xfb48Du1eDRG2GQcSJp
P0PozARZY5dBIBBZ24Y5GjRRABVN2TJygx1g5+Ya1PLWs21BJhMCLcHfWvBK7sYwyREUhMasB49u
BhTuhhrnA2JlQKFk/a0dxnIbt73YUuN8RPiAAYaWLTXmnLMNWAzMuRYw1GZjeG0ISlgdV9aNdJOC
AmRHjaUsvTUfdGNHf4HBqAU9JS3c05VT01NrbJvVns7lDNhs2Vpsb2tQ7bLKCBZ/3C50m9r8roA9
4dWzodriYps55on26GkWJBKn4ogX55j38NmOY/zKOiX2VlKmG6qNdEjNa2CfP1AtKPR+IdomuOey
6M5eHdzrbR+vHdcIIACuVU8NgjX3LutAvDNlJauN+zxzr1o/VE+sqdRTO2R+GMvkIa60Fw6o2Qlh
auOOy0T6bc17KNF1kCVv8+6YeHYOybHsJ7gAk4caMPFdNoHnU7NA1J4YungLjD94VjzLeG0TcCON
ZlbdUbZhHLIN+CTySUMnGOSTRCxp4QDgXShNPll6AsZQkCAc0wSRWRgvwbaUvQ3oH7sf0oqDi8jk
NwaM76G1Qa5EZRFCjG+OHrbbMgRHN5XRQWbgo6oTDwah6VxqZ5awysM5noLIFpeiCrPyLqpt9Tvh
xdGkcPYwsg7UFgaiLhLnaDYC3TmwexiXPYmjA7b/Ex2oSmDoztlaz94HBVmyCMAkMUI80YrL6BEQ
bez+HNW8pL2E6wOil99lI99AswSinsGCAo+S9aYO+bCFZ6FE1MxxOZiJUtCvngrrQP2tCWCnXiUN
+ON6Jqv7sP3VRG1yhqr7W1952c6uwJw2ioADAWquI9DwGK55B8HH8Rpb/Vo0drpPB1XtHFmHN2z9
Ld/UCn6VqX6fI+50HQGXvWtT+1hxhTBb4CR8lqhx37jymPLaudmV5dy0BHBmc4Tdl8oMyUGFiSln
paIhvhmGs4vBM3jO8ID7Lg0O4JDUQIeHQ8XDcqc5YbYCi4J2diy73fZxo1ZAXdU1+LYRozInpYSX
uWjbZFODGeSumaJdKEVtXNiIN7WeJ34bwZ5kAPSQd/yS5UK/UglMDJOgSeQADYcGVFF5eg8SQrBL
Uxl3jATuuRziFZNHvOc/c8hC3i+y93YNXTEBzMuayuiQ515+Zc4zdNWTiws31jVnfg6R8Cc34U8x
6BDuy7SunrsJBmohIO2sqbB6BpceIr0RAwTKIGzOAxnKm2dU8oZtx26INfvsgtIAWADQKWLQPUwE
kA+FM5prp9C1dTR5A8eizw9JCAwGj0Qz0f2uACWsNkHl2r4bht3JreNjWvburXG9HtESkbkJlEjf
Wi35Vpdad4uGCo8SxKXwglbZytA0eIxyNoCRcnjnXdDsLIBlHuADjri+bsPR/u1q9hXyPaDfyCaP
YcVAY2/y/pC6MEHwOs4fqQzYrnNrlmBDLPANTBOZ75koxzt90PgObpHYi4DlyCx2bSop1+BGFC+O
6tQKSnUKyB11bp2OrSrX7OAIGZw7OugKGoFLllJcOtkeVunHvGxAg05lrTU5/mzWr1NmOdsBqmQ+
AqqHu8GF1nfomVCEdIz0GzSZfC/Rch+Ets4+KW3jGdpj8bpjINQIuWbdglTzIRI1Hlt7ekIV1OA2
pZZmK62Jn4doslLDvWtWff/HGup3Zjfmqww94O3qVOxB25JvbQCG7f4CKdT+EmH9deB13UNQPTLW
skiYb4O9/syyKjgOCoT1o3kHIl+QobjFo9D5ptUUcAuD/Z23LL2zRlgqgxCyQ44s8nOPIMVN13bj
q1ZDzsHY4Utiaqs8Z97VWSdWb18pjahY71paxlVqvQ0cLXJhUKFNzL0VEMV8t5QNlVNsQkMZazqL
Kox41Pe9AXbLpQwMecUaYY9vhY6dcgFg1nOQpr9T0Ri/La9ajbJRcH923gqhKPlDI0By2ns6tN5N
WOJkqyGEL/GgpJrnbznEOwsv5tcW3pCrmzq/B9fI3+rGCDcmb7sDr1p4D4oa01kgEdDb5g+1Y/Gn
qnGBrQL6zWnd+r7GsgKk20DTWZ1AvHlSyzXV5gHUzKOxNHdaV6dns+ytVQvopuKg2LTbo2HU6pqC
QOhplIjatIXVA5vkuPuoK8ONC0TIutdr+9KDR3Knj7GESrFnQ6UNQUZ1r/ZGp+TOKWV2ixBaCDK3
PPyZhfaxzNvmNUkr2PIy3h30PBse3A7TI7XQxXCzws571qMaoi8IKtoLowifQA38I/VAq+dk7XAP
yfl4k6omPhmWsm+162C1CRK7H5nqfnu8cx5aaMJgNQkS8kq3y/e82DpQSFsZUDJ8Yt1wDr3O+GZY
ubEeRmad0evlCdRJ+dbNBYDzESjzQgmpq0L2fqac5EeOkJ6JWUFd3RhsHE5fnYq0ljDmx822aA31
YEesANlU7bwNkX0dVYRAgcw+G3YW/xkt9QORX+br6LjhuoPr5xqb0J93lKbvwNgGAg0BnsYIzhet
SRDMzgzAz1h1D9by4k/LJnp6HRRqgwWWqiJ7NPTK/m0l1sZxmPEuva70oRiV3XQ7jve65ZSHQprp
pimaxK8DdFSzsfh+ikC6iqphfm3kClJSPcARAKdhyQeG2rR6w7sUaxF6NTSwq+rQtLgasIYIEqis
EoP+loBi7AnRjw7oDwQI4cpabgxwQVxMOQRg85fuXZgjzjHDmzvmCIzHhFsCZdqFV3BXA65uYLcU
Q936UibWsPUE6OPDwK52ZVCFZ8cssj0E3r2TJ5P4YEeReywL8ce2QRuj99rdhHUFm4IJ4veiPFCO
yunQTS2WZk1kvycJa3dL0dIsCttm4yU9PrLKsZ4yM/fLMese8ikH7cl3FpnDubMaCFlFZuUzwMAO
lHUH/QR33o/R5Nk9tN2KKzRQQr+RKttRNtWa4pqawLfaHCb2qQUVUSU8+sAMak0AUEJaAmMMQqJc
hO26HLp6lSjm3nWi7Z5b/tg3sfqDADwfHySAScSbIV1i4QJ9BDx41zGuf+SdAWyUx341YM92shpc
17F1ydRwlV3kHcPu3kJgvq/H9oN0Q4gLwi/o+i3E5SfYG/DK2VQ6J/GpGPwsHIsttE6bg8UAL5C9
W76YjgfeCwZkLmW9Pm83vcKeOTKdfuVgVXEzEWRxcxFYt2oNazgsZXJMfjS94xzHIehuVJ7w6GbZ
lUR0Bj7Sftc7+xQMg2eqhPbuL9D1ZoDW5iCe71T7koIY5NiD6dCHwrHCDj5+7toUKu3B8Bw4Ml+7
kfpO0EgwnBkga9IgI0F5OgCghsIiCndFxCBKjyZUTlhLyDa6B8NrzqXeRCemAa2tBZh7sarpV5bZ
dvdOkWsPwWBfMKazN9mA+RdyN4C7TFmv8TYBVqWS32l2JrCaivvhMIrwAVIW+V3k/ZZZHJ/amOd3
vVVdjbhQ5zw0HGicGohVN/RnvfLSSyOrp8IGZUjnFtexK761zmCcpSWNM4JfrU2saZXfhFF8CxL2
UJS6ceqmHB3iIcX/c9sjwa1cyJlBinvCcRVpc7QME4K0lkTcQurgfUKS2LEw4uuku1aQrf9hFK5Y
hRD+uORB860RzN4OedOjD6T8dUgV9BQH7xRYIt+UZXDkPOn3CXYOJ2lZzk7VEJDrE9gCHPiPisx1
1mGb7b3au8VSen8A8Wl1CyGHYYeYCwRX/uxdhp01YECvNiIB/RY+pp2N3wEyBJy4RsCbHzy3X7UK
FF2g2l/lhQRVbgi9ENNoxncn0C8KE+SD6wWglrLwhV2B3RcQz6EM/VaOiN2VMCpOTBMbzbUVIBoD
lOiYXp1CGcAtKkrv28igiGtucynaP1rbbXLsP8OVJt95ekGctnWiQ9cL+wSdakxEcXnrO1CYj3UX
+SaiS34mGVsnwWC+hXZxtsEzj70XiO4R8x/sxtS1XwGDQQB2W73bhYOdugHJ3LIZ2MNQVj8QOBrs
sZYz9pFUqzRoxS8oXHSrVhThVpgCz7Mp28e+r76nogKIFEjLx2A0NfBPQfoXc80BMTHBHlpT8h5C
rMUGuBhQiKn4yvQS/ABmNLyyDBBFjynvrSmrXzVwPz+yuL2J0UEcU5mZ97qAfI1XCu2+tesMVGzp
L5nU1hsTosJmO/COCXQErk4UPbngJIZCn/FSRbZxAbzvhXJlVyosPtJ6VZhy8ihWlwVLJHSQoQqV
x9shw6pZH6BOlUX6U8F7d6ULrz41EO9Y13lgQaVGBttcIYRDQshuDcavfju5aQ9ycnF6v3pIJ9/A
ehlYzLmXoe2tEtiytl7uYNGCqVpdlkJrygZRY6/hFi1WNij9ID8GFj0ETkF9ugF1bwv4ml5234Ec
td+BuZgTU8lHlXRG67/b6ElvvztoDD6a3odmQ37fm320wniTwI7YzjUr+c+uCco3XY+jTWiq/kBS
VgjStyswma14G/E1/gIsPAzoKAhdt8EhgjTBpeoRIATyvuhHhF2hHErv2fbsEmHvPNuVwvVeMw8R
96oSP2BA4z50tdpzhciNqloT4zDREFOKWIg11tl3uXz5Urw0xeLJB0caKO5bsfKiSc/DDGGiaQe1
6SfRcjdzBLpmmh6GRM+uZlbm10RYUNtNyndqgR3uFPoeuUArIjwx34YsRHwGhIOuQWkaMF6O5S7K
veExKCtI10+0ZT1UBc1skD+w0ESQKKzn3ShfBw8GLs8RsLs5YfGamFm8DsKCH6iW682LpmpsP0Ua
v6TdjUoDsyzvExccw0EjgfsA5UZ98Gqg1hBFm6/bjCE4ZeLQRBgG/wlUJxaCeKWDhg+XFmjpDjcq
H+hQMb4b2ti4p1xuCrWFhPQ+jSAH5lk2uiLE976b4V7Tovp9tEzAz5hhHKwo8J6KpL2A7Lx+B3qt
9xHc0p3dIXTuxiET69CtkzdHhlsCNpsGYqwMAIWg4sccjC7Q0/53i9FCF+2EtI4IPnw2NWGeEDvJ
1pKp6EeqvSIgoPvOuNA2CEC1D6B3zDeVaKxVhfBJbNZyy28hY/0oQYN4G0ALy7XaemycGkt6pt6Z
tAAINKtyk2k5gpzxL1cDQ6BPkeoF1gIu+LooyFclaluq6GiAIeF+9Dz1UtjRCZCU/oatev2S8Use
5uWzAyPnI0YYgipQaptJcBmD4bHI8RRCO23XZtiXEJ3Xs2JVG5rctW5pnaDNnCP+ExJQiEZ5oIPh
gapCxaDJwtqwTXwXoZrrsOzTrT1CHJPalJ0LXKMOnq/ptG4wmut0kaiFfDs0LCHB8BGPZekARI5u
E+IRIUaLDkDVxccg8d5mSY7GvmgylghHjvDINUu8iiSAVAYIW1+pLDehaf0lRbW5tD+30yTifKSb
r8xB+yZItZFV/KR5XXwBHNOC7TKJNxEiKbZsIi0Yuzg6T22B0Ij9wuySrUXRHsuahYJDnBQLMKG4
61OFppswFWApp/VroPPaB0o5sOzOKe8j9a9aMCafHRoibahj6eisbHAT/spyGO30ILEfwdud7YYC
G7jC5lC8HUGK4YxC/pjaIuKcY184KXRoCIFhDQfGnDEgrht7vIB+uMO8ClajzgKNFZ8qqv+uoDNM
oV/iNn6JnBqgIhGzZwHusB1lVWaaz9jvmLtSwpuOeMH1CPXqowYM7VWro8KXhRH/Sn9bBeM/LURP
QE0e2456FOZRAJm3dR2mvwTJ+KCFoGtiQfecj5guVM1b8Lo0ahNk7rModadAhGQESXNNZ8k5z+Po
nqWFuuDdNAetCr+3eoAcFU2HEFuFg3DFdyrKorLYRxzqAuiXGJhh8RNyBeKcGIKfzFw2sFVeO7vp
z4JCbRGS1p+heYM80CNHEPnaGQbbLoJwFojcYEuvEFHrGzU2iFtMHuNxAFqynQJGhAkSaF545aNj
iHZnhlAIyhC8f40nUJ07ILyo04YcpAWYvBEmaD4XZuusu5wbO1JCG0BZvNYd6HKT1hnV9lNjfWpc
TY2VAkTeTHpx8WSgrio0972jQHQyMZ5mfQAt2DS9iQp0puixk2ZV6RypEqhnwHEVPAdUW3defhxV
AZat6VSvhRcHDLW+Clr2nLVauq1TlUKxA28dxIvZdgyrYiOtdAWVTMxXXmOdEGsJhcwpS3OYroVb
cHF3VyrKwlatk8hFJ3Um7hmJ0CDdiNVNb/kaHzvzfmHSm4rCMGX3heN11yRMfN1GZClMNflTj7Xa
LWaQviXUMUuDF6129TOfcMccHXBdKBbtKNvbIjnSqVoP5rkc0bWrCBFEsBaPyZ3OONiFl3zG6nEN
PA7oD6bqpUKwrEDACGi0dQdaHSqOh5MFA9qzZWASBicybBcsgwAqHJ6FU0S/xvCP4Ujtd4rgQZZr
kIira2BiWVid2SDCU+oAiWWpqHjMZAIn6WiHv1T3p1YFeO/+cw7PxmwDTe/qrFeSHURyawOvumFb
V/jQhVG7eaanvOEBEVdP1R53eixLxn7N1JCtdW6LLSFQ6QCnHeiVlP63jLCl1K4D6mo7Tq+D2gUS
W0uTKQsDDL5TX9OABc2DWj6FHPhTSomP1FKrdfBK8FiHaRWxdHXXuJfCkh5WT2H7I+UOjAnKfIlr
xE+NjZBYQtvVc1MFMLmjQe9ASA8cgeGtTzoJyxB08QZLMHz2ttSAB+YAZrhcO3LnaZhktREFDgcH
O0DLMJszVAzfRLxnksPJNLVamtacu6tYFOmOKsCTD9W+FLqYBXMgHqI90HqVHjRep3tiLcJSp+dK
5VQklPMwP3rKWmhBlXySBPeC2jkFiGpImHNHayHh8egYeIbnU9Z0lNwoEBnsaRHEemhI8wExoFTr
Nn8yHhrPRumN16GxHrNUaw+5JxD5nXZgHUNUgYS1HZrBwUcqq3U4Xip2onI6LM0om8UJCJBUXvpL
BSgh0x0TY7oiItywCdozHJyrWRCVyogTF99KAf83qI6pbKlwIxjbbCDm/aUMRlv90MXxuwSvp+Gt
9Nq98BrWFYKiE0KdAOsCgXpH6EXeUxFVUjmlOoRWgL4HYSCf6J8/zqAmmSkjtlpal1NruhZr8201
ha8R72IfpOWRgS56oXSk8oT0ucC9Bvw3otmA+wRQFsbdX+AXGHc9NFp3DQ/7V96Mu9ksCci5H4rE
OudNxe8d1gDVXhjQMXLCuxEoshc9GuO9NyIwkLfeFgsk/SQa6e7zodNPWhv+rxS20O7+X+1CK7yr
6Vs9gGqqv2HxDc4eeadJ8CHRgsSZ/BKBNQQHWpDYouD7MDCUT7Wd5oB9zusvEN9ywWWGbwWWkwiK
n7L06UAIYYM9JrL0YenzuPWVgswCSyMxhaAA/q9BdhlcbvEd/YQldG2bephbqJZ5ZXoVerbjRcgv
FpxhMwPqwM9RrYy7vwSoyGrAONxRpZmCAnwAx9oOlgL10Hg1gqtSLwKbGrJgcKofZHKDY6+6UUlS
19P3HOz2VKdlGYhqPRtUcylUgVP+puDDl5vWnDYhbhYeKOg/t0dta4i8QUQqHCROEoBJvObsVYoI
LGiifSp1hgBzq32tg5K9Ot1EMJiyeBM2aFVVdQOLYsfKH/MnHaZ1HRQHogluc3HO2CUrzeF7iW3q
Osi88jQ2kL+OyviqS+tU/uVxTSf+Amv08nsjaLRd6Qz2NoYT+LsLHcgOGtN2X7BtNtzN6oZxC3WY
BsRmcZVZdx4iVNcyjr1nycF61OAGoBD+RMRKUIqCL4THc26qo5xp1ez5oyWRLC25/9SZhsUhEQMS
IVJgYoPd+30GIc2S2xCgbKRz31QgtZqYxunQYbX6twUiOCFRCf6fRvG5BZ20XINOcDTQ93xcY0g4
u/YmvIcGwgUQMJQctdgwniqhxk2g9fkWBhADbBFDeQA0RPlUaxd9ct+2wXOUoK0OfcQnw9lQFTWv
q+Kit056mVsb4KZh4Go+6oEfRhMvEfQWV7XTp3uH7AulhdBYo9HV1poC8Nh0KCc26y5y+xMWVD7l
yonCek5NldQMdrz+hCD6vy2m8qQUzUrkkMIdROH6ZVSCjV6H1F7rADAwuNU7aOXGsxXm+n7ovKdm
SPUzFTmIVujXVhR7oNqLLcw3A0JXynYyGBQ3qMMMCFUsdD070wAYB6ndYYV1o/5PRWB8A3epCb/P
Mmj+cRLcIvMYolYeJC83gd7XGzOHadb/f50QBaN6WH5l+eWPk5xEtntVYgJqs7w4ckSCHpXdFkfK
Mt2E5HQulA93AodYc48FohryjY2et7agnrYpIjCJwFDrS4RXZpsOI3DlKNbuzb43HRgjxXiveb/n
HONDdud27UGHEW4bmhluf/qi09ebPv6WMLJVmVV42B8Vfdc19y0mDGrBUxAoCduLtw18W9e+78Mt
Opvhjzq8GtWQRVeqGJh1hUqrOBmDJ+5lBr97O4irq2Lt4OkgRBQMy+N+KlPw5hte5vktGHj80lTS
PYJbAb63TNbbUAef7DpmgX7OphASIeOTg0UEqBxYvrJC7NXXqV6yO6WD9hfRakELMb7uTWJquuMI
Pl7bYQr/cQECH/gQHFhwk/KeDhoEKOdUXZs7J0SMoTm4vY9I7Op+yC1YVKIAITKiAFGkg+3cGsFb
1X0dQjMHwUggsW61cR31VfloqhIyz4FePGsmi/2Q8+pVWtgJYqFbn5NURH5UQ5ghBuwN0I8GHZkP
kHx3Qe8JwxGcScH3AYJB644bxYtWQE2hVD8DKxivrOb6zgVRxhaQNnfljrw5J57zmNgIIFZ9Uexy
mIjWuUr8KJQDYiZxSDKj3+oCoudUBuGp/iEL+qdUxjp8UpBZLRGIK7QYWEO9rtQFa/sijJ18A/mH
ZiNcLVmXGsNuMxDxfIgqb9s7bXA3BNA+tzzoc+lgUT/SIQWAGHydmTyHiPtb603Wg4nH8l5KmEJW
RlJlZzPMg5fYyHYgWg0R2YgpOPCiNbUKOSwrLaIdV0xC/DE0enlo5SDnWo6AHagwxT2WD7hGlRju
yun6cpWZqek7RpYfQ5DVH8E39Te1lFFFLKfgbKp2TEDpgGFCczpQy+XEpWxpQilQ6+eAJDrDpjHb
7wPrbZjaBK4iS/u/k/BC4VZcAXTtOKGnKU9NKUVl2lAj0PcZIcf1zvREcfTKvj3YdfHEAs/cLrcv
kqj3qwG8VLUECLHXTtycJL4AXzh2E9CfTVBwe7R+ScMuAN6IrJVnhZqPyaKeZoz6WCoXRr4lHysb
lBR5nh06QB1g5oWCYKXDh03hAXTRbjRj9c2YLg1PHLzGNTAox8IY7hU8+oCXlpuKRw1I15p478RY
18US2A/fGnPEDNhhgchfSAvk8xuhR0ePmA5zo6A28UrmNBVT+6Up9oX2vtegGpa0ebZXE055MKws
29MDlJhaa4RV4gV0DZy+EDWdHjs4InKoWuWsvA7s3IkGPoKpfHn89DKpbH5FS/VSs5RRajnQe1my
X9o1Qsc7ryM72HPQMkDDAu58vOClmUa9gvINUEXDfNMpkJ+DD89OCVaatAWGFXe8HJZ7p7Kwady/
J1KenszSmlJfTvmS/fTHl/OMtsLNQ44QO9ekf4o5c8cN9YDaMdPRbxHXvwatBqxQtdWnG3pdMHbn
x+VFL1kqW97oktW0AoC05YVTzdfzPNdb5wVCpkRoSuBq9EKHi7WWoP/AoYKPDv0509ToUwFmovpv
kmeANkOZ5WloYRbs5dHC3H2s4L5H55ySdIDybPk5nwlQQjc16Ejp/SyP69Mwn5Pz080re9N6wcYx
fw4uFvttiK/2dIin58Gm3/lX9l9ldAZV0GlLlspgEft7Kb2Dc1jXuj9t4t3NI5XGJB2aaSKglENB
O5SngfyvNv8qA5UEXstS8/UXqIYuO//CkAEbWJWxD6QdrEDT317eKQ1ierFfypYspb6c9q+y//NS
y+W/nBZ5TgmTTdiuxDRHCh2ak3+TU76dehDNmZ9qCmyqU3BboGrIMiTpVMrPF6ErfZw+AG4BNbeP
QkqZbTnuVJPu6eIlGEPXI9tooLucxzMNU5q6lo/Cl7JlJC/t/lUmjSlyg7oiNVwuQ2VLdrkMdekl
S6l5xC+FX35qucy/fqk1TDAGhs8pq8HGPH1N59nva5LO/VQ4f4m/llKDT60ouTSKRNmO80Te0Rz7
6beo1derYuWVH9rg5zJpWBMobMkm08RCswuVUZZS/7/t6Fw6LeHpeoxNtZ+n1eXW52md7u9/Jel9
CJrJKRkC6gQAz/vyIOhTQ327MaD8w1oEv+thiM5MU1gKh1p9okmC8hlgixOA8mOKK6E00tTPy9RK
1/rndDt9qJeBRk2+tFvGGFXEoafBvz3o80f+yzj+cm6QabBi6cf55u3851Do8jAt3kcf5CFgtOvg
uDDHdMthaEEaKvb/Wax9Wh5EtMCgG1kOdNdOGENVnG1sODe29DCWmZ+yX8pMeopAr9HiTEWRvqEx
m1PSBTx6z2H92mk9/z4A2D76tNqCipCGcL9p1FPzwGueugisqkK5n9ag893Te1Stof1daqa0AJ3f
KS1AKTl35uVNK8jyakFj76nTgKwvXWtjPoA89OOJ0D+eXyUVfsp/vEbg+Vg19oelM8197GPNS5en
n116K6WojGr/laWyf10qNRUHbcqaT3t7ujlqWifyWwg0LPYM5XqeblmJHR6IBTygeLGFS9phBfqU
3820uqOZiFJQjficlVGWbezM+BMyszwmDayQQOaVxwCMmvtAwNJwbksX7DsRfDCGNoIzoS33nz5p
WBXj67Z8JenT2Ms4Gf1OSgS5wo+wAvrg5/JgKEUHZQH9z/J6q8xLEyN6f/lGawAyb4FUvKeGWm8Z
a+j2Yh+EcGpcevoqp0AV7hVCncDIBawxhBKEsB9K5SGUvC93NOeMVYqljEQE+abFI6PeSyPbsxp8
jEbbxj6/Cd80sNZBgrPIVo1S1pqaGArc/qBBxAd4PvAKv1/3xpqeJB2wFgJ3hnOgu6Q3M09VAwRy
wZrnPlJZGQtvBRPL1baGXxGiag4478uLSTstg0/8Fw3xVEYbI25r3Ijn6715pGFSec0+aWAiGsf+
hIVSBqucCfVN+QNfjGQDcyPY5KfXvdyfBtzzBiQX79BDega4Q9soSEaMfg0ZikOsw1wHTbB0BSrb
t97z2MZSQ3nEQo9v0AG+0c1/2tXNC+tPpfNQo+X20r875ZYTVAKWhY812/IUDSeBZ6Su9zS85kc2
7S2pb9NFvsxB8/imwi+nFBrctlEBekTsxQeIPUHyhhamQb6VHOzQUMeC7xDiUpjkEf21yjq32Q59
ceMthx0IKFGE7e+tLrvBcbYywGWThcGdHSd+NtY3O7tK4Tkb+tUElJ6Tx3EFuvRtWGDfjR6EzjIN
LtBKrSyrgHCfudekwvYk5QceVWzepM672HllQQORxvmyOPhSxmi3QG3m5Jd6yv7fC4z5HOoGcN9u
9UQGOyW6LaLInHm79H+uPmxWgXc7V7t5omV4jOm3qo6s3dJXc5v7wAx1eyqCRx3fE5pT5iSVUp5S
dLBDDY1CKFhg/dhtuTmCfAN6PlxZm2XimJfB1Hs/ltymtKtDUvUS+rSwfnzYIaib9LEdrhpIeyNq
Jv00AJdZlAblvJ7xRj3eY06BedHyvSzq99QjAYAZEGpg+iCaCHaGkW5p+NEbh6dtZbbC3VPXq8d2
bkC/ncLots5lNc5LRbqzL7/7r7Ko8SbXrLirW3yZ/aK39S1QXJd5Oqu6dgvuyivdNl3NVqHcZfVf
cwpd0emVDhNS9N2McmPcONoIb366G8GTTPWfvvB03/OHch499FWbhxP9Q8tQ4jg+2hVf15Um94vl
I2uZuW5GI199WhDrJhQwC87zuVt/6oKfknTzPMnlOqxZY68UWOD2MnPwkQDmYJvG6IX0jaf9rzJh
U9PgzQ4LsUXcZX2I28dyFPYuVXzLcgdrU+pNjkojBN7UoE6vfwTVpEFSlibY5qedNY0I+mHIVI5w
/ACMt3Q/6lhfu6jqmodMBmvI0+7HKpoi7/5jtfr0BOcnOn38KUVPUQfQe6X6Gvq5H9MWb+SwlqXA
tPexUgAa6djy7BUzPWxBYFiblkRWbot9D0AB9CMxC9MedE7SQq/nkQ13w3SNT8kxKGAkKAMBIT+x
52C0XFNr6sFRWOLRUr4GifwU9TYvcej3Pk06y6ivsNxbZ31ozg+JHo2KRL0uchP01rSrt2BIGMrk
0CJabvR5bPZbEw5sGq4sqx8tHgMIM3/7O5gQoE3x/dOSawB8bZM0YP+CzXmwfQ+OYJh6TYWHYUMR
bPqHfx9V816PFRhyaQ1K3ZIeM+7qGIF7f1IU8Jrd8vw9A46kePreLWXzWrae/hfIEc3ZBpIb5S8L
fN6bFHa2Q55dqEtQb9C8YcSw7vxuRJDQHvotQANhRqJftntHbCIHTI+fRg0l54O0VqlZOvts6jGw
yHmbEuo3hwL0xdMCVqv0HTMQDNQPMLtDdp7Pe3/LyRBNGelYlU2THL0OSpkVWBlBWP8xk843RXVz
pzESfdxQkgrpQG+NUgy+bD/47daZcysauYYH/A0qSea8qXMFzwFX04oOoFAeQH2r+4/Nzvkfws5r
uXFkS9evsmNfH8RBwmPizFwQ9KQoiXJVdYMo0wXvPZ7+fEjWblVrz/TcZCAdSIkwmWv9pmuVXWOX
neYNSFHK/8xtZSefR0YFcH0vD2+BSvnj3w5HpwmOpvGt9dPh8L7Xw/GAhZhhVasPm8Cp9RFlnVNU
NMX8BP8z2wTptEqtDNgdIaVQ/WmEzyMJz/20M5ffEWkfQATyOpGPrdtPbIPDXSWnzljCD3INuMRR
06XIl2JGBG8TBemrbJKFUZ163AAOcngePrguXzldVsHjckdabY3ZRPaizl/78DzW9xoU0HWcb/vS
uO9bHWSLQlrVtsFGNGL0hAXNhcVCkFZ7Azw4spvhyqi5eCwSfRs2W91KqQXemaAJ73XHSu67WdcP
6Kw+BIsTVxTn885Xoh+A2ax1rvTK2q1QAw4AJhHMtxtS7UHxjHaq6bVG/ataliSz0CLSvSgw1/Dy
02PcOeFe13VlZ/lRBr2WREUxO/pjV9Yl78uIBOpSxWnnLdLMeqvN0QqTUP9hnp5nHa+8HNzfQ5YC
d1LdzMaNh/Rbr0ycEGCeu42gLD4l088G3PRD2ZfWg9lyrShp3UHdjlBqdiL3tYHCugZ1q/KEU1Y3
P9Aq8LmkJnioSgAVs53O+FSfcjYPjYq4ioYKQKSoBjgF8+LEs8sXXUfuGG7mTt8rQR1/KY23WQ/V
Hba/1joZlKtIAjTiFHgzerPO81J/s8LPPcyhZlkP46CEVcCS1MTWlsT/z2bIdshfwvXu6586tnKK
FwuWtiAt1wA+5zWSZoFXpXG1nqetSLT5qDrxa9SNkJoyLJHQc1dXdVwMW8sw4nMvcK5ePH1yxeJe
LaxLHgSrcuLh2FkOYv5m3O4E1ojrNC51jIuD/JDP4pnvox9HYAVH1yf1yP1X+D0MzEyWQOEUeEGm
i8FazedJMqIshhRgcjVrvWctZ5CnseVop/0x5zAVsGxPX9zi61hCzJncwX6JmurV1Fr4o22c3bfD
CEIynJ2LNUy5Z0Rms3l/wd+2UYjgJ+sZ9oPXIa5qd2V+QcvNGwL+CTj/nrTlJ9UXwYrADtO1fG93
hu96maVPntW54yUNhe/5yEWunaWq6uoD7IQSiI92UDK84HE9JN0VadMGkx/NaxJoWVAXOtDEpdhq
ORqSM7YN1S5301XqdAK/zKTbZ2WPBH00JuugS6y1PdfQTNVohYNvcHkvOrhXRzfPAKnx61YGOTP2
pwvn7G7yTYEND1puvVI/YgQBj68edWzKPNS7I09zzXDVOtaj2+XxieyKvwKWC5Ja6eEj2E1CbPvR
b0UMu2OMkUO8tANo21sxGRZuscVDnGomTlvRa9unGGe3pbmqnOyQ2AkmAIGNLyoOJcDqlfDilEH7
OBt1+9jE9abvEaWTNT0fxTkb9ENW1sk5WYrURha/nh7mAjqP4Y5gcYM/wIbkj/Oc7OvCHo9jIjZ/
mGiKAihzDrHW6ycE8as9YvurcawKD0pwiAGzyTuIzM12crigHMQx1oZfjiulms2LWfc7y86aQz0U
gMp48Z3k0XtR+hFMIT3ZWB3eqcM4rhzEKh98aq2vGuvaNgv0eJ3nArMgkAzpxTWL2qsd1HXNOXH3
olKbNRKEUBvNLDiGeu8FpaN8Twr36OA8OiHZ0aqt/x2B+wQIQg1npphaYxfH8U4vCli6Zud8ipPo
SRR4aCpz0ONa15DUs9EaGLCwQGC5VFdtFSIlvojgK3lp7vHgI1WFkp/XFnlAsm5CgDAqcau0lOCY
doGX5/OXuhX+Kk0hF4QD0qWV8WSYdfkMHxZSugsJteRnzDor2Ni+r6/KrvvS+wVuRmnyRanjjWqN
FRIcEWGBpIv4s91zGXdfjaiIUMzwcZbxuZYsi5x7lFuHsUJYmEu0OCSZ1mBT5F7DrL2fuqndd5D8
vAGLgzMst2vVk4RWFHcVk+e/WEJVVlkHKhZW7yILwHOaqInqmRjBtolie4lFc6ST+Kxh5LZ/tCLz
BBs+2GnAxWLf2bXLOqBBSpjUwkKRAASxdyoocC54F1TxMPM0WiwhE1Vfl0G4cmMkP0VnQxpaLkZw
oN1KQ7TXA3rvruYquFZaN+3crK1XVgGWRcMLN8ltk6Q4/z6RZy9g6jOk5XG+M9dtlrS4Qo2PhFpH
w7buGsNHqbCB0IOmdrTSNHP0TAPwWZPd2XpcvoZK+11AZzv51I0Xlr98Vzz4Kv7cyudhVrcK2rON
MoAShysVaIG/SfIVaYFVrhjmRnpBz/q/PKJ7mIqdNqKgUDdenxjsApNy3Q09AdOs4JGdFLbXKdC+
FQgBfVppK0MV5oMIrDfXNcyj0lTmA27jP3s1bra2ZeBrmHh6FRn7OiOaEEc/BhSZscfI3qxqqPfm
9JAZjtgaOJB4pL+4TUE8r2Ac6cdSmzWvVR/Ssmw9HofOOe3Et6ifUIPoYsBrfpNuirqIX6zZZ79B
+p84hiAhJvTyLCz8q1PhHICxErPQp+Bow8Y6q0KpsJBH6Vj00JVmaC0ZYSFNXKdFzqbr6stYVOKa
j0F9BJr7M0EgojC9EfrVrrOUi8i+VrWlviCsOx3CrKjWllCGXSIIPpptb93ZS5Eb3WPdVafCD7VD
U4ewOhJtAtOnfivLwIbGI/RNl5NsR7RzpdYJiXJAciezQQbCVGKgm3XkVXjee6mOUKte5K7HvQwj
17S+hqb1rfCDdJu4udi4whm2etzuZ6ssPLM3Qrh4wwjYo63WTja6h6wud03NqqyGxMdObK8g635m
sep7sTY9pNbY4oiddPiFC3ejxiikQLNuzzZ34r5SrJe2r6pHK1QIC43aOoVms1EG3L3mVntLMG/l
zTaBnTRAuul10my4Durj0FrJPsj1jUZkVAlMbeOm2lMx9vNJwxRqlZqj+pgG5Fn9QjvnNQYP5qwM
XGGY3qXlEB5t7QdyxMqlNVOffaOK9kaijrwF+jdos3B6I+cItBwPhD+L2CnnmqUnjZOLZhLngVQ+
P+fRqz9M/UpvYnWb+YF+NidcWZtpyDwnuVPDxn2Y+8fSAJPbQHMAXEvUBtOJdV/xC82j3m1ZUqT5
1CJor+ORhrfwFuoVOTsT16k+dJ4c1q6FQkA0apCX0fSXtMewvesH57DYXq7BEyhcxOmh0NWLUtv1
Oq2UcmXilMOvE+wj1RtrbrsZA7S1KPWTqYbmBliPB78f28/ajnYFWa+uKUaoCeLn4A7GNu065Yg5
1LQWkYOUaLM8ZmMtW2XuFwASXmPkZErwu19nPf7BasUTcSzqA14hsJvw6GJ1tE9wEvNSs3gSTTyt
MyKztlt9i4WBjBAklZVb9ncKfmG17sMVtqq31FBJQufpuS4b5w7LOwdnq6Tdhg3aOPh2AadUhxLc
06YKgLlNQXbnjDUE69oYyuM06C9mHfZ8E2OE6m+VlxmM8SGcbCD0ZtY8CWHVTwnrXjXT4nvZ1LNe
Q54b+2PZ2ZfJcPVNRH7CHqUGN1a8oHFGQlTMNLNpvlNEfTXGrn4C+6Rv3ClgReVC0ghEnmyLUsHT
BBuKauz8A080Phik/ILHV07dMKqXJvYB9TsV8lT8fGs5WLbpYm2NugsYFBYaQsmPeqvUB8csyfq2
Kf9ys2kR4KjicN0G9bfRytHXHt3sYlW9ra5GNcAKo4ivv7XJQztN56MeFkdZk9O4yfFosqYztlqk
Lvqh30F0UK+W2o5Xey2PZWEGDTq6A6G797ZKWJ+6wI/PLhiuaxWpI/Kjw8v7gKFvg3VaI8D13mZ1
2x9YpQMe78HAO6rqHzU3+QMhhuAKECq4drhibxP42Ov3Nr2uIK81APdyLY1AgtXObvCd5iJnzIU+
X1hr7WRNFm0zEFWeNIPr1QmuluOsNTuPHvoaOQ7N0pODBsflWvipftdZ072syaIx0batYB3sZVXN
4+kyznzJZbymVcFT20FawIHZ3sk22ATdPRSGHav4ZQTDpgonJTi4xW1EJbL6oTFwMLudgxEAsLu1
MeD1LdvSXKnWeab4m6r7WSqdfYUQal/drh83ThY1mL3jNwMif8RfRwkf5ZAoQ5k354Xtqa0Gxhz8
7bnJWeZaIN2uWjOQzMH/bCUH34phWETEc39fBnCui05/GjT8llkE9J69VEc7i57KeKcOlv6UsJ55
Uuc68LDC6A5ywMAm6hDPCubdy3g5BPWUxHfZ8AajccgsLboqpZsfxYT8QZrU0TVeinKBltZGVhCp
oioLJ2SHWgGrPBIRKxNsZZDSgHDfq0bhASg0nkvMW7xM11gx1rn+zGJu2JgCB1DZyz/I3S/Ueq9w
Z/05SKzirhjL73IsFkfj1a/CW18y/FD5t0xzWGHpbSXnvI1/Jig2QJCuw2Pt2809KS7taYzDbBNC
ZE0xPvHiqeyeGnNI7hWbDf9Sk4VbLK6Zfjnc2vzA0CGwsvfwNfzInKVotWIL9zt+uM3CHGnDA3ra
yE4VW96HCp/391N2bm6twJOKg2zD1Ws6hou6v5wg2/wegn8Ig+s2wiE9kGNTuZHV0YjKx9GH7bZ8
yxzrzPtMifZa58aehXzeoROG+lS2QOJVnY1Z7STiiZCXeBpdrq1ebx9lkxVZGK3PVraTE/zR6s+9
Pn5jUSSeZFMau3dGyY0ha45mWwCYlH4jq5HFP0ut+k1VxPtKq8WdazTD1RhGlD5K7TMvx+Eqi9mJ
cYYxW7G8MH+1la7jzYWIHm4jpsIhrwDOXicXsIttBOjCDotqIfzwD72/k4opxaR+g5itv/IPcNaK
kScXozKR+AuF2EHDbh+VFpe5otXcL1MVHox5Ln/iXH0ccyW6G9z4u79oMbsss8/2UliV7a8qWMX3
uk7epKqK5qkr489TqfBvC/SZqzxHiqOy1oobhescavIlWckQQVij4jGKrNqqilGvDDNT9k7t5aN2
qXqBmFwduXv7qeuyjat8Aado3GO3WJOghWg+WqJ4bQz3wL0ZbG1fqVY2wg59Lq62g0BF+71JsXQa
UOlCHNom/BE6j3mP+Ivh6iXS0IG7V9/yBuBwoK4nTJOf+NO3tbCih4Ln45xoVwCe0xryrcvW0R3v
zLkSm2QyUQqZY88J9eRLnwzWdqhjwg1FTvrVtDe4KgtMHIm5tmNonHS4onod/TF0mnoMSvu70ySn
uXCjjTbPMGi0Kn0LrJ3qaKztMMsqiAJ7blypr2pqK9swjmxyvlly30bKDxiPqMlUEUp/NhjL8Dv3
hvZa+OOD0VUvhsim56JJFbwUq2/lmKmHZDGBYD+JyyYukgdht0iWIY3GYrTTVnGSxA85lDEw26r/
1R2OvmUh9dCn2a0QGAdXyoiuWFTOK7mcTvU6xx6DdGE0zs+Dga6hjflrMubxBc+dmBWilW9EK5rt
HpHR6IeNuIenlpF1nyOSsSSALZZt5Q99CsfXZrKviWkGP0QWv+amg71Uhv4X1BIyD0YVnkQ1+ke7
r9N9bYzlBan2ggwKMpysQ4MnkZm5FwEA/uzayovdl/NPgfCMvTgf5X5K2hltAtzdp9UQl+mLU03G
eo7CZo+SgFiZbA0wZK2a+oj0IEuzQMWUJCnxFAz9/qHru/a59a32eVooYlbWX2Ut1XK2pKE6n2R1
1ES5KbWy28rqgHnYIYUhsOravHtOrOWFBn/0/WxVrmwTzTYf5HgR2RYWtWaJVh8fZRpJtg2HeNzI
qgt/9IS/BnvHpTesefWb5oR2ETVZ4DN2cYyBENrSxPgWjgAC9bJqtQOUPDDta1nFCmc+B0Twf53N
zozlDSb75PczS/tttnLtTn53f7DidU/y/TZiymp24e5ElGL5qIL3xSU18xdZa/spWIdGkq6CyQ/v
e5zV7gEtJKssbnOiDrTJIu59sRZTAOSjtpT1BJseX0M1uMccGM19FFTvFVXJj3ZlPHxol9UQJqrZ
z9O5bwkSrGRb0LesVAC2b+X8gdwPGHs33nR95V6msVJ39UjcsdFtLmjZKAu85Va9yo393kSA0L0U
AOq9dozt2wlkr+zQIcYf0rT/hCv9Ra3Lno2VVuhk0EPr0obT8+So8+G3tgmO0pYdLYIDy5Bcq62L
aEKm2IAbbNbd51uV3QlORdkQ7pfXD0mgxvSAdVTsvpY5elP0F+L5siILxH/oRJIEg7mpJeEi67JL
m6bsFMFI0jLNuhhLcTsV4OJsNWjC3snGDn0++OlNv42rdL6gdKsdYathcUpNNmm1tg96c34Yw+kA
xbJCZ2cwXqDssw7q1FsNO78dqz7/sQ1d4yUx4201W8VVjqxFtpnTcb7VoqlaN9Hs3molSFzcqoon
ORIn8FU919NT5JfmS6excTQ699aX1j80n83p7JrOCTmg8qXMxNYOR/GYDk7xosDF7pK4uZd9SJCi
UYZ39l2dltnWSEg3GE59LfD67c1VpIFT1C0HbKeSNKQBSFCngb2O+vIpnnG1a8JZv4JpZ8cQq0vo
c6r3SFXkHnr/XP9ceimbu73WE1eZehGsdAejI70sqoPbTbwCddV6gIEkzubY3OkLfzqZnOA4jGh3
yqooCg1ZGYvFmgnMI8ZccESoxkNZ0VmHQEd3CTJmO2X6Usd19D1g/eehU9Y8uCgLruDzJ4gQ2uWO
G+jVadAULJQ435Ri7rw8W8gteX4q4YujtoQ2SPxUic78zvVxYFNlvvQGMYUAfmyYJsobAH94fniV
zmOXR8SUp1V8cTTHCFY9DpG1o6l/JIpy5/p6/T1z40+VlCGb8M1qMuz6CKzqe4yxvmNecjUDLUJ1
uErACIjkPtB9/c4tubCXpngp5JGjxvoOIki88mF6oarkP8HgWilj4+5ws56fx6J96N2q+BqTS4QR
k4mVjriSZ6dKi5qeaM+aVtvrWbcRLbarCdSgEhGdr99sy73P/J2VJTWIGIoIUym4SesiVxRMt/Tc
C/vsKZ0guxQl9uOp0W074ZSbjGefF/TDsFfzwPZKK9YQDinqbT1iWjvkfviS94nYWxr0fWvqE8wy
ql2addHG0g9lOdTPCEvxjukQrURi9VHWWtd/7ZSxvVi2lb5MEbJQsJEgbC/VRAk7zxDjdBgnIpBt
wNNzSNU3P+n1XT5n3YuGmMem0S0TbORgPSVI6hLsWHbMNRj1/jGLtPRZG4NoF9h9urHSZvvPf/zf
//p/38f/CP4o0GadgiL/R94t2KC8bf7zn7rxz3+Ut+bDj//8p8kq3oCJauuYS9pCtbWl//vXa5QH
jBb/hzwzXIs4jPadPb2lqnWUUqbVrDr8B7XRX/FyKTDNXepjEObnZYwWFZ8Dc+a9VlbiMeDBvy6y
Wb0dybbCyHxgFPSG+O3xS+I6KschVogmMFznm9rOtGjslOjfsjUzs73U15EFiwcWHVlzlSMax1r9
/R/uqn/9wzVNqJpjIu1pEENSHVP76x/eDaJvAgSi70obAqRoSYHgRYbGbElMNiMNkOw0o50Pss0K
o+bMIvelXdQglbnm/TtUk+cUk/Ws4B111zrBH0Fsms/G5PCohMiGqKj17C6FTgIyjafsKgcAO/oe
q1YFgojh7jjgndq1xUEOdc1hUYsSAUKhzBRaMm00Y/gctTzQShGRT807/bFuUN0bQ0imsk0WLcoL
vHRtDK+XcbJAcC/xptC2d6Zp/mqLRfmDjZB57HTbjbym5ipHdOgiJ2RNnj0WPfcDnyJb5lpUd34o
Tu9n0Ps0OL5/I9Z34drEZQktTqVZFUAW2bLMwxlma7yGVDp/xcoaDI2fvrlxFO3rPuKSKlXtU0rA
TQ7Qgkxbj6bbnUZ7iq46IYyV7JCntBcphbAey2XRZx/+/koQuvlvl4JmqSo3gmEYtm2ry6Xy+z3Q
RyAUel85h4R2VlXR+yeFlcbJLOuzGebNXtbe2zUlVG4jPrSZdtKuHQcARSs9QlEV3PUBUvTSilS6
k8pqWAAOJKc53XrfO+Q4LSOuGS5z3zt0grMCBSl6zCht14nVPLR1RQC1UBE1SOJwhPvPoVHkiJob
wbSS3YrI8eySh+QVDz6Q6CPfrcf+ZzoGWaGUn0qtRhIpQseq6PpL0RnNj8CsPxwsXSML/R8ETD90
jbTMS9dfxgQmFyxRh2pfbywgBTfvRedGLF7Lllvl5sm4EXlQ3v+lxYfsu2rUFrHGgkWvVFWQkgk3
3YTZWuQNuVGhxJHJRyJcXyW29q0qFNAwduZfbuPa0cd7T9E2WNZ13kzScSXqWiCIZ+onfTpMyz3f
LxLSNzsve7nVZf290ErAAEO57SsdMndZw/Ie2vOiDHG51cagZU8zI0bagTLTHCfaEmD0T0NMSpGc
HoeyyP88cpwZLai4szYfO/rp6e8vcEv/t+vb5gFn4hvuCh2R4w+POquZ2Y2gIHjOIYwCHB3dl6Ew
PpWxhk4gOh0ifUZLPHvucjjBmhmbJ8By2XMSl9YmjCtzI6uqUlinwSoyfMx4YbWgB9uDjwHVOk5V
d9WM2K2Gi+qULIqIuBLk/lMmmvwBwcDs1q4iDz7kyAU+qmns70yIey3hsknfhMqPESPAI0+/r4EZ
96EXlZn1W1X2Etv6KhVbikUhL/nXiJuyiByBSshjFJRExkVWeENUs7dTwLxInj0QYHEe3PRtBHOP
kj0G86tS7X/1xsCpz1jxvVWuEpz//lcQH1+1vHFc7mlXE8IVqsuv8dfHTG3hxmEaWn1OSPjNulcY
eEZ7QdI3IdxHtYqrVWCO36tJjS910zdPGo6QSR+0D4SPmicFHc9Nr3ZLNKlyD6w15k3hBs4VLEG+
GnNbPyp241yTUunBOdRveJ/3uTe7kLcc3dX2cnCu4s3IzgqbQyQXCHOjdlPmqOrPPureJRrZLJda
W/06R7n6aMx9u1X1ssOVwZ8+VaCWiY9OX/DCa7d6N3bAg4bpU0N72ru/2t/Hp+Hv7X8dL8+Td8mP
AW7IScrnqAl+ugA6FmOExc3xvS678ywi74dv8dqPxvIcxBTmlJdYhVkUsTIciiLdySbZ+T6MSPki
1riM0yJhH5zOSU6Yc6gXWeg+InhdoT6XxF4PA6CZnZnrhA6CYMaYMlWbMyLqHI5tGu+6qf56qwIk
fSzIPgN3alTSEGkvjvnsqqh3ZxwZLo2y/tvhb0Nvh78NuE1bTvB+qttU2cPWod0mVfeasLA6RVH3
uZ9CfYssFptf4umUsmcMeV3/Vr8NX+bIo1rvcWTnwbW5VeX020nMYRYnXrN/f+lbH1+wFqtMkwCX
ZrPkMlTtwwvWcO1emMig3NU3lY/YidahnZZeMArjJf7zCGGHX23vR//juMJAp8iN/P4x959xTkk/
z1mU7N0IhdNkHqYvTvVSWPh9i6U5soW2VUK9ukOAPF3hceOTx3aUM1I87avRq6sY6VQM1FFyEZPR
rGPXnT5ptfPt5naM8MB0b848PiH/O8MKRGZ9F2SIJQAB1R/wXI4vvRZEXrx8tItEwwqXdO2hK/zf
O+QMv4t/zZjYvd5m+CmnCno65oD7X54KS4fpSxrHnMqw/7eFv/i4ALZcbnp+F90SruuyIfnr40j1
1bQHeGOQaBxslMuT/mSpI7mLTmv7U5SIBH/dGFbBUm2Wwq4U51f3baScJISu5tvR1vqTrMuZTpET
0no/p5v6kYcSYo71TKAiY03hkjg6ySoLrR608p+Nsjvhpl1buVV4cqClu4yRh+8TP5xHdtzaDOLF
XBNoQvTETOX2Re5sUPolwBwl/V5WR2nvkEz6cRl32+ZYi3WDHDfUTgeGSe59ljFCU59DpAFQezMW
Y4WhHNejP/2UAjWj3rCNF0F7p6Ypr7dkuLVP0firfRbmQFZi+lkAQ/5CCPX39mW81ipfQj9L9laZ
izuFoNadPEL+Ur0LEe4Gxftbs+htjOG1yO1BR9QXORTyWntGReuBNdwjQm4jvPoGOaksmMTa1lAT
kVVZlF0D3FiZUBogiEFuY14XBdGJm2CcZviHGDVcpN5QadNR/XlsY3xipWDcUrCQfskwr7l7n55U
TrqT46c0VA6ZgmKtrAo48BvH6cm81L1+N3YmpH3bXmdp15zUZiSlri2Axqg2W8INxpsc1o+uMq2U
RBC10JEf9my9STZysix+GxQ71u1ksk2e632cPKtTaW+ynW0wOsKBcVZ7rH1WmqI0p/cCtE/7WxUZ
eqrqiLC8r63fh8kjOfY2YjnJh6lyyMfPkGNQyHc2Zg5Bqs/xoli9T2xlvVFiWuWJZdcUhcVeizAU
icrumiSOfsCWpV9Vjtpdm6WYWVd5Kvp7mCdTlR1F5yFJEl7lJNC62r7UzcV8J+hvbbMfGjxa5uQg
xysmOnZmc+tzqnGXxrZOaBIJQWNumq8gZY++aeAQgPqsJ3K3+xGo5IQ6tS9fAyBTa6FF/T1C08Ue
ixOgeFG4D6zWvbAYUtC2K5QvKpo2s+isH0Xp/3Q133nOkKra5knDdmQZOujO4s5t+V/mGYn9ZagT
IUuEhmk9lGgqlspEaNb51Bu99mIRP7oMvf7pvW90zU8V2RbkWcr5feR/M28ZqRSK+wBMmPgKgpW6
HU13sT7V8GDKAZIQbe8d5tIrq047TZsEFB6buLGYbgM7iEWbqq7rjSIyZ8vC08bzoRrutHYB56Fj
8dq04qtUK+yichUmhvHdNSId+EIRPfm43eco4IfOIi43KV1zlEUo9Aalz3FCd/7DoewHwdMcE9l/
m1QF7W3m+/TfxsjDqPX/l1e8+fFtYquGYWmWQTJe2CCyP8SR+skyazt2mjP4SU/XnPCYiw6AbN6z
kJf1Yh7/Va8yNURkhP5JSlkuhZ5G494mR19rerC3FiktZxHFglNzEAOwSM9YZLcy4DkIOA/uIr7c
2DGodHMrndelG7vJTniVENA8OYlpPGV+HO0qfOvXsjcw5uLBGQHytNadHtcHcG3snpfCClu20PIQ
vakJ7W6SiPYiFuj81rPUb3MipO9RCUe711BPf79cst0P+zUbowqCcvAybNUlLPfhzYyFAhHd2MzO
c1abGhneBPjf7R3mIJLk5W7mbwVih7gHzpE4O/306y0lX11RZB6x7zvWxj1Cnsab74T+GUQouYZZ
098C9Hi2UwkiQ/Y2ixp1NoXiMrn9/PrvkzINoBiZ9mIvzZeRw2P1qGBtLj2XZRtQuvrWRv6ueZQd
gf6Xcd2iBvne1hJ1wAorLGokqw2n3dr2+Ga7QXZlAwWkGqcisEOW/TnLExZquuPc6W5bYbwxoxlE
e5elgDvZWx5NxKPe3K70kCC3PkOT5Q/TSIvJqkp8Gd5x9OaGanWMWHit5fTl49RMpNc+CcPbx8nx
dQpsT35c5rPJ/fsf1nWXX+63aKtmaaD6sNtEPNUUlmM5f11ztQieDbpVTHcTbBDeeD3OEXXkFCdZ
TKjcntSlSMlusYNdDpcI8ZhbwUEOUbKuPFlFTe/H+m30MkX2vFcbH6C/4SvhKkOLCzNBa9gUGNTc
A2Io7uVRayfKuggxR/vQMQdZtw1LDdmxZUayRGnkUQGofB/YDn5Rf54qXc4XTn50JCv99H52OQIS
fnHO9Xn72zmWmZZlsffKdu/D5WnknHrIQaQgyRUAMD/F+TheqjKLtoVdEB2wMgD/Sxus9BRP9In9
T+lY1Usm+mJVZJP+YzQjaBOG8TMqc9wde+tTafq2JyoxPozD7ALVjNuNCPwTnoeNvq7r4ks8DNM+
tNj17f6bKgDiCTTVEo3LLN9TiFPjVVFCsHI1ldfBIrgLcsG9JzUr2Cxr867TNWjtrO7tybm/jWic
UOy6clZXiA0zVk74cxYC3vOuVcsBCXLdcHFh0b/bUQ+Xx0e2x7Mnka9bcGZnDby0tYVqLM6y/t4t
20QK53GrEAkHNNJ18LJ6DMsK3OyLtdNg1UFwn7P4jl2dylEZPzcZBG/NUAA5a0l8V+l5ve5xrfvW
kWCOkux7twxQlwFZxvJQxGi9Sum/pvPtrQuODri/k0xo2SH59y4PSMrNRibfxbXuz47fBr53S/VA
OUYdCs4TG6m/TkWceXnp1mcEHd6UcO52qawZM01L0Tkp4fvbEDs391oAymHU7euCuHssE57sU04w
hLdotRmrYd7gSuhc5RBtftMJmSAFgx/lIlTuO4ayboqhW7g75hPGBPZ5KJsv+jykoFd6+0iMtQM3
YllepA0oqqXg5gf++UfW0A+yKXSHGY+6zEaAyxWPbDfncJPZaJHEnXt9nyWPoCzER9yunj+0dw1S
pbE2vPx2Sr2YTOTDnFf5oaWSTojg88A5dGn+SbbdTrJ8r2EAoKYmxmczDKZw0zRWdTBE9bVvAXi9
D0tdGMuO4X9zKzfYpSnSoSZOanf/n7LzWm4jh9LwE3VV53DLTJEUlWX5psuyZzrn3E+/H0CNaWtm
Z3ZvugjgoBXYATjnD403OadKHCIF8GcJ1+hTv4yQfUkEqweaQL120r77OEEIX/3Ua9plrgz+ZfQy
2QbLJ+fJYHkuA44/S4YiB+wT3dg849+NAHq7l3Xqcxv246o0A+U8jN24Hfs4O0zIaB/yeKi2sV2V
d2DvMHRo/eClcod60eSl9p7aVLr9IQpxScA/BXmDP7zc+ELBzfsy5WzQ7CSrbvWxAumB0V/h67hA
TcZrlpAukwfZLz/h2rBRgyw+ylaPlgfmdI0HFy1v67VEUV+n9WYHjd23Xi9x1wFxlhyjqctZrGRT
QtoTqx6VXf+ydxyqnKLpWK53O09oxomWKQ5KhTLjNQJnR/82SLp9LdRIZdg1Qvb9fo5aSJICaPlh
ZYh5OF0CgMg/NmPXoA9pcD1lTnrpk74JTj8aZBFbdgH95BYrZZrV42DgH+jD+1NcYSzUpjycLsM+
e1U5nI2gv1LH/IYU+0lr+i5cQzSJ2CVRc7NSGAFZDUAEkbrjIC5I+GQGi4goJgWYNmd5kAPQazEJ
DdxoS5GUaaG4tq+dhbwH9Hxa1ZC3b7S4qBDrFgl9eRhU/xWt7npbspkX/A4GTMQQtY3M/Hu5+xrh
UcSm9+c81CgchpmoiYmX6FTnXTdGfri0+yh8aJN4OVRh/tSJg1Npr2Gss4Mg5ffUmriuKOqgbGqj
zZ9qLc1uVK3F5VXEAlsOHypACnJQTvh9uhIZKoJoNVy4Afk1EyBb547TFyURCPRRffLRZL3lLYAg
qOjXRBgFfW83iGZTWxt0NNSnuALPaaTD0cxA0oeqMn2h7pKue6PwdoADLmeMxRlL2/84o+yXP1iG
KZn+ZUoHhPs15O1jAH5h3pWvmjCjTKjQLEDela+QXQRTpLfXsulUEKv8eHbQG2fUTbwTK3z9Xp6j
yIKV7J5Y/p0ycQ795zmigpJDrdirKkXE9VrA6ZAHFS/9S9e1n0KnsdT8DGMPUfG51ILGrGn3lpW+
XppzaK+xeG2OCdXecwmzzbf627x2MM+Mg/HWTWYUTdTOACAt0HGgbbqF3ZjjVm+cWVmlxYB1bt4H
a9YV4bIPu2bT9U5wlgfdgfdaNgpiH+RCfHB3E/9Jfde7OFnLCK/JEthfif0NxG+wvzTliDZgrOgl
CS9ZEY3HdniZEitQuHse8jLs2i+bc/tnYpIqAR5bLOqhnbeJabEcgRSZsKFRnnp2Kbe+khS3lwEv
BrTf6y7vR8HmE4eps9HwtwJz6XcISf3Slwl+FRCXv2LkkJz4M1q2kEE91C6kMm9tTCmqJ+Ke5V3V
nOXt+dErO5CV5a7FMawYynMQIa+6kPc1fOMBpCPblWfw4cqqbu3glAZDMgltE1wHq3Q0dq4WdSes
uSh9KGAQZHEJTzaoqE5INnwq6cyBkMuYa7HJDJJ5S9ELdy5/5loVyuWf1MwLF1tUx6/J7BBxPbTu
gLml7d2MFSriXkP+MAPUFHfogIpW31nTEzDAk58mGGiLLrvVg6U61sGNHPT1wV+zVLPXcnSO624F
aP1HCSUfzkXSvzX9xFrbUoMDGTfvpbfAeFtT/xaTj4AqDCxFhsVucOSZHAAz7NITaEuIRSJM8Zpo
ObZ9SUbdBzeC97lN1oxSFpZzSRp3D0GlPfeTWvNcr9sHNpz6yVGdI94d7UMuDkpVqWusqCN4qH/1
6XrzoAeWBUOIrtRFWTpvwOLCext01XoeHbV9crU32eir1H+EFwfijCGL7+SxwWOh5n57Bm7sPzh5
s7pEuk3/wBOJO9u3MXgGKIRhQSTgQUqEci7J4p5FvDYsZN4+UXWuZh5h5xZBkfOUTQOMJMN9Zlfx
3IkVqzwgt8zbaDQ7XjdOAj1y14qFsDVChtpQCzG2FmZheIoANEzC/CUutBhIRx3uq8lSAL5j7hkH
2FYnvn1nxGr2EhTuR0Q5pcFj1Vb/5wjxU3xL9Q56opbrqRYy+1ambqO4wZW0b/3wFI4IXidjUKwz
XuKrrCIj2odjfIeGRnzXhG581+2RiVLOslceihwVJFVn0f1xIhE/xT0c3so+/hIX+9ZWsVN10XH3
FOsptt8AK4U38rSXODtGSFazXy8RJeLtKBAp8xb7qf7jVxzqfvMxbJUfv+KlrdxgIKacr6dLyLWv
YYl7y48Au90W4pfS0zHADM/By7nov4I5am6l+4loqVX1SysJleZWGuCY1ngZk7Yphdn807yfY21Y
IN8BCrezHK65dniPvZ49gGjpgHp2LiJxcMhpjlbxgtVjcqqnde5THJ1itX/sgWCuYnRbtj2eCY+T
NXEfecqTl+jo99Th/J40WX1sxWAcpB8nvIwO5hprCk5Uovuf63a6tRGdPyT2dNeF6njXZsp4+YQA
NgvnMjpi6v3RXxkwqtRCDdfX2BlRk4NiD3cy7Nr/c3rqK/bGzMph445DAqdwVt4kqk9+uvZ9+lTO
YfB1BuZ+meGi/Ay5+tDOpXkaxkl/SXXMmB1lfChS9swF6Zc61V/Eq/+uDNXHTsR0uW0cUsV2F7Yd
5ydAss3aJBH/UOjjURNWifOQQbEMA3akwhdAmd10pfmlBz6ZJi0ErMbuIav7s27qNizWqPTBv5f9
YeQv958B90IEC11/6bLEIq1h5MlucoSFW1pCiFHbky1+sUH19tAxwgfbLJXnuNvK3jisrbu6Uc6y
1aRDfQyNFJcmMYUUuboreVqvZLMNMuS31JD8kBjNLciu5MbVG3C67k6x2WSaFaLei8CYWFA0+DGP
fQmoqlHn8ViJWo9s1sbo3Ya690eUeEi+2WUJc2/CFtoLpsNQN8MZ6PtwjoMG7001cBad6LsOTHxx
61HVzOW1T35KqwF6ehC4q08DrjrUy8ltU6gIv53KwA8Z1AvJBPkj5aj8aaCl3hEuqPayH+71DGdw
ntfW9OZjoca17eRH+alxE5Tl5cegYwSmedAu4EOT4p+9CcEDOuWwPMRyWH7sM4tiaI5kiKEWyUkf
uju01qydbAUQM055LZ7dsm2MjncIZiTexIAcTa1ZW/17hg0L1s8ZNoNSpuqqluVZnmbqnzJsjuuF
sB6n6IT7zwj6O20fssEfsWIDOCub8tAW7s6u1OE268YWJtRgHFrVwAOL+H+dFBaWvYES1ywi9oAr
PCD7tbRZkwdyJaCNwu/Xnkv3z1C/xwgZVwrCvPC705RL8rwrnH2Bz7dO8FS6FnKyY1FsPSMPn8AH
QSqxMVKUo7Pp+Y/4k4kh2RHJpLXSIOgh+lS3SXmmwdiWo3VEQaUi1S1bchZW5acegv228w1YLEEc
PM8kLRcWANibWuuDZwybyhUb5AjdCpoYhVUb+AdAZEWwRp1tZ+STJWQ5gucRf4FDJNaSMrhs9OqM
s+ndJbaB8pkNVK8VG4PELuUtBm7tQf6YWcueLcUfbmVor3HP8tpPDvI8dohUV6dkS7XB7VOH7fbM
KzWAxfNbU45qwqhFjkLz/TW4butfm/80F8+1RZ/0qJv7Kkv7pFcfgwGjPi9yKJ6CV74XXVYWWvBf
MmyKRH+p6pcur0X7pUzgHeiAa/G2QJIKGuMS9Dirc+GqMIsDlbBsr43unzLg2s9erV/qhY8IgnRj
kif5Of8aHFKAW4+z2l1qGJZbu8dkiL9eix46a1WlqYuzrHlQSgvWcKNaqhyp9Sjjgah+la2qjjU4
tM0C2PRwshEPYAsnjD1scfB76IMptYDVLLNvMihvNW/Ts/chkR5mkD5KceEU09cm8rFuTbrp3Hs1
/JQUXlQuKtstSdHLgJwR2Xy51xmRb05nv8hscnChiih+wLfb71lseU9GqOrPbf5L468RGVYpOxn2
15yxiR7AdXpwBVqUc6zBeNXiqYDfTwJI7vHZEBS7iyMXtvVf5OtfrgyGxtsotuqfZSvPHGSHxUE2
5YCIkEsAuUiATArfDeeJG9mUn7DC0xYfy4K/Tid/AnTrj9PJ4IgL/ez6PDcs7mQ77LkrQ/QSutZO
qWrN7pMTV/MpM8ZvsmX0WXIHjgaFjdIRhOkpeuqVXmWBpWVoFdGERVSeQxYXeYnt5zKZo1NK9fJs
gIF5UgK9XKFvPWz7Some5lqNb6CC2TAimGokWX6cpnE1eTYe2GF47CsUANa4QJeyOfk6+zUFPt72
35/OmkQa/lb/cMCZYx1qmBouePpnIJBRxiW2PuxKwkApbwydrYtbKj88X9koA+53i1m5GTsTa+YW
/SmrNtNgMRvVIWND/J3HwzdT8YKvpsn1BZ7IemlULJj8XLEeJ2HQkWcJhOCqDzal23S3MU6sCBba
MS/vqtsH1RzcaKi/wmP3410/qia7zxwNTkUp7kwlDNZGHbZLPetBc7LcXDr12L+6Lo+w3NXLdysN
TqFnTwGsmge1LaNoUQ3BuvKy6A/DHl5NQyy5NLRZ9MhpnoEZFsIrubifWuy1oqqEJ18omB+PGsXd
ZpgP3TxCywxi5ZY9J0YzCavutDWCvW1Z+iGeGg9raBiAJgS9nWO0CmsrmiNqVgjajdZWNvMCFFHP
BvwgmyinvqAmoZ9lK3a7RVy05pNd98ljHcaoZXGKwKiFEICFrIpoDoV2Y2a2Wb1blomQz6LF9GYB
zI8FWZdUa2l4BXvWWhT2XB108dBtfjaHkLQrScZH38/uuzEbX9NxqNZDN7fHyonco14E0doysuQL
xYFbWdUnwXUP1HR49dkVrPvAa4899MqjHSHdgkzvchrqYSvtdyUFwDByag0axDDIPXARhFev4mU2
PjDJgAYOTRn8My42qm6r4mqywOVlXCt4rmx0q0UqQjTNZnQ20hjqOjqLR5Gr1j3orig5yvdOaCqo
n5fho2x1LFOvLXsO4OyS0nQT5MOQ/Vq0s81+0uRtxwbYvW3cAQN0+B2rcczyb6r2f46IS+wGpqz0
/ukcMQ4N/4VOVZ1PCydqkhaIMFezDN0xDPPTwinpK2TWrKE8evUAE8tcXszIlFiPziNNaUYmnSe9
/6XLj/BnjuG4sbxnkjiHLO9fbMyMID6LCNkaKnDhlKAPfLWIFPpdstGpPn6Je5Zl3JPf4VjNsEiD
6j4eayKKhppCnX+xQ/Ue2npzP5RR/xjp4U7WtCFTqwAKZn4igmev3ZRrK9KlyV4241j/ZZKGnlhh
wNpvJuCUMRYRh/T3Q6PNArUtOptxznZWO5z+Ke7aV6n5CXCmaX8lITIsIvbgt7FtGjvkob/IVpXq
xa38hDZVcRuKQeBgX2bRkl3XMDlzZvDS7xv3IwWLhdvdyuvLRZcOHKxS35LpMY5qaaDQE5fB+5xc
AhrgzssQDu9tiEPUvwbYflXuMTpeRVAj1Gz37w/8v9W7HUPTXQj0FmhoE6LRJyRDzlqinfA0PkyR
QW4HEZT+JusS7aU1nYUbq90Tvljzox/rq7A01BcM3rxbvcrffUGQbuvRI3GeF0s5B+OoaYshQr2W
sVMFxYifEO8uZ4SXS24NLWo5VzwEVV/w/v/6carvrIyxnY9XkHpUjPPKU+Jgfe1LPd0+e1hxCij7
FbeeqvqvoXJAhjbDUmYd+wG1L8tEsZDbp/TJ+JpVtepLtdlLj0q7Mt/aHnhFPPD3kySSvQriULdB
z75I+loC5dZ2MyJPKzma/n6K0tEup+i0UZ5CE4nzyFQ/TiHnqI2jXk4RiEz99bdAPOjPWfWDvSyy
yXIb++073UXV+FKWu5bzQk9HJw4P9oWs/10H9DD5j0WB+xkTAWUPJIQBflOzdRWo8O+YCLsKTXsu
5+aGtU+9lsv5Trx8Cs/lRSPW/s3vTbARH6NWrhpwSf8Kbmrz3VM1F14I/uCtqqabwPeEEbUPUcZM
XhOxIB61kVUx+yDHgt8ou9TY/4iXgwnw3VPcRq+y9TM+BwF1ezlhVQ/LAnOewi9sNAJr0492ksii
p8jTdKPxFXGy5lyLg+yHVN/IftkarLS89Xp4qq2bb5xBT5AZBmmZxDpcKaoHgJL9P7Op2iCF2r/7
vYX8V5Y4j3Bx3XVi97wmO0e9IVnYbfH/isTjUF/69hS/Gdn0kFeF/2eTfkX5Jvtj5CG8sBBjekkj
216lnodCTNIE+9B2lLu8Nr+0peJ8USsffe5IdbZFPzpfUhhpSj4mT0FsK//xlRufCSmupjk8T0wL
QIz3dzx4Mg6mNudkS9zeZUkyKadOg6WQhqgXTLmrnGTf9eB3IAlVE5VSEXs9KGw/VzrEidVQTC/D
OFt/4NaDGgVJaHSUGhi+tv9jqrWvftCGb/oIeAosjfk4R26ybpDXOdeKi8ZKN6aHsC3jwxQauBLr
lO+L/3gWssT99IZ1Nd1QHS5AwzEdcF2fLvTEMnqW50V9MGENHqFqODv4qvW+DYrgdnQtARzU2ifF
Y1eR6Hr8rrbarqowBFhoJXKJ3qx8zzNoQ3pDbVs3FBX3taY653ZZ76bJdfdA8KoTnDqTTHs3o2WS
eYso01k2z6yd5JnCDlzjUAR/zEUWLuzWcl+mwEJyiX/xnaoPKPn0cX/DwlCH+wa12m46C0K3ny59
wBlfXUc7W5nVBuBm73rXD//00uwdaw3rdZoBxMhTRHlW12fuxP4mUcZpW7hoWle5CUNbHBS9+pc+
GSKDZVwZZYA/rKa+N0od38g6JLs/DvUD9XJrrvV7lOPqB5tH+T5RW8EyZiwcJ/c2HVmR8VWi3seu
G7jO1H/jf3CuemqQKOY/+2gzcJ1MpHQbt0f/zPrmV1wnIH2jpUvO4nauEYwJs+jrFddWND3JcD35
KlFuEtb2e1eeUActfLvYBmG9xJyQa/H3T7GRQG9E+w7yj8anX0bXQEqpy+j10DxIhKtoISb8S0uO
SbxrXsxrU0RKvOvPeY1Av4oxOU+OYTx4Oed/zvt5lp/z5FmgMnjQ340RodRpOjiagr9nrqLW1pX6
pS+ADHu4HmTctSk/yb4+9SAoWv5uGJSiAsbG+Yp0TBfm1OvrS9xU/XBVZ9qrzpg/OBDPtlEYojIi
mrjZ5g+JBgIsdOd2J/ta0cctsPD0rLyTXUDXy0NkNt9lqwtiUGmqpm5zDO8ORjBDLQBULw84woOj
lx8b0l3bjj0L2E8BwU9n9aTKYdnutBDo1IRs7y9zricKEthxrpMi8gXtbM82D6YDuJSTDcnpMGLZ
d4MkxIUPWPRJMO3brlQ3JWIly8QznIXvtOV+MorwMQnc9NTl5WNoquEjGnvB4zVC9mUiAnDLo4yX
B547/3iO2CluAeQ/d1YUvRtIFjvxaH7xA8faDK5p7cpaS55LP7+XASGq+Av0NPRzHjvucVaQyJuR
X36vtHYFTc38Ai0dn5NOK/YsPmBEBp2/gQ1QsIqkqZlBhJhbunLrDDiU6OKp+BEhB2Xf7xHyHJNp
FYhdJvVtrdqP4BcGRNAj2A1xW9+hKtuguGa47yWyiyFVux9uA98Yng4ymeP4EVtOoXUc22wXoa+7
nBzW5Gba4oQRKH9gFwBqwa/eWq8NV2NuTecGnOSejFS1073SvEvEpEFMaiG3WXrWPtiAb/hiMLEs
8ERRc9v60tupv02sMdzU8B++hMr8dZoV586I7PLeVcxX2Q01TqG+bpAqzdQzQt/oS1bOvR4r9n1b
WM5NWVg/6oFCz5IiLdgxFJV8N3aRf03jt+TOzfTyTc/Mea9pIGXSNKne1Fr/UaSlcaeUfQOUGaNR
GeZPs7UyqsZF0cmImJzPSf/676t5JLA+v8F0nU2iaXmOpXsCyPr7Ug2T0nIsdC0+tF5vZOlCG6b4
Sxyma7VLUWAihbJ2w9H9bie4ANRmo7+o7ZCBuE0Q0PBCWHWG2Rz8uecAvnpbA9q6a810x31GykfP
mmfKufFNo+nI/vRzg+TPDBcpj9VFIpqVAyyktjCy9PKgfW7Vbrxl3f0qp7p5m98VbnCSMxFdVRBM
9mBQMrFTEY3Mhx8tmQUUQEJnhe5pAeqRQzcH5aGPBjD517aeRWBsr23Fao+qnQx1uujCXlv2sZtB
Ehqzu9bWsy2oNGUh+64HPalvjDYuyWsQKw+/xFqdeVulyluQKQjr1hFw06zVw02YxP6CDJo6sayc
kOLmr6dEjhr9oeJ5S2oxOGWOGZxiLQI/Iz5dDzOkrwNO30C4/uqXEz7FyjAL8Z6VNaao+fq15t5N
mgGbXCuOLmsHZcHdh85gPrpbW7bx6W3WPDemjzmO3ykIlib1Iuz4PRdBUSJv5nsbebLLHDaHy8Ax
pltPDbw7OVDhcrxQo9ygQPhgtmDbpCfxPEAuae3hIXFScumyLwfZubKyIYZq8bOzGwYowbZC5kDk
1kXmHBjZZe61S/ZXPjqDZuzoy/+4D8RC7dcspss6jgWs63I7oChkf+I6DKCzA6OdcCfGm7IFTiA8
f82MfWpYnUMvjx46QRQvlCjcZLnF7tKbVxfSsy1n/PvvY37eQcGs1BxHVz2yqyqA4E8LyziyrBLs
vnUTOWp6nEi3c6lykJ+uTQR0qVVMJeh/McqTptt4bok5QD4Zd4PmqLe1g5e4aF0Prt0hQxJOh2sX
ngHeso5JJUaZAQlmUOxyl4N/XUS9Z9wllUcyURq51+2o77wEomYJUXMjgb3STFx+uoJ9TVP9K+R3
N3EZh+/XiOm48fDv/zfxz/n0TXqO46o2ZAvNtViOfv7PIU0ygnltq5vcZv1r8Sy11r6tDqcmio1n
difBQjbbTNefjRrVMQMxZdTGe+M5V0meIqs9rGoY9oinheGpiFuSxkZ2cPM6RJ6YLriB4v4VbTtT
HtRkdO/D0ve2k97n69rqlBddnVB0GJVwL5uKoyaLxJxggYvRtNCWSAHWT1VTIrSU2Ts7dBWIGirA
F0yeKSjQdKPvajCaGLLU6TJuAOvZcameC0oEk9MA3aut/ombbBmFnXIvAwJURxdTUfUHOQgNOF/H
aTtu5OisJRpo4QxdiVxZAJYvXsGI+5uaRPPmAvPz7XzZxTzM5Sh7h5uoTOuHIMmRLs+dtcT18Tjr
SEGREGnj2DiEgPVR6I8V8zu0yh+x0Ik0PAS0J0nIr1/jtLYfJIjVQERk3fvGRqs6Y2W3aSgwLS+B
bejU5fLwLiwGFlOTEbzhqJuuJ6qse4rk4ZsC/V/vs/i16SPtUNa6tpTTyRwggZnVEQsypHzAQ2w0
cBJsDJVg1w8+t+tAccQcTHI4SubvumhIUXknE5RJoJnWJG/uVOK0IptzF0aL2EYKuFa8cgtQciLB
bd6rKBs+qFOg3ynt+FV2m9OIn1KUglEWPOM+s++NKIhYtBIVduPXQUxGsK3fyHN14bT14cOwxxJI
4CY1l0rQ9Y9hyEFvV6bJxSQbGKun6Kf2yEGKMQXb+BOQi+dEtb1yOXbKt2Ew2qPvhD2SlerasiNt
PU8xu2Oh8lCVEZrusfagux13v+8qqx4m6T0mCtmT6hVy/zPvvSEHutqU/XYa1HwRudOtYim5v1Ci
0bwp7OHFn63xTh4UM0HePLF3WWa7x0tYFhmAtdBQWyMXRo7BiCxk6uqoenHY725y38tXqAPbbwNa
ioUXJ/epmiu3HjjMhTk2zpupxuyXTBjbrZG2j27U3IWCCBT5yPOhaN3tszHqv0zlszxNFBfeVjHs
cSObgcF/H/Xu55bC5iFxzByROlDUIQ/KBckDTyMTXHmbwcu/X5pBW4bLDC1nGzOaoNX2WheCDk/D
iVe0pj0ZHXqrke/Py2kqsNZoQvWkF96bbJmj1z6GWMTHRMoebrtjbiv6WU62zBTfnrya0ZZmMmbG
9aqe+6UJ/3ONtmDzUArYngYgsq4VtiCiS7WD8ZirxRMJLzVdYo4erOUED5HSrnXMl2Cy+gVZA35K
kEdnIeu+qFP0GuQAImfGeYJ6clYb49cBXcxQlOxvM64DtThVIiQemrhc614ddvsCklWYOC4GdHFx
WxTq3z7FP0dHG1ndUC3s5DQBAVqyhCfH7zcvoOCwfKx05JCSGsUnU4CcSWvyBScaO6Uy/OEof0As
8v8IqQv0ffIxxygg4EMaDFjE1SZGJg1zLFeFw2de56Aq9r2fGv9m8EkPty5MM1j1zl5xaxs8st0t
mqHKvrduiGCCPb5eI8wysO/VyP8cUVtzvwar9Wc9VoHAos/Zd8t02k3XkBRxtOmR6rF2TgBgIqdc
K5jcWOpbEzQ8ebpyOE3sih4Nf75TkDJ9y/18WtujoezCgaa3UvNyfNMVI967GtASOZnN172HjvLj
AJBsgCS+SRs00hMKuI+BxldeOZbxw05P8t+UNhRNWStYz5kX9mt/GNnDhZjPwJNbTeO0q7l62N+R
Be3FoUHMvzVxE5BdXlcVKyAhzVZmOimITofJQQvDGrTvjufEa5NK9uLChSmM3WhDSJA8GVUj3eGQ
m9xdaDM+OhvQ3XaW15x9QGMoQ4HtPaZTlhwv7S4YBXKksxKKZCnoWmNIN207N/w+Qzy/gPuHmS1K
dor/oPn+8KQLfEBuPOrd9NHA0Nsfav/o96qOJmozGNU7xk/pjHtOUb7kGVhSqzPCEyhv47UujgU4
5pc+t8Zbu7cQghDd+J5niGChzDkYSEWDBQmXrcEjzi6n6TbLEXQHch2vZNMUffKTPLTmdDcknrdX
0wiapuwL3cy/qYPo5tJXA7neW/BVdpqP2DBJ1vA9CvWnllrBU6cMGRUCr9uobQwA2Mb9WwQ0OIat
HIgRxwLk5l0Pv2QcY97GStU9DiiGrsFMs1Hu/HGn6U50ExRA/QFCqhu7aIv7qlGU5VT69kuFTCLv
eSqTswCLx00eIiWGRq+ZxX8GqfKiVFHzZmJguszSYjxV0+ij58CiIUrKgfWgouwisXxQGzgYg5JY
KzlqpbwroXQiwi9GE6XyHoKexJaY2otD6Bh3fUCFA42oYQmDI9x1PLZOSWod0r5OHiZTiR9MBZJF
1cBsk83LgKvjgicmyD550Gf0sqgB3crWmDY4A2go5lG3xFUHbjXJ/KB6SjUTHSLIDn456zsnL6q1
JDWYWvtHYb1q+Lg9ujlGaRkKQUcSUf4NG4cEwULNuqf2Xy/Nomi+xnl39IzB/BMW3aqrs/D7AGBs
oZiBeYOZyXcLAcZH571gifsoP3vBkC6Bn2V7Rwz10YgZWVsESzlaDmq3VJEKRFkGpM3gYKZUluxD
r4tgudY1627YRW4K/RXXQhYyUJbyKv/4FNE3AH+A+xwD8ZCfrnG/j0ZmbWK51Ddbp2rMXZsq51Sg
4K+HZMpZsgrwu5rMxr52rF2QYYcZ1Rhi9GMNfjkxst/avd84CBbysz0He0jv5EJ7OHkDu26oQ8HJ
TuaiWUUo0Oxr2zklgfdd8+P6dbTmJ6NVi8eC//chYeG2uggGcZWoA4/7GfObA0KQ4Qr17Hg/wJBe
wrcPPC6DIvxqdpA3nsdK/zY7fts+OtOcLWyvQ+9UEIuNANOaucT6KpTKUZ2BjEQ0IQkmE7SXVO21
T7MFKV3MkTHyFG5UTns0Sc1NFdvAwgTCCVXrGREzQG2Ga4U7OyUTVvuZecjaVSaeY6V4onXiAfap
KQeufeUIpCLX+n0zYfjjTIPy7AFMkhpIVuNn6z4yhIKo90u/P5m/9rthvpP/smu8Z0HLbXg0h3pz
NsQh8CFxutWwl12NKD/97B8pwO5ll44Y0kYVOSW0YvG1qtvgrs715F6z9G99PFVv8M7TNVrE+J3K
rFOzQbdy/sKaOLtxFXVejSKKTXK8GEGg1vVjxRJGK0l3a8ldl8bfyIQZC7Vmc6EKVEU6tsZCy8L+
ILFbclQ2+VKM52tTjsrgScw1xPNeNge/bpc+38dSLkzjpjHWThJSDRPr1Jl6y0EuTGWzUEFB2fuL
wJkbVemiyDPvkAYk4+oCMm5UQUrUZliNszjIpjyUeVUu2smb1ylwA5QqRaA8yEA5JQ145cZZYbIy
NEq1Zs+lwku1ECU4KfilOwjVrOyMJaPEJsA2OJlRHEPJCIwH26YYLjAKfdTEN0KfAK9oXkEweatV
GVd3Yxlm4/1lqZSoLnZw85yfStLka3D0+hPaEu1CVXrvexemS5u32Z8G0hFqaY5vLa5My7Gx4nvK
7uMWCGV3M43Ft1kXJlSU5JZoW2Tfveloq1P0XkXTgDO3bR2dMSpvrwFNeYziIX6fUav/NUBPHsbZ
5qnioVqdx0X+FCb9WV6VqpHj4vD3fq2HKst1UyAhxBcl4uVVr2GegnEob5rCd+dGB97sRsdBGQ5k
n8OTLPjISpDoMnCgPmVSSuJncxaiEYnVeLcXJboOZdzT6GdsYailvk85iyChHgJJpkWwpCseOwz7
sAezu71XBvluCjIbJpeFyi4LIM20bko3//XNrqfDJm9U/XB92ct3f8IGaJ9pxYvsNwLjr9c+tA59
yas8Xcsz5U5a8QA2p4V8/rhzz/KumYr1tXL0qU8+iOyfcbIpgz/3scSE4wz3BruxYj9XyjcWos35
wo/ETxgXKcP9x75BUC2vBMu4KtStbzz2OVdO73rxe8tCFRkO+4c1jdC1x9l7DOw22ZqJAPXbunn2
weYsLbfcW71l3GF4BAx2qto7+Di8Re0Euq/BSxIIj8KWdMIuIgUlV4BTfIKQ7ixmf2q/tkgk15FY
QmvWx5okb4JDZ/bxezfxl4Xh4DyPc/oy+ibiXGPabSVcK2yNcN3UfruVK0PZlKNybXhtSjBXE3sf
wf+vudczyx/0P4ydx47cSNOur4gAvdmWd11t1OpuaUNIoxl673n152GURqURvgP8G4IZmWS1KTIz
I15zvzb8748hn8uf0L3eFp4NSUNAjA3M8YU2DbSiRRlcH/MHcMt/IClukItxMXlAIGrcCCrDA/ty
nsz2gNm79TprpMyqrnyercl6hb0dg0PECK5bOuMZ+nnfzupBmo6b85IeyxFrVgZ7GIYc8dZD/29p
akPmPaQtb/Cl1ca5+5L6I96v3Eg+KoHtPsAVSSdYvdSFnVdv2c5j0Tg9yZmb2t/K3kzR6i/Z9Vtq
rWyTSvHWvmQBsJGZHrDY2DW9ap3ALVlY7DXg0BeaaYb8MASSvHhQ7CZ6G/ipetDPH6Tk7GOKn+Lt
r8dk/4xJlA0eNeBlaDiOfQqxd/Txw4w/5UUbrAcXN9yidLH/kZGp92DaUPzKYNxX2pA8GX6Nfyii
rW9U6YqFdVn9lbblbgCEAqixizYO+jg/Cuw9eXb05D2ulGBjebn3NDp9uF+KFudBM6Kz3NPtlWLd
KJ5zyVExX+c2WafR7fSjVpHJodI+f0InrYIuygOjGQP7wWJ4zjzcvqxWOzvQRq8YSoEe1MsSDTpy
X2k1Us9bDpq5ohZnJQ+4xlefvcQ+1phxPgsjalARKQTt+yysp0Ezb31d5lS7qAVfiFJlsE1tKzvP
gak/27aBEfayb6g99wdYWv/FaILy5DgD1WS3Lb8p2q5Zyn9qA1gUhvezUbTa7ZGC3cg6dGnKF1+a
06TSXKbfe1MeKRQQ3Y0attWuiL2VqHD2yxKsiuxn30A2U1oSZ24CDTqFF2n9CmlJGUJA4RoZuoyS
C0kZlo+1Fn3uFMDmtl2DJNSbAufFYfxPO+ItsUJZ3vqhxPu8mci/5dPPk1+R30+UQvWw64qhpJkz
i90RKwgdJBjufFf5GeSnkRB54Gsga0hfY8TSvP+OaPmR8HIDj7ofihhzhT4wmUxn4/eRvW2DqVyj
0x+5ez2dN6RkrOF2sbmo4iw+m/hFDrdPlJsuoRp+1G3Ur5BceP8DhVG1lVC4/JsqRUWIp0IYvfKM
d6YIb7NkBw/SRDDhM1k8+8lP2ggySbqTsOYBUt2kqPk9tra2/LTJC/Lj7L94tx4AA7krickhRdh1
3SEcuLvHUAN7isLcQZGIq/IwLh61kTQIjwG6TKGurEcKCfts+Vp7kwWATgmWNBnqb5Lz6Yr0GbYP
X/i5bA7ZwqUQQkXnjD9jd8qFEdckp25CkQ1LHUMxd8pMgpYSR/2ljZ8kDVWPGVanSzgb0/oL3CMJ
y2iSea6kAFSoNZGm/WgWzk1XNiwJ6uasBEr2DTEAj1TZNCL30fC/Yxf+UHpeePKKKDuYkT0/Vo7a
b0zUYd+aBULVK5Z91dXkH7DB5nVCIIaEmO/spdnj0QNxTFHUoz64n8yJ6p50yGH2zXSTJuqrizfT
s4c9YBh4iP6b6EXDjKi8020HqQ3evrfwn5GmpSfB5pYJYT+zE+AslswexCWglNKUg53OP2MCtxWM
bpjXP2PSJOdt7IukCw+1amLFWFL0rzwrfpGDr8YbhGrUx1tLQcChCc1naTkYR7/gMqLtxgHVznvM
yOEyVzwGKVXRXRRjICsHqFQ/z3oIYHgqP0QmyB0Im4zQAXDvXS9Y+Js0ZWzqRXT3JYWAfLmVZcYY
YQyYzI8irZHn6XiJUS8UBY6pMQZvkzXlt9isgqPoaTRFiQRHFubq1olA5kkwSSZ711uVdvCcKD6Y
JYsWbVbrT25f1J/GCF5aCb87Zbv0yYjYgvkk67bSieURLFtV2UqnXAQAOcJrzoiOMgIBIQMt5GX1
8uuWmeu/6SNSW/byAcryofx7LkWVw0/RI3XlQFzbVGFbYxlKivzsNEHXXgwlTM9ubpke1VSicpCg
XITZE0Bwx8+T5ACSRD2m6MVnIPLTaFdHWbuNzKnFV4XaY2L5f5eZ9W6ZavEeW1hVK2UcoD2uoorR
O2S4XKV/cbMQoGFLPsMeynXXlP7f5uS8621evFcVUHW5KDcPNsnRyUAwshm09CkeqUXIQe147goV
9Sgi0meyq9xmKWxsfAd/jpJebSxhbtfa9X6LMA08/OwH1DOXsX5gAZLWMh3ichp/KnrEmRZuwZiO
v7V+9QkcFCu7HyyDWNV3PD5N0uuv8GpmZMan+GE0QILPSoFsh6kMz1YRdWsNY5uvmaZfCjXQ/lFB
KUASsL6rKFOu4MAAlIvSdDdXcXFx+r47B91g7OIOIOVYu6DZTX341ljlwXfs+bMetO9O73brombt
Re7Z+mQWcXxCtRcZmKUphzZ5dj1Ff5HGfXxQKuYnfRkfaWQnpHc2vE+NrmYPoKm3c5P4j+ai8mIV
ACa0NAw3Ug0TIZeK+s1Q9f6jhPwUkFkTZyG1jEXr+n/0Vksvqq68ppe7NzP+unbRfEtJ2+6wD43f
snr68LJZ/6FhLFeSzf5SAGwBcICvokHZ81A7PTo4ef05yXzjKcCe4rXG3LZcwvgyxGfF74e1XUfG
uxva/oZcHx6uLrwbak0VSxUgyO8QC8gqaPXAmzZ3D8PklF+s9KMoB+e9VnLtxMMEinMJV0OOaUrr
No+8Lc1nMNDvtlV+FOH87pnJ/FHYEBKcenrpfGAVUIR+VKHB74Bf304JYPz0RdjgtWO0u7m/Znpo
v8jrlGIvfF+z1g/SzJwgxLBgNleDEVqfisK2PjE+H3bUtKuHRGcNe2pwytokTROv9BQMrvySaglb
QQEItpc/QUlCdFV1uXq1rEF9i+arhKli+nDhuQh1wZ3DBDpMO2++sKN+qvQeBgsiKfmTaVbTymEb
dEjRaEDPz4WEtYxZOBFrv0GLXdDlkRLb6ESqw/4OSeeP4Z678CegPdDH8ngrzNTYWGsTOAvUHaLv
c6ygsxgoxUvpUarLTMpYkmEOVoqfB99ThacX/XH9RCqzfpELA516o5Pn0bGp3frlhYw+1ailCAWQ
xjhAFQNlK1Uos8JFsmVddbCt2Xq2QrzPFwlAsySZ5vcPt3zc0izMaXiQ3exsd+amnOcJQdqsuIKy
KpBM4cBmOVlHRmRs77EKiPRvvZZTkPhZBt87ZLBc6yy90iEHCgw/x91773dW7fBo9CRRomL4cPWO
J8iPhxljImBUcR1Hnxq/GvBAN9dmrXUrJTPrGyA9m01zhfAP1YkFn+7ULtoxS6+8u6R575XB/4dr
kYICX3avomLGve1SEGuu7LhCWLTrAZj0TsqrMq5zXeU4tONf0ipRlD2XZvMc5yWLkRKvIHij7rgu
MJBx9y7270jHepcaw4Rrjuf2Nu2UdG00mfMv20WIL2NHic8tqPwro+WPx7FwMFHnArI0Y5y8CZKp
yeZ2n1lgFqXpdQXf3rJ1zxpaZzfEU6Nn8RpAwXTQtRrd7bb8Uuq522DKCNrS1coXKSojMW+swOqg
Yrqk8tDDt3fewFJXenlsjlFDKUVkpxxD7/BCzVscrNGdkpi/CE7JwV3OItuMD41jPE9T5ZO68dD2
K+3Hzs88NmxQeu7xqsd4ZidBXx2LHc6+yfw26sVjl1c+soAYFBgB78fS1y46W4FPbj0hqolO5Qr1
8ekDGTK0bCI/ehC2CIKz2d5ZwFPyzN4ZJGVTnZbn82I5VX4w3T5a/ZEglhyyxArX/aC6Fe/vueX7
2LG1gBSSk9yA7e4fh9D5mfD2WY4/1vw3bs+bwxLJ2tlx55ATQNzfKsvpoy7Vz1NSds9trZbPzdC+
Sbgkob2BC3GIuwnpFrU1sk+NG/RPXpHubNG8i0N0FIvJsZdaK/Mdb8V9bUftRuvYJSJY5ljO8SOD
rP4Zk3DWOLyPo8wbj0qcGehK0mwzXoUj4tcPGmUPVNbQlkkKnA5LtViXGk6KK7XMgkdPd5Rr6U+f
XeA8x3sIUZ7g0XecfsODOmxkmPRKhzHMLLy14bMJZAekyTJYhgww7OVjZCzIjYBMKQc2Ddaqs1ML
JVSat8uapV0sPb8Ff/2QctOcr14HQM1OSvdc2opzntPWOT/L6T0ozf8V+2OIadk6DyVKE/cO99et
77E/7scKfTywq79E/eLO6SJKcksn3TJOqWpmiLV7W8kp3WK3fhmPla1567oFhd0j11Cv3/4kBi2Z
q3vG6v45pLqnHWKSKqbFo8YqZgj2EA7sF16RsHLKuvsLtBqZJdaVNnRYtZrdt8ZHR6stcuMharQM
7CTrwroqg3eoYQdFmy1gf2X6iv30RiBPc5b6DyavoJU068nwDnFGLlqaY9Um26r32Mws+Ki8zyYS
PbF9SerQOQW9PW8DhDrOcnBVxC0DB/c96RjsAEqrBG+nt0FpStpfTp1xqs7orP+8/NbtdtpOH4tg
w+Rr8mf5d+PktF2ygSg072SbJB2d3rw0yEJfJBQmgQn0117fL2oHFkByo9kMnyOgKBeZFYOYJAYK
HtlaMRf3k3u7k3qVtMu0oCCG2c2VzctGEsRh3U17id/zxTIWJaRsLbf+4/5SE3PrmBw45fo9mVmN
3UNV70IF4hB665Z2nBXvn7GupqdbrHGQdcGBF6XWRd9mOUzWfA3TbJkqS1TaUzla1pisk8xrt0Nn
GQ+3IC8340HaetauQ1LQZ2ndLrwN1Nvw0GvuN2kFEaAQI+uDdZuTHsElHluCOnCtbWY7UbiNenu0
rQ2+6H8CCwRMkDODnwa1RsrgF9ZAsAe5rhSHwtL+AeY87Su99Pc1L+03DBJOQeeE3zGuq9ahXg1X
1R+DqzH149pLqug7dfEDyuT5e5EVMTkb78nGdpc1EKIF2Lh4Twb2wqozeK8SmvpDW3jJq0ScJLsC
EJgepQsweLfqh0w9S6elsqvOEqVEVYN7NZZd7xDdnbfSq2GHeqzQ5FlLb8UL6qKZkFZuNzaOQCZK
33mex1HZjnbWXGC5oHIYmE9lX45nCMRw7ReF1NFdFFKl3Vfcrl4Kl0yH+0TBTtHJSvDH0nZVdrVW
YZQG0nTk7gxY56ua1D4u9p31lqOTuVL4kgNkoRn33SHH3O9F4R/zmX8WK1jCdRRPj85YfJAstN4S
r/FOXQwaTTrDMEv3ZdVaW2lGHY7vQaQmRzdE1iSJY7aLarJLcI/ZCialxbbgirYj+BbwKsFC6fPD
6a1uu8WCo+rOZtR89RcVb+cu0L002SWuAVLW53v8N53vKguT7QzymnX2v9dmvVUeDXU89yDDqd5E
3fTztHeTiUrg2B6AkR2l1cJULo63MaxSz7c0tjF34y6wg+bZdxPMV8ueDXwTkMy8t0FHGFffM9bK
UjmX8rkcMiONT0Y07u9ldYl3WB2vyz7ASY+Ew2MLptkc2Huto6ALToGJ7m7S6f6zHFzdN7ZFU5qb
6FcsTEnB94trvAyRjrYKT3E/U6VfhsVxYR+6rP0b/YRt0JnqixyUgJ11iykFIAp3ztaT4u9HynZX
6fUryzs6WtKv7le0KeAypNnR1asS7WWYIOEORbeNAz0+R7H2WdZkd8r1b2xrCfJeujhZ3Bz+GGd1
lrsF71GtVNyVh5XujtWmVvDVvCv8AcCjp9OdjxvQuggC8Nmm5z46i7pyHYXs82dzWFtLU2LS67rh
P1AEi+M9TuIO/g9OszKAyZbyhjpeUdXQ2Kfm5TVXmvQ01GrLFrxNXuwECcCx7Obv6oQNdjH6f3vZ
9NnTcutx6CdjLRs3WRjqQMs2sdkjYP6LZCwdx5Dy7NNUeRcNwAkJKs86mO1gXnFd8zaTm/efUwrO
qxENkb80NDsA7mLHgJbPnip7871T9HnF+mh8VbqoBhUJsdCMrQazwnBGz4dlV4yKjqQDrJK/JtoM
t1QCUvvIzyIhgkVmOFIhAGU+HHW/VPOTqxrd2tVYenXoAuYnLKyYawcK4+r4IY2QGeoyNJGzqjJS
OSgp6S0g89E552XfsrnI/W6dYTS8liCGvTpZiaX/dloPhXOWgwThWRz8KlIOErrdTU5/Gz0GJMT0
aH6wET2qV7/dzMoKa92NYb3RlywsYiL9OmAm20oqVmJyFmWxedHHcd1K7vaWsq3Tv/RYR7fQ6oat
MzbTF7cLUGsL87+YH4J1mbrpE+i/5Pw/RoxOGqz1ZEyfFtLl2ddne61XbX4dEVx4qutUYVIzAtBT
NOWgjl3Djsl40aPYvIUkPvf+Cjsx8s2/4iTdxxUMie4gI6oiuerJYpe2CJ+OyYOlDsn1D5M8N8Wj
s1JqbWfzXfQ2iJkZe0o35WrOc1zP22z8etv0xAhWwoopWWGZnEkBRAn+R9vuJx9z+wVA07GF2ySt
/3liOrhNLT5MhGxzm2UyD5W9sfsRqmlx7hE8WGkq60ugRkceXePE+qg2NrJP5512VJeYpsyBtrpn
BXQG8+YyTvfN/ixDlivkLpGRVcYtj/Drzvdt/3/vdPsIQ4FFqvPRRZkdZdbXQeag+hKmV2PA+RDZ
uOY268NxOqlVb72FaH3v1b7T93inR++9kxy7ycW4Rq+eDd/Wr1GSfdySk/2gX2Mj/q2VMw9OVPUO
hhf0cHwrdDFjM2y2Kmafq1q34QckpVFdpvzxhnsYHWvtRzPLSvFBS3lf3NrYT2FA1f3qv2Ei0Ir5
OV4QExCeiidfv7qGOaNkK0fZH8t22Qxzb4+s5KuEuq6et5RHcv4kyIBFgE7RrICjKz/IPSZNgVxI
DA1jbHoWUq58otXaxkpi0rxf6zQdIvPiFDjjcHVqcZDbJ2k07GSPCDL+aza7AOD5xV6C0nvOphSM
8g2ZUehss2ugB8JHqEh7HiACLpw+QGParOlXUMXPw9KS0KT8CFxfeZEGL3mwSXNR3ugPaZiYm7DO
kr2yWEbUWn9x55j0PRpOv00QCP5YD/E03uaH+8QReFhc2QNvMZkg7h1t8xIj7zUw77wUZmo/j675
FDp99EELdzx/IpXSetGHXVhMwHnjXhZVtvcMq7oo+qiURrtErU6dbLmmj1poDFGgHqSXkj4zJ3f2
y9dbHa11BjN5cJoPLGWVfRe72qtl9F+AsmV/8Zh8HQCKvM5QXA8Ymc2oP3ff8mUFpvlpgXkdu29Z
kHVUYRJHM18AgTmv3USif1m1WT6s7SRyv8g1Ee+Z0+DMzW3VpldhuDdaz72t2sisIUVV6uWR12/A
8q+Da+Ury5cahEE3sC4YA1KY7QIxyKI8uaIl+dYvLT9FiEhfnOQdJV/WRtU+MovwWTpTZMpWRVGj
3r2MTUiHrwdsVg9yI8NRhsXKAiZaXmC/m4IKkdehznJ7FYwOPgy/Xq6Q19Sd4lJNur9FjSrE6JP/
Pogs8+kedwqXGmtjPUhI3tJNbzgb5vjiIZyrb1mcG3twB8UDy6AkYc+L7vOom+8ywpd1Z25V3WZk
o7hhVeVgRJ1+89kc7H3pkIFywGYaY6TYeUe2DCWr2x1kTBAW30InbUgJZ8CZgwyyv25O+bHyAauD
d102bb6ZPw/QJLGrXfaJo5k+1yB3WM5TUnc9itJe5Z5R3AxACy8esbdTAAPlVhlHruiCAgsuDp1Y
yN7HTHq2yZ2Iucvt03ON2/0jmuXe3suy7FA0af3qOdM3BECzv0Jj/qinFndjUPcLcOC3ASJTg2Dm
h5+m+cvgZck2XwiJqMEHD3I2CasxWSiMMArjKesvkKsClHB/UD8gE52PH1quVFvXBy9qanx/CqdM
NoqW6t88mAFlqcU/JmRlVp1Xas8kB5KjXajIguZKSSZB+Uf3Ov8Jt3lqPE7wFqCq9QnIcXqxWgRI
1VhHEY9d66Lv3yDfxPtrsMYThcCrxHDEQfj/18HphkvUVdiR/grJsNZTmo1XIDApHQYyPZAp9rbZ
VevGy5O/0uhbj+rxD61anrLRjz8pGjWKAInno0b54wkFZAyNXHDWld0/4PhQfoJxf/SWl0aO2PhR
R0FgI03S7jWmc75+lmbVf4vjfnrL0Th48DmFg8ZFkAxQ30a4fS+jcKl6t41eewoTmwWEM7/7i/iq
4isdSjmcUXHob2cIP7wPqmvsJG6JUut9iCfyrEox9ecsHJJzF+F9GGTloRLxREU1rBUM8f+0c9IK
m6gHetwNJjT/3sPpfQGVhEY4ny3syWEqAA+9NwUAKoOlt8oCg3VO9Fn47TEivTHLNba0kMqTAXFA
vyD3Lp1yCP8dIS0Toyh8E9SfI8K07Q7JGAM/CubvblINZ8e2mhcl7M2rGln7bpH/lBBQgHpXlXa7
uceWi8rO3vTNu75I3/Zm94UUTvoEsd9+zZp80y2at6mS422IOPtaaU3j3YQ5t9XDEYZkqDn7uBib
nZhAB34b7jQVK66bnUwAXQPd6yW6ZCZAIP9rHC1nMTwDG1nqfR3jLDLipfiG/M+8x9F32EqzWF7J
VWa1R2naFXgHB5/n622wO61CsuGvsB6il6lTTprfB+81O5ALry8E2v35oFX9X76RKOhLw3/sJk/d
KIXn74Xw2CsRqlrSXOiQ0hxnzVjNuoorybms0pf7gkvOENdEgXuw5p0s4Ezxzbn3RKQOqI1TzEnr
MN91Ra6dMW+Y52D4Zvv+uOWt0p6KGAUSL43+kcWaaSDHp0aB+4xZbXTGmCLe5j0L9Rr1a5esgxqr
b52VaVcFk1dqZp7xblOS3w9uTt1OQDNlgjz3NPgXaXKR3ZfuLvIbqALLjgx/b+Mao34krfsmTdyO
C4sl0y22FNZibYQ1QgXRR9rvaAcWc7mAO4ZkYyIkfCMH2J6Sr3U7CI9d9a3EympfItX/oKi1P6NQ
zyn58nbd13267RJDQY6emF4YKJiX1P0OaAy8/2wuPfcxipNs7awbztg3BTvXCXroah3i/F5JplNO
VVJYwLA59EvP/4oNHRWH1Jxe/hhbyl0k6GeXsqpdoPn4hSN6TFlkUsmuZ3FysXVcdGL9hEUxDEir
0rdZ71iXWE/ypzIfVlU+TFdppRJSCn1rW2WwkVjrTUsWqWcq7MjbFk1QnUdJ1N7bEkyCmd9JTm+D
otpY83ZpgcFzTaBB+VmBLPx5DwlWya7KpvGx7BxlVRZN9lsFVdeT6kJJ5iS7b9mgk0gbEAZ1vJVM
9hhQ5fgWXe6Tt4TvzS7o8k2AVtX63nGb70OEl/4FN3tmHm27Sh3/BJRHv/DlcnYDnd9Q5oI/T+qS
L8RyIVhfM6du1ofxNmWD7RQrnBQmpPqSaPv7glUWp30CDrJO3WgrzfvBQYNEcXC4V1EccFZZklsn
tYxf5jCpHxDHZ6+Lijk73PHJ09of2uS4x7umeaugQZ062IDKMDD601PSmA4S3T+vnAe7P5rAvLy9
VrjJl8AuSBjOUbFNApYxjh++55mr7YEQ2Ht/gLSo+OlJkIsZC7A1oAdE4e0xuU4jJg8iSKImyZGF
77xVwjjZu3HfnjtjVtft5IwfYcNCF1LecB4Uvf9AONhSilf0ofelHg1P3gj/daHWJgqZ1XwANyx8
3NnTnoYiL14Wjwim6nTmfYgf5Zvitd8RJGv3qB7Ue5GtvZh2N3y1l6BeNfVeRG6/SDAbkYGvfPi1
2mC1DzCiFZhyYB2QRmpY/ALwCce2/my36u4GekCYdD+okXFrVnlxdro6/gT/5lZDyNj1oLllnqRi
ENuV/+xc7+WFsTH7E0uMGNw0s/Aa5gHeYoVbb2V8Y5gjnvRiqxBRAUJY2T7NJHzvBVI5u+8HpZAq
zWpJ8YTYLQpG7P6ROl+5DeAiFVQzlQ/pWPBh/gIUkxBpfu3RCsLN/SKBmMmNelR+N7oAXROXPVEV
Dk3yhrV28AID5DZ3h/O0i8ELPsq0XVdGt3eCwFvf5vRlso//PyNkJVCNRXph0XC5wY1z/LlLb3rq
Jj19mZLsWcI2FaR9i2HKbijQvHD4X21EwGNaPIChuhgd2up9DKhEIvMibKI06C5LLGPyzl1NfUiC
8S1YyJquH0XbvMr0owp086PrH+YOqmethN2hxCZ1J83C6i9Vkkev+oSxhpdZsJiXqzvQwDBi1Pra
sYp6We5ahl/yus2wROcVvSuVujy0gcP6ErbfXryDOqdX8V1Enkqa5liUz3qLXnzpwN0GZvTiIih9
xb0jf22t9jwImQQrQwN5cfS0bc8dj0XMJtHSmXpTfUq31dJEn2M6611cr6RXq9T4pWRzJp1yqGNk
ddi5P0qLLwJ4WoSz9NnQ8ONIp3Pq+MbVrUpSbmEFs6qI/5GQpc+gEWzpsLIvOHGFxwmNebSGldcg
iIrqMzzuau3vy66cvgK+rvZDZ3Z7IzG6r/4+YBb9Si2r2s8qcncSJaEV9H/PeO7apeM1u6KNnGfY
vPhU+nXwFKdFebCiAlihyp+/Q0HlgrITS/gxCXZNo8IXXDp6uxkucgbgAM6BtG+nlV2fUkePj7Y+
BJhgL1ffr0HVwsgWtdwhjJ1ntTN+CKLGSfx85boBomRunZ95zwZbweBY7s5wh+Ib4GltG1tGcWoA
kJ56CwtgLI1xGl0A5F3MLiSq6u9jq48QlVL/cTJH8+gjQ72HNWN8krFld/U7/Ix81UJZN8nci5bZ
2EVlwxoZ6fFioVtxMZaDPWM7u2tcv10B7QOa01phc009nEi0kOVNb/Vjj4YFxDTVwz9FmVP9wprd
RnJBAQngNGcW+JhGSIdRTs3ZWg5+bZwi8pP7yCf7tXb9Oj4Xyqy5Bzm1/LBFC7NO6kPTo9CKp9eZ
HDXiNnJqeWnH5DXX7ZFS6G/Ze0NzOvwu9dUtjZ8sbMVQK8noy+mv7j+teqSdwlnMghkJMs8MD8Ah
PjLDqhDV/vfALrcZV9KePMq2aU/Fxup/H4LRYH27omqnbO3GrC1/u+x+LzhY2S6jjtA5KfptMYBg
ROAAghsV5lhmUhwFZNNJZjn1svwgAyXoL/DhG0RnGa2qbn40lky19MphGLr8UCMfs5IOPbSONUDv
06Sq/XVYDm5gxGTUS2+bIuBxvXfImR8Wp6RhtyqdYahgr7MMa1XFPlsKGgxLS+IyXpqdxhw1B4hQ
SVM63CrksQyh+dUg3h7h+L+hdYzSXlOHj3KQeG5Bji7Rsgcr998OVS0OVlJiubd0yGA5M+Iyu1r5
Ncc/xLx1StyZ8gN8T4xyUuPwRx5XthBpp36kVCQO0pLDfc/RBdMHlizufizJILyaXpStb5kUvMqe
3cZJNsFsRVclKYNL4vrllpTY/MFjfnIbP/qhdWyZAIsWrxRRMdmJmxi/8kl/7rxRX8kQREDJwmjz
N7kbidh63c5+sS8CR9ugvqR81uYYF8ymi39UobWGGk2FpgVGhfea8c3MAMFXtqF8QnMCR/SinkiI
qMZRGT2mxtLIHlO1mBf44jEIWe/FueaehRLSTgIVjH5vdm4NDGXZq8lgaHy/N+daG1dVavUnpLG0
dWDBE8PCZC1sFYCH7G+sLny1/SDaB8BgTrweopMeUF2cxoxyUNedLRuzNGM5yJmr9dk5ndnk58lw
rbr+Z1w6685Id7VK7UKa9165PtDQDWioRe/uvfe7/PrAmu1mx7r8k20jd944bXdMFomXukbFIhne
M6bxs9819lrCFu8K1hBe/QAj2HoFbrK3FgkYb0QdHSA4qK7lajeNXpVWDV+aCq0L08HLy1mGWQVi
Ce4UPko+RJIb98zI/yEmQ3J9Vo5OaaNoTCrllicZuudwjjUqadBIrIYvdDGeqOgs9rAxa0bWAOnu
j2SyXrjrJO20h3s8TxHZW6qTsoIPLGVH8a46zUncVRs3qZ1DEboPfZICMoePCi+qXhhUeYeeopWW
4+42UrdsNOxGJDBQy5yeKrt9Rvu3PQu1Sw55nidbHR+5zZ3zRQ05u5g+2jHLRTeiV8Gl5nKpxO6X
avjOb+KEdwD7s5+XSe993PKprVoeSiRnzsKpK/0Qado4KR+kWf9qCvEo8ZKfvdL8rXfhDIuy+/1a
GaxmdvEgLKX74EQru+2sTvx2i0+dy5JY6cOtt5jRWZvfGuEeDwFMKt2YEh2JB7bviamd74e5CfXf
m/wUIAR+jckKUkZYkf41S4c699EmbyoHOp1KjeI51Ef/ZMJg3qADMn2Ng+FB7RCabuK63stW9Y+d
q2x+wwXJJL1ysJss3bath+rar45etsr3tgyUi9vaQCIGtC3ilogO1IvnBxYq/oFNxLO0JC4GINK8
j+iN9nkawTys7h0yTpl1/9Bb4/Nv5iEypJowDwtT50g26FXQ6rYBjJ3pjgejSVoScTTJ2GKF5lSv
0pID0oyURmZMG+WqtmjDh+Ue9xFyD3RBft5DRiz3uH/K/R73T1nuATnFOU+l+beaa8Grl7qfbUAQ
DziUhK9RBcF+6udqJ50RWNmzpiNnIb0SU0BqFtQ2XiTksctdz2k0H/vl+hr1OzJmwHKltwqL5qla
DHiWTrkcbsi+saAHLixtnId9Kw//QSaCuhN2mm9qrJkUqVv1WihTybbLmwAZlfMjDyOVWC/T3uN5
/uKRMjyZSIFU35sAkmFKtdtw3t3CJL2FWezXyqCKP08Jjp9onrZzjJrYPCDVQ9xRfOJpg7E4siB8
pdEM0Aw/3wkmLI3hfRqahoublHTJg/2nLf2uPXhrwZaZefASmk68Ac2CRYhfZeNpKoNn0y94cPqo
5xVX+k/8DurnwUnZKde2sU6bOvpuexbv/d5+V7D12qdDVxyy2Arf2Mk+yIAWcP+anTBWGKM2PZh6
cHRaGCou/6aHLsQsA3EsZ5u6Xv3mxvP7MLXOj86wj7FZNF8cpZs2/jJUs7P5PGFHfR8qWqH/HcqU
GZ06ch8FX8qLW7TlVvVL7WOABJFobfzDdYwA1nGXvyI+N+xdf46OsIzMZxA6KCEtQ8rEXaWhM37L
Zytl+TOEVxaCIbmij8bM8zV1HMB6Vl98VZrQOyPWPb5kqls+hJXyaDHzv0hIwY5hUzp2tPv3gnwL
BE99lF6Qi0jLFMDPi17N2cGNlrKi+mocpNs07Jz9x7fbpYqnhSCrXGUtnUGLpkpDjXqHyn506GY9
A1WgxY9N3fNOSNJevbQNCtpLDPOH3rx1/z/Kzms5bmVL06/Sca4HMfCmY3ouyrKKLFpJlHSDkNvw
3uPp58MCt4pHffpEzA0CmbkSLJIoIHOt36hYE5M8yLHUayKFZyG3cGj05rFHVPQtJspUldVexS11
nSg/RumR5lC84iZEmO7OVVXowmSYTvaUIFs+aOzLl+xS0prlrsrxolf8BXWYq6xXXeDlfhXkD36J
mU3sFe0jik8hXxevO0lzgs30iEiOfkTVFfC1NJc4GUjwXVTg0uAqtYQt/YEaoUubwTyJXRdCosoN
dJc71lkmrHF9A7qxyV3A9X3npYdqcv2zps7+uUMVChb80kY3/TKkdcPq5HdfZFRvgRItce+GKyqH
yl6GrofCN1Rr6zVJvnyBUjg5ESv7MnFUXBh1yz3bgd4ndyFMMp+b/MjDHhtUUhgkInjRbyc9hlqu
GM5FziLN9lFhml+u/amJKywV5da5tDjmbbI0G492khvzLl46NW1ap0jr3cCguOHG8vzhKCNyxaFj
J2QX1LFJnuEWBfusGDu8SDG+X3vS3BjWNhCP3OlwYmUslWgZk0MPhJExmXftdeeuvLV8b9+6KYKn
ikWRFdvS51apAoSBDkYBIwngHPLBfqBEsJSXtqL2L2U92ncSq6IwdFuMzrcmRPhjy0ZjAjfatMd4
2EkmR/I3eFe5R8NOsMhcVFvLGfnBDYogD1PbtbcS0i65H6tr3WOWh+o7OVe5yhLblulbLCT2W34X
7zK2SbMxdDs5y4fRrUG7p5JzihtffZauwYJxxlvHhF3IrzagkfJsWuMusUtsoZauwAFQ4gJp3Vxn
UYb90Zg/83amgKOn/lPdhJ+9dlK/kNzwd9Zgo2I2dcXnLP5Y9IH2pW80nqkN5CQMkLQvJDkQW0yr
D/lYzncYJbdbme0bBXUSuHL3edo9jC5qDJjdiiwpuVpuzMBxz2yhlY22cFugUb41xfPn2pTRa7AY
BDkRfjxpPUPGLGfjmKWtSmm6A/ENd+ybYjZ73oT+LyWeEDef889lECAaMqRU35LeOo2opGyLGaDE
zF7l3GPLfYkSeMZBbzkf7LRoNonuxT+RDNg4ZmH+FcfaozMo1Zdc87Rt1QUKhCpHPToe2viO1cDH
d4LuzJtPOQWp2f55loDXO/d1oJz+fRzLpeIwIDOFc6RWP6GCDLvv+yigzhYXYBphWY5I8iYGK/6g
sQzEq1AqBvN1Xote67Fp3bsO+713eKYrH0lL/LtymXHd0K54qGUg5Y1z8FJv+W/5ZfgR3uIhxKv3
rzTE3IsK9zcLbeJtb3XVc1tE9kENreYWsmx+l1dKdtDIbb3MvmttVJMM0zLdAfu8p+KUH1Qb0sdP
HD6fbfwoitmzTnbuTxD6aKYIXG5SCgH3rO5qZLUXfPFSJbsetKF7CVqsh6WrTE3/kHmmu3UCUB4W
UL51UX5tynJfmlUSRheRHbg2341ShL7I6l9G+0L9640L2zgK9W4n8/x97pre2UmhsdzIabq0h2lE
g0JO/Sx236ICdHPOSclmKTbmpwEzkhzSNn2DFfpnQBv2oRiGF2eYEW9YDuaYsMiXU9V03zqvw9I3
KMYXvWx1jDz+ntbaESx9M0jHp5pVyRk2BR5a3tzejklrP1RKCgV8tLIfkcMmQa3Me8/RvwPD1R5c
U0EC0oV0ZkNOtAGz0jkMbN2CxHYP9VjqD9InB2sO7l2bPblVlXxv6lHR7237SaLa36EoEUMcNuev
19ky2FoO5cXKfi46jKJ/w76SFg+VPGmxCV/gZtJcIjIsBtsC8Rt4WiBAl4PsNteNp5/mFNL6+CB9
15C8pDK2ubaRhobvBZNnL4EVItiUiCcPSTAfXKSbFuZZV2EaunmR7YfEr5GVT+L91TkR7Ij30M/z
OS9z5RZdIQg5sce2xNQCE5olj99fGQ5Og2C4Q78sq82wwLfl8K797lSGnEIvzuMi+zQC2/GGYVeY
fvx98ZHoFaAplgueEuuDClZq0pww58uPo6Yj4Nn3PyXCcWAEIRb/OQeRss/LQifzmXf3jqYpW01n
qY8cKsA0J823cNzKO8jt9audLA5PMLSMQTsvDlo7af73qAgawWekUt+iokVKVqKoy1V3YI7lWtLt
D5Z2xm0kRFCfS1+jqu4xhcZ2SqIhflYAWGF1oIXf3RwAjk11nTVqNJ9REGn3fdJa3+qPapBE3w0j
QR5YN9yzOe/qiN0+9FtocU7cwddbmHdyiJQWYnaqePtrHzk2GHpLtPQh0QsuUQLjPvXxhU+c41j4
H/9HbfO8V4F6+/APr7rmcoaQa3BZFdKjCs0YiYkXVFE3BPWtgWw64k6pMQATIj8dHrB7jxe7L/LT
pmSppSOUNHZUgmO3YhbEKooIt61krJMleb1OcHQNSm2s68Coq1y/Q0TwqPSdeqPV+gSkdkmXIxBF
jrwDdYZWUo1GY23ZN7DLWN+M02deRPFpRl0Sy1gECr3FBz1q8/QePdjxfmw8chRGfwwH5O9FM0Qk
Qa59V62S1vLf4iREgq9x0ifB0jexSSD7t4DFrjHX61+vFQ/2uC2zVqeYiH6REMOEQzYnWrxrcyja
0pSBlTxW6ap6ib5fQ83KzzajFWSHbmK7C+0rtm9djDg2vmK1exuI8K30yZkcVPyymoOcGpHG1+8a
Huh5UW9kSPPCtFsk1X6xTKkO4VI5l0MilXI5RYSO6dOi6Qbi8wMvjer4Z0zd+MRcp8uZTJGz3/PW
y7IJePsxTjb+KEZeHewCuX/lVkYUyzkv+AO5xaVrHXVW1O1y48OgcM4ZxKf1vl/H+WI1ZOHxq3GM
trntexIA709H23gqIy8/6mgG3UqMEWaFfienWmhn52CMZhYbk1N7/FXCDE/XXg/vhqhFXef3mcs6
WIFKd/qjP5YZ17jr3Njjvq2GJZX4+yrXOCUg54juyj+JVeQzUiCLeIWaNl10iBXHO+iN8lz8FrR4
p3WBXhThbATHbS9vyJBvxO5Phk6HQdQtue+VmyMEnUSAl52GX8YA4HUvnS52FPs39Xao6+W2UaAZ
tEGf30ihErVC6xhiQY1FHnXOoZjSC4nI79ac9R+C0o8/sCeUITkolfbqDbN5kZZcK/KVD6qrGfuu
j5VXuyq2MUjzr7Cm48OI5+wuBY+JEYV+hGxqbaJl0xnGM5jemN0oDy31Xvr6ZUuqgITYhctuNJLd
6LzsRjN2owmCvThmLpvdstM6wLNEy7zp96U93uBYElgnfdTMBznwC9ibsu+5UZY+R6vMh7kNrAfP
N/emV6FB8Ds2RWbjtjXH22uXnBkpKTCn7+qtNIHIlBhnWf0OFh4QSRBf+hYduGmHJs94kUMbBxbW
s1rPjliPNiIHT5W6vzEAJpMRwJauz/Cqje1xOkkzNr3XscuCx8iJm09KcQ4Xd7razTqQd04VfbXd
iFxjhjbzlFDM7Y0eTLvXsVIzW4f3LYepjv8aotQ4S0v6y8nbJrnLLm6ZhBqgc0/GYd9YVoufmA57
JdQKZM2W6TKBmvF4iHRkF2WG2/YULZPQYuuf9mF1qnP0wTZjDCtTDmvbgE9uKTDIgVTm6U5G1tNk
DgtW2JV5sKrwZ4KxJJuUpS8i6GCWuc5bC20JQABL9lXUXgPdqnZNjHjatW81OlhCRB9WQqolZLYz
7jF3fA7Jnp1jFxaqSHqDS/wITiV9CYo5vMswMUSpEX3u3/2pg8zWv+hHZSu8C9vkvhwDVNUcyLqd
q+9FDPaqDdtgSDvwd6MEi+k4Nscl7z0FBHxwvEbKbJ9F+A7ygEsuSGUvLZxMD9yk3m7NnO8NM8HY
ikYPbAMqFqn5XfpEp6cXkZ/aB9trTvqdXVf6Li4n84yNwI8i8MpvoVWuJ/HfJ7+HlhP8vqpv0qNb
+VfL+Vr6w6VdEIppXbePS0vQjPk/tX6PZdAztz5/p9MKVDDy8S8FdXx8SBdlryJGjXaKzc+CZYhc
G4/N/EbUFmMdyUWgNV29MMix330Yfosr/t0tMRItAaT7JXocBvKn//0CEtmM4BOcIv+rTmZWriYU
RNcs0xu1L6dbRZumWzkzMaLFPkticJdIla10N3li3hSDAl2FcJ3JZEpS3Fax23u74LuJEnQ9XK8u
fRDsECPNPk9+W58j1EB3UkxrIx2QYYWEdodH44uulhfpD8dMASOUhNwi1NxMw7lrfITw2f3397U9
Usdf+pOgr3fGXLVnhJKVzz+l0wj5xBS5jyjDxxAXWdiylsbKwmIfsoBaXgv9o3TnE5SQBPrz+vvK
B11/MTld/yzXX2T902gI96OAwy8kQT3KTHutavJNNkRDu5kHs74z4sbVDoZXfVSmWj26YdTcpSW7
ExvlfNb5B1RQrBfDMqwX1fCcDegZ64Shs/ky1RDUc8cutzLaRhAcunJPQt/26i2CVAiA300IjN9p
lm9ufb+xtrWhohr8e+DaTPNgbjY4q8w3TqCdAyUo7G2ZT8Htvzt1Ec0HzTzExQac/3yeu7102Uu/
nMkl5KzSET5FoxNpoBmJ7Tf+SxMdQNApd1JplApkZPT2CS1xDLcHtlgy0BsuspNBaezXziKJH82y
xdAWNG61Q6F3k8cYcePTNCOFYW5ChJsf4nn8zq8enJoxTR+q5WDxVXrQ1Bo9BStw99J0WgusdoGP
yT4BzEehwqEGPMUGrsCm/+OPyZQVbDA56D0mAPg3MiqXqUZvK59AukjZnNCzUO8MTw9vjcL+0Dal
9tiPheZvXN/cdYof3rfSTPM53ZZJmR6LzFcfTUQQH5GQwme7YOfXL/Nkcpq7/j1yOm9dMrcs22+p
M5RnCZODS/5jD49E2137qKeunwKUzMKZ8j6NTY1Wr2fkx3ip2tToJqTlV+nFcOV3r2HrxddERddX
ersyWmJnvVee8ryvN02BwEszDvrXsq8vrROAZSgQ7sdNNvvVR6AQQKH6n/IOc/g4dpWHyO49vO66
+hzWqnPn6DW4C5wHXuRKZsOKMu3TqolAzIKkDpeSSYJNzcFU3PQD25t0sYaxfrbFvM272fo2KKwU
vCweH5pFdDeK++/tyEaxtnUUUU0bFJ8RlU9p0SF+FKFwtRQEcV1B2m2JkObvCGnJpCEx1F2TR48N
pijro6FU/E9mO2dPfP2GpygJ10eD3uKNUEeqdZCN8ljan8ysyp8i4KF/RKFcZeF+hPtCFqesxpZn
eZgFz1qSN2i10JIuY3msUzx57nq/ftef9ShgNQNmA8NiKjhNgT3sBrsbL+gLjxcvQ8M1j2wSnihO
7nEZGkMM9pynLjCKdX9y3YC825DEmZW97V/W0yxZzFooa2+8BMvqCe77Y+2St1Mh0O1FRtRMejLI
vGsXnVETt3ZEEsL5iFPquM8NzboZFq3uePymjaPxGrmzcbZ7rQAAhZ9caPMOcZO2pICoOU+RCcBn
sZ1rEwuUwKB8MGzwFQZ5oqdEX5R8XFKAWhb4Tyq/8qp7mqJQ5M8/EV14i4y99C0SZSHgqyZZR8Gc
4FDhturPZt7ppBsuK++hXXgOvfZpsJv8gpdacR8IE2LlP2ifQj/KcUHBIQ/RvYtgClTza1w41YPL
XsLflG7Fe4L11nGFKChdYIG3WvJ2q1ZtHCtH5D5BYXh2eifsJfD4NdRLJ36OzFQ7ZfYwH2CUZa8k
a+7s0mLPKSlxVA3ICxbFawah+A5Ch/rMjVDc9YXzGgghHjMWa4s8QnOUUdtS5+efcioHErYVCKrE
2fZNQukiUatX0jQwIWvlLjYBXGySYc63uPbMe09J+FN4nbMd1H4R1qDWm5PIeYTtGN5rhhltZe2X
tPPbgE61435g7bw1azPCFHbRky0q1PdzX3uhUlNukKF2frYDSf8ibb8rMOi2fZRRgQxC81Roc3GM
WOvtYGXOOy0fhltTHcudPF7MpHrSA8N5kf6W/Q1JHwrOv/vBWF5QFqt/uGaav5ZFr+Sn1qFI5aht
fgEsjXDaIudHJi6/jDU4MCkb9NPGQjjmHqCIf6uwvBUc159wr2UwcGGdLzfIFekVDV55RlEiQ+Fq
PyzcKrWhJGvkXokRah7fjGVq3zRGAy8Y6Tk0ZKj1vNR+ibzXMGr3jmvbl9KgNKq0SH5gxHi0uqJ7
xc6iP9ZoIC33TvPJMYC0FnP+CO5g2PRTWuzgtptA1W3tVat+NLOKVp3XWDdZME5U8WgaaCqRMHaf
ikVEqvb7aqONEWDwZXYTIUxkQYV5I+1GkFCgqHQ3a5ZVtfK39kr65fH91n4Xrxtqd6Nng7Ed23JC
EDIGiwEkfdfraM85XREcEqe2DxOGm5+MWKMMwZv4JKPkGBKU23PrIqNObN4YfVI+Z4NjI7R9I0GQ
rpxHraoepGXY0QSmOqTqt1wfbwxyrCnauzm8iM5yOmwbvOxF/QFAtX/pl4OZI2+po1N1lGZfuzPI
7OKrtGSK20SvjqkGuKgRD4SpP8bILO6iwjNucP+iCrrU4SqjgD6RhNVW6nXSJ3W4wbOBLKARf+1X
lFA7LCnQ1ZZRYmU0TwDeLrHSlac+mNtqYvPP33wLcv5jlY8TxqzgGfAYjtemHeEJReVgBJGf+/dW
2XySEgQVSv/eVcpPUq5wQ8+TMalWWEukQ6Sgj/7FvOUqEukXEFct6mOHSM2OsnyURaOvoFjv2GF8
J8vM0A+Do5eP405GWZWmj7PxOuhYCg9T/SSHElnri68Nx2vCz0aPT7rWfB9eEB5W5v3Rrz0UbJIi
vUn14tVfmGlpaA43fTvGoCDhrVkhEPIm1GoynzQhyO7NJuo/5GbUP1pYSlTRFxY//i93+JUA3fiZ
KbgthbNVvmCHZxwicOy3bIBQegusxbkibT75dvnDi6d55wZ2s0UWvAC+intrrGv20RHRGfDj/9SW
8XQZ71Kdr3AFXeRv+utc98VGCHlV2DXPeKjw9Cmni3TVSoG8Yqy/CIFPDsFSeSUNiS7swvNbD/+f
k8qQYuMobFw1fPCKmY+Txc4+bjr35Iregd657e6NodsD4j44scfurmgrgCuT8tGCQy35X9u1zROq
OtOumVizYMYQzZ/qEHRgSmJoJ/InIk+3Cu/1044aLW7LtmEdYdK/2GbhXKLIg2+znMGb4lDx8A/L
dtr/MSAhA3UW/JucnbTyDJe6dEQkJJ1Mex8iz7YXAoX4C3vmAcGRBoQPfAut1G4ayoVnDcO0aXOF
iI25f/KCMjoL6GuWUTkVKBlpAMD94z+NrldYRmSeXGpwYnVvYvvKat/hJaUqYPmdqs/0O6P/MfJy
R0SezCcrCxbzhpwuidJWK5ACZJPRANrUNk0APTzrJ3233kzSHj1D3xUAuNXjdXy9mYakv18FL7LR
g3uiIeQR9K1yG8+aeugSM3hW8R6Fi2s0XwbDfY5FNZq/X1JY6l++039RkSb+nIY5/O46Cp5S7POO
4+AMN6Ol/5jH7qUVJFVjN5iL0Fy/h1asW7edPrxEpbKdW33VEVjxoCN/rw3/S56tss9ylTi6x7l2
3XCtfWmCZQurnRqBcQPwZdB8GMZRfe12PD+NV4p1Op4ZeQekxDNeMcFVD5HRGAcZrV1stszQAjZi
dWC0zRJNhc6LUI4zsRtY7KZNbQpv7RbnWPnvS19fx/HGsIHJS9NQnbcQacpBrnIESjzcaLOaqMc6
tL/O3li8oV75TTTyX8m2SrJxV6UIWaFR3QZHIYHL4Tpy7ZOzQSjicqp1GCQgdgyNKdLO+uCc4hAu
luMav3RFvUsqO/iZJ0BgYHCCNEu+96mif7WrHI2BPk++1AFU+LkFNaY1QI1gjMWfAh8pv5HE9oeh
1L2t3aVQNXWWG2nKjmoOeSxm5XiveVZ2TwGM8msdmN/S3j2m2YLmg4gfdbX6rfdYl+tZYz8DXBoP
FR/4tph4xts1JWGRHWuVLjkp+ngjemTSJYdscQ+Ss+uACJhJczCN7NSnyc21q1KmT+Hg9lBnuv5l
girbJdhOe4u1I4SnZO+HPiiBpQmjPH5Iw/7sU0ZAeAvUNKVkjHLTzO5f0POrT762FJWXK5VkQdgn
GovLB5BX7TfQ9Qp5DSpHrzYxGLyD6eZfrrBXOXsXl3BftYhvzJ/ImBjLDs9DpbLOlfBJtnRJj1we
fDVuh2VHKH06wpW6O4dP0sWNisRgxqtPBicE1e8g2H5CUjX/EDn5TNoJ3nwf8b5yddxsJ9YswofK
cWbZgpGoToanZh8i8K/HcTaynaIOykGv7GJbKIFXwPuKUA/1uwPmV8F57fPT+iXvB+PB2ZSGWSD8
k1lYaNiUA5c1nG1of+U40YJuNObHwbJ+STfVMo+ntKOfjLwIP/RVdfzDhtiKNJg2wQyHd6lbywE5
nP5+DBNsca23LunPykA/dLWRbvnn90DUFosah5zRnciAre5arlrjMEOabSsqYYEV8RS383zTIe5A
/RxmfVnUl252gkeeguFjvRzMIvK2pgW4QAakT0YjsPXqgu5Y4uUSdqDygDDA8f9xjaRQv4+Fp51k
ogwa+vARST7jRuvJFxcuDn5Sl1kPmVVcrs3EbhyAJc7p2iVn19qPNAdL/6v2n6EM5zfrDk8Lk/mY
B6O7WRHm2jhFj7m5szEaa/ZoxCAAuUT3TnN8s+w02MCAu86tl6EJ7Jco/Nw2/vAsPWk+jKArmuFG
xoJyys9K6ZIID0BYrnsosM/z4Qr5yKOJ2//aFqjHO3BI2+SfKDoFx2uIPmK3jPVNehJDPHQgLaDo
L4jZolcTFAGWfKF6J2O574y7qZybo4xGLqr1UTghtwtw/INiqdX9FGnr1HrS6k3WLFjoMTC36Ejk
FG8WTxabnMYpc5NfIboYzZ5UDoD8WLmsf0OMM/fpjLZpXWg29WcAPCmYx8cyKOv7GNb6Fc4j/Sq/
CRw0Yj1UQd7Fkgl5F+sv5rjX2Kkc/wLiDfwYiSmjuIeLPR6VSSlYHpLS1fzsRxOM1WNtxt0zOMoH
6Y7q+C1KcA/6XL6PMvQH6Q6pUviI3u3CqjGQ9Rm9s+7jQcry1gA/UTZbMt7l16Ax77IE4762H3aG
rsQ/wsKd+XJE4Ycs6dw9XoTFtp5Ql0TNtn22UW08hZ3XLFYTzbMcRl6urDp69QhnBK/V2IUYifL1
Y7yg2TvbNtd6mx2zEY/Neb6RopvUz6QG1wFcHdHvunbPph/gj9y/StC1v4icdK9hXrW7DvRYcP9d
1KwaH0JcWbg7H1TFFgUkDBAHPBbWMy2a7nGIfU4t5HKv/TKosw+59bnNQ3NxYJA+OcQunNHO0f9i
b9s95A5IxdKG1UWe6XVU+/mW9EyyxYOjfK1GdEFtJcJsw26KVxhy7sZJzexORoPZPHjaFD91KZqc
1i4t/GQvKZp5CH9aYeWfhP8hnJIZ9uXBcjxru96RbqDYF3gb6wQJSUeclxVkizE7xkwqt33nImeR
UriXIdDQb4pn9zItZyQe3PejsfmJfFOwxaTe/IwSyU78bnzWqrugHt27Uav0B9cncy9081Gpn8pa
Sz4OLm4YftNahwCI9tbuW+cEjs7cBkrjH/2AFySvhfZuwEpZ3q3yzoyi+SOidPlFWsbiv6yN8Arl
/Wos7sx8AhmTg4vhFfCsPOSbMSSk32srPPZ5Zzy1y8F2vRyDbNU+BTNv0G2TmXcNcN/L2vSUE2VA
/1FirYKXh28NB5leAO18msswuLW08ftbeLT4WZO23Gpdy/aAnNS012pko/1puXqq+OpWPoHMtqv+
dTJ0DCiW+mNGgmzrtGWwv1YnpSZ5bV5DXCch8SkjQG2oBEi909UabTfNlb4k2Xqjeg3T4Yk1Ahnp
ejpjol3+NWvtt7Yc0UCqTH+bs4pABKxcsAr4cUZ2lVF+hVCS50b5DMW32padA0rKK+60eahxGiTN
a7Ooso7z5PxZ0Z6GItolAQ9B+U5dD3BXPrBNrM7SJd9UJ+Cvafg/pYcCDyKGQY2pnz57xUY6a0fZ
DZ6PGJYxwrrKZ9+76dP6Yiw6iMi5Vv1mPV2HDUwpe+4HVEGWcBjkVOliFLOD0gkfjDmsN4pS6kcD
AceHAfk+czNPKFrFhoJ73NK5Bi5nBtXfs6LnT++C5bSxEHqck/ZyjXVcxbppXOejQJoEwhRngbsd
qDlvc4E8IfAV38qwHFZYkyCcrnPewaKu4WunXFPCswb5bn6xbzgI/7RlHx+R9UXBd/ypLrv8GI1L
RJrINdyP2IfIwBqX/B3nVnN0Y6jjz+G3PHDLzXLRKJxflMj4aQJpPMpgLNrCcjpFenrXturmGvvH
fCfE8soqc9zCfl94isOThs7eXeP0ygMOJvKMuvLTurAaN6XllzfXgYbVxbEEt7CRvs7x5ocquci9
XsAmwc5revap0Fpno1Zoat1zjXtzcbTDXLv7x3/87//7f36M/xn8Kh6LlBd+/h95lz0WiNc3//UP
2/rHf5Rr9+nnf/3D0j2X7Yxj6TpqWq5p6irjP749o5BDtPa/AEWPRRTk6Rlsd7a3ogQKncuXfMmN
SgZdMucGDF3S1frLiNNLo6fjB5239wnXMHePzfr8TQ6UK909KQrtFOf19MGzauR1FkqrpqUo/JfT
veaDD6+HEWlcM1a/oX76PI6dfqMnsw2fbYDWcEY/zzwjaHdbOuT1sC9fXAXwCd9gTe8f7FxVdKz+
8uAOdcgDJW3KSLjjrhm6YPSxC6hggGt51IOVWJpRitySilOEU1jxllREjGMFh2RCHx1YWXoE7pCs
fdEUXWyF+18iimq270ecj6+TQJBmN3KhNMV5/t//N1z9n/8bhqp6SLOTrbFcy9D4f/zzfyNNDNIu
4C7OaQLOZ7KC+jF165qCodbscNst99InB/wjtEvZxGsXOnKwtjrg17rZxDsqrui7pNXwAJ+mXw8Y
cuRgRQveuwCrEXdJwwGUcqcdp2hoon3bVD/R7d29yXyUbuPeK+0YbEOV7DKiWNAbr20KDVSw5qB5
qJczGdAr8gPS5+YOQISuxVtPOtfZpdXqKAYcU8vwoSKzYVy3mDmKGXPxtuFUWt71qWa8bTiRC4xB
HdVnCZVJk9mw6Qw74yyvQDgVzel6ybWPS6a1Zz9KSy7ZFWN8kCZ6fvEDikXrnlWuK5cEK22sP0Yu
6emKj8Ybm16dL9DNv/9XG6rxx/9a8xyHrxxpYsMCOa7+8c1TFNfAbCwPb6JS1c5j6pK3b3CH0FM0
gHEwcHdtOIHn8QvSddKeutSGG/OiT7F135klhnkN/rlbJK3q/dr2IqW58xB2c6Lu75i64b8wxujl
Gnnp3Iegv29qLRvIpCfeh8lLvmKTN/8w5uwDJkrexwmRsoOhdP1prgL7iWc9zzC3U38EbQs3IGy+
+CGVwpmM5C1WOj7CDw3GnfMw/0Burh2m6Ift2942q7v8XvdHnMa536HYWDWUQkh+Jj8tCRp741mD
8jgneYooPdIeppe+II0anA3IcA9yUGvSDWGeNIiTzi4cWuhb0iejox51h64zgm3d9+1ie8i8sCAb
ga/dZe3Lx4V52ev6KRjGfpcMScTbP0Xj2tdb8lDc+vDTUcORg05OobHZ1kprdobxYlvj7VXw2kI6
D39lnt7rRUaXMnPDImJ/vYhVoIEBBCFeL5xWVXUiB5bhJhhrJAdxOuDxrlFGirXyPkvxJRoSvcT2
pCrvy6WvhY3Oa861f4VtFN+s0TJitvGr73TAQmTuMkOmSRNG7oMyAOSTrvUicqoVzknrWwOiisGF
pU+u4unGp8KOjlYfx7f9DGBh/H3Q7QJJAxTlwRJTRv9jQJph0MKiqYAVS1NmXONMWzFOGbq1f/Rf
mx1KZ46Hm9m/mj7YE6yxDACkTHA6fd6FIZK1V5qXWjs7Vwmz2wA5WgrlQhBbaGPLgL8MXLtWUpl1
yVy2kOpXpcjGb11UWZumKccHzUzNS125/VYG5my+R5w+/+hYc3WK2zRBT67MviGcKeMYxHcbrTRu
VERH7klCtvfO6HAA/L43QeVvraXpAogwEaGnpK0CnDhYAcjyncxRq/zBwCv7ZLqurm0k3IrYkYNy
Wi4nHeuYX9X2ybTbxzVIroEXQX6AzeluJLqHv33DxpjsPxnd+KXsbxwd472y0+8acswo+bvmU2Ig
IKRFayMma38xuvQkQ90SZPd8+Sj0Zbif0ZQ+k/0XpUXYyNKUAXNRdMZLIyW1TZz06WQ/cLEf8vV6
ctFSC1imLZCd5adL7BCDVAvap9qYLZDIxnwpA4SnbCAgE1nLUNFRc+ig2uE3O2NhG1fGQ++rxoOc
VZk5b2zdnY4RsnQ2UBCGPbU4NJNj3q19jhK3dykLeBlc+4aGAgWkW2BD8gNkqLFGHRIx7g/SfPdT
UpIjY1Kfx+UHS382D/BG+8WXzQOws/SXxUQ+sA9/rn3AOy///hWhu94frwgdrqCHX5tjeZya1rJc
eLc443mvOySxjCPGHwviK7W19DA2Zld+9k/xWA1nZLj8R1NBjLQdquyHqarHCmujz7XJq6Qq5vcR
pHrGz2WGiVleax7PAwroVT+iwe42cIEXVt4ctt1WRkV0WkbnDqawlavGu2DPQdGXr9ajOyvtoYmG
iDeRCwU8mcrlGeuiH1ON+lO8HEYDQFSMV/eN9IVR/Skaav12dO3vCXTOM5LG+tN6UJUjDuzxvbQk
XM7kOlrSMkAEgjv2I6vc8lZbtN4NL+zqzRyjFV0p2vJORPW9mVQ619OlHaQwaP7lCCqN3qy/D1ji
5crzcnmZJE05kz5pdqw9974fYFnz+yeglMF79t0P+5+uZenDEyUE9Xi93vrplgnvP/z19yjCvLlp
De32+rHWKdcQ+VxpFp/0DIhf7Nn+hW2SsRk1J/vi4kW3hW0z3IJIdD5NHkhyFvaoy0zjQVuoKaKy
9E57aVVd4gmHQvCyxbsekPUztpPlVuz5IbLIwPUSo4c6xeGPEatv8N/sAmfbwe9/tHvjB6oW/mnS
S1zfIMHUGGXp6tZRFhe42UzJR2XtBtm/vmjdz+REypspVscDilUId/W/kk5x1m53SPKdXdn+MdMG
o9/MWYKTbzgq3l00VMWhX8gf0oyXPjlbI+2y9O9ajXphZ9fmrbxZGqdCXD7Ujut7RvjGVqcDI490
/Zc/qePbyPKikZjIMppt3VlI9rHuOhqtg9+qEaevtuscu6kwv9me426xPQwuWOkGj1VMVrj0LeP/
UXcmzZEjR5T+K7K+owf7YjaaA7bMZHLfiuQFxqpiYd93/Pr5UNVqkVk5zNHoNCaZ1J1J0hGBCA8P
d3/vvQagTEfYb+46bUISAak87+fn7NKwH5tXDREsL6oLbZcpanqfCjl6iUvoLQ3lIa7BKzA9RSpP
DPuWHg2o0n59aLKz9gOcNz8/Q1ldveyUgKvTHIuWjStsQWfy4c+v68Six8SiLd9Wf/3fFPfppmqE
YG8qbXKW1iW5iUFsqPQVjU+LaXqDw69c+j7ah7LPFeQh5PRFz+tHepYQ+5gyF5m/aT9F6KP2giBd
6oVMvXwqCeUsUb789VnOldSOx2GX4P33XV//9UWz/pNaICIPuJHV9/Pnfn748/eoJH0LY1RH6j4K
L5Pk/KdCbQiTuBho0aW8Yt3omRX8n/9KGyMQpaaMNwv++vKncm3ESb0LknAQ7n4l5iVL7Wjpaa9/
NktOqdC4aVK0e4VfuV8//9m59PPzpC2vf7r6//HhHt7+vJd/KyvK72HUHfzr/9q8lZev+Vv7P9ff
+vunPv7O/7ovc/776Y9cxN+asi1/dIc/9eHvYv2vp3Nfu9cP/+IVXdzNN/0bTBFvbZ91/8onrD/5
f/vlP95+/pX7uXr75x/fyr7o1r8WxmXxx19frfkHSedI+ztfsf79v75cZ+Kff1y89k3cvRbx62+/
9Pbadv/8Q1D/NBWFFKJuGBpSIaYh/fGP8e3nV5Lxp6gjEGfJuqWKiOf88Q8wXV30zz9k409FUi3F
QqDFEiVFN/74R1v261eS+idxER/LAKD4Xpb/+Nfo/8qm/Hptx7Mriob5d+kVk78kSSbKSYrGP65P
8/EEL3RBGGmpvNQTVdZsoVGtxuuUmaZxpW3N4YcgR4W2maFPKW2xW0w46hf6yOwwpHbpdk2A5ktf
a2METVgY1cn9kPbGutFhlXjk3DWfu66nc6pQEx10p4X27UY0acTyg5oc7feyGc3RrqqyrEc36Mre
QBxRlPIzRcpnEoaaZAk0TSIJfCnRGdU6yiyNaGIVZdzdiKkEU3o9tGP9bW6qnNu0JAxOhkybOwka
bTFjmenVDbtr8sACmtNZbrJfR1eTDD14lSB6D79S1aDotkAsv5XLXhw2SzwHUhTuBMsMahDrMszd
d6oJqkmE2KjpYf0vrAYiSBOHqagiT0mhXb7iU1gQFNs0kiKjG7mXk2Y41wCNFZqvxmapPYVjblFF
hTFQU6unWTfzSrlZRQCblX9wAk3t5mKt0a0hkpOfuRdrbHSLLuQG0nvDJONKWzxnRz4bS2ciulWH
KCs7Y6yIi+g38ADPI1gJ+p0U1dXSRjViu+EugGa1NtAKtUpcoXTzg9ZBhHM8lcbB7lsvAxu6B2+B
igQ5LiSz9G9iGUlS+WhpYjTQshJ1+UpbYhg9BRVRU2XBtuoWzbNqKIr6oiwgKD7vw6a15UE0b0ZQ
TgAnR62ib0mZqq08F+X3OlWfcdSjIxXtM4CX5EmojSmhrjJne2npeteScrWx+6FVt/nY9q5slc1e
M4fwPEos1Sk5CGxo9XSuNfXsKq0keHKV1t/qJE0heY70HfsJiVbNkFFINmv1izAIyDKpval/0cNe
35HYVECnwfGpQZaxIIQVZsEXiMzz5465Fu25q8MbiGQHusgD7k4xKpSklWLaUPqifC7pp3yD1ql/
oI0gVkki8Gddawmqli7HAs4QMZ6Aw/HDg7YJC5kESijO0kQWUJjOmadAdhKj7pHbXfSn2EhpVe9h
Z6MXG6Y7hq0FNItQCDPtSByt4jqRRGtrFAMdcDXttiVJGNS+bYUEpS+lQgZ1RRzLtwi3GX7Uk5za
luaQ8qABXPWNnG7jNOgGZ6SpTaKDkb70AnTpZYuM2A4G+/ha6XJjveFP2iUJsKS+iMlfX1R5pZ7B
2S8ju1RFWcqVy0T63Uw12SV0QFc5DIzAUTuFjHMhiN0+FRuxduKuHHVyoeRLKEaqdwYyMKGHNmwv
7PFHsWNZlfqIVhN6bz28KkgcRKWjVep8rkwcyY7JFfTLtBRJ5sp6Tqo17xdaAgBCuMNUGW9pMwf7
IBX6m1YR4MJKFxIALXCIDs2Jr1FJqgy2Q/hirSLmZkAVXETn3jCi1JnVTExta9QKF5gFCo6QI1cT
IK4aUCa1IVSyArmW30RgWv7SFel5YxXJblJBk9iyAqOzIyRJqpxnIaHlq6nTTrijr0oM7EmlNPFt
Ip0c6zQ1haJyJi/iKF0shjoVr7CQjjSI6GFGtkyLg8xDZBBYclVafkQaN/cSsdapsSJbpVmDHadD
Gbb7podpEaq0cRL0H0FcjQLCKA187lBZoZuLurpyP49IV3oJ99jR17NBsrZ6TjH3uaL9NPwiQNIZ
w6vUBvmOPnioeGNyXzINlfRKxADy0773WVbTj84U8xJ4azr9MBrwDq4kyKm8W5q+Uve1lcgB0lZK
0D7SHBs/RSEd687SKOirCc1SdX5satPgwPwMGKIFc5psS73VcTg48i9GQgM49cccInXKe8FA200U
NYig9Ob3sRVEsoliL2V2CkV6SEufOH1lSNbi5pOeG9tVsuwFbz7KLj/d1mteePxuxOx2BxTKrHoW
W+hpKeldM1OBHLUdmdoQ+4uKx3ENRZDu9CWSvw/JUtwNoli9WTUUgo4EZ3Dm9LISPJLmMOgnR68l
tWUtq2Q3i9U+ezamsBXtxlJS1hhJZzQ1ZZQ9kZWCIuRxIs5A2pdmlfice8MyO3kudWSu5SBfaBkO
9Um9DJrZIOUydqqF/pfAAWpZYiJxDkEK4Sx93Ul+qlpV76ZxOcEgQ/alc5ZalF7NtMwLp2SXNDSn
t51+QUhrQKguDTOkDFGkRaBPJRQUBkVQOZgVabBbKgD9DU3uEpwyltnA5EskKVfnLa6LrJVc6kJy
hiramG3jFhjo2bsw6K9A433ZRvqYPGYfc983RFNURWZNUg/jij4ri2nU5fvBN4EH36It6JYbi4X8
xdiYPi1Bm88NroWHf5eJoJ9Ga1KCP1PWNY1YS13LSO8yEfLCrg/m9inMO3Te6IfOvM8NHI7opwVF
1TRRkyTDsMwDC00YDbVQwGVwFm/bCxUNO193F2d21QLX6Fi7xPkvLeofxwRxEy4JuYHOHT0uKegR
Ki7YOIdcdu5WoS9vkxOz+DGf82sWFY3IzRB1TeVK+9FiRm2e82h5UtRqExuNkT0DvW9lV1sA+DpK
3QWv85DRjpoIc2tdWe0UarsToybs/e1NqpbOzZP/0Znqj88AX5AWdK3yRADEvfLesqKNJEGBP0od
SZqv6JVvCgSsui61oR3aCr11HhJDhOgECqabVht5eBvl/vnzx5KPLbD3j7U+9rsFVjcpft+Un5TU
QKEz+GpY6qVc5xuK8sBf00s6SNS6hzEnvqQlJMevLF61pNshp6FmuTTAoVidSGefATYChIMWy5el
QueYgcC6WgIQ1OzPH/nYE2uiblkUTk1JNg9e5gL5QdRI6tMk9E7MKQ4D539p4SD9R4oIpsJFfaIr
x0MzoSfm+nwI6wo/3NXvh7B6mXeTXi7NqJI4fwqb2O9gJjNTWsGXrY6y4eeGjs6VhNqRZOo0H6vr
xnhniCYBGBwK7YluaC0DtpY1twtIosX93Mzv4zF0fYWEa3Abyqp0sLbDoE0NI5CeOoDBUAHRKdBQ
JLNJCYg2d7PmxPT9vpUM3QSGR8QgUQLUDqZPs2KxI157mqEXV9PQk4PY7iFuXsJhP8UPC2yqn4/v
92nEII7f0BSTy+lPH/puGjnxJlUG2jzLykKASvAPdcWJo4Ub7uGi+GhkfYh3RkyyQEA7gydIEL14
SxRGJ9q3xQ7cb+TbrwvBEy5mN/PSO9PJzhNHOOmYT43y4CQQ4SMYeyN4StiypvQ4o5f7+TRKB7dy
zhpDt0TCVY33ZmrWwYubxRHRv0V8As1v2WpjzfDv5Hhguo7u66U2bEUqCk8Pg2e5CUnyKy3t/aL5
eOIxjg3UkqU1F8Fhzr3o40znFGs1mhqfRj3ZxEuJqhqlQoqYszdUMJRa6CL6ep2EjmKN3ycV8KCx
hIlfFWulWIzgzwtbwf/8oY4+k6mQmOGsZ2kfbCFxzAwxVYynWco6rknafTjJd5+bOLJLDVFWSb/I
cFiRG/k47BgOmxqOo6dogLNct8Ybrs3bsRMAsObcgz43ti6Wjy6Ow/adsYPVTI/62MuZ/mQJ5DDM
7HwetPu4VE9EL0dm7YOVgyXLca+goc2Qkq6AZLB54sWeMHFqIOusvtuWQo5CbB3rT0a0IMo8Fi7l
kOcRaYTP50s6ZkeSVVEhyFNUQsuPdhS4xrMiMZ9GZ/Qk6bryg2vxIdg13uRNLwaUy5p3OjCSjjgd
473Vg9GZKCjPerpaHdzuvvDRZbRNm2r4Wej2J5bEse3/wdjBGpcggi2YToxJPpfGcRPsBmeg/8VG
c/nEfK5/63D9vR/YQVxTAKoM0N17IpNHA+q3aQaMB/UyTeSacPv5qzu2CN+bOjhkI0W34HE1n0JJ
d+E08qvgx+cGji2NlfSOphXZVLiBfFwaRUSeImqT5zzsrnNL9EwEJBcUmT+3cmwYLD0ysxYn+G/u
QUkGg/yA8AT9hx9Fg1finT+3cHSNEwATDOLniEYOFoDYtySwiup5yFjk4VZ8EAJH8HLLlu/JquxE
F7VK2ddn93O7v8+fKdIpRKbXlDX+6cDxod+0BPFgPVOIbb7UNM1fdUlvohMQWgCwPrclrS/j48LD
GMlxlfgU+n/9YB+bQNAMJGZeAk0kszzfVnl9CXG03/W6I67cK3p0TZ3S6aQvuiJ6YRtlTq5cI8tC
ukJxKDSRJZHEb7VR+ItwYiVJv79kns5Cn8HguidJh0tpAQtbJGX8UkMzVUb0zarSLR3UyAuLYKvG
yI/1cVs2+BydFwEz6IhaC7/glHp2YodKa6PVwUzRi6XpiqyR6jP0g0CeU3iGTzF5SXbxtrgCSu/M
vu43F6duf0eWHUTQIKR1U+U/knywf+ZoRn+2TF/UDfh7uoAjZ7ygdx/XUyw2pT4ndQsnOLEQjiw6
8ioEi6ZlEe+IB+ugXEKd1FL3UgAab/o98rS2Ju9PLLbfXqdqKoATVGIY5DjltaDy/nAaYaUsAFm+
GneST0eJsp32gjOcib7Y7WSbUGZ3ali/TyYmVydEroB8mngYPFE70JparF7VjfU03JVO7sSOsVE2
g6c4XN8vAu+v0Og/KtL9H4trH2p2V9Vbcdc1b2/dxWv1/0UZjmPpkzJcubzmX+O6f/tYhuOXfpXh
VJEynCWzsiUaVnRW97+qcIr4J0EezY0SqQaufzrf/FWFEyTxT0iT11wWfoBCjsLf+6sMJ8j6n6bO
FhElS2GrqIQh/0Edbo0e/r3D2dmUBmUaaWTWDPvgMOchFVqq0WqIhB5apFlFrr2VNl0J/qZTT3iT
jzvhd1OM6f1OkGWZ0E/AVEIEbet63yIcuZzabx+jil9WFG4xyDESpImHuYcgolTSVavwZDLf6Rm5
AZ2KIj2XhjzdCPO4UxPhDrf5PIgWbBMAFddTFNbEy1TotnIs+VWvXMzB8PpuXVz/mtL3ecljo4dl
XuJwpX6q/nbPb3UqOwFVLjOjB6uTr0BxbD43cRAq/mvsf9vQDvpmISKPKAJgg6ZuZ3EzN/G7LRQs
m9IPfeVXYf5DXf4/GNDP+u67qBtIaqdlliXYeQxFQFs3F2VgPJ0Y0ccD6F8jMnWR7SDxMg/OhXKO
msnqGNEk605j9TBIGCD8ztoxol5RQBZs+p28yYTvnxs+/rb+tnvY+2+F2Tz3EnZl5KWQp7vO9fzE
Sv14+vw2tMOMp6ZLK2MaJgxaeIui8VLa54HnnIgZD06D3+2s94t376mR+3bqSuykj7NXuBQwYrTB
Ky9BM90ZXRqENzDNqvFV0J4KJtcdfehcoDtSST2pxJSHUV1q1n1SZyZvz4cbenJbu0Uwzpa2gStd
on/c5Xa6k5wGVlIbwTP42z5/i8fH/u4B1tf8buzaSExBNoDS8k1xrm+m8+qKUp5tXonXo2+cdQ6d
i6c24alBH0QV3dBwXy+w2XogTC+DMyjCNtHdGj7BcukQ1TW3sBGTuhftk4n7o+v23YBXd/9uwKPU
VmmUYhwYpds/wmj+Btt04sOEvWl3cuylfnBqkk/ZPIhwIHCjd9fC466XxnCfe5QqnXjTeNam9qtN
eHVqlD+3xmfr6uAkqReg9WnMKKNd/kiLR1VdwaZ5g/KcM2yB5Ltr4CjVjtihY+AoXuMIruGeWFtH
XZNiQVCg6mzWw5C1E+Q5MGOdxT3DTiQJPmX33aIao1Mqi08Jg8BrZWA1LXfS9BMNsEfnXOOMkxWd
BlfxIDBPUYw000phBsIcHecazb1TYeQpE4d+I0JFgMYTRClykDPSVuml7edTeOyo5r4sk+Jbu3gP
72FKl0x5NiwCmKVXA/iL1J3r5g30TEsQnnBFx5ytZgKK1knar5HYx30xwAM/9AWmNHNyk+6uG2JH
n06ciAeFul+u9p0Va10y73ZfLiyhgayxYKubLLBlb9laTvbD2MhudJb7gntqIxyka343eLAMLKuh
ITTFYOdOrv6YuLkTnhPqe/PXk37t4635d1sH62Eu2qFF5JjAqnd02Lc8wxYf6xfZS3zUcP2ey0zs
FI/lYM9u40BJ/R/d1n63f5AiwI9Ps9VgX1LeFihdjOJurdp/viSPrRNdFCmVqMba7Xbgy8B8S5Fo
djhv4ToOf0CY2oWn1uKxjfXexoH3MuNioQLZC3ZdpW6gw1VknhjFsY313sLBajc6qkqGjoUGbLaW
7gNpM+S1y31xBzX35zN2dDRr4otriq5YysGMIQbckNptWfM5rHgPAzLunxs4dkPhhvS3gYPpggOT
PqqMVyIgcVaaHdJUXbVfssETx+jhc1tr5+NvEct7YwczN8hmkIYVxvSH6jyhZkXKBZYCbz1Uwg1S
wxGA9y36kH5xoVyHXz43f2Iu1QP/sYR9ZJYKc1nVN4WU2kX0Xxo48Bf6Eq9EahhIJNrlrAc9rk68
rVNDkD+6QKgXJXPusZCifIZDD8PyhIWjXvbdO1IPHEGpV3IzaZjIyEoRUL5EV8G58VKew3u9UTRH
ev78rZxYE4fI09qIyjy3sGdFJu3W84becXeZ0K5uRSdAw5r+7lNjPOqHSA+QppRFKAbX79+dJFI9
i1VsYpMuljO4iO+Wr9C7mveNt3hkYEcvc4Rz/fLzgR7UN3+5WP2d1YPoEYm9Qp9rrMK/7RG2Olpn
g3fcQ+VUVj7CLzJBuj95tS/vxchOXfotw8i24G06VX8/GuO9f5YDv6LpsK9Z60Jao0rzsX+L0Pk+
I7ismW+XNP6ONJoD3ZMfhufDBVp+4enz9diZtx4F5EdolNYP63GFGsqNBZ7Ahmc63PabwAVqJOW2
fk+VWWQyQBs4kpN51o7OraWyy2ILZdbnr+X4Wvj3Q6xb7t1aSKluhunEQySAbhvA+4pOB2RyYsmd
snKw4shaRMjFrFYmOHSCCv7kwA70E3vpqHugIUQTyYSudeaDscRiq84DVgTiBEBOYnvCwx0fxr8N
HPofIQwTUWLZSH1tT6hrc99c1BONAOvaO7x/AKX7exQHHojGuaWsU4yYzTeEoNXpikjkPJlhKrBO
mDo1YQcvX4MyKYK0X7DBaO+mnjaf/lSgf2rKDt48GnFUEDTeyTg+JOVTbzyEcBZ9voZ/9pd8NmUH
rmWUqlGcEsYhQAB/qTsoRKSpt9Yyf4bH3vgFVns/804Hyadm8MCR0HStdu265AwEuWNqSmV/wm8e
m0BKcmsqV6Y34LC3JtOAGs4GY6tKDZwdnbTmjCRzcWIpHFSGfrnn93YOIqF6mOI5XA+i0REd2cEL
fIVa0NHt9J6izCbbqP/lwA6iobDvMzUJMKg3M8gxxTfpGI/Q3jmxOE5M4GG2bcgkmrhBHdjha0+V
W3zUMl/26B32VHuuL+r70ElPJmqObeJ3s3mYf+sloUPbl8G1MKaYRglhabapWwAHUe3Saeh9Pshj
y/C9uQPHlFRxE4wy5uKUkt18iarJqWk8lpGg84m+Z1ICMCccbGQTebvRLFYXvgs2hT9tpU296zan
2wSOjuWdoYPNnJVRmVGvIzqB1GKFqZXKqePoyNuxTPL3KtlDieTKwa7NoigOICtH2jx8GvTcFuW7
psvsmkp03P34/NUcWX4fbB3sKw1uAMASq638i1y8qtW9EZx8OeucHDjAD0YO9hIJbnkSVtXdzoWM
0Vt8lfgqu5rs1IHUX7ZDJ/FC9//Bt7+zConKx/NWz8IRCBJWkTu1OzjZco7FYRxOuPcjC+KDmYNj
XVpqqGgqzEzyNUp8Ffncz1/R57OniAe7J5TDIFcMDMB54lhZ5hmC5ulm46ShvPnc1Oer4Rc5ybtw
y5ynhbZ6TDXNjRgr9mxux5Ptpccumpa5Yu+MNR31W42WukVeVwUUgnCseYtr+Zmbo144+OFGOmte
S7eCkN6mMjBvsxfhBLXRkRvNB+Pr63w3RCkE3Aa8hNelPObhnaQRVkhXgbIp2os+G0+8u6MTqksa
YESKoLQrfLQ2hGql01EOYYwsOSU9k0P0JPS7z9+adHSFvLNysEIGLS0rVJdRtUZpyVNQwbsmxgjc
NdOPloO0OPA+n9V3p28JP4+n37Y23SuGIWn0AB32noYomiSWBDIbKESGpOam9mhiqpoLyUUZgsJ7
rN8qJP/H0MteJ+5v8clstEzF+MDBrIhNy6K7V+K6qP2GQ9BQ8l0GYwzZHlFYvE66KcAwqdTmeIeM
b4APVQzBsrwZqkulssGJRIWf1GkYbKyBZiN0DiIyHqDqKt3RgnaWPVnNwwUCUNRZHJAlQbtpZMiZ
HFCORYcIn6Ev96IsBU9CXrbcg+cqyu8FNo/idXOsil4ptWMx0W+ctHLjSVEf6PU2okweq1C4IJqi
uHBoJPIrhfFeOhOVpdNurWXOF9OtxyYf0LKVqrn8FqiR3BKGCO2m1cdx9JQlhNWpydDrugaaFY+V
bcV0YfkDdFlgA2VgV57R5jJvpSu4pBM7zWdou1jKZtRMYydIK3oM0smbRZCeaoGsplVqVyg+DJsZ
Mi5foDcN9cwR7Z08/Q59bOf1eSr6Zd3PMN+Toh6XlWF9Gp66jNb6sBG+WI3lSjVduQVw+FQbdtVS
PGSSvOGCueM6cd3EaJ5oTYro5fgCZteNG32TmvOD0pR7GPLdvERTA9USEeJJlI33lQY8k4U8q18a
6yEeEq6fEmSbHVSJg2vMsACk1mtPv3MhoEiXp7BR0S0bbVrtLk2+6rVwA9iVYvhjZGTurElIptDu
osWDW0wDWB7enL0AkGvk+6KSL3K9Q7fQAheYe3Ff73oouwsAsIRJaHxXqbWdFTeskOGRYAyZXgPr
prZuEW7iVu5YwqMUTHbT+op2Cbt310vsiZ0k7y0DDAfIieuyvhGM83r8NkDjKdBi1u4W477rXlQE
rgqEdlJXbS6KHEqSr3GGZukIccaPrkbLsloJDluqv+4yB04G3GkeEE+X0p1aXGTNQwM9b44rg3Hc
kUUYW6XHIOXebjyk6laXz+MBAj31fDRf1fh6aQE5aWfBtF8WCC53knEO3JIqJDIk0t5St8gL0HTb
buFusoPgFnFCulefRS2w4ZWyId2ajW3aR35i7gProtKLrSJddX3lC0gtJlqN8JYjRntr2mikBmBI
tpUOUuSrcox2afs8BLeJWDmTCFFz0O+n4Nxs+o1Yd5BhPgXTD73iTunUZQLj8LaLtrm560syIHLJ
DzirprXxNe8vBHCQSjThyCE/+Sp0pReXvTdPl3pQeI1uwGmwB1BYCNemUDta+a2K9pRzAumikL4a
7ZlINUTdwugacthkZzPxaRdBJ7wTkitU+wR5X/R8I183+XkZ3Ma5kyfX8/Ay5D8SddMCVQRKJkff
x+QlXJ5gLZvm7xL6Wybyv8DaGpDK1cxiekVulTIPacFl8bT23iB50mQXBhLpif4glbty2LVsohmx
+BCIXhBU6BzIiIDEdh5uk6ZxB3wqzdHbTvJS0XAq4UZRUpdt7WgDqbGhcBcDpR+xbc/neBMXjlU9
yDHtCZnTFl+nwIPGVpnIJmnwyLeIZz+PijviiLTID2XczaXRvhTNm6id5bMJUsHOk8iu02sYGVQZ
6r8Kwg3Y0DlbBmepNob8MIEpTWeEZfbFDKwQzT5dK50esgrcoHY9BYKjp0DGh9sRgFClK06rgNqK
X6GX7NFnU79AMd+2rR8TAGrDRT0gkQtThwxpqGyn1RZmnTK7yuTvyXLVZbAn2TGT0oFalbtLQfDZ
MNBrLuKPSQydsP9qEI63X8f2QogehOZens7zxB/FraKdVxGdLhtTdKQaYql6K0fIGiCgcx6V93Q2
OyRs7DIFRwj54pjYhfIyFXt9REJ1A6reKP2k2HQhxuN7YqMyudQzKIigz9Rvok65beAxXLpNjt/u
tx3EExUvQIJUH47/QFVsq70cw12souZ5i1vJFhJMzabuvk7gg4L8K+0kb5XuGStXv3nZ0VFi1at0
TevnleVU4QsARFcIFjRYaQDJr/Uw2VSUoZr2a6Z/18rUyRfZM5J8o1XbwQKXK78oc+Eo4kMKFlIK
S3RZVKeIal9qL4wG0oDkUYxuouBuzMB+toYXwhkoZ6zbi1nXNoWCYl4QgrKueKLSqVEkmAEGt0iQ
xegXNnoOX/A5LGgVLi9OR5jowCgTtLX1bjZzV50me84ukWXOiFmziORDtlzBKnkZipdJm9/lSk9M
rqTXSIRJYbKHdddFAs0fUd5edBniN/QapNKJ9CcKIDeNOp4J8+xEvCEjMSCMVbTbcXlUOCTVLvOT
MbiEMRJhxdpJp6denJ1V1W7AowEVNqcvCEHas5w9LsJtMn0pLFiFo9jTDYjoXlX4z/VSfrLC7y38
SXX3xSj3UxYiwRlBAHAhzoEtStf9ENm5TuIhe45QIoFRoP9iJkjU4F0mT50sGaZFOCx3rSaQGBbq
doYeR1EflVHjVt8v0d4UZIAA6pze9sLdmOdncS3e6KVha83wre+Gi1IGxNt1dgT/ph2IBVLuaX02
LNJdKo6XZmBeNQN6gTD9m0O9rbvwRVDC752Fn5pQWXKXOuuh3ll4z5LhmMLIIQtvIFCXPb8oONbQ
vCojal1jeAVt6FkSiDrE+Hj6qTwjBTDIqmOOEJ4oxXVerifdDKlMUS645gmpmJqG1N7aq1YLjWq4
AXhv94lMurT06qB5BfNKYFA4wqR8WeTqDLbG80E4G9Caq5crWdqnefAgQZ9uGtk2AEdbQMFgq1P4
PRWVfbKKgxVLeNa052182cGRGiSXYIbttH5tCxkO3udCfugqLxX8DDUCubd7c0t7jyMPZ6XR2WID
347hAdQO+rcKmF+Vf8XrWdqqZVO8CdHOVNFlLN5k6TzQH6vINuKvlsGwH6des9Xa6XSvLR2xeF0G
3+r9SOMO1Ju2NbuCdqM+GShMod8GxdGtYKK56FcDkcpZOT60N0J8I1R3UnyVzhv5W/Eyak4s+PEK
idYeOFiWfGPp+8jwrXmT5372OOeuid8htRm7snGdLT7EmDaCRPxmUNxK2nWkuuCpSEWnL4WxV6Em
oBFs2lfmVdKfwdqUbtWNYHgqLOuyy/IbenSQYfkvaWwK2Jt21JzpHjoLaeHMT3Jhg3VrTVvvHM28
C+uLgGz3YwznpggfgxPONkw7kKdt8/LM0L1FQaUBAgs9JWPZ2BU0o0TVkuYV8q2WPSw6V7bIiWs7
JysWSTeB+j3qbR2dOJf9B2VTM93J0tk8eUOTo6zpcq9wgO3q+huI6bF1auk5qm4K4xW2iTqs7GR8
rpqHccrR/v5asc6DWzXfJXAVC6Y3jHhszriljzlMwUngE+Wxe25ruMLjrUmtDUoKu+BJ+bRjJiX5
AU1cI6FHpCJo8cQLPEg12kbwFvavY+D0M1oeZCsprc6v8N6RN3eM9g7owtBfTxAi0pAWz3fy8mL1
21HYZ+1T3YlOYbyVEazWqJz31BD1fMYnhUi3ojuSsJctQqkw8nS4aYWQyrNEMDXsW8MBG46i11iE
LvQYsLLGLsEwoV+bIPfpaCh+0v+9DzR/vNBfkHBERB5SM8j0XK30xke99IBGwn7CvQAIOhQjHbAR
dg86CBxrXNeR7nANlMoEU0YjxLABFUMJcW82HABmDXER2Zao90rt1sxFvLuKQyU26/2i/yoSKXOk
RvT350Q34GhJs+1EA97zi2iUtvVVOPhqs1EluHz307KZvswpQPjLiq6y5TxV3RalpRZcZdl6Ibqg
w+TyElQTZLDiROZ1J3w3kzPupykq27MdbfS92mz1xk1GN+dOtrKJuhApqvRs3SoviMRkiKG5huhE
hmtVj6axrb+LyzfQGdJg8ze5cUbo1Y5+9kDIWbDPyQ43CGD6ouHVpEpEu5/watdLTkx1Qc+dEQLB
d8rpxsh/oOZWRTdjdZVb2/SK9xGwG8bSLYTHjDQRHWSDH8WRTYEto/IEuZ8bgBk2nQilakKt5TJk
zzsqwEeY1pVHUbjMR4qCjlA8dRwVlewIOVtxI71IdBoqdnpX/ggianZ96auIijxHka3XmN3Oiz/o
e8RFtVsWNczsYrENM1v+EWr2MEC8vbOexssU6pM3C55DwzNTTzVdqbrq2otQ2tG9jDy25MWhp8n3
GcrskR19gd8UJaoy52zzhfZMiTdJao90HYJHy181Ank9uCwtz+xhsXBVN79hHcbVeTNu6mwbVk5n
XKDOIiu7wTof5/MM6twCvgwnLnfkSRLxmo0y1reT6kyRnVVu/CPq/jdn57UcN5Cm2RcaRMCbW5hC
GXonijcIiZTgvcfT74FmY4cEGaztuemOaKmVlYk0vz3fM73CpsHB8Vl23hvKZS71yAMiEogPZfJD
o68qvyrQ5Y6dEc0NnK0r2inpQ+DKeYkSO7rP2qsgPiXVsaE9W7Nn66eq+r18rWbHJfMUvLwIJnS2
XIkn44KcO25Uy6sj2lWk7rLsQRLceHLm0eZv1tVD3YFJ7Omlv+R2bN6U8VTeGemljETEj0R3wvJI
J+VS3gy3yAWiTxTzQKAsD1URvsx8rE958kPmZUMAid3uS7IL+LkNUTzc0zITXrZ/5r99eZCEw8C9
3nhz+5AiOJpfRqqdasd2ulDT+0i+V6CxoPYR/+Efl4+1ypXtREhm+BaphTmxOfFEKlVPCfYpADNS
rFBOl2s12IvijXQVlBfiYUgPZvFs6Lsh90wZtKjXXqyPWjg7bfqQDIjZNrrTVb90YMq8g8SbFp0D
LtpS+zeveg7Z9WJdZwgl/10LffLJFqEAomsD0IeC2IoMs9fOgpNIp6Y56AQqCMKN+5Q9lu8wB0aE
VWFqCxmw/r2kurOkOovhoTKPlnpuU7LsW0Ji579MulN7PxzdMrqMdE5D0vN4HZbyRZ6ONXzpxVFL
p8BNxrl5S6qDSGlod5JVN3gSJLds7OxmEC869bEjaoy1JrvAUzvhQcYqz1whfTSFP310WMa/ZffY
969qf809K7208mRr83VT+QUHyewc0biL691c3WSTb2ovAtquw69BvMrUP2qza0L2prM8htymQPw7
jTxM59S/i87voAlIdKqgPvJW82/pBFx1HGxvumv/ZMkFsqLtcXyqCju84oLtumsluzOzo9BfK7ni
lwsPcZvj+u+NYK/EiRMGP4DxzfVd11zC50vnBymsd8X8pFeP2vgnbh/T/idUOWFcnDI5ZfklOJla
d5P2IQ5/ICpqZS+JCS2LlsHyQRq8tL43uEHLyC7Mt/ayohtYOJX5ndq5iH90EmcNG6C3cmfmCan9
nggKevR2PriWeGNxMFp7Mv/QatsGV3WBZbMHHDS7EJSE0lPZwGbkaaGTpa9tTq6t/lEAB5P3DVdM
b77qytNCx1K+nITUna0dusW97rKFJet3Zez16LoRL0pPRLU68SYZ6MKTuMCRupLzR4XHWLovQfM0
P3W8oLncp+1JpMApX1zBoNropC9uN18Pxk6ZDuF8mwyQYrDRCG6g296O94UFtgVu+ODEYeLOc2vP
+lELOxsTmK9Zh4ekRLISdNcfjZyk3pzS6mShjktvt36hVU/DVWLiQ13nEBp049bETZ2JGsTVoWmA
VFH9lI62emk90/kN4je9CnwiHV15l3O9sxB5uNPv1ICUwn7obxcc3PQyQKDEUKkd8cMwcnhr4wWt
WLfH5fBwulNe+TecAzDreXGQGne5T3hOfsMy1C4CdJW4V1W3qB0dCWrQH8leA1O1uI3Fzc8bJ7py
4S3jqQpf6zazK/GUoMkgHbSK6689ILyovDX8g7WT5Nfkl7wcreRwL4F6x6kAvDRc6JodyhQIIxLh
DqKDI6pdqdlF3/tJxCa2M+Fhtbjzl17/E/ROn+ym+qr4BQ67bB8yzLdxuhmITVlujGaLcUXjL0yp
tSSEMNnEa6UQjaNvVvLLbm/0nJvQjn/V4UObXcL3JBxVKnsZSVYRYIFp+pH8w5pv2j7elWVCmAlQ
lH4oG4/3nNLmfvFV/SR0z1F6pyW7NXIVpzxsluIN6kGjKM0sfmfTjcoLtgZM1bckRN9DJnJSU5yj
OrXsc17gVCfx2zh7SGoq3b5BlQpOmsZD91oM3ERumrvc7MXL9IS4ji7brQVFeUfwSt1HP2pK1hkJ
EzmCzSX8yEY3HvasHMhPq0cMqu52DSuq106ou2XqLiEItVu1uhZuMIQaSkNTT8EtQtW+AIX2Et7n
MrbSsK8J6wmHVEZ40NEihyU0lAe0ecKX2ZSBg1/2hEKV6imOfBMH3rpQCVZm0imf6E1uHtsjLBDU
Aw/mSaPhpbUjmWV+CaV7U5ntJryuA15UIkStcKkgBLIgL1oTT+09LdkLjaO0d7PlJ9mNbrmJCII5
AUZY8MKBe27v1zjwWvhlN5qrN34Z+EB8R7OHirTOCSogAR8MIk3eTU9B6E7Rvlq8+HXo4SFldiDf
tuFlpu/y4KCwtSZkOHfJcsy02yKFfuZQXIjNS6hOO8ENknovVw9t7Ab8DiRNjEMJ1vCXeqPinefA
hG3kkZbo0Ganksirg7evY87GwF/d0iBkaesjeCcqoiB8Us7hpJHfE9Ov0ysJHRj5aimeCYJaw9sC
PbR+GlVHhnEI5zZezyUTimvaSq/i1kWQRs6dQHoa8aoI1s25ZudvgiXRrvI0t/64nPLmUpAVb4Fq
1RNnMwLo4cRKuYSa+adGEI/oPNfM3254SZZ9VN/0OJYcu+AvxYex5nV/tAJVrDcBg1r1zMJf3Vuk
lTH4HkDe2AFigTHroHqRkSDFNNptb4s8pH3+IBECM/sTDpWUL3ZM84y8H9FTdaZq19fFhanhMT0P
5b4P8cy5yXD7LsucoJI/vjRgcGsXDVQd7XFvuU7MVyF4iMXeJvpup39L0VZereqauwnUa1a7XKha
czlUJ2F0p/Qpbz1YjQPVCfdq4rWR22Qu2YGwuZXwtcYDWHgDb/CWShCErLi9ams3l27dHFT2oOGN
8vWs+QYGGnqz9Q4ntKBuRHvTp7tZek1rgk6VgYugISY22lGkQrZLHYQ9cEcLewDomxDerJJrGe+9
xTcMw6eplNm+OfjaiGiXVDz0A1IvFcajPOfEGkDeCZ0HC/NKSqbfaoNQUj/djPzvprjkbh3Xv8I1
5dMAFN2rrXa0UuM3OZzR6TvWVhv7wAcO+RijM+DJUB12WtknzgBMSIQrli+Rk6aLdIhTMJtz0iR3
ZYgiJBu2IpQLjB2oYVKI+XU8C/Ox6BL+XxbpkwLiLfetKh6bZowuFy0Jr9tAxTVDn2hGcWeOi/ag
iO2wot2CcadpSXpUx/KgiQOh+vCePj/zKs2GvRzmN11XDT4KajKS2kTsA6hzXOjCg1bUbmkNTqKW
AnBI1GrK2ROzepfqcACRFW602bDV0nw0OC/GEB2nPL4X0BjMcmi3Cs+BTDS/zdmXTSpeCgLKBCWh
eRh/+ywd5F2eJg854ImLfNGvad782SvqY9K2x0IBEVFat8h4pE66YPcm4yHSzVMsGn8AnmJNpA0c
+WgCXGFQfNcpwmsfDn9joea6CmNC9JZ4tGaRPw+6fD9NzWtvNdkut0aS1FZ4bbR9+wPFpuxZrfXi
QorwKMehMHe0lCV3bc5D1CQBXtc46/uEv/gYCewKPR7Ha6WrhMit+rp/MGM0SXknSB+6+SyWo222
ZZa8lqMQh8guLaNxzBV4rU90U5QD+jQS30kibs/FJIPiJ945ytJ9kfZT4E9WFvanUhAr6ZESswza
XKbWTXmTNjP+STCmM8Jhkzn8JkXQ8+gLUsiI0ZQeG7SRRCfL0hUT2Ai55YhJqiIxmsj4KVLLY2UJ
kva7BK7Xn0KxjONd3kZEVgdDq0iSLHF70cVD9hznPSLMMJaKGYExC4qkgui3znOnpeLfBpwH+ZRm
CfGXxLQcj60uC71nkZMsnbku+/F6DKe2YDOu92gBABbIq5RW4JPCoa9IhQSj6ccW64TNFRgE+2NQ
h8e1OTU7jWGzqLnXz01DYLIvO4h8zqKI5eqrB9Uo3yhAbsenCOgG3pZhTbl13WTTEKCDzVbZp8Yc
3Jl1JMe/aaZbwdHo3gJ5JF2LgrNFOpOC5Al9E4rjC6AxTjTHkAEySylXMwQOZz/xSFUpQZaoEqnC
IyY7KXlNcCNbculgBFYhhB660in+lKDkWvRTquJiuhtjOWh+hIaKSCe+UQWT1yuCtnkrm1QK/Cgu
CawWMWz9fZ4M7esyZO3kN0hX/xmkZPjbDjEZQmp7ZsQY9EkscLWGuEzQCYVintidYFolwUalG9o3
aYmU4RB0UqC8GXKqCa41VYK+q8SoSvywt4RdNykgEpEgVXtnlNURxJIhGiMWd2PEO3USkuqEjora
2ojJltqh0aVqLzVZeD3AJrd2htlR1aiPWGHiSHn1zgRoGOW2HFsEFGZ2dLGT6GKEdgepPnDqkAUi
Tg2awM1UdoJX5MMU+TB85+JkdYucPGgTLLZdkycyz1qbyPFOj5PgBT1MCMX1rAUvpthLb/Wo8fLn
cSFPuyxvycFXEh38/oR0bLVXOhGRvAJZp6PS8X5Pcyk7KHDExz6PreQUxAAnPLnOkFCM8q6LnUUY
DOy8IJZ7r0LhhqKRccSATyZ1rryhlAOXYHr8XBdK+LsCqTzZlhjEpTOEmS6/jYXZ1b+qSiZRYIp6
GThJ2FEmKw78t2cNS5HdWvBRs1eAwZjXi5pwp0eGJPwqC65qAgyCeNcC91SdrFG0eJ/HWaS5eT3m
EHTDMSZxk9f1jxaVhuFU6BMRVX1qp9lHEJXnqmQDlje9UiwJS9unIQJvfU7FQkY/DyqChG9Dfgbt
4ZmEC9IHAJdsoauQfdXCjEBLk6CptItg/rwGvdKqiHOOmrQfSzGIiLDC+SXZagzPYtTk1crKDI5o
eQHfTZtmIdcZaTkTakp6SEjcdYdUH5rLKZoldL3kUXWbUql6b0ItjUx5DmzYLxOqDvw2n+fGzRtp
qZxsiGfFbxaLOJ7EBaLcZKhLhXtDbqfF1WY1ftCEXMfyqgeiykLfFDWvjqrlKzIWta1AzBvB4dqq
Zldu8zXlXVnxcyaQwya4Tun5gywMVe93UnqEZj8cEFjtl306UYnx1Cy1TEionTMy+kY3PxSD5Opp
KtxaSTC/hEm0XFFG1aEd31p0uecTpE7fCNNIRH8FBLQ7q4PU7ayCp32vFmov3+otFNxbrTSRUXX1
DHmX/Kgusyb8DBvQ/n/bkNfgukuVoAICPBecJ/QrtZHcoqX/nhSznC7o9ANuahfh0knoWfWYsaXa
mDW1birA5ZEGvHLSb6w8qvM9LUpx/6LRr6/d6bUSAynMRUvwYs7O8GyEfRuDVm7TZtdaSlCyc5dR
8rQeJKuLTFHyIA+raEzAcuq2rHbYCEtl5TzWWVDiUeeTEE6eKFsTFZHy1A/rnR786brZKveFDhvZ
QbJxQJq0mAhT9IGYWY6cIA7u9mI1UgY6xOB3a0WzZjvrunzyBEnOZg9FMYt4kxIYyl4xR4KukrAk
BeE3S5GAz9bitA+7QDGJhufjbRqqbXqclThEWqw0lnJH+QeCirGJeow9K1ZMWUMyU2Rb9GMezicT
dp5JPCxf6zRQ3pTkty408w4Zj5m/R8iih6RJYFauZ+GCbvV1E9NoHb+xrGEHHhh8/1uDQruBGpIF
L5fCvyKY/4wBaa3RMWYjLW7BXU7issuF2FQPkIB5ny5kZY6112bMCEcXuQwpcGV5J2FNkiYy25+F
Vg9QXCUqgMaXSKjKtzDVxeU2WbqBzE+Klp2HGBYaQ5NSdJ1joQspPqmJkky3YRAT9kprEwGzsmhI
hdeG3Fs/SUxKbIyQAqbELkshJxifaQCa8yaANNSGbZ/gG+XKvOskVU+ofRja8VmPC+uH2E+E6Cwx
tTQP6jY91cKYVcU9OisVmSMxpaJJoQClRHEBgXCjhV4KkiWlbYRfELm6IYmiY4WA1xwEMjKYvrWp
F16vGdXvagFtZufjtKxyPlmguaI0D7MjqBoM0LlrrPQwRuPQ+moA9JJYTZ0kiDsobXeCEzUXd12t
AIJGDi9ESDnh3F8UZjJ3qIZP8uLoPR/HKed0MN1FzxLQgeVAso6iLSHyKCoyl2PUguL2hCnqKRm1
FpIuQ5RPwwXVseDxzTky0CZshGlFGXVTQ0itJuyzxFRxXddCmdT70Sxr4R4iKOrCZjGaJoUNwHtJ
33eW1OOo680RVV92PkWWhjObQ0RSKimEx96MBuYgDlb/u2iFMtyhBqgdqzBqyLqLC7RrVCdnPLVk
NQC4867jplHCv63UByO2kEFhsBukCKvsBKkXCk9OI6N0F1Mb411jlW3YXxgKKq+EQlB8AXfexlMn
yV4bJi2QZXERtPbWmpdgki7o4Z0IvC4VkjoCPIjwOpbDkRzI0JjjrZ5UYvBYdpNpkhgedYkdE4rd
fd8Vk3LXdrFReSIsEFJxaZjgy6ElUOUPJoQnuDgWRuZdqmaj+UNeWuM2qTThysgDtcFmQEHjcomS
qnqtrNpqSKzSX+nSLWVnCif4rjJlupvtucKYCndh2WiG13eVmnr9JCg4i7CKBzdZ5EI9mByw9hiG
wCUObGN44rOgqRZF56EZZ4QV5iA7SOmMIF/KI9D6CxIw0nUlpp1w3RvTIB0qVREquxol9a4Kzept
xiebKS5Q/ybyeL+ggOdEcUfVt0zUA8Nrl/Wghff0UkkpAjNhaOz7pOwfrKwcUdeK4rr7G6XYkrty
Hnpy4GlQ614PJBtHE0EYKKvcMOmeDuClvMTbMhofzYK4c8uwYdtoStQBzBW6aDmUptbo+3yWCAn3
etwVeHmGcjMLStGcDKgoM+rwFeaSwGdWTzG8f+NCMruUcqDRUAF6hAMOt4Wtqxx6MSWTalnmBORV
NhoCWBK/FpZ3oQJOSjCnCcOpzetoVAnp5jahDC1uNbk5iH1v4MRwQBsXkYO056O32s92qFU000ZB
M1/kPKsUat/mtCAs3LVZ51MoLVpuY7ZThTkgZcURE8qK91ae6DxnhZKktTfncRrZU5rN2m+sf6Yu
aD21MgvHD9c8TbNingjEZqo+73s1nzBgg06IO7/S5t7KnLReZML7C7K0r1XWJvnLRNVNc9eG1dKH
dg3Lq3tIdakmHI2PoAvP/SB0wz3MJ/4ZJ21GYXgsLL0iqghDvCfcKeqFfkBurwicoUDz84jGM6Hh
arAILSaJVS7XsyAjwlpmPbCPMp6T4W5uq6S8Z+NVtS+WYpU+iCVCzrgXq4ih22r9jKmtmy3lH7I4
4fn8V4VZFqRrVmG90BEi4ykNDuZcmxeNyF/1TUGd5dv/4o0PmoYwhM2mri1y8DqHNh9zyJmDmiuW
E8eVDkWNu1Vwz1QCfy6EXUVKoNdxxUqytsU0xqPSj2lG9/PwbPpEwVsn9NZewRg5nQfZTXeESf43
Q4Jqgp0oyoa+hftk00zj7tqllVFpvNPRCfMFJ9gtDoyRWzIWf841w28L7sGimv8Ycf894Jb0w4WK
p1IxIDWlYWo49SD8p90k/4aAAwgYzUDhZ4tMAE3XKvpaEJgA3e18ZDpVYtNF1s8YNbFwT89TLxD6
UqUrFNFCooyF3PzstTxddt8v77a0G7wF/DSwvrpmQVDSNuXqHTUxWY4wh71QdyUE88+6W6Hks6nY
IoG+cx9zu7b/hoP/LeuqBkDNWvfXu+r4uRI57Otw1GeuAQjoDQ7V+T76hw0D+rNLAH53rlPjy1GB
uxtQ4jQ4FZvmnTEf0qGbSkYlSD1Kp0B/+34VP7WP/ZvXuxHWZX43rxYDUhvFSrUnZP3y6rckRnTf
RVR2hYnhLnnOzZr0vxqULkO5vVha5aAIh46K4vEsZnKt+X9fMr/ZXFtSRp8trTVGbK6VaV++UK1v
a751hCHh63ffz3vb7MBQlmio4KOg9INL2TTeJKWIVA13JhB0v6yqI62aV1ZU+AIKnGMdHGXzHINs
27v03yPymumU4ouGsuldGqspETCTgUdlnWtRlzKLlwvVYcqTvtRnzsa/5oLNSjK9/xls07xELbwi
ThKDkSu6CHx5oucgoJShd2vKNMli7Qz3+wXd7tTt9DYLuqgU6BKjonqnGi4KJCyW8T9tltNopUTx
gM4Yc/1k0mYF4wQUvxUnlAu3hnFQ0jS/4NFuzjRUbr/TOgrwHlMFv07fwvahGCdl6rOih9SySC/B
/CsWnyM5xV+ko5J89fertu2C2Q62OX1yKRGAsBgMjPRFTOwaDTt7JDH8/TAbZCc6FJtJbZauQyZk
5uEmJSsLTitTHi4SrBm1A9juhFyEqN9B3fOjbjy3E8/NcLsTK8RQDPIEdtR6wjXheidxV+4UxTXm
veSEDgnha/EcTeUTtIAJI9XOGwWZ2dRhln+81oKiauoeaDmNdWtXLDpdor2gC+xGjVf6qguzYT0H
wcPgiDvZ1dXDWnt2OHcq1u/3/hxuf8bm+ypGGiViOgak8VtazgszeBONTvTVIpXcMJAM/8yH/mK5
4RyapE6wAUxwth/nLeIcakLGvFtPedYjGrdsY1djd2Q2jZKt5iX6DouH6prvB96emvUZkZEQMEXU
BFbC6MdxiUbFDX+Dyh4zv5+y4EEcmj8GwNauOLTK4/eDfSK4/RuNxirVMP+pxG1mCUtZC5pWVO3k
wvR0PwbCgLLoG6pMu2jfOOLpfD/X9n7bDrn++bt3UlDNMQpjhgxQ5WwIRsqVdMa4+nIIkx4tcMfr
N9wc0tlSKy1LFhW+DGVDi65Seljef79023fv33P/zmrarJyqLWoqVJ2KOV9UWN2ZdRzlfJcOJPUx
+CYnGIu7XLPOTG17Dv4N+87K2Ext6LREMVc7hrZqaj9v6u6nhYJfYZ7pYVS2JsS/gTjwbEZsbpbx
42dqqziw+h4zLcxRqcmvZOIQl/nJuA98GmmOzQN1SaRCXYLcB+Gyq52qtXPiTk70a3YJNAeSO3k0
lv9/gIXlL9YeFQVLEtHbWOGHm9+WZvi/KIQqdv5XeTWP84v+13huvdmTvflP9Crtybh5018qIrM7
ys2rK8IwHmXCWJaRF3jzmSO7vSpYKkPkgeMUocjyiWrVLfMUdQN13GgI/g7MxO1HfEeEQ8/wAj49
PtuBNk8Awm+mZKQM1NX076fJsVSs66RQ7s2oOeU60uwdWVmtRijalMxzo39xqj5Mc3MzhWsasaQR
2Z6Pqz5H61MRFP4B9Gav0Byqt1Djevj+kH0/JKHCj5swwEsic8SQjXwTaz9a4ZzQzefbVsbpMSxg
vwokmu0tP8eIzwl4DLAyiSxSmTDQnYlONK2VEN9orPl+Pp93igxrlWtdxX3WYFl8nM8SRlJi0pJp
T6G4D9N0jyqfrREb/8+H4XAgNWIS86EN+uMwedPgMZJlpbLGN/IW6bvfYhS53w/yhcOzxgDQMAXJ
IaKgtJkMDmXUW/Kg2UtDSxXVBj97vT3VZC+FfCnQpZEzV6L1yRrkH/FoEe3PXpcyvqni5G9pTb++
/zmfL8aPv0b+OOeuU1NknGixmKiDTJFRozpjJw80eND89f1Qn5qhdWzU9zPf3P1TrOkNsTzWl9oz
nyJbZ2VyKntqtd3ykPxaOeDhzjzzVT8fBlnXSbrSfiwj/rMlYtapUPS1hgLlNCD505bNgyGb51AD
Xywj1SXYesiEaVh8m49KQzLZ1o4DkabaSR4MGgQo/p+ia2E+h/n5aiiU5yWTUYgDby0dddItpdEo
uCxVhBAL1LTK1264kOKb7z/X5zOOOaWLikyYg7fs02noikBD1hHWCf1CQ0fIKpBkUqM95fQxBvOC
qOK5HbIu03tzdR2OjnEE5SS+lry1QDqNBHs4KIypPs/CU2U+JQUFVsLFpHgmSfQ5CnG+yp0y/vx+
sp83iYK5TixHQmRolQf7eAwSfVZRt1RVWwlIyNISV9iyJkxn5id/sab/zII1JAcOZbsXDaFTy9aa
VdtF1/aqOAA7oAU33Gu7hpIX2zwovnY0n0lV9xeaMx/QmbyBje+jduG+nSE9r7fZZq3BSKCHpgAJ
4j82p7FJxHFcZH7LVNHQIhd0LvaUxZJLL51xpqh87JP9aNS0fIb6fwrk40OzsRADkHTWgXjex/Vu
UWWMKuRo7ZS2TaH7FXT333/QTyiLfyOoogzhWVSo7F3flHf28tRpVU6jnLoWHQMKoANbjhzqhJ0V
DEqHWO3Wz3XjijsF0vN59MG/YMB2ebkP/t/46zF+N/4YK0Uqp8xQ6cl+OaQGioOxW9HnRYRgniO/
Wj619F7sWod6f2byX+wzLiKoO3zgVetu85J10szVEWXYHGQXGzveZ6gzdidz9KdTekl/hCs5NAPc
C8KeRqXvB//8WPO2SQhYsNNRBNi+b2RCRzVMNNlWZqgr10b/aJ7jDH++Arn2KOfDV2F+bKDN2mZt
ZaTUBtiFSpmuxRbWj3LbHDs1OfNafzkS5Ap5hf6sQm4fR+r6JKolkZHSRXMSqzpQhgQx46XWlTPs
5C/sAtRtiJgRt17hQuJmw8pGUA1NuLBu96IzuRRzJW4EM5oeLMgBaHKcJyZ98alANcuAhyXcZiJa
H2dXcy6nYeChF0OaPSVhH+M3Z+fcyi/W8MMo8sdRzBEzW68YhQKKn4Y472q6mgY9cy1SYv/x3vsw
1OZOAzQy5WbIUNps0XPZ2Jr8SxZy//tRPt+cVLJxqjCjLY7XNigOj0TNBSuX6eQ7zsUxEi/Qij5o
E95bcq1Ul3Pzny/hOiIvPhgVU8Of+biEBL/lNF8ymbcYLrVuXDZG4qvLHQUTZzb8J2yMTlQawx4d
eZyELzSj5DRLeoxQIrfRQ0a7wHPwaF13h9YpHam/MV2aO3ezQP2yTRrpqvPPRXI+P8UffoCxcV6y
QtPXlBwVDoviZ8DhRcgl33/AT4TqzSSNzXrKhTGL2TrJ1hsorN2tSGxyRYZPkto7Sw377Hcba0QA
0SRONkHBzXXVEOiNdYm2vjT/qzc33B1OWjxSBOpKFAWRRD03vc8nbv2CJh6+uWpJWZtbC/Hx1qTS
iTplKCYUpe1bIBDiiGETnwqYHvFq1F3pevHH0G6NjFbhPn4wABEM1Gz2lnTmvHzKBrDcXNckIWEB
EVzaBh4oIhrabqEWUPWVnZU6JpCWneWs4QWd8nxABWf5/18tgYK+A2FYbjdje3GzdwZQcGuXrVH+
Xgg1hX3ztgyUI5KNP7ObPl+jfFUKBgyyAhiP/0yB90+9NbRzqlGvGTyqR6hZgkPA05OvhUvTDn9O
PsGc2j77xp8bdRPVMApB6CWDUWV/ckm57jVQA/hS843mr3Ft9UdCD+7ZpPLnhUXE2lT5nhTNfbar
Wi0bqzZkWNXXj9Zgi/Sb0E17PexXxUGKYVHlo0FSvDj/TT/fux+HXn/au3XOCtMswhFcnOp3B2mv
H9Zoa3VWAfCL7WqKoGDJMOuIEH0iFgJElGJJWveOH+6xzBPXcvRrhnKc4qzI2FeTej/YZlIgLtSC
KNn/ndQp9jtPRw/83K36hT28ToptahH7g9+8ufKQHAnbaGCc2Vl2xYX8t/pZ3q6S3RDL3c7vqfI5
dA4FLPBjve8PyNdT/J+hNwZASyIrH6Fo/VvP9Bj74w5azs44fD/M54fj4ww3j3+vA7coVIYxQfYM
5Sltz8n5fmGjfRxi/QnvdmDVpCPNBQwx7JRd5MyP2Pf6Py1KtGh3w+X4Wz5nTn/xIH8cc70H3o1J
e0Om9DNj1p60G25Smvbmw3rBULTvyG52lZFxSO+nR3Jc7U1+f46//eWyKmSrkSaUFH0b65uqMY+T
ZZ0zrRezdJNOf7//bp8vMib4boDNomZGK03pOsGpFW6bqdg3HbwYCvu/H+brj/dunM1C6oUSjYnO
OOnT5NJn6IdHAAksIjlAR93RdHvGDTu3cpujnaQNTYL/JqZgw5P6pjfyzJzWl/yjl/lx7TYvfV3k
Y7sozGm9qsTL+BY1a8AUhJix3BDWSzzhZ0CTbOuMhk3Q9PvhvzzY71Z08wTpZUi5WsDo/VzQIRBd
5MWTjEtW0hspKbdKx259+X7IL9bURL5b1fW1oulzGRWl04oUTYttGZcxTA+ZJpnvR/hiO34YYfPV
0gk5Caoz6d9Lw8HNqNPfNYlqngp51M8EKdZ/avP18F4JwZCwJO619b8kUHqiIbSLHao0BJqxk9eX
HV0Fg3Tu2f5q2d6PtLmCs2YZEy3p6AWu3lLl3jLPBAu/yIjiCL2byvbyHTGRzIgBGle4D/eFiyqB
eEh2uVO7o0u724Rqqq2f2f9fLyDXEt+Em2kb59BmRCUVhQUM6jc5I64DZLFX/khxdWZTfLHTTR2n
XCRTpTLNzd2xljfQEbRCliadPmflcRKDW4MmU7qqtUe5HwjfRZ2rj/nD97tRWb/Mpz0iGaaB6AIy
fVvXTwzUnir2ig0PQ5D+Ggvdj/lxOBSHVV2HRCIvAZVTlwQKdqOrPJkneS/46nVxip5wMFZprTvD
FU/nrtMvbh7TQGJKVgl8cxo3K5It8axDE1/sMUmFvViY1X0OJ+x11rriOoooMQXJUizO98vx1QcH
1iqSdVqlK7dx2pCAGmWdEW+FpXe3liTUV0s7DpeVKdL0PJq06X4/4GffjVGQulTxpdhl2zqOoUOP
PBThjcaaBU2DxlcLkJBBa4W+o9r4ir6M3fcjfrWwuG243iLOCxpeH9/7UBenKBTZ03kyU5q+RMap
m8Tuqi1U8W+kqONFI5Mv/l8MSkaKGVrEF7aP/JAr5Eb1frGlASwVNMRGPfXQfVQ6P1PCX9+P9uVt
Yb4bbr2u3tk0QMYEcSgZbmXGL67uTPI/fTQIEGs4NnnJHqPLc5fFVxe7ycqaChoPFsXlHwelXVGr
Jdqn4B6MwPxqww7HfvDVAVDA9/P7cpe+G2n983fT6xZNHiuZkVYUVCVP3kJOr89esvH2+4H+We3b
2wEVV4rfuP6sT5DfONa0qs+4HczL+ine1156heZyRJDb8tZcgnC0iGnEjkJr1L84939eIEr08N0P
2HzJhrr5WP8/pH3Zktw4ku2vtNU7e0hwH5vuB26x5L6n9EJLSZncSXADl6+fg6yaUgSCFmxpzG7b
nTa15AHQ4XC4Hz+Hh6cUpHGRtU0GY2UzFyrpxyaE76apA85fARPmA9g41NfsHgRlkP8GE6PmgUDZ
7+7w4vWb1UrUopseLk74jtAxi8PP3eUgCcBtA3ZBvnSOA4ocPNEkD2ORaynVkpMemhQSujib+0qi
WGwOSgEJTHKdXoJe/Md5v1ldmZC52VSN5ryGmQHKBqDLcbM9MCuSz1zLCZ10S/f0ahWQvnSJciUA
NPfQF0CL/fhYZCWmn3K+tobUX3pUtSOzfa7N4jvm8oIQfMe5VYC2dI2lfSmE27zhjjOvoq8opCZR
D3D4wF2UxpIfVU8sSe/08jktyEUEZHyyJnh7gv0zUBQ+NCicCVrOc9FPMMiCGiiC2DX2huXa33UA
4WKv9vrX8Mb+6AwUUIdX6a74gfbCKh52KQYd/gjh1KjJPHXZiB8RT/rW6GIvnnZg76rNlb7F4kc9
2F3hjLAIiIqBLxal1MsyKDY9lzBdfUstvd6wqWiMoIYK+LtYv2BzmrR5+WkHkuXALQOenbkYc9mo
b/pTCIo891fHGf78jj9NkmN/TfqGhpMEmkhbA/vjtE0zsnLtLp/Dg1UJvqmMRWepLVbFL0I19ptH
dqteoFfn5CBJBnMQWGhdsPp6K+efu+DJvXFgV3BRDJ2ClJTfGxzpLldu/mDfRxuM2QX0Or2IfVCF
1dWKUbLsKj/3U3DJqNeTJm1gVNtMYKey3fZe8xl4Bd918BegLQuOtsrprsH3yN+uvC2bu9OGXhkX
5FK6qx/Hr2BoWPsEa1shODBpp9BGgZj/qvqaN8A/fbh7ptfqM6gDoPGyhoZePpo/90GI8ejFpWNm
wq966aU0r4jJLrOe+WnSrOz4UiXz6NAIYb6fMMU8cA8Or4x9dpHsbZ/s1Dvy2jidm1+hlLriV2uf
WAjxljFUao7BLigVhl/Bs7zJtvMOqFxQ7PlgY71Ur6pL5UPagwIq8uwf560vGkezVlc0VDpRuj0+
rwB4gMWlgHHGqjgoVZ1sMXL4GA3zfcKab4ONSbC2vanjbiUGEn5MT44Tfx4A94nShIhbidURhUfA
txAEQULh0pv4BiyQW/AmgKSoeI2vZS/zJA+TQWB82gIAdaM/grRvreC0gHTEzXPwO4TvPUNegRAT
v0PbgPgTQlZo9ATggtjEKyteeqQcGhK+M2gfSJ/JMDTHA7hnovl+7IEJyhQoFc2ytCX1mjrIcqj8
uTZD6AtClryPC77H7LV6637kHvgj3MbXvyp7fZ9eZEF+Ja9hN3mEP/NdT95iFin7hMBmg7c2l66P
fGPXBtIm94etujvvvsun9WCFwn0zk4pYSIF4RydCLQhpbuVqO1DDDl7o6E/Jao6wbBEaIbzZC4Sc
KVw/xlyEQ5LDItitPD6lULvVVQGsPlfrpU9rNYOFviseC3h7oZeNyTywzRyfUJapiWHSfMZUhBLQ
W3ULAjD5Zt4bAcoU01r0W4jstoxEU0f7Ef1XcVZwSltg/8BYg1M5euEezA48EEnuCHHE4bEA7+X+
l2XHkTOgUi5jNBEIFXBFCTGI9kqbdbxewILsXnG+jdCSGyEI6evorWDsYeX2WnguHJkTXEbHUHRZ
lKiH0KK5s6Nh24fvs7QmdqssnIMjM8J304AmjqE7gAdtrzhFCF5RA0Ig1dVoBbJ8HY9fTPM1h5aC
AtOZvSY1uXBf8u4DZt4RWu2TKl8YtzkmpuE1CoRMSsgs6XXjGgogK6DMXDmDiyvl0ytoSegKWvbH
HkqrTDFLri9DNiju+MrW9ItLsAQjG/l1HaxPZ/lpTIQ6tEqK6xnB08FRCbFxqBakLQD3uv7l/LIW
T8KBIcErCRkSE9hmhOs29aENAVKolcO26IgHFgRHnFljDm0GC2BoAgHIAILnizl6+P8tQ3DDIdKm
EjxNkzOAbtxQwAe+EoKX6imY3eGXONZyiku0k7xSoxzLSD4IJDwiH3S4eXY5SbfGh74tNiABQOpk
ejnecyB/ntyU7OUK2uL5vt+eX+xnzU24fI5+i3CZT6MW6zrfUhNQMOJR8PF62uCxAERtexMI0pTe
aHrAZaD5D5s/KoixQMbKZR/dc4QxdkhFgOn0On/rGdK9LCjdteR5+av/3C7htBhsiqaGf5C4hjIK
ikwt+p8YVV45lcvu+7cZTbj6we2VQd0PO1GD7j+u3u3p7fxeLxowkTKiMY7axGfucVCwi4kJXHKR
zOB5weBxUiQv8VitJBOLUezAhvDO4Bx/Kc1gY1KGS3CN+Z1SfFL5dtZa0XrNlPDAMCtQkFktTEl6
8WIYGMUrsk1kfYTN8P3/t3GCj6Z9PeUWgSVwyl1VSXbdjWtJLf8nTo7Bwb4JPgaO+snoa5gY0BbW
5NbvwBukZ23AwKJYE5C1KSsnb6nWAESkTUCQgosHU7jHl4CVmx1Yw+DWOlQjnBFYk8ItL8iN4eh7
cDzdmbf9iocvZbdHJgXvAFh51PBUm5A3EMy3BHmAcWnHuMmvCWAusqc+xf5qFWDJTw7XKfhJ2dks
kblRDBM8AwgXZltAhdGzQ8H4ri9cTGyCXABjGatYjaWi7tF6BcdhXd43NuPr1fxmVwZsm1yC2+aa
C+PRa/oMVDwSpvSpWZ0x4MFC9KfDRQv+hEdcUig5LGdJ8RWjciDATkEZh/arX7U5+H+adxB5v0oG
umrzb/SvOK7S0EFhpwGdJdxgapvY4CaE8aht3B5t3mSG3JN0I611BhZT7UNLPOQdhDRTAWWPlYAG
TocoT9yXl80MCHx0KYPNd4AoOAi+wYPOlNkrFHPtAC3dC4fGhQM015AcKywYDzNH1gPto76HENa2
fCHfSbQp3xQfLDu/MekDqN/B5gpnKJ7LYbL5sR0TTlN8x8ALfD7cLT2YbFgAb4Ot2zq+4/GuWiPk
N5IIJgwyfJWqLlDbYmfI4M/P0W7tNA8EMnuaWZs0yR7yFGsEUZYLQodfH6DAWnWgDW3MN/A4dfxD
SqsZQPEG9vQ50r+UCdvNcvr0O4vF5AQqKsi64a7HNnBOZLnXsFiwNvvjJdtxSDrev2jom89kuxbo
l132wJ4QE4yZtJj9gb1017/RAETaAOfMzyA/Xh0XX5hF+4SF2hroN/DwFfu6hQqGItuELf427O+r
O3aT+SngcBAS8JRn5Sr/Sp/WAu5ivDUxxviXUcFBRzmegcSA0TGrIMmQe3V5E0bfrGENksp36iTG
HRgSvhwYtMK0iZAwgYZzT4DSDJPBm+k+JY8FKV19WuGsWHwgAmX798qET2dnVoPRLhiUzPKxAZHu
BH55W9nP0FHR800DJi27f6uVCdzM9tZub1ZcdSmBO7QvHIeikZOc8M853iAhR68uuYOm6C2yYjfd
pn65WUPFLV/YP1cscsXEaYfJo/TTgcINZE6eojtHcjvnS4npaSsor1YHa5bPhwWWVkyIYIxbF4IP
1SQrB53T9An2qva8/8Ebn9p2fTJkqZKIEUMN1lBN5RWi47NvgmOPQV8TxMsbsMvjem6DesctZb8V
Ug8skWNLdaPYETh3ID12BXUENeg32RNUhFzzLrqtbn+vq3u0NOEOlmoMGU78y2mbwdfc9JXXhKCo
4dBrnmllEMIl9yv+uXggDxYp3MaDpSVySmEzmRyzd+iOBpFv/ej24z68HF2wF/qcBmRCUDXWwvhi
1DmwLbiNInd6XfBPKeM1+CPGKP9G3Ybe8CW+Nl7BkI7Hq99dZ8FqtY9v5EkUOjAshDssN+zaBIY7
/nJ1SyglYt53xEST7rL39iXenN9lHtXO2ROi3tRpnR3zhfaABvTmS1mAxcksnAb8ngVbQ7zxE3DO
mhDyylhVAHqCtXRX3Bd+uPvee/k92GS8tcfBmvMIwQ1omVjPS1hqm3st78CVDrkos/ZTbdoMYGof
wmx3fieXo5sFpBUo1vgMiXD8S6Wy01xHAidDd0LzIah5iQjnE4yrQOMDPpM4+jPo5L4Ma3jnRdOg
FMD0L4CRmLgTvmKezSUDQQlUMjwoiGLaCE9XHzcYhhZrDYMzqMR1FUgT7O35NS/tsoa3Hl7/mJ7G
dNdxHAK8T4FMAIj3rQb3JvQy1FL3Rju+HoE6SaDJYYQrE7j84IkeZILgCSO4BMM6IrTPkrJ8TJmO
/KorS8iTFeijO2ndY2KyJ6blnV/f0hUJXhcwS6EWfjpDVkRMsSnoZp2ZSFDYiMKLOINSzXkjiwmy
pYL6C5VajP2IIKuQtHliJPh68h6qpZDaAC/OJ8ha/+h34ct6/3ZpE4HowqiPrqkYnxQ+G7QxepMS
KARYdehrM9KcHNKNyRqxy1IQxUngNyFozZAPH3sHi1siQXYTp92GZLr2yKzHKWtBWbySSS0tByhD
FaNiChBy4gOjlXItMmyw19IS2ui6VewKSh/UaS25P10PGjEyJgnxmsHUqdj5AfyOggwWdtLQgJBa
Tx/DMmK3ozpob2ZVBitucRosYQ48DIAcyMBviLjNKQwxsRhClBT05y5wahv12r7jfA+x/+t8DzAF
+jC0CzB2B4aN4y+lRGqmgAsUpmJ5O+UqtA2lb+eXc3qUbIJqJDDHlkbgd8KN2lY6C8cZkrtxM+/i
ad53DVuJRgvfBybg2GALNQygpo5XQTBwYTAGBoKQoOIcmWColqEB1BqguQYzde7++ooM3jjHUDXA
NWIoSqHcUVgFNNqTut9Zg3ELLs1uJTacXs+fQ4AY2dZtrEo8Qk1WdGUP0h/wL32T2V2WQ6/HsDyZ
Pc3lb3wgPo8HZzMIvEHYvR7UtLZRg8VE1T7s6aMe15xsoUSIxRxYEBI6SppJKUpY4O/HEvwBwQxt
ZMS6FtRuMsTlbH99AG4hKz+2KjhepSs9LTk7CzpfdxXZFj294KJEeQcuoSzcyyUgRM0DdAbPu8fq
crm7HlSTMrPoQjwJILaJwSdLDULMAW+yDc/lIM4HxSb9HUwkqxWB02h4vF4hFyBq17dq+tcuTxgq
IcAJ/WkW0Cj1GcK5oCNez7gWXfXg6/Jc4WC5JZ10KK9AV7KKikvGGGRzC4hbTn4FYQOVGiusYQvP
Z6yTEz4amor5WPH4NZIZR+CPgYzjJx4aHIWWk4Ec2AbQYJJXB/IWqh/H9sjx+ox5Hs066kdw8rna
nnDZ0tnYNxZwZ9CvxUAUYN9xdUlNUMquFUE+q+fHac+xceFwtlliZbYB4yDBDgbrAip8DPX1HzKk
7CBN5UOGhXe0+DipnW9HYJsxCw49zhZ3r9uiz2RiSHvtVy17+MEnEA60llutNJr4BNzDG0h3WbeN
sVM+BzIVf7ZuE+PtPzDLF3tuM4QTXYLUHPTb2AwOMVYgJp+5ic+H7EcfdOcmMLnriLeFy/jI24TD
XDaUhp2Fpea7ZAsRssgH2mRXB+P7Om3h0j0G9AUvUSomwSz2saelmtIR0lT42BlJvAzKUr1jWy3Z
dHWfX0YMSkAroYr7rrCjKpi1kA0q4EA5OUt1AqoipYCAahNw1r0SdcT4BWIMG7ZZd+alkwtrOLt4
N6j4f2KEGsgMejRo2aRW9M4i6y5JG1cpVWg2WlDuheAmo9mPCKm3RySqe5kkP07QCDy/6IU4ielM
HY8lDAmdohaqCkww+pgCESVBw502sezRAqwzUPHpVvZ3yRQmoIDd0UBjLotQN7XXp1aFWhsG6SsL
iirFk6HET0D8rFW4F2IwSFd+GhJicIv81wpDGNLB7mK2kdta/SWDHm+rDy4xy5XsZOHdafMpHyTf
Mv5zmhErbGgnFmFO7attO1CMbG6zi3kr34YP6PBDaiX7gSfTXrs//+mWAo+KVFL/HKQCFZMQDmne
l7RKE+QqqLJLDkiKsts44JVLgL7eJ3O/fr0tHEoVoCjQ8+ABoJ2werM5w4QckQaHSeyGZGBoziwo
gevTE21HbSWTXUiW+eJAlc4nxeCHxxGgrBKJ65chgS1lMC5CuDJth+Q3vBIPTkwuARlOThK+RlXq
plSgsKSX+qPaF3uVqU5brKAel3wfJjhfpWFh+k0IZmWiWDn4JgaHdo1DGGZ6BgjCGvndeZdYMSPC
gmY0mfKkwWL6DBL3stPIo1tD6Py8FX5+xDh5sBiRA2VMKDhRE1gZm9esfZZa7dpOOmB37qPkZVit
6yz5nKEiPqH0YMIdhL2DeGMYVb0+OFIMosFGckYoErK82uByWHGGJY9Dlw7TUHjQYEpQMKUXba42
DbLG0LLA0QMFRdX2zm/e0ic6MCFW/6EjZQyGDBO2BB3a7AqvDQcsPcF5KysLEatwA6TPerNDchBb
gIkrdNPr0lpmf9oOt9XDlfDr9CDVjfAEzRuGlUC/a6P17OsslzeYMNzQ1gisDHHX6Nrv5kB3Ha1W
jC/5xKFtIfTNvdH0NmRKwCy4z+Doktq4DXL6UmUrO7kY3W2QkX0WNDFWKdzTTV02dQfqZHC06Lmr
BJpbbJULyR1QKf5ufG8f65sosB9/5/v9NCpcYUajl1JaINEKRxtCxVsQxawE16VMHsU8UFFhUvTz
/jr+fP2gj4UJcUZHvus89TW/baHW5TQx2CEd60d2OfoY0TWgeKK4q1wwC+55ZFtwnR48QvNYctvQ
synHt2paQ34ufbYjE4KHELBsNayCCQ7HHD3IOXMdAdsNH8YPC2C3O8AyH359PsM+MsrXfXAklD6W
FKPgOR2kiWINHZv23mgh0yav3P2LG4hgiKosiMRO6kgkCSENaCHFgeqgNxiXwL+uBPnlDTwwwY/g
wVogVAu8gg4TnQfal9vkIv7OoUXldggmr/iuvA8Xv/OUQi76c1nCWct0kGC3cYYqhf4KWby3Lmre
R4lcTXN1MRkAoqABFEMKQG2vx6rcVMbTQBpIf0v+Lx8//A7w9xh4V5/W0FLJbIqpwtoV+7uN/DRn
X84b4BeJcIUeGRAcRepmyoyJG4AMFgiRnYwB610ku0puPbWD3G33YWlr7aAlr4EgF8eogkvshKY4
zLo863po0w0xaAEhBx3++hQqnjQmOncqSJd5vVa4QWncZhaj4CiuQogUDGgdoJ8WfZv1Ml5x0JPF
wBLK3TqeaxoGwj9nxg78s4ciIFpbHZSm+wI6iYRC7Tu0Hs9/p9O6GQgUUN3EawXMAWDRE8KIaaP0
bFgVcCyZ9pDqkkvqDyYT6hpQwx4H1R+mAc0KPPJj1Vuxzf/tIyeBbbRcUMUFm5RsiNmIQs0SqqUQ
Kh+0QNtrPvq+XjN5w3fLaZxyHwXVy3mLJ4kdcGXArYGoWuX4RdGgHEEdLEpr3YnTt0T/akpXdfw+
RSaXR3RqayVZPTkDsGHpYANDSoyJILFQrWkNGIKqDNxy0KILkmjQQDrWeqURPvWRuS8ZBCinhGI2
SAdG+PxKlVPjEMlF9wJ9BdDLnXSb5hlafgWdLFAED7cKRLvGOYambr8t8mgvMYLlYpbRMH0z6zYl
SGpA/Oep4X1nVhuTQn28bbykY34RXSjhmmufPGCBH7XBE8mnwjhbuuB00mTpUVuMllPHaryXKYXC
hwT55FprwsAaI7ZRDLNfiXknKRWBBgZo6HjTABwZ4sfP1HSOND1D+bCrfhA53EOUbj9GkK0dc7t2
z+//SRbMjeGlbFg6ih8nzSraqJShTWI6Ta+UgdbKIcRBM3VbQBB15QgvbCYnWcFeqiqKCSeQXKuI
MlBhQPa0jsd4jy7p5CdanseOTVnfub2B4SnMlGrWGrSIiOcXE3MahFwgnUAwfCxaZikkmimIFEFV
nM72k51Ru9qhcVvf2+DlAnOyLc1QdCgKRiFkWQDi1I4QI3ETQ8qoq896Ba56qKLIKyktOcncuVw3
CM15PCOn3LTAz3KpuUJ1mA1CVU1iW71QHsM4Hd2EJrKj6i0oBNCWqDVgezHXcgN0xH5IMedFq30Z
255Sm8YmzsyvLJHcOI9ezSzzIjaPK1nqqVMe/1IhD+4MO030Gb+0JY9prkGnUMf7AmI4nZGs7Mqy
Kdz3aDMhAIqtOSh4QnAhhamISKM/pvNGD6EZwIVjJ71eadYuhB+QICK/R5KB/Fts1mr5VEhgCAbb
O0mQX8c5mgTTtFfrUHNKiQVpLAN5MkqbaqhWtvTUNAhh0Y02dAQJ3GnKcV6HFmsbkxHoDKWIbwYj
hgycXl+WRA+YnL7UVX0x1c0NYBwP54/86YMDdSpMxoB6B9pl6gmZaW/oBB426U5Zp6jJ918VQ73X
h/E6DxvP6mW3Se2LvkWr0vxRWu0jQ4ceoyg1lFjH2x6BSTFXuienn5wT1oIDBWEIFUMRpgpNwly2
MOoMap6vDINBqgYSyih3AadYuW9OkhWuL8QfkZhhxJivGFznEaW6cmggvpq9UOk1KV/Pb+7pv89J
W5FxqZhg5p3f44+qqnHG1LAA7j9UFUSzWu37naKkv3FLHBviMe8g65oBOwmVCU9EpOWxZ/fTdT8O
T6TSU18d5ZUr6fSWgDGIB+IjATWN73RsbMimnJUQR3UKRc8vZsUIbztQ9GzMUlujGDgtpkJhE6IF
yAnQTEM9XNjBPm7sKRlAWJTuhmcFA7vg23gKve865ll13kxZG8A8vZegSIIKP4jBDM7PJVzyjc4o
JH4pcSRDc+uOxo42xpWDCudOk0ChoIXjGmkEj5ZHCeVn3AcZNEqNUCsRM67CKMqk6pFx0cS+1im7
pYBDAMlPL/XSeI+h6Ve0zRra7fSQIYQDGqWA6QvvVXGdLLEMwJcRV82JDo7W1b5WNl4cgQaazmQX
1xn4qOP7NNN8qkG/OS9KX0MqwMrSZTKeQsw2biStW8l1T33L1MEojLxaxbHBBz/2rSkJm5FrcEM2
KAVMQpaCqghpoJCwXYn1py9pbDuXaoSyE2BiqBAcm7J6NZqgzaw6HoIuzOxVb9xmYMyIfsix37my
Q99XWVsX13dglH+Wg4NaJxOurhxGw6/KK9lHW17+SFzZdtJrxQVvpeStPt9PE57jhQp7qs95lYwE
NjvPdORn1EAiPwO7nBa0XAhqzd6SZ/H5AmibgjfnpDJn6iNUP7hnyS2516KydusSUvdWMaruRI0p
OB9jT0c8+Xc8sCckI8MU1VDhgL3Wj2+BWB/noKJuOG7VxM8DyQf9op9Gzlj5dubpIOmZXWX2y7v1
NsxCtOI/BfMHOFAcHCW4lJJYCu0SyDRw2oiOU49wxgbLYW/9bX2b30mreoCnN8yxRcGfDFaQbshh
UaaY1ka0qptfTxCOTQjuk6dtJHUFTChSYF2j0bujKIz4nFsKKD19cruP2a+DeL+KN172pJ/bKXzZ
hNC+aWpY5qRWcbhpujtuN3GVvfqhqgFV9507OeXT2iWwtqvCDUc0fWIkRETWCiiqo3WCgol33m2X
TIAQEPT/Mr9CxS5h2NIhlXgg6BMWO2U8Zk6syI1/3sppOxuH49AM/xkH8SavM1mt+GEE7P8OYml7
wxv3gyd7/4lGCvcE8SLjdIPIZTANB+jLsbEYhdZ2nrFtUY95rUGHNuYVnWNHDy+NWV8Zv12KpIfG
hJXJNdO1bIKxir1l022WvHOlr/Pbd+KAKMGjwoSCD2dKPilHmH2uQ4gS/cEBr+LrLs3C76E+qjsd
DNj7aDZDa8XgyaI+DSJyahC9REdX2MEIz0p1KmHQMtnWAsw9bXNX/uW3hmBF2DolLuyipbCibZod
h32pG84ps3rZ8V975A+CHSEcFrI+JTU4PDmmLnFUDAxmLuqoexL8KYi4BuI7OVOCPSEY9tqQQYIZ
9hSru5Cge1lHqxwkJ8kat0GQzqJwwHGcwpqQMEaMxbARPfd+dR8XruJxSLT0rFN3+lFdyh7Zhq7y
o1lNHhadg3NmAAKpQQtBiEro7k52BUYmx1Kl+Smx4+Ii0nqauirNo9g97/qLe2kqGEdEMsZl0I7P
ctSHE5sSDa5fJg7kV2Pg885bOB0ZxlZCmA/EHHjlgTJZcHYDPANlCtUq3FlOypz6bYYoCbvIv2ll
YEDKF/jyC5oBDah+Cd/O21462ChuYtwSEAM8t4VnRVlm4yAbqBFPvUaSnd41kStZZtMGWYHqqAO+
0aT69R3FOxOFcQ2IHsgcCZ+vD0HOkxGc6UFrIo/oubaxocu1O7+yBSdBcQvpB8CyPK8XVtbKpTRn
Cfg6ZCrtAVO6N5J5N9vl03kzC+6hoUbCaYxB/ngCZ55nkkhjAi034DTe2FDc4K2xxs6/cNRgA1Eb
OBCgDER/hwgHvl+F10nZGrR3IyUtHHVgoLGkwFwmICkHvKGxKnajlBSg2fMrXNpIvD058w/+c0JS
gwGdZJSifHCqGiMWc9c8tnMH6Vc9S9fKEKc1GCjJ4MXDiZBRATyR30yiPI4A0mYYzMUc9+xpPp+u
bl5wrYGrxv4An6QXXo9r5faFJWL8QUETBfjt0x46s8HB2IA50ElY5ct17Y+m7qpsDYt+khZgdQSz
h4C/Ixk5SXWqUplUUsOMpWBKFrQ/sfQtJaoD6968pnK4uJeH1oTLDTVShnIorLGguSRutu3vir2y
lfz+VYG8gnJV3hU3f111//V9/O/ovbr981Jr//0/+O/fKzo1SRR3wn/991Xyvana6qP7H/7X/v6f
Hf+lf9/Q9/Kha97fu6s3Kv4vj/4i/v2/7Htv3dvRf/HLLummu/69me7f2z7vPo3gl/L/5X/6h/94
//xXHif6/q8/vld92fF/LUqq8o+//mj3419/KCa85r8O//2//vD6rcDfu06i9yZB9P3zH/v7b7y/
tR3+svZPA41HArwoLi0kUTjiwzv/E4I/AKEW5INQif8MiH/8o6yaLsZfUv+JwRwDIBZUAUwcCvyl
tur5H2n/hEgclGoxt8Mbmni3//F/v+zoG/38Zv8o++K2Ssqu/dcfx+7PfxVM4C2O/4tfRGITsYpC
2oZz7qUp7xUxlkMpMi+HEhAEUwdr/8G+/GV9xRogsxyag+IuxoGE2w6Kt3VRNJWHvts3Ulb2XZtE
ja9I4RrG4vhu+1wWAHMaxFGB0YNIlXADRFUCLTar9DDOqAVUs5MN0yTFY0NOPaY3a3FSmGKGPROZ
MWq1CnTnUOcUQU1THUX2FEZeOyXWE1pnUChUB3CjmdS+Yk1d7dCzU/dtmuLZAQCXPyXEuAakbK2N
Lohx/vlDVO4gaFqitaMJ6V9rggqIC6iZgyHtpjlM/arPXwrI/W1SWQX1SVECeF6DTanX0k1Jzaei
MH7QKILOW1bexnlTO1I9F5h1r+eNOcTttpLaAqgRNXqIWdTtini8phUmdpImgXygPs5uEmNH5Zhd
N/Nq9fM4cP61IHS5ob2IIjK66UIOhqykjI3Ua02o3xXZYPqZQrPYMWhjegrGfq70qCIrmEiht/6X
VRMDkzihQF+KYmMGODfrKcy8th3VoGSlvTdVubnooqy6GXGNOeqY4bHfFvEm7bJsJ1FC73/xrMCl
YJrnuuh84o18vPBuSAY5nzNvhJbahhWaehvVUx9MY1v5v24JogfAfkJ+QAdA4tiSjDZ6AgyyR2MC
nppJHkcUimj/FNvF4J03xfO7n6+hP/fVlNFx1JA24fUg1FHsNI0H0qVeYwNBIvcFgALoQ8Fd5Qx8
PFk9FY5NaoIX8wzmvWaawaR7/hccJ23/9wsQhg3C1WrFhLvT4rCoRnQE1TzdKVGd7AFHTL+eN3IS
VfHtkH/+bUS4f3s7rDBYlEEvhPzQe6VzOsY+aL6q+bdoR0UfHukZqMBFoP6YDjMyqdSzCLV3s9F8
zJOiOzj29uY3FnRgSHTGvG1ziKB6gJeAFC6LqsixIGrs2m0tr8mSLH6hA1vCG6FMskKRYAuSl/RC
68fsQpU64OJ+Z0Wc7hUqUKcIbmK3SGzTzJMhf+UQAk+vNV31JijsrVha9Hn4O++qApcu1jM0EEFU
BMdr6sgFrRR0Dqgzmq+qHLpGu5+lTYnZ7POLO7n+uP9hShC9KRWDy+L8sIRz1ufQjQUbUnUbK3nm
kqEK5I6mV1IPrpTz1pY+mIV0k9NZcoCycKj7bNCjAQtM5Bmiri1R8FhJqpU33akRxA00Q5Hw4CEC
Do/jIEWbXpVnE+qxnPu0SNr5derU/uH8SgTsDY8OsAImEogw4TmOsehjK1VGiNToKXgIOblD6yrb
yvLr0Q29TgYvCfi79/KWpK7E/LtVLvHT08yNcwEY7bP7zv/8oE7ZpKMcaVhihZE8U/Jl6d3MipWO
D1/AcQCGE6JiA+AH/oMFH9sIO50OFsolTNY9PdGYq6PJL8sj5r+TOnQxXvHl/JaeuiI3iDQMOkMc
sSgsqiasD+ssdc0ZrOyKAnyf6RoYstHQfzhvCcmvuDg0sjGjz7cQRhHdjxenZ7FaFlCMY41SGhdY
XgYyMNWKugeiVVQObLPqsq1dWvmjUdp668xqKV8VYdkP7lSUxf1glTWQ9c2saNtsiNSdJFfdU5fE
Rh6MY17dKV1vX+apOr/0ndl1nkZG9hz3auwZDX2SobD1ta7xLJ+YfZMx6amUSuZMQ/9Sh902rodH
RQKXZVyrEAhPszu1j9ktJpTVG70c7+uavLRjspdsSfYQ8jVfyYi80aGc4xWSlGOsPX8wrenVGCDq
bmq1oriUlmkwFk2sum1okMILbailDDn7WgOcuC1z0l8pczpfWjQffEDWbFdKwAExZUqeuzXLyRbP
jFH1snCAIACGs1OHRcWDVTcBbpxvfTe1kKhXh9LVSPWMqbDQl1HvuLdZTTPPGtO9pFY3rEtMRyVD
cW9UMh2vp3loE6ftMfJpRrERVNYgX8slK2QXhTsr2bSFPSqe0iahD7gbeMRBJRMktnlrxZjcLMJg
7oZromV+Uk4eadS7QipvbRtFVJJDzjEsdkSvgry1fYPV9g1YKIM4Lh81YnQO6QrrIkLNJpBMOQFj
E4oKI9gWvWok1VVY00tIr5SXQD0YKLuVwPdFg6uV7ZUW97k/02r8GptUDbo+fzTj7FVtjB8Fze9J
Ty1fowoa8BGmNtF18CtmsockBxbSUfO6/F6OY3ZTZla953dO4YZ6MXtVpc6B0oBwyMb/r5H+1ZL6
cvItllJgvFRwR43YPpalvkIwk1szigazGg44NbFSu3acFH5hdqrf4JXhjJFCnJGVHoJk4VGL3OZI
4zHBRq6ZRPpgtK3umozG14yYtpuoofRoZdW073Oi3Mxqom4GVXuHBFQGovOq91TZHm7qxFQ3NLcv
gLIByZWpP7RlSNxkUi51Kb8zwnRvGv1tMgBJYUUKxFl19tQUmeFIeX81S/F1Z2bMQfF+W7RpFSRS
obvmAN6qzHjRQvUxzy3Fge7jJiLzU5mG39JpvkFWK10PQzngysDUzn0jFxc5dIU92rY2XqMJ8/si
eY4N8sZqQKwiO6JgGbRSR5UqaJYntPKTQU02SZlou5wq8IbxMaT03jBqezfZseUkKQV2r9nlJgY2
pzgcnaJsZdfA0XAYtXFWq+plko19UehQNAz3nPLXU/B4JHJZ+Uquf+hZ842WtoWe6VQFbVi8Jn2x
AzYoaOu2Cioz98qBBjlrtaBXQ+YhStxZAJE6dIrS63FiyiYuMkxLFglmk9tiS1QLjcTIsn28aAD3
S+XeYUn7kCiSdWMqduGNkUoavyLNt5gZH7WlGTcoB0B1yaKdH1ugGzR7KTDrrHdbU8HLU4ba6f+y
9yVNkttIs//l3TnGfblyzczau7pr6Qut1eoiCZLgAnD99Z+jpJnJRKYlR9L1XWZsTKOKBBEIBCI8
3NuhrPzWVvTAJdmv1PIyf/IwBu3wxDTqr2PTfSsWK57TqfdBZER9g0P1y8m819XLs2DoJzMczDVD
nbGGonGp3zvpBAOpO4SlWRMMReiPSGhQizOdO07rl7bjXjIg35wcNR5Hx/KHlOxRb/gyV3o8V2vj
r8rws87sX87MnQBqpthGt3hkA3h3qGXV/tQty34l7uvKRz3gLP/utiuUkHj2ohTWt5XoD6NtE0jt
1SSap06woZQ1+hqaG6hA5TYTCHXmtMjCJc/S5wyaeVC153d9vkBx3tFG36D9cD8p2oc+jvYjg6J6
NJXKWztNWmQpbfHodC0N1maZk2FxgSdeNBvhTrigpVYvqB1OBwz5DUBV49EgaE7eVr2Dbh0pfisy
Dd2prAeUMiM3+Gw3itLzqFvNuPKQxTqL+Zth5T+5299U3GOJMlnanbVikHXlgx7NLsIEuKw1P18a
CmqiTt2tnjWhSth2NvD9U9V9nxCvYoo69KcYwSs2ZgSBvsKKA4V68A+vK9q3deLtCyUuEudK5w+z
xgAbG2YjM4IsX6c6KHkG1JoBHe08sLjZ3c0aIT9sN3d33cTpx+A17EMDqclzq3T5fmwrFpZZV3+d
zKU5OKhvgDUo1VDVKJTMz9UBm61ZOruzB5fEEPzN0YfMF8p3JS+nD7Oc6jUY1hkShlNHGgU4dSf/
4aKs+GIpdlUCt0zXuFKGzDjkJQDzuPOUNL2j+eS1QQtFCx52Dc93Rknec7xc39DMKPJEVaxiFKTG
PMt9EK3NCL7EnOYaXL1sAP8nqkt9dlimhlTPxkpsTIm066RHRuqSJRgWFLMPNEXjeVelFCzCvtHh
byReU0PxO87LvtR8ZaYWD2gGz4/Zsig5oPRdoxq3FtwkfScZV4pAn/EmCrzG0csXa1BzMCyvk5fv
S25SK/aaSYcLW8qk3ZFet6cAPDiFe69UQr/DWPlPq64rAucZMR6W6yl9KKoZqqZApg+5X5Kp1RKE
ufYrtUs2hE6tpnika4gK5lIqQcu6mh36aW5tMGi5HfIA1Ep+S1O3WUIPQyh5mDluimajXlrNrjBa
cD+sqtY4gZprpRNA9JuSG3QTULhqWJYCEzOsnhmXCytgH6KHTtiziTcRJzm17g1kP1W4jqkNkpN5
XZVXNDa7qvXLThv0oM8cOuwrz8iVu5Q0mf29s4wWrGjMnecoUyl9msFWnb+lxoRZ7kXL3DddZUwP
xxaacvt8bPTuZuJL5Txmets4IQY2ehpVS6nOP6op79XXtgbRdNQywrXHrKBuuuvKkkMQlhmo+fn2
MJXDz8bL6iHgCCkYqCa1S3EO0F4hESvcDtTnnU5rhLkZpS6VZbWHMRBz+N1DlB59exaszF6nz+3z
6IEPZW+0rtmgd296z/hNFiAglYXTmvaeSsJqbmmxr1QN1OQu5S7SupJ404HPhQH+aPAvmDE0eqdb
vbbG+mHgaq7fNw1nczDnbJyzwMi6dQ6tyiEiaBie+jGMuaB66/vsCw6WhwBvIqutXD+f9R73mE65
4+elNmqPKv5rPRhKOj5kGAyqEAsnq7kzR1AdBgag3SRwQYJTiP97Rv2U1mm2t2gKvhpkCZnmz4ZO
eJy5nLy0Rq8NT3bWu5T5uN/SPhh7II8TBgYADl42c+jvdOYMLYqp1dyXy1ejW90BEEhjrMcfq+4B
SOf0GvGzTDF/ZN5ESNy2avcxLQ2CnKnX3e9D2/A0crxiBfqqr2vmZ42daVGB036D+0oFbigtF/xu
UqrP6FFa72vdYKC3wA9452qfMt9CabXyB6phAAPJpf3QcUI/HF7N6oGs1sIxIaEiGSmzvgFi1p7z
wbdzwWpX9gV/0ozWhJ+6ab5HJ1n1tby3ujAjuvZjBMlv6s985G5Y5I6V3bmdY84JswawfjntMloh
CgdqGVY2GctfGCPomh8K+lZLCcx+oTg3eAXN/RMyuM74wVLFLYud55CCNL6+sgW/BHeXNXzPKlsz
hpA4huLMAUaTBq09uPawcMBShmlBggI1UvM7L0jZJVCmUNAzsrmKX+DXKIv1oz9YHOPHgOf3aV2J
QuzUv+UrG9Pvg2kyI1In6pm7ZmhcB0OFXjWaLvp4GJigcW9Zo/prbriWP4wmLU3rsK7t4txiWDpd
Pgy9JXWALh8I45jFbMyUKFoDXdhUhXfvcw9eZ0U1YuOMy1ilahUvBI86BmZtr+rBlm8pmSIu5cE0
kG8hlzF/H2ZEj0NWjkv56CiD6wb9YPM5oazj6iHFt+0CdZlXZ1d1SmfHnbqWVVCRtTEC8EYV2gtT
0XFNuIKB3g/kzhRMDRaw8R2EBLrOeTdcS31jBs20xLFXYvpkHW3yZkIhe0jMjLROpE+VV+xaArYa
UbA2O+OBW4Wu3VSK1dqPeUraad+vEPEMU5UuRqgXo1FFHViT+ltaOWofa4zra+iRnqyBotq590pW
ijR4WasxjxpVLYbYQshDnqq6TR+W9briTeLMPTNARwbK/729GrN3o6fwHbwQAMDNQpPyjAbLRDzd
H1CQNXeDPpg/DXC3TD+m2Zt5nDrOQmMN2i9WMEwaea1MwIwSNmcznrNVQ/ICk23OSh8mwqfshk3E
Sd8Xk1VNQJVZbQ8VtcEEWFICVMig2fntAsZlHW0dt9NvSg/cvUFmQB4yGqxK08OhqHn2BoCogrjt
KXlsOSRrA5aN3rirPQyEgLsR/RzfzFqdJXgd2dDYUXTM6WZtUXl4sqjt6gHX2dUOhmic6okgYpRB
im24V5F9VOgf9GbF1kC1cfB+avqkdDir47LweTd2mHzpAxB/tLjvOTNVzCRqS42o7fCCBXbdGlOC
x95CX7GfhQm/m50K+dtkr0r7q+u7BYlEXTVZF7f5ohRh3XWIQ/k87pp6tOzfHO6RX4Vi5M3bRMYh
qdB1w0wz99IYJUd6l9vgM75epZBbRejKoFzrIjFyUMtC00iqtpez6cw2zQKyz3bIKrrEDXEZRCPU
WXZb6KOzohlqcqiF6BgjAxbijEGiQPRoUPCHwDMqIfqUvhfQbf1cz//v+v4/QKKPtlZ0lU+6vl8H
WrDTru/nv/Fn11f7lwWiT8hCAQCsgvgT2/xH19f5F4AAQPoA6+4CdiPKwX82fQ38I/EvYUb1s+El
NDj/bPoa6r8wdyc45lDRxUZa+j9o+uLXCA4+2AHmEtUPuZa6TLTUXQWJb8nwioG7v+Vq9jhyTIUf
fZEL/V4JDAyBEckSVnRc0kQxqtWQy4Ha9aA8dF+QoIAsV30wkjnSojqebrbockU58ai++YdByKGi
B+p6LoYFTw2OFqlSG+9DfwAPFLKL3LCCDA/d6+uSiprCCspvqqVBPx39XnmUmENpYagyHUoHiJNV
kYB80OfWq+7+vG5HUl39/H6YmwFzJiaQMBf12ac8KgljNnCynBzLGeP8q3pvV2G7B2tYjGLiKwhz
0+cyymPtnoXDLWZBAydUVX8riEhV1c/FQkEGowiie3E2moFUjevcRgCheJsMy93YvK45SinjAQ+j
v/FhsXeW6LrCnAwQWEbUknM0VAFoLQKLvqXKnWG8eeUWtY4UGP9Y05Ed8c+PvuvA+kkZocDjW50b
lDoJ9XVTD1z4tuSKwFP8dy1S5VspRnfRxFqmQ3G/RFNShU7mG4l3WJ7BrRhuuIpogFwzJ3n+xDq7
TEWcX5ZgehrDJQJeTA0wGPmEksC35cFJrBfo7qk8bCM9riITjHzJ9R8h90/OvqvwpaPvqlRz1lB9
RU6QdJH7tETZTfsg9BWcaN61N7bfvxg/ytgg/rb+q6juX/sAUo9ySnWHrxj29BXtcVarYCagOi6f
VbDrtcr3HOnfMP92fb0Xos3JFssNh7zO8rSD4gmSr4RBqCrVaVTbfHfdzFnOIOLNkSvJMpFGgxkd
NqA5Pvdq+zRxAxRw2ohHy2zn+44uwawU71BH2eFpEdM1f1Mb/e36bzhbKvIITHzjNgOK6Zw9AeHJ
LriBpbpK55vmgTtpMJRfrxuRoPqId6dWZJYoFGXUqW5hxXgYIqFUR18hQRJqkQo8sbqBnv8cKjvx
GGEN0Eog9TH4CdjGqbcihlveWMKanmhvDoSsi2S9N6GVYQUgzH/4y3eTZE46HDXt6tUU+jjmDP52
FGnJAOxmtomxPQtukh3pIDQqyly9ZtQ+5un9sdKeLc3hPko0qEtjBmiZoGSahTmaNUs9HmyC4QRd
vxm8NUC95WBR0UJQA1KA9t3Y2zb0Ot001O1fivMCUm+87run3GD+wGoAqvIwRfmoRkkic5ygRUeR
uVCQ6bB93A7dNRGCqmQEk1Tp+Fx7tg0U6AYXb1ngxT0r7Lyt5vf5pYn1I6vFtLQHZVgAnE+3tWQN
FDQxmu3TW/51cINsp+28eyBJ5pviqb8RypVunPd+uZ9uoYGYsFfyxDZo0M+PrPQjpNDQpdayQjMY
P6JQE73SC8y34KN74w9Xwf8gYxHpTPumcgwTMQ2lRpVO++un6dKRPfoOssIcqJVZW6oIiKWtBqCk
Ctzma4MC1nUrkk7wH2cW44pAS4Gh45ysfIRHr8zASqEBUdzX9yueWAcoMEXNnRcNMWRJ986hvi0w
Vdj72h24/wJ1tzUndcnnj3+EuIyPLh4Ksk671rBWatjBOGEKn2xNi178nEfrlB5udgGuaWvFOvvQ
PIz7NKl3DFOE5ruIGM6LQMSFW9Mc5wm0cKMjo2LdR+uql1QVtNy1vz6YCQgRIGabEj+Nm30GjQvd
32b/3Fqm+OdHFjGuQjH0gbtG1IDMnsfd8NSgTXzda84yaExUoNX5J20/aNRPrahODzLrEoltW6s+
GsC+nleBrj1qqRJet3SWFghLGGCCAALG289GXKcR4pe1M9V4CtBbOoI0xBy8pJzx8Fn0HUXHcfGU
u6KvnK0QIBzi+HoB/hRcfWKsA0kgUB1SHJp41TT2jNp+5gbWT/sA1tawvTHaoAO+PaoiUKd8vb7W
sxsN3EY2QD+Ag+HJANygdMU4isqnvMgpQPT6QQ/yAG2lUH9cYi2qnjBJFfxDe9ISlzw3qlIcOzTz
cSCQ5KlKMsTZ4+eNDeDAbusSFX/x9KOerlCKq22DciExRJankhWdG7T2M7Qq5/rRNPOgRsGoNvmG
C8lHQnxVgB2QKmhgHzJkDCqx0qEvUlr6nOpRNdVP1KtjFSCI619TPhOyGelMmA1luUFgBoIdjc/R
o/FRtkPVNS1/Faa1sahL1hCzMUeFGZZzSQF3qBcLwBDcitOzlwITgD6IjYr4+/VFXfp2mJ0F2giD
5kABSR5JlLl0+YJF2WX2rU1vtLW4cdD++GdWJD9s0mJZmQsrrvdoa7teuVXajeMsfqjseMcLkRzP
GPQeAAqYGLJqZ3JEe8/1rQHNMdWK+nr3jxb0yZNzFIVXtAtdoJNKXwOEZmRfXUrCcVPvy7y+Jtmx
Z9pDTnyGFTOpHnM0FpPZ8cGP/ljtVDwU/QpF9E0N4C2jkpsTp3FaKKrh7Q0ci+3eUG8LZSzRGoBN
CQf2aK8+U5ajrweIGIU0NG4V93v3o7ypYhrmcRGsh2wvLk4NGPfNB7g0dPNvo9CA1zG/hPKTdHGS
VEfdGBSBmPSs76eDo8TTR79HkzkU7AZO+dzt+y+AW+2ve8rZm+lzsaAFwumCdBuKi9jko8WC0g7t
YRGDxYR4ubPLJIfknxqDHKRETWhLHvni9h2Zk7ZvXGq7a8Uz227Zo+7tebX+1XfZ54owJoUZUw9R
V6YQAJQkrZcayQFUJiFmxgBZe68ToRzQhN70ToO/dY8BoPsfi9JLUOMN70zFBNxib8UD4u5zkxTB
HABgl/lgnKLJZmZ3MTCCGgLPFBNFNXlEpZpsTiZR2rP8MVxDhnrF+7xzgjHSw3kOFujuAaW+TZR/
npXgbBzZlfavMdRMMYrPjzuHqA4BzvEx7+CgYJOx54/tytRFhzkyKH7QkX/WwD0XsweH0b3hDbRr
Dzz9df0IXLSA8T08U8H+jWv61MKq0bQZREQBHN23s9jp+437RZrT/fNwH5mQHCQ1XOaiyQav/94C
mvOhBmawfGvu0DR8ALvjXskDcNLyRNlv+ebW4qQLVGMYydVzkSGX/XeIatyDUzK5/v0uXm1Hi5Nu
T+7aKYrMIlyCVdAC1NMCZK6b41VtkgVtvuvWLjr+kTXpIp3RX1Uxs4OLdCojQW8O8g7fUjbC4oYV
uZI0zeAtcoUV1npPmcECQAl+ZF255Rgb2yOTM5njzFCFg++5d1O0hmTwoTcNNszKtx/YvjEQOpqN
TGTLpHSCFcfJ+STcfSrWSMvzsJ83/f1ilPjvJslDC4uqMWdcHGzMJ4E/DYUMkBOAbQrqLdtLuniJ
QcjNENPhoHyWodv5MgBwVR2F/FX9okQsFGIxhfe0dWlKPIN/nOcje3JjZcoGw5vVAtXyoPb5vn+o
owxCwEXA3mrF9+7m6MehDapfJNA039mqmZw968UNh8lxQeuPQXUQo51GLFYsgI/TP5cr9BEMcEyB
vjMAHDdov7ulE/Jvm9V54RhyCntsVQpipDW0Yc4tjJ+8uYkgQqE3QveY7MD0tZ0PnVI5/vsT/3eN
UuDyoFvXkR5rNEGXY9yUiWBbqg5/8/Y+XpcUv+qsKIAbQebVxxgy2DHUcbNEg5CTFgEaFmoboeWs
tifvnhTBtKECkKzDytQDqAlzPLE9FLe0CKi9bUIl8cekTQNgUdQRQEd6zjKAw46a3eIQpCZgyjrw
XXOrRX3SbQQV8Y1kM6ia6hqqMqJoKK2pUjl6R7VX+Q37Mq9u5FEjxo3nA52eL6jhcXsrcl4IMUhX
/2PREv5zlBeMFHMqKoHFHizeC6b9uyCPMWPpN/v8pr3bipqXrnCI9qCBgbIIeqpyfl4XS9eBBwBa
S4XffSyRDV1eAzPxDvMbCk4WNR726EsF1bdU3VjrhYgNakmMBqticuksugGcA55X0yNi0Gw+EIcY
e6Z37sYWXrjyjq3IMc00gMN2J7T1LfNjHNqEEVDVzRsDRJcitYsSEwZS0fcWFZHTbcsBf8/VCf4o
ZL26LzR297ZvJUrSB/lhUwrg0pf71AxEaxEDP3KW3IId0wEzJ/HNKpoC99AhHQ/GHZBQIjnvMYfr
/w8ivxcCJXgogF3406p0wzIKqi8LozV+eucmRpgdPNx82SNaBqFosl/Phy4V7VyUCsG1aIsyicz3
Z69zp9sNrOV70d0X1kZcBFDKCQq8ALYSyk8/OD3qn/Q94qgLnmn5wbjYkwJQV0v8BezCWYvuJdCJ
9fSOERjfwpzbSuLe0QNqGVsPu/PdPLUsfVdjbNIOI1YEK12gV2EH9rQXQl3i7TGbfvFz2YRAnV21
pgrJUdG1RAS1EdukwGaMIK7t3Kz75KOrI+OmboKR++mtEAsAw6GGMZXA/PIX91SyKnds84a2PRBl
eC/crbFoLYLXJOqjNTACcSX95dfkpz2I/BqCufN8rLlKAV2DWhewkJA/s16buzqYwG3l2z64mPyy
DKrAjrZWKQccGMWLwAMuBR8YmA2p8gD4eAbEstH6a5VivADz+e2bU298StlnZCOSz7ARo2IpUYnf
ezYEyVrfAt/Z9d3aWocU0nRtrbR86Uq/aBZfGzmUHA72FoO9XG/9XAcucgzzg3ETJ+80blrpxNpO
R/NmaJQxaKq2DwdCb2aAgZdxMP7ijSOsoenxyQJhATsgWVv0bsXwIOLmBObUkoXtMGyErfN9AR5N
IKDQU/Hss6K45Q2kBs9M7dvKx1glbfEXbzN4Mf6+KKWBBAECz9K5xRQuWbQWJHolRlrKgQT6egPo
9kad9XxXTqzImkdFbrb5qoLO33TKuznVHm10ERSDvmTrumHqrCr5uSIg7sChh5vlTIytWyeCdq8o
hCRjmH4wyH4C5RogJrzoscg8tpPHz1h+HOuFTfgc+GXAcH3e/XLS2mhzkfR0kSilgWl1T2/4a/nk
7tenwfD7Ha/8JYQ6ZZg9A1FSaNGW459lDOI3CCkFaOsByHI2lguJUe5AEAOzGODR3bexYF5dMLGG
jKuBVvLmM0dGQsEeWLwBlxQK5EA5SmGpoQ0ratEiEg8P+sB3c6Di6UHQcGu29lREH+n7ntiSopPB
wLhgi6KvyIaWiAVgdgrpjai+Kvut3pdcpxELA08H/gNNGwzBS0eibhwQDqP3BNzmF5X83qvjHuh7
3yDAl2d9fD0oXjjfx8bk9NzhdeoVBoxxMHEoLK62hLIu+SZoavAGAMvjBbnupQVMnlsrIvpDv/de
q2f+m/muaJGyhF04gJ+TRO03QGRsaDE8CQCQ8TuaxddXeck5T36E+AxHrxDFTVcgSQAOsR4AjheP
4jLghwHDy/smpokdbdgTd4nkMCf2xF10ZE/HtAGvC7x6GA5kHgyJkE4pgj7q9mMy3Gy9ei7sInIC
oGBE2xJ+I50FRDWyLjYAuOakjg9AkzIMTi9brALnFyi4nI6sSKeAg9CgUQms0OIWwJZMfx6LjXfH
RRPgwTJtsOJDdVXyfUyFgeypYujBzkhmBiXkbbfzhi/Xt2fDiiG9SWurbwimfwBL6N7d8anzfiu7
139mQtqR2Zym1R2xkMxQA8fkkTEZe3N5/htWPKQaSAQQMmRer7Z2IFewYCFl94tZj+P4m51uXNAX
XevIhHRyhpKursVhwsHcLAHZgLGWWw+GCxEPK8D1L+pkgL5LaUzWm5k9dGCXEqdFL4J8SjBl+gel
9BhhTJp6Qfd7e2geOFLf5Po3vLRAE9PvyNUAygeA4/SoDhrTLDajzNN4JKDeYzVteNtZyxABHf0f
yNwBVg3FQrkkARnwdcR0TOkTUBIEaaKF9VNxAP3nTVajWwkd8hhDisNu87kg1+Y+DbsYJ8DzGcLV
MoC9aruxUWYcWMxqAyVSHMy9k+ghagZbF+SFeIe+P5SLQcSJNYqZiuN4t1hEDPlTUS4QD74iUjDx
iq1DwcyM1d043m2+by8d4mOT4p8fhViXtS1RhEnoJUQqCMhnjNaFpq/HPADjj457hd7Vf+M0gO0Z
WFLwx+CDSp7aTEuhzVwMWENm3NVu6/L9L3sjagM4zMBS4CDIc0OkYm7dlqDnUF1kiqodtFsINxFC
pavpxIK0VeXMhIA23gzVvt8bO1GwxW2x/SK/kHOf2JH2R+1aiECMWMl0UIMZLevxVgzTx9quSJTv
2VfrYI7Ah28d57OaP5z+xK74XUd+AUYxpi/iCw59bD1TZKIkVIIOmhOO3/wUj/PU132RaHRRt6O/
Ngs9ImBc+8CSjxhZtZKW4gd4z39A+fLQ+CIKx/8h4zzh4jxmWtzaS/d0rdAs1/SqhamseclmBxOU
L/X46i7Pq6qGCnp7ypiG1x30UjQ7+b7SFY2uVNUqwn9ELgzy0aYIlJ9mtO5+fgF9RApYE6pNfp/8
Vewn9hUFXRUUWwKnBRaM07X2LSAlw+KVfg1Kas94HzZ1fi9liWhoQOxFiMIZmpxGpRpGmsceEzco
FfXIEgEoDrQkfVhCtKfirQgmfrDkJyfWpHTKsMu5JAOs6c29U+UfQ+VgQOVecV9y3U02du0sQIOY
CaVHqJ6hTCD07k6/3sBXa52yiqIMr8U5Xoh1QH/j/hoIOnTr0dhft3d+Cj/tgcAbA1Rg25IpAJuV
Fwaz8OIWHFtCzSb1XvgrJtXHzAepBcJzm4CxpvYz7nv73vSrbxqJrv+I8/2UfoR0PJzeI1n1x6Ln
zx/hNUjC52CNeLL8hhH2DXtnIQ/2QMWGsU/3kzFaCnko8YIgNKMgO8HRKHbZFzUCEwjcyA0NEIGg
Ksie80jbYmY7cyTJrBTx1NqeOtfBt/Yqgubt6sQVV38QrzgsqrWrDPbt+jrPMiZhz/IwsoampmCU
PfWl2rVSyHzjMdUA9QptGX9d/o67CmgrNC9NELPL74Ald5g39XiWCncV+QSxEtTLMU7YJ2hKWMRX
NqS4zoaaQF2GFE2DOQCsEGWkVakmBgqQx2DsJcl21e2KvpgvGkfaK0Qvo4ztxx9IRJP5ETWUeHq6
/kmFZ5zEAhg3RZYIhBBo1GSleYXOntKj2+97y5S9VMBSRh5RMIFOwVV13dR5gUpMwUBU1hVtD8E9
erp9DUiA7SIbEAreBkiK6KEaIRwAeJXbfonB9DdRMN8WyzlrSIgPfGxXSjwm4k4K5ubBfnPovxo7
voPOVAwKr23wk4ic8tc8tiSdwxn0UDYokyjeE27vi7upRJ7Nbs34f4HSXwozJwuTzh9x80HH3HmH
8U2oc2NUcx3iMRAxLj9ggt34urGBW8sT8eAow7Hnwm2VFDM6/DOWVxBz4juK+hfWt1ucrah24eo4
WZ4URUsI6S4NiF0+c/u+CIe7cedFUwy+t4cMlB3xZga1tUDpsioxxOV0FPs3xtg/I+xw9udDvZ/2
Yv+27mHx1yRvwby1B+Q+ptvAji09AL2Buvo4f/bE+xpz0qtV7CGnAQZ3W7PAtFUoNiT5oD9hflsH
S4Nga772G3WP8/6VBh7nox8hPsnRnmZosai1B5w22aO+CLDUfZdAwAaUAdWu0HxeRcvmNM2FoIMi
FVpmwCWieCCP4YKgr6+zCQijvtOfp3l6XAg4+RlbNoLbWesTJ1/w/YM+G8A9Md1+ujhPMVdWVBb9
bJOlBxY0gRflL2Mkin9ZuJUpbtqTPibI7VTMwZko9ycLqm/tM0BNUQqdDd3v77xQ36hfXLgPT5Yn
BdS2tkEYLXDIMxoYt9M0ZAezbcotLtsL2YWO+8EDt4ylaZh4O/2KqwNOEGtCs5FYv8/OR8teJveh
c79fjy4XFgPeAQAoTKAkIMUsBZfRor21lGjAkXx4GrtuV7n179dNXAqY4MQQ1yygGtCmleLzQkbW
5iYCWFH52X2aDEkech/EJDPE6PIo3bjxLuRHaI2goGhjbg2vdslc7/HMM4BH9Cl4V8wMLCjsUVGe
1ZHv3WEMri/uwqE6MSZdBvZi8K6ogDEm+mDcL73d/zaC6fNVI0oZXzd1hlDCuYIt0Eig56Prlip5
xEhXT4MAiggafD/d5SFqptBgUw793dY3vOQWwBAgRRE5PU7xqfMNmdqZbYkt87y91d9q09fra7n4
9xF+BQIKmyRD5bjWemBpxd9ftXG9m/qUBmUPLszrVi5uzpEVaXPKrgDzKoWVLntaq7e039t4j/wz
G9IBMjRFY1M9o2EjhFvA8JdV3wvyft3IhTsL5XEM3KDeL8DlUkTlAECwqgCYRD2st0LXqhbJzY5s
MeQLD5LuRkC3wGaNtBhvGluKpF4xk9zjsDMdKIBpLJlx9eu/88iM65je6Vsf75JL40JCwRLAHKgV
2dLXK/vGZvbwubBiVz7NPsZTfC0gO3Vn7a9/w0thCMLHguQDywMvvvjIR3duakEgJG1BhCpGKhTf
DlbAF0FuhBJpuTkWfsHBBR5NZN14MZ0V9qZldmtuAH3QVXsNd0VDtA3HO78fcCnoOKOg8sXzTF7O
6OUVAaVj4zsFGBmqG2fNQA3+yvmGrPhnT/DUKTDMgLWgFiMYbmTnc9SxoH0vyDkN1tA9+PNGfD1W
hIRas++uP/B+xOsC2KuP1nPyW2vpZh/EUV0CzrfVDLIpB0GMrlBwj4IbFXLQ5HmZeyMpat2Lld79
Xg2ACQflYFs7Rod08kuFfajOcs8Z+4lWf5AtqRUWzBAqF1C8VLJ2CqpsQZo4dkZQdCPqCyulUTkW
TTgxvXlzZ9f73VxsftAaE8A8FRqPkzd6QMOn/Vddy81EtVkWgCS0i7MSzK/E0MZblY9KOHkA45sA
QmyUzc99AlwLqJejYy+QS/KNbhC16ZfUQ6WQgo2gghNuajtdcHJQZEOkAC01xIuzzUpXh44uh9+R
W/uAcf4k3XP/tf8hiGT+6tAQCM1PbEnRYlCrko06bNkW7tgq1Hi7cbteiA+iMA6mKwMVOkyjS1fe
0iglBO0xnIESHTRlDYz8i8Fsfo8B/43dOa90incG1EiEtowQUJPiA6iMXaVYYGuMBU88hKrm3K+T
LhwjK1jtgAIib7m321jB8+guDENDCLxeDi52KQgiLFoWRZMSwEShWshvBJ3M/6BaKPbj9CALO0B0
AZOoqWcTWBnv+8byYIfeWhAf/8QkstB++x+h4ue3L8wBu2ohd8V9IteNyKTNRd10DdJy9sNhIeZD
82c75JEdQ1Bwp82Bg97fZvp34Qic2hXH8CjOWwyUt1zDMlfQjYhLbNw5kfO0hHW4PQd1BkBG3qyi
hAyUJ56Tomh9am2eTeos2gwh7Yi5aHyIYf46KaMsAi9ywL5qgEL7PdSPt1SBLp6NY8vSQ503ZVqX
wjIkqzFrlgfZoQJGRQ+357Mvf1MQb+DCQYX3rPMMrDPv0h7ZDWh347RCs1YcDDVWPszdNpj1PFBa
0Pez0EPFwcf0l7SD6ZBx0P6PjV+my87WWWiZ2eNGNiBSptPDgGMuMmlAqSzobUkpFaSjmZNlpcBW
Yk4aYVJLQOgKvNb/MFB/fsBPbUmBUncyro8tChxmgvnvwPywgy4RNRz60u3r90K5W97y3eqiYiw8
ZStOnx/EU/NSEG3YtDhAW3Z+3dyn5Y1lfzXXv1EMhxHAs1RUGqHoIWf0ObWn1DBhpIvG0BuSYrci
d7SS+iu5p1/AEI+lbYfOz1rC2TYemZVSfKfsjcYxYFY0HgwMXVqPEHt/9OIG0yKCR60Mytv+R703
UA0ownwrYz6PqeK6MDVMVYHR7Uz7ktn6MOQrnhgAfqItzRDirHsIpsQ0Ipu9xkt+BOFIoO2gn6S5
cs26xEXRjaaJQhlA3iEZ591sK7PfzOmLCiWJdOkPLfd44FTqHF4/L1umpSNpjtWqkQLVCFEu/3cb
Wd1sI58ntXgN4p0jlG5QlZC7fs6kdh1y6tYvPnodNXHQZt9qSNmvL+ZCxejUjBQ6FUNZSEpBxD7G
uCAC7RW8Sl0IvldgJvtv6b3z9brBSycQ2Rjebw7qEmeHA4QhxTgD5+ob469J/VWT2GJsK1e64IoW
7nbHNWwLuYqcv5huZ1RLDVrgP9pR8MkUFQJoaoSYdd4uu1/wCIjNwBJueCSzcmqmjjrCtIZqhABk
Dom7L/f5Du2a/canE9FJOuGoTAm2F5B1IEWSoherGB3HFWBMvV7BDT/SaXxtaA8XKb1pD54Sc9/3
zAM+wwFF+jjU3Xsz4FZEv3UEQ2+joIM0Lj5bJ+0RPNV2HeRjZz0CFgwt2dW01qAxlv42995FDW+w
uumB9C5ggymU2UDyXkMN2x/cOSVB2jBjZ9F1BquvVc73uQkGmrRFFznse+3BcIucBD2jRai0/8fZ
d23HrVzb/soZfocPchjj2A+IHdjdTCIpvWBQooRYQKGqEApffyeovW0S7Mv29ptlaXMRFVatMNec
PXhSOsG2haXTuG3BvhvMqluhF2tYA0RRCuj2lQUBJiJt2Y1XuPZOjGkRq2MJWqXMABcFg7xJlBYu
AROzMpPIq0X5BNr3dMOoyi+s85mSNIplb9Z5dcPbpp8b2uGRot4pjX6XUh2OWKYLNf1+aRJdLv0v
P3O9t6BCQtRkofb4AV+TgYy4xZx36WuEsY3ZNSJ0x5FcKNiei+w1IJSBVAbuHMC51ftrF7wZnREV
fh55p47HpEB0X0QMLan0x9QFve7/Zy/v4kfefx+4WN4YXp1dlzZzizYZDiMoyQvKnupu2qdZE4wS
gxxjl+7b9sKL9HFJYRJLqgMfjpG/Nb5tQB7hWHpOfUSGT9RsvzT1JZ7Nj97svYnVcgKQYbNJwoRr
PAG7R6nhe+bj59f+zHEEgZ0N6jFAHYEwX8dnU5EJu7XsFrPK2THbkAhwh9fDuPTVR5A3SBJk8UUk
70cnCrMO0PWQ0fFQDl+F83XOIRIAFSLA+cVW3OXAEk3o7dFbFdO03aWU89xKvrW2eodcoipV1cMa
j7TYKny9BgwlA1iZRexhBMsawAVyf6m4e9YqdEUw44NyPAQhcGrfJEh87D2aVWkLYncXYlZqAK75
CDxbf5UTAKkR5AEA9UT5C5CQdVffHbNOq3u9hSbklayEX0LhE4SdFw7Kx/cBVhb1s6Whh1LBKpBv
QRCnMm3ZsRsIMV116DZVAY/pcxZA1eTioN2ZxUMZbGGMQt0S2fRq8VCLoEwVuNKt8uhML67xS8+/
XvikM4fQAHoUa4eKAFCWy+/wdoMMQ0z62OMl34krJ14C6T4uj6AXj1BE+y8W0EClCHyZqPk6iGPf
W0NI2czMfc3TMYsc1T/KeGEv14L2q/t4Obk7s4DvzK28R6/P0Oe0UWYR3hBO4Egs2xDEBP7na3jJ
ysrzojUEvRYBK2p9V3kPbXVlNLefm1h2euXccbbRo8McDsic1wFQ2jZVU5tKC8cOlJpylN2tgHJM
2v/qAM753NaZhwRlfwgAgw8FnO/rQz57ytzPfUZ9R3+pbd23ihsbscMggiE9EnkBHHNm8d5ZW21R
Z7is6ApYM5v5O8BGSDNYCJ2eCyfvzFOF/hJUtDHCCY2Y9THHmDhfpJxbH7l4oLUb3RHB58t2rm6B
kisePPgIEOith2tSiPwRoeEmOXdDWGzQZH/JtiOoZ1nihX95LAOjmm+MrYdrWoLbjMk/eKKS+dTc
UOO/qfm8M7G6q7Q0BzfTYUKEDZqAi7NLryx0MMThErL2XH3pna3VKVDoMii6lCWbKyPudpjXCwTa
je01ifv/4iF8Z2t1XUWldb2w8V3qTotprO2V6sYLlr4TS7Q2Fof8xj1eGoY6d8zf7Je9qh0oqE3C
maPMxJ3HKtPBtQzxxAo6Uf/NIYRfRb3JRJ9rXd916iYbOdiofPIwoUwHxbzHIknv7Bh8xHcXt+3c
rVqqEX9aW8UUyDN11iyPBwNbuLR8tm3iNhgVv4AqHqL4hfjqMtfWcvDWzvCt1SVbfPNkQTgEAt4e
HhH3YO/6hByA8zx0rwCei9C95eC9twUOMdTp0cpDYPiBrGCqLNkz0HAi0W0fhiuQvOx0lH5emcRK
PJLJX94/2MN0nodOODzwusSrskFVqEBy+Ju5rA7HceuGS5GnjYdxc5Fl+MMcByah3tpb7SAUlYS0
TXyfdweWY78L7G0f0+N/ANr/GDstlpB5Ia9W1Q+5tQSRS2fZkNISoRqoUR0OGxv9Iug/JiwZ95c4
Vj4eTZgDdgGiyRbitfXgD/DWJUvbGg5/2LEKGpgo7X6+V5csrJZuHHqu6Sm2CnJ5PoBckdqJC6/W
K8Prh+OHLgpmbyG08aEKR9BDIZODoz7/6FEy4j6H2guUm8L62P3AQcRA+3GpNnY0nEc/ff78Cz9W
yLCGb6wvK/DmohE3Ne3awBd2FtgrGgy/FE6iUGiCigtp83lLqPCgK7VwnKzeGohLZQN1sFugyEQA
2qvy2IJbPDLLvt1wIbxLj/UZg+aSnXtLww9V+VVozV1Jsk6BXuJCT7WQ2GGSw/Gb7/oJE/WBs0Oj
9o6JMHv8fEU/PgPOO7OrM1MpltpgHK3xwQYXo5Zz3TRpZNcXqxBnzuZrmAP+kWXAfg2DclMIReUu
QlLJlu+LnO8M2rw+pOBsP9/w00ILAk7vzz/uTASEAQoEV39aXT1ylqp4RspxWnn0m8tXA9lK3Ic2
5rT6jfZywdzHoBjmwFcBGZWFqnjNHlH3KbdlQxBw5f4UI0K5QYTyMho+YPgAdKd+FuiPG+ta3l4w
fMaVoau+DL5h9BjebNnlN/didrrOqkDOjGevOE7hcA9BXzA4oZWaaBCnuAhaxZjbx2cIXgyPno3D
6n2I/yeMiLfaYP0gyz0JylJtyL1RUG0+DlTNHsEgV6sbj9T17TBWFrS41Rli3As8oEg6iN2NR1Lk
xnxj5bNzcmg1DHGDiASgxbnujFhHzfM21bo0B8W7SbIgb0CSHCCrAfN0OTGxSFVC/NCvrKHY5+1E
Tgg4Ib/pQ5KaGXvPJaNMTNYQsIbMQlH2ea6qjwZY4LATPC37jZ31Uok8TauunLwxT0Y6NVuHpcpm
rqkK2ek+LzdZxTwv6ZoCIcVEeXVNVG/e1xCKi+1S4tVlU3ZnK/y5dLQ87hBuY/phXkqgUgRAalh+
MTUot9XQkU81p4tst0avYjIhCqiPJpg/7B+dJqEgaWelhLT3QuCGYQFKgo7TMTvRITM2vJ48VCzQ
yjOE5U/g6hJfnJ7lVsIgqWqFKqQ6qe9NipLFAk0QN4DEpY7Otjei0FrnWX2ttZg8BeFITnYe14nj
F8I2mxD/jCohG/gi0kwtN0ukObNHlSoDBCXVNBMxSal1mgYBj8sbt2RxW0Ep9FA1rO5ArVVQ54jJ
HuNrJ6AUAhpV0LJo0Nutiyq9QSrPf2Gf+C06/5lIxtFrIODLxipEv4zemLOpXjXj9OJAb9MfRUXi
vNRz33UnbddghSAg6co4LcadrbAjnzGABT4qOy61EpWOweOnzJgOE8TjcDY0zNEO6VeQtCWpR+8h
tYtvqKEfpGfyBEVU1HMxdhAyK6Ohxq0iMvXptpVd3vmymTLpC2CfeTuP0HJo7EYNFG2q49IaOhnh
zJiQCprsQLSs+WZNTbkdRkvxS6HvaCpFDP1cHvCuMX0Vr4PrzludAdwsKNj++ENrp4E1mD/Jog6h
6M0v7qlDqAoVehmQbA4dNcecRy3mqF+Elw0hDqmYlD3sGknJ0cIrjAh1qzjlRUJycJe13L1RB6hd
l/X0SCDdfAvRzwzLALY/Wy+yXVanU5Jn9iaz1B+V4T2bQkCdAnBzP9fo1gW/yeDw2O3TU4ZK5giF
UZvq20pmt4tRoui7milbizjIvFkvtpi6vfUoBaeTRTTQ21f6t9l2XRKg3AYEE+QKQmxjoFdaonmQ
HzaoLaELXJahwUAzDhhsFQPxpj91xXDsUzjEvvnWzmmsemUedKy/VvsuJJ4dQm/7SkJLF5LhyLhE
sdMnZwsl4g1gPxvbSkOoLzNIVZUHNuSHuZqxYyVWHuG/vrU1hQVuocqgavn33mtcVBLrzcicO0Ym
/B4EcDQPWohR6o53GuYnIBjf39UUlD91DhcCZXXuG4SAUkn2166jQbLPdObIUZSESplAWDaxjeHB
zpoEtQn9EfraNJmqYbqqS9OG2HvxJS3nb01eb3JC+y3Ve55AJ/BEqWIEpjAhDuoGuVU9olnzvTWH
WxCChYUK+Hbm3dXVdNVnaeimami1KUSNMdCl1E6guxJXzXxRFfRkchA/NUM4GqkAO5r1XZun7dh5
11xlZqQbyui3Rs2CjvLeb+ZhB37cCoK/xm3eaPgfYMTqBvWOaMJvUhHNTY0BHF15xDlFZFVMp7xo
6oAJzHGa9pPeKEmh02tGQe9CnWQWDnAdjKdBTkr3CN1ZL8qk/jAbemyrZXvoFV0E0LMGAXeeZ1ut
E0rS2WXCiP042M3tZObNBgLLdsDcsru1wPHv523eRtQYn2oFuhvdBLHmKXcdXwK3GPHUSveQh/Z1
iBPtoQQMOVG4+IgY7rbvpk1nTXcDUYKqemmZpoD4HRK03AtsA6Vyu66jHp5Tq6DFCSAcOGOc9hv0
3pPWbr9NebfR5uoWhC+bmmRPLq0g1T0nbqnjlmjVDix4+1JpzMCeVY6lk2hhQODTbM3ep0Dn+cij
g9nF0VcW6kRvPs6W8+wQuOoSM6NsOORgFoiLFpVFRh+lCeheNj8yteORkWX5yajQgs1na2H6N714
rlUWVY16D7lQ3S87SncqMbBJJtTJFM2LVDBiV8I7qAUQvSlXbweJgkvq7CVU1DmEYTHN4b7Ist0o
rbk1U7K3Bu2JgzMMmjXKnsjsAVzNSeoWV2Y3HWlhwqvX3smtlKeMGngPHQpIsjw6EP9upu4LsdWn
VvPyWLGauOpw0fXBAJWikHAgVFgn4jVAWGBIvFHSIioUqNS7BCOAdMLonMzJgnCWt3OlXtlddt05
TmIWuXpbYLi2j0p3eEbUlN3UWBIWTQ7Jy0M5tiOewkoHCR+XXkgxsBYyApk2rxnwfGSejLvMagIF
SvNhXWbf+7pqEkF09QHuLDPAYi9zbVe6FntwB5ECoNxn2olBrDpx+NSHuY6+qdVIMyx5LWPOoGZD
ykYL8pKPR6h+y0RveAo1utaBSHfKGA6eOkDuHjLcAcg5i8QkxA00G5MkLjPbqJfajKqUS6evmlJN
va+OlfvEewiaG6j/h6PQZASxTBrqy8hNtYgiEOr0R2Lw8gsGcLTQVGsSOWJUt0S3iy2CpkdN7dPO
rw3WBTOD4HVPCJrceV2X+yKDb54646WXsgEwKbO1IrLLzguJMhffZs9THlEarOuwMPruiyQppvxI
Lwt/Io5+LPoua0OWGuCrm1AkaTKFoAljYxf8Akpvs98pZQYi4ME1E2XOLAxcGmnYdC4U+3gmE5ZV
VTSkhEH1VKQnz+P9C8Sr2UtaICAMqJzZbQFPcq953E5MiOOmQUv6QoRgJm+yGIkqYkPVqSbqt44k
ItDFXACEOrsQU9YRKzB0qqBA7f5ock79UcG5csAlrmnOS28ZQHsUICSuR+0KhKJbKPQeB+maPrXn
27byrt0ZO0Wp84MUdkJbfYxr6e2KWTU3DDge3yud73qd2X5dSx0wZUwiMRZPBr93IFMb9QryBXAZ
TnvS2+Z9NmfmtlOUNHI6T0Cb27UHw89KjKYgKtfuXOnWiWF694ghsDTkJbX6baY6m6av2qvRUzoQ
j4p0Q6dGe1Frtb1RbO1YmuVNYbqJ2szbklsJ9IqjvoIroDRuuOIPph2U3bDFILoNEUF6P+Tzr16D
/8sWFWA6FgGpRiPmk9ontmDaDbdMCF5JR43wajS7fBIAB88TuwNxoExUC5LxhOY0RHH6fibOs2I7
Y1gUXhqY0DUHqHkso8lYhKEtNu2cuX/QJNwhouCk17MnExraPjE7dUvV/muqDJuxxDqJBjq4REAR
lx5LvIDeBPdaK4kqcjXqO69vAzKXjygUR17VfNMWRAjj+qmQWeqD6IfD5TO+cYYKfKaqPGWaA/iu
ajJEIhjVNDL0q8cGkZFzKBWb+6SslUDJ+Y2NF8R3hpaBMirXA9LwvRTjps4bCDuC8MHrQjy1J/Qr
4syoE0kzBpaaPp5ZFk2jCHpooUCM2z546cLG6SVwng+YavmRpfRnlZnfGIKprldOmsGG0O7LPmqq
lCdkTK/1tn3OvfbaLCpAjBX0QjgcczjK2o5Q+uz9qSU0nAwNt6s2IXacdkllWzZ43XvFT7VpuKpp
6x40Q7GDmgCU0eb0UKcFgKMLo44oGASjMWQNCRC9pcnYYo7dcKPB8xCUmf1XzezEPpWlCLxULSKp
O80XOLI0SS002/U28sx059A8NNPe2euC9XeFCaqyuhXINFoUnqnfjM0NlBbT58yy4OJdcd0Sd+nH
QtwwAwxJ6JBqL6ds3JRymtC6L72eBKVoizrI83FadJWH0kdgABX6Wabg7x47qYBoqL6mk5NU/GVm
3c4TyIhBW+5pzQayUwFmq/f22O1GNv9qymwBrYiElSbf9NWoxTohVtLbNZKcsjpOU6PHwDWFtJhu
ncI29oYGWW8XypDOzAPVYlsX6ohFjzJ2rfbtN63nyr5UU/CxEW2O9HFksZfOW2e0C/RkrSLUzHk6
ToS/NJPqxKTnnl/o8xxkFVK0mcsnOffE86fBUQB0KThIGq18kKhhk9IZnmv06NU9fF85J4hV7Y1q
M8OXpVx8FEdQBdzD1ILiK3cQW+HNVL8jem2/Tq6gY8iHcQ6ctNTUaOL2FOMl1yiWfLQ2asrlYc4t
cUVKhuB60Owom6YpJqMFJXLssI15BGcA7SgY9MmACD01c6QsvY77gkTTHmj53EEIOqlHmiam2qSD
Xytu/5M7tHuYVULmoJR1+mzQximDXlNAmaqkdl0GRV9quC995m4VM1WijuZDhCQTDOLUtpO2s8Bg
oKb1HcoCxhaSdLNfcMi4oETgBoVlSgOJwSg9SCMM8kYF/qPwFVIg5BGiVLPAxIcXEVElvZ4mTeKE
z2N9j2I329Z5Z1h+zY3xwVXcfE9UXp5Kx6yfaujtHkyXATGiDk3sYZ7kxK1G+dmSbpm+GMngBJaO
8XEnN9oQYLCs8WvpiltXnVzfET3IFktFsC9SN0aCeFzo35zMxYsCbFo/hrYwp2c1LxSG17DFLBMG
5OkXReflY1ZO6ZVsnclnGr1ulS6LXUsi0+X8i+sU5t5zyHToQQYIdcJ6qrcKEtSoBEHQHGiNx0HH
MkqxRyisvhisdRO7yAe4Mz7pu16dAALPa7Bv9Dw/FlWFewYS9zAzKm3PrNqKXTkUB70DZ7XkDjh7
m7z6wkZP35CskWGG4xcVbV6fMOkOT8aQWtgkd/d0KHoaCPBubHLh0LDXbACXURvOr4ZxAAQeUyPx
3OQagJSqIn3DGbtfemW7dKeYWR07TTtcYV5sNPegdka+QYpMuYVsW/XgFilydVmYVQEqTq9xfKi7
z48g8mtuqxYSYb7nCBtZvo1EI0ZRAI45V+tUBi2Gk75xEEdgyqnF6AoKHDZimtxs80PW4dkJ7Hak
epguLdGRgaObjekLw2wc3vsOYwlFyw99WaRfrLGDBKMnKzUmNu+emeXKPR/yKbKdEmFLo87iRUfK
cz8Mef1ARVEMgYqMeTO2LlhOMhtFOdl70xU3avXAB7MIqZDwhUiItBFFAE/6iAJlkNEKEsHeqB69
VEk3svaUjeCd3vuIYwbg8PK5uyoczQvKmiA4E2OXh1yM1d4c22KjGLpxsLJKA9vgQm/gtPg/fK13
su9m6igb5LZWGkz2WF1hjxGJgrHoqNG5jTq1BnN+54p7m5bpqXMkvW9xUX/0Hdou06Ap16Ze9rtU
VADx5Rw8zlYLfcuiGJMBXmjnOX3+5NkFFHpTy0K3DdHnFatpcZJcVpZfGpxdVZbn7A1dUU/DJITq
azlts4UdDOII1JSPdTMy1OS4gmm4grVf+2kwwrTKc81XPbhMFMUc61s1l+5VyzIVG73oSI2g7ryb
EJrpAQgeRYnYDqlwVmpO0PbjA1XLKh5dLn62OHD7nppmF2iqVA+FJzhaC2TiP0p9dvfmBMKBwJqc
/htcQvfQ4xKfWGNSAJKqrsP8hEEVCKcVnG8QKoMYeMRfCcNAlNIQ9xrEGuO3lpvqNrOhKQsHp4WQ
KYWnrYuSfp2bdrpXGof8qLyWbqYKLFt+B8Xt2UcsJ5+GLHV/UqMakCxo9X3P+/GLoPV0qkhaIHph
9ViEtimtZr/Ut/GidWiKKCh0Q2+k7O7z0mymAEXQcm8BcyCuQPRLHiAfMz4Vbg+NkKyrIY1TdvrO
hmPD9R7t/hqtYCdxnZpj2KemedKidgMnZ1X9Qaci36jMbZ8wpYVQ0bPSa4Yg2kH22KB8ozhlVDhl
irFVNd/prVpHltfQG0hRDIcq1cyvs+Hkt5ZSN1/aiptaINN29vDkue5LkVYQxwIxLmLxAlG2rzcG
uyo76fVBjcYSPyq92SfeZJRH3dPA86dUZTFiD6oykqNkSmI2Iz82BTgi/EEdWaRC/0JFnW4C4Qbv
AHkZB0E3OTRWf1nAmv4gA2oAEHVVuwp1RrxCQV51Pd7hDrKG/jybY0Cy0rhPW20WAU4tNE4xLqs2
m9LMFHjc3m3x4qSKg0aC0Dv7ns4DoiuE+2WxLaquSUxo6WCTPIiC6RjMa/EUlkypoAtGVSe7NjJs
0Z2imSWKJYACMXtXZ0AaX9mUEf1UgS6gGX2KZz8XIcrsehkbVCvwcLkUtIeQ3dI7XburBe54l9Si
cZzQExrGorejgbD41+eV/jPtmndl93UDTNqt2xEU+hv+1Nc/OvMlUy4AsM6YgCQ5WBBBy4bZpTXO
HrLNre5lGhhv2HdVQ3BRIPaO//Jn4Kd7II028RoC7fW+X8Eb00rTEow6GIDx+wHbjifFyC4RTZzp
qaGRZgLmgLYrtLBWfXmaS2swNAzYLoM7cwylw3D67h2VB9RSIorJccSKAVDMn3/cma6TC3SIqrmY
8Aa9wHoFqzobjanAe7uAw8UdCCAwqj4H+Qb0M5tLKhdnreEL0YcBZA5qEKu1rAw31Qa4CwzQLQAL
Q/UJoCrIMBI7LnL/EiR9aQi+bwC7QCxjGgr0Icvs0KrVVJNG6TSMx/twWm0lfbU9aOKlAvbb0ff6
MF9o4X1sqWF0FgB7KOctnDra0od609nSjUHiSgFSxggYZ2i2Ty1ycNs69KYOFbX27vO9W07E6uve
mVvdr0o4Zmp3pPErQpxfmGPmW6cb58TSlPEuR+QOBbrKOBaG1eyyHvXKz82fWVyYBxQR9AOYYl2j
EQtj5O4042tRVEgGpAWVCo9n2yIsiHVVavVu0tmFTvf5T/63zQVw8maFU4Wr7ZDC5u9RBrEZ43wj
Lk+YfuwAYyeBdIfiOtq/+vqcqpouVIjwglUBnZ6I3IprTCiFZmih4R3OD/YGJGkXoHznTQJ7C7gF
VATc1Vk1ZkP0dYbmtuWdeo6REOP75/t19nQu4N4/DKz6y+Wg6JkiMaLTg/teU+6nTAt5t7PpDZHm
hZvwukDrswk0OBgzbTBZfXCaLDf1QU8z4qtJdpTRvNU2UH1ww2W8iwXLAEoFojlnq/x21v/7jnmR
//P/8OcfLZWoZuRi9cd/HoofrOXtL/F/y3/2r3/2/j/654n+bO4E+/lTHJ7p+l+++w/x8/+wHz6L
53d/iBpRCHnT/0RB+Cfva/FqJPvZLv/yP/3L//n5+lPuJf35j7/9aPtGLD8tA8nB3/74q+3LP/4G
/oA3+738/D/+8vhM8N/d9S/PH//9z2cu/vE3w/07pswtpLXg0cUbs0i2jz+Xv9G1vy8DSGA4w5HD
OOAys4McR+T4K/3vgGgbBkjeMKoE4BHuP2/75a+8v2NcAWNLGI/H8AK66vrf/vzu69+H4PeWYB3+
+PNbrsw175mOnw/wNKAWi3LywlL7/lJnc83tqmntV9TWQklY7LyjE6FwGjC/u6uTNroEClhPI36w
ufKdhk3mFHmzjdd2jIzU75Ls0IF9kV4DzAL9Tm1nxoJDJ7q4t2O58QwfmcGb/Tn33asX/8PvsLrx
UpeNXtj4HaoHQsJss4zqGgcBLr1imyVzUB/bOIu9C37m9RV6czX/MAsyBkzOg1tjDfZHWm8PtQuz
+bbeYgw6Kk8Ll8f8KwsWfZ1LLF7/n+39l701qXeqMANlUmoDnZoCJW9CpVpeX9u+FmgHEo+bm5fP
13X1Rqy/z1ihoZyM5F6d4/uWN2KhYDGShYLlIgvB8tZ8WEe89CBgAd/YB7BhjTYgCsuww6OaBAt1
vSCvFJpWACWyy8PB6+Dp94eB4QPvA9oamFZ6f09k2ThKXcJgueXPC+qqOQ0QsBhDQiF9eRFMuXrf
/zCHmW5wlpwZsLFQEBJUTxHz7oxTg5NSbfi3aodx+ci4MZiv33lJE8nv7rG68FKtnsLfljEY5VqY
cwPFzepipBqvhrHvQPNYuwe3lvtyGi+waS0/YrV5i6+BsAm8IWROVoFohlGwKe0ILoHGINaelduS
2ghIFbr5/DReMrSs8puIZZ6LGlArfAuqw0c+tbdgk7tHGehC+nBmyfA9yB5MKM8buGzvzZBqtmfG
YSb17pRyDrOOhJ9/yJomctmVdyZW8UNmKNxEiX857+RI4asEoGLOzrx8s1YQ5VdLyEaWuZoFhbp+
EOyMUgsl8OVBUIP+CGG6kG0QOUT65tJY+JlDvgw/QUhNhwrwh8mnmXIHyRGaB1Odn7y2Cwo3yd3r
BqR0bhfV9ILzXcVgv7/s3+bWvpAPVUOUHuZkVoVt/lTUIq4Ij8q6Cu3uEi703KGAiMiiwIXc7gPj
RVmhtNwMcBiyLsLKhrDgJcKC9fDfHx/0bxOr4506XY++Mj5oEb6Spp/HaoO+aGhFMlbDKuyF30N9
S7nwdp67VW+/bO0KG+bUuungEQHLba2DU7xEIqmwC2bOPCU4HX9+HdiR3t8qziY0dji+LtPATCTV
cCzagMkfNjAUaQcpwezGGy44jPNLuqTIICkAin19lQeaq6jcV8vpd29kNCZlrCAr75F3gB79r0tc
vu6hjmDORp4Dot115tG4Ra0XJa5b1qZXwDN8b4Txq2FGnJXmYeyKEHiz2OKXXPC5qwcsOzj74YaR
NK/CvtGSozOUiwtuy5DbNPb0Ky8zYy4AtW3VSOgXNALWczKvH/rW4nJf3vhiXk6iKhxEIkvQN92D
wAf5I+K8m8vcpeeu3ltTK3/siXrsRQpTWTmrvtECMiRg/cL5POuTwcXsIihAsP6BwDNvuXQz2iyx
DmqZcZWYqN2AZvBiRnzuwr01pL9fOgUa2BUyCTRZeReMw1epFv5Q/VVK2z926N/fszoTqaYRY3Tx
jLXRHC+SBMO+wICK+rSIVfC9eqGc8EqpvA4DMKCiOyDOxtDemomBoIG1CAHbGEmdYozVut9YrJ2K
oxNXN+0XoL7trYmc1QUJ0y7tfWv3e/r8Uox8fnX/9Wt4Kz+D5pMlhg7bqDuDn/YHoHf9SosuPODn
Hh8Q9aPZCdYO1MNWMc+MoN9jSyCu9WUJ3Dywor7XNca2amwWzBNBkaqTxcYrHDOxSgdifIzKDXFn
M+mZnj4YtZ4dauEBWlNP/B4chMZNTqT8eeEXXXb5w67oqKDBN4CSbw1N53LKZQX2Vl/u0mTG7JwS
DJjamB4WnbT/gPVnObwf7YEexntV0ltnRKiJ9LpVY/ntG7H1oICLueRllpy8gCXj+uJo4LlXBTSK
f5pbBwFmo1MCbAx2O3F3C25iCJbBFLT6Ynxy6Mb57XLMyJ1yXR8ulmDPngIIE6KesGjirglDq6UX
Wgp87OIEOffBngbNNBq5WwfA/2XuTCTkzru+lHKf9Ygo0S81CKieLpWGt863SbXRkRWuWmPzO4UM
oWDFhehqPfDz231AGRdc/yig2R+Gb2dpOa/hlZ70mNMX9/Rl4fdyQXCMdFMENAHq9xqnKL6kDXf+
bXljeu0gC6K5hYdXe6F8BZPZfpYYzYaEEEi+ZP67yvWuyPW2ZHL26TRBvmNhFhxLubrJCnUUrQFs
B0AJ9lMS+gK+lacht64xaogxNEWXYdPQC/SSayL+36v7xuoq1gP+QlXHBtdShPIXYIT2YTpJyCZB
UnCHdizosvw2S5wdxfx7FV/MR89emzfmVzHfqGmgTlqcJAvdpD9W+6EKihtxyuMi8G6mB28KddV3
AzN5ACV38LlPOuehF1ZfEwQJ4JBbu4iKMIUqJVY8X6TAJ7jn/skZv35u5NwVeWNk7RgGaIaWksEx
VFVx52bAy9JJnS/EDGeN6MvQFmLLj9yWaJ1b1ehiGccm9VthhNbF2T7t7Gq9sbH8Dm8CLVQVnbke
l2c1abZjjjPyyiS9MQ7eN/cE6vQo313K5NbcMa/Hc9ELQy6Hiv2HlN5hgPmCVXTJT9MEEP2kgcSn
8OnGeqU0y076pgnmr+4lAoPzXwucHSqiGKVCveT91wK67gA6gRVVd+muiZ3vGaTR/BKEZiYaW1Yw
tUHTXhx2PbuPNip4IH1Gz2kdtaOe6rWpgs8Vlhs5HMAJsB99fh7PPRWokPzLxCrjn2gmGq7BxEAB
HnHcYJDf1A4fZCETMsn2c2tnE5+35lZezYHQfd5UMKd0Ibta9rD6Vn0BLN5XY23ndMFlps1zjnSR
4EZ5e/Hd6xzEUFwAzEyY1DLT70c8+TrgTt3emzLA22+Hi07s7M14Y3B1M+qySudiqeGxME34rbYR
e+0WAqKL4o8MWSC/p5g2ueC8zp/QN1aX3+rNfRxMaCqCGO53QWUGrN0H9r+MvWjpLaeu3yBj8C7T
/Z+r47xd3dX5+X/sndmS5MbRpd9l7iHDvtwCudbSXdXdxV5uYNVkE/u+4+n/L4oaqRKJPyFqbsco
UTIjrT0j4OHh4X78nMAEYtBob6lGv4vRqb7PvxpojYNE2Oa43drZhffEoFGCSRQ7AgOoUzA43Ufg
Gf4nSw21cGNDxYleJozvF7a4CccwqDtNlJhlqG7J3WBUY8xrv9W+XnbR/gpp777bIrIgugnBoMjV
RCEs7j2IhzLZKw/GfX/CX3cJmeOXKAZe7LaPWwVudTHd/pd1QRUAsSeaW8s0PK+LAUAwq8z4qzwb
3/KnfJeNbrDv3f3vttudeyFenB3iH9J5k+xmLSnX31lfJFQGExVaDXyUcD7tFUjA5AGogNDFgt9s
1w8bn3Q1nL4zp10ekbA0mIER5tTePHXBEzxnG0nbqoMKGAk5twHX7uJj9kkC7FQ4qG8O+ymNj4PS
fxoz5dPtMLq+EAIaqp3iSlqcA9kMelXrhG9O1UczH3zXaadNCkNxdJcnAFAMA+CsRVTSL7fLzgdV
6sVixCtifgi99LN/Fnp+aCFzwnU4pO62e0lrW/je6sInLCccmbzAqj1nd7Zvn8q2dfWq2vCFtU4L
iea/V7dwhng0ZpDS4lPBkTE9jvfdQYjNCdJZ57z1+F/7YLTkIckw4Byh3n25lXOQdbPME9wd/VR3
dVv6WRXKxsto9XP924a1KDD4c2anjnidqE1JGX2IEq9IwwnGY4bIDr0jT7/d9sItgwv/kOAQUiad
Rc1T9SFtEzDFA9ii3vyhp8FWBraxg7SjL663oqpKAFo8THwtvmM69hSG59vLEd/gyt3f7d/CIea8
z0NbxiFixBaERJbAnWynI+rWSsQ/f3dRz2FtjLNwvP738qztkmfpmyBXQLXEfHBkLzgHX9QekmrA
pN78EWioA5b+AJR1s0O+1ibmG/3LLa1FzhCodSfHogwtncpzAiFTcpSf1M+kYiTvzUn74/YOb9oT
HvVu6X0QVKBVWbr1MX6K7uHm9sKvo9AE3ek//6t0wYBbzCK7hfn8iq/eLEAvdxMOGsDDWuSvZfjM
ZIq7sagVvxHUq2DFOds8TRbHYISbzqn8mIf6OZrd9qF7NX437+on5d7cGUdp2kuPCvNNb9q400l7
2jC/koDxzBNqo6D7rKuuoFFIeVoo4thLAQN+pv6TgUIGv2eoO/JI+lE3zVkurd9yv/vWavEZ/bmN
vuRaXcSA+9xkj2H+o9F2+Vm1EDaBiS1yh1D37Ln4bunZfc7gogQZZV5DI9Crnh1IO6XvT+GY7m5v
wVoSQ5GEWhejz0K1cBFdMwZqgM76Bhzz053xOzjm+hzcW/eitGx8Mp6H78axYWTge/+I9Ox+i2ls
JQ6iOIlsCmTJJtSKi9u4kOsBGHFkuQbTLXc4uH1M9Qg+04DhHXOwxsPt9a48aC7sLTLTxlbyoR1D
yy0jo3SZTHlg/OtpLgkS4/xiqiT7QVC/3ja64uW2RZcR8jaYdq7IYQtNCqwmMS03TX6M8kivKDxF
0EiqTJ02aX9Qjfxjq8jH21ZXYuWF1cWXLTStHmAFtnidEh6QjGLS77+wAFWlKNYK0vDFx0tkNZzJ
2SzUF895+g0Cyw0DK95B/BFM0wTa6+enUko6Giwg4pUBIVsKP1qUnatSgT2j3jgI4rcubrALU4tz
aBXj1MtA5d06tA6mZHgpsFjZ/lkq5W5Kv9zeuJU8DRoFoqsqA+HA7S8Pfd44ZdUape1WTeE1kPja
hB8D3ovbZla3D8lvG6+jx72MLX6sBVBmYSbDA3eFbnnwi+gWSK5WKjf2b+VgQdErYNKQWwuVk8sl
tXXejUbEzNPcOQfHYUlSfYeM+07XEi8mpWmrzYLrygOMAj2UX5iDf1FdfDNe7TUyMTFHNtE9S0qO
DAncFbnmRrn8EirFXu8DT0rMXdjKfz+OODrcuvSgeYRdNcbSuuzHIdbwzNnct5QSmTqWj7k5u0Yv
A9QWNMl90x9vf9C1xFu8XLgzgRSbQBYudxnKqTjnjyV8dQxWZ/FnJ6yf/eqXXI4weiRuD8UEXCyv
c6Uc6vR3He6F27/g2nMtrmqgkMKlwCUuEr2BAbdRnSsSvUbzSiOMXKUqz2YRbeCPVloVyOSoNmzs
UKxxQS38qWS6PWPYXjygit/0OwZTpw/qy/CYHSNPPtjhvvnSPI2PGvrWf5NVmHc9pvFj+Lxp+tMq
udzkIGkbJW2INnZUHG3tQ6I9OcxM3d7IlWoe+jwKXJFAaxS0exdWpoSRY5i8BXxs/l1QG2bHIvfy
r6nb74ezfBos95/g3/+1LbJy2Vu825DnAZeOoM3SZtIEUR8LaCOVWNvjfyO0ic/5Ljz0LoP2ldf/
xnt4Okwf5YMB2tEavL/f5rKQmWGLOTzEv6UDoVpWtoPIK2Vq393MiPSw4aJrroMJoF4EBhW41+KQ
JEOh1Fn95jrDXqccNO6a4h66DdEwD47kVFP4if68to/3w/28pWp9fe+KFf7L/PItOcvSWM8mSaWV
8xxuYEaDzeG282yZWKTN1E70xCxYYZLURz39npjKxtWxZUG9PAMauh2QfFER7YvSs8o/UhRmb69h
7QAYiDdxwMFVi6bRpQmVATfJ79knUSJR+UtxwUyctGP5+heKQNlI91diFwYdZObgdROlrEuD0ezH
zLyyJnNyzpZdeOmUQxIT7W8v7PrWRdLknZnF1ulV1OnMDfOmcabnqFH/9BlKLu3i3pflrU0UUfAy
axHyKaTOzFaJrtEiSoaNZaZ2Kh6hUchYYuxpinMctIcQromA0f3bK7vOYy+tLZLnyey7IBZvlXQo
dpmpgy5zvBJ2hDTseZ98ikpEiCBwuW11bT91ISpGPxdk7xKDImVBGMPCZbidDvAp3UNIuG+CJ4NJ
s9uG1sIjs0mMAKjEDc7wwiPrpo6SubYMcBVSsw+fEMRwOxj4dC85BXcCYmbJ51oQln2UbA803V94
s7+ftsEd8O5niLP57qVvxkpR2z3xv0l9CMVKD5o6T0UCtjG3/Gdtb4UoAWkUVPDcR5em7CI056JU
6O+Us+TZTJafUwpQz2mgqnfx1FSfbm/xir+avHUhN7Q58lfKLgjo5gkEcwYV+a/paLiWnblJ/qlL
S0/Lt1LSlcW9BRam9oSG8zLAxH4sacPMWw/2lCe9VaAWTL8AqLmH5/B0e13X2S8KD1zmQN0N6PSX
LU61DK06DSChSVVt104gE6OnedR3JaOszJ418stte2tL47FMo10IgaKouvhuVRJUlszDqIdDLSqy
fSd3JxSHXGfaqhCs5JzgjMUjxWFo/Ro00sxTXft+arnj72LsMv+Ivolr/46GBdMQW+nBdYwWQzik
x6qYm7mqyAD8KcLKoRxRQmTQ2A/y8NUc1I2rZ80I9zPDqjrTO1e7J0VaJU01/BTg3pixhCWp/K5K
W2jK62/EYMA7K4toGcez0wytbrj+i/VROcCwFVKqZETa2pufOQKaF7v6z/Qx+3rbN1a6mZeGF/kP
s8xZyBg+FGkfRZu4uov2831/Pw0uvAmHYldQ3P681Yu7ThgujL7F1ndBy8rmruoqjObdndT9GiGo
u72sjY/2NrH03kCTOepMSguNzk4CjBsXnzRtY+u2bCyvblOG1znFhg1XWxmEu1x/7iNr4565DoKX
W7W4ZtRZbbVeOEYnUfYrYJmCsms4BdOT7X+5vWkrc1yXthZ3yaRmMjyU2GLMHOEm0SnUX9KP9lP5
Fc6i/D4/iUy/+Fwc9PvpK8OP6XErDF/HxsufIDb93YeD7W5IyobTZiafC/+3KTpb0wPNUw8Gr8TY
qKeuIFYvrYlT+c6aorWOn41YExTnHO32S3aS9xkU3d+GD9G+8KJjfwdbz7F4iv7gjae8Rt+Sw2Z3
Vlycl4nZ5c9YBOhcq9QgK8W+PzBC5olqquNNB5Nt3pSD3gg06iLQZEpZ+nWHrWav39XnH9DIJy4c
O09vRPKH8iXcq1+3rL4VV26tcBFlGJlwYAViow20CnWvcVH42jVohtpP0aNEMf+u2w076U/oJE7G
Lnn1H9XH5mtKa+S2i68GHlG9p0IoSqyLFAYZGCjxSB7dOYLmAJxdpm89t1YSQ74mg1C0+cFBMyp6
6VSQ5XFdiR2OH+Zv0348T48prNCg6ajRK2/6qEJXXCrdjl7TCGOjN9xvpYUrD6bLX7Fw7bYG1aWI
uN4gTBlAynNsXoSsU7ufdt3nHlr9rb1dufsvTS7cmOHidCDdEadJOcATuFMgGyYPFrIjxtPWzbXu
U+/2eeHJij1C3tyIfT6PqCHkH4u79Hv3ON9HLwbVvJ1Aqapu+wLHKmq7BhidY3psYfzdPlSrUevd
T1m4t1n0amBM/BQhxzkLx36xJYhkXfWp3NOaOIR3zlNAN/979PG/SIKERiD6mCQoQk7+0t1iP/Lr
JONoWdpDJ53yqXMlGpm3z83KXXdhZHEzJIkOZaimCu6gP1pznzi/evPzbRMrkEPnwsbi3OjoCvVm
wELSh1J1nW/jOXkOd9YHJ6Gx7oaffDe+l++Ln1sqlSs37IXdxUlRJ62OSrGB9ggtCX8/+fkDlLWI
Ip5vL3FrFxcHpDCTGoY2drGBxTyrXuGFcsctVoeVEHexnMWxgKKYyXpxgybq6JmhoEP7+0H0wsLC
2+NJtvsaIgy3hTZOi74U5q/b+7QWQt9bsBcIC0JXAyUjG6U/x0/zwXxpdwo51oHhRYCg5eTFr/GH
9nU4g0L3gt0Wq/7KHXlhfnFLqLXU15XwxKghZGt7yXzW1O9Vt5H0r7oDeFNgZzw4GZq5PLka7LYJ
xMJo1eifav9ZRj4gLw+3t3LDxtvM07sMR3e6BvojBRtGDOf8x6aAKOn5to1Vj/v3Ot661u9sDGqj
B6jDQaqq2I9qGByjWNvIgtfuFgsOGKRQVSHht8SWyvkQjM6Iro90AgJdn7M3jWO/ImtQd9sKnSsA
Ch57BFN0/OhXXk17wsEWaVmFPVFv1L10h1qn/QR9sycdswOiqFujJGtR6L3BxbFNFLlUGRgy3MoM
dpbm7wPzSW9gYk2DfaFZGxCm1f1UmQZCIENfkQ+MzMQJpQRzQ/JVTSD0UiGWVs/UPGHPpzfUdi+k
sIdC8UE6lGeQxJtwjpWs17LgM3EMkAzyFXUCVACd6U+45lh+Kc9iBto/2SUQjuKJSaHdbR9dXfA7
a8txgLZpM3ussSY0J0FLxOhkqJ8tNMR89Ca3iRrE62+R8b5f3ZI4QWoTHrji4Mk1YsvaKdxFXvkn
F5kYCvoPEEZb9hav0QqVjNBqxUGvz+J48ISHWOtTs1MPFCa3J0jWDj3kJxZYGAHtWyIjJSeT/DTj
0Gtq4MpAYLpmIyFYCV001pixo1YmEOXin78LK4rTB7AKUErKI2iCFP03a4a229ym11kJ95Q0QQyC
76QJtEzYe6uzpdzGELfMAXC+hIhRwhhX78JDv+8+xoFrvOR3/0GUuTr0qqBNAMuj8eYwr+ClUqrJ
JX0pnkWfZW/eMaebZUCueR1JaKG+fbkpdI1xN77+B5wUIjO8cNGF9UXIyZIqVFqa5eCpaHq50Dcy
a8GAANyAX5JDd7/VDr4OqguDiwsvs4zG7E0MiqCqPahvD5LRax70gw1rCpRsG4derOB/X6GzHDlH
FTsZM6bo3p6dzrf5QR/dzNkLpc9mN+3m2S0/9cf8h/Vr++Pe/rbOEtRbmNKUB7xBwRuYR6f/hXy2
Kw3TrhgmiNa1jQT9Or6JvQVADIBDoKOW/Spfh6YRhIOIb0LTLBdwx73ADwvE36Zw4Zrr0I7liWtA
F3h1PSYhCjpDDH36GOwEtjK4G+En/gIxrHjtlMfU2xIAW3We9yYX3sq4mjQhaCOGPRoDiSXllHlo
wjjIjuXMyNXHzbLM2hd8b3Hhrgl8cIYdYRFm6fCJkYtWcePfg7v8Z++Ne1rehzK7E7Q7f1+QmS6L
jPYYrR3kdmmSLdvSeWSWNCYjE881j+H3+ruAg0eYbRDg23y6X4VarNFiAVmJqWvSKLlgykOLKTCW
eo1msfkhjFBvV7bIH6+HHhd2xKXyLqQjImSHo4KT6s+FcXCCff1gIgyZHcOvzg/184Ai+hE6fmVP
bbE/Sn9XxfhtV9+vc3GllI4+qNEk7EfNWQl5TJjtvV45G3XFVV99b2fxpIw7Myv7kP3MH6gq6vvi
mEAEWT2oAujM7b81UHld7VlsrHDldxtrWyFiZzMLUz7OhwJtPi/YZ0zMZeFOQTg8OQS7TeqrteD6
fpGLA1maQ5oOYjPFtak91NFOO/Unps2gv3p++O5Do/Rn+ov+wVb34Oq+ZrGUOoBUGbqmAgq4XGwe
MU5g6CDURQri+X6SeTIyGJ7SqJ8UOX69fYlcJTpYAy8Ggkqhy3s1GqhqY2CXNSAmmL7uxhj0y9B+
/38zsXAXJQakVQ6YQIbqM2Cq2h2lVN64IdZ2jQoR+DOwNMCkREh/7yKlDguJhJEsnu+UPvzTmdPf
mCrIUEIpx62bdyV2gnfjyUZWAxZzaQ2a5MIa+HZvtUDdK+764pwZu+xXD8/RuJ/OarnLbBemb9rU
m8dhZa0X1hdxJjS1kPoE1gVrmULFID6E1V0vxqoFYkrz/K9h+wOdi22d77Wzb8qWjeoyFBjylXfq
dCBreVbwl8f6LAj45pMY5Jm96I+Y0YKtd6OyEruZWlUwSAIAR+/iu/p+UxQZffS3WXk7vJvTZ/Ms
iMyU/fzSIYv3I1YPk7/bAr6tZRzi2SbyV27JK0CvmthWjoyHmCkrXiG+Ozie8mwxogutxP3mJ13J
OC6sLaLNaIVOU89Ya5n1DL/FB+uDvqvO+T5/TO9Sz9jdPpJrV5Wp8AmZfwZ0ixdfHpdm8nUpIwS5
/o8xctM/psf8c/ECI/+T5Y13KIsJCoTsc3sMnwe4OLcGy1d3l4CDtDZjFaKdfmlf0capShPpL8BT
33sC8iemFLM/qu/byerKgSG8aZBawm2lX00nmnFjJ40PI43c/C4Nd2H+ZZDCA7D60+1tXXPW93YW
r9RuiKKkm7FThM+J9EehPcXaBg3NdeQRjG0wbAqUGLjBxYcrc3VqOwAPoH/K0c1V8yNtTdbVHC2H
J44MQ/ntNYk/8PKRwaGjhmHTUgIVs3wJZ2qtzn4Ed/mgZR+FmMqoq56PXtpQR+cR/Yy6/1mDK75t
9fqLYRU8AjRylE+uWCsI5oFvaVhN/fLRsBC51p1PjWqd9aH/edvU9UfTNRgO4AYHtA3LyaIcCuc5
Mn2S5aCi9qPJfyKc4qaoRd02cn3NYoTBFsE1Akh6CYppJzUfu85wXFhTXYjb3STYqnldewYm3mRh
wVyC2lqsY/QTH11kGxNK5taRcegNIclUnNQauYfgjzordlXyCyCSG2iOC3POLuX/q/anZtBR8fuF
/NgGynAlevObbAWRKDBVIGYWiVsBJDs0hgD41t4+Tvv+bMELKdgOtGP2ZIBedqPd1hjN9RiReml0
EUvTxtGBAGG03lm/q/sZCtHsHHiUODYz7mtSrYWtxXEc0kzRuxFb+tGcXAt2E/shf+1hCdsczL8q
KGKKL0tVTbGgPljinBAP75qkKS2X2eN9P8+7JGnOZcGXRARGzeJjDlCjqmxXyMrOarrxLa/hE9hH
NVb8RwCn3zKDdxmW70N71IKyfEuIQeDRcj1WvyglZZ71gbebZ9xND5buJt/6x2iXevFD8vX2IVo7
qdxJsC9SMAM3t7g0kIewBq1rLTdA9wj268iBbHfDhrISeQR1JRYE7IpM/PJm8tES5eXKWEF/qGbP
OKSH9iTqjqfoF/BlkiteOAhMye7mi2MlRry3bCzaQkXW9MZYgHXMfrOP80O+U34mgDQkTxDPSUgF
7/8+xYSo/v97scYiZviOnAG8YbE1JSvrAL9TA58VqsY7kvTH5CCdnfNWnWx9mczHkFxhfunHnZ+P
s+SPyOvkoasqgYdGz0a0XXEUlvVvE4sIkJWMYhkBJlIeT2jIAAVUvXELwLllZeEpvN5aS0snUABa
fESdlNv4O+F9f9vpVzJu8Y3+tZglmizu0ILKNBbT7I1v8zfrUAkCsGfzd9jsvem02UrYWNbyHqlR
jpLLAXvaZ9RyzGN0Es2EKt4HX9AJwhVVdztDW3MKevxgYQE6cuwWe5kZUThV1sypm61dQl7aJd9v
7+N11xVn42EIAJaRlmuBB0XLdT1BKFUwxT1Dp/YJZRXQDPZr95j90mJPOSINLX9TD9mufHS2p4jX
7qWLHyAiz7sAOqVybPY2/jJ4/a75kN0JRmbFq+gHbR7slcviwtbi4rWH2Bi1GlsTtqxD8wLlqRt+
0PblsdqKmKvf7t3GLk6bH+uzjFiTWJfsCa7p7pe/E09C8xv2aGBrX25/yrW04mJ1C2/RJtUODIQx
Ke1rCAp6+S7+XN833wQJPOH5uX/8r16+oJ24gi3+q5LBLba0kh0pJfEWF4NycA6H+ZR4ee1mZxXa
Nobdbq9x7RSKaUUuWjHyuZwGd3In9FtHYrrN5IGfOF6hfqidTfYK8aMX2b2OEYP6j26Ip9ilT2Za
INnpzKhiNbnzITmpLwAww29q5ZLJEGWCL5Xu+TUinm65WYJecRwBORaAakZQ+PulcR3Sn8wZO+ok
cfUwTe3ZqF5v7+LabY4Jpp/Qnnw7+ZcmurACrD4hfC580wLE+kfKhBd9dc2ratpf+T74OD+lD/bG
M+0aeykmukwFELwg3Lqa6JF8WYEDe7Ld8QDQVMjVdJ59VPeO4iXhW8mk38u7iYrNj2zXnFU3+Vw+
/xcYcn7Gm7/CeCf6jIsLvkLjsZhiJrll/4MuF4dW+ebYW1604qvM7wEjYBSKt83yRq87NJPzxLGR
TUbRDiEPKVNOg77FKXhdI2Et78ws4kwctWbIPBPfUog4H/KzuhdXYYysLGheuCbk7ctwzUU59Uys
25QWr8ZqsyHKdbXDJjjDh+q3tzrQnnLFB+1OhYIr2m1WgkSWtziRTBYJeKWYLWUy+tJj26Isoiln
M3Vu3u7RPE8HlSuXuL2Bz1lLLC4sLfbTLxj7tzIsBR8GsNDVHbK0/yzkJYdtzMBKYk2z1xEvVJlZ
gGX8VFqYqgshPJp2JO87fQJuCUWVkTxT41ZKt5qZRdlvnP8Vn8EcdQumQyzeTYsQk9Vo21tj7Lh5
ZR1IOiFNdeSjUjTnaPhVqsnJrO471MDK6LMVQJ0dNJ6ubj3+V6pduk3viUIX2iXweyweLpNWBHId
sNzwbN6Jfkl7l6MXIkamtvdZXH4LB6JWg88yfEOFbXlzBI1NHTFB9DV9YxcV/DPKvkU/5/bWrhx6
hJwAFjgyd//VKFofwgQ+02wj+81PUvetCVCThsvptpWV8yeGygnfMgoyVzzEYApgrFYGB3mH+Zxa
Kpqu5ZaPrDkmwhW8aVFE0KiJXp44GM20ahhHKlze8Gf50IO4CtzquTiWJ0Qbw/Suhko4gDzn61aa
traHfCLueYcOzFUxT5qa2ClqRGWp1bpJFbklwqWZs0WVfW2G+Sj2zqB3Lqpci3RpqGMLllD0xltU
DW1J2o0IrUupvrv9ra5zCcyIUXiqT5Tql42rISuhmERFxjXju7J4NHLELyfldawmpKGzL7eNrZwp
rAm6DVjSuNiWjQF2LDa6irKdoz6lsPb15i+l9Z8by39RehRcYfQ0w3SvNY7H/PyL1meH279AhMfL
cyboieknQwiEDN+yhx3PrSmFPYe6bcOH2bB2UukMXqCZT7IyPbdDfNa6fiNmr31J2hE2w27A269q
QNqAerJi+MTN8tWpaN0j/iVH1cahW/uQ3OUIxSsORDzLcKUldRjKM/4yOuZzU2RnwF7HUvYfh77a
xclmkFZXdlL0AcQh50Mu6zrB7JuN1PIpm/24Ez2lcBe8KEcBRWy+brEvr302IWsmTvvb6P3lac8K
P0sn0HkuHCB7O/NfAu0p02036j40wWvgb0nfXUcw2hvv7InFv3v1NY1pdsxr8cmc4j5PITPq/Y2D
t5LlXtpY3C/sbNV1NEcpzU3Jqe88wTQp7dUvU+rZHyPfbb4gAurFL5u4nOts5dKyWP271SltlYZt
iENGUfwzR7I20QxEmGtXHVM3yr5LiXKQO+SHk8fbp+86aF8aXgRtRevqGVgbhlGgrzl4xXSH8IHb
+4Z329LqaTA4ayoM81xGi4RsKHJJ6ie8s7A4aVMb7sxJ2k9T7klzdBi6P2+bWz3i78wtsrKI4pVP
KYR2RBvuIzpkdgm/bLthZSX5E/v371Ut7oSgkipZT9/O3NzCTAoX8Yf5iKsMhevcqf8BS9zKQeCK
A1IhpqtpCCyeIumgakElY8HuDS9wgkdrbLeee+LPWMRkYiN/PNedwN0uvAImxnAOJ2yI3Kf+WBwF
pFnx/Pt4c9bqrdN2y5bw0HeuDyUijEUttvpD8knbCRDM/CF6QWQmeyh+OMBGn9ADpyKRggeoId/Z
dZRZ7R/SZ+OcP86fg8NWZXWlxMUXfbf8hasaAQJYfsVPqg/ZBGVKyhNJLrzgzvqUvdhn9UlsRolq
6yncp798b4tUZcV3L+wvfDdM/WrWhP0uOU++swvVj3K6xSlyzWkCDJBWBK8ITYhxLJ+byaQEb0GH
fE2FRdvWYapElM/eyR+Hg+AczBhI4mJUKrpLW5NnbxOEy8/OZB1ChqhNCcajy89etqafDUniu/qP
bl+fh0fNOBoKNa82YS4qsfeCypvR4oOJ6Fri5o/W9/oIHMR4rSEElU6BUCc53Y4ZKwApHhf//lHL
1kHsS5EypvwoMempok0YgeTndwy78GSe8qP/QdtI/992+Wof4CRSZTELyGvjch8GtUIeogrYh2N9
9mu3fDAO02N8AHH2RwFNYitaJRgeAneTvn3tmEO1xrAE8GwS24Wf21nl1H4TAt6/yz4AsTs5n4Tw
C8R1X7Wtttda2Hpva+HTfSlpDZSIbO1dcTKPWgTgzU6RwgBvA6IPkL1nA0gpzsVB2hlP6VE9JZ+N
1+iwWRkQlhY7Tp4pWwKSzmtlueN643R5ERXiI/f8hqPJ3AaEXz5iHOrv5V5+EthmCjC6m75sKc6+
DRBcGRdMV6JSCOXW4nO3EcLWel2SSkAG0kZEMiQU9sndTydyD+ku88w/AHXnbvYoQq4Ywoy+v8Kw
CvXXsaJEmn3cdPqVtBFkPvFOFvB5fOHSAzU7G9ktfpKop6dP6Czc6U+iQdF8Dug/3j5iK1nAhbFF
Gjcmoy7HKsYq6WtqIGg3hl4YQnXf14y9btG5rURyWo+mmF+x0cCmRHq5ttAeplBxMKe5nWd8zEJC
neQme19yO9SGEq+/M/bUnuN7uO7Nn1t7e+306P4gwOLAzQYZ5vJtM8VyaIUqXJdj8CoHf1rV308/
BB0J3+0to7p6c/ej4liooPjomfr1oUYFRQjphGArLZDrEBwetvpadKsX54eGLqUKUQ4GC2zTBLrc
U92ukpZH2zeAVp35Jaz6CpmCoIpjuX6w8yywfgUyb+Vw1+ZzU9Y/9HZAHWU/ysVkPWZDYKrxvsoy
Wwk9hHOzvjr7paa16geNJ26uHoZUb3rtWIRWV+yD2teU5HM8MotU7jopygcuA+SoC9MbbS2FGC8Y
G9v8GfhhPDF1X0x50x4GIm5indR0DiOvcKRYf/VlPxhc8OFAX45ZGEfanru1g27OMqaiinfQd/jG
yxyMXEuulMTWXWLC4ZruW39S652UCNLj3YiAXJB4ZJOW/Cilo9kdnGHsjNqzrWRE/jgtyeHdOGmz
sXYLSE6iU9bESfmnBgKv2HVd2YUO0pSwdkLvm5VN5jFZYpadh4iUL3PVWH6Z/5nJtV1+l9oIEaiR
WSvn51TxMz82VtRq962SyB3gJdMOqjOyiROllqQdbLlyDTW3tdcsHbWi2zWd2TNfXWvIhk9uIkUZ
MnpGVSTxvm7GOoLoPRkdWL8atvlLOkuqMe5KP6od03NmO+oLZBMHpfsSSYE2MjnMtrZuAiK9+8Kx
mmbjpNS2If1onV4znvJBK5Lfk2jOzPu+ksog5k/Re/UclJHWVgfotpvwIWx1LdO8HnSJjbRUl8f+
D8OCYuEwavM4ovub6oP9KawkP3/JFSdNXoZGj4rYm2Ill45SL8/ZvZ1qOYHSpvbT3UNcNhp7qrCa
/9CVICB/M2q1Z0+HBmupa3d26j9nVmxSnBwsZfxQjbVOplkkvr5LrFgXEjN2k98l0Ld3xzykeuCl
Y6TE9+ogmfYPvSmT8mDVJdplXtwksl/scg2kOkyveYUbJmGgowY/x+bHsa7bXSDJvvbVnLuBtoUR
5BL0jVWo1vaJUexUe0ymxJkLtw+auj2HVZimgRcM9Po/JzPYNZ1/YqXRo1b3eQctVjTU+RHOzRK/
L3wFeTRfJoF6zNU8ZHadTm3+wOCSqNnMYOcGQN59Po5ebAa+6inqUA3HqTFSyR3HRDNPvpXmterF
elm2r9OskvpMiG/WUS+oi8dpaNxQt0rlp0Nhb07OeSwFgu87jcIaurtKmcrIGwo5oCk0S0Ufmdk3
Qymb9izV+TDKqMFYoV6HX8wgDklE77UGZmsm7FtLT/5UNT2wVOjX+3H8VtVVXP3szVmVn4ehAgiX
hFamGx4CLwOtuybOZeUxjBQ9YTgmrzL93AxmYx8lTdeCr62dNvNdZRqSROyQu8HLpFxCTk1hqscr
+36CwCiVWqWKPduXZ3Vy9UST8eOBH92w676aF98oXqT6r6LSIlmjIARbFqv0/az83nROK38qhzny
GZrhSEm/R3YTBQctpYZUM9M2SP2XOKbKWc2Sln9Wk1pT9+FU+yDUWobG0h+VVhhmJmpbUvtYj3Ga
/mY1XQO52ZjaRgtIXZ+mU9t14fRpymszSXd5OmLX1fomD9P7ykrstnMdNDeyp95q+8T3msmS5s6N
rTEPHntnroAQK8kQnSC4l8x9kMeq9LNI5miApl0JjcZlrkFV7nAzK3wayj6KHzJI4pM/0X5r0nZv
ZunJ5yypu6KZm+ZjoZWhdq/ZPdASrc2G2m1lNSi+93PfaJ3XdV3adK5vx3MZws5aSfM/YRv/X1z+
/4B3f5c6XYnLP72mr917Mfq3f/8vcXmYi/8BMFGBm0NUAsgj/6+4PCOC/4BQhDeVJcqpKJX9S1ze
/gelF8F4TBdXIyfi2v6ntrz6DwgtKTczW844EeVK429py1++KrhYHSrkPCeYSRLcest8ktemnytd
P9/7XfBVLSEPbGZ/Z2mvU1G6WmDio+2LWnY9NBHmb0Xhbzw1FiVt8QNYIW9KSEkp7sIEfpmgVI4y
5MYY6/fWzCOyqo9lqQ5ungLNirQ7xdfQOU0OlRN8dorpLMlz6Po00d13n+vpr5z+vWDcAqfy188A
30/nCNU/Ady8/BmNSXCMulK/N9sE2iB4T9XwxU6wPGt3ABM8uW12egSicgqOvqScbtu/LCJAR4lG
KX+3EE6D/eyK9gxeX5APWVfdp6XvxXX22usDl7705baZBXRT2IGaQBZgICGnwYTq5TJ1kA+J4mT5
PTPiSpY3O62T92FY7eALe5oTqt1+dbZkcvyi+9t7DL87Ah5woPOAZtZn+YKd+jnpIqOd71WYBV1L
b3e5n+3L++KbqUheWg8fUi3dDUW99+d64ylztcGKLADCmthgTs4SlFsGRpnqZsxwmiLvelXhu1q7
TJ42/GjLzCLdjjo5DbsSM63zMxpRaID2ZNya9N8ysqjGOK3aDKOd1A+DcY/OszsrNFbHjVrzoliK
q4gdo3sLgExwi149frWxGFuy2wfx0hT8TsmzzcD7TDXNPk2nYuMEKMbl++ufBp03J0GZ+gpRkaPY
Jgs490MVBS9zF0KcCNKoRt/Zlg52bEKUbnha+CszepLO/nnMv/X/Q9p3NUluK83+IkbQm1faNuwe
32NeGLNjSAL0IOh+/U2udDS9nNbwu+c8KGJDG1I1QKBQJitTYI4oTA6vNR+EL14mClejkhzLKXPk
BkAsSIUVKMprwlbL+97uR7yKaiUFWmHaWp5PTq6jdtlOjacUw15JsyutHPD+qr6K+ppeo44DnTxe
21UlbCzEnSS1/BqsZVNv+EITBWnVvyD8ADML5Lum23LUd5kEgOIYhzKH1KQpY5BE3E30HTrEdicd
wGS/KZngNgp+dtVuZDV2UvFTk8e9lQARxFs3EV8bUQoyJn3W8fQZkeomkqpXUB0cRG2ykWU9TZC5
oj1xOBjI4a1wW7dKcqNkrwOI5CfwdSix6Fr480hap9BOTHiu1cbu8J+kXLH1xPQzTjwhR+UsKsOh
eG9HJKF82BpKAkwnmlGUbImi7OGY7JaRIJ/qg9iRzUSmx0QHsbH00BjVzkpQO0/B8GYLAz0VornP
oDtgp/WwoawG+F6kKIcKnmBUjyOvHQOXQhmap5HQq6yE/ODUjnZC+RVDztQZ96aZB3H6wFqIvcnP
6fAGSn6nlD4nhmPITaeoM6fmT2Js7Trwb0ktSHFEdD35Q9QhJCLEL4UXCtZNMMCXvbkt9NGrxGyl
ELhIq/86q4BwoWEINpEZ4/CnHxUzTFDrtVKFGUOTPNe56lEp3sX8pEI0zhJ8nh9LOXnqeflcyxNG
VPhWRR1U++jRPBUk+sbaJzSLgVtHolFQ30hHR6alU4uVPeqlXSEP0Cx04os+oGiKAJPQOGyAGIqK
Pj2/K2KojMUTPrIpu2y8zZVpC2/qoHJ0jGWy18cB9N0Tv5OZcLvyiFy6qPOcOGqRkD78LtoCSlqh
17UqnOe20qizo9gHvYE30xtEkZ0mgo3g2R3W6EUu2AUbFmIUbDmSkGWjoyK11Jl9x0PSbhII9E31
WjPhktP7w8Siv9EjUcxSCSZaaKjC6Tml0z12dmaj1OmSG31lK+fn4KvA+PsYWRoiuflJgsdbNoHz
DHMiekRhrnghZEObB1V/EibqdshJrWiNc/7Pet53c/MGn3VvdNqa6lgSHo6wUm67tPG6BqkjGNQI
Oa2ckj+7pN+NLUINA0lf3ak5D2tietyK7kX5aIiYmSCTnWbPBdTEhUl0xlVVkgVS9j+WUfGaJ8bk
b2AgjHT1OQb9eViOk82MLrA07jSkdltdcwoGArmyPlKSOuo8WtXbmSY9pM2zqFC34ex9ZR8unVpM
sPzza+Q/N70XUZjJIBYVdr7ip+xDC/9SPsVD+pqy5wGw3bVjrF7e+y+bi8J1FVV1JpOWhwMY/DGK
jPcStF7JSzpcy4LpNrGwKfsEX6R31QGcKAMkrhUcC7kPtYK7TTu5kZL6bbFr04+ui0HRUrtj9RCP
ZjhQHU6ot/NCucpzMAFTc1NaRiDiPakpwGWFYJso/0g9tzt4MMJEZ+gwMTMAXj7uay7+Wtnhi8ca
yRWQKTIGV5ex+8gQLOe84KEaWG+yUwluHmieFDmt3YAacWZ1ELYiHnyyPnc1x1rfbvCZ7UXAF9Fa
iyeOU15+FjEqpV55mlyo/RV2u5mnoq0btfGMytHfRJf6lrs21HohFgTQ4mvt32LBpkIFtOShlGDo
GiU2Nj6KbbISPc9u799XqYjzeTt3HBLKtKTHDls9nqzyF5X2PH1l6rRi5/LV/Wc5wKv8aagRBA0s
GdhOsFh5E1AxEt743G7tYvSKmWcJfI+EeNXa03LR8c+qyCCdBgsBWvV/GqZyPlk4tTw0D+PJ+kXQ
3FEhhNG9Fh5amKvSr4tex98+6szewitUzOqtqRNaeAWSOx16HprX3IERBGKAYNicnPp+dCNM2adA
3NKryNmswVh+I5q+fdSzn7BwEsnIkPmbCR4fda7CiZ6EwK1SPgoBYgzFXifvNH6C8tlGSauQKPKm
UwHQKG4avE9t6uWktiU52pRR0dnAVTyhyhUkUP5WwOtuGqVvSa9zCDw1IL5FnbItJwc3xY06ye6z
0enrRzqkHjMqu7IUJ2lS2ySKq/eJr6VQrWTA1WjiQz8cq/iRiEeWH2LhilS7uCkQtrdOjbi3QjA7
5mupz0WXfbYzi3eSxmotSQMOQwOdZXM3o7PiG3U74LN0x+omC1Yd9qX7dWZw8VaKRV33uZryMBdB
0yyDxza7+dlJXvQTZxYWgU0iG4OU51hSghpqMoW92jqErgwAXHQTZ0YWUTGCZdaRBMtgaFJIueJO
2WOaEY9qK19obTULr2v1UcpyBYYgE2u3FvCAHLSR/0WebZ37hIVvFaZK6BTk82Ei5hsJHIVD/ypH
/UriezEG/Nq0JZ2jWXVWxdXZExTP6B06oizYetZtoI1ky9UzkaM1Khtzdi7fbz7qIbPOxQUUpzEa
A2hD2hCakmHaADqT9o4lUwyeZz5nstsNwTjADwkR4qYgmgS3kz46+gbBc1swfg0pc+viVMdXI0Qy
4qfG3DZ9Zxf6aTTvuPA5JOZ7NNzr2inXjnpkeFEaVux5oo+idhQJsho23ogtEkcEaGp64trnGKON
b4lHqKH2jXXQ61sj7/xeng5xJXnIjMEQVdhDMiKMaRGOcxB9SILH2nsDz3os1b5cP0R4+Ru+MYrP
sY6cbJL8sui3iVXZDVIr3kNRvH9M0iveq9AbDPlUXgOeZafVYTSBUopLe+gV/LPLRsXutOsyipEy
G04uxQfkJE5sqMg0h3uT5jZLwHfW3HUd6GVBFQFdLsj5nVI0PbLslxUdB+1aIenWnNQgogd5zG09
AhOS3nqGFjmltulAyQiqIpLeJsAvyhoeOvMtKsVDNW774jo3ukewOfpNi9KrOARFUW9rjO9EkKZV
0amo8+PQc4Rx4EpVIHpWY32CLWgEsP7cAVzHGUTqiP2Nkey5AO4ltC6hNe6z9iOXjpk2YiWQesqo
qwk3ijHsNXPyo7F1ec8+aT56Oi0OuVm6IiVuhiYqN8JS4raRVJ7cNkHSyuAnAEkX/awFeT/PaubR
Y6pIjpXdoHGI3o/pNEPkpCBomxLwaah0Wxcgye01V24Hty3FsMkgj5ExP1Z6tCZvRPbJIwOsPGv+
9bK/+OfALyWZOqFQo37S2lDHi9NL75r5pEbPP3vYy48G0OazlAomxRfOb4p7pR1UE/dYHOxMx+xY
dfuzBeWyf/0ysXB7laaXaIzh3kIqx20bhJnlC6lvVPGJCU8SHkcgJfr2xDLNK6MxQFFIn0anNilY
bwVHaIVAqqsgMZ4kMJ9pIiArOgQpyjcdUjoR4n61u08SxQEIzZdjXAT5KSluc6H3elV5mAbFzUpc
hlJ8/Hldl6M+kG38Z+sWjlaFCA1BRacNmYdGlV5dsyPdme/9W+8O4qYG4SWEpf8P040rn+x3GnUW
1la9GVn1YLSINuWd7CQOj53ILTaT055A0vh/4SFeM7mIMwd0plNVgrcX8XLJymPFR/fn3bx81v/Z
THURWfa9qrJEitoQMmtONDyjjJYIa8Kc/xIvf1lZBI9lmo61pGMd0aECJZL48RcGqne74/Axoz5/
XtS3NhGq0XiLv+zN+3r2qTDFTLQpxe2a6djnwgwQYF5mW0HmFUG98iSvbeH892fGeomSpBCxOAuU
XXmKQVe4v9Uoc96i76/w15IWIVk1JUWsa1gSpAv8OPbzzAPM+loJqOapvtJ7sytcSbDWVrZwUgLl
cl+182djp1qpQVV+rUMY73/8WAs/ZehlVVNMN4QswnCD7OS72FO3IiRIAYprD2vArQWx03+Sqa+d
XPgPOR0ES69w5LWrGKjk7C4tXA6NjxSkeUiJU9WuXShlK6DN02K/biDQvTZYuOKal2BULrG0BJ31
vGR2rOUnqZNv0cu3i+L1v9lckMtiMgxlQ0xS/Xk4ZaVprbFDzZB57ARtw4247bzInqkyBHeVgOWi
vzqztjikqkLGsgPxcajdTT6yvqJ1UvSBTLBYPIFtFcVDy4t97f5/XOTinGY1l3gmZXMdYPInFwqV
mCaG7ILsF4DJKStP9wJK/PcBOlvl4sDG8dQDbAlzasBP6dHAnPssiNl+Yu4WY8rrwLyLx+XM4OLE
IlAY296AQWIIvmCqG11+J91zW8srF/57x3d2nF+WlukFBglTuW/wAec2XrxnGK5VAr7N71Zv4cWi
45mlxdMG0qquBjvv/M2gBhjSHejHt80RoeJK9nf5MTiztHjiCjHS2pSiStQBRSnGDiBXM9XDTIxb
9kAkr74+80//5qrPDC5eO7HkFNK+WFrtjZipl1xtb9wC7h/mV2vjkZeDoTNbi5dOgQhhrORYnBpg
osmhL8hQqBcD6jxT4jSBUvrA17v/24X7/avOnry2kElG5mMiJ0BhOdlb/JI7VWND5BCApAHUCO7a
K7t2635PeJ3Z1JQy7awRNouwua8zO94kjrSHt+4cVKLoeweuN0e7/nml88366VMuPEsKdG5Skd9n
Z+Zwp0EPAtd1LvXVxS1cCitaxuP+79tArmWPD451q7uzD5M82jrR7dpHRK17ZXELt2LUU5koCdxK
jwn3PO5DOW4DxfyVZL+k9DWuSgzClHZGbgtFOggduIh69IFyMQ9lgW16tIdtrUI63VRuK6v+1FS2
SN9V9G7ILk2qYye/aZ1sTwwY1LGxmXrXYMiH1Mkm56mbqPtSep7GdzSZPEJviwK8WePTyMtffVGE
PcVBAlu2ku5NC2m++N6CpqwstuAPDBTab0sQivSZ6Uep5BFDRWYv2RYFmbguOrm5V0ckPdK1FaWg
jsfog9rs9V68UxI5KFn3Iucd8JXsKjaE59iK/FbOnGmQbfCGoiV5Bej3Y8GyO6lvIbbW7CpIoWco
ecjQZogqtCxEts/zdF9G1hZgTk9Fdzkr303tXi6AtgdhfIU+CGnvE/Y0AR+QJQDrUXscXtN6W+U1
0voq6BQ5yOm0ZwN9KIeD1GXuMBSeMu0HyKKy8SUFCKBmkL6h40GoUbMiT7JwAsjY5vydkee6uc0E
AFNMskP9w8lzpPRZ7WscYRQSf7MovVYrwlIfXR2dO4uKGwlDeeYobeo+Bn5xaDy1j7e9Nr3Pn1Wj
eW1zkMZ06ptl3Jb6kyk/cNoB7t1vIyjpod98PUKLzUJGaBbSLp2rCEYNuKXUOWNeZm6ZF+4opQCY
5g7FuGXcSldmNYXxQJElTh8D2Ngo0f1Mn1xN+WW1MaZMxeuqIa6RpMGgPwzgP4i00ROm2o0VQLDr
ygHI2TaFB3WQ/HQEGX9uHRA2vrR19ElHsOhMsauV0gGY6X1exm6S949VrTvdwDocUejoxqRydYWF
Uhdt06r0ilr2W1KGAIe5HUoWcdz7Q4+CtcjA4Kgd4lLfyElty8ngDV1lqyrA2zWYt40WitBDQARm
D/rLlKEX2qeY1RuDrFNHVIUiD/wO/hBnLhqme+DCdwUZISlAar+bO8VKs+PtC9dQ8Y6KF1kaTmJ8
UygUi4LURqknt7zCIW7BOZFtaaM5Qg4hoklzILnjJJru5VrlYKTCjblhW9Wmsz7qGmW4DF5weCTJ
LB6cemO6EaKNBGrdSb9v85sKuWNa74vmVtIRq5QvdZIcMojFKgb+742K2gsYeyA6MiK5B171quNa
MPZKMCO+BqkHzt1j+S/Bwimjv8YJg/i5mXkWM92qYvu6hoMAkEUyHsX6XhbfDB0EfHHj1ANK+XgE
I3x8dNggeSYa20HUdll6HQEYU8aaO4wdGDKzYJ7qB2AW/S8h4HzcMOXVLB91yA8Wz5N6LLINKmSE
7Ooos6vm3ZpEX0U9gxnqtuvNwGz6TYJKaBNlVyOfToKkuiSpHnqL2GV9Mw2bkSVOqcwAfpRcAOwa
qk9TGe2ugfQfDr6UBSK50ajsqdmjoAEfIt0U1KMy2Qz9bQuJVtSp0d04VlPqASjhx11x1QEk23DL
IVZny2PiKrV2rVoPgiEBRuTpt1VYvNVTSNQyiMjzWB5J+wZd22ObTTtDzA5QGnpSOUltSxD9iI8h
GJpzG9jHO2jKb/Mq8ck02ZkaIT9BTEafihJ49MZENxzduwTDyx11UqG/qiyItFjFc8eG49DEezVr
HizpNpUasMhlwVS/R0a9q8vml8FVYIBNZxxRatOFoC4fkpzeFOyzx78dssEGYN8vAWOqK7AeoQOg
A3aPtssepDV3VgaengRK2AMCRNRVM709dUlja9MNZo0coQZpBy4yuEyuK4AfiWGiKhrxvQxlcI3l
L0NsAZUdh2VbuolUBnCETpwcWQVUFMqwrUEfp7FwmzrI4+oe4/eBhVZQzwONNjaBLkWHbpuV26Qg
V5U+4pYm+6LmTpa3m8xAgSp/zKXbDPCmWIfPauyRxfaESnlCQU6I7nKKUzCld1RBk/cmA1ExXBCX
gpp/qvpBA5oUckauae3iefIX+inlbSlss+mz7LIt4dFGG68UxDnxGF/T/r7VfK4dSV+CFIW4SkM9
oY22ivgaYXKnxABcCwIsinERQHssA8U34H9y0ePqryLetsarlqV+XZq2XKh+X9VOLb+l7J7nN0QI
8QrYKrBo3W2k5vY4HrSIeEmTu5TBHRqQQ6sbn1eCZ0i4yBnbctEf1desixzASJysexblXxJ5MxLD
MQj1hvIwMhMOdWvg9rUeZklK2cL330YAuBkSGJYmy1HHl3octjx6roow1bek7QLSbCe8+l3qUg0c
RtI7U+F8stwWQW6pVyceCUGJ54+TfT2eYjGGhslJSGWvKeN9YbhKEXmFKYJQKvHA6AGaqR66YXCh
2FPg7V8w4YAP1/vQwnpS2sqNZcnBNMkgEC83MOuTU4eK92mBRJKVPsvqFwWzHXqhBGon7rJEx1fd
N30MGqmtQMFZN1YuayIcXFDfxx8zSpVh29phKxXxMWPaPYhFbMN6U3C6DTmURWkD/nXU5GNbkq5z
DGtm6qFQXpWmdCUVcEAklD3car1Jm/Z+mnuavHIlvXIzuu0qjOs0zAdFii0294AduVZShDpXnHI4
GsK+FKNdZrm1uSvGzoODClr60eBYY4gJlW8CUWt0OfJjjNGArnlVK+KUBN3/onAHA30NFdXV0Vfy
V4UgBOkHF+g8b4IH0+I4FCpqx7jlJI02wjztzwY3Sa8HDnZMjp/MoDiS4rwoMSj7TFeP9d2EYADN
bQyDNEHXmXZSHYbmLekLHxNWbh8zj6bipqm0nSCYW5Pd4ekRLJC4pZWLUQowGaSBQhBvjxMin+dG
qZwKL0JCMqesQfnEj0M5boas9bOe3rbGgxpxd0g4XGy2k6AsDOEZd0ryO4NBQgM4NGgBu4oYuaYx
3nTA4GmJtS2LeEMq8oDZ1r1igmYzTb1mkENJ4m6i5MA7R46inrpS9rIheYNKdEh0EyCSp5LRYEym
K0Dy0P2QEjfnRtBhYsXJ9PEgoVszmMZdp0ROrw32OGWbFuKyQjNcp1h23AlbWY6Aae4LD0Tyjt5h
dN0IeoQ6MnmO0eUqes0v2jRURjQ7dFDJioYvjqUjGuwmYgOW+WjA05jTZwoURJY+RhqaKzjzhYlx
T7AHoGM9FS+YSUIT+45PKjwita2isFVsjpyVqJgEdECbnxKn6cW1LH9OQH/Ian7DDc5SqdGMqG6V
yDbEXWoCf6Jshk3l5WjRoCAr2s3Dapq6kmosGTO1lgNmPsDiPH2dPbNg5jIHnva6vlofQP+XjH/W
BdclQB2XRW0MMBUTkdCKJVv+OuuKTUewWrm1X0Foda3odbFIqnwZW2T7CWUjSDNhTEfXzlSZG2PW
3UpWSzNzqvn9o33ZWWT6TSQjjp8XFR1wwR2R7pXInfjRdDuH3scg3a8eUvEWMxHZyxqT1b/kp1/G
F2XENtMMLisw3vkDhMw20kYlrukK0NxwYNo3tsgK1k7N2s4uqokgDjIpz9C3V1sgpcRd316xYfB/
zvBXl7ZI8ceMjzlatkC/vfFXbTPZ9AMRVZgcVV/HnDrK0CsMRRdrCphsANgQVIDfiFwpgAJKVAFc
QbZTSL1uk26FQN2vVtgu3rkvO8tanpKYKuZdYWdWEJqrorjk+1m4qPDG/SrZwaVVGZgxwrwG6LO+
iUFY+SCDyzFhYaHHv+C70GE/DmoJREBkV6Xkku6kAezcvqI8ZjOpOXCK0Zk5AxlbDIdSr58K/Bla
mwZfqQBeOkeGqOiWgqGl7+MyidXJgpZB2CgeqkcaX+WD+dGtwT8WnBt/VYXPrSxOqzpByZNgWBiV
OOhFILvFpP9cjWsrR3iAEInfwPm0hyi3u9q23OLt53MMUZoLDmIm8AP36sxxshyY0eVOp3FXsRDv
n20NTxLVHGLmtpEj7LO8BnEy0ODzw8TgOUoSuVL9jkEXJ2EnUUKzIy3wfRpbikV/ysA5WhkYdqjF
EekmUhE5ciAaY5cIFMwIXwtfKo5RITIRV+EVbyKAnxm2970eZVtg4rFFFV6gjxofrzJDDCJl2CmF
uKXpK4oTm5HSrTS0QUePBUiD6viujrai9Bkjw5syA/SjkSuXyF8b6ZpOU4Ak+tooy2eZnHrwm/ey
7gK1a7cUY9lxSFDJHTrk8lJ+q3SgL9Z5aNQ0AXZk8gF6D5LmRm/MByq+8pH7jYXAYKK3avzYID+J
46eqwQst4uHNlE0xg1654PH4zcoeRAyL9pjmFfHwp22OAYIK6RM0uRi5hkKtIyOeEMri0GKut2Uf
bSVtmGS4iQaJge62SXqcAETVLPPUKbZ7DBHNw9+ycRiA/kiSdyRyjtm/FUi0I6l1JoAndPWoZOZO
RgCiAfEb7ZRU9SQUrfrEBh7xAMZSe0w/cL2ApzUCwuZk03CzanKiVLO51XgFSgMA6DoAFLsW4kc6
7LMWBbN0X0cNKNhShwpgdtbBYKs8WVR2xGE/QJQuwpS+JEE7Jqb2oHxqaurr2JpyoDgf+T7GTJsq
ZJjl5fOGuFSYp0kQ8RiZB7oTFAVyTLVatgFkHxeVbSE+kVEAeuNVJb1vCPITZyfo3u4r+jRl95F2
3yvUB+MY6K8wQK+WR7XRofyg7Lo4d6XsxGLVMc3UsVgcxDiPnBCEoD1qFTKi3s4TAD/UWLcCTbvY
sD6/S8t6bMlV1Llwl5BL+MW1scf8hP3GXfpeXq0jsC++QefmFpVY8AunOsAWDOHRzNfDHHSU9jQ0
bcXJMUiwzoB5MUQyZDBXKLICIokl66clC71JUboJhQ33RK/y4xflqM6DCz55+f+Tvf7bNZ4ZW7pG
0N9OIrigQlDs1nHuSYCCKWsze3P8s4yPzle0eMd7RVDSuC1YWOXEZZHuRNbNzy72YrPl3MTiVHSU
tm0sYtPUIH9tXdAl++lOvsZVBt0t2+Z+vzrotraqxcnIiDW1JStZqFf7yLjq4o+VNV18t7++zbIV
HdVqm/QGvs0si8snewjba7j51OMP3S/xOd+y+9IdguZFofv1c3jxaT6zvugCDqoA8uUCOyr2D1ze
Q6HX06J6JcSbj9cPJ0NbNACJ0NYCXCZCk+nIR+LkA+Bv2lYR9LXE6vJyDFwnCcQwYJ/ELzlLrPDY
kKjj8nyrwCrfQQAEnhmkGkh2Os/K7MZWPlJ3rZNz+Yx8WV2szwDTRau2EwsTgWwMpbOhPbyyhQv+
xP9c4S8biywnSsxZkEJiAE2w09Sh/OXMGrWVR46gq9vXd1ONRGCdpn9tbfPfn+2oDCLKUjFHFirQ
3xZQEGviNYDrpTjZkL+WNn/UMxMEw2Nyk+KjMc+wy9vxMPt6vKDH/m4dInFxPYokQaxCU9Rv3GjA
YhqTVrcsHNWdGBNgVNf84OW368vE8kZXY2ZFQs7mx2SeSit85KPYvFl3zwraoKDBmhrsxQt2ZnFx
7E1SdSNXsKiChqnROaQtUcg9Wunas7xmaHHSO5ECU6zBUOtTFF1t4guOeBUH+VZyZgbn1E8O8dUa
od1FVAR0rv/z0X7PRpydEH3SosJg2FFFwrgvmpIWqol5A4orWtkRapW6nHhKKdxzvnLvFhSKf9+7
M9OL85/oZYO+YDcfTrD3pC5z+g/iN5t4pxMbjJTAnkCxWbLDzks2KGRussN4WxwAEdk3QCGvkq9f
9HBnv2dxWSwpThtq4bnQ80AUTqT7BPZzzY3OzuSbwz4zMh+Ds/2GJk6qFRyLniUJNB9IS/5b/BZM
bnaxK9Ae26y8gpeKK+dfeBE8iLlucCPu523WngZfdBS3ukpfBKfY52EGdeH2BoCp5zUcmLziDrRF
RIGWHwGVDw603oRa+qpp1FWEwc3lzGUZ91n1rrcvI4pJotWFQn0yChntOeg6d4UdY6qlk5AbaLYh
XFMyomtooJmHI0LFYDKSlU1a+62LUCQv66FL1Wb+re/cOgn52ozRigF9MTfWEbHKpg6bkZZ36IMm
2pr7WDOw8FNg35JUJs3uA7HbLMMiczf6zVKAUeS9+Cg8rz3NK+dq5mw5P8lNKiUCnX2xGicOsyQ7
6V+q4TVLb8p1Dv2Vu6kv3mixwsyAbmJ5yXby89v2uroiV+lBD7PX6tjsEs/ArMjKnq7ZnLf87Kry
1DLSIsJVNbV9DvVvU7vt8tPPt3Ptsy18TpMio0THAzb4LbQQZPPl5///2hoW7iZu1UFo4tndJIMt
x3dxeWWtrWHtVdYXHsZCM6dMdHwcshWemuc5eAL11w6BgFtfVQ9rB29tzxaORaAU6B7K8WQJr7R8
GKHO/vOmrRlYeIORDC2Y5/FRxgiECuj0KnW09vit3J7lIAYnBvj4QKWF+9p7WmnzWzB4MC+CfHbv
jR5zRgiifpTAC6NmctWeEIDuFB25mHgvqNADWVW8nR3EDw+TsXAgcd7GBsfICxJAfdcf//qIGM0+
tasx1eUM/esRNBauQyJUraMCrgPciN4Mdps2+nXqKDuwzCHM+flrrlyBJXFqK0qtGSswhqYlJnNO
RRmjJf30s5H5zH3fPVWX0EpG3eE3X+6Zr6BsEpV0QJ6i6A3IN97l6B2gqJueM1eP5L01Wt7PBueL
+5PBxSUg+FaksQYWcvpoNp8S6pWthIrXqnbp5e37WtniMuhNa5aFDENj+SmgnWfREbQw259X8y9h
6D9Wlm27TOzqojOwf2jbbQo39hqIzem+vGErHYrLhQ4wif39pZbtukbXLIpRcRZmW/aKZri5A3Qk
SFzD04KC2fl9/QySkZWvNW/SD19LXhx4TetJJoKc8C8oazBjLWcE61pX6fcx+8nO4pmsUWkF7Acf
SwDB6ONQolY/bSfTJq6F5VUoOe8A/k/2uZu8yLc/f8PLXvNrY+e/P7sCSppHgpUinZXLHnX3t9H4
74KoLwvzUT2zQJQSsK4Gjxk3ZLdAETWNVgHOl+PzLxvLB7PpQN+YYgeZB9ZEL/NNwY4DMJ758+gV
xiDVlW1bucjy4vHUZD4Mw4htI0O0h7YzpnfRqmbVnpn3P3+gi6P2aGGJQMFDWA5kPX/uX242XWIN
+bw2jF15FJwgzjzfrxyZLz4hwoG798R9/VhvIm8tmrp8PL6MLzcWIhmcQpko1DBDi7lGknLn5/X9
y9X+MrHYSnBVTi1wWHBVu2bbXQ/2PXjHTh2G1RUH6KKbbJXy/l8u3JfJhRtuS9DklEmGVd2NDuAj
zKkdkGN1DuQy7fYI9p+tAyDb2kovP9ZfZhdOecxrKUo6rBR8of6BwaEALuT/blb/vKe/PdN3j/KP
JWuRuMSkjk2GkkuoH8A1CJpW9G4cUKBBMoyDl0J3IFbvTTsVnLXQYvSbI7tex5BfDpa+fsQiNimK
vmSqhh9hlFeTsG+1JwuI/LzaRp26srUXnzsVIERLBP8Fmr1/3pGmp7KRiTimSYS2m3ylTBDwq1ai
8ot3/szIwlXqjVA2oOHBnTclJ+l6m5uhkFmBKFH35+8nXTwpZ6YWdz7JwYYtzAfUaHfJ0HkaoVuL
KE4s3OYV5s6HwTXlqxakbU0jrZUfL363M+OLO6+WRK2ZjBJ4Eipv8WRX79a+/sg/9G31GSGoLa+l
B5Q8YldfcaprX3HhCWKj67TYgGFJPA4teniw2n+ubO38aH+7GmerW979LgLKdcLWTgWED0YQFhDD
IRGohx+QHDtkAOlcFhYQogBIbqsra6T0l/Ousx+w8AINNO+4kGCVZBvfSmHqDTYF/T5QWDNkJl4t
xl+ulH8ZXFYxWq5mFkfOH6o3DXoMbnFVOumHiBZs2J6EAHxSD0kVRo61+XmrV+6Lvrj/nSUSTRyx
04r5MAyfY/6aA2wqKisak5dLVmfrm7/4WYAh8lGqVRXrG3fJtfIG4Jr0Ft+CjdmnN/lDtQGu+dC+
AikdyOBAYdtmFhpZVxuYD84PB2tZ7CBRCgLSuUMrF6qTqdkp6gO9BGtBXqBYNnkpWVn45Sbt2cIX
DqlMB8Nk80kanvgrROhuhkfTHa8QXs1hKhrf/4+072iSG1e6/UWMoANBbmnLtrfaMNStFr33/PXv
sO/3pnghTuHGzEYLSVFJAJmJRJpzhHde4ZS3SMYxaUpi9PFyWeva21DmbjS8G8WLH//MjNAK5n+E
a0RXS2R8EbCEFzIuOPbp0Pz8DxEsxS0d/ZJt0eQTaW97oO8kN5hDNZZ1TxJjvaMtxBmlZBVoWBWG
3E5yiXNdfaMC/6krf8lh72d00E81yt1LTBfe1U/0mESW/pt8jriap69ljNp3qQdkzbfOQHxnHNCG
oaKH4X+geNqOv9TLtzBm6kuhJEspjnSZRiSnfi+ZEsYD8yOw0VDuH58LgdtIt61GF5mMyQ5A7dfl
LEQqYRmSGyUz8l9qQ7Tr4aT5T9Hwed0T/Y0LvMhj4gOQC8h6HEe4Tx8Hp7yTzMDR81MHHH6sUbRB
UIAxI9HEXA4Xmmszgl5tL2OkNaaA0XSHoy7QIJT3dyXaiDir44lgjHJW0OIbLI5W9mYUYBBYdja9
GQ/grTvkP/Jn9Sbjvcd5Ihm79IuqC2gFpVmK9LIDRwAATQxX3Czs4R2oqnjpw7+5Ni9HyAQHcwJq
BmGJJhuxPU35qYxDqyYo6xFgQWrWkIIWuhQsCXg3dPaM7D3F1NL1jd5c9Hch3QDk+B8gzCIR5lQM
kP0Togc5/qWjc+66gE0kAIwFolT/HwmL3ayusjTQ8yZX4dENlOt1r92nkgmDXLoffLt2RNe4Tx+E
3/UBLFWCrXJS59v5nJV4JjQJwRMp1gUi3KUcsQxbR0h5aG5xy2vf3X7UXiSxMUkzJ5h/RpiJp5CB
5DNGh5DfK3o7xhAU6ofIeoDSHDQjNgYt5sRUfkrEjlzeK35bqVafwfg+Q0wBOP7dVeX6HnWHH5HT
vs43yVPlghY3/uIWbjkqxJZfxCZqR6Va3hCRqSEcM47BfReD8i7aj051Vz2ia3l+v65VPJmM8wOi
SpiRpZdLMhIT6TozFUWe4m7GequNXL5hpbiAYxPjfIaM3jXecoD+vSdO9vWf+WQs7JemWmgVHD54
bmHzwl7JZVyfgCE+jcJoUIrcN8iFiDFgvyrFvr6DPCmMt6vbVGzaAqUFsJKgm/DLAB5oDknXpfDM
j63ITHgVhGHwvYnxHRC2dso9MPxAWM5jBuNpBONmOk2kQehDC5UutkOQ9QgdcTmLWbTqjxBndTKM
L/HrUaHTCBkzhlgxTATis7Y1lZtoP9jGIXoTuf3lnFWxxZlKSqpGrFAymAOUl47AfLq+JI4WsLUW
jHcOSBxBC1o6A+buEUwMZoWm2utStqP6y8axZZZYlsc+i7EM0Ig5vic79DV0MQBgdXZ2B2CyweTl
uXkbxzgItFoP7YBA+yRpYMOpLNAl/kttoMsnrPyDMhsJEOGgDdXv4kZ/kZ8ra6lzUy8NkKKNbN47
hefZKeMYEBGB0KSEwAU3ZJm5ATap1R6iO9mWdxEXEHU7wlydGuMiqEhIVy4mFe/rJ+O1mM3qx/gR
f1Sf5B5cemZx235FtYd+d466LD98xc7YJvta0odwblHGHUoLbfMO+uDyRyFDX7JpnMEdAK7Tewp2
y2NgKxwsCoVnEYwfISDTimMDsgFh5KiT15YvjezFMuAAitxqk59GTMwiFqxQBtFTS34GNW5VkGNI
QCdo9MekKl8WFMBwmO0s/A3moVIJ30JgcZEv8HaZit44c/mZ+phfwJ44SpSAPwtk5bnmVMvUnvLS
y6l3fUd5i2IcV+QnWaAL8ML6vEsCzS40BxOAnFBy+ZErp6YzCVo0YVSCsMQBE2gCxVywQPFijm1s
l7NgTuQl0idABBj29aXxtJRtByVJ2tF0ybCBi80hmVW/14/RQbAoqtXRnfRzPqf3IRAxOFvKs8Zv
RM+V+Q9CW6v5sqeYHX1B2y5KhUu3wTIdgP4pfv/69hkSoIMCm15Rv9/fK3mRIcmkjODR8L7c1W1r
YSbfnRNuLm/b+C5yGKsnwCVPWgoDUD1ATADw2cUYKeZpip1gNTYgQW/KEUgLDgAp/mEoeZHNPIjq
umv13Md1RPCmFUw1B8wv+rCwqZgwkc36PBy5Mnn7yhi8odUhTcLF2Vizm4A19CkC6Ftrtk6P8X17
eBRNTK/8s/IeuKH//3EyJjlHeV8AnhKJrk/MY1hk1yUOcpjfpKWYapdFk6ux23fiXyK/uVVXGgQo
jkgfCTRodOVkN3/iKeYKDh4lKMIunK3DU8kvBG/HTPqSeFJBIMPyKTSokvZCgGg23vc2SjZO4oS3
2l67nU7jM7+NdHuNF3HMpVyD75GCPgXl+3ja+Y1kq+Urx+HwVrQo1Gob06z3jXEpRA2HLjUrzVxK
T/VR7UBznN/Ex/T+H57cZVWMTQIHIyoiBatSPXS0ydbgUcnqP6hVnAY7e58egSfR8hKV24ZxEcoY
o4KkaKcUOLlg1ry6rMxewSiUKDvX93Oxrz+vjYsYxv6qKWnJNECM72v7AfcskXJ3xlVfRCVgXogV
IvC4LpKnJIzt+WBg80ED05wSwTBj6Yc2/LouYMuH6qJGMSRIF65iRkXEoqGBmlXAdJQAblv8VNLH
GkA3BmAArgvazHSuJTGaYXSyIUh1jvTRAQFFNpv1XeaMOwD0179BdOBOjzWykR4vy8BbIKMbwaQa
vdhCbFTHZk3Bg9O99TEqXC//cn2MdhSAluqFBIKW1uzhpg9OgEvRBBOwulKAAYLRwUUI7PTsjdet
tfloWW8toyVNUih1SCB6ueC17/l9KQY7MMI+0KoDJAK5Mt7bf7MhDVSCmNYhiLz/oPgSaQn0kAGa
owCCKZROIgBZFk5SSX5JQkA1vLSAERuH+xjP9SjiVV+2arRr6Yz3lNRYrrWhaQEcE7+ng2LpRbcD
Cp05AyG8lnAjA7I6bYGxBUwHyf/iHPaWZ12LZ8wGjc8VKAmw+C7EyMEYg0irfAdZolfOg90UB188
UfJW5ed0vgvywawbzgYsAlhftP4AxppAwQtmD78Aymzw0BNUSh9CynlgbGZEMDmsLSRuhGhsvNoY
xjiC4xiLHIEORpvycQAhGIme4kQ8aZHhxCHdJUR1W413cy0R+J/Lu4iW//vmirJWrKmatrhGhpfO
G3dLZJU+qDverMr2Pl4ELQe9uiILDDbruZ4AzV6GTy+ArxS8BdOJoy5bbny9k4y2+lU+9xmQaE5k
Di3B/xnpTyKai6WAuAHYjAW1PCrBVwI2Od1/aOvmJgCWflTyegu2tZaKuog2DRV//Pdi1SqpxDyC
n1C9yRE+UhcU4l6P1IZi+R/RY+hxls2Rx44eEZqlE/gF29OsSSdwJu/U+jkl7U73n5O2d6Q52TU9
XswyoAXpmwAMiWF6uP4N2+f715IJk2OmUT+onZjBTtp90w02re9oGtj/TgijrRItW1C5wRiFSLRm
/73AyDPoojg36HI6f9rEZSmMqgIoKSdgomxP0pgfMcRrSxGYl3x02mWPNerNIEV3/HF2r69ts1ig
SxexjO5WAH0URB2muBSbQNpT3ikR0OmspWrwDGhrN78BbNOUWZO78NAPx26nOde/gXeIy7+vjBS8
yRPNO3yC2IMwYY4t3we5d8Gz0iUUuLbBjE+d/NFQQmO5RoH9lEqDVSJ72ounCszPC8NMlQBmVMp2
IgH8mbRX0tTMEctWze/KR/rHUMCFxfsmngkx4QtRMQTvU3xT7v8URHA4g+rU7oFqtRTdCseQnsoM
4/AUfNHGW6MnnJ3nbQkT1MgBhvkiAeaD9m2LZu05HHUzbV/GHPoGwdfPebPzaq1rjIMqQAWuyQPE
DRpxjHoA3tnwokg7LTtW+gIH+Kp0YNHQP0eBe/rbPvovPWeLYtTwx3GQIHvClV6MQCVTvkZNctOe
WGXq2yU6aIbUBF8W2LiLV3BX7kDO6PVDsb++C5sfIkOJNBVt8X9QmfZjYmhNpLanuipMkFKCMI07
FMqTwZyrEsWGHBUyPNauPvVPIKB0fCBT7JbHdfVrANokFweZJ5I5W6UVpCIJsaywutX6RzF8v75t
21HwZd/Yfvg6AlqmkEvtCf38GXAcbdFpPL131HdwhNwNALW04vvklSP1Wy/+8BorsewN0xlJkJQo
iwNF5DGazloCvJMysWIiWFqI9stngwBfrT9QAGKSr6LHSAC1RIB0UIyv5ADYbGYgY6D7XMSrNa9U
ZwAcbqs8KrJgjcpLByxjQj1QMJmDLpljCVL7FJAmiW5nfWmHSQV0kmcxhvcRG9vQUrusK0tKAXur
9m6udbsUv10CBMbXDgKC9MZAN+oYOEFm7MNQRu6KuLE67iPAsQ4KQDNV06BowK0kaxSiYxbmjgxH
mHWt1ab4OwQuFTAF1Tm1AXOH5hFwsGZIKQ6nGbyjNEf9v0sAP4qacoPYX5cedTz6gStL5EORfrba
ly8HljjdYTV+E6CTCWnI4Sae1f2ggvalSazMxw80qjUL+X2hvaTCK5inzTxCL2YzoKMWmJf0ftTj
17lyRUUBn9BNkez07raY7KQHaa1yP1TI/Umim2JIPANeYtFU1tgAvhVAPCL6JADfZwzYlLYsnmWa
ORUmDfRKAIpWY6bKbDeI1GpkuYXCqQTgYBagKAJba9Q/xfFkikXp5eRDQLsbbSqTkMcC1Lekei2l
HyDSa02peZSV9zJSTCDOAeIlO+dBbco9AI6K0h3E0GmWxuBUtTrjftCDD1Hd+4BPHUbZk6QPOQIM
ZlzY15V1s/NJV0RdVhVDpYRtnB+rqOuzAbpaTelTEh3C9lbJYytWgN6Vamat1F6uf2YDxsQScLb/
ysBALcGWwnl2hzAGOB4YkFNoUjHf+Xp7pv6XAuztHiCymAcFBsxc8K6EzQtw9cmMpwqAWComFTyV
f27SQ7IjRwFYkxYgNAfZzH5Jz0j3cLNYy03/h02vhDK+yuh0aUjKb6GTE1pPlWe4qZ2dS2dyq6fe
e84BeMgJ77b910Uom/QcQmmqyxxCJ6R3tRd1GUYlTmeLaLbLbodf046XG+GKZHyXpsZJbkwQWXZW
uR/OdWdGhwRwx2YCBkECsGcLeKS761rIlcqEy5UiahNmblp0TtqzjfTITjpmFnWyve6Oz3wE/s3w
cbWxi4qtwsc8n2utGLFKCszJSHrziWwCmoN3fhxNVZYLcCUmVWkbG4sY5XH6jbI7eHnNwqszAC1I
1oSZ7R2vdMzdSSYwJr2uV1GEnawc5VNxAfF5FG6kG+jMd+NQcMvN+mzmXVQwVAEnSJOBn/bfi5wF
sSwCgMR8z2Aqp2UUBsDSh8oFsQYv/7AZMaxksaafTgYZcsiS8UYMbXCMKy5ga4+qLcy7egI7K/hE
XO4SN2PelVjG+LUqkjq1Bt+X9NmfYPco8GhWcijOqCefFCexDRvPD4HfKs7ZW9YBAE2o7bUY6w0m
UztkzlI0D3HXuO0ypcK5C7bzsau4hbHCUgtKHCXCpdoGn9pTuTg4KwI0TXwT7loPg1s33ArW5tau
ZDKWWM+yAjhv3D8DEJCd7EH/CmAcr7SwE1BwLDNHWujVVnsOkDosOQa6qU4r4Yx9RtrcgJMPC5ar
EOOYxMxLmbOpm55mJYKxx7RJksYnsEcf+Le13JppPZlzo3JWwj075qUa1wWm1VJoSuP0BTxN4lSF
Baxq2qAYmN+AGsAKQTiqcoP47QUqYNNSVSpSdhxOTBJBageQyNF2T6nkBCoCPNAHXr8httXkIoVZ
Xi9Uot8WiwUCsVcL92kOg2hKi6afIxdJlbckxqPpJE7DScWSCjE36QT0DJ06RsJxZjwpjC9DiigL
SQMphvyCWDvOv2jweH3Xlp/4I2iRL7vG+K0JTJKz34CQLm52AVEsYUJDroyOVQB/A2xb9SPnusBt
g/pLINtHH0llQIcKAtXyrq9fM4Mz8rVdYrisyGDCk2lKyxTjl4uaT85SeQ4OwAwFVU/uiB+8TPBm
m4S+ksY4xAToh6SNcUSVs2DgLV3V7WvgFfvAArggdIPjLHjbxzjDoJ3lVtaX7auAa4gGBoQK/+6A
li9YRSRTKOp6sUhodMDpd7ca3jbXJXDU2lj+fSUBtVI8ikrs2VR8KcmTkL8ICeXI+Btvd9Ezxh3M
JfhBexFCIlEwYz13KiO3NU3ZzzQ+Nurn2E5It1I3ARxT5D8UyIWCqGenBb6blTx85+2Ya6UmjL9I
ewVAiRLCvNaW3HEPiPb03JoNkL/N8gb0Sh74QabQ/Xf7zLiPiKgB9WV4xGz4UNQULVzPFKQw14Xw
FJJxIPVMa6MiEKIiQaEpoZXzSEg5R6mLS91npS+dJOZd2+Eoxbq1ozQ0J/BXFE1ndkgRdBi2b1Tf
G8TazEFgnAyZlc87DCi7Bvp65OHfaa/O8rY3Za1pbY4FgyPhqKJvVUZjJCLNf7KtCw6yCvJT4Lz9
95orCYN4tTygjDa/Z6DomPX+H2nHRQJj520fyGjSg4SybuxEROpSPEtZxFnHd2z/5wVzEcMY+zx2
ALCbemi+O1kqQCfG0IxDswfgWWwqmFla8NdAP39Q3dhJveLYn5un2jPsyaO2jxiP17O97X0uH8Q4
hqYpY1JoI85P/xoiYGd3iVmPvJbEv7H4ixjG4gul9VN0ESBzuRcPox0dl0azZWq0AvAhQi0+ZP12
0eXyZGURN0AuXch0edjVAP4yJcMUrfhu3C9IsPo7dapPel+8hTezMwJk9zZwg380U7BOFTG3oU8p
neMWX1Dkr6nqCvOvuSemiCFOAUhzwPydgtceTQ4VvQVXGewYtA1lsIv8T6PXXq5b0LbbWG0HY0Jy
KYwkDvAxDXCr7Uh0MvCMSG7ytdA6TjayhYMBihpwLfJKT5tNm+t9YGyrKEKgW8wQ3bsKZq2k3DTA
q3cW962DVPlda+mI8ivTf+A9ljaVe7VmxtqquKzTeknRq9XnjPmqtG2Bmr6/vrM8IYwFoQVYHgoD
QgLQuYX0tswWFhZOr4K6Wc2/vKgVJo4r2iaU9eVZlMuzHcfKwWj18yhH934avg6Aw65qNIZ3wY0B
4uSadBZNfqZBawXRqQ8xegnKxhe5Ll4B/gk43/IplH+LcehEQ75L/Hef7Abptx/IziCCmoPc0fZD
nFuzalP8EO4NZMylprzRxWe56jywf+zA/4Um6V95lf+jWGW1VNZsVBFthBkuuMYJHiZHRgkCJEQf
qSncg78DyYPcI+/Xz1Dl5Q0Y6yjRedOAPQuvaoua/oEc+910Ljw8sI/4ip3mgRbNyTy6m3eCmaL7
d3nlgwLFAuHyA7GK296BG7uH8ZiSpe9KD+ACr7nFayT9dlp/3B+rvWFMKcxzva1lqIH+rB6kp9nM
zokFGJXP+BYI6+C4h/jcyc85iMiR2GleeV+wCPjzAxB1qLKmGAo7E58TVe6BK4TXK9h9+/x3yoUU
3Nb0iwTm+FuxBEn3gBsp3gO32+t3KbIa3f5/gC3afO2pF0nMoWuoT9OqgyThCLagb9ii/okca4wL
P4J809E+k9iklaW76UGwec5p+05ciWfOkja0j8YS4jFD/aQf+tvyNnRVTPhXJ/JT//gfgBQ2XdVK
IuMPRaEUG22ERPoYRJZ/Dx5vJKsLL7E+hw7tX7iK1SN3koWnMoyDVPMmqeceKgMyo3Q/2x3GJ3bA
DAM4OkU+0uphNryH4fZ1t1oqE3AYg6D0SfS9udkMxNPGE8CtZ8oqmr1HS0ODG5LJvuR0vAfjsppr
BsI8M4aom2S/guCY/NKk3+kUmUn5NArEvu6yNtkx9NUKmafG1Itl12Lwaal1vIGyEbf3YV8+jrvx
nhJw8zjxUW+s1hP2vM1d9u7KEtk5tbZNldAXW7zyURjMhc6aitvOfwqM5xjPj+vLJIu5/yGMSKoq
IrGJHltmmVpNtHyWkXIcpNyuDFyxtWPME1oLfukj2BXB5SdGT42WIpTEe0ec7BxYM5RMv5LgWJfh
a59OEspy/UFXkeUDHblI4p0BDq82RN6vHux5/JnobpImKOCVti4WjiTIJi2AupxJh7Z8qkcEqcr5
mzNtAp9ANZllNdlC+FzW1AFPayk8xdLJmMH/IfzOR2JW6VOXH2vpgWJCVqq863uyHVBd9oTNcnf+
0OvJ8hxqJuSAVSsDexDy3L/z4+IrA9wAsYPkOi/7u53eWcllghBwXGRBPUBuupd/w3ncx4+C9X0H
NmYDFgduomDxwFcOX2HuAqoLkt8XOPzpoHvjvrIwq3EoAPApA0gCV6xzfWM3bXe1PuZCAHNkrgjQ
7BP6VgDxYOVp7fjRSRp4qGTb7mklifH9kzZCdSjeQ91hsvAe2lHUDmK73eEud0uTvgD+hLO47ftm
JZPx/rOBUjstFz98wgrdIUAfNyQC8BNOGIlb/9iDx/v1+pYuP3rtBBnnL42F2NUtTjDuJFMbJqdU
zikS7telbHc9ERV0WrIkgQCKcfdSGGhaWlVL/DbAIBrLAGSebXiFK+x5h7e9pIssxsPXhqbHflci
FFc/m+5HYDx0YsRZ0OaduVoP4/WKWJFyqcF65gQoCr3khB0vzr4uQmLzSETJpkgov0UQzAj+JGhx
uX4qmxsFxEuwNoCXS1cYcyr1XB3UEmdPjHOXfhbGc5Fw3kWbSHj6SgZjSBpNw7H05yWIwoG8k1N0
CL6A347HQrxL7+l7DjwPPsvGsv9/qPVKLGNLQQjYxFyAWPGguB2C1Nqhh9bjwUxse1yNSLibFEUC
aSa+Y5XsU6Oy8sMBj8sFt122Qis6+DaQgQ+1iRapPW+ufvNmX4lj/K2fGfNAezwvlDF0xPFdKVtL
0t5I4JtV3VrX1WP77ChRDZT7VE0RmU2MS1IkBfj9lpTEHlNOr80N3aWPoT3eEw8MC0DbdCK326F7
8LpkedG8P45vJZnxSk2RpGqIYhKI3AanevB18GKfW+02/aW/VGfdbmzBm1HSbUzybCQOKEaApIYn
r/s/PAM2L53VtzCui2JCoIFPAWTK4yibaW+VvxZ4n4E6jY1WLNCC75ChAkN55P6zJ8hKNuPK4nzJ
DYzyMg45OGBq1QkuIeN78hPljuCzRSsJT+imV1jJZFxbMEp1HOnYew2tY5L/HoHkXhu+rp/wtuFc
pHwPZqwMB+0VvVEQZTnh3patHITrZuZFcAyYpXson3kDRJvedCWPMVR/mkmtzItGDa9GD9WRSo7S
8iQwtlkOoY6+QgqQA4wiBfLCw/qTs2nLT1wxi+9NXW1aKQttk08wyEUdZAyNCE5vSQfBw8zo4Z8V
C1dbxrjuLO8yVRKxZfL9aKtWdYhtUMl7I3Iq5HkhwPyXq2PcTVfIndym2MB4X9xERwCH4C24EJCB
pdXkSuOo+XcMv9pLsMDntCxh1q3d21GOlDcm1TE0jteLp0fm8OQfyzMPTn3Tf2MGUcZkpq5qLOi4
NFVjMM86hn77V7+SvKlQbbnsdm2ROeLsc+73v3GjF3HMCcZCIdXBBHHLvB5wPo76IX7qn6avIrCK
H0iSoZCB9y+x1B31JCd1aHIUbB7lx3Zgu1o1c7D1iAF53fAXvE/N08mSYt75T02MwyWTOb4g8VtY
vEfwdn0BxW5NBUenIn6nFFcHPHajRIsQHmZ04zsRJKcg44afvpmeYxdNqK6BtpVDuEsBvmCBn7IU
rZIf029q2eojGKcwUZrkUQ0HnrzU++5G+1rG2Rt3Xuoq0ymz6+fuyEsB8mQul+tq4aIvdRpOHq7O
GM9VCcLuQjyRkoe+qXx3wvzhjlaLY9RLxsoaJcDissB3aoOUZqLVLkWlLKtCLxU1K02AdFr6x0Ig
VgtG+kSJD23oZeLRB0CHkYmm1hPwuUSHiWjglfR3LR3MqItArFmYFJQvGnC5CqnwRPlHHqqmP5F7
6LRllLIro3UZrMeubgy5Jc9Q5llzK3QiJTnAgEbI0CsTncq2asTgWX1oyS8EcRY1nsXuRwmHmWSe
rh9VQXRFWpik72yjDR1/AhO1CNx3CcTG8lmLb2ICGAsQgbepU4XPmngamsESSGi2aOCalNmKm8Ft
k8oS+glE5Ipp+AAimgC9H92P1WCNceFEAAzv6puskU0SAlDbD52uR/s4FfRdOxW230y3ivKCw0Nn
utfpA/YQCVyCcZzMyyWYpj7sjDB2Bkm25jrHRFmAZgEAPSchqNPfh/mu9d9aoXWz9jaJ7hOlsfVG
9yT5LZpLs5l01J0Fs65qp280sGLWKExPk5MskITJZE2YtyJw8cCPabA6dAiaSZGiuSs1idHuEpU8
5GHjRUpgheWtKmIYSIgxiloZZqnWyDQL+yCXfgBf4DyBHqnpjk0bWQPaFtQ2sWeMwLUtgECKZ1Bs
agqAsPu3Yjigg33fR/mRzB9gJEXBwyRD78gSPjC7a7V2VxgfsmHYSvm10NkrPsw4/BlVP2pjwPBA
ZJX6WYxAp0kGU6OIvaPWC/JuHxTaqSXJYaaaqeuneoyduEF/SDVa6F71fEl/CwsAHpX9bZQarj77
+66eXxRhtvQkt6ISt0BxTuJ8LyeaE6mjMxcUyOhITiFZZZSCV2qiXUq1mzT1XSC4GZqqWvHYRbVp
DM5Y4g4JMVR1G+QvVLg1NPQdh/VNJ1O3iFKbFLKdNoWjDxgrrjG1MUto9jw3MIVxAo4ZhpoJ+rCb
fB8Kxr7xY3fqU5cURxlJjxlhbll96tNk+aKCgPShhl9LQ2IKmldWqCyhbEgLDJqTyq0CVFXRvt4k
9zMhD4l+E+SFXemyWY3FYPoY5osqw+07EGyUXmQAZUe41aHoutwCShv1DNDLi2hQ03ca+O4MnZiB
/hxLmhcD+p5kL3qZH5XSN8Ww8OJaMePgVpDxn5L3Vs4RGCM1F8Ea5vq5NR6EwCKi71bKR1DeSsjj
VYCEmCpr0H8YAXEa/SMeziVo5dXp0cilgwgKWSTED2hVtQrY1ozpkSbRrXS+rRQwC5H9HGZAVL6b
ILISD5P+U0k+E+klH9V9nbtyVzghoGMLwSQi4IlqAKggUM99xJmNbvYqTIpoIKUxMDxuoJWs9G/r
Ek+aoIYjkdG9AcAgI1YxlXKbaOEyHwz0FcMGI5iVSWB1ne2hROmYun6U4wV2IENlidpPHwuN9dgJ
erQM59Nh4QeW1XPlBy4xgkNPGztWP4NuskHCDbMxg7F6SmGtUeDfZfpwpjNK7qJ0lvIHVXiNCsMs
ZLwnJxDCtLKlGC9TqiP7mZkAMdrRurZJk9tTLFnzRGyaZTGMPd9B+906LM+djFdC+zDN2U6OdY8T
tm0+tVe3AHO7q9qkIVGGW4A+9vCM8FemeI4c/U56NRxsnd1ggiG5ze4ynBgftnMzJl6JZ56KeZnG
cyDitlt6G0k/WEGDdxIGOfJx6XX80jQn65EmTM+h/1MhES9q3XyqruQzz0N1IpWkTv/3RFsyANIx
RJdxZX+38L3ysoTb8y0recyTUCvTQOhUyGt+L3MbILxCVD579CO9rcF1Tm98+K/CMjDyrLqJvYwl
fci6K380wDPmgoNt7z6hhmHAragi81gkfhu1xvydIoDT2aX2MFifnZ0/1Kiwdryn6bK2PwOOv6Sx
j8ahBWzdFOCFMMImDarYdf7UAcajlt4F9V2eMk5H6/YrVb8IZF+NzdQ1Wojl6WfjE8buRU7y3L37
t4rTP+df3Hz65htyJY8JF6toniQhgTzxIIPHJMC4AwoieHVZmuCSA5R69tov3ktP4e0rEzH6TZPV
o499TRPfSo0fkQz/PstOBdLsJqhu1FYwI100e8yBRVG3b3vlQckBCJ78iMGn3aSfqTLsFUXwaNE6
KW3NCXPEgKnYjVGwnxO0aqMbQQpxUkDAx+SBFxFgV1WVI+u3cvBFpPtMzHBbEDevSlubJQcAwOZ1
R7UdFl/OkolW/SIDrs2S15jkycuUswgUjUTJnetStjPdqyNk3GEPKJECXdDQ0QTY1iLe57TzNAlD
qOqHLnx2+kfUlgi7PpE35KxwG81iJZvxhXGaiVHTQn1G41alKspcqTmAMSwHiGTdoQQ5YMxKk009
4onevgQum8t4QSUUh6RbMhNFgbezUFrATXPHPLck4VHEFJsudYekeby+1/Jmam61XsYXAh6lyDsZ
e52id7mdVWThh2PQGJYs/BZxD+nQwh6znqMOGuLxsRJyu2vFgyQoN3QEev1wTrN3A0FhXjz38yuB
kjZAkQopJjaKwA7V0ho7XnKT99GMy8xhVIIy4qMp9RT5LlfR/Bbvc0RW13dn+9l92R12WDhuRVo3
Gh7Aqof5Vc2qfvi2+E7RVmYie3oGcFzqcdHIOVbGdvWNaaiIyQgrU2JY+/Cm9ACqpClnbbyTZ5mz
jFQJpBR2dkpSsOAWbyM61rThKQlfJ+m9UDqTYKBK6CRHCdG9SZ8VPCMTPAcrpXd7MXSB5G3OAmbw
A7MKHjojxoNjmf9dZnmdTK3OiS+5nPPgeNnvbM3qXV7qSi2WA745Ps0ucQEMYs3Ea1+pk5qjgz6L
c/6DWJmtUVN4ui6bdyqM71MUuQ6DGaqgjK4BJKry3PNGMzge4DtuWa0uSps2UJarsncBQwLqoRr0
vPymIN5KGBc3N3M+TuXi4nLREQy3ngpHVTmJVo6JshOAmdFoVZrhPlQzwzLS28F46fNfY1Ha/+RY
DBlIRkCrQffEf2dqQjT0CpkQoOvWv82Vj7iYd76hcIgOtw/mIoRxkuBmr/y4AsRRo7z7ZeeOHV7X
A+A9kF3J0eupRMjB0ZpjoYtG/RmqXaQyXm6OBWGqMgEE2UjsGN2zAmn/avNYhNOU1uWsBJCQJj90
dTBl/+CrvPbrv4kA/1qHzkSAuWjkGgHhJ+oU/ynwYSIerxoNsLflIT7wyhTb80DI2P6fSrBApg0t
QwwohGhA98/a3Lp+2IKzN/CMHuAk5e8gSSwfN0ZafQbJTwlPxuub+jeXxkU+EwqG0pDJVQz5+Wlw
BsOqH8nHUtFEbqw2CeY/rFY1+SDD8nV10RkHFflx2uYitrlxvkdRgZpnOONS2XADm+cNORbBTvg1
g1rlzbjko8UROQ7dKcdfU1fZpYAoAlkrCpJkAfmz61u77bkuO8t4rggkNCSXYOx9dRaGuxIBSEB4
5fbN5syV+vw/0r6rOXLkyvqvbMw7tDAJ98VKD3BlWPRsNtkvCJomvPf49d/JmtEQlcRWtnolRUgj
dvMiM2/evPYcxqIUch90xYDji43BlszZ6tB/1c4/KyAXVEDnjzGEFU+lJ2S8ESb6m89ceIMxM62q
hIMy4zqKyEFG/S1Bt2uWvGa4/mXIm9NYFWbKYLLCfhrYuFPD2RlpJPhAxj3MwBgJgmsSBm5mApAE
0UNi8BAqV/VlIY05OUMF2PfUQ1rYyoCHSq5S4zmZa6tI7rpYczVkCzXgVJ1Xl1UDuhDKnKRJpAp9
bTHGoWrQVHSXNQns8xJWFXIhgTkxRQ/FuYqwLKB6TSrSh/lVY3LZF6mB/KIXCynMQ2C0gyjUEzSS
bIKtCCALGBMoYe+GF+I2jzmXbH3XNAlzu0hIgDySUQwfTKPSiJe77PeydA/rzTmW9QfB/JRAv2Dh
54yq2XdDgZqack2roqlTbILLGVQ4lFwNbjaHMoW3IEbT08DMJiGHuFYBy5fS2mR4PK8G3BUx6q00
RZzEJcxh3lbWIGaAHQONh3qdmPcq2ZpIUaLl2zbz9zxr9noBDs1xcDnfQGV81ZLPXWW0XYkaMx0I
vkHWbcz1huBH/klb5mmxWXlMML8PXLt94WHukZt0WdfQT9nMPag1Ivg+xoqPlWCQ4WzJTt0A9NkS
t832/Dp5p8lehixI1QmUY6AQlywV/RVTwovE1+uenwrKhn3mFA1h50NGeujBB2WjBnRP0EdDoYpz
cPOhClRu0U3jIvcBIG//IuLDPKyblr+3lI0C9bTTEk2mx7kB2pjkSY7yCsSgbEBvd/1IPBCN5fvE
4yZHOfvLhoVzFkxlLuD6q2K7I8Nt3e0V4a1G4NcMkVX6bzAPAJV797Wnvr2WAWdXoqAlVbCwZW3J
c3NT6bIbDzry5/VWri+FLANq2H059Rw7ciTiOaPxbDTYmbWSxRW2aEbeQkAFTq7fhREjd41q175q
kVqzOr20Cz2yharwErXfzhKYiureKQxwSbbJfevnVh2UbjAE26ERPRWpj34S7XFCXWU+zKAMzoJ2
Ixsv5EB/Z214MTiQ8uE+K74nlWAnU3ChohKIbbPItC/NFoWuNxk5x7aJAGKt3UhdYCtSakV1vomR
TsnS2Jvz1yG6G2fgIkqA16zvlFa2ugq8welsFS3aUkzxupk/WgTZZZDYE2C1zt+j9Rf5U78YI4yG
1RipUmwe2dS73DN2lOdW3nJBknh6zFjfIWxkpaf6ND6NTlHb3TfhStulF0lvSY/jFWq4KPTeFBwr
8b9YZFMliqGDc5YNOvqu0Aahgy9VojcFg2vbbG88vyU72YuefgGUZe3WmKJGwP0smRK6Jk+ftEGq
jLCjiaIKznfb2xSzerylkD7JMzrebvktCqthzlIkY3ODDBSPvXRszkiFS9o5DqZ69a63RbRHdC6f
K3h1T5cSGdM7RmOUxD0kAlvSqe7wbn8DSuu1j5ma9lt6yStVrOaBsZk6piIIwMdZE6h1xMjT/thf
NLhRYKkXyabz+pf6R27znrC113Mpi0ZXC59ETnxCygKyzP5+KF5JULgB+ntEk3PteHIY78oHKIsa
TzR1KUqOLHdW2dwomu4aI29snSeJueAkiCcyhLh4JuBR9EzDnGRp+Spyy7xhjWNiijXEx6gM8M+G
QlRG+9OgIHkmoqDW6vouFZ4lZGFardqH1fc56KyQ+JaukB2pdNTCYZRL9B1YpKotX3/0g4Paozij
EFsRlW0hlFdiNtn1iAb34cUcLqRM3EEROI/HinKhH1wBW7toYOTG0Bi7NLZJqZhZ3KO3yd9k+9BT
mqveHl2KzZBGnCrY17OAME3H5VGBnm8eb9ZCu/oG9DigXusPQgP4ne5e9E30r4AE6/28Uf9qhk7l
MGeul3EbxALkqNP93GOQKONmc1ZFGBK4FQlGs/7saFosRaiBvhpNc39wRk9MrdIbtz260Gb4RpYI
wsN3Ho0lvXmnyoU1LQTSvV0IlH0QN/T52MPqmNf1rrER/vykvKflXXvJ8y5XbNypNEaV9SQAsI8J
aZPf78FhZBH9UHSlVxWFlynpvpFeh9S3MZ9qicNgzQaQfcvZOX+MK23jp1/B2PYoDIxRr/AVFNKm
DtIjJYdyVzmyJyZ3oOTBbF/kdO+/MFW4vt2qaGhENTSdxaEw1EQO5QTnS0m50HCHxv8SpJZUYuL8
5nZ/SmMUFi2e6tQIU38QN3Cy6VQLavEPtRvf+QCLdH6hk5Ie4Fd1+pTI3Ps5T/S0jbC+1mmRyNn0
HpkwDp2DOcYAl9uu8yRbRfyGJ+3/vFpGlbsiyaKhOO4tOimvQptOe5lu5RQ7chB2PAjFr64X8L0M
goFCUJWaXxiWAmQ/AsT33UFVHhvhTkDerLg7r6lrhk2Cd6Wp6MTVv7DhzHHQRZmhdodJfJCrC6kB
HEz+jub337kRS0GMonSZHyZtCUGDTUJ7cjW7029M3aK1ffQ4Rw8h/GYnM8BtdECLEHcukP5+Vm2W
8hm1CfoB5JkE8vNDjgHfCSyk4KrDKGKxqx7GyxzYJed3diWNTE/vc2sZZSmMTpHaCBLp6Ej2Eope
Y6MtwN8Vb51saZmXecJgh984YteV5lMsYwCNMSvGotao2LIHXdZRaOyA6Y2uNr9SXCDv/gpTyNoO
y5KqqQoBlwS06dTOJ4OKgcEqGA7t0wzvwM1uQy9HO45hJe/otb7nj2msxPlgJkGIij4X1TQAu3Mq
0piHoZaFdDjoiQe3fVd9HLuPtkVxgGqZNgJ8O3Wni/FleEf+ho92veqFLL7gSztOXOtd1QFKN91F
2+EbbdcfseLmRtwWvIf0a5IGqwWrGkE4hH+xs2pykZcz+i0HPKRzYckuMFztfl8dpEt++mJNi9Aw
bhqGDjwjRWQPM/Ilf0j64VCqByHbmtFlk+3Oa+qavoBsTERoIMKJYyO8EE2t6JaQ+kOuuFGd2UHX
c67gmgQC1xBeDtagsk9hVQnAGES9D1QKN216P5Lv51dAN4G1KYTIRNap7RSPbvXCszH6sqqkqO8O
FSrwoRk5mUlQmhqdJpudngtdT0OLr+LwqCu6BHwplrlsMmLNHIaqw8sXaIDTsqq9BHviIGIEbPNG
RmGKV4v7mmSQRIDxS7qkKVQdGDVotdToZCXsMI8SbP+saDe/AnOxelIYCJEVgiqwyA6FVEZeT3Ew
dofxevTg/R6Sff8qPs8b0VPcOoEfwZsQWD27hUT6RYuzKyMpaoR8xsNHekvFtEuJ7Fdv3rd41lOF
F6ysHt1CGvP6zFVMakWcugOS8bi7wxVgzu/779IPyQBuSObFKApwAtXV9wfYC3/vKfP+lCmCOlXG
Cue3wZWc/roZMbOHDl9sKsh1NTC0Sjx05JVxGygMCORRzadRPztxEkXCX898/RQ/yHZ3Oye2hMRR
qVjFvr9AO7xTEFvQYSN9+IeGZMsX0ZvApU1dya6cfgh1kxfni3kKRdZTvL7xQduXXnYZ2crGPF6S
gD+kuOZ0L5fNZAVkvZK7TIQ0/wd1bapL8w62Gb7FuEHbPsesrTDYn66N0V19jIUkSiDNAEX2TgIj
5nQlbbNN40Vgk9c69DZhBsAx33MkWrh6RWMXxgzBHigAShNVEIKxpWMpQJexWujToU5ll3KpgHW2
3OUyZjNVtFxbBajyJOXFrKJto4SejMGiqtWQwZh/auV8LWc1+E2GXagPh5zLFrrybkm6LCItCvgf
02RTTk02GsHcTvg46WMSRFsMJrcTOXQtK7bjRAijW/IYikqtzdNhbmWXxMJmkn6o9fTY5rjN4IQ4
/8qsqTKY14ApqKOGqH55ZsymmMUmVqYDARFEX+SX0jBeGFl5EQw5ahqpFacAWAI8UGWi1Tkdm0s9
fzn/DStnDtESqM1MiegaSylVq40/6bU0HEQZ80hJdKEouZWmoCFtL00wRIQdrziwtuqlSJZVSlBj
xRcleTiYIbjdmq51wlB3CrF2wZZoG5n8M8fEQ4DeOhLJmxbjc0bBy7GvaJMC+gRTkUGlgCw041+O
qFVFjShMB83s3BmtkUJyLwYB5z6vxGDIciv49chjqRKrsz0Bt7Qe1/XBiIijCz0Iz7dErtE/ysOg
WJVkKjqtC2MikHVYxMHo47hu60M3zWCr0F0wPli6VFoDd06X2iDGSoB94lMU+/rMzST2CRZFbuN3
5UDx0dotxWEBrlG8jUFHXn0/r6PHfWJFgu4M87iqDv+IheFJG9+M436oD0372oMUW88BL64aT37z
mgmPoDVy465oLQrY3Qj+jSoiXQAV0ufAjTGSWRqVmxgAOvE7zPX3aMUWNuDF49iOtQQVgIIwUyyp
RFU01qVKI0nxq3TCV7o0EO02/k7aSHuKFxM5fLyYFQwmABNJgBvRVXSKIIF5+hASY6yNscypPIx8
70pPszFOA4RlCiDQ2jW8gdra54nV8OKVldsDyfiPQkw4j2y8gqL6FKRiWR+B/fHoY0YBuHSFPdL5
OhBlAroUDf5e1nCLAfKa9i1FMy+khEH30Jiw6LipD9Ewu7rZ34m+tkXThF3GgmUI801ahtZQYvI1
vkxCtELXkZfowDEoxWFL8sJFZ4htdJgOCx5DoC512l3QtJeRkLzrQeaeV96VvnW6U5+bxRxTpodj
JJdVfRgVgIKA8CYpyes41/tIH73GANuOIqBeTmcjkTI5L3zFy6dhDAo0tAFLZSN301SFvh873FWU
Eimc3eAJG34pceURORHDJEW7rImjWurrwzBPGwFDhPO8n5U7IwFWVaH9iDDZeH5dKxBG2NHFwhj7
LarANAtaSKyDI35d7sQe/DLgqnXHMF3z2o15M3KKBTyxR6DMhe/ZhroZBgH2EyOyHZoy3RLXrrAF
EIw5AJSrrfmlQE8fL6Th7C/re/dR6kdBBLGyKt70EvEMWtTve+TYEEEN7bfZ4FxxjuIQxhHyNb32
uw7vSQPePCHurlKhvayHxKkT8jqFvt2Ti5aL2bMuFYA9FKtXMb9gspC5ScsAFlQzJ0fM77O5wbBt
YGfVQxncZqhRVTWnqXBVpALfy1QUjZaJT40oMKUV3TextYLyWtXtgxEFP+o4sOcIJHK5fENy4XXC
k31ef1et2EIqs71DJbYKKkL1IejQElQELplfz0tY87IIWYhgAhfUvAKhnCFiqCM7yNS9NsevgVaZ
tqGB/A/jBR7AsR7NoXSmCIN2ubKbfN/hfMVKZuvkKxhzHZt6DHZamOoyB1uYKrS7LLhNBPWbHpJv
GPxujSuj1twpajZ5oiUcM7F6b5AiQuZSRPKBzSKKZCqTWTdgegXfjYP6oUMUE2kYk9dzZ4jIZV9+
4yx4zRGDz/dvkWza0GwDDQA/Qn3IB3nT5GRb+/GdPPt2W3womExSMOUbZu9JVm7EYbRMMKONoAoL
dDzUyPT0H7/zPUQy4VAbiOzYLvy4yhPoOL4HjfAYeTevMeiXO6lTgSpG+KaZVvCuYsYfw6u8wbtV
HV9IZh6F0VeiQskCtGrRsaX30ORh0qylaAne1b/XxjwCSPSYlSZgbWI87SJZdubmWshuK833guSj
C003Mx4jsXnpMMjP2Vd6Q7+4pKqJ8qekyohGmfyZMOmFPus+/JAd+RjfpQs9sCJAigNxRPMCvIC8
1rf1t2chkdlPTa6nGkAj9O2Z4WH6dOjJTojVW+jYr3eGNexitxG56aZVZw9pH1VB6E3/69RCBoFA
+raeoUHmPcbQawBNT+WWs508IYyd8EHjHPgmLH+H2iYwrKPMSj3QGWHQF1CYowuqOLyr3IwH/fYv
p7hYG+Ob6QHwAcoIaxu96kV8ST3foSLRJh9bgHrmp1hWL8VCIBM8CVHQyL4GgY3rb+SX9jpyMzv8
TuvGAq3T54AP4agqTySjqQ2G6w2pgshyvjLiAFDa8++8Zohw4X0QQ9bYYBojp0UMjNMamBCVVYOh
Ulb/4zEfuHufElimGjklcqpNkJDGOcgMR2fyJ6cLptcCFNSpAKyH3NgFxAzd83q5qpYLuYx30Cdq
NYUyAs+ouB90ySIZRrO5bs+6FLCx0ZoXglzmhKYwTeV5hvLPo+6gNgNKyR3Qojh6sG5AgFH5bzGM
AWkRufp4D+FF3kr3kWZNrnJAkOqALSl1JDveGk/thttluGooF1IZIy20hTL2OqTq99jGbbURABme
v9AcMT/3/7+sEVV11NVpppq50FERZRXmT+tDSPm7LBXApsloyQKsZIBBXYsCPtcbHUDrznlNWatY
QkU/JTM3O5gDmVStjps92Q2A2cGLCDOG2w2s6+dIddDzQwOF4IAmK2Ss5z0AmTj3cF2PPj+B0aOg
H+shS+Du6OVzSq7F6E43H88vc632cLJMRon0doRHp0IGwHmeZgfQYrdolHgBr/IDOGHRZQSG6/Mi
eatiFCiVVWXOckjsgTgzbovoW6VxzMt66ubz8FhM47A160wtIGN+QwfxzXSJxKcjgmPA6R/Vb+F+
fj6/Jt42sowKfQXmaBmDiRgoLTQL4GgNGpFtpKbsoroEK0hjxa7vKsOGI5cez5cHb7FQelsXAaw8
51VaNVjoKFlos5EdUQWIs+jOaFLt0TjfOej/S5O97BkXofubxuBvDWUTR8CUBcWmAvGDjZ7wI6Io
GErBPA9C303IWezqw7dYK/35Yq1dopSjGMJhygMAHKeG2yOc5OznanyzkMHYmySZMgkAqtS9rr0W
DJczSieA1re0PLoos/ty1F3SVF45ohu/DLzz4jlXQ2FsTpGlBoB0TKgtBt+FFGDOemaTduS8HPTX
nFMaxq6AorRLtRhiotncxWjTT4CkoSQA2xp4+AGE/q5zshj7Qhoy+WhpwiOVKZ6CPr5UyZzOV2wF
dyIQKzfUdbuYXiQj2ecaOEFeOjHZRu1+bjtLSgqnHmSnipp9l43WSJ6L7hYgPhvZP3T6sPXpD4EA
NgfjRhsFB7RLlp9GdgVUqj6/TEEWXU6j3WXhNijUbde/C5Nhi8WVWd2JqnYtyjVynWD9HrNDN/SU
yb7ut+cPlae2jL0r50jS/AKmIWlCS1F/EL/mvFUcI8BmsQYhVvMRI8YHEu/jahvGqUuQ5pkxURkr
mVsW4+78knj2lc2yTBmApoCJikgNCGAoWafODMAexZq84oGSqqBriWtrOJeDTWEpwLU19QnXX9hO
doBiEvg0t4ELth90S0kvGportgaX9YdzekQ5NTp9LEilHEOqboS2osbXtdE9nd/N9XLIp9EhjGEr
Z3nUBoLdTHfDDCNKCnvObDBOa0d2GPLeoBu18sDdHlojOsOyrYgKxG81HC99AXZQlcxhl0XUFyhq
CyB74hYI0a4fu0YNVic4Oa2tYLLaAQ7c+Q3gnSxj9qRZ7HtFho3o0r1KMPQPlDkp4SWPeCfJWL1+
mLoYsGU1qBVqK9C/dYp7fhnrKbrFOTK2zjQEdEZNkEAnYUZHs/P78gLg0y4BUCkv1uUthzErKgCL
+lnCpa+y+840UeNNeY8h551gC7tz3apZMUMv5Ut0oLvTVexpz/7ghp7vdU7wPuDFd4PS4QHP8nxv
lQ3TQplmY7CR8Y4ConcoSYrGRQUQ2N4avGo3hBepG4Ftet9fCr9DFIHo1FDAqQ3P5murba0mSCIY
EE82iheB5rZyiw3FKEuvNG/SNmFi8Za8HuhgNgLRNgEREkuFFKl9G0i+Sj2pwS0f9G32M3/t7fRK
sbc1EBM3XJd19dYtJDKu44Rqed/okOiXttra+Y64gCTvvGqw+u/EmW3R0QC6AdZ7zj1ZVauFYMak
1h1cgkKG4L4MbKN+6ZrSolClEc8pX3XmFoIYuwrIHUVteoL7eKC+Kaj6nDd1A9f0kjvLSTfri5uz
EEU3e+GbIlkNyITgeHySh0FrJCzdUN2o8jdhfGstMJ5NKN76F/UGk9GyaPvKTmwvpAJgrp54x7FD
vHUz9jQi9Yx+yuPH9M58wDAXZr67XX7LT4CtunfIxKOFB9QMyJyerjvWUoxw5DDdPXn1q23eGm5q
iK6W3KcAXOWsiyrGl03+FMZGdU3bCAbpIMy/FG0KcCeJFnmmrQqzC8jYaTvz6oOrRnYhkTFEsqB1
oprAyDau5PmaRfFNninhcfNQPUeOOVh82O1152ohlLmYZoBuqRYoYKBlk5qnYKseUgcwLg+l/Dy7
w3Xo8rR31RIsBDIXskX/nVLEWOWMnKWO3AYw7WxVVTec8+PJYe7j3AVjFtY4v9qJH/yNDqTYAW2O
w7PRwYUTnegJOKeFvue5jmtyQX9CJA05R+0LSXokVv0QzgP8i84/SCjtJmAJqDvp9jfWt5TD3Dtt
zGIjiiCHMhHHipU7AA4M0YblhI+DAwiOzkpVp+Kn9FdbR5aSGd8mEGeShTEky5f5YXba99RRRKs1
rD95UaOHOLOS53IP3QkshRcN8PaX8Xtq1YgbQevRLZhtJrvCJNdj4vpgZO3hyz4BDAGzfkgO8lJ0
qxdluWrG+CSYIp8wU4CLcjm400uOHA+2+sp4ougW/Kr9mjFQEfyr6OtHix1bOIkFAD/k+ohroklg
96Kw31zYtVUZmqqamMKUDI3Nd2pd3GZVAdMtY0pLsMwLFdQCgu17xnW81b4H97xN5AlkdHYeVQmp
MryRCgGIczdYav79/LVYe+41kLIc4W/kLygnipjWYphPzUEoHzCCZslKZWnGHQj1eP7qmh4uJTH2
RdIMYOvGkNR3V0LyIOaD2/vjjVa+9j5QqKY3AUAC5g8p+9lM7RXGqS5RCUObm3t+wccuHPadWn4H
/c6FMzAb06yH5kwnnL9L8kuOOC5B3DYD2NCPP0Yts0ITg0ay7AbkUQQkbFv5wL3PrnTMdgZVhcL9
RiwSu0Svl1pfGEXoDNkmTZ6lKcGobur4YAjQxtlC0O+O00M0yo7fy1YAWO1s3hlASde1bwBrtwZg
aZ5f3OqlWy6OURi9UoWkabHJ2eD4ty2odmKnx/BQnm9EeOS/4I7T9+7cdjLGLQNCZz1nIvATbsUP
3as2GRq2dUTjuOX8eZrVKG65QMaa5amvj3MJca0XPgQX0R4pOAvI8oFd/8Lq1nUW/fdATxBNme3X
NeELZ6Y8QlcKBDnjLmlRlTJ/cA5tzSPU5L+lsJEcWv6I0YqQAmwaZ3ZKL76vt8re2CbX3NFLzorY
4C0va7WSqSyyAbffW/dtvBCAMF0cKOpQfzlWVuBxn6A113C5QMZnCjpk35OAXn0vfCe2uo0d7Vn/
YSL4xjRtaEm82IK3SsZnmilcaUGtmpxtJE9+zL0i2P3JcAP4d6+Gp4a+62888ITjA/D1MnyeJGPj
4laTzCDC7kolal/ZQcuvAYe1KUhnNdldV4lOYTq9dh2gbzgyanBz7/KUTlAfErnaGDkgfEo98KL2
uVJUJxPB6tAWF3ki7koj2iWhtj+q3n+/jf8v+Fnc/Plpzb/+B//8VpRTHQVhy/zjv67Ln/l9W//8
2V6+lP9D/+rff/T0L/7rMnqri6b4aNk/dfKX8Pv/ku+8tC8n/+DmwPCebruf9XT3E/C37VEAvpT+
yV/94X/9PP6Wh6n8+c8/3ooub+lvC6Ii/+OvH+3e//kHiB0Wt5D+/r9+ePWS4e/dF9lLGr18+Rs/
X5r2n3+o0j/QViwCw4TOQ2qKDCsz/KQ/IeI/TGDiSaYGNwCON80G5kXdhv/8Q5LwI93AsCquK9gJ
TShlU3T0R4L0Dw1GC1VSiuIB58TQ//j30k8O6fPQ/guUSDdFlLcNfvOpeqsa0CV0RHW0aQ8dMV/G
COReqrW+lQBH+4Tih/GBd1vfNleUrLrxgszuWpeAUoQ7uH3qLPwlF62tBiCX4WMdU6WLp1PLMbLh
E8gV21HEaF5Wos4bb4c6yRon6wSOy8CkXv+Sh25ayhsHh4st1RdkwGbOx3VOH+in0oAbWTtKZitb
wfW9TMbwU3sHMuMOFCMYYr8jXgsq7P/MC/v6GcybowRZnUUjPsMEx4WWHVRg+y6U768TXp4o/Q2f
duMvCQoayzG+iZ4fNlDXYqOvp0kEelI+WSH6qoF9bBkF8rqgf8DwOtgHpO15kUxU8kUmG69jsisv
ZgkyWwc0IyCqgdeSOSVALF7IIx3I15BlGvUnzLilAH/yuE/Rqefw9QOY8D2tjNnoAnq6b+a1se8A
9Av7lx3CrXyBBv47znpXL83nHrMEswH0DP3fWC/aucD0cdBug62y7UHDGoN+w57d9pYfvDMO2ddF
Mi+RHmVJk/8pNX0ob2jfvoaKAfCQbgpv2vJevtOA4as45gFqJTEHnCEW2VWkkjwhlXwQqcSyykv3
8ATR3V6YgjAoJ7lVqPa0T4H+PQVCyPnzWhcA44s2DzQLs/MdmNKW2qCAdoA73eqKOxnABuclrFoz
5VMCc63BVdupmKgGUVD0TQcCb44imXETizz4CcZn/fehfApiImFwqPRi0GAprTN7UmQpDohbrH6v
7JMnPo3Jmi0B1YyomIaI9DgbCCs5ICKycAytVGrtJPuumwGohZ6QtLKisXJ8hdPTvWpIaPuPruL1
w2PJ3GNVbOY4UQeQ4YBsGPBU5Jv+qjZOdysBpwpsVi81cNufjcQGkWG856XHjveWtZ2mhoF+jNWp
BOPjp5pY5uqsagHW+2/eVOFC3k+usWn2rTO5stt8UK86cdtX2m2YX003o927mmfeagflVvbKvYik
Dy+ddurz/nnoy89iLv7U6vncyNgViquUV07o1RfDG7A+MaCPxh0QkPFqTsy0zlEk0h94m/FeAreG
nf72B62q1QgUCY2bXXXiFoS1VvI93SHjC5o+q35o7MKm8ZJUW1rq6flmfgQWlrbl17+OuObMqZx8
C2OI9Fhu2pEqhWppG+EpvgFm0SF8T8QtGKFVr76fL+iXtB/9Y3OTXvUfyibVrLGicePTL7DnrZgT
Eyg6ogYSP8rnzNxBAM5IbdXMGLLd9A75aK5yB8yBYENBD47X9Zjf4inmkfaR2YKlSJ0CLC9MZJQW
AjGjCRoAhLP9CKQ46rbEuiWmtn5b7GSn3Pg2enN4+MkMbNJREU4kMzcyziZogoTNbyugU8mYvLKy
bY5ubYtiteibMQUJlBVu201yzVN8zkbrzHWc+0EC4xtWDTqvzo2kbLQjtd2dN90rb/nJApnLpXQk
9FURCyRAnS+1y4F8ZDy+6dWFYFrVBAAqsBOPeaTF8dW+JE1Zj4VIoFlrc3iYyd35VfAkMA9QTnLF
DFpIANb2hdiLFzrhQP6uPT2muFgEo/ZlKOlG2UFE6+WwA7kXg1CKPBS7wgl/cDV+xeZBGqYUkSKV
VVVksk+pqPuCIcAUU67l8mYUMVKvgR8zem/e01shtnie+fodW0hksk8julwmMcH64h14FxXf6hO7
AJDoBrxBaHMbC7v8AQStdsN/Z9dcu5PVMsdnpPrYCA1kC1v/1t9LwKMWbPE6fVFt8LU5mnteW7jy
mLMcQKIopDHkUROWGY7uBXvilI+mgd4P2j/PO0+6eV8M2OfmstM1USHEBkAAEO4NM1jdHwXzosiB
8oFucJVfP1yVhiiPzvSiM5vtWhqHsGzqAtLAu4b+MNWtMgfVCg1dLoAGexLfWnTfaFazg7WWt7y1
rt+UhXjGbvmFGFbaAPHabXGlOABuxKSH8lH/2mQCtcBftnYhjTFgoJA2M5lKow0F7RFdDuGtld3w
x0XXsgVAB/rcWGqGFoZMNOROaekxjnN8JxI0fyHcqfQK4WzqGMlHMNROSUTHUE1LlOMrDO7Zor/T
K8Vq1Mr+HS1GLRrTciB509gpMXkc0iqS8TU9hkCiCxRP7cQGjArG2YGbGDi8PpljW+bXrf5b4Bct
jnIz1iQIJBvNsIEao2DG8i3bprIlp5a4F90UrV3JXbbV7wdAjOU35UOiAgqPeksUfaTOnGY3XOuz
q6DbJHPDdJvIN+2GGxCveO44qM8vZZ7t0GyGUVSPXxoCKVSGk2iXD35tRRcS8Ik0R70Nk104Ooot
R9R5+C0LQ+A5mnCRAKPAWDTSD01jHrVyT/a0KaOyjRsVnEL1i4iZNW5IvvpeLOQxFi0Y/WDGDD/N
Y8F6I0CqLikME1q0Zxsw03Z6ycvQrj65nxJZppcIQ7WZMEKi2SHTPbyGMq++xKDK/OV8LUQwpzjl
VTTGVEQLnM7kyrg1t8at+Eg3M6Oqju69a3WTRyipt5v/bAzwq3DGiulEmeRZhHC1iyOgisToGu5+
I+CDnv6tJgZjvPJikEF6AiGNO3v9LrorMiftLe2jga2ONtIE7lALne2jZinub65RlTEKSICoBZjd
U3sW+sPcdfShUH1gmCf3vcnBllj1LhcCGDdGNTtxGo7XAOO6vnw5q5MjZH+m3k8y78uU37pZXkhh
XJcojHU0CWIZMbAUhev0RgWwIXUhwDoNCNkIuU3+Y7Cq/wuhzA1XfVOrMro0f06+Cap2kHMuWdxK
XgXD5J/nw9zqvM2LNsrp+QROkyI97WPgrrLmrUAnNgsrv4J6qGAMuKm5+k9/9xdj/ymbLaWVYp3h
7CCbUoTkHoVg+CWgNRq7nZPDXHIlVZsxAxcJMJsUSy0p5XcIbADUV6V7JRpdjcweQVuHGfOanlYf
icUKmRuehWkU51RtyCZ8V6/Dd8CMvlNABrJ7G7C5jdVqVn3XbvjtZBzlYTNLIKYhcFsguiY/E+1Q
8fCgVn+/gSIJUjnK13GyMCz6ukxoJgdYcpP8fSCci73qQoPQBRhQKKpK8peJGPSoY4yZbt5l9UHh
/mP0wYDSb6PuVZuPFL+2IElSaBoIYHxoVz21VPI0KYVOxbXoiE/Ma019Oe9NcQSwKYZckzOjocE2
keN9CsQyVIV4TsGqDEAziqg6gZdXZ6whmN/LChCTyCceiivZPYY5buc1B9/KUb4NHN5gHa2ufblc
FCMLw5moiKgsQCNR26AeWuRqWnRqk8omFOrW+Iiukm2OmuldtAXPROyh59czAV1F7Bbt3EDyxABZ
8jA/0ullfkZr7VFYfhTdpoUXLYcF5l3oR3W04TfLrY4A7BAIB+dPdK3mZUp0rlcmFHWaLQXJxlwJ
LY0qVWv29Cep3pL9eAjBDiS4uHOFNX7MHyABvwrs0rZT/Pv8B6xZUHRWo1ipIWgA/uzpOqMecI4A
BKH2BXHJZbv9s0We5+yuPRK4FSiyqkhSo/vvVIwwS1Jt0sSEpMnbQMdiJd3OxMpOk835Ba3prwLE
EVR00R72Bdw28VMw71GDmUn+U28GD0mS786LWFvMQgQbYoDD2B8VGmKIAO+LYumm1EQb6I42um05
x7PqXi5lMRsHrLrOj0vo4WAnLzLuxphfFpto06CPT7XHy/ZReUmvVLvcqIOVvJ5f6Gq+RUESFShY
MiCKWYCLsCp7mczHqzm4xUfv4EoiAYKson9PCdoVe7jnF2DX7h5t+CcoMigK/tepsgRDFAF0iVa1
/O8keFAmwap6TqpsVU0WMpj73UyCkqELFzK64nkQjUNGeAiEa1druQy6zIUJaZH1UHINm6cnLfr4
DTNsXTGaxe9piWnCOYxF/H9t5xZtE3qUKY7z/MnHWbMTtwXlIHQioAsBLQr/n7Qva24bSbr9K1/M
O+YChT3im3nAQpCUSK2WZb8gZFnGvgOF5dffU1LPmCziqrr7RkdHt4OWkrVlZWWePMcmvKBTmPXL
GLZoqe9HLVuCyZijJXGLOiUmyFIitMXj6dVJe1W35p0eUtp9BVGFAvZrKF4TZxna1sDbCaI8L9lI
sl1h0rjeRNDPhESuHVGk3qJomhCEaMZg3/SJbKdo6JMWUGvaI/lWRPGQBG1VK5kd6DkYYlVX0jop
Im6HsD7V3ApdTnhwkySJysWzo4yok2ebcafVXipLRFY9GcUoZ1boTo/rapT9dLHM+UBw5prOq0i6
9PLGbsdSaTbxmC0jUGjtMim623S9lU6eTklZS26B0M0YXVUi6mi62mLP+E+vaCle3YuymC04VeEj
S6gCgq1xeCOdNszPI0VwaztpD8iW6YzDXJjJfqRd1V0tzTLJqRMVRojID6gRqW9dcDWAAsKJQrOi
ETCAiQ0QQ2jNdjo7AwljPPRVXa2wCmOjT2HhTmoSybNjkZI0CNNTyBC44zxKV7gU5mwbUSKX90on
VWTxCqIv5Mqo1dq6MfGeGH6ADyIx/ClrZNR4TKswarBQLLP5I8yWRt41U5EP98XMWE/dPOoreWNY
9VJshpG9FQepsmAUZYt0wAhInPffmygd5d1QaQSoh8lUsvZbPTQpuv3burnJIS+kb5s8UQ3HmkNz
QMtIuNiOWhWF7WNDNe1XNaZGfZ+aRpL+TOZUVxy1NiDX1yTwLx7twDnpz1HR/LLzpSW/Cq0otW81
pbT/No7Govr5bKEFZpEHyDJ2nSWPX+TYGI0tqAcq/W4Ypka77qymmw9dNaV4X9cgFc2csS3Knrh9
luXGT+T3p3gXlVOob+dRrpuncTZNCsHsSC6gQxpVcdhfJeiheKmi0fzV26C6cfppkIvrsoJC1DFV
NWk6RplegBEskuzm1iqyad73Y9hpBuir6szc4YBY5eLMph6hB5laWpNvVGUpjCMIKaXwbtbVeSzd
QkrbeZ+VVQnaURucQcmV1KHXVnY1uyZgZ0qMyqYbSU0X/YeaaiN4jJJwtFTfUEdKH7UaMjOPcW/O
1R1Cz74KUtNSgxpA3wx8FpmhINm3hKEf0nwy+g2qMBk5NjWxop2qh2nikUKz6mclw448VE2cPKrD
bN+O1mi51mKUWRAOI14ajtTgujxW5hRN+3Zsl23TGZLlzVOtzoNvd7Fm6Z5qNF05u4WNnTg4fQ7w
LDSB7RQ4B80uik1SGInhdlBcVlwtHUxr28+KFt1AwHy2HZKacrTRrLnoc2fQ7WmIrrRibhamNBdX
YJRUaqP9ZpRjEoEopjCLAqGCje15l7aaIr3JEDVLIa8zQL4XqkIFWncaOKbX3p5SEAkrYRSlO4kk
Y21fqxnt5C5QRrir7G5Ycjz078YQFMcjJJo1qa0fZrtXE/sIn2Gh83ppx0QeMMtSD8hTrRMIefnF
0puN9tibiHCWXW/KOtiu6kqT5oemmrTaoYkKv2U0RIq1GySdNK0Pljya03oflvM0I7m9aBWIqVQT
7RUyqeKs9BYQXsq1J2uL0YE8y+yVQ5jbBBcsmS2c8SAsbbmF1BQZWu1h6WpJQi9xlFHwKLrUSEjV
3zRJSsLwEJdNgewaJtCMhTqcouuYexHkuh439D3D9RrGLqM6bL8CjYWCpnyD3J2f++G9KHEnssll
S2TrP9dzoVuIGdG+BXoRdSMIb1ggcXY/4lZUwSqqohMFRQgecBYD2WVILAPbAjkACBYr2FJX3Yfk
XWgmd0Wy3atRx4lBLh+j6j0UtyKEBPncgGj1zQ6fBENi+YDPhsS9QYvaoiX6RBEv7utd7Gb+BB2b
/inFgMQUTxfDQXwB5nk4U7zhoUjABVHx0ALvlNkIhNPRNZrtDGapvzoeZgJoE02XVVZj5IKoYUZ6
JzJMtkRAEpgbZVtfJeDjmq/hG4TQP446BAlVzhy31y2r1gvokrFc5+ij7xu5rMwvAurqsdtbHhML
KN+ExaiLFzBnldvtudl1JOtgFdLZT0nph5aretldcdf/gMbLrm5cH6xZHfwM6CHEyLyLY8DMGwRg
RKh1AfrOxdsyhC/rsbXYHJfX0T3FCbe8cCs/L36zEYf3l2kZzh63beRZQdoayoHOGLsRnvfj4aOt
Bm6tvMc7V1hqufAm7wYNVTEAkrqsNRoGWNQbtIEgKVOD17Z27NHyrEUQb6+eBiDXEDSgpHlR6pL6
eozKEqehBvM2idDkVdwJTsPqRvltgn95FnOFEIEduObX/Avyh/Liy4XHlGdB/ORpAKGbnl4Grbpn
HuxvpATfJ/K/Q3wnDTx50rSVqjdpAvtDn7thux9jwYtzbQ51RmgFaW5Vlt+hLicGxmVRuhpqCM6o
x0fIY+8hRyaYwwsPiTGcmuB8MJ0jtbdTmLAfarRZL9sQrFGTn27BJL0RJrdEA+L8sTLnVjZEsMYw
Eou1jY7ogQr6R/tZBoNE+s4pYbrZ9QSSurD34/t0cRuKWq0rX4mwOpdF7/Oh8+9BpNkKk8Tsy9zE
t8su2udX7AJXcIUnG9EVzlzl2U3EGeMyFwpejUpdwBhNkl0b/shAaI7OmqkXHLtL+BNniC34yZ6h
kZ6D3zBkKazhKYJoxrJpf34gmueNbnqp5ZX34+NLK+ZfY475YozoNDcZu+0lQn7swr4YGWdd5w9P
RoDa8qYG7mYMrG/DBrrBs2c+1XcM9/X5Jl7dVSd2uSGXNumVMYRdogx4iN2Wg6BJSTQw7kow6giE
SmWUONH0onbfagklHEl1m1p2WiKgQ+baaD4uXejz/HcW2WhPFhA6g6lRRjCmBdIrvZ2oU92Dz1/T
vRZgNtOZtoZnAVeEHjdHbRy8mhNv3NIvZNlMYH/6IjonF4kbtqGQ/FGQXrDA8svFHF3DHnVsduPO
+Co3YGCxNvlyTSBdakZIjiRy0P91APS7UYRTYIwl6DblHIUtFxLRBxhtGN/oIB+RyGydv7ptUEEF
/zN+PzqwL4QMtD405THTgUAz4uMkz9s2ef7cwsrdfm6CC6AiM0m6gpmAhjgS5hThU+QbnrIfdf+j
aU+Eg708C+cWueBpWLB7zBANMFFP0DTSRbJ5l0+LvBGMbNWOAbiSaRFM3UWZAs1eipJDt6WcN2m3
g8pEB+8NzXs3fZIMxEqAWIJW7nOra5GLCd0YXIYmgH38Vmwgpt1Dkx1Jmrp2qhYdGmoJfs4fn1tZ
WTXQ15+Y4VYtkdKaxj3MgIbTKiC+ORyHoDiEUFgCvfWm2iRCypzVywiaMzrkYcEzfFF5gAwShYYH
bDKSvPgn8op7KEyAE3CBMJtok6wG9qfWOB+TypRUpgxrnU9mp6VMchMlpcnFfQu4zyOipUDYCbDm
RU+Nco6kyewJ2sow2nvgyUDq58eE2Nq8qg6WN+3BZtzKwA7mb+1fFXT98KmnprkVtfEwA67hfbwD
uG99tBvCJGKLXQty0EjI07PmM01koNFHB8GdiwKPOoRRktuwhwzZrvCZemp2KwZNXYLe4SZP7fA3
3zCYVWPBDh6cgflsa749uLgx0M4UTh7gwQsuC+qDIIveh88LBCob13zSnqvbci9mIbhcYLADwR+8
v08VkycKkibaxiAowAM4ei5lwOwn1S+y5a4kuzrcfn5I1/yPAaEbw4Bwo3UhKqfbeS/DUcDPIVG1
TesMnetGSAWRxYorwJBOzHDhsYbGKbDzwQxUsooX2c+ulCvbRysD6gE+o5UV3baicXEXn5ZCDAvz
iznMiyABVtGArNznU8c2+3mYdjomaPicBxh0lBiEgk0dktrlACa1LnLTq0mJRLMnssQFvVbUxmrF
LIW5r6uoZ2fHZJvcoX3R8CvFm8GXxQq5tTAU5Wi62IE/HyN3MBRJXuic4OKdQfI9Th6YT+MKp3H0
yVPndKBWBvIBHHYMVQtZYwXcD19FS3lZL8SXQEsOyyYYuK94PA7S8BlSvbgj9Zt+Z76+C5ome8l9
tQ+Ka8S4IlkaSqTgsXYKkXNl97IGWXP+kky1BDnfGlZbkm6s+VuMTDX9Qht3BKvN5zvp8j5mA/xt
inOrpEjBgAxpR0dCdxMSt66C/vnyy/+fES6iybt0NGsVRtL0S2kekvh+0R8+N7F26BjFASrkuHov
lCOVsh67TIcJc1CK72UaQwRPLogIOsieCfzBMxWkQmTU9aF8x53tcLDjAoUUllmqd6gPjEfWkGC6
ZtBiK6JHSXgOVhfot0U+Q9KOaht2zGKOV7QlvRXL7CaNYPbWTrmJaQPWhxiQluVOeV0Wdg5MGBYo
i78peuGC+AaVjsKFCvPn6/T+fS9mENTvTN9TRhmXm8GktKhudMwUkMpdAH6DQArqvRjwcglQZGdX
hzYM2tXR880nw4d2lkhpYubkYNmUt/QB1CapYx+hGncjI/O5gGXwRhiXre6QE6vcdaPQImlwvbId
Ur1kltfdoW3JRjUvcRR3+Gn1YO2vBDepcKjcpKZKM+BUwOjognPW+kW+IAHpv2oP9l37Mj9knr3r
RGmn1RP3e6AGdweRoukYCg6Pyh0CMjNxCjD8WR54DF+inyo8o5iTadXkyYuFfX7yri50e1wiGYcc
Le0QfXiV9Mn9fHuuHoQTC1yAmwOxOzXMjeCQvEz6zpTkW8OAUHkuynyy6+viHJxY4hxvB3qnYlpg
ibWvK2jvZPST5sEOcn/cihhMRMPiHDAK6E2sajBWIhxJ6slX269GMkLvThhuiUxx+7+NKgNJFZhq
Nb9q3PR2PExb8OmjPwIqMkgLLr9Ut/DKIBFJFqx6SmgyMbVBeGg+doUuoxlC+yF2EgWtB8NVLwcG
FeU/17fgbyNcVCJDXMsmCYzkI8iJ8c6zhYqXIhPMw5zscmMem6rO3g8zmNeBuUcTUembV8uWScaY
2bayt+J7ZnXdGB0pektBUKpyZ2tWckQA72dLC504e5HGn0YP2vVccIWurRKwsRbaWFUoSvOxDUAq
A9SkCbyyDH4plPShzUpCZ2CA68/P8to82pqBrLsmI97mFQ8n5IuomsCSpYLBqrwpUMX43AJZc/an
JrhD3Ft0Jj0y0I51qHfdVr3R8w07yxA5cCPqhDdq7oS7/EHyo9FlTNLGpj2MP4rK+/yLiIbKnW8K
tRHSNvgeSQ5iIGk0NhQ4KcFo11fu93xyJ3uMKrNS2co1QJAaE4QxF9dK/jr8HifXxmtQReUOzDU8
xllehmJWgBpy+udlE7tA7G5ZFxP1W7/a7Vk/W+TpgvlbjfNPjbIJPjlzhWQNZQhEhoNSEIjxPeW6
BZ3ipgg0vL3txq0emWFxGmd94X4PlrtvFGkYqzKG3RgI65EiF1wL7um1t8TpyLgtOkjqYBghepPS
RTUD0tEsD3R1fDRAfCMbVLmqUuhVbT7fj5zY1sfj7dQqtyEVtZ5rNcW4oNLGilLhDnTxKDrvS78M
JFFMuea7Tq1xO3No0E4DDB7GmOA6NZ+l3I1vWbdw+1V6AuR4Jl57ZFqzuqibgbl7/hYHWYUBLiOI
xul8krumEaVFjNnV7iYPzLze8iMJAMpyi2+y8BZfPYCgADBkBHOoJ3KbheRplxURrtbQVK4UOWod
bVSuSw0EQoLlW/VrJ5a4TQOsUKz0MSxZ71y4OprvGddn68fbBJQfokt1NUcD8inAxTGJgHZy749E
6TojbbGA0IOtHK2/np9YL1ES6HfE3BrE+xudRMzNnJhkK3ty4i0KkOPMTKICnTpl3N/lBRW4ldUc
xqkR7iqXhg7Mt8wvy3tpCOLC7V5aTN+BevUjoAKgMdWcUNos8i6Zrz54RUWVNeHccq5NiXvaFWyg
8a57qu4BB/VtFxiMF0aoKC4QrySmzyeW26XxMitj+7GW6CkiuPMwUMaVkb9Uy+bvl0zQ+2IBXwZI
BHouzhfTBAppSgvsV0lDyl05Gtbj5ydi1U+fGOAORN1Z00hYRgaXVulE8+xBVNUSHDuREc5pRrFR
xnYGI+C+qHxVTyr8X/X2+UjWXDNhpUBTxwsc1UBuT2pLps8ts5LF2vKTNumttVAPiNjqahqt5RDW
EMemoxHQme5iQ85+zNnQ+YJvwVaEc5xn34LflV1uZ9DcYTXuGUnY3CW/3vUgcCBmPByKTcqQSWJJ
vXW7GvBdtoEGFT7ToVQET8gap2HYA/D5Ajaj+TiildY3j42nPUP9NHsu34Q8D8yBXQ4XPhsBtqXL
fNYjj1JEnznMakHzYl+Fux7BIBpwGP5KmLRc8d4o3YKlT8UrFWAzbh/ZUHIdAHL7eFr2/XZYEMpI
UE6SN7QKEN7/CbIYkU3uCqY6ZL41FmYwnFnUumCag02AD0ePvLP5yVtRKXEt63E2Ti7rUbUlkEvS
u037Brh4ZHm8adsgYpueWstjrkZcFxJZ5fMeTTbrZcustmCobY4WNJUBtPE/xqrLNzSYt6E7CZ5N
/w+zFnS5LQPHl6/Whl1OSrXADsp+1eCpao7FNttPW9s1HkjrMTVPydN3f+eUorb+H6PcKe11UqmE
GYVUxqv9qpW+gSqj6UuH6Rc6EaQ9G6zosKy4QSIjkYs2MhWHhX/HF1LUGAUzWhhSYNt+34mUsEQW
uLt/7BojD0P0yjRWudXLW0UWSRmvRKRnY+CcbJpWWa6zR4yERgEaHwdp8md7WyoCqMn6tjiZLG6F
9BlinQ1zLIyII7tPvzX7FNiSBugSBR36DWDlvmiB1q54IEnAIgrgHGvIYU72JHZKwzkF3gxHwH5A
6g9cXUeU1Nws8qF/gUOnQfLKVQWh9uqandjkbmBDTeE/E9hUC6DPY93tpEfBbl95KiH+BOoXGp7Q
i+edtFRos0pZa1q6k58YjYqGGDTaZ4faR2fmbfTN2qCqfhBGv2ubBQfaYF3neELwGz4axjBPl5G9
PBUVj8/oagy6t+RL4sbH5rG5Idc0yDYikO7ahDIdcxUZHxjl39lKQdrkIw5ogJjrFHTPCDbnmgWg
SyC5jFvIvmh7q/Kui+waDVfGEl7ntbYls0jcaS26JSaw7mgKQ9MphELOt6Jq90YyJEDCFk8JXmB+
F3zQ9Mvk3f+Lywqrg/ptkK8I4mWLtjdmkIY/1BICuenfmTU0uNlQtkeSjEeMWnE1RUMJA2leQIQs
czoybQQ7fe22Nk9s8Lc19BTgNmBj3qOdq8Al4sYAj/R+OIDTmglzip4ha3EX+n/QnaCoMrlQybDR
JACWXVgEdNmVp0edfrGMF8GwREY4HyH1UGrP2NSZgzPFPq4rkOMPd8sVmoo8c3Zy6zm+AlhkI8wf
re6Kk+FxIRdCWa0sGOC9+6VskLPFY29DndqvGGSyPi6H+E7ohUWj5RZxmMkoWS2z6aMLL9qOmdOW
jvrV2qlB+RKNjvajBWemuL+dXY98MHu6ltyZ65SqNBK2ltpd89IdAa5PnQGi8EiKl+D5SdBzxKRz
F2eAnEwnOxUIZKZb81ZUaxNMAK/zrKSxjHIbvkc+PRjNNcQY5r+TRAZ3gKaiNop28gtZDqm2oEIq
wYdJTeSWSGUNQve/vnd+m2Cfn9ymipZbeR2x6QykfBPXzkf+2HrIIX18hODhQ+iSv9otDE6H02Gx
qT2xCaqKClrVsNlX5OfcjztatsHnp3F9dX4PizuMcUikMTIxc73RbuO2e0Qn2veUFP7nZlaDkdOh
cEevtlJpWNj0zfs5B4+Jo4NFZDNtTXZp06C6BYxxLzp8ZP0M/B4dd/gkFGgK4H8BWL5DxZV6/W56
xLOnDh0Nza+Nq1wrkMcxvPkZZP2NHYDxQLW85Ys4hSycAO44tnYJTpwQX0V9oHgJkIBRg9rQzc5f
zPqdZuFPGGXju/ABNiiMEAOC5IF/jkiZqRXTjDK+8R0YVTyj6aP+DK7agFW7XfVuGcERrT6hsfUG
nfyCd8nq1joxzp2YrIgXJUdDhaOp0D5XI9eeMl+HhOvnW2vNjAWgqmXrlgwEGRfE57I1WIWMnQVe
P9eAPgj5mRgiI9zyMcyFAgQzuElQc0NCgg+mib3UOZpRdbwn611zXHZgKAHXroYWDvnR+hPajlzM
dGmRO5l1G6ZtHRmQcPKsuwi649sFJRbQH8QeiNKBiBNd/u9Zld+7hVkk8J4WMtcoRAERzuV3KSRW
4mYETfHooukNKd4y9npg8S1P8RJUy3oHokemGz4mu3mT3OLxDixNHYhO7crIz78H9/CrusHOE1kH
T9+LGd7UIBROPdtf9gvYH0C9D3Cl91e2EBs4CwrA10OA4yLo+Tv3s3LX9mm1mBa4vlRnkRK3lUZn
UUWAMQ57/G5HUSzQDuFfUEzwW7WNjHaq5AHiWBCVVKBz5hrfdJ/JgmUDuoDsWnA0OBjPu0EwJ4DH
CaghVFjfaT5OL5CuCntZK2sY7HfqVexRp9gZG0gEC64R7oX7YQmvB8B4VI1pT3CncCkGy4jlDvx6
ryMem8hleVg0Ny2C4tq+Y03uwB/GX2RZdLGcu/hLw5yXmVOtBoQpr9CI79DpqkdTWr9V71T5IOOU
lH+xB+bDHq4MqG8A9cp0O873SrbU5RhPsDdA+tRMDz2G+/luXNsmOrpbgbsCrPnytdSZlZyqWVj/
ATop/MTPgihgdLryD9HKcdWP9wGxKIOgARObEvbOB6QppEepX65R/Uh/RpEDrDgoKe1jbkJVefLj
J+UXmDaQK4R42wKutV5IKX554IEzwx2lMUAzY4Di7kYzazKADwcJmHyIVXqswWHaJsHApCGCeC/C
2Vw6c4iqwSJeOaaMO0NlV8rJsWhLkAOoHRyddbCC/zBQDpv8iAAd21RMNsU24ZlnhUEcCltHJoa1
LHMGl77J2wnXvwOxMUcBW0mYHQSbhi3TuQkVKRET/comNqbGJwpQ97eyBW3eoDhaPLkipYMKgu30
su3FKs5G0RSNE0uQHe2nIJ00waa9vDwMKNVoBNxdRIViDN/N26s5ney5afDOQQfO4pVeNuHB2rjZ
F/lL4pv3xsMC8ae5dJKH0KcTqEtckR/nNxLaOsAoii9i4aLG61Xn4r1I1hJqqDry9c/KK+TV0EON
J4/5RTpIQQ4gvizKbHAsYqzV4dwit3V1SFbLRpnkuDPDuzYG6bvcOvZrdg+4N/WU2EugwQQFv8aV
3PyrvMt26KZJ4gAc9H22be/pCxLgQjgqx9/EvhaWwLDwDysgQUz4fIfH4LwhaZeiWcifPKyIR3GL
oqFtp3nZm+YB5gjReze7sW+hRCe8587rKLAOKCfEAdBiw5SNsO3Prc+MDkTrS2zBJ+DA/WQfBfIz
yzmKgxY2vyfbnsBDAoUCGjMcLBNke5ypIu1Qx2w0ghsu2nYQdxk32kY8ocyrf2aG8/p6UTSSTlU8
D2or9CsdpTDo0ALEaWu7Nu9z//PTzJ+mi2Fxz6WpTKW8TLGt8sTprvrN7CP9A78clA/RgAeL5jTX
cYLQPd/ikjs0X6WdcBXP008ounFTyx0mPaszyewwtZ2P9BMT3bOBLZjhJlnN5k9kLPht824Q4h4o
wIGdEdHE+bZRM3D5w2cDre+Z6PMGfGlfAHCZK27eudGh3EaPyxHwlNnBRbgNIUelOk3viGSS+Fjm
Y+An34MLKUo97QEIwPdgir9wYUGIw+2VkHGfvWajun1ge5kIHMa1o/4x3SdWuZ1cZ+0EQQUCRO52
+NXv6IP9rO31V/C7gO/WvKdfe6f3o28THszaQ7NLtwApR8+ABgj2Hn87/jF83FOmBtEv4LLPl2GK
EA8vEAQGdzZaOvKtiss4cyfdAauq9UzvMi88Jj8EG56N7uKAQZjKUFSIylwQEiZ5mwHL/z7nVqCh
fdM+DpvFW3YA67xzb4wei/2zDYvouv3gy17rijMG5w/m90VAJxlS1MjxQ4edl3nRimrWG2IRpx8U
5NvLpLqpKinQTHqrQh95P+QzOPC1/vXz4a+MHmbBOwffqaLYz035At4uyDfhqOm1nVzTimpQ/KTN
RgtV+vC5KT66ZMt7Zou7sWKtaymSEcxjQiYRRC141jEi4D/H1bI+of8d2TtX3Emo1es2+Loy3MhT
t+2mHDQR1NfM7wtSro1mOandiV4iK27rdHwad/V1EfplKSIVjC81QPORb6DT4GfdLgkd2WPwQGFu
kHuDvE8p09xDHxACR9Vgn58MUuuTDuwtGCQezqDFAJVS4fbOBJWZ4WbexoIRrtxFaMf7bY1zk/NA
tTCmGGBZWW4Sqojm0v0IXancEkD21rblqSXOEYLvijTZgHGRUroCcu/ZNJAvJqMhKpuz64w7/WdD
Yl/kZAIlC6y2tIUhBVzm47uKM8MiQS8X3q72KTgnGaBUNJMXYRI7C6cD5K51ChGZugxht/PT8IZx
ObMsx6h4Ub6hob+4Cpy9uQPryNA6d0RMjcE9DC52DnfPDymKfuB1YVde/KigGQUdE3eRXyOxNG/m
awsIG1/04lv1AKej5ryNmXRdM0JXCdt18kwQ2QL4Od8s2K7L9Cf6QYhow3IeJ8kS8HhF8DiJ5WaS
3z7Xg6t04O1zlsfsaOeuBQqLcsNqEgNG7bW2q6M2sRzIvIlfJrR//onquGDL8aTGYaZPVdhgEphQ
O7tixxH4on6rgd8XxbWtuYN4uxsfhI/PNf90Mvsm558yLUNv2oLjO7rLpjgyD9xtmuvJZxkSMVmW
aLV5qSRriaQ6AUbE6cnkLzqwt/WuTYJS+aqbT6rau5OmBkYu+VL3pY3n7efXzeo0owMPag/Ail/g
xEM1BZNfCuvyckPCN73RnSwE7iHV3SJXBI/QtdOkoc6MjjICBS4+gRnO3dQY0kKcVPpeJqBKL0W5
mTWPiPcGJO8AJ4ZCKreV8fVpoUUIU8D/fVem9Gasuq9Lkj59PmsrrxqQjsE3qaB0go/iTmiiDZBt
0RCCJdmvhfycSnBddughHn9lofK9asMnzLXICa8dU6QPANGGZgrL4p074aFTEh30qGxjJseo9Nph
Lz99pPFAE6S6puQXj6AQFePS1tZNR8rAekcVA3x3blkbo36xwX/qmG0DzsjM66khyI+ITLDPT24Y
OhS5XmSIro0sf5EUcp+hneXzRVu9TU6HwU0g2pGyxTTfJzAs8HRI0l2BNz7SEPEGKBH7AaTawNrp
s8/ewn9CtnzNtZx+Ae46s/pEy3sFX0ALFhTWQTIF9nKPVE74HLkMLyCq7a6d7lOD3PWVK3Eykw4L
ByiEhYy5cux06aB1yw4UoUFeCS9s0Qi5g0FbdayTFgbpM/Is2RMTNWL6ela7VdwKRRFRSmn18tIV
yBcp6C5n/cTnG2cYyAiGT2wcBt0aGjRQyt+n3s+bm7YDl+Y1AaQKaSbNK3YKcmu+Qn/goCT9liLP
00EIE6RsaEr5m3N/8sW4QwNSVJKOYF922qULoPGMzK2e+7LVHKhJvuiTiKJ/da1P7HEnyF4KcAcr
cH2glA+mDkoARR6iIgSPXipQOsy7n5+fJ7aWfFAITwR+TPSgIRzhfO3YZHnaVFjrPqsfIqO6jmOk
lPqUbEfdDPIJRCZ2NfifG11z8B/K06gG6SDqPF9uGmaDRivUgeOYJpt5AFeDFc23odb++DuGQFmC
N69MkB8+NxRHZQq8/4goflDvIqXa2SYNppLuPjez6tSt32Y4l5B0CyhsF4xnJnfFjKfz2DoxqJCn
4v5zQ2sTxyCvOhKvrLrFlRFSvU6lWYehIoLml3ZQwHpcL8KK1pofPzXDRU9G1ku0mWCGHUfWypN9
jzPXgp4TA1JWm0FMHCkyyXkAc0wzJZnZyLrS0+TwSz/Kwl6etXU6HRd3museVXoKfkr2EnnU3PZm
wYsZUk4MDq76aeSC4QUvIJEDX0v2sP5OZHpQIbzs42uXsk3AXs7shkF/q73lBkBRoLHBHTXKnkyg
MSg0ujrYE6OcK0HvdgMyxnejygaszEW0ackRLNqJz1aSgPkaz4JdOkOjW/j6WfNjpyPmDt6MNlRw
scM4a+mub+ejnF/lr0z+Tw+KW+VlQtr+S/VAUOcK/sYRORk2dxalsB87DTweTlXlWyVOvarrApD1
C3oJV/friRnuUjZS5I37Elsp0sE6pUkbXRMF2sJtw93DfUgbaWowiaNbvfSDy3LvxaG+UgLDSUEm
CS1MkZbHqoM5GRbnmTsDpax2hsm4jQ6kW3DrALBXibK/q3uTIMCHT2Z9INzsgfBeMScKM2UxfO8s
3dHH8gEEVA61Z/fz/bC6UCemuEkcjSzJE3QsOekobSTAomzyBzPQ/zkTAOv+/b/482tVz20SxT33
x38fkte26qpf/f+yH/vvXzv/oX/f1G/lQ9++vfWHl5r/m2c/iN//h33vpX85+4Nf9kk/3w1v7Xz/
1g15/24keqvY3/yzH/7P2/tveZzrt3/947Uayp79tiipyn/88dHu57/+gc6gk9lmv/+PD48vBX4u
GJLy7UVykMt4GS5+7u2l6//1D0lR/8kK+Rb4h1Fw/5BOGt8+PjL+CWY6JIKRjsb/4EL7x/9ATKGP
YZn8E3U1AhIWxCaMwA53UFcN7x/J/2Qt86BzJhb6FvEX/vGfGbj9CG0+Fgcz8sefT8XbzrciHs0E
oH0VJVVIAwOXwpd0LeT4lDSpDlCDCJqROqV8Z1XoG0D17mRqVgydb8Q/DMES8D8qsv58yhRqC1E+
RNWhrBqE8nb7qhuSwCmde93/mGBPZjxrAdTiTu+cNj0UN6pD12s/Knt4NHLtHtKvX6O09HpLlAQG
wu8sePywx7ilWWeVATgKd4yzpgflvVQd5oZCN21GC3DkD2EnPytaJm06XYdbVPvxy1wP9re0noYt
qttq4hpKV9hgxbBLj9Ry9rXr6uGuSyh22jxAW9FulQ16RW1nRG+qE8vJtBmtod0bUTwP4IJECJ6D
EetBG8rysSFzeZ/GSfogTVpD7jSFluVWnsHrD17aXs72ZUPHyCtss4R0XRjbw66wowW6CF1kqV86
DZot1yap8/t8gGqEE2t1DjEjrSkAC+vq+ceIAG92QLnS/ZBJ3uzy2Eh9Wcu13h3CqkYKWjEYHmcu
qs4xSKUfsyzUvw02CvU2+s92kJwuvGJWJVfpSzCthWXtzwhMgxpatUcFWw/qDIlpByFImJ/MTk9e
iyqqjrpcafuk6GowpWaS06MfMdkMDaSKHQn4lSOdFuV50qRk8HtJi9Ggj+hpdPUMtBjFrKeSWxYR
BRw0icltUw+p10NT77UfUTb2EOQV3xGUpLJLlcz0QCXSG5A8KuztgrjhptbRewQ4YwJRYhDSlQcj
0ZvrRB1GvyChfUjr3HhqFlpBrXim8n2VR+M15FnJJi205IB+GflXFdJ5b7f98twBAOPZelcWG8WO
iI/91D8ONCrv0iGhr1Kra0CkRGXxLUsM9VhIpvYtLqQKdGNdmHzHGQ3B9WS2IExJ6BK5U2oPg2NP
6rCl5tBAniVvrdzIjhpdEoTfJpAi3RbKC5J5hSAo0fZGGC/TBjRMMn1IILUAaDwplHgTG1ZKvQ4A
Lu1GpVFsIQejDtZ2XNT8oaisaNrGFEqvzmxP2IhGNRf1NktzpHHtklqBin60CLfLFI9uTwe1gDrV
BAK/sl+M/0vady1HjmPbfhEi6Am+0qSTkikvVb0wpDJ0oAFowa+/i9Vzb0vMvMlTcyLmoWOqu3YC
hNnYe5nUj1vDYm4/5bASaaMY/Mq6hAXaFEnlocgVOPbkgmypXYo7ZlK+s5vS8mqaqy/cYfxRmwjs
5kQSe006atuoHys8kAt9U0Iq/Kc5cvFYw83iwOuJwtU8dZ7jOFL7Z5iS7LuGDBIWuW26JaK6kZwN
6KqpzDPy+qRwNRwhW7G1MW9emSHZlqkuAt5ZA6xqGJALaXc0JxukxbFRfNuCy6oqmHiIJtmcKikG
+EjbE1hppC5dpHq1V+l6/zTWNr/jkRxcIccCKWdJ90pWSy/RgE6NuknfJFlv3GLlRa8liZqNYiYD
NPT0YkOVUT6zMk4CvVJKb6jraCtTav0QzMl8TercU8z2NYUBD/UrlpX3EFOrjzWh2u/WKI3NUMVZ
MLRx9cogVRcI2fNAmzQngKiFOlPbS+1eVWrnt9XYGiw1qn44cjqIY9IqzLfVyPoQOo3dRM+1R2j2
wn7EaH7KyCxcmNQf8snRXmVvmIEYmg9r0jTfajl5JAAAg0E3mYMH6Wb8Plh3uMaUqq7FbIgtmGMX
QJtg14kIxhqmebKhQBEoTP2YqqyHA9Fk7Xis3UK7PA0Y5IJdLWomvxfNLVitJ6LmJQrIFLdSMRhu
NeS1X4qe+ByiB2CYlrqn21XsTcDo+q1mowgV6a9wt/nRJzCBAfs3dvnQjU+ybLu9EDBzTWEss5Po
s71IYRM883LxW2lpflSHODuoUVPtRSym79DATrysT403yO+Dh1NqepCMQu5ZA7XkUY3Yweki84Og
pAl9zjz+7Qi4MWfp1Hul1jhB0oqPgVvvhRJ1AQrgkAmKZXFX522K/z6KuSc7Zr1OutadYAbTPDvp
BIX72JYvMuYEcmHWGJR1bW91B4IkvVE4Ly10UW5JObFtI8viO+ZDfUrtzNnlioaOR6sPd4YWZdRF
cGCgWI/N7XKnzmC9gHQQvE3GSyB1dKFhO6aJbrs8tSb8aUziyCtzSbYwCITvEFympge1N6tnZlXq
rSl7HV9E00SgFb32CLNIGEg1JT6LW0ujfwCxmUHoRsKaGugvaflpqWrfYSOloisQ682rA5eaN9hk
DVYg2so6GrhrbA+glwZ2n8gLoH5XeIBEwgSuV6dDovYKoGx1hlZOrgSQ10BRM1Mdv9bKQzJl0TY2
JiAUDHpKB2TpZND3raYXnuha9BuMafQUmj2OyZ9GZlMdJggBezgSthEI7tCAo5BeyKAzPleApkZL
TuCiwlQ7b8wIC6sfPAGToKccEjo5PmqcCn8aMgLbr5YOXqHab00szaCxU8bdAgYbvl6P97ZaFXdG
Y7J90Vk3UY7jg1nS2g5jTA+F3so7QF6aAyXc3AoeR6c8i/OfbTzIo0kLfQszK7EpLfutVrXie51i
67kGUognq3DUG5qL/KbTYrx/GuBHHpgdWfGha3P+ZMBW6wQ+6/BYR2pxKvSsPIBmwe+wwVjtambd
9Fh/hagDM22xDSDpiWWLg6q6oROpAwMebgEd2vzFqo1VkvbXWtufdMl20GlEs8ECXGyZahpcRpWh
90enp/GPohVb0mTSA0SSHGYzMZ9MMgoaB5s4rrR4x9K6CRrDyt5lK4SvG2X8UQ99Ft1APQSG9uPM
MTcTg3+zuiSyVtJVbS7y/FsZnH8t5DZnSCXgt3/gIl9rZ20ZpYJJ+zh2BOZtvyygGpHhoF5RzKe9
Z0Y/sAMfkcTt5DT5OWWbqMeWQ2cV3m22+mzHr6PdAw3p+IMa7WSyptd5nrkDTYuSsWKCmDBXML/+
wFkYCX5TzjG2BuM0NoZ4kDBF/qbXSgzHJ7qmYLLoPPwzITr4D8BMIZi9LJU6sowNkpFjedtio44q
ngqPc9dB2zc+dcd3o90xdRc5UBbaA0YD19418oB6voLobKAB4KEJLDFaOV+HnIKfrqXMPvYb/Q0+
e2PQfDex/aFiMkJdwH4Z2j9N/OGDg/327fr75dJ0f449//mn5k6NRJBVo32Ed96rqkWlC3cuw+u4
RMIk4umvnu3/TPbnaIuPO8I4wJoK+1h0P2JcoXr9fH00i+LKeYBFXaDSO2TrLYYDRXSwPpDwUzc+
oCm+TXay9frncpWrMz+/ljvKAupqJgug7fhnx32aQQPvM4dM9Igz4LeE3++G2o3tW84Y7dIG37Gr
09JPehI/VWiN7q8P+Gtl5z/j/RR8UWAlwgDKsKPHtNO8MgJetoBhCa0316MsyBD/NwyseMDgoeqZ
0uiAq4xrzDka+V6t+hPPCS6YOx3gdrxboKX6rsT8Jv47TZp/ogJkb5kKOFjaWU+6gss0Hr7kOCVa
v8swzb5T19bd9bGdv3YpSlVokQDBBkLyUq6v6QrQ+CoW9hHbAE6yL0i3G0Ed0vNyK5NoJdqF7Qa3
CGUGWeNsg87V1+3mmLEBF70ijKLYa8lH1Va4lSFtb6/UDC484lGb+RRosTAMylK4shahyXuyJYm0
PspSIY/SNvgeD0zqWoTDr45ElmcaPAmSKjEf7SwBRykZiOLmBgxPjdpjtYVt2oNvVyYmZBoTujf1
4puYNCBOVK3fwilT3dKcp98myLVsaniLVl7NOjt2J6vGv00786C0XPFqQ/qjFACSZ1zTt1Rhk6tW
jXFflrJ4neBjuE3USfjXv+9ZgYZCyhhAaugPUMPGovo64xA6huMmmmydIXclzBdrqT1cjzAXrb6e
AH9CYBHBhAQozKXn7sBiyyCKEioHc0PBFNjk3nSAQiGA+quXxdkCmmOB26rNfBMNVJevwxkM2RMW
JScjU4NWR25D1E2uf3SACF0f1UK3/8/ug88DIMUAoyNTWC5VGQv4C/MibHOzv5l6g8MTEu98SsT0
oAs7i13dBrrLinVtA1wUsPLWKG4guZTcswyiBe5kNynkQdh0aooa6yoFPhNJYAwodNwk3HMapb0b
nF47gFQPIRSl4ceR6oo3JGbNtteHc7YMoHYBf2kFYBrQ88+k5VQlhZ/k0IQpzZkbp8qzned/V5T+
Z8Y+x1jcpY0zOArT67Ci1ceYyBdL7VYO4gvHPTosSARBcdJwZC3uT40YzOpjEda0u7UzcBnj+pEN
9P76XKEzsFzRmC3QGA30tWb+63KVNfqgkL7jIdGGJihYGzhafqqSXr2TpXxImYVyUCnvLFbuk7G9
52LcFSYoE13VH2WReV3F75VOYxs65KkPgzAX+nduxMkNQZalR+YpVdieqWz2DCqboK6H2c62Q0Gz
6GxvoOVbLtMbnoF4k+JA1gvu27w8OYQ9Fb0Z1hBxByLltZ9Q/EtsqF5PTnFEtU/Hcarviallga5p
KCXpPEF1cPg5xNNDbpsbVacenpL7iZFXOzZ2qBIelKH3I0IL16JT5lblcJ8OyS2cS2+RKb92Jgmb
sb5ns5axHj+nQBR1UeQNbPiuTSlEobtBotKh0JPsLaDgMgWmHfAbB8ye5DcEFl5erg/2AQ92PJ+h
8AawDk0e+ny4r4myqYwuZBT2tR3wrtCdcTXebvgYw4XYUvemPbmGJna5OvZepeV47yjmj04d95FZ
enLIbgQpINRvHZwW/VxhvA3lhEKikj0bPF3JNi4fPg78LDRcLqjTfz186FSkaptPYWFBz2/6VmHw
bT54sbYKpD+7lf8cc/9GWlxfKmwy6lIq4XRShKvCLwTAHHSs6d56VEMCesOp2E+B81Kc+OvK4p//
6i/53CL04oRNYPLaO5MSzghPkNxvUvBirA381vy/VmvDkbEINm/ET8kjwFutSQYlhMT4S3qjvzqx
Gz1BOu2gIWJku8Wp3K5N7tnmXsRcPDcYCCSSmDzsc7iEhcReQT6v/fWLU5BmlTBxeKBke9vWP3IU
qlc+0NlzCb8f3RYkhZqpo8y1uNFRhqj0sZxCqEnITZv4+qa+K0GZtXTX+ja335GW4naiOwnS4E23
ux7+bA/MRyPSfJSaHeAll9HbTkkkH0QY4cVMcxA9yV2dNK7C/06N+J/b5FOgJbO64tDuqhQRch75
EBLbDPZD2qxI8Vx6L83EUeB1UBU4By7mJM0VFRdKZca66eMRmmxbJnsXmmjlXqeZfi/UlO8yc9CP
eWU5furY3YHljrwp46zyhXSSm7xP1x5y53WKrx95OXpmA9uTjkoYv6TvkXTbp/TG3tUnemf45hZ6
sFD/KlxU730NtqB+cxpWVdrO52bxExannaaA7wFkZyj8WfnWCMxX2KKYkA/qj/n/xF7r0sbRIKpm
Az6lq2fGEWZTs7jAWdB5HYTORtB3cHGgBAAG+AyD+x+cPl+Jr/+cPp8iLvVl6ACmnI2IZMo2Y3sq
y8pl2luaGx4dFc8p1W1d3hRjFlzfQpdn9t+ROouZNe1B5mlrhKJVa9xVjA8bIDzkJk7Y+1hn7Y7A
036bVtQI9BFp9MAnHX5qsotdK4k7xWvjOr5RSmct8zn7BNjc0DBAmwppL7rai7O/xf9p5FN+Mlqi
PCTFOJxkA+/668O/lMQZOLlwfACijA711zOflHk2FrQLzeokTN1V1DuBxsL/Lsbi/uyqFJ60bRuW
GrR4G+bpZbnhVrpSzrlUPAM/CXQ3MHTQAV++EaBAXwoFdyX4UOLI6M7Ob7XuVrHc0p89BOWmZrtS
26b9VpQBShPjDIFewwZdOpFhjghrHChwmGe2dKxIpyJK1FDHm6NHchY1cCUuAHFlYm3hXvx0n0LN
6+fTdZ1DFQfStUo404IhUBlUx/bGukUOB9NlbVd7KOH71z/kpdILCP4WGMmYabg+LFL+vtb7XsGX
zEjuc2btdaX+nuhpCeMCcRiZ8sbH4dksqxcTxqnXY1+aWNQocNmhAHlB+5skDXXK8pR2yTZNH536
F9CPsH/ZXA9zaVI/hVnSSQqDloWmtKFQ62BMv5US5Jbp/XqMi0OhgNiC123i3bSYRa1EH0Y1lFB3
3mfexmTGAc1AGEq+/TdxgJuAGwP07ZZqBWiR92hIVSczRXNHsM3kZHszjvyG6itr8U9h+kueirMK
KFtldgDXrTPxntwGs6zADWk/Wger8uT3JoQuG+rHWxKwm27j3OteSEEbxzVJb2edWt2rNnKXeRqY
Ocn3tdVyqYwNacf54ahj6HQJy0VpSRVxwkPYDKTc04cEfaxGvQMARfiimu4ZTUfYAMzcfRIRsMbo
h47uGp1bNpZt916NihlaTal6IEZKfFqy265v45VVPe/R5bx9/pnzUvm0h+NcpaM58FCZ8Hgw7guR
Pl9fA2sBlmtNEKeoah5yta0DWA0n3tjUfyVv9k9y+HkQizr3VCc1EN5taCtwisvetfzp+hgu7Ul0
iYDrAgjoXKK2z/JmalkbDsa3otrE02tdrdyC8yycfYZPERY3FJUKHHntNqzS5Hss4txNjazzmAov
q2yAA0w9rVyJC276f+bsU8TF5S4aq1ISwU7Dob0lruXJX9kfyf/mFr8CrPh4s4bWvbgSPkWc//zT
UkvtuIQmahOqTuTmauym0f31zzQ/da5N4vwZPwXIC7MqbFQDpXmTmrqX0NozkpdIPEcCHea2dKum
WHkyXDpJP6+MxfZpcB81RtGEMoLnkWlv4u5Vi97jRNv+N0NDtQu5MCisy75cMyqgq0xNWMes8kan
CGpMpVfKunanVOwyqQZ1Nu1KSl+vB7780f5f4CUaX6BQyMnQhoX8punctZN85eS+vLf+DbDI/wom
UodgHcbmxkCHrTN/1oKsLfb5LzlbGRAvQQvVAntwKbomO4OX3GzC3BrsrWl1PyM0XV0JZUsX+W/A
uRVogv6qRvCN4v4lVQhd+QkX5xF5A1qbaKsg0f26NhViZviCdujQQ8ZBlk2izfUPtRCQ+c+GhiaN
g5IXvDyWpX0Avap6KNuwtWi/zVhuuEWn2rsk0RSPgO20T7JOBAraGYeYm0elqqG+pik9UCMi84cI
nIQ2ydutkk/FVlFG4H40DbA4JxZ+G0uyH9F520TMhB54qpdeVxB1i6597ZZ8AOsVamuARwIjOTWy
e7k+uPM3Eq53C31hQ4ciDJTCF1u7Zk6SErw+m0Ds8yA7oZ+Sfcx8bgt3eKy4ya//5rSCqBOMsoHa
hYPr4nxMW2RF9tCFMpVuXnxLIF63MqZLK/9zhMV5COBGa6qsAQ6QN6dMpXEJm1Obn/SO93d1Ead+
T3niR22lg7mkafvRqMAQq1HSneJxCOnAf1hRNB2qhK51zC4t18+/bTHfoz0SKCF2IXGyt0nVjo6z
Vj1dG/3i5IzQ+od2wxC2cb+FBQUIxfVBE9Hf1mixbvAiA44aNmf2mcExlqOSlWMbRp3YtG1/h/vh
uW8lASh/LZO6OCAVmSccjvFkXh7Rqk3arCZj2Bbpe1ZkuyFJHpnRr1wEF6OgDaygBWzjiTknEp/u
OKpl+phoMmyKR9Ki7xx/VJZYeche/Pg2GMNoCkDUbLnZxrFrra7ow0Z+F+2dqv9XQ/j3r198eQkx
0X4Y1bDtHRQwfnOhBd344/rmujhN80+H/A+Q20v2HRxiYtiOyrAlkUtUmMRYP+1uTars4oN/bggq
eA/i2F1eK5wZZFI7Y8Yo04NWZ9EdiFe23wGueqBWnwYt7wEH/U1ScmIZzU9qpid+wxPDhddx8tZN
fXmiSUKpr+ul4aVwtfKGTtNBOKfi+fqUzNO6vAM//9jFtNvZiHcEqiwR+53YJ0Ddt51tu0m3dtM5
l9Kw2foEBzUk+OifdtqnJSrQHqqBGw+BYUi2KkvfCgYcJbpodEfK2vJbNER3cZ5bqKdNhqsWUDhT
JzRTnTyFji+vqiCRUAcEEG70VGb+nuyRHfpELT0bGLcgaq1fvKXaQUyF4RGnc0L01aogUhnEnpQa
JhVR3fugvf/SzKk82H1MXBE77K4c7Og+GlUF2FaANibCC7/S1PS72mWwh5j62Axy0ad+KxzVrWwa
B3lUAMwyAIs2TUPpmwUuV1va6s4abdMbrTh9QJVMbhlyNt8yU/PZ0SDrnOWD40doC+8rxZLopfX0
Jx0bc6tFttwUdfGzECx/0ttuvlxnum0TF9tymmRQA/7scaa2t3rfRftJZtpxxiL6vC3HXaV2rdcO
MQ0iwca9xoo4pKaodpYVV0Ft906gx7kTWtjBniS95TpdCVkeZdCIN5TC2nAidDAQM8gTMwcym7yT
rqbloCREtXEHtA4FJaBVSgjEZoOSuyAlRHsaGd0PlcjWTfWo3jZRPtyCtcWPdgac+V/nSrNjJNQR
wI6B9t7SZc1m9QB5nDGsx/Fgp/WdA/TF9b1woY40i0QCSgbzMTBwljiXIi96mhk9+hbHThkCEGS8
JpJeifdWawfSRoONU1/k3Urg86MVDQYA7P7cR1ChmvfOp72RxsIW4AJjaNxneeOOk7Iyeefb/EuE
ZcI+6j3R+mgMjcz8qVq2B1Cq27NyA6jNSqSVseiLlLYaU6uW9hj2muVZ1r4maxzds9bWLOMJ3OOf
G3VW5/s6WVXKa6HFOMQB/h6AwcRmOdSCuZaEE3szHsZeXxnS/Dd+PSPniLNTFIy9gEqar5VPn4fE
MSDbzhiK0QjQa9so9LfRwzhKMwEPXWvdXcjYv0ZbnMiKBFVEMWXY4xPBjXUb5W9E3NFUu0FPBPoS
jqtIXrh2VhYg7OSeCTgwTSfgh6xt1mZP+cAepJ7uBCN7O/sQljNbugctTkkPLo+/bQuTJSNwMyiz
P8YIWbrC10iiFwoJX0ex+EopmSxnMPSw37R7c5ffpCh1wyB6q21UMI3lztmvpeb/n5DwM8OTTrvA
ZxNjXxXz7d555pt4UkZfe+ferL/eB3nx3YT+De4Kf+XMOL/X5oH+G3XeD58Wh0xUEzhvGaYvfRNQ
4dbQaPBhMg61IRX4SuGn0D2C0FS77W6U1yggm5UfoF9cnf/+gMXq1BkFGQzn4iwOZsdbe/OPLMdI
AjAevP+BtNHFs+TTiBcLlOdZjYMa2+GtercgulqgxuEOowuPo51+bG6N6XE4sfvYV7+tDPU8f/s6
14tFJTon60HSDW3Vlb/ZT7WA19fcQ2nBk7hJC+i/zhqgawvr4on2abyLOiLEn7Vc4ETrRuGJ6o4W
a263awEWx3+f8zrTMzNMSQXQo7rX7X5lkaxEWMrkGYNZgkw2hiUB6Yjgfaw8/O8+zZLjaeasdlIw
q6Jj91L/BJh3A/9AULdcuIQFml9v6cPayr+4GgDQN8CnQwq7vK2tiUjCeXxyhtesKMEuE+5gVytX
8+UgePTiuQAPo6XusEaQXlmTDOXId6pKtmZ/a2qvK5N3aUeh/AOQLUQa0YBZ3JkKSA1Ii8cw23cF
zDL3s5i684BMI2idsHyZAgBhn6MHK7ge93JYClA2rnzn7DnEIIZaDLUZWuSuBI9HATGLCm8tuVn4
Y88lKPSLQWfWQaDBMJZFLrNrpzHp0lPrg2+5n3IQ/9xqS3WX3uX3cIooP7hfAqWgB+pBDXI/g0pc
hgq3zwz/+oAvPM1g1I22C9BZ0D8/s1motIK0hTSAQm3K+bCWwSz+X09+tIlvo0dHBtMLVLE28Qf/
WDeAvLQLP0dfHJxEFe2QlyS0siJ16y7vXWWc/ppsDe4KuMQGRIVAhQY08et9VACFngCKAoELIItK
febXJfGarct55e1rlCX0ZOQAz03GEOqPEEm6NXc9HBdh7iwC+1BBBLM8ViuQorN9OAd0VBiPU3Tl
z7wzexWOnWhJhVbVFfd2bxaHtuZg/tVdL9bUUs6+E2L9yV5MKNugnLKYwmhMCzFUPGwcaf2KzSR9
cwaprhws2llWiVQS+GTQ4WG8hgbyfK9/ShxGIgQDYjgU1Hrt0ZV4s1uFvhljUnyHNFE9I4b6EyCb
VZDqVf3GDP1OcCg2TnZW3ZZNpjxya0wDPdOrF9CnwMZpWSr9wTKi31akk2fRpOqNoU7G1oiH4leZ
1+R3PkTJ7w470puKvn0vbCl/XN9j55OHYeE8MdDnhIrdshRlmAVpNJWHptWDSlYdR2TaK/n4+VpA
CG1GrM8+BmdGv+WQxcRwgLw148zldvnStOwRROcVTbdLYaDWAsYK0H7ALC8/EIgHrWWVodpnYdWo
pypSmNuN+trVefagwUL4HGee0U8LYZDQGVCHEkBir9zLd3PXHCETemM96RBDPcFF/G7cFo/DjXmX
rlw8ZxfAIvI8A58iQ7I/6Zq2DOVg3cZRX26yWoEoz1Dabp+l5cpn+7Oiv7yj5nDwQoF+Oz7e2cut
qKnVmFU9p8q+uYFjGI7dbgMbhiCDDNAa7ef8PbAIt8jb8qahaY9wSp39rGQHV7LMMD2NClgGFfym
sI2jHMRtwabbaWpfRB2FvWgfHfRDMiE+8OhL/Ot74+JPQusIDDYV/gFnHKE8EyrhSR2y0XkueOnD
s+Ed2ga+0shnq9O+D5az63XYqmraS9Xlb2olX0hXH1Rh+J0+rRBgLp1A4A2pFoxAoCWyBCNks01O
0dehSgEGLXo4HEFpoUZjw1a9Rn++PvZLuwlwUNhqIolCIrA4VA1riNUEyIeR34/do1MADto8Xg9x
cTwauvEG2AvWWeHVRDdPGLYIR/atdSQLGto+S0gzpCTJD45Tba6HuziiWYwFNFGI9y1TQ9Upiwws
jZBbUO5oZfwbCPWbpO/WrqO1OIvzoeom1qSWCBv+g41I01pUAKpVyaVLpxC4HzPNEyQgLImvZ0Fe
OCOHNktIJLzokwlGnSYrOz8ZyzjICup85A1LIcAQQ4pwVK0tDKv4JrJ77memMt0OlJYQzDNGsUOn
OoeNNxszXxiV6YOVRlaAEZcOLsChoCk2+0/YSwiRYXSJkC1AAxlEzIYPeHFuOr7r2Nv1L3xpQaGW
ALDOH33tZeEnjQrLipgIO5VBsgIcsTp6UifroTGcbzbNV9bTxfPR0iFkO9t2o8my2CKDMkaONJpw
Tutuc6A6XV60fGv3bPourEG7gxGzSSFR2MNOZ2hH1acNwYOLgZeeUpM9Eshl/heXLToZQGuBTINH
wvKQqEimD9IcQ0Dv1GDQVeTqfERTogaR7fpsX8gc0I1D2dVWkeqdZa4wdJOQoFJDZUR9cvxmwOL3
eoALnxMB5v/NordneUNvDKSzEAASfzcZnaVz4sY1UyiTWHV+yotuez3ehY2LBx2a76BVOTARmf/8
0/UKudsqmpgWmkz8hGx87Kf2qG06Pf/7cxxVcRypBj4S0J2LOLCNbJo87kMAdidYSQz28KsmnY0W
QtGApTjG8e+ob5r99dFdms3PUec9+ml0hVB7K+v60GySTQUKXITyo/Jk5sGUrQE8L2x3zB/8hwDD
B6th2XoUdjSNUJwJu/rOqN6BMPA0qCjxjK9kKJc+GOyagG7+8+RenujogyFZ54hTQC2tULIBgCv5
VjLl9/Wp0y8tdWBxZ0Nk2OecwXHxSOxSCVwiXI30ekMTld5wkzUPdWta96XCFVBJMyNQRcn2ip2r
QVNz67mXzhR2JTDERdyJNwgg9O9RDvlYr0ts2ru6qIk/Vj0LRQbUER6CrYd8nHq0ydmGUyregRV0
gk5HFTiPp9+q0cPxeTLEXgPXLJgiWh50pdTCUcELHF5H4neRja13ffSXZhl3AGoCMKOYdRa+LhwC
NYcup1M4OWQzKkgAG2cD4PrKprg4xXiJIBK6RmeY4EJlSpz3apg2XO5SnpSBTqr36yM5jwHvN7xy
/oh1AzA7b5FPW4BAhCuxJjVMKrpXWXTf59X9/y7CIoc1p5b2ICOFrf5LbxM3kU/X//7zbgMIHGAK
gSdkwT/7DIzbVQ5OfXxx5R7ySOItFa6FEnIaRH70pNwZd+QBUlBH+jTn6c7W9MqAHSAghTrrFhrT
f48G/PNzZt91/BbUMBZvLi74lFemFsI64WBO1SHHc/ivN/k8Yvh4AbRJ56fV148mlWqSEAMPDQg/
WVDZMgRWvraCADxf4wgyM1DBk0BDb1mFSTiN9ajXw2KoPHX8oY66O9ZrFkrnJzCCAFUCFUEFjbBl
Sl3qCshIqhZSnrYnpUxA/ah4RzY59oQHgeFxS7ALV5Js3MiYoK/POIR1LMiBIDhSg8UExkaUViqu
tVpBr7tROTRkhfpQRJNwW55+z5kTksK+b+r4ntjOAwHVLKJKyHugGACta6rWbxtQZ/IeSU7hEcN2
S93aN6kJgaXa77oBgMlvJZptEc82PB3vScy8RKouhY5RJpqd1vBTx4tjl0GkGVIym7TUPMmqyK0H
wLyNoQc7J5KPvTYBM2vxH0oLTix3HuMq2mBFBOU03hulPElb38osvoFCHnEZsdxCNEeCCmyc1J6O
mmgGHZfezP1JTW4m+q3Oaq8g8QNkqaDwg/XTWq9s0L5HojwRvbyBJ57X2nh5AK/vmqNzaDWw7Lja
+bHj3HBJ0NtnD0oBBt7E0FqvHghB6TorISGTdKgJDjuns54zTD/0RfiRG91ND6C4TIaXoUdXiWd3
w8iOplAfO058vRI5ZD3TIyZ/l0ws21CZoB2Y8Md2MLSNlZbdbce6MKLOYVQyry/zHTJq7uqEPIJi
8+hAfwlwGE/JtW0Wlzsz7+8dxym9BjAMd0JmCTvKgNnD7UBQB+PmAeyfXT3ovgMHRyUeAvjW+got
fjXqeOyj+g0GsPAZUTzNhEFbabpahimsxx/p1A1oOfZPaYN/KKLotUm1W0Zk7P9Rhysj+jpKHoA7
nPpViUeyNhPkLf2mmoywHWBl3Ot+BTGeFJcbH8Ut7yKvjWB91xY7zJSX5ekGQlaezeNAraMN7lB3
KPoD/r2b2IROGVGg/kG0gz3oAdqseILSdK1hcClXQfKK572ORJ4udwf6yLFdw3J5iDHLcaXsW6N6
hufXtizYyiED38MLW/ETzdOct+qnC4gbRploaXYyxzIoS+raKr3VKnoQQGI2ku2g+wnXe2g/+agc
BrESVFi0CbS/nOQDklqAMD7J9CmPGi83haeC26axH0wdXF1CBk+9s0npjmzcwcvqth3GQ01gdtQ3
PmvxKWv5UFTdT5H0Lqlq1zJQMSrjFuxwPd72tr3thgy9TxtLpTX3VspfLUgrAXpQqy5Xaj+quk3V
q3hV9Zkndft3PaTvEGapNkBYHkCE8KXtpC7IUpF5B10EE2dD/5wo5hPEW6p8B+WQ7diiQU5KDzKT
x77Lgz4f4UkJ8Gn5omTEN7qDqWYey3svngAqJB6XnTeoHOrXoF80+44qgV086zkMeZOQaimQLL6o
00Aj4JPjEIiYDjvDvZCHVuxs9qSWzwp7IPGjXvhdQ0Gkkj60yAO4V/rV/+Hsy5Yjt7Ftf6XD7+zD
meCJ434gmaNSmZJKUkn1wlCpVBxBAARIgvz6u1jtbitTGcprR9iOKmtAggQ2NvZeA7zzRo5edw46
QMdX4KbHaPfs0kFGTi0fyv5J9hJqmS9dd2NC3T4bwsirbsf0e2FDe7CHZkG+9EMBqakgEYO1Ef20
bjlcddU95eC2w5suhKJbmO8sCbVMAVU4Ex/hwU6v0+HGgRpjXay59UiGG9pAk+naC7ZcpRHLXrT3
pTSh5WnA3y+7T5sfPFRJ7uoELEFctVYzWqgFv3Xsgi+9ShNasoXFvKu63WWtu4Lq28onfFekXQRW
fiQt58rM32ynWDICADBVEbfRamjGyBitqzplz6mLLlYJS/JshKQh4QrKplYceNMDL0qknfauaTXU
EPmWZ8N1Re1l24/QPDXuyqZA2xzrhvOddHZp5/yoCBxkLThe8DEZATcnBoMgm7F0vNfa1PeDHa5o
SGMWeojhcE/UU4S6A1g0EIKcfAAAsq9d9+h4u7CE3qRCcb/Jv1ahfQWNi4UOq33djliRvRchly4j
k0IYAZCdp64acDIANRgNrQR/OjDWKO9hoLJB9HCSqcz8eGirYsUaSCwAUvE6ePpLnY8Hh0w72VJ8
blnFtbmxgvuuYthpdAcrCED0G77qyHxcg7Yf6hqaD+YSgrHr1C8eqb2z9PTat/7Olc2GsZDFDXM2
gXMjIAHJFcPFYPzq2BIIMJo4hQlI8Lx0zWvswec0C9ekgk2DF+dsRy2IYpUAA+DlueJ+KCpcnqAs
l/vR4FyXxE/yVl1BJVbFlvCTxvKvM+psXWiBmqSOoGcOxdBsnVdTQr0fIdcb7dlJwPsrgO2ufKeH
DSlZT50T2ZmKQqmhVFtGqaYL6Wc49Kco99KE5D1klR9Rw4KsCVtkTZWY1V1BsriH3BsTbuxByKAM
w6UCrtjKBqhBtHEq1E3RQPbRewz7r5lK4X9GNlT8rCEEKCtgZLhI0tCIcpZty+LGs1Tsd1WUl/mC
hYCrVXzf2tbOGOhN2JVVlE7mqrT5BpyJhZlihhJJCWSyS9T262ecMZsqqL+4bXNvN92ix9lTmbAq
JPSL3VtfcVQtSsGLJfDZWy8P9aK1SLsMajK3NMV2xEop6Z4wf1FNGlsV0PgdLIkimncoMwsTBYdu
o4DrjIbMfxHpkEziyeMZWTMo5QPsSe5DA+8ZHxGOiG6UBQFuuzIK6ybx2Y8eWCB8zvXn14Bz6er7
c+Qk7Q41FL49TWFGOPw0PfqSmXkSQvvo74wya6WgeQMo1cnFb+IeKYOqOMAcGVd34eV0Y7rCvSPS
FheOxjMNylkA4c+xTqoTBCy7wGjNve1BPSWCzfwMyoFdbizcxfAkNmpVXbS2PPG6RqcbtxdrNpiG
OLePpv3pBAd36OAEj/Zy8ARkjOfGzm58QO15711PWwFrdFhiPfQVdl6kri+7yZy7j86qC8BBAnv8
oWOFfllh454HHux1m/JlTi6VvM+UKDHDdyPMn+BdwmFYqUlS7e5nJ21x1yz7NflC4Hs4+w1lSy/5
fMHMBc/Tm4blwPADxtZ4rqc6h4EYi9IzMJ9NsQbFdpXvZ+u0S2vlTCcWk3o3zMklGxrVnKNigjvw
BIu2nQsn3NmxztjnX2a/PvdQxO4NvZ6NLH1kSNAZgFfgdbcOd+W3SzYE5+50v/qm8ANyIFh7soTy
yuZewUFaDKzvsu+jrv5C9DOd3DKS3iVLrnM3ORs5oQU5SRTTTwvOVPZOyAdrP27TFV/qtbmZ4hQT
BFBudQlFdXZzvBvsF/j23dIJi9awpgocBVhGW/I+GIEYgHtRk0ZOkm35oron7W1Oty2Cd8h/Fjzq
9wItycXfecTvP8jJ/XXoc26bBnj/r5nUtzUHrxEyQYDeX/mjvtCoOKt7BkNXeL76nm1bpwUNFNSz
1jbMPQ/HdjvWKMb5zBVLU6jhMXCKcmN5NTx4mWeBKihH4wFJcLrmkGnXF+oeZ4ID2tizMNosUPgB
htNpANvLzNxr30CNuI3c8RJ0dd4nJ9sV4KXAmdlsaL99uPqwtiE+6Igpr82o1/lVIMsfjkg3mYW4
N3vGcxMZ9ucx4lykx2M1CWBTBCjI00XsdWNp9e60z1pVXFlGPq39seH30u5xRynyAZeTnl4NYx2u
MlM2j7UD7e9UDBqdIyeAfjSSgxq6exc+17mNjOpSiDYD/kW3+zhSTvjAqY9IKSt65Qa7AhcqpV9S
cJENcHg/fwbnju+52AQM2Yy8OK2oprysyjw092jhRdB3j8r2bsiePx/jzPKBsiX46fBgAn/mNDBx
jbJI2rt7nrM71YuD8i+BFH99zJP1czTEyZldiTqsMlCAgE/vE3MBgECZ4FIbLpqf3oJepzsBtQx3
KQ/8gX0dVwGARhTOZ97NJf7upbnO7/ZdqLIFqZpiwFy9HByJpxKVjM8fpvWxSgCY8runeXLkdL4y
BlzA9rNJEMT+3Ed1yLY0DuJq0z5CjQB636hcLS+ilc+uFA/lVRs9tuBDdcLwG2HT1gMs293aMQG7
24gRejdsM3sGNtft6i9rQSEnQkvlvyPax8+SCEfUders0ctoE1F0wyrz+zCBPwFd+jDlfvg7T3aW
Dp1rL8A1nER338gk95SJDGVa1m7Mf8xYbFTj2G5MYJ5wLTcKpxv7/vmw51aM64FEDKJfANzJyahS
FKRoZbevxm/FuE67vwwRxlN8//tPnuJooXhnmfmBetCdsq2Ii5fPJ3BuYaDtBB88CK/aIEUevyZX
V37VTs5+8OWe1OkSpPi1w4fbvzEKCbwAPm7wAf2lyPpuYxlQUq54RfYtVBXWNERlKaANrLKK0Ew+
H+lc6giYDdR4bUBcMNTxfCCjaBaZ9H+ljt21Ws/6dPZFobNzTw0vBjAEoGh8nBTHo7QZFfWEG81E
vfug9XYCPghZKC+Fi3NnSTiDBSFqeY7nLNySobh5KEtZbKrOlDGBcMYCUlgkyQa2LKE1+fnjO7Oe
EeiBrQPkGVDIU5INYFq1j8rIQSFjW5kstNq4UmSUFw6uM4AoYOv+PLxPk8LMgEwinCIQj9IV3D8O
kPSH3F7cgsPtLsWBi6h8uIQbP/M0MSZoZC7+C/fH+aW+W4QESlIopJn7QtRxD03Y1LgFXSYdIET7
11Gr4OTM/eRZmtmEysXxUA4pwoGn5aEzt5RuvfAKrL3PX9S5ydg+sAWgtDrIVU7SDMLronUk1JZ8
oEVSL2qrrSVenP6hVZci69mhIL8+47jR+vnQHa/qxhr8/DCLPqLpU63pukym7ySRyZDAp6PboWYM
/kV4IYc+s5VBiftz3Hmtvntf6CErmoIRn7I9BA/jAJYwun113C6yJCz2xFXq2xfW5Zl9jVXpw7cQ
d2Yo3p+8Nw3ULiidqB64Heh/Gkmbairr4KX1pdTt3EbD05xbacACIMQfTw7mKzVkBeXeQRsIR8jS
5+FfboQDJIuCgAlkDfi7p4lbU7MpDNECYijJyWanoVzw+RI8O4V3A5ykbaNPia5Temj9V+iMwX/o
gh74uZcBwp8LwCSUqD/EIqd0qashKNaqcMnscT2hrkrg6PT5LM5kZOg4/znKSUbG1TDBgqvbw3wo
QWlyMRQc0rEwCMrfPh/ozC0Jei0O3MOQKQBUNU/33XKmFPIaEP04tCheN/oFgC/ocAYoTOqpjSWD
kRZpqwvJ+9kx0fCeAZi/TOWOxzSG0uXKLw+jW6pgliXuNp4JdyQe2PDdsLrwySRNm0bD5D99Ptsz
iwPUKZT85hID1uHJ+k6hWw4vE/AA4QwvxTffuP/8959ZHEe//+S1ZRkU3J182FvpQWXPbb25rP85
pwon1xJcrKAxAmwe4B6nWoSWIunggDylXzMYr8TNgX+3D2KXPpF1tUwX04Xlfu5u4GFpzGEWzIAP
GIhQ2gUIrgbOxHHR3zTLCvboiYvikxN7L82Wr4zleHWpPGPNGeTpLK35/oyUGXI4p6lMVbRpkGHU
cYWiN/zYttaaJMG1/8qnhbu+VIM5s9tgJzBrb0BuHDyck2WBNkWQDQOYfDpIMjgrpdm4UUa3YWl5
9/kCObP0kTXNdopAWwFWcrLdnNbj3EbZyZjgPUYJGmBvNhB/BR8SXj/2ZX0hGp59fZDIQDkN//7b
9PH9/ha20Q+TaJGqS+5HsguL26Yc0lvhdSyxRk4RV3r0+6575pXbRtXsZQZJFYBeG72LzN40rwJN
qlc7s+jGn9rwppGVvrDKsHzPvfB3y2zeue/ikNJpM/iWsXd0E9eTWPYj9N68/lqCDQy98GoVDP0z
TC1g3zfFgNPceC5837TajoOAQ893dO9j1ZYbwZ1Vzkz4VaUryavEY/nGZhxUyXJTTmlUVndMATQM
h8S+Foug+pqmdTwJHSOIr3gIpz1LR1D/XlEeAjGA4msBTYj6q9nIpW+OqxFwUyB20FOSK8tq9+aQ
7zv4VlKzi+HMcj1UaHA22TZwxHUZ8Fujt77Q4tVhzq2ofEAempWfEric8JXVfM/QZAvRMS66bTCp
pNBkJyCfahlsJ4wusoP+rrNZkhHwFy1kG4QvutyB13S2MBQam8EYwyYpgSdG4rrf4aiwym22mSw3
qfMqUSzfpgbfUEcvtG3ARNDe0tBNCq/fqgwV5FzdaOMn9fJ7BOuobsw7s882hU+uMjNFWq+XhlPH
Wfqky36H28AORa1WvTZ2tqrG9oF0P7sJQFLrBbCZZUcqoNrqqCDmSuRP0OdZkiq9hotfBMeqlxD6
X43Tr0KjjB30+joYWQiTru2q+DlmqC0Lf1na6JjLIV1Q38hRdwVIAk0nt+RvqRdE2vpBev+ukVls
sCfcPOLJFnGh6miAIyI3f9p2uTLsfJmxdhVABa8XUAcy2q+98b0W1dYNMojStsYW9lTIPABen3ic
AVNjSjs2qheWwr5+QMoIjhAcIFcT+Oys+WFWeF2i25RFvk51GMPOOdYpxW+/GwMI1pcQYDKdjTNK
Dg2kcBuy6mDoH9aQ31gl2eq23E3gJBvleKPDlfSMpx7+L1o5295QizaFSL7txcoc1pXfRkybOPiC
yGvSVQlbRLtQEdSu1n72wuSQ1EW90PJWF0HUGTdt+t3T30NAjvQYNcWT674N6DGV5gIpShwGYWL3
8kqQL5UuIkfSlc7y2C01engNPD4f7aBa8LZJaAUnJUOvfKNNBq+IxxL4gcm+7fSwtVi4kCAGGgLm
3KYPZAJf58Z3CbmRorMWxYB+MiPQw20abyMC6KFbZHzAof6MEmEbwTPknssiZhVyCWP2r8shJInM
3MsOeUXigtHZ+21FBLDkqXNdW8ECYJ9khEshDYYlZPphT39jNlY01WZiFfm1jfejIYDsKA4EBVnI
uTA2AQMV/Ozy54xXkVKlHYH5EgORsayJf122/bpiU1wOZFGrWyXkuq+7JBjxUwUEGd0XSV6566yA
Bl3mVbfSYb6GV9k6rNiD58NOwUIHzXgIGrr2WLeoW3PRhTIZq+7gASNCh70Ek7lEvRkc3aSw9TJH
mzWr8BGEs+wslXjgswh3SPIKzmqZ2KAFvJFp/xio14o8pxo2mhLmqWG6Eb5YjFDv5lA9DLIfMG2p
Ehv6mzxFg6Aan1X/A3THjQejxSIYARlUUAv+MjhfLeuxm987Cj5ee5h9UiGNHAHGiEc5O+RBoxnK
ooC5RQTeXBxaMlFAayTiVnM1wkYU/EU30aWxDxT/OqDnEwaQuys0bGudttmmdNxpC7fgCvl9FM7C
K27efenzYB2kXSIA1rLoFI9h+mzV5S7v4b7p9sEPTa1bO5NrVTi7VvEHkBcgNaTWqua3zEL/vVU7
MoI/ENJksMk3E4mTndMYivdw+loaAPaNoJjgdoJ0Xm8Y7Coges1mY0HfXzO9ydC2sXBZV8r4Vigv
mSnyMy4rselTz5EUqXplD99ovWlAA/F5mzSZWHEf4CCRr8vUeIZt0KQ3Tpgmk/FI21vkPAnvdaJb
a90AwAWIRpfCwBUiG2iMH1jP4GkeXDisfxnPnWQ9KNmBWjqTSawPCnLwTwtGEtj7wp2MpxwalFfm
5Ke7wXbTpVFBGVZVYCFXfX+dKkR/QJaBE8iadoKhE2Tw4AYrdkA2tTtbcbpyCuojPBTANLllvkxF
UCUOJcatki2iga7GxLBpFwPg4S+nynM3TZ2LW+rI6srLK1gIN0N/h/dN9+CuuSvYg4yLoRcwW/88
KTqf7b07/E+yosCTVjnkBkSp1cZ8gKBRLJPqPl/PEur064XBziXQs8807jyAv6FKcZxpjNlErBas
a/lHc5XFxgLWicmsCW0k+cOF4eai28k7/WVr/Z/hTq4EHJgjZjjGr9o6wFhbgh5usCrX/OGSqvb5
XA9lgpkDBgzuKdkV6NBxdNJ079Fm70isG2N4hmYyJKUEopGdwJflxfYGWE1Cc4XmkAOFZ+ihsssR
MKMaTh3IYxZ+kF4oCp3Lrmc9IVwz0Rb7YArmtb6V5dN0aMoOxqmPlqXWHEPmEA/8/FmfuX157wey
j9+s6bLc5U24LyW0eCoTyKzvnXNJfufcbDwXzEHXm5l9p3eF3IA/JRpDh9LYtu4DN52Ilc89QIx/
fS7vhzlZNpk9UAfdg4NfrruyTbxwn3rhhbrSuZz73Rj+jOd8l3PngGpxp8kOlBCAxQZfq69dqfk3
dAvtr4NrTrcWUuaHqsuGCyOf3fEgKqD3iwqyD9bJ8dApwBRWFmYHANwWxlO3oqtpVdyDXQxtDv+C
8vK5ZfF+rJOrxeT0reCQrii1oF81TOmQWZZZsJq0Zy0/f2sfJR0gAWpDORX3VjQvPpRTQBLoSmPM
D34+6J3rG/K29rVYKRngeuBBS+ktTI0K7kipd5+afWPGMGe244pnONx8YKb9OERg5gDxmeVTCKPb
g9f43tajbv8NLqzTppkCdqmfM4e8kxiFTw0lA/DdZhHTk8aBKQs1to4++FlmLciU2lGfjtkiY+WL
VVL7hof+5vMHdeadzJQH3IAhnxB+IKM5gNy5QacOpWq/S9d6RBb4AwDrCwHhzLyguD576sG7D9XM
k1BfwHUewnfqUDvTIWyAvbQcZFlNX6/ryboK+j8USf/nVf9v9sZu/v3I5L/+D39/ZWD/FVmuTv76
r+viFfA09lP93/xj//224x/614G/NV9U+/amrl/46Xce/SB+/x/jJy/q5egvi0bhxdx2b+149ya7
Wv0aBJ90/s7/3y/+4+3Xb7kf+dvvv72yrlHzb8sK1vz2x5c2P37/7Rdn5H/e//4/vrh/ofi5x7fm
bere6pcPP/P2ItXvvxle+E9gPCCMi6s5qh6ofvz2j+Ht15cC55+ohXjoU6L7YaMyh7XSsFblv/9m
2f8EQCTAfkLJC7IwiMWSdfNXzH/OQjs2Wmn4Ot4uBB7/8+GOXtOfr+0fTUdvWNEo+ftvcwT4c/0j
NsxFH4jOoAWNyhoUIY+jUQkXVTAAWqBTtUqfjCoDaqHu+0s6JceL/lfl3kPhEYRzGADYQL4cD9Nz
a+jqCWatroGeRjLUZHgWrgauE5fU6dvnO+w4uM+DgXsJ0Dn6BpiZT04Gw9KV6GcFDqgTjrjNIKzD
qbnSMOvTAlqFyvil7KcvlHY/ThHS87PDAZwjYdHpzF9/d6T0DZ/AvKZeXAROuwlkCtZi3XnqS543
9PvnMzw+if89w1l9cfY4tUBpPYlatgCL1O1gfaPtXB46r5S40gb5DfROx1iwsV9/Pt7ZuQE+ALAo
1iOOruO52bDC7bQTuLEfZhzwZS8Aj4rZRk4WVTHWPz4f7dzsULVDXLbhFQEO2vFoWefWuYQzd+xV
JAWVagrblzAl1R0ySvsXx3L1+YDHja1/P05001yUXaH9hGP5eMCmD0LS2aUbN0b9PTWzhNhGuWAT
LtdO44+wHZcAhVs2gwe4d2Hsc48WCdWsdgnJQpQrj8dWk9SszBXueY3VwRMGLO8vXBfZ1pm6Sz2u
+Xe93+xBAHYhXh/kLQOIKHpzMHi3RFXb+L0oYeBudSnNr7w6raEAFQaoeQ6iI90CJMcUtb6hLhDu
/hsT/wg778PMh1mCNAxqHEh4CIGoNs9v4N3IoN1lXBgQimy4DYl8RCVQr9Cot94slaOS9PloH+ZJ
oLEOxmmIZBWs79N5TukoS7tEtBGqlLfglVlJ0E75Lg89idpBFSRmA8b554N+nCJCOEIbMp958NNI
OoxE5Z2B/Y9TH1oLkIYCwryUYB6Mf60rivU6o0NwS4a3Zohu86kJja+NoTAsbH9oGmXOVUm7jIGB
I4Y6Ul6aXxJ8/TizeTjodeHiCPrMqWhdx4nwBMGyCRWtHwAdYTDjVZY9PBTcQ6Hw8+d4+vLQWcRt
CeclGjyzp8fJZuyV5Y1FwFBqLlsnAcmJPyIa0DuZuiCJ0Kb8MhiV+fD5oKch53TQk5DDh9zkXYdC
QgnC6LLuahkzFwEhnDhZQtQzXHw+3ukjxXjzFQBtThDUgE082Yle0CNo91ihvbIH9AG7uWRvil1P
1LD6G0MhzcQNFP0koJmPtx6bhAwosUFtycNgTaSJEjMh3Q3JWbv8O0NBfwLBGwII5OQp9q6eN2MB
1We7LnAO+qzYVukwTWutbXohjz7zykDwAXMdXhCzJOC8jt6FFFqEOTeY6cS0yGF2ylxPr7g95Yk3
uO6LQYZLd8bTVGl+Z7ORsWsheCKJObmXtqzOBEWhFBW53BU3ShgBDO+JSK2/vjhmCgPaVgH4C9jr
xzMzW6HrllF0Gf2uhpYiFL5umPLGF3dsswv8jDMLETsXKicO5OSh5nYyqbQNaKY734l9XpDrvMlf
qBV0C4/61oVayJl9TWZczEzEBk4mPJnVlBWVrkFGiUs8xoVtKfRxSpZ9a7o6+8apBT1dm6hL/qEn
120Ik6EoBL97vLIZc4FwefwwG6iwQewDPGQP7bOdCh3jmyh885YjwC4dksGMym/R2bDsPGk6Xl4X
CKfraqpzFhfEvlToPLNq8XHQhbdBesefTqKbyIg5yS5DqlE642EwmNyklZHCzGO0vztk9C9gds68
X4RQtJHB3fhF3jiePvYgzhBmunGrpwDCjyacHeJBFKmVjGlZXupefxgOhxJkrAAoxKpCjejkaXe4
q9ud6tHTSRn9WohQ7YaWDz+CIC8u5KTzynyXzCDAQKYb+RLgOlDlDMnpUKksmS9qSNRYTbUtoYPO
0I8z+qr7qqw8S3dV3WnYsw2ao77dFbCgunBSnUz2wyc4SWq8nkirZTaotV6Ha5MMatFFfpY3a6kc
c/GXYisGA50JwQeqK1g7kIk4fpGQrh9rl+FSwwpYHSzUwJW1CPgwvLZBN759PthxqJt1p9AwR9d8
vn4ib/vlIfAutnJFB8jH22ksbJ3LfTCkBotFX7bVhSB+/BLngSBrAKwDrjKwaIAZyPGsDFAvvVzB
oDrPhweAop/yzP0mgyaPZeNVsatyFTUkuNBzPw5F/xnVwc2aOEjbT6EImUfFCFXuFGxl3rBlZbUh
PCjGICtjKE3qW5gOKBBfieFdkhCbl8Sfi/bfIwNMAtkAlE89oJSP5ytzR2S1kxvAslHzWtq23DiZ
X6yMIWsSCRjdikH94OD6FO61k8cuLKJzEwfGA+Fnll36oJSWDTVza7iJx6YaGQD7NaueUaR2MhzQ
YSHjoNIMUjXm6H75fEF9HBgXYpjAzybIIOWfkjBqWhXDOASQog5xOcc9S3fOghlBUT5oDdXDRQAF
rQEdURX6958PfRxx50c+Dw15YrSXZoDryRIbp5oRwD+zRDi1vgXe1GmXzJQasH41FmCrOOaFmPtx
96AOCq2pWXdgrkWcjFj1TpaTUOcJ196Ettpo+VXUOwO5FIB+hdPj5YQbDq4TeLQoPnzIlTntQqeY
SgqOqKicDTZZm69gYNAA2jKVDrqxqumfTVFWWQxnGp/1UcPDPFznYEOBoM+hO3zIJkqhBQyHLbYE
RS3vNzTjzjcbamfTD7DCKVwo+hK8+C6FTSI8UyH9usxo2aA1yjqnvBINZW2SdcS58OqOA+z86pDa
4OxCyQH5CTRMj3dL2Y+qaF1OEx2Gk5MQq6uthCGb/ZalTnMhFH1cJx4qogA3IhjBwfEXQvpdzBv1
ADciWJ0lxO2BFxq44RkJ545C3x9wmq8GyMOXhB8/ThDkVEBT0IpDpwxMieMJ1mVpY1XmNLEC2Yio
oSO7h7SJjDMLAuGf74NzY6HQAAInUGUoxZ2MZdpjNYmpxVphwQBMTVDDMZlp0PmhRVs/fz7Yxy2A
FAC7DkV1nCBweDqeGGooIqxKiyZQhKV3gU/zF1O0l8xYT0l9uP3OlXTEcQf/4FGeVPoyu9NVV5Ae
YaXW/dLrJb0ZbWd8ygeHXgkUxn+aovB+Alcz3tgQ/xjjQVcClrtwK3v7fMp/tDiOtyNuWRDUmq8H
HkGaezxrZRsTHaQNuXUI6BXXskxxAeJ8TM1oBDb4scJ/xmXa+F0ITZS0AYQWUJkn1yyFBmPF33WF
bzw7rd04m7HqoQNuT0790iqJAr5Za8hGTHJw2baVABdsvJCOJdAzMGY+WB4bzWvby3KQ2nOPDjfd
6JMmgTOhYyR+Q2W9aR23KVag3TG0zqU03S9dVwlvOXdjdDTKrKsTuPqOQx0PaGrm2wI/4G45DJrV
dmjz2gF8iNRk1QVQYV84YNXl0SA5UHyWqNUrlZmEahApUSZzpbs0TCmhycAs3kY9DiML8nSZq5aD
0aOtRjwExtj2e+1FiExA6UAkytORTl0KF2aD5uSKNhnNVmQkOpx7/83a7NPyrecTLRaVMYRl4oAh
b9z3uHqaW2hPlLBbG7GLl4oX7kNVZAMQ8Uq47fWEWYTArTdeuEZP3xRX3M47NzIay+QLQaEgkEAx
VdpRHrZeeRcOkNlcEa8AfQXSRnreMpp59DCkkHeGuptvkrea2+GEV5Oi9GvFRSa67ituMjTcCNlX
qDm3pG+jcCxT9QiIWTHcVXVflEU8jWHoL10yWFXcgPjRL1v8MUzKhtXQ3iCGNqplBaFysWr8suIv
Zh+4D6xq8P3hZAI5YhiW81C2Bqo9k9ZSX8GsKawgs+PDKqmBP0O6cgNj/vMQgOcIvfM+xLr0PL4g
rDGh9s6xTNYukA2QCx86o96x1qDtzihYb185Q2BmGwi4Z7O0RsD0N3cccwjLTFVf2RC5Ao7jCqlu
Wx0y5vvdFlpP6YEVE8sWsrVEc9XaZY6YPbqegkZmhf+fTYP+Dm1bss90D2+oIW+dZ/BBnWca5oC8
xkj5zB+ydt0HNzXgos5aMrwB8TvPy/NyM+F+YMFOkxOqI5AtXTfqDWMjRyvcNQMaLcBCue2TzNCq
vh3kQK6ZRbl559oocuLb0nZYMGfUQDv4faX2VVmXzsJtgbuO3bDQ92bYSH8FOGRgbsMpTSFjpBjv
VqRQSl+xDN3UmFnO8AYeEB6nU9d4H6Z0GPsJlBZ36YwPwmsceNXRFZuNb7fuWPjAtBGfAorkTiID
QSPrFRhD6YDVba9NnQMt1AUVJPgEZWy6Q+hpbtzKLG+blpnfUrssD1kJhReoS9YD2hqwpYGcE+sf
mrCt36xRmuXCZFl2BdGp0V21mU2dnZqEUUUB3uNrFU51E+fDrMgD/u107eO2FEQCjho3naynRVjh
PI8CCDxdswbvChpcJpcRhIO4inK4Vpgx89PuR+N6I9nlRie6xOWmhA6dafFbU/uBWHbYJinAjMJy
NkYNptQutQ0xfVd9XecbHoAenNSBxAMAFkn40ZiRIV+alm6CuPZ6MDxAuZ7CSBogTUbCwr5JLBxQ
bpy3gytWI+735p2UKWSSVYZtmnQNdhPcaivtLrsccJ3YGgR/aCEYGy4KKvx8YQBK+0x95qxHQIa2
tG8hOQPHt+eJ2jUQVjKbXjMyq1ILhp0YuaJjdVSNU+GvjYqTtdu0HQzMewoPrhoYPxfSTA0qrY3h
1m++2Ql+7+NrCiXm0La3DPo1P5vK5WJJ08IYoCZe6295VRAI43jSMLYZkeWQaIwJjU6L5WMXkWYq
bzxaChMfow68/rvTQBEAeVdmvkIC2LxB8wEkXJwRo7jrqPLcL2KCu9gCWs5OsBW+l4Zb31FuvZrr
NyrS4xhA4i01NezfNYcarVe541cVqqFbtXpsYFnNNTRSGleAFZ31cnwBDi6HBWnB0Q60tMzum1bQ
19wQdhhNgoRtXDvKvoFmnxw2zDPS2efGlvCc8eFa6pR9xiCqSvAoe7AzbyaDcD92Cm71G50PwI0F
3K2v4XoP+H6FM2BjT3Zuioj4aQ8PNrDwHyr8ryxRrS9daNJM2t1o2pbGuiuEWKflaEFFZCr6CmBQ
UnWL3HJ0cAVt3nyET0WBkymH0tTYSSS6si7N8sopbOiMWVNr2JHIHKB/GJDFxVdgu0L7kA+y/yId
zt4Ybxx4o6KHejP2PicYIKB7bXN1Hwg5dT89G3kyjvHeedQpmWhc48NQM7KVm3rblnjMWgZVBwyo
x4o2AwqpY/6BlMM4bSi6MvW2C0Nt/D/qzmNJbiTLol+ENgfgUFsAoSNSC2ZuYEkmCenQ+uvnRHfb
WDNrrGi9nGUZi4wIwMV7913hLxp2KCZvxoy7oxUPsbGtI72vtp3S7ekGVYpTX5Ke+3lTz9wZgVKM
doNmclgtNgNNnDSnOFPoH5au6s4x91MaRJrrKsjRRTaW4SSz9iNvF+0WvI+mo091FUhiDJ47pN0P
qRyt+7rWWtyT+oS1YG1HNWSwF1Vs6rXvzI1Oio9dO9rNanTD4nexKNujVqVDu5ddy6VuRuCRfjEN
Mr5T2oy4zld5lS/blHS7PJQY/GSHIp9y/b6VkRcfalqi6CFdFnsMcu6Nb44Y6wkALFYOuR9iSh+W
CWFZVpviIUmd4WdsVmLM/AXiJp57UTUXYdEO7vIO0ckYf7lxXsTfRDa0JfRWjoz9ZBWkLlQdoYU4
M8uctymNBNg77nKs1AsW++SkRhpwNJXuBqy3a46aua7OTqTdaAdtM0jrplx0ofkYNkp0ChgbYkxZ
9uIVjwIcYmf6DifwQH6qV8+qzPWsiUgZ1XFKh0jrgn4VRmsHSsTc38LuXC3Qs3aofdMY42HTEVcI
zbkbrZvWHFVyK2xv9Z4UDoeQmzWMIuMi1crdXOMg8LwMbWHBQffGHl69fVNxJvmLufw0EiP3tTnP
w8Hrq8CUyV2nwVRlOrUdE7w86rnLAjsjb5E6yK/1io2JsyzOJfYxK5Ln2ZaHyjQOYErxrquIE1fG
QU6T2KYGx7vVk2bWcKJ4XSv9ZIjajZLFBonAVgqNnWkl5hZcb2+4eEoWZV5uZ6O72Pb4rK2Z9PNO
viphqyCr57tGl7XPEba3u/Km0uKfTuFNm4ioTb8tl4epsvNgdMb3Ocrq7ZjBdk0jSbwPLhWM8U9d
R/XYRVzcwr2ZM2f1VYo6YxTxPrLkRbqU/U1znBuPklm/iLW5n0iiWJfxZFg1vphV++CNcb+v3Oac
5+WLNwtUDkl+YVr37PQRkTsGansz+mjG+Klj1huas/VqCYwiFs0+OGX207KKB2dNb+tYfQxZulPK
xrpvlJ9TOb8tJUEFfdFmPt3zcYRqYNjYtizrJ+j+TrZpuu114scGI/JLu4z9ZUp4O3N6sKbuY9XE
d5ZIH+YFZmxrmVp+mYxj4FTjcOom9Rh3uL8TNfJTptXx2sTtvOjqGKiNeOR5OpP/RHvvK/1DdjqC
IUkacVz9ilv3xak92LI6/xuNEu4GXeT3+njsiqbz10ltEov6bMyewULYIEAH/uSKvR6pj2Kc92M8
b0ej3bbl/N4w6OdkvWhOc8CHOKeU6Bbf1hiT5e5AxZRpT1O8TK8RPBcMTfTWZ+CThgVVcmBzjTwu
OfZBcWb8KJz+dlKxg6mfaQSRYW77IroURh5gwfUyzf1ets2WfiBcaNf9rIg5WqCk+6aZ6b5JJfK8
FCVc/jYy4ogEeV2vqLApynxD2Yvra30e1kN6nF278gJbafVHbenwtRtKC71rm70rtbu8dSECw5nZ
JA5/OHEHAOD2HUDkfGC46mu5cdCj7hxV/a7O6GvMeMPCu6k1dVkKbVdU1o56ZEemMEZjw/hE3ssd
vOP7clpx5ZMz/5K7NWr7PDfOUdXaDsDWjxzjtisj4ksa4YYs4htVIuO1tM/WXd/1Yj1puvtdiPgX
41zkCsWlqtenTiuxNB5ukXeGV9/E1m1CqeOmoPJ72J6/yLc9L3TCYWYyjtV7AoDiJINGgEFwZ/Sn
okr2LbdUbKDlbownq2rJCag2bqN9xxz3YpYpBp9RimJZ96eK7eFyiHoTeoyaaW+Yq36ziHwj1mK7
Cmwm6RrCIeZm6LMGRy+rxZYw+taK6WDO7a43clIOq+exg2IbaXiMGoWB71352ujNQzEOhR+1ytec
+RRFapcie2CEcXEd2LGGflGW/Sh6edNq7WmqqFZy863IvEu3Nvuxb3ct1qnTpJ9M1e2tdlwDQ2S3
ZWwcLTwB3XXZxXIMK9PZjN1842XFaWnqQ1njoFkM6lBOJZKJOg2ddAmq2EmDXuH1OLkHw5tuG6fb
OhEGRNIJKtP258oIyX3ArG5u4tCm9Tba6bE0yheE4LdOFb0mBLcm2RLOhXzTlu5E0ZliWR59mJXJ
0Y1fblUdpSjOk8CZS7jboTf2axSfcqOc0KiU91lcII/o5BFx/z5e1h3shYM7VKfBLjgjW+oS5mYl
53R8xGrwZ9Had8Y4GL61TvgEztZ3Ktc7StUkqJR9l2l65vfKvml17+BaXYttYPzgJgxHoPJjMzDe
dwnbH31C1weoYopNyuAOKQkRYKMqztk0UelKeRbV8l7l8VEvhtGvcu009fG2XwodbUkJiQN32o3q
0oexB1IFbT7PWDDGULt8C0OfbRvX20LH+jUVCLAo/JHIlAdNcoKVoxv7s9ma3CfdRZSV55O3R6KB
FM+9MlFYpEOHF6Mmt5Ul0Lc13ERnVdsVtgTK7F9rrdhxqB1peZEI0ztw7HlT831hDbKS58dFNk/x
6qzPucjrS3Z1JC3TtyJOH+ZiJdvNLoDbaOpu2tUu97BR06dyHfLjUJXVa+05y1kfiGAeeUfFNaqs
xyiFMfTevCImb025EhZcdLrmfotzLY1v0VxJ9VDLdJmOKat45sl2zfgC4ShCqKJ77Uywczob8w+r
sk1KIULIsx/loLV5qA16Y54mlUbem+tW/bltbHfeaK4XmftujOO3WB8JvXVi7CZ3cd8tCAMF3Bb6
ksGyP7Kozo27pFJ6fSZfNspvlMwaNFizQXpbbA0KnVhqjzp6shIfyVKLmjdblOpSsWTrfW9G64rC
o8QZpup5UDce3b7aMDmjHlRJbVlhKqeacDgdNAuF4UqqsFSJQ/FOoq3agbxXzzpp0GWoN9f2Bhlk
s2yyoZq1747bdzEHaIuQR0Rtk1E4pkuJhGu5Nmjk/jyXq+KwyT1Gw2XgiVI7mJUmj6tezdkbPDNV
vVpzrImdJg373ZW93PP4xsJfhxE36GXkzFVtlG3XngMhS832vse9EaFpEmGhCrrKFnZ5k3iJ6vlN
y0vLt6ZS88nQPVyhE3d160BPGuugkwIceIX4htuk/q00Oxz7VeM+uUCZh2HSnY/Rm41b/oFuXxex
8ZH1fXzjRNn6SHlJR5BCagmzhJTXRhfVyzw2aj8PmblHP18fkrptz3B+uw/CTKIlrPHIbn3XK7ED
aA0z/zBQ2OhhuVLdh2DDbRLKUkuWMCX/OeDLU5oNb4bTuphCG61fsGq9sE4S+2oVLRvyHkelI6Gx
S3yZVb1rVSKCoTHtXZxaxVNDRf/eyfqqCEuLIj2ss4OMUOhafYpN63oEjHngYM72lis6nrVNEHK1
TmFubV2mv+ifhyBO7fZ+gTN0Hy2OQ3Mxes2hKkd8Se2KgA0Ga713GNquuklK03zpZPNNrEIVQdMl
+ffRHXFjbww9jOzROFM6p89pDH/pUozuEm30FqvIpdX++cgcL8g7hRUsWkiJ+kz2l6xAIs/xgkZQ
qighG1tzk+wy52TE7PWu0A85l8ZlmqrkEY2r9hC5ZDnVg4H9KuNOsTHYzDujt/BvzVP9ubf7H4vj
UupU+w7Ips2dyoeFcVNM+qahdK3dce/E2h18shfiUZSvRgAamTwUtE1m33FwuWWQL+QmRuUGHtZr
Z3s/9NEyDmtsbwaqoDlJzmmu3xhDfFjNIfPbFenNaP+Q/frMNOmR4FFM/8h6CDvXPHe4F8VL/CoS
MJaJlfuYayIcUw3vtHGj9/WmhGcayLQ+DeBEAJ37Bpbdlkul8sfS+d5azNmsRXuwHfUS1Ta7wIUl
3GChNZTZpqlbHSDDdBBRYazrLLgz14ZZ32hRzBlrl/oJdPmwZOJO1t5GFGqfD/0vrZM3UiPOvM1f
7cGhdcvak9VaYTEpPRgzb350ukoL+jl2AVR6XphpNQHA8C9sojbJqD6zeD6Rv/WaRNldcr2M13Ig
cC2p47BdrsLV9sWOtH3TXOMA8igwnebFtMG31vlsrNd0dis5NVn9uaq8wOA8vS0cB2HRhNMwaRzU
wyPS44mfWJZHHKJ+xXG/nbN1u2hL7RvJPGNFmz9nkthmdNfNO5glRu4rCuk6IY9Pg3bnFz1y+Bx2
K3bR9wRaBy60txP7wdi1Rs13d20/sgT+7/hA1bPhPOrTjxngPBvzo60y4FUTDbVyI78Tk7dfHZnj
WVy0oTPUs58U1SWdOxgvVtsEdkwJ2yf21jSbhyaWJzzqL1VWnB21BB0grRiW5yWf70dRPVZp/QzJ
au+I6vMKCZH1zogxGrdGVpR+X8X7QiTHwpZHPJFeLC96cvU4vu6Wi6jc29Lpbhh7ntOadjhvI4B2
u/ab0cBBZujtQKdkHG0v2uSD5OcXWbyjpWChzSZsgD7fZ64InEgfMI53Hgw2TWevHwWiwxnlsZrl
BQfPs2mUW93KyPygDXfr9gLt2/PTwiPHfcHhLx7rd7xnBySuy33CRMbXCrnTJ6S8VFvMGy1KP1G+
xw2rNNb0B0POP6sI2X5p3LVCPXGvvbZ0EpUCwrci40U53q70SME0MX1yO+sy2tXNYOtPfTL+iFz3
NZos0lmiwGs6+9iWNfpPl9Fl1R7yzAsK18yCplhegBiU36SjtslKoz8WZfYMPeLVbRXW/Ei5Dq3n
pD6H+xrkAFG7kq4Lt+fEokutHCKYaywIOW49NrdNfWVP2XPZ1bux0/eNqE4tQtao4if2C3TiKEeJ
OBY0yQ1tThYDo3TQcS99pz1rFoMkMO2rdh1dvaQnLviiRX5AqvhmLFMazI56kAVXdLpqz/hGkECV
mr6MqMlBDsIp/pTze9dglmE4QQpzLemF78jpqSjcb9rKTEXY+9XCZVsoBOV5oCXGhUR1pkw/gHT9
KPkwaI4iWR7Wq6qy7+6hCZziMeGOhg5KeB5z/GBs3Y3L7hs9ium1CTILgJ1iNZ4gHdrgpagvu5as
zCzdNrm6KLS/Pnq9c2qm+3laglWQvWM+98hMUe5i1d6EbtU8z+aK8YbAFZoAGQuzdTsJ88m6Bb2s
bzzb+dm7NGqeTPfWVG1yW+5g2mPvoDaRNxDS3r4s1M5l/VGKLoQ6TpOSgxBqW7v+0YBuoyS8F5rY
2g1QluAgJ+0zSIop1OYROubjOhGfre51XI2GGdG5lYbXPVYv096x5l9F/hiny1ZEt2ZmX7w5wgRB
vEQCCWexnPG2uHCOX6XPYslo47K9Ji5zeVcDwMrYDtPkqURL3Ggo75vs3JbxTiv7u6n75kx37vTa
zMvZ9LKgzO9b1T1Nk4uSsT85JYhUgo8+l/2Tlo6QjB84TuGTcXWbydGaplMuomM8Dhs8CPYNrZdO
GrM7UqyZa7xfy3krZrJCRnfnlfmjdHPgpaQOc1yrtJxXpzeHdngsMrmlR0eZLbiWRFgCNxlO9gCF
ZQO+dzRm/FqN6haHspuiKo+a0L7V9nrUux6YZ+c1087EIsVqDlMR75XV35rih9acjGusyLzDaP3s
peDg3cJEC22x/Zh3lGBa8pJgtLImpHF45cF2iQKeP+o1Qzpi71QkqdKW/agDjiTDw9A2tzODNoCa
G9gPWyrHUxzFl6aoj23U7NO8C2lhdgmlIqkam2ykSdasm8zSORItUgWSoBksnACicNQxJRlR/VvW
LusotxuWS0JuTGmSm2cTrO5UqcUpUB6xzFdL+1Q4G24jFo+urVtr7m8RTjJrze+HjrgO1egb06id
QA4aFjKgWvdjm1vHTkZHsXrfrLE82wJILVKDuSPNxBOg5bkJdGswtxucVOxUTCeBKD4PnaY2DqrQ
7/JIfsNlnturzzAuDgUXbMPr7lZrm4CvvSnLVcchN8hHWIYtnYU6FmMeh44zq22VqUrgBbC00Bqg
ke/0Kp1hW6HCOOZ10a7c6PV054hZQBmZK687iX6KTkMyY0jfzmn2rq/kVYaMepqKEZ6+VP7Sm/Ux
Fct4b7OYtgWkKkzQQKh6PzKT6ED9vlgbQjrKBWizijAicDt3CEybIYnbhlpqnpgi53cTRuuHaCEo
Ks+BQY15Mqewm+r1QAVghnneaocrU3snS4pehPQNwGhzSy7js9dH7m0/VMl937rafm5n9RCvA0cn
L4JiIU2Xi+Vl+X7tTY9Uiaa9xOSTUEBc8dIaY8rMjqtXFBF7yhjdvKlz2UTH3nMM7dbQUwH8s4CX
vojV4L6pmUthn5wsjOr2jWer5ZFDeLYDMUWTDC2h1I2zaoUyGWIvOjtg1ml6Hjwzqs1N4orymALy
M8qPimI70lJg9eDAOZXM/W7zOVtSBgn8IZMXS5IqOOZ3q1f3u6mN+oekr8whsAFaGD7Tx3+y+/VL
1WKjq+bVfFsJma+ZUHjLqbWW6DQOan7jM9Rbk4j1YmHMi/VBRd9qU8G0+GdQEo59s+6dbC5H34li
7TCCPGxqEdmlb+ezcybGrLhdWQFPjEaL0NCq9WTVWv/Z5XXzI13WlTlE6ZqPmXNteRO9Hx5b9AF7
EF6OlmiIsdcYYocKknnwXU6KNE8+m9P3YopYnqIu9xpkIBvL1bz8hE8ErL463rbJMly31wnUzWZW
ckWmGnVkKlLvBELe/cQQ9FY1xvpEwna+tbXyKhkYf6VW/NbP+p3bc9sbNi2ulsosTCx7YroYxbiJ
uNEWlkZyBD90z+6E16uZZRVm33GzsQ1NYrao/zDjiRkXcVg0N/P3SLH1lDckYebmxsYeBAdYmbFh
ZwVc0w0/4Be3+4FKKhjjZj7W0VBs0z7RdonAQ8VKnEPRjQ7nrPUN4xgSOdwJYlwJqyDqrI49D9my
k7GxMVSCRzU7aRlsy6+KIb1HnD0Ne/J78/QSZ3SKvhG5c+CYxa05629esjwmaJaCluaNpSNOpYcv
BV4SYJxpf61X2fdO/EtX+a1XjdmuV+2xHgntWbTupuy9pzlhblDP1EOpDh1RF7TrdvSYjOS2Tiv7
vKWJXUFPHVody8hSmCkmLZKio2Q+mdGYNI6vxfObXUQyrIVqtqYxaIFK8m4TlfEl6xjD2b3+2dK9
h2iBcpx8XDigK4OSCJDRVyb0Fj56Ie7CIBJppE+uu3k/m86bFNFyseP+UKvuWUtqfVM02fBK3dgy
wWIET7l1rmmWfUen1LQi2irbm99nU3tzkbgQi+j9lLF2LnJaFnfF5sMaBSwNgh1wblxdP1XeR5nV
0Yl8Jrmh2dRO0iDXG/mUHSRQG6okvQzjNfBIXylOLGZ4WV//8lJ1Xh1KY2vMsCFxjO/zmIAfOsNb
5F4DzjjSaRCmJ7NO8OrP8UIym4rzzjb9bNXSrWiNbe8A7sdNfMHk6Ghb4zvZYryBMftBMeMIDB/H
2d25bkEN1DKkt2O6iVmeFkOz/ayDeyDVI6jSRR+N0ceMhMY5nXfrmN8OmD+EcMF70AVAmGxYsIsB
cTDb6XtWN48ESMXIopoI7qA/wGAirKc0jENudwmvdmkQ/sXRqw6L5CVtGE+US0VPKpv3AYTiFnMs
7xuhIuNuNUUdZATYJAFhSwUvkAyxpMFOOlNNSpHnVjNgdOt9gwRv77w0XkPBlJr5qjaDT2F8hRXM
IPOtMTZYVKQL8bLDMvaP5hiJDWyC4RineAJ2U2/t4fJwkY+G+8hYr31xpbLvDZmYxLVzCDI99D4s
PFZ28LUicndsmT0PxjTzYWgXZx/AK/I4AZOaLsfGiB+4Wq94I47HcVwJb3iuZe4eXa+YXlOpWUtA
PWDvWQ2QhPEBl9xy+IE3lAcxxUDTWPVJpKY6Z+Dz74mx2nJLDI3m+tAqASS9Gk5NBcCLSXjc6+Id
u6tIhQx8jGPvmpAe+lp4I4s2Lk+FtTZg+1liBS4RsB+mp+kHR9bxBrgrf9EAkClruVRpJV1kLzKK
eb5tsm5Gq7D2mjE7+zWX6hM4ztvbpSziYC1wymiB98PBiblB6tFJt63F4BHxOzgeuV9pcihSgOyy
wkpmlkSTc5Kvd/nawxyK61nnqG+V2A4oNY+dEu2ZMVm+qxnNgISX0Y2R4mDkx0avXSIvKX5mtROd
VDVFjCdUchbM2G+1oTM+UmcC4FNyt1Co7GrYBzBFPFZ1xoq+rs/C3CHlawJnVBpbqHK3uSnT81Q3
S5iJaDyrZvIu+CY1H8s6Od9Ka6VDiyZ+vSg68zYrreaz47iherXFZ7xWOUWt0Uab1KhouNxxwPXJ
nQ3UwVBaBzfWGadP3bHKDfXLrU3zc9bL6DTTq3KBUHzSfK60zJYRpGqlAakX/aHLDWOvZiZqFWPS
i2I89Ha9rPKg1l2G9bqGI1q4wgJqgVVJk4tGdz44cHJd99GwM3fWt5lZucypRDedGwpXQi54Sgfl
Dn0fxHPcE7hURxEiVEdbDq4iyClIuqR9bMwW8HRZYW/7E/y7G6MzWY7Wmqttn47F2cgz93ZGk/Xu
RVcLsX72tIeGKdx7V46CUdpsuk+LWXefscsSAYcdSCBD6+r9VH0L7Jt3bMltzWak6Ryz4VFIs3uL
SkdLQwvL+8sIlVvzcSABQMlrkqyosjI4ek1h3fYUvBJTsq7PgsSdyGGK6kZ+Lw23u2tHnUwurWJG
v0lFSzKjUyGswl4068CDVyC0683I/OHKpi935VpxnMvYZaopxyKzAZotwERs4qOTbU/8VbOfl+K7
qWWteiDdzLN+WrPsvLcMysezWREDsCkss6q3GAfF7cPqJmb/01ssczqKvBrUVoxjSi5xwcYNkM4k
NKPMx/JbKael+1WLkfG1W2cpnRL81HmfOHMVBeRK2DIgMrloTr00YQH5nls31JWu4kTYigHy1r7X
sOQ6y5ypdshAec4fi1y07YZSsYXsZFhr9lllPdcH08s6OSo7RW56GHs3n8McLPbHQsQbtYCnlAzj
Zh2TvVEL/TBOScrO5FhLvyEk6dxgbByHGbgjivjBxDNMHtskNtf90o1tsYVAqg1H+HtShElXFM3e
tN0mD+ZhAR/BNpHScey8qbgxmiQhm1CH78Itn/RmvydJsKJKS1MdB6GaDFwG4l6sbUgMUUO96VLI
EzR5gEftTWRPXrSDSCiLoJoM+yfJAlN0yFwKqmvWmcaCAWl8LIRMxaVII1BN086bFfKFgNzIFK4M
kFPxFfLS5rQc60LVRyU6z77liyX6H3jgf5UqQFiGuywd3FIhZn9h77uRkjneVwXqiMV8GJLuBW3K
Ajc0m2gZG9Zpapd/sAb+qwzm98/8ws12ZdSJvDSLEKqgw7jezJgcr+nWKmICfqRV7SeRJCcPltzq
/z1t+f/86Ku5soUC3f2LRVGEEMgZdD5anwr7HrkqbS6T1rBolnqLK9jq9x3zZCLKrP3ff/L/QUiX
AIT0qOimJc/8d7b02mJFlbiyCAVn1LYHj9pwHlf0+J25+fuP+gu3H244IajIiq+yFyJtf/8opfcm
wrWlDg0jXfp9bM5IEC1ryp2TkbSdfhCdUsX933/oX7Q+qOyx+XUIXdAJ2voqCMesVpYEsDghSl89
WJnOUfjU1sarlnSTeel7aZk7YXpvhjX8+PuP/gsxHjXIVTuKGI90L2Ha1+/2H2KGIa3hbzHrZWIA
2wmGcEO3qgGewW3R2NmjK8PMGRxwli76McM9fWpXjZM4F+sfwo2MKwn/P1nx5H95kKEFODGrV1pf
Hn7P1Ih4VDBAoNgdlM9bJH1X+ioWEth1sdxl8tjmiM0Iit6zWnBqbA+Uto9dpsdA+pTJYoGt6pTV
aZwF/BK9eklm+Q0O8claqtaPMe4Oqrqp/7A3/vIYEau6DrnVXGeI6kja/f0xQgJVaVqkKhTZbJ9b
u9FP8CDqUNm9IHRuFo+YjJkBEYrppu9q+8cMI3VjN1n/h2/yda/wRcAc0Ipg2kC4xddDqWTfw3cr
SGpKzbGixndg50A5quR2hffWh3+/fr7ul6uuwrRt2IEcg9SuX8SGyaivKuvhd0ZunoVLaw0nxcQ+
FlZ0mJ3qv1ON4pdy/XXu1TdFNzDBsb7IOHQwb7OGDxd6c5kHTOXzszfk5S4Cn3z++1/29XT/1y/D
O8HGQYefeH3Q/7ExVqfPGfeQtll4sj3nZBad6hkzTeA5/DALl8LuasL69x/6l7fH43SEyWa0wZT/
csbyi/UEMuoUlolubBxzyrZSVg0Oq/3wh9vra3bPPyUxyOJRn11VYaSJ/f4DK2jak2VaVzGD2iYE
JjZyuimr7MGW+UfWLC/Omv/qPT3sNGylpQXeJ4mxkFQ/yYJ/ROR9lhNeZGZ2Tq3szlTxdxfhlw8l
+9Yhptc35vJDI4JW9MZ/eWBe342D6B3PF5zKeU6/f3WcH+0VT4Q5NDVgBOlFzqZMzPQYO882LWBA
plWGCTJcpbwrtT/cRl8VS//8cPSgV90yOkXn+uf/sTAGra/hDfcTeATDHwyll/cG6u2fDuarsdxv
h+H1Nzqw/a/bGa+QLx9jxbIbkwLPa0eCmScERvl5bREkYscGR4rymtDOu+obtTaVo2a3YZ6k4x+2
91/PNb4Fdz36bJpC9GdfdkGC2pQIiYUfW9lO6Armp+VCrB/9UV8bOF6UGaOr9A7e5Dmp7KcOevif
vsP1DPnyJNiAaH6lgR0tvju/P3ANXozTZg3u32ibAbOTGBzSIyvMEEVNj6PTi9lJ9N200urMSztW
Tv2dhoO+vVz/O4sT95+JHUQj4SKBPPWab/Dlyziyg+MTuyFLcL309RB9TGD0D5mxzn+4D7+crVdz
k2tWO4JuEhQwU/lyNcdeXQ6NkbmhkfT6W7XOMYBRtCZHjy4wdCMZ/8F44S8fiLkX+lDIpzquFRQU
v/82EeUtkUXVGo5xbny0dPc7JnhpWIN1bUvpofb4++Puuob/481iI3Y14MJRjxsEePzrhS/0snTE
BDmAVJviEqF5CCmT0j+IuL9+Ck+OJ8nN4eiUdgh7f/9ZqeGkHWAbxpq57u6nPJ4+kjaK/3AsfDm6
8bn0EMGzTlmhaJe/7tfUhkou1nYIsb3WIEsQSfa26gALu6ytl38n4vzbxe7uXw/pi23el//8/+eP
J3gz/+sFdfXf+80f72H6KD8/fjPHu/6Ff5njmeIfaP6vsXz4nSC+vd78//LGM9x/UKbjAsbZgKUr
AUj/a42n6f8QwNyYzFBWe1c/Mlb0v83xNOMflBEUkDSUto17gW38N+54yMR/W8vYVTkoTNk7aIMN
Ihu/vv9qTKKFGdAjwrz1sx8Shz4pwW6ielpbPXs2kH9s6ESLm8R2q3tYW+5l0q35uyix9BqzyAyd
RJFTOhAtk0eCQGxgszOajeqJ+BHjSTor0zYcTyGjyOHQeE9d+anp8fqsT5CccV+I7wm7WU+yF9YG
FHEefXOMF+aJVntx9AoE00wT90jsQtr4kXISFESyw4DOsYbDlbt366yt2OZrrF5zUEA41UlSO2Fa
Ota7hZ40iJtlEhsJMzvznSypXo22ck9ZYzEjlJ2bvLil7O9l3pdMo415AGfWsxmKtFOi9YyReBH9
Liygq6nTwiXWiD4vC+RLk10xfVa6Mf4EDsygeguyv5F9WafBy9QBF+ccakpmap8TgdIX6llzNzC3
DcWarAco8pqFGgCMOLTGwpG+yJJvEUoc0OJ26zVjWoG1OzN6aYH6NaK0OUDsTO/bLCaxuhrSdRO5
RvejQe12APR1dm6x4ojv1ss3qgC4KbHh/GzRjxSwv4flKmRtseLmHxW7NcIgSeaVrPEBv4o6Fg8z
etkJte6nxhL/w915LTeObF36iXAC3tyShKMRKUqUqRtEWXifsE8/H9k97f6ZPjG3c8OQVBKlAonM
nXuv9S38g1iJov1UZisBVkVhDj8QQOY0QEpm9PVCnLJrlm1ybOqEQX6UdLgXNMxJ5qazyTMgeDq1
DvNq2mdVmqOA2KEGBNQ0DograWwckX6a+PqGer8mhfmpJbWlbCx5ST7NpGMktSL5aLWivhLCngbS
pNXoVydlS8NseMabwUA7yS3xlnGYn5iLDDnzh9qy93ElxTxxql7Hek1SH77W6FpSxfRgUmktJ6kd
VsusviryPFxm9OOfTKCKK3bF9bmQNe20MOO9NqIn6TNSs27TdNbk5vbcnVLUdANy4cxGUVZPqxSQ
2dZz9lXsAkG13H2NC37fpgTAcdbTPMFm0c7MsekUPMeIvw+yNGpbzP7am8Zk8VBVkfGUKJP0BVZD
9WUpzewgiShLsUzINUolSDAbaxzmi1wm+gs+qsQrUzxrHb7z9LVRmQO4HPX194S68yKLflY5wcU8
gb4qdrJBCCjhUNPXF4IvmuzamkNhb8sMIQCzd3nGGEnjW3N7UTUD6r4YB2Ohzsrqi3nO15BOcDaF
GC8pmuZIVt/ZAEVYyFJFD7AlNGsrimJCQl04VreduBF9xUhTMg+q4hYlpCnRL5Q7FBkdHW9FAh5C
T37ugm4wEG6ItnO7tEdnh+o5TBYTsYzgCFEzQfKmostPzYCvG6G0qpLfEkXwy5LlptiS5TkL/piG
P3sT1+nkLXM/njKZTr6YWuWrIcXWazGiixgdi1G0kSlfpHRKQhPzTzgpWRJMGUEauepIT8UySV7T
KADuGroHbTVLN5RXaN7keeZkOvQWZmXitbDBEP4hOqk62mq8fLHS0X4fWmu9GusAA5zRzK5Pmach
yVdeyrRbANY3JAIoy/pbuf3/tJ/+/0mlfRBh/++77unnnH6v/7rrPn7gdyStbf6HnhunX873mgq2
kA30dyQt6P3/aDQZbF4odj3KuD/2XU39D2wnzi7ApGCTaTrb+O/brqL/x6A7ce+UUCzR1bP+X3Zd
4++HJEO2HrlcdMxQFKucZe+l31/OYljjlLSqkvZUQ+l2kZHhlCnEtRxmcc17baN11iWx9PlEVbn8
9mD+8ZGmIUEzBHbyaR39JX/KxjXFxWouwAacAbGIhrlbi8l+JlbhbdKjW1wgHxP2gPVYTdUTAMvk
IFQ2l6nsxIttVNOl5KQ8M5hi2RplV7v/tggld7AW7UinOn8qML39zIo5HAna4j3f74l4PchWAnHD
gM0KNGFKNrGz9mdzRO8G8IDsm/unyTBf/1Jh/V5F/pW2SULk38sWCmLaRJTg9+KFU5Z2PxP85Qqm
2AmTXDTjkSHeOuyWom7PlYSWHB2PHQi1L09thARuQl270ViiLkgRV9ynqb0ZY2j1c5dS5phmbPSe
/YPp97cE4dMlWtTy4ujluM9128fIqRwbzuY7R56Jo7l/mjKi2+D1JlYDRsUhT6l5hqjV3gFxoAtm
BxSQ9D6k9DzhdP3ESpOG7WrjMESm42ZGqTyE2Sy5qvI8jtIUFAI+aZ0kzFWQ/R77ms117UUwqIZ0
hASxXBY8jxfZSatdhOMBcc/E9BkJkqTl+TNzs9m383rcJ1pTnTR+nuQW5xAPqnyS9HkG+9ZN18dH
aaNNV0RKYxnZW9Ga6psoULCqaux8pxxzLaewYuqt0u3UdSJgyLa2eG4psWi2rJm0HqoeDXM8rocs
t8rXx8M0KKA3Mudcg+zdiNHq/ZSLf+jXDFdJky5fcHiEWXuTosb+qaOLqtFZITKNug01i/ILedPF
XiTxtRAMy9pxUd6YvRjb2Zyn3b+/c/7nrWfD6OP8a1hYT//nGwfeoiGYBChHbSWcfYvsVeBV05KX
kZMQKaSFF4mBSUikIgSV6kj+RkMZq05cDhxgQXkM5Ti+KlqsXGAG+Y/PAO7iV8vIFMH4i+wY5aF5
K0b1k4MdaQjI1OaNXowlCtqSydvotmlmQvlgqC11ivoq1jMjgnTbTY1208xuDLXIQW0Oa+6WtfYY
Uo0p20m4E5JaTrZ7RWkdewMswjqws3yfLDhN2xXD5La0rRobV7VsETnIx8gulSOZ6P9+ER/45T8P
wLj+IDLRfFMYN5gKEez/WL8QjetqoxnN73cf+ePGlX4LCKoo0k9k+TQnQl5qQqp09ZRkAn3G3YLj
TaklXwfs1FtGa5hqolK5Pr5mfZsB1V9FwRqWrdVZbmNeIdU6WZ3SPRvqVF+UXONWXezkq0P4TKiO
pnrL0RphIqwxVlXZyGomjFcGfh+pthQsAk6KqVNyLsh07dTqnqP7Q1elKzN6FGReZS/OBpCnSPPy
+7rmrKhKdh0RHx5qtUbaP43ZhYiofjO25nyZyU0MMah2Ow2jEnkKSJCTJVUD5nYAZTT5ravWu4o2
/SbpeFpXIy6PnLuDXI7HUyHVSyhl4idAl+ri3NeZx0e1Pf6sKSNCZkP/pTGi/2OVJHkbyibHepqm
kK015x+rJIcnRZdmVTlEgFYOS7d8okwrf1mYTWypz3+QzAKLxS6NF0mYyHRjYW1y3Wk8Xv3mHeE1
ev8oXQ5FZtfvFDwhmVzqaIznqY/Nl3WdlJ3oa8sz9PqcMj6Vt61IDiWF9pOw9RdD0eoQPRZdyeiz
jWt7E6Xt8qSZzbyHg1ciHQjIRY2eTGVaz4+HxIaq4chKYI0WX8oH87/0Ox5N1r+8dxWZDqgBm5I+
PLsIH/x950AHE4HpVKZDWvyoBi1FaiWP26LX111r1wjLhBF7k5YYL1M9pu48Kp036YYEyWKtfVYP
7Ubw3DtTtfLCHUgFXAzNqVhV7d203DyrfgjHngOpv1sgaiOe8QeM9ckeJj1cEendCpNpuTMaPfFb
ZXvhPJNtSzM3vy/OpxW3xTfDlEhL71P00p1c4y508A3V3DRaVS/fSoyReDXLL01jqm7XTeNeM2rn
WaLBC6yIozlREjdNsv7Lyvmgkv/jwoG3p+lg3QmntvqPFiLKBFwz2SIOil4X5zlSWQx7tDC7uBDK
t6Vo7U2v0Qqr2/k+79LHLUs/mXua1F9hVkVbOsKx386duDqcVSacjTtNg1aCTKnZTdbk3MpUtzeE
P08QJ82JhUSrA73NCbaaczBetra+QjZMvIRj9bFjy3QNMMMe4KjcbWNIAU4lUF2XMvskLo38/qKM
A4dEEY83cxEYM3Rmr6u+YNdDLfXt39fFf0wCSaOAGqU7NrcaOws8t3+si2WlV2NPJM8BMlXuNcKe
rvRfjnWdSe8cJOpQiELdqdNdnzmXd1IZW0u+DtH3dM+AN//RzUOD8EhOL2A2G9Z5pmCNWdxMtfft
TouLTceBfb9QjayYezPZ+/f/wQMo9vcXmRXDoK10bwUxYP1HL1W7I1KStikPtkzdVwrLlfH3XUWp
qjfQNS5xUzicDbEnt0E8FY79mq/T8sUm8GVXDNqy60zezl02r8+tDERGKcb1qx5jN1Ogsz87VYHr
h+PTbkWLoUBScUqtRUwVb1M1ry5/PlCycERVGgsGilGy+u+0Tpaefisorf6m9KSpOQvilSVPhJ9b
kfaUWABvjBJhqNE2uPHFcPv3y/NoJf/18jBmv294gG1ZPu7Hgb8vHm0Um3asq/O+wqAdzFjjn7VF
S/wCBs4GWxGCvRpY22rC9jek6dQPWrND+9OFtizhJhed9daRgLodEMG8SiDSdrWES2+d+vKcG1lQ
A2z6oarmy72lwRgKWyciWfmjSgsGyU4hfIbqk6tE3Gddpn+sNHU8flMZIpHDykHve8CorDixdqtK
Nq37Z0BoePVsII3/fjn+MYvjbaKjl2CEyltd5dL8M+BcQvOiOQuUERNP9oxxPY2fFhI4J8m4NgmU
AHtB7Gkmee7VKGDxaXT107p2v1QInpsJXe22oPXkD4ShXItq4AhE4qA6Slug4s17jTbmR7mClx+H
5Hu2YD3aDNJyGwu9+i9v/IcY42+vLFA75pc6Y1MKGng1f39lJXnhVdKqZh9hgX1uUsYj2vo5V90Z
0E0KUagzcMPMKGUrkWzAIRmbPIZ41cxTNWxXW23ozOHGwcl5MhciLWE3Uen++wW/yyrue/Zf/1DO
tIqCZxf4oM5G+E9VSZ82c1RLzeiTEb4pZm2XGc5tMmGJzRd1UYJEnIb6xU4br02VoLOUXbcSOJ92
Gz0vnkbV3CfLvG8VoB0y6aMC87iFLAFVaraKl07DeHnfR9QDP3oUqvKUzMMT3qtNg6+2TrTbOVH6
r3gHzuApwkTFrQqHrFRYUcVR7dYN5BDzc6KRVOfmE9yLTdTGEODtD6ErlFqpv4K8Q5PqJxGdqehY
tcpJac8G2wmO2H0uJg8yD4Ly2lVxqyTWTcvL7aKzZijj66q2vPOJq4XKslmaFEE/zDZz3eENOBeI
RXNNc/Mu3k35Tyf7zOzPcrlp0BAAd2mHIgqNJohnt8W//mLlW1THOZLZnVw+RRA/xvZcXHAlbJK7
q/+1M35NuP0TCvUkwpiau0n/3EnnWX+THF9x/M75JksvEWiUwT5o4z4TECETDAHbHMsoacYmiJid
Zfg2rtWI1rYVO0C5SXUFBbsEoEZOQ8Khala9eZXexzYPZRT8ci6Hjc5v6A+JOgXlKj+bMqmGMHRg
8lwjs34dDe2kLAhK9QKHWBjnVkCquDtlOKbY8oIU6bts9c/Az/bq2nNOhYiTWq868uQRK+jaoNws
SHDpe3SPeI3E1rC+xJJ0SfA2WuVHE2kEdgJjyQa6lujcMwYBFks6vcMXCDM08AJDUwOMyFsAluRO
SippuZqX5qhT157iDnF6/eGQ0DuHKBI2sfKF7W0DYGMjqZf5Tiu5+wnjS9+9AYuASwj2DN89AwUS
6qePeMldeyVOMoHiFx2TSxTHb/GqHeMk1fErTL+KgU6HY35L4zGMbViHsYPzRmxVd4ZWtNER1awy
lu0uoigYDsvC2yU+RG99/G6DDNCM/azfjOY8j1vKCPWmx1tN/1pKyS4lolRafgyYf0qTNmNcb/LM
IAwGkZ/yQTuSnsjLqLUY6W1E3a52Jwi9iu4zn2+ZEzQoT83LKF5JNbbfphg9omBnek6lhMHGXgga
AW7i7CWYYyJ5UtVD3N70lZMFQunJEb5qHZhybDMnXCMP2IvFxaQHWUWf5ifOQ127FMon+wWYkfoL
fva+9qfeEzBWC7KEgWJQN90V+cZy/1uiUuzQ3W9TKQ01XAA190eaYIXKHZ683I1YZDookTLuYlP0
FylV/WZ6o//6ZA2YF36qmvCxoQW5sRDkK20fR7HIcTNB8igmx1wAX4HfZ5TDjhhkNxmyHZcBCygG
UuHS0yJnlu9KXRQd2ztiySiGkGJpSx/Hz0fSISkkJ5mcTt7+eUS7KnuusX1V7ejrtGQzs8LNgma8
pbPkDOD3ZNcanZ0US7h8s4OVIRBWsNevYZ81T4wGLmZkhq06bJJuPPZC3YOa83Shv8Rz7eOj8O+H
9qlk7y5kxiu5G0vVTspicD54kqajAnEPGhscUBtHqnQuk+cOyFBDz38PbqYlQ3jwV3BBvb/KCCcJ
KQZKg2swMFaCWL5M3YxB6U3Nv6cKRgdGBlXXuEjFfQNg6agD7BfxaV7aHWmy3bajwlnK0XIbbrrD
XAAq4v+F7Rf4a69E0Wdl3Eky4Fo0VLonfRE/i3mWXiljFSzK2wJRjKu2JZV3Yj6XqUzCNL5Htqjc
dyAeeGtzzuxo9jrw3P6EHTlsMRnujLX7ltdLcUmhs7048xS2d7AhenzWh1GPQsVBAy3juNPkTr82
OGDu1L1wTlcrlCogO1qWyIFFLsVIh+rGFGuAMuMQuGr5yii3H+U9a5q0qNzvaicPm663EcCMn7Si
FHp2Z+jpg6eD6SCOAAtRa/jq6HQfglo5dJTU2XVF13/I5ggyobXKk1xW6lth4Hi6f1uD73O/SBkR
qfdP47mEKJf2dFkEhgRmZ2wwhNijRXifqg5bI6awrZVNbyjTy2csCiAb1cIJZ1UfP0AobcFqmrfZ
RiVRTzrB2bk8fUzObO9mdahDenpPs6zMUBpjb0lEh6t8nD0ggPWeadbvD6ACbW8us9Pj6+Q7MfaQ
Y0g09PXQ/9kQ6Wq7n315aUJ91Jt9FkPuZRiYbo0/nqlj4NiqKlesz79EzP9cWyLVgHkf7IaBHGgz
Jtcal+pvv/jxg4+Hx9f+/PTxZ/35Nai5fhlzgwu9BgSZ4C7ZkoZBWrYEk9TVCrvax8b9kFGWnDcm
wp1JZe+0+zZZ2cBW+Kf0jwcMyfwlj88rcT+f1L0J72kYsm1ma+QKS5jaGFA9YVrz20FmdCPcuojc
WtfCrHs2efIymfajKdHuMzcKkVRCmT1qbE4fsbtGgMO62R2bzDU77v1YPE0q0BizhyXbbgd12VY1
mJ16CuVKDSX1c5CpiZQT+gx/kJSnMqICITXZHvxhUf0o+ZKpNCKE7jHR9FB9eUare3qyvNatFsKo
2Rr3PGrgb03sXPsa4G6f+G2V+NrIguGoO8BpPjL7fa3fe7Qd2BE16Ftqgd6/L1e1brmtzAROGTcm
7tgszU8MnN1ePxR2clzU1Bs10rfQ9htF70kC74CU+f1Y7GL671W2nmS6wpJtAp0Y3ToxfZ37l/HU
pssHaBKGr+i5z/jOl/AdNNArcJjreRg35pfGEAdYe54ztLtmhJ6UZad1lcK6hYGRkIGbmpdGz86g
jc8LkeSzM2+pfc8Lhmf8kftSqk5ENLyMa/e15djVde/FwD4VrW+xtX4zittgCZ/q/Gj1vT/a/B2q
ck4kcYLbcEnNIYzrp7ktfGFBt+DFA1+zk1j4xlINpEw6Tj27Rs92ozpb0CqeuryOc+FBDt0xK3AB
O3ulUN1lVF0ljlyH+PSmkbA/5QEEsT33/pnkxq2T5B9OtuCIEoFS9b4s+0ls+Bjatg4Th6n0ip+5
LPYW9yzmLD/pRz+NUAkM2tHChZbABZRBmNliT3MxTLFTWyxoBsPtBfhYp9mQU6v9lBi8UzdkIPr4
0dxSkl3h4BrCBydTDuEUV9XP+u41M1aPc/1OHyAM2cpGJh9jGEd/qKVNvOxJBtsZKtqBBQWUHDo1
9vI48eGC4huRPYfAeKNmbf6YFPvSAqwA70i9WfsS90KhYWifsheFP3CSuYVE72V1yV2GgTj1pCw/
WEBrFanwLDg6TsPSoNQ+zabN/b89zKtb2W8Qy29KnblYX1zCZNjrFUYS6c4UEn5UqlV78hS7P5ga
IGBTwg4PdsaamdFeQAd5Vebs4K5h+G53Rj/s1CJ30wTA3ap7DWe+SeLcy3EWm4QXjbytsexHsMzK
GO/HxNVDuZDveEl9OL57psa+pC5HKJDUmvK1VdND19ZH1Nz4y1naU8evKe6pUEP9S95Ggbk2pzXG
fcZCCQL+xskoNEtxiEi5GezUZZ1210new4r2TPWZhM/91MyuUMddO3xBqLbhgLyDx+Qhu3xa5OSF
E8WHXIsz4oVbiRFuas5mVPmj3nG317c66XY0mwKih0/xyJ88qr41vdRtGgwED5hFiaVd8jumZTEs
G1WvKeEVbxH08kEKgznEyYwb0tqOGHPH+FmSWaZ6Iyzve2wiE4RR7I0O9NcwueOS720oZrVojoZ4
l1YdStlTr5ZwJ1dXXy2vxLCragaFj71Xhmy/jgtFDwYeWccgOPhLthxpPb22OvQxXKxj/WbOVThm
Ky7x+XthdqEzpAf0lxdeodEqvSECSgCIvUHzDDPa59U8oOB47hI38gGbXsgJ91VsOQqvo67lp1Q1
d+Uau6MCrMahc1F9u9f5qtoEdHx3qj74RP0EK+11GRAG62/sACDGvctx1cWa7JYK+F4KpBLyYlO5
nd2HBUtgZj0zCnCVVvraOlEAy/lgSlGo6kT1Fdz/Na8ja/MCjVH2xLBuMEjC9tH3JDxE7VfGJp9t
h35yWE5DpIZLVLGXgIjBF1uv7lxue3M52BJKzLH3rU7GLhABZPnQeIOA4+p7C1lI5nXWsq8n7Vwt
52Q1fk7Ti15lF06rG72vrktihKhGZlPz+/XS6vmxWeSwwwe0pgbm7m9yZ+I9mkOUBtD5SpcGgmsI
w29rwIJ2v5NscCf91bTic14NEBOnkDnzzjCHq2E10MmOmc6hIEhVJg86kwMvYmQC0pua2Ov0MWii
2I9h+TkMSGy9+dJFXpaqLq86FJKG47bizVO96yJtM0rJFvSCj1DR1WoUDZE4tQ4gR7nhqNoW0DyS
o5DlvaprR+CTW53hB+3v93FMbvmsvSQ6xUqkNYE+MZF5Wig8dPoNJqjitsxeqQef9Va/5jpN+gI1
jHNl5n02SDou56c42tsT+6Gnii9yrEH1hS7hOhJIS2/Oz3Z3c75F0zMB1Oz3fpe9RuqhLnxbBpVH
Xn1upgjI6psE/aVXGvjxOGbv5Mi+ClPZ3uui/CgU68doxZ/6zMYqZ3swYl5R1Mf7/je3w/7eayjq
BdeaCCyTPybRT6TxXathOsz9S8PKIbkVwpAGmJNylzeNBWcRI+hfdKkPa9PYrdLi66sIjQk2aifo
a0wh+jiodcmr2X+Sn72TxiVURR3K8kIHRHhpn+9Q4LuRMe6NRoRlCQ+Os2XSb5coPYukelvU8Yne
uieNzBtU2++idT+Xz3E/4q78rDXnqKx1IEVFgAwsQIjpJZYJp6gIWopNS3srMLKwtxs5IZ6HqriX
LpBR4ri+rbp5nif0/kZ6mh0ARrbhQygOxig9ZYqNmmuEBjg/KRxy8H1goA0oJndjwvaJN9+q1IA2
zVNaxVdGsGGXjFfgn5dGJHtbTgLruoIjrfKTFN01eJrsyU0EdTXeVzIF25LyzgMX2pYnE9zqlEuv
khSdEkkJmlUEdlwFBmbBKYpeQYC+EWl2YcZzFbN5Ttv8SdcyGsh30x0QE0k8Y7g7lVoSrJrY1425
QzIY2FnmF5Jyae7nZSR/ON8vhSqC1lqeYqW6LdH6nGfrEa0hJLyLlemvaACOWIyhlmuhPnEKarnB
aFTZvTeQfE1iz3WYllNq12h5jHDtjvZo7mfJhhuiBHLU3pxSvNnR9yLG7dvTDYj7s2LuxnnyS3k+
QGoNems+tLwLplne6kSDKSMUnnp519YoyAvM02X12WTGe5csz4Azb71SX3ub2uu+UuIJLDkzYjT/
ZKV8c6jqIBPvSgmcFoMEJ+o/zTW6xPEQAtEOOOqrdb/P2/pZFsrBTn7Bav+aogJZm+HSV7WfjtQV
SXNS1Mxt2kCeKnTRQxA7ycvA+LOt9X0eQ0RqdGio1hWdDM/SvcEzBd2mu8ziN0UWCt1EA4j/OYuf
ceICZi9w4zv7PgV4jVk9mg03q5cj4zrQQtU1rpIvVWLtTUr9+1tczuIvhTmG+TC4ymRdh1Y/zFoI
MWVvrvPBdKZDURQX2zIPPYfCeb7JbI1D1XoVz0CX8PtaxfumpReBcUqat8Ygdgq3l9OSamdFcJy7
45BBeJ6/FcNbo1qhrcfXyeiDIbIOdJD7KT2yBVCltxPLjJptaknbOdZnZ6PTXJojM+z9qKuHYSno
zgsoL9lmLJL3sU8/9Fx7sciRB7O2YVp0bpCRIeq0hvRU22rYa8WREc9pNKyjDO0mcqQgWvwFm4M1
S9vBlney4o+a6VaK6Trt7FvfIa16y6QBjjXRzWZul6/nIZYvGbdxzF26augjtFOcMG6NgDDVjV+Y
fci86mW4R1FUhmfY0SmXVDetFi8237E27Jtk9h3BEf9d0dcDEFcfVd5JtYs9wKe9pMJQcObngYMs
Z7xtltGvQ13oLPOTBqjbyfxUpmhd6X6k64Fp3JvE/TYNIKLamPvqTh5UqXNEaIqCqYKyzwmiWDzL
MAN6OFWx1dhCU8NT8BQtouWuSULOvpKlXCwxbdt0YFsZTkpfncuct3BPhANikBrT+ViJA6Oba06b
os+tjRap2zqVL72DEUfTbmRPsE5PP8fZYoF10OEUAZhTY37DShsW5XpmYnYa0pE+XATiLWkDpyzc
qayfpdW+WZZ1ZSR4QVfpLUp+JRRsGrWgLJ7mOd6MIt9L2cTBnW5zqQQjrkk6mUe9QuV5R2uU1Nog
a01jPozlelWc7MxZ/KmIk6M+zCEqzzlNjmOkfy7l8moM6ncL7q2pLwE5Ice80gNtHLDYW8GYDodp
MfaZ8i4N49YuWcT4DzQac48BAVfWs1KJQ4g082Dp5cFSG+YdeJek1tcHi22tOmYFe4LMXHr+MBzj
ebarz7WSPtIhvsAzdOmtLj7aAriPm3mm3prd5teAR6pZzhZNNw1pNeQPr2XZSxdqIB0uigptSh3g
jKlYgugrtFKAdcertZ9S+Qug5S6S5XNB5UZSHQix3Es5B9HqkO4GxtafCVJW1CGw7MiNZNvvKYIV
ST3kz61efwVUEyLa5V3ooE2Sd3X6xj14YIG6qEMfpLVyTQFpWLn9JC8Vh8cnZF70IyVPiQzXqpQg
jucAuIOvVGxFJiXGOh7hFgWG8nVuo7MFZy0S/TGfKFbwMW4qDvUwHoBZDR7EfnMrxQl/GcCqIT4j
uKUr+kdr5dENcQg1LKCL3ft5/4cuyqN18/jXx8PQN1iIC4F7uEIg9bd2T/tH4+fRa4HcFDURQE2Z
rvEEy35X9gldCGspFQpNJgF1n1a0FXhoohpTalWOULva37/2+KgqGZD/9o1pDi2UxGyblvqIeIXs
jmrfxhIsBZLQOLHY854ivN2LNGn37UA/Se7BP8SKxRsVMc5embvfH5rMKpjKPj6nZ3AvrP73v0eM
6BElzlAl+JLupM1+sBq++89veXzx8cO/P8+fT7H28wAcqOh3j2vwaP48LlM5LdqGVGNW5Ptlqi3x
rmHR8WRJU/aPB0TxETCGjDJVKWk+ZVHJfFUpf/vogemwgLMAsDHfh/tFE/dL9fhouF8KkjaasIgo
Ne8dtj9f5aUaW5fJ3I9CjzIm56BbNt2o1juaDFzbxxOQtMAV/e257k9tG9n3yKI/n8QtLxlxOAjk
HNy6/MbVMOCO3b/r8dHjay1aYPpLK6MwqEL9/R///I7HR4+vZYgnlt9+zeNnsz4jZUHOX/qcay2I
GthH+v1aQ6PoPGlBrjdKhJJky9PY9GBHCJ/Brm7RN4pUGFkCfMs91PyX4JxULq3rQNSXBoPzgeLr
feuWQAIzZfaHaXBlMW/zeXkFkPJNak7E+SojrJZzly3eZKa7cvyF0uuiqT2nMnII6InDz/OkfHla
fomICSBYSPAOhxKgZZyKnWHRAcr3Skyc1pi5S2McGIGFa2k9kxd6ZjrrayGGiFOK85zN7FKv6qGR
CWSvq1PRyW4iKh94MYnbI0krBHmFCYlhFdxV8kL2cR8BVmYLyvOn+jA1cVBIvCud+6Yo7wZLPUQZ
cWJW+0o75ZcheYRnHEacyRtCf16QEOyHhtdtaLxUM4LOLxDCizHbQsPZJuMAQJ/OfFrDXafp0K1H
AlNCucwCtXf2uvQZjeazllDBjj/ul2GNTEwO+Y53JGoGenRr60ZCBS1pe4jz/MkeKIx/9nLnJ9mB
/hoY5NWDJeYOw9HA7hfDRccKAE612Gmgg2WKk6UvOXbFQWNIW5DXiK7yTQMET5C7YrbuD0VqMbRw
BqjX46DlO3hU0C6p5BbbbxVQjUrm6yIHYoq6ytFgvNReQytTWNDhp2Rnd68Rp6s8672aEgacGkdC
I1xs85xpzOabq2aRBoXRQ8/TV6GPtOqL3bJytk2UZ5j3x/vJUYCm6Vi8B9KFcaRijZXFlQC2jYIr
wZrvBSSjk5WRFsglc5wCHa+6cAp2DMXPaaU1/V17Q1g8FVDOoFVupe1qVVuZfOCCDmVeVV7Cf2/E
K3wXTjKyCUzpvSefBKryjgV6myevin1VOKOQq7Mjts1N5nFXnrKQLvJGLtVNYavbBWevVAWpdNUn
fcOZYZeWP1Ljwyx+aULbqjaF+9ztImvXk+VhCoI4ZDUg+3ArFcMuRecWkdekNCPFeuvKZEdg6T+0
JuFqq7qz2ucapn/sTKCmko25xpybM4CwLagxBKsQw0ka2MpDvqvj5oBrObRm021LToiEFlSG6U7R
E1PCxKKTmYtLBZ48rRy/55dl0eimjuXqufEV+IuPsNKN7XaTRfDQoxynUL5L2VJiWnrD+rWl3WQx
+zIRISjSRhM2atrGi7P/Rdd5LMetBFn0ixABb7btvaGXNghKpOBNFVBwXz8HrTfvxSxmg+gGW6Sa
RBeyMu8994UegobrMQuYXMLxyqJgofU2TYSZ9EF8JQQ+ZTMX1xyEprA07WlhqBae3oBgdTx4sfeL
zRtSNG0LrPXNS7y18qMD9Jl8UZvoO/Nl0GpLjcXaQAeoqWGWytI9bpfCM1dp5Kyybfo1pjHjgrMZ
AUEMp3UdK4aUZz/O1ilog9whSsRE/eMgA6hOSZSt+nDOWui35RhsJje8MY9bWy0fH5/CpudNgNtN
9J2vQbkM6FMizMxQv7bskFT32+KbkhqOc8w/WbU8EM96iFOd2I5i6bXNNmDM4gHZGRWNq3BaIYfN
0rWXik0gzd0A+bgQcuX0XG3IJPDOLzQmFE3vbPoxXNKXW3WFoEPwratfBegzEoeYr7dLle8LEMRD
sjLGlAGIvsrphLZRvUtS8OKZ2k1Ju5cERGkePPHwz0jSTGHodM6wfJX8TfMRa5g2Xaex2FVZuwzt
DOu8WA5GfAqycd3QK7YdyijW45R+UZ7/UWH9NDB89EW7i9lPqLA5dA0Ft3U0cwQotDHjIj+AKbpE
3odFQmtla3yq6l0YvjkFxi067jVDPUD925xbhtMBwe2ZeRJE4KNZqbxyC30JYCVg5sBG524uAq3D
PFDsQzYvIg+27LAP0Vht/fp30aN2ByimFPwcTy7QmCqxHnsaJ8WxdfSXWHfoe+sHIfyNzShVDaQt
NC217jVMnbvhMY0Q9XPjQulSojn2wlqMPsPiY0H3KpuCbRSKdTYhJUzeKt2BSNSu65TeN4tnGGQ7
Q4llV6NIFzd7kEuQecsuKRjdj0siM5cmKCOaNKy5+Iz4v7sTRUqhrV3HP85JTZKdpUFD0FNgCVl4
89jiGvC3E2rYhJFP3+vLkdjt0ruSbrMU5D9YSXoXrPSJG9M2AA9n+hdByh45R7RAbbYB9S5H+RM0
3tIbSZGY0Iw3dGPMiA6mcdcSZxsrcz+04Z+4we70bNUg/RtvHkA5BxVbb47Vrgviw2x+00k+AGNq
+OfnyIr2BiuIJsePWiWvQ1veLLv6iKr4p9XKQ0r6RJn5H4xnCcpgRdTZfcw7YjeL6NZZqP6J1eGN
2eYFHu6m4pbuts6xQ+xUE2c2aHujVOekeDYDXFQJpMWg+2Emztck2QVVzquM2IjX5CxNk3OKTbLq
NBefRQF7eVhKdnfWPTPyi61SChvKpA4SeqxBaQ+3dWWcoyB5Dg3niov5R6VpgLu5t5QKR2hKMqi3
MxOA2VwIobMpvHHltYoGFZB31tARAQLKy2cwtKF564fkKDB80wBak2exgiq7CcWwZsu5CmmYk6u4
6tN464en2ufWbWsrWdHcNYIjwPfD/GswR0Cr9Ct6vswfPzFTxs7oxeXdn6w9dMZIUSFEMZKH+gQF
dVd36Tmw7TPL4fyx32DFY3m40QdbWoxUomHcacqDFtzvoyRDnaXtMwDboqJp4p7pdb5K0zyVgXcs
a+PQ98lCpf4ljcOjBM4o63QVqHArJnKigsNYpfvEVHvCMvZ6xN3O8teSdnhP43vGeavmlGo/e0tf
DHgL8jYmaIDqgl2PyubIu9+4gRYdSKmo/q3857G6ecZbQYVe5kjU1rqNEkl+QA83pluBLlEt0N2M
0yqnwZIeQ+9edX8m+yZ2WnxT6rtg/8Vec2GTV9aqF6vfNuYuMLnu76X3ZsEk8/fjmxEuuGHKlzmB
zNnr38WSwMyPZEBrtGqQPOvL4Jf9GbyzppBjiHjtUl8wIO7txfCCJoAiQ/BnY9D+DPO8IOSMLBlm
H4uYdM8/3WwLXgbkOLtsot1Ucr/r21vmdRODtsw+Tr4fwWVWMJCwYr+orH9OeslUWwdJDan/iVax
ODjDnPbszqlSkekyyUFuxw8yFzDwo0UyegqzBW4QQ5By38a5Wj7MIURXjQAR+U/ZuX6KlPK+SBV7
dopouGheJ36LWFF5hRYm0XGQpDAYlXYYXL/jw9Cue5yNR9FH5yLoVcvd1GxXgBYpUgk52KQZpW0m
s5KhhB+HG/K1qyWcs/FWDgzU7XG4OZ6tEfCSi20aZSWrnpa+BUCaQeF7MGRJr/K7NiEmioQyQJbT
mgXaOAUxVqUKUi9oaJxL8b8HbXR3ZmGwZwlHVOouEUiJM3kUW3V1fpzLCNTdhWqSW8OdxEmLMZhU
whx/mlm9b4jNKPPBeKkqmd0fuhp87C+PU5lRr8a2DPkYMajWXRjKUunVJUEXy51QO5r0Li+Pg01o
JH0ppELGya0j+OmVHC9Ym6eLaRjjZfJCuijC/vk4xVSYfWyRXLpqtK6wnDaPv8zjr8V+kr1rxoc/
IkBBzDYandp0hQ0MLnGrDc8kKyLNZJ6W+MxcHv/ycajTz8QwrXuYOaSBjnoAT9qXp9DLm9PjkaPJ
kzvkF+FmxuHxnRGh0GUwyERz9fpbS3XnWbWCaWAVt6uCuvFsJ5TZs31Pc7LhTNhZsjT543aqCtlX
T96xx4Sw0eoqvde6BlqvZ8wOIQgmpE8F1wUFr5Z+jmFIb4nEi6di+sziT9sdtR9CnyYw4IFNTGwf
vqJ2OOYDWWdFUT/pRNCcpW2RmmIO1jtZi89Vn3yjZoEwT/7aYuJR1cszHXnXplMV3PXBcHZsH5pn
NlnxIk2n4jes2ifbxH4PdENbNXZ3wNRvndKOnr3AGHPLLD5ZWsOEp5mfBmO5rzvdvoUeBESnbS45
vZ8FVWG2Kmx7/Iitnr51L/qTp+L0Xct/BgCxzqXMO3QxubsvFLGvUR/166jy0iOWQsNQ7pcSDpRy
0n9WeE0KficSUn9mJPG5de/j5GSkQ2qz4ZncC62rj4aXppcq7Buo60Oybnsd9Uwy3BDmW38s5ZHc
FiZfQzzS49b4bCWpdoAcQgC717jpNnI0wjQY9zrC+qr67FzpSGGloqlV7Lw2js9+KePzJIgNI9SH
RIpKFKtUZVdNBs42aZP+6LjCW+WNTH7V9XVir8eQn7iwx2Ui3E0wpPmzDVt3kw2BXGRjGZ9pMETn
TDedTfJEz79aBwi3T5Ju/CmLZbauRPzTtaXaW57MeuDQPWI0mmhZlfPjfUKi28BIb+7ASkba2Wvf
5+PzPPFurEJtB7tmoEs7inAv+w98pi2tJO/TbQVpfWNB+jG9g9Xjyo52aeojr25M65UeeV/0T4RU
rospN58r+sRDEjpvEoPaJQrIAQ293nmLTRPxVEe6ZGALYzvBa+NmXTLmtiW+FmV0LxH+9qtZ0d0M
4v4F2DobiLGslyKduhcqzBsaI+cSjFr3UvIrXFrkTNAQyEAnJ0N4jJ4yFpAYknZ59qK4/xwM0l71
QkG7LJmikd/HDSgnrljZNveYiCu40Xc62ZZf1XxFNkrvby5ESmqXKiOSr0wRF2TRC7nkLLxD537Z
7BbofMe/pOQ2VZBgR2lIPIoe9gmNXCM/aFGZnEtSGNdTozfPU8G7MBFotJ6D57Jymis2DueMWxZT
jGquVZS1V0VC7qLNq2lvu+WwDlC80WuVPUTSykMtM1tX1TgiwEBhrOyS2UmuFTfXiHwmd6O+SGdT
xOOgR8RgQHkdl6OPMMySHb0T/k5pkFbPc2gyYWA+TNncY2CYR9TMqJt9Yr/PuNAwHhI+eY9QukS1
IgHt8ZM9s7PBJZvVzyJAVGECz+s9wbyi97kerTE69/2ASJeoSeJCiTpqANwRYl5aLy1s2LAMMBjO
B1svSxinWg2WICADcLYojkA+7/1kvldDTyZDStxrN89CdcXwLhnwBZoNFcXDz4GRNlvJlm01q/mH
6B37Hf5btaoTz7g6UdPvfHL5HiuA2Yb4JCcHs0cXV0eaPWgXlH1JpwkimKSF+TBe5QBG2HQUG3/2
Xj1OPQ6db+zyQtdPnhNmh9JWvxsRU20zoKXSTA5lyTpI5+RooeOH2zCK8EisTrYKLaWWnZ9D/Pcm
giGYsFCVmAPp2FoiDrEb5kc5Vdhl0rJ9zwHPR3GRfqXK/tEp9/Ovz7gwtWgpbTd+Bnw1nAGc3VxL
xc+PAwt5RDqNpe1a5Ia72AULOubZjRAqNKepz0DAdZonmlXbYszsC9FZKAkBlcCSHasaaylordCd
7LWbdGxzoG4Hu8BOT5jgWeACt2do9rBigiEYVoBbx8vjYPRAU20H31k9/nNqAO6+Fj11OBXf2stH
+dOxawBLjVuccySgJ36uu8IjEzCEDY0dOlIt7X4aAG63zHHEto/I1kMlJBCPKjJV11xiZnlwwhE/
j2y3KYoah8g4svG8/Bz1JQlF89PHI6YnGkpLk/TD/z2lsJqsMPnYs4PAOA220k+qtf85aASUL4bY
Kzea7RE37TWz/nUwxHho4PtJzy9P9XwwtMbfOpp/f5xycUb8Pf949M85c+sHGZEShJZCXc4jRDH+
qrAccUah1CB8dzrBaJrnrQaeHgg8wjApVmAsmisUmn8OhAeCDa7gm/176vEKbz5f8frHeUuWzb6v
YFp3Ydk915j/s8Tp749nJnazVVV53aYn+ObJd38VhSmuPjvI0SL663Hg7mcvA6kZf89l8ytCXtFh
K1/hy6p2eU3JUZsF9V2fez+gQjMBwGV7c7vSvYoAGlkyfyFSYDyLrvh2pWaTI6PDahklmryBXITI
kyeEOd5OmrS7DEpJkNCG/gSQt8Lh2HaHaT4HwoXMxEJEGaPJiPbZHPrVjRP9T9cR+cnK+nNcGtaN
WCEQLKIDGdAhM48Gcx01U3hvLWpH5afd3ouZZj3OxX4O8T4Yz48KNjOEccqkxYdYH7+wWqsAh0Fk
apvSrYdzaqZvOAkIArXDNfU9PRFk76t+sH2Sd+y3bhgIm5naiLlUS2Cgn2XrgN7I0UukdnP0blgY
oa1+Jel0l5HevgaTDRXnt5k5cud2uXmVJI/T+Jb2u576Hx73oINP/M/KbutyMyr2oiiSrNcgTP59
ComlGgjMIMK6Laru8vC5BUawdozI+muY1ZPyGyKLxkIXYqWKyYDKmdUt/GzUWG5MtUwnxRLPRho1
tZ8hhzfNBdtpWicUO2+RTYCO0s1426HDo4Itwv3IdTHrdZqzl5vVhpZZQyeTgiG3yum16BYg3NpF
75TB73ZO4qG3RqiEdc3sfviBfnqCDz1RpPaKKbNKu0MOieUc2uBNG5U+ZcTOv1cWbUgfJPoxmZ9m
TbgtowT5cDhJEN2t+WpOt7Lup5eHZZsnsW2+WV4e3vMiROFYFtVOoN95A4F4zudOUFgp75AkevqE
9LFZEJOEVjg10T74z4ygvdIa/36zILyNteFv2dmJTTyUzpqIRyLeiFbbkQcZYu8oGDjrerbDK19f
ctTp0KyC5IkgdH8ZK8IQ4irQzn5dP2udb94szelfawm08PFmKv/cmqO5V4p6Vg5l/d6KUttOfSbW
mtvwdrOfSG3NTTbSdvV0ncKdfBzzakwgw+NkKQLmOZ5ZVBfR+uXl8SiKJkY4ARLHtO3gC5gK9acp
y13K/W4XtMFwRE9nohlU4ijq0lyJCEmyHmQQIuZzMqhr0rQ6DEcyfa6aSBz/O/hYCv4+NYTCaVMU
SFjnl9RKkghcR/aGKLu+IvSXrAi9wCNT9iTPL6AlbXz45cfHXSGqtP4gGnmq5hsFMSS1udBG49oP
UbFzQsc5CqNn7gOVhx0CHltvPmfUYMGZbmcvXvj8sNW3pSRO1Tf6S1gMxjHTDiOV2M50gJ0rJwOc
403MnJv4F/F5mtDDFT3ZamvI0nqtza4AmcwrH5cOubBqGWtIq12dtuVk0zqpun8Orp+HR0cWa5up
gdYuPfJ7Fk0djagaolpgeVG0652WSFdBeOj0FlStlgJP0ou9M9kl7qckvXSWsylxz9wnI23uAmT3
pf0/p6ZA7r2aK2KOX7OnPrynWhbeLY/gKXuI8uXj3OPAL54YN2ovjVACopXZPGXzwYtFt9cz1Cbw
k6wbaET9KALQ4KXVnwmQN0/Sv5AbOJzZHAx/T48ZmnFFsNSU0t8Z3YrE8kivhy02ZO711YTxVSUO
nsq+7HeT3nZrDCXimcndkw/2fAWbiuHEvD5KaHWLvrbj89B433ks8nemUMUqq5Liplmz/YKAYJqD
yfeETmUH0TS5w8bAVWUk1WcdvOhE5tpDkF2bPiheQsIdllgUUgRqVnkHeo9Wq7fPTV3u/tIbaq9B
8q1ZgFaKPDgi3auYdGVWvRjAhRIjjVZWnw2rbA7lMbT59ClqGa8x3a+GSSUkgPLX1AZHAxMp3exJ
HJjeJB9eR2u0FNML63GPiEz/Qwpq+sG/w1qsRY69I184XQ2x9cR3cHe6WzjckWC2bcOm/I7RCwoS
wbMRsL5171qEEY9nFD/FdsrdzwcMpkC7crNw1WyTxk6W8UxveJwTHr65UiZPRvRDl1HxFMeqe05V
3K/0AfLk4+kUlD4yofjObiCATPJei2jcMsDuEPRb0Y8st+9266knN/bFNXUsQpw9vz3it2iYksDR
sVPa+I9f5OMwjl0JbdIfF1lDA/qxBQzhgWBC08gwH9s8ojs7b5YDi1aTOQzeuzOE+2iI6x35EXyB
DhJ0mLjCW5CF0+3xKBW1fhvihHMi+ojBpu48dleHSmAvquLcPvsy+UZO/tLkHeTYjKi6qTX4yIUk
wiJc1Ui0K7uLBwiRWAMs4dwEEubnQpPrqn4inkK/NUnK7lRvTo9ng2OgdVORt7Q6YkihE8EPscgd
NTGN457B/y0mJXf+2MklWipu5E4YkfXQypPjy2XRm97NgbB+G6S3tce6OT9OPQ5wSNCK11B0wrB0
TlJMr3SXsSDFY3aKJ5hfUdf7uyEV/dnz5UwS1nua5Bl36qxI3xSkVloT4SqipL3KqmnudsGgoCyM
AEPzGK5k1MSXinjWtaPXzj0PrGjViFB7tWw6qkbQmz9LWkPpSI5fT9JhOsDSMcY6fnJStOF1kf2J
ulm7UvU/+84k58gt1aubUxmGTceNzXd6bArmLmL7e0hVXW6HtrOpkPtyW2EO/Ptoms/F81ejwbEJ
gv5/XlcRuaRNxg67ifVuyOmJjlt5HyXDtqjG6h9ldsIGv55wnk8EedfG9Ez45D+P4n/PPb763+sq
t3EOlYtz8/GSaf4Gfx+NXfpkk2vUlfGfxuu4eeum3q1HSZe9llX21FshS0Ui2o0q7c9E2M7xAYRh
auCcGB8+90bNOBzN0krlFNoVXp/dY8khZQbnDZm3KLrc+hlP2FRJeQ4cWqCgdazXx1NvftrO4ALk
DpSsWTKsuhDfRMwO5kNTvMtUIpLruWN+RM6zVL6zF7NRT6OIyFZDV/VHbYh0tSK6G3nbg8T0OAx0
syWtvSrR8kM5JX8evUQswsLLGrSONJAzd5xtQE6+BiSw+dvSy01mgFbZniWEop8QaALkrqn1XAzN
RGRaYZ21QilAML2HlM1XxA72OH5Vr7/UQukL8k3DT4k0NwzjZ0Y21Wtr4KutEyd8loak7iRB50Tk
lnNs9Ap5FuviczzEEOWdtnszR/ctv2oFqWEa+eaHCZTV6vG0F7zrTrbGZcCH+Uwix5n+dbwZqiTb
tSPZsp3Rjds6k+KHYYZr7unjaz+65UkGdOWjIqh/FDIOiJhTEwMh6NtCjzG55o57Grxh2kwGOZt2
27knUljpkdg6HgWdAHWrhfLjzAcBMGzRVhkWgbrxznmtqY3KzTre2HndXKNsYCroVOQmuSxsrNTI
0Wu9ourHsfG3oQkQEYItTWWry9FyzE1pO8TzUkqN+/rcsXbGiN1qkDEDj/Nx2xtMFP7p7NlQnwaL
KV/iBKy4c7uvnyArgoZGWb0024aoq74VR1gv4sjbCPzl46Gs7HhrNpopcL4Dyn/0jdkRNSc0O69l
r/Tt49Tj8F9n2bRitUEfHC1I4uvFIrEy/Zj2HnbwsNWP3RfhmOpI86gjyX0+83jB44CymICBKWNM
OBX2yWLAxoDRSgxuxC2QsLzQ1MItZqt0MT+ET2udHs/7iH1FgZp78pWzC/Tg0lL18yntc/PMKucD
PSUuMsqsZDZ92AB6PElw5VsYhypeRqlR3nj2t4nlkBU2P8uGormPftFu+iqxV9rY0XiB0Pa3Ew8e
oNhIsuQ2zbwtUjFd+MdXpe7Dt5q/+vepyYwhyKOOvCyEyvitlp7X1tdi/u6PU41WL+08ra+PZw/6
xvyq1BxQ1srpXtlZCkiTqVgfKeK9Q5GvGL3a7BgC9VEMK5gmzW3IzF/Emjuog3UCxDxNZzTeZntq
33I1mqP+ZgvyOhjVGHyC5q/S+F54GAowhPaHtNSSj3By2ZNp/gvYvuqq09JZ/D3v8o9Q9NG4jtZ/
f0laU+Xrx/PHf5igLg9pP30EQfDZOo0Alf594eN5oydrUH8apavunh4HIsn+efTfOWnFpIqMxmZC
9IaswEbfI20KRwN7U/NTqGJjRONySAaTfkzDx2WkxVAxv9I9M8ZNTfMzKLe6QT+51JMFTuA3Qu+3
fmLUa02Rh1JO+0FSfkc2wX9tj0QDxCnU75lbBySK/u+m0X5TXzL9bGG/hPJY2emmaKYtoqRmPUnj
pjRFipHEBhUMBPa4vrio2rrnNVRdJy5PFomJ+B3FOxw7pGchuTtUZHbCFg+NU6BZV279OE6p3lmE
jbz+xFrVnHTTZKgkzFeVAm/TasUQkexCYq9OQRgyvI7vQOEzhFcdEyosNDoiXAKFUG5mnzhlnhgk
b8xwIqKdvoIn07n/gfIdze0Q9KfCxBdZ+OWTEyB1iRLn7KAp5M/FfCapWvZbabcLXfowMV36wn/V
wXfxafOf42I4xSldi7APiJ9EH5yw1CykCH6A2t0nrfE6ryVbPQxWRVu9uwMspy4r7w6Xn2PZyyL7
1ZTRDWL6r/lPmloWVWSFOVxHVcQEMFp8tC6f596ll0Ee1iXtAc1GyjyNfsCQFQNshmUvSMO3qTNe
8jK4MmPDNpIRxYb37Zcpug/Ws3JhaMMdbzRhNJaxUsyvhW1+W7H7pVUfVTQSIycUHkXxJEOywDBe
0d776iv1JbT8VEs2lsGEI8Jv2w0/aeNGtFO0bN90xCV2ebTJ6DwtJKU2sW2mtbIYcdvIG7OZhqHh
ZGuke+jzdDlbnkPm4QSzbvWsR/Asm03h5k/VZD2HpXuhZ5YuXXpXQmD8aofkRUjzPQmGaE364aHz
kFG388XtFe7NLLWFiPJiY4EkTHu1SXr96qfDlaiMa141qKp6sfTp1Y64CxDr4LXw35jA+WP72XTB
d22DxA2R2464vqB3e8vYYnyKeUFF1i9fwwsZlRthjaQ9tpmLDq/2CaiUI0VguxNDdaVl9OnEqCpR
V3KbmwNehvwLrHoGGy260R9TqG7EOk67j9rx3yHP0mFz8iOj5GwR++neqNuDxsq6TosRHRNbtmHW
o9WE+NVKRauaXkBVo6H2620kXIJFI26Uk24cK/0q6pz04jHfBkMBR2QIsLckxTZGaL/onOpOvXFK
Qvp8sm0xK2RTs2ikc8YTGTFyVsi4VpSi7axd6UxamvWtNfKXwEmM9dhAl6DFtnQq2z9GUw/JyMXd
6Wa4egz+aiXRH6kL9c/hWq8Ecr4h+q6dTYhsesXdo6ZDRsRdw0wEpteBz3LN4sGmpRFPup+ITZ1V
1PcBbl3SAfsC0zbKGGzveQr6gMw76Bsn/mssP/MEMEOQWbcREn1JjlgR3VPp/c6TJlklU3A2Br5z
SUutnL4CNGwoLHAkE5+6bWiobxRa4YUr11bGlnLEyWhiYR6M3ehgNhuEbixHpO6iuIaEGS4rr3nX
YvntM3CdMQ89esayq8rlZGjfmqt9lIhQqghNlCsPI80yJQ9qcI+VU+7BpeSrqo2YXhYkWMrS/uFk
rIa5Of6K/NDCmKiTgVUgKzVituYerORlqGu8uYkbbhBtE3pXVL80Jqes21qphhDDbVlUx+ZZ5O07
xdM3xsMnLw6/qHy3fqVzx8cYbw9myyZIBiv3F/6op6xNXzXcXLL7Q/uSPZbmGEhNMJak8Ypsvmhp
aiiWogjrb5YyU7aqedzR/FQEn236mj+KLsyFTAzeIAmMoEN/2UXzOQYQQjBVO4qEJZhdPzHjci0Q
XwfPxdgD9dxW8svxiCMti+Qe2vGmZfX1XBSdWeyPG9MVK8tuyeLw8k/lgan142MpxnwzZkgNu/Kl
m7KvqG6ZXrvNu5VZihaB9Q0YwlmWGHKHEbdkIHfRNBnnrhhIc20wEkOF6a1dkDVkaoSutU69FEYQ
aAHdk9yxsZ7Cu9OWeQgCG2DzMciQAcKvsFx4jaXzrQ3jO0p2+qUGr/CB24km9hdTF16LUu0nRbEa
MU7v0HNoPSx2Gk+ZvcovQeX/UBZUFYZ9V0rOg+U5qAwhNixo/L0YId+zCgxgo3m41EET+Kn5ZRiI
smLM7ubcLhfp8BpWqJb6iPk40fJr+liAc7xTG5jgwy0D7UQnqXUn77fjDohqZPuqBfHal62/yO32
OPrqRbnLJmOSOFj1qyjHCGtUujW8dlyToqcvLDDLZLk4ay1eQIbplnYY7DxlfvkNel2fBQiL8rAc
4TUtuH+/aX57lYb/JyKofKHKArKTY3UQWywDk2h36/L+T0+j3LdZNuO8+KDUeOPqURvTkvcRvZ8x
6ToedfVt0sVc1kaP2y6rl75OUjmpkqTqYd1GUH/uk/BSor3MJUpTozpobgfnjYRXTOHfZq41q74q
uP1rm5h6Iy8xX4UWICjqgWtPmPUApEgQtLoVzU+bqfwiU8Yb5MFiWfHBWAyt+qU3E0PVcDzJPr1G
CsMw1HqJdA8q6EYFABXRasmLUc6RvWRnern75GmxupSKbOCRDuwCrBteZCyzEKAG9PA+ImAHdBd1
D2odZB8gRCKYulNeXkwXo3qaDRNtO/XSIYjYI9bqJ5v/Q1Ce66bACQ45fxkniMucKXjn8oQxau1M
0/SWbU1rKU3090wl6Qo5JmPYumffoI/48+IJeTWYiNaMF2UJ9b31wgHlfOO/0K1Z9Y4ZX8hu/B3P
SOZSC9C+NdMlfQCa5wPDnGmLIKNdpJlsLtCUfGreC3T4330zyJfIuYCmIiwZTVzb0rRIC+03oKsi
qhTNtwmiUMXNPBEWe1w9YBvVxik7h2xjTPVXGaT1zWwNiaehQloDUaCpyhUD+YQZMr+8LkESC37L
jdVnMNhMaqTLkHKdtH1/MQVXqEWo93KqgyOiIzAYLKpZTh3YBOmhCa1b4bEe+3W+I9wQfFOxaWon
37pOTM4z6mNUhe2TRN2CAavKNlh/w8VQ5b9yVm7TAZ9Uuv3OsYlF0OX0q4nFtz9iADHZFS/qwJgZ
Sbg/s9ik8R4Tyw79lcsZqFYTe+Mx4uYct/0n2zmM3yGEuLZxXm2/dde1mSOQpb/eR9qLSP2cbrig
BiBLAYnDItbPMo+BrjnNj6HRviSi8ai2yqXtQxTz0uTa7ZNA4+49+OxrSLPGmDC8pwl50kT9jCur
S25tY/2BppZ73Y8smLuCzbQJssREJyi5y/fIlbvEpd/OAmFDwvECc1eyswnHwt00PoV6rm+KOnmO
hLb1I0gU1TBICGjeMtHxDnZdOR1GxOCoigAxVrq9NARTEGKK4olrHWAd7xhl+zLoJmaIk/8btJe/
nrS2gkaHiJaYdX/dDPGM35/V18TNTAtP67sL4RKXsa6btaYhQKDYqG3ThcPP9wbi/Onz77pp0A+5
V92GGtdyKe5TZX7pVGjt5H06tfHl2vq1xouEJXpTD1TBDllHiKtPSObmjnGEKKO0YzjdBwY5u5j2
xapKCWrFU9GRBtH5uyD03zzCHAiizW9WS2k6ufVXPNLgNgMJm4Q+R7zxfXUIFNgkowg/nUKbFr32
Z0ymcK037RVwdzUbF6hIw7Rais7rXm1sqH06vpe0TQApwzhW4rOOY6LnurMdO+VmaBcW2o+toSFM
dgaa4VmEWkfn4rZMJgcmjf6FLejRmfW40VxCJcgXXxOgmy20ecjpVtTzDoC7uLoHdTsc9aw4GTH5
6sCj3uElbMbIhbmUAbaSDskPjYuesxze+qAcZ87HRBvBQAzpGsWC9Oj32BEn0I8WkSnSAWIlBtwT
GH0NfnbVUPE61t7tazifNbhzPViWQxMuFdvFpcj9t2RdtvQjcEZE6DyOTsyPrBUjCWXnGNk8AMqd
QY/Uk/g8nEYP1qbNfQ6uER5dd8KjmQCvyBocFd3eqVAoVw6LLEskfgBIUK1lMgbCJ951bMvAc88u
HuS03gjkQ5TJqdItuWwsgiFS95jQ9j8UFe9YS5r0MKsh/4er81huXMmC6BchAqbgtqA3okh5aYNQ
S93w3hXw9XMAzbx+MRsESZESRQJl7s08GRQTdSKG640TPNNNBC2b4Cp1inIvQ9MLA9GckKWx3SNm
mw1vvlGr2GYPDc1Y7aot2esGmB/1Pp6iu8nW7X1uZ4NHnW5bdxi6qWUiR+zZCfcs+221Kg86fjav
NSnWoU04D0jVqXLfWUOBTL5hFMvcaD0yrt2Yq1Howh7xDdaqQUPxkL7v4PUVpmCbmvXBIVUUdhja
cTeE2YYy1F7V116FSMhut6AvyWaPU6+7MeIgT2mOTq0juNVZXWXtHo4FmObO/wAAKHXzl0aFaKW2
sr5OE3xey4IrbxX6OxsUYO4ko8AO8reohBSv62q2+23+2aiT3IwJC/8uo3JoiIOemi5GNFhSjUsH
Ko2rqzTLbzEAkCpdTw0l7peMzo6C5iu1LG0DCpbTQqFqLltZeq2i43ACxKDM67N8aIlNhcuoOdan
YADb9oE4JTJdaWad7FTFuhilUh0NhLyDzqsgKlm8o56BFbhQYqv7CD0v62yyfDpbXUEL2WkZxoFB
C94CGjnrNnOozarZK4joJ7sXF7NjMwSHhjqvubOoNnpuAlI4dUlfjlTtNU0l3ggTAZ4bS/YM86oI
ehUhCWiJjYCKJMJ4BSk6U/oLvcXHKnLyDXwWHAYT6uXGQFkd/IlH+86H6EosisEGhbSinHWdZhol
5jQN/TakvWhq7hSDcG4ZYxDOWORSc3hDiX6PKqvesEy1Pd1mzOSKxNCQhBiTgpBxeO+rnDBFL37D
3TiMNS2EcmzpVXAJ9z3Mlh4mUsFlv2lrQ/dMNRhIN6HpRuGZto0OoMxMbyZuikaaCAht5zvVmSgD
+74pBSg351AELl6rEoWhtLFLTfe5cB7sPD3jVcsBMKM5skO4Us4Lo72w6EzFTUc7kkhaTxMucWl4
kpJL5+qvzqBaNEyjMy3EQzJWGBobgSRM/yI77yuyoViGyimyBVxIp0JGn1/cHncNhRkuJgTr2Djg
7otulfv+LxtNGkA6ONOD9ruc/1yAq9tro/Q9USE7qg1DaEf7nrWD9unYI15s/4+p9S7n03CILfal
fQvOkW38Zxq1j0M97hoUcTRVWaSz19iJxnppMo01RCe4JsADujiWHaNT9rqwCmoQeAQd+6O0s2RF
wvTBtiVE+wxLsisihC/yLQupMtlZQZe1hZ+dl/qdk0Y0R5rUZxn9J1Cy/agZ2cNyiOkn7AIUh6vl
bsNOC68OIZXT6FYHFpe7zAElRAhSjioOzmqQ9dpx4j0eqxH0TGyOaF4ZSTHPz5wdCV8gDY8kdt1X
atYe2j68L8LM3UOxeypncWmifKF1Z6vEHEGNnI6EH+/TqZxWxJa6bAKNAU0BEVIq1nQQcdPaNdTX
0i6VSz4y4UZqcFZHzHuKijHdhfrVj2ayaTQ8WYFLi18L6jM+ZdWD5NsRLWS/W+UZJM2byCd/7ZSZ
J6kqHeikPBFM+yUpSPWtfIS9Xe7hGNes9IfQG/LokexmxIowqaah3EEpYS6TLEYoML9nIntMjepk
klCld+C2u5CuQGFn94rdXpxheuttZ2el8YV4QGUV13gnDQczYZIjk2H9yzhVvUVpcQXEtRbpi4bG
8W7C+m4oRuiNKCyZeVwkWfUxbYDJRvQuUgkazLYhuTi93ay1ELsCUZtWR+J3DZ1xcnJW2F12RH5w
cZSczbAabHy+/KrBrOLnM2iKWp1uw8pJXy2a6OSrUR/R5X1VFB+lnnwqtXlSkEdtm0kC8eedIJgN
ymBHr8yH4CuMtTrYyETifmXYfb5qC+e10jE36gaY3wJRKOxFanHZY4ZU/2RLG4wGpzfcA7s62fXU
bud/qrMzc6tTMPO17JbpsU/DPv5VEzaBSD2tIZMO0ZvMQd1oGmtZ8IsCr76B1S1iJ0M8Bc2d4eyo
2GnjVjBaEhCBlC5tUCaZhDm1SvgRGPqGIeAYZ9kMqivCdaDAROx0xiQdk0hbtgIrYYjvUAUq3pcU
HF3Rf/TYkJOyQTmmWZ+dH3yyOX6Mmu4uKbpLM+SrwqhxGs7pYJPWvzph+tERgOCVOTWEoQ4Ouhk8
9kFziMX4NRHBs64G/RIwmTKU9vrKhklGdkfvBE8GeEg1V54yk9lEmd2Pg/EQJ/cECIRe7bNFTtzu
bBSAlcN7HKynJjI3JO3S7jd+obiHbEHtbNPTgksSSkOa/slZDwbU7Y9NlR6QO8kV0PXLGO0Cuwu2
VMvLdeTg6Gxa/buKwi1sxSNtCCqj6VddTGwEKkPbQCT7PcYUJNSaHUHAF91lJKaJzGowuokTcvFH
NzbX+FKomYj+NlT1LzSUR+SkqtfnhbvXqfvlfnOnqTjJZy+rg0wfxTbDcDW4L7QGtsHQfDXEaHpR
XZ05f6jJB2elpq/atNp7OPkpbjnXczhT6+5CDN7BmSIcfDGfdq0NiIUxoKpDBJyXmblvzV9qOb5V
jtwPRopsvX7NxmMK6JNq8ogmO7jzGVms0Ho0Tf2lVQG5ds1LYPmf5fc4Go/St9Ysp87CB//INcLV
a8B/tfszIW/XMRbpFvDPU+VkEKsbrAPV+AZ1FYoYvk4oCtR0g/YmJu3c8WFVYlP99sPgBtrt2hWM
B/m8PRQ0LRymHFkzO/kQHOiArcMSpeJsmwlM8VSYEx9D60wbcz5BYoySstLeYjbca7vTbkBfbG+M
apDmlcIHYbxAHP8Q73VtbSMZoo5l+ebpRf9uViDVEhyh2qn1mX9cyrczL45NKnb2POieokF7lclr
F35DvbiZeuJ717gWuyaQ0Bxd+Qwe+ZBP1IWxEXkN4hJRjuw6GQ8QwMZsCpX2xVSZxcJo/BWiKdua
9E832jicpxEu6WhiCaDuhjCQ1VEtPkujJn/FLlcT7lSub3nqEvOlxB2JgvOOPWfvdXV+8ZXmD6Km
bTwmn5YOKsDtPpxrE7r71pD3KgX/ylG4agP23qOjwM0pwK2M3Wc/Rt9UM024huX35GacM/jWcJoQ
Wz9+SAba3cRnrLMnltM3PWKbfQSFyNyo9r0x778b2rdJBmUx99NzGH0nZDutFQXSs/BrmjkCNJFF
MTOnwKvnpMOMo694pZqB9dxSiue0aXPPTA0WoKkdbfzC5aMzhmI75gN4pupLK1mphowz4eju02H6
FSo9ziUz2jYBu8Asv1RUzFFOfsnSOWo5olcqA7CtQVMWfLuUkCBIjuyWMZZFz9QWLo29g5ObuAPC
fQeqWjPqVJqoC7gOtRMViRy+ve7NjGEKAk2sm4SZEK4jJYidgPWx6VO4gN148PvOYMbAqu029A47
5ZVYwO+MUWHlGu6bXQjW882cq4i5N+gjd4U3cAVdqaTSuDfa7l7rMbpTLyNyvg7SnbapKh3zZo3d
uPoKZqlpTh0Pvxfq7oIROcx1jB3xUTjyLdUBA1AbEDNjZigZBYMSod0hDilK4sHLsA+MESs91s9V
GRobSIwM5yzlWt098sViUbhr5riwutuZYURh1jjmZr6OFEfhLFjGlvjElCBXBZplz7YUw7PdB9DO
bx2BowAlaIQM5s1V1X4d+P2D2hX5tsvcZ18Mz8hG8ZPkA1Ki8GTo5n2k0RFQ0cuxdGm9xBRnYm3u
NNtf4xLF2T6xdPdR1uyy6KFS1CfDKEP09u570LNIge5wN8XZXUQF0bMj89Yk+qPTeU3T5KsMz/6W
yBZ8d8QWkIEpwEJOHyRtrWCrcrK2X1S13zE63IaQSqOW4XUbFevLLb6RnL3lFODYCvOYr2xFM80r
VitC5kF4UI2R0Q3NY97ycbnZc12gHYlT997AJq1k5YF9zpvqZo1XsERa9WbNtjwd9oZJ4d9V4x21
AwSlZrt2TB3YZ0IzBammxopwFSFRWse69gAQ113pEOaHNj9YMRgNl2CqPFc/IVrBebZnpThDlJVS
MPW16RYRObRiqQtBhnjP0ax/04mAy5EYf7ooxIUF6iWE59TW9IRLZXQ3FhYE1ldAAUYbeSSasRgV
lL8hjfqRCwoCSWj8EmHzrrMXPFUgP/IJsY2jbPGdMXCho1MqBmGBmZXGE3YD5dEm/gSdx9ZoTkXU
vhUxHeZA+qs2MV/NqrurZcAkhFPNC2V2Zw7i0mmIlP2yAoxis0vzq+ZZlcfYkh90vnZ9QzuOknmK
g9Adoz+piChsheVAkEl2oSF1DuTwNEAxYWEw05Vi+HcqUdMUMZQW329kQ0nE676qcrzjIj7RyYq8
mqWw0+b0Hkr/uRI2WTigRrWa7motFED6ffmhEmlKce1hrGOGkeodFDrc8T64ziTaCQ8erb5xHUt4
GzjwXP3oZ81vJbOJXTHv/CHmf3ZWqhnAKs3of/gh1de8ZM9Z4YkJgRxahvTiIjl00vykhebU7l2k
VenKSqoK8EVfreww+EWW6jObG+ZeBRtw2O8QzA0rO3PvY/BMO2cYftlU0MkUvQZSlge7u9JLmVbT
3NIyMRtSMhg2uhyefROerFXMy620OdUbilq/bSiF7LKJ6rJSBkT6Mww8E81KwJU6MfDMLa9BGBOz
ZYrbQMkFw/un7si163ar1OnlZTLz1lN1+WUF2uS5Fptl38pfWJa9JCxjLJcdgYv9F/G3NeCgRO7s
2/ld5ljbCgEZagpEGaE9UXnJf1ESv6TGM7aZYOXQpffY4/3pRX3Ws2zXdsSF48+112GFtDNBoTDF
3b2pFLsijs5WjI81H/m62+SO+tN3yRzkUdbHG/GaT71z6DKIi6qaISUJiAyk/FxTiloVqrIvYwqf
jcPAEdICd4F6DFCzqHlZpz5FkjB0H0zJESrl2tOZTqcB6U8j6ifq7ebeNBskfEl39r/9aXBuGeVM
q31ib21hN3wgk2iGLsKAyZgD88chHjKMgdibe52OWq5Rwwa3N3EdDhEsJgNcC2gCN7CBrSRw/Pvm
VSjoilIM/ZRm0+jMZdVhlFsLThqn6e/srNoyBelbNmTruYQkGtpGRdCfphAtp2NIqtyq+9CE6iE2
u3Rfu92zrldcVTrrAfagv9HjPzkTAgSrC2CPxMwSbYCCJnU4J1oKMP0ryGqWAxaXaQj5HV8Z0Rzo
RUA9Heqx3bHdPFPk3NQsMFnIhq/EY1mearH4FWg+W7iBXh4lPbsrCxBqGL/3bpgjIciDuQP/4XS4
a6jCG257tfjSp7R8ZedLYM/UH4fY+R2M6uC1hGBkkHe8tCgeR/esNWQ0dy1CZiLf9z1egmjkY5S2
E33EvSI9RqlulVQsK9sh31JmK3xyNeReRAKkS0etIrj0nX1mrGLgTHpCQ5STNqYvcZlQGClfWZl1
ZOoOb+pQn0sc5XZyqkuKfqbfUdjDresDMqzTDr42mLUoirY2JElPIxl+VUrWHJFDCW7K2f94baUc
TNfd6dNgbtJgxrJ25a3zs3OdqyR2UcWCJ8OOGKlD35KajPYO8R1zENU4+3fhkKFU5la8Cbvu1joN
v4xtFtqeVDO6dTmhEzYp7u/ISXsEFQxNJlKQSSA7ytTiYUK2uOpF9qT20WEIDOqg4FSq6beoQJzG
6XObJV9dpL+3DhebkyrPYUNZdmrlhwjMD1cH3BoPFrSDEeVYUwyeYab7L1ErgLaVep2WOmRy0vey
kXon1Xe216zo2ZK52tRsVban7OPfqRLtE3V4oUzk2SXXTZA+RVP9MX6q9UCRTVnH1k5dIqfJE2eZ
bxPIRfUQxBUybweDYoWYDd4ELeaNHWDYAxGyHUCAFOMNDdGrFuhfxdg9TRPVytxMX2o3fmqbBtes
47FnyGR8HJimR9W+TFX6rqaIkEwtBbInQZGX5TNGAZoAYue0mdiZpK1MdNo6K7J35jicRGRsNCww
O6CXZ8VQvgIrl2QnkGNGF5JxYsA3OVc+sZOioB7YL6+7GtC7A1B/8EHH+i0kJI3FP2ReBCNptqb1
eW2jclNX1mdu2Afdrf5UaXFxGlt6TUa7yT1obKpXZRXDn0sIY45os5ZE91SBPODLvLK4hvdNQo6q
lvcsZ+BBtdRlUC1TvGNWHgg1Ew2YPDcz6PJO5ygDdBpXFzlyLWEwo8oawVoI3lxkxWStU3N3wfSz
cibMCjT1rmdGo50NtqzFa+8b4qtUku/EEt8jSLuoxd1jUWpuXweJ58GO9VurUKOZgwIadNweiRv0
5bVpnUkE3VY7rtPeMlZtk72yMoFjhcyQomYHbDwlqjWf3zApTrbEdz65zxA4WLOEExygzPRvyEWi
psClZTvnWoQwS3aR0KpVJQkrCLAqEnerMfb2GrqW+NNwGvJqIgHpqh7Wet5t6j4n3m3C6qCAuQYc
g1mRrgxL/bXWjle9yyF2GcPHlBRPEbkivzDnhXuC2KjaENbKkEtGKSDbKWcctMENCZWvhMDNO2xD
wWpI3XORyldDNS6dar0Xqbq2ff1PUtC7HMfOXjXBqkMPs9as3v30wUTP6yYNwlGTn9wqfMakhame
+SENv1Q9GdjVvyEN/9YNiguIcT6zdHyVA2vIJmTacLSA+IISWB5wsCxl110LRIGIG0DuvgyV9mAJ
RWVfHkJrZNflBwWoLk2qDFaVtoJPw2VAyWtV+KaxIh/0RR1hzwla83qLhwA1sU9XqK0ZRtqkeu5r
jCwa81xF56NXP/N6PAST22wsY7qXLW1DNSTPFilHAXEt3zZEia2tGGl+hJQbbtcL8fLlVq1kt1Zd
u9vi7f5Ke2YkRdD3VNhpRQBGJw1wadg/IZ9aqy2/0I/Vm+AfgPljRAfHpXSss5oRe78aVawV01sp
4VoFOnVzliDfYJ0YHth3SM1ATNSvOyQjq6lHoaAGn1VKsV+tnF+TxmYWyN2tr1jlduZdL+FvFe3U
U3qiD4QTRHxMlJL9PILTYlFujxKd9UT7amV6zTxJI5yIKMxGIlHAEGdbs2nkurHYGCUN4DyKeqYa
CzJ+2MaPI6G6+jADVKhNr2pww6tS7746xfYvtfgoGqrolm6nLEum34wm7R29q20jgalT3o2UPx0/
5Hvu8JkGNKH7QDM8EdpsLMutliNQcICdjHP3wG009TxGrERT5xbm7rg3RM5ueBzKjdmmoMu1YYct
rd5WipXwuJPtW+bnjeMnH70eEAaS+dRYAXMKGE4PRbIDsS0jffJ8H9CiE12ztvluK7XAsA12erTH
F1dCTJeCGlssgMgFWHw7PZz1OmW7p0ULKAKcs8oiLEF9vUL9NNXha2ag9zZ6NSQsRD2zeZdYEWOq
kSmj/5jENB/ds6LEmuf27ntrAzFLe/mndUaKsZxUCr4EtaRWCX10BbcFKHhr7GUlKvYEItpqCP05
t7V5osXnEIPPy+ukoETQndltaWFRIH6aZRMBvpKy7c4WlCidRv2mJI9nWw/VMW7EewrYg0J8fSdE
eiAn9VmJadXoxpbAz7nACVbO1DVrFWrxfdkC0NYphgSo53YTtAwP3xYDUrCVcxMGnSkdprrFl2q/
CosVtjqwbXQsfU9NXL2NKi1UhJYHM2n9m473BTE7ZDIrB9DuVuY619ARypHyGpY9MtEYM2M+mGIq
wzOea7rfwCq8MGGq5BSaNJ9/Rs1NLxvohNlUHfTSBdWUyqdcU78LXfV3mkN8BjC0kfmSz64rWERO
ZHiBPiJBV4lpZzd2T3AJO4BGYfV20jklkyjON6IZq2MtIJ8uh+WuVdblnIv34FBHhjdt0PQ254id
n5s4t2pU6gUynh4DATY7VKl1P3KcAge/pm+yeW/aAnlic0Ygp2zjQMfNOj+0HJCOs2UT5snqkP2L
OS7n7yGcg3HiJR2H/OU9ttdVN6NDcUADBl1uzYjQv3eLGXRlwGlmBpTZseQKTX5uqjNtdJwPfubT
/cZ4yS4VNOpyUKL/3VruOjM4lRjRFojdQSmYb8oMeCCLZ24uB8IgyPcQxVXM7NpkzuaJmdw8ipZk
+s691OXQ+nn9cytz3F7bLA9ismsQ8s5PSjW94g2NH9l80dWhNcAil/89CBGxqR7ORhYqGH30LzcF
cGjzDtlmaCubohgLBBdopK+oNW/C6vmqUknaFJ0RkRVUWxtEj/5AE6u2QFLpw0RwwPzJLP/wcoul
Dh9CG9+rignWAEvoFKRA4Y4Jtu0jitatZcpTNn+7vXiuG0RjYYASb7RWtlGUMPwTAyxAIGjTEI4I
Hf80KHzqakTyxd9vZvm2lkMzf29+S6QD4iMifD6W8yAahbvpNPERN+jw85PyWwTUIiQfkqU9jkhZ
11lR0Z9jL25o3xREf5Ndp+A1x+ja8lsmpWuO4KfwdVUz9Tn+v89F0D4jVXe/fFY/P6a/zaRluiwC
q1bSi58hvbVqwo9bbg6JDui2yoaG6ETr6+exHp3Oz4+75WZQWcVxOQzZzH6uLIQFC004slsn4SKb
T9j5NDX1ySbiLXnVGzaePyfT/59Xy8nlJ5m/hWB3Zo70q7fllGx7DeRtAfFFk3GM4Co8BAgcdstH
6iwE3uXDlv9cGj/Xxz938yZDqooIw+JrzUAFHJdbRTBRtqvpMyKMoCRaNfXx56C6/721fGJ0E2j3
1nTww6qdjikLp+MoE3RM8yExlRaJIEuSHF0MO26ghH1VRbd2PtBW6FYOhJytsH32jaMgirDKmSfB
NYU3d4z5cvUqppFNWTeqKI0IOdlYKV3rSg/JPA/ReGwzw1h1btiiZgL3Ui8H6vsh7ejL3+dr6NQ8
vY2bw/Ly5Qd66BAPkVMmWF61/KAco3YfTyROa5FmnEzDvfpq4F4rW6dNS2E4y3mIJDRUNTbQV8PO
+vvlGaFfu1dhdB/IwOcIpf+9MutghQclo/Wop+uSsvPNVJzgZlWDuqEk1P48NmgyuClOTsxLVeho
vbm7HIjDlScD/szyquX1WI+a+5FJovvnWT9PxWOUl1l3CbPo6qiFdYqrTlxJtsSYgC2afXIsruH8
2IgPepPR9F5PIg1h47ASZyCs35en/H2eFZ0gQCr3yy8aJjbHnADTBs0H+l15jUpT//kjyxNw4QhS
Eic2cPgkGQX5c6pZOjslDQhPRTCJLiBEE68WPrX2yNqkKnlVXmom5lUo3bGafOM8zq9lfDevChkA
qwwz7m55bDkw/ZoscSgE/H1MG+P0PK8Hx6jyD7KSf6hFRrfSTsZrWW4kda+bA3HTQn53AWerXy1r
fIwTNT+1bWhcl4e6ka6gTUrUWkHqsTy0/DBGuX6wdDYDy2PLwTXGhi/7348oFXu+gC2V0InH+fvU
fGigO5WSHv78lOUHsUkWVWuJ179/fXkcppGX1DYhJv+8K5fFFyVp+vLLM8b5zWdtW287SwEPVNrV
Fepy7pj+fTkfagderSB5rp8wADnBYF61wjavKiPyqrDGCukhj4F/Mq8wzuVMKqUTNj+2HFxIEac5
Gxx0xN/TK1bM9GIJl4bbaaAw5SVVZ2+UCUhp1ZMOiVz+WVpxfJKo5+kKIx7obPrDkpUobO/h2laP
Ipwe65b1+mTLNaa/z6ZNlGs1H/JahttQ98O5dO5flx+oBXnLuo1sx0RHi6NBpsmdlP1hecrPY7V/
qtjzX3/uxYp2I+fiNOhC3xGXHu5LhaAN7MbTBVmANxXEz8ydrqgYzkFtfjJjvTQNEVs+26xYRijv
G9rpycVEi+FJRYvWbjMQ815vpkh7invd9YqKXqzUnOdS9/cNwNTG5w0zanhmbXmWjZKkce8G/Ekj
TrdWBt+lC6sxKu1o3RSWV5Gx02S+u43S9tsfukOsYRirIr/2Oj2pPbdIv2RCyCiu3lyXv60qVQGB
H4LcoOpl9aSr++WncDVjbwQR0R+It7mi7xiqzePEYr3k19xlcvoVKOSRcu2fRjQcFSZdbi4Hq3VU
1neDrayWm2K+v/zETAvQQpCf2+R+aiTDxvIEN439/z53uV9qqQbUlFfV/9zy82k8Ttk3+STEjS0/
/L/n/vxkeYUTN4THZ+qhUhSo63+f/fNHOyjUqGnm381/85KWrb9dXvevX7789OeNTYAb7DYmrnh+
SxQ2Da8edbEeHf9/b3t59r9+7c8LY6Mt13UZ4X2aX/n3/Wp///efP/n3P3bDuMay6379fehf/9j/
f1KmOjp7QVoYWm2+g7+vkdDBVpjvAGmO8rEyzXgHyt0shbwVZdk/KJF098Ho2x5pBDNjVyBZhecW
H4xY6x+EOpS3nmrMfGd5JLZruSudkDz5CCMlveqDnfboEhpGkLux78ZTWQxXY9x1hHW8SEupL4jp
CQSOpf0g0p4ixOyTPZlTPdIFSkaTZmhE1dRgGz7WLtIjnr9WxNQ/LLeCHP0u3ef4hL69psrudlvV
UJoHix0e5S3AM2w0NLZdudU/uqhI53jvOtWwYZVEGWvO4K4mpKS75VXLQcnyddKIg1NBSLWIvzvr
gu6Ma5tHM+mTs8m17FWaQxKMaVLfztGDhYJAod6V06ECOrHcIz1hooGA1iRvMKoFwAfuIxjd23zM
MTnPt5QiiA8D/SKf3p7j0l7qHlLCuh7Be2pEPs24QrXDlIcFg6lz/Cj94T3M+OednA2+qiIXLc3G
PyEJIQpQr+2XLLd3uFdJq4sk4U6DcUfLNVhB17HfHYM+MX3g7CISS7kpufs20Fl4r0rnkunpi+/4
44eIkQHR3nh02RacUlMvqTSW7gX9A0alQnmhpGvfqmms7nkxPpWUIg77Acps5vSmBxk2IL8yXm1G
oFER0YOr5CRi590MtdVAOziz31qhGXtXpETdESBTUT5pE+CV3clczoE0onXPaUgxEcv7vcmqdF9S
1gPqE26XdwkRZzXpOtE43bRXpEIdn5IXatkGS0eu+k8lqIK5STfcBQSTHq1RDVYi074TMx+v1Hzl
z6FKqMwRmb4bZPMHGlZtoFeX9t5WKcHkhGb709gBLsd9YSvjrlIlfXzbjsH3Ni3+BIRACnp7l2ip
y9+DMt+th+aaFemqmzFmLcAS3CgRrYX5bt2qgjPKlVcgmBQVyuc0C8Qf3E7PMCmaN5qg8Nvzst36
EYkIhbWD0mA3q1A6mMgJoz3r2Pe9dqRNS3APtnuNndjJtwz/1Pad/3MrEb/ifFDOYTKWxrpCxkbE
kVY+mDOKDpn3c+0r7q2ix8IlhKRP6SzInpXUsDnErC193zGh1iCo7WMnO+qZP9xRgGjw0vlbNAPt
AaVQ+coHBveaIEVdMG+WiYC5hvx7UNLq1hjllzMm4StURblGFh3fdz5CO7OkDWaU8itC40AkAYCV
0NK3YigriucAV4eQSqLe0B8QGmaYqKEOMiadez8Y7LOSiWWbOt9dHgN7cnTLiqiMmUcSMW+Ipn0f
XAD3KQu8bcKKijElDKma1QQlYUIbCB66/uuQ1veBUzon4VKbzKSAaDsPI1XEFZZP6jW14vKur4IH
IgQIhlRpc51GA6i4QRrsPcHI9pEmcbTtoTq9KFFxSyLEyNAefVBD3ZsmNOu1E2W+LivduK9bk/CB
IIHtoAOiLf3uXMeSXTAtoC2xzsRGG6H56IRFcIdjB8/NeMjd8N3w09nSk440cyohl8c61bjTWhgT
W9aczi1QEBubGJAl3oaza1C3EqajHwOHWPB0RtyE/m/6Ls6lFSxRQCSFrIRsu4U/RrFeKK356Jt1
vXGQ4m/Z29nnMoy+0HoXR0x4oFmUkAsaNOKnI33kmJQ+bkaN4pZNffChDgAdCt+gUGllp7BkVlQt
9ZMEX5xfStjeevFYTg6nrUgTxCZ2M7C741vDMoLpV7MOsZG086DIurbtn7XEH1n4O18j6RpEmmod
4hquXqsgUZ4pKzksV/TY6/Ue81nvyZmrqWfwCjJ4tAW9+vUYzQs4ta9vzswbKLKeMmnvo0ea7+L8
MC/sCu7d1LfvIiUonxmmmWN6FrF2oB4AQfM+c/OxmWzxaPjVH4KKcpFo52bmGpgmrGyt7PO7ar5r
z3dDNZIrDBbEEhVWdAGThKkrSrIvM98l7Vj/Gmc0aojertIs9x3192Uh10KqXilAYh8VPnxKVCpD
WpcXf9CvzOI/hPheZMbUELCsnX23i7Zh32iP7pQYxAUH3cpvJOFjMzKwlEZEod4tOE25G6E5PKlk
sYEx5/JWtJWm1ivHNGdipGpHO1+V34ZjYbysG/q8wppTYJm1IXKkRMoPIrmz3pnSqnqj8hZWml0X
FyATcmtHCI7h18uhf4xakC6l6gID517Y0P5UAvzPA6dRVCePP+N7DIz9AGMtAORpte+VWd7ZIoFC
n9D/zfOe/5ozf8X1iNZ2GYGz5egORE8MVEZ/RkNMG6i1U+M2jfQ/DELVNg1Wx1tg2OcKi+oLOWVY
qzIcuctdnD2Kh7oSKlbMlbsMg5UA0pm6+iGOCudCom62D8cww1vRn/Giqe/gMlz+irDup9SkF2A0
ZoKacjKfcjwP9Kzncu/sfrD0/95SglGuMP+BYJ0RUg7MpH1t0Z6Ix5Im/fIgaVWvkRruEtL1BrPp
tpoasuqVUluFARbrMLfzTWN02VOOTBg6sPU9OOQCaUGpbVBUtNcSvRJKFP15uadWLj3krSI19XnI
6uxsmVQkixnj0ir4eAYd9/OAFPB+ssYVmq/xra1RaiKSLg+RUMPHWLUJYB3jbSzVnegbZODLjKqw
Ze0L6hPLY6IpAQsOY33rk9Dd1iOZIAqYwqHKvrTeeirEkB4F0RTbXMVIU9UWBEvLMq7LAXIMUSIU
m1BN8VgoMTI4ZDUvizJVGPZe18J6NcYdTnmNXLywT4nMwJi9kfNbHqwCiWHKQgp/o3Y1Akz3nDPW
tzWCouyDr//QdR7LjSPRtv0iRMCbqei9kShTE0SpSg2T8EDCff1bAPvejjt4EwZBqaslCsw8ec7e
azfikUjABLnmht/SIAJVG6P8ro+9tYf4gjdw3jF95g4kunnVDXqpt55/s/lSU2GINo4HohRRqcoZ
8tUIjQ/LxN2TwV7eKEBqb47m0nBCr7yI+Ki8kQXcNJ39GlVW+8b/9K/eVP6xU4hajkTktvdORGSi
BG59KjxcaFmhOG+eTtRDE2XlhTBbNL2OvGeZ1110TuUPzazvrTX0l/kP3PjdPdfG6lAm5RVkbXSV
gaDUaZ3kjx/SGTUz7Uu3Q/xtXpQdApXvqBQAtISNg3ySDBIUVjOy8Vp5CIxE+24czu6h4rZIOuzs
0y/gyPduLrZKVWefNbu+Y1IZCC9Vb06i3U3DTz/ZRLxNWiZrw0YVFiFxJNCuXuUmy2yUFYfRyted
4hO8mLd/WhtdUNPCucqyjpS0MjDPKvZHejL4EKOyvg9q9svzaPAhZoAG6efiDMP4ndaH9ga4MnwD
vaRMFzbeqwtEI/jAyQG1YfPalpm8oPGJ0SFcu6pKfsrk5mM6+tH5Zyi3dfcBxXRpm91kWYqKjyBS
CRdJPSZO02VNFQA+omHmVWKDtZoSVFjpiaPtjMQeJvg8n8tOZHo2sxtY+YVGPncRcxaZL+eHmZ9P
/iXmS7eyQX2ChW6q3jkphefuR6rEALE6LIvpNbJB2V3YaE9tpeNVEkKBmlSRH4kHfekOkHBfFOUV
Lotzwf/KlSGHR2I6ycGhtXCVOD/2mjZ+08rES1NU8KmnrW7e7xgGppAECxwobHxFFdcHowweqprJ
Y9pNCt1pa9L/7+V/X1XCEzXOP20f9/d6dKudNjLhKdDU0U2Hrjffhk6vMuiPNcJ9o8g52spIklmk
n/WCsVU+b+l1WLBV2kO+Mkx6YGk1xO9+TDo0zI+4cZCEqnVIHw4JRGvF+dkYC536VerUpPS9X0QO
1umJrlNzJPeVq7Z0DlinNAZtn6Id2iVKW3VnTJdtYG3J7h7vmbgQL+RcMotTCOfD4TPtxJWtr2A2
21uvpm589IjRcPAFPyj0SwShYMnqqMqRJEM9qWZqWSPgUNTMCtvBKb4iVcA3MdoPy9LdfRoyNE/7
rFz1TtNS/ObKifb5BshDdbNjAu/rbB2Q4HaOSgcClT3W1BQcDNGjols3AX9qeaCdHJWJupIF8VvI
MkUgj7sGMaou+powL8YhXNdxoS5sKF83JeW+m9/YXIaIZEmdWNhYZJdBXvUnRyG6hA7TN8IB9MTO
LyX2f/73iaL036VVmsf5Xxo09SNT+/wwr1816itsv4l6EsIMcNzjmSJYo4FNUHS/0CmzCt8FWMcl
SmwAXm7Fuh5Xb1Uh3jioE+E7vdQ5tMpKy8BrMn2xrwsJjwYb6fzV2HV/k6SQrIsAmaqYCIipitii
0zznOMIkeZDmtZpft6ZFHpK197wMAutDpW1A51mSIYngdP4udzTzVQ4ok7ZmU66ryCLWuTU/AyCr
f9ORY782bcAkd1WZhVwDc/c2slPrTy7FnzjVxBcTa3qHXRUuk3gwd31coR8JPFzosj0nOm8Fk6G1
Se48rjYA6l4vve+WvNLYdF6FG7p/2s5bpYqTIYUDjezrsfzxFCAYcWN9kuRQEBiGoJW2BgVxF2wa
W4mxMsruOMGfoEUxuE7QJoAOKon7gHcDMg3QIg/OEohswDnSL966Dz0yaLw5bn3xFIkWvjJdOo55
fcoLcBuhVrok0Dr6eiLKJaAoQ6Fpb57dfZEhr50GEkHeBogHC87s/lZ1ivXIvQ3NF7eV3XN7irq3
31WhcAw341dfYDBKR4He3jI53loG8Uvzt5BDfmbEGaBprPV9UvbhK25jSlB7uM1XYEfwr7h0M1uy
auaXzNILX83+n2D6Jleo47UedQTR/3M85VcA3appwH+n0+qI/HldWCiKE1GQS2XYFFm5b/+mgcpU
YmL8qY5rr5TKxuE4XQ4leiAXFqpIM/EVOvmbJAcieAmA01Dg/ePlwSf+kOPoe/0xFbl49HOHJdHr
inpL2nj4gfo+P1hJ6576kkA5VmH/s5bfYSS1D0pBDt78iT1RRt+NVC5tmjUPXzfUbVnIt661cdSV
GZrFMVEvWRqqi6Y3lqJJrFcIARZ/EX6cQO0VTjGpvhjJv7vinYL4z20HjmXtBg2OMDALv+3yT1xy
CAAIpq0Ltjwc6iJ6N8NuoTTaaaRyRyVIrA3Cf+PkGswmCNIlvwhZAqy1cEIqkGEyEnkWtUGGaDmA
oaUG0bZNEYXDCXWI0in6k5+TedXIwlsnveKcC8Wll6Prj6KysQGYrPWKM2me0kpecT8hOHQCxr84
+5kHoHQSpb6h7u2vCrX6tfdase0zUnvUwjBXfuBSbFiyZXtXtjjfJpLf2Dbqth/bP4Vtc5AORh1k
9Px/Ik9uZfoBqRZR44dbg9sNXBRe+d4PCY42svwT/kneGgil62adshRwi1r5WWs6g4lx86pqRbOD
Amat3Ty293SGTMRxdX1r1YlxYU020PEVX2u9gkKmwKCx6vvzAeA7plodHFBnltU6j5dmROxE20TN
fX7ok4IASdGMmzBLvgORVvdAJFCXjOIHTNTzyfRKICCWjnrkI6fPhzWHxHyr4iT9yLtt7nqcv1z4
HEHBcEKreNZzT+Vlc6krJ7+0Im2gcPnqd8fvsSUrlVC1ODjO4FkCNKCL2foI4UBGZ9AhJ/L6wilp
j4aUwlsF0rvSLhHyMrv1lfOze9oUarKE44IWooVGxrk17Nao5TZEQk1ga6Omr9jneDS6YPf8U+B9
HlZRAHukEZQubqoduW+TXUc1AvWQ6jeQV3oFw61Os/w+/WY4L4JOtf9MT3J3cP4EoqOfBqmwl+2b
batT/7ExN0bheO+hMezUOvvbjrFx1bQm3dQeJKCkTt3Fk5apBOw/TlZcyholwwztNAoPalhqHcI/
iCv7M0pAlP6TX/x5+2RqciojRSFVoDjLUBPkfEpxgALsHaIAl+GcRlP44Bxl4oUHyPHoODL0N6Jr
AYJoOVmafSUI2fSH4ar+JCUVAeMq8mlLVdvOt8EwAFNAYBSuENnQ96AzMj9ocG/QcuPsMjJ4wsx3
1oHRi7sx1e5+UOETbtjbdEsnQGpYBhM0U08rdxNBVVonhJ6cQPUhzUbb7SVlyP+Xt6ZHlMIU5BYK
y/9pun8wZoV/MwUZVlEjw3pmiMTodiscwelSijjfknp06zW++t8PZ6Q07wl4fS4DkANVddFF9JxE
3dYHEJOc660o+na1g6GgzKsEHNBGje54cLU7M/KlZ3Xp2XX7N5m27VtoRO2bIHoI/vKr7xnVPs85
DRFCkVCBGnr9VqnsfJqNQSUKJRrJ6WPEuFxjIga8yawnYbi5b/OeKMASo4GsU5YKFXlv4Er1/PzF
DGmEG9yNDmovr9+UyFw2iYfgLxaYNvLEdjfmVLrTDSlJAE/NU0OAD3K73BYntdtWDlRUkH/WVk8s
5UP2mKY4uuyGcqIfywQQzP/5osi938aouucZI1tRfpxKFMMz4DLp6KKiSDo6bVMtcrBeIJEStJyD
mpBHEOjX+S8dg2BtVBEydKv04RDmZbfXYg6nfdT9zJ+czGDGFMfZrg5c71SasQuBxhUIsuRnk+bK
lsgtvOa+cpWgAb4SFiVctaF3xYOlb0zFuBYyHJfGdMwvVaI+PZ8xsD4RtEuarjNUniIW8sq8dEEy
JdHA8fa1QsfY6y28UJkcyx3t8ayWE5OBjkXbTTgRXgnELUwd7liM5UvFMYdDHwQ4DwWucxry42+X
TtWLHFGtK26C8bjRlYPZFOPK9fTyCtSSPyF+iwhLDkDiPNdYD13x898TsQp9nUmjKD5jXwSrwhwx
jnvq3z6LhlWMTGBH/75kiUvllhZRfZ9P7/EUqjTqNQQiSR8NoiVyLSDrLwkGjW89iNae0Zn/cI/t
PTvJNzaQvJXlpcMJ31XwUmuJ+5tim8gbfEeH0C3MLRVFzjTaY8TIjqeZ6DK9Rm6e6w8oQIINUku+
OyR7xqoYf/k2kQhmL+iq+r3P0F7Fj29aBk1Aj7iITMfgZHivTYV5opsaCfRfJWrKYVdMzRESMpZV
CQZCVCPgSZ372InS27zYl1Fwy2vNOhPaNVmCq/RP3P+oqlr/LtCRL+FCL9reHyAWUkl1GvdvQTwM
iKR6OX+2AJI19y4hJVVzIonwBh3eBDrmuKEvky4eyTtUCI4kCN20IroJgxoyXIeP5Vjael4pnGkt
68YRgzvy22dYzNj3/6isizdT7f+UCexvoIDdwg+HDZh/6h0lTz6k996m7riFlwH5U/d7EtWxtTXZ
oJ8AHuA+VLpHao/aB2IjbWm6QXmGsCmhWZUniWYJ3wj4PBzrZQX8KvAXfWeP2NvyNxtE/D+V9k2/
zlrDM81XPQjcE031pTWlLvXFkJ6MFo1pR2rR/FAPjneg80umr7UAURBdaiv983yXw1I/zfVAbaBf
7RoAEXSA/lKXK4tc9hOLvNWOg52QnhcQOAIXfR/p7EFTjdkydz/VyOJVFYBMUSjqtSVPYS9a82AP
Ld3rvIi6Vzj4FkrVtDql2EtfiNAZro4KCjAlcDt3EuevGxqIs4oeMnrqQ7AIileflEPcUSAlB7RU
KLpg8mpVu8B9HRC5A+lGx1az6TNMrmOXEGyY4RB2MczLoVH3TdjD6AXVhNWuZ8Usm828qsYBpDDd
Gk9eVGvgcRzE34EBZ8cdvdeRwBU06d2rYnvRZr6LKlP2e+F0yCGZAJ+f+2rOSnnqBUMIwFLeeVSK
vx51OcVyBy4yq2nfp9beIUDrVeT665z9Y+V4HRNP3CovucUGw5rQqb3r8x+sIrojQVStNaJJl5FN
94zmhrGy7IqmbBMzwCl+xVFwcANN7jLHDE50rgxUuhQrmMRehB3XF+na/UsjfUxC5AE5F9cbR5ql
74UsSSQYc9tZgvBgjjYVU27H+kUFQyqgnQIl8cNCo4vrYAsuy4+wzQmwiaJhCepE/eKs+ic2maXm
CaQorH531689Dm2QiBMZ7XvN6hB74bXLy0jiXeNZbLT/Pgv/99mI2KRXc/Px///eDhQ93jFcWhUL
Uj/m0AKmcAOmSArWYPrNc6gBrWSYiO5rnRmbXqb6Di9/vtZNVXxFhIjh422/M6kjrm9N5VS6Bvkj
NQg2+jKGr4lfTSJ2cc/JFN34LTOS4NN20POG+ANP5OH5axqFJx/j+g7xHLPTVI5nq4E+Luq4eTPD
fBKCgLMaFKJOaSCss0krNdf98wPgRcYldEehsfzxy5y/bELSjxXDfjAVkMPoVjjc1vhdBlMl1WvS
4YRq0q3oqVYrQXYQYdA8lGPR7ezScMtNGFslcGc47el0xkwlfKimGnHdpwU82IgGy6DTJGIOrL+E
nCWBpOIa0kDW7pM0w9GFFeW9HVA/Y10JNvMlDCiETPzdI06vhGj5EKMdxsaqMUTfIqD8dZW/z9gC
TFDV1sn1jrY/HsIBo9LB6lz/UPjT0B+N+sw3U10jP83P5gefJinh5mSGhaUZrXQDKJ4xmupexxI7
/4rzw5C+MzbLP2NtPDjTvmUgaM7gGH+bYKSGAJDDOtM7c6m2Bjuon+xUgsvw1gf6oZ0e5tfr9N8U
uSw07DURxSMNVwa33EE9hw9uqzmgbS7f/UJ+9jXBzxYcDUuYyRX3lgXOWOJeEwEOBB1uRMgULfc9
9Dm5nW8zmsXHvkRHLhSsBmC2yF2YNpp5sehD7/35kxoVMU/kBLoQGxDnyio+DFbKftnTBa8SHUIX
D7jrtENdFOoqAaMPdFdYNwULHvN15T0MCAcF3g2BfLrES+kvGWdbq97XewxckYEtbkSZtn1OfYDk
7yJ05QBWalhAzjyzIrgqIi45BZjUwPrM6Q78p+Aw2RL4QX/NQgQdfDaGEqBZYV+kt94UyCgGyk6y
s2PhpG+Ka4XLcEhQqDckvEWeWS+z2r0pXdL/+b9PAkqnUQn9o0mmBQNfjJdzc0rXcR9Miu6zYzMJ
CNT00Fb2pODXYJlZKs4SZZ6ry7CONkZQDZ8V3oLDc5Es9eR5Wzmqgf4rVrk/Mj/sn3ddNnb9oqmw
Z/VpcujLIn1kvFGceE2H6AL3RoTH1L9gWu2UZbwNCiwTYWhy+Ajx2kV4MNeZ2xeXuUep5JF21nKG
dqLemWg6VrOwhCJvZVSu8u5zhN7FgN0XoPNySFUabXb6gf4OvBLnqDKzl7HjfGgjNf08xTEoxq9R
bcN687p+ZU2XIlT3ap1b+2Q06pX7J3OgCRtT+eR4in6PicMrM2M3Krw8hFr1yrhw28eF8eHV2bAP
6SyinvpDaIl/0OspoI+sI57iNwTHHNHVIEmSDlKSkykhUfvNSo9yMkvw8SaW3gVJlKlusLazqDn5
BX3qmn5SMNVJoA/lTikZJXIIAVKiT2hVPcT1D1Jrz/QvP6sR/g0mvB3t3EgnBlcZ1vQYadBn7krp
GNFiOqVV9sw/MyKWQYV5TjFmxkXHk0S9Na0j09z5eS4Pi9TBvRFnb4EU/bqRKkeg0kiJ2MmCJep6
/kZNzVh/UI1w29ve0Spr6hFCIYspKcXi3jqxaByyOs4hNBuRj/8Yfo0BvgsiRTusCb3VH/NlFTr6
KgFj4Fdl4S8Aexwz5vJblIXlJqtr9UR38N9n3OT/PstOvQGN0lMEc10V1QlWiS/TUvAtTg+ZV0KY
SiaJVlRmR2JNiktSijdVFROarRlwv4d+t+qmHRNbLtg4lXTc5ztU8k0LR0MfAXRFWZpeGB6zLjA5
jeRRxc8Zi5M5FXnzdp+E9N6LAnuvBJAiTE2+4gDOJ+VWzMfibmnuhh6bmN6d51uUhebRbLtDWySf
Qzwol8RVSCuwdvO4B/WYPOuH0a//ajLysQ0gJGKCn2sLvKpLkiwhfCi5CmMijX67qXi127VTaOG3
VXH4RzyeHrpeGDccyRv040yjKNpVwzwXYHs5fkSjQXNLiDdFZ7pmpQ3+N+m0+cbRDHNHnraPNzOy
F810Uihl5m5rP8VzOVd8jPtPUCjKTWPpFBdtrDxk0SywW9LdHSsGTp7NO82+aPehuUcZgVysp7MC
m6wrcaMK9XsiW4XBKnB09TuW2des4miMznglWsG1lNPzMJh7HQ15P1OOHrZYD6dsDenIa0Pj7nl2
s6UWj7ec6zIaPwyAWoVgS1/2Sy1bzFNrkh3T6/wsg5DnaqtmtKm3BftKUXHEpv1nnYOoeOCot951
1QRflJroszy64iANJMv4uiVr6hG42g861V1gsBck1RWiKD08I+Pumk+10o2afZDE9aqh6thhjCmx
G4rNLBXR6Lou6GNvqC+Su0bkwCKyk+ErHsW9cQJ6wfFATSHkitG7t0PFIDa9jhE39phxet10HqDJ
s54/J/PHZr50XZrrg5mtrT5TLvg2w4vsQqQoUIuglNKOnI521TTydnM/2Tzn49WAWTAwL35W6tu5
9d45vbnGxCRW86Ubls6+AcJBvDl7gxz+kt9ERPakm/PiGEV3EJmX2Nfrm6p6X0WCUDetlN/sAIeu
Yqg5PRlGd7gSsiAWo2r60wyccJPp0D8/iCVI3G2MDvs7qNyHnQ3ae1/Z+or8PvsgjKI7NdmoYz2F
jG4UjKoUzfGWiq5EJ9/qsiMwp3uq4g4XdKHfFJIBaWpkZAf7xa6vw6m7jgqiQvND2ESFxqujkSmE
Q7JZ3NY3XW8Raug0K8F30YHlX9mACE73TWPe5k1Y5Ch1aqPROKBix8zyvAWizwe6VuoD2uzkYjJi
g75teUt9yg2PiHM5o8SEXz+W4YpPZrYzwwqJl8rHVoVvfdFq8sjUXm0+hoyOpq4ey1Zxd5aZO6Qg
TrJT9B80hVRJqpQZHlyjDM/zPjmmSKMwq3zUPVTW+QNllRAea+wN74FjkDKE1TUcgWmK+eM5fVCr
qZ3yXABp/0d3S5fahuNkv5j/Bm6ve8tskvSNQAFXRANmiIxs/YGI3TpSkF+0hrTm3u2NU2dRImNb
UN8ZaXrcYZ6JOHu6HDn7BhrCK36tiCDnRi7JlBvpHDp0qadTu86yv6kMidN76rM1pvExqGa4SyaN
n1ZV6d41ZL0UOktm6SjjhTTW5BKr3H/zh2f+AlBtmKADBEmd4cmpUaBFjKZHy4eboe1i59EobBhp
Cl/ErfhhncCk2z9pMAiIO2gSomHoSoz7DjI6Y7JYFIgVJQbLk6QsZjiW7jxySV9crSqJ22ZggOxv
uFoSBs3oJCRb6GDskBrw1Ukl4488DBkj8lx+BZ5QIYN3yrVxrEnDgXi1V941Jb/P70GW29arBDAf
+3G5G2wfOjge152vmt4xcFDWNrFW32VBeySip/pZx9YH4QmTTks6YMJtmsnmULonZD12VYIimRbV
qsdcQJmaXDEHGts2GoytqlXhuQ/zVRdL9cUKKZEM4vc2Uz8QmlIRfBiGVy/ZtqOdGrfmkgyZeFWR
Y31WAnxjntvtnhUrPEtMYon4O0ijwQ6O49bQuvDy34NXMNEeFPn3v5cwWa3LqC2PbgI6dS7V8o4x
pppAQQ0oZ5aZG7WbaPbyTs+C+dmQMUmJY7xs3B5dXoGUkDXkvE7eCjrSGKbN9k2jne5punOv3Vrs
otatloqNj7dzkU8TAH5yLOjC0xUZZAR4tJjtZHUCnDf+ri1M2Q6ouX0mKrLnM+XDIh735GMtWlid
U/Cb9voSOQWWBZyWh05SEOFd197MznMhC1TEmCnuS8Hpd9ET5PjyrF8cGv/QtP556qyGTotWQvuf
GNhO791da9RbY5ouZRT+W+DWOTx7LjWLyWFJ24eDVDFwauJh+N9nozmy8kt1GzceCiNH+6QCJJuH
qBCwrUYcb2Ik0J9DYmOzUMPvmu4KCj13aTSe/NBs7b2Bj/eDGGvRJwM5plqGXttlNmbgjz7Royk+
XJqPI82vh+3QWLcsr8QeoWyeIp4m0G9BFWxT7tZT0rD2TOq6cnrwB8MmF6XdzEuXsHR1qfsE5cRh
hXyjwjDielN7IMDzzHAP7Rc6R2Yv5rmdriICLq+JDvKB/C1GOdPl/IUg9l7I++1WoSB2bP4xXEbV
6/lSm7rIE9GDLml8SasJkjGdhiBXJae00X/NVxbrKwdo9EsZ7eu1Eozt5b9nSjz11cnGXRZ1DCGw
cHw8U+NnTj/wHrThx9A08YLPXYkUj2f0ntnGp2fR9JrS9f9+NWr51bKueH7v/Pr8HfP3ZhGUatE7
PzWti63ljmKleYn5YcQmPcQEymyX29dZ2RB3FuLP4b0zwNJrRH+v58KpJOJ1rTKNSIQ7ThlRgHKn
BqfvDRepEPjoOFG+m7+1qWVJ01wKPlMEFvp6Gx6ioRAHRwd/kSichgYOAI+2yZVlilf4DMSDfS+F
KxOq9bcV1fVHb7AAT3r9oZ2CwgtT7AgQjUgFHl+9BuBl2obJNayG9uiWGXE+qpO+V7m2V9AdW2pT
3gszrt8ZUTmJpzySyAheXdoh86tBC4rXHeTD1vTqPenEeETy0r4MZIE/RvMc0IJY5+OkzrZb5665
rKDEybnfMB8edRwlD+A1ygaqk7KZL/smfszf0HiTpMpyHDJ5+M/nf6gruxGR/QRja93v3sVvFrhV
sPbcELmgpvlHpS+QpZC38jvyvGs/Rs1bFub1vm+QURbAS3+jLQDgEoSfHhbEraPgtiTTr3y3QrpR
MZqlpvsyoNvviC1lLDxdKqJ5I0qluWdNL8+STEmIl7we+vUAraFMjwP91YeW0iRDukvjNTiV0/RX
jrqy2+O6pSIumHrpqDV2MovktgJIdjTtdJPkOu8NSrzlvDz2knqwUkhMNJEXcbZr7kNiARnSVPG3
JSJEV5sf3tuJBNA2b3bUkzYU5s2ij1VQVQ39jUR6/trbI/xkrCKDqnkFSKges5RS7XmtBHgefDji
hewfSlnQyqf6v6rh4HDSUKpjJnxlxy9rbUkCsE/DSDFW9sFhri2SvIqvAY2X+QoHGe6vpnUO5Jei
G6FI73S8CnY+VPfaqbQtd7676UZWsIJz44ZyzNnUbuvudNPMzn0O8yrpFO09M/o/EiLHPzGRLhze
fwY0LS8wSMKkCx+d2SKyL9l8dP7Oh8rpicrIEhKZc/ai0ZTqj/fVq+a4akWpHKkCqGWlWt0ky/Ex
Iz1rWRlG9TvVtF1HBMh7hAFtSx8VRjSUCySpAYd7bguNtOBJIBS5FrIcvWATbZLwi+E8yVg8HtUo
ZlRmkSNWYwBBzBi/4WOcQqnM8C9cVnjrUU0aifEILBqeVomlBLxp/2I2TPgi5hoNejEJJ+bAZL+G
PcIlrYB+6SNy25HU1aDdINhW+vDdMPX0W3uqtTSLHldpI9uZy475tXJ4dz2IDmFuJWtNdeN716vj
zsR7SvQwQ+T5taosfxVRgs4vww/fMkgJV9A3NIZeXMMZnSRtk2ZfZsXn7CqSehPu3E7ZKqGG96lK
JzmYPiXmUMRIQG75oimSQ1naw5kgIoXplFfuwfZguJPpe9GqkNDj0lg7kOS/DKBBeV30lzz2JtEy
xZkoXXMzK4LhwK3A1vgP256yFxymuwHg+rzObqkjlJtd6vKItOReTVCc+UGaFd7xxD/3YKfeuYFO
GcPh78zlyBoFSYHN1nQOoaWAIsm89KikA5EvXe696AijpixS9W6EcY7LEnZeKbQ7Q2TtLgSqI0S9
ePC88pd4nStU6mcyq0/JfSyCca2nwvjIDEiMvnBVErKaZtP0IbMPrJrDhnDIUEOGU7hHMopRAKUZ
0clxNCkGt6QjlkduJeYhTaXUe8TaD2oQ5IpDMZxFQ80X9K6zNfFSXGOhgz4M2Fq7XE/2ZNXn56Aw
PsM28l9aQzjv83+A/tB55yTmvzCCc1+Mojcv4UQRCuL0j0EPa+G0RnNxRUOPtQ7X1RjYRyDN6oq5
WbqwPe8hnbg/Ee3cvjXKawWt8hFT+e3zKGuPSWDejMKtDvw4OGBgJLXLClXFMp2ju5mMLqhGu1up
/04NH95VHyj7uf4xgXU0FsrkSGdDEuSfLZ0kNOFvuBu9M9CGOmq90QL/HlVU57pLUmKcIxga2ymL
2+hAUKJwXGp9VH7JApCC3+rpJZl20kBopyJFZnEro2TSnyRth5sLbaXVFb9FZBtHqybvgyDGcNt2
NtTN3HkIaultXpNKNj+L6IHgZnDKTYurbRPievmFoCWX3cIbzRD6pvrvl6TCalEh8KNKnNc3gHkC
0pchr20ehHtF13RwYYN4gwgXir2V3VN9HC6JkmSoKnqwzaP6y0FPfDKRSG5Hz7oTnJluXfTDL8ho
tEdulz9BKeSPpTOhsmrje8wYXxLMXtwEfMatQzVSE6m14TNd3NQcxbVK+vZffVzmuWH/7RVkbXow
uAhs0aMLCFs5POaVCr70d/UDJKr4TaRgsNbHrtvpckIvt362jwy4mE6RZr+lCUV5GgjksblGjfmL
IfNwT82WqDVwNITBeMNniEoyrzvlTbcQU9rD+I6+tj7GtYbwfmohFBW1M1uVPHmQ0kjzsjgLOmgu
HWyD66gDZ7wgcubhat2WPpt6VnXPPRUDyAYMSNF3maBezdVbo0vjNStltMLuZ27lNJrS2+Zssnjd
TRcleJraN7bNcIH1Md/Pp/dEoVeJmUyYFLytgZ9IWJ3AFkIjc3JnpUgwcAHAwsoImwaOO74rQReQ
MVip71mAslDJf/OeoxW2R9JJDFTgrYbHuvCs+K5ZU1dLv9ljwrJqVP4+6WkUlBGFZObSYk30BX3x
iVtoJ5+c44KD8It3T02sI8IA6uFpTpjVBC3HiClIEQkeJV22U+WTZA30YWmqznHuCHgQz2g2Vuei
r5p7MbKs2aPeLanWqel7j9WX7gP4CGugmVOM6jZLfaSuveZNW6n/fL8qPuoKYsC7F9jFTSuM11zx
1Fvcibut16y+hEasIxnhZEicH7VPg2vlZtbd9/0TPsivIJ2q4hITF8ePL1HSFhDCMq6SOf9LqSMm
SZEW4eTj2FlEpJVA5PVg606HUjgSuLIz5VAnN9lVxqWRLtoj/qoPJHVg7l3T/JaJQ7uyyn7NnUKw
lTctrMneIOXp4le+sWmjNDykCbLrbkjqjfSH8GrqAPf7lmSiEojaWo/79I26gsZkgAdyvqSlxo9q
QI2xAfnNJznd4Hv/u1SnS7OqUyg7preRY6MAmveJisXkt5pvpoguMe1VDxxWo+2eb7qmU++N+aBs
ZqNOPeJbC4h8nL07FXtJEeRQ6KdUr2LKcXFalehoxZI4S6YXVVzxjBIKMiSnS12x4wut4VNlFP6/
nSIonmSr6/v5KGYWnTjWJLgVhCVclTJ+8MYq76Tf6PvWJxevtPAVBZLESTdpv+l2YRMZ1eq1KWr1
3IzJ0aQKLRatTiZZbavZnjZw9RpQS+31CjqkSrK8jnL6XNIncCBORSmsdTFsn9dkhCGMIapqUVjE
+sQSOboOzMNcVxm8HSAlxt5nkzVxXyHlKJKVkivmq164yjkgRMsDKjofAJ8PQuEo6KRftuJMgy0O
hvP50c17f516OB3HHo4CoUvJOsIWFskG1pj0PAfFFc094RAoa0SR+8VgcOtEERT+SUWoO3yqvdbB
+NiuwowpPisonQOHKNA6qe1dmKjVcl5CgpwuQxJGxaGeVhStVVl/4+yOxJNer1+iaYptuXXN2l/O
zfreYajWkUS9az2nvzqN8TcPh4W0a+uDia27jVFwr5+dEHaOsAzd/8fZeS03jqZp+lYq8ngxA28m
pucAAL0ob1J5glAqlfDe4+r3AbN6WqIY4vZGVClESqkfBH7zmdfsvHrKQCyAKcYDSF0fIO9hej8y
pV0UWbTHUsUtJNMtaXN4WdOJQcZvruzIof5YBdqiEttdoQ3hViJM38tsigMg1EVRcR6EDUZUashW
YTLBQdIKag49o8qS7aH+ZY2gV1AL3R1eSXM1zETf2PVgqSKmqG4P4c/hC6K2264oqsvDK4zjmu1E
VoQMfdJwehIqRZKSU6gVxas89QY84atyU9aSsKkq5U4V54bnDN/rs5rVZXpPsVenAAVKBKrm3kwZ
CSg+0x++0VFZ29KZgHc2vzx8AZ6lYgeIYJw6YhhsyfT5Dkspqcd9hP/35Z9l1luMrOvZnx8efqOl
oW/QG7k8vPJjkouxxVEhnOjJinIGtW4IsN3oSYoqepPtAojdzhtoU8jl35PvMANzaE70Y6cMBMY/
qxd44UIkwbgjFiG5aWlmOUFj+rcJ3iIXRoH4JADd28Nbfle3K9pTPPr5Nw4/UIVMBOE05avDe4cv
oCOuVYizqNwWCeKfcmOtU8TwhlKmg4k4mTvBzVSwUku9SzzBsh3TbytAnCJlM7EP6XCb6WnwPCA0
DlEOcbeHTISKcmigdaO6P9S6Z4SZPEbVTkNPGMZg+aJZMuK2M4UE9FXihlXkbbshaJ8yzo+2xC8h
zMzbA/A/zfqdV9E8YCl191alEUYqSrNAU/HO6BAcJuYFEog6TY7aDMhr5Jm3qadP61KvgMxTxkat
cv4Sde3f39WIpm0Q5Ic46a0qT+6Bi3MSH8jSFpYd20nrH8M6Ldcm7iJ2mffD/k/3dCbLH76Ty/RW
9OlSaQSEf94KE0xmJ5K1RaOW8uV8VajietfZQYlIa7xrsegWjWyFl4f3D18EQQrJQIlgC8lDECSk
BSFKoUVxX34M4lzY0KgUfwr50K0wTwdmGA3J8+E77CrSP9/9eU9m56VQY4tZVd9oIVXummBvCXMr
/A4VeVMqUrWmxSOCdexWwpi1z1NoeTMUerzI5KrbK4bZurFai64WlyAXvOmHksGwOGzoXQQGBu1u
crrkJiyAcPbGNpU8c9u3mrJv5y+H7yDxpHu9WP15MUTqHnkgjIhCIG7ygT0bqoWFGQcsy0M1rxrj
H0bV53vNzJsV2tzdAjdA2jOTpLkU/gr69Yr4OOqWYXt5o+2iwRQu0qKSKC1gIjEm7eMU9cpGCWt2
iLmoFGQa9R0FlH1Ood8DlbjudLpbQR14sAh+Vp1JIR8KDXwa39qo4RUbc/GkAXi36J78oenriX4z
TYl/21ftEjs8adcTqpVLeeRUqMUXMgGsQiwSpBj1AFtqDMDD8xeVBHp3eImYKbNsMNC8mPu1Qxb/
8CM1XlpWCWpdhh6K7CymxfMfF+kW7tqu7TcdHZ5/vaVYmDIeEmGx1CHYzWEfMHNl04dUBA+B3+G9
PjbxSEW4AjAOfmMQhlo/VzZpWESXXYJlKpUjEWE/Xd16GmT5ATdt+0+D7vCajYtKrcijyoJAW0uW
Ml1ohh9RzKWnYSScOenY11s1T/pLDaXsalF7Tez4GujDsumv0QBL9gCdr80xUfZqpzrvAly6jNFy
uq4GnNaC0EJDZe5BHQq8h+8yUxmhSYC6kecvI87VriZaM/armNE/aemTxHihcQeHVn4wjZmdqFl3
WiYqD1Px96t8bimpYjdc6PkvOlcoLxiGfyn5U4YwES+JUq7SUTJuxTmFS3NtBxvAu1Py0t/GGcDC
zJsFI8vIXIFLqZy46uWFl0xQSDp5NkATQ20pJQJECj2XCPRSOGlqq//92iRuWWqF1jlSG5vXZkrC
lwpe6w7UNK8P76H32W9ESinYgs3v5f5ATI94pBjlYNY5Mrmlt+pUQmlWRX8dC9bf3/W98GbSoFjT
DapdSoLWc0AzWsowMCBw6K78qNgVvZq/jKlhcl6G011oTujDjG23FIDKUofoxCsAr0AFShn0qmrg
yGrp13Eag8YE642Jkh5pmAaVoLLbaAl8EH2brsANCXjJzpq/HF4evkxhjTr+5F0jattfWI3XoSvN
d7hmotxUKMPOy6Cr8nYgDv2F4BmASg7aGQImGHGNkbZYgunPvRpPlP/90sSKsA8RRrto6DZhJola
5Cx/lxUDwvPAmRH8ltw/O68e5BcTtbY/ARfUIM5YEZrYIeRq8M9djzOgkPheckCQ6dsDhKaUCAgk
sjkVY7+bGn+6w9txl5GtkWVY7fgyluQlgpFLNwXzy8lNExKhNog3hx/os1KeWjbG5l/vDfp0rZp+
S6USIzcARrKTD0Z1paBMZ4eR5G1BQNROnGOpiL+c8hR4dJjjtL/nMGqu9RQ32/ntCjdkWD4wwgFW
LxVO0ycUeDcyEgE/G42C0aiY/jUxlAHcJzNc0D/xz7oGPcQRGkQgoAZ0YcxZXMQku12VeWtuK33e
5s25QIn7652glOym+mi+qI2PpS6sMJ1mpZlijRT0A81tTaX1HGMcPpSkgL4KC1wp42vJmBtBSiYg
w0NkX8OA/ZXH90HTyG80GMF4pkEFOrjQF3pDERrlnOKiJEVb4PDVP9DdnDmElvw2dc+Ip/i/ZMmE
tlLU372UrDuhkwnNKZ5uFEyLF4FKOjvQXVmxiqwLb9LldYMS45bu7LBFnEVYYyY6AFLWy1XkYfRA
KmbS/BiSG6MjuwvqcT7NpBu61wh8BrX4XCkyXe24ebMivDORyAlsFaF48HTyW5qUj9gBmM9i6FER
oxN8H5qN7GaeFVxTPQMlQfB6YaCgt4VwLa+Nbp/lgrcTIiCB41ioF4fvCMOVCx/ToNXhu3+9F358
z481fUsxEx/cIdt0VLDWWqQPl+NgYGczSelDQIcbMIAXvyK+TqNkQAVyQlzGjwfpJ0nvYMvCkF+V
in4VwcdzwZR1V0pEQ1wxYLOwaKwt9XJ/jbyIiYc0IvFjYAVXJYTjUYMRb9bNsKXUhcCwQZzaA25h
/ouwhWAaNYXl34olUxd1hvRP34+spxdC4ebbX//5P//9OvyX/5Zf58lIlvlX1qbX1Oia+h/fNOXb
X8Wftze/eKmhIwlN2DRUTZUxQlFVfv76chui/vyPb9L/0RBIrvQOHpZqNMgCCMlwg4In1gXYjP9Q
dHVvUZr/Lcv4A7Vy/aqbGG1Yml/caz3JiVlgPhWUfeOmXcbL0MjuuypAiUhL61eaAm47lIkbtH6x
12lAY2bVUuVIROMqF6ZZjLupX+oS6madlxywKmQoKlK9o8wJHoo9zUuey6ip+t4bsMTrIYwiWsN+
PQE8Q2bbhD//h0IeAd8Dq/3PlwjUK7sBiM6fn2pGDXnzwFhO8x4d+hmhdYBpdSGS/SDt7MN9/c8P
N7Y+3OhX7E9Ai1Oq+Pjyf/Yhbmh1/rv57/mf/e+vHf3W6i2/fEnf6i9/6T5P+e/4Vz78WUb/++rc
l+blwwvMbsNmvGnfqvH2rW6T5p8TZP7N/9cf/vV2+Cv3Y/H2j29wk7Nm/mt+mGff/v7RPKFk0Xw3
Aee///cP58/4j293b+Nr8JYkb/Wnf/SGoiETUv8PzGwQ1ADfDkxU1vVvf/Vv809UfiICWbB09BxE
RZK1b39lyMcH//gmKP9hIJ4tosogy3wRVePbX3XeHn4mif8hy0xvyxINTZEMxfz2z4//9/r489xO
rxdlXg/v1guMGwsveknE9VWUEVmQPq6XJoxCVZn1sCGuq1J6lSFQvkyH4F5KLeqknbGXVOtBpNtu
DxG+RUFr/RDpa9hjVl4Ygw8iMZc3rdDvTPRhRDNVwax7FP5qJMVu8Q827ZzGmZ0o6Y/QxGoLBCfC
CneTKvyQhvYpjhBuJJsNZP5mJMeP1JCcd4/kxJ4gzZ/h/WfUTcm0qKWYEi1EHgd3+v2eQNLoJ61A
RGS28aIRo+t2wE1E9lelbOzAdmxUiXIKzRxJV90S8ZKvx1d4xkfjo9AoWRqmMIaiQxz+OH40UTtN
ewgaWoMNzeDld2AJN7mQX8aWj7SAvG36aNlp2oWKtViuRFgbFAuz11eUVJ5LYN4WgIeRflaQ1ve+
X+zkZBNk7SpJYwSfgh+Vjgpg0dZ7zxh/13UCHs536Fp9R1xoCYGNilWAP4CoLPRg/FF2ll0Fv898
yKONV0VW2TRkpqWpWExY3fr4IcMmp6s7dLEjV+W677UX/PvYBvXCwwvS8L8HgTnaNSe7jzjqlAb4
cuQLSKy5LrpYqrigY1tg/pZhkV6OyOcJiMrgVAQbuVjUAbgYS2NvRHojjuLMMUCuKZR3jWpVFgZa
dTdF+T0JkYQJzjy++cI/zh6kjFgasilJeC6YR7MnrqQolDI+GIwvyvnWw8zsiU3NzZUGE2TRLX3r
Qkm67dc3lH3m07AK61JSLEZV5KP7qRcAj2SFzEiPtp32KPvERNG0LM2HFvN0aoru1+Np4tcDKvPP
352ceeb7ol4xYNVqrqw3r5mMUJL5symDNyxGNnJM4jJ0GNEBnlLbfZeWUEYy/0aCAgR6tHC7lHha
612PFgwaFK7MrlCG2G4Y+a84wBueDhXsomY5H7BGjPMGdr9+CUbLLHAvix9Ey8djnubTNNIxK7am
hRRB2V+X+HFrOPhRP12OYCnRQsTbpdNeEmiKQWddFVK+EkOTULp2tUR3PVSnvr49n9ewab17HMrR
PmlYA11lxBPJYy/k7lluk40+qnhbRWcGmqfT8XR7P5D88TFk6FXG6shAYvpThm9lIU5b6cGZp328
7bNaLZ01q1iUYwy+fhzFwJm9QbshBrPe2sOss2GdicSkExsCZ5soc0ppsmYcnyxEcnkfUg5w6gVy
C93WKtxhPd0OjoQy5SI3t+Cgztw76eTH0gxJNajbsmY5N9/PYdpNyWSRhjr43ToerpduTflg0a3R
Wu9dHX1ymnnIb5wZd/6zx8+Mvc/UdYONz9SOhp1QSqxHqKEO7GY7TJVn3zTcRqyWTWqtqvjy66ko
zVPg43AcZqKh8L9BrHv8KePCssIe0L9TuYOLBs4yXckbnEJWkCM25e7MaJ/3v4+jzRvVu31hqiBk
djmjScMT7BZqzsWi7250dJgqb68bD4IFLUT9VSUq1Y12GWnGPsXMwcCqpExxfg11aTY+3WVBtv76
2j6vlY+XdrRHAo0SRqXl0oRiT2gDegMf4Pz260E+r/z3g1ji0b7odw0ImGG+2xhZDTrMb9pfmvwj
k7UzJ82ZB2uJR5uMT5/PVC2G0kaikKb2YJFnxoOioxrW/zKGH6O/w1zCxX/Z1np6YWGy/PrDnr2E
o+1H9cSqmWByOdAMdsEkPqh1aDcT01rYCPGOMuJjEdyI+nZsEAAqztzrE6EaN1sydJRmCJvF4zsQ
160WoBYQOskmXFOjXeKSbY9LWspv9ZnJI38+8D6OdfRRfTNPasMYQ8fcS6/xZXpLja60ye5chSK2
zVbvYDZ1QY3NeFPX4lrbfH2vP+8aH8c/2oPLsOr1WGP8yPShYcLZnJB2AOnzQCvTCRPp3PQ6uVyA
kEmqTl6rHIdoHSi80pgYsF6oWw3dsWvUxN1srayoaa/bjb7GAO/MQfN5S2bFaJIp66JGaEji8nH7
KDJsy9CzRv+6j1e0OX7qjXqdAMZqfOzceyV6GOnxDaF115rUV7EyNtG4MDAqE3o0Mdt/+yYQzJFb
iQR1pq7p+tH19IEkD54xW6LkyW1ktFhNJoOrwNeBWkxbKl/rZrkUJTQR6aVSrljVubhOi2wRojMY
pN2Z3XzO8z7u5kC/TU03qVeouiIfZwd12ushaTdcOpGGVFuUtqJJrj6YuGvS3/aUdT0h+6MUiLqj
4hNmy0q8FcBNdIm27sCnjablGCmYeRGHiq7adkm1MkJp4w39FdTqu1DCU120Vv/m7OWyyWpIrUhH
DUk+2qtGM5ZGXwsCZ8KDS+2eI91GvkH2H5Ts394UqMmQDCtsfSop83HsVQqaXtbGrF0DRHUKIQSN
aON15bVmPVtVcE2LDx+ffKXVGFCk1eLrD6p9fkAyeRIDo8AnyvrhAb47AMMySGSp7FGYqrRdE6ZL
QyE/gW97E1qN0wjqZV5o+NlhEWfmHd2kfEkc7Uil7PR0gcnh4aMJDxCwkXl7getXUxgdSZB7XM7h
TbdQbVDsz1B/r9a15l9TbXf1Ft07el2qWttp8j0Sf3jGg4ThbWI9ydFrKM0ydaVD+xvEHSJ/eE5Z
2rJTFkbzIOD36kPh8g2oP1d9rt4HtNKNzq4BYiJpbNoQrPdf36UT61ymzq8qpqkQgMnHO3fleyL8
73YWsx5dFU0FU/sutwWAU9nNh8SFBN3KuRvSwaUJYBu6vogzPCYxOztzJZ8CT6bL+ys52tdjv4K6
03IlvcPC7myUfVeRGzudMyyQPWxW//5JcjTi0U5uDSAA6poR54Asw/pBx7zGLlRHfyyWydLbZGv1
SrgZHiN4HVuQgFAOzixH6VOYNl/DPFHxlTN1lOM+7rOTDx028XAKNo2IQFQOXUnw4ZgnyAxxoonX
XnQleQ9oaF1GqXpvif0KZaiFUqp3qfgW0HGiIg5PKF3pgnnmkZy4NkpV7HEKho4ahaaP16aUXtbh
/SZgTCtspqm9jFDBxoTmQdNn1H5/pRUtWOHhzMr9FLlZ1CNAj8/plE5UfhSWB2bkA5GM8e7J8URE
oiNtsE/CstnyzyTrJ7YIfS7wWIpIv9cUjwLRuksQU04ZKRjvwr4H7tbbsdKfGeVzSmVR0+Y5U2FB
QhFCwcf7OOYouqiVhXtSLtaOGXsv3kSD4nsemq4xRhj41c1LbNG5qIpd2k9XKJN/r1Lx+usVJn9K
syzOTa5CIbHhyDrOdwLNHFOkWojSBuueQv2iVraoptNVG12hjpwRIqCAx2cVG66aw2+dbsvibawf
2pDyNKztbRrGZPKS79CYsCdYvfhi3idtssKLgAnoP3x9xSfu3McrPkpi4lEa6oEd6pAYdhewAA0n
WlbreBOse8EN3bNxz/wXPyRpR/foaEp0GsoOZQMQd05FmXP9I64OV+h92/IrVCU7XDYrfQnnZ2me
yUbPfVj9KGNBX0lF+ICh1VW4pg6LddQqX1VroB2bZKGD/zozIaSTH1YnslSMmf1lHG2ApWEEeTgS
5OGJ5CTESV2R4thEtyK495VNJP8ERLk0umGn1e21lQyXTdi9eGGJUpL1PbOqSxVMcFerZ6I95fPO
w3PXDXJydK6lTwtzLPBwAPUKZtbDzaSmzDsqF4MeuyPGpaCM3DEq11owXsdCt/QCZJ0sxLD6xB3Q
WqeveaMpV7qBQYL1mOOUqsiNrdb3k7DSaOPrxqqPMMI1jAXM86fIyGHvSuhuo5KGX3cSeK6ujFeV
4mPLfQtSAguT3K2r27D//fX8/rz/6JQD5iWpSSoH8NETNyYRIHdKt3g0UVzQMOENkGPxwjP7+KmZ
NR8uimoYc+PiOJhX6Ejj6aAEwLdtDEDd4gqFKvKkQrd9BwEl93y4/ilLskgGqVPpNOeodx0afu+i
L9xmUS+dGHJMZHvAfCBBNh3BY2yZhgtNVnYF9qyxMCKMGbh6hw51KdqDISwHBVR/ghu2h/y9qAxu
OBALZID2ypnKAfdGeJYlZZHnl512NRiP4IHAY9wYarSPgL5pUvjUFCC4o2SbNMkVapN06bWFh/xi
yGPPp9FGpYqMYZOnEIc9WDnjlNrQn9j7wx3+3W6Cm3QipytfkOER1qgg1a89mqd6+Ltun/VGX8tm
6U4yylR6dIFo0y/4YXYGZFzowyXKUHbYKDvoiRlaQeJNpUpvTURzlBpqhbEBicPKSDMbJPRNLnQc
O686ihkVimwV57ts5bjbsbeq2E1M0n0q57dNDJgaWKKBai+AHYw5r4pUvp5M4TvIHSegUx/4j6Zk
IeGpLFFb2XQkxZ5krKfiWkcUkW7qPtR7RydnjZPctrKMWPw14bcGjbsCIynBjycFS5hqv6xOW0z0
mkVIbOhqw7QCZR9YfGTfzaSfg7QC5Ox42veh6xdeVb30lnw1TsJP1Y8vcSVoXZDNTgqh1DGwfS5l
4RKxX0wpqOeFKZhM816c9sKI2kAsb2UQI0S+DUJNo9vi8mukeKhU5W5UKZkXqGHF+cuss9AhfxXo
NCMqQYMeq64m/JPRODiz/ZzYfdh4KNJxZOsy3aOP57VsxCVCZuw+ycZfS+t41ZNnV2fjz1PL8sM4
R3GBQStJrSorILGHg0q4G4Oqd0mh72W7cPqfw/PX282p/Z54SoKWRXhFt+co+dNNI8kDRGwZcK5A
1k6R2VBXY6cBx1S5so3PzxrIp+KIhi243pkT7sRxw/AmaTy5BuWio3gSaBe4cEFjLA0fElm9QHUQ
fRtOWSXWEeedLdDr6kyGI8+H2NGJ/mHUo0PO0AAwtRYfevguodR7OT6ia7gTOFybJ0ySHBbuonIy
R9l4ki0540V7l63OfXT5xH744SqO5hSK8B5K6lwFGsHovduIfaxLHjsnPbWrZhduu6cyoXI1XqRw
Vd1mla2iVbwsfxKTucKZeuGJSPDD1RzNPKRiUtTSuRrdpDFXCfCTz53h0onD7cMYc5j/7gQQC/Qq
RXrORFLqVmZ2hwsswNfFmoqDjVnrQ7I6d+wcqkCfnjUkJaIGEhfVPIreQP2OA2yTAEFnzcGVyk3a
GikCoFi1hSHEXYII4JjtquYu8FJ3jLERTX8G6uzoam6w9N7PZuumDAPhqcysVT3+NKdF0KWOqKKv
jFrYgH0WBqqwNDWnlcWVkFYWFFMPTb/uKS5rYSHX3xWkWuPhTkmJOgKcHJRXdfQBmYh2IuLmQ4xv
PWoUiorph0p/UIp+aTQdighBYOleTje9eNFXZumIrXQX5K0TYyghg+RBdAOrgdxOwnzfJZhK9b+V
drg3J+P2zEZx8tn96z5aR4GJ2kadZIVC4DSu8goZeO09l8biVbfnfZDCUfqzWJ0Nvefd54uHZx3t
TqaPAm+lHiaM6ES/0PNahxflprs5H+bL81ZzPBYJLa4OErVN2jEfJyeC0iP8WkLDbol/+FO7mFzx
AVZrYRfLaDkXHZAwnrVVbOUtdPGX31v357bjU8cM5VWqrAR/qqgdLZC66bsSZBQhEh4uVfDdxJ2h
SKghSvo2MIEFSgCBlfWZR3tqE9Y5AajszknpIfR+tywFNTMloeAuD6JExcN3lXx6IJzBTEJe49r9
S5M3wB7sACa7UrfOoHtL0OlLGUlIE4mA1E9vegPH9jh9OnNpp3ald5emHs26Bk5snTXmn+NpAka7
jvfWXM7HH49AtcQHsTzbBJTm2/xpKvzrhqhH0y6ezEEELI+l0oW+mi7qm2GtXZqR29mkuI7mTG9Q
OVimZ+f7yTlI59FQKLEDFzqqc5SBZA65TIhcL7wV9nv+D3Wj0g5s7xHgqB3r4sztPXUQUq8m/NfY
IPXDmnj35JmGyOK1c/We1JYWK5Vne+7TtK7i+K/FKj/Xgjy1ixBTWKakoWVlqUcnb23ofTdg8eqI
cCkd8ZH8wzU8hybV7/nYjV+zLa4P5yb4uVGPTtq0GcQiGlBdxoYTyAGC8rGbO1nkqLZ/Py2MlxYo
NLN+OZxJp0/VV+b+l6kptOgl/dC5eneDcSirEgO4uKPfZNflonMnl9xzh5aavODwW8zzCaUzYo5p
EQKgv28Q0beDFefEmUd9amoZ9G90SQEwYBwn9pI2IGaZMLVEU6Oq3a0RL8fx92rStimiuiOFH6ii
iLAlK/QaVqaQbr6+glN72/sLOHoIQqiIHQrHoZPWP6k9uAhFLwCzrRI5t8OKjR0gc5tb7tejnnr0
70edf/7uAQR4VCGLisZqCs0huKxxJK/OTGrt1CZlcNtmTBgZu3m0XTQIAGCpMgROTquGfMZEL1nw
Xrt6b3VvhZevompGKaOgMk+90VjHSoFozG+kK7Dxxuol8BYapnuGDORXea3ljVL7GwFTabm879C3
DLULg78rjsJ1IpR2PT2ZjUlk8DqhY4+ywf3kURIHsxPkN1b8XQOhigM7adCljw44zQ7bCrrNVMjo
KwaLLNIWLb72ktHD/syqHSTNBShXIqJmW5Faf/0EPjeiLVY8fQT6PYqhqMe7aakaCD9CeT5sarXd
7nOns6UbeZkvOWqevx7t5LOglEn91pi7F0fPggZXLcno0DnT9Fsu98Bpz32cU3smxQt5RsRQNjWO
5nHZBQhEGOiDez/ITnAGWQYuMlnNgsYNnkB2sDh3LJw4n2laSeRJtM2kT41OAKfFEBbML927xswC
1R/NrmAUoQVPZ3XwizNr5nPvHiQpCZlIEEJuxoP7uGiEobFkefaG7dS3EbFNWbmevHFTYstSaqXr
9flVYWWzrt+yC9sz+8SJJ/hh8KP7q3eDHhbYrTp6fBf0nPK0yr6eI6dmpCVqsmSpBhkvqKmPnw9C
cSTAPJtnJEZ8trErHwTnFZOUbfV2rp1zYgMC36vTz9F0VVTVeVt8twE1kN7DXiuRN81hZ/XPUQu/
RaucMx/p5DAzNlYEUKxYx/O+Rn+58lOUBvSOwC3KPIq3c8RGSSast8qI6XJabSrNWAxdszWmcoEA
wqLXU3uWSxil8v7rC/p8PQYgWZFzD7QlndajSKYuQhGjGQoZYvXoN1ctKk7tuTR+Dv4+hmkfx5jX
zbtbi4iSzEQO2OFWwzK+RMgiXKSO6iaX193OcLpFvxwW3UpcC/fplXbmaP+8KOfBFVa6PAdPx73k
fJBzuS2pXEgIrXdFvFKiZgExGRPYwbXi/iYQs4ev7+mJuHQeEwQ6kZoFnvxo3mZ+4KnjmBIt0Z0c
7stLXIjuzOfIFRzcVuSlt6uBXKBtcWZJnnqY9MT4pAQQlnZcuc3q1Mq7mM86guQ1/d+dpyH7kiy+
/nifF74xP685LgTaokpHUyYem65FGDt0Cso/vvQGKvfcwv8c2H8c4mjGFFbbQwdiVvZOv5CEvepg
EA1olfRucEw7KXZ4IK3rcHmu2HOisMfIFNxNlVUBNuQoswv6LmoqeR55a67itfbUNLZ8hyukAxji
TcCR6txnPbE6AMeIQFLomOrEQB9XB1IxXiH5ZHWNi7LhRloXu3GpL4Mb78xzO3FTFZGocsZN0p81
jna4ANS2EhckrTIa9BBO65DiCdLOpnZmwc8T4Gi9MxCAUDx2CalnLsX79Y66CF67PQOFSeNaNPsM
L1xIpA+RBD8dSduv5+OJRjxjvRvvaLYgEo4BVsW0F5poCdlwjeCIMwjF0g8zOO3TgxaW+MvUToo/
elGhhN8vVZqmUaw+TT3KJ1HrRLl2Gyvdk2wq/1+3/V934+i263UX41rE1fUj/HvhvgRuJQtXo3Hz
9W0gtPl832XL0DnFmEoz9eLjfR9wowjGfF6Yo7wWpMZt4S/mffySAg5JdWk7eCUB715Ksl8NhnlN
iwt8c1dOKGhhyqmKv4leNtYEHsqYXAuH4ipOFm022anFKuhM20AvtUvaa3/ynRqvk6G+8EaMpuL0
AiK3YxirQttbCHNLVrkzM5j0EUCMAKklE3ESy7ropNyp225baOkqlJBl0q6YLCscbltgvOmPYNDR
EUtpFs8I4ocGOHaFkEYdxEtd6xB4Fq7qjlZMjPs8wtIXmhg8WEV2k3j3JWU1owx+ynIW23JWQJy3
bszuNWyTOxXFDI6dyTJWcTCtavqDA12c2EpWOaDZiR2sUIdtaWCJjgpISksIqTq66uk6iW/wpLPR
r3ezfEPcukKeH7GTEuFgbTZU0KyNrGe3UVisBPzAdCjlXd4vIfcvPIQNqc8gSSz/EK1kWwyDW/Wr
Jrie/GI75cMjtG7XVO8xY5rtoK9igwZm37kdwoao2tnVGNh42C8y8EUWft2KsNVM/xEBOpBLTFzv
Mhe0TSZdJ2BDtdhYjdK1wb+vUH3zdNzO8KLD9nNb0Mmrwxzt/QjVAoN4Q137Ea4Dkr9uMX71AdZn
QrWxUPcfZQ/zsruu8W5886XF6i2QV7pX/wy7aj80iANfN/1rYJqPlXLRZ2DCkudJqRaW5bW2Cj4r
SQnnAWYI+jqj51VYwZ63dPBiXKLuTGiZNJZ4GaM1EBV3EhSn0a/w1niQ8ULUdNvE7g7rR7sloxpw
URFNV0pQUKixqyQTEuNLiDjmixwh4JJHThci2OvdhamGb1a4anq2ar2/KJQXr1PsAAqwKu2sxnSC
vjncyEa5NvWbLmM/SDdt8SKAMBYrOpaJt4xzuKozm/wnWH2aihnCrvpGnGQnjb/7VY3Q8IOVPyjI
Bngwi8ZwtAPlTWNpmDFKcSkV/yicXTjl7zPrsJG2SEfj+8C8KjBFRZm6aoSLFnl4n40nF370+kuY
yMvM73Eu91ZJD4wNAepmAkzV7oSh3pSs3zZ1tJi5FAeuWDItTNOp9V9BzmKqcrutnkQ12+a9tZxi
/8YCidiWNxYk1q5LaAn9SD1zKXuoslvtOu0tu8fOIx6D36mZQz6Pb0kObrVm2ieB/zTE2Q9F8RBu
ajFikTonMHQ3TWpHpJZule2yUJpVbgbbqX5p6Hsbo3aVNwJ0z8c6uUcTmYn2kKKPiUu03fdzZZ18
SHENreHQ0R7m5324rAEaBH3KXDdQn5RdzQS872V7UaywYvThHfl7THguYesuOiNYFfSP8YVDjAED
CsPfmM3eYKcfxN94a2wSvb8tymoT0YGRm25TzbLTRFiJUTo9avtWtm+7dDlmKLgghSVLIYCJAQ2E
yUbecyFIYBXG1OmmbhlI4rIpUcxWQK4hRWyqP/sK3r7YOVFfbTpZtYv+OVlp+R4kIBqyqGxuNb/8
EUlUGmku98Vj0Og2RjKbALnDLH5IUcJGXmyRytk284Wd2fQYgPiLdDAXCWKPqL3504WcPSdpcYFB
GpL0CXqP3j4zsxutu0V0z8Pkqc6oNIBFwl4VjcoI5T66GiZ5Ua8uKkQ0YPr0bqhkS9n4nQFTDND9
ry1ag5ZP5CvaqP+P7G7AgS8KFcenUnEGz0SPES1ZVHZSM9xnuKSMhrwN9GeBCZPG1tbnD+J5geWJ
jV7g2yThU+OHm9K/96nuKsYVezcMMWbVdBUPqqPk4XM3iyh4wUU4Bi5mYqtxktzefJUaFmPc7Gox
sCfE90p8I5G/v5UyqsVGckGt1UViYeeRLitauigVlKYE/bozPCpC2MNmvxSz+dn3Opy3l76hm1He
YDC1mJlrqE6vUBu25Zr1O2q4PfTuJNS4zSjLMHpWO4S3tHTZNdLKbERobzVrdcYkoGFjUWMbBGMZ
eb8bE7JcQH+175HGlBfm/yXtvJbjxrJ0/SoddY8eeDMx3REDk5k0SW91g6BECt57PP35wOnTRYIZ
zJ6euqgolSQuYGObtdf6DRYuOXphk9h53Mg6hTdDZYsXdptxOrE0Os1a6lkIyafYV2TCTyQWHb+W
XrK+wEooV91h1uxBfcimmhkASWsavQylt3S8M3zLCYLJKfvkYqxh7ExMbJ1mQhjeDRjZTcm8G0px
j0CcbYJkMcvhPCln11BQeGicAC5ek/i0s+YjScuB0gIZiwyHSIdZqFDo/pxLzKKWFuBnMVEMXhTx
Vs8fZGgJmDLaonVuGpormLGjF0y8+MiF7StLgPqcSP3JBKAN+thcp486OiwZnonOVG2yML7FPhOi
asJW1sMEzwXtVinVE+AbpFSqjpo/hQ9I+GovIj+La6cc3afWhaonjpUtFq6BF0tP3+daByoTyzMa
78hAwDLv7foPV9oIfKMCUIRqQbzztyWlJRhQIGG2lGZxoj0OODh4S/gQcJVFhhJgA4TLCbiPbrqt
cNNt+gf8J47jf5af9CV7VyVF5/2kxcVj9eURPK8gSIdOUEM/zG6U5g5IliCfGqEGExFDZeTKyuau
kwY7K36hEOVYnXWG+EEtR5sANH2eoNtoosLz/aC/89e+e7LVTamYmiRWlwtMkz8C3XfE8rwFxa+V
lWNoNyoH9ihLdl53Nqhpt+wyuzT2o3Xfsza1EcUh7VcoP/VyaoOktMMW9QBfp81wNRU3cV3aVndh
YJY7WTcN/18CVgHCDr076Dh4IGnDtLWEhvTVxLYSaKsAImqYnbC+MXzdwdYP0eWXJmY5hnDRAOoU
2o9I/NGEr2VwpgcGT7TVqXNa8nWFfgtDbMvkR6lwhYPClP2QobN9P2LSwVkDCx4sF62jL32jDANc
pHJp44Rxf96hRRVW1sOcJeft9NOKKxzhhrsx6Rxa4c9HQh+oEiiU0f4ZerWBYDYShCDRUeicbrMC
kwFURoVufGqN60j9LaiI/42T08fonBu5ayKhE/Q1A310DA4+CK1acQGziVyNPs/n2JiV2ByoNLeF
eCbFAkpj5YluXeEKrEXWBj6HPWGX3mvoY5i94Gqg6ZFI8VT0Cb8fkwOta3aND4+y2tkqcy4kLeVz
SND4sN+ym6TwxKG4iQzN7mnOwxzfdSq+qWoC+q66bpVmD8MfUneNSCd6mBijT5o3dMj5hu055mi2
MbXn6nzz/ZMevMGbYLllEbiPpqwetJtY54HP9tbmz6L1pPo18mSwiUk2QKC53wd7Lxh9WdeLGgL4
IlxQ0Ff4VC+YBUtD4Y9hwbCtdlG+7zeT19iKaWOHvmsw32HEnPKmcMFhHKuKHGj9GcDV0Smg4AO9
c42wNCfQEmND9DJEHZ3lGShXDfDuqoRNooKxmx6jcrYF9APC+wpAn2lyPnMI9zDk8dFyclH0alV0
p/BCGpK7bLYcrtQXUbMPg+nIFFq2uPVQSdjhwvowVOC/q1WVzFFoteLS1BBEcF+CLWiim2CHeuST
LD/nSxwJ2hNoAxk0xeq4obvkD2I58Um6xxGXtTmHKIN9WWEMz8OAT5bYniQBOmQ4fitiixeYLNo5
aN7vn+PQ2l06Uia9dqh767NIicoMxUS+TdqdFJJuJ7jffR/hUMFPoYhJ90SHXkWl+PPk6xr28Fql
hzKiMncCsm7bDA5ertLvya2dmjvC5hiE62jM5bU/ZA+dHEZaHtMoWkp++AbhkkprvfVArdj9PTfR
Y52UQ6U/KNrkZXBBdG3dKCp5f1wploC96qUgbK2SrqPgLOp2R8bzwAz9VEBdHdIyKxx4JwXU2sUX
cxO+Dtv4tkRgl7zBHT0ZyW90JZxjhPADmDW6usgdQZBDd4Ta9OcxbTHzS6WBtvXgRLNj7TDVpmhc
UaPKbG5uudc6+mPgWq9H3nfZnNYrBRCSxrYOScRYN3QCI8omX+iWb2nYCzRDpizgJV50jbm0dMHl
+wRU9EXt6JJnHmEy6gf2aRYWmrRU/XmEde24Fsxa4gIQOClaaXgyy1l3F+PtixBJYQhnWQYOWSwr
cM4hkmjUgdr8wir0R8t/aybpNBi5e+uDHaf3vaKfYJVkT4XqdA2okglR3dIRQi5UC/ZZQQkjR1/e
7dM3pcKEXsFXDjP6QDQ2umydomZ9lqnjvklHR0wUBJTNRdexpC6Q/jYi4QZvU/jcoLXEwcMq3cv6
K2rQZfts5uF9WkyPQo8LCVqfAHcm/lhn2L0guhYsgZhrWlbsBwkxQLSNs/E+Aw4qN/5lPhVuy2Vu
TB++/6yHaqnL7YMNkH+zbFbbgpnMuY9OGDyCUQR8amym5BR7D/CvImYBaBzqrW16fHOEN6ZrrTTd
BuAPWA3KSYq9kPe1MKbPhLVAWZ0GXMzFMfY6RdokSLdJaCwXXO0tcZti0+sDOy8qLPsM88gGeqgV
RSsD3QJcvHmXtXIBcpRdJlZ14ACsOdOsKEXyZzrXY2x05hMhwx6yTjcCWbTYaBe6ODxOseL63Mlj
mdroINwOUe59P7aH7paIYJCP0TuyeK5VdqHjVNPIi3h7o56OCKVrJS5iqOBThnXDROKaP/zgbLJT
NT0p8VY+Ev7r2WYiyUlYquTkhF86glGlB1GbChRC0rvCQkRMy+5x7b4xUxNL9fhylu/qbgAHal0I
sXmG2Tl9LiM6dvLIq52DjwKyamFF050EkbKaYmlao+FeUmruw3vgxTjZqOQ81zhAuyjoFbUzkI0E
+o0Q/KabcmSfXm9bBAcXQSrx3uni7Pu8XSYByrHmTHBBelXRsa4yw86GW21+8Sf1EhWtm+9Hfb1T
reMtg/HhyMP6JFXQWqCubjUnGXDpKntJI27vFF1Z9EfebjlAP27K62iroS0kAeJtTzQjvvFD6L3x
kQBf9od1hOUJPryPX+Zm20pECBKFjQ1t12GynkSIS9RprkLdutUyNPqU8qm0xE2ABweu8jXt7Xi2
Z637MUnqhR8+Sgj29UK9kdtomwdoIfQv2vhrEK8nmhi+nrlN1bmWkm6mWnJSbFpz465EC/v7j7NO
D9Yvszqz9VrXKa/wMoqEOcrNNFzPxRs1s38jysLRQ5ZL5j66WvYWZJg+XlorCt0CLqu2bt7DNXFL
+fL7QAfn9odAq/tEAO1oxPgUdkCSghS/w1PgJOsl7OxRdcV4J/WPnBZLbvFlun0IuMo98OoZJl7a
tzv6K42/+AGXXh8GjkVdMpbRiDXmjVTMRz7bofckcYWXCmoFVYDVZxP8rB/TVgeSj0uHIJ5jaLat
pAcLqaY8t2iWmbvvB/bLzr1MFPYMygnICNOtXu8aAkLFRYn1U4FoWKUXSJS+qlIKVjHcFdZDpFMR
L37H1oTbWf3rSPBDo/wxuPx5yTXFgK+uAMdM3caqI58Oqd280Cpy8XhzSm9bUVA/UZxuSfTK7bFc
60vS/v7uaCstuACAcmstDwVRSrnWZLwUy/iGzKayp6p+UtuHMoq9dkTFUtFOa7FW7Cyer6cyfI6i
9izWiyOc5EPDYDL+2lKVJftbTTZ9LnwfyWafxg7qFVWwCWoVgtm0w5fFKaL4uh4kz0qSzffDf2CP
ICr14GUIFn20z6Of9m2MHj+6vsaEeUM/urp4pfcU4eTkyAFtLh/y03KicPROP7TIbJloq40COee2
0UDZ2b2e7fss3gOUfJJi5Q2vITgXHVWAOjBfEa+z6Rhdzp1/W4wYJmTQ7B0cCzKnnUuMDl5mlcpS
EF8oUqNs/ThcesYasJsi+zEi5YB/Ay04qnzsSX2p/Whz7OumzBUM+UJSlj4ZcsNVOW+HIrWH6b5I
+tNsju+jKT6fwW/Z5gDKz0gnqjEGfvB4INE/QWctt9tQcRJ53g9qlLiDlu+srHeUVHQqXyCvHbzG
MnZtR8Wrrn/4cud1JeWxmN1j9r3ckt0A9xWjfEDQbZ/V9aseWjeJ/IA9gl0GlJqteTfVeJiryBrW
fXXaGjRZTGjoiXUGOAcrxoTUedxGCBlhdLKxAKl/Px++yE9QNVFlGS66+v7PGgZU6xB3IQBzgwDb
1NIJn4N7U6dYWojl5eC/6fnI1LxTKxnIAIgWibO/a1J7gi/5/aMs+9zn+fL5SVb7PW73fgtQEP5t
+ZYmaBcu7oLmkT3+6963et/VugPEgSYi/X8b+6Kd8DPwLEe/1DftPjw9Jm9xOJaicAgigcLdbrXP
YkXZhFJOZ3QpEAwXUH636rsoU31/DPf4dV9b3utDrNW2qnZJLZkALZDSwJLMUdzEy2DZRY6xTXft
fXgEHHTwY30It9pHsJap9DgjnJrmuJjRSn4Vi2OiWu9H33pKcO0BRg/OGx7z+mOJZjklFApQjhY8
rRsCF9Plnzg1xrtJR1k91WwRB24Nz7F+WbK6djViHR7/ZsKfIRC0qCPgKpwoD5jhYpioGttZ0Xdd
BrmjbfYBJbAQn6bOOqZ6+CVP5mtAKULURaVUwxn7eZvVFLOJoTzy4B2tDPPXmFIDDWRcklts5I8c
JfKhaFQNIJSCUkQuav0xRHUw256PgbUlDtBjux0sujrTfZ8pm3HGZMXkKA+QeQQC7+f52RSytOS7
oUm3I0Z/WX0nAX8vE+hlCKJWQuhl0kOMg4kv/IisDHMFZZfr3eks9f9bTsyy/4CBAoSIstTXGrUZ
R8AJAK3bjZfMTvm6yIjpbnLSbWBickpvTe/7bebLCUhAeAOg1Tmf4EeujiWySGGamtnACfLFwvUA
zLLdqYBKSXe+j6QeC7Xa0SyU3CULKV846Ma5kYqbmpKMGr2m8Q8R3hfqvarCpSHO9oMAuyrmQwUA
b3Rhg5KCrcZXRihcVZliU1yll/zDV7GdUPGgBTmAIaszdxOqzjvB186k4io2mzMcMrwAUdggzc9m
fIOX/67ym7D4WY3IRqqqjUO7XVB9gYBQdvEvKCKP82y9iE0NNOf5yAB82dFVYO2gdRVu6jqVtc+r
oJsGXW27UrULbAP1gVvQcGSID21DHz/maoPojdYYDZ0RHkMMQa5N4DfF0/cv8aUkuczQDzHMpTv3
4Y6YN5ZeZbiqcWJ0oEkRpjpb+sSqnb+MHic/7OBjZdDDr7U0MhZNoi/Cy3M2ppgYELKUrrqCRmiK
KMbrkff6crt+f68/gyyz98N7KYDNmk4hCDqym8JyMi/ciP0Jwrk22K7Ziy1v2BndkeX3hQL/P8P5
Z9jV+puEbFTShPU3/mp/US8JHtEf8KJT6m1A2FBZ6D11E1wBarmfdscW/xdUwnt0VYMTB6WCC8Dq
SKaYpShT9v7S5rbxKKRlL3SpHFZFcj9fUEE5ie4Up9goDliUvXHy/aAfGnNuIOiZU4xUv4hNBY04
jFUAt3+ozq0J7tKk/hsr4mOE1VfNjbZJRZXh1QYLdT4stMRsi+Hp//ZyzuQx2Lmpvy0yUWuWkS/1
ganIy6JQ5V1SK3dRlbtD6KMOKDryPNwlxt33Q/d+X/icDJDfUG8gDVgUpdeFh7grZD8NJ5SPA+7j
PdASG5eSdPE/p0RTv+RC9tDEyn1k0HtUNerJ9ZjTWbXE80R+lbHMbbIZcB+agD0lmtHHILlJd8AB
B8foq0vTeIjwC8rN20wBXyUF2VbSrX1ixE96/RQN8dUkVGeS37hL47bMhHtTDnH/VD3TN460BL5o
JiBcTVGTmxock/ez6vPiVCvLSvUEjSftVt8asq3s4g3Avdpp0E3YIBeCTMGiUSGcqDcgD5zKOwOg
7X4/5F+aqu9PYZBXwN3hgdb5F/Ym5RxglcZtBRdd9boYkRRdfFXUeoPTiRcCsoznKxlkbTOBGk1u
UrqJQVS6Q5Jv1RpN7NxwZPENZ4lLBm6EjWOpoyOPhruUY79/3AM7NYP25+Ou1Xxm5OnrBcnOjrZM
Qqd+Fu/nneB1G7xMz8ub7lZtnGNL+l3fezUvybvox6HRpsNTW21oiprMTdMySCrAPj+Mt9KAY4xa
uEHuJvjfJlqA/d0VtkRbVbiU8wxX6NO605wgvReRegckpgPCMUSEEscHOacV0T8N0y8ZMRJTSZ05
fcxI63IrsftFO2Z6+37YDmTZ7Hqorynkx1wD182FWDcnoJm8gNGNe0Woba58YvkGsQCgLUbfCjqL
N9F4WxuvejZtTBONbR1ib4R/F8gt9GA2RiDZUQEjMqblOmFr3V9kID2HinkKsPf7Bz74nT8+8Cqv
AquO1HekqOSMI43XyAvufXZreNS4DHEgT2fNo3xkRR4I+jmZWbb2D8clSVIdm2ahoo4obZag7c68
wh7bVTfxqe8Uu+BoGvD1tPgcckkTPoSslXbwG2Qo7UQXnVYDBHUs0fgCLaL29ClFWx0XVjGHOBuT
ooUnCwBu3Pk74PF24jZHaLvH3mW1SiIhChQhIpBM03qaUrfWu2Pb1TuQYL0UuZS+VzN0bmCr072a
5t6UYhEEDu1iaXwqqt8S/kKacJ8b9HPNH1VDPR7h0LlDT0CL/B/dpDwr3HfMYAQbY9l+9pYDW8Zu
ysbXxk4i1akQb7Ka8JwfvEVSCyto7NmUKzyBoP0Cjg6rU6S0T+RW3CVSsemm6nrofXGj+JOHF/k5
KGJx5+PK1OKgqZXcOfVqOAG2u8MbcNcBOy7r7j4OCtcwBteI79SmPs9TnBlDtd34Q+7pAYQljvLE
0ug/SufDGJ0IzeIq8IrEldf7j/UiEl8PcMqZm6hfJ8lVgJ9cDsS1CfXaHvqe+1x44WexIzU6pZzh
AtlRGzaDFZ2LoutXotclkzOOoICpZw1NvsFsB8z3YHf9my/uRAy69QbmQ3KuD6wB/9Lw38T0LrCu
WnB0gX7WFqVb1b+krgNRf4eNhq3QeZ0ok9Gp8wTf2hTiPgl+tBoVLiDpcvFWlD+HDlBeWDjC/BjH
Z3W5i0r0wbRbs9xj5D6k/r7SNVfpTmQpcPuKRa9pjlaNIPhkJ+jB6zZPoUzdTruaw62vZtyCvRag
GHLyCm6+Ne0XQOEbqdOdjKKbVWKwWAAaDP2NChBQROU3MCFu0gbP8lu5/93GL9Uw22UfOwoA/DkG
qp3YjTo7hngmRD8wW1EE3fF1XhA3dR1UwjsrQrsQNNmW6h89PJvM2EMj3gwzFpk0iGDVZuBBVCgq
y1Qc4+K0buszFTKRP7wW86UIhkOXrqr5V+AXe5BjXMeB2ht3qQptnP/sVXbfH5kqeblExRivqUAc
lwzGbRYocfEsTjcSsEUTrR99kRcDx5pVnujHTj6UdtK/Rclz2z0p4e9RFU6UnuOIWT4nl9pwViiG
baCz1zGH2jQGMACDCKyzKe1MEP4D98+seaRBbQv9Zc/gSMOxzPiduPZ58apA1QyNtAdHlC+9zN7E
x3sYRjQapKHbS3l8IUT9Jkc1kSxCa660OdXvIrkLwdXVSPSUp5JpXtRmmXn62N+KUXvly+ZVH0v7
1qpehVB7EMbwrBV1z9I6046wNLPRGknsrhwqR28TWCelDrZBRGUlIKm+UcX5RTpJ0ojsX4F8lTUv
y0PZplrLGxMjd1sIihOoIRtDQwVTyLYzxeA0+GH0p6N0bybolESKJ9fTKaiKEZpoX15BPWzz6KrM
S2ico8Qi6rxIMR1MVre0jj0/7nIu7NEboqC5PSgC+acMd8V0cmTyNH5mbt7nZLJoy43N/Zzch8nP
mcJ3lAQgtzL6Y3z14KLTYUBkAJfbp24Bj4RMOQMRO25Vqq8yv3Guy3/g5Rblp0qNIRzKz754PUQv
UNvt2ejOR4E+VzLhHVp4vdZQvdbQQSFNBs8HdMQecVbU5NOa8oM2JosErm201g6/7l1tiV5p4IIc
Y7oTv1ZQBcPid4fIRGbuFTSuKbx6g3lDJq1jE5prp4YSuE1wrpgj+teXDarthtK5LX6jrW+dtRIS
aCNY7F7Z173wJHXBKdKQI5LnYcv0K1nnSkGyUQisyvhE7XLbkjJciU5jaWdUs5sbz9ise6N4ZyQg
ZEf2croOdX0pm8Y+XZhVjHJXxLt4gg0T7hO1cJIMJUaLPa4EG2cqToladCCbjk/hMGthmg2MUFYG
2yaVbzsFbQUFJfhy2io6t0caNmkVv+aDvq165aw1RDeOQxdLXDuoZ7sG+s7tBrNIttXG8nAivYbW
NGr63dzM7K+xGxjJk5WSuBrRZkbUPdFbO5KeRAT3VMp3YgxVgiGtAHNwVmAegS9mjR0Mn9nIHxSf
64F8ERb8KiOLnJO7HJ23QjQdeTA9Q4/c2LyFpsq2VdvmcpEJsExCB3Bq5GtffmyM4kbOGjcPYcn5
nSe3sROxFkCfuJkxoeNyIaPa1SJDXeh7jFBcPcdnMDqftN8priv0Wprody3eYQRqt+28MRHtUqvJ
9ZuthPn0uNWyfS3/DnRxK2fyid+fSOFNafK8oW+PZbjFBk/rIk/NK6dbdBnD2kmb3xSXs9a0kxwq
I9qoEueUWj9JiUQT70FKr9TxcfZfc9Gb2ktwkKxBgan/7Ac3i0hXZuB/ib083qxInc9490W0cjXU
verLhsonNLS4elWKx0x/yOcb3sWikjaBC29b1U7ja2G4V5Akm0lclLxmjyxt2YdBcyXVjzUb+NAh
N292XtnOTk/rWI5kR+RO6guGm4bICooxDqTI0Kd0rsqLHtvmXkNzGOyVutD/UpDpsATTALnUpNmM
qbnBLG+T+my6LewRPpY+iMiTZWeAbtiMbju8WJrhOaooR+XPORm6QcG3rt8UHidMLlE9gXAYbTTZ
K7kmt0p2M4hQAm+mIAMCOztcL8kmtrX16BsmgG7shXD+EbPrOsfCT90GWGrFHLeiaQvmc8nMjYbL
QZWA2feclj9rKu+WeVHVl7r/IFcn+fxWqedmeKZ0+NSaNPEUQA/ZzWQ8lmRfqoSaLslOPmauFsHY
U28nhY+h/xTHO71+xbratYxT09x2ZeeaBlpYQeKW/VOdyOQDkOGqXxLmVYF4Ae9K759mhlnk7K3x
pemNaCcliivrwZnaodte3sMAdZoWSp1uoluNUkh+nQmCG+rSto+C51oTJJhzmVNgl6Tq21Z8NkBV
GlK4VdTfufWsBZ1XYKkEDw+VeOSZMh8j02QX4emqTnQ0ezgUSHFp1I2DKt9lTbtplZ51JTrK9FDE
FAqRzNZMi4Zn+9oLmIyHtb/h3AERXuk/p1G5EbPsRe46UrsOuaIWfPRA261O2IzHNLmKWp/9CVO5
ck5uAiE+Z+87BmVfyqOrIxd6N6etCD9IQez38wVDwsc4yiry5RidzWbb42ix6Msda04dyv05iykA
EwvkyCr3pzuhzFXXk7pVOpltcDIbx9oIy5Ou3+RjiNWVcGxD+sclIdR9h5hX4hVb5Sa5/6XakiO6
qM3isHDsGrqmZSx3p48xV8XnuJLESamJGZ60J802dDNnkcU+Pn4HaqafIumrEnQoyJWsVERq3em3
7OWXyTb8jRf7r0U5rHD7fenEVDMtkp9/5yWhD+j07+nVfykOZJNZIg/dUIhqw03biKelP15LQeUG
cr5tjZhSAGz0yN8UhXXkynjwyv0x9uqjCrpUz5VE7HS+LXs4NnXotgVWyfCgAeU5hgp7eQ7O9RBg
f16zc44PAp13dSRlVkTv+7LD124ONbClEEaZBODGGjliqNUwhFnNSHBXUqOTOuyB3bVk0emRGu7B
W/kC2F+w0NRXldWCifV6noyJUPk5e9vOp92gbSWPnubu+3c60DbmpT5EWg2xJKdGMMtEaqwnXfTG
GW50e14beyMc7BBd4lL4XbUv2lA6sn5G8n8kvnxg3X6Mv1pDYpDFaUH/j1KO8kTShlBcto9/i5vc
y6ujin8HP+Gfb7vWN9Q6mdvg8gmx1LIt9T4eVKfvf4bBsS/4Ll+53o8+vNe6EmFG82xUFZHk6/gu
vxM29Xm1Q4HNiXaZx2UXG2rbdH9NG0hm0banS589xRcgsjYDVFGnMY6s40P748fnWb7Dh1JSWOZW
qxqMs55AyWnuallzgJEfifKFULlsiR/DrDp+coVId2Ty2uq2e+m2QLlgRMxO9Czv8uNkgeWnfRlk
FZskHG6QiV63cmMzwisiIppxiX0IJTng23vBaZFwVLz0h3nz/WQ90DxaquA0M1GyIuqaYwSGgI4d
OC3eTi0v9jM4Iw+faFfbKpldueKmo1sHNNYxN6FnPQtHDjn10Dn6Mf6qWNcYRhWpAR8xSy1c5d5m
uPm6dE8mA7f+MgS2N6elYyq1q8HYq6YHy3hJk19N+ttKttCQPHJvsfPdTuztNqNwUPlO3t1MXBpz
MpSeonMehY/4MOfcVLmydMW+7OmjJKMz+bmtIHrRXuuNYo+F4RkxltuCseuop6VQ72aqQCopim8Y
R/bDY++92g6DAuWdTKN2iOdAHDyP6rGK8sHV8eHDrnZBLgTihCYrq0M5Tbpm1+g/tXY6Apk5vNdi
NLNgrVCFXLfDewl6h5kThZuvQanxd+pWe8GjhjyeoRXhHJeyO4BAWmbsnyGXkf2w7HVT9IPKooK8
9HgbpNf6sxkpwNSLLo95WRz+SH+GWsb4Q6g4SibUzXk7FJWdUitJDI7gXJbPvF7uqOQBRqPmg2Tv
OkKSxMw3ll9uXUag7NsMEVxuFnTwnFLut9+v9kO58UfwwmpODHOq6XG1TLr33LjdoTa0OZ7bHX6p
PzESqwNQVoJYbJdJURUPIsWcWdjX3K+rsrc1ih3fv9PBKfjhpd53uA8fSRiqOA9wHOayvS9PFDc4
lW4CIi2NK1t+oii0pdz1fdBDi+tjzFVRfpi62axUYpYS7l/BWYFgtyVtvg9y8OT5GEX+PP3qcIR4
DKjZ7je9G+yMTXbt3ynXPiqRBXfsq+/DHUokPkZbnXO9LodT5PNOinAdTKUro98SmyhW6P/HttN7
i/bDFxNHecryJZJ1G9/N58N23BmNXew1rzrBHnzRzTdOtNfvX+9gAvrx/VZLLZyE3pTnZTFvE3QK
zJPxFBma/b/gU3I01OpQ0+X2HyCh1P+hiY9NqZ1qOXVGpKBlrGJk80XSt4181/rkERhw+JQvEMVx
+vpZkIPNVPSnBcI6lvUSRbdSfm+YvyJBpdWMyXRN3VGklV8NgEpbREov1FxCQ8zcjdD2sTZyrXBy
EyCMYqxsUvq3Y3RpzDmKOTN1s+K2VB4LqjqteqvIhWcFt5p/L0Z30UTNSHhJxtimI+ot7J9UaL1M
vAajCDRA8ST6S0JxJRXnhvqsTIU9JpuixnXvhyBEj2UyoIiiwEqDFjIjWtNWV5JW3QAGPunLlBrC
sNfLVwrWJ0M+O1PUekvPJbagF9FJQARoQ/djH3e6XeqBp5bpK7LHlItQDrN9i8pGIgmF64/NdpCq
qy4J3tAS3HQF+EeYWIEJBrJQnhPlcUbDRWM0o/m+qG4nWi81/ZFJkU8RtNvlZXGWTdXbkdm1rMWv
G/k/9zx5dZ6XYmP449J0hC7vtnfYbmxrTznF/u4s3R5rcR4AMXxqca6V5nujqyRrZgUh3A+WAjUI
OoEX1qXsNPa8owjXhk6ytV7Qexm4Tmcn7U6XcD0uXNqC3vevfuiQ1CRJhQqP5xmox8+7VGm2SiT1
PIswtU6X0GTqjiSJB4+tPyOsMRCGieWDqhFB3dbYBiCU+S+VdA7mwh/eRFvt6kowyYj5EWfBNsdX
irtYolbXkee7mqdtJzf3yr26WVrJ+VFh8yPDqK02e5mWG7KdBE/wBEr8wtVgDH//pQ6eyx/GcbXD
l7XQqvJyUnbNeViLth7IOBTeBt1vwJTfhzp8Ki88SusgHwf1nKxJsKKx21+9a54quzLa0HyUtsK2
PlVbjGDy2D0S8+Aa/BBzNYQ6OGhpLIi5iPLqeLrFs0ta4OjkOBrOf0em5QGQCavwQ7zVeGa+pQW4
CC3pVHqHRO5z8FPfamjqOe9qwFB+PEh3561XuepJ52I6vsku8/1RZdBj771MrQ/naZdFQV0ue49+
7W9zd5GT1l0JI1/Fi27/Ufj8j1/jfwZvxdX/7GnN3/+LX/8qyqmOgrBd/fLv++hXjQ3t7/a/lr/2
zz/2+S/9/bJ8y2/b+u2t3b+U6z/56S/y8/8R331pXz79ArBv1E7X3Vs93bwhL9++B+FJlz/5r/7m
X97ef8rdVL797Y9fRZe3y08LoiL/4x+/dfL6tz/eCUv/8fHn/+M3L14y/t4tTlrhX/77dx39evny
195emvZvfyjmXxetawXQFKaMcJH4UsPb8juS/ldkbnDlwP+Jq/1SDc2Lug3/9ocgy3+VYBMhqU9l
DPz2UoRrllj8nqr/FTSipXE1F9+Ba/If///5Pn2pP7/cX/IOzy98Fpu//QEIfc1gWoCGiEJhUaKJ
+HTA0Ps8V9So0Uytp6EUSWN36sfDFqdQ/7ZlDm0mq74tsMy6LIJWO9dgGQnjpWqG+d041MUZMgad
W1Ty9KPj/+tDNe4wfxBtUeikq1kccTNN9B/vvxrC2N+hnNLSEU6FXVUmbx2Yqu3QZPLpItU1ST39
6mCGiZiqQ3uS15l425p6cIrQiQK9afntKgCtr2roeUrGc18ICP9nPoBW38L9J+ePiXWu3AuIFApC
Z55Bab2LVDG8TRsldMe+KLaSGkS3OXoSl5U1eEHtP7XCkPYXSTHVdmCF/gnwp+AuCVofiFsooE9q
CredrCaerOKYUwA8pReWVC/maODeAkqM+4w+h/qNGMTaZWdpNCBnkhM9nfKrmXbelZlm8XmaZrs4
n6fTun/MlGQ8w0RoOOtHYziLqHyf+jLtqU5LzotgSM5zDUExC11arkpKmaDDlhZnmh/YTSNod3XY
PlatEF7M2qTdxVGNO2IgGye1UOt3Zjsiptxne9B82X0+J04miP6NWef5/SDM5z5uMBd1/dRUdXMJ
zrG5FCeNmzljtOmtLnWlTkN/qhmGG2MqPU0jn6rzVMWmskeqotCQaZxKQBWp1ORX2aw/6dy3Truq
wHA6kl+scaoWE9/qbNCDsrRxJKnOwjDQUPDsb0NR3Wfd6N++/wvfnEu5LJHjMgLlVFWb3on69EoY
avXG79rocmhw6JlfQy0FTjLU0ek0V6WT8speHajRzm970Kmhbz536W1m9ZlHqVf0+iDR8BhmL7PR
Lxm2iqAYe/r0l0JM49CIWsv1SyHaocU2PpSFeI9Fyk3Te90w9Te1qoe3SYedhBrusVLtL+YyA1ui
N/FTI0abtAQok/0/rs5juXFgWdNPhAh4syUBEAStKNOSNgippYa3Bf/085Fn7j0Ts2g0DEmBxUJV
VuZvYrV9S5XF8a1Z1r38flhq/P27St2WP3xC9JTUo0rzhYQqViis0gqkSs+koFGm9Am9UUErmDvu
ePkzxKI8qLFGPK8NX1ORqrukbqvDY7M0K3SWMqkOcqcCiVnVgdS/qgP5KAAPKNJIVmUCtTVMI2Te
/x6L+7E25V1oTMPz2s/d9bGZWwPZ2ik/o2XVXYvRi0VhnjrJtINemW5LpE4H+X83idFPB8QN5sNj
73Hhv+eGhkKgZP8OY5nuiykJ0miNDvl907SktxfLXn0jEhr2mabYFRmqG1llpL6elPq1k5RpM0VS
fhqr9AvNieiUFapD/bd+qtNWupb3jVHM5bWLwscZPPOiayYU6bpo816UlMQZyO/SyHl7FEJ7VRJ9
3rWr2Rwfpx6bVu5R4L2/gl5Y7Ky1+1jtbEFRenEAuuR2sRnieb7rUvIMGg2wC1+Wks90iXPGrSlz
1UkdXUvo5RksS4lJcfZ/94wiTrx5ViBMCoA8m8dl+/6aASV5RJ4BMzzOFX2koUG4UiDXNYwzMiNC
23EGWZVJUmG6oJW0k95CEAXtoFfTk4FlAb/a2qJ52egu6buyhmGVURf6n6vz/15daskOoTz/mM2y
nPNKck5qup9S56mQ7HfHMAFwLUl9LpsIHCsqu+xa0ggEQa482eo4nNeXNbWtQ5/Vx1YpknNrWi1K
rqDKFQttHCOxsV5cDuOaKB91c8e+LVP8QmspfmY4JhDBBYhOChy6VT4nmAnAOVab8ANq+FYq5nZn
1qMI+j7HkdMAC6IorWNvhswury1K30mbmWc7TWJ3taLMTSINtTor6rIDHhWUutFGU3Zwm3aOk3kY
u48vaWeML2iD7WOpya+PU41aSZtY05MQpEkKm5X2B9iangYo7ydpxH1ddoTqPg7/e8HOWyWoo/Ec
zWZyyOYsPSilhT/x/7Nb1quyNVA8hRHYiEuW1Op+sK0/dlQ4bloo2lkZ+rNZ99U1l8vhVTMAhy85
uEV9UayDCZaNZjU8aa3FRzU67lSu0bcsS+VW0UR/wWcBLzLYdm4vmv4L17x68RQ7bYCoKMpyTKzl
iu8Jh1OvKkGnyqTUEnl1F0m3mHHGKOzH3qqwz9ajUG8LsE2PXUXSbtZkiqBBTONkwj04kUtKw1pB
P7XGEst9nDPTWT3VkT56jJrp9j/n7i/Oq2UEfsGklE1wWzYNSGrCWrAqlG2bEzr+9VEA6taZti9a
VvsM7/1tlIv+hkeP7PdmV7l9UsC/H6Xk3zRVxeFxVTho1S6gOV3Ao5+WAvpNzsb1NoNbYz41Xh6n
lFymi6b5rmhrSHT3mcu4z1x6a1W+puG2+zhnD0PPnD5YvmEJPCeHVX6eHGPZmU5e7pGdLZ90CfZD
JNZTnk/ySbHa4kkv4ccnRV/vH4ePTTljkz6o7bJ7HKZrGSZ9KR/Hsntr5sJ4L5Vq9NMGmcTH4RpX
p3JR8mdQP0gEx8W51PUfVbGL91hnkqiqRvGlZCzes7xMNkJN+ks6iOlFHtP/nFfKNg7bKifNdn+X
M3YTVmR6fwCZC22nSqWz6HIwlU37tkRaRi+TBFIvY/oOXTLxp2KYd07vpO+9Mn6sqjVcNUSQnpVc
CmQDrF7clLaLCXvrNnKpnvtcKUJTSmpYrb19sydJ2UDoGX8GNcRofAhjm5wN2FrnPKjyPl8axh5l
WvFIj1Vp9wirlj51zsAm97NWJ89GaypuHBuGmxpN5BZ6rR3KuC6vsk2lb9buJPTCLA6xwyTKLQ/7
JZ6jF/MOadQz+cuU5WZr1Ut97mbdPpNqR0H0fiFvhhcnhkmfVPJ61giDPDGmya4DYPbS1esVCY9P
o5I1JDpqycOWSvgK2cvXMh8lb6o64T/iwv8eqvcw8fHix1Uk8Iwb44RftVK9RUrJuOo28WprOUim
Rl18k8nmbHB5HH90emrZFcG44DOlWnrjxsYUHbJei2+DRiBrpUrztRQDSYHeWC9S1Gl7tcqO+RgX
0PdX412KzOug9Pm/GXGRxEyLb6Eh3pliTXjrkqndIc4rwkoEXWlG4WQa/R5V6ilUETUItUGZ9/Fa
9gcTkcgAWerpqE6NvjNbZz2tdoUweFMYZ1WzCh/rYbBP0j0AUtNLFIHTSqvV+Gqm7LbOgLGVNrP3
AuSwmw2TeEqNofBnOVNP8xTLwZIvA2xN427MXam7mog3k+061BJjPKBCsPiGXaY3InjUM8mzt0KE
fdlrb7IqE0a25Xuhm1tNaOhM6PryLlOeQ7p8RhweC/L3crVQtbb113ootmnZN6Ape+PDbt6MLCq/
ZAQTvF7su6rVngC4gonrMLlU19Kzyin+bOtYcpdy7o5WmeXnFCFIl1FL30RqvQa1uU6HIap00N5t
fyJYBGulAc9s8/hPVSJWXg7rNw7gdM1oqF/hYOcbS4oljDMAh6vt5zjVSDv9rJk8PvNB43NjQ1x1
+mQJHoeL0qmHpCRdOd9fklKuLGy1dCfLXP3E2ZsDfyBXh8zVjMI65XZnHO2i+JfLRr5RKjE+0SNG
L9dq65LrdFKkl5qzUzZiN1iFdUQRZgyqqRwPlRoZfhrN9bbprIuSdcP5sVnve3LO40RHpChgLp+a
PDa/o4ySuKa08A6n1EvXtPthGPxdpEz6E/fjsk2HTNxgo0ceK6nlZI0i39sjYw8+XgPMnVja8/hb
B2PAgWCMBgtp82z15notb3WDEZCcas6rE8M7t6wx/lQ1RkTZGZC8hv1vjHW6wUzGyJBhhnzpm5Gs
/KSS9qcwh2YvNEYHZmv4pc6Ctr4RZwdtqjM/KrLmzVHkN5Gb84+IktMIcfo976bSKy1UYeE95Cfs
1wzEpeXyo5qmfae380+rZt/GPIjXUY6QRlzFGKqFhgHZ2I5usSKym+lj/TlNjChZpTmnuhunJ5Ea
P/Wc1IjZwlNiuEJPfzSnZ6XTnnLJqT9H1ZRdGR2VkJFbfhXxFDzOt4iCeYkz/UCeMNysj6LXySrD
OtPyL8Np0J2zU4ehT2lvhRL//Oe8QI0lxdDpjL92cikmCNnZUhRfqiz9LpOV3CarChKhsfaLsk8g
k+pbjz/GYWnQsq9wxAAE1Mu7vu5a73G1iljF6BJD0eOqQBd3Y5uSengcJrLxEilCujyOgIFvetlK
ngqlO45kQwICKw0eQl/STUsrLAxmn8Q0pP2aJXZIryj2raHqByhTIpDlVj0OUarsWtVQTrUxIISF
RtJZvIkVN4xCrtLDNJBp24xt1+KPUFGGH7P6RiZD3ict1bdWRP1xSMD5L6rFeiQaZH9eKGV0S/x3
Etb0o0X53lDn9qN2NN2tq6o8RbPTH5fIKr18lKt3SclOi9MbbmfZxXFGpwSapGCNEPcqoOge43It
K3ioL5Mjok8d+gmKIjF2A2sJrLzRfh/Xdacg2jeX9GYmmKAOi7rVEVaF3yAPh6QC3C3ViuXL1qg8
gUfDTM80oneD1XSE4Va86Y5lUjPSd2v6x8zX9T3RZHWbjEb3lKh1shNROxzSUaiHmh90qzbxn04y
uvM82dnOjIvpVOaIvPRyrxx1KRYBxEzrUGdyspdmvOGdTuASDRQrTGsG4ETXkL/TUTSw69wJ8rGJ
j/pS1oHosnFTaqvY1nlfPKP6o+/AT+r/OXycE4vqwn0S16w0imcbvJNPxMU0/VUZDkYUVrWeB2e6
wsKqXtCMLF+UBV8a1kPXAYDEi7Y6SA4DrUYS5VJ1UbubYlM5zNKohj2ab4G0jsZ5EIzdnawuzyR9
iq2J7MuHYowfOS3xW+LO7lg1ajjN2LpKF5k/VVl+x1WrvKcC3cZalOUz0gmj166MjLk+WbuqHqWd
PLMmNprauEs7tIG8jOl5HbMIAfuSxOaEmLrROOcUiKKnWkkjXJvl9bRBYKfwLKcE7JqX2m5tGNMw
fHUY9pPvYtakS7Ym04viANG/n6ZyZITRrCF9xqyN0t74iRDahyH07iZlmn1cJgL3Xk/yT3FrkHII
deHsFDUS2S5J1TFgnffkzLaDsIw5wHPU1526rgnYE5r1+NjEenGdzC4P+XGTQOn6diOP+XjpNWO4
qPc9U40SqFdoCT7O/fcC42nh23ffkf/vQts5rdf2mBXJmoTegQ6hfJLLW0WFDUaiiunw/fCxoeh1
MQuG1LqOq5vqkDVLDHUnjJoR/X4qV4iopubAL878INr5VlTqfMtYwgJFiKTwca6S+uFcStr+cTSk
6XLTVCaxUVob7/GGx6YGxS1N+t0/jc+QkBmNEIk6AHiIjiCzpM45ruka/WdTtdnSuWjuSV4/deVB
CCPIi6KmXCdbgHzGDYnSfl9U2S/0prteVGSH0oTO8dyje85f6MOyAJvc8CToA8TM0e6KnYiXo5Wl
wajAiDEc7B96rBXXV2G12yzbFskllQ8JWNKo/kTV29HDsQqt9TWNhgCxamoT605T0q1uenEMA463
Of3PYCRu1TxLX+YUbyXdODQdEbvcsjRFHNJ4SrN5K6mfRdFDzL7ZR2FW20b8A+48EHkb9rxNkzdZ
QkxQGjdmNXm59RbbZADu6uzD24wLVG3/m+zfOY8DZL731XxxuHHb9OBxoWVMMRTjnH4z4xYkH8aI
Ghj4dOWPOpOioEBvNbMn9W/WUmwL+et+O1r0vqqNb5qFJ4ovbf1oyp9H1DJX7pyw4ocmVBeMMKGm
7fSBEhf2ol1OaXdwtnJ9EuOhN3JvsNBysr66duDln45dezNEY1l8xNYM2O4r6Sx4FHfNzqCecLU2
PxRLd+P+I+4Ht6Cdxz53aeuJG42U+0/RbVe+rkQm5GomKFsWUcDfShA0Jugf+LYKZe1YOTZ8DhTG
7SpYOQmGPJI1MsLA3c3UrvK0a5iCVOVPhQrVilkNPxROQNvY/keos4GXXWq3tkDgbiLsMsgTVX+X
9NtslY2efpdlu+vqyM3k19ywKCZfNX4YAx28hLVzMd8iyDD0jWL6nLDhGjKJIvuy7Ru0Zq3cLaNP
OcX+594ByFoN2lWq/mqsHfGUAlOW02YLnKLW+QFPVku7ig9dV8ghbfVry5qDpAeGSivAlAJyQutN
dbyLk7du/IstAU2Y4b2hVi+6onrYoW0c5BT7Rtus0bvpKNuqYiVeHnJjgcCwGaO703YFZoDPyltk
WsdNLgI9O47t37XzB1pwQXMMOwq3xPTgR+3d+TuDPbfwc2/xxYH5pjfg9/1Cds3GBxAXb+Y7u8ZY
p2yDNNM/8zmNELHwcmmjAZmrMYZy1Qxd2w1J0QQHUV0JHUygVjV+G5ruRE4n7V39Z8kgWO79hEjM
ad40dQ/0AKwdQmJtt0e5DNLF4OARNW5z1OxF2JW7RPfX2ktRPXihfD2NgWH7y+h1rCwhfJCYJ8vR
htIfNN3y8i0rLkO8XfVA/EqGzhSBvNyB/KLWsIL3hfVmDoHVkSDdrIurJPiMH1iXteqzbh51IC3M
nIOP8kDX7tZqL/IzlkhQ0/uWWWgHI1mWghl/+ijI5wZKkoucgjmc7OE0mQ4WaVK6saa7JJr5E6H9
F3gQZIAzQ7YaDo7tgRzX5kCWXPLIWgE/b9smnrr4Uh7K7ZPo9vgajJEH4YKGMFrfLi+ZwQKP7KCX
LdhV/XGUlxbRq/qqKeH4jyr+0O15JEoSv4jrEGTo3lBfWilUpTCqL1CL5vGrEfgQtU8xTkz6LW5P
7XpdWyTrs2Bl2m3fMbGis2nGU7/wE8YbU1wG3a3sjxZqke5q5xHF/s1iLOT+0xcpitzoZVXoXcqr
lWBUs5vx0zDCBsso84e6SK/tZ8CWYpsVJ4PAQbPR+AnMOYTWvcShTdJZh9HiOulFSP9k7VmXbj2U
0BgnInOQN/kuP+H900iHtPnqGxqQRAFQFsfv8y0VHYyr3Mi6dsomzkgNbPA1g+dlmBfn24SSQJYt
9+49udsx5JvSZm13NjRhKShYszqHKEdeezryWBEoCaDBCHsp7SYl2TEzapKxIjGL2cGrdicat8wj
BBOdvcnEbsaWV0UpAO8o+TYw9fSg7+u7wh2wnbuLyEWvWVBtzCR0YAEZu4F60bQ39WcT4yFDvuni
c5ARPNiRxOrHazKeBd6aOf53+pcy/TOHS9UELJajfGfH+0E7OOYFcnSPyFnqrqJ2MZtYqydWeYz4
YxMk87UzEAPIigM5HLedK5X8WgRRIiMBJS/JoePe/Ezg23AUzmuJGxvCyRMFhbOZ+4sZGJ9jFkoV
+FjXKbx7RQHNJdZt2Bw3MJtIgwTooGfTX57dldy2tnGysO0xjvNZNTAemM3GiAnAg6x2MccSUaBW
R5lM8OjbFWrm/lT7RdJsLNLZPRVwiRe3m5YHmmLdHOKpFONGT//I/mbPzCjf2FED+0WKnB4EH/m+
xTZNDwyxHebNMDNWyG6Zu3rztS5H5J12M1Z/cZBOAf5++kffPsOInxeX+1bQFuTuFQ++kuMu8467
zQQFu8MCO9Um/OolHQabLdD/28hOtinsJRBNF1hKfFO0Jd6yXCotIpVxkY0T86Jxsibux3Zx3Aq1
OK69Nh93EcY9W1JaYbGAd2KgdPXS71uwhlhobqEcKy5ZSuQmTIQS4zddPsuivvcpZ9+1rGvxf9zr
GYUMaLTkayrzsJJRdlNqdhuEKtZVO1QWD/WcPou2TRAvr7Yq+bVDIZpvJ8ZF0pIgsWLsFcxihttV
mJcWDYWDno3kIjQLAJJlFDvSiyxAavrH/DfGEs1iqUwQAd7Z1A/z/NKPBq5zUbqBC1uHEOPzWFju
fT5K1/mgGQuc247HEJ87A+5p/2YwnRYlMAYp80elv1I73aSC8geBPKzxrfNVx2kW2mtUh0Zue0wF
TLvAWb8bqb0gNPFZr/HpPqGatUZugQhtWMq7fzCu5EZ1lVrRhY8N+bXvubTf6oLfG5Z3cUjIhxss
KnuDmSebmjO8HqCXwxqWzHVznmOQcSk0+WutE/wyCaWK6bj0i+R2TLLrqGJr9pLo94fOhEgJmpth
RxmdXcPTJQkdLvbDtiKkRrYB6aPj/6atuI/OO1pGid6je74V2i6zGL5gzNVlPe40qkdxstdUZPQJ
qMYU2Fk+mLHfOtq7IQ9LqNvW91yH0vqkJC+9vCUiqGcfVAJK/FQ3CDVQ09asjXMbg9hDZuUrXXG1
W8tdbB3t9CD3+NynKRIgusz3wZDZHqkS9F8aKUDg1q4amZgS3v0jlcj4WcmsSvuFxBt4YsmKvVj6
aWD9qtTcKtvXbGlj8M8pEmwDkW+Y8I8f39SP9p5hqfNgKOCTQVU961c+W16ToIqdsINgKBmhrNQ8
oMOvmiiHdSoPmdYcMJ8L1iqIzfjElQXapGVnx0lVieV4SfTy2G2X4kga/jhuKiYyBKI0Wexbc72O
yqvWpHd/o4/U7D4K/h8H8zIs73oN8fynM9oXbYy/WpOnGDc7KX1R56l4GqUy3tcLvQOnEWc0/nYt
HgcFFX0lYYit+Moo8qaMH5HMA1IUT8ay4pAXeQsN41TI0d0pyCrZJ1v+gaBoeTY17lDLDJdhuskF
NQOjs1nBXfOS8kpuOOV2KmlcI9Hho9s9FFozFIT58Co2ySSIKLFsJWU84aPMNKlji+lnvTD3jHtT
Mr/hIDC/9QNM36kbcG6bxrCLXmqB4EbbDhg8xY0SGgOv1tXqW6kkdcMCGxu+LfUAL693uXTWcrpQ
dvedO5N3lPJjPDFKi6CWLzaMaeo2DuWHl9hEY0fdNc6et1HJh+DLaohkjWh/13j6aKuOVlFenBlD
wHzCagi6/d1ZUfdkNduDDjlYaeVWJNMNscvms2G+pUNJLe9ZyJ4S+XK+bMzsX6f8SToMOukLK2xw
eZcRrPeaa3b/WjzisLpYbGTIhvljmZYwahZ/Sc0dj3x9Sp7rLeu5De6HdHcXdeIoZQTbmERny3tS
B30djFrAvGJVe3lC0iDEcH3Tyu+p4SpaING4w1XFGomnC5WHxbV/bMtz2p2loBXosV9PgQWLECc9
ayWiv0i2n+EqgkiWL5BMaFwjKEyLGHLJXXtdoN0Wv5OxjSrfVg726Knm1kaZhLuEa8wAg/t59rdo
vRyZk8GNCaj48eGQK2epOyfahcq7tCU2BqI6DG6kHlriwNzrkUxS/Bnc6rivGIvmN8LZGfKb4VYU
C5ONSXIqzjqfL2L7abxXkIBYlw22uFLj1blHj+B98S+zP1c7GWev1U1QJgrTJ76ppQU8B7biFzaE
4j+qclhwL2/cCPOfOkChPa23tIZS8VZnKzLkL7xIP4spWKZAlwIh3YTuZkgyEe31F4sQCN8cI3+a
pMCxnhzCOlEf5fFkQeC2IUT6ve2vxXsSuSSXFCio2Eia3oTSirYDBGKvOwfbV0EaxjWM3dju0jjU
aQGx5fuuBs4bvp2Rhw7icY+77B3Mee4D0CI/62E+WDf9Skni/iPt5IIK8cT+nM3HqUf6A2xL4SlL
K+9GPQ+bu+A1YpdFlXjkhJ50g59qBARHxjTZQJ9c5gPVa636d5ab03yPpV+q+gflmj0kdpL4mGDM
ZKCqup35YqgtNSSZtr2p4YUWg0HqR8XFUObU4+5N5TMPCKiNjsf6O7K/cnunKCEYDxWPv/LSLdiV
UhO9EL/Xw5YhfJF8VjoR8VmeHWXJHxq/LN767MPJLoSsprlN2+Mq/mQYGZMnbu+Z9HNZWlutPEnm
Sc7fer1nzQp9ej3aS1hX3wALh/Q3sU4V2gnTvs8vWfYxymBVM59QVCM10W6i+3JFvN5bL7NYn8fV
rhue0/VlUPelqoSmivJ8e0sBMJQNOqnWeaYh+y5U21vZv+J1hJGWa0nuGvP0O59jhKxoe3P6P7G4
MiV7SAXpv0NKHKjTw3877DEUkojpbjZ3sZZt+xrvZvlXkl6kLgsS+7RKrhQ9ieLHlJAzWF9KUgkI
liT7ASMJNJrkkugTD3P1r5xk+2Q1N8NKLKgGCo9ro3la9BTRppH6ri4f8/MiVrKGxY5I2fGdkRLZ
QcP5pNPcTL01zmfCt86rUAJsXzLrf7doR2CeptMggl0qZqPs1nIYV3+te7vtB8gV5bWiq0Xri8o3
0OXULdVLSjoI6+T/fBawAHfIwFg85QQL9Homeh3pPJYm3Udbe6jKyGUwOaxY/5bLXibUzoobtyeV
r9wK+wsLkBEjrjvcBQkaQKlA6iu63+RSkK8qnwVJ08jbOznAWwovxpF35JkxWep56ByJQeLZP2S5
r4mdNr13Kurhy3aKnU1j7VrzAwDU3Y0qsXZStGlVBk7U1bqQsjGzeRmssrJRmnd73jvC1ag9qtTv
0YgcFBIqo1KdqcUa/kIOzUo0y7eIdHprWbyYZsD/t7EHPHHwFs0zxsNuGLd2OhU+KqIfipmA6rUN
ZutB86sPUExIwAljxeGo3BJrdJ6SSi0dxNZcuxucvVAF6SVvSUD756g+WTbqD3BqIt+sf+1ZOy4p
UV2vZ/OpgZnsYObFs5823lpUTzBiukslyR9qM+2WynOwMGg1c2+M0qW0c/FU7Vc/votTyNeKjPE0
6s8qNbWN1FP4ktA+nMZO/zPaOUyE4SctKAFW+jKTd6Z6J1TCs6jZTFD/mQ6G78z41+3tBW3tNX8b
zPrHyUoyHIMv0imsl9hb8uQJhfNNM3VvkGiIZzWFLBKlnWq6iY6kVJzbaDPAxsBXsCA9KsW7hBF6
0uAg8u/+//8c11qYkBbRX+4nhEORLmXM0ZEruafcsb6sWXGqc3SUTKgyQr6MYKq8LD5EPE21ZpNy
QQ18IwakoBx5OCeTc9Y76TwRK8yl5UuRtYPj/95MiE6umn+/dn9NW6mHoQhaTJgeMjuNfiRo6rHV
K+lAgbORtIQEhdij+p0HlEPyG2o+w/yqQM+s26uK2oeOOlWOmSP21gXpqFvCghGEJ17PqD0d+9Ln
l0I3xR/RIclLcu/xExVcquTvEzGLrpxsW9607Gr5a9tetejVoBpVbOj2zmbfR693/fruJYvPor1O
NOxC5LN67XDUepbCZ+RLoiJMilcj3WRls835zrq6G+VzwhFhUuIEaXvmNbF0lszb4ml+Kz330qXG
HrW9RKjstxsR+1qMkTONWDEJ30VMronsq7Ob6yGU8km5WO966Q7FnlTTjRcx9FDaYbWYdtfEOOJf
LzcHR7xUPK1YRBdHO/ZlLRzidrs42148YTrpiKeeKaeL4alG+5HVmvxnSU+y6dfTtyqd9RkRjRsS
nrKyr1KvLPaYjUf933z6Vvr9LJ5k8YMrsjl+q+1Zm43NcK40xG98J92YFO8pUCpEpdEeK4zeZhJR
r+u4WcrQVj6TMRy638oJFj6bG+R+lb0QmxaCEIl16VUpfXbam6i9/CAn75mNzWGGtXy6fav2daE8
JWb1z7IHJG+aq5ysf0WKFfw0BElp762ZOFrUf5uRxrTJ5j02RWXvdQcVSDXy1ab5nTRG4YEHpW8o
mUvzc73ah0xMfx1Kich7KX8AvwQjMBc9vheWJaA2trwE8qoQHColaw1r3Nlp9z5SChJS/6OrcQj8
p9/ahYUR+EL0pdu3rktLdGfyTRqh7DAtholAj4EP78g7pPQC+AT16NLZJVq+7A0zSBdnPjdNvO5M
/B645M38uUu8tPY+S0SYaDPaeZBqyeSSN+xog3n8yPKajp1d8yRD8aUSfqTG40urTzspdoJKjowt
8pn2kJzh7ObuYvYSRRBWKYVS3/ox2ipOtXOAN3hNpmIpOLNUUZwlA+1s2keZ6uhgGH8FwEcbzIAr
qvJm2ErjtQjz+qso8AKcmHu7yfzQEarS81m8pU5phmljv8oj+n+x07XvIi1+iQAC7MSXE04+zPyp
PPsWkSyIGCzBsoNhNsPz3Z84uX9qTTAKkM4EIkanbabiQ8+dDfVqcmYiUrwKmMs4P7cCZC4OFs9T
rLECOcj3LLNKbF6wYg6FIFmqprJFFlgnqgbk+Ywjy785I3QTAyJMDfKmDTU5uWmkWxel9RMIEUS0
rIMDFu2sF0t9Qlf9gPK89ZMjynspEECc9PoiwNLMFj7WNlOoNOJ4kQ/Fv2SKjV29ElZYFebZDhEC
Tuqtv6wpkqRjBjSDqmGfTgjpRGhurVWBNR5YKpy/WM2MJWuoIpbxLE+co7b04BfL1Fdi+U0brNFb
SSyAtsD4O+3QzimyVUF2X5f+JpWF/zuah46MO6g2+VX8Nz8M1XDXvis3zkIpJCrKo96N741VjJtU
La6yzuQiA1nTHV83TeJouPeI8qLvV+3wkA9y1iF5MW2Jse23tU33ev4MtpjhP8DBw6W4fnRaUhqV
+IOZ7ZM+fKs2NVoTJcyA0S+rp1uSmeQXM4MnayKr1e57Db/m9SsfRieMrNjtl7YKU8reRxFb9gGM
oqFl/EmD2THpT9JiRe5SZMQQBS7EeYTSIFjPgyL16T4HwrjIfNBjo/XjsZcNeafn0wpGQPPmJr+o
3ajsVuCEKFcZUjA0MQtodVtEJfnYxDiLdGmCJVqwRnf+D1Pnsdw4doXhJ0IVctgSIMCcKUraoJQa
OWc8vT94Y29mpsfjFpsE7z3nj2NmV23SohQ0iF4K5WdZr7GGYL0SEM6trLId9//9S9+9VMo+vaAp
jnKvSHsh7/7/L8YQNHBvRbquF5Dsf3+Roxak9r+//r9/DGcKeBcT4zdCtjV18eOWThlWXLnmbmrU
dd8vAFuqsMLr3NLlt6zmvzOVzXXYShvaEYjMG8pjK5fKNmjbh5SQWBAH5L5ZQ/PRUj9td/m09BgI
mRtkVvkxJ/OZMjr1EqYhT1tgKyY5S/ni4KxrxzCxi4oFCeYg21M6KVs6vDwhTjPWIdkvVkI6x67U
Wv1BDPLhUMfcsmJvFCtfiT7QLaFW8qEm+t6/+C1fyWK2tpUFUuJzNJgfQlao+05s8JoGK8mU8o8R
v8qWX0BPr6Og6sEjxPE9byAlZwJww3tUEUuXLky8GPsSSbkoG0myDCwtu6dZku+7ZgkBL3SD7aRy
A1nTby0CBhyrBFqV5rik1pmWMwpq4PhQ50Yi76K0AkbIyhBQXN3pmaKRyNYdZlS6gDrSSR3qfi9X
0m2I9GcVg5KJ8PS5rDlzV+VrIZbf25YKyCS1WjcSyvdCMucdGdYN3UNCdGppRHOkWbX1oJi8cQIm
EkdALnOw8Pqp5KmW+oIfqca26oppn+bp2mzj8ATZeKhEFkADQXWSleVeqKQP7I4d3Y/I3bsC9aza
Ft269TOaHztgv+rUU7JVVgxBjcE2qh3qGcVMhuwQEGYy3WHU542b1vmifq+cDOUym1IWQ1L0d/x7
opNS4+HMsp6TQ+1gy8mwrio/gqSJblNAAxoNwTU+m1djJB2aR2XbVVbgmLE6c4LQzSF8y9bQrfOy
v0VRwA6rDdyc+S84qrRTSXa7jhPXd9OJn3MmHXDfRPvekj87q682rQgCVvSEmLZTLDhRWN6MLlWu
wxhLJ1+dQB1G+BWlPipVFroUzpVOFk0/5agjHBgrdTfE00/VhuO1tprxGnGTb8mWhVxq1fFaZNm6
tBizxAQgYxgLtjydFKhSatbluQ5CFxGseUWWZl7jhhKHDliPBYtrvGtcNSojLy3r2s4sy3d0jZS6
KCqqvaLMb8J3PHetYyWq6yvKr8WrCM3LRLiGosEV+NiX2E2px8m/jOVOlOnNNGDPcusRa/iJgn8a
hXzZ0m4YQPXEpiOICGy0U54+FMIUNU6fMLtOAVm3BJXOh2o4on5aiTq8bb6pdSY+FaqinrwlG8yi
FsDRGAwiaqpRC+7L6Iz2fmVU8Ppd7lZLCEl24/pwM4v624B8ImXTVO/hxHm5aZp0rVbbqTwKaOgG
bu9mJ8oLwqi6EZM2kY6Ogqy5vtX5ZuLRUCGj0YdhIxpkR+WBNu+h9j5BWakmAXm0QwvsgeGZNxTo
ROJ9A0AEPE2BfTp5r+eaW8X7IRS3nKL5dCDKE8M5yezHWOaVEEN/qVv9y0yybFNUEb6h4dEnsuUq
Rb2aubSM8jWZFHmIBGa+l/LGYkfJx8883mnik0OtF3e9eZKBSZI76n1bKH4yAyFmIK/4ObZgnkIg
A2035m+1gTcp+RcNr4i1h7+NDCtdJK6HYB2R2B090+RlNus+3grRNtC/Y+naxYeo9WSZXGNyB63j
SAVJYD7jrrORJakZmgnEvcVDHHJSgMnRh8Mz5Ecfv7ISgdArMj1QbPKEOFghskvpWlTHMbnX1smA
Rk8aDS6+o8mlUdv1KOUE/20zVgGCZYh7NN2e4plaRuA1sGFAVn5RHsDOB1jDj0vslLe6KdhVT/Do
ppMx53aEpkKfdhKChXovU1M9+LcW6NMCRIWwLNxJclvWuw6yykkhr3h4RqfcZxj6Cebh9NGWlMPo
zT8U/B+q4eoDm8o+ERio/va1REhxUm8knQtjKhZF4ewZWnsOBtjHLPeUiXYcESHHmsEGendwymg7
pR+mCLyxQfDMVndpBC+IPXhAwLwO8pv2cFvsjiI4WqvVNOrcOpIFp2QPChVP/xrsH2l+TKOiIGNz
2xdErarvY7yDZLIVZCZDxVOdjZ5iIBlaKASr+/Mb06vyZm3IT4XfMx3cfrETtfW2MXEDyCfa6FcN
4ZmiAsnrLZnzwYDUpHyJY8F6FRMjwFtcVLsqvKRQiXzXlmexipgjK5V3gs87PE9AjlynUptDj94D
cxN3KQjbORWPmX9u2AV8+c/vUEaY5OeOTiRemvBGeQj8vRSSEY20wiQdlJ4N0/PlHwZ8kn1xeazq
VDiE3SnonFKrkcMeU5ZxRbY8I2BoxZk/NzfSiY9VKboRH5VIFsE47FSeFYSYibFeaHioGoxpalTs
YRt6IBqdXjvsWo4BCiODDqHy5xSKNuO0GdMAfIfPXPqni/+IZ92BgoZ4fAag9FpDj5LLzD3gXdFr
ClA3UFsvFiVvGzIcYmVJRBK1wRZDyI3yaCwFaKa3/EeIEQL5T6Lnta++Byi7oCQbDy/mIoUZF6yC
EPBfMooDoCReFvoqYwDCButUyxCtbA8s47YQvDJHI/hWovJodNfcQG5HWfKha3b9vOWrmii/0IF2
LE1eqOmHNv+18p+oAoSW/oS0diTrguaGVGFb159CFbli+LRyZW0yaiqrsgHL1+2CP1MUkupJ23Q+
fUqdbFvSddTeMZtuW/jamZz0lJFoWdIXieumbg5xoHMnlKRLBfDBOFfVnRUtxzCZ6ZKGeDFBE/OZ
0MWr+ftGOSnKOWk/YohwrVgbUvmtjERT8cugOzYd6UoHIlIdSWOFLlOPCG8DNZJaZwCseBlVonKV
T1E6CBZuoMQN5fAYYYDnfZ8Dfz22yioUa1ePDxbxsqhFKjGHGVmOaYAlOWB6KiMeJpmE37cx53Cr
H7xaydBAQA2ArVucvqR5K4+hs/A2xanahv4pl+BbYtuv3+PgaBrPHhaOPT8GwKzXy0uJj+jBlega
0RlXekV/zfotB1CsHX2WV0qWzKs87ibrDQ3HXN817VipL7QyYouGXeHbti2GrUVobUU6czxGyA8o
9ruYhVsnj5pfR8k+b/dKuQuxoqpOOd/y+h79wUrMsXnqW64QyZXFfcO7hBJPGHiH9oX/G/i3pMMk
uDHDSzhMoO/HJtonrZPr15r7Ac41RAy2q0tPZqVeacm/Odt36BwM11K8ApHaHBN8DvNr69aumU6T
dWzqTVWRwO7pJBwu8yRPxz7FdmLtqmZnCIdY2iXSH03k8ghk9Bf6r4gssOIM0i/7x6FZo3Tv4udY
/p7M6aX4p3B8avWPpnyQgcs41er7uqPaqiB13D8GySFq3vselvMt1/BIbnjiwSdApymVZvy/Vf1V
7hq7iS5R/wjLdS5DO3THXDtG0l7iQ+9/kzazzfGd5G6I2R4FVW5cY3/PG8Cf1Bd+pJ5U5OoTRVPO
Abcc8wHqB0yXDLkri2vZwlFDLi+inu4tXAiFPe8wnH+vnM3uMea7UX901k3of0T5NCiXqDzGqpuL
zJ8lUqijLLqaeuwR/VQV6BsDzMJnLSY/GyItMNeTwkzUuwM9jrF6VoKPNH2X8S6bOPhQZwjZNhl2
onVTcihPbIEem6GRbWrijIaEM+0aZh7uGIXCO73kM9p2xnaotg21lEVxzuTDpK6B3FmiErAGX/5X
dbyuTSG/+epNK/AbPXNmgObQzIhkesDCrVicu+p40PK93uyk/jlWRBOrZIUlwPFw3P5LglOut36t
rQb5X5//NeMLLUbYQh1sW8L4JXF5WuLiJKgiU8dzTHZtDi+q2ok5cZNu0LdOxnMYXrLK/LaV9e+K
bBCdmY3cutTJcUw2O3N01eXPB9qnO/nERPDwzXMuXfvmkNWbuXjLBISGOzFxM9MzDU9DzIfhbxUh
3covU7PTTgonfI0JOodm3aQi+oyLxBuoO53xRC8mkXYd73TpENffJQ+Z4JZrfDvjZ5WfM+toSofQ
vxgq4OO6kQ9j9Kq4CaL4MBnbEW0gmUSOVWI0w8vGBaftiU9O4k/Iq07/Vvw1mduSeee9jqezOp3K
eRNbp7D/yvArgL/K/zh0xoaP6JYaTk68t1w+RD4H/5JV2yr7SLV9U3I92kW3raJTh+JHid9rIphk
DUfEzaj3YrfpAqdAXhaeuaDT6BwrZ6neI1mYhp1/QM1FseEqTY4RVKG2U8bvcPhEp4t+ld8VscU0
nizUPMFaGdeacRL1p4XEyNjyhonybxN98i4gPAwElz+1np0j4bMrj1nrieda9ChPmvQnauAZtaag
f3TWr8S3Ql10TyBxTXRKAnTq0cnX13NzyuR7TY5oJ78Ijw2k/RC9wRSsquzGv5L0q7XO4hQI/Vzr
18h4ExbQi4XOv8zUASf3hIuV64XBVJuPfmSudNoUG3Pry4eE5alSbLO6ysF6sM61/GBx5F36VPK9
pq1y+EaZiq0NWd/FjJynOfjWToleaXND59WEz96wp+JaJ//C8dyHZ2n6Hml9GshBq/s3rJW2TlIS
kqwE92Nd31E56sVBj9/U2DNzJsZiOyaPMb1mzac8POBvFRX8mEz76pkqT872Znw0wzGB/a3FW1E/
8/GvCu4c8pCWFc4A7Z7L30P9LNUMEqrS1kSuo91Z5CT4Ehf9vKf5zgPZYEHSQ/Wpd0e1bl18bKuK
wCslOpuQ0CEX4ckEpfDjJZZxK067XH0mlmnXNBSAj3Qw4EyRSG5TmOuW9rM1esZF3OsXfKMlFGyP
nOtlPBfmmc+5nI9pvBHGNbPHGN+TFGpgZcGhVK5q7ZZE7Dl8MdWUCAmML1FCDG2tkeqUwoHHmH7L
kllmyN2o/Sg0u6N8ZGKB5lmgXit/LurY5B9HVszPexcQ7PrhgWIEZiwRf+90GfMTi0IZbxLGD3Vv
jfkqK68zYk/z1GQfgfnFxcPBaJivgtGN6wjNLYJYub+P6Z9iXThKKoU7bgWo0obst/RhiG8dr7Op
trPoTWAA/WsePpfjxPACeGrrwo/nyu/UW8HRIr21tWv0qDyLC+ML2dwpD+FliD/11A5JN5RVLmvl
X4K4Plzz5HGqqhKEj3T1m3eV/zHUXBN9UJlsYolhbaFFjjOHYPlIUM9HW2BA5IIGZDZPoL8O2MO2
eu6WMYXTnwAUMcRB9NOjhMhubbMf4n1pfVjS2gCiHq/C+IuaYR7+gmSf1p5I1Bi789L2wQOwsXLJ
cYcYyaLi480ve8ZkkVNQzUbLHrmaZO5LKzWfBimmVXArZfh3PzwXdfSd84Nx1wB6EiCykiLXoIJz
EInUm2IOG9qKM6xJpbmn63bPn0BslZ0VNm6GuImqIi9qPo0sfMUC2kVTCjwfwgfrwbtEOyn4ztdi
apOs9NhmMJp8vRLkuWZo2LNp4q+z+NYqyEdv9TINZzRkIGfVU7rAkZeDWgI5ICYSoZq+es1YzTUS
b9opamuJ0QKvKiv/apBCDv9R7CQ1EmFpy4avdOQl/YfaxpHT7jQw/aRxZvFDirYDT3yzK5q1KYZ2
ZWwPcXOr5yPyORZi1XjW1DtOXOTSRy89OOTFwJGKN+pxpsL3BPbzHUlqZUat6x2Cv65ZQKmuWRHY
j+8GrEXcoprN2z/U06GE6mMRvwzst9He6P6Q+3oMBgCWOdLA7iMtNl171i90ICCAwfxMrGVsXpH3
DOzYpAueBKtq92m66KAJnh+6LcR532YUGV0r5WfCToEjhK5Qglc2SykXNG5ldW6Yn5r3giIx3dHv
Q38nycimzMfIf+rwrCD7b8R9MdgauTEE5pn5oZxuc3VXcE4zVDdIfPID+SwOzRir1LgClvNXZvwI
mV50TGBSX1J1pwV8Gf/5RZ0ehfaiEQsrGoesPXfxqWz2JVZXNboYNDxMt7LcTYheeVx9NrjyiXRY
EPaGhVth0unW5BM8kPSNGrYzeSpq7sS8p5nAWIg1hYWmQALdKNEbbjX8wNKDuwuhuBHvWFxLe1G1
VY6BtFP7VkNaAbZKvTeyLcBdFZ80FdbgU+8fyJ9l+T6l8yJbT8bdrGxTbFywaB+Witj4t1fRSBIi
ALpSD4cew29mMx4bnJjzsecoFBSWaxdHgxrB1HijvEkxPEcucwO0uGW6vtO/lK78iNP5KRqID/tc
GHFrY2SeGAgR+KGsKy5YXFWKGgrqHgqfmIEz+D8njzmdmJFGnqvhlYtQXnsU8HH6b7J21nhmshpa
j1OPysIFwIrzv5xmxHYBaopLnxAmcRjqq5X/m1Lww8964UhhKh5S/dPP51ZAVe+mKcMarcjXdAT7
ORjlSapsRUQOBft50Y0feh2sf/jd+Xd4Jvt5zVFTjgbOJ+Q/rk84ZLNNMjfM0GKdxcDD9awJXOD3
gRlffsjDC8WqX6HycEHqkuEeSjsjfFTA4PKrZwZIjibbrESKImj0L98Fy9fWPtJYcnaIVRqYg4fk
V+xbHtHKsBG45rQQPVPJy5lZFlOz9qM2736D4OEuTZ9Z/BQGBGfV0SroxwJCD9erxaohUnM7gG1c
Z+YVbc+6wjuoj6eeXi/27I9FXosz1y411ozR/RklhTRU1gV837s0P+V+xaFzaPpXN6BajjcjvoQJ
Y+K5kf6Jppfm0Lf1VuDfyh+ZeLH6r2B+jeOz1B6LxDm5STTutNvZWic/urZtw22kbczYJbIHIUUe
bQqusmhTV+jot1p1oOCior57cog5admkkTP626LdJr4XXVpxE82vzH+Cusfqh5wcrO6mWp5cfpA/
FcqebmxS4dIOTl1eDEYe/1hSL5btuXYY4yTjjpUIY5CuYcODVXTF7BBwwKIXkcsVplBJd4TxNskv
hsqx9DJKYscSUhKC2KYYhsKfILoAw6vdcVQ9bg5DPQoNexfOlC3C1Cl6gxVt14k2/uZ+tEnQo9hT
GHP4GMYz83U6t3rSCSrfAaEej3nCQhlw1+SO2ByN8kayBLtyDomGRpa5OxcDt1QJRye4qZ67Vflm
hDKrn49E0cTnhsOLw9ovOZtAUR9Jd5UnCbeC8WZomb1GbmLLM0lZ2m+nIPxfmbXT1eXdN4GFwcAC
q3cyq9gY+rBmCFLil2xBdiLpoH9gm2esTSet2Pk00VCGY6NKDBTX0j005JQCdgg8Qt5fiSwfH/aQ
QApp6ihuoTEMOUIKZvEUf7Nas+GU66sptCzYT9Ia//mC6oGHLD8KwV9bR6ei7Wl0OZJCwQtIMtvQ
VtEWgCyUHhX4tElNSIbVN4g+meqgw/t29aD8kopIgY8PXIpr1OJ1i0XjMIOYwZeUIR7/LvNfKtRN
fO8cuhxF+Dj8HvRiHSRe+SYYCEMUwg6oojTmDWVdXkfWDgIcl8u7gehlK+OLzN3jpMUPrdMrWKKV
gFRL+AusxCEAbF3lir2AYY117vBVlCexPtYDLbtYW8vL7GNFO8VEU1oX5qHB9GrxOKKjDSi+wrEr
AxpPBJYF+q0Cx5lg4/RhsiUuTNlsXF3REYkymPBFSxNit/i7P45uRKtdLzK2IkmpOHZ53wddsBuO
D3wku0rg3Sf2XMQX1KCYZT4r36oOHfgFT7WNiRhB1skyFnXqjMi84M1xZb5fsfCuSYFLH5mX929d
f62m9xl7bamuY+3dKH+SaFUMrwocb0pyJ5y+8+RYGV9d9S6mtwSBK/AfD6BXKO2xDtjR7nr2nEim
Ir19OPiJsMVDts85J7gJEF5aQPE1yJxRffsi16NorNFDrRJp36vHdJKp/J5wWiEImCQ6ViP6DNW1
zOMAJkUie2o+rFPaolULuWsZHVWvRGa2AnGP1F+z3uiZuM4yErMZUnL1gWKghBEPvRyDQlp6ZYWn
eN9Wlyr60jgUcMMw9TNNt5REV3fOaB+RZ4jEPuPjWlcoKL3lK84ihUzPcGKsdpg4JwfVR6h4EYhS
IlDp9Z6gvWvi0E2jahPF8akAnDW0jwBfmk3G0so2uLcQ7G/QuEHs1hv+eUnvcUumk9AATqnXrYUp
LGjX0UefvXrEIATUetMYryFk7JDaIgCLXt/Lg37XaWusADo78A9wcKBTyrOGmic49Vd9ezCSTV6d
xnQz6jwgT716sGhvcYFxXpbVBeoBOw7gCF1H5WIDyhiRzB8huw+Lc82wNhKoR6kZ60mM3bQl8KNx
Bx1PNZIiY/g2M8Ep2ocxK3Dg2VatGjRqPqzvBo2E9KrNCd18v+6szzkxHUknVglaiVVowpmoFd/9
6B+Nwne7DEahQupc1VhfRwxWKf+5GNO+1fLYTtavauj3vhmY+4NmO0bYM4seGx9ZKF0fPcNwxFVH
M2ITfmqq7GToaGV0VIX/I8OVl9rVV9N1KdGfimYshf6QEJr10jHju0ZEwzYrEcObezF/GJQXFagm
chRgmrXlN1Z6hZZIsdr2aJNGDW+sGn4N+FJmS3N1Ge8j+rXlpc0JmSz3Rp8dnZnRJNp58KkXfadO
hVLClwJDO0a0cEl2z2TL2JYuJCPqycKuaT3yqwH1NDuSoDiLK6OxBEfq/ZWg+kfGLWXgs+lUt2J+
y7cK538mBHvoBsFk1UcuLkp2akj7phV3kypwXpPxW7ylIN0di1qdtU5Y/4hiiaWETMLiJAVYNM3Y
ngZt05lkDjZoIxEyROi3lxBzhaTZMYuYChkSlGfZTE4IeykW7yZ9akZ86bufzkCBySowGcgBFW4d
5nerMp2Vqsl/utjuOSF5zH/akvex9JjsmkR71MK0bluF1BJ5q8qcUj4L64icfEHamp7at+YdKKmW
NbdppRUQm7Tg8eOpESmiYHBslq8k9qKBjQm8Of8jpWJljN9m09iV6F+srgRla1Cwf2qkf2ldyXK8
2Dus7oAiC/210cPoEK2NwbJX14eAIxnJvcKJVJv3xR02pLGzsKpRuBTSmnci0ma72LYWpUuhE6I9
y8e1n3xM6Daa5oqfZEN116zA9od46JT0gwSz4wSNWTkI+YXgPA8Hih1taNKVkQKTwrtq2KXN/hX3
rZf/I4TfzvTR6Q2OjIgIgC7C8SpchYUT1/4MTSFL7hYXowoB2KMMoykovdUwkGIXHgYIExkOE44K
0svn0pfrsyndyz03WFSYfEw1T/xOVjAxogcoFP0yNoXXoCT2/c84ILAQL2lihJAJF6HBxzXsYrIt
HSuOJbtFeJvTgO4YA2p4LdPZ3HhpPi3TOn9cvz3q0ylFuJwOZJoMugc+TtAESm7Rq6AGFDDTInkr
W0TPUng0EJyQz0+C9zGx0lUvZ7sGgaRsqfBGnylzfZhYNirajLOMYWGlacPaYibOuEh8acNUPubJ
tqdBZ5GmB1Qs2mVmpZtB1Om7sZRvojSdhdZacB5UQl8+qGs8cKNi+w3iry7myCeXIwCHuS4fRbXY
yUBG63c65TEp7AXxobRP0D3ORQO7j5k3B/U3bIjoZOtlRhd3ioxwMzERcNLbYSEs6R10r39NyWmv
tDX6ZTJS8NwBY4WOYOI0ib+oUOKtqYdknQrrWngpTC8xF4MKHUVaGiS4UR80yqe4Q5RzrRirP+xP
jqgR+KdJ0wVtm0DCmZ0DBZBYgOJ4xcCct29WMy3tnSu1eXTcrf33YPwY87lDbTsg2s7CvRl8i1yH
afrK6mOsFeyMQoyKq76nBhRCIFBmN79E2QGbg6qQKRQUjrK/s1VuR4t5JKTiVofCgsA8qjkevLn4
TmhOtwXk0aQUaecqxwePzyKvUAlrBFMY38tODkZlZRDinacNHOwsVOgDuJez3dDxgpgqI2J8zPGe
dO+oE6mmb4B70I7X9th/NoPgVLwi9mPmP5WhHDUSotZToX6LGmGZKglavN0Wba2yKbgjETf+Yt3x
5nj2HdRC9MDUxH5GjoattSZGjqwzTvzI8PgtMqwM8UA2TqGzUYIZsp2I8GoJ7k5K6lD/Ul1fOq04
DDei2baWifwzTqkAx+PvEYlGn8QUI+keFaS4kFwiA/Coy6rDZdliRqVCFP01+JiVY9BCHSyV3tyW
zpzs1E7+MlUyuDKBaKs6Nx9TxvKy7nmepTk5aog6LRDOmNGTItSVgWU+slSsK9lPNpwYf78ztirp
e+4/zOya6yBg4kHoDrqI6CAVu1cb4ESsoq5ej8A0fWEBomjJwrxNjznTje1UU1VfJ9quD3rrmk/T
gxTYfSZJB38QZFsbUDwULyuheVf55HtnUrI5VfJaiZRHlMnfuWwscDNffV+ovRETHrKlVRn3X/GS
MmV0xqoX2bPiafwgb2gltYR2kUugt7BldInr54DhRB3/LBRkYfPXMvkYGkyVbDpLNuZcqxv20glz
BJtHEhqAILphixNfIb/3rZVCYgEyoAg/GMAcMFDg1nKIo1Svfng6VTdo2tBpzPoRxLp6AqNVLYRa
sqhtmpFgE+tjSlHYxH++thH1kWfvLa4uo3DCDq7pJ1k/z90hCtJfwRTfi/po8KipyzNpiLi5COH8
8YNxQ+KEhmND3JQLoJjOP/HYH7NqujMgpB0GPiKBWdZBS1tnVh10UebwlggfuBmcMZpPVkQbrV+6
TY9UFbRc+xrTC2WOQInpKR+BBEd5ZdQNfM1tmOY3TYkOtYhaRVazp4nIwR0V8V2K5OIYNDkaBGQk
X0RXKcqwHqN/GjG0dYWK/L3miscK+jSnPTm4No3AR7EhtqzS6dyOkvZdXIKAZezt9JnIyA9obh38
cUNKLhEJaYK4VwQe0ObpFXNXDqP4Mc6SziE2GA7111s5+UwCamQLf2y5CNlu+jriyKA63E4S/K+l
OsEYju+Txt4KYxPV9W8zRm8NY1dXvMfUTHa0R0oyj13wL+ju5bSVBnqhT2HzA2JJraiTVow8TVns
1Dk+lqirvM7QA4zi1pacWNQHYvMqAonZOi7h0vR43WmkEiWG+DGpwSZLdVTl0q7waTvFRGp2r0A6
RcK5rH59UNamr66ttB3qYD7mivmin7dFfKoh6RrQRTeEkZVahXKXZbntWKlNk8upEcRXqJDjPEVd
tSOt365VGLaOKERembnCUjs7WXoTSvpQCamcUcL7qd3UgGC+o+D7M6qLoH3o6N/9NrB1/Ankp7J8
CngaPUvayN0r56jKFvVytShm+hVlVim6zn9tCjhOwWoa37vWiyJCFbwBpIAseq9Soy9Tx+8+mgK+
x5DNsRde2VhtlBYsEi9rx3qbnhUFxG7uNg2LRqa2z3AkI5korM50+pT9WBpd3SLKJntMgvBjxizt
0jLSx1kcsmALr5zQMByBYOFxddPE5CsYwrVQ9IYXxdYxleRzLzZ39IVOQcJQQA/stBYjRNI9WHZF
gkngxRP6yerS9zuDlQbZKOSCZsvtdxNvi3+DlFy6HjPYNFWRo1SuqBLy2WTNH3WqzfhGyrHfe5py
1fx7wu8UKzhbyS6J9FXBm9EN+3Q5tuy2u3XUqoRXcgCmVxGO3/NkEQMh2GZwUIKX3niDeOKLb7NL
gwkxHajCWSG7K56uefIjGIcopLkv2Fa113T7QN+k1UW0jhE/QfTCZFd1GzP6oRQVH/ltVPYivZnm
XgX3PNU42QYZKqP4zULje9J/a/YMg0GYdAWwpQ4X6WI7S3+kGXN+wOQJjUS2pasGyt/AoEPMnxTt
UtW8W5P8TNTgR+m5qLgN7w2xk5w/EaRM6BuO1ARfatyqpJuFX2JIcbJkqj8+YFUYHiaZ+vZoGyXv
Iyy/fJ5IYB6Z13b2nPyUKRktbl3cegy254kdx/QdFa8e8guTjRYQN3mvkiuSeiHcaBJXd5vdOyPD
0i10XznPAtsshJTW8cFqBj9K797ZqL0olR9kXX/NNW5gct+J9Wg/wkg6pKrXzgd9Xg/JxSCLJnrX
wg2HZpjuTOU2je/k7hxmYZ/5wL1/kUWdDBHaOzJGcUmKGCUnuMidlVBlf4tHwK+XmRL29Rv2F99/
C2XiJBA5aO+mLz7mxMv6/WBt6vAIww3jTTKgG8mIkwcOmKo3kK/6oOKdZEfBfK4bYU+C3vyFg21c
yQMYWzhp50keNxBtBEJRWEDaJ1IU08VdQobNO9ZSKPPUX8MJJ+OWOO9SYw8Xj0l5gmO6MReBow65
ybPpksL1Xvbin1gNN/7UBV9UncARgifsMN2rg5so6wLFfXkp2TODNyM46/pXrbtl+U8QLnL8pNGO
/3QnKr8wAUp8hA8cv4JL6fPCn0PJYfdIFS8TzsxIcnTQRwpFdsmIbILX6HbD4hlW0/hELt15jGrd
pmOPrLWKtGODlIQqBE4ygouZyV4jtQSar5zpPxyd13LjSBZEvwgRQBXsK72nKJIipRcE1ZLgvcfX
z8E8zG7M7ky3mgTK3Mw8mX74HhC4o2mgw6zLHtezjWCHB7hbj+AKxL30fytzrURrCH81oZNRMius
oBWb2iv2iW7l/oBD6KZqb2lz4K4LEAI5EjNOLsFjfAh/7cWHBIlruob7ezrlx3zvl2+BdqpV5lwb
JZ8HOEW9d/7Mnn7yi4dUnk0zKx2sRjX9bIxCB/eO/cNBOHeYjIww/aKJLMSQOMjOofuwu6uBUS/a
lNEGh45qvAfWN9K7np6d6IEip2iXitASMC4xnGoUWvFbYxpBZId1hSem6dZGvg6R44wdyoiS7lpe
pgm8Lk/DMF7VDKg/inLwSRv2PAIElOPixnPGFk8otLlI9WGSTEvxi3eshHq8i8SRMLBUD7YCD/uo
fyjivbWPvvdRDS+y+GidSzN3FhIrnXMcy3e+dsH4DcWrC0i2gHxNdEAqGl43vkSzv6xK671T3nzx
JzwGKzJMHra+KJjfWU5wACKozkCT32xPbugMYOPhNeSFO7pTacpdhzhTrBjrW+bespg/neij7mhx
Q39J1nkAVKkbMIBwn0qY5M2ACMp4y3hMZthAp+NoNosG8xoWRF3M8B4M0IALJVmkRteif2dEMzGp
rS0BdxiBYu4xaeMUdwzpk1jVgTxS0oqOVH9lbsBI4o2haz9C5OBrCtkFjOik6/d+gHn53o5rvzxE
9sYxn7xelrMPwuyrTIwfI9CYDzDD6uoAv2F8YkKX2tjkbl32HLkDMLgq/JPLW+mBSbCKH6f4scdo
HwXpe26ZH3pBpEBrqkuosPHjF0qFbnF2EJvWfhZhsmFmiLyGzylF+AsQkUZ5zSGdWBcflbFw9rrK
d7vx+sNQXPPupg+07QQVQDR8cCRlh2Prb3O5H3wSIt0pD3aNewlVzAwYEb/jSe8gZ5AztiwHUFHR
6OODcZCLxWHZdDGmav9LCVruoSD1CE/ujCL/7uKpJT0J6AizU3IJqfcwhCvnpRF+K2Z3CArHnytG
8BmmmIg0hwWsjp5ZnqA6dweZWA11m16w7ERZgdnklp1O2nWMl7nKGWa7smAc/gcRhUodnXmix4N+
YE4xmO+9um2p28v2EanP6R9dYrrUkj+cWpG9jXD0MzxCj8f8lSo6ieBOvfp2w35G9nfW6fkJe5U+
GzMCDRnHHKsCNaRp3OBCr9TmoY+vB+2e19pmiaq5zedpdmrATPhz/csKFqgEbXdTUHqwjuRYfx39
bVLbi/ko3skCFSUYvoVBWtReEK2AWeTlK8ACjbYdRuihS/6ARnPMYu5Huyzbmlx/dO77zOg29JYX
UJqjDSMhAztsJw92tWkhHN5teZfBLudPRctIgQViwQ/JgQ+x3VCXYfvhAF9YRbm2mEvQ6KMWYIyt
UHlA6pAA3HjJoRfrIVgydhP1PiF57196i2gFHxrbabcf6ic6HO4QP1IPSeXeKKlgWIPSqEY0ooYe
PvCZ2q1mn6ptnq2KYVHD8URNOUzhScS2ZL5Z7VdkAN7FOIYkmmVgyRZS37PNujUR8PjiRiBpBozQ
K01ife/XhtjOcnpd4hMpLuXbSk786SBd6jX+QpCHmzFqF+weTwAFKdJD+AbkmszfQsbX2bivAANM
l4VU55ybGSyu1MFg3tF7VmY/vY7ZK3GAKJgzX+w699y7D+EvVUrNsPa2A671esOOalYsj2RkOXkW
R729xFjWMbPVWGU97kUY12bQJNaWtVKfXorpvZoRDmGe2t8tdJPp2jgz6r8mm68kR8Z2tcVwlx27
sBnBeWto7BnWo+PcPgf+ktheE3zIY5zDnpTbnGEUVy8Iqg45vbe+/UB4HqK5J15A2ZYFzRnFF6kL
0V+RwH9jl1E+lSefHeP5zPjnjc/Ku7bl1Sx/hfgk3jtM3/LAcqGo+yH8yaqznx5RTVhnp0/Jzs9M
MNTtaJcwX/65ypf+xoJ4S8vuq68XBpgrMb5FDfrsqifj7suHggW63uTuW9Hd/D8fyBj34uYcNdt4
uGd4duJ6z/FJM5S1aQ9/1rIXsE9XGgMLfod0ZdDxEo7byPxzpkHKJ80iIo4XXROuAJXqGvwl4PTe
RjjPsjya0d4hfy1+2OqiFnSg6/TXABExYU6ireHMaOGvZZ40yBWMohSIHegf+T1u/tTkG+89jo+Z
7vxycphZuLa6fBV7FMf04zz5Z7WfufN0tT+vPLLfKUYC/5oNRUlQsHp2+q6NDqmIMNjV6TUsMR3q
+SfFPRvsOez9ot8PvC+Kp29MHXuIDX+gdrGKhzwSmnYjTja58DFA4ple/TYlrLl7nC294TrhxCqG
pQBWPpRsKToadZYMBlqfZah5x35a9pgjhoURT3LqjBH8rTPJzX+bhJOIBuu3pnsb2QPL/crPt4XF
PPGkECfK/PcSt8W4GZWl+MxbNERM+i7TqZBMsySVHPMbFvWiAh6iY1IPXgkW8LJ7zVuRI2mOCxzD
VoZizOnH6g4M00P50zg0fBykjglAv8blqjD9QwPkVesDf0VG+O4a0ZaJ3IcZvxIsBfLIaEfORNGh
U72n9npRdseufhYwg1tIF7aykE3n8xphYUTtwgfGFGdhUPVkmHMtYsHjcg+xKmUw79R/VqhtFaZU
KWn9eoyxue6jsFsqTIkr5y/hREctktoCXMbTNHmuCJbIEMyFH3APqEwEqdGRG6+4WQbQ5mB0Vkxx
XSNbzCMUT9vrR8BTAWuTU2D75ZpkW+lajYzyXR3qfJMkajIrG875Yh1kevUxOPE/plPLsvlOevt3
SuvMEvoImw5YV1hfkFuw/NMm4oVYMl5cbyNzXlbfqq7NMQxq8qX1Srp0OYqbsLxcFUCgmmEKlKt5
PIX5uOE2uX3kZrfotAXuKE30U4B1ziUgo95dcXDymFYL5i4mZpHQZiU7EjMp4R7io7tC95c4/huR
skuloF4M+IsytFc1ieiZKYHdDf7wDCRTRG1k/FzUtLgzk00KUJ6iUqD2Wd5XjVrChwjersmduRLu
SFsUzN/oF54LWO4NSRAGYAQehc3z3tzXjs2mVWbP2GJW2TAdUm2dNVdl4gBp+NvkppA77VeKXaPk
Yn7gfEJ2TFOOWkS62o8QRa1uWCW69dSq6kQmrbGGApqJiZGWiDpjIQRtgtBVSB1YjefTyqaJLpFj
OL44xxIwPRXYKNtkUy+NvW36f0oMa7upa0RJv1xnhvNR6LXCcbL9rAfuBHYNuiWfDbJq5oWDbDjG
youY5t3NcM+qrSRSDQEPQdxvBeEMqEAW/NRC43FQ/Q8lV58xtkSqrNrOuQ40sQbTAqIks8AQ4Vzh
0gSTQTWbRQreyzdzH7ma84l/wOZtLkgGKTHmaoWoU+Uxf88VZ53kLZdAOEMSjaCoa37vRtzKMGvX
jj4FI0t8HX6R9fsILIbrDjSNZA3JWWqgAi7Ns8LKr4y8L2PVW/N6QPspElrXYPA67J6T71x0+dyo
hruS5hct1rVNrP0/Dqg5NuSheuFhNlQL5IY3YiG17Z3nYLuiXeS3q8OCWRcs5z7nchczHpUFgQW/
iO+l/UTc5Zgu8kem5doqGhFFa1BbUZT+8qimxEAiKnin/6DiCtUVKj+yIgsOQ6csvAgwYaHxGbcB
iE7ut2NVLU5KpLLaDnrM0dy8Fr28yPa9FkercLBB2DvhUeMwDfDsdOAyx47TGJyFEs7eTS+x3BTv
+buOHJFGDSgZmraoiuBAavJHQsrUAj5OtwxhEGOqJ3aWUMAFLMXwywYAmmvfXSHEuh9G9orpb+PI
DNaVoU2o7/BQ0DWwVrSdqpXf4M/HGPbgUS++8Es2I7mB78IUswH6nPoGhqYnUftW//UUkhDJcfTs
6PIjFPqvYT3rV9y+TClmtq8sI7yGbfXHL5GX/yJurOJgDNhtsFYX5LsLkhyosMxpKUszuJTW+LSE
be6LUizN6NC23xL10wg5VmXo47fEQZLgLNMWDC5IZOwDF34qmxRTSHIlGTQf1IPlUG0zpwUQKxZj
y2w/1TdcngBl1wtCbtMi1M+CYeBd+fapiIvUNzu/8ZslCCos8864rXwGMeyx42wkCGQudG6glblh
yFRgWVf194bTVBeD6mpqYq5oS9nJkNtC28MT7bjAKyXWOdKlOQbdv7iGXXVJOwv+csTuanOZeos6
hDhlK5S/Hg6o7v9A2OV3RmPPGHEixwm8LdIAwWXH6I3XFG+ayDFUaNjkV8y7xLIevuoGPSFNKmet
jFhyFBVdzLKyfUqxSij5m2FyzSjedGwroZqIH4kI8o+PFN3TJ0xlaTsMAxzLmpw+LH4FILt4Ksly
6B5fyLg1eMCmZEUUfTWlN7d51mO+lAwbXQyPqCDQGxj/lHjBcT8s/2FgnD62QPwWFtlMxhpLx4NT
BdHZMFbYEr0MSVfl+wNTnOerrvUXRrhpdaJ1GoJ2dvPRi3XOjYGsiTKzyqgEL8x9Px5JCoXaUZcH
vX9UPHEOr4sI7mAaZ75z5RSFL8fQblaKYWbVik3RbmW8HMetb+xxK9D1G7LFHNx+pzR/RsWHBCZM
zuLso8iINVJ4vMd5mbXXrtjK6NpZMAnfCv296/Y4ubAwWmQn/DfiyLX80jiRKfxVMV1RLMpUfmKB
N7Laxxa874apgXlJtKtNmoPkKoVls44w/pgUeF5ejov7/VsrD0N+FPbZTG+uis1zrWGuVy9J+E0C
I+/PrKqBebDEphu9+UDwqwFEzC9obqCaDuKQmZgK4e066yyYrNwzgCPal9pfJ3uiesOwbFef7gi3
ADYNZl7u3pl3LUg5xPHVzY+8jMW/2ZDek+CUOH8cmCz1Epjvyzb9c72XlfylLgRczqUXv9Pnsv3p
o2Pon0P92dZ3EmWkkwpWSOK1QpnkUeiGPZvLrWunDMs/YW7d/uTp7wX6O4CAGTx2/F+N4BMmatIR
WwCaLM+Rspa8qIXzGoaTVG/s3cuWEEZJ11Pi/CbKGknE0Z94XDVCyD43uUMo1pF7FOVXZzzc4E2K
Fw+5333wv1jufsptT3xbk39uYxcbplijtiMVnjcr+Myk54Q8CbJ5v2Fmnnk+TNvFUNRa+z79nTjh
GP2xi9XVe0LAqLlX+Y05dNJeWCd1/+TlF1P95YJGHU+J8RE3pETVejnmV5a/ktzjtkg66iiMtwRA
cYM9IhqQiqyLQEn4BB6PSdlGLiZcx89oWDc44Q9ShWjr0qW3Z1PUu9J7IsJsg/Qs8agmhyR9Dd3F
oWNcJSRv0QQ++aM16kiZGUfOOijZcPdByWjqMFo5F/EzIhqp7Wl5TGPwDZU187nMepKAV/bw7Vtv
7uDlIErMQuCPZP29bJx5+oMGRjU/SAIlzUImq8G7CqObhfSTy60ltjkWWqbFDeJScDYGQPS7pNsa
3crKzmPFrX9Xy2WlPIKTje3Ph0Byxi1pZNskO+jh3hQnVCpnWRSLAMR3tVsBuNrV+Hm9XWax/a+L
krHaugxvef4gMxPY+8LbVrAdamiv27G8CF5Vyeq+7u0tcKE6Pmjd3k3fbha01Rg3JnYu76iGd+kd
/XJfWxiSjxAnavuiom/63tGU/wplpVg7sk95sGHIuKQBuQHOfMh6oh0bY+Th3Q2UpkPyxrExrCfP
isOgZ5kX6BtnjSZU1vwWJ2t2WCUOpJPpuL8P3QsQqoSeUvOYJhcfFkdyUh2CJ4uOIsboZCxrbHX/
3vwAVKS1D7lD9Q8uUP9bwnXnjH2XpS4Y9h4dVOU2SZ+cGffg356t9glePn70GPSzXdbdSjTTYE/A
UUgYjUvfeHIIJgQVNetGO/BoRS7bz4mfmZi1HZ5c+wCxrm0XgHu25MbM9N1q/yDBc02I+C7wG8Gi
DJbSPCa71DpK+9bFSwI/wt3gukMlM7JNYj68YdsxCIIhKw+mveioqgemJ5Zqu8EuS+sWJsomWDOe
48FktiTXrEFJiGq2DkNiZSs8KGAgYMPhZHLTA1lXIa+k2DqdU98mWGKsE3NzKLYa5ramJT6Pv3OK
JPKYkE0rdYLsZC72jJI1ScCie4t2PngZObI7XCZsSePtppq/xhFvMU2xQ4+6BimZEyQjcMmgBZRR
etZ9d9dTCOE14LDMsfjMvQQnSZw8u94BHgqkSIFrA/2CIMOIKB4DOAl+eihVBsbfckduMkaQa+Nx
GcS3BbG+cxXcW+9Y01FRMpsBr+nZ+caa6oQgqaSLrIyXk8rhV+rLTS3s/9iXgoSro1JO7X4131Ck
O1+laH97bwRJHCmMNJOy3fWVfTO5IicC10fmQbMo+Ld657shs4kVmROHoa2DG3NFjf2SqER7aXWw
/W85Vb5jo81CJTVXvTCmFSAAh9at4e55C+6iW+4hSv2nMgrU6/OqQM2rz1wDj737Gds4SsOX0xEX
6rsB0FXkT9MffyOw1zoWPWldXl+x77flQTYf9Iy63q7Nd0G3NFSZzjLk/sQuy00+csxKL4o/mHst
3eA/JHxALsnuWmcV2g5jipCHjRzZtiw2uEL0dqM5Kw2XtDnv7oN+wv/dZUa/9h0QusSAi9HWthYs
f6mvx6wdL0JNsne9EtHOEDD63J9M6T4AJrKYHkUTrwmVGVp3zEf+nZqUTRuBNra/aU9dYwXEzaEp
V4e43ALLm+Ny+PRA78frmosV7U89xEYVdJCz7YxfB06Nh6VWZ+45EIxFUq2zUyQO5MfzYdNqL69k
LAwp9SMj6Cu1+r0jvGq6w6wu5dEt13W8F/mWoR01yLhIodjjAOMpyLMfgG0MTOSEsK0JDt2G+N00
fRhayRanOmDOik2Vdw+B2h0ezkiiuOerW9vt3iPwFlOxKqmD7GZkeTJlpSphMm/AN88DcpWq/RF5
O3oOecSZESJcFd2ng+kbccSB6Oe42puiK+bXqH1XdYBl6Wkm/QWXQ1egCAJC9j7S+hLVFBG86RAG
JZHRvaT+B65hvGsYm+q4WRTGugbMrWHrJOsG0/ukE0artilXjsPRDCSgZoA0d1naiOwXhCE6crMh
cexkeODI7YI7FjQimmm6jY214X9KdJvOXqaRj5n6LRi8dYyJKmbUAoQqRRlizVG4H44P4RE93BTq
Rmc3h71EEwg2cRs9h0xxPTPIBwTNK7T44YGK02GXBdGjF8m70jfvMdfOohNcZ/F35UvBBRt4IJU3
rwjXIBd7hnUWQFmirUc+zCA9cKxZhVPKMqExmClx/9f0xyihbYPTxZvfLKvqw2pyVjEApltfoHVt
rZHnVkneHWgumUNCkmx4a3+ikyGgpsN7WEHr2fb1W6H8lEhIubnN/X3bMsdZD97TtJidgu8TNned
zGN217gkZHXsD1ndbE3IYES3ZLXXWLmTSDJV/m7Dz374Tb07XFYaFGkO5QqmUSz7k2OVG0acX/2q
xa2oQKk22Rqm4xdaU7k3iPm2qNQ7nwxizmR0ZtiXvFim4Ec6f5eUd7fblsxI4evmZgAXeqjSfQE5
VUTRqnzgUJJLs1wyd0VcqEx374z5xdF24H+7Eo3ok43B9T78dNNNPQNJvHI1/CCE/uvz1H/BqxS2
CLoIEuaiiNd2dnWYomPZTLStX100jDVp/CV0HYojlkc87d6xrJpDoXT8bL4F1VB+1XgMGmpJ00to
vxnhb6zvXYeZ7Sanewz3JyJqlyDD2QnrpdZiNHCtbl9FNC9ZlYdPrz7EyZT8dIhEE//WrnB3Zuji
iy59V7yUnD+2QKvG90t+1kj2nXIZuH1ATlDdmlHVLgG7qRo/iIzcW9Vl3x0B4lPw7vSfKetTxriM
rjmukfT6IYMwcnSThceZZjDAwnMRND273vVINIZhPpU4hTUjNmXAldLIEp5M1OOEcbbbD18kzubj
XA+/rPLbNDfsqIm74UgTSvAuRxUskfouJpvAxStY0a94Xy0XP8yaIQmeH4hc+0Cu8SnpztJ8WSpo
cwzAj9Q+ZhZUomeK18VAs2wXY7mLaJVJMPMd7fGrHtN5k//AhvWIw7hYAgl1avXaGUz2OCZnu6b6
RhHs8l88SWnk4AOLz7VDFBYbP8paCAmmtB6iBxvVF8o8c7x9bzpMxoc5ZybDe6bFD64KLP5KeYjD
i82hX3P3JDLwoHMph/NGwdXSHveFelUAtmLCm3mmCWHkM3BnkLXmNf7ImB+tVg6N949fIwLdMDh4
wJKX4j6pgAFrOAsCauseFR2o2qguUsm3EHwZ5MM2doRXMp0HYb4YOsJWNNu4MS7HHLJQyCX3blNq
OMGK6uFbZYmvLIMFpZ5H/PlIi5oBc8xyLhkLqfFHgWOoC54NH7zlnZgqzQmdIe7DT06XXQ1bShJB
iCpYVHR/MZ0OvJ8J1iM5AAkkqMw+ccMTLQkzbiA2VSGR+YDgmbcmlp23rPkXU1EZu3wsCQkwPWBS
TYCfgeUs9A19W8TKuudQ75GJVRqkEw44XOFBZ+e81M140wD0rJIJI1nii4c2oRjvYd7O5dOyil0l
47Xn/dGS6c6k4kw8r3Guspc53DlULjtYr7loRsRTcgfygqevGs88jGYwH/CbaVPwHAB6wNHQQGul
UI7OLIeR4NNuvgfFWCX8vAlu7hLFKmNJ7xkzlUQKkqrkxFZxQzZ4wc0FhPJ5O57EiOEx4LmkoU8l
XgYMoNIyPlQD66nn7TuqI6ncZLqbLgTvnYQLb1+xs67BTC7oAl7AYAiGCRcJVSE1QG9ZxpG4ZYQr
kJduu/K8lE5H7SeObQ+nuYf9FUyfpOGlp3gKs7O6yHVQmh8pYzfvf+kg+DRK8ld2ejG9gZsb0N5a
KMzpOdR58kRTnjosBSxQJORko9k+7y7U1lA3t6FFbdGQfmbltoxoqoSOI6W1SVu+i1ZdZjnGiBzm
RjX4/0KV59hj5+qb7CcNu31r1qia9Skqeb65gI3FAH7IPgRadFeHDCif/gfy7l3ASC3FJZVMHOgy
WM3EWUyctDBtViD8eDDn7vhhtRpBV/VE6mxWHcplaedwNVvW0eRB5StQQGiI2FQPLXDtGlQxjOUY
Iv/IX34JyySB/D786sGv2lRLPznrSzVn6ChavkmVh3wk9EFVVdfybe0Kdd/X94C32y67xVCdO4Z7
1T5kphLF32X3iwNK6Xkd5AoJ1o235i5jLhflv5RZzwd2g6anAhNlp+Yvn7yYQjSltnh6eiwZ5QcO
1wwA6lA7T4GJnKt1E3AOHNwduuZoIiZwEBPhcPIzkHgp0cOICCgHQUtZqnRGMA/rtJ679b7jMKHi
jxm28EW8gMS4fzOwUMGNHMNbGRHqn4Yk+OXUSeflOpE9q/HSjC8Vm0UZvwz7Z3B0zmDTeOumNM8G
uqtUaHcPUs4M3t9AfyVoHfsyEvdOSDh4tr81YCK4oGxapH/Bv6DzNUXBM8LXqkT+psqVU1gDD6Y6
yFCIKPI5XV1L+zQsWnvk2QS0ZTo9oy8gqC+/pQStGL7sMJvB1sb9SJcMmf0+PAOwmsmQ0cJxUCvi
N/aS/P3Ogj2gcg4rGHVYYTq9g8vJ+D8URz/TlpKpbpSFi6IzyOlYEEsgIvQU2GFTsMH5tvc8p261
TDYqJyt6/dpoB3uipt67NXed/9M0X6W5zIr33ifGPCO5XDeQHqRclH55yuIfPz4XmJ2H5jz4rNGW
NSvI4yTkq3S72UPypeJBQ84JDhr5ODP457v2oo+fLSC6ANB6u1FhNKmcj1jGPKOdm4WLZmxNU2IW
6GvyVWPhatyI7A5R7xIJyt35bB2RxMWJ+mUxvkz094ESROy+c2N05lK+QnwTJYut64OYMmdF+ZNw
+tZxIIf87M7UBJayG+X49TNj2Bwz/dKHn64C7WzST+mBiTzw6HQBarSKJOLByR58Viy0N82khcL7
VxKaaau3bHhTiYZ2XA68tsfIdq8RvAeP9jIRfUhcsa2aLzIrmHmCkxetBV698R3j6RN20IcGtoB9
9fP6jbrlAyWka417zchkkdQJR+RdFcaLKTybEGdK8Yql1DUWsD0sH5A2KVRJ2YsP2kAnzV9hVBxW
naERHrvlDVJsg1r59U9qKo2qLon1cREDo6AyriWU4dp/pQjmFiFULSEMgoug+qV7VZykMPDbGAvK
JTtaCiVko779CQp68Cx7bqj/2oh6DJFtfa9fD5m+ONfZM6vqG0d7JcLMyQbbcfkBtlgAHhHKVifM
Ewwg9kFEkfY2wHZalaCkis2tQxwdpsga5JQHc15FktqAyAfnKv2MuC63NUll6Ei5uWfu7njtIgf5
w4yNtjC1fTiDtbGYoXE4toK5h5XOKNeFlvNpR4yzeTzAYIroTWV96Tjnw+thbzPqV5iwohjuivU3
9uu5Rv6DOqawv/feM54cul+1qTJrwOc13VlQSXKl40MdCfvuMp4JsFeJ89E5ZGW+Xf8n88jrfyTU
WxqQQqcwd/hb+lRLQuOo0oEC7nKRsKtXLTG5aLhA2Z9L0qlT/wYpONSS3x4rCAh/unk+kdGbxlgU
cIAg8NDSvu54R8ECaRw/4mhcdU7C0ZnxJq+p+cC+EY482TuIoZA2TX+fkTt1ahIYTEExJGS//89w
+GXj4p/KQdMdKGnrrp32qwSU2fyLY/5BB5QBhY7EP2g3YFIFqpX5QUUxV8R/t9PbZeibaaLK/0cL
3MlJCR27X5OQrQxnx+NOEDaLEjuYEv+yDRXatS8Po7pL0nsMVRLWEIQi3Bb8gWN/XBp0xQquvs7w
pRrmbhwAJXPEobI5R24ySJ9JvnrFbDcGKk7mTM5kTlpoTbryCiciyjESClr3wy/2SXz37H82YklV
hIB2v/LpTUJBtrxubRcT7bPr6dMxkF0uKsN4kbLD4JDrYR/a/VNrFylnja5QCBWfC2Rbjz0mZ5Ak
W3fRwOZ2u4EhJYTv4mRHdzR4+J+4PRGckq1P6Up2G0lrE1QkCb2h29TjyCXlucWwho9AcAYq8P/w
mvrVw8rxo1joItS+4A1jfF7jMpvIx4aNRAMhPWJIX6ARaL/+dPLFMq+6DJZ8wAScdkHP9zatNzmH
yOjhhA/kpLhLEMlo/WJIbD/kcCT9U1aEul6Nycyi/DcB4bgkSnL/iCUj+7j5iitjWbkEAauf1n82
XrtWGioPxnTpYZmzxQfuU6WUnCL/mK4ExVPSTIKjJ9GwCSrremqeTIgm62+DcoG84nGCSTwqPbl0
mDNN/XZgDQqPTmsqikAfEiLHAYHrxM6p+uLGlLNc62Q8VOvNMX87/xIwdhOU1SUeHaE727toFDWP
vYOBlg9Kciou9ogjwOtK7lvJxjVWbN+VulPlnurilU1+3h5fYfPw84JvGXmIekOPwPu1xQDBacrM
74wbGusjNy8N1+2ED5e5deC/AmUnGAUpfKyTLBk54FOZIa0L93vQP8rkkdMA0TqEIabYZgnXP2lX
HO+hE0BapOfeZjCnTCoGU5+QwJEFfoy+zpizsZd/DgJrYrhVnzYLodtyvqKo01rRKXWDQD5MdU/O
jVFJahLEb7tFjD8vy1CbQCrA/IxynKj+rxXgASwg3AFw8XBYlcTjuAbb5GyibGXBhGmTPbZDfAm5
arxissc1hkWvpoNxarfcCYUcIHeLuvmyLYRTZ5Fi3FSivVI1SK323JcUxzwoc+wNrDAjV0bOhnLf
Ur0icN6jtJejNddXlYfkAwYQAxseC0AAt4qf3kAUB/8JlS7/E+VTKzjIMHilPGBBjH/W8DBo8BGD
dSNhiDoLmp/5VIBEsMNPQF5Or8qwEXIR0W/UXpPJdSN+YsR3XfzaOpQehZc/j+oaiyP/FF11Y7+p
hyNej3mvuIiuPCju2Q1esTWsxXBNfjJKFgL3RYCtwKkzvdlRgk01/RxZXSxjWCTFRVcZrTB6soPh
VOKsHQiVdNPG3l/pEOe+U8wY1qO/h8WHgpQB/wTP6VDvFKLpJcmUgXPudAPzXeLw9LAtKySgkitx
ZG+78RRjO5V/Lp9QzsRSyT9qCOqT0GvKH9ZPr7EWseS0bAML+L+1IFw3tXHTzPAX36rdAImIxNn0
Gm032P84XT6suHRwrV+yTiBYfTXuveLp7VmvCk43Qd63nM6NzTiQ/SCOBrEThEfot1cv794zJWYi
kPOQE+Mh6ozykvVXWR1MQpLRnBTELAYcxDwTsR0QjCrU5ajoXNHMD497jqFx1YKUJ1SO1la1Fvqb
3tOvmWUbkdtnygZGXBntXsfdjxBtpMyMlISt0ebumsEPbYX5ITue0ZJEbYwxzwnc71Tl3GS5DKL6
uHx2wFnCna5TzuJy7YVGB6MQiWSKqkYPlw8jYUZfcMzK83Ld+imO2Dbdq2YGLKeoP3ts1sLwgrVu
wZk1pd8u47z9arA1w7jR7UuKHjxwrWeveGXVsR/ZDwhtqWwjSytwl2GKEguNzUFm/VMxSmkdHh33
K0tYSdJ6lVYmEVofH+vKF2QZqYzJfQ+1czBgIVBqgBV4witMA8b423ZJChKUsL3PNBx5iTmuZQXz
C/yzTBGZHcr0lUH0xvGl9O3MnhJNeTcflZxj/7JX8WZafnzPBudEB5ACtIN4m481bzTAGdWdMusy
ZvRj+NNohND0hMPuRKCxk5Wu/mrD0aQZCuNzAIc1weI186LJ5qKmwUKIBm5CatybesRYViJcClLH
5aVzGUz1yeSUBo+NQyWy/0yP0taQ57o9q35FjUi/DnNc0m6pI66C7q8Ve5P7//x+bcHYzVSfLkuK
kwDZdMqnXSV/Fu2Nen4e9Lum0nlaUdJQdP/gNjDahjdjQ0PRRmOp/kfUeS21zmVb+IlUpRxureAM
xgab7RuVCVbOWU9/PtHnnK76m4YNGFlhrTnHHIH8AR4VnDoCQOoeo7KwFdkoo5TFhOwcqVUv8CdE
f/6Il2VH1g8McBgzksYHjpgb6ZnJiyR3CDs73RuwdaDIkrxMwmx7AGFcyUNwyBaRkj5f5dvQXgwy
IXz5BEG6Lr9SFdwWFGAaYffKOdNBfYboqFh0Cd2Q7PK2c9VZXSuyhL1ASFxHpkskqcBc6Qwcw0uB
GSYUfz/8IjRjo/Mowr/C+0catH3YsXEqqeklY/JpmripTdM+T+iJGRXt5QZpaUNSgerFfnpQv6Y4
AHhVNvGEaTbmEJ1PbnbGmZO7cWVESJvybFfRP+noRzG3Z3yi2jmV1JiSDCob3yNxURwWrUQpwYir
l8Ga7jOWzMLuTtqnXBCCXQeD1zT1CSnorkddiGKRAEBEs3j/4qgOJ7HzdBGlbmUNDJVYlafFHrJv
LwWR8iz6iXIhxeZDHqxPOsEaV3yF3S7xa1cnXobZD6GCYnrp4wQM7CvohFPeJDdVmc9FAJW9k72I
cbzxGbTBSzlY4VHVJPoQty1Z7OSqG44T7lG4KVDsKqQHTiFEZ3LlFHQq02cNhOF3R7/48OlP8sAZ
4hP0vRzM17L+Zb8Sv8Lb2qcZrvd9cm5iegepXeWCtBGmL3gVOb7zg/LIJxRAmoCFR+n/w3IB8Wj7
zQiM0mfgTaNR3zdlSBBRgyy1rpEkdaJwVCdBJRlZXr0070a5Z7FTDxDZyBBJMW5Vc0cXmYv++PUG
z3cdNaC8KjFHhl4x0ixlXYzLTXvdZZAHC31dBQcjeOJ4gEPfe4KNAXmL0U897YY29apUw+cmA3Jm
aSGm4nVEiyCOpylyqszTdcaUroRZmuG/RD4vJ55wwAgzR4eZLvFCQw+qYGm/XZwTCJF1iHO1NxQU
S52Rbss+YLW/pnOywUGQe/agUiELw1atoIfDFSqdSnFj/2A1H1TCufGi9LjJGTeD+LsZJgUyEnmp
+iAIE9Ybt1dJB3j8mkaCaXCqiHmKChTJXb2du3OJAwFlrRnfZ3Y/iT0Ij7/8pRqM177AIKXOW8qk
csBswYAIpGeUVT2VLOK+J/aO0lqcXmA8Yube7gya6jryOqznCXawtsISORBpzqBnALIIIPK0yEDV
gGdTPV4n/wTyKGeyfaQQN3Yh3yLLpYCkDeIXup2CCr9BLatn0tE3mJIXOqHLE7iQWGx0NDWRDic5
raFuMdepGOboXtPV1JbWBtlSerolY7cZVUK4fI0WL0dCHG0SYNYuize+bpzB4QKapZxBQEbooa/s
Q788BxkciuYLipWsHroyrOyeihj3m03M/p6EPEaKZO6EPiesvbnXA77PjHx6JHnKghV8JmPNsJGI
94TOOx4z06HGGlgUU52qLuphK9XNfAnmdKfkty6MHiTV7Fr8Hlobnhj7W0T0sFEsglrlwBs7zFG1
69JgnSOcE2DzDcJ0T6rygnFpnpboHxE2mHJw1HVACRgGUwoDOvKHnzCHQZnr+B1JXikkjyhLD5Cw
tyIreKzsIB0mk+UYsgl/mwIbGAW41ICOahn9SDcKEcfK3qKZ1KregJzmV4QQYVq1rJ6BgxlJAlkh
dgeDZqT9l8w6hncio6rhe0ZVdDB8SkiiqyKn6YGZcM7GfIlIcWMMiCiGIBKXnJEe6znByJgOVvXo
1AEApm4ZKpmVwIipZKG8yxEoSlpL4goCi1JjH/rM8ujmp8JrDVujI1wssKKGFWtMnD4MDnFxmQil
QnmBRCrPLqUwkmLRHsdgIthQP/pTSLaMvhMXikP7E0U0lK2EsDImBpVc7sD0nx3+iMwMcOuQMxQQ
eOuqw8bACqcnb6ooxI2SX8hbB275gGt5kpigYq5Ajp9MgBe1U+mG8HHFVjskWfwZNdpB52bV1Leg
LTwdUsaE7xk3psUYm5yFMTY2oiKRkATjVnuIhvTTwxeF26BQ4pciAgvp2Jnz65jPtoaDO6JHAx93
XYJrUFfAIlizxATM1NE0Xkadij8WTj1SeILw8M+Tn3NyqQgxiZ3oqJzBr4SSECW1Pgn3nCApxGfA
I0aCbNCyjlKRytvGB/CSzftUyy9ooiGKidqXzmijgqzO+JxT2G98C07S9E1/PDR4q+NcZP1biKRw
igIU2qDc6WvgpmmDvqfA3Jk+h4cN787gmCSIAA9mvZGB0VJPh0oCqZFp1mH6jPEuQvBm0Lv+BL0L
Ll7TyqFmwhon25oM62IHAtI8XGUssYS9KtD7fJN9CjFPUFPH1M66YfReNGe/hT5v0WWD7z7jGyEH
YNJAZXAJAmCx2n/Nom8dV5npnI07qdgx9sH+S1KPg0/3hDREBnTyp8+/5KwP7Ndr01v+mTBudjyZ
RLSmOKyMPHs1/HIP4/prns2nPxupXbBqupqrmHg0NyNmC+ZI8ANENo0hxrfRid1u1Oab1XITBMP0
1KbX8lmV7xEhw5R5cJZsn8FqjRaE5zqe0XjuTYHm2AkJSZm+IIrQewXWOe00V0L7j33nPBFHZ8/q
fqINCckPlrfYZ+HxgSZuI5F8IHziyCXmB3BKM7oSOWJBQOxMbH/af1lnvYfs27QFRN6yV3ZkoGNv
WG78bunDBIxbxxF7vjk6mtOnkQrGCUdIbJUAZ3R0E6pvyrYyCISQ1dzVbS5X+FdFF0IY8tex5Q9B
3cCs12sK8UOR5tFWR2aw6aKE0gCxwui98uGHO8YcvRI1j8k2O95Ad15u9WXaH1/LCOMZNSAE3rfq
tzpOup0aU1FoQ7k1YtDqzuD+7x+M8fbK9Aojfp1P3fcoYzfUptmLAeuFsIaFLckTAOcOWSqGJtB2
tJMxHkhZgSfDHTD0m5p7WtLWY7njjuO/GZha3WYZCoQz8Zqq2jjAhy1ceGulqrc4rN6yQTvTDznB
bo4QjQxcEPNt0TYGuAEgL4o8BC2D9iJliIMd0WT+7IjDJozpR8bfQRfwxpbciSzp6mFJX1lIcTEc
1XA3qxvWgUZAi42C05PVFyNFMbXMQOMXhKNKGJ3EjMV7KOIX6MkSHe4gxxslc0FrYY+KRJKyIKPm
IBYjs8sWnCK0MaRmZ6/35P7K/k8KMAeTNANCGxllqketvLXjAXC6C1S8hiBOrHS0W+mA/8i2lx8k
NmfU9oPwEw1vCgvStuhQd+BaVlV3/LwlajxNfvTyx9SjOWUnJIxx/kLnAxj6yWsYybHBZrz4WPi0
nQnZRMNv086Qjms2dzlSmIlpb/SKcwx/heDsiJ5Y2BYC5PjjYrUynwl8AO0S/+HhWfkbyrHC3xBU
k95g3Kkso/jbfi+xCL09ishtsgEeg4++Ty3aZ29dxgBx+tRqjIOOQejO/knAow9icYbeuyuw4TDn
zWqC4m9QAMNrByuN35RqdEvxIyjR2FgIy8SM/k0uxcnOijfV90IDTSvvxm11tG+0yrmJsZZtZS6W
uIlAJ1xvNejsINmE1+SiF+A0qlJaDjZuQo5PByV9oGOiBWN8vCDECUsXLxm3p6EpL7Ip/VjlT5TN
TNsgEqBFqgFw3wXEstZ6TG5UcbjMYFLFwJNRJMFiAA9ErkqY9WxRBbNdflmUv12WBRBVrCvbmGYT
yPst1NIm1xkvBwWblzyelNEEnSUFsZPVxp47egbmikFAnPe1RpQjaT16cSoPqFFi9dJh7K9N2kop
rRVQsqMthg5Dsc/k6iLl/XkWmouEqs4P6R9qydPmPUaWJ8HI7xkqw7AW2TtKz8hZEOiapRGxIP8j
JQxXuPwtl8d2k08Q7Wu5/NbUAYUOlpB571UjHgCYeGqoQnrxkmQ3dD6rROScy5jbhaOGc8o1Vsdn
KoIBitGS5AV/Ak8/etga2Dh8myQBp6uN1lzS4YWAY7NYK8121AXO8q5Lbl2CD59v9BcVDlB6LNUu
cUX5c04hvQR96wXGTLTWh0zdFSao8JX5FuXaSeFAehRC7eQPUBtqKC7V0NltK733Gt6fpeowg7rk
RCHnJNQTPO5a5NghTmLsgnTORP6j1ZuBUqTnhQH9U5MekGImSy8NQ0cR7Y+N2a+OXi+jA8aYAs8l
WXrMGNVPpg4GfcqxfJDTzGkX84CcrVpmebvmQBYJ2YAF+hsBcXDdfw5YyyT0LMtkbbk9RvFHkw3C
jYBy7E7sVeBJCzWTLsEBbl1RNW6pLtMPdAx9ZVnYFbWMi0l/bOw0Y4PF5qlJuA9+2zr8N2gw+RP1
rlJbB3tFPRB6Ta5kiKk3JEi5eU/H/LhMiHPtQKpuQfurD9gjKrtSRlmRW27ARUAKLToNvyQRrBZj
n9FMe6271RDOoZQk/Vnp1qFKikvRoXuOPiBmOjS8tfI7IZlooTgXbyCgjUoQDv5C8lRgvqd4AkWa
goGKRt7d4tguHmRf34iD/xMFw2Yqup9MEX4xsnlkPiaep7BhaFzhD9iIGyGGWqxKTgP1JjP20xM0
2kx2TsC0oXhLhM+YZW48t1RrKdkdtAD4o2PTqZx95m2WVaa2JdBIx0TCaqpq+5G0US2Cl3wYf3du
RZ9FemLaANhqjombyLAuzQQb/wY5kLAXa+MjhayHyM7TUE912G/WKJF08d6bmJpjleD76R5pXU+b
qv76EeCdWm+KPjuEqmDrknkr0ckFCdIyCe8tJqjcSoaQ6XgVuaLI+LAzd15DwGfOhHSWf5vmoMXj
w8IoN2gqpBvYTDMP0aG1q2GIk5i/D1W4zLgdDW7HGTRLdCwNqRoxCE4K8bFnS73OSuzhdWJhquXX
/o+E4E4NI8wlWvHFvOaxSZ4rnPoGPr72Ek/QdKTuRZ1TgzekfiWtxZ5dOANq/E6DLJfAAl6Kyc8w
cqUOt25YtkmNfGbYVKlB94eTNg11OP10/qxz57F9TKi7Woj0s2y5YoXiKZXpewVB8AZD2YY8hyMQ
Uw7dfAxIkhsBIwRNB6OZtqFBZ2YkYHuYBgBJKiMAEPjOZAAtE8qCOTsbb6f7F9lYlBqUlA3EVFgX
bS/TTkITScLtnMoWDtMUmH4joIMXMJ7KvanCzKfEHImVRb5P00dXPuuCAJXZ8+kC9CVDCecHVRLW
ZYaAW+h3FrApT+8a/aJTjIuf+xmHKm/K4jW+NO+igi280a7qL1XQDmHJY+IbhzwdGZJI56B+TO21
wZJE6IeVp48RDPuYtZJiMMVFPjV8uFUHP1hmHcVKr34NUUJx2bpqE7yJSbTPYzjkCvHErhzixB8Y
Tj+R7Afry8BYq80/x3Zfz4da2xTTVg9Yeat/hNEhU8EQVXsuLJYWr9sa24sIE8BA2UlAoQpqIJXn
qqKftEtJeBUmLmr9ErHXZOW+LghLaEvPrAtbfuoIFuaQ+X0xCARmIUHHaHYl9BYOkyZaaOyzGJ/B
/UTpTxo6JqPFvpRVm3Uno2Vs4mczvEo5sWYiJFPW0dCwbLl65Ea/lUMYtD4imeah0UaE2u8AIyuW
1WPII8GqosI6mT1BCbF1o6+seiZaWTnd8noCpHCEOfBwrWANa84W0v0BwZTJcJeNbwYt87FMr7P5
NTcZsecDHi/Va6kruzDyceP8VZ+dApNP/QUU+FaF6wxNlvgnp2uItqCrbzcRPCx/TF9EbnTNn922
I3hh3iWzTLeFn7T8kWrYhkY1RYrWO4UM0YtfM0s077iRkrG6leOvpn/r/LORvKFA7qgxDZ9CIZGJ
S7oY7UUYTq11j2dthXoio+Aa6L/aENA7Putavmm5lHp5Esd05SmATCXeIKO11Zepbl5wbp4qiRCq
MTlW9WYWkido3UsSRapTJIlryiqku4AGdyo+6jbj4mE+ja94Bj+2AOom3+wE1Ax5HoCUKzSUX31L
26a6pcqONCUI4YZjxIhPTkUQ6KY5ZZj2q/0QfuTo9C2BRrhoAphHBoy9SiUcbBqfc5M5JnzGWsXE
KVxp5MbSqEFr1jVoy3hQX+QPi/FtgV5YCg/BBHBWbap7vZ3uQpics+ZqVfOpmmQ7QWZAVzCjnmnD
f3iMH3siLgTKr0jp15j8vkVS+BNQI8Zhti1mUtjzQIOAmGyl3tyP2eDFTDwKuJSFcJ6ZS88ht3tB
NVmip1A6plr9WxMeU8V4Vf3Fzo1yq5E9XRBhfrCZGOI1wN5tQYxj0oNi3qcw6/sMAdh0nnrHL3zD
ZfTVG9VisWjdG206jmMzOn1BCqaIRf5AyHtBLpnUEn5noMQiOggvldLCYjbM3Kj6EEq3+DUhUFqY
joTNJRNjEa5nUHudMJzJL6QWEF8zA4MwY9VojZMPVrysTWeBOSM1GCFR21yCUhqwXIuFhs8O8q6u
UdZE6b7NQczgnoeLkznI9wgwhhIFnyxAHeiSdKw0xh0kuYk4smKVqWyL+XdBfw4tc5l+NgfZxBbO
yCN8nNb6MB9bmgm0+C9Y6xwUnyY2LNaqSmeb47DXqy+qboKVYBc5wS9gLHNAO8Ney7NeDOsA/3hI
WNSDeDUUCvOBiccLGW4AXB2xZ1VkbHpDLf8b5pniIY9cvLdsFvMRs0g13zblHyt9XSbGd940N3Wx
vLPmdNP0feegNl3PY7zWSCr0CZqaUMMEOuYCMkyeDPxXVV98qdnQUsOUzqMvSeJgNeVg5eE/MyWe
YcDwgiRRNMf4aa4quHElPoo1lGKf30eFjkpLhjmUAP5Qouc7Sdw1kPhCMkulYLCt7iEw+u1z4bfp
97mlNI76MzUaKRu9ZzUS7mcaixi17WGAZ9ZBiyeFHaxqRUZOFrxVPfnrtOtMU5l6i/OAqWwPaUCO
7klLTodFTgPtpSKwZVgsi/K1oelOqQl1pX8ZzKuud1Th5bWJgqNUMuhkl11y14qGK+Lfs+HW+oNT
IZhtJLzfs9d4LhiamS6yqLU5po6Oa4dEeIgRYbGEECrvTayLUdHlAulxyaMAEChTJD1mMZNy1aCB
tX16/wh/lNpfElMBzafoNaTF5v17kk6bjwerkb9Z/pvGNDu/6dyi0AWpkK/SLWjBK4vJIZxsMK4+
BvWlWexNBqz1wqXuus+BxGOsbod1IervsPbMDs8PAtXXzCpv/Sx4Ev01V7Kpx2uj3GRjugwq46OG
77wZ6ieOWSivFy89Vv5VyNMnRfpXmqOby6DeR5a/E1vrGLQJ3CT652Cnhkzzv3jkuhjIYexntCN4
I/7T8XmCaUOXN+avYahzHxlAw3WHA0ZAqvUsKs9JyIEZUV73nTf64knRdBVOiHYlR3vGJx4MvDTf
9F5i7dch5rTzD1a9jmTMLqUQXTMrZzyibhz/CdSPilekGLVtMhxSfIY5CEH6vHnU8Ix9phZ99pma
1S3vSEgqlPBK9g6tOV6dcfZaDFjbjBlTBOFCprbGi+05BuYXWsTjlyRONRJ45XdPnZUladR9TDgH
GYfnkNqZxByvGLt37K2PCvtx7wNxRhfiw3Ah6BxJASnNYhcxDuezV9cFPqYMCSTPF0V4T/hrRR5N
H2JL40zBzfIfY2wLkSCsmNaJEr40o1x+1CPLAfdJPSWOF0OIJ4QhLLO3FtvZHCOg/o+A5u9aBubi
8C9lFY0lgqYzRFBLxkhMEFtWIw4SdAJY4v1YJPiddy/YT1BB2S3AUo4BXkEIrGf5BjtCsksRr+jt
TrcgX9K67mWNtpY8olovXyb2Mi0Eou9qfD7z6aTH7VcWRa5IcKwVSQ+4EkaSAQahB8qShYnH8AHO
q1F8L/8pkDEn07rDeigOHfVdHaMCwv8dkxp8dJONmmS7cWgZS/uEAJgvYNc4aiY/KV7JTdJ8xRMM
7YCqOUMwqk3eEqs5j0cxx+bSb7ekR5sS3veFtMPd+ZuQaMjm0uymPbFUMkuhPVOSoeJZwqB1Eyge
481Bq1Xs4TH2eA6d6g6F4HRmtK7adD1glVESiDW22YtqdUSb3WYLHUqJWb0ZMS6eh+JS5wzpO7j/
eXHBLeU4y25gim6NG0vDfGEgVD1agBpZw1f8rAQYSywq9wDYDd8SgpAQuQt4qg5GQW5NtM6pqosY
BReEq3nPiNylmGQYmduAlxltwLCxJIg+RtrMUCgJrDCvFh47ZapDWmZuKmx6/R7EmYviuMxLN5DS
tcpElGH+poB0UPaCN4faJtMIcSNXI4//MYlYSLxhjjCwHOEq9eQQkXKaz4euFyqn1eW9Bw/e8QJM
v1hxpAbbpryJ8t2gaVyzhlFilgo0qAmmTCNumBkpnX/fY7GjL/n79O+D9RsxMt5NegvEkMo42JoT
hgOylOU7TD0xusqNSzjNuPMIVU60M5/990ujqs4yY+VBYmiSLD/wdxR/PwprPoVOv/ULvaAFtF6Z
A9OjLoek1m2xS1KTONDlS3xxSUNQM46rOBLrwCj17xWKhMy2CWtduMddteub9H8/BK10UCSJJLZy
WDTtgs43RJk4X5nRzN/v/h3H34f/HlZmBGh8C8shrKfrISgL4vRFp3ASZzj6k0n78p/z8N/fGxXB
Irs42GeRiTyXANMEnanTR/5r2YLRMoMQJrJchGEiAVkVFE+MSSwdYNCUy/Vox9wZw1tUMPlanhbN
nAt8eK9zi9tFm5lAeRVU9bljNK2ML8vrUdJxhpYPqcCIIoWcEif1zNoIjlCrkbFh4oa8xopOoUZC
Yb1Id6w6wO5COkSqT+0uaBt5OcU+rMO8leNtHFPCDEL38ne+/z4kCmhIglcBehXaI205ltmMyh06
ThSJyXOKR2QuodbLQIryP/X/LwFuvKYTWKt61zGUh2Fcl7u/3/y70mYLn2sK741SMxmLxl1SEXGd
Ey2cCsr2v2cmC1Pd7RTtNhRJKrl/FzeX8FPOFHwICyce5J4I8HrcVXpGbmaHXNQ0I27ev9f4+5D3
5GpKFmvX35dk9phAssvJ//ug99j5x6Y2rNTY17nqGT42YwSWq1qPIZ+bnWAaze7vs2x5K+j2pSoN
3aDUZ3ZWti0L4b4JzCbRTf/nqTF1BucjCUFIcrm+KO/SyfzP+4Jc9b9/+e/PF3OHcM+qvTIS/++w
NdMAakuosv+epCGvD5k/k8/dLdmgQbgVreICKyrbRQrRBFnJuvX3YqO6D9Nqo0LFAFPClg5Gy4s4
ZG80TdDV9bPIqUxElrb/vn8huiCUeC/jTnLbmqWixw4oCxjn8+RBFr2Kk+yRmULgwLhmFbiYBSB1
1eMYFSXALYYPJa5fVNMSOLPCJyRZb/Ia3t7fchFr2eTZq3pf7/0NnhLM9hm5e8EaASlkH0r9fltv
gvVo/9NX38wBR+k0Ke5YYk0S6LGX96BscfsqDigntMGfnJQw+LX/OkO0yda64GESgOeBGbiI/7EO
JPJsNhyDlGzIbrUHe8SUCFZxqk+SX4vAZUpO8O6SLUfLUjuVucZEjdAQjKHM1gY9wLSQHD0ZyI+x
IRnhJJGpGAjAniXMwVEMG3F0CC2KsN3QRo5O+F6DgpRurflXfCv33haBTjIKEVvD48qVI8wPSdc1
hamDShJf+wBWIN1sP7n9M7zyvhZeG9MXjEFBBFLolHbKUJeKWVm8FwVSb2RgVwxp7CKz4cmp/Qq3
Eo3d31n+jV2NSosOSIfKC68AooANKpL9TIj3wTlARH6wK0NeriFCxBXMNmh8ViRPhDqAG45C9vgg
r+qQj47cugpPNCTzHBjbEUPyfNwS8wOL5ZAIEQd3M6hBKL6BMlhHDvhDzDY9Q/0I0MIt1fUWggDH
jx9fPNsS52hwONdBtBLotjFyIM2N+S4VmU3sWE3dCI+XsUbtgjYkcD5xWnbionXGq481F4RPWAXL
n0NOzd8xnuOVfIABmIIYwX/tA5aANq1yPL/A2234e9GP9YSc1j4WtUHmoRGkD8ZCCU0D2bGM+CIb
v/D6wanD60kwHOE5vFMSwdFoftAV+YLT3y00BEiusJzGlyuwwfihGlq/YKCVcSTlZBks03WwHoDm
OBqU2V8UkgrJgPfgU4XItKtKh9hbmFxv/V06ji+MKeP9sB0fA36eGxjDsK5lryWW0I7e82v+oOWl
reEN+N/1w/wu3vkBDjQ/a8+YboRIueUsyAuRbFXjKpTZwSk8z8/ina8K1ATWKq3s9MFF5U7gfqgf
y6hptvsrM54JyfdK/dbu8vdYr+YnMfSVvPwaPzNfy5foxA3XAv5j8rj8G3YSJmZTtDadTXHLPLg8
89McHsexDDMgSuKp9aCu4dshBn+ISWcmwSvrmYOStS7O+ajDHvyG+ckL8gv1g8CVsjvw2oJJGgpH
hn/KIz/DGaRTiiHNPixySlfRiYvDO+Xyc/Bc9ImjYhxgv5jf/HLyrsM2SlfqJ8Sf/qE8+T/1kz8Q
/NAoZct3uVmCn+invQ68T074CEfcpqnjJIjmtm4Z9p64SROGJySYTC6f4HcLNxY5G6aFdMMabKvl
MQWzS69yutzJBs5KLDt3tAW+hDslLZjN2sNCMe60e0h9YK3MS3pV3viJ8hkdGNM1n+lVR4ABA9nV
X81LtJ2+9QtPPEsKBu/LSef9QqE/wNCU301M+8+ZtZoAUdFHw1nfRwJWdHbNJBdpLGf2HxtF/Exg
4uc78RR/4VKC/P/DOJsndUuFGjNiFe3pn6ChXcIBgq8BkC0y8mCAFaiCFZyo8sF8ij5O+KjE94ZI
T101SP80jNqmSCAfEpseeYQM0HbmOlFbdVPkHUmxNMNrgueguljftctwBXnymZyjN94EYhHKM/w0
ftF1MBgVoDQuAhJARGiKqyq1ec/0BdqR/WOL5T0zJg6Am2tF3gzcSShnq+k9xwXzFziBL3wWsN4e
Zk/BdRdQhWFT4xgjqx78iJXClatsqwIWsLm6mJtx17hxp5BgaPyG7Zi8yJjLmEXyItURYPoQcrY5
wHpIbkkDtJi1w4/VASHMLjcO3TJ3TtdhmMzMxJUyJER0AjbtAgRkjIWwT17kZcQTsFRjK4QuLX9d
rBBIfmLoTdfcg/DYKhLlCZGMGzRLuHao7zRm5sB3wdyiyo8lL/hpphbTiAalnpI2yOtm8+w2sKF5
FqMTC3K3NZ7mZ39l8UaFd8AVaIvT+qf+2bIqGs/gh4WdG2dZIp7xWawd/1t6Lp6fTnJSv0EJTuUL
TwXkw4WP23jLSpdsSz5/8ABBXMW0hdxN8BibDaiq0S3h/L/sROwMxn34jK/WPQqhT9nKG7nTsfZJ
VPaAgwXChPktvqbXZEtdzbY0x1uGXHr9iVVUOzkAznCcJoDGSKx3ERE06wveoZu2Q3a3wmgiIAOJ
dGMueuLgHQAEpsGKETdt7mbSiaeemIt70aF5vtQfyFwnmKqCA0vagKnJNMI2RlbZngaAUmwkVBs4
HtfNtYAHOBojcmpxfUNKC3XhKl1Z1ZEtFstahG136Khe9m949UFeAaxe/VvzOn9IHxj5A6bnq+4V
Zl7DRoYXIZFCPbM/FuD6kaOfX5ZE/XO+khKL/xrLHW8I0ugeWm73zureB/AZUqtARo4k3WnPfAO3
yh/lKuyka/Ou8Xsyxvb5Wf8eNJc1Db+3c/LOWVx8+a48DtlWgyjqsurI3+p38M56ROHKxhA+xmkl
f5u4iL0yOvPY/MngZlVpKVgu+VNAyILi71uHxE3sEGOH19pSm20Iv3Bt+UyLa2K/+k6HrDmFG1Mt
sBTo++oFMxgG6yXeHjRZo2qelKwrEYjMROuYhPrJM8yjom2+9JpGqzXF2FaUbiArG2N5AqeYsGw7
nTkdBEhItH3QEVWsbaRGnddmyCOhaYbqtgaGJ5Jm7gv+OpuXXnr0LZhZHLuNAdm2sAlqgyoNUIET
RMKIc1yhBiIRfGduhq0MmbNf9x/Is4DkSqdPHNJQTByvEY/KdvSND2vfPEgCgL1t6auHmFYvTOeo
wNUvBQrQLX0D5IygM36xN8vIpt2xoAlkhIW6azVDnGHdfOt/xw/sGtI3EU8+coBoruff5sLfKseV
Tm3L7p/Y/Qev0X7oX5AsMDPlRgR/xGxE+6VWqC792/xLFFzdO+19/s3MlR95/lfw2d7JM9JvGTd1
fFdvUBK/IooIsHkoLeJquAUXXn+4Kaf6g5PUB3b7i9iRnDW8MCAhYmjPKeEoyqPwzyemZHYQIhX4
roOJ/oJttpx6E9Yw9GDEe6gCsBlZDjBOVvVveEeDQNHCTzASG3gDECHAOU3obIxjsermstgizn2/
E9nEXOSS6a11g0NPbQcfTSQSFeoljGEoI6v+U9wBtN2hMvO8UighImfD5Hs8rOTVIpb4Z733dKwY
/yBEfK9h2Il2csOPNufUknn5W5DNdxPelYU+48S/TK78MxD3Aj6SyjCsyIQgPxLZEndgrOJIwu+k
H5Lk4Vryy49AdyqQQZWuGfz9yHFm6PQrI8PDW5o/qcUO04oOGY9gi7f2l2tdf4wgLGRBfnGztTpN
84oHQcf1C23r4Ma4hUzrBhlL4kTaNtDXyrBF/M3Z5G6qBDvBtH06pIPLVZGZ/iZ7pNGLOzOnLrFj
JsWl0wGW3gl8AE1NSdJbLTk/uBihDO+Rp2NRurJwcqffNF7xUVce4ns07+Oa0f8KsnaE6J/KSl/K
VYqmWPdYgeIzpVjyE53Sl4QlgyxM1ExUWpRAebqh1p0xSqB63M7W/BOkd6usWDhkOH5xoqG1GQIV
YfjI5CyuLwO5ehYNFD0P2jZqbSodDT8Ve/icKAVrWH07NgPWFuHeV6Psmqny2xBGnH2Do7KcQkFj
T+H4wtypOnS6HhpVKlTZ3JqKPRibogPbPrEwxI0ndqh4nGW7uXKE2al+0KJQqVHDUqTyiUI/8qRM
6J/ixFa9fIMicQZgs0pv7uj2wuGZ1SaO95727Kn8o+VnKPeAcmidPqnIOGg+RaUTPhDukNyJvSkl
Ju8rtDE+o73OujU9Eljc1Lg1EI66fJwnTKod+hCSHvFBhl1ZPllhg9phiy8nzpvD+JDKBVKWWjni
dySvkINi32CQ5MyrI0deDGgPte8uXaDj99omrQVSQROIVOjDvsXXDirgJbySl1tTknIKIO1Ly0dL
9XgBSJNvJS0IneX0SlHfLWRYDpUjpz/j4Bf8sIZWCBXHAWRn9+U4uWTCPXzQyArjIiSidOQTPHbQ
ukyLkokCccArRFv+Ft/EitZanP7pZqAUQPJZ0bKSpsjuQdUmVo58Kb4pJyOJbEoqTAbzMpQ3rFl/
+AKjatDMpSRteDZROXGz/sRf2cGsRPher4Gls6ujuCDq/FunFvShk9k+sJGllKdqDLWtlKD+wpAM
ck106hS4sHFh9IdoZD4YswzGNd5w0f9Q9WbLqWtNsO4LbUWob24B0fcYzPSNwsa2+r7X0+9veP0n
4uwbps0EGaShGlVZmVkWf6S1EN4qtGWyfRdbTG+XnY+m7r5LXfpNzUJd2L20K61RXhjWYOJHg7GC
5ikrfULlF1edtI4NdVl2ILWtn26UEuCqCWBmtmbO6mxJARW6gy5M6JecRdG2iN6ikO6BZKE4Mwyf
FDYmUvcKmUBpDQwYRueipu1xkIrO1SL9qwthZ8hoUQ0agIXuL/uA5ltuqOsqkpy5EsKb74sWBizT
GqfWyVwcBqTAhmJc6YwLncQAHcheYYIyqJzILSuPUXZjySJJJozWywbAJs4mzB5nfOjI3FFIUCNA
b6JWEatCh7s3nendtTYMdAe7/yhx1J0U86ebiN6yMZGZKS1sDSmGrpQ+IO69N2CHG8t7x9OJkRv4
N888pibWBeso8/RqIUvaJfyzRZhwlpGxOafRh4mEQaIbkHjlQ0f53ETOHrL41ekZuiCDezNlg3y8
+tAGOGAePCs64srJwClQrw0YCIx8cxNzcmANeP1yGqFWBVyBYCLFMYGUrd568xWhkCqnXRMJC9yU
kZCDkTxZcxOGvp8iKsBpg0jyy78gWLK/q44BEwFH4LpdQIGd7/LmKSCWeq0jPxldBmswZcSZ1j1+
kO0Knrz2S0iNgxU5Jn3AltsKZ1Qcl4fdflB0JK7VY7CgTZsvnqJ6IlRTwAULZXRNHZM0F3wJIXOP
jyMlQ7SOhRcWM2xbEFY8IbNl37pwkM4GprpW9cqILr0WZqtRWmt2wCfyyE7Ro6HJC6Rth7X4pJXw
aEYPAxszXUi+Mr6rmzidWhyfDcMNTbzy2pGmcId6BYHlLIxJ1QZf/1Xshn4A9ixSrGY7liOXilmS
Xo1JQNJAgoZGG1nKs9UnSiZ4hQvHnzCMhuKSeoDbSQ+qO8HLVfV+UztIwaUqfUum07FCjU6huaSE
p8I3hx3zdwBXuATAPqKEtue+SKfZmFDnUfObYDG/NEEBIIhfgGdUqZh1GViIsNViJe9vsRzQ7G6r
DOBQuc5wdivEqQukJvM/05ikKsK7sqrlZlGp0NVH2q5GbKMAteF7o4WbdVhfb9ImsuD3cWvLw87P
/6mQxluuSVMCKspTi4xkwsczlFZB4DPZIvjuKmTsZukc0zO3YZavcv840V5CWQJJ6FNBZB2jJd6V
3kkzd1RP7BW2t/WMFxEXxRPbCsOxiNa9ZLsj8tyxHAmMpnGfIMEhiyvdJA7Inez2VKrVe107NfOA
rWVFRRm4oitIBWaLQpI5MMZ0it/G6O7VLtiDAy5m0BBzWbE1BVy0V6EAO8fB3PkkbwO7ApNUkU35
B1ypvYKLV79LukmHW30bKoX532B6IrBTaCcj9LuNmh86a4lxZNUucastm5NFd4AkKVrAlG6MfjgY
w0g975ISwKxNUAs52w56iYQcaTW1GH81Sb6HK3U3TePa9lB2iwSwzUfyRr3pD4Rww8e13q7jAd6B
cemY5KAz40UL8KXrZfw7dEvDKTZkp+1paxuGzm76Kfve1ijQd4RFsaj3HBIESrqwZhj+TN5QPZoH
92XxaW31JyQftnf6cMAyhbqd+gX7YfWLNAWkL8DQBSbXFoiQwd36P+k6JIfwbiJl0fIp3PRS+FYV
/XKQJMMthtxfmh2+GgmnHMUk7gPAOR4dMbiWzLYjcTfTJlz1snXvPGZ16ybS9L7tPsNS9deDUt2z
BM4kwt3WQC40Df2nbp0jUwXAaFDs4ta0w3sBIIoxFOhT9A2UWqYa/E0Vb7lJCsZ4EEc6ybVrl7Kd
ZQWqC3qkpKwgCiTSZZjZS7IWAnH/ItADFmgfBp3ppaky6nCeItMerjhF1xiiNvYukOF2l/26kkBU
ahkxXSaPGyMdlmWFaqVkhyB6KhvdwIde0e1Vl/U/lmKeGLfpjw7cEgzRkX7Vj0KpcpaHzdhv5ni0
ANN2ZbnYYYE4gqQ/GU62VWysJZDn1btEabli+pn7D9RLl26V3K5hQbAyAThNtIMTfplUZsN1VGSs
KMmVWgViVWlrzMwpY3OT65Ir0VOhqnkk5j1ANAs/EG/bSnPpaAQXW5gwMnjHwBI8gJfItGVMHzK1
Z/B8RYfaYf/ARi66DKZhrL2KWyjAIEaXxgbWBYi+Yneza6XK2U7yGZKUxVdwA5QNIlmGwUpXnzxm
TuTEep3gwTMkdYqO+eKi+4WSpT7NFwwegFWi27Fjd35ER/UJwgRG2T1IQsFVHjKKov8Pp6dA594Q
T38qQDMg8OxUBEuuOkkuyS+PVMf+d8kUiwduS5T6IE36M9+bN/Jw6cITwy+MC1B5ZC4z5VdseLhj
kgj+5ba2veKVL3Jb75arIpnmg3+XTBrgYHxs0vigvwdH0l5yd9EPwV6avxi4tEH4nNxmgErgPQxO
AgrqHu1+ekRrZwtEYC7pN4FGkH3xMaLP8ZkYS7AH0d2g58c+jcbKdeItiD6wQP7m/yMrBzxnxChe
YYDKZKpsdSTiQLWhSF9dzjf7JofDRYYn+aB0WTi3vAZ8idoi3vsbp1lKP9MKXDD5JeN+J8wCQQGK
cp3403xmAcpdvBuoKbrel/Xh3BE1SJ+Ds0PnJCOnoI6kcEcYi0FmOstf4zcQpPQj34Lf4ert7TM7
kJicQ9WprY0rdkhMV0KyJtkCduz0Ca8/5iw/OOckrlv+KtAvZHyI+Ki5CE0izyf8cOHgLarDDqqX
b17FiXdwyXBJP3gUY+WMpbBdMpiovBNk/r/bnKNyzsBqWGPdLykJV1V9/lUxscdi4YSwdIgErE1+
lj7ok9Cq6kjBHdLXGdkFLSdbEZUGh6BdxZmjAuCmZ7EGbF4wfhEEsCpO45M6AJNk2tapdnH0/pxQ
ghpV8Q96+Fv1hTWREQO8rjtv10P7kWbGsXpHt5aWTK+Y0dnE7EGiXgbz4JRKOH2K7TuCckGc/6oP
vELb1QwI6pYKRiMIA5EJUJZL9OGgjNJZEb/G5HYnryFLB+mdD+/JKb1L1xTlAkkvFBys5wCpC2BV
8eoAoX7s6mWFNDsh7eUGM4PhjgfvqoMqc1KU7AlX9pufrYU9AD7B+ZRohyF4hhN16vzI2hSjf8pQ
dzJWnu0A165Zkkl0xhAbq2a7z5jB6ad8Xo44t7Ek6vyN50U4kwneGJwgxsb2gXlpiq1maPdeBVDu
4bJuwobmoF1Aih0LoLzc3vQ1WMOCspBTDQiPm9Y7XkHITRx/Hb7FqrgbpA+AOAdP/eIgwjqO2Thv
g3mPc9n8kvIHciKaj8o4r4XBcSs/Jtllb6mXFh59u4w2tyxL675TuSEbCI6xPG+O7ab7HD5Lmt0U
ZnvMWZgO57CzHCHSEl6sX4pq2jZUxzS3RP/k22+gtbq0b+gF8p/Gr9yuyGdFM8xZ8YryzZnc6vpf
GsdtRtWpv2R2owthg7X0Kz+5/8x2rvyaT/+7oclCNFPrtcAlwhmeXsCZTFEK/xFObIBJERxpFZbc
ATwBX1lsZhyQWOLdnEP2YCvnbuE/e5uxZXPuM4AGzhlFD/XoDLXDGevEaxvVLxN1zNwMvocu85Cw
yy6pgvFbfPr/qmN0LN8AZd6cS7nnT2ZufNJf4KZkDf3iiEad5hFdS8aX/+ovQlo0uTSEltUcaH0O
1inetgTQmxMxmCBPiLK2yDvn8tITvTX9qT8TjA2X1dGgL8Fgir/OFQKiWXDFwH4TvxEaL9rWIOJm
LLc51/yvWdu0bD5xWL+NCkG2WVejbe+srj+YjlTQt68PRPfQcOkmdNEGVyAiS9AvqM5jDWsTpKWz
9umd6FclmXCtIV7TzvAqnKYw3aIhAZJGXzm6Wsl2Cg4OZQUhgSEAmdvhwkF3y5qlGvjfbFx0brtE
Z3qlr76dtt5tfEHPBuR4EYC4Av+VMeoTMcvi7u04jeNT+lBvDgPqapfwQ6+LkMRG05MCs2RAdu0F
15gQ1/qAYovCBi7iMOPTI1um0CJb5jzgYCgWGFahxDuyaYFrT3O6hSl6gL8GNasFqKlIbwPKRvZJ
Lj7vYIQG1S0N2j/QiyY3bQneKGbL4IjEQq/m3RXwjNuQJmF25aXSr2qv6YG2zhe2Dtiu9O1Wjs1/
NAdi2ObRUurXenrw8YkBdhWgqKv8ANLJsPWIdVTo+I31y76mtN178QndR78DaWy/EuqhNX8e/trV
KmfaHRqfRgqDWGuYTT8EDXxsc0gl/ry8ldgIofd/V78KQEKQsbsVzYx/9rX8Sg7f/ZoR6u9mxZ2C
e8xMPzokMT84RiMlju5kkb2rd2efETn1PR5/HBOXwyOuvQGUEaZUhnNhIdI8HBKj4Yg1RpUTK77N
XUJ4DfEXAKVFbLS2EniJOC+DFJ3QHNX8EBwdFR95lRGU2dynhQixaZZROtk0MeMUEzBrxxKygLiA
5+WDdSFvaIed2mzVdkUrplbOQ3mO/TMtmuajRqGrXPn++QLF/sLaei/z6Ww11wJij5aFt5/Gi6xc
Yy4ojfKIub9A0chUcKzymduKMBX5KO2QQp7XLWD9DB+7LnEZ0YUURvolIjFlABMe+U2XcJyipQP0
PoDHd3eqQ0w4QpWIM+PD/NfvgQgKIEE5KEyB5QVSBF4Gjs/1ANxXvxST8LLonaVqnMx87fQHLiFj
d+IXABCqyfrNe7KKzGfxGdFDN4xlwXfuZv9IudI3lW9HUsTqJ6SyTClRCKL8wE0J5RNxE53IAJaJ
SGWmAFEbd4dY9aA69bhkLxf3OlQCBWx7g7kGiQSxkBdzc6m6wBHYS9jqwRq5XcAf+V/6cNx05GsE
BnYMWCfesKRGvBgHQCBSgMZzwRvpMdOUg0qDEfTvJGiwc1KF8knN8B9aCS3FR6XUA32IXrB+1hH3
sznTEkCGzULO52zyFc0P/Mdww5sHdpftNa4JBQAdJU3dGpgyMjRImY+v1NPnfjbexpBLja/51xSG
lORY7JB4qGvr2/nG5QeemPQWN7OBdQk79AuzXjB4npBhHa8BXAHCMPkhacM0R1nqigv673fLKVrg
PgKRNQwZc7BwunXtUUSygWLxNOu/6JUgxiahcvLP2Di1BUR3+VmBqNJk8MH9xZogXaE/MS3wzgk+
mh/QeholrIXR2paqC5aP2Un2Eb9A6XsWCWeAL46ijASHBgxMJRz/+Ss8/rBCyJrGG34s5/DFSsWR
ojk6j+nT+YXIkByHBwh9N7nIYxl0hunag+YznH/rl+BM4t98Mh4Ilo2yUp/a6FLogTizPKbUpZSv
F2RspAKkfNS3ZMgsGa9ZUfzJ1dorsSBw635n3zxUjqLJbN647KR0YNCF5/qsCDHaYM5WQRWccR9a
kK6+fWVf9HtM9BtQV5yPIVjRbGbk+aTS94MQy1aLtFBbREChBB4knSH5o2pz1ZIAMZRLlj78UrBQ
fZMB10sIJSQSRGCwHjYhmBreC1CIEojbgwKP5c+uBOW8blcQTf6+t18vyA3oz3eMDWCGickfQBuD
WwEmWcumw36LKS0H7KO5CEbstiho4UfDyjQWXJOQptKhDqWFPKgfJt7gkRPcKkyskW/LsIbmQMoN
DZ5mwdhcqQHq2SF99GnCMKgSodC0UAA5cDLI6WmgjVgM3SaKXePvv5hjTZtRIeeFbMOocYVWj+h6
SXQzfojFGY5+J2tjbEZclXB5YIIqlQXwKD0nnB2Q2rcLFBkNGa26S+LVpKKHXKRIa3X8BvetvEgc
V7QD2XbAjmuZ7v/cYKTOcXKDHZtNjgyJ7jIWp7i0+3PcfbWBhtvCXk7TnY2bpqXiZQtfu+q4shWz
aE2SRUTMZBeHXWmATed25j/dw/VgRtsIRv5Us2pX3J0kgjJorT5nm4YZxmxKPZ2Xb7RpLLQzmKIx
DQCFQ72mqwT8RsqnCA4AbSba0diqpW9swdQjNFbox4TftJTYov1v5xJceSOFEiu/eVDbkHCwqtmv
n9R0VMeCnKAKZg7JXNi45JCJvCGlQ6BCQsDG0v1CISAIJtGGSAcySI+Gm4E8gwqcmg4z+/Yp03qx
6HDMyVBK3D8wx8IhJEX3NQ/Aeqp5/49cfgsD26ioSBKd3kVqUDVLUrzNddUFI+FA3FM0YaQfp1gx
kjj6KpJFazA6LwroumSffFa+QfimXMQHfOFKZK9FRgEMos9JZznfnPoaszLkqmyP4ZyzyKkdgAph
w9FgozlWApm6JFzRVdT7j3JPDZ4uOa9IK8lguEVIVmpOJaV3vWiSNYaQBAcN/dokkjPYZby4s8Fi
54Yzh/rABQmzZUy+iRZOoW8O72CGIoAXR+MCSgMfASsp1gc27DkiqWvzGX4n1/ytfovxBfplO+Ki
kcqGs/Ifa2K8hS8B7xZzvkUAKsg8ugJPKyws1vxc/x3L7lZjvbD1fY0W3IFRQdk2YbimohTCnRVr
yDRapjJ42pw7mI0Wp2Bu0LJfcrr1r+qniV2YHLbqkklE2HzU814FzFrqX2a+6c0V/FBia2GjT4Pi
JtrRBGeaplmwLY1TqooGahXvDP2mtCdEpQwYPITphVgtXqTu6IknMUF/mcUP/F65G33VzeCnN4xN
w1bB1RSy6FVu4AKBQ90zcrJ7le8ly7WaBRRY1j4Da4SHMnJ/3NnIEWDELVKG2pAi10xCnmnndmd9
06fDNVs6O9/mEVV+NtfOZeFm9/5d+g7uyQ/RgCDQv5vAnv2cnY7f8i//Vu/so/aPnjTHi+7tTnpz
viERk4+p3ty8GhyWnnv5HtwtbBrgUeHrhgTtwL8cAZZVTtlICVLOoo9WFieLXrS8S4olmxU7E4nT
YKJ63BAdg4G9wc0xPRqgOom0Km/eGeJRTavWXMWRuChgeuJicZmS0xSuWTjGo9+TLyNc9ecQCyAC
EJNIxuz36gM6A0G4tkXjeiD8Mn2D6dAKRrwz/4WqEuLFj7DwRTbQItOfw+/Q0Nfc/qMhcHE5AL74
2HEqAAKgBx940fI+2Z4RyknGYC+wsdp4e+7YbAl9GEgRD+1mRkKuxW5fLNio7xwPjkL1Y2p3zo51
9k/yO8clQebc0NaX/HX0Ed8w/SNIE4n7L06edYYb8I6iSjo3h3aXiXMaDILd0X9l91yZE+2ZmfBe
fsX0OpBZvkFCwMKL5JCrDsOEzrw2My36ToJdkL7HN97EgbnAOkyir5CXsZAw3ohwRF2QiCQYnTtg
Ufkg8hFTWyvR2YnoVSx1g14QfkRQDdJFdi/oM3wgLqVJi20RjT7ghmE+OtRqi3picNy6dVYBfhYT
8LQLl5bunMe0O+0fiTcAkS7CMSwteuWQLXO8CNGrvmzsJHC8XmA5LYQE5viu43wMZyk5AhuvjG27
F5gjAeqXT+GNSyKxjCKI3jtF9y8GncQ7mmIDTS9/ReJaiNAFngmdd9AxhFr917snjDO3J8mOQYXH
nmigQ8QUcKfA8zIoE+SqYFo8T95ChkuPhFQ3e6gv51I8AE/fks98/4dGksbmb0z1wBBXWlJagPqF
5+mXDBiaAX1opIcfWDKOH3BzUd3EM9d7xt8CmDhjGgwkly1Sjf0Q0QzlQe2tAvwnlBolIHTOlQr/
GM8JyH9g+pgyMu6EyhD8PMBGxbUeA1zTBp4A+DmD7IUluks+OFCr8HO70HfFhfEEnmDwBJQ9KgFw
QdlCvmf9GGzMjC4ipUbGCFCA3y0NC4xWf6aDhtE+lQmvw/+DWzHNkCUu1VIkmQqOhvGC+5YoyWwr
7i9owpa6jJIzKx9iSDSsrdjV4pVcugaR8Qdjd7q3MHpYItlHxQ1G6kBeXYgMiTLTZkInrCX4JHz2
n5ggY7sTyj1KnGGOywmRmu/Dt4LiRH1lxKvhp4LXwr3HLDTGjgTiLueTwmkKkpX4suWSm9OmNCOq
Q03mq969L2G/1IjyjNo5oKXOyGEqM5MB8fP2jK0emYQJcO2grBQ7JVkDy6qGKM7aBJjxL4kjWOk8
KS7csVBXsKxHKnvAYgw6z2BEooGo/dJT+Sbz0J8AQZheAKrSpIYhAoRivgABSDgpsEgpKPx73gnZ
nf9hIVoLyJgcnIYholLBaRYOZ94sou4VLUnn13uSxHCXiA1RIA1slpvwmyo4XcGi5374D0oXSDU0
vBd5iHEBN+Lw/gLiRrkA2DPLRbxXLjD7ga4QhYJJM+i1D/fOH78zd6i553Q0yM9vAR0BDoaHtFAi
QM4mNfhrM2SihUDKw1/wbs3IPF6XvwgQD5GPD8t7IoH74mABthZvKb3pB3jA+zhJTy5QPSGglg7Y
t5GUAyOToPF+6nQSGNCjsDjhIiEMPEFFaFtcml8gF3rbnA1wk/QMqgMOCTnnqm2Bba4MXkEmwAnn
0JxEqlxI+pnFiLy5UcOrxaYZU8BFArigbLiQjblkIDxMJK84hf4RzDEOXfx+aJubDgqQVQ4TDyQt
xXBMXHL+mhksnN8RIikFUg3HhwYrrxApEVfy3MpH2LtQPFkUJW6UtCRUxFEwdFwaNbDc6R4LPFJ/
FZ8DgyLeGNT4op3dfcr47HCxSMOowDH1frJ2/G+WF5cTIIvj8aVpsfJtIQ6xLnIZj01RsrOsuBo2
JnLUXyGeO8RjAGHMkwE6RVDkB7ARirk31kWMwuBvzQF7kNxZv5T+tr9inUM1pvcMEaS4grxKv3w9
+wXcRXSzX/IzN64DAMqLDgmaDSImaH8B3smkQb78k2UNTibKuhedXIg8Yp0rC3rVlPq0V0YmNrgU
es0vs95ACFTRgQAZpeUCuEhZCfTI16YIDTe8rE7m72hYAhbmb0LPlDw5xjNJZL3E5Xfp7hyChyrW
lUWggiGBgxutuDdiCbM+W03QgMAqGhJ4LcVRxgNkKik9gyGTYL9RjvUWU+PVf2Xe/Yv3MAPxxUZ0
Q+j/5Iux5vg0bBFAGPkeBSXf4TId6UALT9lSJPDAFCLBf3BHQNrZ8isfjLcCFmkkEy4Efg64Z/9g
6XKkTP5DguEfQyKhKwdaxUGZ/gOjrSJJpw/3LdQjHLNkvLprvmg7UV2XT1QyVBOcXU4jn4cLAFzC
k/KL+5j/qTiaaIiAj3A1eA7UhPMugPiLceEU6TfKDj4d71FwISQoncYX/Nk/EKV9Vr8q5OJ0xZ/m
neAzyaf4S4QtotRfZIA6ZXwIU+cPUNtb8gkfek8rj//khPE1+JlKh2M31oJ5A0Jdke6jB/sgTSY0
Dw/51T/BvjkTA53+StRo3cPHy84HgArPrC+6kH/A7JnGmPEBUYvKntYPbwIaAKKlMcTH4SN2bPV0
XmZ8g2fy6d3CcwxGDbzECWKpIWzAc1acUWcW0dwIcCQSDfXiQcx0LrzjxH7OonpMvxywJyMYl/zA
O/jU5AlM5rmwaePn+bBv/VJ+8YHUU/sCnOAP80rkEeEbR9RfuVipnCf0WOKzCb49wrgZFDdamOLS
sS1wbWocbEXbcIoqRiazC1Zw+SUI8+Iu5VZjRxeV8g/JMPkgqWiAzcU9hC/56IlIFMjXUDoQIUUD
DkyMgPCpYs2EIsj/jv7qNbYAEZu4smDPRAjI7fucyTkL9jJmWBS5S60Gi9vg5t2Xb8A3w4OQ5jHq
cZ5/kw0ALYVP65OiSSIs4ZmgQzxwKdh4X87gLY8YoL9Et5j7mpYDomf6q4bLnkiRN8CPD47Ngx2Q
Ao3iMLh6LwpqFjt3POd9Ve+TI2YU7cBkQ0NQEIvRYJpuQgkqvReYyJgD5Cg5GdNz6aBoMaoGG+/h
0ljcQDbvwEkoxhrYXxgwFGb6RMjT2ighGSFJ84vsYCbMNlexGh20ujuGjJPgcnfUPi0d4slTvRU2
P3CLvjK/juaVb27SZNS3ptk5OE/Y5SlG3I+fdqu/TTKD1xqOtW0DJ+CElj+BUpv7rraFqp3WpKEz
k171aE7hjEVjBXreMsZWlqFyaOg8RNtAi42xrRTGJ2YtE0+ZPSamEfvepa0ce9flMEVtJ64/E6le
OXYgPVKjXxUNRV449N2txuDxBDVsU6g2c7YShbtECw8KKHDuheB3eYf5pyfXP8U0PZVIL//5So2C
TPI52ypWLorGyIK/B8Tn8lq1UNCY9HCcKGWqcaqqd9SolMN6I22KMNLueZH/71e0pd2uqgPQ13yE
lu1H8kEy9e4dJDEcTZyyhsE/4KiGcDFm4fmyzED7GkNeO3AcKn9LQn7NryPGlBdcW4s5vDksscVz
hXhwahLRwo605d9zfw+NXMYLu6zj/99zU+qMiymGlPb3tr/XVWkJpA7rVqkSGepPYNzqOBLIVPel
oLyu5roxboaqHJkI0Bg3zQwtEIvgs1I6MOqk7E+pJ/env5+cIfvHpZLRd/w/z7eFuXW6tGHMpYUe
PYsebQuTFlsr9rzADB9VC4abMVp2rYj/rcMeSq0hV9g6WQLcbBF2WlpwzHWPkRVStfr7bWCW4mB7
0l0NYadPWB5gIm1Bi03Kj0IPvX992KIGNDR7C6uOyat9s8QOyPs3SEq99CtIfH8vwwGtDytAkDSw
1o5fmi54EZCE53tzoynjPWMv7llJn2A0ymLjKCj5/FwdiAO5fmt1IPgxyowPq4+PWASEj6yERG6p
KLfFRTE8Rzr/PYRNqqOShFfZMqqv6636ZmSBfyPf//vFlLPmVhQOO5FDDqs1aKTr3NJ3ePgnu95n
RkIbF3hpSIwmYubHxVBCfV1aSnn3S/1R58l4rMVvIcbRqCxtZf/3n1MkEyUr/JUmc9DXTeqHG4sZ
Aowkle1dUg3dKpPt+FRiAOBanW5eqwRIOKwV7xG2mKu1IT6ocaieLcccrlnCmmlsVDW5V5jou5iL
AB31m6ogLwdqNdPaFU3WvzQo5VbUlR+KPzbMXtTKd6BjEHMcaeh2QseZysK5NJGN2tVyulNbxtaS
AJQfDM1s1qBw6U4zS4TPilVuPGmI91MMz1cqwT28vrcujRNblx5vSN0oinWXccuXldU98hB7mLC1
/jldZS0tWx1Xf79mDJfCTzrZpi1z15xJra9tPIJLJGq0/fs1dgJn1Y7ddx5U736CJ72saWgycgne
ZDIob0mA4bjk96g+vYHGEOtFyWQiSHpSUfS/yYxB5QPXv76lebvJ18cV4v6rZ/JbWLU4sjYFXNy4
ro6WeEhN5rFNNiBYZqlsMeI5swesnP39T5poOz2ook9mmaw6oxixKKkrSKXasO86Ldong9s0mKum
ygTtoMsuamIzS6pIS5Bd8WPYB6eqADXEmo0hwWVxCYLuJzeC+MNyYIUYiSbhWY6nC3YBOUMw1Dst
acYOlSWTcGFPHDBfMDZ5FZ2TFrcneNkFztXFeMTFysf4zINrEjoZnmiM3Chz5m76bVjdgtA3IH8X
I5Et9Fpst+QAw88OvUbvFF+wnD/VUGnOqkaBNCYjGWVZwZtk5O7Zdi5pleOFJR4GLTI2nk1hXkcd
+CdGAn8P6oA7gCwe7JrFxz0LadpcjlArjvj8ZSvceLqDJ2kyrWfL3kd+eLNi39uMiS3va77QzhZI
UubIBwyevG2aYMyTQzRmglgGsRVqNxmWP909tN84npnqELhdF4angeHecqnJP57ZvExGx5ISgZ3R
7FqFGBwt5KjBt8TxaQJ3mcLqNMjtfR2K3dBMKymHLNxHg8rY9eIZ61oB1F7bD3tg5nnujOo5ZW0n
JmNg0xYbMA3/1WVcqzJSFSdYI8dSd70uy9DjK5D9Ma13HuJBPSj1tdnW00rxiYOZxdBbLmT+hUsm
gxsY4cGXv2VhgItY4K01bwpOfw+REv7jjocL25rSJa1JFjsvNb/792Ichu+upp5kVuB4GXPrpwla
LMpl1drojtEcdN2CBlEN5k22JLDoIVZWRNpyV4gH3r5rBvXdLgv/Xji2g6Eko5froJfepLw7WrQO
kSwRlJ0gXBaanDwqp9C3QaXsqjF71Z0UHaNsFEQOZRxIFkhb/Immtlz0FwKkuo7LRnNxgO//pUl5
GTSFmrxBugOdF7AVUehkmP2B0YryUs2Dfjt1qn9snOgmZ4r/VtfJajQ1FH0WWA3ZgvEYw3wD6RN+
Q0DbUJ0aUH0pgmps4t6UpX2+cgxZ2mKBVu2JBfmyMBrpShYE6BNGjF7u4n/RWLTMbcXSOIkYxKRn
YX+uPMq/RqqkN6ZVGOsxSJnpK+vSW4Hdd1L7N2XgPPu9yn3JSmXmm1AuHCbbQJ/hQAZIJ9nYWRI0
oCzlpmqKLD2aaAGgsSn9or5VuT4cg6hh5KZ4kHttPJqOfMvUbNg4xUcK0TZlpEKSFtrTYGj6uu5N
B4IFt1dQKrRNWLpXzie85K7tVgaeiZrfknZbno29h5xejKH77nMEcCHtkbU9pVCofItxf/F0+3vI
Mau3ZTm6jH36EQcIB2tJYZmNfnjCHh6yvdZt/576exgmBdOdlFFR9dib+7+HZCL2hQpmv3+/Bn7l
LNMKhNyPY6aXecU9Uers7MvB/x60oAXiZcDcusoqb2fIxuTePG7y01ShzYCTC+LP8NqV6TcZvbaE
phKVkKbV8qFtzeagtXayCGV6e3qkqisdjzUUgWaARbD3v5/gnpPx+uHa7m3/MJSC7e9ozlJqWihh
Zospg5bEwkDMnK5W7cA0tYyTOqXyNS2LdtMOPbCg+E9sBfWFOXTSvMb2ZKeqk03lKn6cRDTK2wgW
XKErC1+XzWNv6fGmHkptbVbmRUng9dSZZUPzG4MOY0FmPyqd352TCZna6Pvy1tAKWvgeRKos2pM9
cuvGnrKT0Su/Kx0YU6t6d6uL0Rv30CImv2L+oAKs3Vl5vwm9It6NozkAm1sp9DqajGweA26bBho1
BBCTrz0J5Fmat+9DpEq7qU2YzayXR3/M1lHvaYe8o28clwgBNHXUD/WU/+8hruWUxIqhkWEwZQep
Adyotc7eZB7lgEQhERpqua40mE/j5Bk7kiHsEFoS/Kmr745jRz8SNNEWATSYjj1LdKravA7z/RCH
1mXQy2gZamEDAdw8aW1Q3OK4Zg5m4cfnvmRolFroeEzqY6+sGE6BXBJUzCRnRQRV5Uu2I/0wEY9G
OBx5dZDHxaBr+sFjbW/0mFJk8gsHposprfDms49+rK5Jk756PwVHYuB2P/s/5eSVcT9YOCsMzhXT
2XkxIaYDOAvkkJnhzWk0g5dqMT7IS1DgsBFvoj7dNxUjXRwVlnTRrnFOzGh4mFcNZMrDfrfe5IzC
xqNn3rbqSpJjg013pUrqrdAy9LZvXBA8B3rQH1Wjr4gdMLLNaqp+O7xp4GxMQL7kTllifkZ+91W0
Or04ZfiaCpp3Nrgo+aiC8+cR5Q5K4MxEBNziCczdnU/MKx76ndKaM4Bs5V8CpF2fsbxuylXq/6Q9
cfQU2veifgX1K8LBYXhHa9LG90i5MGs1Ue5hevW7ixo+NLbXRDtV1dVO9471RgZQQOehpkDQJKBR
DdrCivz3T6oI8veJXhDYUO2Y1kuKIKxNGHIPdOm3K3JacDoalSA06V5kuGSrgpRc73leEMg0AcNx
tIbGwMaxFxxefkq/zgpELX+GoTg0Bsz1XtbwsqYOnwdinBDA9AYHGkAYILPxm4tonvRWmLk495b5
yBjQYKeHdxkqN2mLD4kBvE9nZ827+U+JYHGI6ydvJjKk7cb+5jVUjFTYwxV7BTwT0mE2ftuv4UoG
ewZRLnZahKxkzgSj1j7xcTIAvXrvqCfUeeiE4PlL1RG6LNTl/szfxtIMiMTEMLwuLnnkOp+g5cbo
+hL2qD8gjHxg7NnCPewifOxV0w2R0+AEkczHb7wXULmxomitHf4vS+e11Lq6bOEnUpVyuLWt6GwM
Bm5UpKlo5fz059PaZ9faFIs1J2BL6r979AjCdroNAT9S+IM0i71euq32I/xJfWvdenIzCM7eqNq2
Zb2FUE2E4++M78BCbHJwqBsv/CTYIiY8aj7jR+BBhmbYK//0y3QbI8yc2VNuF3agyUonXXj/85v5
87wYrnacPOsWRdvmIX9Mt/IP/wBIpRBAViObHe/nRBa0W2LjQKvIL4rzGYIE3LuwHCy8ZCvAXgGd
gQl5K10wfZzXNpB9o4Bf6z5d519l8emwleMAuGSmOwPVSwFiDkNrxk5rE1dQbDBf2E236ovd16IT
wrybc6d8JyYxXJRtYe31+IYjNC++5uLzegaPu8BATaE5wH2jfBrks4yOnHsNfgMImfUihY8GLQZW
WeAjnYtOk+8Jd5duW+CeTz3yXSjk+H1ITm5cI/UC8RweFPTAdAeRm9Ngm9THIvXzfz1mnDB+7nJx
59qkxg4mGHd9n9jz02FJEGbY+hGp6Vf1j75chgAYkhQlAoKjKDByG18pqWYEcizyoyGy8ANIG6cs
vA0LncirKKBz3cbIrAE1G38g/7F0iD3t87dQu8C8hr93o70jRAo/SXjH1XRTSG6oqYiEC8omaGF2
RK1ldaccx8PCz7pzWDg8BzxwhJTKLxviGDJ9q7/N5Dhuyj9DdSf5a1LPayWbXG41TbIrWACU4cME
a63e8tiiD2hOcBl4BKZv7n0iMrG2x1mXvAvY4VjPEc/NPfwcbOt5GQsuP5JjYMK5etXyowDZRbTj
Zi/iFoB05635xWGRG4TU7h7suSXKAaQwIIgjKl+xnKgqV6oelvIeq35a2/wBbiz+vMY+rzRId9ni
qMq14HGvO7coTjNK+hR9j1U9yu7cJzB00Dmguyz5VOe3Yl/cnwwy0Gp7hE/Gei/dKxoCoo08eSqx
hewRNvK/ISHhbDNBkIKqZRwrYRuxtZfspQoS8V3i739LbORGR8/e8DTf6PoFh62sP+ds63hMw7um
nwX5G748/r30dgIegNi/gJkjGI4fKgQO0Z7hF6RnzL6TiR2Vz28jDhghL4fChKxfHuOX7JVYXwVU
K8L2ed/KxCa35EVslX6fJIHBTVcYwaAfpe8eNJqsADn+FcuvKr9CFOW71jKQ04NdENd108/3VrQH
xZZNGzP8hsAr/dMRrcOY/8zKnsxlPQZ+42nVMPm8dg9SMsR0l6vnsvflGjMRg5tSfNEPC0Huwx8/
AlVaWeLQ99ppn1z0aoLkccVmMuPy5beKpI7iK3reQtERsiudY1k5ueYbe+UA7S+PT0OK4eGx6f8N
ksJL+Sizb2P468svq3nhmqjKfpSIFPWxVKxzTGG4RAoLALgyrIHYQpNP1x4EqFYGPRBKNGsTvgmP
/pW3klRg0svxq8EdY4symIRfucT9yfjIs2uev+vYJagbHMqa7pqZ71r1wdxXV5eQNeWwifblZz0H
Q/MC4xLtBGnUxDpn+emZ/KHXVj2e3qH0Orqc+RbP341x7zW8A+4LeaH6BTDJDNmg4MBPNKOv1xhD
vi31A6/6MWU/cZwI/+G07HGGXGXkknCorH2XHbnpa5gKM0Qy2zyH8Q2UmG1S+mUgEPzkLNHJIDuq
AhbBD0P1jWUng5dUvibdlPmv0N0JSmRGjsvXVPo4OWPNuXpsmtFfkvwK84/aY6zsYnds0WYQqRw7
FQcclg0kIK1GyzCFdh0LJMznL0vsGNZ+fZzClRUiOTydUraVBMy3bCLQFlaUXAbJKwG4j9/aYxkc
Gj540Zf0EaXIXLbhnW+cvY4wWHPMMZUXQrUK8TqJH0P1gxZeN3xB+git4zS8Vt0tzzxz2FImCBbu
iUw0/rU8yxh7fqbnycu/ieChTtTY9cAnSzfFgydIMO6ixtWOeT6/ejwowh0ikILd/egb7HW0E5eP
V/skW+cW01qql0b26sEu4998xAgrv2orYrVtJrq/8UeDDXSzTIfOUIdDYhoHjpdWcUbQeX5+XR5w
RyE3lyfXHNDsyC+KsBKzHbL6hIck2w1QMl2PjgUVeyBSY6t9ijTmJrM0Wv3PIOFsEXg7FqGYw4Wb
8y7HQU/TyD0ewWHAyKBH1rLNThRH3vWw2GZRIL9IDPwbjBnECokk/Wgq2HobEEKY5MwRui/q0GYO
gKwRQrcpmKdgHHz8gms6y4mAWHv6JpAv1o+d6s2vpBog8NHmQ0pyGlyazp5hx9HAYHMH+5uERxNz
B3bN7UJIQjpc5ORqTf8UyW5h9fBgtsl7OqQ7TXvL5VM6kIxki/TPwsiyBDCCo4gTnbGgcp76iXfR
jBAtBv1ITptbtp/96CUkLVIrrV0JHQg1oPw+K0GCredwdqLQBIZ90/qLmjTbEnmlzq8lL3cj7vxo
8p4hz2SL30J4KbpDXP5wtWkSCULa1K8OkbYZmfQD5VIftyXGObLwyAjALbDyGA4GRMPc8srIX0ce
UV1tEDksyKCYoArpKIOJ+qjO0GfDR6bAROwQISFZmQLjyUlAcm0keBEb/4xTBRMeHDneBfG1GZ5u
hR+OULlP6EZF9t7I1wgNeg7X1So2LCqO7LXxfnm+ytqLXL4getog78Z64J8q/Mn6RUahyOjZv5fd
zcxewmreKO8qC/0Iwsv0PBfC0chuYh4R+43/XiXuTIjICcYIAtpvI9rH877EYFJlwVXKgr0Ady0s
k0pIH4X6Lf4Bn/SfLV5Qm+FlPi7fz9fnX/yCCIxzWv1o5p3sN3vL1nedh8Bng7mWPZ8m33DGUx2k
79YepsMrW61QZb6l8dwoD0y/NB5vughSUmErpo7x0L7HPy6F9ujQ7B4Xb3mk51TYmX8Drkx0nL7m
DP7CHI48A+ddv2LVBLMr20y4mA/OpLnZaOeyHb9Mj4nIZMZOogzbtc1H7mtKe0PxOBZ1wTNp/9Td
81jQX5m2zmluOtykfG4OXpTZ9F147cb9SRx8Wl/6HE3FKGZXQNvjKMXbZkRdtclhyU8kOHk8cJZN
xhVNIXHNFiVw3tEBquiRUlvPmL/Tj0p3BdLEhG2MEcJwCuV9youWbQGmHIULfn5+KpMAn+yxok6s
H+vsQjW2YMmTuoWwR3JMwa0Hj3QEXJBjh1tkwRm9XQWQ0Kb70aXbBaTA54zpvUSgRHu4HKGNi7W3
GA5lUhMxut7zx4jH4shty1fcN9gUICJHVYABldQ4sHfRlkJ3VZnqxWOp2s/WphsVyDfBAYlMQCkQ
VZKZXT0M8DSG6mIg9mYVBxjRyGcs4z/EFxBIEds3PI7f4e/OpOaQfcJi/MgUEXPdIQuCtsGfgsGo
Ic73BTqq8cgl5NzlP9EvpT0GDdsoB4hcu17MIwZ6HOiR/Jh402LmsEXMzafcRDQhiBelB8knBAy2
XHLzEBvnGNM7NsmcOmbhashqqaTVB45wGnkK5i4nExFHml++o7EfX5+fTHTc1NM30zep2yYbghTj
pa3wZsYbNp1PvPyjHXMZYDj2DXwFIx3E3JgfgG8yN7StB7UPmRTsgvg/PgisIXjNMIg6DcHTjllr
nQstTAE2dONcg2fkSei2KlstthOaiXEdsvjJjE2MidoNLI93hIR3XduJpNAd5C9sXxNizr6UxTGh
ifyLyCUlOSnah8LJ7IhqId0DWQRa1/Uf1bK1A12NieQIoijOURHk//WxE3XOzW2oX2gQ6ZZ60Ext
N2CPvuMwIkFSxH8QNHTccm+XQF4JvRfS911CbmXh4JVec3sLpPxuu5QKjGQe4UpAYaCAgtHw8dZI
WzJe8VinkRZKGiobcSgJJ7Vww7iaZ80KUS5sI3oFZWP+Ft+1tNc/NM3lPDO+KTk8HNY3Jzpn3AKN
AsHJl/5FOWgu4b+ZBRbWbwyQvWvg74ELOo774y6HOIRkjTsYkSSMj5V1uenu1WXxRxZ8jrVvP5fU
6TPMJbYcp3DAv/Jia/LtKjC3NTIh2+O6PUAsBTlyn6RB1XaW2+3kcxVogjXghQgF0q7D9GC1ZdgS
HSjSVb0I35xGgF9MSKQITMSy0V6mESICqH+gDzzJO/rq9F08agLq4h1BqZyl2XgYzkqyEx6A0Jq4
G3HTVLGqhAG0KX6R7Heguaa3btLI/xG3KJnpctHP58oGz4ERgWvpRumWv51wfA+7Aincyg+0y08e
Ejmz69f6j8mU1ZdCbSPzCIFMCfVrG3GeQkQwWUbasXmtMKKrXQoPEwhGiR3q3ealF/6ZJDNrbrPs
RFQjLYUFLNGJNVemIP3xNQEz8XS/SLTh26rcVcCRhM/SEVZuSJ50EVhELYpMnmsdYh9HEdKKtTVD
KjRx64XskFp/7gJIsmrvqrkjxzt4gSAi0NvE8Ks3fZ42GDV3IbTbfHV2gmIHxS20vhCrw6XB3RLj
KRSUmAMDMCE8WOfsxsMogxLGAS5ODo6NnXBQ0oDK2BCtMcGAdAvhsApwMge7BVl0nqCPqV3C+gZF
5HZHUtJj0oDsY0MZxUau1z5EmTNtYKzwJTmAWKORU5qtDz/bc2SkWMwI4aOQg1Xm/cMvCXgdIrhZ
oSRXW/xUDmbrTHSyys9d/T/obBzG+XDcY6tutAe6XF5FBIvNOmM2mmHsLQWLdCUsMJsd0ALcj580
dtRYHF12EIbizEMNtCshbClbsDFYQEoWqNFXnTuULIhASmjDVisyr8Q5mR6Q9wdoc7YTEoyfmPZt
5jPTZq1sysxJUpvrN16AilCT0V5Tj+iE1Q/cRn9Fjg7o0VziEMoiqCS3z4f6Ef1RsfgqLAmabE7L
OvJGdS0mlBF4y99UOWYRoSFe3jbhYKOxhP1/TT7Tl/qv/xtHT/muj0QeNGfaFJ77ayfceb/2xn44
G3vt8KRNsQXAJWLr6Nf20328SQeVkNZte8uMbeFUL8Z34ZD25U0eEnbgGNMvM5umS3oknxS93FEe
hHcf03N9xBadk9wfHvFZv6xGqiyM/wBuYLjxdiV3PTN3vXzF5hLKWu9a5/KJ2Z6rZoEouQS6TVwV
w2vgZDbAMRvhrIMWMtn/SyamA1pKh6jAEF55vW1au4MZDQsPF66CKDX8xFdKsBITM7MdRRjPduei
J2ryi6FvOyTyn2jpnsj4sBSRkIgA3F+6xje1vWa+xngdYWONOASprk2ivKBsDUhPOcBRoboxD0YG
+xi18W7RPzvlKxyOPNMZQwZg2Zqw7qH0r/+en3R3FK6eygA4CstxIT/SFWQ6x60IsV2zBejjvTsh
9pJ3Mow7LJmxBkXaw0tQ3c6wG3WnsPGw0GHZkrQPEWfhL0jTS7NTrrKLkUaFEMnYWcAeOE0+WOJA
PnnSqMK8IJwS+us/4n1I35aaADKKuBJcRzaNWwVxSURO9QtFi817LuAatjqUqRyQ4b4U92L7IYmr
fZmqQGf3BNwml82se5izkUcJ1Q9UDHtvoJ7V8gyGGgjAT+jkDyCnEIYnNZsjkpyGwQFBWQ//9bYl
bdcWM8ga6LHJXN7Q3INcgFPS83FWtdys5bW8whp6LW8TZD3B1qb9FHEMnSfTr2JQ1o3yI86sdLcz
j+eTXmOjf6JKan4YStaYWGMb/Wvew2OMlSK2fJAoGZxMDGN8c7aZ+jLo8YhOUTbBYERyz0MK1Qz3
DYDy6rZYP8YNax9O5I40EA5cksNoHIC1/0Kf542ZVP9ghuWf7pszmfYI5acFjaPb1NeRs+/lSZcD
br3lx5Tdof2XyPgfbdAw1HKg6ntsYCohMDhAkSowKnP7cnOEKHY23ByNX5+yW3oZDo1fXIZL90Lf
DrbAe9aiUwIl+2CmNoFxwQI+mu9VxX7qP2Y0LNYqf/+f4QeXg/0xsCe+4Ok/5TOH9fFpvApv6i8N
WPVd/mnfbLfeOSIJLwJ8EaPt+CkBTVv7hlZXtM2FZ2jDoYvNx4NuutdAkjH3OrICULC+oIfCA4SY
ghaKFZCZF78Q7XEqf+ofSuX8ntwNFxIwjEKWE+1hePuffQvsPS0o70aAlPQ+vUUfy5u467ZVEJVH
448EYQhAip3jR/QrvcEOhvoMX32xs3v3pv+wZ+Jsog5DQ6UTTiFMn5erDtDHQ3an1Ync5MgUuxgg
Kif5g34v/wbw0H87TwLbxMCSNNTY4U1LXvmgX7rv+IWRae0DEfx4mupZJWWJbSbZwrAKtjMVQ3db
BOrTpn+Vqt1aRl/kP+1gvsn/dUl4tZXsU3SGyh01K4VnT/AmpGGWGtZm5Hf87+n+fxwTKj0MJlQc
QZqQ2EPXuCHQ7qAc8o/mgn0KgFrxq8UuXRNGKjTa1I8RUTcTHihntQO5HhiW6BH6E8NSQh9Hk4gc
DEHwN1ei5UhAGsS14WKCtrASeWWSY6Sj0adO82J5JVr7wgzAS9FppvBrJelz2CkDmr8tvdiXxspu
gFe5VRdmq7PV7IoLHdP8xmuN0YEByuGbwTCwfd74F9KIhdiuT4QUKpzLODomRO4RPYvhylb8V0MI
ZTuFL9eC/9gW1LDBCF/0V2gACYLXI7JD8NA5xQevXoSvWm263/mkvvbt6wgeu4o31n5wfcpk26ht
S/VYE1Nc+1fxb21pQVSgWoF9oUgB9AInDA/wmLiD4xo25/oCFVJlUaz/0W8mNOt0l9WOpRKliSEn
5LTljan/G3i+83P/Wp0X8Itmm+2jfXHp7phtQUrFRAcSMIaC+iZk8rHc6i6i+2+OM17QyyMnScha
8YwFh+3OXp5OrOzog1Xo/tGmuuQskjbKLvPYgVqO+SbdAbXTn/CNafyy3NVXuJIC99yf8c1FmvUt
JXP841NF3LSRX0WHPvK5F2NaXLQu5gEOVZ25WrijDLUMcqqvQspEl8crAe3HRR9j2hca7/S9+eBW
ay7jtMvxjUaCcBjuiz8fnx4xoG/qvwrxCOw/ROuZHxW7iu0qVOB3voB5Fecu+waqCTLMjSm5HI86
sJKT+3N05OgqfO2HAqohiXgHrafMgl9RWjnVOeH4pIaf/lN+CT/RbXH6N+HMzSHhTuYPh/TyPFEB
i7v8b3zrvxqcflC98Kb9k+EiADGvb/u6nw9mggYggvAy7jKyFvZUvyBjjJpk/rHO8+ZT/qG/McXI
OKGKTvfLlU8VBtHuYn5hp8ntwFthvjUVejBCt9Ybd50FELMQJBvMX81l8KuPeaGS16+glylYPuJ2
LgOOwk75ox3TdU2p8Yx66fe6Hv7Vcc/5a4FguBIsPhuXyRsjMSKwOFfXyoITCtANcih8mEFlKObA
HWgHH6DF3Logwv2VEwOWKXF2EjMTApwP8a24W+/J7b/1B2A4LSGkcAjngfRDvnjEgxfaDfXuW7tD
gNEB+LAUHXEIxw5oVz9q5HybVvFiDtUH8j30eDro7+DwUSEAHBtp8EFtu/ZBnG4nVJmGQm+wqsMz
RpPUxhpoDcwEb9wh9WzZQA02yksBoR9bRNLFnhsMOPhLSDhlvnW7/+WHj8kxFfLfdLKc+hpC6YOo
/Bbh0tBtAeU+2LCP6+cmuqifRSZmk6c1mxCzrMWO1hN6JlejP1UfzQdnaf8KgvP8A+VN2z11nR2j
Av9ysOtuV4JBoEozNiyn6+EOYvbNFk00DyaOxDhZcMkIJM59knMNjKTAY6Chf6m4sr+N5NJokFYD
wree0yE1Dlqyf+oBdBjckHV08alNL0UEdyzusyfKxT1UjHY551wR2nwCrJHpi3687OFlKpZndF6V
7KLSfgIEqdDpud/34gTBw8UgVEwCfpW11t8sbAuxB2u9ofVFOehBVld7dlfX9l1Dws1FSV7D5Zhl
uLtvdUCN9mZil5TzEjCQYV+4gcH+RFWYOXyFTi/BCUFheb4bOluC7A9ZpLiWiytPzN1In3YM0zrL
zmFnfnFzjQnYjl2TW5sRkedli58br6PoTsyLdApobhoMPvaStOuf3Ma8yQS6bGmiohr/IJCv9aFt
8HqnTBg4MThW5Mp0L6RWdn7It70tdzARKnbNQL/sGFM4gxfoFePzS0H6ODDkpFsavc/61kbXReFm
WF2Dt7WIp4cT5Q/ej8JdofnOLnBYwORitFnc0Vxz0Kn4EaRvIB5c6mj1lN6tLUgf2gkCwHzWyKJD
BhVn9FtJZREruIiqX0fzXrIal02fpH+0ugdFdCfnk1t0ZKGNKJWAZDP+n1bdvsx+DVSTT3wq4OiQ
XWYdB6k5x+EYNMWRYPC/xUpOOml+5P0GDfsCs0aKzh9HBE2mxJCpx2EebPnJFk1d3poUxxn+j8tk
UhBZn/71Bn4aiCR4k0ztRa0E9Iv5/rm4IpdqtNf/nIBDTY0BrfWrEO78naXlMENUZKmntWyEyTbr
P5vEpAlOX1scALEDdkhBi9D3VPis9BbW/6In6sZuZU0wFq6STgnSjruorL49PoqNulfz2xz/SEhh
B9oLg8c5YrenEI1NnPysZMfRpNFtARUSCragHS2O+3qqV06H6BszOLAmUZCs4d9QDg02Jr1IgQtq
Ub5YjFe5at3bp4q6TTlVJoWKYV6X2ze2owMpqn0HJSLrEpQMqHewC1DK+RJDlGWWa0Ce0sQelxTj
SIxXUqBoNOqRIm0HgYGwaen2zSYfnKoC4sv0YMzba5NbTpOAPtTFBGyouDqTVChFtzokdDj/iYc0
9LsMgRBa0JDJQxRkp2oxnI35/YOZIHJG2TFsTvUzu/aQzjHxQe54FnT8uca2De+WmAX6lF2Uuah2
kuVIdI1fERxQsNcA2JQBJyZwzIgnZ1IlKn00Tz7UJbs0BV9u8D/Qm9WXu0LzX+fdfcYEPU36y1we
4AA6xYw1mpSf5xT1KIE7swr5DPi2kW66LLqlonPfIA7cyMJfo34lsReHEKmOHedArzw6IvQIeBZv
EVYQnDqIunAN0rhjyXeQ9+ALdX4zwr05fCzit5Tec+llPFZmEJZfsOF62HKpsG/n94xKk5d/qgq5
fWc1h7bY5hcVBarkU+QYj+lKGPEw7mCXjHAWoA4358IbnhDSfRggM8xvlIUALOgq9u1w1JNLQo/C
8aJ42WpjYAM8I1qQEy8EagVhBZuGRX0yRY8WkMmVfFSDgTenqwJnApRe2DD7cYeHyiGa77Xw1rBm
bRk0/PZJppgrwm0WvRnESDw2pq9jVD7uepg/cqCDJs/WSyJcYhMfz4GaDG8as+3y0oGwh6jIqIiQ
ubDHW5A89uTZm1IIZQPhEhAldBo2JLsy/5Gnu/K8KuvqrkJLrLuLfn4iBK5ZuBLHaZO2SRTxgYX6
SH3S/GfxLZA4Yl5jI5i5DAZzEQnDbH7bERoMcKD7DN+0Bng0Zkw/ttI7zsfTNhXcqGHH9VJYPobc
BJankWvNp5VWPtkJGsYZOhyLJacS91GMq6FxXuAN8fZYV0u8DdlhfKb0wh0bfGE8GUUM4CkjqMnO
idTOO00WPvJG80xQO2eyWJV5eURNIMzQ15V72nk0t6J4Lp4MQZ2vqIfySXzbJkZFHts0u1np8mhG
sBG95d5dFPEw4VqU24ScMymJ8xWfWLkigB7OPNJBXxGRCG7j3uOcN2kmmXenA99n2iU3/tXqgrS5
580dSDbr2PjAQ7nrz2CxvFFxxYUIqJs8+lq3H1CQy3t2tlLpL5jQYeXQ7uqbRG8pYVF26xevt0mH
lrpt8iSl5dxmV9yRBuWlZ4A3agYY+n29NV6JviTRvGeXNqWYOFl9QMepASstPMdK2fmsByF459mZ
dtvkh7PLb1yF267fK/HhqbiKvHMGy00yf4hYFUEcCzJ9rxBUHR216q5mL7r2brYHugiOdpJha248
eTn2WTBYZzHgdkR3IQNl4HqUfAnKgZBFrXdDOaiEY5ljU+0JxOi0TmX5c3iqc6+UuUk8E1yhcfLZ
kcg/Nd1m3KfJIZd25tPTDLdNSSVxIokBAfovTVUNviSayc/0jmSIZ1OUXzPUZErA4zbWp9jyavKn
OAlodTBVkg8N5sLSvcXeXLoayaEwvBjSugNWEilMkqHOOiTr6Wtg9fa6FJ0yc74JMDG6l4G7nsUl
hCRzh7ptl/bcN35RfhiGH8n3JyEJLXmLWzKmS0n3u/qqhYE8Y/l8jUv2v9umER6FZL2V19m0FRhw
2GAqtkjqFNZ8zNnAiNAPF9/UsabzkiyorDPk/HHfmy+VdCh7xypYHnjRuo84rzZt6XyT1fkuEj4s
8T8YlfhcmN9hpF2fpDMProU5GYtz1hFgRLtaYeHjQzbIJm9CJzog05w8Kjn8zzZnNXefOC4siDBs
8xydoojyGzw692AYLELQir4FPYqg1pawgxyn0g+lJzwe5w7zH/GjcnuoQrDDI4RbQQa/DIMo9SUC
zaF5QpwLuHh8nfpvY9TAfWQMHEVt+WMRO+nqsK6yNF7IX4ZfbXkVFMYZaHwD1pcYjq6/DP0LRX1p
XCqtoQfQDVZu1egZ86HTj5H+EI0LVOARTYTmL5XHx4k9BqMz4cZL+Mpib8HXwvSMxrfq4zA9rOyz
fROX8yAcEyWQxFNq3JJnIAqnVLcb0Ykxv9VPwnCS6kBDl0IDiFU4o+dPsldtw+FhTzonjd21xiCF
qU8zK4lyH+r7Qgjq+i0SPSt5LSOKD7ZSo0VgNXZCePZFxy59Fej2l+mlmF6S6ndCdlpKtX1Ui7+q
C4q1K47ibTrtZ/GomL4oXJ6QZlGmki9AlMOesMbZOg2tDU+p6lziMmP4grJy7GNHVXzIS7ETYi+u
nOsRO5a6ZvCUxOViiP1RS5VrHUjGMcGTiuwv+ujneCZyp1CRbkDo97r2hdLNwtV6Qmaf/siTtf47
IcDLOKBBa5b8qBR+R8GiLkIGK+1a8sIAGfm21PGb4W86CChmEIkk95tkZxBkxTa/ZkVMvgm7COyU
XwrhQ+qgm3ncfrNCy3J9zljQHgTLTQeys1yiIiWsTszw8RSPEqvqLBgRyDKB9do7Idbl4hvDwwLo
s2qWpna5HNU0KGVPiPfhny7NXmwKRxMHzPRWzXsxPvI2hixmrRdBPijjQ5ghebhvqhjQiyytzb24
NFdJ+9VYRPhmjp3pIbMQ1bjUZMO8EaopJvDeDxSZSgVNhZ+CzNZpC1fGgqHAI9NYQPQbDtaA6GOL
kAXNTjsbxJeiKv93FvG9lz6gNEN2ymaPpNW6Bv+i+3tlGdcaDymEkGNLCecFlmUuAEfIVpKimfKL
FM9PzfBNBv8KBcMGyg5zLHMwo54R8QdR9vlz/JG/lulZe1I22raElxBmJERX208gsZbBbnFhhijs
2eETwhPFhz+z6fjuCAog2sTszZnre8VRoKCgymQ1115HPBKeh7L9SgE38aAHkVuN7DW2j3ZtEcCG
R+I7XsFGem7SsyF+P/WLyYYM3zYWa0Tbs5u41UW004XfSgcYrd0wfZtHUk7gJiTBsg9lxNs8WEV+
n2guxuPUnwTjU0OXaZxR8ID7t8iXMvk86Dg5+U/1OqJRM9c1SnQb8QCJ3Ij1Xnm3eKMEX0+v6eDV
aIceY8qUlb+3WKt1BMqyQBe13K2i5VrEmK4OCC60QfjofDMo2TIpAfvgGSKVJrxK/aO/NkCyYM1L
fk77xzrQpAJAHXwDed/j7f83Ry955U3gL9PyS7tUhA6iOZq5QidW9I6+RMoPymrjctPUg1ntIzXg
QpTJOxP9nKMtPIKLMjOt41ql4XfkYODJ4p6dfdT+rdushiUvvPImXFG5hcw0FYm/y9kh4gNNmeXU
6LeW4TeGN1FdTINRdY23O806Kzl8jNk/TNaZrY9yTq1NMZEddBuUW2I9htGVawcRbsjFoLp+pOlB
kw4GWJty0NER2UWUsAchCV0PdHxocuVLL27xghtmye5aedSYzLD8gNvGahhWDedcaNKovsN+bbfP
5qC1bgTTnG3hbYnehNRRGhpdp7fetOS+lLYun6r+rQ29XHXV3ofwMNQu4480OGIc6BVcYY/NOlpD
kNBIcTsEL6C2X9UH2EjzQoZ6tSsy9AYQBN9YKGjfbO5LfccafLj3/z32BoSjzk3hu7B2oV4aKZaA
upcDwEtMUDSCKl4z4XdvYREqBWqCF2sPjagXs78yGOQtSART82xemEMARmb2nXgtX8CQIYtwOQq0
DCB9MOQbnJ9WcIM4hIHHUz3Gx1i7gNFo7QelZogYFlxhfOkB4Nh8jnL49YzGTzPC+hJktlU/Ssjq
MYlhqrFfGWdYkurcnb3kpzk8wVsvf1jqbQHHxTtgHF6154cysRv+x5e4E4ApaWyARcbyZErXHA8p
NsTSdWJvYIFq92GBaCA+5vMjt3yeHLiEcrmvKEMFFlKC8mbhvkxT1jlwHtbWR8R+EI8KEC2so1mN
sr02twI6DjmIoMuDPp7VOCBAQNOOOY6q9KXtHnVdNl7hRY1TYBIZ+Hx/Tj5TBqBWIe7K2BsNW9YP
xfBWrLsBRF3joRkPqnyKjXtnXRTD0QgQ+SX4g4bbFWCoh/dyumJR+52uFkeVPfQMRavjRcTSGkGI
Ch6+t1KmtkARffxawt59thW+cK8EAluJj9C90IIU6KBy+wGx73eukR/sZeSfQ4dgnmVNV55V/V1R
/nSd0fIrxm5CwNngCCylzeimXtsns8Wug5Rq2Y3qTeaVkicqL2L1qhsHqLqoVZ8Zb+mtnInDtuMq
iNO7IGIg48Fl1umdpkAMvSF24OkvDI44yAMYAO3pnK4O1+8p+kMYqKk/TQ9azbk78DswEUoTDcZx
lplyTgwGohSMi59Ex/EJSmOTvWlB+y0iF/UMmiOez52sMGSc09HvKL6idgytXYsLXbEDNyX8ppxN
LN/xZR2JFYPKJNewKvdyf7Bajy1v2x/i9TS22WbrEkw+50kISeM1jdcyEdOwAcQojLWBKl/N6jKQ
qjEQs7PC0XHoas3R7L7NGoC2XXxliiE8+vm0B8y6NPWxl9Zz17yW8r3lW7WBYbiTcE3Zyhomuywt
OS1shZT62rJSHZ9eWzu98dDGU2Ltqac96j3hNRkOfX2i9WDUU8OTmCGZPQx4WybblFaO3AvJc6Y+
eAp2S3rwuM9DGNYuys4SYKWJF38AVqaNB47J9OUnK8y3TmaNK+VJ8CniA6qwamWChl4gnqbhXcA9
bGErDDlhrp3B/G3rA7sZSLoSfl3zQTGw3CJ/Y/+EFh2+Vdo54jAsbzAZRtmxKhsWzDxcn5PLJ1F6
qUgTbF+mkbJNSbGyu6We++glgagW/8JVHYfj9HwfRpYFDOoEgsLoMRp3Tjxdc9aJqvE66wxyCH1g
qP6Po/NabtWMovATMUMvtxJVgIrlfsO4HZpER5Snz0cmmczkJJZt+Mvea69yKRIKPM5m5pqVvNqG
+lSPXxMCAcV5CJ4pYyPur/lxUj914yJWwSyFVerjbLjQRuucxXSFDgS5/K+dF0+0aF/L4Vv+SmRv
wHp9jO7Dz3LzJeHEUAg+QD1tTCHDdKfhdFMoaQ564usW4936pWX1F64LcqsktBv4dnqzCk2Lk8Pr
b76Wev3/GEeRORqMHPogIergUa7VCyXOkIdy+mGoNlIYzA6PZfeWUWhoZ0WPNjZBUUNvhkrJXhM3
r5nhXBprhNRCWnGzgfOuHzNkD0ZspVGXhWsfP/pLU7At77uBMaKWP1EQ0sCjuhC5+rKPEoFw8gBc
zv4eDP9APGQlXG5e0Z5Scj2Gb00jHjrdektKslvirYKtL16x/I7Th1Y+S7ykDSARQnqV9XZZ0oMG
MQi4v4oWMbTuoOXnNPHn+VQlpG3YVee2TFYlEssA6e1Ojx/tYSOANR6DxDKPddyUOJjX5W21XrTe
yXALcyr2zv3fkL/I5dWAOJxMn5gnVFO40Q1B2pMoFRtiZbFyUXHP6fWdfTP9Dp4MPCHByfEsgqik
8j8DH3n31rn0QhmPpnheYWkrh0RwDPE4llxQvC28f7kv5k2tUJLvzaiu8KCq868cbhugQKid5vPh
AqfNQb8dmCfWWVxXzgg7AQMwMKL/WZjotxM+qm2pnlpI7f44H6Xyn8REbbDCPIOBmIea9aHXTFDy
0skAtA0GN9ZN9tPk1SgvhvRSCxurqVo/i6Hm4EkYBGj0FAYMjEjWfWX4rYyLOZyy0pVnu9K3+DnG
1Mn/CNYSGe3VgO52Z9qm3P4lEyPMPMryk5ge9OljJkNGvBatv6X1rb85bn7YkyBDww1ZjKDYU7hM
f2AnzC8VKl+UmnrYRC0eqKuEwB9To+l/SMS/k/05MewXg3F8kTEqs1WDsCgfsbCOsZFsLtgN9iLe
shj+5JJMT8Wg+4YKBKz5Pj0VdEqS/pXCMOzzA2P8sfSGjgo3HOuok5hBMgPIDPB6MF2o1TmUuJI3
jRd7bDSxgb5zgGRTQQOTHKZl+0a9Fgt674OFEAt5Wn9qh+MAnHTnTgssw6vvjsZSxM/I2k9P4H/5
HKdWhPCgnxwIjvdbwIik7907GSaLsyY0g7a4RaaJF61liWOb3GDmx+WvoFz/riGNJdjS1Vw8yf2b
WrAyn/TuN2PkRlsGTLE+vJxi7h7dCHvq/pL+lfrWGCETvYMPZWrUNKe6DofhEAto3Smd3DoP+i66
VVGLN13vlyMGzchWjPem6w71snWD6fDcW+A9ECKx8NQGFLCn5Ob3FnkA75l4hQIrCS9mivAk0mCF
t2/VcFQfgVh4NzUQlRDZwU04DeWLnhwNvN7GCJBqSZ8N018VaLnhQm6u7OszwqPnpT9Iazy1PjpL
VjQFLKo4yiCrZnIeNRjuaLS4cbseJAvmpG9mvobvpP42KtugBABuYO9k6L+RP+OChPYMKtohN6+q
7M85ull/qQ/t2yN56vllTSu0Rp/oCxNwZ8GT+PIwOFP81IeC0A2MEuzB9BPRb004xCAmZwm5bLce
VSwbEqD/nwd1QT5GOiTE1X0sZKV5ZeoynwLWB9Fko8ANhSjXZgFsUxCYVgrWzXTQS5JjTe9yI83O
gTsMRrBOr5N6bI0IBWRVBYYSSPmJP4Fjz/xJ0r0CGhfLtPx6JBT88WjtBSbFcIWCdEFU7VPMdCn4
5wb+zhMVzqGG+Fz4BW21fOCSKFuEdIB1GEK5fc1acYf7BUJp/XDK2dOrSCxC5CZZFfefCYh879Gy
M5RMliCv7cl0R/G7L8i2iiQjSk03z1zQ4g6bfS780cuZq872MJGsHECPVdKQEaABF4LhJjrSQDH8
ZfVvcpQtbtcDL3r3zhUxOgMxSBBduusSTupFBMd8QMWbEcCEihDPG/DgJWTHbc/Lr2jT8CcifXGn
1e6wRY871XypKlw7wKgvKgMcXl+7KkFhC9onki4GEIThjMnr/ZOZO1sLuZqVeVRlhUXRRpfITczg
9NQSX2xeJv3TKjwiHafxSIYNrsyYMw5iFVcVkbrsaXGMmECNt21au9wO1equowfziqnScjAHu1mf
hC5UMB/Wx1iqfGmOVGi7IzqWHSo7okAdY/Tge6XriXskbX4VOpx2enlkX7p8SdpX8h1njXPi8EhD
SqVcd6XxHdpa2xxlzYV2naUhTweIJ8tZ81FDpBW+Tncg2dO0vORc91hLKxBR3fzmQAtJ0Hrx4wg7
l9koE9JCj3vtrWj8fPowceJOCCaofDGnRQulLhLxkFs+y/kqtC6tAf2FhrdBRhdwsbZp5wnpnsL5
j8gOv9XWrnM6ZV9ofDW7NvX71H1h59HQCw+um6gXcw5A/5nJsIpBS6U11MrIXU1GB04DQ0P0yhGW
3vhcAW08Kjwz5TOBm7AnNQis2UwsRC6nX2k3Pfxmei6LBIXBQrdAeuajMuNc9u6rw/FSrC4tFZ2U
vuzv/2SlfFHKk6UF7iw/lZzNGKXknvDYGujb7/hqdz8lr59YFSyZjWgcj4p6tPGGThRuzYITswXt
uJcyW2aSXtQH6q3agA60VNK/mxnAJyE0py3iyQKWcWHpWOoe0jxoFSxFE+0r2OwCmOnUi61gy5/a
tXUc2niouSrsRIwnUhHXK7UfHJYHbJU07NIjXkICK0t3wUW19FiNPp+/ZAFM+BFcdnInxYUloQ9u
q3gsJmg5tBflzVeHaEquY3PsLG8AWodB+oqEK1dcNB25FS3asbAoMZ7kBxxej6QCVNUwNqcphOVc
ylGjhUx0/ceCDuK4ypAo8vNcPIsFASX/EE2a8vaNG0Je+bkFtLg/N/13UZ6nFdIrQG2gtHE3M/fx
4AUpJmerx0Z74Fv5xYAY9UCV2faMkhpHHKJ0SXZsvALpwosCcScTxkMx7W8FrdWhVQJTZe+THgD8
BLdfE6GTwn5Q7iY16VRHkvmDroI5vwJsMK8QEiJxYVb1Pncc8ODplmvBwBRAUGzkWhVBAIX2rx4j
FXqC9ifhWGjMIfYuLTk/zHZJktic7NFmYtK/H9VYVE4lO7cLjTG+r/Zt3ovGobrRiLMnyJiufwGd
jX6vLgAFHoyU2+0Z3RuVG90n0w3LgP3B2Pegrz7vnMu3USIAFNh8Vn9JoM7T7OGrjGSXCruw4e3i
aU5mQg0ijNLJdI3cY4YtqiiXIpYboJyqunXH2zwIvV2yK6BWgP+RTZDyPxyoHwGHFH49xg47eiDo
eFuFAYHD0uHruqK6MVk2njBRINshpwZr6jcpd+JqOIxA9PlnNN3B+FbNJKpUOkWCuwwaO4XVVbQX
tbc+bmNL9QNxVyRn2wGE6fNgHX1j8i75iukTFy6Y20B17YHqS9BauYsjyF4F4hyUght/yEmOMI2m
f4/Kgq6YyjDxQKVWbK3v+tc6M667UEIBPhaC+2DkJBxUImZR+WD8urwPBSfhYdXPN5ArciDWtg0a
orDolKkMHcl0kVLoGBqAxW5Y4K77hbdWfqV3BlK0D/ysmKYGHSCMIvyMZBpgXwp19BccbUZN3KCE
1g8ijRxu6xtzUOvjZfzWpVhtYCJCwK9rZ8bIdbW7Yo9rsZzCVBkDJDto1VBz4mPkwgWE7TmnT7cb
TAJQEZ/ySZXjYSaTPHVv8xk1iwBl9nYZpXeIpfM3uh5sXlEtEoBwo1dOLV/qfkaigkAGFh89ul4R
d3Gai9Mm5MrBsXFf8IDyIEwy33MM+ZX3AUXCek+JC5e9VooV8SwkENQu+c3HyipfSQwGyKX/hBGJ
3n2A00uKZpRL/h2aJ/w+qPU/+s3WWsw57Ltlm5WdyRANY4UTttwG2gy4UM7q/6D8COSQE2rZOCtS
KikkTEY/VFJoPU+4YSvYZbP71RWXL3IS/eYeGTIDBjx8Q8aOHdwBwS9m5tkUJMcGa3lFBvSJlfpE
jyVhdoNTMKXrL70u4Uc7kLJ6QSoSrSIZUg6O8GbrYBuODb7+jXtp94L3+wJTgkGK2p3FwRVRLDBa
ArbCoCN1x5tDT1iWyAEzPHX8okXy6im3eFiimkQ+XOz7EDIeuZuADSj4+oAygYGUCaEKEZvsPZSI
K4bnLX/1Fza9VvsPJvYl81FGeCSPE0G8o+RLRY/BQ1G5hXKmKjXzv0Y/mYrbDQFFMOK4+rXPkA0y
Q9lPMyNMzkJmmRiPkDQQ1OtJHLATfV0qSABHYNCMUMIB3nqQ353uHYtSq6F4UP8li4KfGJxU0BDz
2SQF2IxorGBoAwSy/5XUgRiGgyFfgpgBrEvrghyzakbddrs6qCFIP9sQLqqwHTMspF0M2B6qAwus
NPczAHZBuF+kQZyXztZyNQlYRZgh2zqWwe83EiKxN6gKwJsN2lW0aNQu1u3lvticz6A4uBXSlncQ
f0tElHhtBROSfjzbpb3xZv5xX+rQKpAH4hhN+6ajI94r5G4TJNKw4MnlPRRFOOqHgb4fu4kRJ0x4
+3glqU95fTuD/mOhYENGLdcT2g/IHOa+o1/K9m3vtgyGWdA0L8z58UZBhrBXdCZs0p6p4Rk+Kj55
5err97BBXYnVy83uywO9ZpeG01M9B8Ua6ZAKcNqQXQXfXRjwAgpukgyYZwX0Ais1Lnc39Lc7Iz+v
lQOVDs+gXD4x03x0z1R7hXCSCT2yrKBbXbE5Wgtxqo7B6Wb4uuQxq2FKIZo2hFYG7bpu33AJOVLA
p6j8oN2LTsG9PLt5frtMqeQOm2Iz2VF2w7kVezf74PY0RTJx/Ud6BGR2TJQeOncSpUUAF6RiWFMF
YuYOm64QCs8Jv1fIoJ4ByAHJTHH5m3OpzuPH/dMeBvBkNwNyh8GGQJy9zLRRsGfqvcJd66AEeEJl
TMVvLC7XkmB4MAESgExkONCY3teWnx1DaWjX3l7ur4ocGiVMVkIXO6b2cLPlRLcbKsAEG7FAK13e
GWsD7+KaK5f4hDgHXsFvES5gh3lPuGId1zvcmtCNsp4vxd/HBjagAK8WVrZr0k8DuIpBLfqZSMqr
C1cRcXxV7SWCaBobNmB9vS3FUXSA6uEvmgQg4gqQ39DoHYyHm+OjkjtUkLRDns6Bink1bAmyzYmF
Kv1qOKQC09Ht2xO15NHv5em73r52anQnPG5wTW46ZgQGwmYf/N980Wf1Z+ja4JZ/ZjMJeBFOAUzd
JywesHhE67W41nrWSKDUQ/xUoWcQ6MtY4wZrjiEqN8hdA+YBg6aggSujkwANSxwxmYXzyvPI3gYt
LONOOdqThGZKWAoEGAIu1eg4ESHhNyVqZ7iRoE48sn6yIQiXkrNBlfiPa4i78YUvk5TLFdzLKoA6
W+u3r6e/zalrHJbn6SB/FSP3FyiFp+MBDqeBpDTBnXN+2/2C660IC3gHJ5U7Xr17LeEZIk2XTZSM
rgZSEy0CNsvgciIFE9ZNerAoXnNHPfzUDt/0wJSMywZ5/7ClgLIhMk035J5w80mkOJqYZT7++EgV
ymvzXKic7vuUc34e0hvhWXC+RdEZ8yGcsmUvrTRs6lxWLjaWMy5jtx/K8Ts8PXiYvAMJpYfiV1cg
qOIOmu1xu7EfsvvGwHVTxDK4x83RKviYaD7hgvnF0BdgDhQJK5TRdCAxz4HLeInXg8bo8QPMJNPE
jzuGafofQ5lMCxijdVcrRC6qvtbHbVGS9o6aa9O1kpy6e7xhD+PffRpKN/1SrjNTRioOAriQJT/c
Uo+pzuTcXbDUoSYEwRIIg6Cq29NYzniXIQhYbQXRcL9v/flsiZBzd/Czme51LjaWoZjqBCX1qbeg
kKVD55y1ZfEg3sMENqcRjKxsRGHoetDPYCUeY7gQ1t+Cr135V4i5SDtWfmbEeBunb/gtPphD8IzY
f4iYGJUqXbApr67SB0Ps+SWVdlcsqcES+ZuQDglBK9YW8G0BfxMVZn2tQAPUh9JGcMGceg37/fg5
0Qvvuit1Wh4Oz+MrMref1i+oNThpt4g6en31gd4UsXzptsfqDIBxwwCCWVmUXLTUmRz9AM3DFY6J
RH2yK73cUz4xRYJa23xjtATbzaDc2BH3GSEucKuf5UnBNeNnk4ZBTP5YJZcyBiQXXw3u2XJ4Krk1
6C9ML4nvryqaB3RU8MN8YuFkJ2lc0JG48kcQl4/lIztNLybfJMRviiyJixxXGC/ta8c6GT/WFa5P
/i/zjHPuMuxI/o/eI55PNl2Kkt1KVvqufrXBzyFEgKXSC9MtEe3wjmdJ3P9BFKFnn1UfrmHjln7/
BQYyHtZzCU8fm6oPc7F7AyHAXgrGBzlw0j1AH+7nSNHbJ9ad+jpAHfHLS3HC/L2g7SMtGin9rnkj
sjkJqHgwSrhDZ5mD5Qsyk80rfFPPUEYtJ3esEP4P3M7R6WyrcsEOsJmHVoWoH8aEI/8DFH+Mh8pu
Y3yHoL8a4e1cvgJ5JzFZO8gcdhQmnRYrfvPLhDfFWajZPc7yi8sOcCgd/DJOzhy3buOmjnrG/vec
41O8m/6yH/EFjQCVxPf4h3gJAeXmLIls8ILCxs192SHh0EG1NX3UxQ5IMurC2pP83pti4Jfv4kR6
W0A2cly/jPxJGytPOGe6yYlsnnMe5B4wlve4srh/tZ922TFUf76034m419iS/+dIaef5tDzdv7F0
R+8GjR/U4N10IMjRfPwlbzd/ICFJ+che2E08Gb6w9pEgau/DWSUNlR9WjPMQlCSymwACnz2G8psQ
CJH1rB/HcOKv8rr4yZGqn8ZozfF9uSKhO/HS/CZIn8qj5BLHdsgvWPm5ij0e03BFCwjL4qn4aI9d
EAsn9mJygZhwnv/XJLXH9tgf2SUjXyxcGcxDsEs+k5fk5VXULeQ8W5mclJfS5w3h79L+Ia5gAa6U
vNzimgPnIaFtxjPFZWvom4HZM9jJLO+L3ssmDNIwmwNPChCRodw3MZyV9tNX+kU7Wy/bY8LdljKX
6LOa9SK59KBm6z0Eek4unHvOtYYrhWYx+DmYXImIF5JXJY04sIr7CbLT5wInHCk5xgs1Ml73wayl
wcwT9REzScT3GAgA91HN82cpg4vJQSklvMHTgmmohRCn7pfqCk0FUrd6NoGTWEo1VoYLYT6vAEhI
iubembsA/cZcOOQXGh/pG5IKpqyTdBiyJ8bCBpEAXNHkcsgRHFU0hhF3XIVZUL1z13fEnFA2Xmn3
6V1X65DhR2TstGfcbRDWm/KrtcCNr9IVVwpjE8zclWiiyNRB7I2sg8xFDmj5/VDUyS27O8F5AjrO
uUH8oBRvvbTHbBlFQIm9BumpT1gt+lZYhhCOnCoYIX7skn8oY+Hawi6KYcb6iAJ9bEt81O3hcpRf
xdfbb/00fXGXxsvl/sZkgai1abvrd7c/Dd12uul8thA1RnhgqxhmuITqanU8RLdn8TC8T8NTGvYY
ez1lz1mkP1VxCdWuF2pMBwDyzPy5npS7L0vTdRjHd6WsdSfLGU/mrXBtUnK8cg7bj+GKCRrnW/dc
hnCjONJmmwE655io+CYETZiqKyzicKDEC5Sf9dcynMxroum40QS2FPTkmSk4pxeONtDg2ieb43n4
oUwGqugPZE6c0BjhZmF83w8cD69CcoJeVlgIH3YDejbH/ECS6kGTe5rfJZLGUZzlQMZ76zS8J5/L
4iAE2YxPoNetdLDB7bmJKmT+aGsXe/yGkvO5/JujEUh9h1ikOSHb360SeahE4dqg09DFshfmv1yp
ZOSlzUGAfP+Hb95b6w/vWdRqMl4wJnYyjw9ithilyzv25Ve4KYn3tFf9VxL3B5QQ6DP9+qpGuGEF
S5vYiCKP8t8jkFzyi76ntyoW32B2/6SqiYSbZXTX12sOIoL9IUnSE8KNZZ2BZ3JecjLjrCFJGP2K
6sHqyDzIbj+PJsMDR0dyWOtlekzalpFaX5IB+mLehbjRe8lNc/ENlKqUXob2szU/+ppESE6AfSGR
z+zARp3YMLRdfA98VWB6e7xQoJ5K28+dk5OZ+lNZO+RCxQIYi0HKQdswjWPRosiGiQ01DlPRg5G9
4InOoE3JYfKfRs5ZLN4RAJk2w+0SAmJGmtuesQvrVQwnVD7alj6MrbLpAKA9yH7Ev7CKgBcx1pXE
sKGOUDGYC+FrzIzKbszElnvWHNnOg/DeAnLWdWX5hRRixYSLqsVVIvXWV4fSA42vothWI8PWoH2o
MwUhFcTVRJoOjaa9UQVN9RlZ1IPFYewpt9SFG3L/mA/teEYaR3zigLT4V9zc0PYXVcb1Keuq7wXC
GZXcsurTkbINQwnUPmfkl5CIsP4m3+li3D+ZfnTLVVSeU/W5engzv/aKQEz06w1CpL527mTFOkA6
6LN0xGFFlOqh1KCT1Z540OhZNiyhec1LnCmv8E6a1BNQBtETWfN1Xo/AQkl97teYJkvDM0XbPwqe
lFdzbJJ4hMU1C3y7+MEAmHQ3iV9SR97frOnwqFxSKCDHP8rjMDmiTsu0608rdjj1vrfcBc7G+sQq
aWyawAeBohxfnPk/SGkSJWp0FzWFrkblPRKyAGn3I/chFYIYKUakgieNMaNPAWkoqIBWuT0Cy5Z7
w0mw1dyCY51kb/22b/VbRjyZaqeJjQUCY1q9Z8p5SjUaw0cA2DeyLASOC84N2RdlX8aIblSpY0+0
QDq2BlqMFRi6uMONMGt86jeeh01U5VmVX1LrWbQ+TCqn5VDmMER2mO/uQEyzx4eivCnFcUSOWtUR
LSojXMp3S/BXdGnacRlDa44TMZII69om9dhlub3qv4ynlOiaCbH8Bb4m5lELqB42s3oE3oqdo8oM
UEMBAg6B6wuCNo7l4K6dGWb9G/ug7eNKPTxuwU2BIu6RGtc+9ybyw5OlfBTtWdDDufJmvOzuToV7
YBmXyOMIRMc9kMHfD4YABTq9txw1HksQ1Nm48mTLAie0aH1cuLSy3065MvDFJlJ+0Ypzbl7aB2MH
Xyu/58ezkQNKnsfhaFICp7+kaxjjM3kxTMfps0vVx+X6UYYi832C+6hcaYgWgp+jVj4Kd8aSvsJB
fEx/oX1uzbKtprYJHog1ljWfFCHKm+e+OpWYj/RPhNpsAd5gzyk2X//LOoszc0SWJ0LSHXr3pjkk
GAmyj910xjwsxCxrqMNZOLf4xZAsGICnrvAXGNBhMwTqR148mta3IQbONWL1dEdsZ/71KcrcV7mO
BXyC4LfdPZxwjQrnA68kW0WKNBEM2p7ItMF06pBXfr9AwnN7LaTV12SMKXoqF4JyovTYE1tSbicW
Sn+OMZo0arp637ptc+L1kNn3MELIsoNJiHyor666ut3RfGxxaAtXgIslnN3F2Z90Fsu4yI9j9Trm
gTm86LifsVzrA4+brB1zjhL9cnu5PRw4POaxRbS0BbVhr7sF/hGwcHcT4CVnjoUPds30eB2qLzqH
DpMzXKe2wNXdEDM7P2Kp0KJZn0OC2v+VzY5Eo0bH4gbSKjlLLJqyOTVfphlgHWS+T8H9irfMceEk
5sR61+PawS9wR3O3w6vhSIpcpv9vJQ3Q+Ltc55eeTrW2DdIe9o03c7rinJy6D8o3Glf2ruIgYjMA
dWVHmByjxMTYaeDKlFBBd1um0wrtainje6/XrkrSTL8QiYWfBzrjff+8wCKCRAK0yh1fTbvW1+yZ
N8vZS2H4BHHuoNC5UvjC+cV2F8t1+SwKGSChNRX2Oim/t1hvBcGRaiw1FfE4cBoTqNc7gAI3xArK
09y9r81lhKMq0E3SqRNiiM0RzJDVr8AQtJ9cviD4aem4dkB/AEMdvSwUYeR5BFfjR71nXAmZh8oR
8GmzRMj2j/eOcCR5LyeUhWxLUKhpY6RT6gIP3yCHqu5dRacE/8bBeOuex/f2aFkerG3QR+pugahf
NjmOnh6+o2qNa9lBxR0GkLzzkOIxfL37kCKWf3gOQmyAsmBIZ2lBrLSp9syvzXHgtNKXQU90Md1T
qeAPXKyhrOGr7taYFSWbaADIwabsK4D2YLlRMWLM7UubWaxGIXxPsTw4JBdFRgBKRdP9LA8bYFvw
wR4S1WVgBZ2Wf/J7UD1Ts/df+t1WD0wYj8b18c6vzsirwiKTKF04zrBsI+NX+YA2hmXsjpDuSd1L
L9mlvBaxEpA4Czub450+ikYXMewOHXo1XcQGQtGJ0703CMw50mx3s5dh9ICBC+4y50lymFmoMEiT
sIWKbdnSWflf3k771YBPQjDfpe85IWFqqJu7BEIRvRHIyyf8oylYX+Tv8iqzi7z2RCymwAlHbuoW
B6p+cwvG87E+356EfyyzNihp5xHrsSwGnw3PJ6wQ0mbXquEl7UkctmSXHGajBo3CGdKe0+vyVlYw
7PcjF9IbBTkXiF8y3nqq3zRsowFm6wO/7TbHw9XuwTBxU90bE4y6P4VcbrpTfrh6u8Z9GUomLobJ
HkBW/b+8h6TJTSkUId9E+OgmB9Z5dcDen6Zo2F2LT9oCIcCqWf0e/rYc4k/0iw5ixiuXvPL6uMxf
VPYLEaH/SP98wvZUMm22c41SGJMhMAC+F7gSDBK3H0IhxSEIO1WnQsiM3WNpTw+XH7365PMvwx/x
RBxC/Jb5W4IxEVELsF7bIF992s/JYKYeLUyqqTwK1NRgKfyjea9+tKt4qX6oMYHetvb2H2pBQG8q
lf6gBZnXM+nbPjmbgmzcDAuKFx7VhPwAfz3LFn7ZYBCBJNJs9zBlOUgoYOGZ07/TBm2LC5sInA7g
SiW2YWDNCFrM2/H1Fhtfp6Cc4U9oYn7vYRZNl/JV+ilQql9Y2HDYNQ3Sg5MaGJHsrF3zDGKmY/KM
uQ/1FzRARiA7FjwOoEUDCfGX6pK6lR+IATTNMtNvG9Nl0pUJYd5ylB8x0h38hL5b06WwoloDrWJQ
wPErIvDiaP1tgfC4a0wscilqcBx8NpHH05x6+ZuGGRxk0ZPcANIfUVcroyOxrohS5IeB2fQjfnbp
E1uTx2jG6at8XM98ioMSy1mC2/H2lD0NAIWL29gERELhJrmIlAEcs7B73Jedjc8ZupLbU3Wo/izY
ADvtRc1sI6OHP3J7Ntpml5lxI8L5xKqJbuUHKFOH+7aN3ZyFaw9Xys7rTEIsd8n3to4w16QOhT+C
9DWDnnZQhpNUHOfZE87TtQixNsJzrX4fBReNu/GPENUOo84/tiILrRb2c8yZcV9CRBLcDFl7Rvhv
yUTC+jnmH4RHsmJYt+MUztkf5XrvM35XcminzmS4JdiegGgi5ghUmx95c5PbocwDBFB+su6yuk2K
pkU4M/jeONEYDqNQ5iZuvUpl1ILA5zImIZBAMrjMr2QC6Yg1M73WAFFGdo3Pkgtxy2LaWGEouieu
GJq99S+rPdo+nHV25lvNZBEKwnDzbnVlk/FD7Bvt8kpQS4cmE0pQoGF9AN2Em/eGkxYuxaEAIkPI
V/lLBhLpxsR/sIRVYJC7v8j+w3jNsWZnT+HUNbqlEtzHP6mncAYu9chceTBAT/hensTiEe32gwb/
JwPx42JTd2DSehW002tXUh7sddNNYb+qwUAwNccYPq4Phx1+I0YKw5MPkAYdZlaOJhcyTJTUB/4L
n51yb8l0F46M8fEUdOpbn33oyf4f9E4VCYrlUn4m5nO9PplJuOCWX3gqTKXRrfVDqh+WnoC70CjC
9h6relzWATgDr32WeaZBPeyTh3tLg2RE+LcjybvF2+0V62P4lEJxIOnKqGysEHBvx9EWv1SIUoxK
wBZECX8Z2gFcIewapRChlC07leiCiDKVQtQqd9Vr/bG+rP8/DKYu2LItGKoI2xU147bAbZ3hUQF2
DdWFmf4WyF4KlHvQlyNZjArL2dYo9uHQh7BofOA3sl+No/FHxB7NRlkfjNGHu91Sl9+fLOWYNN3O
rljyt7ihqR1OE9kBZZiY6Cd9A98VSNyNkyqQzVz6P9gltM/4L0AfngGiLkiWuhahIRiADcFdhldH
IYIBim5bAAPDjkoeSOgXDR7Dgd5w8yREnspqyVcosP7Ny5ZDBvN1PgzkVtPqYUqxBVHaKn5npZMo
/vDwLQH6T1A8YnS/Uv5jcuUkd2bJqI4dXh/wgFnbWe2ixm1Vj0XCBcMHMaqZHgwsd5wP0+ARdcs8
qk4dk+kDrSd+E9jB1D5YNwOntUPyFTDK4PzEmYXKcpSx2YFg9KYLNsZ+0urdVi+xXKN+kmE8sUHw
0RBAnuzZckb8gcsjnR2cL/heKibteMALIeucZy/O0CgwnbmQGynDPS3CBn1BDf0cKtypEzzCDGsk
ApJN4ffIX4T0SeroSPhkWlwMV2jj0WsEcHZqFdXEQaERHY8GXSLMcJw7qazw+L974OeM2NmAW/2B
Dfb/7Rj1j85YCKcEmTbFY3Z746DniRVe/nDZ7F1MKSIth7450FnT9N5gwpQhz18H1ssyZPQXDW9y
Pb7rp2a5YExN1nlv7qYG5CAasHGs/V6jR4py8/n2wK07SqlstprCydlitMprFTX5uTZdbtwWBRbm
dgJrvo7lxQcxe2QMew4DVhbVy52wjTwsIHKkh5Xwh8HuOULM59J6LmSW6qUe6c/fWoETPhTxBUzw
XhnCxTgI+llYCEfYk/cj14fyFndoLhkSGFjPnu+0njnWXpubNF66Ng/ROnONZ5pd3I7V8qxg3Pgo
/rWC+JuwBYYUdswIHDeLrAYeBPsS+My6TFhELAjgZHeq3mU9VlN8/8xImy8ibggZl7kjivYKSfGn
RP7urDnop1mMF7mGummq5NDqTsEuuflwmhjVq+D9IJJY7Eu+/j8mBY1gmuxqcVHawjtQoW8sjpU6
SxUyEU2kg1BEwC+USYu71CEioNt4UJAMUQb3TgGWo/sddvk94Q+QpJA7kADvsbogJ/H4mT7LCJQN
vwCZv/ME8NcDqY4wyFkzJyPDHN4GfY9pozYo639IQMYqtErIJ3vIEqDu2Yint3y1RCL8HII6hdyR
Mf9BCorFT+rU/xTEf3gLMT1Vt68VN3kgVY/D1M2o3N+a5BgatYpJTR9W2llX4aXsDZT8N46qQDHJ
RQDf6eiKj3MdpwR9dHlognpLdUye1/DBO1ZvsYHliVPjElg4TepTWIFC86KaAhjGY7yJJyuli618
GAEDmCxu35iA+sMLh8Odca7zeBFpMOcZzGRHDc74AebINOMHvaIjq2Fxzj1CvqFRB29d00+lSw+V
B1hICCLfELI+VVNynPz76XqH28XYkrNl3VOhg5a2z7Jruo+jGs4vM3QizriXLKX3TIORORkpLTQk
wGNy9tHnbv/NdWURjLJEgg2VwnpO7/ENsSY+H/ZDP98hAjFB/MTBgx7ibfhUoWnvCLsdHSAwnHR/
BgYKYPWfM45BB34KS99hPeXSemCi3Pj/kXZmy5Er17l+FcW+NmQgMTssXbDmkcWZ7BsEi8XGPM94
+vOhte1NVvOwHHaEQqEWycpKIHPlyrX+QaAcx65CnGMOzxCJUrkBfznXuI7wARpOEBRxr+CULzjO
LCRsR/ILZ05arcfWgXToWRwA1sCeWMNUidY5TNhiasKfl2HGISVxGKp5W9ClvWKW3AiC/NddArsY
Hlu0J2vIfIiIU/s9SqYFAlfhUi3mFTWRFijjg1PPbF4MDw5TqXo92qiGKOclEtkb+WXaw6wttP0A
+tkBfGG/GxhxXcV9vh4GbaM36QbFgm3pSm9OUIHvKGe6Ys6dtDkBwM1WmuH/8AP78eSrhIVroeEE
+VA3j3a9IwuAmY+xEn1bC0kQVKlTGtz+9YC1AUSbRtnkaBuYIyyNW17sw64iocNmHtOMtcDHBmGa
dMlZJnRgkK9DcMoHIGALk5uYfldo7qTr7pOQlHWvEU7CSbHvyeHlhRB7s8AG/YC5Ez5KfGckyckr
FVxJ8JAb6HkQkOcGaga8ofjBBqqfA+Tfuib3K4TDKXeRE3hXY6EGAJ42tesVaERZeUWNpHEQfqwO
Ur1SqVzEVz13XHXFhCEuKM0qoa/hkZ5S5cAgCrjqAtV2IKj0GMJJKlFZmfvGKtQpPO10VL7AEUjs
6PEaQeI3gkAhko6CAyvNmuO93C5rcy33Jydd5i4M/ZvI3gqEe8pFQR/VXzb+mtDoofNUrGm5tlSZ
r1sEW2DN8bi60TmCQg5uKzAKkUFaCg/HkGpdpXs5u7co4yePvb1Wig2MhtRdQj/NUSveDu+FOq/p
hAppavo7vx1rx0V3P8hii/4IlrQo0pMWkOvMMn9f+vdtfmc1jz5q7CCkonRL7UvEq0o7tGifSsYW
vIbkv+UanlFUTrcqErbwseTbMrqPkqMPVI5S6orUOqOBDorGvsmrpwoxj/bQYJ4wrLNiotO+dPah
8yBTZIUcAb3/LS1mbf1kCf82tNqdUlRPnYQKYuFSouby6MElD3j4p0jOvCnFN2ROMItQlzH+NpKy
gcVFWJPQdJ3UtIe6aewgX6fPsDHvFuUdpy5+f4N968WvHXIYUMO5vFW43/F1sanBV2XYyhpM11Wc
L+XhkR5P0+08dJ/A88QbbbSso0hLJ8+8Cu/8Z7Ik4c0MfUYkCUuAH6PoPXoGlFyug0DnZodk9JDo
iGbduWH8aOCXFcl32dC1yMvHL5IPFDbXrKVqIx6jRzDguQqWyZMbe2SNTkFAUCWyQw/sWFrgOqBx
pZE0ECIFjUfWUvycWVtYcEFGyZFo2s37/Fk2ejrpy+iRu9cbKM++PtjuulsUe/+USgBdZg23KdQK
NyYIGp3MGvBFgf3JukCdUg61qwDwXJed6u4uR0wSLCxWaNHMBoIAJxV59tKdjRQpjBLMjRcvZR3X
lBcb4PtoY2cO/bRCRYZ2OQg6DlhlDicEiC9I4QRvJ1IAaQkoC5cZcR+ET9AJSfCR5Tbiax1oKJ2t
5dA95NqjnEls+qWJ+FFzmwBwCLNRuXUtUW4GagY6qXrUEWNJ/OmA/De73DVufec6ze+x5zaVdRpu
I39nIaOBI3yRLrD6sun2cfSD5oWILfFNqStLC7ObZQM2citxL/yF79xK8SrnAG/ftHK0eYd1zc21
OXXmjU9+quMONNwW+o+c+2u3HhUW3CtjG66MX4+gnNqUSlVU/rh0R6P7RHbbBbuQdtm23HYxMKVl
KH5Sx9GRZHUQpN900AvYgDSxo63eX/Vo5vLF/AUS5ayqpAYYiGEfZorFLDP2fXuoUMSJNjqAq1n0
01JnLnBVLvyh9AN5QP8poECKCnSM8Dy9UpKQYJbnGDJxO6j9g1ftsfGwi42uXmspkCO1v28q+U5R
W2OR++yxXsFTxR8ejZouYbW2rfg6R2GY5BFFbmoI+L2BWQaTViwTFEZfgt0NxR/KTqNGXrinSjPc
0a3yxcQ06HTOShuleiBrcPiWcXydWU/VKMezqIt1ZCNyN5P9qWKjmYUXJMUi7gtrjtY+Qiviis5N
iU6GAXTzSr3R1+2qv+tBk0UL15lXP8qTe0LtuEXozqOgsYXJ6NQUbekqUJn5ESFjYS1t6LvpQkLF
Cj+QKT2qhYvUDJAj44GiV0a12qcBtMuD+6YhUL5W7pqWqk/6Ssv/yFbDu41mCxdOqMbJ1leXHIRK
c+OzkGpufFcdSEHwxjbS2pMkw2FsTyACkkWGS9HRp8ZObSkjDZuq6Q5CVgL6741qKhHIHC15KLbN
uS0ZaDmc8mLmQvABPolyF4RfXK3VfdCt6ZrCgKf6HkOnRHmjurPR4jIWgtNgAGV3Y8ChMZSFXw2P
vYZ5QotyicC9OISq7+oZEiU2+Ku2QnZOWNzvjCG66kVLtypC39wqkgclJ51X5Ar1NUD31DEp5u66
YUYLicJN+mIPEwsCRDcN+qWeb9OM6zQuNNAvNrK9MMolz72/q8AL2lgnLfpo++rm1zqsqn6Tw+KL
ALrOsG/xKYRnBztZtPRIgSJx5gFt4xT0IPRRG3lRw+eo2rfirjLIdEb7hVqbssvYGQal+4w7z65C
Nog1rWMsDrgXdsnNcCytGeY68S7sbogxcLsxvEGwsqTHOIwbAYyaom18C4EAylzrUJCWT9RsdFis
4N+h9YH+JijHcG2B6bAgVVFGhvE9IdSsO4Ax5lJPD67YWjh1y+CN6XlP+DPcFZLkgIFkomI0sB7K
g+rdx+U6xJIKfZ/rLl5g6CjRsjGIaQtFrDIy7WHnWKiRrRvYHTqI/lkqRg8Y4rP+IAHz4jknCHNy
oxxbcZK6VEGQmpQ+Uc81rQAQoQaJRoWyrUxi5ZAPcy/f0+tEbgjxzmDlhzT279J4Xp9MoHww9RrS
6akC3NbZVajwOXt1tBdfOd3G8hDMgAgyIeqaXEKDrVOSOe5kZ43Loy6vU1QvkIRqdjmnSQIRYY+B
EIZqqCFl5nrQIcjz5qY2TgP1C26n8puHwlSJ6v86MykcUiiYC5pF8TyBQ09jiMUDLgTgibIssk2G
TOwwpxsXH2wgx1Tyy6XKScZ6Zo0o6jwN9Rej4uLR+AhjN86oRWvZa1eBo905lj8rPT6ye/By2rBX
0MNbqpc97upLvV80PxS0KPE5j2Z4K87gj9MfplHB6U6Ch1glORFaj1K/qHBtBIsDzAO1Ih906IRq
K2ZB6LqXNiKbCCYR8kQfoShes5HjgxXpyiJ3aYwEDRTDRir3iSsDszIRGBpG2VBNcd/sHAFaz4G5
pnNDMgTs6YJHGmRtOqkLh/eOxuNQyj/NtJ8HkQ1QsDF+qqGUrItOAykGWyXF/npeZPtKZE/oY8KL
KHWIhCQ8ftWXyNqW71nbDHTQkLoOm16a+6JCk6ncFIJSqEPNh77v2tDxyHhMAecahCng5xX0AqDN
zFgocE3YeamxVVFboG/G2jMGuNqZPLOx5etBQmQa6wt1/jSneiQNcrVrIVwOJeyCKpZCLt/K1ouH
9uD3FiS5amM3+CZH8ruF2xJaYL5/S9YU4Nks9MdQPcTpj6J6oN1kQXa7T7FB0L1dUrzV4lFr6Tfm
u9zZmf0M5w8MPnEpRYNEN+5D9U6yEcmmlC1vTLxYyqlCqZJgXt1K3IhE9iIbt217l0J7JPtr61Vr
32bZI/tEGKzORbjV3FuhUPAbiRM1JB2Y6sEx8BEeZov10pp3rxm3RkKDzHnVUvqUK0+911CVK1WK
msvWerD1TTes8KGqErRLH/HTFTUiExuNIkVnSv6GBgmXEI8LRt4+B9nCwknlZxbgej5xyOps5V4t
tw0MrOSUIuPnwm527Bn1ZwoYk8LVgdOJNaEToNN7h3mVb7nHKrNt/rqFJOBor1pGa8SJ0ZK3EHDk
gtlSs48L9Pxqbq5uLEoqf0fuvHhgoVcj3FMrobjYqyNrlMuojx2FEfLngRcA5CNPCm1Q00JGhwTz
BUnKLJrE3D6FtzGHH2mMvj5oRHyMqXoYP1DR7IulMMmiw8HWp31712G0gDWy7WdUU4yj7hKEsghI
imfj/Cig+R9L+4GMZdg38n0GgEJ2fvok+Up7EsHMi1eq99QGB9l+VPBxLXEr8w684Ki8leyDXsAS
2WfFHdEdK7HUW5cI+YBvrPN6FF3njmvk3DvWlsmB2mwKYHsu3TrrRSL1QX5HtPMgt7g16NiE2fjy
+QIEx6ZB/aVizZP+vduJxLgyGkHSSJ2gPWqizLKX0wcK1lVPQnoTAGZpbwqBKLSMT6OBGhfNpqw6
xJCGuh8FQhnE/gYqBvJFzy2EXx6h76KU1N6UwSJU97735jkHi4NFSU+5BJljL6lzzmbfO/n6XgVP
26b8+n1d/MAjN5OPYrR7UemFS8hqgoIwrGND/t5DtZ4n4IwT+T6nRRVXLxQx8uxez+ei5RUOFVp6
s1A/JOqDzLb1vZ9QqVIrLq7o0Ptp8uQpVb0sLLqBnkcXXEJ4xemfHF3auWWH7mp5/TL8rPLHLABK
RDTNoDzo4iVHHVZB7kh6g2lAg9PBKqLYSMZ9b1LpnyLZZiDg6MkPsWIcuiIktu7Kl7bfN9l+yN65
FKnsAdQRqMzQ6PbiRd0uqoxjcB4E921znw8NbImfUYI/SbBJio0AGmiXr3a8T1Aa0HYtSUER4/tu
Xjl0I6FUZ3hCE0yDXaWvFf9eHMLkNlOrZc3njqbxzXBEitI26itdeTXqaxXdGhOAw7MnXm2xDNt1
Um5rdPyKDcoKHkgpeha1srH4+yjvcB+paMcg1hcNV5n5EgMmQoxTQ46+pWHx4IT+A06MneTfGbjK
6vdxeNspOyW+KwWl51ffeQiBl1Xuc0KvD0mw6t7jPQBNGX4kexcwYLDENXvYh/cZpOOWAbUt6KNR
VjuGwFOslLVSP7AdeG4CXWVUc3r3Ff0os74t1HXn34HqyDIMWCfJntabYT00KC6BNo4zkgfqqPNR
zMm+jcMj+RaAXTKXisgZhHdR+hY6vodYcLQ2kxYzNAmBYZWdTKuXljPrEUlHSzl4yd2g7GJ3w0U6
Rv9NpTcSjSU5+j+9IyYV+9EpN5J+qMmyCKSddKdkmwjkdkejDYApPMds54GZNrKd5j9oLUnIlaKv
dcy+gNSryyhZWf4Ra1Mt3mLIro+qtqtuwn0nihfi5Le7qHxK9OsEbrxOH7zcyEhjD8j+PPcKaJpa
0O6vG6QAHHTqcL5Qf2bA2mvkGXlFQr2V3l13Brda3lwZiAAG1r3Jy27btdsiztkDmuEcTV7i4IeB
KHZIZZnOzzbgmt489eqtSOZ6vtGBuekHUUNkDhaSf22JOz2BVpfPy/il61cVWU9VP6jWU1S/GvI8
9NGZfuCU88t8peD/kDlUjJriNrYWadSOhNwMFKjiyRML7czcmdmCjEf2LMw2wF74PS3ahOpWmSAP
YiXKnafat6GCJJws8YZEYq8lH8RZI+egXl+UoiOIJbDFRLVyYWGRnsK59OXquTLmrbshe1dRzo3v
Qv81Um+67lVE2xBymMm9uUXZFEmYWBy4KSr9j7RHNXmu/yBuFelb7dPkR1cYxTJtK2eryjwYxk4q
dIqoN5wl4Cy8pV08hCCcFMKOI98GxUMDsUCL7gsPwbOpGi1dbRuRjG/dkgYlYIhkylqgAlhkk0Lc
0wVM1TdNuum9Q3HMzblLEwiJfLp5C7wQU32KJElloHL3rAyA1TUFkvKT3R+V/C4skOFq33TzJWxB
wMypEdb2MhE7v7rXnLHKkAa3lbsbjE2G0Jy8MGiv0abntMweTSQI9fhJc1Zxs1HzbY2GffbeRj/6
YW/mj2GJMO8xSdbmsCDpMiOKG0gsoHaDRuHPmuZ0HVETA9vAfbim4WMsa7iB3hzrSNPcB/TSre5A
hMOCDdiv+tONtzV7OiTuALIHy0NTM3MnAV8jBR9B4sgtDLfwbQW2HFC3WAtthuei4yzR+cfvNRxJ
sVyTnfyHLq7xNbSQozcOmfoKotFO1mx9M3n3UOFzDlUMWGKZ+z8ctGeigP+1HRa5s/aOYYZRopBJ
ikp/pkk7UZB/4QjuvTbFW2mSX5nPTTyNi52vbXXnztFOVfzThCofPMnWQwBOtyC/HrX2Vi6Faoy4
4rWeGMgL3DiInEMRpgwhgdqot8yB2pNUblOIoxFEgnwAqkxNvo3FskhtY14bKHNKjQ8CU2x/LeU2
pvMWkc24AHzN4sCdxZN3XVdfRToAD8O5RWg/yjaUh0tuFNJawcqOQpkB5kUqMBN2XmhgD8VDm+5a
Z1HlyKeDFMEDiQQH5xB0M4ZtGF5L0yQ+KtqdHN8ALw04PfEfsXnJqGT/bNGr8W6oNFtljrrlwdh2
giC0joKbpkSAXj9yhPj57skuKfrUHtd5SzjkSUia09Xr12BVhbUst5y+gDItcni9cJEu/VnjwNlm
Kyt7EfD0cHCY2eHI/lk66bXSPRjIK5blQu1eimFBa7XUH0rpnrJ5SlZLlCimSn+tS5AMvIYG9Y0M
cVd9d7UJP2yVvQwcL5kymdzdyKgII3HbUIpH/wRk/ixvUQg7FC0GYvAh0fGkklJgDkiU+HVH7tLH
aEBj6jlFwzE9xCtRPhPrruxhadp7E9CQCyBe2Q/5nGVstHeu/tbAI2stjDInnTH127WmHlJ179EG
Be0W1Ahuy+i+TbR8dByVoHRKhyh6wkjQAsbiHFxE7AJz2qRgYNeATRPpUPtABtD/UNdtPA+UJRdE
+5UvWRgSIhobwKOyhVS4dzVGcD14MermUAbmOrymq10hHwH5GVAw9bp2n3p7REbtAM7xLQTALHxs
Mg5gfR9BrvOHhiLyS1Zf92NLiKZStYpljEhRj1wlLjA3xFvhWc9YalGBYPZETu61fGZ0B825IUdK
1GdBX8zYNwhF/OTd8EAjsW7Um4CS4PvQvwwF26wm00x2Ak4d3B9v7YZ0NLcxsQxDlFD/kYWH3AIf
gvQHWbe/7oZ1MFD9venltwbPg2WfY7AJbnEsoAl7GZmT6iYetj1IexyNYNhXEw3bKK65fNcwg6+L
ptKWhU8Bp4GQhLfUMOsaWhhXUX4rYlLIxyKvBUyNZ+ouCgBQXkL7yj3XU1/o/1HdtKim5ROmJOlz
/jo1b3tIFc+lhqjJYsCKyccRYXaF6q5fYQZGQxyxkT/+9u///M+37j/c9/SQRr2bJn9L6pi6SVKV
//hDE3/8LfvX/706/eMP3dCFqdmqZpiaJmuKZqr8/O311k9cflv5N8usLLUrekzbwnlmIRcw6X/C
ObGATUX44GA1iGTfHE2SMIEsryDdVvTI3V5R9FfwStaAKRzoQQ3eUtOvS4wckuesX5S/hDpk/7oB
9i5P1ATtyAvfXOifvrmlWKosWwKNc1kzbE2Yxudv7rR6G5oO/f7Qy3Pk9UbTcL2+sfVRI6WRaDsA
LHE8Fy25Rt86EnpuYlDUZxl3ilQtnGNrqzQa2oFbf2FLQJFMOldydWsywToorpvQMg+VoYHMQ3l+
aqmuvSgb5/r7NyDMz/PgsRvcNhRNVxVZNw3DOpuHhflJFuOaVHgwuuUMRS9fAwcjvLg5tCYkIrcE
TiCiVLvJqfbLRXuo1bjc2cKU9rnl2OR52TEPO2nvWXOdFsQ2Mvy7wLL6tV26JKqqnMM2aVowH/bS
UlrpzjQSZ6/0Cd0ArzIvvBrd/n1KwrZVoQpTN0zV0D5PqaWo5KSGjcy1AdymVo3bIjYagMGav3Gd
SH6SXW3Rql19l5dYiyVuPewtr7zJ+iJ699sccQITIGgc7j35Su0U7fqv/0rCCJVeP3jIzejOiCp7
++u/hloxtt5tUqL9GHVac+2gwzQtq9Ylw8DhLk8zyoMmMPemQSC0jX2IP2VXLtOsxH4zrg6FDDJc
g9k2HdIaPYgqgMFn0mrTpT56zEzWT6MBbaJ2Rj5aZ5tAHWHuCrXjyHM7/Gb4p5mkMoW8aG03Ec2Y
GBH3GDbMr39FOrZnvxbPv3/av+Wv/fyWMnvf9aqzf/7zPo35z3+Of/Pfv/P5L/6589+KtEx/Vt/+
1uI93b/G7+X5L336ZEb/89tNX6vXT/+YJRU1spv6vehv38s6qv4rDo2/+T/94d/ef33KfZ+9/+MP
PBaTavw0l9vzH3/+aIxbbP4Pu2z8/D9/OE7gH3/s39u//Xh/jV6T029/9f5aVv/4Q1JM/e+W0DXZ
slVd1wyLbYdCAD9SDH5iWIQUYcimJhRWd5IWlcdfCfvvQlVUzbY1XTYsdVz5ZVr/+pku/m4I2bJk
RRg2m5mA9V8P4M9A/K8393VgVsbA+1dgNlTL0ohwfBnNMkybsT7vIaet5T4pFeUkFqz3GdLAy+QI
n3dRropF9CDffnhAXxwEn6Pp78OdbVm/kxpqD6pycslqg7Gp1KgPKrLe/5thdNmWLU2xZG2MHB+O
m0AUg6SRoJ6i7AYbwVDZ9t7i+yGUMfD//uT+ewxd/jxGpHZeVWWM0U4Ais8hhy/Q6V24MwrEE/CN
ycy/1g9NdvX9uF8/wb+GVT4Pa8omSb/RM6xyg6y0Zj4k1vb7If4/i+KvMcbT/MPjs7XOT6RAVk4g
2QDGYNokTfAh8a+GCTnwD+RQNhdGHL/1bw9TNWRFM2TIg8bZMtQoORmd1SgnbzXMzTm60yt9AY58
irDn5MJYn3ORP9fgh7HO1qBsJ4mlVjVjhe29AhjHD5M7NwaWYVOGV+l65P5Bg3nD7n6QZNCXKhTI
C69xHOS7CY+v+cMjTtpK0pS4VE7+qN2ttYd+JEF+P1Pz85n/r5nqBBlNNmyDQHM2SNyWfWAkQjlp
MD1Tx6KVhWwndLq0phvtw2iCiNMDXHeRp+pMd+55+s+BatxQNY+ZPQLoqTAXVuPgEkdGnlIkazDz
9gyqdwWuchkyeT66tiK0wfw0Li6psYXHhrduVQltUZ/cfZgr6AGoVnXsEdjDZw7QGGwU3dMOVtI/
xy4gahVlDENBK0h1MD3Cak10cGMKcsMO040AuaEMDWTFh0/e1KNeSQNCOwGyGTAZyyxv0haMmQ8M
L0F2wOkeAowxJUvf5d0wqYdqIrRqH1bBpmOd4SGNBHvmLwMP2z4LPJAsrb2swA0UCHjVLnPP3BuK
mBSD9xoojnRpAX612D++lrOUUk2CSuQVkaNfG2ttBmJrLt1A+7n6Xy72j2ONS+TDOtMbTzTkPeNY
2QpE1oLr70SZjHw0KAeXYuJXwenjaGdJptz6SmDLjNZdAwHKX+kETaIplBjSs2faJMktfrJz5fD9
Ov9qL+k2ya0wuF7Y58EjDxWzlFyCB79wVSmzHNro9yN8GRE/DnEWM3SpGtwmJGbQf4T/pSyzY61P
NAKigt4F6PLm5fsRL83pbOtahSVFbt8qJys9sYGjcP/953/5pj48s7M1mGeq1bHWlVPVPpXZw9A+
JNr0+yG+PCF1mzuHZSgmefrZKazZQds4XIZ+nZD1upoWq3JhQyy6tR+UNQ2cSXitvqTL74f9amZj
RsWlU7U1TT07SpLCaIXdhcopo6gQBxpYREj4GDZ+P8yXS+LjOGdLwsqyvMi7RDk5O2dhTJBbWfuL
eOst4YNN6XZeeJpfLQhDaAbXHNkyxPkNepBUT+QR06pQxY2kbdlc2LxfPjdhyaZQLcbRzhKLxNTy
pFdBjesjsDYqdhmsj7htVt8/ty+HIbUd34zMjfQsINH7Exb/t3wSEEBK5Ngk6bGpd/+3Qc7iEHal
WdlKDBJaCMFgdR4jnqHG/qVE6feXQoouSOJ1Xbd1XZw9M5XbSRSpZsIK74D74v+9wtRkSlwI1+ok
WMZzd65ceIC/552fxxzTmw8R3Q0Cw9EDxlT0o0HzXE8egwrgqX5hPSjjB31OUT4PdLaRRFOGLssx
OUXbajvmZGDlF+YiWMpXyCZdWN6XZjU+6Q+zksMga7TWSk6VOKkxjABkTRPFXWXOhXd26ZWN6/PD
QJHkunlmMatihEzWCEKGs+8XnzKurvMHp8tUWgzbUm1i3+chjN7JnCRTkhMEBgrKE7XdKHNtNt4M
nLlPV+4a+0y6tvlqXB+XcunfN5htfxz9bO2XTa7ozSASdHhpVqNjqpxK6fX7KY4z+G6GZ5Fdt/S6
1B1mWCHoWVtjWzZ0mmlpIL2vXTh7v1oZH+Yjzu5ZbdnVUh0xHwHj3DajRd++FfKKEsn3cxq/8zdz
Ot/LclO6oov65FTLAKdBzpoqtmFQ1zrnTkPmWFGbdY4V4vejfrUcdUX5VSBQDFU/XyuaneZQSJJT
PsokWXe9cWEbf/mqPgxwthxUT/KasG14fNTyNNyFbVJiJ7RWbQdL6tL9Xhnfxm9P8cNwZysjz43I
DcM6OTko4lkyukNj48p9lNGXFhWuyIDiGxuWmnchgHy57P8a2DhbJlTQ3NIbeJCNU10l8XOlb0Lz
QllBuTTIWbwvSsvQrIjZAbu7cRZw/o9gimnHmzu4WlN5WbWT+ijNv18jF16hcRbxZc+oGkPlFWqY
npZgLPHayg/6qPnvqxce44X1eJ5LJ304NEVesVxo/YdwkKTuwoL8cj9/eFHjN/gQgONBluXQ4RkG
NBAL0AapCQ0A1R6TFvP3D+7LQPxhqPF1fhhKEk4daGHLYoT2naFimhk0NcHTOm/pgM/S8vvhvowg
H4YbZ/5huEbpB6sdnx2W6hi31VAT5iWd0qp0ZqZRrJwiXsbD8ftBlUtvbFw9H0btheRVsc/qUK7r
mbtUlgoKDqjKX4FxX0CgvAvWwYVXeGmXnzcT/LFYg60MKxIrJLt91xCVbVEA8nANwAYbCxgdua8B
Ff4Lk720eM7Ci2mlklr07HJoeMhjuYivLMMZ0qqwMBf6I9iZfvqAHM7SujTyeTZkC4q1tsKJrgtN
aPbZYw40Lc1EqzlHsSi2eIEuHC7SKK1NyYbml7Kh85V0PthZ0C7aOK1bZLGO2BusYA9v0DRaiGV5
YcGO3/ljsGYYW1ZszVRUZczIz8JZWtSak6SVc+wSCHFGhDBpYsz1OlgFsn8nUS2/cJafr9XzAc8i
WWaJUFV0BlTd20a7Fv2FOuJ5fD7//LOU1XJTve7VjKZbcURdRgJeHHWr79fgpTmMP/+432zNS1Wb
OeQ00UGS0h37vw1wFrUyXy08DjEGaF9tqPAuyoDfj/Db3fX8OZ1FKjOAt5SPz0m5Dm+tR7Qnn8RJ
IFEyHe/kgDbM0/cj/rqefrfUzraPW3WhXAsmFSuYaTUjkKJvF1zW62kmmh+J4SF5YPbefWZ4tM5j
yM2mi3Fv4q6aQTmGoYFor9W0sFaiwBAIl5n2gyh0FJuiCFpzaemwKs0etfgClxe5QhIvzgfkiIxQ
hbauY1WydfwWSSwrNSl29g56TaCf2oybm15gPi8KyDu6WeHEEenF0aKeCrXRtzPwSpCAIyQE3zIp
lV8bMQpxyE2zLIyRcy5Qkw9UcGdFn5p3kcg9IGwC42KZDbYKNTiQeYxsftVX7xaXg1VZDZCJDISS
VK80kRrA2MFXkINxvSaAwK6mi7ovwY/ag4H+YG+5j4WJjUAosMIwa9mcZF74okUCIn6N4jgtauQh
/TCY6yWOYH3Q1Bc21m+XwV8rRiP20Zeio3J+pwm90jCF70rH4RqlYJTG0GOaKj+Lq2gmTYNL6/OL
YGvLlCBUyza18UF/3mNJZLmmaqOz3a5hdsyGpbWlfT4FSDZDE+3CaF9uaMPUQShQqaLK93kw+Lad
18aDc+yzU1W9xsaFYsSlzz8LGHItR03BGz+qNphVOs3pw/eb68uoZ5qWJSyTVt750SQ5ZpBo4HOO
Wg3utPQhCByRqPh+kK9XgGUptmzaisES+PyYrMECURYFznHMfankTdKJ/wAebjXs/Ivv5IsDkN7d
X4OdHRRCd+imZwymLcaiYbNUF9pcoH79/aS+ejXcukyWmGLQoz2LSknqmrVRavaxqSYd4mYFCOfv
R/gy1CqmTIN1HIje1ufH5qS1HIepbDMTZGmnAZYec3FvLigPzTy6Hvv8Umvp6yEtTbUtWbcBrpzt
niC3U7UJhX2ssBiDUYEu91V1BTFsLPtf21P7ws35txR0DA7KhwHPjhPf9PoyEswxWCX3+nO4dNfS
BOkM5B+m0KJ+eLNLEeKr9aFYpqVqMnXl3/BEJZFDlPZgH+W1v/TXiLnPDRQRLmZ95/nmr5nZijC5
lBgmzeTPb6/mfNJMv2WBzJtRVhgf8IwW+Rj8gFfTRJvJT+7F+PflsmRWvD5Lpts/zv5DiqEOate1
XWcfE+m1ioBwvl1YlOPXPj+Nx7zvzwF+5fcfBsgrpTKtnMeHV+4BItQSxxYyzAqy5aU39VVw+jjU
2RMcfDl2e4e5GP218N5zE2mrS+vv0hhn0SLUTaeRPKaD9/gcfzHE+IYlJNWreDseGtz7dhdXxrhv
v3uEZ/samHQ6ICFs/zqilGm9I1Hb4cxyPcxQ6aG/Of3+nX09R0vRgLhqmn5eN7fVJA2CLLGPfgXN
SWpuNLClOhKd3w/z29XuXyv+r3HOrh6VUYWdYuX2EeDrGsPnpbKIbqlTTusLkfFXQe3zEzRlIWsc
W8KibnJ+oOiW0zjUsse3Vnkz+TGbQ/yecILNs5lN8x/ZognirG+pc4X4IP+4tDR/32afv8D5sonT
QJJTm1foPCnmvZtfuF79/so+f/7ZEpFKXUmbiAlWI31t7aAL70CR+P6FXZrE+PMPW1mPjKG1bQbp
29dSuzXbC5P4IrgzCwUgkybAZdCa+TxAbFpOZ7k8pWJu/Qgfq609R4NnVj7/Cu+AlGeX9taXzw1Y
H0GXtqGqjT//MCXJlArV79nODj4ZIE6XStXO3cC+8OS+yGiYmaoTYmWAVFyCP4/jOZXs5GFvH91H
XNCwRpBm8p11TRyc+JDOv39PX5zKn0c7e1FyXwnQCgSMfEYnfjlsQCtMvEdzocyKBYYKF2slXz/G
v6Z39hjLXK+rLq0I8jifLccORPo+7KVdNetmFbvr8rn15Yia4KDkuLS0c9hV2/iSL0slL85o1llu
3gYdkoNlPP/+UY4r7rfA8dcw58iroRwyNwJMe8x1ZNCxllO6SYRQYOPhD6w9fT/Y1+v/w2hnB5gp
B25hq4yGk9SivM0XEmjeSQNJiRSOSpM0ReT6+zG/2tPcssiqNKGDHjx7c7GhtLpuxjxHzVioBa4d
kXkhzn85hA7YSmdHa79dejzfNIHAKPbRUteUtFHl6i+8pd+K5QCDZfXDEOcLXu1CbO8Z4pk8FAD6
Y44jiTFV1jE31sn/I+28dhsHtij7RQRYzHyVqGzJlrP9QsjtbuZQzOTXz9LFANctG63BnQ+wS0UW
T524F9gW7/P47+f2n1rQ5cmgW9JkblkIjdLb31+0KZJMFNygH8NSLONfcm8gAzMvjsNnv0c3EnlO
VLDQo+1f7LuYJr2FeaUV5aej+fUHXFwpWVsasvDxhCd23LhvRbMM3ZcePdlCv2aYz+bp22YpMdLl
qFO3ty5OyaD0eqXYLd83lSOa5sSObu5Ns5Abf1Z40G2vnMrzzf+v9S68fKm2sRlrrFfkNFYkv6U8
2skrfFRVHCLkCP/9Lr973pweh+055xSlexnEVKrSZv6Yuh+2Hb+2FeleFVWvsCoQw9KvvLUfPwaX
1TBarvWt9cF1aMFHr4BjUz66mo4+SXhlNz9ZRv3LChfnIq+bZhrtEFdAABBxf/l69kuvrrW9/vzJ
fVnm4kYLiqjoQ7rvP5rltEw/AewtK9+z7oKNsop3TKdpO5TFr7kgP5rIr7u7+NJ9TXdVHx/hYxCz
clMuGWFGk4PmKFhY9EH8v3iPPz1Qw6JhlKkCLnHrIkTyE0E7PxmED8ZKZjI7wU8kff3vI/jTgf+y
hn1RUmxbbriG+YYPifSG+WKlp4kB5vNAILrI4+u/F/vpDH5d7MJ0VT2BUm+4DvPOO1t/NaNf//7/
37oSzub46wIXR1CWZl5qpDM/BDykadOgIoIo74qQlr6EpF5Ed/XjcIbnzlWGQa+3Il7b4MXZLOhT
baTJIZmQSHSU7GBlwTWT+JPRMGzCCTqYyFJdGo0pVcdQkTzE6lf2DKrsDKAxFvfBAs1TRv1c8hGM
0F/17X7c2pdlLyxjUGdViJ/pfDRodo0q/CP7fzkdjBCo9DeqLl743xdb5BTCKg2DjaXK0WzkPb2w
3r8PyI9f1Jclzpv84nWP1pj1Y8MSHZpsQbzN9Got+ZL/vcp3W2GQaaVH07Zo8zK/DRxUul2Ew1gN
JwS65355gJSDvi7CY4xen5XRum21aq+di/PH89fVdbHoxd463zetupfDyVg5BLVI/PT9XnrasljS
Qs9M6pVNnr+ly/XOca1tCZOksnPxMeeJb6p+UQ4nCD6eQQss+qvJvPbkplmhtnUt0Px27A2bDKPq
CFM4pvnt2NdRSG/bWImTMP+IEPH2WlI1+G0gknFlY99OOitp5xwzHhZ9epe58k5zRRyZnTgF6YyS
ffyo0fiIwBJKu1v/lrF29PGza5nnbyeTRc+hp4M9p1DpXNh6xe/iurNTBCCO4P/8bb1yHuORhCYD
u5tzJOPeMWB1xfj/dFBt3VEZFLCpenzrXtVEbTLbFYiTthLFDO3qDcq2v/X7ZmG9Du/lyn67lo/4
HpCeN/rfJfXLC6cTiiy7SJwAvpK4Tb1uRyvS7HxqGKO/Umb8HpBerHZxSAPXtCvXYIPmg0MDq8ml
/eKiXy/m+lPk5ddTZj8dnq/bu7iBIpD0ZjiFgq9Q204e+NDz6NtMeQa0+oj8XLxo4dL0V87stVUv
TKepJIURKDxUoJWG8eA6V47nT6fTwAUXwuX7+/bxlY3QRi2o1ZMhnzP8q7PiV32t8ej8Iy8Mim3S
1OwKktAkvM8/4otxVkzH8EffV0/O3lmVb6l3zq9H0azYaDP5QJfH5t8f+k8P7et6FzeaGup1lElb
PdX+w9DfjNOVlO1PDw1DhU9im9wDl/cZ86lNZJjsZ7I/FKTuIqtZNPj3/8Muvqxy3uWXp2b6YcY0
uaWeSuepdf5o7ZW44Se7a9LLbPOp4JpdWsNJ1nqYhy27QGbKCTaR+VEgauu8/Q/boLmYq4QeDQqf
f28j0RUtkjJXT5GeMI6bLZLWWv57Ceen8/XfJYwLyxPVrWvVllRPIhsPtBefsSPZRmTaPEL20cpG
lMjtK2fsR3N3bpr+v/u6LK6oZTFqkUpB3X4wtv2KMaKNddt7KGh66f6acf3pXdHBQ0VFd22mqS/M
QGGFuYhkOqGYskWDqGvrmWk96LVz5cz9dLK/rnNx5qrKrJosYZ3S/KVFn2pMSru7No/y0+v6usiF
ObCSvMy6LptOumY8pXHJNFaOrmEJyNMKDcDyyl5a16Z7fljUIVFE14MpKPZfVjKbKE/a3rTGU4fQ
g99+0EMxa8p0YdnIbgttNYEe/fep/OmKchhVdxhFNIT4dgfXozt0VhqpgKARWKMQHN+6i2BloFoG
HWQFMevfC/60RT5mF8/G1lnz4rmmOfI9Y1VNp5onKUuafvNn7YyvBBxq/EpQ0P73etr5yruw6y4m
UCPJzQwuk8J/f9pjrTVaM7TjCU2U6KAgGPIMZ2+tgRcWEGpm+mpaWGs8Otr52pm6lMtwgaL2tS/x
h0NL07it85D/M1F/YWEmkaa97XBoO0T8Du2pvIMb7YUP7nwwZ40z10/czS/24793/4OLxegEc1vu
+Ub7nnfJA9nLyTfHk/8O2GwZL+FqJxTRYOic89O37YvRXjF0Pxypv9c8v5Evd0LaOG5D0814yv6A
S1yGc1Afiy7gSdebcy/LtYzg90f793oXdqc0E1jxFnssOLn6S2nP3fDXv5/jtSUuTE5ZGaFLpndk
LvPWUlcplZJY5t6/F7n64C6OahDXqWulPDhjBQptni+nFyNfDvOzwa5o4AUm8f+75Nmmf3lXZl8b
eiXZWHAqDrmnI9/sz8/5uT/NAiXi9RkjdDVAPb+Qvz/Jv1/YOcX7ZdHC7I2M2sl5n/4qfA3QLd0h
9CPxtBIv/u2ocLeubfRb2pig5uuHcLZLX9asjc41B4WN+k/j3F+1q9CT9k20zeZKRanBoZcXUA54
LZTLxiuLGz/tl/iYio1lC2oBf68dumaeVpYxnjRUNd16GbV//n1yflrApIWCBpFzRe+ygDi5KJoN
cT2eGtlv6Dw4ZEp1xZ0826fLd/Z1iYvnl4jKLoxUjqd0c67jNWuTdqEK0Nm/d/LjN/B1nQs7Wfdq
5Rst61hP9cJfAQheVoyqo+23LLx8da3m/4OHhMeCRWZ4W3e1b0V/PRyLWKj/2VdxaFfZajr2XjXT
GMByvWu7+8mMfF3s4iG2XR4YxsRiNcOg06/JfI2L6Yp39KPJN88HAa+fWf/LEmHTqXqmphwGlBtv
9CXSZgvIwupdtXBmqgcgbT+9XXlpP+7rv0telgupudaJE7BkvEH2DifCv0MXXr1LoKCeswfjzgCE
eS26/umT/rJR8yK61hCM7br8vFHyXGRJZumye8mO7uEskjhrPflYwUOpASj2V5yK756u49IKSDhC
mo0On4sbpxuzNqnLkJVREtK7Abnce8NoQEGlV97mT5/d15XOX/4Xs2VnfmCVwh/47JoNKuwrSBhL
oJ9XPrvvG8I9wDr9p85FbfniqyttN1TzOELskA6bCinrdBvUL9HoXnlw3w2Vi0iSqank0EhziQvL
TzPKUKvO1J8yRtWzANbptanrHwyIS5epsDSdmh0rXCyhoT6alL7Znax9eWMu6xVCaG3MvAbcHprJ
gtIDiH3l/H9PfrqWRjCvnVtqqaldGHh30vt40u32lNaL7FCS73fnZwyDBzzrau+Gpf7g03LuNBdN
JsOitefyEy/0qO9NYoVTNGTJSykhFFdxnq7KPiuX0VChezkG2jJoimbdORL0Wz9oG2kUzl6M9ihR
tc6Luev2qefSl7vJjcnam2PvbqjF915GMWgugizwJjMaP5sht9DlZV5PGFEAwUqDBmiJ/EEmDvPL
ATxT3zeAZcc2mtq9UaDxUaNDXOk1OuMKOq92lvJf89hCtRc5CT0xhk1Vpu6sq7NunyW6+VgoSbxT
Mvh6ujVES7PMO5jaSFy4bmGDhUDIpgnq5qPpO+vB1JXuZkoK9KMHqJWmD/mvH5KPzm40oM8+sNcq
0vfK0JW7vkmitQ7t4Vb3Q0CramV9VkUqbxo7gUmQ6d0qbMTwGukmlDg/Up/bttDWGUJrv5KgKZFn
r9ClU7KuXsi6Q/Pa53EjmAEPSS0NTyvABOhVHd0lpekvyMmnm5hq3ap3W5yLUCCQrkBgdNvEhBSt
5jQDdD2kKJMEeTGi76olTIFEWde8OkLqgOxDswiOohysTaCUgc6cUwRcWIsrE0GzHpcNQuAE7Stu
UoRedeiifQgduY2XYHAM1GrR8TfSeHqoykhdjlynexcFoM2QgDUTE/831Bu1hPpbWvO2k1biNSai
v35k9k9BZfmznFLMrCvDbUE/XLdAJSmmZKvXyIC3ISqy9TBPkE9CJV9k2zbSimVsBgBspY6c5WSY
B6uLo2PkKq9Kmp5bSNpR25p+msMyQ+o87pD8EH7+PIRn9pPrAvia7BBylMFbb+ObWBn7pfCDz9aP
nqYs4goZzGMfAj3SGlSC48KAHaxnymHQGbYsRP2iRxDBRr/Fa9DN8CPMRji9Cer91QQq2FQrqEla
mIBmy6HxyvpOK4Jny0hUBJddHxQGCmVxbtN4b1TjrMjtF7Q2nI0sKtiEUavPoh6MEyrupAP1yo5m
QQ9knKGJM54I6bDIyX8Ta7lL15Wvlm9MC6PUyCzn5ckv8o/R5513whLrJhXHYMQTDCKzYBMa76Cd
YuQQZfeJQjxISm0EcOOM74ilNmvLr/KVrmb3ievfi0GITS7bj8YQzca0zySY2v4lAgB49tAfzAFg
8GC3O8QtmGuo1XGtFWVzrCqtepxCTUBGnehgCxq3gGwSJyD0gAtPkRCzOql2neiztRkgPpMbxoGg
2vJix3bfVafCbJiOvS8lssv6YBGWlMFLMMZ/At03YSYxfqFq7Mh36rVlB6TWA/FiJtZDhU64HmfB
nOf5ISoAl5qLmpwcAAAEdpF5VdIywjcEiNlbGpqkXXrnWBPwmjZ/TavUhfdrnxFcktSvIj0ZqeW6
7VOOXws7zW4s57Zwc2dWNI658AskR2nONhZVPlEot0h6GWN7mILprXG7/CxUkS4DNToqYfQrTtCu
H7W822QxKuKKAki6dbJtlDLjx5BY7jmqtuuc7NVRzgQGFclX9O7WtlF8pDFi+grQLLOzdtKeboOy
O0EuQJ4wKx8yJLfGLJyWsTtKzw+j29EgcdQN8Mf57e0NauJPpaJV656U946f+LuzSASOfbWu8iA7
NBK6jJooO/r0opkW2TkK3SoIXQOMdh8AeaAV5rdadbTGtkG4drTp3e+SJ7MVzQwJOyAwLZiRqRwQ
xFZRQ9XwNWWhPKV1cFPIEax1/aunqjprx+rJKOzHuEZZdwqzt6pLj0nh0+81ao3n6gq4vSFG/NTW
xpvULJrFJIx3NzQKgExJgvynHb+IJmlv4U68+24qX5HZc46aClXTMvwPt7LuJON2Ww0NZ9gRdsb/
ThR17TphsWibwNhEKsrpWaOpu1Zj03YUR6/MFXVHB2Hsrpd08vUyXI1+dB5Tktlc6gVimmH4KS3t
F0orzPIkPR2UORSUDhX/9Th02h7em/IoaoGO/KDL+BikfncXDQHkB98VAJoxb+FU+Wv6qLJZWZV8
43Xqz4VRifuqwiwDv0jM1zFVIPDwFn1zoi09BA45mOoxttMhQd/XzIE4JCmATWEObellpahCL53K
XnuyjcZ66O1UVquSr+iMcRuHTRAl3RaZwHKZTo677nqhr1H+tOepoqcLuikTPujMDZdoytb0CJtZ
pZx8I1a1TSIMpJBVmdSA94LGQPtn8pVS3WdoSFXbEjMGb7VWmn5TA7fhkLqKChUlKqB+GPZ4pmTp
DpiEaLTprAvipqoQrFYmzdPLIvYcByncDBVVp5ye09FYtnIn+2etqx6U4sMd7LndvUWBvSxd5K5V
4Cx1DxXspuqNrd3F762Zr5XscRqG2QC1sjFhrDnhPu3eTEkhon9W8jeGHRZhzBlG+1jRAKmmIBmz
DK3PaVVPOaLkvbJU7U+H1OeAMNYwVZRDy7WZ1J6qrzT+UWzdjWAW1F6sjDJ/QEf0RuXji5R6fp7W
apXpsaqrXSsOBcL4neNxuuAFoBvXAPKJDA8Jm00aDkc7BZCsTnOpqtDxbGtTc6ixBdChk+Kx1RDb
V4x9qYMOgM9iI0LSCySInf5gOz22M5xXkNCCMF42rdRmXQ8LE23/sET+vo+g2IFLinNebIW5p+jY
BGBpKJm4+V0OcmlM3mxwQ3zV+fSsBwMStv1SGto8gE8XoNDhx5oGiwG9XRmvS8Vfqn6AGSoA4OlV
eqe4N2Gk3mOiX2vXuFNQn04QsJWy22mJOuEaolSPaLXpgswykEyWefWc9yAK6/RXaiGpp1T7gCHL
OkIl2gJQnHdHTWmWRh9/tjo0UzW8d9Q3p7EYPw6P+dmOhP7baCMkO1KcLkCnj8F6SsHCp+UzJvFd
IBKe3I0dDGVYqJbAEcxG4PPJ0h+L/Yicbg3me1BmkjJ3O4AxSvKF1qZztzDno/KRQ4egBxF5e7gE
AdhdnyHgHtgCUrp1hk4ejQFrqTer0dT+qHw1Eg6Ehjuj0XuFuP+jmxpeJFCnRhFhrMEaD/5aT9Cl
l3p+O4WEwkkxNzQADXbs1QxVS+ctDSwwATnGbT0JGOxTPTddmlrS+CYc873dx/uoxUjB4kyHVzS/
9lI2ABDLFZ6g1zPgO0Xayojqt7E332sJrAp+Y+ikR71ql3lhHcUQHkuCxKAmIqdd0xgXjk5OCIa8
U4DVsDQEzCFWZGB/kUcOjWBNC8SDGwW7KvahP1l/aL2M9c/KoTZfxSFXSXKUfX3DkOVCs7WbwO+f
bDycMUP0jkGoWL2HuOLpkoF1MojugG44973LK+yc20aPFyZPHu8QF3RsniuofjZgHQ3ZFj8pd0mH
frJvb/qyX3Wp6XV+clMkaKTW/iZpOxDF1lZNx1mSyCcZjPdxJDdJNixgJMyrwV7bWjcz2mYZVFzP
4R+3MAArjG48H0prz0e8by1nx7m84x5ehiZqiKH/nDv71B3uKs1eCxsp9NLZE3x5tV9sFJTWO4Du
eoAHEaRyiUO2Nvp81yMkHxrxSpfmskBDxK8qzy3UVWc1h1BAQ6u1u9gHH2PDLe+LG7Od7qem2Yx+
schGZRagUmfHw2ZQ1dvEcmhtql/GLpzV/CajpLPE1YAtdcs2RpM9gpsgYmRSuBx9tLXVpFqMrrar
a+0TDbyD1hjLuAmWrhM8RhbR2JlUARChx4srAHCnorhPjH6pTMEqm5x1lDkbw8wP2mgtqCHwY6Nl
w7UZ6/W2LwVcdGuZwYRz+aE1XNZ8jJZuJR8CmLWd2no+tF61ybxxcOehnaJsXT/VAT8Oo4mDNXeC
/IEH/lxYT6OPvaWdtRgl9hZtKNXwqki7B2t0p6jtAqFVzyjbLQHNLgW3oEt90fSOpzbDDuH2+ajG
d1KFnT0iydbAJdfq6s6c+qUefcaZeE1H8EAG/RQRzx9mbNSnH6ns1nbpEj62noAmncgHPPNjPnSH
pr5V22Qh8VYK1SYASB+U1IKVwYSwP83NSL2LoWv31v00PDJduN9u0+TPmGbLrnnXCgMkrwvzircd
o3MNcKw1wa/6k1RulSSw974Z6jeTJaNNqJ7BezYOo5C1u/AlMikahmk+TSl4F9I87xzWYk23SnIT
+WJc1wYcv1EG7Vy1w2BdhUq07dW4u6OaFhBzWOranNA8d4LUfuqsyt0Mlg/qUHGiuZaetcyFltxP
xEUrcxIwUi2122oqOGtZitSLE0EMU0O+tZMzuS7SxayKkuHWGjLrTssNwlEkjjl5hZi1YZltdber
uFXgJzOuIbej0thb5qEtYA4Dky+xzjHQVds59YNj7wrdApJn9dmL1LQQ4Lq5Imabkx2kD8wisZpC
fxf4DkGpb4rYX7pRv5CtzY+o4MOD6kqj2xSrHfbaovbvp9CF3FQ+hDQipw0S/WFxH/qDV4fKbsrv
mgoEKnL1lY0fnizz+CVSX9PuVDBkPVF2G82R4A8dcoDWJVwEowN1pvgg750FzArFBZiZwDwoUeoP
/bkr+RMf/hgVswZvgE7yzPntdJ8TmMpR/1NogD3O/kdTPyGW8RC5/WMmg0NeBV6tVQsVcznUCLv7
1mYstE3kiI3VVU+FHr8XORstK7Jc5U7P8A7eHEgnZq8vIEydymbc9GbslQo0jEgH7Iu7PwZHPzYX
ogMXBwDMbrK1YqiPhjt6lHE3RpPu1apGV9pa6Dbivp31klvGQQoH0c6MRysei0jMRc1saOW8ChfY
VZBjroJm2fRgc4f2sYp8nOVml9sP6gSkUw0DXB4mSwTUE4EWjgi3oS7mtcLzGN7McjxoMO3LKbjp
Vee3YckHhIjX5BlurFBdkPFeM7kEH9oBUEGKwRjAb7ftMVTLm8xuV5P13ozK0RLKKjJ4qT1gpxCe
jAZs1ewSLwybuzwsj8zwzxIHWX0IAEadcVW/W00GpHpcE1HPAljb6KMumlF9coZXB6Z9khWbsYWD
YhoLXSv2PoZG5jxGma4NvNK4Oo+TqJzbehbo7iGO7DXzrQsrKWe9YW1bVS7zCC4VnOdeoutlfsIR
308gjMdYW9GZvKST8hVmI3eGvpEEZE1teSoIJxIR08w1uo1fF7du220U04fXiVNRgmRDrHNhTPU+
RjNM1fIH3XB+E8ZtkgI9AROWs7uuoKzpFno5+eeY22vUzDeh5sNBGs8+670kORV13baY+j9mLI9F
CToUznpdMRk2RPM8SCFQWksftJYRBIeqL1ahAOsulVWV4k7ncqYO4Y5tP3ZVAqyokEsVkMyIqxCI
whNcKjk6rcY5BgcrVff2ro3SpamCfNRD92gL50UM5Jwna9ugSAOjyw0fzLB80omlaxgzfRBtQ5uM
QKFmMIbCpW286HKaFbaxl65YZOGHnnSbMCreooyCuF+uFZ2Y8Gwgh2CtxO1DNXYLP0es1Qh2fQYd
woZMBI9e9w1vBP9XZdWtnUSvPtpuViC2FsRIUSSedBsviKvH1NHnRencW1F5QyJrb2ZgO2yY3/1Z
FhdsdFeBd8apcxxlrwh/HpfwKZrSG1THG0Z4eir0pRDOS4ZALR8ngCTEHZBrgHsj9VmpVithKrtE
ojHvqwcaqTa5Xs0b+0+WQRlWz8Bxse5C5m4KukKrYtNOPhTuU5e2s0k/Qyb8d9X110SQfGWQkWt/
3YQWWkkNVO3Ji3G+0aqZF/qwbxXrAWUIIkgFEBxMd13duuMpL9uZACgw2MUyr4xV48IFx98sjb0g
cvHdZRilHqo3c0Ub5uSWXnXh3iYaOaCmetLVs82Be25153TZYarbxyhEonhkQfCKqH4unerQ2uo+
DgBSj/xuV6zi2qIBOtgWsP/oICLI57cULbZdJXxtD2GPHF4M+wZ6gJ6IRR5Vr3YyzYek39c16WjE
QXynPRpdepM3qEyE3cNYl0u9NhZKe2aVxGsd4bJh+B3XtYeVmdu+tk1GfWVqytwMslnhw2NIarjB
fOKFciiU4qhN6iYgzRk2Dtyz7qkezIU2vjWxiRaHvG+a0UMEel6yAgr+O0XvFnSkrel1nYU2N0Pn
7LLahYB738JjiuNPRerrYYQLnGTzulOeOrKYInnK/e5kazkhPbxqM/ASNYIUwl2rvMTwjUZaKVpS
YGn0LrJ+lf0HTXsruabQENlqVIbyoZyTJyD7hjgzqKEsbw5KAKoDg4TXeIgd86XPiyeAgHf+2ZlR
jFNuJtNMP4slR27KuZtwkZrnPHIqLub21k9ux5gTQ37U7fuNGJu5TF9qWe5rKeaGlb7nZA21hLcy
5Vk477QUdlqtxYeqy9CDz9FHyZUoXbm5Jpepo+RLUbbtg2v6BKyBr61lU6mPY6r3cFl0FY4kuSqU
TMJmrThDnEB5bEx4S4aRKnBuzNQzAr1Ymr2frsIpGAEO0y+9rIwO+k8UuPGjDxVh8pS0yW60TOgM
M7mJ9TjVegkEx4WqOEstguoZ+UYdrreqUCVniKdu5mZqqPlBYF9WhgX22IxIXawbtQdOQhONn5tE
yb32kAZTs83DUG5rNdcPDX1MRGlN0Z21YHDmgqhpgOq4oruVaV6AJ3VD4vaG+ntoKHMU0vVF3QaI
1GS6trHHpF8oo2lt0cTC6w10vXpEbyxw5nELxyHK6n7tTEoCIFYUXH4S7nZlWKWPN8oIdzQCCkbE
Q30oTce9EUULDMRp1AXV+hLj7OQLRZSETH12/qTcYCODpLtF9hOUaY42y3unCwYcLKfoHjIx3aST
C6LNSLTRs5yk2vvkLVBTKA4UQl9pkKO/CFYLsVBqL+guzGDwxB0kqvJXmGgVmZUgPU5CILttd+os
U50OskUBodHXgcmaxIhGCasw6WTnIYNrQd9M831klhP4o+CdEYaMcZzgM6lM2tI0V18oDpbTkKmX
+iraaIEoDz4+x65QG2OW2vUdWcxgQ5gZerZaW5tyUN3PvgEeTHet9MhJyVVbB/6rm2J0fUsCKE5G
AIGlLjZtRxnNRsh8FsaBvgCLiXSjiwrOvcz0/Jc/RbZXKTi0WQYZmmwUOMlkZ1OkWkhRrHQ94inY
G9FX4CPrJ7dAwo3Kwms/QYIOLetA28TCrqk85MbGkGoF1MiwMFqNv7TC7i5xbdLLfbzWsoaYpXtp
DGWl28qm1O354MqXLuzvJXcKM9aekTcbDY5TEQ9vTp7cSBPwq2Lf5cF0T3LvMwvDcs68x12oagc9
hT9syMdImHeTcB/KM/OX4Kf01cdkzI+VQtGEMjTtYbDhtCo5WT5J2Lx97EgStTYZ4vYli/3XVK/u
E10WwHX8dlMxzHcusESzNEkXeh5topaUOzlMjVBw9BK97XdDkcN9zckg9lVbkhqp7KMb6u5mjIfo
SY6Mfo/pUkvjXad3b35QndxuAFGqjvvB7H9FnaHObTG891bAjRo69w0akONg3BbnA5SX3TgTqbaP
DaYHjLpF9AleV2KYvy0/X7gN1Y2mfKlqeYwS+74s9Tvme0+GjsSiVaRraTt3SqQJ+MJkYEkkKGb5
6XZc2uGQUy9zOCVR8ZS40U0krMKLSKPPkkbbUyjZpKO/poCy45dZM7L8CzHSYeeYDmDbapob0LNE
XW0IiXadAkDegnlnhyusXTCjvXNJOaueGXnhUV2484PoqJn5HYSbw+R3wNLanZumeA9TAhpG24SN
sSXR+d4q4SNTNjcRhc/Ssm4DE3Unl1TjFHWrQXEPslK2wzDO867tcazj9w5qbRVQmxmK/q6unGKW
qAaEc9vcKK1Ym66/i1IN7rK/oGC5LwUpyyL4tCoth9+qb3rH37dBeTsWVLLaUX3UWiKzLieT5Uz7
Bhd/ACQ/BdGjo3S3beCu25D+dWW03i3p3MfTtEa0/8Z2m+eUQi6hfXo/NPWvKAxWqTPd+FWnzaYe
ULAQCteLswoMfdfmAZhi0yMf/GLp7UqS6dBSDLoRrJzeHig0hhDtrUc0c47dGGz6ovJqxwGLqj6a
eXOafOOPVOpdmtW3idK/prH9adBsVihia7vpMYWdCp72PS244whP902dbrqO2o3IrWdwifecgZco
ScRMsewVTY+/Eo1qcmWCRo9pNiGuYZDmKdNAzReIxE0y9igfHXWk/2c0rUMgT3XC1cA9xZZJ51Xl
L/XKfIxKCxXT5Kkbrce2G1e+od2SDrvz6RQAQ/JpAxwzBE50Z5dvmZ+Oa4k5tEz70CtD5BlCrv3O
oeej6OGXKwMWNHoIWscLFOiSvCBgBsUi1OUhzNV8lg0ZjNeREfepdG4rNXiwJmHOfCV8czT6LfwM
rGzrboRTzE1cVdSu41lnAay0Yu70ooCXG+Z8EtPQ7hXSdmnS4Ta2N93YoUzZesylViSdjRXll3Bm
9DaJnQqWfZ1uw6je67LcaBOQbVcGT/oox12X+0tHWreYhrXhJm99qf4xh3iVT9Er1WDsydT90ZSq
96QVvac5e439Esxj3CyyQfuTO+mnO0aKF+T0XFqWfW/L4U8Zh/d0Vi2m87WhTPDOuu2Yaw9FYDKy
6ovnwhxuKB7ejJpYKAVxjG0chQgWsnIXyMqRAwpfxl77UyrmNq7lOktKXFBGNgMbJyhvXlPDWaqD
ZPAwPuPAjWTV5On/4eg8dhtHtjD8RASYw1ZUTpYsWw4bwqFNslgs5vj082k2F7jomWlbIqvO+eO7
1ln72jF+utk5Trk8d1l+yUS+zpnZSSi9J0StlLL7oQXjmbP0lmTyEuvNXW/5cthuH/3Azr5o3ReC
Rm+pQFLu2B9iAiuJZ18eLad+rYJ6rzTvWGXxtrC7m5vM38p1foUx7dCkBzRLcoRTqPHUePWHyt1D
Qt922LQaxJ570Hz0C6X9Y0kI16g46ZLatCSb92UUfyoVXILSf2n98VNm0VFExiYqh2+zNJGjTfnG
KYBoTIcbsxOUDzOW9ADV7R8lDTfo0GpR6anLjF/SQay9O5W81tL5jJVzmxsHVsWC3oi0Fz8vzpGb
0z6Y0RCYRE92QEgeLdbHpmrXBjQuHNW6ph2E4xouTz1emXjYmlLbBVG5JoOVRz2PgZ91zyCxHNpJ
t9bx3H8w4Id+Z36VU/dk6ANtWRoNAbGLBLJJ5crXx1XcBzvhpzcMcBR0a/XZnvWbGzDKuYbcDELu
dSjX1mHE16qPuKq3KdwGQ9QlinIqYAvqDXIYtnxOGLAL4PnGmQTloXIX+eUmFgY9ff2GLLB1XPlX
keWbyJovpmz25ezsZ8NdibyifZPu0oHzzvPcr37qQF8bsHYRFHfg/Yul+eD7SE1Cm5KsBaDcrRU9
MAWdJUNfMHeapaCJyEMr0Vo23Eh9xNT/mUlghSyHCYlt/3UIGj+Us87yRPdk0wAK6FWyAGlcE1C1
y7z0WHgU1ptTR61nyZToLl22VwcMLTamQxlTnsj/hLlF6kdTpctU4tZXnIXcIWhBpIzfs2g45m3/
osQA/U2/cU9gqyjLY5PY9jIXXP05dO7UrIepuZliTJajhLcOBkYtAeGcQ2IprV9R3XswUu02t/6G
3eI80vZWVd0X1+RH7SWfflY+roco1AtpcVFDwRD//1NAl6oqOZa9vOma+1Wl9Y9ZlpuhSM9iYic1
omcm5pPT+Gy0g/XitMFO90trAX5wmvp4bxHnTxjBkxXf1RTdgla7aHN1kBGPIZG/x8nJuZOC0lop
kocgoxq5SAz1NzaU2smCoFpff+kyKhFr50xK5D2PpSDI0fuSGRwDG+tvV457C+0E5xeguiiH4yj0
o5ekfIQ05dQT7LXn/1MeJa9m/pb3HLjtrP8MNhyPiPz3MUXU47rrNKMsmDLh0Z1PDV+T7yKakXl+
o+z9OgwepTzVuYBGBSwuT1bUpZtJ2WHTdGvIkJNbeWdHS5dloT1FVoNdjt72qG4PmVJnK43W5OS9
Vyq5lC0h7BBSZdrtfMecFtYQrNqcF1XpNPvK8TIa3r4DebQFg4StIpgm42Sq+DN3FaWZRfmetPq+
MaPnsTDBJuWb9jg1nL5SlItSsKy5LDcT4pfMcp9sz7gKWz+MunidTKot1fjtzsEWcdS3DMobx9pL
3w7fvk8lHpfHxmIBYr7jSayr5tTp3VeddPVqlNWtUclLa6ijrvUwjpGKF1NZ/dmiKsPYJGKzqbip
q8JZ68LeVQP1sKkc70VSpaHw23dSphpaF+PpoAL6rZNMvVdiuEaS262Vw8HlRF32WXygyInJcwwY
g03uRnOMn5MiBzYLrmMXUFLjuKd5bJKQ5LmlcEnkVGnw6kFcLp0H3jt17ikvU2a8PN9GPFsrC9EF
qEvzZ3pDGWpD/ym6fmN1zSFwune614gGHextNtvBMhrMX9rW3qNo4ILwXRJIGnx8iXwKnOrSg4dt
/L7aNnH6G2ji3dVjCnc97amkrpDHYjWbzmvkuwMStfQ1kenG0Zh/81Joi175SyYLC2c/J109Jex2
7dX003+Gl/8jfu1oTz2/dQeTVk9kUvuTdy5iJBHtA5Yfmi9BvDEkheGGej7/aEp+aA6+JX66YVuP
pK9WvPk8bxe9nf0FRPqwtIXN05G3nEI8c0aZVGHjxMPaD9xgYdjDyu907s/2Y2ino91FIpycHrYX
xU7n5hpIjJZtEAQ3B3ItX0Z7PjlzVaxQboiNyNvXCVlQaFsuzYczRnTp060dxfG/QCWboM08ipz4
cbVZRy1oOURBlz1DP+PIwhjMqwletobeJHN+rk5dMn/IWkU7F0I7EhRXD6U4dDaZGGVRk05TMWpM
sNK8xNXbmBgwFql7MEvtzIRKKu7cWuFs+wSiI50IJu9aodNYsMd2mwbm34iNDfpGGRaOq6/GtraW
lE7y4LfuafKMNzO3trYIVqYdvVHjQhCkVz/5Rn3rshbvoM5QEyiX5AA7Ynosq18T2WAYUS+ynDLt
Y+xpmPdEB01Z3ROHBclW1Qdp7V9jMp+6IPmVBgljXrDBxfOYic3PaWreutKdF8Df267P7zaXGmIP
nzCegXkxTt5Ier9nGQxHqy2nwX2RBWwdDcod+zUfafSlxdlbVQUfreE8ZQHihrFFd+E1I4XL82ru
i/4sc/XJiv5RIthciZmz1RsLY69mbUkG7tnsy3XWVGItxmxC9dD8EpSwdPRk2dU69cFiWGWGeE9A
fEJZ9gbzRk3rl4UDqaLIHi86MkVaVxdW6f5D8LNPdfUyufQxzyO4dVyeZAU/HdvOho7S6mhUub9A
mXOKte5ADFWxHHxzRz/1ixFnu2nW/2qmoMWopnrRC0OGZVZenIrsz3iCB22ooR86eZ9SpFQdrcGx
/3h2KFSXzfzCv8lA3ch/hkvqiHgMV9nESWHl3hzm9vxQX3KZ1+ONhjR8I81nO9oWLemKEcjK0YZF
RPMoZ1goPSPx13jDufBWB/3XZCIyAwErF0rM2zZDtKCn1V3I9sua42etHz60xLx7Uj+z0awoknir
84IbxxLffeTdeMSg+9p6FaXZbwDfMfcOUptHK6n+WeZ0zaOkPI4dCrhE43HuhXk3BvciEn/poh5d
SNSBV7QfjIzc/X3ZM0fo+rs+cbyl9vye+ewaYFCbph8hu9gOQj1Ktx1qIDVnxyDwdyQHyjAp3TMS
H+QhAbP/WBY7QedsPmZ3ttdt1+V8aSqgRVtdjBi97pRRqVyWKbjsyJZUtkmoIDYAuqJFPo3+wmmd
VZ6xuxtBvGQ5oB4bgLU1uovp8iZOkbtKhvrmPDq+B35YZu59ZUxXKSgaI46j8xGlpx5DgP5QIjmF
ttQ6GoejiuXXi/HZOBeyofk/U1WHTRXvwWM9TlXYeMdr1k00blIqqceq57OrxbgwNOc9Y/Yt6nxe
DONEwCSMq505pIKZ3qX0vH2gRbs6B9F/3NyJ3v5Trks+JO3YRuIgnhAHZQOD2dFwG6ADE36LRTm3
4zoaLGJ1ox4wAnFPVKmH3olq6WDKwH2qHzzosA/BhIaRt6OLPTfEpv3q1809thGsRG70Tpox5FVb
Up6oipWp4HCjxDthPnxqZQnfDnW8iGuTidCensamultUwi5SlRykOUNWRDyyQzuGxZRfe9t6EUbw
M+TD3ZKwXAM+xDkiEaEUzVUbp9fUclda3Xa7IXApLi+cjDfROOQeGHjadV+u1E/lMHJTGCUyD8Ao
RkwgNEeDOU5KYYR93d5dJjEEdupzjkZqcrx63Du85vs6LpG/ekBl9sy/Hac6SovOQ/cJU6LH4G19
ylDk2GrrQhmb8XDokmCpseeFubJRZ6bzp+Emp5ZxbPLyO3AbpL16Iyjpc8wSxLRsn6tusJ69FpV4
OYpVPjtQCbZEWWXzKVep9oo1/6sNjONYm+cqaQ+a23Qr3zP5A5kCcDsvgePvplb7SWYwGDfdZKNc
9U138xX4kdGch7Z+TnhWOB02pjGvDIj8RE7rGZlQXHqnbCpfZr2qwrl1Pq2mO1u1eeK7Q2FSgarl
Wr+lOctHjaP+hIigzdT4UBzZ0J+d/U1u6KmoIi5X+xOrOrLJ2E3oN9INqhv9rR48Pvso+Cot1nkf
38ai7cQvAK4eDm11yeJmF1vV0fLGm++o/TSodRvEh0mTh64C9PTlNtWdbi3L/0vkzavn0qnhOfPF
6txtxkCnaYEXNq7xZ0HRwZRrP6Mlkl2R8Mt2AAopmMQqRrk8NN5TWcpmUTsUHECTIFISL3bpvgRu
cTFEhPAc/le3t/w0BKfB18RmOi3GTluUffYVJM2ryFgV6uaAVICQUNB+1eTUJedIkbO9YLTkXD6b
MKvbpggikhLmszknR03OH5lttlyz/c7wilNtm+sJTk15CGngVR3XgFKnT0JxFTm5czAojk4z+y0a
7G7hRQmiNXks2/HTAY3msrKoHeeq2dSF1eER5oZ3mdxXjdPn5MsPaGFt8a7M6S4cC89D2cdLb8hf
sEf9jLmxSxSl7yoznmmYvo8plwCQvh3qY73xG6oFPS8JsxxrgjmLNEyYvHoToZsf9xvS8GHMZUk3
pwdP4k854wKnplsmqKJU+W3Doo95fcsMlkaXUTgv5I/iLirReeMdmkIiz7A4z2reNsq6ulrzZz+8
6nY556tBUORdjJ19bjr6M7PsoEPHw7YelYNcRAydD+YUo49G07KgN24+dFlyzjue536aX4B9OMpn
Mqbqrj7ZYvpMOxwXgEgb2lie6EJxQ5emL7Q7nMi2fR41JK5mjciqr+6dFe8sT37iKvhxnPKjzpqX
XEtWCQI4huW9pffHsRHnTCW/M7RdmMTVqQlipp1Rh/rBOS0GCbvClOjEcwlQM+0o//zpghTcE1FO
SvpAGFduxAGKy1j2DpxymbyXo62tUJ5aiPPkUdbVSmoDr13KRkV6fHuRPvpYzVMteonIRzlif4vI
+W5G1Nu5HZgbXcivwvRGlp70L84HjXVQvuW5jsS+a50wyOHHlK5ddc37mFvvikf4YOZpGpa1OtNj
OS9I+i3fB47uBeDKi20OJrITSGakV0fFQoi7jMiMFA69dNBcOt/Umr24vrpnj9s5dSBGKEBgDiwA
biz7E8r1VCAaWwTB+GN3ox5WefbqZQzhht6pRenGU2jHxBT6s/qwCgjF0iGWo2/t51Q2t0lOT47p
xcQnqn3gDlDpPYAhvB5OHOeYsKmjj2k3gd2I0HDS98FQeZgZDu5VJWMEIfaxkNnXBJEekoK6ccf4
KJJyK6RC2TqJ/Tgw9ujl6rGSubyEYq4o1MtHa2/o4GNNI9/sxr+DRtGjzvtm8ogVZqmW9agOaeP4
C9CSr6JuztGEBtUahktpIcaWWnqYrPnWFs27jHMAFmuHIuqFSPbbMNeHfEp3uqO+AwN11mTDvCfj
0Q8Ye80I2an/50T+qbezoz4aRqjamIuL9yFru2WTmknolmhOUL0y6fnVfo7tCT1b++QG47mW2k/a
aDdUM4+SI+HxvpRrrSu3Vq//Dkxm0OB0U0K94f+qMg3V2vBajokGRideRWxQRTxr/+RswbKg5XWa
4up3FsKA+iOBWQHqZcDx3GI3pu62nnyOFqvnFq1derY0d0kP4gY7wrxC3H7hp2WdG91tImeoU0Ws
smUAFNndJXe1Z3IWliKiMa6Yf6o25sYBF14MDtKKCaE3j0LvLimXO8UDIbJx9UQM7NqNg2ti+Ud/
nL51rUBulTo/dsT7JvBcbp2Rk7S3wHXl1heOu8LoTF9vOS2lI+D0nS0WSdAtXX70Qc6Gnh3NxHvN
jE7gv5u2nhe/Kmt+mvx2Y7bpAXWZt5QyCxbE5T03w/BtJeNN6Ri7xlj8/Q8XZ1mwmZviOWhmSMR5
46QxAWN2uopN82R15tV/+OMrM7v6NY+c5R7yYvjrHTVAQ4Ip6jX3hRs033MkK9QnxWm0W7Eu6UD2
8ixe2HO3GWw0322m0cxa4JOdriYcgF1qr24GTm7xFBXKOiWwAqHrDxthE2igmp9WBmjk43dRi/PU
m6iJ5hQtqVeFIkEmMfK4qkRtvPkBnzrWM1lwKCSJMC2S4cMAw6MzRT+NVXJpZ2qB9PY7nQOxJH/j
p2I5xLxd72LGLd7k/ptLMcy8bD1reEbq/ubX2c/46MEiNfSvtPiCtSb+nlV3LXO05MKzcKRpO7Ny
N4HU2LZZTBdRxiRPVkaDIMW9JrnuLrU5upsqPztZ+amiSFsbTZIs/SDZ94VC0CuoPwcqNgEhoR34
wETgfQZu/Sw6fas6c0073FM+ui+815uBSNGQy/mZzpRuURc49kSvODA787kNkicv1fbB4LT0kcJs
mB2pHJo/JAsj6jcNNypXdPGCS+EA5rr1R/44abWSZQZBuTXmaOt4DZMqWTFuHycQs5B61VOXoy0m
3GsB57k1hn5J09FLZPXXKeBQA8cF7xs4rUffusDs3puHUS+q2DKbmZG1BT2Dq7l6NZnlML0Aq/2m
nLKTMVKD5dbNtLDb5qxgxCNPIWWe/BE2OqrD2q//HKM9+V2dbhofFbfT6D9ekBYoNfImrDrzDVHe
UwrFviIH/seNkhn+XF10TUHL1BkwcpPx+3sOBgyhwQ5VJKOOICcC95g3IqFkfbmZjbp7rbWzpHZm
wMpR+Qdg5731Lgvnpy2ilZrahJyq4lWbeeySLnkBM7jEbn7XAvNjiAImGrFzzHhjZjTMkD5En7Mm
IZ8gcZsKklANDiSDX6+7Wd5bzWiWWj7tpG4ehxT7H3VgNzvqyzAaHY9Nwzlrmh4sp2rczZZWhL0j
sPPkvGNFNULct8Bnha49ey5KmkYdhxzMFvPfs688ts6GPbfDeNFM9VsZaM+u7e66wfvCYPJEPPk+
6HlmjQ6uovO++K8exOg8BWb1lMSdXCMtmhYCpCKZ7GVVDofCFJc8rl59K/rQ+2g3ZJyJUdUttaY5
p3b2bLjl1YjrfxlJo0tDWqe4rp8s3USkq669ma5Uo2mh7AF8hLioEi5vHuuHz6L9y0e9xjAXwBeL
LcrSDYEjf3HF1YEf6Uy4HsrJdF67enFLOsTmUb6XQ/mroXMyrejamIgInRSuINHDgtkQY8JH4qTb
zHgMJAEqORfwohqfh5HPMJoViLyNEs03b5GdbGUf/SIs/XMbiof0poUiN632S8XpKdIA6eP6ZkmI
06CJzp4RY0Ji1i0oa1uUXfHioEY7iIp4yaid2fgDB0GZ8U9oXRoa+lwdU7gj02+31jR4ocHW0pfm
M1Wtl8xuf1XAfdEmQbOSjn1wTLfcOHXwFnRA7X7FWu/seJUvqs3yhYp9nc0ULlOAmuS1wbxYPbQQ
034su2dH8Meea+7rNB1DhsI3MYIOm9j+wnHAdIYB2QsnKcxlA7TDCLLKHPviReS4E57hoOnnZgU4
UrwZxRxvW9yg5Ch+dgZPvN87IXNMvrIKvqMEndzUl+dKGIcStmYR9HnLeUMsuwpmlnsk8OCQW8dF
gmW1zzRa1Hgqs1OFYmpRG9W3IWZjxcG+EglYQWsty0ZfWsP8m+j+JnU5nTWOC722qtCfbRSFhvGO
pR1YQ/LVeSM2x7wxkTbk5j2okJqUMnnzmq7b2raBTAiVADkGR7/2flUqdlpmzZDu0b3HCRZaWdOH
9sxtblEexV0D0P6IXkce92kFzqsPiA7GOO2seD4x058ZY5ako70kMrpUTnr37Fxf1Ln1wYC653M9
loZzQJ4LD6ncYqWPEgpOMz+MymMLSSoqrtNYPO5A6yYHXpmxh7+AxMAvm44lDJ/YuFG76+PHXC92
nt2jAUX6bkcH/Ms75rp7jiinH5kg48B48tFdT92P9Oa3SaW3dHbKdeDYPEWdXFAEFmLuw9WLEmZw
/DlMi2yjZ6Qj9j2ffHaJNUaeSC9QPHpoxJ2mu0y+vrPd4rkouzM0Pd/4FICL1jDr+bHH5+2Yj9mY
PyyqSxu1r0E1IWbyyr3mT3vhMmRMY3yWAvK+ROq6FW5QHYEkIm7pFmHN0KRKLgpzgEArHJnvzWq+
zFFxJSMHyJJ3d8ZavZFlWl+boHqIgKX8Gnr5ksyT2k0Z/FokBXabof61pvEjqnU9VLzJW60wm6Uc
ko3DLjBF83MbvWhzs0oSUHLgpkbbaWN9bHKYfrQTRxsHhp4MO730DroukMJcZQxz3kbLoX44dmYS
SkjrwnLzKFU+60JfN1O+bvRsUzjeU5yrLdmM16F+nh92HCeOTih973QYpyti+pDGAdii7vmqRyOc
/Dyca4sdpw398Z+BWiDEJLuu425XufUy65NfS2n/EjGuhjkhErQFO1QZVqs6nxDE9vdgtCl06CCr
RgmZNe/iyfqc2pcxEKzi2neaPcXMRUtrhM3QO4RYDDNtdi9B2hCcPUdRdcnbcUVTybLQvjr5nfvW
oSnFJUmzfzoSwiBvdioRIhQy3wUBI3Upno3IXFamhf0c69oYrIiE2wSBGWrNs62hf8Cm0bvRqVRi
azt+vxAZHjZcAB7rRY+iNfOzhwAWYRVHNOEOGOirte0na1pEbr3F0hBTG2z4R80VK3jKlY+e0h2d
cRH3cKiVhT5x+I6K9qhsZ91N8mhnBjnx/bDrvWSd6iAQ4+ztYbmgX5MtluFtoqMdGH0WslKu3QKv
2BSHXhCv0Y/g6EufwWJ3eIrOFtD3sq/TZQ9XNjFC9vh0UqbAwgdUSoDspSSZO0LYnGyawN/myH9h
5le9W5zjhCsVbNY0tYthTJsuzVawOtup775se6Cp3bVW0O0Smg0GR+vyhZ2r65B2YQ/8NgTibZDe
2oxBL8t8XZnqEGXjaxZrO2/Oj5oxrLvCXY7Yxl2kWZhv0IsXqbYygTWIrHtcziERhCHpsgs0LhhV
X2un3nZT92XFw9JQ76Yz/k6ats37h+KNH0BYf72RbE0Szk0g/d6izxt/+mjna33yttForQOM7B5u
1KEuQIqbi+BSqBJxAjGAbU3fRidbduW0J9tuo4L3silBc/or6sk92XPJlkwKpECmVoZ5n9+8XN+4
tTxAfwPaIBq/zh4DQD3CHQe10vazrX/P1C0v61Zz2Yz5y9H1xFnFve7wq3kc0jeG+UXGAa0eSzaa
qrrPLl3vHT3zfWqrE+rHn8Du3qvMeu6nUzpaT+WEHMb/m9XNk/133HIuPIzP9aVXqGpA8zWb/aqZ
Vm75DYkUZj3a7Qhgv/RxqpCszFyTa9pj6OvdFQf6LVYBzg4ToNowNv5cfQguKIX7KGB/lYg1RtWg
Kmu4jmJ0Bix5MbXlalwmGAWCKN/INtqMM+ZIn4+jnpig46XRASqa/2oqKy2k3LPeLusatR4Vo8vO
+isz+uNBiFs8CJWUp8oUX3Djb9KPPoyWWTgYrYpfoX6LelyPcURrmSX6ne/H4LAQsCyRQY6nSI23
snDfJ2P+zrtxpzyPhpgM0VWXnocJTNS8F5W+jAFiLZoYnYfnsgRZyPQlwf7rwiHPry9WwjMubvpm
FmQBcT3AXIVJVi2y5tsvi5tRvxnpq7K/ZclrZtQcx7gfWrmxcrXRURaJHu/kSY+AyYmRjH4dbQr7
FGQqlfs8qZ+hdldGFYd4vRe63XaLIO8ucCLs4Lm9i7z2JI2zVqCB/P8jwmLWY/brg2s2ydU4YZlz
IhjSZtF5Qxho5bL2yWinJRO4e2V0ztF3qoMfzJs87laFy+eTdicrr1eZmx6rYuLQykMjGbYI5bBn
oKHmr7YeG1LmIu0ckf50PNViQarsuQLGtCcvRC2JVoEoMOA+C6tf3dhr4he3WlIuJuk+5Y61EXV/
VJzfNnpghq5nBf7vp/lfbeCHivpVkxPJYfiY58drV+iXwOJaIP9A0z9Se/pnFsaqkPZNUq6Z65R1
Gf9G5b+3PDFdCdCIssrS3wLphnBAK8mL6gkUkfwHFJ7ETvGJVE6AVrEFrvBwOoLWda5aDGoMO1Io
teyhVZxDmO5w1Mdd67Rbk2ACHWOpp3+npbF5rNVohBej1p+z2nyNhbnvEXK6JbJZ6y3zimU1aIjj
krXwpk2MdzHwXvOgunlV80+PkmcyBE7K8oF2ppdMx22U9svO95ZpjYrJeouKj7b11qOJqDRGJkHG
BNagYeHn/to1eVfbBF6c3F7+dv4BeSiScl40rYfQIX/JsFwgHw292dx2Zb4pER+X/CxaW0GQyXWG
6gEv0qET7cNcuowUtDD+igaw3PGbxSjhJ6ZmVZJaF+MJCcY2LJnu4/aMUHk9WG6ItGphMBsX3nQt
6ja0LH8TadZi5uTIE7JjZL0jo2MvEPlkKgcYvSM6XOsGbtLhoro7nh5l9/g0561ttEuf7V0R6aGx
tk9zKHNmw8BjdMvYRxoBWFlpd9G8P2pCbJS5duqdp4IGAlEfKufxK1QMJkRb1ta20MyT5sit49Sr
HLdFEcWMEfneSLPNSMGEMfAcS6hPEJluEutYdUtCakKJRX10UJon5s7QCW/QxuVURGvHHsJyhGVw
waL71lmbY3tI4+oIn4ZRCzWK7t5yTLOEjC8LSwurakR18psY3pasyA1WLdC0v0HLl07lXq2+Xbqp
s1eckqRfnWtrwKmdgU5McBVIICpwUBlPG4SFx77TUApRYIojmcyC8aWdm8fF1W6lnOiHMb/0Jnkn
ZmPR5Z2+KIbvwuP2nPJVoM/bSDRIYoHkpPUUcTAH5hzG+E6z8ssvb7o1HFUTH4zSXNc6NjIcfk1S
08N9i3mNbSalnvyYDLTNM3SmDwK2a/2Uyg7JJGAXNLssXPZke0UL0SKa8ns7ZGen8vcGY87g1l+t
JkDyCF6YsKKXzGO90awmbgu6buPBXOD4XulWf/cw9ik8fARkg+l7eGW+LA0YZDL/2cazQRpCZeCZ
G623SnuZZrG2S/RRjkSwheQHfZxjLfMZzWjwp8hvGKlWtNx33n+en/m9yYxt2c67AHe762WbWXM3
bWwc7RxvqfzDAcNAvERgzdVSrYrBuSVGfUybL9OdtzpgTcNvwGC0tsgd0PlrGGtXk0/+leAyC8bl
4Oh8xt7K8wmMEPaSF2zfGwerK2+iRsniNEs3BiUKkm9zGsPSRKJnmdsCFMBCZTj6EufxjJ6o9GVP
MgMLpa/tkqbbTKL9tYvsH8T5euZe7EAEJ0InfByUCdbrvFY3DUUgM1LoRuYzH+AuHqxjZcT2otWa
tZEEa9foPh9Lc2BjDn9Yx9pv3WheTfqadZQWWWSu+3kKjfRFC4xdNTurdCrC3NE2rueHusC93XeE
LxDRlkebYtLvo1Ni4cvtgxmNW8dfT4ZqtoqVFCtz0WzRH3pY3fTg2NYg7HFMO6pZBvMbetX+MDjB
QanURBKWvStaS3azGQXLOiBlAUA7azDQxtmq9mx32w7S3tYy5zBN6/7TMvp8hbKr2A5ScTNLhzQq
X0+XA4rbzVT7cKpQk6BN8DipugDjTVsrhxdiMfydyF7Ck+br23zWxdFsiq9JAfSZXT5CBQMQKoI7
f0l4W8Qd32T2Y2mfZl6GndZuEw5xswZnI16ny7qVV2mwGtrZicj54vtv0SbqM3ZBgRRkzEv28hYV
p4X23kBGXmOwN7L2EIEmI1HNvuOZsrhcnWKHF9tm6pytBxMW6t09cadVpw8/UIYbn6owyTKXlMY6
ih6IV2D9R9qZLEeuNMv5VWR3DxPmQSZpUSigBlZxnpobGJvdjXkeEsDT60NfMx2yutSl+/+L02dB
MyYTSERGeLh7bBmo5+uKcSwpaW2nPIy/3R+c+4IInAA+lLNzQ2NvESZv64TzaYd3fczNiQuCySBE
qv7w2ehkKjJ8DMiOjWzAsBtdKsghjcGw3+a1QfdU3loCmy+gMWsVOXfaCO+aCiUqiv0IxWAO36tB
x0EGSUd1XwDsjS1oc4uKLA8RLyONW9eQh+IJzxr1tjIFgZikIX1o6vRg9DEWUMOmIS/TY9U3+z32
BStLKZAc2j7NpasWSkRroSZT6rUNDjYpnV+V2kZggxAycExSzQNIPATgGbpyuW2H73msvHVOcNuG
FoxRIdR1KqgBK24eEX+nzqJbmgPWJsBOzEUjj85QMAcQRLFofyzS4ZjS+pGHV6mYb6KEzpECombu
YaKv2qzwBsV6ShoQph7mdRx7ZQpbfPgpMiBcp0Tt1hGGe901s0nzlZmYZ44p3hwjeJMIaTf18x16
9oPamDwg7vNMxMw1k7X0QU1/yDGjfcP2APnFHfFz6cr6Bd8dqGuI60guNTpvFUxxysdBMDzO4WTR
sUECA/H/OVLH1756wgTlEQbIawy/R4sNvlhFWbfFDzlcbF8oZUXwKkbzba7GPWgEtML+ZRqbadMy
pRz5z6pue7e3y2OZ1PsxHp4hUeFTogC3V/krfmgF9/S06/Az6R1111a51yTJlrFlXl0WJLnw/WPD
C7tHOXL26IoObdshRYfsohhbPQ0padFs1NchPJOQLtYoYNYkaa9uZb180mVz2JZaO8NGGWW+urA/
ZCjLu1R5Yg2/h+1zF/S9zxXHnRgwsT01PEtt76OUuxVRTLWupqsxnV+dsccSyEF1moavYxbeipCk
Nkc1kynQP2Jh6hB5YLEC7hT6w9RowFNJGaOPTxEC3o+RYfzsdae2uJkJ/tSukheRU14BGJH55MW4
yyVU4pNtxT/mjAK6njBNkfSnsq4AHqJtM1Tf5rjw4yJ8LPkABXiGQyqXtR0krplp870/0+aU1ZCm
368AZfFUG0e5VD1NhgEP7K50E34ymleH+usALUWhhZnM3bUyMOkpjz3LGt5wfgCOr+E8ksbKSU+K
YdH6uWMO9z1tF9fpg62OhMtucTmAlJzCSW4tCbKIhSxRYHQV08ce72c6blakXpm0nOIBp5/G3tSw
72baBzHyqpGmPCHOy0FBBsiMU/Eew1t3QnpLkGJmRLCtXGOBc6XghRJb+SJ3WuWw2u3pZzx+pKj7
C/1pbr+HLWCVIr8qXbdPIYM28LSqUODwSD2nCyhlVpe94oZZrcpMpG4VlXdBMO7rDgoobGKkk1qP
BCrJ13OFl0A+mL6YIdopXcVEr6D8yYDbrRjI1bOQcU6y8yJ056OuQfuSyp+K/M2xun0vSHvmUL4b
ReZlrWD0LpS/abgKuvqumMu3fh4PDeRIPMr6Ta/nCOOMp7njonTGmyHMvbhyiKlC29QO1HzL+jEM
zUukQDqpJ8gXlKKFqSGpkx8iCVg/I2aD3+YxCIJFJqMv1HRkODj89BUsl/E57nMPmQZ8mcatpm8A
6ruqsDkOLaQfedOOtqsCuNUJHoepCmPuOQP/BjDE7KKcbyfZ5FYASO2MrV1iPI9DR5j2GzS3XlG/
ysTKaC5u9NY4mgNORUlwZaLYtfAhQqIJfdXBh8bc6lKNec5zOZMRysZ6Thmsa5vfqtzaYT22mXWM
DlPpiLrnistqZZYlvBl9cbhwpdK+zSFBMxPCM7PikHKZVBNISK6EB7PFf78qfqQozZNE2dY5D2C2
3Rpw0tLrwivL4EmBLiVZwXcUnvkNXsDMYJTil4m3urJhFllZZa4j3UArney1jrx8NIaj2aebWEk/
jJDsvhknAKEJPrsay5u8nzxHy57LFkxlqrr7waKaHep59Gp2Auk2uDcNRKpp/0KwW48VrflsBPNy
2ruhqDbzCAZiKNKryn2Dz1wB6ZCRdeSX6rvCzjpVux4KfTPKBJi5jWnYZWA8uIISu419V8iHUu/8
doYhWQzGjD9kjMt6rL10YwNfEnqenMlrKC6k8pV4QrN37SjVvV5KZGW5H1XoAzPQDyXL38bIecTR
5iqRldcQ0F5gY4Ff3NMcVl5RGK5UaVd08WjvNG4kRXsasFvEIb4sQbdokO83KviuU7u5gIcXZKCG
hSi3slpB+Rzu4lzHbixz56lrkYDWQAxW6DVqHx0k2e6v5HRK901d9N5cYYbUamax0TPMfYicAezw
sfEHnVapCJP8rqTEeHVEjVNjI9LbYkBqqtEsu82VSb4Hc+MmJ0cNacF33AySKu86mcDezwUuYf3B
mjWcnoVyraiSx9/8lmQmhUEwP2U1bGMAIFhUcrJH8necFbxUTGXY2lgXSGOKB9hoUjVjEIjYTPZt
gIBsnp6EiSSGcVdw+tRDlqbqJknph9pKOmBtx+fVKvKNITGHLa9AGEpVQrQxD8FTkEvwhFVjDu4C
ZaivZwYD7QbskqEp99i9FYWaGKsqyFIcQUSMfBsKavnRWfAinAkfr1A+9trMXcmOYH3gBtEYltGt
RI/KKXNSTA0sohc2PzZalZx5WDoOL3NH1JS0QN2g/sS/Q8zjxkmrNNk4DWOBV+VIikCTK1gjYS9o
tFhm48V9QXRxilF5iqo6S9YLF6vdcrGMsh80WtRBXS0bCDZGOW31prY9p4D06UaUlvcR4/GSVZqZ
6D7NcY7ujaYV73Nh18ip8E+AVhn6qRRhyTFOI9DfMD7lvc6nlOWa+B7TwrtS5ul7oQfSi1qltbNG
kVjuobEOzzaE4kfyHmapQqgLvtuxLe6UWh0BdLQMxyq5iwMvm4R8kJsc49XGbNNrrY9xcypKGxXh
rLfk7xG07saekx1V8fTel1omXNgvs7huu0DQY0oS7P11XGejqyhso/kqtyX+xMmQRur7hosW1XBK
o5w21XJ1Ff0o3QdGCmGAWSgNVgQC8yf4CHpwU7R4dR76Kq5n+rmGdRsres+0+KgPv8NhivOFsxeY
fHBNV/tTmpH8Jg2Eu7HLkp9zH4bHWA7QUZiqGN4TKx72SRXSglKSqoHgOMjbOhL57RhF5moMSd9z
DWyqzKJvsLerfqEUGHscY5trtG/N7aQNMWwNkMh1OikkV31Jax0nXzXJqQho5nqyOlXthpQ0ghQ3
QsD2FBFjUqdaBYKpzoHLQzPUAI3N7JQberAj7oNSXVxumWx+NSTYCZIIClozEv202HbWhiXEjaUG
3Y95DJ3XDEQVkzU8YVo3rcPyBmZ5B5Qyy/vZyCfkF7nV3aPTwV+5Ggs4jmlqGc9JJ4G3JtVEizge
R/1NBINhuLiydrd4ceCPb8rIdjQpbRBrmvqLInf9TMYxNFtlNqdDJETS8SKT8lEEwn5ylLy6yizH
2bT0k7ZBaZT3Y1JPGg50Jl6qylwxztQw8N8USrcPdIUugDzn06uqVq4jKsp8S7XgRzjtAKtcSI8y
3F061k35MIjJeWydwfb0KQ6vzTpErDoFynYM4l8THIuSXMkaEYHhRYDkn7Q2ssqaB6Iy1W5Kwo0E
2RnWZy77eTw2uyiMyw2m/dp1gg4FRgFTZR8bxyqftd5Jf4bKkHpdPFRHTOf6n1qD5ge9mHmvlZjF
DGVqIz5xmgeRiOF6jBXYoxFq+lqPpl2qwqtEnYZhaC5gIOv4BX/kXDlPdW5FP/toyL4VMw4OtCWW
mrlEyWKCTuS4ZjF9rIOzrq8H2xIktqJeLoEpwvPG0nXK3JKORjioPc0/i2bJlOPOYEvTeCXb0Xw/
wB+iwlTraIcDd+Eh4+joH8CT0dsgRveZGD9J4qtDX1P2c+cq2eKXabWHJuKGV2qNKk6CbREbevwS
aHVQARxpIzzptvMQQEirNKnpq6pCRm9iJojJTGH+CodY7C1H6n+WAuHbnCuY0M6x1Bbrfszp6JdR
ujaYvVCtRifMXpQpNN46Uik/ZlL2SokQyYDQydOmwCDETc2svSFlTDBTNCSWUAxjm6vqfARx4cvW
o/BHUtN/k+y23BR1sxZ0MzxHImb1eQb7DjkAxaejojJh8HDz05GmdGsMVe9OLepQZI+hFrmOEvNQ
JQiztLEDOlkm0N5YBe22j5AbmMGkHqig1e0wjZNv53GydNHKGQm6ZSsw+5RxWyZt+YAZa/5Ny6sw
WaOUxxOpx860E7b5XLWgYaqNsGsFqyi5H6oSVFuC9f/o9EBzCmX+ZuxjolSmJNA2WpwTIXyIFWyN
GK5T0W1q/Kj2pQRWvp3DIXzJZKHse4j+dIy1Bmpm3CjyASaoeh8p+Xg39NDhxnHo6lWk0RYwaTLf
qjogTW8BG2ot+uNC1FjUSANurkwqT9ygN8ZjlFjDdZhiDe/3mhRvIwIzGVIiPQjFNl8QWC0sE0m1
VunMEL5cqaDwFk3mW3VQH6MKw4RcSdRDouTasxWHdH76sNipZJ+L75Fcf1NZxrNoyHObE1dUR6Gl
bQQ/aQ7QZAnowHzLIpmaN1S7BKJarh4GDM9XIQXVJoiZL4BdHd5ahlTxRKuhw0Nk7H9NCZatyTQZ
ryJQ80cJzuP3hB2sRO5kr52sVQBS9Riu1aBVfZH0eJorgq/L1QYl/BXPVvvLFrPyEAe0lGqFOIHJ
XK3gGFblYgWttrqvNdPeSUFf7ypDmn2lVODq4FGHiCYpngylHZEdOcWhg6hycCK4oKZiDZM3yCkX
noVDz0F1RhubHl25qoHa+ShVJ8y3+oSU37bLaWdk/fgx91r0Ag/LkIl1/cekpPAOyPd3OvbCm6Bv
3jqGhdJPU8yDruAuQIA03sEFSlAeyltgrWaTCLjOUK+0Kz1yYsBafaGD6lK37/J4uDEzHXNdKrhd
Z1fJAR8T+KsBbKAPBzeV7ZB1T6SBbNyqh5+ZDrxfmjb9PkdjqHCaWQ9FG9DFN8Eb9KVBVOqgoVrY
/8ry1NwosG7uNDuAqCkJWClRqBTb2UrtPURiKYV5UAvKhKzeDRNmavoYptse09ejKSwZGu2suYsE
kLRHVs2HKBoYsJA1dEqaYX6RAieuGYBtwNMLkuAuDMwUMuVYH1sxwS1tchsWUquamFjg4canqAKd
a8asoRtxyk0ij+mm1YoaRKLT4W7oU0pLzUrsX1DZcf3Xuyqm81DNL45s1i9lAQsXmTA5aWxDH3UV
WHncxFZLFNFCkF9GrOQLajhD+RnmUgOYi+KtOiD0QWhkKsjNy7IBD7Dk/DqPA8cCj6xDyiytsB9y
0CMMK5xe81KtYRrrpCsv3LelK+VpDY2pAR9optl+M4PWfDX7YekRjQ3OlExvkEP6stbP2tBIIDmx
EEYAoloxtLtWCu2tVcX0/aJhruJnpe7tjQGtoHSjstOeWxnlhNMk2U5oQvMxHCi/T/pgbTX8kjYZ
Wa0eGp7TCGVVmP09nlVU3JgxHfVQtdd1kmDd0/YpSLmRPRiNFbioY7/P/dRhwO0Y2yiegrUUCuVb
DLF504d0LBsLDoYtwxCkUEYvyCRoCieneUXwRCunmjFptIJ5hUE4xmU1PcqRHg9Qb1Me06SNsSzW
Fi8KIMFVqVUPQxVI3xVaZm9SUwE7G2Y/P1SS8Utx8OGmoRNADJRU7ioNnkAsKHgaaNDfJqQcvyqE
Y3dCQkpcBREu/wYUD1A2IMcDFnQmfBMl2sArKF/UMUtveiEljMa1AvmhZWDwdoKpd4tFmQLhGNNR
KnZ8oTtH8k0LuoihKPVTK2c/BqFXt4mRO7cOtvtbpR9b18ajyTOmjjaeBHUQkyJlP6OivpKgNrkV
V4wXpLO9EfztiZtqQ36taSEXGkETuyKjrNeOXeD4mUnggrBQGKwxkX/EStFvhQrY3wQtTYokp7BU
qym+052wes4tZBJWlAb3i8vBGqxheiXZwk9S0YsIx3CBdhd39fQ2qRP5RsWSPoRNjo2Kk+bVtyS3
Mo5xmxbY7utW5kqaOe6RQw/DauihhBTYTqwGyCc/nAYhk0aLZ5+qyKbTNGhvIEzab+lgTtcOlpfI
/RQHE2mKy01YDh+GHSo0LAf1Sgl7E9dBlUqjZhhElxuBHxOroB6k+gb6X7Wq1I4JGuVcuwbBxm9D
Kf+A9C1v5KqBAUdc8o2yCZFRjP2HEZTiSqYNe202lbY1qcg80k4A+Uwevkd6Ia+ntp72EwXmSikF
Zmkhu/PG1lJWdIeykhKjPURlUd/bZOycCZgEBlaFjvxtigf1LSlyBQ50DOkz0a+TsJL3kd7Q51dS
dQsyXu+KTC383lZlclwHrwwQDmo2lZq/W2cMfp6Ojqpbw50U2N1jWOsl1IyUwZZCgZ4kDTxy6NsF
QHEqKet6bKJtbwPUSM2A2TVmS0yLE+NPGdOvG7inpW/PlbafZaeF/Ty315FUWsfRCYz1KOFayGAT
uDuFgu3ckgNMTAfMxIQbRh+Oj0kl4SBnG863eVbxQ9FljjIIdaDird1q2TrvQbmvU/RlEcZmVfDc
KFkEjJkGN3mI7e8KzXh9JxUKfiK9gR9C6iBqT3q09TSd1lnfWMfcCE28U4afcYsuvbIMwJwlh9S4
7ddWY95SajM4kee1a3vUZ5YgrPV5bIawDeDQAs7gtlfTtUstEsRp4bwhaq+OxTjr38OxAIELYnt+
Y54C5A8zh3EdllL9ptYJDfKot0dalg6wniyymxpi0TYWjepjDJFeOY1FUQTZpPDi3Gm2ZpSbG7ls
mzvBu/QAX8YHszaGfWQGNBeyOt3ktcgfa7qRSDd6IB8aPFjRY7jRDHHxnsDgDNYdhPRbjVgIJ9Ch
9Vp1gba3LeCRKYiGnYEzA11ELdmNkgkQK2JCXhz3DyJ1jOfKrmR6D3Pv26ItnvJSMhELtrSfuqmk
QSTCUc8QyJnqjNFcgGR50Bn8qBNlsY1aCirEc3gpJVN5K1r88M1qpk8kY/qc5oH5QCFerAro+54U
s/JKTxIHMzLGSOizoWM8TF9YsYEv6Jbki10+hkV3jVOIC4OiTscrcZpUjQBpqlQ5jHnVT0Yd4T/X
DUmfGu8mnhGe4uPi/xA86iv7AZueNW5MFxZU5WUo2qfJc79XtAzdNBhMrqrq6Wwqio8A16LIeFc6
J4WPQz4Rq1W2sZMAs2VjQnVn65XHIxd3YchFAKQwcm9jYVGnmEcWlYmza1WDh+c0GN0+08WTHczw
eITpvEloCB/yzM4QDmcd+NEcvNLZX5wuHafz4oDpJpzdQdoQlFDaq85HUFSzL5ymua1TNJcrQzNA
lvN5gqHV9tq1YWTgdJlmYBnf0XDpHPsxyy0DtWsxCxwLTIhSeixBa8hpbGTDjK0iJpurshryhrRq
lDDZ0cO7zrC0XeH0AqOa1PnoQn6FFDbqLZ0gVH+RpL+aojd+jXHV35bSaD935MJEF1xdcVpK32aV
joI56daNkjvp/QA4smnrthRwtgzHMxQaFKVSSL9kJBKPcdHdC5vGdaGInOc0h7tUCsItnNHXXsOw
pBEQ47En0bKNNGakpIJBEVmJas2RAQYKWJUAm4F01cY41uYg+17CNIC11qcV1U0rJdjujswIdjFJ
QKskTMhLBgbqdT68yhCEcOntux+pGmMmIqnGMROd4vHNCOxCCqY/jwFgpiGjiZVm9INZU6YvItf1
a7yr4UrXebRNJ8f2DAuWGgpnwytHpX9IZCHc1MYhZ56ZexRjxHJDnZ8cRxl1otab0IIqdXooCCye
NlQjY7H07qBIKVwfDbJmCLC8lnsar2KMbS9vMvNRYy4RhWoGkTxEKYZz68xLh7PiAMvt0QBlN9pQ
yz63A4PHyLnvpT61tk19Va0Ne0LeEFGeTxUVl9xqPxjMVS2uQG8pD+Nq8UqNBRFak5WtwmhLujfD
sNYaARW0s7lsFwlYN4d4QMSN+d0eelxj0xQLtgy9TFVwN1Y9/q3476Fa1W2UdXOT+KVMT0TS2+4u
tbuPERrXa5O3oTtUcJSKwvxIgU0EEX/E18noB8/u6nEjRrSWjlrlWKnngZ+PsYq5MYIbiPnC8LDZ
lHwGgBnIx4Lmg5FPwXXuMPWlYpoV9U0AO1XS76HiNRjn27WM9FWSuBT1FKGtBfFZA7vYhGTRa1Ue
xKbJC3qWjsqcojTBQRJRqFcCya0qYTfbaWLolf8f/+2//+//+TH+j/Bnefuf4eS/FX1+W3KI2//1
H2fjmmPby2xeU1NU7WSknw5peWjbUnsXbnyNgzVTE5k4Do9xTavsJvT1S9MLl194GtY+L3gy2a9H
UuOEJQs2r+YGM6IV2KtbXFXPmrsMybW9f3ODJ4HbpJmfULBo74MvPN2FfLzurpiB4qo+8vh1+XJh
vZNRf7/DNmWEYimaQvQwT0YKyjnlX4tW4j040hb2Uvy2XCbY+u2uO27Rtf/4+3r6yQy+ZT363rJu
cJY10zFPpkFGImzLAO/Ldxm7wsU6Mo78YkowEMkyE1KygV7eq4w8KxDegZuhhHK2zNtNr2OzCA8N
oP01ia5D05ucg5rOLOEip07tK3g07TNSJ7/KYA6B8dr3OvkcVG+aWpgti+kBEK71WhtCeqRj2GEu
BTcZ4LA3Mo1uSVMZB1oU5W1cTtqNk5gwsijCO6GPH1XlYOqQQqagEm4w/S1v+MXxWrOi/Pj3h6Qs
L/nk0Omaasgkq46jqM7JcMTBGFPdmWX1PTlUO90t90CJ6AWfCqKKj/DGExjyA+eLC2Msz66rEadM
OEm2fPp1yXXSlRiwqe8wXcf0LjN9PE0v7O3MgdNphmmaaqkypfXJAahs5h0VTq3yBQuPDq5b3DTk
ZPfzZna1X9NuusK05cKaZz7iL2uejLrOWy543fi9Jlq64YCH6628Q1U3rMAL/HAtXYpTl3Z5Eqcm
gaV5hiHju3on3aTb7MZC6vsybwZPXiMB+QmegzvT37d5ac3l55+GkKaY/dK8FOo7LThD3uvhpfmx
lx7jSWzK20RKupZNKQ/GQ7Wr/Pw4QWEwXH2luOoaavGlIeUnA09/R4vPh2X5+acthcmEajviQPb5
hJ8bgQEZEKOmBrX+Nx/eySc3CWwYrIm9GcOvkka+9Pr3l6NcejtL/vxpK3HRT3krT+q7hUyBoRme
6YZe9zI7azqh/XpaM1hpi9PFhWUvvbOT+F53SsqomZaDuBGe6mE48A23rtgdPNOftsmTyC88yP/H
Rqm4mFOr69bpjZLpOPkHda4yqxzawW3BaGh9B5vFrR9DN2U4dOD+S3v8vyta8tdHOwC7FJWV4Z35
0XvxFv7G2txh9oiE0os8sTV2f1/w/Kv8Z72TEGbqYU8FUIA/4GY/H+1m8/fffz7+a/8scBKvRtUe
R5RF6nv9Ky2vJg9zilXiS152hQAnMfnayh+g0//SsvqCd5q6qpCff32OLfSttM1Y1qB4WOGQxb/l
vbalyELyhIG2i/PbU7y2L7zAs8+T8cy2bmiW7lgn314C/oJi0VbfyzA6mjlm+BgNXDqW5xIPXCZV
tmf/Tne+bs7Ogmnue6LjtA82aJKuApQIK1AvEh2ouhfe4NktfVpt+fmnr12yDYs2BatBEyeNE8d+
QyPGtdz4UfOyt+D64kdwdkWLnNgmdbBhW31dMU4w17Z1PvQeCjsD2avac+7DY+Dj2AFVzYPXFiAd
vPBYlyPxR6byz6rGyadX49RGe6ThY5/fjBAfV3wh4GJdeJrLef9jFYezoasoDHGJ/rq3HmsONXSq
5eJBYrEvfN7dt94vd5p3Gco4nTX/n5fOp9VOIrWUohquRrKFBTiBPUXihV5t1e70K2aFHS7s7ewV
92m1k/dGkT5aesx7Ux6KHS6vHpN6mWKxTvz4CWblM141iHroSVwaJn5pn+bJu7NTrY+yhH0OPhJd
MrFyk26KreyXfuwbt3/f59nj+c82T/N+cJMojicOiqMexrTaJJZ6Kec6e9U5lmKTNzsWrs1fTwmV
uWyHBteAflfsLD+5AU93rTtY4Vw7ED7Wf9/R2YtOl2VTMZHaG5qz/D2fvnEtSIQWT6xHZ+UG4vwu
9TCp2wEPuLIfXZUPF9/YuR1+XvEkqlgdPs7GcrVmh9lfLvOCtuB3ZrR66hpmGASyfylsfl7y5KH2
uYLUV7DJJV1vbluOSLyjn3SM/f/qfPbfH54uL/+DyKdZp2fEnOc+KsLxdwhrdrkX+cFBfFD4upFn
XXp755/lP4stMefT2zPtiFFOHYvpm2ATudUNRoVX2QqXkevaDx+sxwun5Vyk/Ly5k9PSo2eaRon1
Wu+o+QAXq3lr/1Cul8xoyZ1RKF1cczkPX+Mmom3a346tgQbjp/F1j04RNBHO3to7nv9JtF5Sdrrg
+QooDyq2/mr7iUc3/wJm8udOv6x6mo7JEXMQGO2nvduwRy30Ao2FbRg42N+f6IXNWSdZmGMBU+Fc
p71HkLvQtCPh9P6+wqWNnBwRvQtCO0es/r54cOqOZ0eQ4MZv/94iJ+eiBVMbbcEii05AjnA/gh1k
vf19kTOxnndCRxjHU912VOXkBqXDjes8xMJ3fB+vYd374VH+YP6ni439Nr9U4//5bX1d7eQGLRgD
2yoK527JteDnH5cM0jgyf8yXt+3VePNv7u7knHeYKTqOngNivSWPht9u7PWExedKXidgdOaFY3Eu
8OMKqIPO0O9Q/0hHGjVJ5Rri2Hv2Wj4LT1kvNU7PzE8/ug+u5G14MTT+edbVLyuePNAM8+laLm1Q
wfIxCtcxmOeFR3h2BUtRFIQIXGWnlxn1DBi5I2vv2sP4qvnaOvTM275wB3e5P7M3aa39lw8+e7IW
gAvjFvgbJy8Nl1nNShShvSNR1dsbGW+q4v7CrpYU5msA/LKGdpLiYFUU4LM0aO/Wze8E56m6Cm8Z
17PXLqQ354Hpf3ajnUSjctBGWgnsRrjKq+wV62gNceJxwW1LAKb65cLO/vzE2Jmt2yaKZL5sc4ld
n64v2K74gWd8YuYR23IfG20fxvOLvnI2/1/rnUtTZdPSMLMzF+D2JIDUSeHI2VgzZC1zrX6VXjOs
5wqJsLbCOeTO2sweKth15l5MCs4cTF2BR6Ka4NMqs2O/bjR22ooZ4472juiA+Q2PkRt7wbrY0l2t
D6qf+3zgl47NEthPjs2XNU8+t0pSNJjcyweOU+Va9tJ9vKlf+3W0xUrYvxRP/rxmVF2xlrzHsUyd
xOfrDvEvDuMJouV75dwARtM4O0bz69/Py9mn+GmNkx3R4zcCSWaNsj0MyQ3jKv7++8/FRDZBCQ/J
XKaVcHIeofJKeULPhvNvb4ofxkt31XjmByJdP19La2vXXEr3l8fyx0v6tOJyYj99AVHEYUkqg4h1
EwIdowRc688LqCa5yhuzTfBKiV16+uhA/IvZ4/nn+c92T95ZnMIjkgYWl/cWE5RfCf7uuDXXyHpt
Z1Wu8wd6BxdrxUurnrxFWa1rOhM85OwQ3To+Zq9rx2vXGDmQI9MVuPpX2lFfXutJkFZKBpUnKecG
z6Xb9h41ce6Gm8l39v1N+hD6l2CMc9+CKoMaGszN5DCdPNcBtk7URYJ2W2utC4QrtWB86qhtLxzX
c1/4AnFZHEmY/OpJuGZsdllac7fsi9mSHvTnygMo8XEH2VFHZZc6K2cSMBJxPnCdi85UtdPvw0SQ
y4wu0jznYSk30rf4+IHJcbDCbGVvXMqNz3yOXzIw9eTiS+SpFRj7khzzIfxqdtB+1+qtw3QhKhzs
lLcYxF8siP+8I5ZFLdM0HIf/jJNU1pgqmRlrEYn/0Qr2EiMFctfwa7pXw7bDoJEZAS/pLdW4fxG6
/PPL+Lr08vNPwUDTnHlqDIkyFepCzpgidz4wfXgzb0xGvKX70cNe83IY+PMYfV32JOrZYRg3eh0s
kIP0YRzKo33QNhKzVtxkD7HvAlZ0bpMQCXA7tR3ytFOAY0psR5g13RCj6q5kB2BKri60Hi8tcRJU
wz4PoiSgSrVgpfTvSCgufHjnF7BVW7HJaMn7vr4o7O/bQQpNsHqkui4ynaUoDT0HDwQMbVfLFwg4
5P591bOLKvS40ROQGZ2mmgPC1m5weHBqkTEievCjvLrwbv4MXFAS/lniNNPUq1435IGWrV4oXohK
M0Y+hKhh9fednGkNfF3n5PkBohmhGio0+d4gskDMYIJk5CbrGcfNHT5Suqs9ixsu3Esvbrlbvl63
XxdePoXPX1ii6pjWqOo7RiAi38DK7qeVjKRyCZ9cRNFLFLwwJncGzUj9dnupSXAmw+YPwNifJMmG
d34KZkQ0XHQImer7yCxsr9pBePUcD+GGc8SExgv98lJOc/ad/rPiKZARi7E0CxnMEprq0n9EIPNM
YbRntna7DzH92YVu48Llv3BclXOB9NNW/4A2QtkpFurrO7Rk5h7k43p8qDc5xAzpLntWcTna6fjv
7YpN+f3v5+vsl/JpyydvmSk/ApYemLAdR64UvIz1pYe6/IY/zpEGc0czacX8ke1OCpOtHCdS3xlW
Y98xVwqcG9d//PT8YZM/XFrv7Dv8tNxJylTlrdarfcjFgGENvE3PdKJdZFyoZX/nJX/b1UmeZDTQ
XeDuK+/jB34iwwHQ3u05oPau8eqD8ct+ZY46WFu0+fv7OnvRMyvQgS1iyzY439fPstGY/tZRsND7
jHZImbyMOdtr9RtCsDvdr+6m75fu2nOH8/OKyxH6FAjiBv/WUGfFojpW5g8JMraZHnr9Aqhz7iTS
i5RJKBTdYFDH12XCVrQ52i1eHEOe2/1YX4LElidz+sr4xToGyTY9s9NsZWw00bVBCslmN3mWX28A
SDs646M7e+Y2+3np0zobwD4vePrgRGFgI/W7PwFFEAgYTqr9iIXZytp3G/EyXzqU587+5wVPHiEC
8P9D2pXtNo4k2y8iwH155SJKsi0vZbvseiFkV5n7vvPr70n33DKVylFW1wxm0Bg04FAkIyIjYzln
BAh8Ih/zDyRjAKsD0AoAhLfJd+Nm8IqHDpDcvZ1z+xTsT/d1slQS0Ql5l8YC5FbBjZk/yLz+OyOZ
Rjlv9emoV0Jfm2INcgnEx9tsF25bJLfFNnkWXfLU5L6BWBFL1VFowf9QhDAp3xaUeWknGZYI2MEH
ENBvgBX7gkHLfb5BV+mR49DkAj8zS+TQqqppKLXQhTisBNZg+zOkY/cyuPG29qs38DrusRbi8woP
7HNcyaIsMgTgLnbZTekIPKhgj32vJ4D+GJ5wUx00ABACddK+rB3TMlYCKYs0sJQrFJElHRXYfta8
KX/RBIRprCRQtlelZBo4hgTVr3ZAX/AxPWmHjygUuQDydkrvskLsIzQVTdIxLyFbdGppYmk6xstO
+qdUFMMW9btiO3jjNba6rwKeOOYBfomj00xUYIAvT6xjeKl2w0/rjUwVAHIdVA/H3AW0OxY2ODKZ
8X4lkso4mxqElzomSI9q+ZwDb6IgSIUYgtc5Tw9magseyP8/SoXKPQC9tuSNAN1QXxy96rF9wMKk
L+40MIPYwxFcI651x81reSdKXaCx0QjYtFcleDeZCwFF201QOKmT7nTYDAjoE4fr4zyZ5N+vrlBZ
HcDX1xO/Q08OwDte6mN7ESQjroKEsvgFoq+X/81OFcrzsINZTLIONaOdmnsk7QLGz502O7PbPPAf
5DwNKTcsIsXAUgqMJgKAwjgAo7BeeDUcngzqFsDKFVBgB2KY/nSNpcGnaWs+FlsQOeEJ0vkKkEI4
IskhncXmlYVSyWQ/pFWgZ5BYDECFAdqGNCx2YE7u5Y915nE6Ct0iGuBYoyFDYJTHCRZgBBItQPFG
arZd/31u6k0iAXIrfbws6Dx6EUnY1VFlEGhZZ2UwwzJFLSV9JRCLeLKj4yGJysmD5cu4bv79tU1J
oxwc6B+TGTWQ1meu8iJ7LSZO9F2remR+ofJ5rn32tShxlGcP/RD2I1LmY94pdpkexBEQlrxs+Dyr
o6QQK135cqkVfaY16E9E1wVgVd3FxVysD1o9LB3fY/5wz6sCcT8a5cqCDkgqYHiQkX3MlnnTttjO
G9j8Z//l32c/lH6UJ8dt2IHSDdIat3NnD/NQLmbmHw2fTE5HvDvgLNf6lKYqBgwP1Ro61xLVKe7M
DvXmhHReSGrXbcVb/ZuKRo/lKrvL9k/89cSfiTSMzKkW/oNWLnWS7VBKlV6rKFhOT2E1OU09uXGO
KdXumwEslAjkM5cFSmfZHSWROk0JRDAyOncKYpa5J3kr4EcR9qMtQHM4wYqEvzPlDNREJN0EHszn
JsbKMM3FAAVx0cIwmxdQTxUViFmQ0/XDXQ+eYI5ezO9mImBpGp6h2qeXrITl2L1W8jpG+2cPDN8A
qqU+ICfRo9tpTsN1bbYPrORRXreMYQoLisiajIICVLSJWgfI1BAWeTpw+gz7soLk71GHiVUFdCGJ
qShn8xOxAIC2iUzSLOo14Ian6nj575+/47FysRZAXS2LNGRCGeFryT9aT99DpVtwLUkobpHbLNpH
/vKTI/LsAUyJpN41aRBgH91CjwCIHtU1wKDsxA12ACgD99eGVOl5mSQrVq6VpLsSYRbWxahCorAd
MagNUOLX+fYz7fHmq94OOIfKuEchTgfEEsbJAF9AuTdAn6qsiTAWgvVKUH5sl9pPsSaXgKGJc5Rs
8/iSdObWsgJ+TJi/egNiZkSt4Sp1wLkBFCVH8Sof2I8Lb+KAEUpOtKPSn8JSpzHB3hIO0/Q/hwGv
pD3JH8FJ+RfurQIlxEKlBHFSp8OyFlZdKksF2seNTSbzcj95yzBfP3mlG6PYe/k4GZFrLc2imlci
MOWS3ASxSgJIcSUEUMEMlCeMLxeA0op63p3DPEgFoFjItAAmQ7+4Zy3OkiFKECh3+r73h+1764Jm
0gZeMkcxYnBnUQRTQyape+IUqU8mY9K9msiynSakPdY9xcSdgaxLFj+XzeUzZIrSUETA19LQ4qSS
n75PzKju0ZmKscVsZzmKxxMQRHO1+IsrDaMLBqZQ0POTRXqhK6jkMAbSCrpSeSXtCrGTarsz58aV
NVm+kxbAkib5BBLaGTj24IKRncnQZlvJhZkTpJk6G2jq4i+bpDeP419dQqOeRUAlUdCiAOQWIZYC
xewMTh4xtTLOl2SHMsNE1RVreufr7sUEaCtdRr8HDUfjhSxqTkB6ATCXUxyj7fSr+MVtgDCDzJdI
iXILw4rAZE86MOYT+mbqXnWAt+yljng7oOlJpmT3vBSadc+i1vtbzc98ZnWkUzYXKH5ha0lEWFPe
ok2eeCmAuXck2wR/wVj5l+2WlSGdSCSZxkoiyLXMRutwsMA98kc/AD6g3e3JqH98qzacwMY8UhO9
VLKoBCOmHBLVoiIMZnTTejR3wgaUrBrHJpl30EoCda+PcIS+HLAIksRgIc8BbXQzJ7d5//PysfEU
oe5ybKz3OuAh5SMmD9xYxZCUyQmTTOf6UsSkrK8B4ls7kVU8udddAHa5gLkqzcfLarDdCgHLFLHB
gruG/IrV1+/iCShrGqSMe7AzeMiQd80WLLa+uml8oEg/cOQRazqLyCt51MWNZeN8wHdHmPwAffhh
9PMn8xFLVsC79i1X5ExGc9Wj7C1Lk1BQUhh3602u5GZoJjbY7gZLrd/44a3EyxFY6mEWC+MYpDSJ
MbrT46yCKlOCFHmJhvlHwc42YCQ6CDeBLdviliuNZetracRI1x9PbiW9kCFNuCrRtTxIrnaVuXEJ
jA77vfMWr7gHxDh/L4KcGv0R13Ipo4lx1zXdQuRq4Cqd3TR6agw7i24UlLM5BkNO7JIsymBKLLFM
oOwimd74Qd6nuWM50n10IAOQfzBhwpNHWQygqaJAjUlmea8iBIOPwy624O1DxSR1MVfKa8+yAgmG
gMljBDALZ0/iqGkWpcG07hEghf3n7lr7BPDWxFa/YUn1uvEzn7tkwgotEt78JHsA0hSdQaDdDDSI
rMMSWbpTyj2Y1XVtz/luTBmAIFY0SxRVDLKe2uacGk2VxJAxg4i1Ak+RHd0hvjjB3XgHhB+QIWWH
wQ833DSdJ5hyCrRmNcAuQ/DSg7TFUfcytoTAgQfQeHBE/Mh3ZBrLcJWfHIWZhkOSE0xKSCSvPVV4
CmN85ABdK+Ob1DvFXbo3XSCaazYIwz77ZNxHAk8iddUVsYWxOpRkMZLco8Lc+oJTbWt3QYmZ9OX+
pvKmSisNqTuvycsukCNoqN4AJ3247tHBTR3th3EPGrY9v5543qDAg3klkH6+AktyXIwEfc1oB/tB
LezVuso25g4wnEfsWIqPoELlz5gxPfJLTXpUcRjKoKnIh4ww9CnY4IW6MTzysLT25JEe/t1rb60n
uVVWcbyPwAlrJfiQ5lOyI7uk5k4GdlT5WcrhFhiZZoNhQYUsAaA8RmXtIAltQmNBZ2IMPGU5hFcF
Np3lO9WehmN1ALOyLzxyfIPlk2SXFHUcDAmfVXMmcBY0agMFwUpZf4wfi9silxYwPw8s+/HF8pOr
6oY7TsRSdC2V8o8BXINCPcF8upfeG3bxXnDGV0ByYU2l86077hQR6/Jfy6P8Iwd46gwwIex3Wvay
UR3Q0bypP/MS1R1zk25mbgDgCKT9o87qLFYUCEzB9fE+P2vbwA02IvhlXkIHJKu8Nxjr4b5SkLYc
XQqWuZpJwLkHVo4HEvt9eBc6QE7i+wTLC7GeLmJ6F7VUVABPfSK1wE8WzWhO9o39WXF0Uz8A2ctb
65rvyKZs63XkHijTYlZCKUccBR1MrAWmipIdaO5dEKH9lHf9hmA3VL55UP792DAi3FpL8oNWnk84
CuTBwGyP9Y0AVGhX4Q/B6+wKaEfIAN6CB66KTFdcqUjOfSUROMNguwBcMK4p0++wtttilhAkKZ78
LjkJsvA/2N9i2ulKJvlNK5lCWWVZCoBbxHGCjDdtUxTqyDAfsZzevhxseIZDJYyBIqDVJ0KYDqgN
vcHcIC+1YVsJxpgA96cCi5vycxU9riYsEEC12/I53krAa0id9qW+xjwMWT3ipIjsL/ZbHF2dK2R0
JwFxjtNDISBsniPjNZAazqkx6+EEiuI/SlmUvxlGqwZpj1brsAEEEqbaIoLpgdVqoPM5yb11x+vt
/heJliVKmDbDc4JKmGrR6ICQhugFKPzImdzWzj3pKvwlfzNDt3lW0MqrBJ6a7G/3JZS6E0ABq1iR
hiE09TNnAhK/vYAQHkB3L+UOgF+3IhcMifVKw/DUbz0pc6mw9R8CHBIDmBFabOUB5Tnko+KrWNnB
tvMEHwhztQ0Y4uNlR+AdMI03AM5oOdOIrgqqVsdwq7iofLq6qxiOmDn5XXEfeNJPjlDOAdPz5mI4
S7FAtCUvbh3Ny+CVdKbKa3Ujb41XgzMGznzhr05XJ7FnFVtqgFwCwxqjafKNdpvckRnQ3CHZU/pI
En1uT515B359TZ2K2KM1/Uc/4I8fLKx3V1vjE/Ig8nhpEzuS/TYcnQrVYY8Z1IHgHQjKTy29Hbn1
W2a1cX14VGDu2mawDDKSSfpDMgZohYf0ukatEWwsPi8ws6WhMq4YWDY6X6fo0sEUdRmmkV2L2FNp
UUyVX4d9cSg31o5baWJ+qJU06h4Qyh6DaYD1P4aYJEcLZdnC0ZV7rGuStxGnWMf8VNhtwhaoxVh4
6CJBbEvwOmMCExgiHaDtgJ7M8SxiyXQlRAVOtCnhOX2+mBmAz1mc5AUX272Ias823IOmaB89ZNvM
izd/Vf1ei6MiJbghGvTwZ1w74MRC19yRn0jcAi2EZWPjRnPqW+uOm54ww8dKSSpYFlmQSDPwfY/p
x/BCnkLRxnKiD9BpbjKsHPB69hL5e//9UFGqOA0fRZ6DXx370pi2yJ/lD6DOj4f5WX5OsaKWOkAr
wrB1aWdAQXts9t3N36XUFnja0DNiLFkA0FDIGrybgBMwegjQvnTIjmBs9yyXOzrJPNsvWfR6hVaH
uh6YkIVNAPAsZHcywnMN4jYUDcBbbeZ43Rocq2VefiuZVFoRmXXSW6EEx8AAahotztgP9mTOmwaM
nRwHYTrhShZ1FRhlAVYHAbLEvbkXbFDKlCQxcwEOvAe/jVs43CcmTyR1G8R9VyVZjSMl7/bFNTA+
DGaF75lNNmSS+/773zkIgieWwhFuztY5jEIR6lieEAVulo22kbbdlfQAXqJb0vYGh+/3y4fKUlDD
ZqiBXS4gFdD9AVkPOvAnDtIxBL1ngpJaGbj/mwQqTkvTBG56vZeOcjS4wFcHizjHBs+XRfDKWitB
ZZpWbM1iGEEJUdq3zQZYpiHmyuHiQOsCIciwb0DNDK7Vz14+ryzAO0Eqjpq1boxNAuHZULtt89I1
Py8fIFc9KmamkpGHkYYT1NtrsORGP5fHDIhdsT819uSlratKbnLAixL7MH91qa/OlgYk6ycQOKgy
hAvbf1YDBC/YLPvF+6PaHOsttJZGhZMSMOT6LDfkJZkf2sN4k+7TG/VR/5bvSI+lecoxgs6JKzyZ
VFipC0FshAAywS0VBo09D+i3x7zOEdNMUBlTgT8L5CB6BlUVBPiZUcINfPXesIMPDGsiW0fmHH+W
c/4AfpB1H2AE9bdISjFTT4NCxEgeKbGYjZ0WqMqBv9aPntMB+NRO++0P6jo8oVTENMxBltKmkgC1
SLbRyEge1mOeSLcq3xgj3kGXvUPmHSz596sHAri9xUEDXfkRzKbZTniJXobHBrSp4H54b5+zneyA
MPfKdEHSIqOZBUBxQA89gXrOEXa82ivTlFYnTuXb5RilZlPit0j5sElHLw2O2RxzNOYJoQJql4R6
NJc44UrAuNCwOJkp36BVyRHDTOfX5kNF1SBUVDCA1gg7PwwMKRHYSvFOv613f7I6w8ojkFt/NlcM
zCFSJzc3HSjzGiS/wwQmJvByR8k3Eeg/Kg9OlWkuK0HU6WWyNICTGAmoVI3vhmh4vabwCkg8GdTJ
LcAla0G/RHydTJIlG/PVeJB3YEfbNTfWLrrh9cGZJqFjpw8zV4ylxWho0O3LcAc15tsc7qcSeGST
f9nRmC9xbSWEcjQhS4JOA/7tJ3KdAbJWkGW705V0wLC0FzYAhuL5Nk8t2ijiZWnBZ43kGVRY+rjr
VNAIL+5lvZgfa6UWZRByoWXFOLfYVxELu1bfDV5QYDvSSgJlDqADDUHPBwn5BwiJwRiPeXb1UdFw
eZOVY94KK+vJs/5OVEIyRW1dVDHEqX64TfeWN27I9AVPDFstABiZpqGAEIvuMoOFR+zGBPEh/7C+
NTui1XxbZPbs/hG+ILmt6JccFvgwgI0nsgYFT+N8qAchlm5Skv2TIrO0NR7GO7A/brqbvyw7raTR
bykFpJppBmoxIMaHh2AvofPSAdzWuBddkvhwbYS8Qy9oR2+o60sNaryuwCKfKOSv+tTX2yJUHqqk
0LwMDJbb2Yq/E3BRsI1gHrAug5QT78+dDU8rTEwDdYHMHdLnW1ZYTFiwjXOcwYYyDnbc3E8DF27h
vGpDpGAQAuxMin423BhXoAXqZUiRgRJJFjsWv94lqEcVfKQrYuinZ3oqi8p/UnCrqVmtZsATbZ+H
axMQzHhPoSv5IfkD/g8oZwDZnTnTbfLEe8edRxXINhSwMgCTAzPuyqm1zmJn5IMqZce0iF60ztgO
Mq9fz/xgKxFUPC6yRFgiU0arHKQ4JggG8I+FN5fJE0KF4KrWg8HKtOyYmUjJRfUqFcuXUrJ4l8u5
XeAJ9+XdBvWtgLPflaOGpGZGJe+6uLW85MMizrZHzYIT8dkPqpUw6uOkkph0kZLhlSG5VuegMOSg
b40+mf7TOg6zQ5AcSQuS37xijjxgo0PSRYBuwNeou6DqslSH70qA9JkAhFbuB7DifHI1RFvpRhXt
edtvK57C518Rp7uSSl0JGOyY67SGwt0mPiJTVErgIv8D+5Y8970jfSTb/JYHUcxVlgrZBMg66Yac
FN9ILzLfkvla7QAGNafdFV7+zeAXwc4d70RVlSr45RhLNwqQXqF5Fz8AhYBM9Prhrr0ObPB+ozTM
RWniSaTerCFof6MK3MLHIrZ7CWhFQH6OQTMTO6MC6vrt4hHENO7uB7GU0+h2qijlMW1rKkOQQCwY
yaIBEOXx1vheOiCF93PTF25GN3RAW4qS5qDYl1MmtgNhBwRz6pqEKV/KiotkqgvwwuGQ7SvDQqUx
wjGTduJ4h1lPAMWhOgBivKuUF1YZ08wWNisxcAbgVdxV9ADm3JfIdJc8R48hJJ/XT75rmGUdfP6d
fP5dT0WRf796WCLhqQShKfOjmHw3s4eMy710fuefCqBiaxzlYq/kRX40tOEBBLDgnA37GxBEPgyN
suk08B9qeJ9MWma3Rs+BAzl/cEG4BfQF8Ad94oWearc0UQb4jCw/RsOLGR1idVdVd2XA6W0zepSn
Yigr7at6MMI5zBHvikdjs2y1A2g4n+YNQZoHo9hVykPQP2dEAt3yWjMqui94gk+tHufHSVs2U6pf
pbUCUt5gP2P1F+RsHtDHvcGc7nUJtExdvgEW57cRlNZ2MNXbpQm24Fp3x0bfxoO+L8vwnXTmSjDh
GVF4Lyj5Lsrl0su08qnQpMhO0T3p21FwpaR4K+rEGecZFKnVT1ku3KVrt3IfgTRQLgs303MgGo77
wexf+kl3cH/zgGeZVrv6rpTVmlaOmTAD33VqH7PxyeDxDZ1fJaenSxltWgeakXUJHBBTUKb0fdbw
SOdkAzwdqCeZpJVtIhLbHPu3JAe59N9Y5TrXpZToseOmaY2QocwYHzMst+8wXOmJuyBz4gAYgiQh
/fedktP8mlKqyGO51hNkvksO8kCMclWq3Sw/YvXICc7Evk8vhlNBVHAWQI9Y9D2UA8iP9QkHF21C
v39Xb0f3T9bCWZFkfZhUchFHSz2UVZAdhXwD8kQ7Nndj7WWgieUoRmLFmWKrhJc6QaurFys2kPBG
O+FWRsOX9Ef/gXj4g0ImUy1sPWlg4DRFbDyeBsiyEwYrN8QMQ5sN5v1ectDjkfopcFixpvPe9kAi
Jo1ZLoMcU82VYOo8p17TsdeJp8O4LwB5DFYC0wUl5FHw/6TwxvJn7Oz/VpPK0Uaw4hr1gEMdlNwN
dDvrAFVWcD7dZSES3YUNigVPzggqZeGxxtgPEOei8fGyebBkYAZHRNdMxPgBnVlbqZTApzt8rzF4
CGOQQhnTa51E3mUx5LPTRrgWQ32dJZvmIk0hZkR072rJ6UPRMZv7fAR1scgLVCwjXEujvk7fRVOU
SZCm+kXokxWXeI8rp7yRdyBjcuZvATiEntUtr29NtDjXEktcsoLRrTN01WBQKrWem+xoyGBHWqYb
a4j9AJTGfZTbRtBt5MHcXj5YtqpfIinvxlpXYBgRRGpl4bdJ4KnBD1Gr/Czg7ZywP+GXJMqzjVSK
xXysM6zDvhvCrZH8yM0R5cxsW5jfLyvFusksrF79/zlS1mI0sRArcYtz7MAuWm/TjlumP385W+Ja
BGUihTyHUzBXGYqkDmbAUN+Qd8BoRbsF0Nq8eQq2k/3Wh16ZLHqrHEcTRxfMN6K6b9oHNdhcPrJz
sEbkbyuF6BVJpMV9LCWQId8HWCTJNgSUo7hFw9NRVS95nl/kTbOP9twXFeviXAsmgXmV8A9j3Nd5
gY817tNDAeBPYPZbmBHRfNMWTEfmD5sxjpMM6KPwIZoEC576dmNSTokZVA2CogN40+UFV4wtvaU+
yGXrXX2Nnr8zckGvyF+lnHstlca8Cuqgj0FS3yCokMSn2yq+jm1AXgxh2P6JGOpdHIH5uYrFrjmW
yn0B1pIYbcjLpsI5PhrgSk/7VpknSJjywKmFD1BRO2r0elkIo+8B+s6vj0RvfpsTxoRbtSXHJbzr
z8AieEPv1A3vjOfUrX7xdtoZI0un8si5rsxQimuhHIi8uH+QqwfDyMHR/kvJMKZUXIvzUyU+tWFo
t5PodwOgLATAxpSTo6B10d+oQuXXJp7FDW/VkpGWYMwCTEISNh+x90VFTS3s4iUSYautlW8qE11r
MduVqEWrgE7NzNcAFJzSfDdZtTssPyJk1ZzvwPsBVCyN5E4d+qJs8JQkHAIFqKFU8EH01+Um83lz
p0zjXWlLeWalyWKhmRAWijlYZArbEj4u68O4YtfnSReqtFAJUWIomqNY/Oqj22C5VRPFl/MfLXdn
mtGqIQy0lqiDAxHfkF7Wi4bZ6AEfXaN1R5jJWjv2BM/wDL8ATgivl6Gwz+5LGmXA7Yw2b6HE0Ezc
tVhdUWrT0ZNDFz1MiYRxu4OcvKdjdm22z1oLMNLguTPfcy3xMnBMFvNTiH1uPbIbbEdgUcL0wqWz
Myty56zxi2jxm+UwqseyFJyyXhxwh7vNfD9Lr4PwcPkTMePL6tjIv1954ljXTT0AP/IoRaqdiZGv
VA+LzIWy550XlfkUAjamizhpjsq3FBSfZY4B8ul7sAEiMnA6Olw8emjzKmksoaaMdQDsbQA6nG73
zFY3Z0EX1MhMpo0ktl5heZdPj1X7QZH7twi6hwYqeGHRUojAZIbxLjvdXRHZ2oN11O25tNu7fDN+
5+5Msy63tVDq1rFMYwBFFr5ZB75v8G/jKjf36RWBdXzX7eaZ1AplVJ/EK94Dn1HuBp7LSl8SwFbm
Ii4AjzECItqdR1d8JgPQpjs9NNhwwn8dONt3LKY+Xj5mzoekfdvMwiIDuzV820gceXxNU9G5LIEZ
PtaKkZ+wUmyYEXglENgjMfqMvBjaTd6wUQQG9cIBu8NlcSyvW0ujvK6TQGgeEcvEDqcjS5UN5mtP
tGSOVrxzo7yuF6N4EiWI6cTGHvCcX7iIyKwbC3BomMoAzJWGFZjTc5OUsO4NjNAg7NbPQCfYSIYt
3RO+CIAh3PGIz9j+thJHaVSGc4QRGqVGv5NQ3X/ymQBbtwYcguSYV8KONxX/uYBIZ5ImFsBB/AGA
IZHmSG2DoA1CucEZEmxdhGu7BIa+hbHj9N7CDlgqu82hfhUb/IPU1MYtL4wxs7PVT6DnE4HF2GMZ
vCBnnGJisNikv1CfsapPAJfG6b8rinvZPrkiqRAjDsXYy2P5KfIoevlWAqTYT8IUlW3BH6lxN7MZ
HmEAnVkB1wLoTlBrO7WjrFGTBuhUSL3GtrO1WW+9pq8ltxKLjKccoymB/go69GDCAhDPZyxY+XoA
HuZaG5CWDEjrcqzUy9J2bCJ3KSWnuUqajbxc6Vbocc6UEbZPxJK32UpsHhuzJWo5Unny3PtVO8NV
gEEZUrmU9uJm3qnb2M1uyIJ2/nZZNk80Fd2qQp7kdML1m/epPXW6bYmvXTrZrXgvav4UP+Ui55AZ
BQh8T2RiFlixgCVAJZedrixhrIzNse96JxR7R1BA6BKgr/6q8W5hmRGEAHyqyQpGdDQTUxenJ9sN
zaLHEjJZbAV0nzv98s46ZC5pxpiP6VO/mbzOaW6y2h5uyHTLuF2+XT5hmUQeKk6c/AbqiI06rNW5
xW+ILTW5USxBfEWmGgCxWrJuS3UKN1Vp4LvHRWWrfTUDVqFfvMAsXpYG3ZWmkV6EMMJrvF1i18oT
oPk1VXwFppjZnkYdNbCsqzdmoPa2pnT9PpMiESOvo7WbFHnYqFgV5dwerCoF6UMC4lcnTGN0CzRV
xCCMWsR2vMvK5+YRfNQgjJN3QY0Vbc239qIdu9Ev7tIf63Ou5VKvID0J8kzGIBReo8md4sak7fqx
OATOB3TUnPIV442CxQAyqYM+L4H8O7UdfdTxEI2k+hjCUGcDb71ZcQR9s8S7KntXrL+4+k/kUTcY
kAusLE5wg+WYWyu3RvdUlMfLtsj+cGBAIKBmGCOjB7EnBE0xqnDvV+8aMEsEu3Y2we5zp/CbuMGu
mrDjEbgS86bNn9AoiyYmgUAYSvm7qZeWLiRhcyxq7IQCD9WsOR7GuiFWEuhbsOutVtczPLkm5UMc
RbupExu75/bls+PoodH3kKAqZjZGzTEYnhplsGuF05TmCSDGv7oF0lxIBWPBQYX1h2Z0G/iY+7+p
QEVDSY/DrE4FWFjYv4UKaNfMineXscI7nMVAzAV0/hkIdC/2/TJZYo27LPDFh/xjcGXHuooABS2k
tnLAjCRILN30lre8ygqzIPDD1roCMlWZ3rgeKinNpaytj3IV3gezdmOWAFHWlW0UhirHFliPAuAJ
64ohkYF3bC2efqvRiIcgCubmuLzrwOCp/WYbA2PYE8FWZD7wljRYZ7qWRllGMwXq3IlIgapqsDX5
NtEUuxqfMsAaZ1HPC+7ECmiHXUujrESQNanKC+g2bMCWBx5y4UBQ0wj5aL4JsL3BEchwX/B3YV4Q
0EJIpWnyUSNM5kCIcD8W9aMSyfdhjbQdO9yXbZ9hHqZsmcAcxQgNXljUFzO6MMlLa8KVlV6HJViR
i404fstN3hI+SxsQ+QLmEFvAYAQk33LlxUqU4q1Y6uUxF8AmJZi5K1pju8FrYeIYIUuSCQBhU0Fg
JWj7lCRdT/qxWuqjkqI1q6SukqlOrC6cg5MY9yAY4pBBGfBo/SyHyuRMHXIDGb/xDfRgGtgUsjsJ
RTTgXLj5tbInwBApWNxljLRc/masgacT0SRkrg6zFJp0qgOIVu8JWHjsTbb+qOwJegIPvZsrixz3
SpaFnn1qhnWN2Tmy25/g8VhsxY0MSFqTU05m2aIFAjnCAmOqwNQ+FdVaWbCMGtRKqscy+sgEwBMp
V0vLC1MsC8FeBKDXTKwInkGYghJ50MMpgUpLCFgp9KFdAm+3scRe4Kx9MFQy0LpCZRgD6sbZa78o
E0DrJnDi3hxu0ijzlqLwhrrbjzlvV5wVDdeiyE9ZfahJ1ytdJ/FCi4yNsLyH5m2qt3j1hqgYHi9b
IFstGD5mtlE/pn3MMPtEXkykFiY4YMV4K8cHU5ZRkOV1c5g3CoiQf0uiYnymhWqXyynqxvfCLYHm
E5xg03wQFqLQbTmtdZ5aVIiXC1UtA7BNHptudmT9rlErp81u+5JjFQwDhFV8KUX5b1ZLc9J2UEqK
/Cy9T5sbLfh5+QtxD47y20jF8zkiMshQMUE00+8WrLcB6bzwUPXp/iKHWqtEWZ+UGmaRCEgDk36f
dB9dxGM1YgWik0OjbpA+NNReS/Fx5r0FZAICpF5dEQIZsgJ9+fBY32dV7xCp3LwWhFHW8gyuJP9q
e7y/D0vJwTDhiKCb5sNchGMaIOdso8aOzHs9EYHzw7sL2Q+bVeWGCqmVVkVgdETlZt7PnmVbm8VO
NuKrfq3byl7YJ/vEnx94AwGsoqO5DrCU0yZxMistcupjbrgouDvLTrInDCEIz7Xsim7i8TGuGK57
IpJy3SRJpt4IIFKyUlvr7trlfhlikOEGnPSC+CaVBkIQFmJMZDKob1K2gWZjMCpyjLu3fevEx1nd
/mvbW/992jDGrgzbZcLfN4XRnpLNpAKMlFcAYkUH5EiyoakABDXPKhVjF/SE/rI+Fi+dG/i5F+yi
7xPqo385DHgijCpPREqutnFoVceiX9xhVL22AuppAXDcefYunx5jCh0fZ6UY9Xl0dE+lqcbxacBd
6h7xFIgfCO7g0AJ6EK1E8YVgyKpvIogzOLcHw6WBJaIAzgZkishgKF/TQYMA4gW9OgbCndAiJVsS
Vx9Szt3BsL8TKZRv5WluWAlmoI4q9rEmy5PM58tHyMhrTwRQniRPKupYulEdW/V1aCNHBsxwiymv
3GztPlVcxSx4qTRTJ2xESSJ5pZ5Nlumzqk8SOrmo18eHDqSzmWveYeU3AhCZjHAxXmGQ7rKWrII9
utF4JOh4qmL8mVLTBCAe2UknExzhFr2J1LYCR38cN7Mr23lkqxIG0S/LZGRoJyLJMawytNkQ+zax
EIxHTQV+suRGwbusaB9q2j4KUcTdqyOmQIWqE3nEYFfyRqkpSpVkhPr9gv0T0E49hX5yMDfYPDnw
mi5M61+dJ5UA1Mui9F1NMt3iY0Jzt8O9pig157PxjpBKAupgUhejwlcL68MyRbYe4+U/oxqsvUvh
t7/4XITOmsy3SGfcPiE+VtW16AHEqXU/TdJgd9WMy7oZrzOjcbABw/E8pnJYdNdUicxk0OXjeYi7
Oii0+hgZvoGxov66xX4A6FPtOLc4B8m6ozG0/yWMCsp6gn14a4Sw0cFGZ/pQbZY3GUgQYLgGnYpT
9nbS8wmumSZJyNBECTi0qLiemqQZ45GSJGhMq36zm1OApRuYWlLscZPfZfegAVy4wYUnkjJMgNMF
wzSgttu5wq15rJ3le+4YjnXf3pUpd6KfGcpWClIGmnZ1OoPdCgNudfRo5uOjMlacgig7dGHdWSYT
gnjBUqGrsNKhj1VUxBsXW8/gSkUnLrff/yn4Z77287IfcOVRcavFr5CjHvI6t83sEFeBh+EnPMRk
rHU1tjTZIzh93/5HqZSpjPVgpksLAw1+VLsssbtvwU6/HpzwDuTrhd1+55UTSWpwFi7BvQNGEcKI
TN/fhhlaYl7h04n7EACf3XbckBFI3oouK/fCMsaXHGKwq7BcR9EklCJ8oABET2y3zxhgBeBZHKCn
+SfpF+vldCKQshdr6aoKPFT4fpvgXkVVVt6FjwD49AqHV7TkKkfZSjorZoXEmcwbdJ8DeaGnvlYe
2uBe9ot357ClYXIMFIoKuuB0E0Vul0QWRvh2AWDGHCCzLUpuBGugAmM8t+zGjCSWhpxBxDLZGdr7
CLTUoWuh2+iEC+aqyZhsl3xyYRbeuI25h0k+zJlFrgRSMboWW7xCiMD5vveaHcFeF1/fZ6QoNZbU
uSvQzNi1EkflzkquD0bfQVwFqDZgNwSudij1LfY/jiQpAmvxHRcplUTfCyrScNaGiG312TBw5+U/
Ku1uam7ruHKqjFNa/C+WQiAMgDsLyk0qmsxNEAdGoZIYVqPVAqgIdZdfSw7pc0ce18dJrn+u1pc4
6tLRMj0zW2PGUbqk0aM79Y0CTBTQOd7yzJL91b5EUTcOMDAiLY8QJxX5YQJPfDP37t+EYlJM/8/h
0XY4RmXUpDi8EeUwW/RSL3DnxJ7fJYcQD4auyE3P2b72JZKyxSLQpMzoITI8ig5hsROczp4+/oFr
4+FesnJXSbTwDLZEBTjRlLAyGUy5atHSloM7U3PHorctIIhyTpH1oTDYQTh3NNEC+uNp3B/LeGxF
rNCQmXEwxeAZ7AgHQk1JAEviF4GbbTHVkhXCpIgOj0bD8hrBkqpLg95OmSIWI8vrp8Ipuh8cvVif
ipAKkJ1vhGB6YaGdeyGS/4+0L2uOG1ea/UWM4L68cutNrdWSbL4wbI/Nfd/5629Cc88RG42v4Znz
6HCEqgEWCoWqrMxpJEdL37WP0h7ibkSRon0W9/rz/2aMnlMAm3XbRDOMETyb+B28yi/5u/VE5JUx
Nsu9YBjIJ3Cz/XdtCvWmb6t57XQF5ghnGJ6jiBoaRFnrM+8UM/PxrSWyy5usYE7XqVM09Fkmp70D
TnQnRDZkb74vyOsIJYkaOjyUKDMxkAifpKJLAHNcNeXWtdSToSC9HUK8Eh2Lyf6YnvTKXcnrADLT
SDLWYoJ3zMBLn9rLeMEtXg5hTa5PzE2SvlV4MO+SL/meUA/zuMaZx21jjtpQlC6WNU8i3Cz1IdH3
0fj737jixgCdVk2NYRYK1kPScKIzBbZTzOM5wk7e569c2lHmMduYI+vdOIiYaipUsIUax+wj63f7
1QWSGOb6XQ4ZgcP/uDw6XIlTH6sAaSEd7g+5P74vpZN/SG3iWENjjVvgZy4QjVSAJEBBAD3RywXK
fRrP6IfX8MZoP+ySs2pru+5AMFO5w23nM93j0xpdZ+1qvOqtFHW0ybHsc/asuKiP7PKTcoQ7vu65
GQErl4P4yn9W93EWN5+v0BNRzzJUB9cH7SfJHc1H82526rfVy730lfeY4S2P8v5KbQUD8OwaA9ij
HUFEoNM4z1Dm7bJZEO3+uabG6ozPla61h0qTm43qecx6jhlm5rbdOMrvU9VQx7jHxk1OSkafCftt
b1vQzwWoZNrrHsfv2etSMQOhmqAUoaswq1GGcW2pKLAGwgsUCu4R9oHgdcVHFW+KB0KbNlc+96Zh
+8enWSrHyvR+HtMO/tj+JFoM8YOpOSQ5SO8JZQsOODfdp8+biWRHNRWAQNEGIARql+ctHJPGRL9z
CcQduGJ6PC/GU3kC+bVxzD3hkZdkXQEmaHvU+Z57sUyzNF4DYQ/QxGgTERLTLfpdi6Hlx+YuAhVv
DogtBnucSrOTzrn9ZekjQexr0CWTADsFeFGlEuWxF3ptFpUlkBTAwc8i6ApvGyAbtk36aQPUhuYA
uCyYzF6CsPotL8/ScKytL/MAqYnyPUw454IuFn4YUwmPmCJaEA2mbtO1MSpDV7CbifQtzE4FGq7R
9K70gVK93l7W1Qn8MIVxVDKBC7Z++uKOhnEQJKNfIJot+StGFlrRzpzsIOzyo5ba//gE0vao2CVr
5mTUE7G32PJvAvnOzvlLhPugzW3jt3kqXiKXh8e8mtShrVLxzIhkAvPplgA1mQFCVfZwT+h4TVe1
y8IFjxriDZme5jQFrtKiv+1CHRUycugo0tdeqkVip+jVEjTe4EFb0XyDfoa7Ppdviwv2STIexPme
dISjLNJXXx4Jade05RJMxx6P0/FQ+/MPwclTJ3xB18NNXNOwe+79zjx/wNyYooWnFqLOZbwx6jEt
o6pdAuWhRIRLH/CErA2IrxOB62WvuQr+zbXKOieAIlqgRbJA4kPP22RzohYV1JbgvIofI7Ikx8ir
RTD9OaNDZC8ShCBwdDlSfv8HwnJ0WCd7vTVPFQKSNamSvAmlAO0esup13+5jkMY7AyjqtVdMWHP8
ibHLKsCCeDmjDWlckWFJFaoBXZ8vwawopw7F56jXH287EM8E+f9NKtPEStcURboERTS1LzIq3XsD
H4ATrmW6hoKtAwjMsgxwQ+L5Sr8r0WxJzUm05gDc7QkeQU/RbyJ5oQ22uUMVE/1cZbV70Ynfxtwe
QeqGezLhipIxF/v5K+gHJ2Aa4PuCAkyQdntIlh0GqeZk2jwLVCQ3I800rCKcAxOCqqNc2PHi3v5g
Vw89spWQ7MbrCyfverBz0qOh7QYVI9hgn7vDS88zMHrrELHBml/gZi0IowHwQvxw0MBSkTSJl7xK
FnEN1DMkHFdX/K6rdgKEuwuOTRNjCevstMhsdrdXyQhrKoB2aC1Ba/ga1heBI6dZ0nUN+uR7ryz2
0nXurL7fNkKSFOqOvzBC3U3mJBldvfRrMFvjmxQ1j9CfOOqDfJe26ytoNx5K3fxLjPNvt80yt3Sz
NmpLzbqZVUOa16ARxiNIWN7bOnq+beKqAvHhJKA1Qn0UgfIKv5Cva2FWAmxotjvjXigxSAIGLNUl
I+HCI5crmLmmjT1qK0HnoRShuOB7+auPrlLmrVDtcEA6h2/nk+GVTD3wLj/m9yOtMwiQoebxEXQ2
sWspi1Sdk3oNcB60p8wwkG02NZRMhXH1pCqUbSOycndJmsqN1phTM2BcRsjwP61TSxZka24bOV+D
XM7uSkNrnCrW3bm1ZBvnpbN5e8w8EgCFioRzFkGMcpsQRNlZLmRrEKICmGaGm5jZIRomTqhmLgu1
PxUqRcB207mokg1WNqjCErS95avlKrpNj8QwW1cg8ZtGsqeh4ZxDVrqGeR1EGAOQEQzukA+9+ZB1
08hVtiKb7zwzdggM2qj2uehWv5JdiX5Fh+akvgsLm1eIYe7pp2H6QkiKukyq0MSzSe5OU5g+RWP8
VoT/mAny4zhu7FDXQpZXgrqoWKC6WzywMxyTnQZOlprLycJeEBBt6GtBOI0mNRsrc1j1GE6SEdKJ
fV/eqyYHtMQ0YZG3CphWtSserhz0zqEprEtQp3fSemcUv5KW4xA8E9TjC+oHZVep8hIMIIRfpoPV
gF9Rfb0dIxkvPEinfa6Dcjq5SHUDCsVLUKndvVRGsR0mkAiVmoMQq7KrKzqmXQyZ2w1hLQ50UWSI
B20KlCYunR2iXPogRvAFBewBrU1oE1K3eoXQkWLnuW3+lLw1Qg2VN+vHtEvKw0A0gPOCblkYs4zV
KngpjMZrmP5e0Bipep0TPVgvoL+L0P/fCpUjD/OkCuVcLygMVN8JHXfhYFwb4H/MDaVe+otXiWBd
PIYKrmcdBXe0jamvqIdyjkEavLj0+kfUzX6bZP5tP/nYGDpN2Jigg0RYhlkXDcUSENAJKZ/2yE0B
qnEW/xdKf25yEP0KVX0iL195sz+j+SOUNpoY3u1fwlkr3cBQO7BA6DW+4DD8GKpXsJXatw2wjsR2
pdSVZpW9vkA7G0WPegrt3gQrvWa5KNjtUyU/1Vn2NEriyjHK9MvPL6hQ5yEdqqmpY2yvXJ5iYAOr
5LvImztkuyUyZsREgpKljQzDJK6iEC+BMdjlIdqThninoQZuPUHpaKcI3HYTc1kbi+Rjbu60uVwH
VWzxsBom9UWNpZOcxKdW5ZY6mE6xsUN+x8aOlnVmGkMwJihC7+MpjilEzfDbH60HOlC7i23rseDE
Z1bihRbhf3eTOuSLlUIQy8S7dADOMg57wL4GxQUG88s45vdKkdypsuXWFvBgtx2UVb7CxOWnZZK9
bFYbzxNuBj0jF2lxX4KFQhw94dcCcE98bKMjt5LL3F1dBUALdQ7cFlR4MYZaD7temIPyDlob3vxu
gLIkBVPd6OGKeM8HaKJY478KoojToOICDzb0Ni9XOSfSVGmrMgfqk/ybgHwsT7WNJ9MeDj3G93nY
FPK5rgLcxhx13SZqq8dGKs9BAap4S+ltXX5X2sxe+ZpD5DDfMkXtZzzMirRq2oxMLwL9srv+KDAD
VP8e32Rb3s/Cnnc/MI/h59poFi5dq4FB6fU5kIDaAAK6bt66mTdHwHbLjRUqv4OOuzpICnbQeFkx
WLfa8UN+Kg4Y4vMs7rOHHcw21qgwXc4YvGtVuEd6t/orzjgm+QQogJerQ+qafPAB817YGKRC9Kxk
RTOU+GryGj9PqnUHisifmQ6lKAlFGhHUXyBruH3Smd8NRS8ZqoVINOlSX4OXjlpPCDHK8jjVr1oB
ftTDbRPMRzJSWMwokklFPHYuj5mYT3IVSeYcENa0wnRrv9ppqz07i1t65Vn7xVc8YnoK4Ig6ITAH
sQQNTEwGYx0WfYY/fhRO15PgNG7ypbX/CMHHCl9ba5SnmLWutHEBa+JudOuD7OVu/KLcW08oHaFa
FD1wAyar0Le1SO3pkDRqNgqwOPrpY+2P+9oTfSD/QQ7Eq45eDUSRV9XWFnXFJmXbJdoEW2RgN9rr
oOPq38VfqTvuVTd+Tk8oAKQ7XhbGNGvBXyQVI/jmFdtDmVp9Zg5IOcN2qr4C15t9Dbs2O0p5lDpC
vejQ2EzmwzKGL0JZxl7fmNW9WtTDvdIZtVcrme7rumAeu0ZM36owj/6hmDH2BaQeGoZXUJ0HZRn1
DeQFA9rSiDxR19LasbTJneW241zFDNe6MEJtfm6oeapHDRL9SInxUtImcEQJI29olBEHLsxQ6U20
hsWqxugfFbXkyUMQpaotGrFzOxSwrYC9A5PzqGLR2FOhbqtlkpCDDmJS2b2SnsNMTe05WzidPolc
3dQFCHwrSOSwKvVaH2Y1rKFKoHsWQEx+ym3JVX/hTLqWY52Hydbtya3cejeZNmhhOYtkxR6sT0Q3
gegzXeEmpzZsw3RGUVA99y6hEu73EWALJBbwuyWMLcWkBZhloHRtQYCWuumHuZXlpcKV2BqVM/Uj
RhCCQWvdf/zhELuBigNTD2Y7dIL52uSD1hQrBFCAABfFu9TK96MxnqWUK7BDjgz12eAcuMJlUgMH
6OnSjmo2YFlajRlvwLF1oX2Od9/0KP7EM+8ReuSPvMIUO8hsDFLHq6jmUWl1NBJGf3Tbv6TGQ53f
S78T7YLMz1+xYmi/cMM3uRBurZM6butgiVHbmHOw7Ibf8x3UPRU83o3d4rbP8ZEbSnnmqIeE2WjN
Kg1YJVELQ0PtVDjRbvwteSKR7eK0uph5k4ULA+rLkEIGav/yIy7FaNUSSsZI5guMk0aQN4zd/IRo
EtrJN/RK/erHbfdkHTli6T8mLco/26gqhzGHyfUnEbWLHzK8OafEhtQtUO3cz8e6fbfmqDw0KYcC
lxISNUED02qu2nV5MNPXDFLaGEzv1YNVvRWDp4NR6/ZCGbcBWt7gW1IBulWuxPuGMivGeJDgldVy
UMb1HBXZ7rYJRkCBCbzDRCD2r/n/G0s1E8x7YG1iJ++nutN3ohZFdqi0vNWwPhtswU8QJRn0+Hqf
NGWpDCSzQDsDADZkFB/QXnVvcfWJWeXvC2vUKZCGIYqzpfs7jxkPxtfST7wCCb1xTN8+2to+2tq3
d5NV1bowSr0xs6TJJ1OBUQIEUZ3CkwZbdLJnoHDd6kxAGoWz7pC7QZZ8ze0KjxnjSCjnucNB5AxQ
Mefil1DPz0LT4lw3Rzxn2kO6pM+FLnhraFZO062HyYifVGM9rVW2rxrv9iZwvzMVEcIhzfHwxXde
nNFNvwGcshvxtBd287nccU8nI9ptF0pjNUwZnYWynOYgBt898APA6Dql5Y6e5Onvf6CPyLi0UNEF
N4VCyr3oBlzGu6ZW1zmfK/KJ1daOTkBz2z2kJZFkKE7mlmduhsGxSK9wzmMz1vJ6DqLv7aF5iiFG
3SL/VxzT/1DV5EQdVi8cdEoQtATtL5iqaBiKXCIBIMl2AFzrlw4jNSOmD7vDfOZjB1i3x4Utyk3V
eAXmzCiQ0LiiU/6V/0yBeMvtwRV2yWT/gQAcczM3i6M+nxKmLaaMM/JUbN4Mv0Snn9SBhsQGbhGD
LrxSCes9vF2hSV1WSxFahRKncxACtRQ7RBJ6PK3PHSSt3OYL8g73D5yUeShUXQd3JQ7H1RSpGuWJ
CLmVJTCD7Fn1qlf1i/kQ2iACdad3noMyrykTqAnw24Mzk25uto0a5y0IsYN6Allmr9jGyAkpOvOr
bUyQ9W4y0lYGRVs5wAQkmopjLxl4lKZNd8LbKD1PmTm5oRFNO90shqBDDWW3qklzWrN5OWKOsLqr
zFz24qiV3qIhLvey0Az3DWhhQbu7pn64RuFOqaTqsOgZBlJ7TdhPjbw+pZkmuLMhqI9DrqI3jHeS
h+Z4d+gF1bLBTggtSjGPYbcWHRVI99OaGICcA+D1kIWx6kNUzbzTZ6iAinNlvKZru49K6VujQd98
XEfop4iD5Re1Otyl0Ad80Fo05jID2nVZHkMBuwlTR+pLyESD7F0v5gxu2uXJq9Avv2e8ep7GJhX3
YmkBQ5KJoChd69a3wFDwIJrlbA/p0nHeBqzoboH6HLRQoA+DwgN1YkGZ341qg2xIPCb7cDoUry0G
/HCZRU6/g3AaTxCDFSIuDFInVkusHI6HbK918bar/yLgPwLr7/HQc/onUPHzAiDD27YW6ZG7UtTG
XInw/knQM4+81W/upx2kGt3Kepg9ggjigS5YUeLCJJVjyk1fpbNMcszZrwE3hP6mIz2ZipekXpXY
AJJ6w97QOBw7vI/5QYO7OVeDIUoF8k9cnoNDBlxwtziG07e4zAh/GXeZjLh0sUyy8xt7aVa2WbvA
3viV8MxL+8yZHus3GUD13JEOtxMRZlzCcBLEzyCehfb9pbG5G81yqkrUj/vpMFXWXajyCCtYzok/
LoEimNwpSNMvbQCBoJdNu5C3luiIbwPcRID4DRI7p3tI+CB41pq29sj/bzbQUmq9WOqVZB+LJ33p
NNfCXIGj4iiIbv8aCqeIn0qzjWoiYawEEJ5m0obq71BLIaJv+Jqmd+pR9ZIn69kcnSl3QGgmujqe
zXwlasYxBM8zchBJweMEPI+Xa1VSLY9LI5oDPYg6W7Djr+Bedju3RHMRL70/mO9luOeFRWp3k6KR
rE7Tp4/aNZiVP+SN6722g4M+/JvDcGGNKgtEc1HMQhh/ZJJH1Sl94V61i8OAgZ7a4aKoWQ8CCbcz
ph3J2Aadt8qQ5wTVPdZGmm7TGTIwGFWKTzJ/kIdjic5Xc7CCo/msTbghwuPw+hFTdmiyvfLwjB9/
iX7kbNZEjwxpkWWEyvRhqT8QVETikG+V8msqjAqjtrVEJSDjmKF2tMASmS1L7gn2L/UNz/zW2y1m
98F//AjIv6tzprLJ3Xa1QBThJAVjUWQw9vIINOIYx0Yhka3sD58AJ+5GMpf3aYdmQu5kbawWUB/D
8Vc/M13FXfe47u6mFMsjE+DpEeS7fuRmPFk51hWkSRvTVJRuk9aQuh5LJM1nwS6O1v3kk9eNevqD
1yIzpmysUd8xB0XCNKr4jp03Jna2j46ZowXFAZkEad34vDuIdbFfLI8KYq28LoqYqDh2XxfosoV2
7OBJBTYLTJzpkVvfExFmHvaP4zYaFccWs5L6MMae5gfiNpan7OK9eOKBJ/+PxQF0Be05VKM/6vKb
20gKISydYbSZTISsPnLazln3IVibUI+TjoCL/gor7tA2+85V0YJBM4bgmKm4GRqFWXblOgXD4pDj
KLnTr2qXOaD+7b+LrszVdWRv56dBqpS0CpWl6MjMsZ1/c1poOyJGwj2FzOtnszCqeiT3QJzMEeyQ
Venwk2zXH2fAwQvfcuXn29kRa3oAnvm5KiqRj4ZMjHRjnnC9Emv4cH+Nj1kQ+4azYma2ulPQYOw/
2rWtu/zgXX/MpGJjngpt4OLuynjBVyyHr7P1qDWvt9fHdBMZksQEro2pYBq1WWcxCG5rA7vpqzsk
LU5xnAGMwMPb6/76g2uPFUO39qj9zHEWQMWPC3bNnXJngqjtQ4oWgiP+fAoxoRUNDrhtISnDL1Gz
NnNrm9rMoU9io2yx1s7r8BJLnARqu+fYz5zeA50f5q+h4sR1WHLQ6Nvp0yr4QC9vJx3D+Hmo4PiD
A9rOhiDVK1tDqnb7Q7LWZgA5DdF1lNzQTry00mkSbibTkIMpMfY5tN3NikeaxvQVE8U86ItgOAJF
jEsbMsZoJnmVlCD/ujh/yxsAtfBc/u7uZFc4/GP+TzST4XygBcZUm3g9cwXqr7WEepkSqDkQBIVX
naOz9Sztpq+TGzn103TiXkSM4IL3iQXiJvQO0YylgouUy0kojrqMezbaCyD8hpidapsP65vV2ILL
u4IYXw0jTXiqgCgKyYtKnQZjlNS4ASojyMXyMGBmtp9M97ZjMA7chQnKMcTMzHtrISYG864dJbDE
flHX3jGkcr/yumqs9cAFMX8oaTKaGJSHzMnSFpmKlvk6dqVrlcIxkcLpn7s6IBCfRqiLpsnAwlaH
mLDUmuS1jaP3NuUJeLE2bWuCcgOxMsulSmFCHVfdac3sNypgXwf0RYERrWNPTJTH25+JuXMb4ASV
4JmJpC9JgqnGaZgTTy3U50jWeXhXsjNUKLpANBDv32QiPVpbphQDZNtAN8TpMw3aXQXwwskooxE5
Cv8cDHJRxyBr3pjLZmmSlA51jFl5a8pns3y6vWfkdFDLAUwRxxX9MrBg053xPpvGDvA3NK+i3G10
ZdeDEETtnB4VsLV/rNeQc5Z4BqkFiXJazIUBg0a/q+RALO8lMQF76ksex04v8ro2jJsDU9mkt4DZ
FMQIyifKFMXWbkJWPKWji2Fb0FQ+NzqHd4fhExinIHgQzFSAdpZy9XxIolhYSHa6hrssrUAtX3wt
62SnZvL+9vdiZcIXtuhw16mNWsfIZgBlgIhh4UVBtZufJlc7hqhV1Gj3f7ltkrmFm9VR0c8MQZW0
NHiyzUZsy5g7SNZfZf7jnxtRQQKr6YR89or/Jk5DCZPm6EALIBvo6h9al3h5U3DCHmspWyvU5kWp
rgkqsZJIqF6n0cMY5/daUpUcO8SJ6VOlAVwGOQoLc5c0AljStVGoZzTSOl2qABlbfmLYjUcqy1rM
1gi1GLRdqyIyGoBaunlnLIXbDtEBc4//xuO2dqjvH+n53GcW7Ix+BrKg0p33AFfpGMZvDrkn/jAe
eYwpzJURVk0DI+pAIFGHNq70WVkUawqazh+H3+1wZ8xfb/sbq/eIFwnAR5gCRPfqqveIPE81lhIF
j1w7Cd34krTFXZUpB12V98Yq2ZEJ3nILEvR99zr1YJm9/QNYLqJbmOWBGeNa56pKhXzQ82kKtP7U
Vu9jwSV54lmgbqp8bsR6VkaSqmMyu7aHXbHr7apCBbcmkcLBRB6vQ8cCQ5COtWyADwPThzSTiQ5c
8xACvgij2s+2cKC7FtvjaXTiexHEspUbgp8UqPvbm8lKqyF6DSQZEB8Q6KEruLIwS4oyjiNyzgWK
j6mvNe+qGz4QKBJmA6ueGxXZJjGzhAMOD4Vq8+XNnPRmXFVVR1aq+CkImYBGEg8zeLLHp35Gosu7
yljfk0xKETwArNKnop+svg3zdgxKDfPi6ntZcDUKyMGi49bWBOUylhmuyLDr8QMAULpTBcVaW0bD
BA90/YcZ+5zPxloSklCcQtDwgVaA2sNM0IVCNnGZfTAfj8JRsJNT44SH/D1tnA5v6BG9Pm6jj2n2
QywF0INrbazGMls5VaspCM8rBDmGXRaEwB4UB9mVT/WR/+lYCQK0uPAM+9sgta/1NDWqNjRTkIyG
jRaELWhvU1s9lGCWu72lTEsGEFakjguZUKoKmAP3pNdTNgVx96UQjk2iQMviYep5b2Wm+2Pil7T9
dcz00ImjFGnF1LfGGJhQ5fS7GfdC6lqedZZzn8hUJvxyHHttnybJZ93kwo02JYVaxkizDsl+eO2e
ml/jHkrknauCzhOzGpjfm/6gl8i6jrZLJf+/sRsOazutS0S8dFqAVded4gnwJgGcaJJTfAOw8g8A
uNwNJruxsdpjZCMqI2zw+DVJHNlR0cQs34EJbAD5nR5KrtQKq0AOIM7n/lKnMa/FCNubfKwTLanO
md8tZ3Y+mg7uP6aPRG3gwhqVvpjyqOQCcaDpmEIpk7QBZid+joAc+YPOIjlhdGTbro1KYiSzibOo
hDWwnctAAK/7bJc4Vuw0j6Qez6s58r4ejWwGVjXOZAu+Ojkl+Co7py7t+YfqDsBuKY2dPln/psO+
WSENjokxbF2NZIXaw+SR/az3i28CiSP+wV3EXR8V0bJ1yeeow/rkXX3AXNYL2tGecgbVqK2CtE/j
PO2Z6dp2dVRcK8Mx1MB8BW9xegiJgIU2vBt+Euxd5ou8ZwILvr31TZ2KNOuqN7oUfpz4GVD7GMTu
4aE745JAxVpxGr95AA3o8+3QzWoyXlil4swMvEu/RNhT81wf+ofwoJzHN0KgLXy5bYl5/0H7kkzP
49FKX7u1UfeCofZTYMTGqRWVQz1P7m0TzGCChxzKjngGSeAFvwxfTWqNgjwhvx396a2K7PU0n4jW
UfhTa+z4mP24bY91N4AUTAG5DqgvIAZ4aa4Syy6LRnMMpO7QWcZJb77lzXuZzZwJENZdQB51qOBi
jODqaWLmai5Cqm4MViG0leLrMr9Y3KIF83ShFkM6sVAXxGe6XI2qgxhsmTXi7ZIvesNzcuz3loPu
oddn9sIds2Q6/MYg3Zat1FHDEI1Mgod1l93rjrIvX2IfsjZO/n3y5Q82fF7llunwW6vUO6/HAB9Y
fGBV3Y2H8oHwSivHdJ/4vO422xs/N1Sjw5VSNR3mwciGig55w+YP0EP9ovuZi6yBM/zIfASh/o3x
NiI+pNB9wz4y1a6I8AhqvMVJ/+ps6WTd1x663Ki5g8DSy195LyDWkcbD62M4HlA5jbq7JaGpxzZT
kI5pufLQT6r5XoxrywlR11ZInR3c3NhKiUhrXPolJAUA4xqaMaj61hE1yHtxSQwYBa4LGzSoo4LE
cJkXsDE5izODm1hIoDOf/6i97mCCpSE3PYlzu1wHj0uTlB9qdZYgQSiwLN20xTF0RgAkk98dxERv
RynO/n246San0/PQ6joMsgRg/HTEJXNS9eW2hev4hKWA+0c38BSGgD19h0xWqueGMARJpUo2Ggf3
WmTspVbnpRtMQ+jHYwAXMxZXM3dapPVVDe2yYDnqrS0XruosZ4y6O/OT2XlZbRfuAu4CXmLF3MFP
s3SgikW9jUbgUYO1+lZlP6bl7fb+MUIvNnBjgPKFqhv6KNexgT308kgSDEGQex1I8eZAYCkgRrxt
kLmPhCMNQs2mbtCxog2LxgQ5Ng7uOthTqtgZwP6rwCnifeArL/NfLGtjhnpNxNBmTnIzHgP9rO8S
aKrMvuIrJ0jEA5bigQcBM02iHzmFP+wJ1Uvkau7thTKi4uVPoEJU1gBfKxb4CVBu+lsrF9LGBINv
7DTHOBLoT+mInIjFiPyXVqlnRio1VhnJsIrHm6f5pRsd1YNqW7sZcBheB4pBrHtpjQqQ+dQ2jZLi
a46+8DOxXP2oPXTfp12CWZHpcXayR4DGnuV+r74bB87+khTn+hNrpAuKeREwql0G5woRO9YzYwjm
r6AtduaX5jyewtKOn/VTOuMs8gpS/4dTQUwXE8u6csXg1i5VZyRWREpgk9f+BY7WXbcrzvUe/N24
y6Nz78n+9CD/GPbJi+7lO64kMvv0fP4C+XLNmVIPWrkgHIhHbXBkr5TsoQKZseEtfv89bZ35XDsJ
SgS8K5784evN/jRM5ZtmDwj1CrquIL9bQdMMwv72ZM12kwDQTNgHRF69mH0vAn7wn80mkXFzd9Rp
o4O2HK5FALk1qFJHt8FKVRR23cVNSkeDHPSOd2qZV+PGKuVUUbiKk9rhE8vLsthmKImu2uiyl1po
scpWqHq3vZgZ3zf2qDglaYLRaBI+qKmdjOY9i3n31nWJk5zQz22kotAqg9pn7GBAPctHy09fhDfC
6x1DNeifd/JhSpVxEkVAmq8GVpXcWnJBwYEc5u9D/60WeNP17Mvq0wI9nzq3aW7OKywIe8h4emgG
euYhP5HOTAFC9pjTjGb7IBomH/KQCDLU5s1DMgy9oQGAc1i8pbPFV9SgkbYfm7vF1aE02Nh/0FRg
+sTGKh3C5VSCRKoOq+pbNkA7BeX1f+F1GwtU2F6Kuc3NFKe5zbUzJEgO4gr659s2yN7QEUMGcwCu
ellGZ4vy7MxKwrXQ8CgQytq21uxHb2p2tICSvF5treE+wFnXAcbdwT4MHU/MTFGJzKw2NUaJVhIv
ZheaGL5UewnKFx8AVNWOXO4kKM8iFYwLOdKFuRCJxXA37CSQltbaGYzOiE/IBkN3MP3be8p4t+Ku
U0CjK5PHMrAXl0ExV6Q2keeBhCdc7+J3NEYcwUtbO3kFD4yfPY675d165GHcWVFxa5aKxXkkdTUw
OmOQ5xOgyknt16X5OkGk0u7HidvJY26sZpKeD2I8ZrQvV1lptSYvZjsiJwULzHdlnzwVTobS7Oop
sy2euPhQ4u9XvroxSK1vHc0QU14wiNbhbxVKbqi3ac+N2xy6B/DBElKB0Ss99M0L30htXpLPjGsg
Z/nvgqlbp4EicQuY44hJLAxHfBd1JwTHBvFdCboW/26OEY4EuiJZFhHerkZAkmIuxbpA50vEkJ8d
YahvrwlCs5s0rbNrqdefxanC2KaVSc8NFBy8BKN8b3IDbtNaqhAKbzv29QcATAHMuChlKfhdJhVo
23md51aEpEB6IGwV2W76YOHlfmhyJC8/9KUdKrRC863UqgWEo73fV/bfmON1p/4kB/YPOjjXjnxp
joqzUdxp5TxiWfPDggHV0i92E3Em3SYwZ5yk9/9pG+n7sdeHdcQY43+2cdxnqKDx4amMRwbWpQAZ
AAFvqNTS1BTZ2tZ926crzgtkGYjE+uq2+w6zxfqp1R1upfj6RrywR69rMpKhjvOEfLakcaTWlT1Q
DpynR8T1x6TwybAvt2vK9JXPRVrUhSK2bWFMA4yuP/MvBjoohbM81G9EBy594oaA6yXiQKI8jauL
cEbQ3W5zjFt51pFqkHf4CLigF39VfoSg668Oae+Pz/xGH+sxsTVJ3V+grG1mECMhC+ggaYNZhvol
BLz5n7okYaTANmqon6F2QoW2uB+jLC5QN0nStCpsbYiGZyBsoLaQ1JPwvZG1+DHKx/EwLtIT6EJj
Dv+vdB1a8ANQlUejD1MNIIm+vEx6fZSbrMEP0OwWA1q5P/e2eQj9FRoQajo4bY0xDgLmLnwh3bWx
ckjPvGYVKxfa/gYq7OSQ2JGLAfmWMhtuoVZfqql/hlr80xrLwJhVoBa8vessb8LUuInSDnCvQDxe
LjoMp9VK4hEz29JuThq7GWLOd2XEAOwrmJkInRFGCemafdj3YTPq0wBQgeI3R/IEVu3qjkiQTXse
QopBRHVhja6DSaKwFFoPa5MTanaM4gZqpahX1mhUQQAKNBjAeKPanLnZy79512xWqlGBoMd9N8rp
jFeH/kMVIDnMo9hnloq2FqiTKC/ZVDdkL0ff3HUQOZ7vpL3lTX42gcdF8tJjd0ok57aPMF83W6tU
mqXOaZrA8hA0y17faT5B9FSTnYeu7haH6q/5/AcfkvUeVaDUaOKux01P4yh6oqwsSPBM8UiE+IAt
d0OfMKImPrdowUpbt7bIKdmUEEDyk1ZKjAVa4LlE0xaJToYJd9UlOrahT7qp4t6c73iFIlZg3dql
Yl6T5vq4GFhjnqEuVP0yh4Ox8OIaayNxK6LuDW0pTIpRRuCICCBxS06E6Ch+h45juTcwpMnfSFY0
2ZqinnIoOgltJ1ZDIMWNXwm4nBrp5bYzsqI0tOcJZy10wSydWk2XDJYZASL4MY+pELACNJ4wS8R7
0V9nZOBeA1IINjSAhmjUQNQVfWjWILMYUQ/GxOC5h6Cbg3wMGi55UJ4FXv2FHN3LjPPSIHW053CK
4zAryb0+omdA+IrGk+pWhwqMNrycheXwqoU+iI71gV+OjlRNqs+TDCWuHFvgRGHvzJgvPypyJdm1
bBSc5jCjoSmh1EMgiPBCPPGpr1Y1SqUW8dojD6wP5q/w2/ysHUsPKSAvBpO/RG/j1hLlgsk8Zkme
jj1yFQy1fRnX/TBxumJMExioIiBVlLHoZp+kpZFZqHkfjEKwNg+KMngN+Ldv+znzBQ8R0v9Yodt9
oOabR70tekAOJcVTn0jPLztVu/oHNO27r+DeGO5apLPccjnrEINNwfqYxMLcP/WtpCZeBGVse6Sz
6vH/kXZly3HjyvKLGMF9eQXJZi9aWotlyS+MtmxxJwHu5NffhHzOuIXmFcc+EfPmCVUDLBQKVVmZ
Bii7xq8gVAw4IZB+lW3Cm7UW7dJ+4k0HMSgcM+WC7Sir4n4eJKnhn8ypWlehh6hfw/8txQ3I/QA2
DRUzyP4I2Z0Usy7VFGBICqMiaVYQO1ZuizxBMot7lGoeNePtLJXeymdcOtbQpQMAg0tXoNP08WoZ
zUGyugaIBRX66MmWBUkQ7aCyjcfBvyCnWIpavOgDOWWoUaGa9tGaiiadOUyobXWAG2HgEopTGUj9
k92UAPBUu93hb64wPnehYlYG51oUKijVOetABdh/s6pndUjdvPpuZs7aYVjKi8+siFoFIIK3tdjI
0IiGAF02u9bGQC8l/zrKQQMZZ9WTkUkqP1K2WnJZcs5zy8L3s9EpxiME6yuH2AO8m8RoZUT23edu
snDmIG0CmVDUdjRMewhpeI/kmbY5BjiNUvbNqNl3ZruSB7x/eyEy4t5ErLegFmAhEH/0DRz4MBoj
0JVatwBNvs/Al6DEa4Jxm2BItd9Gd8OLSdqn6YrtIHSJpolzZV9HsZt+W8u4FkafkdahfAOiYxSX
EEc//phqyPp8SNv2/RUr3cpQLGh9XvbgP8W8de7AdhbEexMIG3PTXv8LbpOlLT//BcJ925StPZol
xUXxKt0iJpiYx+T0FcMzBvGaHWciW327LwSDD6sWEmncgpOiFqxF9cqqPaknyGox7I0ZpWYzQtpv
LbIuvYYw+IlRVxBzox0i5n6QLEh0u0xaELjTx2jy1IbkGz512r6pz+n9eGLH2m2vu8Zd7UAurRXM
Z7bM3Rn2BXfr22oepVxrgGGaQcQoX6MAjd7n7M6nOui2f35+zo0Jtz5rohJAVhjL2qssTQkGHj43
wB/e4uHBpQhpSBkkaBdVF2Y5eVJXEbpjeAPpTgRA92y5ZgFBNWv2ugHCWKG8dhUvuShuKoxSgPkE
wptCVFCMpldoYrffaPy9GR+y8PHzRS097DBy9V8Dqjg+nhdyrraa1b5jANIX670/zZ5/QTk5Ud3a
CVjaRjA1Yw9BgQ8Wb/njsbciZoHbC6kTi5OQDJV8FdnyVqHxo1Pgs9V5exyidiWXf49s4seDojvC
q8Ytv2Noz553czU0ihLODbLPSd3nKhlsV+MV9OQQ4jmLAOeZR4zf7MzcRS8ye6YmiQyoGHk10Drr
fLYLdwqwQb9/jxB6aKI3lRFN8Nbx+6gUwWxA5rMuvM+/7qIVTK6iWg4CMdMRDqBK82ZO47LhjH17
O6zcqpD9vLj/3MqSj3KCcWQ3XJ9ZTIa7McuMsoibbwWL/KntPMo2f2xBxWWBv48MAwdBuCry2aza
lrLmWyzti+ypW+NPXtinD39f+Bplxgm40wbpZzSTHko9qSMTE/Lxny9jqQ6mAsqEC8BB48IQv0cM
gIrZSEYNLwRS29qwAEkupw2Dnhl4b4zdir2FL6PiwsdIlM3HUMTMLGNqhv6tXnNK9vRxvBoCZQva
696trtSEMNyq0WotfHEvf9sU87R0krvOmrhNjMTG6eMU3UhDv7KTS0ZQNUEIAZwZ7yMhLOLarjVw
vrFvLPtaKrobd7VnKWtMAAvfC6UMxeGpLaqXF0A+JS31qgPTG1KUeeM8awBITbfaG8jecE+vBUb+
mz+GqA/GxLIlVXta91EFgTtNfZlmZiEf6Z3rOn5BTGv8sjTHvc5ieYXdauEGgN2zfpoQJEpDi5rc
iN55++mV6o7oPfVb58Z+KK6cPbv9K7r+jyaFu1oKy2qiGXpP6jXvdSH/PPRE+qa4FSpSa0yS/I+d
76tsgqUfPQXQU4JyDSOJHy8cOjax0jgmPc1OTvSpcZNhP9GKqGvD4Bc7+csSJJyALQVPiphqZXnf
tpYm09O4YafZ4/jI2Eu/5iR5RE/Gy4O1uLVs0UIFwoCUjIYi1ce1acxI5GGy2Qlg+GejB69V6tVf
excK5LKKi6uEcPMq3SKPhhcbemaUR52zu1Su6oLaVONGR2/2FFQT2y1iyo5tyutqJa27qHe/byoe
CSZqwJD9EJtd5mS3PSrT7BQDhenWj+9L/C7VnLtrdNlj7ideXLn16uEXH9LcMNpQiNMogIH/Qdjb
PoZCnD1W7BRe9+9NxHA3379Om3ib7nN3rR0rhup3awgzGid8vpTjcjDeYvWZQU/2CJ5nddxqA3v4
/DoQg+a7CRA9gMGOk8KIg8DJ2GmgKIB7Ur3wOq2/sp345zDMa5iMZTsaOko2hL5AGvTRP1opNJiS
w445gSijwE03dhMxslXByWVDIAvi3AhIyYWT3Q9qamf6BEPZtutfHHlX1St7Jmarv/bsHxNiCS5X
+qmyQ5jIrexKipOrTJo8JZNf6556fdXdSlG68kpf9ASwVXO0Km4fcfp+LscpUbuKnvTunobHzPof
/z5f8tnxnakjdZLR0pNjNgStF2JPa6phYq3mfdfOliB8mFEaDSbZDT3FYGE+zKoUPocAkexrzNxu
EmjGEt2u1upsK/smcnyHvS71Ix3oKYM00mhFj92Qf/n8BC1dJahe//fTiLEoilhSyFNPT23e7an8
I1Rjm9Rx70dR8/a5qQucz/se8hn693GFi55pO9qmU1jYQ7l4h4yFXnQNHdUudzkmXCbOS1Z5n9tc
/GzoAZsA22sYyebn7cwzeiaFQ1Zm9ITzSzrVJuHsxxjrVUA44n5u6iK1el8e4gMECMEECX2Nj7Yw
3l4nbYR4hybtHf1RZm5ynbmd112BwvzPVddFc0LGweoKirlghzlpw6Htb2ztR6+thIrF3ePPdOSJ
+E9sqPTdgAm4aaaniTMs5fMDq0K/HcE4P+rqsxauAeqX7GmgAlYxOo93u9hQKaREiXSdIq+ppmel
yq5Hdd4q0lASXW2fi2pYw3Vr+CTivY/XM8rncA2Mb/F/P3OPLopyeXAUigsxu+e8/Qx8j4Yvd2A9
1reS96d9HP7NNPghwPMoZYOn6KO9FnGwlKQap60Bjq9It1LTXEe09j93xaW4gVFPQJPAj6Wh/vrR
TKc1hT732Eerc/alYRydQZ9W3itibv++FKRoKj4VinBinjYN5TwqJmwMEJBJO1AbDIn6RlXpHgTZ
h3HU7woKSdGhNU9/sTj+RgKkBY9O0Ul6fcTsQ8WDPY1ll0qqtLXSqd98buWiufe+vjMzwvGC38eM
ziWCFShyGahVW5LtwHa6XUOXLn6sM0OCTyC1iRMbCK+TUe9C85iqa21KnpxcODmf/4WeNNxOdHJI
Dxi1NmEl7E12E0CAyq8zho6A+PkXw5CLJ+rMGF/t2YlS9SmacIfgntxNb3xwu3CBUL8FmNPPvO7r
akNxefd+L05wdSSfNpqwSC1aCH2obuy+o0cT9LRDopzAnQyA0crzctHzz5YoeAZGNiwz1VIeNDiE
sj9ogbMHMna34oFrSxMcw0hSyGXPuLscqM+5FKSpeMZKN9oMCozxjVNsd4fcXTG67CxolIKxEnAx
kUENjJhKlSYFkvZrO+A8xqBAfPrF0rAWDC+awb+O2G9b/FV25isoJUYpJpERph66+l2eYMZ4gf5D
f4TOF+Rm3/j4rPMyON7KIpeeexowOP9dpBD2FQxJQjIKi7QeMPXnJ3t5N0D3EgyZIIdY6yUupj3n
1oQjEUulHOf8Ow5u9QS6WNSj++30I77nDG6YVrLWQBe83nx54H8vTzgTNa3bSi5w4M27dpdhVInD
icv9X/BsiF9QOAp5XbZhIsPS+Fo9RZgzBML3qPwKLpG3NpDCf7e4Ljz2cH3yxg+elR/9BXeQPGdt
Qk9dHPqqlezNJN460rB28JZiGCb+QauDOxr9e+HgyXFtmdMAOxy0Uu8yP/mWN670pffBob9VLN/0
Vxxy6aifWxQeMIVksqyqwoof9REgOC7U0R60+5zUb1JQYBLVefzc5PJegs7HAkJBAY7l416WdaE1
zDGrk2kB2FtdRSb6S+1Kf2nRCEahMBOFascFpkSr8ZgAHAyXAWgY1UOebWm+EowX60X6bxvicxYM
jUWZazzDJ3VC7LfSa67tI/VHG8rA0y7GbOv48vneLQauc5tCOWBgoRPG/FURPWXEepVUtDxTj34N
jg7F3MJ4gqqKvNq0X12qEC/LTjE7GmE73yXCdNeGGmk0EvMXDZntsZLk7hq9wco3FPO8ttaaWeb7
Wzc70KxlfaCsPTMWTQDXgSlWpJMX5HxjWEndxOD9Jbsz+1tLA5bFXIE3LZ6wMxvCCdO7JowbJlUo
mQIubxzlcq26trYKITrNeS/FvYJVWPLR6Z809U631xxv6eLi82T/2SmxIFBYTtLPKWxAez34xfrT
ecB14p78FyJqy9agdAMZVT5OLlyTTVtIcjnr1an2woAjCUJP3c17BZlj6K5lVYvXJLoS/1gTr0lr
MNqwhrUUbPill91ZFikPfJrMBlF9GBGNkpVzvOwUv03yT3qWgOQWME6jMVe4mY3X2St85topkY+Q
yXpkG4SOkqxSdC9eLmfLFK7MoeqklhlYZnnFR2LYtVptzKtsB9FWl37RxmANLrHsl78XKd5mSqXp
bJSrU6MPpChegMUtoTL2+Vau7aRwvCTK4l7mriLTo5TcFmttgcVFAB/rgO8HZVERbg9lbo01VVud
GFK19CnJr/JqLW1aSn3RUkbjAaAL+aIDZ40yxO1qPM71WvOjWjk0inbERMV+tLVtzkJf77PvveQQ
sGdv6szwP9/CxfrRmX2xzSglUZ0Dsg37QXOi/0EN/aKEQurmrlhbWi1+PBIpTEiglyS4hRZpiVQn
rDopUuHjBt+MoYXhNv3rxBrCQsNvW5S5TUY1Apya6bdOtEZpu9gIOf8NgtcYFitG4MKqU37Fh1Yz
P95I7hhbUKLs8YLjEGhww/hrOOElZzo3K0TqUG2ccMpg1mZPoRY+1pN+a4x3Kxu8dNBBB4TCEvpm
KGrxX3EWXKB5O4bUSXg8Mzbalm7SjXYzHSN0yYP0MB2qbrNicSleg0NXBl0PaL4ueuNNij613g/v
WeQMfQiollagaLGSHZddi/3wbzwW6E+gMSChYF/AJM20rOWa1eXJ/jI/1zuuvAsGChO0Tijnrs6p
Ln02zvkPXKYMXKaY/ts10weljKuTIR8NTPSM2sswff98D3n0FZ8YZzYsAcqj93VH5V4qTzk1ZS/v
u9dcNg55rO5bJ1npWiyvRwcbMJp9mEEVTqAxG3LOJqM8TfV4zGztjtJ8W5Tx18+XdEGmxx9pKKgC
a6Lx4upFk4zGY9v3WnkC3BpslswtXPOxgERwslkl7rtYE9Q6MOXGKdjRwsXb6aPTR0Oo6JDQLpCi
hkEDW6yGABkIUNAs2ysu11eLNpIU/OkSBbNC7qBUEhLLAWb1QNs4GFaMNLSMRwwtl0GxmoXxD/PB
SZANobbOEad4PtlijaTO4kplLERD/BVtVLf24scW8qshOLK1IL8pKiAtOc3kqi7SRUiBYfBkG4go
fLRN9BhT7qdIntC/jSEL/FbvjG3l0q9ooWQ7dZP79XqT4eJeFywKEdoqw8SSa1i0nRvGOuJ0a+Tp
l9eeYEKIxnrHmppmJTtx+rTZM91oH11zGfsSDrpKDXdxwD9a04UDHuuxGrUUCwK65hU02QMD7JoF
FQbsMeWOB+pJQ6FSGsj/+vHEHnJdZi3OZsFQVcBDdfI5TZDkDhSz9Yo7f0k20o/PTwXfONFNMd0O
rmq0pFCvFM7iaCZUd+aE/UqoAYDRAl5LWKtTLhx56FTiieCgYXOZmoVloUygx6YnRT7acuQadUra
8c9zdXw48COiXIGAeYmtVpQZ8h45MC8YEtyzjL+3Z2++l5/50EEFedHj/PLHWSe3afIt5JwaqGN8
jGZVJDsFy1CaBwyX6JHqOdOjJafe599paQNB9P0+yYZ7W+xR6q05A/CCtmivXU0DdWtlB/KLlQR9
KWadGxGeHaUzYpguRdekKPZGOrkRqL5HbQ9deZLJs/v5ihbPNFqu0BFAOgJxJeFMl5VDnS6GtcYH
FsotH6KfLfiT3xO6n2t8fovWgGaTDRWz1pcXaYYcLta79wLr4NMXpyXhLgFfhhRkr6DCWq1bL32w
c3tCUJQbrZiaHvbG1+JmmIn6E9RMD7Ql8s4k+U13lGwfEWQNTcf/rHCeARYy8BBHkcS5nCiKDdpW
Gh5ygI6SfnqbtMY7dupIJgM3QLb2DRdCP38FyeBzhQwdzH50fpTusmKW8EDgDMPRtr1lYIjW7qOe
aO60A476kPyxaKPMYdRnNvlvOsuZdVrkOYqVFQ754HMWGwxvl5CBloI6GA5/jrYRzPEPfWYuymNW
q3UHc2NDtNGvtYOU/mlGKdgQDl5vSYlR2agxjGwbQchMmjDA5IDXOG1XjvjSOUAjFvOPmEmE/o34
pIN4IeiahqhC7y0MdB+AKzA0c6o/6v4Lgj91wR3PrQmnoLHiojXDnH8rZWNtMj980X/wTgOYBF7m
NeLEy/IQn1rlhX8MyKLtLLZ9dZP1UsXSCtcnezKfYjeJ3CiQb6MjaAy9jPlrbCkL1+cHg8KHSyqq
j3qJ9YWjkgZRzKSNpQ0/5TlMn0wzzbdJNGVXEP1UXTPtrLWPyY+XcNqxSs2E+2Co4KIRp45jaVea
U57611p952pRB1d6sjuivfUBBrkjAhaJz+P2QmD7YJN/8rPzkA3tIMVOWJ602S42NR1Mb4K4jWdJ
cr4CvVgIZmitcKwHRkCAzeH31ZmpMKYGKFjxmKOVeop702eaEfS65c/mdEizyLOL4i8iGm/ncJ4h
h2t3C8ddcvrYSRu4EAezjl4DHi7QmOcHjEZhNsLe0kBP3eTrX+zpmVHBjWao32rRhDJAGN5I2i6k
t80qL9ZFw4+fDWATAYuH5gQYxz5uZl5DRVu18N3SXY2HSLsd93zWayJr80+LDnJmSLgTZrWO2MgN
Qdu996eygiKDFYaA52hrHKYL1w/WBCgQpmdRj7vo63RKNuPf4f/6z7RKiaKvdY4WT9iZBSG7A+1E
hC6wVaKLAzG3XiU6VF160Jazjg/MQPH1sDYheFnxev9Sv1clfKmiqKWmLPDmz0CvCGv1bk6Isymu
53vJ9EJceeDVRzxbFyVZ3E9QtCNFBzQe5OkffUTWofBuzGoJbsLvVV6QPPmr6HFmQTjSdHDMQgY1
+0lX9lV5r3ZBveYUy7fAmQ3h0pFGOpmsnktU7N8TBE8K36nRNMihNQ9mRFZnCfi+XMThM4tCKqt0
wNorM1bVbqon5X3EBZq28cbw6VNxxUED7TfJWztoy47y26w4OqFBor4fepjlCx2vNK+OSXtIwHKH
sfnvHJDxNw2fd2aIf3xEpHqJGGJLYU843iQ7YawKXWhMNwLEtZn9NsialYC84pIiTXuSFrokGXxr
25r0+U/wZXt/EXxB0ICBfxDoQADso9OrYWtLvW5iF4sgjDN3gJTZONOVdSzeZWdWhEOdYwI5qVKE
qlJ/TZtHWmLYF7VQwEwbK8DoXvD5opYSE9R/MO6PNI9DMz8uKkOnfQIHKY/2MqaL7Z0R6Js6WH3m
8J8tej7wfZhPsDlTnphOYj5umloDy+r2NgYKocHxOGKqF0PU7rT9c5QMfA/5FidUw7e6kMod6xll
UGXAp0KRcIeJXi/5Ob2o2Yazk/RBdxiTlX1cypdhEnO8qFaiQiKOQ1i0kkbgg8uTE+GB0wTOvQT1
g+KxO/KE+Y+VcvG40TRU7jjlIKSjxfo1HUuTWhn2c3DTnhgbBRc1SPXTE+fh6Q7T/edusuSVZ+bE
UrahRHIGLUyUl3uNqMO1bj3ZoDktxh/K6Hbl9nNrl+CE99W9K5pABxGF5o9eaSoSWOozHGYL499H
rgM8btUX61v0yClI8XzbrlVnVk0KV5o2ddWYSwhXg1sUkDZXfQCTQUD6AsJvg0wqqTaARmtkZaWL
5wJnD/jT95UK91ych/k8jbiDQI+CTvWGfi8GIl0P6FPjXAR/LGP5y29+2xPuPAs1odTQYa+rJrz7
cR6GNCilv4mV6LD+sywhrMzhxEByAzOSmZG+9tVBcVMw1H++e0sxHwBogAlQUeD0aYKbTLS2WII0
pI0DK7mTktfP//7yoT4zwH/A2cNCn40y1Fscag2zVZhYI+h3BAYIwkufBmvd/KV8+Hw1gtOn8mSE
oYHWimo3rjGhSKiqEE1dg5Yse/rZogRPL2ynqoHCQWoVFDdIEiHKOaCEgFYb76lUtzY05lba4Wsf
SvDyOi2b2MwRPgx2LceQsHj6/EMtb51pQbUCV6CsC9+p69Kqmycc3jk86UXnh2NESsDfPreyeFci
8PzXiviB+sowKAYIgOLmEd4GzrPZqdu1jvL/43W/7QgfqNJbZ9AS2Gn84oQ4tMFMcvy1ukq3oIVA
6fPx82Ut5sHa2bqEr9NHaa5Ti3v5be95/S71EqLuStBz8tH+NQjJ4lVyZk2IQBh8wy3ZdOWpRm+r
Vr/I1qGPb0vwyhX3WvY37wgNlXeM0ZgyBBuFQCRLTaEqM6yNMtLryCa5GuTRnzZf+XWFkSDQh6B1
ARjExzBR9VKEulyLu9/a6ZNMqCETJVlDWSw6+W8rIl4rTWa5s/QGT0ztBVSgGKwaCfx+xcn5x75I
1M6sCFlu3uudg6HE8mQmuyhv3djYojbnjvXVGD987njcjy9NoW4DSSw+vyqcpyJRtHx0FH5qrxX5
taS234CVKR8773NDyycKrQMAzyCsjKHBjx8obE0qARbLL/dyx/Umo71yr+01n7r5amd18TsBts8l
ZTm+WLiVnKGbpcrIEcfZ1Rzfjr3Xzd//akG/bQgBr5DDkM11wWN4u0ME/zqA3RLMMfpGRhFldUqB
/7mLL3W2JOFLmZI5ynIHcynDDaE8VVqy9on4rogmdA2n1AbjHprhgt/p9dCBpEcrTlPs2jXREjCT
oi8HlRnLjdEScSDtTabva32QS0ADzu65XfWja9DSYX1LlQKwYtJ7LYbtwx8AJ3G9tBrPrpXTtXj5
Yj6MT8BpXC5XCBXgqKWK1ckFXsUOSKYkPE2q6/CKy1eaHCS4WRtHX/p0kCcDaogXAC7V0RPWoH45
FycmPSjKy7RWhVry9vO/L4ZzPWNAAI7FSekUMlDk6snka/OXFYdfMyPsW5QaRiYzLGNwNQdCquCb
BCBE1j1jJhNETT3NBxoEeCHZX7G86Ji/N1Bs8g+6gUJvigVWbzYaIdk+Bp9844Eujj9e12trKysV
W/vFlNOiplhpMpckM29C7X601sqVS6H37KuJRV5tzlOMQXEjT53lRQ20k/MN/Zq4MWi2DI66cg0g
SHO3X7uQl0/A2X4K4TFvZSOJIuyn9qDkLh9P4LRXXUcS4PTYrrtdl1RdW60QLTuWyD1K3kimLLUg
w+jcYYb5qi7Ve1krVrDhi3fN+dby73v2ZsAcCDDXvzz1XQWMRBBg7CGFy/FDfzzvx6MXmnNADoFR
A4Waj8bMUJFCzKvjWBRBrn2x7b/IbM7/vpCKqonSI2QNxUmqhl1n5DfxSCFBO8ibz0/ZotODhwlk
d8CVYQz04zqaBIOfRQs7GdAYCbvJOgcMZSt3zFLmCYScbENXFIACMRfstCkeQrvCZuVQ3WDQcmzT
Gyeyt+Buhs5o+cWSJf9v1vWPSbHxMM+90VGpKE5RhOdVfV0nuqvq7v9mRNg8KCvKqSLDSB4HU3Kw
Db+qVvyAh9eL2/n31r07/ZlTT2mtOFKPrct3fIAVtabA3GC8Lfh8Jcu38ZkdIThoUs3iWYMdtFGQ
adxrWzUlw7OSE/74WXtpLcUFA5ha3Uah8JKJY6oKQ28GZGpSDboz9F51qSVWjOGlPx9IwEHlZxWP
R+jNXLQL1dKepWmeilP4pe/c6qYLkspVbtryAI1sb9qGp3BV9mvp5jq3KRxeE19MsqAZeSp5asOR
aZxXPn3iZVf+slvNpZZyjXODQpqddaBuTAdEozTf9FddEO52hUS0u0ECQbi+aVF4LceVyPF+hETX
BLOPBXSQrl/OhaVDVBRSjcSRS7uDhPrdNTHCslmtYYPfd+EYABDNsU8AzuDl8jFMda1OB532eLFQ
x8PeEpXZ3mjo1yzWPYdaJKLUi7RHzUItD5g5Ug+K16s5Jok75mdSeN0OmYswSFid7aMmDWQb2luV
saGD/VhOzO/N2G2b2MdEPrHNdjMOlheDH2GOjmDbejHaR3CG3E86BLMAGCgkZd+Uo2f3ht9UErGi
xu3i2sUz9UkJQZDdf8VQ4rav0RKZnaArv4GvxaXTdIiSCLdFCRQJe8610qXRvaOkbjiwgwKqq9a4
7uzBMwtl0+WJq8V0W2MAX6lHkk/MA7wtqFvDddRnDIh6UaJvDLkmlvyUFtmmtkICOkjCzEM7xVsq
0YzINfSVitmtSgTAljOfOdsBGX2UGfhLk8cgch5J0XYaueAZCAD6tnPj6LEBf2RZIjmID6aduS09
QvHSxSy9R2ODMPnBCK+ayHY7Xj9Vcn8OFddxzEMF4P9kQzB36t2swIfqK9eKUKwp2a0BnCRT7eM0
/5T63o2ovRlssPaHP9W4IHUIGn2mbHWGJi6dIYGeWRtrekobRPCRXQ/NU5Jpu7irrhoN/5r2WyaX
xMpnQjUscrKIPej7SWN+FT73KobHAQ1wAGKhReb2bbpPJPZkdKYXmW+5AZDAWPpN05NkSn2jVV2t
wx0YDcVVN44u2Giw4+mzOWRPSaH4KsAFXVu5TK69JM8wgxP6ChdTkjvkwQ0GHiY/NU3XKIy9ZIff
Mbt7x6z5Ac1iVx0jMKoyYoDEMVK/5nJ06gvJVawUf45+szs1mCEIY1U5GRqHTPbsZYp+bZbPYJZw
sxQDTMMxBYPHTGUvA5BkGjBprd/YccGIalSUhM1Dy/ogZ1cg2iB10+/mctiwSMWl3mYHM7Q9ycD0
qzWBkg6K9vb0LaR5YM496RJAWWdjW8wvRvcjhZJSkUQkNGviQKJCGjKvNws3ViEY1+U7eSj9KKmC
tD0q6b5l953ZXbdG7jV0l3agqFUkv7BzkuNf0zg/VmF0G8bWXdLc6qgx6cV9kUo7QEOxK/m3Uf+K
P+pTlN4ztXpTtcoPs87NcG5nvC+y6bEYJH+yh9sKv0mizzGVSCH1biLNO7N8s8qSJCkmXtJvZpcR
sy/8okkOcj17Rpe+yWq6dSbjPteTPYRVfCN8lQrmhtkuVPIts/MgAzimCWXCDIgIYxzP7Peh/bPI
9cCq6++GkvmVcjf0b006B0ZsEX1u7hy78KrEIRnOfpQOhFoToeEpaxoCQsEvTfm1zRW3S2sS9fXG
kbAZLXhYrTQnVaMGaWIFzDIQvQqvGG1iJ+124FjibiZleWfGsRuPNYmVzC2mjCjRFw0Xo5Ozh9h4
6co5aIztVLCtmRu+05tuk/c7Wo83uRqTyr5S4GdRBkbA9EuTUmKkpddHyrUMGuEG9Z0y6UiWt2SS
pcCyIQCofEeD6bqr9zZN3AaDH73p+LrKDlDs9WqOdjlOmp9bydbqcze2Ml8vZTL0x7lEbm0zj6qP
WmvjvDf3LCsfFCi11mBuKDOEojKwpfZWwu9Q5oGooez2zfhNgjOoIwaW4f95M0J+rdxk9EVHIaCL
ZHew9tMw7tXKIppc+rJcejEFXhESfJ31PA4/KokCDde39xJVXtVEv6O95VpFdMpmdjASNHAoe5k1
fJ0o8jW73ZRhezc7IXhadEKl3FWVkjStstHVPSRtdow+1Xq8AYCFyMXs6dOPzoweSxa5kwpR0i70
Sz3f1CUjWh+SWD0W2rCRC8WLBwxiKDex2R/jOndpnBEKGaJKzz2qKT4ozEhe7805J2hhH7Q4GM2O
zHJ2Fan3ZW97qXYYDGmD4oErjxIp2V61xp1jmkcn7DZ9VX8B6/uV3ePFm58cu/MMfdvjt+sIWh0u
uSY2dhE+aNg/9nl3a+dlYNG3oRpe6+lRkaar1OlQdP1STOmexoyMfeoOrWtHFtSKj6peub127FFr
sUPqWY19qBWM5DnF5t2IEhJJ01C7jRHkbY/2k+sUgALH48GJj1WhkhLznPgWPmsbUoX9vqbSbR5j
0Vl8sCuwuqJa1av1Ns2Ah7YhnAQu7ajID137ZDdvXflqRfAK+Tlu0uPUgWMk0QneOQdzKHy50nw5
TnyrLQ5OOSVuPoxBU9sHW603VqQ9j5PpZ6DX1FIHGQAkLXVEqfZLoRrEKnQyRDnunaPVmBstYZ7T
FY+yPm57SSOKpKF6kW4BTvJ7I0ddo/bz2b5DfWxHMXglNy3AcmDZpu2GhTNx9JDQ/GmQiwDtZ48a
MemcjpSJuinGkCQZet0KoByz7JUDI934GimVH5kgYsuqjZyC+t2Qk5sY9NoEsIJDrXfXRiUfIdbn
OYxuWDMHcm69tYq5zftwzwwrqJm8gVjFDWqdu5JCry9DTKcxmDdryOpp8SZEyK4a+4sTx495Om07
8PO5Udc9Okn6VFTyQyRVx9TSXChXBXk9k05miEpy4ZY9IACFdKyS8ZnZ3aZQQpUwqj5klnory+h8
oo4KwLUz3Gi57Lf1jP3OHqWUqxPUUu3Jo/plbgq2abppm8yTCzizlyftT1AU/AA16r1mhE8MSNnW
yp6H0LwHEW9G6n7gaZoeOGW6L1LruoDI+TzHr0Nmfusr86B16s5yYl/PKoa+r/591iAf2mZ4gnTW
3k6sm0JCHFBnENAwTDXqcUgKRSOsaX00V/cREBvpMF3lEk6FnF6xWfaVpAA1R6O4UPgAkM6xfnTt
/IQTtdEz6quz6aUtuPNakJ4za1+Ax4kVYDIrk/FQD/kGzojviPNR2X6RpYGRA7Oq0ACx++eo4v+J
mit5QHN6imzqMaM6GmAskLHzmlGUhGaZSWRr8JIB1iPa+nFCHzRIy2YqBA/M7MjKCq5qO5SMuTIT
M2xQmQEpodNFR2mGW5bghXb0azAoVSQ234xegnQjAnAX9/dqhiKRkuBgJ0n8aOvJNmbZqwoVqVDK
DknUe5Hl3E+jdpMWUrSJwv7m/0i7rh7JcSb5iwRIlH+VLV9tqu2L0G4kUd6L/PUXmsV3U6PWte72
FtinATqLFJmZzIyMiGhzGw3Fjqihh1Cwr1B2iuPiS2+ap9AwLSEgztBwNx2aA4fwTynwV8IhHwnq
sGAM3GIEiK9NhsKGPJevlTj9Apg8EcPjXnmRBOlAcKB5HD+nDTisc8kr08KVC8hQVhCBFcuDQemm
UppdQtSPOuhuk75+gov9RH/8haWiPTbKkRvhqdfoJWBRbnd1DQ3uuNuGpuCxRL4nbb0XpNzVqvhF
V9hZkqmLRgOS5MRwelXaGBSRGJ5NzkIv6JtPsRROTJN2vCD7UFW9ZJqJ7RvqVlnsjKZsK3gPRBx0
HU17IpnC7NTskSEjucZA36amOCWGuUOtBGhadRewZqvTGN4pvagtIl4hbTrCByeVR3D1j/W+YuRB
0dKHsI5utWD8bJru0ppBYjOj65FVqocG9yCVwg0O8y9wa3h5GnqsHU5p0RxqRhxRyndpW5gWSJud
DD8iyGRfMugmNROH0nKnG3h3tYbLhPye5lJotTWkrwSIYJEQ6nClVzcUmU46vJqhuIW4wi6qEeNz
ZqsGRKg5GOASsotGROAw8lsCDi5NTiweRJumyC5trN6mUWqPMrkZueCoEu7YoNqCMjw0JHalNHho
FPUdIxSPNRVtxqNHMqKKWWSOUUmuYQr3+BSHKmgcNNdB6aH3RxaXDmvDyOq7ERC8IoqcigpPodx8
9nUsOImaHJMmdLPY3AZKk4Gvu3XycHhLJMnWI9GjGPMtjD6wh7EhlpoZX+hnujI+qVEA5Dag8ZxI
vZXU8i5SkcAOnP4KomITiNG5Khq8f9QjTvtxzDBoN7a7VovO7Vj4Shxf5IBLmJFOd1FZH9te3UlC
6cpYqzVoEd+j0+0opP+q0vYoR/qnoOsHAL+3cp5Xrh5r4NItpc5C1r9PysIV5XTP+PgRcMwkqKPU
Wk1PtxlDY4p02I0B35gr/UbIgsIK6uIlS5IPUR1tIiInCcILZcleaBGuO4gM0vSx1c19nnS7Hm3U
nHYvw1iIyIQzp27hfngWPCnG8AIJWL9Q8OCtgPcLjOakVBBBC2uHImjXXe8WqWKrvIS2PHkISbwD
xOm2l0SwoIrtLRXio5oUG56m216AqFQmmJuokESLG/EvNTBcWah2YUBOEB0JrSbvdyYJ8MxKyaWh
qMtLVed3SrnT1GAHEn24uF6P8OgIkMCpW9CvfiZVdOJVt4H+6qFrE9kOMNojQvJmzEx86v5CABwf
BfEErMSrXmp+Q8h91ugOBJj91sQnjOVtqPYhdo86CG9+WAuHIRjdtCgPSlA9ZBnp8DAL3nsibnkS
nBqlPjDsnCqXmms09cOA14GU649x3jkJLTRnyON9EUh3lYkhiEi+HQHiNVrzIVUkcHbpmOuj7CUc
8IbuqYMkYp+GoheGxK5UZK8SE/2cqzvGhVsSmF6qd46YyXYpUvAc6B7j9VejFkfM9m0Upf4yh+w1
QbAsYsKmx6sHsO1lKKpXXY17myvtPfRPj6zGw0/XvBH3Is6TjZTnG2qMkSNB88XKeP9otOM2CVLV
h/5D6xCebrSoaX1J6u1UiB6oEJ5NExUJpt6QCtKUWrEZ4fU50R1itpe2AKIBEL7D2D+nlVHAkaed
HZTjsRaKByXtoDHXCFYr4hBF8Tsovp7rNnnpSbSVCS40+uGfSi87cVs4YVUfmkprsFGRH+HN2Zct
vGoY545kRBeRMBD5hBuh6++EEZgKgeGr49HoNiy/JTKzqjg41U0RWoYRnboxv9OxUxaGbkDTYLJz
w0yHy0AxNbl6jHh27k1hR8fkTU1oabOYIQ8L3aFTj6UwblHlPjDULKyoFLct1X9Jegi/E30KUbOl
kUSsXgX5ZaxGjwkfHiqShnZFereBxKelS/1XTmuQYmvIHMw6v4vLoLZIXJ25NO7wwJPdpo9Hm3bB
S83YKcwpyOlq4B3N3LB43qEbhokIW4kE1VY4yMMHFIEkNXtMdPMAhFFvmT1V7KFSX4UgM6xBGQ5t
Hz2kIMZkkzOOwuKm7tovLczvczA+jnygSLziCyfiQ4ujrnJ+JxtCaSUZg+iQNEhWX4Djukg3Zmci
E8vxi3KomnD5Sx+T16GD/wHQ5LPBsKVocM9om/umzn25JE/JSG801GykNGNOw9IdFytzAqftdCrd
17X5lJnlA22IU47Rh8yCV6ZDXtlAMjdo6VGskCqqnbSXi/o44sCqlLoiY74YiVaq5rdmUbyOvXoa
hugNI1SnsI2dTAMfhRJ1x3RsXruSHEhWQ/uvUQAPxfR1mTlmkuaYiBvPQwUovflmhLVbVsgihQQo
KZm2oBTvKfwdheuomj0IEzZImR9NNXlp8K7Hyo6Sijd7RTbq5CGlHuhanm6pJBz52LqpCrE3BC6z
SN7jgNYeo/xG1OihERW3DoudHgeOWLcnYMMKe+QQcxrNndYKuzJAdBm6Z2RgLulHPAqDprKyNrsd
Euke3AZonBcifp8Czkku30hRc5uZPYhWA7/vKkcfDJBZSSgnkRhAHJMyNL27HlrOsZ9MtTXdAEpc
VvJjbkgHMVe2WWBoFssrHadzODCkaYaaBlaoAxyHj1aVyT7gjFtQVf+ohfAeOTzeZSm9QV/a71WU
CwLtwWj0rRBrHEExcVOtOsD/4EFNlD2uiOCqTXSjl8lHFMTHhglfkMr+VbHkTTewFcJ4H1HUYwxD
uZFCHlpsDNFzTmQfgtpuaZIdb6HklWofYtc+jzlhDoS3d0IjTsNyyN5QvKi55lVmd1PH3K4pf9cx
b+wQgd/lZmGrw/jEaPqUZAh3UlG+pjRiIHgqj5oubcaweJVCFQLxvL1XFRNPGw2qoqJhV0Me2kM5
XIYq+jDb6AFZ3Ich5nvoHiNk43MzaBOY4p7J6VnXxgPIzM9xh8F7MRmOKV724Wh8haAbJ1Xd3bSZ
BukV0zjWKV7XtMVsua5vVK6dtV5D+a+I4QnSclvpWmkZYbWJxuYcpPGL0YtOlDaOEcQ+H0yIuI0n
NRR0S2VDZHFdA41BkTzqbVN5AFWiVMBJ60V9q1k56A2tPmpxKTVEGMxrohiV30oK+6gltXd13v/q
DH0fN6PfKtGtUUiVrWj8lzyCDHBQK2uYUh3WYFCwSU6GkR2pyfaQkCqPgY45zzgq8FsYjigor3t9
uK8F+lEGYDPRxzuGWQw7C7mdB+wOwoseQdYjdZl65qzcscI0UPmtNITdAOxKEnkUQu6MA+rCJVMy
K1CoOxDjyMlwUw7JhYo4oyie53rsm0G2G2vD1yLzElQyFBsSlAaDtLekUt9USFMlMd8QvJu4YW57
M/Qjk9lZYNqppN5lZa6h0twWftXI1OJcek2KDOUcZfwwMkBoU9EEO0MVR1be118UNRYD2VU+Gk7U
pWcRlVatCvw4DzY8b51MKBIrFcpNNSDqIPstxXCLTOlOK+mGRSiht02x5Ub1qdbDLZWUs0DMrTGm
t3wotn1J7pgkPaM4+2KgPE6TfFP29DOD/JpVmngYwi1Hdoham0zHu7YMK2fQxtxSlUDc9lypfINr
z2IoPYwlUTYRzVxJIOmZtPCUMeedJ5cqv0/5aGd17XSoCPmRrNwytdi1Rd9ZdWi8ZGZywwXpyAtQ
09H4JYvSLcuiX2PQ7PQ2sJHg+1UuovqpPkYZcVS5soUKJ1Wu27OJn2125AmOwkMZ7DkhUm3Dy2tO
KyWAZaFao9UGQ4FWvCu6TSN0N6BvfsdT0+VMuoRUvCcBGhxdBZ48rRuIIyFXsLqK3oxheiJ1uq/T
1LBMYjwaQYZt6UtkknLylXXmQxdhWF1GRcBstNgWY+0xHHTIyKuyzYPm1A+mL8v8mJHgPoiEp6xu
oaomMkhkylbYmhej1+6rrvECDS6dGk7ejajkJfqlh7ohyvzwhmqYHZJx3EGJD+sat2M1fU8GnFmY
7QvcMam7pdqTMKJgYOh2CtbhDk4s5Oq5UgdHqQv0hyUQJKm+gdIgDSK35pD/MDmi05EjXzdlaOEW
L9KYQ7T5oR7jLWqMtiAiSUoDTzM+KpHjqYsKVdJMb5zBZyoYc/HE0nKM2RXyodIHr2SJJwkiapKj
LfeFHzaiC3yrq8BoWAa+js5PA+1AEMce9LT7zJnwGirsBpwd96FZ3Pax7iYS81oBdZrkretGt2eJ
bci4S/oTU9oHk+KlHVCUUPi+QP4gxwqeprlV6JHTjWjvd6Ilh+1OT++yurJZ0L/onWIhwbrV9O5Q
FJ0TYfArQtlRLsYbXvI9Fwy/R4Lf4EWFZlN/b6jVown+ztzMcZojP1CILaLWmYXvXf+Jp70p9nCc
8lMi4S/q2q4W8WYVX6sUBUlUt8f0Q2D6czdUW5WByB29CY3eFcOXqUaOzhuX08w3MCs76J09VqNX
RsQBiQPcoWsqkVtBQdYKc9REMrBrisBklszKMYxd9miaUcEqy31aPlXAnrYoK+vdXWW8cSQXY0ss
E5md1EY2az7EQtr3tYbAi0HBTtwlubqN21upKXwRbYG8Tr00V/G2K1BofdOHZxYdxAQFl1RBuOWO
oT4ypIfZmKJ2k+wwDmvleH/o+a+4PRsmui+ZsgUf2UNav+npM3JCvJaobYi606H2WSRQn6tR/cW7
FAdHF8B5UwZ4qYGmFP2nGtcMTy5HayuvVMPLyBEqOeqrKBYbtWirXYsWDnWbUcKk7a3Ej4Ec2/jf
ikEm0CPtyYV806h46GvULUxknXhBcDm8DeR3FMJdxlubF/C41Wuh13bTD7uyTSyjF9xO/SzCT4L4
agbkWOWarY1ACylAKEHgGL+ZZmgLRCjV6YLqNer7lIHkYeC0ZWqLDB2G8EFHNFeTrzYH1VtrEY2i
bJVYBX/iKByX6TYKGyQqgoliL0WDrvfDXHD79F0uLiOSk1Lvd0p/U7Buk8f4o0iDUxHfGoU/OxFC
V8O5bxEmGlF2IKzuAOFkKdJoJfE0oL8VldQiJgocXDulJrPaCIkLKbcdnuQCdk9CL6kzBAsuwYnD
DPUlbVNqiq3hHd/HeNAngw9RShtl4kMaXAwWOsOg+VoAuVkFITepkXOSZAvlrHsoMGDIGqZLY2sk
qpNGqtcP0OqKw+OYSH7MUDM/ZOV2iKPtkBQj4n700gbktqswZyMmnjwAkCg9FdWHKAKZoKL/iyvU
4B6PdXeSQvo2FqOvpc+F+kuP8BSKOksHSPNnHMgikOBPT38OmyFt2ReQtQGoMMSdwCkz4hXMzCJM
C0VgMrG9GhOC6u9WvlzLeddPMLTGNT8m9kvjoEL2fkJ9Cs4qJ+8iFOM31Ziuad/ZL3NuxlXetxmY
gsI72akwHta99La8mzCE4f2qOs8SsgVMPaBL+cfeDPHG2orKpIS9rAOnlPyGhynKi8dKXdNsWwJu
XRuaISKK3tAE8M1gYT3qfFP2jxcOWos/n4fvJLkTfAYS99OQD9r389nLHFwlMtOwHrjiX8SWAOFG
OxoH02kQHux0Q13hBny1K/Ct5VMCfLBpgCcIaiOzU6LyUOnGDMhBthtc4k6spcZBO0cAIwX2Gtf2
4l5eGZtBaTPayElsTKBMcqnT3DbBz95dft7JxZt1ZWOGo+1SCBBSGTZqGSKP0n0Ur0hJTjvyDY7z
xwCZcWK1yGY5jgTwxi2gMP0hRjYaKB9D7WbC879YCxQjdGRXQOV8A9pXAgti1oOojeUW6V6MemWz
luA+KPHg7wMsCD7hGbAubNSAKZDzAr1quJmoEJAObwjG8n5ex/Ipu7Izx6A3mkBbCjvQPTyMl8QV
qF3uswPxej8rHe3uZ3uLzuHK3AxkJyZmVhdRlb1pjW5l1d4MX+LhKUMB7Gc7y7f2ytDMCzW5KIRB
AUMD4AGWYGlvFOQqlvKZWri2KB3YwXvkqogtKyDctRXOvFIlh72pThsaItOR6kuJQk8KkE4RrDCP
LM5OXR+R6ZdcASMHSW2FtC8nNLMcuhAUd0M3fsj3beaafr2LvTXe+mW8GxCLELWDfJgxp8MqqkFO
eJZOEwQ9hrXiXbnJtiiL+f9necxpVhSzzP+xNJeiZUgQWNDCkuJPzo96fWP3UMcsHzVP2cSOehM+
/Xxilr/bH4uzC8fTQWQkBZIVcBngI7gQ2XhauzoJPGbEm5+NLbpbkF9DwQ4scN9G0vnAU3Ag5vh0
Y7XnEmARTXYYUJD72cyix1UnNhWMa2vfZtEBsiNDFycwE6QWGLBq9vazgWX3cWVhdgb1WC4SqlKA
cw+Dq4MaFv0rW7wPzpgoAexj5VYvb9uf9cxCYtyHnGQN1qOX486ghZ0rwt6kq+IhSzw0OrTeocOu
gaF1jrWs84lLz8BgTu91j0iNdyghoI40zbdL+Vo2OB2sb1HrythsC6kUlVCXR8KZH6By4Yao0rxH
byjved2TvEY/uHgirozNdtDUS/hFihjcZPdVfynHl58PxOLfR4VDQosBlDfzsegRXbWCDHC7ZjA6
gli5bfr+s4XFe3plYebYAXCrAXgCXL9LfwkT3g9QSWE35msnezFtvrIz9+MJC0LA7jB7U3vCWbFR
KHETGy/G/LEDa1y+KlCw7M+vLM4OQi4acdpFeBb0XnxXerGbS/bwEl4AePSoZgc2WwnGvxOib0fv
yuLsNNSA1OUofkxe1tjB3/mAGCK7dYzclu8m3lnVjlxzi2JBjhGneJ1FfvljIqkGeRY4tOZjEcQc
jZZL8IMh6lcScgGOSffmPg1XOeUWb9mUvv9jaf6s40D6BXEBS5jxm7Sj8EqfHuAWMMJ+6pOVTHTZ
L16Zm37OVWwuU8BMwHA7pVUDpG3dcBd4xlmCelQGsdk1Hd1Fv3hljfxtjWRRmEfTiMTQQT36VHK3
qu9/vnb/w+n8s4GzzC1mWRqUKiJy40rPo2N69F4u/cbRfcmlLlpSwGT/bHLpcIDyBkRgIEwFtcns
dEpBnIQdKJ7AF5FeQrn364B/1DF7gZ7DWr64Zmv2/hGFThqFBNE/kzMUNDM/STA9IG1p1Xr/v1XN
XkHwmbFIOmRtifxiUAC2oxtNeAev6UqsXMyAr7ZvPrOtg0GL8mn7jGO51TcFSM27F9SUGk/00s3E
fFN76ku7NmS3FAEw46RC4AB04N8mq1sds9WsRUYwhvs4fwCyfGVhS4f92sD0Ka+u1tCWWtE0MCAI
r0HiixgJVlfSs+XT8GcNs5OXkbpszCnPTdEWARwZEwyA+LcvNeA7P5+GxZHE69XMDl6tc50Uajw5
fchoOOkZzE4fgCE7igfRgC/BWRvKXdu+2flTEi4ouT7lUFJ+UQXZlZThNiylNX+xYmdO/KUkjRhp
EeygjsigaIfQAp44ExOXCShtARWrbRNg0Ie1SaDp28xj2tWGzrm/JENnPZsyUoYWWaWhOUgf5Ore
4OAd69bc/FJUuTY2c7yVQFOqVjCGMaeJwyo7Ysypg+DDJHWVva+clcWlQVEZk0bgzSVzwixGGk5J
jRjWuOghBr7wBFSYskUr/xS/IJyhKoWIDaYpiomJFWe8Ynv+OUPSRHoDD/lWAIjctoEF0FgQqpZq
3o/xyojwdOa/fcI/65x/wooMgoQCImZmafsCt2wHhrDTBIADqvQT0kQnoaxXXkqL4Q3Uy3jVTuRW
32gaRtYGSh7jHjYuzWwdGEVw0wSe8owWIhQLkSOs7ejy1b8yObv6jJpN14STp0SCOTqRnXrjRrez
g7pDs8M2nbWZw8URx+tFzu5+1cpB1k+v6tHELFjbcLZX0DsG1lYLHvWagvTFbPOPLgniX4oAYDFv
at0e0e9b2+5F70AwkAxJB4l8I6roRGZWQDohY4ls/QPYQQGo7PvkGNuomQAh7wmhnfurrPmLwenK
7OzxwNNEi9Arm6pCym29nQTrtRcrPhhnAH7dYcNXikFr9qZtuI5VTAYmUTDSt0j70qqtId397BIW
/z6eqeB9Ab0uWgl//31iik3fN1L6RjnYX+9NoG//fwZmZ7QH5qUtCUmna+/mA/B7JlmpY02H7ttt
v1rD7FCKIwMhvz6tAWzP8kZww63gt6slpZWt0mbFYTFGBxfqS+mbkWwATQekdO1tvei2/ixkrjIt
1QrGvEosRJV/jWjSYebbCswvZYgcwvbxav9jbUWz4NPLYtCPCb5NKx+U5D2Q1uLNlNL/8GW06d+v
Tm+ZCDkVYxgIH8lO9iZlEHZDzsDCgxvbdNYGlRd9wtX+Teu9MofCqZgJg5K+6UAXbkD6wjxM0o9b
SJSk/yYJvzI1u5eJKGWoVGBlJNlQEUPXgCI0wsugrnHLLGaSV4ZmyareRgavW5yJHl3R7iyVTzQ7
peXDz7d02bFfmZn5AaVRupJPZvID5g0QRgD8hWwksRJn1Ycu5jxXtmYuAWMFuiCMsNU63Ju0UoMt
wBfnbouC30oisBwir2zNfMOg9n1sRtMRd+LTFCIrP1QsiWzM4+ganrAVhC3//HkzV67VnG8ySLve
DAqsjwMgEl0kdSUmLNYGoNRuaqDOBIOGOKsNGAmA03JU4ZzfA1Tyj88THuPaGQ7yQ7nKf7q4nitz
MzehEsz15EGdvmXpvRJ+9mtUWssf6crAzE0A8l5FQwMD5Fb9mNzEuDc+G0fe9SeME+6BY1rJRRcd
xZXBmaMQwwoTpCYMig0/dlq6DbP8Rgj0lcC0nBNe2Zl5iVbvQHGdwo5xBNamhdyUTT3z1LwojatB
pwjzTcrdz4dvcWnoNYMFTVLMb6QqNAxGqglN+gbHPvp6gekrjarMkxI19X82tbQ8FZT8MtqL0AeW
yOxgFARd+iCfGtsqIDuWsctc9Mi+egtAPmC0Zbs6r3aQFkIKbKIwMHGOSiCr/dvH06DqAiagUiXd
G7cgvbDTM9BOdgaA0g7eapU4YeHwX9ub95HkSKWVGqPaIsiapQIBCWmMlW1c8Id/mZhdZ7WXOsxj
wUTvFScsCCphqEz/8wJ8WrG1uH2yrkKUDJ4DbHJ/b1+AiTzouOkpXinh3SQ02IQbE0q9zAF7ANkA
jbZWhFvyViDJw39QACTI12ehJZSlSmj73w+jcquBMhxUDeZbthUdYNQBsVujDln4YrJxdQNmEbMS
IwboOm6Aouxo+x7G55U9nI71t6wGfTcDXXttYmb8ew8pVVOxqWAAA6yD218wNObgien1qYWJGG+t
NrvsHv/Ym1eemZbFUR7D3atnaNCALRmwReOigGPAUtBkZ9bwLq+lootu5Mrm7Jykbdm0hpqnbxLL
L6JYAnsNsJ+u3f+8l4vf6srMzIMwoyrLuC7wvMFAd/ZoAgP4s4HVzZsuxFVOOGACcULpI3961nZT
E4Y69Ts8FOBL0QYjl061csXWdm4WW5hU1t1QYEmS/DiK70EA/gFthZJ2yfNC38KEriCu8sS7+/eq
qCopOSmhpQNgphLZk+Kk4CqXdgf1jo/fVKsrTmphVX8ZnK1qFDsh6XUYpMovI8BsBbQ8+7W34lIW
CkgM0TQQkkrQepmdOn0IeDEQWIl1CC2DOX5jQMnboidhJ/4rqtq/rM0On54PXTLo/SR6/I+Ewrif
JJYwke4FpzUU3eIGXi1t9sWalg2YUMFkPAcRX/kmKpEV0svPh33hNilgWABTIuA+4ISafsPVWUey
IUcYzICUDKaLWqHC9NbKs2f5C12ZmDlXIw/HSI5hInmst8VufG8zq8AoiEccti+p+/OCpr8287RY
EIR/ZEUzgXOYnYdmmCp5IiRj0uRu4qkhlWLVRmm1ZuX8bGlx6wCllCSiieQb0AHCxqqWyaBz1elB
qR6k+Pbnv78UBUF5jVlQA6pe0rdGZVQGQRZwLIW8YkID1NWV3e+L3FZvJ9rTXljze9PWzLfuyt48
aAgyaUSgakEPFjoTnZXgCm8ojE2HO15/0i1tHxSpsD6Ub6DJN4vxhEKtqpuwL4pugwSKO6UXOZg6
q4Foh2aZcoid4LRWqF/0gmDMJjjuSKC+6VSjwm0IuYHiWHA0drnH3wVoLtqKBSYVYBxB9BC+//wV
ly7xlcG5MHXLVX3sOAwKXHYiyj1MkloGZu1+NrN07K/NzI49xQSmQAYTZsLOqWt0dHKnAilKW+Qr
lpbCo6JDtBJIYlMSoXDxt8vIhKo3wnhM4QOjy8ThP4HRXa5aICUFzxqkSOz+5efVrdqc+d2uJWNK
4gFPFAgkXIiN0Rm3bq3QjxGXXeIkaHCvvfiWz8rVQmf+F1OBmA7q8RRDoyXAjI7L3+OvEnwqPogt
SitzMAVlNGu3cOleTNcBLH2gh0TC/ff2opckUzFBGhXjReRyMK0cmqN5h/kK7C/DzZjaPPJafWDF
6rdWSwjtxEhACgJWKmC2QffePvG7enC4PWmEDk+pLX/+m4/6Z6XzlsuQISE2xyR9637X4+1JI1HZ
5swSnyXQsU6qhWtAyUWfCtVtAvZDPAnNOR+xUhUhiQplQp9InuwUPgd79EX1Yc5uWmtVfWDyYjOf
OomlgUwROrLqt/YZhj+kjkY0eQuGM5HCS1Kd8Eo99i156NHjXdnRBS8AyLgGAUMRt/ObbPoInumw
Es0E4pryOYMKUe7gchqOeBaf20cMRm/APwJQz4rZhcOD6gGaAdCBAXjt90W6SiIaJRIDdHWTt2ew
zbrAMIBvnGyzLXeJJWw1d+XgrJmb/v3KHK9zsIwxJXnjmCZD3LS0xllZ0UIohPA8tBKnNyj4CWc+
TssjquA1k0x5HihkcB2SY4U5mEdgaTyy5mkWYgSsqaBfA+IeLnV25cGqEoSBigUlYLABx1WzS3Xv
X63ov23Mg3uvsE6qU3wjYZOcYlRQ6RNmaLxJjmg1yC4d+qv1/M4Irz4QtIEME8I5sNXaHWgpLJZa
4pHvJ71A8xWTY9lEJz35lXU66SWvfb2Zvz3AlfGOYiSRqjDeuOoHqFDsqfnP/ewyLTZeJwGdosD8
hkNNAt4aaaBE5nmMoDAGxpsWR2WnIaNII2tUzqYN0iFA53PikdJdOy/La7yyOSuHowdDOoHBZu2o
H6qXesKdyS0FUuZYpE+/9JUbt2pwdkJ7AmyyEGDwUZesDGl86Qku9C1TW/WJByaK1Rra9Ad/2NX5
WEXSm32DoeXkd4Ou8xO/8VCsW33QLd488NLDDQPwJc8nHsQmKcE6iY2Mk6c41i2x80ulWnPLU3by
bTFXVqZ/vzqSPZEBfmmnI2Ij6BwSN8FE5G0HuE26k4F8XPPHS2FgYtv/z6pmiUug00hX6ipBMA/v
wPLS2NI++w2B0cAxYYPnyMJF+F/ItK9t58wz45UUgWsPC23c4BZ8007s/tYYbK2JDjx6HR9Sf03A
Y/qbP23u9JuuNpdrYszipoGzAf9qhleYIaHk+rP3XFoXgjfgZaKKebb5KzlIjVBpzJa+dUZuOlGb
JT41JeJQ1q2pIi35Tg2KcYZuYsTnW4LSNCBySSod+gx6Y+kAsinSUz0+DOYtpvJXliUtrUtDOQiZ
EJCw0HT5e+8wnt+xLgYMvP+I7xRIDGQP/BTcv7xMTTzM6a1GhqWbMM0emCro2yVxDtWuuKIHCgPI
Hfxqv8btlCZoZ+bUFjIT59/MGWFtf5oNsygONvIYTRs0G6aBDlAEeagD4Kl3noYe0+OaWO23RwrK
J9JEdW0AJoWawHxxiQwOojJJ2Svdyp66Gbd8Q0t3tCE0BIOho4RWtRoK5udlbnR25Rihg57zkL2S
2/CpPoR7aGk1tnwC3K2wxse3E6ginlatzr/j3Ors0tUZaM7QpGevUx1skn4NtmQ7SY1nXrev/6+5
y9za5O+urniE2diqjDL2mqLTjOngjXYANzGU8dBpvvv5pq9+xNmVwKB6I2PCmb2qlgCKYQhvcIDw
qWh9oFt/QJHga639Nndg/6xOQcUKVQkJKeDfq9MxqCWoJBhfSxFMrMKRjJ8ra5oH07mF6Wte7d9Y
iUUoqxF7rR3tFnXLBpWkcRMe1NZKfAzvP0ImKrOgxpJbxlN4Xr31iyucqrMytAgIBpD/tp8koGmE
DOz42nvZCc/Zh8xWT+EhOiEWWeDq06210um3d97vJasI6qid6TA7S1iEAnLjZtVOJiXPtDo/88m5
gq4zmCnstYD7baZhZm3e8UsxjpTE0Ti+ardGbXEn3qud1bnljbyhDrkBV7VyBieFW50xED9sxU30
sPKJ5yF//gtmWxz3LRhtlHp8zQ+TgGTm1r2XoK7lGhZx8tv2iID/svph16zODlbUo7g7ZNjl5DEC
o9obQQihZ8Eeb9lH5/SPokPB4uCt2p3n3PPVzhKcrmdZr2vd+No6whms3RhUntghbNk3/eYsPpE1
r7BmcOZlB2mASB54TmCweCSuus98wQ4xGS34tZ8fpZefP+c8Ls/XN3OvXdeJSVf042usXCL5Icgm
6ucVr7Bsw8CsmaErJmLy35dSATcTWFfK8VWXv5Tk1LPXqFzbtsXgpP6xMXPchsrEnA+w0Xs89Kdy
BBrvd5AZzWzxZsKA+oUXZBb4d+jDWoxadDpXtmeOvKwzSoDbx51Udp3xWA+G9fNH+tbY+Ocr/Vnd
7BWmVp1CxgKnv3FHXPnq+F+kXcdy5biy/CJG0Jst3fHypvtsGGrNiN57fv1LaN60KAj3oK9uzGIW
HXFKIAqFQlVWZnVAj9Cp0HjiZYX/IZ592KLiWZwoaKZl7/FsdhqMi/zKH8Nj9jK7YvQnMmFsh/9t
jy5bLxi0AOc8vh5JnSS3x6UbngYHNCSOerB+cktIJFKss3jyLTHgqyhIoXSUyajdUjtQ74mDOCKh
GFzBxryUB1kCv9wpREVoe3nnWK4vA9IOAWiM+ODV/tn1K+SFodjO4xmcdeDqEUHIYh67WNhcNsN0
kLUdsujVvVu3eWUKag87ngjYSesEP0E57Ze+4PIuAOaSkOsSAWjGsyGv+xgkdgN4Z8E9kGV2aj3q
C+84MzfpwwiNUhuyCSHQfF+P5OvYIvA7gZaOsASIW8uVeL089gdcGaQ2qpOjHhzpWJV+mly8J6/D
xwyqf9Gh2Rg7zmaxPB56WP9+QYParGUaRUExYWvyjVdY2+WPgY/B/cEuMWxu7XjxiXmkFRGawWD6
ULBtlMubQjjki1WMOGKKX7jLAfIF3d66VTDaFrqgOeQskOUia3tUuCrLCHzDTTmelWu8vY4E2DBB
AQ2gEBnJNFjrPcFVeWBK1lddG6XiFvgIQcVSwqi6aXZE2NrI7WKLXAhViO4UeP+1uCsJJArUYqCG
rmIijNYlVzJ1wSMdZ3vcz87s6c4k2t0WqcG+8PL74IpXfvgy8kYbpFIDAJhQ3xdgEJRYSmkPN8Cz
nWo3urKuiMbw6PY36nPoCw/f2c7VQsl2r4ILaOiQIJAg1rn1k7k3tpGbO6/Lld37KMn50CPhvqdF
Vr63/rjUfR5VWTh27YTzKEbKKcjDYKelTezF2aKoRIAhelX0SrJLJQFN75QFZyOLBF8Ga/3VqIwa
KEqlzM2HpQE/GhxjD+3TeVtCH9PWhk55bK2w2k/6YoLEDEViTEElh2lUkq2YqsO+E2Rh14VJdFsm
S3hQyySCkM00u8oUYdY1DAsfwtkFaPPNEcodieATyMh1UoICzCgiCzqbZr6bDFOBJEMZ+5lgaQ54
OdsbXRqtgzVI2QH8KjF00gqdcOInrtbmzU5fogo0m/lwUHK5uhr7ogGxASCgIvSHthg2EV8nXUuO
gWm2u7yEHISZZmi9hqPloaUen/owEA5ihW8iLaB+g/hAYqNiZfjlnKV7udcmV4pSfZdnxuSBJFzY
FYsqum1URRvFCtX9EGXJBhpMoa01ZeeOQRc6HWF5bEbIsBigoEGpSK5/6qD5Bn2aPPc+mLoWr0jC
2AtHxXruBC10MQGTe1qz1A5oZ+VNh7oBSONVqEiEBXo2YJu8B8tccFSFGIRpwMNtrMkAoYgKfrBy
0ZPbQJO7zVIWw6Y3qvxYVQNIuaxF46S/LDcjLSwFIoX4j04G+rzNdGGqh7MIoQmxAsGZcAMdOyfg
3mgk5tFpx9oSFRPbbgqVRM8HhKf2iQzTQYlJxXgxWFeL1Ek3jSe9AeVIRu8lzZm5YpusJHVtnw6P
NYDZqVoNZ3mDNkkDNdbIFTWns8sjXhZ7cGX53Ik+1i3+YdMSqaEUKe/7XOqz4Rw/jd47NhBAxOCa
9O7/oD3Cs0Zd4bHZzF0nwhpJ7KobyM26oIrfqb5+AGeyczkoXnYcjCd9jomCJAxSI+Fz5vJ+hm4W
RhptYdkvlsy5TFn7BoZYyCqqkJn9Al4RjbiQQUA6nCcT5M+g24u45AGMmxNwNlGDujvg4JZJxXcl
FCKQtUQDksdiAPhgOkyGbZ1nX/fJRmWnhQfgZKVbn0xS4V1AsgUafphUb0GkgbZB4hpX1gmgx/1/
DcrGtfnJFpX9zIIlGJkFWyM0UZsH2PK7g4phUpTYbgV+T4T3OamTDpeXwKgt9Pic+p7kroIX+NLm
Hwlp9LF41zP5+6nI8ml91MkuS80aghDra9zJ7V9ArTGBUtw1HwbMIYMIKrCXR2sHhuxrkcdRx8os
17bpclRuJqoF9Mpw7veLH2+XLUKnr21ElzRcv/N0+2SNOuHhsmSahkEqxLDuSKqzlYfZASdEdRY1
fc4J/9KJpPzGoo54k81BYREf7RFPZExHtH8PkJvtXQkP79jnQXO59ohfrdKsaEblNG7j4dz9qHbL
LrxNHeNEvAYUVM4IQoPLEYwRWID1A6gKTwJd+1K3hNOMczvq/bmvb6LyBro6l3+fVd9eG6B9Ay8g
zQSzeX8GDLg6IgXZQ2FjZ5x0FCjJFTA+8xyEsySL8g88SxWIXBGLxivRqOutwuYsivzEl8P28dVo
p8grUe06qG6h89K945qXjQm2tQQ1bd47kfmKUkXDAlMYyhUyda6rsNTDuerGM2hvd2UCvtFm3EiR
estZEuvehIj5v3boAowcLG1nmC2eoz/CLWCJUHewlw2ph+T31o77iuGZozYpKOVWrzOYm/fVTsEY
uoxhvn8OccwNxuQbUdslrddGneFMhrJWMpG1+eYe0BqkWX/EM0gyma92oL0NLDBjjKQo2gocZSNe
vKCOi7fKoTkQHd9kzx1yZ3++D0vU7SLkBRgtNDyMkJwDAIU6px9vKk/YZB7mBf1v+caHNcoHiy7S
6tKAtdYDes2J8JKP3GJLUoOCKxrMygqwW/9aM+h8sZECCWo9KIyYJ4yugC0scBVQ+r4SshCRF/9Y
d5eEVxraqAA8A8hGxVtxFARVSOoR9+aAkg+Zlh/AiVDuCg/RnTOiwLb2zk4gGaD7oRv7UjQUeaio
uE0wEQGUJwYIIjd2itybPAjhHbhPaPLnf3HJlUEqxRIradImHQaTY7GTHcMnRUHhUdlDLtiJfeUn
x1V49qg0K22SKp572AODkk8IXSO3OsQ7/R3uHDji3WV7zJMN4KGOaRJMbr3fpqvbMoWWcAahB1Lu
CfYphODJ3Hb2zfO2skPunJUdMmiVF2E44jOK4HnJ9yX6MdCJ2YCn0ef5JG9RVCYeRc1kNHpCFtXt
pG26iXek4Mnln2S9Xog6978fj/KNpM+CXIvSEd0SxW9BBjLegabZ7TB5VNmQNoH6Jt6D6fPlLWNl
BGBN+jBLuQjKc3mCU4DQn3szeC8zv0y93JF36a59sOL3NG7h4Y2Z1ygA5KhWy7IIXsPPG2iYYQlx
RuvfZ2G+XxDCDM/YHBGfvbdq028vL5O5iRZ4r0FKCZQ/XW1VS2uEDp45nLNdsI/3DTwTHGJcz2Qk
O5KyMkNdBAiTtQktG5y3AUI2EIYOl2/FrJUJstKV74eDEkaJpA9wk8Gd0VObng1vcLQ94Sjl4iEY
qdV6QTQQb4qjqlxqWMO87g5EeU6wm68t3Guo23G2iB2NP1ZGo/H6PIWgJITyziKKxYRRoNgSnAcB
I4XcU832+5U1KgvpFSGecAMNSHm64+IaW6gxgCvfcKT96KavEK8GwTZv85h+vzJKXW+p0BmLlMPo
AOotCUp/breTUTqFgMHz6OfI8dDJdqERxTtwrItABcSRDG2AtYXOW5sSnPkyBJLeg8uyK+5RzTxB
BBPYq+oWM7U8yq8v2DJSF18ZpBPYpFnApC9MeADjM75VD4Ci74Mb8QYjqMFr9xTYBIvBjaGsY762
SsWVZu7FRpUlHPNjd4SC7qm+Ilf667S38N437hqv3clb4yb6JnQI5K06+AqBHdfoT5zjSlSiZcBT
0Y0e5pf2nKAinx5HxSkfOjALQcSD60/Mbf2wSX/lSQ87iHjBpnINJSm/3kDhDdIFmGcC9sKzXF7u
ybqjVmtUqO+rhMtUWDp2tW38MLoPRc2egqdJiO3L4fo9HtOJ0toQdTq7ytRHw4AhCTJrCHOtUxX2
dOje3/pk4Kc9Eq6R2G05R5RRuAED9O9dpBNQwDwFoy1nhIWgtjvjb73s/KV+KtpHjJTxVsnYvk+v
cSocyCBjqBPycJUxjhIhjwEw61Bt22PpltfZiZfJsKsZWB48URcB0afu+mJS+wzjeP25eh0d6/W9
J70T78v4fYrqD5A6jCcYFvhhkL4PwzEpagkGTeQu23Qf/AX+0xr83fOW55qsiPPJFnUxDmnUygWx
BWlQ+2TZUAl3ItfC3Tj7ihd53Bom8UHKR9cGaXqnCE66GAYM/oOCBI99jlc69OZ3w0b4yUMtMELb
J2vU0cvzXu/kBtYIvJQA2qSNsJG3vESJkcF8MkMdvBTkgmGsQG0mFJ6DWLQH+f7y0eatg/L5MkyC
Bl1Tsg6wT/oDVAbgEP+9ysB7pfDD9XTqjSBNFVgklt+7gzF+39xVoKnHvMK95l5eFPurGWT0ChCW
L2iqru3yfglTxGHxXoyBE/cv/z4jb8CufPw+9TbA3hdxnqPhoKOWDI5zcT7M/zVLxT9f7MMIFR2a
TqkWQ0Wt89/p9sgNT6SKAVXkjcXJ9sjJ/3J4FOyPiZljXJaUsSiaxrRuURZsZXTNY68TH1N0f8Xq
NoUyQx5xNVWYp3VlkApFmIAf0B01+nOHvBkPLKfcVM/v/uBDX865vF+sXBbooo/lUcFIzEwTEk9Y
nropr8TQAegtBNNgdBc6RunMv3joc6YD/ran0FUa0JgF1ajDXhNs6vxall84C2J64MoAFX6iXoI0
F5TKzlDGyt5PLoAOjpbidQraKk+0CcSdW5dk5Burz6jQHb0lSqtMD3FBqufFr68qULnqqAjZ/av8
Kg82qfCannE/83oojCwAdskILv6H8S7yNVaPLDkbgrpuJUTB0Bpu8g7dmxhCFFvoxwLTUWeiCxwB
F+/E3sQPq9Qpj6s4n9J56c+YOCZERdBNChxdAZAE4saE+2Z0MvWKmxXwzFJHEfXsGuqvU3/W7s2N
YOde+5ieBsw5k05V+PoH3Tj25zXhphIuSHzhz5+3FnLDrHUs9L3U4SgH9Qmd4RvLka+Ht/nYbawK
1EKhK99xvJgdBD4Mk0+x2ldNmoaggGT4OXhMHtCYO5uJXUWOaRdXndOcoO36PxqkHCmN+9y0kpFE
HelH8YChkMNyFT7kN9Om2nCB0eQQfg2qH8ujHMiUwknVQpF0OUHvugNz3aP1CJz9H4lIsN3mwxjl
NiMa4KrS4VvOIGoE1c/fsf4+ZGZC6mY4daUT8F2VOMalBVJBvBkMOa1E2CRwAtVRXMkuN/GGVMgg
Pcev1zKjnoYKFVoxgJSJ1PaNQm71SjojrLpdjFzIJoAJYGxqBUq0LjTlZxd1W7fubIU7w8Bc68o2
tZmLIgUT6OcR+yDPARTAjmjSmK4075Z9AgmB0Od6K88ktaWGUi4JdMPJ8QARAOAoZHg22E7792V+
C8gPxKUMnB4I4cAwRsWBwFBzGfybOB0uOEAIw7/0TArwkmYrbx2EIGSDdyCZXrsySUUAsdc6yBLC
ZPU6+e8whxMG8XMHtPi9W13hFrvXuMgKlhsBOIeZPoyjgGWaujyVUlwCEbq1Z6jcynav422ybCM/
N7xRsa0T4TZtTK8WbW5sZ+3o2jIJiKuAp+dW1M56OiHbDjbA2UWANTnDXvQDGxrJ0GDv+aUfVpBF
x0gCCQHuMugNfbY5TlohLapOumEE91y4+SmGaoMM+sLY541PMZ99a2vUMZlA1dqJrTmew5d2r0IT
Gy2j6dD/zI+T1+ynx+aOz2/JTO/WRqmDIupVDZ1uZTz3jR9sxs1wwDj0K9hyJohtgFLQ4VwjzG1c
fVIq7qmDuoTdoBF8/ATYA4HmCI7uZhihIC1GXuwh34wOswoZnjI0XSR97s87GJtjJQO2NZ7TKoDu
8PU03RVlYBexzFsY01dWlqjjWAWY5RlHWFJvFzSoMDL5LDwSbqgKioPLPecz8qxRnhkL2WhCp5u0
WERH9AjfurxT8REhgup/pzgHTUoZstEqhlC/TPalijKMkvzeOa0euhvSfOtQHhBuJUd55PepWEnV
2hx11Pu6E0W9g7lU+gnwrd3UgmMAByyEt7UmeZc/JesVvzZGeYiRLn1UpTBGOn0xqqtgxcGUK6+z
/l7zpz1xbYf2D6mWQqCcSa9b8slgSCc4VeUmiZ+D9KfaV7JnebVrlpALylJ3kA95fgvJDDO3uYQ1
ZE1f/xYLzTJ0qNFKog59FIBdrxKAW1BAnQ+aE7AQ507/Q3IaFLNjlxvZmPbgOhBjBMbwCxgoyNJ+
MkbY636Q6iCZstVvYgzhSE5//QcCeKzToWoi4IyYi9ElGjtfzFkDNjhMJDSuAfYMZDoAMF/rPag+
c/cPqDp49qi9DQUzjoYgI1j96Eb2YM5pvPiBaMT+gTXya192b7U66uxb6Vi0tZWP5+Ue9xJYhrzU
G7bljwKwQ9wUd6nPc17mLQHWAPD/oM+pQuHhcxgtBhCuSFlMgC6QwzlkLoRWlqvebXfNBnLg3K4q
c4mApIL7wdDIZMlne6GpWGVi4oOajxDpju8iJ/UiPwQA3SW6WuYBTTtOufw9RaM/K/JiDcw/0NP6
QgeWVk03dNNCikbhVfBGJl6LZ/1a20MVhDBkBZzAQ7bpkj0qyuFcLpUco5EliEiiVAhGQztDi7kN
CKYdkpLKoGDELUjtnZ4p9RJLPbo5r7nhdhbanyq4is2bWrBjxYGgZ/2Xfgi5GGZWXxIvjQ/D1AL7
tB4UpcEHjZ/mHBCY8WouIdNtm8cJ79RFtwvDqf7mIlNYvqOLGnQxQHBPqJI/+45WovBnZRG+K2m4
iE8tBt+7rXaL4eXkCsqA14Ez3l6+Q5hLBesK5p+AdQTXBRVQSyVSxUnAc5X4Dp4bMJk+qnZwj8K2
LaDpy8trWJu6NkilUVE/Np064fk4GKOTW8LWzDu/H5afnIWxbkfoh6EACAIKFcNdnz9mUKdxHUHR
/Cxdy43dghkfA2Xz4ixHMuhVPAsnYOsSW+hQDsxRgdhwt5OVwa3/AsqL8k4vEpxX1HRAyRW8TaMP
nGdiWy8k2AFJMtn9jUjy/5H7wmKFdSh9gakOnAbwKKr0GUqVFOTyAAyrMyNblQAaiPzm8E5OdOIu
lHVJgi8FtBvA45N33edPLcdZ1UhaQXyo2BHuMbTQnsONsZHBIBle88IPM96t7VHPjVZZlCHVS2KP
UF+k3iKC/nByLHDIpe74iztCx/LZtUHqkDRdKaRdBoMYMJth0ZRBvhRudLSZ4sTuIE4LNUFn4NYC
WAEBdJgWST9AHEf7cAM68KzQE7JQQrGPZjrg+b8CX0f/TnsE7VrmfOd4rk1STqvHUMTtZphs9Ltm
iu3SuFOSp8tnk/05P5ZFxbkwK7O2UyN8Tum6zH5Z5qGVH79hQtUBYjTAKm7SjB5dGJq9hdnV8ziH
rjj8NGPQi0a7y0ZYIcZYGaG+VTLGgaIBT3Ju2vQwWdO+i4JNrpmaXVfqKU8hyRWOT3Ox8G5G5gdc
GaY+oJjn1qyG2KShGI6DhlHcrD6GAa/jxT5oKzvEP1eVi7StRKvRsMB+Xx1jUPAJEAjtMP4ruuoB
wG738vfkLYv8+8qcrhedVkowF5gYtwljZ9L9wOBps7DQtIDffPgGFT70UpKrQIxRNAUTycO4Qf15
vEH58kn1y2seWJ2ZgILdAeA+5PNoZVCheMoGuWnzoMPrqcPEL5Eg1f+SNqTelH2HtQJL+22MphgU
8hIakws5WfiCeRB53fwi6w1nn5hJw9oMdbciKjV1l2JN2TR4yARPlmi4MyQZlb4/quAvRpkivBd0
DIzm9Z1sLbEz1pYdl5Ff5uLrZa9hBsnVmqlTaIazbmq53p0HXDrgfhGnvy8b4G3h+zFZ+aWIflAq
9WQL9xkqwAqyh8kRfTKrIXDZDNmH4GMLqTM3DBMugwHGOuWpnDE2VGFcqdPty2viWaGOmpngYdQF
IboU00s5nNL8XHFvTWZagNwDqh8gX8Vj/fNxttqibJbMwkpcdS+5Gcilq1+d3aGbDa72O+44Ntlo
+lmCYhl6/4ZoiV+I1LMS9MRBr3RAyS++5qMi4rR+vvvnLcsbqSF//CVjVBAJK8xwLiOMCXG/ryV9
UyQFxo/jXdGP2zFeJM6GsWPxanXU1xzyxJxCQe3O6Zu6b26Kwh5V1GCc0S+uRAxCic9zub/sJMyT
tTJJpepxNIvBaGGNannIp4fOeL78+8y68XrHqNhY9K08SKWEo+uTRI487oIbwpmko3+1nEDUdODd
MSxUG1i+SDkQoAeCxfzslXKpl+I8ND3giYOrlXbzILROfUpPQK87xqa7EnoXA5AoJvHyVka6sLZM
z30tbQJ+YolYxohUu9F3/9TruDcOY9sUGfeNgsFYUArSDbMARc8lRtcTiDYyv5F7EiEZU+3shfC9
xr6W8HscPJvUcZilQRnTEDbJzEiwIVWPErnC7M9uAuwwZIc3l32Hcf4+LZI6Du1kSv9c4v0UQqm8
dArovk5GaSfLdsx5r2Ty51On/ZM16iQ0SmMUKUknJcs23wgKuyDTpNUzxqYKb3ZN3OZFjXRc2V1e
JitZ+WSZcldBS8Oil/FhB4iuReAL+aWiWl7vMk8O+HSNnG2k84cKrflknGGNtI36F8mNb/8fjw1t
RkcGiejNd9pj6xW+f4HV7dqpWpToAS48/VQ8VH54C289gjPNJ6DzDC2Iy1+UcfN9MkelC6kxFQWU
3mAuuxehGbFcy7wRHFas/mSDys+1IohnMSKvDyjw2PVd5paOhbCWxJjJ/W5l9ZNFsrGrj9jnMQY8
iIN2oCPGI8SrnQ7OubyB2ZMQ7p14n5GVFIGWG8IluqmDR5R+Yc1gz28s1cTt7msCGP7GDcqcG1Xw
UdtwI48XPNnfFGP4QKspuvVFiiM2oyQoO607y6d/sE+lI4CsZ9lPHhnb4t4TjOyF0I7/a48+Ckps
pVI4Gh0QOWNjCxY4BcEafOp7u27e+6h/QMHFDDMrm1RePatFaCUpbNaBJ+6bXYx6demIo7NcqTbE
Bxav9rtHy505wZR5JlZ2qTMxi0QFREcKrQWPhnlrZM+58viNYwd9L00kz3H04z47aCCoZq6Bh+Jc
a4ex8lUhcrTxe7FkZYU6BqE592NdTh1a7fo+ciADHnoqWFEtdMbmwg65UHW2WxomDoGBhOILsWYe
JbE45XVHal8AqLyPPvc/tVN0JWwqsCgIvOlxpl+uDFJ7JelQFtPDqiMAtXfsBADWwV/iK2mBiajY
lr8ubxzrsYf68McKqZ1L41mtzBwGW+89jYfuh5KTEQcMJ4OF595yubVbsoYv1+3KJLWNgmpVtVHC
pA7ZnelY+OALmv8aXw0Ah+ftbLmcJTL9H4TIuo4mA1QpqHMXlCMomOuhOy/QhoPMyJuA0b/IbSQv
xqt1RzB4U20HgfO9KGOhwIf3EVpUdDY6JpIxTEsOhz22T6oz3Ee1N4Eu3O2ewh/VSa287wXuD5N0
Gmr0gj5JbdGdxf0E/Nb8CIA+Ul8T1eg/4HRjbuXKGvVp5cwQ66EsUdM5kenXZTvYYOO/ItQUBfdz
svfx99ekSQjSLoqiJMLSoujFWu5C7a5Lnzi+Qnzvi2+uFkQdB1OdEKMl7BjGbhSna5Bhg9y9s+XK
tjTb/CFk9vCYAdPDscv7kNSZgFxxN2oG1hacyQy4dLCAIQKvtZNCjIaHped9SPLvq3QiVMxMkgQs
0pKfgD3p2hTsYJzUlpnBrz4k9WSQZlFUm54c8lA6l6l4Ewz6KevmnVopOyGSJofzBYmrXdo56snQ
aEojlia+YKbGmY1B1NumwyQx3g9iPV3nSvs8ZqOrLx1YmIF/L7Rpy/kLWPc7jrpBZn0hukXP/gyN
OFXymKBCkdrAMqJ1cSDiGKEtOIQ/xcwcaw9hDr4cCMt51oap9wua0iBh0FPitPqGTHKRsZzwKO1N
0BVw+9HsZQLDoEJz5yuvbWmFIkYOYC0q7dlpX7TjXNsS0CBbgkFbPPWo/5Kesltus5+1wxgu/m2Y
cqm2KaO41/B9syO5GlMvBCpm2Utedst7f7JIBxX0ZQAKgSCr+QWpoURD3nclMm4TOE29sWMIsu7S
vSrgaiT0NGPntX+9P7d5c6SsCLS2TEUCrC8W8hYvmNFpjua+vJ0QVKVbEJM4pU+eTLwNZUWDtUEq
GiylmIjViKVimal2G8Yv1cgJBsw1gdAWRFug9NJozfkEYqVKMuE1IfS1LSsYUA3c7xy+lQnqs+EJ
v5RShHKkurF+tG9kgKt0NAghvhZvYC66Mg8V0Z/SHzl2GfN3CkgXQMZA5HS/6N1lyTQ1oonkuoUw
nFMGEJs3hCr2zEYPXEkyZEeRlsQx60Q7yOM4H6Q4ynk+wzwZH38EPaQatmFWZRVeFqMj78mNFV1L
V+2RMHrw5pyZWwnCF5SeLFC+0N1gUQUxYWmiUNkOv6Z0Pxenyx+U6Y0IZjIEVDEcTjdF41boRqmb
u3MM1tRBKG1hfmzKl8tGWKVJYHY/rJCIuroBU7XUhSaAlflW32AQxEv31eJaoLu8yXeSp24FVxG2
E7fly14dxl1kRVLQMqLqPak0LVMk4p00A7QQOyXgGF6+AV5Ys8PIkxzxOIFIHiW8gLdi5r4pKJ2b
UD7BA426HrtYFiZxkvGgf1VBz1b4uexXz8Yjms0IL160Vw176ninkmeVvpmkJEukCCVggN3Jg4ZU
DhM3I88LzHDeAqS15VEUMksXQIL/Xin1jY1uSKc+x0pJsbK8U7bpaXJq0D3K2z8gGWbehh/WVBIf
Vp6ktkElNLOIl+/b5I4v/QbYaIDdm9lt3dG9Alt5auMNxVXw5tklIWFlN5zlCRohZD9dye8eGuSn
z6RmUnltaYPn+Arz99BJ4FdOOFuqUkdHBd23OoYIAPNe8iGZuolrWzGgDSCAx1DdYlwstzE/yTmw
zBRn9ZmpvLyv5brAxDWJcOnL/IL6bOm0o23eZ3fdJjDstOXlk7x1kn9ffWAZCgG4qdAeETezQ2Sq
21sw6zrBQ/EUbc1fAL5wLLJjw2+/pamSiqCtMq0injTcxahtWBFYBlSeEjvPb6gkCsLbcdxI8Bst
c0TpR5scZ6QWAycX5n08KtqosWhFQQcriXle6iur4NRJeN+KiitiqYWCBtqscx0BNjOfsrDwoDW4
4Xgd72NRoaSdGpBgq+Ry9/rMlp9qJ/SCwrEsN4zt6MW0Fa/aKJpTL670F8c2Z4m0YKgi5UtRh1gi
BrF6BywbZ19pHRHUyoQ2LrGbO9B7J3ytSWYuQRC14GgAURjdX1KDMBHqcvznSZ9vwZYA0qDArvaF
wy3oETeg32zo1f22RTljoVqQTUzh8uGbdY8z5oWevmtV2wjt1BHvw5vxAfqJ0J/MuT0t5uddmaY8
NGwH4DYU3MRxYOzb1DwpaexaevkdR12ZoRxVlzsoCZZLd66qn7L1ZAwvhfDG8RSml65sUF66jLFS
mgtszA7kAo5z6mU/i/vQ6+zRskWUs9302hLsAe2KnxzTzHOOTJAAEQkekQrLaP8XqVS+30Kik27n
J0I3gMdubFvgVq7+YECRZ5H8+yosx4KVaMsIi+L02Ko3U8I5d7zfJ36z+n016qBAl+HY5YBW6/HV
oCnfifOqAfJ8wIVEKJl9tjBUXVdAVAyxMdr042BHwQ8r4sgCsF3iwwZ1SZtN09fZBBvGINm9Mtpa
jcEYrMiozpddgDjX1yP8YYnygHzQSlEpGwAXVLCnN0rvl3H7lIi1rZsdSsnqlbWAf6md4ofLhtkH
+MMw5QjVpIx5rGOJXfgSx3+HJuC/T5dNMIvjCIHQ1ALjBFDb1MkqQnlM46JFkMhsIsghHarAFUAI
5jRPoZN50e2UeAvHA5kL+zBKt6bMpMstlKtwQ/cbscxtsz71dcNLqMi+fNk3TUXpX4LiokXDdzKk
yUNsoQaYPnUPEQbhp614DRoXB2PTTnHilsKZ52pljwqEoZoJ5ixWpEZVYFBSrjFWrNxFM+CG1UuI
UDH+6meXs3/MrHFllNq/AXQK0FFAebr5EV8RJXXBK7Z1DA4wEBvxZwjZO/f7m5rUW6BPFXWycpQg
R0d04rsBeHvCZqi6OhD+CdRqY67gI+ez0nOvlQJ5TiWtcQqgdjCM4bEyZE4sYTbB8N7/11VMKpig
rDINeoxlqSftR+UX95E/X5POrGxDquiG6yqcXTOpkFJXhhiaKexpuMMelG1+Sp28JLI0d5LXPfIQ
NexdMwyQqQFNA86mz/EYJPC9IGT4hKp5Hyx7MXxpFP+yI7J36cMECderS2WUKi2ICvhhXbzN1p2y
cKBc/yFQfRigspl2qCd9GHG6yBCf5cdes7gaJO17V3FqKBbny7eYHlAG+rBJnWhLU/pKUGCTUPLi
IegIdxpg+rLfbbIND27I+4LUSRaFzjKFmWxSc9UVe4gx8QIi0+t0iITrAJXLX8as8tEyBiVG2IVy
KpYTe1nrdO90+cleD21pd9klmNAfZWWPOlWyGDZZKpOLE1MHTzpUgk65Y52Hl7y3Q5/L28eM9ytz
1KEyykJUigLm1E24hcZ0akPDhQzLZujWVQ7o+ixO6suOGyuTZE9XXm/JRZTXIky2XngXb+cToesL
MGQV3gx30b58/h+/KHWQtVKeU6NFn1fcL5Alh7aCp9oSmOST/f/8OakTHaYYOSgmrA2TnKhrgUnG
+acbQfTB+VyaxL2/3Na6iYIlxn3AlUG5f6LNyjIB0wtwISF5izcEXChyYXf/wSl/26EfnYFQd3Gt
orcDECPg7MrWADRl9sVj8i2BChD/fNii8uB8BMWxQLpW6qZfIKgJYemdstF/BLZ6bJCCcEf8mS9b
sMqDIwLSIhLNmhBU/dwpIz4i4XfziVrxbgR78veY0VCB/LBEeYcYT3WZEEvW/QQxln36ONg1yoFJ
TkicfG73mHmFGSbI8i2AsSEG8fmkiVM8NHkXId2/J4K69TkBd4HhoUCWom0k28lk60D3aQ6/DskM
zCvT1CE3+mY0skJoUSZbQKSPfOc04eLpPBw7L/mbr4bBM0idcoiwKgVqWCTJIqX7yBFEO3DlXb6r
oEigbkUMcnqcyML7vtR+prq4GHEJV5Vv5Y0lgbglBwBWcJK3/CiDY9Yr3eKRmwex/fVjV6lL3VRD
WZZqsqvXxYMBlRHB6f3hqb/+A40R8ltfAsxqG6nLfImEph4sfFUVDQKU6sNn/WRuCKJDxDUR2iOQ
Vq895H3RvubchKwNRa0JvH64eWWDLjjFiZobaYY8Yglu9eClne84u8czQO2eVA+93C3IvshAIcH5
Dc/LIQUoxtrMO8J8nP7iWGRdtuslUTsH1vtZ1MFriooMNFTwwrk3bwYbWlcOBgqDXyH/VJA10Pun
orkKRKMmytYXAN4UQZ7MQsRRNyZSWFx+hApDvRavSQrY4XUlQg6KS9jAM0udfm0SllHD9CRYWuxo
Zz0o/wxx+wXOpD8ZjnY7uoo3H/iy7Kx0bb1gKgxA1qlJcijsIvs0gN48SuCHyY/S2wJ6mD9Q2WJF
gLU5yoeqOlDTZSLmfJyO9EoAwVB4a7oiVF3KB8Up9mh8OBw34n1dyo3kSJsiXYdRzS5teT8drecA
8HBoxL71O/KC7bm63rx1UnEgkKw5kRuYrMFG0xinWREciNnwVsYKN+vPSeUzUNYLa7BhAB10K892
9pOoUHSH/FFV7GqbgTRbx4LtGuQGicOXb2IFBMMEEBCNeYjg0S8+a26tWTaC5izexneyY+qwDp4R
v8D8OEJ55CU1t97MbDmvjVIelDZm0TZS1J6jo9RDUiH5We7rmpDy45Wmh5voAPrBb9FkKmuzlA/p
+aIXbQuz41557UBY122F9P/ZDsNrbkWfdSzX5ij/Sbt8aqsRn7b1iOZq7GGMSbsdPAKMT/4eCp4j
MfwVGAEgBdDSxgVC8yiVTQDobjPVsFe+oJ3eb4SrCqT2ACAHIK8EXubUcEfiGf6DASNQxmgikJ0q
XfU2raqQgwFGG+1Vm+4UXrngvcRHRfNPBqiwqhSWsUTjUp+Lrj8JXQxtoqT3pmByunq4Ac98aodF
ONhDVwFCKhtbTuBh7CLsq7oogukE4qBUat6HSyNbxUC+Kil7Zq5k4K2IAsy2BCCYe0EzEp1P5sif
s3ooZuocNZne1+8X9Hwl/crx8q6PUKZOba4iDeNu/mSM/PvKmJIsIyQssLbBr1/es4Ffwgt5Jwb2
9Bi64MXkfEyeQWozs7kVFBDI12dhK1xrPvAI0FK7M07trrgVbhTh/0j7st22labbJyLQnMlbDpps
WZ7iQTeEnMSc55lP/692ztmhWoQ6yQfsiw0EcKmb1VXV1avW4oca3udjcmMex14a1X15nDAsMj1T
NKCRgfSD1qmBy38qXzyEqghpbGD/1QvyvUDUK3AzN9RdEM2hmLESiQXslWnrnksFELybYCe/97y3
7KWY+vWMYhgg5EHbhlmoOqpyDOHZElSDUFwGuiQ7eM60Bn1keIugusILqW5x0/LiB8Xjzf+3ykRy
6MQTgLvM4kgCGzROik32XW23hVW2UEVT7WQngAqE04Vd6ACcLZWJ4/2UZaj7fFzttuGGRvFfHQDu
VWcxts0WxwTwgTLVThG2lMo7K+lXZ0N4TG6AfhZtYdftobTMaxQt+uvMJlMNQKg3F70aNoVNfAeY
/CExrPpdegN1yypruTPYS93S+V6yGHmPeG1vRthL40ghLJCq9K0OuiSD3YeWtgpcsH28X48Ci0fk
9xJZjb44IkqUJl5xHNSfaXoS8xtVLv8p0syM0H2ehTa0jsSu0mGkN7TbSp0eRAKgbOx9qhmYeI1s
49fkXfb9zZjFd2mmWEWXbMpcevvf1spEWH9Kuq72heIo9E9ddPCm+2rkNLx528nEVEFqFA/tF6w0
D9DdmOxEeEm7l/9tHUx0acSoynoZ26n6+vdeMh91L//AmIf7v5lhwokOYOykVlhL5m0Dda8nG0l/
uG6C/omLemLmGEzwiLIob0MRJoLyWZAeQ/nRxL7xXxV5n4UJHqoU4IYa0S8fV4956r81RFwXQ857
veQEKZMJGEUQaKnf4QAHQ+BMeWB36b/IA8+ChMHyvfdZockBwZ41jrGWncQBwyPFLdJnL622kzW3
DFrMK6DqMjXNMNSL2XVRbVs9HGFRWWtQW0fZJfmb/j6/xU3Myh6y9sCFuS9G3t8m2UhoNKUc9DI+
WIlxul0BCisoyh2CF8oky38EXnSPmTW2rPR8kXQarIUquqIN1In8N6N4ve7rSz1sHZuHwhWalJjG
YJy9bsawav26PjZaj4uHECUHjDFUu7GKI0ywRsMuR4P4FrRo5UukJ9WKKOGwbRRS86CoX9pdzLkz
RJE2ZTFgBzwzEwnJKKrFIJQ1CiPyCTrEG7Ai+hvKwqbnToeSmrxh8jpGfdTRN/A9D9pPl3rNPhMm
c63RYz+q6qPfPLZA3ebyQ18MdqsDIDrxEJMLX5eq6n6pSkL+jeVirBoihH4DY2l2M5nvk7jP8tX1
b7tw7g0RTOESikxVBJ/deYKro9Yrq0ipjkb2WbYPmcYpspaerAyRUqvJCgZZL9pokR51eiqY1dck
DZWFzb9laJzjTQ7NwsztN1r295nszCLziUgheGrSw2KiVD+zpthIcRranUI4dzoaei9cwTA0E/Ip
dEqXccWp0QOhLGL0AQIfg495cRdp48M4yit1CB9TKMZsJbH+ef17LboExgRAxQGqY5GdvMwHvzI6
urguIWiqbNJuWJm88eZFJ58ZYaoeb1Q8rRSM6jhILwLuH6Jh7PzpUyyAIwwK5/qKpCUXpFx4mAcG
35PKHmkx0/oyC9FPMbye7ASxHqwkC+UN8cfQ1vWy+TGJifiaB0q/lUsMe04G5FdEsKKjT5n6jtzU
71GVJI6M7t6PMprIoTS1ZN14GrHq3gAJZNwohSXGQv7YVJJshdOgOLFOcvv6UpbKYIwCqJoEFBqO
lU6/3qxcbGo9xlFDvqmcQLIy0Elhvrm5AU873D19rnaFbfYW71ljySdA0w7FKmC3wBzEJIFOkryq
9vviKEu1FQN0WY+5Ew89b3ULqQ1W4HegToUxdpCkiJV4DPM8Q+wtXyDDvS426ZZez/C2yEXN8ryC
OcVNMggoJuDoffkyxWC7H79f/1hLTg644BdVoEHn0s6/Fc4PMQpJqI5xTBDAR/3JqDDhW+ouCHbe
kII4fi7yDDKnirQVfkzu18cktN6oBGz1HhZ2CA7hbtOvqlOu2OqLtPmD+/WSg9DEDRoBSpHMsluG
SV2VXi1Wx1zekeBFqFeS/nx9N5dmRKCei23URWwmRtLOtzNQ+9BXpZG2KUHaj1JLsEUfT7TmurLk
n6Gy4d6r6Qdi469E2ToxBg5ee7ZRWQal3tTpUOGJNnum72r0MQ+kdODQ5J2wxSw2t8V4Y5KMpp9W
sCUf6HNw6Hr3xSaDIuQvgduJM362cLuAxNTvpTGbCUpJ3Ce9BpuJiQV/3CRDbBGttpRasq5/t0XX
mFlirkqS75eaFGFhFYEyUp7uxaJf13Gxvm5mMTJiAg03SAJ62Qt22UDTg8EQMiRlwCBEp//mbXU7
BW2NbyNWOcI9D0+ytDAZM8OiCmOYKKCncRaKpXFsSJ+Q8hhrkAUSP9QWSlbhD86yFkIierlYlAwy
aRhjgkgTNgWApehEUhQJZOH3rQAEhLDOV/1mwrw+j4uR+hnr83N7TAxJgiBt/AB9SGEwLV98Uwnv
IWlp3xT4HhSBIXFyQRgf5ioQkL1YHhv9Y+w3knmq8+2/7BoluAOuwkSeZNxb7/VK7bqRdqeJTYcr
MaAAbhrLvwfd9wevZF/cs5k1xsU1QUaAz2AtTZ/G8LsafF5fztJhVSj1DeAp+I8FjHpaoJRSV5ZH
ufF/SGDWiorOneR0F8sRj7mc4l0vvr+BYhMa1OKlCJUHMbMg8dXqGEDOrF13GyqzRfGBPAgBrfuv
GWICnmJkSdDEMBTBsWWQ6stg4Kz4nM+LH8cUiQqtCcjMsFfLPEWfAXUbTRvZFs1fULHTQXvKZweh
BNvc8mbCFiMRyAT+s8h0VHR9MEdCV1Y47deLWrmOSwzHlM5EyaZAQWP+uO4gi9lDhWI4Sj/ZIBeg
d5LUiTcWEr0DTV+CEHgc3SuOjvsPUNr/lhkBd5dk3BCoIAoT+wKCGZkmJqiddq0bAuYiP6ZbAmIr
f/VP2zm3xWznmCVqV4SwFX8aD94aM+IgvRV+0mlUyUl2Jh+YsXTvmhfZzL2rGNB1IBntydoS+HQm
W3mJd81GC6wQrSu7Qk7G3JET3CCtcDG6S+Fxbpw5F63nyzL4U9F1LiOn9oAyDaxRO3Echk0rBJgd
8IHRqWJCAX1MWimnSRP0wE9P9LVQgbx9pGylbeMGG7Kpw1VIOFXAhYeyBpm8Iii1PEoTDBrfWrc+
oRmHtpVOhRKVlXaTcUnl2JjJ2mO+YWz03RDrsCdWfe7W7aBtClyYHUjrKFYVNbLzTzsK0R7gobCt
bJ+jSbwo02UlOVVO1Fn1nbipNs2ueMF0xh5ige51c2xU+7W8/6zp7NhC0DWl2erJySiJvgE9m3or
TfrI+2qLbmJCNQPdNhPgC+ac+2FZRIWZpScgkIG6GPfCXQIsS1BbVOCNqx28uKqZOeaoS0atxoUK
c71dG2DJH7bxQ+DUELQ84UnyMXV6AAV5l84lowiclABG1lGUMJ6STEEahmX0ZTSBAIq6SX+C8fTZ
eAo2wzpw21eeLCl7xOnHoz0d3GZw2YXV88oxC5MxKzDsdUobzCh568Z8HX1Ogb944EwcbVU3qXQN
C9FDch+UPAqTE2Xs8mtgnxKoY+muJjpQrlkJDq8evsh7v5b12yJTBg3NKAx5AYvGvqPEAQooD6Ei
10ZAIxcAQLkU2cGFs9HPM68jWKvMZnZKLw2ZIsQnvXSq3DJ2zSFde7d9AiaRr3Dm2dyu/9KxmO8t
66dFAa7T2E9O2e0kQV3B3+l2nkMxi8Lyx4+/vhyya2R6qJ6iJ3JkwB7B/L4JFLTyHtthhxIGe3sD
jtMf16MLz3nYeTZImkGMdArwKYXbGAKzvgstwMrSSidv7eguccdNIPCCDedLsledypdNYfSwSvQ4
MUaPTO+74OgU4T69Q1EQ3H1lL/jMvn61HGZXuAwMOkJWw3dq1Sq2VEc3tVNQPlH5OIfLhUQ98cJT
FSgdqgalm2InEw282QwRMeKTfAAbtggOCAqFpnRTsS0XNhV4vqWPOHitX3G+J1vVfy30t2n2e7ZR
BcqkEqapQmiHuh4sW1thrdzwqvplzwEFKWQO8bBwcbuLo7ZpG0WJT2BeUy3KO5zu8FTf36vr0Slb
K1vzJOC5JpnTGOZJ7xFBj08SRJ5/6QA+CTYgJYCU7RqKfnaub+dSxjChV6DitcrEEDWTMZRBrwdR
6OKTAp3D/nngPWks5ofZ36f2Z24JLqa2SE38/aEoLJJ969XHlktjvLwIwH/QS5MB4mYqwKTUwxaj
uPGpay2gcf3NsIXy34dg17IlqlZ3ylfoxkuP17duqSwzKejo/1mlkXW2tEHKxbxTyvikGZEdTmu1
xCRVnFm1yKtwF0/bzBLzkUQFwummCkuZacnfJQhuYrgotQbPBsaZjjoARe4ovqV8AGP9fH2VF73K
r/OGKV2qWaWZFySScStNha5ic4ssr99FQQUCSInCFVg0MdJa+dkBbDeJ2w669CgZmbiL1AYN20zK
nFKZDJ8TWhe/9e+fwz4Zh4MBPTKzRY7EgpsKAplBxDGxdAqhlKWDHguqOGjhU6eefVkoZXlB0UeI
pcgTeJZOAAR2CEY8RDu4qezggXcKL5Bk2GS0gdHfMcBqbKI7dm6xVVO8ByawCJ5xb7Sbbb8Gx/JH
dlOMbqLh/Z1Sxkd7/4PzcRfy1JldxocjWQ0CgPVoMPUeonfwkh7ku+iEVq0TPUTfuJNCC1kK9nQ8
iEBKETPtTPYX8yAPs16LTpQ2SHFDN/yW3YwrDERvRh4YeCH0zG2xnuJB2yLwddiKxT1a7Xn1bObf
OPtH94fJgwidcEegfw3MPzCekskTWB7jEScTCjbJKv7ZmJjO7x3Qtm9AZ+W//o/2mLo0T6LQC9OJ
piToC4QgPRTuui92qfIgbLluyVseU5DGA4kCLYa54HbAdFUGkY3YBqvHL7Vo7vWFZ47JfqpaCn1B
d7MRVuEd7XXma38/YZQLAnXjTb7h7OZCLNFU8IbgOojPB6X681MXJSUaTUOCr/e9Bb5wpYcAcHu6
i4EjsOBDJSgAgrvg4reXHHNulllmE0RTFfppfPKCPRl2SbJLY17UXkhOZ0tjDpoRkJp4Rf7LUSZA
U6HW3tsmsZTekrYteDKNm2Sw8N6rckHxS0Fltj6Wh0BsY0/oIGlwmg6qVW0zJ4nt4FVBx5reKZAs
eX21hfw4XyzbVIaSY+b7YRGfoF2FqrdL7jwz3EFobJ0Kw3oiBlcCj7dEJm4msirUHsES9afoXt1M
NymKtPx2cunN0Hd4qHGOx7CUBGHeVUFXwFHBEW5F7X0OIeoa8t7XzwPPCj0us7TnB1GNXjCs9MOx
zV2ZPBsq58hxThybWTvBQxOhwL6FUWTJ4qZueBCaxRjy+0wbTIScwsoM1BSHy9iLXwOhgh3a4KT7
xbnBjZA8R2BCiBf54GgzYI4Sw0ngIEqoXjEG20sA+vvD+FpwkQVLOXR+vJjwIcuhBuKDOD7FOsRQ
MlxoTVvyXTp5lq1V57pPLHVCzs4WE0iaWAi7UMYCIRtabDW7BaFIb2nAj9j6JyVMl/w/4i7nfEc2
e8fDKOeqDrsqWH7p5VL9oCOF5a3kNN9q3lPRkutr6JrpmoL666I5WIxVmaejGuEzTlC1BIdx6JqP
fYEGIZ0IT3Fjbz94HAw8o+yHDJVhFEQ5Og3qDx2cVUGyUYAAv/4B6fdhK5T5ypjvNw2NVKV4tT6F
QI0W8WPZvZf1gYyxDZrdIr/pwP9w3eJXc+OKyS9Y4iyO5F1OdBF3hJOMXstjtvK2012NQQXI2Hh3
Ke/TLTnKbIFs6Sw0QQ8IM3ax3+kHWoRp22GXYu6c6qfxCtjL+AVNEkrHBIAsZk3Yem9shrieAi04
yQLIfGvTUpK367t36RSwgD4qIFHwQ0ANz4NwkpGylJIMFPPGRmoOPkaFtb/E/GH3KQEsnuFVGWMk
LBYkkfrUjIs6OOmhYhnTOotNGw8KHDeg3nvuBedWmGxCPKXOjbJBu7v4rsUAeAmR1aWjFYBOkIz4
//5wfecWLlHnFpmt0+pGrRrwEJyKN2Wfl4gaGOaCjAT0v99Tfz2CzC/7yStaL2sPalSHBqGim5Ab
Y85Xlihi12lJcJLy72bp213/WXrHMCrsSvLtf1rhf8bYpxK5Lqs8Lv3gNKBR+n3vrYtVuk5eo9FC
hhPWTxFGR6SU8yEXfF6DXjQa76L5hVk690gvG4VuFGBUbtAF07410pazrMsjjJs2BeSpQARczvv5
kTcKsSCakFHvE/Sgp01s4/kiB97lT/SMLmtjgGsImGI1EHEAaUtz+iw+KWXVAho6Jaem7q2BrOrm
vc8PIG65vqzLk3xuhjkAuiyUmRGOyUkp8Fiu3WkNxm1NnnQfzwrj9KQqfDzQDMkpMNq1FgMdF3Rr
jBf/tROcL4YpqzSvyWqMgCWnqXmShJ0WP1zfrIWey7kBppCqjCaNWwUfhazjO6pckNr+N4h1QUPv
hSKfCeEcJt7GMdl3gp6HOQ74PI1/LxkvhvJiNJ/XF8VzNCY2qF4pNVGNTRuC7qENPcdTcicsyCon
ASemi5fhFvuHmWDAGNCHuFCC7Rvggc2ePsSN2yl9RDvO7qRvprDvldSWgOeq6mgtAQGlVIHbd3hd
MqfNWO3lorWqsNsY9WiDQ3F9fQcWuodnP4vt1ntG0kR5gZ+lWhRAYqIY0PcgrgUrDFif/pK8Ha3f
+R6wry7tUI1l5cFYgklITD2Ap2D6uL6gCwA2a4PGslnwyIKxDKq8Sk6+17qm9xwDMCJhBvsznZ7j
uLaMDpxW3eAUlbaKkOo0D693nQHG3rUn/oiGTY8Hml6EZFsIPAYaHZqEtKR7VudxQbSLLv7bJ77O
3Oy3hoJERI3uB7p7qiXflms1snOVyoGgdQT4DtDPH3gj6jhHa/kwQ7EKqAwTQivsW3vYS60+tEVy
Mp96VwHa1HsuIyv5HFeeBbTfjZS71z/Lsp/NLDKnOQrapjZiWASvNB1QrV6z0ZHXvUNF20EJTnjD
v/Tsnpc3EvI91OmAfCaXdVokhSYIa3wT01JUb9N0KZfTH2C+LnPjuR0m8Cq9quVyDjt9nbuq2pe2
mfXvrZ+7rRK1tjDFGzku7ppcefOE5llV27eaiJzt/SqiL1ZroOCVIDCjXwzXtFkEmpxUM76EIkEW
N72CoO5Zx8AWdCI/oVbshveNnTy0r+kTZXrhfd8FT9ZBsvCffebUaXreZWOAXRCib5qHu4u/mrK/
Znmn/D9zK0xh0PgAnauDibFc0ardAm+Lw6bMbPKd9qdNh8tseVlZndtjKgS8oGSCN2FXafedYG59
+NDvNIcSkPh2HVjCljfGfTESxi6RbvQsJBR4y9XiHiajEPdqCs9WTQtyxi4EyTbSMyUlatBPmOx6
a3wELi9CL0WGsy1m3DnOpIGEoPr8UuxS3GFDlzuhV6KiNcgfjFi4i55vMVNW6J5SYggEjvNG0w/a
5fbPfgUF3vU/PImfW2IiUDwmWdKX2FkNAtFUwnXYZqtolX188cmsOpeOfgSxxX2m5nkRU2WYGFZI
Y3o2lXV3q6FxMYIya0f5B7IddIbtZsV13MsW1Nla2XtIH0WF7LUC/YqjC5L2DWhtgWD8k2Kdszqd
/pSZwybVmPqCBlNF9g5YumUavPH/hcpp7pI6E1tGbQJ1aYhTr6yT+9RS9sAYAZ6e7r0f00MLhJG2
qbf07V3k4ZouoQzn28jEGzmQxjYtDQM8fRQMKtxRkpP0vuEjh+lfuhK/dSbSTLVCPLWGj1CMZOaI
N8FBcOnbMTLH2ne4GMmFyhcjy6hHQcZD9ItJSbM0JiTkCSvrRXAC+1ZQKuu8GdZtHv99sSFDRhzK
reCCJYSw7Yy2Gbx6QCGC7+dv0l24i/fhenr8RVCREwsNSk6xcbmbsKiJmJOgiLQL2nkPIGw5xRQv
4vbwBdIQN/nacBQr3+YOeeWi0Xj2mK8XdHWYdCPsUSVzqnUvIER7G4B5UXGYjs47EZc1x/n6mCSR
SxhCzUDBA2/pHAGcy+kaM7XQfRif/kDRhWeNSQl1DpWLHugUWCOfvy7/8lreaSvQqHCHkyTeXjIJ
ITJTEZBvWCveqH75tC0qVzvVD/JtvW5eo4PhNK60ylcY8lUAd52OOngq1tx3g8sIer7FTLYIIIak
1yE+aQsUE9qIYOpWgCuKgFkOOHewy9qJPlBDahiTiAtYrSIuzEaKNflYVZu0xnV3r/PepS+DNEzg
wINQmIDPna33pYL0lQ5l+KOZx9XtqENU2BOrhtfqvYyX1AwFoUB9HmAlxi+lTq+7tmrlY6g1q7wc
IcCZxJYYkn0aBbd1HqWOR5qNnKZuM0qv10/94hrRmAW+FvEMzFTniUgPEmXIAbY+luFbVtzHPBn4
hRobq5sZYFxC0LzI7EQY+DXoo9neWsEV8a7dl60TQ9twcGUoZUL9D2Ngq8y3M24Rs+gqs5/AlBJK
ntdNm3QyqkMQQteCNQK47ymn6ztJd+o8Gc0Xiph9vpOi1kRdbmKhg4JHD4wiJJVmx0PiKgT5PXy5
bu36msSL8YAaqZ1MtXz0+tBF29sVzNbN/ci9bmZ5UcCeoVeKXjCrMRhGUjzKZYmvlzUJRGMwaQ4U
qOXlsVslXuKgv/lx3eKyQ/62yGSFQcxG5MRcRoR6yQoAy3mXha9je/mhfltgzlsSJGOc5Ni6xlF2
UC/WdoBH3HcQ2/Kf033hUk+EOAVX5OuyeqAO8tsukxF6RWnKMIIbdklnC1Jk+aG67psnredkustL
/Lkh5kw3DZBrlYQtlAXTrjvP8YHKn8R41elvmrIXhtYy09frn23hCnRulDnnfa6HYSsiimG6c0uh
ugMG0+QH0FutUwfY2XeOvYVUc7abzKH2E7/X5BH26EsqhYJMGwVYNskp1rxKZekQSKj7oMyqgMqe
nZ3OOtWTgcZAjNQgHKzcly3kX8KDLw5WHnCee5bcf2aLFZ2UpkxRuxC2KjTU2vSgehwowZIBkOGg
5wC6isspXCHUc92IBPkIPm0R4oTlZ+31nLbtkqerCBhQQMFQ3wWD3NgYUdtqo4Rh8+K2jZOjqKJl
5aUHoUpX1/1gaTmoV7EQWpgrLKliXhq+GPeVfBxBEBAA3SQHHicGLq0Ggi4QJMU4HaCTzHFKjTTr
+gHHqdFSJ5beiOyWlW9rzdP1pSy5GXC38GpIhGkXbASFGMWSqftIINmwFv0bw/wMhdzuICTtc4uO
JWMAK0qALap4Art48hUhZ+6bnnhMm3y4y3U9lS3V9GswiZSjbQ6TYjcov9Yt5NZfaoMoOzUfs1fV
rECC3oJ5OG6n96CuUbenQFhGwq4KNfH79R25vMPSvj/qEjyhIaGyBP1D5auapw/iMZLTU14Mbkg6
z5JDMbKkVH1NdO0+IhInei5lVmCfQUKqaJIKDOR5HtfkvOsik4jHanhSvQcQTToduknXV8Yzwma5
UAlSU27EYxCmVmhgZEs7JLwaYTEmz5fCZDq5F/WWVKN4zN6GFW6RLh3pGx5b1FwaNCV5B2XRp2Y7
xyQ4Xayi1mxa8ai0rR02itV3TxPE5pKnmnCqBHHhUNJxYUD8UTVj/I1ZWikOU0n8ELbW4aNiV4fS
NvKV4XiBpTyra4qT6D1n6Nz49a+/HBrkmL+WRGCpL1hcc7H3p2zEwSk8QORvU2/XC8/XTSzkb6oA
bmhoxGNa+AJOHOhVFFaaeDS6ol7JKBtWLZ6S7aDX7jy/2jdVs1KacCfXEW8KdMEvTUPGVQctAIDi
WSKevBs9w+xq8Wga2c6rxF3Vqrsu/Hs4iAK9DbTcQQaFl3H21lEkoxIWhUSOVWackOm+a+A0zb0y
5xwz8XIrIeGH2WTqJQYmB6nLzvpso0/KsJUTgipBgkzu4Jgr9abcNzfSc3pbb+uDbIs70U42oBe9
5869XNYo59aZmmgq6sGsTFhvHGIX9/U63NM2LVjnuGDRhbOOHjfw2kB5AWCD/HG+0nAUNUExlAmN
2mIbb9IHKqUggWIPzTcqqCnxdDwvT+CZQbZbqnhpLDSSMB1D4wlJC6hcW3O8lOeRlwn+3Azd49kX
zJoqrHIoMR41sq0bkD7JPcdJLn0eFsBCIetouGFAgvER1csko1Km6RhVD4X5LpZ3vrK9fqIvE9m5
CcYRvNzLwKxPpmOZPLXxzahHtjS8k7LHoDOIDyMevvEyEsOehvAI6MkCd3CuE2HQvHE6isV7GL4o
I/hPyM4jt1KQudeXtrh7EN2mHB4mTjXjdyZoKiCSXk9H3PL3lS67gVatlGHgZOUlN6Dv4ADsKGi9
sgc5EX2grvppPGIw96EnBNyygcxJKjwbzFeqwwhjeCps6N5e9nILkyv/4Go6IHZEAaTKQEvp3JlT
35w6VerGI8RdtpICUZ60BoMBJ0UtxgLUTCYCHjpXGDA+NzOqA4Tr8hJ5H89hp9idGgvkCBadgDEg
IJOBiH993QsWggHtUkOyFPA+FZCnc4t9Y4ytrhQirkiy6mipadgmUK5i+12MtZfrthY8ToSfoR0B
UR4M2zCrk8SmrQrQrx3V7D0F9R6UHHldq4XyAgUnBOUhRIw73wXdpdHHFREH5MHsVsNE77CNnEcM
ZoEMIbkDyR8GKPjCvUvrgt7rFxMjphZZvL/nx6oykJYco/i2G26z/MZXOVCSBTAh9PhmNqTz72TE
bR+qBmyIrQX5Taqxpd50N9VmiuwapEWYN32JVzzvWDhYsGrIIu4bdPCU+WL+ZCpa6Tew6kObkhQt
KCCNhhMhlrfvtxHm9A5TruRjR7dvvO/lvRK9ZA2PboH+0PPWEbZPM0D6i6VQ/p3z7UvruKO0I+QI
yGJ3l2T5xkhGvIB2fehovWolasg5WIurAg+IiZsa6k72KDcJpC9jM8OqtN6WI2UfRf6t0gzO9TO1
kKBAvPPbDLN55pBL8HksTAuLwMGhe2wM7VsWJw9eqK/lUtmIBU/OfHFpuOYinIu4v7N0cYohtZFa
T+SYkPygVMKnIRR7Qc3+ZQdnZmjomhUQYSw3UyKM5NgrndVDZ6YVjiO+1fUNXFoMfIM+1+ECD4az
cyvtWOfxmMPFVXODJ0lLEh/HgTfCuWiEMsKo0MkA8TiTa/HpR63UNVQqWvsAqQzNalRBscJS+nl9
NUsHFvtPcMsBKSey7vlqakHRlEIQpyOaPA+llt0RgTfwwTPBfJZRqlFQYAr3OAQ3jXkTFDyA7+Jm
zdbABJ2slsOhkVHWJWp8K3r9nagO9lgE9vWtWsp8861iTk6rYsYBNF1Yhxwfmli2haD7aHrRrYzo
9e9N4aprUEIgUIawhWqWQ19zErXxWAyvorrpssgSy5fG/LxuZgF1pgBxCVw0EGCICWzMGXSzHbxK
GHFtEVcBWEkyMBt/8QCBmjK1uLiLpS81t8dsoax18RTEsCdshpW86jDmHjlgjqRv3eNKpLNnK66O
Js10bCjXFNyvFXR6MBzDnCWxH5Qmx8wiXp9Hl+JLBoBYv6RdIyt8anjuTr2NNYfDhDiEigzSOkxX
KauHOkiJNx3jMbOU8t4vVdtUPduLn/VC5fjkUgEo6uA+wPJQM1/cr3sSlSP+dQJXZXAvuSX4uLTb
yW5vCYgW/RUPx7boMXN7zBckU4gqisAeZf7MVtPGcMZDvKVqmtqdwHswXTpyOnh5FPCZEhlDrkx0
Ap6a9AFCB3mobv07OkYVPky6JYP0CAghysgZP0Xf/L/l4kbFKc7t0pA2yySV32rVFKgTeqYrPdqb
hiMEvLVRt7vwk9namMiLHrCXdTIib10ExrdRJOP7MMXlvg6UZFXJg+Y7hTaFazmW0qMGYexnNTX9
YBuKtW7XoZj/SAy8p2YYFNiZYhg9dq2AAeACgysQ/xqixKnjwThxIsaSd+M6g2ocX5m+tJ7vjERi
sQkDfYTymP9YbT3NSgCh9Nf9qr+VvwV3I5B/wGdzeT4W8OGgwpwZZk6xIglmHfnqiNfl/CWtMe0M
uRqw/dBw5W2M78mLaHd3ZJPYLQ8vsxS1ZqbZeeAh0cYwDBCNu+LQiN+MbhcM6+v7yjPBlJtmFvvg
L1VwXexLjG1/GsqPfKo5lctX9c263HwhzJ0gJVOfeSUWQjG/Vb8a9952lK3amT49sIhJrwXGi4QN
ZKP4Mk5LUXhumznKWirQJ2Z8P//krVNXfNUcXH525a22KtYVj8CIuiG7Uh3PUrgcouy8mIxPx0LL
cq+djiMRZGfIuskifQryG7RFwEEC9dlN34eR22UCxgmuf8vlmAyqU5Gy7OsXd4dMHn3PqHBGSjfa
ViAoNO1yVwJiLa+92h1CW7rh3bsW4zJw3PSaDKITdEDPz2UMGqAUbEcjuEKjZ8oCSeURwC5SYfYz
dHhDY0slnYFHE2gpA5EDkYhza3kgJKSCouORdMquTuuN0MS8wc9FG7MDTyPRLAaTKkZa0HEk8uxp
8F5JwrshcwwYTJCvpy5WgoB65EvnECCJ9dfJwhx8AfQwJYgI3IlXG/COOf332ZqiEATM2giTpnfK
I9lKjdqSFM7c1lIrfB4q2RHyPByUHu0bWtUJpoVOan6n7ICF2Q/EmjBKcOhcsAZSwDLQAppkES4p
6QJM+yxaG8zHg9i2UqeePB7bXbQl9oCyHIkit/3cNhx970Mb246g5wpimHXwEzvNg6bywg2Tp6KQ
CO2UYw+qt+JWXdVf7LkZWuRuY/+B/i/Pl5jjpwfTGA2hh8i619bl4Gi2eCO4WWSD+y7YmD+BJsDb
Iq/441hlZ8y9WJd6rUWgQVRx2jsU0ytDhmycZtGdHb6FB77451JkncVxVolLzMQkxFDuiFlHkBIH
gOArrmjlduMBAkhDnPaGi9iu2GOIYnM9sHJOj8mkLyMMtZKEOD2Nd0KxaBXpU+kX1nUji9F7vkAm
tsWJZkBaFUlSWk9QN0tWwaqzKJD6D8Gq9O+xqWpujwlDQ9HrddvBHnkIMJGS7iBp6kYUdP+ltbDn
QTd5u8jEIFPsFC2TcTRNTUFHOneltNqWI1eVjlMpmsy1X5ChEIAxcVRNbwCUkWkT3ONUWN62vx+i
bfAB2p/OIg6xBIdre6m2nu8pE35IJOSh2MNJo623Ln2rhoSjeJusUkq6aXVuploNoo9ktbENCYZO
5jkR72Qy4QcjIkPpS1+VVuCByDRZdRvpAPpNyqydrtoPsuFerjkhj1X1yoCTlcMJNuWnEdjLdp2u
MWj0+YdcR9fdCFfr81Q2RhkZaw0BtnZBSQvYvxusFMc40F2NHfkT43ncMQCeTaZKlqQA75A63VW5
3LRevumN/iUb+pAXWK+fSai4nC+unNpc6z3UHo2D+T/0RTQB5RRVOYWm4gEqpz/+JejgSkUlO6C8
xbabwQAh+Fk30Mp8uE11CCr7R7TqUYdUD7nghCseudgCLwoy9Mwis8TJFwQ/UWvcp3bxnRziiEQr
UO1a2YsK6DpVx+YFnsWnlrlJJrKqcTeRYGxpXdx+hrVVAKLyFIKvtXXUTwNuc+v/EDQr5ltedJzZ
YpkYK4lZGygpLFPaseLeNCxMWay/FOwx0Sm7Ymn1r7z1flFdXET2mVUm0iJP+qCm/VovhepDZs9R
V607OerNcCM6uL2CypWAzEpapY7xJEIPRr3H5Ys72rUYjWY/hAnFUHgu9a7FDylyC0DY23gn2Jga
2IIIeCfb7eEPvvViBJ6ZZCLw1NYBOFZhUn+SJovOffT/R9qVLcltK8svYgT35ZVrd8++SeK8MKSx
zX3f+fU30brHYqNxBj7yg+0HR0w1wEKhUJWVed/+GbX2T26E2bVOxtuGFtErVMpjvnszg+HOPhWA
8zITrKiDfTUYvxs3hE12ckR/fCVz27wN5u0vlf3FnTLHgoizlJkfqfbHOPn/LjzQWNE8mptJbrGa
ycewLgAfZFhnc+bbziZDJgone2Z+PPBhy9A4gaoKzeFixYU1bRtSBFInkA4pqju6n/u8bWPGIGC7
EO/Q6kdNidq3vq4UrdVrEoMS0CUc5oBoV5N4YCaQiSQDldy4x3KMnU16K+M6wSCEBJskNZgea2QG
ExkXfVUPMZduh/ksxw5aUESEmiJK35cXSd8tg7YlE5K7BZIXMggjwbTfgykJRMqym/s8Lnpm23dv
kIp0G4SDuiWHQeR10aN5ZwaqF3tEpKH9Vuk3oBsHyRZvU1n+vzdKBbopkudZIuF1ltWbRpxu1n7+
jdx/b4IKYVUP8ebBJOsq/9Jab6s6B7Re9ufnjJWy7o1QQatpBcHUgIx7BwDWntQ3JXndlBt1fdSi
588t/RfHMNGJBXk58BRUKjOPsQJYFbl+n0ZMalcYURuBEcLoFpRD33j1GuajxgJQG0NbqGtfSYwX
U9INmzqQR039nRApJG50iJCsmX4HURLe1ce6b6EdoIvGuUZEwwBUuUmV1YI5XYCcOcB+Xf9XbfW8
sEhyTPqC3ZuhgvxmRu0mkUtGDUD/REbv9NvhiwSNBx5DI3NB4EpQIf2EPikNQh0KYeobAwuSlNZp
wf23NRDazj9+xyt2ZigvV2dNqRaSMfwczCSjDoI32OjLg4+VO3jNWxTl7lajT7r605rwgEmVsbcx
R++bCSmp27Wr/kCtsgt4MYoZLXaLpL5ars3WUtRYZK2E+Xxcxa+cXWSsC7OCeFxCEQcE3TSuWwEU
tJrShuxiAaHc5yUB3wPRW1gSR/1W9CiJVkH8A8gyjmHG3QJQJrxegWQt/ksdakubrDnGpCv8MXnc
XAOD5UTpanaT2C597vdjXNMX5sjP2VUT4zapZz0+mzNPFV6Y/bN2E3vRa3Q453WPYNi0jgqIa6wj
rxZDPJE6ehe26YstyRchH2C7y9+22HLFCRPm+s2oB5w9JXv2mSHqQlsghy1qArwlO5p//RTB2pzp
O5k0+p0i+sWiiGPtNlSI5EyIhJk8+8YCujGpB9ZZqAzWj//oPcT7ftRpHzFCq1QzzM2O5E8oiaoO
JD1PZaB5oxuHaeL1R6J+gCJx/i31eZfCOb36bGup87+m5TgYEOE5lw+n4rZAAO3CvrVR9UKtVnAW
x7St1tGeVtSiQH7oycEQqrfW5mA2BpmE4C6czJN1L158Aio4zKMJWgb97NPV6wz+ko/CFp4I3RK4
fjgtWEYgurBFpZ+aGMlmncFWmR2s9lQtbxzf5cQDmjxKSbV8SUp84N4bvxCykApPetknlD74qs5v
WbPAvggGLVy+1HKsQrfk2jpfHqIzvA6mnbiWYxBoRY6a9/9OJQnKAksFyyNoJHWMz1weFnWQ+xZj
csp7JT622aOYcFB+rAiDRF3DNBC04pA9X/59MTVX3SoxH6f226g5CXDdXjWWyjdRaEHGZBS9wrk4
WOcRq0HfDmgDjIBR51FX58ocRll+z2WMmL8ByeFqw20/f9GVR7V3m+gvzhdjLBFjZuDOhzABQLxn
rq5dvIHaSbpt7Sa/W4mtPfRfEtRH45MW27nm9CHasg7BVfQ/dC6zFgnP1NG/sEx9vKFRSyMhlten
6qh6yqEGzeT21Lso3+FZgrErzlLJH/zMILW3yWBFqtnAoBpIvnabnnoUuTPUmxY89HLgiO2xdsuv
FufZwHpiXiyUinFmFWmVscKu9iA7gi3dlK2d3mHC5vvPYQnzfua9hrg2qRi26g1IeyIMRbagnwC/
jBc/pXeqrX4ojmhDOufIxckwAs3FKqmjb+a1UE+xKANXNXqil3vREdWdFwzk+pbLG6tmhM29MfoF
jWm6GpLaWJ5UPdTLN5lH78qCelwYoE7+mA+GtOn4Ztnt5hNM0xY52UP+Vs+OGrYuYSLKvHa9NdwO
/JecsVxGELgwTiVVoyQXOvhCiaMSFp3hoAWbl514STDPSejKQIM+VgeNJfk9ubUetAciTkDEh4y3
xWm+iK7MTfeJ131yAhUqkYr72Uj1Ej4SQwcke5zBn4OzYIwQrsq/Am/IS9w4IUahQswqzR0K61jg
5JsBFM98EBK9qnZ+JOxVkafxGnfnC+F6gaqE961ukrvp8sLYurpZE8Rv3LaE6DvH4YuC+b55sUr0
RLWgP2b2cJei49TdVxgC470RWY9suM7fP4Bux2p92Y5RhB8gI4GUnV5E4wC0ZLFN+rEywGseL2Nl
R9VfFqmTMvXKPAjVhBurwGcEMSXeO43hc2I3+0v+skIdiTyKpy0dYUV8Wh3z1AeCtwWLgXp9fSRC
IR2vsc2OML8Mkh+0uxcXSeyXVMZGrpCDr/6IIk7ixzzjwFUTqhfAg+j65rCIYM9dcvk9mrL4bqyb
2e3TZPrWFSYEQvQB/imuIFQAsw+QEilvtoB17asQcZQVkEtej38UgyXI9driZIBbM890u19Pc70E
cs6JZTxD1IcT4rFJZqXGkV9ljCy02u2YVpCxGvLbfF54eBpGNUZBKmigQKKa17MfSyT0EF+oELZL
05nE1gbL/3uyyXfQxfQxme5KdeY1Y/K4xr+Byb8wTd24W9SVla7AtDjcloNol4s/1pzskOWU0BLF
xCWAZdcTIfMsZGXc9NjMaX2rVjVoMx7jMtsEZrmgaKYQIaVLv2/UZZy1BI5RqqOLXqGt1DonIWK5
BMR+ZIz+KoBC03NparKBIhP1wfe8TcDI06MxrW2Loxn1rW7yqOmY69kZo/wvAcVBP24GZt9FAH2s
2baEPz+PTawAuF8OFSm0cbUKK7Ok90X/ISunHAnBHHMeIsyLhQye6wZ6IRI+z+VnyYuxjtNJkN7l
pwwoZNGJzszl21d0YSQbw6ou4bv8OX4rHwSXN4jOAnSh7vjrB5B93sXDaF7FJFIwid65ULFIXgnf
JUDzPkF7T4760SXOrQksRRe0os1LZ2Xyleh7dW+dushzSe70OMPyZ8cMyi/Jowps0a1yIHIWylP0
ot21txEEvnpfRJsoObUHHqEb02l36yf/f7d+Uy3EvCcfwKxLqBuZsoGBuXm0k0oCes2KWg5zylVy
Zsk6hmrxDgS+EZU8ujE1RGJSpJOkhmqArg1Q5wV4n0e/vwVqDa+Vf6BzTd+xlEU6qdbFKs7qSlZD
62UDeqxwyaiebpMdbYL5hvdReStUqMxBiKLOyHpNDcGjWh3TG8CO18wTz4yR1ql/GTEq7wip+/lx
vSrv0MukIoIqyEonNaoa9l78rHp1oLpgRgLYEnLlLm+RdHCgjdHnNlmLUWsMNazMzS2E7KWyWs8U
NE42cZX30Xao4zkas9RWG74dgeEpbuoR4E2EhwNpmhbOFHI2ke0rpOqi6hg4osdi+3bIx67c1HB2
ZqAJgIN/saCiNnlo5vzJb2LS2dLP5f0yR12uqBXI8ybDXHacjm2gH8mkjnjg5bJXUY62Q91+etaM
ZW6e7YAB21EkJ3sU7BxOkgZd5E0eofqwjp1qD4KtxzavoHXFtfvzB4CkQkabB21pKtABMSu3iqST
U6/4LQHhTLZZQUBHeusjLpPjf3GbX+aoqJYmQy5hRFcN10APqkeIxREeh9f0aNqYKQu47Qn6Nj4v
T0O9DrAIE7Nl1PKGVV/KYsPyhOY4yYWtNYvD8Uw6BTybQMsPyQVG1zAechmoUWjR5HoW1VAE3hh6
unfq0QhA1HXHhQ4wz4COKxlETSr+oRaTpxjbH7NZDQd3wmizZGfu0OP9HPniNxNaewOPH4/tHTuL
1Ocyq66v56JWQ4IhWkCZngf5cTwS/CL3KJDou79yz/uIITLMpOODoet4uY9q0seNqMIWOeFkdfVb
dLCCyosfdI/zzchOXdvCBQ/WUMzz01LI6jILa6x0Wjj5IGxcbB1gCGDByiA+4mmyuvML8sOKC0Nl
XwWoU/+/Xbo4HtX6mMRqo+ELLn71WKI8jk7nXYpeS+O0PzirpJMYsqOg11UIEAMD/1ep9SCk69zC
Mwd381VHd4C9CqKDCBSGEPLa38y17azRlYBEb6ZMzXAjEF9BJcApHkqHVK7AM//CtcY6C3tr1F2u
F71VxQOsEUVp0kMaGsjLp0C1KI6Bcqcv8W4gzm7SSOw2KxpFaWCxw25CMw5Iturr6Bsn0q7i8hWz
Atd+fdRpmGJNyMYW1nK0dd2xKsogSeP45d+5iEVd413VqQYKcmQbRfAM9oCqgUwXzXfZTU48Ultm
9AeOwFIk8D5B748KYJpVDFANWhH9wToBIPab9kN/tByMUjrlR/cn9wAwnWRnjwpfTQptxIEkDWpg
npbcwStZeSacrOjb/ljerFB+5uwnK7DsV0hdBo2Vywak1MiRa7+rgYxDl7mZRUDY6CyK7jo4oF2x
Xjlmmb5pAlVDxlSJRNhl7FxqfEXdWtTQeJB8zH4doJzlE+AuabrxUswrTOs5ruysUU6zyVlqpQus
CYfkVfJLr5yPFp5n0w1QZeCbsk7zg5X97/NetF3Kfcy8ldYS01fh4mePlXIersl+tKndPbeVDcEQ
7kpZdxIQFX/vK+VAcS4lVtL0JMs1A+gDuFG4PlhB7VsZ1xjzxO9sUa5TDWYvguFDDYt0CbRRPw7W
yJuSouvh9A5SaW3WzuPWGlgPUb5UTwZe0+YxquwNepCCLSCTkKGc2DlNa8d4PmTu537KWiKoJtE/
lQww6dBPzDruO3A8FGpoRvdqet91b5//fdbpAyeCbKFUhcoNncym4IKsmiHDeU//Mq3FTpf7njvr
zoxieyuUU6AuvIEToUJotm9IzVt1AKx2rPMwv3jDvel4i6L8AvFrE+IVi5od8i4n8yTtHQQ9bfOh
P3Z4mQuu8fr5PjLvctCBQloFvEdEaPkyntT5NBtTKSjna4HUAvq3EqCe1Z+PyRM382Nl0HtrxG12
pY4+S4rRQF50tpYfshfDA8chWN00DtLi2v8MCDVC/MfAe0dHf+fSUFdpSNaLXAkX82FMDTtKOUkC
zwCJ0xcrKYplbYHxMpYISBZdy50xMjNe1fk63JN1QANFUVGyUWlWMnCVdkJnJOTzLK4AEGDsmUfV
RWBCYsfFWDAXhTTSAk0pwNH0XGOWCpmuVpYcmos9uGZnD2foJnAdqK9/l/0MuSsX50UO0WWGjiXu
jFKRSlXjxazBjx+m+SF9xrPKsZ6FL8OPD7QKyfwm0WxOX7gdyusAScyCEwYX6TlGXX5AMV6GrEXB
5pzE4uXvtKqtATpaOuorOocWRggwwSV5kPtofJ3bdWJ+2J15yn/mJM2UbVAUpA/xc+PXQeQbAQIy
Tjl/XuA6sFyulTrkSgPqzSLTlDABy4SM1kXy1IFg9H8OJZdWqMMtGHW89WRHiYoJAVnld+bt4AlB
F8yHjXPAGbH50hpZ8/4ANs0gV7WuhHVhV689JnyWr/JRtGxyaacvMVd3g7eJ1GWQms2wEghr2KyW
PW+D0yjBkHx8vonX1ajLVVFXADh3Bq2Y4RZq0OERXgbpkewf99BdB+JLO9Sha3tjNOUU34oUGM5I
gBsNs3vyYTz8uwVRZS8zi8Y2RokDCyJm8oCMCPL1nZgfRwbWCOQGmn7VHRcKc9DlaFNCsXmctUfR
/DGpPI9jRsdfNuhnbyQJ0FlVz0cWM4GO9Frm9mTLx+ILmFpcQ0WphJvus22CkMtSRJDL0RRG4pbl
bd7MJP4TbRlEqbs49wQF012LVwPoO4/+xKPrIE52FZExHfMfo5RzVO3SQ5caRtv81FijXRZ/JFC+
XmdojHNbdswvB1skUzSvKX6aDrKAmowv11aPefOcZu+NzvlyzE0E+yFk2TUZzVsqVLS9meRrNCEZ
0B/S/FY0nj73cUYShdO0M0CFhjJT4iJtsWGT30F/YUMwQu2fDDxs3lIB7cJNpK6fK7CIfu05bZOu
sNhp04oQVUH6kR2rV+MQHQlRTP5o3vAL5Mzd25mibqqk0POmhMphKA6VXY6nIuZxYTDaNYBAqmgK
m6SqesVuLIM8fKsaRcbNoZ7kL1oFpP404GgtK4Qwm5OOB25l8/Jt1sL2Vik3TyarxlQqEg+I1tjr
+lUDlwTHMVifaW+Cin6akUzChMokPhPJrdHR9D5Iwpv7PG0H5n24M6WSiL+7D7Mx3qRSxh6efRBD
MBj9ApOxnQI6Y0/BPygOkKyBDhN7i1SObbR5D0VGWGw9EptQVnW7r0QaGqVcSNtxlTKY30sHKyuw
qzL8hLobU3ObUtWa5dAYnHG1tdGRPdQeK9vyxNGO40D21xcAnzzORyQOfrXOnV3KT7Zcr3HlLDJi
MObNHCRrf8YBGWtdj1Cd47wrmLFEh6wFmvEoRlwx0Aog49Q6AMtCSIh62ggNcemr9QyadnBRaXb8
wsV1sQIwgZRBSQNUseB0u3QcKRukNUrPyxMhyt5j8McBlUrXeBg38koUrNGTkiWPWyPgGSbfe+ex
q7VOStzC8KbGgO8sdha/plyCfeYRBMG9qYPkXlXpl2C1Wqkxg6Mdlcjsj/apvCPzkE0PZpZ/cCRY
SzJFDVT3iGfQwaLOO7BV6OS3koy0asEw8l+qs0ITCp2bADACgNcw6vCBmsuf2utv+OjOMH361c0S
wOtxDjTWt/EJTVo84utbK0i/JSfuO5F1IvbWqJOfd5MIWu7zMn+2p9IcJaUCAnv6Yf7B81D2poIB
EIShKCaJlLVYrjZ1rBGn9fF7tdyuyXPfBr+zf4QYS8fbF4yUVGxJdCGet2JEbIEkDrj/RowQNjcY
ZMWoESlPHDn2WLEMjUpkIxb+BSLjS99vG7z/4qqQ8fpcHUIUGS8gZ1IJpxWoJZwUxzz++rlNsgQ6
jO1Nkm3eHbd+KBQzSmHSBMtef7sog12pd5Z41xeK+7kpZhCz8LI2oLwALRu6/GcsAiS9Shw68USo
mbuHCHcRIZiY7rMTNxliOIhMihaYhUO/+YpbWJuLbkCLSEL60BxVQGNLVAwayDAS6NLgGKObzV7h
SL/xEQGhsUzk/CIyVxptZgyDvuVzK4UJkrABzS/AL2zztvgyu1PqKH8CSvO4cTu1DNeRQdALk9DV
AB6RjtfF3IsDdD3DtXG0DzTEHKiWL0H9MYHmrgZKygh/pxIKNYadUcpfU0msa0HUxNC8645Sgn50
hMHy6ntzL9srbqXfCTEXBilvTTdFqcQZBvvT6JGXY/ymeYO3uqB9v+NW/9l7iv4wKILx8KG/pJjH
4PTKTJGU2Wpb+IZRigNkUaV7CMCAM9ZpAhUgfefzU8JyW1Ag/22USqzBJl2tMRAwYZEDiZGCrhVC
XHPN81JGmiYjmSCCqKQgSuNptDYxI32axVB/ioIecgN20uA0RofkXnRNlLPDhQdWZyX0FzaplGmZ
tlgc5FVE/0bEqOEzkOKCM85oEot+7QKvpCP4BDwgHfMr7lZK3b6rniyjJg1iGMsP8vTUFbwJeva6
QOgAVAa4Ta/UpqJ0E1NRG4mfEM6T3rF6R7g3kFGI7oQuhJ/d8W4/VmJPuBX+tkk9LhcwinfRApv/
6bYnogvSLqT2imN9SSBFfvjcL7mrpC5DozdKEFpjH1dE7+LV8pcbe3teiMLsEXfTA3eJzA+3WyLl
Lqq6mEVlwOCIKseKpD5f7Pzc4l/dJUgRRnlvP+IK1GUoo9shY8IPQfQKMKHE/ZRu8SLigtL8/JRC
Vp2Upbh1NtYZ39mha0ZZpebAYBI7T4Or+A1UkI5m2HgEUtsstnDCpO9bPvDenYwEbb88msauMvJi
WxqcPzXA0+y2d+Lc3u7ro+IBPf5S/+A4DCO1APkCINsA7CHNpicOonqIu63rEcm+qU+NS5Tr0Q1H
Oay0P8D1pnW2imZj5SXeoLoc26zwtrdNHQ+9iTa9kWG7wzyM2drQdQMR6hYg9Q1Ld/jTbDze5UTc
8cp5FBBb4MEEbgv6Bp50bbYEsJiHGajlJIzf5Hej+jYIplsWt02ueZwlso6HsbNH/v8uc5NiJZeK
CPb0p7EFdqM+tQRMN5xqGYyP2hsag5nNm4O74lqx4EF7q9QNLGySXBcbrG4f1atgT4/5E9Kb7IcK
hjnpS6YR+eeQh/68QqPTVunPmS1tOjWwSlCK49N20z/jMXMnHeZ3VDR8C6Lokjc9KYvTvVXvwpEb
/IiBq4+rQewR8oV4bNAN0TxfIjVpKlwiw48pue9xSnsk54Uy24PyxRitm0XsnLw27Xab7K4Ck2p7
36kE+/E45D1HgVJiHi3NILpOINzF8+Ty2ze1EEcovoohmboCkZnsja29HEzUdEpQtm2gsoiB2tbe
JtVeedIDDFQgfOCXdVoba67XelTbBOGr+1MsE7tpHwzzqUcCmCQgxqxvyhoOqdf2JPM6ZMzIuTNN
vfraJKvLdMHCzdawQXnhyg3Ym6EexzlcPDtUFgbQI5RSE9gRDpPbAQNMyAHMkNSxVmicdU/pA+/y
YZ5njNqYmJISDTxqL79pFJdT0tTYVWm9yZTvScylwuZZoC5Uo5KbfCitDS+i+rvkKgdDC6znFUPX
7bF9SC1f/cqFYPFsUp46a0uZZhpsDt+yV9mJb1bZH76mTlFi7Dp2xsZFDVd85nw+jlW68NFApWuF
nsQWKhFq+x9LBbSEkrmr8aWAaKLaVPZsyLYpRZ5i3Jsl0tHVVmvphfMzmF7065PS8q3GNgM8SzYc
pMQPG+46KD/gAdGV9nlwxulfZNEGlIjnSszs0NgZpty3UrdSbvqz4Z8NogyUNm4PhIDm1Hin4aLg
DAwxIhJQfaCWAOk2Mie6oGaAZ3y21EoKhcJ46vTKHvIXiAP6bTHeN1HDSUYZ3/fCGrW+TklNTW6I
NYQ8PXuXJ05ziBHvLwyQ/GJ3uULPRzbyihjI/Xp8MKM/QBpbrbwnEcNBIPRgKZAmUsD4cL73dmZW
s65QNqulcDNBhSIDoasON5LMGdZgfhsQYVkiVC+vccB6kuraNghiGPXNl1EBESwE2nxgit4XA0pZ
nSUcP3d85uf5ZZDOb6dMWaVozKRQE8BA20F9pByCf2eCvgi0HlSeIkxUZW3Hy50xG/a/s0D5WBX1
adXqKb5NKTqZ+F0oG/d3LFgQYoOMIfoXxDt2Xx+S0aWwmvgunWEctUy+kQaTs02sSKBAyfhvG1Tm
JPVzGlVJLIVZWfvRbJVOkWVPa1Lezv38bvb5cy2loqMb04Mxkn6JeV8W7SOIO7zPF8tydVmB5CtG
j1HipB8fzVDO/QZalVCJv5hQJi0/xJqTFrEOLbwcyEJINaLrT+2nmPRZVVtYa7ImXj2hSGOe1KbH
nPPMWQzLwdFsQkcGIyV4LJITt/tynWSlqYCjFtZi97KJ9UsnzdVv+B+CA5TyUNFTFRosbbSL2Qgy
KjTlmATxgGKJbv6Ps9JIqyGEZBjg74L6O1qsl8uA0KBplQVMQO70oRyqxJ6j+DAq7fe5aJ8+//5M
T4Q1jG+hlo55GerrLBgAbmUTz3mgd9GHOBJM13JY/7A60PJPdzF/RoDEACppR/H+l0XK9ytB0OJq
IQWEk3oCJeTJvCXTjP8IE82KsQpR4TU01LgAcb/cylzcNl2P8OCcHdBo5Zst93bhg4DNsUAxdcJ8
yRG1pzsjtI48sSeWMwLzjT6IgsarKVKmZQPKclUG08b2aOSznXBlKVi1HyBoiFo5BI0xDkZlcalS
z3ncIB3uve5oameirPIbmbXQvoOM1YfOJ68OyvaXXzbpV4ZpYGayLZAPgynsGyn/9Oi+FD9QQkfz
RcTM7++Eyt0iDepKWaNmWqYRBnsvv88+0KBL71Jnrm0iudThPfUnl76cFbFIpQkVA4QsaJlcek27
QYVerdQVaxRehA9gidEuSAE59PQHE3bnh+qpePudrYXMLKRiDHQEIFxAmR0GJdPbVkbm75X3RCMz
89M3wyPMFqpox1wmSda3vDBI3aX1PPemUOrE4HArO5WfvJju/Lh+67C16QNXCofVarowSJ0JfTNz
LYLOCQyuUDlJwfuCTV2gS9EF480Wfh7biPtTgUYFWJowa6AReT06PVexNQ/b+jecjehg84VGWc9+
XASgkSSYJe2q59kqVdWseH4DWwHKo8I2oEWmu8uJ9NFIV6vyoLt783sd7AvD1PeD9GmkFmVDtrP/
Irm5N5u3KN2HP7lbx96JMPWR2TUncT3Pw11t7G7B1GccTTBLTgXsavbsAQh8InMtsiv+zmwJ6Cd2
lkiQ3d3o+YioqQrY2sFNXhfMFxOkDMYiVgyjF++8CjDjtriwRt2F6tiZipW3axgvqyuZodXe1nPY
VB99P3FSFUaIuTBFXYLjKGbpamILVyj7tq1T5JIj1t9EffY/PwSs0iC6upCxxrStKOI6utzCbZIt
ZBPaQrYQ3yklI5Wu6XZetjlxSJjAShcD77ywTXyP9hHwr0iACSKWobV8aXZSKkNQs3ZCDCVzo71T
ohaJIlgL2AH0HHllXlZoQXUGSA5gRzBnQpcCM0NrFWRUYzifMFUJpi5g/IHSBiLtHxAOsm7eC2u0
X6p6PqtpNIYpBJsIvWo9usozGXxXnBYqx655z+WjJDtG7eiFTco7u1QYyMzsiA8Jojx0ztEa7A4T
hBnQVjIBaOXFT+6eUk6qSKWVSSYsoszqrGaYLqLT6IuNdMuVje/dvLp98T5NT+p0motvnzsuWc7l
cvH41mS0eJHjgKCIciBNzoXamrUptCzDXpXsqVdzd9liDsHG9ZnHOx9EXUAdARZwhUeQQNw8G8U2
hXGvB5Y43qsyeAz0/JDjeVJVPefcs1a1N0cV+6ZlxMRqvUzhlDxXxmaD/t1eU4vzSGFaITKjhgpK
+2tcmrBgdkfAh5Pi1rdm4O/QXt3MhBNbyPenPxE05f82Q/mHbsx5ujbCGIItxMnXzp6k2hGN1G3L
gbNv19k03nXo4iLXhTospGgvw4najGbdG/IYluVf/QxLGccPGMnQhQU6sc0g2FrEPSxkR+Xbzyu8
AM5+cwhH6nzDRRWxHE9XULJC54LRnt7KSjSwfWMo362YFyLELrKXvUw3hpces/sN0ifiQQu5DD7X
gZms85dd6qO1hjCkWgG7k1/eN6BqhmTlOZdOPD4emRFCLq2RXdhd4J1RyIDekFUG5LG3wRo6UmiC
/BOWlSu6RtBIEcY9SGGT9gtuvUtra21s1SxP5BJQPurv43f5zfiaPpVOc4iPxXfYPUx3VuzwZeYY
OZEFnizkKhhsVrXrOGKlwIgWMD2U78b8qmMwvNedsj82xd2yHM3tcdS5EAfGtyQMArhn8QAkT1xq
vcmcxWPeDOQxBhFS8AyC11e3Cdlm7Je8tO/6AkIHfmeN/Jrdt0wWdE0HrRowYbkRxTVMvEAgwydt
rcFJXfX58wuAccnCHojxwKyB2AxGiEt7ad8IcZ5lA9JbSMUAL4Xc5YmAmUYfbHWL1yzAZvOK9IzQ
qZJpRPDuyioAW5TRNpGXKpKXPqxXgGHQndaVWyHmsg8x4tmFGeoeGNM5NY1q64E1yF7Nv+pT/SbO
jvwSvaSPFebYjMwtf3D2k+ktu6VRMbRXpVEXBrGHt2w+AcTE3nDT4H3Zwlt4nQfWWdyvkG72DIsl
mdsCa+Mpfjb86oFYjMLmR3PoPCsgotDNnXqDPlPCG8Qkbk/dSzCNOIBERFYBbbx0HFFp42IpJ7JQ
kQA2H9LgzICEaT0u4JxxB17YojJBDQ2WQajH/oz4WY7qich6p3fFzUwU1kiNYnhL0AXm0RizHejX
Gokf7w5jHMnWXCpYYzG8ZtIbxiPtz92FfRB+GaDuiXJIjbhQBhyEBSgRQfYSaOeVc+l+bub6kY5D
vvtW1HkrO0NbVLPvce3+R+Dnn8ycsYPJzg514MoKss2Ggu9EykjtfX6TgRB1QE9eTG3TJwTyPKQU
YwMRlpGsoPYNGkoay4domeZRVPThtqEOUMmuLlfoJL19vn88K9S6RkHW5nWr+1DN529DPkA4o64m
u55KXjhmnKqzjgp6eBh2ABndpccZxtCaWmcO53KK/BZ7OShCxNvqiS+NxHAKHVRDZP4LTcurlsGc
g6Fx7OafpqRDDtUnySv5qk+MzbuwQ/m42EtaLcvLgBilB7IH1VDUozqAn03g9UACDr1iTMhykRqM
QKyLyMFQF8YD2aKf5IKJJrApDwMKRjDrSOg/J67+eqZ34c/xMxe5s0ZFqFXO406PxgHvRjIAkDjl
OwbT3dYVnkCFCWGrKP6dqi0kd3ZGyY/ahScoIkY9KOzJ3U0YbECd5vycN5J9NLxi7vufEQ4v7FFf
soniSkon4jHmS5ZLrqjUzucHjRVBLkxQkWqT265UpYk45V33WvlABDrTyUSbpIYq4u8dAtDyotOE
PiHSO+q8RZIWD5Ea4WRjGlc5HwIy9Mut1JC/Q92WIGD9ZYfyj8kSF1AGWj0eBIovAcpJ5kNUW8ej
YHoCUqngQ7jZJjEVCaAU5NZooq9BXpVl7BSY/DZ75K1FAKTdGWhZeCk3Ep/z4Osl/m2PJvgyMkxp
D72MhOAUt44YEJHt8jTfE0Y/8HG/i8f5ozySy7oBe+rpH5RqWUdeBT5LJZm6ehXRpijaJLFBvvez
HIa24Yt+xBEMhiD2udN3xBXp9e6tUafB6tPaGirkXmS6X31TfuQ61B2Nu+y+uS9f0TPx5oP2R5rx
4cjkL19bBq4UtTigoGmnnTOkzXGDtEQNIHUNkYMNuBbTHg4E/tYfpTv5ZnjTM35firnBJmrwGD3C
fUu7lFoosdVnSFey4/i9AWcc6n/u8J0wuP3esxaVxr+t0Q5lroW4rnpFNniBLxU+GafsfSEovHHg
chAxoH2gituZo955hJA1E2skSRjRuRW+ZhBTIQM682v98FvhYG+LbPQucoMh2wA8AUurbsv7n8X9
wi6P2gnCJ6gQtAdOWCUJypXH7NZGhbm0EyJxErs+VB5GT3aaEC+fIH2TnhVwG55Ev/KqwGrsWLT1
Z94QAjOmg7IFNRiQmgAeTMV0MdZiKcmxWNLJIA+UcrGXmxJtG2IYXbfxhpcWMtpFFrBYv2xSGdu8
dH1ctsgLs2P+vYUoQPVYufmT/rgFylN51P0lmN4AWTU5Fa6rPAA8mGhIAwWNdrF2dUKEfpzluG3K
cC17u40qZzZTO5E4VQKOFfpkbNIq9kCDlqGJ5SgPhnQc5JfPXYZpAiBbpIZYzlX6ZA2TWDRtUQKe
ZQTJlj63TXMw8oaDnbs+dWTDdnaoi7FPMllJetiZHQX0hb50WENDDDRCLXg0K/fzVV3lvMQasGYm
Gs5QjqbZg6By2jWtho0TFDHxG7T1/GlsWicVRrDTaQnQ1ABbuyP+wgmTddHH5+avEqizedIrNQz9
mjJfgv4pdEDgHdV4SqNntfv6+d9nfjTj19+nvH6MK2XIYuJ9ICwdJ1sQv1lD+LkN3hrIFu9C14xj
NUdCDRvmfVwujgEQy+cWrq43sksm3iUmCgvX0Bwh0+SliYQCRDYHSTg0lR+177HFI4S7uswoM5Tn
wQMwUJfDjPk2Qz+dEJImgz05hHdV4M7XXEdByhz5drt9g/CatgpJXCIDzB6JXAmmWxWojJ/FQuwm
hyry/PT5RnJtUilKlDbFqNew2XvJo+woblfZ0dECHePqqgm0hAG3Dj63yXQPlGdRErLMa9mEIoec
ptrmZRiXsd2Oot2sr//OAnV3NkuTpsYGC4IB7WxgjdaCV9u6ui7P3+rXIqjrctNyITHStEQqMBxT
D3Oz90S9m2zc4hWAN0Qe2Pf/Qc+T5frgrSWDdBi8BMbu0kmAjh9lqAQVYbke+ube6L+WTWOrPSdO
kBv3Ih3A+vZmKL+olnos0m4rQkF73gpnLQ5jdp81f4lcOUeWO0BeAtrzBJ51Na0BIbm0BsSvgAf2
X5o/Cnf5Kj5CiL3DM6B7ArWXq3DcQyYf52pxv0zSPSZMWqsNYGoFDlrzMXuKn94Tiaz0RjpErvBl
tOw1AzeMBil08NAHlivc5Cb/cc5ZOQ2pSpMoijQBP+PnY6QEuin5P9Kua8lxXFl+ESPozStJUVJL
7b1eGKMx9BZ04NffRO85O2w0j7Cz97kjugSiUChUVWbGePRBHyjbs+Unt5O1+fOjsfjaFnc07DxU
aVqY+buTYIJjuB1pJojNazfM0gJ3MlJSGmoaYT9NeZ+jEano98MoGg1fu6WXRtinXYTK2bITB53i
/L1tANBNq+vG0IvNMAFonYyPVW98b0CAU1WlKBlZuxKWhrnjJ2dDaw0ZVmdfS99NiNe7oa8+Mlxp
o7h0J5qnWDvtbAgN8+9IjR1+lDYpOjpJPY4hteSgBbmJeZIHzdeHt8tu8bXtivO+NMTlBbniRLY9
Kfl7BInhIAO9XgmUguyOd8Tv5k3hxxtNtIlCo1yiAHKFBroaMjv6Mnp0bh1Em8EtHFfxdNSnMEoh
qqavHbnFMm2O8Ucy5RpT0Fhm1T9M5nuofrv8HdeuheX/516IUlO3Ti1hRSbkt+bS3HTkMHTHrDhP
ju3O+bC7bO/rWNHnfbO582w5ekuJCYM6ZLzpDYFIwM7YgKc2oEEIWWPwKRPima0nsCtwTJs75YNS
dkrWwDH1ralsx5cpBIEXHsSbwUtJYD9qFsZhVLAcaKJuq+gTc0dfsvtIIRYuwKFt/Dw/GgOYcLLZ
s6NHc7C93BBNcYh8hjvyNZSkaqNX2dH4Nco/Y8nwL39M0bfk7tpiKgk1OzilNt9J+b2jzZhF8Zu8
FG3aWmi2AKEDPgeFTEwxfY6arWGFtWlO7MIp9/I31E7PdeXLj4Cp/2ofMj/fNoWrUsHyvg4ffPjo
b7PcjtXNVEvUgNl4PwDQnYOSz7nRrh1UaZx30bt+fbd+G+N3S5sko4LOy3s2DAd7Nu8kIgeX9+t/
HLrfNrgNo0AOjJYz5u8lRimCv1jKwr2u+RUIjIJuG3q2N76KWuLC78hytsWlFzoDSa2Sbd+9fGVC
3zvcVyxPAWbwn8gxsFjIZ0lLb+GuhEiOhxZa0DkKJOMGPLq7Dh3j8SgufYvckrsGuhAkd6UGQ0k5
e2VdAv4Xk0NeReG/SE0WK1K56K/EmKvAF8jfJzxtlCEALVKZCwov/+NS+9s5Porgi11S60nKnRG7
1Pls4rLYKB3rUHxwT5DbKHaFvW+By3/IdS0sVqojjzWzCNFg5c0I4u8NyumJ8dFAA8lG5jZiETCR
N34k2QurShtPksMOAePYYFR2WQMCig+OzWA8i+qTa++R5dZxMaSRCjpbFqwNtPEy8hLG3+vM8Ubl
JlZHgZvwukOoCmLeEZzbmCSyMLjHT7lVJGym1p7k03zbvYErN3+CVKFbXBuAA1s30VZ6poDVeeaB
HvrX7Hw5unC3wYdxjEGaFsZedMbt+PmUx5kj5z3p5FM9Po6GP+tvqgO1bluo+Mwduw9DrOuD8U4N
la4vRVeq1XUGfBPkWMGbi3EJsg1900+2fcDAx+11fxZOo7B0ZBFTvtjkYkpnN7lVR7CZvMz2tjv2
26zykm0pXzPK3vynyCB3NL7Y40JLajepKRPYaxS61TM1cEzBpbpmwXDAsIg3OWTWeRmZfIysDBwG
8qmMtmMhuXoikrLkazQfi1iY4AGj2VRPRK9gQrulHjpmm+LZeqghJzH6OOPn/FqEmeJr4x8W0Yw0
8R43UCHnodnSGNU0nEv5lL+h+o/JamMHPinM/HeH+NwHo5+9l1flVnq67Pp87GR2ARTBsBlKe6xx
xSUo9tDITlWmjLeB8S7Vt1nk6XtQKeI1oL7SzhVRmq/sHgyi0gtuItkCe8XnwybRotCsMVFPOXQC
ih9SJcIpcnHrPyv62wBfamhn5MkpgQH0kTc0zr2wugXS03WMqzR/ufz5BIvh6wlGMRVWMsdQGdd1
V0teNUXw2liJGMuvxRcP5ohARyXH9oQJCG1Do9laCVg8aCl8ZrON5uLEJ0ucI9SGLpVJh6WANAqh
Fn33HHx40oTuJV7at0npCgeB2dOMN4mZGlASQ17LgFzZZ1cAdNaMOxD2nNh9Vj0Yr/aeAZWUZ3iG
f3mj1k40JCnBUIUSG6NP49xuUDLZMdmJhvROd2RCI2C7PGXdxsQCu5sUmkmaALO/4hw2rhWGAEa7
/ws6CogNIjmRM59KlAujRHbDTFRLXgnuMKGjv48EGD0GblVTlNtyN1gzVFHnwECfRvJKaB5ijsxL
AlGev/oNF9b4k2XFyRSDBGuGuPfkJwdwsO7qA2tvo3SAgSFrr+0Fu7bilFifDQkEB0LRX27mbEhw
lTr4hKydz2BzRuiZPiPYa6/UXXwdCooJK5nAJ3v8ZVmrGq2KcD457T6Z6KbXvrVGUIFdR7CwFdcH
9wFyHnTZMDHAV5kcSCWHBcB7p7HYgq53w+aS8mKTguxOPO214oiYNsE4HnIPS0Wz9/M5G9raGspc
lk/QHvRJ9Z4BhnR5PSthihH/YFTZBnknbubPFjojJBpDG5/qLL7VM8uTxyloJim4bGbNAxkBu4VW
FDCHqAp+tjN3KQArUoTP5hn2NmUacsoh9OPXBKXbAT0iVrwWFQv4xye7URwIhEGwWUWQ+MITKhvS
TAsohZ0MxY1u9CsNeIU8iP3Ec0595ZKj7P8DKU7uMfhhFbgchA80RzGmxL75ItvvQqBzIIU5n+T5
dpAzF1KLXoHhdor5jnorh0+JM3maiFDrq6+AfFhmWFW0isDSwFmdR7nOw2Gmp9y5LdWzbP24vIVr
/x8n2sHuQTsV3Czcqowpkpwa/1+uAWaMHmrl7bKBld1CJrOwwM744rtNSOeBUoAFfZvezYmbHBh0
MrdQ4Vc866Xwf5A/H1TBbsEq5ORNqOAgL+UjsVKTWJlTWI2hBRNkG1DZFZ6qAJGQb8LUE95nXyP/
J3t8LM5SeTDlDvbM6xE0djYQFxBngcjapgAkIRBVxXkB6o/16WxSBESgaCPy+WkZAgU86wM9ab1r
7WUQ9qV3TBRz2lmyp//og/pFuUExhqlVFsG4Ux5pBEoyQZxh8XeRMYCtA9h0kFxAG1bHhcozoEIh
wYmMyVDOY916/aBs4n5yw9bYKV3nGlC6yPt8+2f+9GETPEKMZ0B3vsacknYVCsydcg5rj7zYV2RL
R8A5AR7wkTts1J0NhWFRlsxdRF+Msu1fOPGQQYU3m2flTCzMqoEUR62OjU1dhCjBJ+VC9xdLXBIG
qQyDRB1Vzplyb+s36hTUs4AHRWSCxYTFYhRtxOt6kpgJsPtoBQpBUMPBKMTlnVo1w9gDHLxjdFAe
fzYzJLRom7lUzgmoVpzhBu1wt5yf/l9GDK6gNZp2QxSM3J7TcDuPwP9kxFUbU3DRCZZicPccJvYx
K2Xk2P7qLmsOcRvMxevlhawdJfX31zI4D9NL2RgxG62cmyzzh/CZYgxhMHpXM96r+LYJRbAN/qX5
l6MtDHKOZhSm3M4W1jQEluMmposxSShNIHLYnpK7rVsEIli70CbneQXVuloxMuVcOu5faZazmR5Y
91APGFLM2V3+qKJ9Y39feLqVqXYM1Ll8LrUYKf/VAJBrHP+b47T4kNwFp0Eji5jxLJ/7WGm3ilo0
u0nKILEypiJA0WoYWpji8jq9SuvIAgHtWWqSLTFf1elGwuGaRNysou/GnHXx3ca4d2g8JMqZlnd9
BeWg61oVvCVES+GiQ5GQsVbjlgWha1vazeFdl2+I+v9zAJMLD7MVkdBWU+Wch7cZxAnrH1LyZ9OM
/Dni78BSlYYcqnDK2STHMnnvkwdZNGvDtpW/ZhexweRiQ5WObY+ZBeVcoNthgb+gVZ+pA+UEpfGG
kXiXDw2v3/plRVxkiOOx1pMJkQHVdPKi51AtT65in4HEI9dAAQ5QMsAsHV+/bkSPWlXgFyYXIhqz
Gcq0gXGdmtrNYGqdq8xV9ijNjXkcVWc+qiatZZeA/8drkrj0Z8eoSo8dwytp7G2PlsS4y5W8w2yV
nI03ZZ1JT1INCpLJNvqfpdNZGzBdFJhkC5tdl9n5dg412SN1Fl7LymRe5/IgikSiZXGRKI77kjgV
ttDpofAk3yfmnW6q7kRE6kGCo2uyH7I4urGltTOwgLgQ88FtpNqtrdG3pvfLPiKywgciM0nbhGCX
UE1ym/zcy63rSD8vGxF9My4K1ZmcRG2Cb2aRdKOlsU+i3K+1a1mkZ8r+0aXzxcWiClUNBfEO3wwc
tUmf+FRBYVk/0CTexbbukl6UODMv/mIRYHuAeyHPCfjJ511SpdGkEIrF92u+Df3zaCSiQ8z+wyUL
3DnqLJIjAetxKwFRluya7aj7cL3oOGzMgB4MwxOyKq06xWJR7O8L15Preu46zESfG6sLbDyPMzK6
0igYPBRZ4Rxc0hM1b1JpOlOiuSN9isGnZgyCKaf1/WFFUBmCpl/w7IlUFFaPPtQ5ts+mgZeF7Ig2
iAXtrxv02wQX1NHxTavRsuUzA5VbmAmwR5cJ2zZ78hg9igAGK18NxSBQwLFXE1Ds3N5UNQglWsXC
dStDIVU9z9LoxyLaQ74jym6OT1a4vekxJo4OA9y6PEY7E4xslZd534fNcNNthZzbK6f2kzEuBtnj
pE2kh7F4b2heslN2U++xJDbZDtRr9lUgo0wJZL70NB5EHGksJHC798k4F5ssVCWj3IDxfN9C7nbY
aVuyF2fMom3jIhMkZOq+GBDNa/27BSHp9GDrv/44yi5XwlcuyhaFLILhm7PcYQzUIAdLg+qOBMKB
VBWlFisR/ZMt7h2lmEWUqAlypXBEZqnERHFns7Hdoi6pK7XVvL28NsEu8e0aOwrz2Ihwg0x6+ZAW
2a6Q4SJafVCs4WSG8baptaDQmuCyWdE5sLjwHkZa3Okt844jayw322FHfBqwPgAeIH8eED99VC7S
E0VCGTYaYSyvvbza90bstaJHDl/q5Y+2xQWQPm3LWMZb+6zc1kf60h0ZvYDkzdv6Ra0w/Ck+4OvO
Ai5QVj/42gqtW1MrMBYmnxP7JuyPxfSW9sdE31/eq9UThjIW6A4ZRRE/bCCNtTwWrTmfZfPgELQl
p31k3V+2sbqShQ0uWJBptgsHeKSzZNobPXkbDMszYtOt5sG/bGl9NTbI1XBvfUV3NnGvjEQZ6Hka
H+u28coCfEixcGyVq4X/5QzgqPqvGbbgxU1vtaRvJKmmZ0LpNm2f8g7FVUJRRAp3ppZsa2hpqdbs
zZEwr1l5CwFX+ds0F/XNsm3TPFfomc1k6S/0xqhcwFIOltccFS/fSS2UKzsgh4Xg3fVTvTDNbaPZ
WGNBiTTjwiEvf4GFG7/8FoGWCdh1UX4g2kou9NsgpgWhR8YWKuWBhhJa4lpg4gT+pvul/JJs9IGL
3pVf/3Sait9dHjlHnUaWRj2cz9KOeho47MafDDQ/gKVW8/RdLhYPWkm3lpv6AYBb+BOm8bt+zLBW
A6KOpX5SctFMvsgCl21ZFbXGsEvpubcOtnrTNc+XD57ALT8qX4sVDLbcT5mG/z83ezX9kWIdckTd
cG6CtO7dy8bW6mifvhcX8kF+YkRJnDPfKB6yDeo01ibc9T6D5ccGuvViqoiPJwmf8aA7CsQZgzV/
YTDW9VCaS0ymnOd5UDqvKrXhSEPbeRvVpvAbS2/vUohpp1snc8IrzAmpu8ipsyutGrTAUAuwbpEo
C1Q6F0cjz9WdpJKpdrs5tE5l36WJF9NW8ZOu0VxUPKqgp910ADBG8kiTgJhiyF+R3labDn3al8Ik
HRo5Q/FcOAMN5CiSIWxFk+q+g+zHFf483haO3rl5RaItaazazZKW+G3cW541JM5BI7N13xhO4xVN
1RVubUPA2rUHqh/6LG63plTojSuZavtjSPLqnZDO+jHLFJXYMK9Cx23nBkxJoS5ZnpTYzU9qWs59
1RbdVdj049asgFvwlDArvjtWKG8lMiUIF4VmR3ukOpCckKQZHIYjhNYOeqhV90kVVdsc7ZO7Gs3o
dzUbDpU6Q10EafcxTZrpPlEada+bg3RVYoII2MxSPUV6o2GWoZTyc5clCdhXHdBPuqiz2p5Vj5nX
6RKk4rJ5oKEbD1V5L9V6ek8Vc/BsGXh81QrteyOews4ddVI7WwTYaHQJUtxNYmvExUOIuFHaT7cY
+k12JimVvUM0I/WUbMIUT1d0+xos8XdaF6Z33WD2e0vurGNoyeM2GYfenbvorHU0f2nDNvlma3l0
bMIer0Nz6rtdruXSQwM9gKt2nEEEV6K8U0W9dE3LMHf1POyCtlC+h2nSbSupM/wxnq8hTdD4M1h7
NrZcyZ4FKbDHOhskuCImPVRvLqPacA07yd9KAjIFzcwmdG6Is9GkmN7VYE3P9jp5L+TYeIF+T/kD
1Aj1Tp4lwK6tQdt0Tljcp2SAugMpEd8pHb2qkw2/bo3RH60pDMxW035cPtprUd/G1Y2SgA6+UoOL
+k7lEEPqW9wx06NdH8E940KIQRA/1oLhwghfFa0SNZuqqJ7PpnRXSAXUr2KBhY87go8WSxNcpq9N
jYYXZzeju9Ad9Q2aoTvrqgr+AQOCaDF8ZDfkkrQZLM0gpr6fMaaa+lDzmtz427RRXcDJfGH8XYv2
y9Vx+b0SDyqqjLBJwfHqBOQ+B2fUuJ0O0VF9G98o9EMHAPh8EfPd6loxbQGlDqgkAKD3Oe9KYtD0
R4nen2ubuCU9tfXDZfdbTfPZPMd/LXCZXaaj3fxhwTTc9Ek5NtfGDb0F9O8he1KgaZt7IjEe0Zq4
hK7EGFObK1p/zpud3F/rpmgYhp9A+Mhnlmvi8rapGZyMdvhqdgwx7hD3I4VeL5G3EyRP0xk90BwM
Us6zqcybWk53vfI8hW91jbrwH1PfoV8PElnbwNibrioOTyVYNSMCNw2V0xREO7C+XCdbM3a7DZtL
GHfSIMgi+TkBDI7oTHJOllGXw6AzP4uvlNZogGlTOVm33R68S0ArsRep4udBdq3eaffkKEFf+sgE
wbpn6S7fCrXJuQ3+8hO4A5rkVmzHqaWc0j1bcvMs3dSv3ydvBrtg+pPuhKQzIoPc6awipWpNFWum
91PQPsVAZUXPICq5nT32mZPbeHv51HBB+8sK2Q9aJH9ELzupxoV0auT6StP6zFXMbttliqDTyI/l
fzHEnf+2j4dSjR3lpD0ytud0G+/rfQHuIDaEBwWJneVFexlgGPEEBFdK+Y9pkMhhTg6TSPyUd5zq
6RhRWzl1uLP3YS8175muSW6tTwRSFkSuXSDi5kBL2jcG3hZ02Vb3lNUBQI8C3l1+Dsqy0hBLn5VT
BX0qU3mR1ODyHq6fFJUpUToGprv4idRUtycdIh3KqfU7zCcdwVfk1UF+G23ku2g/32jb7qW4wxUW
9F4RgApmL3qj8Gn9X9/490/QuG5lD8qmtCL4CeF1uKXX4J/x0P26QkbmIZn2RTXMj8O/uKS/2OMu
6cicDMvodeUUH+XaqxM3PZpXDXR3o6vy0O2sk92DfKHbNPtiP9zIbumZgm1dXzLm+VTTxgjh15nj
qjH61BqVk/nMIiLyRTAJTA9jMG/sXSIkVV1zIwZoAdkXit1fFNspEB9RaVH55Kjlr2Ys9+Uswums
mjA0BU8kUCV9obnXJjN1Kq3FdGcrv9gGvVFSEWf/F0IYFtUtU4Pcig1Ngi/AlTmWWxO9c/nUanMu
bUIMpzSbNu0b4srqDLDMiNT0zomG+Igx0eKmitQJGlWz7caaRgW53lr0s2WwfEGkSsVMGheUpiQh
ITExFDzW37v+oJQvhojOQmSCy0qqVi3VdoYJq0BXSYN4hv0jiST/cghYdUZczRgCVtiQON+VU7Ra
CyHsOAN8obau4juH9NZ6CEs3YdejfnDuShHSanVlC5PMmxZXRyF3SQVqofk0Gakbk0e0ttzoT7W1
mLss18XtUJzmit1WMKJLdxXd9vbzlN5d/nZrXg9XxOg0epoQLOPeLTrwpkZYmvPJzl9zNB1nkTol
22I+Vi0M8BAg0hIaZajTnqAZ7Kr6VSUfKB7l9OXyOtbNmIalKTKUofj8zFZpj1sNuJ95KD2p3lPM
GCfJswSN4MuGuCfER+xdHmEuKc1Yy7nIMASOZNRTqzM1qYu2qZJeZaIMe83Hlqa4vYn0KQTECaai
ElOggBDNB3BnX17O2v6jhA6WKhuzfhp/dKZ8kE0mFXZqwtcwfplEnZzVNeBZDAYINvzN3/+9kbVz
SGeAzGTlONvpLomdZ/BCCPq+a9sPqpW/zbC/L45jXzZAD8WDfLLR1Binp8LMXKf6aU6iu160Hu7V
U2uxqiYJDOnlT0N+jqbHpHm9vCWrHrZYC+dhI1EzOmEuDZiGxNXGIMvAI64/RM5VrgmucdFqeA9L
IacUgWP7pGqD66iZ2yn3hfP98nrWjSD5M+BneDtxaX3Za4VBSAMXIDYm70t31p5QZbpshP1SPswA
0PC3ES4eqxhRzJwC+8IeK2TLEFD/hOt0dS14YzPxPnBw8kNjkROlBRTIkYeQvTo8aWZQGoKIvOrK
CxPcswujGKOm9/hcBVH0g01J5mGyytxlvWRuKgwoCgLa+pKYwg8TeIUAwuej4/Q24tmcyac4PU7V
3oJQpCV4/6wGGedvE3x+PFF5yBoEzdOkJ66inYTQ9Q/8+5ftX1jgMuJhVLo5qxKc/+cw3dV7KwAs
+B6q6S4yUrBsuBZqih+8DeVWfxVT7fI9pr+uhcUP4HYNvdxZn2QssfWVYNhDWycAvuRNDQBbeDA3
l51dcVgMuLRe7kylqLdG0YjrTocCm5dJ7T0BNG9T085rLO2K2EPi4z1d3zmTsq/VEYR29muqZOF+
stTyaZDKu9rSr4Zi3NeauZ87zP8DeiS7XTfRrWzTXU6dzqWzBgRGFuB9HLpObUt+oytV0Hbxr7nU
pVviELJrSk3yEwrwWjnWbtI2jxIBQEqtsmtljmp/Upz3HtooW8lpapdmcgVWM/ulo9FV1BEwakSt
7ha9GfuplFZumQOhaVjlD5R0d2FdPQN4ezfYA0pznQUhHylVAzqVsaeq6S6T7B/zUF816rCNSlS2
I8nMkYhBbYh0j2ER7ZpE3WAOLUU2oN8mvXPUsmLfWdLsyga6B72iBrMubSxlvNNx+2kE8k9VhdSc
bkDt9T2Tul9UzY7U1s2DaRj9tiycQwX2RbcYFXTUsu6UKxNGmcbo2RqnY6Prv0Ia36qD9BjJZA/S
lxRZKfmWpeSOds6TMSSpqySptNEzsu1DVAQpOL0A9ZK8wiIlave54vdTrWztyvJts31V1GSfWOb3
3p49M1P9sIUmvJlu4gbAS6O0r9BJiL1BjvZpi5kkPbsGhAYThHp+1UTSQxqWV7aV76e42cRzuI2S
/g4wTsdT2/Sn1NjZJsytUzhZ2Z3Wl853p+mJa0Vdd07nNnfT0nFcoywjgH/UZNtZza3ehr8clU4+
xSDGroiMHU1LIEdATLpxrHHbxdb1lNPbOh5vdDM33JnMKK7Uye3cFC9G3zcu4FqJh3j6RPvpHm+E
p17COHstoeEjjco2lNuHqpuOdZdk3lzMW6WaX9tRfqvk6BrTIJ3rzFl/0J3oV1NL+6xM923q7Oap
uC01VAjNcfKnYX5rJdTIY8XuDk1Y5R7i367NxjstNzu319v9bDq3JmlvnajJ3DFT77oxfTBG9MQV
KXlOEyV182ES3Ihr8RCgsL+TVe6GJ1C+q5U+BUhdN111aDxz/HE5QqwF9aUFPqinpWwqNSx04+tA
ngyLeJUhUJldy1MWNvhuBNEaY0oj2JAxyj7LP+QpRU8KedeUewB2/YtrammNi/BSWoI4bazkU5g/
FvWz2d7XIgUnwUfjx7UxOR3FBE2sU5zlfp8YAbrD7jxZweW9WX+u/t5+kwvesdWrldVjKZ2f3RAw
X7XEyw/y27wZtunJ8XF0BRYFDscPZ1OpoeXIHA5pcX5kCA7WazGuLeIy8XgG4RChtlfrclBeAFkw
o2JAS+xzXgGBpUK3elzJTC9D3TpHsoFs8wbE5b5xgxbmY70L931QPVUBU7uLN0JcPDft8nEnL38B
9yiopXxK9A53cme0OzXM3pQ0D/qKZVHGzlYd9A6qOw30GlWsC9LR1Q++WDz3TKDTkIaaBgB0CikN
yYauXyKaqFn11oUJLohA1yjpoGYHrLCGjuvQ+gir31qrEniraCVcJCkAnsuJgY+ogtLOCcEGJNLp
W8tl0OaBlAWwZgp4Yz47SlyEjaPFWIiqdi8hhN+0yXm2MufecspHK0wOo1nvLx+I1dC1MMkWvXgu
Kuo425QC7x+V0GdqjiX9njm3ml66Uv5w2dT6NqFKqshQ0ARZDWcqmRqnTlHDUZMZuEOpeI0roP0r
ERReZIdLQEtpkOTBMOaTYT2n1n1v7bQ/pb/9KEdBhxrBGwQrX/DbYL4diD2jzNbIykEbyXUkaZt/
8bV+m+BfCvXcxmMZslXMd4OD90Igtb8um1h16IUJbkNIrhckT7H3aVXeDXN2PyBvuGxi1aMXJri9
iGdJkWmLD6VnNXK9MNtWc/ZQaemppfVRozrAQKIek8gmd4ryToWOIvMzxcncdrqTin2rXBXpN60+
2Y7g/Kw6G9Dh6LZAbRqKip+dWiWpmTi9jG1Cwh4diHGeGu/yN2TB+dILhzuiloXRopYV9Cqnj7dR
qL0BrD4hQzbdsRfRq60X5hfPN7bgRUCoTLkwowGXVRKpLi03ER4McYL5yGOYntF0cnMN5DdnaxQ1
ete+JNiy/vv61rg7yqyHojfGHE/j8nYagtg4mLXg9b2ab1gO9Mg1E4p02LLPi5PkMdXUDjbIBpiL
AgP39P2DY20E02XrWek/YE5kp4jfvmVzgXNHezLUVtZYffxtwBxJdd2lnl1Cdlk+yrt82l52lrWv
uLTGOUvD8Obols8ncC74xCm3cVzf5aH9ZxPbfyUUC7dnZ3DhJdI4N72TqTjX+S+JdB6qRMghRMRL
6wHq9+HibtwqNDrNLkFYMeo25htqah9qCKmJvIIFoS879PdioOrweTG5LsW6EU7gxbhKdsnGflfB
rvME3SpoEzS7QUR+unaeQXqv2Da8HbJc3AlTpUwbUAiCQ2TSBnNkXdN6dvfW5/f/whUWdrgDRco8
Lm0be2QZnd/J1obKx15VBV9v1eEWVrgjVelJnCnaPJ/qkLoZHu068aNwEsTA1ZjOOE+RF4E2hSd2
SlSSzIk8zIiBtduiA9Ar16gNunIne41JMIee+f/i6y0scgep7VqYqWHRSmVXgQJhlDxISnDZyGq0
/aCZ/M+6OF8oY8VKjKabT2EsP0Zd+9Z10pXWg70/na8jrfGqBsjyOD5PsX1NTSK4vVYD4tI+5yMF
ZhF6wuz/RXSJvvkEgaF20x9VV0YlR0jRxdzhy1lbfFbOXcIB85jW0CPfNGx3qhu3bR/n8s62Ry9r
JYHXrE6bLJfHhSk8y8O4LGDNuJUO5X72i6voQF9KvLzqg3XKG9DvtTf5Lt30OxHAlAWnSyvlgpde
UDkmUotPa3wzAqS8GPOst8Byozz1s9KPjlNuLnvTarj8/W15mVA2bB9PMTYzTx6y5ER6QT1+9ag7
jG4SxSHMYnH5YkzSGIOqSEkV6WROu85460W0vCITXL44WUbTzKkGei55q5c+ZnOpsbv8lVbD72IV
3H2sd70apgSrqK15V+nvRRUfKzNyC3q+bEi0Fi6CYCIwp2YNQ3mV9V5v9LKfxBUwaaLnvcgQ+/vi
Mm5rCflhgsZy00Wbyf7eSb1Po9y9vJz/cZh+bz8XK/qsUMHcgPV0QXgyt/VefdFAAz2fHWCoRt8M
0hc56PfDcylGSq5e0YtN48JGnXZ1mfawzQQmnKDaTvfTB3VmvAlvRMOx6+fo90K5qEEh0o65fnxP
0rzMzqtdiqLuakq4WA0XGsKK2lpXYDVgRvQZ9TTa2TsmWUl3osE+fnT0r0ztt62PMeeFc8xSmtCU
HVomyxVed+B8vFJ2tk+CKnGzJyYLAAUmUeAVrJCHw0i6Ps4A2iLHCVjYBe80aP1Kt735Y4DplwVy
ISNz8k5rbexWQSVXsq4V9Iob5fWy8wuCxsc9uviK8lRZWRUiLqG04MdmHnuTMwA1QUD1qE6CCKWs
X5J/O+DHiPPCWtXmqhpHWFL43PnG2/iS/zBfhsfoSt0TvzA22kt51T+lVyLc1HogsXTUNExAZHjK
saqT9NmUWGYa217q3IAhwS0y0Xt2tUPoMOk01QZG/AtgsdKbzo4bpIzFC3lJDiC1Qe01Rg8ETzAU
QAW+uLZ1S2vcabaNhHRxDGs5oBhK4pf1a9Q+Ycz1soesVnmXdrhD3WqtZakV7DBmyfGGbrTv1bfY
0w7FLrrSfel6BIoHTV9vfJJdLHNj3Iqo8PjZ94+zsPgNfAYwDlUWYdhuPpnXquFabxhr9dlIbb3J
Wp91YNG2FHGlr4XmpU0uK9DyRFapAafRUvQlXHT9gK+tnd5LqgksIXUiBbLdoZ86JbFn20T21FFN
X2aS0OtklGLB71nz4eXP4cIBQESK0Q/4ObSn226wr500fc9jUZ1E4FU6l0UolkEryM1iWkyqK69p
ASnUc9TUVUyamr3AhdfXBCYFnQ12fFECBSGTUdhAFp3iPt1kcbqNhvSm0nRB3GEngc9Y0aL42wyX
sADRPkRJAzPImzFok0FZKTdvChmAOB2zxA7R3ahLBUbXLlsHNCLwXVNB6ZtznzJLcsdQkCaXeAIk
2ncanS4fzHUDkK6HeD0konk1UxQN0nRAA/QUhcdaftdTxb1sYC2esWFcyzCAkFYhGPg5/1KTugwb
VjIbPcazjUfUJrruAxWEYOOhEnyvlU3SoWKsY8QTOujAYXw21mRJWZMOmzSnp1zNPKc5h/pO7baF
89MCZuhfrG1pjkv62jCW5inC12t9ulFZs+wh2Srb3lc26VUki8yxY8O54KfV/R9nX9YbuY4m+4sE
UAu1vGrN1em0yy67XoSscpU2UpRIiVp+/Y2cAaaP8/hWYgYNNBrogpmSyG8JxhdxU+c1pV8PGJ3E
6ZUpRKPldszK1ItmmRbfrLRPoUOZ/P0Jv9gen1a8vu9/5FoJaZu+t/GAgf1h8AeYtvz973/V4n9a
4GZ36NE0mrUAuuRNAya7PbYj5fSnc4Ojo1ak13mH3j9dTD+quuXNrsj27z/gi+Dxz/Vvaad1a82z
dvGAfvdoBjzJeSqW4d5TfvXhLBBOoUEAxjgIbp9fI5vayWx1dS0zl8h7s5KrROryTjM7cX/en5n7
okLC8BEWs2BtD33Gm/A7tk7dzk2BUDU+mexp9atomOA5In6N9N701Reh/tNa1x30jx1SmH2dNyPE
euFmEpnjTtOjz0+rd0/36ss48s+HujnauGCUkhAspBLQMayIpVfa1qgSqG5klp/em5744iWCeE+p
40EN24Ok+OcH44Yy9DzhsOmqsMNlgfu6WzwAx/u5mBSXZl70v96Jn9a7eZGdGIUnQIH9Ia1Xw+Eh
M8+uvsey/mK7f1rk5iVOLNCTNWMRpfxYWjIiZRuK/P3vj/LFnvi0yk1YdPWsJPRGUWjVediRQ1NA
RIw8qD77+zpftW9YCPNK11EJ91/Tb+3UewAN+H8BdH9y4NNm2L9QXNU+g1fipE38DC3ge9DVrX7e
tY78tOpNEaVyCNtAe+tay8oxcyJvA1du46HBgHtovXWvNJpfDDtkdzbIdQPcRP9Py95sSCeQQk9j
jxviubC3gTEPZ2fo+fPf3+m9VW62odM5BiaxUHGAOnfiTbN31nuSLF9uD3jbmgHqDudfo2aLWy0g
6HR4fxqBaT4MdAUAZMdD9fH3Z/l6f/xnpdvovtYF9UamrlCC/ctMQVy+0kqGsLKjksdzApPbbfBt
IXe+1FexCnNm//OEwU3Z5rqaEB9UT8R7HTeb5gePGGysMK8cd9k9HvhXfc2n1W72I3V6ppuxXX+M
O+9UbNrUqRPrm7lzERhZ5E0huUMH//88H2S9KUpSmNPf5DMV6L4CjQuFyHkEW8feGMmwo+crXFLc
1cK+u9pNEdLAwshBDwF4YROcmk1/rESkebjurpFf6PsLXk/Sv06a/5/HuylKKKQjTEjA48oLyD+m
pDFMC5dPLySwSNpeF13uqcF8GZf/s+K/OHJc+VSA+fHDdGTYyzJ14Fan703tf3Xw4LR5Hd+A5jwK
5M8prer1xBuNFzn3RzEdW4aJwD41u3s3k189DaT70S1dhav+NfSHNq9Z5YTtMcitxL0noGSl70ks
fsXlhssfLtWvozxXSYXPT+PYMGKVDrKMcwz6bX62oqs/oxGxOqoy70i23rlLBESDrLA+q/1dC6Ev
eo1P698cu7KdPeZAu/+HTNmWvpmH8VgkDjQvvq0PwY8S1hIsaX+rn2Cq3pti+PJI/PPZb3KBYfLW
E941wx7X9L8PoBO3r1BZjo27GNFXKeGfi92khLrQqJEDFA2+eVzloVF3Us5XldY///5NUeJPAPN4
gGipoEWsJnWQRfHdubYC2tnCmeLp71nhy91pezba0avYza15hnIkGd0FSaFgZejXAPHGLY5G+PdV
vjxrDoGKPfhcbnAr5VAC9fENhbMWDKBR+s2+sD+qu4fgqytKmEago7hekRLQQz4fgoJZq2N2LtwX
sBHWWD+iCp+LcIxJbL9052VzD9H68u39Y8GbYOxUbV30PRasFi+s5jG2jSUy8t9/f3tfrBLAngsw
qAkmyr8iVTA2bJn9wrww18XIK05QuyZsOv99la/e3qdlbh4G3gvM46QyL9fMUoDwwqMqss8rwNbr
QbrXUnx1bD+td5NYCnMxOnp9rCsWYsE5sTwFCfRnD22y3A9QX6Sxf6yGl/l5b0jmCDpPpXnpgbna
cZ129Fgd3VgnNpQ+pDjcRVj//tngIfR5RZ8r7c89nm/cjQkPrnYxG723tiULddI++Bv2o4ite5ng
3qo3gRiMtmoFJmdeBv9SDK/GjAkEzE78fa/cW+Qm4kL1HU08a8xLzd9Z8WC676W8V1bd+2A3gXaF
ij1R//3BpuQ6nna1o2shLQn/0yx/umcd+FXheMXKwKg1LYCMt1wbSHG1HYNK8WVIyQ4bEqTrInG3
bjymftg9kY3zvwy9kGpBJMRMHAXYCGHkm2ilqLIxXbzQC89JOrsYW2yGQ31Xy/I29l7J3KYL0QFA
H9QFsvl5G65whplQd7g4ZldfVxh3wsoy6iMj6ZL5z7Rt4uGlirt7s963efJ22ZvPV61WxXyKZTt/
y0sI+Iz3RvH/FbCwBPyrfCCbmC1EYrnu0n+gLR4oz/VcSHpxflg7vWUnIyLPGCraQSswvq+C+/V6
lnX19wAl61+icNRS61hDEOsyvM0xTemmj7qfOrLeIIYLC7Lg4++H7Kv1IEECn3bqE/OqsfD5+aZ6
CQT8puwLTCsgrhZ7P6uX8hW61kNyPQNEp/d8Ob5eElpcGG23YOdyO9nu22vl1Y1sL+YzMNVr+5Q/
kq0bzn+WuEWc/F8nAXxDtE3/s+BtUypLPTFfmvbFyYI3II7bXyNaUSetwy6668jxxVGgcLXCf2zA
gYDhP79QMluDBMtYXFRSPbWHq3muuSnjsQ6dMD+Zicz6xy67Z5f0xUmgOOYggMPI54r+f17Vh7yw
kLQXlwbWtbDqA0lLpf+HreLbFDpL8Fmz0Gt/XgOoXS8N3ll4MleGTgKHwchB4TO82v8nwU7n+t1w
JWviignyIlAE/7zgJOEDUZa0u1ikz0O37oAmaPrArXrLqP7w13ozDfNDMcJTgbrJ7BSvbeu+1FRf
ZyaNeIBQ4f/lHUBAFwZR1lXW4uY9uwGHlJ8eugv3REY6VGSiboaws8wTrURmYD6p9MVO9mpnUuPY
DsvOkPWDJssdxutXpwiqGlCgut7zQND35msMuVd1FnqEy/DLC/NshNGuvcROeHV+kZlTR3eP0Rd7
DCvCvxjd7NUl8SZUOLIXehGrfQmgYursrKQ96Z/Qkkw9+DFaoezDe3MNJtQObmeFrlxOG+MZNmag
YQB5e5u1ouolsqQ26PJc/jJWChdBByxPGvqicVJisWDYuF45HEvDCc4mx4Rry5jxVim/T8ioQD6q
ZWBjrnESNCQGpkPD0pgF2BkDN19KOsmfdVHA+6rrdGwccmgkv7RkMB4qsG6i1YdMYz4U00vtWMUF
qpxQo4LkdoeJ2gWnLiS2vbZx3XtNEzpU8z6dZE6mcDYIhcohdfgQKqzyfW0xaxu5UPWgEV3ZOse9
zeFer7URM4NbYIADBvTjAr7AJ4u79FvAzCAbmBeYYdO54xq7sLi40JkP7wN0FY4ro3QHsROS9lza
fdLOA76NMKHoNBcmg4I6pLpppDtVQG/SnEimK44euZ+DN2cQ3g6RCo5Itdc3ODH4r4RUI99XVlmj
t6dF8NwWavgJWfYSGx0iplkAjfYJwzKl2gzQJ34vm1zgFdHyXa5j+d3GhC6iqmr8Uxv04K/DBLJ5
beZAQv2lHetj1U78XATNCMMvXaiLacrCj7qO6oir2obvGK/gLDdCKVRg5Ln0ysgZgY6CzW3NMswN
34/ABumSTljWJiA5LUM5aYUCo8ktHolK+xhcXoeAh5DhXGQ42qMZDtxrIlVX0C6UVn20+/klsJgb
1mrBW++M/kV1bMrMHm7LikP3MoCwqpwsgre7FicMvwTvXgeFzWgV3ToCd2ao6HW5No/rmosNZon6
gz1Z1i+8i0VmurdYs/VNfawWcOxkSeIZ41Rx10D4RlhqkMcmZ6rcFIZuSGqwifW/V9Ys48ZSgWyw
tWp98qxFJ4L37bmu53IrBS/ClQpsaEyZx7lP8hCzyRx0FadF+BvyYLcsij4vjNRv8GiZ3glEPGPL
dDAwO1uuk1AovpxdlZc/hWfU7/OABqVdnYGCNuSyeB5t7zfw6BbALVsS1D1FSjgfX4jVwmVeyl7j
bC06XCqGIUGzyvfQpbH6qJaEPjvmmEPlde6WF61GiflcQ3fnSSzVRrOlyuDOMG57TCROEaGNfTIm
b30X7mLubNfQOzcooCW/Lp7fxBJxL3UHMzeihvL2LDG3/gjt2yUI3XU1tgOuIb7NTLrp2LNmn3Or
f6WdNSST4WEwGpNKVsZMwxTJ2BUQM20Np+UxhqSLIbTAfzwFk7kecHftHmbqtpvJsOpoCtgSWcoT
sVjgngRMuX0g2HeZTaW1m7lVxbWLlBQaBYWyX6XZnmF7i7AJ3Bp/DAp1DjUgpCKX/kpU6oJI8LLb
mo4tMbat5Xoyum7G/+VhKN41cvup85S34zDHiSsbGqrNao9J3pPy59C5xp+htIcNN3vIGBZlcbCF
4ew1c/0Hx680fh9bIbLrtc7DaPbCQdwgfdragXjrZWBVm2C21dFiQx8VXLQfzDfQbueB3FswijrN
bZUjukk9P6NLxrQQweuVoT/hn8SkUhAbmHt2bmwxntjqMqB8VB8x/G7hBqErjI1dtpjOr339vVgQ
9FjQi0dHOyrf1trwcY7chv1Z1Wyca68AYidWr0orEA0PARlRrzetn1JBK57gornlISl949DPncas
X6n7PqymMn8owAjX0ci0XsMRXdVL2VYjlBWdyU29wgTqDmfHCPfZDaYTYSVo8wHOjZbJwXupuwzZ
c32VjjEInBwtzyzonMeWtGUfqbXLI9vIPUCI0gUZ0BATgp5dJb1vTpELADV1uTv/wrGTdCcmu9yS
4IK5x+Z5gRRxF87MdaK5aa2E1q16KgMtcDRLA16GGPIiqGoy3ZjT3l2hGxauk9MlA6be94078ldI
O8/JVM1g7BGeb5uuh+WGr0kCr0JYxlUBQfBEyJc9CDZV2f3yx3WJamuBy4iOvbGLJwkRndqyWNKZ
solhHKuStetpyJq2DLFPRFIwwmIE7rZJ1h5igpuRFxNUN/zaflwaqDGpMocVmfTfptm3n1bZMp5B
B00uF7fGRGhK6xL6EZVl5vCDtaYq2ORiHf44uDZ9xlscU4gmgNXVUvK6aApd3WIOoGrKCv/R8pVf
hSMhFmo3RfPyzRvqqUk1zYcu0ri0j1UrnL2Rr9OTpIbz0M4Ia3NR6ciuWJ9Ywehm5mgN0VCoX6Tq
66P2RfAyCxsufhrcubxqxYs/syEzpenEPlLpQdggkjrChjJCYc+nDskw1Y4nQ8UCmdC5X8+Qth7D
CtKECZRfIUjhTUYIuM9PCWZUQpojrUagbcFAY6z8szN6ZEeqwN0PqMMSGwyAZO4H8ktQg4RQQQbY
AyJDOHsDhBtah8d+W9SRS1obKgj1miCpqxAipnATtWeoIepiSidF29SDAEeU9w7MRhcmQl3gnxhQ
ZkjXpl33zdIa8PyleTatbR3Cib2ImAqCvV8j+HY+7CV9zE7H5rg2r0rBaKn2pvFRTL6fGH3pwnJk
WsLJKNgRwh36BNUBXIhdvSxU03QpRGxoWHEodE9KlUlJoXuR6+lNUJdHEk5UH47B2UbmtIjIvOTx
2GueaGNwNq2a7CyX5Yzo6orvRVs5YWMTf6+cAh41EzJeXwrrO1khkG3AJTrMvf6Py1Vw9CDcEA9t
OZ1tV4zf/IXah2UVYHLl8/wy5X55LCbdIq143rnqF/nYj65IPV2WqTuSs+XrBoqz0Kxop+mZ5Y11
Urp75VUvYgxd18+N8KctzZFDJsmMZ7aQbwrx7cVcCr3rPb/MMOLPgw1dVu+PcucW/i8Ffa4Hgrma
2jDx96gLSIuoKlmnZXhoS4pRpXoVCWcdvg+Rebz4BvyQvaLdjIVRHYN86RLeKOgFCB9Y39SU+N7k
rfCGb7NR8kR5nYc96RlnoBRvlbSXZLG48YixNbZH2i4Tt4fWE/QGYbhQrN2m6YrxCNqbGxkGH2LO
23azzKBrGr0XxKWnyRB6OYMTFYqS2GttRD7BwMYr67LcVr75npf+xSH1h1Sdn+bay3c5g9C67VfD
ATrh/FII1FmGG3xAr+QjmMouEkvJEj/3nnNmtnvDAwnDngr2iOyAutjV/IFWK5zRy6nezcjviQIz
KimD3H0norHT0mNubJM2SKahf+sXYm9z5s9x03JQ94jsolzIeg6rbvopiIu6k1abMpifnPYqtULw
joTKTyxgW+GMSHJznCODV32ZaMuJ1UKfrYEma9nhnsLIgMTjootaL25dxEZtf7N5GzvTsnGK6jDr
ZU9ycQJ/uAl1B1oHawMoyRoV8oze6cp5gGT9OXfpG9xh+VVF5aEw/swN3VYrWnWPZESMidsJcAty
RG+19DQ2a0iZV33SN3Zit7VETVw9aWOCyn2z/q4sI8JloA2lHXOjhLWppj71zDGGzuOGdyKdpdgY
wThEHDZoHpXbpVQ8LheeuV77B+HDjFFEf3TVlKDHhTeEQBK3yyakdDhDG19FyGOJ8HDhYCx7vy8y
KK//Mpj86RhVakJdZjG9p7Kbnls+jChkxwe5NO+1KJ9blsMfugcLls44QLxPoBYfl1Js4eES0sY9
Cw25GbA6Cez+hsjhPcYAHAQbo3xvLWgcj/XvVi5P3G3T66+1NORb/N7eQAo+pUHxy1r4r26qfqxN
9ZvKCd4BmoRGQzNnWBNYHXzzej2E84r6CbOgmd3juaqFfjPRTBue84Drxt0ysW27jAeDDWCTDDMQ
E5WfG3BacOtioQdqdlxdCtfawnsr6wSmPPIyLpU8825MpJdnngfZ3h6qHTVNtF9sBmPZgV2RWqxM
OCzboVIfr3mXuq5KC5R7UGLakNbb2YPzNpXVI1ONnU11ndmVldLG2zEDb4PCvyCaVJc6VQ0KNXR0
kHtjDt6cUUwigpvtXvrLQ0edF8HnVyNHKzjnSNfNCHp+Pj7Dk2fjj9MukESHXQcB9dxZs5LhxzR5
GS5UnLsR5YWjdgEpEzEWcFYlW6IAkJmc7MYR82gwGAPdP6zRmnhugYCy+JiA7rayFeFMyj2i0B6i
lVU8Kc4/lomvZ9vJ8y0rC/NxEAuObtWo6JofeNkPoTPORzbzzB/yMiqH/s9AmiGdxiWhqAyMptyt
w0dT0wMfmiWDTlBsKUzYeNyORiM/U7sdQ6erYWygMfVY8RAFIVrjsfvRryTrNfu1tOYrlOeuxZ4e
k4DDcMVa9bsS5rPV0L0xeruRVdFUujAq7WnC0HdFdW8s4ej1bzBC3rjOmhRCRgxKR5Mr0Kx5c1Ks
4wZjFV1YsnXvmqjAvSFP3Nw/WAvaeuiE76BaseEBTOA8s06IbrfWAu/NGrl6lhJtLJAhmFNEFcH5
WQCaKJQUXBaRbhxsvPrFEdaDM1ixY+gnxs0Iun9vTm8+5V17dBk/1R2Cj6rGbYDSV/VsC+WYPSl4
BCeLrAhIDDOfNcpdwCPt9H0AM1V2ZTKNoKVUXTTTaSfRkDRTG7fmXMLhezmtphMuPox2bK+5aLc4
jEb1q+RglgS9G00m+8Y955EIebLrKsax3ajBf7QD1afQNeCxtVbxDFskeIqWyeCrHTwRtwWfCnQh
mEGBi9x+qedTNYs9q7wNSITJ6jkhHUQWQF+Lr9ZmRRYlq/2DdXYs5zV08PtsFGFkqQ6mPR08d9jo
eogNFjwaPfT4FTs6wn0ePXrQqoq5afxR47pda3iAwB0sBIHs2eyAyAhKM9Kuf8x1+K7dJYVXbUI7
o4xMmr+jUdt1xIgX5Zwph3stPoIqrc14jSJum4nc2leQhAJM8Q2zGs+ovaECFbjRQtgTwIZDYxi7
erQ2LMfc9+i3CXZ0VvrrKZgX/Bjn6BdzbFR1KiRZzu3KXoSzvAvf+L4K88MoRnyyOfawPX2dZ2Zn
hxhbR+9iveVUhsDEYgpTb+qWPKwcAlCp348zdl3eHTyw7D0zOPNpemHX1+j7PxZvQI8IdwvbEwGi
fvCTWfXORiYYvP7i+AodSHloXFrFsnWS1ayfZr/9oUQLyJIkll8nvqs22DmRCozXGVWByteotsmR
88tQOLhq7vwlkUYjowIhcDvTWYH/Zpdd6lHYHraj0lEDw6gMCnQ/2j5AlLRlv1vy1obqzZS/rzB4
OVeq1Rkh63TUJppny0AWdDEQeypxZ/AwtITHkO6z8Dc7LkKjNU2AMnZeHVe/LFHat2zrLFBHW23n
Nch7lpqB8Wd1WhGN17PeQn4KRKLvDBpgY2W8eiBRRGOBo7auy4cn+8zq622ZOyfm+xd8zLj1hqNl
90/w4n2ZByjHFeNpGbp3q4YBofa9Z6bqNhw6AJ2sfLKsdVeJK1pCPSRKvSmIjCvXeB+JWUajtLaU
IX1Y46Pb+BLG3wN4zWOfOtO0KS2kPmuC5Jr1sDhFnXQNVWFdF2mLPGoXcM8xMYafdlKC+GST3xVx
DqboL/WkNuUEUF8MZ4HRqFBq4zXPzQdgZIl21q1GvFcF0kQlHgmVz35VPbat/8bF9YCgjbfMw8zX
ndnNT8oZEr3WcV/MKTiOp3FwP1hDu9DPUVJXFoCk4jvhXlxJihIMM7toWgIl9+bcPgvQSG2BXsBj
/A2+ZA8sxyETIiIBju067ifBt3WDo2yzRPImQ2DNGiCRkUXrbBBzNhV1OjsOvKhngHpTfvYYnIh1
HQU5mD3rhESA4EK9zEaJ2slpaxRvugPaaKw7ofSjrfoj7EO30g1+marYYZ+IyO6qdLb9/TCN+7Ko
Ll07zzGTb/5iHTQ6ZLPodi5UDPQ4J4Epz/MwHGyVP7Rt99K77gV42k9HIqi44uROEhNSeX/xoBcw
2mhrzcV5Xufgu1fqZ7JW3y2vTGzGt4trP8K9OUPF+MZW48NU/DDM9Um51qNZN4dKknCqzSPC3oUv
7dHQNPU9PxnWoghlLi7Edp6Johq5gGem9p8qmFdAYX2z2MVBmM1lnJbt0lobuJD/ADUWBjniNNXQ
pUMxHgnNUqst07wsTxPzeoTOGhBffdbwcysqntJCfqvqFvFBPox+nsHW6Dci0ob788VhHu4Squ3k
eaFl058eRnPNIEfV5EW1MyezmPeDJ1eogfhbLyiOAeaI3DlPhgblxUAw0EQTk1DMGQJSyKeEUCN0
2YR+rEkHhobfd4asZeN21XXiFq4ZwgwocWx+LC00Smg7XXvN/L7e4DIDLGV7U4oh7sc+qxxrszDm
AHgYaTijTm/HNjUtA1IAvgbSZrn7QooHtXRv05Dvg1YVwJ6Ld6MPHkt/OAi/B+iq/JNXzyosXZjY
jsaU1oQ9BEN9ciEKWluuiuyC/mq5f5ZBWUcLx1WPzIs+tgP5DuD0N80NDJOoOojKAPfzc2ngmms2
itTxwAEehnk3OLAwCuSwgYrPG3d4F009riQKp1mjPiBBaC/Lx4gPBiBcajST8nvVcJVwvz2VLk56
zYIt8LlHTCR944p/lINyQ1Cgn320ppnLrMcOzCKvA5o52z+pMz8QB3+WFgAKTLi7hwYAo9F3H6Vp
YpCiH3pUrSN2p2x+Qmy7jVS/DpG9NpegQZtcdqaOemtQD40blH94Vy2n1lPWU1WsUEjhh761LoCh
gX3NEfEhSzXkzU+fl9bO9NtflV3EqE+RYtvxxSyLk4YdsaGh9Wj3Qb0TTSee4cqV2S5LFmwLr4f8
JmwgyJuuVQpuQuI1Prxci3F48pk7Rd684gLHnsyI1utV8HL1j72qsKy0y0yaQRXDb+t3H4jMBgAY
TrgZCHMK9Cm/gugrxDGTxfGB6wvAKVAE7ZJVde3WITDmUlOu4ll2P0yA3NlM1vfW8zJPwDF5Wq8i
hRMbEn+pLz5QfWlMb4wrI7QVwxS3KC6wynqGloAJlEY8CMIO1aBTiaK54QPugerpcW3sPe5kH4ux
f+iI/6oMRDJWLmerGDe+kD9hYZJqzc6WmDdkZcio5QQ1U18dail+VQugTzRR7cYs2KapFtAJWgC5
5LkZnVO/rJlnDS8LGIBZHagp9dlyxHXFwZ4ZQ0ZkQHFEBM1UVHldNvvdx2p52xK3pM3gp37lbMYK
ZAjreuGwQqsteOVTO4e4Y70MHv3lUnhFuPpnYPXzVby0iUgLeapiIr8BJTzKuj1DAvpQAsJI7KCD
9Vjn/1ZOvURiDPipMfRZOC4A0wAHFWIJE1oMVG46gMzE4Pwmq5U6i9rk7Zw1wYD+a+AnZ8X/qDzK
IjBHrqj6tF/zssGpds+O253Xa0FBJ7B+nQI6hBUF69essqb/4S8yKjWP5TA95NjWdfHHn3ni6jqs
pYztsjrV5RybRpCJBTAr4K3axhZgfUqaJlqGdk9JHcFMItR2E+a+l0gTQD63TqaykqWsnuHClvDZ
j6fax3im170ZAUIjqUckWOvdsPzINPsEPAJgC0ZkD0XcFm7c0/YtaNw/s2JRPY5b0vKH3jRjX9LI
GxhYvksy+lNmQ8VVj08Cwv2qKR48Z4kXGkRoOqMZxLfWhjax/Qd5LiEOxIm58EOinIQQmixBsWNr
9776xl51T92C5qVzcPFKYkvz7TThOefgNHArm3QX2UD1ph6zcKXIMMOCeyDYocrqychh+BKg9WdD
WE9uFrg0QaeR2ksZTxOPri67Ie6OM+GRTQOcxiyXE9PeS2+O3wY14XJxZB/2gOTYQFQ2zIPmDcXp
Uzf4eVQo9Y5/y5J+KszQHM2T57kkquTsQnOXf0PnCaFapzHSWS3OppQND0U1bEfS/KDW+tEUwARV
MSaQRMEmtJcUu2wva3XsGgt5pvb3wIR/rt64Jza0WYlB5xCGCwkmNGXIMBsXlMVZI2GXojovRXvG
de2PpeLo7NDeau+jLPKHfCabFs15U9GjPTr7ymyAtw7tq1CeDhGn0baswbmR/LF3rG+VOX63BqsP
dbWsuIiaI3u247H0Mwhcgn1JVGwq76HHDe88zyiKAaT5Ae4Y7VTMAbJXt1vRO7OmyUZhpXkLgpzn
s/Ma2Fnn16kujbTw3KTmJMJl+y5o0Hc2BtpzI+2c5r92wsLQNYkBP50lBYen4lxtUX1iCKsWabN8
wHz2lWH+K8fv6fIYKgfJiLuJMqCwyeuygbfPHYYg1tbDyHEBFPRcUWj5KJ6uFYyUep10g4j8cW+p
Szf8NEgdSwPoDG5BU7pCLHe40lrNGHTayJnKOLfbSHb6gdElGfp+DxkAIPWPkPoPdcshLAz+KyTn
yLAcLSF3kyV2zCKxrgxgoBUu3Szglf2uWJzf5fQDN65HEERDC1B2MPZ/OIdCw/r/ODqP5baVLAw/
EaqQwxaJIEVSVJbuBmVbEho5NeLTz8fZzVTZvhIJdJ/zR1ggOUSQYgHi62De68AbzDPgcDc6r4ta
vYh+CBVjDMatuJjZfjRYw2BODvs4hOriglgYDO7/svKrK0Rijc6DLqpE62XQ9VlUOfQbTaqfqa+y
UhJzZ5GGCiy6P2n9W69D4FXgWHI/0zB4oAghh/XJHefUYEIoFyu44/VN5sSF2cepai9+qfEyV3uU
6x65/PKy9W0sWqpaBujLtvTdOg/SpQ9rlu5eLWIz7T70sQN0VA7dQoaHmC6aUhzK/b3pXipAjVRo
DHBaLB0KokqX+Oo81JafJqNfvqyel8b4YsrdwnnNLwMx2qVr+aZJ0H22ELZbJDQCgTmskaX/jJAN
6ZSxdvfkC7yljnIaS/tY6X8KLX1um+maNdrJRdHeLNu5WeyXbVMelg7qWpDLuu1fMA6vzYqmrifg
2n2q3RfWuoi6N1hNuijHMV5xBKbGeAbQfL8D4Gnqsa9+mw4sRa4iSnhrTOb57Oaw85RCfR6cjhtq
Cecdr0XFo8sTJiv34qJt8ablmBfcaoYM9rH39W47LnN5nSR51Q4SC1cerCE9eKBqPfNZ5QHh2nUk
c+1aj+bGnnd/FmkQ7jrzq8mhmgrkBZP73PZT0g9jshf1sbOMCGzbC1SY+q0qk6Wzr+t8E7J53OuL
atBgm4PkTeGsr0/e3ISZ4sZep0Uj3XLr9ld43i1zsQO49aWTsJVdkDtMy2vjZ+Xi1+Rk7R1ohacc
t22PvJlOtvHLcY2biTpCZ+Yv13NKyv7s/jD1n8ZGvqhA+nLeKB3tD8TzwLVQqE4vIgeQFrY4HhrV
fXXpzzaLPtxEHa9FGU7u6u8bqOI6BhYD052jmPilnM2IpvLbqwEjsngunyR/uM+4MJlzrWk97YUX
I0UNZquLUg6F1HzVmvzJHvhp09avcp4lxfKF3sSEZB8n+mEztQzd9qqIItk3BrSCzPVZO/AjRntd
BvX8H6Txsdft7z61QjExX/XjgcbeYLG4/qZrtfyOSva4uV5gpDOnPXvJxmk+JxUcQqupb3aaSPe7
Undf0ZNFzFFu3WwVEHX60ar0pG6fauU85Ayv6kujvSn7v00t+Ig/R3s4L9PF6YD8p9dOv/T9i1jA
BlVoUMbZtb+ZYx1oapKVfwd1Dfp7tJjCOyaDZv9rshKJxxKdBbRgcA+VtMC3R2Qy0skiucSWuXzY
TpynLPW8tOO4ffZlrPXeARBr4wuw6iO5r74oetQWN6iZKDXdIMseBeWcXUkLmPK5Vh9pqVD6mF8H
20pMbf4xqljNu9H3qA1UvdTf3fq8O3pgsUhr205HhkW3beN39S+Dw9yc8lUehVr5LSKMSfPe3Nnj
cnSCvFQRZXx0MvUHWYezhi3AdKPOglgUH/rs+WqzhLkzkCIPDAdDRqmub6jtoYF9U03ADj2/borr
z7bOE7ocnXq5dSxEd3XMUP75//CagjJzL+A/ipiOoQu0cCiZP+c37o6gqbunCU5KK3N/lQOyGS3a
S+vWe0+UV50WLqyy94Xzt9reZ5GG8M5Bt49PnnZcSuXPTgK2AVCu/e2gB0fzLV9fO60JWZUrVipz
UmmAZc3MRJJOn+r6s+/7ZW7txFv+VIBjNbOMahu+2ArMHjzDKoGrw/O9aqQ3HtLOAQzpA92Gh7aJ
0AP3XbfEtcikNj4HYgF3R4tsmR9pRT46Ju96MR48jd3pz8DwmdF/UKtbnOY/aIseENlw39qh3TAh
eKDEmXHZ4UR9Zb2uaqyltL6O92Ji7Ven+KDo3FBu6xIZrAKk8XdPs5ao6figzG6oDbc6t6OdAz5v
PtWaftrS/nTyLWl6lkrtr6yOe/2rdUyUqvM9zk3CNvpFJWOktdOR/BF/5jqt/yvnY2GkFDBMSbbI
U6toh3L9IIYt8ri29KEJOtcMdAXoN0uDuah8MSk+tG848RDkK4h33YcsH35aaj5DedgOImi4tTs1
NPchMNtEd2WkbV7Y8AG4FO3qyxznd4pXO7oSSbn73PEdNHsZZ7n0YVKCRenobMY3ld/u1Hoprov5
0XK5uxzTdfrWr1eze1/F1Z6+KuXV7L8F4Smjxipi+W33JVMS4zrpD8iFq/tdaA7cBTJQ5/kEb3D1
2g90qhHPbIAhyO/WNuoZKTILWqP9qlfLn/YuyrUPUlytjnrnzNc58ZTplu6NP2vXtBSvxUQ9tczp
bQDHG3vokoZn1zm480Dnyh4Pm5cQk8ClpEWrJsJ9O6fuzKaOuM3mqK2Pa/05C+JGdZfyg9LfhzqU
2m+vD3E+U2ohz8jbgpwZXVv/4i6ohyHY06OolXi4/7s5+SnWU6vtQdlncZ+DWKBmq+u2Y4Ub6PxS
rsxZjwSdJfAPz2smzntlhFmVXsEaDlRUd64R7bMVZDrF1qUXloP5JN0uNA103Zpy2DrdBDf4qh0q
rwXvhtdG+mbQo+rKGFTzYC/ln6yef/MClYdDWBbviZ3f9OnNdYszGq6rmX+Pyhau6ZBoYr/Zd3UW
Ddv5YCP82EOXVVtfXM7f+pKz+Dsl6YKkmkgWnaKoL24HklkjrlmMy9x81fRNS6ofFpYeejKetvHD
JZEw2+/Yksu1lD7YG9NY4/iLB3bSxB2MrDE8QPlyDCBx6AGXdIMUqing3n0sKKuohbxpjfqgy69i
qqOyuO0DzQ0W73ud34zNOKrTZ1G5IVhBrHj7Ca32ZXD2Pxl/qmuuUzOF9X0y9NASMugTSPMH91ow
m10saRtc4W6b6bf20C9Ru+JbxbNj/rH1p2rkIfOuJiTEqrewEWyh4m9DBYryOKu0J5fjg55/qu2b
k5ZXIZ2rOzN3NZqvyzExN2au5avgzt8kLCO8lmbIcByVEHtu2CEnFX0eZ7OgzIWj33xWx9fOAzit
tjj3mMPH9ekOYVQoFVoFlI66DV17rUby/PeW4cF73LcLcs5oZsWuSudcZB9zrf4pAP17ODwkOqEp
ikgTMP3Ft4n8DtKeYe1SN9x4enZoJpfXfkkW933ZkfZt56LQz5b5t5z6x825QUAG6X1IWr+0kWdu
KxK97F/3NiVGU6EVkmV01ZmUU6L3K3/LkP+bru/kj4v6nzG+dEuKBMsKIXkfLPGHdq3HfMkiYcuj
q/7cqS1BN828V9xfr+2qBS214razRSkcVtVXYa1yxqOQsmwvdnLd7/f3sUuPNRchyq1kZQKoiy6q
CoIROvdJy8bAQUnSznvcZd/KWPKw3UufOZdysfizqE7FcGqmJ3mXShEHTcj+oZxYErKv1Xnk6OOn
6QPpyjB33x3jF1Ak7OspkNMOf0++VYtUiuO5Mtowrx+q4nVExYUcyV+cL21gM1AGCBM90Sc77pot
RH5OJhRvi7CiPs8gHYrAFGs89//NYvU7Oj7TwuQCSVks9BjxOf9uhETFx68dy80+NUwRKGYfV0G0
OCUS+ujrNqNMHdjLc5UitvytaBHbFTh9k051anWd094vIWQjr95wuLPjc3UmqTpwW6KAnTTo0lgr
P0eybcVM3uBiHMvVAXRVwsw2cEqTSTjeRbefZhOtTfFqLt0tg0jW8/VW5tqxWX6cbj9W3nqptfkF
kh9l99fYgzCY/lz1/iSUm7q/MBX5QnVPm1zh76IqbfgkeVjdJbZzEqPzNRBL63fGZ7b2PoIOFnz3
5PSjLwnprvTTsDsfQh/DfkCw1jDrwOFzw4dWNzCaJcTKWnwzWWmHrTLFDMoXz2jO5fxlNT+0wbMp
/xNmk1TlTRf/5uyJU8Pvvb96hevWcB4W7vdBUQOYrBe5wJmgNmIF9XXxleX50aI6c7GdpBNjkGpm
vPF/s/q251aEfy0eK8qbC7DytPwoGWS8mV5KLRj4oCfYD6kzxnfLf06WXWxpnfTlKU3XtxL6qdAf
FFM99qYXA9hGkhneVF575XOZBn8VtzH/Y+5o3sr58c7tOKD+owoMRQVUK+dIbdNgYEHQ1otMv1zr
rShoyYHEUvA/jnoiUfW5ym9bFyGjL7vErS//enmaLKCluOSjDJrHLb1rax/bdPWzguRauQHu3vbl
sZ62i+V0LD9GsCFD2BsEhgA6OKX8HhGf3VwW79koy3DPAfjYWUduSIF3W2lCjgdJMCyJTvhHuIGh
y1OqmFoVRR3X3zB6UT/wXFKdsRrckMofR6/CgoU1nbR4lJeC06rYihNCgMDJ2EjtPqymLah3RvNi
PCv6U70ioNXE1bBea4m6u22B2PKgq+dkW/KDujM1yYY73L2uuRP3kLeFcxgX0HTjJR0Mv68++CXh
IMyLMrWcxSx9HivioEfwrWHKHdWXyh6A0PO48fhNTX0YWyPSDT4lvQUHp6sWvelWdNxZ4rblWhqO
yr1haL0KY332xiJBX3p0hLb6JXvX4OYfAP+nvjHZSTwU66m+HZTc+rLMBhlCu18ECQVKqSQF6qJd
yHAy+ngaE2X8MShyClBpk4tS6b96v72qXvHZq3NgbiLWkRUHrbDsAP0gUNJuaOxy3GSDPf6UXXoe
If/tOn3QS/lgSO/RpHK0JF8IbXu0GkuyOmz/SBLes1I89u0Q4fZDx5DvQPXG113D5+uZQcZBl367
jf4fOzpbtZzCCmqjxFkTUOBjHrblvlxo2hiDV+n3AboCJ67EYeH21UBT82WJJiU77c39/qhLjSSb
8mtrbUF92MQlpcr/RrmZx32Qjb82RpLCqwZ2pnEptsdRW64SigAF/LuYGYuLrA0N1iTzDkdCwd8V
8s1TW+mzb3RcgKooeJY8NG9uZx0mcR6sv6rzY9BBpknHd2q2BnUNUcZE5fbHbZ4FZ1k3KaTFnfXq
yzXePbEFDR/OPEDzX21EIxaahbLCs0TT2bA/g2L7aYuqykjaBdeAan1p2NJloQZr0x0s2YUjSu5O
oqGfzvTIBWP2j55Rv5uyRGlK3s3PIXuA1eaT4yPIYTSVdo1rtwj2neyTBSgQN03QjOthrZbXXi+i
1L1ORhd2rv2AEJGkBNcAc7Ytyx8xjbTrhfq3wncNrJo9ft4KMGBg4xTVuRP7yZl+WvvqUabbuFe1
1o6tvvo2L+Dq/RvcWMrnjWvTFdeW+Cl3Z6IRkA4ezhEvTIuPdXtnnzShEjfjJTdQxQ1XcwCha7RI
uFxD0hfWOd0nv6rRt5S3oXTiTn8m38Qa8milpGsyX0xxk+o15TRucGbU7Ok1icJp9a7BmOnltTMe
J/iUZWpPYvkHlEqWtohXLqnUfE63h8V5G8kDlhOvfV/T51WFY0EWGfoM6uRBk6ei2nwjjVc4x4z7
xOIstDznYFnZWZj/WYxlpQeL1R6FkwMegjqhstNQSuSa39kHHel9CQdK8WSgZTaiZN7h9mK1p7Ro
bnMhnkwGjUZREU485uDNo5CnWePF4Nkucs+X8A7rymAEQGBxdDQTnff9QUP7gusjLKYL01Fgw+hX
OAqMCuPwRkda/6RMKqVxedSmM0VGMqIU7TR2bxlH/PpndQGTGbhV1eARAsQdLbTvyJibA3fDMk9x
AyouGVndnKCcCl7MKxAd5kFmqX8z035MU6YdSyTmncJQ5+uAsD4zxWHWeaLtLEWgCxN2sHitkRG1
QGxAJI50HuaG1TJrjKtTKUcry0+WKZJh2Vp/VMTTgqJk0BH7jhpBi4CV7WRfh84CKkK30vbPpZr9
yt24WPw6RDBcl6Kim2KoFoS+EwrJSl7oCczAD9oEq9QzzbLndppkaOTGbVfIBFy0nzYdzp1d/bX3
4QX5THHQJXKzrjBQbIFO6tMR84Yd1M28YSEqeD4BbZc0V2HXTS1Alf1PF+OPuS9fY+U8SXM597vL
NSQdjD9lBTW+PpfC/C32/qfU1ndPqZg2IXC3/EmQQ5rwp39da4bh1FD6vKT6Czxd5JXyknNUmQak
4tac9Mb7M5MK03ZvU3qa1M8eqZGXMsyjnd3dMbA1AhhQ843ZwuNQH8xxBcV+tgcZ6HPiYaQREGGl
FaTle78AqROedlegryATyIRst4Grcjm+rnv1tNTqr9mq8a72SNgOqv221X/tXA93/RX+3neUHpXx
5K+jHaq6HcBJFnJLgMn5L4gIe4ffQw5bOFAqw0c06/draG9/sZkFqyojxdBvuWnybkOIzhBC6fKA
aDgYyCFbZB4oZuZvPcooJjoeXlVZEkSjPkK0UOgYKNIiwjSGhuy7EeuR3uPHbbARdhWht6IYg381
rHOe/tA4F+wzkYzE3LDDqA1PKDBxk+lBpzrxfB9eLJvhSEt0r1pvtY6r2aTTpfro1iKuHdBPExr8
eR1eB/W5XSm3LPDseOWj3dB1iGKk4ihY1NUHGWr4727bG6JUtftnjOvrWD7p5cvcJ2nhnWbbvpk1
SUz5YzlWDymHeKH+uksXOl0R854c6QE7yEL7cjcVXqWNtH0MBsjutJMxUtdQZmm0ZXnMCuF79pc9
vkqYBQOW2ty9Z+wlUDMafdmAihaYU9P+tOUaSINMLU2/+waOXdegEOWOLvK3Za4Cz/xL7i8Dxxq6
UK/q8qcQBiYZ40DyMa5APAFVE6XZBrNVnuXsHpCnnFRq5qkYQUo/BhuzzNo8ZbD9fspHoo0z34Gd
CMx7wu4CqVavdjUHVT1MgTpK5IBae+0U72ii7ZeVHZC9wYDvEkthoBjlWRgFuBxfjLRRUqtxqSm+
i7CMkkbohhnduQ2/lkaZQd9t86MIK67tfy1L8sissi46auqqDa3hs8BcNoAir4o8Zqp585wMMXIX
ktEO+sZUNpMfWGbHZTSvrSfDqpqTsq6PVTZy/GHk61GQmpAlgMQgOGJDQ2Vgf7eHqGsaJnEnMLTm
o26eZbk+kUN01cbpSxXjk2oPtz27rqOVCDFf7Y0Zl3d1guzphPI6IU/LELWg5cIQ6F2QekRFb16N
tr4wEsXL2jIpAktncwClEFjo+SxZBnm6sfYPvtz3U+2FI8enKvGO22pYmun7/bnRmTqhuwJE8pFt
TAfsbOEwjfEglgdlIRFXENCVr7G955GBCwsnc9CZeWgt9bnBxjAOdbzJOZl53XLuWQmsRzDPY2ox
qhvuuSuqg1q2kYLf6Q4Cjb17RuQdT1BbqxPC0EfdYvu9+y6qJqTE6rSzh+nbrdOl35YftU437OR8
Dunu35mEqqPplYJPtZsYzhs061o4tt7fsXPfFIeRG9/GhCR5qJrEqEDGdwtMrEEGXiae+Bbrx2Jm
h7zQYtMbw73OT11eHwXqh22HWnXvxhf9sqHAECkoe1EH7vi+g1dnFSLlccKC1IdzbSd58124TYxN
CSF7HlSgu6Uszn3hXdTqa2hQ5Sm8EnsT1EMLQr1Eq5WFbZ+zQ7yWSJgM5dNmzkiXLplr/iKFala7
PNz9UJ77xwHud+XOZ6o9zWROSNU44dn2NRtJvVYfur37r8TtqXKHcfEDLlpBP6cwYN8VAY15jwyT
l8SevGjMtvMi37HYHBj9nxckuo7Xx8WSgt9VIc0owdwaKHtQuO3Zy+Y8mEyt07DhY52TxRTPw/Qz
bQZOpzfk5chI++OkKZFuN4HTqEFZ9JGr6bdMVU/SUP0WgVWR5sGOuGsq92O25rGhNCcL3XY9LIdi
Lk8SuVmWodApunO/pC9joz5ZUgv6tY5Re9b+SNK0q9y0tPuustvQ8u0XiYG6RzK2MqcEevdTUW7S
6Cii1xtSgXCbCOYGm0C/GJbrtPi5Wp4KLEXNKqJ9A6yZBkqHN56vAbdFy5sgy7dsuVkaJDdztoNu
yMH0NWpOhDf0eB8K8Wse1o09YXeREdjHDlOxAQ4y51aC1TroqSFGPT9JptNaHEfnP8tYQg0/WZ25
fr69DJv2lCqgQRYWYaKwTIgPjLyJLUFbm/RSdNkr+clhg4rU3EkkgyFFw/PtzeoUcWee86Y5Fit9
upmaXyFwX8rdeWqBEC2luRZd43He06iUQgZbSvpF+nfo9HWCF/tH6aZradnskqb3mG+4JzShJL0D
pwi3+KJ0QBwO+/KqeD+2CdKnZgoKd/FOeEDmdztYZS0NwbFfJnTO/YH5punYQSLU2sZd4GAnDNDn
cbVRTE4e7l5FWknRLf8IvacUwaFdXBeTHZqNsbPQ9j3rfH7W2+qBjtoPflUcmXK+mVm5hSl6hmCz
3SUU1n6tKzupZjZxGrFYlwVWMHc3jijIwxK/Y4SL/630ynNVZeiMpws5Rp8pruk1r6K2yRE5WpEw
B3xxVghm5WYA3wXRJygtyyFnbqmzZ2fffY1/fU2v6wDl2ush9VKhqmQHRWsiinyQhZUw0+8YYQAg
FszQn7NihluORLloT4r1Y6NedtfsMA/2Y7Nga8qJEVCXQ+dhqKwnf0AoMSxuUqZ9WOxO4pbqUdFS
LHdEzk0/Fg+joSwvDpN3jzkBGOgrdW1/F60d0DgNVLfvkY1wJRhthMeDjfbDXI5pXV9sxhkMJweV
q0jduHRGz7zez42pX+NFdxONX2pzJ5Mx0bmpRf6u4o0igC6pe+ei73hW5wZz45gF1th/7AOpq6LL
wnLbCyBB1jpER//1zXoTtvU389LYneqrAXysc/OhBCNrqE2TZvZsToupIy+nfF/Rpo/e+gUQeFhy
62W1q/OKZsvYQJgWiyHP3We+MmPHqYa33TcHYCNvs7EOTkA0a9UaoWIb5SFdlri14Co0Ob7Cfj4V
6vZIn/zE1piPwF7OmWaAR0Ea15nhTr545Mf73sidmXduzja8Q+j3Ko9bey3v26TnKoHd74iqcEav
uw4DAofmjR3RH239ro/TeV6cayXoV8+4IPKZkcRCgVg7vu06r82+yWgrZODUKxogL6mK5rXcsTSl
aqqHY8VD3Of9Y4vGZVxVdO9t1CjdC+qpKjJX86cwMdg26E8yHARdf5cvgshhQ8Ypr/moOaH5sfe7
qnO1hPJkCZ7jYjqasrpIJht35kNTkMrOUl3CteD13HNAiK57K9PF8hXKJkCuxNso7DexiK8aFRVK
jPShKEHzBegWykUmeIXtuXncEKn0G/97hdnscuePtoNGzStgIPF2cOT/mg13+GzoGLRVF6ebZDdw
FeSiu3xGdv+9oQkI0rQfkwbj7K8YlkQzinCtTwOaBCD82BSgbFUZerwm5EtzAeXJ4OTBpFfXFYsC
qvpwcTl0LBQgaMUGRJkzz4JcXjW03c4wIz16ntwH5KrVmSh/j7QbafzmpnuXa9oN9DfTC8kFd26R
E4kVvtxOlXlWUnp71ht4cbCObrTh+AfAJ2I42Lw6PTB72zy61btRZ3HdK8c9r88842j79PJbYw3M
dOvasu36tMqYfmHroLxC/uop52q7I30tnxw0suRAhJbZhb02nPsR86LjRF1v/tVxAJdl9jgUx5Zv
WXeYy5XKV1KJDksH/B7DUuHvWYC9k3AChJEMwpSac0hqsDiT4waWdJ8MzALBhHnPHSks/YGxjCm6
TdIdVZ5k2Kl1+eJWKReWjnjzn5DPM4J4Zf01uMRVbTk0KK+6Cgyh6mHWmsgm29vmblKN4drXJXRW
Gwnlbd3/TSmJm6n34Jg/jaqd0Y8nW+4E3sT0WQ2XnZ9Q4cSmvI27qEBQ4Pqj64XafoW3aWXxsA9e
4LTWwfJalGosN4BoZvOzQHy4GoMBEYNO2p68QgnYKBq/scZzvjSfdkcFS3cqR1SASEC4mS+DmmPl
uJMq5XNXpnFRD7dp/yLsAJS7R5zZPxhpF0qSQLROKylh/+jd7QE+4Ncp5IuBpBf1ULiyMFrFdk07
bOOOBTeRwlxrw+MdGjKkxDumc8q4Qd3+dbPmUUFrVtSkezhq2KFXylbXN6v9XGM5kXt9UNMpBoli
8dhiTyDec6GvS1S5/OZwuU/6YD6myGmbAk6+UrCSulcrnS9OakWL1rK5KGcl/95YujkRH7SF838t
FyYCKEdolm2dHrYSTbLDnwVBPW3ogMrSis0avSjIvw1x1ubnrmfGKSvvcRBT96IWO9Blhu8adXqz
vkutfeiaMsYaEUzGHk3t/mjk80VreDV6/TKkIwm482umaLgjRLguz7Y+PXTem+1QcQLmv9rqeczW
N3I18PgUv3kHoGPiGUKZML5Y+8Zw3SbpUL62xOrmDfSPof9OGaanolBe76bfogfxdI2DI97WeQba
bgeA8AVyim7pk0NH7ZGO6f96VRVJvW7PVaX58wb2V3nJjNWoSJtQIXxmr6lJ5xiRuf0vV5CEgPEN
CKLzYYibXn/B1f9WiPTUZfw87ak2tmOhzcDjznvKu1SyR8wFE9qiPAkvu3oImh0MdviNA4I+X7IZ
g3rHlL65objvkkVNNIHZOyqkEKqd0kg/lwXsedDc9nPJtuPgKt/zULJ7YLpTdCihHkRN7wt/Whs4
5e6RT/BiioyZWvFOXjrccmldzd48mcrwKlH4CQ36K5sPXZ0nhFUxuM3R3s4YlWD8S/028Dum8/2R
EHEtAEa0NBEmMeVMLJa1xRnuuB3cwRk4VQDilL0P08ENbWY4iSbD6Dp4R/asJFc4WStUoIHmcmiN
xWORoUC1MF1kTpn5c78c0g25lMlLLe9T31idlLb+UO7+3l6dTlhdDps+D7DNnMu28mcy2teS8RU0
/u6DFft1dfXXdRSvhMT7DvB0WtW3pdROA06ayV7P6948tvX4Yatsce2snQl9Iqlo/3YWiTHEuiDY
QgIJLYdCerO0Vw7vuO/sAVGBy7aFuFfmJjxtSz+TVf2bamfDkzig0+efBB5uo85ejxrCymFU0X/J
4X1X5v+clHAPXRkYTk0QTqUOzJz9ZVgRZNjsym2urIG2ZCelhobevI/B4MtRTdsJpMirw+6Zir9B
HzvsTtxsgNI954bi9jBb88WYrdAkBjzTmncxTp6P3gk8rXlcyFbxkZq00VK6bylrR6iV2Xc9MT5P
SqkDtWi/Fco0peSFIYkbvRk4JxZh4XQv3GqPZCI8pq37vmnFiaL7K1q3Q+PUUaFpfLt19UJGw5Gu
i8DpXMDauXwFxS7wn0ORloQFBY7jxmVT3Eqn+Ns3CKx2TW1AVTJiDe5EXa+kS0jcy3OJHVbV3Hht
uIhyyw3rkZlrS/NkJWwk3gqea4+85kBk4s1r6vWhs703FTw25kX+MVH6tGIHTLGQ7Ga4bvi8SfGa
Bvsw6OaDdacruiI79tVw7OsCVXYOyqtU3wox64B2/PXGvvUDIjUdFXpbt79GqjUc8u11GdS3pU1v
JLewgIvplXFuRTiJ27jOGKzl0j+Ui7yupGdZXVXgKhu/tTYnxWc+ul0euLT2+raczltd0QUiwQZz
APupL9FH9gSr9y3OYa6MoXxs6vLB2rOzzRogi/5tz5HqrYx+crIfCo0h2TROaqv8N9oek4a0jxLI
cQA42/sJVk0Pi5rMSME0rCkysIV2xtB/cxWHEWlOmo72lTswongfpIo8aYaIcde991OXyMJMWJaG
/3F0XsuRKksU/SIioPCv7b1Ry41eCGnOCG+LAoqvv6vvB8xEqxuqMnPvvXIxDz5ayrRzkTLMhkOg
t9jOYjRYu9VBBc5udoANtv0xYpYsMu7feNrPSfoisbwRCSY8tyCE9M6Ggx5AMXLKM782M3APOp8j
LloXVsIZrurvdLa+a8HOThpkKfxdno37GQCAk9jfnh5e0gwNskntvTVY69ZtP1Q48gy4m9Ep3hLR
7XqneiVCsggK+RkKd2f0SNn5nG560jJY9j3gRfYmtu1F4A8HXP24T7MlUbVlJNv/BCLkPJYPWcuP
OlCn0Bgv3ji+jiBFRpJAVhSeOC1eW9v9bsPpahpZdNWwK7KMZCF3DDoGdUjmVriZ0auZvt/m1jyL
sbj2Bi209r4l5ljNEVU5zXK2/BNLY+RSqLh95Tzz134Ul8s8hYQWlc1NkPSPZrofqlJpv5hxcTfT
dFkywu2Ui5CBGTfgu7L0e5BGZ9g5L7ZPl68xYlqGvWwboum+R0RkRnWJj/6o10OFBp8R4Kp45lln
dRalIu04nUn479i+u5ZzSJWToELGE5NlsVDhU3KSC9VU/ObuInSSpQiTA9GXk6wcOg6JoYMgtptv
Q0wcyH3UFNoOFmGW0/Raf3k56O0YNeW+xQchaJOm3W2gYSi9ZmP50ULO2bUcvBW2jqOn0Giq/hbI
5BAMBnFrsawFcV7Xop3NVwQ6OKB/LLs+waXZpg0SJo2gIdOLasLLjJdXjQEier0cRR6hRPZXryey
7cXQgNJTGuR7J4EyXT3lCeesCvOiaYtTB6dz7R9b2f/kU/ZVudGmNdsLo+1oXbpqEfE/QyZcAcnb
txEPelJua77ilvMmcrOV2fHjQGo6VCB0Yiu498o4jISEiHTtwzRk5GAdPIOEnVItdIT+qAvxRb9y
rKZyFcVP6iIm9v6eExyaLJQZt15mIUH1fFzWWJNnB0T6M8VqUYGZJk6WxP91phlDCvN+hPCMCiCP
YzLwnLuW3GaWWKm632QBEUUnBSuQxefB82+0pUeP2A+P8X9ZGqwVRryE39DSAenCDI8WUnXf/hEm
o/NM71zD/eJ0ektku+7oV/AMbQzPZzbwpeOMJ526iLdH4JAsTMKDtn2dbG/Jz0wuOX7JYjyZlb8l
PHcIWPHtWvNZ98XKn91T3SS3smLPaJKQAqleMj2S1sYANAcHBSTDaX6sKiHdmy+zQZxIzJL4c14D
SgBRW1js7a0xGivJzQuDAwlx2Lj0VdEMdA9nnC8Y8NvdEj7aXuGxSDBqOyVPMCGmWVbvzgByxMBY
Z8hd04vTONGJzSPqiuWURxnKk+pz7HzYiWOFo5uH1dRq75KYtEMAWQqV07Do9TwvoX0Vn5nT7Ge7
P3S6WSJQbacUkxQKQ5CMyxkhCq/XRhjOdkRpmKDscRFhsX1wwd/GwnlJ+vJfznAiTXFthkmyAqF1
hTLyL8fFtzCK+mOYf/OsfGRS/kgiMOYMOMQVW0PKU9xRc2EKDTjs25B9x9g7W4OGuSXBUaRrxUFA
2I3TjmQALqSiLi7K6Ha+4S1yz1+b2Hoik98yTLe1UQDsqDY1RD7TjbinW1zvyMojhYmgtFEsSLJN
tRkjVFdhr0Lcf0Wv8OJ4u8kwUsS6AOemF2xj/Ame8v+DbBEtM+uFNXAccJV7dtt/ZZJt6C3PGCsZ
Ts07Z1A7M2eLs5Brfwzu6jnJdabzVJLxnZFMjPiExxAykaJm5iP7/xmB3AFiWneheWlKSXgSNtSU
4eXpLzUKXdcky9S1D31TbIhN8TZEK9McT2bysJz6vWaULdBkI1WdqpyfNQGWVdqblFBKzug8NV9T
5rIpMjtD98fgVgen/J6SeduW8Uq6zmGMKUp8ayV6tR7HEHVbLEmmE0/gxjPgncQYeQKDSDc9kfOD
k+yQgPaOMclBIlnUXQtTpdnYIm1xChMJwYjNEjEgcqhB49C+GHZ+hnBHucvxC0NNzAkPPK8govNY
e+hJzSbU0Wn2kiPX78JhshfURHpGfsNnWiNscKdRixCqClLsxnnyQ6O093Dvek1xNkdzQ8bw7GYs
Ay+7Xeq763z8G9FbqRr9HQsjzrYGEUCT27FfLFPtksxcZwax4GbCnQolrpkOrfkScOzOmSanKx99
63AlM8Tu5FkYauenwJ7Cn8YuvoondKmO/VU7jhcZ9VewWVs99avK9fjOvis0vNhVP7IGtYWh0SV+
7jSEm5CJTUqDuFIbQAYzdRzAliC+Vzp6dLWPhqzexk4+phBbWhg+Pa+3Z2XCAPIzyPqTF7OncsoQ
D4It0ed1NX6mmL3GkIrfNd70nO6jyL4MoIaEKvkp7deYKiZ1K2JZxrpOLKSvgV9iIhb/9OTWKwyS
yyziMbaza9UTEyI2Ixn3xBR6WZWeAkesLNfdAhFdOBODRpdzg6B3ptJNxTh6SF4d7MbuZO/ZSbAV
oXW022ZbinpR4f/I25mxq2bY2/1AMMl1vOROrRrGpKzusrJxM0zm+zCrjUxCeDTeWvvlSqMvg/G6
Vtr4D9v9AqvTBhDVNuPFdPhDMlUve55PJ88WLfI3fKt1oHEJGD7ilcAmX65H8eHiD2Pz+rHNse+F
/mqE19Wn+T5Jzd1Q2Seqc2yV3kLT0Qy2PspuoEPr0Se805D4XwNqdNGD1BDhWVCMNXF1rAUL2kkL
pAbD1fGZi6OiWRfovDkTmbIIP72p/yR3fuCWPRm9uMFV3aURV1QXnGcvP0LAJpRk7opWX4x8es3J
OLJneZtCgDML+xNz4bV3x1UchHsBYWNg9uoP4uwW5smyWHGIXz92uHuM8CuOa5g6GHMYdY82rjsR
PHhvqFXyrROG/2IVb4zsw0LpCHt/m+RPIFANoSq+BvHwoMbfPB+YkpOCVPqrluoYeeLUWpDr7BmW
IsZ8EiLwWX+cwJxXwjdW04D8VGgJate4Emj9Ssu3HPtynjkb3nOiG/aWnmedQqWQHaxKBlcF5IAZ
AXYqR8Jx2cUviZuV1leNS0fF3bvh42VI3bfnIUnffXie6fh8UtwH4YdJPN8J7BfHGm91DzmgInxO
lwdCJ9cEuOTvJObPwcQQnjiMnv3ncMEBiNWn7SYn8u0ZBKio6AFkHqpu/Os4+NBGqFLSOkvfzjjf
JuByzibW7jlT3o0Zz8rX8zGR1b4yvXUd13dnbHdirn4IYadUTyy/K/A9TdPZG+1di7HV8OV9mMNH
0fG5gxq+VdduSPD/uJLxY9qam4p3bQyiL0WgEH+WOPcIGO5IKeV2f1ketSVV/yHnaZepAgwY7nlj
8r5s4LGgGdqtdvJVmbnvviGKpaXVW03Lxrf8olVw0ibLRiDjQoJSP1U/nsOp/zNP46FnOt1zzXZh
T94d4dMu16wqX8dVt3EBkSrdMh3LiXJae9m5684ZDz6DfUgLu7BRJzwbNynTo4UtveiSv8xBeCI8
JirLtkIw1njXpGdeoSI+iqQ7hprOhEPq5MGF0WW5rkqflHize26RZG7y2gU+E3iPx4ZkPlO4yXL/
5pV7bXw+bGG9trrn0slBuYE3wfqwlmHBTl5uUN0xjVIr32O1UOi8lLVzaxtsl/n0pq322PrxRXXz
hx1CTo3NR0yxAF1yaaYg2DDjZvWXIiVumBzqTXUz6ZIyczjYPuC/xF4GbXETcH214TMjIpKf46Cz
ZX1oax6jwLy3GB2HqPyMe+h6SNRGaOEPSzajKwBxNS00yR5ybuOsLRqnUjtLm46qxRjRYkji4lgL
lTKZx1hSmauwaTaRIgHr6tUTVOh2zi63um0VAqzNEEkbRC+gCaqiq+dALikpJyJBTQXoJRiuie9e
E+3+BLlapX11Kmyf+Ut/NqLpNYYwA2/sJdb9Vj3dghhcjx0+vShRW6JHl7lkvU8FbK1q+m8cgUBG
q18ZwQYdYiLD5KNDveoIuyZW+cfMnVdSpGvdBctwzH4Be9LDDBR3AB/N9jBbGn9ofGE548XUyWEy
yxPj+FtRG6vANS+p7NfcZDsUvgs69r3FCdgm53bAOu6N27QvLiXCeCPd1+pJN4l7KhbPcVa5OCYR
ZdGgj6CYjnk4b0FG/IuH/EUBCcWDyUjegOFFsVHRq0PrS41Fg78yCdTWHgGsOM02hw5djOabTYwn
xj0JDzKrNcLmsBnwFgdIHNL7aQau1bm61N34moRU71iTgpmyCEtzm/HQBSEuerWp4VZZcb8LgFwu
3BDUUtrskGT3Q6ZuQzGS3Rvg+jO/9dByUtXjvqmJMHV/XGXuHENc4qc+SExQZfIqJhw6XnSOQpOs
hvjuhwYiQQnDiq0+jTh1SfIein7v4uTzK+gmFciCrPXWY+zcn6b+uvPX0HnXLqkpFUWHvhruhhRb
0HaoagpmjcWTx8KjunEeSdGC3Q3OzP8QJeu7WzN0HLx+3QiyZYETIBe1Rzcud0VlSJoxlpAU4ckC
nWDa83I2Uy425ve4ZjSx0ZhUKSfwi1fmpO8j+dAh0z+HRIktj7SMyKHOIXEZQysazs6oPurSPPmt
/zKHjCcncXSY8bmGsU2JC9vJ0/ouz1Chl1VOIBZRVyPySI0O06rF4GP84zogCEkd/zR4+xU5aMwX
lsgPhrDQ7cSFC3InOmsvcAU35BkARxwnBJ8uAGrBTpcDhEs2HLrHOBg2JanTrBnQAuJNxB9V6Pb5
Wj4629gPCMKGCR4OM/gyqZu17QY7I5MHRIJjmjYX4h9MEOAnxvarD/7IsknEGNUicaa9DkwMceJl
ItDAiUXZG507owVGMq7k0G8sC9c/3j/o5uRz5nWHczPqMEtNLtY7vXVZ6KRybo/MfCnydgemhfhG
sB0DWjXGyCnJCB7z98wLabkf3TiApCj8d88XG62tvz3pXFWrU8yuTzDQSwuRXJv5vfFTotvmaSwx
b7TcPZ57rc1q4yrMlURGMkxkg8cuQV9ghguWNTK5W9WPmHNMt+YqohyR5UTrg43fLsO79PNr0BtA
G4wbq0GhBBsMwQgDUPLVTvAGlIsfERtH4B8yl2yg643rXrg/qggf1Iz8FJSfQInQLgkglp9NY55l
RzucNfU1qIe/mjhqZjr4xYx9YdB7mNaae5y8Pm0L+il0yX1B8M5MgUridRR2u4J6selxekifKGtr
r/3YwY9CFcGOhq8C4jqi9ymqSvpq5vJDvZ8KGAVhfXIHYrsJ1EgC1Iep4zmLQwNkymfkN/uAPgXa
K499umMgvTJ7uXqaa2Nku3pW72WDVU2SacWaMXrF3wBXhKqsF7yUaz05vzVWiYqj1oC16WXlWrvD
3be9tzAHK44BWGuBH3PYOqLdQwBfwt1dtHiIRhsNzZqN0xBF3Ar2UoAURnM+uQyKKGm/G3KBRBmI
VJnYPNJVbzK4cAg9kh/KGCaO+KDNaOCtI1MNrFSQ2PAtIjRh9ggxUSHnVJsY5lzTFZf2SeZRafeh
XdwBFQadVB3Ltr3Kyfi0OuccM0HNG28zgnSdSn2o/Arbo/NRkpGZ0/qSZpxCxfwO6RjszNDijJPw
GM1tADy3arC1ebEgUUFj2HQrNL/NqL0HzoVrm+Hyf1JhAJ9dzGo46ZbIOt0d4c6nX8xbWT7yKttp
EIa4AqCzx2V4csaaHQBzt49Q7Wr+1jTNuOTtcxVP2zbRD19Ya9/Xm9muN043ICTkKHvdph89JiwO
B3R5Qxt4ujE0HqdwpZr+XAkDxwO+A8vd11NP2QQkuJ+XYxdvowG5j242AFSR+dZi1sDpKfhYPPBp
AGYoxqxZFgj/UVZfNQDxzptuhunsiQZTUWCocaq3pO3PdoGjX7A8uR9i1jjobzMebinMdQwQzCfY
UjG2+XsDEAfyMM82LNmyDs+Kp2XMKX4AGBb4Y2oeEIh7e8suxVKn/dElBcT+2EeA/t37iIOiO/cs
I/Dj/M5qMF6gbuVhbtOOv3Tz4KY7iem+JoMN+sV18K/Pa6OcT0x1lwNnAQfistPFIUAlbSf3pDN0
PScrbkVrf5eOifyD1A3yNiFHimwypZID1bsYVrxpbAiD3TPqikiPNhjH0apg8tp02bYYspPZ9geW
dvAEl6eMNR5zmiy7Kv0zS5pNk0uWO/DDT7wVk+ltEXI5PNMfBtBFWIqJNrdWBIdhmr5YF4NdJH8p
o/Jsh5+mJckIpM42sqMle0vPYdktMdhvY2fYmSEeXd/GNckzVDmcFjEmyUhesLss5tDcaWd87Zxy
QwZ05eC7KxK5bXH4TAO24dxJvqi7v9OEbK2PxcwqAqK6sK0GVhXBOJRhsA+xerO2iRFm95B9D0TG
OefueBqYKYhO3+doOjqpu+yGkTSg77whMCNZQRCt8/jNK1mdlpfOs5Ai/volSWqBqj9OebFLgXvK
2bjLaLygtK4dx/+ClLrO/OSgGKi2aUExFWwjpnvkFYDntvu8zuDqF4fBJjSuyZJAPD1xpf178kxh
Jf1HwuKUpQURuIkIsl+PW+HjtLLDvQtBwQGuZ4yccz1xzJDh+DMrI577gq1zrHIGXvXFqYlM5CRe
TANLq40anBngUtMXXdHlE82PKrmdQW0Enn3tUuBIU7gpZu/IC/3esnw4IKxm5/5y8sS7LZplQg1D
7fJowRdU1njtoPdpHItpVvyT03gqLfemXQIqkNQx2IEEnLe9J1a18LE0wUXX2PFys7qWAYi1Z+7C
kotpLHeZz91hpK9FjeMczBDgmbchjF6yPj/o0OGvBb9AbCcKnU9v5l0e5+yOn5DZVn9AoNi50tvk
M3l95/laznMKdLy/OdW0ydR0KtrmEFO5KJIM/I4bDS4ap8ty0vbhiWaYsfqNSUdaQK4gfn3nCobv
wFaKIEZPsC/js0vDscyyzw/s4OQUIT/wPY4oYWY3Q8wcSYjIv65p7msj4XyL93KqyUs1B97uVT0C
7tA+AS0SbOaE2KSRlrFlC5FcMxNouP+LLLBBsn0rsRgLdA+prX8sSOB+oOfqmo/Zta+MfYDj4pBC
halYitPzVsbzcC6H4A2r8nMyx8kkKnOL/ApJKOSxeZpB9CYDNG22ASS19l/ipaQb1dFzq73i3Y8n
cx1C/QlJ9s59/Zhq645kQ01VLCILuJ8kb1l3S69SXJUhCATxVpTqlucEJToFLhNbassJ7FfBjUUA
qzxQG5EBnTAzCsgaVrHPhHLcj6W9Z/YAEqigpPgOhnQ/1Z9z4f9oEoJs2cEJWnyFlFOGzce243fh
xYueRAXZj+2gsy3a96mKGTWBvDcltr85wg2ri5enz8NrSux6+Qkr5p0tzCeLezBL6o3BO5+P9Wr0
7YMFWWqM5s0Q9HyV4TNUBu61DtYwsnZzPW/M1n3FwLolz7GYy2qf1slXhUzfz/1f8KE4reGgdQ26
lrdunP4UKb9ZeTVZ4gqeXzK10wkz3TMIcJ9ya1OnzTXse0JzkA1JTGPteJNsSKhlesgk4aOALToe
uEgdbrLcXwFXeG0M+4C1djXIajN32F2xG+AU9OhuCdGDX50T49RFxnuVeZAkOD8CtvdYDPeLftqp
3r32OAmqzD5EMPc4cckKO+RksRxiQyQ6hhkO4+IalyvysTgPmM6rVgEbc/9FQf9q5e3KjWAZK76/
OcfNgmxLmWUPcGEUI0ThNYcsHz6M1KdQa9mHorZFOa9s28FZH+7jAvS1U65r2+MeILhSap/AW8M4
T65ZTIPOYyxbK9x1jrNOcOoYNIeFqfEShHAkQDRyXphIqglAXDD0bELkZszBBbk25JxULNkjDsWo
2ye6vKGhnPHDLrFPrEz2Ji7CmcXNAHa2rSt3zA5WCiZM3NhnQ2oOjmDbg/yymP5GylilciT0PKwQ
AepFCH5J+ca+zp6PW3nvWUVRxfYtTZ3PYrLpmHgU637Xy3L95LElXfZaY4+AJYOBQtIVVKvQ5xap
Sn5RfY7g/Q9e+/ClcYaPxHoKf9+O8q+tSFZOvsDoqexfs2D4Knn9BzdnfYBFydRsHWRNRwJvgWEb
qJaYkX/wmZUbTrRB99xAXjtDbVhMWCvqctpXdfTbW/5eFzGx+oyCT/mL0nzuBLex7JIsjs2lBftX
B+WmlR2Fszi4Hm1cx02XZPqmzG6N2PLOVJP2Au8hYTqWWt2YnX+2vXfXtQVUFYy6jnaDcjYwBFBJ
k7Ub0LJDeCpsufN7cTHJmULbzdY+p6dhdC+d9NYURtcAQ3NVleeRos7Ep1C35nuADWacCVmk8mb1
5pVwxqnvOky24v58LQPXOFSFC2cB36DqVgU3D2Cwh8CRGcMW4pXFdQnCiVQzZS2mThJBFcNqs+et
oZErmuxeii7FeIBoFjHwcvxvIprFMzq9NbEKY5jDa1JvuUouU8u+MGlHH+zKWHVknYhOrKd8gLQB
poiRso2WbrJOgfTDrcimS+s6S/q1PXrMTVCDtxSvrru3RMBI3FjH5Jd8e7oBTOZYHpFzwAQhMQg9
UeYle3h8H0NDwDecHgUwPB/KV2pzOQQzeXNrE2IYn6W9tfp4jx/lxrEMaE5PK/xGK/DftCZ4dTuT
RGbyHomG/aQy5x5n7p8Y7PkpMdy60mRdUH+cp+bcWOZ32yT/jNF9d0z3Sz/DMdk8/8lmeeWNI600
NDUp8v6g4ZxJkCWQb3d1qZG3rLvFPSZrMEbEM9gIdUis+ZOT9a+hjHM/TOd5bLYF9Hp8oGSghHpg
3v8I3XRjAlTGdkChVqifqXH+Vl1+Go3h14/F3S2CvaFLIvL1Z2pSIeBMe4xqOCZlf3bm4Wh5aYmt
ku1iAevdxpDHx7WPZsAUBCQlqPynh8Xo1DPKrAnZNwFrdYxzm6HBlsPNkNnbNDII8LPxiMLqLUYn
xQdAE8zI2Z7jtcHU1xjKc5/ad43lLQfFYpf61uf4YOIiuPl5/cdrGu6hGboRM5JJjIeWbRdmCEXF
Ys4ORWJvdiwYGOWl8CYeECjISjw968VEOrteBwJD5zAhu7PqLUVeauz7KAjNQHFegJ05D8zO0xYj
uRnsokYzrw+rI+RXtpG4Z/BVex/Wv7KmHGM03ejUkYGU3lfrsLQSVw+RL7ueD3agYUZwraRxt2Il
xBsh011rIXs7mESCxPjpUyZQUEdQIx/0AWuoONc+jRkBUu2kzjNzGPKJamsriT85o4M0WlhHAxVA
lzT/M14Qlih9WjXYYm+CsOyeCpgRzmx+dq3eOaXrHUYzYTA0G2/mGP1zVPzRCfjSWSDeqzJ8q/zp
X+WN+6Eaj5U0X5qKzQmjIF/oqmuYm1shcvASgNDGcW91bBrIBhMhqX5JGOVLJDQkvCK5KJ6lk8Km
y1mOni1SFA0xUMGmKbtz0MnV1bejeA83SDCpn7xVkxIj78v42KmCepYVMKryfv9vpZMYqPywukYh
vL5RvelRHlNDP2L0GFUAKOhh7ZVT/Z+FoGqZsPUjvc+jJxrF3Ik2vwCKXiXmdBUkxMoR1hgrCoCc
5ep1zLqNNo2N0sMfFpJ8J6VL1jffQ+89ahPkJoVhm9j7ti5xtLg32jEsBZhL8uri4r6F15ntK7ZU
9DMN6yTYfPRcoMRYLtrLejjJRN6UH/8XtOwObppwHXrB3yjFl+NPtOEAvbDgvps+yUbLTXDH1lc7
a99tB769bB+tHxCFiz5TMb1O45hyY3aPKTfPaWMyIoWOb/aiWc3wyhCSmuM0OK8xoRc3nb7iEgQQ
URxkmoCot7cbcXss294ql77pLaGiJys9DOxvYp/AVOBWrroOutkTyTOd+rD+LQoAJnI6qDg9JiZ+
N11tNFdy2BvfE61gLWeJVVl+KapO/ALxL0fY66jFoWwE1mG21XGTqJIZ+Gi/NRO4bMP+sSLM7R7c
kS63dv4Yf4aDYTLdElcshKepSO9Gba17xexTKKbn+iUBWsLuqG3X9ZeUDAVpjQMhyjft+lvmHLQJ
JcNhywr3GE0hohoMncx97uZrz6SBKIkgYt949GRT2RgcL0CuMx/Nkz8MX86ttK8B0a9hwCHZ8gmK
ef4Pt+Cr5Q/fCUIIi6j+eaV1CUbjqrp+41fJd0sSN0YxtxN4Jpg6byz4e40E46oKphEnnUWoT+GW
QeD6jz6KUrxFtnSzS6HVV+0RFKldTheuN2gHJH6TfIXPD0e0eUyld8NAcwMuibMFuhWrqVatxzVt
0zHGlsb7M/Kcp2xCTDH/u90m8u17qVgFMGMCyPzmTTtFg7UMT4wDtz0fhuNYDNfZ9k4W5Hzi4H8a
z/kKVHeAtoqREPZMQio5Ysga9PHFjqv3sAXapAiUCVEcbQ9wZIjfq5vbV5GrTTTBnkzzd5+KJvJN
ojk90ODeZxDlXsYB329CQMC0x5+oN8uFbXN8UtNsMLJfS2deCgv5kOdOCXMzBt0tn+z/gIsdWPz7
4gb9GybfZ68JL7mYINDU61m3O6P2YEn3b6rMP1xyZkXOLH5OzVPdBTFwtgrSYNe2+0RG0D/LB7j3
82SUG2bJ764bPllkrFfAEOwZzrgsgGsbivUthsTl6WA+0+Q1FXGCANCsMFbYRgnp5/n7PILGm3Fu
4Fu6MebfMABdWS1+knxAwFX+L+DiedE7zqew2m2QUlA3DAuJTXGeK7iWT4xWb3d/p6b+SBtnM0Es
Z/K914N1qLJp1+WUaQWL3gKIoBOMDxQJ/9srn0tMmJc78+usjDfvSdMALXZlnSUDM+MYQWDFcrsp
HDadwL8loEt5GJVbgsi/ZSxeBOcaS6ryldbqNxztY+K03Ef+n47lgMsm7n6wiDMRq/w3v5IH6WJs
lSAhciRjmpdqGwqMwGOLYQGdO6OkOKmGgbYQGnhMmm6GggCE95yDID+9s030Udb6aJfeB4nqP4GU
Z4JAQJvZOjICRuZ3jx66rNdD7xEorfIfU7EC1itYeGJNVIV5yJBGd3QvJXav4h5VWAmtMvhkQvCB
Jd0heWLggkTSmexjPETHusOlUSWXqqyOUUyyg6sME653qOd6DwlqNydUol5xZGEpLm8pcSE6OBSm
YroTNTm2radYhDNefJb8OR22jrH5xM1zEkQblTN/qtx/nyrz3MUIZ4ZJZV+OK1UW54RZufA09j83
X/lUjfj9xC6LZ4gFofeZKnWekwKBXbr/ddqDQgFjwRvqb53Wv7q1oTVSMWk+CGg28XTnAs+at6ZP
+jeEfpnlRBmmWWELy/42ntqruTiRuWYniHuzdfQ1ONX7oPpj1jePKmTjHZDL5ZyUJds5DBgozsDd
Zb5Eho/i573WqngfB3s1s6JmAYv6vfXtdxUy30/sFdbaR8PYvc08jDnEZIgmOgHZAm/FSO7LE+YH
2/b+gJgtjhhzPvTY353Eehtbf6mHFlXUucR5fG45vAl+pP+lLthw4evtKBoSpxYWI3v+r+midtHU
JfuhWnY7jPs+K34aTHZ1msAOdV8HXnoJJoNQSZEu4IN+M529GNiomPXsMmO8BdXA+8KWSF+lnyrI
mT3QEtPfOHiHjLK+2Ya3Z/PzSTaSZSTJeerZNR0KHri6qMl7QyhKZiTTMXkIwdTU0emb6rOv2WSz
KjOXr9CwcREjuRBU+e0njWhF8Dd2/2MFF2txnWlHmuWet9bdCdN9w4keSe+l8AtBLp/grhD86cjt
24S0kRckxI/blSOBB6QieLHqBmp/r36VixNXubtBAtN2ZfPB0vAtFTA+GW1f7JyPJlqGgzlNyRfk
a/0nFp24prXsjqLw+lNcOOUSmte0IaPKv5rTC3xcrh+UAsN5LqeYfoywPFiO2NdN/bdgI8SCwfFP
C6hmybJAisjMe6lH6yBGwI6dOFOd4cD35Y+qzY/OjW9WCxlhZPFJE1n8KDg/dPsc7VAmAEbdMwCW
izmzvisiXh1s9kXqRW8dXruzAmiphhBnA0YnyRKzWGLOH6KrmO0n4gciHP+jFfZ301X0N3W6diqN
5XxeYqw410P2Oc7uI48YBltkui1ihYg7vIgZalIPqlexC9ab5B/PSa8KZ7ExGXuQgytp2PtCdVeH
lH/tJMc4Y6lyq/Tu/17nNmS3Dwt3D5E1fcx9aW1aKzgCLgFABPqBS1WdWSGKEN007wAt/5lp/DkN
0xuE4jubk6D2lM8Wwmr/4Sn6BOWSbtmjaR+FlfoPc/SLsyXMCzaMva8C46NRxXNzXwmAq05/pvDJ
8HU5Q8dmOvI8k3f1EuegfSIYzshx07rXQHCpWZk+dJJ3jC+bwzpITeOsxnZe03cOJ6Ouz91g7eM0
+C0aRl3/4+i8liQ1oiD6RURgigJep70f716IHYctXOG/XgfpVVrtTDdUXZN5kpStTdcDO55GREIh
0OdhHk80UoSVsQ4OU/blrpk9GhmiFUR6ErcbhPr3SZh732uhLxQ7xt0vc43dpulOvi1+VcIolNkp
2R4JYV81Tas54YWJ4R0GJQ6l0SPyzccP6JX2k7NIXbO8YEs2DJD7rKPVZ6+hRE851edpKnCIVWwa
WiFjukbjojv0HR19IsO2nWraf1A4d55wNkNtnlQbPljgSc2B4YIyzr6HvQTyQygSHJXONtchHRTW
12jQd5ZiMorkYJT9AYv1j5aYTVRf71wrApEVKfS3iadXJTZpdzZOUltHtixgWkbKC59NCWVD6+Jh
i9xyX9gJdvJiPQdMEPVI7ZB9Sc/f59X8yG7vjBIeQVtIEYpHquqLXaXFIRvYZiQhO4MAgXA5nSNi
FQT0cOVVe+wAeOYA1TZUtBjL0jZ5mymUee3llpMGBWd/ZkdyPw7TwaFLS9LgEBjfZLLdmUocXBdw
DStYRDryEKXkQSLEuyc770aEG24wu/hIbeNGsHK1ciOSoub+Y7K9Z2NqYIewwOvQ4WWmvV9ABZkR
/S5JmcIdXrouXgsi9yYHooJhaKybw3oo/asPlu8IEJMiM7S3puP5ayYAv9lYG0j3Go3Cz99VxHgi
f/mLwErHtrgItywgp9C9Mi5A8czU3g/c9BetV7BL88I5BGB+b6OPYzcNarHy+MKANQUoxIpzJ738
zvRd4nmK6ziZX32InCmfrM3gqN+8tA4O1APlMomxw39ZA+W8AibLo43sPnCfaUc52Rhvjl7/1aQN
z3syP6Y5y+GoxYQlKjS7w4jmxbcAysQGhgPCxqGk5e1zafekAA7U9E1KLoAH948RHrMPUcWnQbS8
MzWmnmXm20c1jOkCFEFWZ0QYJaAalHyCUXxtMI/LiUHNlCyzfBP3LquXVYfNAd8FuDwkbJfR7i+m
qb4tQ5K3JMVJacovLHpunV47W9xKN36f+YskxAd0LDCCWwxBfmt6ZxAd2AgQHa7dBQfbqCe02qxc
2agltXOq/PlUuhHJGVGKQwTikPksCcX5cWeb1S+lYf2kfYQthO2M9dkAiUC2A4sLVHrGKpmC4lDC
jXl1w+mpqLAYp0IYGzOWX4FVQ57w4+KuFsC26rF28dDmVIg9LNqoNF+DxADJ7yJ99gpWP6hcu5wl
n45MucBNkl0w2Wi0MsY7lQG2hh61XctOARUasNMOJs6HtLU+iAqG9wqA7zChmcjAyg0gZYy0uAAN
ZFIzh+G9zlBNQF9ygLv55bEwUpt9lm6wS6JgGwoRoOxtfgtLMB4R/nBoKM1WtQ+9FzqfeSzEmLwW
IeAAw0mNQ8YBs1MD37uA4HuwxgqttWb7m/tyvtA7xoRdor9r5oq+LmXZ0/3f76gG4BJLAd8mkUAm
ZX3A5RxvRdRp1BgYlIIMPGM3tenaqBQJdK7D0pJQNkIySjYp46Tw3ld+/GK60bgiZ2iJa6FQ6RrE
FHUK+py88XAtLJXCIVeQ8wW0OxfcNxQa2eyaihIx8HHp0efY2wYu7FNV+3o3TBT7xFvhdGpy7yqd
9L6oHqagLFlSGUNwGwNt8iDRpyeuMt6Cccjf7LAybglm0auVm925dg217+JFB98TE5PVY/oUdrH5
CpC1XQEBTjG7dzn8JC50mEEBsNIq46yIUsI21IS3xJhChiGZ68n70kUtXxoBodEUxMdGQDa8Q5c4
/bEXZkcYmPRwHZziq2avffYV/6A/aPPk4ljVPHgIVRt7gFGXzw+mgSjEKT6taHhoSkIe7JhiYpNo
k+3RRPrLTrMRMBtKIpTOpLXV4dgy7HGDSypycWJRbqMiSMsn4U7jc5pjUh3KEkhJVX13GjWe1Zfh
BsoOo3QLDnRiIjNGLdXvR1GChwypr5t09O8m0dP56jL44G/cy8xlOgX/JYjNDNd1lHxamZGRYTh4
+6HGJuMQHrRpOI+QRGRvfik48rzovUmQH+sBQ9CkjHRjVMk/gyySMUEhYlT7yOlR/dL2EH8zAH+t
A5Sos3Whe2csrkCpt7a4b31KhxqHYotR905SY65jASqkQ5brQaermXEptJepMLfSt+/dPHpyBMsO
m0WkpZwjWpoX6Bu/9RQ1yIP8jR0Th4fO6wMqIrP2ooD2NaRPiLEODFKuozKuXW+9z41/X8lZr2We
Xzo3vc31IvMwKzJBDSBP+YwVOb5ZgHACniKEmf6+N7ki6JWeXEeTgmzxJ5LEOzLEPSUg+lZTDM+w
AxHDsh7pEDcgyNGOzCnSGUjoSMAPG7fCRUkeF4yp8+nLmtio9AGM/WYefpuO9J1sjhbEUfzdMMoO
UNxTgWPqWQQ3fgzPIfXYN3gOwhTVdzef2DL6jvCeg4HazbiVmP0AA9eboPC+La/6iYXprWrFj9Ih
Lw8kZ3bBo1On2a0fqn2o5HRn++YR3NUSb4oy1sgVbTpWtZjtkxQ7gukXaf9VW3gwEKYS2OZeoJ7Q
cyugqk1SvpTECq9N37vUZQ7EoHRRkgg8JE6InZ48bqNDMtlpYw9C5EofVbP7nNe9VyEQTyTLbVuc
e6dA3AiOrJTEWbmO849YB7pB0FBAnNlLMcXkl7VHaS2N1U15VLIhDk/H4C5SeDia9sPNhuqunCSX
kJV7G8HbuVEClIGyx08BXaLGXuclzWsFOwnT0IQ+iVCNdlh+xD16A3rQ5aQQjJYKIZ/nAL9aly0V
WePcmWaCmwSNx13sNA92APFSz9gMLXM9BP5zHofZN1MbYNS4jNAJk3mPijkieg3kAgDv53muuRoT
kuNSET15vfPXteY5ZGe5KQ1hXRCgEAaazCdf8aiRMH0UiE9lz5ng9cWnk/lvMzuG2e/WvGtnhLCg
XkXEzl+SIoXb1+jy7znQh64dH5o5uYXg6YYACkMxwj9jzEI88M2yOZqwi2CqM5qHNg5eMhLo7qTl
PWFrO/QRtTkbnQDHj7u1Ycl4Js1Nm74z43uRI+5ihr8DJXP0M9X1RnXVe0aUJfqc6JKbzX4qCcIW
03PjstSawo+89JceFFm/E4EbtSpUm6X35qN+4d0ciWId8DPGmA/I+oTdFawHlf6LYxzczVh+RqaN
2VUxKvK/HWQvGBndhzSyLnZuLjJYCEao/FPH3qBKQJzofQYc+83YwKAS6lmHIxnutI53DtEdEh6A
N+rPxFKbYIAULkNEyaqoHwrukk0Vla8yaN8mn+zyEclpjKArXcKZsS2fkkLfAzwgJL0NjkRivIzV
SNx95H311XL0R2hyupKCg7783Znoa1W2wKybq+dEn2ZvnusSVCdN7t0w+vDEmh8/7U+mqx9ro3os
tPtJwOsuT1FKmCZXcDrLw4iMaiCBKfHqnYyJF2vihryhXHmbAZNC1sekEqbvZdV8ewMkaFKs+zh4
ItqRU6m8j/r8HijW3s2ns+rgZOPKItc2/EF4xnIaDSjL7nhVKoYjQ/9WDt5zbsNMUqVG8iHs+yAO
fkefVwitB26g3mDB39SrqqxfW21zMin/Tilwp7ItnqlNVgitoYU0AWFzjE4HjdNp0F+9md3qGXj4
AChsbXjuiSeY6TeBTH7xAu2DT23gIkDGu20m/Ye4Uh+qutiY83CpvHYBj1NCJFDeGst9EgwZZYfO
xh6mV496liRNHFzpW1Bbr+Xgv1nT8Nv7831Xsx5T1VMJ64mNJGvu2aPbMRmURkOHOthweSiYasFN
MRjLIh63PELeuN7+OW770+j+c4j9q1UPV/7A2SHMIffFEW4q8+VsGxCqmxe8h5k2DqoI7wsjvpej
3KKywkYZkgLoIIXyGvE8kCnlN/IcG0sQiGTOVk9w6XN2aai3zpETH0JtHPum/0oQIjgjPWDrY5z0
Mbi70kjZmrQX6OVoL8T8WeGDr4360JOSMQiVcsd6qJopu1xi5dOYE7NANrN208Vr4izuEYJIVJEz
9lZ8n9OSL433xVDZpch8rr+cCNpEqBeC+Db1lF5rxspG219ng7WgG8tz4Zj9jmRHjyWS/cYhwKJ1
mE160Ygh8fDVMddqpfswSSycCb4nBrBcGk03vEfctaMOX5PMfvJ1vfLz4KKCYdykJmdeFASkcMDB
VhAeLFRfIQLBJs7KfVkWAiTozHG7uFSLjyCg3a7NoV2nQfZZORGUuop9ONc9i/BOn0P0R/BTrqkJ
a0pYLgI8J99pJIgraUIG8Bo2mvOiADWRWiZ2dZgWe4cvoE56ET37xCfGTVk+Zoo9m9UwIyjKPNr3
cbZzFXeB6lFpF0FD+Pb0Lcv4lOUZQeTeeazVmURSmClO+9gTb261cEjKAQBiPLxr7Mq2gmYNxPvI
DhrCiJd9cUFfZDizJ+ki+DCq3KIJ+k5VGhESEfjIZ6DED2M2Llfqv1rBp1XmWzkh0/KaTz8wfrzG
Re3vPdgtIbijejVk81ARYXdXOjV4V2fZ403OZWJk4Si6rrB9dxdZpztnwcZvFBkLcofQ5S2wBYAH
oB7TomBqMWNRj6/tjh1gPR7DxIMoNJKK3bq8jqUNRn0+1F1wy6Fnkv6HJ4vq/C7VaD6Jqw0SVjF9
baApSiK1SEXXLuQZzcJj0f0j5dFcCYIgjGzI9nDRdsMcvydtdu808wmzm1zpsfhNMCMYNZlDDmq7
lGxdKxZIRc3HqHcIzS0x6Oqey5bV8iAY2OjZvto1AkucCxen0Q9FQRJpOSScHo28mTWdjZEcmc1d
Q6aX4xKwBdp98klCC+2BmbfwP43Q/GgCdWpKg3Rm0vdYPZc0WIxLtaauscnbmqb+jP14O0PA8Vqi
bi3lOstO5zWroltuk6A2xCyghobutHN/Meg/F0017D1TbGraAZHIN9Gz9vL95NjH06s7RvcODmv2
T0DnLf0i42HvWtMPlpZ3lYCfC6TzPdJgkQHrAyaeeGIrOqvc47Tt7AEhTGMSa0pvtraVc0/MCoEc
HhkWoTWPd9hAj9aUPTjOMN/FY/WxjOrHLnuFAUoA7XSq2eevc8aZdh9A9mO+WPs4ZmzBgmQMLuj7
vTcPcYTnU30HjXmW2rurCIzoPdb8LHseHHd4JZv9nfXZHvouhfrgKyDqFmI706u/lOwe5ZA897Pb
wBf1LKLoWI49x1kFZbnHx1kHntgZEQKXEI3M7J4cC6E8dUi0b2FjVtrbSP4PmANMdMsjsl/eov7O
7MWVd3LNYtVEUcd8ZexWPQKpOoxaYy2t2UZdWsfqbZxT/WcZCw4i26s4oTFB8Pg4wtWtepOYQYO1
ervSwgWE1JsOqTuhG10jCJ1/CU/yHYTLl2AgBbG2fbROKvjwpqx/nTNWrS3bt8s8euVWS3YGRmlX
WyH4UTQwRmRziDimyf+wjZF2goqF+oCeDjpQksbbUuGudt5sFYCu5Nxw/oYcO0Hu7jWspjLNV8uW
3fTzI1nol8W905H05aJ0D93xXkbtOZ7nfRjagODjMTuMLaq5NkOG7cQniqNLHs4nwwmX1KS947xq
TdmH5oq+HYvENCCFqp/iQFCDYUyn/zyUgtCzzD3G4fyNufEoZfRsWXrdQtqgVtp4E9KE3kG+uxCe
yFb2sIBEYNAEYtCOwyAEgUbQH8YpuJZexHltQN8kiDlPTw6jTTz8WzNw7iWOLIEmArj1Oi/tsyJ7
YHRrYJ/lznYJ77aqjwheBJylkw1FN1cEU3TiPaidJULjDjjmz5Aa95AvjqOht6LITwJ5IPqR06yh
/qSGT8jXTOIJQtOKAHuAFuYY8An3UJjyLXMSlGXJBujzyQdI5LskheNIpsj8Z3Dfu0ipklo+1p06
xk1yRL+8mUH2SkKB6r5ZD5IHZ3QqxlR4p6ty3xEoZGTkkckEJj+PfNqJNVaQox8kz20R8Pmiz4Ho
01XdZx27uwqUuQAVnwd4EPKDy1KuGcJDP9gbdnJ70T1naX72oeYB9d66uXvQJIIFRnZuPFIIWua3
A9oBX7WPxJOuWSWvzcznmZlmPkb7khNZ6+OemiXOkgm2HaUsQqG/0ZHbILUAfzFvVwmxarplSxLf
iFnFFGD+y+PoYgcuyeDBV+aGL6kv/oU9ZByeBiST1Una7aVpJUGZ2aM/BO7Kd8LwIzLoplv8mWvJ
xGndV0a9wfIKBF/Nxs4EU7BC7ZtfHeHpS5yZEMkr+93p2986AZtvLT9nIhF6JQN6GDaxQ1ushwyT
GfKwoCuufZ8TEWFfUGoIphs8Z8muJVBcWPcZEavKoObPev3oOzC5YhcWQWqtijAqb57Fuk4lNUMT
swRO4v5gpkUfOvEUo4r6IyxjiwDo3rPIgbUj5GXWdkyMU+zrl2YOeaoW83u0NfsBWoq9d1t9cIoI
xEgk9zP+dbDMu7S0T3bk7cg4hyDWvi+fGJFlL6EZnYJu3GZZQ5pNAWsV7QYhcdF58vo902YmU/Sg
bMbZLpUY8MJ9ZKeXPvIZL5Ji3WA5aiz0ziHxwTHLw15fUSEiPVX7mhavDfxLbbK8GZzqVSaSgYn8
YI1/cYd5maT4P7Rh26xBnBZFQChlWcEGFbc2qj47odcxreiqz8WDFChPKsyGBGSV/yxDCS5wTB6g
KUj4mYB+WglK/DKvXlvR/6H/wqfKM+SE6tONnBtTrOe6YaVdMpK3srWeikNU93vEJOgqif9Rzksg
AHNr9BYQtfb5kiLUZsZx6mAtdIrem4+Hgn9AE5gNN38gcC5MtlCZgH/ZJCyk6X2uW4ZXzfio52o/
YKxb1WEGATMDG9O9De147zXeoa0D8keMJ3MWZJp9dumMK6EmJ7l+FbV7lAXO1o6ossohEc3Z4Y8f
7vKIKFJp32MKQIJL88OOZy6cmxNnh07AuJJBiEU6VpuuDU+0QMTCmBvMGMeEuOO2MT6bxaqLvYmX
9rsy+3Vua2DCSCFJLNL37uQ/BpkPGKX1X7qxiZDRZU8MbxA9LjBCLptDUS8MDUj2CgSdLE8Rc3nm
HDXHIjCos86zTd+oW2TSg08K3Ul87WE/mYDq0qlke1SsFyQm3/pvGlSwQMAZFPKkw5r2yf816uaz
rOMvGbMyRVIUjRZva39f8rDpEJ9yMOyVnr+A4+9A7AN2kJTxGDlVUF8tE19voUmDg+WhPmSNVoeY
dQN0DPc6yREC1ai1SSZv21Tp2zhB13bQ5sb5unMNPrR2Xxk5ybb2k12GPFv0O+mIPUcFh4Y62O3D
Q9MTZmjn+qWfier145Msop84JnyiwTsRgwdtk7NDaySh8IzgNxKbhCE9AIYpf2tyyTCI4+NJM8CM
kc2EELkJsZAbB3lE5Q4bi8l92M0ryn3WDh11ApWNlt9oSA9RMB3tnIJzrr6yibgRzMSZSVRg5R1d
UHumNe04G9+RWDEGZnOn44NB/K1Ae5P0yVfRgbEH9tPBL5R+v8uAfbDTW/U9B6HXbCk2kHsDsnYb
BrX9g6RWUEhZmHOvpNGRadI/V1m8A6a1SGKflVcYZFmzOwmd7cga3jTpRYx0O07Fo6fdA2atXUgg
l7ZJcoicp272np3WfZl8fRB9c+zT/j636NBTG8QqtBEnuiIDq1aIxVAHOWfS4pbUv7vJlxOHD3Tq
Nn42cjgYFjLgaR72NhbvSGLOspwZikPVfLl2s0O4cmJZtjIWlTTwCCd7jIn8lXN7z8u+9Yv8OtXp
rQ+j8zwzls7HDFxFjui3Bx5c/HQie9Acj2mW7PLM/h5SuSvy8mxBXrdweHtJiC3MKW5RYP2puNrE
AMbzOXiWVrwz9fCVDvVbn3XPwm9/XdGzRktvIN4ALkbld586WxuqPcffpiNvPo8QbwRyO40E58Df
Y0VfPBChiBq0BeeI1jXr881UxC/57IFxIQGCxMvBpO2AMWJFxQJJY5+aNMk/7SBR1sq4WO5Ik0CT
PRmpBYomW9tCnCLtE0RRkzja/3CA7qQswSRADyOsSczq0eLeRzFxS60cr3CztoryXx+ANPMmn4s7
ujJ+u4xws3w28mMSYELGItB3G/gGtyznU5jc8SOmROh1bTOgpL7s6Jp1xZDAYBGRpN4GwSfJF+j2
fSHfBwYSEgg9kwWwX3F3qwP3OA/yCDVg5cIKS5mbjmXy4scfswz2ZkLMQaFvTuasE6fYJTUTaQfI
cV4+OdZ0jKzhSDn5MnvOS0kERNjVh8hoNg5eIy+XlwVXp5z33vdZmmUbXYREoIi9n7tXo5dbUkV+
gSOvSp3OpIYzHpRB9zW18oRcBE56ps+lKV4gf/9ZRGSJWFOYOuabA/G8cdQD+95rllrooRR8Treq
7iOi9Iy+uyQTGUMKpafG9xpNuxK0VhpaF1L9tmU4X4WfQhSN3hVvORkM7BOphR1aK08QHSS8jZZ6
F1Xmqqsm2qfxCMv45AvnnVXIsfTlVx2RFFKRrlcCdDD84FUM+d6Y9JuI44dZ1vdBBSLIY4SQYqFd
yYHY5blwDxXjbTj336ZHqqNrI/dOPzVYI8NIz3CvEZoEyCPFzwxeuVnUKyEIC5cQP0e9+ovbLIz3
OoguBtFSuhpAdkwqgSzKVWyL+tkj+K4mkVtZ2TN7POKSxXtsWOtpVyTo9nIaL7azyCHgQcGgdBLC
PdtLjf8SQdjBz8jmiRWDa97SyIcSNVjfpZm9BPGM6NS+6qDHUdSe2TmHd41U69pjm+DLmxc4T2kb
/sMIckedcmgRpQzNX6SWkVCGw3/CUcWov35I8UJOnMOd+iwBQkoEDTW7XBOPmT83OyQYK6lxFSIE
hBDOCHnaZ4P46KbFBN6vnPqH0N+dLeAiY6Hoa30M2uZQedO1afElTULdzSyS+pEn1odDWKdog6Bq
pzmuGU3upbRx2vIp1NMFSTGVGwA7EizDDhTGhIe0fYrwzEZde8gLa+uxuDUyl+GreRHKWdsabh5Z
adUI1JM4vcrczOqUlTZaeuai6WEenz3x7jrMtIHVJhX/5WPqd6uiBbGBCDnR9D0dGkCXntmyV0aE
YStHNBkwAw2bg628tc+/Z+m6KzusjwHkgg7am9j26D2cxt8wWDh7Wbo1je7YJPTpxRJpmjLzifCz
QvyBWDxt5ZK6CBFIshNqF7+TYb+aZreaAOm4LXpnr/xsiUsLun5DqDuIGaYV5ODG0R+bajgvrz3t
HPf4+n9X44grzBZ7O00RjZG1Q5hATiBraxeQKqptyYxe9umd0/kr1IEXFtsrGuNVb+FsDKx9A3wy
mE5QWLZFyXo6ddZyfk0rRmaJxZ3mbo243Ak3AqTUHDRHAT4MvAPzOmYel2vnqQc4EAJ5GSAsuGjN
HH6CmqQzVNXb3spOMshOodWCydoGKuD8M4krA4yERTwuWPPBJht9Zw/paZtiwUqjTTne4mRiE5Bd
7REXvMBLhjm5vKcnf6BuXMCqKF1ctuywCgsoExE727JYTwSamS4RED2JRMWh4UoxaF9TnLr4sDOS
O4vPEv+xRig4Ej0xqXPg5yc9n3rwESaPkQ+TnWHRRzFLWgWkG5ASGVlyJJAePxP+giTLWscTMVUh
FM/tbE9E80Sio7Z1fcJKfdJAu8E+5WzIEbm7rJ1kC3XPopCEYuoiegph+KLdw+HFViBv2CxGIaFu
gaNQ+bFTYaJSm0ecwcPGd4BtuFPOFKYZrFNnTtauH5hM+FZbHI1hUMDZcMFhGU/m7zC2iZCzIaOR
RxsvR2LEWMsg6ScyA0YfI5QEj5wdvhmbnK/R+S58ln1sbk5elPD7dheMrHvmSUsODoqT+BUlDt2o
vgk4EAscM2poPsxy3dWKeMSYl2l54txTkW6HikD42Nuk2gc0bD53unpJQgfnucYnnO1SFKdjBStf
5IckHjcUdGdN9MwgQwBlADnR6IHON/MFxoJwzwYsS1FRTSbmBMFtANYcEHYmkge/sg/YZu+YYNso
dUcUZD16HR6PHbvFFSacrWXs2/o0eR1o6Nd+AmQKUaAgxalzor+S8KqOKgbg6GuDdpfqAsI+4CDU
THbR4G8kRNZvH6Vw10Gut8l0QcOzMomeLHX91SC2i1S0t4CogQkIH2ubl0xV6OYJzkSDvcbwfnST
/kFnv3J27yONjA4nLkPnaFPFzl7amPhwrEYxBQv6DiwyJ8/FudByHvRkkoJoFimwprTaCHv+cIn5
qjPvETHcemw+gcCuDfoUJ2q2dV3vAzH8DNS9LHyJocMTPoFZZFiUIRETZnpKoW8FZn6zmfd4iBkl
Ckrf1CedoE2AfsgvdQhyH7xLs0H/tTLj+tGaiBzOh4ccb06GrdOsfrGCrqlmNxlm3XH2cZg/KSIx
CONmrndxA26IpD5VubMb4mCX6IncixrQRvdY+RbSAYK1x+xqOc2LB8+KF/IuWn4ArLVs4LaoTYGy
WQCs+f295k4SLxYpk1FrfsgzdeKe/IsycWcSHCrA4RkU+HAkz4I8kdZOd+P4kRIqXCbYqeviMcUX
w4ZuZ8SC9WO90l3/JUDVxOCzY7aQwq1QEsFHYZHQMfJ2yf9U/O/b1rzPmvFsG+UJ5sUdrcy2NUH0
M87s6JE9aMDccKusVec4HRCMLmup6o5mdTUE07dfNZ9j1DPcr+AcYKULUVGZPruBbOUUTw35bi3U
y5H2O0saYkWjfWrH/5gurNu6OA1MxWzuKS9l0EW6JIefAGTSuB+J/CupgFHlHCxeDyQHSzoZevm3
uvgk1uMuIVbVWbwVUbWR9As2SVAYGsj8SgkP4BrnyIe3vc3TB3/kFs/QJCTFLfDta+jED/BN9snc
7qM6X0UM73hY3mN9Bni6b2MmRYZ6SgiP6rifA5YQDRlTsQNLKnWYts53OUAG2K3MR13iFoC7peYB
osjfFABUNADSzpz783SAL3rXxh/28FhAEO3m6NcFPyFaJKGMf8aMTxLMBL9MBt/nXzjeu7J60xbU
osRfh4n1OPtXemO7QAPWtgeTWBDDs9/aYCCfBIyZgHYNCVHD3RuEdyPU68qoae8kbOuG9mUU8dqp
2k3rNndGwrRql3bg7Zz5Ip3wPmCMNIErzIbhNhb9hReLzB2etW7YAWi9TWjLaupHkxMnHc4lyZ3T
PK4dMsmD5txK+BoYFKA6CaO7RCS4WaCXWmMJP3YxkS9FR/XaVNXRav1tXO5NOwRtNR5bBACBw6xr
udBIXkVcBBvD3ISIDOeBr276yKzuOjreVQiW7z48TUc8ddL+9dNoF7HJQSSwKrmbkASsVD5tOtZI
gdSABUnAHg5Jc43RZZvNc/c/cJ/cxqVq4jZw8C1MOMRBZB6akHjr9L7jhJ+98NqH1oOi2B0IjREz
6IjsJ07IEoQBOSTVhg3NZiIkkrqMpK7fyjxP/LzODDGGmDaNTcIDHuoQ3NstJhMH4q9bKYrPMNlV
DTC8StsfLOohUYU+qX4yATebqnYFWdNGjIIjkjC6eutxZTL+rYYHqErhKemoiIQOmpslelYmTJVf
7dYxNi5UqeVYMA9a+axBCM6iJZNIDYOkvnWkqnwY3cTUJvqcLGg4s93gYx8YEPAXktqN13YLapBn
XQQGS++MQJFcDQ04D4Mbpg1qLu6IVI2ixeIhjRohjE+gQIw6jnCY1nAJgkdSKy2QJL+gY04BbI2p
/+kjKoC2Ork1n6N8WjRQCAR3s2H/lDIj1kav/WT45cZc181bEy4+SgF1N1kTN/QGvRKGtHhQxv9V
C9Lpac8MBbfruFNEbgpiX0yvOaaUM8MAyELwNBbf7OExVf7UxKTREISm5qvBph5lr1zOqZi2ie+9
x2TD52AGPZBbI0P4BQiUU19MaD4iHGLJtB7NI742ENzBLkrtNQUQzcFzGLCmMfNVW4a7vI6PWrWH
vh7puJek6WPFgCiFsFA3v1blXWzrNa0/sCJsRATSu8u3OYdbWEbs6UC167uAoqjtCUPu/lmkn2sU
08yWGHkQ+ELraPcvHsw5z5MfAYhHOyDUTc9rd9mheaCEUwQd9anE/p8u9Z7KT63lsYXju0JJWztM
ARobWKvaaISDXYOYnqxBI2jeZH0tLHuv2uAhkR+t9dc2OLZReMBNixPn2cfQ67XcQuTBSCK6man0
WYBn+Ozb351TvKBS2Hg22VeEvq8r4zUtqFUcEoPHZRK7uEf6XQl3V2bAxgCTqVLdjzraRvMrM8dD
WPAa+0DcghdQjtvSA0FYtv+EwpquK4aXbohQmzQV5Hounf/IOzLXml4DrZnXrLVdfo2gTLVZrYkU
Wau+3/RQSBl8SDa9QJZWJomg0lXr0nSXqpu1VX+s0veoTa+AGfcDoRr2VGxonL/mYnyY8+jVnIpb
Vf/zrI/K/tQa/wuXO0IgxJ/6IQ9jBHW3npfAha6T1/1fYAUPQ1tvh8RnFoajr1o1rvsR1OEL+Vd3
GaVPMeBdaf01DPMHxieeIDWss3ZGmpJ3rZ8bIzzzYhNlRRw8MdcZCnAhQ7lB9vvQjdGhZ+5Sy/KV
N/DJ59HAM/04mv7rwNCeodPJYsDTCSImkmJrR9k7o7V7OSPjx4EhPXB8hv0kh+lkkPKrnIqeT2J9
N7/Axn+YM3VePH+hQ16JkGVrrQ9wxa6cJW+mWZwTNV6xpd56+02W7Rk96xVc4Kbt5c4kZciP1f4/
js5juXEkCoJfhAiYbpgrvSdFSZS5IOQGtuH9129ij2smRiKB7meqsnwvPieQX4iA/GjBqJsQMwMW
ljaUncH/jaj8ReZuPOt18JK131vrKQg3MYvLfF7GCc5fkPGu9UrkxkoD3ajN+zm3AGY5MOPknPjy
SLYrWFVN7NPd8N0wm1XCLoBWADVouAptAkAipEZ4OPAQdyOxhKJ7dX1jExrtGin9poSHoQAzDEi9
O0nigIG703VopO1VFw5Plj47CMZTyp7TRW+mcuclZvrkMr8ftMeQTA+piHSetB3f05Nm2S9Sc881
NhYIQxib71NuMq5GUITIgZBnhIZMqir7z/VezOqn7D6JPm6aV4/f22GiEEBid5i84JXBSDstMh2n
U923Kya926I46ua3pJ3oFCR9nAcedajPdQWLZiOiam1URMe56l+RnSS+4qix/19ppoNzKId7niBd
9wV62ID5hW6C3NBPjaw3pdLumImuFaDNCTenApTk8EQEP5NBZeuk+5AiJg3NbRqVqMOY0U32Enio
F8htw4qhNfS9X+lr0Vxsonsbi/uPsbEz8noDL5Fdccj1Fjm3jYNwOIwxyY5aAgqc9gNPhMzjlTnH
2WN44S3cjjnL7jjcJ+INIdN+/H+ab21CQJKoxQFk8Zc3xq/Ndc9aZlHE1a6a4EzIdJ1k+VHOFDyO
vWzaR06KSsD9N+fphZUQS3rAlWm9hfEbfuL1iBU4FCAsEdVR058mjfTtKLw7OapeJFeaeKqs+Cm1
EaGBB8bTt0SmtBxVz9XV7/Wx+A3w+nrxcHIybKt0hqs0vjH/2ueWOk70RW6Fm7Wq75jq1n0VPXJ4
7T3hCCM9an0ysz1q45wMCjV4cBmv5XAMzHrLnuVQlAXRKfoOgg0RFFrzAZL/IHkynXbtNRIvJGhJ
1NGnCm+2+ldm7LjF88i5OI4nJz5U3SdrrG6CoQO2k2lWhCJqZvEPP1NFu5W3N6nXa2b6eG7C7VT9
kr+9SRExxdI59jP3qCeeuUZr0l0a7VZ1H15NrioSU286hW1G9lQF6rQnP3XauxaAbnPLLL1kh6md
CJpo+DSLnjWPEa/GNuTp2LXeKSEtXgDYicIC4XH6YdlHK3l0yXDyfHvlFdW2MPttV1wApmLvMtDa
6Vs8ohAkDx2uFFgltXoXXrMcqaINRZmFbW74xXt+7BObMIEQoHTwFKTjbnT9vVsabzHqDpvs9cbh
7ICgJ/xTF/xlIbPI+Xp00IJv9S5ap5NYela+8IdXl1dav3Y44RzGd1G8jZg1McNYWS7lqHtJkx8T
5h06+hVL2QWe+21WnXTtVMhV756ridpEHRw+M++m4PYZv5BXhHmd4t/RugfNG0bhdcEeJmTFn07P
FgQxzbT3OWJl6RMe9irFo81fpPGSDNoqM35leC3QhBXezqi+o1kZKDqyoDHW+f8UvMVKQpFGM641
22lih8NPhW9wObhEeNg3D5WlGEeyqxlm0ETNwwvReUuPaD3Wr4swOFF4Lwz9O67es/pfZN+QdFbl
buzQv+Yvece4tTir8p6ZQPX5qcbHEP0o3zi65LxEOc6tOjyneXlD9fYSD+1DFd5K+Wzggr9y3nv5
PYRV/Fp5e8n0r9B6qkjiZN2J+YpwVv3ZyrVDYRiQ7kYqPa9tsw1VSnKL+wLt4SQftsOQmxYNciv/
pmiSu6mHFwTO9qIiYFMpjp2mIAcht0GdFUyibLLdV9aQgy6qwBBgPkNLn2QBlRORygpPGq6TH5sk
3HWoHBBLheZvkDtqa5eY20uWM7R0dUoJpVJrj45ILcpU6ZtI2eG2KpkE5nDnNpM9YlJzVY4VAwts
+ZNHUzRPBn150zoz+RnS/g9lTvaTF0iDCWuyvwBbSYgD4IY9wju1iIITW1bxQ7dECpgHWdLNtO9h
SAvYWVBuLShuAPGnZJMNDka3j949SP3opmR3DvAUgQKbLMjMISVsR65qwPg9v3Lo3oYkWNkY3aaI
7wjBpFKvGV+XJS5zRA16Y8JEk4Mw3dnZuI4pOXVYUdWsYxjrbZK4+OC06zx0q5NrbbhnA92apQkC
dO54IEkqY4iFZzsxslOXE3iTpNjTqJnx6NTqatXuJtN+c8YTFXODWl77//uVYzl+jt0nUqRlBxw2
G1hY4fVuKubDCdqXIZkNGYT6+r85EzObOrqnOiB5mepgVRA6VDMMhOpKlvVKTDgbeMgaoud9/bds
3guGvCMgUQeKE7aJTQ1Bpgr+IQtYV6V3ahIshRlIQKVTYA3Ax7jW/Jm+yzs2cEw6rbnNhc/kgPFz
wgy+CqNLCAl46pjbWUguxmEzueTKElutEU894MnOc+y7NTNINHbh2NzglHE7usVWU+OZsKd9NFKd
01xKd9iyKdsrZv4vU2epM9mY18YbvtF+TwdXE8Bfqx87KK8hfDz2oztN17uFGau9rMiIyOGmC5Hy
pYo7H9ufsMnzMsZmr7q6WUinvDRISBKRc6Qrc1sP6n2I7Ic1kCBS+NB6MMGWxntUc8Ilpod/Vr5O
g4XdhMiTMDjE9nDQa/tggqDkqnFPlovuuZlY/ubGV0pgQK2LXW+Va8MpgfHTCQzJT1QRVtM5VCXT
9B0r9ySF9681ByiwGQoNgD8ot0YcI4IwD7ETlvVr5xnAT5QjLJLM7lmvMcEhm1WRvtWJaIukiEhm
zr8ZPVwNTdtNMFbQxv81+sgQqg7fJnp0rZ+2AtdC3eqbrsxndS1RIN3P6MY4+Lt7wS4Yp/cysgyU
bP4bypTNwOBKj/o3zOjfVgR9NKb8yHuQKRN7RqN62JJ3sCH0GHX2txDBU2Nqd9rGlZTNOR+DjSv0
G5M3k6cP3msoaGML4bwXqQOU3D3qFX47GiMmbDBG0uNkGYfSqD/dwaLrNHdu1rxS8G4kvveYSI8x
3uGkvFSCPElJVlwXXVQ+AeZG0WKg3eYTgl0VjjBToQFZSLZjHdrGcCjm1D+o0huthzvYvpsu8Klg
WBd6dQkGPkPHZnrClc9HJ00NJEu4tvuHYzM/1KzXjtFPA9ghrfNjT9RKOb6ELRmWM0HaQB03D1sN
EiCakPNZefTYiLpKYqgr46y50WaasDJSFqU6WOkQtB7rbjJkdsIlpBefOrvyOa911whFaZcvhyA5
lyaDuULDmCBK92+uw13sJ/ZY7fIs2ADrfm7M2XfxnmfTXwyEKveJB0TLV4jsfeSgF1OJqrvAk18u
tCLYxJ1JDCHWqZL+1mAciXqdseWh0433YMT/r4x70/snR7Qb5fnPcUl3ILnOafCH/sOy3GMUWEcP
Mp0SBiqx0TuajdiWeryOS/u5mSS7IkZKBTsKQ+1d0bOZHaZjVJAU3TBbzk3sZdNqysAQyLi65jAJ
vcnhYhkWqKh2JsFLkMxQ9pN64NTwkI0V5TbaEMLPGtioXXU2QfcMuaSBc5ZziTjWoFprIOp+nW+5
XtbKZKTYB/bRZ5XEYRj8hGF8VNpPo0aWKu2tIYfEY2ZqjN96bZzDzgeQ0p178caGC5dUvx2b8Csy
raPrm59dnW7pYukpEPfXvx2s4g3Ap/Vkik/RR3cLDq1GxratTxjZ4B4pI90ELaHbocpfRit9H7Gk
983skSGhu8yLFVsjss4ckjuJU0xYn5UdjAEUvtWsYRz6XUPZhpvgMUVg44DL95Ibi7ENeS2kcyXI
e8cVTTCgdWNtkTLTFd5GmIRHhhCzgjedTCZ26ww2um+P192xsiOHxD5G86InoJyN8NXkzZVGfbYI
neEWYUq6aInT1OHmwUU5tOS1OEkK4Zg+w5wL4/6p0Igw8dN1YQdHlCBn4d76ID8THL2ykvJha+4h
6wg00hya0oLp7QB8Sds3lrHxdRjuoKgR0AZod9pdPtEiu9MptsLfdiLSVNVvA4IFXLeLyYDb2Vav
wHqwWwf/lC33ZBhiKBRMneN1UAZPOGvueD/uUxl/+WRqFbCSh/EvYnaBTxWObHwIAuZJQLhRG8Kq
Vsu2ZcWa/tYGmVsosA2mIgwI8Q3KJ8g+sAt4uxTLN1EDxSV0XBucbSCDQ9izbIC9Qv7lrxs535lD
oR9juOpQWTAf85eRSi9Sf3ZJGHWheRdds3b4nURP7qwF/TUbj8qklXDqfWClO8PqrpatrQXXb9q4
uzD90CbI21rOeTOiLjKXwpVk/ww7EmL2ra0YKTnfcwDECN8ahAteKBfSZ3SGXvATIj0QUHAKyz9M
sxug1NolaJsjk0aI7eY+zCSDxn8WkRYJNYjD5AIFKIfONK1c6f2YZvcWGi/1kOy08MXIesZAzaoy
vCt0+bsos9/eA07BdIP0weI7EuZxrMbdFAxHlfd/yvW//59UGs1zamirqpc7dD94Nz2yiShyUmbz
gXhVKXsJeku/Y/aow0YNZld9Bhugf3PYrBexjawePUPjGky1SZgwvfUI+dNtIgI9md2H7j6zs11n
k+zRUZMLWF2NcR+R1+WUJn0SPgmJWRDVVI1G1kN8O2j6U9r4nz6BtaWn3yzCBIY6ZCnbtmvYhhTN
4sInS+6NnHnwi0DDyGOzl4kaxHcM2QxyzIIMvVGCSaFNZ2ckkTX/krT61XSwWXFztBNCKhwAuwGh
EhZPsI+pHMfIriZSVcPaS/LYarDyXUBj1xaKn5JFRxcfuuEJQNehh6eFZdzCvItuaB2RgIhOe0XK
/bUiVyQihss0SRYP01NE9lIDSMdS5bioSpw6brgMAvivo/vEA7W1cvK77HpDGNUahfhraVjM/wN0
6TNdH9ejz7xbmWiSOD7ncBkCBuKpfWH9zsttLosxeu1YiBAis4tgTOi4gmJuuLEBNSIkIUO0e6xk
LZBBbabtM6NBE3FL7BaxlAiuQ9ocgrRcIiA9B7lYu119TRjeJqmzyUibaFhP1nF0GahpW7xBthZS
Mk5HZkqHefxPgNZzSohx1QePvMWjnnTjqTcTkCvaxcq6NfEWNTiNuObJwFvCCa85L3pNHQ+b7ymJ
AXt5Mb/CeJgwrgahvau66QMWKAFD4Vk6GDJg3TaOOPdo7mPm0UZuPflc3L7nb/sZq9pdvJCkBEwI
WizWTX5rNSjIBv5afVZ0QYsZq/ovCbpz7DFLaLgHYZzQAfsw4YibTbGahtmTFNphgsi10GbsISBD
CiI4fQxm50jhiPCyEUVpQoim+nKKZhca8uCD64kVa5QJI2gx51lISM7+tcNklkzYrYy42XsiXQl3
Ooejtu1NdS2JevGinlEygUUW7LQYDbc/WVfcKi9pRZibkV+K4Z/TpGtdPIXlwI/BhEowKe8QKThf
SSNOIY1fjJQ914mWrIgwLru9UnKj4C2PyY8zYEML9U06ikfkwo4DP4XMj0UwHUasvaELfPbZB7mR
fLEs9GaW9toM4cbxiksnjatuYyR1P5A3XvqpY+ITSsovAE9Y0MZVX3PzTdVzFJNhPEbcaszhUYaG
EQeegwbE7qq3QLHyG5GyLlsOaOZmwTmLIlhrc+xceEYhsPQ1WhUyv3LSy/PCh2BoPJV9dhpx7o+i
5ix8VCPDa6SrBFYhtGeRg+lUT/2la84FO5cDeg6NwQbHGkvv3Wj9mtG4VHxYrWS5KDHvzRtQif/M
YgMBt2vRqXhjOt3B6OWp1KcT1NmtlXqXAcOz7UqKG5vnZBDwTTkmCpJGFdA5MDMH+P7bAas1gkSE
ZSWZQv0hcbJNXUTrSo/eZDE89AL+oORzIKWNVtjg3QzuDdHprf5UxR+yZ2vsvQUMNke7OuaxcS8a
KViA2M++UeBuMPyvvoKx40zNI2E+7qNOMRXwignR4zZMVf6AOsSExtbfzS66mRj2Fii6fmsvjJZ8
HcSGZc0lFf5OQRqgID9NdXUWo+3B7dPXed4f1cReDQfVQg9fac/ZGuAjphN3bYSedXGPhLUvBDQY
xlW6o4PG5+FOnRd8/4h3mCG0ojg7qXZ3PYJ3UWbpUMfqNHgdHeNomf7atHFcj4TIaiknO+HoCf+O
Q2tosqM7pjsbNrtftCUbTdB1uTVvq+NN4WL3mEX8RZDeHRbmQ26eXZa9XfE1suJX1QQogOjJalbg
MhYT45odzi4UVIGmcW5i62wRaQ6y5CX3scobrQ2op04WPYaU3DZOOT9rME4bO23gUHMS+POjzDVW
1iXirWFTUIMUZEpr6JdtQxyBudxTXhDbS19Tv6VSY9SkHIqPYdj0ybhK6nbrlNOmZiVSKsE7oHY9
shHkw4cgGrfBZHy3Oh+3PlZLXX3JMHiTpvtXm+OTH2H/rZIVhOoriKAL/tNjGIcvfhiAYtcQ9hYM
OLDg582t9hg6Br9BQFfZRm+Op3NR6XfLxTni878GG8fF6j2wayYASqbViP0hYH7hnIlE2HsFu82w
e6rh5pVBuncriNeVkX0HbfgVjNDviDdZTKVBWHUGuwIAQ0qgPcK+KDO/wPJ8i6Hb1Kb32qnxWBlo
HqwStLsOJFxqXwIGIGKN8KPPs9fIMY846YEhfCl4hTblBTgPlnreDvfYHh4Io238d7yowhcbn1te
uS1CmXln3+qvbVCvpWVeOhfOI+rsWkP8TPVW9/mta9S1mp0NffIsohKR2rDUIrUd+ju7ugHKd5Ru
qpRuE/ugja4f1LKWVsD9HRpBSOtI7B3iF9BgUOzkaXyttexR92i6TWfmX5cR+LycNTF1C6qma2vH
Twi38Iygp01sHSRY0Z08AARAx+6kYB5dvi3fNn5rstRqdL6y8Rd2CH66Y8kdWUm3w9pmMhTuv1qt
+4ia9ptMzcMoyucqpIruGja3Rk9gALA1A0xt7hC/oXcUeJZ/HIyUDELpkJhiX6yxGFftYH1CvYGJ
kZzyeUEEE+nLzdHQhgWjzLBkFBPMT5ww4atYmkbaADzEIIhQ1gbuRwi1k//G3nBev8nZhTsh/0Io
TMaPbHBy5PV3bBPXO0fKCab2CUSxoKaF1vriZUJyzmclPlMnrFYuBlPWS+Zrbqjr2CafYaMzZEc2
t0iB608B8rMellVQffiuBzPdrz5l5XlLx5QrTTVoNqJugbhW8MYYAEMwpIH5OUJDf0f2SyRSALSE
7Cxv6xFaAYDRPAR1z9XsAQW0vPja5sHJ87Rj42q/PaShVZBN35kJFbZlqS9r9ad5+XPty78REMjE
Kn4I4G0IoT6H1iZuToH6VpJVntQw0xoKeLOSdNJSDSdrrD8LCaYcZXi7VFC0B+q7wRG3wS6eNFf1
3DWg67GeEeEze8S1Loxw9TWw2jlpd2kkZwNEWR563SIEkKTGeUywLqJ8BznLYucdzyIT5LwQj6DG
K8/JV1EC7w3JetXQVWbBHRoL0OCst/cp4RkI5dFD+oPzNgqNgMGKj6Z6csI+fe/aimq5NoJ70fIV
DGX82rvNW0tqo+hq+QE2xNhBE/krOF6yWIcaFuS4dxmITwj5pTJuFlG3EDhPngT713rNO9DNiIrU
zLBN1Ai55Rbg5g6iwVHTGEzYyozQtEHRcqv4RWSIfFq/G7eV3/B+2+jbNaNlFDopkIoNhY9r8vwR
KniPRb6FTnpmW/nVFt08hxDQGqX7lfkMQ6b6XwEpgd87C38s1vWGzri64NDlwew8JvzZb1aDz2oD
dpd9qX00+GmmgfW8R7CsDhYnZcG6aKWD8oKLEqUe+inW6LDuOZLfMqukt2VW+g+uT8x8tkY/NSce
DTYxunUpTmXMKzxqY/Hujca4mqRboU2NWHMlTCwbX5wyw/stPKChVvtcaKQrKkFjYOJV0vw6JD8E
3cgE4NMZu23lYXkJuurIeJ1BT+Ye/aJBWIOGJgY12GXy3YdeijD0M6ggrOv5S5vpO8OE9GjjJlky
74Jj4f1mkf05OCVsZmvOpEpjRdp3hwG2fh3H8t7iDrKxTi+Sut5DsAZ12sVHQjQSulyBiZlQ1MI+
WYWEmVkeefmPUwuGGg1zBWUlHsqLN42nyQu49AWR46l2k9qAoLzY2m7A9xWf67A5RgJvbBvnByeK
AbKmm9jq9m3WIoeo92Q0rqYAq4choo1SSI5FdDQIv4IfQAEebgYtWXUJ15kCu7KEKHYpPP/G/grL
kvOcJ8MG/zneiI5MtxbgW9Gk77rUv9p0+uGEXDAWWFsJP+/UQIRBxYSHAbmS0X/YqC+i0GYSy5VW
x6iysLgBemoxY1WC6Zr7PaB/2RncM7EP7xo8am5Xp2Rkdex3y0nPtkMtlgOsP/Abx9o0P7Mpevf8
4MWnYkoxXPoafEmbp5O1TsRcr34NQsI2pPvbC2z6WvXO7/ykk2TC2BZ7cOKIJZ76JcRnnCvEaQOB
PkslvhmzbUU4oHHWonsUOe8WrgGjQFSh21g1ZfGqvLma5Ew3qoNLaosRWdz9E86B0fwl5XE6znOV
juR5Kv9Z/8Niz0lNJFy29VBh9hUbHVsm1DQYUSDDv4Skfzgeign250SoZUe7cZ/8qVgRXmwujDj5
zhSfSuY/Uyl8+7k8Af1fy4bMaIHihD5YlGoTNXisB+gYU3jCfVAspmJ6yxxydRDKwnNdd6XpLKdU
Bms3ZHUZ1292cW706jDV7csIPXK0vAff+/cQVe+NiiDk0PGOBYms4Py0jH7e49FEGopGl6yWae4h
YUco2LIL3Vdvgc9r5E0xqI92V8n6IlvuqAhks56U25o8zLq2H7qRrUfZHZOSczB1dm3LKWKEJhcG
m/2wcKkh0ksj7X3LqTEm47vC0odF6Noo+VU77atIIMXr5o9iXKQy9JZadSaO8pPQzucCyY7ZdD+9
9DmjzAOC1Zvyxydd77+Kzv6yhgI0UuOtK94o20H2b1ds0AuoUPGIE5VXeo6jIzRSMylI9J5UH7Af
XSKO5TBd9EGeO815j1sSwpSzrMdiLUO6cULpSK1k/IhRJsPIVrPfbTNrBzbsI/UL3JsDRbUTZ6fC
S9568jRis1qXSXyvEthTNT6ylTtEaukDQVu6QBdqnqBlgxZ+0aXsfuv6AKWFLoCnEMHZ1kmmP0hd
gIQaqpMh9C+6QVqPlpwh/WwDT3conD38gxPQtijzDpPdE8ro7R28bjQe5i7jnPxLyrDbNV707iaF
v81j33lotZcvpV5hDTFqNPVTfmt84+TAChGhx/ptiPjVYL5Uclda2UGKaT8M7QVh7lV6oNgEkyBC
aZiG9C/G0H7ogL8Ezxcn7EwzOVoucR++ekpDya05bIhgXE9T8Yrt6CnxtE1u629t0vNQVZDzo0Cj
wXO2TRm8JK2D9rucoCeNX2M44ukbr5mBvyTnQWriA/EbmzLiiHJqZFqNvPFFgFW5N4n5xDzkPM6v
/UAm1aiOejs+8Wc/m6J9GQq1DhkA8UC8WWO2ko19KhxYcVorlinxDlBhwRDjFmxy+7eLvRc9K5/h
32PyZJxuVu0lz4p1Rm8WjdpXC7l0UdrJB3PmEpuTey3ChPMG3EdgN199V72aFMtwDy4EM1FcDtE5
II5qmOf9sdyn88Wis7PwSSGvsAMLzVuUbNTDPrt5TMwQycJ58TGzLnBA/JN+QQRtZW/qHMvrGOan
2gxpU4HyuUSaLkBmHnFOuw+t84n3qpphK3JeVjoSFKoj8ZKmz73YFToeBx17nfEmMhvlVPAj9ekz
VXAVzQk8WmY8O1O0Lvr46OTjlajBa2VbUNUQB1r0cx5KpQ71g23AeSDq+Vbq4ttNdJNNK8GaWT7b
5J293QBGTmDEIvkJi3pvlVjSHe7gtkNp6sxtAbXd/AB9JHl4G9wBxjS2MhcjcY4nOZt3AH4/vqgW
YG1gb12JrEEBtNR7Ol3Vk/GMfLaq3ROxeBezLtmm+gjx1P+RWthrmd36uyaWzzJhKibDL5Tz6C4a
75xHIxtL10bsMP+3KpguLdDqAlJKWHcvPW982uW7UCuoUvFcs7VYZrk3LAvHu9bx8BS1qLV9YVJm
+gGiHkd/kph/Mw3nZBV/JWVxsVP3AzbEgfruEMaOtdDQ47ddsI2NYmWy2nKQG6m4fhf0B3BcaQ2i
1xD4HR4mEifZxM/U8qbhZpEJomo10dnHVzsgdktyIykWwma9Fl61jO1o6yElzSM8mLLBwAEa3XLT
D4x99y6DwxOgWPXncd3QIG5zgueW9GguPByJVAaQezyKsZpbMDCHtUniZ+gg8ZjiM8b4tQ85Xdrh
2i3HU0ego2TmnmDhw6mxL11m8WV/LYAmcue9jvhmtGlcW669QX67q4f2i3ptU3J/JrgIR0Y30q1v
Qxa+6I1GwR690edvitDm9kAVXnrGKcnUwcfGbmXmQdPACQOKcIxxPcH2C8sC7RNLEihGHOUiuVp+
vKn0+pC6w7M3ezsQRFZWt6EaB0gSbrn+WTnVZ1aKb74vgKgG8/oDLjkWu0nCUHfaB3y9MzaBU9KQ
qSbzjceXpafTOjLZSyrA3lg0ANAAnBT3wIi/gnlHYI8Xghj2WgKdmT/XoTnyuO30Et+PyPDt4Ybo
kWXiGrfJLsE/fx5sMvpIeTRRBCJ23mAyhYFBrV7E+caGB17nEznksEYgUx/GqDoHabdhUrVMPdTK
JpHA0XQqm4dJB1Uaw9prS5754VSI5EZbg6Y4aN4bQOepn6Pg+vNc9TxN0C9Vmq+cyYF8yBImLh5l
766xm9P1pR8ZwZhUZGTMERULUnjyaQuTZlNq9kZr64cW2FeP1Vqn3J1eZasc8FHqkJMCVyK2xHWc
77GOM8yR6mKhGq8hudJfAwQQBRvLCv8Vo7A67LZhqIM9cflOi21TsClNAHd1mvFTc+T7qb91YvNW
cM1VUbzr0/IrdJvvrgSdC5R0McvzuD2vucFpg1g/duL9YIdkI6f8Ddram9Kbprx6aXn1WbBmZf6y
i3AlO5GnLwOIIag8rW3sC1jIfAU5IBf+gkOA7raqMa/ldOZOWqE3qt5Dr/ssdItT10C50YIVBBij
oQxlXXrmbgYxGN+snDQwX2NeC3XnCS8ObOumxVFT0zsYv67CEAL3kfS+FTPZh2nwGmNRc1C/ihSE
sI8GJkUO1sr0xayDW2QwvUkYFNTRP4nlfRGhpAa3eVYSuT+LnEHVaDfFRhB2rzxt283ZEiQijQNz
7tBdU2QeYtyKi870MTxgQEn67qENvKcg67AI3I2gpI6deIUgIxsdwi2/Tx8dGBiGeuxBm4feaS9T
pN0SkhS8wL3nsr/Ho3gm5pLKvdoZ0MXYrQ4Y60d+hKRGfZBjDITYb7HPKR8Z/2CX3iZtzG7lONod
fuBpYBO7gEpTrQJtvJhOOG/ybgTHsDgl+8NMLw5/GZVKfalYUxomsdD9YETPiUEmb4nU0pQPbQya
Rw7/ZWGgCi4lSrzG8e8Dil5+FahuhC1rTpTtZearlcrqjdJ1jbMn/t+GBRqzCRhWiWznWN46rtqX
AuU74hvNuY5R9M/jUXdND6/q6B5CWt1VYpFp1cb/rN7A2GXVJxznwJsUG0UtqvBKTksJY55jTdyY
RpCWyreXx3uqzJPpAob0hi++0fXUBu+uUTuEWET6sgn44+X0jBMTjgjt1KaWwLonuEiV912gru9C
UKGaUa+DirTUvBy658AszbdBOtNSF6l59yLFYrLUBtQJxnNmjIxuurB/MwJxE/XIBsK/J1F5sUiS
koHkaWDTjgWhTfZe0EfPymjex6F9ksFMhPUTlkDuys05lQk36eBAdGEKr8iO18qV30pz+CytvegN
1M6uzqR4zn5SQBuzWL0Kct9N7CA8nIHGKjGAfuyM4zUpwY2RvEYesTDHfde1/kZlU/lVDJ39muhZ
siqN6hek5jbkJoAbMUaPriy12+ROn03krl1bfA5GfPOg4tejfIWM0y0MFZa/FpyHX38Y0fJnbj/d
srTBCMxWUn9LmJnTRPUNkjSjCesN6S+WXMzTIIi7mRx+krKlzs4RLzdsUhLEX66sQR26hbprTq+h
VXS7oN2PyYAdzJ/sWzsS7FHHGoYhhwwtlvj9wBFTTS3cHL1/lGUSAOLxEjpQN0lJr4Qyq7JDXpGs
uail9GHfiUb868sUTUZnNx6xZEVFvHAewx57macVf2AokbAUUWP5m9CaPQqOV7W/tjsa1ZFGlGVO
xyaoXHZT4dGtE+kcreI+kOOXo4LCPjaFIKR5bCo33fKYZnBDQ9qeyXKSg24yND/3Ta7bB1wfLueK
Sg02ca4PlS7TRkjjHuu3ldZYXrs2hDNpdGxWdOvSnGk6FJDs17fN/Nmx2/o7l0b/EyrVvkEC15k1
acRL9l4JyFpm05ptvfke93hX4sAjRScL240BeefVbf0YkbqdHJxmwmFSTn5+bg0IaotBH8xrPGN+
ooqAWycazbVfk85lduh/irhs19VcAAZdziarp4kFIZGkb0oM6TbobQTPGbKaMEoLG81MMWxKu+su
LuPuL7snbZu5hS+PrTs1LGjg3OOV1dcZa1neAVC51oTZkxzA98mSIfs+JyD1hTgunhvv2JsOu3gf
x9rQBRgjTdg3NIgV0zjN5Ev7j7Qz63VbSbL1X2nUcwuX89C4fR9EatyTt4djWy+EvG1zpjgP+vX3
owsNSylCPMf9YKCqXHAomZGRkREr1oLDZyUZmDfRLWVOhsAOwkmCFJFS/9po4QBL00X3A0Y5+qG+
rKUv57pnzDyW0H0A1eTDX44snLaDbQpgu5db42hjmH0y4TRSNtYwgF8wTANFmhhxAXnw1fgBcrtR
W9Bs4UOHheRrNDTKc2mckUNO/eagMFMEAkUH1VOrMUfwXAOA/E8pKBsjDoL8AJ8RA0RUPenJ6+jS
1OevyFIxjsWXc3TPa93/jIYsy6AmK45G8alCs8UzIMulO3s+mrp6gFH+RSGVCkA+upbPoBPP/uOi
DB9yC2ERmFz+9R//5//937f+v/wfp3enZPBP2X9kTfruxEh/9d//Mv/1H/m//9fd9//+l6GhsGro
liIrmmnAhq3p/P3b8T11Wf7P8n9SvqJqpkv9sWiiR/pIazrpzDlZzF8xqScF+/vmZGnSnmXbDMhq
mm2q1/Z4R7VaFA39cbE19oETrtqtvAHyvWm2M5bGX367st+WtGtLySnpuhOw0CNgw93ZTVwGGJ/0
FTgLB5DKxlshcubetzlnUviYLaX9MLcxSWPaBHLjq+4ArvG+EVmeWZhxvbBT0Xp5TAfvqG1Oz93m
5CwcZpofsz2cTc6MLWvG1ug+F+5hQttCQDyPH7F1q+d0Zb4wEczVB2XBkpLMDoRivs/fQ6m4iTb3
jU+5pqGoqs4gO8yd2vgdLmyr58agoL3oj/DTLxE707KfjIQAfixWbTvnLVMf1YACXaLqzHGQBb/s
qtMAAy0LRWLhUVudNszsPQOEcDPHm/moo+OJjnlpSnDM0CrhOUHt6GiYkA1Gb4phzFhQxl97z4Tg
iH3QosXGhMqxWvWutKrf9Y/lC6+DZUsJfwn41QEK8sKo+QaViE2yCpa+28z46dRhuFym4KbwuGdt
Ksv9MQPhUp8ZfMgRrBkxe8E/t2TKtikbmmSphmQLTqr5A4/KOGlB8RfLlkZ9pHysmOC4744T6yGR
xRcl3aB5LrpjcDZl0zxLLaKQ1eIhMsOASdyI7hlJ08t9U+OnEbbP1GxedrZpEZktwfPzMOl9rvj2
6DU8qhlqkZqVYb7X/R/37Uwt6dKOcn3CzrxdzkwOtsdzC8KY2eEs5fajUXnfjD2xHF2RZE03FE0x
rPHvLw7yOe8DxaiM5liWVubAu0e1Z2DEtXUXeXXeWrXh75oiYcfCmNcD6krmaXf/J/w6v8IntWWV
vVNVxSSiCL9hSLpGA8PN7CoirDsIQNf1Z/uTCsjHBUbpzLu/PBG+Li3q4014sWqp7ayciYP6eKYZ
5LvDz8USNqm19pVib2Q52ttxsSmdYPVh7uab+Ny2rCtETplbVhM/d04PVrMWUc3ht/bVpt52a20t
befCszx6x80n/W3HFhYYZ4oFUwZ22jXJ2Crcg+h3zFdtXW5813yc2cCJqHm5Kls4E2ejT4scZfRj
Xq3oAWhOvGIe12He0j72DpRXH7Knuft82msuligckKIoefuoGC1kHXTea6m8a0qQnEB4fPVZT2xH
1r/KDfLP0UMl56s6e39/2RMnlFUTcGzZlHRLF0JbAquwnlf8gFP+89R9ra0vp+rzfRPK9D7+tjHm
ABeOeq40vTwxxU2WuUIn2LH2p1dGh1fmOlmTMzkR82TLHnqipfJFdv7eaZlbp3A860KNdRR16mMN
d/2oSL1QzJXChNX9td6aMaGesrkrTKRFOCHXS215YPmnNFSPDdRyTfSg9dkuXUjH+1Ym3MbUadzI
pmWbhqyrwq4NZsdwamJVRzSyoBtyUZgPXsrKeUt+Ui7vUfYA2jcXZSfOI+gCTSKHx1vA8AuLQ6VV
LSNPbcdzv6Glom8ZOHUgXRrjDEoZ3czHvL2lTEOSAckZqgqOTh4/9oXfjOzYGlp6w7Fl9FuSA54g
/ZYXB2zTzVxCM2mLkKYrqqTpqiV8UTsggaiMWjn2fvauZdJEgTsZBOZIGwljHzqxe/qWhec5MjVK
ixn01oPjCe1hKhptdFhUHxhnWSsNihy0Fs7+CejLN4/My85+9KDYIvg77nvB5E9WSd4QtDSkm0u8
OHl6aqSFfDxrFJih3XCgkVife3QGK1g/7hu7jY4830h/uNtsXcbzrvdC60rKen2hHC3Eb7TE2tre
+39sYdxjsmOTQTBTEU4oyBC4Rs6peszQ/LWRmgyMd/ctyLcXl4koiMnuaiYT+ZLgUAWaaB4cLyoO
7J8dYEufgYOGn/Lt8GK99CsmSpbDljrq9+wpevVW961PfEHLkixbITIYsqUIxnlVwOPXWvoxyClZ
BK1tM76A9OR9K+O/cn1ngm3UDElCUpg/4j7lQ+zxZKc1D3EXg9nfK4jzB+vjfSNTkcDWbUVF6kkh
HRb3KvIUsPpprB6Z7lxpTram9fQYPtLXWkc/5t6IE7tmG7pkQlFLsAONfO16tmd5cd6VyjHaeZsx
5pSr7Bl525kX2u1L1CLJt3Uiq03+JubEQ9nS3/VD5ZjC8snQdLFVh/fSYDJMNLyBnXA68Kb3v+Ot
S1gIN+qqbsKFoJCNX6+sQ5uXyVnCuNnsF2iOBhBa3bcwHstrd7iyoAoplFTWXpkrZ+XYUrprQEMm
kFvmJgrd8bvq9Pm+sVvfs1XZkg3eLxrkn4awHFPxtIKecXU8nV/OyVOuvPbR8//KhCmsJ8d4ZIDV
O/anFz1+lWUmRmfeRhMVpKtlmEIimNFrkaDY0I6wFbrhttiUD8OvBFf/x2f12pByvf2kCXkYeCxm
geaWTPQJniug6/e/2K9b8toFbJVDimCBphq3hQe9bBS/MZuKCgs1e99Ytrv4oLwr3oa3BhiVC8Mj
ZErvTg9/YJfEkt4PLKumIp4nOU09FAuT6lgNK8TJ4Sd0828BFTm05xwEcaEweOqYv1me58L8zcVo
GZIF2I14wXVlmsJdZYPXb7tFnx4ZzW4G8AEk80zZuODA0QYiqQ8o0cEW7GTOXE3i5ryNphVFtgyd
p9HNNWlGJ5/R1UV+bOr4L0vuXvus2FcWjcdGQvMnNlczX/mmEPPLoD2m7pqmqbqQk0VFFsGYqCdH
7Ul9C7fqQ/hJfapX8TvFhT5rO/tguTnjoz0V+LeG5JFiKsLhKPNg4SGWlR7Tn+qXxRI5nE+B630P
PkNO4ao/0OqktezeX+TkR1VtlQSEz8rY2/U5kboKPXCwy8cOiFkVfLHHE0O0pF2jzhzJ20c167Nl
jWvAsiWV2HxtqwF+FC0GLTmCaUfrAY5axHTQxl3SW9kzNpW+U/Gh76kL4Xbzba5yd5uhjOZxH0bs
VUtSxKe1T/MVzdc6PyLN4OrrzC0+QTvrALZ41njbtw8wW7oqr2CQ7Ku576zc3EfX1sUHt13JBn1S
uoNA1rbFHthdc4gfEB7rngIXtoVxi/fnffasuOUTvKRutpcRtuyWwaf7O34btIRfIrhZ31PFV5Mq
55cwKOb9VTjjQ7Gxl+ZGcRf7ZPWKytD3GaNTZ+ni49tCPIZ2IAhiq1WIlNHH4S9tdd7ChsOcjMOr
2A3X4bf7Bm/PkikZ3JjQg0lEDdGvwScUYAIb9dhRPVr2SuEOlv8Q5cnP+3ZubzTr2pDwAEc1pAFG
9+trto8pHRF/t9gAy1j985LNL0uMn5BoawY5jXB8vLxHZPl8ospNT2QXuWPJpnFz8rXQnWtUjPnE
1c0mGBvvgYv34YKHnII+4OmXu0JdshnrUOVsm+D2VIxfzzL5w7SXbQshQc/Tk9WDGgIOzryPDo64
mbmxph3ht4XxF1wsxFOqSsuYSYYl54dy3lfoPdMNnUkE5pYhbA0SPou2UDGC7Oyyqr4s4pnc7LYq
8Ws/fi9D2I/oFBdAdsrTEU7q+NnmUcAr2HgsQDxuU3dYNp/nngaTH05TSNu5dFUgjdcfrkHfBDY6
1iRRItM1WDnqdeLPxIWbh8G4rAsjQlgwWvYDTffT8aSazEi/oNvOGOyL0TNXLyk0pedamJN+fWFQ
cDhQBrYhp/g15GX74Gv2VUL4dQ3btNuukveIJLrS43nVfRxfq3Ov1KkvSuOUm4/L3ea5ev1FZfmc
DmdIv46x/SWHoSvt32UQgtwPSNNGTJPXo0YBWQx8WZUoCTKL2XFxMhgmQEP4k4Q+JryvDIvdN3X7
VGX3TMwQaG16KuLphWekC2q7xNa2X4dbebtwvK2+UZ1oxRUys7BZa+MhvDjJ6NWrKWSo2bHjZlzW
7yAO3EJ19TN4KB3/Zc79Z80JZ7qAFKe2xsXlX7zAKXfqdrFSn6DGGNwT2d9cenKbWPMtLWpxGt0j
g+769eraRG/82hoAEhSfreBVbT/Bj4Cm2EykmlzWmP/oEi0G/ggJn5KWlV11aUZgH9H4KKO8xj8A
CK+0hqs/e2LA7b6XTDnkpUHhgow8dEfD4jy+GGA+hCsD+E9pf7lvZDI+Wnw1RRmvR0msn0YIrKH5
jpVOW1emKzG1s05/wDuGrEq0U53UZXrCuW90dDjxjry0KTpkXTamLHfk6xICuO2blL7eNzDlE5cG
BBekG1cg6oQBNTVfszhb5UX0mEGPfLb1PzjLsmRZ3DBERypPQrjvQgOBegNky8hHlSxhKnX9Fa87
eZn/NbhMYezur21qx2SJt4BG29can7HXDi/bg+YFBnPJOQCxo7E3IdZ1IDJEjd1/9N6alwHdtW/3
jU5cN1c2BV+EMizIZRsvqW3wfXEFY3BHRgWVjLft4rOx7BrGs8+pV/113/BE0m0pvDx025YUugu6
YLlmBs7Tg14/RDsmJL/CaJwtAzI4FIoeYYCF2MMhiZvJfeRbD722KgSVsEjPZCVYLVbVX/C5DUf7
IVydPQe5uy/jEH6+DdfWzLGYs2oIhST4CxqTaTj90O3PaCtt4SvHk6q1PjjxR/hJ1hXyjHNGR3e5
PoxXSxXTFasCDuc3tX7wnvQvLfRu1ZKHzXrxw1qCgJOfz9QlkNpl2PeT9v7+5t5GOEzbmsUzQ6EO
JIZuleImTGOlfshs7ZOyCHdeFH30uvOn+2amQjcn06DyIqt0wkU7iZVoTVYM6TGG/IZphm1DXs5Z
aZb9Cs6tWUTUxEYSv34bFLvgMBImWu9jEJ3PpbGXXVgTPpVbjonLrANtqbk3zq2/XhsUgpAWJ8mg
e1k1ahYsTT+HMXQmAowef+0mWACWpNFvkUhthZBanaMe3rcqPWaP3qbZtA/hrntUtnMF7+m9urAj
5OsWimeGmdQpj7UWEE+MJsVS2mnL5rHdNJ8Xcw32MW29tywhmIaeYqhVwrLaNwWsQreRt/GGwV5u
P7z+b2RHkzt1sT4hni0qU22iYlzfa/loHMcagu0wF3iUHckdy49zrjH7RYVYVoXNgllvlrjYloC8
zg/KTt6jtOmg9OTOhpOpm+LCT8RyTadrp64+czuVLmxwTE68nV2AoVvPLfWlBS0Ni0VoZhUvXERF
57qzk9bJBKmwGqakiZcxbJRwWMZefpQGdXmCuOucv6EYP5y+R/C6wJC6mgkt48G68Z8Lgwp/f5Fb
h7YPH35Kaa5aoUelLelmVOAFpMdkb3+dTQknnefC2ujNF9ZoB0dBl2fFsYFt37LSt0Crj/dXdBuT
OecXJsafcGHipFe6VjQB6YwPX4xRb2OGiUPZmGloTJgh3wQZ9Stpv6lf+OPcAt8tPDKuvjT8/TiN
PIRzvawJd7iyIiymVKhddiVWFkHFZPKjqh76E3QfjH4zkGzb2dxlOrFBVwaFKGme4rozRoPtF0Zq
VgFFUn9lO9oHc2OsS6d7mM0ZJj8krUhd12RogEUYoIRWbJ3AM0R9sFsx0XJcLNF3cs33kBO9GUyB
rrsH5Q+KKqom8xICAUHPWkxBs3Nm+mURhgTpEzXgZjPW1JSPiCy65yem3D7e98mpWuGVPSFommY6
hOhxhby9wm3iel+ZPtLeht3AONncFt7mQ0QP+P94oNOckkTEo6cqcoeKYQDAC97V/jvM9/aztGtc
mHwc78GEy5GcM3e8Z0A7M+uc8FeTJqWt0RyzZE0SQnV+WvTnpMW2tuGlLrvM8zn+PnaQQFpF37q1
uWcUDEJrd7ZGMOFGWAa0Y9MstW/aU0UapoMqdwFu1Lvl9/SINjyuy3ARcypoYS3bA5MLc+udeKdd
WRX2NWwD0wpj1qu+hM/q2twuEMH6quzS3XgXhmuI+kBYf5priE09oa7sCt/ZrKLSGLxxtXu4hxn0
ggdiDVu6U2cUYfLXbjt3L059X8aWQZIYqgIVjRAY4lLLWyaGoD0tC/S4tKr7XOtS+pPxDl9f3nej
iSBkXtoSUqgeNEnTSi1ftcnRY6BCkbXr+yYmljNWQmQ6X4CCTbGr3krpqVGt0D+2ueoko6R9WDkx
ihH3zcgTBwJ4Cu9rVQZCwn+6vo0kmwHaMgj8I3whnfFwHj6jqhF99Lf5S/tgOkZCigHF4l8wqqrO
iPea27eJb0m6K6tgy9CEBV92/QMAeyba2TIXB8tsv6ilxLwk/Ab3VzltA7QF0YbDJ/YnylAZzow7
LQ6VDK0WK7XVub73RJrLMn6bEFzCU9O6GgZpcUCuYM0I0HZ84oUbdR9s6Tlv5kAXE+f6ypzw1eRg
ES7aiBXpcDdAVAin/yqAfMQ7zSV8k454sTAhgpyriEPXyotDr/K6GpBnZDiy8Wev2TGPE/K8qxUJ
EcOPkbxj+xcH5u5cHpBP1g4GukdaOzTsZ8sPU9sl427qiFOnbS98v7itgGzKzeIQQLy7tPaQL7sw
6L6d9+cV88Or2eVNfcZLg8JnZAAuKQbYtw5GsqpdeW049LLRC8NLTMfLn/pfZufq+lNPE645xf6V
R5BLCFHRS09KMcCGeITGfq2QR6SbZj027UtnWM4WziZydQuUG1BYRWUUS4Sh+UEh+Wor2wczsz8W
kH26DLBDGeGBuA3NtobQFBmpKlfT14XmxU+2BZ0+YdD4cf+8384yWSY/xKStS0AxbvARJ5Uh4jxq
7EO7llm2uq0f+n21KzfJZi6CTsWWS1Pj31+k85FlmhH0dfYhrN+G6kuezzygpxzn8t8XdrDMC0pl
0WAfsnqvoaOYKBu9/Xr/e41nSzx7IzoSYBLf6rb9k6H7kA8n+zAiALK1tdM3f6elOrEUe4zBugWE
mTUJSzGyHPxFri0OsVSuPWinkVqBsezD/cX8ws8JqwFuaQCkoGVBSVMwozStRkOyXhwWZn3adiky
Qq4Erz5LKgY5f4Dj1XvfKcbiMQy1UncMLSi8daXyYxYRdASabxvPTGwin6yn6dZC4l5W4w+5lHsf
eylEvKcp7QdEDQ1YMaAILAzGoTM4d85nxlzCWN/H6HE+aWCOnxjVWCylKAi+3F/kxI4B9VRpo1G0
pTYuXNvMfye1XUdES00/r+1OytzAKyiQm4V1egGQBJhBRzG8olLvmF2Xb+/bn9pKZHihEuKNedtf
KyAh6nh5eoehsN8GXXksaQYsYRl8f9/OxFsBp/xtRzhdltEZ0Bafob/W1nEIE3f9JUFQr458inCe
e9/YxFG24T0hh1RUwyZ4XB9lD2YYKc9179C0Q/bZD/XwSQkXcxfq1NaNsCaFZIcGpTFehBcBQzEX
dtjkDKr3a0A+1EnLFY3y9Wydb3I1F3bGK/DCjlyU59pqsdOuYUhHVxxFnX83ThBtgQt93bybBxNN
7ZfGqADjQRoAFzFtrdW6aGjJ2ofa2kWp+mrCSSRL+fuiQGJ7mHGOqSqwbQHOMOjxUnYWT0Fhq/kA
AY93gJP9lY+5jFz7PRQTClhD6O9cfy1/v+8iE3mXDXIH4nISVmTuhLyhNLUe6G3lHbryrWnR4s12
3iJbh+3cXXp7wCyJhzCSFHS8mIcQDI0NqDzJSsK+WRXLsx2HDvqQmzZW5h4z05YYTgU5OQL9BT9B
rtbsizzjAhvgfbKCVeijjG3MnK0pKwbLIdsCIskE4rU3Io4oNZ0ZmofM/3ZSPmv1roo+3t+bSRMq
JUmZgUoGcsa/v3D4LjrnVRsNxkEyHjTzMVL2kjZTVFPGBtH13cJ+0CXjwTJinsVllIWJfl1Yc1N6
q9xtVv62fFGRqt0gefWabhDA0lGEWkNj1UAfANqA3u7x/jInkhuaOrxicECb7FXcMDNRzdazaJ0p
JsJ9MABVfuH6NfqrGaJbkfextcthGTK+wr/xLc/t3f0fMPGdr+yPgefiO5+I1wmM9PpBlXjkQPmU
9I1TSN/uWxn/FeFLX1kRdjNO4rKFwUyH/GCtS2CXgsN9AxO58fV3FJ5slsoAulUqOtGjW8F4D2rj
IdzAvr/zIa5yZ58AcysSjkBmVKe89Wg+jlmWBWHUS0rpx9XGntWu7peSTMlrDgkwUYm5XqXw8GhL
6G9JZvQDatLNX+OLI/0hPw8ASpt30RZ689XMZ51b5nj/XbhHFavK4FsYJBtRv1jGMlx5O3OV/1W5
kOcp7ullvogwUb+8WqXY2D3LEK/b6qAf2kYf1Rm91l9F1QNTaykabUFTL83g85B+vL/Wccfu+KjY
2ZXrJmh6tL8PNnyfmZW/SWrxNdJR8LFRlQpn8bFjanDPnpA6GFVZlHIt6Ydk51lO5oaHdms/Aerc
Ik79N7by9ra7/qrC1UCjYkxk8Fh9KTnto+HI3/TPIySXtrUjfWS++UXZzt18c0ZH/7rwHztKqzJp
NP1QxjyWn/Xz1y58f6Zvfn/vJipfLA5MDpNZJlVZMdszSk8NEZAZF+c/o3XppB2OCr3zWnlbHPuf
1rImfg9btJPPixnjk45zYVvYyBKqjbxv2EiqOD+txN8v5GJnVerWqkIgEPDczSx23Kkbz7kwKOwk
73IzH1oM5u75i74e8XDSzqBPOOKP5s/j5BVxYU7YQ63OSqMdY0BjVJDUwt2KQLGMiOz9Zc2ZEe4I
M+dtpMlsYRP2yzD5HqAx4MHVd9/KZEC7AMgIcdvvg76HVQArymKZqt/VZBb6dls4AYFDOYohPk1n
WFHYHsPw5V5VCv0g7cPt8MMDdj+seV4e5qFhk+nDpS1hbyItsnwzBROiv/SP1abfomiwsfft5s/c
wEbJkuc+IMybscR6AYHgSU2NQ1M/NsbnghFP1f/HL1E+HeMhAOnRtyRlvg4XNU0eq7Yi42DbaIY/
KNVW+YPE8sqEcFq9hUw1PkqMQ81Q0chEXCjV+gSX930/m/Lmy5UIThBBXtakFjTmihI+qKdqfR5V
uYLzXG9x/LlCLKAGgz4cxRhLV8UB6zKs6z6N2RUAX1R70idNd+Rnc0MCuSnq5XmuZzuxLlUG2gIM
icluSxXW1Z/kyKhz8iyr+eRZumuYe6n5fv/bTUzw0MFQLBh9QBYzfCYYyYtWkzL9RFL8ZD1Jjk7T
5Du6NshEBEvDRRf+JeHSylb6j8VuroUx8Q4d2yeAjRWVAaKbId/QSgqJ5E4/nMrlk7fJ18gTPYRP
6AAwNPQLVvbP2w3XFoXctTlrp8JssagimLQvkhXjMi6vgNTxv6PEeqBF/AdXyNUihTBooMsVm0ZG
GHQGx2QKjPnfVzj4nHZVfJ8fzJ2KU1f2hMQ1LxUZfk3sSXt0DRx5a7lvILhx0rlSyaSDXmyfkLGm
3imyhg7fCczI/NAl5XlXW1bwYCvDXFtvzlXE0dy4bvVYS4j0sNkFzHrJ2xRNvOWAl+wW5S/MUAHY
dO4MTj12eLFSKAFSMNbnhTXWZh2gnxGCfKQ/NUJo+4fsARWddbKy383O042nTQwxgO55K480Q4Yh
XMyaf5IWQYJ7ahtvAzjpoTX2IVfaOIBZfuqjzR8AHSkr/TYonAe/Ai0YpWwhIQAJsxB1o5SROc/4
ej/OTOQC2GGygMxRgdRLCDNaH+ehMh4CGCreYJXwx9Gg3f/OhnBBVy3yBciWgxe1vsjwe7dz2NuJ
IsbVIoTdGbuhSX/CwJhtZC+c4WW6k1faw9yo87TXXXwuYVv6EEG9U46lkTAMMmYHzRNAmrKjruKX
OWtTe8PGALIf4cw3dRFNNjLIqSXtEBpfq/AYWXMRcM6AsDFJFHfxIsEAxCAbc+1BNBgzVpc86GCP
Wh+2p7mbZeKdMIIZmH8FMAJjtHBqaZkpQaS02mFB4FiCfXo+hyVUGcZjEuXvIQ77677rTYHBLw2K
4EJtqG3VM2vtADraYrQkWxuUDCLI3lc+w8WLXQM97bL7NgtUmYoYNG2oPxoKXDNiYa3xVbg5dU/j
NabsVTroMpQPzdp7GR8ow3IO8DQ6nhig6IlSiWa8zyQVus4awywOI9UsNbg3kVBErFZe6OjcxBC/
zHzS8V+6sQSUS2fsicqYuIWS3WYBYqsqZfiRNmss948P9j8AoZJZ0VIYUZnjwLQQmYKkaM2OLAxo
e/Ix3aZPEl08GP1XsYv8r3PfTyYXdWFMOAmmDLW0FSsqEURfx3tooNfB9m9wgU28i1gULUkVRiDq
/EJyj3IrexOex0VBjw3WD6IzlmWspYc/qVtd2RKy/B7K8Y48QD1Ej3kAMLp4HSEcqWN/UhpHcY1v
i9kxncls4HJ9wqYVmdcq5w6b6ofyUVmNMD+Gzs3VuSRGIqSAnsbsXP1UtnNpU9i7pK4suUZ465BW
6GeV5iaNzq/SkG7uu8hUsIQAgotyTPstESgcWEYawFGsHmIvcuLokKVzOfBUcLy0IGxYMhRFX56x
gEbskdoU4h6ruFg2X+tkOZL6UJ5iwmKfO8nTn1RVAWX+Xp2wcR6cDpkfc9oqxlfI97dAUNkybf33
eMwm47KN/pxOa40KgRhF7LTruzapVcJj87NCRdMx/40wwqzSbIJttFq4cxfq1Cm/MCpeBr7l5Z7n
Y3QsWDcbaydjiEnrp/ueMhWL6RbCGDwOyd1MjyfoxaidVPEtz0+G/iErP5+sF+TK3PtmpirhEG2q
mimNY903QN4sDKxcAXzCctS1VtAsjD9VmdOtUU93WkrxEO7/Y3ZPy6IXxVgMe0dSIvZDT53fLepS
Uw5R9N4otGXhvcrNx5mFTT3oL4yI9DjySTESdC+UwzjRIbsVuAqnhKOt2J3WXTU/7jqVP17aE6Jy
2xYIuabjoiBAhnzyA8qcvx5mwYxnTOaPgICgSlTGW01EjMB57J+QZVUOmrYujuMF4O1Ob7XpKuva
GeZ5TiZXdmFvdNXL2jNHOirjQWFUC5H5jbd7M5bRe2SwZ4pW8qTPXxgSHtNIzIRBZffKIfAW6yJH
rbrLV6bUOUVevHSnD10cb8tEegxOwzLzcsS8D3r31SpR2kTzOaGnMeNDY8AS05TLLy28tvsoHnxg
Dwrvw0RZZu9wIgigddCtS3BTjvQwl/FN3Q+XBoUMTA20Lio0trZVHxfwHyGhMbemGRPWuNsXu1nA
Au1JOWsaKZ3KHVQqaIkC8nG6d4vBWexLtEyW5/6fX3yAcqirgfT+NRF3bbWUF5UH+a1yGGLbOUOT
Eqn/SwvCxSd3clyB6VEOlWEtU5TT9FlSh4mQQqWAXFxnQPqWtg6tKlUtEls+SJuxt33eKruzY9HR
Hpmr5145U8ccxYMx6zctKI3ENI/ia60XMLsf6rW1MY49KgxPDK0wB9C8BMwErO47+0QGdGVO+H6V
J+tt1rI4T/o6ZB8yBOUL+/W+jakb+8qIkCEoMWAHwCLygVLECsll+SN9ULQNHNPRN/ZPG0I2xu1m
m8wTEezK7HgmLnzeMBZGpIasDXW/RUw5MAmdXPoQntJ1uUA2qnlCJADBrHTusE16zMUeCkUFH0KA
c8SR4HaNkS9ZRy/5tu5cf2z5pi/J09yIzOQmkljC3Af7syJOkaRUfE42ZWVQENbSaJ+sAElPKmgz
2zi5LItUz9ZMOHtEVjGp7v0uIW8g0RtW/QfGTDfhpnG95fBB2hZzKe2UNUrldErGPOimJ3mWGjQM
QB79qjAYBY2GNVpNbufqjtogMT97FCbuIRozY44CoMWEuuzaXVAgiryi4OQhQdg8Kj2DrbEWo6kj
S3Ce6o38B6FrhM6MDA8jS5wQ9ZUYQB3K3vIhlF8MDyVmy57bsYmoDzqLHsAorzhqQVwvCUm8U5+f
zhw8BOvX/rZ7agzHejfO+HQukrLK1v8w+x4Yv5NwfWIUegdgRwDRxIJnbesVVG8Dx25pbBZf0lW/
PW/Sj/LTfFNtgi1shJ/9tiUkKTmyHpnmyeM3HDaLukU00SOfrdz89PkM+/AZ9aNg0BzURd1Eyd3e
+tD5h65/H58MJ/fy1Qn5GHRld4rir+8fl4kXw1jqGDF5HMkbuLleelFaNIlyMJCM1XRvHSF2m6E4
25kd8o0g69twZcxyN45bevP1L8wKXySLoE/j6JAmbrq/0BYdZ7qG0xo0lqPv+030CrSG/wrRxtyJ
nXS2C8uCs6XMWDa1FJNiVE9V95BWH+5/0AkwM5t9YUDIy5SmO6GZWSgH5IPpHj9nfYG00qt2qtd6
+VFXnrP6g+5Rkhu4J0+9E7ffGPbUEuS/TpkLvflSBqGlGAxBFxTzguPZbNE3zd0QDde6d9VFv0Yh
0V9K5gdrYbn3f/7kzX7584Xzrp7Qj7JDHELaD3/VL/GncTq5Kolop3W2QdNwxt5EGsvnGqkvgRlS
4BNu3SK18i7R2Q8kox7VtfWDggoIK4SGvrfvs83suZ8M2Og2AMYGC3NTRzwlRhzrPfFzLAkHTvPU
kykxpAwlLqWbWXNTlx5J5f+Y+wWDurjdz1ISpFqHuWgnr3kOvZ6eLJqbqLZtxzsi2HurOY7sqRoV
pfPfNoUrIkGZvM9iEhkUMmVyGQVWzfNny23WkUGd5e/AR6bd5sLm+Nkv1lnVYaTUMusc9WHOoBTS
zbiJyXuC9yyh3OQdeGFM8BmzNJG2H1igEm9Nhpdjv0ZBeaUiSH3fOyeDxYWh8e8vVtVWqicP3MQH
o3w2shdzboxjbiFCCmZnqoLclq8cZOYF/eG1D/y1GvyQK3t1fyFT2CmN9w3gL6C2t8DrDkwhML96
9MN6V9dOGi8NDVxYCWoKVXNKb1Sjcpi9lnmMBsxc+XkK7scw9liBG/OWG14TmGwCT6vIkzxTgrnp
RwQwI7e+RxIaPtVD18rLLKidRWjOJBeTX/i3XZF25BxbfdcsFly9LNx+k61XA2bAMpmzM3nOL+wI
Z04y/cCDmQg73oeweUnqb0r8OrOHk6HrwoZwxjRI6/sR5MyjK2qX58exwd7umb7+e2d60vkvzAmn
rFXM1pRCzJXh0YOpQjNmFjRtgEqzBWnTLTRfSbNSOsGHf2jQ4vb171nw8/4XmzSAa1GIGmEslnC8
eM7VRZYpGDgxtp7V3LXGjH9N7junyoJ6cix3CR/JQ507OncSz+4c2cwwWnuS7vqka/dXMh3TL+yM
S72IRCe1zju9wo52OGur6J22ipGKi1bNGnJoZa1zdFDemkN2TmaudM1hGUQbDjyQkA2kdqp0ctHI
h96uUVP4XGTfSx0dWiyH0mrB4yPrIBFZEOtjJNUG9PNairV5sKFft9TlalXTTEDo0aZWe/+TTH15
RiAgoIV0wbppn6EonkMQPP40NXbN+mcaRat4bmBlzojw2UHv9o3F++9gGyjchxKzRfZJzp3SWrSr
++uZctbL9Yw/5WKH60qVh5i53UO2eOm7v5Jw7oNN5dy8U03YnnT0G8SXXGhovkEHhrW0mVN1DXjn
t5PmLxc5etftzNzFZDXlwtoNbCbwVavwKvkACZoMT5hNrOqTVbuoV0Xuu138TYFENYbBSPnp1x+i
/DvSpqsQ4fj7n3WqiTDiGf9n2aoQmePUi+SqZ9mn1QCRAxTjT/ScFg4ykLRbV9JWa9YzJqcC9aVJ
IVAXjadyv5VjZaXc6Y8jo3myNF7GLvLf6GxN7qtqcTopeYx8FdeOY7U82ao+Git//jM64W7qOyV1
j/5z9oBKu5vvpW/Dx/xJ//onyySrAC9qUJAQx3d4jEhc2IF8CHb141hy5EpfVY9jQy2c7bwqUzc5
nktfYaweKeJDoev1gQDMMk96UG5NP4JLJjIzhW6aUS6tHEk5X9WjrSWl2Q5dl4xoX+pftcq39347
dI55pjRP5dRbyibVZItOz9JUPcfQ+2XyRZMHa6NnrbJRpQ50AfKblRn2G70Mhm1zzk9zDYXxHXj9
BIbTBB4FOlvyyOMnnPeskcMFsrQWMANvg5oFvPsAAnXHcpPlQIcL3NUT2pTRMjn8QTODOgucLkRO
ulwcjmuXqXQ1lHu7sA4RpPAAY4pD+LpwcoA+i9fwnfVQPp3W4foP3noj7Hdkq7XR0riZxUoUeWEu
uDF56y1eOgNhoviplRCtlJ3aOVEUNGe5/G4DOASoEnNfOjT/kD0IK/3/pF3XkuS2svwiRtCbV7o2
0+Pt9gtjd6Sl955ffxOtczRsNG5DmhN62dBETA3AQqFQlZVZJGqO6rGlHvPiAaBLrcTs64ZzDi49
k5CsQsHawIwo4BxUDqD25VhjSlpFXqbmuPBscM6hs00qWFYKGrPmDsKtv/kIEqZdk5DyiBieQ8vy
/CsK+lTm2jipx3BI/bQF/1xQvnSB+iBWIL7kLJIsgnJXHVkAjrkBCoaLWb1+MeRFg7gvHnijB/Vv
T2sdfTc4o9ug5o9BX+vlusXL+xAUTiuDZPWr+7BRajm0VBhMhcHBVLGj8bQ+mRZUwNAxron6HH0C
wzhRmwZjqkcZVRXx54gb4foSGHcPRieBBgMJlQkaVLpYG6tpKnezrB/11K5H19wgdcNlINbb8KHG
CetveAUHxpoM8EID1kxEfJG9n+9aCfLIEHcEwEuq5SjN21LyJmHYFsAlp5zQ+zRMRM2FUkL4UI5V
LbklWKdAgH192xhnFmv4skBdn4IcLgZoKQATSfdFCvyEEdtiyLm9GIcHI5l4kpqgnzcuyBt7bUy0
OcHbQBSeZ8wfN2NiN42CO0V2ry/n0gvwBMGrF1agAYd/Ut9kgoT4IKq4J0en2A07CTiG5pfqEu3V
6bXY8CqcFysj5jApAPIQCQT/dD4wgp/MHEsUIGNR3CXqZMtZ5y9LtxHAbHB9aST9PwsKlCmq1iks
I9TfR5gieBPppgNhN2ZguHDvS2Q5ZYd6hvSQu9MkKUfr2e/fUKq/iR3lsd4R3hf56fqSLtz73JRK
taBbEHcUioj2kZa81qNoj/LM2TTW9wHVBVEvAbQFxeLzIxo2GPCUhwClGLmxB+WPuj6MRetKMo/q
j/V11oaocxRIYpd36Dvg63S7GvqfoL36J/qf5A6lvQCFVPBKgLYWh4m6Y5UpqSHkgxZRtgPxht2+
CtBo9wTJm0I7grhp7VdO2Tqt4EDUSucNx7A+2No65YNaUKpJK6nSsfoEClDOICKUEIlvZ/hdqt4J
Lv+DF2UvXzfwkrVRyiHjJcnNoIfRzgdPD6RHIHAP0ho8LAxMVwiCZ24BAeFTG5JPdmWraYDEAjbk
HGhAVD4bnAQLwpzWUwsdQR+hZCPseOu8iMRkmRBbRIKBRj+mEM5dNU/rUMwafNk5e861Z7H40YXc
zIL5AUGbACIP5IV4mZ4bKQT8vwRlhqP03LkqUnTMOkBXNbuBjk1p6z4UHZ+4qShzI1dGyR+1yi6C
cFayRptgNPRyHfpImTts88xBu8WbjimX/5i5k5oEUKymM8RJqgQp2WjgLOqj6lYyeJYjcf5hFCXn
OPDsUOtaoPrU93GMSCn/Nq03q+vBg86DDvCMkJ+vNs+KzWoIcbkei7qYHKPSH7s8BtrEGp+vB2Om
Ieh5KxhGhJIxnWtEeZ9no4gmbSfWN8uSvSlj9aDOqXvdzGX3An6OnBaVfnKoL6ZfhFkSRxQRRAyj
29Wu8hO3aB1B2bSu6BeYKJY1jnYIy+ctIBrxBsIQHLKd8x3UImEsywFFiTn+U1L2JrdWTA4NHSjW
BqjYLwbtkEoZShAESRX8JjRiqg2uNGCU2+eQ/7S7eM2SHUQXmYA7iAQ7dYhx0cyS1QkicpwAVFEb
QCESgFdcHb08aFF5RMUo/jB+E4g0D5jGSg8ANz8NE6GRDyjX+W7mbVb0maAQ4zEqIBGaydk7UaDK
n3mofcaHU6DjCj4sJFggR6HWGcVyboA5UASIpXXgtLaU8SAlDKc/M0Ed4XxK2misWxEdytFDYPI7
oKs20r66k0Fy8dhvux8c92dbBH4F45Co59DPFDVurWDOB/EvJr+bzM9fwd8RiD6yEqcGW+4SbHs+
1Sl7L7/MUj7aDkI265EoHmNoorjFDo8jv+ls9UV4DV9CDJ4JO+OP60tl5F7Y2y+T1OczA7Edp2jB
SlvFlrr3AhVrK9uXKucJw3bJlSHqIw69GgeZhi3FgHu1y8FTYL6odnC/eA0/PWYcdqzK0iFaCyb6
C4xOUifN2MYN8Rh1D14UaWs9QQbOhEzBCd3uK5pzfR9ZERMzHohdmCkhgx5UzlfEQRQCr4D13UOk
F0PJkV/daI+LR7rLvDTksnsJjb+1NSrHUzJxCoQB1lpP8su9DhreEBzE3QPAM/GheZNBAawAHa5s
VcnT7+qaU+Jhug157+IWwv1Ng4VUdZo7banEYw1iCTOCj+Y/GvFe//c8taeFfhkif8jqZhWGpqkx
3SoexfrTaB/iesv5bow3AXbyywD93cC2lEgqDGSH6NBmtvZBMNpEGnJ6J6PBauZ0PwuMJgRO88qb
SGYeeBSoVRQ8MfZHF4zLpcR1qKbisVE6Z5TeFPWRszzmSVhZoPYPOCctrEZYUDfDYXpW3k1QBVV4
heg+UbbLoF/FuclZr3sM538titpRs6qrbi5yERNBvTe+FcheU9BKtaVt7GVwvHzrBlrZo85CqiuJ
1iewV6cPnfgqZ9zJY+ZnAlEhwYShMk2/54zUSGqrtMhpCzbpjSbanWgvUNN5kx6VvehGXlQ6icEb
1mR9OyCKMXaH+hROGZUTyWOYJyjZIwlTFr9Mb6r0tdOgGpS/l8lGm1+DYCdUd8n4MKt/CvwCJ2vV
a/PUbYQ+pWyODU5G/DuOnal1Yy//03wZAP4VRne4M1ELeOdGNp5VsimrAx8nrRCYMayqm+hhcqMC
TzrBA42z3f00Jrd+5mMxWCYVUyEKragPIayemwSViBbo6bgc8yFwdVC+LhEnyhAXpJJPpEYGnleg
8rhk9l4E/GAWEa6lUXHqobwpmw9D8a1udofFsLuEB3liLmllkDr2LRRExFDLkJWVwJ8HvQucvHs9
tJySSHpRqoiHsKrgSYxJkPNtM9FD1PsshI1NDUWwneIWkF3ydbfxBhsFSkx4adsI044EazxASDPZ
iu/VY/Ckcf6SSywALon1X0KttrRKPe2jYMHdWx0mzA/Nr8sWd5KdkfQ+dUduVZltEnzfWDma7Reg
6jGNiwDxYjmar1h8sBnvQGyLqJA0J0mvzOtNOy7+/eQjWenKLBXrECqyIBL15Sjlpd1HmYOvY2s8
sfLL2R5iBr+MoAiQ/dKd8c4S9UZpsuX0WFoG2wbJzo3pjv7w5gR2gYFEYNh21/2JeW+sjNINcpAS
Wrk4/sco2sQ3yF/QJu7d5k5Env/ve35kkTpSUjzMQVBPZ2xGFQxJuMAewcVLqqMgwJE7P4ZecKg6
jV2jNqgH3FkR1tlc26W+oVUWeWWp6XLswVbZzEfd8r+zkyjhg3OTwHDogrc6B2lnFFiZehtCesPy
4z0RLBLLEzDqHxAyMYpHqNx+GaSWNKLjp7ZkKwefDL63t8Ov+CD7pS88GA88umr22VtZo4pwcScK
eS/mWN6mfVvc9KZ2Bhz35I00EIJf1neqfgATEGocqH5cYsKjQunDVjHn47I86NPL2Gxl6YnzzZhe
sbJBxbCw6FLUdKLlKBTo77iiUzzkXom8qf40zc3kZUhB2++8rNcLo1K1NlyUYgDoH6Xi9G1G2gs2
iG7b5HbrmkSLk2iY9Fw1TsZbiVT6gcwDjgrzNiKVWQRanGepVhWn1qn6FjnTr+oGdeqPYWMJ3JjJ
NUfd70ZWRaIwwRwp/RDNkmVreZhK32TbefuNMHa+OPKhVwlMFYc5Eo28wFmofy5uuVcGjOB3iGPQ
QovsDhO0v/6175ybpG/iXi7a1iwKwAjS2hEdmUiiAUz/QnDV9YM0YVCLW2O6PPPnRimHTUNtnoUW
6yRP0P5JskOPiIaJB8zXfUOgDOPVa5ehPHWoK2M0gGGBNaPZTQciGDs4DYg2nBIPbO7qSG59ntzA
ngagnwwFE1DlUvaAj2zMuY2Ive4QvGGS9Ck8KPvCw/fjHUOVuZUrY1T47DpJxOQqvp+aRfaUHcZZ
sIducDIMRs4YLFUtL5dEN6mnrZo/DBHkCUF8EFepo4UFupmy3Xamm86NoyteO+3A+uT2bW+PxSEd
up0VSPvJiDZ9/tpat2H6aUTG1uoQU+YFVL83s/mZJS9D+CEMn1a5eEWYe0WCDC75SLvl3ydr5ztL
Re8JwKQymLGzJTmOg2zX+zJ0oInW2VDoACwMg2l2eM/9opxNpvuYE5CvdbnAbofKWvsU7+Pbz/Jg
+uo7X1GBkctgkaiHAkeBCuLFaJ+RRPow5HqDCKdCSsWHuyKvUO+BPzgVhHgp8OXtQeyBA1THM0MG
S/V50AkyVKJH0WiOkfJQm3+2/ehcjzGXFVEYAC4EuDakShfQEEOPAlE15ObYLe8hRhWDe3F8u27i
shJzboIKKKYyqoVlYs9q6JkIEfKVId/hNYURwrfZWKB6k3hNp/nXrZLfenHQSQGG3EfoO1CxswEL
jCIOY3Ms+2nXln4paVu1FPyQWxdhOuDKErW+thiiclKXBhMHZNAGNLSpQxLccpd5evDv5T5JxMTI
5wlmc0kOW4JRUjabCeby1pkzEOerHe8ss7wCUwzYNtLsvkihezVKo7KsGvCXAOq1IW9A6IEltvnQ
Zk4LWqJttDfcgoeyuPR2BGVdBVMhuhykG3vu7WAaFRI5D4pjg+n3If8Izci+7hU8C+Tnq0tcgMw7
YI5WcZzz35oaOzLK/9ctXPod+jKQkQfmhgUfM5s+SwplQBhsTDcE2XKKUY9hNG9a6fW6pcuPpMG5
8UIHKpUMd1JX2VQk5ZC0XXEUrL2g3QfT3cATLGHEO9gAAIqIfeka/nW+X7JaJlq39MWxiO0ONECg
vkI8XxqoGBAKecHlcR0xF2WgYopBMjzAacyIFYthXg9jcayF2rrF6Gg+OOgSxRsVLfrn6xvI6F1g
dej2g5YNZDIyTbU1BIM063WLHdx2UEclA3Lhg4bcOHR5jxvmukwDxSisCdbIz1eOpy1GK7b5hFxV
ltzJKmx9AdtWaXicJV0GI3gCdAZEBXgo3E+UU8RQTKvmCvnU6FQHQoGCsXBHfMh3wj7a81h4mO6B
TAq9AiT8oPyn3EORi2yMp5jkxMInwO+VAGaOYpv8zFo70uzUnSWHB5dkfrW1UeoMgyU4H7pMyEEE
13sk7Y8iUPcp+9oXXF4Kzvpsa1vUZ8vMQkqVBMnFPPzUyp2qb83xXwMZ8MVWe0hdH0odSmVQhAVQ
UugOzhCSmXs7rz6uOwYr8K2tUH4x1KM0Viq+VKrk9b7qS9M1+tJy/zcrVMIbDK04g8MZ2XWXmi7I
dQW/lOfx5boVlgeAJozgSwArky6oi4Qmh+5UOyZ4+EFhCICkeK/uQOHpiTe8JgTjkamtbdEMRlk7
znEjDwkZEwYceJDRkuu21kwwjRtVtA0emI18ifPE5dwg1R2Y9CCPAc9PjpX1q4FIcpG9gnIezTgR
SOSeFy/ICaWsnXkflbWbTYPvNVs5JH9MRHW3uheecqfxQFRGpH/mdx5ok7WhXxah7ELhDusx74VE
gCcSKKWuAiNqDp7yJBxlP/ezcNfxUlyWuxDqA4BFERnBeEWtMeoB5ch1NQdsb/RU0DcSEvMO0kbZ
njdHxrr9MUOGHAbpNETLqGMWdYk2irGYHyXBcqzqIwkmZ9Se1EZ3/v0ZINNqf1uijlqM2WClGk6L
irfWLyilC45yG2TOuIv2meRzzDHvlZU5ag/lWh+0WlNI0CXj3ahDeNaT5lmbzMNTlfuoY7rllzn6
UVeUYQWGjyXHo25wQVFzGjNACcnr3f6Qfza1HXEIvZiRfmWROnZDIBjRYkhwEuE1j3tnMu4AOuck
h+wLc2WFbPMqDchreZ5DGf7RuYDbkstLK93xQbfr3XiP0eQf6a//7cOp1BW9xHrcBeBEO857wDdV
L9yLzwvIlWVXvCkcXpuP4/8qdTeLWVgM5QBrixbbVfYCQXivLCW752s1M2+01VZSV/MQBy0IrbCV
U2+DwxdrI9DGd1mxMxvhGWKZG+EHj9qHUaPGbb2ySt3WyZC3UxzBTTq3fpMd7ZBhHCy8NWbQeZwo
qDY9D8LJ21MqprSdOmhFiZMeS4WtLH/oc2XLNej+05Hjnoyr52xxVExp2qCSu0DOj/Uc3y9QJZzG
7Occ6e8BmKTDyXrg+CbrlBORU8zUAR94IXk9KpM5ZUqa4SqoWpCgZW7+Z6HZceQOb6Ur31gPEg/P
wzjm5G0JtXRAXJD0U16TiGMFTaoxO3btLkolV8s+rSDm7CPjixGYHsTEwK2rX0zDmEEUFWLcZsdl
gLJR2DjLtBXQ4bdmTlbHM0SFE3Tx+yAJYSgIRnsYNqPwaaGbMW6vfyjy3akk4Ww9VAxRmp7wsw/Z
Eahse0wUu8W9nSrABA4/eyj4hap33SDjbIM7QcSDUwVWGmCF8zBZTpEmllKRgmf8ORQwP2f9/oYB
zIeQZwvoUehKQwVk7FzmZXoEVbBd9a0NxgGOEzCg84Rp78sGFQsnHRiPxIANcaPuZa95JhI+nd3t
LXTMoVf9kL9fXxTLG9YGKd9Oo0pZ5BAGg+RdUV/1UHbE7r0bTM7KWGcIRTWdwEMJjJIKSIulDWaS
59kxMndT92zBCRLeVDUjNAB092WDCkWRKi5ipGcZpGDIK3YEnZSz3AFrJLraqwh4SlC413ePdTef
maScLoziSgLICFOo5DYxQQYEkuVq20JcHNEo9oOnlPPBmC4CdUi0q9HRNS7IQrS2VOHoWnrM38jA
9oL4/l46KqYNJ6e4U7wGBXTuTAfz86FmpKE4SnJi6jTrUxKNSRxindImsV6E7mlRvxHZkQED9w0c
CXAN9MRmluQxtGqxsH6P3hUYGxRoreWbzgZTTuHloGG55eWM7GV9maRiYRjWQT8A73MECazd1J0D
9QeniWTnupuwQhMo3CzCBY+PplO7F6WBaVWSlB6lHiIZbWuXNcf3mRYg2IIhEZT3cH+cB7+xVYU4
z9v0OEmhLc8fAi/VPRWB6HiOoj9mhUzrBM0/t5AEqV52zZQeUYfKf8pO/VQPQPMFu9qV9uGPvnGr
u86pn7PbktOZZq5tZZk61mOZVyIQ3+kxrW7a8ceCbtT1z8N6XgIYgRlEUrgGSoIKglYP7grVGNJj
jTczxlBDL35VGrxo2x0SwgfjhWPvsqEIEN/KHgnKq4x+GILOjMwxRcHtL7rtZRM/AA7pgl2V43qs
+A48G6CdxO8w6n1uCrIh45AKuBUbOQQr70ZfwK863msB57pnh6UvQ3TNox+DQdAMeGDrKR8t1FEw
3O3mm+WuPGAK+m7BjC9YnFyu1hg5ohd+ubJLeX6TCwYErHGBdT7AV80D0YKrXQsDZ07jxD6XkZSc
1Wv2qJAhDUJttBXsAZev7hU38dPX3NEjW0htES+keVvxWhzMKLVaIhU+ptpQQYgN/UCh3RfhoZ2e
hYkD1OWZIGdw5ZGlLpfT2HXpMcx3nbqJoxux4RxjngnqkMlzDJnrABtnJa2jKB9B9MRVT2Pfx5jC
x1EGyPKCdWMGj2qZRPnJC/18u2zjP/WDajdvCup8xh8h7zJmesPKHnWSlYLIOiU4XoAiAM3Z+Rhm
cAkE3o4Iv1uSuRmmHl1O/GBZVSG+IUIXBqkoDQaWMBXYJq2cgO8Iwr3Wp4XB0mCXf+Sql93FP4BU
e7pukUQJ2ukJXb+GChWo8zTq26lQ31bDEe6hx+UmyCxn7uHtdWWbOUiOwtqep99GEHnXrbICPxrM
CFqQipEx6HbulOiy5OC3D5HpCNnONKpNUky76yZYb3M0sAnFgQyeKoA3z22MsbXMmNhPIZPRJYcG
wyjlBjTh+SYfbCLvVDmF842+jgLlA6ApUY/W0SM7t7lE+HpzNCUYmNiGlZ/iyk7CP64vjPwO+out
bVCO2VoJWDcUlLvn6FFSdoGx7SeOCVaN9KzMTYVCo5omiNn3cMNN9Ee/SW+VTfgQ2AQopnGSQ+Zy
iOYM+AhOKjfnW1YGSRfrZZscsznxLT11zay5LYT++fquMePHSdvmP3ao63LuwVURB0WC5lSDVhjp
7y13i1NByay75Xf4LgW4LVK4/3tddM0ySsMFvcQmQfxoDuIjqBrV1O4xWVDvtc4m2K3AlXei4qih
N4MzzEn23MyOs7d0+1SMCzFtZqxZEF3jI4cQhwCVmGCE6ALhGAb2VbL/wVwiKzNZL53yHnOqxEFS
YJY0ZMJt6kX3RuGqEHHNMB6e4dRJkm1x1Q15q6WCSpIQpt+wTo4l+D6n+Ve+vI88EBczoVyvjUS2
1XUKnn41n+oyAfmT0jtgtYAsXmfPLQinEgjUcZMS5qIwuKfpqE4BCEF+vrI3DbllVR0iCkiii94Z
f4PIC+JCECg1MbV0DyTVvIOe0S0vkrEXujJMhRmjSdPZBFvICb0poKu2AIsXO2S8NNpzt5W3TCpY
50uBl48Ma2LlRAE6T5Cm3og/MOP/NGQI11CN/id8/qzrloiWWTJSCmggUC7T13KljjW6a51bvgHf
uKlvA/ezd6e35ZZfDv9/9vTLHOU83WwI6PvDnLxBTSHdhnvM+dgagHAYX+DHIOY5XK2O8h1JHlJM
vcBcMtZ+IDwb9Tu4UfYNL4STP/viRlrZoVxlzsWgmCfYAVmJExUABi2cDJMdvYmSKHR38OKh8Vt6
rlVWIeQJBjF6b3GNrWTrI4pn4gdB2sXPPJlGZvaAai1SFECQpAueHC3JNaHUMnJdFC/JiNlSFQ0n
B7Oswe3sQotyl4Sexrt3WaXVtVVqJwvIHUdlDavZbpJt8DMBz+WBwfhjcfTYNiRH8Go3fwH+XbT7
csuD27CSwbV56hSKAwriXRXDYcCWK23j29kHcwq/i850mNXmUu/+do7bEHqBuJcKgEMVv3CLZyMn
UCJnlG3CyltwC0LsnGZllEoAuqZvZ2uGwFeyM/eEGEDakEmCBBP6vL4vz3toQapGQxM9U8l3xKCS
BjZzBzxB2+6myu1ctoMPMjLB7e0xY+jXAi3qvZwt4TyPMc4Irgq0TfRTFA0fk85WWlv8nF3Zzp9r
kU/2zYyiK8PUfa+mXWdJQQjptA/huXzSfokDZsPm+1FBZ7F0IW7WJR4nnSO4gIuYs7JJRe6kHtKo
rvE1RyDhw5t0H28IrSW/h88OPStLVNCWpq4y5QLOipFar3lBm2ObbgBgBn/0gMSR1zNlXhIoABOI
AiG3o1FUYVNKZmME8VF/VT6DDQgSny2vMsE4V2IElXfkma66Nkctr13CpTUimKsxoOEuLi7B+E/w
Mc6fOB1e7D7XFefbsaLM2iJ1LenGPMhCKcTH4hBulW23TXcntbYNx0VYUWZthwqmraH12lTDTnYI
IA0U7uUfhPK+PQQ2lDpvMmf5g2ORVf1DJRitPss8yYacJ2tGa5Z6oMkxyWKAiwD7QfRuPk+ejH4B
t1TAM0adOmEIotlcdBjbV4FNpP0qz7yfPPHlH+iNkV9GH7f1yqjjpiXxWJUjVkZUmVWwPEKVeTs5
wiYHmR+XI5RnjfJJYa6zOo+M+Bg1kMOCfDfypAwi0FZjN3bHp3vm2aM9skuGNpKl+Cg/Lr7hLzep
U3n1gfCL8w84+WXXtpJyS2Xui7bJzPjY1wkKtm+6/imajxxPZIVkaNSilY4KCzBO1GVnmsKIcV4x
Ps6b3oufjG3pGGgfvGRQiRs24T1KxhyLzNP2t0Vod5/7/pRHdSGOS3w0etzpGOl2WggxBnCS7E71
G1DWcU8A+7P9d5HoSZ+bFFqQ8yw5TJq38VPlC09QpgOnaumSQVKeNeb6INmBai1m2cDiem4sLLRe
zvMiPpbxbTACFGck7ne2EC0+wOzxn6RQJlAtMPShxdsyN1zoCJqbyi83iWiDvzCz88jNFug/Rp7y
g2OX5SwgnsSdA6A6WuyU+6MrNhQ9mi8YJM1BjdE7YFnHDIZt/Uwbl2gzCgl3O5nX6toodQyENCvy
cYbRBs4iehkSXTFxrZ/JG+GeGrdGv7u+TNYHXBukkts8zVO9lWAwDCHrHWRua31rIzUMSOAKEPF2
oKLkEKdqJBcWMrDM7pD3tZvIrRCWgfo7dISn/jseg2HVvw2SNa+qA+mUNHlfBciCmswpgmOc7+do
RqXJtMtssqfoXuyegEu0Tb21pwGu1JS+yRs9YO7s6q+g/GfAVxzqxURFsu3NTR6Yold2RuN94/uB
8RIbi7ouqKjO1xpmetYNhpIc0eiztQ6tVvPfg/4UY2WBxJvVbkpJqNZjryaAzECdV70TytauQk4/
RiKOTcf/tRXKSax0AaeOCCsiEUH1wxsJBC1+ugn82SesfwXUSR6rV26ix4qWa7uUr2ihKVhtj/1r
vUJ2DUwTArtsOdmMEdmxdVOfV34k4eraQim3UAupk+UWC533wYao8vY+qGH4guLM8LX6bFQk0ZZQ
GgsZC2vc2ZO9zDcSJ/DJmSPsa0FoKy/XPZH84dcWRkUSIQ4FscuwMNDbppvaTPvbQdCh4zyFC6f7
z3wNrL8a9VTukraJlhq2zNsFCAMfVTjQFbVYF5LYf6DZxvAS0LNjnkwHp4R2oYatx0M0NYUVncp+
zUMKfnTDsR4JvW3wxHvrkI2iNvLMGHXggOpp1E41oqMZT7ZevqYjijvNUwg2zC76Dnb/zBp18AZ9
0rVSCiI85NS96MUe6J9eiDxBswndhXcX8DaSOm5Bjc5rmMNaclj8GP3KwQ78Gm8PSIi43DIx4zl8
tjbqrMl1BpChbkYoS5t7UiAetspmPuQ+t1LLOG1nlqjTZmn4YEsJS62n7xdoOHcY6kFdbDwQ7nwL
xT9O3GcVbs4sUscNut5Dn47wkr+aUcFu/Mx3JwyAm/+6frJZx+3MFnXcCk2IFDk9rQ6IbNmrN6Lh
hYcFBI5gIeS/hRlXJ+wBeyQT3qkLbGiedvoA1Ep0TMPbTFXsWf4OjOLMBHXIxKSOS2uBiXE/oM/k
ExhFsF1+/6WexDvSLLTImTnqlAVa1IC1DuYa33gme+i0T+neempCu4HunJts5Rvkk1wvYQRlzPZi
MhHPHVkGJAuxZnV5T1VedNKkwC5mBMjkbTnZoOdzMXjx2O6gFH3MXrn5F/OQfxmlyWzato+UKMNi
p/vg0dyne6ImUaEngwrxPzjlTG9ZmaNSoMVqQhWDHuTsWZZd3xHta8Mr3pbHGfiUxGu5RF1si9DL
UHWktBdNdJAgo9WdSdFRKxO3LxSnF5++c+RAEP9fE9SRUyLglitRJKFr9Ay89Yub3iVtWQxecglb
ZfYX+7JGuUkyNKmQdPN/thCAM3kvO82DOXuaH3uCNz40v5UZlFK2bNlQzfC7OwzQOGprX182IzmC
u/737wAw8txdBUiB6gPZ2Hnf7EgRbPRPxZTtdTPXv59FP5HVdujrjphJ219q8pYOH9d/Pzs4r9ZB
9nt17NI5Nqekx9cjRG4Wvl7rNz9P7JvuNwBvZ1tGRZa2TdKySLCWvItBmpH5uj7bEK62x4g3+sC+
B1bLIvu6Wtak9HnRTrBFcgUwc/tQr9jp94RHPnC4FIDXnfIC21QooybXlkycUvLJEIn+I8MhICNw
xZ/lO+eTsSPll+td3OBqmyrTQtY2uPVd5BQgfraeCBpX2Ste+Ww98ALlCeF7kemt9pO6w/UmMsLG
hJsI2/CJtLChMI4xRtEhmZFk2NYr6ummM9+T/nK1GQ3b6LhT16yaAzC0gDqBO8OAOgkVPyO5D80e
BA0AJlQH8zfBgHwCloCiGBD4/JIR+3Cs7FGHI5KKbBbMPkITMX0igEJ11zV4bhFu7YpHNcBdHXU+
TMEwgl6DNZDZRC5pOJluidD1SUSVYjAqyk8cT2LmgqgvGmCQk1SFroklcR8Owpwjuvyu39q76hnD
sGhSZEB6nISNkprfbCLf6MKTvmzSaNRcy3IhX2ATWEag5DHBBr3o3NEc9aa45ebVzJO5skZ5DFjl
p8RQYW10SpTGUNEhgUDZGPsOENSAl+ryzFEOU/VJr0B6gDjMcCCCAOnt8tS6KgJB+Kz++1FznIa/
vx4Nfmg7NJqsAWsLukNf93acHaDkaF/3EeYFtDJCBdKkSxNVDmBkKG/L6dmsOdGM9/tJsFsF6n7W
F22IsGNqdROXh6r+ef3vZ+ezqwVQ0VLtRaXL+hLR8hMlPdAGY8QPPVR3aDCVkb8QHGGU2hMPGfz/
xI6vr0NFzLo1ZiNNsTDxsQJFePRcbIVHghP5BzzTPLejUrCstJp6jGErO+i/MT/vpbe9X+4Cu3v8
bolhtaNUChbNCM6iBmvJLn8qXOW9+6UfJozVSJ76PnDZa5iZ1pc5WjvE7LRJwOwweRgUkTdYGwHN
MvDoWmAWm7z2ZWpOULj0I3lqbJmLqWA1WNfHjK5bqpBpmYcY9gkRVrzN/OG9K2xztGMnQmcEhKkz
2HM4Xsv5oiYVSIDkSNJ5IMdiU7ykmA9wBU+8J61P5TXms24xyw+rPaauHqmzskmTsEaikjbtlm2z
JcXM5vZ7z7yVJSqeCBMYqkQdlszUnp2AsG4RqFjwIryBKxXCKeShnr2OPO0PVtn27DNSgcYowz6e
yWds3OQlze1K3RK1nXJXeNVdDiL2/n3583uwlTO7VPwR5rI3anJaoGaEKyF/NO5Iv9x8D7kJNtdV
qZiTlhHAxRrWGEsbiEYDhBfiRdvXUG4vB9t4a0CF871C2eqLUsFHXeIhKEkSEdyOXoA3dAhV3Qgi
pao/bGK/UHlng3Nl0OK+GDOdwKyPHQ1uB7fLQWBMWA1RfBmBNlQcrbb/gVop50DSiCAB3B1lGMIo
qOL2qlO4C8BcKJvlL4Uno9X28r8FABoM1FtAIGk57J3IIkni0m2T370rusENH4zAfFJ8fUOLCjdW
U5qN1ZNTaUl2J//MrI9C4yVjPCNUkFmGsi4EDTdxNGG8OdGdpTtmI++VybQCgmI0FNDDu2CBMiYj
D0Sjjo46aBMt87HG0HabSTbn+zCd8MvMSTh+lbfkVdvUoCkk5WHtY3xK3BIscdKj9UhGE3DJ/+Be
CeTwXiTOK4tUKitIYt3VURUda+iriD8jyS7vJLxJTBckqZUDDDoqgn6XepnDfSiQIHVpmxDVqZgz
wQjPeZZm9hZINMAihwHQ5KV4SG96HLLIDv7IblpX/4g/stTOSqe/+V7180SR95dlKrpEqtRoYiCE
p5vphJ1GTq26hI0v9qNXzldlnvKVNSq1UdsI4/dxQhKpRbZJMQvEDHa6y+7GF/6pY8frL3N0arOE
DShmyCEP3/TN4pJhoeUmvlWfo6fZ7W6zWx6bNuc70rlMMWFIvtDxHbsy170oKz6GRNpJYrvXq4En
jMA+In87DZ3DGEYWq4uJT7fcL/7kZp+gZ71TbsFB4Zo+xBj+5GLeme/Z1X5SESaEmt8wFPh81rOY
ET6WTfeu3BEEy3SXAmXMa0kxU9OVPbIDqyBQLQMI7/vodLcTvO1mBGvVPxDK4e0kiXkrO3WjLOVg
YSfNV9SzfhOtDsEL/GqGcwqbbpNtuPzIPJNU2jJHcb00YL5A2iL5izsfUfJ3W7d5C2zTT4DP4T0E
2eWP1WZSMUaVwqifZFgkzK8LkNMQlgZvJFDF7WHazGAO3/xvp92kYkulF+YCTBypXDcHwMa2hrfs
Rxcy5MiTuI0VZuFjtT4qtqArOwsFcc7RGYDTRO3/NsAjjXARcJn8mPn8ly06W5GKoMzKCCsDieke
+o6bdEdeKvwRBV4Io/MUQy1bCSPu4bFyqxKkkgp800D1D52iiMCdqn9glHPs6GxF163QmtvT6gBz
h3zr7Ft7cRt9yz8guaHrwIxJCg0Hysw0SoshJAW58qcFWOGyqd6INlXkFQ5X4ogZvFbWqGAyTkqq
Y047PKqPFmbOHpb31NEPhnBoSD+q9K3d0G+/cwJWNqnAohdNHISRGWKFg4nOs4KSI3jlJWlD6OJC
t/zFMcgMKyuDVFgp4iYd0Z8Nj81nmKPNpwGuHEFaWgXN+ymXDvLvcIGBE+brM1KBJRqCuctC2ByV
/aTcC5pvxW+cdTGzzpUNKpQkYWj1Ywwb0U7f59tyn0HLNb3tchKhNVvxqv8j7cua48aZIH8RI3gf
rzya3a3bkiXLLwzalnmCN8Hj129C3m/cjeYKtncc8+SJqQZYKBSqsjJD8PuOwlftZsICehuou4DG
+oIgtAB5layzCx24AdAj1GEFmC0GPTHqmexEIexykYBOgsWVCQJAt43PAg3irNK6mlpcWvt1vO8I
eFXMf7jEYcVCQx1fTL1URRzTGkMsYNGOmeCHRABDzelucDPMXaA4AMGWIdmLHg2Xbgmb70J0gH0b
Kq8tVDRmN86rocUSsV15uJt14bIuv5QNyXambY7etgMmkPM7XF7tWdb1UYuB9Etaj30tIL73BuR2
doNX7ESVlq0l4QEEOiRMXAHOy9mzp6WcMY6uxlWt7ibFChfMu3/s9Vsm2DA/c753dcLzJfVZo+eT
2qkxKlVuqT6R/u8jsA0l8N8WuHAxVtKSLzIssFJj+8DeWNlhfiYYpBD3ltn/7PyRw2R8oQrI1E11
ne8urVllWnlpzLG03C4ZxJFJeigHzPm1fw2QR79YAUILhVKAdjEZyYUkp2/J0C9whvwwxto+R3tS
B0eFc2zv/uCOZsHndGHMGmP8AugZXZ4LaHenpHNF9UKLzQflgHoCsNYUrqeE2q3uG2gcYjoNjVED
/CM/PvaQi+o7b5p7tFZWNHSVDi/UQ/AGJZbbND5BB2bEq7F+XR4Lv4CS5b3oPPOfkpnF9urQukEM
uaCia4nSpgDqy7Gpqn5ZUy+in6ZxPjZ2LTgDFwnQuylIiMuMCxpE19ybw8qzVNLWSo57w12O79zq
D/qhCYZAvWM1VKCGDx9v6sbnxGgRqNwZ3ttCwDo/dnWZYBDOWtd4pnOYVccSyhJt+TxIrTtH6Kab
AsQrf8yxQpRRMAmvgqFXvxiyxYlQiV6QNS6z0dX1T+Z0//GC+HuFN8B+wMnzpmlNRZ6hFBRLneoE
mVoVgRJF4DDqZ8f72NQFMAAQCgUiZIBIYlGmzdNlRXM/zaQp1lgOm2tWVmPfatnJGK4T65NcLkxB
n9oCk4AKEnmVj/lOOzZ9WStTrGXLrVYU5mcjH/drai5vgmVdfiOEExBXgEgIaNMLLalooJUxVHSI
p2O+3jKyjHRneVm5y1eoqcqQCPqDRhD/osF4hm3LGqaCQbx+OVLRAUcLNYtyiJejtmt2oBTCRCZr
VjeeELbIX5+cLb5trJFUNrKqGWLzpm294dCHRQgUCTC0IYbBhF2fjf08XRovdJ3I6bSkTj3EoB/b
9SPdG6UqggbzCf+vJZkQf9AtNi7CXQK9phFDS7CkwS+puwI2wu436hUUeQ5K5+KZjc1NVDSIGYCM
wAB//flBG6ZS6dsh6t9TKxSxd/Sbgy6ocax3zY2ohH0Zg+Ed4KzHBQ4xrotskUpRHWkocMVTW3qO
sW+Vt2741uiPAtff3EYQ30FBDWHqQvOEQMy9qKNswKISiLd4BE0PcKnadwpABcBZY3jC+9jk5bHG
yjSEREfFx7sQDZdn2gDrmQwx6e519XYtQVP79WMTGxfnuQ0uJsqZhIFnCzY639GRCLOurhV5o+bS
QIaykMcmiXpM0vv/n4bZ4k+CcZdLkKVJYXjwzc7NoKrt3IKiFhibWPNs8H9UYeTNIpp00ZZyiZ40
112ewHRcTYVn0VB23gpVyOG5eapPPhx34urCkkjDNlV5VCc/Ola76FDtlwLDBoBo+I1XA3otcBa+
WPF+yk9sci9D0zGgwlxhZYwgvcKciBZCVl44RSFaGpfuj9YCsvQFR1tJr9WpcbNOEixk4+o8c8l3
xpwTz5AMpxoGiInFrEnc/IAUxU0DlJsTjo9NKOKk2D4AINBCZIRaEvitzv3QkElvLNXQx+m15Nyw
WboVqI268mrNUxYXe4hrZhK+BLdXeWKXO3jqQvKxmGHXGdkoXbJvQymQ3jrcMj6GZb+JHtXbCzVB
NgShS9SY+HnxYVBLqaAFi1+MqNT2zMmv7uGIvhVMXzLlHhVeYJVEB33TYU7McutcpyGqGzC/xZn2
Su3b3vzbt9u745s2sh809PH24FL/qDQnNUrhLoWLfhUCWPtZPVghy0WynYgG7aJ6zFtjV9+Jc6Z5
pGRqDv9f7waf3JI9KJR1A3yD0XdWDDGVvx9f5U1yHlqldg3RG6ePpX1zaHbpXetDtQLtPzAOinv7
m8kWoPEIJTYGDvhcsiooTreJ2LUcFSRb0WEFiI3R6jA+po/vgM2bG+cONR6k/BfzpOkMGuQhw829
DIWLrrdbOVeDTFwN9HkfW9p0QoAPMTwBBzH5J3eFLjcGzLAoe9n37bWuP3/8/79AfbBv5GAAA0SA
0AcELd+5WyyZPpa6ArfAILq/eN3B9FrdrVSQd+FrQXLmCSPij/O9JoQtbX2vE8t8g3iAnFTSzVof
2zdsmDo7QqLFYw9CXNsCdp2t7+WokBAzUYGEkBh3rUl0jsZkbPuYWn3nmmOOl3YCRLw2aLPbEUN0
pW3aw6MaWb+B6VUegEENrbGzrO7juXbbNvGd4qh3QGGZgnnOrUONoAi1N8h8YEiWD42FucgyKRBC
WMs7epZbt77JwgT8OcSniVd+Fq1swx/PDHJBUYocqqGOgigyL6CyeZbHF4FDsqBwXotRzyxw6VWz
VIYiLQga5s3ysyK7d5pSJP3OekBO95A9iuL81oV2ZpF9zZPISEAEqVg1NhGiX9S3oDJMwI5gfv/F
wiraQeE3452xLqmSjTBHdxHyxwTMY+PnCBzYdulBR6rzygcQ3X68qxsOCdC9BWZRqAhBg4a7aux0
WtUWqgZxT5HtS50rSdRrx59D/vaxofejdPH5Tixx14wy1HZTLzpbHROfYSO4Zh5oEFBXDx0J2GO7
DKrQyq6oKEXeqDTBdU5sc/fNmEnF2FYmi2XLz265Qmn3DoBtt/2SPdluR69VIdPT5saCB1M3QNmF
yg/3MbumadSsoX0cmQ3EkvR9B9j72D3aTuILdnbz6J2Y4vLktm2HaaZqH1upm92CU2rXgzv9HtpF
z/V95xWPlTA1v8Do4nZAiP69PO52GGaQoiQtbLLcfLqBUAVga0xI6A+KsFsHXwGRKSp3pqleUIvS
zlanRW1Y9ozav4d0FkNDbGZD8aKrJpRE6IuN+wc1hd/2uGNftFrfyta7vSlQrlt4arRTjrh/xDyV
lxVJFZVlGTytDmprKD+dh5gqW8bcGia4CRB5qxFY5TvLTOu1JmZLTVfXvDTzKAQa2RjfjTDmsFPH
n0qFlUJtG4DrCwUxK5/H2cixVj2ESI3X3WFsEKQNVmg8A40huG03A+qJNb4UtdiNUsgyrj/pakAL
kwTks/6DvldRMt/5ITgXGy9jBxcgZkuRvaDIx+1tokHVUGOXe3nIf5QDJuzWPZ7ISMyujSO5zwlL
AUPRbIGy8Ww9M8vdhBRSPENWwyxa0ZmbggaN1YukYJbd/vMAVpjJp5+qI7qAf/A22bxEThfN3ZLR
FEm1buODNl/0h/7ZZFoy4XCUAHPzWeHjny5J5J+2wRhw0DLlbpBsbMFZJMHgAl243gWo4Fv/Gj0u
foVGU1aLgh2Pz2CB59Qcd41AU2mwlBnm+iC9Z9RPjChzCMUhbiuqghUa1Wf8C1YAbl39uDYayA4Q
dSoUZqfWU1LRhMjmeVAxWwqKUzjpBeFZt7ZK13czeweZ4S9RUSMoMOGdAyYhei5bW2cdpXQLNXwI
UaD1fR5r2lRyylZPcNaXpb8CChTyvPaMBCMr8LUKe3GV1NH2vZTZgYzpwitNWsCGZtvDbi2ItKOK
AbkgldjwazJfr0XjHIpxcI4Qp8n0g7MQJUjAKnqVTtPnxdIBk4N07v246t1dq+6jqLNmt+/N/AY0
0k2gWUl1tCJrRgpHVMCWTNXZNUqTe/qkOT5Nx+mZTPII/SwyOe5E2i5cs3K+Jtrav+jGort4KcS9
ZZPPVqrUNzNITNxmGJogHRUIew0LfSRD29yYfTrvK1CQBoMBEaJESmp3nvTIq1HufVxmO9kzTu69
1ECLNBum6FofNDDeNX2/h0pZ4sm9UtyXBiVgozMbf0o0EN9q0+BpoH0KVD2RwqYBdqcdLGf3cRRj
eQIfoEHRipK6YisQbOc+WgM2YZotKVykMKRPBjFBYEKU7FHVMwxPmP28NzsqC07ZVuTEqKBjAIKI
DIYXaV1tAhGRpOxiR3mO1iM1QG4vFDkWGeGu2bEuMPI/F11cNvaXTHJuAfa/KtXxy8cbuBkRdbAJ
2mgnoZzOP2QJJPRmS6/6WLvDFErv/iIW1UJQJcsYXviDYfWthOXEIv+ANXtQHlCKa86+WZ6b1xJA
48yL7vJP7Y7ciQ/2Zhg5tceFKntK0wTJdR8bj9IjfDmM/OrqHfsEglhxnXsrjpya40KwVdhTUsjY
UDlUj+xSRQveJwfZ/yNalq1sDDT9NpoukJpHp+48akkR1cuJIpFmLWIC5Ee0YwpzjMNeFCE3s9pT
W5xLpkk6rKs04sHnuKwwxbQdCwzDH2go+SLysa08AegqS0ONT4b2MvfV6GJGqxPhJjMbMDqZuRtV
3+YxNqcINbfWtZXC15zoX1IwXcMVin+goMIrislWbfdLi49HnjFDbu3acKyQZ0oPWlB+zXztrxvU
aPT8Nmew6/zkCd2YJKdmCnNrcpuDWVC7zqVP/3DADVzR4OxB2+xCUlqCpvTSSLjXul0JBrfUW0Di
lgTg+tAC9Ut3q+5FYPBNRzk1yTlKZ87J0hFEZXATMdrEvXKb3xrv6Nd/aJk5p6a4h2RVFbPm1DCl
S5OLp5CLqhQIzUrv/3MXuVdk3kfZqGSwYzXgFATv3g4uyTBxg3pkBQ/x8OXWBQDQEO5YQE0uQaIt
FAjLVI26uGoNlNFVqr10ptO+yvWkCOphW8kc0jgTCB50C5BqnbthgmvblHS9i43FwSZ+teX2H67M
UwtcUFwWNbFMdG3jtmmgVVLXrT9Zg+JK2vzyD1+KPb4xeS6jasPLe0Daq5kmCfO+C+rzB2c3tAGA
QfdlnL2+k8WP/j/4+ztOzcLXsh00pDknpGoWUU2em18NrPs+RFsf3DJD6BxEQfjyU8EUsJKo1WOB
FwCvlkSKXJdVEw8UM6prAcifHv71DsKGoasMeSRDnZJzB2OmhTzKdRMv8wCSi3GZd8oyKp7Z09RN
tLoJNTDo7qMmiwIbutC30MSpQlphWEjKdLt1E2D8BaCGy0oAfhNamqCVAR3/BaYhKx2HWhq2WC+b
F2ltvuvRHHSOEpB+ue4y63bqcBV9vBFbew1ROmwymmhwJO6zZiZAfS3yo1izv/VFDfbEh48NbCRf
DD4HInlA6qHuw78O58poQXdu1rFyVyuh3nrQsIJ+0fzJVnxwUc5+F4qGEy7DyrlJ7iRm1Fm03LDq
uIzkyTMrCzDYpDB9TcuoyJFEtrgSQztXrVnNao1zQdSj494UoHWWAgxxFqovPeg7ff8HyhiX+SVb
IVSSICsIvmU+oy1bmtRRpcPq0fqug7nntr2hLvUq4oMfcgahoWhPN6q3GlBfBjIGdsNe8HsWqTpO
wFDV8RLKD9Ijnt8eviVqRf1Oe8Ds8eL/WUNto3R7bpi58EkCkdI0yUcThtMDqvBRaHrGi/3KhiRW
qDdjmuYPGtns+J+/uc5tcinnsJq9RGvYLJSwOTD+RulzzrrYf9JN/n9sLQP8ABEGVgouGKV4BDWy
usAauPJbb/k5+/RgXKU7+8mJaefKHVgw2EqTR1FusXX+UX/4zzR3VLoqMZzagmk8Bl2l/Ek1wet1
63zg6aVo6LEBv21zO2mZRVuRaqpjKtVeuYJuB3jnVhbNOm7FzlMzXDqW0rIBAxrWYUeqcq2kCyTr
UnXwtXn+aeX6GFZDB7hWNAkvxq2jeGqZi6CLNqNDBAld1E8b9mYgQfsGvgHwpJCn7rYLhXMnbCkX
vnmyo1yaVrWkd5YVBqdjFuvH/AeDO0SYLytvh59MzxzsYUK23U0/OTHKVfvrVHGo4zCjxYs1Xw/d
X/KxoMsG/C90qGUgHsAhzx2BfuoSE5RTyAS7mwhKEYmeuP0kIh57f3fzewcFIwQwBZRrAMicx5JS
VRQ6LEsbK3YTZEpyNIviZlLKA8HLz7XG5SlxtK9tZFVuo+ZEkGFvnQUDyGroe8saoAGcda1Lei2l
XRuvh2JALDGe0iwT2NiAxOA5aeIlhDkJDS1t7sA1XYVix5i36HRRX/WcXYdn7C+92eIpcpXPf1Du
uHzIsrovy1sw4GyCwOR8WyNpbWk/DjVsAq5SBaZXfy3eqn2duUwpEyBa0NE2XqZ42WP0SdjCYPvG
fVXkwUDRgoYJCSp/G7ZWVSZKVDaoCEP5o0IXowSipLHd/M4BlnzxU0iPfIdQp1h3awMkgaVDalcH
eli3LwplZSkBWJlJyDWus9Uby6O9ek/fEuTjGEr4AlhG9kmJCyFb0sZ5PDPLxbtiWTNbrmAW7Y1d
rsNa9PnjxG0jzDBZePzBaQFOgXNWc47ShHYTEv4sfVrmLLAlg7iWGtbCeVl2yfDfDyEUvWf8A8Ar
C7EnN7zaRdWsa/h+jCWGaVwz2FjxDvjohGPcWzsHNDmgQDKuWrSEz42hmqr3IwTC475EcF5bTzXf
Pt65TZ84NcFFaKVIxhSaAE087wBOXgLliU1vf3dufk3eN6gTiCP01sEHTv73wrgQ7WT93FjMqh7a
bEzv/3JcQz47rm5RQ0+87LsYpr8VUlGVZi827KiDOa3z/VwhgGVL6O3Ho+o0Xj7b5BoPmex6oFpz
lUujfGegAOsPLbptdU60naUlreD22PJVzULcYVglTJJwt4etS5ZZm3MVl63mOZKfKiDohbZK9iT4
slueqtky0l8bvLUXQgiTTCuTpgYC3RfqM2G43Dch1DZez38gmcZ2jj8WJ8b4Xqle2f1kDjBWaj/7
5hOGxMpecMi3XmfAtP+3IP7eNXvSJITZsB4TKbBGjxGvScF6q6wHdZd9ET/ONk/HqUku5RzTSs6n
BiYbH5RboerVCdpOEEVnsDLnYf0Z4QXzJ43RTS85WSsXZgoadb3C1sqGyLXdfLDfEiDLmDaj9Sxf
y5CDFPMKbd1NOgqtbASIjatxp9IunR60QnBNO19tV9KR+SqVjQWX+95RQnSPBJ90y2tODPJeQ5sq
VeWRVrGVXZuYUaDEXU3BeRPZ4M6b3tKOlIBjxWaVuBEhIIn5ukZvgsPGvgfv/6cr4RwFGH78+BIr
MW9wrdefGOOv5IGbgglOohx5EHWytxwEYEpIT+EPSiLc1dA0BHR3q0NiEFJL/WMnl149vERgchSs
jO3PxcpODHEXhDYMSjSZMARWve/0UO5k1P4VF4+8fXlTvHxsbdMDT4xxHtipcplIaJHG7WAcUyeV
XakC42Ft19Blr1GQsSv67WOTW3cs6kmKgn3E0CSPt+2JPBm1VFTxNCZBj5mcohdE4k0LBmaCTVBW
4frhPpWS6qTXmojEM9h0CH1cot3HS9hoqWGgFQOQmExEoQWDOOf32lgVkEXSsW19AEp+Oa4fss9m
hnSSkUHUjZC2bsv5UNGF36FNiZ1jZ+4kCWpGMo2pruGydtR9Kn9KUhB7Aj6SRKP38dK2LWFZ7KpE
Q5RbmdFUo7kuehUTDaJS1ATfM67P21E3nqdW/fGxsS3vMyFurGFySodBLlSsqpYSFFaruNX1+8Ru
H+c+OaYrDdVsBUMqJGk+trd5vWBqCnPP2EhsJbc6mqZzRKe6ivujfMRQk+ppPuOymT+hkgKOX69z
9Zf8TfgIYdGIP9MWZvsxLayiWc8XcZKxz2oFY3boiUYPclDtSOuqP6BwigEx8HWJiuQbDSiMK1qs
C4ChazRFuRNQa5NKltxkMQRvrpv6DUz9kHSsjs6rkF5jc21I7YBPQwnwIsezzdyOpsIgQG6m9++z
94ERsoIf3nRitD77Qhc7eWKN+e/JSSCSE7WJoZNYxmhk746fmcowwv6u3Be7Pyj2bdsD0oHBA6B3
ynnMMqW9QmesbvKku+4pQnH/OOzJdXU7rO+KFZIgeG0V/BTGG/w/iyy6naxwsli3W4HFMfWcu8Vw
u2vJbZFMSh75Yqeu+v19TO2Pdnf7W/62zcWZsUPbIwHRW6w9pj+Up/kl2umOy7Qq3/Vi/u1cnKyV
+5rWUlh5McFPwSL8bOygUJO442sXsN6R9SpkVLxEh+FYOACJAtLICj3csViNqtGdGltbQsZVu+r2
Rog5cta7DASBZusSP7XEXeJyuna0aBW2MBIzKm8ILN7RwABNrQgosJmmn9ri7nBUzcDIl+BIFFBq
LlHxS/A+1l0VjI0wN12JysKbURSNMfB5mEBcXLyoJMbeM8waYSQLrua+88D70WsTVK4WzgFDX0jC
xt8GcFJD+ea3Vea7J+eCzmajowVGGNx++UkPBKzs0EaTvPWBUUsZxy6wjkzqVL8SN6PZHvJh59Q4
FwYwQ2lI2QDjetih5E8wbPgnkk3sfF2YAbUZ/qDSfzFyC0RhBlFVicRJ961q9pb2JS8F6fn218N0
LSMw0dg83vk+2lFEcrVGdoT+sHk0AdBmArzzp+m7fdcfmOSP4VtC4ojNlAl3LqqbDFso86WACIMf
tQoqzPcHVrbXrhgofD02oLLqboQNqa0UEH0FdG9tOOlF1U/SiJWiJljie+lHyc2/sPAJ4VblJ9Ti
g8b7a5I1FIxYBfx/BnlQF00Upxt6uwRSW8HsSfFQgQnbsx7AKxy8iwsbontiK1afWuSSJ6VdaZE5
WCLGGzF90nvkLbnpMbZvXoFw5J9C9ak57vhFitXVw4IFsiHV1Tc95cUK2PM4v5L3IpD9VhaKYhWj
K8KEKuhGzn20tCE31BMVx225SQxgeeed6eBdrvz9RB4+229DPABplU06JRSG8nJ01yr3IGXpkgpl
Ocx6Ce6EC4mVdx85McZ9Ma2y1SaSVxKbHZHCCuxu150iS143z+YnQx+KQzQT52fdVIuHZD/b1VaV
emou5U8kVd/qOXeAoEVFpEra0cs1IFa7ttd2aqske/R866BqRgcKmVH7NCe9uW8jIvtmI0+uqjSr
C24c4hVmWfsY1q69qjYbT290O8xgEhDOAQWdMZJ2C9Wia4BVbOpWlS7fygV564e5eaE0KX2M3qnA
uA4A9K1zu0u61oGyT6MQ11mMyRs6NQtkU6NeF9WFDxb6LOwoCg1UhVBAmUnKjtY1RlenA5lf8v6n
iUkNbX4tiTlclRbZGavdHLKreegAG6z3znRVggWV4m5xasUFHBciNJm+eJDdJcGiq7Wbd3hzpTuH
zsX9NMnKTQPgHBiEE0f1zBVvZ1qu9cOwytOtjLpKoGmFcVyksnHTXiv3o5VahzWJkq9W5xh3OTil
vTxa6mBcSjuYpxEho7LAOqa1TjAVHSQks8bYa0ZlY7/KcZ+UfXGQiWO7a9FrvkIhLpGaBmZ7sLZI
6ibP6SsUtFobSzWc/lC20fjQdXq7z7o18cETl7g2IOWZO1ZDdE2keTioUUbvagCNfYURTM1trwR9
pCXhXBML/2Fvrf7HDrpxx2FkB1Vi9jgCjwt3wmspMrO0WX7dcYzbsHt/zgp7lBu5EdpcjOABNVn9
4jGkt6YRZT1ljxP1mO17AAWqK5aJFXfCPGwjSOKyQdcQ06o2IBFcIOkcOjZTPbA10WsSUAwG9VBu
ZY8TMc/VFhrh1BrPDmm382JT8/2OUzQvW4NxdRWXzZubd1P2qT+A+m/nCAaSNh7RZ0a5qKI3ozKA
+JnEasF0k5fBlwjWliY7ySbHqa0ESKSNq/XMHucm0HesqnnFIi0nAjfxfaYKQKGbBlRUhwDpVcDp
xiUo2izrZRG1+GZgQm6lwuvI88eevpkyo+oA/jZwWiKB5UxAjbVbkaET9CSjh/zHGNZvrNY7+QuG
OfaSUIZw4xuxKsd/9rjngDP3mNmXG+RcoJYdqOoCLzYZP6r0TRFOM269WE9tcS5frHNh5kVP4vW7
HSpwelY8n+6BZjsMN+KlbTn96dp49oomV9fadLA2VmuoXvEqx1uV7skXpgBgKgBiC3MRwRJ5gB7U
rmq9MjpWfrNDGaCx7AjBSuQiKsBNf1AE2IgiZ0vkXF4Ba4s1oB3ynmopPhPItK+nHdS7wyhQDgLn
FFnj3hpqgtELCiRHnF8P12qQQWlAd0toh/0J19TGYTtbGvv7k1fVMMt2pXXYSkN+aeeXJHsVrEZk
gCspLMNQ4WbE3tk33bVZuj3iIRN/JpX3S78nijwRrFx0vlWuroB+Cwg1F+aTX8bn6Bkdf8gdDkFN
PICWj+Khh61328mZU7l4ktlLKU0Ku9L0H1b5JZLvm0IEzd/Oif+LISoXQ1RtohZZWFi8kQH7AlWX
5rc3zeCOu/wWzKRHdYeXtxAvycIF/yRFiDSQhkN9BkjQcwdBajODswlbCZmNQ3Z0UNxjVNxCTmD2
8y/taKDDQ58WH4i7xkihRVZZE9Rmahdit35G3PErlAfN1/wFQdMGSWkw/gBOQ5mEAWXTR1EV/p9t
7nxTqY2UeS7RMIhGd0luo+LLv5yCEwvcLq4Fht56BRYkNFc+qZ5RoaeJYxCMnV/8AN0IuVNFHLai
VfFHW82hXIRsMTbTh6x+baYHwaI2PfJkUdzRnptETsYCixp2Zjj7KMeywQoSWkF9ne7zIMeIp6g/
sXnSTmxyJ3s0x0SpU7gjga60CUmSnhquYQtyKtHKuPNMoIJhKlKFgL+ULgaFXYCgc+3VUYWV+s2r
7GQ93Kle9VqaHYtZCrRdqSFdhMhUqLvprfbcV+4EVcWPv9r2BmJYCuPcAJvxGXEUycDLNhmJ0/xa
bj4p6uswiW6wjQwf6KD/bPB5sIPJUClR4RjldQR+KRLKh/bQMfUOcUNg+1P9tsXFDUwX9zRiZ7cN
NMxikUdWRrZRe9E6d4irn9RG46P90YRCcOd2xPptmYsaFsqgY6RjJ0cPgkugHui9onC161/y8Xh/
Urd+ApnKsfwMXZaPv+JmOQ2dJBDwoPOCTg939lJ7AGRhfa/+KDuyL/1GAceh6Za39c6shVN9m7Hk
xBx37OR+pUur6mVcL3FOfqo0ES1o4zuaGnqm6CABeqXx8T8Zo3LJ5qlEnlAAp/fO0zW7suYWN6ZP
A80DRBgIpVdRBWgrVzgzzH1GuScdyhprify1uO3d4a5lGpyIYYfl0Bb/mL6aqINi6AEwTxA5ctFF
qglEg9uOldJUqF5iyK57sXoXchqxFlQ3cuKqgqLvxqE/s8hFmWJA9jBLQxlbw8O8fOvT0Mgs0Rfc
8JEzIyyTOEklW1mbilVvy7iYfPNr9mkKa898VZqw/aLuyqAovElI8iZYGP/4SLN17qkCm4O9H6PE
pbavZd///qydLox3TatCWz7rYGQGBVoUjmHxucewXcB0iVvIZwgi9KZH6gZOG7IgEJrwXWq1nNU5
TdCF0x+GawfyCLa//GClZMD870pPyCXNPJxLvQAu+G2PSxQatamLIkEXbtgNeC/WIZ7cgRP+EisW
nbfNL3ZSZeLidTvUjl5XqDJRM5DUzG+giocZf8En27iBTOOkhsA5vCLJqpKwR+mvcjwjhE/umUik
IxTP3bgGzkxxbk/XOrEUHS8oxQaIMYn2DSk8uYOhsnJJB1jzWAmIo5VNm+Csw9CE7oC0josgOV30
yJykMm6+q6kne/axx0Tm/CJ9eSdO8g3wedQujVEKbcXyLlufEIHrP+vc5sppuhRpBOuTt47e8MSw
V0VYo72CzjS0McFPIS5zbZ6KU6vcPqdjBrbsAdctyqngvcVKIUvOWH1Vfw3+cbZcA1beABstOsZo
yHEWa1mjWVM65f/mveer9BvG4NixR5VdEKK3bnSQOmKskbGC47XFWdMznWR2hxvdAK0jQ1oCPnrf
4ByCviQUogy0jTOP0ivuW4dNYPMYqcRIwftcvlujvg4F36t5T93s4ISQsn8E0ZYvOJEig5zT9GMr
RSmaD3Ga+hhLg7Rg/5Z9ZjxNcu0aptuglCIwuXUhna6R21GjhS5lkmON6HROgRqMn3N/rQ4FYILt
YbrrZm8chFft1ncEfzz64oAbGxaQnefXoFYP3aKlUQFCieYAuDrQ3eOOPLGSs7gUthEIzoyxXT+5
cycds3697RRxm6VuhdZIE0U++kT+rNrhar3IUya45jc2FctCOQBMMWC7dlhwOLEIXesyXYcCl2G/
3DutetUljchXNgIMxvUNGzIbgOIDvH1uw8SISmc0OcLbEKphdQC3Ho665Xg5HPVmBadwFzq+UG1+
c2knZjkXlSTbSpoEZvufeKHvpG/Jm3pnAxvfeeTRBP5X9BbbwsdbAMCxyVdg4DSL20yqqfPUZbAI
WP6RtSfmoxTKeCiJHisb2TX48gG1w8sVhBI6t6PqpCiYXoZTymbtmm3mSwoJJaXbdRgQFRy7jZN+
ZovbxhZceqXiwCenbqceR3wusExFIOk01ev+WoFij+iks1/PJTBnFrmD3i1rP6GzV8SGdBwniubY
Lot+qtJnGezCH6/uvXT4gS2+Y1yjWWuos13EFA3jnRygJcmqHrpnYugVVHBPygNYlK2fSDYw2NP5
zSG5TW8Sv6v+YJiZLeyjH8MlU0qdgLaw0vFjHODGAT+crvsMjD8BeLAkb4IClVt3VqG4kIbSvxbT
VOwF2yH42AYX7SKlnzTorxXvpXH2oZ3IcxLX0g5djssZQ9xIuiovxQiE7DJJNp24A16sL9nLx79k
M+6euDhfqEwXI5WyEi7OAArsMU5AaTp7TlgiG/kHkPupxxkslJxEwc6ihkRteEGrW6CqQuydK1eN
BsFZ2opIJmCVgLE46FXxuFHdaRIlldQiTqPFnazFTURUsFuh9tQC9/1ot4xtwyxMU/2KGd9RHqFX
8/d0xJj/O1kHd02VkQI+lEYrgGtKZN+oe+1zSxts28c+sLVdoClAbQ7A10touU60HMFHxnZJdufZ
RDXuADZPfnxsZWuY6n2uHtzbkB8BBff5x0czqDNI3uPU7VZQhfmtepN6yp6EFG/4UUUF+Wr+mgYi
3N3m6pAhAhJjAnjOk0FC837QwKqJ1WXaA1nkfecs4cdLE5lgf3/i1hBHHzulaYp4VsbMq6I+R0Er
SyNRErHVNMQW/l4Ld/GpU+nQKYKhPsifFGCwiVftp3qHbgbG2eU9lYSFz/dHER8sT21yNSxNGuwa
wJAChZ7F8t95Fx8lJNhB72f35LXxurdy/yc9to3LF+ykIPw2INphg8zvfFerIhmUeo7yOHLIrqPV
bh1KN8r2SvT88efbOMyMCA58zhpA7hdkWNlCazJSK48VjLqN/XObok1UCQLtphHVAIhPxYnGSMz5
asD3tzTOCiM0Oo557iYYkzRTUYFzI7HFEB2bHFY15Jr81F4JKEe3qnMWj8pxIMRLJTDyTq8j+Zro
3+lgeB/v3JZznNnj4qA1UgIE+JTFUTo96iSR9mjoPbaVvSOJEWpq5SOvWd0sr3NX6YGzxU3jYozi
FeC1Rzo4IWjIdtpYhpklbAhv7fjpXnDR0zLzNCURfhtD+rH28xD5Ng2gT43xZTA+PXZvGhUKNmzE
AhxQW2fsUpjP4JNwTGJOeZKZadzoQ+RmSnYogeoSRGx10wrTcQKHhILRSS4QgDfUyFdTTiGhNj2P
IA5aXXrNpCsdvNIgn1Z5484J2x+sQ8ZS/hKdR+nwD6GV6Sn89yu40FBQfcag8ZpC+UvzDSiM5fXu
Ywfb8udTC9ypASlDCggx1knKF0N6sozVXfLPkuxLKNRMolnUrV210UjVQGyLD8hXLFvwGAB61cGa
2pdHa6WSZ+rNIjo022bwQIOyIypR/4e06+qNG+mWv4gAc3hlmqA4siTLfCEkB+ac+etvtby74jR5
p2V/MBZYwIBrmn369OkTqugEiRK1Mzjx8vB1OhXge/lBXrvGQ2R1L9JEOF+upj0rj7B1FnQIpoGX
CH8won3ufep6KAa5wcraoD5WWW0G3LiLDebY+ebSFjjUIybt2jJQRYLj4rqAyIbyxmWmbKuYhpCv
wbYSmixhya3ObMKfgy4hbB0SMxQmYpdwjP0hRAaoc4rb0NKumpv+6wSxZmv+JTm1NfGm/lfVgTNc
6vnE4XXoh2kbviYQWM0etMYt5rfL5r91BX4sTeUpor8qmPteEfvwNeYwrAOt0U47CPXz2DJlA4kz
pG55nXCEIDLDm3qlLSzkc8NjPi/EM6C3i4fqiGYkSF3PVvAtP7JJIbfs0SCNjGAX1AhL77k9DrIE
7a9ZDV4lzjWarxEXgjCedTttGeMShLqcknqWy7rlAkiO3vXZjT9/ubw7W7lVkDh8rIK6YUIReWtl
BoD+1KWm6KAnMzfrgCTn3Nqcb/In1pP9/4FEzwXo/QQUwyija0NDKKo2CDEtX72SdOD8VbWTA9IT
JE3PzpRtbhQ2SYXxYfKP5hpSa78TC1kMXo02OpaZ6k5C7AoK9+fNi1BCBIoA2RA0xlBfctZbIrcV
Bq+9kFjKkJgjtDwu79aGNZxBkL9fBOlh0WJYHT1pIEaEMmwLFm3V+d8QyLdcIEQaZ3C5CITWv9EG
30H4wUDY8Adna6Au3M4vNKXigaC08W2ZoDmr+zmgwz9QWG33G/t+hkRdGFUEqoRCAVImn0Llpoh1
sylD6/IH2wLBloP4QUftejWv4OdT3U7ZkL+2yo+u/6rOrpodLkNsPZkgcPAfBp14akS9kvUOGOpN
XYDZEUOkO+FBJUHS3eikDorjDMgtQ1siUr4tHasBaqhA9Itn3nDknjXrzgKg/Jrq+y0vkSX1JMJH
l1esMDzbGkHGaUcG+f1KQE6esmQOT69MRik1y7rYhr+ZwSjRMJULGDD03vghoampATOdMLsVmFCc
xIu2PYL0BDNHaJdDaZBVJn53Jec33dnaFGp7Rl8Pk7EK8tdgnHZ6qDt9Xu5mIbLKNNmlo2omMlj3
otoWlNCUcTE17Vs3RXY3YF5uRJ/KdINkoYkWaWfgntP6Khd4JLLEyZ546SrxwYkY+gcpiI9GY5hc
jOtAGo5d39tCWtpTjybESmAcpLVfUMhkAPLhIHRGeYryC9C7RuOQofqeXMj22P0U0C9nQLtnbBgd
XmTjzz/eORDlFuZQ1P1AVnwvPhD1wH4v7UTM7rOO0EaGH3cNblYM9UHyCzOnlAHGdaxUKq95itY7
iVCY/pxdo3ZqpQlGQTWEJoPiDJnLdY8Mf0EOz/kKiXmAvRR9Xph8oGvE/ZRPQo9EFboIiCb6vDcs
4SQdiXRnYHMuA23tAYGGpBTGtQQZxAvU90Tvh8gZEqYC9CecgndVTR3DQIgghF+SJRJKjnvWW2Aj
hjgHpQLmSQnGLmrRW6zejG6JliHCAdK4+esnJZg2P+likdRmSpBt8xMBeNMJMoZu8cQf2l+TTT6p
ds9qlNhIaJPVEdkMMiSzmpgMa/B7hzp6GHpMTJn9QSBM6ianmJ/jW/5/vuYHHnX2hkqNoO6dkLFe
wa0e8jvuIbMEL7x9L7ehnZNx1pmAlM1wXVbIiNUxuYLti3AKYzvapc9wSZAh+wQTnbR1IhYflDIX
XqhLTpiBx58GRLmWajU7ztKvR1B42OBwZ3LGMLeQMphA0jsMbgFxOmYpmXXakTETATqURF2gZTZr
swAl6p0l8yj8RBN6fhsnIVqNB3//O0lUWp/gt9s+D/9ZjETdQF3WyfpE+jz9G0xjz4/onMOsU+uk
I7hQMfv35y0SZydCouKFcBplUHjic76T/sgouBWWcpuaIJFRexOH8MDwaqwFEotaBMK9AA7GhFiM
EZqtTeQhYzuxwglJAOUzLFRbFopoFfV1kk8BCcs5ni/MiiTk2L7eFUArix6Xd/ZOF1yJfrcrj5/o
n92ERM4YSVYyz083ghR5mDaCjj2MDzUGsg+Et1c+yCbYX3KScWBKn23FSqBI+w+QOoXp3IxdMpNG
fyPnTqCHHF1J4hIGpfumc1nCUEdvFINMjGd8ysEqr1GEJm2WCS6Hcra4I9FWYhbzN78k0g6EzQut
1XRLrp4GddSTHv/4gLKQaA27/o1wkyB+NklLDRNw685F+69KFCpBkUr3CdZJq0d5F6Nvz+47ixQ0
MJ27l3PrO1pJb2WwTOMdzWol3eCWATHQApXs7+JMKL5kBHwCVOG7aEHRaW88tCYe7m5xp7MOPGuF
5O8XWGINdvIswJUkfEnUK0myeCe1g6NmNeMX8ccIPlvy7vkLzdvzJVI3oZEiZZFKWCJySCCvhp+p
LDCTKE6KlnJU0z/RCbJtPB97SZ38gNPFvCCQUYqKYnPbPakI3i3xrrsOrOYusVE3Zzi3zY+rgFAD
nLob7Ms+n2hBMuHjNk55QGY/c3yce3RimdEPHZTShEXjxMDccqgoX/6HSX1ZLoZurCbg8Ms3vQzY
zIldxKWyKx1B28a+DzedzQKP+qyj1uO7GljjYHVOfRie+n3nChA7qzHn+QlGv223g546VGnB4rsa
lxIMKEL1YLXGmcwPpIsdonK7FuMcUJQDSXf1xvig5Iqlo3w09fyHR53GADKxQYiO8lcIR7bvhZNo
p6X274Oh/M19uESjzmMTRG1fjAhJ2xeMMr1fTxwKt+0vaNTwzFz/RqEd53CxOMpacjAIarlMPub3
6Ha2DRdMJW8YHIRmpoy8h+CIVw0GukuH8VE3D6OKihTE5MR1+aRVp3AWQ1hpZ6WHBsRE4JzFWyYT
EbR9pkC87VMXgOTYLPyclvFpKbUwU/lUX0dQRg92ZfreeMZBhvry6sjFt7KYBRZZ/AIrQGZAV0pg
9W57aHbJjgyyintmNWPzqKv4t5AUAxxdHFIh3zXVOlkTBgf70m5newK1k//CoxNSVG6YJZvtXfsP
kJ46aqI2BX0FABsHDUZwLL5Cmgpc/f3BNLypPONLbkbbyMn9u0SDjn/lKoESO258/oipI1sAS2gM
UmvCZSB+hQ7PLJmX924jCYgToaHQANHKd5IwavNqXu2iHIiT7HbOiBzTD7xhnOxl1K1ydgQHBI7M
NsVNi1mAUj4mKqMwgD4t2clgn4H+TNkRi2H1KL5nJFaWucChvItUVlOmBMDJ++qQF4cw9aQZKq5+
amvVVVUjFdQ+afPPaL5Pg2E/GLLlgwq+8PeyBnYTcWJ87c0LcvF7KPdTZHIYCQJ+T5JjLig7IWI3
04EVqG6ekwUKdUWloFVMoggo4XX1HFxVN6jVXosvgVW47EL39v20QKOi7wE0JXVXvR+S9nq6RXcy
+G6syp4tBKn3U2sy74zNY7lApAJxvhbkEcwsOJZH444QLpI8Rn8sn4mO5V8xBC6PyKrUqFZNYTTS
u9+ZHJT/XL80RyS+JCc8tsMnYrdNMwFXBf6AYXvVDpZI0RQ3NZiRxvlej36qACnqr4yDv2kl6NQH
5y14U1bNX7WggfqzlzAhdgetL2e+8l3+RbAgKgbCLubLYnPPFmjUiedbUN1oiIFBUg5+0+ohxNSy
Zdw29vhLzCz5Kr+RHy4vcCNQQxWQlPRBzwf/RllJGYJkyBcCnLVQNfXhLho4+zLCRnldXkLQ5MeF
gZcur2FspXYnS0z2slWcxtaUD+Jjdi38KhB/8uj2vmPmuRhro3m0S5CfayIHYP2phpCK4vT3wh4x
TI2x9hRD++Mu94avzOwoC5aY1OKi5yNuUJHAyMClrZ7a3hxuGyhxG6Bd0Gs7Rqdb5LKWunFTnH1i
YlcLSAUcGWCQBKS8G6+FPcmqd4f4yKR327DPMxyy9AWOr4O4OJ6B498oL524k1BvwfRraIIuKZxN
9Wp6Y5JHbn1O8b2FBzKrSM1QfloOxDgBgwAGWKDkck1S3MNTyiHh7O8rESGGCG2wL6wPuhUCC0tU
yl+PgyigQgDU4LU+JA4ZKYvvJYQYJAkcBtb8FDoKZ061xTgtrOVSB9IYK1x/vIghr2PxqlZWccRN
EURmfEvGqWtLfOv2zJT31r6iqxAtMCCIQg8jHQGMpZz6PY/VPoc+JmNzDH68q6MKSLKrV5+4D8mu
UTEHejI/EKk7PpSiWpMaIIaH4jYnZnSV3qtW7JJcuzFZugli4MrUOJPVc7YVy723g2IQGFk9aLqd
G3HcqulQEOjpNEGUEi3Epv/Nd+fj6LREwJQ5g7VxUZ0BUqemV4MwHRUAKjpYWMZnbs5MnXlTbe8h
Bmb/WRa1h6HEyT6InVJwHVd4OpGhCM0JX39H4Z/QmGCtitrBVBimmPOxqsLp7QpdU/zPyOMcxdFw
RkT0X1jDFfNYbp4OtPL+u0jKGQRJFAvcOKWv8x0RdhtukxPuRbuKTMHS3doamI9hsoy1oX4gUo4g
iLRBLycgttxkhlXtpBpvpjMPZbknxtFn7SB19LkIN6WR4Iti2vk0XkPQkIxfdS6o9nwzgU5IyIqB
GZ+THuMuZwh0zRqxzHeRF3CmuZFsTqWpgduVlBK48hMujrFOuktSN/q+FMgBBIs7HnCJUxWW/Dha
I9gG5p94v7Go2jaqwb87wP8xG3o2MG04Ix9COFX+SObI+/33Dmx07Y7VkLB1JiRomRKOV9I/TbmW
LG+zICXRopoeg4Izs+5ogEjtsp2sQRSUttGDCUZXlLfp/oNuiCsBE52+x/eR07SyGYco2ykMurm1
gyYo6DVXIXq5JkvAcEo1ANz3jDy2h/CQ4RE2dKdYzvej8vXPV7TsPiArXoQVcR5JqdxjRX1vmE2s
mW30IxZy8zLK2tjJ4x3EcyKG7teK43FYaUIVC6o3pL3T8YIVq/z+MsTGM+8M490QFyvpxzJPU35W
PXknubktXAVHCDS1mE+RXUwvQ/iSlapnrOo9xbVAhKzPPCXipHqN87v8L6Kaq1qEu4MQF4hvoWy2
sX15ne9H9Nwrnq+TinExfDaUSQ5Ubp8feCdEzqUweSdzkpM/mKBWdTAAOzvTo3FUr/pb4phZg9tr
x3z+E6iz1oUKivcFPnU3tq5SuX48WbN2VQmvl9e6MfR/DkR2YPGFR4Frx6IGkHqqfYSghIYXo4cn
/n7eNXb+GjbmdBCvwN98YI4gsBZJnYwynDiN6/CdoTa5Kx9VC+Nu8x7t0IYpeQLe1tM+ejMO2Rtj
zev09vmaqct9iGJtzGbgDkdMcGOojwzFD252XzP5fNbu7ByKutKHwghaDLZgH5UT8tzmUD9y9Z93
8qqQu4WYLhlRQ+qQ+o7FGAxl3bWqNycd9NJOWvTz8hfbWIWB1lNM2xHl3hU3ey0pmdaWlerl6nPa
3TfSaNbGr/8Ngzp0CjdgMEgqVU/jn/vMjbjvQrq7DLH2+nCPaKDVBA3ieesLrEEnvDzXqhdHmTWq
otnhmsH7bsAUSMJyXeT3Uk7kDIw6WEYxc9OoAIw/ETr0Zufbwm10IIKu/BXzWb6KOvByVSAhhH5r
0p9ONyL7Rs0lHdJIXv9ifOfMYYfOLKe3/LsRFI+fKKKQlo+z1VF41BEKQd7XJbFmoNOtPlRHdPTt
ikfCRsAKOtYPGgqJOkEQpDFaGTJs3vgSP4oOJiIxAazfRQeMJtvgBLGZ2iMra6cQqaC4aMKhJEOG
uHQEd7Zz2+fM/oqzRrzbfDM/hYnZ/UVlg0Kl4uOaz7ohqfBFSUuIChqSId4ZkBzuDuFRiu3s6+Wz
sFY+OMejCxt8WZdpCiYwj9+BovA6OaoHSFeWu/EI9Uo8xwu320+7BA+gjDeZc9Wro0ihU0WOrOoV
8DLiG2udCbFHR3bIAdGvxfsUxWLVTU+zI5qJyzwoq2QSBUy5GXBLQA2uAnBtzy7yV6Di46BbWCBB
Pp7K5+lOA0VRdZej5hE+MUP1VTwjIKzl0XqHJhIZkTTlqXX0VtRxhE0eXcXuHDxkd+2+s1W7g9Iz
oZthrXfDls8AqXM69mkujUgFeTHYyH23iZ4EVk1uDSFKYJQCawdUiNAvQh3QQFXrYNAKydOTujEb
JfwWJtND0U+Hyxa7Nhng4A/yudAeWolIiUEACdI5l7wZOlXpGNuK/nUcA6fi3qTudBlrw+tImgEQ
yA+B8EmkJy4K0HaADzjQ4QNi0STuWyGtGmSbUsxHoouCqXe+/o4YiCSXk0Aab1a2UYHlrMzEWvdC
40mpY3ecqz2fsEZg17k/qC+SOTfkw5EwwXjiecBnFH3ZKWKlewoOHlE7Su0ZPvV9mOkHatHoX2BJ
Za9LmsAE7YoBAhsoBa+IQrIgCwu+93HxHoZfGFHeaw5/N9jcUUR/Hcse12cMYCCixCsVCVWBXiDk
iIVs7gAmQgUVHUvoU2cYBzk055cfECRUSgUk2KB3TFl8N6ty2oSRBleNhrMfuUu8B/9DOXGghZDd
GN1Dyv3MmAHa+Ij4cO/WD+0dMsl3vnGyD8aXqkZA0doqeCFD9GWFbr7P0CTF7xUW2vorokdCUgU0
eeNI8zTZcRLmvQKWDwVbph/VI0RxjoQUeMAgPZkZZJeH3tMx51/1HJH6qnkLAquk9RVPiJTr2pWP
Pp/vg7vOrG0dxX7CzEWaCNXrjAeHKf8p0fH1zp7/BurqH0Q5q8oOq+5BQy9VtcmNnTkID4L+zLCh
9Wk/R6J2UwsFpRtHIIWH3h4jc+xN0Ivseh5eRr7LZ2RrE+iDf2MmGRlLpJt5s06cYz8HsPQlPxhu
+kX/RiQuhWMENTc8gaCvVl3VMePMbC5XhkwJ0uJIuaj0fa8i668muuJpxmuluTXkltqUFXKvg2B8
0wUIdbeD81bt5kBSkJ9IkVPcB8cIQVtwnz8Q1kF2VXjzUy7wKFcqlEU2Cxw+pY50TjM95tqpLn5J
iWgxjIX88NXRWABRb4koKdIx6FXFq5CNJlz4ARisS4d3Cze6Y0XcrK0if7/ICJRlHItBia+IbJJV
afcq+H7UgjWltXHDnm8W+bgLGGmQZlXyFcULXtUjIesY94mVXAtH40hys+BvZ8QPmx5t8REp/wLW
JkgbornOi3N0dmuvosEIGlgAlPMQxAxzgCE+XJSh7aHFdFPxp/NFhGpLlaA9Bd17aSXtGxbgJI4H
UfGmYwCxqwSCYbKbMiuhq4VgCh7dlOiRU/BMBifj+dagBpHJkdGXXhzeJ9H3ZhgYBr06OBQAdXC4
RuWymhtKL4gPRZaAtoQ3Bd0uJFbBcWXLBAiPGB6c1BvjSiLaKPiAH0vPUDHDg0SeLs62X7BEbjZh
wNsjKIhvQJ5M7XwVtXIzIbDyJlVHDewa/KuYkWPkrNe7QgTORPIfesPwlj/fFQzPxrk8tIWnyPKN
X+IJiua3y45mvS8EQpHBEQs7W4Xyoh7mVY9YzQPxbZBI6DpT0fA9tyVj/zeXAvIpkUePKb/iKoYg
ZCzWypB7xmSYcddZPbbm8lJYENSWjJBUQsc1INL0KelOKq7Y/w2A2o6+12NQxgOAL2/z9EWWX//8
3wdTKEo76BgF3QZ1RoIKymgypn+R0H8eObxJOfkvVrBEIJ9w4YGTseGKqQECV34TosrEbCMDYe3k
wSO+hKDukjHL5qoVeizCkl6UAvL10pX/7XsSmSXouMHl372xsspbNryEXN0rjWD0fpd7ozFbETSL
0tbigpskci/vD9nfszuZLA1PXhCr4lW6UsMVuYlPuTHJPQFMda4oNpk1ZKNo8bmOl1WhBnanFApY
ZdW7IB1YGdnVYxjoMi8hmQlBRxXcZOd7NyODLalDXHiDkdpq+lxqpx6tqEX60IKw+vJKt77oEks8
x0IRrpEUPiq8CqoqirpTKtBTNz+CYn8ZZ9NaZCR5dRBbSRB1pBYVozt6jAZYi/LFr00BQnEQddHt
0SoeoWjBExkes2IooKxdNz4kblUMCCM0XQ1HBRMXph3k87w82Akt3Db+z2e9GLecERgyRTylgADv
ev4FuajTxjQfM0/tn6QpMnNknS5/u61lKJizAhsn2gcUusclkfliyDMt87oCuV+/e+ikbD9wEsPo
NxeygKEOF27RPhpVBQvhPa74UXCM3VhnJ2DX5BIlmRcdfSWUCfBim5S5bmQI4dVj2mPgacbE0cm3
lcQsridbvh50s3xipcm2DjOuTV6H1qaAwRXKmQdyVfR8pWee3oCBs1Dku3kedwZaaE2+LDoz5dvI
7Ks4ddpKmJzLe7euq5JFI18BiRoM6K3GO+Kh5LJQ4jOv4lpXKDMLgaQ9jY2lCBGCyHI3aM0+zVB2
FH3N5AfR7hLekZW/MiINVNFgVSSFJOrjQ2w0aKYBbGhS7DXzzsi6XQ5Nycur3bTUBQh1FgSjivp2
6DPPT774IdTmQdMsTS+XQbbtSEcHFBpo4U3okhinz72Uz3HmhdeKif7P/UTuNxNCh2AP7R5rsxxN
/5bVakaCCvpOQI1MQc4QoeAqROuCJs65Ls69OnkK+Kcqupl7rFBDYbW84tB5cnmVW5fAAm7Ve5pN
UpTqgBNaFN/nGgBlXT+FSvkUJka4ayXWpbe1eUhdqyDQQyZ79Yzve/RHtkqXepBigf6kauVdAIUU
JgfYqryEE2Hg6YFLAC17yJifO8yS64dODcsUccPg4KmzrzFyQcYDWLqRWw4Nnh83KA/q6dWgKkh3
+kAbk9TLcnnP1XiD8A1jl1gQVCTKBX2dqzIgEr9z9Di25uz7ZTvY2BUkdOE3QLkuoYeUetlGkLwt
uTTCrsi6qYyNOfCFHQzPl1E21oFnAejs4B+hTSGSX7EIF7Uii+Mhi1OPSyCSNAdWNv+8jLAVACBf
C0Ew8EnzOLbUtk/TmPNDIydIcaIo9IzB6DtCxl8+G8gUF18Gk9WTvrEmwCkCmHBh1niOnK9J6IOs
APNO7CX4elwwO1UOFs3Lq9o4pegxQsMU0cJYc1Lpkc+BDbeLvRHDl1H9s4vvuVzYN8hyqAPjfmZg
0ZQxUctFzTzNsQe2patR6g9x84DeI6toAkgXMQQjWGDUbklKo0Xt0MSYp4n3A39XzyC1Kx5bCIaq
BespQSILyrUuvyJNCR2MqShWoHD3ev+uSr/PbeH40FVrwExzebs2DtMZEPXuQpzWcwbfx94cGbf+
GNym4uTGCW9fhtleD6GLIRyHiHopy5vCRgFnUOxl0Ootfdlu1N6JepBc+yrDALdX9AFF7VPTCBI3
5oBqWskdkvZOHSq717nD5RWxYMTzFYVKVUKRrog9YWwENJTjHeLPyeSAqp5h5dtIhijBR2Aclq6i
1oqIGbl+ij1D+hENJ10GjydTkmDTulEAwb1AsmB0H6dUpOXYNRVAOEylhuo+zQdTkfjXceSOms8a
JNlcE4huJLwRcOvQNI1R36nzUMO+Ayj8Nn5oNVlhtv7DX+yRDLJgkH+jhYH24SI/ynET5bC64rbl
XTXBhFvPsrf1yJ2IBwgqVNDb0sEWSnMW+B2aRHteDbzpNLqTg05/EFnPb/ohQEhtjkftOO4Su/DZ
um0b/vwMmZy6xR3V4Z0352Dw8YS733Tt4CjNLM0BZZZvKlZ252dm8nb5m7IwiSEtMP0o4dJJlANP
rp+VgMwZsXJZ69IfPqhK3kVQdECTD02JUvO+MU3QRfSgGt4hHiLTmcN9Y3fXZFSLOQhDHALla9Ef
Bf0ySMARvlcqYum7wU94fcL+HXUo7RU7f68cSQmFTaC49fY5w6Ju4BGDKE01zIGn30BUNUCRL7sJ
33x9R0iIEzv+Ceawy/u1/TVlCWoRhDtrpYQ1c7Xkp1IdeL0b34sYWshN+ZG7gb5YjgamYa/8+YAt
2b8FIjGhhYnolSJ2MUGUd7JukY7D1O7fMoz0HUBi9bM+5TfMOt/mJi4wicNZYDbNrCtx0gZIppQo
KT4R+TkrO/CKI0CwmRVIMT8qdfLA692i42UI0FcTP6L6prjRMb8iExq+CBke1oN9224Wy6NOncIV
SZDgweq1lV08z3ZjVjvI1uaKGaCS6mb2sBdYNXHWJ6XORZ3kSqVNWCN5lYAZbNdezUfZ7T/xPbec
ytJiqGOhFQOa/KYx8CT+Oq8fWjTCM04BiWNWh/zjA+pUAJKPfhGFWRN46G8h5NgYxAq/al7+/Fub
Jv3Z5ozIautRvjwGdHKH0/K0iFKcdcW0xaPgSug8MSwNg8IS3Atqfg+sU7Bxq54hUjFJIKU5+paw
SCnCyc5nUy5BA4Z+PsbHJP/OpY9JBY06nnZx22C7fsuEJA4YnXayXRwKN31iLYp11nTKnZRCKtYG
aCe9wpnA0EPI27OdeCAMAVAkZaXkNgKhs29IORLYewddNqC17uyKDhThrqbBQj4lcAIkVdATZRz1
q9CJpuv5726+hZVSboXzVd/Q53dfrb2Mj81ORHOrgG6F8kHcG7EjPV7eSZbBUG7Fb3Vt6vBa8kCA
aFVzZwPblMLIvgyz5uY4vxF0ypUMY1Wg+A2cAUJ74OawQlfDbJlo83umCDbrpFO+ZC4jNcrJmoZ3
OicMboDPAQ1fRLuwtlKZyTnOcF50a6mWVe2oEYspmxHx5a6b/7yj7Pz70SQZesmD1qjFgSPtM7yT
uyNIzH/8Vs/MZbP6ytivbbtQ8RCAkiz0I6g3lFpr0cB3GXFd5fVsSzb3hpy0Ex16pzbjKwwOfP3L
Y/6BSTmvUYgDiecrsm/SC/qQ3bo1pZvkIINSVNaY1K/EDNY+7AOO8mFGXIxiNwEuqr4HcWhN+W3c
fg2rLxWkqkF4ZI0TI4Gw7kF+38UPSMqRKVOcqEFMLnE7eYVwjwRhXjOFMhsmg59kdF2bvosUPLr1
uwMGk/+8VZDCp1xbLSRpqdZF4FVRYc1gCa+YhFjbZ+FjiZQDq4Z6EHstD7ygTzFZeaMqe4Zpbt89
HwiUy0o7wv81Y98kjDmOdkj65Fzf7cHb8onbYDsG+kCjHBeqP52C5AsJnotbMmwoQ1yHg5wkWwN1
Kx2I2ibPo1MVvS54+5yHsEU+pnOZ4tsNpdW+kMmk5gSS4MQKOMycof+/sad9wTrqm+5ygUoZZRwp
SiRFBBXuksTqVbJDdTy6Bv3VXv6aKX8ZzC4gKTtEtwfphUpI8Dz9ygL0o7e9G7ZmZSuYghKmHZ6t
rHao7Qh6AUpZZjokUxwWWGf+opgqhAJjW3sQHyGGeMydfCexoudNO13gUXaaGJVf83X67zWEcVwb
wiy77rpwh73BOhWb526BRtmp2KAjB11GBA31eB5MjdI+Bk8FiFJ15AJIm+PfvUkWmNRFGw5BqWGo
AsHDl/I62Hc7TAvGvCl+wTzuo7gPXJ/5lt28lz4g6TRiJeflFJJlyl6NlsreNNzkZDhonIUgamJO
rm9mNngrWCNn2wGMgro/yg3kP2qtFTSh4rYPYT3XInqRQYMJrgzpSHwOc5B7+0T+h0U/VcpSLXno
2BKf00FxFWSNDjr4rhv0IhPRXOY7j4VHXfYVSiAxb2BtRDT33QM8cU5kJY/EbvKbP+/sJtfQx7fU
qYu+VudCzKsYTzEMU+V285QkDojhrtEEvOv+1t2oPJlwwBjKqrVoRhXaqBKV+8bvkK8qIbUc22Ac
cfvMJiTJf8MHS1a4QKR8KqosaqT1Acko1aBnrJ702BQHU7hV78Kr8KSiKPZ3FrrApJyqBI4tfwqw
ygqvJH+nWshAXoO+weG//l3GbIFF+VJ1GrgoTjjuWwiWa9kZ9/m+OpCMGbtkte23F1i0H40A1fs+
9635NdqcmWD4rt034Nqq7vk9m32HiUd50oyLUPhTgRcbZnAL1r0vldW/lXstwyAMBGzvmH50M8ZY
rJDyLVIhS5MWwloaJ7wvoUhR4mkkgHajtFhEYuTHr4LeDyjaf6KIoM9CjMX5huGMwZHDmA+HTjs+
gMgCCNqC6fvfhGsLRMq5hHqoTcX0z+L6+8wzbiMLhPaW8lSgi5xxD27eDws0yrXwUwE5BwivfKtH
hPJHXv7Oxc+MFW1etQsM4k4XmUZfS5TIr99X5O/GH6ldR25+NVqV4gRgY+v2Ywl+KusyKmvjKI8S
KkIzyy18dIXeez75hZy11Q67FimInpuOUS8fLgNuZ10Wy6T8iV+rKM9wCs74tdYgCZ+7vg05Sw06
j6JdsrPwrM9K+RQdzCxJomDr9NSZazt5KN3QFe/Hhyq1EMPMEADJmY1QLHuhnIsYgFSPmwEqTPdd
Cm0JFPFSBjHL9sIwhYYxJsyD0GnAutLanutKbF1yCFAllAomC/FmrIk2+X8hKLPv+k7UJhWvlMHK
D/+8iez0StvpbuQyM2Sb8QJEMRQwaJLWaepI6zE3JGON+EQDFSGmeCoztMk8HU9GpW6MAyvZTjZh
7bQ+8KjV6X2KqegKceYsXfd66fI6uiUxLTTp/HXJ/UWjs4xqIcYBQCyCBAh1vLuaN6rMxz3aZvlN
rQ2OkEbO5bO1aXULCOowK3Weoh8EVheIJzncp8qLmDz+bxDU6ZUh0ZBoKiBk4dFPrwrjta4Y0xlr
Ih4S5ejoaVfQkAveRsoO5Myf50mSgbFLHjDLtZ+P0PXbczarz2zbFy2QKAsIM4wihBxPkOTjbLd3
hIa+c6vH7u4TtZ2t+xgSsO/JEkVbdWN1WhCVEjJ633pXwmh67IINvnEnl2QrSxb7ypZxL8GopSlc
kECBBWBjGVjd9DhgNKCT0Dkz/yp71iDCluEtwSjbnrJKjzty/afhazQelCk30+jHZcvbcndLDMq4
C7C0lVyBBQWKgNx1YKJybl+G2LSHJQZl3Vln8EUrAmOCPuGMHNBshl80B6NveI9xjww01lejbia+
qaqiUoEGxp/dUFmiU+1k8KFaDerRiQvuKWtip7G3rRBNwZiwgRAxPWfeRU1cFsQwCGFwh/emgJiw
Ji8yixU1/T/f8wOLinkLeZSSaIC3GF9GEEBUkH2fb2erOUgOBF1YfmP7e36gUfFullZBKldAa2o3
em6eBRtPXAUTtwbGF7lkr34nve/cD8Y2EsOjrxE00Pz7QWWqAji34T8nDZJKdnsgiUPCPJkioRfu
SbqC6ba2LsolIuUgp8z3C3XCFhJGNskFohfsiBykBDPt2IR6xFdcWiHlS2AuZcJNcMiEN5/wEs97
8aDtuJ0CDhZmjYCY/SU0ypnMrV5hsl/nvkEVjZ9MySUvpfErsvYGKNPQdyyasVP+TFWL9WJi7ST5
+0UEnhbIjgwhQtNB+jb1EK3RFPOysaw5seD9l1tHeRhFriQh9bE4zJ6FVtaY5WEMUXqsdvy3B+2m
s4miZ/+L60FlUT4gLXPoWVODm/lgSCFqsoje6vWQAxRRBXkCReK3+cs0vYsVBo5837kaWC7fX4fs
/pTNo7mApFyd0cyBkQ24aAU9MasOGgjtPjOYB2PTUBcwVNg9iVMXCLX421AJARf3UO5HywCfQPCF
9ebdzN0tvyPl3cbE0Mc8ARopPpLsXXFT70lm5BOxMWtllG8L6gxTZuM7VjRbCsQWDIeDyPkdYS34
BIfm5i3x8SXpDtjKiNVYkkas7ZijkCTs9Wv/Dr3KEK1hnbo19zM5ExKJ9TCttB5WydJZm+KyxeMa
cs7Ki2DzT8iho8MMbMiiG+75R37PHjLYPOwLVMqpGaURilXTYYVFYGZI8hr5w+XDvn39kcY98JC8
i1ye+xOxbcNY6nPuG/Q/MCwtOoR6wX9sa7c5tDfGN+aX3LSSBSC1JoETqkATC9i/S+IXNCxbGXTw
lCMG3N3w6fLytj/gx+poP53JuZTlWF0zvs7CSW5ZHROs1VDuOG4jzApHJezC5gyzu53Bd8KVVoDs
Y+XmNyprwmAzRYec7X/7RTnnqOmiblQyrMhpiNKPdF1Y4358gAp8a/VPgc3iWGFaCOUXq1CcW1HH
hg2WeKxuS3fc+/vyFeEmqEGY5rHphRW0I8oihhww63Buj1U11cU0+f63KoTu1mxnztyaLVird70l
fkcDq75P7PQnE3czXlngUmZpdPXsFyVwUxBjI28dONENAl3BI21f4h5krkxuQtZSKePUtaSv/Fnz
331z+EOwux16iX4Gu9bRjrMH0toDs96xeSBgPRiCwNj//5F2Xc1x88j2F7GKObwyDCcqWMnjF5Zl
y8w589ffA327Kw6EO/Bq/eQqVakFsNG5z/kEk69LHVgpeik4F8dlwHzD5Kbb5FZ389jugXUMgEvB
5bUDid3/FCx9yKR3l0ygf4lGrQTnZDfsaqBgaT54Rra8yjznaDRKfmnWytCranAWwOkhY1C8Vn5e
tybMrN9cnYRSEqmfDTkit0e6NyTrJyxCQC/7n89CqcaoNrJRVThLmOh2nWGOx+QtXjG1b3UWynLN
fSAVNVrR5yQT8MZCoBgAbi+cbc6dsaq3JkjaATOAnSWs/Fw+6KaQuzANFqJx6LB50mHalT8X6Lrw
TfkxOcXNCJLQU+VnqOlyZLM14kM0HfyYgAEpMFF9TrTfFmnQKg+cwzFDkNXhqJBnqNSxVmYcTvYJ
Ry4sI4jISDPoLxprnNPQOdzYh3rcV5AlyE5YO+Nzum3BtZg62R+92SIqdkFg6XIOSBLDz2/3P1dI
D0OJRiZEbQ2hhISJ0BznR8F/Bw7aXpfEVkeAdYL+EPPa9CIBwOzNqSeCYkW1o/GmxCZlPj9fF8JO
KwD29m8plC+bCjXv5HwIkJVmsm36BFnLPGcH4FLULjB23PmQGxwtZLvslVDqBWiKFSGXwdFmYNCq
jngCFco3/ZjZ9U7fWn9BDMC7S0rv5TZS87SC3uvz+06ldsDQYWED24W0n2YXcB+pafMZh9mG/uN2
qddgKmGvKv1ElKXZaWDvQL62z/Y8VlXWQwAWg2kZYDfGzg5lHPtETRtTbXGfur7rFG2vjsYX+hZr
EeRPWGXZpTHqeWJBBMChT1nR+7NQ7zi6yLqttQzyFVcywiZL9LnqgnP6PLgEHrIfH7vAbWt7FMD6
qWO0vX/o3kTN13Z67Zev0m/OX8CyXhbhAiKQfSAjoNxZOo9aZsZzgOC12JGpw/xpual3mOJ8/dKE
41oW9dG6Bs65LKEbhCyScJsmG/1sOGQOVhW5vVD23X6cjPp+S2/FSTc3AZr0w1HZdgcs1B8Bk88x
WswxdyAOoZtAtvlFeqmUoP7GXQw9IXj8wkHeD6S2ltrVYXCmxdHB5PBFo2yB2x5oOhhRNWgEiMjS
IjEOIhKRmyiQpvsGywmS152452M+NUBlAMqCYHXQYAlGlRvYjUSI+o7R8EuTnKGzDU+1SZNejGzU
7dHVMx45ikmUgfY6QLf/t1g6s18AkJsWyfsB45955JDRgOghOywBAUKDkQ68/1EilXZUWPAfiyEk
aVW1U53ejyI79gmb6eIVe+uLsx3rM9KPb5GwIqGQhOOo+7IjuckGkzKxXx/1zfD0F+US8guvXSr1
AuN4Mpp8wqVaD82u98077fSOq4xRC37fkun01sejXqCmVfKwCDge+Gijx8BXtiRUmW+FU/jeQ+dW
unjHo8zpMDeVlJUWGHB+AFGm2tRv1TY9ToQFczjx102YFaH1AalQQlWaQGkbAaHfSQjd7FEF/U64
T51pwvMgF9s5yT5++FI6vpZLRRPYjh4j08TFij4ZkzW2QY2RtcWH3b6f2wceagIz/V/Lo4MJBRio
lUZexp8RKMbxfgANRJOBsOqvxsc4FoeGPlWmsUiTCddqgaAO5jT2LMMeDW+5KWzhXvpZOfOrxbM3
HN3RqfZIH2ugMa6gO33kkGmP3I8TfEWM6iBPNRJb/MYxN0zP+2HgaPgVOYxioAJDYOMOGDwG+NGt
vLPgC1EC44QyvA+ok8Ov4oxgmIMmIu+ehJ/gvybMOKDc9QS/us9OGucuOd9Pp6zM3FVyCtwKeIwq
sov+DRuhNufyWOEtgPcUU8OsgoGpkssD9Tk284DzRIJ4DMLm39CmLmyMbaeOcZLQLLABNbw3UK3i
fTW2W/oQTMW3ujGgrCBDcPAjuiPrUSqwe373oLDYoxnqaqMT8uY//h87+h+Z9IJNJuRqkGIm7zw3
NplsVLblm+BoXnRT3+mvf+EmiN365CawRoCmC+DEsRV8ebtqEwaS1qSkKoUC4+wBrxMzo8NW85Z9
vgvsBPU3UIR8ZWTcWomltLQYTOLx8wD9uwG9JgAeu9ULxhxAbjRuue+P+SVX0igtTQIY0EBOiDTr
FkYNNW/xvKA/iW4oCFD+e+4/tA/WpyOvZvUGo6KrG8C3BedpE939U+gDtw1Sd3t0lcxG6buwJR5m
EFt3MKYE4DjU+4A1cCnVaIYhN8b3mFtvwMIJB+VFLyih2sJ+3vErcGyfuBJIfcQuiSO9jZDpSpJN
iINaWwLVmJdUnvyQYdu0/Y0x2UMn2CU3vyCP/rPafpyV/qJZs4jyiNJcv9duk/I2uDf/qF7tAMt6
i8ZJgD9E34yRS5ZP+b1D7lVTHzjtwFwJPE+k3Kcp20S/I7yZ1B9A57BbPDjKHffATEO7umsq3gmL
RJfLBclb+gcIy+WNgjcj3FTb4k9+bI/mJrrnehK2SICFGUAMIPNhl/qUtHICbGfok+hP3xVQZEcP
zau4Q26Fay0fCAqIc93Ws43Rh0QqyAJf5piraQXrl042xsUqoM9geUxuHq7LYboU/UMOFVQt2TJF
GTlZ2PzRhZ0qPA0Jx8IxjwLAD3Q1cHcAgbu8vAyLklkl4ijFVDh5BFZcHavzzY0VP18/CzP3NSzr
HTwW1RHqLAMor8ukQ+6r+uZe2v6bn51XbmfHFSs5lBuWRfBmWRVsWut1x+ER8w9owPYuUsR7/mII
+/Y+DkW53tZaornSSxjQ8Js4P4WK6cwA0ct42ENMRfg4FF1kVRO1FiejCM4lWtaArFPTY5T+uv6B
2MbCVIA4g6K4JNG1TqnoqjFN4GKjY1e+M05MB9UACXtfvkcv8kvG/VrMtwt8NdBHmYCnfB8UWHmg
MjWsRJngX/G1kPwZ7vsk1xnjKkDdR3kwtJfa5q+CMb/bSizlEYrJFIIqxHez0idZezEaw86AVqn1
HEPB/G4rOcrl67IMgIxHC1HG/I9OEEXLN7HlGAneFZKfr66w6QQjbonCC9pPyThE0z1HL3iHoExE
ngdKb7YQMM9OAhLZ2jHP5uBo0aYu7eqnhlpSi03BxLEGzvUxC+MWdoQAkAZwzE+wpXPXAqcR+GVn
dBYWgtSIlb3cB2GWkbnVs+SUbo2CiNsk3vUzs4/8IZf6bl2NEFSZ8RQGa98q9wXCeKF+ui6Dezjq
w+ltIsfGHBHdb587pJTlWwp0SIAibQa/OcUuj5qXdyry87WmaNWiKSWsCOqudhQDHj68H+AeOeci
j+dTzLP6aOTxrcQYc5AvgOojoXqDJURCmwGys2/JDQjBfR7BOvcWKb8yScq/rJZmy3tgbGN1G5PI
wUb4MXj6JtmHXFpX3jVSHqaaS1DkAnDj3Cc7vTyq4hsIlXiXyBCCpUogLoEp553H+fISO6yBqEqE
SwQVeO8srvUSnHPQTvauGGHSrb0F0Rl34Z8nlHJnvSa0VU6ESpLkCumjDmwi7O5wzsaRQjfeA2Ay
NJ0mWGfJ8mMhchPtvsgXjhDy2SklXN8f3XZXii7NLROPSxia0g0wL2wLTTXdjvlSneR0kB1ZaJsd
R/WJXbgmlTyNlepLRV8kcQ/VaD0QdoLde6sW38jKr7xpfzcg3HptvxJxX5yUslW5BHqMBQy8Z+lB
+oXdv8mGHcHQro11f/nYOAnKKbwAmPcJKdM1LaowKRHOKfXfCUlNAAj34fH6ZfJkkJ+v7rJVRnXS
c3xBY8Z7rsXSnid5K+sAhrguiDWNiBskuKXA2pM+IXADGrHTQddknZcexYzcC3bZawtEIMlLuas6
jDD4QhZlPDpzAABRF5LWTLyN97GvobwGlrmvaeLHmainLAh91mRANThLtwSvTQHBlroLd2QuBGyx
B55CsFpOq3Phv5dfqwS9VrxEuMP0ecR6+55kmjlIqUCWJoHPTraFu8xZfnO+HPuV//uUYGy+lDol
Qt01JqTKvnDbb2tP3/d+iQpGj9U4w5vAOZ9sqxNv/oCtmh9iqWceTEaW9IFpnaNJsmflVzrs8+Ub
52zkxj7bkg8h1LuuCB8jUjbrfaqHKOW0F3xCcMnVFfJar0miXrMIsuYpMaErwsE8CRIGq3PMjCjf
MrBP/SAIUiBkeuGcjhGBX+gL9brnaJl0oBLjdEcMM6MORGgus8jOnWKLqsg7RAIOe7LcnDMcyft4
VHgS9rI6zSLspdnGTiA/NPWvPNlwjkcUj75SmSD1gBYXWTWN/h2ESyRMAwLX6Fjt0CW8RWn0G/o/
mMDhjm6zPt9aFnWgVM0HLUbn9Tx8N/dLYQ/JJgBySGjHO3GjHgcElZM9Yp2fc5Gs0EtbC6ZCL+wV
LXWeQ7B6D9yHwNc2y1aAs0tl11ZAninseBEs76iU9TSGSUuWDn5H718D6Vhw6b5Zaon1HsQ3EoAu
gXB3aVBEY5nkMsJTWG6RAxOAuD716yd5RERp+P0ud7varkUX2sPzQsRofFKZlWjKYqdhlQ0T4EwR
NhOUs9TDrCBhD8Ngkx/fcolAifm4Iu7T3nmSpouWQxzGH4+6057MO/33r8mJtsW9NDq8MIX16lYX
Sw/QVlU/hgKxMV0EKB0Jm0wzAKGzmffwOLdIM0fNsjKohgC7Eu2qneKS4g9ZbSdInn8xFsy+RFMj
ZBEA6aUnAualyGACUL4YnfxngLJW19nDdDTAmgsGWYA6berKu25amBpqSJjsAFEEJuAol5f0VhMl
yMnPTQQwkvS1E2o7CR5qLhcK82wo11kYLSXcqpRZkaK204NWtt5XpYBBYksvhKSTbDBjLNLnmTHm
07ZIWmNifAQNtMuXVwuVIAcheXnmYufxMW9y9/rNsVCBNZzjPyLIiVcRZRfEIDWrICI6qvcNIVUF
EIgzHZpD/n25z3dAQHDa2+heOV8XzDsa+flKrh7PUdihBHZO9e+y/JLw1n55v5/ypeUEPvlCxe83
sCJUin9qXmOKqXMWyD9FEzDUAOS9PAAoCgJk9BIerxHfVwbIL/uoRo8zLL9ZAs8QEhP7yTB9CKO7
3l0cTXEFtTxnS/5m6FMO7hPB1YXM6wXJzTulA1ubxbNPzABWXoml3tUS68KoxrhEtEpKbDBgJ+k+
f9NdyS936R0B2OOnUaySKzTyPxdLN8GHYcqyoVAt7O/0nrIBiOA2qIBoqduCn290PsQea1b8QiL1
Bkq1HaWCSBT35j7dA1gMaH5kHIxb2mXFr+uzUVqfK0qvpSUuNCGINE6Kjpfiz0d5yx0HY9r81S1S
+i9W6qR1Kc7URk531LaBq4R2UznidwVttfCB39bjSaRsYziPYrgssI2qH/iYkXKhjxVotNWNfkBB
jbsfwZNHRVqxqS5qhO+KuoJwK3rYyAApHtaBJWd8AByIf91ecZ67TgVBnYjBk6jAc8+z3TD8aeMf
AE6yze7tuhjeQ6esSjsPZgEeDqSo+rjts24bLcmtWtWepYVPgTb9WICXYF+XyY5ZP3SFLj4JWjB1
YYibNNB2LnyLVGkyN9glL1PuZ7rd3zV++MBLGFk3CupZ0HuCtcRS6GoUqGwMowPZ/FmeT/A6+7Ef
bEV9uH42oua04VwLIUq0cjOjYQ5AnCP3qYIsIkhL+TSakeiYQa7zcDN5sigzImsZhp1lqIh5yjA3
Gx/KH2hi17Z5lPzR1ZwSUza6w52HZNkUxD2Kik0szFnTg62Ydx2tqYZYgosWHgDwvZ2xug3MKc54
EsulrgS9m9HVXQ5ybiRI7q1zrexL+UUSeFVy8mI/f6z/nIRufBmBtKTxtFjneBbsGfPA2o+uQicj
62wper6uGEw3sz4NpRlJq5VqmUKY1NtwbigHQefNnYgNaXfxSjfmImix9ePjeJR+jFVXZ1hbtc79
stiTmjuW6UodJ67iCaE8TJ0FiVwZM7yn9aqUutMoZzMvXc7lsaWgOGgaGDAQaaxraUK1GEMcxNbr
e2MgbPW2cLN8k+5LDDjcyeg/Keh0cIGn2Sr4IZf8XSsVXNQw7/UaH43s9kqb4q73lxewvN8Gt2T1
L0YTjHNU3kkpr2YATrHIB0hUl12OkSPjqeCuJvFkUJ5sjsVIixLcJnon+/rb/DQdUpQMwCH/XQSW
GxB2b4QN5wuyvKciftwk5c8AYm+AjQzKmOxIO0p56TAegsYNukP9KxcxnPfdKLeWloWc6TpucVAm
u0oespSrGuT1fDIe4HOSQS1sWoD8uVQNOS0KS+mmf8zg4kp2/YSpHizrl1i2Gg+84V7miVbiqG8W
g1chVTLcX6sfhvZlWJ6+8oFWAqgP1JRaNwNKiwSl/U+yr4Y6RIP2LsnavzLSB16Yj8ujvk+WBZk5
q7g8uC7AOt9gQd+t3Vh2JVTGrTtuZZxp6T/k0TWCXFuSRCygD60X+M0DoMbaE5D+sGMyP1rgFsPG
gpt4kceHZiVqcEVNaFSwGAwODaajUFGqazAVWdvK6J8NGd7SRNiYd8ewlvb1hNp50t/p+pzb2qAc
+rF+q+vqEMb5DtxHocP52EzlBcekoYIRGzOAlF0r46pRQUdnnpN2W1l+OBovWTnezGUJrhXtl9Q5
k3iQG1vu5s3Uc0zcewHv052A3BPkiJh9RBXl8uk0ZV794wrJkgqZZSidGSuYkT3c1W+m22+6Z9HV
nuRXjM1GXPwQ5tlX0slLW9n0LmrLrstGVNq3pj8EoJcNPf1R/C45oSO9Cdy9dabureRRd923UgEm
RXjISniUBIB6FJhGFnMgjT9FSe195cuCDtICLbAJWAqqB9RIgzzHQ4Wgyesx0l1syhNE3ZBktvND
1/rNkccqsisreVTK3mn5omHWi7xkssMb7+e7f2g8kE7w8gamD1nJokIotQfBbRq3KIG4BLGkcHM0
WVWb4KNEe/0b52Q8aZSWZiEQOlO9hoEHnh8QVr3SCU8ZYIpUYJZwByjZWvnx3SitzFUDKLUxpPV7
dV+da4fASip78zvBO+U3LJhmyZB0WUe2QnD9Lh/BOE5iJVsDkiHl3AuGO6q/1NByg/aOc4vMc60E
UW4yRRIBKqyOVNRJthA5BTCGXZU0xiW0J6IJIKv2dZnMB7cSSblK1Zo0YTYahPWIec10lw3Aiwhr
tzI1b+RNfpGL+mTLVsIot1noQxqNAb7bDDjQrEKrv7kxuDz2zPa4KqIODFMhkX27y+/VGRl4IJaS
hE+Tq2LUvzuMwJZRtyAY51wf0TT6RGtRlG8GG6E8ANzNOk+DP7elbba8AgD5DVck0IsLgQSw8myC
zSAYbi0w3BSgPvAZzDgHodlBpDiKaimCmG6o7FbY6yYXYZSVC6/uyiI2ZOVLLLgRXVDePwswuzfD
QcKylQysR25plGWN1pIoa9RZU14lBb7KsAH2JhZyU3kT+v+An4fWhhduMms0a3mUPRKLXsu6GfL0
U+9ldyjSn8COkTraCWuWmwFW98yL0tjfC+gu4E1GA4LeOQYgbCb2RmCehfxxql+tsXWuGwaW0VPF
DwHUHcbdnBUWoLywHT77cnky1fvaajdTw3tCzGR/LYm6PaGPymqoIUl76J97f3q1ZsJdPm/I1lj+
IkoeV0HYj+rjcJRFL5JAySILIjt32cRIsWpfT8A+1XmSk2DdvvzVA9e93PQHLXa5eJ086ZSZr9Mq
w7QLvh3ZdsagC560sW987soh7xNStl2uxFFpKqIj29EhzcUMhS+scw5eYAemjRL60/3v61rDmmYn
C08yonNwZao0sfKSFaKUzrp57hvA+eVe6UcuaDlSUIF0fqJyNxuY72Alj7L1UjuIQYbK23nWHhP5
Keey6LJ81vpAlIUPq2noCS8iRmde2uh7KP+J5Nvrl8Y5A03WUKJwF6vYpcJAdGhj/trueVC+7Df2
cU00gHRaJnXfWqaJOqR5TyZXEtd0xzsgjmMxzNqVnEkLzqXR9Awllk+n0MKJZAG4hgl2GUyUMTrx
K953dSrKRjUJ6BpbQzPPxbIpgeIsh7zdL+YTWkmgbNOUDDHwg/D1W+2QANdtMc8GwpZs4pyEd2GU
QcLcVDepDb6PZMx2JSW2BU4bft2CJ4ayPJWiZpo5QMwAkFYSpoOwo7DLH/Hb9A2U9IiRDtF4ms7X
9ZsnlbJDJaa1Or3DGw1z2RbjX1PwoILm7LoQthNefSrKErSVVamYlTTPlYtk7rk7yt6yrUdg7GY3
yQEoYGee32eeC9xmaFFgDlN+f3SrgEbRJwmD9lC/vAjtomts4N8CWH/knIwVoqsrMZQOGmCqT/sW
9Yc6uDNgIfS0tYVA8qPC8gPhK8SM2locpYpy2iMWlCFOs2NwVxDw6twBydGN4kX36s31r/Y+3vIp
vF0djtJIxUizROoVExvchJYRterXWHMFTBMB/sO6qbBe3QEH6t1z4OGBu9TO3ngFV6YBRmkSLNIm
4jjaaWHlsRaEWIbq9PtWfpnnX9dPyc5IVgIo3awyMwjDlpjf22aHYcFtelKxsiof8w2vucxWyo+z
UP4qNY247EeI6gnaRm+i0yv5CzcFl1lpyceJaJ8libnZTDnEJK03ZnZ7gw+GnZNnHYB/GIn05kPJ
WzEgl/RJVQAgIlom1v5Q2rjMH9QMcIZyja+UduCFm45qcyfFu0Q7ZsiPLYVX92Ne5EocuYHV6w7i
VhdH8uza5lfdAV4HncmpN7zrqsGTQrkwyQirYJ5xKAkjAPXiG81Ryp//NxmUAQFPuqbOI2KyKEyE
o6Fr0XfB0r7P+sBDVWdGtqpimJKBkjVwdS7vrBSnfFyszjyPRmWXVui0gJ9Mo5NkjhuxmZ1QkzEq
5V8/HjvmXEmlXtcYdEnVFCOkOmRwA3gCg1cBmUFxOgfMljM3fWDai5VA6o3FkSWElQaBCHKxNiF6
hJnN7Nz2O8EdLzcYeRa4ZJNMTfkQSs8/Zpm0iFLcm2elDB1Dv13G0u+7P//bXdLTemncK2neiuQu
lV/R4HQPFiBzcS7sruE2ucy87FOB+AEDdGBFM8nPV6+sCfNKSi2EVXn2UmIsPYRMs+XVsdkf7EMK
5WVGHau8zQApIUrkUVh4oJ9yrt8c7yCU6g8FgLKsZMam4fxDU7HJ0km2qJQcKf+Prn+chNL1buyM
VJBwEqLr7xzeDrwzENoVmNwvBTiEleNfH4fS86zX9d7qoQx9fTMFh0LaSQknAGBnJh8y6PrWYCZx
DEQwE6m4cFsutrIFoKVf/FQc89CdCp/3eJnR1Eoe5UUMcGUsFflOAYb3l6JGlP3a5W99cG81XMZw
jlLQJS81B7thZOBrxUDcMgnRjRPdAn8rc61TmaDEQcrj1l3YcUJGnppYlFtZSi3PG6ImrUfCKiw0
ml6FKqi6UQ+WtOFdKnMYUV3dKuVi5gVNuEZ9/4pdbE+bfAHFRYcLPhBCBtncaY75Gm94AwBsuZoI
KkCCGgfuIsp85GXQRkNlojqK7uA34fv8o0ud9KT41c0wAFYf5Bq8QUGGBhG8CISKiEMw2EPdrVl0
C7L1Fi47Ve0MSa0hu0Mk2YX02pYi78GT30ZFPRfSqJsduiwrhxHSam/6PgBmeDnkhHiQIEcRlGFe
YZGVR10IpCxyHIp6Kufw4YS8fC686QHI4r5+zHezW8ZuCbocnvowzPOFSOorRqmgRZYJkeasuzpQ
4GvRu26dWWbmQgRlnmOtn0KsccKU7aNHUkg3wBm76bziBtNEm57ff2M8/QuBlKFuzGqp04aEQg6Y
LbrAVlpPFjwVcEfddnAAaKL1WLCJPO68APM2ZQ3j/QjCpE9gimKpmGIt5SQRFvcSkLF2ZGIgzVC2
sAnFcbqJeu4nZB73Qyg9f5YPeTAB+g81zfxu6O/UZjeqGe8tMDIAHaVFyZINWcdUIuWP0qlo5T7B
W5h6e3a07+23+VQ+9U/lPvSa7XybYWXWRhoeusBl5T175rVinkoHtRc2+99N0SpSAVzqooRhRhzH
n1Z50WdOzYz98FYCqFeg5Glf52ryr7Kwm96QwRKLfLXwTvES0FrwCI2ZlmwlkXoU6SgvZdGmqJ9p
z4Jy24fxvtPuDCn125RT42SlwKDA/rg+6j2EGEgD/SC0cvgu/LLQaQeT6S/CgPIXXoH9qSzs62Es
A1MblIXGImKaaagKo/9DNqKSDVLTwTac/Dh4hHhQOcev1+0LUyIw2MAwB/QbzJFe+iHD6Pu5MEMo
R/A8NjsjeLv++5nPi6RUgBOD3tMLDcGi9ZIx4USReId9XKepsejOi8U+qwPcGvaK8U+TFER9l4dI
l3ipzCnWz026bLRvICJxZpQji7LddpHo/rcngjDsAyG0BM8tpsIuhal5qVpJE+nntL5ZpmMY3sRc
lkHyOy59J2TI2M6RJOxESzQ8YJKJYbKAR/gcAVVcs+tnAi6JNV+nPVuiP1e2qdjID4Ffob6MLzCQ
vGLa588GiBgZ/AuqCav1afw3KCrRLLVZO5eS7g7ZfYUJTK0rOFfJwAuDGOTcsk5iMERDl3fZWCEG
p/pFO3fgzvDibf2jKneq5qguGW2u9t2bTFBH9IBP6PJZ8XUZ/0B0KClQT7ooIzapWmliqiEAk0rs
xC67/in00FvYVD8DWzYhlhv0MWRiFgqIvTLQlsG2Qj3vUOgnoUVISNDi9wFYvwjKiuA0IWi4Zjcu
kEA6EeqWPPfDlKvJ4CtEPkJwsy+vOV0kM5uFRUGtMrif3GkX76vX5V5qgAQXIhgLH1QeKgTDKWAa
ivB3YEaJQGtQ6YoQLYLYk35a66G28RSZdhPZgTs4o6vGduE1T4Fh8zBKGGp7IZQqfUnNAAanRkUE
oX0z2gczAckFxx8wnuaFCOob9i1AewUDdd9h8w81XY8JDf5YAyNBuLw/8k1XXruaWr1Vc1L7Os45
0n5bd4pbAARbztx6vYwgGpSt7l/gP36OVS4FU29yThWt0ifcYecGGlqhrdNUbnrIXKX2AW1gg7zD
0WIH9BqC0w7czIgEC5TpQ3qCIqmoAgH1ky0XlcKKjRJ1xTi1nDR9iyukn82jwCvgMwJr+NiVIMqv
S1rWl+aEzE/1RwFDbSD+e6tyW7+dvAwQl3XqmLySwedBkkuRlOuQQ3UYLFKun/fZXQsE5hyj0cU+
5Ke15HVduUW65oZegTY3ESQR9r1pBxhEz/I0H3jkXIxwhnFZ3yP90NN0VDGDLSEHqnvbiE9y/Hjd
4TJqAhfXRm8al00pLxYWtpHYzX/Sbe2T1XcNbXowTv8FlCMxEtfujnrhmjVVC0p+qLn9HFwCciSA
zsm6R/7hWi5vA4x7OOqd6xXwLQIL0kSfkJgt29AfNwQ+mqxR80ZWeN+KetuRnJXgniQ6X/4ximd5
er7+qTiPV6YygTDQBKMAYu9ZKCu7n570cB+gnNgaHCPMvTXKo0lmZSo9QAWQpE4gESNjAdaN6lp+
4f0FZRnLraxMhUyZikaxitIIiQKi17eg19cIBwFcGtN+cdQN4UGNb0Pe5hfL0SA2wR6biv1zi+Zi
tsZYluOoIfaJcA2lfuO1u79wNESdP6n7Sg6lgIMuG40YD8hNM2d29D1Bv647DG+Om/dp4sgWOCSo
zOtcSaS0EL3npk7HChIRpE/qc9FiZEAp/vtSIszGSgyljLVgmno+4WDEBprplhBdpZiSTrFZJP5F
eY0Z8qwFUkpZDPmcCykEdm5NkJNVDL3nTwYoV5LWxgCBDZj4L4R2OKQhSUCIRgZEW9/B0E2zLnGX
RehNWDTzCrcEsWuV4QOaxpZsWvwFAQVbZz6kUnHWMgTNAFovclIJ1K6ph4Jis20RxMp2WdiWu3Am
jJkqo2AtDHODgFCVKc9pdYOpzB3SVKV6FMufI8bseqw9Xrde7A/4IUUh/nsVc0kR0MuEJiJPDrN1
fiLZsSePdl/Z6i1WgDHVtySH4QtLRlDUlVgqVE56VdPMDGI7t9q19njKa1s/To75nTBJAX4+fOUc
lOniVhKp79flCM+nEhJHB8QFqNZ079Mm/+goN/3gSSPatLpWMLxiqCp5Px/hP8rc7lV1wSC9yzfh
5gvcIZe3SdmzqRykdCmhKqSDoJAOghO9ZuBp0zfRXjha2+t3ydFMeslmFJEayxKqa1kCoMACWOIA
hEsL3nIkTwxlzNCgHiK1FoyztRyK5EUBbx83zmK+aoB/wt2go/mpPzCXphIkYHs56/dD6OcNmj6h
B5JALwMQqd2g2HDg1nyZXm4lk/pa4tgUE1gZDYI7SmbeUy9/agobkzsDVPLFtOxpT3Z20k1ROt3X
nt5KPOWK2r6y6jSC+MY1AS8ALu73AxPXh/k/lwv1wgzAVvKoz1hJkVi3ZWCc5fv8BggKIK0d7N3k
JIvzl10R5uNbSaSc0jK1Sb00poGnPnoTUJojV97lIDdXDxm3R8lOqpAOqED3UzVdoZ66UubYq65x
PoK0Kh0ToPh3tvlASHsAhrflVVTIdX2KXbBdhnKcBcegU24hqCwj0QZ8vqD6XWOgYbLu8vinLC9f
8gwfgmgwg8iQ61REt/m9MCs7Ck4mEOi7W+V9dbJwuHkB8zGuJFJOAZi41Qi/bmDySrglICnZxvqm
PvZuYM8P0Z43+Mq4SUyRIdZDLQyEVnS0qYA+vdIFWE2UijaRHtrWXHth3NvjzIn+GAV1MuQFQil8
MvRE6HROybJcr0vZwJZLvC33kTsg1Jw8FKJ8HrgASx8vZFH6aERBgoUDCbdoA+oLfewYzi70hRPA
CtGD5BYVmNeIqUBVkyx0W+jisKLlqtl0KtF/dU9ILrHiVcKYlSNSVhNcUmCSNbyw4tcWGQ5Cx5IX
ypkw3oQ75tLJlvqUDaY1kXcugN8pA9/BQ+AKb6OCFCV0sv24zZxIda97P1YithZLYwj1MeD4GwVi
a292Zk+HxwCxlEcWpGMuuAfDel4Io95EO435kFQzhOXgAFBuYuELeSV2rwD6ZYjIHD4VpBdLQUV+
bHCLWNAji45gxj0SdgMUSfkda0Y96EIa5Q00sRQEIG8biDeHI8m7+s2I9935XOBJYuUpQwlwREMT
VVCwEg251I4wV+K0mGrjXJQo6SkuOJWNF5I163fxkfie5JD3drwpRZtXc2CriI7uD1IRLAK+v9FV
+DfqA5p1KAuQ6jMIN9M9oJY36Hj6gz++8F4gS0UksNaQftP7zv7lQRtFtuQon3XkQzdGj14Tf4iO
4VH1lQh68Gcq+2JqpUnHS5M2ApjGFnSpCVybgqI2b5KJaS3X0iidV8e5CMR00N+zWNBh7XUAKmDZ
xxYPPB/AgKxC5//j8uipn1FT26EocbIESDPgMdyrOwL6gkVY/wtmA5YfBJ4q8tZPDS4jjQFDMFb6
uf5TPAJVwUnflBNBWYp/CV+qsaG3+SGNSnf6thCqYql11NKF23ibbQQvO4SP7wxmXORMVuX+Qhrl
c+qkDYbcKnVsL83OMNg9+uBbCXidQBvrfBBkYJCBz2HGeuHrM5KHsXplyhjqclPl4NRsZydXbiTQ
AStusNwlX6qsXJyQipr7EeqvmDghRkTeV7QzE3CymA3ZT35o2jycOvYbWH0/yk4qQZEkDZH3j5OB
3XpQTuUu8wSXW6NnxF0XZ6Pi5WaJIknrIWvYmKBlHP13jIzhWbbRUOa35pjGZHU0qrQ4ZmKeGwLE
kSlCQuWZnjAGtmsfRXve8jgSWTHCWkeoGCEI6kKSowY60qR+HsZOLetOqX8BRA125ONQtLfJFskY
Ej0jh5L3yqb381OHvlEFdnnkyJzxE86haMQva5ykXJ5xg5XxKo/bRDovGq9xw1EKGjJTFkytCNKU
GMbuSGBgSGKju4qf34k2oMs5NQWeCaEn9VpNWqwshnns9+ZpcGcPi56OLqDn/15LJDW9v9BF3ikp
E2LGgtKVUaGDIBS0sgcCMRzueuBWyUje/iL8Yeq+Ylk6EFbREhdped0oaRqQSBEsS5vhASnVTeib
4KdWngqfq5TMyEBVVOSmaC5+yhWzUogqKZD1MziDZkfBHpl4ir0QNA8PaWynj+PveKMVDsfREfdM
B17Sh1T6KXSLMIcjeGsQ4rU/K6BOxs743cJqUOSVLxxZzO+n6tgEwgKraSjU825ySe410Aaf5+IA
Kgss4rU+6bgv6T4HarRd/+bPlDJfH3IOC/+QOtKjN0EsNoPQjnB2CVjlCssOASgjGV862koMbSZl
sRyCBGIQKQOrKEdhNgKWUL5LCpScK2jnl8JWzKb852TUbcr/x9p3NceRI1v/lY15r71lUO7GnX0o
14ZNNp0okS8VbIoq7339+u+AmhWLYG1jZvZ7UIQULTIbQCIzkeacsADdY4HAq/f6A2XnrYutfK9u
Zjfdo/va6Ly/c3zvAtmabSYmhi+OWONwM9kNWn5SMPCkF+LL6GKSbMP1qqsXwkDvFzq/ViYYWq0u
jExtfnpx9N7YUoPKwXg7okVD88QLYK2JHEPKE8k48iSblUGaWu3REK7r4amo7/7WHr6vifHeQdX/
4eEG++lbc5V6/ZZyVb8BkKEswZHGWw6jlZ1YBUnRw5/SOAgmDPjz2abdS/ufszTdBVcpV83J4swY
pTSEjkgFhlIxgQ+eWmdES3XxIu0Vt9yUvB6w1Yeb9C6MfeigU8nQkgDLm5A6pGVPASVWDUg8LVCp
eS2d64bk18mxOB56H6RJJsPlKfMV0Q/p8Nx2HKhJevifbPFiPcwzwEylMJA1+pSashspU75Fkxo6
RO4fgmH2mkp65ejHqkFeCKSfL2LyYE5IMQtUP/bUoabHpEBaW/4eo8OsBgeg1fOm8tZD5YVIqrIL
kXMZmIDtpwqyIXvaTiDvwiv1T6UveCdGP1+Iigs1GeUQ9mPuYreM0RvRZodOl3kIqKthwmJJjNHI
VFkQJfTNvYUJ3VUFn6bbOVjF0XaV2ryZb86dZnvlJKGQWzPotEcpeh7nxxAtQee1gn7dc1rIGA1Q
cciTMGE55nyVjo2lhbfSvC95LJA8MYylqI1Q67IaYrT8oVIBvtuHlpT+iFNuDWUti4WpEhFZM6Th
JTZ1rLaRJg+AsIejhBzFAePqXvs2X/LHLd6iic979y6K0e5R7gxEd7jBrdc7okupb0xMWn+lRb7W
AkPSHhDbm3jaS4/nD201kbxcJKPseVEFlRnAORtfBrsGbUta/MF2WVvpjQbiK5sjcdXUYztFpMyA
osdW9pu8LeRex7tmsHsUxoCS/qXdN4fcHbY8iopVXVmIYgxjlKR1LAawvXVw26FBO8bEZA149Ijw
xgBXTbBJTGR9DGASsvnxKuoxM6liUWLhDwcxbZWNMgX6JqyjaNvVfmvleZpxog6OUNaPlX7yR2pE
LABAUOyN4Ws/wgHswvT0tw7t1/pYLzYY5mT06Ex4s/gEIDLiTtnLMPZ/97n2vpefsnW5mJBhgnfJ
HkqnAag9ReQRd+LLjHgRl2/DWduqHV7IY7zZaKJTrZywtsbVXwBvCeeiu+WAVm2kmtyMh5GyHn4s
5DGXPSWYGvYFZLQaN0bjqTtf9BZx5h/iAUjA3L5TrjjmhsdT1KBDHeL8BPyGFOgr2/ieARznPxV+
r3rPxeoYrxa3gmyEQO1/HLVbFPusvvUG9en8kfFk0Iux8NB5KsyqkUBDQu1FV55TYCrLEa9ksm6n
3lWe8WehP8ySSBNm8uYnnVW+BToa3mT/H1SecWrtJI96NEMFaxM9XaLbbLLX/JTs8qva0i7SS257
1WoE9+uUTJZsrVKHXgllKMV8HH4g4gbZGVTwRrMqDIaKWx7s+roh/vdemiLd68WBhdPUqHqIRHVW
xZahDlbVPar4axfyKufruf7FyhibP0+6HEcKViYDbLvb9NtgR9v9AL3BcWSrAdVCEGM22nZK0JGD
NcVCa9VJ4ZSEh3jBubuo/nzct6ioWqUH7P+j8aS9oQ36jnEQv01O6oLc1T1/q9ZjAQDaAtRSkwlm
Bz9KwxGZpI6Q3pzs6IqmN80rwK4JoBekaTLuSa1v4Ls45oJl4KM2tBLixmMAVkG0AlD8XAyNyHe9
G25jN0LKnbfGdWP/LpS5aWrnR5glRMazdXpnAHSzhi4VyZ7QgWpycy1vqY1Pcd37jrJV5MlAhrUS
4p8J40y3xL0MDFY3ckHFuo09bRcBxNnUbRmFym3imRhN4Gjpf1ChXwtmR67MqGn1QX/7Cs0DDWJL
9MtLAOKgvpuXe1k3zO/CmMs3ThQZW8XAGlitdpWOEn1f7aJQ4S1q3Ta/y2HuntoGIJ33sSja/FNe
Y0pym1C8Wa/8wjNdVCHOHSF7BdssJ+MIhaHtygDJ3EawJ3wKmjUxmIgzJNVQgGsr051dWMiqSFXQ
qWHnMDePrmisZ0f7MrnBztqjZimHcc9TEIhTOmLnxH19Tzkhaeo9eGw33Fw/PQN245aSGGuSg91G
a0moYdxgcDNMN2gxZj7bPWifkIXbmruAG1mtqd9SJGNRwDvczJGCs1Ikiza+abbQoL8IguV7yuGm
PreBnW+4lmzNqMjo3lVxfhjvZuffAFqNp10mqG9PmvxaRzc2Sucq0nMDAB493p1eX+a7OEYlfblG
I/Ec4AncPiv9VVhtOv/0N3zBckmMPpJBqyWhhozGFe3mtrELdOqjddfq7mEpd9wE4Kq2YJoOQ4SA
+8KA3Uf9LxK/6MQB+q+hA9pFJ5qjnpJX7SAHrohSvbCbuFnONSOCTi0CvDjdlA22p6+UEyFBV4mK
/g3a057tx4vgoO5BVnrkdiCsHtlCFntkgZpOM9qhQaaboweBgBqMdtq1P+teGIH+M5n+1T1dCGXO
EMNmQJIRMG1LH1EjsD+2LRqi6UUwLpCkCzzF4mgNb0sZ65JqwZQRKpH2z8cvWKIrHwGKdxF5XOz2
1Uu3WB1jX5SqFNIyMFQMnfmbYYMEtdWiP4tG6Pxgb22il87V/lIWxrTUwmz2FYAHgYnbO/NhDq3y
rvoCy0K+U47gcdPlVvtqFA7Ppa4GtEvJTMSSyj2idR/GhYAeVd2+wRiDR7TmW+xV3/C+RsI0U+W9
WQm+AUnpbjx0G8FF6skR9hmfW3ot9FusiTC3XcTUm05USKqd4rm6TdzQazzgrflb4O7ucRlyi8dA
yBNJ1WnhYDWQgdcCBvkfSbIXy85SkGnlaD/nvhH6+ULEWKtBnAKnHftXXPkg1XSAaWK8taFJrxgf
8a94nmA1LY5mUwV1XwBwqGyjcKmHQilmsCs0nG131VNhm7a6Ka6LO16v3boJ+yWKrfhWU6UHMb0B
UR5aKSZ1o/RLoPJe3eu3+l0KoxmtVJOQFOTngig8U/cqXFVOsTMuyte/AZoI+JL37WP7H5QwjooM
1fq3OJKiMoWevFNQCgUGr6NzGoTXNfB9aYx6dDreVuCogTDEP+D4KwkPmHSFm+Tjehg3A7AI4ncq
1KH3nornurCSW2Q9nWRjPpnuFFvKptmNCbJMzVeeB+etjnE2rTlnWRPI6mOQ7jBFLkc85F+eruuM
c4lrkgxpCtX4GSKHR8GeN+QFOGvbkruT63f5/bAY7xIJRiSnA5ZDBzHBXYuMvH9Nx8TpKOZw4oaQ
q9uHBmcFCEHgvGRh9zQxjgDu9vZMA6ZUYyFgpjhy99J+ckAdaoOt2j5vrtZyMhj3/SWR2c5SmMJe
pW+oWTEOZt14oti6k9xt0Sr5N1qZlqKYzZwbrTYL+iwc/V0pP+fBV1XYnV/N6jt3KYNx0IqipWZI
37mD3Rg2hVii09RVCNh4mlblDn+tmsPF9jFuuUlBHhfQpz3SqlIHJakQJFe24EY2IFc1JKtTN//C
1RPOqbE5f20oxhosl9hKjDCgARPZktGi85/tXv6WAq08Qp9RbdeX/Czl6hP1fcVsDaAJujBQjbcn
anX1k/iiA13E33qiKkjCgNlF0QFRx7iATEXSABQoP19T0YW0JTsVPcjxnufR1vZyKYgNCdJ+AsWU
r2JC2Lj0y+Za7NN9mQ6eMkwuRz3X7MlSFmP8+0yQ+7nFoqRjfZDttENvcEZHrW3MCrc3E3eEiOo7
+/xeCmRcAZkrEIsneH5rArjfZeFCzyrHUMz9NKdel2EQWhw4fQird3Apk/EBRZHJxQi6HkQj/s3P
MqZxPVyXz5UX3M3X57d0Nbm2lMYYMC2P8oQQPFHV0aNXYavZOqaTG7qzf3DZAZcYPH2djVY/ALvx
LuPahVh+AcaslaI/jWGK5fYezdkkADh4K9Nuzi90zdIsxTCWTVPjiQRgQsNYeQnYyNFSKjzdRpEj
ZrU5cymHsWhmrc+FAagDnN70Y+4t5GNt4Sr7Fl9J9rhpv7RIZXBfN2t+byGUtWe6EmTNQFGnSmdC
qxEdVSy+0IdxthMPwIHhm5e1CHMpkTEvSpfJXQW4ZTiKfNfuAHB+EW0A3rgHzOE2/HL+7NZGr9GI
Rj26ZqiwZYyOBJVuAgcKUXNmyRuAeGEwkiIsNB7wl0Ha113w3Prqhi4EMtpCCjVMY6A0PVa6J/jA
Qi5bTuCwpo+qTHQT5lkzPyHZGInYVoIIcKtqfmpkL2q/9cOWs21rpnkpg1kFGNxlMe4GFY3Jg+s/
kPktAiOxJW3iKwXqON1JlcVP5a1d6aVc5g4Muh7gqT0CoGxX75StgccAzfZyfRw9dtY6L+SwPZGz
NNSoX1KAMMfIXDBJ9wgyNTx2jF1rxZVdmRaoGcCgusVDgWc5V5VyKZ25Aroizn6bAgUt3imeZqfH
7hZjdWBkorkh0ltIDlVfOSe6du2WMhlnW09iNMoFZOYHCgGYHvE29rc/aeqHk/LIEUeX8HmDDUC9
gUUQjCOMKxoaUQqqqqHiFK9E2p5mh2ghkF/lWXV7qvwui3FE4SCJwOfqcCFc5IYA2pKhN/PtqVB4
acUl2V3X0XdxjEmJ9SHJk7il76Bgq277LXQUbEVcHV0LWZbLYu5gGzcYOlOwhRgO2EVWfRd67RsJ
VOaQv0cSpmlLeczdi9DhV/si1kWLOuLDcEk5GbLd+EwrVVyCRM7qWMczlIliCnpNb2B9ILZ5ASwA
wQo2vSvsjZPIHeBbfb4ulseGz8WU50HXQGC6Qx4PDa4JAFRQ4URjF7f2wtF+toVGUbJSCwscHdmM
hwaMT3QUeXbzPf9VsG6pf2kjW/vIYyUSRwJRvZlnFuAwLst4dtQu+BIlzY/zt3rd87zLYmLaKk+D
GGjP6qOmqrYaFMCfSVxM5DjnxaxGQsujYozHGMuj7Fc4qng3pRZ8NnIo/ndaKUuuAxuVfjs4ch+U
PIVkrEjklySTTCxOQQGkBM0LbZPXDj8HFf8ElNq6QX7fTMaM1AMqIi2VR2GEaPU9eRLc3u5djHu+
/rfGxGSMiQ7OXEmZsKWqle+otABDmC2yKaIjWuWGl3FYi4KWJ8jYks4niQSwZySYk0Pih9aA5Nd/
pSQa20Ijp5FAZgkrMnNLtfQXiooUhhZBRdUM0VLws1WIF95xzAhAAD4mmeNkHESQC9KrPbmClR+T
DWWuiRG88t7Hb8Hpf3aiGFH/KCtXSdiZ1EaCrU620u/0HgQEpDJV7zbebCfX2gWqLSdJ8tTvnO1d
NWGY6aagSBimlZm7XvthOQFt7aeX64+BS8lyB0c8pHvepN36OheymPtujgXR2g6yGrd4GJ36Mbol
IOil/k6zCKa4wJ9TPgkOb25xPRBTVZThJFBhYaUfN7iYxWIYNQrW+gR+2e0UAMUk+EKs+Kr63m9K
27/ipWnX9eddJIsFlbdKrrdhSAMjf0P7o2iRx9zQCUau/qyamIUsRlc1oxVJVUYqmg1Ur449M7bl
DpDngd0/lXYHpNETR2tWjehCIqOxGMlXcyVO6Ul2hu3/oHVrwda/KDdRi3G/adtza548kfTzRdWn
6QL0OvtYJLlpD8SNbvCW3WoHaQ9Qyk0QWgovEb5q2xZrZG5G4g+kK4sYAvWvQnGVzS/nN3HVyy5+
P3MbJGlOJ03DHub+USBHuTiaPDSD9ZB5IYNxdm3VtGmjQvGrH71Dp8iDS3LUgCOCxjZ+CyzviBhX
J0y12VY9jgjY+474QACITJ/84bOwGb8MX3l5Id4GMr4OSAOl0hAckDn/GPr7FvBOdcKtNq4GXmgU
Qo0CWNZASPmod0mWTomW+eQtXJYOeK5ifre67NEJNQBug2AK54vJpRVYP7mFWObkSDaHiPcglg63
ghAbo58lZtGqXeEJjnB/XhVXVX0hjDm4Wk7LyKfC5hzzyNlJyrgshas2aiGCOaw6kPRhSEwC3VC/
0UHWBDnZ7D62EocfLL/Bzn/yqAtpjMEfhMLoqwQLkjcSXt7ZPo4xzJrehQ6lZSkOOkbe0r3w2OQA
VeSGmKuK+S79Uwk318VOrCG92w82IlvRFROLVNZ4Sjb6ZXjbaGg5y19594Euil00GkoJxfs0MGzC
LHrWMDiv6BAbiaVvBfWkW1VkbAZj9PxAOvpjs5m18qIjYmT/Jf0xUBJHk4uigKIOo8Mgm/x4R7o8
l0HWKHenEGzg/U3Dw4VlW2ZZASrTMpG2YzGIstKdpKOhWhTPFIOZTvfNP9JhBX7KmSr8YiupPOQu
KQs0kJiQ2GCcTZKKSZpr1Xyqe7X1ckCiY7AkEewCCGVOUzZkpwHFgjOpxqjNJ6GMw4lDvzZ1PZ1P
fpnaQ6i4hgDmVWGceW3pjEn7JIgxaVE5VWMpYXWVHsU2Hsx2N5KvEVAXNqLe3Z7XDXqxP20liPGA
r4b5h0/wPeGcKqrQq/IpbrcmaXZVUljBWIIvVLQGVTx0auCel8iGez/XtxDJbCSa9uR6Trv5pHeW
X1uyCw5bXHzx2A9O+TA4dAYq4bE0vkXK7EKhLICqBo6qATYM5hI0Wi+Vui+dgIK7ye97LzzEO20/
3w+XYY7+pWg3oMtH+9rsoLX7ZhfjWwAyd3N+8Ywpf1v78lswkVkZaHqV5Lp0KurEApQY4N4167wI
1rp+ksHcDjmQRiGT6Er3xh5VDBcYRqc5s6ajRNFqDcDzT1vBU0PLuJpOPBDEtWuyXCFzunGSViYR
iHQSVQ+AlgXe0f72/ApZdtZPK2RuCEAIg47giE9JbZEb44YWvQCBfkXulQuky+7pjDsFlUyBxID4
E3+r/lot/9M3YPx/lSehGsv4Bs10XxgPQXfnx9/Or3LNquI19q6xjNvv+z7NMHwpneQnZOd2GbD0
1NvokOxofCg4vCWtqyZaPQn4aQAUyHgJpSy6PteG6RQbMTg/A/G2DROOJ2JzSn/s2y8h7LurzhSS
ZFEqn6IfwCqbHqILpK62amM1TuIDREZE1T5yZI6RY1zvJ6nM3QdnU1MNWiifaK6YtpXTEiW/rZyz
gwpzuXUt7qcuj6WTnh/zNrBUgbOOVdMJ7MF/nxHbrJsnejQg3hVPgOLAONa2utRxr2Nr3hS77r7f
5BjdV+/P6+H6hX6XyVzoRBiqrG776TRNyk4MIjf1TVfLVI7ZWvPpy6Uxd7oK0roQeqhfQdBgRMp9
6O8aP3yoiwtgKp5f0n+4Wu9rYq7vrFV6ONU4KXEfbSO3PxkH5Wa0R7cAZnGPRnlOTwBvccxVHoCI
OY8ZVftBdsz51SCnSXAK41ltvpxf2po/X24j/XzxDi+CIZ3RKYttLLSnvMiPkSjC0Df9tvQB65DG
ldUk6tfzQnmKz5iOHg5XkXUqVI9rq4mBcJ2r0e68kBU9lAEmJ0P5Ab35CYuGGClQwvQGRr+tHRkg
m1qj2LM6cUzUuhiQqQHi1tA+Mb92WToPZpvLpxBvxxa4MPlk+ebj31nLuxBG/5SybRs5UcVTJSC/
3RxzMbcS8nxeyJq1wI69S2G0Tva11mjrSDqNL7MXXHSbwPW/J8iW/jBeCkfYRaKVcV9X1JYycRYQ
mIgJ/iOgbH565vR9XcdoSAF7qUdhRRK3PUUHc0M9Fu9dvBbpLGWx1atUnDN/CgvxFO7Go2olVxrS
GXaDkpmGGvmT+CJ74j3gtG7Ma563ZDMA1Kd8kM36FFAx9eZgzCf1KEUWmOM20pX4TbKHHe3X0DgW
a+WGQRq0Hg8fCgDFHOUIWin47XY+hREMPlaX8HqOV/V+IYExHGJMQrWFmTrV412e3figS1dajtqv
rAIRzS+zy7bWF0Y4y2AGEk+y4nuqkHlcnV9ZxQcJzKmIdZhIQhDLp8AoLUV2Cyyj4mXK1+NP2QQM
HiZmMA3BRNh1I4dBCmCHk3Y5fkOPhEdS2izkYMzqaDjid/UqAlr1D8MbgMxB4c1B9sJLJ7CzGD+D
msWXYPxyrDQdvDEC7eCBDtMokJ5UFqCIjeiNhyuwQUlxl0sU9fW8YVk9xoVkeggLHxNhYiqeAVV0
8s2vNUjcyF+39LRZ6Nf2MtYRAEgYMOuxvVX6AvYLyzTcEA1f5xexZh0/SGGuVNuEGEIM3p5J2h70
zlfqrTpbNcocdNDKn/E6qr3zMlcVBzxtIH/EdJeIHNTHnQOqdB+YoiCesh/5gZrH+J7caCgDNkBW
gSe4FI/CjXwA+xFoBqoa4HyFl3PBmNgG+TfVWX4NZoMbMhRhlsIxNC4GRx+7xMETWLDRAH3Z7KRL
qq5ZawnXqVv+5ZaDT8KZfde1qcMwN4Trd5Kne5Fb2N3jaJeW7MgXfwJqfc0kADUPnhAAycansURT
brKpBu3ISQoc9ahtRFfdNhUYki3xGD5HPtLt9aY7cZP7dBMZRwh6n3e5zP3MG0PJw1HrT1JnpSiD
7qj/rbcjEmSlrTwBKdamh9sOqK3xdJu3ZkbPBqlSkbiBoaUgxpR2YTzlElot5LviMLr0/d9JLo8M
dM0lflgxo1byECY+sIx7qBVtbgpcFUh+IGimFSekGm7PXya2XvmHIr1vMKNIUddLQlXmAzwwRdBP
ME5OCHDRMRBxY95QdIABE94VUsi89yRvexlfqcS61mqN2p+KZK8392WkWWHCgbXhLs/8aCvaOZcV
YdD7k3ZTolcm9eqveFMqhlXYxjVBpgww0QHQxP1i33P89Or7SDNB0YcIGARVLEyWD9gPXW7yGQ6u
dwTEVBRKXEITYEudCj8lv+ZRlvKYDc3mopYHBblVlNh3xS3ldWkv9KfRxe28RI30gpeHW/WeS4nM
7gZFHHaSmlGJxYNsIyj2KEKp7zXObAOk3ZZPfISrVb35ta0Ykv54pIkpKEKXiYCH7iRLTb8V5lHP
T5xrcX4vJbY1QjEiKehUnJ10ZyLBuik92vgU7OR7ytis2vH+r8JJ/LyJi3XJH9elxJrY9TVEVq68
p/a1b+wWkCPVbr7EECO3rZHe7E+mFby1oOglKKmwRT880MY8jIL5JGznF1q/xwp9W3P0Sx9dKBsK
6RO6JLMQNPDAtNaN3EI2Y+RMce6GsPYnGvt5FG0cszVXwb3oZE7gqQ7nMFedyEIaY+PqArUbBTQC
J/Ik3KnfJBQ3aVulq9yol/4dzZWHroACAceBfBarKWBdwRtGx0sOnbAfD7RuS70VjQaPOFzEEOhr
YW8XUeENWrY5v8LP2vpREhOwtzNNcxIUO1r1NfD3ss7JvKxc9I8CGN0kxYB5MoJqw4AHoo6AS7DQ
DkGhUG/EY6XYAGJodpQt5C8OOuJSfBTMPBKyXhliGVAMpyD6likPZccZEv18CT7+frqziyh8VMO2
mkfsnKoBPUuPbEm/J3Fu9Vli+ZnJqX5Re7i8cgCh0TViAtZNocCgbOSaCXomhvoYPw3SfYYkj2pG
tlzcl60ngHSlSe2ItBwl/OQBdRMVKQ1kyjJKNp9rU0QoIlJGoLWYyLegBFp7+sNsR6cplJ2cbJUJ
eXByQ5TroBccH300Vd87ijy5YbsRTK8XY95tpGr/YROYL8RseS37GOvvS8o30zvA1L2MNnQmS7zg
WtRP200lgYFPM00wXYB76OPhym1ciQIBU0njhtcdgAsSzaqv0SCyqQ0YugmcL639TImehN3M8/70
Snxa5kI4643N3MjIBOFindpmX25I49uxnFi6dtMMrTvSskt9m0+PsvnVUHk9Haxi49gRdJggzTMU
aByrah0Je6JVpvJIUgAigaQo0AqQjI7WlGIQmjvkyjplVhxj0FUhEfw5j8gj5lP8fZqavp2LY7jt
/CLZnTd27LCWAVmmauL2KCaac3G6H4911JRAG8DS9Nat0l3J++KHaEcAHgtcSjjVb3U7AJL3rr8q
9/mGV5r75LsA8CEqlHYZDQgKyJFZ8U0fZUIXt4/ogBjuZtWvd5o5VHYfF4ldCIS8zKYKmxgavnHX
F1X8NKmVdNRqDZNllSn3z+f3g8r7qGgfvg+bvxuUSjFa+n0oI2OyN93Bk8ChxG0E/6zQH+UwTkbx
NTlp8qAFbAUAf9CeQHnLtI4SNlkw/DwzQc3A52UZINqG1TRBzPPxlMWZxAEwFhqYCWCIUUISzJ//
BDEVv9HZuJFrmdZ38l0kc2WFOPbDONEa2Is2whDgvKMcBs1rfSHueje7V0BvHHjztQTcVm4z7vr2
vgtn1Kpr804rtLkBAYu2SbbzRbmt3dGtrcwRuGhiK16BHuYvaSyaWFwEmLrKsdSptgZ38t1cdrIH
xQN6307ekbsk2KTijnI6ARyOUxxg+0ZxgT8KZzWJZIY+tjha8W2MLdobaHGkCT7+Y4EeGatFIDki
oBcwTQkdwB+1qNDQjjsVTfM4lke5e0VR3W6UfTUgL5t0x1bg1mZpQHJOIGMIY9WoJSJUzaMhtZu6
zO3EQA9IfhTDHeKXSmxscZItQ/Sk+TkMfVcKeC02ny2/DP6G9yUzF0eL/ME047x51Iy7qbgrstma
58iazdLqw2Jz3vh8tvsfhTFXJjQaSa1FCMMAtA3KVCfTW9uI789L+VSjoBqzXBNzOYRS0MaoHRo0
xmoTpihMTA+NVlFZpjtvJq9/Fi4BF47WSEBcIoTy3b/8mGe+wRu0ziJQBJBs65smFkqLnSomyUMH
0/lITNNMX7rhQcWtXtDFit/u0EKeoJO6a0LIQ28+uuuezW/lI0W3oeCa4VX9gFFvLYdiYeCBZ4rW
LO9SNLVUC9GxEYo9CK8hupisWT72f7WQy+4lE9TrvapWZpw1gLt8FqvOCit4kGIbl6kV+dwJHM6N
fEthL5ZDgixWBAPS6HQWepxdgG8DvWQEXRHty+Tt3mp8sNw+xuSgaTwH8MxIHRelpdFs6YLCH03w
yukNry9+zWUthTHmRvKDMgQMNlUT2vqcIJSmTRncUJq3iYxRMaam7gq/aBBzzUDBsNWDBFi6xlF1
h3ab8A33W4B6xpC+pd8Xx1ZoySBEAi6AIFn6AUAHrvBNv0Ag4BSXje1vBAtQT7gM1aEDTkWE6b7g
e2A3dzkwLP47I/dmnRZfRRfUHME2nMhUvGpBbBX695HXjrV+6Uz4RqLL+EM/X8go1D43e1I2j1VX
O+EERI75gWNE1yIMggmYf4tgFDPV4fY0I20ek4fBRYSxNe1op+4VON6Im41cd7zvwhjFRKFVCGWC
4zOTxiaBZM/llRhft9NTLwD3uPpyfnHrfuhdHKOfXdv3YNfB2pr2IKjHPg+sfLg5L+NTseun3XoX
wji71ADwsJ7Ctzfu5BaZBVW0y4sWxS4TrG6ha+64VGvr9/tdJOP4YhgTzNZBZO3UkSVPVuyDnBI2
ZRveabt+D66rWzGzDa/YKfafQN6k+/b5Fv6SbzA5rLmblbgQoZZI/HTo4dhkAGw3dqloVSi9iE53
6DzZi9HrrXFS9zJHg1jsFvTuZkNBb0TvofziJq6gW+ldewFClxvfifBNMAXkFgfRQzrW9ZHDUx+q
Y5i48SVcyu4P0ov/eRn/N3gFiFk6BUXe/Ov/8O+XopzqKAhb5p//Opav+V1bv762l8/l/9Ef/fVf
P/7gvy6jl7poih8t+78+/BB+/x/ynef2+cM/3LyN2umme62n29emS9s3Afim9H/+2Q//8fr2W+6n
8vX3315AutnS3xZERf7bHx/tvv/+m0wrF/+z/P1/fHj1nOHn7qLXun7+xwGwcq+ffuz1uWl//02Q
xH/KoCejxgU8SQam7H77x/D68yPlnwrthUQEh0IemlpwdfOibsPffzP/SSmxUEBA+V+WDB2fNEVH
P9H+CTAIFb9HRTe/qSAr/tu/v9+Hk3o/uX/kXXZdRHB1v/+GCbiP/ssQkQ1BGxIBErWKTDdhm911
vWsDUqebnMzRY23E8ncEc2QfkwKt2srY926SZvpWHM3UExs9coBYUX4LKpUcfL1Q3S4MO6Cs9aep
acQdrkVh+UnRWVocx7YeN/W21gfTlsi8qyV50wpN5o1zeAh7/3ouSWqjMw/dhtWQup2MQmZgoi20
T4PcSdMKdRKlL8F8KaYOIDciW4n6U1Bkoh1mQwJq+eyrVJjqlhT9M1h5T4Lig58ty2tbLFTZlrpq
MxpTYGVjiHk/X/2Cvn207hjNTRBHN2InGzayQYYzZ0liCap4IVUdwP1ieQvsuMBCDluw9Ep6iBr/
LunIrvB91R3FQv7ai6K/EQ0jRnZcnid06pti5s6VLDzUamJsZj3LIk/pYvjgSMr1yo7qCRzORqrS
VEd4bFVB2uphgNkUQy3N50CJ4tZq4Bqu1ESvu2vRKMmPuUhQypGyaV+JYWEXmQlCnlAuv05q27pV
YEbO1E7toyjKktXOBsohRuJ3kYtZJhQrpLA1Pb2Qh6MUT/KLTqQsLi016cPnqjFDBaNz87DJ41Gp
rC5IRcmu9aa4n7RRvdUI+oHAuREFVmC00+QQcRb2hTqmt/CW1UWWmpIVCZIEhgpfKO5JNabgdwpI
eZV1U6kBJasXIstAAsxuu8EE/nib7sPYDCtHlIXWtAZQF7hoKZQcZGmggQAkya1M9U0AOurzMNnp
YATIp2d+70aRVH6PA6WvvCkfAmx6VrptE6S3mjL5sZVJvbxLgzTbEXOs3Srp2ms1MPGIrzL5q54R
5Q5oBOZO1jGhhjSagm8ttNJtDGihhyGqwDgjDuWl2lUFQu282plJpr/i7rQuqVD9qQmOtyKBuSWV
iIcUGRvhVmjE8LJIA92rij461pkh2mrr7xO18L/mYalfgDwWySA96+9hgXKgJhkxmK6lJrid0qHY
pyUgHs1qMjDtoc5fgMo1b+rKGPaxEKmeKE2d15EJUP6RLpCvlT8bNlHSl0gfM4/ECiBEZkOMejuP
BuWEuZX+tS1MPDcbofwuVX2t2FKNWYfIIKE3lbEaWFqqD5FNUjkgdtmJcmPrua9YlR8Mbq/rvTca
mX7RVZUBbs8iu07FbgveFe2gpCDKtJQ6qo71bGQbMk7CRvTV6qZJA/VlHpTOqXpR2EhVo2AASZgn
T1XKCCnPUnWiXprv/FCCuk4BiulREnl1LQbbEl/9e5hWwQGUHfWF75fDAZUjxdWBc3jUQr38SiYE
SXqkq45E5PGySVtA1MjKXNhaPBrXTWzABZf6pP8ou7x6zSQCkKPQ7zzN6AZnlmZQvqplcJpNP3D1
KuqcHkh5e/ROmN8VSRwqp6sT9DG1+bSRarm+iIkZ3CSFig7NAYCcdpzIuhvHuroJMVe1T2W13yha
N972cXTf5/FjAjDqtJHT28RIDFfW+/5QmEO5DbQGNBNFXtfbOJaVi2qu+/t40ovbsPQHUCp1cSEr
2yaJJd9Ki5xs/EmrohHNmlJ0M0XG/6PuO5Ycx9Uun4g36EEuh0aipPQ+a8OorKqkBwHQgXj6/7C6
47aSqUlN9WxmetUeAuE+c8xPm+eKbJtxcG+V3bawOc4nLW5o6etbFPFrrMgosQ08StKINzrZZr5Z
PaNYpw+hi7bNfrakf1NQT761ls6jHOSfeMLdDrEKKpQd2KMtt8xwm3vuT3UT+Gp8z0HP2Q+VPof4
gTa0sHpq7bNhbBB/+/yiqXv9mTY9uBF0ElpQUtNNIPnURIUm4XChm3zfemzemYM23Wi88aOWjrCQ
6t1JBY1rtDewh9NqVCoKeYVKZok7TnHyonu46LraMN84HcqD5Tc0ppZVbIpC2luLMnjFsJaEU2ql
O2saQVQkwB9HuWa7O6Es45o3+NtBi2fgrfa74WZSZoZTXBpmXNZFf215TRlBWUnEBTMJAHQ8uyHE
R5ZEWr9Cd5flzR77ZFZhNvrsQTWtcWUbRs6ClHq0i0yPozXFlFvuudvYdyOjlIRdXZsEL1Se7Wiq
sivhCRdxr1U7tz1IZtAnR7RagC2dC4B0BJvGePSURHF+LPUb6Xj6W4b2/SUOWXGgSPe/A5iWgQeG
RznS2QhU7YhI6FAUgkRZbxQHs6b5RVHqLsChQ8l2PBXoM9bl+1BYKkpteQuSzh7NukSb7AAqbknT
zztXl9djN4GpRw+TMcE47L7VOQw++33vjVGb1e+DKoNcXg4Z5A5adnCUu6j2hbR99ic3aKsCHpr8
Tg0jg2NnFTCr+OVSFc1dH/IJeHqvi9I+Dzr+OjVONM2wJq5HbBE9YtbQBvkM/URhWN/dSkIJM33O
aBWmE2iZXQ4yWhkVfeYfuq5M/AKdRqeysPhOVOLt9NgYDr246NUUE6RKU8cjaOdEJO/3dKpCChND
7pqB0+JnGd9SbYhYjdPrVPEs2v3gmPsGRkMVFtupn1OgF5piCmYEJcpggRi0ANFWiG4xtgocGbtu
WygWMj2Pawh3mpisAUYeIKC7Sj1WRRrzUYUig5oHb8Mp+zX52HleF04ahAw0oN3MPmxstkFcFJmU
JCmYB7SRoSgeS9G6wWxZP3FV7Oq0QpfTDfsKiuV1EzVZubVsL4AGUdgUZVIbAMXMMpyH90pPo8p8
8FSfeLTcGwb7MfYQy875bVNkLOgKPSjt7wORYddBmJbJ0PaL665EFFe+oXl5KATihPmmmBBrGPqu
y/3AJt98XLiNpl1m3N24LmCBOXxjuFfvuA4Rbq2byYb4eMmUJLvGNAPVDmjb1Eag40nxvDwoHXLh
DcO7thTMG3dPMmguYv1F7uM+cN4E768wn0tad7vBxe6nXRG2GQ1NhE6OL94Hi3D4CyGsiqpBL7aW
1frJmBb8TaJPGxUmg+44Z+WlzxrzB6387qJBHBUbg2huHLR5/EBHiexizB+KrQyzUk8YMcOUqI3V
KUh2dgm43NDdsne4NWlQTmxjO+mNyB+INRxwJOPW8MPBTUOLmMnArUBXfljR2UdQ25awpjXuTUJC
lmqJGLDUulYnzTyHunWXdSKmGr2V2JkAAwaum30X5Duzu6iYqizSKd4Gs7Zjod0vd4TByph2c5R3
TjJhH9LuBbZmVznrYhfaCVU+gYfNHyEgeUhLbOjCfRqH7snrOxhNNl7IcDKDXMvuaMdtFJZpDP3y
jdb/ouA4TvkEbds8hFxCODl1ZKJZP3sk6Nk7lTVa21o0kdspbbDAyJ29Z16CWQ4sXQZ4m1UiOBjY
niiycbWHjMwbVEZwzOBJoE2xkSK5zTRYapFNPwI5ZbNQ2eONyCRKXaz9qQE71rjxMOmX3Lbu7LzZ
aHQ/OcCgCh4o+rNgiK8MPI8XBuS7hwoxOnplDR6AHMUWLNSY3vFuOZZ3niMi3YB4Ob5Qn/INnYy9
OQloixXiILBopudeS1lAubTz71lr7plxO7b1szGxqPHLQO8rEEyNyK2gs6hXcWNCC62zH0dvxkFM
o1wwuBtqwLldmMMUZNaOgTVtl30XDB7MFTko20qGgz9HxQA5Z2+8FG5zm0Feg1kitrPnvHK2niVD
JFnX5pTtndxKMs2+6bOn0S6CwbqvjMvaup9LYGCh/DsZ9W1lYYbOq2ZBzJIND2nhH0jaRAbSlNEt
XyY6bXUHoDhdYj4ithqOYEMDlt0MGYFjA3IraWtR3T/kPrCXWRNRFB49QBa4qJ/hUncofSuQeOBx
I9yMDQrhth9oRX1fuJiNKNHuJsjNNPkE04aD7rKnyq+vvBketGUXabxHhJ2+gMH31PptTHMQ5r38
5zTAWqet/YMaBoBBTAdUaFezY1Pr+k2tCTvudYNfjdBG/FmkzaG2YT04dNMmV1DKClvHe+y4TNTI
9QB6Z9AjMqA33tjfAMcWB1vpiOkFMSJH5n0ivaqMJpbLjcGMlzwbzCtndu64V0EZCs9hMENFM6i7
1N8oo3djJPY4FZN/o8zOmQN/8u/VNNgbUyKZbEl6Q+o6DVMQuAMlS3I94VG+LAxXD2uf3ypljKC5
Vdqu87mzLZucJYUvvMM48X6ve2m9MfPxQboTHKqhEhoWyGeCBfW7kQZ8QUob145owrI2UQQG5uDe
5MYcmEY3RGaPfY+Es0EaXXxjvnHlwfyxJ/Ol5cG1TUmTxRxInm05NJvW4wllwGP4qYg6Y3wwpupB
r3iYGfMPL3XzjSoLqGiiyATbxdBYAAt5GUo78XTU7pEI2F0bdZWWOPCmRXQQDsadZqIZhPSXdCOO
uVaHzpi7G5WLG6vVb3y/0O5Nfc4Tj2h3wqn7cLS1fUVFMlnZ/OLbte5Fs13kd4Vw3J2pUn8/pGN7
78y1Fo1jP8UO9mNoOLiGqNNAzyGTcKqV4By5eYoXzsDPrhW8kCgwWBpwHqYnnMDU6TvEqp5J5X4f
ff59crT3WlXOHlf0L8cZ8NmGyZXRyHHcJjEWgFQDjNQjC9YzvG3YlzJwnfEOly5ICY11PQs8+A0M
gOUA+rFqnyecpQBUrq2CZ0ZgZXZkEGfaaB697BUExqr8tZsW8xgbiKOGWgLHHnFGk171JmzTVPWY
CXKFQoIT9q3z0JviIqXWExJMpLWUxjhKGw21EaLcreXMCNzarc/spJlkZJXOtiuuFW1jScWlPSOP
ndtDmsnLFEenZzZKhW8yNWIno5s6e23HIfY9uivzPGaWGh+Y5tSJyaYf1Sz3wJDMgRiRyfjmBoWm
PijkvBs8DZmR5V07qGsgj9ScsFuSBJGXWghmb8vKg5FOT6KekrGYQq7lgbMI42s/5DjsRpEGU4+J
+S9p6wGRz/EAOJMVVRNAqqKqogEtBieDLrsH6pM9yhpPtIDlINWm0JHygc62FeRjflH7A5BTjY56
Z0F2jpKXcH7Z6nXzYCqy06xqDlpV47JwAnd8nxg/1IVfJab0HxvTgc98L1PcU9+R5gL3daec/Bal
lE1fDA9KUxfG7NZIjOEbCR91T1Yvhg5LMTH0WJhebcx52BYpDysNP1NWOfS6rbwDTK0Usd47F3Qw
73LbvbT4s/DToBMvc6mcsB3Zfae1PJrAEPYtK5jtMuEl04O+0qegtXFpdxbBcSe/4IW4lBIY3Q6D
vW2ZjZsOjdapV3qQ46AEnLc/C6++qUv9cVb8u4MdEkCx9rtFy2dW5yMe0BH97UG7aXPxnLFhK/om
JGZ7YUM42lb5bZrqmyx7tRFtDlJFbc3C1iBbwmaEA8YF1BmemrTJLqUgMUGwSHXIqWSl6wdpbVl7
NZZks+DsbnuAV+9zu0ZqmQpcBhlBksYIjWZ/4Tam466rqf9SZnjyEdgOHtt5ulO0Q2zkoltCBdum
t0VRSn0jaWU2e0gdalufj/4Pq3HKTUYasNKQUNneuVbCx37FUo8EJA0FTtCebB8uCku98qjd47bG
SG2vTP4SzOvCsU3q6ZcfZgCasDvItcJcSoHNcaao/rGm/nnYVZcJ5b6GWX2Z2Hn5VhpNF5i1r3FE
0O6PuhnKx4F1vhaISZ5roS3tnn/6CJ8HXr7H0XyRX/aphn1XFbW+rbqh33T+6G5LSVRSTE1xDvb4
sZ3293guHKBQ4oJmy9oZ2FPZmGltlcAY+6JvIDo9p39kHPrXCBChNU2IMeMdXcraxzNCKaogttsk
re7euXzaCzL8qvzizIKd2ifHo6zaaDYZh4FnNLGbgwOKE/UPOmqFR+X8v8vlx+XxU2sDqwgduFQd
1OB1oyVFvVy1fpPoLhVx6s8PGiJIoimWKDafkXxYIYn//mxYFgJQNAETedWoK1GjRKZUJYsw66LQ
LU0/FONG3XVRfpcGLdzWYCfezhcKQcbNv5noP2Ov+nelbxd0squkEAMSYNguTWXAelSQtOjrgU6u
2tEkV127wqkA9CHYfTZyMCMFlNbvCy3xCu9fXSTOP0Ot1Z+FhP2vQFTMfvToy0NON7SS6rI+1FPk
iA3S62SGAos4Z2pyes/891OuzxcMAXJdWWgioxRfgBpcICAbWGwJcWbDnPmUv8mARxeHI4tqLPsq
abjzTaLBFYL+B3Ed8MLOnIKPnc6/NybY6kBT4Gom6xs5Z4sBQFsnqflQIsxQjv3st4gJvflaU+WZ
+//U9eQcDba6h8WY+i3ldeKw5sl1MmBSwDgJ/8UmPBpjdUHlGbzozbxOKg+8Wk5ibyxm1Lxo+385
zuqKcvCmUCQeidFB+Ftrgcq6JOPu67msWu9/rw4uIqhvW96iSvPxtlVEWKpRNeqvQX+hInYv0XSH
xKyHbBLAr0WN2M7O7IiTi3Q05oKnONp66JahBj/XIBtCltQs7oE2P3O7nxthFQUIlQ+EGHWS9RZy
7Z3Vvn/92U6e0qMZrLZZo/pcQoIx0fLqULQKFi9wljP0qK/+zc16NNBqrxVuhwbBiEC+8+tQL/qb
kS2NeKS1gTT+1eEheNZ1aEsA/r16QtDksFvRNCj51siTbXmlav3+zz+ca1gOhIGICaT3amEm02jT
kbVJpbM9y+HWZPnvWpHtCuE9fT3SqfvNBVhdd9Ejdz6Jy5tgV+sGoj+zYlcO6obhzBs35ISdWaGT
48BkwbB8Dxt1jVpvEeXyfm5Ry9OcCwHFzO3cI7MdOr88Q6k5tandf0Za49G9yrErdHGSoeQXrSGu
fNk//4tvZkPjAOAB8zM0fG6LzDE5S2bpS1TUHA0qJu2GM9f4FzcANEzQ6ycmsa0102DOaZ7hhUtc
FP6QeJKHOeNnqFWnvhbxgMlyYUHseevga2CNwbUeWG8CN260MYNU09SZaZxa++MxVhcZKp019gRL
ZF9s3Uq/VbOzJySP/nxVjkdZnZmKowYyEJagEkKATkA2VWcjuv705etxTl1qx+OsLjWtzAo2DSzJ
s+65b8WdpY2HthnubdSR/8VIvglRP8/APbCWfLQhgGeJlicNSJmEymdi9WNcWvV7ukStX491co3+
GctZAa1wD9FJEzwpZvbu9Qhx0sEIuV6JM6t0ar950A20gK8BF209J9XPKDrlNBF8vCvU/Mub2DkE
7Jkh1lPpOuQPM2mSyirQ8OpzuqNZfs4g6tT3OpqHswoI0tagut3QRKHnNQ3pNysbd9pAf369Kuem
sjo5lZvyVkqa4G6BAJ6GVhCxxu3XY5ybyercFIY1Cs+BDBn3XgGSuqBa/wNggs3Xo5ycCRwhofoB
Uuon86COMi7NrEV4616StN25Bj9Dbjw5Dw8YK12HasunkoZDWw5MSpvMM01aF+iWwUSHx2f1mfO/
gsb/FQsCGgb9Kh3AMnfNDKqHTA6NTxMqr2Trxiyh6lZvLhmwFrS4nbQy9BkLTdYFE5I8TqDZgLhH
8e7WQ1WQyDPrdzKlPf49q7TSZrnnaCNNOli2oKSS6d88utW8xPQOi/A7CefNjE4SXCyrzbm6irXs
jnVh5XjwVaqJYlsqG+xQXXXNLcwzJBqEvLi3U+vX3Jde4Hem1wUMHkhAaheVngXETjkPxp6OBvqF
6DQFQ2Up0ICobBUawqp540Y/8gBP0+xGVZVXbdhPZn83WCUK3zwtrZjraOuTLCsfxtGhjwIpqheL
piZxMTCornDbrq7QpRrdd/SfiL4lc+9aQdtY3d7kqH9/vbuXT/zhKxiGA6ojQQmDgCiy3hJWJUcX
gIEkt9E7lCgV4i+DPBcxLKTx2WW6RVk3+nrMFdAf+xCDOravw/cCusCfngeVulVTenriVIiu5/pu
1OugdPtIZvYGuhZhSrPQ9+uD5c3bMrXCWp31WVtuufW8HdB7QfA0XMtez7v2Oq2EoHdSejvlP3gT
CdLZjEYPwtNiP4KcRzSBZoYd83n+06BimT3M1S3b8HXjE8GU0tTR59RI3GEmB4d6E/ANlf+cuUbz
+PWH/vTg/x4J51w3XFuH8tXHPMxSaL453EwsB7if6bpqQdvt0Xs5l8T8juo/fU0orjlAXkHI9/dZ
O0r4PFjPAHGMcnJcucG4K/YAyF+QLQRCqs1ZRsWSpXwejBge7D6wZ9cKE6NuK1/ldjJuyAvoWeIB
Orbspx1L0FfH2K92ksLcYFEROqdLsLIB/3vj+v8MvXrVFNOJVRMrKYy5BOGdxei47rssezDaNlLz
zqKGEZUMAAgnT75eyxOzRprjIZHHfsX7vTwiR5+4BlhghFpyIgFCid0qfeU5LiP4uQwhEJ2PGUqD
8dcjfi4dgABO3IVzry/Fg3Xmw+cu1TOsqgdUVu6gPdSizP0wQBa91O+t/hotkpk9US6CcvypqV1h
qDMvxIkN7BLkkQiyHYR461OaZj4ge56VKKBBOx3SYjfUOXj1nx8ToKxxC+gAYetgBXz8tEKyGUBS
J3H8ct55fkOuZq0rn8sWygDhqMv+TOayAuj/9Q77QNzC6RMO69DT+zigVU1zy5sWxyXdmlnIxZUY
w/qGbmB+hWdwsbGdLqFHf2+h3XQpzCuAn2tA9utAQeAPL/hB98AcPiue+OkxWOjhR79rWY6jPUZh
SUchwpf0kR5aEON+Yi/WC9hRAVKSS/SiHiEo19sPdjIF50Lfz1fIauxl/x+N7Wi56oEQ+V3e9shh
Oc4FjrM2B80YOo/FWZ708pE/XCPLgBaq9xAYAX7JWg04sr6H+gjIc0J7TYk3RyxHm28RAjoTQJ4b
aBXlpN0MIPyItMusYDg7DXeTVNeznZ5bvtPjoJZkEfQiyJqxKwFSBcCYJW3ZPNiz/tR5Coi5cyz+
E6PgjOBQug5KSNC2/7hO1AG/EQK2Sdq/udOuI2/j9Pr1vXMi4Ia4PnTSUYLFY7K+3yEdbpkZRnCa
bN67pc/2JoBA52qUp+Zh4LBDxF+3ySd+c+o3jFSsS0Rd7zOje/OsdMvrc8KZ50ZZnagys93Uc0WS
C5n4Kr31iffcEPbn6Tacmh3HNFEPQ2t0+RVHZ4eKEaBh0SVp2vfbvC2HKpApXqh0zgYGh+qan4ng
Pt3LOgrJFgQKEVRA+PNzLpzbOqt79INEWFJ+mzfArjD7hrnT49eb4eQHhIosPgzm9+lubvTRUX4+
JNKl+aazGjeBzpv3yy00Lf7DkfDaQeEUqkMQM8X0VhvbK5vadpmbAIzfbuZRe9UGAZqmP56pJ36+
6VYDre4DzQO8z+7dRN96WwLhVtpG8nYhRC/OA8Co6mdq5afecTAX9aUeivKiRVYzyywz1erJxdUK
CO9dBSXeclOFXeQFehqUQXFWy/3T9oDCh44z5REUmaHYsyoxGE0KG3iaJpY9vrLBuDCFPQVOD4Ss
q+e3Xy/bubFWIVkOOL8yhjSpy29C3ZP+XZhAwfTenwftyBTQIjOx9ZGqr7JF/B2pzbafdM2vAtqN
cwpLQvhKfT2Xzwk6PhzCAtxKuo1Abx3kFX0/8HJMk4yHeigv+p/8to5gCBhkRZA3kbUHDSDpL4Fx
+puk94Gjd9zKPrVJPgy9uqlMw+eGAa8Ej2/svdoZh2qLfrkF/GZI9iY2CYCvP89M98Ta+dBPQxqE
VgH811Ybc3BlXg4W1g5ytW3ArxZF+WJv34z74WWKyL69sZ/rX2dVNJYt8eHlN0C4M0CQQ88Spel1
WqQmV6AMg0rOrTaEIxTlN81lmoinNLB7OPid0+tdaTAsWcPH8ZYH7+h6LvLULiTGq57Kh/wnUOpW
Um70V2is5qB9+Vuyp2DAAnmTh+YVPe9V++kOXcZ3XAsVHxMBp77auzWvAK8z2a4A+Y1xN6jVAwRO
zjwJyyTWH9VCXckF+xC6M+tQ3dGo48AZY9ctIphdHUzZxZnd8qlgg2lAdx1cYdAikfkt0zz6jBJ5
n6tGsSP37hbAblh414dFLtGAgCpsAc/M58Q1/XG41YHo6hEJCYZbbk0bztcz0D7f0h3IaRu5FVN8
Tibo1Co5OnJo17UdHwnPx+mZ2TALKdtdCrkrYNNKcIMCS5evSpUk/BefEs+Bb7lw+DCQg3wcixM5
ky5nO/kjuyOb+THbp5uyiWQ8bgEzwy78erxTe+N4uNWnhKz4aFQZ2xGf1hcAXIJJofXp09eDfL5M
IPx8NKfVZUJb1+0LzIkMHQvqhr+ZTnctgRYLpsl//nqsU2tFDAta3/pS8lhDHhoIOpQd7XbSpuE0
36Ta92xOzzwGp+aD95MgkjeR8K+BIghTRo4kZTfoTaCgWDKQMiD5ntt/3OTCuToeaLkuj84Vd/wc
L163c80HKWQA6B9EHs+kvCdeNgxiEt2HshpqCeuUVwcwdu55vxs3LixT3VDkAZq1YbNdJE/nCCj4
ff3t/8Dr7eRXPBp3+edHkys4wu/lK6aX/Ep7rm67KmgeRfKjuVBaPO/qWy3qEDvEX++P34uzvg09
FN0sHXkSbEVXB0zXRhedVbnTt9lVA9Ojd3UhXoHZCmCgep8+jKG+YXcAXKcv5QGiI1fF29c/4PMG
dVDRQBDrL1pVOBWraUtqZl057aSvD9/4YOjJkNn+dUrTPy+eYCTcyHhOLfSU7dWxS1HY9is17VJg
iJtqhpVdOV2Dy/pqtOLcJjoxK6SFBkRXYba4hLMfZ2XaxHX8WuKpLEMnUJCWdhh0nhvEsjCltUPA
3s/aw37eQGDXgYIHkIHnAh27Kg7NKZ4jTuXOaQY7qNP0hzdD8nnqbqQGVsAfrxrGgraYiToUSpur
+VGY8EnO5K6fraiHVasr8k1uNZuvRzk9o39GWZ330TYmhxZyl2sGiXDa9542s3hsvCYY2vzMU3Ny
yfD1cI2hyv4p9qCmhLGOkrvRRV1WS69Hx73QnXMKLSdHWSAaOmQNgdNY/vnRKVdMThQ6WjsFJo9Z
/sopFOzLc8Z4J+4w1F/hVYdeoo6prEepCyu3NBcuRNviuwFNyKt2j0r3Xf3cbSjSgb19Ib7RS+9K
O7Ngn59PFD8d20UuRQjkOFeHmUmrb5zB2+W6uPMVIP2aOOtHcOILYgwYGwBSjVLCOkdse4EkSnk7
S7MlhA0s2g+BALnjNa3c+a9z/EeCIP9bmY8P0iBfyob8PygIspSqsQmhy4HbFxsFgh5HZ3MRIPkg
EPK/3uZfxbEyyMn//i+lkMUQ7S9hEJP8B3UxONwgqsfLBleB/+qCQE3EcPEHZESAiFoW87/CIP5/
LBthBEoAsLawFmH1PxIG+XiJAEO2mGUj4ILekoPnbQ3wkZmTThrrv81UMje2x9rlIuxEplsKDAtg
80K7dSnb5V0KfTmYzu8tbthQ6KgaJrw7mEBlNQR5xFgz8Q16MKIF16SoQF82fX+cs4W05pIfv7/u
H228/9+2FDA0X22hhzZrj3fQ73/9rx1j/AdWH/haMJ2ADDvONJ6uv6VlsE3Q6zWgIYNO5NKDPNpC
xn9wgyKwRV8YyB1s4v9uIfc/EOuArZKOpQcSDqXGP9pCy2v2T4yEkAF4BxwUXNtAC+KHrl47x0pr
Z/H6m0ISqAv0dXaLLx4k2883Ns4NtXryrNkcZ4Wh7G2/8w+L2q0MYc5wVe7PwQp+ywt+NatVvJBr
2mRWv4fKIKzbbGcQ8kRsbnp44zHoJxwt9s1f/9/jss1y9X812vJ0HD18g8y6PkNtXG6QeW//ErET
23Opqf078liPAwUixJNLuwRb5+M43CMwPyvfdVM5WWLlQo9nwvsIouzQj9O1GQo5hVSXM4hlpAuq
tjUAMtEdiNpknbpSqPaHroCwB5ifTmxNnRZrGji+IzbJIqMjugNhbf/TILyNqiInT1aaD1AFAd/B
B5Mj4p49hm4NWjNUTLxrX/EcWIlRaJtsBqVc69p046Ijuu99g2ykLd1DOdX2RkNtJpp6pwg7L3eD
tDOgD9MZsORmY31wslRtcErKiGeQC9ILB8bBCOc3yhzZ7ahZYlN4HH6tyrd+FbNmvNcTHX9yaqdb
FJItUAFpEdlaBl7roPogTzUVe7I0Q6HZ7MFlZnHTwG/PdWGYWBs2yKJQhtirfuIXWlfN29Sy1AUl
lbw0UzM/TLIH/dHup2aHPzELfOS6uLYyncd2JSQkNhwHMBUIBlybXOgsbqZifq1Fw9StOaGb8mg3
shhuONXLNoKOat1fKqOm4Chnnd98LzsGQ1Rn9Au7C7TMcB9ZCW69b9VQTOFm1sN9sG4raOcCvZfV
AdS1mimmLTOs2GIDWJUetUm7Y44xVgng9xoJByU1+oIvN8JFt29bPzCYVsxbt9To85Dm2hwjahMg
raaDBt5x3ok3rZQKZcaUm+92WYGNjM+fFajGaXOWxn4Bq/g5qqjMt90AxaULSAr4UyRSno4Xsq50
62YuGE1Dm5PhoTacqgj1QRVZLHlTbBWfdfSozbYZu59GZnYomua1d137sxuC91xtIFLShg60Y1x7
wzPiFEFqOJB9KS5ViQzpVrP77j0D2WqTFUOKp6yjKEX2FCZ2buO/O0PB91ZuzLGCiqQWoE8M5LFj
tdWlORkNKplwTXgsM2d+cnPbkEHuVvSh1eYWN9BYF0+uyTMPkuZdOwW8Fc6NV5m+s607yLJgeUV+
5UM4xQ4Yamr3jdTG62oAwmBXmyYEBZivlbFR6tPjgGj6wMcqfek5KOKaEk4CgpxEowSatZxzKwZq
sXoiOmSo2DCQA1O18YuWw/TWNnX6yCDEfajHAoxIqPqCLG3yejtAqnqXMYvHYKqwIs5RKwqVkYPu
Jj1qHlRp5o8F73QSEDJVAIvBqw4O6li3tzJ3xh2huPkDpXewA3A7T4MNz+TxMiyLRr72IPZFeOHr
V9BgxZ3bFWnUKq8VwWzy2Yiygs40LKgj49rV9K1vsxls69SO3WYQqCuiPvgqtNoH6sBQQI7Zmnc1
cdBqFweXNnA55K1VQaYN/k2AtsBS9g66WZowlUbP71HXcvYCHTP9VrieepwNTYL8aBTdPQdpFGJc
eQk+tUJleMpm8GiH1KkvKJVDHvil1/5E4Y5NUa1PkD/TxmFOprol11nju6+z4WvPDZSTXmrIKOkQ
Q8mKq4UFt0EcNcSexe3EVVW7m+fZ3BKgzZ4YSNL35gRf1dhOc/WrK0wRSkhixToypyzW036GKI8+
6VZIOqBnUVdtdRl4RQ+7Vc3M76H+wn5IY/J/lGWu4LZm2GPEOlN8l70x3TSwZ/ADBP3iUqRURtMI
whGonlBugsLzrYtDfWgdYifUqOGikOkAOWteGXasS5MJQMTtxA0ZS8uWB9E43SEtZP5GZjc7mBYT
b07N7duRavXwDj2P8cbpyXQoys65mlhdhUuZMZRms0jeKCsunbn/BT1gfpt5Ahbt44zyT55PPxVC
hO3Aq247pKW9raCzdA+pC+hxdVOx4XKC6gwBT2YD9DrkWSB9dN/lbf6sWjLcoU+cwQIpTa193g/i
fhA6f9EsaAcUhg17COV3+25szSt9tNP9XJjmoZW+d0nz0Y+aGho40AwZ7xprbC4hh8Ree+r/gBQa
9NSI1oPEmzVyV3qpgChBCa8JW4xW7GtmA+2AmQxe3KOTDeUAZ3QfhI4/m0ufRJawrasip+2DVdqp
DieDnF+WINHikuD+j9kZoS/dFJreQrcK2j2Qn8LLTS1IdNgw2s2DEU6W2/9h7zyW40i37voqf2ie
HenNNF0ZVBU8AWKSAYLs9N7n6/wjDfQU98W0kmzpAgUGK+5UoVFHA91I/5lz9l475wAgOybeD9GM
oeGYMGaMoDZ8lU9kOw2mMvLvWb7Nwvygrvy5YCqCo9pUsHProGapw3pkp6UhEdVikjra0jUVKkvR
uOo0rbMLObYOIOToPlrJSFLY0PWvQdSmoIVTq34uTDIBmlpXXrWmkxc+U22GLjLHK0JIax7HZVWt
dNGyL+Y6BgYnCe1TM0b6VhvDditROLlVBzF2jKjofRTa2WmSxGUT1JHoxqUSO3NofNdaSdiKg2h9
hY1URRhrpWQzwynLABMEywEsauRXBnA5s+nanRWFMmS0SqFdEuatThfazPm9GN21YhA5Kp/yXplC
/bENm/AqyoL6GiTEpDsq8HYZHFyBp3oItB8jftTWlsJBx3PBwG7X/RRnXii2PJ4qK2irpyTucEZk
DqLVaTv5S90u8dZqWsBog6S330nFtIStEEaG9Wt99x/tWP7f3CpT03631P20NX6AqZb/KOK2ey0+
7m/4337tb3T9L/QnaNPY8tI4YUfyf/Y3mvwXHVqSg5A6/7QGsWz+h5ypyn8ZmF/YvKBeYJu8nsU/
6ExF+0vCFMOfXFGXK1TzPyBn8tc+Ls1F2t4a3hf6iyrRHWycPi6ZE1aFchNIrR/JcQCqK2G5g3xK
FwLRVhVrkTZiMoWl3bRTB+Im4mfXQSuC4ytLdY69pqhyBS14UCnQvQS9OzamFJWeglhcuU4Hsb1t
BIU8vwDqSQXWqVWtL2NbjaUXiMo8HK3FUqkwcysWm8GjaW8NuiEivdapZkVZDeKI7DU2A7n8YdUL
8KAMYcS+hHQVbKd0rrq7oYzldp+1ZjW51pzLzX2qLkJIhiCMvcBta5pZ10nftaotgcmH7KuASRlf
81LXutAWy0KxUoehyChu4k4I2m3bSh3w2xL0AiIyMVXnezEagRDUZiEhi1KUcdiAR2E9EOeylX1p
zcyU7CU24bhlU1Qv/lxGIjnS6VIq9T7lPeiuwTHMjU0LW3uMonbuPGoj8V04wIU+6EwU0IbLQOx+
GMkUWztdm3Jtr4e9BGNqLDpkGOlcF9u+zcfxIBe0dp51AVqZO5pZPrhRNEzRXtEr8gBmOj4AJec1
XbBltaYtcz3tskk2CCyowuR7Go64bZ2p5xjJRtWEanrUhmqhDxVpYil6QRYo6Js1aZm0zItV5Fq3
hVJBwNCHSAiyPTdoShzVBLkooXpU82x6SgdBGmuv04cefq9lluEx1Icl8Cv2J8HBgKSZ7tNsqkOw
OLGlvgba0msPrTCNBuAO4tEsL0QqYR3FvES3UIhdkEMuUrXUrTqrkb1+Aer5DVKFmO87CdqcHXXs
gjwApUJ2xJpQnMp4SckPESdp2ll1SoE66+Owu6/muquvJ7h9oy3y+IHltHxlT0uaW1TlRwpWsgmD
pxnNrZZMgYbIQOzKfcRsOgCGYXL4PoRIbtxMNawDIlvhHtQ3rdAhV+K/8xwOoNsOTVcd4zIVFXDY
WSexp5HZ100w70ZnGmCYbNooWaFTWSshVsTpcFtPogjxUy8D7dRHASyOTO5L2k5yGjxNysCSOjLn
wcWKixY7qdVU2MBGVJRNJrOHkFjC1enitEITjqdMg5cCVyke77JU0pvnOInb4Y4tTjrfKmIUpr1X
ZWganLqwisqxYtFippEnMD9CkLfjVir1ScnBoaZVeZ+FiXbfzMpcfKkS4nRZsBdy8CKIsxmdZGsC
zFQvYyDtBJiv5r7knSuuwoo/sR1w+04b8Gh17JB9Al90NEeSmSlyBKB0k4H1/BRUy+sQC+aOhKeM
mnFgMYmR/zOqdlBFc+QsOas4h/3+XPoglJbCn/u5lsCLqctTDlIXkGK5+iKyWMyf5jQ2rzTaaQYY
1SEr4KguC+lloVoX3TFIpgo84pJ2+NiVHHOurwfVigFV192rkrVzcawXNe62SZBUumN2coZQXBqk
walzNpWeZeDfcc3GiioniwejO438JwFigmRqHUuyZAuapdlNiuBHg2B1XCn79NrX4mm4kuVEgyOk
QF1t+zTZ5sBotXU0WlBZtDpORN6qmFz4Rj1mfR/c4oeIWdfrCR8Dt9BBpRH6U2MttwPFKrCAegH0
VoBqdwh7c3g0UQsc+8GaMiJugpnvIgXkOBIDOgdOVltZfOrxbhS5DX5nytzRyobFBDYYtoV8PQYa
53JVaWbVzVeovOXWvFZQcM/fsGHCvxq6slWOmZYGtHvVcZFUYPkg2oAlkmcOPtiUC6CnpDcGNu9x
c1MGRSa7oSpmOwineeinmS5mPKwhGBiNdSV1mZ7Km15gNJcbsb3ushDYODTgLTx27a0Cr8JCLlZr
jCxCEM/Wm2T14uA1FbVcW14gHwXsRx7kfMjv5KW3mi2HEBRnyvruZQjFXnRHYVj3u1EWxR40EiVw
w7GCMKBNSiLfiOmw3LC+bG+ShU+FSU6MHiPqEg/BUFstg2cUbiJJbZ8VaVm2VdoMwEQTsyYOmByW
Z3UU2+i+NuAf30t6kH0fa67BC/pyOcrKaDw30mIIvBui2NtmsoT921ynJdyBykqHqy7XQ4ovtdre
BEaWR18Z8IOnqo2zEjWHkTc8qgWN3yz10WlBJ8qdp7T+UikVMF8FceNxLsHnMM9BYN1qQa10KLES
vqO8Hot8Z02zrO+qvpHvlrjqF1uC8MWgX9AQs6s5EQ5joC6jOy1Cojtt38waFZRq2KhRqvR+nLcq
bKHEogxTyN+VyYSSx6YH+abCwLUV68Z47gWtezbN1LqZf37BQxDJd1YidffNGDQHawKaFui1fosP
FohUFE0DriUlGZ7rZCx8prflGNRxdT0YZsOW1QrMfSPl2ZFAPVb7GlxcH6hs9yNi93wUqzl/s/IM
FYhG51irJ2M/pWL7ILWKsFOabMCpUwFslZR2vuUXErOOFW/q0Qru5Tht781RLmVnmoJpS990ONZV
ZH3vU0M95mXBWAqoCg1dg5XidsmzJjghjSZULtQGZvB6EoRvclBV1W5m1AtFm2U9+Ej8pIgktXTk
/YpQ1D5xL0bmSHBkyUEpesMCfU2usWwO/U8QoRjhyvBg1UkRCAeMlTD4i+G+yZX51WwpDM76rH2L
FVXvNoyC+d/dGAjNdonZzAAkbWRWBmRrJY7SZxlvWCgPSI7QNbApGlmdueWw0GBEJc2grMxWEaO7
LZlfYtK3DkHfTVd1UPKtanUXsDctURV6UpGHjQvzGBPFYFqA0cRE1mzM64zaRhLiguLny3MxEUBH
PUlEF6enQoFIbOpJB+rMRH7EqRjHTqjP2VPH8HmfV1Z5QHApfbOUPOgcVWjhQeVWqmm3ijWbA1yw
hPLDVobfK+zHepzEhwoSFjzNVG206muYzDUwwirs5OnvIDLmJ0kNiqeinyvR4WteOrdoRhpCNutV
OcGppybaboDETEYcYQDSI+jCMd9Qc8ngIi3KDPEyKabRl1NC3hx5CQ3YxtWkh94Sy526G7WAohX9
RQSPbgjMbLiasoif2XE/zjqBn9IwsFC1Rmka3sZQqrrNErEn9UKtxQqSsUHu/DyraVWmGmqce4G6
Se9D901TPw+nWX+UwN1Nh6bV1eTRjNLoPp+7/jpZ+2O2CEMuezKA84cOJjwDzrmYzdMPKw6G1osN
BU2PEJuS4DbTonaelrWqcTcngRm4ZhtD0C4Js8CiKAVi8nXOYyN05N4s3VKoHqqGlfshH5p02M45
hPHrUAYY5WSpPqRXS7Go+XaS5LJ+s2YLwaEEQwzq2TzXQIWbLO2177KcxdqhBJC+eGFfSlC7CzW1
y0KEPl9OiZVs4QZCfEv4ZXRHSSQvKUnVrEcXKU1lCpxmIVBrrI1sA4VLiqBHZ1Hxte0mIb4Hvlqb
pmPJbcJ038FJ4kWHLtvKk9eKY5hQkDPgDk56BtQMXHPMjDyyLvHEUbEar4W6kd6n8lQYG3iZeXsi
qcB4HUOSZ7yJokrzpE1Q5rEOSrX1UCr6wECUDRJDQqTnN3oSojGKOPWnVOwBRQF15zt6q3VqGLs0
odu9NYJWN4+sCSTpFM5pZ11HrJGDXZbo+SW1jrS2f951N6i+rdJyThJFF86Dc/BCxpyrM6LrHoH0
1Bv8Zat55jUJVd6a4nYpoO9jO5+GrSbrkqmu1iqaCaSZftwYhuigsGYIlkelLj/0ddd4Y5KF7rvt
8m86Q+eNqJ+HYReMvhaZ/uqe+ngYtkrpvOiD5RlRNR20dpRvpl6dcBRZ3H0tD/QXIPXKXh4Egtpz
ddznMPSf1C40qs2fz+UskohLZuOIOmelNYAJAtnx8VwCozDnTFMUr3HzK+P6GG8nt/cWtyevL/FZ
/djS3fwWPyjE5lVOshkPoMS9Szf+Z/LR2XOmm2OyHUeMgi6Xvf/7blkqaIZQF6PmtTJgggxW55Ns
BEPzZIVxa/FVBpNvKkLzaCpV5ZIjZtg9ZcCtJkF0jjW9lu1OLKv7JukRU7VzSI2s6UQqknREmq9T
GcgXnuJHWcavdwWjLLcO25+urNWK92fM6JEoRmdaXpCLmWI3QjtkzkJWpskKhrXohXbi5y+Bd1Ml
NkTizeGo5w+q0jFDN5PG8fRJ2ihhMhyBTS5+alnhZha1zKk7+Bcs2IdNt+Q964k5cFmWakTgyoSk
/vnFWcVjHx4Yp0PtBJsurN7Voffx8lM1S+UlsiwPGIbx0GhxtwNsWDyRTh9eVdES36Ttgg3yPz6q
QUop2grqRD/b3B9ueiwOGWg3PWC4E0M/DmBgGyganT5Ic78No/YYsPNILxz107Cgo/OkF4+IFUnu
p0FojminFaFKNVlc3HQuOnfMksX586Wt78uHG/rzIKg/YLNY6OjO1Hr4KRNdDdiNi7KJTqMjII9Q
eNAp5V1NV6fIQMgVC0XVPx/2t9dG6KzIMkdBcL+2sd+1qTXszkuCCgFIXuZJ6Z56vffnI3x6U9YL
+/cR1DMKCK3WuhMmjpBYg9U95QuVYikZB2MfyGmYOBj1J4Uqsdbor38+8qdPVEeoJ6HYZvpAy2Ct
v393bTyxgKYHz60SVdYkXm5mfm9ckD7+5gYixdAVkbolLevzkUsrG1KYCs30LNJkEzpRNN+LkIDq
Cw/qLCKYAYerITUId7rCHEUszMerIYWgong4Wp5GuulwGE90Qpzmut6EP4xH3S5e4xvNya/7p/Le
+HrJwXgmKvp58DXPSJRgKmLPPBvthl4nLkZZS1XLS9Ldyyu7uL6CA3rhKs983L+uEpE9Ni88L0hk
zsaVWJCzhb6e5akbfV/4w7bDWStsmk2//fPL8dsrQtBPOXn1Sp4n2Ufd0gZjl5K2pQmmk0YBu4gy
FvZZ0fabKWmWC07AM6/JrytbByOD9Qzvonl2CxtjqTEc8x0Y96Mne/VGcIQvU3pb3Js32kl1WWu4
P8Np76Xg7+kSCvBMjvLzAb4/+tl3TnOzi+SGo2e7X/nka3ajeHVJj/Lb5/fuOOcLNlVOkqYlncnL
iLco7X4TgvyubBXcuBvtk9L/81P8Kdc+GzZhFuGhk1ZNlHhueu3KWaX8IgLqcNWN5EsuwD63u9Jd
/Xrmdq75u+oFz8TnqZiKFBHk+qri01Xp3EQn6poCPj9hKj7mJ5XwOPJidtGd5pA3sWkuXOFvBjHa
IaBGkDgT+XtuaAgRt+S1SMvQzO4D1ozsnexgevvzbfw8+UgGeEhgI3x6IFPXj+XdSBkZ05IktNY9
lOnOrPBxl9cZKQRRdlwqxIB1eAFucmZqW78GFEssZNZ/4Ewyzr6GLieaqBub0F9HM4rW4GzZeACW
KXfjA2u3dDPalwax31zlKuJG74zgmQbT2dgyZrMZWAZSGj3fR8EecY6tVf1hKqzNYokezkj3z7f1
N2+KBMiG8QVtMMLQc1m8YQ5WEPRJ5P+yKhVu7XCN3uzTcL+9iN/4/Kqs1BZwRfpq/gXl8vEpkucW
BqOeRf5KCciSO9lbtoZH3gpaLQ34vAcCG00fxbQLl3neUEMCgLldp7HGKwo05mztYozGSPwgVdrW
i24Wd800D3YmmBHZLe9D/z8kEqwvz8fjnb08URQrI2uy0Jdv05PmS9vcecuJg2ZbuH7w1YXH+HkF
8/FwZ2NnnMWj1Gcczoxowhfmljg+X05OVW889Npy4WjrW/hxRHt/NExMH58ib1OeyDk3U8gQHoWD
GyR3f35el45w9p4kch9NoWAhKavaB02Yr6txfvrzIX7zKuoMjoAC1i0d7+PHi4A40yM5C3nxK3kf
Y3jXl8gt+tb782F+M4xws94d52xR1C8zqnsqXbzyYbEB3+QL32KPMneH0cylESHb89b6/vOo/7/1
/z9YqL97AJ9a//f/+u/yvx7K/F//879ei+//ddP8638Vb3H146MMgD/xSwZg/PWzx26hnWfsQwfA
W/BL5qzzG5GBgp+CbcOMzm/+kQFIfxkyJQk0AhoVH3xazEX/yAAE8S+RSi7zBuroFdGi4mn6D5QA
Z4uH9b0UOTGUAOsRpU+0lx6popEbhGiLpM19F2liIUEFqdJta1eQH+IbcqA3l3TI6jqZ/vsD/+eo
xHkyCUGZYWPy8dtI86iTJv1rtfTbgGg1XYNoRmdWUH6U7UOWfkPTuScCgLRK3Umnb31a+G3RO4EC
jKar6OC2tihdG+GdkLwqBqI0jeQPeDRy92LQHE7rNS0E3D4fXZSTbjS6/Tih1NKduSPaTH0Y6lcS
EPycDvCwqK4c5L5iFbcFBhqt33Xh7RT+6PPFqdSLmKazmQJvBNZWwC4sdJktPhm8u9EiD6Np7Ahx
cTbcmnPs1NOdlihuJeRuT9kiobRD78DWrb1SdgiJjAtjxtlo/usUZFXlDfy5AFmHrndrHV1GIjTI
jd3FmRuiT83Whcdk2IN1tOjuv/s+bn491fcq8DOQHr3w9YLfHe1sZVXISyYYUoO+XfKx4Om6rV1F
7mCrdhh5qE7I/SDf106/zRcG+TOX9Hrk1T68brzXKo10vnDMkSE3dCds4vu8FMVITyo9+XOElA03
Xb7XaUYVw6YWJYJL3qzob2nqL8xk8tlE8+kU1t+/u9XjKhLo6PusYPx+X+xmD4TcSI2x30huvCf3
0KWpSZ7aISFyWnSz7fIjvr+0Lvr8wLkRxPQyYOhUz/SzBy4JjWU1VW9L6N/BKMy0/YRlnxC/JFSv
f37c/MUPH/c/d/3dwc6ed9PTrKtbgp6E6T5po61YiCcUc1caGWKF8Ey3+diSqFfnkxcggNcjzW6J
4tKnR6VeXGl+olcAUCKzia4gky5zi1y1U+UhGo5CNnu0Ur3GRP89fDMFuuR65IWF7tUaEY0BDaAy
2hnl13GEududYCfZcRW7cn0l46eYI1sJXnUpdKTutgh6O+6IxzHGfToqSHqkTd0IG3p1vlEozmxi
p19g3RI+Q6/ANViMTBU5ckpHCqpIpJ9gZ8ohj9I9/SdfTRUqSNOWbMBH5LGOuqToMCXPgMRWrBR/
uaCdEntpoUOvxCtgPRiMU3TzqJhYnqB+b/sfMxgSuZDvLBKwLAAodTrdFEa0qxnVFsSVkiZsB2Fw
jWbazX1rq2F3m1VoWojJjJarWHkR4mibNldWyAPQX9VpguzI5lMinyNHHj2nLj53pxroLGffuuBt
ThFgLZatC/CfkIObgnXK1MxO1xRKKd9GQXsYLNPXZuMkKaNbw5wP5ZcQUjt+w2c9bZyZ9fWcfpti
BBsSEg1T4uGiHYtVB6ErOJJX7gsxL5Br5CdMyS6lfzri8a4v9C/dmLghoVwkJvpSKe9iVJw0dp2B
jilSqhsxIkymr7dCJR1VaTguvXxQy8BtSoQhwd9oThxDIkI6u5osjhUuVCYlv6nJFaWD4Q2LuJXL
8Ue8uLFuK7JDcYLqNFk2GW3N4KtESKktIpmNhJelKv2pLIhFJPUOYXhuTFeSXmEW0+6kmZzGLPqS
JSzxTeCaSDNasbbbEv2bNLgWGLqsjI9SrjwsQ7nJTc1NO420aB5onqw9UZvOi2tVnY0k2J/jZ6nN
fFyVrho/WoLqFrEKZZOmpkHeYUq2qXTfhnsmuHIMN0v6HE0y9e0WNHqJm8Q6plG9KfhZ3hKRbnwl
L9hPhYgJjhjIkVlDUu4HMiuz4S1XCHirpr1Uqo6lFO6imozClmtMgW+hxYsiJPuV4i+i5Bdol9Rc
sLs2RwATwSvWbEOsfJmwZsKJnGURnVxCXNWcdOlvq/1CF3FP9+u6D4o7QpV0C1KDxf9DGuWk3+Qm
iYUkEUrovPR4J4iVE6QEA3YpWYThPh4JoGyiG83I9yWtR6QEdl9sI/NKmES7Wa5NUPNVfjfMuDu0
3hZlFGF9d9fgtSBpJiQQyvgCv/TU6r0fmIudDtM2lBAUFYyqwRoG1x+FIthV6bhpquJ5SMqvvZY8
xlHmKFrvFNprIInXgZw/grLAHLAQBIpTKTrWUIHbbiGVMvGVMaVbmu5DDC6C9hxm6jXQYH9s8tch
ma7rMXdN2lb1XBx0rfmiWoTAkWKpiRX5kaHbYl5O6mhDvhcxdvW+jUipmhpfA97a5zHsaXwzcubI
9SnptZMiaY+DMDGaHbqMGUEaTlP0FjKU1JXgNxaEdDSRDE6tuNcZ5kaVZBVyXaP4KrUCh9albY6z
3QoiIZUo3Ppls0ynrsaeoLPcCK7xutDRR3vdHpLmFSenJ/NqBY+FhGYluCEv/GDBGi00Ha0GgZQi
6q8u9RQlPZa5SXq04KhDuJ21yuvpd4IAubSbPivVrbMmREdmbTQKIlEA63z2btYUI6w2BYI9tHOu
7GDiwBEnoms5DGS62jR/vdJtHpNpSz4EF69uL5VGz8sWnAHpP2htWaXxqn7avSVLO2Zp9a31hOvp
gXn6gWhtyQmdxJu3yP3/PGd+np5phLKhVwg/AIPz09v97nLVaClFZXybEmZBrEDFw5p1FpYE147t
hdXYzybKv5fe6+z88VhnhYNpSJLCGN+S2J49y9c9faNQfpKdyGk9xa986Sp3YqfjFqMyOeQ7Ameh
K28oyx4vVkrXZf7ZuWgUyOmtrNXET/RqVm4DitrvhIs6ZntThKJvxHjkh+RQV8tOL1onhq8o1tqu
7i55/+XPyxSwQzplRQX87GeeQZszbvT6yxrVFV4FL4tPlS8hrNyzyPgtXf1AIN8p+Ba6hKnum+fm
Mf4uPo8HlhChf3GN/Ls78f5kzjbxOlHk6qL9czK1Q5LwZvR1X74ydn9+1c7bzOvz/3DZ6/bk3bvW
AnNeYu0FG8uJvY/sEIUmucW14PU+8ansr5xoHzFe2c0xutAnunjLzxbDjbysbYEXWMqs+nu7vOpn
W3uuwMw122L2kAqf6se14a7asx/Y5hVt9hs0ULvYv9hu/7wN+3gfzpbEGsGz4YzKYKP4rZPfIh2K
Hd1m9ednutNfXXzCv33dKNNTCIVozcb/433P8I/rWvASHC23cdeQLJ18TfwhXuooGwKjCT2+qTaX
LvO8ZfbzcRvrHh+0lkbsyNllSkap4F19peTpUJV0qvsqdXasbUy3mR3j9p8h7Qqc05R4yq7eXnjd
fnebDagQYDFVOj/nO/1R7wLDKDm+uRkOFZZjcn394pTYa5Xy4k3+7dFAfOGToFXI7vbjTUZpNqHO
f2m9yZVc7FpIeV3VFv3C0zt7fLp0d89rb7/uLtW3lZoLW+EcVUWKpziqv8aQeJuiy/VNdyUGoem8
Ur8VziU63Pq0zgdMMDL/93hnW6t6DBtJ0F4S7VADL1xyHtq3Cw/s0iHOpl6yU9XF0F9IL8bSbKtf
sFi6OEDuk9N86JzsdrQvxSWd1aB+TkmUhP59VWdTkiT0CFf4FHEX39Zf8Gsx/qH/15xlE1J/qm4v
D7g/BUYf7+THHfHZZS5kp+hm2duaXezk17YF19NuxhPNCfdNvg/ujRmDmS3tJUffdkDzXwJPby9M
+795fdaTMBXkDgQCfeKH1m08AGFFFLrvvfELXMOtDn3MIZb5GUEHbDBbvfvz4/1dOQLWHtoRTCbU
jc8uWyNzO09rZjn1YWyvm0ugxt/+eeYxfKaYm6i5nH1/daJLNTjNPutQKNVudamQ8Zt1GW26VXKE
K4Nx7XyppHd9kqYZybjibWRgQOpfC1VyypQIJFlwsJ3D6ScBe7bcmQ1Mdql6R5/sd58gGnsaoMAG
PlEw6SKLi2R8nSO6hP1EkSDcJ13mKXQOK1lxs2bapOTZyblFqUnGeSShCCVN22Jek5+S+FuKOyF9
M6vcq9gkC2lm6+iWdSJkm8Tyx+DFqjunkNkXlrEfpIsnNYM3GglpSOIPQSSZt0l3rCSdWp3tLlsO
ofXdNPINZnY3zzVcoHcpdZRE/57CgJr0t5IK2DyMbByJWU6k64r06VTu8EeTWpuhu9uuOdu0XFDb
6Zuwlq4QFT3hSnbwBeyqhLosJ6pYtHZVaSdbpwLRc9jAuWKznyj5JjPnnVp1t1oiexWOU1RhkLiJ
WJVQ3I7RSyPsikl7QNOwMxd82SVRz+LwrBYWWtpnvJM7ltrukj1ZbeiW4rHl5BZOqS+oVvUP8/K9
QqIadaMbG7E9EH5eG7FbsE5LW3kXGcUxTyZbSirysU9KodnW0lJMpbg3Q96KdScq9jru7MHyc+t+
LBTc+oWv9V/E5To3aLLqjdfP3UYhUgP7gJ0L+LWlPenSdlB2TpA8jTlW6XxTmxBH096ph9cKNLoS
t14OTaObjbt26fG2kFtXB07Mhk1tEPLmhzTQt72BNypmIWPdztUpj2dHVa90abH7+q0W87uY8ANC
YTORoyejO1OnoHxCHWD0q6rZW7jeM+HR1Ol/h4NX6yYlPPkWV7Oj95MXJfKuqtiPEvC6TBhkn4v4
y6gS2KcLe6kn+lPlhigUPKZXY5L9vMKAEZMSb0SBbRXFztBSJ++yY69qN5Oa39Jk16oCJS8iOjPx
x2RwpfhmZhev6JGbRAdVT/2lJRK4yUhon/a6MDwvC5nN2ZvUUoSTRdccn0k632tk0kb4qto+cAMS
aOv2bowMNwl7V8sJjx+2cXZKULrMY3CIwfs1ZrBiK5B83UjJ7ON1IWrjuqrhDuvhTSeflOQ1Uo8m
asNW+aoQZT1WD7y9Xqzx4retW3QT59Z7ZW/ttJmEcRnhKJ5sq79ZihfBoM0969el0fh1rV0pSmwL
QuEY8bfOotY4UXpSQQDG1S4vBEdZfmBod3TSPi3xlBA1glD1bZayDdUhcjGIkcTGU4ngijHQVdnX
KKZgFB8IYbFF46HK4g2kDEdP/i60G02lGTcablw0FIYaOxivcUi9MhyTEqm72VzsuukhqmYHwomb
Vo9NLnmJeVuy8U2wWkphh5xcjNYSl9cL4JFTBYtIcJe2uU04EM2R+aHt8K1Ht13Su1LW+FnwggFe
4YXvMDxaBg+HelynS07eXEEBIF/c2oTZs6yE7oTlkYwXt00Uv5ZX++NJIKRcCUx/siInoY41mMdK
a/046p2KbaFJtl1HkzYqv+Mm8oMpcJEWMOKpvhJNjjkw4uGMEGr4L6svHJSGIt2tqvKwmB4pS5Bm
Upxqa3iW9NQhCxJbobVbamq7XfoiDKc8eeq70Q+z2B/5pz5xB9TaTmLkC4XmJ/Q4S030DKTpQDyO
QlptLDpYpTF7wyBso3p8BdzCUPyqxfrNau+J4zYh0SC3M0G1E+t2qBWXafmgm81VSMK5GN+U3fPA
MEcc+FbgzQlayN4MKcgiHcPod8pgPhjVeFVbBcWxYbrO8+R+npRDW8uuJnX7WChdTRkR93f7ERqM
IkX7Xo0PMfNRQiXXzAMbAYaTybq31LnfMNAtVXiFBXRN5z7GdXlTTtKpYYA1s7d2CjcZDjkSaYBf
rrgOq3I7sdtbGd94n5j3OGfc2eiwOGkRvGy5PzKvuDXAhHkqfQy8L5moXWea9j2A3JeNFm675bXq
fwSW6mQZ1F2yQ8swh0ky2gpl01zTDr2mOFr8RK78RpXau8UAecJsZgnKpmUsSTQwCuBVysiH324n
wvCiLs+DifivO4nwW4wG/T9Wm6GPHlj8bKBl7Idh3kgBKIjyjUApp29KvxNVGwclDJ55b2nl91Sw
9jWp8UFv1S71mWtIXr2TW/1q5etfiiFRbVOBnxImuIrh2+wwdLwpS3A3UqdsqHh17V1a1JHXkJSQ
6uXfw/r7VL7uKD86A9wp7Co1ZxnaeTS6UUf/KVj60B70xrf6ls9qMG7lWPia1YsTls/r+7XQTl/n
OlDvd3KT7fLQfG71jlMpEqcYxJPIpVQdXY5a/i5PB2l8VPt0M9B2rGLJLuDLYCL2Zh3PWlTiLeht
tZGcKs+cfL4vQ2R3GZigqXLlWcZ+3RyigmiatSqLB7KhiCtlX8r/zd55LceNrFv6Xc499sCbiDkT
MSgUqoreiuYGIYkUvEskkACefr7SdiKbLZ7d1xPRN91qESwUTOb61/pWre+MQWxc+xiLpoij7bYr
95A+u3FWFIeyfLZIOk+1xNFjR/6CWn9KhDk09K+e6i+DlKYCd0+o/ToV7naxqm2hDZtZNvtphjFK
XJTPI/YT00azmONSrNeBVUTL4oatysBI6Ns0sS8KEDuyDa4qy98MHukIbw19Yi9u/VjN+dbiyVSK
h0mysO5jfK/h6g3HdFQ4DVzMY5jlKViZp+54rRb343xZDFfVeD6re0P5IQX025nOVOKnDFAK5FE/
9DM7FNO4bVJvM9sTEv03YVzlpKyT8SbpRSiyey1odgMyLyzMihUVfgjaHUkXcJH28y1VMSeyrPaD
UURCfWuGb9Z0IE6Kk/nMQnX1l/XErZ8Twkz1osI5KCPdbLZZKjb12LAIu3WkAuXgb81U7ZpifrJb
89HNxVmR6NGsEZYSw0Fo885B2bAVC5pRnvXJ+GXSpxCq8saTlxUPlZGrYRBMYurNIqqtM+6b+iI/
csx7JBd63IRLygD2HEXyzCuu2YDuNHPYSqcPrcZlUHLljDIqHYNnQMrrqDypRj6uwfzc4DmyyHid
UPG8cuOp4Syv+2s19C9r0pBs5U5fzI1d3AlxxTIt9FY2G8tdqRyGKWnkB3JruftluDO0rx0xzQkH
puN/bRI6xFnJyeUxXx+k9plC8OGGk8bXwPUcrMrvh7RTTp6IBfWwNWItJOccaRfe1tsdlag8zoBn
f7aG/7lHeLv3O1pQ/33EdzLUWNvCXnyOmOzmRyPONlW03h13flyliH7MPsJmq3/71PXw0c4hgAZB
uuaYHHi392KdVVmm9jTNBl/Yk9f9x1s7E84DexIXegQ97MeNyy/C3kzGUIzDs9sBo6leXfsT4fAD
/YrRMeZLILdHKN87IWl0VCEWyY83tmqxwlE2O6X2LluB3+9QP7gcOA6aP/5umwnAu49RN65cR/Ws
dyx5zBOnf2icz1rOP9h3M2r75RjvLoASLMG8zs/2ub2rL0jEb1han6l42i4RW6/dp2a9P26L3x7v
3blTMAzWYn4uDvWpjDQ861XkqlCG1s76oZ3Q87b7/Tn8wHLx9oDvdKLZHXlozsjJapucZBv3hxUZ
aPvzvn20H5co0bi1PhXDzD9e32/O6rvrWzM7Qt/z83hiPTrxgLdbPwTXdkw9w+fHOv6sd7cwBBM6
wzHrUuNx5I/+erF3XROIZUZJzi/oWTscNdx0617xSr5lrbCc2Xv9IdnUnxjYP/we/33U94b5NTBb
/KzPs8n0SQBBgefwyRf34dX/yxHeGaOqKctNY35u2G9fzd/9nRXl22mPYMOmyPzOZD9uNs7LJwf9
8Iv75aDHP//lyVFVwzA58/PRojJc1Oh9U+g8m3Ebp7ef6sEfH8uDRAvR99j48PZYxmh0uqY/T3F9
QR78p9CnrtpDGy2fqrMfad+EUhjhYefWnZ+w0F8/1+qNHhCRZ/2kGU/grOWn6x5T/G1/luwzNKJp
00FFLmO56Q9u/D9wuX1wjWK7t1mR0TLN3uXtRw3c1YK48exngl35d7Atn3xtH12Nv/z89zmDJqsJ
OSfPxdmyOULrC1yy4RQy7N0skTjRrtq/X/3/3/P5X8cgyv/6p4vyD5bP3Wsr0hwb1Gsjc7kcXv77
51/4u8HTdv92TD3h0+ArBldrccf+3eBpY9WkuoBXpYmLE32bh/A/OU/W34B1B2SYkGANUMHcJf8w
eNrG336GYxEefxKg/jPQEw/Dtxch/fPeMUDMYJmQAT6891ZqfFCklUnxJjbQkb2Z58mjkbgsGjW4
mgNSWdNFjeFirFlb8I2ant6YVil2PZNTHAIWqzJfWtHosDBmVzYeSpfXf9cAriQX4cR1afwwsbAe
3HUedk5+5JWadhMXmSVP/CO+bO6d9XSqnAD6eZ3u0mGq+9AO0iqSTVferwgYG7FqbjT2UFeGNR22
psqrkzlBzV0E3NTJ4kmbqyLfY/7SN3aXurEiu3TXePb0Qy3YXpIy6RGokNoEcZG4n/L+dJ7wFs0q
sCITslLEIwJfSiu9HxnYUUQVWI5hnvcwQ8TCjFufvq9YXvgTx+s3lZeVUY1qBeBhbYIISmQVsbx3
QgD5Eomkqg6lnKzQXAJxI2BabjxNeehxVbCr4anEYxMgRATYdHr9SKmDCwCTdq5jv0Daa1kLbl0X
gtOqyccWPMEG2SW58le0a79b59gdVhlPpt1B+8i6XVdw2hxpO+eFLvBspf1yObpsexsSt6EvkKLq
qmp2k+/OV+3k8iWtkP7y1P4eFOwvgbFMF4ZKfaqMmyrK4epHHsScMNfT790ENmIQxUPV1pe2oeUH
fFHjZhlEtUkmvw9rCzFioh0unizJWj3pOHeOo0V5NuAOWl1rP5ozilVi4zjjPsK8USl7k5ZLFrVt
IiJn7CcU5DXYuWauI7bOzsZ3eqbvmVqfhtYgi2LnvX03TMN8LpeGTNhgt+x0u1k/B6PHRrRKbBHX
GmKqb2ZteQo3wNjSOcIGQpz0HOVUo43viVIItS9TwzsJlG8/zUWTno/mpO+GzmmfZrO30Q+LeoJm
lhX5zmjkcgNOkP8o5uSRqhsyplxU7NUn1zP4DqsihoNgPLdiqK7bMncuhTmWEVxxhRvZmGosN01r
n6hEBXgYKnViKTO9aLsShqFRgnPUZ63eL+NoQknK9BtV99m5Xkn9ADa2uwLwhdLa1umP1ZrKDFti
Ii7Ktqzu9ERvgNz4flgUqn0CcZSeFYulTrXGW3dBstSECvw0vdApMrhsxvpI/nTMcd8RPuBmMmzY
C1BrNnZVd5clc4WDY/XLuW9Lddb7rnXiuktyO1bFsGM40JwoTeW3k+VqO2MVqHyak7VLFGDHOQ/q
3r0spY61qaoycdbok2JfqCz1apW6d64aGwiUVvVX3URX9tJZeBtFIcdHLykB17pZ9ZCsbaGFTZb7
5/OSzofWyFFskx6L7JB4+Q9/SOdrTa3alS8df1fgp0JuF9nOS6vxtaszC3HYyq51QK+wr5purPba
PJgno0cwmubrQjvvgjH9bmg1bI1JydifhkKEk1kfrQ6QXOjK5iw3m7Xq2GSAIhmfOy9LrwM3U7vF
cxrALrnXnAVFPd+YMy3gcLLEevS/ldmVonn1quRGQ0ZzrWuvGjQEwsK7hnBav+oO8+7NkkmOmEyL
eizqINhJqCxgV1vXDt3Cp6LdTtXwosF3+T6pXNvnWWk8l+nMxWT1+VBGbukr3CiAH4CbjhSbCh7T
OFWEErFLBLxDDssZQliVRE1cffE1Z8m/bs1Bdbg3YLD2i+qezdqsCM3Z/UvpsZlPRd4yF+iw9oGV
Nm7SSkwvVeE7V24SJLHCjIM6yo1SYiJDb4I/liTbdm1HRgBu5uOiTyFv5MFAu5VWZDux6O05EJg+
aqZpvgi4c07R1ftDr1ndOXqfSFE+TEZbSHXeZQ2Dcg/2L7c2vl/X9/niZNcjcKXrZZ3zNsx5dpw1
a8dMol4W/1Cmbc+t0SGnu1CyWeLL6mAsRn+AVTMFCCsUUvBE19xbDoVntWjczsIBrLIvs/CMr6OT
WHE76do+6Oy8Cec8E/t6qvTYnXAcMggzso0HdObA9wnyjS6B86X2h221VvhlSz9HkSjtugBSJ/UN
wzeIX40GKkYMDeH7wJ8iJHceqbk1Dc0mQUNpNhIPwnnfTkncu4txJi2h36w15lhYQvllCwD1fiZI
zHQZz/IjlWTT6ToN7o+uWpcDfSTLg6n89rTI3IU3h2ZcZdV0tOD5zQycup1uEzptmPRUY7ttj/Sn
UJHKb46adnGy8sx/5h4ST/xJ9TIQsQiHFHtwnxKqD4yfVBo06pPCn4wrQFFtyRlMVMQwCxsW4DIm
34uNV7MyUocRdD5rD4VTOPtS67Kz8dhmaM9tfmvUro3f2bK/Sy31HkYXZZTsJNz0oPQLZOzKe+xB
sZwaQKufjF74j3UB3TXMew9hs7f6OKuz4aZP/epVmg6zfjU4+8aXE5IsPOij/XKg/8WUcI6rng7i
sWr3ueWvu5xqXGyHUmISgPSYAOHxN11XYDi26sLda5icwobe7xudxcqXzsnNOB9cToXt9H2s+0ly
0WluozawiG2wVmKCkb2kac5guXTsrcNVFutyLS5AOafgow0jvdRnp/iSt9wzmSTSv3GmNlXhpMw5
bupR+yFLn1gBKPqztKizIlJCN86Vn5dcAkBIgGDa2vGNs+g8VYndYIk2ev0cYTWN7Wr2425wg6sy
WNN5k/ULHLpBGAqKY9DUZwv2gTMbrg58ajOt5aGE1h7sIIDUecSNUk5R6XUsSRqzb3Yll6cIR9hP
31ZD4KnrHReLbt9mJ61MpomLB+L73ihMq4562cGOJbs59jEAtpI2zCHxMez22phfug0Qw1CvRvfF
58p/5v7lZTqkJUT1oSzr05VzxRx0XDlPxtIuF5rTqgdVZOmyGY6Q7jARrtNveVboa6iJzIqplYdI
afiybC9Mz7DZso++oSDOpwE89GSWWOmrqrCxz1Y+uqbmpLdr961JfnCPnK8NpGlEOtNJv+K1RtKs
pjD3yADlZf99nO3YwXvAuHljkPnU1/Zi8IqNGm5F96Xw76f01psAHeYw2LJNw0WFN3rxXofsxjBz
nnHBJmmrqLSycJ3Op8K9yMX10N22gbsPXPE9M8Fvs3rnzXfQbJAKQ1jxQ5R+u0xiV+Fps7UeBJ46
LH31YI1Y2pzx1JPGiVN0d33n3Hui2i2N2CSM8ob1e+9jGVhCQ2Gk1bXmudWHR2H3rJjknSiV2NnF
EmDasucnPyC4AWPKNEK9Tm71vLRO3a7L2420cvzC5nhblQm10f3W1Y6BD/CEOMnVqzkrESXN4t2X
su9fJTO1iuc2fNX5KxfPsmUwe2lmGqPODlVZDot+Bplt3VFoC8gqtbIpLhzphnWDXTnKzbLdOl11
l7tF9S23xzpWuWPs5DjRfVUPjFcYPvrJWDEC8V6sWl2xF2bo4xVyo2QXD8784FsjMRwJM4bp8s1Y
uvA9EknqiunREjMIjII8dc5BmKfXyN1o3mplmL8OcKJbpsZMHck2dp4dD173Je3bIxEMTpenMdL2
8jHbJ4vdb1qpTTfpkMiryQ3IGem8ajy/whI2cL47RkFd0/dbcLCYjuzlm/RBOjYu02SyWlwL+sCM
v836+6Ryz2e45G02BycY6W86W7mbqQ3mqFEQA0c1PbJYfZZrYERlm+60Yr2YAi0IE2vduDrj1Hxd
FsYfuRONgrd9mdvfgBS+gs/JHmTHM0AEvNFz8raQ4lxYvFmThs0MgbK1xoc15a52Wo0Z7CjysA+K
7AjUpgzJVhZZiwmj1mwZ0arKKhIB046x7h5HA5xZ61rtneeTuLIkc9TUY+PQ1d63lRcxPOtZALUq
9IiwNgR2EIE7aFqohIH+dbZaK1r7mckyrIjQqZjIlVrVHRhdQ0nUk3I79dJ5DLLZuYTe65HTK+fh
h6+N3rUDy/NU8yfr3DUT5wGiNsA2jeXW2cKC+2ZORfmNfJAL1F7ZX8F1dcSEDJA2U5W6G80V9RmT
vuq+1GzjAkYoVVYjuR13N7h6AT4YGjy3DOtIJPFpK0kwXFpSY2MwZg0PHvB21MKbREQE5cyunR/P
mukk23FKeMsHRpIwX8uD1zRvi5vO5JMqKykPdRv430bgteedcOUdVnCSz3VXPZRNvoQAHc0zfbEa
7AfVAnUBFzzrTWPgb5tLB95VeuNlFvT+w9QO663mDGbczLXwDpa92vcteubdYFT6ac3DAzIqPeJY
M7m/43Rq2+EiqCz1KFZTYtGGo29E9dwUK+RhVof8/mYQw4pccVCqWh10qjF04iu6CSl8cIQBJq1Q
HfMtYT7mrmfWxBvV2kQ2nprtLI82KVBTz5OXeK+Qbqc4K2u2OsLV1wMEUJb0ODabWyBgtRXpnmoe
9M5wSI9M1SEpC95FdGjsjWWA9TKNPVnMJWg97DWDdM5nf+U2B3jasnaw2z72NF/FhWaT8AGAuLf0
1d/CB5zDMc2SuMHpf2YALAobK8fssVoapod2OFhLdz/AE93UiRh/+K0Bkx0o8QZq4vqqm1nHZnE1
69NqEPqZIEmRc4um3algvX5OmQljbH+SW++47QkXJT2mCX55CRbfeipc/EH1uFQ/2E3lZ7AF1z0L
lPLCGAkcdfUYnNYEsQjtqXH5TmUKerJaUGAzXq7RYNbV6doG6hJbi7ftlT3fwpakl9jLCEd4Zn+y
Lk6fsp9Zpi+2vTivtKl4p45g+mlxdnAbjG2UdbgqlqLo4l7r9TjV7Y6eQq9wIDJQTHCZDqr0NxOd
IXWY+qN2n7eLezeV7CGj3GqyES9EPf2YRqwpnT8M90kNM3jruXCxNs2RwZ8OLYNUu+Q7UINocBuv
ipKbpUyuHbYI3WaYZ/y4QEb3Zt+OkATTdEi3KThmLldv8VljjczvjXIu66jti0LnuVFr7kY2SXsj
Wx5gx5DrjvEy4K+8tYuorKb7rvYvqZlJN7azsianGkQWzLWTxmALAt06ck1t3nRlRwIFpyIbJVOk
EagR7gRd6y7aJusfsmm0rvSWmwqXTia3NpSh80plbdyO3np23Gc9jW1VtPxKvX/3U9/7j5ROMt78
87+Pf+c75AZBgl7+lAj//W8Igxdf69fh/f/05u8M/+fnH6ev7VFYfPMvxP7QE6/HV7HcvA54In+V
IP+nf/gPVfJu6V7/+7++t2Mjjz+N59UbMv0xXf7nCuf/Fekrv0vzRuM8/pW/a5yaY/3tOLY8Ynss
SoDhH/1T5NQ8pEwX5YyhI5stygeZaPxD5eTBBM7e52Fmkjk9wlX4a//MsTsOOieUHLyicEhwawf/
SYz97diEAx2b3kzgUG8l9rIui8G1RLYFz46lpKkFAOmRVWB+6qlaGuEvZ+WDKPNbxf3fh3knolq1
Zy1t32RbqNbdV4rn5Jk+e0p+8uP/5FMcS83ezCnY8zjdaGRbOPt2+WRo9gLpcUmzRn1JrQI/zicH
ejvL/dfn+GnE/mXQw4NO9/vWzrazYyK4eKmvow9YlXO1QNQn9mKyC/xkpPXhsWhkezf9cOre0NrC
Tg9U2Aj03sWeo8wnC+uW0n2QMtGef//lfHj2YM28+3Ig/pmOVorssCBrH9bGG2JSVtausy11+P0h
3oVn/nHiuMjfXWfYtBebLpTy4A82MaZ40bzpZR2xHG9nktBdGa7y6GMcM7u9I/E9iC9DmSk8nuSX
waFtoEY7yS4IunUDdN+Hz+fWxrDEdbvK/JJFoYEhTmE75VFvfTK1/PgbcN83gqaWTlBzkek+HfHx
ZMpaiDg34ho4Np7ddvjsm35njf7X2XlPRkNQWjGaLsNhQtZJrgpuezCtmpa7QySMisgZ2zXotVtZ
j0PPlssyp/UMU46JAO9SSjUcfZeakd1CRHeaWBh0HTSbaYGa3sSkeJla7GuP1Xh7CqgXSMN5I+Zc
PFK7sE557Fe9oRIqXNhAOQewlLUiVY96h0VoZuNTffHXYPZKVKpEUygnFCz10OmCMuhKd9sMs8oR
ygt/GetzLhtrZ9imjvbU90FCKuyTi+h4Qf57dv3P0wT49O1t7gVDrfV4zfbLoskNmnhxlQGIjCqY
2pHwMgOXU2qf6KmXxw0FlVdW28nPQEUfPsIwhxwvkl9u/amjgTbzu2qboEj+0DPHvMw9rIqffLY/
uQl/Jr9++fGFd6ykULM6ZFZuVCGSH07essQwVDMMurO8rtD3nUSfYY4UTaa+ybUxPRFL0V+Plbdc
5LbNXeSwhoVF58a//7U+/K340Mf//stvhTHUMBMA3FgjJy9yKADdmNbsHdx6Kf7KIZj1vftSNTzj
Taa36pDnenYiSlmy5sdTvrbMwH7/KYyPLxxm528/hgULgc21SUYucOXDNJfYxoKyDLWMIibHUwlz
jf65Nii3YHmn5lMvQ+39/cE/PIUGWszbYy9wsd1e49k19p5/n0yas7G6jq29WPyz3x/iw0vTYGD5
9hAEx9iWDRbJ2iqhDi6ggit0sffd/v7Hf/wJWFC+/fFVgtZWHnPKjmQ2R+cD9qIDO3hdbIvVk+IT
NB5to/zAP97fjvXucxCrHRpgfN0BfnnZX472io3z0DpV3gwHvbeG3sDntw54F2lYsK/4+jTdZ9Yw
1xkraxj/ZA8cq0vabyVxM+WeJsPERr5bppyc/8yIc6riCvthWvMleDj/twCC6NHae5MXrPc65t/u
h57CuP+a4o4G2V5jcDXv2O2nTrBTtlHmYzyMs6wUEn9No9+hmTKneEmSROnnFZUI+Tc9WGs1xhqj
XPylRY6QpkI/0Zy8u+pZf7q4wtdx0NJ9Vws8i8lg+tSJLlWZ3cxU6AjSH4Ge+ssWynhvubh84Roz
HtWLidGxY+izgDmDpK6snT4oZm7XXUVlWfas0VtleQ9Ib3bOS6OgBnVmE8r41o2bUeXu0e/qm+1F
mjgl/vcJuMpwJfp0dMAFYMRI6K6UFnI5mqg3DeeBbUDxX4U9DXvZjrrrkrBWpXVuuxqFOZy+l6JF
E0FWTJByDDoyz4J8iADNq/s2cUlFS77pU83tGbaEueY40y05fzBwEdP/XsxY6fs8UefUcNhWd8o7
h9fbDfF/z5queq9DFJF1taDiSV0sQUfWnrE5UnxV1XhvpRypfiSVMafHjEZbNZDxGy9gm6RVKZI4
NlLJQA/dbdDGc18XjQtXxEvF+D2VJDLyDQqjuxYnugZFW9uZgeE1+Wmeaq0mIoquBvssz5VsLtdS
1MWT7o9NfceMkmKca4T8bsGJPKIbFAcGAJnB94/qgvmcM8IAfeP5ec18z+KR2ZKMKZn+blabXsov
mVlk1JuWXhtgcQEQ62c9imklAzNCl6y8mOQ2dvXQd2h2IlZTMu7NSAQxsth1tKem460reqt2roMK
7DplnE492TIvw2oVq86EDpyfLwgD136ZDAeb8SyURJ+1S9nuKNKZAkotU55MqNBC66zlJh1pkTJ2
8EZW8cMULZOAMFszq6+vSPnkVbY3DXQyaKeGl3n1yySryp+2DnuV7Ic2zlmqM4/H6D+FtVJC7qRI
zTnbdr5dHSXPPG0z86FuTa7/zUKDgZ6djgwztTOtZvH+0mkgCCFu5z5BsdtmwLBO4WnHPjYueh4i
N1OQSvG98vwaQzl9QYGuWHaX/XLWzxn3C6I6XadEkWmEFUz8uO3abi8kqe3ltIbKoZmUS+W9Olgp
U1URG2Xr0PduLVZbyL0utaGHxJmnNasLRmm6EXX1pI1QOfPOOobNPLuzyF67QebgiWhZdso9iQBq
lph9zOPYMf0oXWYUpsyArjwRPtEq/SRf29x6EcWiyuSqZ06felsMof5M2MZvvAQbdl9ZXrvTXADK
4rBU+Wxgrkqwjd4Ke8bBHc7Dwpd+bRGSKzFKF2ttIv1XKVpoQkkJzZJ4RMamGosu5EHQLsQqOs+l
C8VcMeH4vIRA055TFCgE5H2lL+wsWEZq/O7JEdCvIAkVQ/qFbOLQz1u/pWWsimdgWuWF6Gfw6WFS
Wr1T/aiC0lxQRgonye5sj64+fB6os+4UV6bTWJfA0liJRAljr8KNO0daOE9kz+yf0JDZAhah86DS
53bowintEoOCkHVe2D/RqIhmWKXmQq5vPg6s2PkAYEMuZI0y+PqWcZpDcytuv94/q7VCrs7GHAsW
KZt1hO/Sn7JAo+eKrsa063uChpadVcx0NRt4UMFgHKl7dFfxreY+6nY8LP0BhMNcoVSGHnVvFcVl
1kJEAQHcyvVN0RVIgKFpWjI9rjMJYLxmBVDob+R+Wuwk3PGZjzM/7SToJoElMF3CVOLi6cM8nf3x
2eQl1LQRmYBqIKCUMi1zKCRNMxw/ntkm8t7rkpWfkVB0kal4yOs6AduCYGUTvvZLjyVLErCmvS8L
FaDQBUhV2r5cippvuBxSm3G6VhWmHi40YSyM3SyP92Bo2zRvnMJSWxSWJI1yC6Anul4W5d6n6Mzd
MBB1GsZpcOC5rBSNEdZrOtTzJQ8gakmj3moz8WpWU8MorKEgxDjp3dxgIZ7O+qaUhaPLzZrIcSjI
M1C0xSpUBse642BlYEWLtBEo9ZLwdh++af2S0FXDNBCfNL+ia+RfbSNveC4e9xFEJZlJTmRpTCGz
xov4HjtkW92UPHnDiv2L8WL2fjqSKGtaMBtmp61fVFd3x3BjOegrkbGm6TuIT0HRVlc586COtmIh
FqKYTlGtL0XTJw6DgR6o0r1hLRmHWzSqfqywKV2VAtlqlHHPmI37OSwW3ZdPOZUAyR0mojLxwjQY
GvsgcxtbVsRia2acpVErVvlbVU+jPLjY50l+0hhe9j15Sbms9wO5wMIJJX6MY52WV64NmKKlS2rO
LRanaNI0EqgbTFQFmNBc9J33xc8diDokh1bIx1aW1AnZmWXlEpozdJXIX+0MEJ4ijbQDnZWX+5rp
vhx204oqd/CGghbmqExMPR9DJgCzuqwzoykJ3ekrJS08Pmgftki3uT3jkMr0a1hJjGK9a5q1Ms+O
KPo4xh1QsHL9ZJE0ulJ6nrv5gtFpqCW1H46+3BPAa7qDwXDFvy4MSocA4NBLElzPdRHInk1rc8QU
Tq4+0ZFoVaWQwJUYHBl3pJW85MVovMa96UvHFTBL9HINxohDyvmKwEEwie0yM5y/DUrdBoTG1aBI
9bkaYwIu/lWnpep4HXfUUFMbkEy3PhHoiYpgXZbGBWOtonqZ06RQaZixnNNFGPSFHF6YJzZjcNXp
c93RD4rHYjhn0mRgzO8NJ4Fj5lfJMl7VDmsreltlJxiOD60zCtJyzaxdtn5Zt2IjRefJ12Sh/+ts
obbMdphJrO5qaNd1QV9dcN3TyPJZh8Rx9f3RYvnd1owyMGGbS90dAlHrF77OwK/h+9yPPJYPeJc+
ixV8vLnA4fd29Z/kZTsaInX2zjDkh9wu7Uv23PMnEsvHewtsnm9/Opd0BhFu1vbeWj2BAO0vmolJ
C7Yc/emv7F54b709Qt+Nc+V07bALkG6YtuU8Ugex/KiDyfnxlw7hvpMf6RPWR1Wk6a42kxEq4Diy
Em19zaSlGr8UovG/lOUPNNS3zv1/qh80eLz9IHJ2mVCXM2YpgcEoWspGi0xVYw+w9LbCyTHr3vEF
Jce/9N3Y70kB5qhjZSsaLc5tMaDMYSMpHOWepQBPd7//TH+y5aPl9e2HKiny9dlPJnFhoOuollJG
w5++lhYdXiMT4d7Pho2rsaxZdBSq3D7WR5W+d1qZGqjmkRmnUzZpNOmEsWku66PVn5uto9X+14RS
xO+f/J4mv88f7zaawN7+nsPcK1MvBPO2+lLhi4mwkzxZTmVuKihL+1W6eDUCsvn24KqYVb22U0FO
ndhI094nSsJxjvDRL/EeRWPXCR5I39Ziq2PIxStQbAUyxtb2pbub2Q5xOHzJRU+CybehSDhdet0n
avgEQ/Txo+APGHmZiq4nAqvFhAunZKeo9cbYwJNe3/z+NB/1mD+cZVbu75QGLzelDscVbJO2yMdh
tHmXjUWyI9ME7oeyxXgagMypcvQ/Ycn/yUd6f1MV82ouKUF/DBBosCeU3EOsW3nFDNHvP9LHDzgc
7m8vHHpzldN0GKqL3ksBH+punPu+tkvdqvprX4v97h4qkmFtRhqvY4Ef8Yumyu5GFrL95Bb9+LFD
b8jbDzC1TIGN3EviBHjDzUKJ1BbamhfVxqqd15U1bwKD0vnfn62PDwbV7O3BJEKyndFsHOsY8IgT
FlrxZCk3eGKLg18an0OB34C95vXvj2d8fF+b7+cS66oVjJ+tIF4c3d31bAIZT5fatlpKe+t6WnLw
Ors82PhJDv4SuJceKb6oowSNPte1+eQbPD7C/3Dds89/d5G4GlpPy3o1Vjb27a7zSb8LnDEzUk+c
YRYIVTBKNmrasKdB9bME6cfXJqDAt2d71kvhTkYdxLaFL0kUeBZtPt61n7PA/f0J/pNDHCMcvwrI
ksbUdBEDSPVk6OCRerXfbNJeujdj03Vl/Puj/MllY717OvsYgZHQvCAW0g42Fb7DMyor3XDCjB+l
tEyFOvSAv/TIMN8r9e0yecTcjSCeBe/arU19dh0vk5NNf+2c/SQi/yK6t3PtqmXSg3jgaRsbo/2l
SGS1L2B5f3KEj88XwZa334rutXpRlK4bU9AnN4WesatnxwBoPw3O2aFMe32CCfn7L+fjS0D3jo/e
Xz6OVxlC+MeRROet9VbHGPn/mDuP5ciRLks/EdrgABxiCxGSWpMbGCW01nj6+aJ62uxPVmbSelaz
rEpmBgPC/fq953zHb/to9Sa6Sz/c/z99xPf7LwV0hrkzNw65XsfQcMJjE2FxIb63+WFl+tNHfFsG
zUoTvchwuUSEmt8VKDxelmKs921mzjd/v1C/3f2E+p39BA2k4ezMBrFmln5NxO5lljn3cdduIPfU
u3qJId2p4u7vn3Z6A/+95jDP/fW2ZAYdlMw05AbbM9gA8gSPonfWDerF4chZyPzhdfnDhfu+f4Sp
rmA6wOfE0cvcGmSi7lqtXs94zMX271/l9CT95qv8a/xPex9zCR1uIM31vVLQp6QYm60fg6V+vz7/
i5mV6g0jkJQHKlXm4tMasVRkK63tsalA2Khh7UVjhH8hz7xkWD9howFR6aDQdFU7bQleBL1q0Oaa
OwXFV06u91iPMGByCN7JKJwfntFvvs3/OSKo32M/6mK208Ki26YNU3kc6EhtxmHufMeGu6TGg8Qw
hkdNGynl6b6Mxy5SsqCxm9ZLW5ZKqZjrthJRsVWNGV7bpGQ7BRUe0lQbnPfa1vuoGp3/l9tGXOO3
qdwwNdSSuZCbpq2mw0DT9NxStPWHNeH3kgP8g6fF7z/WHaXLeiUlS32DBQkrdZ1pQHcMnAiJzs7Q
We8i659rBWlqIWL+jGRjV+9Dw1uKqULNS9+uNPorOzeXjd0Yz9Gqjj6awvyHdfH3tcfJ4PjrL6gv
SjPOCjEwhmYn14mKSSRaYJDVKOA2sZm90aTMfX3o+n08RdDvrRjsddSHqN5Ecf/3d+e3ywC/xOm1
/Y+rZDuizeZImoC9WvuMTCqt3neOPj+nXRtukeEPyQ/Hyd8ub3zS6e39j0+ayiREftzwcObacNFi
DtlnNE0varEuG856n0OtO+cWa+wPp4nfLgt84LcVjgmLiLHW8NUsJL4e8FBpeQI2XhL8/dr9/kBG
0Mj3AqquDCdBlr0hVbO+0A2BPLRrTGhC02uCDMyP2grDy1LCTu96+quLufr6rMT7H36B3y5MROp9
u3uNhIUhTEVuZKdwTKJ9CfJdhV3egM6RRmv5jJ6HQ2IWpquxK9oliK11o87Ih6V2Y9p57ToOFDAs
BLCM1ZFmVwWADkXw8MNw+g8PmPx2F0Sh0GyrWP9DtD0BfG1zOyggnFSLxABlxhX0w7U4/YP/2gW4
Ft926Jj3p4KWRFGDRcyLgGwHWtFKrgAy8EKHsqS0k+L3A9UOI17w5UOi+3MnlM2sVMY2rLr2h/rq
D9/5Xz2zGKttLjPmd2Jc3dbqzJupmnDFqTDhQIrnP3znP7xS37tnqmJjppIj1luW0TMtJ3QNIfqD
REO9QQItIHkBZMroj//wgafn6jfX+LvSwCAEpp/Y+jYTbJ5Ak8sILZIVQpsQpP79Pv7pI7490iUx
rEq4aGzmmVEfK9QZASnLy3Fs5yb4+0f8/q0Bm/3rSmRMosmZ4lIu1vNtCObNgj2IZcLEMEKcuzgN
alXbRuWXju0PX+v3GhSVwMhfP3TAOmDP5kwNETMbDfG9e6eBDkJ0ZjeA4tCejy1zJkfJtkzxARLQ
G/uhBvv9c0LW7q+fvcpIW42woiAmeh7LW93uGPWc4aIxcZO1o5u2uIHKuOt/uMJ/+rbfz32EOuRU
ENzF09z3FpvJm80UJsjDKrvu7IqYQ618iQzcKJqii61R59UP795vzzaq/X1JbKUS55LcIGRviXIc
in45EAydbxS1NHxHQKOaZVdd/v1J+sOFld/2tDZaCyI+KNnRKEbuKsSyreYo5mxTy60qImsnk2o+
2LOS/fAc/eHZ/V5Oi2VFyZ/UbDkkhQR9NBsu08c7rCqZNzKdRdjgldl8E4Z6uf/7l/zDFf2OijFU
eyGUg33UXsfwrkrl21iylHelDgObJCRvTVCl/P2z/rCl2t8Pv+WUG0vmlOamKjUd5pqEAz2JKGgU
GgfkOfc7OWDJVrEs+mps1a6picdKF9H733+B3y8//yLqj/GKRqBnS4/a5U03MOSbaIzumen9dMz7
wx1UtV9fxkHqWojGgm+YKnS7FWwRub5YnlZngDSrqt20bRmePOkvgvTyH4rt329J1ndsTFtPw7ys
PDcM16Zg7a3qXBI9QwSHFrmKUf1UT/7hzUe0/uvXM1YscqrgDFLZZv9JIvONXWNsjBLC5+eoPOuX
JGQujv0brfy5atbW1d/v3B++ofmt3u9xxok5YTM8jZeJP4qrPaPVZuv0WXQYBzH/cMr6fVlJlPiv
XzBH6F07hsyCSs3mqylOwhc9TdSf9r8//PPGt81JpOMg2wY4En6WZd8bi3LgIhH79c9V+l85NM6T
97bqqq/+u//iF8vGZf1Z3vbt52d//lp//8n/D50a+F3/44H5F4zm9rN9+5VF889f+G+jhqafkDOq
Q9SZMAmjPilF/xtGI+z/sgVdPf6EdHWiwLhf/wOjMf9LkNpNDAcmCiBJpzLs/7o0DO2/NN3UONyS
k8Efm+b/xqRBlvqvD7eFP0SopH0IcQpD5Hf5XkX0A/b+EEWL5cAb1nrPABriUuIcW7tq/D5HTWXR
KcemVft1f9DbdNzJAqgJqEtfq5Rlo6wz3i6t9M1ibr2ybj+ihY6EmugS4DQwVURhqG+7BtKk+Wgv
bCxrGpWQ6sRlNnWj1yY3IAu0wDkjRGDbaOO8T+pd2UcKZww985s2B47TmrdQUxzPLnMYjeHkrT2I
Y0A6fmHgSI6zF0LcK0+s0SmzBV9aFH6CO76XKqRKVA67wmon3xZz5ZehDaDaXndyVbcMvi/COWvc
Viwf0wD0tqkpsme1vXEKCwNqH66eFmp4+2bbVcbsLmcuHpiRIflfNayetfTmNNT2dopM1nRy5HU1
WMnEOhq4d7xqh93CgGYDV15YIPyzEpeaEuqxH86AbxFgBUpMTBn7LxqFbdIpDro7Aeqy/Kzq5rJF
/rZbNIRMK52owC7jl1CmBdlUEFTXYZ79oQZIW4L98DIjOuvMEIeaiWIUEA+pt2vz2WYL+BBn2BF9
BywZ+nY3HZw6fXTmByURF12UHhHzfGT8oNvkGbPOFqVDZr7kTXnK85lPCOD8sDb4kRHLfhVjiIWk
IJWmByw6GeGF3U7CjbhBtMtqL1/1l0m5naQNTN/oEteogYYKM9yZNQJEjKuF64zNptCrt2YB8whi
NQJ2YTQzGhenE/zjJJ5YreERWBH5yVhx+iK3jO5Oz/IyrDRXOo59JnQOlLjnwyS2dj5sIrmc1+MX
GVI71FwPwwiFgqu112HTG4A8ypEQGzE1RdAp6yuWbXeJHRJ08ZhiiLhdtOmiLnDgnv5elKfbVa7P
aYqPdxJ65yJlvJiSry4xz1TFeFF65WPS410f5QGPcgOfdqoAibIF5or+sM8k5tQMIxteUoRxDYoq
V5fnoWKf96OBt9qHicrlG4bGtRrzVanWh8VwCOrqsNGmEEd6R7mwk+nMLKPrUtoXxDQ9yYk4mEgr
LpOCjITJuI3hTEKpBUVtheO+KcevUsT7ecg8sEUOiYp8ZaMYblocupUYt63oL0zdum2Fte+1rz4q
3sxsuSxzeR/N4RlRdJe68gqGZkubCPy1jB8hsVwv80EC5o1kd2OJ+r2Nwm1U9rshzc+NOtnM8b0x
NQEX77iUzU3fECc3nhWhAVH4RFMNy1bzO9U8bxNxF5nmPgsHGJ8RM986156aNrrhVnvas2XWb1qK
9Ty3QdPiHn7X7eQp6vAP14iKuyPa6RMWGM27ARtB6bvYE+B3ktHvu1M2XRV7OqjpqtP3PUKbJBV7
vS1GV0UqZbavyijepTE+Tz1PLHCYsGZJotN/VZN2hyxqRxCa7kKONiMeRl0dzuJCuW6nER98Zh01
NXuAy+O1pgI6OF8GV4uLxau0+RkcD+fXNQYHMJCgNGdvO3NFIKh3/VOSgtO3yS/PGB+ZoIWr0bhN
cjN0uwE/DsQZUrWuW7RjhOKNMZlt2r492S8KHkOUhPNjaywXo1qC4VejBxMMi5sn+ttMEy/vcIL2
cXaH5BLHeZV+kGys9ek7bnOICAagoOzCGonJUqV9xQnNB1jFD8bxzbBiGkU/uAMSAmyVhV/rrbuy
Kh+T08RrRt1leALnvaDfXJtyPOX1vejrqLsowRKX5OmoE9u0TbuNVUXniVEcOi05TipfKpfYisNe
Pw+bDJrPibc7fOgt4rBoNDo3W1BuVgVPQR2FGImXmgQ/5Rg5Jx29GB+EDcnAjFsfSBb1S5O6fWtd
z/ZbdPqfuaM9dU7zFGr64zJ3UJb5eA5qsTv38sxS6u1w+h3sZA4shde2bxyy+MQ18KyjRCoZsKKS
MTnnN41FtMqIflxSIqfZwnIMgkWE5K2gzELvbvsTmKume19WkAQFfJoTZSTy5Po4Ip3wYgUwi34K
++vS5nGBc8gbPPNNR+pU7R4r1Uu7PjrKeZ7PH2Fknp+iKZWBdKNV7K2GUSwnlNekQKASds0W4OpT
ZVuDn6/VeTGmQU8cY1Il93a2vEIuEr4RG9cJC7M2K6QMkJviLVVGD153HuOsgCva6XR6Q3jE0bG2
7Du5IE6s0vIji2PgBxU5nhYp8xMwFNfozV3WAI6O5hNBXRdwSnD1cz4ivVydNHdMHX9Ynaex17+K
OAq6qTIxNAN257QKvui6GUDR1ab+MMrlsg87uSllNiJsLq/DVHkYzX5xTQfXD2a6q6XG89wn2nZd
ySDsOUqj4U6em95Qgs5kmFdFcE32ol7R1WlJ7w9Lec3bG6SaWfpxxt6mg5jKkY952YCAU7BAaMV8
b63hXgM+E+PRYPlWIGOMFZpemyBIY9ifGG0bRcxXacltUftYeu2U+dbYHAYzXTw7bZ6SroakBa9H
E82tGPP7OUx2ONUIXxiB9djtYS7z2hvSqPNUnaV+yhPPXvJtEbILwkozg6FJC1Bw9lEVOAxmfQ2U
KDkFGqT8Uuqg0pXRYh/1t41CmcwBI/SMSNA1xX+HnIDlTQEMEGRyJpt3xE5UT33Qx7ZXaObFiF/N
zWbty+rmnWrVjzOppEQGwOfJzTNFs25o3xGenLzndgtGt1M3c7qKTdQXekDK8Rtubl7gmQmRpDKw
ysreQSlJ2UBJJMlSna/YiKDoVR/i4E0XNdQcC/yUIh2PahWCwXHEazU7QRMtu7jGTd5HmSDW+bRj
hnfKeEo2bftHZc5bd6kSxavS2XEbPd/SL7FYcego60UW4UJX2U2HylsrmC/poN6kpM0pqv5EPYQZ
s4EjV475QeAp8OyW/FEbTXbcAAFHwOyy4w2ejsgWbw0eB4d93DnVmrNukEmrutbJTZgj0Kui/r2M
SJHEsREKZfbxNL0bXfjJtr+fbREMQhmRe+bLJhm7i2YtDjzFbmxGUJXUZNOerEBt4yyuFlpOwOxZ
OaaAlbRG1XdqC7FPLTIfpXLj2Wzc7ehc1PG4hZTwFktuPk6d06f1OPHqsAbHuIx7OxQ3S15vgEej
TY5UDdgGeQ9peGzXvPObtYrdLG9ve4Rs/pi3zyemWB5/ZRHO1DZ8wG70HsXy0kKVD+vkTp4eLgVq
rAe/68USV/No6Rvw9QnLGPILx4TDrkI4n+VHmjhB1ddXXRGbns6AIa0dxTvthGXKbRFqmu8K4JFL
xgm0VPCDyjBnlS/IQ9VJ4KTRQDCzeIiTfOvU8p4nH26WbDUP6s01URF3dSFxCiUwXRrRnvd58aqW
bU/ruFRcewjBs2gUq8AMyMcc75oou+IAxePXgDzP7Acywd9bXCoU8G0wspseUgOCBqiqc9rgr7XK
79xO/QV+An1XzH3lo6+5m5v1BtMuJqp1EfQgR8MtZfGVhvV5b+X5RpMN+QfCVeOx3aUUhgLaPFk/
xJOHLJdsvr5RLsUG0wUrQD8TK1qw7RYRrGvAdqnXLsJAMDOx5hpCP6HvN3StQi/rQlAZXbHCj1AR
X6ed202w8hfLdjwRq158QoPlZl5vu7l6T9eQ+kXszfZjCTPbVxcKAPgoLmCy3EPwC7anKctdx0DX
7etc95l1IHzu9dAj2Syl26+vPq6laydVbfaQDIxE2pa7JXpOa6CSth4BuiBzmF9jjXadBkGbQnsL
n+QupI7f4HJmeokhSYL5PG/AokJpq6kJq3zvzO0BBhwh7XSRWWYpmWPDX7BMbJSonvjf5ecsLNYk
/RwkFGDDWH2XM5R+QZeLxdm64QyqBGFxBv1Q2QyF/oHXZudMYjOYyk5JneLMtgzOiqiKvVUnSliT
w5dIJKWNoqX4OGYPpbfxaAI/JvGTzU1rA0fTZp9SCSuHpWd7BdARFqGF/1aq0xd0ZSIGdnoDRanO
hSOpNPT07Zo6WMiK+rOX3SFbRmWr58tzmGjwvnVlOy7rynl1VQM9gjPYWnInStg9KWnGAaabiYzk
Rra7aaUUqHETek6oeo7C6VCk6kVlyWfVnOxAluWtksUvNTBAd8ljCpCJCJJO3K1qip+6W2xvUCjr
rCd10kmX1ejG2wOCeo0oEq3bWUmbEfEAFgvyJllrNxlMw9uq169NnA8HS4WLFhW1N0FO3bflgieH
bBipVFdqrbM0zP1H5xjBgrgedlib+jBALmf2WKJ5Sb5KNZByZgqhas5Dzj1x7YeVbZ9ZFuYvHmnz
AOzsWe3WkWQdw9oUEQEX6NpDF/cdiBXWdopveyPyYdcQwbDDvpVSZYpjWhBYUVWqdYDqeUkuxm04
W8eYpuMes80tgLEchiXmpkWc0KpDddSsiDyGJrHwXTSvQwQ4qB+VG9oQ6TncP2QQTXkUkrzR2OGo
F345mmUdqmV6iG1EEBLOOJM+HsxpxKgknKjaGtPJLWPw78YFdLHcZk1WOms/RE0ALFLZN0ZFsrzC
SL4ESaHqflWwCzpSA1qWRLz3LEwQUHMvz0jtAQbMeK+7jx1A0XjNKSJK+psclIrdIJegQcXsQh5i
IetXv0Hw6TehwotpEJNjxOrVMmY3YS5JxyH1ozklXyf2loY3cg0yoTykE7YXD9O5ktoaaB3O8aae
H9qQfIcpmv0QroFbz/q5XQ47C5sFQMzursTw4qmtWXu2qL4W8mu8UXNST2mVDSBF4D0STJAq9F3F
tuwJZySAPVYeIm1TJ5L2pUrdsiRwY/uc5XlojpON4GTIM/yuthN5DfMqmsfrjjPtgHqLJSm0lo9y
tXgXSO7S+0Xxc4QxLo5HhwyPavJQqo0ImKunAiepawttCSpL0EgY73Oln8kcz6k8iyjAGWt4Gb+X
BYICT7l+zDhSe9IUmgd316h8jrEKzmnzqZ2NLZlRvhZD6MXGyAAZY9aoc2XUNYI5OKUgfWoicpXR
2jEXZcK1kCjpVAelp+g05vJ6zsTnNJAZUi8zSYHJJgtpDy+mSWf8H1Pn0B67UL/Sot3YWk/FjEe3
4fUoELMEtUZSHo7Hjm7SZjVxvBaO+ZyXJUkk8lA0Dyb5SOYYFsc2x0Zjy+oired8V43YUXOIVSCb
T8y8+JWyrCrDmXkpDYasDt9TqW3rfLoPDZ0aO9c64kPiK4Nkqn+aEj0TXbQ8JYliHGL6VtmVQ307
D7pKy4hcM+veLk6GmtU8gYVngqStkwNW2J3HeriBgHgAenGNDO4TII+lVjuWWsOTEjmOHMcoYBR6
HFHxuDS5AC0YmHwITi+tfqf13YOeEEai56APzOkQO9knvhyAYxVxXK1q7aoOM6kVr8LVnehVtc/G
MAUa9EhOV8yu5NwjfyGKC37nyvuPb23ctHH30g12RBZ7ZLoxk3OaMCp6IJZtvEMhsGJp5hDgpzL2
5mv2Xl55ET4OELLUVryrS/5m52QIzar6kRF3Z+gKDwVFPGvatIVnogELy2A1VDsT8IS3dhxcBJxG
Q+FvWViDqWpYq4aqfB4cuR0LCUK6bG0vXE+xfpU/mdoNHt8XHUGOnl33q/FIkW55U9R+IF29F/nS
uZWW3HfwuHTAszQ5P5Oif7KoCd1MTznCNLfxYF4WavrVa+rbhKlOnj45ict3bYl3ZZlvYIvPWCnI
dFozjHO9fDcijUpJvVsX/WZIogAQLGPTMtxVqN/rColBKqFI433bOlV3a+vpo9ri5fvn55aifGsN
8aSyvkPOs3Hq6KxoA9a8FNvDPFHEaLjPOPwYELo5cDE/pRubl0Wgp7Xl5caedqeLrBtoa5xVJOSB
AWxTHgemOkFn+HUMUs2mmRLCmktY5sOIjRVMdokUnHrRIaq99seqeWiSfgs0pQlWQs/8hAee2lBs
kGQ+J4vNaWGUgVU9NgR3AckdWTyn60zLwIOow6ZZm9s0j97U3nypiZfCikxs3IDdr5o6n0EFED0s
CARxV1tZaacGK67b7l0tUVdVY4QjQmbvCUeLJbJv10ncOhWpROPIeVexEx9WYOPNTEB8bcwxiK/2
0U4DIIvvY9e9NBn7aItvzkVQyOIwJAex0Fwrl5gyThLQZMaRvwxvnUnrcNZqsFdNTXNAP2vpsEQd
4W0tWz8aPOk2U7uvi+iiq7YQLt11Wn3a/Jv69OdSUd/CsN1oy3BX9/UuVsut3SAoxGRDV3iQ22pM
O5rwq08VRDxeaHxN3AfJXu9MPddaS2GjFqg3jfuib6Xn0C716qR7Umjsu/iRgAWBo27t9NlaXtd+
ehpkMICf9tVCQvJNQKEpdKCn2LxDrQtY0BYH1GJ0BLEVe3rE1mmomyQjA1KvWt7y2PlC7vzadOMh
ol0BJ5odKuZmLDpBybP+1sSwyDUgmWxFxDMCQqWqIhceqroTDbsQCBmWZQ18Wlte5+X8ZESYA1WW
gsFWL2vh9HtL7zW/KpeDzJzDqjP7lfgbXA75z1B8N3bIGVtPda/TqZVh/BDPrNaXfdufC9LC/cE6
y+AQByXbu2cVvTciQ3UVPeu9LDmz2bM25hB/LE7yMJzA6WNvW17L3nY6wsd7WakhjelpDoCaKcOo
b8Pcpo08sOIwN90qCi9cPxtXawoRliYMvUYaF1j/6OX2/auSm9dQ6fuDCPVgWqHZ2jmhTziRP/Bv
2n5tarXXtxm57bX6AkDm3qqAxRW4n3hFWOK1jHP2XFBz2Mll3gLinLJzNdQNVJwnM05GemYIcq8L
xV1hn0q9KrxWR27/Gg4Xy5xJr1qZn3SPJikBc0afRWsETBUc0KMULogskuSmDL0/zlZyuyDma+mW
bL54AxuOWaCys+FGUBldqFbUeCGUjw0PlD+v9urlYnnElVu4STmUJ+N14ydwRRWSh9zOMi7rQUI/
XMoqGNP4Ma8LHxz8K4BemkosWLhv02dEzq+RvohgXpV7yA0sbjqYYDD3Or/7RA1Hqtowl8/gra9n
qHi84VILTsFv1NX/5Ko+0K5obGM4rIOMvSg1ai8jFKC2VOgqok+3Q5VQncrktqyNtyVHsg/FnhDz
cZjo7ygsSivBpbj3cz/WnV1vyk89CnPOblg8NQgHXBnm5cCPEMVDoaiJwPKxq9MFiclBIZZrU4qR
1DVJVsAYNQ9qq5IZ2XHtw7BZj6bykTTRttRAgxIthHU8xXJoTyZC2fwK3/IbRiSvYagV5/QPF0zI
9BVweNYDPPFRXR6XjLS7HM1MLKcpMHJsa0g34WFykpSiPmhFoflZ85wkw3k2TYjLQnLYaLy6Jr0d
nz6reop2/AiV1za7SkhbaCBdGVl+JlL9Prc0ILqhxkCJLIDCxEfW2muy0c870Bu+s4Yf60rSu7KO
+zh7BEebUwLNdLodjlZ6q7Nkx2clXXqOlycOAXxp11qaAAidcOXQzKwf4qVgLLjAsmD0FQOWrbO7
VHGuADzdT5P5AKb+NGMD/0BvxktIleLgns4bWWyzRC8OrCvz0nuOYQWzBvtQ12sqwiZ9D2XsquFz
x4xAJVjuhB0A8aF/zWH/JkKVOAS78vVqRRgZseKrNvtMDD3PUxuHaNQyZEsbHw1KXUoH43pq+FLK
6fGWLUMoKLTUJRyuzBiMqtPRKkl7a183LTRjeoSQ8ohPAM4ruuGapEMCKBdskU1TMRStwSzHh3Km
EO8EBwg7laa7hIcyERFaTeJv27k8aIqyiQfHCcb23amXZ3uugXHVlsEclG4s9votQL7Er+S0Hyuz
dzWruGBp/kLBoaBMeVlI1vU6jV4r+MdP6jdR99JnkyIsPupe1xr8/FwMd1kTf2brtJuz8tmxCri/
0Qgpw6C7AmkhGLH/n2XD9TJMz1gD4t3SLtZhXgl9jVBU1LEQB9N5teD9ElY1HtPJgvWavGTlEHFs
ybhQZq9sZU6RZTvJIbF4C4VVkKmsFPOGg2JQGThJO/sg9P5sKKzbOD+WLNqtytUqp17zqMobv6aY
WrKCPIzlxIBfnluL5GQAnx3DTXKiB007GoSJZGv8Seav4ODSUVbXvHQt6ENXFvZbajD36Cb1kR1x
CjKTD19L9apAiqasq7HDiPUKvfokEy3IcKCzra2Chk5nm7TsIHIOiPC35dJeWEv8fqKgUU7wKaN0
ri0TMLCRQZFXtGU3NJECfNfExzdd1qFzVpegcHpOwnQrtIX2uHbjZIwziFUhMiVT3bh7NxXnrsUF
no8mTZ4qO9MYc5lZtIXVrahLGQzMcgM48ufzakJKVoiL5fTudI4arJEFClAaYHt1nixJYQvTFURu
BqVMM3t6gKvpC81+CbXssRnG5KKu24c0VncmwgHPRlzvUmk8k0r4aVTsIdRe7MTsb0STHnIYtf7C
9suJrDnINb4cLNwZ7I1bZFiKOxQq0jMmHJpKh10tIAOVp3anEfQ6RggnS482kNddaGcc6vQaQKm9
8iI0+QepGC+DrxL6SMESMcRe9TNgoZEr4T0FQMFfqiboYNjEvVF9isJyod/TWG5QLF1bFhFsNGPb
M86pbj8sA9kl8w1U2rdKTxjEY+NDBf4el/o+hilrOJtQ70ZfA0nKxnWaMHpd1j2lrcG7ZOX3BE/z
XjZj+hK1OSW/KpvNPIAfUdPo0sygGBmhcjFnSUCwTRfUp56XNi9FYIoq8W2jBiHmLDeNcLZxX6+H
yqg3QFHLowrDoACdxiKibcjWoSWYXVdhSeTEflmyfFOp8kyuy41limLLeTVfT8cw7Q2o5EmvSY8r
Wmou3sJJulOoWyag3Zuh7z8Sp+TtkZN9WGBbS9D8bpJDx1m6+cxISEkZAR8d4jHqt2NYXczhehGp
g8N5cOzJBJH0J2crXA9GF70RTzD5haU8T3bjx7GC/1F2RGxa6YvJBLAxdaJXlTgAy8ecZiSBB1bZ
Qr3Ihk4wwAEcN97s0j5jZXRHOfVbjg57pBCVTxI7CcmTNgaqQxwMEkHNvCfv2wdpkNzUClQnYJx5
dUtSbOxPNaPFdiY42ImYXkYRFJf+fIxmRKp2jAE0yhXaKdIosY3otT+lwy6PkChBqNZ35azaHEPp
xg6DpRyrWbvOknFynSGfmeGVsMdlNwUEJUR+fApNngSZuaV2ntSTejVOg2TtzPCHmcM9x/yVNeBM
l0NK44rVfD0JK52Ge8gbxgzL61ZbIz6nyP1BL1+JcOg2Re+bISr/dTBjsqEfctvc50YLQh5z7DZN
IWtMbGeAu1ffNNd9VqUPpQYGJRo4FhkWyRJTbk2+5tgvNbSrMzZ4NyeB/GjAhKYj01jnWZ+8mJo8
pVcD5hpb08+c5qUsUqxBKoWOlNk2L+S+jaHGrPaUHjBNH2upocnJzcdEbTeRpW/nNbb2EJ8YfOD6
C2yD7KJ1EPQg5LLVgaV6Vk68EseZLZns1AE0xKLI00CIbOMV6jPf9ytjYgb2ptsOUOWZ/Bb3wiFe
fGl6jvJ9yY8XhLfHDjdBzIh/tIZAEb0dnuqy9IHvrbeWXaW4SrIHpwGPoan1xRiWV6x7JEsLdkib
gaA51TTTmgNQjNsaFgQMs+bL0rTCk6UFvH967ctlV67wKRcHMUhULZ+Sf9MPOWr7gvAaHnW13ql6
/lAMzCk7U7xrDS13DOSXRts8ZNS/oB+snTKshDXP9pkGg94vJZj5YeUbdbTfNoXd7trWskF1DGmg
yNymicp2NloPpc2Kq4TKfYXQ3hshirskCKdZdzZnbe5XtgOAuz9gxdCpQML0trDEmWoql03ufNpL
sexHZ4UHJtsnIojeoaOT4Rzmh1rdjQXHFhKm85hmKzblQ2j213HVHWqNY9MsBOnjk7ktrOWkHRcJ
uVsMgZum2afVsAazws4Jm0fzlrq8HmfCTKgGJ94TxybfqHu27M7040ojL5h1pM/rc8quD/kgwqk/
hIYFWLx97E1mO5K93k0y52KBfRKgRKSaQs2Z9uGrZhJlTb9zNzjT4JM78Vb3zkdmF1+JBJfQNutt
peibnOiAASI6EwO2q7xiJM1y409q9hEx/1KS9TPsknU/sGz7ozEyATSuKtU0jpk+XU0z48+hJ8ml
yP8Pc+exHDmypelXaZs9rkE7sJgNQ2tBBkVuYMnMLGgNOOB4+vnA6u6pyrbpspnVbFhBRjGJgHA/
5/xq+ozoU+Fza9Qu7bUeEvah1GiWWgdkrbxmfmjnnDOki6bHj9KR2JeMuutJt6f4KK38R1B32rIx
JA7WjXfAFfE7Rtff86abUGiUOGS/weRST9UmCOtqh+iWSDLQyj5MtzzPM5gZ7YMGEH2Laz+hBxbY
cJwxchrSe9ZbW2JZCDPI3TOM6XZhFh02svpa1vgjiAjWimcY3ymNAN8nxVhiO5oK8FWB7QsRfTSs
gDW9KLAtbj5BJoplGuFOQ2xx1/jvRkmYODHdBGsz0MSKHh+8pUjltsVLcJmGSLd7UMvjZI0W0+bm
pS4db6GDkS/MkSzuqsKz1gnupBHcw2Zcjr2OIbfbTyezLJejN+pPZX/G1RQKj/uMbnc7NMN7iZhq
6Zn+z6xJt2zT2ymYIOg5JCwF6rkvjD90qkQvSC7SAvwN6/iWNeUDm72I556uPk770yCNbsvChBvY
kV1SMtidA8V0UtGhB706UUXhmo4rsHww/nMS9j9VAn9O+fwflR+MyzyxSmwIW5yafsga6MRIJQkN
vRqBdXBx1151Zyh3JMbtEyctAWpzte4s6zVpjF+ijdKVMusbDGCN6gjhRSXHVTJ2+3yYR7nYEOJd
bwlSGVOKrEkcIQzTrfsF54/u2K+DGlZR0a6zUCMVZ8rTlbBpK2ZWUqT66lRHrMrW+GwDVCbhD9dM
vlW6Iqklg18d4ocXYGWCA39Q7HG8ftXHnuA8cu/uTlJsiXj7ZREc82nn010Uvf7TKfudyIqPlj36
llFLUjkPxdHXnkZcsFZdG17BEeaEnXb2FBQ0oGjeX7vY2sGhfzVzbl+lueNaH4p9E6rke61lt7Gg
YXernmAbdAnrGl3miokdmP507bIr3jLhoa/rT6hqSzPzHHKHmHi7KvoVj84uJrftPNPLAutbkE7y
qZxop8Zefveq8a0QRrrjkUYDxGq6ad1UX5ad/QhdRbNBCOBTO/H8xpWn71iR3xxZaWtMK1/wxJue
sA9OdwFP4Bi06SUGoU86xmuNahi8TIFaMBIRQhqrECs4ZofZklle/90I6GfBej1/3Oh9fSoIKToI
WyOKD4CBPPBe2wdtS77KEJGXCE67W5SNJc+eLK6Z65ZLxk3qMMVM7DQz/d4SZfEU2cHPOLD+6M36
dV7JkhLvMd1YG4QeQFPJPqEA9EQcDYLii4H2OsVtHCQQC7a8tVZQEYbe45P62ckbGGErvf4usJZ+
inVPbfEafFIklG3qybXhOvUf+CNiHhckxdmU9qZxnA0jiR+Fqa9KDI/byOsXQBhPjFFDnD1JToys
4OC79Zosu++QlWZMFxSvh7Xz1ObVKsdTEvi+4URkQMYTy1VoxedWmmTzBM2xLlsFztWsQPVZJ5Jt
PLke5tYeFCUSzrOKiJvGLU6WMzzIIZyz2bnJQ4t6jopuUJjbGc3DZhN4anLUGJ0T3suw/lDOpRik
vdBL2HbUm0dsNI41NdhUWVuzYgCMBmpa5gNDT4wuhmPv1EcI9E9T1Ii15zYaoyhKuVirj96sYETK
D7e3j5duxBg2VXW/SBjgOgLMShvj/ej767qozT1egNuumYECTFoh3LLShgZeITroeu3QQTRSPRVa
g+EXhJee8Y6nG4SRReLWh90208TJHkj3Y9qnt+LUWsGO3UUd2pEqqIayFEAWilPikd3Ko7kWlG+k
AK5wlPop+23T37IkPeWMHAn28J7G1LulXOY6ZDKSMO7AjuUpCNADV+HLmG5IGmJ0S0jTAhtNvM48
+ztEUAMC/o+kIv0zHVKgKxXCOAHIGfqHmeRX3xx/zgcZuPnaFek1q4w3yw6elRe+4D4/b7i7Kppu
ZRi9RJ3/kLZ3dFW4K3X2hiJ6yew/fNVv8bm927Ei1Cx6tbLgkbfO80hwmj2+hbV3xgfykRXuMeie
GTfsxim9BoZ3TvzmrEgvwg/3wPB3p4WgEoJ+onG3UZ9e9XlLMTnQoTWWVv69Ce5N1R49JgtaU120
0N9GQfquuSYCO3OlXGDf/Mlxhwvd/15mzNWqRyDSTzOPSNpuwDs0ywJp4fmLa1rWCNW0svt7aW2d
BDTTl+yZUZlx70faiTL7xRpD/D+ZPGdqIQkTEhmflXrXhP7IAGhH5//eaMlttPvniW1pXhAAJLH5
FZZcV9knsZvf2FP+cAkOXAx2/+rG4QWCCKCDKCAOlQebCTbpXfBOeUJqfdqPlTq1SrtXaXko6mFV
q53jY01pt4sehtzon6ji3OZzcA5aaL2T8XS263Alq2il2RM8tWkzjt0i8iD5xe3RZDkmKBNjQas4
eaF2pGNLbeOa2f23xM/2bhO9ldX06ifTUY49Q7/xDyHMz8Y1Ti3JSE5sPVNaN9OhssZtqPObYXnw
m4AEJvuXMzM1NeeIbp/J9Pg2eNpdK9Wez2YvXWzvK604IWQn85IUyncZ69e6TSvkuu5HkEZvUdV9
TzuUx8Mdwsx3HBB3aQLruErv08c0Fb+KktSyaD1iiJo1w8ripPAIrrwwWTsd/UZYrEo/fFUhdIRE
3uPK3+dVfBOevpnsDEMcmDPhWnRYHARVeydschMHu7rrT1Mljm4n146vtqFJ8spoLSBuLWAprIL2
JiiiulFQYjbwTCaiAZkx5M2GbNll9l0v/TM74QpFfZ0hYKjM6LtiGPAUGe5Kd3pGb8YbED8hYB2T
9OmZ8O1VmhnbWsnnxDCvba09NJexG8gH7795jnrzaMKI2FuNo3z46uqr+owB6pvBAzk/gHDVLr3Z
rlwzXWeBvJtCvRVpcR3dP9/3IUsF+77Lj+SbfjjYT5NoWRTXQiV3mQyvbRqfZVruiHl7phtZDCYE
HLLqMNt/ho93j4rpQZrkjVymRWufNQUCBfEX496HlupverKyXaxXQ/2qY1jGlACYxj1mY3xXEQev
5Bke15k0WM5Zu5aN9txb0T1q/DOmkh/zMuJJFzDDIN9N3sd+kVXxIx6i+7yS+N64NKyFLZae+z5U
V2KhXgcn34ftuvfIqeke7R+TD8lELUIeDergbDir8toa8gS33muvTvGgiTkNeDk1TJ2wNZmg7DBy
aNZjrI56BXKaJtexT+61pvZfpL4kfi1D4hWN/lz33kfDzMyr2p1h80wBQUZX7ZJNa2FgUtmr+7zM
zf8r2NYLCNDDkvJRQw3JBueEeuRet3gMg4u4enx3YYyFMnytmvchHs6EZ75aXfwGgnztpThnWfya
+PaJYM6s789RVFylUNeCxK35g7Uk0Vma/cDW182183w8/nw+JXNKqrJieG6zYm9JYKYhuw7lcxZE
Ryv5Hqlm3yn/HLXxq5WE57xljeZPEUG9TFx3VVbnaUpOgWu9OWN/xt73eb4A87+fW+1JkxvCg+4w
iQ7w0B6DNb7VcXwc2eiCLnm3VPg6unCN2fW+xa774TjD83xHGZIsV/FDVdmVpvne5fbFVuHdg2Hv
5zlVoLzT/NN8wDri5ot1HEmZU4tgvFlef9c9/lbvnuf3MjvY1s33pi/gLsevivyArJxu84ea7PhK
+9aa9cZS0w3I8QWnwmcYuh9fm44uMGAcKGEBhqNXqKHPsRAfdRzdnWblkDSn+vKT2Ii9MIPnZjA3
Eb7PBpNrpn/KH/AMqL9FUw83+aeVSPwkMir36GU+hDzNtl53xB38Y36iOFckRRlvUg4vWb9JZHI2
DXWo6ltryeehsT9FXFyppJ7BBu7OlGz7QCcypLx+3Ta6fMwXOXTGXWFCX2CCiynewa+6Zzg979Mk
74mmv0Gp+SgdqleRX+vM/oCusRkT3Da0lg0ixdQ1eJhlfs15QOd9crDzzaxPwEL1jtnvLejkS9/F
dyf8JVmSbQtXZM3ZezryIn4N4PNrey3S8KXXu/PQ5CejtBfklG7GOv20rfRb8+ZNzQ3rtCR4NPkf
KpAXCt1nrAluUdCe44G/7vQPwMPzTO4D2GorBT27OAlPPutm8t7zyOFudWzUpfflQ2vGO+1uCdAW
jV9lyHxYX5fRhw1KyuZsaL+CWcvf5w0/eP06Ttfca/IFB5OfUR3eGSBQ532bP4XbFe+swDfb3fse
ecsDa1kYviR2+m5G+lvOTdGMLmzv/tH1AYKR6YBPysJf4m/8sIV5wVL3XM8AY6r859EjkS1aQ3Df
eg2/IaixLBfWSLHWeVuUDzuMHvPmZZpzl7WymuKzq9ofRo6FI/2TS0cFeBS+4mm+7llBQ0u7t2OB
FdawKMUTZ4v6tt2Q+nISvru2NP1U2/3K8cNtUsSbhJpU0LEnTn9MhfYCsWKXi/IA/HF0DMyNNGK2
opyqMr3NO3vj51s/aX9EfbUoY7EZ3PCV7O72STPsS4DNT1jlJ0vMSpauvA7FO476P/tMo04yWRar
l9EuPp1mfM0t4i8Hecmzy6j5dzeINrpL0rItXxKT1Tb1jpXlbezSePIBLYzw7ij9yS2sZeCKragz
QrPLLb6qO+UN+xhmZd5TLxPQR2HvV1tPX4qRkVc/bT3IRfBYNkFnH2XOL0B1EoVa1o65wJZSQelQ
rA32ovD745QVV4ugeMS4R/Sxp7DsjirZNaLfwM++6AB5Y7aOrmwS8ZkB6pZwwiNin+M4pwEyqO70
Q4yhSBA5EFR/khCLUFDeM5II6aYudbwmjw8wTT15bngkUv3QhRIi9LBq9HqjY0WLk/pKZyypXHo/
9Yrp9XEo8wWTuvNM/ws8E2w+eDECAGQzhy2FdpHsxfoXGCrlpbMcQkoYuJ66Xu5rDIhH+BYVDM8y
JeGd8zxXlNASdT88wmvfl6hmTOmzHKi9I9NzSM3hOZ8EBN7dPr73ibohNoDyWm18hzUNIFxWl6xI
rx4kRPRhgDkTrM6IIwmBEuBJLMg6eHLlj5C7CMv+u9PLR9nJZ0uDFpm0y8pvZ0KzydQjuYUZyw1/
Ln3PlZZzMdBxafGmGtVJRsV2smGIXcRHHArY09WhZrQ1uv4vm6Reh9mESwaoYoBWIkjy/Z/iOBeu
YRICQHsbk+VM6r+S1jvO7MpObBL/RBrjQrjRrhvTRQZICU+DUUKw8HkSzbZcafNR8vO6z58SPEIx
IQYJHZdS3vo8XXRi3IIEL4yO24uDCdGJpOaj8BSsIQ+iJugrvT6B0tsxHNb8qwssVqS5tgJ3F6uY
Eba3t7RiGxnTSTK8DVpvh0hqxBBVmSuTcNGOiEcjZTITROQZmdmyvVSJXHmxwhdbLW0gmiCYH1xt
QYLnHs1/syCX2krlrsz1CwKx/TTkO6uONq2ql4ajtkOU7TqjXNmzdRA8iz5cpbUJrgjtsCXQPlk3
JrocC6VSsRj0nx49uMMDJPlIQcfO/dOC4gpTgPsUqqtvrTx19+zTfAZ4NdfL81XIQ5vhf7PEvHsJ
pHf3xPiqpe1G+PrJ94n2Xo26j7O/s2aqgMt5Ft/lEG01q9jQ9X8U0dyqRbc8tT+S4J5AZZKlvRe9
+TZeAjFeYfZ/BAzM6bIqqcOzWQv94PDoT6U6Ne34Apfs6IX5VcIuqLAHSau3rM52CWHz812Q6dqJ
9YYgz/LH4DKqcUx4Oba6QZAHpKblmZFRd5aOqOV8f/uUnGnp7+cNr4ODGZI/ERLo0xCCHQ7aegia
DZnj6LXu+NGB6CT5KTTY+QbzorfxWXjpIqnHH4HuAyyrvcFRl6gVLQHEnNOhO0tMRY4G7aovZyfy
JzS3FzxonwFMrkaqsQTqJ6caIKnaCzi4TwWrk4ViZy5N65ABx7RGbXwaHJzpeJsdHRtQbyd6tjXk
L7lgNc3DtUKBoQYbBSGNAt/HuMkFDZexGNayw7sz2Va2dqIjeUqOQ7DKVciUIzqPOJzBo1411bgO
lL9lB1pZUluhk5pVQqiHV1mbLbVcLecfT5xsTQQbHs0zWLpkMZgp5676nDkVCiIjuuDNvBFivH5T
Mr8q4kLG0lmPPrmtzPuiGxOBvbIvoYQsWELhb71zbottYlSXOLEuptds9MDfJNFzBYJrhWsnXKOg
W3UMrLT2PgTEm9ENOtVGadPGneqPygpvFdte3OzSyDlC8GSCpuiDvV2hhZuGt9rqZHJWXTEQAsvS
GqO5lM0S5dSS0IQnCxfTVms2JJSsrNw9ugDjQ24z3RpWpkZMmw6DdYyOCafAH9BMq6074Djfdq9V
woWjwIuhyM/dHB3LMvHFM5D+Wzyle8IKlubnfFN5tb+vIUSbzs4b85OK4o0NHSVR7q8k2w064Nxo
rvSi2hojmdZzd2h3z9jkkIJpvdeVfujiaKMZH0EQ4UxarCqHOZ55VNwqBU2ih8IZe+3c0U5tDwLU
ZCfcmLf1Tk+tq2OiQLadrYWjmt3LNb+Yb4cO0RrLjgjymc20E7m/yWtvN5+m7g/CyrUVdlUrgDYf
reHXKedvtfa0DADlmC0uSdZAOrqcD1JpEIgTf8PE4Yl75VvPzwhu2IxIKhlQr4PGRBJFEcB/CQFa
mcO49sqPzArWbuntRi28mbZ1aXV77UXyRp7XsUZzyIRswdoKgmDj12Ozxz20CSZGpDD8L7ewZMhJ
RpLX64wSqvW8MMtebqN4Sw/JOakPX2s1wUiOr29ypnvF6JByIrHwhkNbfZ0NlZCUVBbrwY2OTsUd
LOONJtxdFw5bMuiWGTFHttQPWSfOaZHtU5NYUmA4Egt2wux3Ka0yIn22a/MQBRjrDD7xspBtDNKy
63GtCuecAY3DVTy2MQm57fSzIxPHH3ImMvHbfCenbTxrbC5TlZ2GSru5PrWWDZEW5krbRMdJctMV
5grsegtj7IkYiIPZvpuYeA2y3RRGtcyjT0Ffh/NApgfLxDsUVbGGP03otlrOF7oWUDfifKucYp/d
JmqSNHsJKwNQ0b7omrWCALUXjbepSnkuRLbHa2DbKH0TkGQfBt4Sb4BDXTcXqN2XIDs1ZXmN42KX
xPk+D8fnKqXpqbAfiP1dY2c7+LLkkcTLxOIvQbKZ0HVmUCt0LsMIJ9WcvK0qgEwpub0JM5RypyaE
320Gawvz35+ZmVgbGEZlUtVQVfAMc65NUki4/MHDMvGP9CqrXR+CEX8qa6oAiHM6AXK6/x8MQl7+
OcL1/+gh8v+jM4iNV8t/Wu3/F2eQRxF3v37+2yEuwp9lTnbrV7rs7uf//B/m/It/OoTMiay2gyrK
9GycPYRv/YdDiOb9C3sILOwNV5hAUbh0/KdFiKv/ixRLIXTDJp8N2w7+vf+wCPH/5RumoMQwhGu6
vmP931iEfJny/29nNseGlkJKl+MZHJtnm+5vloQ4+DFZqKJhkfXlH05k4YQwdjea0ZVJN+F04mg+
kzITnr6+jHqCsWzj5OfC7KD5yGjYV1XpvGpJ/GkFU/8P7kPml0HJ34/PZcLMaRNzio5lcSL+6gKZ
pngOMrqnvq4kISlSotOw9PMgLAupMegLHCGs5edvv76UJLLgaaG91wOSsThutGtjeBqmH0TAV7PZ
hdkU1sO0YeD7HfDkaE7VMiE95Fvup8SiOZt85ihx3fKXRkGoiDIfrF6KCwOEH+HQ6rvSbYHVXF3f
Rbk1LK0u1/ER0FJwLGfYQJqNP9sAYYlXANCRPfJZOmF3gZo8SFM7m6FE32HC3ensItqFNuKidury
V9PXrm7DXgJR1HA3QoGLjr0LiaapUjI6clLWp0HbeSkmzE4UpbRT1vTkSeNbmrjxZ1J5mLLVwjqI
gePGC+vVgJL9nFMS0Z/KQ+zCvmO8k77ms4ejGQ0CzxdQMase4YmLIT62g5+/DCqGltrjHfzvn20e
1An0ch4NQT9rKcar676rOA73dt+oTdW7/s2XIUiihMRVx9qnRkHOwtr/sl3QZZt5gGdUwWoaMCcV
VryuPOMaCh8nXJC3p6i28hd4aekLAewyCMFjUxtqKpwmaK/xDjJdvg4HMCqC7bgIzCT8Tm3xYY22
bue+ECk23Wob6kphhNnRLFnWAb2BMP1uRQJYtOkjfbx2uTZeYV4WsKPKS05iAToZ3Cosrcn2GbaH
T1/fpm6YX+CC+xdTuubDTergArL153e9rqljpOd7ocJ9oqp81ub7CPjGXtvUSyBUhysbV9EhNYvd
hHrF9abpkbRTs7Htol6WwwEvhumcwoC4fH0pJihzgxafxjZkp8YCz9ozP6i2oFHjiS7UQnY4qPds
gk2vVfDNHQfLHGGIF3sc2ltpq/GaJtRXDr1aOY3eyQ6y9qJayDmItB2wHkSSBn5skJEQG4o0j5+8
Noh/GlUOw0X33hMcW1ZNQK+lqM1wL3pOGepcKvSiFow9vW6PXJ5prw3WFk+CAnAaTTJoXwF4AD9g
oUmYCNLocy6Z6WiHLrBeei+Zto2ArIXq1b0RBKV+KF5goj99aKpfUkZgp9t2+r2xWUpi25FUosBK
YTyW6ToReruGwCdu6EFdN61vFHzi5uZYklROcYJX2V3NYEpPtiqJc5VutjRC8+6MU3v4unZZmPx0
48eEEcxRny9mwQ9otoud37dnr6rEgZghkBdbP/bzF5+AHmBYShQLK9JDEKlpExcz2CqIUu76Jvue
SKSasqlf9DE5JF4I+U7T9cfYzb2gliTfS5Jsaeujz7/sLtc/F71/Q7FxLefsKnaRv5s5zWs1Myq2
DMtwLAum1G9rdZBK5WIVS3IQRm+MZYbyGEb0vZoF9jleUkwILoFpOo9Q3rXG0l5JYHir4hJ18K0n
CulS40l1CW0fzXpemDDb0LpQWWU/lAhpuErnQXRRTXsCjj/XC3U5jCfBDOC//yDYX7Fq/31VRywv
bHY/HPNs88vi+C/evlPspv0cJreYmKht4GXtR+puvAoMJP2Bbm1qp5yOjZMYVwvO9XoQOBXUUg9P
kwsUFKKvXESuTB5hNTtcpBiKRG1wTRmZnxrGxYug64yV4QPXDl2W7NBBUabJEmgjNfrlEBfW/euV
AaemwP+i6zV/0+Wm+YjYkpc4GBhE1amF5gXqG0XioiEO67ntq8kA7viWsQKLxmhuX190zfUPkHB9
mMF5fLJl798GTf3ICzjtDWuprif09rHxYVStt7SqSkOb4ibvY8zkPRaLrk6GCzyoDEVk4b/2Za8B
/nc29jOF/jTNAj+vmXoyywy2jjivj7rIPiXstqso9HzX2iVnwXhthHnoTdd5ywaMcmAqeKcYI+NC
J8NwZCGlE3bkMjExWhi6Ml2WQbSPvUBs/+RqNl4HABdEwyqzB3JNZM/oO4AjlSQBkTVQvbyelRGq
+KapTHunxYF5nLM216DS+W2yBmD+WPoLCX1qYcNa2jtYjSHoLcSq0DJIJJFcaQC2RW9+qriBCyAA
LouyB082YCcUcZxfh/mVxiLPnh9mzGvlRP9E4mnJGONSD3a6jIyRe9jV0msEDX0vCk9gwFhUZ70l
LDyE7WPVPhw831pIPWgvVlax1mZU8Gnz2gl/p9xYu1tiSkCJBeYSWC2tIRAZL4mFF4cX0NbAqjVe
0AH7a1NDyeijbtYCYV89x662Q9F3yynx/skjcHbr+/uDQaVjObqOyYAlvN/Lsb52Ncp1fNaYcm8Q
rSFgUJp3nBrZ7PqYaKAJp5oj9qdYadIT6rqpLW2vlVvRBthsFIaYF+L0PbKcD3cOTtSD5sOF9vCW
xBgB9OH4sAM1XtwW/wyFNC02wWec8Rs8N3LpCKlDRmA/MwilJ6pIfNDgzBP90H/2TFPwQunyHaXH
Da3jdAwtXOFm2CSo3IsjPbSQVfhPHrRfnqh/OyUsEML0DQs2tefb9mx8+Je1ovBNjTgfdCDUTcNT
rxXEWU9ufCyH7lfItHhbpo7JQsgrhsUVo+C+RffJfaV1k//RNdla4HBw1WJYgPU05ZspaBSdZVG8
IDh67kvdOBB4uHNYqo6hgsEv/WzDqSrPdefB6MHwHsIZ7GfbUOYxH4jQcjQVLXy3SvbSaj4syLS0
avDxWGjc85Srbhl5WrjzISrA5XbesZeExue0O+F75attIJ+J1Te7MdKN415rK2TbrLCqW+cdJAU8
HUuyR3mVza80WFT//Qr8FXHw+0nF/ts3OKWmIX4vq3W3znJUGxl+eh5/2oAN/wFH0TkEYoKG5Nqf
tdD941ddVjTam+UoscUzHLaq14zW3slWGffZAZant6j4ycnuWWqUkuU1M3xxK2qJrqwKzX9wzv3a
5P5+5MLH+3/uCXTH1H/PVa80KlSrUqi7CrN/quA/wj3eWHVhg0dQV/ZttaqgFJuJOJnzzhjFiCwb
j8+Lj0cH09J3PgKBd1hQREy3/DYsdnpGSJUOKjxihvDfn2rr90can0PDYgyv2zbyBcf/zYKxcJNi
zAdUgGnWXzQ51B9hFKHYmeLgLMzXygjHPZwAsaXX4UYMnatZSXsdwDRfZ5YpHiIMXhXT251LjtuK
gD37rDemi4RmP8Be/6pzoixM7/N3GdZpkSyqj6lu1rajDac0nR2HnL5ZWW6Kw00n4n/wFjb+axcJ
wYNtnIbV1T3X1n97RpsOYC1pYeuVUtgP33SbJ9vMzdvXKzPsyCKOp3NXN/ob0c2wM/n2oKVVe24F
HNMmSeNDy8J3rucvCtUoXagwF/dEd+QrivIclF9H0JSekzrHld/DfYUsWnWt9exDq8xqH+oZXCxW
/sJonEPfobtNTOgaaPoK5H38bOoMuTAsz1vaSoJGRYzqhi594RCaIwIh091EpqZvoYTU44Cnj1uf
o6rybh62IF44Tvc4qPaaHXVvym/CJVTsYl/1Up5D2Bln06IccHJr9/Xd18+x6Uk2mcCqqcqSEfuG
1Nt/rTtCDltLrxtjF+NGxFIe12+yaRYDsNOqrwAuxgSrtsqx67VGJOlSCx1U2VmJ3s5EXZYkTDqJ
ib1b3YAHmRMka8Se3tInuP7Yju4FXx2x9zXM5AizqD5ggCCoIKFYGqPzjBMIKakj+Kfyx+rDPNeF
x32iGc4KxTUY3p9LHyd7AL7Gce7PRcJxKaxcM8fGJPeptt1+aNbKbHXSfxJ3kUyD+iYKkEldn3cn
aDdPeZ0z9A0LeXFclCm9Ft31uIzuWaL+war8yyP/r+sCBug2yxR7p+uZzEZ+GxSQc9GYMXcmyOuJ
dGBrXzNkBo5EqT90DgM7p9C2rdWcNVPLAAmdloF3ku6nqUZuK7Vsl0UQ4Qr/H3IMDAY8f9vShemi
WRQMeUjLcBC3/n3/Stkk/MzrHYJi437bl9DMvHR4cwRCP6krMJUxQJ3g5v3e5pI4mWSlSloIX1JP
wNZst/qH1f+3BBEHeIFz5EH1dGglGKv8tiQFteWKKEWIncyiQxu7kbMsIC0WQbok93p40Qck+IbY
p1lzhY5unSzsXhcTzOB/OBTb1H/vBfDApRXwbddl1sVeP7//l/1dMqwP8fEghVVjjdSb8Sy5DkNf
rruvrqyZJOznEHqP3h5YAexDaOC37Wd45Hn4qD8BCCwzWp1lHusBrql+e6pRmLTQsy9m7rY7HJ2+
wV5DG61EtHLgTV++3rRsBqnsfgRCgkrFloVriLQwmvMQ187fZprx6gkYfGVAlqBOgXLRJyNc20Hl
raXlvpEjTpEw1wKOK1C4zF032lyMk4oy3bZxQcmM39mi9HS50bOIW9MAJWoFWor5/5UNUzQtKrxV
O8hq1WjUX3buIywS0affY2nQDhYFS+bna0QTsFWdHvp4m+NjUts4bqi0ZQ2Y50+jQduv0t6/6POX
vE+tRZaXb9iD3Bz8LUHmZhQg4Lz++TiHpvfsgjLM47C6K5OHBz7ZVKAGf1bEZtoedJtVSHmkuAPm
nQROSUz4yxdnQv+pJYbx4rn93aaMOStVGi9MsLJFrfIDXZO3bP0Ktz7d09fYHaR46JEdHAxY7Gh6
hwFRCRHga3IxGQV6+7FxnmPH3nZZY19y5th9iD1HCdl96FP/mKSJsUUhSpyf1RUvAgwHsk90adq8
X2O2inBi8qxoPUAEvka+D68ttg5NZFsbOfQrTFB+ZU1i7wIsk69MauO98nXuuWhCgOUrJiMtfsNP
tjW0pylk0NXhPY4BTnG0munfX0XHTgNmsBgvPU0BIjS49uExcKvpNGKf8hRb8cVpemfH41Pesf0r
7uuvrxPuRWhIGcQMCV47XZH8L67Oa8lxZUm2XwQzAAn5Sq2LLN39AmsJkRAJLb5+FlD7To/dh0Mj
yN51ShCZkRHuy/uDGw3Zntzd76OK1ZPFwHbTRrZ14txtnxCjlyezxAgAhNKZBuTMo33oIiAWDVEm
O8PE463NlYAWqGrn4So8ihHxd1ijwtRGzHnEQDOiND1wsBCi37DHMFVQZbavGpSReM1x4T1zvpqe
nbKojnkJBDKOjcvXTTc/05gLjyWYmeUlQ2soqN3+HTf050SSzU75Hd2aQi+uTVUWV5xjcm3VNZVh
zGjdLnWYPFnAfqIZuNziaBK7YrSbOzzg5t5n3umrzxkAJViHveyvg5c1jzS13+PyxZYMYEVSEnxO
ZI65Gnsx3jDcDGCoTclc22fMIg0agjwQ0w71ySklZzhLf14eZoQSddd4X650+uCHYN6NIvponPiY
zrrBbXnGzuEci0BHPeY8OUXgv8pEYY2x2+gw2WiPIt18iyuIX3Fw5mjrbnU90y66LMW5z5303IVa
cNVEba1NsKI/nfE7SqQOWB0x2fKecVR8rgV5m9ZgTU8ejFR4IlV8DK6Wzj1mdwXE5KaBCdtlcIws
eghHM5J7oISUsB600FU2AqkugBNurLKBWJMk4HcmA3qsP9kDs8tOp4fMfofuIXwKuu9uOI2n2HbH
kwO+LUMrwbXOzY/2H1+OkxqXzFfUSELaDKlEv0qtzr6xvzJzTMNh77gVvgVLv4dxNZ6WBnZH6unS
ALFLqLodhcHzaH8amG8fubDevt4LZfwdeW/9lM+TRKdCX5Rmvb/iE2sTV4miYv7voEBlj2FEFe2H
V5c+yS52bAyl86WEc3blYISoR8KVkJneXNNi+GHVrvHaAXl4KfM/o52xMOmZ9WiG31UQj9GMIN+1
da39CnL1txk7/0lZlGUBxNUd2DK1TaRLSz8exotQ1h/Da5EGcMtrwYHqu7wX/Vg98BUjdff45I7P
/17VPDO6Kpbi8mfk+BY6LGdnJLVxzJXPaRzOBFivSO1BVmQHAT9zXQX9NwKk209f2ADcdPt7W72Q
0dW+SDsDYgBS6lkHvLcFcNHuYK0m0EAmRnh6p/AsNMyi8wz/utWvgxQeG35NlC4IAnuGwYHPyHm+
74IBFIdQQ7xf7sCigzgWFgx8vwo04vnSE+fQS1a6bFMlc9o+KPLNUu5ZPeAR29PURvCnutI8GYo9
Uhl6+GP7PZ9SGFKYiWiI8uD+7zPfEharDDmJSCXMK8T2cI/wDoxkIUAbjw0UY6abkqm7egkCEFyD
ltwz7u9LMT9Ic7iXpqd2SdV0K5+d/BVAJf31zjszmsi7deatHVygM273bz+466HzvDs+qL9+Q9cz
wNd0oWBvt5yNdEBmXC5vAHp49WrDPKSuEdC7igx58cCjVNGoXWkEVOsIsA4S5blRDBgXoYDHAWtE
9ILdsH2rAzhbCgj409f+l1ujfvi/P1QJfgE8JjMuXPjGdWDRmbG3PDXbd5ErZtuJuOipHb7j0vzt
daE4Ju5MXmhGxNCeo70RSmv8nJ8gOEifggArZu7hwMHA99ZU7fTUINpotXG7tHT70m6nlbCls9Z6
h8osD1H1VvCiSacrfhZTzGFc1wFgJAkGjeJvZf2Oes6XDRmBhwSi5babfHFQU8WS5ZvXLvenV9eK
rH2YJYSpWmU6XSunQFPRMHOu29I6jXrVrZcFP2oT/IXEusGOk4cYx82HCY5jI0fbO2dW6z1bxfgW
mOWm1UqI89zldA7+PR0JFduWuotlwjUB+/itcUYyYp/CIMhZqeu6PdjLalbrPrLc2sN5qNnVfnTw
37TxgIpp7nDWmhifLPUD8K7xXuC6Oo4NO/owhxEiQ58xQ3Srkm1qWzRnjcLsWbpxi27QiK8SvdNQ
jCPs/4CHt6utsroYc30U0/V9koDLd52M423qjFCadQ6LqzKy6fuqKnphMpfASRL+xVlKcQp545xB
gXawMyItQEeswv6UYm47R/1gsiaWVJNGHF1z1wr/z0Pjfgu8D8iBHgd8JFGlzlK+XKZO451NaXnR
ZkoNbSW9Ot07AaqmPDXcDbFg+Sk05J8ONvTcpSLYan5WmO5w1uP0HWWdcTGwoD9bfrNbirl6FPLZ
4YpMyydcb6ywTjc8yroNjqqOGRzNl3HlgmQz8H2qWStBGvgnaKG/8UAu5tfHwxCsQArEt72qUq27
4SFyKudF2MolL1WiFJso1I24sk+Vcu1152nXINbQrIXF+L1JNTZc36C87b0dGFX9uUgBj4kskl+X
vdVXh9i06o1LqMPLWHQ//aHyPgw6mVg6tdnXqZ3k/DDG3UdbReJKJzK5+0H4p4zE+BmygfIpbs29
rdT46cbjLcFH+7z8q1RVPwvzGiVFfC0Nuc3sMWWLzWXynVODgyuCjavwsRP6bm/vdHoKb+HYvEWT
26xFxFG/c8LyKSn7Y2FnGFqyTL7XJEZYJv39xoLfN5ndhBIkil8DGp8sBgivUePf0IFG11BGjzJN
1RED5DazENMqpzGuqWnr1+USAXIKOKD8YQorf8rjNmegq6iWRRDA2OFyeUOrH6UqtWo7et1h7B3I
p+GY/SKCrDYy8+c0DH+qurgs8wUaCe8eR6fnJBvKGwUaoBAVJwzSlnVIGOW2rB3xxBSlOjA9L1ib
HH1fRjXEM0SL21L24miYtIm1W5E7+Y4qjil0xQwwd2HOToV54kb9Oj9RFdTEzoywTTRZ3ArLAFzk
mlT5ddEdwx4HWBiG/bVoFQi5UO+v1FXNHt+fu5PG8GviLrtSFk9r2ZjVj8KPngzuqLcOvtxxsE17
O6fw0dlLXgm1zjYZU/qDsBvxZmVOtmnJ6TiIuThb3rUJBzgwJwZLS7dqa3dpN1f2TBXtwCAFw/md
RygHDORVEKeCjUUI40tVDHj/JPAnhljGGZY4i5SgZCUO9LRcLa+7gxSI4OZ/Yv97imVRhpvlXzX6
j9Dx9ZMzNt6Gju+IN9ANz8uDOz8rEkLpgTPwNAZx8/99/eVrlGRaan0P+HDuOi/9ZwBBwWYoAGcM
XYIMHZUmeggii4lnO49tsqsdz3nKXOndkcTvrFm00ACQGLQmRC/rYiaYH2zM+2uOXqssK0oMAcmv
QtTRz2C2O2B534LAgprSuPUZDO1/D8slpSNCN6IPaAsE4oYW98FhUzsyeiECtlHamV4vIBgDvAS7
s3iTBRuJlRVbV0OdRVkGPdOC9ZsIP9vCekiw37f2FrskWBlLjN8lIjLunfHNztShytN2U7AJv0R8
I2S+BM5vrxHAyJrmw461bZiN5WGwPAyicyPL1rM3icDtHEj/oVoZXarcqh7cBbCrez77BKzdqiSc
bkTzjDfyTLxjW/r3+X956tyBxAynIgy099ao363Y1568onKvVZiRRKJvVSGc35aV/CV9NHqTodPv
mtIxcAJBqnGHN7e7W1asPnI3xFXdxa/8akmsLt0/qua4EAHtmzzzybGlvgsU8wDXxv+qS70+6m7v
v9pt2m+zVHY7kUv/VRh+ehgNPPw6Ims1n4ijUnFgCisynokYWXtlievRVJ9o5pJ9I9rsFWOF2Loy
8rZLZ3Fy2aPGXs9Xci53RQbqOszHcDdk9OexgGe/GryXieFFbzgJf6mo+ojIqPpMwaxykOxDOlBZ
+RIyWgKNo8v9UPYArDwv/s4MVnb++H152ZuEzvmVLMLA7t6EDD/7odeeYpHjF1+m9wZ9pmPNVnz0
ivg5r/3xydf2S5ud5uDGSIP6zqDQOskOP34Qtt1L7MTBsxP5xfvQxx17LXxTEDDRN26LAKqXW7Ce
w7R0CtffVP0gUTSrfKP5ssaMhRSxL/V3vaFVYFJ+4MZQf0PYjEjC+Q0sz0Kphbsp0PUnDtu8pnRO
4aDe1oEBslKAK/9BPg/T/tT9jX0eQrZfmntVyuaQFIgtRRE9iWTIXh0X+40z1uvObykw67Q9yZYv
5mWoCyu3DA/23H1PmvKhQ05+hkyLbNJ0+0NrG8kevsiM5jDrp8bYkGKTXJo0TVE7qx98VpnuG1FH
qyHdzYAD+OXRu8yks2rAeZ1ZnqN3020UHQfHuyzvouP52Rd2fgkbypK5XA/mh3BA9ejqKAYl0vCd
Hw3NXvKl6SrExjaePyLa+BwFY/wyMrbCtVZkx2yfzn9mAnjVPoK3vYcixy8ZEsZ2VGOyHz27PeRk
Tr0NdOsMjnw/GTrS5Iaw/qTr43WIAXNN4LePRQF+OlQUbQXYHVzX7Z5oSXVV7mDBgbP1l8CPvJWy
tc9ERurmzZ+HdP48kCjbvTAo6V4GpJUDUUTkaXESnAUgJl6dezNc8jFuEs5w9YDoiP8GRejhX3W3
lHi5qc5fqpRaesz/EkT9MXEj8DRaXLpNaCbnuOusZzPQHGz18tX1DFhhsQ8f0jI5a6c5vI6qAtRQ
Ds2PqvarVx820cFiTYMx3h+izMtxW2XUQ0au/kT8yRIwbhq0YiKNwr2lakIkC0zRjpYA0bIhCaWr
hCSVH3UXAwXzoaZPmfJvUnn8ZXyZffy3Yeve1W9j7ckBEQdMq+S8H0vnJZ9E8BL6xmvGdn1Fztpd
iwK0F9DvJoqGDy2vsguQYbUug0p/N1Jj0xjt+yIiqgPwYMhkN6PIjJcxap7b2vZe3aS7xJmbvgek
vdhpbTxHZfuwSz96IXUcoKMAjd3EzWuHIdHzu+Lccb6FbV8R/1s0WoBM0kzPoRXke81O7CsWzAa/
vd48q7JonnXNP8zh5n3jbiH05fS5GK8D9xxBGOQg+udLsQzaO2T6PwtHDVfflCHCROFcQri4aCAK
j8/q5G8FfrDrgMsMmbukIoaOteJv0u9BDTAjz+mE2Ujwdstcs5Pyl8tI3E46RuSj4M5kcr1i5rfy
pnb80kplqQBv1nU0zyb9ooymO05x9YprE2EtIJrQvtHErY+QO0ocJwyG5len9hZK5bzREMDRplzF
MceKroiD1Ps031sp64aj2ngrFe4sMdb2h0HmGUWrR3q3N+zDGiM4s1J905rS2KSW9Hc5DBN7HQYd
ar3JFB8ia4Z1l7vaLnGqo9l0/LRGb5lQkuPfY2ht4lJew5bO1/LAXaBvWDlRlLdj9+zfiOAJ7kbi
bJctoXMgCtV4Q+zWQo1vsZOPA2cKLPJ89Z4UnApB266uyM5k5De8D0Z3rDuPNK2YmXondGdPZbha
apbloeiEpJBsne1yia77NNTujODrR2ziOrfwYIb3LDV3re22L4aNoHkeS9V6jTt2bmOCrK1ujBjS
XPTXqQLLNEKI3wCOHq6kUdunZlGv2X0nr1oFn1WjQj+Wvp08hz16869vS87NmTIpBPRbUHaRNVXQ
/DAQeRVE+C+RCyc2SWtzvrOzMZOXGmmL3lvMgUCpUpqCWHZbef16amlSXlND9juwSmqFuVUcwjgD
xC3xpbLUths1otc7PqB0t2B2JxJDhFlp2ybwqwcD//aak2jQzsLD5cFP8BHZfPPrf681jj9eU4UR
Up9pZ9AMt1anknBjxwNpL9lY7cACgN7y9YbCJinP2WBiMkqrn6oR0WVReXZWrU5MHRC9Wnr0khvA
UaMhKveFp1bFfFoCtJvhiEvKDcy+/FL5+ICWk/4gKuOirOgvc5CAqiJALkQmwqtVa2YLxQ457PLz
TqZXk50UFpvlsjEmeUDvCEEngn0s2r7bKrc1XmWl8EWHgnV97PKH6pPgVCQEQrhV2P3kVL2dpOl8
Kqbwu2Yeg+URzj57Ptz28+H230NtdvfM0MRlqvVfaWMFf/TkVx8PzzU71KmtQMCzKJ9jgwoGOPtq
YgDPTj5k/m4akLg7QxEfdN2OHnVM3BJs/BdP2tZLUxMpmBJxiDEhoSDDFlrFDgxkmqnLA0auh16b
+YoR5Jus+Za/2puOtOL7UmS29qeduuBf7ap5wiuyYvcLISdS4LsO+Q5f1/89VWSCSSA619ArrvU0
6re2QJ4sxxo3WEuwW8zAOl0P8J82LUeynaEhDs3Lem8UlXOqifxbL0fccgQf1/eavDDseomq0efG
viA/qZ+irGcMNHXWX8YPPbjNNroMbRlfZBXACqw4kbb1uK1cgk7kAeGn+af0vRdX06e3xlL7Qm//
LH++mvLo2QN76Mwd1/lz/YAmf6Y/LYYE0KbSnLPr19BZkQutiBZMP/COm3xQXHnqEcRuEjTIy9RB
oui8IwQ4d7XJ4WAiosvvRm87eU136shNYIzCuYqE5/PS+0WEyiBG46dNHZLq6hytgi3D6Nvkw33L
SmGdgzgsX4g8OYZOWD90hRM/68IPg5/jnXKdoa6VPpYrjNfDUGTvaaC35zCOHqmX/oo8P/kdpPrF
HKX2EYtk2lqDgwNSs8sbgjTHqePXMpm61760fsbuMCIsA+orC4WCoIymvWc0wQ3bR4eZ0O6eCYyC
ghVM3Xui09Fs8pxpRipSHGQF1hq32Sx14LKfVfZb2Rj9m6Hrv7TMn6uGmMNsd0VkgEh5/D00yASM
vjRf8jKkE1/2GAOtfF81CazbtGEOBkOc/5cBSWI3QSBeXlzeDg3bu0AbIipwahDC/K9of3lW5NHO
9dr6MJS2lmLMPWWa0k49jMycE8X8mPtkxy6vQlrydlPdvkszAMhk6eV1HNhUUKfjpJovlzdG3SwH
sHxlea1L2z/BR9ou7/77J7JnmFsNGm75ILiPlT4cNcLDaG+U2n15zRNDe+XPuFfzS44OhTvRQ7V3
1USAmVDtZXmWNd+Y/jTobX0GBcSbtJc61c2dNiqSuXTsnoVo3HXIMP4NSHdyrCPa8GrQfjNfCfZx
rFxAGXjec9uJzppvZpd/DyJB7sa/+L00HMNM77eaY5BM2p/HQpjn3nXE2h6dVn6YkWifesqGDazx
YLesJnZRy0tVuH9LkGDHribJMw35kERR8jsFl/ee14k4xpIIaouErtWIGGe/7ENta8tLn5rmOmiv
baDSrSPa6IUe2THvZXYh2Jcbe2wgYwkT1MAsGfcJsqs/mmjwDp15aqzMBDqYlN8GDejekE/8EB+s
KafQ7RnLcl55iX0W6n6ktw6N/kdY2M1BFgSaum137G0TZDonh1MtNYJUfUYU+tika1E31TcvTD8o
7Z3N5ChImNqkHl7rbPoyyl/Toe+A5pEn5Q7JtTf86geRNdwLpRFeE/beu63xO097SEwCJ8S2mlUm
ML6pgxwmGP/1fjnDb1vBnC+OHZfO0TCtCaytz4nf6CRa9ME5rIEvKNE/GWNAWoKLjHTZO5cGuNl7
xXYSxS+t0/yzcrxzC95gRQfVPjNd/pnWJZD4+Urhhdio0CqfjPhHEFfDfZQ+fFY9OenzDLwaA7XF
987YsGUoYNhW8VMr+BHLvvhDd/tvG7XlG2tjgs0j6s+0/1uwO9sSy2hsEhn7JZqdHJq8qAGofuZ9
dCSI7qhHv9T4NPgVYYAWZUKtFzrTz5j+Vn/r507GsjURObhqRe1+C+283ZC9wAeAAKS1MQLDsckH
HIa+3X8Nu1uyWs6FOLVZ5byTkd0eC7TUmFvw13H6OrZ+wQyc7tiZlY3ueibRGJjFdembAGmrTmNG
A1vOW+LyWmL/Yp8cEClm0Y14M8Lvxs55q+essgBGT8WX3cEktV/nbvOxwl+Iz5zLmKCrq51Q8+Ez
GxtED+ueyT9Htoo02Mawnnsz6p7mdz03Dc+ipkZh9m68FG538Bs//vTr0jwmQ9duGEGYpzgAFmgb
9jcJJOvN73tAG2WmjgwnnQcmhmmVB2jiiOg9aBbJuCkubbytnia3wuue+k6zt30rPrS5S+bPD8uz
DmY9BkxTXhjivSPdmB6168h7aQvCJHCdfNPyKN8Sk3oJaBxdcyOAgy8N95sfwJzvUVGfm86P33RE
sEYQGKdF5iASrBt0bEBJs60JSrdkvHeRdmfao72TBfVtyCQ8jyBhHBGSJup040/f4eZJVf7fQS/2
O4IG5+bj8rD0HAk8HfalTN5qb2Rk1dVaf8yd4THGZPFii2Xc28M7Diko5vH78qxzSmylDK6Wdt3k
GuHN0c+DAwY5KNU3JiurZIqmFWWBfVFyOAJGqDaLYylCEhe5Rv5oDB2M2Tx7pj/sXscpf2sdl1lu
WXzHxUEORWBM+0VfmbiNe42NqaLjAFfRHPSm3FjJALe8gguEiv7eGqQ3jdCeN6FWFsHKC6fyEuf6
2SsDdNe2q4ZDlfisy6qSFxx250I15sHpsuBUcxAvhc7L83sZkqWLKuubwrfdch4KJlYEHYUUopaT
V5feuvHaaJ9qFgrzPn/1ZkbEV9cfYjbhRF+zMhdxYeGSWqR53WcCYOhH6P3UxvS57V39iJbriDum
OoagA/aZGf4R6Ed3yCOGla3G8aaXDXKERCpM9ENoQRnADTVilus0WPF+Lk9GX1CNVpphHqUe/Xc6
db2p3399VOpFrZK3WLCW486YDvVOTCLcNACY0c1XFWNSkzu0ZXCupfxi/VC8hWKQz/OViHUmqss0
o6V/8XBC/VEPuvEEz371dU6iCT/sFw9Qj5dpi3kh2kTzVF7Q17sEonI31oCGNgioTxjIx5fIb22K
LqYrgXoFKZZ/SL+uETlA5q56BdRsCrVj0CavKd7bd7vud2FjiPMyVPdC2jAhms6jIhUgT6vvpLVY
T0aa0AJRenEnmcTj6FjXh5zO/dlRTsrYUzw0gDyfNdhcr+K0MKUMFTmjbhYZVlD58Vo1Tb2Po/Kn
MmmfWpwEX5kfvaRGVBx9aqq9yAJUUTRH9zbuqDc9xYm33JDNQc0DfTVN+hPfx8biwzGzoZ6/3p4C
h0+K129z5Wqgid36qBFBuNRKjau9y7gPZiz4xkIe7NSm8xvgOEqdIyBFOGeGw+qncOXj0CKf0q6J
gnQb/70fOkJ6r7XXAJ6ajPpe6GQUIOARxbKQApCY0GiAtghq/+s87vR2tCd329xg7K02wEtDcurk
exrF2o12j02a0hRsNZJP4r6bqXfQcDUtJ63FRIblIXa60cd419M6uytPu3t5P55o6iAW6VX5zbTQ
oy0PUUFGa2M4tEH8+DbSFvsSPaDJwg1A7bOKhmDmQNuk1jo2KIEZ3Rowm0TYH9C/qLzCuFokjbtV
casd82jTADx++aYggNuktWlBa510W4fnOA8e9K56MF6Voc+tPI81uqwD32Z5414izNjGTVluqmGw
dlaBIkjEEXTOwCE6k8zCpRVTIiE6Ape8NYh/PsksS5F3d5uvm6gD40NSACmoSnxEBR1ZpXnODkPA
+KJH+t6qJnFqUkx4yyhCr9NjDNttTWCh+aZl9kevZcnvKEWJ0uGEcxVzwl6ClQiQm+4aPvMrUmbq
M26s+lzbyt6EJVWEXTvNZXmIdP27yUiEkpzIQxZX2RxjgfQuDogFKHrcUx1D/DHDh7jIJ/WEJMhN
UrH0GRxQylm/bo9qx/Qt5W4D5eX7OjL0ynkst1ZQW+yMef9UBxvX1qNntyVJ7usD+cdrk/53mENM
tg2tf8Q0aQ6Lo+brMxbq2L8z0Ykdu6dYt3NLIoSWc6hT0BUlyzXRlIwLJgHcM66QHvfDRFQkZ7Kj
rbv1Q8NGwnLPpQF+YyUroRPjHhmXuMkeAZL6VV31zjvagCPNeLrA5QjuF0lxPVNPNcaDD/pX5nr5
3aiKn0lmLUBA7Pr+k2tkDNEXVWLqdM9t6fv/55I/gPYlT+6zIqVJRK3bp/i5is5JzlMFSnz+hBZI
r5hqQCJJckgLUwVyhlmFuGrEFlceM/1eNMExGfVtOmt1wrklRM+rPWTxMxsA1kDWYSbWgkafN4VH
z+wxhQ6Rf9fgTNGU2fchuhbXj9xzotqfJimVJLlQNfUhtzEB0vkGo2BxAbAfgqTDMVOK3w2BCMfE
Ev9PuCaldQG2bm/zigw0fB6jw3edxOe4FEjWkxhvlQVe/qRVRkK2T/qqchqyuIHs4+DAWs4Co/3o
BsIEcZS+RuSgvXi5gQcC9QP4fpofs3QqkW14/rozMlVOr21vBBfhEXcdzTv1fwVqQb+hJL/+KHrs
w8YsYa0MQhxCNUCdV+lLHzQRvBKg+WknyrU1eN0pBql/8ifz3a0oznLfx0jrimG9iBj+PSxyhuUy
7y3wY7j7jLDUUS4QVouDKHxtaxhABLiy41ukJUQm26ybOP5ey0dxn4j9qmtMZtjIxN1v0IRUHitG
LOiMOGlu3sYKPEaPBrGhw3BIyAbakWRxmeYlySchck16R7SNcCIJwLNEFzCoc9F9qnL2pk0cDeah
MmvFWcmg2Ncqzb7J8rUKimJXFEPKsCV+MdxC+0Nw2rbmpL0ycgthBUIrevlzk0oLRKIxgUwQEVhu
fNQ6Eg/GUHDXzDKEqNU2ngLw7qhu2IR97R8wfOZ7M7W0t67zH0ljGWgnQH54NDm9NeFe5Xlyc2vP
MeKpBY1N6ogVkc85goK3o67Y+05kvZbBN1XDcwoJJIIgOd40pMNUrkSg5dgj3pZnOPEJB9AQXB9t
swRKMY9Q2hlYXFnjI82c7sVtMEfZqbzzUSUAdB7ShgPRjMo3D4v2PzKzByKH8filIytRWXDHh+dp
quxVUZrjd2LukMuAEnoyyta9tU5u0wVcm7UHXKuJ9CO5ntqGoIRvEW5IYKBe+enBzbi4jfW3csbp
0jqKGArqkd3SdLLcySUUAJSrE3JDWjaNFwTs6u7Pe0PAuYHQBBNHoJHi5kClNTNcQ1LttotmSyt4
fXkWCjfd9QxP12E5fe+cdriSWhzvg0hWawPAoMi66iVQ6M0AL7KWa6k7p3Oa+zEVpBjmDCo0WMGP
IkuMhzTfCRHOHiJozH1dxoRislscyQ0ZkNGwAMWD+6OtyHphGuI8ZzAm3an4peMnfEo0s0TwK7ld
ckTf0nKDQ9Na0M4S7ZxGXbbuPb6gnvrFpyWrX4XFuDtsSA+VbvQca6mxZ0B/NlEVHqygKjnhxXcz
tTuc8OnvarLFrXOsHxhv7MPAMRYRIFZMjbp41cQy+yU77+BkhvwMghbJzVAVuMqVWtW2DQtpbgw0
9vSj1YMYzR1OKDkQibkuI7IyJHy9ZSEfPfe3nSfVHYsTvMHOfEs1mWxqUGZHhufZeUozaz04/IHX
dEgZhSMA2UzCtw9OW40vdKB3kgg0onSK4NLbaXOPVU5AMd7HLcoU8abFYBOy6BPvKUb6Xt2Wsz0L
PIeo/kXL//Szmigz5m/NzejTtsTOK+J98de9hGktIW7q3Jh1Y6y+lj6nNd+WlniZJt6aoKEeThAt
cWABa6Po94ZetpgpG+/dkeMWhfj43QmRWCJu045aK35pdk4yoqtbdyckIMHEcnmmiIpeLX4ReF7v
ekgwD/Cud5Ulw7eJSN71IJPpBfhUve3GeBd07cntbGuNCP27jTKFJnQDTMoV0a0NjIYDrFPscyjb
a2T8LSrurHuNJAIHt4s/hxbRl85mt9H96cY+8VwOJa2ETolHFnqog12327eCRLRU32qcHK6mGY/E
aKQMlXLt2yKr/+oTjMQqgV/ukAa3WbbzxuFGQzHboQDHtt962AmSurVv00COot+4d8caonUKDn9T
ZgQTZqj/r/ARLBIBpt/L36L439d7RnX7jpgAYspgTyRhkpHcyCgw6fEzGT0E/uCH1WDNSwNP3HQT
iJ5u1CWnMkSMwDnp8PHpIIVg1rUWodPR3qVsDKYPwayQ6NP2M4EysU5I6X2xHBwKQ+yzOkTmhxYZ
jHDiCiAR3CdvGD9tILtdV/SHriE0TplmcMvQnd1aOkGJym7lEDfb3qrZtObNAowVrHWR+7s+Ns3j
0Jk/olTDI11ye6IMzD99YwPZz/gwbNCJRPP5q95u8vfQJwoxo32FcycvnoFnpsS5m8OJJGGUYyqv
L0mQPZKgrqB7leXFbbN6oyHE3WhlCpfYH+yT4OAN6jyw33Oa5/vKJRcNLiD6Bsf5MEqvIkc7JYfE
VCncsRhkg/9nca6I2b6SDeSp8PEJzlh8CbOAUK3idFvYAkdcQoKNa6iHnpYVoaT+Lxsv5SEI0R0u
fZB/bRFwJDula5fJVvQnB7FPjdKgH0nDSOswbRG2O88xUpTqbqg+fOC7CY2uWvfEG6dWLIseBOF6
dBHHFdl0WFryIbT0KsG1F3IciOdqMS0q6zgGQ7/2CuIMigncRT13Ns3IademRxx3DLtZi9zoW0QE
Zy/J59XA8i1PwFdinANOqjXtU9ToCOH0ltMfojcYEiuDBtIjGZtvvje3t3wkm2GQEAWzVOWoXYNH
nrskZJaWWFcETOwcxhhEwhfpS02V6ouQeC0QNia9CGI/wTIul0YzANhkur1xjzjOSVp8t2YX+RCY
CCLhJ7T7iTX1lTk+w8+MvCvQoyOb/frLj/O1Flkx61wiAv3SpVm2USRNvoqgeHUlowakJd9dL6Ko
k3Rp/oey89qNHNm27RcRIBlB95reyqRUUqleiHJN78mg+fo7yOx7em/1QTfObmwiKQklZSYzGGut
OcesKkQTKilflpcGCdwWQd6RtbN5JggjvAiZksXKijkJ5Bye6rjgtGjW0bTdnsUKzfMQha8N787W
geG2i4ZcHtup0C4R7BnpYW9dLBOUJP4hmZI53zZCWwwtivZVbr1orXVMGzU8atguX2zbcZg/64ik
G6gMLeaFpyKXaGzoDuvM849jFo1PbOsxEyrLw6rUkpvF/W7vOC6TfrsMDnXfjc/30ZlPmg5p9/Vw
hSRAmq2HwoK9B4FZ7jRuF5NF1RR/nnbt1H2ZntAMOVcDmD3uQuYPYeQ5V2h/yZb5GF6hDB0EHjb6
GqB2LhhTM0yx2KpIrKKO5BvrbNH1Im2qCHmJ2IzOnV7EVmIVYbQ7xwL8AyCNXWKDFmhoBz70i/tJ
N3uet0+Opm86qHFSBmBN4ABUlPE34YZXS43iFzfdq4wIU3QKAZmbd8qv1I68cvdB1HgOc5JPVWmA
E3MY3kMQcG+aTvlWWqyOXXDM7lV1gPLIxULMLyxOsg/jZx3/DQJ7XW3zTCJ8Yvj0dn8UI19alnfD
JHaqDMioxKRn3xI2/Jul3F7+jrQPoFgE20lFvHeVAb2e2VoNr616LQp926NVhbxik3Aea9GvclLE
mFWqPzlQRWh6eiwYqvhq4nHdZi2D3aVLzQ5yc399Olc2++XOY8QBsiHuJqfB8He1UTVvE0LQIzZx
YlBzILNRP7WX2CTAwwr833Vl3krdAao2Vq/SS3/Rtkm+Y4n61Q/VLumN/kOzAeIJC2bBWFU7Ro3M
5IcwXodOvOl6P31WIrReoDFi0mkHfZ8XtvVCCMiPZcviJ0P6qFADnmr0SEzTgmKnEWnUzyAIL6zl
gRQ+8sTIYzCHCSE/Ffa9a6YHecfFHhHLrPvqPaAaRx55qxfTi9s9lYIAkNCe0jfKaV65PK8fu8qo
D2bcnjuGOhuNjfdL5fk1oEyCRqtZwrd8LVC/naLbGo3lvOnQpXdM+t4CLGc48irx7pnAc3RobRej
SykrqyRDBhqVAk4lg2trHgrhvIaQsqxqED3iq0KNc3Opv/fQDc5B4Q6r+Wb9s+8//C5gYzfO0fVE
QTvTPu5Lmj6ZqejUGon5Mjh075MU/lPS0oSPsjDd4VxPNjq2lmcqG4SLcx1f6faji1blrMom3OpF
b35TMeFaXVoQFofCYJgFGo5tZ+vBF+ogltsEdjJRBOI2ZoUOmlCRKVO/GHMP0yfqhCmWkhssSA7k
0JiqPhqTi4RStzNyp3uWdc8MSZZXUMTaxi973EuGCzr0/tBnWAzHDok2Gh9ZR/Uv1Ghwm6p834aE
LKwNZrXzJ1EnIRHbyIPTlfpDxSh/3xO7erm/gKDCPPjGCC8LdMJ3Z5AF4qi2yeYlJU5u61SN3/rQ
2uji4NGJOX4S4CcmxMu7znEKx4dMS5DNe+a4/WuW1DLxMCyLSc5secq6ob0NbFIR+zO465pbJmIq
p9LtVqnn0mNa3loP8bE/S5AW301DGtxGhsQeuEvzOtXbNfZqOfNsnRUBUOIiZRocEmaZ90dLIYTb
pWFHXDbPoRsaZyJwX8FAwBxY1jaQ6nstDMe5bVmeuCOpF1/P7WMQDET2GBlqi0rRyrUDez2FfoBl
fyJ8sVTWDx8hn8fd9Isq+69N6gLayANn+9e6o3xS76vB+TFZWEWU1Vk3UaRktZDV9s2R4iGKdZJb
bSZIhcC0YCATanBhEAw7lTeRCQgcRubggBiJLc498QvIEglPAYzHOAMAmYq6mZNnmks6Bh11ttbs
IhO8M/+49tBgDWZvTZVPc+GsFXb2e36QNxaWMWIxuCeRcfG3b2l9ff+Z5YfpdzH2BflSGPDl4im3
n4IwpaPJVHyLjJOgLz229qLQhgveFqRZNKE+uKSw/fqZ9ui5sfNIT6xkpkE6I5nNbMb8JsWv9T8H
p1REsDlbt3h0NQCVMW3GR2vWRKHUJ7/QcPMvqAHDFXO+8IpXyj+3efHNp14+L4c4Mn3GC+1+9Fls
VUh+ulH58ogThl5ky869RrLwJXEIfmht1notJMtoOU0c/as/AE3e1qABNx4Jcx8y9tFnIZ8cdc0/
prNsBIcmCS9xO36RfS8upYnYI65lvyf0Jl57s+K/ydRb2mXere4j4Md64x4c1b3HUzmcEsONaZfo
+g3awCo1aJqbw9aeoUl0YNMTF2SyCqo6fNEs9Bc0arddG9vnpZvsOBCdOjzjXI9R8wA7QGQOgbID
2dDRqBjGm0qSze4SniuUS7sgzcS6ormxV3X5h4dD7tuo9Vi2NWfOXQan19kGIbs6DTXUas7GGKLq
A93VH37K39Kn/U2vyxQuEiYPbJiQLLCPVVH2ZZhPNMWXlx8Ieiu+P/rrR/WyGx5Fkw8b7FbVO2bi
zQJD8FrT3qb1kB67Mq1p3/WbwKCPi1OgXzWzUh3oDT1w27c3Wa5Yof923sly+9JkcKm65FHrvG7j
iFY81c4IsyCcfhYjcU5Iy/UnJyFcUAvHbBcbiHSIxa0Pg96nq67BaxrUHTG7BCD55JylejgRRGME
26Jjk2uQUfGuVw6Y70aNV5JW4/cwCinyGQURHlahjQWl7gXJe+nn1Ea19NhO81N+lf/ofDffl33G
RMmrwYLPN5Dl0PrBa8mVcw4S9eeXiAa/tSEj/dSbqDJDElNwYiSX5ecTh/HA3RvWhlyOBi3Pl9SK
1uhqNqSSToj7k/7Bti2FUAfqRuYylWTfk2zk/DU2hN/6OgUuXUMzzLH2Mh+nbZfQ9GHEie6wr+p+
rWxcR62fq5eiQcNjWg0flaHeLdKP5dDOrjNX4BiMs2Tc5d33+8SxB3e5GsvW/VVaW0kn+XcVo/Pi
pepfyRCGM6Gb0UEb0Jd48wFUnrWZrIB2DM6pJGfLUI7GYwT7/2jSkzylAVqOvlPOt2RqDsIIs7fa
HAYauoSkZbixT3oFHQXp2qyRc2IH3Z9tn6MkoWvU9t56OcW619Tc+s2fVu7VuyJOp/OQ0hREfVww
xLAbACndxNsQb9gDPxdu3D95cc6UO6ITIwkyTDRWotrMMWVWoKFnnGAjzXAbhwGxtK3ZX5ZH4XJK
AGppquyZ7rl1M2ztmwzSfevdmkoXFDEclCins12dXIY960oU1DYL4AjH9HOC33Vfh0GP9KswPkb1
ZE62+y22JiYv9nNbK3F1mO5joMH4s+rrJNwtX9TCOgRojag3Kas3WITRj6qOp5XupfnOFOkA5qMp
TpkcsSSnHtW+JCFWEVhWmUx1pACRBmdsb/UDoyLykhGBfSSa6xwKE8NZVNrJ3k87OW0VVv5KsmS2
WWZjWhuI964rcWp8f7zaZo1bMBbT21QToCk17XcjeY8cGr9WE/806YKORY61GMf9u1cAnOgzgnQ6
e+Z4zsPswIP9MTjHFrvuypiZhINjgPecX/W4tZi2MkkZ65JqmTH/gyZs7isKWJDplBSXfdycRken
CeiocW2rNj1FjaPDTU+3CY2KF0E0wD4oPXtNtfbDiAiVXHU02Fpy3k5TKZune2eoNO2VmqmApK20
2N9mruB8qvUIb520EPs2IITNNFV1xt3Mq9eigcdCCiGn0fRdUxgh3Gd61b4t86cuDaJt2djRRiaq
/h7l1tHq8ft1TLD2BQi9/dgHwxFtlv2kjyQeKsOufoHfs+ocZZmXepeiiCY0hlFxxLvn7vV8tM5G
e5sN8t9hLPubCc3AGQatOI7mdGzAWp31hPFcHT9FXdlzQx3aFzMIHkUuhg/uUmPtomuei2aEhYQU
9YQ0ZG4ACVGYPPH5UUvkdKb2eTqBoMcI+GYW4TnsQheeHShFWlRBgWMJJ1lNT8431ynj2+e8U/ku
MOzomhiEVphwOVbYYce90alitYyi0UeJS4+QhngJ3uSAWrIfguJxWKdFFN4GqcU35mTsvn210YiC
xnSggtfloCOYxXn5spw4OOHw8BhyF1TzdDGrxMYpFCl4CRT2O/mS1jcjBVSk2/9025rUax1FNYAl
8WHXkXivS6M4aMy1uRNzKmjCrxO432cYpxdIuA7KWqSz3BtHt6uOgTbSlpE/lpvyAsmsCPmFGTl2
d4Fhp2ZLIXbllT17Yhcr7DhWPmDt6azPgCRjCt6SypOPg5qqg3LaFLafQ9zEPL3XEsc6OzGKlOUl
M204ULIJN54cbssoHpd6NYfZRGgebjh5xLUYqvNyRmEU7e5dlvu+1hG1PBez7HEciZw1ZFLsFuO6
rRDl9rb8yDTz2zKVDGftaKphvoiDFKNkKeS+y+cA3vmunGIrtNPspVbaqZn08iPycoBcmffQjdK7
jCqOD6PrNsfc0KpNZSqeCF2kqiqDd2VDk4vkxNwp19xbquvbxfEUwenvVFtemzR60qYBnr9GLpPr
N+1GmhPDKqLMuAnYxR/3Uxgv88C99y85xMsJ/+xb0QlkmWFn7e9bmoLEo6XRPWWOuwYdpe6N7mmy
eSIEEy9dnV7UGQy7fh/L6LnEJ0NdzJOkTVg/IQOPUXhdNK3K6N/OD136vxd/PjBZd/cibd6U5zO5
cGKcw54Mym2ElKgxeurOPHlszYZaI62DM202/Fhi0jbQGdYpGUvHYS4zslSakD8yQTeJnrYbh9oj
aM/qMLZat2+cYh3NoK4IHPKqdEZ5wDj0xXbnwbTWhq9+CALLQIhcY0bLI8azY5eWckW+l8XkwJ8n
1N3kAzZelTVTr6xx3+9isDEK021YDTZRFcFxmQEYLapCnFsIiIypMLZ3KmUvr3MJoBV6+TMiUi8g
Eva74b9RyFyR9cS/LLP9jj84/pI6xDUxWIo291uaN2VIkRq2WQ2F6k8+VE8hLs03/t0TqTZE91RO
/SUdezgNem3/JnfKcPDTTcw3Nzn3QjxcxJ2cl4PqnT8fOb75Qotx2hfUCdbVDUkW9AqLxrkXzQi3
2QFS9uqt4wI5LOWulZRyl4Q2w/bI+gPPgfEkiy7G++U659EW77EZWBdpghyQk1mhN+r959rLtecY
zkLusAW9vyyoHGjnG4X3uBwQ+vh7zIL9Khv8P7+2fGN0UkyzCDPWXdh/Y+VBv+5U+TnJh+BhKXYL
MMMXw8JkCxd0mR0NZmI9RymG4xlJU6WE5IFbRUft0Vb0bHFeHumd9TrCYakJUgQ1kBQQUvHVGu9m
Gv5utSL4TfW6xlEClH8acC9iTYotFI0o9/tNslid/chK1svvFF267poUDBC/fdspxid5TnTT6OXu
6t7a6cZQB7WafStmVyy1APaavDHPVTbAtggzQCNTdsZfZBWr5SErGZMv/UR0vbgqWDH0YhpyEZCH
VW4+UhfJYZv5brb2nMSGEB6OzpoBF+auZtgOlDISXGsfPi6HxgzPDV7+MwPGEAhd2+Y7bED0Bzuh
8U6lbYIOzB4zZ9frunpwwq491c5EX71SD+P8pTDEnx+wam7aiTxrhoUrXasvVaTGOU5hvKgunQ9W
s6pANm4Ha6y52zFgyKX1XRpasSp07rYBmbkHPQyYmDQTNx0SM1dJZhfkzyP4pax7MjOpzozgmPXO
DZ0o6fy1XqPNSmhnvMDMWUXzKoIhLLggk/gehOhxlrO/vq4ZAzROw1kh0cENV7pzuTWKaN2UiYve
l6GDRt/85xCDtS5r56fiQRjzFRzlFreyzJlh3maW3TQneF6EQbVPxENML3yHNiF7gSP8VUd6RNv4
5wCoZO2mbfeg5xNQGz7tQsnCXCHxK7eDFyDDmd+1NgYUGWtJAMIlsx5tO2VoOo9EzTk+qlEFRNZ5
jqjFicUQbd2Nvb7q856KshKMFx0xotgw3snRDValXWLyxf+1zYfKZUiNvCDoKDjsiW5Mxbzu3HuU
gZ6Rb4ZMFFejd5tbbDDY5Po/0ra1tmNuMP6fZW2Fx1rnRyUqs44FD+KL9pA76soYwX8bqH13AK5J
j2ii3aIRd8f6FhD2fVwEhnafH/P0wHx/+NpYtr8xrOJX4GrVKZlVI22V0NIbc+BVrltsPEPLrram
XUoGFC+VE36vDMO9nxk6ggwXazpNMr6ZhNFwRdr1tpwtB4VEzpp6+bicOZmxHVug+7YVwdVK0+G5
HKo/DFrXMcHFDI4ULEUajXpGv1s53jXUEIRV7Pi/sR9el4Yb3TKt5xDHsPIzzVhVPlr0dR9q3cbM
6VvKhPQolUZHaUzdKXKsbmdCOzOnPbuylOvakufK+egFZhiCZ/hFrdXb9CVn/lrM/IEFi8lelqPo
0q3naXL1o5TeO9bSFHtcg9ZV9/tr62Zf0a27J/xX2U4wb10RHBrs7cZP0Lxn9dPUDvVTp/R/Q546
FgS8/0IbStf0AFE4UuqAcN1PhLxoMEwaGVwsZjXmT0VYAnzGJlej23xKnS/RPFOZmAKAPE9hACdf
I0eDwTa6NmHavlhlhnfoC9d/Xhb90iUfBbOeWC1f67R0H1j1Q+GrFos0HdPlUSEH5ivoYO9mrEEU
1d2hhYhoAtWHvLcbnDm/3hTvstfivampp3sfPfX7TSkJJ6zM8ocqMibT48C8F84zPXyESPF8GGdC
q+MmzglA1n/oiX2bLo4VN0wrLT45jhvH3LuRP3UwH2jXluwQZ18awXH+ga6beMpawFWNg64/lk9T
zniIQoI4tNkAnQwExdsorbclGrAGesSHaVflqiv88RV1xKbtM0FAd6nvW0gx/8J+/cw2tNjtCQ9U
u+W4nmvpn4jtA5xdMVQB49G0pc5swo+8J/O77BEsTb7YR62pr8GbMsHEbpL2qTjrowuJjWBxosHz
+KKT5b4TunVwItNFTQKBIrFSAT/A9p41PCJ8tPr8J1R/KB5FSWYuA2cUEcxkCnkYBqu+RsmgtiyP
qConF54aVejFzMWptOgqBp5GSj1y7VVhJAYeVg3BZIir/J9fCdP2Pl3EvBTCkJ7lmBLUo+F+einQ
PfGpiwEyAffXRHtePFYIP8otkRUMzaA4P3R18eEmKGDarAHW7QpaBd74hAE82Cxom3mJOCynLp+F
M6qwYeMFhrFySbw4LkbjoUYNgWWEgDBDe7N98KV1oTEZnk/9stxJab5hxZPECkbFOp9Kb0OuNxsq
xkukf0bwpwqbYq1KMaL8/+AT9vDfs1aHlY3p527isDN5gyYgH+5EElIsshoCD6OLD98Yf3fGrLOV
DvK2mrSzckIxjEY/vIwjQlG99eWDS7rZvAq1tfZLdP54WGjy8BOhNfResSE06fcd/WIw3j9qNpnx
yyHXhmmnCLLA6kyQFYJfNK9hUbxj8qCZ8ZJhX/yDXsNqtBvjV1naz0XTbVFIph+DRK9cdKNxmcKh
WA0u0aAozlyUE1F+zvTUWOWwOm6ZjFaV23u3yTgt5VbpAhdjEuhslso1jrt0p7RKJ/QwjM5sc20m
Expdw0XdTm8+uKABg97Yh/ItHcFsElidPmdpaO5kRrp9yZK1ixzxFDeBeh2dRr3ChyUiLGsedRLZ
cUanh9Q2oFu00DORaNWbxdJvRih7PT02VsupQfBwUiJ/14tRQwOFeVL01cWzxyNT1+B5aP8oGGhv
raXKykKIkve/0clq3mJXlU+FSyDp2Fn6xxiGGZI9oADckXAPFP2v5R5JSALypWV8Ym/+gjvFZfnT
D8EbawIhpjtk6gFluLPRK7c9GWihtkzdvSfV+V9FMr7pVlzTugofM9y9H7TdHpSlLlpbPtYQOF8j
i7egTxC2lU2DCsnqv2J2fNaD1H7p8uabEZJOZYWZj5t/vriWc9W4j65N5Ka5PD/XGrTtYns3SnnL
yjZZ2VjTyNduNskMqmKY45+XR3D8oa1NNbopjza56zoVeX/AlfEd4H9rYIcORGyLOhgZdwNATYdK
AfuOgMy1rn7QUq+ktZgBUfDZV1ZJ/W6xd9K14HcMfdis/GdmC/ojgZLJY11gkegGbEHLi9hxHR9H
eicrhidwQAewkQvPsgujfmvTc2NHYuVcTgWqHj1o0pVsWzBkScEGqSiPlWXSuJLJrvAKHSchSMdV
EiF4IT0vOceBZOZQ1trJbQNvrRlUjajxyqdwBjxPEUnHTnXTCoiogav3GPSqlM9S7Nkng4ydc+3n
zjN9VnebjyROLqd25drPKumqtRYRNWoaKFKNItZObZIYFxx+3tbOjXinM6DY+lYyXJGQsDxrXwik
UxOI3zyH3hL/C3xbfuaLs7Byl5nh9MRBWXDcWHj/g58bBKHi/7AeJmUMsC+RvGmd+zB5urOpnfRH
bAlsLXNB59Mk25ik82wNUWZbh9yV7QLmqisJr9RfoN3o/RB4rAyaBsWQ4ezkX16Ujr7Q09ViIwLB
fIwavXsGIXxYmltR5eeHVmsZN0f2N5r24bFJdClWTkq84tQglJ0HDvVzPKBOpZxPt9jrnOui72CC
lfzbi/K3qBReFIDQpIu4yFQc+xOQvEmq1jdrEi+achrIKnUa8N8cosmDcYcTde6+DX6ojoZX9Cth
YrxvvNA8GjZm8bQZwEfTS8WvygQujZ6lrU5Wrosvy/d5DQ991p60loxeO1HJZeRu7FjN02IeiLKW
mfU+0djIsC9J2Qk5tfbQMWxvcJSRAPlU67p/LadiW7H7vgvnIt9+smI9e2P4F25iIR7aDPmnPRgZ
GlCMxwh7kuM/35bF/3JXdtibWIBnTHYpn3MADCowU8yvU+iY6CdCE3dqNycAOKRap7oC+B2QO4II
94F+VMm9tyOMqE+HJ7wwWwDjNhVMVpwXDFdk1zYSOeEeKxOo+6zwUsr4Y3Bj+5Cy0CDJaTyUDzNB
OS9j8Mqd/SArciU6aGqngCSCQzEr9rPmyzRXl3hl2VmH2zQrp90iZE4T+C1F1w9Hvaz/ZbdmfiZ1
80lyXAEYW3LVkK726aJRuRXj9iPQyVI2rFoEYBcfktdCS10Ognjhqau0d+WWv3TXJ+VIuOM5nQMP
7gkDLrGGbryy3ABlWTeIVe35iAWBm14DEV3DvvSPvZ01F6UN7b+wtMXnOsGy7TkWzrKkA+VJfP77
afvZHQTSbE3tjt+1NA/kT5CmPUNcrDLl4D3XA9NSzSmSrSIkC/LgArCu4aAPMAQWBaecn70MmUrX
siJnuyp1KjKGcyxC56kzvrjD5N5UZQMfBBNUFjqS5QEEHc3OfVnG6a3Q/Z2JvXVMJSu8IaHLGoa5
ixAwnw1ljed/vorhhf99c0mBxP5a8vxRv35aA43UlFx8c0xPjT4R/k50Xg5V3/z56K+vWYoxJVJa
9GOhh5e4tYjtwIj9sLRFGyOQu1qN2TqL4ZGHEWvkwrw3uZxPKiYiYvbrCvHLtqv6tpwot5uYo/mY
6+fv2aNdn0RNT4kMuuJ4bxRa4MQDTMfEHafGo5v2xaY2S/eR9wz2RjiQlNsEl6yNNH8lfRiTlvuB
nSc6LLujPGx95FZIzUIBQ39IuBedEnxuNEy7t1Try2BFvkATQhzLUvtLw4j7a+fY03ouVJ+FBtCl
bz2IZjUR3KCGoNYOwboPTHFSo/F1mmZPmjuYB6V19aUdHqsuGM859/m95snvy5YvYPj7HB2X3aCo
EG7QrEDSNPctZJ/9GLEtnO3e3GY18s1FLrMcAjbd1QrV5HM1YD4EE9rtgKylFGNd9gpr8AHK614z
I+kdugQDuSrrcm3hnsL76BkA41qwjpqW2htmmXsNNsxdd+OGch2aJKrpE0i1fRay18kn6s6lZZL1
89hb77z1kvulyNs41hYTtOWGZet0cxj/M/JGQKJhy38uuBrWflQ1XysIzoI4vIO5iLFiEkROGQzr
63Lo+9bfDRnsxqYqmmGFhBFelM9dxOioSaZU/hRFP2VrYpPUOo/tbkeC5BrEXg2XRoU2V1FGy8gd
jncTp8QDe0FPDP5Z6mcKHjy1ZFfvggk5dx13ycFLG1Y9R7ibDALcShfE/JoQsfyebPAM3fS/rYTz
5+U/Ow6sJI4huCk4prCwen0OCNDyJGl6ckeTJWiiyWGaMoyYM1SC3wtnzivH/rGYurNeDBgcQEtv
Gdijm6ZZOMZ5fg6m4ptyadxVOSS5LrA2RjY68KvMcr/c+xcxZ2ebf/zzYrCEF/z3387aZ0CAItmA
ncjn/ZCSfWSPZkK/IYPmdooARp2E1N8BvzUH3Y7tTVEzwVseBeCZd3Fm+jsjHbf+PP4TbCofnMAh
IE/1f7jIEfN2QEnOBvOB4b+59Up2UYsDLGUKKmGzvNqijnEY0kAhB7pZGaKGsd/Fv6qGjnEpQrkz
kXWvuPIxUthZfS3nKF0Rd95q9EXyb7W2nGvp/3oJHMNgORQm/XxCcj4HxZGd1gfsOGZPrtvtUL8m
l2WXYr/BpU7f1Zifu6E6aG0W7rPB+66lkXzIVY4aAQDDWs1Gwd6JXyjiVhGaCEZlafpEUVKsPKRU
ZzT49m7RH5a5DBibQ8z1cyN/8lNj2BihtNeLkHB0xlOZiPxKuraoCI0PTWy3AxhdOuYqOrJzatbL
MiC6tn8amBPN+5+xyS5qJJV3wLtr1vhpaedZ18HE7ullrU/0wNRcGZqvxoJLCquQfQY6lb0iC9ng
pHjAVgQcDqonbLFpWi8UKVCWlz4yxAM+neS5C/ydajTrtZ0PXgJmNIrftLj+Mc4ClsZO8ffWYbF3
CzZjWcxftmwZrRA0xOCClErHiL0Lhkyaauk+w3FKv/a8qOmGWVJnpTOxhnneeuqd6bC4rxepcm4S
ExyiTnDn2dUi9mY2pu1yXEfrXoBKIHhxX/9S2LxwHeQMJR1BNaKqg19oyZV+o7kt+7x4zfpiWoXw
4X647CTjvk9WU1tdNMBhJ5+6837A4KYdtDG7iNwuNm0l66ey7MmklxFJU5AQN+M0lmSGEz1s+qV3
DNV0kJVMSRsP3lovZwJ+EFbPtgJ27tcRxOcmssADhUlK/7uIN1UQ5h86fnKoiw5x5F6Xf1S1vEXu
9BilzMpwo1XrpHZ/L/qaYiT4pFZ0Yoy6OoBS4c4z3RXYVhF7L4vy1PVN+61DgQ3reiwe+l07I7Ta
fMS27fb8ctMwD0s1Elakdrsyfk6TLjz3U7EZVJVAokLYatipBcCkfdNJ0VwNFWqrZZTNhph8ez9h
VfO0IN3Ws5kqkMjPolqtQk8URyOaPTguQkzT3eSV/bCsun8uvXiw4UwErryhmlUPLeINsmaHr2nc
ppcWFuQ5to3XIqWdrsUu5jDQIYd8sFGFzLrSYm4GBe4kjshY4I3UQXuUVvsDoVTxWGR4Mck5zTcu
bazDcoF0eQ8SqVhVRpcT8j0PIYKofxYW+YZe/5wXTE62LcCSIfe5L4kxftU69gIKec4ynOjo30Ik
bpihq3bbYNMT28iN8rtknBiL6lQW5h+LkNN1COUW+mDRmUwB3lLrnycPjZEbBvLEiqi9pCGeRs8b
vxboPf55/ZZ/38uRSsZO2pLStfjfp3tPj/4E6y1NdczI30fZEpiR9NVW6btW1+xTOOrkykehu0kS
f/Z2oPhEU5YfEOITdBlhhvZ1JzokSm93DjjEKx6c12VHHPuuxb24h70S4FBfHplw3vdIIwfUlHPg
6TAqMKV2epP4VJ+RqL5pPRbfugntdzfIaJAyNSfZ5G0E0nyPYdIYBehTlVgr1ZPSEXnZH2YzZY/5
8HW07XJL6dWcke0RpzI/Mhnn7f75NftfKhfGAp6OA8oxPbLGPr9mQekEllIJncvcWBUJaEClIWMK
8VPGBYTGiYkwsBBLwMeK5dXwvHSP6JjASVbjyxjFX8VsblGhI69tQRkX9km3t6LkAZ1ofAa4/+eB
zn981kb/7Z+fgf23Trmj6+hpHJfRiut5n9/12KUDm8k+XWPLYJdRR+7XIRwitOjWBwFr30Sv94de
iPzW5Aq+damvymJon2oVF7dCzqS2LEI/IfOtzcDp4jZgCi3WgJWvouRWRoa9sUclt76na4cxZKy3
rAR9MoONDP8HFgHj0jltcUrleI4tj2lm5X9HHk60Ti5uIQAbchDCfeMKchTwhZ0Y1jY3YmReG9xs
dpQfTK9xPmxXh0GH6vIxUy3J0bK8DSaVUYTMeX3fQzW0ZoIEj00rcp+QlKrc3Dda7WT/XERiy8FJ
vTnsh8AWcg0Ir5qrumVahrPnqxZ3/T7PsvCsiE1dj/NShSHp3y4t428dAt4YV6ASoLkkdHYT7DX+
o70UzXRZaZcQGxlob5kgyC+JCI7D2P9U9QT4xrDrL24ofjr98K3Xw2iXRkawKR0l3lFZrjU/3KBl
ClYJuKmXMa7EwXLYx5tR+y9loPW3ThguJwp3Zg9oBSzn86fAt6upzElRpTHKPqufJ7ez3SeYjBIo
C6fS9Yp936F0a+aAG+l4v6xGIn6bQzeWQxuKcKXnzhcivejswSQ7T0ll7LH6No8T4shRAbnCsV3H
Tz0AO9qZ+jpH6nONZeDspylBS8GZqxmgW/KxpZA2MbrhC3twRGo848s5co/SiBVfMVToH62YYald
FIwuQxsjYV/X13rA8ZcYuKTq+WVkZdY2Ke6Fw3KKkulLRC/jqrtte9Q0c/vPn0VzXi3+e/vI6+iy
faR7pkvz8w7abKiOTchKXFRz/Y5qJ6APW264AMNrV5jZQcOquVZsJldDP5S3GL3KAbM2ZVzevBad
r60X2JfjVQe0ENpx6aHH1plAFj7cE/BFYTryFve+c/xzEQ0c+ZST5rPOkQIc/u/PyDKk0A3iOPjv
8zPKtQI6YkU+4b0Y71vtDGt8200hEZZ+i60rTwFB0hY5pgmMlmTOsuOtJkHrOYzSaFtD7FzV5aSd
xKBbHxYpbq7ewvZzunC7VJT/j7TzWo5cybLsr7Tdd1RDOoC2rn5A6AhqnfkCY2aS0BoO9fWzEHl7
mgzmkFMzZWW05KVwQjncz9l77dBayyBl2XecvqgmmLhYm8n89sWhfNia2ZoqaATTVzQwwJ8mxIb1
5PqRTn9Lb+NvyLTIHenwsgfCHy5Ui2xENwmCn0W+6boe/08i2LLN0Ru/dYGgvHb9cNBlhKEsMOql
PRb2JfmtNNOVcphVpGdG4OYcnRZ/8Xzap8+ncG1V120qK46pUX4+eUspdeemPjurxW8Balc6i8SA
nMnaP98fl9dphydEZiuesRAxaRufJXE+bmk9aQhmih2Qzgj5mtOfK7YA+61dkHRnrmWBPTidHeBS
IWTeH1xj7YRWs68Nlq1Hocrx08ofoLvOUQi9e+anCUo9ZbgrC8W9CCf6SaRBRN7vPpEUMvPy3tZA
hnjFDNOoR32ZGk5wa82QnFYtk/1RDoJQ8hr2GsG7qRrvlLIVV0kHAUJidkY3jIVstiNdkGivroY5
xn2szW+/hUe0j8CtyNDcYQezNkAA9G1pKd9Y5g0XUpbfwsqyziqzfzr6Rd7YR3J0+q0hvnhOqJCf
PPqElRr6vPE3dWEK+1RqQKz06MNxAkValMAlDTyXgcVC0moz8km77AcuNJifR0ecIvNVP2a/WbjF
pDpzZTYMFrUeQhC36v8+12rfhdsey5onZ68bFQyalyr6Tltucs2xyZFRmDji9bFQmVUDhcoGZTp2
rnozu0QsyZO9DNMKn3TR/Z1+MJlWvzVRhfkxvg2pIZSstVK9w0C17UDzrapB11dm1fesy6yDsAPe
+n37eyoCEMuby9Ta7TFnRotluDYop0VeCYBTnyZ5nkmdBd4clGaZpH07ZdEgwy6eaT7mdAj5tgps
5IVo7R8ofaOLSIj6AgX4r7aRl2OR9TcJetoVS1FrDzptumwluyXYpI4y3ZL/kYBahqJI8RSfaAqI
YmLXh607urUkgdfEzrRbXEB3toyqy9Clmqg0AuqO6UKuRaNseEZEeg2JxzjASehZRwCun0oQNnFR
O8+pBhwzaDCku8tBK/yXrlAoDdb5d2es7n3z/rjeY6dG1SrkkGeJciTtkLq6CesOtdniaEfKZHWD
THDVOzNje4Tn8MXbxjl928y3nEAkQcXC5rbTThYY0B0cWdh023s3vZNW8a0C/7drBtIbDUqOC4f1
DWcwWLsoC17zYdirALEPbqUVZC6Dx5J521wWXZDvu2Bw1naTNHdWFpz3hrubNK18LGrE8G2daNfK
XO1LkaTxUFEI6mz7WQwZATyxmm80M6IxgwN1GTaWje60wOddV4hMqWVvCxMfb6XVB6hv4+F3U7js
WamCTd1LomSTTMvuwKhhdcy11eBI62HQ2K7WuvaaVtQmjyjQidr0bgIesOxnQYI5IN3Rof+4E0jJ
EpHTTV/DynJSbXrOVMk91yf3tRURAw+jg9qSHGtY+hWEo6S0d5TkS49cex8ZZ+Jfy5pytappF3UT
wbzK1O4e9EHkufUAwnUWWvGh2dPP4YNWCCwOXXeXIgG9Gq7UybcONTvpRRqWxBPNn8a+OX7Rc9JP
32BccPbXhDjxMhbGh2WaW/cBXh01WcRK3Z5XetRAQVfjVTK05rWUza9W4Mk8JmLMhRkid5SdYU7c
qhMQkY3KVoDkepntAoO/EOzW92xKk80R7TQp+TNOaPuKTVeyANKYbz5///KyPW2z8EYR5rzdci2W
R+5pz0zV2Mcr0kTc4QbfI1vPYKaM8XUzf3BMqDm9OsD317P42mjc+LoeI1wfmnZ5/I7jfwIMRNOL
drOXCjD0gxHni3yI5QaoU37FBtzYub398/jZCMNpZKG/cbEUssKsjYvKvAVdHbSjcWXUT0cZ11HK
O7qFs7curfqynHICfdmqHXduJ3s41uYRKAQTsI7q1HfgQpd2DvFQVzaRIruDTaAb2JswI7WZyGQc
/Qjih4SKSavYD6g6fsUolV9j6P+Rr4DUdOUCR4u1btJEPCAzp5bInpPvaba6yI2NVThimcqruqfD
inX6mZWxcYUEGu0WIrFVRqNjl1fYxNUOguQ4UWE91h2DvLww9Ti/czXpe1DY5id6mjCAYrYOJlL7
FKBn13FkLI9ZFjkFD0CvEuWLH7D3kCZkMqSBmY7pJwHzlOvxK76Bq4C+3M+8Sa5yyuu/917BGHlZ
k/g3hor3xSX+Bdgi2vNZ5eCLemGHuTyEWg0SrneC82kCVaG4gKtMC69V7EL1LGOiXtlHPSHTstAz
qguIfsGdjj7WM2UZrTLg4ztkYMmKaZaMO4kkGCHXN8tJ+qt+bDHfyGRVt/WZogUAwJ1Nxq14SBNV
HMjT0G5D1X5RO/OaWsWinsWRCTLVTeQSBjDQmtsiNC53bWklu0qxNr1d+WAHomY1icl97O25udRR
i+s6C31KG2eXccgUqw5BdiMai4JxMZB7lYriXAEr5OWKLe/1siGCJ3XiRSvCa+r+w64ndXXR8wzf
CzcOzvSMaA05f+oQm61rFhFSWoz2YfD7fSu0vz8YqlR3ZRF76kzPb6jQsKEhS/X4KRmC1I/1GJpv
phvLSkmWfVfXl4jFtI3dpcPSVxBtdWWPRTiCkECXGltGjey5rS+cEZvo8V+5inFPC5NudfwqVK36
ohZ5vm7n12qlivPEN82nuIDN1alGchGMhrZV3BEREwandTOHSkaKAGlECOdjjTXe0+PSepg098pR
KAfANIAsKKV/7nfgBFH727E8cw1Z/hB2FyyqyJWXnYzFGVvnbNlmQ/ED74yn2Sy+A/Jzl64VTgca
XiTJQYV5AK6IMKL+5c8oZJEEd4ESJjeNyXup7+tDFtDHG0s3uph65UaW1UbUqbP2faziWmFPEAuL
s7ar7bu68uM7gW34Rkus+iblXG+Hmob28VPfpf6nxUQk4Mitthi2wCFPN9JJNOgJfIjr9MEBWnd+
/Mx1ugkOvYDMXFW30idLUg2yYRGpWH7MtuwvMHJQa58/jBU7/anUQcTNUEzsCtOGonl11w3VPqJj
l5dZkC97A5z3739KXRYHm5WlHZblrqiUXWxA5GK+uVdrS91V0L54EHpKksWwTJQShtxciGyzST2U
Qz5WnqNYfPRjF03jRP5cOMEQwpp2EVLHWBc4WqAyRc758QO7oyGuEEE76fOsASa9o3qlA3OlQlr/
hm1bWcyCOT8atgoSxmVWQs+eyEm9kNMwXQgPun681lq9W3Xzus2sRHFW6xKnbRfh9kPLhrtnvD1G
cImeXVcpzfJQpG505oYUZeuUTXxtihbQeDDCIKnJUkglrcTZYk0UgbWKTWx9RglHfLKfTXxbS1cm
WFlblhnTgBvf5JHUQ57QRAnvR1A/hqZcaZNCQHuwQ0gSf7PKhRv76TLzk0vZ23I/JA60ltRdFcpE
wK9LtUKfVLxqXbPUy2iG8uH6Dyof/kQJKsSOCLAIMfVFXDnX8W8QkVOHfuB1BulHGvs4EEBTB8tm
pqu3XarelpH8qbrxNm6dZusaYvSMosSa5bQR5JJshiw9T0GyqvAsLDM83ToUrpU77bIxfzamqMff
E+AtMkzEgwtEmOc5LqJNYA3P1qjptLyBExgWBjeka+Ymt2rwmvo0Lop66aSSebpi5zp0xQvldzYt
ZQKB2qkeXdLNV7LBZUF6rJrSsEXbf+hYLgIlZ01WwqJIeaKGGrRrYKcbHxlHzu86RKNyhR6S278q
frXDoO4RkcMUSIxmNUpaHK1BdqlZuedBRYkO03e0cc+NCeSBA1NnFStjAoNPakucA/Tgb+ye8C27
AbKvEUK48pVeW5SFUV6kzPFe56qqJ1TzXnWNZuGqhD/2yJuWerNKNCorRLqi9GxTGt/DYTC756yy
uqWwrUcxVjrqNvM6DtsXnsEfVreV5mVvoFQzxjVaz2Tec5izG4TUU9yLvC5QIyOScM08BVpoJqsh
icdFSbzT0nD8fdjC5guq+LwATOWNo/0Qgf60cho+NS/EZWN15zKb0w5H0Z3RQUopd3aGVa7bvFlp
YXooa3ryTakg2estZaEM1mxlOLTCv7Wjydl1E+/H8UU0A1bybu1bDvm1Yf2qBTQ5aPud+UnsL300
7J4wsU74SLYmt72kyGh4XWs89LAIl6oprznxvNo0Eq8SOiGo9A9aqGMctunF64APXA25qs0VXVYl
GOEBKoLZYsM2+jBAXRt/b5tgVbnFtMKGXi6UEImcHx/G/B5k+bhPhT5zXfQYS/TEsWGu6rUaAkfv
ZsTzuN/d9hUxfbYoUvUmd+JokcbiuZVORYs+hOlv7wyCFrpoK0TrGRRiIm32AVHWNoqXiGol8DbN
ovXI7YA0m+nH0aJFXrdIyxrYI7mqvIC2vSuC/Bmv0RKozWvtGtN28q/YX2x5wvJtGujFHr3HDk3D
kxF05iIW+prU2Hm+gHxLLsK2FcaFDG9iAjg8s5R8e0tCSNdR9fbVxcSzKC05bigwb+I5Yo4YX2Dv
lAHXLfUsxPJIhWsbymnaGN2uyJ8cZ0SfbDNj5tbY3yZD4oWZVLaBry+5pGLpo8NHfEfgduasja69
7PzkFS58T+sP0h/4hZ0YEyw/LB0WtkRHPBbVVZHqW1ZA3GWYa1a6nvPHVegqR+PcsUNAS+q07+sc
sXpj94vaMK6cWtvNnVbetyuirtVVaztPIU0OwpHsfUUats7GwANh3a2Hrt+QyjGuM+H6BM761WJM
KpImNTJVfHVvVuX3KaaoLvSVBgZurem3iUtXTJpyi/vpqVTnlR7dANa86iFAh8qkWbPZI4kxEe6w
chv/Xs+mJeBSdRmBqmGC2VdjWu27skuwwsBYxt0k/WwNqcFDf7GhA+AlACmcVoLhpF1s0672jID1
rq2+xsoaRQsBPpzNYjLFFjvbElwyorM50jY2yJJ1e+DJsLb0Sq9XfvLUmPR1EjyhS785mDlGzcKG
WJD0mFINtxHbzkDnWNcXAGLAfxn+uKBLWx/6Ud+HKs29GroO7na0uvEo6SbB0qyCCoR2KFyvKatX
8gDcjWSLtMhH59dQ9d25VoldFYfrMdZuAz9LPFo1r0kQ414lfQMrtprPqOjSmQlO28B0HnoirD0z
dPtFEpIU7E9ti6cjvbX9ScwOJbHK9OoZpF26SKJ+xtDS42Hju8waJG5lCrigsdRqQdLButGbh0ij
RWdReRv6EQbcmASbdAAzHofFtazojesOuceiYh0WvUwEqHhDrQEYyQLSVpUeNBSx4UV8GTfwpkKJ
/SJO1qmrP+TSAeHgQyPIC9YUCgL2pAeCW2VGtR4U0Pb1DGTr3T1rt2ETF8GPaEzPwQJeE6x3BSPv
ijXEnU0i0krprXuLOVC2ZMqIJtj3OfpU2Qf0StxnDZrmwjUAGMQz4WzbOf5j2XCMfWTfY3wktpMX
D5Vhl0eSGATNEkAfHLGN7fBXVLVkasAd1pHvthWoa8f197kgRDKgQ+kMNmWyQGeaZRqMSIIKqhtR
GLcImaE6+/FZRBJacpB6YeJMrWEvMKGNTXtNUwyA1GsTlXthyvGc+d66ES36rIyYyV4HQSiIqgbo
Yy0GO3pUjWozBnG+c8tN1oW5Z5PyVUf+oW+cpdZuWKrpgnSrhiLZokqBK0O+WGSZ9j3UeZv6wyrC
00iROKg51ixeZH3TemZFeFBUoQtXoxfWl4TDKsUlEY3rduLPBitr26xOqR9UV2MXkG+HVaaeMygC
a/yhI0GWiRy2AtzmYlQqQkhATaxDtoJ8eaxwvevpuGXC2lRT+FjR51ooDSmTcWGtC/JFKT4Q/oXD
BXLLDCgi1rKtePPo0LeWwDKF/lA36Td7cBuvHyhfxirGz7j5RjpgSwkTlLxGKTN3jEVg9AgEyLB2
m8nwEpJ5zCGrlwbey3JwB2I1Rn1e8H+zTRzoiAtXtjNSG8g0lDqajy4Ai0rZBAuf7nspM39Fmlnn
EZHHxFgEr12b3KjADyZ9wn9cmyvmaINmPj11Nc3H9ZCKC1ajBqXt4IytJySzBld3JDy8R9ThejYe
JAGsZW4pLBp4fRmWTu0L6dkQ6WyA0PAdz0somWeNoWsOaDNfpyL4ziMbrhoLTHBUY8F3A0po8Swt
NGxAoY69Nrd+JOiD6sz4ST4SJ2QctOjFsA5NZFcL4dR7V7JkDfzJ2GAFW8kSERJ1wHDfw9ZBuCa9
WPDDod7lNHBcTDojZRSHd45a/Awnys422zDPJk1UoeaM0OCgq91LTbqIowfOakRd0fnxKqiEuTAr
68mdWNbgKH2cfDgGig7RuUwogoHVvLWIFO8crVigHcgWuOQhUeflMqyIatHIvVuRyLMwE/boQV/K
ZWYr2tKOEb7xI4ZLAVquVPxyTaQVVAA6clyzyV7HKNADqnbr3m4a9MXlLm8yi9Te4qePjyZouEe1
dO5ExhOpkZm2nfBtsqtl3RMm7atUtNwTE+ncFe1+07lryzyAxCxsT4jvTR94Bm5jOJl0PyroHrdQ
M1XsKcQcHz8t5v/mV0xh+a6I1PA6s4R+Nwgi7pxeXB4rZv/+c/iP4KXglTwGRd7813/y+c+iHGuQ
nu3Jp/91V2T8/z/nn/nf3/P+J/7rPPpZF03x2n76XZuX4uI5e2lOv+ndb2b0v/+65XP7/O6TFQki
7XhN/OZ489LItD3+FRzH/J3/t1/8t5fjb7kby5d//vWzYMMw/zYiKPO//v7S7tc//9Jnsf2/v/39
f39xPoB//nX3nE/PefT84Udenpv2n3+Z6j9ME6m8Y9Ow4B9zWbx/mb+iu/8wdMeilUl8MYLvuZlJ
JGwb/vMvRf0H2EyL/4b+ip/k3qba3hQQt/mipv3DpjuOB8/UdUPwS/7677/u3VX8n6v6b7nMroqI
+jl/0NGx96ZNDGiJlqrl4j3VqOa62iynf6MMQM4UWL1gRURm8kTnq6KWuS5Lq2q2Hepb81HYETwb
kk0lr86WRPql2RX2g2KPsl0ilQjGlZta5vBrCoa0JmdtyAcsaINUHs1MdRXSqFgaL8HhtdGt29lZ
+d2vkqDcugMKKtLEuonXVFeZCHJzt/KtV2LYWpBDZEqVjSeS2jYPwBih0dkui1f6+hUZFzKI8Akp
7oSuuBiH2uRxEU6uMzMU2XBB5QH6UBaauevVxIuYjyDBCS8UvdaWG1BMRFELq7wrSxr2+yTJ9WKd
hxQ9U0rOGY7rVg0WlmbE94o1jfumH4t0qcxpCZhBcNMgJ6k7MnoD1b+tYMFCoyKO4dHSiLGB54Nd
oKJVwVRYDoqz1kKtnWZtGZEclQVrhybWJkOI+xBnmXHjzKvvuMj8bwMu+nRT44FdKFRQrsO8xppP
HTtjzgpw/a8NEQwUEigx0r4c0nKfWXH+LCvT/KU4aXBtAwtkcoWgXHqtHbTrVMBn9XRJeHhmGcwq
I4amjZ2hbYb7xA4qR99mBLlzMPD4ONj5q3RX9MF4aPKGjTiOPTCfk4Z0Ek2fJzU3Yh+uIRdXnbi6
Ldym/VFV6DSB4TuUBYeCEBSBnvgBBmp4wct++pnRYT+L+rrcqiMd/CXdEfpQcLbT70jvUOijeFO1
tR1IlsKyViQgNGXmdtYoDBcddkxzEeXC/JEi/Lkw8pluMYz5gNGw9qPLSo3K195289LD/aPigELP
wLbX7hv83U3M5gfu2XhlqKO5H4C54xgVg/3klCJ+Htn8X9a9HWLuS6mWKwg1s1VZDv0e4VxzZQ9h
AB1EUTuorjwiBLZEOPGZZg/zghTMNtG6wbIqeiqfWAsW1UQcIapgjQjYsNuWnTahRhSDezN3GHZ5
VuJpLDT1yc5U1lZ07naq2uMknIQGgb0x1jgBnA2FzvBCKHaPpm9y2dVBeiAxxpV7bez9ykPXmf8c
06AntD0T+ZOhs6YiLAEr1VznjUZoHZjuFyinsRmUDk31Wadan9Gbje5dozZWdI8lZIqh++5oSofc
I4n0kGZtEPyQ8VC2CxQGuU3DNGm2puKE+8n3i8FDF1CuIQwH0bmeGex6cwXQ67wlMMKd7Q7Vo25P
dH0h0uEzivqw+KVqXYMPP8xo7RldF9xGBi9ZNP4Rj41XDy3pr7UaKM0elLJFemKbkDcwkpblroy+
oFAxALhyH0azkcGdqsHkXet1QHXL9rNguoyHBi4fzC20AVOVJiwys9CnJ106gDANls3fqATp6nbs
ospmfxOo0SrSxYDie8rpfGi9S8xCWMVJs0lzIutXXFB10FhM5Yhj4QyYZJWP1nhDJi8rMqIv6bmF
FJTMTdrIhNBrG8y85/qZ7lyFY4WvMIhJsso8xFJd/6OjjFyB8ZucB9wDOXFOWiB+Ob2mlM92PmEU
7rJp6taNlg0GdyE6SBp7vTayO81B4Hjs92hHIPIKaOQLaPk7t8lsFM0SeQF+tCzEnJsNakLgrKkr
q472uHPX62ytXVYH7sxj6N0NZrHWbrdOXEdSv4gimI8W++kuUIVH5lZkr3qkuAEzwphGazlF0HQj
VWJSSZwhZDdapj5ePLaX04PeETkyesy1TrZWotlfsqENbOlkfYDK6+zxu58zfeermtWsSLZ+n3dT
8kCtqp4Wspx9ynjqO6CmtaiNCtSTQ2KKQxIXWJ97XWtyFOplG/+gnmUg5s8t0Ue3wmfzvukiM8Jj
nxJ39avqUL4hw+0K+S0PHVk+Q+xSnFvbnjJrZ8eDny/9HsoVZudhCtcoU4hKoPod9/ijO3OLC8Gt
l+QDWi0KWUWrFQCZEalmBjiH/IZORMCKNHMrJCNOZa+CIJJoXPpKK8/rFjHkAxz7ORjNEL2zKCuw
dDsrH8NqzzMVKUsxVaayGClu04fQbP3VkW4+eQrdv2gRNYFlMC8Eduzxni6ye0hD1MRG4Fpyn/u5
Xt2JaSqL9aTEceRRYFbG+24sZb+uXctqlp1bY96NJyOJLt24DlzmyFioIHd7aBieFldqvQlyVY1A
r9QSolA6uXBSui4zmm1lTEPC3teg9nnvCz+Id3XW2elB85UO6DrbpYmXlmlVNSmJYFgzHpVWr51v
TWgCeFJbYDOgBwOZ3hddO8CqrYIxJLWopK62bbO41q6dWGUHKsh8mR6HWpLahSkBFPOVIyJdZ+s1
+URoLYY0ynlmJNLOniqNmeFgY9eLY9Ge+3oOnkwIWUP3NDAhh8qybE08bXnA2neZhNrkLFQlrdhU
M1OpO73XulXUW/TZCqehZ8IyqSBuvIJbsOjiUmv3qioF5RxFqsZ13iUTemkB+pRmI5lhdxITTLEA
qSrdC9YpFI0NdN70RupQ+Gic/Ky4k5QQhnXVlMFFhiE0Bi02zZdyDsmqvbgUQ4RfdJzb8hNpaHDG
qYt5PXj15iXuMalRRS/S7Cx1tGn4ybKhkBu/bpmU/FitsoVh0oxd4KrXxhXpiCEP+1TMpTq6Q6rE
4BLZzj5PQwOYh0E3dsf80bcv2AONXl9Ay3xGBbOc7WXEAKm5kU0btkjUjWNDw9oBM33w9yMSLJcK
o1KTB0Av2F5DhzTblQG02vpeC53VX1si6DlzssHEwcGtzMnTAt24IAYWtnsnK79lf22PTBXuzOhT
UAiEzzQWEvV7NPmOPizrLJtfyYYbNZ4FX4osqQY+ETdPAeo7mob+GjEsyBZByTzZ4uairWdpaZJT
+OmpK9SGbxNzlUPyQ4ZrZuMqaenNUf9tWe8lXQRRmepBVy21mLtmifc/I6445j2wMEB1jrumpcFO
gC5qGpfycveFaflUxT27N1lNI7jUEPgJXZ2luG8W1CM7yNiKKLk1KxwXSxZjab1JxFVrbURJrB28
T8//5q6qpX09noE2W5E/GNQblT0vuRLWF0KNEy3Y6Z+jnRA7UJwXiq0NzLBU6WvL9BQK22+2PH9v
Kt5uIk60P7+HYJeiG4ahCqHPUos3R1yjo7RtKiFw8JKtqT817WXtNgsMAF+c2z8NRENERWgtVF0Y
szTxzUDKCIUowcriGVLj3YvZP7O3OnkiYfbj80M6UYccD+ntSOzO3o5ksLd3K5WRKgDWTWtsoMbF
efSFaupUqPd7GLZ6bMDQzTvGyeaLvZJTUlKWXrvslki0bsMlDvanYcW8sep/5Bv5xaX6093A/clm
z7FtTVdPBkQINzqVG0kUcmwSEhpS2hf6UO3DqbNV3paaajgW7jX6XO9PndY6Vm8xdXg4XaafdH0h
6O+j6+gcn5wgaPeK6L/zdDPd/otXjGHR5QAJRvLCE3hyb7iAeVXSpxreafSNBJiqdpnAHf58lON2
+N12+WSYkxujMCq2t3MiMombi2mJg+yyOyQL4ABn3Sa4Ve4+H+/DHW9rFv0D/oetX0Mx9P5kpjQJ
+kJOjQc4dOXa1lbKcWFrT86ofzFPnBh2ZqsoI9CjdChVoN87mbagJsaj0vSN1+jGesqxyLvJWhKy
hnzWm8L0qxM5n6j3J5LsZQxKKMegCWni5Hq1xYiZC22R1zar7MLYhsuR9DxvWOBQf87W8itR7Ffj
nVw4nmbM8xPjUZUDMrTGD0hT00s9a48Tbv3VtKudWGGO5/Pt8Z1cubyFDkM/t/HkXmzKXXTI15iB
79Wd8j0463jAdS8/j++rw3D1+S3z4RHnQr4deP76m0nSh91sDD4HWvvJ7OvwHLS+nw/xh6fg/Rgn
zzjiepk4kjFK5GcCVIKanUuT0FFlqarXs79bexmMaeW3xhYfKuSvL+7W42vrs9tnfnDeHKVrBR2h
tpxeg9ziGdVnpNcNnA/bvemdc9SdC3Y8ClLgz4/84+QGmAHpJR/h9YrTCRsXPRssExFxpmMfYAFt
PRn18MWz8adb5+0gJ1eQRJQxb3JqX4FVepNfbx07popVBjOFwbokLBoncrP+/Mj+dNswdVoWE44w
VfXkeYQ11bCz4cjKllpg9d0Y7j8f4M+n7n8GOHkABYGVZKoygD9tXfdOuAQHtF/c+3+YxHjw8M6Z
eNAs50iYeHNX8DoK0tTPOXN0l8OY3WrcenHOo0YA5BA+/stH9G60+Tq+GU2ZirEUGshde8weG2Bj
pHIv8iq5/nyYeeY9udWZnG2TdQ8v7g8vVN+PU2wVKaVQWgiJzkZUg927V1JrbylsYDVRgW73u0Pe
F1/oZP9wUwiABCzqNMPAoHcyiVVIwNIwZq3u9kd1qRfZX9H1PgzBcgQHw7wIotqNDvL9SexKUVMk
1liRRGhufCtq1+SEFavPz+GHG+NklJObr0V5FoqYOoNpkuDME7BWq3LhSH+pNPKlk/0X1+zDIzyP
R+mS9oED8fF0SQwM0C5t+NroNHr70NN7oIGJxA03hL22Qxu1gIrLp1dV+4tLpn84ofO9onMI+Iq0
j0uGtnGDXOl0iqCbdmc9ZntaaCt31f/0dwiAL4Zt8T3bdAsJE/aKcJY99RQTgt2i/5Jp9fG+ffeH
zH/om8ejMGXhWuCiPGV8ldNtE/9uSb3rSL3ddvz5QB0yrhz2BKpzcucMvd4pwmX6p8zqZcZPgdft
87vmqxFO7hoRNtWo+9STy+SG3n1mpF+8Tub+z+mzbZsUhRAj8gCgM35/jqJ+MJNScAzQr4elIeS5
qQygzZCg+e68fr0G2XaOG8v3JMkRQRLckkjw/Plh/mGRaVs67R+U/EDmtPnheXOhIMUNbUrPlVJt
tsqnBwdZkTthUHG/YFp8eAq5Nd8OdDJhRiSxEfwMOECJv5OWS3f3NUV8IBwqaa+fH9NXQ52c2MCq
IptyG4Lm/LVoWR4ol2lPTlfy2KpPnw/14Vl/f1SnnA67MnMVsz7QusQ/2CRO1PYcW3vellRwen1T
VPvPB/zTbYm71jQpPtIpPN1hWWQyVqrJgFV3k+kvivH4+e//w5vaZuPGFlHQszTsk/uBDABBgDRy
VbbzWXtZBc9AdL+68+dXx8lbjUEMZkgxe4bM+Y94c9O5hD1mfdBxgbrlCLvfOjOAsiNu9gxoIDGI
H3TCg1wTHUDRJ1h8sU394zl8M/zJ+tFyoHVohNt6MBE8XX8tgFx+fhb/sBHmbn8zxMlpdEOLMqDN
ENkDluDm2n4MriNm3uCufdBWgGKtZb/9f5l03w568oiFyjio5F/VXuj8qvJvs1j188P604ljnnDn
q+Yg1Di5bkkd5q2Szs9w2l0TsrXxC/HF/f2n++/tECfXpm3R/au0dD0/fFLVA2ypNr/5/Cg+DkEN
iTczsAVLxcd0chSaizhaWglTHiJQWZ3FTrPQsS3//41yciBJHqWoLxklJuwK/xBR13RztB+fj3J0
xL9/lOaDcTRTFbopPrTwfVXvEkA/nK/z+C7dJQ/1rtmQCLKgN2Ndd6twO2zUrfHFFuzjDPt+1PlG
efMAD/RVafDNB+cQi5CLFYZRBH0HXbE8126Wnx/kx0n2/WgnFyzEqiDUhmMkOXJZA4Avk4xkoLum
uoxj1cOX+sXhfbzPZ0kE4CmD17MD0+L94bVhADtWygoHwKMx3Ez6V4XiP92C4Bgp/TnY0z5UTZXG
das4ZwDLrHYm+xQFP5eR+l+cuD8MQ53PoXyP0w0gwMkqaRq0LoY9yzCokpdqY/9q2vS2gjX8L18g
do6qa7LkNAUM9ffnCxeWSKEEg2DSzqHTr9pxWE1IsUfYb2a4dWrxxcM1Pzwndz0D8g60hcOTfIRi
vrn/rLpHZkYSKs1+J1u1SVzdFDXwGD1Vh03iNvA9Pj/C+Qg+GfDI63ozoCaDHM4nRwhQyapu2/TS
0Xs86ClF4pq4yjmD2/riID/ehRYsSxvLgAlJh5Lq+7PaIQmwaFyWnpXc28b3lljXzw/qYwnaZgQm
QAdNEXqW07pfE7MMaBS2x+16WuurahO9qDu5NNfZOlg6C3v3L5eg3w9onDQkSqW1XbwzTIRjicRa
LoK/tWr/x43Bx1v+3SGdtgl6NyJevWSEbFAMjLWdZCMmy3SsVoVjR//6G5HhbKRcpLDgCDy9EY3a
N6IQVy6pE8SyC3uPhfuLKf7j7PduiNNbrxzKMCTNp/TCsHnW+mmZx3m1rZrkyScTp+rMh7Jsfn5x
Z/zpNJq0WRyqiTxh7slSwsVMgOCJbBvrf1F3HkuOI0m3fiKMQYstQJWClcmsLLmBlYTWGk9/P2SP
IEEY0dX/6m56xqZ6yhkBDw8P9+Pn2OZJTTbpJvnaPljb1um3DDSN39SDt1nzjutbhSr+mdFZGJG0
qAvSyWgSImxG/Y6ohVwnWKz+qTKL48oa5aszfW6OV+Tl+SqzwTOznPOF9jEimo10J+r5i9tEuzqC
lpOXcZZanwchee0KQOd6mAC8SZOV2Lm407QLZZoycGpoUxQ4iyypXtC6hq8FNBMI12dT+Z208spB
X3Ih9czGLJLkoKx08m0KihEDOCAXVBv/0WEdsHZ5VMt0TcfcLpiEvb3FS3Ypmap0LwBC0h+8XJuO
KspQSXFuqzKAtQgicR2CmURzoDOInRrEf/r5zy1yDilhcilQy5zt5qAwpOJpOuoQQQsG572c+A69
74OeNvdjO2wsMznctrjwjAdBSdNXJR8mT9FnyUKpjRnKmgzxA9rYhj+ir+jNO/CH2+ORobBwZUsX
zgh0dfSXwYGalFhm1trIK8e+54yU6dMYfUl0805Wfyn+bwl9mdsrW7h/cEcFz5TYSjo1l1/P1QRF
7VsCDzCd+Lcn6y6qi1H/8n+zMvnQmf+jSwhHxICVlnmgSU0LEdK1T7S0aTrEVxBlTwCbeR5UMArU
6hVwduiwo2xr6WBQbMBRKLmqVcmEmz9WI6P/rhdZr4YQhdlrzVBZiOAhuHySDMY9azPIrH3We8gx
6CAdtrWZqSn8NGoXIvGjxPLK9X+d4+iSKIr8WtGitWnOouEYIKYtCeg6MWW2MY13YOYOY85Ax7AS
7BcMyTKEq4Zl6lPjVrn8AknZJVRdwfoIqM4hzbEBGgdcvdvL4PZvf+zrNEqXuVTooACNpuQ7S0hD
P5Gh55CnUTTUUYBoxEFzSDTpY6sOO4FOTlM3p2EYVswudIyAN5s02U046hRxXpJtmQgQpDgAwb8X
Pue7ZF/bzWb8yCTL3e0FLu0l20hRzqLHDsHT5V72ngH1jIwhj8mfnaaGPpBQ2IWN0K0PcG1Lm9v2
rm8PnVFoEkQFSgt4f2b2NLBoqlQIqQ2zkB34n1UZklp/pV6ysCj0aSg3vdkx5ldUbw2Mqpl6agdJ
337jCukRlw9UxxyZO9aYA7q9piVzsItMxSf4f69KUO0QMpU4YG5QC5gdI6l6z+UcTUKP4qdsrCXn
tr3rOAcGQ+V78daDzWReD2BCP9ZSw0D9Jc7gCOieEZ/xV2xcRyBsUKqG3R0VISYCZn7Rh+EAHDG1
efZJkGRX8qbSRbDlljfxGHEnIlGsVO//fGXgTOhF0Be7fscyYwzBSqGk6PXkr6CLX1pZPP3fTMzC
t8xovty1mGB+9x5GnkfNiN7dNnHt4wa9DHIjOAFFXHx2D6VJa/oZREo2Lz6ndPOHSo1An324beXa
C6A1o8+l0riZpi9moamSzbxHjCKxW1d7rzLYavOYTFdc+9qIBjxFZe5Dhp4PZudLN4gSM+QtYmYM
YIkH9D13wrDyPab9vnyo6lA8kkfKivyGxbm0oKhZOmq5l9tRp2xbiQ8ji2kPO1n23S3HXQ1l7bsB
seLbm7dwZHn/cFnJk44J1YZLq6nltrlhIr4keNoxyj7p/ofGfBG0tcLMtSvQ2YLTEJ4pQuxVj5cB
WwsdAuzkaMwU8btKSmEJ+/2ni8ETpo4rKgUGtZmZv3WGqMCNjidYXXgE7nRi+PJd2PpfK9CTt03N
qc5pIZPDwQZkTSnWdexxW6MeCojmbCmOZfNIUxlKGHuwWje7CwQkUDZNorgy746WAQeQ2B1j6FEG
M4uUlTmQdiUf+oMfBe3HqrEM4eOIFuUABT1sbltK50a5FXpDNCDYNQTIBPvM7OGh14d+N4hB3T6J
vtkjESIrg+f0lSREjiGGhfSubeNS2ISlkDAmJzfNrz6FZ/kdUSxy4gIq/x0aljCQiwSe0dEyQL+2
IuWBeHABuuYrb7VrrwZqTT2O2DmJsakz/yrz3tCVkTkYt5fRAWK4y4Eh/rGMwntdpFvFSJFuM0a7
WiG5djguIRAfFFdlvHveodbqztLSdoAIYa/s0FuHOPRD/okO6oYOzHP0OeRacqSV03R9WYD5osJu
cohpJc+jRNF6Wdh3E3cD1N5ZXG7cNrnT5ImzMFU3TGH8aVR6eylNkAmkR2Ddnzm8RuJUKwzA2G2k
2pHM7M5K7+8qPGCAkTVYL/m7dG2O98qr0U3MCPqOojH36qYN3tf5Ywg4/fZpemtWXgS/yQ4UUqap
qBPKcXbLlqLbo0TGQsrP/rP8rXw/PqACF26kfbsdt1CnHwEADN+tO3172/LiAs8MT3H/7BGDNLnh
e6ihgbYfmFGsjyUMZ1oVbWUhWXGOOfkaEOPLRc7ukKzXO03usKWeUKqHsusoHotfcr+HU10AjDh8
tvbhAQ1mqOxh1HCSTdDZ+d5YcZprHNjb76BwoTJ8Il4dDSbd0YDXaQ66X9Ee9A7VPtmnnxCR2lZ3
3udgt/byvTqKM3vy5R73UQYLJXgYIAXcL1DSJyo6B/7Ksq4izczKzIUSdQDtPmIlEPd9DqmLcixA
3kyHY6oooKH5DzyHRiFUlRbY5jmvbY0odwdBM6saGXzrTXjam20lWs4YrXGDLm7gmanZ0gRG0Sxj
YGnyCDbFf8/sk5NFr7fXs2ZkdhJyyN3RL572b/hiiN+oITogCm7bWHQ9XWIGdnrNyZRDLl2hqbKa
AWuMxHf5HVIKu/ZgHJnVdxjmP3BrOf83e9asUtgzyWV6EvHLKDbq3t3zgjyKz+J72pTCXj94O2kF
y7a0i2cLtGbJKOTOhlcg9mjr5e/SlPYmE2UMx634+to+zp1PDT2r8E3WVW1d3zF2xZ5JoG/WkUlT
cNreRn1Z2cjpjM4D9Pm6Zi7YRtTR8pZ1dU63VR3mBHblQ74t7qBI2mUrz9br3ihn+dzazBfrLlKa
sseauvcOSMoe81frIdxZ297xXwTT8Rw4BDatsuKe0197vUiDew4El3hVN1NGdYAvY/IWF30gBGIg
K7u9jwvuQfcQwJyiiYDN9Gmbz64bFM1jL4tVIL5h5yTmpzHvdsiNr7n95GWzhVyYmX2tEKlGGWHV
iIHEKlFshlTgMI3k9EGvFIEJ09Y6KV0r2AXlK6cPZWh0uhLwWc6s4Area+GCpXQ3AVTphXEFzj7l
iK7mCHVKZBcELR1Euqe+8O/ZdZusrPp6hgf6y3NT0+afbW4hJT48VJiqN+4Jng4TtW7At8D9M0dA
y8QeoYLcVBsOycfxNDquPbwmu/jXatRZXLOmG6QyKu3oeRqIBpfio2oW2erXULbdfbJ1n7t6I70T
rK3/MburHaDrqTOmDurftx1sKZPiESRT/2WSG/OzCKsygB6nEzmUJNl6Zfc72fEdU3eCbX9QN96d
dI9qkOfkznoXaOH4YBpAHFMk9NXMaVvO9l/t60QsSvZfRxDYl1QELsqVb3zd+OQbYwDo4DQHA2D4
0kaEArY4hJO87n15l26ir6i6PYYf/2p8Krab2Gvp0tKRhRp5QtROPTVrtqFGEVlt67ZM7sFeUjXH
WPns+q+3v9qSw2gsyqAQCFjYmB0SpXYVubTqyDYtzYFxGJa0r6gYQqZ4uG1o6ROdG5odEd+IBiWF
5cv2S+1ODqXRHiYq4ttGlnbs3MjMD0zGelMLqRW4DyDBDccPqmbt4KN7/w/MSFTap8G9qeh46QpI
/RSo9VUIZloCObvin3RzAJfoV+rKghY/D8ULsNQ87MT564TnPNXhBksK1KBZexDrV739aaw2Dq6r
3Xg3arL/NTTzA8FVg445BfiyuPe0A6Tk98I+tIPN2qDLxEVydUOgszlBMdBZuyqdShLaO1XESzUI
gzB+Z6ihMWxgRR4Podkaj3nKqOWTTEF8gFGuzx9rN56IDBoLJT6ZAdGHUoD1nblp/Us+tBY8VzJk
TZUSJMc6ySxzU7dStitR8wZJkiXp1xF2zlPlakNJFSBwvXdj1iIHPZhu0PG/mHFGzyZRDjXypJ2j
eFUCvYEyafyh4oG4AFxcUMqPQo0UED0IOEwaxkt1zYtOsq8ztGgVWQleRvOMxCmLSPzB4DTPLJcB
DDiKICA1tubgoU1fmiYmO8hge4qSaT86ZRhWL7Wuu8eUxYYbQQ+iB6lp45DKiAHZFsLYtD6GsEpa
OLBqsvA/d2X4FFFdkoB0iPOoZsGDAtoYugB0oXj6eWi2jXV38pNaWHmELgUAyGMIZfSNoCaeBQA4
bRWr1bBUyrn4s1SCXryrezlRV0q/i4EaQRiViY4JLDU/M3XoeoJVcwf2O3dv1rvqQ/ChtqV7fac+
yN89yJS2/yRSoy8CEIHOCpXUWbJfh1rNpWFA5Th0g9NaYXpvwqiylaHf+3H7gy2e1GlWWFOpcCtw
+1wGn5zZZN0dWF7eyLtElZ7bxjhmbnifNtl7yUs+mUa0z/Xggd7VWhK59A1BuCkMC0xzk9Ys8EEt
LlImJLuT2vY506M9w/8rdZ8FE1x2TI9Y1IYnt7xcHtdh2IgC16zRcPZ8fVOF5j+4yrHx1t2YSqnz
0mAAo3JrQCzBk8J/lbtNDf6RNO0Obl90vvea8zdKHwtXE4ZAqtCWADv1lj2dpSioUxWMS7IuLXaq
b+2z8iC8A/etbZmZd5Iv0ofw1DxEn247y+Jm8nynUSVT35/DwWDPgCJFnJSdFetU5C40Ptnptonp
k88SfmqOEtheytqIRc2+V+qPsaEMEC2aFgSN2gCxfafAgSD4ykPaeObezMeX2yaXtpLrQ2cEgfeM
OffCPpAi9FFhNKAH/Y1Af8+4BOwQUMmvBMfFtWHDoP+rUB5ULn2xE6gamyOsvnA9Q2szIhcOp9E3
IYtfpDpF+7QaVt4si0uj9Qb9u8I7cB4k0WxuoL5kN0H4OGo6PsJzDUNSu5KMLdzBNO3/Z2aWJ8kV
rDiDTmYZVNVx1FoYD9ys2JRAITeQJUW72x9s6VXNoIjCx3qDXs5j1jjN5BQNyZ+XbMTflP76jf5x
OnM/4m5jlDbDap7THjvbXTnqS/t5bli+/IKiiOZi3WLYcOEg8mozhNgvePJlf2VHl07auaGZq1he
WVQjjKC2rwk7uTNMe6wQ3ry9j9ezWuB4zq1Mv+IsiABikgPgDpFdbiLY7+12Y20U23vXb1THgnb2
Z7zxtkjdwvHoqOq220jfso3n29HO3N7+KUu3LD8FCCN6jXQB5jhQyB6lfEz4KWMLRmpMUgVN1/qh
bjQSFTn7VKrlz0iGUhxSzWybwp6rQz/TRjW0y1kAD6iernjZ9ByaR6KzXzQHirZVr8s5yg52eBcc
SOcO3U7fyYe1mvJSUCCPIYElmQGRMv352TeQtUIIY5WzA2WdnYX1vlWekgZuTl2hY/bj9jYvutWZ
san0fGbMi2q1q0WMyVDllXRmM55ot00sHhFaLLQtzQnwMv35mYmCKOsV/fTEGD65VrWJfXc7hsPK
x1myYvCA4RU70RfOZ4SaIOshRcqJOOOh9Uc7GqBrR3vj9lqmuDV3gXMrs+0StMgtrQYrnZqjIeMK
wOX9ZNBPKOz6R5EItBJflg3ySNdQhiHdnCV+ZoR0pFRmJER+djdoFTJqlFgaYYuaysqUy6KpqRdm
0HudKBcuvxOEQ4MpdHwnEfrqbY2uNgCeLNIRnc7o/9LOrNei57Rdl9upSGhATuATZiZ5r12aBB4a
lr4ZcbeDjizxcV0YdnmDCBbqtnEq3yf+Wm72towrm5ZKQJmS3CueB7fLWlVEgcvW3reBHbfOACVI
+W6wmEDdWp+So7Y1n5JXr9pYKVBNZO0JuXb/IXi/FuLmq0e2ToIuSOM/AeBcuawKWS7MfhNIMw9t
vd801n0r93aiC5BW3lvIYt923vkRmdubOa9cD2HitxQLo1HeKBVsmF8E408LCnMjs0+aRdHQARPM
bddyX+QhPEhqdx/U6bsi1Fcyw5X9e2MSPQsstVpIIVMmoDQt/dk0hUNXSvsqdnddVexA+70fO33l
7TcPl5CtWNP5JzCTkFKku3TYvIhyQVUiXKIrdsBEf7hm/uVPvxKPLtjheFdy9V1R8PDiZF461YAV
+MOTHNYNDmF81+Dju23neikYmBDCMLkwqDXPPatBRIc0gtkvAyVRcqmacETfNjGPKFMcOTcx/YSz
DxQ06PhVGlKMUAhvjRJhPYrWtSff51b0+bapqwxwbmv2ZdKy0MUGLrE3UETyzbJ9J7v37iEIDV6Z
GHBgP0z/Tsd5bY3Tn5+t0dWSOgTMDUMc8uOb4JA/JXv3sX2gKWs52gnavnvTs+XKWUsTrhKkv1YM
/wLdRv55BQOR6t6LGnZ3Yv4pXtJN+IRyunKst+qu3MdH6q1rZYir5tzc5izdNYPegKwUmwi50Str
9qS7B21Lz8UJbeHO+Hn7qy5ursxAJJqkb8Msl5sbyLWmoYuU2EjSot+l7VTF/dB5yqFM15gl5lnX
tDKaVkBNRCBwDJ1fmhKtIE58AdBTrmrps+ElR/oBkJ3HP4Mwha60gZz89uKuwzG1SZLtCd43SdbN
M3pqf5mZlPDoGtDa5iWXgBqnp8TXq+1tSwvbCMgFxDZiNzyk555SRmoMvR6Wkh4qVl2zI93f+Km3
CYduZVFvw+Xn1yv7CC6cUi8oWRoZ89IHWqxDG5lgwSYGsfaufMqAYCDCuYu2E5eY+J5S6x7GLUBL
vt09FIfbS51Cyg3z83wpq4HFpwbmPS8et37WKJvOrIKVm2fp09HQAFQ4EVTxdL90FlTj9ExFtgow
lPXTynuNQZz4EVLTNZqQpS9HBWkak6RAL101ArJKMkoTjs4saHY6IhvixNvcFP5HM0L8+vbeLZ1u
FTjwhNIUgR2/VQbPYpnS1yYsh1gTDvq9i9Ljvb8pD+khuaMJJdniJylcM7m4k2cmZ8cuh6aggoVi
ar73m+4dtN9taoOP2lSPGcRsDKWjMvSwlnktHPaLhc7CWFiB3DVFFqqrlWwLyvjaqyiBjf5HK+5g
+TWNldx6KVhj0ZroeWCvucr1pKDpxUJ9W+e4I5wA92/tatNtxq1si/Z6x/JNL3J+Es4tzrI9tfVc
vjEWxXvhc/KNDobjbYMP6Xtrax0R7to3R/PO/xh/VO5dW7bZaQcFglfFhuZjQ3/jg/9LhhJ7JRQt
f+//7cMsPdSrQesKhV9V5ycr/1wq+a6rs5UgsPh5gZgDVGS84oqkzhgDL9NrjPgdneJA2SKEju7I
l6H7VEZryIrFFQF4YK8nqPG8nuwpMXIRMJ3bpepDCl04ZvQhtMp/clBM3oGKRAscAfXZxiVIfcmh
//Y5td1YbIN7ONO3wDF3wybd1owkbKpPf9q8IZiDpdOn3iDsQVctaUGR61LUR6z4umOgitGqmu2Z
9cqlsRC0aTeAN1OYC5+aHJfhtBA6ZK8Qt7Gz2PxijNH3LEg+3I5tC18JQPME1GcVzMTO3tFuVZVB
AUu1nWtUq/zfQkkDrH+9bWQpCTUQQWDHGF5iTnV2LwiWl1Vug5aJeB+gCWiju1Q/qtv4CSmybf2t
fBdvje6ue1j7TquGpx0+i9xjE6fw3mP4DRIMcXr62QCEqfoQsDMfm90VO5jqbbV9dl+y7yurniLJ
LNIY9KVg5IKegKxo5ppBWSZRWkp/QZqM78l986J6DhMlw73gBI64Q7wrc3L/Djp5n0rpn3sPk5yM
iNFlJFOc1y0QHEmzmi6B3WVa48Ril5Iujh9vL3LBRTngUCBDD8Nbff7wi9g94FNIIBmIJUJP5AAH
WTni0zbNt/HcxJQLnH1DhGMyv7IYmXpDht3DkLVTd+JqeXHpJFCJo/gvKTDDzxuyhRGCoWlRI7AS
lHFKNdxWPr3LPBFW1rPolCQvcAXIIIXUeUrtpmKMAjoL6u7LR7TPDu6r9NK7TuugvmGXTvrL/+Af
uzWem6V95JQTsmTaezQ6LvcRqrMATaUSsbL8YYrHkL05uQ7Nv/+A1oqdBsFW66uff+4fZ0aNWXyp
0GaqPLWgzV19kMKTq2Qrb+klB5wwDVCoWfL1lI6Z8FcGAp9NDYcHjsNzJyTiyhdbuDcB+U+hGOTJ
hLG63LkKknPU0zJUpiv32a2+yhaqxCiftCMkLvE/eP/w9JmGsCUu6au6cA5zftEYcIKCukCOM7Fe
s7jId2YyPN/+NlfodK4x0AcG04gAEHCLmUdAii9zcQmoCj6Oj8rBfI6/00pX71zugAOlVCe4qx6L
HbpsHxTkKn9298ajv3IBLWTyPPKmCYDpJ+hzB+kt15JUtLJsK/a9J42JfoQ5BF0O7KL3029+JSOk
dnvdV4RPb+vmtpveKMw5zFunCLMEURDBa6mfmC0Of/pOOV1+UNvWU97waPR30Ua48/e37S4u9cys
fOlGSPMhN5NhFuUNiEEP8KI6nfbb+9NJwrflTWPuUCYoOkNYl3aGTlQz0fVAwYtM4bS12Di+3wQr
yeRCvKRtoaGNhB0Ox8wKEgvM95isphPEZ6vW79VRevQU6f3tTVsyA9kJ7ACA5K5pTzqxV1XX0Ohg
VoDxVDP45ce1YVN0X0EgLwQSKt/wnFFgpKkwb5SMXqL47dTFSuR7ePVt3Vjral9b4F08DefDo8mk
7HyuNPF7LReDELDK+ForJ3BTt7dq4TGFAe5hThHJ8HV/vkfQQDSDyG53ICsc717t7XBXHrSjBfJd
irbebs2npekzX97O2KRrAMOdRlF5nqPKrRfqccqi4Gz4McX5l4g+E7VZxHbLT90uf1d+hcklezIf
Gu9hfYj7Cv1K/eviB8xyyzLvyq7O+QHaU7cNDuMdTaHsg/lMuXuHbOZru0+egifzZY0j8fo0X9qd
vvZZWjK2ZiXlCXYDpu5C8xdcShvEHZxGXkXAXt8/l6amM3JmKpIZqVWnJeonc48q7h7J0v679eJ/
7x3tvnnNT8FT9l14HVYC1vXZu7Q7y7zqGkF6CaUdu0N1N80+V4HoiOMK7mihunJpZVr92epgc4M0
rcRKVSJ4aCNK8SB9b750P+TP4QPgnO9rra7rBGwaQyFkTdx1nMN5Zhx4aWypEa0urnSJvn23aYXj
+Fjto321SV5F7aXMHiRnwmz/cVI+Mz27A0RhQJldo7NXytmmV03bEj7ejgJXH03mTaoCAwdbuAA9
ojAsZ8gRosnq9Ruze3I7f+uPf1rowwij1zxsDPqiV5XTipHbuFOYWYt9ZOAUlDIGNXxFzWgt+b86
ZRjigUG/h7oiTdiZ61dhhlCmLIe2kY/a+0buZIXRcln4bMSh+1urujXhgKXtI9kTYUaDl4ZgfemN
TJyjP1UryKMhVCfBNOhDq5+Eq+OP04e+iJssjATv7QalbDHPKRnYzfR+xE6qfExpighJvc3L7Mko
841eCk9Nw4CsGeqvkefeByUkn5mIWMptX7lq+vIqv/gVM3eUBk8RmNJle5WXIkR87Ek+TQ2MYm9u
UoSKjTueP01nC79UiJ955SGHvP075+L6Hpn9knkYdwOhK3V+iVA74aPlf0jj3bDV+SX6ph7v0Iwu
4oknsfusfvYc0f4bk2NX9/PsJ8wiujBGopuI/IThVG+8Q7qDdFr43DrWfioD+r+sR1VbqX8ueRsz
8hbj8RNnuDZbtVS4fqzpnKM0dp0i+W2MtHGGla+8tK5zI7N1BZKUiaWLEQjIGZBMt6m4dmoWTbAI
KIiYQoJz9PLUdIbkQrnThQia+ihJC4YHOt/LV66KpWBgUfPnwIOtpOR3acUVAZMnMXLTbi7sDWOH
pritKB8RQPonO3ZmaHYsAHcMWm717Jih2IZ3EkDN3z55S3fQxFwxAX+YGoIx8HItUSFoXlizYxpK
ZdIm+BQ/qggw73QKQjaZGxLH467f/h1I7FVdCqtcf4BmuCOmJ+2l6VgyBZKJlo9llSVBrtKGA1FA
2FGEFu4tBUEGhoi7Q6uVfzonMtXDRMq0Jr2LCbk6yyjGTAsziaFCu/HCgoqpv8sCDrWhVC8r+3uV
l2KJKQfAM1M36op9wteRNzUEFC8mdZSPgs1E2FFwpL33ahxJDn9qW5SZ6TG0aP099GvF7+tUfGoW
gcxl8BUFiqvXUWYCAW7LIqR/4+7H1kkZe5Wf4o/u07gFinnQQjv7dHvJ12fwwuS8xddknpZkNSZN
D2KI/KfXrDzFlgxMDKhUJpB0Ine69Btm3GQPSmFCtOj37S6v2gExRDcX1yjwlgwxFYPmCaMRlIxn
xy9JmgAiIQ8vUeLXvJN8OxsAYtzerisuOHwRgMD/rMxiL0INECkJWCkY7tC80c7qxBnrdptpP+BI
tTXld+3+9uLGTn0mNMbdiv0pWl1mAJf2p104y3vR5g2pCEyrdMZd+jOeRmwTJgsQVyDr2K5VPa6v
mktzs8QmVVrNajJWEmgPo37Q0nt3jfljzcTsdHddJBu5hwmj2o93xtcw2d7esyXHUFTaIVPkosc8
+2RNbwyWG9GiiITsY2xBsMZl8esf2AD5A+qOe/kqAUSslcEHWFtsOlgPCXNIQyn/k2WcmZjtU+ZB
MBY34BqQRti3UMHYCnKpK/699DGgxvnvOmbPKjGOo8QNWcdQFgep6pyoEzbNWktx6YvQmKICwH1M
Fjuz0liKW7aQ8NlVD5FaZLaWXVvKSqFyIZZT4NUmslg6swTzy5OiWL4UabBy2VBfHuVc/DpAxWRI
kAjoKFIxzFibyjbRk/1tT7guLRAhNIj1FYYNJ0DDLOCFrjUi6YpdDQiTKmx1aHZ3IzO14Tdd2apP
3UbcyAej3ea//o1i+iMZ97+n0f6U/0rf1+WvX/XxW/7/gVA78fzsM0xC8BdC7fff8m8Xwu5v//5f
Ku30J/+FTAscvv9RZ+cP/4Xc6TRQwazIpOHyX3V2VfsXk5tTWk1fWPnr//RvbXZZ/RcCSpPWOwJK
FMwM+U+k2WePqImKDi5tKMiViTeH2tssLY0jMzP9Pldfx8rYBAMYeOmHlzQbRQsOemDYmvaoFQ+5
+oV/BuFrXX/gv7T11yx5yM0WuaOPslE5Ztrb0doAyBRJ/nfHvP006oGU+CVoSCd9usuTE4lyBRUK
8sJDTTQeeGOkO3VELEJcS5kvw81/LFFLYQh8SntmZ8VEFVfyPCz5fBUHqOgBDdhDoMZrTNtvOP/Z
mihr028k3EBPNAdoloPFbFU+KK9jLQMuLEWj3QjktActzgKUQ2SJof/c6tJH2ffLoxWpyrMHn/Se
aSl5K/Y+JCRNVD8odQhTsjcWdsII/e+UdoG+8zp1dAov6/a9NUZbZMMBgaaBZmdNVyM7Lesb38ui
+8yLax6jObohK3X1y+x82kiSnqkVDxiElvz8KcWSCq1vZeGVdzkAzeIBgV4ocY9V9aj1x7pSVuzN
XAQgLS0tw5xeBFR0rvqenZELPOk66dT26hFGCIQEde9ZrxGYz9LT2VF+/usjnSsBTe42+3RgfTiU
zJDREJ/3WJnVKenyiMprmScHEwKdtI1fckgWIZDU1XzlBpxBfd58ksYxDHDTRoIln90bhSImeeeX
yqullv2WAhLifkiUb6O4te41UuVj3lThnZklLaIwsmc4o96Wx6iOYFhuKeU/Dl0q3mdFK3xiRFp4
8ho3/84pC5zcahA2H/3mzqzM+k5klP8hkzp1L0N6sVUzfdzAfgdxm8CtG/U9gIMg17qXgtLja9S7
+l0VZ+6DLDXKH5UUjOl7AjMkuHEtM6U3Px65EeWKL8jjcynG71VduJPk8qvhrxG2XF78f5mB9AyH
EZlJRYzyMrJ0XTHohVR6J5iKkp1UC+JWCdVue9thpMsk+S8zIHlpk9OepFQ7M9P3XVG4GU9wUfUl
FHrqnxWN0G3iZ9Yz2nvlTlQyxclb90fUiA2CTFHrmILGJMrKD5ka1Weu+7atDEZM0HPmj0C5X67X
GiU38HvZP4Vaj7Jb7gpWbmeCb6eWtU360CGRyFG2NvJ3Vup2j1ZQNivlj9mL5d+bcfYbZpvhWZpb
M8XvPvdZHHyIW7F40GP9p9S6ZHeT6JWAIvNjVvdC6jRjVT8rdLUeuzAGaDD05sqWLASOidv6Pzsy
r6J7sarWRRnkp1bNj9xxov89FuQtqvMrhpbXzWNsInuZ6JRmaT8jYX2jBkr4YljwQteVdNTTe99K
4j0nU7CfU6PKtkbuFp/0EMypZ0hg9nLfWvkd0/ZeuQDPD46VBY/aHC48wHwthUloPSeVv9fL7lFJ
jYdC6CWn1fKPfq/Cc1C77yyvWDkFS2eN40wGSqZBoJ7d4hC3Na7ct+ZzieCebSnZEaaFlfbn7Nr5
y7+pQ/HiYaaK6tqlf4PVDRAFGcQTuunUu2PHzFVbQ7XQg22KoDJlDreP1PKq/mdRvrQ4DvJYdlDq
Ppd59cnqk5d26vrftjHLSq5WNbsB5JbvZSBU8FwNidMOT314jI0/61H8+1gC7EafaCqqmTP3NOWh
EaoKPVXX8O4bDV0JMe7sKhK/Bwzc/fGCppArKfA8wgA5zzXrprGKrq7EU4+Ij6zzJhnTj24Pyuu2
nStfR1kUmgGuTkYoAD3P3CFgZj6oEUd/LtVOpPI/6A9xWjS2EJkfOrURdnorn3AXKLmSItrcNn4d
9bE+VScBSE3cQvNkslMgADcE33qOPZ/hzi55MEPNESLJ0cL6bhSsk2Tl36wsfW0HZiySYs1vrk7D
VMg2KA69oWOuSOgDP2lrJhnTk2A2z0UwfkkFqBljYCpeoInbUBxex4Zsf2Xdk8tfRBjMcr0A2eCC
4c0y86SY9CjU1BKzseJEHlA6r66eoy7dBkAmZbc5eIn2TtKDo6WH+zjLvqGiuvIjro7M9BvIzUAt
Tj42R/QNZdbEQVhkpybNxwkDXtuGHB08Mqjbq10wRJuSFAK9I3xs3trLKy/vzKwRTmYRxw7PFNdO
KeU7aimsXVULpvAibPHWA0kyN9XxUKiVMnefR4RCNEF/oN1yqgzIsv54Sdhh28g4KXPP61NZDuov
VWrvlMU9Y7ZiIB/qBK1Zl2xtZfeuoics6JxLXrcqD2BmLS6jZ1wZmZpZVvKcWtnnQCreyVq9kknO
snWqLSQ6vLRoJ+s6xfqZCZ3BnzYPc/nZ6spDocd3YpCjXSveRYl39LM1tMGMYIU4OtlD5w3uevq9
V5U33VQSIxLa5FkLwqNUGbtyDBwIE7ZmKT3lTYL0iaSflIL2RPdn+Ptr21Oyc1aMLeoklQagTs8d
hH0bpfGLnc47bOMp3Rr/7Ax+9mYLFDSs4rDxACOfx/B2NAtJ0FLxGcac6qFQ5H4HRtL64Upe8anL
p4GkWvERHaxH2lxKZ2y6IPTeCTxGt7086vehaISPFCLE18ar1dc/9WEe6HgU4xjEIpQ4ZjvhRT19
qTY65Txx92kU9TYPbXPXScla+3nBwSjPoP+CGgIo6XkGaYUerSfPc5/LQCweW1eIDpLBCJGt6GUN
I25RSXbXV+r32yu8PjqcmYmliMIPq5zfLonhJl1tjOWzHyAEqvt65ARirX26beUqPabvw0AsPk1F
hPLLLGkrotToGqjMngtjCJxCqw5e6jmRO9yVmrzGTLuwkxolWOglJxT2lTiY0Gni4GeG8lxp6Q81
VX9WA2dVH13KFcA8t1KaNyvp21WGwPrOTM4nB6zIMAY1DbKToIbiZhT7oxQWv8Da77Mu+FTW7cEM
qy1cyysotyW7k6Y7o1/4KZMfl/4J0r6QcUrludSLd1KsoR8e98cw6won0NPYTlvhCyQusW0a48rV
uGhaZyKRMwuL0fzNW4xVZfpQJJ2SPPtpieZnMuntaPr7TOk3WWl+Vtr8i+atSqJcX1/UvRUiIzER
mN28yJ52iWv6gZqd9K5+zDo0hwPtMQ37j7c99vqdpU3veSZpCEyaBjfh5da6ZaJmppWJz2NbPHiD
sg/FH5SHnN5FXLZ6PzQ5rGovoML26M7aqrDWkls4MoR+UJ489qE2moceUSy9hAsnOsUZ3ClJJR8r
MXzxMqjEkj8uk7BWssxJMW1q1M4TXK2rQt/sQvkUEaMdIekfi8IUnGbIf97e1etUEkM0SIj1vA6I
OpebSgWmVKPQk0++6G9V1fPspCu/KoMIoUTcBE5ail+1Zvx/nF3Zspw6lv2hJoIZ8QrkdEby2D4e
Xgjb10aMkpCY9PW98EO3k8xI4t6XiqpwxVEKhLS19hq+3B/VvvUsYbGFYxQypeVpXg7rV4K0nj/J
s/lQDs17Rq0MXu4DTLLp9JWL4mszahjGdFTFREE5RSFQ0chYHbIsDUJoKEsafGOV/g0DPpaMdpcn
gC53VWUenAaOdX3J9qwe3oTwXmgxvQSzohvV1M0pYEUC/8FaBAPscgojvnOTAGw9U4s81Y5+b+sJ
gTk86U1j40i4/rKXmttBWxtyZxzMq1In94K2ytRE3yadTlm184qv7XwU9HMfvkr2nMtgYxe73rDB
uccBi/RmfGhXgVEoiYeetrZzZtX8OFRC7WAg60bQubgRp3LeDS3b8Gi43kWwEgD2/jEchFfr6nFa
rAyGsjf8NG/Yz6kxElj9jxHNw9P9pbeitiz1DUwAYdCD69tiBbF+b4TUIOuNtjwbs2O8GbJ76Ef/
fXLGHbJzdjM3d5LR7oMyYVY2VE9Cawf9d3NHfMjAsqCM7W546sNyAz678Y4XkeAiVVpcPdfFeQcR
x0CMxkirkE0I1qhCY6fqElI01rATtODDvmtq7zO+JljlmJU+bDyXKwgR8IADgAAnB3pF8Bm7XM91
G46W6+EW0pc4kVmLQ6v+2frIvMwAGdW6NXeNCg6VExxwzd/Ad66LHoyJIouAqQ0u/bqYBzWkLxwZ
krQFb3+vTbuKJeg/+/tzvP5kL0dZfsVfZfQEBlHd1854hkvLKw27GEkAR3Pw9/60JZO5NVS4WPHj
QwIotv5kuwHyEGXNxdkxi7eGZ19Lql9y33/yy62WzI2DETAEZBWLBhMvcH0A10GVy8Hqq7OciYDN
svvbhBkQdCr5A+zDDwbnJ+uPyEnYe3viRwhMPpVqq/N1Y8awKcDKhSUwel/r43FwQbqd+iw/T+Vw
Np3hxWm8fwwLeumiPN5/jyv+0p9vGMXdggcCdSfmGne3fEaIwF0knYP26ILIMeY8DsjHhn7pBnj5
G+iaDS91/12LPfXAFDXziPIt+P/GJwu8HWEyiKNc8M/l3/9aTpbDK4+M05yqTtrfM1wQnl09Yj8u
CppKZvmJyV31MGYwiJ/pvAW2XR/di8vhIqIBQrEAQpfDAwexcw3H5FRDMJqUVB010pgQKfcrHOwH
2Q0/jXErbfrWmAgYQtMaTx1N6tWUeTkGAbqzfUqViVBV03pj0o5hjZMI130NRP2mM6hT7r/um4Mi
0mhxVUZRvWZ2tb2JJjaOjtQ3ab6zEX4W2zrUJxgWhYlvdf7Blk6Ia1lOd/dHvnEo4R6B1rQFjreL
Fs/lI7YNloUd6epzYWZzUlkZQpQcIzu0o/Xv3D7+LOmlqIXf9iI1u+oiVD0B5wZX2RRS5++9J5xI
U/lZuua40yPshP71xECLX9y78B/L9fZyYk4jKxgxqzA1e+0fiMgs0Oba+pEwwU73h7q1Pf2h3qJw
R/8dcNDlWF1oSAqjPyedLFfGticPQ61OYcEetPYQiJv/NLX80YkprT38Anv8IEv4At7/FcubusQu
YZsAKRjYFmDnuutbNY6dqm+Ep9OwJorEvTTJIZgH+tRK5r04gOCS2imD+P6o11AxRAEwd12Y+mAH
XfE8fa3NfiLTgM+kkR8MX2ZPwtbjqa8C51WGwt3pmjcf+2aQES/RyxgqBsrtrMbDxi+5+QBwwIOp
BJ8QeCxcvoWmcnuZ06JPvWF+adpsH9aI+LHYrs9zxDLQOvENsWeuG/WseAry8qnkoPmO3cEbhpdq
NvKoCPukzMrP93/ZjaMfnIzlV6HehAx/+eF/7aLaUwa4X56VCgSQHfvCZAn3nC3s88abwAIAXgxN
wdIQXm/WrlVUTTkpnboZoiBl1dMvPqXk2dAGeCcil/Fcu+pjaILg7pKB78xOeh8Kv9mSBN/YzZaU
tsU8DmDiVaFXBDOBf+bcw0ijPfW1+G2FAgKLFlF+XBZPkvSH3Jvf/vVDxlDwhl4uz9fQfZkV4CFX
uZM6du08Uo86z1ZH7I1rw62HjAMZJyIaM9hc1keSILghmIGh0qoFg5jKk+F/6oC9lP13Ze47ZTxw
M4hxnsYD2ZJB36g/UAqgLxOgBAFEu7rJWqaAEFnXZmrX/Q+v6N44KX/APR0URvXr/tO8ORSur7AQ
Qp1ztaMheJ61I+3dtNHeq1PKY1MqhhOQHcuS/Yf1gqw6QCs4/xZQYLV96gGYfQ7jizfMT6V9X+YH
mTPzi/YktjB/DD44oDcdahc9341N81adhVUK+yn4iKA+X/eUDbznfjIGNwVLc3gR/Vz8sNlsRAT1
+qFkHWKz8rZ41r3lpdK24Js9C31QTVHvjAK11zT702uZZV1y/wXc2MwWkxi4FgJ1wvm82sza2Qgy
V45O6oZQ23QOBF4+vChtN/hejLg92TrfuKDcHBGhoShAFo3H+sAM6KgXz2ed+oX9oGr3mXf0c84s
WNNkb3QGYf7+DG8tMagQcFQBRASUuVrNI1rtuhuYnRZjH6GjceK6+gEDiAOdsk/3h7o5tSVMFq11
dPbs1QJb+rnVOIs+hZmLinFEQHVehMNPq3b13mnUu+lUW5zZ5edfHsfA/8G0AvoMx3qwyS43fSMr
QsL8EfrJbPoUmt0rMezUbML9/aktf2Y1DEpkVKoEGnD011ZnS9iroG8R132eIX0tilMNR9TamRNf
AUf5ULbvg7WxTq53d/i4/zXi8u9/nWZl2Y9IpsaIvB2iptPIqh+jqSuiUafSgUZMbOzsN57kxYCr
JzlyiVDWuvbfHCHfaB+6MPvvkJyRKb4xteuDOkAtvBgXIqB1ObwupwZGFVOGVfGz23nurgsGYzd6
1Nz4tP+E3K/eGZzFMADwGUgc13tOy72qGEkuzr1bVY+T9L/SSTcJnXv12FG/OFocvMm5NWoY4fk1
i+own4814tU/jQUFIAum3B6e+tWjsqbuNPi1RpzHRGOJ8jIqec/eRnzg33029l+EZZbPRBXDW2ON
YTy6jQ9okYNqB+/COMwtM85KY44qZUrsdbWzF0WJ/zB4HtdtQY/jzIaT7h2y9+HlE6m+6cAIEP84
kvcJNVUFb7IClikUTLpBmNmrOQzFoYJh9afCqKbYNBuyY40X7Jo2IM9kntjeLlwn7mwLG1or3Jcc
ptonRi37Cxmr4lg7ELhEpFb8LAytYkSvuQ+0y8Uj1IHzh7bnDux0vHZnw3wq0X2w1Vq53pqAdwJF
AGKMy4q7PuR1A1e7upKQdQ+4jnU9+KzCKdN65N/rmW9U0GuWJOA60AXR8geHGjg4XGlWq24Y+dgG
FTvTmamdb0sRqzkrkjYnv8K69w/B0PhJ1UzdsQScefB0Zr7aSqgDob6LfDGP7yA+CvGSRJX6cx6c
pkDZ30VW2ssrtGPJi+C1LQJyqmfXfZyIpC+e5fex41Aet30fRF2u+v3cGdVH6iKjdpQ2Lk1jax+8
sQk2gNDrx4srA9xcICN0MV9ztWc1fY6ApzCXeLyujErnrWv3Rl8evHD+eX93vP6gcYYukZvYhlEZ
rkF40PVKbXGg5H4psoOlg3Hfs0Fu7MHO9TCoyFAVLl0xCLOuehnB0PmZ67RnUB9sL2Zz7sf48FWE
IHOEBHqSxTjqyD7jWZNUqIoPNLNFjG7ZdMh0OD5PsNN+wdW4/eRMoYQGf+rGT6xqC1iPyb54goG5
kQpWfR5NVe6yhnH86cz72Ptt9aMBL3EXVhY7jqIYIiHZ/Gvu0I6zCqV/oJAKI2Br/OgQg3026nHc
IutcTx91t7ngB0vmOLyjLxdw4UlaNBBTn5Vlfs1x4/i3TmwLdrDslks1BKq/f9UytpAB35DZAgMP
QgCQYqp9Hszf7i+WPxXO5b6MQRatCSogJAqsUcYeArt5boLyjU6PVQNDC2XlkT8fmVk/k+6tNt+D
GnaENgc5uTxiT33Q8C67/yOuvw3Y0dsgddpLaQRdxeWzREBMPfpO4b25DGzKUR2p/sbpuMeJ/Pn+
SNeVA2o8CN+XSDd8i+uRipDNAas682x0Io88Q+2Yrb5jF35nYX9w8+5pLsmpadwtH6yr5QKUAoQj
H16siGW8crStuQ/tKdX8XIvew/1Jt2+d1+nd/eldVQ0YBWcMQcMW7mhoh1w+SA9JBe7U9A0K+2yX
2+ZO0fKV9FuSu1uT8eGCj9UPOiBU3pfDzNNyG/dKeobUy9wXUJymQ1WFGwIsz8afuViay2zQmkXX
yAWAsO4e5CX1KXGGNrUdFim73ktJo3IMP4IVOij6JCsYlFonZahnJ3j3ZvLcgGZZo1/n+Gpv5++9
JdFd+WzlLEFmIyQVexONPLCGfVKmtv4sengX72v7iDvNwhsgnhENxhn/B8N5ReMGUddlTCa+77Pm
uxu8M/+TmcOXviziHn2kBX5uaXvEX6rso185D139hv/RzMeg3tjUb71Z+Lbh4gCMYWmnXT7yXiFf
VgxmmA4zAsaKSQwJkp+yAxU931hEt94uEBXgabDagNnGaqghU+ZQhqxLbVnlJxP+tsfarrYwtJU3
MXY3vF3QDf/IP5YG6LoCkDjDs0oWb6yUqDf0ZCR26YDsaTd5MvXvmeXuVYfQKdSClCh2cqYJnt45
s+MWzLHXwpjyL3IyiifD53Cw09p91DmC7Gdlubssh7XF/Y/rapdafjCapkuVHCL1crXjl62hbKcg
QUoHeLGq1nzLIGmlApRlo8P5dX+064bmMhwub2jcYVg0NS/fuBfW7YzTL0vrdunfM6s3joZFydsw
0t+ugr8pY+H03Pld/eBBBfLq0Hr8AGoKAuDNETIhnMAPvqOaMWpokT0i7q/5cv833lopi6oe7EMw
06GKuvyJpZ/xSsvJPNe0fYGG8qMMtpLubz10PO6lZkK7AfeHyyFCmYdtV5UkRevyUISwCHFgRVyg
bC/xHfzr6fgL2x0cSjQFruCHbNZuXTPHTVmz2OPbUiGFwvU37ls3vmQfOd5QW6H+BdVt9XnpgZXM
YC1Jg8pDwpSAMmyA3WQcWHraGOrG+/FBY3Bw4YIROJx5Lh9ebYtQBzWGsoRx6kAsGDrn3+9LeP04
cnARX8iFq1XKBA2Lxp3cNEDcGWRx3q9MN8e2mE73382tp7awSsDSgb8QlGOXUwFXr9Z5DZKyLKT9
aMzF8Fj3Yf/c5mxI/vVQUOmHS2ihh1vx+qm5Izr1pWU46P9Nv/IO6Y1FYe6JvcXRWX7y6nhD2oMD
/BoHtQ8C0uWUVOBzs0IkY9rz8cAzRMl4i9yvadR+RikcU15DyWmcoG//Dw8TkcG45oFfi31+9d3m
baDaWrAsnYnf7MggvihBYJUWkG5jpGt6LXRaSKOzAKhCynxVcJVwBSxmdGDSPOjAcTWmmi5h0fZZ
uiXOak3ybxObdNQ5QfWJ41+PCj4hx/tvdJnP6klDqbvop3AVwc12Nd+hbnudtaWfkmF8qlqJJlxI
nzs0sI1ueHSH5nx/vFuLFYwPRPAtrgFX/cVece0HWUdS14M+3ZjEO7Ws156Rf+6Pc2teYCgtWmRc
3K8k6kKHk8EY52e0+8B+rIj3M89kNLYyxrxqz93SBN3YjVGlL25/S8vtipw9e3ZjkCwM07ADpghH
nyLhXRl8bg097QbhbZWAV7AbVg/SV7BE8d2D0br66i0ErrY5PHLPtv3V7vkrvgTRqteJdcic7lWE
Tv3GGXBzhmgp4qxxYfG//vgbQ6MsbzIfNF0m3qaGgVY/Fd15kgDHvAb55vdf4a2lghMU1xEEZS0b
weUmMBiBP2iras4OyhwL1l9IWCtP1Ok+3B/n5lKBigskJLgzXPXJqEOzilb2eHYt9RaWg4pq33kY
5+HJ5DlCAestO5VbAy7SORRMQAcALV1ODL1wLjsDurXe5U9Fn730JNRR2Ltt7FIke8hAbVCtbr06
9JgCKHew2YAwdTki7ZFpm4cUPjvujIaU9VnWvYTVnXmq635jmdzc17Bxegv+jDmui2QDmGloFC5J
e5ai1nwc/B88CJK6f2is92b8qGYTd46twMibUwSJfIHncBFYY7UBM2rIhq0h1UyfAJ8cWstNuik8
SHPLY+PGwgQaiBMdSReo1ddPMzczI4OkVKW1LGPa6iJqvD41HJix3V+ZN+aEvika+AveDfRxVaSg
xyatOmM4BuvBy+Ou9gt0e0R7mjI6xVA+bcV4/FHNro4DNN3AjgVHAvNb0z9qpLiNGRndFKy54lkE
uXcOS9XsuS0l9DNB/uRqs4CojudPXCO6DtpWL5Ij/Bmniu87mAVrdzDjJqvqg8bZ/s106jxpIJna
Uvnd+IpQi6CPDjE5aEFXIlRdVwMFLSrtibcPqX3gNT8FkHZHdHIOdtltJYbdWtigUgB7cnFkowBa
vY5gmuB9u+BBMpz4p3xQjhEJ6og37MOZEUHQBJm6KVt5UF2OS4iNZuA777pso3a9tf6gvgUsZKJG
ueIPNHUhPZmjCrNI8N2rEG1ZFd8dXvz696sPJRBcKtB2BL9tVYRVHvyDLCnZuUGoURWIg9E4yWCV
cGCzoJz4D4MtlfJSW6LpuMz5ry6SwHsb+9K306YXGcwd+vEgeTjHtDZUNNXAMe+Pd6P+D+A1Aj4d
mjvA2Vd78OSzhrjwN0x72QJah5H4wTdVv0EP2Bpl1RurRiAGvTTctGNDzLu3xnu/P41bhfLf01hV
AcGQFcIOqh4SLfkaBLCvEwCEYaMTWxzMOB5+B2h/BNCw8bpuXcGBPIGfBsU5YMn14Vx4bdbjm9Rp
rwQII3VvNrtqwlbLzLH76cMjA6a4WXiSVQjncGeYdxULxbGGACfKBjLvysGfdmHTdqcuxL3cz2j3
7w89/C7QBbE5/DGXuVxSbhXkXV62Xerw/AOiC+EtMr2CVP4hcIYNPO7Wa4DJCnpDuO7D4W71qUz5
jAOtNZtUkuxXYXd7D/aczKoQId/FVd//nhQiiWZhb0DUt/ZAuNlhL1hWMrLHLqc4950xDLVvplOH
jHcxgWEj3Ug3NI+0Dt+GatzKZrw5IqpNNDhws0W9ezliljtzNVkarDJKmgImHRP74Zq1Aw1AkCUV
kd1ugDXURhr0recL4XOwMEIw0zWXjQUgYnARVme3kFByu7BWCMBa6tCE1Gz+OgfeKXPJ0ySajYFv
bbVL3x6NDIAEV9sEryTMSGZstSRz+Dck2ZWfOZ3QLDWI2Pikbh32OOjRY4SBL1CJ1Q7Y8HqacqsH
m6cMfo/Ajp5EqWFwpS3rKFtubczs1tYExB2Ne3+hx60vfrjJu7Yio51mDOe1B9reaWzyceN6eXNS
YKxAKwXnE2Dvl8tlzAbtANu30hkUe8LyT2UDpVIFKXdcKevfuZ7+wU1xWPn20rBZNCqrxTlaxaw1
mZvUHbPvqvA+VGL8fn/DhZEUfvK6RMLFC+Av9DVwXV6m/NdJVYnBympC65S7Rhk3Aw8jT+Qk9pze
PBiT+y1oSJh0HP3oxnObGIBXljR6/sFsf4ozhzSP9mClJaOIsvTM/BEA7hhzVoaxKFs7cgzc3kTF
vgIB6BOzd+xETraM5gAtwsFlVVzPxidIwH/mkw09LrKE91Dn86jI4TrgCjbtzMH+hOqw3U+8p2jx
S50UJKwf5AwpK3SJeAOq+VQawGqDkvCd24j8yS7hSBLSlsfKF4hf4L6f5JhozD3DjYMxm2Ovc7od
uAoIJ0H6H3w9yiZBplQbzUbtIQa6btFicEQsi/zL6I9tHNLhH2X0j9BDZqCjywm6RI54bowcD37z
ndRAxsBHbKNxwH+jPnko64InjTDMeNKVETVt+Fb6Y1pM7ZdRlG+8UD7sPYogdgf94IXDrxml5ing
gYE24PyPP7Bv9YwTCRTif+rW+gqrdgg94RA0DWEYF273hfQgjzOvwytTyDHIavPzTMGGRO/oGZjz
I/FhK8DliJ7qbNtxycQr4cSIJj35kUHg/Cz8ThwGz/zAYTsVzTqj+w63yEhPEGEboY2g3iw3APm1
Hxup/agYAxaXljvswgxhwSCvwBQFkQQR9/EKsC5eui74Xo4U5KDyU1OHHkIdzTmayyXaMSs/Qkby
ibWhGddw9j0VbfdsQ/O1ryDJPTkwVk26PtNAqyZ5QsrQN4Byn/Le1x+1KUDxmIsPrjc/GVK9lJMu
3rxZmad8mp9Dbnw0bPtxZM0zWkoykhJ5MI6c/U+8Kb5aTSPP2ZQ3B8usml3T5fWbRcPq2IwkHcqy
3E0EaUqFVzzUtPk5yeAhG43z0vTaFeNMMW9MAq6a5imjTpuEoQrikSH89v43eeOLBAQOegZB0iGw
peXf//oiaVNkOWgObppPaPxHAa/YKeNc7WjJAB53nUwGz9pqW944GhY1H/hjSyb0VdJS5tHcYmHZ
pR4ZQLMRuYXcgaoMvINXBtUGReIPv2+166CxAr0LNiTkbqz5fxZR0CRp4NWOQAg0LQVPNbXVe8Uk
/Tkr13rxWT+dmF96u0X000VSdM5TO7njcx9MiF5VAX0QGbyaOptBBwR37YQrYjyMPufHmnUgb6mO
JsPolc8FpB2J0drNQXcZGiw+ErVxWvhPnM9DIptijurWs/b33+OtI+nvnXVVLTclVHi0t4ezGkgM
5PxHXsBa9P4Y1wRPNIHxJJ2lyQBwYt0ttNFNDwOee+miiFJ58OBMwZsEU85nxWc0xiEH5SQZA3OH
pkeZtJX9qrAHWTPdGWBJb/ycW4sIMCi6N6imF5eRy6UrvaEGjtZ4aeEr7O5VZR9CrwZVA0FeG/XF
jacLBQvQQohYFkPAVX2RObiNiFLU51KhDSwrxwHZaisG/uZ8FsR1gXYXWfblfFBsTHxoQyfVttzD
4gNHTvhRt/bHjbe4/J3V5wCngP8fZ5nsX598kGWk6o0SdVnVfPNh71UZ+lxl5W9Y/vxyuJ1UAkZb
PUFTPKj2hhX8+6UK/Q2SahEIBT7umkGqZwZo3rCr8+BQBAZhXRTzf/gcCFqIWBZQ06G1unqW7uh5
dDDyFjDTjKC8veyN5D88RowA7hUAM3IVguv3Fpxbu9w6BwxGYWV5Bm1d48hA399S76YU4D1PEXya
wKXaWI438Os//VGYbsDUCJSJyzc4oGVtZ8QwUou2Z6ALIppHEGMddWRd88t2xncJdeTG53brG0DF
G8IxG5dTZ10gGpUIRVXl+gwaO9JGQusfCylr9x/qzTHQWVyiizwgrquJWb4pNEzw6LmjQ7EvgRnB
kC3finDcGsW+fHzCnMYalUGbOhlPwNGYUf/cn8eNT3kxs1nsWNFDuS7dAZTbY5DnZ1RcQcyLetwB
kAfhwEC+9X8YavFEXZpugKdXjwzJpwFQg8pI/bItzgBeyUMA6e9pbF1zY6gbzw2fLdbckrm38Cwu
n9vcgjwcTrJNp0GBt6pxpXSmjXrkxtK+GMO/HGMUvCp1WGQpjGrfZd9+sHHWsnH+LGwPzvPGFLNw
S79+a15AJSFCAf6AtJTVvIRJtAlfAz8VvLOTkOsgsYLO2Hh6tyBQuA85f5QZf2KzLqcGumnHRY+X
xEn1lE30ULrT3un6tDCCU0byF4GoFAJyfQSFwO/7qwRdSfz11a4folEZ4G6HqguOWJej58IWCAqm
bcosUz37Knfey5bbMYqzMoEZ2LMy4448VUq8wLKoT5hrQcdN9Be4yP6yIWtPA9Rn+9bDdc1XQ4+d
zSORtvVTy36DmuSGXzUfRhj2v7LxXcPWJPLb9rE1UBnn9XFs/WPVW48TJdBOuWDW1DDhSUCthDtf
IRNe5F3kOtzZ+yOfD5UnkNk8zEXSwEQEbncGjT37Zbb65pPdg2A10eq7XYwv+eyHj2BWIYehi327
chPL4nB1Cpr8AE21fO4Hu4ABgR0pZtofM2s0n1Rj1ofw6Jmw4kfDyjUPYgj/sV+bOWG8AdXK1Lih
fGkzR0RUQesGprSM0S/v9xwC1kiIpDrMJAr0OYhzbcS4knhtMkhoL6o98JVuT2bkQmSVKXaE9/6u
DP0xRg58hN0smovHEVGPCRALiaf4TOEKZU5VouV313guFwfQ0KoTWJYh6cHv/c/GZDi4Nzlw0AU9
9KEIpynhTeAhuV4izwUTPCBVK9jx1s4icDHY58Iew51ZIPEHpMQ6nu1wjjyTNTF64mXCZkn3hk/g
i6JCHnelmUWq7uYYvIJvMzD4J6+CuYGJG1CieWbDf9MsPkJgbz0YjjscxJxNcSNC60WY83hixBwS
W7XzDjbDUE93pb/DDJA91SBFWJit/4yQUGh9oSPbwdqn3hNRZokXjHoPzGZMQMAK0QyYZsiAGB40
U+rV6vN6P6I6iCDQkk/aHs29HNsyqXC7+qBmoFeBm1uIrqyNiDvwSkZEFCrrsfJiR9PiYWxKNyWy
9PZgENl7n2QsauHR9lL7uQ1b1UAkuRTg4jDpIghIN9n3xaQ4mcpQRorM3QOtHL6z5wkxt6IBc56C
TybarkWMEIHCgIZZwpGkGSselHvsmvSU9w2JhwYhlCbuCYmNOPA9TBsFbLMrAV6gGudkco1sN87+
/BX2MU0coh+W2C3p4rADAd+DBgUikKmPS3j47vKpao9MEGC8TllEtqEcpOviIGlQecQIqysgTsmC
xGRBFpWTqZLea+gePlTi1KP1DVNX54lw8FHNjtEPEApPMP2z3biojfwwZl7/IAvrRxY27ifLa/2n
AFBhBC0W5AtFi8/T0mgfB04WFf3gxAaAmUMBWUziV6Z8KxDumTC7HeMWtPwTmUse17gBR9zO/YRA
xxL3wzTHrDaQTjK57T89IOykQQTFzjKKIgqYqg85aesY/n1wnnc0wB/C+CeTwR6xhHZ7Z/VqilzP
dA+aE4iqe1k99yCiHWFcS19KpBNG2hBwLiqwGIbcLSI4HYYwMBryHYXvQCKmQWNZgEA+zgGNwVFR
RxWYTST6ke1gqj0dmoK6x9yClQQRpDoQuB9F2ZjJpCxt94QLYf7ma1ce2xaBjRJuyP4cOlHdFTUq
PbwM1sG8KRw48uRUH/u6EjttzsHOVQ40seBd7mBPoHZCDFgYTm3vHMLMHWPmnJRVWCddS4KjoxRU
pKSDNWIDrYEnqzaiFXVe/wfwBExxK6dN4b/uq9+t+fH+4XDrzAWxFpRbhGwCKF6df54sG13AOTtV
rD6hvxCZ2dNs/gI7NQkJ8rLKand/wGvXODjU/D3i6pRnjXKssdLzuXPUBwMrBrSWNGtI6rlZXJH5
Y57TRy8cD6Iu08DrscPjfr4YzGVkh6i25P7v+VMkrQ9HRLO4YGehaoN65PJwhP9fwd3CC9JCgJkX
uSZwKxvwa+pqMqEZGSIwAcAPjCKYadLHYAo63Cr6OkFMjT7lZtfv/Rq+yaEUsA/DufyhYFMAdwVt
RNaMKJYAlP6TUxtzBZgjV+f7v/8GxB/+YScsJSeUpqsXuHjq+txoUTQp34smMp9UkcPRe9whdvdn
Xhu/RZ4duqncGHf5u1ePDaU6+ic4hdHPunxsNsl0H4aDlyrd/KJG+2oY7MWrycb6vBYKL8sFQmEU
0iag8DVF1vYVlHJt1+BaYOk9DMP6MNK8AX3VCUcBrBDR433QZFE/DtNuAmvh2ZlGtadICtsyz745
Z0iHYYm2XF/XrXNDMdKanGYpcryNSPWdc8w4QePIbMlGxegvF5H184V5IcSWBM6CGO7y+c5GNjIb
t9gzgrcsMwpNsHbhlvzCXACDyVQr4T3bRWX80xWe+hIyQ3zTdFAfteGXKiqKmUF3VMJnqkYWZUAy
8hpOekzqVrU7FzYKEW/IAIs7OCO3Za/BTQc4EIUCtvaRFjbqFdsXRwMWFpNFKnAIhWr384zA4chk
FiS+0tTdnhaDkUUyy9yED7lxKhv+pYa5M9qW1AXIXQvraAjW5tFUgh+YjF7DdQThbV7G2IgpjlK3
2Eug2+eBls4541MACxRNx6Sxeu8oempFbZsbj7478jcHHn1pAWDotWgotHsgW+zLmSFAJZtDKMVn
/2xY+fAbhzHGmnNj4/K97E3rl7L0DEHlBZwIzu3lS8nHohnmGtRUbwjdE51NdfTzYvjKYUH04IvC
2WjF3kBoQWP5//GWwv4vuGZUnSvL2UQYeKV/gpb6qNw2QEPAcuJ5kr+6sdtovN9a4WCqAdsAT8ME
peByQN/opzJvAidlUPHAL9N9h+MCj2bIie9vW7cHWjzKAAJhia8Gov6ADrQ0SFrN+gcv89dxMt8r
q9rqu/4hjK9fGaDL/xtoddyMjWezsK5JWlK7rg/WLMQ5rJBoQoRt/aghCfzBjXD8xR1TPsIuWT4W
1A6eYZ5mRtDX1AeOjeQF39iUTAOIK25Tuw9wFp03kOrlVa5/J6QLi2OhhWzV9ZNX1Mhcm3EjBVkJ
9a1hG0fdbm4rtxYUNGAoL0GwRhduddgZDZMteiHjGe6Ij/D7Fig4EelgBMbBcxW8kHSx0eK/OS+8
Xw+LCdfr9f7tNc3/cnaeO3IjSbu+IgL05i9Ztl1VtaRuSX+Ilhl673n138Me4JxuFlHELLAYYXZ2
JyuTmZGREa9JRrIa4rfk/SmQQZzINLf30tIVqBApqVBN1Yn5DS4kUixavayf6bVhSp6Vf8RSfEiC
WiWepVtXMw+9ofuOKqzhvhaXE14UoE4qjSAuPx+XuiH1700tu6Rj8YNSYWyPZvhkkirbsir8HvX+
cHuqSwMCtpycKuB9AS76PGAERFHCymW4jHH1tVP1TS4ntm/VaFoKmSMK8kq3e2lp+XATGZEqyRVX
IjG6Dk+ghvaJGP9xy+RZ98a7EDZYMoiFDV72cYIzkjQFK4FocaLIZ04MDQPC1qxkkamdFIEssM4Y
c7uQTZPwScpcFEObMn6IlPLN7XjP3F7cpZjEv/L/jTmLtpPhTjNA5jjrefYCtfsYZOJXYXRX5KgX
U5qJ4gkDE+O+q10D7LptAad4Fy3qvHuXZOYodCaViLxwH305b7ZFw+N34J/aVt2ne1lo6/vYFNcm
vFiW+vhLZsGxh/cc6CJYQHnAxU3Lqn9CaXgoC/FV6uXnxMp/l+6wn1T9UpeL//ZyL12mwIYBS04E
jH8BAx8vt05H8Mkb8D8ZRgtoua48SJ1u/c1Nzf/ZDNWa0fnS50WYGzAKlpp4X8zOjijSJlJEnjpt
QMe1TYLvrWfhYinF+e72zJYeVfQFpi4ZxThaZrNT2sSNXE1kRrT2HgYze6UE9KvI65859Myy1F/K
ulxBNC2FWfgek6kYCNurBlKhlW7GizW4gP4+AX64Lwjl/8MH4zSCCUMWCcfs2ZnsoTyXeaYEl6Lx
vpV6fQeU6ejH1qtn6t9vr+DS3qAVQN9tksW6agYURdkJmFKFF7UTrJOrR5GTpHT68kF2t7Hmuiuv
maVwQ6hBkBCS4oQj+vzFkgR0BlrhlLe9tz62NuDzbV98c5Vx662RIRfnxmNNkeACTRvy81gmritD
bKU48NR0jOGH8rrCMX4w7xIjfr29jks7ES0OlI6mh8RVtyhqUf2p48G7uCIADt8cba2t7iJj/Mps
nTEddnpjrNxRS1uRrQ8NEyUzqhuzl2FDYpcPHa2CTK3uVN84dhMH4fa8VsYwJonSj7GjsLJO7xFP
GfPJ5yzm8nPFleR76TuxIXjcKjKgpXmKmtdNI7qIcl5at3FtV7HS+x7hjkSuq2MUojt6e0pL4Qk2
92QOz6JdwYbxnBsqAqF3Eamb7co8GCawgXbQ+XQrq7c4FBQDkLygEbmHPq9ePVZYcPRGdJGF2LPN
atKlzn9aUfhye0pLp4pOL/4bNKfkq/5U5wKGAnAVPWd1tu014yK5VLZwJt+VpQxgoBhXks2l7c73
4vXCvCDHzyYmDDUQhbD3L3FafpNHCBNem752YvnsRoMjB+adnzRr9myLswSph2I9LVJxvt8zJKXH
id55NjLU/wMtR1/FqOQn9CDrfZeI46WUgzWtxKXNie82kmLUIRYkPQs5ramcaGfEKB79VH3xVfFY
GOlWaqVvt7/i9VBUZiX9HWaB3eR8UU10UkNfKylBev6dIQrnMB6+tIlEk8Y1VnKj6535eazpA384
130HpjlRfe+SKCGiqCjIPMu63gJn19YYfO9x9vOLi7FAcVLDpvxJJ+DzWKnUedQUNFrBRg307rX1
G1jhEMUjb8MFbQ+5uUvy7gwDP6f0YLxUsvRcNSYyAFMF+TC5epRomqraw9hHtHYaJ/Zk+jQPNP5p
LQMGQFpWqv4SmYAw22LwIw7uJO0ipxZcpRwKjGF7OLwJ+ZOOWRX9I/6tuvk1Dr+VkrLNKHzf/pLX
UZMZq6QJpCTUO+coE1nQwlSrMHjSY3VPbnq0BOnH7SEWUkrGoNsI80FRuQamL/zhC+byUA8BUfls
xgVnHNyZqWyKUMm24ZAqLw3S7WehHZu3zIr6XxA4y0NTlMXr7Z9xfSYRU4aVycYF4nYl8ccdFKcJ
szxLCA8gp4SSkiQ0/nZ0a29jdiPNLZE+xe1Blw4KiSzPEt7WKHTP86OiQtWoENszTcYfojns29a9
SKW6B8vwn32t9Ck5Qi+GOSL6N7+cskQFo6dBvgPgklh/WnGXpM3WqHcjPbEm/T5JTdyenTrdqfPz
Qr7OI57qJ7oqsy+rtZO+H82QMzVY/SkQaErFlSTSnhykAcBtIEUYrpXI/Qn5YGeFODoWPTFdOWF6
Rzemt9qmsXUM/pws9wT+34GobWUtSp+UtOvxlhVpoppoxneV0W0j5Jn+Vg2qXpWbVT8nv6oHwZTk
Hoqv1X0xRSHY53IETleD2Rx4tfzSdoAsQ4Vbxy6HLyAbg3/EMGgv0MySn4VQijQoW+/sSpn6dntx
luKWQYmaSDyJx80/h9rHsgUeqL2AjbmDM3gs/exPVCb//A/D6AgjacQskPWzkBUNasR6RWDd+/xv
n4e/ArHdlumwspEXZoPfCxxSCKSTe9ZsmCFWIsn3oJFHUXjnjtkud/0DwmgrieLCMBS84ERAOJ4Y
x7NEUYjop7mlOZ6nchjU+AKvnB6/lRJv0ZUZLRzN6d2HqDAOnMDqZzMC2dwEgUYVqsNa+dmUs2Bn
YYn0yiETNn6f+iuHZXFqzI1KDTviKvNBEwIerNcEl8ynC1H1qmXng/+sG8kKp20p3pJ6UAoix2K8
uYpBLHsS134aXdJsoFVcyvdtRRNaHzXYhrpTdd5eVuLfNHOxQZSy3X/ekCCPJh0NcKFI5s5CHtdk
KBWjoeE+0n8Tcv8g59LvAtTD7WEW+JXIivIM5E34LiMzxfsPtwrMRMsDBpBeuhhtFLkrKO31Zvqo
wVV3hErxnvogQNdNB74YVaK8G+lt7xqhhkSV9B0aL0O4aWNRdgSPO1p3g+ioqT6eyFE5ruQwC7cs
v5U3Mg1o5PznFc8yFLS66cb0QniObDPKT4EZrDz3F+43erbTXp66Y1caCKlpNaMgGMbFz0Vb7cqd
YmVHWG1g8wwajmu2TItTmoDieH3opqjOPvMYiXWctUl9UazQntIfs9ivfOGF2wXhCqrfUNbBNs6B
2ip8g0rrXfpdVvscRc0+IGanlrRXrB8D9QxWG1wSnmFKsrKHr2ucoPQmGAGZAtTQeeW9BeHbEgyi
S4CodgvgwAaOFBp2WNlsFbwiV2Y6xZrZParxOKb0B24ZjuhsMf02SwcriOVLnjTSoZdBy4Ry6QO4
asGCtcZAGd4UrM1gtuM+FtXwQfRibsYgkFei4lLwICwCV5yKuxBiZ8fKUxvdKwM5p5x7aDvP4Q+v
eDKDM2JXkfU8AiStzbWO+0Js5HKRKdSTfSMiMwv7Aca/fhzQ0Q1icdyYsQoCx59EMtdkSJcOyceF
nnb1h6BR6moduCo2TFI2fEf1K4GdYnl2acanIvJIOuKVTbw0s8k1ccoC2E3z3Nd3Y70YaU9CW5XG
LQxO8x4oUvSELom4EhGXLrSPQ03//MPcqPRoaaKVwcXXtHJj5MlTOuDRWBq7au39t7iM1I7gT6Aa
dSWIL+ZN2HliEj8bUvFnksfFQO/FE7wD5Ji/9AbWqtIr42mz2o4SIruGyYt8oWuHCm5/N6jcYZ01
aXP0GzEsV3ocy0sJOYTri105j9ehVoRi6Tb5xetixzL28HLov7kOtL6V/bEURnG5RP4ApClvsGnm
Hz5aFxhDFQ1KdQHBJW7cAAwYm3QlI1iczgRLp4iEKdP8eBVeCEW4wW1KMEoE6hr/VAu9a/f4u8Su
crwdzJZmRKOYpwi2BQhtTyfiw4yoE6tJYwrEzqhojm0r5cfBUqu1OLUUMj8OM9vtYYV+Uqtj6Fb1
3qZI7gpU+8YaWFVcPVR1ZzcmWL6mcwrrp26tNfmui0okw6wj0+NNd9WqNmALikEZxZdILsxjV5nj
Vu7N+C4RheyXoQa5E6q68SsE1bSyukufklCpIn/NNU+m/Hl1tULtWt8KMQ7r+kfR8160tL0fcune
HzFsv/0lF8fCxBZlnIk3MScoF5WiDIHpJRe/Su+TXIHBUKCYq93Xq4zdpQWle/ku8gqFYV5sjwCj
NL7XZeeh2Zjhvsw33LZUP2p1461pPiyOxQuGjg8NiytAQ2WkvKTcRL4g4XeICwW9h+Yl0T2nNpK7
fPQfZW8N2rC0kvqHIWebdaiaplCkPr7kMk9kFGMtR4D4FYblNyiLK8Fr6cqhAsCbEGk/+NazAxj0
4An1oJjco3rc1Os7dB+eK7X67zuRkgZBhRNg8KiZvZ88wZcrq8k1XhnNXV0nT2YDXlyKdxn41Nsb
cSGkIOA8udhNrSZIC583faIIeZspfjExfQtnoDNjo5e9UiheuGOQv5265bQfYYHOls3yjLTmmkE6
3DXKOyHyrD3vKNWxzNC1lTqyDgYWPivv3QUcPjFfg+MF2hDdzfm7uiwMS0gCs7qYSqW9ALIa7oUx
Njda5cJEiWQucqQhTkWraDuUQMWtEgQuKP2idMRGl0/aKLrbJM+7/9xsn34X4E+aNlPDZpaRikan
xJbvY5VtFIhgDM+uIj03upbYkRie0Qve/fdPDIaOZzhsH/qks7hWygneH7mVXayu+6v63bYqq++3
h1j6wB+GsGZJRK30cmT1TXYJ4zp10IJInbaoPTDAab4ZpCJ97rk9V67exUG5LGB1sbeuum1W3DVy
78f1RRcbELzuvSoU6BwfXCOHdO6uHH1l4exPIDSOPpcD1MHZJiazFS2sa+uLWkevnvskWtFT2o6o
eRZ/rDR5QNMWMb5d3YPzz4Zw+suxqXATihJrA6fd6ctfrhAfxjzVbCVMnTJK3kDvneo++xK26bH2
UQNwHxStvQtcpqEhd56whtRVxcp8GjzllMoGar2YuhvIzK9EggXsFgWbyYhvkrexrjqJedKWGn6G
2YUWsXivhKHoqK5eb+hUDXsgZP3BLbtXPD6kbSVoI+yBHpeieBDtpqpGW2oGw4nyAcUuFS9bxarl
+9jw/4f3DO9i8mIqZSC35pI4tUCDQg8T5ZL4pbDR/SbYwH4oN6HHi+r2rn6/hWdvRwo9nFXqqsBi
5r0YT55a4aDzL2qIOp6WPvVN4aT1sDWhAxCPKQANmR1CXlaECJ57fDca9WOghNvbP2Q6ofPfQYUD
AAuluWtSrBmIvg/1Nr1QsHGK1D/KJgwMKU86RzaDiITMdyzdOwyr/o8LZwyEF+q+vByhP86L7Kbf
e8hghOXFbL/pZfno+n+1YXR65JaH4u/tWS6PRWmALiWgq3mftKE33lY4ql9codY2nO4SjKnR7N0E
4ZZSy8SN2gar9YGFSgi28UBMsbjEUXVeH8iE0dOMMq8vXdBKu0JF6UccqUiIzcOkWg0DNH0yda+y
4+ab0K/EzYUPS+uUUREpZVfPPYSMcpC7Eobwpe70uzETnSxNf4DWvysMfxOo4o+gkUAMK97KhlpY
alLPCf+IMiPFzFksa3uzKBOuwEvoe/VrnQz9rixcAfGf1Aux71Azu/fUNcXohVQN+Wu8BkixJc7V
9Ks+PF/aLAHP3Y/umQ5/eVB8obffzRrcsudpRoNr5eJbHI/X3wQpoOA0h374A2lqM0DeDfVDPbRb
TXisrJNYlyurOa3W7HjSd+e9ghYdr9p5elMiNIxixQSPkPiEejVq3+tyEH/0Se6tBemFtxnaYxwP
2t+Us+a3UAbQ0ciyJHrm6VRojiX76RYlI+sRLWkBvp0RbLM6ryO7bcfxqx9lyUZMy+qpF0drDRay
AK2bXMv4kAYgL5rxs20kK60RWqEI97vADtEaI4reQ9XZZWEqW0lNR9sTI8VWCoxbdLfyHqU6Tp2h
8NYqpgvvDovDy6MNaink0tnOUk1U9opY9rkUMu00WqltjdkT5VXocl6cP4mVGu3GtkhXUrmlLw+P
ZVKKnfTN5tlzUY2129bwmxHEPZlFcqSPdPQy6+U/R8aJk4HWytTBuXL3xLNBMQhB6TlXPLutwkuZ
nRT90ehMqI1ric6Cav+k5sgGm5rWdHFm+WnSoG4BMyu+GCU8BjSoU0cuIzBhPdTZ3yRkoRNFOMx0
ihYcOwLzC+IlOVQrUbfNRhidVvT173qVKYi4t2aMc3nl7krZCAo7jCPxKCpFvcnasd7EmdHgUgN/
EuJWEe90LGD++m2n3Pd5mTg9eeu9AfC2Qigsyn5XVRegRBNbyb71xKK0myLhJuq0wBEGV7MxJG2+
6C6cOjWOUAToeiiiA65wjg4Q/S5KdbzLB7HdU2DoyVDR2/HqLrElCzvFQvP0I6aH7gYXTmNPEaa+
qwPd3N/+lktB6eNWnbbyhyBoGkLrj4rmXeQYBscUNnaRJuPTYVa/q1TMVoZbPBkGm4YOMjZ11uyI
ogOppWXnC+fBzV/HzD3WWv2U5TuS3MGm3PGGOej29gyXDgXHAbUQMHDI/86elEVU+JKC5u5FVMoc
XSecW1pV6GHOamslm+WhSI2AP0xs69m5d/u+iC0xH89Jqv4KXQxoDVwswtz68z9MiToNYHAVVZt5
fPFlmepCSm07zOViW7kBjGBZMGzAxd3/EuGBK08y9hQZrlIu+IuwbbpCuuR1iii76Pg+6hbJqJ/j
ZNh5anr0YulkJdVR1tw9ruxr32+p/QdKGKT0RHFTMZGYbVG8dgIrL61z3Sv0NLV6OGVqIiLRlA+/
tRbxi1bQhidfTnV7DBPrH7nTUIThPbMtxQLNtCFVL4EgBC8gBoS9XInJUfSgCjmFEtcrIVhduHyn
DJ2QRUflSmHa7QOMRUrFOI9Cnxw8N6/u9TqqDrc3wLSRPl/xNHwn9Ne7xw5wk89LkiqxIhVuW17q
YYDrFGa7LnPvLcoXY588rPbnrvPCz8NNk/4QJIwmESq9FctLbFXCfdjVx2BQ924IyFjvhzffNB6k
LPuhD8BYb090oUk1DY2NDwjWSfpkVi2AKm76Y+jJl0xLHB1V6S76o8SSI9YQxf6EEDN1b3IS+s+f
EUFfdhwYXRRjKRV9nnEvwcGXYosWfgOx0w06xbHyVU3r6+DLKGDPEPDALhIs5udRNK+u9BxqzCUW
021eGY9SJ+zFSL8TfH1lxywORc9RpzoBZmieG5HcmkXjtmhQNKaIPJrmiJ6f0e8Mv+dSsDLYdRwk
JQQqNNleQN+cx0EPO4pOytqQS0U+uaJxX6PmKkpwjW7vjuvDxjjAWAnv1JKulDwDuZTDMAgx6w1z
vO5G/V5EEuH2GEt7n2RHJPiRUF0126GFJGmulOz9KH3r6uRvmojVWRV7JMGSxskkr3NUxd/j83N7
4IV0dmqs0Cd9p08B9vq8OyJSTLw2MuNsSsLXtOqcPnKd0XdDW+yK70XVZltcBg99oO/Uov4uK+7K
IViIMgoYIAoNVCwpbszO3mjILtFWNs9pXzhN/VuXkAjod6jVxRh73Z7twjJ/HGtesqOlEmE/lOjn
LNXuK3fE1aFsURtQnC7t73rJOmVm8Zyba9afC+eCcakCQ79jy84bZlabgJ2Xuu4SSKGJcEn7NPbd
EZnqn4OxVpZc2K7c2HAM2EvIcM1RDlEaeUGQAfJu+gKEWlCmp7DGLPv2Si6FTKjsuFjzDEIk7aqE
oMLfGFTUBnlnTtai/BH3u6x8RvjbSSZmoxA5qbymtrfwBakaTCVJmvu0d2YhU0hUQZRLuLyN/qqN
oTo1deTqL3VI3M+O/E0QWyslV3lpRScQL1EG/BOFws9HJPZMqUonUwATr5GjG4QUrccxdhASVZ9c
pao24BK7jagmyTdRHMRji/fzhuYpCpF+7D9EuE3wI6MW8czMP2hNph9brustRGtvK8u9vhGGUNn2
CLFHihQ7XTckdtya/12NkbBMVY8zPdHc59xiTcq1TlArCciqfkeEucvC8JsXi1u9yreF7r2s7JF5
hKZgSQuaygfnm2R1TofS9KSQsG9Qn1Ivfayneh0mkoPl3Q3RF81D1dDztsS5TVx7dxV1MLvpkRDW
JX+jSvEBv9KVTavOvyQ/yMAnG3wyUBSaybNg1+lBKsDmLx+TpHtIo/wuG9t/Kq3apll4AByzVVP1
q9rVCI14rQdyWpYcrNoVlGjokEZo2Cium20mtAC68t9VDCrewtx8aYToCzXiP+BBHyXL3SeFiGZb
ogDz4U6vQaxtDAG6fG8qxcZtoQeXYrDDXPYt0gyYQBq6oL1Dvu3ZFWImWe46ZYB4zAA7CBVU/1sY
Gq1T5dJbGBv/US3TIuMlLEnv7zPgi9pse4uhl2P3M+QXxAdOXYSRVG++VX61plo2O7rzcea7YZj4
wuFASwaFFtbkBFZr+iMyyq1l/RX9X5QTVjbgrM75PiR51WRfSD4C/vPzyYUckqaNZ9IFauqjXL+k
2neg9Gn6V2+/8Lfq8BSFazjQuf46g06tN0qbk+IJTrGz9WwtDXqXJ3qnoG2bc+FhQNmrvbzxWIBD
XRv5EeEWZTuknbZHKind+A0ATh0bcyfoq2BLQyzaim6oOnksIhozKPXKOZidS37hdD1MCHqIfMCX
ZhlhmhhILvXd+ARgo85h5+yVtZt23lj5dww6/eiiTjXCOeTFFNIxI+mNL1kK6SFuxyOyeK1thc0Z
T9RDMGJUb0WIM5m7ote3OU5OgxqgvqK/iHr3yzfaDdLimzDuV6LS4uT//w97v9g+PDPyBCNlv4yG
pyYas4tWxOVGJWLuXEA6K6nNLNzM1+A99/owlKuNtVbWAB5Q1UAzSL14vbySvy0OgVECew3n8itX
kFYw5FCgw3ZBVGE6TXlRbW8foutjy2ah0Pcu2XB9huRIi0Mt95NLlbyO9VMitjYHFU6AXyH13oob
Tf5ye8R5TvrvuoGDgXlAm+Kq6xj1dZMAvU0wMfKfY3xWbCkojuEQQjuVA+gvbmu7rvJooPzm6dbO
ord9+yfMErbpF0ANxSuUBtC0ulOF6dOXK7QuDJPmSYnj/NsALHhfUUo9KF1SbAcxWkVzL6zyxwHf
mREfBuzkIG499JwvHmqjJL+5ZCtJGthV6v6j5tpj5Pk4eIpvlh4eb0/1erWnt+e00gBGVQr5s0tx
6ExzTDwV3fNQcxopp464ny5r/jAG4QAEyQHCGdmTcSgYpZWU/DpQzIafLXUVxKUojUzRUDp8NEUv
2hmaECBblea/ozzsw42WxObBGA07BTlRmJaTSkXvhL0mbNCFic+DBOW6VEIR5TNwKWgt5d9vL9LV
MeNHgtujEUkLiYA2W6PMSjO0ZAr5UW4D31bS8VuFOvtKWEZUk231oeIylXMorMO4m1pGMnCYz9tO
pK4T+0LYPiaK8aOLZfqsqLDZyGS/ea68i/x+w09xOqhOVWMcBRNJVql/zY3iaLjROSzaBzyJfF7d
+U5pgbX4Anoi/PBNhwIXsNT8oJb5YzmK/0Cz+dJiNbuvNX2ruv3BTGlddNSvs0b63sMHwEe23aE8
8aeqo7dUN57LFr/lUD8aoKjkBmNbK7vPctUZe6XZYViA7Nt4LxjiHyn2SIHiR7CqG1LOxg7U5nUM
lJ/dgNdGYWIZgyp5bwdK/mo11h1yJKC0UH5M1OrZktzCbkLq5jwAfsd9dmgC8zJtyGREY65PnzOV
horZmodQy55G39+lTfUFqcHHsUbdcqR16hhe9VPuAKmrlfrMDPnf50j1JfXdMOi5LUjid7EMX5Wu
Cpy005/9jmAG8GCHTtvXQR033EG641XBlyRpTrnmv45lWmOzq7xUkaDaE4R9g/N7vYPtD7o4CP+M
WX/WavGse4pTVoAy1HhroHjmmfnvqoi+t5HxKqQxBLGx3gdpth1irF/F8FAV8l1e0xJQauHYUZrc
hE2jI85u6U6vRFtTjX6Q0FJ/StptwMMRequBbl+G5KAhBPd6Kd6PaNuidq9KtIvVDZqD+8zvG9tq
5dg2ldwxcB+xp3+ZkmoTTGWsnShIHjItQKVS6J7ryhFj1d/0Jv9610QOrw7Vbd+UtZ1a2PwEnniC
ieAI7Xf51EpCsa2TwHNkhLv2gSLhICDXaC4GdXNKtbB4LiAx+nahZfTFtNTfBiEmeApWOzvVGMy9
kInlYYSkuBF0JFmhF+jyXzOI+5MhEPtJm5GVilnBu65P79yisHgYoepklb64H3lePUYZ9t5R+A/2
Q4+RWiIrZYbNcxYDrb998ufpgi5xBSB+CwFu6h3PwQCCbFH2ZVUeR8+PTpYW5T9hGo2PHjKZK5H4
cyWE7A84N+MABNAmVOsclWxlnj+gc1k/dlIabkskD/YD4Npv/Wha37swGncR+KK//2l+vMoI+jJi
yFON61r8LIiHLpaGJLnogfjUiIbTDyf6U6+3R5ndp++jwOfDuozWCO+uWfwkCiWu2rcUeYiuD7A7
803JdqS6KuB1UPfRyv09T8KnAWFcQJZGPps7bR6w9aCtc1nmqTuoonBRERYG7ibzkMv6ZKeFcvxs
hhxhKdbTr2LEm0TU0vtSCn55qt4dKh+8SzD6yUtCFvtg6fIae3RhQTR2EyweJJL465QPfLjvQxQc
5TSNm3Ophz/1wjqKTfmnTPKdZVXPt9d+QQ4Rsvo743+yq8Mo+PNYXRYUglyY4rnpuqdEqZ61qvub
mcMurDQyDF3+1XX1Nq7isyUKP7rCO1WGdLDy4QRm+FeXoSu58ovkz/fc+9exwPUg/wWBF2Le518k
Fa0eF12fnNGKP5DF/bDy4KV3xwfd6p6Vno76ZNIEtbVBkDGt+mM0eivSC+8H98Nd++9vwCicTSJz
r89hrX0TQqGPRQlVw8G90GKq/qE6x11I7Nrh1ztu2wL8RMpb4WujqZTmpVTdFd5gPnWaFWzkcTL6
k3Phu4HJ1Dem2d0FRlQ7id/roR3FQMEGgufraPTtTu4S5VRmWno3ZHLv1K2k9zZ9lf5VDFIeHzzU
6KHjjxMOeb1pA7f4Hql1f4IXgQRsLxWXnIbnzhjiYZ/3VbTx48za5c0I8qDNhOZidhK+ke2IWGw1
SsG+7IYInkGbgvUUh2Mn+NZ9PirZtz5Wgo0ghy/DGFkPg+92jhQKaw7Ys4QJt62p0qLTS+dNQoV5
lsnUXib2XLf9o9r8cpPnkazp9h5aGIAXNvhO6N2Tb+ZsgFb2lSxBK+9xDNpy6xWKsS1adU1oZBb9
/90kPKyw0wJ4wlPg80YFGzuWZErZ2Xf1e9y1sDOUumxT4n3q3J7P8khMhuAHd2OOiuIuxJnTa5Wz
JXRvY9j+aRp3r0Vr2v5LddtPNcDZuim5YXpyhddEi/t5jypSpmV3BIfUrkTplyC5L5IVHxMreAjH
bKWSeoVOBtYNEpqNOmW4k1XZ5+WkJGC1num7qJ8qR2TucFkS7KEJ2OHQucdoTwEXguVGN99SNNyk
5BDWp8hc6+jIszybmofIs5JuLwYL2DXOb4e2hp+N0KN1ihUdHe2nqLlwp6NSqU5jljn+UMNBjsyt
0XcPTeUfSpJG9BYEznDyyv+a39m4v3kEQ4kKop31/t+PbfqNf5BnzSGQVoK4PCtl/fuTKedPGifA
DOb19gALKa8RROs0AAnpj/zMoR0dFR1ohqzC7slMDCemZ8nPbMpixx9dbO6nP5oXI/7N47UbBEdR
V0QFlWnDfIyj72vJR6WeTFGe3/f5mwKrE4cmK91TRWM4jcS9EnqbSaGiOIR8uZ5mSjpIzgBKrK1F
lDatn/WEgPdeRjRvqiFx4hIye7oLO3cXFF+RskityvHRgPdQJOZvI/ZAtPPKFLebP7kgbNtsDWI2
bbyrSagy/FMYaNyWs3Ou5n1d16nkniTduw9GMt0SgvoRLxFvA55esSV35f6ZPfj//Z4fRpzi24cE
gOKnUhR65550oNv24I072S83CGfbblqd4tjYR2P/FnnpSpK5OC5MOzLMCf05P4Lgb7rcr1r31Nf+
vS6MDxGlDrupsRdKi69aOxwQTD6lerj20J9nPNM+megxWOpQceY6/DxhqY19L8tTPAg0AMVmANJV
93TywNyM96rmD9vbAXXxxExcCGx1gMlcsTziwTTQqO2EU4Im0N5U0DBg5n9dLX/JVQul8nisfwMD
du9qN20OOAhR6CDzBYKiQ273lF2lZvoXtY67X5XRoILgNe0u8CX9KU4QftSQVT/c/s0LH4ckHISj
CGkBHvR0SXzYFL2SSX4mNsKJO/WSusJjIZl2wLMJ29Xsp9To3zot2YT6mhnq0rjv4osAOlFTnGej
OTCwPNED4RSUhnVWzUTbaq4a7mWjUh5yrqxNgcMVEjlBF9OPwIvq9ryXLgbyMOwBIQmzPeao1VSN
JVRbfOGkusVPuRl/tX3x0A/ucToMLXEMzaU/cSZvWkKbPxrbBi/VpGo3oe+vBLSrxELnLQThHX7j
9BXmsIJeN6tK7ET3pHbhD1jSD4KvrLxOlrYmYALQBGTlGFXPu5hh1w8dvH73FPl6t80CWdrUg9lt
JDiO+wo+/8ZAqn2Xg29wdCGSdm4aAvdLJeu3iYPoobE8zaZNrdkBFVhghi1Nw0YOD3Lvkjjj8LCV
vVFdOVELJ/j90uSnw6lDEubz7qzqNs1GxXQ5wYLdlZKtwpbgMvR5p9/eDwvhmKovcAsKCBzeuYdT
E2SINlYj30BT9tic7VA2/6eS44NlCjuhWfVFX7jDGI8oAU6bDGze4e3j0k36ge8h5uWmT4yN7rlv
4BVe0zrbjS6e1Va4HdP2i5aZd0Ugrxz7aeFmtw95LLGKbj207rl0iBiVKd05i7QIQYBI7X72Qs/D
LA5X9t3SsjLB6T/k5ldMRerZsuRFjXdutakdZr7GWvBYCvVXodH/1t0agXxxOIAdSNdSQ7lKnhWz
LmkuooaTpdaXPG1piepnMzGPrWD9VeR8pdv3XkSYLyMXDNo4AO3B0kxR7kP0bIpRlkp5QH1HBwuU
ZdouS+m+HIMOwR+jK8WDL0mTGUCMJU3fx4cKh+7Jsta799tUvwMR29AZbtUdzKv4zSsA3YSIJp8K
NU8PeaqnL1GNenHVjfKRJubkw9KpWGN28RZFqm7jmiMi40IgbcXY1BzN63U0B3pzEytpbvdYdN4P
lQ44MIKTWo/U/bwMWzkIiMl91hix43ceOSk1362ljs1vnHWRh+hV1d2KuFXaohSbpzFIsmNKsP5J
Hyt6yLXGcETsFe7oVse7OCRICtMDsTEry/bUetiXle7aOlnNduxcBZ/TBhe9epT3Xa4WX7GsGF4z
OrP3jcATNpEEHCQq5JaUtECL+v84O7PdtpUsXD8RAc7DLanRki3ZTmInN0RGzvPMpz8fsw9OW5Qg
Igfo7nRjo1OqYtWqVWv9Q6RljmZF+T7pVXxcMgJP0OfCKo3lZp2rLZp3cZJuWLpwY2HP8et+JLii
I5E2oLvMq4EiFZiSedAxlLiRTCB/p6bFcrSot34BTb9txHVFSRhHgHWQjK9dre1VsTtNUhKk76/9
ouX6jSfDxe+YguOHzVX4hYvRCZsZBXj3WJdx4OArqmwRmGomM9bMkXxdekwMQ/h5fwluhF1Gnupm
3Bb8exZ2m1iKSsvvTMrQbrHNWos2RxvUTuELfHkkWs73x7txbFHiI/SCiJwk+Wa5cCQDcYtzuTpD
jrOVDCsuKvOpvEvVZtWSN90f7cZ1y3edoDwGjAI6UbN1FXy1iwxFOFWZIT0GOKTs46aP9/dHuRFh
iXmTLSGoRDS0ZqOAf0uMPIcf2Zq6ti6jQDoqgZqtfF38V67e3w2LOOTE5J9qubOhSiDTfupV/rnS
vYeyrKFl+/q2aY0FfZ4bORtU6f+NM9XYPmxIq/F8th7xIiNG8HxCNJc3lTy+4SQyvaMVcCj3F/Hm
EYCP9/ftjIvzbGOgM9WYUYlYrq8W57FJE4RKqx1WZu9Jqb5YUXFsvSUo/80PNzE0wZ9PYqKzzS/G
id7JRtmeY62g6cDb5SGUku5BDOMluPN/0LjZBULZnSacCM8dFMd0Mj4sKZyLJJBr0TyV5N97Q0qa
B6JehnpuKh6zRKs/+2E0rMzIap90vaAxiTDptmgbY935ruRoQzo6YVk3q9STDIdPpB8wQZceZeA1
Tg1yei3Cutsqbt86pRe2f/yJ9CpNftBjrISfWymi+4HbUvgZCk9i6+gGra0CRylBK60tdj7btvT3
XQJNRFVLGLVB4EiBupHjIVoZsejt6ph2j6mYnlP6Y20PogxyFL6KHYcjykNli+p3XQ0UBkbz6A5C
tJXNLtinUZsccy9InUJtxn1WuXiORBrAlJoUmVEb5SGo1fgZ7p53DCoBjayuEbhhkD6lsdYp6yKx
urUvRuO6oy74xastd4enm+80CDs9tEMfrIXOTQ/4WjaHpI6Sc+7r5YPbqIldVl54AP4UnPMgi1cp
6BE764AgyX1XPaquWq5V3Sf/G4NPhQUfRhQFZRMnRrRD00laA6FJNyqusPaoQNpRmmBcZYZXHL0a
GlbsiUD6Y9xywliMV5k7uthsD9B3+rDdSJ6cbgKzi1c4oCirKrKaR8n0hF0jKT50HKndjnzKjeoO
1bZoUL/qBMHcRzVWTWIRmaugqTH/yjSLtmUuHD1aSZsh0YtN1JmGnWR4ZQdJ6Doerg97xR3HbYKb
7lZXKgyoFTFsnSGPFYduqG6HXtQvJNNXEXYC1lKHRfKANuEVYU3KCjTJkYdF4zrxPolu1r21Fqm8
cz86XFUWofVzRelACCj5XhO22OxlrBZydxZCN0Ws1Mr1tRkBYR69qP7d09ncRgJyVG1pmK/02spt
HWRLpLirZsd/v8IiVkzIQ1orl2e4iPVclMKqwu/pVY1h4YgbL+mdznyHsOigQ99GotNEw9FTT70y
PJbWqRE3rSAtLMdVsJxWA+QjICvaXkDUL3+HV+MlVAdhhWSvKT/Jiao+Udo3afKiTywjP7SKRwU7
sThbEgcBk8rffRHHpiBNVw/KBlWeK8R6E2Eg0o6dhh+PhObQyHbX6aI4Kq6xnari+ydp2Se/iQxb
SNr4S4AVIhSzopbP+JoPpHktTeyujXFd88R6E7pVvcKbFUKE2KgpNTnrl1hrMYhEMJpxMWQrDxHU
g+/19YHihk9NMnnJGhzV5LaK95khwPz3E754jMW4mgcWSBL+oqDJq3d9SJuV7nrlWUKh/HuTafGz
aQE4ymHrOrVior6N1aLtB5GxldoifzQg6m2yATdN1YdVlwYcQsOHTysMsvSSx0m76ca8UW3u6hy6
fK3uBjohjlYFyiMl6MjpRECdoScg0KJX7ZGOsvut7vx6ReIfOCA0vlU1GN6qjX5FcVGxSwS64GkS
iAeSVP3oSVX4Goy4nLCU6TENC/ZWmqirSA5RQIi6bo8hOu/xsfgiNW6wTrw6PLJILjQiekQVFIrn
3tDyzyOI0oeMdzD6G8iyeVgR2r3g+XurUbMfQkhxcJzs4fMO0n/JS3UrYapsh2QfiD57TCUQeIUj
q7L2IMfbnmb22wG5lkOfSnxv3fWjV0gR+gY0YeyEBO1dD93RCawUnQVyoi0FueHV4woGqKEJWCrx
l32mRi4uBKIb21LjVFIrpvM58RwujwTeOIY79o3x7PoGLxVLaBxFE8yfgm9qTxH8hIWkT5pSoKtz
QPsXMj8KAldN1iHsZVS2FP+s02rIUEr2w3GlVv4aEVvK02nzrpnfEylYAUFy4uDf+vk85DmGdMEg
NuAZM5H7L+ebNNrYjwF00lxE0xAMFTFeimPHK1ANT1Dr2LrqYhZzHe119PbofcOuZ9f8rbR9yGEY
LhXyMAzPtS6YiFSkoeMW2ev9WH+VlRHfNRBjyKrCMUAx5nJmyFJHokoL7izk4oPciMciqngRKl/+
eRg432gQoyc9yUDMYqgiY4fe+jlvg9rwqEMGOM9ZurouNKnZ3B/q6tFjIEuD+RudFS5K9svljCS9
U9xaL8Oz12ByI33C+wqMibatmp0XLGWaN5aPut+0KyjxUuGazauTeo9uOxqIsYYAjqf48FAs/zGV
l2rgtwaaIIy0/0WRmsg8oTV8Q4mGUj+VQ7nu+/YkJLplV7X28/7qXb/SWT72OXUe6NNTI+hy+VJ/
MFw5CcKzjKc7ogosWr8r+2pFj3krxW9lsaKD4omHvv1khdWDBYvz/k/4uxlmh52fMOk5sQUMWs+X
P0Gq5VJDBTU8D5WU2qmMVZ+fRyMEETm0y2CKfbIfbMxeJnMNC3flGmq6gvNdfemoOq9cCo7rIkxb
fLu1/KFM+CpmAKA/yt1o7RZJsHOLwVvVaW7i1qqB0IpCIP2y1D2lnZ89mZUU4F1cpVshEPVNKhnF
QoXrxuekLzSFTqBCU4n6copNV5hFqg/+OWzQpMWkCbdU7Sgm3rDwKL9xGj4ONPe+EGIf0j2XxrkN
5ac4jh9Rgzt6lvfow5O0pcn+7/7XuxW1PszMmO2foC4ksQ0E/1zWxcHP2mc1U8SFMaRpeWY7ZOLw
kaFOECu4dpfLpyMDbpGQ+mc257lsdihEOdMfWb0avouxeEReQEl2Bg+VrlkHQrWRhW9xYOz4Q6q/
5P03yAP3533zJ9F5gX1BgYcDdPmT1MCLWgWFgXNV+udMGdKVaoV4bA7xHsL/ptfqbRuahZ0vCone
uIxVOGdIO9GJR8BjFhrkzmt5JOX+uRdNbHZZbyCVob8SuZX7VigX0uEbH5jhkCNBw4ibaV6bra3R
jXz01AEZJ+5ezOP0iD5rt76/nDcOCKPgsUOhEFzbPMNw46q2lEgOznI2vIytv0+i4TWQlhKLpWGm
vOPDHSvo0QBAPQ/PemeB1MRBMn+1pDY8V0WaL5R5biwc0oyTeLks8ZaY34EC/U2/0Ar/TLufZ68V
PaqCFq/ur9utbcgNS8ZAbQeNttnJsErdjEExBWcjycLnKIe1XqZisBpVnvRs0X5l4FRNItEjpFZ5
S8Bn/dYkP2aGswXloaR3KuH5rBVGdkwGml1Jj+5+1pntTlPoZLVDGtsNdg+PvPn6fYER6VpNCmPf
Vu2IlqpCsM4SA2qCGTt9w2vE1gSEw2S5TGQnQlhplSWevgU9nj5Fetxs47gLHnnIN7kdVGJu51Ke
b9rcGo6VVIi2XCTq9BrPHCUQ8rXeiP0TcmDlVvek4VVOAc5SbshWVmsOh5KUC6iDaIZOWmV9b3Pm
lPdKy4qfbk1jxRbjsXQ0sQEy21fJtixHd2WaKdIho63LXDIyafwON6d6KzSR/NjojfKZXsZTLQE2
6dx4O5Zxeei0/Dh2w1orMwQmfLVO1kbbVfymxHi5vyXmtIApeyVF4Z5BPo/q8zw0hVGWeYnVEC0B
OHtdsW4q97epVAdZ4jVPYMKqFM/WqHAMX/xVqulCH/bGISPll/gBkBWpt81CY9IiDWVUvs4rXf7u
o826FrGyd1pVif8990N9VVIojUDyvhKGytAmtHA+FU6uWvwxjJzo3+9GcRu4Cg3IhYh/I+4iBQgC
ygRzeE2nyaEugOGOtVNY5h448jQBDJi+W3H2o7FAPd7/ircO1lSEhnNMlL8q2XpuKOVGm+inGFfD
dRhK8sooxSUn4Vvp38WjY/Ye8ErTr4veQtQ77l5x2nXgOK5Hv/gqxZFlt5rx5EvpLijgkOMRYMrh
ti3qkznICwCzW3HMnJQOmLGG/tX0zz8EZksb4g6T4eCMCsFG7ONzXK+Srn0A0wrU1/hjqMnJiNQl
POuNYUl7OTAWGb1ByeVy2IDeAjIVTXyu5egIjwrkUuLDMsB3GFGLZ9+XH1UlfELNZ33/816fEZ6X
+AxyQMlnrqzVVaNzQ3hl8TnohlUrfRerakNGc3+Q69kxCIA9dPZggqGRcjm7LvNKsU2K/qzoRXbQ
pQq5bLlJfsRRHawsXzQhysa6ezCMEH0kvw0XAsGN8UHpTX0bqlpkvrOPioRppIpAl89VO3wtp/oI
it27rBjArbYg5HVrNwTCcSSULCQtN5aX5yCq00BC8EieJ4ylp2In05b9WY3oy6NGkA94vyyd0euI
AOwezAkAU16F/HG5vvBXMSNpg+6seMpvXfI2lRnXTuOVdFozbckD7uZoLAV6C7DcEJG5HG2A5B5V
pdedAwMxVs5GnAuJgwrmg18v5S431o+iC16HiAiR8s3HSjIjAYWst+fKF7uD3DZUARtdsaHKZAsZ
zPWLBSECAKUgdjRGm/em8jaWPAWI5Hn0zffckB8sjI1dU973Wb+ufXdhT94oLQHTAj9KfWeqtc6l
W8Z61OgHABjk1Tu+aqWxUtqvha6Gpywvui2o/nhVxZJc2aVlPRWDFdu5gJxMRS9+YepzBh27Zvot
aHiD6qCNOm/YxpkaIjOAyp9S+2t5zCQ709wH1/AcazR3pWQ8WlYHhdLBPUyz0RoZ7dryT4VlQOpz
pHGrpf8fe9oERkMERtWG4DTbZXrv07LpAvqtBV47m7Jb5d3KXzIZvL7dmPc0ABU2mq3zuKtHKMiG
AMpOyWh8lsxmL4bqAoX3xnFBZYvcm2o6HkLztQ2tCNunFsPTWBs3Uqn8SaB1mX240Ybs3zMupvNh
rGm6H26vRMg9VYiD+lxY4Q9JjPaRESS2nItHH/aTTbn5sRDMhy4qf0klEhLmImv75oJOUUg20QG4
KpgaYQMJKqX1r8Ks7dHCjHG3+efbhH1BYikiATq1Jy4nqZRjktdqAkjHawXMh/tcXedJ5a1JzHy7
Rs98XxVuggOeMUJnqJuFIvSN5ghfkTcodRQeVFcYS8sLLU9vo/Cc5Tl2JPoAES14EZJyVWAUByri
0QrKzeCZW6/VHwrKObVrtPagCk947b4IYZ86VbMkTXEjfuEqqWJTjxYDRcjZJasLSmOZsaufsiHI
tmVmyI4r0DsVDb9YY8UD7DIdo4V60o0cH7EhSrh8DW545ABmH8OrNNfPtanAiglGYw2j3YxS6+Sm
oL7TnBF2hpm2mzqJ66M5qsEqL/k5OazCf75pob+Z8K3pVQISnle2SBcl2c1BgdA0U3aDFHhbP+ft
1/Jy+/ehIP1QhyBs46I2f9dIPJqSvgYKEjQiBprCQ+llu14JFvbZ9d3H0oJyBo5GXLbmxX9D4k0Z
JwwDvSDxwokYMJRLLLIbPdfLUeTLD4gApCS1MsjBvmrQpku+CoHwRiliJQ/RemwUuNDCQevMN13v
Pt0/yNexgqFRh5s0SKezPEvLOt0d9KqqQMdpfuYUGh1xo1uqC16H32kQmETws2jWze8RhXPQmDBd
TzHYHvBvEALQyNgiQ/2lbXJlYWvcGg2FNMphBom8NX9yqkWMcK4MJj8u/KNcVEcTtj0ynwBszef7
q3dre1iIeVPzIwpeaesZjWkhIiC7pwT+pT3EzbqRxR8ijvD3x6GpwBa4rHpOjEsZVgM9KIBOs6t4
UGOOE+LDJ9kqtI0SNd2W1nxij43l21IGAlLveSEN4sHzhl+Bn8cPlViHdiLUv5Ow+p6HdW/r+D2G
uftJx27MqrR223bdW+RpjyWNH/CVLi3lfGsaCJg1Frh5dVf3oGhlywGs/SS6zWeJDUluAjU6xzBt
rIE61P1BikTqB1X4UrX6KWz8XRwrr36IFFDqa/sWG9+q91cIH/xsJeCMJf+jd7tTWwdfFE9HkV6E
Jq6LjtGBmxEH7beht8ckK+Aoa++lUB1qS34bWzjkqYDAT/UCsnPbs9pCR2O1MXNoT5VOlyI/itk4
wFbBTrIahk0rd3utij+j97k2Aos7KXpppfG5j4UjKeUOYccnADUviZs4lhf8QFnan8gsJ9NNv4yt
vBmk+gy8hC5IlKqrOLdocWO4pcgQ8Jq1OXibXFVeq9pdj5ow2L4XHwuKoq2Kx4aJf6Wi5TmtdSRT
ImzpHNXSD52hbWMtWoeW8S0bmrOfyg9DoK/UInwaxvJbOhr7pJR241CeFDD6SVDsWi8+sJylrYcA
tgvEhbrAX4tjrNuioP0xteShzsrvjaCt47E6mYqPSK32akhjsFL8Bgp/9GDW6rYceOYVYeEILmwd
WUbERh4VW04n9dHiZZqb7NV7K6wR88k2NRI/YlavU9xl7AD9fbtUjdJOeziKKW3+dQxYXRRUlH2b
aK8L3lsTdM9J3fwA2SjZg9wCzC3yIbRzdRDWcLPT1ShhrFqVBaDEtgjXXZmaCCqF6iYtubxdWMyr
RtSntzfBnGeCjHeo8J4HcbXOdU1wTFdwvybdVHUDqGJr2SCfVbcVf8ewkKHSJ4oy+U4Fq9DFGq3s
x7GyzVgAG4Vrtg1EQkX5xIya3sb5TzzKhunTDOpygEr8nUUQuw4alSOkuvLbGFjmUzC4fmIrmqei
djsBGGAzrgQrkY9e0HrDasBb6BG/FvNFrMZkLcRogyNbJX5StFDZCG3xntIVlNXxUPndFz0y9rEu
rtpB3LoDIqj++EXT852bxqdaSh872d81ib+Vc8EZSunQB8Ym5NYJyu7kBvk2C/uHPKphVFneu9wL
TjxKyEL4a7/Sz2UhHw0FHTWvf/Rr8xQo9Wdw8KeAq8UbukcPGGM0FA9ZFf6cvm3dSCuPHLGVqy9p
2n73s+iMFvUW0/TMrozxV0SkHkzRt5PEypywmGKIB5SuKILcrjIhJKlpt5IZncJBP5gd7sa1KuPX
lpwblca1gZ/tWi15bOs6lFrL/+71+LCK1m/6mWijiN4+11rqHjW+9qZ1HHPpAQXDdShJ31Jx/DK4
DYcKbRgtwOcvkA8YUz6EnrSSU/Xc+eKqNsRPviJtaxwUtEE54Xv6uc6kJ6tBvFtWw7WIsY8NUu4r
7pNIcHj5YyP7X/QY+q8HW1IRk6NqyI+mZv4xrZFWTbSj+dnafS0/qEb47vrjUXXrn5gVo+4E6AC1
qLObezFHEatyWZ98dM4y9keunm4lI8DHtvWPSZLH9vQDvUKikC19y3Jl18XizvLKb12obcYsWyuJ
2m8EIwQeM4j6J6q0oJuQjSnaH9hLi3it60g+mIem0L9pqCgZflKgnNJ99vGojIZJxC7fKk256fLy
JyrXmyaoPgGOfxaj5s1PpX1Yu4cy0v9URvcUu9YXT/aeGtYicftHL01e8qQPHDl14SaLaEk3tHPV
2HzsAdS4vt4hfD6iSNIewFP+/f80ebf3Ff0Tcjo7RZRe6JtQ4q+Mk6sYe5mv6JQtIJ0KxH3rIxyo
YpqzZuOtFTVGw1w4xOp4UgV/6+XAiZLmuaH8I+ruLm1jj0DlvZkkPdOylZ1REIjHvesVsa1wQGrJ
f2+FNGXdOeZt2oRcYf5zU6kITdaa6GByaToufVw7FamFKKm315RoyQjgxo0Pil3k2UHdALX2Wb5U
11lg4tJnwq2rD0qUfjOEZi2mS2qFN4ehB69jf4V2xTwtk3xKIWllGidKD4UC7ssG5XU/p7iRJiGe
9/+GmKtoGmJI54H60gkwrZMJ+REU9V5NzZ0YLsH5rtmlU5WFhzcr9xdgMMtesqh0wxZuxMlly/8q
gANvkGLUDmOu6k7bw9vDiSrYtX7mb2QxbfdxEPV7LdKirxH+0FsJMp8jNSUXcpmJsU0LYfyFiGn2
GrtV9CuhCnYYQj3diToFI4whsscaEua2GfzsABbVWvU4e++kQY7OHkKlDtRvMFz60GzzNC8WHg03
0IsX76B54x3FaWYHaeYchEF9GrygfsBUKdmIpZrjO2eWdIL13LF8q9l2mV5tDRl5JnkQ+h8mKhIQ
p7NmU0ZSdfANsV56Lk6P0A+pJC1I3u28mPgm0JDJJvnnHwoUZtEbShDX8XNXS1uugkPTQD+2xNdh
Ii79tYOBPFJG9NHI+gB1r/XIfVAE4d8q0tPvmIho+gRqpUD7tx3x4XdUoC1VPZPU504Tuq0lx18w
h8igF4GtkqqnkAHxW45IN7SFF8L8wfXf0AAwFJgo1Ejm7diGGvlYR7J4TsBTr00AIqvAzCed96hY
8aho7byVyh0I+eFzLqouSuLNkpHJ7Ij//Q1/n+1onEya1dNn+jD9xvBMV61GAIQppsjFGh7KuhyW
4BK3RsHiE8g9LlpTe+xyFGWIynzk9DxrVnnyMvcxwhOdl8oSKW0WTabZINJP2YPaN6/I+aaKfdFI
21IonuMUW4/Kqv33Is8Kp2gqZVPqRrWwi2/M62K86fd8WD1X9dQq9i3jeRDobYeYMAR6wGtIVRbC
5Ozh9XdidA4o6QCvYAlnoaurvLhQ+0F81pt6NWJq3xX9Ajjgxlzo2k8aBvCb+WP2jdClMpNETbWz
nCtPg/aEvseBAtb9cD9dTLNTz0absCJT9wdo1WzBZGmofS1Lnwe6IKJ7TEjkC2j7nRfZRj46Ui/g
GLcU+W+NirmJCg+aet0VPoVECUxr6obPVZackklzCyWOn3kr/IpQOasa8VEbR5p5SwIZs0Lc9NUw
U+He5PKChzyvREEmyBHkMkxw29qfnjSJHZs4bt78qQrxJxniuBDM5kW4/0YklIgkBYC65uvbuMgN
lLWQnEkB90pD1hd5K7g2Dyg6IBCaP/h5R6MNeYd+REfYXHLyuXEAadGAMSGqTwYMswMxmoEfD66s
nSO3zlZRKis7RenqrVHVQYchble/3t9Q8+bJfzP+MOLsZJBzFWLixtq5V9D89QLkdjy7JnnIM9fG
TAUhjkPhv2VaY7fqGzphCyfz1rH5OON5KpbBWfEtTmaPG0mt8ygLoi9cKs79ed4IACwsoXO6j6ay
0uXBKScAAOwR8TmKR/exBh2/UXiD7u+PMiMa/N/F/N8os8+HPZ2fh5RvniVj3Gn6I2aAStrZsvnd
aFMbG+CFWd3cLpPv0xR5wFXPwgEeHE0mdnF/rjsL0ZYK73CxRTRutD7LbbdwOG4NRvZHMx+iG/Fn
9qXkjmcWit/mOVHGJ6GXvsdyC6YdwXad4sz9hbxx8qmO0RHlKCAXPI/XhZq2nZCE2hnEMeWAIKpJ
nbOf7Vhg4WNK0Sobl+L3jSA3wQVAc6K+BmR7tkM0MdASqw58NmK1y+psXY/xl7ByE9tQYIAHuXca
4+5TLqj/fHEwS/qkAFFE5JPmTDejhcwqjfgN6BgbCWawCsQ/IGAWtsr19EA5Y/PG5YEFPLXO2QGI
yNFY1o7qnvkQ9RYPZvFQCe5rrSgnTNr3eGwcVH/JA/v6Q14OO52YDze8nwLIS2jcP2tptQJ7/7mL
hTVCOHJg2mYhb+5vm9uTBCMFK2Lqp88mSesqC7Qu6V64xh7aeCjtMvY2wxA8iFm6MajdiU3xkoVL
sIzbs4QZDSqQnrc6O/d9XmEBrwzyM9ZD712n/y5k+UhVea/42kkOkp/3p3l9EllUE90Yms3wmubH
vqoCq+1bqX3x2vJb2LjU+UZI4VX5kGZesL8/2HXkNAhosNWQRPirhnL5BSkTqppbW+2LFDSWrRYQ
43RlqbdwI5e/HGX6FR/2SRu1Eb1rt30BcPHemukms5Sfo9LslIKGuKWXRy/u9kWgfcb+8fX+DK+j
NmOD40byAYQdGlSXYxel5UZdUyfP4oCRAP3koqLn2b+XWf5GnNn0FuKl94e8tVEZk9Atgzch4FwO
ablqEtGuQpFb0yC8tW+Dqv7KdPHRFdoXUv1NEPiHqLC+3h923nDlgmKq/IsQDtDlytsJQXuxF1wU
JoXikzjwJHJVRJzbpPwpN7q/1sY3TSsViHrPoyki7iw6VfYY4F6oRN/bpviW9N3SC+rGZp6SLXQ9
EVqTyG4vl0Ir3HBAXrB+SRB++CqksMYEo3nS05EyWeaHC3HwxlGFgkGiaHF+FLrfl8P1ZQNxS/LE
Z/iv4Mp/d7wMVx5m8lLY96ve0lb3l3z6+ZcZO9jND+PNpid2ddoPRic+UwMKMeyqbM9fmNKtFcTn
jOiDaDRFLeVySpIa9Ggt9M2LGZckbjQhV6VbOfiOxL6tCgtPkFsTQpVoIuYAWyITuBzNRQFIjMO8
eYl6/FMA+qiIGge63ZaLbkk3h5JQK+F2nLbtLJyTi7cQjJPmJW/9xLcHLdYOmuGCzAzhhizAiG5E
AYR0LF5WxDkqg7PB0iiCpahip16mbunI9AYclL+zjYYb0Lq2xKnQLkTPQ95qf/59i5BWTQ86Ph4R
4XJFhdwQBKWT6peQxjGyl7tct86VZPzzY5tvxipiIjdZ482b7RhraZWEEvFL7QWJbtPjzY9Voaff
jUhRtvendGtL8mpjGOqrKOVN8e9DOB+VHI3Zuq9fAmUU7VGJAQqmydmi8zKM+c/7g9060n9PGJpV
0PzmL2+5DxmulMqX0tR/iJQJh9h3tEL92vUq0uTxKC9E7xv7ckpMGW6qxlAMvZxd4EpdjIl29aI1
VWZ3Oi2IqBS/cD+a/zzS9OymtDYpa2LuOotWeVQo2ugP/ovW+4odBIK3wpIiQV4gGBeGut7/l0NN
n/TDJ4vKKtFKDIaee8Sf7cDdqdVj4n0fe/fIMyZQlzTorr8a5VV4FJP+HbTQuTGkMYqFkUudDCHU
XcWoELbho4Dwo9q8d0GzgPS+NZiGvCz8O+7bK//EkGBWS6KXvWS++73qg12at+ia4dPa0d3AJXaJ
Y3O9RSbx6MnHDmVU4JazM11UjVCPFqFLqzXbLcLvpoC6eNwtgKyvPxrXGLf6pAKGGv787SClNPIQ
ybDOZW4o9Coj/St1jXKj1XEEOxrLdNorPtIqQ7mgTHNjZOqrVKA1uD1T7fNyu4R67cU1YMNzBsDQ
iV3vZ6b2T21Tf801DwMPY5vJ6T+/lJCQRrOQdxLAcgw3L8eE6qMjUSZXL4rbNiu8qw1IOFW/7lVz
SYRyOliX1zb4VXwIeVRPz8/5S6Jo0KBOjbg412Lye8iylyGPXu+HrbnQHp8NfNVUvaewS5lrHiTT
Ku08PxfFczhB1fPfyOavowE3mopTLu9cEVkjU1p7cvviS9m2llE2BtkQSPVCq+PWZLGWhDxMAkEa
NoOe9f6QDXXWRM+pGimf2qgrj7FJQLs/32lHzJcUJU3CJZ2Ca36dLned2GdZ9FxUePep6fCel9nR
HRUnxb3XC6JDAv5VLZNqIbJdn0V4aBT1oFNJtMrmtZ+mlzGmULvyRcuBeNSpO66kxjon7qJb/dW1
R05NYg34mf9C9W62QWNIXXkdjsKZJnQhVUwqc4w03I/dkovv1ZwYgJLVJO4x0VfmhcoxrNsuLyz3
rBu+/9IgWLNVlCh4loJO3t7/bjeGAjH+F5SoA46aL19VJRKu1op6lj0rfVYaJabNokrvqicuOb/e
WD/OG63S6Y1CAjILKmZu5rS89OhZCPS3GDke+mjYK7db6idv92d1Xfjk3YyMEY8v8hNqTbNvVejG
6CuhLr1GUrAWQwkOVbzNrHGfS6PdG92jK6proutjFmpvTaU/QktayMiuTgQ/wZzenFRkAMDOr0Ca
H0JkUXd5NetN5yFSlFgPlaoBD9HeOnly0MulJSHAv8WBi2M4hW3SF0okk9XAvHhgukHcZVrRvQ5d
oK7qSiycTEWHBdMrVAHxvHQ8pQucDFroNhNQ8Cvx/3iryxTFH8PtVp4x/HvuQeEEYSmyX/4DePcs
ABmuK2edV1avYVfVmzjvm40eVxHGDqb7NWhTD7UIY4AH6A5LnhJXsW8qFOGppPN6gqU0D8LoufkA
i9T8tTHaV12hhGKJu4WtNl32syX/OIYyezJhUG9pzajnr4k/7L1aXUuxsMfiYy0qMkCVEpZ+CyyN
PxvR0ZRq17nquizTH/d/x/Xp4mFDr5aLjRL41Us7QPTDrDSvekXJcBNZ2Q85c6FqRuEzvh8LV8p1
0GAsGQKwjjIF3Yzpn3/MJlXRHahc5a+TMrao+ydDhrM/5gv5z3RI5yvLl6P/yxDXHSJiSJcLEV+v
KIR2JQijuqk19PGMmJcGisOynZSxvxAQbx0hctbJisuE8nWVTQaVXiRmJuevehSA6EsPQiOeOh2u
eop94pqc9ySG6Vtu1LukNDediwthOHZOojULd+qt3Ttlz8rUMbo+OHjDImBRmPlrKGJTCZLnycRn
/v62ub3G/xtDvvyUbaMLWuRbOdumevGEdI36otMYJepN43egOuv7w93cpR+mNMuc/Ra6VO8q+atr
xAfTCj5VsridDkfclgtP/purx64hpZxk5ubXDaLCtZbIIudSb+vHoUehQsvb9OX+hG5vl/8NMweS
IBBMYxW9jhcfDaVSRKs3/VT5b6n8Ww1Kp+Ps47Froolk4BIlROFKL5coWTeP44efMAuwZt2nrQCI
89WU20OhwaUtNMcPh4WtMhdT/lsBn5qJpMyIYpjzHhEA6i7p/w9l57FcN7Js0S9CBFzBTGGO56E3
0gQhihK89/j6t4q6g9fSjVbcSbMpHoOqSl+ZezMm8QimXO9t0LZc3KgwzqOgFBUbTh/YMSRiEcPb
gClb2r5v4GCMF7c5rWU/nBc7NX0lhYo1WsAts7nq8dRR0NeZrRG9zJ3BqHYR/+Wx/4zEMSHE+/CN
S2PyB+bwBN08WJRYq6ls/Lb3zOjDiq7cvjKpdZ+UR60IdQ9uTKu8TujZ2v7PJbzPB2BMVjbWW5RM
/qljhPZ1aVQ9diwuXmtVP2+OtnPgK/SnQn/6d3n8L1LvMkSOl5UXXcQd//yuYhErd2/G8BiB+e4b
Sr2vYv1vJZI/tZgrQgw8MiDvXH8vkXR09gG2Vg8SmAvYdL2m1bLuwsGhfbBWd/++oj9yUZkAwxxD
1wW918wd/nNFajvqcb9kA1Jn9GGktF2Q5U7tjVa+hCRhwKYmVnJj6skW/Ps3/6lXtF5pctyP7Il8
8bcgMiesIc0t+8eUi/HJfBaq4Yli/cv6/osFkR1eFgk+OSMjCr95Uy2iaj2l1fCopnRSO72HIM7Z
DT1VgRa/gJ5KW10OLv1Rqd8d7YW2Tf/f1/n7XCOKzROgHGDRkt38MZ3UVTlAYgvnWY/6w7jE9xss
kItehWsp9lba+7HbhjD6hnlbfwNW8awkcOoMuZ/l5gGApUNdKb7Qur/4//+y/4yzwlskSwJMivwm
y6XmDBa1I/QmK76Kmg69kW7dFbjOv6xfhmj/DDQgpCBdx+cD0/JHvhXVVtOmo10/mlkMRM2SMEhx
J8P2dn7KnPW1t91Tp9MR/Df2yz+1lTyPCxsyKpcY5/fcvO4VJ2ubrnuEPde+A5hfPLlF8bfhpT81
iKSVsUqCQoPry9/ttt0l5kT/Tveod/UKGbS1brdMzGZ7a4VwPonW+jipmraLC5BA/rK1f66Q78b0
EcFQgeRi6p/am/dTYdUG6Xlr9tcpVZ/rxTg4URxQLf8xAjgxaNlXt9HvigjTnDnGdQPAowayba2j
x39/mD/NlnwGCegEbA0Z0m+KVs6Avo7zXDzq2n7rk1OUVYcKvNh2TP8SFfyW+0nOEeDaDJ2eFKzx
H+0GzNbr4IBm9u3ctQdzne9sbkC9ecDkt9t636rZqy2ML6mEy/v3Nf6mM7++mWCZKozDvNjvOqP3
PRcRnIWcUzslUfK6GPNjPRf9Xw72v34PwQANhcjWHy03eZMmvVhz5zZxvV+XX38dOv7Mzv6fWv5a
C7eo3DCA1o8P/6fsdNvAbTsuQc42jwMkHVacNWcRj8DLdnm5s0ZS2VSLgFuna9cfzE5ch7pS7wtS
3gN9XOOLRRnofU3z9a013UmCB2+jN67d8hq3egLAsF2fgAi1rxVUYuEwlF3ptVYCV1Kl2NfJmNQj
06vNsYprM+imOH759+P6TST/WKJU3f+XSVlRHfM0zgyOhqKGsQ2ixzR2UbAojHFnk/WXSvnvLXCf
32dL/g9qKiBN/N7R2onBHGKgVG+jAQpos3vp8m0/9vGOb70tG30nGJFw0uFRMPeRT38bkvtvUiOh
ceUNFeh1f1iiOY7hE4ns/0Fqfktofq2QyQYV9ivqWr+DaExx0i1m1lq3Kb3DC4MiHs1ST45Tviqx
b07a/9i9++v7ZM2FyyJD08zfhNSs4spZzHa4q6dE88t8Ug4REYUHkPHfbrcJG41/eqpf30b0LREn
6dT/XSWKyYlz4BC2O8YCGQJT1ZSkguGV78oIzhiVLTW9jm1TBLZi0ZIDbOyH20TNqWcs70atx8bf
8IOXguk9D3Dr4Ymqu35u055RnE3Rr2abfp/i7LWOtInx7ARUBXN1bwwa/itfcXVvGqzB0/Kl3YPJ
J2dwyiUYGrjNtX7UQEoauuUt6m3lPJpaF8LDBx27GqvCq2Pzh9My2bWU8vKVWYKwVWrtTaWmCiag
qYnnDODZC82mxqE2124/qcp8oIF4DZNFV08TL/QMe7VCSrMt/A4ZMNdQ3O6aVSmu9MsPz2q+Fpd1
XqY9mWu6y6h3HUeLMdasTsqgatMorGyl8RsriXd0L61MkxlQ6DKlQCOobuvXuMmMh6UfYDxwp7XY
pZaThk0vvq1DB/UvkN+XLFNLpgO77DZuckppdREFG1RcYQ7XX5i2ZcaM4QjAbApctkpc4eVTNvhx
pqqn1RjmW2XbAuZVww4oocsK8QpjNQDSNmu5HQ1G4oHezM/VPIrQAXXmoVzdMgDBugvKaqItNdbT
+zg2zJPdt9rtpizi1M2CWb11bMJpi5q9BQWINyxpEQguTb3EzsRNyvTQJYtazYsrgyG+OE93W9yv
DwQM2ZFS4soDg/bSlzp4i1HshPG8uoFrtJBBt/N2iKyt9IVT9361VPWTlU3rfhSVCI01zgu4u0AX
BcYsKr/1mQJkIhwSzex3QyDWSzMelC6ftKPWFOZjxjzqTinGN01PdIZHhsWvptX13KQ1/H7rnR3Q
dRN3u5+4cg2MBl6drm+jYnF1D75ku48qG1RJVRTvbS3WJOiGCIaKyjbABd/W27Fo1l2kd/PdMpnz
LtFWqDU2c3aftmR0vqqjQixfQXMbggq4TI9qn8H0k2smB4lyhYZYVOGvY2Q8FI2BWxBzc7YyRqYa
LVV9xvoALIzNdldlCbudlVzqT8hlX5hm5k15rr125da8bmqvg0Gr2PTeVln2VrqEy2Mbm/KCJFWP
2byl+yXTFT/q3X4fTQ34zma/1k9VSb+7p7V9GZQg0Xm9Gy0eXCHFqe7QXB10sMBWmTilJWRfWRIv
JwmiOb2MBe0T0+I16uItbQ2NSO2Xg/DLrgmctN+ZkFNDGcdAZ7I2XjncQ79XLDuYCE8VyNzgenry
D4t2xOdaCahvERR87/Ad8PuyfpgL96mSLM5cd20FHHw7B1OUhcr6TRL5AWMtbUR7sDnPiRG4Qp18
Auksp93HlHzIzJEBtfZRJm+x8p35XBFVO0rhldLSCMp143OZv2tZGQK05aubCRF0vRu159J6Fktz
0KYvZmv7WqOGDdyBlrticd+HqT4VfXbjluIyOd9p8fRjbrT5Xp4JxkAdbDk3fdbNe8j8NkMPIOHy
tuQ9Gg0vXi0Q6l8G99ucM66GzS4hJYONKwAP27dKzZP/PmrfjKmHD+wwmO4uagu/Fr3Pc8fReW61
2gNiLCjWASgJuq6aPKwyBSx7dd/Gsb8o90CyukyJsvw0o9LdF/uuX85EiHJ009OW0ovqNaBHwKs7
jQ7KQnZRCicL8wgmrshQLlUanZlknPXe13i7Fas/xnzcOQatx3lTXiPCeYTgIOa29Tszf9Q0KLLj
LL1p4qr2VLGOYTQ4uhdhKT1XxIMXMaC+ZDGYLqijTt+/3RZg7VXdZcqba8t4Q285e4YSP1Qm/TpJ
5tMufePZrnLVazDVnKI5pDqjyzCE1yxYU7rnuS7DZNZei6W4pHpve9nsPuRaHeZOeWxcwwLTv7i2
Do1xmngk6WfAs02uymRcBCfrRqmvGuPFVOCmbPLzYPZnd7W/09a20+B/4bLnCrddKLfQsJUney4D
3Yi/G425VwEEj6H1gzACkOkhvqXCAphGdVVbLKGW3lU8Anr7Ncqtx9zS/Flk4ar1u9ZkaK3duTyt
MN7zqjlHU/68MHUhmAEYmUqw3WM7HhAoNakvAxSaIpnDSbnnXzjTegAaHQHuWhU+SoXKxCsYQWVL
oyoAnHEIktWumZMd0qdvr6P2AdWiQcuTaGtMqEX+IaF7oINexUL9lQaQbj0wFwVSYuovK0qgZkeY
OsUyX2F79bqtCJN82NU1HEuMN2vi2KWWP9BlPBclYP+TJytMlfUxjy89wsXY5r5abc6y3HO5GCTL
6sfTs6bdoIodTD7lMMPObpzExoAO/ZElnKA8lRRWeDeljGb5u50jM4g+2PGePTn7senhM1TFmzQ8
xmzdshsLTJPyu82sedaUvWm0jNamvl2uO1edQL20fYYsQlg7R7pdJCGps5ZfFTGDTdD7mJnKWAI+
J28rnMLV0L/ghgPUOKuGgwaQvbvdq/OPnJaOpO9C1idp2NfsxtnusWtsEpsxOOMBTtWCftbNdzjV
LsdWF1rllxEQrytcEXhD+ZJgtNuwmJmG2tJPm1FWsce4nQrLhrV0Hu2SDMIbX0QLoDIEPfJlEzPq
oGLCWR97SoLIiIsxfDQOw4rtQQWu0aqyyYv16AXD6mBQBkn3rQEv0NaSfbPK3C92M0tp6u1PMkjZ
OuI3ib7r0hn+9XxXK2ZQlcOxJ9zgVzjRPuBzOPWclEkngfaB02Q+hSBDGfQgM1aGbdvDVjShgl1e
sxoyDAeueC1qdtJOqsrqXvhq2tsDY+2BjggVocNDO9yrah9mU7S3GI8mmwxWTQ9jV+yl6ElpUNZ3
uegUx7aO4mHb7Isd1XvUpXSmwmOJ0aIetiE+uIkDDNY9GPMYxvdx6EPkfQT5t+xXv5/fc90+CfAW
ILGjmPVGXudXSdwz1P+pMRXAAyLawD4YwY9IJT1s1SlkY+Nhjku24T2aHQSVhhvlWIo4lWojqVjl
D8t+jLRWPk02jdLwD0r83NXW3pg2DyJZmpy9jkeIGH5Xol3UJFKmUi7wF60MXHhDoGttVAJP67l3
Xps+84oI6r31ox6OCwNreBnyW+Rp37HqLbpIooWtiw4cz8zlZQmhbRKd+U2uFuMNgS2/ZI0scz91
aGSSiXs+oktf3PXeVM9W/jWfz0x5JeV0VjKCHkc5zU0WSLatxoW7bKT7DN8zIXfIGL6HFy8xCaLz
HUlzjTqgi4DNkY7ovZ6fCnSmtZZ7ME5upbfZkHO5KzwHe8QzsaX8/8qKecPnllTVG1VTafuECiX4
KjWQiu/OEMdiqXZsJOq/2Ao6f7vFtG7tZ7Cpx+jebj9g+fPM7ZW210bL5HEp1ZtERsTVmQWo+2bg
6Ke0Xj79It9eYWUL7UVN0kPn6gGv25TosNJB2HRg2mM/61xeWP6Q8QnAFTaq4yzMVsevlM0d41Y+
2NgVXsY6pTyWMTwN7KyiVuEEJgVPW5cr4/zXXHvBEB31Rd1Zah8YYj4CUSu5mmyUGkVwlWw3pbWH
EJSgiGAS+cfCdLxu+tEknS8JMqecjzWiA3tXVC/8l3zJd/Mfaa0igtpREWBq8HdpJ2qGQuFnxK7H
YvVXQoxhsd4olNIkd6Nn1j0xQGITyh+ULAbOXDzwLHGu3pDMXVlvnm47heLfCELSmjQB9GvEYgdb
cE0iP3+NYq+soNQgRuOdQAeDV+jFZu63BB7s/UZNBH9kODQWPWoEfUv6JOM/o+i+iDo51esxUXaV
sXPL2DeI120tBock4eWMGQJ10d8q8+ojZHIpBk240lxgA5CNiM2yWvcyQKBSjwa8ISzYepZ6l19R
Lv5Hmoi+dR6kvGqcaiIWzzSWMyIh9bhumaoDUKPKpRhOnJl0h6kO9Faxhfpq3LuFE7g1rZb8fcvz
O1woo++/DIHlBkn+EeU/LEWaedaPRYVjYrDeFwPAeMVmmkcHv6b0MDPsMUIsY10+alF/mK1x61Tn
LRJP9RZLumkZJ7DQz8hW7FinJu7ls4xl/oQMaYQShAGTbgARvsoQ0mZIdhjGXS2y49K9jwv4BagF
TCSVude2F7mnUlv5KNpl6RbNr1IdMWIJEaYMAQu4eeydDMRpX/w0iDKyrFTrkoKnnEVkZc4i7db8
K6aQKm+8Ny2+vtpFmCdg7iMFSFneRbVoB57JsxI/fsZURNdZJYPsZXyh+V1KMkZ7s8zdBi6y1H6p
SUu7MzgQflNrkkV+WlFxI/eS05C/NUYhRUso208Z9v1nn/gxkL6sre7JFcr0wsEhs30xsQF/dZTP
sLaDB9BTevHemPU+M8ewV1JvaIGFVuxH+U4OzjDzAFiMJ8umAQRAx2kopaUkQMSPwxPFg6IY8hSS
YZzodB/uZienPAd60dS/uvZzlPzQ0GW+XcY6ba1elG288ocJVkKO/Ku1RDsy9f0CwwpOGeHlv/IU
ofDDBPf118Ju98WSnaTRdgnWJ6JRTDN4M5WUdd3u99ImI3v8kCKMdkqdZldjXQ0HFWAljgQ6LRmq
boX5g+dmxvVkjTV3NZciHq+ZlT8UJGzoloMnwViz+2v3jvyiK7yefYunIcQo5PjPttmhO0dVyBgP
nBe/HdJDn75KCcRgGiVc3ln6bosOOSrPa/MwF9uJz6gV9zs/7FR/15fykgxiz150onrC+rzyl1Qt
wykeH/nfKXLCIZ58rUoO//EoabHSAJx/ithaPjdD+yCnjaX9YYk8KTsg/QcWcgDPBUHHbUgJ1Kbt
7PaB1Pv6jhdBttV2X3kZvsCiFJS7H1ojzS+RlzhLn2baL2wuy8NDK6UR8vkZSLKZ9lBF2sFVv6/F
5m1mT8TjsEgAJs7ulgdINKqOekb1u6W+4WAxKKi9lCRCwDPoZNKP28O4l47Bcp7MDBBS6z3D/vCH
CFIiqcqf0Jj885q0/qQ98+3YShk28W8TVp2V0NDyBvmlVycmMcExducbqxchZVSQd3/wWfl4ki4z
Is0Rn6TwYOrbuYxQgTgETjEOWCtny0cSNvzKrKUrj9Z3dJMPkGIF9zYmiqg1nUZ4hF8izJ6df2V5
dfewYRoYmPfmWb68nr/AASxjKN7hdF+dDboA9Yd0eBT4P/NGvkoaGdYi43Xb2mQ6ytfwbr4S0won
qjwTg4NIpmcuMmUAxOoGM9DhAp8Ab5HRFzEOaxy23AeECl/zaGqOPF35XXLXiPUwA+oVFDqfstdM
Si6DOBe8IGk9pJxyRhTrv40LkBlMHGqQqbaYaZRFnHm/tBuj3CasqOQy5l+TnItbEBtkApQSiQ8G
3GFVspPiIv13h/UkP7YlC7d0wFjGglWyHy1IRKLu9sQgSIQ0oCueriJxzmYtnGagrGSGyKLZVLkG
nh4tXvUntkfmZ3VmBfLZ2CQZ+sFBIh1e68Ty/KR4YpWI2iq2xso+EyYYZKV9GqjnSAeF0sytQgXq
gqVlP/UC01jfqAmYNhQZfomEPPyRGIJvj90ukJHHIFIoaZ+G4ZlmHoCuhj3PxUY3arprSculIONg
eK6cHbTq7ZhqLUmL6ZdqLB+A1csT5y08hlqrJ94/wraGIo1pehmSjNxB88eVgu8W4u5/HVxGeMGH
9jn9fuLMyWQmsdWnt5HhLO+mtrpHLQwDDkbjfTH3o8lIDMsVCnAUnZR0jphXyCS5EIaXuO+LqM/F
9GBP0zFd9O/5dM2y5tODj4JortW0C+dTbcNzH20PY/bg4CclMtfcksrdrxFgTzPD91Mp7YFJ6SkW
2VdiGxRABj0TuazcFdad0Vsjc0khb+KXsQlWxb4hzwFOKb2oLen8shOzCK3UurI8ZMXYXskB4Ou0
XonZCNiF8zRD28uGySCRL1wExbnkcYPAAIvzy/GCg79nN9ikGri5PHYZj1MItaF3xEDxJk0pQ+Q5
yXQZP9hN40kDJiNSdkKxCGJIf3g7H6yM5NJF4/HJ6KQ5fV8W6yrljagJexiBHEz6uMenzTwJplUa
JEUq7bKTGi71JTIKT+a6Iv8KsrrcJurynlYI0LGdnybZVKTBpEzyIYMEtriYrtK6W7xKfkaC2KAE
1lJ9TJO1y2vjaOv2Q5YaVJXuETU+MY/rzbea7EUKLIZXn9zAxsfrOhg43fJZnUP95dPwHeW4BcPg
3nbmoxq9L0kWSk2dOmMXd+1NTG4vKxts0X9EjGKhD1i7Jw27LG049rPMUTuICcfhguGbQCZgfxrq
aVT4HhSKZ2yATJyq1ApNE2ShX4JHWxP5KMbOYYvRAE5ySvKjrEjKN9tjQvNE6o2EEnw9g5DvMkir
wRPHusgjxJsg8x3VG5pJ5I851wGay61no7ttiar65dhYsYyjJv3e4gYRZqOtcjxp96J6k9WFdW73
grtGPkhKBMcsl7sY5QNZCIWgR4SNY1j05Vl6wgaemTSPQ56kaOGLpwShVjZHG1FSck7DNPILRoFu
6MyTKyHPAiQw0R1/nAyYsKfPbGfEiPGNUFvs8bK9WXwwbubX0g6CPQ1poG+S5mg20R41yDUtpfW2
KFGJqAiLfHpK47TzxiF9F4r4zslbOFeZtSF1diUwy7QXYneJuhtAd6tu8kRlHSJXp/b6AYjcOYqs
J4lKQtyvRNqFU4BhbtfWza5aNOxtd6kX3Z+IyvpufaqsZ0jPPb2sXzSkCA2Y6hsyO7XuQ25gQ6dW
fihmdFycivrOcLKr5JuMyqtSUltvXIGqN2D4B1ryLo8WAOM70txD5eYAIslI727AbOENpb2KqrcG
E1LHP+UGKGiMzCWxzSwOm+Rmn1W3dEqPWAG5k5kS72YDG67Uo1Q/pFnaYDISqReVipNXnaOljoHU
618pBS1kMjlaBWFPbmheuWS+JkADGiIZH4Hi6/f4Pghzw2RL7vvofUhfufjyZL0umztgGxb7QV0+
TwaO6YuMD9el9SApgfde+G623JW6MnozpInjKA0OZTkFPhY4yePke5yBplik96vWeHH7Fjd6EOXb
0RzgXiQkmzAhChUBh49mMOlibjGIoa005iMBiW1eq24LAcC/mQhyhnXeAUYJFg9stfL6SohQenAM
wABfil2YQST0vUz0OMqtmT0H/emp2LU0/dQkyHaTQ3dH2U4t7FvqATF5frUe8wJVl7pWDfq+pObq
4Qzt7muiuXuJYoNtBhBI7mlMMazGINpLAlMrSN+mQdo90DhIFYIu58+igjRleLAav0+k5NMr6jf6
EE46gIaT/v75fGILR8jCYtuWIfZGJGCv+UlqjkuVZ3JTGTA6an8jc8EiD9qqv0rTKG2FNKZ9lMmr
iwlUBd8YFHLt/ts8zN5sa550WHK1wKLeiN5hG0iFS0UJFhGHA9CuaDt6KQ1CW6MR6XcprtJwz/Pd
CmJqG/+kcIpRzgz9VE/LDsy0vdJqJ/lTLgXZ0dAUDKDUaKrGQs8PBTd37KlOjXLQnk2jkd+TOeoP
adBI9J3hjtMi4Fjp8dhMVZqhRBZaPssUqjMcVbDYuMT0zSKZ/UEk574nxaQhxXeaAUczBHiFoWqP
Tdbf2JPhC/h4MbvyU0yCGW70zogO+xLZfWCOT3Pd39vIFSdXcY/nQKC3JbiDvNOerbo4R60IqOjt
EsUEVHQe7zTFlLbQisWBRDN0wOLk16XIpK7FVUoI/R2FKuFr3Nw73FCJxAyReWsTdScoK/iWXGo0
ZxnCWrLSkIn6lBMOYZ7HgV7aou2O8Ft6eiOCLNEpdnbQkmqzJy1aFY+yZKSOVEoQIOOnfFVhiVOe
niY0TFbAAev9EgnrAhRIOFu1kLuMMeFqi9rucIhKd7fkzk8D52TgX8iEDG74V7u6qwwdH7rtZjo1
8gHg1QZKO69vJSvy4siqg3SKdvwNpFPP1qtDOdWfZVrpE2Ane8vxorUGSiUZaEHANhEISzrREQ3s
0xduqqRCm3ki07C6ifzKxplkt7m9MimWA5fSeck8XGR4VI3ajdZPMCRvcgXS6DileV7Ia+SpR7oV
zHlDfEIJKW5PyWT/5Ol2uvGuF5nfRXGIXawMZxe7yQna2EDDpugFFgIN0JvkIrAv0mOtBEfsD2a1
UoHn3PZtMlwxhjfcIxRYTW3Rb/VlulugY7fnrzVWuh5v1lHZuzxeT7nNTC/StC6glba9cZJuHx2g
kEFjBXmH8CPoVPFT8k6OFebFcOLsgVN4bBKD6U7n1gAAVs+cyzbBKNc0vqgVXwY5owmHVOH6oHti
BlIuuQsfslLf5TBz7rmMbLpV3e6um4b7eMyhNkdPyyoYHOfnVH1FG2h39hTkLW2JNeF7D2x8ZFzg
uLkbkZEJUwoE8OTHWO3Y4h5g4vDz90ZdnxoK8xU3Bw0geTi7bO2/1smb1GgLi+PAcCRLYOYwPEUO
TN5ROzIAUoY5hcuxvjcG/H7cBUo0Buo8+3nd72XsUylQV6nrs5a2z7Y6Jx4YZMeMaLACvGkwSm7E
iy+UAoBasXdcad61yfpetRZ9Ai/y/fIcGI/yKkqERlXG3rpCRqvHexlyFVl7zWzzoKvj3tqIJHJj
vIInS7hd9B0g01xVUgEGtP4wG1z8OQQ10jOtzhXA5F3WpwFT9EGcpPdjmy9w/85hlOoHx9y4Iy2e
h1WzvLUZ7zarfW1w3ElLsOVoyWvmTnEIYPP7qNlwHQNo6U7BAkvwTJhliYlSFRwFevpzzqx9giEb
SUzT/MNp81BtynNaiWvL0Rc91wHMFkq3NMPqnaQuPOA5+JXkRIiuxs1GpY0wH/TxcTCmoEXTAoc6
pEHuWxXmzQbOACXmxMQpcBXQiO2Usr2uvh6jrTjK703yJIwtKBk7/SjHFLRBuSbLBqOtoHQM4bdn
uF8q/JMDcAlEVDUhv3rop+G5sbqPfHWJpytcIZcCmUkal9DFm6+InhuKpf7WGvCZ9ElX+VxrP239
QHNI/mxnXLuu5amECIczCze348uxP0W5PdBBfJRBTrRZuKCRy14jXryiaT9iGDo8hnYoOc6at8wW
iiemk5XPVHtbjybrQODZmbzlIRPfMUF4y8xv0gkWQlP8eHMvGd2uejfeCaO+0Vx4TbhelLHOIJgS
p9rCeXyKrgN/Wm/zptmEJS0hOipTh5767LmM+ju1d0JOV/hZ7/LhXN2BHByfYQP4SluTD97xdWva
HLtUVJ7QCKCbEnHnBlVeR7dggziifqDH/Lkcp1uGnP3c/lbNWefJqmOsoJx4iZleP4+xjo+l6I8N
wa2N2dPwlptOm3AvcNnqTt+w4o77KURSNyzutmpCocYqV0LH+GMxxifDik5Q0O/jFqDaZm4D7PBe
OLJRaHjvy9cJ8jh7IdXBCotcp5cp9pmswsw41VHraIY2tOx9SOa9lGlGtl+FnoYmiVRfRvvUUb8k
VvqYLOm15IpDLcQXUCzfGme4lNIEEJPmmkVPgaU+ScFTBnMnX4hVKgBBDaopvcFGy8gwq15sZfOl
n7ApcZcalXVM3Eg4nJtkIloz78bkJSsmiv0ELNUEf6mQ+0IiNRI3WdzWuc5wVrvtKv8f/ob9Vn2O
7G7cmqP2YzteZd4pPYO7Gp7jbFxGr88Y/Wp2nqSlt8jVWe2PTFleaEVCvCcfsPrPkEhZElJo4nLT
xtIo236GPNuLh3Uv1v6YwhS4UZewYmUKq5rutUTN66+lOfWnVClEYOaV4W9G7N6ZSn8DWP1uSepv
Mo3TmuZnPLlvuV0FMSooE73CoQNhjc/ANd/oGyzlhH5K3IarquxnEgi3IkgDzkEmOisOMYrEqS+r
x05dnrKiu8mSep8TL1XYcjpX6Eqqny1wSDKefVG5nTfFLnMzJ1CQFJ72KD+Uo1AJnO1++WIp5Q2T
EqG0rGKYw7WJH6ct0fBp+u1aQ1CLD4BThOsB4yyDptxcLhXX5qpenaMhP5kxgyeAoYHXzQ0vgebw
QJMZ2pvFgT3SLkzQeEJbH+hX0P2hMuCVb61vbgWXfGle8Jsn4qKw5ka3NcyjszV7cFBP0lRrdbSL
M24RLJQ/yjWfIm5I2yQV9XFygO1wJ79Xa4DrljND1F2ozBKAQhurw9SMxb41BwRLHzU42LUqUBya
beFGRL6WuPRQc8SwGuvjukSKb5tLe4OKNCetUOzvkLEZZ80mLdvgnfE0qzW+rn0Cs2UurPxtBFs3
6BUdBnRgIPe6S3Otbc4TV2WjtR/tefENCAuYkWVgVU0m0+OQuYCG9O7cGoMTmBVN4kOlD74y2S53
qzKkTqv3JiMlgfiqvSnpKvT1xnx240rlji76kanut23uxy9q1xU3hVjGs1Mm831Ea8zBrMrutNDI
eBl0YsZhoBJlWWseKFm2BNqocmfbGUzP5lNE34Ux7NvBTC6znH+ZQW/kD4UeZrVphVNaxqHKwCvX
g6TiPo3Y9TVP+7IIlhVtHIdu9g1Q7w4FQy/H1lFfG1grt2Beimavi2ajlXmqgOnQOkoHtbFslyJB
obM8Hm+NOLNPsINmp4Q23yOsEF1QLdBWZprpnM0hInJeGds4uMNkfbOQKsDZoVVu08R87Za2485N
pNGzU63Tg0oH5r1jwW0P6qjykNaJzYkYVqCXYrlo0ZIdnaIagyJdk2ekoAnXCKaAVCuVw0p0Rl3f
UqBbaDI6sMmXZ32I7hPRthdnmSIwtxOohSJFXR7gFhGMeCl0EdGm5DQPlroA8lAZybOgJbwmKUoT
7ivi8tqRndZHy9yoSxgD9OqDaIIpZ+Sz1yIdgGbHxpeu1clIlPaaFiTGWsqoXeI08C5UvRs4mhKH
TCUIaoL0RUSlrYazPY6M4ElQiUUYfj7X+tGcsuxBixjRi8hr3zIECmggkws1pc3v1lrTL31qu6GS
rLO/rSmTauM6vzTCng/04sUV/WHuQq1kWUBHinuzQ19yfaVc5853eRtjUHX4H7JSzwJAhtxgHIst
6NQkuaee1t9FNs09ujluu6Ytl0s8Os7zOiXQZjdlWh/BfSvBYNQjDSCrtAC3t27uNEpj5yIxq1DJ
tLe0L9p7o4lE2GzzS24M9CPaiRJqjR6HsbY59FhQgxqZvDh2w9QiOrBddHZe78pqKAuwZc3/4+y8
euPGsi38iwgwh9cqsoJKpVKW7BfClm3mnPnr77c1A0xbNmz0HWBa3QpFnrTPDmutvXxK6e9HSIpj
YFgxFVWvIr/T2O0udZLWV2dzReDHth4RwYtv8hKblnNAbptU164KK559mG/5A4wSihoFjSrixKz9
0nJmwHShemUM71r8ZJSTIQEiu1QIvvXqcr16TR1Qye7Pnj2k557+Kq9glOddVBFk9Ot8smuc+Hqo
M99kBemXPKv7ka59dE5p5pO6cgesajXuuxhUJmV4PekATEzFOVm8fgt31twY9Rid567J91bGocL+
AItUxhil4Mi46mLKazUgbqABiNPBTCFd3XbDLlot6s4xKmq5oy7+FPW01nBqa99qlrPjblfuZ0Px
LomKiOSoQRrE1/f4PaWh/adophcjEViTf6lNYzgmltIHsTOufrqoDvFwN+6m3E33fbU2QWWqqu8O
y/dBVya/igz9HJr5cD9kEfvFAJ05zp32FnKdf6d6QUsTr62v1KxzN27oZr42Jk9q7D1lDafYLqC1
pLUdOHE+nOtFuu3aFQUYs+Hcme6yHUOa+ibR2hCVkTtpyiijWFxSzoFefY6nOfHDTm13mT1Y2zFi
DlYdD62P2OET1mPTt4V7rVlDHjRr7Z6MPOyp8PYw1SrolhvFTEmyTN7kr0riHSLVcA62yV4eF1Kq
Vl+ZW3ThSAyzwynlGnR2LrEUVk6DcDckqx11Aye9t8k/jAqSkglhkcgeBNXqCYQpLH2taaoftkoy
psi7clMpgLvVsnBByMZgBQsaM+RcgZTXlpRTXWT+UnXuibxwtllLKyEcW5tTr88Us1zQz/QR9IJC
uPqZO2OMUy3y6T0dHaNOofwPV3mX54DgI7S8/MioUW1SyzWYjbw8lWTztpGl18d8mcF/wx+nymwN
FoyVcnkMF8AwXslpjdAfnFL3uYrs/hUuXvqEMQJWpsbAdKxY304Nh4b+yQTH3tjBrdMJdOYU76Sk
asG1PG8UF3hbTBptQzPnPsjAlpEa1I3qMsDt24Y2gf4ITv5qsNrFX2t46rHTj7Dm3e5S9CWGo15X
kSGLBY/1JU318Y5zD7Y6b73HMM9VPPRIfTCSVtqzpfN+QRfNT1fuoMRdl5cEU/tpxQcDBmpGPs30
KFp6IygXGrvR811R7+LUpLjPtdVs6aiHg9FW38emLX03Hx/W1fV2Kd0+NmFvgVvJWm+j0rUh0CpQ
Y1WWIFUxuGNgtTRPge6XR5t0NtqXyklByJt6FrSU8beKbeg4V95wFGHMaBNnEwCdOoYlYFKSLJKe
nPgCGD20Gghfzdg9pjO5KmS37Ds64dVB0aLLMda5dx9pMBgBT6abEj/yaoztHLjQgKR+/kMJFZKa
il7d0Hi19qvGMY9VhEbRHOJxD5PR7ga9o00AiCgUb1YwI7RLuO9TWw30ghunz/XqWo2m+SG2dPLW
9kK5UtFzAmbcjEj34idogNlVo45gryer/xQPVeqrXQ8UJy5Vquu1fVSGNd+WhWbe9ijU7Pps6K6M
daWgusbKIYnHBWQRbK9tbibLBQA5ifxhqbaVM+YHddAo1jVJQo0UYcrSg7sRoeW09SbgjHOtrrRA
bayzV+cjet/jX+WQPlAsfyGufCA6GVHTGk7p2Zc1sWcKfe1J3OLay880enmsXOeLGRdXkaFhRvvx
L0Re7be0GRqcwXxDuQIBmp9pVhos0sGFu3PpPCfGTVPSfZZQT4Qs+E1vzeTKm5ziGbXl9hhVpbSD
0tnrKqwQGvnoZ6Wxjac/E7/03/GUIPBocItVdPQ+Uj+hvgxDldH5R9dnj6sgjXdQKAYi2p4mLWGX
k90MddqRzw75yDBJ7xV3yW+itIgDw1vaXcdRJvFIwrtOjBD5XQonjjNTGi5de78MTrpXikIJ9KQm
j9PTDcgovPy57VzvSGrly5Qk4EfXko7sfx7a7zhtopEvTQYdBMQ+0HYd0iyuMqrxLQcLRIru5QxH
Awneuct+Sjv15c/P+x3ZEiK6KhohyDJ9bFtcaY2xZIs63Gbt4n6ujao6KkViUL9vsksxtxTlB6p4
81hOn4q1jP+iL/Dbhfzf49/Fb/9B4WtQIh7HdPAuMOuiTT4tJyhNgIQopprJo5Fl/07X4v0kgZOH
5ETMDtHt416eXQaXVfHt0A/Z9WTEBC5R+7fWM5qs0kfypfSiRrZVM2nZLkfqH8OCThYlRkQ3u1gF
FUzuKOearrP70hsAzN5MZEFh7Ar2kPr8nxf0A2f4vyP836Pl5/94dGmiBRflxnBbUGTcdI77WWu0
+f+xS2mMgtYyGTNIuh92aTRUOt30eAjO+qNSKRCAsvvMUN5gq/07UVUZD0w8kcuxNebzoxjV2umV
p3GjXWJ8QHQRP6s0tUE+42/kzt/YWJ6DMCdNJKA/fmzwMVf2GrpG6F5yAAFIfVHAMsmred1WjZDq
MPVHrvl0M6/NTQvQ68+L9ptTT2d2OhCboiGgfZxP1wrTFp5fdEsf12rBa17yu7SZHyuqB//+SRpy
mVD1RVf1Y+Ml6GNEwxkdqOm3uAV6d2oBhCQpnAgSjX9+1O+sNIJ20lwADRn3l2eV/TLXU6dHtGSv
437jVHTrM1dy6Hrt2RudOv+2hBNGSzkIVi0kr8CrcUXU0FECgyhtm+laB7LV7V5rdRq2PVrUVGwK
gw5yTnkibuoueZI2gVet5BZbag3lrGQQNOEpd2Q5wTJM0NpU61/q5knvYYP/qYiqwjOFb/jzIRtJ
jSUtCWtaQ6ikwvmtb5NZhI/x6I3/Tsfhff//YxK9DwpZONEiGtgp/4L1+7vdZ3DG6Opro/r2USV2
zabSadQ+huNDKSc3r1s1pI3ZeDH05i974jf2Hovxv0d9sE5FFNJmRvGUCwiXTe7MfhiWgeUJUg90
xJ/3n/YbwjQPc5CjMugh4HxUAqzMJHZaq2Nc9rekaIIVCWgqzqtX+yp9HGcwkO/ofg0Am3TIXMAU
WiHoOzrF/vlVTP3XC+GnV/kwbpM8WeN2q0vjTSu/QzoiFzqosi3GFBARpHWoPGu0d1vSjVFYIoWN
ahd+M2X/1lPLc0pWcaOrtA5sRzs8myCHAc5EcH+9SoPEq+PHlyYV/lCfQKFTlRmtyNs6VtpcZXVN
gAlz8hRlQ3Sw6Fm6U8xWv2vN2f0aNog4K7qHMmloLzQxnfDNE2/eeU3b+HVKCr1ZKido6ei3qzpz
2jZZBVklhzf4l0n63RyxUsjG4P4YHy3wQhtX3t5wLm3dNpsSQJHdOH+5TX7j7tDP1oPCT6UGiUPZ
Mv+4HbvU6pcKFZlLU+6nmlRC3ezXugR7Qmu1fLuMxWmNXP/PA3v3Yj64Az899YP/nnYkschb0fAA
3vSxHynWwPGkqesEVqlRw9avaVfnx5Dyj2XYEItoBbXNP7/F744eTWYtpD7JqsPu/3no9bDQu1qJ
09uxKk+tMj5RRw+sQn/txzQmCa9+/fPzfucEIRqu46A7+AgYzJ8fWChDFXault7SQBWAe2FaMTyP
2t33Wjufu1ZH8gvqsdNn7jZuJ1DJpT369lj/rafhb+ff0+FQa5hrtHo+eH1xptKusrOsSwh6H0Bz
Xd+nE4mHwW+oQ1HNpGypIjrwr/uF47ugCOAhwkFbAVJbP8/A6pWzzm0b3UalF1HsRGM1daz+KU01
eMl/nu5fdzaKDS7ERtZWo43Jh+WlCDtl5TATI4JrUZIV5YCW8oJ1ng3jhij3S2YlZ2dtm7+Ytl8v
D3muI3ILtHL8RWfZDNOoUIc5vXWr5TJN5VFUG5EBPLWmd//nIYqR/PkYIbJEHz0H9WHd5Jk/T6ep
VZ3VZWS1YWH1G/qFVxt7LP/iCFq/TqQuIh82eQAk70k7/PwUFCm1ttXs8GJUmRs0IBW2SdznV64z
wFuKwn47ThhKu4xpd5+5q36oGmLdGSVdYDUCoC5c+6YsJhPd1Mbd6tWnbnq0gXyRNDNPfW2OO2eg
VG8vxho0WdaSvGs9aoVVmdBVuUM2wk2pbehmCTAClky7DOZ26dR6P+mJeVDUFHRQrfnFNLRbd6K3
kTN259Zyw7fYLd+qECBWAp/2msjdI8nY0Dm1GLem8qy4EaTOAfwObZW5+1SwbIkxpgHXk7etDZDK
hbOCx1VN0OeO136Ko6bMIUuFNrDNmsZbNXzdf7usCL1qFvK2Bn61+1FrkDo8acvYpnOqNdMxQSeN
U3rz258fIib2p73jmOQJREYVgeVfdcLyhkahHQUfGvpo9VVSVtVLu4DzQM8lO9PDpd1PcWtvqjrz
/nIwf7U+8mgNOSHk11xpFP/zhqpCNetdo60vRZITME1+l7n0gKZgL+ypq0ld/ZgqEgLQf7nsfjkv
jok0Gn43R9PUzI9K61XrDWnVlfWlNToqe3VU0UCJqtifZ/ZXO+8gTSXXNkGRi2DTB2d4ojeiWbVp
ftEjWu0gRriqzgbKGhavyXdmpVxse3ykO1zQWP3BoeT4lxf4xQTRucFzLLTH0MhFuenDiaUBuN73
SlNeujrV1E3l2VDxZ8wxcNLVDOKqj14pXnlQ6Ffrymszx92PmYfyWmMVAENVZD4olIJcr9ujNizW
MZy1+C/X76+LQW97FHWQi7NoqPZRfIZ3Kmy9j9q7Mcz2Q2LedXXz/OeJQMjG/iWMJWnEHeBZFuEd
DuEHGznZaw6Cyqju8jjyVXBw4+huK2qYnhNd06j7mMEmLyrv1nF6eidHvq5VvlVP39rVvFjV8jVp
i+tSo77qfav4MqB3QlN2RFpQGi66H+Tp93USgjhMn/Gvj51eXvQK3FsdliSa22utSG47yukbz5uB
IdTfvay5z3pv08X5LmunY1gC/8qra7qXIH9SBu8vhDSrlpi70B1e1mTYLpCbN6hX3UcAxKLO3lKz
D5i9w5LqxQaHgWbb/EkJhitq629VU98a1vzgxOVzturQeUDzQvXLzuqYO3u7bSsQf83DEhX72Vwe
OtXbjbH7inP7ZK6TXwNHTOPOLzqTNup94OqUO0k3ZHV46GpaLzfVPRv8aw5C34rjfKuABa7G6fOo
ty+5Fh91fMc6ry8xEENEwQNaeQHzVG8S2Hpr2dR+nFd0gSw+mUlyi06bPxams6HQRwm2pMEOLgL6
eidPnR/qsHgEo3ZqddBX/DrXkHNPIfVqXM29CaLIntoXQ1S2zIRLZMytrYKSmFrS2qD2bnIFVBCA
gsCy+zYwi/UTkMfrfqoeHEORn1jX/GSWIPtmaaeHKE6vrXI8RLYBfn96mrT6OnE6QMgmePmkP0Tr
+DkFfbFZEQndd6m21eEgucZCB/kx6KvuOUsBuiSscGSh/TcXuylpg3Wo2Q7eSwbn0O/W8a7z7G3s
xXd6aL2qsXal21XQwpHt3OqsgAuY1GhvVfPL2lenJIdXEtamb4GaVHsUTjrwBtnyrauVnQ4qMB6H
Y5sOZ0S6TmbR3c5ltCvgAbVlG6TAxbKa8nW43AF7CWTRFDu/jkLnNMbDiY1t9nrgVDPdH/IFhds8
3A6Tc3Ib2GtIEFQVskt1TDLZhWvm9EDUtLNDGdFx6kB3vXbjlpDZitjYTW5ymZbhbTHrb+hHf7aB
1zSh/jo3xQ8Nwm48Od9WcleLFPboqXFMe9AjbZ8cR90814CGLVADXRo+etZMCtYONGN+Gtpekvrb
fJ2kpsxWaK7zKtq3U32sEC9wOve1YTqrHozbOLV48mEwJ0B4wZRg57Mrd8XfXBT9MlYgoiZmuLVv
vdyOfDrhwaaYPkF8cvIN772zUxfXxK3ucLmgghfXVWM/FuaK4GB6t0jHitrYp3ZO43InBafYNMgI
KEqkPVQp0FgN6IFReZ+RxIgqe9OPANByb0kfHGDk54xQR1/iW2VRx4OaeBAip+KqGmZUMgCT6NVZ
BtkWXMQ1PB5+hninMMIMsM3x+nVS5uO82jVSChSyIp16Y3PTQO11cl7YCSFoWIFFS2nwrX4Km2LK
e7Ro6aANs80I6YvWCUDOCazhNY6ALdvGybDuaBjPS6I70fp6/X2h0t9D7Ggh6yI9cabs3GWwGyAo
oqGgF+4N/yq21OCY6+MK2If89NwEs24ScXcnednIGX36H1AifyZwRhRoPPbsVtkRvR2dLO9Tp5m+
7aRvjLAKzff9A+3d0PU9r6Ji9ZSGZOOiU1LekX0BEFu/Lcpy3dP4kE7hgdOnj2qZUKgCaEq3hdtK
S86NnQWF7ZB8jfwCxYq8M3dx+Aoe6rWNywNx7dKkh6xa7oArbgaae3bwNXlQWuH3gBbQ22+lpZ3X
5duaJ1cucJHJaA75JEypdwK0zKpu3Sn5sQRWjJoKClfwrMhSGisaRSMUjbS9HYGHVsqP2Mq2Mp2M
MYP4m3RNYGvD1uC8kDQW5pHdObCgaXOPIMWMZj2LLKeUTm97lYagA9Rix4ie+rI/F3Z4At9Jd6k4
0LSvaRiD7LeAUMa7mWe0kFZQrEOKR3uVOI5ZlC8Enaclx+bpSCtGC//HAtkQJhVnvK/KdJ9wCVlI
PIgsBa+rdg3Kay9ET+j3TciUvWl8J0Q8wUY3p9SjLZHqQwpn04ZFxN/0L2h/BETYVAf51JQCqBMi
oOhs9f4Zb3wbOfd0A0XQ6U5WdfQ0GbeioJWx2AEzo7GV+rnz1Ui5s5TwRmw47dt3rYe2GXwtfJYI
wYHIWu7GxUkRStH2Nb3MZY46xZYNrMXZ1ui+FzaCBAjr5oA2bS6yLr/v+TALTy/M33IOn8K1bxv1
VvYMNbD7qHwgN7KR4aiweBYHLmVZtmfudt9p2udIC/1o/aokNdYhM9+mrpyhec1+1023adwczTSD
gvDAMYBxudMznNf1axpD8FuMUz07p4pKANzBtXAgvUirc6Bkff3GofQLC0E3uc77VtsYk35tN80L
Qlm+nE5naDdq5l61nM0sL45uxx8CllsdrjrrOlfGu1xRrjQERQj9/Iqu6RHktHgGPZhOu/ezKYZD
eeaF3i08Q5ZracADGpbeF7OiyoWgH1qsAsJYelZsZCZNEoAMpurAkg7jY0MB3KhB/wzDZknvIg4r
6y4nuTNMCOAOcJf4JLs1ZY9zD5xqCEkNjkIOjh0Qw6PS9Kdi0PYadHCNiNGQcYiIgHVM4WhmY/5u
LCFa+JOHDeWtnDWVN1OdmJpkdu/Fb9MCI7yEt64f5HRrQHigR5GSA0MKH9VC3ow6GaC0PdMjNq+P
hj2ZwZ3GwoLieuNNduNy8SaBBHxxOQLyLgo1a433kSkxMuONPhdXYj0L71tBL53MzY+5/c2x3aN8
vD03B6/Sg5HfxrffalqEGFF6pfM2YQQBlxPn5PWbxmwQfvmyI+1wCrSk/cKz0WC2OVTyW+ViXxvT
9y6N97YypMyXfdJy946X72Gj1F4FWubLYtJuZLgzZQevyJvYKfi6rN6ohMBRDXhmdC6U8HHXVijr
JXfpWWWDABnct8XkM/wHGZw8FEnGC0dlgheVUOzg4K39ctTTdgd2HXppGR+XwjgaSfYfF1eG2nYO
OixPDRBLPW5A6dxpDSTKNrrMa/RVZzS8T67dywY17HM31UHavyS4HPL02slvC9MLxMYZY32VqpCD
+u4kk8NB3za6cihYSpkOW0vPrQlPZXY3CvA69O/e97Yc2q4SOR5d1NQemR6liY4r7ORFH/tN4yWX
uBoOFJAfU88mvgJkryo14jjaJkmr7+r6gmFhygs4O8m2WIqN6X6R45FwA8i8saE0QMjkTtCgsUgw
r75j4d4g7NZD3lKVATTLvUhTZ3RpLqYnGY8F0woQ5w/5zdpdfoA8Pw2VAYkJLsXQXDeABRshkmT5
fl6KE10dGHMRRIN3biAJJtolHhC+L2LIUeGt5QxIWOXDrQ60slxHzc+78Lx4AyWByrqJeu9HPZIg
b8bota6mF7nHlX56oVkIO6MyH+QcJSHCTQYqEQbLXjOpOKs7FajnNk2nm4U9AfTxpoi0k+o4ew0q
hmI7wdBVB6MdUp8LruByXoLUjW6QS7oMiredEugQI6zerjTum3D4kngwRpouQ+QTrTXPmy69lz5P
+XhLI9ZgLJorebpbAOOErATW8Mbq1qAiTjG8GIfESCABAObFsYc3EJqCx4m+hbZyAzTuvonj9+VU
V9wKreU6ng4yZXL32MPwNZ6tT1G1IG7EH9Iv4bH0lkuvzmfLIWRa1QQbNBwGutYIVuWOjuGQupTu
sanyO7bgfdk6x15dn7qpGYPRnumKhFATho7eQcQIxi40Mn9I81NUz+d2DF8mJ9xH3voNOtm+0iYH
lRkCo7VYN5O6fIpBpnJNHDovout5vaBPUF7UqD+aQ7wvO9FbAJQYOru+zB/cqf4KNOQKaNWuqOOb
MGz2WmfcIQLq20b82mGvwG7spobmdkwiuk/OMdO9t6kKLxHB5pLEYO7sI8X0fWeGaD7BFvC07NTQ
j8JW4cvLlsINyjdNQ/5hGgEJzd/zqLirDG1Pvbfi1dutFucPY9qIn4o70I/PWu0ixafrN8WUncRc
Qhb9VKXmgx019yi637zPzpKcYGqh+EPizBpP+mooWzU0bgDWIshUvWYVpHnV2PcOojcdOOahsK89
Qxo7UFUw7F21rjdqa11Bdt14agOJId6WrvejiZqTxXWNkpJvxv19anLLtxrimwaN0MmofpKtlC9q
ELNV5qi6sov0NJd3QBsoZy6+mdS7FWvboTfUIDTgcVe6lRvIGTCzz6Q1tuLijixIbS8P0XqHaSXr
rceaTzPBYnhrYFRzuocZY59sbSqz9mLDoLICMTgG/qyBROlq8vc50mexJKui/iXPEf0ZteuKIDov
t60Cc42uPVyeUwYvCltTLuCieB0xlPhSEOu2dnniQ8UOy9Xbn8WUyF0CQgMNh5zObu6X1NB2Diur
jvY5LFDAHaYbb3D26YQmCR6UGjtB4kYbEHp+h6aWuF7yOwsRYAIbtedmxouQyxG+v8eGClW8XGqR
aN0B2mRXD6uGomC89xTUWUh3YmM2soQyS5bzLEZZ6dMb+ZohIgNOQ15QPhyAjExLmNzahE9h/KbN
xPiS6oU6ogqNWv9KqvcRx31Z01exteJVyi2d36vRs+wHpUofGD7hgTg0TTSfkb+QEbEK9FYNxCVa
dSVocn0vR45vo0m7cdAcbYHHcMMzoTPBkVb7Yo/bSCc73J4tc9wOETKu89EiaND6ZyTqv7pjstG5
dZhthHYBWcMO49gWyRMvRUr3JPdpMZPwzNgUCL3gPqz6Jx767nIx2REUt+FLFr9qbD8cW8UYA7X9
ViPqX3RbRMeJ3l26KjTbmhXnEjS9T3LzUr16j5MYq0xyaE7v150RJVcKXGbzh+zROvzcdULKJM+R
t9xRByP7rLb0nFy+vLv2vcxO6WTbUeWoaSekM/e8nLcmG6YUFgBKKTSEwvRLTFjQrUPHfojzoeLl
EWyJhwemWOT/NjMxISPgjVYthIX23IfrdTOXbOF7OSZCuEHZHrkOtB8zDUryAM/Ig6+J+KJDOI6E
eT7wBOa0+97W93Iy00jds+3bxb7Kybc35nzHERlQQ4usBBbS6NMhTfi6S7ocTLcMvFDd5fFr0o/7
hEtYV/Yp3BolzqEgsA5Mm7jNctTM4VVMZO7SsilVUJtRdq3anCc4RZrsW6Ty+E0WUs6pbVvC8nl/
+ZF5IalNMRthFgbD4xgie6dds61rcb6X6QpnwMShEptE8USpbxgT/+yIBQ12gaK7R9dOLxX+WJ5B
jB+e2ETMnY2DKmc+1FBJCKcV6bjQx79i09fVvNebeSt2R2K7jPoI1YYG2aQFPrf4HUj6caBkc0jM
1QF+NiL01vgsg206tl+bMd7LodEZoUSQHf/N7L2HiqlzkDkSYy//7c2NL0NP14fIhCRrGIcx4YlE
BTjY8iFyJsXYsmXkcXUpurG1uIBNE6JFQEjjRtukfxEvBV8TZWusFcqHsXqYLOuEjZSPsCZ1a5Bc
yECp9zCL9XjXrvE5xy+WWJg4r3DqJ9uCusa6MxFyqmR/t4yPEH6HNs8xHOYrY0pvw/KZ+OeMN75t
yARYcmmNCWRqa8drJrVCQ3fPf99LyP6IMGcRnw3iVBoRbMXYKP1d28f+XKe7dz/evrcgG0O32NQY
80L5OrgkW28M1F86biRxSlexmsx+BW3Spdwpbz3Z8ZX8rCMsQjPzixgbXj3MvG3mafsUaUHSwrL8
BmHV4uV3o+ei1AJNE8eMM9yqN7jWxGocSR4Ov2XH/pEzwZeUNRK7Aq/1pON/iIWU35JVlq9yRBu0
rcnG6xPpLmrvjF7usRyxB3FqVITsDK+Sd7LtesfmwxllszO6wbHv2yjcYofEqlXEZyUk7sl+YVNL
mAOgeYu1HCvthk811HlXcX3xHUvHFLFlRnjJU4y1EJtnP7PvaJK2D4cnrLRMHCPgaUTdGzliJgk/
2xEZsC/RdM8ZSNOn2Mnl0NjcYdhOE4+KaJhjQKZsO0fYTW4VsYMKwhbqq6p0N4MJOIM0Am8tZ9BW
uyMoFEmP6LSmkc+PDetQw0QgQbe1a7rBUKDj/XkM5qetMO68E6a/+54RejCLsvD1hCS0upPtLleW
GJChNsDnfqlZ7abG1yYvz53IexvDq/wZU6p47SUhoxMTEcmlwi7UmwiWIxcZn5T0MRPovIqdIYzm
D3SyBZnmbAcvP70/K0t81XnlXYxi2dtMeIx72lgnwxkRcXICncusmO/5Ux7MI+RJHDwTwaaoyfYL
jqO8r+xb7DQ5DXRR8p0kapqEyIVohW/BUDkbRMWYr1rVAwn6cwWSKEagf1FT/aHGvstlP5fWXc4l
nmX2wcudU+iOh6T7Mdg9UUf4MCrxTcpl3k6o8M7AYIAczfVTjEiERuDUav1R1gQtoW3jrOTtabna
d4eEth9Molg4EjKL3iKl/yomZzKnfWJ6WwOPxcUVyu+BxQShiFmpNNbQULUt5yAhOlxsaFTcD+gx
GxgYOcjiN9aiJx73125BDnMYbiplpIVXgSi0vVypYHxN6i8pg6nM+raPB8jtcbGpVev9ZMnEsSyD
l36S8yY/h1CI7ixXvM1weuQE1ovk5RSbvWkgB6kGrATL06hJwFh4pc5kqlZyIyxM1H1uyURZ3XdO
mEy+3ZOD7DB3y6Uu82vdfjeETPoawWbp4mtx+YoQ2X/B4ZeL7yjxPiPtEWfVUY/725zYoiyLbRLq
AOL795uQ5WemGrqHLuLX6ofJfdVJaHvJLUIYW0hGp25i6xcMJ3+ruMEMQ70q53tmXXxkMs5bLkXx
+cRSyNWGUu5JtiZU3IMQlWpUX2RQDl6SWDbFWhEaFs4v6SE5/Fp/mrBjevgq1wdNTo5y+kjQXWV4
rRBpfSBwkp2TXSWLXywP9DfcjKGNWqnt5/gYM+odhov2NP6X3npXESA2eTCOIcdTNmmP9jEKO2pi
7+yu9OkO5HfMLy5jXTs7yFRchD9cOTTZciUzn5jZHbaFXJ6tX5XMnYdQtNyjrf3lP5YcJy6/lyHI
rSpuu9xZHR5fTuTKioqHUw6wjJJyj4lp0C/VeEeMh9LfcvDF5hdpTm5qJEeHcJP7apFVykykhsPr
1nJ8HlUMPFGhuXnr+jKGiqBCjuZMRwU+aZmmM3mF2RzuVHUQf43rPWL/iFlvIe4nDgogrBQUjS37
zZHMDBvFXutHo6uuDZVuDkV9VPvnDr+1ws5lkU1xkUsBX8hLPfFUa9IH3lQeQqYA8DYxHTpvMvXK
11Apn8Ax3M5WvBOzrojYv/LsNeBM6nuFXDZbxcg6hISmvXwO3ijf0d0vsk4hOScvf5MICaNfk0IS
t2+pk11po6qFS6FR0+DO3Ys7BiwxcIkdxMQzFsnck5Q2NPsea6S6WiCD7KHo0GGjzPqgIvEpSUuA
RTwygrVTxN1ZMs4y9bwl65fGryVOkjinJZEPnjXjxdXxU3MWQ8u9XbLvOJ10YjuLx6eym2QrEnSx
e3D8+SdR/p5rcLWVAPApPTC+8gdT+7WYfqi9duhdTjFbnH0t/oiEWHkYPry74REy1xDeiAGzotib
SCZLjCROTk1vWTx6VdpscHe9mxgucfSJgoHgnZeTDQeWV3J/B/EW5JwtUU/jBGXZdfoXcR2Yb0lA
i1Pg9vG9w5HMNG+H/s7WtJ8t+7xStpMdIz47fl2MXn1DZ4mKITagH5YBuVb1hrSnHK7VvMPfKoSd
qn1lEZkE8QU5juJdiU+LB6szr5V7y4+JProqEeeP2TH1M2qEsFyReQDZRezbDsTQX2X4a0xZhRZo
KaqmI6OSlxKPS4WLJHlRJcNpRiid9REmcZvicDJNPFCOf4uL3Bkhzoj77stIzjXVnjl0mLQEP27M
qj1XnwReDOQ92sc96RNIbuyzNXcCs5f2HoSpVHBq50qOmOSIl8HaZ/g/XJeiz9WYhzTkNUKiK8J5
eR6nT7ZLF/1oB/ekpea1BBFydxHPgObbs59Q2PG7d3cpkroGvqhEyuxfCSTtOrmL4n5DhmMzJM8m
miElalLykt6yii8gXiifyeEeYTiKyWDL4YCktAmQ5eeGgOC7VSfzTIelw8CMy6U3mJOEB1oIgbi2
sUyfR4O+hmwhyf/agx+NjzYUX0ych7QFi8yKdYN9Df/Qr+gswXZ9dwZUN2DeleUu5TrJRtABVfzY
GdbtROXb7dStvJZGBNOId42HGGG0LTRFS+WHRIMySqPP913m3Ig7Ie5rDtphpY3JODuBQcpatrKE
g1a/w2ejVsBbKXSHgfe4U5r6yqEYIR45+4j+NL7KRtIcZMXz+yzOzlX9qTAqdCPRQQu9fd2ogb3i
MtcID3Hn8FsCBJC5qkbRVCLKgo/ZKu1NnGuSA2GK5ZItIysYDO2IA5nXLzlUzMWjFw59Vkj/iDni
0FmEW6aRn+AgXmWIvhDVB+9RAX6FWjS+HBwOnXzbWZujrDYc0oBMRE2QoKBuLaVEOR8koVG4DlrY
LmSa3Wu1KC+0WD6ImzADJphtVHqZr1p5E6uilKRHkELO1Q7VhqeFGqdkwbA0EsvzBaSyYMm4ntkR
XOGcPq21DhJ8ZhOBJwXQaKLM4+jbmZUD8bmz1/J5ZMClEu0H0la4s3iuvG5s/pDdLW9ONKcSkxq2
NGv5rtoIRHfkC7nKtAz/ifX+79Y1SDeytYqexAxhKaLT/FzcIO7gsL/lvfgXxMZ8SXLzqWzOcnmg
w/N/00//R9N5bUfNLUH4ibSWcri1Pck5gfm50QIDSqOc9fTnq4Fzg3EYhR16d1dXV2fW1yF/gl7M
p3V+8XuOOB6I/4xII609imjIjfl4VG1NoTapRVwWVpAHVtfgVGgfxbOzl2N3QZEsFJDw7Ie9nF1w
FDsjQg3qo7xwcyx2hYdDnD9phXIp/m7NaTtxCatb8gY6J3SMszH0rS6rA4mdzU8C+fpEUQrY+Yg8
dR6cg0m4Fpeq+zfuiJojAjAzCxtgX9mh8YrmgIfx/GoMNcEE7KbhYYD/EriclUQysCvwa/+9fFNU
dx6CEAFb0lB3ExBQnJSSTNfciS57BoMZZs4P34CY8c6s8wCYOs41/hVowjXZTsysjkxMOBVB6HLA
cGMStGgYHwuXT65tMWKrGXjCLk0ilt6YXt3K35uMgZweDTmH2QWT4X1G9j0bEsdFl+d3ZUA2PDrJ
PUPbm/hY3g6WuMM55FCQ+51G3fVWP/HoxN0+qZjxh4flw7vAF2aAFGQoI80zhD5xD9oY+BGs7ARO
SouhD9r3gjGKAgRimw9BMuOP0Y2eHAq6p+obWfTxsmJY/bKafK8UxSWGIrzC9cKzv5Xj4LLNWJDu
9F8JL0A4xpY88hAMSlP1h6T+GDjHitfSJydXf6qH6YyV0gAFvDzrEjBIX2hPpemSGy3H00nuk8S9
Dq0JAeFLSpBloVVpB8sRK3u5r/1eJJnkGY9cIHOi44g7K5u/jPZOgcC5Dqnu3a7LbtzJgUv4HWM9
2PE98IjymjrNQoEVuXHkPRRHYslk6qP1/MCzy6cAZzHP9PgGNEDdBRveRqhhRDQflabjT51RBOHQ
O2WcdDTzCZ4olm5QVt0yU4Zx0HrU+mWWq/AZxyLZvocYdrknAjTT8UVRsj0/aMPIMgjuwJ60kYlg
nHvlmcpYseh0jkNt5RtzWw4M2uwH2D7jEj7gSfAnOlC05+qpva7mP74HMj6jsoHejg4HzooE3MUn
JyZIA7VFPv+Cde0A6GgnJC+ancgXxoQtwO5i5VlcUAPEd5oX1jC/5ef/FpxWuxKnfMuqDNhwrtXL
/ePv3Utwr6BUHtI5QJ+GhcM88qyu39wg0fT3QnocLqxEHvf1KK/m/eTI4Vzr4bQE3BiVIJRNne2w
pCRbONX84OsMi2wsXluChRzCACuXNrVHbRqTbH4DRMEqZq9wnzFNqXv76jv+/d8tzlNEuH5m9NKn
EAbNo+lWh4i8ZV6h20ca9Z8P73TOlV/grwxfqUHbaRULctOi5TF1iBSPUAbZT6u10eF7o4w5uGFc
tSEZLHkCGjoGRUAXxlx+mU4ZXGaQELalgqqNU4nr4Vpi4SShZnH+2ZTn80M5V8CNWuUcE5rFi7EB
d5vsd1Yi15RN5S1T+G3Tepsv2akIyDUbBkJJvznAuIrXENOzjFpK8P7ZMFI4j5P/4ZCaIy4GImEp
/i4mvAdExBggHpEHlc9FydahqzGX7J+tpHFehWgdW4EJU2gYAx3kyXqr+H3I7/BzDiBR7IeW7Jl2
IG8/+eBCnCbstcxGoIj0C+c3jS1ZPBpAX1Z8ssMbnZ3al5dzRX6/rgqD/cqIHFKGfv8fo67g4oxH
l1pfWwLWDYMhQIBNJ2zTZ+x5I0qzbjTJaYjcFQGmYnOZoGhgTjnboGNxwtLkBaumWdExiCNQL/TA
gFgUrinIwLjndgl5qvMG4EQEt9Xl/Ya0dop/bO41T0H8bjYPqnPkeON4vFJ4yFmDEXexHrwqjif/
YodM66eJ5gR3F3Qsf55g1YabIetGk+droh/ux1AkEXOZhjs7Gp5d2zjBV+KnGAhdi9UnmoxRvum4
5mqsAQWMci54oLycr+dhw5Uej6WdIaX+ohUQlvd8YQIQuhQcKfsYjwQZDDJAnLLduNv4y2xfhh/a
goadP+RTzEhk00CIwdal0O7V4a+PRGSw2HpCkwR14ofQLYZArfx3rMuxu+Dihpbhcn7WJrk4oVV2
lAsEmetK7iaO3ZUWGWuug8gGihBg0/6uXl6R1XgxRwwC+yl2nrYVfW5QRwWhvLzvs/cYVB1Zw0KT
VrB+m34aw4eWHU5g057O6aFHwE6Bj2ylfi/ouRv8O16Y6ZQFotiysVD0NWm7gmCPnFTsE3ZEmIvs
eYxyM8IxT24bn5R6xk/gzWQLcCgFRgYcL8rpxDVOjPmI/R1JCDDgGP8KrECPySkD6CaUi2VS//PC
ec1gBXFgx7d/k0XsI0IlHgvTUMEb5C5m5cJOuJgvvuhayDXvxR9a/OGeS2hp8mWu7lncTPdsfVEU
Mv7gBXFFBTVqsf474v++uKJH+Scurg4igUchz7wXdocPaYRZQzS2POjv/i4Hz+FIOdv7S/xPtZNO
GlaJHhh3HiBOI6wTArYEu6qBv5GZn4rpBC4oRlM4uIDp8k6CwDh7FkTzmXCCNJLDiECJaMYE6gr0
AWIhjf4qkBKqSpVtqD1iQXgbHohhFjcmf0gpSeeCvJXcgCp1b3hxeaHsG0UFgAxMJU/5b+yUSxF2
1PjmXZV/U8QSbVCY2fEys/Ie5XLwaR6Bj/EvtxNmwysy4deyVTiBfCEFNvrVjU6QlDvJ+xXz8et6
Ti8bh2fiDEIO/4JMsmUx3lxL9n0N3nPUuPgBqx87wQc1Lxy2jXdtGdFLksOw9L+GZJBrJcNX5Ecf
TFghEVZKe75CXS+3ztqrQsZAQVY2AtJxlw3BwHC/xK6uiZXDjIxE0hzGyJJlltvIWuBPgIkLS67g
vxhBJzedJGTWNJnad5ooVoSs19+n157U/Xli4QdOj7uquJBVPVF0Y+DnuFNzhCdzQer+flznGCLn
Q/0Lg6bh9B94V/6j3YNa2i0WKPbja7/7Qf65805aNpowdgAbAdz96CLsSk7iQvIBu+Lj2vhIzdCy
jd9Mrx46jVydZ+diuGC5iEpsqnmzqd3L90Fk3Y22g+U9OH37JMaVmW3Pl3RGMDxVA51W4OglzvSh
I2ygPR0r76+B1GPqZNGGIpAj7yiS0VrUR05+mRuBUQyCC6isLBgLUgjSyoGMf3yxqhR35+D8Mfge
nxlGhKeI2UlDcLF88PZwYrCKvxU9F0GDEuWHHFf2tKL1cXG+4mJH5/yWuzAwGCj+NYmlwWOTAUHD
4cPHkmAGtG20SIBDkRTEn8OrLh7H9Ynh5vm1odk88vn1wHjCwMZYLDm2bBT+iHnmN5hjZbRapE/x
5bjZZJtPiFlp4pUAiHg//puYy0nuuxMuuLHTo+Ik3l6QmnxdnkdmXmYPs4aPKG+N1cD/HOTUHdxH
hiDK0/sxlmDaUVwJ7k5710MQug+1nSBwYZxk9QQwcMdLbs27+3tmefAjOEIRooKnCrrHQSdgv6M7
BKjrNqHuyMEkHDIt8eI4FCJopdthi+vnc9Ifti268hDik2+h7S/8WO6UjY+EW7PTfmIqwGg1y0Jk
vRc4J0RdDDhWOh9PWgU1LRBYkS4NElWdrEfglyTWCIgQe7lK04lk95OwAQ9feOuAjMgOsb6qCdHG
/Ij5KyzaDgGu/D+AdMb51vvHxNAOjJ4YTB3/iu+15RkteY7/ti/dBF5b8gysN+1Z/jbEWMW4JETj
rRPeKKmnAxvasSZ2rM53UZg/BOfymNTJ1QZgMQQDMmcr+D3CtSy+LL3lTdE4uksq4+48fm6IUXFb
7qFVpggGgIG9psBXYds/tzaE9DFm5PJwhs/19LQ1xf1Yeb9pJ/2ttWGsLOfb3ncOihAYQS3JKFi/
U391KDprL7jIg3Hgw5dUMsUF7k+DXwoOZKhYHqjiYRf6R/GJ9OlwNX7HuXmnPU/oGm7Iu+PnkRuo
zfTidPSozwA+xEfBoxcPeq9AR6/JCzGZsiZyq2mk46AeqXdjemzyAkrRDlSG0UUBycgn9kpAXrfx
fsvieCCDOtMs4Gep2Mc2DVbDd2JPTQ8JEgEbhfGT78hl9Fh3wx/k2TGlFG091jbFNN3P3KRnhwkz
GmIbDy+ngG0YQLkgsmcu+YCMswYUG8cJt3JuCWIXBHe5GBlktrVO7oTqGR5lxzixXfSRC5hpneTp
8MdcmKOMCEZGvXXGX9oE+iBHV4qrLndHhw5/Wue/KnhxbGQeFwP6FuHMinPF45CI4POXAImvf+26
1iPHMn9MmStcMwWfP2h5fWLEHWIdx6YVrMv44Vrr5hgycK8cb0LnDbztuAFrvgywjMvfSJf30CO1
87sy4PjZrElZJ167c65HfOYk++RngjPtdr4Vk0MYJhZCRzMMJBxk7APrhAejzPhGvAgFCEr0KxRn
BQs0Zb4tvPmLnTHdm7GPrmlztCPzsvju12GFjOZ8OrA0tCCNwt5zXM3xG8c3uS/M+IXNprHgMFAk
JFvTtzczWTfBe1oiQhfa4HzsQbK0S3zSqBYU9iYi3vsc106gHi71Qtfj8dNku3F1I7pEVIlFoIsa
I/MnU8/4uF5+L6IQD36x50w1P+UK1A9QlXPB/TD8OlMWKnlnqiAYQaUhF4PWALB0ubqQOq0KxRJA
+Vy9MC95gap4rWvUBo1PXkCpD67NH2YDssfNb+4iR0a3Jj+tqFA5ScbcHoJ79shif9ghGMv8TR6b
gHYhKOvwrOk0W3oyy3CE1nwwPHyniYIzKt2aW/noXMUMTma38qwOPVvxyLl3A1XJGSZRmlKWuHBX
2Uf0VXaaZw2eVuRf/5GpacvbfwksrX9FHHxS8BQF6IpHL4NIrZQyucqhxt18o/2+RSjQX6JR3paH
Hi44mcC0DqHchY7dHC1cqlh+imTByk/C6c0lqSbsTUPJWqafNQ4WxzSf1m7u/HEfR4/yCga4Pkpb
4mLq1KwMoG52HzuZkutoqA7sA9b3NECMAdMwN/9G1hajyye4nMLW0Y6/i6PVOw8ZSXsAPT1rgJ40
jsFmHYmTDbqC6+yNp1cSS/waf1sfKYLhkHMAaCT0yux6kuUMOX9SA4AtNTIDm+KoBqCFNaMDSbCf
PsC4KBjVG+lobM1HGVkGU9zC7kdQVDryeYhLeQPWmatHZ+N6ctx7pluZt3z5XmaHMP21GNFBiPmI
4uI5eeP2XKek2k8+no5JXEouFgCs8sW3vKtmQSLS/1mfq2cPTxEJehSj7znQMC8261eXYE3+eyRd
5u8llLNFuAD5pTPtYnFq/a81o24LelNP3pgCoZNr8+KMB3IKkFBKxFGNR4aMawLVYl56sICIIhgM
LWZE99A+vxga2lJDZpHLq2VFMEhBB2ma/FquAoUQ1hPytC/rMrw5lAmgg8LOV9Bm+9u3oBzuuy56
jF16FhUJuUP4iuF4fibz/7wF6KOfVwNMjyK4afC/Fz0712nyNzuLPwLgLUUmizs/6OCsnejkrts3
yE57mbyczn3LTB1mTbWeF820M8tO9Tnnut3+HM9vbrE+te06XzVgXGIHtIv5Qrxu40h6bwMhbVgi
s8SQufTnQ/CYFrquf1Nz/TIaD00f/jwHxUdbnL818N2MCRU/a/kvtuJ326ApX3nmOHTM/smptqM5
mY8TqvhXC+1U6HxUfIcVQIFBh/hjhx7nbq6xjkWY7mAbnfBZBVQpZ8YU9EP5wmayul+LOd2763Cm
ysq769vsQFCwrJi1YR33tEhENbF1dg0MtWn6GmeyXPlPFjOfjnP7ScfhRaFqeR18CyZqiCEhaANA
YtdSQnZYStqboBSgIMcoKpPgIT2eFbzRKJJZD03qUM0kOM2m+zwhyHc5rAmBhSYK/8ljAjagn+0D
42Fi3LcSjheti2r7T2s0twoPw5mquRIcOTPCV9Jgsze/hM36X+TiepjQ1hb6fVbdt4yqjc6e3sib
at4GEtoEODN1Z36Z/QDYD2fvv6K2gTEpmQC9mUaoCyuVkFgfxq3z6uCgcwkro9RuSzNSvazBgcqW
3doImfD0PUmpoWRvT2t3q/dUVjCbrf+0Q/rZwHf8owC+BGNKih89NW1lLyY25zuWl+m6xVPw+u6W
Dpbk6e+E4ULIf3eyCLeL6lCiwoQy4Nr5Um7THftPNDEIUqyF7aWlvFkeu3wJYVOyXO3iHWuVd7LX
zHkSzJEW2175zanLXkvyojVuyRya5zv8ns0K7m07/+NX/Smwmh8iJm9ICIESFrucatoWzyss4UEF
/mciZiH6E+LXxuPZeMcyFUzylKZfjMyH10avTqyc0kBDHtxCgVdoLkPpnx2UFI1mX8IaFE9jbGBk
8XBlsz7wqAhrnxCxv7JB4vhWpDZhZgLpxbrgxWkehxIBOG2zS408pRCREn5zoqkxTRXBk3Ra4vdo
zgryJipZE1FG4ShHM0+qnLs2oMpDtJpnMiLzst7ROOhxoANAd/Z4LPetaJdnE2xVEJ7cOsWwG3lR
mTuDkhAMEyckitXHAU5ASyNW4TIYW22EAEYLWTlzpoEAfidrThlZGTvS8QNwaLRNt7wgeo+KOdEG
uhvOsDo4k3084rlvP8x4vhHCFGzlL9tCKXs7Vz9DP55Ev4HXcZtwKv9LpdRutFM6kFMIZ9hiM2m+
SJ8EQff1PFMSPpIh2KNlcpVPrw3kHo7afUf3a3YZqYgJElpqDa/+Nt8oXxsP/k3sI42bxDjva+Vn
7IdLd3HODRJBNy1EIsFW2RYLxnSz63hqbsSs0iJcVRtLjT5DxBMNU/MpCEsDp6+aVAQan3QOz27G
MgWRG+ofcDKPfZfeEeixYo8dytZ4R0R24imEAyoNQZUN2mZjn3zxg/B2pNaRwaAv/c7t63cG0qT9
cTiMfwwaXGVM3NJOeyhfwuDHmF0+Rq+M+oYeMeTM6kwMER83zOkNXxH6PZE/1hhwDw+mhsCsvrwV
iq170BX+w6qr+7CLf7tteROUNEiAWn2Sw6JFGXce5QbxcWaJpf5RZAOuJP4uX/Sd7mJuJ77oO410
UY6vm7MoJ8za1HDoEMYD4ROafb6YnWXeVJZ3uNymtHfr/J54rCQelEjzHHUUnTTjrZu716PVnHhB
E9qBB3uGS6oeFPmPUx/TxIZaVahtd33u7mvvFqkA4dbNUD1n8Xiib8Wr4Mw4XO/0CcOkVn32J0oz
f2H93cE/aKnG20MS9Jd6S30KLOigWoS8hD2XrXpFxUNFY8Kgqr+KfKShmZBXuXWSXpOUxv7RAQnB
xCJJdfPXddLL0XPkshvMgVrVEiCHoXBNUdfTh2KmHJToAmINtcp+gu3USDNEY4ZXko6frIR/I+7T
pxTUQWPqcMA1j/gRcj3EztCc+jS06Gh4nUO7pn9Q5qVo1W7DG5Z9L0PPFMApvVGtvIgqedO/9i1t
PgJvfp6h6ih4hKfDgwuLn8nUlPX2oPWtrcdTW1Pw4vXNA6VnD8peagWdl2bnFv3eoBE8B4xNMOWP
u8bzP4wQkL+ZTgmNDPd1V9zFEzrTJFgyxrLvTwM23YMdo/OIJBLWzQtQPMcJUvJJ51n4jcfRwWOS
bZfryHlboh9rVNOH5y8HSIw7Z+FufbRLvPFJwUrcAN8DN4eLAasNmXs/3WsSeHxW0ODRUZlaYK4O
+VNrknCSaVYkyWNhSsV6EdDHd9NYaE3zMawzoyI6Io4vaUFax4BNiJmNHzS15YWW5dKrqQenQhvs
TV76TAh6MRLmY9X/wXXHroZt8F0u2N9pJJpxDEN4InSuDSMHDgftjadXgtYuM5qYz8JseFyzzp94
GL6JCwS0ae56wa4t0zUJ5E8R8x9se7eAczxRWD/OpA+SXdH78ZWZPyjBwhIr/H7XNyRV2GcMiH6q
OcTRZzR6v77Uvc5tGygk5lH06oV/iTWyfNtFJMMz+jsyaKYff3Js8URZt76qYtLqo1PWlAvNLXpY
fRX1ghCLgUQ9S/76zCjVM+1TWNodJ4Uku6o8PBEr/LMpnpf8t5gfvBej4SK2Q+TALKgcAhi9bT4n
Pho3DgNrvfRtDAmchnnRZ0WriW4EP8Q88WHmUDtTaWzmjDDsr+cCGBwTwAH75X75w2XLKJOq8ZVp
r1QpDFpX0G23zNGvtY8QZZsko1XnN4j4LLy5qYHvtv62tdRxDmSuoTyFLEVfvC04TNoEW0OkZMMB
zM/BC1zlIki/jkXQ30bVeMex4YNw8FYq2VQ4KeKs6OBZCR0jyhj1iLLZpklgl0f0XZmd1yZpnjmA
TWv65pwtihUaQsOpeqeZA9SimfaJCQSqLPvVIE4Bx2smIjSyHSWUPKxHAzFKGIxTUDeciXPSEOsY
Z7xBTr3a9Vi/Kx0oKfYEL0Eao3HcvaJ3F4NgtIZxPA8G3arR9dA+RZP9LinpGtn/gYP1kp6DE/P+
1ce6aUug1n43MMmCaq05ulfGwC0BXbqpPiVufzsGEXm42rlNaIcRZtZnUvJuW4y4ivPcDwgoZYMH
UJdEpGLy0LqtZu8hBF5f07V+p80N/Lds/qnN3HkL1LEknx70yJLa8QgxKaqjopqFWa0OspIJUWUZ
04XnbLfZzeBuD4jkUIYURgv18M6XtkYsO3FmoBbI7oM5vtAzZOeudM+dk/R3jujgD+BI7+jGUIHp
73JDGgluROzfdmSKvN767nNKKHC27cw4oLM9XFsL0M3WLg/I/j4J1JrP9CXMM07QxI/m66hTS4IN
oii+ybLFb/Qa/jOOwT5DVApDjGToelgW49cY1cFVgKnWJwKOSTpT7ElakBMrTYSLKu+rZ/evq0lT
g4EipmsrovkFnTfnMoTgbJ7fHSM8EYpB9AGiytOCRn41GVMzoZJqjv7kdnN/wcnZVeFS7IvKhpU+
wXpvjzPlqwgA0tnACCMip/TW3GhclNGOr61oE72mLwkdOK6bdHqLUkxP5dl7gvkDOu1wve2kAC5f
H1AohMZhFV8qjPbqlXsXxl0+uexFHOUHaktPQ5c711kWUEhPzhXYHptMhbyAib4FdQkAqbB+6Jhe
tcUUgY9DfCcLjDoFjivE7RaVHvwBkyImkO0LmibHfuWwBoSWM+dPI6B1FNy3AwnpwlWxQMZlGt/+
wH6JP6VPdPQzyKZ1H0z2o7J7pAzHONlvUFBkJUzK7kUfF+8swDEXqI/qL4qbewFjIw04/OgUhuGN
NERGt/3ocuSAoMUY+OvcMu8tun372POJYjdsT0HVL5VBsqZI6N0p3LGd5ZmkQhfX95sYG+0FTBf7
ePP3I1UcIGEWnRH6zaIv53Rx/CrPOyixaS7BfV6ONxuQnHj//RxdvFbh48qn00qCuaA4kCmAfI13
XN2PxKn4QEQxDMQF6vMNDb2Ae33BMXGb/zr4msWyAg9BtSeYBPK8dpvkCOi0wM5X0op3iGNcCTOM
4LsztvSV4J3jjcZfk01v3MZ76fO7ml+JLRtVX93e2kGRa6AS9jgCPAI2t/Kgu6AUaBFgcnU3Wmj9
A+ysJFj2MyOsETKKd5jDo82a5DtNjJXMYIU0nGOMGSZfcbVAKUVBGwWWzl9nDEGkPTjrPgHpBbvl
bhc0GybOmO/q1nnIJXeSwwL6yz0SU5gkYyyaT/qCdxIT6pyZaotoSTxerSHCB2LeP6Lw6EzVqqU0
NfsEG0ppAoKLGYFB+LyrYJTAn36lEDos1+S9HoJg+o37dKegUYc96n3XPgeAHy8HHUocGAKtK3y2
rSgRbuHdFV0oSGW3EN8aSflcGPVtunb0IcKKFONnTDc9n+oVnkWmkj+EtMQ3jHBjIQmRGsT1FGNg
58n6tvX8NsH/7f/Iu1QIrBBXu0z4Hk9wzucLBkDcpnzuum0Pmw/hYV13Teo+8aMiqo7peURtyW9B
dfFcxtW4i5JE1bgfNI64LTz7Juqc71LE3ofjeLeW9tfOHem+Q786H7kBM3nPzeQnZvmrcIihH2/o
GEtnGZuWWZnhJHuPKv4bB/s2me1HZq/fPfZMD3MRGX52v/mH8wzSvH9ZO73A29my3wYMNZ1ivsTD
cDsm2UNdUsOt5zb685esmF+sgEJdq6oek7EbX4c+uIMB9pW9gx5RX/4XnOkGGTgoW2a/5OdN2fAc
xCWVRrF9mM/Z3ogB9NECT7z+T7rUiLdNM0+MweiDzKRxR3vyHNr6IKH4LAJYX1Im7duspgYZCLv2
ONJBRWzqxfFcH5Yw/oaEeXmVtctRDolhI9PSWPZ+cWgjmAbVMMBVMZ+w5+GXQhuSaGute9ZA6BeH
CcDklVZBX3MDbTPEU80r2hUFu0EphHB7JdxEzwcab1hYv4Me0a868WC18ryrkbtX9Ee4D6qgvKkK
lsEQFuAGBsePgxZJCCdpsx9ld9d8umlC75ZuA9dO176hXPFxgQRp6OVsPkUZJcT0dX0P/Ky/CgyD
9ombjcGXzluOCXPu57Y+pF6+R7jEvUq9dUEUxl1u47k0b2cML4Aq9FYy4K6dnyZK1q4deizVTcKT
1rC9zZjdTV/LoUqovAjrXQg2UTtktocxQVQpOvi9cWsX9n0Y1Q91f/5mEx63gU/hs0fPeMs7AXNd
oxL+3BUhIHK5wHjtH9LRPelrVQ/Ak0S6YXwf1sudM1TRtT1XFCqBAk8LZFc7vl0iuPuZcyrYxl2F
toVPpIvHOqGy0uDl+mdyjZwaG6jHePbvELU8BmtLjnycvqzDClwTHj0AJ+q2H8Iw+fAnE+Gcri13
Tt4e4iD9RY71sbPiU18N92uwHS3HJukV7bahu02HkXFKaICzPRrAzjgoTzSRP/apPcEXMWCjdRjd
AIViZ70rfXSKPOstCe27APG3NGzbXZ8iWuNO9NEKadkjq6yJTCN45SaNprA7KyiC8bMmc+V20DpH
dzml/bZfwOgNtpVFsoIWvA8xenMDIURJeTT5MspUgKHrkZ5siH8HlNn3bvKyTfGX5nwPj7MvwQ0C
wkWnewVRfmjdkTzAdMrONbko5F9oBDTeerb3SrhtJbQ9dGmb47QP9DX8tEzW6jS3dzQzpE4wHb/3
aUs3Igp6cavcBo5GlzYIRMYnK3+aFJC08bFLlustGb7BOKyvJmbDWuFrTmf6JvfrbUTHHGM+P3p+
/oeDnawqJbFKzFhn81BS5mbW631sbfSSH6rf3Zxsh5iRCspc0ED8ZXTt9sZ2qWp1UvrTt/Rdqqbx
d1FOz1qazVK8RI2ffBcLWomqhRzrdZG1b1aTYXRgXQ72J/pZt3mcH5Dxo5TTx1El/NIiOi+ZdSx9
6rf6xHQ54K3fY2l+aTn8nfH8vpHgHOrwvcdwZjGKGgMVqmq01DTgMnZZ3NFx7z2hx42ARMVglgMb
B7qpXDOUvOkFTYp3zXZrSb/7cSBnTqd2wxrpwUoPPXk8Z8Ppb5rE+ibgn1YFdA1M/enads6/ZtM5
73XvcrKS68rx9Wa0ybV5tTiDXD9DK6iDs33dj8n00XRUzTpDibxE2R+nwLu3/Bp+YuB2e79GRLsA
J25BsSKcLyBl9Nk2ZzykRdPvRt+7k3ktNv9ZuabL5JKfQenr+jx3ME8Iqrz4fLvQ+mXXZXG6j8Ac
Yre7HVGu2zmE+leLjZLPOhw3N/DulgnZkWCNPxVLhMvZ2sW9Pe5re/qS0LUYmW9ob50BYDgzIfXs
cu4AGaQrXWvn5DQRmbobki/L/JmN4XNdw7ntigrclkY61zpSajN80LR3pkfRffyRFdtPxF9ZwtN6
zMICDtDoz9fZZFEN1toDBJN4+xV3dApXjnK0yy/a9XNQPRM7ofwwhU9RYEW7yBn/5GvdIhxizwFJ
fZocZsgm/pYv59vhcirptIUIZX7nZe0+HKbTNAm6HJhAulDD/Fx6thqdW4DDAT7sgERf9qUxa7wV
cMCdfR6ApPouWszryIhX7xgGk4WiZOe2SkTShIfej23yFGxoqJw5kMzOP5FFB+NgdPed0e8jP4SI
Glq0/lsH+6bIyy9DF5Y3BFhaCvvM4CJbOGY/Pdsx/gOHNLsd7V9zZBFCincwX60VQq0Ah+tahHhp
Ts2ETlRKcE+W3aHCOJm88kxKOFjT8MpdOXgRlgK6arP3JY3EKliu0sx5PHfTizXRQK5rnqn5+WLE
282SoFPdTl/b0YG26uxSrzKuDIS4rpMp/53kQORKh5cU4n2r+z9wx5Fd3g8wkMhnr2RpMQJXFuXK
WV/88AMEhPBeizmEgko1gFFkyiaxOivVnvRBjrQA1DObTZ/3zh+r4ZTGJatL5CPG9A1KjF7mnH05
54ACY5VeJQtYyKwoyR33o0caqqoRJrJPWdk+GAm9TlLnluzWkx+jm4UsE6WJaQ37yELwO/qY5/qR
ZoMQ0iHGeM5xC+vbvIMrb/jXMVu7joEd8OxrFih52RcvMtj3SBfyGA7ucNOZt/QbuU5RNqnGNn0a
DNf5UvUOnOxs2bdnh0JcJD2jrjapw9/33bjnyzaTl9FYFyQeu6q+LsM22091SJvPs5Xs0G997+gA
/dZH8Ol70I4+JEtqNCu6D7O7s3In3fnGQ9ydiV/wkjr31KP6eXbeCqfAipI0bAn9z0iELfMbf4Eq
OPX3Diyv6nmxvvnb+Mlz1LSMZRNdu9n45DOUVPGUT5YFEGUWyJw4dIyJd02Dbr4PPbwlaE+cz8B5
rlPrem2a57KPDhV8aOazsgviTUzjZJ/vPYPIh9jE7p/PzXooI2LQ6tvEnbzto6cfF/wFlG9GZjl4
2FAV9Ts6AaBBWbrWsZrpD0qrQlbAoR7tw9ajZGUgOJgj07iV1033upX5MVD8sT60EZ50gMbYfm4+
9fJ8WbzHKDefBtoBxzSALmY0V4CmBmLO0vsamfMx9853oVFRe1DSK9Uz1fDd/b22+JB0T06wifRV
vXNowDjWwXVnfVmwVL3X3a/RinFL94k/7QzqWRPDQucGoV17u8ucbU/jG5rSrFdeM9DVUjKwqAs6
xyI7LVN3W/QrOEnz2UeZuzONekc68znq/QPG+TI0PGEH3Uk6oa2FpT7D4TW+NBzqXvYcl/Nb7h+H
+sHr3N2AK2gVNLNLVC21Xo0A6OmMewRuwykII8u/iRqLFUAn5pC+13ETfDEng/RG/muEszeZ1Utj
tfsRib6rs/O6xgv9Bcfg17km/xngz5lIuuHiB2iZe/RJjXlfkxosTturNk6u1xY1OnvnYtFt0tFa
J8O2HpiURhLzKakFOppXIxtwGD/oiL5v7BxpWXpcjsTv/jUoID7/RmFLgdgrdGTUytGa7axPe1Jg
870McVqiEggndQ/N1H3B6f5O1ENV3rYraGgbxe9VHqBrWP1IpgTIVWKR3TVr0oim/Raf2fMkVXJk
lkG8jRq9CLT1lgBb+xYCYtKeY2qpHSKxwbC2RXoYBnAc33k6N0vFQuqbY5yTwR+sFzIS35d1Pu9o
AvFtkJsWVN5dalBYt8VUQicvS5FS5B2AjXNm2fXJTd2XMi/+q4NgVyDo5znzLY0+dn3lPm9zdWhG
etnTd7Lwots5Lt5tGsavXXZdrA3QcrvrAhyM2nxLB/OQNP3pbIkWOR28cXwozOSVfsY9hf026eAp
S/ZF6LDIJUrREonCUFw4YnpQth61JcO0yAmtN3aeF3Dm4GsE3Wkzw7sytJA6o8iNtB7LlgJx4vjr
Ja1O53a9d2K3JPrdKBWeP8I03NMW8eQVsJOkqoNMu3HswH9Dwlha9QLjtP1dQpXKEIXeobH8j2ZF
6AbB/V00mQ8DabtdMrefZevXe6ui34JTPM6JTZxdHPosgVU61iRKgSPtEvpdPm3RVQAOPjJLlHzd
OH73bQEwQ3X7x9p2aBmYNyh0fiRt+dIn1nztTVTBujzf0B5z3/tE2PmHy1uRmt/lVnsbjdnOZF0Y
vfUDhezviOnv5jTZm+ydqzU0HkpahC9MQkS23S2Mg1uUj30eoMgIDhWVbPsiISOUXW9WvR8H+yUM
BwRHK2qLmfpsKb6UhvW78/zbTLLorW89Ax2zqeJDF+ePRo95887rt6S1cxqQIuJa0kC+PlM5WqZ/
uuBHapmU6AQrLSFgxLrVfG+Hyf0WcyguQ0rJRN/RaBiRzvYZAkkNtgUYFcBjjCt8MTtaMGjnKfky
Guqm5YXGwV5QWLDo1RwSbUEYyW/sJXx3exgng9nfdRARAldgCTPo2iWE1smnirM1zx9WUczEwugD
/xeOm0e7qD6/HTyzhboQvQxt9eikXXg4O/aj7Ww/tmRFRzm9YZFkhUt6/8g5tEUDwCoF0v1TaRjf
UD2HN/l1mwxKtT/Jw+35a71EWvy0SWiE1quFldFPtsVH02j4WTBxyxn3o/jJNrUM6fGxrDsLrxcy
Mwyq5jMPXocAvJ6TInf+R9J5LEWObGH4iRQhb7blVB4KCrtR0HQj710qn36+ZDbD7QuIkpR58pjf
PPFj6pdjChoNXBxBp1D0Nm8rdVp2O8YcQF0ZSaBOs+RfakFznAYiV4e0htaQ1RvhgF4GtOzDhGAg
1+PcmcdiN9j5vuQ04ddK0SqoJJKiF525VtTABKw5RPkI7sikDfEe62lqTfq4h1J/jTtgxCRvmdgR
fjivR/QyA59+lveiYUYz1nT63b0KuQ0tbvggPEVyvBQAImML5HSYBTtXPuj/n2bitHWpIXnEcNrX
xm+D6cij4NszucoMUjnKGPT5B13w8fgrpWDxgz6Pzi2DPZdpYdBtpjZ6TEXFCcXoSFrbhQfHJYre
W8s2o9kVZy9eZP+tqAkCTT8I/F4HXG3HUT8uUXezlYd2ajx3TvXQmdaBxvGrW+pcP1o+DUaEwmW7
MDI5q7/ixvpNNvJS5/0tsMsXbwQewDFlUFBje2k+dBPPsScB0drsm4FtuvaxXl+7+lgdEskziicJ
yaIYXpeUDnLQJvukAhBmaMArUM0cMChceYa4V1jGwiETzaa1MpiOGsmSX4nNgrM2tEkoQjx7taO5
gXMU9Z+tLLnbKA1lhyQBttdobM+KapD/aEbpn5rGwtU9jX5KhNVgjbEz8lq/OxbiyUaRPkAjIGR1
7ZOQGCBrYp0l2jGI0g9DqLM+Tu/eXDziGf/FdHpHKcr7ww0kVhJCWg2swLllNbV6UPfIx1tMg/ox
uaoQ58T9V9pX5wnsqEuNZsnxX4G/7hJlDJhBLdPsl4NgqiUBGTa7MYlOVmNu1Lmvfj9NbVTS0NWe
ZbR1PQCEMyOLFHBBMkQvKKPcuqXZBo59NPVuT1cB82gPEXpIkm4Zlh1omiAA2CqWTdoaoDy1HxV9
I9oOg+1ePaY4yGaGrRRHnuEGfclPOZcW/GigLy1TiIV+uh2fI83dVpnS0vXumMNtkOw8xCXNMqy/
ELwcP/xmvNVNcpqYyFKs0LUszae2ix7VkkGr9GilSupsONDG2KhtmEZ+2HgOKSELGS/uONbWNnlb
UYJyMrPX/59lVe3NtAfvtpDCgrSO9XMsuxBTs78qXHmArKSerBeKCJ1cgrbd3R9nAxXSPNtlM1QM
q78ZheOvEm18j2T65SbjBw6Ht3ZwGdjP52GMVqwP1BhaCgtzlxUzIm0x+NrY2PV8WMoojHWs9obb
+K0ZkRqxxLKvZMow2CqJxg2FCdmTxHzWsAaUgl0wl05khW7WfOSYxJsOFt11Jo5ea7z4tb61dAJy
AFBtMU9aQ1Kia7e5xJiDx46lcn/z2M1uj0pqVP+AedpETXnx0vSI3zv97vEcsQFqEhP1ojsQi5bU
1k3PBayR7iovCqxTz/gIiFcaIYs0baOqfibbAuVAqbHYJ4f4Y+agii3tPOX9k5y1bTpFh7yBqTqZ
f2M9etJhjMBkLa8M4C9Al4A4Le9L3oda5x612HpM6TgkSaN6fqolAGHaKc8Gh3TTsEHNCLUlYHPm
EiOh5F8KDoPO1m7RoP3TzPY2WsU9MaxPdZWRE4ygcLWQMVhQfV2B4VeKA0rfqU+Q7Zv2dIP32RJQ
IfgvIO6BEzDvXqnVsVSMS6X3nhQIarjtrVkINuqY05rhWCzjAdQqIHV4fJWosVJDNMxgSpIO92ns
XoMMwqtFI03XLuoFNYvv0AQbwi6pv3DUa1Yym24imi+4m39GyUDFJY9T5Kxm7KbTAMcPP1lrdKLI
0PaagJMqJHRM/y0iUe0rnxXc7kccMrIcw0A/nZNtXixPOgVv4Y3HEhttp+u8tZG1t1ynE06wXSK0
UE0mlEOHVgB4dNfbx6X2z4lnEhrvO2VQuzZMndVWy+Pvw7KpH9Si9hybLq35YmLYYczOy4CbNtq7
zbltlYoQU1BYD/7nhMlEQIpULyIcO105XshQPetS116sopgxc28/XLCZeH2GuUhJb0F1cSA72oX8
IGMyMQL5wzUmJrIslF+dTaXgQ85ibenG+0xVRqnhgMinituoE8vhE3RSbDjlCv1VLA+B8SSX+hiT
yZG0xVsuzAXR51XVj16AWkkPKlnhz+aMcxIoAisPcrUDyYefBVd+wWoBREm0lTGl9ENL4U3JKlmA
ZAQBK7+enly/3KVRdgxkjDSgyVAJ/TP9R+0iLI35qIwDQLD4oGjuHPI99S6WHwVZgq2lf3QAKUKw
4TrkDjiA8H+ZhmcOWrWHBrwo5sG6cqNlEa045ieLCEE65KZiQxGK+7SxVvtB/br+yn9T6p/8DykU
v8N9YUK0HtBprKiBB+rBNnd3nPNcfyDwcJP8WFNXD3zhH/SB1pzMmkJdoVxF0iD76iKQAx/HVz57
Sx7TU36oRNejGqJPYT1R3u/r/GeyH3rnQ8hHruOXONCJcsMHGAcDS5PywJzsL4/bocennqL6VeTt
6Ko6hPMOvAXJT2AbmwFbhMXA9NE42tQf6qOkk7vJGgS6qfBy65STii/ktFyCD5i0w9ZCMsJf/iQA
FAbjJRtRcPTBo03GdjLHA925Ncldiax3N4BpEbvI+CqMh7GgeyD/UsarRdF8VzlGHVb73GKbx/sT
JTglPj8E/fSNe2dVqVtv8p8WaDLfgXG5SRtz1fNQVHdixKYzTp75AR7mxBSVLy4pJG9koogaifaN
Zn1QZqwTP1onA7qEJUyIO1oBhDHkJbTP0gKgO7IhmMh3YST4s7zwklbFNL7y0ljU2IIDmPxnT295
9cq0aj3yIl0aQXnrbavhRu7LD/ISBEeaqwxc7sjMbfwBOSl3v0TPRHqVQhJZf19/te67DzJSJkQY
BPQgWiBVxN89zWPSTj06A+494K/7qQWmSkS5eNEKlfrGnv0MbmGt1uDvLesXCRFWA4BG0mkADGlH
BcsdQi9HAMl4YYhwjL0aieJLtrinpJ2fNAGwns/R2M6dxggjwPlDm75z0nz1CGfUgrqn/xcn78AZ
2aCucey1n9IPyYUHE/aqf+IN2UmCFk6AFVK65yeF/c1/cwuqs9qznFWqeuiBajZutOmQvc7UJkt/
W2KBL167glE2lXbKaRtQkTeVs+/r6BwoPAortRdrHx4Jbpa4zLyzXHKbXmUv31iVfD6VKNmQ4pwZ
lC21QGuOJxWLAvRcUIMH/WhvTGluxlYJitYooyroH2+SndS4f3lvuGPgWfY6edYpGgMgH5BMcp1m
Wb+Wc3doB13FO5X1q4BKZ0b9OncxcroEwWGpL7yrfvKuhaAE74NNWTY3XnSiVye+2HqBLOSFF/i7
ZrFJ0oL2u82Dmx8xeNKjr4kyVxPL2dfmrRvle3WDJq7l2lje1MdUW5dSiw/BWBHUE4mkJUvaJFQE
dtCfqlh/QfzY7r9khKToI4tYoBIWIEtsg1wPTNof1C0qYrCE/CpUnSPgmuwP9b+6BUjv+Mr3BDkX
C4lVURPZOpiXKkDy/6jsjqv+PjO+oyLpb0MTCKTYQQTe/Aau5AdcFFPm33pTo603UNHyqdVe5Oqq
VoLk6MDOUT+ulnsAVbEv3yTi5exKt6kPXFZtKf7Fo/Nw66PZoPoulRNf2iG/jFUOvaEjsfekNzIm
tEdLp/k4M29l1uO58GnbhoZlfpKIt2tRAFnKJCWOq49iTpaHvC7vRY5UhuddA5JrkMQ/TZw/psg+
hcjIn1VQb8qK1VN2hAdnvmhu1jE+Qnkqb4MhFJpoD4nLw+1tEwoT4gtkmI+zFdymGBFCmgirqkNf
2wRS4CdoNxgaPxcX6Vl2sGsKl4ubevrtLjOux14NBXNSDUQE9QML07Qy++iG4YFRygYhGMW8g6+P
ymsm9BuJyD6fqhBV7lCzl102LNvYhE8yxPKyQMkuwWe1Nc7EFcDjNmJSP586iwxRxLQ1kyPmZpxh
j6wUplPHRmivUWFShZ5H4t0CCq1OBHglIDLRGdfWsO21r8GitW8bQegU6WZkWfDWzZpBpcu5YkRH
DVLhzGK0dJzQZLBTpW9HG8BOfJp+ZwFB1GLaj2RJe5WDT2ukOzc5HB4afDl9CU4+hxb2rP/Tgb3W
bN74WYzM9wjuA0EehMWmGRsm9Q4iu9+VAcLfZhxo/xh1sNGi+GL0U2h4r0ai/lIiv3zmufbkH/hX
YWXbCrjQkLnhwJbFug/sCDQ1u9varMcqyM4a5Juusa6GC2y/pVKmD7TEuAiwMAG/bUv+4oDXDquz
p7XBOVjRWQXZvykCnfqMZDI68/GL6Zosbqj2iS3fRlJPaiJCD1iY38fgpPkF62GVNJDNsDUkGX6B
Ayn6FRDJxiOte2bwZ29JyadnVph5G2pQR7QAEvICPEEBCMLMb1UZByggOjhZuq6DN0FSxc3yu339
qD5uj2S15ZnnURY76asOMvYiAYyQ+tGiQKjyn4QjlNh8ZDU4cD7SoqFs8MJFG//QcEObwAQDE1Bx
psDEwD4E5R5/9bVd+jRoMWtuOc4ZRTNIqLSjw6upSxHiuLsuOUMKUnKOSTQYIBwwhCdtmAmbwfKn
T1H2Tr51HnVdMKcM3mJMtJQVOFHFY+ggfo8elp96U/wVm3cbDMiSLxduTz1Mnq0/n9Oaw72Ixzkc
h6AHQhzbqIxEiLqOxvKI61izTiw7Dyt6tPvUTMbd1ORhJq52pW/ypnoCQLXtlosg0yz6ZuPln6Qa
xuKvpxy0LU3QZU+bqLUs0J/Tn6BdfhI32LIAuWeVLcUdYNExuZDJ3tii4AdommmM8LR5PuBkRhae
ALWsFw/QLuvFi/u/3I9as4Z9x/Ni5dotelvGbK2SZkazuLio66mjpu8spoXBnlRXnfgNvXI3E1tN
WEdLOhsbvTDdbkK1qVh3XNXzODziGA0P8ynovWfAl0eF2+xKZKb8rVflZxxtAQsMW/KQHjo+e3mG
Z9ay5HD7Zjya58xQvHPt2O+c/RJcnq4UDvOPmKLAHvNjzxYwo+kIwYREz18XnEdgWry7ih0D5VJp
6ZulfuE1cYFRAm/wZYjZ1zp1mGUwlE267lyQbYNgPcoFXp4A/8/tmhbdXV6LerOpvikJ0BaMLXXN
bkY1z0JeGAcfte7SIedRf8e2p6JWB1ynhPeSDv65DOx7H0t/W87NOwuKt8mj09li1AIeB2VmpXdO
e+U0rQUnyVJVueZQxyfPAyFB8ckRBLsMgF1taUD1oy9BusDYZj82L1ODxBrPxXjnLJ/I41Xe4PA5
aQeaCzMYMg4L4R4Ql4fJGq7mghuObqngg567g1Z2xd+1EMebf5JOJUAePgb6zxh14bA0+yQ9MlY+
yyE9F+ygAQKfwSOhuEUo3n6thxYd0EnlhupQ8QhRgER3HR5vAE4/TPiaWftUUHIY9rE3VEbQuSpJ
SigCmml6S4v5YJbftvXOtwTMZRVHVTRREd3LhoN6i7wX9S4wD+R/IrxCUk2awG2zxAjTfh4dGX0t
KVu19A4T9MBCL7c62Oqmmx/4aR61P40Ig+LHUnv3eqBp4uAtY+CV1OOZZS0bGIS/WhZ86/fCzm9L
QwUDncOBJAQ5P3Emch5VAWUWPiKL7sGu39QnS8SJTTkgzParxKldp4XTrA8w+qRd4CvedX3J6vGa
Yi8cLdNn4VIPte0MAc2J3s3S+zOSpRdYF+X6MSH0uN38hxFlag6nscmadRmgO0N/BOgbsLVqUFlV
wrig7qOzPQwhq272KUAZqto2TFCeWsI2DJhcCmiSgWEdzY4sJZHXYF5o54KC1vWQbv4NpueGX09a
N1T3MoA+sP17Dp3EZoCuExi84Q3vMxu0VAcsva0PSwvOyPJpAuWl/7ZM7b0f/VvWZhuLP+5HcudL
LyRugoOKig2Dl4ubWtDIvi0TPnKPJpD+rJGO01QP5xaCXQOWkYGgzYBPZTExDklxNp7x4VqpsAI3
YD3QmtUhW0ci50hxH+Mpp7X8bIANTftvX4LcZE5GJTSSmjGzODhevlMPgjQvM5NrPl0b1xdrylUg
VcYjFbLOSNWN7XgL0W/jxV3od59qe7OLRGesVVwyWXycsHGOgIBzHRJsCnLvp26mz44COq8y0FBS
nCq2ZkDlw0CSRVks3ZNNDykenlvg85P4B+QDdPyEsQajue5TlSH8nEViTUgjspKYUHWlEnfBpg9V
1NN985gphGMSPZNU2GSoqmABeUPd4YqPfDy6lQuoNgIxmePFiOslSJNnOwIwQemiDipJA7fjl3La
BUX1mlLlzESspgM7oek6L8a92TBiVAS3Z++n79xd13Z/2ZEwCVW5l+AWrifBZUzB4Hf6mSOlEH04
M3nku4YZb5IK14vkGXfRtWpFzNG0r+pMki1XW/V6F4wNVPVfJtOFwsZjH1bLYepRDJ5FGVoKYMdL
U+lBUL9SCaGZb+5nmYYGA5jU+z8PbGCYAjkCT1mN3rfGQFVVA5NjvnCc7iUpIgej2qWk5saS3V3t
32z8DQr7LbWePEbMRCg1X1p4DyrTVps61gd4XERxTN6gS5FymNDGiqKkX42JRvuka6HDuJR40Fna
0R3Ix59wvH/QigCWRgdSpwaNnR+q+kc22toz45AuLrN91h9VPHer2f3Jy3FjxSKEUoMX0IDp4UvA
3AchwJlQHyHcaZTf6ohxknlrWe/kiiRtGpLJU4V2LDetql9tGj64C5VUJeU7Y9Jt7cWb3v2jgj98
yRE9YbdRrUL0urhpTg/eliuMPQkOnCrG7N1TT2TWbPTCynHL5ik1SkIWIt5WK52zTW2I2H83gnxd
ahn8VufukstFECEcynz2GXcTgsTb8lbZJaYOphCEPZTdh14XD4s8w2J4DujPqDDEdjJ656oOXToy
gRbv4t6k+y/DEQE7N36LNBsT4zSMaeoIOqk5Q361AVkBJGpqCau+DjYtmr7s1BmNx+ylh0s0YwaI
fwK5ImkugV4TbqhWcVt68dZu/qWa9jEhhVMU5t/JsF4sWR0HUz63VvnSUsTzKLiyBPtWDg1gIjrE
gN6ZBI6ogWjxs1SaGRGd2TRXBDfYSSbOmMyHy+lpiF25MmfcKOj1lZb8SOUnsNrtyPVHY7qO6d1S
W32SX2BKm9VMsLXoXvklujUx0S3tdBQnmSxayyGDKKKS7cgxVwib3udsftOF8y8Cd0kAe+ZTeuXX
UI/PcZwiP1B3byrhlU76oBKSJR/vavXPhREC/HwGjNBvtUBsWRQqhZ0a5IFGXAcQylfJlV6bdxWG
x/iBUx6xy3XRwnHg+KRr4Gj2dZ7pMHEe9pzqFQ4AAQ9VpVWmYz56dX2jJTliPspsjC5zN4+MFpuB
IN38m1J8EuVjnVaHCD9Pn6PHG9/lWH+CEkKpH/sdD5pVPyGFXQMH9wPr6AcV/SXwPzEzOlmta9+G
MQIdZDYF8aR0T/qSXskLylAOOvA8cWjL8ajXSiXL+RPYUGmT6eDRTSAdAe5FeV0j8LCR4LkHtmdb
1eckBnvUxmzrVN70YH4jU8C1DK9ja/HGrV+V1AElMQ6T2ZVKqFR0HpJMbDw0u481xxcz+qbAqJWB
29Yw2GRdyvgN8gb5DcB8Go0LEx8ehpNSRxulcTV1+a7pKX94AX8+04yeu/mzy1FjmR0GrdnQrlV5
aufgnoaexZAGUK4ooREpj3bMQ1CZxoch6KYwSundRLOODnepaPZwXP28JYdzl61eF1SbXQwKbih/
5gUTcnIWU0DJmMXOkKOxSZryHpH9G5n4M7vNiyqkGryFpgD4vhWNkErp0JMqziHjDJSlEGZwgMG1
mX0yG/lSeyYYcDDbBVIhcRNcsWasN+DJkouWSrFSWb6aP3STs1fp4zzYQF2nm+eAoxA2h5/dfxqV
+IM54ndt1o9xF23SmoeY54hpTDHYduuYRxNtUAdpx2KkMrShm6uasKfDz1QJ7QarBou1LOlxbjMl
0lwgakEwHboAkzuHbSRa7aPV5ueu62gFBBV5qNNfMZNGyFaTUWh3PvsbkAqa6pCd/F8yDxRq5reI
EuXbGjj0bFX1aklBhCVF9+gFYjd4zdOYYxPSCTmeLC3dtL1AsqF6lraegdRLgseoVZocEuJvZfT2
eimRTNCG9qVnXEuTztymVnLR4+zEErtYHbpbMjkv6fTT6ctnkC4ntVzB4+zGOQL0lXCAzKkPBUkE
D4aIfpIICiH4Um9V2NbGFRMQHSztmYWhr4FTuA6WeshwWBkzFLYBzu2ctJYrFFgZArkmIIql+ugm
lwne4m/RYwCXJPXP1iXDnzX5ZekFQAobSFExO/7G9Rlht1Xy4PnRV1Pgk65rTw4HiUlOUweYIzRe
cFlKjlsP9/lgwa/YA5cIVzCcORimiMsNvg3plVl0pVsnTHQ2PltR1+fzmMIeiukFG7YMtobGPD32
62ZfOwAtEjIfJvHvKvx4snuuaZLE2sR7NRG9BKi5KhxgXbXBI3UfYqSqgbqjyTaz09x5wFEQqFXs
Pqrugt91B7PPz0amnV1OQ7Wn8toDtEQNG/vZi6MvD06JMosVi/SU125/AqbtPSJkjVoala3MzPgW
uA4UdhDk8bxAi2578ASZwm4WKhEDU0jDjkEpINkJdQFnXAx6kYDSunhaNxPdpIkJ2Six5ZR+9ERl
cIbcspFyxHTdeIoVenHwd/Rl3nUPD7omvcdL+mbZxU9NpF0VTd/8lVoVoM3uPYrINraNxy2rp1Kl
hDoSKOsIdvQMkxsIULEJbKZeJBZgju62OlGL7D2Y2TN4VKOFNty1qc8BTPcMfonB2uAiY9L/ZRh3
NDL5J9fmV4FawH6JdaSyciQD6ho0CpiwIm6PnjLMcBl2DdR/fTYq5Eqx0WeSdKX2r/NCOJ+l3ZwK
lrGGKWDdDG+BcF8Ll4LbTRmzJ0WxZZp16yswnH6OwPzgvWYW+uPqgZZ5y67WjlUUYapQGGd9HN/w
73Kv+lKBmTeg+2vNu9CmTydz3iK/fYpmvG+C+isgrbFJorqpYuPp6M/NnXFt++knsU0frs9U/Ubd
LJ/eOXAWcjZCr+tE+FZ0otk5dCvXXrB8a3lfhKr54wM6NjCctPwGQkC3612cYEqr3ydBc3Z9if16
G1qUKHU1P0BACRESelgC/TzSWRAGSaKa/RTOAROoD0GrIMjiI+yCMyiVTcfwUS/AZDSWyZEz0FYu
9ZNrIuzkj5c6MI/egLfc0Hw4HlZBvjkfVbSofAczMSDfLU16zwfrP7YvGvIIq5FLBHL402fSW5eY
XKBpUK6YqmA3N5PQzCMasXD7VFcd8EoJ2FHG6bb3/buL4fO2QsYBXJ9Aj62Gw2QTB1M8rltjoiJH
nagvAzWTAAWJ7roOVNgZ6PWkuAPJtENxcclxl1ajlWBC9VeHCOZ3HEdxmr0VOd4DkjRJp4pcyZZT
s+uhsnTW1hy1tQEmjyHRs+vD84KaSs/jJpDaKuJoH8fVY5Vb3jWi0/zHFdlpto3bNPsdFO9qOoBQ
TdYmKCOMr98zUuG8ze7LtGR7eIXmCc/q/lh4EJZ64T2oXGHRoSEVE3j6xVrAjU/Nvc+YSvgVALrG
qk+LpZ+0IT6OwPNPYyYunJu7gWFSLCRziOgE05l5Y7Et+nJry4pINO2WwhjgHNChpBYt7OgM5pMk
u1ibOhsSqDMtZjR049k8G6JjNGAaHzNsYbT9ASCQeMZny1meK/iKKzdB07ENkjQcekcV2100P7ST
DS7FhFlQzRBS20SNoETu30bVCJNCXM2S9FUkU//WW30XJqP/49TFR1VatAp8tBOQP0xefKMHOWPo
QGFGNubGgWMDuBly8c/SxJiFj5MIF8utL+5k9y/An2njc/Aug+i4QhDvgJlkGGLq8p8GhiVMvLi8
pkuUPnSG35Fl2sIYtl6xyGuUQmmAt0Z49iFLVaZE8azRlo3Rzst+inwE4QeMGQIzuwsvzdbLYIOV
T2Kk2SIr3o5zMu6bwvdOJW/06NEQA8mUN7eghi9lN8DG7TL9m1qZ+U20rXduBj9fdD26762lPVpx
Ze60ofI3MVbm4FWL4hhX17S1u1UKXHyTTMypDcg8jjnS5IthZlcQnda1iMHmB4gc2oAaioS5ap1b
eKy1zmpqzecxmGti1/KCmePLDBMP4IPxWebsQs9vD3OfHRhvuCu3rt7Hengj3d17CH8wfO93gKPe
KydDewEMEA7jtnvSAlZPCdH2CIjlKbMDMtts0wTY+HSk0lHXnJLJvXl0v0XSbAH23YcU6IYB5ROZ
q31XtIAr6PG7dMP0/LkZvc1vWZhA/1aBR/UutSnDjoeNXCz9rawkSpyNptpFw1041ier+ORApEF0
yzfNe2d24595FodaYPzRJdamHbO6YhYrQh/8kt5rSDs2QNt7L78HFgN6Q/UG8uxau9OMaDC+KLV3
RZ0PXUQvq4a9V9q7XhQno9SmYK11cF4mZElHDh300/uj640JtMaA8hvqstHWmyDyzh5/bCFAjJ4+
AldFMJskII174IiwYnaggLVHJ5AEYtcGUQccN/SCMa+2cwnIzcgomLzMAD2b5NFubuKEaeuMClDZ
x/9YeBAcJl8eS7P2LkYJZ1qP6AqKxM5gOzfl4H2XicewoMkKHQ2spsmh3Hipc5l9kYC2wvTL1bME
6Fa3sFdzBfGwZkc75f2U8vBFELEaB30vUtRY5UScHv2dnfVg4eG/+VTWho/wTJdtJy8FGV/8sYlS
fkIKmCEVljsQxTsB1RD18J6xCwkDYH6uof4xNZCWxexsqoCp8ojIVTYlHC3dZmE09k3rYGYqr5Uz
jQ8RDrWyMtfOuSg+M7DlFpoYSZ3ePN26OYgRRHN3Slutf7C0Nt0n0KJrqW2Fgz1wALvSyqiyzLK8
Vouhr5TvQ5zHxynQT3MzfHgQmwe6ziQ1tJ3LOkJUv3U3tgVWW/fqm597pAgDdbtXpq85LLiAQ7f1
g0sbZf+k3T1Hug28jVxCd9zVXLTwv9ss2csh+TPFxn0mDKG75mAC5vaHku6qjfye5iG+D4XNmhzg
h2UfjvrwiHrBwzwEr2kTPcU1RjKzDCdkjZape1sG6ZHltwGt5vIK/+g9EzBImmlYp8UCzBeiUZT9
HWZrzU1sCnRTtLZ61RGXAQgLlDawSkQFgfjMafQ1z/GjoQHYrOHeZHP33Q7Ow+iIq2+XCPSUF8ey
32i4EHBKYzpmZvFi+ahejuKrRtusyZQWcP7s0qnT6UQmWhgNJdIv/FGeBjl4WETGVn0tJ2yuqkV/
cU0gUj6OZIsVXICU4vtozSSVZh4xD6SyHfQJ3jV6jNJe6S3ksiGuVnZSP5exHaIPs03GJgxm47u3
sip0cec+QbHda5LYVKfwb11/r+URfO38YM+ZhSTnAnKlCGiTlEyWGWxibspMifcqUtgxuHDmyFSj
+baqKR5RnsoYVghfriUloemMm4TVJlO5nrpm35n9Bkg5ODPEMXudzH5aRT0SGBxRRp99FRkGOcEQ
rXw4tbFLUTs6t45yOZ3jLSD20MSHIrXNg+3lT0a7bBP9x0CboCpA/SwCUhalCG8bOWb8epaeRjoU
e09/7KTLk+XDGPOZQeZTWRXvZUEZtcALQp9wiOESoYO1ZO22TDECC5hRdMVFM8WfwgGvXFgTjJdC
kpkIuS1qgIizpm9FK+FKOzu66HcTr+gaEB2jfdow3dVvOVwAPitfSFhT0y7KbAZo9vg5acZ1FulT
Fy8HmkGnYur3brmQGkQTDO2IGa66aBnQHlS7MatPmZ4b0M7S96ViFCXiaGUydPLjDGZCQbOiNZ4d
PUNTu6Ui1fQLo997kzbvjZ8A/vCPMevb6ZFcTpyQ6mGn3oBdGY+d7gDhty+2bj5ZnGy5zD+SRO6l
8B86VIA1X+zHwN0WRXbA+hGHTMQBTHp0tfEt8XEE4bkw/MotDu+0g3COfEKR0pRaxKPf46PkTf0a
rOuumFgi0yB385Rc7Sj5O1sRqSCDnY1uiY+iyzZeOiOGop+S2N2k8bxnRoK2Sz2/0rY/CV2WWykR
Ne4QNFwTfmgGlu12oul4c7EDOSSOdrYMCN6jc41k8Sjr8YzRGZpKPYlVOhWhbZooo9i0NVrc0huH
WV61GQCf6828twnBS1qjM2Kk+Iv04HP7ERI0LM4Hp0fPxwiIC25lvWgJR4duD8V21CGdD2PxZS/i
ZljOW+w7G12PX1rP+14cPQyQ0zvS+3iKG+tJq3J/F6eHxVGqPAeLShH5QA0IeEUyFL1VPlMbRHqV
q4BOUWO8Opm1MQELA4sM7RQP13TZOp21yS35r18SuXbsBxzljXXdNmszsw+iHg95EhzKERkz0/mK
gyenT5By0YtbN9iMw0AnVx/oKPytB+3Ep5AT1uati/YPy5d/l0DHhYG+DGMkKcaNZsyIDGPn2eh7
U4BVppjLM/o3SY6byO8nVJvMjyEc+/O9qR99UvO27dZOaW81tKstp8LW+G+cUU6jePGr3LaUnGzm
46CVcFunEpGAcUvWRKLqo9ji98BN4uZHehiRa2p/tjtT006tGA52bj7nKPEt/usyYLievQ0ZrXGz
+ttI41SDzUE4pS3w2zFDXQPxNy3VhvtK65npggtCtjv5qKHH6L7SFDUyeKrj1G25l9HJcH/IeuWE
GsY4/SLAtisXG0Q8iqpYAwbGvDaHfyOruGmqbVtS3DvMo/PFQgVOTyCoQbdVDzO1ADNlLVI93Rtf
9IzaKBrCIs/gvZdXY6bnN0cDSz5u13FGRzdNF5j4irvK1kOXrlNXY4orOxfYXg0TBL1wJ8Ee3sLG
5G+l/ekiBnFzhGq/bh3QHKoJp2l/SN049LNm2FhJ2/5H03k1Na50a/gXqUo53OKEE8ZgwsyNCgZQ
llo5/PrvWexzbja1GWzLUvfqFd5wtjvYfcnynSzdMULgU55yt1jPVec9xUVtH+N0PqeM1bwqTFcF
y8hPqhenoa/XlfVjlvt0bKaUQVKW0rp2lI2p4vCcVNanDQ6xbF0M3Qu8EdU4eVcbo2WGxoAYzNpG
2G1Zo8C0HtAdNOt2x2R2PdrRV6uBBLVAvpAnDoo+cY3JXbhAaPfWduqfIiPlmDRmLJ2HIlgnqAI4
DPPtIaCJ1OlA9PODXxpPmoqZaDIirLv2qiZn3YzxS540r1Fqf9XaQBZqmNiTgJXWp/CxdfTLEAY5
z9s+DYN0dPuPxQdoQCcCghzUBY8jmAJhKhwGH8NEveufUzr3cejtuxC8VOto910ET1mraF7Yz7nn
wZO3SAvsYJjuphGSomNX7CYUvRKL9oSrQfQLbMh61otfq4e6KNcc1wX3utq4BS8qABtSGJKTuRqU
qRo+nOORAKVaAsW+szZNDHx3wENsATmpesqJnIFXotknMyuvJi68daMDT8cjW7NRP/Hzzdwi8VeU
2dZBQrTDzxruv2m80VaOb1HWVK9hUP/0WnerjBzwpMtlpISM1nXOcdT6W1QLz007GEyXRo7krjyM
qAeDYHmHq3P0o+UPYDf0gZPxi4JjXy3zNW+jcaX36ZudLt+Vx30OYv+x6StRpTfSW1YkOlhbo27/
aLYfviILcnMmfHZV/mxp+aNvJgDDml2GIM0ppfYylbOpdAbAsb8D0nNx+4UaZGkRimeYFyAUwqDH
W/pr47U9IN+W9tPksh1UuwAk9Hc9sCrG4FCYnKX7SYCw1MinoEaU2zGk8RbPiSrYtGn9Eza9tXPI
IfIQ4U+t0dZW7awyshIe9i7XPcgdow8nZbGPRZYedCe6dhTpi+3+87tibYUAOnXkdsdwHXlg5/xp
YqbQ5FsQH9CgGa2nNfd5Tq0NhNUXg8oNRecZcxZzbRvNcQiKa2YVWwcEumR9DpzN1M92QaafBVdj
BdPq9/C0wCQN8ZuhIepjwY5dFpSqxvRSLvWbaQJpm62O/CxEQh4zqzlneTB9Y54MLPat7NuDE4eP
Ngo9bVAhKp11P7Xf3/tT+1g54KJ9ehYrzteaVZnfx775R8w+KP448EZynjrdA9iovWfavUTllagl
xfUV0/PapJ6csrVAPRhLm1+AXoh8jnPirwvt0zdeF3S7iHSmW21iU7S80CfJIqIsY7DB2XBOX3iF
vL8/UtFkmEx9FTPUvmJfFADQkMKIXYvqC+H/eT/O/lrncNDd08RvgBbOxJd48TaJoSHGgnjaQ60/
yN3rHI+b9KkcDMMxOLV+37XOrhIMQQGM7Vn+iS8ROY/8t+j3sm18Q5SXf+QisqNdC1KlrRhTDOLD
xzXxVqNxLSC3lQA+vkzXP4bVp1GgnYlAtfXGrzMTjUcHNVPn5I7ReoK5NvIEMT/pHWi16pJwdzNf
4fOJRxFzat6WC2DcRN2L5li9r9wXK/zCVIvq7hmsF7/ixmocVJmNcdu8dxnUcOBk8Q9S+jwKGWLS
XxDHh2nj9O9ceBhlm057d8OHxK0O3YRxSbmtJhR4sm1ngnDsaOQiH44VMj2MVPBvsu/4o/8+bc5B
snK3Fb+Ux9LZZ0Te6uX8+ynnYcRcdFSvMsjl+oHKAFveVWQd0gjgkjgemPDKLZNHx5XytnIm8AMh
q7ucfy7b4cXJaDZW/0H2+GJTjnS9V39jHvcoB3YwzJ+dH2L5O2G1+8KL5YX8EPtDWT+yJLNkVYSX
KlgYcH1pdIQ64B8D6uQTuH6eAs2jY10GULn1gyxHMo6axFr2tetETCu3cQK5FkTPLA+Cd7fhbbE4
+KpjS/JlHnhjkXVO6eRJjpTU1HckQGlEaxFJa14S87+195+npLxP+S53QF6kDaBhpu+BQ9tZyC+R
EI/xOEp5HxadCuqDbAw+a6E64/MlCskPJ7mCQlZo9RVUHqx4w76ODDRZI3Xks4Yhsmdbm79OK2IA
OY3cG22mZQDahF/3zFXiRYCbX0M+A9bqV0b4KPeQS45SNlfoyw3hN6I2K9+RB83/AZCQtSDW7Jr9
6Pl/ix5x5w55GSsU0a6AbDDblv1euAs55xwJGbeMZw0zmVOq+H2/kdOgmZsVGe+DRfDhJQVbI8P8
IyS34slxn+z+PU9fB80C0E/j1MBcJHBosSVrL6BnLuMnQrwshYzLT5uUNohzUM5448VF7xz5AeP4
WsU6fFPMQrj0XsIJHEzZEFxLi9FhF35UhfnUau//PeAYGzoVk3Lz8oivJPgpWR68vLffdXM+NvPA
qOh1MjJs0onnSnXQnXgYLKhmhiHWYGCiGmBKQD2i+OaVPlLezYj8IttwlkDBTMpCQ804jz1wfr6+
xWntBh918jiE18xnejOb/3SbdMfQq8eO6BCNTxNgJJVbbynUVb0CwO5q835WPZ4iPN4BVFaJ+iWa
gQXCnSvLOCUBKpLmwEB3GP90oQFSiWBhfslTrocvGBifPsKEhRmT5I7exTB7/y7rgH7nbgX2BeY+
0+1aBz1EZzQemz92EgbroKUa7ZtppNBzgzs0FuFSMpVF2+afE/a3NFAPWgHptiAx8Zr0x2hbhvKG
/zfIF8S9FP3CoNE+JjtHpp+Tu5kqwALxd11Vz/TO6KwW86VWzGrL+mVsGbRPsVnt6ip/U5P1tyO1
bOP+4rnpccBji7EEgj6q2TuzuSpUgYNitJ/9Zi/3bjZmqD6B8V7XdLddcziaJDOuBjy0KJvHzEU4
I0GeSMbsmd+eUWtY++O4qwrvRTZ0b4Vn086QA1YozkbT/ZTq+2S0//Wh87ejkypIgHU61CfRHO+I
Rkmsj6tWja9RET3pU/q3bvK9D5eOlDXBMS3PJVo7K7206JtM4NkzazzGgfGQ6OaBNP45MN1btmgX
WUgGLY7eb3Ay0cIDfe691EZlOFwkfVbhsKaBvJZYGaX6oat91JHaI2OO515Ln2yF3AR/h4zSExpq
5yis79tR7b04vUXCrCpMNAxNJ76KVsyijy+u0m/tyMQsL8cz4hAHSbf9kDhaFq/KTS5U8R1D7va+
CKK3EuYAwBu3XSV9/ERL1ASZRunnW81nZ8dfdkwXjl4B7WG2ZocFSOWfs2B+qSO0/YvhFtLxMnKU
7hi2foyTQabMxXTVcNJaezMyyCmjGjch6+LY2pthLp9pkgPWgGrgcISinhaIut0Fzg86Qg1PzXya
VfYYE347PznnzNgQT4LsX+sfhrP8BE79MLo+iMaxvc4crFlr35vsvnnO3pGhWzkIvAVNdHI8tfG9
5rB4y8pHbK8qKXZn61y29qvE7XACSqXo7zQDVIssobnMXOrQp+NzrOx90wxX2FOAtRP70zLGgxvN
J0A230afv+qhARkAA+i+xvHOPkU1hdYU0x6NF/1i0lXSy/LUu+rgYu8Bc9y+VxExRQ8RjySBTLo9
EK/3MtavYamjQdYgnjEdKGDIHq1drrK3cFH/etVfwlaDlD0Sn80ahBF6wwOoZO5SZ6MZ6dBU9EeB
RDyNGFTgIXCsc5w1U7WRe6LXmLYv+dkZrbfRxFCu1u6rKTwEAzkeWcIQLW+LFuysILzmdn3R0u7Y
zjiUIZhVdCSbeYOqirHzw+E4cfI3s4bbHzdxsQJ4JkFEnRSHDDDi3cJH2ap/D5IaTnGyYMwe0Yvs
N/IccMqirbEi4q4nb8Imu0USlp96bQFxEF+55d51W5RhsoieFztKbpHhaB9MjHrMDYEMO13yVy3j
flL9W6cHiKR65QfjtdOsz3tJZlVhHFzwWQlbEzuOHQJ5G5u8G5cOqmBv2Yyls+8CGuot6IloUG8I
/N8MO94mTvUZzNpWso4mzreVS5dy4LbYxttMtIgC5h4SovWkgsiWnYUKOfbz0UXyE71Abc3g+uBn
7a2wp2ffcZ4a23xVU3CAKYaSGmaYqsZiTqvOrW1jrMWtSdyBrkCf3U8aTEzdsw9T5K1UZeFktVgg
clnWQd3tCc6INmnli4O6ypTGe1fPHr0xeQF8dU/w/2E6C58INTtvoVlQJtt4KI90GnZB3Gp3Vjzz
rzQIXGfa6Vl8AYCMcIFkE5CC1pppoZNVuPvI4jER9xB9QUEFhOpPlKE9kDV41dOet8Z+KwvKM5KD
GH8Xrf+QuzYaEsyAuIMhnwdTiJ3nIF0SwnANQiJHCljVVqexby5Bb/8A2t7ZQ362/eloRd02CHj8
Kt4oWsny9KqGTt0URFe3YvzhOCK1g7cON7qLA+rcaNplIsyea/qnzXQTET/t6E4WXvfKfNCDZFfb
CeE8BgNuArtsmvFAXfguCZEkuxmH+Mrp2z/tslwQu4QXoJqrr4Jt3pSXFqV3y+t3fq/fN9OEq3We
TLJoHlLPhhvJZnTKbuNmAHRCtAVHgg9CuvuaHnXqFIe0bp8rf9lCIPPufCd/RXzhHm7Gp6+HsNga
A321Xocez5WkXkwDvizeS837nGI6/coyCCv1X6Sx9qbhH4wx3aQmKH8SeTK9jWt5KFElSNoJBHGm
6pin9KMCjMZ1XDwdJTGDjjIHZ9joMs3bdgFeIWSkScXkMM5QEJHTw6gmxumKc31Cpcgw9gH6ZtDU
gdamaLTzWgDuYEz17rNLk78a26Kdwl04FFvD776A7e0tRWOelBxmOcSC+MX2BzgwmLvF4fsYogLp
QVrPAXx4Xv9dklfV9oAi4th9wg+ncsW7SA4CzzYZyqY7+cumyl9DjoJSsfSBUzyGPVbDFqi0uqF3
QmEHccoOP2jggJTSbxka87JiJLgsnKvirhfbqILQzaQ1tgPI89g23QabyydlEj2aLDv0EdIjKQjx
IroMY3wCcfQwj5RmmboLODV8H7ywjdZWRsvNSHDdicK/ZTNhaZ7uuyy7lxit2f2x1PptRKshpmZQ
PQl70aWvvpNelVk8elr7UfuW6JUihGStK2P88KLuxxgs1OidzyHGdA/+Z+x367Qgpw7aAuWaxbtP
s3yHUxYG8sN3mYXHwScEidgToQCQFfZi4Ubz9M88WLZJDxc0wZS0gu6Ylu1mIQK2tXbQ6IvHhfdn
COJ34Iq45pYYcM9PDQ8xsu3H2TNcst/kGaW2vQrVO1POF57qZhrnzdSqw0LAh0e4rGcsuGhHXuMZ
Nu80kAur4M1b/IShKBlBQpI7TkibJtqZDGDLACSAHzxsfNaQZqBvUHr7FqVNRenkzuneI5pNC6st
WYx/yoUSQB0AxbX5XDwkF91mV0fxHjPM7Zh2B09gabVTPdkSKDSabGwKBDyfZUWyXLaNouOoe5dO
U3s3m0+VsOUy1LcQWm54o4Bzvx/tfVh1eLzodFCwibkrg5HmdXEvh8TvE0rVn2UC6+Umyy5Ka+r9
ga6dMkjYC55ySkaj8mTvJ+6H1iOol3ffGBPQQlsQ3DJeVd9rd2FfgKmjN9guG5r9/0rNqBDNG7C8
RtrRakPqTcd7KmOpdOESpzMiHEbcvqJyfNT9AiyigUlLaTwb9XRcUh8PtAXTJaTq/Wl8dW363b6B
yXjjRTTLW7BPTLlir/6Xa86jiSsGN+fNTxGXUmOGVglqGLlvb2dT3/bSrSrciu3KlEPurGZRCmal
9g6A5+CG5bMjhkEaXMhwzI7Yy94HRBFNp3Zw5wJvRL2kQQFvYHLe4Kk86WP+Y5rDl2ZpFBHdp52K
OEchSxTrAV5eD8bRtuy/2ZRtWrTLGgfp5FQsi9iRivoA66g6Qsfd+6YP9Fqp9Kh72i6pulXfklKP
bfEku2QZ/aelzX+SYHoNx/ZG/QtkcL6WtXnQZ7QX6dy5tMas0LnIRcquMuCvWjSW21JtaYXT9iJh
piIA2L82CBR+xPXp6T+9Dj4GDERJHjD4tteR7WxGStWZjEQyZo4PFm8Dz2uEKsxWD/CmnfFsYCXa
fqnu8qJ8qEI8GxfjaW5q7GJcGuRw8bPyftYzunnhpaTvJTtgNvODq/Xo+7qcLvFT7dkbD3CxU4KH
1iyQdQ306/TYttnboE/MqNrbb+TGZ1KCwpT3HPnFJbCzP2M9g7hHzTCkfa8Lht7rGvihVKY55HIj
eqCtQLGZ70w2pRUnTykj4h7RcY/spqLW8OvyWQFRRMNy5xjTXnPVeTKGS8b6RNzB2xX1uJbSLMvL
ryJyV0QJGvbtUb5/NiKlQ7VjUvXXlnPuAottHN17bYfryRLjP4mPa+GfpmX4U9jWn8FGGwTqdpgM
58Grv1QKYzvX23e9QRPJCvry3ja1V5ssNmzrC8OWLwCPL9SvuzZiJIfm+gOjmGUdB/GGRXRD5e8L
YaabPJkYreLSS1/qnu4McYLgDHty3tmeem04EvS+fmuxKYO3Da2XNIe+3HXWxi+EpM8k1dsgM441
y6NKrPPQ6viZuG+VxdfRSKarHA47Yu3+eCjb9hhO8dllBWdmeq/39m6Ox4cRtd4og4fXgDLl9iCe
xuAZgHVsal9o2Fek7N0FUvYuaOqdXY1bZ1yOsVXuQShfi954byZOvJpk0+scVImK6ZgzAATKDdSI
tYrew6aLIP2F2snwyl1mZJsgmE8UkfuybA7ywai+bAbuhqhPK5xGU/pVnaxbwz7ZwPvhBpLSRfpe
1l+F3JuUylJVyjeSE3MK/YfESJy7KFdYvTm3rjW3+eJvOZrPPTF+soyzNaGk50LWzrVYKL/OvwyP
thTpHlkDKZLAIN69ixXlDcaZ4ccyez/LGO9LRslJ5P4Mwg1RAW5NuK+Q9tykGloy61HFqEcNJoJV
SXimJdrTkZLzfLbntZinDh3q5vmY/AxjUm0koipt2gRm8wVd8ybddTmHYzYtmi53tfY8AyMspHXH
OTm4LFRXSc3FKWAiJ6C6adeGohUXwfROGPEzXehg8s97sTEZyMJNQP2txXmE50m34PBg0kD+dOhU
xeV4rRLtLfWmi4STpY3RNPfu7S6EUd6eugXuH+tCanrZNv4oLMpma3A6dA7IruLbQkyc/vnCReJg
d+9k1ZciS/NNQMI1MH+a5dLInQlY8kBdqzpkeYbvRv8nQ0pVdcZ5trsrwHpcDGG30ofmBu60Qv+b
68sFQiSlUgN5Fb78TAe2jH/rLlXDwDE1yuFsw3x01bQByXq6ZQYE7d5A5NFDUPf2W+V4MPm4El2l
YMTwhMZ/pliyOzN67YHOSFgVsBXNZ5hpj4lQQiTmDDTYtFM9oFAupAhzLx+naP2Z3atc5eJRRLFc
5BTI4uShmNKdO47o816xC/OzDtucem2j31Vly2ri7Kp51v2ov0gbWLb1VIHSZDZH0nNA24uYQp8G
kSkMGJGipu+aT0wU4pWe6Gd6kNOo7qyMfUTMtmiwVP134X+5MGPQvwZnnN6pyVhF4bemrtl0A8e3
RtMRWPDCYLeHkgeB2AkfuCtyIsgNc2jMDpaJdc4/+SY2QgtEgxXwsbO0A0wSY7qS4h7xGwbzGFEt
ekWgBccM8Cc3bW5MvgoGWSyMKNa2RTPdLHIi+bum/tN39dGlIJ4VLgHRfGDWeScniBmF+GHTcgGV
zyPgL1sTqxsOclKhVQuLpMOlNs9RS8n20lYdCyDedrnGXHPVLs1vYuZEAW5myPBgppXbf2TX6P68
rujZN2F57BEFl1WC7XgYtccybfZ2gDAKqQl9T9lbWs5rGUMtz0idvmbLxzBYlyK1Vl7f7REVAgmM
rGEAJ3pIjt0YrVDKowP+LStFFX+UateygJp03lR0xgRBABrsTm4du09ksDPD4Luik8e1iehy1873
clcNliSK024EEw4bGWYdLCq5Z7KtiVh36Jt8y9ErSY5MVwIEZewZCakKxQlmViS4XYuZSfgln6ZK
9Y/vJDkb3VYzGu5rbrJ8eKQ+JWwgu7Ux2d9BOe6VbRKcQxQOEPdX3pkXFnOzMXDcrcitpvQcml9l
Y+BBF6+ZhoyRcT/0Grq3Izni1D1IppoHxb6jUDVD4OO0QYLu1rFyk7z7TWTD7iZboeew7PMJoAT+
02W47xcyQJYj34B1TyyI0QRpdiY9dGDjlsEsv2/g/DXY+VG9Ol15i7rnvqmgdI14Yz3LU6u4HQAo
tzLBoQmKpCw0AKCCsiyIRz07vEiHba61/L+vyVBpJY9JmoayRjhTF4ohD5fnpKP9iWgum1uiocUE
j3pQVoA1fMR2d/Yb49ICuHYwjQmLDQsmttEsBopQS3ruMXZsAfwVxVMMNrz704QT+Yi1yXREVjtt
DZD4QUKO33krnoysp8yw9rJ7JIQwDFM8SQW5B5PdlQSm3huAYnzIM2wogEdgtBCZz0QUKBa3tviW
5z2SkHklJ1X4wTCT//o+837UJfx31lFEr1H2qCi/83UirKVq7s1cfYgNTu0yvEjPQQMQc0FeIoHe
RI4ji1cnhMhBo9M1YCoUkp/yFGSDMnqZk47pOBNyNijTCo8KxE5aqNBfkNnuUmcCWkldSfjJI+3O
CG6pFgGzdYEfMDtl+iL3IEsOvo38qVhJUMVKoSSbngOpxlIqtz5QfTvKB1IjrC2WBT43suQr6mQJ
WstoSSSUQ0R2hRuhaKfr3oG4TTfqhscXPCP6O3xthwaDbLNOXUbOHqUv9+Mc7IkQ8B84gVt2G18y
jqKdRAkLJIaejw91ZZ+YQv2G74rJG4WfrMY8nUl72jMrN6lYAXoCIgHIXUiHmVCVLf6jlAqsP3nc
adtB94KCzeErx77cAsN4J3REJTB/vkSB6ukYg5ZEIdb6SLj5dYEng8QvthK7rqLCkUMq7md2P81G
D2HEgUGxRH5a9lsxm2trH/7vlv06QbeT2CFjRZ5cd5NoI3ssHiCLs075rcSDRcpeHAC7Z4k2Ju8V
w33gPWpyWZYP0L1DwNFVTJ+D6LrjQe7AgiA2DKxZWSg5B3AOOiYqoaVpFQPJDPPGdzhPl4zk2h6u
dsFf8ww7y977zPgEofJ/q0biH/vApZcuz89wkIgMHySYhCCkmzi+OAM8TTBNPq0GaSm4fnMHWfik
E46BOBzc1vqTMdNxlo+ml21h5O0rMauYvRPXH1pAbBcYbeUlLPwHf6y+fk8UQ8Gue9dcdxU4qG86
0OqgyPuxef4NCc4J9Oi9/V9wtbpYxBymdYbDHWLFK7o8tJbYbv70kGUXSeY4e43oNQAMhoLVUbZ6
PI9vXZgeje6V4M+FIaWycdHszuN+h/vl7wfL7pZjnH+WOyT7caiye1bVYqmdB4YXqYTfOEDeiQit
gTo8IuIaQEb+RhYjPzIIc5IaBHoM3h7EFe1oL00fGQsTyHjrOICkiBnD3OaXBiN7l3uJ+eBBtllK
U01dZYsKBMCMTwQbXsIGgo+CJDCujEQkuHyYKlt0g74HnAlcgNWSb85XXithRUIyu4Slmifl1S6B
TbCSSwInOgAbrUBYMVL3QUALic93eIbh4O6lWpMLcJZqxXagqwHVnEdHx2kYqh2/kpvCNzSN95Dv
qoiJYu8sAc2zfwIAMaTo7eI+yhkwETyIy7LCnODdhoPHe/2u6u5VbIDntjtKVI+m5qHn8K44rh1C
ChGP+jHYSBBu2ARa8K0NT3re3mzcXiB3PvgsEfmEUNdWnI4Sh+Q8lU+Sr6ix53X6bnni7Wpt3obB
2+wg9tMYwLNuKVglh9KUZS6OOYmPeRgR2JnHXwu2BHOpGTJBNEcP84y8ooNc6IQir0iNsRsJmstA
foWntxdsZ32QEqLQmMrOWvSQyhZm4xMgZqc5iG2RfDoif6w534z/oVzHpCpD8J73SvV/vE9mc6Mk
wkgSIq+wO+PU2vEFUCYGLkGJPg0Ws/SmKL2Ft7oBz7qZWNI+1J9mGsFSEqhYdAa8DtW1a2u2X1qS
gI7Tlgcm69ABJtC3xYOEUa1EF7P6ksPecyiD4mVXUcvLuk8i71KEKASz/sGHkXf2E2jEsiUvjhi/
63sry05eisQn+0FCadI7B04N2bV2HgHUIJPxg04AH3cSIwMHG2vM0HhTCXVgr+R0g4/4m8yMjX2R
A0Yvqm1HOI/JhyWipEZM+iKks7MsFYmDinRCzlYJF8Qk+UCJOTyf3+TVzhhWA5SVLJaoyNDyXqZR
MV3DvKdXU6bbGukOy23WspEU9igTPU5ZDRKN0wE0e7PubFjXmbOXlaYxjPMT87j00HWj4jcxQnF5
FbF7Aw6MTL/VEE188g4wPeSbkr1KbC2AMlX8izwW9rwEMPlYFDpgsaNuwJVLyGVFSGNlAmHPDdKb
5ZY71TbQ7W1doxXMopPeKqF/UOybQD94qcJcLQBBVJOlIJlV2ivVMzmrmkuRaCCjK3QHSG7S6W8b
Ak0KkfRkm2Th8kaFx9m3BOD1i285seX8WVSxVWTjhoeLCqem5BaEjN+1GH5P9BcEM1XST8Xy1cne
Pe9JrhaIy6ny/MeU7IxJ30HSFJ/mXIwphmd569q7ymK1STDrBZPHQoNy0V1rDXUfVkdsFC+8nwBD
JfXWsHiRxCYixMmCAoG2ldvExm6pTiQqSMpocbjLGmRNS1rqMQDp5uoqS6AmhHlWsZM8R049JpRr
LK4kNFAsXv97ZsPzomB2kKZxfNc+mGTIzF73IrGYHSxfUo9efy9mnJjRwkclukTxZ9db+99PMfuz
pC595OxJcfIq+1OQD7oDY3dW6v/HJsk5ndjeGZ13L8FoomLvWHA97mDyuEMN7/kpXMP6xWPDErF9
dPOcF1TdqdiG7qhr3EG5VTVinrHze9sqb95OugLiHJIBcjjKORCUy1o+oSEb5UMbob8W37+BkMYz
Z4EkdEttv4RRhfwk3n3oxeCRMIUvkqMEQXLIluA+MonZjUMWEr02lraXgG52KQ7b85FSFDjDE2SW
vWTOsrCjiW4K5y0quuwi3dyE6XjN2k6kNq8MXwT1+Ohl76bVbiSuFrp/lOwyr99CT/vxfR0ZYW24
b/moWTRa/ego6Ze0gqamY7egywWoGSIkY0FR03pOGuJIo+MBlCfI4viVdls0h6li0V/6IHpFL+sC
waRYLYBQVkgdQgaJoI82TqSASnSnsO3+oWFGDJk53/twdO56LIhgWWS8OSx/vTzVSb4g6Dcj8R1m
2ltg8JxGNSP3GnTuQ98sgPNLRV7tgYjOXbS7oxKduMUyCgpr/5P2k06l6hPDZihjZVRkJJLqbTSa
axFHp9yxaOqHCO+KpVCBXwMCZXGBpWj6ofDvQ5NyaR6SpmhPsQPZKvXVMfEnD+daJL7mnQPLj/Fi
mfCZusbTwwMxCMx7VS3OPpcNU05obbZeQPngtct1FoTZ0jrNSk9N1PdHorSJSj/1lVgBi1+N+lsU
Wg40v9ra/g+n+T0j8cI6FsSf0YR0PkSHLvwHDa1bkWboIPfqP5VWHicCTgWGS0MpYaXS5UlpaHSP
FZD4+qfBthroFym8ohOI9EKHVq1LATS71adlQ/nxtBmYqB277s5p8x1wbWycao33SrP5KW94tiDe
H4MQSHHvgAzM62sdAcuRjLX3MP5EEfAVa3BAl6b72hjg6OuRc6JyzR9nhNyiGlz66iJwd64xjdtg
0T5Shf6zNrYdUrWos9qQTYA7nxafLRfPn2NHW2lKJow43BTUXFLtXB8YBJOpCPUHlEZ8BuF1DpBt
0ZfpXtMR8Bk1Qnrb3QrVvPRB+bLg07FGzvE0hjxkp9EpxLvgKRLSU0ZHHcU55x2i0M3I3I+iqv6U
Y1isnab00HOlV1rNu6qL3xA7wt02mwy6Zam18yG2QRR7Sfpin1np39nyPxKRlM0DuiNukg6HBAE6
aklExHE6vEU9ml2RoT32JvqqWVJ025lDDK4r3UMTLoCNJM3aUOpPvWSvaOr8ZWTxgHcgHRVdfWh+
8apPkQmTaLpmdf5YZQwvivYjmBE6NHSamk6QvIw56h+xnlBFm2Z8jbWCMXTJk8wGu7vrwNJHwGDR
15zOWaFf84FTIzEUR+OIsDs6NfYU5KyzCb2xBm2uVn8aFtIEVeXPoQpOWGwhWKMXT3qHR17cKHUw
TePa2GlEjgiWZ+ir5tA5uCYWdXvJB+O5SqAPZ2ZGQYR899Jbq8W3M1I9/xwa5mOhFfFxsUDDpR3S
sujeLh0i6S6N+ibucEsEzf8216XxGk50aMeM3h6No8/Sd49m1OIWNqFvoCn7B2EPqi1z6GHodMwy
Q8c4JCXzsKx2QKL4SHil/hobN+aWi2URTFE+iHl+XqyHd+UCCmpAtZ6m+FOj0cn2tOk2Wf5Ilrdc
q355mwuN1jHMwjunpAZoO8w260hth2D+KgLvmMwlZJcA7HgMBMP3l1PQOwbULJ224IA2XBB/Rll3
NUf3WvcLOFNxT6usekDxBjj/YmA5PcUpmMAyj2gcFPqhVC6zsr4Pisto4/nmVdCDCptzGkcg2mgj
4s6qDjA+ghP9PMWVTiT3vUM/FxcN6A46tDNlCXCtRyzPm9WEEgRIEcNZQ2fBmVslzi5eoBqURZhv
c6BgQMVZt1mgw4BzvC/V4NugmXikBPMMrhTM5rqvw2SrK28S9Qz3aPUIE3FbkXVDNo1M7jurmdk2
KAh2kfNgaPo7TosZIloaSPvxyyyjF5jwh9iKUf5l8F7HOjW6jht8awV7hGsCVNHLQ1212Jx41rmN
ppJWOkU9Mg4I8/Tm38ZFYSSFRn4Hswa3mxxogxbTll3yhV46LnI6knzrpm6Ryw+MDHj/kh5m5djS
Rlig5hg9s3BUnOCBBHeWMff3Rao9ehNqcsATc6NiMU86vqA65yiniVbdod8C7T12jgJULWx8Jacq
5LCHh+96ZOqFPtKbtBaPo3QoLAtOc9C9Nx4GSWYy4K3e0V4LUsRU4t6erwVT9i3BpPvUIDiv2z6j
NKwqzdhG3jC+NkvQk3HpaNsl482srWTn2QQ8SgoEwEfEB3Zz65YlAaMno8SESz/NMDiY9ELUGfxJ
WH1VvNe0KWOY5Fnzak6s7FK0FcYWduiGyLzA8gaTb3G0Ymo33Rb8hBCLHVBrMxD0sZe6h+4BIAGa
gM8N11IADG2DL3NiJQenTKd713EC4K8JQBn0/XAdWAV+xGjantuCjl2dpqcAMXDUDmCVrJVt/M0a
E7ln8Ke7BpVfmnr9QtNP0w92n0yM5/7H0pltt6lsUfSLGIMqoIBXq5csS7It2/ELI3Yc+r7n6++s
nPtyc0/iRkBRzd5rzSWj184su0NsmtZOROUCTydx1llBsmtMafSwVHqrnhj+o+zlGKyctuBd8HN2
UlS0mkd3TKoKJcQYnaIgJXa9zss9jUiaa5ksoMaqMniNXJGwrmUSywRJD8cmtWrkILX5lbuVeq6c
NvwYbLV8+Zap1ksGKKuQDqfCdIj3ch7QFlWFMr9ilYa/K2A3e4WpkuwCo5BfILyBFyUzCGqVYTya
iMGB72SZZCChGrZa2QFstEl3ChbUVtsa3zZ7pdBPr7kzA9wYB237c7JqJI1wtpCAFnkZBuSpenTY
w1z+LSU4szzJ66vtjDy1KSCHp2ZIn/FQ1c9DZ2Mjsf1kug3oQVEoxept6o32Y6ZafCllTMW/N6zf
3cDSWltY3r0JzYgIgZmPCpUWO6Fh68s2v3lzv3yXXQhcK2gDxa7UCQ+EArKz7OeeJcCmJcgNQ6YH
VSTaWwJikZqKP/UkaHHMFhylDEWwPVuQ3ZsheRYttAADts4qjlCkD+PyRJZN+5csrRSMt2OE/aob
DdxrncLJ7UTeKDdTLF0yTdOZHZ8jGOwkaQHTHUtzX+Si39ArRuuiBs79CmU1ZPR6Rt1d98xbaW0Q
wBYEWNi7oU8v8yR/JFGYK+IG4+ehUhhPpsL6IZZ0ou/WU5Ke8mwtPelu5Bh/2tBxNIEMSEyqKSvo
JdhVm4QveFnnUk8aevYHFcpGGrjBQPo0yTpZtOtdwiy5adWDmyZyPdmlAaPUn5/G9tfYqHfR/eWh
4EJ87kekM+2oCZUO3juW5VPd/swZ2MUxenb7JrxIzl0k5XKgJIqcGuw0EYuuNUW4DUlCJPULm8A5
SZwbmK711OTdgzRoZLPHq0T6LlQPTnXyqa598Hsxnr+3ggqab18LFvaNsM1DR88E+nYCUIsh+Cd3
Xmqc+/s5UmtO6tPAJM/nZLg8eCz5iZwPRmZsbaRjAigLP5UqAVzYe9gUUADno01vunGqg9kR3Da4
j9X8YyGjaKlW+CAYB152SpQfbrO8hf288WwSJMDj5sXbwL6R7sWgQSyE39TcPcchDLglHQX0QAhV
gfLuwxDjbCuJ7llSrS1/IE/iHwEMiGvJ4TB5k8C9vQB5kA3o2F0ZNmXYkqaRi73wV4xfE/zqFBN5
w6G7h/SbWhZ4TGrHqt7MUCTZw4fbPNHQ+NK9J+lFhPMbD8mFYoSI0tuacthI2zxOLjnJDDXywHb6
kwkrfokIY7DDu8bL8Bk8g8QyO3VvJaRBxyBspQRiYHV/ZUF7qnJ/a+sQh9K3Qswb4tUfFxVz2A5W
/AgUCPQfhs0Qqg+lmmfCjyCVWo9I41aagimyDvF6DCVr/MOnmygX8kcjSXBymLnIV4HF9bBE0aZV
yUbfQf3f/+TXuBzgqjb8p0WxyIy+9M8MYFQUOLQc4NINXWxjeG/7ZdsHFDgBtfRIyTjsstxamzy0
PgromAl3bujuk4X90oIv4c9bA2uLHUPMYIs+8pEiGEMix5K0mOCA/JuR1mvSi9d2SK8jx4hnvmVZ
ePIjWMmOTZAySs35CD6WjiyYSA4q1qvNApmNM4E37Eerej+P8assnUPueK+5Oby6aEWLzP+YQ8qh
wMExPXgNyOG2Bm0dviQSXIjtV9QlbV7fZqyPYQTZq56+Zbnc2QRk27hJ/BUsm50rgq0P1yJLjpBu
CCgA6dYPCO2wZvQXA1rIMHiP+FnOgFGo/lIphadn928FQfNlxxsNJpG1/w0X8B5g55cd9U/dMhP9
MNRkjkCj6INgnfN49FfH6WVkTmSWPhH5u7GJ7UnRhk9RuGnH+o/pJXCzJrTQCzABiZql487d2cWs
InbCg/K+O/VKiPHV7bNb4vSvkmAfbrXs7Y1w0te6zP9w4F21Yrmx1YZCLSCoQS7Wj0SWOz/WDZD6
q4wr1BwzokeIhlj68uRY2NUzkaI7R2ElMj10TcVu8mgXqcPUWN/6ESW8TJKyZIAqfTTdfW+hDV04
A3U3Kgqs/+0HYscVe46zTTaMTD+aCrBkWpH5IWkisUMcS6JJydnlvmgmrWZMMlJHt7syMipCZRid
C5WyQZdMY+vO9ZXw6ATk8bD+yh04CuzDOK08OBWQFKOj7QcSk8/cDNbeYeT43A793zo7tiI2aQSE
QCQvbhWYNLymfg+Zs055HB1KAFTO3ZdpVb9w3XXW/ATI/8NIZwhAeAmDQyjaD5YI3rSUAIaJTnO3
BcR74n7pGUCVYMWxHPx7n8riMY2eKaBvO2Ftwi7d8eEVcmb+YGxSITxyGm2f7EGc9YXw13PXbPjD
bVziBhdGKrzHCm1xRzq58eLEDWX1NoS+MaLiaqw7uGWotc0FIBIwF+hbICw3bg8Kxrezdyv4pS/a
sjgGuH2so3gIoJhGoij5JQabwht/jp2hf2cbOFBaqfy6CcVu/sJG8vFeBOZHYdVgASTNJ5EDRj0h
4K4uCgvATx423wl5I272116mHSOzSdoMJ9s9BffKt8xu/paZr9q6ivDj2U+W45ga+8StfvOvOKIO
/Ku2bWUgYq0O0ZAcbrxrZwrJ4M7ZmZr5I1+iTbw2GYFFAwfOuWaWs25ZGvVrErfTUWE6Mxn6sL35
nsIhUy/1V6kzf0YRP5Oy6yLi+XGY2k07g8cg/ghJNn8MnLRX5UCXNimmR3CtXjqtXMBPOodY/6wu
+eVwTGUALZsu7w6StRcDOL3Y4KyqrwiXsO2eGSuNmaNlbK8uoNt1UI5XXEFP8dCTsFRvx9C/O3YF
a5jkyK6REwKxRscymIGeujmXHuU03qM5PTa0Iah9v6OP8QO+MDUI9dZGY/1Wz+gcmuTXkP/osDfw
tCuPv21mGE/tfUyZN/PxbjYfMfebG6LD0iZhApWBlgTeUlNrGbuqfo1rbJNoEtivJ465aSzCIvhi
nnrDCDFzjoP9j4dvpGON4EVMZ3x8gbkH1203RMsOLMXZXyZE/VAGs9LPOpFy5WV/WVj0x8wo/WGd
3hDZxDogNmnIXJ8c9dwS9EjvKZUtLBvSr/DX/ljZlw8rLmBxcJJ2pT9PO1PuhP3KZ+rDZDsgHym6
X71ytR9Wtu464iLtOidu47EUIIooxBr5TbU/oN5YIEHG2MQN2t6TO42fPqQ65hd6p1du4MQHGr30
kMLaDax2rZ94LzrCZrEPcMXcMNA6D777EQ3cQrJ6kGXUI03BFjEx0yej1GkAxTg/KryPtSLEA7UU
jQ3xl/81USvp4JMwNUBxHvVX+nKBZgYol+3ClIsNQG+cqnJ5d8F500zRj+vfE+Zx6XeWWzWJm17m
ZfbFB3D9Hzshj6j+HlOdrZ5u+Ao2v/wQ/arpx0tCE0f8f5EiDk+lNXlXb6wvAwt4ru5eaO498Swl
beZi63HFDXghx+rOiyJ4gfvFdg8DA6zvD33FQXXF2H/MKLq4ENdSkL9SD7W4NYBboUGYlz0y8wdp
YmqzBW1pgsQwXBMButWTfZ8MKz0O9UfjPg0R2QhpuOUjxCRdcZe4gBxWSgb0VF+xvrUDo1qBLF0i
Ot5AP2OHTUIg9iL++TemuB2s8XScqQozdPmY1rLQZUK035MuGHZrdniCuHVeLe4Mt2AJUH36O/4o
1L1zjDWjnl/s650+lif9LcqnwD2g4vHrdiMYRRE7WaQRfEQeyn8PKqPSz+o1QZLFCbbpE9rGkRbD
glZ0g6fcekfUHpFkWuJgtTrvyEvvkH4cmOFhqRGSesguWfXN15wZts9eS+HwTkK+kDrXHQe6LaNd
JLxHOx02KN7emJz0JVsGM2d3y9mdt2n86iC+xbd6QpgPNTq+mtD9R8tCfUrXlr2Dnp4CmRNgR3W2
Vud4AeDBjMINZFkT9Bl9u/w3GVSjiTmOp86kp6eBsVsoTLcAnnTZlaCTJb2GNaGUc4lznhW1x/2f
LOeE6dZMAmM7sxXAftjTxMTBROAiGS7RuraaU2s0Z2uA50ZMm0ZptAzvLqaFlQRXDX7nrjLUzNTB
vvvCyeminwTnIYdXAYkaRGXOFV6nRzgvdOQiCk3dx4DKvp6Rvc66DdXIUrWt6hzfZIAiweSbtiOC
42VOrpHSY+KLntUJ0MaKqt2OV99nZh+4sb4IypWfA8WxbEDI4yfTyaCWvR8oS8+UbRC+N/PM/XKI
2K3mS9XH/tosjNUg3GMR4dYDW/cWDMRYVmNUvnVVHT/181T+XmCaEUDutvTUYFFQTA/eR4pHmLF3
4RKdfCt+Duzhj54QBswhnNnulOKRj81bPFe//NCl3NhICvd5R+bV2JEgHB1VGjGN2LRSouFx0EnA
ywTKrrWrs0zbH9u3mo1nlmRk0ryi7iYp7zjexis7NAkuoLp84KEbxgy+pkY/abON6ML0JJCLZyoB
BNq6dBRcUjEQbj5IbzjQt34DzPmbcg+HJCRsVCcTShM6sjV/d1E0G3MMthgOx8omFf0Pezia4y6H
JY+CZwZ8yCgeKcW+6w0fqop3y7AOBc1j/f1Tggm/xNYH/p0i1r6hAH+YLHbyIuy/pPCPQllnM5LX
0u/OFOZ3EvSrYG+UNtGFrLlglSU+WcsmXn7TEg9Tm3tARKwDUe5ECzPBIuH0aIA5Fxn86X0MaMp9
nmddlaOhhe4NlPC60KUBbGyWB39JwLHKFem1oEYIFPGKV1HG66yMbvwEk18d+z0PKVnr+yQI6x1A
anXjafTMt570B54LYqls67ELxM4AMgSquZxw84XroZlxssbaiMHpO6a09VzngL8yw7hD7Pmuc4Hu
oC1O1HKwl+YxPf1pTw1rl/XkS2RV/dqr6F3VCXwD/0Tb/jMrapBE/SGqhp7QgPzuZ/wf6gy/CpcC
khiac+AC5GrbK+lg99parglmlGoQl6KH+QDE3uUIDx5n1TDpMpgvFHuuinKWX9rRwoBK83UtrYs7
ZeumtwnEcSwAn4vinEb4+2FGxf+gJ3gCish6solUAv3hphTwOnREJareuHTWFfqibCChaVK0eRn1
QBj6P5PbVcz4+a+h929mFyGMAd2olbYAj/vReYalGWFqTFIbkF5YBX8xWQWPgPjvFmiUsVP0WXxS
/oIbxr9janbnsas2DvY5z5pBIvQHH7e75zrByZTOq+7iVAHTexnuqyBBNF7ZzyV3K+mHEttNe/Eb
BhTqd0qeEUGJpUWp1f1duMGHp/Lfs5lfKfVtNUg1rrChITpjsjOD96mfn7tWy2DS/iko2QqVtU/i
tJId8nUicSSO/1qo22BSiwmXDmmK3XLmby/GhK82FUbI+hixkwNv1RUHUVQ3xUlRtDX0nIJXtMhO
fTROp8CIn7Pa/avSYZf7GmMQTFRa4fybcXBfnP4QZ+4uIb6Klph/lJl5D62JhHH3c/bzd8D2j26X
AxJB4m9E+7HFITvYJufeKOezGR7JPGiJGkPAicbN1edHGl0b1XhPPuFPLE/Z+CAW++zhzl5o9fcl
EDM6CZxa3gJEajSQtk4T7/W/i8E7hSXBNYYrENCjacqGIgFzPR+E2Z/aSH5h4v/xLKe5cUY85BKF
qd/073Zun5XgFpcmDqEJaUcNPdmEZcxD7l2xw9Z0iZVzjHmF4wry3AznIU+tS9y1HBhIyHmaqHg8
OY1bsQvxBvzFyJ4sU9xtUgUeJms0EK6xzTRb9d2mBJq4nvz2vfzahy4pOIOgZt/0bxFqLAiW7c51
7CfXAojttLF5Q6EyntAIuFSXxA1Uze92rq4BKYCGxxB1iGzJXHpMpX+myHW23PnNK8O5o2JO6Suy
vL+5bafThiKl8TlZoUvIeJB67xGkJEMuq0CpUw3ZKqZukrBpIuqFahGvWDowtqjHqdhl9kSHM0W7
kbFM7MDFtXVSDS+yU77Nnb+xh2U99rVE/ElwkKYNFvYap/vO527mJtjkIiKAR6DBq/pD4i3IVdls
dxIeZO1IPl3nv1B+vQvbIrKk9z8spSmPPGQNZAjr8rpIeaaEvi3xNdk24XGZhBLose04QdkiWqHV
auRpIGW7q1vMQ214L2gAwf3on6Y66Ain9dMMWFj0J7UKjhYz8gP6TaYXb6e5k6DaA1CTUORjhJwN
kYRh5COFndnUEnIiLDREnOgKk/qkXXuo+jljWdwPWkPDAy5Bx0P23GJgYV376iyTGsuk0yHMQqCg
Ri628g2L8N+K7gjBCfAqoDAiTQjH7lDMLs7DoJp3XjkEalUvobkavDxNd1lDV/81bOsZOW31qzF6
YNsOyr/emCc2BcmwEFueGxWNItfFvdEqT92CLDPPGKyW6UxYPYRlY0HlWg8cChwUIRFmVJOtohE7
db3xq8QUnPVhXuQYq6ttZfdTvg3SpENQ27T7sS+snQsX5x0FefVb6JbNOrYXdk3dLDYUMDY+qyBS
AwHcAZz/XQkPC05r2SiqSU/gbcOdiIahr+ZvinfuYySDcdsifz1AY1sewi5SZxm1P23mfPU2DbV2
xhkzGHBpYNDpVhSbzLFE4KnE9GbljTpXPkIg+gfDeoTcB43UKxm0UUp44gbHU7M2gWYeAi8c0Qws
sfzye1+0gEOVv0U9411cz0LAagrymLwhwMjnxsM6b0j24Y0m8G1o2KOhi4b2xuwYeSkmxRRrWeB7
ATg3FT0mHNw29ljmawVKdG2iDr3NQwIgIA1pnJDu/DbPPW9YmchrQauUBT/6AdpPOuo419Blwxz1
TVRsGmDY8BDYj1GChYs7Irqe6NIbYeCsl9onAzlaixxPWOfIiJoNgUiuR9rMHMfd2jEsVKZjaF9q
F4J4HFBAEF5IxS+JvV/zpNAMWEbyiGIGXbjfByxqg87xRZsdxETgcjZhU+/FBmOvDuUaPGz9MFTR
D6HXdF1sD6vlCHanGQvxRw559VJqcc1EjfZkhAaOE3RLFvZFkokz1TFXukQDqphXo/OVv6qcyPqx
l8xH3MMaCGudrrzpN4ew9pDfAbdYFQU0fdasnsySTNhvfPyF9YUZv1yS/FoFBCOR9+G9kq7mrcfa
kkCxRhxmRhc/lbabUMYpohqNi4T67Er/s07r4YURjc11Sdp972Uug6l0iYlzl5bSppX/sXz4Ug25
yg9UPhF50mVyo+2C0EE3m4Yacb3dgX+MhuZDote6ZnYjewDu3fJizWLaFMPTYt7o31HGce0UREJH
stE8ep8GGDUJoLJfjRYZ8BnXt7PMHDtxXsprUin6ICUQHuoA6t0LQt4dZ2oDegxNTdtgiFmRBMKA
hzT8g5yHs1+NBIRYOqxLSGvrtctdfZjtLHlxlnn6lLDZv/0s4n2NiOqDstPh4zOIDZXphLFoEvGh
HcrskMTxtK8du9iIeEQTbgTt77SmQNlYSI7SkWN93MTxJWzpCDYscfBjnO5xmaMUjWiZzPaLUGEH
W3WCVj3qootZJ/GLaYjuVDKwoUAsy7mKM8VmGY5T7bXfEtSuO+UVaW1DVI5Y2pT2DVFHZU8onxuH
nvrkuP7w5MdRNOyyRFXFKqxaKNJTY9IM4Zr/GqWIg3XgeuQqTcAst200+s+GaLyfsk3yuzl3+0Au
lM+XiAq97DZBnkGdj4ykXJv1YIK+qJMe+I1J4YFj/bmdkGyxZ9IoQ5JQcNP2jX/v8X5IVI2tpBw9
9j2RGSzS38Ywzp991wdAsYUEmpcSh0iHZVPmQ4WYEAunEwpnx7Q1Xcj7sp5E69IOIfOJU0VPKcde
oDOo5rOJgnE/W4vAs1bRkoyd8JQJYVJHEhNpQhi8Vlk7DY9RVKA9mH29LAyzHWyKGpkyqHx3TwMc
Lnjl8WzzlO79nGBTV6FrchZMkFGMLmf3SKGFb0DfOIs/nSI6Tpdp7PH9NEW37oAd7ByX5pzd1xUO
AQywfT85lwLyw3YoJrxHjiAR1iFYq0z75pu0ENrNZYYSOSdTKCY9i6KL5ugPfrEbO0nNhpPZehyV
ze5Y/UEr22FUb2xsHrWNgSX/twX0bpmR0utJKTkI0x7plISqxn9aVad/v4PgeRTaFXxhZfjFqUzy
mGNCZlH5bmFeoLHbGhG/gwiM+GbZc/In4blA5C6G6qN28mFvNvFwdH09f5Ly+2SO8e/Odkv6hAov
/RKVF4OZhNqZjDlvutF8oEcQP1Xd4p5j0c7PSSOp/ywcbTcL1QuoAlUr3pDO0WDMCzg6vTPegVcn
Jyiv8xEQZAS2ejJoniJgV9awXKTvRNRdcvZXvkXzVJCCSufOFmd3AeNjdJbapcnsXf3SSM6ybMVO
0uZfS96vFaFLmHkXVJJhzGZHmSGaUo8Ac79HGBrasiVDGKUeG6SA/mmeGYc0s/B51/hOBwNp0bTA
sftHDiKYu6RepWW7JuoexjcUGZsVOa2rjoSYjP7sP36Q3iq5Fuf/wc7UVsR2vlV5BZI6jtwcoixN
eh/ABw0N+mlCOahJUhiFkQhjEt/I4fPN0Ns3xCTS35uXU9sTflO2CLAoFvTrbqRYgHAPAlELmT7h
iLePHAfisc3Kutg2QRkkNCAQciBmTFYE+100+9YU5PgE6jdx61T7KogIXgIv15Mw6dgBAZXOhpy8
NlQNtZ8O29qiKt7w8E9j7U7nNg0FFUFvfmbjm29dbwi3RLOjb9f/EGjJ1KLM8gO1o7N3hgYnES/S
anQW+cErq9am9OODUU/mUznG7TYiJ3o9StsjGxPJmVWWdCpc8umQYgxIeeYka76itE1fUzmEv4KW
/DcnxO7sJZHFlCH8U9TE9ZtykDcaiYQdR8kOcIw09inO35VP6xeD8OyA9NElLYbn9GIO7nDq3MbD
ZsRktRdihudFBZD2f5/Gm961DbjVXlm8ILBCJVSU7FirbNjFvfqlQcNIT3YhTdKYrGOr8p6U233M
bGMfFhgwpd3gpbfBL03lzS/cvdJaPsv4PTSKmlnMQlNOdvzkJ320iRL7lxmkn2UNZkb0xYcnwPMh
WHs1FuhLaUexP8mgqJiP1POfMyd972r3E0L6sbWLcyfiC/nqbwXn5IY/R8X67aTdWsjxhafKN5Xk
y5BR1Mf5ybUQCQZDei2k2nOpR87vNGUj2lZxu1sGk7ADv9pNdnjNE1Zuz66xrvf31k84sc3ghqIo
uKczYRgN7PkknN7sMvpSmfcqlu5LA6rFEu26wUKM6eIq6w9IaC5qLJ4L2sAAmuBEpvfFDB91oSQI
Ia2jNkPNcAsW/yNrxzO878elDhjM04Pq6ydtFi/tQovc+y1iJFJ2h/A9DZujziBoYF9g1iVcAQqb
apqXIqmfwqB89FrvcQ4CjLAt7n4SYvwSdhW64wfpsrlwyCDuosMsEbXzY9BkrTtBo4MUz2CI9nGI
qw4dxioxqQob80vtVD+pU76ymcCg5E+PRmHdZFPR1w/O+i5NYX4VzBd4lXvIE91JkWcxt/WZNuQ+
6Js/rQe1b0irYxxIaNi4byB05uQi9xS8p8RB+1n1Z17LC8Kl3xMTUVSZrCnRM5NWSLs3+kqG8tRX
Hu+UzQLiL3uN1c8S+Zy1xkF09sGRC4o88gjs5AXKz24aiWTt1YjIp38xwRB0NjZ0jcwkVxYoJXTu
GcxDixrR6P1LXrlHIlZuwUwxBm4TPnde7IjClpCYr8k5BxU03cwk/HaktknWH10VHvyk24sO+Hfp
Yc8rgP01vL9xxenUUdG1I4vR6YJL66iVUSeoYbxtU0fHqRQmHGEYFrFzj0oLYPfwDluHtOzhDLwQ
urG6lJZ8QTUNXZEaOTNOSuE+u3mkvej8E6dg94k6VDeBLUwYoEzNlUvcFb3nqxUlb10xfiY6eqwM
b1MefY5dd7GU+wur0LFpMBiW4t6l/daQzhFIJpvF6jWp83NFlDmrHnGU/UZfDJPKridYAQHgFxr5
TdgkOy/Ej20a5w5V/hiOt6W0NlbZ7DzUiJPV74NOPDWNw9lhoLqYg/JbzVL9mursmaH3nrJRgt/H
q0lah1S7heNS2DjnMc523jwfosG/mAGt43C8Bmq+jiWQKb7eljm5N6gvIMcbKEXsiaskBg+2MYt4
a/94MnmdfRKTx8i6ZsiiWUmRCRR8iIRcPHuG1KTz2cza3teFQWMepbm+CUwv2bouoxeBxhTopbXR
2bvCBLYX5X9M/E0uLiJVftZDxH6//9WU4i8yjb923XGX5wtJRojVSmpKOehmGJnWi1dxrCx0PGJi
0pIy9r0klo6M2qJh2Nb1O427SxdXrD32RhbjF96aLUtJ+8DtHF8S3vFDnRdfCze0TM1d3Lj/PtUg
ciLnyUdTDHn8XIi/UhffP/VgtzQ+ewPLHTmlA7E9dOu3kZr3nctBWBRk+Ah5b1yBNQP4d7F8xWgN
H3DfbmbPxA3sdiwS4onOKvq/9IcROCKX1iAMi+wTN3sxddBlW++UGglO5GHwuexiArivdrlsCAfB
BlL2JFdYtuvBTYBC3Jn4XFBwVYehgb6lEMoQoeHRjWFwrJd2fguSWNxEM3r4Gak/aKB2Vl08y93N
1TTcg6x8j6V4k4WJqwo7QoNcUVS8SsAg1BzfUi1g8GpU6l7mPXYFDbqgpTA75v2Hh26vdWVh7a0y
L//YanZvi4cCgQOhJOpY1LeoNdtXaVBw2thBoCZEF/H4kxPvteVX5uhn0G5Elo/1WnHWKZpwfC3p
vkBUTiB/NrVUj3nnlpuxtOBN1OayIZiyIqZoFnvXm+XBJeOJMggdRb9B5xnbXr2vY6velXYld6oJ
ofa0jnuglhLuSaEO9zMKhF0YuArdoEO/10yTA7Fb+TZRSq/2Y4rWsKQJhA77LfTacdfFbPenvs4h
wkykrLdSbVxawC9R47cr309T3ZXKtzLugt2c2khukrrRmeHfnqJNYKcOfihgLTtdEXyxfWPYJH2X
MBfHf9iHYqeLhuRVOKQkPNS4A4CAWWiuG3Zon2ZDMctw6n7tuha7b0XHOHYJm+NsOxAWYnu5taZh
EKJZL0L53qoMMhTrxE66+sbNPK16wDWXisGAG2HMq0ir3dqMXMSwGt0jRnSyFUPJQWbKjebU5XAF
VmkTgMQP/Chz9rHh2fs5w9PcSa89TiluhjFY5Lb3pOY4G91xttPsFV5Sgwq/QeHkjo14s6BUEWWO
0Y5enUu5tUrvCZdnYj+KgunB7N8JQpasp61d69zs3krxTe6ryl4V8z6h78n7Us/nOOgpA/rwzylT
V98oMRYSsuiW4hgoFg/Tg7H3u+Cf6A2MVZv86kfEGwl9pvoQqPSI7BDhP7F8CuRq89xE74mxPGGj
Yoh8zt60cwh2ZaO5quYzQv8HXSrMXUrJtOnDF1VMawPTT9OT0Y1SJALcZsgVH5j/ci30tNOmK69T
h+de7T04OrnzJsjvnqiKd/m7HROYeSIRMQk40NmkFRKInIzg0wh9zr/b+WWxv0euXZEfRyTECq7D
xsSnOWKYNEhl5dckap8TGFHzEfiMhCX10Es7gg25S7368qNbLYgROnNcx23Ouk/AN3nBRv1HxYhk
/v2Fs7w33J6a2ysXoL3RO3c5M98oWhP3dPTrD6uOKCx96+ueF+Rf1P65XbOAJPcvf73m24v8RdeH
7fhKZ1v/PC6skWI3dfaDvogizp5qKt+e9LdNmIKUcLbcRH4sAgh9hXRWVXcVrX/AB30gxh15zltu
/uWm+VUFfv4Z1d1DiWGybB/5TgB1q3hUW67RI8iQC9ZjwYT5j+pBGWcuIjdQHw7hWvT6krjlPJuG
g09dDnpQxPGBr1PWhbvCveQffa1NxEUAU35GjsFlYxkNKbSaRCnNL/pJM7y4dQ44MENQnO13U00R
RHww5rSwhZGptQpR+sUZY82X5Wz0+cMk3Uh3Q+yqWTGEGBCg9Hg2sPtXPLZ2+pkjDA1o3/WP4NbG
6VfCFqTP2Cuzq6Fgw5xC4laCHPFiLHzGnleHr1N7/WHYtonl10JEqemR+wLwSNxRUtjEUJL+bBKN
SoShHNErmf6eR6wfGRP0Tj/BHMuYQszqM0cscFD5hiTklQsgyy8AwTn3ROw1ODM3lY+5hh9C5tR/
d1RF84d+zPYMZ9gFqWD+5T4X0Ywy0GE78hR4TM/GMjEyoSfiOIp5xRkifG6ukslKF5/X/w1e6X4H
TF78E0+TEcYQ0neXZ6N/KRfL6OIrebcYGqlQPAaspGoCpQIQhO/CxTH0b4tEBrFll4mQEJFZ/2ZM
+SNv2/9/HFaGh0b6VJFvmC+OetzzqojmbxKkNwscblteujSnnsJejtrSnGz0vNL39lHfjgYUq1Ox
xtS7yhvOelby2PwQucjfJFN6h069G2yOd/MXnzwcKPXwbW3j7dXwTgOQ49mzE1i7/0advrX6/eCi
ufxCfvJFZuBt9IWHQiA4xDZEOCEprGKoN3r8L+YpNVzNRN7ahfwTNvu5aOqbQS10bzMvzgNRrYYR
rGcRoMXmcEguX//VLwtuGaf7S0fzULT+LjPKg545zArnk85mRLAjaAhCDWmOuj+kv9BMut+clLeY
Yjf848aNffQbCwTZ/jGL8UbX9bXPIt5luqx9SQ+9eKy6/j0I2VkzofmdQXoQUhKPaMgkbHd1ZXy6
cXebK//Nd9tTE3Qbu/Pvi12fisB4MgjlTZbx78QYWIoc71rpP3stA9y0un3D7V76ft2SpIJUmXpV
Ozy13UQQdP+7R9xDu5/E36b6HRTywzHoyA7lG/ae79b3CX+1urUe5mIZKXjORO+ke6IZN03LWZ8r
Fk6HBS1/DJW8Dlb1ZGCEICTtbHFYG6vl2tj+Na3lph1sSN7mZWqrW8D59IFkyRNhoBsUynjBaCb/
GwFkDtjWeNT3TxJdXBJAVDf9vbRpVoIR2EHhcHXhFVNMUK7jWKmHcFhyWv108cjPoQUOasP4H0fn
sRwtsgbRJyICb7Zq741adkNIvyQ8FBRQwNPPYXY37sxIahqKz2SeJOOuJlGPWcWXn1iXKPa+E19+
Yl5bCc4P/HKnKEJ/bINWeZIFfj9mdPfYjpnIir3F5s3IU/QwxdHMc8JG5FrH8cHTyd5hCi0bzTTf
lAJa7Eh3Q3brxknjjR5bM8oFqZz0Hl4bkQvFzWJU4sh+69Kn/l42zopEZTZpOKOsSh66umIMErBn
5tsvVLDGKon5GcSu8DdWgb0VcFZGdgGD7NdAWrvCZ/3TBhGpzrBjQvMRBgip6oxmBJUWL4/4KjKL
jaNoHmEDBNLOIY56bl4RG+twIcfnQGq/KWalJeHdnNf1PLSMyZymhkzS4SCGZjOm6JVL2/8Kc/Jg
lSr+afiG5n9tJMODGmyVaDVD5mIt6f9a0CORMs+Qdbatj+BvzPVbSq3BaEFbNqN2BFJPkJT1VkIw
qTX7kUp004qFGmtIHZ8b2qSd0aP0ccZ3j9jm/z+52y9ToV8Ram/a+fmso2NEjikW3H45//rQAEwO
/qrO0xcvQRI6yocRp5B+uTsSl2Vvml5CxMFdrf0Qk0WyA9rWznq3+nBddXIH9gzDGwGoeuNiE8L1
UfOCA8grITpaTvEYfe0tLIpV7M9/RrAfsW0BLYo3TlhvBklBEPK4zR8oM7WL3aZnw4s2CN/OHltO
J4Dx6ZXXKa22GKVOlu+dJ2fYORAe/c4/0j9dhV/NQJpPGWt7HZ6vR9ZoTOstImels86ZYrHtRLnN
XevLzrUXVAY/te4sWczNveyeLd3WzbqT7b5O8O4iLAKly7YN2obTu+shT9ZiyAvsaN3CtEB3V9NO
eM0f5e5KUCw2LeJUCThbzFEV3OthS53ml6d5M7P4/wuPFZiHpN5WLMLBgznfKij3Zk/ukmD07LTJ
hzKRG8MsZOKoLzXq7NznHd5L/NGM8b9djeMCBaGRwvcLsC9Cabb1ns2ZMjeOrp9BxTCsC/XDULhs
kCB8x704mAHtpDdnpiEPnP92n7owVNqiK336EMLdgBoewX0yJ+kRRhmXCsXAky6npW2PNydATRbV
CmGIl8JVqMWj0Ji8FTapy8RIMjQcte5a2vFWNMHZzASHC6OzGl07pJMeOyOGgjhg1ugMwYUR1nZg
MBmQQEI8kHivXACiuPA2md0iV4CIGjPM7Yto5WnWtdIQ73DnOAniOyk3zE7B9w1nZ0w/RJk/EoNx
pcwuTl4RL2Hl5Lr61v++82bR6dU2Tya28FynjvCkEb2xyNHPnvKyReNffw4p+5DJQUfoBB/YwphC
Yibri3vU3ZrAYCIFkzwdgfoX9s635S7HOVn29aIRd5lC1eTXW917oZnLXIqd7z/IF8bJ9SQ5Pavx
OjaYQNHcuXp9FnGKJlZs5ruk0R3WHOkBhNxIJSGDz/nLCKGL1bo8zreLRuhNy+OjgWn1cQKllfs2
FXwTFvZ4N17pPj4yrzsS142tj0QBHre+ZfegAkTJfzLVLnmlnuVIfJj74oViPV/GinCLbqJrsFu8
0BmWTschtjNa5XjPqyln007EEXrz3tUvKW9qYUR72z0VVXcWBDvUjISsllnJzPkJWAjkDWkI/Il6
2ryhzlt1lQ7FAGyOgeI9jPNl6TL96dsT0/CjJ9QhFGfco4eQ5afVqOOcI0c9OyKOYWzu0085mlzp
Mfu19sQDd/ZBa+ZestIGkAccVskEs4vMqSfdZInFyyIK2rPPESdqeBoRumvB5Ar5QpPfi9gHGFN8
ihJx70zVDKfnGYKZcMaasjoaRrFnGf5h9tPVn9Q9QkcziJnWY3wXFEnh6OzZah14ry2ytEMv08HL
CMjeydDLnebU7VHPT4T3HiNpnmMT3ywrlERovKR4C80LDOLFbLLYRP2ctsM7WM63vtXfGQKhYkAb
or2OEZnrI9oaiHMOB6oGzkuhq7KC9tq3xTmcHwd2QKsqz27lcHcyVoGyfrIE+UqpA/fBfyJmhCk2
JpciXuFlRzHym3b0tFimps6/jQNWmnq+nfvCf5E9gyeMljGqVxSwjIMCLFY1+9WUFDUnDFcR8lZ7
rBLk8NA0kC3OF76hPmFADfHHZNbC3ZaFKRv3rzYGSG3FwF7tc9CXK5cM7l6BkdH0Z7J5N1LMsdsT
lTee0lDtm9h+reCLjr0NHfjumSbIuWrd5XcLDmAAMcVkUl/AwiXX8QFt95rgLAtMbV0F5RrlB5Nw
MlATDwLG3JXglufrCfFOwPF87i2TqVtCG/3FXbcr2yZ+mh+bGMTBkI7nTMDI4qUZlq+D+QaDjLZj
N7UklI3ThpyqR9dqa31AP1gY5DKiKORzz5WGRt3V8fZsCAIY/l/Lel8IkJ7CwdpIlrg2p0ARsKgr
TrxTl23z7ZO+ASkOkBa+ev7EePoWBY4ZHqOS0iA3g+38SXQnfFLja5Q5mxrZD7JA6hT4f261NS1G
LaG15T3yP7mPFPa7M0z7tC/QeRv7HhA1Nbk6zWKs+TorahmjzVY9t12AoOiJ7TXxVQWaHDxMibfO
+fhY3Jh18hMrkyEl+4oaYQUO0oHqlPux5DNz94JO3v1/cft4I0CdVEjsHdoNTIr6Mpq+izr4BDPh
owpjEY9DtbIfiWes06J6FygBOqQ+Jqcd+hAC0UjWEPBbJ+Sy/teY1dSJsUQ31r5xR0vew8yk9/P7
2CQ/w4yN5XzY5Jy52WzNHSnqTWgyPuNVo8KD5eoZRSaEY5RZBodlPEQ3C2UHJYR6YXM4O3yf5m/H
IoPVVKcotZ9coOIVGq2k9q9uiJGDPO7cHebQPAINMkyxyPwRPxds/XG9QEXRUZDnk/7PK901tgUf
qBPrv1JzialQs/kxn6Mxyg2dDXm6FltpLaSSJUDoxWTJwGh2G2vaKzTwHzmUf6ldJuR/uHID/Hw1
TjmPFsP2NODRDSDb+TsFPiu38t+uBW3p5wXsbnW1bPeXpD5aSt1HQ1GvtBL0Kn1a4vfffEv3KIYU
1Bc0t5GNs23ImZAZhmQKZVU7ZIUn/MgrH6sfnBUNORxQpthEgKUGyVARJ0cQ/UQlkomEqwTWYZdr
xbftwqrwnXDrSbbe9OvjBqQQgvXwEhButDSD6rue8KjbhFVAvdAZJ7f3PFCXEFL8qp5XTrVzJ8N8
6+XqkKXklztaEhJGjoooj2hwpLfF1fzmROkxwx8EipBBpTOKDdP3D9h/r0pvbI4tveZlMv5kvbpp
ykPuIx/kvoPIAUXN4svb4nZcVlJ/qUNEjE2fH5SWEX6RnFxbf8zHKZuFj7KLVkZtr9FacjH6g5VF
b5i69oIMYi8qTq0CCNOyaTYSkqmr5sNq5Aeb+k2SZltpdO4iZ7Uo3JagCgpkao3wMHPSPNogu6Gk
rcqbqMOFWZsQK9mAV5Imqm+tM45IKEOTAbkoOEwJhz9+LOTLEP3CrcjqHZNudhoGdUWydo2MmHR/
2/vR2Szdj352+VRIYZ9quNBL3TF6LBmwRXKTQIBZpRdYq97PYNjRYJph5yPlaiY4Dw6A1ag8u1gv
+rCH5+Urd9HQGcU1cKqO78N2ICJST2qF+ZEkOpJyN2BdLt3nCcp1ZrQcGwYZ9oHTHevYh6kTAEm0
FvnoPUzc1Yby/0qiYdugI/XR+Se6aaeN5tlBhZQa0btj5vcsD0owJNa/PIac0+j1yQrjlUNPZyt/
Ccz9Na4lJcpQ2tDZ8h9YBvJoZNO3H9JmZ02AFjCtSez1ygM18MIMilfH14hwhXSXZwRKIh2myWbw
leh/uo4rEn0IHyL61clBUkFXL8BK3AX7K5nATAcTELjcgqTOvJEh+zE51rCNS9LvEuV8W/qwjiPm
mszJ+2UtANDXFMbsBeTSaDL/SUn77iMYWU6Dx14vOnCPgmAzb2xzgCwn4qC3NacIs/FjqQMF6kX7
LzFrfxPT4E4eY/iWTZwH94uReT1oa9Awq2Co+8Pkast5hMC+f6Fm5ovZOueglHtVTKeuGZ9tTnYn
qC++QPfQ0yAhUVzEDRrcAKKF0qtnFfnza1E6mLgywtmd5LMLuk/4s1sboInGyxVWEHzaPjt3tnlw
YHMxYSSZL5GfTobFsSP/gRCojjBWX7Y/Zku8Gy1Wzrs+MLxNG6TbCINnkhSAm8BFt5HlLy0DHMEE
T8nXXlo8Cigh4mrTzmLygdiHJ1k2wBN8eSypnjvMyEHlnnXmqqhs91mYHFLOu8onTDUI1VtIdmve
tYemKf4qBxNuypidEtm4qIrlJdW0SMVL0fBUKdzugp3aWFXbkEnziiTJlKTOAQgLD9eYjMQ6Jc21
zB3M4piD3fgrE/kt4Utl4E0LZuBAclTLXksf3mwPlG/EQ8oLlpKLMHXXjqD+EMM2NfFRsYM4ViYr
PSv+0Shg0zw7mQNufZpRPef9hpxozyqTxGLRUaraEnCxIclTcFsLzcnw7A75LcSsaGcS2YMJx9me
0KIT1Thf3b7Mf1o7+o0t9zWhZKJiqHlLaQWnvtBijw6GpVzZXoy+fWBPBirXYYgbH2aWX5LKPUUu
TkkK37p0iHGyHzMDdUi91/kTOIyyDTBiVo0zHeLejIFFy8WI3N6Q2HFwIX/R6C/xGFDvhYfEab7m
EiZy870AnlmgHrAKFx1ctp2LS341TucN3o5V0YWrWJiLuTmen4twnu6gC4wrd0vcx8oGqGwk3WLA
HMjfkx/IMzv0sX+yEVnPul/Mexpo874vAJEgv5AD8cg6qawZGyi/jY1FZnKGjjzmbgk3loMg7uiX
6BkmHA24pe5abMJ2Z18s4/e5RLY0G9u0y6tuRImeI13A9AT9eP47TAUArnXQ6pHOKVwwWSzf5hpf
pmdLe60i4vbwD24LkFazo8Ivi1MNPemgKveu13lJc1wDrxwuVC++UsyOULGb1k9KbYHF6AEc6kjd
6ETVKlTWGrr7wgQ97RT2tmScY9LETlmtfgK6cAUta1S8X/w62XYxxb9oV3rzE3c19K+OvXKwDZNg
Z9hqDZwi95HPKQujsUu7IaRO/2kvakPsRx8kefs2V7gU77C55qoqhp+X3QwVfbihtbb4/0v4l1bY
LiYaNKXTs7ImcTV4U2UacZLh+5j7wSj3V3ba70pTX5Wq/ghMjGZ0Km0wXqoOtgc/vXFKynY00lOP
OsdaGIH4sROodnMf1fjUZfMcIqFYzXEZcLtHP4Of3Nrgc64xTcqzGoMBc3dwFG8Yjfg3+CT0VgMd
KpvYu4d/JmrQ9Vb1MRj0P/4ZUQEmN1tfC6DJFhAUnZMjdyE2heBYeIBBTlF7mW2yEpWzLPhF80/k
kNmPnOg9I4FUZ9Nn0LUUnDq9KM5SD7iv+gsinGKRSNQlMzkjNEOW2UPp4fawXwOSzp60maHqT8BC
K8o7X8P5K4jXQq4nLHtdTsa21eRxjNQyizDJ053RqyTbaRBsjWejsR/vhjY5Med84CGCdyj/78rn
lg0T+HmkXYoE73KR8l9P1tnR+yOxIktYEGfG/Z9uii+AXrEx3ia4F54HatXI1vN9XQx3k1u7qXz0
N/pOjgPzHedmZOG1gzLCXEs3xNKNjU1qDtkTPKSzxD7h9f3Z6UEjxKhgY+ZECmX3fEexk3/SAV0C
saAw1jnIKU464qYMMARFwB6APUJBAdOV305qHYXvvDpDssFotstN78ZclKI4ce9pm51A770AB1o5
dfHaAiYsYrmTAMTmc6QP8y0cvJ+ikjc9K595lniph8SAKW2d6vU/+F7frslzwceC77LgRbvkny0Q
W6xKBOYAbhE6/qrEWknp7FO0DvS9XouJpuUDEagiKS468nuIm97zSDDcbxEIRTYDabzh86nSI9Bd
d87/CajdffJ5shrurFS3LlhHGcbxAM4TmckUm5aTIXK1YxXbF+YqVAJyaxfqo237D5V0R16q7/OE
RuMKSluucopb2w32lqcO6A/+4pw739CyQ+nABAFJu55k6hL0mS2aCds8n73z8acWnvObDAKdY1P8
i0124E5Mlno4dYBJbTNZsR/GHVffQl+joQcjWifJT9cxQQt0jigCX9A4kS3AqVhRseR8kxOHr56T
GQmFj5jXlSy5dYBmfXvURZiL8X9WK6Ozl41R/WJR45kEvtvL5OhbxRF5Uko5yAqOboe+LBzAfnjy
N7UpZ+xZXwlyDhtT1PXLznEZPoGoLd8iXeDNZfXB2LjnW/IkGTaeHyxKOZtqehJfE2qK2OvXBh2v
z4vOSZNNWAS7hk9lcCq4ZXPwDEA/tg+YOQSQxd2jJNTE0mpOeZL+i12M+V5v/mAi2UQcjWbH/FFF
3+gGtiqzThTlC74ClixESXB0a7V4l7JD7IiNg8o7H3oG3OHatds1A/ndfNkCVMZPZWisdcP+7cuA
gsCxiV7CG2n3V5Zrl3nMNb/2MprPkpM3keEqzFEHuCymEhw9On/9fB10hZmudci5sRGyCndmrOTr
oB7vQVwdcuFg6mZWGrUbJwuuxuwh9RPosVZ3jC0JaHh0KRvLk9I7eHraJrZ6VDX2ojCqcIkQleYz
nRaiZJukesIZoPwCaAx1502zm695Sp8lHr2usTCL4eTHBOUqK/3X1AmWPAhEHJRV2Hy7RfEgeN57
mlrQ86ZajYb/njEQtEIkbx46XVYM8LX423utX7R1+m9+y2qd88F9v0Rm8TSV+CJ5Tuf1gdXbm67z
EKT0gIZaZHAB4b/W/IIZpoPea+8p0WBenB2pH4F6gvs1YpfhM9RAVQPuIuBwM+dwlAIRJdWjztgu
p60ZjHBvDygCeL0acx/AdB2vjYd/AL7bNwRtpssMLWVrbr3RZUTQA6trTYXhnII7KR1A2KwKaj9b
WV395yGQ4S15x9Wzmv88OxyRS2louwBDL+qq3HVj8qNV6LZ4Tco6++otpmHGwFUxG/1dk+458qdD
3ghmf8hIM/9c8/QzhWDha5n2RmCBmCccDtONnACDJ6mMD52OP2UQhJDnQMYbK9/yNsSIVnBeLOMB
nK6IAYpJ4NQm2bnryseNZaQ1gUHDWqbqGdPYxzxMtISpze+A1tb3uqZfo9JbV01NmYFuR87TOpUt
VR5sAkvdDbz1aTt++W36L6j6r3nfBlHj5o5q73v9M1i1XYqXuwryDc6vAcCH2KK9nqXpgDACjBb+
qpqgosW8ToPuYKXZQap8jdMngXmI79bfNXrzhnhsS8AdRk2T5B+r0W5l2V7TxrnPh0/Aa4Un4tBb
wSpvfUjlOjFHOX1iZg9/dKQPrzChxrFI5MScn0mXw8WL9IutBLb/ErRGbrrJUpvGfd1+TRZgveGu
CMXl4lJfu+aL8jmd0q80AuwQK/aRWh1gukSuwQlouHOtocAV69BQIRWP4mZ4c5SJipFbWAOaRbwx
+MAOtWbe5itgtu1OyeF5vgvqWXwnsLZQ7jsvWXD3vGiXcpyk1Z/s3QcJlyvQcCzBg3A1US64YbqT
TXG1g/yt1ktv2frBfZz6fduKy0gCJC2VYpo6noak2Q29adCFBEsrpHYlB2l8IgP63Mjq3TD++XI6
xSr/mJhplGClMjbipg/y3HgXEzYIN9qXFZ1R6H3gKgYlXVKCuZaN+sMglbWDjTlvoKlVQuzCbj5s
MZCwGy5PwP9f+qzfjh26PdYBYT3elPCPoehvqAQmggvkpHZdHzhL8GJPTUf55BVojYzqnI7ZKY6A
wDbfJi+LurmHkYucrtdPFREboZ+s8to4uF34PDbOZnBDGia56kNno3R1pZPYcTExiXRXyxze6ibb
9II0cDPfCsz3jqM+fGda4Uq9mvrwZ436zcZELSbqF9uK/oiCK5FDkMRoB+dBsW1rQnI2g2WUegf+
GkVoNmqHkZsdaYSfMDtHNCNbe9Nj/4k4CYNy+NKNukTPXn3UrBVbXb1JXfvNBg63Po+PLfIdgXnh
aWSehZz+XJqcNkzFXvS0OKatvDhgETCGwIkDWeFbxl7nopUCwVifnHOvPoVTtW5y/z7G1gOxHTKK
8Wes8lsUQUgM612TBlR19i8eezgLNq2TXRorYh0pbx3rFLTVHl3pLXLGl9TCe0a9GHRQrSzxOtqw
5Wj20SLZMh2IF0ji1Sy4atAeEd3E8JcvwUKQk2navjT7o1METANkdB+7bM7qkMVFZq65zztyEiQK
tYbC0qmah0RLXYSkjnve/9EfpzokfBAVSGdnr36qQSibxqWnxcWi8oeDN5IDNxXod+cfwMl6qNxi
Jg3UR0a6I/9VvRUjwmDfQTi3T3S1rZuE5IY8XKVaB/UT2YAcLn7YQoppkceB4axNuIzYlhVW+yFZ
Vo01e9SDF8ccvrKoe0xjd/aa5LXr5LWw/Cuw6OBJ2OOxVM15mN0cMdzxON+ouIaRyLy4zKA1qvgT
r63JfCXkdEne/GS4i9b/FaJbxnIeH2e4qs3IZirKt7qsMuT3A2kDoi1Z6aW8YfLU/yyHcR3nKGSB
WMsiOdj5xBQSP5uYLmlIdNcc+e57nzYcKcsWa6q1TTWBGDd1bY5KKLfEdGwGVrYLvZjO3FzEjSDe
Qhw0cLultEvlPDB2bfSF0VYbyoOhTXsjZ4KgdXLdR6m1ysegIpy229B8rL3BWXHzqKdKt45SmdGR
0+3dM0qs7QO9mqYuEVBjLWoOmJ+XRq3vG7RlqTY35GFGOVJEZ2PiiZovHJb4xfx04RaYgWKv0reO
RYyfkx+ubNTVvXxu3ODhl/JqSXsfJd4LvVh0tYt0Akwo1k7oPhs4CnGpH/ou+jc27b9JOS5CC/+5
NLDYmda3PZBb4Wo/7EYPKYBZLk9ymuLwUCgHPCkQlvlIbVE4nOsQWmxi4A13SGXDaF5/tNO0t8as
W06tJOzMl2fIMGtTN3bgG8RmKt2twYupm1CN98CTcoA7gmO+s44+upmpSpJ13Yxv+ZC+KDsjc3Oc
9naoLULQ4Y+Cqd9iapn2A/w0YDHbm8iSAYsPYEdQhX8GKmTeddRViABja/ocS+83zSEpx7b+04C8
cIR3CTT70nKyBRnUxTD9QNl9rwo0KQLBGSgCrAg9ub3swtC2hK9ykqfATPZpbhG1qcS1qAlRrrX2
NU26fYM2aX5QO8c5JJnz1woY9JETg7JMO8wEzl6OCP0xvOMOhkBecJPZ/dy1E8cVJBRcs+gq6mYx
ow1nym+0rYusp2ycw+gGG1MiTGn0bmFU1rYE4mMoTh0ABtu0nSi3sWYv8LztO8ZPZZS/eiV5hrbB
egjRWeu2x7b35uyu7iHS6jW3Kmi943Nq9bc0yI8QXFpUllmACc/QdyOwZ6y7uKk1tH55/p577rqT
8hGmCFjc7jlqx2I7Cz4GMz9KbsunznV/VTT9C9viWvnG1jHah+IgcEM4l1JfYRx99Tt1cAPtIQuP
fDR1lI5D2Iz15acZWglMxw0AgcjbSLclRsF90XF5zuSxI2HRZBSxmWlRwEfiddC9V83wgCUXP1Fc
bnt8nHY/rDhcFpJHZ4TwyCTY/Ru4beo23hsZWYRAX5aF6Ec0ti4URhsGObIuZ1HVCXokNE9FzGrX
BKWEKiaaFeglfYniuB5i/a9zo2WpOSRBm/A8Kg30SqJBTajFt9V1DlRW48p+F85Jbi9sZdhUEvaj
9Gg3AkF0G3a+wk4MqLrWS+kGqyxj8oJFBg2QCY2nvCWVzQKIEyomN84dQd3HhryOum8vAtPa4Cvc
jeNszg11GklgOWSAHsvYe2P3QL5KiuPIal/r1t3WEYPZMK5Qo/pX2SgTXamzHmUDO1gJVhTucz8G
zNRlDyCyg8hdHvGPTiuLUUzTDchxjPVg6Ggnh7exzx+TGQRPPWpwaRI/Mt8MRq3tNDO9UTT+tkG+
H0T66RkAmPUAK5txyYvk2JdMxvzxIkM2V1N9KzRv5TfqOJjOB3jnXSPqm+XSvXQOYIPsS4Vax9Tf
ekbNwM3g9t9m5f5FfnBGXErmfJYefCNfWrilN8yWbyIozx2Bo7xCymszy+hzk6ENngqeExgOeXJK
BkyiVE/U5ePaU2iYhYzQK4seHJnvr2OswwwU/hV4InzLukvVe0vo4mtujntTDxsvQ/NATF2UGZ9Q
NQ7AfSVI1HLnBcUt89Wbge7P7dOdlSGHw5gFoGbcG0G9Fk4NWb2O74kY+FgJijmTRY0wKePFXpn4
j2YlR9U+tAxx7EiP0rtsMdOAHtuT8gwS4RgH+c0pqn3a5bskKffz55kvfYWeB1nnDy6xs5FFz2HT
vhDJzsCNXET+OtRw21j5P2hrDOQA1Ql/wJ9HqZVo5YUA4O/5BzC12Rui2A+d/MEDSJwBwy6gWlTT
Vl7essDcjEV5meWqrNhf0ME+ajItWAqTNcvHrtuatp7QPHbzhfAhupTz9TcZ5kjICaPecrn5PfP1
rIVHfs3A1qxz8wDaEK+iYdzaSDHrLD/2REwAnbhmabHHeHZIDPcx0SaZhbvzA3F18uw9Ghi9GZZv
LFESgDIYOhvibTNLpvbaxHKMETzPQDiFGwI7tgVWGPS/A0O4xMNRAJOvZIZWyM8JPhDD1W+eh1WH
7ZkcXMqeIdvE6XQUjnWY/zevzd/R7YhdFasslwvMYT8o1i4BotA+aM5Zav1FOSEulu4lL3XZyw3H
2h163bhsI+NNQBz8MHzhEPrm9Mso69+nIJkdHReyTXDDeqEkgRpRI9A2P9T2BbKFjK83U/KkKKew
xds/OTE+8/AjScTWy4hgxnNracVmEFTLYbPJYv6AUT9lPf2yhKWlZwczgdBt9ie7LK6mlWOdrzb8
4HXQTljC443f11dNN7b6DFvD37hsPZysgPuBoA6o05Ps0Jes4Z3IfKeo+SPwAToEpNfavYB3IKVg
wGKANpVpxfhtSYp4TqMvs2RORi6LhRQgu2iG/4Hi8c8WvHQjNjiFNixM7lRkrsdB+Zsijj8nTdsa
jBXDNNr7WX4a0uoQYcNkZ7Sef2uKbN1wnFUnEbn75S6NxrM/eKdUDd8tXAPYsOlq/gGFl12Fodh2
5P9Mbn+rTiCJFoQMl+aNrexsDGV7qxf4gsqXoeNZC8sGNQPSpKee9JgnrOhPThOshy65jdI/5LwP
Erubyb4M0/zuL1OO/CiN7qp15q5lkooVGlSciSASRgdLj9z/Z2QlHs1xr+U1t14M8s1203umpmA9
f3kFdpSOHLQ+y3jlx+azxWChiGFX18MeCEqyUW75K1KgKsBhOyO/teOkb90h/R54zBgcL3j+11Nm
r7ukS06aKx0CysQXJSyhZC1Ag8Zj+WRWAATTzyECxeOl7Q7tyE7HvMzbpkrvIyoOvsFiiYt/mXoO
ICpeBYjy7kHifE0R/b7hGT9VM20jNHrsWBgOTsIu8MAC4SpZLPg4AIFLgJpApKhKiGItM4CnEpGe
HgVbM4eI0EXaPmLNjqBeHSuretABGpu8Sslfnj///HMEvvQFS8Mrg0B+RyQfQewdBxbiRDkHzUrV
UHekINO8mc4uZmRCz3+heYUbLWYnxIw4XdvQVBd5QbqMqVf/8sGC49w0pyYhiy9zFu3EGDcDtMJc
D/lak3ghcp++Jj4CFlmoYRae5m1xEeDvopZH9Qu1A/MkIk1RjHJflcSN5dROvFCbeI3ADlZVxhw6
aXr22XqfNmQbRkD4m4Jypm5T8rNH8zv0yHuACNQ9d6FNInvl0ttTIMq3JKtn/HvKjrJB/b30dXMg
jIhXK7I6KYobut58ZQTWO1ZeGklvsj6kozMzMXVQdPrYXCVTrI1vZQo/eBqsiHTidRamA0SMOnkm
raQ5lFPJW8wJgrUdwR7z2g4peh+RRkansul17IydrkcH2n11LCctRD5VMftxsH9WiqkzXJV026vS
OsQgBCmOKnMdxjZrq5L6jIl0Ztv3QnlFQaitqh+t6bWL0IA9nRnRZ9Vq5qqpmLwEdXb2MSPc3SJm
kF06boaTH5mVcoarN2jdRlcNuHjDy9d0c0AjxgjhhQLIOLFbItZplKSk687KzXpgEFxc5A9+uuSG
IOKbpeeliUweOgo6pL/I5EiqABZQ+tnJrd1wUc6h0oz+rGUSwWWepqzbJkQjLfM4AOuuYzUIYovN
KuOCmyxLchINgyYgVendzWMP9uBQ7cG2JVAJCrWd7BZDqxHaz03L1jorkvpO0p4FaQWVhD7hmG1D
FvrWpPprm5X+grGCWIw6kAdeOyy7TVOs06ENr57VNevUGIvn1uiDu6MVf6BffkOTy1CUAdc3koI0
aoQGEWyidVeZBX7EFniEmYRsBwmwgoqLhaAtFKuEvu23ZpHYB1N00XYKMvcgezM9qkIPcDm56SLq
SmNZECq5bgeVHBMfU2E1lvFri51325QedgG3Q2kt8JvZI0Xu0KfdP2a+4zG1HXNHCUsVaSmwcobN
dsge0hXYBBi2fqK2HurGp3wcm1Mh+3cnZO6BBrDcsZaiTxclTsOSHBGdd8vS0msEwphkd4TlpJta
RS2wX4n/VpBP0lq1DqsjynHMSf3gdKH5HDhT9krXhnWDLR+ACr1nI1Ii6zck9pWqQkQdYCGGC9mA
Fe5iB2H9BGagZdM8aJp2qCJJHVgO6aXFY/oUVWSO68CqX9Owtl7ySq9TVJJBCqGP45Rzo9xDx6Il
6TDH3mpFGs9/nJ1Zb+PI8uW/ysV9vsSQTJJJDuY/D7I2W7Yk73a9EGVXFfd956efX7p6gLbKsNEX
aJTbkqxkbpGRESfOORMAHJ8aPWzOuAUtGnsGcw+YmntFhdjZmDfNth+nCyoJD2FRgPFH8SmxIGRs
q7UFIDLNYvAKJidpYsGUTDzm0TTGY5pV1GbHhI6NeTMhCquVpGZ63d4HsJfBjilfnUxutACwF8qs
CQ5Pb9WII+Y40sggW8gTD1G85Zi4bivvaW7T56qH1WEuiCO0EvQNSAtIA+v81WvLX5EzA3VEADlx
R0ogwG8RviLHwbGruShSVfqzSH26YiPuOxMAaMr+CkmjjUXMmNvaTdxNz5IiVAdr6gX1jWsUK9NO
L/qKsn+bgeykv27BQLkhxaBITbpl96uNwuu4Ti71IbmHoOup9eUTBH9Urkh/A10vZUvWtdEgSTxY
GQqJ0wqKrkuznK7hjrq3bKJZabKuvepi1J27aWy3ThY8hiD+pVktC6N7qEZovwcigTLXb0KSXQxz
qK0KQyV9oOXsbfM6byQ395EjMSeSuKD4FJ28ihq8KK6eowlfRwfZ6HXaKrMrABYwnPyEWw8wf0pl
r+EaiColVI4FXQhQAx5nswF1ZJO48Cvtpq2cW68sHtzU21U59ZK63n+bKmpphuBbb5CatMi3j1R1
I9aJlGhu7+bAJ62YAjGs4Q1ajIOND95WZ2ZRQ8qt8PbeY1T1N26g3TexcT8VPYqI8ZVo66PTQqjW
lYQ64cei+BCN0cmgTILyUPQlPBI54EHqAbY/JGCQ6dRX7vxdJPO5U8+cbOZtGppriEzA73DcZCFR
riS7Ql0LyU9ghrYn7unoKw7b/ayScaFGbZxbHh1GjDyScZeTOFrBypTCretfzBplCLUK4FCXjBpT
ilwwD8SVNTJXBLsJGDr3KZFeR6KRoTdchMULtx9zW7TGnd/ZDXYnvssTGL5HipGX1jgupzyPl8Rb
oNYoxaEkcxsVE3E+gktk5ajT7c2bnBIYmLv8GvkTWHNHojQajEdIjf2qp2zt+lyvjcwEPEfjaRHp
i6aCElhdwc3EJZZAfKvBrajG8VKxKChGj03ngEnOgKyWIVWU4X2RYHeUGiPn1VklkT83c6pcivsw
Ko7QeiYLUxrPjsVZBLMFlfN1IJaK7bwsSfclI6str8pj62b3fQixcupQhpMUcFf60qZcwvlu6DkC
DBUFAzplYYpuRQI3ADK6igywz0Q4CG7sR6lxuaQI1DfPB+mdsQCfVGA8nKy9PVh4Q2O4M4FbtBE4
3HSce4q94PTRRFhuElsD5B5gwXIdYTLI9UeXrgiLytjM/D4337t4Gnb6YDWPCTdKYQ8bxXamQq94
VftBH8GhZvNNGiTR2USd3irEFEYOhcYtjKeR6VB5qsFm1prpkrueQVgsclbZ2HSw45pc3pLh2XEb
KsoS8H2D036bG5hkE4vK4l5JgyXEyuqmu62w5CAuufJZfJt/43YBvoJfU6CHjTIBUAFP/2ZongWG
jMQcFXR7M5xIKrl2tsrAmczxCIci2AOQ2JD6sUGDc9m71JWp5W4N/jOxCTz79gjy8CIjcHEeJHAf
qxG2jOlMkLnI9XoH99KhyltEjpN1006r0RCXMu2eQaNhPAYqXvzagQbpRwiVSxMhFiWGlyTsyDZm
O6bmsdEC6NNxi0zg5q0LbWKTqTxB9+xH0y+E40JOU/eAtTzak75F7PhXlUBw01KDi+bMjxx4cd5p
UDR340zeCpxYzPWl0rzHQAteprBchrp5m9QTuijagbzFrRzai9icOqL/0bAsLQhEiDkurUyceYRg
iyq9s8Lhhngl2L/iwVfFGkW6n5pgZ7vOC7R+SxOwGfC/6slJ9V0M/4ubTUSQ4Hqa3Vs4Bq4acgYy
8TaQBN90DYLgxCSW6mzoqV8z05qwhszqbdXiKPq18dzZ1Hvjv5/jlwHOodpsJRXwKJz1fVDWGcrI
fLqOt2VYNks1R7jmDyCsbzQxLQ1jftBI9o8dPGSjsA+RwlHbRnMZ+PldMFc3ngyful7c2WO3y2V2
mRFmc+cE005ZDfYiR+yU8tAtvvExtN2d2WpnczJT8sBxWFGLxK5e+a1PZ9Xh3XpHtf8wegAyOCSn
8ImUzk0d2Iq92LsGlfRoCTSXCezCUaav2x60VNsfKd76WXXbxNFeKo6dwM5JrLI1cjhxvkPtz3vo
LrmwKregnXjG3z9aD1Km4oEayZtinm6mkqzp7NfdWe7EQAK4/O1skAZqv/ENRYYENbflHOSxcF8r
SPNSHeFaElATEKOardQZpBI5vWGDCW/Vi1Fc7nrtekyRVqdnKPCO9QsiGJLKdsQ4I3vfQm+Y/FSK
JTThwtbKDygy1G9iaC/VShuBabeg3XhqikjXCeVRff0SZN1S0dhYebCzcm+RTaCrbwzve6QlK2+6
pue5z4nnfv/ryxkHm6gOFxPCiyCXX/4aDLLzYAdwGZMbvgNFAi1/oDJPcWfDEL1WezNsH02VO0wI
EVzXeDd8a0L8nx8jrIdx/oO3LAjEmjJepcZwS/9maAYos6iJ1fExF7vODwLKLJA1Pn45gfHutnyK
aRFgJ9jNMRPGa+qbcwLNWQ654QuPjS9KKJfn9lPviscsyumZUD0Mj/vZO4oETSJz27oFqMWtGtwR
InJfv+Q3vfF+Sh8IV6lBDHGUFmwvdIR50MSBk4r04vUw/aiK4v+vC15wIAHiWXMRLP36W+C2XLCh
1HApdnuiIQc/7K+n5CuZlMY7IHGaGA+yRB7WxUWHYuL3hFI2kDk/+LT6/ffUM/ChnDbqB+uc5kZK
klgx2VQtpvyG8ZwH6EvjOzUvtF9TRGg8dHb8pMaFD45YY0Hagp6S81jZ/T2zJIkLMlKCzqkjXxUw
5WpUxoIyVI6SfjqoP2eCg0qtud8jpfYCM/D7F9apVu75/86pdmrWDQpCave2tc0Nr2oE6EX33el6
BZveJu3Bnu9Vs7YTX9DS4F8PUInwSb6ervIYarmpTahea+9pm7YYWP6l953zyEcmoA7MvAbKk08N
xJI6Od7yCbJfCXnIuiCynqydcbylQ2HgbYx4UF2P4KEvYL/n1Xx2zlXn+AJ1+kfEdPlrEsWqY3B4
bVSzmA3VSN2YXHXXSWqu+/a6hPHVQx6BUiC1b9Ww8WYvoqWDICyTysKXsQVlMxOfU/4IACx9rbDK
rKCsGh6ZfdpgrbXA3C3tiqcpux8NbCAutCVXIro0PUVbiRrxgN4PM82MRnwNkmlnDZbDti9lss9H
8sQ8wFwcIDteJrMPyb29eXuQoD8GlIoU0bcmji4MLGg03AYVxOG4h5R++q/TsBbyQSJBx+CyCBhc
Ytu0DaU+NVLo9cgHk3hl0qhFEc31qldUh/I+ws6oGWQ46QV/yXqm/wRBL9T5BS6OxaJOUP7Mc5Ot
YEFIG2cBs6OaV/aFP6QD/MtoDWwTMXDkt+vcTs5T70c/XmndPd+ppoFvMbLfc9ORUoOIg9GvvxXO
93bytj04XfkQklpRy0bNZ8h9OTZuAsDZFDAh4B3ByMjrqkta3Z+rBOlfT6D5ZyJPQGOjCYgMlD2d
FT5cI/kt6PAxgCfReHBApKhv5H1ATktvinbq48oiwaY04jpz3LFG4axVqxfcS5KDhb/hqdtBnHc6
O38m2kvxXDeIgwQPJKoZ+S4It9a5RYK9wHN0qZxL9tyrhrh4M9jdAyGMBYc1d1koPliCAlyx496h
mb1AYjziWSk6B1QPCkKRy5DIYAcwJV2KZH3Byql3kUn638iWiOctm3hL7SGsszHx8pdW38eFhQg0
0Xi2PxOkfpj5NvGzjTPWC9YMj6r2Rpe9zZZHZqgZm7dN/3vTqFOHmce68algGlCnc9fK7CnDkaGo
7uKOsFeTiMQq9ChMp9rLsDdVJWzSxHnSDnEvOBbDSrnc4yYZLtVIMjlq2bviwA5RjpDPxZ3/ZYHy
HXZzwcoNU+/M0nd6TD54up24hvMQ7AW1pDAaCAOoXcM24XdOtRTHrEcRsxSgyMSBznr8y+2N2k3V
dW0mCV3tIwuWTFa11RxHBdCq9jwPLwyTeEyhkdS5C8GkvXGV1mKTnNn5d9v+mZQUXEAIgO3js+r8
HkFycDwjcbqcHEt127Supbxvhpcahk4a1Csg+/orT8dCkTN1hvmas6khdcVrOdMpubhi4vqUzAnA
UbZeD9hQtWP/tkURTIegoJt2Hxk3ruxeeQ8p54UvAJ5HDcLMa32YcZ7gbwZGEhhbrqTbloIawUuW
3kLhe6u6yXPMxLAYYSpg+KuMg0grXooK8EsCWILAGILVIOOvRuMc1CMR9Zp6E5zYrF6lZnDhaZus
NbZed/f7OyKjgmldP8L7d+kpxlP8LbXGPVaMOiHM9kFtRqMIk5XqoqUhSdbdqq8uu/i7Vzl3FU1i
0MJhVVvk5obc3LPW1ONo8AVhDugsp4fhg3NE0alJudcjL1r1xGOI7Ag4DYeqfYhU0XYM0aBmIhLh
nDNScd6qcWN6RhdDEv60zYJUkYWgi3sPAcIyH9CFxsQNfrKP4Uec+2Zf9pJ4MBq+YT3t3qaTHYM2
JtaHDrDAugFXhCogsi3TsGIKLfHCwsShAeu1FmYKh81jl8Li6h2m+Arc4Eq5kXZDhWKWbzuvRWZo
7aJIlDYoDeBpJd01vPE7vkfZBL57JHPXNThCLD5+pQ02lyEbyG7JjzGtaUUBRfOT9yaWCKXXPJqF
l8NDNfq29C587blxH/EssD5eYVJ1c48KyptdbglAYOKUA6cWcOJ/Q3xrwdFEZ5UiSpa8KItm/OAp
vYoc2XmQskWpkcNfd2bYlDkm2G7AvdUabR11UFOJtAjKF8/GNpjf1T2xSUNy4rdYbN6mzIAiE9CN
zouKQ/w1rGiFbPtacfvC8IOL4x2UybMpVCFa9G0u1LHAX9Rpu0nxQ+B7g/OGQN9bwclM6WB8Qb9M
MxouJOGLCOWmAf4cKa6jkQSgjc0YCKGgHtSz35gDWlBNw7LlHWwH/UF2AcuiZ8MwTmr71FNElV13
rQ6pXICOBzhmMzyMfwlHHwtPHWvK5DHUalp7HqDUYefdBBqaD8jAQHvl9XCE1TEkOuOVWi5TTsko
OJNFAWhtbOYjoztkACa7LbWqyu3TYei0GNtQz1aRWa8TB878sm6/9fqah5x525P3FICvKGcB3ylg
SiflDVBFmQtUFu5mqzsvjOIwd+Be1QVkCC6QB1OXqd/eHIBJ5BKaszCAG0w+2NwIaJge4WEynYKa
qqB9HEeAFSAkGCqBJ+E65C3SaKOWNRhkZFIu1RjUoDtwMhkDw3UXU0uog360uE5qmMVEIXWLS8Y9
igXF9ytyAHUiRhSQ1G8GEEpWA7Z7t6uuWMXK/4iuB86oCnI3fApuGBWpntE1UBdICCa3tzDaKpPF
amLYeAhrRHmgB/JaJs2uRZyd1aI6rRwASH1h2yMABaqWvxlhplAv48D6Y7NgTfJZqeU7BKupWN6x
1Fjy6oojgAmzROrQXElKjEDwRVAtcCbrcJHx5/wd08EKYnc15DpdKB7eImvYOjUThvkcRNaKTa0C
BKpsBg4ZUlfQiYtzRhlXJZQ3am8on8y+DuCOMMaGwmtU1d6ssmpBu67b8V6nMFRyK6K7vKg2YYTv
o54ON+ltzliojDPvi+BBEZJiJlEBQClDrgwKMZrxvCQhpZeKkIMjLPnWIFU1dw+m+SxadSNT/qMa
dRaK8qO5wdi/7y58rXIV8G7fZqkFJThvc7A0PAnWmQ11QbOojm/tsV0bESU4uHzV+DY5JhcVgFS4
Bqlz7hsFpa3VDo7sl3Zql5NoduMA2Zg6RCMT6hcRuq/NXFL+7apqPKJ4VTyhkAk/FJGBuKou2j6B
6CltSd/XHjwi8bBtvWKnV9bDEMd3ZSt+ufPwGLRUpapZKdGoUEF0bnyXCcRFbydn6EIkzWb0iPeC
L0abXna/gkZckmVumDxOMtfQSbFShA6vKR6YubOmfNX6Ie7VcEc0mqI/SRl4Isodd8Z0YWKB2nra
lJS5guOvlOgJarQhBUuJ0oddanpyZ/TmNi2tW6LKh7wn8+/3z6RxzutOa8/eblAUnhZhfT+UBdfG
cY0w1hHCZcLmcOnCl/0IiStuS30u0nqXaTwFCKBztT3U6tClvu1if+dYI3FlwsTqyCyGuwmHvrNu
lWPIfRsQljx2gmyRlmSUJwikzNvsXoVish4YF/ebGkgxydito2vkMFAPMGIuHIA1b3p9ViW9KzjZ
D7ld9mfeUD3BM3tdovfnqRtzzZU7CxgeQx7VBADuJrrZmEunCC8aVsngNZcaKTdK6anKQdTVmfyF
FPElx/ZCT+NvrQU7bD6cNznE62BDMIUmUhZxhg1iSffNIMlQR2fKoYFv7maUDlwsztFQSRpqyjI/
eK6VtCx0xqqcJeIi0ANAh1ZymtIfqBqhVlM+wUFK1acsHwbNea0LKjdIqVzPjXvnjc5GrTX1+EZO
/f7bkTwFrxH+56SDbOf8+QWJBNV3ztLnZM5rqHDA6HhA9u0ueAR/fa/816ICF0gRX1zVDZy9zq5D
tgH876WlUdVouzHEOTDPjPl9NBt3hTcdW5W68DzqJxTQrKcsKOi7I+Jb5BwaC0y9D4FH6VJg25C+
C6eeY3+kSDBd6fDYoB2EpFUvLmdi0osqRVVC78MrZO3GIzmNblM59q26ks5KUlkkJI2zuVKasmuo
GaBQSbhWZwdbBMdOFdFhN23saJu6mxJWC25TwR0iJdxRBJvUqeaNPYblWUkwYwjtR+lFr5K47gp3
5sx1601OkMxI2hdfCzKCk+aio5ooQnlcCANbOgfLcWLHEXQFFYaNafAdtNi/p6TlW9bAgpRMxvrt
3gavY96Pa2n2a3V6De2wy3CsPQvqXr3sjwWKeVt/1qFpzMOtK+ftLLJvlh8y++YASG1oKfUiCbPJ
s85dVoIcp2wIKKS1D3exeO6BHwOM2o4zBAVxa11MNTIvwfg9MDyqiz0NiuyoQjdWlNeQ8v+w+/a5
YA/3fbIDaLvFlyIChEWqugMMLWBYkKN2gnRvxt8h2bloOUcaxz6qU9HVG2IIwZ1KlBsaUdeyv8jh
8FuMunfp+biX1GU2AYwMoJ4jpdwJP9cikAGHcLZqCEWV2D6/bXbKFkjsdA1RiYoeVCAfY1O7d7vk
l0EhlQMZB9JyhxAWtiEjp+OW56GUK5Qa1qGr/4oIV2aGB89ReuEHcFbo8lsipptUa7758URYX38B
lEJUDoGfckQi1N+1IIaAB/xSKyRJmjuht4c0t65FTgFlOV6Sxz/oDdT+JpEXgJWJlu0cigNdM9qG
ScBlxN3o0nwwOVVSRfJqw6pLSTSECkfOolmvNgNZM4Gkdwj09Yxk796q85+jTcWAQWVVBa0UynUr
7e0u2l2MjXte4j+r5apTq4Jg5m7w5FayPscifzsvgcEehjm+7hpybg5E+DgfeU0Nd8XKkuC+ZvyL
No8hQ2636gvjMnhteiS5wuAqVkBar1TgM7hXNDWGcMWXw+SfTYNO9s141Ds8mpSyGMHyb9hhbtZf
ZtG85ip4rta2GZuXUWrfxK68y3mdlNaVikBVWDKnDDEb4WseVU+jW25CO1qToNooZ5ErlXY2WUT5
CL54xgxlc805r92MFFNIm3RvCUu0l8HEPgIlaDZqEcsUiUVHHIOhuARqsksB3y+IjIM7EvIaECNI
bq6fkUuRaVDpBzUtTewtNVtf24HY9KACBrjzZr14NCHhsgS0uy3h99pfowJAsREo07RaCX98y1aG
2bwJ6+ZczZla3CMne+oM9/0QnEn2YmGBBO/zncTixSB5lRfuMjtoCK46Nn/Taarwa5HVw/mIYlaY
mxdvA2MlG+VgGJX7Cq/JUovDb8q2mGCns8RYUea1NJz5PAntSw89yJhV4Sbiguj8c4jpBobiEMix
122bHqMkhPSxuzKlvcsdasDs8GqgcGzSMjiRIQNmFeCNu85wh7wTced8bQLv6qgP9WHsYQucS0Hy
3S6XkiNQvac8324We8GFTHcb7LEqBKsv0FBjjyb+T9VRfQh2sDxcDbK9dYLosmjQt+SOyxkql2U0
3alIpofoaB8UGye0LqcGEV7VFbsknGPHBDvyC6ecX3Lf20dBeJ5OwREFy0XvmedlyOk3tw8i8dDE
9bdqx9cTdw4d6mHAISRMyQE7F32IuzImEICo8DIMA8ECB2KHUNKFoGgj0S0ojvglDrK1J0YOTnOp
nkGPKvKkCEEZCcxS/aaGDAJEyHMNYXycVxsDSPDYie+II9xnDZqDc/Az7bVDMAF5a6zwEcWBLQwS
ty2snKbjZlyZ+kPaB08JYJe+Tu7gn7/AXmxj16LMBqExtAbGOb+jDvvKkPZ5QWJIWc/ST18yET3Z
mX1ZltNFTHHKwAGpYlWOovGKuJVWc02GEJ6KkhVSqCxktyPZDgbVWwLIPXYzwl+1uUlFXqJeJVdW
CZ2IWqPqeDKD7miMoDIw5l5MhheTFQHVDLPyylG02CUiSQ1vShZ5IaLXAUELiDeX0OLDPl3t4NSi
0INMPRpbsqJUHL5FCGWAKtU/VS4kxHUfo3EzZwp+MV4O3aAu9CEweDeFTbMZLlIO5MbXDsqMwj1A
DLS2H9raP6pZ6Ii21b23CZBFeZtIwU60qFgDzHMjbbIghTQv+sG7yCB3qFu44mD5i7DSOZL3yvKX
0gdPQyAqFeFlk+qvMZNVhHJjGuSOYXvIXHFfhOFTTOAwsGSP0xReUOy3Ffbw6uTyRjd65LfHXerW
O4GptTh/IvoVZGLXQARkWsB0sO2jbd5QkG6vwtQ/TxAYIFXm71UsNGxN6vbzixDzFVjNQZ0Odo6q
vGXw/ncINu8dGW7+00xDJjtOzNuo9LDO8zml1rBrTGf/CePUTCiYmW+rqSSv+iMk///vf/2v//t/
Xsf/HfwsjgWbpMj/lXeUPUR52/zPv51//wuvUL16/uN//i1dS9om9wzhGboQupAe779+v4nygA8b
/4FkI45GKleOTCRaOWmp2fva6SYewsTk2EZx9s8atHXbROLX81yp665t2icNFnoweWYYUQ7lHOeS
LHzgeXdV6+wczb7+vC3DOOmdasxyPduxpe44wBTfN4Z4Xzf0E8Bpu6JAZzZumwoRxdjxX9ys5CKk
kcscYjwxuEIiIlSiC8svBlj15+8DrB7BBobtSeGBPDDVI/5tgEPS/lrTGSHpe2OrpdNth/Im0qre
F+OquvJnO5YphKCnpifetzO74MOLrgzBI2bd5ShFcpX7qJ+51YB4/YgwgCh1VSVu1O1dM4XZ8oux
/qCjDlRBwoB5UuqWddLR2BVzbcxIprq6S6b8am73lEScwewKzTgBlt4644ZIRFKRykTRPTLZQCei
fz7cjm7Z0nMdUzLkJ8PQR6MXeAzR3h8OKsVTH8L6iybE6Z5hSqVtSWF4hgeWRj9ZwmUN20Ni2QVI
LpZMWmHw5HIg5Nqm3+eyXNryMHKvAeFEKqJcDVFLOfKLV2tYdFB2nBglQkAw3IiNKt3uwkPSbnP3
uR3PG9xEANM8dlZy/yW97FHxnHZnYHMXtnnrOTEMcRYUYc4XvZJ/rB9HGLblmpDNObqU6v2/rVPH
jSE7DNz0ujRJ/kPPuaAY7y4PYVgay+mGK8z5FwtG/6BFx5MSpSfHBGJ1smD8sHWssg/qfdfh8Hch
zqpf97eEILm7NlBJy07cuwXc6YGrES6l4vrzJ/hzxTroZ9tgLUwhcYhO1ortST1zTYv0bwGAPBDt
ozNM3/vZtr4YW8P8oKt/b8l6P7gGEujgUMJxr4XxuAUROqKIJd2jkfrhfT1QVT/NhVyb8yYlp3Rd
AQo9Qwlt2g5RlV1+3us/Vy+9dsw3k+9YtnuyesOxm6beLat9LzcJBYWyux9jdFMBSX3V7Y/WFFwj
Bh6PJw1bnAxwYiSNAfPluB9GmGksDSzebRhkW6vUlnSYIsl6UXr7FLE8C/4VhwrmIjvI8NqS3NKo
5Cnq/gsz9dGcezA3ggcwXMc5fSQ0iKo5Ry5iP5M0Q8AYU9RDl+GRifnnw+zpUFFj+k1bPzUSbueM
SRzlFckdYxvn0RY2OHhQk6Vjcx39L9oyLEO60rB047QtR6sn6P+nZm8UlbwJAwRc3aqYdkAV472e
UJHweXuGWq/vDxvH8oRhcqCxg/Ec3q/nzI5LbfJEs0+gPzxWvahXKCSK5eBRU1HlFYoRTlxTUDEZ
m6pCbLhMjX4JHCulHH1EwNeMPILObr76/ME+eC68C8GGdhwJJ+6JEdMjv2xLVb4WlBM1HWAVz/3e
Dtaft+L+2XuHEnfLsA2PjWSdeBVBNhohxJ6oDdkR/jXI20VUQGKHfDJ4anJHaeoTs7TlF9P8wXb6
e7u2Mqh/M9G6REKQi+O0ny2u0/7rgJYWtSVF3KwN56tT7gPfyXnX2skcl16cBrOTT/vUoT7Rtkhh
utGV9HVgpoZdzKiVRcZDWRX2AQKBejuZ0rEXQ08d+z8fbtuwTUP3KDd1Tg2WD0OwkdrpvKd4Pd1Q
6mc9yNbIDxQawzoMfe6VXmn9knVq7z9v+U+fiqC3awAjthzddi3z/YCDlzVc8tbDHjW9R1IEAbSA
KTe+tK8VHqGmaBUxl8/b/MBAOcqDAa5ruiau4/s2O0d3jCxK5j23dQJnk3vmBsXeG4Ey/vOGPDrF
0Aq2ymlDqBkKqnvmaZ8jZwxH7hQViwrWlM9b+WBHSp3jVaB+gYNhnZw2DgXoFFnk4z6IYR6Y9OdZ
aNvPm/hgxDi9pccRo6umTjZ9bYRoGWdmt497LySMHdnqXG2ui0y+ft7SR51Bg9WQyuxZLLv3c8PS
lqPZAUsQDZJ6qUZZVIGs8PPnrXxwQEuBaWX34VAbzkkrWQmzjhZ63b6fy2zlOa+pTVHDoFUKJPB5
Ux91SNAj1ABx+Tik33eotidpAqUGZ6HBVwnP3YoLWfLFEvjAXFJuRmSKJe0JXT/pTxyXlaYTMNvH
UNx7lqskS+qWFHIBdhZRqlbU3dod8y/8nA/7ZnPV5JJpKUv2vm9tGc2tW1fNHlxIf2HG0JI2GmKs
n4/gR5NlcQuAOYfTwD6dLBHmjgZ8e9jDkUf8u4U31YR7YlvXOlRsoEA+b874aDDVhdKVpuFYrjwx
D2LupQVrIoCezhx+dIiyvDb1VKwNAgVgL1qTNJRvfbcRCjnLCxtIbqLbIP3Ic66pMMyfW9QxnuJ5
BhBszLAjpG5GsQGX8nLRjDZMJJ8/8Mn4qPkWjov7w3HpscxOnler064yUKO7BVvbZuVrOjyIUZFc
ZF/sTePkOqFackyWGXc/rAH18u/n2waPkNR969zWg7eYIK4Gbdjl60JAu4QIAxIdvXUwouvP+/fR
KmOROVgFgifcZt63anqEt4ex7vZUA2+hu6+XUT5Fy88b+cjC2Rgd/GjT0sXpNi1jKzSLKmj3bVBf
d0F7aLQbK+tv/otWXKbLJFjhcli/74ooTPgFW2THVMaGm2qaPyTBF7btw56wdoUFaYJtnfbE7Iaw
7YKg2Qu1H22uItQRUqLmk9/84vA+WXmurTvYT52uQPPtYrDfdwfqW5QgJvZ/0xqoNg32tzQIDo1Z
cKJGrnn2+eB9tA4c07AxBS7BNPfEyPWmSUotn9Gj9yIoDFrbL34aPRiDz5v5oFOuYWBGKYkxbffU
lhap3rbs/mGvcbAuUv8CbESgwwr53xwNtOQBAXA8HYNzsrB9h7RUPoh+n+UP6UTE6r9YCm+uFdcw
ypWc03hRF5HzAzPQ7UNRP6qLmNTLB9OVX3gHH44Ym4dCSt3kunvSDyasjkhktXtCCj6HTqXES5qf
c0GmwCCg+8/n5+8e48kyqIJBt+vRHfatXfgXIUxNmrfoohZSJYiGj583ZnzUN3pE6NYQhKFOPWPS
XCPwAUB8bpDDMy9BYfheV1zPbTycGx5FuaH3szLIaXMU2ssQQMFVUs71C+rn0VpTiubQh4tVbnBr
CaMufvr8AT96PilwodEIAi11uilGxEF7sP/Nvq9skI4wXJMPW3o1vL1htPm8LTWP76+k5AE5F4k/
wsJhS/P9do9z6bttw3VFoa50uDz9AH0R6jpxtSGp6b/wLv40ZDTH+gXvRfzcfjun/3YXE5mp5ZVP
hK8Peqg7ZVBeeDoiLaEZfOXfnp5sWLJ3bZknlmycmqa1am1EQDu6N8KiXSS2gCZyPBoI08fw1IEO
QAJYGrto0r44Fd4W0cnAOtz0Ob0l7o1zGkOfomAkgZ5l104PIVI/FLeGE5lk7e0a/iEjXxDiyRYd
cAGYPylZm1tjSfn7jqjepenk+1rdY2ozPgAU2mio2UBpWf3o26igIFPbBpHdLHyvyM9Ijx3StixW
IXznQPaSYaEV8gCX9XNnjKD8uuwmb+yNsPufEGJOSHW4zxlgFJnLh2huuIFqZ630L6E/Aw0zPzhp
RrS9etA1FVwKA/iCnCXCUeDbNe2pr6hUz4s7ObU6KnEtDDRpe14HuEx2oj0JR9tZVPUCBLrXu3bv
U7ifUhd+1ssR2rDsShuKK6TD7x0dDd/U4YZMAX7oN3cOi88KycDl+s51AUXbTnqBZ4SueBkEZ6kk
7xik1ymqlCRe7sNWpwSn+dkm5dUktZ0xWrvPt8afa9WTeA6wVtiuiad9sn4SO/W11rSVjtSCmDjj
+mVM/E+3FNfHtkno6MJ0/jgtMhu+IIjlacKzy1UUds+zpz21si2XbaLf+mb1kE2a88Vp+EGMguPd
gAPTwQy6yEi83/RpS52Xw1XpirP3aBlwprpDEK4Kmd5YsFOyms4rHY1ENHeQpZ9Fu2n1PPjqKf7s
PMcXd1v+I1IgT/en3bVRDmlFCuagP05Buy39Ccwz6rMBkgNuu4qG/qyArwGa++BXUhLm7+w7n0rf
sg6vnZraxLkDg5qLaJM64evns/+nZ6KeznJZYYS4/wgOJhXgLs74CfrEZCmj7Ehu7vbzJv608++b
UO//zRiWsxU2jUB7o3P3wqbA9Rvutj1cfN7KRx2xTV0S2jPJGZz6Po0gSEtAcdx7E5oIHXJyYv15
C39uFPIeQicZYeOS/HmFGMMadQ6z31tkCfX+RYVEJhIRn7fygT33qGUkS0beVXJ0qMf423D1BUg6
gVN0tMUPhcew0k0V78HWgH6syEG+DK226inZ+7xdtc3fG/L3zZ7MkkHK3i+s1jjCYgy6ELegvQrN
GI49fUyuZr/vdl3ZiScU18yj8PsvjYRzckXDOBAFYP7E20HtCjXDf+u4PxvdIINkvDIz2HInX2Dt
pjZaw1qnHadaSQioLTPBlwWFAKKfmyLtgv3guuLCiEEV4klNGx8SDkBVlGGdD7Dvwslag75oHOhb
zrK+FDeoKVCM4ra3MtfQ+QBUnVDZ5Gt3GsLfS+TrxlfqiP0nkbf5SxqDYvFzGlo4odTuIAKboXVP
u31lhBDlwcuE4wTZSNQSazUIWmPLyWVCw96/aFZJ5sQa0v9H2nntuHEEa/iJBpgcbhmXG7TkBoW9
GUi2NDnnefrztYxzvNskOJCPLmzDBlzsng7VVX+4nXjLbJwxoVmVKS7CJTnC6vrQaE967/WPoxFW
r1Y7N7f8TvPRUJx+M/kRIKAub3d+25IjeW5/02scacgqmQNSEzhSgCSuXq4vA8258Bm4xl3PtDgY
DE1+6I0c5UhDN9aD13jBuhm1fdlnP+G5rFFJetJr76R1YD3HQt8bUfOK8M3fdo0yruXXN32EO1+D
0HfkKpvYtr213fdfY4v/UaXU3SZz+lvVmWrsREr8fnrEX3uB1kVRcUVV8yEt1cfCHJ/UKUNud2y8
VWo2b5mO/LjT0zjmRt734cynVpluLxXqSEGEdL9VYqgKzBXWv48SRrXRhuRXntJA1qvpzetnbVcn
xoheDTCTkMxzbxpKvNZrbryydYJtNaqAfOxyq7qQo2yoX0p/GhAtAT9loL9VobDqBq0DuE2j1Nw9
1ANEdc26TR18gfxUO5iTDtTEM8GMgntECi14cfrkbyUFPtibT4Y7307+uPEja2s59WsALeLQNj2q
u2harJ0BMz1+4g5Rr8c6ad7yqKbmkiYvjdqgCafGs8hAhDJ3jAzg7O2bqDiUuf3JxfPZ1+FdWRPe
N/zqWh8EOB5o2dzM+1rxDqOJrr+tfAdedBra/C+nwmmrMh9ypf+eTuioD4b7oLqzD3OzwIzTfUzT
8uhWzqdemb+qQkBryJJnxx+PFSrt4+TADjaAaeOQEVUvPhxAy02fCmuGu5/fq1a67wgZuAF8Kxva
mBpvrdzd2Thg9mhPGUP0bAXTX55vHebIPZiOtga89RorMwQCzYv2bpDMq97AWbMob4Q0rmuPe0gi
2wzl7DK1W7jyOKOoMfBhv7xvleTb4NAEZ4F1Gz92gflS7IFV1c5QQSege4OCnyCdzNLzQHmbxQPW
M2sjQqju+ga6cI5yN4AAcE0VFIBcWGCpq1HgeMMDWrQuXVqMze+dwl5PiM31Cu5us/dtMNKlLOPC
rqVCq9PfAttAS1V6Wpq+F8AkTIaHtEPBSQus7DB1Qb5GmATap4aIkZbnPm+5dLwb9Rp2f9UUCxfk
eabDmwefOXF1URaQT44wTiAugap/qJFtOzVTHT6ElhF9Ltq6v+/n2rpX3KFAb3vOP1+fdHE5SZcX
rQpKHg6XPwVdKYet7RrRlKgdH7gsRc0jRJRjs3hDnT8iuaD+jSJ32Bxy8hF/ueGhc4oT/3DKu+bZ
9PEbN9y97Q0L72N5OimIg5ThWWjookglJ+akikYfpT4uElaz42FOPz5AOhI3uBlTi7h7jPX67c/m
8Z+QwB4oJtIskXOPyqwypHtC9XHSbTg75TcbM1BtirCyif7+/4WS8g3TQ702rnPO+zlp7qM5KO9S
GuJrZcZliiPeXCiHyPkhUDbN448o+Yls3PiYXTSBFfWzXUXod2f44GCcGm6uj0jODwVYjlyZJwdZ
oqvJOx+cOEhLrY0wSHYxzkqRdiSXpBtqhgu5mrwQf0cSO42XjW7octm8SmJcOzUHKUuqSVtUCAvk
+5TsJjSDQ2lbCOIbQ73w0pe3mIhJWValUu/o/HDpgOmdIrQTtIyOlMuEOmHXr7oKj3Q3gxSOau/1
ubzwtYDmqR63g66ScIsZeJcL9rCg/KKMihM2Aezlee/X1kKIs+3FgER3U1TGOK/kEEXUNkNXmCnM
EqQIQPhEP/G9+dHCP9PdG0Whb399TJe+2vuA4ge9G1Oau31tKVZ6hPkW4aEi4MtIygkIHK3J3fVg
lz7X+2DSiVhkpjJqmIQeHYCUzVAefDM6DBZ9HOSi0oWRXVr574L9zuzfjaxBBq92Wr881nWfAsuZ
qq2qdNMDj9pwe31cZ2ApsQ55FbEMwZiCnJHWoTuSsTptkx4TO0a3TYvgag73hpF+EaBjG7FeAaoW
5BBNGIRjCj4kysLkXv4R4EbFPW+CHJAOEwWCk89hpR7tZGqfGp9He5rgHeHZL0NPj0fBF7MQ0LX2
VxyBHU5mvXr0PL9eOHIuLCnR2AK7youU0oo0GRAYTS33guwYNMO9mWKZ2JuQ14vgL9XrfyDS97gw
+xeWlaF6dLfBE6kAHKWBAwOck7yKkyP04OrOn2qXDN9Pd/CHC3Qs9PC76gOb1eaw/R7mYPMjd6ag
VffToYASBJC6bL+7Hmj0oI/bb5raDX9+zpNiiHeLQcePqfm4yxDR70pTD+Kja9c7NdVfANT+XJiF
C+sdeBO9S4fWh0dZ52OMwFHAGkBVOEEitZGr6Hke8qzbt6Z2h5iHUJUxy2gN3nsHf1yFhMSWH+of
Qq1i4afIeR/bgUeaZwgQBW1sGUFhUV1F3NJPj4GZeNusLr+admLf2rE3wW/vcvjp47iLA497Vt2H
Wu0uzPdv1NT73Ov3L9A94BtsPBqs0pJAIdGh3J1lR2NyeTNWxwCIfapgwl27L7z232yj4wEc7EwU
RawKXnUdoD6LPhPYHAclti6DwRKNh4WZER9B/l0WVXg6y/Swz9DdZpbBloh9hKaRAsAxZ+umyAyi
yD/Cf9BrVJfnfv7WjdFJNeDdFuNiQnDhEjMEWEel809G5UpncJ+Xdc97yTnGCBQo8LxWXmuX6+vj
vLQjmXuay4Zl0eKWpr8kpaHHkqVHP8YkWIEOiZF9Uj4W7dhvY1ohp+vxzupT4ntTLSR1ITVlf0kB
cwRtTc0P0yP175sMNbjEgnCK+NMIEcUMkNz2B+/gUhxf/qiXNh7EAEejPgZPQG4QR2SIjhlE0HWx
lnLb+WtjN28TyhjXx3ghNWA7gaBQRSXOU+XswxmHKc5CldRg+jojagzOC7WtFrtDlLEH+xZTtoXP
eOkkJ3HkOOFwpa0qHVsl9ih5FfbBKbOHrSY4V2r4qeC80MccBSnk268PUaw9eXfwmFEFDB70lfxi
cpUutt2QZITH2bM7Y3qboFkQ2M1LEg2flUA/uWb5LAhu1+OeFeXF8gH5asJ3cAGonA00D5TSqRFF
7/XsMw/JQ4P/uJdRIPDjR19Qp5FtMNDZ55G7n5avbrE8pYHT6sUNkKo3aEE57YvjxqOs44XHuYZA
PpFd4wmS1Q/TbOrPRWlUey5VyPKmXX0yZpTCOzWzYRe76o/EbHIonK67tKUuLGug9Xx3fpjt0Yn5
eJ9g1JnYCsISR8Q81klu/QBuDd0fG+cwfsTYCmNluKFK/zq65Fcp3gCx2t4muAMpXvMy48J8/SNd
WP+mK4gxwOWoBMq5vjYnbsa1Nx9VpMdCc5Van3GOKGOMS1oHaa6FNXHhnKTfwsSR0Nl4dUrXaVNl
CQ5BVXIUarya3r02Ln6J14d0KQb3NYQMYDLGWbZfpkkx+05hHTO9eg5977ufNdHCHr70Gek9ACzx
DN7tMnnJpjvg5pESHvum3GN48zD28xrDupfrQ7lwVDAKblqQUxzDcoZjJWleaPk0H/sBr+HSyX8F
AdoEjtPFNIn01xpo+f56yEsLQrQ9gBcBMCWr+rhAaw/bk3rQ5yNwLTTNlAcD3RoF+qyB/kI9Fz+i
cWEJXjifsD78N6L0WKJtjtEnRtXHGspfMvaYTNm3WGHf50mSoaQW3jVTvFWHYQG8fuE6NQXmUYUF
YIJil45+5KrbwqdXcKwtGzNTfTPHyePodoeUatb1Sb10FFKHAK7zmxkFSuPjrLqt6zthW0VHf4Dn
LygPedfuC65SQeYVKVOOPYggE5voPECV/Q9z/D6+2DPvnm30raNEGZvoWIzzA2LwOHUXBxKaTdly
MmKwnQIjXAle/PWBX/q2kKwMh6wFnKJcvpicpHYpoUfHyY3u6nHachev87S/bYoW9c48QGTQurNh
8V6Pe2kVG8DxeD7amgEL7uN4my4L/BQR3aPg1js02JtOyOGiBE6ibrfOoz07C0CQi0P9N6Qh0vd3
Uww0r+47xN+PeYhYhOOmKBEXNFScz4Kkig/cXZ7D13KUr/+voRrSkarbRZpoPkMNY261qDkhjHan
0RgTlHIvSG8idBOvh7w0VFr8lKVsSt+q/FXtUsENQuNiRV4Md8js0OGXLlaRIyr/5P0591YTZ9+v
h720YW0QdboG+t85e34YKeoCOFuGR63knRVW5L/xUKn7Ibcz4K7VCJ/wesRLx7zNy4JsDabqGSxa
A96RZmCwj5Vtf5on/Q0uzC1X2B93gkmVTBsNc9YPJeCzMl/bDXWJsDfrdey+C2mKcHQrcf0/GzCH
KXF8plH32DnaEbe3ha95eZD/xpbOBq/uoGYVAWdTHxwsI/uFEt0PQTX/D3PJna/TL+GNJr+kqxLw
xjgwl0jsPJhz8SS49jEI0OthLu18WhK2DcWAI1cuzaYhQkmaGUXHtKlva2M+Rp6Jz06Zf5kmi0tz
3BRzs1ArubgwwclCn1BxD5RPm4GySDCCZAOGhXRXm9P30PcJnV2SnaWbROcYkZNa0o7/jSVv96ZW
pyAx+Fpq3R4tXCyi2N0ZvCIEGV/Ie3RIn7tJ810I2/sok9d1tXDiXLzN3v8G8RvfHXVDPppRazDH
eHk86IV2l2XtZnYcNPBonePBgSgDIIaymbZuo30pO32pDHmpLMcZ8O80SIuWNvoMpSTBX2d20U4V
ItYIhPHXAAlB2ygO4t/V9j0GO+v/VovhScHpR8eG60Vu2Gh9l9vMAot51t3NnIbxFg4NGr8Z6jv0
yssNQfPNZHbVoa+m9DREf0wQEmcGL2Rq2hyI/Bbp4M+9TPMbqEnYmOE95EXop4I6T4ZFKvWl5e2A
GwKjJlpiMkBXz4Kxxa+HLaXkt4Co91k5MNzkNMbGwoF7cWm9jyUtrRTDhRAnTBKV2t3UlvOQe/6d
SNDyovlUB82voet36pjedPl4xw23cHpcOAstklFqrGCLIDVKOaEdUUZ0gpnLFDFbLPA2alIcjCxe
SIsuDZNOhGCNU1fmGpXyE9utIi1L3fwU9K/I9yJ8JyTukOSFXMaTGg+4CTVwbH3HhQkW+0I6PoB8
AOTmXUTaK5eRZ8MflKw0Ct7k2KvMZomZg+L7C+O78G4RbwdyegFforby8YCojWwYEitLjhgCQd7N
s7uM3IeLYe+Z5QtNzoUr7MIK5SkN4l6nk8npL322VNGheaYjOnOh/cVxsUZjxShR9uApfbUwgxfG
xl1JiQ+ah8HLWUrl9docHJxagiMYg1uhOlXhgoQ6ob0FuPlC3WDhcvn9NpA+Ga8jGmSgp4E0y/sc
d7/OGfCdPnWVG74l3oQ79ugVOLXkjvLsKvHgIzOs8HYxQd41gYFdUu9V+Ze5G63XPhJAoiTquoWb
6MJK8jh5eMeDkWPHSPNAk7CMk7lF65Xj8YcSDfUuD03rcP06v7AhP0SRVtKY9DkeSK3y6NuomTmd
Zn8y/Nbdx6kWLKBjL2S1H0KJRfbuVsOkKEeFVA2OZhbdYE+4xyLisw/MZN3l7vcIsNkqmccdVg9P
18d4qc76IbLIad5FLrSszipXD4+4cqMQgS1UqQLnGDaugmpr8Tpk8Ylq1q4qsy/XQ1/6iLZOngRO
nrtErmNo+OIiAaC6jya+hDeFmjioiXvxwke8dNzRv9Zc7krBmZQfDFFj5iqSEu6jk8THwa/xg3f1
XaY0O913P/V59YI90O04Yv+tVZsxN//8PCIjpGhOL9Hg2JPWqq8m6Ev6+XicDBtF8PQ+TZVnx7Ef
Q2EdXpVLp+ylMwJxEYuCKxSnM0otfnoqRj+W+9j2pb71zfrFpM66VlCsmhHRCuslZPdSQPGd360g
VEZyEOdxdGxRz59V6wjk71Ne9HdJ2+yAG+oLh+CFJSsqGSq9IMqHoufxMWBcpAFoNRIg3yjXgM32
yL2iFJ27+tvo2jckh4/CLAEe4e76ij0f6YfAMjLHi9TcM8QuRY5WCK7Rfdvb5W1s4hGwRME+3x02
ICbeJTbJHhUMadmAaMqVIc2Co1rqBlq0bnuP4Wi+vj6iS1FsbC6B4fC4PeM/+bh/mnniKo9mhG4m
lpLRRgXhuPTFRDr48RoR1CdX5zmLvpPtSYcMJjnZaJsDgD9V2egxONY82g0+Vu1t9dL51R0iNhvm
48nSh51tzS/XR3l+kL8Pz1nzccEEqKk1flSHx8gqPpEBYv+AgKFdW0tE0/Nj3BaQHAoFjJbtJ6XF
wzA0KfxV9xELwlVRUu5hhfwjMVxnX9xIaClfH9p59kFKBXCRfWABmZGzHR8V2lkrypEGS3BbGAi+
oiqq18VuABB5PZS0+ikvGKJWSfHj91Emo7YyrY5AG4TDExaiPzQDw4nBe/QV42sA9S9FAPx6OOmj
iXDoHZigwyBpetwTHz+aOWPPY4WD/4RO3o/QmMBi4wWg+gtrU5rA32FgGPJq58gkGRajfnd6meXY
KoqOPJruxWvHCL+TBXctUFQh3nd9RPLDkVjogFGAIGXRPS4lKdasB2aIE1T53M71quiENrWi/61T
L8u0ZyF4HWnKWuTdgVZtI4Z8Pb5UniA8ZFc4qCrlUDg4cqkAw3akaPIofTbUHv47aOoHnozenVcG
gEZBG+zbmf2JidhSW+TCyC3+UGBiguEByc84z566Ea+i/Jk70FZnxNMPfWlvc/VzNR1ARgH9dr0D
ctB7FHE314ctnXEM22Zj0Htkfwh6tLSQ+tJr/NpRgmek1o5OACx+EZ1wvlZFCKARvDwukG9ogivF
bPnBc4zA69x8TqpD5Dhv18ch33v/DESot9FYAgx0tnxyJTILM/afAFMLT0EnBFtNdoOl2WChbTRW
KK1hdeN597PdvsRq8XT9F5wvINjFSJv85rCSukkXb+2h7Uu3FxOt7GeSf+ZbWn2zqadDlDxOtrtQ
1D4/b2hwicYgxHZAADKrfSobmGrNlD7ngFJHXONTG488lfXprcQ76/rYDP3jHcXsOtQXoIUwAhFP
GpxVIghalX72pCte/0UPcPwt48n4i95yuMeFWuVRrKMF3CNCOZdR/TyOyL2bcRDewsJwUd6J5wP5
gbobqtp7Barmb0nrxy3SgvVTnzo5EswxtD27jB9GL08OloIaLQ7ixrZlsp+8zLR3tUKv2h0tY901
8Bd9NcI6SclhZw1FMC08786Wra4iw6VRW+YKoQgsnUeD7QzajEPkyU2gR7aFdd8Bl1wZpfX39cm9
GIhJRRJBNGLkW8oJ83lymrp7Sv1khKYp6g0FxTL8pL2FQ+78qIGdRUsZfj+D4vkvDaoMMmdII3TI
w167rxrvXm2M7Wx6PwOMjFthcxfku6E2t6DEESIfsbhyl0o5Uh4g1hJHKepMIADEdSnm492l4gR4
J7i6Vjzlefs1BCOVR9rrYH+Z2aE9OBaDa23MltQXz64y3K8BaMFwoogPCVk66Bx8U1O/GtQTT+f7
RnG/lJaN8YKLamuQ2T+uf9Kzs4BgFAUcmxcGCp5niDCqArXi5MZTlZavhjBorYHrdenXKjdfMcT8
Ug7zQsgL4wOBSLpDUmAD6ZLGFythruamw5e1UCPOoszeY2rgbet0sHc6ulvr60M8O4CgsyMZwh+g
VVzc0lecEAUuMafXTiA5tFXu4iMX3wx1dCsM19w/y1GB1qmuK7r5NIU5WeUtUpRzMUWq0T3ZPY6k
VjV5h4ybGFcDuoh/Oi7AA3BkBVOW+ohcACyMWPHhvUHRT+v80zjTPEso32LN3Zu7smybN9WMEOO/
HvX864mogrTBOwDkgvT1NKNQo9LWm5NmDzViuV+49lUMyIW303+IRMYveBrkkHLRyrUxpdHq0Txp
lbmbu+ylNNyNS01XTbsFWOLZRqdQK2Qd/jeUyD3ebfTYjGajMD3sbOtoLyooZG5rTDpskkfhzVgP
P6xySd9BF++Vd88p1oqIymSqgoTKdH6M6iOaVTW8CE9BE3x12uqnhS9j+Mt6taJ8KxwfvEmLt2Nb
r8VPEkaZEya5UZRuUsSoIxJMDbz22upGYD5+Gv6tNcjjXf8Ict3l7EeK9fBuajLF6cxkdLJTnnTO
vZECXjXNPD0UZaqiXl+U942ZTmjpO+p29FVnNcaljh90oW6u/xIxG9dmS7oQFKeBJEfafRocdnHS
7X28rpXEWlh1sirSPwOmREozFUqjKuv+xWo+jqGOOjQdVew6UMLYaFgMrNUo5sIZSe0VUw1wL0Oj
71cxKTRNEnwj+jWLBbPBuBxfwBPke9tU7McU4PJdrnn1Kc/M+aGt8nypj3U+L6IghWQQj3+ThEl6
rOZo7dcwvXSsLqN05Q7WN+7pN03vl9brpU3CqwfgOMU+cWl8XAnB0OC5NVmIoQE0VKEkoIrEHrGw
GBGGPbyJaZ9d/+bnt5MOfQQJHNFPMTl1PoYEA2YmRViVwAvxiIzwt5qxsPqkB9FtYd/gu3U93PlU
6lT3hMAU8DLHljfkHKihbQxDe4LnqVm4t/O6eroeQi7Fi+XFPSskhU2SYrAqH4fkKFNVV2qjHhPM
sBSsUf3uFbV0zDrsdaqiOG9Pt3QM10H0l+0d0qpHiT1Z2NTiOPu4ldAaYYQ0mvkbx+vH3zBOug42
1c2OtaYfvGQ6zTVuENcHev7piAHsjzoRMlpn4mIplnlDj2jZqZsH/6VPZ2+NHhSWoIZeKZtSDfUV
Hhz6U91588Jpfn7hfwwtHVlBhKqSizT2ySjprCpBjveahw/HCGroXu9QGOEzL2ETzufUpFVF7YHK
GA1VVboXMYbI6jHO7VNctb+0zP+OceX1GT3ffwBi0DkXaTFoVFkmpop1HRZB0pz6CZUQ1f5tyOvC
YtZvQk0Rd1SIren1mOej+hBT1z+uFIgrulKXSnByBx/HaSt4KzEguR7jfNd9jCHNnF1Z2aggTn+a
veTWtdJPTRpTzO8Wpu/yUBDWQHeGR8VZOqHQqNCanJZziok17ecA+6T/MpJ/Q0izNWO0NNvdXJ/s
1n5rK+BiOB+41cI3ubSzxBuMtx6qWgiWfPwmha71ll+69ckSazoyd0Xf+etSxTJKbwYbIH0yrcve
+/5fBvd/YeWquTpOrMteq0+dijhCY6NVTpY0racIvMb1UJc2sIDfgJoC+Ecq/XGEvdn2Skdr8GRE
xa1vo4tga/4zgm/bEZ48HPVmIeCFtaFr1M+pL9FMP2NoNUPuDw2KFidTact9Sb59EzTV9Pn6sC7k
UgbaRzbVM5515lnhRVVxTu2NwTu6fX/XYdUGjLO8nRBGa3DbrrzkGaJmuUbMdRuq3vcK58frv0Cc
fNLBz/XDT0C5B2Kr/NorqgbUyew5YI7zpyQPPid6yC0UTBQOTXQ0r0e7sLGRVvE4rwTV9Uw/H61m
ZClivTjhaIrZELZzq3iKbgIbQfs/jkQ/HbQATXVA23L113FCaywsxTl2WtfhVqrv4Zwg7ZDnf18P
dGGhgAh1VI3XnZA2FCv3XTacKF5CPUdrj0pnNTed6hUHH8WRhTbyhYkTZANR5hUAarn2ETuq4iSV
6hwRnAD3o5Xmp3qIgkM7ODiPXh/ReSx4OfDUPUdQHM7WJK0Uu6s8zT4BttDuCjNID55b29tO9dvD
9VCy1De5D8kAMag+ksudlXBHzZyQsNBsIIqtkqIS0f5IPTdeZ65bQVJowgHLaohVblHg7Fp1/b1W
1fFJd5rmUDtefpOHyHcYSWxtFn6ZyLqkjQF1h2sVWTIqLjKHZ1RjHOr8wj5qlaG/Jchd3M6qkMlw
kmaH9uoG4DFl/b68g+EXQOTE/wU9inhhf1644qnr08Rjz6A3KQNDqjYCoOHpwykZyQDnUzQ8R/69
jSNngKyH5hx6lvf1oZ9/f46jdyHFin+3ovEyq5GK6P2j4mEcaJeDt6mb5MtQhUvHwXnhm8/PiS7A
kwJRrYmf8i7UrCR904O3PHpF8ego82M9Izdn4+eo5vkNJ94+VY17iHjduqvM1+vjvHCnUJeBSMTO
ovAuV4Eco+z1cA7mIyUTsmyzGrdxhmUlRJlT7CLwUfVLfFvz/IFv8GDiKQkPnjmW97Fm63XdaKF1
9IChYcOkjlisjdO9ZRfmdtRKb+0ajYW+vmmurWxAWzEdxhQB0wmpmsAr0LibjGRd61p5KHoUx+iA
4p4MX2pdVWl6iBHd2aKBFB34ePauaA2cors+WReWMf/lmdFwp1dVs7e02sTLJcSgSp3gOocjVezK
aH0EjFTnPqH+gkUj1kFbM3W07aBN+iqx8/w152BHZC5Q10ER9398ytHJEUBlqrwCBiDlMW1dTXGV
eLD2p1B9TTCPeKIDUt4pbpgtPOzO7z14nbx2qLWYGkwYKVTvzXUd+V16QvjpNS+qTQH6YGW13l4N
m6/XF9r5FUEsAbbCBomevPwQKG0nzbMSjpzaTJ9bLXzI5uDmeojzPStCcP3A/BPlaekN2VjjkGUj
UD8liMKj7gfODXT28TZInGLhzD7fNoSi1CcEvcXlKoWqUUVKhsrNTr7ebJvGO8TmL+DCPymcKkvk
4PPElljUvSkteja9DOl8yLvSSJqmSE6TVx+GeXjTIbPEbfVojsazTuUnaeo/NATgSiKm6KLyHKaL
IkPQWi7USWWUT+m4a4oj/korc3zIpxuwtj0mwtc/3Pn5TjRoLKKyzwtEPt9pafiq2vLUKYbAClfY
PWE2PWMzG032dPAqPcPWtpu+RCB/vrpxuYRsP98HHEg8xsnIxI+QyWAgEtNmHFzrqGq4fwFO/WY3
3o1Sql9Tk9r49cGer1JSPg8o++/+gitXitH/j+PK9I0TRs/PY1Fl63ayi7WqxU/XA52vGy5dXfwR
5j+aJa2bwQGR6s+eefIzM11VxdEL/8KHrMMjsKqOXRs46yEv1IW7+kIlh7DMJSe8wC/Ky5X9Sd0b
m8xjSUV2LnpMLOK1oXa3bvLWtvO6LW4V62VUc3yDo4fO+15OC8fa+VGDfje5G7k15ZozOn/p+fZU
6bN7rNFrXXnJ8GtKlronFxpxQiacVzN4H1avDDcYcK1zoqqywIXlhzaovlV58T2Yq1OfZ/dBVa0R
D7mZEn3fV9pnsmKayVjpXv/C0lJC6I9uNfuF0YL8AyfzMXNwIqdKxioNjkaAHWJ3wkRcz/7sUP0n
BhU50WzgwSLfEVqslkECfOLRcdJgXdvpW1MpeAwsAY2lE1XEoaf4u4Ei4Cryieoi9wZ7ep4fqQhj
Wmvm/ibiqljNXjtsGwMuq+m2SzUDTTp5fo9O05G4IO0Cli433SxHG4NQyWAbNCFqt366Npz4S1b7
f+MgFeNRb5XrOiYDSXoECZN4Lld5a+qroAjjTYlkPUKCg7UxGsTUwGbn66jXnTuO12pX1OpCQ1ta
17+nSOhyCZgntUP5xxqoSfso34GtLPDsHNBvTBZA+pc+AgKmLGj4vST9UkKAz/w8kvo4wtetXZVU
BHGHhKC6sG7lF8/vkYhkAMQo8n6mHMf2olElzwqOjjGg7+yM1l1RNlmxzj16dCp2obnv484dmQmA
hTfTGgBjeCAjMmwnb73Z6DaOSyJ2fTtdGL0ppKdIhFWhBSH++7tEPNNSLVJLtlPp2sfIVfeG0czr
woyOSYcNTaQvFD4uxaOSA5ZVXD5nFaspCF21KkOAe1X4tVTVOzTU7+PS3ITmP7Z114d3YfnQEvm/
cHKlyii9oU6wKj6mkYXQBKZN6znqlnB0cjXnny3Fo1noIiD+IM9iPWaBF7SMKp7oFMw620Yr91EQ
3TgQKldqUWxrUY7w0+mhgl6w9vXh+5+PVNx9jsb5fM4/jkd3Nqoi8h/13DxGvoE2aLSAe740TE4r
wYdjzUCGl87eDB36RrcC51FVA21rV+6wiXCxPs1dhHhi4Uz7zmiHh7iDcZymyasx2fp9MI5LvP8L
i8hxyKpFfnjhMTU4o9rOvq08Gp23owh6ayPCvEpqdWPnyklDA3Tpgr+wjoCAcLOTjXLCyRd8RaEx
ozOiPY5Zvy6t/N6sJxd98eRNNcIvyGT8HSXWjTM7OytW12qZgHxr79XOJxsotn/8pWm2o4oN/I0W
nHwLa0mX92GehkeUrjoUkwD6dKmzvx7k/JpFpIn3Ec8ysgpAjh/PhWgIUrOca5gSg/kcFwHqqdpJ
mfyFw/dCGJFwa9RZeI4hEf0xTAAx1ComG0Z3oqmftCQcD0FjmLf+bLs/r4/ot63Wu8IOmxSgHao6
v1cvzUQp1tAlvo8GlfU4tka2STOjAULf+vSwu/nBUOByRlkX5qtKb1Xs7Urve6824x0OvJhX23Wx
6rFnwkbcwFe787Q3bitaLrqKEaqmDqjnc8KvVK39GZt5/DDTAtpWYxmDhqjKre1PGLt5GPjirZDu
eeeWGzeJspsogiURUge671LVO6BgET9EdawA62/mnR050zYI7PlXUqTxOo2i+JOhl9ELFYNoV/dx
dbg+S+fZAZYKyMgYEE/hYsNm/fhFyrgIUdSwEInww8PQ1Wgo7LL4uUeyr0l+NSSXtv4tQbtPq3+g
lA28eJNUqN0768S+aTQ861wTjuRCevu7IPTh41EWEN0aoZkGIFNu2Yx+4g/90MbHwiu+OR05aOOF
2iHAJ/Vu9Pp6bQXo3/T2FN8XVGV/zmORCQdrx7mvNKPbRV1iHhDyqHdN3OkLuEZ5FeMJ89u3Fe0O
bDPOagqDn+k57uDjJ+jURElb4VWd7Eu/1RY+z/nJ50GCQ1lIiAwJEbGPXyfvwKp6SqY9hj7Ww106
5A/T1N3NgYubabTvqqFYwKienXwuL1TOAY4aChhn2geZwnVQVeDC09Lobka6I7txLBbatGJRSV+X
EjpNFzBMwoJKGlbsFFE8qCWMuyCMV4qzt+wHD5WQJirfUB+jf/rnOT7jYoOSU8LNFMTCjzM5O5Fm
CnYEDAJPX1mTN66oTt2wzL5e31Fnn4wGMJgMQP3w1IERiv/+LsNq6yzNg66HEB8nm1JxNwVa6XFn
7sM2/jbMCFhfjyc9gV2hfok2CEcqKod4SYrF+i5eMIQARNH+O5a9+Ro7T4kRrtxQecxdtiiKbqGz
cDmerxCOCwC2UPFhunJpfAxYo9drdIEVH1t4UJumrMr9WPjFwk1xMQrdbsrFrBK0Tz5G8QZUY+gU
xEfDAhGl+uHGSdJ4e33upKIIc8dQ3gURP+Ld3LV6hw38oPjHGsV8dzJWs2+RDINOXnp1XIwkLAz5
THDlZGhRa1NryhMhK6QqL5byUKbOS2vdmeVCzna+sygMYm7AQw9gJ9nbxxEBgmxr3zGmY1V36znz
n+kQY0penDQNrSrPZTrDZ3g7C2n+pa8FOQ9qBGU8UWb/GLZF9T+OW6SGijLY1OEXZ0m9YymA9KW6
LtL9VCFAkA401u22uSutql6oS5/vXWZPSFYydchDy8T8XCuGZMSW9qjr0w5JjQ3IQTSEugMIp7pb
qDpcWhI4DZGfIN4MnVq6edtarX3LGWlL1OnKTrK92rLI1XQd1drm+jq/NHsombk8wn7jxaVV0WFs
WJYdoZzMXbV+9yOchiUExPk5pAHb5mpEWZw+n/xy7yerj9ME5ffGM27M2tjNQYeMBejFOtvM02NT
LOUIl0YFKRREOs8CUSH6uOh8Pcv0olXGo2tUv9K8TbamV2QbRMX1uy5JlTueT+1jPATZevAUZ+Vr
E+BtNYWqCppmj7WjezeHybyQHcgTwRQgHE0Xj8MR6oO81WfLQadE16tPpTukawRdn/iRd5DPDx0u
f0jnISO8aCApz8XvoIi/gGGDbAhN5+Nc2LYS8XnwiZ7wyDZGZ1p1hbHE27w4MmHsx2pln8sgOTVX
ZiNVjOFTrTb7tPGK9VjnhzGyvVUblE90LsHMGtNSNfnSmUapBhVrcgaER6SrOzTH3mjqaDp2mfam
ei1nmLHRTApEWTjjQhRguqQFfrOv1fjH9Y0jj1hcEMTE8Y1mAatauusyxRwmsjKWmIoCc5v0u9r0
t+TnR1VNzZUaxq9TmP+8HlT8Tz9mRwS1YFpgDYAbkdw7NLsizXNvmI5aP3wJw/ihw01kFZfqUgNY
bsv+vv/eRxLDf3f//Q9n19EkJ+63PxFVBJGupE7T02Gi50KNd9YIkSRAgPTp3wf/L3aPy1P7XnYP
uzaNkPRLT/B00LO6XNTZDbSfhGTOL0suuu2InuABMwlzA8MTjA5hUyEpiW0OJcH/x7viAKPxCtAt
7t7ff8EwmaqduVLnRYud25AjpiEACg5fCRL/4UMiCVpnPmj5fW4jh77gU0EHfYbebQvDCPeJc7Tu
zfybGgISaTjFF1azfJEq/eFLWoj564WAjBD1++9v1+jGmolhQkaot9UdTGbFpfBDulej/xWH+w+H
xEKfHOUA9ismPDc7VQXmZE05V+dQLR76yADEuOTBcct/SOXEbtBdDI9d6DSkf/+AtxcPTshvz12j
3C9bqDcpfFl7qc66nT4w8t5iVvAV7fIPkRLwAYBykXWu2fvNMmLQIjtzVQ7uuK9T08M17q3KOYZV
04gXUmd/f6fQxo/+5QQCDQIpXPDVAJKFVO6nHvHYhbyfOdHXipfWXd9ZBLZ4RRBDWIXAFrDoTu5Q
oE6xavKjoL1R7srZbJtYU6/7ZoCjlhWjIvda+uU/s/a5xmTR1GFW1f6cGe3qtuJhHL8JF690o8In
fYZaFbgSaU2bkuo6ASRl/WqqSWstdWw5zRDNhLUxkeV8D+Qc0HeN6F7gLzdUh24UlZ+imw949uL0
3oZDUThbwHo4uTWUSqfObjaWB0+6ocj9Iup9Ur13wiAfIoRFD/jb6hXv4eik6MKstp98hQ6m3wO3
q3WsWT2xCH2C6h6ae01c0sF7gGuhfJ7p0EcupeODbYkycRtl7WZTDqmyFVDpvT98QLOB7g2r5C91
JecMdJElJoXVP4CH6ESTZXQAoUn4grYACENsDq4VQ8C2jbC9O6OdfYb+g7STaXDoE1dj99CEpqqi
wjGMTPnhuAN6x4o5DGHLGIYD4WOPFtNFE0Z32qA66l02ZehEYZJAm+qLYvnmfKMtB7wOait0ggEw
AWzr982/ogWpRfP6OpmZJyGizUMjqmFY8cU9cnO4fz4HZSVSOKj+rBT8m+c0UJCjSntX4b+UIVI3
V+CQjY1Ku15HkIvY++ZQR3yYvhq/3ap2r4+G1DBC3ypWg5nBzdmr/LoaG+a3lzIY3RhDIIBNzFFs
MSXLRdTMi39v+Yu17zSvMzLP1s5mskiMYIJjIRqJMdODytzO6CFO2U/x6JHvEynIF1XwH74E6m0s
DzIgJO6f+Hp8nlw9S+faE3rXV+2ZW+6/TWn/t9tuJa65P+2TgxWjhdbw7x9irprAhqMKVNRnXOhu
4VQZkC4i+fv9c/sy61MAlsNVB/QQeFY322oycAyG1q7P0ntB2gGl+Fx9kdh8mu3+fAaEdJFgoEz8
NIus6s5tfA5peihogjC/sjnka2UBGtAetWvH5lhsXfDabTZHJRSf//6GN+H4J9wO0QqFInQgVx22
39eR1FSZQ9cPV1xfsdtd/Ok1779bFYkU75+M9uXvj1srgd/vc0xqfnncGsR+CVK68+lAuJFfVR1e
COBXUW/ewyULl8IYHCTMCf7+vE/ndcVTohSG2iTI1pj//f48vzfddmhJfdVkgbRe896FJ2lm45zf
j6yPWLP77xSB9ZHABCBo4UL6xJfxaosvfH1Fz2mTotwFDYn9gO6onCOB1jZld9Qov5jW3k6I1u+I
+IgzsVrMmJ9uh7EymGPYFD7iji+zqZtUwrQBnlheHQ1onwN5k0hWvmAwqEGbKlnWtR35j8flfz8C
YxogTEOIdtwcSkUqlL0jfgSwjDJmEtprwNn45eR+sWtv8+X/ve7KtIaQ3UrVvTmYudZziPCUXw2n
TwfymCs3DUKNmVeZQVPQgRuiBrCPRlAM+fuO8m7yrJ83D3T6IAgUAFjzaaUBAp4IXG/rM7AQMtFN
U8WVY9cnpMrmiuqbDkMAE7qi6mGEGNbeiU8T3Blb9wfyHDS0ZuAKee8sDzDbXTZT7azucl5314wi
vLZ0gZYwJsBJ0Nj1SwnAHLKe0s0sNZGDbpUNpzDQ2SMidP0czpLC9rn3EoWYBBVOo4nyyeJgnzVw
g2oUPWFkN8bhCAf4hgQfKJWmM219cAemRe2oCcqvWcoprYwxTBZNOwxlFN9i0gFG+YQbaOlQXke2
zFUkZmomzRyi7GoWqB5j90dNAEdYJyyetCrlxs49khBj4psABmqJzwic+cKu2M68LxI9O8YGU4Tp
P94puEBxtnGDrckiEOg3e0HKnPdtU5cXyx38rVDg4VSdsrcEeVlS5LIABp16X2Smf9gFITi/4Efg
ucB03Fws3WqVEgAzeW5G/g5+oh8Z1vLFi90iF9atBgAjWBiAYKxjoZs3AykDThxhyy+1MmwMPXsa
i6qE8jI8YxJDjQ2MZzWBfUPpd1FgGubWdeEgx2RgYGLF5bYcFid27MH/4qD/6e1//WE3tQbGiS3Q
c2Cp6xxho2o0DPpsTb84auvr/Ros1lAB+gl0HtDogGrlzXXSTAYfaoXBsod0KjOrxbqzg7I8QjmV
ffE5f0by35+1snjA91+nXeCm3cRBs5dAt82QXyYTX8CnAZG7EyO00oN6WC2WQ3kAiISfHE/94AD2
UmK2cS7b9mSbuZM1tCJ3owshy3IQIqNdwXeFsqcIErbGkwFN1a2JnBgQUW2AbUgcxHn55sAbI+n9
GeRi2YSPxjQ1p8CfoTeirSIOeA95eIvUuOBqTDCENWeoqdGWHLzgi/dfP9jN6wN+tKKkMblAg+Vm
p0F4oJXULMS5debYEcPVYM291TjPU/PV5PnTo36SD1D+h7hF13D1e0hGDSFcFzbPJwIX1nuDB/rN
KzR7HOqmPSJxHL5oJd/uVReQK3zPNRwDBole/O/PU3VrzY3Z+PeGks6bqHto8hmKPf89LNwmNutT
Vu17zH/WrvVtZewOQUCLcBkuzIOKKxVZBcICKRf0kTkSHfkVPev2bPzveT4I0qvWwSfZxjDnZg9d
azgaouoM5iZb3OlolV8Nf5zbr/XzOavk3jodxIj1ZmO4jPulWZX5Pcpdjvat8Nsw0hS6OD2tB1TH
qm2jZqAy6Q0yvtol9a7tYg8xRL6nBFu4jIKOIuj4sspECQfeATOkbSW7cBfasFkHt5HezeCS68gL
2nA/c9qcNEhGD34/tce8qDBgaOofNvRGzqYW9taxmuIF0sm42Hsv58+o2snL6GpPxZTPiMYYUh+h
QLM8/P0Tf2KluxjtgTWBtYBUwCpx8/tOWvylt2un4heTUujJVKTLKlW1aQfsza6yzTFeCts/iqoh
D43n5om00YYp/WI85vDm2HOg+eCiFVgwDVb20RD9FInJBOESS/KVQtUftj0QSdjvmEIhkNxOdmc2
DdY8Y4MMfgBJIV1AUNCagu0Xa7Lei79eHNgf/ioein4eLhB0vX5fE4+VNTRD/P7S9+6mdUgTYSR7
HWdo+rAi9hdYx/IKvX6WMKZT14WnqjDKq9b+F8f8T18H1gS4UQBWADvstjltOTOMeMLCu1f9JNAw
UUFuxcILB5g01I07oH9jzZFNlnbr44OpFHKKBY6OKO+YVeHbecWcCDLwZ4ioQ27CBblSwl7+TYd1
9y0UOXqvf1+8z58II0gIMqMfidTvE8TSW9yG8SrkF2+C4LUvzxZ10r8/4rb+wZZFQgT0DeSQQXW5
XRRmMWmBXM4vhcPI93x2RRqWVZNwZrSZaH39TyEgnmC50ktGe5y/KL8+Fbc/nw9NUhwYiC9+2oWu
30vhzSO/QOslcp2NMaN3v+9ZnzaYwCxhsLHDSwBJVh8ps+P/R08SzHywL1GMYUqC8I6jcLM7oQPV
Ny0SqDEYacy1C3aVXGCzbAPyNL1BMwkaEm4LTaGvCNV/fHO0DPDiAFhBeOPm0UbhBZyZM78MZj8c
B1KxtBMQu1XInbZGUEE1zgbzynZsCW81C/epAcSR7FsnETB2zv6+D2622jpfcFbgHqB7aEnjc/y+
EHC6li5MOb2z8sF4ymV/NVv679+fcVuUfXqI/ftDmhZd1FzjfqSBcxBTfpEVfyzdOSG02Xu8+Fg9
3WowNec+/6L+/cP7gTgMRYeVJQPm/01SwWXPBzu3NIqbIq6n+w58jr+/3fq9frno1pf79Qk/X/6X
zgVOjs0gKK3PXoOqsioja3Iy+dXc+4/vsYLyUNKivX7b1gI1mQk6O+yM5rCMGHSvVk2Pv7/JH54B
BWqwFRy8EVoVNzszBLbYGMZ5OUNUxjp2uazOFtzZvrjcbhKHdb2QuwPmgPAD8NLtm7CR57RsebWa
+ZkAspWQtA8ELh5+P/fe5e+vdHva1qchBOGMo+eC/uztBBrdXlU5reufYDZ0aNxHmBW/esOY+Y48
EQIV1on7u7mzjp5AI7RwHwucs7//hj9sEPiWINKG9rqynzppxQxFz2DyTnMPDUiq81dzRvEu5X9/
zjoOCQhEWVYBypuIa46VQkXq+Ke55jQZpK02AwJ7BOzevPnPrwQtDbRYVqoSKNBr8P9lzzswKqyC
gLsnomXwYYOFdoU4k5ME5Ze6tn9YPcyxYeO0zs0BsLu5oCxbFvBNWeazLIlChdNv8sJ8C+T8FQLj
D7cUxlerZD84ddign8RfPDBpYPdcnTEINWGU5t+xcjwKuq/9ZILRJHGXB3s24mqQXzk/fj55eDSy
UeSOYCzhX7+vJzqqnc+XMDyj+7ntWZla3dPfv9hNvMc5wBPWZifwo8hSb+cgwZR3Cm2z8MyBqs3d
KdKt2DoFUNEiCx1Ud1neGl/cjJ9POp75E/bxPyzCzVs15QiayNjmgM9goNu+Tda7UarI+FKS4g8P
WpMIJOHgW4K9ty7vL9uxlJ7hzR7lZ89cSIxxtfsUkNlET362ty2T7heLebsnVygHqv5VgDAA9/K2
KF5GmgcslON97asmWozh4C4SaMXiS72rdXf/HlxQPcIdfNWUXa+xm8oCeYk2e3cpLt3qFDiQ3VQM
26mzHBgSWEC1q0tTlruq9g4dBv9E44L5+75Zv9HnH4DZEkZayFVus5XOMAaBCVSNFNSjF5ibqQNX
kmW09mmyLKvOyDR8qS8J6ZzPRwLyzgjZIA6u19ltmBh4KYOw7P3TMKBF2OWNGUOgS200xh4bXpE8
6VkhEq0N5zg3qCspYVAHUfbwTLEdksFw6l1DlBFxcyKbRfbPvJ2d2OyMe1j5nISErU7hv/iejmlA
7joPRVdbe23kD8G/KFwSe+QyYWT80UMMYu/qoU1np4InMLLDLfB0kD1Q/KG1JgavVk9EesY/BkDD
I6HLTAISFTeTNcKPCB4VlVZhBJzwlmGKflUFf0fUw2CZQWekB+4wLtlQpyPXT0tfvK8/Ts7utbBy
VNJjcEQd8rC4yA2hkjPFVOqt05V7UtjfOuYdx0khVxxbHRu5hGb00PmRa4OoJGnhRvXqaTywsbrz
RLjrDOg69MPWabkZQRqURvC4GIEIBMbCD4qHMSeYYY42cowwyX1v403yZfHo+yB8COBNGYfsVinh
mgCnlotu5Wlu6yEdQwW2+1idSiX3xWopD6jRk1t5bzloRcPgZu6QJyBV7UCwS0bIZSLPvic9P/Fy
lRZAR3aywic1u35sja5M5QyP6c4k39EAO2HMFztG/kA08itoszwuJXuVJgwMydi98NqFcX2HDj9q
wINjBmiyt01qk1knzjIGqSnYe8kq/4NCOZDw8ZQD6Ds4zhs19c4s6Maf2qyCv3W2qCWCAOYSTzm4
AJEeOxNi5kN1baCunLLK2qu+37WmlccjV1Ws6uUJyeeBWqMde80SEY/vFqle/QIgGfzVMSu7Z9BY
3is2fcyOOs65s9GCHKaePvC2O3i93lVhvWlpNcVdOPuxJ6gRyUX1a3fxYZwqKGs0cWPnaW+h7Wj4
d50VJmj77wQv7mD/EbOwj+uZZh1vTvAZe0Sdm2mz2032C+ph2Fs4qdH1O8jdJdJvMsvw0ZWlLzXT
97Ou0tDiB5OXh8psDkVOYwBYYm7UOzEOEZzDIgcy/Kz7jnsoscZnq2fp+jA4gkT92Mbm5KROO+8E
taJS7jrXT826OFCyIlwDSB54u4K1qTsb937FE1U6KWkd5Fv8H+Z234pqTPuObinFOEzAWA6ybj5L
evuHLt00XJzNWJFEL1ba8+4ur2g0+97V6lsC9gNMM7XXH6DolfqN99YR44k5mIEHC2ggXttHNZu3
aNFeXRv3M+1gqjIZw1XM5WtZQO8XAEErzgsWpgGIO4gju5DqBdjz/gMoiL0k8psy6lev6iOD5M9L
3T302DYSzXN/cKKCnKhrRwLSl5MNcyyzmKM5z6OQsVgvPu6BKQ5mmRXIIEbKaWw16gMeVjNsu7Sw
rsEgn8HXxAP75XvJ4A6g8mrAHwdmghYGLDnFv0Ptx53n7pg/PMyj3o8AuYBvm8AhK+6wJ8Mcvo7C
vRSGQDHrJbQ2T5KJWOEGg91twoSTg4g17E0knKPQmTVCci3HDEp3LTr043YttAnUZRi7s3Jxj2ER
iaHkvwmnAWmy2PUm2kQA7sXgWhe4FjREXjDVYksWiOEOeowvDHsw9+0XZYFGPlU1xkLPZgWNH9eg
DTT68zoJa3fnLgqTZPBVJogz5//MRQd/vwO6M3HHRToOwa4n42GqSLq+YDh+cNiJ50RuwN1OTTbG
RhBikXvsc5HauP/agqfOELx684L1th7gUVNFVY5Wkq/cO0w7tl4NjwDLvdo2NloXKTrfVQvun+Cf
nsm9X5cpHzqoei86bm0vqlUYU98ao2Fo7jjNNxqbHVN3iIfhILeRZzyvf40L5dEwxA0ovG0VYC9g
lfy5fKwtdItAWzD1S44CDa9Jyst6KzigN3mFiLrgvODbSzqlo8m2vGifXOmkgawTszNTRz6vrIfa
qrOplPupVXHH3DuHmd+BG9tMuhSxMQcR78wgAlXojFxyiipo2VpWewxDd79qonrjBw7FtlU47d6Y
EDy7xXqOot4zq/m29CDBW/1hpNN3B0HJrslD3rgfrQfrPEPU0eg1xxzNL9qxS+C3hxKC62Jq4GQK
fUecViZ8jCCKmKOv2ZjmcQ7MqCx4FLoTRiHiwtFI1yDUNq4GN5g/t8UDZwUyzjo/GCOEFfNmzor5
2tgc+/0fQcQ2R2DUbDlawxJkABf1kbnyB3MXDSBAVJwIqLKrG5bRUo+vCv3mxLaKu3zwYwVibOS2
biw9/9mGSJKcoa2pAOsl8KEAPey1Gh342vJN4w87swleOidAEtFmwCBvfAwatOhTOcIQPJhO65Gg
5bQhg3uya2xgaHmcpq68gpCzISUy5tK5ODbkkZoBzUsI7oO11gZR2fTZQu9N613hnKzbsh/AvxR1
aiJm23h5t7wU3Qvrqr2XO+9VOe30aG8cTERLrQ4MMKgptF4nFmbFwtZERJ17a9liHoE4Vl0Q1J7q
eR0eDCm8QL83hrmpej+i1pIIZRzcut70Jk8V0F58edMljRwmojLvN51nQLbC3E+Vs2mBgHOVF6+b
tsR+Xi+TGTf+JLx9DQGPiAzjGBV62DuNOMMC+b4hMhlM7karFhlARhtpGFfW5fC3vfiapW2occLA
nMZOX3/9Qqq7sJUHhyOgs2DjQSUOfwbKAN6y/DNY/BSOxhEQncw2xgMoeAml9GAA0Trjm62/mZlT
Sjp1Cpvpm1R+NILsUZQ8MwJrq7CFCnwfcF6hqiNPbDG/91M+phP2YNMXmxZqPRF8A2O/BbqpKelO
YPHt8b0180OAnCyrhRU3pXjJvW45+LIsExJMe83FkQHxYbh8/nm8LfySBsk9YCnHAdbpgFA4ERrH
CdRmEyjGx3oI/agrA2vDF3AIh1bvVQDDUmuBIdpiv3GwQnfjFGwIR8xyV9MnB/EI3dXR4cOW1ss+
L+flrp4cfud0VRgxVEkznp/atUxH2Ah5eI9OXtZ/QQTq4ht13I/Ffd4YsYmIZxr/qqKpY9dBqoGb
SQ9FWlLYRy+QLSIT/SZcnoUoiNb4ZOjxoRKgOHnyFe3lqyqDZwfDb03yIyyLYG8QRo7ssjYcTiKf
zr4JTo/t4vLUUY0/55lFmvt1Qv3pbk2uZrPLSOsh6eGmbSSVhwmoJR8tRIXGrp5QIJ0Wv4Y4YI8f
wUKcaHf2x4gZ6mOQMNoq8vca+Xplr2pWkKttFlWlWC6gz2z2WNJiTxz89Bmj9Hiy0cUIqYQDmke3
iyepFfkeIOcRsHWPZo7p70j/CWfn5NemigoJ5rHNt6aB6JuX7zB8/1hM88VoSqwLbuMBcNDUgUJx
RJdyM8PMEc2qMs4bSS6gMmBSW96jR3Coc7W36/IOhLvYwn6WVKQQqILvEqkioFlEBCj2PQAcTeID
G4nuXy/Yk099mNdWVkaCZduVdLOUOvM78zTNgJ1AvHiIJgU0IqCXIDSNG7u0ICEmPQZtQbDC1rtq
jlowtMMqf0T0i8ywb1bRh3fohT+Lwtv1nbwzw/kB8i3pKCGNswxpwHwjG2vXAzZU3DWTBtShTSBt
te6MpjYA3GSIzT8MU8QUF0c3lomCZ98YtruSTNhQKnHka4iwRYUVSauGxRR0hXAxWShMBKviZnTu
euvF42OcY14lKwglyIs7WEnX1uhc02PYG7tGOXtfi+c1ugvLw20kdpX5DxC3b9QpDij3XqDv8Ejz
KTMMUm2MBumIxhnI8zAxQCqFB40VMxgXcB1+ANu0D8x26+RFNMC+foLOsO3J96BAB82HkcvYZH1e
bXycjwHcbqiEZOUCtwjT2yP8rsvXVO5+7BYkRjJpxmK3fsV1o9mNM0Uzc9MOzmuFGP+ZmIrRw0vW
OMMoWOuMJu4k7jXmVa3RbeYmzxZ4Lpt62bQeg4nMkJjUiYOqBXpl9TzAzACUPrstcWBrzCmRO6Pz
DdMlP+srXEx5MCTB0G2gaBevK7r+7evTXKt9EoW9913hxkLlcS0v61o61guQ2zEPPxwLFQ7ol3wM
d2uIGWA+6uR5UgVuZuCbSdx/IvyooEi8aogZIXJNjx8U2KcRp2MVW5M6UrNLHQ+rlWszK8WC5WTy
Ye7GbAzfqqp4UggT/eBeaF/3G1w3j1h6vHtLdl44JyZxtjCivS/M/NogxLmtVyRT7rQRWtPfF+Gh
/ae2QH89eSUpoHTvLRGrXHyBRm+7IL9HALQHZMZYz2Fs0ipQ95UuCwxH873QKIRlMB2YSRAG5VXZ
BDwonQgbsFRmpyEyHaSKadURKKPMW7vuIwqFjKYdsgbyzEKU+/Xf/oAiGRfXWDkYfRdbn40YP+rM
IewFuO0PoLeQLYEsjV0NintWquCkS3JdIyesg4AIb+PZvdSFu1vjCAiUKJDRJvb7jXL497acMgm4
7IhmnRm0CZnDTT77V0w5Ez4vSYAdB9HVKGCP8N2EVW4bmWpMfOgPzNZypl3zMsN4yPBA0sb789zK
OqN8hnT71QYIvamG0zofpZCVDor2JKkHqZdqY3VAiSHJ96onRtWVjshx0I+YLNiIsg516nNu2Sly
/izAkc/bF5BvLtANAbXL2sKrKFnjyVRfzUDt0Ga9MwMnGXJvh/8lcQ3nBVM/TOcH3DUMf8SPZD6+
E+m/h+YQC1CZNdKYFnONwkYM4ipDiNoxOd9xaOiWgX3pxyN2qQWTD1CM4tYTe03trJjI96qxY/jY
bqdgjGt3TENPf8sNSiMjN2Xsg4Fba7UvbExjAZBOa+kBfp/vLbnAbRx6/1axc8rqagp0AKwX2Bne
aQVtezGcW93AHs7uzGxqRrofAcFeu7bAEUCuFaIQhVv9XMd1kcZw5hF3bWgZ4OCoEAcT4mxQ7Nyh
Zf2jzpkPCXlINYfjg0UNGYNWDtXe3BmTCpo/umJBvCzqul5oQGW9LG6OgSGSGNwZAFoHfGNhbhCz
nANkTrckqBPeWJDNq7ys6fz9WgMsWHIsU9g294XH0smY0XcadgoIno73MN5Zkp7nQ7r+JTW2V9IC
GaB80Bpd8TwR9cZCY1f5YAZCFSwEIRH9OlTiVv4UtIAjORKpu6jpPujLN7osb73wXJz96ix1AZyY
sy8Hntlth7uKfMBmL12/Mw6+4tV30232API/Ab+HnpWT4TqFkD6yKAEvAdsBNoFGHvJUPS9ba6Ap
RKEjbEejFpmC8H5nOnFeSzSSm407QJfJ0olp9Tu40aHeH44Mp15U37nVosoMY3uRGdfi3AVsP+Xi
CirD9xAU/d45+p2Gs/JwVE2Rck73k1TfQ5hfIzIiWA8FjmYB9d82aVY4kvdsMSOdcIHN7vt6oK1h
LmPbqbahP6U6aHEJLhEWhIFuA6poX21NT+40AexVV7vlZ5NPpRVyebBDYujNlZHTD3cjDVLiFRdX
0h2vgo+SqicXqTp8HaGEOqWQ7YkN5L2zgaZK524q0u+CGSfLr1A/KCNdyyWjRXkTTnsT0Ps1VGEB
BFfXUkN/Aid8xn+yYAhiFjiB0/QNl6No9CYv60yCqj17UIuETddM6WsO33ufLE/riwKUeVpfqmrm
+7kKkpbP+AkvASrkArMRaYkI86GkdJYLKDmxWY0QJKkUi7gIvpGFqySQUBLC7WZoIx5KVCgyTOYR
JWTN8CLibOV2H4cyuKCZvB045FS62B/9bPCsZPLornGWVBlL7FV+RMwqG9AL6+3uFTiXqC5fi6LZ
OIqmVeHtS39DFcASRr4fx+Vu3T0jGc8gmcELoQx+uKqc43zI9+WE+osUj3qonjEMeSgN874j9Yty
mrdQFu+kcFUEObUfmstdW5dehO7ND2tsoHvBkF/iyFjCzpxmrNBkxT1aj9Yd5d7DJKeTL9uDBeQa
uOpHUAM28HrYekZO0Cclx4mwNyltJOfyukbPNUBhn7x6bXjvBvN3B/ZpTWjQBMjoOkYr94wzck/0
/K5af1cty/NQOxupl29MNVs1O/c9/qa5CA5CLGGsGHUj7NW7wrGvaFxtqebbcpFHY1ZvnW6S9aIX
Suzb0X/WTH1YFGpjNdBDsV3yo2NWu04tZ+QETdT6KCknjS4gP+mm2xFXnEBvwFo4DK0JMALQL9oN
FoxWSZ2tR3TyjPsW5W4lyqvHOXRD2dJGrj/gVONvJRMCFTGRiDgCKW4gwwCRhO0aeOOyftr2hoN9
GIL6A/mTOOzqO9UGGwP7R+C/WH6P8oH3l2Uqh3OD9KHXDXIcC1nk0HdxN2uxwf/ko2wc9l7tP48u
2DDz+GYb/FxO7etQqgRn74Np55s9wkt+rg4yZOd6sY7aMy//S5GMd4Dm0bejyPKaYaflDIVY4Pkg
DssPKLI24DTtjB7VwyzahIr2CY7KJzec7mdrfAgL+a118y1ku66iyY/1WP8jsWODiWWo8TaU1tDz
EsXzSAyASNWuA4YroS7cOlhnI82fimMjhvuA0Df06ZPOM7dNOR9BDjs5fQP2BXpPwHVbYLnZHzKc
FggK2u9SjS/YyK/g+3kRpfjbJjb/W084M9LVkJ3Kh+8u3MvQzvGva/LYgN4BJvWDntEx04ReGl3f
l5ZAKTOQbZDnm/WOZlb/YwmmxxYXrkAOK0AtQ78a1KYifBlLO1tyDD2c8Sr0kkL1BPxUdfR4s3Wg
5wq8nYOOvP0tdFvAK0MX6bt51GrZD5rsCwdZIhxTQNcLoKxjsumdOlCrRXzk6MPDl2EMoSXT03bT
V/mPhojEH4oHl5FXyHtDC7rGhiSxiQWOKiD74YlF0xkWOWig/rCqGgJbCCJ09pxkzL2NWamoWpwT
BVcMXxLtj87a1rSPO3+6rExCxJf8sQ4xT5ajvWOs2RPR72t4wkGfaIidwnw0i/xR1eJpQpcKCuak
heOMd/BBqCz9IAsL9mFXxRla+Jn0CAQ98b8LNJogyXLsVfhgi2XCo+kDYzAQFXaVEGvKioLugnoq
UP3rjKEIBQKpeeioPHDo6dcEhdvspMv/kXQeS24jQRD9IkTAmysI0JPDGY6/IMZI8Kbhga/f19qT
VitpCDa6q6uyMrPqYkuw2XUdX1TpsLlRAJvQIFKr4Gvm+enaXYY8f5IvppMowNzeCxzVUM/APXcd
7upB3y1Lt1ta0mKre5ns6GSWZbL11gJ8qceCVEvZk5mzX2dvt5akZo2ojq1QbH9w0HBbonhzybcx
x2sbX5n1A6cMkLHKP2X+o2j9c23Ux6wmdXYK6g99whu2Q9k1R+sWvitr25lxqAxQrhyxLKFXJdXG
MwvVd8byTXBr6aWyGwoL+syq+lTju4yKNtIclCtTMEHeMNPlyaqKl2moH2bN27n2EMbjuMcmfSN6
9wYx593MnY/E0K611+LZUJ+AvC/zQjljVPZLo5lBag8vXtPcarOnEqBB1EKQokzBCXkatK3MM/Cj
uat47rerBQCTzoeB/eAbIy8gS11Cg3uhVXkfM/PSD9WFuoOUpTMF7bz0IrLyMizGoeuMcjOy0Loy
gMtpJPgpAV9vaIg33FpglCqpsneMSoO8InSsyvAVAuRYI0V2xEfVazvo31bQjY1vDvEht5NdhtLC
R0MnAoykgLTraBPl054ZYygMGs/zq9X6lh1jf206l5Yi4GlKBi9fkvCa0CU2gcCfs9jedC23a1Ts
hWNkTLh3OHv5+DGa47SJ9QojK+3Tzofj6paHBNTTVcFQUjkTB6iqbINxVogc3nnWe7Ex5PI1YosA
elsO7vscV59Zk+05QOfKqx/Grvsc+nKHH869yvpXQiHeKmoZgy27m0zhbSWN+9jKOmEuHpJRP7bq
stfK5lfuSJpx+9KLPyiwgQ/sL5xZLiMjIBA6n7Qi/ohH9VVpMSYW2ZWe8Usz0THiRJ97Wz2vTfao
reuVseH9JjPXo+mWV1vpWy7ygkqwa5874llaKheobzcHKRrTXONwpQ6YsvrcDfMUaLbud32Ubhq9
PvSL8XfRlT3s2VMMbBFp1R9Xb0MjpkrLOnA4sF9EudacbN1c/FVE1G3aCrC/ysv9iPpRFPlOciDr
cjwJ9EGrou9VaQ7BuIe6ypK9a1ovXVQw0lDBIrzS71zxp1jeqaJZv3Vb2yO44I1lwzcJKHDzQKsR
+bzvDmQ8wqq2hkM/eo7oS8QvhXD+zHp+7TXvEJvTYUJL6w9l9Zt3ZeOvM4Oodf56Pw+PUbo8OFb9
RyaOvUOdVkzaqXGmzIe63wejIboNGe6Px+jFzB0Po6M9VgMoucIpEFl37FKkr4vtPDRdDyAVbRNu
ktSDWbpOFyTUJ2uZbopShraiIDgqLgsPtpJR05zfyn0JA3VTVsZeG7jh4jICUELO45dxEcCWeJLF
0eAMu2JuftmDtybTLmIu/jajesqEUENym2bTrYQ6G7HKKKq3bElOcin0Jj+WglnO1DlbarVQXUnm
V3ezNAk9qCrQ9SELlK7Eem39ztu6xqCjvfcOvb4mY6h8tZ1LBSvq4pbz+1h1memF+xgenqozXtTU
DjCm2blZedIL2b2oXtYx2WuGtpG1cosfXCzq16Hrf8oxeYa0ib10+9Jl8Slr4A3iYbcZ8+xrihus
4gz1pCreXyk6n5q59YkDc7DE0YOlIC9S9PreYJlfts3fUmSkntN3r/I2ewf8jGt+0bkZFeBzfUmh
H1uGhPrse5Jaf1vP/kn68qspGWanNcpWmPEQup1nBW5fncrVfIYObqCHjLeuQ/N+yJg430d8s+4X
svB7n3WXMs0e15zOueidnTNPdzVVd0OmvUSu/b125bRhoC1dJV1/d0qckSW2nKv5kzynKw2Gzcj4
ht5rnk1g81FbZ9ru4neOZP9qSH/kg4jcPcX6KkH9bDOkyHxk8kXl+ZvGOiQF7W7DuknqKcjQuWys
qQeGXaybab8mktjO3/4tI9U3yube0+Fq6u4e5eI9piTtxfQ4mCDoIxgJguRjLerjkoxHbD4eOSOf
TSRn2hHzUVDAg3CaLRlLoDUauvk8L1H21b/T2H6vs3mFg4hudt7E2VJgkY+idOKqyYYfT6XsLyLM
AtoIXRt3e5Aw2TsmJMusObHUyXftpAxEZrFBhogca4i+c6UIjXL5U3TKTxdnjFmrSHiWNd27bXss
M51Z0+lT1dWPI1eNwm1SW9pz2pfPmRttKz0pDro3PqfGjzYpNFKz+G2NEPnpbfY60fxH4PBoN9pz
p67rV16h2nBbut3dr3z2XJAXSvOIFndWK82PZlYzKtN6SIpGSsyfSWZA8K2R7BHtEOznXdWMS2jG
Mtkfy5tti0+DUXeDFEq45a5Sx0OhWu0GCdzox3F7yNzplmvlj3xitbZPiokPwJKfR0U/yrDbjs1F
7ae/qVUy37kpite+4ud60RspOU8vtjxP6DbGr1updA1Luvf56PcGOUXs0YzPVPqbaXfVSJmnLDEO
ZYfFbpqFUez6Y65uAEuxcyzUp1qneNTGEwO1ONjVrhzHCuK+crW78VMX0y7urM9cL54cdwUj0ADT
3d43uHQV0iGV0OzLUIlIJoirxQ30mcYXPqJnRvqcVeAH5mSGlWL3G1DQjoaP+yss77YScRwlv0+g
D2m+blJq/a6qN1wlgLAGUZse9IjBdrMCRjrZvSgYFVfQ31k90nzkXjKatAZHzvR+i9guAzcmUWNi
yYc7evwbwhv5SLjqER3OdtdWvP5E2RYqrB2qC5RI7y44tQGqsqlc29jEbvJTjSxeF9uQ5PXzsHIM
2VtV0t6U0n3Ik+aEmx7G21nmu3GZBcxZeBCKCB0IMX0PW0GbKJ/y7oviYJ+2gLip+lFMtcxmyWqg
+gCk5I67mwibMN64fH/14Z0QFxYVHI9hX/J4WPoGsiYZiie5znJPSghWpY0FUARuCYhQMngZuBuK
1CyeJXAmwzgwvEvvgUEV+9zrLBIldsLw4ngfWmSBXy27pMOrCLqD7sq5bOOcPJKrPfBB9TT6Hl1P
BKJBPfR+0WVXNfE+xAh+QFa2tMpxrR/6tD1VmYXn4rDL+jeD+JG0UDHa/iIRFgm+MYZNgbppjPVe
4xKg/ZJG6b4oYYXkkRC+1W81WwlsTT0UBRENpoLXQL1vnhZDP8pvFZvDazx3AIjJJo6mY9RcS6Gc
5sW4yK3WFBW7YBg3Y0cD0b6w1aPyzoA/f9IBqhWx1VF9u5qEVIKZzhSf6HLfRj2Vst1IrgDLEZiz
HpTa09A6BxM8JUveW24Oq8AP0b7I5CFP3AeT3lxp6vtWW6/6yhweHErK/Ilx18/0I5/ieqz92THD
tTrDEcfkUH6Y15j+MNksskZTdtjA+lh7h24sHfbGoXkBKYRnmdQ2KOiaUusY+qWv2gBvg2qouDeR
W0rLDixIkAgv4JT7Nu4bWnpluukhApU6KP/NSM3PyhCBSoJdGfiRD3uJV3F1Ow68sS9RHvNo31NG
DVwSRGxvChslZ0pl6acAXk1z4E/MeXmYEvFUpS+SJqAM3qZ0tk6iBWa/jW1qcn43lbuOjdJNz4Sw
J7lQTmoufrOoYZNau9Kt9gtbgpXTrXLPv1DZcPK5eNLK+iPZKnyU3FgOBfpSOvep6K/w7zYZiMHQ
TTtXLXZTq2eHysgDZxShTCzl1u+n4tFpjFCsjl+oP5XOGckvnCPHmQMTQKKnIdNVU9CK71h3kHH+
W4W6++ut2zFxfXk6PEUeq9eF/oDE4XuwfsMe9jwTj8yOJWVnqey+v1XN/IvvXMgf0W9/4ZfEfNAV
LYd1UFK+rGw9rgHDPfLVZJ85b97krszYuJwCPn0AK4wI6Hr1II8//wcvqf//pfJJ+yBnO2G4oHIM
dAhI9wo5qeCetUW7JcRve4lIUWTIBdDKf1+mgtCE6o14k20Fk4kicKF4PVaK8izv97qC6ltFpxy6
SJWVgQf8zMfKe7HHjgVmCs9Sez9xZvplZIeEDZZRwsjsLJqWnH+mF6fSV2u9y46NJDU43Z+mtPwO
VIUzLOO7/K3dLaeyPCiiOhjGXzbh0ib4mzwbXbad4JuNbryjNAY5e0vWb5naFp39CPbN87h8wXh+
59NZVbmSstxLPfikbE5W00x/KuVLScyNnelBwh94pBO99L2nCyVbRCsxJoL6qTNEetWGLTucl8cE
0cArtavdRJhBP1XNQSzTI4NDhaeGrt38HbtT2r9BCQ3xiLxgjhzw9TkjAq6k/L/y1FTzU8uhpP91
4AhzsdymUewr4gULJJwW1IQ+qRK/4iEZlkRF02FxWOTqjb/Af9QynuJmx/BXiXJnK0C72HY4DfCH
Gt92UT5p+/Ibfr4MnMZibuQ9wTfHRDJEqhGyB3lQh80qx6BazgtymMCb0hMnqlvifxh7y6//b1pO
tnw+bbZ3Ltc6EczO8hODYr+LdZcOL5Vsu5sP5vCuYDghpiGQv/4LytTY5vghM0fLni8D79it7jwa
b3p0/3A1yNazqu1aXdsunfC1JKHJ/kUfJGiVicvG3Cez5st1gUiyKyj21uW1GJga09OnAJav/j1w
6dRvXhPvZRgeQXGtrpWxx3yV2D6D93zFpo/DepR7x2Ok87LjNyUpCatpWI8VQLCeYmPBbF3HeVUg
g2jJ/0e4IwbJFppFNF0GZ5s7aOmGUBjyOLNco734vGK5PRgV1d9APLeFC8vS++BMaOljPrzIPSj/
kQxUnEp596pRTfcdKG1iHBuBg8WTzC4ZiKYO+idhU2S/8h/IcCC3uPKZkD6xdjKmy+9JFGhxOCme
6IH6ShHvK+/HyC6clXh84ZojYPz//nhWm0xcM9LA46guK9JIvlHUqf9AkIZkfdECazA3dcQLZb2L
5q128Xjgb7mcIfrPvApIq/ykeDKfx4jTO7AtdVr4sKJ4PFFHoTECBCbXBPcq2dhmrTN+1mgfcypo
BYYn1/T/oSvCHktWcUrmQQpcfTXP8Nh6d0HSY/FsFfHRniFnFE98oOLB/OYl6HAYedsstDX0gVxO
vRrkRMeUSSmwYlRKLEIKC0TU41RwBqbMfvbKk6XVYQk8txBQhWYel1g9JOkOUwffVF51BS999hMX
ckEnK5fjlTkp/TaTbk8qqAObubONC8dpjsWnrPknOn2sbb88yP33/0mzHnPIRdnwpZGKm8ouS74J
n8OsbPNShKLp/LaiawwvPIF1h9VyDQdAeeX7ZNRw+awes1HOI7+meRfK3qhc3WwBGOBvDMd8yhkh
dom488u5RsBpXKThQ9l8yKgvdyzGyETRJ4yyrx2WZB5Jade7hzL+8uJtTJTrKM3kSeLJl9WDvcNO
jd1AjOsOS4DQUl5rcgSSg7mcd1b7ZRn0tZo//6/G/9+yb/qrR+pHDJAfl08nnNQ5+1AdzkpSBJ3l
7WTMkWmeLLxyO5fZET+CWtHq/rQy5R2fiF1OdAW6TCLYa/0vq/3vgEZXlMMvBAf5M/TG3aiE+9x+
gjzRiQ/Lehyic1OZeG3yESUlI2lTynZeszFI6lFmQBXhJ469QJ7Z3P7NcDRjBIvMDzifngTsltdm
fiLXk3XFisAv6c1TLDdq7R51AX6tuPd+9UJepQtjQx41ubnYnzlXo2z/ywPM5lTV7IQB0k6xX5Tm
2rCy9rolXbsM0Dmi3oWhn2JqXAfe6FzW6lE+9aAzqoLVqzn78kO5DvReDyMTD7OcsGGO64cbszTJ
yYj1HYG6IBSYsfGH7acNOZ1h9V+6omECo/XRu6a/Z0MdWrBE5c80jOpudOI9a9SbwftryiNeCacS
SopWe6cCkKNS4rMi7G8aWbAv55lAOeJQq1TKKw6/91x5dqaWcff2QzvZL2zUcuZqTl9VGra6l2AA
527Yk/KeRGDCa1p9eT30YOimBACoHNlhMtMQ6lUmRTKykIbI2MaXsBPrMHcC33GczgcFxQIen8ng
F7X2RnvqadIv8xr5I3lbJ6KtUT3w3iNAo67UftgaHXwhtSjl2ez3GTe6uUb0nSm2y+FKePn3LCoZ
xyke4w8QB2D0/A0tzlYiZ41ThYOA6q9uF/3NGJlXAlrceQ//ThBnWDANrDKgL5r7zimPMvR1YiZ8
y8gjTcHS2+Sy5F+C/DiJzV05LfBHoes5r06/OpuGtZDHN7K8v6OTPuj0WKlNoGY2+rwp6mYrMiCR
hgEHpMGJPj3KHNgBro4Na6/2cnf2lnkVOcxXke3kZeKymUgrtUGc5c/ql09reJchQI2tXTZ+1std
XigWl2mrxG88rN5T0ZNG869k5iGvjmL48uhENtWewPmtTxfmsF2htr3iOxJQ1oTo3g+DpDRoyeOi
Gl+sEfuPJ+LOEpI0SHbYt7SpMgh/8gqPzW4XNc+QhmTWzadylfKGM++pU7cOtBmDhOcfBD7sZcgc
p/lxrY+z+94MyQP3fFq/WUxYlT+cn1gA+qdCP/GzVKfeRVZ84RFwK618Db0P6c9MXm3F6skkojcz
XhLlSJvIdMCO5ceD9F5Kig5Z2C+1e2bartxxMssnwmjzcpAhmh/P7/6FEDbHv4DIa/XWjUDCkhr2
P8ZMP/zas4q083twWwphTSWIdX4UE82XM+MquLQUcAtdZrhG2v/IFclkWr6Qn0R0P2daRnwOLTuQ
0pi+Xh/IPYZA4E4jXS6YUtBmJ6FzbwVVVWaLLzatfHf0Z5avyGaX9uSh/y+DDLdzV++TuHoXrQhY
d8mGIaYSqUvm2ssvwvaHfk9yHZsPsvrKnX6XqT8RIEMmI23Gza/oZIh0KnAOzPvHKPnhupR1Cntb
pRolzFEMkBbV+TcbPWY9yKqxAt80lfyuvPZq/qS1d5vKZs/3zSA2++5Sv5IMVfk3byxqAOfa8j3l
G3TkjeVeMfWX3iw3DRRFZHybqLH2NaoMvmzGX5LPxR6DRPjbNctLyXhQq6pCDYrxPLDBvav8qprN
5K7us7W9EAphNbfh7BGcCDArMP2g5ueFupzVEFycYAn7hnKFSARY8iMjMov7L5lDiS/As/89KNZ3
po5117+3KT+zs5X9rJLZU7/KZKnMVK5dN5D5dQpaKMMaPY+ENrFKjQRbNkXnJBOPf+uvXisVQXB1
N4fHwQb90e1Do49/YIjHILsizPFLhEEo8HCKhpurZ99qCXm/KI8rAIu1QFrtEcMkVHmYAH1oRX70
GGWELGODIB2KlbqYfqzH8DklXwBCgUiB2VRgXCmyuma9wxWum/G+s1u6Depw1xXnOs7opI1KoRa0
bpmJQGJtoJ83EJsS6FVLU/k1p5hBVQMrSIoCCZH5qd9VJV7aiia8Wrv0ZiwQIRIZ5GcdcaGBmJOa
SQi5eA+r8HFxm6Bf6rPRc+4SJ2PuSrXMwZqWzWER7WHNkz/4LCsh5DHz1Kk0unuPUJ+r3ncylbc1
nWEN9uh3nMR9TBt6cgV8byieioZ6C+Q0idRPJWJLCjBvTD2m+Y4o5U/l1pLL5jlhWlvjTQcg3MD+
WfZr2v2xM+i5NV/s3hRA7BYwTtF4i5/NNAbxfov82I2Wk0vXaYNlE8ARxAW/NXXSm3J0UJJY+2GN
HtfU/W3N6UEgfIAdU35Y3TofcfsHeooeoipNQ2c1/lYIjrdlFX8kcb3Q9kfzZc1kwypTUyCcKY96
hFwEmPsI6U4DBMY2famOXhohpBqiT2spIQybw7zJmBq2sVvVCs1l/awjjdK6aBnVG0PqV5HFKEvV
8JNsvvuULWfMMe+pM7+qYqagwQA2sQwYclGNpK5uP+oIpH42rKPuAvI1+D+NjL09lVHcIH+hu7dP
ld655Ul1dNM4280w9mHGrUgnNDslAmaoo9TZpSJA2w9on/qL3jQbVYneSheNU9zEf+2C4GVMjG2S
7TBh0tHLU4u+qjfthja/pqmSBs2aX91Jfe353lbj3XRzhGshavdh6eJHLDzmq2JWz0DIh2GRk0mH
amsN09EsjatJWyRwLfOgifmqIlS7AqfqYc9X2Uz2sjV7YgmwghOAE95Ej1FQpU/xHVngelwXbTm3
FpCeVrvMmB6GBi1FxIte0Qt0aesvc21QiPZw0pfYDr3Emc6DPlYnHVlkQOMjBmQR4qR2Hp2ybmrJ
hjRtW8ajt2GW9JeSNj/0ITi8uvOSmiMQSk7gNrz6V2P4MsFw0eNAi8boz4IAJFBTJ+99zbD0r9ws
6ncetdmOxkhaOrVltxvbChuRkiYS+kcz2VYQ9Xd64tLddWzj6tWZekh5H4fIdowtB9WUKHe2n4sp
vSs9UQQ6Jm03LRARDL3BPhdeaV9mPOUPvdftRc8YKMfbq6C6dVlcl4rECirQUdXhL9Kq2RrD0G/A
l74ZWvQmIA7amoJyi8vGmrOOTQcITPskf9QteLWu2VrAsu52NpYhgJCCcsoZOccWYSOrvHNu0IvO
aDv0uUrqBkUjnKMpe9ah1G6FVj4X+QgNmfnUropgrIg/a9E5PhPQ7mXO/RwNxPtcX4xdx6lrrfJj
xDjOB5CAotnh1BxR+DdobUt3uQ2jA9IDATsRUHpXixTZGm6Llt1sxbT8DEwzryOAZkr/KBnPRWL/
TVFUmjQFTLLyZXbuq62Ebi8uTD+DfwpJBFqmBRBYD1cglIwGvagMNIYtukF4X/D5AI8C+vNPIrVf
s7i/WekYWB3hSp/OQKmkGmCV6L7dMgvzxtpmtcsxzdWLveAEGy/zpZxnGAYR9yrN04N8kpaGiDPi
zAW9ns2ywZnytTZVCK3Z/CiVtrFO32yy9izWOxYd8ICInupcKxvHE18DUgCd0ZFaXT7o6aqg41Fh
JMfxrbe7W54XO8a55iFDp8vASF3ka1HDYAfJuq+8Q7smCNT1E5DrA0qI0F2LW2abf63RkzIxlc52
Vdx0ZnQFdZ7ZkM0yRiwy2VNRGWGp1zpk/eGKCG870MdqKBEBU2J0tdYH9PirPtUomsvkLc3ceysS
FL7gMHvy30vuYvOL3dsumvE5LpZQY/3Mqn1amJBca+mxy5y7ankKf8Gjh6/X34paFgAT5RbzjDFU
K4NCl5aOpkVbLqut5TSwKgFpoRSM0K30yX4sU+0DgxYncAqHOz2xvG1vwPhAfTWHrZeXvmuUf/Hb
edRVsUvbUUXmZwPKK/YmVpqPtNI+RtX+Llz4lLji/OloMDRTt+3K9UM0ykOfa29GC6rpVv0eUgn0
2IGSqnauxdQDQcHS9IDGij5G9KsPCCDLLbPS4D9o32PecyVFcAlK+5zZfYh/x5uezaFtFG+rUtHE
U+J7NC4nR4yxLOhpCtgz9YigSW30xnWJ5jOt1Vcujm/hFHGgLjnqJmv8gaa9jfDNbiflZSoyqGZk
EWNi4AdaC/wnFSi36Wo/a/N01gw02HbUP2mJ9qWu4mKY+SVqo8wfm5qpN2AMY+c+OZX7Nipz588x
u9oqunE/Y6oVFNCgNStlorrzkc3GSlMOGZCdq60/zOanUXd7K+03MBo13yzz57yhj963lbrvZskf
zLwkHCgThrT6siOtpFycA/zZb6NFGmEW5gCJfd4XS3SflxTwoO5wLFUYoWbqE5I9+vQdXFHF08Co
4yfdjW6OvrxyWT/j4n6qeopb01ofLLWmbm2zFzpY8YZ1lpojFqDkyJPmVHMJyOLpTIcwd5qxhp0G
Bo2Gs1CzJzfpj5ZMEPOYaVfI2AEqMG3XcbpznfULbnu+aeau852GMmRM1KObMLacAIO/3hY+7GXO
1rNw3Z/ZALJMx3kfawq+n3N3bqfk0DdzHmpK/DL00+tSa2WIzSQF+DSxMVUTf7nsSA8WjwxlD9Eg
pVFqBI4cdOPMDfQQQQqfhxRImwKNkY9i9DxbzqMoK3gL6zThpA8GzlQ1X10oS/RhS95+aCGPK2Pz
MUxNOPUUKgOC7nZcaXBp3Xa1nV8xkYFqKhojrU+fStGcU9UAuKyUS22gQxfqzdXoqvQZPBtnydaN
pYvAypxXRon4Yy8OYmIqWdGlqBfJ5EY+Sam0p5xWkTloOMwnDVOPxxVhYwTTjijXGk86HxQibOVd
O1G4MC/ET0bnBT32zqvmJRhUlAlosFAAl08wVM6N3b4SN/bIRkKYnTcT+NjRAI607FjOerUZ8pbS
rT5G+DHgD0FrQm2CGm1RknfXyvK+K2f+9gSeoSWHFILZdc3dlzbJAErAAgo5AcCB+FehQnFflFrf
rL3AXRPRm9JivIaco9IgWCkGRoHiqRhRiVsZOWuT+J2pnRSL+TjQsBHrPyUL8I6M5xUanE4mpPKM
OuzspSD1sxf1zc2X33xxn5JmOraxdrP0ZicoUOPWetWq5JC741NdTOdonZ87TKnz3Dub3sj2nqY6
iNb2ks7tvqdbHpgVprJzOp9cOzuwMX9KKw+rbLq2jn5UivEu4BfhdROISSf9IgXeZgtThuKooiNT
bhPVPVZV+g1esRkc9u6oxrS2iSxk7jiDocBVJGkIkgw0PyZy7WCkBrDKDjQ/f+QL0aEvunqq+2ic
kRPPBaTx6dM1ugfLGLec+DMOkhFEDqYHKSqdhD60NAFNIz7RjSWHpyeTGg6kIhd35jgklaZhoZ2M
JL9C3d4lWXQdQbdVrflxBibOk4DPlZqQWSgfveYcPWofNPJZuI7RsZuSkzY5QETeQf7hODgzAE+y
awAtUJxtVyveOpDp2ziDKoS4oW54dcZRbjotc24iWbbLmlxwrv/UkFMs3fIsF6ukG+wXnECR2HCm
qvmAleHZNOewyIE1wCz1PjrAR0/QWXnvzD9lqgLmYBirIT/z3RwrIwekeNWOOmmGI6wjoMALUD4R
SYOxmezVpiHeWc+zpT9lEGZR6SCwo/M7SkQfSLAo2hejKLfSAKm3i60UmFdE0xGiA1hsmw9bZk3Q
GkQuK5XtgA0WKQjj/UK9f3Uac5fq3L6iiP1VQ25IIdnPPTxAuHZQuvcFUDP1yF7eLEzwCaIIHpE6
gc4QO/iMIs8/HaEzsoBowNWv41LXpvYdgcNIrT3/po53HB27287jumdYXDC3CQlufizU7qmAaeWN
tVTjgyVo5RWDCVR2oKftdCB9Pi2uHaou+050aJYrbUeFG8jP1TRZQyenmeoMReR4dBleldvpxhiM
nbBF7Bs1Oiwv3etDcu9FHKE6o69qRIcmkyL6YmhDk6PuV9kIScfbYr8H/KTSQMBFYYyYyyeJrwlT
Q2q3Zx4Mopa5ircab2ThzTjoS/SqeK6G+oA8/UVGEMEBGwyauayyWOKz062IhfNgdrOdBXC3Ful9
AaE0KKBs2/i0VlZNnarriKo7UsddS5Gouc1G+u1JV3IJyTrLFJpU50UFOYBtIk/LNJJt6cPOayPO
rkqThB4uwxt9zJC4aePp3DUuaqmK9NqRZoV8YAdfNidV9UVkPTb2clj6/hWzC8tE3ivjXG+sV5sQ
Kh/CaWUvtDhghHNe6+Q17XHHyYoXl/TXhRSIgdVmdlIgnPZDMNMezCiC22EZSEwwkACsBpwy0FYi
G57xTeCtlUox4SJn4Csr/ZGjaeEa4P1beIAgMB1/51Zz4azkVzMdWnkRvtAOCuWyeAzWLpL1gbri
mJiVfRwsE1YMNwVH+dWgDh+b4qWRAP0Cn5XqJBnUtwZOEUNMX1SH5u+glA9UsG/FyvoQlqeaL2JZ
f5gM6qtDeyqsSCWGZbuUG5Puw2MbKzg5y2WAEJ2JFjAG1riCdDoxXxA7j9i21Fvs2rcDLhErGgTe
jipN2TcyJKyELAfdeTa2F1Ere4TsuFbwmhBZVFsNRwp8HCw0QDavyNLOMTuw042TsGwKeB7YMD2G
lHTYBizTuWcl1Y6san2JveRxRCM5FfXZov+kr28d1WCE34qbfVZqu4kRrfa/nG4kC7rbhmjhEkyw
4AtibYOZ1ZEW9WjIUgfyAWh4P5Ns29a2Yzqsawyfs5ueMjS30jfCXR9tGCi9+Seyl6MzFd9GTxtz
WezjbPZvDLc5wu2rYb7ZLzJM1nOP+ESDmzKf9Zxh1wxpt7j1XWZkZKRAaioCeY3MzUc9aO9Mqvft
KUXABFWzHZzQYLMmyV2d9aNFdeQSTSCd3HqqmEECgf3WjNtjb0W7AdK02ab3yS5vOcxvu4RoA/GB
AMv3rgvMI2zjNjfoN+vhYvPDJvvNIzo2Ay0sElj56spovvQeDhIzPZfl2GaR3ykkEmNzlDBiR6Ul
f6XquTt6uk8L/danNv2Gq9H/1rUepI23Za5wmEDPXrP8oUp5cKM+aPqHTCNQtMu8FRV38zKn6hkr
pw0JNW2FrxRxiWFfxuWhh0vKO+tYFmcaQ/lq6myiATwEw9C+ywCKLD+Iu08ZPuUf53iJdXhlTVxQ
8iLPh8dUjd+Npf0b92+0BsicmW1An1fqTknwQLRpJ+k6blGTeRq0hpRovvdF+iUnB6ydezeS/3g6
r+22saZpXxHWAkDEU5EURVLZlmTPCZZkjRGJnK/+f4rvfP/JaKwAAht7d6iurs5+pJfLnVY6Z0hz
C9za0KlMVwhEnnHPQ6BJe6Ix7WGGIBpXwOnYjXaEjcuBh4F6mLMMroyB9kh+WI31BdtCSTuHPtJ7
H0l0xq48yrfNSLTTEXXbuM1b3W5+bwKaK1DLMZtljwjF7tLBIIvj3TIhOhJYe8eAuPPQz8XZGTZ3
qPneoclK9r6AH1xexrZ7XjnA2TLeItF1XnDmLdlVnFY/Qp9/X3x00JDZzpyTt75N1ifo3pYvodPD
WGc6VL3cUeroeC12DBuhOpZ29B4GI/1OTFoKI9oW7UuojvyzF9PbUKx31G9PizmS4oAw+8SG85Kc
rCC6D6pLeaOU1GrDkxMOIwXJjzRCwgxBaYZvAMznmMP4I2+gx1ftYe0vFKwQUInyvY59mW4eNrQe
6u3XDH+YlqdijfGBRNy0CRuQD/MyuiXSOuaEnBscgocn0st2rAWg47ujQGqLHeSeGTq1K/jJhiw6
QUwiBvuaV52wP9mSPVqonKdQPDfOS+/4MEQrpkQ0tzHxAkMqmEr1wrrgQ3C00WFGuEJVoDB/HCkw
wOW5kzvsuEdk/W9mCgLsvTRAMGjsflqYv5RNy150+PCoS16igSeG/jCiVrXhQE1M7Q7ng241iaY9
/YHaJ8jKkETS2OU6wb7o6e+l1b4PSaYaQDPMJ69pw59s0pdmbZ+6zDjIzIZcvCDmW5PkoUB5T2sz
AOjxeDeX8FvvTU639JdXywrgzLm3euTwwmOjvsaLV5QUAk4lRGNIVkDTj2+4e36i18eXPMjvmO5n
iazBQ5soHgzOv+OgXr3i58g79FbG3w4GymrUFGwag510j4ru9pLRemzf6cVMRcujPHScLOIhNF58
XPZxzKKd4Ee58QFj3oT/oLj3b90uW5zLqVn6m6BxwDnfltC/lmlogsLY1Wu6XZZ5G5CBZf2TgrwI
YiYhek2Fo5j+FNDu4r/9SLJ4+eixbjWhv444VJbZ+lQ+1o0pGpPL/oLJaDcxYPx049XOE9wuRiVs
zSSG3VvvGBJBAMWvs/4JQOA8FPswTB4RKIazA1FPnCK2BxtQ8VsyOWQAX84MWYILGmFzO7BC1brZ
aqc47n1CLU8hTge9rwTVjtwclZJ0e42+Gog9FRAErT/rhxd8ViCbQJW0ujs7HBuPHqzqdFbzwe+o
ImPnnRvgRcB61vI8lggPct6D3Llz3HpXhN8DcKPtvgzBn66qrrGUg/Mcgz94ONTdMdrR3gEMvYol
VcuLlWe7C7pjNtHYROS6tF9gULebLN6hIXs7bajv1PmZ8coV1N/5Vp8cB0h49A9a7g3QOh/XDSRG
Y3gYlxP7eOMEh01Bzd3tDwYHBYnIgwJ8hbBWOB47jGnmj1j/VOfrpqfeFibkcOxQ+A64nLUe/y1Q
idAGLRuo1Q2TQqAvzAv0hAhWlbmdM4GM38VoPCEdj9/3gPpQRgQRmogqzd6ArN8f+MsEH89ihnl6
aKMlo2iLhEy9/DCM7FMBZxvQsVuVp9QBczAox8SbU04QRB1816L5ZMKkNXEfbMuYZg2EKbaY6hKJ
v7gcEWOwz7JMl+GFt12SeJNo7us12ctvKHpeVxdSXv/eT+a+IpXWWy39O2qefbGcE/+tnlGFupj0
+0zbPgWxR6k+Nw5NG78E9GjGaXZkHq30v7BTl8v4y/H6gxt8Kle5yHsyp5Zwble3lI2p2ihnqL0L
EvM4wKBsIRt4DxVJn09DbYIqzVSjgk/X1tWyUu2fbJqy/PqONs8fBRmJ7pqRcbvAJxRv1ruGUMI1
BlYmvCOz3KPv92Fsnmyvve8MyvDNZp+U9Vl/pjfmIYVhJl/w4p8YeUQXMQky6+I5q+a1x8gLycgy
6WffQhXUXwjiKePw1ir9W5lS9z6Yuq2dTHuXiFr+grT3kWrrgFEtaXlYaBG+WuxgfsLb6VRGMP1C
wuKs8f5tKdnKEbj5cj9Et9pYmIHS+6bXcpuhwBwofXQXRtWhYUDksAkvT3rng1Nta0L3EmFBy3lJ
kQ5TOlmpI5Rmv+ckZFi2QV1TOxLBnZtuyv+gV3TIMaNlzbybaj4w0ncr80nrVspRudCzKhNpIpit
PabPaecjzin3/P1wOWHjOxZira1dTDdE5b1tCGfTOieggUbTfwuU4PzOxPIy1agYVlZ2ZBrFjawI
Oy/mpVLVtuJ3XNiNy3sYva8EAIZbu34eMUpN3CXLuRK502y7HaxPwqYYgRtKCTdsJ9ul9QvhoVIz
qbQoRXL9dNaBxse9QswygkE9OM8hiltyF/p4Dnw1/FGAfaE9mrLAdfug3L3TA88U4Lxm2IWAXM7w
qJAhrt5pVSWwfaxJ4OX7jJj2Ba0+Fl1vlbBeiWmfVweMCz6Jb7ChbDApIkqIgiM+5f/cnyyxQSN1
gRQAD46q9zalU8azp1s0hWUF7enflh2cW69RET4ppON6ymFH4soKphKeipuqoCUvcGjlCuRndds6
LfhVfLi2VLWaB1xNSUtGnpuHmiNlWx8jZhHbLceq7cnB2Kw0HWF1UKqBkjRtTSguOpgBmoWymgvf
ny/Q/zgdUYeySY2SCsQ30N+QIOuSf8nFYG+U5HdwBnSyGNlzV1iviNi/rVTu5dPY03K2CooUCYPE
7J3ktz5Je4O3uxJN+ISa3B4iJlssj09epBiZGIZtpxiFHcXjWV6yg9PBswoOsElP9CEx73gio/I5
LqxZ4Cy3nuk80Nj+MaK7m4zDsWuM44zchOX/Inv0b9hC5CUp9P/V2s/5+liOxs9oomUaeg1kvhsD
oBKxRhhdX3FTQC1Z9xWF+47JSTc5TarsJ5zLJO8ZmtuW5epsWK1x/w3mGG7Dxnzz3eEcsm6JZ+5T
nLeLfCBdY/TM08iwlrz3EJXO8hxukmseQU5NFX7a+6x/SNiNzsAG6rS5n0eovpuvjc+HkO9YlD4X
ovbAG28hKmEvxyfRdplQcShHc6/DUrDlMyafbWJ4HizvLE5W/oJM6vNgVlBPL8ZZUeEmfl/H9CHu
Ylz+fOe2/inb0PzNi9UJVDjjRzgEKAFhg+IUMQf5NNQ272jjyp3yiYiaMi3hTf+jqr2zDghHtGyG
a/ag5IaRqFu3afYYo82QH3oslU+IxLbYpMmd7tQlop2ohUaRsx2BwAGMaJ+kWup+Q09UAiSTkF6+
SxuWvu0fZt56JUrohVGcATWTD53qLs0O/qbaBav7g02kM8uWog3lgNLEgxINpz+YLjNWINJQ9TIT
enHSeKVVDNk112zOY1VvaZ2+neHktJxr5ECpWBALl6X9lMAPnfz2rmo29+gHwVbo4B6UC0ewvZOj
vbgpWn3ZYTGQYAYdZoYV9bLNvDV9VXHoIMO/MAzttcMRMLf2CUxH1LR6O4z9fZUXz02XPimm80Km
OJobRJC8xxr52imsf892+9ouBtBq+kTW8zvhPASddfYa482D4qYEWKvgb/rPKKoOXUbk1yz5owG5
alP/YXrdR1/TJ+9NzSdYs78drZz6vNe6+6S24l2Jkkzb4tIdr4PkODy5eXGG8HhjTROY5Oa+nLp7
Nu+pRAbVcsyXDHSceQH3fp6ecIZrhHzoAEytPaBSZAjirQ1rI8ujPE3jtwqGJ+ZDQ/Jn3COVhWqc
cUen88ms4mv6rsB3IVFVpM+ZScly48QEQkK4mwa4ne8vj0kaPJeO+2tYwp9VSzc71S2E4t5ziM3K
27tlPQ5V+Kcr8GnOgq5plNk33ugitRrQGh6VJp02YI9lUL5E5vqH2Tpnu0x3JmmiXCINEUdrdE+K
BzIwtQ4szmDDuISkNLE9oRXDlWZyQeCrtYFxQecbJo66zp5o5WSgK6Mb7pPlr1XYP3mC38ViQglt
ix+9FZ5QMnCuwaaWAFEFtuyLFaYHZhIAmDQu8c1y6y8cDQ5NSRFTAcxAwTq4ICMzd5SE8C50iyGn
xOfiXOCOwXfjLSiKgPuMFNVuwuRDan4K7fKAW7lABxvAK+ZNACMcXUeaDcS4TX7ZCg2YK1WOKhb8
NJYX/z8/1Vnhj4p6Akcavp6yQyR01BkQpM9EABV5Mp8pf6QYivsQ7CevjADCAdobN0hZT9mRleRk
F3eTktfaOhEOcBVYPYAWJLdwDXURbsI3KOKZFCGHl4kuGgBMgrka5C5/7YAo+Igy+zZQSDTKEkC4
23FRGX4FV1yx8mgk4aTnpCAYaELga8OJbg6bZvjxbqjkjOjZpSxZgqvLZfIMYVPeA2gJpLiG0xhH
OiYe7BVdcriMEespft5I2Tqhh5CaitvDHDXeeUQVGyBF/wMVaktGPmGzI0Q66jhCPK3b9k30J6oC
1EsghRxQ2s/5vSp9q/pjizHMpnu9LUGwuPhw/aUYBv8Sde0H68719UB61WQkdfYNw1urDCGw0M7A
TVbztBXBgQVPo3O/5rj3+afchl6Ffpm/1stji5gx9U0EGKRFRYJaM2s6+y7CR4v0pG6WHTn8TgvP
L6RkzRPF50HtIoSklvWTFcJuC5Poqxd2TsunK67h+vhq/RdW/Qg2qKD9MnxyFb5pQb72h5NgKXYC
b0nJijLQCZcsb+twb/hN+vNhdkNeZFmh7KCrqCA7wZ8hj3LjgjNZhOEKQGxYPPyoSd+upZALT8p2
aAWq57f5BtAWMrGVtydIih6RBt8dEc+FabxQwgCUcjbxP7b3kJJukUAfrWg401j0m7ipIG6aFpcI
gAUhSXLMM1GDyBpymAIbKp0TsjgHFWxURXYOpJC+dB+1mEPAQHd+T0Ed0huWa+8n9/LT8JmuzmHh
Pjwy3axtDjI4rBltPFATEa+o3lRKTiPyUwd4rma7p/vZDp5gVr7IuihuzNjtKWaBkTA/MnRIWE4F
0PKSdByw9934WEbVsZ1RYkfoyxJkwpM7jJczGE0+ly/XIBPdx+nseeuxy6Ot0oiimB9i0wGNqsMP
lpU2tVMxvNFvuFNVe/DCX8UYHi+BRW+V4Gy2EnU+64LGCORVnHW3eebm8qBQRyL7hDyI/1688YHO
iTbx1RbEn3Kf3LQAGrqF+E3xSezSOTk4GiRGYMN7dDd29A4yPIwmJlL8eQqY8gryQQE+LYqPLiO/
dfHobG4Vgrw5eFL+wyooKKiT8v6KwkHTKdf6hYB8z1hqZXUpY24dJr6zNB5AmDs196mDGhuFJPCb
KT2kPpwD19sWSbDVHbAfmIdEwzsRIc00GaQfa1B5/g1Krt3Grx5doeaALnDw5DmPdf7KhUrHASwr
bqfoz0DRDsXNvYeBiz37saL4m4zG/QzTFtk6isLhzksjHYvRo3rk97+rCYgYY3ZJ6xNSP7/0uR71
dDE8jQczj3ewpumDpn+T0iEvVJBZ2AEqUW3gTHBKlTx4jv1j9hG46doalY+FCQn5it76n6aZjiBt
N7VDpLZ+2GhJFJ6z450bFuaEw9WQMbQW1tV/7VFjpb36B2a3XZCJaMOHtUVQF2LFaIaHtP7izgdm
pFdvwh59xg/KlhO08+43NrIrRopVQ6eYSJ43bK0fPQUtRIGUKiJbsxXEQiSDrUhpD0oIhtRho7y/
I90WXsq+oX37ThC7bHkHuUNX5HWq14XDbUQNmrQ9ADxx/7nLXnOyGnQS5BbgThxG66g/6FRZAbPn
D2UsxgmQw3kh2wGRcnSStKsnW3ldQR9Yb/jXECSInMc0krl8SP23uFtOSpZmwlUvNP6OUXxW4B5u
xrsGQ+vbf2h8ytLwZF42X6gH7Yg7AOUNesrS3UB/B5cXabAFRnRmGp7R3VOZWIHLAvKYJtFRPJE8
TE915p02dGOOYIQoxSP35d06PrSgvLlRwqOCjQoxMkyCOJuZZjA0leYsBHl/2QwgtPYnnTk7gEgd
4zDcXNM5pirTm8qHSzfZfswQvl6tn6vzMiLpLQPhZe7fC1TjuW+pMCInTeNwDM4Yuj+cLEW4hkEd
eUoM/xZzNGAeIwAFOZGygfUTgjPU8SeIsTsdJew/EmVkNkpHwU1kqTYGKbD2E5ZziNR64g/OTn5+
st6YgYdNnq5pqipQ/P6AURAYEqT0uj5kl26XRrTgsmT88H/mBlOnp1lAe4V8sGEF0uKllP0LjtOZ
/1+4wx2x43p2Ov+HjeF3tXnL6V5Z39g2RKLwPohL2BTyL0oytcZEHgmgdF59kTziGOsWyQK4lZxW
Yg2avq6Ij0AGDAG3xc2RnUzWEZmVgyALPs9177GrXfxXFczKj48WiTy/1c3HZkQ9PHs1aRVozUhm
M6nedY7SF1LqgeYcKi8UHXXnHPSMXQLERRJxo7OJX+ZnYt3wyRGEgBY6aHxhYgfNwChC5V8CtEEq
cDrJiByjH8piKod3gY03M+B33Z4D8xeoI3ZCVfiW3ow5QJsfxz4x7rAi9LDIXFGmiH5UMYp9LLdC
9njFr2hVlYsrP86YkVm62Zm/1LEo4lqr4aCWyw913gSj8/v/fcFFWfTNLVbB9GumCrCpWHsWFSyR
FROWocMyFid6Hjcu4Gy1J/OUeeAi5Cydtdmvy/f/9oJpfUxAb7gjVTt10tSV4r5crQnbSBbT5Chx
Vc68jrPHHneifouR5Y771dY52rP8m0nfaKavOqzQb3nf1CTd/Jhvap+L+eUB/I30mgLOcC/8gLho
Cry7puoedej4Dt8P02deZVc9h+RsNmk5YtvbKr++Vj/Pd+Dl3Dztn2H1ZZF6KzRWGZmsl5CSAC0B
kWRNWEUEBUhrwCAMhCB+NJQJupX9DURBVH0tNlKlWV4um78rZREgAGTCrY850iviHi5zJl8o4FeR
PlKfNluQgdgHGIa34laJMcGVCVygeoGBxrBD2Sb8OYHZjBixAMjUTfbaYgovmyHfTfZPblSAUUvR
VqdotbQaw+wDn+Fr4ncOmuJCjqqCRa7OF8JYQuF2+oqQUMK8W9ZDQLi7gqy4KW1P6csG6k7MO9Kd
pVN0q6CRmu+k/IcXGbs2GlLeawakFoNPyZiCS+hBaRiN37FRhfE1kqYlVnrghuQ6deQh47DN68B/
CJiBIcx1DpjSwZ8rQI7rL33rQmVQaV5GZc4CXu+T7jR41xoVlxInh1XJoCcrYDfvE3g2es2QHngw
WjB2jLi7mVgM3Q8o+IIpgb8J4QSQRvsvfueldogVQv/DvF1A17XVOJlsGnbwzMAECFRbWeGL9e9l
pHhKEIfpW7sXjz4CoWNwuG+5YbpptvUQbwfAfy7MurKruE1VfQe7oGv9OyeQXpm94X0Xubuz5qcF
M8CZAufiw2TMdSJlyUHcRqaNOlkr78FRnCg0au3ovc4zmjyomRTssvCDcnlMEWqgIuoTy6gKyhFF
khjOEP9332MQ3bw9pjHyB7RCXcPo5oqJOe4ImW3Z5gTEgtYV2l0ot8fQbGBk6VGzOf/L/wk+xE9c
ClQTh3eAW9n93qWCf8mZV4U3JjnH7NqWA1Ob7KB8t2zhdMM1b2PPO8hv2Mi+ELy54FCADNq62k2C
YHgF6wDQ03p7Bp3cFfRjuaDDF8q7Ca2t2HyRSPLe3q0zdVAqv633Kf/XPPLqMSPR5TP0N0IvMTbo
FQNHeXfX+qRQcyAhbX0FHgPOU0C8zLjZIymEF2FZbIIh/vjqrqCKXPcF54OBuTeln77GI/IY5C/s
Gb4oLaU2up95Jxh+Zyh/K0gAP9LjkZ+piA7R4OKtqKwRIq1IkYJKcM4UhxDt33iQzqLKPOgpWbcl
eTfqCY1FxEWohMntuUVC/aM4zsm7DhUbSbzKghNRgjVxhBJwcp0Cqnliu+U9VUJAvoqpG1lNFt/t
FOmYABuskgqeDdmGXDqOlJEnzAK74kUmQ9LJjeuUI7H6tIe0z9dqFi1nwp6ViFXTcBa0xKFSHZ7T
YUD7pIEWrbGbmOYx5NzylaLOSjMu+DFfsAFaKJaBKpciK2XKnEKA+ZWB2OQOLT5DH6Qc3fQWgcL6
J++SvY+r1fNgtnU+CR3lSv5/fPu/mrfOzjQT1V6EvBDQtoSuSqv94o8Psq+z76yQ1VNqbZinkhJm
hoiUX/0Les7n6GxS4Q6iE/Za5WelY/qr2QTnhWUgDIzfwwpS3SYgCLhtYgFgzYX4j6isYITCMPyQ
n9EnsI9U1df5RdQFkLHBoEtTuN8heHqXNI9KlOQ9/4uOrqEnkV1DiZoogV1z5aOwJzhenioEmG6s
/rWwnTev3LFiJUyrDFOBYSm7+FrkZ7GxXzOZswD4tHAOXEHlBl5WkTYHjIgHCqxdKHqVZ3t3/vCr
ZSIDxTvtfN7NZrHlK5Wa4N0VFRGy6KMN373DYTAxA4qziE9rXUMVuwBIwk2J0TEYvfBoOMbRm7Pb
FBm+KCohwnSI6rXurZ8+iMLBJ+B16Q6gz2745JiKXMcXMwhvGc4UmXQgDYd1Kp8hgjzZefVs+xb5
m/HgQx3N/ZCyi1W8xi2yl+z3tahvSgveFKTq2lzfkmr8kyA1mY02NS+3++0sJPLhGjOlwngunPap
nTO4+NEhQv/6GiJ1kOAyQKx6qF8vA74hwkBAZn+Akv1DRXktf3LZnNMgoik1vc27+A/QODqoEPW7
trkFQbrs+il98hL/VLbN0zK2dwxAeGhq76Ht2ltRpIouIrOe43dKmO9x0r2qQN6X83ka6Izl8yd/
865aRF+gShV1P/0i/FQGwhyuM1OvzkG43MdSBEA5pW2xApErjvKwoWVz6I9Vf3nMWvuezf4DIWDm
UI0xZ3uDHQuNzwzxr5tsMF/GKFGt7+C3/d3cw2dLkUjMcWWumRA7J8APwRBTA7Pzk/LCfgw/8f5k
75e9QBeHWn8JdqZaQVCsVPsKaw95iQk4qFExhyVvh7M4EFHTvOWEDYmTQpomCU6N5hBaMVkjhyT0
ArpymuqFCQB3Gzs84xfFot14BrEJyFLQQqKK3drdhuxS21nPJayfcPhgEtIPZNr3xkQ/G+ssN5yk
tBmOzj39NM9XsmxDBWN17L+yfckmgLmDJgIctq53j2ZeHV3E09siZL5gfZym7Dz7w70H8eOmQSYX
CORUrN3bYLk3TfctBuVI8ngtq0B+6GABDNKREmpmZc7zhqLd6H0oxqV3XczmA8krfc7/IB37tTjM
Ook3TFAsXyhwv6PA+VTH6JYW+K+us5/SyYPHWZwMKomXZGYaQ2CdEjjAimx6DGYCt8UDd8jWVaU4
GmHQL8CPC+5VbdWS4KLvfdOYmB2StaITtTpeWb8TMY/jIjLF+BvMj8cqWDRyrkFLBgJgl639Z2eY
JEFm97PsL8kOhPJdBVEnRwueOLKmJbNr5quNduE9hu765RI3KbPM1/n26raJ4vzM34NkKMdQLZPg
5LUnARXBfnT+bYCwi7XumUM0a+7bRxg5e7pPj/NaQAoY38cUNWywWHM2tsIacYZWGOwv82sOn2Gx
f/rdc4sRZZfINoqDknrVAT8iG4yRU1A0FP29aqABfQ2CVES8TxycZk2sSImTJEy4rNB6bi2lpLWh
0IBntUnSmd1zo68FQLPqXljxnqgZWys2lfBDUrJNNr4qNsOIFfmXHKPSNtd7j9L60MEkkq20qvi5
SvNfhA/BJVdi3XfT1qEAk3EzcfnZaxNuph9EVDhwrsX9ixdD9Zn4T5Vhbo+/xrX4eXMveAXDruBg
oa7AWVyG9C/XUdSZtN1RphrOVNIlPzHhbVzdYVlxJBBGEFqQkxZyXAFNmXb/pdAvZFgPLZCI79BF
5DsqGZHjY4+oxj22iKb4YGJL+KJnpWqBTwFQUQKBiyXHIHngu9wrb3wpP1vzXkOfwBFYLalpeCNV
TWO5bam7BRLZZ03l70SGQWVwOCpX4elTDtxMVCB/GCm+ZkGJjq4vqX4tUsLMyzt80LakBdJGayGK
TuYQPgpJckN0B5hSSrWCT2imn/T5G0jeCGLn5PH6ZKXEOrpO4Kl+W/l0dCjUX3Jo1sPLKBVO6yGD
rlpSb+Yt5Ph+gWL4Sq5qExjh6QjRkGdUREJYWBzHcP5Dl+GNyU/7tHplPwKhLtq9Q8lkw+LeDRBz
ofjlUj/d0JtVAqqpXm0ceKM+sq7Kq3WDIPYTCk3q7uF2lF9SXke5oMU6iolVINpEW9HzfLmcBvPL
aoKbGHlkQfQNUAPtk+89JW92hlAkhYFRksAqoY05elSA6Ejpq6DoAnzvv+XlLwFJKkyrtmIBNWBL
YJfEwU+SpoK3yVOzEy/etzYUxD72X12/wj4yPfjtxHmkItoxWh1wxGv00qFyhK62FYGofCqkBZVp
IeERHTl1cm7nf1RTIRm4Ez1V3pS/Vv2Ku+KS8ioB+3uhg5Voow3yI8vPpwp8EoSqo7jCDHHBoHm1
BGWqknGbYAeDT7yEgddZt3kedh+5Sp2+/e9IBUQ6ct2wnNsUdTdg6QE4fyK0JTOm7gWnF140OPew
eU79AfnWv1yCuUpZaTIa5wvSwt7L670KOFJJ4oc9bXArerUm1DYoL+WTDVAWolRJIqJcApypI4qr
6R9Weg+uLatG4sZdFfbVnCiDRZNK3oKtIyJBEUV7RfUkEWZV7WP/DVQ/wOuRjvOOIswZrWJgn6qi
8J44i11fP4DJqI4vLBx19rNt0y+Uwsyi1s23euubxFupLoRZ3QspurY+cOtmQbEQyJ/fRkVjm7nr
rSAGRiXc+MiCAdXKBvUksBl7UHUFh6IAb4t3pvcvao5uX4aeTc0d0R7IAT9tzJ8NqAUHAKqHoigd
aPa6XuSVeIX6UHM9pSoacsES/NJvIWfWrzql2KzGmV4J+7lhVgP2K3md8A4UT4SviWTjO8GJudwJ
6jLiR2sTmRHdHebWW9YrNTp9qRAuK+f7ZESuEwZCh1NvIR0SMduzdTdh7Mwgp14BvWFBuyy7/Pd0
ykgmF6K/98FtTxCDa/fftbNueYM8ZsZB5gu3yZvp2FNtMYGWcmz7nemhrmFMDyorWdAyhsu4VaTm
Jpd/zKLedRvrKJynp6+bKTrBlb4UQR+hWSP+6aIp2TKdAtVeSGHz6yVEGuXiw7uh02jy8+NAzXZt
2x+6tFZ2CofHvgEWHJL+3Fjm79YPnmKb3o0eSagBbSWVOkLg16mg5jT45nfrwhPtwFFUI+sQ2ZqX
bzNvGADaluntZXX/LE6+7Kaqekjh6fXt9BoHJpmCg6ak31DutWO039uOeTBpyfXymBmqHTVkG4nY
lrlW5VNYL7/KC8Vxx5dHIdx2ygBRp/EoEKeqRpSHOs7O5mXoYnTGUFRjYirE8QfbH94F+dZRCMwR
N9Ehhi1t2QCs0bT5veYO8CPcUPREl99Ip7wM/vrtGNXPavXQBjWNO1ngkTEKQnzg89xuIjoJSyuL
gScTpOGQpw+96t6uEYJvoqfRK74tx77PEQYplnU3bbo/qH+gnrLmELAwTJx95zCmDPQekE5hMPXv
2skJPDOXHgz7cnNhwjmsMWWQwktMH2X7/mUzLgdEhZgvqky3hi+R+K928+W6xwvWCDXNqvqD1R6p
UPNFmPaVQSQM0ByegvKMgZM3BLe4jSnmtMQV4h3RUiVLiM1SsUNEPhlFGZAIdi7m2VStUcBvN9XH
0igoHlNdXl4QBmFogI8b/orgFJCOL2wcXQCrpdtQDi04kUo321vHWjGSkNqa5uHVCP+PgyxsinHS
aG2q/CjgmUGaJDFYIfiYWg/ZYm6Em5zI8KrUPl0jpPwfRXWiA3OyWS8e/Gp7/Vu9NW4D+yiSzYJq
nuDzuvSuEFxeoRK1aZkVXx11gjiVc9L8luWqj6FMWgzdNYOZPL5mtIXg+ibQCMdGGWq9g9emWIK5
EUQ+v2eDEwiGAluuvbzDJ/nBvTTw3zFr3MzC36nGodTagDKWMuYjVBmG8EJLshrDiaiCTkwqWajl
fcufD78o9kfopuk1evVJfreb85NwOl0s7Gh3mXc4GCTUAOR4UlUqWCHM2wJL00nh6TD3DX4h39x0
DuTDXzylYAqx3RM7oWkS3tKYniFxP2wiuDMboSpRMzN4ubbeHJvmUywTnYpAZu0zsx0eSeAJKtQW
wI3O+O1i6A8yw3wsU4b2fUAUCbzr1XQrNxQlbXRYRp8BpDgEm1a2xS/vCE7ZPRM8LH2qC1a1WDWd
N90tqm+nlkg76vL3HsM9I3DGgMy93X4XLlzXPu7/xgMfq62Ap1BYrNjHA5VAVwptojGzJdfAWBln
qythYLMkZkw3rcDI91ADO6v/nFvg7YBcpXVW71n+LETH5gKrjmwphsvtMIyOMCBSX1QG98gFegjI
X4wYXfHIT1ER9grmVIR3F7J0eDzoJOTGsYehTRMVNpp6jao6ZdDficJBprLrAFdJbVLmU9b25rsn
/VBbph5EnaJj3N/5gXcUryBrqD8Yxg/lCA45qqqec13vFL4Q0qnsIhCQLJ/7OYiYIcuEyNFWH2am
0W93KL+rtYBnXtLCPPzj9j69Jsl+Y9J0XjEZCFyPwKIhZ4iK4Ch+QuN94snwQroTFZR8Qm+mD24B
a1gio0cZiKYVpmlC5u2m6cNZkCjpirtEmSnmjmFph7RnCXnQcAOYExg5osDgCJCKLwu9x63zuM7v
Eyoyiu4c0vgZShxn3mTYIGOTb8CA9yohIWt+o0yi8Ja9quRKUYTAYUeoi1UQiThktEohPHVvtI3O
GoEiD6ayb3qXw79lgRRRKOdBi804COSjkskWVxnKLdw/FHP0OWxq1fEZ+7WNSGpCQjMP6scAYwaE
2yUk5Qv/ko3BHlZA+Nk4HL2E7gTKNaQswgUl+yEiVJvjGwl5Er/8kV9q6OVNdufjqaZwPYcj1Du4
e5fSezb97hdfddXQ7WE5ARP5wc7N/7Ejh9aBL/Ljm8z/7tgfYYilyJLsFCFgz1hj0rKMjhowtWdV
9RG6nMkFe7KMhZG57YX6cXrmZclWQJAkXX220HnK4UJiZK4hmJirnO4le+Emtzkt3EYSwKCnxQdq
LHQMzOkVRF+eWNyq+nDm+ZcqjTlYMdt2KK6lnZGGWh/1cZDghywy9p1LjyFAHE81geBMjCJ1gUmD
FTtBIUEdTTrZsgvI3NAemQmHzdCEIQGJyx/2/K06JnCO71CVnSEWE/fZDPTh1BeuUixQPRfZvpy5
JLSbEfOcF796mKi/eyN6c6Rn/x0+iPhSr00t1NDd6TTRq2ahy9R/q8Be9E/8zCZ8KzsmQjYpFCq/
kxvkhbKF6vbZDdAm1DqIk5ZSJB3HEbFHSP3ortYnDwjESJqU5QcR+4+zp84QNwiQovTuSjZzRi6K
db4ktQpmNSdSMCqfQk87KlRv0psrUdXH3qc04zcMFRLvSOBqvH7h6UGA5FL9IT70zG+EhGCTNuUh
Tw6UAENAa9FtJPh6y/j2T1GaVaPKOTloyabpv1mPelZ8JbmoNJVVxUHJQnlJnkScItak8kAdAWC5
BfLEtjYM22Mi+T/+ejslxTsBf6mxBbDV6RZ5tahmqJlIRqpw4gejOKbUK0RJZFbIvoFeMrjkZ/NO
KA4bgadtmaSVoOajNFPgmbyhngH3RXDBmpYVjSYcVKwbNSCXUXxxdOb7g3qkvXftoavVu5TAe4h9
v1sstDxwRJdO5r+1PVpDiKbDgFF9eOQ4+BRxGRfN+zVv+RslazWJIBjQhqsY9ebAa3bz/N5rccMz
ZCk6B9AclSeVoyOMz4bjXFrvzDrbmgCLieAI+jH9V/mDkVqxPI9lwnvUiMXqCUIRhe5PuSewl01x
lHCOeMsupPXL8AcuzYQH7CwkuweCeNc90Xl+DzHqee4YwZHTwMEA1MzxzpH9lS//SOJQRG85CRvR
tM4vzf1kbbB2L23svnVeRaIByM8es1s4v7JggleWHvillyg2LQ4uHKOlXgSGomvoYwj1Jxxm3iy7
ElLzowKNudw8URvrZ6QHvbcSdKVcElICEAKMPkvSz8teh0TsOElHNG4C1CbNFQ48oV1Udide/y36
HK8ZYR6fIAMgOifvR+tqIKUZMLbCp+/Yr5ozr1s8Q93oRIfhZe2fAjpaHbwUluxod8Z7O45faRqc
dRWPxKOBVqxt5C2buwvhh7aFHrKf7KPRM6UKvVJ5sLKbkV9D4RSbrSUsS++l69fHlSRGSiqxad/D
unnUdfq52+n7Mgyy/wK65PgAxZJpfIpm9xWXDZ5gXMUbA0LJjrIVlCd1eij6pU4xXyfJax3Wsn+s
gSEbFAPS6R41bbAcghEblVA8jfSdB7oB5fVjZrVLyBHd5QpvxY5PWyIQi2xihEhmZdHnkJrnlYFf
hCvFxTgBI9MbZV25gnNIAQ2uo8/Wj63LW7PSCFurYzIneJZ913uNUUVxOFEGYm5pnpyVYmbZ9Nfr
qt1IyV+C1Su71vvQliDHIDlSJ6uAMMKuk8+q20b8lFIccdEESgZGs9OuETNBXjFGiwLzULs/XWaK
JMCno4uWTRf715qguq3YmVu5ZJEAbGN8smmPGJxZ0a6CRxIjCj8BjRAdHL4NIu0DE7A6RBqcm9r6
c7EbQCWATZq0jysZI9W8YevBWgDv6Jl2TAzyRWzbKxU23LOootTTBkgIgbE8NjytmvKDkTKie2jC
gimksM6pHzgct5HejsYKjuIrgcGoRgtJHkQIAlZVMPKEbTeb5j06ib9HY32ysB2iLYxjFh/DTfwv
wYFAP0FCjeHc5XXCMMM+7u4o7f5Re5doj7xXA6o2fcJwf/w3pyJvSov8/1F2JsuNI1m6fpWyWl/Y
dQyOoe12LyRSJEVS8xDSBibFgHme8fT3O+pNZWRblPWiKi0jQyIBONzP+c8/GJe6cNAAwC1h/riR
uRtokYzKdPAWGewS7BBCsRL4Ee7oq13Gb3FR3g2LJDKij+EtLAt7g4s0eANHJBdNAsJFMTr3AhlQ
7ThT+Llw/pK2NB0HXsdhYEDtf49r9iuU1Jzu8l5LqaCX5uyP6xebQRanTA4Lei12Lrwir+TkkrUO
oSBDPZ1b4SOqmIMgi4Zp4bxIRhduUlZVgGYhXRwMjLCrr0FJBmQhis+RfVJOPqmNZ+JnbFxiLRqV
GMuC2QlvkrZDCQV6PJ1km/KT9qrKl0Pv9ZDTqnNH7rVfqR/FZKL8ZUYhnF35nTXOD1kKlRrmCPWD
zJUdxifyVwS2d+l3v769PqmYjC/IMPTSDps4DcKXRgkchKs9KG8SDhCebi+uB/THr84r3NggxknX
CzkORxMqLkpHFq/c8a+tiCa7VsHrzBFYc4L71niK6CJl3CudrKvYezkJMLIUwKtBbMMRhW4nHg6t
bx49ThFZprbWd7L1kaFyk+tKBMgGdncW/s7yUWLoyenl4xDuJjBsc2ZuMoOuYRlwdMomLWidB8QH
uEL+LsIhmoksJLIOhn/aM/PiN9B8suC8VG3HvERQbzE/QhbWDdeSMuSEwQZAXQ7oIQvOgkHL1ce8
63PZQPJ7HkKcI6t4P+XLk5V3ACr5yZzs85fYATF8G6p7XLgAbmpzW9TxjbbMuy5oH93Kv+8r8yYd
FjYcI7XxC4heLN9C4sZ2ZeG7ka3dIfcKCn+2zjmtd6BLKZZ7xrQz2uS5JHrqinQPvO1DfW+Hxbmu
rM80R+dCbw0E3UYURE4eHDNdFu8pRW5h2dshLKCMLvNOxc23xcWs/iLxSyjisf/CO21c8O2+T+78
GS1UetguQPpU2LcOZW0flqwetthsbQqLdM2ICzPi7MnpnTcvs540ul3CGgdWtePt3ThI8d9eg82M
m8jODh0fDNogElfhgW4WXwFJZUY5QAAhNvBtQ03sGa3FqJWHWLaYJTUMfDNuO7563XJpG4ZC2sHi
qStKYFJRAYwLins4s2cGtSlsN/fk+CONSDRRWM14tmEhfNtYnN3DbIEBAx4kWfXQ486L95zap+Zw
NGor/iwdQsbdfmCCA0BKg9E9riWkoLoNSVDt6tc2yLELytPwAA7ITbeH6Wz05VtOOWuWSbkx1/Gm
totzO/Xfhio/pPPynU7+xxKmZD/CH9it4H4B+mO/cMGy8uZ+xn3rQhtuw2rMYGjgLZZO2rzxM2v+
UFiZEeWg702KRFcVT4zlxIOA2pQldV15S7G1vQIyh2q3Uzl/uhRsmT2al26c48Zbhx/zSvXbK1oB
Z6qw7tIhObq4sbEHvA02ycmiITUou1BTxjnlh36udM9LOhkHzIclA52ZR+MNzwxAYmo186cKYXhF
mEgg2Xsm/vi2L1R60m5xT+pyfqsdxEhdzOPp7NjCCVfTF3vDWUmxqnGI07GyxS3sZZ36UxPA3u6i
TdFq3EBx62e/6zjK6u+dmpFCwDxPcpuWrGj3Rg8Lm1fM910oMVnxavNUmarlP5umfl/L9WSZ4Sd8
d5SQHR5aw3SPce0bhr/bsa9gFawPaREBNGII2BXFzljsV00abum478QEPdk1672e7PCkm/qmBx1p
3OxUIZ3Ro9PC1NP5tvBtXMm95LIwh7cop0E0BbcXj1mnaj7HZmYyEMyPZpnBCibXa/LnV+ydHdIT
nBddkaGKdQxBRDHqM3XEZhoDn26FWDDAzc/z+zir3ENoj85zNgaHtQpPGQOOgYO9mgh1sPPEOgSC
KEXeaG+rri9gdffwHNqN6oLq0LR4zgzWdGiJr8ScCavGoHv34YwZKZVQUUV0yILXukNxmE10dJFD
3ugkTd3a25tGobc23IT0ESN9kdMpSWTmn31MOjhnyn1oA+9Os5hgwD6ZJOq0ELaNELKTOWb7tJ8/
M1OYmkwfSYi9TInZLkOPJIz2zuWhRzOMHc8G4qSkjOGmY2cFzcZRjxFtAx524S21wcMMb8AIUSzK
X1s6UCsH+WYa0BpoMtDN0vAvZsyutrNPvt80Q9IwC06FPIsgZJnUUXY4woKgsoRqwVsDDMQAF9rz
6jZwn8nQQBgwEtuIme6pJMn+uPYVeLj8KMwBZmuOY12W8Ns7sg8FdfF6eC3kJRVD/GoSa9c2zHJB
hnZkfF1qvl1R+fBFbPfNGfPgzZscfO/WGKuXRT8nVbRLbRufgTVeNosdZe+EEB45+cG7UrUSILcA
y7sl69nNCJSsQ9R4DAYqbB0X9m+s0cy7VsN7jJu7cGHXzKxrP11vdEEX0dok2Caun97063JWtcbX
O4UX5ZuzdVkF1gKZr7h1u/V2SVRzaTmdR0sZP5uwJO14WKDZGMDGsGeDJIaTP/I2FjFfqTTpU+qy
nGBpYRHVTasBBcCJbtKpf5g8C81BfmrcfDusQA5Ysh4JbD8bQ0QPhH3zRoXQUfHPoRHfNDUxt+Hk
DteMPJAfFASSeaZbbbwq5XvUAOrNQqK7NnBddD3siiPYWSqADsrj7QFkLCMktiRmmG3mB1VQbbXe
L5NTHiiY0CKmHE4XoyCobkBGxiZD2RHDmM7RjnokrxsHUwV7eaYwBp2B2QEIFLUy5cIASlkzLfHZ
PQBDImJoVubEudvdB0F2TBmECRJHG3YheI8aIZIDnHHOosYcdvW0nssUCsus8NUibWmaSXiPqSoa
oENZT0ltXUVh/5oVzvtMdSkway8DsLR2NjRme0NRFcf1XZ0PWM20aAQXEHeWVgj7YeXzzPDLhcRi
6Qn8YuLfatq4UZW3yoz2VTvemnMmQQxf5pPKitEGpl9NIljZPosSfGS+NxI6bbzIyCPCDNDAqodb
Je3dUOg3IYz19MszhTE9tdxZL2Sk0lr7oTQw8M2vbN5WmU/K3mYhXgHRcKwEzicrJtLO8wwI2NHA
FiYBvjy/HFum3MjIi5ioDn0GLgPG/vFtxgBmJNex7oPLKHOftOSfV8VAeEFzJ7yAjEJfJqs0MC+V
OUMGr14aDYgEnCIt/ByhHAWo9SjR5EZnfFBD+E7jFYch7L/o2hb6EMo3wttJ7h3Oib08UmgKzDk3
OCNrfjSym2sTS9ACyFbutAs4CaaYUZxYYXyQtdgJlYqTxmMcwVUYRbtZmcQMa7CV5ZaA1fsr+sw5
2UbJvHfLepfH813OrqOjAdvV+oARuriU+MySdO5tSrN5zZYGSmsPG37to23nQBz3OcWRsKnm9KUL
6KttQrM615zQZbyzQOUuZPv8gnGonaMiPjAfGXosAIz6NOQpxrr0lrF3RU7xD51WHF6QyDpMzjra
4gkyWIeEkYLpywuC75Qj0zL5nJaSIKahpcYWRLca16OoycQVWtZDPx+C0T7KlKD8MCc8cIX7UQM8
C1e1cFyG8iydKQEFYROeKpZxBgxtba05u8SOmsTe4FG0Ww6+YTm+eonub4oqPWRAOq0fjzLBFszB
8rwNPCYg4nNMwTsU6X1HmHCeMbhkK69ndR8WUC6y9cO0RR02bWXKKtetB3ubmFiOY+WcYqRq5Tlu
3NFJfj6pKWud8oZnUFDed2N/jnkFGHPutPstRUQSQrw02uEqZ74x0AW7TO+qJvqGNf5V7s3HMhl+
yMSeOxQsgSaThw1HxbBZYFtBpt4nA7lvcLIzXF3ctfrJZI/pJd1G7gJX0OoODg6KAeQNhhITRY5I
Ciseo0fuqcDaEt8pwLWsMbzAog2+MBAFrPQECpHZ3aGVwhoRs/HugNhoLgXaVu75d30DJmrWamEQ
Q7nWetWPNO8/Bf2GdfsY5KRls78BoRzsKvtGXXZjW/EVxd6hsgwkS9D6DSPDtJLbGEN08ZX0/HwX
YgWlPrinNP/GnKN34tuKBnvMHFxXva/Z5+qRZ050BO4cbnVcVPCzm2PShrIWz9v4rpuqd3FBCuP1
238zHBBSrslVw+KJK/O9VVCUmvJO/sn6KgHlaZcvrEafZDqDr8V9RFuQzJZQxeUyYIIx66B7vE6W
cid7TFkFrDdHJoBVIy4wvEwCjwsrBhfZB8bk+xGPEqFHCCentxUbGH9JiouwSWVhYyd4MOLkVogy
E1duOmxoDrjOaJsbrQEXvGUXEijkFgQdG69V0+4jtqwaxCP2ZsYC5OFFgNA8SZNFrFz7mQkerI7u
ctHZvlgx5OxtC+xoGr40LLHzIzOT59gfryGhX+vk3myTH8G0GBeejwmn571Bi3fZowQrkE0r8/RL
AoJUcvYKC1bmBZ6A/6BJUKeaWl3anA5f1JHx+9d24sA1cOZdj2M0s6fPxi9R7yZ3ljG8BHj6YM99
0XDgsKaGvgfpu5fRFZtQMqWkE7lHN02e6Y9lC+T28/bLLlGhvxWtiMjw8tHfrAEs3LBhp/vMwCIb
4Xf1t0LxZt4UQL8wi/XowsVS6lleFU1XZQ3tdWCojbLVbd/kN2FSHBYv/OI7hh3VKGm6zMwNYqfI
Mar8Ra7QM9gGrbc4d34tnXFrd0SU5d/FZUK+/RiLl2axA8eXETQuDGfyqQiIyzb2YLF9X41jR1Iu
oiZCXFeb6UdpXEheX9w8YSH44U9jtpFBm9sWZ9lSkih6nLP+pgW8lq0xZHNrV/uzD3HhVslJz/Mb
Y4UvFhnfDmESpu4A4+WjbA9Kz1d2Hp0TCgR/Qdhn1l+kH4SrwOJCGeToFUYf95tO77I3PabglfHq
9sRG1NQIGKYARQpe13DLy4Q88bTf+cq4r1zwXBCIOnAhlnYFPgyEsob4MAs3cLF/TpA+RXASq/DK
UAR44rrnxs3GK4oFOnt+6STYLdFHrdXXPJYHxtdYi2QLj/slk7pgJgN+NLZpPB/EyS7w9UYId7Ll
Y5WAsCvjXUVgyeBGdSSi4BSbDuYtUuKFJ4HkajKjE1k6crd5wxJj/HDjN9kMlJHuzA7zXy/wKKz9
5lEnww4aDkIn72z39sPoRPlFNWINrIeHsRt/yBofKvtiicMrzTQxcHEDbvPbpopxTzbfXCBdWhfo
1PPtrOvrNUOMr1O6sTB5HfrqoTb8vQxUBVKqZpAwu4Sr0mjEcu1BJQF7M3dyBh+x5qPdmjt7jjbr
dC1HTMtmJeAapSNQKfRGTB389Y23xoL+KmtebrE35JdhmrK5v3rYc3GDvwwAQ3UXe2++19/oDoE5
4SUuzkl2Hd2zlMmOPneIR+U0ku1xbom4LOPrwdMMX73yZ1aMWB6zZhnaykfP4deLHZfjXg7vJYtv
2TkE6LCNchcRIjYiwugkhRDWZj89QWr6lgbFnTWduwjDGuMTCsk+axwOw5cyc36tigqeu6h6JCk5
Cle5Wh3n2DPYuAjixEzVfZIadjb8D6JdHzvH/dbxLkIEYNrP45fsIll3Mv903ZTRvPTcGWoThdKV
q420fZxsEkf6aaZOF+e5AhXEWj/HprXz/PjUJt02SauHqG+3EZHHEJtPWe5/WWXYRUwjVJkHpsK2
728HhX7H3llEK3RRAjU3O6rg3nbN46Tg+6TWpVOkn84iHqMhQUD5NzVridED95SgeAKSjAm0U1Xc
B/xuoe0JuZc0UMVL5PrZI3tFAqNdTJJVbUKrpiVw8qM5D5dZhPhnonXS6ofDBhSBGnUu0QJJSEDq
bPr3uKu/8fDXArqCO90xY5410ig3a+6XDqs4dj/DpLpQ/g0rIAqrK3lsctoVxCJOCN1R66U/yKjA
Arbi+6y7TpFADSyUdClhOAb50O2TDMV5Uu4UneIlVQ+F7W2J2ICKaGOaNnlHP8VfIXPr/t5LoVz1
s4W/VT6wuNL1bEfDU75AgK+L4rM30IXU+HU46cPYZm9NOR1XD6wwU2HqYU6Z/3LG8dVczIe0t0/Q
mV5xxnouB0Z3seHiYT6yOnWIXazUpxGQK+MbVHEM5dsntnnwfdZu5+Ixl9IWl67/OIxYlqxkCuL1
HV652dDtSMg8WUmzHns3/IA+/dBl1pkWVn46RMba5ndqYt3nmMAHbXQ31s03sw9I1orSn/KpSy+G
NEFIyP367A7+w9z7iJPy12DxmqusDj66Ff8AP3it4+G2jANILbMFo8DOyJRsq08bWCulAJrxRJJf
WPTVi24bWuBUv7pd+bOIW05v1eGCWzf34zJ9d4uUGZdZAWIYSOwzOAlTk3wrvBoXtFVQLfh+UqnM
rX6YsvHFVoisKtIE0HYvb53X71HEkVhQugEkE5d1GkQOPKf8MXK8Q6uGXWhQDYfZe45vsOwhK1nC
ZdLuVDudp5oaYB6RM2c/x9LC3iB4wK39EDczs5t8Pta9/zhVyUdqEDc0deEu6fx7rx33Y0STnnfR
vu0ZlUqpjy6Hq84xFzP8d8807kzb5UBOHss5ScHjLQ7TsrqrMPMP2TinQH945N1s5GeT2n0duvST
VJ977M7vVT5xmPEfDB/GkTB9qmRHgAmESqIKxgUKyLpgZ9TWRJvACksq92jAE/5yeFh676Da+hVf
QczT6ukUd7+S9N1uUizr3ziqvFY09dadCVU5H/Q+c5gMQYymPJZbrtiPxLikEoRGlAgdICshkEze
5G+1A2SWiFKCvxJ589XEAWs3zkFiKD1cHaQ6H1Lp/tUmLj++5HGwOGoLKF4tjBBX+xxb6UYmn3Kc
8bKbHX1MO5LHCW+A2Rrddqf6y073hxmrAbl4w7MvS6H/I4KWKivhN0C7lWrZ4jKsABqJHK2cTTGm
JDF7AgWVkxIqEaM+4yfpXr5OomLlUCYsnCNxQn/pIw5V9k+GNzbJWVLTMhytQCw72AzJGl3LkGU1
vI3NUaYixq6wfFO+kcO/J8Gdpif7au2OCx1C12EYhl5gpNQWHqkGkQlahim8hrI/iWjXgkEmHXFc
B1sUrIxmstOExZdFmZWjwpxoLakaYY4yY1uPRLg95GP0KL1VoOONHHhpQ43czqesQd40UJ72tNOL
h7KDPbcq/bcx4EGm03iHP/uDBr9xG9JeTA8OYzM+Vhk2QHK75N4E+IRAgpdXgWosHLy7xGkwX4f6
1gBaFfb0LPMuWtLFz28iRmAkoP/8ovP5y0mP8XcpxihupdPoKGonVV6Jowks1w+OsVunN98L5E0Y
qGBsXtLEZ0YLyoyjZmpudUwiClYHKHSEwT6HaEPAbdLEeRgoaRLOFKHZLomx0Rau/yCMcHLc/Cfh
HJc93WvK3sh0da+Rx0jAF15fUj18fUHqwtAbf+HecZZvZLGZ+cFMqYwpKT+WDevOp4GU/7a0ITw5
dNn8uzP/kPPXS9MHKFZb6crl4RlsCmv/xtNukC3Jm9OP467T3tZxz90IWMbVj/g+RogjIgRg1BZO
NpwgUI0BMy+MXpLPEM6W/JjQWGyjuZwcVBbpObQ00ybyPdyPqkNFyLw9h3hI83LqQNa8cCCWcKc9
9dyu80PLByFR2PEBho1Gr8OL2euJGSNUhuJ9RTDEv3aNua9sKsGQedDi3eEjkPV3YzijFxjRWUDc
sXFY8VwouBqwgZlvoB5Io79k4iW8FbkXa5bdGiZA5xo9uDNzi+STJJZNbkGdGeD2JKbFFB26aTtd
1AA5eNUM7FD2Jb2FaS4/Z29G7pUo72bNZZ2wSPog304qU4ep8jDLU9mttAsrX961u6uWy+274BxG
KVGT9mkuxZ2CYst4QkSI+JTKJP+y6HIIamJ83i/qqQtz9Cr9kbOMqIbe2sUCm9AKx3R+1CN942wn
jx2qt0tavhbxXVuEV2tvnSi3qUsq+zrtcKGRu6Lc+ibl56Y8uRp5ucgAg8L0feAiyReAib0Vvo4z
ppdLXx/dvL5fo+C97G9H0VDE+kXD/bkIErLeU3YZ4U6kLQE6vJdd4v0iAulUBAseFdbjaPbvtaVf
imqVgOLW7q8dez5FroEmWZ/ZkVXi3xu9c5Jd2DGgLwfjcxw0t/C/9gmRW8JFddLx2lhImq71sffa
XeuQkjaWykQflD3Rj23jON771XqMOWQLM7ht2NcJcrK+Wup3GDU1bw3pfLB+LLR7s49NOiuGrVCK
LZH/1tS8IzAm+zMz/AJoqKleE3cEG6xPVtS8+mA965y8lgGncL32j35qg6HT4kyU5NLt+/XygvSa
kQtjdONlMF1GVKQhdPPPzp0xkronkhN7BWRua/EyzPPOtiv06WeAH4D+SU/7zMiqKxfHtGnC11GH
m6Yny6cj7cFyt2kWEZxibW2r36+lA/mESylyzXzfIZWniq/qLvnZ6vGnYDa27nBOMp/o4GdIETzq
0cdVUPc7qxUEtgSSAczn8CVAUfHOGt4h1Fb5ZPjI0AvCK0FVYbBY6qmGWYaFFcZDBLgk6lAr5+AO
+q3NfQpHAINy/NTZOJLwgjVg459k+9fj+Gh0uOe0TnEPkX+TCn7UE0YTmbedju4ddofWSa+bNbrM
LH30zekQWf2xgDQ3My+Yq+E1Cue97GIeiQgmXjNrQb6FUzwRhHbGj5+lDm2ljvz30Og/Kkod6OjF
dQXAdUEk12NpAELPo3Po2bXGwXwsUQXGsbqR7UgMKHzh+prjqREbn3q8a1L7emmSeWelUbxporzd
DWHYXaWoATDKPOZpk8JFy7d5+qVXuGETo00O+hcnQlbQY5KP6oAxIaKg9BeEFZijgwmWbJ5U7pII
hlbRg+S6BA+Rq17jhRCopCMUZMhW7B6YlFJp9JTGssMUWbCn7zw7VdBfxNQOZV7xN1W6j0FcGgA/
eaxpqzQ64OiqAOP2FhfaagMhaEwU1J7uXJXR3dQDpBJpcWw9vD47Chyzrq7RiW/ixjhaJlRpfhBK
b/ydsI5TnjOsmfN9by/nohuPfWzdMST+tKZ4F2XMCaMZ4wPurGw+IcdrgZesFVhb8kbRPM/JnpjN
TWqXIAMl1PMRW9a0t/ZuZu5moBjLDs9ok0Uu6p9aK97JRmRCcG9W4xhVGGN1y76PfDwBzVNO8OJQ
NefRGvFNTgjK7LqDRSmDCgbfrNDAP9vPaNjzpwIT0IsCW06bwG7bRL8zrh4eIHGeX65j0TGeYMYU
lXDLopxeCd1TsEc0/oIEAYB9HH+R+0GCVGk8uE1yanDh6MsW0m5To4md/JzBzfiIjSU9bkI0rXLq
Y2Ojco+G4ntaLd/wJ6bQW7NxX1W476ESxj67CNtNb7NcPNMGkQka0jaC9zYonpMk5H/5Be3LwgA5
wAo7XegqMPKakX4ZWLhdtNH8QMSru4388cBMOsaEyr6d2hyl3vC0rnW0LUsYTumsyabs2l/shP7l
oDv6xsYifQuNJGNzcYwtC1yR8wFrXDrVnZVMP0h9Jw04xs9pWDCqXEcQ0Di5qY1xL8BVtB6lZ8ei
Ggijov9gbA9OswkYJ/PfBckjLO59dLr7wYs/Ep7WbEw38s8x1B9Gh5Y3/hbXeSFHVFwel274Nur1
JC7jQxOjYEEkxe0s6EJ6ljWl9XU01rCJu7t6gLgP2M0HieYln7qbpp+2ecTO3s/GlUsoVUSWInIx
m0MWlg5IwuiCiXvFFQmTl9QOglhTKiFJlERxKm6DE3M1YPhfsTvsZNsHToGsQ7kMyu9SDojOQgjU
UxNdC7oBwmbD/ZPh1Fi4l5JhDLADegLKwxqiNAGrJ2NHZn8EDgoQI0cC1PZNCRt7xsLT+JwF8WK6
TNodvvgHacwZ7xVlt0+woCPMB0eW/rLxiVYAd+ZahgFh3oNQe/mX1SgOVZHtv04pEHDNXWmZ8dYi
lgA68CE5kWmDXSN9Z3rmJOf/OZMuO+q6hT8cYHrJL0bsyH3gG6IvdBPI1+ppZBA5ctQIqEshSl/e
ckcbVvfiRDtOUFsfvPitJlrSTBugzw9+Qz4RMkM2GBgNmicM+yTPztP3FaQL+UtYjNGHGuQBzSN9
OYZ4/IlCmfGukDrx58zKTDosec2hKon/kGP0X6UTD41hSM1GIfiAbHUG9sgX/AzK250sOjig7LTs
ErtuhOw3Z2IfVbgPA4V11JUfDY85oYhWbbqV9kumAQ0qeqsTgyyu/IttVkYniTDhF0ob16vpm9NC
SOON95jAtz2074wbeltlzSF2mEdeQYCSJ4PMGt2GqShI1nozJ7SNH0jWkMvgBY1Xl3DB0Cd2xByi
0ZB2SxYglzBQB4NDSYvGDSryX0YYb/CeJKocm/ywhPP8DLqTt++y5Uc99unxNd+YvAWtjj2ca+py
aV1lElRQuKiYEwIZ6fhdJ/VVPz5xl6UdkzUHBABRW0TFrNsGOpIoSgUmpGzjFTCNdyxELzxiQWEe
SP0mv5+PkXltci99CT6uMk2y3mS8kNK1xSDfRvWumIZS76OqkMqbQpxvxXXH6wCtLKcq+MY9FTiw
wCug4pM5tA0fFHvxKIacsyqto0wlAg5gezC/L1245X5MGYwfp9h04hKEPTXLSL5FlpwzDHNMwv7k
TWdp+Mn+q2fHuIT4hzrpLnMHRzAEZdOnpZ5ROhSDjeevsyW1Cl0Td4+uQ1JtGkwNYaduwTjl4uAs
Uaory4GMwkyb0Zs0+EDvYrLKNfCsU5ZcRyQot0SIltwM2SXkdaFmqyDUQw2NcOzLCY8rVzFYQpx+
UTQvY43vkYci5S5nyYGCFTSHsKzkx+U6CnfYRs36MMX2dU2LMgw+2wqvtbxMunqW9TLhyCWD3opW
TGpUacHoZvnkr7qSd28yke8j32QWOfEaC3KYI4J0o+lQfK10NqEbN5guuRpXfXVrIAq8Ybwwo/Oo
o+JC/rg3I2x4/YcEw3X+JjUGcSUE/yTISq/s6pmlA+0IyeoNbgxbeS15pAUc55bBSFF+Q2p/PZFq
AbVKvIIfKB69DhUGVlNJfTB7yqHilYVMj8PAh9/JcmGhd+l8DbzAoh1r/wgGhQ8x5VMR4WngD7g/
oL8Iy3aGoF5hilAdeiMk38giGIvezrmFtnMB+Y4T+jWyvhTx0trIajVbjc1k1bF9XEkZxUeEZrLB
7joBm89+VGxmsvxmN/lpyUKj/bETawPTCgIfTgw8MCGwKomaBH/juRSGv5H3zh4Cqj/MaNGUmmVw
7otoK9/YZPuWNZsP5b4BW1EMmmwKIsSohhcjYIgPvCcegztLMdeAoCU9gqBFzHvP8i726RfttSTf
HaILOCSbtQUbqwmCHTu6fDhvLfdwGbDy8pNrN5ZohScTyNOFjte3GpsprLXy+TABNTsyk+EiURPK
+uW2G3A1IkICHZN0eBaWnI/BfWoAhAnronGe0hGH80RBbU/uF93dxoH5Yib6evThx3gO5ZRPIqpq
1W3leqgoy+t8ihCfxd2nnvr80jOcZLNkRHws/R3Jf+sHduGvsevtIt9jI9f0wASVtAU64gqPuQAp
Y7O+pksN0AtKRHfaMbRuoxwEf3LdpyWOsKquV2e8nbIWC2wdj+2OCic8jQ7ZWvEY+ofUClYh6ZP4
9s9//N//+n/f5/+IfgoOucDy/Uc5FFiBlH33n//U//wHxFD508OP//yn5zu+C+VRQV7Gv8JyA4//
/v3jISkj/rL5f9QaeBHx7PDYq/KhisLDOJK5mBfj/n/9Oa5yXE/D8HIsXJb++jl1WrSZm5XrrZ0u
iE/nCbgld2ip09s/f5D/9wvyKTKVGyjP1K7+7YLAzyJ/8ALndswjAzcSZd4aNfwHZ2A+n1IfXvaD
z7QJNF//m3vp/v2jA9u1HNc3LdezTPuv16hyI4rLMLJuM52yIgmYpzrPbBGOUkbnJzfz15c/X+3f
H5+nbNNzXd/nzmrzt6uNGBrGwzDiKBYBmBp2g+dQNrv3a82L++ePkif015XiWdpSpuUr3/IcZf71
6iDgGSBmxnTLlMk6dn4Z2ZfOSOKts5T5dsR+GQf3pL51OsqXKbKo6//8BRz1928Awm47tuU4tqL7
/es38Cu37hYztgjxyaCcB1G7wwIRA4BxKTFXGvXUUvJhQ7A68XJgrtofU68glWPtTZyflYNz5xo3
SCMwtFy/t/CQrtspd2A/mQaCt17728lKnp2mKu4jn20PRYxGQt1h19+7w8MyxQ0tKaVqvxbmMcMx
nVAH3bUibfIZe4coPi4rbTGYGFvzdia8+UmHRX8dBcV6tZoGy6KjcABLVilO0g7c7j/fpK9F9ttj
ciDcsvo9XjXz98cEYU0l3eKNt4XKo51ljsWx7Yrhqp0cJhh9a8f3ulEYUPQRLfv77Db1NyuJwl09
dgUkoNxxr//8lWQN/us3YnfxtQVkaGrP9THZ+utjmzq3r+O07W4WoJVnv2vzJy8xipsQeiSM2Rwr
uwGbkD9/6N/ug1YBjl2243na8dTfNhy/7+2kdeP+PPvMLHyxWHUcmInTnQ/nYhk88pjCBqC5Q9pl
HP0Ik6VAHQ1Db/78TX5/RbWp+EEILz7Z9p5y5b//yw5rha3paTXou8KPlXBD/ScrMaEDN+5687/7
KMf3HMd1fMJmPcd2f99kHYWHQZ4SSBd5SbdfxgZyCC/SvmgIKf/zR/19r/NgZ/NA2cxNF+nkX6/K
RPTSu1M33KJE41Akx+gCxyfvqegkrtMZzO2fP0//D9uPa5uu7wWmZznK+e0DM6vvWj/yyMdbFsSK
dRnnn7Vn1Y9x06AzCCkKG78j/6M4FCJ4L1pUMrZtR7/wqI23noc+T7d5e1MwVjvrGHBq7WP3EEdg
GuEaDz+arEy3U2WuG645G2iE2nkHm8rZrRbz0lDn9h7NlK02jZfEt5HGZjAakfmFfqWpL+YBqudQ
PIaund2gv7c2UTQN0Gqc6sNrzOkcFHmI/qMl4KkMm4oVMCG4afvJf4PsBidnniEJLSOaAMvv33Ft
/lSR054WrOP6U78sluSiZG+Tzs/xQsppRFW349jRJBzjwvyjM53ls5z8/t8sYcv52yvseCwU04SM
rDxO1b8+7XrIsHIPRqyviiW4K3XW3S261EcoYIRkOQs5e2TjTfqOxN3vuhwYW3V5f53VvXjIuZF+
atyoeuy9WV9Hs5efmAZh5aMiZg2GMy9ng34XZTpsnCXqVnQTKt6iVXL/zYX8thWx2JXtUuQ4gROw
Zr3fTpA+M+xi8WLvsVmKU1VW1/4YPnUdIKbrMUNYxn9zZMl9+detjxeSisDR/MPV/PO34znIVrfm
wPJu4QFtprwzCdVdYeWp8vLPr8f/8HYEzI14J+1AUwr89kGV2Vp+qjROWjH57p6d+9lFVkBOtzIL
awK9NscwT8172x9xSGWx/Zudx/x72cXq8AMVKIUNBJv9X1cIkYK6SQfOvLSC3uandXcYLE6hehhb
xKFeTjab7XoPK9jb/6fszHocZbIt+ouQIoAA4tVj2s50zlO9oMwamOeZX38X1fehy3WVpav+WqUa
MRiIE+fsvfZV2dsk5pBvAFkPI8lo5vUWfRpk+n4qY5RELcy9Oc4ZybjeKdSh/Pz6cv19PysLqyTX
y2J14I1y8WnZiTemPTb3yWjXR6tiVo0CO/34+ih/XxNNqWJSYtMXtj1xcU3CvqoTA5P8rVdoiSol
KmliGZk9oE31rDc2OEmyCoU3wwlhNvL1wS9udY8sMsvi3axdxWZNqotiNFFKNymrAdJCk2lKmTBK
C9LqZ5LM1aao5+yoKqP4x1Ivlwfov294fOsUvp7rSc9mAdYXRyUJsOt9f7bOTpqUV3rs9Z1da/Ek
+YQHUIu4ATO+Z9tOfaz8sPac0J/2OJTlr//X6fOkS8nqb7EKKsm5XnwQXyWBbmjdP1ZugyRnumFr
qoMEdt6BkcA/Fidp/nnay9EovoXFO8XhMTcv3itDV2aFX2XmI9/oJmpRu5sHdqN9+LS0F/r73jwk
xqfqP2D/fn2eF3fy/x7Z8hDj2sJk5f/zTs59h61dMZroyiaqUCpMfD7iH6X/xWtMW9J0MbegddGe
hUn14mKSz+N1FBMpWLDUYpQUxGS5tcmVm5nG+uvzuawrlhvI4g5yqJr4v3Wx0sQqthhrzkQx5sPr
UJGwM1vuznLnc4wE7h/f28V5eb8PZik2plpxAcXFa4D44Dl2h0Sc7QzOlmMnzzWRmn6AVf3rs7p8
GP9zIC14JthDee7FBWSMWE+ErorfpJ6oe0/94HsfEc0UeU+RG/yj9v39tr98Crn5ecex4eaAF7ej
wDNYAKMTZytQi4a/DFGhie9dOz7zDD5EXrPrUmydhXqyuQhIoNCg9oMf41b2zjIrSVK217lwad24
ROVpL1vNznid28bKXMLNlAu4T0qUSWFw68npm5vGRzkXP4RlMwxwJvQBvjts52T6LGeFElnmbzWk
ESAh/UI1ogCK9l9f48uHcPk2l9uGB5H9IW+/i29zYDpm4DUKb1sbE+5QkAbX17Xed57vgVax4uXq
g1IWKvauHX6OoyGtgdhpfbaGovtHrXFxcy0PjeeZbEMcJdj0/LUipmQECsgBj1M/IbB0jIAuX7/x
E8P8xzNzcXctR6LgZ4dhSUFr5fdL+b92GKxjcxdNfvmALvI4Z8g5Be08oRR2K3w7cfmPPeZFscHx
LFY1tjI8qK7LlfrznTOgj5OJ6+QPoll5i6MdLDvb2pVJYB0TjvAfp/f3heQ9rj36KsJx1F+lBf3P
2o8tmT10OSqV3vHQsqf3Mh3+8SqV7sWJcQehmFMs1dxDEtzmxYk5VRExWWfNLIMg3/q9eqgnJV4w
MMiVEdv9dz/pGOAt3QV0r+1G1n7xoVJHvsEBm3D02PbV7Ef+eRRkF2B6KXZDA0nAcRxA1Uldbqe5
Mm+zwOk3qO2DcV1NA+GM+HsXj4n96vvCwOLfRWgApvg5ncL+PejylL77qHGMkaUFiGdMxsV5YfQ4
56vx0QcBvi6VRz4t2tC7gCzjmz7BhKGHUt3kvTVsQolugnSY4NTgxt/JugD1PCL+W82e4ezCIXIw
e3WztzULH9l9m0Qw/ot5YD80zMB52bPQPxb2DyuO8ErZRn5dNDR8qQnR7FlzcSyVzGm3VO2BloMF
eF3MG9OOZgxMdIEHPcR32PJJ1Ekq8rnSsd5RRUJfi/3yHqFUDBmpGV5a2NJrIPH6sRvteRk/QY8O
fAbslYCXgbbwp4FzN2yBKYjxVppkSvvCJJJ6YYTG892siT9oC5s5GhXewZknLoul0R9qYieroEtO
FU2h+6Ifqsc0G7xX5jfzm1V6S1RURNJdZIGckHwFqdO5v2hkxQ9t2hlb1WYR42bKiRrA4DFBThji
Zxnzu6GvQe41tDMdVdZ7mTIJQS1L3njaxrupSZH11S2QHdUwVCoQ0JEQiqOA5sxViUoUyWQ73gZz
m60L23JJju3pbU+g63RtFVc2Hm8cNfY83YP1EA+hlOObV7XRaUqL4MYrXe/QZjgh8KczKKSttfVR
265yRuBH5dnhqfTiYdPhYN5PVWKQslm0a2xG7WquqoWPD2+lqFkkSIUEhTv15tGx6/jVCRMM9WAH
b/Mh6zcxfuoT0dpiq92a/DR8U5sBS9pa1062sWOaTCXN631lo5xoCmM4JJ0HgrrjU2ElR/Ve2AYU
5LTetv5MAqLOJlQRLUBjYxGHOrNEFKzuvl4W3Iu3438eai1MV5umTVF4sRjOTTl16cAQc5DT/JYG
tQERjt4vG/v5RoepieayTFGBtsHeG1PvB6t4dxpq2Z6ILGcaUm+mrMbpIm1BoMe+Tau1AKaEBanc
JvWAYDa7yiwLdktrlbuhGq3vjleiIqiyCmJJSWxv0JbXZZW4WzmzsZ0SCAsOQ491r+fsRg/GI7Jf
67pMvHafhDha+yAPmAIH4zEZtU8fAQVNV9v+DniEtY7LDFubjy1qouq8Aj87PTd17O70BHNwKgfn
0NRg8psaVk/ZtgOYCAjxfjA6m9lFi8vOsIKPbuRXMSiG9761GVS4gVgZvBM20pjoW7eJROO4iDaQ
xxPMp8fpbWIvsG28onwREW99wzANFMOMG20t4VuHRnlIO/DWkVWWz409+/+/lYCvUrsUKOyjWe6W
UurPhaesdW70qUG7AHViv4IWEdb/qNQu6unfh3BsSY/A046wLvcNIs1tM5jD6DFuU6RrGA6BosXz
P2qVy50hJ+LZdO3ZrFse/7s4EcRQcwQuh6lYM33L2vjajlpjXVluSjxV/bNBIA0OyPv29aPwf5zb
H0e9KJASL1Zj4Xj9TTkMPzpwk2oS4z++or+fNs6M4stb9l70jC6etgLAgduirbsxBOTGLjzZbgqa
4cZCO5qJ/OPrM/p7wdagLiQTF4a48q+moGv0DZEKYX8DdoDoY59BOHw0srXB6jBorv5xc1xUIsvN
wYtk2QNZJpXmZUlXErsYSaua70TVF0SnjnJX+pjWBwgxh6/P7P/4rtguuOxiiVUw6av8eatXCmmo
bZQ9uR7Se4yNiDCWBFvP10f5e7fFCVE32/T1aEH8fnf+V+W4WF+LoJX9TSOsnlk3U+QqD7IfqczN
oy51/PPr48nLEc7vZrh2Wdrp+UhukD9PK5d1Kuwkc276EtpgAIolmlNeaOjszMLVGz1WT/nkkzVE
6DLvkWo8ff0J/rqufG1sY5kN4rOmyrt4BroxBgrhFebNWOvpbjbygOwJI/7+9VH+3ossh/HMpe+y
dCAu2+MUG1NctJEiPjFksh4EvyijAKH1uDfkbjDR5DuSALEgY5XUGTWKAemiHMbkH7fsX+fLVFex
+aDNJW3aUZfPo26LbgQMdauniPiL9r72/tX7ozDmW/tjv0nRzIOol0ELNe7lzVq3U4BfwmjPDNIe
08Y4RLE2V2xKSHKbhomkDHHW8CNiTMcG7J/cIP6liv23qGtOqglv6xlWmJl3u8mRt7LrAX5KBHK/
rLghhdD8YIJFNl1p0rMl9spBTSlziwH/axgmQHCTfVO473MjH8a4vrEzyG1Of45m/2GaXpqQwWQx
3ZpD9xyG9XfbnbZOz5fiUZ0n5s6YsVVa5cOkssfcK64b4dMuU1cL7R3vWtyBNZpyJEziWgXPNWAH
p5L3aop3cZDcyzo49T522Hjb+2Sl57haOPfEadZ5UDHyVfcxa2o28nnkiCryhx6jPeX4tPYIAIcA
tZ8iZOkCsSkyR0oItscZMuI2XLe62w8ZPLxYrpagPP6yM5OsA1m3DcGs2ZtMDFde56/j5sUcAAhm
8lrb8nUw7TcRR9dAdRGuEyPlq/t+7E5+ZFxl+QvTTiRp9UkZajuTqKCm7wx6MtQwhF8ri+0KdKXu
3UX0SgsNVdOLHFD6Gbi8qj7bOthJc6JKnWjacVFXI6Dniou8hJ4ZeLAEO1E9t8cuk7u+iLaxra4q
A2n09Eof+qU00yuffL8wsKkv2ivRG5C9ULnbQN8p/CFDbKb6drDAMMpxP7nzN9vuccfE8rVtf5ZG
fsgRcrYpXEnrR8n2ZsVJGCOS03p6zf1vQwXtbcqMVR42TzX9i9lxN1TA6+VLiRaeP9+mIZNt0KDb
pQ+iNbxW7TunyM4OOCdcpGrfupCNZpwgbwPP75v1zrfCK1Hj26xM+UCz9z7rymOQ+TcBhIlZjds8
u+XCE3IKwq74pisXZ4J4Nou0gZfp/kqmmRSt/B0GDPhRBY+uYK1S5nlssjs5x+BIHPtHODo7kceP
XodPxSkVRbPETeDuGCOtiLRfO029N9DXqGa8bb3+afbigzVCOfUROabqOUyds9DyTnvzg9Hig+z7
redOyLK6Z1Xbt0PlvyVu/Wbb+UYIJNcArBPHZVeJ/G1JG2rLtTKWtJ/26EXVo/RdGvQUrfVtuBx2
qDfwHM8iyqC3ADwtSqjp08ao8SzFzS+7/P03YlpMQWwCvSl2KjUODOzZgHAlxII4qk33W1fjvdM5
OMS22/guo1jDwIMHmIHWwtmH3rVx5+TdkQpNOvCW4XoevH0qE3ZGI3YQYo4Z0/2wpX9bm/atS7A2
zZhrZ2zBa/i0eGcBEpcyPJvnbc4s3gugC1e3s5c/+dK9jo3wXMrpKkc/6ooQc/3EXRGQIUpoguR1
NKX8G41YM7++TwYwY3bzVHrzauZiNFF8W/AXEYKsqNwPMMjXbdWvOo+MUHpjfgtSgqvFRd0E5Scq
vgPbtOuORGedQ8XhtkpohBl1eIzcZlulwIHt9CUKBdrI8Wx2oVozQHxbnnphGVA1WCqQ2E+Au81p
rZybIY72qrCcvd0LD4Hu+EiT5CpnM595zgvepLNVVc8d3UG0J9nO7j3kWHUJbaDGcp0tm4hpW4Cm
JDtuHerl3Yb8q+sUBI6qLA56iShAU4KVI+naTeA47Ey6JQ9HfRa53I0GgjDHwkhLtFFXrTMTQB15
lDNmfNNwrzEVuCsntRBSjjECvXq9vP6cNsKwlS6CvLiE/ujLO79dnEozmc2m+ph7A9ukB6+yhWNr
NxQCti5/OHBTNrQyy6OYqrfQFbh4eU9lDRFrRYxcujqxHq+MtN5JD+dGarDfRzbalvWhaZsSCWxO
aZiV11ndH2arwzVoRTAOdfWBT43nOzF+Bon+iOrqDZjKZzQXd3UnnglWu23N6crXeNJyZZC6ZdiI
Wwb6XF44T08AaNiKqKlfvnJkBYNKTlpAiNJGax5Hd2B7iPOhOPVKOXuzDHniRidrVvTrIF+Dqzq0
yraeRGypjSgYQMf2Aq6b5hYAuxt2G0N3N43tPeJ8wadiePNbLGs7XE/aYsbnNXjXMZ172a+iqNJT
ZLbRkx1JGrzKkiQKobsd0sUzxXSwJQKiZxxH9yF+Zl3rtu2gyn1c+N4pEY1zzSH6jWmpGmaB4z3B
FvaxUI5iDPayFdWLnVZI0A1j3sxFEh6HLm2fnaQZftBitiWqmiQ5UqX6K89cxKAz+TbB4rsKSVkN
Vil8ow8tvPHKwB7FWKSbTqHfduSYDIi2wZkgGgalOPdYf+iZjoglJwDJdciru0F1V0fGLzG65k2d
SpgtRiCg4JWGMz2gPYf6HVnsqMkAuIr7YNrOPRv8VdRV5SkceWkOZVG9xmCsHgBEQwfax32frz0m
Yd/Za0bb0ZV7zc04RGpHEOkplvbZY+fPPn56pMpD80x7EK/2QEunPI+mvhvgJ/CIHcvKPPVLxCU6
O2Kp7X2rmnOim5+GO5DxIZh1S2n+Kr3uBUCdC9vG9LZChsfasT9noHOrRhav9ej9ymnULGsuUgT0
wUiNZX3fQV4kCRJIRQUQg945WcEfNEz3kdaPRhDsRh9YiGGagOoy/CNVSUdFoqys221IgmtaFqSJ
uNFnizoEIlf3bo+Ry591aMmg/EM/5q2qTj9EEZqtOam/SUtuhShuC6ZCq8Ii2tV1abJ1mq5S0Xm3
bRjt53k2kHzEL4l2jilr5dQTlV7bHEHIAwFzJ6RUm9oUiM3D4C7H8cDZXg0CobvZ3AWz/yzd2Tk1
oBc31kyiUFAY9PH8p7rzukPUpimhO8LYyBKNfQI3ieSbKSefvCtBBDTCuNZGiXlUXleReY9VcJXw
cmFN2I4BXL2SAnRZ58eMScZMy6mqyXmTGIiIvqsKdy8zex+38iouK/h0aNCHYjdbE+TWwOKOJQ4z
5VyS/C73rYWcvY+74tlibjqx1gcBj+vUoeDUrxqVcACeLRr4sI27TW3iY5Z/cc7qt1o410nv74Vt
bomGotJRe1f7u+XX2WAupQsNtwOAarAK72XVLYEBW+nrD7vCaGFj6POv5wgLb0cSulsQdur33yJn
3i1fb0H3Naiaq95bQup+BqYgDB4cRPS0FGMNq5HRIe9ux30Pbg4K8Q1sAyKUo1UxR/xTxF/WAmRL
bC1ki70oqHUGr37FUbRKzJ/AWq/Qjh3ZzQHY08Nb2tW//EHT4ox/url8zqz+js+31PWDibe3xOhB
4AN/ItN4h4L89zJXSHuVlcNGWxDp/KulGsm7n0LjiKMxmztyrUvW1FDjMmHnLkT1yQbhWLr6vu8J
pTFeKAk2eVVsTWW/mBPrnSx+oa69a3SABpcEJGM++SgTvfZgDt8624AfKJh81Rj5eT82osGFyBiR
v5qOiIesBhW4bHErRbswSBYaqX+q7GptBc6vPFdbF2EKyqZVidUhzmD6h81LPNo72Qe7zomOutA3
y5eQNO0T6Uwnz2s+q6l+bwJo7rl5MxRP5NgFJKbqfd32p1R5J11b7ISulzK/NOJPQJKYf1wsA1UA
/ABmB1mNtY0HwF83GgJ904F3t7Z6UFdj2T2qXm241r7ODkoO+1HNj6aqbw2dH3FYHpaLPpLQaEkk
iT4hUc19GVJaDLBwKB2VKDaonzbod9BLzt7jaDSneWIF64KfYwFZNp7h7jJn2g1dQnxruTd5fUeu
vR4HYFncjEPbLu09DaQUdXpSmtsBBTja4U1kKIZ+zpkW9roZyFvwQSRSEiGH20/Jh/SdvWtwa+Js
KP1NCEDU8N0HUZOkYATbMOMl4/TwNTAXGv7WsLqN64FJFi1WkeDdK2LIASi9XXkScjwvW7+AKiqi
crWoVeAX5WtmVaSMfevnAd8/awO7TNJhbsVUH3OoYCkwu7Rqj8suFHfXfqwq2qrjrS6S7fJqXZIt
bN7DBZuP3CRh24/ObZ6Sgmw+gd67DzsgssNMhrZj/Pi6V2BeNGE0XQL6VxSymhaM+kvDC6LcdNDr
Wo8YkQXlcBF9aolSnF0H88wVX2j1NsLbOAQVdL6pGu7glmPyV/aItNlyuM64b09UNc11rYYEar5P
xGY2LSzuyoqu0xLQb+9E9W0cVN7OidrwyqLHyq6viyzsqYUEXNsY/2hy/n1eSCEkemhFb85k3/ln
rye07UxlQSme3GaoDpOELqXYJjpO14fr3jLB5X19Jf/qBprKMi1nkb2a9LMu2xBDNJhWk1sA2tyc
ld9rPx14GQ/tOFOLhkVdbyKRpju74lXaIYfffH34v1qfS8MTxT+tSIbQ1uX5AiccpZMCKnGn8MOd
4qdAtD9bqJQM4tJzm07NP7p3F+fLs2h5aJfQuHOJNbXFnxeYYamli2pInqKp2Ce8mfp2uuvFsWs6
EhPGfWb+6r23r0/y72PaJoPR3/9p2qAXX6oR5HIyUqyMiAPWol448OwB2aoq4jcwl5FqthqMfwyc
5UXjdZGz/nFU888zTUoHYwtV7iOp4qzFxCWUt1lxVeYvCzvA9c8Vm9zwV4/4wC7VTjXkz5pPFZEj
X5/9Zf/yrw9y0b/M3HoIE7/2HhN8c2ZAOXO06nxt2g+qb45tfjR0TB7C+9eH/ev0kVMxjvBwCSgh
sSz8efpzFFTY5J2JFz4DGjhTrY9fJQl+JrYcnr4+1t9PLaN9z3TQD1s8T5eCIkimoRCNFo9mYBGS
bbJ2jzomMhAo1Norcf5/fTwEdxftQ16A3Mk0KZH1ole3LpulQjGAGpRjPdZ1RaCDPGu4wEk6sA8G
qmXUCYAARetAlq9Ol75aGCb9pDrqhmG4oeJd0gMx4hdKmHRewFAl6ZB/uBTR/g9VGNBC9SFhuicC
tujlPByM0t0jX7k2Sueks+Iox2hjFGqVu8MxDU3i/Jx2O47he2Dp2+U3JLZbnkBmo4q8eyINLHXW
KvpFc/P3Pj90FiwBAdG+kb9NXnQ9IENu/WAbwG9O3aU3SKA9iyy+PKcrnyJoQrBpRggaZCI69Xxj
l96mKqynrCUjqyWFyQImkMl3kX2HfYwzuL8WcXmIIiFWrkK87v6gg/HLI2KjMCwy2IczZrKN4m+H
I8KiUT84HZmhZXIF7RDxARfRAyFhW5vGrdem9a1J55vQarfxLI5p9hHQrvDhZ5Xju2SU4uDvFVVK
8lt/jIpwTVfhIOQvFYAImzSRd/OBVM3jIOzHgldAFElCVeoXMzO3TfmR+Qakdvuq7af15Lm7Mmme
UovM8UQCcM2yWwx/WyAXa3d+DhLjGUj3jSwVrYFs14TWygpeZth4ueWKdRIfI7PAv9r19CERhrWP
c9Ks6Tlv2kAFe4MamAevDuub2iw2c2NW1yLn++LTL6GlTW3APOs3fHothoApv+ejBD9aMyAOQVY1
SgIUD91TgENawdTJ6FmSKIpRMLXxg3OxF1CvppbUE5u35RfyyT6NIVE+/rlxy53p5LRstYFrut/7
UX8bRwh9CEJesmtZEuBwuPo49NNJV/XNPLYnzf6o8UyMUM43V+ijJVFnwZ8Y8J9JdxvW2LuZp4uC
vcoCcjSbLd6bc8nEf93GYu/r+uSAv3aa9rkd6+doHlPwkDR54twhO8czgRKy7ah4JAZFChbDZkjw
expiu5YCZyVNTKi66e/M6WG5Sm6GEznXr3CPqTi+p0VPfG7w3Y6ABCdN/9bKcpt7NljdzFx7/mGq
2RACgPyFLoZMoN6Ah1CV7p3bVc19FtgdzTDXq2/czHod5qbaFculpS24HQA+FHN+NIfk2bMG+65P
6+oaXJ/esQUElqeqz1bl5mEUeXLsusI/qkb1ryFTahh5llyjVBMvPZYaHwCUmJJHS1RkN86e/2AY
trcZUKW92n2piGzsYsifk7XtHL/edTqm3U77F7egMN6SlMhLGND9togsQtGGerrDHRCWUMMM8ZCO
3bjpw7xAmhCw/a+C1r0RE1aPPVPUvF/H3DwLAdDtn5zGAxcZWxzdFrH7lvcuzWUC+UpWpDx7doaZ
dk8EpprNx6wPQgGCiuzagitf8KUXqS+iTadc9xGAkvdcOyZN7KhsktOURLj2S/uKPBKgrtMSstIQ
SNyTA8tsqRbVrstAsmUKj3Dr23jsO5Llax0/mjpA7BGcKywS29KNv+OXKK5IwfihpuzVNjIocckR
S/C2wlBFUFK0h01Cq1tBr1r6mGPtPoBEey+QyM1WptZRa756o4P6p0i4AYXN1h1An1uYZAGSbQer
Hzu844sr5Z9xiNETBvc/EEHWPTkUfHU/7RSoTkPZiE94QEFmaZB6o/PhLvQRHxB9CDKdoQQSCwoK
0TZL9rTiN1NcjhX4UhTbwfCQG/q1i/q3co6x+ina7j+TztrzmwIeeJu09B7aTY4yzeaij9Uup4NU
LUbngAgpReLDsKFPDuql21UwTOujNNxbkt2WtNSgtI9iBL1OoPHUfe+K8adZWGArfQfet2PcVSmE
iDBY28w2QvY0QWCuJ6LQQ1JoW+512FNcNuW03N1P0Pp4OHaBV991+fi9j0uTkp28b47QlrfLKTKy
3HNSGe4jsj2+N+DJKORQhd8Z1fekcu84L65GJ44DKqHceRb+gyZOYjn2LOu9GYx6Uzs1KTqkBkMF
UHmDmOhmruwHYnePavApgRXcaHvCUu9nwMF4afKpqGCiqXwO8M4AOr8n/C7eNZiU0D4cs9Lsj2Xg
8po/ysXG3jSbvK02Hl5Um71+16cbuUTgpvOV4p7jr3hk10ODOkLKYcMkjksXfPmXqNRqtImAwxL5
7mbpgZ+GRIY88Gd8V4DayqYdmjFGc5rtuKIZmbr8YrcD/siTxOszda/4S3mSXucWiTsuWhn5btr1
Izv/xCBynauDEmvPD2Y77AbZreT0sPxZnKDLZ3Gy8oXfDKrywM+6JvtmWmwHW1if44kLDCbjCQw/
/BAX/lyyzuNvRVXBcRNH7LnLJw0jccsPAaqwDZ9FjPF7BfGX8psfLMiCBKNu24mSvxPEF5pMBUb5
QpLvFtnXlsTUoxF4bx57aKgsK4+NcGUZW1dBEOMfb4prfjD6+jNnZGLPsbgrawn4UxIFeIeWlewA
Nz8or9xnqL8iNXsw6cxT6fcvQSY/VEe8jKmy664ogFTRvvITzNMUUbJrgLTMcABibNlAvD/SSreg
DGcLDDGyCfj0RxFDCI1HFv9yhi0R+S0MTtKMQwH/FJKGk8zvPSvxCv/ivEIKToNpfmRX6984lUJ9
Pk1zsx+z6raKAvatfdOtF6ehXI1xSl4vDHFzO7PxWmGGoi0YgOG0gaTodOI6VIqCzSBppDdrBwgO
Xp0TU4f8aBsIaFdWG+XVOvXQlvFttcWmUsVEFo3PZCCabCSoGT75fvTPsRb1wxgZ9hM55mqtEaqs
In6NHI4G3m/COdrp2VbNZxZFHzkDrLWJQ349tslHZk7vaDzc1VBOvLcyH891YD6nueg2wzjcMujP
v0U6efUmA6R0yVSgGD0CQQNknGViFvswd5Oz0wN9nS26UJ3hdJDqIrnPtbVQgnirS0U6bBJN2SbM
Uu4/wjH8bRKSmBJC2SbemDjJIBnmp6oe373IfkIaCx2yk8ZJUzMFj5hW2rUdVt8Yxv8w7PxzkCDp
RO2TA1q23u1o4XJCauYBXNA1WSIr/BpoT2uVbyyTXJM+NV4TlyCP3JmNTQrlgTFZX5M4p9+BH3pv
4KAWbkJARekwA9tPU3vjOfFB0DU8kI7DDCqdG+tuQYeeZCTio12HL8z66cwY5XMWZebGYE25Hhqt
mcQtXW1B88KOZ/edPDuXkOGAhkOJ2u029srhxI4+JfiSgPcwEIQsWeC5pSivaW0Pb9oO9UeluiWz
JVbOwaMRf5UaFrY+04RDSQ+4MX1eE5YCIjwidEJrrWI23HGw2Mmw88F7CFmXMSbC1wzrlmXZpU2w
slUXAm8XbG5GV9GGC4ig2YUVoUxZ20e7vM8S2kmdRG/WBpHu1qnphne8mQNesKY/giTVY30IWKX3
uQiIaGvG8SYIUvDUPtl81/FsPLkqxfbF2C980XEMJNqIGJe0c/4SwGd6Lb26Jw50Vpu6EtVPkP/z
uM0I/YGf6nd5wmJquP0qBCl0TKA35OQ4xN1rgWrQWZu6jr6H8ZReGT0g93AOP4Yh/CUr70dhMvCj
z1+9kiPjtUC4uANM2nc/orShYLScymfpUf5NNBn1Lgnn8psY/HGfZo37yefJtnmPZtdMWDdNMxXr
arRYULMWUUKeiGifwsiFPgM2JndbYr7CJmdSGbcL390lGZnUW74EmAgyYm0ybGwPQcS8hJ2lbTJi
KwkB9gOmCZXbMuMgiEv3vKUIZ8ev21YPLnO6k7f0+eW08xbnrlnZE4lXcD20VxMADHRjnOpdZqKC
YHDCWHtfCMiMhcjRDBs/MyAzSD72AxkPiaI4wulBxArlgEl7vyYBueiv0GCtLbCF/tidx6o44Vc+
9UW9zup5FyZk1yPeBI3UncPWCn/qig4u8XwW3VrEraz6xj0gHKoLp4UfrRgQQoQj7Qk2Pt1l9qEZ
6Of6PvVJfa6k/OYU8acPLWvVOcOmnNgTBgNyif48VLC6ivQYq2LvevlzXnZ0cdyzGcF3oSbd50Zx
nr3wsxppyLZV/DjqAZxRqz8b4ZAwlH3rCnPPvx8xi1qi7Ku+5GVjlFitesu+Dj35pixacjmFK5M4
hqrbWMkDUZBP2EFeY/xRAT/HzbYuJ3By1vySu+nWQi5CWPomTY37YUCTTEZ0zhDJ62M00eo56ZgU
1kWJI2By7Y32eYfmdb8204HmKrmxRd98ljVAadlOm7aa3mObScRynlTzAHmT71HfXXdlcCA8l4Sv
cYr2rtX013wdTHaUt8QZ67NjhT4q1fawfDgdFh9dOOLqrgj6unK7EjqZB+BMV8wYE2y3GWvmyq2J
23MIFSw9AwSibQAzBG8zETtmzmBMynJTo+rOAyISIjzyDT3/RKTI9JPj5Fhrw8zI3cBAMrlg1hhj
5aleW4OyH40pelVO/zAzO18FVlv09zXjyk9Oethmvrcv5uypl/LgpeO1B5xRx7iTcyS7Fsg20RjP
QcZusa/6PF/5PToSV6t5ZSWKtIyfU6tfDQF2aiXasldbo4db34p5z6gZnagNtVkRAWvU/bkaeHxi
CFCpN8rv8ZSHZMqjuk6aH8tI02L1c5PpSpAHVBvj0U+Ds9H1ewd+lu2Zz2Ie9gXKDWuu7+EKPEWa
sTTgG7iZ25C8oapxf/k9rmmEF7Y/bUtdTqu5/q2iAQcx39mqoqALiFwMbplaXydhQaHY3fwPZ+ex
5DbSddsnQgRMwk1Jgr4MiyynCUKl6oL3CSSAp78L/U9aUoc6vjvQQIpSgQATac7Ze+06pz1S1/el
DgjOaj9nW1KHr8FXjtM5C9UhngtSw8AwIM73455DOdlMCEH6oJEebbBh3w3+Q+ZWmzD2tqGZfEMS
OG4mXrU1CE5QMxSgt3rD5DZO9a72rO/g6eBKV7P+MM/QQfOmJSMmhe5WzrRHmhQKNjEr6EPHnMxX
tBFhifR9VvTwDQkoPyq+eqnUDom6u5/M0gyMPsq2flMzC5WRDKzY0w5pkW2zFNTUNKo97ewHUYiJ
kAgSYmvYOlYD1jJXyYRYjbN7DNuu4BMRD0cbPMFsNWVi27X9G02lW1l4/bqUI1y4Oq43dSmIcERC
76mnsAAr5cCdOSqNLMaxfk1yYTwlVW8+Q7IAvzSHRC1XtMbMmm6bHNozujuqDm1ZA0TK6y0YBDQh
HUdMNrsir5lrsw206GBg504tc0vU6k2aLDuwvtIClnbJUtwTnQi+jkNYIxsavtm9KtAypBZ4DaQj
RlBDLBrB6MeOeaH4S9zZmJ2jpYMcGc1BJ+IHZSKGEJpoTU8Ik1/cW7GzY/Wq6dpMIOxKt9rqbjkt
Rhm5HWfZBK09PHbGcEzL5bhMf3/puaxDtCXD1ABv0999t7rEclk9PXFO3PG6pAy2SdgBvu7ObpGI
FRPI2outoOwIWE2co6id+ySePp28eiOVYJNZoN2z+r7u4req7an9mGrbLO+Mwuaynnv7KiTYjy5/
0cL65EnTW4W998NsIYSJhKfXlek9aUDBIMOHqixeZRo9q7j+6tMifA5LojFLxQQ4gf9bZkFYc40G
SL54rj36NA7NPWz2gSvhbtesSFa4t9zs20Q3LzNEUC6Zs6FUxyZr2ayk1s7HQ76mPnwnHPvIpvMM
nRXwmHYpVMgKzb6S1OpU74lLDT8gh53RTL9NLT2vEbrGENk7n88PGefkLzRAGa0q2Z3YAtw1BFSy
VEP9NUJ2NslFm6st8v3b8sy9ZAmcd7YhEiXbpdw+2C/V4KM21JDulAerL4OCl3mKNVZPRBpJep2L
Zkez6mMmTnypCpLcAuPVhSOqTxA47L8UV1/+Q6TPHXqga5NYLzMJ5rM7UJ0ct0VvrskS3MCv3/R8
chPyazHx5NnKnTgtj5H6ZhKhIEvSEfSX0XH2bfya1QZN64WhlWx0KwsU3UekosibYhiX1V2EsnmM
KClqk79Vs3lnDGSXG3W/EjFimclyj70vbr1F7t60hKQZ9zXaxMTVV55oQcsbtySf77uIzccyBJtl
B8T6iqryfnTEAe7TAaYwgVkgnolgXb7bopr2HrOWN9HetecUfV5RvhptH5jMoSGauyKfd0lcPUSV
9djow74n27MqJPIz/bJwyCZrCRzmm1i+FT4fuUveKY2Sjz4Zr2XXPUx08XYD4z2s47dRfHQy5q2c
0ypQM+7MSSV7Z0J0sQQm9XgDK1idoFdWltmsiQy5zJpaT2kRpIqgQAoLksKIEb+6vbsrvOx7bBJE
OnB2KWe21eNMJE/quIEWI5nqm3zbjhmcccoSpXlNzeYHHmVkPlr7XW/ZXRpaFpAEhgmVGLB+9B5R
nSDzqmDa/t/YmiAwIKFT0BJd7iAMQnc+IO3JNk6nbnaJWgXGzz6y6F4K9npVBi0P63yx8worhXfH
odSY8mBWJC/xv3pqmBXbfUQk9KMIVpv6vTXwMz3h4oNxR3D2RdMo4Q42HI5OrzGjuz8SWWo7jM/E
X1zaEUU6TpedY6dnWai9ORAwIrNtl5VBmuprNu+3CgEnvJGdlnkfPWHitfLhqkWMpalEuobyAtss
r1NhQR82hm3Ka1Umza4xs0vFmDB8itHjl4yQOfvNbm5NynHGD0sb0EwYpQNYM0wvGCleJIzk0CNM
i1lbIRLXXHEOeVaulzOnyDHouIzdEE+sTc/SsO/t2XhvaY91YOfxDgZkpIarWafHOydriyJg6I3v
tXaxGZ4J1LA1aGBAae6n6pNTXrCCEp0y7+iVFgcinZsNlVX7CDtYW7skcAetiYQWLec7I/QN/cu8
5hVsBWx9BlFiaJc6IahUQjobw477cPSbX3NDyqtvgoFfEObWsTwqKi2LvCAs7fsQkXIzlgQxUag0
3V3dqj28XCKAJ8ieg0PyZLLFS/RlY31qHNKc5Ldm2V/j6mWZCFKYt2nS3nMiA0VZnKFlnxLPOwJR
vTeAkPRa8WCQpRkPEBCK8iPxDerpnCxz/XtGI2ala9p5HsdzB6DXboiX5A1UdcIaInZdz1hyaeCM
riPXLnVmcjo+ydc4azq0RJFkRxtuHpqVrGRgkOvQu/lmLMpDhnB1KUOZjfteAMVYF3b+AWZm79jD
PiI7yFCEmBBJOVOuI4Fqwa/SXMr+wkp6Dfvsm8Vn9J3qECZMLxFc8Dw7Wn6/xP6cQoO3xp5IqWfZ
JC8h2oaCN275xCmASTslszmxYcLlJ/qSW611NwXyndLq7z1Ud5JzuoMyrUXypOx4TwFp3UEuW8Ue
BQk/UdBLBfgrwgVbiqN1udYHLJhYJxCyjVGQmP4y4+4tyUYoih4o9O9US/IBfZZxPek2/SL9xWC9
qYSg6UWDo0f31en2lsrPyzIQBRPllIY0yohYCtNDrcK7Hsa5kSZfKJ9ueTgdsIBueirrK6etNl3t
kIHQ7HzH2FZ1sy/0gkSeYZt0IKMpbgpwqr05H/BJbnzAXqnFdNwV1l2S0WuaCU6Y/PmalS8V7ZhY
UozU0fbpdv0i2HQhZdEQuELVRmk7NMVT5OtrAizf6xDJVdYUZGMn7DcctId0fbsMNGbu8bC1T8sh
BmMw956y7qx5ybe5pplz9KW/RYHxBfP6zZ7CE9O3iYpf35ZyPrHJPI+UCZZhBhP/e6WMH8uN4CBG
nqF+FGzD5q49m6zOevyaeCNNZeYBl1Zd2h3GtNyPWnPkjLNJjfrC3oPaR1UHcUOZIDXiLZXafQEL
go0BapweKc3wTizIjjUSPBoV+5jJDADIdh7kC6p2JN7YBCKmb6euvuF33vVN1h+ytvyq2/GrbagL
ae9uQqc/b6z7cai3sUNgFBE0GF3IpOCcbLHQRNkNDFSFl6F78DrtOqpyz2Kz1yfc4q0b4STWF/Sf
/DayShNWg5dBZ9Lk3PnXgJ4WbhXHtOVI6+bEevBZRmU9GwNlqmZp+4fyJJmqljkkpKvb14oKnZYG
TRrtMA6gTcrmu8IvXrpasdjjrgihbq54eNe+SfcFbS3VNRWVakWhNXmkJ4uCjlziUGtZks1jT1wJ
tPmbYlE19ORH6xkpaScARnUZvs46bUEHFDszjfG37qgdvKNcDi+SlJJltnfG7HvUGmS7NPOKKJl8
K0W2HyggbLK0ujaRlbAVNF593mBWj5ImGh7coTHXVl8fqzxCkj/rL9IRa3IFL9GQUSolk3Xt94Qs
c+/FJC5NtZgnONms/VIQYZ9dutCFcZUywUMiVjE11sy7lFhDV0KmJKrG2RKs1RKrG+LomOM0qNIq
g7qfRw9hQSfN7MRhHEprlbeUp7WB8m7KN2wTJ7xxyWzAWSe1LQ+ezY3IaY8PCjO+zxm/cuSRrJ/n
WIdqPi07ioxdkunqRFhlfgIPpWk2dte9LbNeFCPz7YYoGPCyUx6xl4R5vHS4ogSWS2z2pFaMI0aE
AobLCX0y5WNbsjd0vGkXlWBPRc99AlWs2DvlZ7fNTkVlbZU/vKdhFwUtMHh2J9Z+kYbUDSVZrT4V
Iv6LgGI4WYNH/EKbs4PDY8lS9a0ricAb8uYEuSwkN260DlXCcm/XFlzT6lmXPhm2bnuA7fiAZ59e
lpmcXIdJ0iCTuueMWXkef6TzYlplfWxstRkVW5x80Y/5HO/TtV2Xp2EEWl60VsvSjRxA07ScjK/y
XeGPb+vm4hdI7lVPrUH3lMPuezElz0+ZXdH2Kr6Kyr5mXnvi2EwbMOt+JCadWI7wBxFnDyjD7+Ja
Y7ovX7IpvNei8J5S7MlRaBrEDA+i4Vg540ewiupxWRDKulCB0ZQ8dFPMBWcmAr1vUx01t8a1kJgi
KZ3qo8mS0xX20ZloFah842ukBA3j64iPb5uw40NppWI8Kk4XQhMp3616emJtBtttsMtE9s5mIJ/9
Oy0lUia01cg3lNz8drRxzCSPYdUcRNIds7JHtDPlkMXp4g1mfA+Q91C7w2bkVUwFCA9i9eBs7IUg
bThOMVbQni3Fu0xVgMJkn3KklvBt2ULDiI3T8IT7BKR+/yPDdI3f4M1IizfEeHdhTWkOKRx8W5eM
1yFOyEaM0ptAyLYbM53UkNap4lXl5+jV5g52NHXkD0uX9lM/IHcXi7ZeH+V77pRow2cFOFcDFpsw
znuM23H1jKSvP8bZfCyLhh5H21dbhNAvmgkX2liK8HSXL7rz92hBicC01Aa0Te7xbe079ARBHmIJ
IGgaAUkY8uYZ2cIJH9zNnMcwIxq3pEqAqrOnNVU5lfdaJ0mz0uc8eYD5iuq19lJuyUIMRnE8PCwH
0Tt6y/l9PRjlMRY90lOT2jzlVIvmwlmUNYtHODKtmt3jGOIGswz6RoBc5o60lK5QqxApMDlqqId3
bS7HzUxT6M2PbFzSZlZcOHERBbeoWMfeo8PljLP3l0zmwVk5RFw/l0nMvtmweEMXJd0msZ10qwmj
fufJV6fMcKYjlU36YS3mj3Q1ctw+AbmyAsvP8qeGCiI+kKi5zi5diRhz6156Xfvew7zcaAtDL2zb
8NmxNELMIo1TRViM+1H3q20VK4Kysny8+HppfaOwQ6nSH3jj/ajcJDHxDWUffgwRcpVWQ/6UTvIw
jBrO+6KtcPB5lE9IZDPggQ/JLWUwkEjuUptmpnI1kPtmToO4ERwMzWR+YI+kTp2bgEwYrEevLsRG
N935qTK7+lwa6adFihIWtSS/uLB9g05QRJ/Y+FLnHF5apVGAzp0NFZivtNIyJvk5pYYzuYfZQboY
dXp6g6qu8QL5yzG2SEgtq3sLskOVqG1E5hvib3P6rFLp7K06r8UKZFDigSlR48Wj1n5MdSsarzi1
pbynQGuF2xKTxlppBtvqlHpUzwK7cRDAsh5XX/QjirsqMuarR+sWnxbEQ6Mau6dujt2vPG8lHj+3
+1AzkVSYreZ6K9zZf0gKVmR0DR2cLITIqCHNteObMg+wlhSnaUR4PHhxcnKIc9tU4Th+AvTSjW0+
x0QsZn5kHRpn9OHs+9Nrb1kpPWsPuutsmgXlnIhDlNVmBajkmUwObyBGbhjct8kijzPUzP5utBRV
usVp4IVgGRjSUflM+Et4sIUi244ui3aRcgYtzfaQgod0hoNdplhQGNfTLXQRgdGokM9FA3Vd0Od5
siN6l6m/RHqUZeIEXtZdcyZXgr1IdzomqKguhVb1YCFqG9GyDekO+pF9LQtpfsxeXWJyiJZIwNG/
WiGIB8qCedjmp0bZ02noh3e7QrvksY/u15odwmIfp6rJrgk1XDKqLBQ87mKooiiprZBbySnIRs38
qGaj+8hSxLIrKGgIFly9fM5IzCFEXmxpF9nsRzJn00sfdXicSJSxrSWHt3lsf8yipmFS1DTBQulg
j6JMr2uKZmoxkwH4N/SeLclAdgDaPAoYSsG/yMy8etDEQjQYIihTJo2P1Qg/5EQyTzuvcr1w9jIM
7WrNoyTFSqcDPPRMozXhHRuKm/E+l9SoiUixh0uaZeS2JIDkYspT1pgkjww0bd9NwlhHghBMwpTF
dFIUJfwNgAqgNJkVVl+aKodHzmoUMNhkGOwHweesvVLU6y4ZrLcI8UvGVpnPYSxOgKGkJ016qSbI
RsvSg02JIkitavyhN7q/wkL8Yg9oPgM5Ji1hwabG8cKLPGQXo590zzZctAAx17AtZIeHyGznQ99o
xbZqMMPFOihxUpYl34vUD6LOio8Sz4azM/XEClyjHSk+dllQuWF9oPnN1oxw1o3fhO6l69CRTp2y
PkIT5w0b/hRUekbiC9t6p+zEbnIKj7AjHJrkjZchdg4AlsVY3TSv614iy+xfCznnJ6cvmotoOMCS
U168aHR+ESQQr3PVzbC7NYJQSnLmCbALTUQYKcslsZFM6kiXCAyNvOydt5PjfAFFF2DIAqngwKGk
r61oM34vMQIyCRooYjPxRNh4H4xeiye08+u1UVsfHbbgS1eOjU4xpO/YZGhsZh1PFD/G0KzpnXgs
/GOd5ruK4u66SaczqVTaPq+BkRsSey5RRCgHyZalJKA+kRu8Z77/BTKABmiG/YkQnuoOtqE4D1b7
Q/fkhM8uHVe5SC9U+f8qRBLtZsLO1u3I8U5jKsZQOod7JvfwAb3DIvdIrI1W60SparN/wrqBZCYe
gcEjbKDfSYXTNTEqJ8DdiQaJEWGFnf9N0B98iqUjaV9b3oalINyqtJTb0iPN1tVK/URXnrI6ExVK
RnbYlSDJcGL7geF2QlKnaHsqjX5llMg0KJVtoyUAJ7uqtBL0+3ICtYS3iDoNB6YSIkcR4d4cZ7FE
rHCnad189Xn4PDKKvDreGtK8Eq/AANECzUSjhdLLTrM7hxJMKwyao90pEurF7giVRqZ/oaFb06lo
94xQ95RCp10ZOnSjJNtQMXqlErZpfFT7BH99jH36YIQIZm0y+Abip4A80c/w7l19bNjV6HRmnfSc
FdSmzNY8gyd4cjGp2LJ/ofN/S01Sg0TMAbx0TrpM34jLZTNKeoxXlo8kGAbLP2BxvK9080esrHNc
kusw2CeX8JegWPxIFPXifD7JNL+3WutFebxCjXzr5bjnraRHLuDY0/IUZcUWt7m5rUMyoWfKo1XO
3cpl/7LQsf7+CH2PGGBO1FFq9bal0Q2V9xwZ9VPaJYhSyZoyVTzQdEQVagBXXeTnTWc9jIV2Lpxn
9hUfsmIFBsT5pfUdW96kIBGZV10ZKCeEfY1KiARTk5rsJBLyNlVEe45u2aLFiWT15Ez2DxSfK5Jz
V9bkgx1I9jabiQKpE9XaRwbNNzLotp1pErmxaDw1inJyerNK/WWGDCK1+YKz9Dlv1CVpSprSRmAk
w/detJ99or1GhCPvcgL7vLlYq7Y5ssEpV2avfzLJ7JOxeCpqbd+kMxpDF/0+zudF1R7byVbDkKNo
xSXjeFouA82pw1YdElhAMgx8HHhAVAFnqsJ99MYu5685ri6sqmLfj+635ae8GW6SleSbQSuRdgEg
xzxOW5Z6RVYOAeSINZl0F/gCgd9Rei38e2Dz23SmMNWEW5EPNxjB6K+NjiwYmiB9c2T5INYtip9l
I8+j3947U8VJswtf6yE6lvi74Jrt4QWuDMr7FTFb1CMJI5J3AMN3ZcH66vnfxp6Tn+d+dNQdV6Jl
K+IpOhPEhpnedKzL8WWp5iWKI1nN+aqZunJftvqWCWHddVWgVZzw6DgIOwxXjNQLzJOT0cpX38Ye
FrNhzAQiZyt2N0Y+H+ZMPrTERqxY1oh8bsfHeal9mOS/k60RmGPzTmLWKwJCUcUchev6JbVVTaMh
e+sSfZ851b3dR7zexkNklcdm+UzdvINfcJKIfBvf2foZTf5Fyt3l5AVSpq+c7dBD5iiKikcevuq6
cUUB8OYbvbYeI4sSW8xMX4dOvqVuQNyHQK8x5D1JveHC9fdeI6xsG0pML+6ED94XGn5woT3gQmoI
mpo/Yiv5cE2YdAq3lZTDISc4ycIQMpMiorqBKTpPhwNS3m9xrzC1x+Y5NR20nksIVc+bbrfuV1Sz
oZZF+GZaU4QwuwJA526aEGikqdfmKrbCzxw51N6I1Z5m775KwpcIXd1qHCbam0zkd2KIi90o6pw4
XFniP3MeKuncV7Z/Rvjnq6RdN63ZL4pEL9ZOZUNiSl3vdHoZTviaF9ZmpuQeMUEZtrflJwMbXaGP
VLQkwrQ3cZwJzNzLy+F248YETkHgD7MlORsBGkeB5U8x6Uap9VH1y0Ju0gZIDqznASLx3Qj038iu
ONF4XebtpCObJR5nGd4azdyksEnKbDgcUxxVElBYB8SLzrVLCKXxPjHrppWBiVCjgWudZqZnHIEL
CmCivpkWChPozEkRwzvqTA99qgMacDLDK+VYPyekOXyq0KAgfUep+EJlceIb0zx7vTwJs4nuus5Y
lbp182l6oE/NDgDdTobmn8sBJyNySmU/jFn02uJ5tP18w4ZyNyf+DvzG02hRW0QswoGNQv34SggG
OW4Sp+JDZVoPrrI/em5GyIq2igkEJ3xVHmJ1PVkCtEwYdnIdUaQHPUP8cr+RqjuURJIvpkc3pwjL
XMOtFV3DCvUSscGIvPKAB2gRE1txs9GHemfLl9F7axNc0ka/l4W3xT+3RKNu8gWBloeKQ1aznShv
WeiQl1/IXWVo972+pUOHQGqKy0fdtI5GEotN5cXH2CsOnNYCH3xP72pXjIob6lwnnV9CpMdhjMur
babnQn9gLVmjwE1QkXbinc8mq7vlw4uB0L6sDQwnXC3Pbkrmw1A/mLiVq7g6NYNBIC868EWQ1Wrv
2hjTuk63jfC/WZ35LIv6+9TZ9yg3OdjyzTEweKxcaRlhi1yapcSaG4ONQq1tPYTpe8I4MvhCvPaW
HuL0iJ9m+tyLPZPyfw5XRL3rVfjl6vq2o5uZUz1cL48kL/qcvmbXbrzCxJw8Xhttfu8L62JNxU5x
lEfJQBm47R9S5CyV7gDMx4G47ogznxRiA+dZ651NlU67zCP7UKsDMfPOzr2+j1mhcjPduSgFcJaH
B2N2nnTWvXByJxQdisoxuuIlG0Mr9hotYq+zg8ZH3GoRZtDUEUCEdONn3TsYTDKE1KFPskAORM12
7Dx44hCmqsCayu1SExjsYj2NrPZlW33X/SaDdTseCl6ecfS2OhUkluQLZ92nHhwxbfGEmlptncyl
dMUnGZJhPw7+JdVJYOZrRyOOexY4CP/TjqnHxRuDPlRTvhQcTwyLlChVHksaMgZfrUaaKljorSEu
oY/L2K6bc+77CJJdqrVYT8dBBywUesnBa1ial7c4wr6i4nib9tqWw92OAZQ3SDgJnz4tfqiujc81
p2I2gydOJvcDu5e+M/EAeFtpWXuY33eK35M1YEi49vK5ln8bI+Nbhc2ZYjYNZgvFZv9glekh5Pla
MdzIaaYamW74Zzv0A9ry1JP1zfLYTR6mn0S0XTBDj/VTpLuPTrmwmfFvrJbvIBPZA6GLGwQQd6mZ
HnoGVMINaHr+FHk0pjJm8pTfxGMtEHnPtbGVCvyDNb85WnHnsqFTfFVz/Fmnc7A8h+VJ+1p+NMQT
VemODFf1gKoMcxQNXNS9THcT1frkybGanUYR1uGTQgY+Tn0coJnDSJv91UNQKhEhZJn94vKAOb3R
gGYLH8OH8JPDYkFYdl7LtZff69Kt0gkGhILQ0Uhs1wKlFdu1c4EroSjQwZnUASh4sN3Nik9rrL7n
yYi4e96zlYdgs0TrfQEFWXz9YV4eM6lwQrPGe9V9Nm41FX/PVHzApoIw4q1xvWD54cWdLPmpCAwq
+n52oNFDzpTkQIFkVYEQHSi+Xg70QcibZXAok7EM9Cx59I2Z9hciPoxdmIHQYAjmXgjNaLmjvKZO
Tv3tvskR9ZvM7YVbZKu6LRCf85UIFYPziE8cFY9uJgmY1pi2RXIkp0Ztwi4m87m+1QnG+LrSTu1s
voKKCVwmdl1Oe0SJlArJ3ysT4qsr2DjcDK95fkakIVa81rjYG6Q5c6+wfsDE6Of4ObPyxyFBp6tR
q1G28ahxC2rKvgCS7NI0OuYymjgtZdMhxWVfUbgIUqol66mwztVoX2kEQb9lvZrS8r4nSa4Bz7Jq
R/Ue5kZYMw96lwYBWuFo3526vTRDiKiSLmLEI3a5OwAwsAEGcUh7naZ9LXZWnngr2UcXa8Zd1iaB
hTcsbYcdO0ZYLTTUhrJ4C91GrGJNPWVDebFVdG/z9KmMZZCUyu7VJ+eJwLYg9k0VhNh21rqd0FBj
L7cfqu4FNO1bgRWk74B/FZZ5N6jqvQGQUXMwrM35NYlKIJAezRtyh6Z3O+2utYtSEXcoVUfZnga3
fnBDEKSj+czhObDC6cTehV5L+xl7EQCGBDsbjZKHwlYnk10K6qhPsPd7RzRvIhH37PMfW8mhuomx
dGTRczRnm1SzHvxSHkiO2bHhDAQcJbVIR8qMBtOIedoLm/tl70KgyaZu6QKjwOYY5Xbdlkpd+9Di
16D3/jlM+UtY5nfSTB5gCG4NJ7rlWn9QCdKbIgR4BTP0bsEgLRwQUbNCKGZtrwcd2xvN1vVbyoWC
V4BcDdKEeZlo6RyWIqLGryum/jGd+ukA07TES5fXG0JodgudTGXM1inAKtgzYI1b6jzElHbNKs0j
Im0VEhyIQG82OeSWoAwpcT8qZEiDg/K6jG4Ayq5mqRDrZrDhekOWO85DzZqcJ/BAwjsnNZWfstGv
Od4/T/W86U5FuSXvF11JuK787BDb7ivuylMkC0A106UeOWzay9m6p/tPsdfwkNqgtVGyfXDn8SyT
mkA5icDVX7IXpcM8FxJcXSXyLgdTuqom01/TVwuStryrdX3f2S5nMuOO88821wkUXZ6JJUCz0bE+
94X5WGvDYw2CQp99qpnWvkjtjen68codyLs3qq2I9YM2LoAqClq5F9BN32nwLNlGDKYLpWUpRKfF
RSKnNpzybnJZdgDVMjOSnOXm+xIEDLNpD1OID52RfWjEX+6srxrn2e+q16wjIRkVXyGzF5G1zxVE
HdpJ2zHL7uJkPNXwkSothcASsl8EDaV36Llqf8MB54Um7nnq8U+0bAMNYR4U31Dp049b6p9LdEwF
FY3U2l3v1GiYC+YphgFK+5Xul1eVOp8zdXNNV8maQv0hRjPuEBpdpvbedzSStU1YUAK7ihmhKe7M
c5IiC/+zqfk3lzz7fZNKneXq1L5c8xebuBEppxlif7qmMTZCgut/RCCcGQ3X5a7iEBUgWfL/+zUd
3QUl8X/wg+Uz/YPl2dBlifG5qOuIcG0ipxIV+q1J3/vEORUxcwPmn7n/D/f2r6BLvNvQ7T205B4I
UVRSi3X9H1cd1bBor+f+WqRH33hq7Dful5I20i3xNbbxlr8ajqg3fUgt+eXPt/y7V325OF05Ae3B
hrnw88U9uFF5VFj9dbSjq8BpkmYPqrRvfToFf76S4Df9g3D5920KnVg/QZYIDOJfrpSLzottX/ZX
tiDykRPCfOpk9x+Yg99HDRhNHdyrLRzd/o0K3GXKjmzKl1dseQZZq9T8Hhc7H2HQ7lzDomlQCav/
uLPf2QK2ZZHM6JjAOjyiUn5+hmGc0c2HYE6MfKJtrAp1PCdWlIydNf/XYFme0i9P0YaMyFixXM8D
wPrztaQW94Xrhn/foO30GBL75ynci/HOdA7cqdQANeqCWedQD8TAEqT556/xX272pw+wDKh/jNYU
VfjQxQmvIW4ijGf1lVDKq5L85c8X+pev8qcL/YLmsNBDjBiy2uW1QLa4m1Owk4aGqQepbX+npyKo
2If++aK/0yk8m2GjG+RNLBEq1i+jtGhNogKk1l4zjqWr3kbMiXlCiwtAQvp5ao6k86wk/5xhHP7z
tf/1hoUOYH3Jh+H7/fnJujocNdvjhmOfUNilfKEeZZ2di+qMPuR+5K82gvv/j4sS22IAPyH1Tvxy
v36f4BWp/u+i6UBAcZ9/K9EqmgPSFwuNWfLNKLv/yDj6fdJhgjUM+L7Qu3l3frnTkhIuvPhmvhEl
EX9MloEjU1fqMFSlo63shkTMP9/lv1zQWhJNLIjhxu9Re44/52lsDvatob0QyfEF4BXgDo7g4cuf
r/T7LAfz4x9X+uX1IPd97BpH2bd4qJp92hT3WmoU/5Ec+C9LBquiJXSHwqYQjvHLQkVVcdbRdUw3
jGzsIZ90guSI7Ns2tpciddLXCfeWwZ13Opo4YfaKa3/95xv9fR5wAbybJqsl0UlIBn8erZHlFcoe
Y8rH+pYvryKV4qGZ2Sj++TK/f3OeD73RIxZK92zm158v442YHp2mqW8GuDh8qWQkhk+hNal1J/r/
uKVfkPKsUB63JCzfIfCJ4sIvTzWcCOjTqXDcMMh6uN/DvtnjbeRM/81Kc2onWfDnm/v9jV8u6Hqg
0OnZ2+4v70FDcx5mTdze0J94Xo0w8Rsy5pVCCuhF9wLTeVXt/3zJ38cnl/RZhdnjCDJ8f1mrClH1
ISyJ9mbGn1FavSIVj/7jK/v9EkvSDPAnKnwuSK5fLtGMhYN8BURL7eaf4QKYNKen//UufLBNOr5j
w3NZd395y4Q1l10r6uZmjCibKYNEO4km9c8X+X2E/3yRZbj8Y6WT0yD0ximaWz2W59lJxXYgc41u
oHv984X+7YEhxqCjoRO6jM7q5wsRbcqxNeNCKo1z1rckR/WjPv98kd/uhihXEEjwrGATAdj45UVy
+qq2YETmz3rRfWLHw8HgjTpW4ez2v14I551NfDSJYA5RZ79+/bJDDOmV7bPfdDtt1o9tOr9SUP7z
VX6bF0jc5gBrC88wLbKUfrmKY8y5MfTKWHJwr5o40vnZVo6zmu3/iGX8/bn9fKFfRkENhWE0h8m4
ESq6qG2y78Ser2Wb/lcywvKLftrZ+Tb3QnKSbhkcd9yF+/+P4VYKN7R6UUNr9V6n0LoO7RoS3dZE
M4/OlZbH//wAf7qc+fPlSJKM5qGGx1nhoYzxtAcqSa3AnHMaPLqX/sek8NtUt9wdelWPFZ+R/jee
7B93F45OhJwwrp/rLoU20N1HGGMGaQXAOer5eQhZQIAI/vkef18nuSpnfNK9yCyljPLLoC87SKeu
bMtnsUB83Nck/IqakQeaPwN2Ia66/NDq/0fdme3GjWTr+lUadc/anIeN3Q2cZDInDam0LMv2DSHL
Mud55tOfj6rqskSpktt9rg5QjYYhW8EgI1asWOsfejSnfrTGvUcb8vz4xjuLByNhXbU4IfGIMJTX
LxmnW2WQSiO9K+IKJi8iDdC5KZHXNJ0UR5oIX5Lg224cfMDAkdv991oIMls1WhRcVJP2FqSQ3Ms7
8nkkgREw3cgWUhN+RTMP6V1J778LsKAQhMcVu9PHfZB0CINg37aDs4bMCUwQPcc5FJfQ75H4Xeg+
lfA/Jn5lLw6XndxtZQRTAPtQMfVRv231zxJdeAOwmC15Hh2cDM57egEtdao0cCeuZe9HJQ+3bL5H
mEiRqu8m9tAkkTSBt6fOXxhTB6b0J8TVwTWVL60L2TWGZOcFlePSpaZBhC5E7UpfoqKBq1Ip8RZw
5le4WFSC88cid08D6hpp5P7idv7DvlY28bRGB+7NBbFXkXxKxsi4xVYOzDsufzYAHlRzJ4D0+a//
JqwT0AmEeO2QzivkhK8/fim7oeDJlGv9yKsvLSNF2DiWtYVc8L1R8K7nP4YBqzNb4kEGSk6rzfAu
b8P0yh0EePpR+uP8VKYT6HVs0iVVJQWTnwU2zdkJNboaOKysLu4CQ7kvqfArmBajctIk6kErsy/n
R5PfhkIdOwzyMNkU8cfTZ2+uk4rSElFQuZsWU6qZuxBZxPBb3lOOm1BPlrHOI1BSGRESih4tPJ+6
vHhs0ZXRQKQhBEMrwXKNaw/ALSkkHZNPAC5X4Ksp5XNUaB0SIJvzj/12s/PUCg0bFXNk3tXsqQul
t+AcV9ndYETqvsTdmc5qGG3jAV2u80O9Pf0MBiK4yWAAuD/NPnoqjzCJS926FXMPtmH9VewM4OU0
LGLwFb8+lmkpOumcjEeqORsLqJaQBtZg3TautsoT/1iF46UCG6vXioUz6e13R4aTZBhVTF2aytOv
d4ysSiWEbtW67dDrgHaHSBryUeUkZ4WAn4AQ3y9PjUoKiQoGM9wK5zsUNX6P1lnt3gZNe1372goE
nDNqzRof02/nh3q7OBhnyofwkpmEIWdTy6LR17h+a7cYqMNVS+oj2iVHBU3xhYP2vYEMicKpOenF
WvrsyLFQ8DKGQlZuwWaOaA9GR0sWb6F3LNVnpOmRXwcFk7qBoaoqtwlW4WxKkhyVQpRryi3f85CA
ludb5aWwhhx/4SHAYwkVoiX1dzCCkKiWKjXvzPOPqiUXGQpib7aA1yppmirmrQ4LGksIOjVCCWsO
dOBS0W0e/aYzg2VCr3ZaKG8mivxsSq3I1dkBGC0322lN1rQNSJIiVV3IWebzeh6Muw3VPZIlTo7X
eyCuBh0lVwYbx+gR0+NYrC7bztv+2nJ8PgY1azJwMnQFzvvrUarSMJI89ZHKE1z638LRzUy7lJQ/
V+N/Pfb/7T1lN38sh+pf/8OfH7N8KAOK8LM//utjlvDf/0z/5q+/8/pf/OsKFhh2uj/q+d969Y/4
xX8OvH6oH179wUnroB5OzVM5fHiqME14HoBHnP7m//aH/3h6/i1gZ5/++dtj1qT19Nu8IEt/+/NH
++///I3V8V8vf/ufP7p+SPhX/6dMntLgYfb3nx6q+p+/qfrvFLyI2yqVL5VAx4bpnp5/ovw++Ycp
lqFg+M21mUM+zcra5x9Jv1ON5KY+lcrANUynSpU1048U83cK9yxMIovKQtGs3/79XK8+zM8P9Q/4
yDBWabj+8zf6HK/3s4gdG4UWnSMMNWRF0Wc3gpLe9wAnLAQipCBT5JX9blBxALYyLAu1QoEcLLiZ
ktiJJQ0OKmYTsiQBOumP8mcYJ8KFngGGosMkhDeNGsjI28jesSiCGjU5RdnLuSUHMGZ7664MGtRR
I6FDGw6qEfqgoZ5c5VruQcMTsqOupHSaMyDynwHT9DuEsMbLDuAgBOXWw8FAb5Qfui4hshKH0W3R
hkA0CjhInu+On6Ek6pPRh3UhuYMPBbpOcKqBQbH1ZAFWYKLDgYM5aNA2wxGybUH4JJCMrr0uUUGZ
le4a0SUvA9gQyRemUYufa7kHZ2mCs8sRfAMm9QmILVhsg30zWFrUr1w9BPxOKxIdDanuvqnQVHY9
/IB+LZh9chMLcajbsdhJeyn2dRstWih8IPWu0yCP7HFs6YQnOUxGuBAA7gfP+CHIXXmVs1Ju2mFQ
DrUoAGgaUsPx6qq6EWq3vEbxGL/T0mzByCSawmTK4GocQ/VKldR27yGm4+QoznwwNblYeWLSo9cZ
pUCY6JDbaljIn8PANa/lMKt6OwsQmdqodENjHC8L+ZCJbrGN46j82JZmcRXCMPBXmjx8GxWhuk3y
odgCdKJ7D+vYiXI/fmgCXx+gvSLpt8ohgDhyLhR7TYar7bPK7cSVqzv0VXxQIbJ/IFFP7yO6Ojdx
jQ2vnQKI3bqlktnolXifXL1o90GHrC8cCe+oa2N9hCINWDfWfG7IMfxdGDLhHbbt0lFTB9SY6rjW
f/CeNSxCa7A1cLIz/2OF0ctF3BnpB0P16F/2pQuyDwyl9SXoPDqdfou2AtYQgHKT1r+gGI/MwwCC
92F0w/ihEs0KtmzBugS8gMBRA6cVsGMCZTamVf2RLr7yYGD4cx/o5Ev4c4flo8QNDpZ25O86rv3I
0NaxuHMxxOJshhK6DtUMRkweDw+yjHcpPfAmsZFg8y5Cs+huKD2Mj5Vi4PujIHOG8mZe3ST6MBTO
gNYsPR4uziaQhXqVK3V/05U6JVi4RLA/A6nrrlH3EwCRwn5AmDfsbjz49wABnqXXqAml67zyhkl2
QWtrGzpMfDOqZngMonr81ukquqngztgsGnA4Q/HUBzw31b2hwZ3CQUBRP8g4QT2VulRcl1nXbAN3
wmb18FxTLbb2mqZHTjnk8ZWsCeZnzLRjR6ADtw261EPIlXZdCmE14RYWJ+5DV1Ptncgk7vUgNhAZ
U0O4CczE/5zGUbLNEeU/eAM9bmhtqrozKbTDfdIaG/GEILHpGAEFkiNF8nkpRX5VaVb1ze0LTJCE
pC8cErT2wxCK1pYbYnsB9oqXlbXxTTUBk+0+C2nya/LYHEgJctrjbovAAAaxYDUAIScQDEPQY6gV
thZ6m0VqgRxWwgsQD80uGNG/WlVaUd0p4I0uu5q7SjGpnBWoT4J5Q6RUEjIssQTEV0A1g8poXPlz
nXblg2T12U3o47pe0gPZ95oUbPM8G/2VDuDFUYquuhw0ic/a9nl1NyLIf+sbrfLDmkx+LFFqDg0J
OvFFfBrM8iMaxrgHSZCcAhNVaHfAnF2QA9MeczO/NCdK9pCIgB0NX96j2QIVu/DQn499JCZKF7Ra
H8oMYxWbIumSPV7wg7gG3tsAe02h3WWiNN7FZjfsZZR/V1WbBluYkzpiOghaAyroHQmA9E2UxuLV
kPTddZVBxUAzCjUIZObAHzfmQ1uNEYxUtT3oSWrcWKIg7xOvKG6KfEAdEloWOn2J+j2DLoFZWpzf
u0UDtlTFb7nw5RyiBAwvJ5XBhtQ+jptU9quDaPWmj5Vpfid1w4hvQi1fSFmiZXhvpeV3nPXAB0nc
oFgVIGaRGCs2odZ2B70G4W8pQW+jR6avoB56F8XklQhAGQBHKKVOKXTdV5LE3tG58V1ldMgujb5W
3VXn42lk1WierbpU9GHVVwZqFihDgNQLReGiQ0hu3/cJSZ0nQfIstXqjF7K1ZegqsVU1lz70LRKY
3FNB/mVybEIUJZXbtlWnPTVDOGGjhS5Ze0OYczo/gwQqPYm+olZXDDv6iiNfDi4uNjCyV4vYYuOO
GWq50K/LEmgUoBX3rirCwLhw5d67y4wq/NIZuYJ8ktU+lU1TfBCbMfkWo2bwoAu4utlZJ6vJpQUv
A+vqzMcqpUovvVIWj2KMOrIkKKh+95BP7walky9Lw23AKuTKQCPTg0EgIbgaiUOeX7i+3GCTE5fV
Mewh+celaV7BKUODfrTSq1YrIV2MioiALxZUqhp2FBlcjTcxqgikxbjSgpFZ+5WKC0taa1sRBhY4
MS2/q03DfUgKH0qqMkSQX9wQBcOOGpkiY/XMOTd+MWTkjEmyvrUJGqIxbgiK49EadPTS63aDkGK5
azbKbZeMnMwhlk+cjrjHQPVAGDETPrZujDNXJOe1bBtlg5acpsFndicNHBkr5MtCnEI68oNbEVO2
u5RNvalJCKE8DBLg96Tc63la3eVRrqSTU48K3iyUvsJU6hrbM8L+Y9jq7kPVqCFLu+1gtqK82TlD
hzRaNEryLkuAkvLsIRjFcrz2UlzRjQykr1SitzvicXYq0gA15tjwHstaVK55g4lNAwpgayw3exXB
9BuzFnWkyOAteECCXUuxI38YjgHM1AY5RylH7n4MHj2khYCOlXgaWQJSu6guGNsiD9DRyJTS8SM9
v3YDX9hafPNdIWjWJ6PCbbvro/oqBehscwtt4OGn8rHo9PyYm1L9JI2Cd9FhWP6AxZFWXzbtkJ3c
3h8v+lgdN2Pc+UcI2ux4rUNMpRKQ/cvjpLjy2jB5EkSp24wSUoWbMURshSMY/vK6jAzl2g8Ta61x
AQaqE7X3I/K0Jwv7eQD2QfAYQkm5DnSUNYWaEyfOA/MyU4OEa2qXoxZNCnpJQ9X4WFiWsU+7pocO
NqCTowDhhzTpduFdIor5YVBjiOlmIn5nrSeETtXMrxPSh0ukwrVHmH3JZZVL8nWmxFQVaGwi7Nx6
ybfSMIeHstYDBItNgKuAMgEw90jfWSbAtJJsqac+Qn2N132dyqXw0VLj8EcQWuSqBrpCqWtqX+Is
of8p1PFJ8kThW+OJzV0oq+DKGw01A6TR5GGbmoGMRE40CBeCRN0Go7tmmMoP2Tc86rRPujtCNvPx
XahAP8rDAcHc+BDkSbYdIRqeaGWr17no4TovJVYkcL0XxkfPgtbqYcR5T8GzuLLwSwcqPA4PetTJ
7SrNAYe2mt9dUa9EZ0gqlD8cuP+82L26uPx1W5zfKP/2uvjqinnMn9Lbunx6qq8e8v8PLpYmF66/
v1luyqf00f/H9ILSp+r1FXP6l3/cMQVQAb+rwJ/ohKvys33yvy+ZgqSpvxuyrkwNEW548oQa+POW
KRi/m7RHWNYTHkOWZZ2K45/XTPqZv9P2lnBzp/7B/2vmL90zX90ydZM6ikZZCrikpk2311nViCoz
ekBiIZ9EZOc0wo+vI6hWE79M58X7+XOhvLzRSq9L42+Hml1oqUFlWS1k8sm96rSNeYDfs653mDeC
iQBpvs3Wwo2xPj/o6/LN2zFn5ZuiVN28LWr5hD/iRdph2Qqz3isWikTS6wLwv4eh6qVp8oQDm9ea
a4AueRvLp3qNONsl/cE1UpyOdyUfCVR2sqmfvLW7MOrr8uwfg7ISdI26oqjhWzMrGmVUD3LD00+D
+IU8HXn7bB2ZP1CBc8hMN6a2ABN6hrH8rDC+HXD2ASMPhXSvNZHUvyz3/XeET5G6uI435g0Uw33r
pB/ce6FbqffCl26lLy2f10brb0effco+TlKAEoZ2wr523VXdJiCvwAJrDy1tlwOoseDWNJmw6dHy
/vVV9PJNTyv7RbdU5MpBasWbDnRzBTPf9sfE8cpydX4Y+Rl0ee4Nz+qARSoBmM8F7eR7MDRd5HZc
GflPlDw47WMPVpe0Er3PZlHdBEm6wdwReyAkQvT4lBjtQcUNUhWvgmqyohBAvNcrMUQBrLypjH4z
5uMuHaHN+HuxdXEiCJBtDG6TMV0jWXOwkKscJMwAn938MINoxsNAgcAAaF7qXz0BmncoA0+vUSYb
jpVoXYJXX6U/PF/bG761SosLrNuOA7Bxz4puEXRNMTbxtyEkxM59onSwMumL5KgkWZgJkULB5zTW
PYTdKP5WArMII6SD3HWZNxOsey0Mt7BlA8nxUNAs5Ds9v9eag9eQAaBobQ7SVaEod3CsHR3nxTqC
YBrp92mAnxAy9r50naAClyKn6Gndja/JK5nfhW7XRhLLnYzRkRUeDUn6HAqn2r3oJUwy889ity25
2ec6gk9YmAuN9QmbmZVcFg7C+qeskA51P9iG9s3nN+uoBlCunZwOMx2mkXxp5Nm6VfFYtbwrbuSr
dDJslFDtHLFO7FeNfO8lvc0PBXGyoUb5QHhIC/2DUl5z78CW+FGOT9n4mSwuT1EzS6GvFpcFRAbs
TnZG+8PFZCnVea3cbmXE0UhTVn3I92pTSlVcUPG00dF9j7DIDVrtRtTIX9gyWe2taVRwg6l3Y48H
hPVAwQ4hfc3Wcn4t0qelsu24cY8oKJLVrZpWv5OaH5IGFl8tqy2E+bVBgcNCAFUy8LaVgO31eJdQ
qVJyLiEoiFlYRE32L2PB+7JydBHbDwiwrzzju998asIPlSLAjYHFFU8XCQjkePoY4akXvK9xKdg5
vOvAR1mv2UXuSMnRXYVoDqfiDsalPbg8Qb0R0XefOot9EtiGLLBuMhtR+q8iZD9DNu5wcmX6nl36
TxQquAmG3Kdg1qgD04UKgN1iGH8crENOmp9yhamHwBZa8WvVQiAljJYUItBKQTVdcFoEOlKMSdAP
XhWCvPYwJ0GIbl0l7SVSHE6PJkOotwcBPYlRTPCquWlHPvTw6OPgbfjI25g/UqG+kkZ4r+khV7Jt
bYKeK+sNkjyfUqVfVx20Cj9VThBtWLwmvRNxg4AgdqLIFavdvY8Rg1bUe6piOySEIBfexdyXEywm
ZKhawZBC3vPQSXso0RpPxcJJcIFAN1KL7ogn6xHDY2tYAui/d6LTGyF9kHAzoJX2Oi4iANP1Sihp
JxE7NRkehFEs9QTfO8AtLsok3M8p0Sz0li7sQ1STtVOoftKzh7z5UHo/zofddxOTl2PMplG0deXV
8nSy2Cj03GCWcxJs97K3sWJdiUjrrPyFfs8MCfPnYfZiWlNC8eJEsYokVIdi0E7QxQcHgZ1N/s2y
UcD7lDrI/d+fn+E76YkOOBXMwNSxoIX/ejRqwb6eIYB3okLn1PV9FsEWgwqk5s75gd5ZEAwEZJvU
VCUznb1J7i5xnOWqdppsL0LxaASP5wd47mLOTshXI8xeHNe2IcECiKlcqQfoS+v+Hg+wfeJAKv1W
XblfrA36Bj01LTvYVmucW22Uceo79cJHcvvOPzU79YOwIbqdf7B31umr55q94kJvPMnP2QoFvYcG
+2lR/zFVlc+PMmvysm64K4AYNBSZTQcEd5Zolqj2wYcclNPg32NQA7003tZGsqotoFsS7ntpOMFy
1wLYMU0VFj7vO8PTJ1MkhS6ARJ/Lms3StzQlUmHTn9QtChtOuyvW7lGxQT852cX5qT6DRl99abCK
L8ea0t8XW0TMg4yqaaac5K13bW7HdbV192g42eiE2xx7GwQ01vouXT2qK/R2bJwq1/62cKpfQiVM
r/z1c8xeOYnfVNdmzmYRruoGiuS3QqI4r7QLWeb0i/5+wpI4QxwGZURrnSLYSeSUDupJasyjyP3Z
000nqk0qSjd+omzPv+a3V5dX00MG/PVrbsfQUPsoVE6cJz6esvGhlxAMDX5IEIX9RHjsZWp67YDa
gL/Ou+om790r1I4cK0NotEXQUunW55/pzV6aPdLsnhFClPYSgzduIFUnJ990BVvKXw76s0Fm1wkD
wGOOQLVyqhxpg2naRWG7N4Yz2ph5bGEEbpWb87N6e8zMRpwdZUYUyKqHQN0pvDS3nOvTDTGy9ZX4
2f+AlY7jbbSFF7n4cWfx2LAq3yhT9lDwaXBER9m5a65snDPaoXaKPc2fdWwv7dw3p81snrMQTV8y
S1A4U06Si82Zd92n+dZDkTBC4vv8KzWmlXBuy8zikZbFpZ+3JfPTGsEZAFb60Zeo1FZmKHa2Z1o7
vVJvEwv6OGTCC0NEjwal3sbAugfEzpcWl0kMSCBsAsf+GOCdgnD91sPUjdZQi9x/ozxYw3idZd3H
DI7vWJCKIs1SpreQLpHGpMiP8Cmd3Z1aDJ8BcaA6j+Z4WCj0vtHlUZDMtcoSkugksvooBD44rVtc
LBzXQkdXwQnFU9dU99Fb+WZ2FwokMbrDaDMNW3yKbN+klBoeRD/fIdyNVl93TBKaTgE89MkJIYlJ
uykE2rKWn0DFbOhf3Idyv1ZHGTMu5EnCayNeOISf0cGz1w4/iXKHAYgKiPRsWQntGPcoUsVH/OYx
4FgJx4G1hVuVuS6d6KNnd7UdbJZqOYvDzhZWK2a0jjQlPnoYtmioFtsxdzqbE2ErOKJ1QKluWKM6
vl4a+U2lRVJfzXe2zCoR3++mM+KjiEYTmvI2GGBkxybjRDCFkwFjuXDoSFP4OfeKZ6dfn2G6mUjM
1d93PxAZ3wn2cCNtwwd1Q8Pa1j6e30nvnD2vZjg75Ep4Jzodk/hIjwRdav+qxvavUmSkT5u17CdX
Vi9uir5eSCiWIv1sll3QyxYMdOVUg5XUrcrBRM7piiUs/9Iws9lViarWkT4qJy3B8VhAxbUtEDaw
FsLRcx49+2gvUhYYda/PUkjz2dQfZDpr3ABMW0zWxIHKpr/gCFeISqvIMH0q2RsAShayh4U5Pqdu
L9Il2fV0VBc4zzCJD+qv3XBf1n/U+qnSv49JWkj/uPO9np8VuaneSxwn7pVoq3a8xgnrottg03UI
F/KSpenMjue6pTlelUynobKnx9RR/GRtwgE9v+7f22d8Mure/E/V3yDvUBRSuhrf4ufK7UjVFuvn
xKassJWBu6+Edbjwnf5mkfwccRbFOhfBk8qSKUmTBkhr617M7KmC+pginEO5uLbLO/eDtm+ShbnK
byqozwfzz5FnYQx1eEnKdEbGvummuZbRF3AqjmZbsOMfaGJcoruxwcPxlPNdTyjAfz//st//pj/H
n+12CfunFJSMfAqSpwpXE9mEMlFXzv/bKLPNLiGQ0sW84FOBNAKQCzsyAypcC3thStbebvW/5jKn
BxmRUUo49DGKdKKKs8kDb2EeSyPMEvO8L6nv9yqdmU5B9hHxUdnYnH9VS6v/Ob96ETQ6pNmiOBNk
Kh8oX7P6qyvgEua6tWnHbChb/noT6PUanFNwQuzkvTRgxOhT4xib4GAKkMS26k2zIfG2WxBo3cpa
ON3+JvX++bWmd/1inmFDmujVfK3KKR6mjCHcYH+NXvDaXSFvj07p4j6fNtO5BTJthhdDtkMjVUrJ
kENcraoBYxp0/dKosC0+Z103C6vlb1L9n1OchRW/pwQ/1LzYwqGy7W6BkpXb/qJH3cvuHXkt3dVX
mWDjH7Q/v4imiZyb6CyqGK4KgExi4ExBERXwGZo4pON350dZXKqz4NEheyt3KcOUa2kDkGGNdll7
EVx1G3VTbn15Yy5Qk6YXdm5eszgi15iddQMDdvGP3KLy3l8mqKYGgFbOT23hBZqzrMGNNFCHAgFL
gn0Qo784yDexulSgWtoD806v0AgiKiKcdCg7XzfXQNkaKmK0J7fTnRfYhBJt/a9L1ZOldTn1xl/u
g1LssM+Umd106FTX2gXtiuIJgCQIq1WzxjFJdjA3sPbF7vxrXdiA5iyDsIQiVXA4Yb5pSznwCLLF
Gz+L2l2o3J4f6b2LycskwnwTXqIuxfJQPql98wBgBK8yARDmZdnQo5jUC5try0KouDBwQGlpQ+n3
WCZe6Tq2oPSWzj/N0jE/v50BPPL00ZomvtGdcu1ugYFGFx/dL8mVfoMn7Youkx2e1Ob6Ft+lpfRm
YduYszjUCGMCUYR3MRyCa/OgOsa93u3dtWUjrY/n0Fa9KK9cZ6k9PG3/M7t1TomLMfhEzY7TMo5b
hOFydCINdEIULNTQfTPyrVX+cmvi9VFmziKSKLij6aFgfFLMvdt9KVQfO958IbpOS+fNvNBZoHgP
I0Cbc++CuJU9z6TCoaDnFlXxOnKXFszbZsQ0kZ9jzHMZ2nbg6MyCettxykgjRwttdR3su8v0gDDt
YiSaIueZOc25QhlWj2GvDAS8KNsAg8Ktpdh1gXnjYaCGGxXWGhEwPq88tCnqbxNpUNaGe8Bn6BxX
O18dbqCb3ymofo0xdRJL/Xx+C0nvrqYXb2QWtIamNjAS59PW2KDY5lbZNNv2G3CDQ7tr7eCyWZd0
KFfu/XKVY2noWdjyR7xy61SST3r70IdgfI0PODxQYvAQwN6bXbVw+ix+/VnwMjKQDbU1ytTZO0d2
IBDshhsMazhVtZulZGFhOT8ztF9kRRiwh37Pm2Wb3rmminS3vBT+prz43OqaBaBA98RMZEOR0yL8
Z0fMydyKTnOKN9Cj7dbu1pf+rrnBGPUUrJdKrksTnGVDFtSGXhVE8tuYsh7OPYSg84tzaYRZ2EGG
UdHcgBHwjI7pR4d1sjk/wrsn54vVP8t8TNUblTpl9QujbiuxAGZ6P05oH1IfsRIXMtd305+fo83T
H60aW1UPDPnUGLclFBANxg6xdWFZqO9MakK5GfRBkVxBfoBl82LlDWBgfWwdhFOhiTcJAIqVJFlw
6BU/seMGQ1zFLHtnzJTQjjUqyEmNB4WJH8GEPk7CqQKBAckqiPxruUGuA3lwUCC+fhFqSeL0OteW
XlFvIgQiAG8mYF4LCch69LFoaBZl3xtZdizXlSa2zrAS+/DKTE0KDCniYGVx1AoA+m6DIU6UBxiE
SNg55VG/dtWugTpSI8mIQrLcuCnkSqSEkrBEFC779bX16iXN9o6ZqL3LfLDhLRJtVdbudS6IC5pw
8hQ8Zxv01SCzLSLFcVVIci2c+k38kQzB7p6s6+paucAuR11lW8vun28sgmlHkM4iO8QGw14qML2X
D8P8JRWB3gy3U5/22YsFgTdZnnVeFh/7DeF9uEI5bVs6zeUoITRN2zh0motQWFiGM0Gz527iq1Fn
y9Byu9ZH75m6rpphKA+uRUJAbagnL9hkEwT+0TD0SymKWVsLDah3TpZXQ88+Lj6seRR3aYz5eLMv
fY6vEs1mE0WLIXHMtlrrSrmwnt47XF6NOfvWrOOECi9jSsf6EonjwHHXwxFlbxvjW/qKS7FkaY6z
4KhlGTbmyNMeO1S3YjwWBWWXq7i3WbtcHPcJiKUwa75IRnziTr7xs8aDODbcqxLWYZAH4DMq5rEW
rC8jhnljyRmSqD8aSmd2FcaHVBKfhPDCda8GGUqYUm0aMdyroPKiWLhuUjTN49tKN2xFnKTOuej3
/noAMaeFLSAszQ708VOr14DQBZ4gaR8HNPPSJtq5UvpVNYNryVceOw1TEOFUGsU6w+auiVH6jZqV
jhmbXLAwrXRnAkA6H/QXP9Us6rc1kjdGwKfqDua2348781Knsa44pS0sYlff4jgkqq0/d98856zR
GzDHit2Hovix6L8YOiZVtb72CIFuCVhRrTalpa6rGrspf6vFAzbMqm2BCbPgvI71YONDuuoGbLT5
agVGyaiFUhR4zLzEdoF/aAlmLpT6LX9revXXvD6azWdlXDos30lmX01kVqZzW7m22NHuicPFnhyF
x3xSukUvsNFWY/gE4n87WPFu4Wu9c2q+GnYKsi+il8opZgplEh9bxZJt1wscHznUdvDWqL6h4T/Y
cf2BTHJV4XfXdeomzm7k8oswZdv/wQn+6llmKWvZRL2RCKycoivXBYA7eSjWOXDPhTm/d3C8XDOz
iJ1ZSh7JxbRCyeyMDTyRlWDXh2zfb7vdkjLbe82OV7OaReo8CPHoQGHnWPJhBZ1MCJHpCIijG8W7
mrAZtY9V/nGkkK34wLjOT1Z5p1j/avhZtDaCogr9gg2CoD397APGSOvyHi3vneYYyVY+KlcGkPl8
W2+nJgXcRjzXPlvHnI4+RLqT5JTbpert0lqfRfOiLou8kqYj0zrQ70ahXMHtq1910ufcwtwWTrRm
NkvVlWn5zPMFKM6KrNFxUmV5NqqMr1cuZplAQo+yOPA8fxORIhhbf1durf1ig2Z6s+fGm50hrYDe
Fjr27oQMyVZYh+Q+1VTPEexqHWO/Z+wQ8Tc35kW+XWri/U0Q/jnXWRAO27bKy5BFN0ERscDbhmt0
/A+YlYJIkfbn19hbQP9zEP5rtOc1+CKIgP6uRVeP4qP6VZQOfX+rxRvRidfufjgWQCYQrJK2meok
GGc53cfc7nZLrfX3l9TPR5iFzxbNYaWOeNlldWgbGY9o367AINdK4bgFOGRQGK13f37iU6A484WV
WfDMOlfD2I959zX+tcYAGPL7+RHeqyCwfX/OaxardC0T6y5nXhMjxE23SIEBLtmhcRBugqv2IG4M
eYshOFzLnk28lAgtzXAWvMxI0wZPnmao6qscIYZ4SWV52nXn3uEsPnHFNhCxYYRySO2g4AhucSiD
NSkcBeHD+be5tEhmEUDs5c4QY15mjgy2ITVoSUdbD9x0azZXYVY4XhriBLhwUVmIA8osDqiFH6Qw
K+LjgKw6MOQVJd4NrpqWvNBpWPpYs02fqXHU96T8x0QhzlS4xnRL6cI7RZGXy1Gd9RjyxsJLV2Qu
KMLtjAvv0ONO5Azr6tghfr8UVxYi9lwVu2px6wHjFB/NXt8K5X2FDEUrAUmPV1Ugr3WpxBmAUkyo
rqPiICs/vLFfuAn8zUXrrw2ozva46RmVMMg8Q3PI98kOC7WLbB9eLKeyf5Mo/Bxplv6g35rE4Ge4
0l2m+/qmsLGyuTa2zY3vLEXLv7m0/hxrFlaAZuauDy/oKPdOBQRzlWCmvKl3jbemOhBvRqfmWrVY
sn13s6NsjFwOwjeAjwkGLw4KS/BFvfeYYtrjtKp7GLg1Nkf1Cm9tJAyWKtLv7vefw83PJd9Fh6HP
GE4yjhChbN07uOojxs5ONHo2uGdIGPV/sglfjDk7iLBaruVUhQoEYX5VKVy9oLufD2Pvr8kXY8zW
JJ5wrWVOMXM63a2Lfifus735vznZ392ByMRBD7TQg37upr74YLCxmwjhnhRDpGDbAoyTkTAtqGug
AfFUQEQRcKiKIdbEXo7NtOgkWHP37ZKc+bvrZpJJMuldKG+IB3ldK/jaRCkSJ5/QWFjjjrwauO2W
vfxhaJZKv+/mMyCx0V/SqOq8oR8EKODWnt4lx/xzUNhxYrfl2ort8MbnqpBsi7UgHYARKUgdfRQv
gfFtF6tK7y3dl48wOxZFyndZnyTpsWjvOs/bW3mC5EFgR1nlNFy+jLC+SL1rX/omp1xhLS5L8UcD
/YPRHy9jwd+o9a1edfaYCdvzq++9G+PLJ5sdonpTxVYR8HI8t7+LDHNVKOod7s0Li/y9w+zlMLNT
0zOFWK7zOCX27zDNXufSf4JamTi2APPRycdWexaNOonGbmaoCYeZepAdhI625qW0nfqL9Cz2S8fz
8++bpTovx5uHIzQJvFxC4fHYe+qqg1uGlusqCrurrCnWCG/tRilYS9pD10pgmjTcKlE7ceNV5j/1
+lNrhXblQQ4sYNZV5EnDHf6Qafo1BacxpuiYq8LWrc1r0LZHN2mQ+AEQc/7bv4eeeDWFWXTzPfJp
tJOSI6l1vC/R31lFjuCoa4natQPma/Goer6WnXtrs2AnZaEnC5WcHDNHPOgHay/skntlJU9fDLfT
lbrSj9bW3+gfPafcWdf5DqtsB0/Y+/Qu+LYw/3cC0av5z85o35MGTS3a8RgK4xZlpl0nDXe5/n9J
u67luHE2+0SsAjNxy9hBHRQt+YZlSzYTSDCnp99Dze5OC+5tzv5TNXNjVxkNEPji+c6hz0yeQFD6
tgxPSg2UJyFuqoU/5x4v0CCopzRneQbbE7E2DGN0t3+VuvarBG/eG1RahpnyU2MQoGwHB9TAWwN6
j3UPOS10Pa1zCCWtaCrPmA6xoShdNhQcEWcTKJFC0zcz7T2u8WNVtX5TvtWDFKSD4bYAVLDhObeS
Hah+3mMDjEW0siWa7PNx9mWo9cZTfewZvwdAfFOwcg9Z6gDU+Cs7XNugkIZglomoI/hOThmGI0k6
BI3cP/ByE1unuFyrrV+J1xdCdYxFweeBoWz5MRc+T02MmkBoKz8RJfI60kMsGih/hdqgC/kP4ukv
awlWrhgWdldIo59AmfNrrJuALtAg2u77ptnnFTiXwTNgQh4QIiXdr9vX5lNr6Y+XdbFRwf4hOszL
Ni6Lk0ZGzDePdkkmGzI0XqMkPlebjYQBZkMFMTVUk00LYA9iBDWoZ8LwFI/dVjX3ORjXaunYmw00
mdtNCQUV2t3pmbJyAa5BYy4OCvHI148yZJ1m8Ay2E8Tfh3no7yc8I/CtOTLmdwtmOFa80dhDCwJP
hb9Og4whc3PXobBU9Sv9j2vFlS+/RTCCSasP5STj3FofFD4exCo35IxZbJTQMO6zvf2VVlcT7B9X
5EyW8dxO4OMLTFMDH6C1S00I0A6Qb26cnvh1h1xvpJvOSL6H8hqu7PZ7QOT+9eg1FqG1yrHdELTN
jfLKYOZajGX2K4/hSsjz5VgFKxaWlCGyGfMT27ZbUBFt9cDAkMLazOyV+OXLMoItAWUl9CE4btKk
G5taeuaqcsY8yEr4sraKEL/JEILteI1Vwqw6SdM+a6w7SlbAw9cC1S97EUxVQZQGZLlVgUSgB+42
diB9h8Nbpjwqd4GeozEXoLb6DzovdDFN/7f1QAvm67VotDgDYXVdnEDkvG/r73MIxG+MUT4LOFUg
vzUz8cBXaVcULhFqfhX4smgNYoYzytEgyVJtdTY8AyFPbsiBASp5Gn83ZnPTVlASbcFCtqP1XqaH
upTAKGDYaXualtinTb28e4vAQzmFFMlq/mDJiW8xNID5N11v7LLaqAuR3LzDoBYUcaVHrpabEo24
rll6ddDFhqwoh0gAgZdmk0P7Hz1+T57XGymq4K0VZ6zvxlH1eQlyRutlmjH226ALB1lpLXsrusQ1
DAxnSL/GERRJqWNgRLcdZ88CbRfP4m0OydAhe0saPWAZeSzG1lWGw6hFkJCUPGM6W2A5j/OtMoPl
XMNXqjAjnuY+W0gbZQvjZ/J9WmKaC4cnQ1ASLJj7hmQrl1S98rQpBU826IPAbm6IY8DQB6jVrE+G
BzP93qVneZTtCSLroA5De9PYZD33muQek2LQ6NLNpzQrngtLfe0a8y1vJ4QaNYZLMWBAQIjWjNLB
GrsEbAr197ZFzXXi4VPJuENq7SUrH6uofwd6YZ+HnUOy3Ty8dcWHnkIV4DBn56mOVuzJYi+EC3q5
OSq4DD2MEfWH0fCQymgtQOLVYIfbtvnKI/+yguAIjIg2jE/x8ADCSa8277u4sFW+EnNe+UZf3rjg
pYssAp24RPJTDNbKdm5woRp7inRnCcFu70e5cmQW1NEweI88G+PBwoa6TC0mTuv8VPRKAGaNs04B
FFNM+YEZyHqV5GnIhntlYA4a0rYxkYepSYKWyaCQg+S9os8bpYY8XTV/pA1/S1i27zAIM04NOl+x
S9PU1bO1OdGrfuPiRwsOUssSI5vAEnnSgmjTBFmwgM7S3VrT6lon7cvhCH4wNdkwsDifT60MilNt
UWytvXBOfhajeRjC37yo/TabzlDw2I0WPeQUVIZSF7/q0M1ApOVExhS7HWoJSQd9zSHvAc3BeH2G
KXCMKj8mE/AMqNzG/CfXoeOj9vbYnkBzir7YmoTKVeN9cWaCr83GEiriWTGfpLlwoqwAIfDrmMoo
T/OdCtoUkxbB7bu1drUEtxvqWavF0G48SczvLXKUwnilzv5JVCU8+C8fSPC5PY8zxibw7+d5AJW1
HQCCIKEFoBZN9KlzOjgNGRQHKP11Mj1Z6YIIMCGQ8oOMVoCA1jan/C6h4Vs1KR85ynYhLPC/OwXB
YZNSnesJ3ITwZCGktMGg8XZ7gSsm6csZCF55jtOhlQo+n7L5uUvHLWd3wGOscCpcLwNcXB/BJuVG
CPlkUGGetAOqAFswKri61/iGvczNrtcArpXGL3clDkQanQYi0h67Wlq3gGt0QR50fv2jO68DZ69V
V78sJhhBy+onq1qu0WJPpgM4Q+15p/nFvbn9V9/qM/K/SDQJz+V6IgkiqOzO1DH+21ZIZQr39ir/
x34MeCqQT0IhR9iP0ZtcqzQD484l5KlT1Gpp+jhN3KXDlhlgN+mhQB2fmbXGQwYmwj9dMI7y76UF
05yBsnmYRxQm9F53LfkHxLCcTMq/T+qblRnO0FvuTOhTEZNgyIGKgEjV0LV+12wsTMmjQht02a+Q
xi4Yma2x9WvpxM0tU446ZtjDDWVPnTS5IAZwjD7xUqXb0Patz4pDBFVtyUTePoz5rogkqMWkZ8ab
HzqJnVrTfidceYAW7x6culsC9mqNp7aR1n4K8uSWpGeQGT6C/dRN0Fui+DuI3HpzpgRp8zbqD2k4
76mFSRSN/qz7lwj4VqOyAl5DDh5kaWk5O3rPnESutpIF0ROOQj1kM0CFzDTALsrhWBnMLlN0wxHN
DhQs0/WETeIB0elICN8m42tczq6Rf4cwrFsZ6YM09tA7D4OZDC44TAMjDL02IQeSfJiFEkBWzU5i
3W+TYptbsg/R2h3ovKGoU3lpqp8I7wKeKEFGQeunPiojhteKwrfaEjpryiGKTKdjL8qgH6An58RE
wV+n2zKZfZQiIVNubBvM2bAcGFZog4/Q3i7aII4zR+LvqbqfowMZQOFm+mr+Acthmy0UzqRqQ7K3
Mf1Gym23iF+pk50lhRcNii0NKqBoM3QsKej9+xPowTzItL6Ach2yeUHH6m9hF+8mq3wZkxB01Yj9
b78M88/rqROoRYF8AMqGChHpFuNKon1UWexhaEynRTuqriE3J/WvWZ9+0BEc5qCgV2zoJwM4nyt7
oyOuFn8YUPxutPSdkeIHiP6ReoCmrew3apJtxigHVwWcvTLzfUasAGzcb2nV/eiGsrEhtmQ3QOsS
BEQG2CaAbYrU45Ar0I9/Yn19sthxAvdax86oEfupVO550zyjEJx5YZLcEbU6Yjglc7V2vkeRQ7bL
WWHekCLulMHcPlY7NmUH3mvbpAdhnFxuzFr7RYFDVvoPpR720P0JEhVcYmX1YEnFojTqQ3P9vk6/
ManENY/9hlQd6l4t1MVmy9ETy50i1VGTdsVfX/UiFPJpKN5BmRc6cl8zyLRPe53WoENQAmtXuBiL
cDIH0FkXgBwncdfixNX1BN8Y5Rjj0itUkj+z5bvCnTfQl3eWMkN1SlYnN68F7pfbE5yk0RMQh0zY
3tTdIbxiVual7UMR8hWpsGuDWiBx/d9z/Pz7Cz8yg1fCqEfKTmA3t8GIfIqsEUx6pI7d2kqHj0H/
AFv15GqZ9JPOuy5BsyCtzmX2zsB1WPJ4yTfJOaWh6hYEqd7Czgwu9duv7Woh6/JnCn4oR94HiWAL
SA92Ym0S2W2JssuYA3YZYkBl0nM3A/xsqngwSprX5BySA1qxVt69WjS5/B2CU5qmEOSrBa4Bg5VF
s9ImP+i+e87BmrYZMdXRPNUP9Lf6o9zxx+xxtbN3LUKjIIVRAF4Holccqxu6iFY0mnPcehPMSM3G
2JXnzAOcOlA6O9sCLcV7lBLXoo1rPX90M1HZXvSjNEwvCM8tzcF6XeD8YxXVohHVou6534T1DpKA
DrnL3MjV1iCd1w/770XFJNycp8IqUtxNAqY1+F4ge6ofGFWwIy8JhnN+lys2R3n9NTmnYP+K//8Z
+uWeqXDnUvCcxbzH8hDJBt+khEGKbcwUZ+VqX0unLo6WCleqGOURJBM4WtxfA//9XjiJw61+RGPs
Htuj95CmwFh66VgPXfQfPayLMxYSU6kPVTJ0n3ZUCzCxDWAjeUvupKDYRb68Uv2+en0vFlt86oWx
0bklyUaMEzXqn1V0GiD9k9Y/bp/nn35Z+/LVhFxxSKAf3lJsCKxPLQglylWaveu+4GIbYq7YtlGk
FthG6w7e7A4Bc2M3vGs92ZkP5WG1ir92bIKvmysCeVADN2SU78zTUqpNPMvVK185xT+IDwSMs84d
sLao4PCKRCvVGmX1U9P+nKrnERNBTbrixdfWEKwKIZqCqSd8q755JfyBW+hBP96+Dtc/FojNoY5u
Eohqi4eXTGBChUozRgo6L9ogFnJB3XwGo5CvbEKPrjjU65byYj3h3No5RMG6wZ7SLUYY3pcElzvU
QRAKFtWt4ib+Gs7yan8LjJr/u0XhGPOazlaf6jBUgfRauOxxKBzz0HuqUzulZjMHki//7lQNoT6q
xMhe9AS71E/mq+nPm8wpPeuk+CgtutRdq5+tbVHUStRJr80YHwaa72DodgcvAFByAILPcjMDmdwB
VZed9BVzJV+Nwv4+WFH+jMDRD02N7BdhN7g+F64aEObtksBE4Kc8Ag1+1waRuwY9u3aHvjBhCZ4n
U+eBIyNH1v0yumjJxHZ1AGPx2ThlTypocWJvWkWcX3mLX9YU3JBqQc++0vFOrIN06gwbXObfxg1S
tXcUbu+6s7aP/Oo/qAV9WVTwPt00FtCQw6KQatsmm2XuF/obr+htAI+cf2vW2OOXaylU+b6sJzig
0KzNUQ9xsG1zT1gN3mwWb5UGRFygjwNBn6QUz0SL7mK6Rs//Ocp3sTTY8XVFhvkxFmVeaH4u53/h
+6R4Ah8CuMxPWa04fZgfxjR5qdjgME091QnfKQoDjpFD7MrMMPKEnhJroOiif0uihwZdrwIj6HKT
OJ2U2ngOEEkgDuh0s+Et5rUL6W7bKECeRKjNQQuKGF1lKDNP73J1rvUfU+1N0dkaDtDDsVn5c1QZ
JKL6g66MDjT2nkwDcrkgBa8kjOqkx7DZasNbAcAHHbej8hyF4A5TjjBuAQr1vskWcunoaKBwkA9I
vWYAn/TXOg43SQy6hQZKNcoaqksc2vzrCE2oFGr4HyJ2gp3jU8srfVTUkzphnBUaEcCLRGG2aVVy
CCPF1fHL+MhsxpkvK446cNfsA+h8P/EJdVv1lwmNlJI1xwltxngI3ylIxbNiu2Ibl5fyx5f++2eK
BUcdmpmxEeFnSv2+2Jpgcqae1IOY3TYD3cn81axgMQe3FhTMRZu2kt51rXoaTHpILQo8w76HTlQW
cyeMMYVW/TbKu5h9i6FqfXuznzH4rbUFs8GgxyUnrFFPham8QgnB7fM7dYhdMyOOkmS7sSorN66H
N0vONhqEuexuBPCgbMi7Mj1Zw1wAegEtu1GaEndKMdQcQdrOhqoQuj2AoeXdE8a9d9P0GJEQhMZP
Oan9vqx/8uohlphXVnf5xB0uDxh4I9AvYhZzFXnYSGZAuh1LAWvU+XyH8sXA7sohO6TRA5kfmWo+
SikcSGMWtibnT9OgmHYImq5Z2prDT9ZxWy1e+PBrbM59Vfiacd9P32Ou2HL/ZNZ3af6Cql0RP7Hu
sLRjJrOD6M+rjqk3KDHZLQUfsNXZrdbbeojq0Ixnh1czoIGZQiuq6EAaoZLXquaA8nV3o17ai6KQ
pQAUk3upTGwjzL3bX0uIjf/7AVHwJuvWYouE2ASULIOWgRX1tOC8FoZ8U369vYKYqP+xhPBGs6iT
palclgisQAO6he1BKQdq5Nhjq3yDYnAnrmYJYUhoDs3IKVZjqjNTu9xqHsB8bqI69CAdNL89rD22
lSMUGYyKGXIuQzGpJxR7nZIg76f/7iOJZEXQArOKHuwHp6jLvZo8qyABuP2R/tiDIUNQWwWrNBR3
VJQwv7oirR90HfPX5KhJj4Z+NrN0ZQExgIGP/bqC4Oxko1D7LBrIcamWtU9FHxg/qkPoqgfjPbR1
9H1W5wLXNiUkZRVk6TAq2ZNjhPk4bX4NATC9fWxLpvDF1AmbEjOJsiAFwI7kOEmQpM17FxoRm6b4
bo4gcZtebi/250MSVhPeamI2ChugB4EjXKR8Kif63u5rT/G5D5qH1fBvsdO3Nie8206SFdKhRn3U
Au33dPicarXxcqE2+A8i3OXH31hNdJGD0lnmvGzOwOy0FaY/kyEGlgWM9VIPsYudhP7qynkuV+7W
koKT7EARV8PskWONWcIcA3E6cgj01b1y36I7sw27gLiZWzhrbFQr1+bzQ18Efqitpkm7XEyOUQcJ
wrzh9K6Y700BtEv2fnuXy1e6tUkhnm5JpFhSMpJjQTQPA+iQR9VsOZ1Oypy5oZ7u8gEc7sO/fBmf
5uBiiyBPyeO6xLJ1n56rOrQVKXqjxmNEvwF8enuLK+/8M1O8WKtoCislIy4qr39RbaeBCfv2Amt3
UzAkAB8hnglxUdT5HFvVvu4qpwmn75N5ktSPqHi6vdzafgSrUkMXI59GLJeWxGtVYN6iFVOydvMF
SzKWCpvphK/T6/KxiEYAGvirDjLw2xv50xl/tVif5dyLL6OX7dCqA9YJZYBZesuJNOr143s3AHiH
zqbWmy7VALBPzzBtiM5iv2P/wWmCEFwGvY4MohMRf122dat0OX4DanQOWNhA+rdyPcSp2k/fdrmE
cJxSKrdmJy/H2YGvUOUu+L8cDTSy0vgSR4pDpw6jYfdRubAbjvqhAFqDNsqDBt5NpZvfoJkI5vDa
R973n3yBy58mGPFajaokZ/hpQ+yUoV1DhtK1tqbT/zYtp30gtvT2/50GFI4DCmUwSRdfvYaGZaFl
n65+4cSsnBYCSJbbfo50FAuw+pAeVt3VNUP3906hZfx1VVobPS0JdloM1K6I32KImhZQ2So2Unxv
gOIegtg2CePHAlpE1nROwvt8qjBLDi1wFE8iUCFqJprRbOWxLdZBtMCXP2zxsxfH0XSkxtgpfpiK
LLpE2aRGy7dyJpZsV57btWd9uZJg64dKn+JwsfULb+6EE0fNxOcoTfW1b6Dnmtn9r9CbVpEnIibk
jy++WLSLLYYlVxN9MZClxGy5bFBruJfQmK/n/SKLPbzKSeKMfb6y4WuG8nK/QkxJlaTryuWigene
0eYztWL39pFe89SXK4iWn3ISR4uhnLV3KLBCQWFh94cYQj4dKWbnbq8mVhf/+xxNaOgYlECFU9hQ
VEtaXEKc+7i0EcZtg1gkC1BMCUF9nD2ldu0QvFjEesHKwtduDtimFjUrleqaWBKHZSJyJQ3NSbd7
lz/MYKD7ubTPMdMO2g7IC6K0kvmrNdxrIeblsoLhlGNoZdOYYNwbES2U3hftHmT4Tvg6HtY76GLJ
+PN4L5cTjGGeGqwy8vmv5cjsaa2vVTCIC4XGAOlrh1luPHqox6+Z4Wv36GJlsTjewtmaA5QgsVEC
vgWQSfSn5WGGjzJIp8YDJk/iXzVGT5xVu3jN/FwuLdhFpuRqMih6c6rdyVMst39cIGi903A7jvyF
RQlq7NvstHqnln9YtHuXCwt2b047BQBgfNwF+FafYnehR7Hs9kg2a6S66tr5CpZvojUHMF/GJnns
pfMI8NOj1nKQaO3z4S2b002vc1fPEcvP1AWzgWdFxJeUjZLlbpg+63ltl8y1CAu6/HtNGqdFGsL1
b1LJ7cT8mHpgwGqX6+mxH1pPB6Qf5E1Jc+LA8qgzWrJxC9mNcptB12bFBn2yINw6SMG6drLRxYPa
NyfVfOjSxIn58BIp0YfVP7FUd5T0l4LhtSHlm3pKfAPqhhhJ50qyUcFzkNDcnhIImaeTa5VPeRk6
vfUkUzi6/D6JIUu+VAN9fXqJpscmG/Gvp17Ck21caf4sSQEyd0hujCAj2YGVBdiKl7BKnVrK8jUj
dM2DX14Ywfo1CQbHK2VsTo1HnHyGQkX1q4PGKJRcbPlnFiy3J92gQwxFQ9WHDEK3uW0G136AYO1r
awZ/mtQ1Jwp6khmyjMps7ZaSaalXp6FOXWV+kYa1DsRyN2993uVuXzjPHlj4qYnxeTE3bKI0soAZ
TK/9XeKwbWMTe2t0PiJQTbSDhmB2lZZGmd5reC0Z9Gr0yBmblwkFdB0DMvoviD9K/BeIFWwgz8GK
CzLI11l9qbtHYoD5pj3UGCocDbyLiOLj4NXQHyEMi44qC+NQVwczJFhhoWWUyJAdLkD+oAGsr7xh
HrGDiBWC3zaD0dMrL6tmj/dFYKkQD+r9dHpO2ueIgzfKOOeQ+wSa0wa+CMquzMmGAaxHqdPGEOnU
QHcVDPEDoz/RkHbUZWJHgwgObT2LJa6Ef7tuuGv0e4zOgrGn8LlRbFNokBZz/GAVr4SC27BtgaZq
mQW1zv7+9lVa8zUiQ7JsJNnYElik5TKrMBKo1ywKHsgEdonDt4UHObW1C3y1RHTxhEwh9O6bMdS6
BMZetwevaoBslrzOb19C2/qWuGsXSQRSixdJxAKb+qBDbVP5y8THr1AMcQe/PjaP6+CDq7nk5dYE
dwIGg3zkldmgi54/yHZjAyEZwKbZrQNdulW43ereBJcC1tRYVjUYg+IOuk5+HgBc5lRbDGWu++gV
E/D5YC9MgN4wMHu1i/tC3Fe+AccGei0731p+/QzPs9pOVj41UG8YHZHxWCu0GtN+2B3DmFif3Jlj
uAvL0JUs6rLZ2oTGiIk6PawP2aL1bBJzwaL+LsdZg7oXZt/oIBOQZrS/enDE2jzqD2YMhB1Vzenc
aOMHNPruSJL+SOSxd4lVY+AuVIDJApmLEybFWx5ZGPtOO/iwtsRsWKixwGrGU6kMgC2n7+XMnLwx
fX2GHHtRO7QO0eR50pFO5+ZGlV4orE8VvtcSdYxxcJQQzxuHp+pBOcESRB8dukOTVSDXgxQg4ZED
Fg7bLAAZThsIBePPxveM1kHBwNyG5lIalo6cveRd58xowlrgduzD0CnG4zRYAA6BP6eCGVK9trxP
Q+KkORbP7RI4V6icGdZOosyOwDsXSx/cfJDZQ7YQT1UgE5f2dTMGhRb6oGK3izK2aWV6cSZ5ehJ6
GvSDUq32ilhy4hFDsRjW097MScZ0D8jbzV2t/lL0j7p6poygZQRtvmlrpErQYt6k6YEoTmgwzN3G
6hCXlKOT17mbZv33hFEMNIO8SWEb3u/xWl06Or0S2xbU2Av9Xo+lFz1HIDjnGA7axdGvtoB0WlGD
1RJkLHlnV3Nnc7rRkm1BOrufTR/kAy9KHkj5zurBY13PbpehY1ygNddGyZsCjgIrexzAOzFW31KJ
ugZtS4fr6iGNcaLjI9UfKbpjIzuaSlW5eaNFPo0+anK2TAUdaKQg0AtmtR91r1aqbJKK2lACd8Lm
IUMKKzGobIapnUWpZ+n7mAcqCGL4j3A+kPqJ6qBOw9SjPj6XObNnNH3Ko5LWXq8jzh8fk27bgYZA
gzgp2nyVM9KPsdRep7x5VCP2ysZjFc+nhB8zrT3ydCfBjYUc6Pk+PEKt1ivS6o410y6VmDvwQ5x1
bj4nzzqYvij76NivtiInSWufbruTlfxMRHlOSgu1b44YQSPfefbSoLWvFitl1KtlrAsLK2ok6JUR
tnECK9S62Q/lZRlEzyZXlpCFSs68m3G7MWnpICLQanQAVpOklWxQFEuI42pSpwRJ6JINjk8dZu/A
HepJQfO4Lni1khaJMgl9V6ZU5tgs6X82xkPGzppylpI1OMtKEiSiZI1agqmosacWEFnjpfCzINtW
TwV0rNYyvZXoVcTGahy0zeDBXBxku1U3iI/8Bl211RhjZUsiCNaExW0gbgDXsS1Ae9lv3idfChY3
tbajtSBKBMLmGOnWexmn95rbsx/uwAqzebcNoOaIC6CXswpqXrmCVHD6haQnUsUR0Cx5evgbGQjw
R4tec/NRr7MyLYnbDSdMhcSOqkNXNmO7xIhhgHmeE1Pw0npEGbBzxrfCYRgptG9bkrU4igpZFube
jDrWcKbTvRGYUJBIMdZvPA6u6oDpe1Wkci2OokJSBbhGX0jlZxmAvv4VR4HA+VXbrIc1axZMrPWb
YFZuh8FaXlvvVg/t7MevCzQ2d8wFib8dX9oRFwf0lv9go1fvjkFlGXp9gFOIgEQjzpVU0szl7oA7
82N5GQhQ4T7sHOKfysPKd1xbbvn7i5jRysO5Auq4RXmFI5nw0pPmmveDS39b/jpzpzgN+1eof7E7
4WVkHURi1QFTO1owhI8taiBQcq3egD7DlMeJQ6+peNFq18odpT7o5j6Tz5GzNE9XjcLaxoVXkxss
LjoO+obljUKgc5nebGEUKJh/AYk3Vhj4xJmDP3YuPBidQuKWNNh5upUV1FKcHuA8G3hIidvlWwK+
KvyRpwKpNztG7TYEx7/aU7maIVwcv/CKgICasyzBj1guFyqly+3SbGhWPeFro4b3r09ZqEp0rTyW
hHx+b+ld83iQORju+QElnH/A/nG18G1dbE+oSAAbEnaswGq9j7nR7MVYai+OgchjEXNfKgHMjhvA
RGy2qul53UJdLC6Uhfsk7ajG8ZLIrn5iGOOi3iLftkQdazjeq3Hc30uJ+XkeKipXNNzdij3yIvxZ
5TJ6/vFaSemqY7lYZnHhF7YB9c6kKKOsPUFqGxmUtemH80zAk6HoR1AbA7dvkCCJix9QDPbrxtjo
CdmkdNrP7eD+Ozslijm2vC9VazEcYAwPMKqzyXGVJpxvf/j3xsEUzFRYorYVtviWSwxJjE/j0DuQ
koNdgtHXt7d39wkn+8OFX5y0YBwUAA8koksIuizDm3uoMDXc1zl4q/rSj+nHUJwSuiPStotemYmZ
udbpotxPdYAxQjOQwXVrRm6M4V+JA+uiKcE8SRst6vaVGiE77PyRTE6ky04xvEYNSLMi6H3zcquP
WTDxeIOE0h3I6Feq6hG0FFMpADeGoysbRgAW6zLHMkHSniLFXH6Rgt8ggWDS4m7dyZtaLhyDHizM
52bjgfbsCCIzN9JzT8uR+mpoIBqtA/0YHepbqmOOlkt08AKlDzGXPIveFYm5QbZZ/OyBSZsIBGMg
VANOCmYR1MUxi8nIoZnLj1TVKo8mqx2zqzfdVICkBq21RXWh4GUORpgpJm6Xbqvvs7VdKDuWbhkI
GqLYm71ytz7Sf63ZQGWC9UD1SKgp2Iu5yxkmHfCIW0CThjFAH8+bZ2tfTZhTBvPt7SumX7MZF8uJ
iMYBGVHUdZZyHCbrURtmb0Dtghq/m+qdN1JQWkPppXyQfufpRJ80cwqh+B6yTZcDiChN0F0AHJbu
4D8CDPQjk5XsdGyDCvXUEHFm2ZqlE9bSbkrrTRyTUw/m8d4EXlcGQoiOUAUprBLFIPBfOHmWzn4v
ddXGIMkhCosWxEfyY17mkhf2lidn4BDPTHduMGQyoYI+cRQ02gECOh3ooyf5PQyxitztw6L0aEnR
hsIBFsztGn07lpBXW6W3vZbpQUzHtDQA1kDBJ5iEukxihS/+e3yXTtEePyraZzsA9F6B8/pt+KCC
fMvWZeGvpUmXywphShuBaW2ypiUcROoSmOB6XiqI44u2WUtbrt+Qv3coGKHcatN6GHAha2v4NmtB
p1kPcbLmVK6tclEeMIUQxEqjvmKUNqe8kr0GJM+dEkPw6UfacTcDgkUuS5QGQ0gvpHYlwbU8K7np
K8N5mpWVKbE/cf8AFl3+FiE6aTVtKooJ9ZBJd5vxuwWYt9KezUp+Ms2dBMhUMoPlAA2s8GeZlPsu
i51BeVErzYmazA7HfVzeMZCOZrPsJPGRro9DXY1S/+6oi8Bqnk+MQxRxKY3LHfKsKoAHeurc/iVU
7HqVWf8qvvbyRASjNCWTIqkTsnLIQ/hQTVoCxM4HfxZxkX74A4KZ1YLNNUN4saZomdRIq4fU/FxT
9XPuyfGRocAxwt9WfbAkzJBTQrFVcZXGWZNwXbmOIuy6LjHBMYVLHisRp24fC2kpwa1xmq01X0Xs
9SyXiWUwpJSgUDMyzOaogK5PFARmT1L+aCS/IzhKiWLeoMecLMgsChRDB+hTtpDHjmeXyBoKxiix
gn+Co+qZPcnygSuncXxm8wAUXO1Ca8iBpK+rGpnL4uQgdyBI1WtvZNTrGLclDY0HFBpny8TUQC+5
CQLiStJWJ3+vOtO/76yoTWvw0SjADfZXG6I1H+LXpWcFFAjkPbEwdDfXIzbtmnm+vESinZw7I9ZK
lK2qacPGsvaVFA3X9m5AP08bdgyGhocNSCMkW+/QIQUTSynbluSX7beShC4pO4eDWl4DyGDC0IX6
rZN+tvR7WKGQzF4bhFVD/Jugs93GUGaKfsv5t5Rv5dByeNI5kvwkgWzXUAqnKe+yePFEJ6rErpru
Ilm2ZQ3D3s+dtKZBdu2sL92DYE17mZmlWcTqsQ0nWx6+t/Hj7bjhak51uYJgIyUSobhUwu8tefLS
Tv+ePEPyK0CevIxkLrBmdEnXq1rXrMLlukIux+UpjKoYO6sm2wow1/JGvMaO7s2jDjKO/KlD/xcc
59J2TWxXZMQWM3XRQ4FDsomqPsT9RWA2xVuDnzLjrUE4bBFkknPil9IpSZ+rTrILmjuyBbKV0Vai
wcuU0DEH0HfVhd+B+CdnucukzmulOzWnXjUV+zT+mZuQH2zYoR0xygOsv7vyyVayfFP4ZGlqGI1U
I3tZ8F+APvxPlt+/qI71TVpv4F41ohfpi/CtJqMDRRuwK/Aa5VbZmdxWfi1TGb2D0kLujGjl/gP+
rWt3/yLbFwNohRdIe1skTQzcQm52RA8QekLUYcwm/gTOzweyWcWaXbUzf29VdFZRFFbTZOBypFuF
2SA7REzLA4SBGMYGAQ8AYCkkFkfvH+z3Wih4sd//Iu3KmtvGme0vYhUJcH3lIkryIu+J88Jy7IT7
Au7kr78Hnu9OZFgjZCZvU5Uatwg0Go3u0+eIV5WuRxrJZnxvfB2FyzUHnBUQGZ9fyFZWnT/d2D36
TKEsOE6KQ2nCKwwjeq8D+E2bbVdOB0wQY/IMvCi4THQQSVn5S25YTwq7j5tkO5EmaMcb0OdsJms3
WD+aDF3GUQtn53aKx8sM11SppvhzdrKROL3EG8RbB7TRSh6NyCvfnR7YCETpcN42QfGiARo3jQgW
0gF5mVH+70cVktrIYzZ3cHwOeKTEhboGr+QxKEpFqG2icvkbcAl+ms4UC8QunmmnM7V4nt776wZE
SCCtUb7wZwGkpb+ishZqJVg9kqDe/EZ3TRJbxO5eY84GYOr4Yn4doHqJKYn6NtrxDls3esB3/obj
y2wK8UxZKmroDbaW21SfSOXzRaZh9LVfXUwSy2EbIufoX3fAr4LA+x1xtLHLtBrdyNml0idQp6CL
PXmLh674W5fDo9eDsSk2kd/jTeu1xRerDJR1yx4GawvCtKD9IUVBnroN0bf+/wKFqNJgWfZATBPL
jjI9IBDAAa1b0zfCdmu6GvRci30RbOUjRqffA0d2hRLgrE8N6PFgV2HvlCQQBsQwPV5pIaoHbMen
jmUh9qR7H5kUQk/caytU4eHeijU+r/2FNZLHqrQ8i9meDk7xYpLQ8fA3zafzdGSQu9/RXo9ZZLLC
5hmOE3lqEpZr46dgmZ2BmWv1u5Jc6+r389HqZNw4MinEjbhXMic1YXIsqhfWVReJpfrnTZzu0B3Z
EJ7zUzRGBaQzeTEcNIFT4RoburWhpDTNFxBkcOUvOXLyoB6ZFLLRQqn1KZ7fTU5PyJcs0Aeg9+l4
+eVKXBKUGKJtAqt18YLObF/Zlxvus/JfIltfIWLUBkmzsoQPjSZOSH3VoGx4fnllXiqkPJk1GSuj
sKCR15SB1c58HqcvmM240UDiuBiapER8GpN3tLbCyxzkDHEGzQe+namJveR06robQ4AHZCzyFTyZ
0v0y9/6gPToUtQ12A0OHuSqdntR0vaXrw7TenV/EkxMfR2FNF8ILFEJMUAHCStfGm9mq/Q4pd1U8
GtbGgbytbV/Gqn2nmKMMpMILumfOvCigljY1HuT6ezw19wO681rIdrzvJyuqSYKLLgQXgGEWUvJt
08EFqtJ4NzrjthiCVt+kLfVAvBkb1D2/rLK9E6JLFpXpVDmwiQreF5LuW4M8lUUlOQGSK0nnv+LI
Q2hT1oPKcAIs0gbdTH3Diu+bsbvOyj2V6p/IrAmhRW/juYGSBKinq+uF6/pgKn+GvHwX2QGdns8v
oEheKF7/uhA/mqV3ShTnUQr1rS6oi22R3pF8y9sCSjB6k70DA4OeArUX1JHLwAoStN9SX0YUJ/to
MciwCFM2BZbYYBg6nC6b2Lqxo+UG6g0AuEu8RhIzRd5R22iH1eANcUvLvimUPLWJrDR0yjGPexDC
cY+XYc4zBolJFWi6oXKb7lWff5zfu1OB+dgG+eiW+qzV6Fhg61DGROdrCqid3sfJJfocjfHAltfz
5mSfJJxvpxosC1Ow5NquYjdTL2Mdw5kyrjGZEeFAW1U+2RG/V40M1ZboZW1DPfl+/kNO5gvHC8d/
xPF5bpP/RQ09bKGNS97vmDR0gAsAP5Xf3f8G2OWUzx3bFE71ZGUzxDSxevqt8TXemtCPhRCFzy5x
ttDA/42heZl7CCcbIwP/e9jO5uzr6DR2l6MZzkwNWkW9iTXdO7+ssq0TjvBaRazMeSaS8Al23sxV
LmbM65+3chLidryQQnaQ5Lpez5hJvu43yY3zdb2MnsrbMuSQknj0wDutbxOp+IDMqogVzMy0tZwi
ItdLC6U/DJi7y1UKHjz1fvbaJ1R7x+tyg0HD+eb8556Ki0dfK2IHV7vSlZ4/EdaOBIkGOcsO7GUO
2cYse4BcT3jenMRLRfwgSzCCppRY3Dl6xJA28MsynIzMghBFIjRJu3TkFqoHFZcLffyzLxACSIE2
V7dyL9Tj7DCtyaW23P6ZBSF6LNOSJ0oFC6oe7ztiovMv+YZ/qET/3TAXIYCtnv1v18G1lfjdGtDS
iy9A0XxIvR7MvB7ZxDqGtX+jGn0qizt2OCFq6Dr4L/r3U8xGrx7sTQptFafiAuodAAqKa843SS2D
JfDoJyapx1aF2EEgRm9ZHJUwpRpG6/CIayEEGashXlmSACIJi44QP3otizSb1zsWAnb0ygjVTguj
+iWj06UC6Q1mxcEfOIymiuP9gAksKPHD5S07c8vsMW12f2ZASDYMOqh6xPeszrN7aKJfmUzSPz7v
kfgGIdcoHTUe6wHf0AX5tfI1vjC2xf180QKx2V1OHLGZfIvuZMqK/Cj9o1vAqhAs7ChRDAhQAolQ
gW+rgRSVccvnJs4v38m32d/eBzNCzCgJuhUVL4sY5XML8E+d3tszBBoVFDYbLaBUh/JBfZuMMp6q
f7hW/gYiiC+L1mmUsgdO9Nq5Zy8RnmdcdRpNTy861A/DDtw60qITOX3WftkUMpGiza2l6bCoIzMu
i7bz1HHdreBWA3WcT6BECQ2usCqdfbv81KOfRnxRa/cVRm6IBYnqePL18Tup2/3UlN/ouIGy6/fB
tNzK3HLicl0zRpfluewZe/oi/PWrhbjU1xkpat4k0w5mqHogmkQRmpPWW4H6ihkWuv8LaSkDkp6+
r37ZFSJTvza6U1CoBCQldNTqxJ0nyemVfZkQkODfXazwxmaLIZ86PqyDDi6Kfd6CvTL+et7VJXsv
or+MNoI4Nn/JVuSn2ju32WJ/oXSfDpK05fTB/XvVDCEimVpMTYBskAsOzf2sd/t1KUHaJHEKmRUh
KFGUEzNngJXeqX7aC3kpDLAJyjJOyf4Ywv50cTRC7A5W7KzamPZVUjzmw7AFzXIGra3z+3MSO33U
CxZ5DwibZ73nZaIJWlSemW+tOPT52Bv1jE0X2jtG3Wmz+LnuDcAzJI735w1pEZjfOEtSMJ7hLHu9
/845ZdOwXdz0cvI1BmXDvxSaa0x4yCriEv8U2YIV1tM+mbllzbxT1WwzYG6QtPa2GRdfstSnE4G/
fdQUL5eurqmxYqlRZryDtCZwE9UD/drxOfoEBNcQFgEV53BJ33tb/y0P/mVduHO6HvrpJj+JykrC
ubexsneSD5Q4rkiOElU1SSL0jeFL5QtG0B09qB5Mb3XzELDbB/BZZN2mBk+wvLMhOZmmcMesUPCy
4xFf16zaF4NFl9nQAzz5cv4LJbHZFO4ERc87AwS//cExTYB/1qCQAcNlFoTony/j/+8SEkVHXTaF
9WeRUhx7b0FQ6Jg8UuZpc90AWUeMg1a8/tFCiSj6XGtsMvBjxYDrxA1WvzEi6xBLlurTaDvKk0rC
N0N1un3TA7ZuSwCVMgtCuGcOXcaWW8gMzS+iwqfR0/l1Oum2RFcdiBERXRcLgz3NWmopuOwNCg2+
aKdUb91wf94Gvy4+5bS/bIhX8EAMfWp5pdOJCz9dwpkA82aDYMZ4sUGylSW3li3lHTgZV4+MCvdx
HiVLZwz8wzDp67hgWMNMMEpQtl86QIB5yR3KGi4YQhy//HL+eyVragi7plb25NgQe7guAXinKdSs
F4iey47RyZkU5+gLhWiuFNWcmuV7sJt94oEJal9tnbAKqlAGm5ItJvfTo/LhFKcjrSKFXDMHyXM9
7wYnd3Ug6uZGKh7HV+ect/DVPbKlV3WGBBurV1x2T6DECK1g3o+BCR6idCO7k2RbJUTtbuj1hXHg
t2JGN8VgerTMn0imB+c94l1Y6txHCXE7aTObJiU+KnpclqCuQhUi3uO2/NoB89u7Cdn3L/Qp34D2
zjtv+mS749hNhIBOKvANoW5Dr7PWbzGcVrjVrga7AUitUFVp3OQJmConVPZ41ZZeEaT+8EV6GmXr
LGSU5lhkVrPiR0AyPGhwJTv67i/YaMmbnGOofrEyVyZkC8D3eWcSk8uUqcRm0aweotGAKiwqfSFJ
J/Ma3DTfnDkCvGt5nNjPTgGBwsuSPzfzmzndNPpO73yWXNL0GbjSGpxGeYb+9hQHCYuRiWb+tHZA
huMlUbh6fcWinZoZmIPnjDeIM0oSVF10WXfMM0qo0pHYi+nPasTAMKQFm/V2BU0AUFZlk2+6uN+N
Y4q5itXvEISL/MZOvpEMExsrFEBs0yXaFzDx+AOoHOxxv65XM1vd0sL/dehGzbXY4FbKpTOX4G2A
Tm6yHSJIWl82dDdpN92IP4CBuaR9ocmhmg4mudcsDRwR4DWsBm/sEreCQPUAggxWDkFUm4EB3oTI
0TEO9JhkrZtZ9TMtv2JOKV4wQ1k8KCamZflKPbK89RNT8zTru6belRmKIsYhdtZtAuEvWwuq6DEH
hMkBraKemhtd63y8jdwObz4K4gkQu7OReJM2ulT/kbS552CauRmAeimG0IaGt7Ga22icr6PZ9qIe
MsBzly/Acsfh+WMicVDxAaBpRWQZDe4om6QXuh77JnEelOq/IAuODqOY7RMQnU5GhnNQxxg3iO+t
GTKJ1yy/aW2QaTiL5PCfhPgc2xPuCL2xcsU2YM/8tm4wCIsmjG/7oEa617+uAcbd5EMtkrviXdLi
OH6z3JwcHurKJ/SZVJA9El8rPT34C9RUt7d6DXRx/JrtZXj/k+nSrxtRTP87fbWXRYXpDlSeRJ1d
6I2edxOZBeG+sMxGmSf+cSr2LzIfI13ywD9dHzv6BuGmGCd4fTzBwnKLQ2MvLgC34w4cAxdGgNa4
9jN+xjzDhazoI/UU4ZqwjMzCtB/sgnrlfsDFy3s9lhfvtD30CX7jzS1bSuFKqKe0MjBSS6+bUg3G
JfatVZI9y9ZSfAQsJmRiUgsmOLZwRpHxARpp/uvgQxQUkiRgh6geZQspcX/xUcCo6SRTjoyiWmbw
HX1b15+lFt3o0FQ974onQUNHZ1ucmrXiKNGLBl9nHdpLrqYUbZJrG0erhbCXdJBHksSLU7PW2GVD
rOC7cJdf2ynxDJSN8+J6mnJvzR/6GP2SdPRH7YX222X8Qp0XExIBSuUcJujQ2PYU1toaMAsD2ucX
4vSKWwaxVc0kkCf4mDAypVfsTkVyOi6zW1iJWyu4clG31FupvjCPl5/zuF+2hFOylvMM8lWg7+d2
m2E6wC8guuc8Ki/Qn9W8+g28/pKIw3/9OYvCMelqzl87og3bMXvDQL2lTLbfFrGng0e3Xb+eX8t/
SFT//sD3bPIoek9NPTSTDnOQPVH2DKPhr+pTs+mu0ivopEI5MQ7jPoCmSgSyVykS9vQt/Mu68GgD
XW7kROn7aPaKcYarHqyZqVveRj7yhp8aCvHQV/mNWCSzK7zY6qRkSm7CrpYp22pmKPzHhyx7O7+4
Ekd9R1gerS0SUaeKOYlAtrCdnf0wCuImo4nxbgnoVbqLPPYeWYraBu2KCUfCgAE3Nl1wcHTX0wwA
OzC3ngExtIc0CXtv/QHyreD8Z54O7L82kS/2kfFhrXsj4eexXytvVp9rQ3JHynZLuIQzs2q0mMBH
TdIFxfCjmaClPMsuj9Pv0F+fIYSVFLAAeyixW8kuhTDxFuUdD2tJ3PIhhgvKikn/8E77ZU8ILTS2
oK0N9gfAZcy9ecsCcJNdZZ2vg5xGgdT9+LN7xlw9KD+vDU//rv2Xqhz5ZV6IM5UdsQGAHdQv2bTr
+o2jdNvW+vJHriEi3RunnkgUYU3blgQgVPNNJtk2ifNRIYJkS6lHVorPmOvlciL5ziklFiTeR4WU
Ou/6iPUd3Dt37rXxRhkftUVi4iRJkfNrM6hwflc8iFY76lTUsadAQd0Kyip3BdtHfouhl/IBXJ2b
8r76QVgogyX+Q9L0tyNQ4fjma6JG1rBwflAz5Eo8xsa4iPfFRQkyaiesfXDjSY3ybTlzy1HhSLes
Wwslh9EOJFMgnEr81EtbH/XtIN78px770eoKJ3uONChnUJy0HO/YrgjZOkMT/s+CFBWOc79ilJRl
cBNLB30gA81g5A2ZTN1O5ozCqaUKYWVXwd3JlIU5gbid3e7q9cf5YyuxIuLF05xQSlpYifR5py0X
Zdvv7Oj2vBGZ44l48XkwjKrRwe2s7uu7xKtv1wvbz+5Hl9O9Uw+UlAp63/55q3wbzjieiBVXMASj
VBQRyUHYm0DaRMb5qmT7FFTvimF4XRueN/gPZdu/z5cIGkeLiq4qGDLxmcsTZ6sD5BjkeDOobmRJ
uyTh0IUwMiigG+0j7ugWHH3eKXrjNgDyafXj+Y+SGeIOdHzl9/GSaCOcfaVvrP1RKtQFboUakjtK
FhffB8WP7NDMGrU1qlVMSiVv2ld79ZB/+82WULcPkm3jJd/AKYMhLiSnMk+RHQIhakxsxMuuwTfq
TuxptPWs6meSS5jE+B85545C1GDLqObUxBhokqPEpmISLLuK8nFTjmEsww3KPkiIHaWj2DjWONVV
A+6RieHtpF0sMuUlWV4jdn+iKV2njOdRFoVGeaWG/fg0x9qGgNa27B7n4cUwQduV3i5F57ZAmro3
XbVZgIRzjCE0GOjSspexYN/Ou+w/FDz+PociYIPqqjKsFsJNDV2HXQX2ZnX319yftl8DB8V42fNG
srliX0iBciTL+NtKVRU3gpRSqbWBw75N/e3aP0s+T/JSFSltrIS0RdM2AEFjehW1j2YzbyFT6YHg
AMS4v0O6J7MoRJuEtUW05LDIftqhmkLUJ9twPQfgNttr8jvaIPwvnjkt77RIR+HAmJhSTnwW3ryi
jgvWHt3jOzh65SXoqWYkD78Ba5d9ppCqTHnfWNoCo2Nh72qHuUyr/SotN1Rpd3nmhFH3rQH+xxwV
VKxBPGFD2ayU8QDIPl2IRlDEasd2hS+lUeNmzSuTaWJJz4cQijD40KaYTEAlADQ+wVRBTpAD+Mk9
Jzh4QZXpm5zN9fNtTAjVNA2zaaZu2O+T60cbuqotmkRNtB4i2rhQKXKbHNzSmLoooObQUi5lrEqq
R58X8qNJYTubYUULVUHErZPpyumK6xzCY//6LH60IWyWQZaqVErYsA7pHZc3HV0d1O3WHvVxDDhL
u22ybxK2jthRtPQ57HUBHTz0bMDvjckLI+yfQEDZggNTzgZ5glXg40cK10lX0CpOOc1dpDkHQi40
q9yb6+ouWo82I2pX2EYWjW6ad97S9bhtwgEwp3ykQaShlzSAWf1gUzPQnF2qoUQ7gJHkTqnA19Jk
YGBisnzz85vjww/+9BjtGrou7wRR+3i7XEFHCZQLq8fHGmSR/8T8zUdb/LccOfYwgoLN5hzPkwfC
kB20ZZib7vPQCE1wifynxvZHg0JFSzMchYJUdz3oXR4wnByIWrhQKQzPu7bkwH56DE+t1dQGQNK0
ZRD8eM0golvF31eALuI+DWsp5uZE+vzxw7jvH61knZhJmkfvhMggsbrnxBzrLfRNfcgl//v8+aMt
Ia3N17YELJAHWXTnqgQaiBF0DJR1M6WyTt3n3OCjKSEM5RUUv2YLp6c0u2utAfqYhrqj7horuSKL
rEpyAv/90ZwQkQqoIJqEdN3BrH5Utro3VAtDFhRy7KtrTBcdEOeTFoVmlksc5kQK/9GyEJvwBIYi
wogP1cPuBdEJ2gR2iUlyjsxZQ0ARyFfrNr6x9sbsq9vy+3l/lURGKgQpFR3Cti0z9ZA3b6vZet1q
/mGwFx/LkFBWoRWINIgTTGOG1ZsaXJtriNLJhtqB48vKGSdu6g9LKj6ciWqXtU6xpLzNFds+xONB
GFK4puOmNzza5/cy1KosoInv5s4G8C2n9opXbLrt6AVqlIieDLIbYCL11K3lj5PEdSSxRnw4a+tq
KouDk28vwN23LnAcHmZbfM2MfLBNzpUUL8uD5Mf88uPCCrFmymifpy0WdtyAoE95J+awgjHB4J0Z
ub9B4Sz7RCHgLBoGQUkH92TBEEAMwCPGvcWC5lDmkHtJwYlLAzM/lARCjX5xK6Oq/fyM//i9QhCy
mlixM36Fx1DuqsllHBlexbqrHJC58+dQFsbFIWxiji0SPZhqW7SyZgiSlTgeFPDnsfJYk/lqrm1y
ffVN48ecTZJCApHc/boQhaaKqSlNkMRH0J5ay8Ura3vX5RW4KC9Memto0aaOrKBZ3wpwoJIIfLaA
1ows9aMi3igA8WgIXIVWuFE3bzLL2mQrWFDPL5IkWInYzMmxmtbkqenqNKFdkc1kSIac3kUbz3i4
+Dgvx8ikjeGshzhbA8xQdWZ0RyZ7nxq6D7LnAcoqCjjF2nbdLXqugvwKuo/qatWhY2IEtGZg4DOW
ZfJqMEk3E4VstOX2zj2NlOecKWC2r2wMkCjKAtq0OjvYzZz5VTXfJY5Nn7Nivlvi9i6p9BvDrl+a
mmP8tetygXBbmvskurWiOxah3G0Wbmm8OdNTPXyZjC+FdpVP0LUzt6mW+DVymzzextO+tL471WM8
3Dvp3bzcjtG3tpEUdiW7ItYNIjrV8Zyn6qGdNDcBe+UKXrjzGy9JBsRCAVkwR08XRLrasF0Lcnyr
VoYapZdJ8ZQnsrP4uQ704dSLlYJ5yrVkcioVSKQ3xXgh1bNOv5//IElcM4RAOue5jVo40kTQAkMA
bld0jdt39yMopeYYikbwsfMGJZFMrAygRWgtpY2j4zRj7MbtZcTUiw5QBZtRianPVyGImzTLMSDo
YGumIZKTrYqmrLE+0cO8sbMdJ2/h5PDVE+R0NZQg5JxZPEn5cGgFg8JqDuncKGq2UnDjpWhLpu+v
CHUry+0/eaFgRriMVIN0mqLO9FCZyqZqLxh5sOy9aq1hWmuSUPcZzCIYE66e1AFKvCNYxN7X/jf4
AwYu6DP/nprAJ4cUzPFvP3pFDLQEY/aEJYx68EEBDluvtz00P5ZuU9QQC2x1iZd8ckjBoHjhoB+e
RGShh1Kr/AQMpWtfB7XzmmWv5z1fupJCigvSnbg1emxbv9FeKWihIt/AwOAC2rgqlEWqz6xQH79L
ZAno6z5SSwjBHbiS1lfn3kh9QGNQ3Q0AL/6h79LdBHLvn63hNiWgxs1Tsi39xosP/77oIfwS4Ynd
Oni7sAG/JFemYLTuTD1yFWMFZe7kF7QN0qpwbfZVLbcsB6Quh+AYCHPVSHk5vwGfwil+B+IBVYEQ
pXhFCcemTk0rBdqJHrrm2kmot1ATnNeyoP15PFkwIxyYYh1TS4/5NoO7zTECDKL2Y8irvK+zh8Gg
WL9Eqzb3F6Ti5z+Qhxcx/Bx/oHB26m7B/a/gA6sc/UZM0RayLsip03lsQTgsSzpnWrzgsIxV5ufL
1lgw7GSwO7VVLxoVifAiY/I4GcSPTQqnJi9aJxl4EDcOK7vK0X+EmpzP/I5dJXfAW0gJ2T9jdD5u
oFh+gtSCNg4tNjDbOet12rlRvGnuIx9ahUDSuSaEuWy/Jq7mcSpcMPKf30WZA4lICadhQ1LxiIu5
y9fpiVfPQSO35WWwV91xW/AABsVtspe5j+R8UPIx9C6sb3szweZS4JELs3cd0/DS/F8nz8Ly8jL+
cYQ3oWgNBUd4KZi1WVy6aiNBaUjOgQjSUPtiWlINFuq5hbCP7tvDj/N7JFsqIZTkRZHViQEL/TC5
zPjidJgnqmWeIPsOIZKMjE3MquCIUzr7Zam6ayqtgH96bwm7IcQMUi+j0U+wkULOdzCJa6Z3RXRb
5yByNe/SFgLAA+gvWHbRSKLV51IXN01USyfEtExH1Gub7JI0xtBQFN/7neZChurKCOHaUvT56RN9
ZIkv9JHLEQw8ZKk68O0qUyDfqmBygCgo6GvVhVBTvtJWiHw2HlV616YXUQzd0f7KxsSFXxqd7uGt
B24BKnlMvDMqiPHatlXM9mHAj5riM9IpdQL56LY6GNXBsUxPKVd/inNfW7Qr0t0sWuPb1V0Lwk8Q
yjv1bmRbG4qgU36RAwRhLU+WdVigO6rGxXYd92Wduj2qH6iBDHHQZs+jmbt2tTy34Eg0V22zqMVm
7bgYU+daZhZkVbSfGPHURdtDUPPKyoyLvIlbiGY2SLUK0Pus2Zp60aSB7HZUt+cP0eeKIxzg6PvF
N66djt3Qan11oJzfJfvRJPGh7x/qqr5Ok9nXJogfEG0LnVcMl6ebvK83fZ0HmL9WXXOst2vZb+j8
TGX1rHdQ05mNEV+S7WxXaW511UEDnobZ8862qsrv54gPaCW3DWNvCWDTEUPNsE5tt4YIe1Qp94We
XvSQEdAodLYZBOyHC2WwXbh4Ut0X9jVAcDvWJRsdkuxdrYNCz3IHSra2/r1Bc0urV68p0psmgtqT
Wl0MFURey8C2kML9+6WnqgG9O8e2qW2JbMaJ05qGgklcVAmhb81M337KBpeQTeLnnhEul5XlmV/U
xDVeVpDgPcrS0xMB9IN9IbRlfTHWDO5xMNXtmj13/a1a785/44lc5YMJIbIVpjWwGLj0w5THQRxd
tuNdpQAnmrUeS0fQCdey8/w5/fpgUEiOIMCQDwY6qIc1v6ump2SxJbv2XgQX/PKDBSEXqoFScJw8
pgcHnuiolQtJMGj2uitw/Hyqve1Quel2WjqGFfQq4vJ5AHokg5el4NbINvPyLV7vB3I1ZqWbgip2
QHbTLzmoo9oNNJ8HhryxyC+1GcRszNknWnOHTsu3BST7Y/dDTxSQEHTbMUOcJFPqNVPl5iS5Pb9x
n2mgDYOqGCXVDMMxVVssQRpjlMVrr2iHofGWvb0Hww/uJTQi1LcMz6blGydhBzjLZ52fdj5/iDZe
cSVPqE892T78EmFL6dCYmaKk5B2rUd9p23HroNarBeOjXE3jVDz8YE3YXjYsGYaMOnLQ0fuZbor4
vhr6HaedYCtmFzUf9DyuRmtvgeDFmk5uASYMdRzdNd+rNfWj/GqIZSK4J5KQY58T35HxmEOoEugq
tKz1vV76VurmAeek0PYj8+obdiNn/Xiv8p5xdJFqLtadaBkAyAGXqnprxlPIcn2bkdxX9NtqNt12
ycC5A9rzOvXaCiKW+uAWnQah8YtovCYRRsct6BFkr1GOrMnG1E39sijUK7TIN5N9BZECx0A5dFNp
u4J+x6C70t3b7DZVE99xegCbnMDWiGcZF8ryVvRoouR3mJTdMmRJvQPNGvV2rl6jvnc1JBLNAj2C
84eAR6dzKyAk44OB+SHqYNnLqPNKCCr3EPbS2s1i/SiHn39mS8jI1ShOcoDoyCHrdmOV+IX6mraH
tga9y/R03tRpH/918YiyuURN2k5NsbP8ddzf5EF8pwZRDgQLJ8kmG7uD5BEGZQ/ySSl+p5xbUiFp
dzq7bs0e8TmjkMRmGHVuUBrRez/RLclVcPJ6+xXBxO57oqRtoYwzOTQa5IEw1VEwpJtLLXGSz1Ja
HyOl+NKplrVNcqhSHqairjd1e9PZEBzUrqEgmGGMBQQ9ybQxsz0mP90I/KJtRx7X7m0ZULkG+ouq
2yHJoWkfGvXiliWOxCCbeOHO82nVj5ZCWHUrBv5EH3DTYyLkoY/CggbaRR7yvZ7U+9ZLbqWYjpMh
68ikkFxoTZ9mqdmTQ/0zxv22myFREgc8cEdDiBGR35jCk5kUko1Zr/PYjrHhIBTwWjAWrOUfupRw
FQH5nyO3gIUVb5E1dWsQ+OHlIjmesu8QrqDGiFUDc3v8eKreyIeD523v6veDv/jLrj4ovmw0+OSp
/LVZYld+cayRGugtHeIB0lBZDQ0Noh00o0LeP0jW0JJ8ntiQb1LazWaBv9/200OuR+0mUhq6n5eq
8QDbs4LUavZWa4SdpoJveriIuxayS0WuQ/Hipdco3h0Y2Z9H1XGtnj6arHyM+69m/EZjhrfLxRC9
kG5E/62nqY96ilvO1r3Vli7jUmqTdRdX5ssy4jS0JpTezGdWxRBwSd/aaX5bYuo7xYQp/KwKFPVO
nw/xBGZ2CAlEeIf5kMgOhzrbZOhrmUt0sUwksFNr0465uR0Wdf9Oc2ADbKD0V6PR7Aub7mI9c9cm
xWv+MGqPClgDWEbdCmBz1Z6ROf5sHKSG6nWn3zl4kLuUPRpFEtYyhmjuOWfigIhLcIYixnoMSG7C
fodXd5ju9A3Zyjrlsh3m4ejoqQ9B0SkyOjxshuWqoLulYpKYK80J+S84sjCC52AGwzU5pCDsuOQA
5ci334ZN+vY702ef+/EfQ7xIy4j7qRiXHufevmp2U6hcwxKwI7mPiC45HrK1E+JmrzYxyUc4p2UD
mYwRz67/KokvkotRfPIvuH4du0d8seeX1rie8nstfrJBdzZbd6iwuEmPgE1uC1BTFNVNZd1Dfxj0
CzKQ7mdkzsdVFV/4ad83aq3AG7tAhaQaWoOIdf582wOcrIKEzHqW0b1IFldsHaddOxvWtODLcfTW
9m4B/cf5xbVlJgTf76qirhhyr0NBhlurt17yGiHVaJ/7+a1Bw9pMXwd7DFL2CAHDWv9Cu9dSZ25D
+rvOZk9ojgRqanhWetCaGww8uAuPHRjJ10FmwjKM+eCZOFf7pXuJ2VMGjMUwYY51eTABR6iswB5y
lCgLd4xRYyK32XBNhxRZ1hsbrsYWgFrjTll+9tozKwGLVoIW+tkZIf5k47+NaDPlqm/HaMo4V7mN
yYOMbE1wXjnz8BiRJ1JcLxZ4f+1nxi4A2IT+h8+ATymBME+6xc3r73TsIeJ7ozgr+KmLC6e5iYvv
OeAf9QJZFEwTecm4REg3wQtqOOj1TVQLpprJ7hnZoRXb6lY5aWZVM6QD8bgZB5C2VJGbFcivlCWo
oAozRG81lHVa+yIzpQ03ngqcCbVij90sJ6VfekNDAyG61Ry3uVz99g1b6Cle7yITTbiCGch9QL8n
5XSVnXAhiDjj/4dHy/oeTapbm3dkzSSu/nkkTTi/Qr5VLE2JmxDatOth+ql8NU2XzxutlltcQMET
j1Svh0LVQdYikSQrhpCErQupmerwYLyi8gpca/KTKNzpW0koPulBnGXY0AyUxokqNE1p79hApmvk
AMpPEDWjIM2cINNo2C/PcZrvCoIyj+2mNJgyJjF+aguPbZOPN1yDss5qrCo5VMk3E+W/DPlLDumN
8+HqVP2fHpsRw9VAqd0lFJ/IWi+qZv//SLuy5rh55fqLWAWCAEi+cp1NGkm2JMsvLHkjCe778utz
qJvkG9GTYXJTftS4QGzdje7T5xTRNwNvpURV3KkE9LX5Oc6NzUnj3B75mp1UVSK4yUyVIbvxeX7a
UFZ6UuDVFOR/kvqbtsVFczVEuBxgdQdYOBPBGKdPMzLwehzYRqjvyxSNkrA6LpgyvKlEL8x8aMf3
cdYPtTluLO41E6CqYA/kTHCUV1ZrW9S6UDWUc57GtjgNbXBSzcdIGM5UhrYypve87He3F/V/mPQ/
Qy6rfhEXZWEeS9p1KlwqcvcOckMJ3lzLOy/zgNCOnm+Pdy1BcjnD1SbqldAjtCnQJ0WdPUh175QK
MMxc2lV6DiEXcHu0a0VZ9L/8M7vVlpqgYkzxA/pUoENikOiCzdrDkIJ7rIX+tMwbr8mIU2VvVfxe
R99Ms/fS3txVFM809F8cdLaFzLl+iv/5opUJNNOqKDqG9daip0o3rSHbVF9fTsnakVxOemXuyjHg
RTNiiKXbXQOlCspRwmlRf659U7GKYrfpuxbbcmvI9QNUL1uUVzBk7aieAMMCGeCz/sXymz7Pb7e3
9aql+2dX17qiRYb2JdJjNNIjXdjvxuJ3ZWyks68hGC6PzlpBVI7o0G6MUj1Pj8Z3A0gQ6dGH4tsA
vlvNnXaKd3tOH0mf1RLi1hNDIH3OQb2zOhhdzQiZOCZVTRkE394GZI2LIfRLg70qoV7vBxk+zD2I
7lACGc0vQpxj8y7lSJColdVEymNPo7uIdc7Av4fF0cwHi4ydN0BIhY05+i0MtC4ODYTmDmrwrOBk
oxCXFNCcFin3dDmfGHTLbs/q2gX8NKvVWVQGKFyHBLNa2iYXUk1EM5lVflHu8x+LCCeDmVHUTfqt
K4b007Cr8zjmaqkkmaaeI/aUZC8si6yQ9TaP0l2Xfa36LT2oa47/csCPrt0LM9ooBkR9l3kuPQMf
83wOfQJ4eXm3lXr5OAk3TsoHGPtirLbXR9CafYw1uEtHRNC7nO1ndGn/Xjojln5bPNEleDB/b7n/
awC1TxNdLMHF4F0wm1U0YfAlE7xQaeTUDUMoiey1yjdgZSYndVnsIcnRw5M4iaV+6wB6UeS/8/D9
9Ckrb5mDR/FfZysAFm4qz33y4/bpvWJnPg2w8o1hMtKEUQJnBRbFKH4zQ0D3t8z1FYfwaZCVR0T5
PxSsRCatQFNCWb0O9ezcnsaVHM6nEVZOsMsV3iuLy0mBpm38BU3LPLLbTOBeAaV8GmdlwRItT2Wj
Yxy8zu3lXMKJlq7po234XG0UuLa2ZmVXAmUmbclwwVW9tYrFjxq/CpJsrNy1usenKa3sSGf+17X+
aMuBZvlo9/1HzUO1Q7QjWxWx8FoiP+pDhMO+JWT5gRX/66rrAJvgK5hpfPQbXNw2RcvKfIha5cwV
848qwh9Vb/4UxR8VrKjaeK5misrvZOsqA/XyhGJaYocmnq9Yjzmwcz0AqMEvyLcmeh/Jc4OkgMlr
expfmQLqWl1zJC12KZjQFJHeRbrqBml8KFXmxpkCqqv3QDkozDPrr0n0BCgOkN+/u9LiHao+hgHk
g7TyvnJEPh1SCF33o+m0WmahJ9kJM1CaSaQmkuF3GvYbWLG/JUg45+xiYVb7PzZ1YfSyUwATOGRo
ba2qJw3iCr05O8VgQnI7BNav99oWiJuE2AVV7SSF/K8cLI7mw77+WdC7DnqEVImsZhw9lMxpcJD8
qQupr9Jyd/sOfrwxb+3k6iTlMVpAyiFRzjLTwT2r0LuiMoEXIaDuVX7VRZfYbRpDIobm34g6Fx7j
M3V4Tip3GlN5wL75Sqw5IRkTKyX00EfgLOpQR1cG35QvQ6a6WYl3ZdU9R1F/AA+sVdYmpL6C3I7K
n4lQ94XADka5FRaAv00/JNjfVMhzjTWexAFdjnaya0rpRXp65qS0pW7Wu9igC3tV+a3SVWLRSvyS
aZJaSqoj9NJs0iTHyEgehXKOM4gCGKgNIQ8eFIZlVlsiT1dv/T+7Lshn56MEQjfB64VFLHuvGXWn
LY/t6N/eqr87rz+fLbF6xEvQMrLKzHC2aHFPBvm7j7vdxH7SLHcbZadmD+CbAa7oZLaz3XW6y3m/
6zNQBceGLZUQdf8/qpZYSO8DYWuJHBXpyjNaJJqnN2XYuApba7J2yH3QM8XEmiSt6peZACNF7Gmo
pd9elcV43zi/a60LonVNHmgYJh0Dv+x+j1PpkFT1mpzvk5Ft7MG1TNHl/V6z3vJBjknxcb9t/Sy/
Vu94Ji5YErzDf/a5z7zW3y5qXcsvfxp15Ys7IyziWCmUs2aqoDStv/ISUq3BCRGP06B8U2rMQS8v
KAC4w+vGmoBLLHq+o1O08Ry4ttxIIhkM5A26aq6THawM+gwFWAWizOjgDx7C6blFiSmdhK8E0r29
t9dyOvxytFWEUIi0NZoZo2lF782IjkF/5WokdfnM3XmSbtSgXQUlrGirc/Dj3KzP1eXQy0JceDik
ehRDkEk5izD3wObyJSbz+zDkDotfMggmmeK9nZ5IPji8m70ppm4siB/EEhii0KFt6RqA5PGQup3y
J49e+260FKX16iI/qGV4xC8PmsidQC2BHkggT19bXd9QS2uUuzkGZ0RKfnOlug+qHM2RjxV7C+h7
PX0J469t/4B8ml+NP7KUOrLrJ3vskmfZFH6ajI/moP2IxllztQiI01J4Qn1T1DuhPzIdMK6psszx
EAXnwPTN5pyH0X3N5cYz9do5ESbjqopeKZ2sA4QqKoY+pjI6g3jhmGU/53GyhnawBgqmN77VwnT1
OXc53MrtyozPKlXTCM+c0eHUmSM/1yxTcfJzBkkYACGhBxH7XXTcpvu5BptAVvWfua5caGlwofEy
WQYfXDQwjvvxF3nu7ov7hadGcStH9/t7FXB/6tSH0m5+bLcUX7O2F9+w9kDpqOlqGGABQCplE1R3
1fGkpe2GTb+WfLic6toFUa7wMV6GWZreibAUdkJws2NIqXTMLoJ9eug2IpSrz8rLm7ja2ybMzWGk
S0hlR1+jX+gmCHfRBwGQCUa1ZF/tI8AP35Ze9Nvmh11xLZcDr/Y1CJuwGMtegex3YVcUPEebBJDX
tu1iiA8DeGFlRh5oc2gu5tQr92m7C4+LTB5A5bbenhb2R2BpHrT9/2teHzmDi0FRJxNMVTBoDLYd
Q4Hw9VZjz9X7eDmvlfNvONgRzGVe+Sm5F3+ErR7n/SJEUbrhgwTjA7rUFIeX1u2ZXU13XI67enoj
BZBANQ1bNpAYqt7PSf4a0BObJluksVOqsasmlVcwE8WdrTrHVS/NVfB56iqaROk6Sw6SKoXnNUKR
1sn3ISqOHoRoHMUl+9kOFrq6bduzOeZyhi/2sp2zTgHIUzmPlO/mGi39kfAyeW+S1yQ45tMr6F6h
cK4iqZyUj0QzvaaObRpstl9ce2RzigwhKEQo1/SVv8x6aYZ1WWLlVcVqtQo9479I9qPNmtcUWBGF
WVyUryba8EXV2hvbfvWmXgy+MhEgd0yGROY40cUEybwOL4DMMlvihkT4rEBiL9gnc/ICYBWC4Nxu
2ym0KtDiWUMpNj6GXnN9XNMIVQkTmr6GWED0ami1UiqQmCissAFLegYS7XGnoR0xAODTgLfXhOrU
YD9QBvBBxqUzTsMzzeOdAKliXdhlcq5lc+RmcOrq6ovok7tKa6yc5Qj3cldEg7RLEvyi/Z/bK3nN
Hl24kTWiCcIpLG2MOAJcE+c2zO2m2mtptpEkWcK2dWx1OcrKOhhSn5pocZhzVlhDkjkZ+WYAJpWQ
n7enc62KdOmv1lwiQauYWZ3UEVJM1I7sHCyjsZ3tYVftYbdJlnLtDlzOa3UZM65AWyFenLAgVtAn
Hg8mTzECBGKG208uHYGrOhrhg6K/3J7o1oou+3phBtATJbW6LBBuzY2rFKmrc81Tm8QJ+RaUeHNN
l2+5GCtS9JIOM3ZvqcwxkI59BACzrfxpH7d5+LZO5MqujDIcC7mclWIabZmEvuhLW23bDaaQa5f2
cutWFoSM01ylzRJANqdwMrx+OpGU+Lr+WhVbQdRyvG8d/1VckYJgVKLMHp0JSV4LNfOE9hqnJgoo
wMNLSGGJYM8G9ciLxCpSw0dafcNPbsyWr/IVJU0zPhhGeA5S7W0aweJaJah2ogqiyu8kK5zbp/Nq
cv5iddf4KEOp567SsIlLtSV6m6uziot4rA4L02DjUW/+XvS2eoeyWfkCSLxvPIF6YBuzfTWWvPyQ
leWZpiAQbRqgMczB2UUqOIl2im6ZplOBAhvvBOJIN8zuQE0nDltZ061VXwUnnWbESNDAuHYzgOol
eGVmiEw1yLpVUIWKN/zQVqy+Rg3FsgHkX82jswZMiaF/J+gqJRi1a2CYyKGWIEFWMifH/LXpVAXn
iW2JTG6YpTV0iA5gpgtnnHRFeRbZY1L4WheeG7Xf4Le5mpa53NeVTYoDocxJG0VnIDHQxjScmFnB
haIS1CUHutDpB5VrlsDmlepOVZA54YjPQHvUCg7AurkFr/4Q6Lxxx9cCUGB2H8ENgJkXhB+IfAFS
zullsAPz766O6l2pRKjZPDSmBt1b0OpEwM5P0BJmbsMfgyH1e0QwvcpdMR6oYCgjAfqAbB7XDjoJ
vArCYsu2ZumPKtOQFqn2LK79ISsh03VAFjnKIeMhEp9OPkXWoajvq7JAF1ZtmWHuh+Bf6zVmt1oC
4K5ZeL0M7TJHfVdLbbPp0a2pOrmIn4n2pU4emqFwqD7YJWTM2EjdxABinCdmb+fohrHisv8JnPdJ
C1/LBlJolTnA9wAYNvfhBm/y1qFep/uCpOBjlsHRLc5HvBeP8SHzY1v3qUOVf4dfETnXi4O1zvcN
ipFoNZK7Z62GWi7UuNOM2Wgp27is1wLYy2FW/jsZ00qLNJiGeagcni0kARsrt+FH17q1JDJQQgmR
kJmH2Nf7GqiT/gSCmQ3PshUdfFyMi+igCCcy8wIRVwJTv0jKZH57MCzkKb9sk5FuTWrltSFcTqq8
wO7UAapDP9NosOJ+3PBeW4Os3LVok4QDpb3EVrteQy9YVXjbGMSNE7DWsNKzqNHEjAAkre/Ai+aP
stjd9sIb81grVrFBN6K2z6IznQq3A9SvA2qsDuTGcm14ubVcVV/nTSo4bmiE2FCvjwlP91rxuzHf
8Hx0/39TWnlUJQp4G6GN8QwAiyUIMp7oYlXSzrs9zNVXtjB1k+k6Ut4ASX0OedU44KGS1uF5OOij
etL0wI0ALiim0i9ic881dPenXo0WvyIFHIeYPpdodN8wElezKhefsU7cVIKoaqXDqXwYv5fwCCaP
zs/80s0re3RxLBG9IDe9WUFf1vFvb/bf8/+49BeXmpJ2mEYFA3NrcBcUicytf+k1BJbYmW9bmbdr
rckwu/8MuNrYJIJUvOwgztSiR7QMgtiW8wOrfnfQODJTCPQM1E9jIHOjBw7NTFuE2lsaZyg22wL+
UNa6NWCDcv21S0BU18NJQTRMHx3E2FarD1ZTEQeC1C4Nc4s11K3gx7QKT+wgUnCCSmeixI2D515J
XpEHjCwt5VCyeRdbFeOrKavLqS6G4WJtoxAkVcWytnIvDsxODvVRA2/FeBc6myCZ5Zyu91HXuM40
jvwUW2flyzTtKrUqQ0h3AuA8l84SjvGmm3ZDiB7uVqTTnapDzi3TtOhoEoistdrgoY0DBdZohxrG
j7jTn4IMtJzB2N6H4DuvxxG0fTr1yroXfmJqgRNKcQyr6ZH1SHdTc9+SwI6V0kuyfsMAXI0HLme0
8gD1MPRaD9p1JIf5z/Tr0nqRIJBPFyWRzPn3PM7leCtL0IIAY9bosmpFZqPzFF1ZMdQMen/D4lx7
I16Ms87nzwOnQ11AP7VxJ1eitwA9D1AQMf05O0R0tw20v+q4L0dcVZcbkswGOLuXEQNwUYQWgEu7
2gXetj8U3W47vX7Vql6OuHqMyU5loJ5rYVVRtKG2ioaQHwXEh5ZmAg6aiOlR2dQ3/NDjuXEF1gFk
SgE2qCe8ioIMHOAACvTDb2jC2HGguDJ4FfWDOpxMtCbC0sTaMQLCaux+T10KdoPSqco/OvlZTamf
Tk9dAfatpwzqTeN9Bl6gSmdHTe9Qa/ojyszPwH9RAr2gqpoXiuKLiWA6SxsF2JzoNVG/DMUWTPua
h79c0JUp0dOQKEE9hOfU/NHKds8StN90W2CHa4+6y1FWby3GzT6vOmwbjajVzFAICHI0AwV2oahb
13trRkuwcWEcadR1tcj68Jx/mz1AaA4gzzINq/LFw3I0YcSN8LjNGHDV017OcWVWKmUIsoxhJXsv
3FWp38zoG2stOXqBsCtA1SaPOFx/1YbJ2SZ+3LyLKyujyHys0/o/76Ii/gx3YK11Pi4/ruL/ooxw
LWi7mO86+hznBBxXoEr8QE9CJdr4Q54lBa4B/ebe7KLJ+jmTlln8L15YW2u9jkujYaZgDPiY7Oik
6v0Uf2P1nyWrSPbFPoyOLTuqfYI2I2dbxnhr4isbVNbT3OXZFKLMn/mKDB666k4f3/QAHbz5ZpHk
Whx1ucyrsEZKmWWxwHEuuXio0JUY9U96FIEconKS6r0sjzxDBx3IGVQ6WbWWW3q62Xuw9RErK6G1
XWnkOu4vOfQnZuvlTnoLDB+VCelVeKVthR1bTlpfbvnFLSZ1XvN0hNNkvuaZpYMYeeG/m200Ee6K
/A5mfsNwbNgofWWjyjxmHXLx4blqgOZOElejrTXFndV1WwD5raFWJkqJ5ZSLAMfX5BIRFETMYKBY
U7mxuTUr7bo5NMFCy3Qw0K45J8OckzFXmvRMqr6wUqa/F21zZCgnFKLxI2jY86C/K8r4OdOM76pA
VX5OfaF8Z5C2b4DpU/Rm1+iRXYPcixgV3kuFX+fAIfauqRAAMFPor5GdmqfAudwbIrKoALsZmPUq
uk/EM1hEoJqmPzV593w74tma2mrHUAwDsFJb8hMNB4NVDGaHN03f4HT+W6QK6RwdWc//WsDVZkUB
lKB6rsKfMO7I6QU9C/cSMmYHKQdPCyNfl9NRgcDFPJQoEbUpyEwVBQru0jbR3y662c5N6TSBW2SR
PU586Wazb6/ER4Hw7xDln49cOR9gqRK9i/sUbrw6ZnGOXpxdAB5TiK10U+BokVcoo1P1r7EWe1nx
zI3JQUnaCfLTwFV7lI8T+CQz8KAOoOMw4JmXLTZNyEsy8CEwv5yoDaLfpD4pVNj52FkSkf40my6J
Wh8SAzZEZewATyO9C+2wi0+NOA1j6qZKuQODDNgKssQLEz23Ba++3p7+1kFY+b5pzgGDynAQjDJ2
TIgrVWbvGkq+lai6bgb/e5XXvJxUaboqyvByGH/SGpCSDiQCsw8I+k/qcXtbV24xq3/tKjOZgfNn
EJOu5pWyKqzCJQEXidKX4ACa2n8jwaP/M8J6RkKk80hHHG7WyQMS336kdXtOiXd7g64avIthVg+F
ukF6mk4oHnH2c5C108XinseqnbJ8I2e5NdLKOYu4mascVA9nynUwEL53IRCNmtPXW7yVH7QgNzbn
L4YdGoJMQs/Tc6+d1Ek5TQ0INhQK9IpiEncKiqeFd8YykvZr00Q/2Tifud6kdpQbyIQU0YMmus6q
zdzRMigxzWBXGl5NIb1MlO9RhZyMaFufhmwXgzyGnVsD3Vtj+4Oq5WMoq2djoo3dTXixdnciGP+w
NHJxrdFvFf/mRn0fK/n3RKHO7Z28etUudnIVCch6ZjxfjuRHlkXsSaNaLPxxe5DrwezFKMtXXHj/
hA9BM5VI0i7ev+md+BD6zMJ52ckeL/TNLNnVi30x3sqTZN1gGqaE+Wwdo4V2+gelBrJx4PQqX5Al
c3J00e43Jrk16MqxlBR9H2zCJKMTJmUZ6jlF5ptZvRtlB7QkpN+32q22LsfKS+hV85+v5z4A5DCQ
npryo050j2zJjF/3mhcrujJdakFMVnGkWXttxqsHRdv+IWfqEi6kVps3kauqqSu1Zl/kRmzFan0s
29GtgqVNWe2sTBFHqiUHbRBfy0izxuq3zl5v78DGcnzc8ItTBnncdlIh2Xlu6x2JUISSP3UKqaGt
xuQNM75GyDR8auYpxenSu/yYmqjZiQ0owsatXFPbRFk7hDlDjVo3Wqfjk90EEE7Ko60ju7Viy5G+
WDEIaMsEZTvYcRQ12qn2jZDejTMoiFMS3zEyPFWjCrzRQycyn7a/jbw/QtDzGMhUQ+NKdZJ1ad/e
xOtvwX9O2lrJ1uihiWGYeJs0ruoFLwMUWMGHmjjlDCLR1FpkqQV5SgYPAi0bY28t+8pMjY1IwyjG
k2F5ejWtX9O9iX6SjQlegwhd+Gi2Mk6EKuimVeHS4jLbF8OjJK8zXE3GiTPgqSfbhzr9IxJkG/Lx
+fbYiwm64ePWPJhZAJKnqMS5SigCPrSEmP0z8lR2VIN86u32WNeffBcbubJO8Th2dT5jnpnuTOmH
YOcSXjWFlb9X+xZ5hK2awdbFXBkpoo9h26TKUqntnEhDsTv6dXtSGydkjZqBcs0Y1wmuvtGXzsxe
BqLasvxze5Cr00AlDFLb6K+g5sqRzMj95GB+Tc+TAFmpyfyUbaDvrhGiApCOByQekTol64RLOalF
L6sxPdd99iJI+QqKl8pSEbie8qk4iJY8qhmY+Jk8odtFB3w0CJxIjYHVGyOHy9GtRfIy5fQ+R3KR
CNVWivhXScR9XU4H/Po4aOREh+7p9tJcgxEJDRwUnDA84NCB8tlilVAyzswozqBiFHo9+DabgOt2
QKKnXMiveD0ib1K0x6o1HjPovcfjWy5UP0zU5zgGNQbEWqWiKV5ftjtpLlwy8QO4zZBORC8aAp8+
tXmmvtz+6GuvOXy0AaE9xjXK1v36JmhJoJzRZudq4MCjDqdRFV+SIvN1YrgxYcepZO9gZzmiCePc
xLtKZL/0mb5offJe9d3BrMs9Lto9yasXUgCsrZJDwu9jEVq6ckIA6UzJ5M/KbDUCA0zVnxQv6CQa
bGEwpxuoVdESdh3scfOQfVPQ/Vxpo2NG4TEOe38yJ29s0GypkAelZ98UA7g07PztVbjiawTKpqrJ
AIjVARL+vHNTxEJzIB0WwQTWrTHADklcPcG3GVu4pw821892TgiKYwK+X6oabB3Li46SMEzy7kym
5JXMJri/1ArJ/Gl6Sjtohoy0JFYbMnaIqnOil7+1kBzDTAQg0k73k9k8MYURq+Z6ge5qOU1gSg/R
ntmIM+0KZ6obn/TxIUpbDRheU3FHzUgO3JQ+msMqJ03474qNml1nzYHmyS9DQrqXCN1NhlOl1feK
jqOnzeCLHbyoAlq77HeaEZwpyfbgOwI/2QyEzRc5qF+LRwHKYEubH2a18wiEeWrdz8LsqSlyaMoi
ZaipT3PWnwJdHvS8V4462hSE5I9h3rsJ+H7iMo28FG1K71WulDb+C6S6avAss/wM0bvjVPSGm7Fm
tjJGYNXi8CWGkCx4Ve8zmaAYWZhfhnqhswDVV1rzb01unAGzf2VdXFtqEnqNodpq3bmQKb4P1QRA
ugac0FDpvH2CrrQ8C4G7D4pxoiOA11ceJU3nSJqzWjyo/IdpNF7bmY7CTFuZSouC0FhDeSYb3ofp
BxMhcGYN9i7/Uje/ARfytDT38pmhJ3oznfr30f78XSu/kzBkgAxAvR8GUvyA6TkMXf4lSdKnKh9B
WlNYEcksnLtDWPVWP9HnHH1kweypYe3PIP1lWxdAXUZcX4CLlTJW6M42yEgm46l4mLLwxNBfNmrM
j6PYnTn4CHLDV2XwLTZ3MmVOPSRoyX6CgsYR4GVrAq8bqfAMJcRrlcDTIroRZl1hwxe6qhMByiJN
Ffj32RQghYm6f5+WD0mtuXFY3hldCt5pGvzKJqWHHvC8z2u050sFrPfYsmYMmKWIBo12amEz0LTF
/fACLJ3XJewkp8ENMrDuMlM4k147Wvy9TZWvEdVtPn7XB1C48RgpPeZQJu+G2m1b0IzHEoSctDso
KRBxM9jpC7DPbBzYZZk/bYO+dEgyDsYkAmSGWB1YqSYZL1IynSVeTCXy+jF/6fXOGsEeRykCWfMn
nXGry60y4N+QgtXIqyOZjzrLZUgNFFaJHe/yL5mNZQCoQG6z4y6vhBuzXFeOsk6oKI5q3UflqMVb
G47NblGqpl7hBZm1Feb9FYR9nts6eBGBLPKQcuNcV9JNU9OLu9w1a+5u7N6yO+t5aQyMAJBVRavS
2mN1EXjLBmU0z2nzqMaJFcTtaYx/REw6ZQepRMN47Jtv+Zw/GmHviP7UNd87RbUrHsICs5haUikt
gUzQxof9ZW+wAJcftvz94tk2NejcCiQxzwoNcHUhvB0in2/iebTwCXBiSQBfAnAijCNAt6BNkGzy
hgHwlvLcmYEDKq+NT/qbDWL1Sau4LGEaM0uWmec+fDcMxSfG/DgE8TsLggIEAea70DKnzg0njd5n
pK8TlN7L9L4mo6WFX6BCYE+TaXMF0ijVoQzuIrBaiEcp8fRD9sAwEJdNjRNloASYDkIB23QbOiXR
bAVy9TI4xR0kaYs7kVZWhOb7qgTvkAoW/47jzp1U+muOvjQqnh7slKVvYYdQKX1MT2ZwZwZ/Ju1r
VvzfZbtWS7K+/GkRijmjHQrI/JtKrRB68OqusE209oHtInmIdu3TdiH3rzfeatjVzR+0BGcHEjkA
9RySOrBCGp9kKa3GrPaqrL3bZ/HaXbw4imsyfwngbwVlUXpGi4bNhb6Pmvk1DLeEj//yZ58ntabv
rwPK4gax5VlOlcfa+6pCHVpDNVjVbAaQYdzEhznZJF3fuGgm/XzRQqlSU0lAKJhCllUb9R+Mt2/Z
SKStVtH7lLVPgSxVG/10b2US5IB3gyuDzyiWgcD/cRStRyLtURgAwEb5fQJu0BknPK50q+8AVYto
uq/T5lR3zamjoCxEHVgR3M+63gmN2ImzU1Ro/ljN92XaHBq1sRj8XEdSvFW45nQNesrpUZ9CWwCC
xdXpZQw0P8rfCLQcqsGnEoym2rTX2j8DHy3EwHbf/Jnbxo0Sua+bzi2Sb//GgeCCgCpMFxqQIJ+X
LO17UK+UooM2X+FJ4yu0+dx63hjkqnvT/hlljY2iccNJW8DlUH6UfXLkQ7eb49JVYRH0aD7XE3MS
tJONHXCYbEtn6W+Kl+U4Xgy/CmBSGNGEmaCgZ8V9Fb4qRf4gxFtf5n4SvhGoS8wxSGg5ti6M7V7y
fZjemYawDKjXlhGxVZ3ZRpG5PK1wTX/weYb6MU32vBO+wce7ugHyv2s24q6/0Vb4bLyZiYZ30TKB
1XFOmhweTRXR45Jai4mt/wAhAaxR+GAeunMNBoL/e0ptNeQSO1y4qr6WWsIyLXpkLQh5AACvQWy+
Vbv5u76wGmXJqFyMIg1oy/Q1x8RUba80aLNDXwfegH6LEkxMfkjtmMSvhJJDyjunlS+3z/zfD5Pl
PPwTKayFx+qgmqYixHnIJRBJPAcD8oDYusZtw4s9RCmOmSdSPso5cNLyVEfvcfclqzNHa70cSmno
1K22QsCN6GWti9GyIE9kC8vMKawId0IdnAhc+v1wyvrW7vrfG4uw5QqWv19sgphq1moGHE/j9mis
StwCSFaY6d+NtzBSFRCzsrb6Lam55RlWsZA5Cgop0DZ+HGMCsm/DZnjfIhq4Z10CeqJhN8yg+Zoq
O1MKS0D5pknAISKTE9RIHnX9PYUCtn6IlGdJIluQhUQFcL+JOxRqJTEEPtAYh0a1GWpdgXirjcav
aOsXICwcQhA3Fe1OBIlXIADj4y+jjNw8US2dlh7XZyj4HSVIp0JQG/JxAIBZtfDUAXeitLqx2pWt
nCGDVj1JzfyS1HdqMjvwCdAJeEi0P8jUOgmZvQEsSfWo+N2kg+A/tfQqP7CWezNolwKRPzYRPJDZ
PFaxYhuAyCFSXcqIUc2OMX1M8sJiAkF4Ll5mIKmVQXe0hDybZf40hoB/GCaoeH+PCnRqVOKFy3Mk
SX41bf+10PBC6o1DzpiL1iFbNyoobFRf9DE6jQUo/WJ6Z4LPKzHSg9bqJ95SSKCGd1nbPOgDGl05
sWfhigBvTF5+axR2ZMH4qPL6kDByr9FqX8WjJTWIGkSAVyeZl+DeTh2B9yPWSOY9w+HtA0eh8/3U
fmvSxjUg+s318aSPioMWYuigQGFgHsD1J85Mg4gwBEQFOumo8r0lph2Zb3Ec7vWmtgUAMNAzPxiq
fgyh4AU+nftOg+aFBrGrZHjtTbJPQwChAhTox/8g7buW49a1bb+IVSTB+MrYOShLLyxLshnACGZ+
/RnUrrPUpno17rn7zVUuGw0QmJiYc4Rsj+zNb7TyToyAJFfoqiumrYpEX9aBrJCARNQEZ5gCV6lf
jelE830lUJ8Er8K4YuGwp13rwHPTUWu6SePxRMZ0W5MeuSxaGxDHQg3PUFZmmJ5Miv906teoNrlG
Jq/FCq3ugQIjVa4nlnSWhqsjjWuI2QeqpRiHojrCKVLSno3gPWAmPO3iTa/BgxAEpaCGbcv86ILF
W2pkr5mY76ZCgzE7AXj7kCLzpRIcWtRtRT+0AdgOCTo1iexqYISIpzyCeVtU7YNJWJfAuIYB2IJI
pDu80vVCfgCxA5qKzTZP2TaaRC8Yu3US6R+lEm5HWji0PJWQ8BpqeNQKlReKZM3Mjzo3baPEhofi
wqiudaHbQ+XaGbU/uRGeGfLypH9PsvA5l0hoKQGQfhX1WNl4ets7QlG5yVDAJLW/y5roIexNO80b
P09HjxLFNbXqnqFmx7LkbjRx/I0JyDJ8WVHxokBzlbC+l4f+MJE0sUXgm6qRuFpcrUuZHRRkCpJo
7PtWt1T9JMvnSgpWqoaLWSXwDw7vo+QtAhiqEtHKnR6k9K7E7SyZ1JP67i0k8ifNohW8/ThPqus5
zsWlsnhSQR0oo7UotceytQN/NnceMotAX4qdY4/X+vpZMfq6wsALMMBuMcjSGj7u8FdVZsz+fVn7
nggb6EehPmtAygY0XBeVFci+Qe7pENbrmdxiQ4XplXODXI/l379hcY2HZZNquWbONwjw5xPsJG3Y
BgiHrIRsL5TmQ0vamBtA7AYrC09GtCt9Hr7uR+9lsQyLSwz1c7FXw2Q8xkm3zfJ2qwe8bOX6o+J7
losbqxuljqA2GZ/rNnZSXYFDluSOUQ7gR+PdXtHriSpIHv/7VRdv0LGOpywd4O8narChAdhCyncx
CsVqjnqU8jQAkRJIoqNBprA1EruBHx/MpYglNTCM1N76CnUEaGnIlWEFJhK4ylwbdD/q2lxrhcwd
nGUqUIGa/nz7h1/PJb5/9+IVUYStAU0l7AQTj7sxgWCd8qdXft0ehPOtl48IXS1MKQLE7Iw3LECO
I+Bvd7dHuJ6D/TONZaEzSgPVICUMwgzoGeZwH6V4iEtJdgC2G0IgeK+wksOD5qzcknUshHE81bMP
Z9Llp4zkawhSQxXz/2zr9Pc5WXIoIESId0Y7v4x36oeM6hMceGanT9RxYSGobmRHfOY58UBlHink
z4rc93ouAkSpyRKRqTAcE61GN2c/DbCT6o9p8EwontciSGAvTWx6xGjbdZyovTUyGWgUuFCClZfa
2RA3f0xKQt8wYrCobc3M/ZwpqM5rYQnPeNDDZDlEAyaChajE7gB0rfCAY9jjeiOjehQ+TKIYIeeT
IVrONAlKZrO1dfeWaCGOUWQJ8Qi6TODGPejZQ7IfIYttoCqFhv+rminbQE8hPJSt8oBZKmpXQxC5
cUsdEhSrGMDofrSzDpWwvrCMwIS6XecP5QC/ZJjA1mC5aeOKgHBRNu9Dk+4gNOpLIuxI0L0h1WAj
V9kTtVGB+2vcvMO/C0RPwFMP9mGPgQC7+IRA1RNWAcXvePpI09oORVQjVPC94Z2iph9y3ThBgjyq
2OoEkV+HEGd/H9R4JxoARRDDkxFGRJz8Ue0dEfaHLAucAPKdRXPPQmHVS7+k5i2Dyo0cRZ42hm5k
Ak+SPKVD5I1daIvI91D8dpNJnD+Iywhm3eG2fh4KaMBGNpl+iQJcye5UTQYu4UVJd1T/U0W5i3TN
15lpZ5WfzrnDjgn7XP0sIZ+KirdlpH50hjhelCuWLPUoiaLMFj6V0zCD8FxDGx2qS0h/BbfXGWiS
zB7K0OqSbSIVTghjkwJ0+woAWpN8lkLv1LqAm763W6WyCXa5LmS20K5MM7BS/BE0MCvPQSyMdkzb
iTowo+pa6HQryuAbosSWkG0KxvDsEh00KKwyTKyxwO4SPBY+AHjtFAHasPELA7S3IDDSAixQ620d
ErHJ8GoKoTUO1J21TGO6H8zdJEHAXvTGcVWQwmlmK180UJmpoADGsHMVvD5UX5aqtVCc0yH1R3Gw
6850ouSDSo2PoqlXJincBWSw8TpswnylgDoL0dxm0hySE58WL1k374TOC6CfCiwjphi7cn1Hxk9W
AhgbbuKp8mIcGuxXWw/A7E6pY1aHUXRFrLg6ojyWtk5qiE6RP0V5bPemeSpz46QDQJ0Ugp8IOFVY
o6EMrEg5yfj3cdID6nuuyENOT0L1O8YbSYxR2u5rq4cMSwpS4e3g/CVGvowml+WQxV0P9GYMSNsU
nWfRvv4JH6a7h3t8BCXaDQDfcMWCLcGZnshTc86O2opfHeHdQItfwCYtBsQC11yOFCdLnwSgR29P
8mrNB2W4/80AlqT/KZRSs0fD4Giy0O6HYS20+WGqGvgV9+3vtu5WfZWCaacZpyKmOPOjD3TSPhgR
YfOAV8e9mvtcFM4WFaiqkXWpMZX2GM/xD+5Pvj4p7wO61xIvk+MNtag8MZSGO1HXozP87PRmegVO
APyhBr5glIOm+Sk9Ml+GF7NaXEsT4IAMyOH4HO3ytWCpO+rGvwVmQzcZmvMQzgDVZc2TkuGOutg8
YYXKbg7voCNkTY7lOgeqtvSCdb5CeyG10HxyhRNPZfNqQnMx00XumuTopjJBbY8KsCRy9EmTBwD2
bEjSrrOkdYYgXt/ev1dv/IsBFwlsrLNSTCNkUEBp2B3DBVG80hytH5pt6fB0e7CrudPFYIusswmS
utMU1EfBknbKQYCewE5OHm4P8hNK+/duWbZL06ofeuAYcOjFk4Q+1TAAQLU1e/XRRG2oTV5FbXIM
+VEyDxOQATR9U6dx06ulXYlvk+hOIe7a6D1IRk59mPNxl33VACpQGunw4AxxaXfCZE/jVh/0NUNq
NAjCdlQUDrr/p7rv11rMrkmmKko/2EwDZbnSNOp4HMSnJu3vgg4FUU300l5/gE+Gnw7JKs0OYs0B
2F59aX65Nf1n3MU+ZqrIGoXNZWl/zlxRt/FnzSkeQBsAuWsZ68VAi0e8OpiENbk5Hie9/jPKzNFN
HJwWLni0dOoCKnRhbOndfSSFW1I3ABSGyLKkfJ/V469e6LtdGD0VA3T8NfCxtaFGaqJKVjPL22cg
+YB/Gs8kmeJZau5NJmhWMdTAVpZh4ypZIjyCYujIZetKgvhLoHLiNibkwIWy7ewxMN96tTsDJAXW
kGIDvwADX9zQyD2FgdpVJllxgWd4a8KYvXCMAd3ErIAGKkpSbb/phldVuo+a0WmLDyDvvBHFwFRH
FmVCYSmFFnyIigH1suZUQLNaF8mpZg1SW3DShj8ljX1Y5diq2dgSkuZRV5xAaG0JhRsSCdukgVR7
F20ogFehbNoyvRuGBt2+xiKSZKVp5baj4ajI1qUIaKjWgVuhFeleqxteAkktdCJBXpKstsR4wkuD
YyOYADtCR7mxw8h0GKwJRREapAUK9j1+evqugZhTKqNN6eBVQeyp5XCXoBA8hJCQAO8kQnutb069
hCZu85m3iZ2Eqq2ovxXptZhSSIKg3wPpiFijsKjCaR6P+RC6tNa8tH6sNdmWtcImDFiyRHYCULkg
pO1qj7rxSypFV9YhEwqYSN5Te5oXcIzc/qyJzyGa4HEKUhyqo5CMzIEmI7lnBo1Nq8BqgcskPawB
oMGv5m4BZShI41u0OUVTZ+X47UHwqgC02UKxIA9jJxJ+5aifah1WKa9dXUk8Mp1D+J9XGnGKBN0C
c1bWqE+0gReegpK0mNpdAF9EphzNkRflf4K+EQdgIqTLiDAa8tRF5M0kluGtXEhnFBtm4xi6pS4Q
55994nygduk2tiyhY+bwPDSvxYGLcdUFTgpypancpap0DhnarYMITtz0ZiaSxcR1iedjWkgR3Cf/
3L4CpGtR4XLYRf+QTFktC4RI59mpZlaIlvO7HmmzPu5k5YsWCxF/GA66RZN6wLi1a84PuJZ4Xv6A
RR4GStNgoNYqfXUCZ/H6qPPE/A5+Z57kUm8KN1UMY07OBfMTEv73Z14WGXvUvVJJyFD6cnHVCVbu
hBvDGWxUR/AuRPuR932vXWmX81xkZjI6UhIZMsxT3kNjxdHAh41J/jAZO7jn2Jree7dX9qdDw2KK
i6wMsvl9LrU9cggIm2bg10ZAfZrCHzzgn6ayeqyCB0CkrZh1Vqu8pLCJ1ke2NxnZlR1ZkQhSH+G6
01WvHfBYVOFU0yteAo33XO+AV2N+jvB9+zdfrTRfrtLiNgxhMQ7wDnaDPsWnejR/1RlK8mqd58jx
IgtuumCe9oATi7mwD4s39Kk4xe6fAuqLZVvck63YdfE4/4RZHlKBTmsvewp15R5BfiNXVuLoh+kw
AFLW2HWzZWhal+vGcOF+yHOM48WERcqZJ6IutFWMwwkOBppGa4pScIN3UZbeJUZ0CEoGopPKWYFr
uefFY/QLQ37RPR3VUhv7UkZGgrZiF7/OhYkEEii3P/XV8/CNAFhyT2hdAX4gYHdGxQPiLR7joy1K
fzR5QBqaWpr5enu869/1YsDFd42jtB0AAZlPPExqpV29D1fTuoREl5t6Wm/NfQUoHb11g5W61XHc
pj6EbTizvhrtLn7E4ouKLaTxlRZrO9C3Vv8F5NftWfK+3byjLr4dk4tYQecgOhP0kwF8zHGX9DFn
g/wUlZ6PyPcslndVOeDuhVXGXK7IfuW7Gs5lii942j5fmx5Ec1xjre6VI/XDNVyWg9WsOK55bJPA
ElC+uz1jzoou1VwnxajBIcFLiaWPlfiiwNDv9gBXr0higp+nz1B+EE/+XtMBelhEmovzaPkCn1ta
swoSXEac8DyC3ONICAZRjRaf3fzmpe3X2yYXgy+uDR34UsjEsvirMoT72QllT0aP+X48DFsNF1bz
RNftLjyNa2azx+AAlXO4SwK0ozhwGeIsxbVDe7kUiyulR4G6K2T0pPpNfOheANo6ECd2M9QXSgPw
HZhaOJOrrIQ177l/dc9dDr24GTKAkkaz6v6DGOo+699wJoCewFpeR40FYy9LskFCWKHw6ein3pY3
5PQHBOd7SAM4PAm6a3vu8rcsQgnyRilRZPwWA4jXGi2bJlpxVnrOu5YVwcshFoFCQrM8iuMuPoeV
fqhHZssFPZlBuQ2aaU3Tl6B/LSjoOOZeLRKeJvS8lrcGX0QRJVCiKKcUT8XQZfUmXysuXg5+X1qC
bneqBfbynAhHbmoX7u2Jc3bYki5QJ1ELSDFaksPQW/jkwJw8sdwXI6Ax+p2YNJyK2U/+GWLZxUIv
GVF9iHexOfdA59Ir3cZuCEea58Qx1tSO180mOeDB5MYOTNpW0K5AXphAT9GqOB/8WuC+/Bny30Gm
gSVNVevYUjQUbCa9BuVrraxvry13rstIVmVF1+Mli7nSA5jQW9mPMyeObeNPtcnOgqu6DbPiB8nG
c7SwQLSBaQCUZv8fpOuuAuUuJ7wIbDHAT/UQRyAkfInh003gfNB1BGk3k5t7Xy/ufEdRYxG3FD1Q
lab7mjgo/6v6MfZV3/DYnhcZuCMtwpRZ9CVYJgCBwQDRV2wIR23RyTjJK97NwDmjX+Wei5u+a+qJ
aTPaTCg7i1G6hqpyARsslpq8Duu1oS6S8iXLPIwrwBojRTrL5/hQrqEJ77MVih4zkaNzsT+AJWus
1OZN8Wpd+XLgxaEoy3BUs6SaU/Gks/oRwijFufAV5BFwJ3RFZ/itUTv39YfbB+Vqq+Jy4MVB0YoU
ngIxnR+l86tYXQF2coKwqQUrRAdwH1/mlR/nqSxD7uWIi+MQGVPWNCPS4T7sV3Fc7KtBhLaiag1Q
Govk0DGUPcS6ALZeUYOCJcQLvNfutMsfsDgiTZIrWjl/5AiV5hAEpbz1Oas6r9qtOS7ORp+gSJhF
pYTwI3lkV9uRp9+Vbu8ElvS7X9W8a4y3potreqhA7mogDXEOHiVPQlNCc4QDrAU8zSvuuaIb1yL4
5QIubuwGplAZGDjz7AYwcmwgFe3CjsBxsZs/aEGjCGYL64D3Xr067EUuvljUYcjqkrZjdB6xO9KG
2gyoB6nkaQXMa/Xj210Ms1hLFlFDKxt0KKskc4LOsGDlCO14+BVAWrt6vL1TriUBl++LxVIa0aiG
EDmWzulUOBOU5VulXFWl6YIYZ4XixwiN49sj8lZxkfEYsyxMT7ToXNSlYwowwzNdlWewxRlkifKJ
zZbUaqGjICMRR6I9QLnUKern21O5Gq2/v9QS6WMkTFTk+QlY6rUXmgaKlaLbmjE8kPzbI10NGRcj
LcKzrhd6NWkDtl73KkSV1euxe3sE3lwWcbgSoTFdQPjt3BnNlijITeAp0FXA4cU8F5Krz7yLTbcU
16dqS0iWBNEZNkgeHVS3VoODOiACd5qlhfWmF1wDGiCoW+TQM8u3pG3tpitdtHAceVStSYJIbZ5w
Pidv08x/f3HPj0JdVtmcGFbF7yF9oKloKSK1bq/z9Qvv4lMuogjNO6kKRmwaxQf6bHJ6H2qzDiTY
7mftYkWAPxoP58mb2CKiZBSAQ0NARJGkwcKzHYDtuw6449szmw/ujbi15L2GNBAzTA55NXSPDACv
5BhQb4rm7UFoHyjE1lq9sG+PeTW3vdxKi2hCpoTFzFDmt2rnTA5qy26zUt3kANT6yuSoGZB5oW5M
cdnFFQtKSkpRU2KO5pa7JrVLlGGyfftKV6lH9+VWuxf8wQ3wSC6fP1B23oR7yU8Pqq2tmB/CkHt+
DQR3YBrsU59HPeZ8gWUvV2wGKShzXFAJjNVbH+8qZPmM2+DkbKel0j9NCfDpCvqoQ5IBVo2SBNAz
Mpra/923XVaDYpZFY5ripIS9M+fChW88RM/xTvTQE3rjvSd433aRFhoprRoKnaMzRICtXE/tCT3I
QkZbVXmsRe7G5UT0pTZqBYx7NVHE22RduCOyNMEiq2aV/pns0QFjY83rilxP8b8Dz1IbtR8oZWmG
8AYEoa+406pGbf8T2ggOcXM/ew4Ooq/xku1rxZWL87m0B2ziXhPZGM1vfrBwDtKW+tqxXoMGsOK9
6zk32FIoQqH6WKoq7shBjJymAkUlu5OSzgUnirMzr1bILme1iDpSoglgX+MJIb/N8tSRXT8KUJ/X
HpDNp6gVikfIA7Yv1Vq20FEDps3vPB1+ntUfYaUdQJq9fVJ4v2dZymmBmRy1EL9n3ADtDWH6h9GV
XiYHibFf3SmP0kr3cq+w52dk6yQrHXmr2+7ybMU28pZ3kr6UVm6EyWWhR67bdIinrzgEpwrz4ysu
b4Cy09+nDq2HtfHU++qq8CE4ulNe4NGLhHpcw0geLuXaqjvQ01xc7LfTnr3xFb+ut76+T4KxyKb6
FNzlMcFyRdqHkLOzIBAYQrhjdd8U/jjhyhLPRs02AcDbt7/UVdLgxc4xFmkW3PoEnVSIabVLD4kv
Qxqx/cJQQy8en6ezzD0EFJyQK5PFCdrGIrxNaRCoXYigrc2EgKkDO6twheCJM7956W59+vlnXORQ
AL0UA50//eCNboYgg5Ix2GvQoIhQJp44iB7OkTcWuVRXiYNRAIB9zsYMcOjBHsXcNrRfWs2JY7yW
1rIGBIn9AMwyBE/Zn7zANVcQZ3ILn9qtB30cL3cKiF9UkGpPXcWTrdKX/supLh5qYdOYdSZi4zBw
yGvlAHUp4DbAg+ZRCXhruohtrcrK0GAMQqfTYIXsnkD/3hiILwby/ZCMmVuoTQnET26s9OQlyDur
AEZDNrwqgrWeWDkV4m1qoE0BsGeiNja0Ke02+6QzPlGtXdYYXhi9thEMXowCGPzWMrujCFpMBwR0
0whONulOwtDtqYSZhga1f7D+VGk11potKBKqU8Qr9QFeEXfF8CmEAvD4vR93jzMLkkE9QqpVG65a
Vg4OSQbMYjB8TnJktUHISXk5h+qHEEIx5u1U4plJjBQ8GScpUpuOnKyTN8gCNxIOQyLUEQYZyStc
40EFBblBeL19cDnpiLkIiVI4VEJo4CRp8jZi7zUctW4PcB3t8x10f9ClqaEaVSziEfIxOGDjQrPD
Yas5/QgR6wcXfhK+ueY9fXjPrSUjuswkWigqDm7j9a6Ioxo4mjNbqgCA4ikr9cTTheet5CICoqPC
lEHAG2ECCUXpO8gV8RyneUMswl6jGR0rgSc9Q8caCTiKUcL/F4T84qJa6hHCyZYBToZ0OGkATSME
PMTiruqNMzTIvWQkhwzS4aUyOOiCr8U8fSc9/DSzzNJSg7N1roJnL3/LIvZJYIC0+I4JitOTV91l
qQssQYVrbGu6M9jafDIrcNPmlMEqz/0zbldO7+r6ikNURFehowBR9b+vNVOC4M405MkZyq9WaLpJ
z1Pv+ily+NXp/x5i8VHHQqJKBDbrGfbUaxb1z5IMxZ4CahplSbYBWCRUEYACjCEwlO4qI9+oEG5r
UUGJauHA2sqdhtRJhcopFCRSE3SwYEiceRlYO/Govt8+ztdfS9+/dlFSQCLR07HB9iDoyVJQrer2
VwutLrP9IIQnvXH9SvoebPH9M9Iqk0zD5AwCLtRfVqTqVwI5Q4OGs9OuP6C/B1rcfaiExrhwmHlU
qpnSBpKPFH1M1YmY8SYQT2XzlsqCe3sl/2V3/zPo199fpExxBp9SEckFCLDVU3xXnqSHyu9WsW3u
8YiZ9zdeEU79LluRO0vzO7fH/5cSyvf4i/vFkBSo/oGldO5hDunC5ga19KSx4JvhEbf53a5uj3f9
OvseTv77KA2kLBpTr8xjEP2ps+KUTI91UdzfHoSzPb8O2+WaTk1ApkY2j9nQ2n38FnRHA9JvpfFr
5Klkz5vvZ8b7PZ85dFwMZZZ6aI41hooI3oF1DAvPzJb1D+gmEEAjEk4myv1ci1AkyUGiwKZh3i69
OzmZmzrdVocxEXHTN97H4q3jIiiFVAxEyFmZRwPaSwI9k+rYxLlXslUkPN3+ZP9Sn/heyEVIibS8
x8MRMVa1jDPxNLst0dJtNqhP2LAGWlE8qbc8lNhPX7C/w668iC3CSEQ5aRsceZAC9BXZQp0VGMSk
cvvH0rDYfaQep8rt+hN0TfbQx8bjvnsCeg1qZ5b2Lr5DddiMEwvgxOhNCxy0Z9lv89XIIG9h9UC2
8X4x7/wsYpQaKJKeyN10hFuhrY0P6vTWKSUnEP5Lif6fj7H0lGD9qNK2QnwfZNNiSiRbE1wRUnNF
6+KsyBUEbx4pHL2DU9q/q2TcV3XrqFSBWhsqsCAhpi0vDYBe0e2jRhaRStPLoSiqBD4n+otaln7f
DusxyHYT/AZhxAliZeFPYraKRmj+mPSlTjS7QOsAKl22UBcQYoVcqJGuxrJzAn2cCQPgzOq+oinb
SBnA4BztSUIBrhz9QUckTBiePnd9tJKbBgROBtpqsC7DHAB67VRrpkXyLfyX7VYyHBCPbci+IhGB
T0pgllZJJjQy2g0Fpj8ajtJ0UmthNXM26zYRIeGXrwFFsWJFs6SwOgZUAmFZ+jPC9QWysI6WACYt
q+tiMs6Qhf9jDrswMDdplK0bJTyDmuyjI2mJRQEtjmbViOF60Cq3VPVtBOKmxs5ho1l9eSd0W/g/
ruMWfY0I7ZX3vgKPRAztpMXwkwnjiXNRPScl0EYGsbp8F+rsroe6f9bn20xSjnmn7ALIqwSTL5iF
mzWqBS+9U2mOUPbrnISCPpIkmwnKMGV5VLrHZhDcqgG6pt8wUQU5okZLzLRGxJHhUyvOCJpAO73r
6mgpRY5vxGBDZHppbu5pqblTqnrIefqEPKhJ6KSiiHymsuUmsiYF/p2QYhN7gN+CB6kpwNTeIgXV
VGknkw9o97YWVaGq1VXgyWZQYgWFhkSfEo0fOz1ywp7cpWnslgPbQgDUIlxPZ+7ZWZxQueqUfJhP
KMCDaxK50y6fMJZV2bDIXKMgqbrTL+hEyZ1dHHlIDk6muvRDmMIursYSEVuqISOOelIXcxKG62h3
6Z/YsASpZGopSFHZT0c9g2AP9ZUIFb1o1K2pCv8IouRTbZ+hNZ5OzG7AmmbwWB1hjAiZFzdL9BW4
AG6J8GCqaHa1xJ7qwDOTpwTAEwnyQHGCL0g6zq9WOMFDWeQdTDJCJpVGfBanbm+k/YbUZbIe+9Yd
RnCuU8iIW63c7FAbBAIekkRJsRHbADTmY4p0iJT3Qj7ZmhTu+mj0tew4GCjqqsKmgeVvAcEQEWJ7
mf4qsrOUnCGkCynpWPOawYBkdAyNaWrVLEoRgJTfeUnA3EcJqVdcKlYHqNUdEDv8HMbCpshWAl7H
0xsjnFfMNYirIULqRVVFPGPErzf6Ra7STcRoiiCQjqCne8SjgGcNq/B3ZUcv4eZDsSbDVtH5XUt2
7s4dCPWI7Om5fka56YFz288km0Xa9NdPWdz2yMv0UkKZ+GxSfQvxQIex0hEGHFg4oQemYCkliPrs
I8/eOSPzEm6y2AmBVkNtOhunYzBBjQ8WX8mkfoxyZ67UmLW2oUefStH2dhCME4pSQ+u1TSvhvld9
ramcvNtV4a42akgN1DahrW1C6Tkf8AzXwGzviBUCtRlNjyRn4KXBUY2oCPmTQ7TBmeBDbKIWVeQq
AIHwsoRxHAvuuwAcezrCIWWwu2g/JCczD225qh2WfCawI1Jbj0iNnQKyaEqfUhu7VX0/teCvDbEj
d/eZnrsTfq6qjM7Q42x18kYFl0nRzK2goY2ul5Mbd17KXvKshtjYhtHnBjIF2qSAkf8+CwUwqPWJ
8ZokuTdCL43F+yzyokZ2U51hpx9gsr1mE3GhxOVIPbYPpXYCZxgjFyCFBEgnTOVyJMBK65ndaOd0
XCdSZSlSYBF93YLLPxW63fe4tCY4DNzTCRdl/NwNvyTwzrPYZ+SPmO4Vo4FhGVxhzV99D6slIXG0
gXh5M7mC2R+rMF8HyK0yKPkPcstppfxLmeqf4PbV27g4IrUYJGoOqzOAJVVPVJ0CfBQY03aeAKUc
oJ9lQFTr8ZMYbgXr8f8yuSdzdL8YXS/AxY1avMXSdaVZ0DmBqpiF/MAuHLyxAY3lTJfzeCGLxwRR
Kg2fCI+xSjSANQr9qaC7alCdSBVXMVq6TcGD5nCvx8WbwmAa7IZHBGJ1OHQOsoJD4sBT+V5+BVcf
/IVVdCA2AFxcGMR1Jtr3xfXV3r9YXaiPKd0QtDNuDPSJF+0Jgc+BOIDdRsBYl758dzvUcOoWX2+P
i/GGtCQBMdj81IX8fpN5fQb+aqlta8bTRJS+fOT+DqhgVMM4RDQ1Q9SUr0LoxWBQ0J/qrpTFYwhi
HZukdUeMVd5qTq/pWzOGeFNYumrC7uoS6iVTC+w1tpSSdGuZiI6QvYSFASF9CECwF6O4H/NNWlRW
CGf1AGppYnechkOJ+wssQkfU70Uxt0JlW7Gt0lCvMkK3F0RLxVU/jZ8w77VgpkhSAlOOCCVKaDml
0lkrtDslqO1Ye5HVPZmIo7WHpE/esgwMYVT+UYk4yEHnt9r0SwAYTU+eTIkcE+N9TD5jHPpUPQCv
b9HyruseBCCtaIImPah1DJtGuIOGHYXrjDC8tB0ESOLYGgpImcDOsqk2AWraQbLOINrGoISRkN2Y
v0vsbcqMtVZBFLGGTyaYtI2iewqUqouxscx6dDQd8nQwpEO1E9AjPfCmJD8oyWfb/xbKB3X4nQu/
BeUzQiSvobkYI43P4bJDoSAY67oPzsyuzToryqfalkd2ZyRKsxkncN8VUoGH3Or7yITOUGwC+KqE
m6DFRAdZfxD7KNqCh32W8/AQEWUj5tNdpczdFm497+dW/Xv3LALBqJdxVeWNeBTUzm1I66GP4pnx
aGUjr8j2MxH7e6jF+a+Hqptyk4nHln0YGh77cgjlGZ7fAG9Ci/yiFSncWaEqeYz0d1aCOi6MrpDq
yNB4aIAr7eS/J7QoIchaVhVZUIjHnEi7zEhfosAAiRGSn5G2xqdaFUl+Cs3oEYkvjFoD/3aUme+E
Wwd/8dzoUZg3WlaKx1rWnEL9ECiPKzr/DzdGWFYoiSAUjSKM4jGDjBz0VNL7lOExQ8SHTqjPRkIP
aR54VTFwcnbOTvnS8rkIadmg0BzlWBGtSJRilTtq7PXx5fbq8cZYJIOmFGTqkHbikfUIZr+65pEN
vMrFlTFUUSSypGuiLKlfG+hiHijtR1WhmdPRbAqHSQ+BcYeSIecqv1I/g6zFxSiLmeRQMwjg0C4e
obK1Tk7hNttUeyOxytUXvxtyEaAR8RII3tTI3wlLDL2pBP216aiZ9wHN3DGGxWMgu//nj/TX1BZp
kSKohm7UGCWFGrqGp2K4b6LY++8Gmad68ZUMManFLo/EYwyLe6TQffhUQk/1vxtkEfxgN4TqnYlB
UrILUMdgDYT6Eq6G/c8D+9d6LYJfaSazqo0wHWmoWUEHTeZYd3Mx46zYlebq31tuEfmS3Gw0aobi
cbShZmvjRXT/n4TK9DUP9CJuO/dKVP9rYotYFzQF5FPEVDwOsyjZjNAxfKNuN4Mh8+Y2H5dF0Lsc
ahn08hyIQF1AWGUOPTRrsp22hlM7c7eR79/AOUY/Il3RZ7CHwrZQq31amlZJnxWNF8avvG3++lxf
IJeLHR4YyiwMOsdT8O0np7ZBLgih1wuh1wYUH2xDPNegi8KXZLhyR/21mIswMfSwHkNREyUxCfba
cDKIoj+3DxZvL34x8i4mR8wB5V+C8PdVdfMyN6PA4HZwm4d47lu5b1e8tyJnM37VyS5GlKpMKyJd
mY5l8TrkkEgGYLwxUUKWnzlz+x/Szmw3chxb108kgKQkSrzVFLPDdnjMGyGdaWueSM1Pf/6oDexy
Kn0sdO+LRqM7q5JBilxcXMP3/11F+eeHu/6STyOlAjL2csQFUlBWOLPJthkF40WhkGJsgpEixBoB
KGXPm5mlblz9/H78LyImf46/sCcjLmJp1fh8lc83DP0207zPZghenOet7ZVbfu52aA/r4qOW37Yn
sP5R5bj9/kd84YT8sYUWtsZSik550bJzWAK4CfHBHNSiptARQX6seXJuq7eirFd8q7VzubQ3vEcX
lQZ7kwOEayXYSXi+NHa9+35uK8Mssy2GPc0NSWFHBSI6EURuRkDO+8Hyvx9mZcMu8yfVOMITQU7v
TNLZF/oMjWJzb7Y/TK1dcUbWJrTwRXhpN11ZcBwNsbNs6cnuPizpf+4eft4Ry1CNLlRdCJmScw3K
E551HgUuzsKL7ftVu27uby6CZUyGK5uPbLge86RwiyTy6/ylYrccvAUdQi3fD7a2cNc//3TSSW+O
xEpw0iJAa9B7FcaAZWVv/7dBFuZkClWojy22G0WRnBhmrwXhfkrTle32RYfuH2ZjGW9RWRdJCZXF
c4keogzXmoz82Zr9hmlu1e4sPP5J7xTN2rthxVQs4y52n8spF9h9NqKatWr9YjzUzc8RkC0KehjH
rEkTrdintcO1MBVWRiOSz/hyzfgD9DHXTAQw2sDsRr+//3ord+kyw1MTNQ8axSm2Es0DBXm21nyf
lU24TPAA7V9P+oSrNGVPPL5QBEIowtzfT2Ptwl4mZOoaDn2jwee56sObx/Is/CEwHqaAHItLeop3
2n9cSPnHdjQWTsgEuQrGeizcyO8ny3bz+n2uohVrseZkLaWs8U6RcWvgrr6yS0LAtX4iAIbMnzk7
19YOEjvyEa8LoDJWFnRlA/6TAPtsOoCILISdkHMLKGdORz+DGKelIS2OVPn3325tCy4MiAC5yig1
vMeSmnkQeY/kvLKMX29Bzk0IFpviLxJMUyaaHAoGo4u2ATvmngp/8lKuWKivTfu/o1zn+WnJZNWg
qpoiUztDUFSKV0FOUInI5tQperXy8vv68/w71nXGn8YC+c1IUSSBIED3fObluGvpqcVt8t98mX9H
WXwZc07yOaUEX6Y0vEo/zrH9f/wy1zX9NI9U5ONEohFrNgfIc7uk3RumXBlkbbEWzt7Q6lnPQQZA
6QEwYFdhwwrbgHG/jMSK3V7baQu7bRphbCDbAfmwGn0X7KkCa1ITazK2K6MsO3SMxgbkxcKEUtSZ
ZHrqVRBGmuDAf//514ZZVMhYk8klr+g1tbmtYjzsqnO/ugP+P/f6/26yv/pnOr2OlcSSZaDDOrMU
P6wMxSP6jV6pXaR1G64DFleDHGl0a0IaazNcGHEtATwq4phhJtFyISR0mZlfJGvM6hXLsGyXEUXV
EMZwWvPwJMO7utfcBLoYlfaaxqusp79z4deL6d/1vM7505HqFYEmbQ0zhIyqVxQd5KxuNPWWpEda
GNBmzn0N5SMTLVbM+OqHXFgLJSu4mkq/WoshkDV0A+s3vR/cunlvQXgmWuhbaebXxcqDcuV4L7tp
EiuOkeDCuCmYBgyAjTBEhQUvHTPiK0+rqwlfeu9A8TJiUki92WRxIozGnNAvgnaWlg5ug+rtpltt
6vrq+30eY/HaUSky2YPI5zNruwcVj7dx9WNKIQFRv8qOuZAD2Y3A7/RttmK7voz5fh55cRp0ltKQ
i2Y+jxTycoX+AMHrO0HGIEdxng2Uw8RDHT0w9GQyAW5NdTYrHpgpsCCT8DnRVy65tdW+/vmnnVxS
C9gAXc0ohs08I/llFHJlyl+d/88zXpwVFCsPxZBgBDt5IRlDUerWlnPwvRn9an9+HmRxLpqsrXp9
xCC5zp1mjjaod3c1cOQrthYQ/srQfB5qcZ2OVO9sara4fobmJITa2SlU2qH0FQ7RlkH0amVm1734
93mwkCCGNIWgfHnd2VbOihlqmUWhDvo0uW13MiTdzhpa5yItgbgu7fYtIaehZTAIVEwXXPhvVT2/
NGqcNkzK4VpV2QPH3nptdRW1TIMiLoNO6FtDAl8JgQuI3dq+TNKNDW0tsACSZvasvJqccCZHzZ7v
S9T7xTXEQSLtaJMaWdoxO4WqPYFP7EBTNlBZ5MSo8cggYQwgCkpIbKduLV+ll9DMvLDcp+SBd+ol
sjmS1i07cBME5T4ynsO8fE5RwdWTdnOVustz6qQgmY7ZtGJBv96N/7uaSyBAbqAPjUPQ7zyn2k7N
9iYsxE3H6H+1H/8dZmHE0PswiiZL5nMH+Zqi0TfaLIOJZU5K0xUP4usT/O9QC1smmtEwKUe0o7BM
x4QuYTeGK0d4bYiF0arjrh0GhKDQncLcWN1DnsX/fpf/I2r6zS63FnZozIuCjxNmMY5oxsxzZ24v
loJWZN8EUyGdvDt16tHUSkg02m4yfORAPgubJE4ur8ynKva6mno5hPkyLk4WOZIZv7N3JVeenaJs
NYcon452kHJXRN0mryDWJu+YSQ8THneVGUT0bSovZHzPo59lLfdRlgK8ihboNN6iCGWrNO0E0Tk0
Ldn6HW3VTaXlb5qlGY5pXGO8bZv7HYWGjbnGd/wnmrhcHE4sYdhCQBN62Z5t95ZsE14jmlsdKvMm
jGKU/uh+1xDPgEeaVfIHlP7eMkxG49C3gMDRDGD9XOvQCzuE+q6K8u1YZYeCD35Fr6q1vc9QqMtn
dC1FtuXQsq8do+cQwxlU5EQdJOHLF0VX3Igv39qfZ7LYrGh9ixH1x+VuocyUo/RME+9FeKmgcRyr
2g3lExjHgRT3NDHRPvU7IRTCNuY+hJrjnPOVff1Plma5sBCSRLWmQahhLbM4Y2r0Uzj0+o0BkaEK
ldHjUEJkBRrMBVqDSegP2RuaUCFE2aCIrkayHrpMdfwARR531FDNj2IWnksw7ckGshBuSQYvts0V
j+gfLNF3P3OxamkIN0gPM/0m1KjzzzVA2GayDdRIWPfajIrcPMz8cih/5JSlDtJgGx1yBn4Ww+hm
UUv2ldaWrm5BMpCagdJ40BMg8CnwaRAEMEAuhzAuiPQtOiNsCALoDpoWYhTfCC+DASOFFkx1gyPR
/87a0bHs/IKKIc1tyjwggh1KpuOg1dvcvMi+dWJKn4hIvJFCiElHcaBE259sz232Ow/Rh1FXlz61
EVkZ3RJVenZWObhVNhWETivtZ29DHzPr0CuJzJYVdSurqX/lK9jMsk2okDHxl5qFauJisPJBv7Hw
ssOm8GWPW82+JOKQDj26oc/llKLO6ig0VPDRY5yfZXjbzwfaYgfw7pCiBtKacr83C7zYAb4GgCBD
+fQ0o3S0G3yzgM5or9x2SAI4mfusz9yKiVek2wsIS0N5DOjhsA13wFGteAtfHrDPk1s4QoMgvI85
drSJSkCnRrP3pD2T3IGeOSil0p9BdDdQkEU86SbeWmvaV7fr59EXvpGZQfjM7kv9pibPVLdObEbT
8EzX4HXX++av8/DpC9p/Oq0F9G0qrcd5uDJK7A9zW2y6ILq9Um6xF93/Jk73eVYLDyy2QpS7WgU6
aPMJ0GY0x/NfnGoQCVkrm/jqov000jKtNMRSyCKTOOjtsKlw+dB+XNn+XwAthPl5jIVrItucpWHU
4BvxGkV/Awr5ZmNj8/ZksfQco/4gp7ABmr6z4f0pSMepOXGkhbJWKMXZY7mpyMnm53Z9865sn2Wd
9zQK3KstfhrZT08jTucEhdgYbRiaW/vWHvQTuwbQ0wHGeGVV1hZ+4eHEjV5HvIJN6CwYAlVfyvq/
iGV/XvaFgxOjJpOS/jq3iL/UKockW7Qf86cVP+r7k7EsD06mMtVsBHtvpGh2RQUlQdSSCCNfWa4v
4xCfZ7MwMzU1+cTQmXMzsIdMIKRUzN4031J5q6CiqFoLl3eES2TFf1j7TAv70hBplmqCfWEDTC4e
CmkVBt+v4Bftmn+ej4VxsYZ66iYDYxibdqfB4m+EixIpNz1QdAyu1mNdV+obW6YvjEsDwlOo5la/
oc2pqcutZUOoq0g3KXrDv5/ZdXG+GWmZhooyUTJFYMYS8M+1tNlENkRxCnLooEQ5iP8cvvnHOi5z
UrEsmWVpWMfciD09aTwJwH27Rj+5Ls93k1q4RlkzsjYj6vq1km22z8Aupv46UfiLSvQ/Z7MwEGjM
QkeHwvEdA76HBuFVw80AmgnCo1d7tJ4cWrGFy6xUPYtYT0PsC12eRsu6F8Vw1JAf+n5PrByoZQoq
bfD67v7Z7MnojSU9Rl14+X6I63n57gstTEWrGQNvru7WNICcpgAS6cAMb8sNz9F6rSHItgbEWRlw
aSRokiuQf2ADrcRpzRzKKGh/Kdb295qhMBaGIg0HMeQJbO0Y0MCcDzpQacpjAZkPbDts/49eyFJ8
aYimaWYjdrqOToARElGjqXbQ1toltVzZFSs2aalhQUt8qqHG3osQd4xRBhAOoTvmEsPKFXP7Bafp
j4O11KiISGRryYiDdS1xiw7ixWx9bPes8qP0xN+hDpb4cXA9atC3K0riNvSmve835G2Ngrb6Uxa2
JAEbtsZLDz/lbL1YqHMQbpKcUt1pLFeHjwllHy+PHPExIj1coeXQsaxDf5952cW4//7QfIGj/3NZ
FvZG6lUFdwu/pfWATUnvQ0QwNF9A2EEigReUoOyjFQaKA37XbscnG/lPp3rQn3S6FcYD2/7nXIE/
f8/SfVFp37cxrDkIsFs13o0m8zIahDq0e9u1pqrr5P4yGTpFYoihN4YuyUMdQdNwVOFk9UG0pRn0
h53QS9z0hvqQTEGv4/taVfSXtQ0YzqQ2XoQ2J4trOJft2CVmZNwIicDDaDmmVhxSO9N2RpPd2hFK
L3XmjZq1tynU+WL7MIwgXkE66kGa4/b7r/9XxxU1TN1GTIIRCCzoyDNhgT5F5fukLzLDQnL7Whpp
oEy3M5zmsXg0PKgd7/qN5sUn7ba6rB0BrPFi6ZcjL6y1hmkjC6GRUx5G21iXTj3/Bk9iJylUotnB
rM5cHq34vatnV6A7oyxxKlrUeNfqNBSxa7IblkPBGFLteeMmKB5Fi0UTvgxau01H6CIzSGADahsX
sTewzO+ndKvYm2i29pDnbq4QSIgzR2ugmRc/MzIdmqq+1anhC56jRUk5lvnDMp/0EiSyeXZNhPXG
7AWIQqInnqaeux7divZ0YOnoiKQ5KVp7FLCvmfa7rIEAz9D6w5x6Zm9u48p04ix0m75wjbIOhuGk
E+kipgZVxXZbJvCLjMhVWriZtQcmMZkiCnLyq8k4NPbKfYIIVpcqJxPHES2bImVuhFB6XJJN0xpe
pp6gqVS0nZ/kKHYb0HKMsAvKJDytN9F5+cwaw+WIv5fogTcS29c7uErZa1Q/hD1x+747tkacOHb0
rEuFzlbLUUwe9f7JLqBoA6ActMuhS6ntht7yxXCZpwFtmdWxLu6uAQoO6ekoL2+QgPWYeW1x0X0F
6npBml3OcyhJo3C5Km8kwu2aWbgT1YJxeOqhBsmgPt7pyuds2qY25CAyzWM5mqKmd5akEBl868RH
MgEI/Vg2OpQV6l0uSocUod9n8RarettRvtd4GgzAK2QF8IlDehNnNaK2GbJN1jGXEAaayl2aGSe9
ijekkkfWDU4qnksrgKvvtvKjz+3YiUbqRjbkFHLrWAogO/jgtEYKkW2ob7XSVbpy0ul3RBH0YC/N
+KsqjiM7SV64VLyQsnFNCjSJOZ3oNJ2K6Fc2j5u+MjxrRnCYvyQ1dttQBfqk+ZJfSkodMdVBzjh2
W+/G0X2IbSbD1qsZymkhgqwIJMR14qvhkczyzHIV2MW7ESlQt5KtsOpjiGoLHU18U127ABBDWh0p
PP7QGPWdJRN/rt9akbkRtOWBkmiLctsjZTLEB8CRfS2jiDzG3jhrTpoAjozA01gfGD+XRh70/LZN
2L4GbI+Hb/YQBqX21Nd0I5Onptk2ssE/3O9UOwZJrDm9RZ0eHmuFXVxouM9RwTck94LpjsUgg9zX
0Nuj7iCLLcOhbJpur0UVJOxRN1lZzsDf0SLsYhvuRlnAA2g9izsZtEnR4VMgPhjJe4tW9zbpobvJ
dgBKuiBj7ZuYuOO8SevHQVzsQSI2qrkcmfmkgKZ9ec7aPqBp6oK+7lql8sAJPCW0RQ8jPc9Qk0sI
gg/FQZHfs/Yb1YFOaz99b2X/umNh6zi1EVenhAtBljY/bICiRC0JOcEKPJSF291c5Syhb/qKxkCv
eJSH9FnB3nYX4uQbfi8frV0SO2tG968o9OJ3/PPY/mTtRS8F4LT4HcoPN7FbX+Tt8Agnr75UG74j
l/A4uldNIdTudG/c2JWbNd/yr+tv+RMWQaEoNRAlDvETUqCGrQAa1W/RjnvZjkLaZ9hWvr5Cx/zq
isPiG4xZxNAtfZnTkMOQhO00Xhf/6vcpV6GtnTj02rR97Z9mThWQgwVO0vNasOev/r//me2/Yy8d
PVR2SWb/c70SFxktt4LojbUZdtO2WSE4LB9Yy6EWfhwqUhJWNT05xexYIGuQqf/UWf9nBGEJ6+or
EHv5Lmh1azZFhZjcZBVBQs8mQdCss72hffj+vHy5SRjK+zgcEjhnYvGwsrsJHJyuvHol8pgarvGE
/AF0UFu/mQPiZV7prtEg/6cL+rMviOlZCNSbJoKWjIvlC5XERTrFzUxOskv2+KTHNB38qSt2RUK9
ckZ8u9ecmdd+0+mbUP0iKHA0xtRlaoZ8MAy5lngDAJxEgeRhwJeyzf1cSSCF0k1RoL2UaLj7dMc2
escqflj27JNRuAQqy6R4mrRbu98V7TEpTDSCf4iww4OoB6MPFYcV9qk23+dwzFWDYLvg7kjsTZvc
2uCk6oLvyfxg4JZgHaJV5e+ECb/W+J4bz6y4IJFHC82HiGRSV+5c3I3GR6pCOBClw4sPE75XXveb
UtZObDxncGm0ZvAVqBBqgPevtGBGm/SEtsRifo3yeJ/gttAgdtTE6HiIwOJoGmfSNb8q+l1jiRNF
lwfJYIt1n+Du0xh1J3gUNDt2EVSGSbGJygusgMP1zlXFJRk3NZKkuKEmrdiR/oWkDxmyOwzQrKpE
FsN4uC5w08xoEIodsyC7FJE5ZBN1DXcLGENF/jI3h9rSghYxQrt5oyp0AKNwpuQnI7N7ZU9o/cUo
XyqUS1Hcx3KnW9IdANVoLeoa+O86VE48fACFvsEL5AVkydd8eNaYEZhIEXKFvnBJHDRxOqRDyZWJ
t6ImHd5OTpeZB6qQromeQvPFHHBr5dsSuZqhuMz4X4NenKzxQ2kRwIsCeKN5I0YtGAjemeoHaVM3
x62My06V+3Gq3NLkroECVwUoFS3vwhQq3kUCPhNyqZzdZULf5TK/5gWdmimfSi3Qrh7qkGxCNh24
ZB4KR1yrQ3rRzA8Cm666PmZQal+Duo2+8ucKLiZKSLx6rlzSlF5owo84GdCVT7CaeAYlCLrP8lnv
OKjc6d6uR1eOY6A1526SgZKJU5hgbvZ6kLBLn6e+zJpbAyk4iMIDQbpL0+2VlB/PP/KEn5NsdO1Z
7sbmV9GncLEKry/eJvN9Fre9ugb/P7pEBrJ86FPTUQKvTEBFstCXQ+hoCN/UHarPflvR7EJdx4Es
zaFG+l7EaSBVu53sj6SbXCapN6NexJ6hQi7dXlgQ7lYAkcDPQKK6RkdDBF9iHE9U2hs+/1bdR1fg
NgC3Dvt3x5Am1NA2qJcXNT03YYZQxC8jnXxEDnY23gFDf5kVAG+yurWKIajLcjsWHz1IU5Z1OzXp
7WRwV+IRX9NLOmyICXcGpRhdNm9gO0+j0japRT90/YRqKG9Ir5WQPUAnhwHg9xItaUDAoJpAr29i
bURwO9k01nnI7kyYjtJ+4tExBjkWLydXlEA94/tye3B7Brzq/KCHxi2PUz/npddraISqYx+t7jtO
xo0Ug6+lhtfwCeGE2tz2WuLq7U2EThWJYxVCgZzmftmAryQ4Pv6O4WPq3hC+ahykKPrCOtst+o9+
eIY8tmMCOBOFr5l2MrqPQdt3fewkJpI3QN00+ntmnaep3g6tF1W7pIVnXpruCI36AiRkpGyntPUj
DUVM7T6pwDGxvWSWt2GLsp503vsKIGeNblR/n8D6TdHd3L5OFgE7AQWHMywpAGTE/DA5aK956EPA
dgPtep+OzbmX6PepJd7P91ThpgCJG6tk1mVghaNDROFEJlrlTgMYFSDHumadnvO4c3vwvpA4cVcu
smUkfHmnLB+5ZVMBOmJNJwkMWWa5aSa3Ywbt9i70GujeFynIUlHmmKgVgZsbQyW26YXTj+beTuKd
NRM37NZSN2IZ8b3+KmYT4Au5sLi1LPRKLE0bDGpPiDhRyJqpoE4LWMoK1Vn2DhFUVw+towYpQiNG
nZX0WPqh5hdQbj2AslxjeIu0e2WBz9xOeyh4P5nKeh8KsUs5v9NMGCbeuZb2SLH9zbS9zGUHHwGv
CgmEPy6oovmpJzBPyRhYRuYqCNCHmu6l0W2bv+QATdFOHKwMIbA83TahAmRYJIc+oX7NwPFNwOAY
jKNt/UIaDzggdcO0HkbYPgGnDNAS80wI0032yQaMqJlifyT9pjGeEvvHMCDCCHQJHw41F0dwLdyq
OFwjBtpINsN8qbrYjQrNE+pnFUFVugPk57lV7BXNE5Gb9ObOCGHEgVeshdpk0UkaoJzggZPoU9BH
lgsVjT0tyS2KPnGDAv0XrzVw02UiYvH1loVlwjQqM60UORGJXiVoQzvzi7rJIJw+nesn8y4FI6ff
ZA88GE/ROinn6+GvjjQH7Bi59T8jRjoAclRWNeI2u2jbbapNdwLM/5A9QhbPsSFUme+nLfzDGBny
NX/6y40rDGJwU2D3LjM9mZWSMJns+YQ9m8WoP8l3Q/S6cma/CEwhGvjvIAufva7TZgR/jJz08xxY
QbMRfrgtdrqb+uW6uuJXy6lDz5gaDHW2hC0CcJEaVIrhMCUjuEbgjMbpz4nfH+A3+aMLv6W+qXby
hm/rDJ1BnfP9bL94NVifh18aqIQ0ozbO80mPC1dar0b2+P0AtvmVDdRNZpjABdvMWDrzRpNacz/K
+dSWxJlAEZr1xKG6uRVt7NfCOqTk2e6etOzHk6n9jGbT7Xq88HH+tQ45sNoMCsK9sEDobwJes0AT
+iw3U/pIqXRjQf0InbFkYr9y47FBZBolv0mVHBsNF3oXbQz5WHYfDdruitoAuTnbsLD63ZutZ47Q
Y9Cy4AqQ5Jl0qH3SBhHUuXy1m6ZwUo26WfO7swdnsCOIFeCtqLKgmpNgKqFUEHaoc+W7pKzvuil8
ac0qaFII5ZJi1+GuAy7HRVvyxqIolAP+dDTKzQR+T0OGbWskiHc02whNEmN4b5WWm5S3gx1DUshy
WDsFNaIxNhQOAKY81u0r6IRQdqsR8HiUzU+ug7KaI4w2vasBE8uKk5hVMOTGq4EIDshHJ8004Hz/
mlKkQwfqNX29CyO67RHdqw1/kBxinr9SlAmlEeI59Wta3rPorU91vyhgZE1UGsOtuX4qi2XuXN6n
uPJ7iDuhmYOdTSN+rZDwyiPmXkUdOmDPARSdgq5WvmE8cB0xNYAP85ygSnT2Q0jYttIIenoJ862K
OHovH8ARcqiFEiyLHVgFel0koNABEhLCjUmSBi1eHV17Q8s3KbSNQIioYmiz7XTMPXGYpTu0fRvE
Dbeg/wy3Xtmdw8sJmTiw8a7IqI4GPYqaUTKFV4Jeg6MawZEU/hQbKMCHAyTwvqpmj2SzD1oprpBp
UzYYeBZeD0e9M6A0rAP5WOdezQl0Lrgnbc01AWxMxHNlQWPbfGj7Fk7o7Ay5PjtMP0VscohEh2fH
N1EvNyYwojP8wtGqPBFVm1SHtg2xA4PzzdQwCMlhrxjVNtO1TWa8oOZ7wwGvawfTjTpjy8LGkWx2
kaJ1bAkXKn61kBgg4CD24fuAhYUL61oixgDlrrMvXMcN3DWHBsgffQgqeqpYhbnCScS93HcRAuXp
S0EYvkx93zXvyYj+Q96hI1C+SiD6u779hcJ5RKc7lwnm1hLy3XTypggK83OL90OFLnvA7kdg+6Zq
R7XoYBh3ucJLh19qpnul2XhtXUMx8vrYmlwLXU2iPhn8dkZ6CfF6h01AbYHmmQAIo9pXi6CyexSe
lf0s+7usO9cTWL05QHO4W8FqQoAWf2OWAxKKAF1ZhSjup54F5Q8DyzSqGwkncZqQgH1poBA4JhIo
/ociO+oaKHJp5RSMIvgYBYaJekpQAvLhWkovwWRSQWk/VyiWbgCbwhMJ5ZeXEvJtXfswoTpUPRWo
juo1uAbpTa5Huyx618lrhL/PHO47Pd+LBKaE4KTGjQsggBeT13aetlVCkLVL8WJ9nCBtpPEX1b0i
MryL5VWRoAhE+UpgdSpKvLy8lRMSCjY6plDlvi06yxnzuzhuPVXvm2vg3Oi3OujCkJCAa8P3LRoR
9fQ+jhHUanNnMKkL/9618fptk8mN+WPehygyBfYRvLI2PhbTyxQhmWfiP32Hx6R6tNkFWZYqTL26
fIrYSwwW72ziOc9RrYGOt7RgTtSnfqzjnMYjOo2Uj0bmc0HoY1ZsW9gGQXOHj7krKnPXAF7Lpx8Z
/UmyYt+q+GyE9Ga08rtSQz6nedUp0i6d7ovaONXgvo3AdjMQlWaz3aqsh8ju6A9Cosvg0SQ/8NjN
rOyG5jDwDSiZI/PN7pHisSLyG4Y4d1gSj+fpOWnENh8hTlwV3qSim7HJNnr+YbQKyk2Dl6ImFa5/
OMljhfd6msE3SlOvp81eC6HL2dvbIgz3mriUFXMlYLQaq5H7RYwc1eBwQ/Gv2kFlXNRAnZZHbmdZ
Z73E84yjFgNZBmgEB7R6Do3az8vEhfsAVRmcFDv2wHsKIIl3yieIRw0WvppClSSSO7HmzZbthNnr
WKTHGsYzVfk9EnHejJsljBK3i34jKL8ZrPJUANbZ1wgFIGIC1XtHb98lIi48bDwrulo12GCducjU
BBGSXgm700Fn1Z4p+RVVh6i9WkY85vPKU1wFPKqeFN7RGeWbAnRy3t13OMykmgIbmZAhh424Gt+6
/jkSZOJz+5UqHeC89zlq3JZytKHwR7NncM/Fb1Q/gEYBabPC2rS9cJtYAmaaeAWCSZW0ENj/6DRx
k0XRhgv0Yig9mBNjowGrq5LOaYGpLiygcHHEVToj7x8DHBrHbmvXqDh/1MLaLULh2aPpUoQbBx0m
Y7zLm1dRz7CmKkDPyZGn+QGEF7cGF4dGuhdPP3Lce8rOfV3dzZbYiMxAcRq+E/IvJpSsuTwJ7Tio
HzJ2LHLtRzJwxhW8C5RhAWSm5fzOzGxflT/EZBxqYz6N4kKg1Kil5wwhBkOjQVozp2QhQgeZxzTT
AxTW0afIK4xyLxE8iPPR6cUVIVk4LH1N+8dKJNh8SZB3+EzyYQJ8DjCmg8wrJDBHX/FfeHIEA2t9
vZg2E7kJO9iqLn6U6t2OUqTnbphAphRehA2tpxh/Y/TUsHc+84ChX24oajctNmmL3ZkRV9igNDYP
abLLgZ1NAYqlSeVx3GBj3B+GEHZjGHyrB5trjlwKuHGs0r1sWrybGy+p7VurNI5JVCHnSIMB7lOM
DlhVP9T8xyhwq4WolkjeGOmRThVvOZ4iyLS6Ndw02WVBHtn+wJ71udyjPnDuDDfSw01eX8a62AGe
60Y9dQUKIEjotulzNQ87yB6iARo3lP4jzcWTwSyXw0fp8aiLJXPTXN8jiOv1ElaQPwJ2sKesP7CM
OJ0+PERIERfFkQ/dFmEvqp/K+SeUkt3ExNOf/QaeHolN35o7n1iov5QeYdZ9AzpNVGuBXrS/Bwkg
RNfdjgDSls20V2j2QJU9+GjK18oHHf+XaPBBZHTQbMTIEFjDH6NZF+kMqIMzepOZ+yT/UTWlD+qv
myHtaURvKAQIJIJ1c1y7ElW9UsPatQABV52fKTzhYgCyYU1VWyDw8RrCOQupgY1+M1aPXXpvK47H
ZOQnwHf+P8rOazdyLduyX0SA3rwGyfAhhZTyL4SUyqT3nl/fg7pAH4mpVtx+KKBQ55R2kNxm7bmm
Ucj1Ueu3FrtH4zd0fejjp3pi9xMG14dN7neCE1PLiMZzJWlOFq8JjgFj8G3MdC2hJiQ+wRsr+p8O
N77aLZafSSCudfVJAlTyywgMjDTw7qkyds0wHufp3Zj3U/KW0mEM+mvw5nWAwT0vPPY3bXeG8Gf7
ibxtgtuIeT/lRCgBqnbq+yixthJvlXSnKnkMfZyW9Han6bdarbB//C713NGsv312sqLXRnwgEhKD
K2ySxXFbgw9IILo16syq6XcRvfPK+JOaRH8RMxaaNyo4oRQJbpuPNnR4vPbRnA+/Gx9pBYZz+uSt
E3Pk2m6sdLVaqUHgFMII7kVcMJWUar7wbmjAE1MDtC9dtIf5926n4wAKvMpVWeSOt+Bt4dpsppbf
jh9XZWU7Uwbn0NVLbb1/OLISpeLncebf8amtN8RmpmZqDZ7DlVzZdltICDbJBNuLVrL/Xhe/jLTU
qid+Sqhr2ow0ZganeDe2kSPY82jAkvIqurlMif/3yv91xEW/UK0EJdHkYDp5xBtVgojbaeo2cbz+
+Zr6j5xh8Q7Nxa2/lyC4qWU2nhqnd9meFUfZwrqBkEtmL7Hd15jVYzx8Scfwcb//2nX6+nyLtp1a
xY2Y6+lIS1ZaS06zK57LDZSGzfQIBQuLMmszp7ckNraxjmaL29GhgLmYAfntVGW9zMgKzKRlGKvF
wis5d8eTutHWyoGgZNit0f5SBME3rB8e99M4iyWRFpGZTCHjyDeirUJ2M8+x3a8RvoFVXQI3vmn9
MpqmyEhvdM1Qli29bCRtVE604ZT/je6MtXdqdqQ1YdVHJUCM/aojQSl3Ln/VbxqYXwdewCqW3kie
0MvDidzcfepSM9jSpkTCRaZd5obXpptcStH7J+n1YwZ/etgFMAcdPuyCSRlOXHdI/CJ8tt74eyJE
1xg0H8i3c4ZtuJGvwRZWWLPc8H3dfouX833z5+KW9O2yhe4AidwwZmrZYkvKTKVPtGo4WdvWbXbt
Zs7WK95CsvUkWwMj9K/FS2S+S2POm9enbVAXfTX15zErMqGzZxo/bE50TVf5TGQ7kw/mXJzP/4Jb
fOhPzzn/pk9jZpWCF4lUDx/LN99zzXXTY7Q2nY7nBLAmYRt/eOdSs/8bEPjruIsJVjVFZvgh48JG
v/UPOO4fpG3zGL8Quc2mIdl1sdL2kI2c7I9+icv97Wbx6aEXMw1vABWmVjSfN80u3n+YM63l7cVJ
NE+S5d5oioCG2OOyiJfkRNNAxOlrjKPeFAQDR3AAEEveJLfyTIRfX+SmzC9tMZ6hzxl+koWvEGSA
rx/TULRGkztZPkEtWo0UaETr7dX5iqAl29a4sow7y3wRyjf0//TR65U0oHlpmj8G+v/OL5yfz6Rv
XjM/x0IuahmyLi6JK2mXSpGXKjLf2N/SbdjggbX+X5QP8xH672P/N87i6OvM2pfBYeZxzL+z3IA7
PdaJHOjoTi8sUnofF0ZbvOTGTzzV6yT51Moq/ImMxEhQuVwkbul3A+gWq78s6z4SzV1h3fVUyiM3
nml4qkmrUcV8NfVXungvwxBL4UZOsQieCXu36AFlmRW9wLWIclB7FEuPJCVzJRjpJhT5ay19NS5E
GPcm9Kml0MCfKoSqYUCWxP5NaNZKCVBQSdxci30Vvooq33VqnqK8WUvYQIl0v9KsXtW1QCM9dFpi
evpxWpnScCOG4VsPVXUK8n2a3UpVZxOF6RhC51oeRANSnzqB23Y4/RLaAnMELjiUyFTqijCuLFIr
ReGqM+kxJJHjSftqOGtS5cZob3Ow6I47JFmKziRBDRBhSg3PrcyduOB2I8huIJHJp+RgcBE5j9BU
khdqzzV0hioXV6nS2XJxA5fFhut83ZS/9eRKrIFj5XgvJPGhSSXQbxjPwpMeVBuWBjFWWNt6JJ1w
U/JgYMTrJjuO0SkKFW4DI2L114QroJJqjpRM54B6H5jxLRJuZOt2Qu8D6W0TYP+vIf1T1Pk2Cc/2
rpE2RkRGsHxjqo9Dct1y19eG35LwiEmePecEqEJ2k2nBlTZhlDdOdtG8SULs1n7lmJN5iIqcSl2G
ipK6JiQWBeplTm8OV3fSCJ46vNXVsnTUxgNnfAmkJ4P4YHmCBKsbp7gZsZoAQ5a5jDEXZOWc0N80
9LsheFGF3xHAriyjI5oxxmqlILVV+WgerFZNfi3pttVARqqpOP4oQjMYuO97rjQCxRrSOhWGTWT9
FsJNwC04UIjkLK+kilPHsFZydWPVh6g+98VNZh2V/CFXknUzHAVrW/oilxR/MyZkwnmvihYB7KAk
UYq9XPRg20gRweI0UtCT9FfXXgmAoFZ2Bb0naIwV4LPjVcdeElYjdJs8eDAyeZVGZ7ikAFkKeO9t
pT71cEbHjm49AKDGoXyo+sHOldcoBm4BTfED3mLwOk5vQpweAq2jVU68nnWdt9PW13F3x35IsDTe
XnskERhiJpwoejoGeSQN9YzkJzdUBHtjVihDqkw8g+ttvRayxkkbDibzZbQ6tzcgF4MFVcmvnP+1
FQkUyqEMG9G2z46aoNkjvh4FCaaAccdgGNyxl9dSD2wGQJmV6yp/KDzvzW9bp8qTQzQa+9FU3KIU
D5aC2ZTxJ8YZzvAeZD6D5P2VPNFO4IfnIAkZs4rbGiStcJMO3a4a2ePi+yku1pnUrgrjuS62A4FV
QuA7naJsC76dWYeupwJCd7XbzIFQ1Wuem2A6lFDjKUxzR8JfP4KBUs+eydJjElonsZaA5ExYSGsJ
+nkGp9Lq3pTEd8KIWZ1EtgTjOy9xQ8j3avoygYSX46Oq3UsqtGaDoJzHcSZWEW1WsV8lReumqrmK
g8wpAtmpm1tRAP2lgdL16ZNRrGUpX+lVtZ0gRHkddlFS5vgVQVoqa7OnQw+Jy2psTEnOyURY9GyS
C9uGuLMVXrY21F03rYdtGuP5FDpK9eJlrBphZzEHA+/e6E9JK4E+ArYQty0Kqt1P77Th9QHieCIg
GMFyizCjgn9DFZ4FiAxTfNtbo6sn2I3LK9m/j6xhJVsWLP8HabwLlL9m/VjLr5p3MtNiM8h/mkLZ
WHTcJrO8cJx+V5R/OU8X9aFS4itlMpe4vP4PGXOkmcUdK98Nm3Grbi9XFPL3FcV/R+uiPFQqMjlb
lSEbR1rnDy0L5S46I+dIKE9z23SUTYktukvSNY02kjqnB99O180fSE7CxWr1mwL5ywtYFI0ctqpQ
K6p80nrY/4p1CPwQQPGSXm1+jz/VE4vyEAOgQc69lsg/4y0wJ8Le8gtd63+iObnrfHmSxTVyagVF
y3pKI+PatAF+HrRjfaUcdDu6U9ZIEsAlINg49VGbe+g74UYjtsxbWe7v1gGN2sLkf8vdxIYE97+y
J/iuPv/yAxeQTBYmbVMm/MBoNxx7N3uO9+Em9FflxnS0TXyGZDXDCbkTr8OLdp+Xaqxl+HwTKmHU
eeL/TLtuXR6SXfJevhQ7yaFoRz7i5j1kWlye6XScza1+oMPnKLuf61d5aX728ZWgUsCotVRJMhez
v+19AOm07k9Gmm0S6K1Kii6nno5IFVZhj6xCUa7r6D0N6q1B9wqKj2OZySYFvA+ko57zvqx8V7Qi
DS04opHy6+df+GFr/c9U5WoB5sE1TtMWxWhnxb0kK3wmdUOnZkdL4XpyyOp9Ve1iPT36m2Fr2Oqu
oTHhxjt1Ha9nSnxFIFR2z6tbF1hbXEItvn9tn37UYp+Kcn00o5ofJW/iqxkWapxsl52LNfdZVzn1
jugYN/7ZW5nb4jKY+O3qNWAdGxqWePrSFS8cx7weNAI7e7tn7HBb7nP7AwezaaWr28sQ33f4JTQ0
lTfNF8B4aPEVkiyXNIGiE9EMDJuGzqaPNI5IPCnsVxXobTheyzohoxxqP08A6du7z6ehF+9a8ysi
93xLOhVT4Jgjab50OGL/zsPRKAvvvOHZLG7CyVrH9XRJe/ftdmyqKpoyQ9PE5WOb9LhiIjnnyde7
qp04/k28yf+YzoyRcAygwVlpF9QQ/2SBfazJT4MuHjiulciMkmDemLxN5oT7eFtu0tf6FgZn/OK7
mN26tJtdcxVtg5v0KNmwzGI7O8WO5WhOv71EvP/+63/6RYtdItbwvOoHXz6N+2qnHZrD78kmOhPk
5Odv/ZHX/M9i/zTQ4vgbDEWA2cFAHQGX9LQ7Mg/Xqc1LcONTRwjrJsW3xsSxRl5xzV71x2jb3ONd
det5+F6u5Efpwtf4/pigMcDsVy1EAQt0Ww5HWTK9cH720UbkZU9gwABXa/Hk7wnJdSXbeMU49Slc
XxKiflObGCKUMzKhTVaeYS5mQjCGhVh1Zv9RDuEl378gjtlYV6Gtr9K7Ye9vaI6dZjypdcYjqXvP
2UuxSU7KDnLPz59mHurrl+GnsA5IuBENtLHLDaCti7FJools2PuqessV40LB8M06n0cA3DaQ+SLG
WtQkmtiQAqD5Ey86YCf19zTCn3zO/8uo8/cP899Qi9qEtmqlkiY7njRfWInBH3UULryuf5x12DC+
PM2iuujUsVdmlT47h7L2q1V77+11O94Pb82hQcA+ubmj+DZhjf320jL6BlT/MvjH8fUJ8qz0OomM
UZlYRvoe5tHW2Hr7WZ8znklBXTf30Spkvl5C58wPWvJyliiyrtNQ03RRXBJfcxNCbZ5K4kklR684
ol3etBDjSy/ZqIPuhFoDebpztAbG8KRpG9WqbThKqEt7N/SxFoK7eMgsLtGDYovhW6o9qsWdCc4n
k8ZmwKwwQxjK5YOeT6u8aW7mUGir1ZBSBU85TBcJhaxu3Kq18iQ3Nz3X/2agzUYXeAQK6eHdW8mI
SDmx8d9yfGWAL4j0QoA1VhGPkup7WkxHGArgXcNhLPt1I6GLjWo6rhgQIsntUbcWChps3fNOihLh
0kwjO/Rsr3gNiheDxj7u0LYsvUa+RVgCdjFisouDwhVE1Q6ANKQ4cgU8A1T9MYPcbyEQHlS6ED2P
BLoSqVjOy+wmcrMVVbjzWmCLteBGcBrksrNVXlM/vUlpsc1Mb5UZoyuhfZ3gRJQTfnk4gfb6lVlJ
bl3D7ih3Uk6v2RzdsH6zYKm12R8ZNKbxfhsoN8QJ/omsuX5obSDU3XcRLPsMmXfmGMBwcdo7Je3c
cpi2sY50hGtJzI8BehLlAX5YBXykrnNLxV25R8uxHiB/j5GxkTUwbj1fp1PuhCIh6tlf2T+rY34/
5vK+bIk2U8O9hcOfiZ5F0F/E+kHmu5hNSJhuTBAmUor+l0rrV2zqX5hC2l0coULwXS0jdzCVDnUC
cOX/6VR2QyIso6Z5qghDESvJDtN2I0FWGQ0IWUq9snIBsQKYEVnFhVQ6OSKEPBUdbDhdBau5zCqP
s5Gfkg53mQY0k+9DJDJBZD3lwrnTjZ2fZ1vJoKt/r+pcXYRgTsEoN011K4LBULzS7h6Qxca/Iqym
UVpTJt0ggs0IpH/wYRR1LbzWzEfNFPcyaOHVZE1rzbrxJOJcPHNr9ONrVVRQCHVpE0nWsehAsNIC
DY+adte8ixJatTjhilGzh2Cp5LeIV0zDtgTBnRrUFQFWrerIhOswhg3gY1rbKbJ2pQ8HtEqLQ65n
blvKv8pUXGfh4GrkDdXVsbFy5G63AvmtpgQMK0Fj7l97+KPiyfMeLIv+TB0ifYhtRXsdswk8Ldh5
cUdGe78vtfjcjOGGhr8avjfWfWD8qZ+1aYTD/+Q1bzGRnUVTOqlSO9MQuWU0k2pLt28evOpqzt42
NWTy4Hp9u/P7WzWUDgkWj/roQS0WdzmugKVcO2qOgmDsHS26HUV0TSMthjC0JVjKI/AOmvwyWsVx
ewc4B6rxnMu/Gvl5KmYl/QQNLj10yPtbScDrKFmJwFBqpx1S6CY+vtVj29p6gXKtlTfTe6NbD5r0
u4dzGNV4TrCCcv0taHDpKtqNrA+7jEkUQhuyR9Fz1K47JtxAWr68EsJBM4tj6yWugb3+4N2kSe00
Q+wk43CI+aaKCHYdQG9QgmanxtJOLyzYhxXImbcZGnNVFuFWpYGRWUzGdzXhHjyxZ9QHDww9id/I
uYMtw8VZn9Zx/4ChP7TKg2fddJ28CTWU2TBR66ByuaXYkoEdF4w3YuVsoxhtMgCAZvVT04Osvmrl
dR8kp1Kt1sM5H1q0UdFWzG8VrKdKy9rCrFSqN0mDZxrVN62AL7BvnMzZTbQXn1FUr1K1cRFN7gqs
fyFS9Nm5oW/bMIkyHWwtDtxWh4TExlwoz14yHovpAf7VL1yNnKEB++JambPN6Cnr06ytK8VEX0Iq
bDDeBGiAFFxOWj3ahsa1McRQSdX+V+YZyF4g1BEUq3nPbQcFtk3WBT8rr17HAYWRUXJWQKEGN1eN
TRJwdUQjaDS7HE6sBse9tJ786KGiteE37KryQyxMKzx11gKAY8f4DWTPeZOThz9W9sdP7qxZmDjL
0+IU2+TRLusR2ku2atAFFcV92jakjqtra+rdQsp+wYjW0fuJ4K5W8ccYZafpkORm7cZElZmrpo2I
dluDB4eBvxWnF6nKwFinlSSBUg9ojXR5n/qPmeXbVYeZQ0TUOnY0bbBuTXiPYIbhtGez1lgKKgyI
VI22Wg1DQdPswJMgUZ+FxtpEY33S426PGGulWWfLezaa38WsSJuR/VTeFjQMDAih3PLOCrGGXcmt
Hl/QgYmX5cGqznNH5DDLiOTtJVBZnNCi6G/YD5sh8d00oJVgCkclIYtIs2yl9g8tu2UtW0+ThEF0
IfwaA5ISCTZotHXOoqkJYwoSWMgpGbVGsQ3M5sXzDKcJVTsClR3xVyxbR+refdjOHqRHWae6l/+o
dJr6Kkde+E648XGwMsfEX0RjOjXZOhzUw4DCqIKTKEv+SgjBUqXxrxEMV7CznEkMaCK1RzN6x0lk
JzIncyXnjNTdXDunurpOhBKrn/1sZodd5mQ+C3W8UuSQQ+WcWyd/eo2m26h/krNXFZpVmmGG8USF
tEaQbUvpY1U8FlD6CguXAJONgFuyDmhrWP5x1n/6Q+9U3GPCXliL0S0n6VqQIW9yvNRPQ6XDSBft
3khXVQXYQY3TtaQ7d7FrJNQP2RXGwieJU7tJC9cM+ntL6OE3VhxbgSOq4h+k2oEdUM1Ww1srV64n
yADIw/XYPHvDNnk2BcFRpNHmwXpBsctEo3a4qY0AStdTHPQOGwOCimOOQDAxz3kEAyThniGqV4mX
XDdImXut2FTVoZ5ZwUgZU1HbGJxgyuDtwLPoKZV2ktBCIPpjDmseA5jcEtB5vW3gu44ttP4AtXK/
l0VzNRjeTkTf4YfozxT8bOnmZRPNTbD3Ca3BmIz7NOE4yigkUDyPLMdJwmBZOdWYBqdqB+u4RKsH
VV3saZT1UPI0PE2eRO9aho7pl/leGdnD5DdurvGdkcOCKqadSB1QZ9dDfx0rt4n40ozp9Yi5LwgH
LmGONC+V6pABdAQG3ihIINVqbyk57YNuqwM2ZMmfrlf4IeZeUOutpI1ONqR2AccQ4adbWdxbxr/6
OMCuN+HcHmLjbYgChMbzE2Nd0oSQExOMWwp7aNp5nnEw6CFh1sgtmNq9Jb0K9UbrG5KcPcT8xGFj
hBXC3FWFe9EHh6NokLsKYJ9GVw02oqNBr9R9GiWu5AU7UbJwD/yF4cs6mO5ClSvrCMdkAi6LMjfV
PFueitOQI8EwUmigs+/JVcY+omn+prD+iiW9GbNbdx0M35TFmd0mJtoRs9zHFT0jAPApvKu9aeOH
dLDiai2hBiqoxie6A3i2bLBaviq9aO0J/rpsIoc/vpHV+2iaVp7+mg/5zDWkSXeEr0uDhqQ5JVn5
OMs0frQZm+yc5G+m0dqejkyVd5goaIIRuXBLt0et2hS0NTvF2EDhc0VeUJa2O9AVNON0c1LzUGLI
rRjMHyWIMUBm25DSO20S7drQDiK8XYPjTdf/TnQAO+OqifWt4ZHa3SEi97K1rHmcnPSko9ZWrBzH
e8OVZyLjbEei/y2Ta7W/4Az67dVNBWrAvUARLdNc3BurFIIDUw6K0M461n8hb7gK6IfghsfmMOz1
lXicTpcZBor13Z3408BLQDrQtSScSHM7yXlut4W38vN3PdipkrUVTdmBJb0SM/i9gepUiE5l7VfL
GTnLI6RCJ5z73qAlO/ia04zTJijqTeU3Du3Ac8iJlOT0X4dHJaNLWyLvUNptJzUvefYwpRB0hXdT
vivLwJb9pym91QQuHjinZ7MXdLWZlGOun5RQcD3ukjEB2bqMMfS9H6DSQH+fRPdCXLiDxonZ/8GY
eSVG8WaQqA+DBneeuz7jX2Sm+0+x9lqh5Z3qaoeDmaNEtEoR7TWg2/nQoDRqVh4rVyhNtK9nCx54
LN0IxX2bBPwhHPtT9PIw8ptA2yjKfV3FePrAIuJ1yVxUJtSOA1BcRcERHwrtYTR+hfzNOH6MhGBt
8CDtezcy1yWRa2p6lyvPCQVw3o+OXL9Wxgnr6RyhQD79DmBES9SEvmwdrOh3jSVFwZY8pvTfQvqc
aK2t15xWu8xOopbPA6eFBOM5K2usGnrb13BXQgcuFW/IxXZBjatBwi1C2k3d06AKDoFMuzh5R2Ln
ejCmpy7bZl2zV0wOO04hydtZBmmgSuiaTb8OxWmfStwnlfCK45ROsb/FIg/tU7Pr4DhrZeQoGGDW
Q7Rv+FUJAX6V/+BLMsoB3IuM9nasYROG19Z0sCjCjU5fQcuF347yGqciSnnSJWhAAqYr5zJ7GDuQ
val32rRdJRl7clisCEU7jAm09Ek5dDDBjZI+ZvEbWxV3ZKL6aBTCJNrj8+GG8qMYwrk3Y0489BXU
bT1sd83wTgn7rt8Uv9I6PuQEAin+m8oeXncDd0ZlXYgQu2M8ATRxPYIYoHCHv6DZUbYFGxjUZpdR
4wv4mXMUEzoFWzB5yGIPPyRUIHhEZEWK0DlgO0Ug3dDtEjJXbSiSLAHP5DvdeAWuOGjNQxqdvMnf
iI28t9LMDtR1K3ubSBWdqfojl1t2XUQhVMMxHyJvHQtP5vRR6c7KtAuLTZmT8Ze9TK3xMFW4S/kT
wjriGqmn+2kne8laqHGPhh2BzIOP+HFKlDSszQ9hro/Uk4t06NuBIUAFAAQQgJEH9Yq77qMXXcnq
Textyb6CrxNuErButda2fTk6dST+rZOXeAxx3HgI6sOUnsnDuur7Gs901Z6dNWT1gR4bTHoKcB68
jx9a6b30oDwDehSqsU4RD1a5ZBeoG8zxYfaIK1CjleG0Y266snKfcpcwD0qJ62IRbxoOfsE7F0a/
iRB70ry78sXejqoDl83nwKr3YXOD7hqngcCl4F3V2L0YnQ+TvIFHlK8tgddArZdIu7LFKkV/7dHA
hBi/6RwadW6tpPxG1JtVpSXXsoiPmEZEQv1LHvDxpDNfHULhSlSaVS/eN1QqRnbfQzYR8EAbCuuU
CKDWyq/B4Gh5h8lzVafBYxuKaw2RelxgN2NR5XR/Rq20rfA9E3FyKGjq+38zJV3n5q7v38fpaipf
68kCN0N9oGurbMhcM7rTqnOklFS0x0Z/mIIzRkJ2yL2lRWfxM9L7DdqPDdN/R5C1QLyzKiqLskoH
UOeM1mi813fWCUf+6/qCH9K/3ZWvAy1Ybf4kSlIcRzBQwbZr/dBNmHv4oXvheWZoeglKfn6eBXQd
WJPVhRnD4MPhCKuX2g5+ybuZcboN3Esxlf+yTb8+0wKyL2RJ8MQK1mc/30nBHRNkdF1DQId2rVSX
bJxnoPqnR1s0ZqIgtHwBczfU9m9SW60q9NZY6PEfmPg5xobQ4S68zbkA+XdIg46IPPM+P7Tkn7Bl
TR4GoYn0CTptfJVeoVuG9his5zJlRpgxZLGlv91VjPDOuWQ8+v+ojv4bfAHcG53h4ckaz1zeOQOd
QwFA+UV5E25VCOOygy5Jf8vX2eliG+j7SfTfyIu6DNGc7EkylgONUx3hetrTloemD9M7zW11sRP2
Tdtpnkf/dzx9btx/es2ppBdy4Gnza5bWQPgH7sHxKdywvx7bY78e3AxquPIubPtDfmFdfqO0+Dr4
YgcwOyI3CokVU7u4TF1lTn6C5Wm5KPAein1xH22KjXG+JLT4IO/+MLX0xX4wZoZe9Nh4nIY1fJTu
rrR9d55PUErFI2fG5tKI329A/73kxc7QmaU8BrovnjJF3k5V7niJsC0s7cKO+i/F6OvrXOwJWVD0
Vt17/Sk3hI0Qa44gXSs64Vhcqi6szvkV/fQKFxuCXEGoC0drnja9i24b849m29nAve745l3YWS9s
BfqiWxtCGg0I4JwZ7uZ+Fk8piKcud4W/31L/+0qLxqA3ClHeC0yLInoxm9+g2iurfcjh8jFjNj+/
wG9brirJahDaRVEyPprzn9ZdBaZLgJw/HxbeTXaXbsOb+A+lhINC1a6djfQY3uvQwcajfqg23pVx
tM7lwTiXF1rh303Nz63fxRLU0CXm40jrtzHePe0silftcCmN89sF93mQxYKz8M1Q9EnqT+LNvJ1q
W9LZHAIc7OxW3wqXaTPf3TE/j7dYb7EK/7FrGO9/NrX8hn7OfbYeDphquM1jsNZuxWsI2sheOpxP
sbN9trbW7lJf/btWM1wnS5JVA2dHXLK+bq5NNmlBI7bSSQvvR3B2QQQ3Ss11POlXqYcoHDZLhDdI
h9TZjK0L28E3ywb5AnonkYalCYPn6+hxZymGT5OKZTNrAZvtLK66fIR8s+t8GWbxcemE+C3Yo3Sq
ZNxmu33X/h3FuSXw/POSkT56/182HWwkTVUEU0AHIYtLEUgkVUrchD0ikCHE4bc5x0gTfAWNTzsd
E6gTppJtfQuaxhiikg1ORpHdTAnwGB3GsNb2EdRlCKvHvs9tefBhlfeo73Pj3DXTzhijs2pA4zKK
/cQlJik0UOhmMw3KPigovbOUGw5EWl2MNkZaAyRighZnb3lv7WrEpmJJ3J4nHIxgupnj4wxo9SL9
xz7NbU8wzx14cpHRPK704F7+MCLAvKOiM53JO3N8IhjMaaYBm17joVIx8ZOqt0Ti/1v7yPXTbYU3
QEOfsbX+5MbtaOlupPO/KFimBibBr+Z1g5WbP+A1Y8DcARCdwKXrNF/F09+szn7FlrUPrTmszvwt
iuZ2Imara9GH9vQxYm/tYWtjKFzuxtFa6YK80zPx2hRgChrZg+7p60TChWLSVwq+MErW27Pa2hiC
R9WcnKgc12XZraeqshvVQwaPuKLQXGHId5r/XkUnv6BqQkItderGw2q2FNWdZwzHVAqvWkAzCbhO
wxHaT8PjBAXYJ0wqQjUcmE+GZ3ER9t1kFG1jCt0BNNPC1zEWZxedFpExIYE41diGj85LE+3IBzwc
NDcuGyKzxm3QF/defK2D/bTYfcMLcYK6udMM66g3qePB4e7kHL5Lw8/+ed5+sCD+mbYwFQzSe0WN
//J1HWZZ1BltqQ6wJJDFG0/jX+moaG7mRGvg/yftJL9Te1BVcm3LkFW7F0/rf3YCFo4lkodpoC+X
xGUtraRlrophPtdZ+h4xIPetEKnuur8q/zB7yJc7Da7kBi4u1dfB6efn/ziel8//efRFMT3mWpqI
Wob0UjfPfYSeFQeXNhWuhA4lfBNUN2nn79Lqj4bddjrdQ8z6ZYD+Z9p4zsrnqIGXEOAQ2vPdJclp
Mfegl7cy2xddxdiDrMXZn6gtRVuHk1ANWEzmV73kn3sPnyJcOwoxONdjs1Oqq7b/ZY1Y+aRYD5mm
m2YTrbf3iQaiYFXrIKh3Sq6+BUz7gc5dZ60bGtLC1GyG7q2BXoNhHs0ja6P7WMto46Fu5FcsbfaN
j+pGKt0SeZigNQfwSjdM73yUNE358vMLXdYpfEhdRksuaRqUMLDtr/MpULReJcukvdaSZ0GiJUsk
45T/HsbCmWkHPw+2rA8+BkOlK0NJUxQm8dfBYgy3VAVM6NrInyP9NKI/7i+UIN8+z6chFvMjmgKc
aAyep6+Ps/t/gBJMFh9DFosYXThElith+TjzP/9UdmEbh2uuyuM0leWA7sF0Ge580haw0d90wnBd
FHQ64qy9MO6F17jMQWoBcgcMenmN8l+wM6sB9L//+Uv9I2pYPJu6PO+1zKhTn/co32RHeg+o07jY
WJg2rbB7hbd3T1D3hT7CpedaHP49flgJLYv22jJI7U3fpgjKSX9pB+GjfN5Alg+22EAjc+i7KCja
6wq8PIZslOPY74t/hf/vFJ95Zf03E9XFyirUVs5knaeZoOZI6anADiu/lCd26ZXN//zTFJxw8cKS
k0EKoVkN0lVKUdLXdz9PhkuDLK5MhhpNsZwzF0YrsiPzBl3iqtYuhB7Nr+On77LYG6pJZyXNe4Pe
34flvWA8/vwQl/7+YmNI8i4Ka4+/r8kFyTzwVfz7n0e49JoW20FmTFZaybymDLq5Dv5e0cOtpKef
R1lWyIv5qy0wljJsYNjOz1FSr0qQHAzlRJK2XdOp/3mkf+Ccj6Gojy06O4qsyIs9wDDyKGrlYrgm
dRf5X3Hoe/h6I6owPe9eS2t6L7rybGnlI9GpD2aR3Y5JeJ/U47Phl4/hKGyHoNzms+wKH74302ov
zJmPX7CcNEQKy/K80DRx2XgspTFl/qvZWeF0lVqabZlpOeIIjwY367MR+P+HtPNqbhvo0vQvQhVy
uCXBLInKsnyDsiUbOWf8+n3gqR1RIJeYb+fWdKnR6fTp0284OI1ma8VHlN+ARFvk/bHs/6TeQ6Y8
CYVB7a3mua6M3+oMsIqTGZvCmzv1zmrT4zhaIrka/kvcz61JyOm6xM2KRE/uY6daIwy2h80G6sjc
oIPKg3v8AjB2lWfSXUlSfn0OL61JlFsljKRJ1870N7q6dDJRVNJ7D3yqSRbPaGGZac40c3Y5pYuG
BHhHBLChqVyXv8cho3QjtdCS7L7jia1w9N+Fqq/EzNsIwQ95MG94hd5xffTAKnmkbP1MUL+0VA3S
F1U0QfJa+vRyjFJPAE4pzO5VH8E4NJgFf5Sj2+RwRUvvbyy/OEW2tnDeDg1wDgXuILtGQgGljNDA
A5SmScfCf7IAJM5MwHlCMtbRZB2pUpP689Sjo/aVMR8q63udG0QJpbVWedVruuQR7sZ704GWCKR3
ORyZmMWjP/oyBZ23y9SqsZMkWXkk8o0oIg4MrIOnUos3uyqtuZqh4WK2q7x4g5e1Fv3nFMhjNhoC
WPc1KW0li0t022AyI6IjNdUzj7J40kfQmcGvxbKdIUHJvX5foeGZQJp3s8DGumgJDAQuW2lsJV15
kX0gV9a9olfgwrpblOVKnsnSTn9sUtBjw9+G65yHHdH1YTuP1oyaCYuAqCOi/Duu65NzzUyLvtOs
or53VJwRRQWx+afrLZxJxnBz+dbE5FSLnBL5bocm6lxCElWyu+hWV82DKHo3gggOUmjsAFSTWYxK
r/WqYPBnPuE8ln//hMmZl3uyo5Ai1vcleoLmDk3J8XmAN3cUOjemZEvAYmHs/P+wCaa9nxyHktGB
qSlYln5rPYSIeVbqTEF+bgonIUHoTUAhDS1wZb1p0bUExDBzQs00MaUMIC0e6J7H+IkuUrgPujFz
OZpbI9MTMBn8QXF8GhjUVYHajLBSbf3JfTb2oi3OymDNdWeS/3KOxb0qMmJpi3jAkNl+uru+4uS5
JiZHkZhKbhqM0WiN3/tRAfIaPKJjWL+Kq+pzfAoDvkYsAXnCfQkHG8o/u2jv7SM8qbfXv+WskDtZ
gv++9WSP81ZsGGE1djdr78Ss3mcyZgfevRjEq9R/GbT7rDSefQfDMTB5lvvaazOfMLP/5EmUCZ22
cVAWru/d9E+Hr0kxfKD++Wi44cwp8C9efU9Uvu30fxX8k772dV8DmqAlRPDVlaI/8vCImg/KCSm+
I3Yerd13WPtPc8rmF+5x3xuehBgtSmUM0ljBTr8dPtU9YgDYQgm3jrGR9hBPsbyZ1dcZd/a1zk5i
S2OgUKL6dLb5SPD+QjyRo+qHvkFBt2kWkKnpeQdkdl0rN1J2B0FG3M6VqS6khmPHdQUVJRMK6FTl
xjSjGFooH4GWgZ3C+aS6ixMKtAVUL24GW+c6C+gccdVHV8S7eFk89r5dbOa07c5I0/+1zL8+ZLKr
SyEV5Xbc1ePbs7ttgJbjNyNvkO9aW8vkVbnNIQRGUMmNfXRX1/tRH2eeDXt55399xmTnZ6rlAOGv
yUPCcid5zkpzZ7LxuRbG30/WOPln6fj/OlopCwvLicrNZ07McUOer6yvTkw2rCMFdaTpjGVveXd6
9CEb5mPWPlwPTJeX71cjk8QgMyvJs/SKoC90dtD97Itq6zvhTaC9RzCI6l+zhaQziMB0jUx2ae1Y
bV/JNNnAMYtCAw+ffWiYDy2qnmEiweMQdn7/VoLFUGpoMUh6p1l/JwNcN8CgyVJ3VBxrfX0cLtxb
vm+hyT4OhsCxvJCvArhwU8JiVRcgnXb/A3PquSEffz9ZOrj9JX0pMK8j2sVFckyAtdrejseReUQR
ZRGutXtoEkiezfGE/wX5K2tqiiFtmzTOJI9e5vFnbhzU3Fk5sNc6CwFe1+7NGwMsp1Hedjr+WuCr
PBe0uv5Ha7BuFJ+M9sWVj4NZPQpQAUY7qSY6uMYPp3wqHWVuRi4fWP+9NKcoJ5TvMBUYlWTbPRqs
yC5EdnGP2cjSAnGgmctiAT9wVvfhDFoxWZ7WJIT5pMlmhXfa/fhmjuPPAnDF0n+JeWNGRmoXYXEH
AG2WETqGpOnM6ArBe3zpoAYx2e0461RhLkbsCgqc4EmkBRfYEVvhdbawT9f+fyxXOXb0tMXJ1o9w
/QyqUqjugbRaTgwgFoiduRuh4hLaOGoq2K4QzyUHl1b/aauT3e9EkqXLeTruMyRvGhWDLDsVt7g5
QpYelr3dOWhqaL/ycquvFaQuZuVC575gstM1I4kiyIEVE/yfSMLNNTPZ5oMhISOsMqHdutj9B8pz
43q8snD+BbaTcALYyo0Fj/Xq3sFN26UYTX9gFPZjPFnnMqxLp97J5P2rjJy2ZeQheub0yTe1ZRb/
taSZY3Wc/WudmWw+T6t1DF5cOqMBZer/Qimxk/5TGXoeM+fSpouJ6ml3pmmCFflYS45XKoOHPdyT
Rq3aZ+2Oi3C2sjajl9cCZZnN9aPmUlw7bXWSOlQqzlJdQavBUO/7du/x0u2MIvvR7APqTFCZVhYA
+YdyMjjVfTQWBgX/bpCFX1EEDr/JkAJOLH2j+vISTPUqMgdYlAnsIbLDSscborAFeJpZt3MrZ1sP
oCDy7N0b8OvN/WcZt7q8C2ZSnsvry9B0mRqspU7VPKIuqmTf81hfKRxj2Au+n88cK3NNTEY/Dt3O
agxWmFEi39WhwFwW/8smJqFcEbWBF/qgvs8CEUj7kxU7M+N09jL+X7H7a6AmsTu2cr1xNZ99EqEL
F7yGqOtF0K/ENkef38NLAfoebEc1EG0vBW46fIgSzgfBg2vi46zfpN5vt7uPMEmIy5mU8vL6/vq2
SYRXggbyWDPuYVgpBraH9REVIwjXc/XeixUL8oP/Xi6TSG6pQlSJJqMQ7CBVrYYtwPAVYBWUTefv
FMo4bd9iE/KhMkVX9C9EyptTxzdlMMJI7Lz+yBXnIenlapEZ5k9JELm2x0D1a8jJhm/sayO8HYz4
0HnWX89TBahnjreOM4T+OzBL1BNHD6RYwmhUQA/PkJAF8KVnT4J13eafha+8pWV1a8jYwoaOiRzn
gOQlYDZZeFdSSrx4PfuI4iuIXDZJYnddOrOA/71NT7sKE1FBu0jRLNBODMVpnFe6Rm38Lsan0rsN
S7xwYDcPggFIwC3eIqXddL1/LLv20y3kteIU63QUuPcA0bTyqM23wgrF1HNbc+BQS4pdIPhaScFL
PcgP2Myk3Q8p+uwF0DPivU/JlpI25EwBRn24tIAMQ1t+aJSA5CdbtqF+6BTt7/UofBYHmE2NZAth
LT5AnZaqTVNKnURusmNV7R1inYKh+/UWzi8635uYnsxCZMl9l/bZUdiq+8Z4LIt70CuIJOK+tcpt
GZLlwjQ+BfE45vpzElhn23DS+uRBSyqRqUASJjsGvnA/1J8ZTrIOvG9q6Nf7eWlfnIzkv116slgy
BMlU3Wmzo9v6S6F7TUMR5sbMo8dcI5OwLRkog7gS09X6iFgoaAkZD1Krbq935Sxnm4zZ+BUnXcFL
AhSDT1eC4CXR86XY/irUF1H4KUc1KhX1YlSguN7k+WvOpM1xHk/aVJCZK+uMNtv9sBasXSIcU3Hl
S7skA4bgcCtswLrdDuoztAETbw3XnsdZj5HybMN/7YZ/S/nkI+JGTw3DYLE4KkoAibPK1U9N39Rd
voYHGgh/rnf6H6LiWnuTyN3CO7Iiun1En2LtVxlyNz3YvQTdUDXTb/zAhzhrPjQ5fqiOlyMhq9bx
gsejTTMU67ALHhs1XXlI0bqhc2slMKAy2YQvrj5bjRxhN/QpFMXOE/ONK6Z7FFQhyUH+cgJw676b
bfsICTgYcL7moNjbob8q7TCg21SluPKaX16COx6Er7L9W1XyDPTj/Io5mfLJ1cDSC0tsqi47ajwx
dxnqLBjxFQC1hMSWm3gbRribdRiZZfixKsshfEA0YONZ95KnYWrX7K/Pxsyqn74sKD13FWR6MyDv
kNZDgJzwNvUeGWWelyt33fT5tnaz1fVWz8vz/0bBUk1JEzWJ5fV94fMU3ygRUg5H3geRX+3xroNk
hMsNsn2LitRbzA1bC7FKeWmL+s3T9XWuY4ql91g29+1bgm1vZ1S3uYIWv9fsXZUn10hJkpdcDlYB
BnaCIcyya86uW5OvnqzcqAx1p+JYOno3/qO/HajeAKL8iwAEV9U5vaYzsLuoi5akoOelW7Kuc+p9
H6McTW8Nafz46HvDKvedVVyIN57WwkRLD1JUrDjk7Fbo7hIXcq9nuc9SkP/pDfOX4YUbv4qOks+1
osTs13Iie1CDTQndOxac20YZFZNV8LpKAzeRJ1YWoKTNrC3lwnhZkqHBl9ZMXbX0yTGkmEpsdUrB
GVfiQwSJA6+Zxn2Ks6e2dfcukGHBi/alL90HrL4qUX4akoAmuYijt9dA1K8R78kr5DQUt/sROLxJ
Ce229ZI7sW8/JC/lqV8Wb2t1eFUKpCAQScaw1j3oVv1iuD00oNq6kRVvJsk9r3QzM4qiI4aMkNY5
y8rIhqESGq09xrF7U0prTYCvWB5r0bRj/bNI97n5WyOCRKM8eluhO4AAC1TD0IjWRmjtBdQDFfmm
9Nnj6Kf0evZgFfeVOp8kj/toEmu/felkxSaR2ggy+l1HR653rKPfknqTYRmwaMLyOamSN6lJ3tys
BHUM3ZXC9lPsQsH2TOe37OvbwAo+u8JAB74YMA6rMIZGef6v2MQvloylsIGyeSHdoWe+TdBvEA18
9xA+WOJMt9WN9+SmRFgn9OpFbVTb2mNqXXFdgphQVfQ+uL5owu9Qx7457lcRdvFU660K2LFdd7jm
bR0ejczoUQOMXRX7xnkbnI3ZPIV42ImAuNWELOrvyHgV5WfR8baumWNto76kGHybQE8CHMUTzVw5
sP2qSN3jfR0BBC9AfgYfaQdAvEU+f5Ak9MfQ6fTz1wJ5EF3Lbqse80hF+YGUArIzYrAzUX8Yxa//
aEGErLrKcka3CkN6WXuNxA+zVdd+fmRFOz0S+SVFStqMwdyYQo/k2L0a3ug9nGSRFwPe4HAlT3tb
9/2dVD2I2n0QybCag0UaxnZtvipA6IKuxakQy2gF53jh4HrOMiSF8xPAvNHRSe67/jnUgidLrPFy
F96vR+gz2oCow0/gTQnQEV7FZ0xCJzBQx64S6dgVwd3AXYfx7DBoS4J8HeVHr0aspfqRKv0oLbbq
qVrnOOyRvnvWb3CbCwfNiypwbyX5RcaB19TXBVIDaeauNWqcvgpdu6meMIOUVWp/pfhiOe2DjnC4
BAc5C22u57ycvTv1u+8ehf4jRHzNNDIMaP8W9Tp3qIzKeKWjcACP5OCU5QHxjweV8rXm6BtTjp9b
r1YWetZVM1nbeTr6fWQme6qvtDLqRh+7og0PMcIcZQIApZmRtpxrZZInpFrNvcmUgqOLWo3io3vl
BJvC/0+xC99neUpkTIE6eRwtAdnI7w6fh6iYK4jI54fAt+GaHgKdKA6965vBkaKv3cTrMto4CGWA
27mBI+HtMP32wdu2ayq/7hEmNWoCmJhp1PejmZkbZ+Z7NPz+KeOnnmS6gsilTKzh6cfNr5ix7HNx
l5fhMcu9TRd+ONVMqnsefb+3N7m4BHVdN60hB8e20W2hHdactuvBfXC8wJasfKZ356nc99bGFXXS
u0ApWq3mtnt0EeJIIgOZKEPfJRU8KgRfyHWNQcc7D7r79VBxfpv+3u7kEuO5rYTWnsFKLXmhK4VD
mLkzridngp2TaKRP8sWwTBt8T1y4KL12bKv8iBWzVpcLp/5tVTisIhYYozamGAWpcrZGLGXbi/A1
8uBZ90GAUCJrpH6VBfXueufnBn0SDARD74S0jqVjtNPWiO/+o4vNG7dfuDQxyKaFyrGkmSaJx/fJ
9fR+0HtPFkk5kMR0sCnVs2bf1cqj4ONNKaQ5ZgSthQ+YkuRbK/EwuGiSdmH0prPUKsx/EMfCkVTx
UMv4I+kYQUSfjVO+he4tZCdbKnZdfiMjbZBzUhfJT/nf9asnpVFM7xM9NDTmUuvd1A8x4mcWZqxm
HX72iX5oo+FRqtv7zAzeZb9cXx/gC6W3cXlphg7gUVGpzXzvORVAVejVVDr22GBEfbIfrcib1L+P
EveQx/fFWD8bdeKk1z4/WsmwLJtbyaAcmJV2U7/5UXvMFeVGVJ/0Ua0hfWpK1D+sbKFYMLUjMnjE
mfFQJM6aQrbSdXTuKyQCEYRYYn9cLc2+edOdOajM5QD/1a9JMEKcvcqgF0lH30AmJn9p0Mvsrffr
o3d5b341Mlk2eR4kqZ5ziqc9wv0eTslNNPNsc3kHfDUxCXLk90maFeyAFjnAVt+jOGWwRIXhd9zs
y2ivWs/X+3ThCv19RUwCHe4qgTY0jNyoQ43zenVbw6OG24QGHU63B5IyNOtWwVKeKURdHs3/zonU
cShOIizaWkFR6npwRCRRrXdpOMdFv7wm/ruBKeYdIlErpANnpeQghWa6Enme+9k26swQzhxM2mRP
iXrniL5AOz0GxRp6Zr5/CFrTzmJxZzmafX3CzlwCJtFbmyx1J0h7L4nF4FgPwUZx1E3MbUJOqq2u
xzdajRhs2R6MlKS3dOsEX9PoUahM8r/C89ZWrWxS/WdAmA8Q0LdQrYm19A7uE6yWfFuoXGXT2kPJ
NwsBnSFPjkD+EjLrZgDvWsTiHyNJV3LizRy35y8Q33OnaUiGcEtVu9NFVH/WMqULQ7Oo7/u23ztL
EX9r7BS3gfjRexUXU9lFCHaujHKOLJx8wrhgTxakqUchRQ+ORdW8o1bwbELGCHVgjbEe2m0Bszi6
T/on9KQy/8YJHbC9zdwwjCHkSlKlTXaj4Tim6ZYG1HD1b4I8lUq2YSAexAURr6gHA2y8YWx8R1ta
2U0o3nu6uLq+vuZW8yQBSQLJxCyEhFyNDGSM8LNC5c7rjJsgkdZdW880d3nUT87iyag3oV7XURRK
R3VT7bxqORxG5SK7WeGhtFE+WYrWTNVw/ItnY3zS4mSMc73HDTmLgO6X7xVPTYM0cw8Yh+haA5Mh
zJ1cTOKKBnSEbwvAP5AcFkY9Uq3mEO/jt15rapLKVTyAB9rYlyot/0gZbDvPKBZWt7u+KC6fEidj
NsnM2rRV/EpnlsS90B3UJQza7SiS0v+gDuGEa3GdrxGyts255XgORR135UnLk2NC6/pSRu6cHiKL
PWCupQIRlHiV1H9V1p2TvPsG6FAgqmijqsaodZvfCMpM0NUv7suvr5he7bqw7CVh/AoVkbMgEgHS
bYLCXAfmk9rmx7q60ZKtmCX3SflmKqPTc7MPkuipc7pjUiloyL2Krn+o0VgrdeSxam5sRn5oSlR1
BmpbiEKWXsp/G6WusLvCNU/k3G8DvIFkxH9T0S64e6DK2TioCBZYuAn1CoLBrRu02KpBU/eFNxHp
UV9I1YXQ1T8jGZ3pzvgIiGBerA44hOWYl0TOi688QjRHIbwYPjtQxXVqIHrnvzaetNKzhLKEnP5q
OdB4jLqVO0RKZ1bThdEElyAayBurqHZPH4DTJBx6NHHFI7Rs/PswUgsoEXkSMnndVqoRRO0OEqDf
wNwm5U8FPhBauDPfcOH6evoNU/3+sg7rFNNHvqHeqzoK0KiWOSHC7pncE+BxeYw+JPzkuNEayocz
vA4Wgq1GeKgdl6T4T9K/te3fmY+6EJpkaruypErAjMXpW2piOIOfi5V4V9niErtBC3flVbyp1/WN
7h4CnKLmoYyXIvBpo9PX1VLQ3Uw1/jWK88uwau9Gv6p6jRaRtBQpuM6KEfH4fR63vrU5yZmEpmsj
uSjFOxlliqj9ofg8+Qu3QfuQyrs4Qw8SMWegnEO9aTnzrLBbxc5w6ERr3daYVyJMWTi/s+boFK+t
9qsyNi6RvBpqH0vN+EemB7eCJSHpGa+bDGVgyxTwldOHcqMjRbXRUJzaeurgLqOusQ61mv0ASKss
TAXDHUOPknUl6sdmcHKw34bw6jhNszdTU74VQtNa8Pj+USkuSIPqN/iGe7HWXhW92SDvj8x9wmbM
4ye1cbaAfJ41H2GJfjDXCY6XsFnWrif8rL1g7ZbVPi8+AgONjtCx41q+Q48HKfFyGQ77ShrFZfFa
CF8bxDGQKqHeW1AJ5FmxfxsFf+MU3I2grHTMAYv2bw5KAEG0Vx7Hc54fnUfJMdfkv2tt+GiMV2YZ
owdEPIFoGU27G2VEqiKwBx05a6rYthLKiBz4uCq6T2E8bElq7zK9/tno2sJDhT4Ug4UoVVtX414O
gEJNblu/vumNpZInvxtFMxYq0pi8LtS7CHPQPuuShdvw6JmIoe1g2Omb0VLN1JtEb9axRn6K6obr
yw9anEO3k7dRbLzpjbHLWmfv+5rt0xpWKf1C09+ssFzlYX1ThegWkouVWlItfEVCRtK4MStej1Bm
NbSNPOpVFs1d4mPT2UaYLKpZtsob7dWMuGEYifcoeRL1v9ceYUUNFRcv9pnkbjuzlcc0fHIyyzqv
+Zooje8b00e5Ph1S7OlbtnKe3tQ5Md3t1onYrNJgFJU8eunwuwgOkvtMvd3S3q43fyGL+9b65LxO
9W6gxkvrgOsprcq7QX8Q/L9epP0yU2nmdLyUvH9rbXJGi6qrwb2jNZA3Ho/HvnxIh0dtsHBqlJ81
1JMbUV8mqEPE/efL/6qn04c9Je/lxKppO6nAhyqoWYV/qtRaqrjGetHMsF5AooAr/prVaf3EbbLC
bypaM2LrrsbDwwjfjSJdDkiWptpthB1weRQwPLUQcvDRVW/8m657UfxsSTkRJ4fN9d5fAD18/6DJ
bVCoea8UBj6oD5+g7NxKaNyKoUEdH0MA93eFyjQyuQgB1ctRNtTN02UG5NRUf8QacvfhPuYVKLDQ
8Jn7sgtZ8LehGo+Ak+uU6LYm4lJ8maJr7wkpooaxy4AyOX6g+Q9FUO/z6Icbq0vB7G3DeUzTyvb9
eqEo7kKMkrnzfjxRruzHqcEULJYyTMYd4QnS7zB7LCpsVCIqdNrObPWNNzSHAUVn7bGOZu4bF3L0
bwMxuW94sWQFyjgQgx7ufNVZJ4NMdExnmrk43l+5wxQ9ZIRBm8KJEzGkNv5W1MiRuN01xWvivF5f
c3MNTSfWCwsOORr6Z5A9jLZS1RJPK5hacxp1lyPLSafGhOlkEZlOg6evXIh3OETyXIc7nGlLPH9T
ntLXPfL0c8tkxAGcLZOTBieTVYolp09ci3eFxHOniD/lc5bLh0iiPI6dtdfvSgFVn/frQ3rhcZ9t
fNLsOOYn/VREX/TannxIVHBAMJEH6rFajsOt7D4CPl50QriwjAckvALol7X54Yi20yUbCcZ6kfo7
qyBLzDeqcNd7N5l4yGssW5O31nwzEndTGFS5h2OUaku9eEeidYHrPJrW7fp6N2ZTyfFYOumGrCWF
nwikkuJe8VFIwFBkMSq6K5iM4tSDAsg8C2G20clZJ+oGkaZpxDs/zm/Q3LNL95for2r3VkjIHEM7
79A2dBJejt80+YcHAuJ6ty9AGL7P3uT8c9Us1uNx9kJKahhM7GDp2dZj2e2V+l7A21RaYn6F1DYy
sVC0kL8ScGNezJGSzmH4+rfvmOKPBDkR6m68PpQrOqkmK0ulgrRFHHtVr7sYEOymwQoJBN4swOZi
kPtawFPOs+P0blIYTIJD8hzUwVYVOiwg4mFmic3ckP49kJ6ssBwkklN2DLUGbqnLH6gVzpzxly6G
J1vx32SftGChBIawPeFNU4obx8WUEWebUv5sFBlAyq+6+7i+eoxxdVwJOVNGs9djMdWM9y/V6dct
yZJO2TYPf4jKuha010KpEIWHNobomCGYNjpm2NKE8dqTn6X62THA7ZQ85afanjcCHcKustHlZ0F+
aAIwEEmIdU686ir8MFrDTgeuKBomB9lA7vKhgu0pnlMQ5Vl6JGF/gw9YeR/YTC18lPKDofzMO7vE
ET2y6tuaOoPYAlPGN8LAP+oQ9R+6VtxolbAznU+5V1eZp69j6dn1Qf19WpDbMPvB9aLAUGl0niLV
bquFGyDEHtVPvvpiRtHRlWH5pqbdZmyLAnOqwPylGs9pVx7kuD5YljuzYeeOlSmFu/WoZ8EcIcrb
+IHzZI651Xu4o8K9KQ/CTDnwcoA6SRonwd3HnooXR1ZUnQxvfYHrSERevhKsh0SsFqrMVhWNo1Tf
yCM0ExeiKpj7hItr7OQTJoFZNQLF8FU+Ie1++pX4R0i7u8J6Uqy9hCJBZ3z62dbtBJxgPmSc12IX
QZ5tWT0Z4GXdAdMqYWvJc/ydizHj5KMmgbvXNLVslXGntdYLr6RWIf2cZetfDoonrUyCs9kPcVzo
wB9DQf8Lgu5Y18pa5lUjxOvEhOu9CCv11k205wGbCGSw8lZYxiFM96ZfGWEyd1kah/psu399z5Q5
6rSg+8UxERV4U5d5ZbGGcJnr6aOXhAtJsFah5N00/FvdWUB2swXvjp9Soy1zNCT1Zjs4DS6Pm+tB
6N/RcO2rJgWZQIjEKAuI3/0eI6TYHs0020fLWuMp8KbaqMm8Sq9yuEQlZ0uSPk+ivBh2T4ZF/p46
WH6Sq3rJsASK+K6z5hSvTRZOu27Tz9F/QZ15fpybhkkWW8VuG1VjFuuF9S2Q+IXJrU2T3J3Q6Bu3
ncFcXFzq6O+C3ZQlTT0LOL4YObpKWhn1bzkW5P3PLH28PoUXT8aTJiZRpqrVSIzHJroUW7D4ycI+
9HoLl/OckyYmUaQc8i4rxqMxS+S1K2a2Ge/wstnUYbEs5OjVV7NtLPxCOHeRmOaTn+B/E+0Kx104
JtajFY5HeC4Z1XsgPMkWKN/2IA9PcTsb3y+Gu5MPnUSWnEKc04bjWKxhprZHPJVRGe2W2QKeWi39
uzuYq35pfLCk3Vl32EuPFghKfU33JOZ4rS8mGP2RiOXWg18dPPeXUmGPWd5GJMV6l+HnFb/IiJOY
T0J+r0r9xmqk7fXpGif8bEt/fYQygTxbYN3kVmJLZ2W8Fdrg3sHEfMgR4TXnFG/GzXKtqUn0aMu2
9Mrx1jQy8bF+Xcrmylv7S3bxUk4WSbqco5zOzPC/C9VJlobRbBklcc6GKt5NNJa6INg2MkFSUSnl
32NntsT9ai5Kzg3pJGhkqSWPSpC02klvXYMVWPNsUbn04qOo5WBaqdAq2r2kr63qkLmYATUY/ILG
1xJnUSNsYSbGyglVyjN3eX4roXGHots2MvT3IPQOdZ8cFDWevdRejHUnK2FyizYEqy1zj88ulKW5
qe/IzJHvgY6/yVZasUCgWPsFshbo/Wb+ZnD5ALZ465GMUYJ4KmSneEFbaBqtt8vasD3jA7+rURZU
gJMfhjeN+xBU62Iz7319OfE6aXnSb8v3JEd22YZ4qP6AHq+ty83IMsA/EwEzZI7nmGoXD7GTBifV
A1OqG8kPaNAKkodCl5aR+YCpui1rqe2qFSZ/s6j0i3WtkyYnYb+t8b+2xopkTKVvWDe7UQYD/Aaw
b3UZr/+/craT5iZHQFfhTyCPPZRVHiWiH0ghL1tkcq+HrkvvzQTQrzUzCeBamqZGYbFmRpwrN1i7
yuxhsGE8LLGVXKQQyDb6CmRz+jbT8uVj9KvlSeiWer/X8zE9k7JmmabttpAfMsGBvv0nLfahX/7x
og2kXMQCM5CCz075ELnaauYrxmznPKD+368wxUnsDjUzF4axog4cdCXxOpFof4Ja2gky5qiEHsxA
22bYjZrPkZdvPNmfOTzU60v5TLpfciCQ4/BN+VZZaWZspzEGv8FPZM8PZZEsjAjJQBUF83DZq/Wh
aCoefm7qfi2JeOl9mngGDvnBQhVbDLRF4eNf0xS2jJxiB64ssORVKER2R+k3b9FQkR7C/DGAFaDL
/UI2m5e8uxEhgviYTXbIllbYkqdRhjcphp90PFKT5cjG1G5yAJuWW+2LqNjoJBwzE3H5ZPuaiHGi
Ts4ZzdVxKEwZhqHJ1zCJt6n73tWx3dNBF0rtyE9pcX1sV66I8QgchgDy5vWPuL4kTXFy6hg423YB
RYk7KJUbxZCgYygP15s4l+LEBkSRJGxAgIBqpjYNI5oQVL5QlUdIgD/qTbBGxH6T7/qn/0HB7nxx
f29rEkOkiNNIa1LxWK0bW1zx2Pom77CnX0cr4X7O4ed8HX9vbBJJilBriiynMWO475UnV9qnxZ2u
4GBo8c7Pdro+kOcZwvfmJuEjriFuUfCX71IeFULjzi8EtOEz+K5zVcfzVfGtpSkkpRFDPQvHGcNF
dkuE0IW5KDTXwiSr0z00pQRFKI+iYjzntfoYNTNw1/Nr0fc+THaXkjmx5eeZeDSNQ1i/Y+Je+a/X
J+TCzfZ7G5Pd40mqHDgAaI7FR/8Y9sz7Qlrr4Myag39bCwt344AztziuF9jCrpPNXFl2bhjH309C
SGL4ZSzKDKMhqWsHv2aLBPV6Jy9kOt87OUk8KshYAbzD4VjZjV3fBR+BParltTZGhU/zmJHLq1wd
GZyKiU7wZExjRelD2UxKrGMeO31jmLrdy/dOZ81Evsub96udydC5ZWLytEs7qorwf1YxfJgVlfDZ
dNOWTShwbT9z9CpzfZsMJeDLfMhKX4Rik+0oRt416zYmdSxsc0MNdT0KrYprZcUrFPWyeGHcYZkk
rzkS3pKXcK2usxW2QhnZtLh9/c+vPeM8fw3I+PEna0kQuhaXxKI8hjA0cxxePJAa4ELWuRkgY02e
NNxXSFlcX17nsoj/ToevZicRGw3mrFEdF3RuKcFcRImwitdOGu8s8KleJi0CQhwlxkVQgknRqn1f
YfscLiFCSfEuTl30KxNY2Xhdd7248ABKO+bz9Y+8HEu+vnES6MFEl7UrO2wzt30Bp3+n1j/8YU5Y
5/+x076amQR4Ly07CfpgyfJobB9rg3W8aRb/nNuqO+Bas+pi49h+TwVPpxwp8O9TXlpDIwQSDfpK
sIl6beFa+R3qIXeOZ9wnuJz/b4ZRFidBv4gaQRektIQY9LsZbtzcsmNVmtlkFwok3zs1CfyCmwpJ
I9BK8WNUhvOWgY1W1OjHNaxku0C8eFYX7vyi9L3JSczigapFuzgvj24t3AEkVcQevbRggVLSQhHu
ohp3WiJMhd4wxpYzBfgxUF2bxPH3k30rmqJWBzjDH5sAH+/q4EbFXAY3fv+1JiZxK7N6Dxla4la7
JBk9RPZ4w/7gJrg0t+J2bjivR2acsL53qC1MpcUNi9HEdFdBNFxu8bnaV/2t0x8rLGqur8oLRYTv
szeJQGacuGmjsGDwt8W7BJWxUcaQKyH8qdqub9J3/33eK/z6WSCLk5iiG0Us+zmtCum76rmLJOFp
wPwTiXM47rmGJlGltcxYrmUmr+l5jlKpmqW3NYg9tZopRF9AMH0byP9D2nVtR44ryS/iOTQgQb7S
lJMp+Zb0gtOSuulA7/n1G9TdvaqGOIXZmWfpVBJAIpBIZEaI1Z7o8uiHljgLfuHp62d/jPwlX2C7
3UP8QDZJsDBBVoEsbyDb8SLjnWUwnvAJO6CBdlm59FNmrdvp+pZBT2wy3oti9ji7qNQEyZPOK8YM
hUsfDR4/JZ4k2SdinUzeIKioi2Y5J/zuyfIqz75Bh8Xo9T9Dj+z+RhpKsvk/j5STzd+PsWl3JQLA
KW8utOQwZgQKQx9gobXDx5jMfqnVoBKD7Gi0tQfk45R5Vyvd/b8cuIBBU6HaBTWWFWjay7bm3sAm
P4YoGFcdP9cTF7J0Zp8GoU2DpVJUXzpN5vj5/GfIJkOAqbrtIckNJd+jVhg3LFFu7OjlvAXJXvrM
LZ1M96CiYIZOAHol26R4zy5QTJ5uMfTNv7MjQJLF+tKaWIkLGG+2jRoGuqW5+ZCi8GqUPFbJhiTg
UKt0ZhOD6vY4qtWeFGA6b8D7Xdq7VCoLKgH2z4LDk9kztdIAKTC8xCzNvYonSbRuXs32cxc/zXCO
As2d56dx5TH+D0QSq1b0rKlHCN+oR7DUQp8dj0TdoxKisDrEc+iLauM8Rg6qQyWjWT/ZjQQQV/0R
QjAa0h4gaBPjnbK3GiiMRe0xN9GPMYX7vspkkLOEaN+O5hMbQrRTKUSDlAZsVNwEUf1FhJaRPkTh
XOZ4VvkzzKfrTH/LKsX7J1N7YnjBwpPFVJqhqq0YftME7aX6E2Ugu26j3Gpe/ypP9K8G4CfGBHwp
jSTXzR6jTOgMdjF+GJWbcdifH5JsuQT4yLNuCtkII6OiXFn1eJjw2nnexHou7GQgy248mTWzQudd
pYTtsQbJfF/abtlcEAP0MlPlOxCMgELMXMZ76MbfMN34J1v9xLiAKmAyGamawzgKaHdxdRXRyGtH
YxP3pWycqyfhiSkBVbJYJVBOxVyS7fBE4Buta7l90Oz/Hu/j+i3yxJ4Q5Bh8btJkxtCWCFVxSZCh
4QcVQR5o4l6MyzhgPoRogyHboHCPB+oP5ikSzF55wgbYfH2DGP4klTmYZYRvWFSjyZN6xaMtR3oO
Spjpwj+1Q4mDq26s3G16XOH1yO1Hl0OXUnaTX8XZkw8R71lJk9UZwYcY5VUSKRCH3YXN7yKMQEfZ
Q5RUxmK48qTy58gFEJoisJMkDrCAbGcdJdgev8nQW7TcXZFPuda80vGSC7CMBue3k2ygAgaBT0qL
4z5DysLO/dLRthZqWe26D0KWegyXvbyRWJRt4M9Y9GQDK1B018rlyrw4GnkyoNdNoF6PWrqtNK6V
DU8AJGe21JAOnw5F3y3bw6tq6GXb2KO3aeYxN0NiJAg3houL+0aWWlzNDZw4kYBUZIjLkaA1BiV0
ZkBR/l+bOzSzBUmoQZQWtZ7nl1JmTsAmvQd3REs4zCnGvrVtf+G2mxOwBOoflRVK9qoE6j9pTE5W
kTqOE5EB8KTZ9S5rmi2RsVQu03PmXBZjHW4z8FlMWDsHAbhF74p601Xzgfey/OziBGcMiSFOHJGw
ZOhdP7ZWsrPVDF2q1oUNGb7z67MA6DkzAqbEVVyj7x9mojq9ULJHoj7Nc7jXxlstAwsQxI3j8dd5
k7KRCahCo7HQzQ6oohThFaVXMYpma3BvnbcicQWxJjfJuzC3BljR0FIzRffcHCWhksQVxCJcklOQ
eizOVnPlXjOuOKodjVH3+lh2AZVZWmb0xK2tuZ4LYwkGQVdya6aLSshNOiRBKvPu9cD6Cx1E+aBK
aXUNbYrLWYfLtR7EB8svLsEstnAsyuM/CRLqAjpYUzVEYYJFaiLFm8A53DTsgoPWq9ShGD5Tf9Ri
STT4eVyf8/jlm04ms7GTJNGXt5XIcDbEvixwk2dJ6HJF3RPwJWg3pXFldf/S6YVAJuzzyshqTGzs
NNdRvUE76aGXtfBpshNbLODiVdMQs0zw/jbjHlaX0TG0rSe1gForms45rg+F5RnGTk+6GKlMYBhU
59jGRKWJz0IS+1EZZwf0JhBouyuKV4WgncudYvKiXIu9vp4sP87sG3UEnwTYRFQvgpSF244ZslxK
Ahl4KzYueWZfZyWa0otGPehms5mGYwdKXdWY3BTF53WJGgRUtTlt7eVOGkRzvnSq+lp4R5HrN8AR
a443Zmi7IyhGwwtlCqmbJpuhRP+sjsd+thDZBRHrDhAePFhIOfgd09EnwcCVqDRjsiV6eUHp+Db2
R8suN3OxrYvHOduNVftAIRalKbZXovSqIrux1VybvSTVDP6hFD0QGezG760V/8rzOxt9vkoU5FPr
6tNbHxdXkQMiZwRbtlOabp466IttXssBfPM6K32rVmANnegd0RIvWwrp4xIhq43efrer8IyRz+0v
LZqvS15vdIImHVRFEo1taA27kJYHy3D0lLQE5e+gc+RTn7mqrdyy/AgmMyVVVZcostqNdYQBr5UO
vWxq2cJGnFuUk4dLXN+CJjTSOPrcIGY1IdWWyZLOC7x/23/gUwX3LK7PYLf9c/+1eq/3BToyjsme
PpOg2OJC67L30Ps7xPHrby8n1pZj4mS3E+iSVmC6Xa6zALTsTnPDQLtTXtHKwN3Cn3bZP0nbnxgU
sDqlUEDnICQ92iW/QjP0vjLezp9s64ntExPLYp6Maa6aGUEIFqtHiYvapLe8Tu6rVr2MkQ1JqXHQ
5vowcZA+OPV9lw1XGtkTq7qoGwZWy+Lh/Oesus7J1wiuo2YKSnsLDHhsjGc7u3OG3dy84V1N0qy4
/M45vxFwm9R2qsXtYiecbwjfVyM25/QBJUM/Bhvl+UGt556/DsJPSqWTOR7NriBht2wIx7WyoIcm
j8d93H08bm5oFkw+38kf7iRBi1iiWugdo3yJxibdutJqfmVDp+f8yCRHrihg27agZbOXuFLj6i6M
9sx4r7ugcvimHvDyo4aSKEl6JAk7sIrqBrwe2O/A9w3/APWK/VRdKd5S6htdhDdIKFd+LL3nrLrl
yQIK+3AcmgzeAndJjG7HQlDgJr8rpu8yTRadrZAj/nFN/iwPOPGVuGvTkJgY4fI+0lzbv0AoN1/C
aXaVH6l7fZO+p77jd17TShv4ZB4j7L5MN4e0XJJb5gSSiR4nGZEETDKHEfZdWnCdJUaGiWweWl7v
SuUaJH/gAavcbL6Y62xz3kGXhfm2z/X/HkWWgG4KyqVJVmBEfQOJQhPkZNrVKOt8/otA98uKMG8a
t8ZxjhGPEYQKB3PznxJYBcXUHuJqtLFtz49q/SA6GZYwjXlKmmSu7fnY6xHKze9o8URBuQ+SkL7g
3pyA+CIE5QLzDPDp08oMOnWSbH3pNwhBaGPF1OqXBBJopNFStokPkHM7gLZv85/wXpZAWned/06y
SJiDuoecNKhGOGYRognLT1MVZR96ENaPvCw3aMwMJLO8Glx8zTIVrrNwnRzUDnAesu2Gn0vzd+a1
bj9ArGU7MTc9Std1fQN+jXH5opPNzxsNzPEpLEJJ9713tnqg7Ryv8dGYCRalZV7l1PSSLSJKNc0Z
9BbqcrmlGelmUq6HESVEmeSV4y9SYl8jE4C7i/WqrutlI24S5P2WXG8b0MOibSYrDZBNogDWZVMw
0i4X3Lzob0qrvzLRvHbeNdbPg6/RCLBStJmJlxzMWU/SY57xK9ZdK+FPXAclu0y2OAKyKHxGUL9k
iDKKur2x8plqHBr2cH44sq0lwInTJ3pFUMt9TKunkgGV7eZQTWhDI+WWTE9ywSfZsATs0Ioy4tGS
C9aG+xkstrSzUDkmmTuJH4jMLGFN7QLcucstOT6q43gVKU/n500yDJGNRaORMek25o1E6L0Hj5oG
GvpKlYmEyQYioEIbUye0OMw4eH0tnXRnRjI1DJkJ4R4Vd2CfjCyYgMjScS7ZpZF8nJ8ryZb5xn8S
j31WjbAwgTU+7N7T8kUDvZQ1/TpvRzaSZc1OINQYug6xLlads+4y1tO9akr54xbgPxNV2ML2z9Hq
FM4hxpIp4159pVCGs+6QIwjp5WANHnh3vDF8LhVZN8Cqv53cjoRtY9v2ZLIZ24Zz43Zqn0KHPDa5
5AFwdQK/jIi5YmbFDoj6YKQtxh0Z0WdfmZJr+4Ja3+bvxIRwsGp2PlvmUoMRd/Urza/KLoyREEnc
YUIsWP7+Bx5xYk3YPsgPV1BEhTWqWBecOLuESK7pknX5lh5GHKSFBkSI9OraJuyQGW8VHSRBn8zI
sm4njp2hJKblSxVPbJY/O5pBUwlNw7ZkafTVs+BktoT9Y9qMwoe1+Tg6+yqtQFoCAhMKRghbd1K/
nIfKm40WXG7lU1akoHKr/UyrLuu+AokiCqRtY9OOAWvaGEmrzDOj2HfAghZZ72ge9/BI74fspgqv
exDs9hwJKxsCQecXfP2+fTIGYX/WpTGSbmkcUHK3C3TP8qBGN17EqEdnkb+8LkNAShISrF8CTowK
R7UdO6VVL5tz3DBt+x+qIBR1pTvVT/34KHvWlA5SOLS1MbbHdElhDJ7qISc4Piy0icsYbRBu7oi0
5HIVwU8GKKBPapallqPV6cg7xydWeJNU+YZwG4yBsnu+BCDEzPPc1lWqLvGBPtsvU3pj9ObPkiR3
ebaQgj6cdxfJuMTsTByG6GPJUDNixqqXqy8xGDKQEfZqEKKet7SilIXL/dcUiimZctahUrGkt1iy
G4KZgVXK3rXThTWB+/AJDX85qmbbnblFmtvo3ubqKdSuHXbd2fvGeTPR1uzKm0YlgC8mccCr0ZJp
KdKZ1OKjUIc3KiuakUCXIUBXOzj1zEdYKDTjWgvfqE1uTOv+/OTKllEArsxIluZXLOMMHXQkbNwx
TT21enF0ujlvSTac5UtOkDilcW45yyqCdPA5w1Wma1+GRjKc9b6hE18R8ISVHEULXbTsb23DTFeb
N/N0r/nOm63uch9c6iB2StHaDY4b4zIxH8YruYi6zDcEkKlUfWJ4kcTKgWez7TsvtCTHmsyCgCqE
JWZtotXyONj9/RD1t5C9OL9cEjAhQgOD1Vq9iR2OnFOkv0N3RxnZZYWmaNofuazba901HBNNSWCN
VsUbActQ9wHB1RbP0fWHOm/RVR+iSWh/fkTrrv5lRYhomjhTKiuHla5wbrX+t6KgBD1Z6Kl/nDf0
F4falyXjT1dnXQVVS4Zoml1l18i1HHo0SdjvNY5QeSZiWervYeGXMQEmqqKqWl0352MRPytJ6haJ
FiCCDyLH2Cr56C+KWXX5+C+HKOBG6eQMXLRwj6XVO9I/kxPZ8+xpnmFfyAt21v39a5ACeDR1lgwo
RccpOrbPLMxvSCFjC1/PkltfNgToCONEVSj7HJK2CYugnC8WXZIR1UDIvIB/wI9xyFBUgZNDcrBk
uZ7VctMT8wJoDFAuakLVRgmv2/v9HsXkONEWOn1ZpucvYqCvgQrgYeptSgnDRhjfFwGqMr9KPmFx
8qnl1hRtPGDgkzwdrSc+v4YnEijxyJyqdqkzIFtk6PU9uFWhSfrZ7RhleGK9SjfSYE+CK45wY5ot
o0h7HQMFXRPGiUClvWzQOsD8yu+M30b1PviFn0kzkjK7AtKMQxoPUQJvDW1jm2jmzmTtR6RL7k9/
cdb9dx3Ffk6TzGaszMaMDgU8bvexnzY/oPpKzYcMNQIhBKFKviNx7KZG9AG1xl+QvwDHZOOrsXmY
aBxUXXxnQxWkyzNvJP0/OvC/Pk8AJkgt6lE6YPZbqw1ay76cuPqoqIbkoJJOgwhFppXiVQl2+g3k
rWLfvFQfIYiSNU+0DRxcpnZsX/ljYIMdwr5Qqutp2VWyytD1XO2JgwsQZaah0c0En5Egxa6TB41d
6vlhGIxtyZ9t/QOyQ14E+o1iej+PxRJsdATcslsdamAFvK3Ow3eLmw9cRqC8QM+ZI8YRoKkvaZlB
caiFvsmHPZvg96O4Q4PGI4mftAj04JT9o3TKl+8IEAWO5sgOU0wm49HrUKqPkSz7IFkvTezQrKFw
UKTLeulZ8l6Pv6GU+eKAyZ3H/Q1TrXvFugltKGTV73koiUTO44Mmdi/QXId2U4/5JKjDcEcDQpJ6
dVS5I7vSnw95NFUAIgLWiBarNx/pYIJ/FgHIDFHP2vEMqwssx5ugJj4iXZE6jpuNKOxl4LFMxm2f
ZEE6O15Fw+C8s1qrvkShDaKrkEvQbGG3Iu2vGqWOrA+adV0EeveTTtFbPOAGEjXmtjQmnEGponsh
jikQXE9uDyoSOr/WEPK1lDe0KPi82tK6gfjm44wNNU/4P8dyCQcAWCTQgIG5lRxIbvq5aVwaBhqn
usi3bFC4Il2mk8rPO8Qt4/CsTJrH5g/egpDfBCVJCjpP4tVFDsnW0iMGC1hIg6H+YfJ7C5yadQce
/uox1ItDDRaKoSpdJ5kvGlDNGMmNrtWXFdrh+rTYOVXt9d1Npt0U/FiZL1QFfVg++3rb78suD1ou
I35YjdhPZlYAIF6rxFBNRJ1VBHXQsvCi7LKKlCDGjKmWIfOtVdg5MSfAjs4odeoM5vpnVGcY0wY8
BujuBGttHejI6k9+hpoCmSS0zH0EKMrUZjChpdkeobf2VnePLJ1voxkdb8fMumsbGQG5bE4FHJrb
kaLxcMnwt8VxhHRDR3+Opn4F2s++353fGutFRV8zKoZIucWpUy5NTcl+QD8VxED/902c3WN2ofl1
E3rtFZWA0SpGnFgVgiTGYzbRpQEoIh+Tyh9GLTsaeDeTslWuot6JIQGMWFei/nGpv1QIf0ED1y0x
npJIIri9Qq2PZNGJFeHu5Ywar6GFhlse2rQG3uzTPPTsFN6JNw0V6MZBeaBsp0bbNaPuW+B9gzSM
06IC1Uy3ZVkFpEYMMZZQ7uq88yu8eMu3c/Tk24SIKLRborQavk2B7I8WPpqKteNziIrP3715rZSG
p2aNxKbEgx0Bb0sSNbiMYtanBvF2qfgVTy6pUV42HOW3P84PUIIJjgBBZa6gDk7BACsG3b7JOJiT
LcEdmbsKsEM4q6NuWV9wjT1a4UNp2D869jOUtlwv7nhusQSkqec6CfUIhsKf5rt9SA/pNr1MLNfw
sr/BxL2eM7ANQwdpF+oTRSm9rBlRrUpZjevfEPQP+SbdQt7+WdkmAdzx4fw6aZ9qsd9Gd2JOcEVt
bCu08aKhnFlOgGJGL4xHt7PwxmBs4wo1r5UBirCDBYnufki9wipca76J+QiSXQdv6pE7Da/JsK3Q
zaqVO1J1noo7cwIprBTau+i/C2gMCXv9egLvWFm+9v0z6syDerpWhg/V1L0kniGBjNabEfzyHXez
5mek4NpSBOYIhR/9jYCOPnwi/WM6QCXxguutD40hPw7vk+I4RbGX6Ved/UO1NlESOOPFaL6O0+TW
6lM6Xmr2niSxNzphQFtI80CU2z7Mhg8Eclv9N0o3vTDMcFAVXl6lHgJBP7bj/RiBuA0Eyt2eQAUu
odQdieZ27HpWWaCWI4qNXwzrsuZHVccnI6c4Iv4dI0h05e12Ritxr4EY9HHGO2160bD7gedBoz10
Ngr7oAE21b1b1MxP62lfxPWOjzHo4FAIZL13gwIuwPLWMEe31HoEnuh+gmz4fKmWIOisb9P+Om6e
mrEHzbjm0dCENkvmccN+Hdva7Tq05fXjFelyRFMvZnNr1xCbJtaB53cDNN1bzIhVe9bwyOqtbt9X
eoj7vr5pzcrr6s41dQrGN+d2aNTcm/WXBFXOdm+7rEjuZqW/aAoQ1YArsvLNqHuhKZjDk3K3tFPa
Ed8PBn7CMUo8FLH6Hl27T8ZsYCDRr/OeuwahJuTHNJvaJrFFeVD4WTq2aP09ZlBaLo2bAYvca7rb
KPO+gNotbx2vA9XQeatroHNqVTgjoThmTyhfAbsQhPMcYHTeXaCOa0fARHLe0hqCnloSDklKsyQf
cXVHyEiDjox+HktOyNUD4WTnCwdCnFqZpS+JGKrWuyLT3dnGyjlTMKg3WS1VGVrO23NAIxwJZpbh
4K9gLgPLXrknYJhFPwtpULvvMndJiUIVUHLmrd/tTsYoHBJxO5mJubAKtfWuv6yPywsfRgtn9/4J
BzYijhNjwkHBc9WxkqWuYR7zhzn6meHiX7Ft1E8uQiu3g6DfeR9ZfvDclApBaYTyus4cMDq0xfpZ
A0qIaG8n2sFEhiFvHlVdFpgu7n3GoEhap8yYzWxJ9rIrbQMuyB3b0QNW05Mv3eJ950wJOy2104jo
i7tErXltQapJnauXUH87P4MyB7GEbQYFY7TKdGAvYNpLrX4Y7YdVvHTxbsxVjyPyHkvulm3uJoPs
GWw9+/rlLtayYU7ewSjIPLpFDuMYgeqnOWgbA13Mlj+bLiS+Bo5Wat2Xl7WvIdiJk1rCeV8VjhUW
yzu7lr80xZ2BDdi2ukfU9/Mzu4pfhqZSYjuq9k1AzSqiZCoKTOxgZQfN7HdZJ1MdXhuKeWJC2G9z
HEGAsu1x2yS/maF6KW7SZoN2VirrzJRZEjaaFttpNtWgSyryi9S5cMpFpPVRK6RUE2tefzKkb0V3
Ud8yMHEvl9jnxjGDsAxzL1Ljaafx5peZo6+dmPukb9ttmhuxZzjZMe3x+KI0+0x5NHCpOb+Ma4fE
6QcJ2zDswSRLQyxjQj+ytEB3+6Ux3kG3teHd9rypTxZ9ccuf2hL2Ilo8KgjfgeqxKvi1lTmgEIoq
fxr066YIQe7TDWDLTR+ZAymc+MYqPyBmDVV6kJDaF3rFg6Y2LxiNAou8N/qNEUXXvDGDOTaCCeGg
UaLsIpURhq4+Z5x+tLCLsyEzCo1ixZaGA8WlF/SN+VC53o9bBjVIT1Yoo68GPtDL1lTbMhxKhGN7
UBKzzbsCz0M0cUO7erWKm2i4bpke9O0tsw5Ot+00sBElr4OOlplgJrpraXPQg4BX69EHpxJ/HqAO
6qReDW5EzkBl4igVJpd9TBT1MMND30BNXiv9kMoSKetb6evzl7+foJ7p2GM+ljkAl5qeAk3H0V7a
7tJNVZcSh1pFWPNkqoTT39SSQQMDM0KOCYxjBO+vuRbkPagiRmSlCr+1vGyWailp63vma4gCWmRm
liihjiE25c0IdgqOViXtpi+3Tn1LFz1M5bFD3orNG8omdGleWBDQ0Q4EJIwFSV/O76p1RPnvx4hx
cq5PnRVB+f2Y8MsixwPb/MD0/Xkb61j/ZUMAiUIlPM8NDDimEHYDJX3EpY09qza+4n0iTGpTkiKa
oCaHIpjYcdWU76py9Ai3nqLEuuHQap4Sz06YF4fk1oZmc2iOz5alHzhaOc8P97MM4RtQfX2LeEXv
WAZVUofPR4t2AbVUzW3zRjmAGevIdRAupsZ1X+clKDahA9OXyBYMRgf1VdwvnUh9qamVuYNegAM7
RyXvGD7EzXCLfvKLXDNvmrzdx+CwcevBbjzGGw/5VShv/JgNKLkOh0iDWlQfH2xd9e1iZw2V3yJr
PyrRvimMwB4e7PqjtBW0O4X3GbcDJ0lvGogEoKAnaIz8RgnBh5pD/WPEnXsefhesw8s21OpzMINC
l3U7QHSqhtylCnK+Gfnw2vBnnrmh2aCLkV/aHUq0aXdJFHrZqdAlHXHZSjLXmMoGBQft1YC6bsjX
6YULqh91g62w58U9iy03s9CZkd8Xxo90btBmTH29aDbnV2fV4Ymtm4SajqF/7s4TgDHssdAmPVXB
CHUHrk2vg7j5IAluFmf77gBfNoTIg7PIDE2ohBwTpETG+U7XH7J6CJoe1PLozOAh+hRvzw9rFTdP
hiX4fzbUNMs5B6igobOO3C5i16UeBozJSooMyQyKJcy1pUxJXkaA6P44dei0NDMvAwF23B9LE93n
HSr1jX6fGRBQ55qrQ2etuEuyn870PiKctMrZncLSJTZC6CRoe/WAEDFxextCFc1rBaXnTn02DIjP
lIWKfvXcNSoNUon5rUKTLTOSjQaCfKQkJDC1dl1CquD/PEMUucMTEkXki1WDvpplQLuDH0okmujw
2mmOWzuZ7Lq0ehCcGBQCmtog0ZC2cMXWHwLN/5Sx+SiRe/bjywRcusshtHH2eCMpO8m76Woa8XSw
QlyCMDKJwgK20670c1xB0TgAvn/TV+Zsy8cfDb8xtTdVu+dj9GCMsjf/1aHbFjLphGqLLtSfx/zU
tEk9NtN87KrWd4bwMnViV9Vvs/K514p/suVPjAkxRZgP0AnJ8XIIbpYgS98r827G++Y/2IAnRoRg
IqyJieWswdE9ge6x2+v17Cqkd01nklhafbowT0wJ8AK6QEWN7AqTV9MHbs8brpP61lbAM9Vo6U8e
4mnUrEBNZJPiPR3IhZlNx7ot96HSG24cNTSI0Qbnwckbv1T1ass0y1M7WWf2KlCcfKeASVFWVKOR
jTNimcklfe7aHMKDo+yet+7LX3bE3sV40rSxH1FUj8NnW26KbeoZWxwsf4+mYNmV38D9xJoQzVgj
JIHiENfKsRo3Y32Vmq9ly7apc0tp6zagccbe8kaq5S5Rb6ZG1qayyopysvxUgA017XIO2mg81lPw
3YdvPPe67likXVDXC2nHq1LjJoTi//MOvh63ngxcgAwQ6FjOGMPD84X+I2CY6sjPPLv19NJFcfV1
BonFJBgu0k0ng8rlt89NupCWwGGuRCrFFkb5/3ZoEOF8UnNTgCR7jvEIIpXCWeWzO51mAaL00ERm
utQRxUXZti2u0vqtSI96b1x3iQnOkBTP1xBAaZVsP6FEwGXl5Fl9+5qw/N0qSsMFkfs9pcSfSOSC
HdfLsvkl1u1Ogm4SKKUCulm0ZZXWYWqcuthUEWTIa2ghqcg9G5pfaI3EDVYD7RMvEHCOl51ldBRe
0Kh7CDC5sSFryFtNup3OvIBvHW90vdWwn5c04sJcOG/RDoEM8D9k7z21JWBUZ/Sj2Wp0PoLuGlKR
oduTX1V4GVfvNPqFF0S3Hj8Gpdu1egeR1Mrt8t96Jqu/kQClmNZhpqINOcVpaIDgaCp/MgOakVQS
IS6zdmYLfSuenkOlnKwGC1fi8WvYoeUJYZsJHXmyi+nvDk915wFjmbpzBgWccvC+zk0N8K+aIF0s
3pLYfiSLqlrL/Sh7TQo8Yzk8OG9U4p62AFKMtUk/crhnx56V+sKWtov+xWnjENuC3qNhiQ0dmlbj
TbGiEwpUjU3l5pserKvNXnVBkCR9oVg27/c5/DIm4F6v6jkYI2DMnvdKHXlpXAVpWLhKnEpgZLWq
BBy51CHoobGpIWzsYSBThaKq6ajQfY0y2FRrt3Udb0P+DBJdnGU0UJ3enWN9l6rGa+Ww+7BPL/r+
NWSNpGR1dRVPvkVAAIvibbEy9OkYsx7JqYu2VSTOuTKxhuaoFA+EGK0qrmLVdKTUWV8dnVhFP1K9
gcZK0E9d0Buy3b2WA/zDlrCIlHV1YqljdVQ06yJk/ca2Iuhm2p7TKZvOZC7qbDc1KzfQ24AOrObS
Ad6U54VkzCuz+sd3CCfa1KW8S0Hkdmw53VT0Rim47JyWmRAOI+QetblN5gqh6QZv9fQZfgT55dSz
gd21P1ziNUhaUvvZQybskj8GJrgur4YxqYaiOppJOWyQjH+FNAiiErzi9cm+pP1Lg80MLq7iQLTh
TRmyS6b48PeNA2dGL0k6gfX/0Wh3lQ2WXOv3xJ9Z9ZzwJ9t+alSmumP3puV3uv0bHJk+btlEZZKp
k82c4PI5CfsxUrA4XTLsRodfQIZHsv4rx8wf0yScdZrSMa4ti+PUttdbv1gU7crq8f8NwKdGiBAe
R3qt8BDsVke1g5q54ngQT/t3FoRzpVTHOqIpLAyoz7Jy8KE2kjFIwIEIh0hnhFobm6DxrnXQaHTd
1ohbv8vBhtrvz49FZkmABjJbKDuLAENh20E0vfLTkh66rtlAE84/b0qy+uLDwKz1ObGX1QeNoN9V
v2cQ7RVsc97I98sJEHURAjVQhGQQ5/MR5yS91kII14zHghxtp0f2/Ja1D3grsFjhWfVDlt6WxZbT
J4nRbyGwYHSZ5ROjs5ZO4K4pybErQQ0QWEjaHItrugFb75W+N6BVXPuLWO3fKcj6toKCbQF7RnMG
glfEOHKIZbUXoLDyIusHm2Uvbd9fKwRDAkC0U9iTSNOMY/w0eeEu32RXoA9gu86HqM4OaiLDLtqe
n9jlJ//AVcGkABhlNE9mW+UEOy1BpdXk64pvO4PboxLSrg51IuNp/X5U/mlRbE1OQfwQayZ3jnaC
IBWlUwNFxSWe4F3w6QZO87ObnUfEd26Fq0fPIC3XzLsyMiQD/wbGwmcIIJbr4zDOJry4wkjNrPab
9ub81H7bjYIFAcRq3RijlObOUWEOijF0F/rsbjVJuqlkVgQgU0mjq02CjcGWfpcudFtUgrSWLML5
flcWRiPAWGegmVAvMwcxcXSje+yp/uAbew8E2Mfg4VNMl2zaLZTCzQfzb7HTfid2E75gmYkTCIgc
ddL7ZcUS42NKdla1yfd0EwfOdXg13kXsxol/0NsRNRMZrpEyGUoJCIi0cqgQmXWFYvxJM4C3sXGV
9sPMrq357bzXyPxSAJtMq8uMxhU5qkPmIsnuDrIuqe+Xb2EiRZiBLmyMFiUDvXC9n+4qkObTALn4
Tbk1JYefbDQCvOgkQwKl+N9dVvZV0KBD4/yESRZG7E6mYVlbvMHC2EAOpESGV4ODxKH/f5fj/Tlr
YtRDlJLruoahlLHtTngBGYhETHNZ2u9YbFOqaoSi+leAJGLWjpPanCBSuIua8Z7V9VXZ8ltD5T6q
dCQAuA4cX9YEeIp1Ci6StDaOVWr5rLwyZqjfpsH5xfmeyP6ctS8rAjxF0P0qp3pcfA2JHpB2ssG1
/bDzG32Tv6WXs6f6ED7EmFHZDG4Taf3ft15a4QME3IqYPjqDHjtHI2t8i0VB3GubvkfXKQohGuWx
7H4V/0Pal/XGrSvd/iICGinpVWMPbnd7TvwixHFCzfP86++SP5ztDt1p3nM2sIFgw0CXSBarijWs
NVWeUSSC5krR/nLmiha01A0JKzcAmlij0h9vTQA2Xt9fkRAuLJqQO5hIIqlHWui7UDb8LgPwLGqs
/04MZ5TkJlrMeajVo1aQ4GY2QXgRCzRFtBLOKMV5HUVjO6vHIceQ+qQFVH9fus6/vpCvk92cOnAG
KWyGvJBpCreP+c/0riyelVF60NWnokLomPV2J82oxcW3SJPcKC1QRJIHKf0xzoMbgXJD8DWXzeM/
t4Mf8wkL1RqlvsO+Bt12fmKv0dG6X4L8RvObIKNO+yKaLRdJ5GxMHssFxkAGFeHCaeoVG6R4gkVd
jig/18TZlSZVaqkqEutoaDHoRGuHEIDg9aU7gCs8C1vXEtKbXnYBnyI5I1MilMuMMsGhJg24fibb
ZE9IGIApmAmczdcKyZ/6Y3HmBBALmRzWqXWsLCTGaTAo70MHZtsbKdLcNnlZALsga5FbqUAYaRXk
etBeZdROghqsYe71SOT+vkLicF/E2ZlBrpYa8F8WpkXcyVUccK7vHuNfeWpHP+UX656CHGez7GYX
5MjHpHfV0clRp0uEiUzBDeYnfjKqLWGBrpFjXu4bTG1W4YNVCp8PAifJjzhHJoLdroHbWodjFqSe
5DeQSKr7unSIB9g4T/Ua0P7ITqEBCU1w/CLhnJEC30jTUAN20JDR/vmixYmNFn17yRenY0IwU9GG
crYqDTNWhjNuUoJZrTAyPVDiAa/W1qpTaqnOlO3QJYQJ2ckreszymu80vlfi0jb+a6I8qJgpralU
iZqmyg/qRvOgyi3GgI507gEzJ9lFMtqMtkDQXwQG+tKaz0VxDk3TlLBB0sc8UuuFsFOJYFtJ/4c4
61wG582UWIkAAhiax3ha7KTP3UUJ4vRUAKFnrnOB67x4P8+lcTrTdeooLRFW1Hp4ODU22wzHOlgp
O9Hw5yW+csLwCDiXbTA3AI3AyX4t38tNL3zpXwzFzj+EUydLz6UyNGLt2PVhYGglWmhnuDvillnt
QYucpToOBrqIpV0BPCZ5o6cpRiYxsjWA5EBaXFnqHzMtfuvR/HzdEV7ySmefxvtBNI+EoCCv1GNC
fgxau9UTdXtdwteazp86zAOA5FNXzfJ6DCvBOtu04I9XtvmW4tFjbUVQyxffqucL4pxgn5FYkRU4
9tVKmb/7O8yb2wkGojWb2tV95yGhY+PyiruDL5moc8mcL1y02mj6AVs5g8YD47zofpOcJLWCZgFH
2mz8D1HuuTjOH47WvADLF9tqWicj3DLMRbfq0/WzWxWTfxedy1htxtnDnyGtCUhNph2L5KYiGN8p
8yCUBhCRvLelvENHs2VbWSewEkKN4UwRzds6CZNQRUPAW9o2W4LWepI9lgrzpUZzIl128UZ3Emv0
VBXPzZoQARDQxaTL+co5S0UJYKqUqlChtLKv/Mg3mEOR33Kg9ffArWl7wBI4+eNaN6f32mJHB+lV
CBG0Ksy13efsV2M02ajRTIX9CoPWGZ+ih2rfuibQtLtDBsslMJgf3QzXBHJ2KrdmoJomWDSDT2dD
46h95VmoR3YaSIeVeMNUuXZyY7iplDoBMGboThhHAKtBkMY/pdjUvamoS7s1e82eFHMOul45pqyA
A63kp6bGuJkRhyDAmchsy83yfVET2W4rCTUkLAh9nS8oEd53qoJZ2FDyI6W/6yf8IpGU2yUfQ5Ae
5jnaqgzEG2WzV8PnseqfVb04aGOPS2cFrHvoqspeFky6WSyffKWOfTrGQKhAUxZ9ZVnlsyYsfPXB
quu9isHYbGm8st5ZpW5n7FdVR3D3sE4ju48Kuu2I4bel5OXafdtTjHu+SmrvRqW+M+rIlkA9UsSb
Uf5x/eZdtMuyosuapCnU4NucLbAZqqpuwGiWd3GyAwCpwPBfdPdnAjjzYRGlGvXYgOG3GrdcwB6J
vvF5Cr3r67j0QDDPxHAWhFaERIpqmSh8q26qPqT676nondl8vC7nYnL7XBBnMyxLC9Nap3jFYpQZ
lEtSjoHKNgAwtNMmd6yFlcjC26yU/VlhdkqepCwNrn+DaK2czchoRZexAwp1jkKQxsyTJS/v7fh7
qCT/uqSvcEurTz3bVs40lLlEsqnG6a00jQvo3FvwC9/J8kckTr8l4KTsnO5pfMl2/Ya8hyKA8vX3
v1iKM/mcpZgHQ8dokqkCRuKGSG9yBnasGG32fbNnYJeaVRGE8MUKzdmKKQeFOGI8SY5DKBJmfQIa
KI7qxrviBVRe/nij2NLGFLymBTeQcu91sx9D1oCpETgc98v82gyCLuGLvvVzC/npx25OxmpJUdsa
x/RZJ5k/T73X5bILG+tpXfuDUkzKN6kgbLhQRLQA8Ehl3dQtyTL4dSEOra0kgWVJtu3tinDQ2Zh3
uBXDBX5d4J+CuEgMUNwYK0oVFO+2bCODSFQPNF/aCB9r6+/8qYt/yuHirnkkcVvo1DwyUL2l/W0/
STaozWw5j+3KYr4pKTb6aQajtsN88ORhEAQLooVypjTRW6ZmY28gl9Rs22DYjL7m5+I+za8J1T8X
ytlSS18r8yk0kgHox0gBm2fWLtUsr8jDrWY1nkblLaBybEU4H3jBvP4pmzOvUUQGNhU4TC0YbjSv
vWNe6uivVlD685uY+fard/pTHGdKCzy/o45BSfvxaA6ZmxrMLlTRFRcdHGdFC6BHqUr5cXB4lwRp
8H8HJwrkvlqSPxezfsZZFJ3PfZRqIxZTENSUKaD+mofr/kD+6Jq4cgn4Nm3AfJlpSTrjWEtsiwmt
ZKu0AIq1NACdtyz9wXJjtGMjz51qiUAtGEtBqsmvitI6Wot+mNn00xKpKdIM7I7oI+ZD2p2KycVJ
a37PE2j6TLmUvZHVAAyTdOIonRH/6nXdsGXwDPodkNOnhmI0lqbEBXE6ZlDQoQi21gUsgZLS2jqq
AV6bqph3tuLAlNNvuqQGloLSgzU3fmciuaHph8pqgiWpv2mGeYp0bYtI3O7yyAPjYNC0W/B/YryJ
uI1UBzJLbIK52LaBGTOjAC1ndpUEkXkvs9+ZfIqJ5ltm5Bt1vZWlfm/BEExZ8Z2a2Z08qZoXRunP
yrD8ySAPmBfZ1lS+66o7qymeG7N+HgzDBXvjSxyaMvjklO8aPRjAKpsnZR/mxqGfex9wJDd5v4LN
D3GySdBs6LZL9sMIK49Yv0MtybzeZE6fRo6MPruuR3KsN2OMmxsREFcmG6MijhSVdprOg51Z7Ys8
Gw/R0BxiJb5fZP2167QFuzrMLptmexywzNdq0E9FM8k2eo4AyBZqILOcclsxEr+Ke6dXfk/zjdGO
QZO+JyT8Vss/WQw+575FjLw3o9csj926qjZSW3nFEt7ELPpp0OQtMUuv7+QD0k0RKueVwKd+jZDW
m2Dp1gp6B2/O3YSw6tMKRRPzOIS7pvhmGGge2TWxoPx/4f1oyYpk4TzRSKoqfP9hlk+0YeMUAhVN
9qkD9JncNrwFlNL9w7ypN9cv3yVbdS6NM/94TEjKYrXhUcIFka3qfVEKe8in538nhrP+Uqw0TTnk
4bHCNKth+CDX8TBpJIhhL8RZf+4dZ+jNkmB+sV73zq+2ipd6JrR2g3Z8P/PItnvKAt29vrDVlvOm
63z/OFtP2gwcamERHs3uqWSPdd16evytT24QAAkePcLVcRY/bZguyyQLPybGJQ80FLiCkWt4alDc
6k/N/w8QyiXzf74+Tunp1A3R0EImxSNknkOHdML+4q/x+B+nxpfiS30I56mGcih34Z0GdElbSwPZ
tDtQ1x4iAK90noxGpiK8SZagOIgyB4IrwFfoDWh8OctQGpY/oIXwRpEYksepwMtdsh5nG6lxAaWC
QhOypFCUxRqdRc+cLGvtWH6hDRHYqQvFyj/3U/3TZUtkUKp4tSDr9CAFSLJl2MNLoweWN3ggirPT
Bx3sXFtVYLoEd0HjbEk6tmZO6zI89jMASKwlsXNURlXAgs2G6ZJC+l/unqyqqgmkTxn//blOii6z
BelS68gGQH6ZExj3aruVrF0cf08lwfld1JIzYdz5hbSPFH2m1rFGeQizsw6dfpWi3q8LyXYc3ZkU
/ui0OSFdAynKYc4D4yg5miOlduaW6JTWml3rKv5w1z4qNjn1G2G2e92xL9bsTDx3gqZc5EaXQvyK
IB5vqgfiIa/iq173JHz5rEv5IgsGa+0HBTmHzp2eGWmxUTWNdZzRTrTWH403rNgxAuqXkc2EuJ+X
r8WZQO4EFQaYitIs10e4+m1yqYPsWRmQ2zWfryPjUB7BpSOmR7948c/EckdaZKHWL0NtHa1xXwG8
zZxVx5rvVkae665oPZxrG8odngr9XNK5MFGjf5bNF1MXvPk/5jyuCeCcuFmUMcLu3ARyWvVE6csA
OD/QzVL5HYETqD8wu5+ar/lAbiWjT9xRD+9N4Pdo7fKC1l87xAxVWi2zHRLLazqY+VYigdaWYOMt
nM7QT7GhOSA+GJ3CiJg7IGrejZJ+O03ZbZY01Cn19lckNQc9f9CsvTn6cyFvK/L7+j5efC4iefmP
ZnJRhNRrEonrGulLZFPjZgzSPHYAwVE1xY0S5Y46At0QoOgahlbJcB8ngEzI2L88TS6wMNRCGRWK
0+zL26VlyNU+Xl+mSF24aGKxYmbk0XodlMcpBqUJkBGvS7jo18/2kYsdMOJPZkJL9H7WP+VRgYmO
Ark0/KqufkV174ejsbku8aKR/pTI59lo1VihDHRqgH4Xm6HYzf1DFcbBdSGCjeNzUDDgyzSq2Lho
uWHVo9nHgkBPJIAzVF1Gm5kkEGB1u9z6lQ4CBRf9PmeRoiKVmApQ4mOZs3Uc2ElH0YSf6CDWTzjL
GlgKkvKljIOg7IBqwKFhj6nebq8fxF8suoZ+OFmjisQjdqQZqevJQldNeAjvYGEAYNQBkWQT76g7
4Om6kSJPB1qv3QQiZogPkLWvxvBTNnd90KhjzayBbBO99nWt2R0jAJJCS7qCkYJ6BYF7S/GUc1K9
3pQ62yZSs0um/q5JZKCRKii9tHpm2IU8AINFbhs7nzFMJ1nhU1TmLywGgJKhsN81G+Zf0VhhgrAE
Ti17ApaHPbSAI7aehjjc65j36yxzO83pPmyIDwzGit5YxUuONqI0/zYv1mmop3JTAM1l1BunK57M
HruSy4ex2y5qnKO6lDcAcjtNlXJAYzhSFw3zWBI19lQjJYHfCsvK6+IOMK5Sobp1U8cbVHg8qRvc
62f6QcX1ZV+pqa61I1nX+II7EhGVImtKBAAkoGSGibZhQ+ijC9Op9cFZMiMYQ9lmoMMj6eKVXfK6
tMYmtfJDv4xPmhXtsmXxqPo+5Y968pJOvasp7w0J37qQ7NW+vVVi8y0CMjwz74pR28zWYUG0RbsR
RydHAqd58a6dLYe7yzMSTY2hjtFJrw3fRNKijUUF54sBxpkI7joPdbToVj1jsMUDGFSzlW8wRevH
eGDY5Cm6j2/am8UTZ8gvXvEzsdwVT8DqNBt9Fp/IuCfjydTeq1GweV8nTw1Y0zMZXMRRSkANTso5
Ap3CcGjT0ikT4Oi+jtk7AFydMVWRspCAJtvYyCVYRPasvrMx5gs1FXHICY0N582YNZdDtQ6grElk
clzAnAnauMTXE2f0SRDdGsvHGJH+fv1GXD5eDWi1EjUMvA7+NKVVV6rznOTRCU2QfqVJzqA0Tp0k
XgJ43+uiLq8Rya3/yOK0VcOsRGNFzPho8W9/SB5gXyI3dTJUWUAcH+TH6i52hch0ly/Jp1hOg42k
k1hfxdGpXGjQVqE90dJZGzLnCXRNgURu00wF1UOymUPDbXVMNAEkr1yQpZQRgiUEyAbzLk9bWy1a
MAGZgWo9VNpe1tCUCxt7fZfWg/5qoT6/llN8M55aWuZDdJqTF0N6gL13jFmxGRqQaZhv2mifDrGw
g/RS/UQ5OxruKuREldDcrxrHHK0FFHA1Rqvb+Ne2DDkw4sUp0+J2LAtvWCRBwHM5ID6TzQXEQ79m
neo2Oq3d+M07gP7dAbgesgMUm2wnfqpdTCScyeNiX3Tm6CnIo6OTmYX2mJ/o0ru0QSq+Vt1cE52n
SPs4Tz6VBWCfdTx6Z6sOygKKZFTedZW5bCs/VYazHfG4lAqSq9GpNr/1w+McAvJAMBh/oelntZX/
yOAH5BITlOtSiUMafNWfJH9lJZWD0Kc28v+J/eMlPQyOFUxBDLzkidixCGlPsMiPWeyzmG8E04UV
pkV0avvGyUlkF/Vv03q8vpMiE8VTedIqgmL0WKYWyP6IRswa8FiWN0Eb2XcKVGHVWSbQj4kmHgW3
nk/LayPe123f4dbXoMpiNYKwaEEn6+DEGWDbUMbxKsv6VdZUcgRLvpiVOTtZzuDIRZfHHYjbT2ne
gvT1lzVlkd2FuTt1gKWOMIYVLx46ngq7jrstHZ+vy/8Kr/rhhT81izM9MVD5ppbAA33r3G6rb6YN
xgXVbXhT/uwwwg+UcRemYNPvUbzxwvvsm+Fap+rnMAo2QnBR+Vm6dtRCQq0kOkXK8zw/drKo/1Jg
d3igi1QfNC0iECAPqtuh3MgAzlPlcLtguZNEo4EfieUrjkTlDM8yNLnaNnF8qhcVg7tDNDmWcV9a
5b3Ovo9hcTP1PdBearRtLTYtyqPU5Ju+7r8lzeACk25jqvphYClcHaP2yHpn0OvKVhbmkGSL0VFX
aeOdHCcvEeZlB7xNSvXWUND7pnS2wiwvZ6mTs8gGVrDfGdbPqKsNu1vae0meRo8sSE2zIXtauRYE
KnXZm/0T5ZucQazTNpNCdTKO8nH2MN/lg8pY+pU9EKQ5yaHekh2zYLfQGoOMHBLJxL/+AX8xI/98
AN86DGiHrDCxh+DmYM/Ka7Gt/MQvXsi9Bto7Jz51zipZOFZ22Yp8iuU8qaH1AyNTEsOTsnvjCDR7
pD0nJFrZjgCaTN3122hf+h1zmDDMWtXpq7p9yua8KrVorgDFOzolCpqJV/6NNg9i8KSiC+NJX3ZF
+H59ky87hE+BnH4XKoC80ekVneIQ4MFm4s4heCk1IR76umnXFsYpE2ikpFnGgk4KXAI2dJ+Y9vTS
SPZgT5js6JzqKVYc4jJJEAleNkj/WaAurVp+5vHaOAX+5GCwE3qZ7ULqbWJNAhF/ib0+ZXDhP6Wz
Pg49FJUajhmsnf/VCwUbIXtcPBCtC1X0sg38lMc9AcAhM8clAct4Oqo2CeFg+hQEc4gjpuM0CAfr
Lvu2T3Fc6D+HYRyWE1vdOd2tLKmVJ/mh3QVixKQLA8znr0kATP55XEMSpqZFzTWMHb3uEbX1Xf+9
3JZuU9ui8oZINTifKY9ZVpIIOmmtdDW3GphMrl+uC7MCf66GMyXDHGtGISMQ6vyxsddmgfoepSKA
pDIPtDUOudNNB20Zij0cxGoiMKC6xFmTlkx5VsfQy+Un6Hsda4+kQwGA0gxme3yU9thVXDmhAV31
4e93XZc4m6JMDSuasLM+4P6QQjugK0nbtghAQENSo2w0i6D1RReCsy69hNeyrGGoiERPlfWL6IBy
RAgoj6arp4rgVAXCPvofzyxKwjC8pWhIqowgZJUB9B31iif3YByajNu+1gOBEq23+cp2flyZM3mD
1uZ6LOEUVfiiyo/hhcBfaU/P63CAiCdOE62Osy2j0jMlbtfC9KgEtB82EnlAU6AfLflLNxS3UwMu
pYXdRFWNyaqHjm4JOImAdW2bsezp5LtVLs/DUN7L1rFLx31dsE2kH9vst7GAjzfX7kiy3BhosJ23
2WJhyG502qHZJ0Z/0KIY9abNkCh3lhbtqTLuli56avVqYxUYjiPJa8YayW0qpMpKtbbNVN2ljLhA
4xAc8sUu1s+0lv5h8892fTaqbkwAK3aUdmHQo3WvRQJJ24hN3nXPiH78Py1e1KthOFYmOynFQyTf
pFTa1DN4LLVGpEgiSby9K00MDqFf7dR6SBEAut630HpQO2v7RrPaBGpCo0A0I0yMCCzCh6E628yy
jGW5yhDWrMPQUoqMnOmiEVkPJFcq0FodOkvvXb821wMbna876JPKMqIjA8SqU2meJDMD13wuiJGv
h4r6h/0/W1ciWX2W9CE7zWATTFUk6EnolGNhT1ikhsg9ivE/IYsEixM5lo8ehTPB6jRholPFUcLs
VFs8hCDKtZzqOf6FvsAAkfEHUkqOzoCNqBfnco/TPxlfnYcQJ+WgZGqxXo2g9xRnVSFUkE+dXQJC
VrGLQBY0rYiiAj6/inxnnDXxEp0aAIbJYF0Io/u8eDNSsBHIP/PuUS83evdmVT+uK5Egua0rnDVU
pTSMshxLjel+9iJHfSFesbFu8VTz0PP5DMK8LhDZYKFULuBieUVBT4SCRHbT3WjO8JCjiR5R1+gi
cXIYDkPvouv83+nyx7DrmUoBHNiQOxXPHiVY8amG/QhcTHFJQhB08RBjlIJlwIqQo6nR7hr/HOjD
9SMTGDmFC7loFydyUiM2Zv0Ny56BBtLcq6moz0/gJZX172ebNS9Zag7FvObRShTA2HbUqW3QbY6m
2zKp/etr+kve8J8IXOEiqoH2tG5QxDw23wZXdslLfKd5hQ9qKQdkeD/A7eiOru5MB2WPuiWAmrbX
P+DSoWno3qKSJVMQ4nAKOVXRkJC5Z6dCl/Z9gsKjrL/8OxGcGyQajXVtbBDCdXfdHNpWWQuM5iWP
cL6I9e9nZ9a1+jKRGt19Qzw4SZVu+/QJozAC/RNtFad/4wgGxaproX/o/TRj1B1yEfLOheEsSz5f
Cad9CmvRlqV/ZCjALD57qPY6K0wnRSNt6wAYGBPo0rd1QqtGO7L6fv2kLnY/n4vntDEHL1dYE2xk
sjV3zTFB8WntbgXPnxO7RACCdvFxfS6Ni+1lkHNF2dwhPhrBtV1kCLNvx3pwQW74MM6jG2mqnSq9
r0VIJcjspZ23DVKCgjVfSoadfQXv8xZDlXAHhzWNwIJo+h2lEbrE2o0JLPO8ex1NFHeI4eDqCCQL
tPaL69OmerYKUGIxM3MpHN5I7iilgrshOlPe0WVDX2pmX+NMQUHdL9veUG6HxfCjqbQtxW0LgqC+
d4APujUY3caJEVzfYdE6ORNTDzpoXRas0wK9uqqeMF4JrOn5+bqU9fbxb6nzY+SsDNNJm+Y13m76
8BClISa9V2hExGuJqNQjsAO8n0vBDpTGPS6JtNN9SXfRBq6NWw3D3akboSqNJhTzbgZX5b6G7U42
TWr3+pEuIYYsdrmvVO74JozcLj0lz5fPGycVkws1kAQ/ioRER/P9tOns3oVBxCZEniimuBi4nQvk
LJVe9+DuqyAw28YbfT/ZKQrxoOnaiVOnog3nrFKWstysZZ2d9CWy6+VBMe+u685FL3y+GM4S0ayf
Ur1B7/SK/LB2w4bp7bLJJ4fddS+tj3gQC8vuKqcCsHi/ZqwsIkxaCTSYLyGqAy1Zo8BPaog9lWYO
pFB+jkPwokSTf33BgivJFwtnlKzqbsaV7NfXofGONzj0VkRJIJLChdijiaZGI4GUyghtrZvtLDyN
qur+u7Vw5kVhUkGIhfkFI3sthtxta9OWRRO3H1byinlRefNidsOwMJiX8FAuztAHgIiSuhvS7bTG
brbqhniNh9pFh/EvJ2l+qrNXY2DuPnwRp+FEirLu+1m4UyqqwaYYHqupEqfsmduxYlcWIeT/15jO
KD6eXQy+6Jc0ZFLyAjqZlK9D/y5TkR1Z7+61feXNCDHZAvLP+GQCEbxVNBTKagwItoGmAm9lfoqA
t3JdX9DfLpDJ2RNmmnMTIYgD16R6R4Zpk2pDQC0dvW2AY5ooSrsxkG1btH5KowyK7p5qmwoclEZp
vmZmE8gk9mMLiDRJhWq0YryTDNg7FoCUYwVIYjKe6f1PuSw2FBAVY7KXo/t5xoCoSn3wC2tIsRW/
CgVFi3ZFZKrtOWde3leBae7V5F3VQLqVoJKIEm7bYACZYYwD6PdZDczbNnKB5e6WU2wby20CPNf+
WJmxnVt3IdtL4WsHlKtWygGpZZyU2o/B3lVpgHg5SAB4s5Wp9jEg7hJMVUJL9RY/kxJPnepNLiku
iSKbYsJCi8ABEd+qiAvytft5OBloGAcGnN13D5lyKKqHEhbQjCrHoLd6vy0kAJLKG0P+Jc+xL8e/
ZhRPow5MmlGCcR4MLsmYHwSzpr6CX9FvUXGjY84AxVE9O03o35Q72Y5bZRuVj43ZgtGgBwFGAPI0
W2kRj0X3cvQT5Hh1qzoK6D4aNGsO1i+qb1T9LRpjh1SYbHxrat2ROsvthnsTfWh9b9kReJ3VRzUd
MMh9kqK3qjVcaSqc1jhQGW16qHmw0DHRX54EPXZaRgujtqBa9aR1Os4ALHQayAdqW7FCh6maX4Hu
HaD23qglmwnsGfjlpTkpcWGz8hsJX+RJB/f7m4x+OeAJIXeMvyDJ4TTKb03ONrqQ13C9IteuEOe8
ZjOPJamE88rrOUAQ5PUEdNLYUk0KSFgIojmBM+bHxRprILVMYBGq8hXHE4DIUxBgCUwCPxEGr9Eh
KIV5w7gn0D5wRWryGMmpV6PbZB7goutU8AoWeCp+PKzX+wEPZIR0ISCsI7jbNH5GK64gzLiY/Tmz
pjx+vW5qRj/lFabQkKM16e08lz9SjdqNtJumZzIdafo9xc1WAaalt662SPZSNH6TiYb+RIfIebNS
JqD+7GB1E9iDYfiZgqJMYGVXrbuilTysfYuminTI8bhbU9I6poTtqLLjBpbqIzKlNtOcVHNa4KdR
/Cmo7ogr6ii5mM8833AuKo4yCdA0DZ7ss/XS4tVOLIy9UJhLJdOCEmPjAE/HeFxq123uyEAX0hWg
02sxUNSX/6V/5vxbOE+HjjoJ6aT1gRI3P4H7/TTkL9f3XKTFnF+bymyMsgwSJHQqUal3rFr2aPa/
dDxrsqWhWAsAJ8ojHjPY5yiUEHBFWxrMqDPkdzV15H3ookMcaP7Ii2MYVswJdTns+ZTLhZPlkvX1
RLC82fimwK2kzffQeuh1QVriL4+BTzlcQIlJ/jrs8cQ76TbwUIHMCOa6bpPhMVXcKg+6n/nECW/Q
2F7apUu2IHXrRU2Rf3m0f34Dd0HRYjQry5iExzguDEeqKr9q4X6M1pGAEaqAsTQbBs+a6LaXTQ1q
PN6msSZ4JfwlQfP5FVyg2YMkEHSF2IlsWzwurrEvn0xX+8B8GVI7doWv2Mt26VMgd1/jKWSk60pE
tpa9IpcBbwtYIfF2ugMPLlpJUl8o8vKl+RTJXct0MaNG0j7sVBhoP5KfwB8zOnvYxM46eklAyIXO
EmE70F8eFJ9yucuaKdhXQ1+QTfyB4sdpeh8S36g28r50krf+24rUpije8jS8So/1aXyoJju8FTVi
Cb+Cix0mc7J04OGFKOg32+gbQXX9Kf21vBXHDHCzgKubPNOv7hCqzYUd+8WBAoHyKBrn+SjZfXUW
/2wG3w+G9FsS06Vip5VIMN60h+5FRmfUqXwCLa+HxIkLdBCwCIF2QuSnBCrHT7xoikTGRoOOR9vk
pD3HXhkYtyAHxNljbuktFjZRXHaMn2vlzNhoWKOB5ixYaaSPWliWFduoCUTIMX8JNj7lcGasJCVp
khB7uhIGEDtyErcDJKgO++yMp3JbePGDodqTqBX64hT1mX/g0Za1WlZGWS7XLjvghiCZoqMnOnTa
aZuC/HLYZPvJ+QAiNDCxEU3j6ipEx/oBB3JNozjTNc2UIUjHR0ya+kubjzTU3Xo89fqeqjmw99TB
Jzpxcqn3irZ1JWK+lxlaTof+lnag/Ukc2pFjhb5apbrPq9u+vJcK5ua0uM8mYyst9DA31UNXKxno
T9KNrkcP1735XzJsnwfIGUPFGLVJLol1HNTUMfoVOjJ1F1nbNl20GyJ0Fg2YdSuHw5RuhkEE8nex
xej8GDnDmDFSl6YGPWXPmG9YUxxQnz7x6OOKS1372a44JK/ji/4oWLfAz1ucZZyksYxCAzfyYPR2
9Nhs+4B4s2qbvWcdRncFo7Dg/Tu7EbFFCHyBxVlDQkoFhKCmdcyzbTuYAZlLeykL9/oCr6/P4PsW
wZRjgvELFzPGCF1Wv5WKR9BvxKrNdTnXLRumNBGhn6WJOsoA7JPjCoRUt3OkG5KkEIi4vmGGxNky
2pJ5RMEKSWAMZiXPTXWy/msmro8M1H9ugSFxZiwB1n0RE6jhit3egqw4NLaK9LMdRpEnWPXq7ybD
4BsUac/0PGHQu+ImOUkeUnxAsDmhvc1fdmgQQv3VqBAJILwVAwALLrshcfYqUzI6RAl2EomPDkhw
ptuj+LWVXGVj3gsrb+u5XFsqZ1oGlrdDlSLOMmq3wv1a9qYLNKx4q+9KtxL6IkGYYfDtiqVaTV3e
a+b/EYo8Kz/aYEWBr5+avQxG6NKPj+pOBs6FZOtwCpYrBFoSXQbOqLS0A07if5yS5Zs7ILPsgL/6
EPl660xv5ncZ42R2/cRqO3vTbzICfim799f4J/JCJ9zH6J+a92sM2m/MQ7+fbQzzIEpIXXKqN4nH
EA6PDnkcDsVhObAj5t/BWSjAC7zYvPZplQ2JM1FZVpm5QeEUmvI7baqbpQ5vlZRtU/a7yfMtUG/t
Wiv8hImGBlZzf0Vl+N5IK/5/pF3XbuS4tv0iAQokRb0qVbTLOb0IbY8tUZHK4evvUh+cM9VyXesE
YIDBoBvDokhubu69QjHBeTUBetBiEOtsvbB4DNUbDcLyY0D+t7jy+7SchS7S0wlyqxnqEwU0UEKK
Mghbl6heed+A3flnhAyMcErMscdzA/LisyaJdshgUk43aPfcruMB1w75EmwBKyWpwmUXrzpGXKPQ
3K6qffgpq9ZrE6LOlR0nM7kzgr/ybO3RvrZ88/k4+6KTGoVGHgWg2e3HLwMOfOZ4BP8AD/bADg5A
ZKQe8/8dzPDKFfE7TT0bWG0zYJ5UhJoMNIQ4BUs3vq3XRG1XkhVzCUNUdPi5N7E6V5tUB5IdOwCx
u2dYA8wH1Fdu4sPsArxGnV0ddpEj6QHq3jxBJwFupscAPJY5rsQuCupvA8ZOHsZjs/mPTXj/vBGX
0MSmlmHTg6J50yS53bNty/8b4vdZkFliEKXVMMkrXEbsNkMBu/Zm6kPofYrYUzUbCsHev/X8v1x5
0S2uQuBPA7B7cQmywYq0TqezvmwyuO2v5qHcC29+hkZuiYM5S8kRxbX2vQ94qS0ddvdzynRxs579
gMW9KAJIhxZMxDftvFlZ7st4NyRs8/Mol19IZ8Mstk0zxFNMs1wg7mh+O9mTm93W13ihATw7OCis
4Trpt9YXhEEib63isTbHxU2YBRpV9RYY7iTkHq/N57CCXp+qPf2nk2T6H4azi2+ZhaMFRmxbnuKc
O5H1nrHYCdruJWQvQYJ2iHXL0EcX8Z2ZoGNVDnujJJtAmewy+VDgTdrq6LPEUGLv18yOvmNsFz9t
8f3LkLU4QVV5qscB/e8USteW5QGQ7sN23i4Env9Ns0ur2g6TBIoGjW+qWwiEbFtIHiS4eINgV7WJ
rzZr1/u34sDily0Wp29Iin727KHr6L1LrpNf6U1lHFXgOcAFchjxcMHH6o6/9DskHqt50vcrcfED
FvkFJWyajFmEvPR6OH0aTnPsN3w3nnSORG3Ofv7z4s+fQ9IFj0s0xSQ1CofleKfV2wr+oTvYMPmm
B4mchwaSeT1Y97Z61Nf1n+fHwx9JzWLoxRMJogH/Grq4nhsTrW9tAkjWqPYWZd2VF8a3HHQx2iLd
yCYN1/u8uJbVboSV+mLV5ndtiMVrKc0SoTQphoDtz145hYdkD+U6W5rw2dW8GY6vrmzZb+FkMalF
YiFSg6KvgRFJpW3F8FKYvWNMaxHz8ihE10xOVEaWb9k+C2uoIGOPQHUBWO2XuXLGXZnZRgqULLdz
CIxmz2QNwfK9MPl7dn+Pu1iyru1EExgYV933v1TmhnfQSMMNnziS2uGVuqtGe5Y3TQdnrYC3NuXF
UkYq6iDdPDS4OQ5PnpuocUNl7cPOE/h+Av6e4GL5lI4HXMwfdq64P81ej7O6RBl6szx36JO7n2+F
tUnNf36WDU5RYHQyV+RpQI9dtaIDz0BOJWtKZKvrtrh8zD6mIxTv5jj6D3s11m+ljlSC2BX2zhGe
TZvsORiRha9KHa7NcXG7jFBfHpQcY2exvMnCELCW8tqq2t3Pn/I7VnixNxd3RcqKsWAalq6r4qsk
111hjl7YCxhm4olGIFVQtShYRBRE0o/cPOnJs6E/6tWxIIXfygyAC2HdWRqY62pXbROzcn7+hZeD
0d97a3GXsGqQQVzjQ+QWXhbFTdzRlREufWpdJVSnJtORtyy2U9UWhdLK2DgNQ2lnCgpQEAtfw69f
upPPB1nspUbUjVEWpoRyZXc0tt3W2ERbpPX/6ZsXy3k+zGLbDEURMlOX5Qm4PHgIVxtZwaCOixUT
h99SGcsTfz7OYttAOi8L8I888UL6kRrZUDyvDHNT5cQvDc1PrBplceRqBCpAxmcfV45mjU7K4X8Q
vsNGYxcXHk+fYmZ6ijxmtHdoeqDdr747ALcVwNhPE1tEK1v2JqwUjwncFSEJ74Lrs/LJvrdJF99s
scM6IiICOqo8ZU+qo8HVg98wtG7aXQZu9lrivLIPlhUQJinEdOHA+5vq9s/GzbopxcqeXtY+sobq
Bd6U5Umqz0HOtrR7HzR15ct9N7j788stSx8MWKEp0i31JsFLuZ4mh5s6nMj5lraNM+Zky2VzR2Lq
6VXqkro65Hnm9oBCkWbaiZZuA7MGJIpkcF4CUaCYMU4Z3PCeo5C5sHd2LGN1tb8h9Re/eXEjquGo
xd3E5GnSyitZN809T8DL76xmy1k5OlNFqJ/BFM+nARwuLLmS6swH/YeTs+RzCp1ovaljZaZmM9XP
1IJgPzmqXPo/x82Lt9fZEV3WTLosgzjhyOUpFfZwo+/JvtshnYMQcbeFuqDETG20DrzobW2Pfy9R
Lb7xItjB28DIWkgwQWdt9PAu20RuuJmrKNHtWuL/W5H6p++5iHjY5jCH1+AZNkI3bCoKN0+yX4B5
vETasLHYFVbwCM9Kaolt2zA3SYjbt5DcYrpNoYQDsZYh8yi7mlockvghVaDLEpWgypDquU6u4BkM
jKR2Bxc6NA4CuxhSR+R72JRldqQSp2nRF23rWYwFcD5SPnRy6GxqBL/ACDmZpXywEu0EvMU9UxtX
XcmELl2OOgQsqUlQ7bB+10LOMqFWM0ye1q08FdOjKo0NjccVHN3aCMvctVJ4CvdE86ZISk+ox1Bb
5c7MK/TTCi7ukqnPdRGXuEtm9m/iIZRArgJP5v4zeSSutWFb6QBAwff5xnxYOSTzaf9p7EXsD6ZG
BCPkwE/6hm/6TYlOuuUob9xmcIcMHGNtvIuf8+9cY8kTYsLINaDy5mwG+J8Qxmqj6Xdx77VFv8lA
QDaUXahukFe5Sl0felK9F1psCyXzVma+9ksWr1Y+8SQqNYSHxiX76QH27DsFohPmxnAq4L7QnloV
fli5lH43eM52awjmY1xkSE6y6qmrMX+YsELw2u6r3C2BKSiC+tqaxBWWGuKoVaZQ5GGAGcNFPTRX
kj7+W0j4h6XXFxcBTGPqNFYG8yZIY5RADcvTA+lXlXI7lcpWH0ekHk4yGbuuZM96G4NYFj+YI4i9
auB3WBR1gCFlxfdxBphJUqWOWWou4/V113TwgzlyndtdExxQJ7JFxnakMO0heBSC2bTr7lAjsXnX
2pVeuHpR+RSkhgKItCgsPDGFUHTyeFk8Uti0GtFd2R3b7kom22a86uSn0N54mzkt1+wyK704j71W
PsIE22kJc7URLl5p4AwCVD8YY+sQv4Y5KEDg+GsFiNi5vNaD0A7Dk1lDeCQ4gBPr50x6GamP7WQc
eyvwlSw8AbgFdWQTJowFsrDbwCT2SHTfBEfAEpoNFtOdqZlAQmwiC0JuOuTfde7DQ9Gp2tKBg6Qb
B6+twYDmk4Yr8d+p1OxJq08h5KLAUt/COMJLoTanRQFg7IYtILJaRoGj6cQ3mtJpinpnCHkghuK0
seoqGt5bta2IZDNSCpmIeJsBUxEokMjDYkKyxYd7k1vSwk/ULy2O/a74qxPtxuzNXVzlu4qMm0wJ
D6xO3Qz2L1ZjFDZa3Fd12Hl5Xx6Hjm3gz35fDo/WhL3a+EEDKjsQpkUXO7WGgUn4WbTiWGro7Rtd
6U2AFXSmYuOthPyn31I+PmmB2JbadFMP9bZpyW5q8RPzsd5pJLiu9fEzbvB6BeSizJoNnNJdvdyN
NSosQO0T/UsX0s7UylaLR5TRwRy8VhQ3q4urNq25LYbmZorDT41hpWHkrhnZO+PqtldgL0C1t77A
Sw6u9bBdgkdP+phT/a3Syj2eU7u4V1xdaQ8BHHsCIeFuj/oxKoJKCcx5WB95rh94PTylAlDFwnyM
Qt7ZCahpguNWQ22zCa5o/DqNkdeSxIvBIOifIvPdIuo+af2ehA6LnpT+Sxu5o47GOxPma9cqfkqD
bRPnXk6/ip56PHyhSvTAUBrvubEjk7a38vF2iMt3FaZNRXffVQM2ThoUdji8hwD59BSPJta40WS9
ihqawjzzijovPE2EB7ga2UNzzIpNBtqrbpa+UebHQGh7CbV61UQSEtNNlnbXGihgkfmS4vVqRIMd
94mrsQOcZyCSCunNorWu4j7fa5bhT6TZF5N+tGrTSad6PvRuSipn4vdRVN5OWn8VAXhs5pAiGiEA
XcALfnpR9JOGgDDmyGwhSqzx1oZxiF9nppfQQYVwc8UgA1jvLH5dZmQGaLtMn96o/CBqGW1yph7L
sHcrWhyiKC4cESj3HORhmwz8V2VCaCTNd7Cusq0sPAQJOGU1bL3K6U41wi2oEg8QLtJgLIrwYuqO
2R9LxhzVHOwQ+l2jMO3MgFUb/s3NCKYUqNAihVGVHFREHScl8aYQ7jsNBEDU6pinCnrBzDak4rCO
20oRuREOjVYQB36om06vvbj/bLXIrvKvsNqbDRw29R6gaMWLxn6fFKchsfadEbwMCP9tzq5LIGLa
RnoiU70gt/w2znxqFTdWWW2H6QqPfhhjXzcD1L+SZyt9sur3sSB7Hv+KZ++h6Dksbsv2qyTEjgZP
T2q75ONuUlq3y0InKDIn0CZo+ndOG73mLdYPVfcJkMwmutM7WGSCyFGbxLHwaoHbGVyFKfI5oAcQ
oswKKGSpsj0P9yz0YjihUFtCnJxCz5bjsZvi4mpwcRV81zdbBmfB8WRG29x40M3GSdl1Hu8ocB/A
glnpLoUnTdC8EyDY649BewkgBBJRX7zQxBflvYIvq3SIg0e9BthtAmmmtLEDUa7GA87GGke5yyIE
TFvNXmCJlYFWpIBJkySHPNpMxlaaiWcEsUs1tjHrGPLgv1i+SZo7wT7GLrItUACM8AGMGE31iPqM
N9BbAWjmELxFbe6m+OswIzdx1cD1yyzcNHgCFtjrzeo09fDm0nqn7PCGP5YqAq+S7bUQ8EqYILfN
dVTex3rgw04Nh9O4E8pBgWRLIBVfS2NYvMUP0LZ+qyzjprdM6H2iAzAF8fPAWowfjrHDidbADnVW
uRrT2EGo91Mrdkw6OlAU3tMJeHpZeDlXXR6INzydtrFQ9j2UO3Uz3erpoy7K1s7lVxuoH/rEdxUK
2HYyFvsMt+Ioo33NXyxxFYAr0Jnw7FRKt4C/jp3mSHey6DihMCEN1ePoTIbFAU6KbhKID6DE7zMF
mGljuBcdpJSGbQ1IfDsWDmkirGCJ9Rht8IUdwvwaW5jUtw3yp2Fnpnhg5M1DD66Jlm24/NXWoF0p
kVcJ0Jjgm/owYpH7QrhGs08Y3bckPg10tIs+e7BSfEGYUkxN7w7x+BdgNncKrW4mJbuqqnLHrMwT
Cr1J4+R6QEkk6RXEcXOjkcorKR7cojwmAjmNYNa2jC24ZkP0JZlcDv/ioCIuCPpHolYbK33DDbwh
rPuMjd7hLPRr4y1SIPEz5T6Tmh+22nbI+VUosl3Z6W+xrPZp75eqAV8gtjHS9BjFd0YFNhTk2FrT
rbQvwJGduoGAUyx9PpDrlCv+QJnH+mgj6V0k2p1ZXkfmsdWvG0V1mgDwznH8GMvBzkL5aaCDJurQ
myhzIrDVImF6fSuwRMCeCrjNGfk2VEwvFu2VruTbCpqAWvNShcbekKbfS8XlyHWS6XZI4AvTsROH
xmzbGfBEgwJ+3B967YWoyfOUFF6AHC3PLD+s37IAOrB65/TI/Ej1UcNjOx5jr+KzuiK35XhF8gbp
Ffz/+mob0gHA13FT4DDSXr7EqGCNJaCxMP3kFSIQfpWeHwF22aRC8Vn2WANNg7QuhONIgTp5W8Me
Hr4BOv6HUda4rW5caXICPTDxlHC8QariTJpwkaHDme+ZUXqDA7I1s9xrcE4C/gr8FXh2rY39g55e
4FJwCXqcUK18Js22x8ExWuErVYZPOXwURfmkpZ1bDXdJkWKGe/QuPca5z7MeWzGyM/oURx/VaGwT
Oj2gr/qkC/U1hT61gU1kUmrXg2VDwt+mIYD7uXKVCuo3cb3Pzc6v22jfa5ADmE+eqEunhG02hWhj
UBB/gGLkpO5kYTh1m7m5IJsS/gWjEtij/g7Dt8e4SG+ZMXnBLJQGugnHhY5nvVtXKL5Dn0VBkiSV
ekPr0I2FPOLNgDvPuIfSit0pw1/TEN7FqnA6eEjqzVcUZ5BGbY+p1R4DfitCw9UDHSXJpyaWbgGd
dwUESWBK7HBqnzQzcWs19/MegkUlqHgNTqccw/vGkJue9ffpeGvS7LVJht1YGD4HuYdmqdvoMGO0
wHqkhWNEgQ+ngrnx69eK+diDdaggbwRyxdOzr4TNBqLFXRMfuXodyw6S6M9Z+diEB9IcivyQFNBn
6lPw/2tbgubMQY0UwQYO6KcmghVFlLkjHKNNa9qqaYx4/pm31A5A9AoaccWM1IkqrFwJly4r21Jr
8PJ8jY+1UrxcagA1cZclXYxKOWWNE431Vy3HDWte9SR/bLVxZ8n6pmyfV16qKxW7pVRCpfZGM8Wo
JvV4MVEVySqSJ2C6/DJ9Q4IN98on2fhjFa6UNy8/V01YFZsGynB8UVlqYUlWmgHGLUDQreFNxoDc
C/9amd1c3fj+DP17lEX1Q7Q1xXFTzBt1Mxcf3blgBrhKfyug3gPsn53nM3cBRJk+vV2TuLxcevl7
8EX5I9PDSMDMTp46TK2e/KTc9XUOYY19N9YrL+7vwJzfVcF/DWYtWvQm3jl9PkTGicf3YX6fpMDh
5iVMmFQ9hiPAXQKDlAKyuRa4MgENbNErDqRacMOGTo7SCMxjPQVv7jQAgkDNPTgq4PGlrbQ2vuNq
Fj9zURgJxNSFppKiSgFT+kH5ZRpiY079odL6nRW8gg5gjyze1PVdyUEqTuU1tOM4FaBrp6hfdxCw
Q1g3qvIIy5XNz7tlZb2sRTWOVMSKxzQvT1GwD8Xt0FvIBLvTkGu+Bd+C/22wRYFEogBvQdYR7fIW
4qoEd0ZRuplym6NrbegrdcaLx+CskrkcLIL1iwoB/FMF+lAGrLnEQ0Na7xJhhSs462xNDf47CnZe
6LMh5wrZWTlK78KoDqUAT0N/CAN5l5AJtT+UJzSj9wsJkwIlx6xDltpWRNyfP+7lrtPZ6HP0ORtd
AqSTpBWqnqIDIiDLNoEQXt90nt4/1iX0+SLDVbJ4W6MgnZI4ho9PvVIDvNiKgD2PZRBdV3VrEeBC
UjA8d6k8jSCtsvKX2XCvjXs301db6RdvjrOhFlEuagaDAqsqT7Q7RPSpUFHc6IXd9ByyZLp4zOt9
C+MQ2aWwiAODrYjFUy7GCIpCus9Nw237Yt+mwQiNgvnlvKYgcTHWn/2+RSDU1Eg0g0ix/dhXEOuO
kdyj1Ldyen/rsH2L9f8axViSNrRaR8o4ovdENmhugr7kyWcUupvGDm+RVguIQvZ2ikLW56z+O0Kj
ESwjMe8FyB044KsQPM4+x3KjwEplJTxfDC1nv20R9pqxTYuoSuSpDF/S3NqXc9lNwItqR4Y1a7GL
teezsRZhrAFcAAh0fIcwQCJsXDdirbx9uUF9NsQiniTqCPgEjSQwTGQf7KXfXgXoMU9uQWzFiRwK
Wylb8f5BNi78/q8ZtoxUHqaZzANkUj1on+pBnJBetqtCS9+JZb9Dzz9PnrFkiQRNXAVdjQ+g7sVW
b10LzaVPvNiM5+k9ALwElYtZAgqqsu5McoPD1TPkO2yU5p26QIPAheI/fV1DIq9tgUVIqhrSyoIS
eWrTaBOUaOqXMMSxzGZb6BIu6eXaXfvzqTPURZ+Qt1qbAOkCFAGf6/0oZapwge3SlXN3uR95thnm
iZ/FWhR0ZZVO2AwNoLLEMQ7FVXgsd91mfWnXprQIdCIkLAcuV57i8jXlcofCg5pUKzfz2iCLaNWm
hIKlj+2jQyq77ms89qBmgvLCyh01n/kf4tUSrCAjPY51NShO/E1EvdN0L1x9MTlzW1SEKwP4/xrO
Ie29uUb/vBggKFjDMPDExWAtNgadauhnhhYGJrdaOPhhXO5W5jYHgG9zOxtisScq1PCVUmfFCaWq
APJHMv8rrEyPZggLwUPeHFtUl2AYEhcWmjs+Z9l/tSvPfsFiq9CEjURDkwiKqhwBKoOEdH6NRyk4
BmvB/eJNfzbUYsOUko2SAotzyqEZUo1PSoNeiHJNebiCbvh54cjyhqtA0opylRYnJU2OUt9Q0q4k
ivNP/f/X7RuIs4PqdwRj1eKUdOlVUY8naimFPQz0gaHMScJ8GyRw9YyUfqXXfvHQ/esbEnVxaRWt
IXhlGsWpRp1lIPoJUkFgg61M7zJs42yYxcVVyBamJjH25T9BhxCQQ/Ew28AkCe1hhx+ET67Ld9wA
a0nQ2uLNf34WJnsekjFpsUsUoLZiE0p8A1+hEM2n6qfVmz/y2RAyqbkcoVIF39LEpccg0L0RDZK6
ACsjXdHgWJvOIoiYptTyKEEQmVAU041ngvruz0HE/DmIkCUlkU2kq5KpmUs01Ueqda+hpUJ62Yxx
W0Z9goVD3RjtNomA7VjD8JnqjWNxq/RDUO+6uDvyKN0W8i4nN4aVvk4kfVXhShBYB9CdNlb7rDNi
JxbEWBIUPg20b1THJDdaON3A6dvmjd+mV2Gi+Yy9ZsX4NFl+rIfQq5QQF4ToBZSIRnZrSrGHvha0
yNwGveo+3WtlDi2pGr3D6FB2FTxE4882lRRVncrPrOwRhfrIjTUDYklMuy66MccVIJ5QTDRKeqDZ
xG2YgkMHgLU3KYmumih56sI28HVaqLbZBe6cpKNemNX3P39069JHJya6iQZjlmr9buyf7SFdGLoI
x2k8taIGZbG0C9IfJRmPecHe+xBqWRFXwMiABqvDaBRua8lHXxEk3FXIOyG8OLWPoVnBUdNCp1c1
0Q5ACVTjlt2VsVuRdIfquFvA+LWrATKO2l2I5dNo/ljw4TaiHax9JNr9InLGGpKoiXAIzFZqbTtl
H5pqOEUGr0WsWDQc2/S1Ltltn9Z+EGtHDe3FIbe2lixd6DmjU5D4Y4hnTn2Ykk9AtnwLT4AeImzJ
SQN3RZe100mopRjKr6FFwxp9H+gxOCCMeQSV4yH6INpNiF4j48zJNfPQ6o8jv9PG66IBnhd6Kw3/
CNryxqjfWD3d1jBwjoMvVr/q0aEbjQOjxAmR8JraftJRhja3Y832AodSpY2Td9bKmbkQvynnhHJq
UMIpXUQAk4V9HMeKuBETfy6F5VAMlbDChxQ3CdMdfMhRIJL2z5vmwgX4x6iLWGBYuUVzAC8h7Jo/
cI0bTldat1EM6ARTv34e6yL9RT8L4YuLXVelNrSY0m9AE1rMUDzA3ppVuJUNNDq0xM773Vopby3a
La74vmBDLYqe38To9ELJ0q6itWfbvDQ/BO9lOqhNQxUmM9oMALhSQZeGoa+VuStf7+JEmG4ZpoHC
K1/yW9Gw6lXOB35TgjGIfqUnYFCHj+eXR6jZ2NHtGpGdXgoo+tmI8y86CyiSJklZFx0uilhuAcqC
Bl5SbhnpvyCwhQYPQm81+sUkjiKQL5mJ8z8lJXrfGftFwHK0peTI21oYmdJwfMrLyRmm6iDRnbIV
NcTq38Zo1vahobmJ9q6lybaPTOoGYy0gL5jdgEcGTVp0O2vEbzUt3CjScLSt5z7Dgz+xsJZomkh4
qGi9LesnSlAfa2s0rCEpTbDDGCqmwZwGGfSFEthGjq2bQY6SocMZru2076Iw8+v17HstjjCEbi1V
tANSMEkcVK4q+Om01cHobxjAE6hdxTqQTu1oW+kmmmBlpB2l6jVlskYxXdsqi1MdBzCIaseOg7Db
e2Xuwk9x5l9lLyx1dB/+shWcMtdeyRdPwdnsFw8HqDe2Ok8qfmNN6GnjDTQIP4Xu+M/HYG2URQxp
6hidn7hHtjnAE7AnO8ixQVgm2P08zEUIN9FUhja7pRts6VRQxTBBV63MusHT+KXZZR6UUq6zPdBQ
V+HtDNyFX/ixP4YPGijQAAulm/4vwF3WDv2cPC9Dy/nPWEx3YHUd05qYkPvR96MHNAcMS9Sb0Wd+
clrdwBduAxyLvye9iJUFizs2wdACk4Y+i09tvPY2IdrPaLgMjhTO/Aobt2v59cWL4WzcpThzpbEa
plCEzR/bnxWi05NyXboAdrjydjys6VVcPKgE0ru6qjGmwUX4z8A2tXowlUzOZAMthC5Z6hYOAxFa
/+A28BOgRALl+l/O8u9RFw+lkoo+VNoWa7ln+yKEj9A/RP26+bsKCDWtmTFdDOBER+EBtD6NkqWu
slICKDfpRXyr6/Fe0VM/n8YjdAr2DSNPhKKQ2mge1IAe1CjZByQ7MgkU+EhAAowgyAprzWgjQgkC
L+BreeekRH+sKstJqJRuxyC/a73xwnrL+uLIrGRnyMkz5ZMR5l6Sti5KeW4DGRKxi8EEnttaEJZx
6jJxklL6rDMfxqG/J32zzwasRCbcqql/BYTtQkk3LdFcQE9mdAbAbsqM7Qu3U9DZasn8n0/7paBC
GGXUMk3DJHxx0alRP+R9he80tfuwpgCMoTOeez8PcrHadpaf08XpAgYygQ+ICkhUpx4MBkc38VBH
zxmnp7y8VZEKifKq5kdQ+BNnZexLveKzsdlix+MMJFoaUAYhtmpXnYIdjNCc/E7frhGtLl09BMUZ
1KYIchVjMUk+pWnSWMl0MkbIAOsA5mW3P89F/308vwXFv8dYquSGVgLy4cTw+os1dLzD0muGElT2
XWcNftaldyPwCiagpWUPk9kWjdQ4ciDka2vqkfe6nXTEzVt535LozgihNZ9ZbiHHU9fxo9Z0p778
KBt5o7AeiCa5C/QHLjuXx9YumiBKmb+IoXOC/DMDVVYb7BIgxTiEYwlroAu9V4CuAd/Cn9jkZ22x
SeJsowK33fX5wWrnQnuxYQMgRYn5mmuAhhEKmUvmKxLS6sGpnYn62ZcxxG4PzEAXMI9UYgvuiGMM
H1nxWQ6mFwIfVOmRU+by1of285PcDBU9Djz1VUCgLeBPdNE7ADVtU+gtphl85YWaHtu6u+Ymmkyj
Wj/VGUC2PNTdPhi/OI12qsL8vBm3TW0Jm0AMO6/u2z71xOChruMMVDoElM684L4OkFIWq1u4rr6N
wMXJaHJHK93Wxehl/eA2wOEaLXXkSNwgIqecvrCi9wIVQaTiv7JIfBhVcgxbSJZQy+OseBgq6O6Y
0EeUxiOeuPvJIO9tLB0YlRzp3Ofr+7fRmPXLB/Qdlb0VAUhaqI6CHhnFDQy20q5XnwvT3LSB5aeJ
4kZN+qkGfAdVQEePSgC+oGw9WuopYAdLhLObzUeisFcjuK/IiWk3Rpa5aUj8bIRXb9ECBFPbaQV/
Mp07DJjmXDEeIEUOIAr8oPNfXehnYjskkN9F95uOj4Z6m9RvmpylAHsHhRYnrB5N4JHMAb2z1nS0
8VFvb0ibeHkJoygmNsCeOwWUwmWfwHG+CncNGDUy33UoXvAAWF00ubgaBEDg9qfOLO85/ACjKnRD
c9qjK7FrtEOT3xiDYU+d6ckx3fAk2QUy0YDlgVA1esaJAK4OxC7VFonyDgTVu1nlnTvRfNPosK1j
wNa04AqXAOpXXQ9clPagtQ3wOpNbFh9TbdhqFe2KHAJxwfCMRuAmr3aaAhwQmKHRWzdT1CTATlNR
7dIwRt3qEKTYnmPhpcVL1+3M/j0HXF59VwD9DcIbSGq7FkS4jNjwcmYeZGH5TcFfSgJBGTBZcXH7
QfBYJvsh25tC3SUA9El9h7LPFnpX+HNoJZjNs4VTPwH6/3OI+S5tjEz+LIotVbKhy5uLVI2nEy1Q
F66fq+m6H97UMNiprdjlZgh4Jj6PGQPGbLhCdLZRTrY0/vOqMeU6KjnzvUS+i6bJvmnVXkwns4Kp
pAnqXbpdmekcjxex9I8h5qvx7I2XNMVAkVKD2nkloDJ/6r90B9yJK/qOosyWuwZzm6/mCSDh3vs3
NGkv3Lx/DL94qUwCJZZ4Cid0oAzDGV7ENvEEsVm/mVVpNWdAhXILDKbSrd2IFy6qP0ZePFdqtFGU
uK05cs4ah7eCLEbpQA9rP1nXJPV1ZLrrwrSXMt0/Rl3k8zLQdI2nA7ux7tFx88LfAhIthGApWpjr
Zhar4y2uY5nq8MlEVfT09KI6Ovq703bD3GxneMJfA45cqGGfz21ZBsGlr1dojWMtrRTshNI3Aadt
CzcudVBQpv9xAX+nW2c7txsBxQrVYYRSdpK5YNUw6CvMGXXROtNoa053vf4gW9k1S2Zvagoi/4+0
7+qNXFe6/UUCJFKJr4od3e00Di+CJynnrF9/l7yBMz10n+b59n0dA8MWQ7FYtQKkSkF/kdEam1Jr
0Z4EJ/JKc/GvaVyrMhffBQU4JFcGhqh6GzVaWKgOMvrd1C4gW5TOgmkUHECedjtMAy6XLFpOjay7
ZjG6ynBAeir4JtG0cVGGBQTuDCqiTOumd6q96u0giQGkDXCOdgvYVi9UAhYNyUWWWu7lgEz4MAl8
3kT+yLKz4KNE+52LIJU0jGY0IIKs4Aj2Coa8O+2VTeT8yLc9wMC2vId/1V7UsxR9GBdCOjVdAr3D
/iBzb03w70DB9vaXifYEHzSGjJmDjhE09p1BOk/K7qri4/YYgskjHOhxZhWoOyWCxYJqUX0w2gCY
6+emfc/m1rk91NUJowCTgA0MvzkeHNia6RhVJUFfRCtg2YUKyiQLTtG1ioJmXozBHVoA83qdVvU/
e6HEFgdg+RcYYXhlgajrAUVe+KKNcHWZLsZcv/siUFRyDcNpBooNAVx76BqrJL9SCAzcnr1rudBf
n8adXX1OVeC7AzyPimkj9dKLUQ/o7yTfo6DbzsEjSX9OhQ5aRHSIxurFJIoDDMZbTUT+rqJ15E70
VJexVGd0Pi2Au6X5YgWAINz+WNGUcke6CVEwoRWmNIH5kyzF1gL9/yh/uD3K1b1/sXDcCTZkPUlU
At3sWgWfePnV5fVGrV6jBRypVJBC3v4ihQcepGEsUTXCxmyNCgqRJwV1HSUVhELRIOuVdrETtcYI
xjhQMG06EOH6nao+wHX4/2ttFB5nIHV5lOhtxc5BDsYplFHburWV+OfttVk30Zd8+D9rg6bk359C
QxhAZVBePpVoMNfmt7w+suaungVb4HpidjEOd3jrqEj1zFjXxW083a8f0p3plK+rOmp3jIWySddA
5henWOHFfMpomqohDk34QbVPQa08BNS0DYM9wfb3QUIHOyjwHo1eaGK+1XHZrszs3oEZoFyrP2Qz
dmRZcQzlVA8DaCKpD1ssXwVt+vbsC6eFO+PAw7awlcnNc+Mt3nSod5kHIiH8QCR/8qujJti417DO
f00Ld+CrXI+KeMRRnJseZc0BPDB8GlyxQ4iTN/Fex3UxgpGTUcEd+1XdVIfWpkqB4tJBJlIMfgMM
TFINLWHrBgjRz+vf4121SUwbfSvDLx1oLvUb40n8JrgaRi8GXg/zxWGVIRK2oEFknJtGs+JugH+m
4FF59U2p6oa51gB1JLN/j1A0CyZ10dA7CbSXhM1WlB3GGaTuLNsXU+Ln0B1e5ty7vXc+WzJfju7F
sNzRHYYwGRpDjs8UHkRNinds00BBqXrooFWSdfsJNEAQlKb4YW1LGsng5x3bFGrnAAXuqXV5Lszp
YW2zR7D0DEHDUiu3HNsE8ikBeNJgjMezDXGfrWkIdsM1BDR2w58p43YDmdOQ9o0BOXnIOiml9qyl
4BsnH92iJyguVq7cQ3djbnYd1dxpNdVTQFo9lx1wNPTnEoN8zL6Z4+8wkR6zqAQvZB+AFJsuuzrt
99GQOXSCR0OHyt9cCCZetNzchgqrgiG7N4FcGBqU2JgPZoCfo8vepTB2i4p9oZmA7aiixEQ0Lhcr
DLKksMGS2X+sMCRU0o7NSdug0YtuTvPxUT0MPnszzkPi3N5sV2+8i/Xi4kbZQOMGMsHo5UBifXxr
ox/aKGqoXs+8Lgbh8oQkapUiafK1TRWdw4366e2l+JAKQ79f34tDg2hG179fhIY5mKomZTpWMjhH
46zDiNuGiak/oZI7snupCyYrNgTEos9U/8a55flPiwG0O1SZ1s+E/5Ni9Q/9+/qSn+7nVxgSWqlT
+KaXOumjtCUvoqzyGuHk8ujxz4M+nAidCLbvCPZ6jsK6EaXHoAKNMNj0ASTvQO+zlHS2BqLbC7CU
SmX6t3fTVwn/z8vgP8f/E9p1MfHVXGWsjUx2pqfgXnoFWM0BpvGoO9Nee4m81f5U260Ix9xj2wrv
ZkdUvFn30q1F4AKQFBd01AIFqslz5hJD8+kcg+t67qrEa0fND4ikCxK664+mP/ubcYGjZ5IEzFqw
tn1RXERDFFo7iRP7E0AK+Tm05Y0Yy389w7gYlIsaUbA0msEILC9oaCnT4td6e1jCyA3b8yz1bt3k
VmFGd2E3vQZg2uWFaYFD7d5eceHP4AJIBimOqmlw1Lp6G9a/Z8jNjC0EYzJ9O2jKI+3gvXk/yl5i
qns1ax/GVIA4FUUX3gmmMecAfhwAnLFPHYPSNorvgbqDrdHjrAYHOZs3JIRkNou3Y5R7Sar7YIQD
1Ch6n/+XVOjP7ufCzkIBTpwiFU5o4B6nyrZK7pqx8LVQ20SSsQGX1xkkaGgqCSi+laUw2VHHHg2g
Gqxi5sKpR1SvWlOFL6fhAozHPWiA7msMqQzi8+D13xaHoGv0y9yq1uho36TQjoVOaZ9ev7dG5HKm
eQasvo1zCHCYo2PK0KEmCySMgWwk1IZEjl01KCVJWIdC/oCkUQk6fJgGi1XM2KvG/bjQPY2f5O6h
SJ5CdbLrTLWbJYTsDvqf3XejvauCHzLUImVZsnSocC914S8k2yfKhkEmwYn0wZ+18JBPPwR7/epl
eTGbXGIGkYJikpYRdlH0d1VtorLZkYINoDIW7y0YhGWdb0ok2qHhEwn/rAQol0CyaRyMbU4a0cYX
/Rzu6KlqRfUSj3v4CjRwkYanx4IOmNP0bvqe+o27uGaQWHPliO3Jrl82F1PBXenZPFRdYqyXDXzD
FAeUdglNB9Uqt+qmK+1ekIlfD7EX43FHazLnftBwuXzerfJkaSuNaktOa29Fs/GNUA3w45fbC371
hfFnUB6I3NKuV/MMdPgZN2rUvhXJJAqfa5S+cVx4PAO0f+Q2G2MIcd/HdwWao7+hF+AWcDSM7W41
B1dfISKSeiKI1NVr8uLTuGOKRl0wQumGnhJN/0EHtJjn2aZ1Z7cwItZQtYcj9SLYsFezsosxueMD
sa80rSp1XcN/+gGN227/B0870bdxKUBblgYc2hiwwJOHN5G8WauYQDG6/bSHWs606VBqthZ7cXMH
1s3/AjlyCUXW12N7mQPFUlaGucLOffWtZr+qSfDGumZM8NcA3M0PmTpVgvzIOo/tR/pBPTgUwVf6
fT1/o9PdtYd2q2/yU/gozORF25ULOVRpZZnM631CIRuVDzYJTAAaIH0hwRATVfBATo/EWI4xeWxn
2EYxzY3U6kNepg1sfZ+6KP5++4xeT0AudhUfibLUTAw1oyfWoeBAaieBZFqY/1QCQFPGyR/iu2m5
V4xvRgnkocKsIHoT/IT1Fr11iLngBDXRrJJx95yjQbpPVIg8sdkn7SlIYEuQAjUG6eM5f07754H6
grEFh8rg+g8tG7PEqBGjOgeiaPLvT6td2LCsfijwzHL087opIA346182Ef9MPQ8/nNgShca6Edvy
O0iEXflx++MMwQ1ncFGKSkoXFVDTPaVN42i0cqdK3hTx85z+UgLj0NLslEgh9ASGfgZ4NQL4KFze
erObnLmnEJQeIUTUH/RRPqJXfTdEEPzTNqFe3QMTYStdcuyMn6302pTvAd2C1mYZxmyzWbHMavGo
DAhwaKflgooacI1y7mYpVG5nRMlA2y81eA3FK4pEdhoXUJb6RtO7sv2emoulMqxFfhyAg6MfFLU/
uh+CYxFBWqJ9aIHYAXbVAiwXyo1gZsjFN3P6NgW7LELzfA7tPnwephTcm9Dq2IM0y7ZOIyfT+z1V
Kg9WlBBnFFQQRfuIC84RS+NRVyg7awTQoRaaNjoEeLrAqainqQ91/B3MIvv2+l5P3S82EBepAyhv
5i1DBgN99k2SwLYhfDFGes5N1lrQbbSbHEZbeeNDysFvDKBTwHSx9KGXrYAJS9lr8Pp6jE2ZKJSY
OvuMNBeBW9Ogc/VPstwQt6kMR2XRURu2c65sCZSjDbSn0so80AHP6gEsK2Cq6JsEl65YkkDVSrdh
83h7hq4/qM0/v4m/TFJIUBoTUk7ovt3lkgIhlc4gCLlLfzJpLUPTj/wwEG50/GaJvEjBsZEHv1Pw
4FaNfUsgNxfkPeDAQ3Cna/leN4DK0lUoKUrDIVegv3j7F/+XzPDPL+Zup2yoVYDmEJDG3eJBFWpD
tq0D/BhwIVDxFO2g69v2z2jchdTPgUGg74u7XgFMs++3TTWcB/VjKAe3yoef/QgLUDWD9iGFVCJ6
wC3V7tBEfagCY1+bqAu1NN9LkC4fGAWAUBMUha5fT8ykhBE4JsmfdNCLTUWygAxyN8QojytAOI5H
oAVWsxU4ZwBTbKELJJgSdQ2KX7bxxYjchUgjvLtnhikBhWUjA5GnauDXjK0fl5o3dwyitNBEw/uz
Sbp9nFc7E0qaSAjPdQpR9lw+yrn8vlSRE0CHVKpKZ2wWqJqFBwXvm1Ue76Spu0mBbFrbK49aAuRo
mU93Kuh0ija+EfVD1voH1FAhavg4gfwlFRTYUnkTy7OX1cyHSBACJAh4spByLfp27iZOpUxuSIPZ
rhTdJv3o9YAngxrxtkwZpE2HvYEI2/RIFuRqo0r5Nu50QUpvXtuSDAuta4SAw8j7k+XTHNSjsm7J
poLyIUyqqnG08lgB9xJwkXlTgSwzztTSmr0x15syepSqyir6vWHAvV1r3Y4sm756J7EEPaQfy0Cd
HBj3bPkFoqE8QlsTrlITaulqhrLto7YEVl6RE8teqbz4rIbAZB+7ajU68fKqN8uhC1MbE7GrIOXG
JsMzkd7HQK9PMZgJEEnvGWDOxQdLXxQsjU4JjGAjh0CvAacGEskL1Mi+mXTAghdWjRQ61WBvo4W7
BUJIZd/uGz3aRDV5qItjBvDqoj80UWplaeAZWuhkEqyxTISg3LBZAHm9GCqbEN7JosLWomgTw++v
HBu7A3EhuE9KwFPZoYfGXtn2uxniS2VciqLUtczicpG4KFWZeMm3I+KqvIN2cmTHgLCt7JABTxIC
2fxg/z8EK9GgXLCCcL0kJRUGXV3re+QoKeitqBZGjnno3GJyjI+624gdrK42TS+/lgsJaCalLdDM
qIfDtiNVG7haBxCWkGDGME5AtC1Bj4DY/DZLkKugYQv12g2FcHmeqAcQcS09WAlp+QwnkAGFxMpl
oIOluE1YW/6LPOTyp3InmLCiZ2TCT4WtEUQsU7en9T6u4D/borpgmod5PSsQ1RFcW1dyeLRumAYu
DWMI1Ny4em72LEKqcSoO4WZVaIOuI8TZpF3ji97eV/KMy6F4fGGXx8NSUHxi2kNqsI+QdYbyAU0m
OwpBKp5KofHlJzqCuxP+GnL9+otbaBnLJFkgvQtgejgDQd8AAT820ExMpnMm0R3kvx9bOle7LGCP
sDv9xcZhm+Tov6kAgwc1Mp0BbkgBXlftEcKfcJRUYR4UQYuwv69KVPNrcABeRzP2YhoDAQXhVtnS
89+zbvpFXGxgIuQ0uWT1qjRuenlw82x06GDcyYFuGZ1sj2hUh7iYEoQvmlRuAHR8b35fzbW7BrDI
4hitWl0Q512VyiK5h6A4/stAsUKAG3IZCP32E0xT6ieVPELuz4INhE2qEnfPITaPsQJJKnJm7aNG
IAefntv4uSocpZ4QiCSbwmS1UWRryo4x2w7BW8NkOySJvYDuXq7dknCy1WDymqr3tQBtlHBCHWFU
H9MVJ16ERw0Es8A0EL2zzaD9BCbCWcIQLxKjtBIWnUwt3wo27ZWA8teyrtfhxbLisYNax2zGZyzZ
KWnVb8lA3GEZHKgpQrw3vTPN9hsp4scmJJqlpoZjmvVW6zSIDiHVGedI9Iu+XMCr7eiFaSV3jBIZ
SqBZHsIbs7yrIfI9F6MVh8epKaEzULta1rgDqPUlujElNJxL8F8Fc/KlaPf3L+C7cDUuxwRYkOQz
yFZveC5BC9xZhRYViGBb1Xvy/H+27OOG5E5XDmy7Ukc40ATbYh6AhUo7X/BZlM/quDG4pQ4lNavA
2TVP+rHaVl4N5mblQkzOQzqJ4qfok74+zbjx1t9zsbUKqZg6wOlNoJLhNI63shU43S70RzA29U28
2luLfPREK8e9BmNGSdIalJ3i8FQVjWs2vWAWv5SvuI9az9PFR5VpruUdKC7nkbwZS+RNRg6uleEp
wBUI1utLEZIbikswQn2mBmImg8wLsMiA5DegAASFPdjsvnxqz9BXdY3Sq0oPXSvwL0SgStFk8rkG
7Gr6oUN7EBwqoBzhoToRwZ25nuW/LhXuE7msoobNSTflwKksaP/BUMktA8kPDTS5UUNOkcqN7VPf
9d7tmf3KaOaG5UJMNqlQ9zb6+Dz7q39l4dUgIUFGL3WQvAA4AVsZdF7ns443FnG657neFc/ViKcW
Ivnt3/Il/v71U0welDjEbSaZbYf6BRy49FNh3sXk++0hvqIKuDG44KItetYMpcpQ4MsGK2R270NJ
6rgCQ9qD9i2wuh34dnbnF8+pJ1aW+lpt5sbnAg/qM00sU23t9Mz2sG2f+9Cuj6oETk0L854S3SXm
4NlQnkJQmgT3yZdUiRuci0LqrHZsMtPkTBLFlWRYTUHCq1vtnSbFJ/Tj9lx/rV1ww3ERqEnCfk61
da5fJwfw/p35Bv0SQBnNl/9hZtfS7H8/PyYPZTRp3MpVCYPn4AjvIy/xkIX45RO4rKI2sGgkLhh1
Je1krf40Pqdg69Q++Rk8rg5IKFXensLbYcfkBZM6WYn0WpvxTepbq41wghHVN0Rnjos6g2kE1dQg
sM2zYSnxmwnFM4j9CKooX2W6uK3ARZmAaBUsCBC/5V15px1QLHruXtaierlF1PajY3Ef7MVEMnr7
3jD5x0FZ1cM4BzRGc6fbgvaIh7zNXuTUglA/RCMZpFN3Kyws24/e5Cpu6cCv9yG7D16K+9hTbNOL
f5gvkgOlJ6t5FxsPiuIBT1diw2Iiw9XWiTG8OXWjx+p7+gthyVnN5jAj2+45OSa63e+FSYlg7T/P
78X9DaKbrOYESQnNC0udISGtaV4KnilpNDtfegUoAqCNIExflueQTee8RG4eEGvWqBWMRNDQ/Col
/fcm+Sz+XfweiEFrg6RhL452+a38yB/myRn98t4AjwEu0YtpDx/90/IOtEJ3j/telGQIzvVnEncx
vl4kQ1JrC27gFlLxjbyNlQVSeTEsDxrHrKmTAPBGCfhXy8Ptcy4IzJ/9+ouRR6K0RT3r7FSwABLV
3sLC39p8P+cnWEuHgqAiisufwJuL0fRYIdEEWMm5WmW1Au11HKQ3pRk2WpBZnfSPM4OCatYAUdOs
TCFd9nz7e29njoA5/505JnJG5ChD0tFHcE/ry3OsP0XwQZD6t9sDfQURcXuKi2+RFva93uIOGjz5
NxyeoHrjyD8nG1c8iFg7yU/2qRC28xU/zo3KhTtAUMtwzOIE9bB4UwCrrp7QmweTUxHc6F+RHH+P
xBOmtFFqCiXHrdc4g4OnsWS1sMouXtgRlbcNsRp/1em9PamC1fusj13sHxNVtyLKMKewxLCbIYIr
30nrvGYUbRO6ZmM37nTeAg+aaHqj9YEJH2X4rqXl6jdly2M+O3qt9nYRDz8Hsz9lmrLL+nA7ZYHT
h8cKrVujgRYwPIeCFJyFYfEgT+XSSPJlsE8HDS0UeM5QGv1UVahKo+ZuGkegla1CuzeXAhX4wjJ0
uMvdnrivcC5utbgETG8akoJ8+88zRrULD9VKJPcQ7G/t6DE+wnfuAHVrK8IamjB3zO0pQHejd3QP
wH/pHD3jbZMSWO/Zkpd+6+32RdqK3jqi5eXStiCVyFCBVYOUIHD0AQLQ7EXL4PsVi7wsBRcQWf9+
sZG0WU3ZCKb7Keo2CyC++qwdB6l6vz3rX5tG3Kxz+VoNr3W8hc111uE+igOC5/c/TSNA2/bjRjSB
okP5KcBz8V2FFi8ZgV8SiiZATg72cKg8KH7YujX9Vuz6p7nJdqIyqCBV1LhVM7swiBsIYpxj6TFs
3jUocQumkdw+jLwUYS2nOi4jXI8rsZV8m4+JI2Fzyp72IS6yK0S0Dbk7YszrTg0gHneGeQNLczsN
tfuAghKnv1AVpXJ4zkrDftRndP0fGgbNVxDzJrgSRXm5UQIV3pJQtSzYfpKMuyaPOl/p6p0pLee4
nHd9PzvQcoAwxtscPRTZK+57J5HZK8QYN2oawK1I3rCUbeEeE0FCI4RazGB1su5UIIv00e+hnh8J
tFkCXXbSXnaLpjzks7ZVKAqnimFDEcIO8tkFSBNlO3g2szl+nrqXttiMvfTItH2Rl/smASRzhAJG
UdhT8WayCWyMF8BY0Zt/iBI3C57hrQVBZTYB/EgNp2eFN3SnsAJK2fRbc1tFT0pW2Q0UVmJJd6sa
prvpQUrv2vZ7jdruMqPfBcG7LD2bSF2yRYfrlc9SoD3pchya0s0LFcahcOXaJ9UrHTamfErJj0w+
V+BtAHNTZh18VpEZdC9peIiaYwgiDXScwuZnD4OmGVJnc+dWw/dWPdbBS8e+68nPGR4/nQ6ZBjSS
U/PUy6kgW/tU/7p1N3A3e1yZmZoZCFPrdmy2xM3d/mjsk9eM7aRqA2WVjtgYtp7eIA2LhBqXBnBd
490yus17WB5hVwgkUeNDGrgSdiVEMeBT0/4iBmSjXi6l1IbACjfbNvOTwlZkZ+r3tb9KW8pQC3bQ
zrPF2Yfg4HyRTZuCMB4I8FO4KHHHqS7elT7VnrpE5MohSFs/r++Lb0TXWakzE2ncFD+TEcQMXX1X
QnUbp7KvRfEvQQBab8cbK07XAHUxXFw24L5IqIbr7xqzqqfWXqU54sMwYm3xUvNEbtmi19mnbcLF
iDIq0Qq0HRikSVnmUac71SgV4U0EbwEoWOxkazzQnWYPRxHsUXRp8SJtMQQYgEz87G5SDwT1nX4m
22AzuGgc+eWLEPgnePxQ7i5WpyGLK6h5nhXSeoTiAZQZVq0TR5dbOKvBd7UavEzGi1QkZyM6Kp9Z
08Ush+2kF8oIoL/syzsNFRX2PTDd7LHZrK9gIKZimDruVAEFWlD5NCl3wUQM6EuKS+PcQhc6VMd7
uL9DFHih7+EAm3PNZnD4G5tnVcUbJaqdaYRSXZtbiQGYiz7YSWN86+QTbhM4psMFj0Tgt5HZKuQH
rf4eJ717e/+LThsX8JK8ompODXYKmu9KeND75FlDdpYpz7glH26PJSrY8IJtwN93FXwtkk90MboH
dfQUNW7imU6HLgkwDNFsI20GyMyYtuAgCr5V9EZV1+16sScaqerCEX3lk2bNdntXQO8f3qSrIjAi
puiwCSImr+skkQKJBYQYzzR4jsbcSQ2AHQ2oW02BKIkSDcXFMDj8lWVRoqInR52jl0hi4ElhFrql
FyaAesgClo9q1J2ozTYhfBZKw41Q/6hLeNZO96EipDqv5/pGUFW5J0koZ7FiDui2jTaFWEnmRad5
tGM7foImMjqxVuJHB1W0vQQPO5XLVnt9LqomXEKQLaDaQDfTPrdbZ7HR/O2Ed7Hg4KhcaMuyJR1m
yGKc+7q6kzvYycIsKuoOcpP6xaBubh8d0YSuO+Bi56qwRa5qsvZxFgZZe9Dpwc0dK0WQ/4iG4aLX
SMNKhiMxO6XGC7bF0cAtIUnn298iKsmpXMyhSzeYYZolKBUNFkQyjyFN3TZNj2Ee4vqdl1eiRxpU
kxl8Yor6WVKeZGSiofyjyQOXyOurNTWYEwZp5tVaChpP3/++/SNFgVzlqi1GwlKoL+G5lWxXLSt9
9uPMXRPXyTLuht2qojWpVvsIp1MXTKlnxUVi26KFaMF8wL39YwTnW+PiVgI0XJEbqOeqEkbti/cE
JqKBVh8ABxQMJYqRGtfLMgqjz5IBMTo7EFuyaGqHLmDOnuqViiWuj65n8kak0PjQVUxjsLrPnCDM
B2kXuy5Fe1o0And0WiXUohrGIWeY2T4SAqg5YOm31+creOvvYoDGnZusKvIpTiieJJq1eIuDIssx
hszCqqBMzpM9uBLAKHbiBsizyP5/aFSJtgh3piKqJ72UoDg4edTrTnO+CZuHzGNg8y6u3jpqZBHJ
UQMvP4kuOtG1zovNlhEIbiH8xM7Tq7kzZCcDlXjtPMqehGQ2cie/eSid5iiqTogCCU/+6miQR0RC
bT/bVk9Qapndwin94sT2K6e5cbO7eLClXeEOv+a9sLIvmHKeF9YHs4QWN6a8damnHKLQobjY4D6L
h2GHWQfFcH6kiFX/d72xv7ebzh+aMQuXhaCn3cQLbvHAa6dcIEspODU6d4NH5dh1ZCUutoD094Zp
V5BouX1q1gh64+jr60+4uNOapskgogUgMCtOYQaeFxwhGvA61Ea/qybTy5ru0PTt99ujigIcz/0y
uyVUScvM04rwrNDSBYmiRZ/+nyeQ8XR7OEGaoHPRhxrmPI4zUs4VoEcL0x1hEdbqG4O9LpXxcnuw
9ZDfmlEuDLF2gmROB+xM3HkpA8xsejCh3xG/x9RJJ5G0lCBZ0LmQ08VaE00KcpKq201p5I0rmWwx
rdvfJGp76NxF3C1lalYLDjklko200s8VYsc5DHro4gw0t+tlclVZ2wIZKxpbsHo8cyvqq7BQUh17
hVWoDMIMOOvh0Q7pHmDuQzV0FvXchJmzwAZXVu/aaajsEC87uIW70Ke0Mu2O1qEvmBFByYLndDUh
IC1Fjyt6LT1X5zn7mXmpvz6hYuVRxiQJA44g1PEkr2SYZnmcUZPJxpc+Tu2o1feVrNzXuoCLIZpw
Lux0WherzQq/7ml+YmxBX6LaEBUy1VrpGJKg0SWIQLwukgyc5GAuqMRIcnFq53HTpjs1HN4VIFqD
5EcGYOYoi+KPaC7XY3UR9oiZZKSskFjG30bAddfWGlAlig+hYgiKgvVv555YDVaEUTK4QFSzKI6o
8XlbjS4krpfD6Kr+7IJeo3UvGd7grUM842MedpDdinGUhQ4TgoBhcOEpNaco1yd0E0zp0GHr6CTf
xPLD7dMh/FAuLEljmvd99Z92WOZIpqdUuwKJ7C44m0/zid03d/mbukmd4KEZjmV6f/sniFaYi1g1
zHOmfMBzHH6udwXUNuoQkwxIrdYFgnqTKDqa3NNgKoa6o6VhoqQxuuG+9fXtCoZS9yLtGsFZMbl3
gaopOk1SRPu6/0iadHtuo/eSJtZd7gyi944gCvCiXnk9zRC+QZlbGXR3ld8DypyaMMBuJasUHkjB
tjS5mCNrcdDSCcFttGW7207o5mVO6BZ7CJrbcIY7iaG7osnkUp+yR/UcTE6kPmp/GAFpz8x2G8vM
0oaPsHjQUQQjmkg7S7AtedLToJkSAQgeTwTpIwQKupBLu+melXF0b+//9dffSENMLtRMkcT0pcD+
JzLBvv9WLyK0iehTuEhSAsoyGzLOuAwTVNzFH0W+IXCUkwxRrYIIvoWLJuOcFF1AEa0HD24DIG0b
MtqTo0MQH6Wn4e32zIm+i4scCU1pAHcEtJ/Sd00HXTyB2VbnlNAGuj3QJwTsxhrxEHw66UpXdQUu
HRTH+/vQZTY7Rpvhl3izi+AyjAsdc1rqJE4+5zB8mD/K++YJ6lYb7W70JF/f46UE7p0nCliCY81r
bRVln8D+AvVXSGh40fgtK6AGKCIkC7Y6L6aV9XCVRDuTnZhk2Hrgh70IwS16rzAuVsSqkbM0QPEH
dJHfmrf6QelPowflmM2/MQ76+2nJ62RV40SSTv7sEMHQ0s6gBzZDngClZCAqyxfNub0PBYGQNxke
6wq8Yegzn6N4+p6V2iOUCZFYw/lbDY8ETJ0yGO2+F92aggyacfEjR//aVOHs8lktgXEE8NLTnt6t
CK5gP7GDWHRJtBu5OJLmQTzA3x5dTcT2wYhsKUx9mS2C/PnqfFIKUqthaobCwymiiqi6tMTslKyU
EL/brIW7xhdp/VyNUxfDcBE+aNtIb8s2OVMFYmbzZoT/ZdXiAPybeHgxDrdOJJq1DGqpydmo3yoK
b76J3YGZW5Pnf7ENL8bhV6cv2qEaZ3Yqp8qLmtlqQL1lIblvlZ/xWMNpEX7wYFbfHvVqmnMxKhft
c1aSADRdlFrnxiJm4SzmQwhQilq+AbQkGOzqBvwzGF8rGzJVhSYqBlsK6VGCmrVBQoctiaAU+tkv
/3KxXIzDBXv0M8GqWUr467S6W9AfyczAsXvOUHWxDeOpIfTYgsjp4Ot3Ul7GbkSBvpvBPdPSU2Tk
O3hPHgIFCl1qakE7bztBqloNDUeO9cAKjGyvQQ64kPMfWarC2jYgTkzqQ9nAkNmdc+DzKbSnbi/U
9QrnxUetWcLlm61iKYw7igQ0gOGQfsxgC7XgPkJP52E+hU/ZXQSpEYsA8i20Db/eyL4Ym0tPuwLW
TENRJuc6jtDQC6yq1Cxp1EFVh2Akre66SpOcDqvZZ8TLJFCDy4eBDodei3vLSMFdvT0bop3EXUgE
zt8BzVDuNczAogPKrmlra7MI8EauBumLD19/x8Wk00AlCvQCGQp1s2lD6d1vH8wdoFmRDX57uIsB
fTN+F9/gfzA+pk+61z0Xu9gReukJgh1fwptDOelVA4vf74ptBsTNRrqrNvMpODXfIGZhE6ijRkfI
492e5s925a2TxAU/tW6DEPXQ8Fwns7VI9Z2sp08ZrgxQXPeNTBq3gKhdo+onSFk9FBVULZtMv28h
IdFKwFYMo6TbecmOizIeWa3YMzMyR2aRlc+1pQW7yvCkIPXCToYj1Op1NzgqvJSzSfYKuFqRsPbi
tYg9S+h55d0v1gAe25TtD7VMdzr8E0JGduUwfK8yPQckCj+gJ9C2jkbBg/p6BnmxFbj4HNN2lMYO
QQUuaTvtNLsNRAvBye+s9lX2AELz8Jp/FD1Dr8NlLoblAnTQQKATWgfrDgx8dCZ9ExWa0E+3xGn8
wKZPt1dccB/w1UZowup5aOIWalfrMOBTCFPf4+Unvv01FQE/RB/HVxGHFpskSz/nFJUgyK+FLkqH
KIVLfu6FXrm5/XHXXxx/JpOvIdZlbWilOazgC9iBHVYNeuorNmr+wsbQGoFunJxPy/iLyGFmyBsS
gruu1LI7tZcfFID0b3/OuuNuDcEFwaiMQlUdK8DGVN2RQZJnFOYyUW9pGfXoSP8fad+1HDnONPtE
jKAneEvbXi07mrlhaBy9B+3Tn4T2xKceqLex/+7VRqwiphogqlCoqsz0Czvxb5u8Pjh2sYNcQMzp
0pRtsjLYwRoMkFEz32e6uy+jO/ud07kERPJvtZcD7dd4AuOCzJKvH2aTXk3ZlGGsutNcQ/4ydiA6
B1XbvKi7UUdCazXVeCDxdN+0SJ+Xb8Uoe1UNxcPpAewym4mmD4U8f++GKXXlRksDwQ9kicWtL8KF
y0RfssHMkPqyqriOln1yF20QyfwqFIm6Cm4EiwtHswExjanF+eqnt6hYttDx3EJOD+z2gi6cyBAX
gNaWRmaaUlRM1XhrdY+5dar0ry0C9+3NE1zpfBUxk8A11CRYUNLXQaLbbiRZYTc3AqcR+CVfQ+ws
TCZnNW408Lo4JRiKStEAryiq8aXDRVcXEmvwSxRPvCT11t6bnsdNizGgqHbKKQQUT+CXgrDN1w8j
kMkluYnNi5TkDDZrUG2kmH5upsjLpE6QFQjiDi8fm4Anz0jbGfBXG9RdmeVZILBtQfsCmYW7mKlf
2suv24fjeo35I+7whcOyGOaFIJHAo3LcFndpWB8iB/LMofmv3uUXlpg/XATuqYcGodHhXRm/KcH8
CEpQ3EhgeMEcJKjZxaUp0YHkYgbUjOOJDMitI8IYa44QZLi9dwIHJlykyBqlHukEB6Zk9eINSjkY
qM82bPLutqHrZaKLreNChdw3BlReEP6kzQxOtzbUz9QHgaH3T7T+BEeerx4aahbpeY/UvFkw05JC
4d423NbOXKX92WrfBUtjPYwbkZ2vHyqVqdYmquN3WhJCWhhUjsdhyn6nYE5u7Jck/lqbfj9W/+bT
WVDlMXUbJO0y95DV9DgnfTQiyEuLt0i9n1qqk5rGRhu3txd49Wq9sKT+eepJArKEMZ/Z7A6BCM24
yberL5ZLvv6KvbDDHlwX3iXnTTQMuMXfOfBJ0zslVB5yd3XtxK2fhidAM2L0W7zE/wcDSmwRnz7i
hXEuYarWOY6XHotkuuvJuqc/UyjzgU4sGNQzDUXV36uefWGOy5WGgkRRVckwFx1nA7PWUund/moi
C1ysKlZks3O5wII+76yp3Ga2oJZyPfBeLIILT+qi6Q0giYxaYfTmJYF7LVBey31ZyU5NEabRSZYf
pU6EbRN9Ky5qmZoCEInOjr6/+BJoz3AmdfCuKaYz/RTXRoUHk4tdCoSfx6x8tzf5tLlbD3YQ1S4U
vZk2B9LFoC+/rd+kmhGyCD7j1dTnY4/fv8GFU8ST0WtShCvH0H5HBGx+Zhd0AIPfPizXR9UuzHDR
ZJZAeoTRAjazsQZF5FTbxR+39h5YzUCGIOvGvJvfKnDJfkP2vpVFpcbrL+gL+1yMiaGCrZWdwkbv
tcDMN9VZwQsaCKag+VKgn2X/TmQMHojc8OpFcWGWCzlgrAXTo4xl22XhIcd0qyF3wDlTgc7LSF9u
b7LIGPPYi08ppaRrWgnxbV4tL88xmd1vh7z7mtdbJRYU2q8nmhcr4wKMaqyFvLIAw2oDrQ3YbRmC
TuD34lFX+ZUGIk4NkZO8f+GL1UVDttQdiMXP0w5sRYch7J/rXXU37/Xt7A6H5mE9tsTpvwgngq+m
nBcr5aJQV8+10Q34htJm8EkY7cZz9iPes/A9BN0bsIHtTzw6g8IVUcsILsb3B/HFkkuz6iBUiCXL
O8ZG/1c34x/AQgWh/N15L+z089TmY49vyUoTFRjTyx0meEOgc/xofUSWAVpcEd79+mv+Y1t5kP1k
kKG0emxr74PI5kV6Bc8kmE5Zx23EnRzFYYOycox0x5O8+vttVxGsmEfbA4aj6Aq7vBRgv2tVg86X
iNFGEFh5mH0ORgilqeGNy+qaenKeKvmuKUS0OVcT7Itd5AKMaWBgXFuxELaLanuuUMn6Ga0YBE4C
i81dE7cjnk1e1Y2oCXY95b6wzcUby5hAKFwgpk6uElA2TPoXnqiM9yW+mSyaehDtKBdyygV4YyJh
rXP6Vpl3Sv3bFE1PiUxwSU2XAmZgVViSSY29AtHLFLOdS/V4+/SJrPARpdHLpMiwEClvYOF5mYMV
utq3jQgdjMtispRIho55s/PUOcWh31EAepdnoKvL4wzmnp0VyofpEZD2rnWSX4N727zoYHI5TTfP
baYWOP6M73EBZb2VbXJ2AcqNILcQWOKhuRVVRqgRI0tMqOSjMOnomEZNSz+LRPkoc6YbOTwPze0S
MKssKOHgwE/+ijymcYz9jOLK7I/pEfRmwu6X4KTw6Fzbms0UryPkD2A/np7tPLtb1t+3v5QgFvJ4
3KjV89aYsH+DqTtqRbxhFg2aXqdq/AgVPPDWmpKil833YF+/SYkHksu7eQNAf9AmYeziWAi3TrQs
LlqgH1+Yfb8iWgCTUNJdbgueCSIDXKzQsnVZ9Rq1jXKOgzRF5h6LIp7IBBcoItLNUD5EoLDap3R6
Ko3n259elBa/U31d3Pxrsyg1SfHtO2/2qjPiHZA7lr+Crw84Fl/e4OsIr37RoeZCQzNrxERejPCn
/eoWkK+ap2FNw9tLE+ROPNa1bEGjbuj4/MX7JEgeaqEeqHshBoc9HG7EBB7mSpRyktsZuRPbQQX8
3OeU9ZG2Se9IYLQU5sHXN0/XLVW38Azl4QCtJstkgjzb2ax/JdHXJt8U6Ivf3ru/ea39zwjfiSM0
ioqZqAjeW1XyVRA8Qboh8TBC3KOmhpYVZuzzxk/w/5lkpCtiYBIskm+2jNDVaOxUQx10rn17tE+Y
mv5hL0+CZV53r49lcu5FLE2vZVWPUZMBkfImcftw/cK6qtpuPDXu8l10WkQGuStZmmsURCXsq54u
gEoFYE4WXLvXxyWsjzVxzgXNWlstULzDHaXuGHJTkcF99Is6h9VFmts6Yn++/hYkukVkDQS4Jt9v
lOcukitmEyWaNZB9Y5/u2Dwl6k6gQAEFoWg2QmiRbfRF3BqblUrYhPicO81h9SovC8qjvh1xodTo
PjiiVvh1hOPFEtmJvTBomlD6JRRuNwdKYBymY/ot2hqxM++l7/mOFWlI4S5eGUBm/n1OZQuI978J
aRe/gbtwKMQYpaFFqGF9CGUfhwbIYwHcF70proa0CzucW5SSnWVyhM2dXzHs6+Z+/ZyHErjPxl/i
a1p9L19/jqAfJ5YrDU15JGUzOOXOKVgSLes7ae/yOd1I2t6O3pZCdZsMgpQ9ENByN45OlqM6pfXx
5LY55CYss3FWOoQsxUTPG5MaXZ1BtzULOpXuJls7KyDs0QBOV3TtWVFBd5b+Lqptn0WBUUnuSNQd
uIzglX4aGV5Z9OelHE/zpIcDuI8k1KTk1nxas/ZZW2rMk8zbEnLua2z/lnQJQyVR/toSpuG6uhDS
Aj6ZQPG6jQo/Uq1ghH6HWVoggRweu3pVj306TG7ZgQ9haQBBGTK3A6mPNFBwlRlT6+Kx8dqB72IA
gaW/qNkzIS9rKnldlm1qGvXerGFYbkqOYHW3Qa47rXt1rF4yTffsCAB8dDK9pk6BfUvBYrGCgBbC
Z5CPoCt2ZigcDEa5PZo9hYKhxfs4KZ0R8hI6RlcwsG6gsV19n6GUIXlTqYEvaYSaRg+p9rHYy0Xs
LMOC9wqDKj6pY+rjJoIixkGtqd/HktuDfr7L5Xu9st3UBuOh9jZPO7s4tPqIHej8tHhSrBXy318X
+9SPi1sVpzmft4Z6TsH33uu52/eaY5uL19HFyypQ7fT3cgfCpRnBpHBje3DNrnazZXDT6rXsOy+N
JWfNALOdG8wPGiHRq2/ATvSbsTZfqKp4tnLsCKgnJGAPh/PSTBD6sHwtXR/llh61WPcKsNBbCfHK
rD2X7Ubu+tdVPcnxnRa9DFoU6LHt58khg3xlv1huAtybZVQ4CwRoTXvFE46UfpL11C/3a+Mtp2qd
cL4WTzKyTRS1J6lBhYo+r3h7ZQTPoKUP5zhyVh3h0vb1OD0ifJ4Tef220Alk2xtk4N5sqT6UgHx7
0fy6KI+TkoVE1f3ROBdF6ZYFxvDtJ80+QpXUrymwS13SOlOjb2JrNxMptKi+J9MPGRNxo/m4otCh
VVVgtlMQtzLmMzwr/l2VauqMaQpoyQSJD2y8pWwH+mCO51WLPbV47RrNHeUZ31n2hl7+Ui4Sjsqb
NT/E0JcHWDXZosr5Yxgh02TU9UkpoJPaf63zLgT8Z4epXyeZ5L1Vl2EBSq0cYmJpGixqBX1nvEsH
CA+UG005qMq5KR8qojvZ+EVVIZkpVS4l32NcWRB9vCvK2sFkhUPHuxXqL5PSgU2Uul2vYVAV3pRX
vplgPEqPHSjrluBZlWeAENe6c6A4HY5tv2mmUnTbXn8RfsQuFkovroUC+NyBRrjQe7/btjGocEuA
A3HVRo5yBOQdSq8bQdIiyo3YT7owaVSmrJYsaWEJJ3ai9KGaDEE/4sG7Cwfiby4jkw1LEZP439R7
PhbLXbqRZhl5snQJsCD1iVF864+r26E1zei1RWXX66/6D2PchRsPILcwWaoUmQCSSs36s5DvtPQw
0EfBhoquOy4pI2mvG7GJDWWvenbdgf9tM7v9lo2B9aK6+dUU8OJy5fKzxq7+f9FMP2oabtfhfjgm
aERk4Ml0rF0Mgpy9KHsR2OTHW7QZKkLgp8VbSJV3g5ZtdFnEwnn1VH4six9tGemA3LZkz5L4vphe
lOS+EbFMXC8iXNjgnG1o88KeNOQ/FCykeDU68UbbQ67K1e7rrVZ6rAAjLFNfbb5fGOXcjQzQJFIJ
TgdLutojU0xfPAUvY9GA4HVuxgtLnHutVMnLii2vOChButFeo2fyjYFQ8h0Gbqst0gp1y8SE+y3r
USfPyc56M3Z1sOzrL7d9QnRgOOcjWawsk4wDsxTD90E1H/taUDy5+jy/WCyXy8ZzZAB5jMUuaG1o
G0iwh/0224lO/vWu0YUdLpfV2kXRFh08Dh1SO6d+o/iGSunM9+GA1rt0r/jFve2Ve825vYNXw9eF
XS6oLI1mU7A44mLIH9M1RNHQN2jua0hxbxsSbSQXT9pu0bRmwUaOwXz4qwk3HWgoJDkRLIgfeamQ
4HUpxB2BVMKTS9/RLX1voTK2UqjYQ8Jom4H3UdSevn7pfGwkP/xiJ3mRyvR9fRRt8RKMr1Ngo2bI
5qFE70rBuecxc1I3o8bLvhotn/UqQFVK8LU+i2UyfNnFcrhwMtGKSP0MC3pYV0hID4qHWVZ5801f
UWWJfdNbgrJEfgSE5eiPw/d/JkopWigXa2xb00m5YlfTJgOA9JmYP28fy+uVxYuFciHEhIBfWfcI
IWOgZc9xHZqoLdo+9Y3d2gc2oKQ6AikbzhJ2itk98OlBeWGaiy2LrExaJCFkJ4cKQXvdp6F1hJYu
GKoYW5VgoaKt5CKMVaWqUkfYygrqYL2TaWA0iP05dkAfhmMK1ij9kAspsa7D/C8WyQcYve8ag/l9
/Zvc934Sao6+6x0lObBJ9tRdAgw4SffjCxDVGsb1hQHh6rzxxQ/gAo/Vpr2aEvwA6k1+/o68xzsN
4g71nWiK4vYWW7yGTVmka6+z0zqoX2tIhkffBd/w+okhKjD8JroUfBF3SGjUKT280nDIvaI69S72
FTz8f6xvPaA2nqix/zfe8WGQ/aDLJN4yqK2xPmNxqFSHHuZDBDK1Z7q3wMcY/TCQxz/1j4mQ0Jod
xs+u8WGXCz9DLjexQZvi3Bg/QaDsTWsclpnkGH3sTVSI3b3+4T7Msb9fLDO1aqg/sMGC7ocUe4uC
2ZshnDfNXpNDa/Ks3XoUs0Ndv6k+jHKRh6ZapCZjXZwl+TCCZTnXA3lonEijzn88NpzrT1JWp5qF
QMPA8VCyCEBj+w7qBv+xt369be39EN76dpzHJ11kaH1Ni3NhW9sRT/p+AtqrJo95JDvW9HNQ17tR
9iXUaeI6Ctco21q+b9nutvGhuTHOZVjZU4C580L6UulvkIKq0bGqjafC+gpp1HtM1j21IEbox70N
jufFgFKI+VM3yaklSVhpXynEycDt00Qo77RP7ZoJRk7/psr68em4mEKbkuqFiqaNHk4vceYOD4Xu
xvvlObkDyO1shcWDWaJw4I8hpkK21halVmHGwXzgxj7zbIOJrU65zDJ+9h6UADEZcgxTtJ7WvXc+
5O9W5d7+tGxZtyxyFdAaswCTVr2/MdqTsu82jMKkO4oG9a/3Bsj/tpcnG9RnlK4oe2HoYbyRn2Xb
zzwN1Nluy6izfYXplp/jR9GOCqIAz9yfT1ZjtykLdmPiy+ngyV14ewOvT4perIwLNInVKHJmYwdZ
t4+Na6ZbKVQ3/0AgV3BV8AjzSoXQ5sAaAb1fQ8wGY1l4EnZOJfkyHqBi3NjfZIwfH43LZvJaNdsK
JAvQklN+gDAU1eRsC7K/WN50EFvb5LtxE2+NLkhKT7Y2yZsBMdwAXQhPEs0/CCIrT/MoK2ZpkwQ/
pTjQQHZXT33uEsgIMcHA/gmlqLsCo9PCfO56pvGxA1zgmwabxBU7PwP0WAMNCnrRQQKFsceewaLD
KrqaeTbHns7E0Lp3J6me1gNriZvbsfUlvw8Yo2P/SOrNJBRDFMQAHp9upKlqLgtu5nFOXAOCxr2O
5k4NWeo49gtUi8HP5S7m/W3HEbgmz+EoL+qsLARba2i1Z6DQ35Qvty38zQv8f1+PJ2sskjGxtQEP
gcScUPCffJCi+0rfn0bzYTEnR02hUatS1xxfs1T3iEpAE018klfo2siQpX1t1++3f5No1VwWBA2h
Cbcp82HGPxajz5GLemjXy0Yfq+YCErTD+3oAchplI7otwMpp+8pOQ9lIlIeL1sJlOzOI1DWJvY+1
cnSI1oOHb3t7txSB//EAcM2kFcaQ3q+n9EHz4l0fmK8Mbyl+gLNfe+MmNLmMCvmJDc1iHJYMcWw+
N9MKwitRrfL6eMPHbfGJuZFCrLskyBCpZznf6ofSLyfoXKS1Ozq6wwYc6BFiRcrgVb82/2oG4MI4
l+O0Mp4zCXvMNHnmm+avVpL+Y17Kj2+06dzTnj3N2D0/hexB+NfClJdOCFoTPCksLnmxaEuaIm2L
c9fdW5HljLQP0lx34rZypUkI2xacEB5GPTRJWc0D1gaeHNPptugB5TPEth3I6K0gpvCBTPeVOxNw
s8i77Qgi01zYSLJsXGMTpu258q1icWbtKaWCyCG4Y3lORswYNHRh80SxMfhDux1Q4o50N1tFKZPA
qy0ucABcozWkfN9IMOfFTr6z8XbRg/lbKi7JXDkkqozRWdMitqbY/NSSJZt1actWjhN5NAK0E+PZ
75/LForNDFgD4Q/q2sYpDYTJ57X759I07wyJonYQmMCbYjKgCxAwZWq0Ir+gbUwjvz28nQrflTdm
jItA4IdXQvMflnnPABx7nuS8OKflBAmX5GkWwSuvJA1/WGDJ6sX7eqkNZNYSnoSZCnaZaZeCHqWL
yx+ZMbzNreVKC0Q5u/r/fkT/sMr5wahWM8nmKIcfaF7tmPpuTJKw+DfTj3/Y4e7QWksnVWpJfm5l
SEKRH1r7/H926D8McC4gS5HZjOgqnUe0WvTMU/JfKpQpbxu5llD+YYVL4BsKrihDZiD2Y34CedMM
jIPtr/e44RoAHRRM04FtaYXEtmgy+tp7+g/T3HVqTgWYVse4OFeH9oTmf6U42r7Wnfx+We6175hW
RL9Y9pT+WUd3/1H9ro9BdRSm1KJjyiXwkWz1xdSkBby/OIOpsHVo3ToDKl3gE4FAvJfHnrTsyHcg
3LL79DFrHRFlgTAMcNeu1jTzmA19ccZkzuihUNt87b/h9UK/yxq0ABW31EAeAcaXr/+gVsoWyKU1
l9+Bb8AOkEKRu7Yq3ksK2df+Hiiw/jjvbQw8ufW2ezA33bfyMbm3vwrr04LQy3dm1dUmfUMwtN6D
pzn2iq0VMOjS3OHjrxbAxIi/KhR6M9cUuJfIMhedSJlA6DC283Nm/BjJD92wHxCKfaOPnDz9etvL
rlybf+wwF5PKOJWSGgRB56IEW99KfpjVPTRf6xxqarctCaI6z0DQxYuh6yW+5UD2svaomK3AAIs6
tw4LF5XKPq6piSzxbALM0yal306KO6iCjyOywkUlaS27IluZP2BaS8IQXNdjCAHk7Ld3S/RduAjU
ye1arQsu/pK8DjKkN0n6Wo7dW6HG7m1L1zqFfxwBLsqopRHJRYWLfthZj1E4gChydJClKVAVE9cJ
RMeAiyezjhGjUUFMM5ufA3nLGkGxRfDv8/3WXu0h/QIRlvMqp86iG3jXKYFgx5hT3DhpfG9VxRTW
MrMZeTUcPYyEBeydADQLFHzLoAiX8LY9wZHju6udOpRNksFHNdIj9EzhDLCJvYhuPdHOcaGgKPMh
XxYgj6ZadRVUynr17fZCRBbY3y/SrsoESW0TIe1ah1faJzstkwQplmir2N8vLMzSpA8GQ9fO9tsK
seqs2JiRwMa1gZNLh+HJR+lg2TYlyOPUMH+gT91d89gRZ1XcdBclOygZVHd1qHt4CLvyU7EzQI8L
ZiFIWTo1cZYvw95++m/7ygULidRgEkoBd5FHGpqt5bWxaM2iI88FiVhOjbKpM/b0J/daIDnQr69j
V012duMVuYupWcBfXExF0m+sYUyoA3rvNfem1sdcuQhveE1m6Y9vwIURGd0jpVuRofX+GqirW58q
F2XUsJIcOdR3mLX0MMCfoUvmMZW4Vju0o7McxrB8FFWSbp45Vea7rBnNesaRnQP7iEnbXtmPUCGd
DJE+8U3ngRnuVaT0atWB07Q4G8vvcsXIahkR0fSNaClc5hEZpVnkMQKbHM9Ousaubb2a+evt0yoy
wsUZUANOLTSV8nNF820jf19tydeW3r1tRbRdXKxZYnOOuwFLwXQ1pHIhDawLum43r2h8EC7W6HW8
5kuF7z5HpUNzV8OEupq0WxHXscgO+/tFTMtkG/ND7DmnmT8barpqXvvymmxLyFzc3rNr0NcPr8KS
uEDS5qXaGOyFygpgOrTVMBfhpBruNxNOpKdO+XO8H58xi4wx7mkvGiMSnQwuyED+UjKBUy7OS/vD
bKqN0keebMaCDEG4Si526FWhJrOKTFQNm0PfY/6rfmCzJ5j3Xu4ScFqEDJ0V37X7UXM00TUrWCRP
HEJkpTPXEpmdZf+o4vwOUXWX/dfj/16bvjg0BIxPZrHg8ZzGrx2FiJf5b6hBLg/Le155YUIxh0El
7JEMxMdLe7I2sU+/RAEF5QsgU0A0OKgFY1reExzSm1cR+JW4+AGye1VrLeT57wQIwJ4pG5axdr4d
1l7zLIL1iL4XF0hiCzLjHeutg67WmY3VGeQzMQTjzYJo9d6BvthLfW1tpYkZRB8T6blaemW1FWyb
aB1cGImXJqmmGJ/LuKvfwIcL5k7MT/vLTy0EmjgovtlbQ2STOezfJsr4VFw8Se1qaKclKVDCmX7P
QRfIOy2wMcuS7sjWcsH+OC5O9Fr5y0ZEgiSImu9B4GJHUTiIUyVHNtsuGcR5oMuxQkilyzDPYQiu
ms+tZlMF4tA2FGjA2rLKn8jOrFqjMe0UkzPGS5c0d0TazvZxAi6cqJarLqD3HO1AUSufqNBHtIBS
MSI3ApRqGqI94CWbuG98u9TCIumg0Jj8kvM4jE0BLeSnz8H9Tu4op+1KKB2ZOFu1umuCWWhAQFwz
xzRIG22jdZCR1hHRA/PTl+CssoN58SVkcwIhrgSr9ULvRqN4troI6Kn4YU4agRuJTHFnvATkQbc0
qI2b2Zd4rSuooeQnM7ecWVdEeuMiW9zZlu0iaqU2xnNp+J53b/G6HFW92g2NIjhenwuh3AZy12JR
y3pCzISlMk99NjmReo/1BNHchqkkg4RioO6k99/jZW+2+SMl6qnJZdaWPoxL4U7DurkdS96BqX/4
NfeLuBu0lgelb8ccHR37Te3LPbGQXNuGY5SlX4xbDZi1VQVbgQRik4ow5JejleauWCnw8c34LTWM
Y10/K6Z1VBL5UA1Z2OjtQx7fzYnlRrIBXNzXUp9dqd2rWhhRpO92HViJ4piysp10vXGz2XZzqzuN
NhBlunUqYm0/xWuwNPK3qOx+J5ggbWsUCgfqNyTzuyQJ6Fr4hQn5i3IXK/ZBK+iRtA9kqkMJ81s0
qkvHMt4aNXHboXCtUj2vUn+QE9PTs+RX1eTEIfbYu0XThbadPZuN/Xsc8eiZy9TYUGDXMF6ipwHI
+Z8BB/Rvb/t7HLmx7Tz1jyUZdLYp4gwj41KaEut/ZDVxxr0M7jF3Ne7zQNR31T5dHH9+7Pdi+YX/
Ur0GPb4EUeYy+jK3d4Y5+jb0Ok3IANUVOMMbjK+aFXX0BeVwm0zh0Ntvwzx4c6H40oiBszn25P7L
bPQPmaE8N0ME7b2S+qaRnlBB86Wy1RzTXDG6QXdljHOCaX81P9ZV5UhUA3Ixdyt67uiLagjgFKLQ
/f73i8UlSQIKygVebN3V++YAj7lrX4wAkoA6m+6EDuvoUH/xJtW1dqqn/AKwE7LzopyGOcytL8vl
NDhxrbH2+BlKgt4GvTeizltsGuqj4aJz+gLlLPT7JMwmqaVjKPriTCY9meY2JfdZ9ytXMaxN6b7X
7+KsDQXHTnQAuGvDyEAcb7Ef9xfQC4PZ+ZkN9rH6Nz2O6Ercy9RRvt42+ykl4o4dd20YOnYkhfzJ
WVrrHQGvsDqJ5myvLswAGzpks1TonnCBtbJWiYxsYTI0zytLw6vmt9Hlwe2FiKxwwbJFVElMGVay
AfrbJhC4k+YWy+ttK5+rUmy/PhbD90qirkdMNqDAk6UIjn3p2hrdp5Np+1Fky37SZSEKvQHI0Vzo
hB0lxd5EiNNqbXjVLKOA8xTLy54s0p4azUaOvlbKsYJGi9FXXr8MoUU6Z6yX73kieuAKNojvtESm
VRA8aHH4QQwAtTjPtExH1TrBPcou5E8+drFBXHEjlVpLmpgZAlbMNepckD4HaHK7pYFuYiKalrke
Wi7scT49F6hFUr3poL4Nph5VDRlmOCkbpzXsTYOcq8KopW34ZUM3RjUckD5v9HjCrfQrWzYKUE9S
mTwtQxVO4H+iBBj2xPAXbfZvn5yrjnbxOzn3Vkyw3ssm8rPYqMNWqwPgIwSJ59UvbGqqYdi2rpl8
7weg/MS0m9E4kbF0Grk8JpSexSTX1zOlCzvsd1xE81zS6kRJoN1FGS3PV4s6yaPlWyGD9kJwyKt2
+pfKFSl9XM0EL6xyWedc25Y+rblxqte7xfoCvsXNOo2bobj/Fx/qwg6XcVZFNFfRssLDu+RuAPxv
iv7jd+IC4pjnQ9O2RD/NreKUJD6V5Ci15ePtdYj2iwuIVR/NZWFC41bqd6lZBkZxVDTwBxDBfglO
Hd8K0suor7tM0k8NnM4oTJ+sv/JoEoT3q1f3x1f53AxqpEomELi0enTLqm2kYEpn6dwhlvZ5XoRg
/Gdte4HTCvaQ7wnVNh6PS54ZgBg86v3POspQhX/KJlXwotJZlPoUNS+Wx0Wx3FCyuql1uBRNQz06
VHibtuU21r8B6+CsxsFUwcxs0mPWFWEvNTst/dYYj2NEnQmvgTUvfs1x+WabeeIYc9W60wy8f15X
v7vRcruydg3Mb9Qp4sLwSzXslykGf9ZkHiMwYVBk5ZGF8morlT4dWuD7SDBZim8B9t2iT72UtYdx
oUdTsx7sNPb+00HlJfTkosvLuSmNk2I+SFIXVjH03kh3rEUtJdFJ5eJWh0u4GpTBOKnp+qaNyh7a
lI6CeY/b62Hue+tbcoFKUYG8yaC/feoXPHSKxaUZ8D2q4Sg12Kjkxu2XVXBOPyMMWFpycX64oBXl
GSnkxdYhaPtUD8895MzN1PAHKdrZ5bmZX8Zp3A3t+vDflspFskxbIKTbUeNk5bKb28S17dQvjFdL
1j0dE5a1lG1vWxR5JBfV8oSarRJH+mmogWZUc69P7c3SHeVpfblt6Woi878t/QTrS7UG1BlpZ5yy
6i6zfzTpHKQ92crtLktEBNS3V2XxXSddquYoiXCj5p3htyBmcSO7C2fZ+lJnmiDWiGxxCVpN1mLs
E9wLvWW4tNIDY1GCvOruk2QV9QBYt+zvXcGSubBWaXOhpRr2MFZlrzYWv9Fqp0ogUT4lrrye8vpB
nRe3SRJnwhP29ge87e44cn+mKUPVxFpuI67U0uBpMf7bdech0dzbZkTnhIsqcw0AwRThjljRna3U
DLWTYjvSwsmtxu9VO7xtjv3qW1vKPu9F8kXrciaaiovQNEEWNX3puufbBkTbxoWSNSOkrMaeha/G
k0o9IDj1eidS7RNtGxc6yGRHSByU9Ly2mjtNT+jtunm7uK1qOxWtBDFZtCgubPRZvcxJPhkn2o9u
MUjuQlQMeYjOgiAOA6z759dBAadH9RpnjZZ4AU2xPySK2wzWNlP706SpQQWNACWy9pkhyo8FS+R7
UZO1qgOlNWIx3nUd/HrI2zDLf9w+HcIVcuEjrYqKkhhmtCV3izl2C2ReiaK7+iKHU6ki89DuTRs6
U4Ii0ueG4h93nMXX/xUFreZatv5SAsc4L71DS+ouAjvieXbVAJP2koshTQ/Dvs+inulndhfOOB9M
oPRUQPmcMXUs/hyFVAGbEvHqH/HorL5meDIY2gKRWYGz8w2r0pZAmU+YL47PUJ/ekZhsbn/P23m1
9f7Wuwgn6K6DO87GmzGa3nqlDDql9eLuWwt8U9snG9J3jqVMAm/8DHHhdpOLMYPSWkqdITQzUfcO
QJqzbYaGtUuCFBO3ik++DLlLISb6nGfORFALJLIgbN/O0iy+c9XK0jwYOhKJXF9Cc9E2Biqto3RO
AUm2C8uNRUVQQcDjaeyXNdOy3EyMk5kc50EKBkV2SZIGDSbhIzt9vf1dBcvji9h1W/RSa+CN2cmd
0wM71NWKG1e131UvyxzvpbQSnKTPnA9/flS+gj2ZWTwt/4+0K+uOk1e2v4i1GISAV4Ye3W63Z/uF
FdsJ8yBACPj1d+N1z5cO6dO695yXvCQr1RKqUqlq194WIkPnAEIrRp/yw6BornBGN0tTEE8C0ttC
kdMULs2AbVLzIKo/puEzZZnf9I07hShFF/s6ESsjjmUNxG+57ytX57IKXaD5kTb2gEQgq19U/S1P
FNdqi0MSYmv68ZBBilzXWFDTyFUS1QWzdRBrD7mIDLdOQTSXVAGtvoSxL8j7MNbBQKlrOOpBVH7R
Ab1R9fuwgxCX8kV5shoaY2c4OZRn42bTN2imiELrVnYKJCsvnwoRBoLRtTJkrypqVyXRg4zS1FXx
F44B7DeUmwxMuU8NiOnYzzxuPbsf0alpvIGqaxbfG40dKHW/6YYNZducqrc5n9xRZd6oK56jjZuR
pStuJQiNN2Vbu7Zmekaieo7K0GKBqFZfBxVHU4FjJwS/TUCCIKb6yDVrjzHH16GfhN9qA2ICwQyv
sFK8N/mo+BZrbS8t1GRVsXj0mhw0a20ivDxHEjRN+OrZVHz0RbfuQGtnZk4rCSGSyPgtT3sWt3I8
sqqwx4VO6/mpkXpK9eO6B0ny5G9s3JkFCBYOQx7ibaORYlOXQINpACX81IXkRr28EkodDB7Zurqc
P+/NmLA4SoajXj6Y4V3R311fx9+zBd9++dvA4urK+Fg4QwUDnT9xr1UCOwadcLue5ysM04XG7GR7
0d3MGmb5OPbXzcuWN6ctZ9uYtxGEoPF4OtoUfMygZ0yktEX/5nL+vcJFTmw1urD7FDbm60TTfcMf
NhDP8flNOrnfKCNIP/93y1rcYBqrCtWYN3XWWDOxrC55+O8szBH+bOMw/VOGdgkLBrgSB+exiqVA
tL/GgP88GcupbmdCuxvioMNR3fVb/r8KLgT0qjKeusu56T8faDnIPUxOz6z5AyXWa208peUvR9oJ
kJ3z5Si3UwJ9Bb1FfJJXR3P9vHcH/1uMmnl0y3KchyhePz3UHpPAdmXnjxp/fqqpVhWUzGAZI+Rb
Ya5M7nXbdp2tW19lj7PIn7yZKfEruvBqu+M59DmwpWXT+oCsg3VWUtj9lj34+778/dUWrtv1rDJ5
HoqjJQCH4P2Gig3p3hmfIHWeDM95ZaP/nhK/jaN7MlmI9W9Vhe5Lj0d+gtsqUW5E/azEu97+0Y5f
YaV4g3IU5AcVGTqB5SHNbgRBVmCUB33qfdZMm3h8LSyjdhu19RQ9X193qksHEQxKxLaorRLVWbht
NLWGxeZga+XvTXq0nSOE7yQR7+IT6dzIwnOp4EVhmjgOObCcICV2teHYkOK+hR5UyTEQHLp5X7qd
KXt+XmyGnVtePHPxnYywmpeXc69uDnG7dciXYm2MVbuehYts/dnEDR8HDXyi8dUKJWIQe07B+PB/
EI67vtnaErItrCyBT0azW2RKMMX+5DOPE3em6h88oBAg/GejYyTr819yjd+7oC2raQCKW6SfA4HT
qPvImTYilLjGxU/sgCxc14iq6WSZHEQctBFjZJlH3U49tYk9EE57RW3dd6XqYdALMxG6fmioGvSK
rJ/+/epb+uW58YVfIh9ELbgMTVANA7LwXhuKp/WPmehcpeKuBgwDd7gbM+hN5ydm9b6jNzM1sW/3
UkJ/cmmzLU2npjlj8/SlPovdlhrpY2U85mnp1qV+GxvtL2ssbjNQgrijaKmv1f10o0GjPrDHEWRU
Sqj7E7qYbmIljQtlY+GKyWzdaMa4WG9mdOrTNQ13Wn9ow0NBfjD6c9L2zERODARMmd6y6rGZeldX
fhCBNkfSr7XiAxK7Lb3J2d4C2frEpkB1tB9G+BBWIMPR9PscQ6yxUbyqPabuDNLsxxZ0X6P+aHaY
zqfJS5PfOeZbX0G28YM4/WM+5v6QmR7uSDfqAWLOTlirF9fFrle+bIN5FrAzrYV2uq0FBXurk8+W
DqscsmBdgxEJMIazqvLL+t2IjnUGovemcKPERN7dPSZoymAYyA9jx1drPNDUV6o/K5WOcZrWnwR8
tv/VdKiGWZWbAwEFX3ESyyVOCtLz0SfVTm92RbZKKFhuClAypi8xBjMszoFtwViM8p5WPxwLGZGB
RwUU/hhHdUaAsjH9UAo8OtMCT5rcHXp0h/DLqzthEK8pb8rylxEWmDIx3Xh8iCfDHVIoCOD9QPkA
CsEqyCbm6XrnosWuUsjjlJ/heNc27aq1aBAlDNrOgGYGRi/xu0tvaEunhmM7cwxfDgO0bQfGfcsc
oTUbMEjb5TGAUujhoNYmo1O4WG6yKNEcQk0L7ACLS50ZdtTbKmwNq3A9bPsHfgs+lpnDlGQr/TO7
6zCYH5/Sn0J1ZWjoiy5+bnxxu6cOT8O6g/F+lSUeN1f146wIqSBlH4BK4ui1D7fZShY5L+ZQ53YX
oaWhvLMiDru4p6ZVtOmOxgsaiSmknjsgtDjuM38oZ2qjnWzA5+8JSWSjoGCgBhpZcM1l/UCvY3OY
oBZ3bPzqWYVGXA/qnU+21W/wct6Yj9czgYsh/Nyc/mfSZoG9RYz5RBE0NODQqjfVTrxEc1bZ+BXT
PSdoQJYrkr9K7M7nZhm9z+0uzpXDeRsLgICwTCgLeu0sgWLdzipdKphxFT+SvcAupqfnFheHiYON
nicTNlbs6G62GAUC46dIxjzhmz+IlPXn0tP53ODiFOmchJwylR51YblsBCuYWnq1ODrSmvDFgHB2
ZhYvv2Ig0DywsbR+RU/mA4caUPrJPKAKkVXuBDY1e9MOUCGRFLukp2eRSFLe21GdYIlT+sQhExCq
h4QpawcBXR8epwTwXDoGtjZ5kuNzKamyLMsxbNNE4qEv9pZOkJhXtJEeLc1FaW8A5MZj+KLGfQjt
DISF51mwzHobZbXoy/55Znmx12WVJ/AU3Tym8T3gfFtrBE0BOTCUqmwK8UhU5Pt3kziYWOzdGJmI
ZOWXXqvnK19s+aCnAIOjxIjXarjW/GRX78WKrrqDjND1chQ8W+kigZ96MTkJx5jS8JqkeNLNnATJ
E5ieerA7gxY4GFCjnkUkZWRy83/8V2w4M7zI37XUMpyxFPRIwOcONZEujY9dm3iRGvt5Rd08kvF/
XKr/n23qUp4QgbhOKIp7x569sgQTppjbiME5MeTIGVTH0wiELaikJCU5w4b2Z+i1G9uoIo4vWdDX
3MhQVsMcZC7tMsjMLCO8Co6WeBoo3h+zdALbDYhEm8nFLWq6cwYD6VgrlcOM5//3yldcpsRhKsbQ
amB35h6uUIiCGAUGdYO8dc0n+XPnYrT9fWj+Ui8MNTuvDOymEz9N9n0G/CNjx768l/ifbFmLyAMC
V70xE9gJD9pqJlqjNwOUROZdFBuZJ1y+tM5WtYg2fchE1OC9cARfgou8dR0foc1pvEPk3GcrZTs9
IPP/L1e4iDCiUbXQSGBzruOAi99LTsmagnIt31RHGeJf5nmLIKOZIkymHNuZbu2dBo2Bmd7q/yCf
PDvTtdO4iCmO8i87pf004e2Q4qGCEdSgMikgClPA8DKgo9j3Wonc/uX6ll5sCp3Fl6XQITW1HhI/
iGjQN5jlusxNDlLcj2Sf3Gv+rKwQbpQD6s9qgUBuAy/1GEl+wsUH6u+D9E1cfFZHDSFHpOoTLkxn
AkVu96QNslxA4oBkdpwzCxFR20LlWGP/ar6ywefrdKXf9WjTeAIJ8w2/m0Wi9ftCRvH83eW48m2/
YYVnluu+qkky7+7g1CjRlcDmAZ2+V+dOwi9ME2C9lduDiFVRI6/oE3+qQeOvo7VF30khHptIO+lt
17hJWd6mnOyhuLQVjHlFp4eoaTgS7NHFM29rYJ02dQqY4SL3NWnHFZFH9BiVWjDwGoN6UD4dwcSX
ggnMOTbsntrSMvfFe+DM6iL/xdxTHJkJH4+zgLig+ENHTO736DUjAYaoFBxBSoF/OYCdWV2Ey4Go
9QDtpTkzurdtxW2Ll4gZK9bfq1a1n7tvGkMtrAMepYOO1gQoRYGxaD0ZZSnjvKt/nZKzX7IIpdwQ
PQs5NKk7aHGh8b6qu0MNmGcMfTWkmJ45AsHRHyw185S8dMkUcSBKi+B6KLjoJWe/YhFcVS1mZdhk
+BXTA1JJV6DJnuogkICG3nVL0q1fhNaYUjOazG7EBax69Ze2iqFSU398DqAzg2IeRKWlKePFKHO2
ukWUNbXWzIehxuq0nzFeO9xOoOJ2X4yojpj3Tkk34zShHifcCIQPXcIfRzEjcIVk7d+Elv/+Y9Nl
0dXJKRti3o5H0j+VNfftwQIMdFzXNjx60IGarMnU7Hr9oxQdhmTXervX8BjNbnv+K44j17FuS37k
NIH82VGjqmuor72wbm3x0xk/mgjzaJm1ypt7LXzLxydFQTHNAdc0VAFa9Y6OUOxAE7sthctU0w/J
MdFuzequHl8j6ynH3tNurSp7FQqKKkiDdQpJxc4Ly9q1UtvHxtDxK+mFS1aipCgtfU3Jr4Y9U0wl
dpBVDMkakMiOb8tpw4pTBfhg7MzvoEell+D0L1dh/vmomHn8M7Bbvc5LVUPgiCMBwfjuyRSKx/Pc
bao7p/+YSmNbhwBCIUHQikCIL6LdWMUu52/XD7R+8V1w9kMWN0zfhG1D0Lw/FpjsKAZzxY0RNc2M
uoMN4jRLdDtatEGOgrNn1+OPIT0k0HZs660DccEp/aKYqu+13qtUMOmxh9R60HLVT01lW6CVidhr
A4dhQaAvYluLkbseRa3ra7g4NXJWtf5+dJ3dVUOcqkWUKQTzbcpxFkWFXNVOwXw2WPZmUlu6T3c9
cYmMQeGSZ57bXQQDgOGn0YHYMoTmW4ivl24pJJ/n0tc5t7Dw/byqmjiPbHwdtQrirHZTOu40+iLA
FEjVLYHCp2Qv5++9dPIzi0t0D6N9XVENe9kGY0A9tgb7zs6EhLSKRFyXuMH8868ZW3hByvA0y2OL
3A1oNKjsa1DzFbSrAUQx9m2jbqYY+B5L+ty/dGudr3Fx5qldRp1oKLmDFNc6aUAsZFTKh9lBmZLW
YP/JfzZk9EdU4CeqoFJYgQojRt1baSvJdku+7xJrYpr1KDTDwAYUmJpT0fChw7oi8XrQd7mGCWZV
ldyVmmzxiyubREz0Q0TIt4yi5uc+FFhtf76/VH8WDtCt/3KNy9uZx0VrF6gDsOKXQZiX4/6qC7Jt
53nNRNthPkli8WKBHYLMpmlBmlG17EWCRAhNdMVK5wL7fIjTVfeh3dO7+aXcbnVwwyjb3Itv2H76
D8oP54YXm8vNaSriZCB3JNlqw68x+eD/WdJ1bmSxobqR9CQmcNHGgMyTU90oBSbaSeeZNPo0mmYX
AzdFW7YNs3CvNHWNUG4GTa37/0msONvmRfxLVZFqvC7mZ3u4dlbDJvMoqGMgiIYtluZBl16b58te
xMIo4phuMOC1wnjjvPNbakB7GigcDYq5nGzN8tYqq5+ZxTYGtyVH6qKjEt2mmLOkpm0vjNuNaXKW
19bRsAu/T7ONok1BFwIdHEW+U1anXPkl2d35M/4VHH+bXE6/0bCb0KfqyV0VoQlc1fsu7l21pRvI
pqhYNdL8vFNvVMde1xBSI2OxTtNm1aU50v4J0sqTa1cCDb3hdP2XXbz2zn7YImqbejeGhVpYRzZM
bmQw34y5JNe8eDGcmdD/TI+ctIhUqKAOxxBZyeiAJhsr42W6AnowT26Z8ZzH2+urmmPCte2e4+ZZ
EiHUpsYUHEzGfFdMrzbf8e72uolL7xTnbFXzxp6ZKG3LJEbRWUeLDXuuovsWKWthjjfUkI1tXayO
nNtahECBfm4Z1chN6hgkv3h2AcJ/p6pG59Ws2QmWrGIKUbhmWmdAWA7a4Ge25lpJvc418mNExonp
P0ydWM0DUcWemmGg8GxzfUMuokrOf+UiXqZNbdl2jk0n9LVu2FPRo8hv9GSNSRTmThEYQLrsfhrE
yqynVy08DM5Nl3XH1Phiw6/UQNqlvKmGvoPjfoD6ElOilotBHEmkk7niIuJ22tBmjjOSO8oNNxpx
j9SVr2JWS+jqweSSk3jxkXm+K4u4asaTGREgKiDqQ3+lj8M22lkeuxEr0MduoD4hryjM/nTt8C/C
W2z3SanEuLf6+hSNxVZpX7JM/WVloas49Q4oF0V/qMZwhUVvnV5I9ve67znLl6U9DlC5F9hfg0ID
BgMmqijXeVP+l2YWgSuPo5RSq7SOGJNZa63ldRFzM1OW8FwPXuCT+tPNbcc2qDZG41FPlR242zzN
sV29XifqS0VRF2GPQyYjM7q8g+huazrG0XRzcUKdOE+dhnPrGGfvPaTU+xAQGBkBg8zI4lxSs49a
NQtRYyt+atZnFToeHZ6vh4TLm/d7IYuTyCxmYxTHoEfUNoy0AIxY2yaNN2knovCbhibbbuolt83l
uPyPzSVYVR/bTJlsSo8VpKQcxVmbmrGlqeXbmDm/vjzJFi7hqkU5pspIeutYlJ9p8ljwl1j2pJ9v
kb99+fdqFscPDAqksnXcMu0EETe187NOxmglW8XirqQaM8NaQ36dgUjdMN9bjXkMohbX90r2WeaF
nl2XtO4c1NpMfBaMdkAAcG2k4SHGYUAfRWLqIvkK4Dj/8h86r/jMFrHrsDBsbJp6QusbGjWr1E8O
IOs3X0gfVO/jIfW7jfLurMsAIOYNj1Gp8UYw1CIgE8B0JDfj5ZrG2Q9aOLQobD0lXYyGkQpJTguw
GWbgERp7oV2lnrAwZmFl7NnMGx/vH68n1p63ZGvbTeOCobJxFcz9ujaLJXV26Q9bBAFtmjQVw9eo
AgKaXvDbsXgZ7BMgRavWGMC3NGTQGUjKlYpQl9eQiDTSl5KhWxGJbBfTErPHXBLXZQdlETPiPky5
WQkwQKn2Ps4MDLyM69GZfIX/fyljASQ6OybWDCQ4OyYMeh9CLQk95miD9oUvyhuOrLwoZcqIFyER
55YWd5URpVBsdXAgyTr+KoJhw/zqZlZ+m9WnZOAsSchYagvlnVPwXrOAqrFYMGGKKOL56rozz8fi
r6hkAxdNHRswuyW+LrEGRdc6dK7jrPAMWmJeO3dN8d7UJcjExlsaxZJTcTmNOjM5H5uzjxUlap6R
Pp/boHTXPJqbYZN45hpyYfM+1uvUayXO8Y1puLbKhddOUQJl1A4mwXuh77obs3It3c1v7HW2YZiC
6PFERuH8k6+SQ/+SQAVl7nJ3P+Eyth+i3Z34lSSSXLxQz3Zh4a9KyOyxjTU0KQtwfaTdrdX/GrLJ
70IbTIPKE83yVRwO6+uf++INcWZ14ZJWO3GTpyPyEedpmFo3Lx7AeS2J2hIj30iqsw+cR0IVw7zb
rX5SIAYNavZRwjMwf7ArH3Q5+hyHMS+SGlA+h2iYb9N8ngngYL/iIXdJ3kkSke//7pq5xd0d6aSj
BsOKyLqBep724njWIb3VcVo1GY+x1NjiFicF5Fe7AcZ4tdZNjmHCbZFDGrks/c5+bYvXsL3vGeDd
QyFZ58V48/t0fHvu2YeraFgavIFlB43k1sZMJ5cU4mTOv5xv7nVnrMhsYhhBWQMi1xI1I4C8f4bq
y8QZ6CrRF05jz55Kd0SltYl3QjywQnJ+Ll5NZytdxCBeCqK1cwwCttjD2MgmxK08hTbqJv32usvJ
NnURe0Y9ruIyBRphqlGSEWQN9RuJw8lWs4glTaeCtLKEVyupjaZPuarJqwLgOXekjVaZqUUAcXgu
9G727cZvbsbxPX2MNiD2eDI+nKAxXQNQHfVWfMkxT5eDCkDZoG6jhH5Tp56dzSnLDD0hGjJ0DUBL
y50x8CqTcVTIrMwf88xKQcap6KdhPFqYajX7AdMAvZ+kpuSDyczMf39mxhxtNEJbLCa3tpO50YHV
qNE3/k8O3u8dW5zxqC6iwhpawJ2BE3UU4hfq83ULl6PwbwuLoz2poRHFOsAoTq+5tdJ5zcykacZe
SbOAp5XEky4nX6jG/esMLM55AVrgrsl7gCUhxz0nX91uvqkjL93JJxjnk/x3zP9tbHHSNa3rbTNE
Fd3ikcc1aHJk2UqJMMHUKF5UI1x0VjAmMgzj5XDxj9kl3WRmGOMw6B3gU+yLFM86lT0SL3vwbwOL
DNaJ0KQHBSowktkuF7c1DcGo9AG2KMnxk9lZ3JkJ+tAR5mKmo3ByCAe/hPWw0+kxJDK0j2zHFvdl
OYyT4pTAfvCKexzF0WZ6vX7OZRYWUSE3Owh6Z0AHazqQRI4yA6skEUHiSsvWmNnwyoh6YAOLCANc
KeTQKIgRer8Rh9KQ4YNk61lEBmaWTM1i+FHbVZjKew9zWeVQZmERGXraMeI0JfA4oOm0fxZSVLwk
gtqLUMCTsjFIUuGjF796cddmvSvEr+uf/SIaxPkdb5bdJTKERjWq+ChkDfLk2s3Q9MjcdJWt7Qe2
bVzeBPU7pHAknvNvMsB/XHTZYgKlQ9MzQ6SnaOA/qgTo87Z0TWNwG8hqImF6sqzsBZKXnm1bbjPK
PFeyt0vmxRZ1/cEOcTs14J5Ag8dA6woTf5ITL7OyiA+hFnftSBFfy/GOJ4c4VFwHU8DXP6HMyCI2
UKeNmZECG9WPMYqVnauaml9G/1GZ9/dBWRIaVm1koEqF486/wWY1RhxhDgDY66uRhFRnXu1Z2tAZ
bU9KB36rgi+uAj1+MnlgrMdsr5C8mGWWFhECQp05OC8R8SryGIK9hfeQMDBA2g0A4/U1XfxCjoVc
3AZkF8DhP9fE86jXO1AVH53xNsdsCwGUrBukWKSL8fXMzCJehDGeVE2opqfGpyfjFUWAbQ4/vq/W
mefgKQekfuTFO6lSx8VAeGZ3kUVY0GLK1ARJWNwbfgFyYrNWgBsbtkn9o3eAMcPIrNLv1eHFmhq/
r580sgevgCSiXPycv3/FMqloIqaVQrGwyUbk2koDjk/8knxwS0OWv0i+p71wayD7dBEB/3Gk2q6C
Yrk6vZipTE+LzJ/rr+TsbEELv07b1KzCidEjDUUgBtPym8Ji/tSCT0hkmRsqtEanhb5N3DHWimaH
XpGzh5bGWwZxVxo6+1b0aDJ9jaT1U6f31KjEDCvxU5zwjr8ojoMLpXTtmrl9/Glyw6utG6P4VLMS
Qzqlr2u7wro1tZ+DUnpT2v1w0DSm1Pb1CYJ0ZtUcbEPBVPDo3IetDWgk1CK4BlFXtQtTLyrMwnVU
urnuTLLvvEhUQht0dCiuWcfU+rRT+qQptgdNn6BKHq8bupgcn+3/IhLFtKIZMbr0xIQNXEtzGIDo
5Naw7qG6NGam3xeDn0eyfoDscC3CUtY7AwNzF95N7DhkJ6bdYjT8+sqIJdvERURqE73SYyi6n1ol
vC2N+TTZ7a6h3d7moWuiHW9OzqrDkyeHildeWg911npoYH6AkNUzCUCzO8gr+H1MfDsqVz26mm2t
rPsepIDQM4sGINsmrdk0OIHgATtESbm3I+eXJeobwbMdaw03M8ZDiIECoy2f1QFjhroajDreOeyp
7PubGqQKYRdttVx7rE00FW2MCmeYq8jijZY8ZUXmgY/CDSuxH5V6xToBejMkMErqDeV40us7PV1r
bDsmn+pouH34Q2vgSFT4sRJteAgmDqr5I856iDp6EGFOA71210z1rQmlVJJjvsks7iuQDwtR3Ogj
JAoL043yYdO2mA9SMj+cwE5Q4gld2CJwQoxIjBOK5bHzkWpo2Tg3vGN+kzinQnFWYUrcZHzDUINv
Odq+Uq3VmA1uZShPpOgRpyrlRSi2y6PGy6puW5jxKm+zJ0vkp7KBWAKhIGPgL5PVBDRUNmDTwsAX
x2S7iLa9vTeMDAE+AhTZ2He4ozujcytMhzhgJQWRkAuNHkgHqAcGmpKh6bwkAlaqi1eG8tq2xjrV
i42aPQxNsptUx23zKGjE5MYiAbdA5bcpuHAxjtEPiRebxsuYWqvOuSv0exUkB2Xzk/LYT9MYomeJ
C89Zg3bZNRRno5WQWy6ID7KFQFc2E+vcdDqFOODKUN6Z4O1qYmNj5XhuJKq4KUTxSiBWH+vqrh57
wxWa9WyrhUv0PpiibNuCPGAwE3AOp/heULM55C2YUKtgqpXNHIUm9Sbp3tvID8GYkIO+S1NuMjv2
0cWbAOgoTiTCVOlTWu+IdQd1A23a0+iURAdF/WSlvkvDbZGlaxJ/1qJ1k6hYOdNjnm9qBavnP/Hi
c3n3XLeA0OwjG0DJ3PQd1ZvCh9TcdSH0XJM3R/3sobpMOzdBtZbqJ3N8zcBuADQnAbtXGST1oU2e
k/F+0j3VuI3ZK5l2dvVzhKpWtVLIEAzDF6RT1qBhPVjOHhAFX6mgNxcGpbO2iQCdaLbWh13fBIl4
M8dPMPuCl/kV8Za1PyZW3Uwx0kDjiU+q2+t3ZX5qw7VqbVVQCE2d7rLsJWmPmcj3I3nszWlVAO3d
2cW6qch2TEO/FhqgXvc2qe6Jmbg0/zBMSHUomZs0HBWC3LfbLwUgKT17FsqxxoyQApWKFAlOyGqX
9I+DAKjcyDciftIh3NKhjVjZymqoIU8wNEGunKYofmVgn8BXjFiPDPwBuHy1ZW9l8RwOHUYMqqDq
QC+X297E7zP1VcvMXSlCvxonPzGCAv8Gw526ganswQ+bUxehT9UXAa11TzF+GOUeepHvIF/wGLqr
PE5QJhJuHL9G+ckat0ZYe0DgruuMBUKb3vr4xMYHEL/jkJbHkWqHXH1PwcY2mumjHlpfCQigU9K6
cQuxFUGCoRn9BGHItn/2ar8HmYhfODaUgt4c45YW5QnE+BCnAVpNDG5W15vMxBm1DMxyK/edhhn5
0vRNikoPQe17WneG4ZII/xyl6Vh8dCPqxUntq6njU+OX3Q3ABINfP3MCs4TyX0bsDfr6fsX7oMjY
KkQrPITAosFM32qZnxTNJhy7wIgraBKBgq9JPGZa6wl0xdzQVgPEPuqicUcbDJWleIBs9DZNkcPh
MeSbg7YGE/WOiV9jdqNkH9TBeH+vvcccvDBlc8NJvgm1dMcReRqmb3uWHsLUuNdiccr19YSpJ137
Ck0dLVGE3Fzctw6iam69taDinCBMnpTJqSKHcdK2TRm9j6EZWG142yr6Hc/Mm7Hf9KN5slTF5fXO
rjHl0yeBViXewKZPtQVHTH2Kp7ycOfrWZf7cElxXlYIWtHET0slLKQJwnawZs0DZCCrBRkbAeOkF
DSw0wC/UNjVbI4s8ISelRRtNT0/Js5q70eZbHW9V76G38cm2GOnYOW/a9voNfiFJ+MPmIkkYR91o
OsyXnWjVbUAZ6I8V2n3J83UrF7KEP6wssoTMtvt8wJvm2GqPWri2tHxjNhE6NBI7l4oBfxhavFxy
O8XTEkM2p6a1jhEI5ZHSuhwUHTUHq594iScAFoEdLFOy0WUlV9leLp4vQjfAt2BF9rECNQeiaEDY
W8i64PpeXgK/n6/RXPTvs7jWeTYXPGjut7/qbRGkD5jD1T3jFN/TTRS7sWTE4cID4g+Liypo1ncs
U7rcPtbT4E7kJqwnNzXFOqzBNEPXYSNhjLvwDvzD3uJZFOt1z0uG49Jh8r2zQJw0na5voj7/5D/e
RHg8a7o+c5yZJiF/DaErdqerIVr5iPt1pt/hSqkBgaiPY2P5Xfk6iMmLR/tRA/WQRvItV3SftRww
GVCYG8UTBc9MCAlaM8MgmPOzNfufWRv9f18oFjJVywRXiA3QuLrkxOUZKAacBDL1hfEWIwWIozJI
CQiWiQym9Dfl8J+mliMzcZQVtaNCqhUkpaBY+hpvMfXYf4CCeDUFzVrs9ZvmedrxLTQaDsnL9a/x
1/deGF+cL6sgmR22PL3rkNmK/iW0JAf4b2jUwsLiRCUE9zUrIeqrw2uCtIIsCFKUJ5SEFA3CUi4u
LoW7sy8ZL1GgYPI1TN9x49W/Mg7lFGx5gDxXSij0V1xc/KzFy7wESVqZYGLuDtgtAOG7IIK4X2hN
0Lj6uL7F3/Njfx74P86SvnjtTrmVCaSg+TdDt7ma75Z0ZfufTTAPzXRe4WMGwJepav3dhVqscHGn
icIpCwFQ853pigD4Ea9az5wBmjesk5WMF0p2jubtPiv5JXpvVDa0Be4qnQVKuG70bn19G/8K8Yvl
LC4yoidDpoHr/I4MjVcDHWZFzFMaGR+/7FwsrrEmik1ecEhgJ/qjrR+UsN420SNqppLlyDZscWM1
UBVO1A5eb9f2SrOdgEknbiUmlgwqZZJhyiOEcnGHm9iyME6d/rz+TS7E8j+O9pIvJasSp3XSahYV
Zj/AVzkircSl74Zvzm3nzocN4J3ort3SFdK+dwhCi80Yudd/heRkGIsIIyyzECBby++GbPRKjI7b
LXO1XPbFZGYWESNLalPEOjSaHV0HeuGHoj0KRXL9/g2P/POULylTwEYL+HcIbXIUWX1IfPnNUblH
MXS6BzPMHDAiD7NRqVtVkkq67LDMqz9z4Mq0GY8ruFc24IVH/4e071iOI+eafaKKKG+2Zduym06U
uKkQNVR57+vp/wR1Y9gD9fS5n2bNCJ5GAUgcmyk4dUL11LAbegMHFQ4j4k4Y9EWAic5jNC3Lc33S
RDvy4Be6irM86Xt5H9+Hd/9zeyL3TTnkkIZEWTGDmZ8j4bE0kTp4vX3+qE/HQUahhn05oh3qDBoB
ZKtR6Je92xZ+j0+4JXBo0eeSMKnyDInE0XCr4k7LjiEyasOmG++l6klIBlttZCcOQ9eUJbeVu2Na
gZ3GoCarfp+N/Ocv4WlT1GlsNYHJiMtBve3uql13RLqq+eDsZvfdyu3Sa4/Li7X9n5vfOdOcr9Jj
0rPpJCs7R7mOAHm67+M1WDBId/tjE/ecJ01ppzINNQVXMDP3FvTF5vQ9I5vTfw8lPhYD9FRM3RAV
hTuUbZ9PhpB0AGdQMbE5WqQhxxfL+xAMCcrMM4llXb99nwa5U1onmTFZOgxq4GILwd3Ypa9V9TVB
dlHLI/f2N/wXn+fTGndgMVJvtVVlZHA+EKWUQX3GCm3DA5FqHnrd18mVIPqOkfpZdZXtbePX7+Pf
tvkj2pZZNlbGhHMynfQBebWOKFNdPyGfBriDqMutMhU6FteVSL+2X8YeTUvF19uroIxwr5raWnMq
L5DaXbWfEdQN0vTrLDzctnHd2flcCPekCWltruOiw0Za+YvWB4OBvmZt3JRQeLht6nemiH8e+A+6
3osHZlLQ5dWrOH9qAApyZ30ZjuNWDcQ764mpdaoOKvfR/fANnLhIyGo79tBFbrNpg3aX7kKnFgi3
gbgQfM5HSkRFVKclO0vCc5N1uwI0dvqKce+0f9B1ijWAOpTc4zcXXWYa2Zydm/5ZzWSUN0Kf+MLU
gjhIWfI0nBO9yc9Iki4euttQWJnsArSaECgXnO2MXrCNCtlm0TVfzDcIZy0gZeidEr0iXo65FKpB
5PcpUm7POczpxnVNkgWL/qDxH13x3Vx2cM7UzBMzD3xbiIJYZ5z4hKR6V29mMHK27xSf2e/NvNzP
4MBITkRIvDcgUWYqDLLT2RVqZS7zT027AwVWHlD1dOLy8oki0bSKfgrl7Jxbw9kAZ4wQt6+RQKAs
+3y/O1R/X1+Nw6FcSDBKvipQ49YblIdGT+/upPaYIN09zJ0vNhlxif/FPf20yIGSPicR6v/YUO2x
PegQa7ehIJl5sQ/2X8dUnLZw87vKhXYQRR9EfVEOqqqszJM+1rLzoNROrqP2Ucy7Ac04ty8RcU01
9vcLlArzOJlkAW+HlD2bwl8LGMhuG/idGe2fh1FjC72wUCaTWAwiFqIG6s/ubt0K1XZoDsV9c8zQ
5FFs4/36nMgOKsevVuLUu+rUvwvfyAkxAi00DpD6up6aSgD2d170oPmqV4JaCZw3vb341k48mBtx
I+7DOyqjSdnlUCqN18WMR3hxSTP5U6RBbeDQW7pboCS8UPMX1HZyADRJViGZDT52Fj4qwHSVduSo
g8mBC2SlLCWNEcgPu/VH90VFdid2LSc5yFvwF0Hie2O5EhFKEd+QnziFUpQ+FtDfRe50E0fvqOAI
ivZoSdJuFd5vn1fiC/ITp9Aei8w0xoWoxld1mlzBEDe3LRAoxqujhIKALJXSpmd5aDwTtF7NHD2V
ZWcv4MsIU2MH6m8i2P2XeOpvHON1UUCaIJoCexE6r0ezA1JjOBh4L/UztLOQbxwbMLhvokcqFP2X
hMmnYQ5flFFe01KDF2RpD4vRud0AjlJVDFRIJBftkzT1HsQE94Zm2mXWnka0B/UymO+G5dxCG3gt
pvtSiqB8B00y6a80V+8lk0J54kT/Nsw6onpjJvA8oem1Rtqm6J8gOEt4K5QRDn7WohnnfBiy89Lc
KWG3FZPSXZSKeLCos8WBjZHPA/rpsM/5iK4ryU/Sv4Y6ghLTk1F9J84xFdLp7MdcIHs1mLEsCQgL
GJvjCq2n+rFwMmfxJW99pr0r6mZywBMquaYkNW4m0lJb03jXE+q0EnvEj6vmpjJZ0MnDE6EgQx+r
HjoTvUIn0ifUi/hBHHjx3YrBiMAtiYU0nvSj2LNoINssngGBiafVfWXCBphIglhg7Mo/+gWiMLk3
7Kn4mPic/BBrsgqzKoY4kJZ6WIzRn+KBOiBsR274a/xsUD02M2aN8T3Bob3tUQOQ/WoGa57TaXgz
widG31256grNPqfOAiG7W/bUnhI3wuAACF3ZUlMUXX6u1XYjS5ldJ5ZvDttKfY6N3o/mwr0N7xTW
GuyUXWxvv7ZaM07sFH2k/apdsquOPWZpUW+xxwDT739C0vxPL+ujee7CKJwbvIaQuzmP0Iro7OE9
0R0LtLcsgVo8CmhF2FPRDnWAOKzJTEVNTQ3eONxHp5TOSUaRr1H3kQOYArXUrBZWhFMteCwj6aTI
2UYrKB+YQe+tY8oByxyLc2lmzKOJJ2ddVGdSHkp1QAfSC3E0CEt8v+/SdIXWlnDP2C7JCAEzO39E
izGaBjz0HLtwg3E8xLfySF2Df8lj/v0Qm1zslM3GmicRIpn0UB9CzTd39VlxqwCcpD/CQ+OWix3f
mb7OCrAFleUngIBvPtahDLVI9UdcvB7Ud7mx5/CpMc5ovcsc1Rb98W54rF8hnGYWR8xPTHuKxZzw
IE0unBIbtEaCUDw7F/1h1Z7NJXS09U0aS7SM/c8Dfv+8iyYHOUk2CBCkwiNciqBxGDAoS1WAiKvH
TyVFaa4V3YQXJEwiLxwek44auKROKueuaBbmHvsRV69bMK8KCYJ+iHe6vu7b+K/bl4K45CYHI1bZ
qJHZ407M0jnKvrTCXas+3jbxL6Xhz8PPAQn0QIxoDIGO8ZYV3qvAPKyAY7w6f8IOwW0/BydSh9h9
kcbsbDSinYyWV4wTcaGI/ecHkYZkWKVawGmW5M7u04dQXt3bn0wmriw/bDSN0RAWI0KuHPz70wOa
i1PXQnfs6g7PKVqtX/o20LSAccZOqGaZLyl6LDPHbIM+26t7iI6o++QUPYZ3VK6J2k2LS8qkVQXN
dmlMz2tUgjYboUt9zPK7DPw9mbKC4uxBbqHRFJW7TvqRk2U94sDy1OnRKoexZiHXpQbRZta97jXy
MkcJtF17N991J6WxF9Jbo4yyE3HxvpdyKcmaDqODUDviqGzmLHHbhqL8og4W+xkXZhZpSdJRQXtM
EUFQGR3LSf7t9sGiLHDAAg1cMVJSXPcyPNXti6QTd536/xyciFWn5HkH72u1VKfWdEe1MoKkgHpL
LQ5O1qXUC3VlpSXoOO+gsYkXNah9wYue5wdMuqRfhHshSDfFAL106iWnFsjBi2KOXaUvQGawBTlt
wlqG7v/LFqk8vVxutJIw17j6kbYEYaNt6nTxb5sgYkdIN/7zoOlCnE2lgE84Oe1hdSGaCmEz86Da
VoDM/DkObtu7fX3QOfdPcymGKUD1ZOI5m2SnUsogUp9Nhar53N4aVeScDPCiDSnEFpCmQmNGK21S
XSKyqURwoYrsJ1xc0Eqx1iyJ4XR3P4VT9QACKRc0jjmkWODnu9YObL0k3eHVj2damiSBXRIdjNxe
DVbcKlJYp+eweITIBYj70dAtKMSRoKxwW6QXkryCJi09R5jTaqezIqt2rUTO7YNwvURzsRhuj3To
seehVbGYtC8c6dCf6lMGUaDVSdDSj5gJbYF4zwq3dLTt9Cb8EXZc2Oc20ErjxJyTEmfElfz6G8oJ
ceYPr/UJEeJB/Npsp205e4mE2MCho+GrJ/TCOofvxTqukVXmQN9p2qfWXsvLze0PfP2EXpjgAD4c
ZbGeCiyQMaIXrWNsumOFKSCntzF16I4ovq0Q1/ujaPTCLIf7lbCWoBtos3Mr34HrF7y+VJn9ejHo
wgQH+7nSy2bFXKJ4i8mpBHWgyNPuWpAOzc7sgYjiJd9Fj6SmNTv4v4WnF2Y5wNfbQi4gF4FGQPgb
zX2FFBuKiMKuP2Kqg7gexCXk63gVSKf6zuhRP+i/tKAxLeXorGtEAox9pxsL4st4omRE3WjVqNvq
kDgDV0zdWW5dWvaYJ5vWbGzB+KPs6+c31DhwkfNBQ0Ee574fBR/OG7ipfta9RKXZGXjcWhkHLnmd
NEM94exPzgxpm9KdnpnEMsuItq+JaxK7db3Qe7EsDkww3RGu89ywerPwA93FkObKAgvtZYtbfAPx
o68/ELebXaNbK+QARFCXKWwNXDM1SDaj7A3z0/wW7ZiMNMvlzQOot5TqAZWEM3U2CeziC3ilomfr
WGCxKga9lg48QDnVjkgdfw5E0kKS4m7B6pRuN2vfe0juZdnT7U/I8O/WF+RQZDX7uCvGPD2Pw66U
jY1VCn5UWXZvpoQfR0GxxiGHVRmrAeZxlm5SfDNyxkfrJfUtp/cWN0fo+0Pd08qJxDbxtbp0Xddw
1DugZHaYMUxVQx769hckdokv0YkpdCDWvEjPqfB97mc3lQdMBlr/0QoHGZGUmtD+xHHrI4hAi5Jf
zOjaWQfC7SEuFF+Zi6V4MfIayIR41QWxkR2XPxuIhteZHakE8FJbw/5+4TxiliZEx8yAlD/GEnKm
CVS3BARSe8PhwyBZaS1NNZLC7ZOcr++Cvu9rjBrePgGUF6dzTgYYN8y8W5FjmVrbDMT7yVvdzJMk
R3BUJDVZUhGs3IH6Jh7qXeyF3m37xB3WOZzoBiNVmzBFNjFv7SIFCWA/2EuaOpg9+3LbFLVnHFzE
UziPw5LBnRIwnxrp2zqnOhSoPeNgojXLsUADGHv0DTtr3jvFCLTw4fY6CCN8bQ2qx4ksKzjnS4jp
+q7djkLlz2Sr4vXA8vNJ5ItrzVgr3WR+PMGTN4IU0kodHXotzZZl+8ojZCD+28I4nCjmVK3EokQ5
f4LBdLeuQdGOxIGjvh7nWMySUITS3CDl1Tyl05dY0TDJTdH2X89rXHw7Dh9AgdKbrHHvLGzQxBrI
HuSMX6UeLXW9PfkggpWg1Jo9WmftTDnX1ALZ3y+gCboJTdutWKA0o5kPQnQt2DhSSoqDXCGHG0Wv
lvHEogSs8L74rn1dvshfrH1zrPfLj1Y4C/eRgxb9k3DAFP/tc0JcZJ5Qp2gSYRpyvCdmbGxiFSoF
kkX5g+ys3fAtDA4s5HCthbiCZ838T+UACUG2dSuqgNJx2VPO4Mcg1y1zHHDosyAWRQpzTEC9PIO5
Hxrqe1lz696Jfd1dfAFtrbWDZhq3f7e+5fftvY7i1n/9IXxdTSjSsBFLBPVqkD1Ee/kZSeEo2an5
XS64U7zJTSY1jO5HHODQnl+l2amSyNHfMFaZPBrfqNo65Zjz1TbBVBfMz+AZZILHgq3jtiJTwwLF
0Yv35Wv5TKUFKWePr7G1tdB0XYgwkRXbwQKfYgNY/bc7mxupsYtH5KUTnwxBWPLnxhngC2tQIl97
0EqyfMr0BdQCqHOLP0QfB8Cznm7fIOLV5etqa6hbAlQukDNcCyeyxvtcGw9K/mWWKR5Q4q7y9TXT
kOcJTNCorxjgOXmJQZVxeynsZtz6ahwO6eo4YqgEcTbbLNYIqQW6L+7JTmBqdzhHxZJEKwfrQ3pe
LHAmJKWnSbtMMFyo9zhL9hBr6E22QpBB1LZOsqlSX5FDI7BNWbFi4TkpqvdGPlUaRZlJuYE8EaCi
TAimQG10jiF1kw6b1HxK+7/AgqJjuaH01bRityxfzPqph9wlU78S4iOEGPxEex0hgIwxA70D5w11
GYmV8/U5dY4LKWuw8gy95pWsnkDn8O32CSIeTL4+p4Sq1aHhOjvLdWrj64YzYNcgspWUEc63CWfI
+NUrnktZBAORbvqgknDmVAhur4UdhBu3ga+oiY2ZTlGO26A3ZyOa/S6TN0KDWVQNhBqmI6MT67ZB
al1s/y68DRntMlIqIHxg05MQ80wmCTJK/3GH2I+4MNLn47zqMh4lRWxPg7AzmhUMNAPx7ailcEiS
R9Gqhy2Woq+nUj118z6hcJfymiwORRKzjYRUxzXr3Xq7HsB8FO5TyQGNjvqYbMs7pKxB9Nu8VfNB
KO3s7fZmXe+X+3RL+XJb0eS5JqDzH6+74q9b66WbnafUul9f+sQPKx/MhExJj+WfpOlogcYlA+mR
W4Adh6zDSmytt84q5/P0erRMUYpd7bzZjQdvfGSz7Z1fN452Lzmt3Qf5MQ1k0dYJBjTCtMbX5bop
LoaOoYoaLF6zq/+qH6PaHzcQCv8xuSAU2oOMRPbB206JCV7FM0iAqoahy4opcotuwX0cpnoEHKhA
JDUVflrUBNQQJnhxgqgzxRH/HQHAOqIfMGhEKmi/7iF9ruKD0eXiQuqaNCh9x+ZWvXxbeb3Lirbx
aUht+WTcM8nW+JmKa64XDS6MchBaxmEOHuT4/7FdgARI/p77rGFAtccvItu33J4DcUOWDa4Cw4Vh
LmQUiki2Uh1jncwFHbdhEKNTvwqEOzZzkW5QYaKLMNej7wujHLCWcELLeY1S3I4JSqIJNB9d+ZsC
Pdw2AFsMGmLIgtrVmOfCJAezi9qD5TwRko+YZ3Vjp3mGBq9tBJWbvv6ZQ3VhjYPbcuk1ozHwVZNk
ChByeGWmbBoVsQb4tVINXaaRW6yCU6KBXE2pnOT1dvoL8xwSa0m1LlMFKGQt15h/dtC4O3SvufSm
h1/GjRKIvuiuz+bqhsI+q101/pYoz9OGmu4jN5rz7VQNvBexlKTn/MA09zQ/2WGk5TDIdrzpHYHs
eqBOM4dAU6ekU9PCXhedqui9jp4gLmTffmgICPrwNi/wYQr1MGyhjH1GJm+nVeATkynRieu9S58b
+LHBFzZEs5bb0QwTEEiwkcXUf9KfJvdQudmJDEKJmyFz0JPOIoRqQD+ImwGqP/RYNM64gSah3/hl
QOHNVR/uYmEc3ES9IcRWhfDTHA1H6x/N0HDBzudmYeIW7X2ux/7t3br+HF5Y5LBm0BYhXhh1BJso
L79VdxJSwCABf2YFDtXPBru/yzCaR/WSXA/uLwxziGMmYlGtYKI8G4+LU9xNAQgBSjz9e9QJ0G69
lOCSteeUOJ3shP/meFxY5ZCnB8eqtUgx6hHSOUWxFFOWbtcd4kayJUztq1buj0a9IT4y27ZbVjnA
ycNChT4zaIP6H7Pfb6X9uI8C6xieJC/1LFJ9iS3iljkOVloxX8Wlh7kplhxTqL0aXJjW9DWTioBY
GeMuu2WKQ5RYxdhoaKQgpLGinSl3DqOKE1bUanPJN6viXGtZICmiCyZvYisp9OSZamS5sOZWQz/0
tKu3spegfhptO1dyNAyB09RIxFflWWvqcDGmbg0RJluBBJE+MQ39BSRfC1nNuh4qfJ5SnpumyNY4
j6rk1wNl+BrKMtO2aZ6zZzZ+DA3ooOj3ZbYXUhsc+ebDH3FmXNjnYEgRo6LQKyxVMAVHHJJDaPYe
6jUEy9fVKODCDIc9CeY7wjVibFrRsQTbtYpGb+QcU2XXV4t7+6RSu8fBTZdP5WRYJtqv4shTxa0E
lrolBGVuT7n51/MpF8viMKYd1EnSZLyyrGBcus1RawJV2usV019LUVobvXSj7pE1RQGiWF3J8ETJ
A8vy7RUTD7HCgc5apUI0lXDUJwhAWX8ZSUZcQJnaPw5n8riGIqRk/PJTFX8KZnTwVtu+2ub9fsr2
UbZH3ch0VbvZ5rs+zkEHfI8Dm77CtTJ/MK4GYRv5MhXiESCvcKCkihEkU9j1YU57Y8dO8SpjkEdy
kA3xNG/esXme8b2QPQS4wpaakqDcE55KxFDXGCRxOACzr31lSj6j3bnFE6o+7mST1oiTzTcWpp3R
6tKAh5Q5KNE+d/GQhu4aJOim1hExNC/CmWIhJZfIeUXyPOut3OJwsf606TXc5nsVY8vgSnbKIHu5
fZKvkx1+3iiVw6OoVsOuGuAWrZCZ3wKB4YTF7o/yp+ClmIFjNAL5AyiNT6FDpeaJM84TkAxrHcqR
KMDm9Cgbox2r005XW09EgB0aT7cXSm0lB1JoS62bCtRoUHx5MfMEipiTJzLec6pFh8IolcOosc7F
PpPwRXsXnNj3TPcv2jXBeoBOgK9v5dP8M39QviMN8265InFBqWVyyFQhHSrIOXADSq3WjKwXvquM
7sYxJBVNCRD8kFq4iBRSucmbssITgyFxVooNhh5wtDrLgUma5s6w0/66vYeEC69y4DMaxVDpUoa3
c1icUfqxqMImj1NPV87F+m6IHWGPyo3w3YZq31eSLgPtZFDkgLO/je0U+UP0/b6BNZy1k0Xb+D56
zI+UD0/gLN+CGCYd+g07fNx8C47no7ktwNgHTmjKfSbCVr7vsC5rXTElZH9+xeudXezyU+wmSFfm
d4qX+MPbH7XJfSKOxiEOUunjMMdwF8Q0sTUdXYehSi2LOJs8a0ipCPVqdh8ZWfB7gkIIWcgomKHP
qjnhW31MG5tCM+pLcgADJswhFmssSwFFSRk1biT6hkbFO9S54MBFEJIlR1bnV69tF2TB5Kt+4ZNk
JASO8PrznTRpZi3h/EknMzD85jnctnvtyAjloNKA/Alj0SDHMKlt47yeNayiBAPuv1JlDVRm3XWP
0uN9B80sfZOdoj8jZUWQZKiKaqiayS9UgwL9MldK8pEuB+2bXxw1L4dXVfiCKzzdBrCrcdWlNW6B
Ym8kZV2B+bB1h9xmoMlS84tfbRUn9SKy+n3tib20xyFm0ULMw2gk+MvNvbmCf7A2PHPVbEjFevnQ
BLeXx349H7FeWOM7Kxs9F/MqF1CVRvSka8t+yqWHXEaGwxjcEqXcdfqT5qZLk9zoxzTLs9krMus7
ulfHkxgLQVVZRM8g8RV1ziNb1l4ITUtNoffwmhjxpsweVHlwq9k8rmZMSJL/ztuO8czLJXH42EdZ
M8yLmuCMoHPQ65x5v95ZyBYnJ+qVuVpxuLTFLuTFG97GZWx0Mj4fa93vwLqS7apA37LGDEaUU4I4
9o7C/6vpqUujHFKO0L5smhq0o8LGGGwJ/MvrZqzBOsrQBc0nXnqvPtw+mVfz0pc2Odzs47bLhEKI
z8pJ+bEwfscDdDQkt39MduG3CiIkLaa8p626xwTIEYIQUDohgkZyYznfTFossY1FpFZT1Cir+xDt
Nqzxfn6mxySom8jhjDFLeq0U2NdurexCaZ01Kexstg4ldAg1Rdlgmsm9/YmvOkuXn5jDmrVFjxMa
QXPE5vNB3LF9Tf3SnzfGc/kdElebOjC+kYfp2oN4YZVv2ywGpRM1xmYutuAsH4J5kz+Kqau6WmBg
zqDbak7+CpkPb3lpaN4AAhn4Zk5FFytdrczkXH9dfTMoFTvBzI15HnCud8nTumODWklpx++UL3w1
u3y5cA6UmjWZtcawfp0mMAmmX4dj8axuw41w1HYhSF/lvVl77TPVjXs1QL20zAHUFJttmk44x5Mz
ugJyAMnuV0FL8eIdCVHUJ+YgSoTaUttoOqLELeMKjL9OaJ1DeRIkDG6JjPYCwna1c/Jnyhu55gJd
LpODqUxvw3yIcYeW6Os630lx6YLLcSdQhWXKDgdNrWZiYnvUMFdY7mb9uZHluxjiQVVFzORfc1Av
18PBDzhlo8lgT2W6xG6tvrVGuRmUzW0UIICHb/C0hoKpWYiIJ9TUG2fVMZvQUcu32Wj9XNPt0RK+
3bZIPScGhzvGOg9LZ2nsIhR3ope74XZErS/HpC7SgshbkET+xJfkuzkVaUoU9GuxDE277YIiKF+6
1F4wkInId4uEnJcf29RTS8IPoZbKd212U9JKsY6bNyP9yVpZk8FVzwnCGtYcgPq1pTlUqxiF63zf
JhRK1TqJYHQ96TvxmL1mz9Fx+WvyUUgNEjd8WDbGlsxLMRC54UvybZuhEPa6tQLe2BiqgLAUzOSC
Y4AUY3GlZ/iXVG6ZXCcHNHURYqDQ1H/BWg29XAzHVcF8bz0o96sDPnSUzV701KFK1cT953s5V7GX
RK3HSqtOCqLqNCAz1ZeQ1VJ1yrWkTHFQs2jInhtRDBGVn30Fz0vDIUq8+LHdGK/maf6S7pE2ding
oZ4qnkGlb1cD7DrwnxmrkLWXXgqmm2XLk81GbkM7tcU9GKBAPg1RLur8sm27dZA4VygWTOjn9DC+
Dl+1avXbKftvmMc3eZpmlyxQK8vPVvW0yJnXrAiQ6xmsNJWtQShbDhWiuvPRbHRjUb/1b4baIBsR
FjWND3kLrUbVOIhhDRWExR7rwlUiBYTG+SY2O8KTvlpAu3hG+L7OGtLLWqIbydl61H/GGO33Q9dA
13i6afxkW2+YE2/6dRA6ytNtpCdOL0+rYpVqWsSpkp6b5qHujaOWaxBDrJ2wK7/etkQBLd/wqffD
UIUWvMreD4PlmPqKYc+GHW1T9BIyTp5WdXuqgE5FY7wadDb1RdvrsBpvoScoekMwbtIXFdRivhWU
O+AsGgl9qu2MeLJ5cWipKdeymmC10JBfMV41RlOdflGGZyn52XV/Mil0eX44DDIlWZSbFnoFIPuy
pSZ2+iqyx+TL7R0kbj3fERoP8lrqGkDV6B/b9S3ODCKaI9xSvudzUYtS7XoEsfp6bPXTMhSOMN+H
IPohKZCpwNHiPJy+AxmJ0MHfmHaY8HRAHeRCpcvTfXlDJf5ufzeLb+EcTalsqw7e9rp86ZTKl02Z
cmJue08Wz6yCSdU1X2KY+MXKiRfo3oDiq8dqB6s335VeGcyUujTxuls8wUodz3UvitgvJr7Eeo2E
yLbuysdF8kf4TwrSmhBoXJRN1tu3jyKR9LN41hUBkpCx2CKh0yOhw8SmikB7AH5gAzM/f6ZKQNcj
YlUyLFU1VVnm4pZJrysFImrocNDfmizdFaMVrGHtW5Xk1TGqCdWrYEh/5oV/WuWudS/NYlRJcnJO
TDQamkvrd5DjbEbVnjPB1tAhg5x7XViuIWh2DfI5O2F62235o8t06ohddx4/fwwX6jTRWopTrP9q
8oCMZo0sRG9rgflVdtP/D179fzldnwY5J8MSOsi16/jmPcvrYmImEJx8nx3V8+i0X3Q8h8rZjGzS
s6IWyiFDawzNL0WpEdkHyW0CKzkx9R4WDujlNj5S7Sv/8kb9vVK+M6jPICwtGPi0rbt4jFtbk7zw
r3YDWenB1o7VtvKtbVoQXsd1tP20yqV547EBQ2MLq+XgSLo3r25ZWXsj3qbySPR5E9eHbxBSQ7OE
FAQ4kgSWaJhyt3mu53HbFfcSMoazMOyM8juBECxX87s797k8ts0XadjSMtASpEEYzCzkXaFKO7wo
hlB4g/mzVZ7i4TFGPCLn4RN4Yu2oXJ8J+9emsCTl0z57FS7s57quTpVuRBhu+Q55HDuz8l2t6Ciy
GvG9ZbZf49n0014+jNV4Jyiq4BE/4Lpr9/kDOMzSp7QqlxD3B5KL28ZjSlsdqPvYnY2CwWXZ7zKg
Uksf1AW3PjuHWW1dx9MSL2hcAjNfq3Ur6iItHOgFI8Qi+qRjqcOsr7occ6F5KPMB6idd96MWoMxY
CBEU0WfLeqp7bX0thr71pR788noBqoy6AfUOxpGjKkcS5HmK1mNdqzOUXExHmZFVb3R1U0IHWbba
nytUGEtteE3U/LuW9+8s86NNTlrpX/rGOsx18l6V8HahnbxRpVG3p1q/1yEUb6cLxJ9H1Fa6Ev0/
euGqgnoXJS9WYnplqnn4GRBlDm3LFDzQfjlJLDo5OM7Lsd53q4KZ6VoOOh0khVkFdRJTIAKjfwlT
PreVw2EpNse17cFqpi4byQhTu45Sd1Z2cRVtVs3aFJV8CMdwoxiE+/dRH7+1tRwgZ+BaEhdjSc6Z
hR0V4+aQ15XmTuLXVPupZo/JEtptuJPRVtmF0XFsmkfJeDDjzBuk3O7ju7htXBOq92lsYUD3JLJO
1iEKxijx8nKEaJKaNMEk5e5U1nYTl44VLU5SpbbagkIZ0gm1PKpeBMkgu1CRbwOTUCPNfqnBTzQw
7Zv91aeyI2ezIy4vUXnMEyuYwhV+/oSIEc25iSSC4jvxtNH4I4dEhXdgKLoFNVXu1RBr3ZSS2QJz
EhaSjOgJlgvQUma1BTZY9PlI75IiIxToDn2jfo36TSlIziCmFeFDXx2ckj5/CP+YiOU4m9MMwio1
mN3OFnfoEWYtSLlrgOjBYQ2neF1QHcV4Ni7Nmc1poOOOQh+GLr8dloufwb8uMfqfRKbslG7DXeGN
pc04rMSTFLCG1xDz9n7lUf3oV/uELhfPHoUL0JW1ZG0srYNb+HV0swcd6TytRGpbwLq14Ef90ris
xaTM3OYU31NpketJmYtFc29ODgEefdHx7dNtLdsYFXOUfQtRMCTZvCKxp8SGT+yO7/kzVbOhPjf3
2mhKPlt5iM+Nl7xdM7uwNppMqfher/hdrI97UtohzquSKY1oj4z8H31tR7BZxz4IWE6Gs76xCgLo
3n39LTkJ2+5NJTqxrrosF/a5xyUM+6HPEtgP580wgctXOUUGRn9rj2oWve59XpjiYLYXqsUKQ2wl
Y1XIv82PiQe9E+RkFKjVjCB+a53SaV5uv9lXW1Qvzy8HsZacyhjcxgLTrQ5+R6/HifGHoFPt/pFR
CYyO+lV/rA6z153V0+qAiMafXqo3+S50lg11qK7KmV3+HA7UDKnI5wxTzUjKm0H10rrltvYxfqgB
4ZFkPKuu6GOKBfd6A7Jo1sRlfYSc0EgCA4SSuqFCIgtx0vluVS2d5mGe+uQsQ5hJj7cYj7Cl5P32
Rlz1nT53n29SHZOwCgcGokmxGzv9e6O/F5OMN8wiso7UajjAao1kGGOdFcSqH0snuuJSejVEIW4v
56o+9cVG8h2pVgxe5yjBRuZbyVedLug36Jt0wnvRU/bLEVNV2X18at/YARfdere+t7MX3yvfrG9k
yf5qfHXxbTmoMkzMQKiZECHamd3JdNk064jxxMVt76z32KNQ+WrwcWGPAy1l6HV0xcmMLy/ZZDvL
Y33GEH3ybn9jCjH4HtWoSNdZXMLovIDGa2y7YBTnQFFVx8iEo1Ctz3O1blJ4qnj24baW2Ua2QEwE
prFvgikfUrPY0R0E1EHmYKxCJrKPoIBx1vvEzUE82hjKeVUGqA5QtV2GTTdefL53VRk7Ixwq3JnC
6naWuetNzCabEGTGwqZM9bty9YlPzm7HLZMcPnW5nsypjlePFbR0HGv20icH1mg27f9oFPv/SPuy
5rZ1ZetfxCoSBDi8chAlWbYsD3HsF1acxCQ4jyCJX38Xfb67rTDa4q3zPe6kdiCAje5G9+q1zi7R
ErnKUqsnsd0Bjfgo0XTpA4xKJO5cluicwsCzCumvWwX2a72aXa58xiV0tU/oYBcD4sI8YosKwaZj
AaEeD8jTsAmP4Gn3ocfbJJ5qeytnvHJdl2jWyOiUONI+z7jYzdCpyO+2eTCXz/tjEZCHlfXWtrrI
oUBumddjjPW4jbHFnjrxVDmFAEw/Sn1S1puWJHemJhwhPkozUOvHOn0ymm91Ci2icK0vveI8lqDX
ukUaD42V2XlAqHpr7Aagi7L92ojxSmKz1Msbwl6kQyZBGyFe6vilNcRh6DRnUn/GpF/BLFwufX85
xCWnpmz0RK8rLEaD/KEPFD/FjQECNYi8tT7sv6wF9B062rppqgvnS1CszFWKoTcFlZghajzMMvsG
R5s7NO/r7GApmzGJjmpaOGY4vl+3pc9h17/9w9fqs62dPQeKhGO4pk/j+0pYu0bT/L7e2NqeNndV
Sg9hzJ2sVm2HmOQdXb5NPaVBZBS+QIVVQHHGrCY3zaB7kGDgmkRPrZRPucJ9xar/O0/29UsXfpoq
JuDNM8Xqf9Q7Y7d8zsEWMA+0g6tq7U5fNrev1RZpJrElGez20wK6Xdw7+Vv5bNyTndxjVhDjesle
ubdf4+c1yOBlmBP9WnjhsKOSUbVOprmIPAF4VHj5W+j9NBGQs7e1tsvlHsHXYkt2icyaFFlX3Sy5
9R+6+RrlL7oTbrkrfFBj7a5b28qhfl6FM2PrIkVWRprE942ue3n5HtW9E01iU1TZViurNdzBxfri
2e7m2Hi2nD2OlZkbSDdmxNh8j8UWDNH1E/SNt9c3tnqQC5dMy1iimIkBmO4n2Te7YsOfyVO0mweu
wQryXK+st3aQiwRxbDgbKJ+/G1hNcs79viq8qOgdcNJ7mblWnF4zys/y/NlJQmiSFDTjHLQGJp5b
AAe/oJb3WSCF/M1KfFvb3MIlWRUnWSrA50L6CX0NsRck0LLhZA83kqx5+rXF5r8/21kZ8r4ZUFa9
7xQD1UsDcpO84neKxLTNgCEReRPXzQ1Rn+j4I4q+aa1xFyvqQ9NaQZu0ECtGQTQq6jXOhcuZ4j9e
4BMOcfazIlGDyjWHs9PGlyi7gR73dqL3GjhCSQSCPvSvrxvwbDBXwsDnvN7Zen2a99GklfE9D6EK
30SuXH1hXUY3fF3HJY+EZduizwcYbbeh+/HAb2pg2MID8/lTsiWdY+/+m+EY7WzFRYVNMQq1aWeu
4sFU/CqvfIhduA1TV27jv7xr/vlaS0aJUmZ9CmGo+HOao3xItxxaSpjOnVkmZ2CK+mS8x6dk5WG8
8s0+y5xn34yTqv0PC1mZA6AW/UyEFVy3isuJ5te+Fm4mwyxOxNQU3dXsQwHSWJhIRRInNF+vr7Pm
X5bNY121Y5boMPeZs0LzCkz+zJUcMyj8GMIIK9taXW7hYTBBkUaKgsCQ7aqn4pX7s1yTHTSgqsGU
0RrE73KC/HWKCxcTy0rD7HIPf0YnD63xIOcUFBVbW6TbUsOUk8mdYqAr3ejPhPjKlf6sXJ2ZB2pA
1GAEOk8F+2nxn12Dd0J2KMvGUZo0oOFdHuV3/ehXw5PNdp19K6cTK27K5LE0yDNrAr0YnZQLyEhZ
e242jgkJQJkAO9DbTg8IFm+E15DEsbUTnSIXMrqOjpJc2783CXparHRCxXLbQQ9sNQzUhGQui4XH
eeaKoX2cBsASishVABiLqsqXHWoPXY158+6ecPNRgNC5TRNXrzvQXvS+2nYr9Yg5s752QotUSwE3
iEIz5L5Nx/dVmPoDiw9dM3jXrXv+vleWWbYbynHIGiOZ45m6TRsIC2oxJJCsOzneJKV0ri/2+cS+
ttrC55mJEFwYsycXmVsJ+WAY0cOUTkFM0dwoKMaB80z6cS+fRNr9xOjuU16MT3Za76lqbCP1xuTh
NtQxJZKQt77o/KoFcVw9Ye48AW3kgPbVhNr9Y82QKqqveZzvGj1yQo6EtRm2Qj/E7W2t7wy5yZKb
SXsq9dpJs51qAHvJ8ChtchjFvR2nT7UqfUMt9oUqXrXqfmSJh4ftSmhby82WrfVCz/6fGoQRyX2f
Nm9grHfbLgIFNlTKRgiUVPlW5dFtmT80cedCG9VvdHXF6az4Un2RIfJcmASjMTHk74BWnMoHOxO7
oTNQLB5XDO5fmhD/eBx96bdtwVtBEfeSHdtUj9xpTy1awR54iEHfMJMCsn3hN6ODG56NmO/nx7Z1
18qYa3a/eNjGiala9iz4p1vZq5Hm+17BnEiYbZS8c1AvWel8XMaIfEV7feHV205nStXVMdL9z+ku
hzs5RtAd4XY/QDPsbAEFWgOMX+R6PksxlpwcpKSW3ugIJZ0nvN52rX1rOL2Pmh7IIUq0tG6LXxTT
ARU0D8G/ZPSuwBNBuKwMoOcNnsYVa1879DmxPPP6fSh6QgY8H7P43dTA84QnVtXFTgym0r4tVzKf
VUtbuNCaSjmGjdUf+cw2nE7V+5iisxsarMRVhh4JBsFiAAdMqT9Dd2MX1ZBkKSTItzvdN/PhO22Y
Ew74Xxmmsrniyjo3HFK8xfXbdce4cjDLpoigQ9QCDIDaM45+yDKn6B9EbzhAKGyVcE3v4TJe+csY
l+2RQbEhqZYh+nabweeohI439D72kmPqNtC07aAMiWoSRivXPsmnmV8JAHTx6s11WjDMvcyXn2/N
l/qkvYjQM8S2ih35AvwhHRz9Zbgdt9YuPMhg2kwgySwf49TrOar+fQEgiTOAKvCeeSSw3EhxjYcM
SKsVU/2XXvA/bmrZcqlaiAoLhgtLAgOdeGQXmGOz7k2/880Ac3UQIk2hNzbeX7eEtYCwZACZJt4q
9qyYbvMflv0KjMVQvgulumMJ/GHSoWJqbEvsOC933Lpp42J3/Rf8bYumqRFCVdtkEI5b+meu66qa
qiI5qeDRkmp9KCXGlQxjXzAMtYXRSp4zu/s/LeLP5RaOmJO4qo1Ogo+pxleFF7SzlQ1dkEX9c4mF
71Va8NASvTOOllC9pFXfFf07yBC8hEnkitUeiKO9bEjnhonl8D731EG/7c0saCHkHieToxVWkHHt
Ie/fOVDG4lbhUK9h0IKOGLiqAddFFbKW70CVVobH1ejj+ie5ED3+3MH8zc4c50hhAFPUJifrtgeF
LfWLYx7oD9Qzji1Gq9C02K0x+P6dEvy55MJXq31v6nIYwE47Yvq41DC6oboUnFnVms7XBUjUn0st
/PSQdLIYBEyAglJEv+m2gIv68fb/wK+6YmxLP0s1haScwBIq7vTf5AHkqm4FKqEBvUt1FvwKVp9z
f+fxf2xu6WsZtdQxrnGdkt2Ue+Jgb+qgKLeG1/Yu4Y68jf069NpVSpELWJo/F164WrvtTAJQE04V
Y2JFqTqh1ru9Fd1ymQXluDH1Dtizd533upPFr6Oeu3n3QhukBvq7iqZNk2Vv4INHP1kD1Cd5um7T
a+eySDlHaDVFMWTJjnGeeAyj5loaB30bXF9l7YPPf392cQaFK00v8METFX0AAXxguVIQ/OwL/+3A
mEWZSWxi/YXdV2KLK7KfTgphr1rZ/DQj9iGMeqMVLSZWWvW+6iFrC3h/7dda8U5q+SiL6F1UaGPU
02nqTASVsDuMDC1l48MgvxJAz9pQekI9WVG96RX21rQh3rclsHV9fjIs5TRVpUdUyw81+Rq37X1q
As/X9btWea776CaVo1fHauR2KQgFzDxzCxl6Q6brDtWVH2abHEPtRaa/r5/37BWuHcbC6EDTZUte
qcaxM37GOfrmRP2lqvEmwSte1fMbDU/16yte/sJfx7+wI24oIdjBCI4feupJC5rNFfDzZUP9WmBh
Qo2Z0dqcBD9lCoTRit9m9Lia/62tMf/9mZmOQmgFIJTJSWnUB/AAuVVJt/XIV87qQnIx+4SvvSwi
4dCKDMqUw3SC9BWQjfRU7Ya7aN8qjqQbaGHv082qA5w/+TWTWMSuhBJe5BQfSM9cY29WXnk7w/lG
3wJzp4tm1cqVv5D2/7nJReTK6lYnYYIFc7hcX0Gl520elwWVR7SbEW7zZEvjjqUrQz9sAQVD8x3t
S2/FLtcMcxHVYmsCw6ToAVSEUqZpvwuR7siEgkQeW/eDbe1iEt6qNHyMu+SVh3QjIIqBgc/uRg/R
7ewzPMBNR+nGrY1Ous2nTQjsbTMCrhAmW3vEYFqU+eE8UKn+GEbULdiMsh3dbvpo6tYVagESAOVB
tGDahfyDrbWHJAGUMczw8kGSQyNHymqjF8a3xi69PM1XHr2fzIdXPv2ygwcyNBp2cU6PRJ88Uxtv
RJp5WtXfDxam9urvPWmw4dyHTsFtxO7Buedq6bEbU7+0f5edemdE9TY1ww3BEVXWj1I86MoJMhB7
lqqeNb3p7D4bareZlA/IvDpTjshlxe8G6YMiH+5oE4EkyS7f9E79AWD1faNA2lOiLHj9W1/MlUxT
t0ATYli6vri+UzXRISFFdAKjnh9Vxjd97EBEDd43PKmvL3U5WTpba3GFTRkpeZqExnGMoVwrxC5u
VT8d7IdmTDeqsDddVLoA2KedsbLLC+WEPy7WskNa1FEMX15Zx6469SgQdOS515+scnQjmvpT/lFN
P42h8EaQKdjyp8JaJyxzB3JTDhTKvHLqPT3+kcBqNWD/yqJ4nkpw8OXyW2nl/vVzWglEn1X2M4/a
csPCnF5rHUNr3LX9z6hjWw6cnB6CNLh7TYvN9fVWbvun5z1br0pIwpsW2VbUT04x5Y4avl5f4QIy
/M/jXwSiVis0CAtiSyhDbBXtYWDGztRK3KD3AolT3r9WEtKg/K5NfxFMeHEhnEpNnHgcN0MHzpfh
u1pAOmWsXdoJRyPA/4bhTlGNtdmVi/fhK8x8PmfODgOTmVKEZp2cUiZcVVF2uXUk4CfQC+t0/VAu
dEtwKLqhMd1gqmkvASq8Bx2JztXphAo83JmsMUJ/21bjhieIZrW6sehPZeRu2SgbczIf63pN0GiO
X385ubNfsLiQiNIE7NNIeQB6cktVOBP0H51Cp7Pw6DMp+dP1Lc9x49p6i3iqptqkNYTTo0Go08OQ
SyXB7AvZqNqvWn0ZqvpUN2uKNWuLLmIqZ4owuzCiR4U/dH3ja3V/UGiDu9tvGdr7pRptp6xaCeUX
4Ed/ft1FDJW1llu0SKNTbtqYHnm3pmoT2hOIfdEWC2XAMLWjKfd6aN5Y08P1c175rsvgpU+srsP5
Rmu4Iy1zOvAImII7Y5R7SDlX/NUcIq581aVvrbVeAjqO1SzoF4cmg8KRiiLlr+t7+hxcv7bMnKyd
3cyKS3A065l15HLLtHcR9540MU9SFo4OKVQ12glNc7rJ3BKB8tZgOxNKp8qEa6VsO3lfcw6+mh/W
XLiFH1FSw2cWByr1UOuRV2rfCesdNXucmuec2o5qVHvK7yjFhEEMsHv0aMltnXSOjgRAEgwXm/hH
mtyzjMEfKXfN6Kcore+N8Y6I4dZIU23jvbJ4oApkcHS8t4riQPTb0BDO0GhuXt8L69uYHmSvumO7
TbXMjZnmTen3pnszG0ikae+8e4cKnSNSwJTNjYj2XQFm3VE4MkafhSYblVpumVi/BbWcsa0fQnvA
S1HRTqaePCYctPmCuIKGmzicAm0ge51DKnzsA95SiGd0YLVFv0K3XpI6hMR8aqwF/U+U5rXvtnjl
NKxJKibz6GTF6oHV4HhN6F5TqNOYb1Ea+WEdOkBG7HS1e6RmOzipWTkTiqMZhlb6CjQmau4kYePl
puIVyhNH+BbpG+Pijk7tXkZ8UyWZB/ErP8EktGN2aJFZTg3sU06zQLDqUZBROiYp3LRim8F4ZeND
bYd7ptiPSnWvKPqmLEAxZM+sP9AYp52L+hEoangwkd63jPvcgGA2p27atD4v8y2Lx1OZt7+TuNui
2urWpPwO2IpLwCDOh32lGHgSl7+T1nbL9E6WoaeRU80CKjIfEwSwSMNVk+cwz3wlir1sGFyOkSiW
WHhnj7e0Q5pfFnupe0aE2IBVmom7tQpzTZjXKk92EaHJdKrSd5Aw+tyM9kM8BKS905TiNkWbmOrp
rhTJtimaIJSak8LiwEz13JXdkyDKbdqbDsY9bltlcjti3YkMpHm95aKr7pfqBmBQisZtXdpeXN+W
CMWh/TgkD5B9xM95k/UDTW5lvk+7u4jt8vK+z94KxXaUMswcK3/SUaUKwZTGNLEdGxh2PjpWJ7xW
AG/X8HeGwmxV9/4gX5neuonM0Teo3F6n96M5Bkxr7spQ7luevKHx8V+x3P/hnj9BNWfexGrUFpcq
pceJvKYtXi9Ey++SCeKh+gpcbiX+LDMKzhvCJJH89EnKiPGHBgXCJljDHK554UUsH6hWTBGpklNf
/iqs3BmbFEMjH9ed8MXs6Cth+Ow8nJ2arSiiIoBIH1MjQoGdvGXKwcLTJgfvwvWVLibBZystorYk
UVdY4D08Vj0EHZCKT+VRLwanH6NgUMdNV7Qr7YvLb4SzJRcRG5OzNGETljT1j3Dq/WSModqFoQlF
Hf280cIgixBIw1i5UUaTbMDI8y1Pw5u61j0tGX/qZoE8UVe2JGPgQEkbPBSETfbEmoTT4AVBU3gK
CWX3+v8zsVpCwJpyUpQuhzXXafhjSqabDFJCeich1QLwSBo6tSa3OkhOr3+ky8V93WaWjYzNIOZs
lGf2oIV9PKVjb+IWIaHj6MFhGtog8qTl41siMVQEjptphLqA+Na1atDG6s9JuWfxXmprI4LzG+Lv
OPP1WxYXYIzUNEmnbjoRSCnJ/neqrb2VLz9gz7a7yF8zrakTaqGepgGendjTfWUa6LK8Uq/qrZvC
ZJtOjO4EnPbKOc8x8treFreBdkNra4nA3iY3nElHLNQgnPg9c5raVT3iDK3brZGsrB3o4j4INUyy
rkJ1uAJLOoO4WJOvTZesLLGk3qt5mWmWjX11uG6YHdW1aCX/uDB/Njv6f8xiSbJXj6mmGKFqHkuK
JpBJHZ1A9UEqj3g7PtrWMOEP26dJxcS8qQKOM3oMjCexrXiZAdQaY7uh+oW3qzP2iatoL2O/TwbV
ifVfhklcjSk6OAWYC22ylZrFv7wPv375IuEFwQtwiE2FNsOh92cGhQrf23DsfQOx47Wa34Wm8Z/n
tEjT8OqtZSoUBe3tWegt8+LCMXbVixYAduAQp3m27vIbr365btqXo+PXJmcLOfMgSa0ZCF3Y5P9G
R4YxgCZYEyf7hAFduUFLWj67s7hQa/Rs8gqUEHm67ZLnpNtY7Y/U3JTJ3moep7p00T7d6cM2hdoe
HVsfiCtiBL2OfDtE1Zds4viBlQczY0ELbUPxDRpujlUzh0ndGbTo3bKgQNix+6SDRlcCQ1vlHP8b
fP/nd1q4ubZJs1CtWvNYkQ49CbxFkBU2JZBimPAHOd0OFNZT8ioKG+XRfM0mL78svz7XwgPmxKC4
LjjGwQVu9SN2+9vIz108reaJYHrIISc1bFepPa67P2vh/uyQ1ONUwu+acbxVjF/2hFJ413j2sL1u
jZfzm6/tLVxewwduRDqaDDkoOAT7Zfah3wvmyLXOzIrjWzL+qQrtma600yniOzW7ifiP6xtZcx5L
Xr/CNBJUGSY4j6Lcp6FEvKi3PbqIJUaPqrgPtHbalqW1TXXpNzEkaVJ9zVhmB3Xlzi0Z/trM4mlm
IoBAPUpg4hbT25qr+NpbOss25seOeiu7XomTS6K/mha2DQ6KCbn25Bde8Vg+F6AwxMAvFIXsVxKt
bfHid/wqaS8B1mYo0chsmXFkOhT5phhsM9Up0jCfr/tl8YtVBybvBnbM+0OExJJ801H9v77py02j
s9+w8Ah1JRRwyFDjKDZG0N7ld9Qt9yh7ZJhOB0BtY/qGU+4wgWY57S9ANEtvPXysncPCL0S5JQ1W
4Tck5kMUT8hH6rVAfrmIfLbPhRfIMr2cKgutCjFq7mhwJ27DfUGe82nYRJrtJwUklYQJVpjQ6yt0
jcFIKiIJxXLusdIE+R0KOo0jksbJQA6khsUTk/bBLMEVV6Qa5Ayara6Srcj4vkmoVyqDY09BVkIK
S6i3KO4cLA6gj5m5qWxutLy7lYwEkNYASMHEvByXqEAYbg/zrtsfRo+DDgunVvRd0wFsM4X7jil+
OD3a/Dmx0e4wEq+NmWP2JmrfKBsYSo0iTrOPWPQ0AqBvd99p8lHlaSASuunC52lq3d5MPKWqXFZs
U/VNAUmxyAP89n2E0lttJ/7QF66uZzfgA3m0zWiThgB5KzEkx2MRGMqD1dwm7QBJPADS0HjOW7I3
mwKhDzUsbU/oPqaomsTo2Q9OnB6aoQ/UMvS5nm9GGh+aNr8fx3o/jN+zVLp5ofp2ZThNGwEDBQQ7
e8w0/VZR7R0dE0+0+oErgV7hHaDZrhHnfprnDoCMXqIoMTjk+sAGQT/v1Xte67eNhAyPXbgQ9XMy
jb6lWvwATmjHImC9n1K3bu0XqWR7ytq3vsKMkDXtTQwOKR39PuOdLOjwNdpbD9GpVpJHO7YgUM62
eYoY3YDsS2ieqFtHEHhCG7MxNYTlVOaF6HYBc79JlewhjFXh6szcSVvuwf5qOeWggLvK7B/CmXuC
ar8gUN5tJktULhicICQU9bWXT+xpGglw/90m1kOvjsBEGI6OaLsjcEK3IPebG0cQ7TPuRnt0VPVO
ZbdcuW3BllJOk5/bwotNyOBZmZtDbiauIfdbGds+an7X7b1ULSeTaK224A3blwp0lRnUcI3pd9zT
A0MvC/xm+qls6LOEsFxEqE+V0m0wQ1VOM21RvxVR9WLI0Il0zS8sNNHH9zCFcHAYOlXDHRNC50XP
X3uKWUyl+K8eMV/3dwnpFeYQWZ0Vz3AicWi7DbuxdvIh32nSr/b547AlD9c948Xc8mzBhcOw1dSY
pCynkwXmLJvhIa/0jsIHzEYWrkxH3xaWY/drcoKXoQpn6y6yiLJjmS7n4E4DC3Go2pTBPK9kfCfO
5PDVSecV37tEhkWTmXJrwDZb4ybTfiVDtuJ6LycTXxuii9kHZUrKUhMo4bb+f3Qg0kDdofzuz7JB
5gpoZW07c1Zx9iKwM6ZqoHieTmk2OjEyFpKtDHit7mfx1hlKaRn6GCXYzyweMs8paXfDZt5P5Kkr
Vni5E2SpFmRg0EszloTSdOq7KmKlOJYN1AZH4mAGgtc7HaUSS32k5UMHGvb8OepXMAyfpOp/5V9f
Cy+TTAhmKcOoadZR1z6yKAtoHR3iKHkoezY4zWj+bpPG3FhNeod48gqAxW0Ypt8LgP42TU8qd2jm
4re0EEnH+zAT7qQR1OJa0HxWjjV+s+wsgCqp240o/Ca/InZTRnc5+24mOgpPT6wXDtVGN6W7dtRQ
88Z/Gt8yw/RU5RXVbWYGdfG9xebBJxGnudfXqcuLHdH3oGgManJb2k9D+qih3aFLoOxszanHI6MM
QZI5RvqDRT+yzJzf4qn5IIbKYco3Vd2Ow0mvwUbOIQafy62KWpgt2G0Pdj7Nfo75vm7S/Sj0fiPI
dNsO8U5q7avRVkEzqj8iUGBe90OX60a2pgFkpxPNWnbIWGY1HZo14ihs4StE3vAoADXvvmhjVMaZ
x8ujGYLzU7Rr+enFhPhs5cVlwnO2jyXi/nFmoCmjF/hA1zj0HpCR5Bj7ocvXmJsue7+zJReXSzHy
EKU3LvCi51sjfvzfJcFeNe34RtBVB3i5xnO25OxSzlxGaNqNHDRVAZUReYCnip2+KLas7VWnBY7Q
DJEMZy8hKE3pUOybwt7WgE2FXRqU6Hd3k9ymRn2IkBswvQviiLtqpTkq+Ug7249RTlRaiimKjxZk
giumccnb6cxQGQMrqA4g5p8/vabIGNVMieGKgN5GdyrQHEBQANXvCuC7Zpz+2nzApbB4vuQiLPK+
07KoMcmxAPQ7Qv/HaqtdQjtMkJmOFkHISA0P8WSv3YJLW9W+osiSp5CHowjjqphOzfdqZ1c7aOtg
jgYyfiomJUgbQOr2/yD6emm3Z6supwSlyBMz47pyP4bjI2hZ3YzYpdvF/UktwQBbUYhudEp31AqP
N0AZQ/jPszuoU2CYiGKMM2xmRMw43tHRckcV6WsXrVQdLuOdv07mL8HsmCu6WqFFNOyHj/JhCBIv
d8W+fhY38J3eHGlBG4EZkqlzMkyOXLfBi0WPs9UXPiIvlZ4YI49QXLa3przpjH3W5YeBPF9fZy3s
Lkf1FGsQpVFPHLauuvErlIZQOpJ3ZoC3MhSPguvLrZjbchjEkLZhIdVH+Vo1NrWK1su6e714dGcR
dpEYtSkRzdACxjGPxs2EzWkwRuCJdZubfpPv6qdyM2xzEOQ1K99sLalY1lZSlMAmCKiKY6SIvZq9
F819PP62+T7jpmfGum9hCrqFpds58a4f7GV3e7brhYcHk0pjx9EojnWSbTFKfKxjcHvq0OLFsuCg
gu/MR8WjaEpUgEG0I4BcZghQV76jQCPkabQv7PAYDi/t0DoRiDz06k7JONxdjLEWIb2wbHwDmhvX
f/hFizj73fPfn4UJAaVGAZZgcezK16lFJ79e42y6bOJnS7A/l5AlGySjNj+hnxBttS2uce7MymUU
+tJQ/FvJZNd2tCj9JC3EUCaI+ZzU/kdnFs6Qn64f2eXi0tmGFvEJpSwzVgbYGdhkdvVdfwsovgFp
oiGCC99j6k1AUnr0O3dmnqOO0QRx92YN37JgLbGYV7qWzS7C1jhZRZOF+HrA1EFc+h0i9U6kZr4+
7mzycn3ba+e6eMGJsjFKaRfiONh3piAYtSpXbHE2hH/fjamqfxqKrhi1oY3YTd6+N0DnR+Hk9OrP
69tYW2Thnqq6SlkN2MWRScNtzGGTY7wDb97rq1yYyURL4h8bMdVFACmxiNJIAi+4778hO4+2xSb2
AOmQ+g7a6p8i8qiRhTleCU67rbzr63+W/6+d5cIf1UUx1lkW2kdo2ZzC8S5rT6V2iPO3AqP5utL5
4/RgyDel/U071B6kvc3oIaFHMSR3Xa1vODA2lRiDLMe8XPnaaD+UDroCA54NFj+FZNy2ynBKepAo
5+gBkt5NcvuuiyicH+pnmAtJtDsqvw/FN9LL224ad1ZxQ7Of6VAGhbyR4jQpL3HaoShT+rZxshmq
0ZGxF92pQlWoGz6q8KfN+U4zIjCMv0F2bRMpUIqpRgxLit9dCeNoO7exK9cAKoqlOy3D8SJ5t4rW
ofHklYwHkY7Kb3VLs1tL3rfaj6Q+5ORb1/2CuBlanr9q+pMYT8OwaS3hM/QBZA4R2SFUrZUvcj0s
mup8vc4cLWaXJ01KXJ8SUC4g5N24/aWQH2RYw3Vfv6d/cby1VAshzY6nddg+NCjuVM3aC2rtCi08
rK7oZS3Cjp+QIfmhifKeVnmR0aycmPYppfeXEX+9YdSFo20YgKqTtHs81qe3Jso1J2PWYSLVb9UM
D2XMfoNa5YOqWnJQdTIF1CylW2S2DjWOXCDQjrVX2cXRntEmlGhIIa04ujFK9iCZ2PaTBvSjuZGG
8c6I5kSp8t6FDD3Q8iYlpdPXaN6ZrzEtNzra/JkB4bB8vCPasE16HUVukPwAuKjA41uG6gy2BkyH
smHhY6U/1mJACR1E+XjEV2a2A97JDbvHkh+JfGkA9WrZB7gcoYEWOYOInJp+cP19mLaGkbrFkLjF
XFJ+i6Z+owHkPnUfMqoBa9xW/DYafxH+UJOtXhFM2mMBlIQi/TnBv6VSDLkyBpTgd5k94E/cnv2e
MkxZWzrwfnedtrOxbBwekvjbaAJ3yfHYtqGdSjWfd0/VCPWW+ltlW24SPWjDD1v5rZEPnXxXexBW
MXS9aevJcAdcAloBpiON1NE0xFn7JkdPjfAXiB85GYm8QUPNo3wHeqwwa4CV2o2MT5q4mRvBofbc
mjdJHEMo4MFMmR/Zzyk/DvSXIT9So3JMTPS30zsGeb0oUwM6HYx6JzBJpwxQqUvA6dZP/0PalzRH
qmvd/iIiBAgBUyDJztm4byaE7SrTi0b0v/5bOOI9pzncJO49g5pURZRSQtra2ns1q6xlbqjtovJv
ibIbfQ86+ASqjdMWG4rdIkGAJkRJv8e1CH8Jx+Agn9NkVUArRs8i8BzOJTxLhNlYRXyM/dw2tE1F
FEciuWMm+4GCxiP/1eR0lSQwpwervYxuPWouZa7jbXBto0/u8SgcuCxJnXTmoC3LwVGJ2WPdKRup
uIl4Y/tDBH4ycP7agRqt7aXxgoCPPl6t137A5HI30kiOFPgknwI/33SBbguR3FZt+YCnHrEIVz8z
cEjtcDAr2wQRFZ0iWVllXfPIWXyb59VrEtau6TfgrkS3eZqtE/WetfqDVvknCDauU0Nao4nwniXd
TQVQKe1umL7v8KCUBjRI/DdTua873daDv9+QZQFG/vCasNZOy9LSiltCBzgS/C2DTYCqWyUrbot+
VgSJUdK/NfpRFjL4r3wzJJDxAV+nZS/pcNfKByOjUIkxXwbROiHlJ413NlzYT7HxWvH7jtSO4n3w
ITt3YbGrlejAur/XL+PZLO0njE2h52VjRLKaJM0JlK6Xqr43Am1N6JcClDZFk+n6YLNv+4vBxuB9
cc94eksZkMVI6Dm1BFo5MZ4bVa+uWg5jFbDOxvAiS9vro87ebhejTq6ExJSTnvuoqQnpbJTv1PuK
hLCyaAE3Oo/IuRhnciPA3x5aM4TWwFp4fG+swYlptvpe4E0Hp2kvszLPqs31qAcvOUvZ9uy9dzH4
5JSGuRcmNRHhbVQ+QOtxH8HLUSnahQ+4WCycnMU6QuomcOy/+fNFcWNEaxmFUMiGdSt4NSgfYAPC
w+L6B5x/PP9MbgqXbFQPYnWDXp+KTnEoKshV5tlkTI+o4uSJBAOHBMpLkF3vpGc1WajLzyYtF6NP
svJBTYHWpDgiA6RnW+lPjfT/+gSXRpgk5NUgUPjtPeQSMcVN/0aNpRh6PYROJfK0AnB0pcERMOXA
TgNpJ4OPCl8USXkAT3RhNgsh5Ru3e3HKQUFPikZPMZgCgj99kHjmJNWnDlipBN7o9aWbUVPEY+bi
60xiSqD6ueY3Un1Cacc2w42Has53f5vfeu09K2W3S7tV3O0CVA+V/FGqY0vXAFBe+B3jN7pyS30X
YS5m7cdJHnOJhLf9TvqEPuCGOvxpNDCJ3XDxtC9tmEmoyRE/lVCggF7DOskIjxlurYX5zA9BNWjj
EUbkb/emi/mgO0b7TCrD29EnEPUiuoKVvI0p3Y52UGlgJYf/LYb9DDn+pIshe9H0PfgMzYlBnYtU
sOohpzbMl2Y2Xw8zf8aZbJkWcDyagF2L4/YYyh86a6Dtlq+Ep392TBUQO0VO0xnYKLknBltL0mNY
ajZyaGJroWqATqL461huHxMCwg7YRr2OL02PHdHPRqa6tD1z/l6FYCeAe5FWbt09oljQ5G9d9ZLS
R9kbbDPAWxcaJ2V+R9rIqoe3Wk2gYeu7kpms/PIoeW4pAXaQnf3yNWyfJPlpYMqqaOCD/lH2h3pA
EfGU9y8mu0+NB25+1nRTmY9G01mVZlpZ9dn7NwO982BPLwYBnjeEBpXUJsMbBcc5NgB16GG8da+l
73G9V/Ijp8dcfx7q2gGfIwHmISrvwgZmz/RVlfkTMTcBABKht9XC2C1abzuQY2d8xUDbigHolPQz
VN6TDFqG6B/GJVCY8p+KFVYG8kqqvXf9M6XvbZWMGX7OBFQyTjBmBIj3STb/GlHsZH5mif5OK4Sj
ept45A/Ir+WfCOtgdI9989UCtw6v1Ot7ff7u/NkPkwRBM42EmbLagxDngtIp8yMLXq8PweZTn58x
Jie2a6Crk3Ls7QAtxQQlqpCBUQUL3R47TDVBANLkN/DlLUPNtpK+rWVilUFuZfS2KZ7l7JYVj5Hx
UaLIChPyEVjiZiaH/R/2DN53nsTtsHiSSpQxpdrRAQUKWQ7lgZfOfw+yAg+jL6XOLEN8Zci1TPEy
tIFVVa8l1jgkkiXnwBBDOyTO7qL4RgDtD3yYxRIoqqp4sCSVlYlPSABb6agisBfdewSxj1KvgCXN
HagwO4YSmbaWtniWaAwP38RtWq7YRqfaPpPdGJ7ITfxxfVlnc66xCwdpG8jbqGyyrArUKsNCRm9s
RAb4KFjBweuV/o2hFZ6vtFt9J/6MFkfhelltYm7XXA49ybiYMGAv5ptoy4FUEApQT1L/puoXbu7Z
Yt3lMJOMS5YhrANBuO5kHKRTD1OF4vChpcB7S6vCGXAgnATyRaFb7yX33y3u98PsIh5DfV3zwCpQ
TqNnBmpVkLTi8p/4rdqMyhYIDaMKwA4Q5tG2vFjiGoyfbnqhXkxcn6RdTa0raJhIykkOsruMPbf8
NYJXXZN9JrzcXp/qTNkcyYipMRRDZUNHQeX31VM2eBJwZYByMXzmu77c6XhIp6YPPiqUBSKQgUyu
NVYEAF3lQ6SKvMJr4lz24GoW2bYs6SmJY7wxAflKaruCOmyZ0ttA9paSq5kd//uXjnnIxUdRaBSV
DQuhJhlLW/AZC8tTwlMcRLt8qBwJ0kpFm6x0lu58oMkMIEgKUPtqVDiDTavGFhPeNlzSYf9ndPv9
o9TfPwqbNO9FTwNYzFfb0TII1Ek0UJZw5TPPj9/jTDIEVvM0FtH4mb7YDsbV6L27FRoayPw1e0Qr
LNIs/ll8+D3iJFeAGZDXKaKDjCy8PwmJwBaCmSKqTaYCeHIIkKQBPZEKHefKub4n5RmC2++xJ/fS
oJYsHRQvABU6PzZdiuh9yhvyqA0PPkS2v7douSfigXvIzqCe7MFwC/JHB+hjQHoBCAhvnZUub9sz
YYotBsNJYuI2KHjpnQbJgg+i77VcOUo6gIQS2ciS6/sos5/8DAaRLdRfoARtbDMaIonWTiXYPn7C
XVqKreGjz21ELosfhnrdgi7KBLfLhDjAT9l+wGwTCuotC+yu3gjvPpVD15BAm0Ud0j8PkJii/t+u
buwmUleEPPZK9uql5ZGVNqEPIt4RyIhp9Z9WW2mM271KblLvqIa7GuaVXep6I9UWKHE4s0ogCcV4
mtVFZ0kqrKpgoWpG920J2ZBsRIdYdRnaUgHbbpbeJPy2ArU+rx8Dca809T5vHVVTnJhSxzRAnIKa
c2R4Tui/azTfyohrEA/OgtGyWnV4/dgDCSyHHtAX9AhsMSCzpfY3iOFylwDy2vZPXl8d47A6qBIS
yOSPaqxbfwFzN4NA+L01JveeDjSoaHgCLWXp2VA3faydoSFpxe1NrvypRWCZZNtpb335onZ/Wv2z
blBt1FCpQzE1ZR9le8qLewnavwt7drz0fgft379rcimCGF02lS8HZ/k0ug/lUNO0QXUx70w7vkFn
KbRTR9rSYxRaYIkvKdYsLsvkskT6yMHh1kbp2/CYgOqzI6aNL7RP7uH2ZLdOc/Th4P5UPNBNsEsO
+sPC/McjeWX+U/RKEhUMPRQen43DKORZQesA8kh79a4/SQd0fZxkB4mSxh1erw88Br5r407ur1Dx
W6MJMpjncGgToWUYsmGpCjMG8WtjTG8epgh5qLC4WWL1hg1T5jW0FkBVQEI5gNloVYsk6RnC6q/9
NIWgVCkkO005Hf2uO0eyuFMzm5u36bpwii0g9JJDCPySF6XElr7juN6Xt2yh1mmR4KIxB7pSvGQL
UzxbStGfQNP8+qdbyj2mkk5iyJiUa+Yo/zq4AUDoiE6Nhc6J5sobw4m+0q0KoPwNDNSBSAcZxIdg
4qKW2dKMJ5dN1yukMbI+OBvxvTJ4h7BqgPOI1kR+vz7fmYz29zedxC5DryTEZpyRbyu2v3Kx8lcj
5AJPGWijrYDYHwVv0X16Dh7JEgNocbUnEaoPB5/6HSLnWNeAv6EVFoPVxqt0bdrybjjCS9NRRr9b
dafZ0AUv5A8IQSzlFUvndRKoSsmLoG+CNRBtuELnCOZRS+XoheM6hZlTWelM7OHRu8vfeMCkbQIH
uRJ8m+Ab+ZjFi/4OS6npFHauyIMmhQIbuXICxYHm00hMRV8qXMs7qNw62o68ECd+yReXc9Z55CJ/
n4o9k6TkJO+xnqCur0YBvkjfSXf6nQCqi8Jmtjz0ezB/O321sJnHoHclKE61m8tKobIKFbIzbSCy
6uWQmKlBLbnlCsA2mqNLyHAqZR9qf+vmHEiyszD+wkaik0BFirodVB1rrt53L+IdOls2FDx25SZ6
l200lxaJx0sDThLiICSlQTJExiINwdypLYisL0XEhaT7H/6YkiqzmOA5IeBFLzuJ06D0WNhgOFOn
+lJcdcUBV4Jww7FyyGbpbC5EQjqJT3ANroisIeWvjeYoAZxM9I+gl446cs7rX+8b0f/P3YO6IZNN
RTOmVAOmazQGWyo96zKMiescNk/Dpum5alUo3RQxQe2m+xgG5TYxjMDGkf7yUmDwGEQcraTXjQMT
CbW51t6mpNubAfqIFeuBHgkMKyc5t5ISNSUtOZq+AhcRXC0DRGM82NgPUHPs8mCLKGT7IDxCoIao
T0l7SCFhpsG0ohHiaeBvehw4upG4gg2QdRGF7afBQ0rgHyQZkN7R3JJ6e9pAu4qQdW88q0HuUC9a
U8NwDHBWY7V4b2RcWUqpvPUATgdj+pA99RDhLwC+DOFma0Luyschzc9eeuz1GljW0IlLCF13HJZ7
jzXqsSTHCJmbDeAS9q0T5X9iGRQG8hqF2nurpwcu6qdACY4aCzdBA0in163bkt6oUbDL6iU3jRl2
43iL/f9PNyVrwCs+YoNPUgS7zqnv+gNByaywkPHCXjTcZQfg5gHbV/bJI73xXxl0htz8cYknP+u7
fPkzJomfb/qe8D0tRZTX3LRxtD3Q6C/RQ+fExC5DBCAnQX+uXPl/zL916vaNDS0supGc8Zrz9v0W
S7WkbTMfI37WZpIptjorBHry6ZmgmJnWD5pZLvTk/ll8+736k4JDBhl3D1S69Kx2z43vf0gFSpck
XCgMz0eCn3lMgmtfU6LpXIvOeaLZBeAqRnmSK1yizPvvy3y/JzQJqxKHY51U0vRcRM+kllc+8lpN
j45hBrRH325o7j2GbbPKMjBpomSt1+iGFswhSIbzJx+81bg0XDIMm+sh6j8UIX7WYJIXClXOmN/R
CBus3Fbn5p6f4OglP6fDLl03SNvw4jeArHFI/C1zUTn5dh/eJ29L3oJLn3wSlkuRwb0s9aIzD+qN
RN9kYw/C6pIP3nherkRkc5oemoVZ9q2JUUq+L7ouwbpCTkJldyiEumoCS+ZcewWQBKIeheHmPF94
2s+X0n7We5IZ9lovCh0cBpjcfbDGPJCkhbJa4xAwpLiku3UCH7WQ/tfA5MvtZ07hrSHOkOnzIT0r
wDXJYPyH5tP1jXR9XuZUuzzIchGGuhyd62gj/AclZ8BAwkepOCqgRJuZCs/GhSHHHfGfv6U5xblC
uTLS5UGNzkzJgJjLmAU9o23uRU9JCPkYn62vT3HcG9fGmwQlWFx0oOxhimkE9puQnRJyg40Cr0Io
1KUJInG2FGmvHwpzitzsG9PTuwbfzYNxt6oeMhBfIvp8fV7frofXJjYJTgr36r7iSnoGOXmVKSjo
dDHgt0b82g4vjQY2kIZEIu0PndDfGj5YvIKJiq/vVEiwCKVZtT53S1lBjTA/iGApYVtahEmIykqj
zUsTWRTNFSAKycaXSqARl9xKrt9q5hTxqXS+IQagfNHbfW1MXK3YswsLvTSTSfQZOKiYQ4/b3NTI
A6R3kZjpEE7IFX/fdwQtOHAvTO9I2nKvatFaEH5EbRoKsKaVknYhJiwdn0kkSpmfZXkq4faTDjK6
dyZqaR2QU7H8KfiSgPcMjuNXBJoC0aLM8L2IY3VHk1oNOVQFRCve5NDnchiKu0BK/o+Z/v+LtQCR
4EBfVHl8IjWxZyLYhzIE+Co8FtH3RB8WDcWFfGVh73zzUC5GyiBCQJUGJyj1mW2gKwQcwer65lka
YhJ9Up6mRNLHEN5AyU6FGL1g7ZJLN7t+P5rfn/FiIpT2ZgVXwvQcxrFTepBTRTqfx+2rphQ7vS1d
tIoDiNdKriC6FfXpCuLwTgdB/nYAuxOuieSPz9/UOLbAdbayePRVHDU4/kTaV4G/zSneBTWq/aS2
IpR/zPrc+NBVffd0w0pVWGsEtwRKIVEqOTUJV3kmId0/G+FDDlWjvrnh/ZkngcOG7gHAWLuE2Jc/
dOuhawuICUgvFNJotlrpq4bV97jhb+Ax/phTsQa2zQ56fQ14sA33I1v4pnP9E/2HMsXPhpsE0o6U
WQPZlQgPW9mFc/dtfhr2YxrFLNUO9qkbrCDCufRIWIgq37/q4psBOi7FuYR70O/eVBNue5BfJdBI
vD65pVHGcHIxSkfCvGoH5GexGTkEUhuhCjENKVzIlOe2OXxQcV5kmRJzKhmUdVrA675Iz4HxHgB+
24uH6/OYjUSXI4y/4GIiRQsmm95iBOOgOZXjrXMXpmErZdvZiqvZy9WrpSlNdkXEZJ4HQ43HTP3S
9i/IFhbuldnH6uWUJjckQxVb8nK8LrT78J18AfofDuC7wQPTMW3lfoD3XGDFkpXemO+9Kz9V6xGz
BoSO3C78lKW5TnZJHma9X5dqek5YB+nfCqz/Pwvfb5zMNFtRZcXQCDF0EwKhv79f13RFVRiItWLl
rUOQB3YlfBa30IWHB7nvir3klDYAEwsvpW/W7z/G1QijEBAi496cjCsNFTM8UR0jP9zRLl3JFMo/
km4VSn7HmvYtMKsdfL5OoUIyy/S6+JgmNIauTY2gFN9hMpYeFxCahlxqGuVggHXbkisZBOZDdDVV
SyRIOXRYcxLIHkLAYue3JF5Drv6rNqB7mjFduHG/6DnxXYaazIzqCtwmTGaOcMDJBpWKMIDMWtWd
GvYxhOgucj22JP2Tx8mOeW0DMHW7a9p7M98YtepKQ4GyTgm8fPlJ1NpKVOjOBfWnSu+aovysuyK0
Dbl0B02EeNxC7dQHSA2tY1J0m6gLnQqET0m0X5XGYwta75ukGaDD8+Jpku3pwbtHbkiKtjT6wtFw
rnPvi4f5ORjARenS4rEKdPBLmleNkzXvPNj8tYC6Ju9NnCMNT/dJj7YRKFpKwNy6Ts56Ir/2VYH2
EkS6Q87dOkjvkkaDVkoSRuu8kp5rMwWwArLbA0clXSI6ipEZ5KnINmBKAV5PfWJcPEQ+C9dJUD8R
CS/yOo9SW86LYRPqZel2Qjo2IgUdzGRbMFo+eVXd1FKprIZAXsVcdYzAq1ZGBRCw3C5Z082cCmpS
A4hoohAd2q+/dycpoIoLCqNyMkll+yiEi0jbUsiR6lBvun4CZ874r6EmWWwZxTqEDnvlpPXMbcLC
joJ2oTKzNMTkrBnC9NvUV5WTGsIskexFIy1MYq5RdDmLaStXoU0mJQrwR7y8DUp8Qy65UivBwbSA
itkfUzxDHGkVht2KduYqVdYlDAt9Fm1i8FBk2XMzuCkH+pipvGf6Oe6WfEBmnpu/fuAkznlxVVY5
xRpQTm0VXpU62Ee9tCVAbQjAZot2KbKOKeQ/4gBCAARaDcBVjEldz4gjya9isz3huLVWlqkPOpFt
YWh2AJE1vdFOOOZw14ZoCjCJUZPvPF/8JXK1EGpnagkUAgiE6KqmEYNOvn5OasgvaEN7YkxAGCrf
BLhMJKrCOPC9R0SlEK0ys8fru3ruAF0M+m04fZEWKEXlhfgt7UnxD/BSG9hL1NsKXV8fZSaLupya
NvmoLO71yG8xCkB/lmzUllrAYRxA0OvDzBDfzV/jTD6lCKCcGTZaCyKH6qJuDe1cubKMbb6S1slK
ZNsl4dil5RtP9MXyiTivS2hFYflUAPMfCHFDEEBT8m8nNrmrqpzwKkqwgFlanwQpfQe32q6AwgJh
j630QcNgX8cA6g20s0MvvtGSJcGFpamO/34x1YA3mteKvj3p3VgukVY6RP2N4gOqfQuznQuDOu5l
WVN0ppna5M1HRaFQUwaapwmSlcL+tkm8EAbnN8rFEJPvBqXIDKAWYMIaHoB5+pK1tZ10winNg9B8
mxOYGoDkqcLBvYgHpyhX13fqeC/9I+ZcjD/5nlFmDlC4qtpTmwj0GgEgynxndEoO8LZkQC1fH24u
qF6u6OTbqVmSc0IFhis+enC1ecEhPuMy/VApxaqRF+rNs5HsYnaTWzkhXa6YUYdTAZsqr4+2CSiy
PoXcV2jaOooeUCA8QL3evT7L2ShjoL0Ihz6CK2ISZWDjI4cxYviJQ1mPDgKYmtZJIFZ5fZjZg3Ax
zCTIaFIXqQbIxifeud5XBqmicnhTVXVhmKXZqL/P2wDOKZiFWMSmSaG+CPlOcL+DSN1en838YftZ
tMlJyGTGQrMs2pPk7+vmXgGx//oA81v9Z4DJVtfSUAWxB8uVpJmVyi8gNMH/qG9ufXCX/91Qk22e
A25ZKC1ClNZ0ribWPtQlGQMcBsTMSApW/260yS4nGUw1jBgrZ8YeaDSRE3GwletPkft2yJbk25Z2
3ST9zCQ/5WbdjnNLN1n1lsCQh42qp4a2vj6vpY03yUNo7+U63gsAU3owocD1CWG9xP9zfZAZ11dc
1T+naJqIGn7b5rqRthBN8JwmLG/lErqqFAoHA9CqhhUhz/Sz/DGtCopGnLhXsyxdhVoAXQEziUHi
CVEPzL0N18qtptTelmW0XnFPeeJkOGRyu8tI6Ao8waykgReSKVX5tktquLtl902CQA/cAMqL974Y
HuPkJvCiLwBKn6UEYgZx+VW2h0prb2CBtC2Ldw+bt8FPM2IDukJgu8AJcWE/za37xVtGncQV3g0c
/SRFOTUqwAm5bgmwWFJAmq6v/Nx5vBxmEleMQcfDW+7GYUIrw2x4IlsMSnSwNLdps/Cdl0abhBeg
ZpsMEuDKSdfjG5r3btpFR9Pz16zHE4MtqbDMnZLLyY1rfJGkeBmDC1FLlZMHqeQoWuUMMLjg2MV8
IVmfK3r+eqdMYk1AEgjOcExsBKIZhTXs/bW87l/4F3Gh2GDXH4Zdviwi/eY2yeWxmdxxfi5XnuIh
6LQglpkcJhy+BM+IhXbt0iiTrWjyHCJVCoJNQd58v1ob1UZH0+u/34iXU5lsRJiz+GaeZ8gSOFR/
YVYDCRjQ8B79uD5kiynf3M64HG2yEWMAJGPijfGzeAi7sY3Q20GI5Etfwmt/N3WmyZ2pUmriOamh
pDvZhMhAtDpLkL9ySbg817ZlA38PJHjDRwyfrCyU7rsMkD5S/g+R+3LgyZ7szaSOoBeBmNq+D/6r
8Pde+3T9o31LQV6b3HjgL05YD0W7qhgy9UTM5E1SWIkWkwJV8Kde4ZsmzpwY5aGsI24bBCe41Kw7
NbsFTguAs5RthQacFszIJLl98pm/LsEmIEgSgXM8pBFbFeV7BsSVJ+QtRQPFUHAfQE99EGvYdruZ
r4E6GGz0oNkYFYhIbmIEN0lHt2UMLpDeu2pGDgH4H6UCPzI1OQk/3gruWZnePSfVXSM8q6xKuzBo
tcvkbi2qzGECHIqA3yWcnAcZpVWtj5yFVZtJ9y8/zOTyTphoSZsgM225aZt+DpuZ15AtsbXnTu3l
KJOLm0RUrWiPz6+hXiG3n6zbQ+5pIceaO0cXg0wLBoYZCiUOkc5pqGASiKiDT2KX7CFVs4WLammk
SagLQYBHaRTHqK3SLWRUXSN/leTIrrv+X85pEu5QZtbbvsDnCTzflQtXQt8/PhXKooT1GGSuHJ7p
y7b04VUVRfhC0Q3f1mjYbVAVTe0oc+AHkx+VTT04ceMuSU3MXsLAy6pja0nRvglol2e2zFuaQBfx
BNEZ1yfyjuXaGsIS67T/Ktol07T5q/FiuEmo7YcOrFnqq6eERi8xa0sLLsc5fa/j2y57hX2CHTcJ
5CG3JQOzUFAYT0oo7DW6g2YyuImL7kszyFtqXvygSUBO0yryOA3UU78DfZusEkRi+GdK8kqyC0d5
UaFwG6zMV0h9R6t+034sMQnnT+bPB5gEZr1HlVoKQ/WUDQSVRdjJvckQVvofgsxPLfwbyH7xlUVH
eQk9EZR2QcT3Cw4Bps8qWGhUzm6li0EmkQz9S96qDUPBnaK7i7qIV0BcjcMLPoaEUVb9LzHgYrhJ
SIP5L0N4R9G91O7K/KVo6S5p1LWO7sz1xZvjb1zmc1M1FqUuoraOsHojUiPetBAENiCwYUXo+3t2
jF62uW7/wKWUfATs3D//D3CfX+NPo50ohK4VODSeuBFF74gMYXwpPZ6te13kx8ok0sGqts8pbPRO
mkVs70veNJsRjCLb/X3sagulhYW9MtVnGfS8k0iC5kwsP7Aer7juthUNjDl7u1+u/c5eFz9bZSrQ
wgdc6p029mdOkCMDXYK76nOzb93k+O3mZYeOcbcUWedzvYtRJ6FlQL9WZh1CCx8Ch4T9OpcKN/lW
TixvWa7amsG2rQ6Pj2EJfTPHC/y1ZSZRJVOqTKvQ4jyp9+Fd59IdW2d3HJxAz60dsQXtCIT2/gaW
YW7sequFAzMbVH9mPjXS0GBOpXkcSgG9B93kPo12pviC8Iqtw5mQtZaCGgwsgK0wfL0+8uwlejHw
JATpGlx+DPDoUVBiu0B7MBcfdwsbV51EnVqVZR9+agq0kUZ0jrkyEgEW8ADwjGEr6pImwPiD/5EV
/ExoymnKAUgr2ggv8q6PYBATBm7cPTThKIkCunCaZ04D/cB/tYhTVlOSEJBtOdpsug5+vbmXuede
H+E7lvxjWprMdN2ELA3qUJOXghfmvKoLHMiYr1uIkObIrXuIytU6u8n85FbWOOT/4AhU+i4LvK9B
exYSGAVriSKtVG81qKK20DpF39W0ShNg1xFw5cHB4V/+0ulBKkJwTNAWPUmmd1+inz6oj0ToeLPJ
qzSBZ1AFr54QusIKSPml5tJBc0r8uCFJNrDcQqaYr+pqb3Y3efOBohXqUugbwIbo+u+cj94XKzru
24sbnkipVDG/UU4ANR/C1ISVeN5A4AQucckBAsmrVg221EufffjmdHKy5k26cCHPZjIXP2Fy+EoJ
dX0RCMT0SLL96OhzEDL43cJEZ2P5xSiTA0ijtgsAgxkv45FwDaHQW1hrlHuoVAqn+3Yk0M5NeBZL
T6ilJZ4SYAbJg7RtiajmZcOKwPeoM4et19W20Zo3UKcnkW71agXwev9Em+Og+guYyhlZOJOaP3Of
euZVoRz2wNog5WHITqEFrH829N1EK9qXNpD/32h1bR8rbakcM3+VXQys/N5dlaYNZBhVZ8IGxmCG
20cy4Dgg+/jtbQlXUgT0TdkaVkuWFDCUb5zGlVgxxb+1VE3gjA69M3+UEwZB6Q/r6AeeBHYU3nBD
ruH6AiXRRhnAIeuYJZVMddW+jLaahxqb3/m7mnVQDStNZlMNbbsqQP93gLKklAZ7g9J7HvFDJMHB
JRLhY2yGn2ZtpFvRBC9SlL7CP9jSzcS3i1H9ndNkcNO+gQwJVdcN+rld2jqSp98hZp1orn4kPvEs
EVWnzGdPoNXVThwbf1FuPGphkthoUCl2zhDLmCfddGoHpdj+Lu5A+fJHfzWa9oUTDQaulcCmBBQY
dYDYUMghbotSgSObTbqKKqg8JCiWOrqCsw6A7bY0xFmqIKlFWX2jtDCZr7zcAWr0KHyxSbNkRXPy
TLznTLAbKMo6mvbFY4gyy6nNmL6CxseDCtK3Xw52YOKP8KHTVENWurzToptBYlBV0WKUntka1nF2
wORjV9VH+DhaZQvPKngJ1oBqGeRVVN6NV+pYe9U1/IxCGTRCPNI/cDd/qWGzrpXkzuizNcsyW672
If4XoYO1Jx9AsAPrSAzlStRQwojEY6xpdtnwrSzVuxj/aRH0tmx620JLQuDrw01iVlZRBucBfFdV
jg7oAcCSXud3naps+ix963k06o0JxSnb8giLzhx6Hc1jjzeonScoHMVpfyO64mD2/R509Cx71WRt
1aWGi30HEy70XVUYcqFlWCRwpBmqFMJ6kmMkAdgxtQEnVdwIMK23DBOGcYDtZhGxzPwroLHLE0A2
Y/6cpMXDoBm51da93RpAzIBbYOPN7wyVctf6ZKPQ0lIiadUIeS3F7bHnDyp42pFCz72SPkVetg2H
DubctWlxBZRtIlameOygUSWYAh2er5I/F/GnIY32hq9DBn53kTz0CQR+wLQsZL4aZWxVgky0lFee
3GIvwispFK4J10WTEqfUq7sC0uKCoN3cfNLgk5GjjuwmMzwAk2ML4jCrpKdOrMjw3NXFOgG2WJHa
bVPCP8EI7cGQl7qEcyI4v8Le5G7TlFiJoD4NYSRtq3al5SHmgEED9eM8eVfhENimqp2iXCfUv0Vg
2Cp8HRZundnE0kBbStUJM8hUlkEt26jNQhMiHzYk8QI4hWZr6kBbUtxA8NAxjuFiZWYOw4o68c+Y
k1oJHFhrmpueDGukaisJaFQ7+sbbiTWs+xxYKbLa6p3KBpsVxitgiN17Nt6gQbtazOdnb/aLXzJJ
13ipe0ZuICMcxetMrfEtxYOeTdU6gfqU0d5O4griOHCQq5RN1aW2Qb/UqLKkAMoGcbG6/jFmc+KL
XzNJybipQb26wLoIj90YErESQA9L1u87nW3GfJBlqXN9yPm61cUFOPkWTVf7BUxo0NJRiFXpoc09
bkewewzKXaqTU0iVnelDmi6TQJ17bINm93+kfdly3DjT7BMhAtxA8pZbr1KrJVuWfcOwZQvc9/3p
T1IRZ9yCexr/N74bx0SoGiBQqCUrM090R4eo2VSDFUBa0ZFGI8I3MXpmkIKW6inZoVlXgH+zc5Jn
ewOhC5c/SZkqr6Z0FxsgbHqOlMduKThOE5MboPrGU9xT/s0CbxEIX6LirTCUva5Nh5jMZ9qEmKim
rlYobrK+GZQTPwtBBzMU4EfQgyrv8LQl7qREvjqaz9OSbrp4eMitr4Vl+V12BNr5Vza0pwndxzZ+
6SYdnMnGgx19ZmGBdnq8T3PMh+NRNBoSLCFxsh6ULKR+m23VRkhOJm+Kxzc7JqB0atNnhYAXj1TK
fmgW2ZDI9QrRxZEUPFQxGsXQQ1ftpHdQ29Rn5dxNio78tnCzIdsn2ndml14CBiAOXqqpC50kHJzZ
PiVp7Js6KC47BVRMNQHMtpHxrVyP3i5+nRCYL+1CKVmRsMoIsgTjmUbDXRI9ApHrTEArV5iE71Tg
FNL/hIu9MCzE6iNaQLOlcNQB2s/L/NiC6+r2vbyajf82IKbH5lREc8fAkzwPzKvjfV6lW7uPgcb8
Mo6LxO9oEscjJsajMc0VqrSoomK60ipNiLPmnpYAbBEpbjSF/rxOAVroiQ53Ojvn5kvU8AOd76y6
d/p53FiJeaSmbzUKAJwK5FG/mFPlTBg1i0BVaY7ja4u3VieRF3eQhzaro0YaZDVJt2d6/CXSMMLe
VGBWJwEFOr5JTUdfZBH36jj+iLcv9lSI9cEeULZ6h6cui75XmCsqiAWPKqkVy26MSCNSQD14GgYc
jTWNwyboG+rqrvkl8lIUHQc/+jHtV/qo/CST3ZKdGcGVk9HCsGYFyybmM2NoLpiIHHSwHpUL8ytC
JE/Hesb/2E64HAo1L4xKiGPAqWmkIBUdVbziRlBgsEbbgJl2Y+5u34SrafGFGeGrdYW5hNbY0lMD
6D8mz9zaTJyk1hAWzsHfmdI+JoN5PHJuTh09JeHnHLxmw/hKYNAIt7ftXE93L9YkfKmwWUx96hR6
Ko6qCwfvTdsUzDor/adsrHj9U7e+kvCa9q1Z5Fbe0FPNP5H5lY8ymOX1IPZiMcIDmhCtKImOxUxd
5ZslRC6yZjdp3rKcVAiikESvnVStoRn+swFBE+/oa1oWEvDG1bN/8SOEd0qD9ADp856eIgT5SWJB
PgL+hxE8RcjWwLNy+wtedSUX5oSHx0h1lRdzBXNp78R8m+tvrfWfelsXRoRHRje7oa7pQMG+ftTN
h4Z/7RBZ3F6I5Hi8v7AX1TU1i4BOyEZ6wnALUL/BaMg62pKtEidzlXzkcRsu2Cr2UzXuE/oN/Pu3
F2HLViH4iNQczL6uUJRss+6cZyj+p3q1y9SldJiWYN4Uqtc8bCDYMndehl6+C3IGl9P5oWUxAK1V
hAwD6T+4P/vq0DR49awWoR6fgaEbC80NaQrPPehPMa8PUfQtnHQXnDJbo9DOIzi/WI8ZJDo7tfHC
DRNKMUZgpz9Y3h5YGT3QIXQ09XXSF7+OyF3aojATQTuk535XjT8x7IQYj6KWAB7FYjdnflUVHjH5
QQtjT1VBKdZ3uELdz7BuASVR8x1Ecu7nuIQ/LD9nxA7AGgnt+HKvpPMRID1QO5eHmM7erCmQ5rWb
hzJRfLCUR3gRitw+jnH9UBgmHmD2XKX0PHTdaagiTP0np8xi6MtX1W40TMj9MqREiVPyGfNanTNP
2d5i5YsS924EuR+dgUGAY7QLQ2u3P6rs3AjOuEHYMS8dTqZm7UiF+bB+WyUyuaw/jZgmwEo6kLpA
3pviY20Tc24zpVfOerIlEYECTFA3sjt2Zf7ooxXB3Y8NZPs6C4JmhjP66rOxrd3mC9+2Llh9PajR
8N3g5z8BKEK7LnSjxKulLbs/I7yPP2HdiIt7XvStrRAUCk+1D7Jv/qzt1L3iaYek9mJQjBn+MCOX
2bCAv4yHVgKNvzKH+9G68ERoZpNCER7bvHJ7M3DXvmKc0m+96BGTAN399LmppSKkf8YNH20KLwKD
vjCN6jw593rpaEO0oyiDzmsm22b/c9zw0ZTwGkRK24N0C5NKY9J5qYKMkHNXhT5Yh5rs/3orTIyk
qlSxwVfEmDhUNKha1oZtap9C/VMPhaxpKFC4rSVWrtCEfDQjONQCA3NjNsGMugHpbXyvBXUXtFCN
tUETGr6aygZU1LoC5ikN2BENOlqS9/zP4PLjDxBvfx4OUGxK8AOi6lzYiq+iHp00oMmfBhAVlHsW
gbxIJiL65zvy0apwUScMfw5xiiiiyEavCBMQeP66/f2uhH4fTQgXcbQWa0jyzD7RNNtCO9Fpyh+t
Hu+gJAeFsEOS/OrmI+93GY/926ZlixMuYW2gaq8mmn2Kub5J8zLoIIt228SV7vzH1QmXLspoXmVV
bkOzlG8BsW4+xftVUOCYOQ5D/SpI9qoT+Xg0tvPW3lUyVaNrgiAf7odwFSmmrnk/WPQMUKhrmEvQ
m2HQZbO7LD1QYP2Bc+5rIYAuUfZiFmAnxQOp17XXgDekszUPHe97pUp8DIgE0G/3yvm41JGjoG5c
RKNbmvkmbKptu8jweFcIcj/unRDugS/GZBWGhSCAoAVm0J6LJ6h0E18HjSn0eRVHR0Hw1/8Owflg
la3lsYuHAdMiUdMZOI8KOZHspare1PTl9qm48vZcfhMmoHyQQrUxBQj0FGbqvmrVcwnEeNJsmmjx
pqjb9BaRnMMrVc2PqxL8F1drhZUYXYDeAeKqn5qXBNYOLQfiQv1iV/gYRu8MCLz/7W4KbisZCzpO
I3ZzVL6O0PtAhwcdmNvbeeVh+7CdgpPK5xhQ9bGyT0U1+8iu7sxF2XYgockbGRLtz6zq4zYKzqoN
u4HVPVxGP8VbUEd58Yxohe8w37AxSSQJ49e/9jFV/WhNcFDowgLcw0r4/PLXoGeOab5M3be/2zzB
QRUZKYhhRPapTIF5K5lPrckrra/2nHm3LclWI3iiOlXDXlGT5KxxsBxkaEoWW9JLY0vZaRC8Bgao
SZNGCK3qOtvqCyhCywKU/Vodo3HX5rVjQWMGEsJu1Ck+JSgl19VyBtWUl9hg1ejXfvGTnsx+pqC6
GD4UmACqnomBoRV+jGvqT9qBRRgLV/9yg0RNkhgoinxaPU8PjjW1ZNuZZcilZRNGVwpy67EydMyX
I8anYopbgV4yZSWqOp03eBq9n3Evwx2gP/AJXh/UuxrV4gadhuSOo6p0zlxZFf29ifbnyf79EwQP
2PWlkTU43vgJTePxxzJ26TMalA8g3B0foW7rrcXC9jHFf5kudB0ewaYBJT5ISUK5B52pN8hyQk0U
Imze6MiSg+u3/PevE5xlHdaqGun4dTOxdyupSVltc+Cm69AJpcnQ9Wvx25jgIZWaTeAsxNeIyq/6
cgYC3VELCd3ZFRTWx08uuEgapWnD7FQ5J0e1CcB0u3jDg+JAQsLTK2eAMDbG1o/qE8SagAl3VEyQ
O8ATyRhyrt/N32sV3CfQUjSdYxRwAHxYxwZOTO+3SU3u6ySSeBvlfXbw1hkT/A0J+cysMUIjb8yh
1cSqx6ZsQFrS8vu0LCHmO6eBaUKmoyhN7RwXyTP4VJ5SkPy69aKA/n+imyz8nC4pxHmhhlOGNUZF
QgWyqFaYurFNoRfGa5AEQiGAg5HRaXnu683QoylhWY7Vn0Nj8QjqpnPaYBYt9Os+syC9o2yW7NUe
mvsxzb9QBaLE6H9texUlE0hpglhs5aLzKntf0NBLhi+VOjl6r7ms2M6d6UCUbUi/jCAYTt+WcW9P
7F7VD1Y0PKZ0OtKIoUsOATSgQNNvS/tqjJuygJoM9IJ7fNEwI0devOXQ4VU0EGvwL3mmOtb8OPDC
HSL1zrYxe9BBkoCEG7MofYxsbzooD9ZZBR0S/RhqmLiJn8sFud2MtZB82JtU2SRZe5wQ04K7A/wY
7WdSHXiobLTsMFLzW6RDGJoU5yHvnDAG4GSILdOv0x6qhuBq4uRRs0Ch3mzKfG+oT3GZu7oe+uB7
2WdZfKo6y+d95fDqx9zsdIY/os534ZQ8Wh135tAEUZsBQAbEXkAaCNoc1+pONvty+wm70or9eI+E
x2XmeacqmGM62U/G66phkEN6I8xcDcKnYE2UnWGJbxDh6LTXwfZQ2Nap8Wa/+4lZ17WtMLjK7BTP
5Y67eTB+4TKeidUZ3Lg44gR9OCrJsOgKNOyhsm2lBwalm9v7KFuX4GCLiTNomXP7hL6tx5LcN4Fz
naJyc9uMbCGCawVTUJ119RifR4LnniVuPsryK4lHE/Hm4dxyZY6RII/FUz9mnoUOPVTHS0yx3V7L
v0Tw//hOVfCdijWOfWqY2TlcmoBAYR1ciHe5iYIu/bpK5LHimamHMEHW3GroCYElXCGOicmFpARw
Tlrxl22uEJyGfMniGqN957p8WOr90L7eXrBsZ4XANCf2XBsV2lwh6MYqxCGrCPjO5DLAh+wsCs8E
2Ejbyk5CerZ6EL8nEA/6GSW//m4tgttgWtcaMThCT6kZH1JD3bbdXV0eJpmc77W64mVoJ87Ts66P
QG+Mj9L6k2erXu6HO2VT7rrv6de1mJq5snMp2b535riLdLlULXtOBp6cFzyMIaPbUUU5o2OyBPZP
VMoHzyvOxZdazwGeCK0TSDkf0r485Em9s+doHw8oBFjNZkySTVy1Hr6mpIMtW6LgRiLSMjujcCNa
bLm0nd0UwnlNLguKZWbWC3exk1QF3Sdt4XY7QKqMTUTvqP759jn8l5LKP05E1ONZlLBiE2XZuaST
azL0Vuy19TI7S7eti+mRVb3PQ0gRoCg0g5XGtczGp2nid0Clgf5Z8lVlSxZ8SB1qgFAS7Gy93Cmf
6g5BE1CtkjVLHJU4opItqVZl0KI5032iu5iVD6YDyOVP2sbYY6Wpy3EtbtuUrUvwKXW85KWeAkWX
GtbBnhGoLfTAI0nqfqXR/PFOCG6lh9QvSRe4LpbpW9Z+1hXIiKi16pd27o0pJhDMFX4UoeVceXnY
+3UN/AP/enuxsuRChObwiWRhhvr8uQvy7/kzfSuf2X7x7KBGnxujlW3ppA8KQJRrapFs49f0SRYp
rRt6I2QR8TpsGdQMvBLxeQaxTKxW22b5MUY/SI84OPVroKNvr1nyOOlCAAOkRQlxcShihxDH09Rf
NVgwzVMUs+C2HclBEttxWTLGRVsivNDpt1B/UNnPRiYEYay/9dbeCX6nGCOjNBrcDzsenCpG4aOb
tm0LHkozO4WMcLfNI7Sj8k+6Hqk+hBNdpCzeMISu2jy20ARHzcSgLypmY7T6oEyAWmPaF16MACdt
2rXbdmCn6IkXNW8xTuiyqvTab8BZOqwBK3LyHA+TY5vlHiopTVfsuVJ6iwIB4T6dzzZR3CWfg1E1
PdJ2R23Ydg2YAMyfs05cEy3XxH4yjadMRoonq5OIDA5RtOQVN2IkzTtA7KMtm1Dqc20fkHM3dIzv
qAp0b5iMcGKv36qz5IhJ3JYoFGQtcWmVfMJnUXS3ZwzJWyhzjZJChygHpBVA1ls0jM/5hAJwWiy2
s6j0y2B+RbXsqx334JjdK/oGG3FfR6BMUHRoAZfICdPmO1+GL+lKX66kkqXLykO64D9ZqWiGAjnQ
k76QfQTp6mEBMQiYYqGQCQ7GczMHZIa4dg394wFaIQi9d7EVJADrKf1DZ+81/N9J/ULBcoZzm0Wf
k6YMrOw1ByOrldtbdQxtwN41w4kL229itqP0ycKAFzW2f3eDBR9dF4CFGTOxTnaVeNrEggzT92rZ
ShzFv7TR/nnZRUaGPAGqJI8W5DqoSJuYOps06hA7dQftnrY7kt0N9BOg7U4aS0xf6+ZfBp1iC5Zg
28eqRKSunZagiTZz+wr9rHYViRxTZ9nqu/iovsY/yeIuFXdMCG1/RfcmDSz/9l5LjvO7p7uIoBTW
hyNrUZ035ikYCYfIquryztoYSbUf8knyyl9B2354f0UihywCq11n4YqCPxjdgHsKmPxcnxtL9aFm
UMalPyVPcZxK+h0yx2QIHhuQTbRMm/fqKea386cEEsEv6RZyXhz9aARsLyAYKSavy7YJCqQyAKJs
m9dH62Kb545q3MxRsTSX0utKVPLHGApFyZH1xnOeyOrVVx0hsCgMIngaVUR2Xytq66a3EUzNtXIG
YmU3Kv87eg0f8sKE4G+4mZlarcFEziEuZXvNoUBz4PbhvBqiXNgQHEERhdA3WicrSAf+mrnxOl1z
hg7qjJB4YtQHJZbEvUs2TkwGQwiC06SERZP22zrOvK6X5OhXT8LvNYnJH51Zotijap3qOfS4pvlL
9Rp3hdvnOuSEiQw1syZaf0QqF+aEqAuS40o4I9IEwBYORvWzAMp197q36mh0ixPtdZmk5jtdxi2T
60+6OOtmnvHI6lh8Jhx0AmZgfEk85rXQ8awelXvmKC460WBel3GFXPctF2sV7ritQkOzAe89mMWK
T7k/bQeoW1qHlbv+9rm8XjO4sCRcZzuCgIfRve8qe0sPiQc2cM/clD9VhzqIbCTmZB9xDa0vdhRy
sMjIENee1/mqVUVT+7I2oZljOc0+2svoJ2SXYD3CF+aWMrYito64z6p2BOp218Rvt1e07s+tIyI4
DxrOISaGalQmLOiuZunOQsTUldLXZt2YW3ZEB1LOSYHa+zscQnN7qBXWhxT6sswb/GzyDObU7Q74
jUBe5Lmeaf4+I2KKl5AuB3kW6kpDACwkWN23qYvG6rF7xvH3eCA7lJKvJuZzYPs3lkZXsdaMAbv5
3dYkvkTiucQEbgImJx5MHAsF2m4Nnz2gpQF7ob6hoByAIY6/OiNiHrc0oalAay0+dypUjotzCDWD
ZXm5bUS2aYLLiOI+TxcFa+pHULpEgVHkm9sWpOdA8BU0pLQfC6wDWAFPRTGFo8CYAgK3YkjiQHu4
be86fOri3AnOImlGY+F8tuAFJw+iu9lzCFKXMWjvcvgMxJMuAWBsr6Mdx7+hqpViRlJ2Fq+H1hc/
QnAhRtnHKsEYNxatBPM9xFqDMND2mh99k02syD6h6EuMwlTyNdYJFXZnWeQuAXmtZE9lR1/wI6MR
thbLVwdslXcgIov9oojUIMtKD922h5WWc1F7h+qFwxbiavHstGDmaown0pzjfoLSXB4sBQfGmwdg
JAbLLdRbwf806gEYtvyWdwdNn6udkYbfiBRSJ3uSxUzHyAcyUQx8AzsQ35vTgQ8gzo7d8T722UPj
V73m6NpR7zccTTkify8l+yemOxjhz0kOWOR53E8vKzI8dpqdtg09w2ev+sm4S3f2PjzE8vRG8nSK
+Y0+WEY9K/1youWvhiDDBfvWGG/DRs38ReX4x1ibGCxXKaD8qNuY1rg4kHxam6WJ4av9RDbdDKLG
eYbioh3VccDJKnyWuUUN+DoHs8TyPdYw8mwDAlI8qh2G+WfqEtRAOPovg3LfxJ+n9lPWxQ6fQwYZ
q+KXYtsuSRlzSzIcBqX1QD/vWaGK6YGwdoA2dm0LPC7j3Tjyo01Sl0L5mGK0uqlbjGMxZ0KqpuFA
JWH2RKvOr1nIHYxSbUD1kjs1BG4X9kostLrCl4qn/oCpmSqM9xNkK5OMOpE2uaT7NqjxTl1YUCjP
cyqjj5OFSWKytxRlmNEBXsBwAJ70oB+0BRtBFKAoAZ3QGSKlgUxX4Hpl9bfnERO90JzUZSrx5MfQ
jwcoI5if2WbxVm0jCBXGoMb0IkCEHrhLYX7eJd+6b/HfPsaG4PSzeB7HOURa3WSVm1WZ2/zt+2gI
fr4O1Wxc1uSot6k7UCiRQIBUxxjIbd8nca+G4Ml5wgY+lbp1MjPdWaBqToZPty3IHgtD8ODdrC6N
qZAMRUP7pdyHuz5IH1jwf/JE69+6EREagienBVGIaiFHIKqr7nWff4MG9g5cG17/gvGF6hkoNZ97
hsdPslKLZCdFlKyGSCCPDQMF8OisdG/rJb+9kTIDAkIMtfwkagvFOpVh66tF4k0V926buN4N+329
mJBPMhKH5hji1EUl7hYyLgfw5s06lWqzFxqgTsW9NDjLgkFJIM9WN3+RkligWanjVAcmVtsP1lmr
+AFC0kplS+JBSWLC1i2+sDOkNiWTim9kLves+h7yz5h9lXymK5w9H0onon7WxDntSA63OAQzSJry
fTj4yiHccSd5yveJZ3mgznluY+ceQ2OHVdFev1PvDeJMX+UDv7LYgAl+xFArQwn1gp6M6g68dE5r
fkW7uExfyunOKn8OlAVGlDjgBLZSUKtob/Ng+oYKsFs0gYJMjba3j5gkVmCCw6k0XikmBxO51o7O
ZGhehUnr/Kxq1rGJZN7tOjrp4jyLvqcc6nbOEZmsY1WoVXRglY1dc7P2KCLQ+UgWd0Wg/eO3F/xP
tqhWqlH4Oq2eKyebm8+FXhxC8LsnZnWY8vjcJNwExCz6qY5awMGI6M4YcejCct/yyQ8ht6Y1xg7s
2F7ezV6f9UCzRNZR6UMvNxnevAxwN8TC26KtjzzMAIld9la+bG5/pusl7N87J0JvqzgB4o+hotp4
QD/bbvSAAMcifl5AbANKnk7kLY+Ta4HJMXNQagL6VKndFANNd7IUQBZomILnYzM1UKdAzrMKafat
YwdatS03ltf5iz+yXfWNB5bkGssSO1NwhXXZ2/Go1hh7jYcjXb5380NnfM6Vzz1okbqwAz83RuLy
N4D5U7cnibNgPvP2R5B4fFNwi1rTNDNkz6zT0BE/bE50IsFtCxKHaAoOMVbL2VhyhFOm9hO6hRa6
43n+n5yurYDOR2WWbgnBEpAwE4c0DGqU/I4sj1l5qJgkK/4XL/fbhuDlugINq0nFu6UhB7JyDwRN
S+QgL/XWOhp7yb7b7arm6UJwVdZpX+/0nzHHb9uCR7NJmVvqrKMtOQDQGYZ3EIvL+N0EwKuGlASS
Tf5CZW5UumLBsxlmXJb18p7zDd5cvRmQ1vW4D3cSYH56rUHZHlTWITAZSO/j9ef694oFL5eDHG7I
NfT6wZa7pxtrw7lTnktgYp3hDX1GsEIF5i67k4VY/xKe/GNYZCEEjnZZNfAwifQ0BStIFlJ4HmYS
UG6xZ7c+TouvH7gnC0+kdgUH1DXVNBjr8Wq8AWI9C/jOPPBfxqnDvHQ3k30Vu4a7fEZDX+KHNcle
24IbAlkapXlCs3MbA5Ck6A+dvhSOkgK3PIXFS8+I35nq5A0hgNRZlN+Ns+bGqAEhJfTB/f2S8QRC
L/ekSNwuJzumlNBzb32oiU1OuaQ7thx0dTmOEICB1kSug45hqamjacajooARvAPtVTZhdMjKvmZN
74zhd4PJhACuT5Mqv7+s4OraWcmtcQZcJTPAohdabsJ/teFxSvghqvTjMGqQk4owkYK0MuwJoodv
djQGM2hkoJ8QqF173+ddhvw6DiZQbt92k9KfJ/jJzCQs4wMOAOjIXpSX1HYxthsNro42BDjgTlbv
asCHGw55a9Bf/D8cwdWL3PAytuBF7apom2pA6JrthqPu1nfptnhac21lz93JV8HQnmysL4lkTkK6
csGzNlFj2CZX11IffU/ytc4ZDo/2j3CnPmjn+ci26rb6lYMOwZW9TtcRvhenQnCtpNIg/Jji6UDC
s2dvy7E75XfKpnpWXBSN9+YehF+b/zTrcmFU8Kwj+B60Xo/oiQzmJue/OnbIJ6iJYwgBE6Le7ZP1
DlK+9V0FXwpSB4XGIb4rOiQ7CmLNEWUUTE378bbHLIr6AJnyxzAgd+HLuDNcFaA5p/uKgeAfMldz
vYn+z8IhqPwxO1K0wSzGGD9lDflQUEIjFpR6UK8PXdMNP8VHuDoPquWppyogQHMUGWWWxM9iEOvj
L1hoQmfQusXn0p9diNDoGCdH1XK/VpRGyKdAyplLy5fvtNX//gnAQPrR6tBmpFXDyoIuQ+RCyOMA
WYLncaWpKTJKEG2TxrHHsL0flNLcgudtcqFi405I2cIQRIgpCoXQUYE6FwZSZohTkYR/A5Mo5Mh2
Uck+Q36nR2XSfoyh+lvpIAXvzmjiFJmKkZl7Uzun2HVgwPh5bpYzrfIfc1Q8DT1geuYb6JqOBMya
t4/dv0S3/9/fYuzt45pVDmrnKMcTbt2tbQQIZkbByng/+SwwDY+AZOK2xdv+CzqEHw1GYAWl/aQA
WJWyXVykQcl+xv3oQoTV1bl01mk9Kbe+qeAuU+CclKzT4jOHSPZSnbpu8FXeQNzCJm6lkkfMMkES
uj+kg32oTc2/vdr3KYdb9gW3WU6DXlo0A+NRPzpIYBx9aIH8O404IxwUinEOppZjCdpR0m8VVFu0
+ls3ml7aJpsSwJXhIaK2m/Xjtm1GB0RyP8Y8fjaye+isSX7rvyTJv8+C4GUncIFhbIHTkwVNOG2w
kMuBVzzDVBxE++xP/TDtkkYDqyw51PnnAd/u9mat3+LWXgkON0/SbMFDDkRB27mdHrAO0CGZb5EZ
EfxsTke1JAQHgrXKvgGba98c1aT6y70UJ0ltbs0pw6Qw3DnfDk9rtQccJvfRttnYD4bk8ZDcqffK
60U5C8SGydyv7nJeKg9abn4DNkNLfSgAXTRnSRr3LxWBf47J+zG6sNZYVWsPI1wG3Te7cb8Eizcv
jgrGlOe1SIhs/I3uUJWfvPAUogPkqj8MWZ63uuIbR+XdrV38BmgQmkW8VsWVk/0K7ubWTQKM96A4
DjEsB7q7ku8pOTXvlYkLe2GssFlL4bWMNr9jvAca/y4CWvL2BfiXEvnvrV1/xoUZfMWEsZosp0Jj
/hDirjXTPivQVbFmF1OIGKLKvzdLsq9qA5NhMu0qSTIJptOP9kH8Ay67NbxtfQPjlp9WHtk20JBP
rjUWP34ILcB9vW4jK5jJXvz3X3ax8kGxCVLmFWrzDfPVVuPob/FB2RI/+hJHPoUe3afGnZ3yy+0d
v0JnuRbqfu+44HMMq9CqudAgtqCMZVDxBGhaTncRuO/AqkqagII+nYT3LQsdloK28Cszd2b13BrG
1qxxthMwvBoton6y5w31+8z0smW7mPe0T+67Ot2ny6GIY+C/mLeE8UPRTN8z3rroHW0ImEKGgh2T
st2WY7lF7OHN9PH2EtcH9dZVERxeZzcEg634pjo13XJE93I+/5UFcRZT7ZSKdNHqfmwbZY6Ngit4
28L6G2+sQZy7jHSuN60Cp61vQM+2yTfxrt2pW2lBQ7JX713Hi1M4Y9iWFKtbGSsXdYQMvFcpAiKU
c57j+k4NyiCWqgBJXIuoAqTpCQjv15O/0Lel2bPsO5eBRa6aMBhkRpgGMihVOAJ1YoJSoJ7wGLWJ
E+mfUYcD35S0aXR1936bEVGVc5eVwziiKjO6zZHtNQ9EBLg8SBrKneZXkyNHoMhMColCYqTUjCaY
TNguxIBpi9LT7aO3urw/jt7FotaX6OJIDLXVRPOII1F1+0VPnWx8qzhq3MnrbTuSb/QO/L+wQ6Oy
BrseUlyl5G5ECijBxIDsSwajrkYKF6tZ9/PCSkPh7XgDK3zZ1SsTM1QCTMgyR4C0JI3E2Oo7b22d
8JpFca6QVEMMBOUut1BsryfZKZ31YMRoillMfq7qu/+wiwzi5hRUzpZlCyEslM/7oi6j4dSavaeO
X9KJQJBIYuTqobswIrwZA9Um3g1hfyKYv1BKVPxJKQmFr+dlFzaEKzsi7dQ1wnqUsatdDRrvTwmg
DZ3TewvgjRowDVLnt6Z6f3yuf0yCWePj2ViSnrVVV/fvir2gFwMJ8Wv/riaDWfqtLA+8vYm2mOKz
tk10wu3+1KC9WE738/x2+yjIDAgXt015WSpVPJzUlLjTjLNeKhLfcD0UvtgyIXtGb4zM4BcGFPlO
6x3gJMfn5WgHWRDuqgN9WjWx3/xyNx7HTxEUCRL3746iLWbTCrgqTYw7wGsMNpRRjrXx6/YuXg8J
L5YoXGI6pUtnQgzrBO2UTn/uqK+N+5XqFNCjdNOob4mp+PkMSg2IXxD9J+fPOrRi+vJbv9iS2oHs
kwrhaVQqeWQUTX/qLepDVc7NTUko897ounUJBAey5GM5tW3VA/iQoZpPUQvSLAe59xPEZjZ5Due8
zCmktuLSeGSKkj6oVq84Zhx/0qIvBhBv6fKc5dtcQ4cX1Z7upwpykGUyPXtrAQ6abptgsSu3r9rF
65WvxYQ+IsScyyF3MuWkNC92lzo8aj6tu0i7g558XmyEw/PkrmS0rQKBMEAUnRaaS6WlOrr6eUzq
B9MG+BhDXo3+RQV6p+AYL7Wic5K0EdSC+SHLh7s5KqHPE77kA7ikww7SOjtFbcFmAiwHOjcxqCCa
7jClxgNBIDdCIGcELSy6zyUQVqCB8lXDeJIcr/UW3tpvwZeG9dL2FEq2p+4FnZxtu0EbY589L37i
E8BzJNauPn8Xh1nwqmnMEWohwjuBYa5u7i3FbsH6XPQe6PsyjzB70+vxflajr6g4o0S0QFDoR1I/
lgSJbIrnHz01aBba4SJ5Kq8PNfz+ZWK9oCLmlCG/gLgUxs+hEOFlvL4bQO2i1Ipn5pjGqxMvsdgn
Y7Jk2jJX3+kL20IQRfOsnaPQ7E+m2t+H8z5ELk/715zvmy68y2SRjuQWi7l7Ni9Rgor+OnxTI3da
RYIkr+fqB24cKjFbZ3OYTL2RwPUP3Ybq8ZYbkLi268Mgi6euRm0XWyd4xyXUITS24BVLqtLh6c80
C2ivSNze9fbHhRXB7w2gjo4jDS+zOajf04565ZRtdLA75HUBtAXcig5iic7vrdeYmQGIJyF5ZTrU
fm6yn4m0SSdbtOAjlXjpG4NBjCzFq1pTCmdYOAOZJcuWmRFcg9oOJjhj8LiafQdKZ/o260oQ1fzl
tlOQHUfBJ5SJRRdjwKOCiMSxTFTMhq+3LUgWIubHHSZd2dS1PcgKDzpQVSDN47ZM2/561+b3Ifl/
pF1Zc+O20v1FrOICbq9cJVmWvNvjF5bHM8MF3DeQ/PXfoe937zCIIqSSSip5mKppAQS6G92nz+Hf
yIaS9ixDY/YM3uLhF/m1eNEL5h7ROgKqC5zg4aoMWB+KwSeWI1ZqEtw5/ukMgnJKBxPmNQ2c4sbr
BM3KEjxbImd1GVa3Waf2xzQ1TVqjK0YNSQBKj9DobofHKQnBXFi9S0UwPNNQfcxP4BoGgkr3ksnT
XOW5SJzuRwEeKjTWJK+9/xvgd8E54vmOxnQwZ4XCi5KQgOMB4Cj2gETQgywmtHfQIVo33b9+skQ2
15O3fc71oAcuYrxEtIgEMqjNZKn1rpu4TJO72W/O+VhlAkVrFcI5kgJWt7lze9SQrPHJzMB7Mmde
Cl3NeIndGmNWkAz0tRzYWu2jyR/t2A5kSERbWeVXeCa1JTj1uu92JwVN3j3YWbxri3qBPqbux5i/
vv7DBU8o++sgbTYnSSHFmZh4Qq0d6xoEhS/V7fo5Rt/+BYnBxBdBxURfg3NYdR+3RVUgsMmTCpxs
7TI7uL4mkSfhfFU9zks5GHQERhPEdCpoIIA3S0QC9RfzAVM2NUvXCJH5p1lasDnvLKi1pCqY8MhD
RcGGy2pvVAan70oPEh6Cb3Vx5zYW1yxx86mmbsrtVIdwaz7sRvoGXSCBgYsbtzHAOY1OriRI/M0o
bEuPU5z7OW2dVigfLrKyLnOzDGaUat8262us+tZM+5TKTqQLJVjX3/qn7GazFu7SS6qOIfNqrRQ1
uoNWNTgMp4eshBYes321X44xAlk7nWlOvDR9HvoZKUEtolW46O83v4JzC5hGWCZ7rSRZauVU+ZA5
du6rC7tZhjy8fupFprh8A8+xjM2A9Z0hEALdUrx78hmKUsOJZFRg6rLT2CyLv8O6NbdVDgxA3EF/
RkVpzOwgsxl/MOszL6A1GX+U3UfVP1glZM26l4RFz9dXKzpE3B3PGGbHQctjnad6hM7ge40JM3n8
dd3I5V7v73Xy742RUSL3A25clYJBc8qxp6XbIYermpc6QjvP0kFuy16qgXiJcgehEEFcWT/an08x
UUyiy5aqGdwyU71jZmJhNriDCFzZSK5ykvUfkxa7uSIMBWvp6ooxHsRsS1YOcdRCPXsFbUNo1LlT
VkM5OPco+DCG/jY1WChYoPI1g3TNKveumtRcaqyys87UkG5Uc3S7dRiklKRxNxTQSVY08Jt26tJ7
9irlHS0AglTsqzaP0kHZFL96RuWDlNrAeUkYOJOS5aw3YPSUJwuFdQBtnZSBFxjY4NmdM22vE9vN
DLvdZ0YFMRZwE1WqeTDM/qdlJIY3KUOgjz34WsFzm5mA+VkFfVWTAjRcjfqtNvTWMzM0oUDe2Ptz
FjUgse+b23kpil1WjBD+1vMR9DHL3mLDAiWXZPH7cjiW83JDo75xWmV+HaDnhwQBlP6RpGtPQ9Kw
mzwrDKAXLPNGNjTfkqoq0DOMqaVAjSZ2GJM9LvgeJFwTMIpjE9oY9jzrKsCNWat8b5f5sTOQ4vUS
oMM2EtlU94sBjLBQFMQUdJ1XwNoUD8NUh5WUnXuABBEdQYasleAdmQvw9dMoKMxfkmz7GDLZW2D8
RcYy7XISQ8c6sSNXo/l7NI5ePVnh0rdhLI/7To52RgQmzsbuIodquoWai2I5Ul+foKcMscIUYs9T
AVVSQJ6P1pAcKhBBMSn1E037kRUy5Fmt7sXAZAPra6eYAGfKXT0lUG8cXHAFZSB5qm5JpO8KsDql
Xfkm5d+0nN4tI+ucTtPdXrX2dUkxUFeoNTrt07uyQHDV6p5RMvBmNdq1eFcMSgflXaM8pjRh4MFF
PaeNjZBm2m7WNJwczZcbUATZ0JPw1HpmUP9VqIOn5c8ZerxL9xK1o/+PnMz/7rjFxcMhTktjmWu0
HgGCIM+xv85DL25zV53/BjJy9RhXrhuPLzfbvMLoOjxK40uPaF+XuHDIu5GVvgKU5Zthtqu1cPoA
RrN3Mz+/FY1Di34AFxIj2rGhNBtw282Voy7fpxgY4fwtJfdyRYOFxIexHPbX91hb9/DaqrngOBSK
OZlQAD8TEyRj/RD2q9iykZEI9cRsPlXDhM9fsgGpAmZHrTl57Kb6fZjaXaT0PvoYHnh0MSeen0jH
Mgc8maWT2NJj1vcBWilupduvSU+fjASSyLVKzoWUf8ymfkdTlDHtwRnRkcgLDfMpB7N91gZBSVa0
QC4i09REgxTApDMz33rynE1C1MPqh69tIReKijbL81JB2lYqnxCg8HKzeTV606ex5TXIdxk7pJb8
Pc+N50FUwL8c7f93RXgkew4Mc12jDgnZBMzOgMJdbu4jIZvkZXgF5Kv+P9raXCgalKbT8mwA/5Oz
shMkoHqMD/jQ9Q6M27/QnA3j76YmSLoFX46HrNeTrjRjC9Z+HTB0HaBoe/h2/fRfzgx/L4tL6xM1
UnJlRrtvNNheAnjSjiOf2OwWJDGCxYg+FOfLJNapQ0XxoZT0o4bm8TLjISTqWanCnIF7CZkKaTpZ
KYdzVT1K4JzDqJeypIhuYHfSlhk8tWN5Zoy1ICGdmNMpqLOQSq6dxsTnZNXQPBRmDwKgeVTwFDeg
22CDnc9sRwBN9VoOukRWXWIuI/5e6xHWwmaUn5vJfKA6BowtumcgIeyQVQzN9EAismPTZ1Rqjmqj
fKK+ZMv9lH6M00EFdm5pIO8MouWixBCE8j3NJbcpda/qjlKCYXclDkf7UFuJY1Ul6LjuoAjNepBu
JqXXoF4568QbohRs+ngoJU95dp7Z96J6m+fvEvTblxj0gaxyoesJmj9vTltw0qHCWTiTMoNjoQuI
uquyyVEURLD4eyN3ztC1XrW8KCToulOSLo4GVnUjixxSH3rtocuZO2jfO/M+niGsMOEVDckvJfsx
EcQEJUJfRjvmjY4S/Krvfc/yR9o/RXoUyGnnGcbgtrLh9PLylqYGKNdHJ440vy2a3EchMYYUoIbJ
yg5fA2SOTXQqtew+gjh7B2RrOox+bZX3mk6X+5y+G/RhwNtiYM+qdahS9X5G96gvH5WyDzKo2q4U
fQv7PmBYs9RK35Rr10pmt6juJqjYL+DJKop6Pxmqt0xhA3IW8ESCm6IFv9RbjE0sfrQ1WCYXfA9Z
cWJyJgiKbfZDtgtXKqHPB9Eq0MW7BlJigrMk6Q8xBTP8j04dPVYt4ZC9dhMgqsn3hh3N5aBCZXuE
Gk60BFEKyeRxhyzEicBHX2ovhr6nqA+Q5iDXd4NBAtucnFY9FctnF8EgOAoUVKwVFGJq9SapgkjK
vRZ/vbaOEULZrlEPU/GYkpe0fKv7c5Yf2RShscY8GXW8YsbnBbIvPkfSXWy8WKAIK6rFj02Iv+uN
k2q3RLtN9V0EYxTfSpFC6AD4FCelxENfSiBlV93XuQUfobg0spDoZT4jjStTGmJizbVzIFRM9Iot
4igqqPIpqtoWdJxA7MHq2ZnlHwyPJZCn5ulDRIlj0sHTkt2M703v9KF2rzs3kftcPdKmmgBm7DQZ
rU49G80DBbUnBFKvG7hcSt1EBS5hGbNxYLIO+XQA/TV3Sp3iAU4tNH0lNM5K+HPAs8FtQvoMEhnX
Do0dk1xMy1bn9r44oz0nyGVELpZPZaK+HdWkBfpKO7TsxWzvbCZ63wtegjaXTaB4Ys6SjpR06RS3
lwiUkNBvg1Ccyqo7NP8cvWentf1JlX80t7/ZbS7NaKeYGZQhPewxUV+VHs017/oH/YvqxX/jIUp3
fzwykVSrg8EQPeSD6nYOw8wIJoPse5CbuAYabd4s2k9B7sSPplYxJqKkvFfPTW0hxbXcUUmCRtL8
RgGEDr4+r0hQpq8R8isH9UbBERYcGX5uNVJavUX7G0dm/GDtT/gUV8cEoGBbRYvkbqIl5bbVlrgn
FfhglPhdNhY8zw0362p3bMp9bh6U6DWi5a00K4frxgVewOTuKA7slKkVNtiazxN6Gguy++sW1mt1
Jf01uWuXgHSunQD7PUtgDY4KFPKie3W4tftm1wwCcrHLpeX/HlDN5K4faWe5IRZWMy139pi44MyR
IVQcTckxhgJFC+9yfXGiA8JdurJG2SLuUPlZive8pCFUdjBQNAmsXG6+/b7bFnfxMt1Sa8wurJ5U
+ex0IBlKMDBGwBB8AIcWkJvWaY5s375L4qFUwQmxuNx+kWzAb6pihYqtxLIKtIvKc7TvbyCEAcQq
xrREjlqQdlvqH91M30qFKvfridFVp7JG17CkQDVeKJgjrn++y/CjzcZyGb7SFYVMlRYIq3fjvtxP
xyFEQAonnFBHuwUa7mUlmZ4yZ364bnk9GH99K/4kWV/OM+SOoMh0hvTzDpOnkEj2J4OcqFmHVgGF
Y0sJTDA6Xbd6/VsSfgRtWrJqYjGeogWYDRQtGMGWe93CpduuQolHVTQAmRWb21A6ZGClHihuYAFE
IUqAoKYNwP5zQDPfy/GQuG7uYqF5a29d8SaL0VEm07IZfWGC+XDilkESQL8IVaD+VATCMYJLnnpr
jfPUmF8YEn3FA7fAp2XN04jm9yJTb2a3iw5SIwuvg+Fblq9F1iT2BWu9dGa21jlfDUnYyFIX7G2+
j3fsVp12YJqunlM0nYPR13yb+fRcVm52T26KM15EgkB1ydlt7XOe3MjrpBkVgKlsFU+HeHQTiPlV
+odgmev15q/G1gznxGlNqVq2wDOsKnnpDiUi/CPvzVDzpTtRi1t4gDgPbkFmfVw0bOpKo5O49Xml
YV1CMwQBCcAa/+AC/l6bymdQeqNGIKUBtiXRC2+pdxHLRafk+vZBn/mPN6Ju8jkvFwgms3sUaHfN
c/QU7VYqmsyPz6Jh3utHQuUdSsnmumurTD2XlHkLjv+SGQ618p3gTFw/+io/RxrLcFiLga9UHqvT
fOoVByXwQMsA/geU3UPi0p8acLCCJu25Auue4ORfLHBtv9u6Dxs3U3R4zaUpBEHR7D90H5AgBR9E
4UbBF+rlId/VoeioiJbM3fba7i2Csfj/4KW1Xb9jwTreJ/Jp1x02eCb/uDLoG+R1p+BE6jYENWY8
i8Brl78NYJ7pU8FnvPgi3G4jd7XbppEkRrCmKUjuFvwXsoDr8DUSpzPzzENyoscUbCqAwdJwhPyk
fm+GELXzY3BRfBMqPQguvyrzl7+NUis1IwWfdQmahzIowpXcNP6Gvoor2mnRIeKbolWit5Mi4fn0
xS8E9A6m3g7UNb6tGB4AbHZQCBBxilzKpTY7zs9uEiWWUxNUQmeGAnCR39bajBlh0xvb5+tXVOAJ
vrZ6c0M0PCTyqUCtlAKxl6aFG7NTpYuWcxESv10Pl19oVVxoNsMJ6vzZL78pu8yzXfs9C4ZT7hVh
7bfGygvjpWf0Pg9l4zSCJ8YXnO6vw5PKoz9jrQCv9ZKuQ4wANN8RX7tJPmvFaW6lUwpaHMW377Pd
+LMfPFSzxJMNlzda13QT/8q6wfl3+GBwvloAZfUz8dm0N+nit5OIj+NSIUMF1OO/VtYos/mc1dKY
tMxgpbY/yjJoaRbMkLSFBOyLlBSeOVNUh9FPaAqR0vOlHHVrmfvCjJWsjjDOc9YGkNktoPuMRSJC
F9P+rQ0ua8ztZJITILjO9Rt9UQ9ROO7rAONkvrrXR88424fxNj0Pu+Xu+iURGubiiFQ2XV9gsves
n3vVAbplXpkP76cbNElRMrVBAAFAofzUPqODaYqS5cu+/vdH5UJKL7dRZcbdf9o0437V93mN9lB4
WcJij1a7mx/mm/wngX6HKFEXnVouzOTakjCd4DyNqJ0zU3EWnQYS4BjXN1h0eLgAkzU2JMhruDtp
SLwSYkVj5l+3cJElbnt2uJhR1wPNjAapAMRaQ21wp6PirMNMBKP+CGGYewiFs1OCZfEAk5ySoq7R
Wj/PBw1DP2fQbbnSy+IqrnTIIE1ge0JOnMtp5P/OCk+GVyYJM/IOJzV+iR/KO3qwfel5ZRjo3eTw
T+bfN3tqct7GqCYdhb7Vpw393rTBNjQa4SD/vP7pLu6iphuGrprW+r8/+jRLkrJR0StyVrr8UDA5
MABouG7i4oi9urHBXbFs0DtDKoDYjxXZg7LJY5yrv1qjCRs7ObfW7I0LKE+JvFOY/THKcXjd/sVr
tjHPXTMjt+JeNhe0ETFLZdxKFVhglofrNkTbyN0xzPGo0GzGNjbL2WqNI1oTgl0UrYK7YlOdkapQ
S4IXoEEOEXjQLV0kdXUxvf69U/yVSs16sJtaXwnu17mgftf7JFB3opN92V1s7HDhus31KssNMpyL
1qkRZZJA/havJSY3P60aQfONevpX34e/TLOVmxi3ATDZKvu7DqWARX/6dxa4EB3JytD3HeiPwUFO
jcdBKFN8cSRlc434wnuHvBVkhlICjqjkCYPy+V2HIoDkd14JuLvh5OireW0oFtwQHD2T8xGdvJTW
aHQEgrGWo5q6n8b5Xm9FNY71q/8pidycCs5NpFk9Vv2MEw72dpD2dPlNR6tjbr5mRQPU3HBg0SEh
jzP7Mcnt/vrX0y6mARvjnJOQuzYtGpJB/DMaXQZ8fdlp9yUIMg7SCPogKZqfCzLvFV2/JwX7BlrY
uld/dboalqWyY0PqyGCG1yVkgAkNFN1+nFAHa6OHWHtS9PhYK5PfmXFoyPq9Mc2HaulumiWHxnix
G5b0pegKw9Ui6aCR+CGnk+3IGVCHRh2L3puXv6atQLwKXMIY2v6jx5e6wdCmBu6wKMLBXzz5VoNG
J3WU1wjDzigSvoCI9IuFqvEVvz5FaNifV5Y76olef5e95u+fwoW4iUJki3Vr8GlHDFbtG2Dkrn/X
v4g9v01w17I0ctTOiJlALrdwh6y4MWjhD0PkIswQdT8uqlcz068NGoCJQhB5LlLmb68sFxbUFrry
4+q0s+OEzMgM0mnXgggaHX3JAypUfZ4XFNcNML2QoGkP2nNm3Y3TbR0mosfLxdxlc8C5+NGOsV5R
K1nFmAGjkH0weAZ17Tdes8992oDBULDzghvF92fGuY9sycDaW88KVzZuECXpkluFtntc61PTO2T3
5HUuSqQCfbmooP3vo/PEDjSSW2aWRnI/HOo98VGV8lc2KIJ5WyeHtJMRyDcYCru+YMG9+kINbl6H
xmLTkpgjvjXUEHDtHHCNOVX3eN3Klwrmn73k77XxzljLB8whIwpUZPjomp/JnO/iMrkdl/IwLMWj
lne71BhvImZ5unKXxo+JgkoRGZudHk/A8LNHPZL21WwCbpHj8lv0XQfqp9fb22bRj0bV3k8Rmi1x
9mm00kHX1X3Zdz+GFFxoKKQvBlRYoJA6M9RRM+NolZJ2k4314Mx6od4Mi3anULtxem3J3BkQGGjV
BPMwfuYDyABS9HGcrKf/KLz/3hQudBixMbI0HgigNIYvz28SFQmzXy6Lbc4UFyDQdJ/bMseZ6nwt
MNz0QDAYgRqVFKKnIgvpzEWnifMcVC+UnpRYkRR/mPKDpK/6NyK+/L9IxH7vG+cUloqQWhtwZseg
P85qOD6tvM3QT9yTt/QHIcDsCv3C+suvHGDC9W07dbLzLMVGrr3T6Th57R2qVK7UYTMjB7Aqb3Gt
oHajE6SqBZdHYJoLfRYDTW1JZ7z1DXy48qe2CJADFylb1d+nhFfywtjWYk42NnTCKOYvqXK+GLUg
Ydf/0g70rj9B2mjBAIK3ygGVrqg+LvJ8vLRXmqSdimkWkPOgHQY8GYTfgLryyafmAvJVOu3PTgKP
p6g7LQjkZP3zje+bY1ap3er7gKx1MFVQg27h+qe7XCXa7Czn95JRWpZCRn49pg/jlLxmOjCTTBlu
bAsjHbiafmepr13X3NWZFoCF5BGiHSBs68CrnL6PI8DZiw4hWtYIAp26phDXDjTnfOzaICqkkFam
XAKl6X3sWa4aph/AkALK5RY40aiCWA4khVASmXRHDQqPPooulugbcA7KWMx2WTLkdX3xJCcPA/tx
/QtcLvJuvgDnkiqDtcqk5KtHR62qmRfNUSTkEqP0rbUY1Laq265bQDJ6i+1zSIJpG9180Qk4omLz
va5PtPkw9M8c0xi5ViIUiGp5FyUgtrePc2eNNhqjAabJ85ypN2aDCeTIwKhTkuZHK9H2q1g4Oi1u
RI79vKdpmPfQFXiqEP1SYBUpqo8qPRagFk+Bk6nRw1Z7ZI2laeHGvi76t1lC3EOFuTAeCDQlBPu7
/ror50jnHGPc1Hmkj4ycocTqmW/GrzEFfRcc4t1/9HrWmdoJoug/iK8CfXnTgPcRklXWPvqcXpYP
soPUqcBhiqKezntMRPtWpThU/wWxr3pzIGXZs/28E8qMinaAew80McirItqTr/Hh3trJ6MsAgaIH
XaiA9sBAPSJyelc3XPYDzIHC9uJF6tjNAeJltdiEaa7Z1pP7GYlj4tLDisWUXHYnnVRwyWb+f/S1
JtDtu+touXE7fWOZG59Fcy2C8P+FWd86VJDDZAsU0M+xdOqrg9285IPgRSAywTnUlhhZURmrzwb3
7TAf+joDk+Dn9UN9ER653VHOOfa2TjJJhhXmoiLyBZW6JXcQh/MAkDz9M9bQrT3eCxIqKZkOe7b+
WUDURgKiW2o+rq9KtHWcJ+ypnjU9RQozx/eTtTiLVbhJK5rQFoU8XlGrBnJeixgCSwKKebCpFM7w
nnuR9zkBie+Wfv0M2ZAz5LyE3KvrV7niinhBLSleSDGqcEVZf+h6zTFx30A5bv+8vo+iFfKiUGVl
KjFZXR50he2QPsjDUfOyYG0cZHrQHPVDnPrjScZ4lJA64CKAcHNU+NJ3H2N8I1pzpSlIMZjg52B7
AzhLwigk5GQXV4N+B0gLWhegdP1b+ipYuyBe8+pQMV0iRo2GnONf+X7C6m+yRwuDUE70lQFjwiPI
IS8gHMwVHF5eBUqq+0XOQRQGl64eKNoKR4ycuuuWN3stxL0E1kHImiFI+g3uxlC7LBSDwLHSIg4U
lQRDettJKehY08DENKpBhXTQa2i6doa5ZABDGlVtxyrY7jxM6gLGFB+iow7AVHIQIX5EYZIvnKsq
Ug+7SnFf9tndqo/dgxiZHf+eHoXgcvJdKDxiksUmEKPr7McGpaSpxBDFkLplLuKAFT0n+LJ5k0um
ZkQKWofNrkQlpauQzqauAZVHLUS9OXYLTywCfnHAUjUNyzZsgxgyD69VOszjK5VMzhjQ+RV3AN04
7XGAkuknXdz0oYNEAuZ2kV1ngIuwoOn96gkjphOkSz4ANvg1fmA+8pje6mHkzHv2mIhfsRdv0eYn
8qmKNgMAPM0EHH2O7FLIHKKyNWFMygV1Xe3ET/Zhei4hzCHwGuvf+6dTvbG7PkY2iUHUFNA5zGB3
BQKamEMiLrQi8E3kQBqOZGfurxu8mJJt7HEvu2ZqUUhmDDGIgOEKvHolO1L9xe4DLf0wq9aBKrx/
3eRlx7yxue79do2LndpNhKgwBlBciYH9RZm6c7vGsf0uiFWn2HfHqPWGvQbZH9EWi74sl7EMciJb
0bKQczeqrkITTwG2oxRVrC6XXjaL5BIVYpaDms0TIB2Pxn16Go8rTDcKhjcIP4L+DwV4UdvtYsDZ
WOR88EAJmaViIucc82n6cNcAnvgvvxznc0k1axmYZ7VzC6UoJ7dYOLb6TdM8ztH3jrwmyxObVr0F
zDwvTVipozsbPyTMBvSQTW5j1dXMt7YW0rdcjD6/V85P/A4oQ9JYwsrXJ5T0af0ycWvq8Iv5EFWn
6kl5YVEIAn8kGuJk6nIOvDHPPaLI1JiRjt4ZokNxojfLzvIy05kOox+7shOfhRi+ixFiY5BzTlqR
pO0itw0IF4s9KP8COe5e2/Q+E4oCiCxx7ijr47xbLGuVB2zKUAvoAcN8D+RNDUxMCihfXSPbKwRP
ZcFJtjmnNOZzhjFnfE8ztv14um9j0V253GzdbCHng2TNqAeTGdpZDpEgVo79aSfecFLw7XpfKUMC
1kGgh6ENLLhDorVx7kfPu76kA9YGPolQz2+LRA6u31KBg+MJm0Gf0Te5Agcnj0iu7ftUrX31n9Bm
bUI4P/TX1DJrpRwhXEbD3dBua4QO0pjf/91SOH9jxS1J2gTRqaEgDIqdOXto2dN1G9ePuMLD02sg
p6yuxkoM6JdbU3OOhtu81p6senfdkMBPIK7+Me7Jig72kgYhoUeDn32M5xS3CbKpRxDN9u/RSYjg
vu4XFR6p3k1KY2b2iOCO9qRxiG/ozTw59H3cpWgAGKmjIvFyKm/egRBJiKZaI9xfpzIKj19PZ7k0
IgsnHZDnvTxh1DsYxoc1ex5duMb82EAw9ls67P8Wdcnqma5Z53zIymfIugmbbY3emto2buSVN8Wb
dGseVGd2RInU5drS/zyKInMeJRlLaR77rPkqpdEd0z3FqY2zBnPEqeXjsjNd4MzZsXcnMDItB2od
6p+2GgyWAy3bn/+o+b75PZyjaYmZRwaQ5+d0qDH8fm/rqsCVCZfM5TgUirytYiFZhdZU7qKaN/uK
BxqM2F3xBiDIvEVC541r7zto7/P7+XW8xQg9dMJFjRFyPY9VZD75aZaMmANuce/RkwESN3AqedVD
u5fOUe6BC6QLhl+yW6K+Stx4lxSBZlNHC0Dag2LVR4dCfr+j++yk/4rwtrMhqN58oo1dOTW0fz6A
/xhfBkQGy2Wql526yjFDyCndSJ5oKSJ/xPk8PWWNLdmITMZSHGtof1CdgueRelGmO9c9kuCG8uD8
UUraiDW4oRKA3PNnRz6ZBQKphzL+9e8McZ5viHupMyYkLC2wqar2SUnn110VtGn8HHWG6BF1PQIq
X8/5zQMjBoFFJa/5wxdctdvbqtccppvU7f0y3y0vuIwdEkHRlxM8bJSvALCx29t01vvERiKoeK3m
sEP8sHiYSn8H0hkcUeSx/9Udu30RzDcrUv/6Hl9+zP++8F8vko11c7BrNc2w6ugZuB/6DHgCKOYA
jYD6HPAn2kschfKTmKb2MgZnY5jzfBrIi8vYxLJJOB31m7XYxIJuP94y4VCS4Jp/pXWbNU5aSog0
fxUUp2MdjDstBF387l/6zq+65saMbkYyyXVsZSuNfoQJzrwqg+uf63K7bbNrnMeyWilT5QTOM9kv
b9XiUhSyd1aIk/M4g0o1IJ6eezKy0OW9Rg3YTT3ycP0nXC7Pbn4C52q6AiCaIcEySVjbYVcAyBMd
VBvzzrG/YpYmQHbLEHlCBiHSQZAOXU+Ela/92ewxRJvaGrNIzRl9zWcC35qkkWCPBY9whSdwtqu+
ac2SNogKzFeeNLAwLjsQ5GDegCWOTW/k5diKtZRFS+PeZyPJl8SAGiUgELKb7qCkVjrTd8kF8hDA
gOqx/allAlcuMsk91KoRkL9Uw24Wa9Gm7CVQDmgfgvMiCE08HzNTM/Avyrh9yvr434EKCEvzJB+c
RMjoWszklF8vQrEo0WWk3e+jqnI+RpVMAIrXjsWI8rIzAT+C/ogb+Sj+5g5QX9BTazGdj0H229of
fbAh/Q1FNYH3+eJ13hzZRbUjkJkip5wP0pm9lEcwPR60YFhhGOA228uPczC9oCOVfv4NNmxBRvs1
aLixroMtS48I0NvM/ZIF14//kedWDgqIKTG8ZwhQV5cHzzabzrmoVMMI6IyG+FddJeu8SA2bAziq
KHrTktv60Sdo1++Gvflh/gTYbyidf1uuA6XJHx9NplTlha4gdSj02WMG3GG5uCVEswVnW/BteaWt
SVFpV6wPWuDvZ98kvxiIlJav3ontgngLtWe6n9qXRA1z8PmUYe7HwfCPEEy/d1zjEqVYQ0EyV74C
j+Vn+nvUi+gQRD5R45xTDSqEalHxUTuf+W3qt091MO0arzumqZfcdI9/I0MQOA4esJkmxKik2NJw
e617QEpyjEqe+j0K/PAeYAeMHjUQSKaBqM0u8Io8ZjPJUr1PB6x1lVWokhKtPjkUHBzBtdQ4z5S3
mNIeSNNgP4cXRT6V39an5gokWORdHaN7K0ICXUahbU7Jut0bTzDYhpmAtRQMHiF2cvGgu5ufJV/D
i8Tq3bWzuTJ46PvhjgbQtF6+CZYseDd8ge039rtYB6OehKcuc0fQo+DxZDA8UcCSYiIOyF55nyrQ
YD71FDo3jmj5lwFZm+VzbilaZnueZJQ1rPcBIWD9EdkduYekpweOBstZnHX/MfRrPQLng4kxPz8k
96IHv+hscY4JIjI9I+ubJpreJ3kKwP8nKINebjv+XigPpSyWMU46DUGPubRBIoGaJAPA2XDMw/wk
74TvF8FRJpz3qTI7TSeCjf2aD3K1VxoaR0CQgvaQ+LYXCfIJsn6oKzUaHk3ZpFEaF+uHzBlUlxQM
TtTg2b2lgGFBDogud4P02ADUt7L4QdjMK5WVze8npkg8Yr6a2ftUVa5RzQEbbxYdtzuCO7N2ekPD
InkooJPQm+C0mU6ycjajt97E7GAHIZ7pDSpUSnqqMupqmJcm3dtovGTgeNZbV66nH6PSQRu2f2ih
MDqWmMzvDLZDVvcsuEiiDV//fHORFimZE7WGu1/z0wmnd/i5KtIpByMg38V8vhfdsCVraM5oFiFf
RZSNOakvEwMq8HjWkOqtlKHN0s8gNLF3FZTVry9t9Xp/+rS/TfFgt75UZ2YlKELrDSgcSeZ0w6Eq
99eNXL4gGyvcgR2NvG1pBStTkPW+6jdhezMeFtNbB6WikySY0bv8YNrY42LnlNl9z2zYQxyLb4Eq
WctdeNwT9IUjkOjfJaAEPa3YX/HHuxy4N8b5w0Khb2sOX4stPvBg7PfKbtzVu5CCJ6bqsGKRp/0q
AF37iqsP3BwYKkXyNDV4VSh2HhQx+VDKxo9S05WqOzUHGVY9QwwqAaWvJcg9havlwmos63JSLJMG
38d8CVgA5XuBYjkKcdFXssuc9Pv103TRG232l4uqbTVLWV7gdsSqdsqim3LVmkhkqBVoQdXdW+D2
vm7wYgTZGOTKpw0ds5StMAip0t4y+LA4l93rJi73uTY2uFjZdlIyjRJYikkodb4JvqbBNdzY7yN3
AtOeLzWuibrYbeTPO1H2JfIBXIREhpJKkYoDKynlQ5RrIExVTtX/kfZdy40r2bJfhAgUbOEVjlYk
5Vv9gpDawNuC//qT0NzYpKrZrLmznyZiNNOLKLNqucxMRej0z2fpxinlp9lmSpK0NYLqSE0i+wSK
skb/nJP0RZriA+1XVfbRpR+Urtsw9JSpc/Xyd0T1jUXjtdbo+yIuD92U7sdyxeCAmT81GYjIwJI7
MydPxg2hOOqhCmWAw1RnvjXku4idrKxf56Ppm/FWDsiqqcs1DXO7yMH1ixnjuchXyawLpjoFLpxH
95lRlVn6iDOjyuZPCiYM9W4M1Fdl+nX74HymAbcWlXN1UqhbsaJG9VFNhgew4h4k85dUSeukuI8I
23TlMQEzeXEaLA04oXFjQeqwJPdNC9FOI3ZV5b4PfmNRB+iAy5ZDk++xFHo1Zu3K9GOCaJShKpBX
TKHqcyimny2RHVlpRV7k6gN7Pv4G5zOlyWhaecDxXyYD+k17jFwkrr9Bd4POPDgERJQP14uwFwY5
jxmYIIKyYpz5GezweygpLPM7klfs0n25z8EQDZxG6opi0esZwYVZzltGWt+XgwqzzEuZb0UPerNu
Nhg5ASIheWGTHx0QD1sBZKX8pVQgfp5EB5PznkhJmsBcnsY0bfcZBGiTGjy/KdK7QFTrut53uvha
znGmaiHFnYxdhS5b76LE7oN8DloWEBZ3zUOYYGxe8cldfcq2CxZGj+wEYJzqXlyXEvlXfvBRDQm4
xBcfngfayQzBjDMZKxZqK5Ykq7AoTibZmHXgaNboVtELqxehVacikt2GDxMVeIfrReWLleFcbpOC
IL4asAtLGyzDdNyENhikTqBBY6dO509+8w4i55XsYxpGsaFeIEoiBI8aPyoZdk1EyYhfkNWVPeQP
fSPikxFZ4IK+yqhmaJDAMyEI2wImcSc5mpvuUQbzmpWFgY369bYvFBnkXGEypanJUmR6lsF8sA17
6eDftiC4PDzlb8xY3CU9ThFRk3VHNLeRpq08EHDS/MsQlmcZSGpdSpoMHxNF0TpJdSfPrXVUEIcE
1Z0csJdERTcA9eStZuZQ27V6kD4uSlTzO5RNot0sl4ZD9ZwtWjju7WW43kA7H1+eiQD/4tTU1Kpw
fHuXPcRgCEArYoFhBsdqB4J+d9osWr5++CriuBJEfzwpsD7hzW6X3EgZ6mNsys40vEEi9KkH1VX6
QXBhBd96tYhy8a2cEytlfGhstpDI2BuTDVodV/v1KW4IAnQANBHolk/VNtpCz0ZIySR4FnnOYDIB
tDVH+Fj9WCl2NvsqqP0WtFGe7i3Q+SzK2rc/VxALmpxjMqx0zgYDlbisvQ+K3E7GzCaWqHy6/Cs3
ghYek86mMgC/A75LzbNtkiTOLLVraWhfSHqgDdj92I9AFYXxgk/jp5klM6gZywwgNdJHiT32OoDZ
oaiVJfoyzge10C6KouV5VdQV8KdeqMpOBrQ/itZr3dhPdHazehRlDwLPR7nwqSZdBAwxBUHoZlE4
0cHy72Q75a1Bi4X60xq3AvCo2ydFZHP5+0XOORrBCMIi7CH0xSDkvc6K6Om2heuDWOerx8sahUqW
tqRF3WnJLbFwLpQHwEkITMi0L/1u/b9hQS4McsFRWlhQ7JAn9Zjt8/cAnL3TXQwWxNYDe+h/qgWi
2S/ReeG8SxuXWSLVSJ+1FeoEO8sb/AVIJGqUCx4uyqWXyhRGnbRsFqkySFtb6J08TVb4ASotkb8U
XTPOg6QT06OmxNuAYugBGiyr6W44LKVezWXLSLUG6R3xSMdVrVblvHX8bHEkq0pXF6p6DHLIT3Wa
aTe0sw6ZlkkumSZHq3UvaEYIpRHUD/PmdZwNP4ZANP4LMDHqysM8dCstLe+gMWlAtWR+76BiYg3G
e4UqtjMH6YemoIE4MaLb9VyPK7mVkpVMVMfIkaSkT22f2YUhraMpkUBqMoFmocDhiWJPN6vvo8p+
orGdrwqNTOuCTZlbBNaD1I0PfVcdSFO4DMPaxpACRaLadXciRgdnIe20unW6Nn8foWqmyP1xoFAm
CYdNDxG8PGl2ktq5udR+l+E5Wf4ttN6rYfCsvIDg3ik32aZi4GQ27miwnaXfEsigaX+qOh8U91P1
hPjCjoNflf6qF6c5BY77bQLin3brAZIo2apMjypa8v2+bCB8wigAB/tMivwes2OK8oCoy20I5EI6
0PTJjQ28c14lTjSBgRbT1WaGkYW9ND3E8SOybj+H752eMguj9YFklwR1cixuCOjvHPpFe4jm1Vy/
Dk3iZgmqSNJ9bXwEyNQBtiA+MDCiYZzFH//xElmyoclUtyydVwAYUbvXshi0g5W1CWIFmFbmqC2m
x1TTnzREqdlLUjz3BaY8WOvnciPwop8N8Vs/gLuZgVHFrF9GWHpfzqAT6ECH0gPtB+j61+WBLfR9
q3CFeqW+ikGv52mdY20ZZuNAJAqJQMHPuT4jdLEe3O0trEwJ2qUTNxPtLiYy2kW7aNqBIvHQhW8j
smU6rYP5RTRKfr2HfTbMhwQAekS12nQqKHqMFWHrrHf0HjLW3gLowTC7kz81Big+bQzhFtTNlxX4
b6gbrrqvi9/BZS1DaNWhQsC6X1c/6nlVAZpePt5+165GlBcmuBihqAaa0Vmpjkr/QYe3uWR+Em+M
dt0E8vG2qesFhwtb6tdXOq2jeFR0vfqPLIqDjktL7XFnuADwPBWH/C1cpjzftLvSMxErCI7T1dft
wjoXIwykGEpdwmnS1Xpn6qadqNQ2m3sdY1NqvaFmbvepCC13NUO4MLrs8JfAJIp0fQlhpfw5HWI/
HjZJ8Kwak6tCiK1VJk+wxlcjoQuDXNQwSEo6ZjUMtm6DWe3JXoDyy8T4HDnBcfaKLcCV7m2jIptc
3JDKGorFEP86Ir/OUvDPV93mtoXrTZSLz+I8kwLkgJUauAkGsI2+AidtNyd9XUHjfgV87iJkML6r
UC2FhKovAn6ITg7nh+TSGtMA+c+RqvK3eejdZs49wwgcA7r3AeTYA8srFVHJQnD5+SDC0PO+IxM+
Odo0exl0VfVKJZ95rZrZGArHq+VnK7n8lyeI1yjMUH2ngaQuMdMyiNYZeDttLQEA+rOru4rbXYQh
DMHtFDkHXqWQ9uCj7Sg+NwbW+LBkDvVz+Ksp1nQB6AJTGh71DXTOoLP3ipBR8NWCe8rLcSgalGXl
Ek8vnb7nWu/H2im2BkeqITWZO430IDjPi6v746W9iBA5z07oSKyxR3DPvBBE7s5wF26X8Y+0xxgG
5tSE6yvw8zyLhUwQBSs9znCFgHsCezIzXrOabqf0+6yLKugLK8kfX3e+rTxTRaRnWttSHKFsjCBp
9hGG1TaeXxPj1IIDre7AjKAe/4v+37Jqt+wuV+rC29YRxuCTpZKZjOaRaelhKhInk3u71+DqdRkf
7tdD5Y7jouArqJIJjpDOecEAXG/o9i8rXFInJuVqwHRLX5CVTinmCfxSKKIm2lPOKdZ6j5m2ul8m
pJTfqMnMe0VeT4d5bYFeHZOVCWYtdYzWVJgDFt3X6wM1F3vMOcWiLuKhW+bloeQ4uClEzSA9ez//
mNBSV37l69gL3B4NbnuevIUy2wIs2GlXoolgwarzfbzGIMTUFcQUjWwu435rPe1OgV6FdpFgmjMD
ZEMk1CV47vh22iRBcAJaT0AaQrsu7sHuiczqtn8QfRUXlaEvIodAAqOeoQ+OqiY+q15ZmyzURa9F
AOHr7P22QcETx/e8NMagRVrgCe+U7TxIzizPTgP5vRpcG9N0kBPLDY3Qv21UcH55po8hSVq5BK3I
cTaMbYJeaVjqGGDcqtF4n8fSv4tSeGqPrDO72qShdUwHJDVW7aB+bt/+IFHiwPN3yCRsun6Br2HE
+HfRrZLezk7Te3sia8kzPdRujpj0bV/QVxslb6GCEN/M6+2l883kyTziOJCDyEL2Iq1RathWT0AJ
tE//wXQMfmPulmTlv5g1Xg7lDe/Lt7W0qQZEfoA7aoEbrLeghVjCTmcEPxMKq6vbSy26hJz76eKi
6ZsYT0w/jd5kbrC1gtMpsMA3pQY2BJUZmNWxCio/S+6kvBCcSGGCy0UBZp6mWSAZ1Sf8b5lXGdfK
RvZVr1iJeLREX8N5FFJrJAVHCFJ7BtKqcKNGkcBnCeJVvh/VTZQYxQKoZ/purIndVz9JIqroXW9W
ng8334pSxyaRw7kFm4Bb7cEBgkn+dsMOw0r9gEbcZwwFwmQwX8en0pdc40E08SNaSC7GkFuZ9W2F
hDnWTZ8q0LrWMkGiLFpJLodD9D0YLd6w4whxy0htIG7pAyK2vn2Drle0z0vJI+bxhCXduGyYsurI
Klh1q2UElqkOPXZ7sDyvRP0cwdJZ3NJRJodpTPHI6HQd9qUdGiIdUsG7aXErZ455EcfLJ7UqOTQT
KoAatKwzh9btNxX9OUkSLeLyL95wejxwvgN3bapGxQKX7i1bImjKaV4C3Uf0BjKHfYsOFghnsq2I
XVPk5Xkw/VTNMvSo4OV1e/bZAeoakasCerDMggJzGt21KMqFwkTp+vjkxanhHK8St2zWUoQmiziT
BoKsBhNvfueiMbzV33RBFvwJofj7+ho80j4toV9dmrhurT94spd6KVq51Z6Axiex9YN1aGV73jUU
bTpHOYFT1WObGkKfCmbwXO0ueY7LDTjTs/wDcwv5x+0rdHvzjT/B+TJBMIFHCI7IzKGqPXS+VPRr
Fr3dNnQdyvTPqht/oPKlDErgJrLjhXNRV+zhwO5CMIavySEsQRsCvYxV/Z8hR3MDuXEk0Tsxa8ln
6PDnbmgy5stV1YR45dcEa+7QecDMARK7DmT0pgyC+3kpgQKVH5bQs8rxsjT6A9g/FQy6pe19N/4c
FGK3+TZH1aKl36oEl9LYz+1GiR+0GUpiKnWM+N3oYxAoAmFb7rJoX1aJm0zMifrfRnAXaNTXmk0g
P8xm7g1J5E5G5BtVYzd9bmt5umrawUkml9I7CT3iyry3RtT69dit8tc0e2rT33nwNky9E06JnVQn
0HE7qWG5SenRAI6ovR861dUH006tdl3Guteh/pEcMnoaO0uQKP6lmHVeRe4tpoGm1OYCidNtY4WJ
K7d4hEJzfqc/zCsAKJEsAQX4PDBH5DT+8nqeLS9liYsEuetYKdULeLN11Qyra4PqXtsa95AXOKnr
JWGLgMzLHQbIe2Zbq/L0XwwIX8/Szz9ieSYufkSVykY3l/gRWR+5ATW9KZPWZoueNHFZmbqG9H1Q
SpdpzZq2o337Jl1/g87GuTeomnNNIxbWvqrZioaPJOgFT8L1VOpsgXuD4jQJ25kCP0rj4G4YQ5To
YkT9cNLWfAwNyMtJKSRfpcy9/WXXo4azXa7+UGnqXNJlb9kEbg75MRz0NSuebhsRfdzyAF/snW5J
rTIUNRiX9Y9qAi14nfpd9h7rzvsY/6SKaLrnLxnV+au452YEURJNR8CGgia1E6VZ9/NHrJhbQDOs
RsGtqfKdhRHoKKU26fRNj3NdYjJJNaJVB8+gq3tWyvdqw1KnbIo7dFzBwwzg4e11uf4S/PMzeSQg
2qhpWDbLmR5Hn8i/TPo9Kl+0vhP0CK8HOGc7nAOuMZs9Gy3szDKmQsNgKyedrY1A7saFN4/NY0AE
xbzrSfrZIues5tkiVtxkmEHU+y1Y0LZ98zb194OFzl8qMnZ9FNY6W+MclF7lkzTNuJ7hS/fb2Orr
SD/Gd4EfbugjNtXTXpP0IBrjEvgEHvE3hswo2gGL2lVIV1EfzJkIlSW4nDzgTyFGMOQ5vqsBaGcp
5muaHUGRsXPZBnwhxEtdMDWLinSi08K5oqpLIMIw48MA0Hpr29emS5/ZFG6hfPvQJwicwCt3+x78
JaU9byDnhUZVSeO+RYyf7ZuNug693o43C3tO/L8pxVycFc4XRWY4EGM5KxjecmjzZCQi2XPR2eec
D1NHNpsh1k+HsLqs3VMpXJP6YJGXUdgcXe7RjdCKx+3NuTEH+YLiTTbmD9MHKB3sq3oDhngZCGnR
qI/gyPOoPUm1Jp3QmR4lCBbVwMWIxM8ER4+H6ZWVqgcQJMNUnSrHdqe+hiDhCps3WWo2dUdsKxSq
cQh8MK9zkEizYsQLME7roG9Q65sSSnLG7IC5KkJFwM+ixq6bH5b2UmNaUoqnZ7MEm6Oi2L38XXAN
rndA/rkG2rL+F++k2WfNyCoEATVRnvv2lCD/JJgcqRtP1bfUAFakbRzV6r4JDIs2lotvAj3LG0vG
Ihj3puqww0IXNkK/Sb+X7okHgWBfd2+bFLg2jXMyk1zWDVizMMSf6dsUXMV6ji+cf9y2IjpPnF/p
VCkbg8VHAxFyX1mzHYXjSZJ3AIiv0qndZM3zbYOiheS8S6oPQcAilIsr6RjJb1ki+CDRaeV8Sz+Z
8xQs5BQ6Rk7zYnTk/lQPj6OQVHR5Mm84Fh5VWRrlwCYCQ9oKQz3dAbHn58Mz+bMnP4lptf5SIfjn
7PP6ACnTDGIMA8pXPvFzL/SQcxW7HiKcqhf7pciV/WVq6WyPi1CSQmlospCWQZzaQpxoa7qtDa5y
N/rpYXahQe4jVV6knszJGX+PyhasQ9/0eU2czIuFXFyqaMGXv1/cfdIrRhbNcnhiMssc3TRyhyAx
tnMAzmx9aksnKLtj3Q+/aQ12YJolxGaUoFrelSFcZVCv1TJSV6ypIZlhKEDfJNq2HU08BbPxIUOu
tagogoamQpUnRAJu0OxnVlRgSUhOEESRXCU2a7epMPNWVRpQ/TMbfEk2MWKXP9y+JoInkm/1TkoN
gpcA8XkU9ieiFFvSO7XMwJ4OehUqsibwNTrn3YgKJdw0gxcwh8Q3S8nLgvJQZa+3v+kKhJV+TuFp
C9e0qvCtokAqMBKuQtM1wktFofIgq72tlXsmbwapd+Ip3gD/t45K/7bhK03Vr4Y5X6qCQSpqWygV
yNv8ATicdi9vB8/0q8cSmj1S5sk+BTe6k54IKMt1N9mbIGIUzfNcCeK+/gzO2Wp1MLGgq/8DqdCc
wgVNut97y/VNBOijK97iqy3Oz5KowmGeABdexnOTb0vb+EeHsukCzAmZc3uBr+QXX61xXtckutIG
M2h3i2/gBygPEYgo+t301vnVi/ZNBT1QKGSmFX0i30mCmr0Vps2iP/E4+8Mq3DKfbANEdkuBVtSD
/POKfPlCk8sQcefSuWta7F2zmTCsSkyyIl0q2jaRGc7pZhAMMCmqs8c4fSTtKbV2ahg4ZfBbyywn
mVvXTHtfApNCHz2M3WMg/1KG+b4sRdHHFcz31+/lvG2kG0UmT6jzhy/Y0X7fQaI2WJvMXhQToKrk
m4Mt4vb/Mzb4anP5+4WHl3SWatPEMMgYQakwe2gluhEc1D/Dg68mOE+nh4YcdlaztAY7r8a8K9ha
jJO8AQFl5y7UbpIL+XGjEo5JXmkLfbXM+aBoCoqUmnhOi5n8sNpjl/9I2uYxk96mtralXneVLLhj
yrqiW6OpwTNZNgI/eEXQ8Otv4BxQ3FnUmnPcmHGevlMIQoI+Cc3SuyQuAbQenBaEHyR50cw4cuSg
tUv6VFrPsnWfyP1mpoXDxg24bpwx7bwUFTcV5YvsMLMfBigYaBFtU8gaO4pOd7JMoVJoFpqjJJnl
Y4gH/69culeK4K5pW5SXtcBnxcYyIbya53Yqm6swBDt51ANRCIgb6jAZjsAsJR96Y0H8R8o2ERPd
6ivjccuKaApdaDiI8Rl0XBy5gaoteK7iBX6CtouTuRhgpdTrX5lPbd0xPoo1yIO8DK3jPHANISfA
9ft+ts8decZynQZAkkN5HH2OVtmAFljpdlqvIHZBllr2thlB/CvCXzF8M2ImiCixOykfqBK5/9Pl
OP8Y7nJoZqsYgwz0VPZNRflrq7rgTz81H5iwaGzzvodGrbI2HmZBM+ovjvxsl7sahSzHE9I4qIYj
LFgtFFjyqcPx8YknrzNHCAG67gTO9rhrUKejVkRdTo9AI9M7BgEaUHOG3yUQLcrHsrSXF0veBZ7Q
qf4Zwn49bdyjzBTwZSpmj0bwtvP0b9XPGsAxe1JBWTLFtv4CuXRdBIMXnTDuaUbPK0tDFVidHBy2
LJfv9XQ6llot6L5cSRe+fBtfaMEYxDgYLAWjtgJmiar2FQmqp9LkBVa51ZQ3Tfo9aUAIAUeSTYbD
9HhtMUjUN7tOLVc6K1ZTr2+tRvLb9JkOlWOCvhSyWfagKuC1ao3alrN5ffvIX6mDf/WI3I4MUUAq
klcV6Pv1rTYP32dr6adtWUx2RbZF5dLN1V8S1CVTObDJCJ4esKvnxmkCgUBWzhAq25vdqTfKO1pW
qzKfBT77L5dDpv8vaObRmp1UB8hIpOpoYehyZI9WfIpyakf6Jq8bV0uLdWjO9kiJ1yVpaEPsXbCz
12/LPz+AR220fVuU85IHQm/iacy6p0b70SKjIqKmv8gQF2JNUa/PkYTn38JkXPXQamyTpRE6wPq/
XFPKRVlAS4xNHuIdhI540znVpoIgiOXoGrgZlgD5/3+q6ssp47GbRh5QaagQddBZ2wWyq1qhoJ0g
WjvuHSHKBN1fglMSmsG2UcGaTQLwDBOnSzvBeRClcTxkM8jkNgtLHIi5ile9jDGXLNvSQr9XtF1r
ganR6rckrjYlK0Uv1J89zq8LuSzDxXNNh1SZINwI04PxOAbfu3ofBvHJsua1Mraunice1YPX0QhX
kF63bzuLZQ2/Vny+GueejbxT9WhejCdBtAGhvzuP7//OAueNgMzu1FGFhbgBVa1aYcbZu21BFNdT
7jmQFG3ISLyEoXjnAo+WJ6ix4PSbzhigmAypQGOXCqEs1x+hf3yItdR1L/at05KIZuCzO+bZ/BHJ
r2EV/qwlESpIsEE8xCIK8pwwEzlLBz3gJWTJRRr3Iguc44jrzlS0FumZFTzL5j6Vf/677eEBE32q
pGQcsT1ta7pZpTwq4bE1/XTKfrSg0zN1a6u2ryOmDNsp+SWZYFcBsiL6uP0zRJ+5/P1iu1S5JkNY
wRObuESICiHlS1f/zgQXaxIoemVGAhOS8lFjlj1UWkFPV5Rx8VNr0hDPCWkQzg7b/NAfl8HZ2Ake
k4fcBakCIJi3v0h0xjn3oPaIYBOK6g5NM6ez0FySDxaNRC3P5Yjd8EL8gFoQWLM5KyiiVRaG4jB+
7Pa29D7fW2DBze5EKflfwrrzzeX8RVDV0tjNeLoweu1pTrcCIXpW2N0qvQeTNpBTGUrBwOtPbubl
x+o5QwP2XpYc6UkCU8kpbv+VE1b5wTWJSe2cLU6YpY+arjpqMgksXBkBvPTzKj9+pjV5lGmAvBzZ
jDkm8tPsTZdUrd0AdZNMAIH0NeYEZk+XvjeowYdLx6mOHDV7lMre7dPk1+2DJagbqvyUWhhE6VAM
CFIZiCnR9IKEe7gvN/NdsSoFAfHtOELlhWL0ph7aVsLyhgmm4arR0eufCoanQ4GH+UsQ8U8OxndK
JwvDbakMOotW+zVag59a4LlXn5LS8IYw8UeaHIcOOWcuwhNdv6Znw8v9uvBt0UjN2pxyoCqnXaJC
GKVO15mkCnJadbkXf17TsxmufgaoMyHphDH3jgFNaSiscljZ+QUbIBqeA/SfT15rNR9y+ZtpiWuk
0EtP95OpQx1jGL0wglzbbHfKvVY4bVk7c4+5tbJaSwbxiqJw0ehyxzrcNSjDdBlqNbTu7hQZtbp0
AsK8ny0A3rL6lbACUmGs+THI4zuwJja1ngIGov9YFBZefzTOX8w9GmUjpZGaJ9Vxaj5mFr+0BYKy
6K3Nfi150sw+jPmjAMCy7A9Gv5NAFMGUWeCDrzSJlrt7/hHL7l/sbpJj0GVosLsTUMG51vjWwtgQ
hxbEFH+NEf6j2mnDZGfye4++9czoqgZvoKZD8Dd6wV/2MjJQpQMFrL6zrD1p2Rr/Q68ZDipqcmb1
W7f0jZb7fQPdJOWlb9W1BPFyGvlhEgoG1kXVKb4HXOQ0BLcacurGJT8WzmEJibAL0Kh6UJ6gX+Sq
oIpUcjs4YFSJJK4p2tMl4Lx1irk3LaqCKUgJfkC3Db6jYebFXqKtl1lo6EJuRoxgL6LIS3WfifqP
f/F6563kguG2YfmogsHvGIH0N1S/KV3uWc3oxZ3pRFVvG2xwa4ozLR3zvBY8AiIvwT17Q0YDOug4
R5W2lyNjX1mPVjiInMQS9v6xvLqmWwszhWHy5N20NKcwiyV6pMFgV2VzUjVlnU61V/WAXg8hJBKN
5JtCyjtTDk5MAvRcHeALWmxHa6zK6QNQxfe6Dx4K2kS2MiS/xkofXL0f0ZRN/bRj6Y6YrfGcNLPh
gMP1Th2Uwg5MpXQYKq7CI7sciFtfxG+aRcuyysPqiLNr96Hmj9GTqm5jSMamFRG0na6ezovl4zaJ
1UY2JgTGguyl62S/GZ/U6DgYx7AfPU009XX1aTxb4wtcwMmnSatK5XEoTVvGhTeMH5P6PjXh+vZ7
LzLE1UFCzZQqowzK49S9SwmEDcqDrj9VgagZctVhX3wQ9xJmRCosyA6Xxxkz9hGFYkTxv1VaLmxw
z6BSKkXUamZ51MvJM0qUz3JQpk/RlrRPek8eqZy7uYFB+4TuaWXuulkRpAHXS3wXP4F7l2odZBxQ
Fiw/o6elxJ/VXloi3XXzJLVLXDRsJ9RCysDOXSiVrjtgHCLTAYesyKdd9SoXP4V7napcr7SmwYHV
UtNJqOI0RukrvXBacNm5G7eQfzfiWqq7ZCrUI0kqJzIsp4DjdEcNEP/qpTJCV1Y9Kn8g0vQJSWIX
ci6iNEVwNz9bURcPsVSQhFaWVR4paZ/VMnfG+KlRLZ8N9z3QBnHwI+vflOI5ieZdxgYvBGfJYHVO
HSLm1n/WIVTomSh9v36zqKwsOAv9D13AJovDmphqeUwxIFKXqKUaniRXrmWKULHXd/psafklF58/
apZWxMyAsyCm11j3ahGBd1TEvnqFpBHhjn42w73Ps2HVtRRqy9nG9XJiT42PGXOm1g3347Z8SheG
2xA8nOTHACzGr9uO6gru4at53tuTue7rqVKB5QS/DYDMfcSqx2jC/F/fmk7bf9TZo1qiwop8yZY0
SJoUjaeH7VEfLG8e5g3tGi9EPJbThdgykd2BNCJg+fU36bxI3DMBRMgAvXilPEpo88XO2JNNH0Ci
pz1VwqhFcMI+056Lfc8xLlQxNDSOI13nMWjo6QaziZJwBPn6xMV55z+jpwtDXd6yAYMCi9DxfIxW
C2pM9qpjudI22e/qZdi0wir21ZTmwiT3XkitVvUR+ACPUbKPZGLLFRDJFgPD1zNRjqn03MsicqHr
QeCFTe79QFuonNoKuNRFWaQ6FZCZW0hpqgdxkf56tH1hi3sogqCYIOaCvau9DstZnfL1dJchkwAC
rtFWi91Fhxi3WAJ12S+qrW5fJ4HP+Nzyiy3Na3PMSguXeUQ4Gwc/U31tNaKOs8gI55iMqNKoWlf0
iFzxNVwG+FoLvX/5f4mfL9aSc0ySoUsxzXFWyuBbTk03z/d9mvq3F+x6MfvCCud/kn5OTCrVC93L
5E3fSQo2fcwZYCQy2tV+P/4XcHzl+sP2jzf5PEUXu1QHFU1IBt31ERQVQT3alv4zLLtXvd/EeZTa
eRiFXlLbk1JAKDCU9nMoQ1AQxW5WGqtqpgt3HuYVJRSMok2Z6A+dPtU+qYF5Bmc10YdTGnauFXWR
j4QaYj4sgoSqJtig633F89p9+vaL7wA+UJ6rAqe9cUcX2hluvzM2wFmucj90ydvtnRK4js8Y7cKY
VA/JnCg42qr+AFZhu0H2LOl+Db1q84iaul2a2vq2yasH3dKpoiDgwgAa5znCdG56OS/AZCAdTV1F
mz/x86oVpCBXY+gLK5zPmMJaTyWGtwW9b7cjJxD1CyxcPW8XFpbvvFi6YU5rSAjO5TGnu26EXqnK
bFPB3FJRoCik2XLceLdX7gqQEs/6hUnOR5DCkrJUlkvAGWVHcXKv2TCH3UVutQ736d6wozXoS2Vb
TNl/NXC9sMy5DVbqhZWS6Ryr0wSADYauVLPqemFb6uprfWGO8x8AzmtlC9DksQu/dVXqz8N+pr1t
zSJlMtFh5EKQiahVGeZLCDIDmxlPKwV8APUQCM781Ujn/D0G12br6zLuyqW2yZLXxPoR0tLXE8PT
SxTuK+NecEwEJ5Mn7FHLeAIMiizvpbZq9sGWwf32a6WyVQx0PbeYalkOiln67FXEuyFYUIOLRYKq
yjLS4aDMKpx+XO2RjNd1LijQXG8hXSwo50QajHlPGE0uQQUVrlOvvGs+stcWFJ0oeq2UxDGfbq+p
6LM4d2IZUUOLesTN61eRkq0VAxoOIlI2gc/ix7ANFiUs6bFv85TsJvnQ9SINDMG94vl6WENlPQzh
e1Xlt1rnh0iTbTpDHsKKBCGA6MRzDiMY82rWG3wLAwCeTC8Z+DzpuNMzCOlYisAxij6LcxdzS6TS
CgYceOVoxZHbmZsy2NTF/zbzc3HsOHcRK/I4V8nyVRjexuATCGKfNRcEsSFo7IrVIJqruMKD8MXj
86PUsQmUV5KiG1vK0UOoSl6sNa6qDU9touBCh+txwLhvpruZhhZEMp+Y1nmK8QhW63WVrEm2q4PW
Ib26z8fmQ5VyYDP0x6rNVrfvx/Wo5bwy/Bi2FSUom6jYgoVLu4GEDFTj7hchF2VtnkQVP8FFMTkn
UxaTrIQjnEzfhmsa7UfUJm5/j8gC518QF/V6RXHfdaqtGcTxYuG0juDQ8sw+UsKs0ShhYkkRlxIB
mD2aDym0FyVy1SF3yi4DtSjKzYIIU/Rti6+7CFwmWiZzJeMQWxXz2+r/SPuOJslxpNlfRDNqcaVM
VZUlu6r7QutqQYIkQA2KX/+cNe+b5nK4ibXdy1xmppAAA4EQHu7nkbX/4+ktW1+tIMtNVskO4hSE
3G5cATZc9//jEhv/ghcOvNUgI7nW47ED/D4WXvblGP5Rq1tZ9MapENwuTDHDyAZ630ptZNEI8heC
Ro667ycdQK8NxTGMzwmZ1VF1jpXLuYGHbGkhK1CY4A0KM355x8B65833MdpJM7ImfC2kt6CM87NH
O7CuuRsHVudTQ0jnvl88cv78pMV+Vj+pyKsZ0xv4SYvAyKJcOssubLNTgsHwxpN1au6LA2gQDmri
pr+kc2+4g6ggq+3HMH9+xMZI1WGaeakU1VWxM3ciP/l0pshNagNDYSVSSbkIS1SsFV05ahixy2fu
GjmG4EAzoY9fJ610TSuBInF+NU0rUBiIFJLsJKtNWNQK/jPb5xbYEgDGk50KTW7uTgkJuzJFOcwu
v0yNCumz7CMvioj0wAKjyfXVbBNPAxP5bVezXzFanffmthTyrNuy1cHQPMtdiGDhCj6spyVcu6NH
hk6i2XixiPx83wv8OeDNBTIbndOW4StbCTvy/K2D2JtgY/tJw58lNjeoriTNbFVszIwf7OwLwmp/
6YYNU3FRzadUN6LehqpLWrqqFZFG+q8StD/Lbx7rvrOtDqJE2GHO3a6bfWAWQhvKADStQPZ+tDAz
eHvH+y797xW3rBjWkBjcyBbZN7BwDDDBRsesxYdMLNFzK3Ab2qYVZaQjJgIcrLSQFvMjPYF5TkU0
wu8QX4ECNQti0DXbof3kaK6I0GdHW2yJSv7sc/P+WjEoMgoDq0Pr/HeCedNGOzTdvWwFvI7s/q55
o6c0hCCC33wpDuwbeMA/Bu2ogfqIAhAheAr2HfWfX7N5q52kLMw4XVrCTQXpBADI5t+d9nz704oW
2TjFsWepjhFBfNr0G++BA+kejUmUje63DVYHu/F641RDKo3jxnSo/SyiK6WnlD5O1IYW2tlCwt1f
VExAtkowZ34tlAIUGfDGFalcUzQOePAn7VYOTtv8l9z56rW9tA+Ypfedg3KVn0RFKIEr2nbbVZIV
hjotbyA7Dc3gz2Jg+W5Df3WwG1ckWZpkVRQbq9idov121CFqMs2d6kNlPgzF7Bb1fZVpomu6mN4/
Y4g/prlxQZXVxoaR4nuqkXpCxgAt99hnH8RbSC/R5BSxAwusdNsK58UIXhwNVtqnz1qCYTm98DTF
EASQu+VdS3YME4geRTY/sYmrCEEGkiDv8/Iv7wNBcWzLguxIHXHPdmU/92OMeRuCfvHuO7ledWOc
9USTpkpyXMFj9kCD+cC1w8RRV57CRcr4YLIjnf1S0DBdPtH2E65X3VjOXFdZzBl4EbSJXSxrwKjH
6BK7OALT/qsy3+KpfsszRQR2FC27sZySsHZEILJsdtEw7g5G9J8MQOy9I6vdbV8srWBaOukZMikI
8wwPVjkfyvo9HS6SwUQjtHuXYb3W5s0awP9OErUCfCIdXdN84907iTEtY/yUYpBVkcAcAanJoZZl
uXp3ykrRp9zzM+sfsHm2qk42MLtXYLMlQr/yIVPTw+1XYrdVtV5i8xYpRqHxnsNGlwIBRIXuZONh
zrymeNTu6SW7V30Q+zcRqPg6qNrwgLaeaJcCy9myOylD0eVGBuwSg1BER6ugYoBW0LuiswAmeVNH
qPwIOcL3HM9635u7qbdAOlrILK/M/jmiAtPpX02gJW+frmhnizGv3I5lgp0YtGMl9PGi3Lqn6mMj
o/w8PxN5gVm+T3P+XwR0621tLr/EKhPNP6eESAMLlQ7frnwduyEcqfCpEG1uc+ElCep/vbEYZ6iF
/Apf2j9ImgbNNQO9qyO4ba5VRAcCBriT5Zv3GDcXlVUEH3H7ekyyBA0DA8bb2U+Y1Ann/FTzVODG
d2E/qzPdAozByQzWbC11rsUxOaivznzBDIqnJker9LMh1L/WfnmR/aQHkNAbYL+ScW/kPvjsmCdK
M3dR9Osfs3EJuqKUA8ICBw+082O82neG3wbNxbqW38fLwuWSe0rU5uHoNd+Za9zVx+aJhsPhvymb
r3/Hxm+ggpmQBEgyZGP3Y54BogBaYpN4ty+QwAFuWZqKcTDipsQHLqCpJzkPWiqaZN8LINf7WExs
dUWNWUqaqYAfMPMhyochVNrpMKaoZEw0vL2Z3ZLjeq2Nz4GOObTLe1aCPIQccF+Ym3ybBkCBvdlb
2gBEF8F+RRdk44CmnCua3WDFv1jtPjN1xQP7IlcCAqH4ZSw6lz9EVio61I0XKnqdge6d4lCbp3a8
G60qVPKjBtZWwYmK7GPjgxrgzgq5hIMFrBlyp1loKmH5yj6qYPb6I/YW+7GoUbA7cLD6jFu+JkXN
FCjQYHeTBl7ul5p+GM6TaU5eXryWUM7MkNoq3SDw7LtbVTCmouqKbjvbeS4dxepkICkwM5DsaCzb
Z1IuiBz3A9bVGstvWF0GFJ90nakgX2mDIYAy6AFwOmwGUsxAiMs+6bxOd4s7kd7kbtPAWq27uYSV
bqKa1CZ4SpLLXFZuUpgY0QZrRHZsWRKgZhZZEFhLUG/m51S6L/N3s37vWOHGc+daSh/MjR0VmKxp
eQFK4QcQ+Ipegd1gcPUbN5eXZ1YqMZv8qXtKmWc/1GWovPE3EtX+aLhyuOS6hTdeta/QGw65Abpe
QcQmsoPNlSaxKevMxFnJCEq7xvLUIRalS6K9bu5vOSR2JxUIsv+q8YKQ7BkjWual/SQRL1EVE/j5
3TrC2gI2Fzk1GQJA1QFhBN7YEVNhCTB/ISC1WgteJQ6Nis7DAyvXQfNY/WqkgyiU2M0r/u/zOvJ2
Goyz2IAm6HK9xnNT114uVwdttkIKYNOM0Q2B47p5wlhuk1p04OjGLddsULAZ70tq2LmYZzmOQeY2
mIEQOeTb54v1NmFDleYsSRbsB9pCWl+7ndG5FaSemHRXWxBPnBa9KcOrU+YlA/WmsvUHEgz9Yxd3
4QgWUrz2XqZrgu+++z6tTn05ppXD6fPWqTlX7WtVvLRSDXnu3yMRTVvvZ/+rVTZuzRq6IeaJxK7D
MrwkewPwY0l8kB1XIY999YWlz3L/xcT0TWbfORCD6kZyvP3BRea18XBxrc3yAOIeIOQrNx6BYivc
tP9ZYaQonkTa1fsv1GrDG19lDw2Y7TID99eZzjMIQfoJY3hQck3uQYHh5irarzYwq8b/+Dk3vkkb
Z2IYFi6RnIHVQXOiun6vk+bl9lnujlX+7SxgzBv3ZLF8mk3kVSg1JAeIJ97PwKoy2TUhLiA9xu4C
Ve4PiqhWtTuJt15346R4EpeM2YN1nxn0DfzwsBcFbRoUPDWrvxhMcnMjOfGiPHHMW5MO3KWTHnR2
JNPxUUtAL1pr+Xc0xmdX7sxfaaM+yNV0MrM6SFX1XKc8P9Y5ddxKljNPqgro3fI+Pqa11LpVrEVD
277EJT5kouU/Bkd6p06XgPWlOktTcVRSA6MHUKkxMlEcvgvkWm19i0bWK9NW+xIvgjJ+afOjuhCm
Ni58pZ384szXFMuVysRPjXOuBWNjB0lz1JMLsasw0UXT+btY3vWv2XhPpUnttuVAHA4TYuis8GRi
uGiwo02WeLNSgwbbDvocWmvQccoLEZe4wGt9xvkrr1VXrUpZDuddgTnXQNWA6l8yqRBEHLtB9J9L
/IkoWq1igNtG1RZASp41kVQitk0t5NLSQde5wDuJPOTnv1+t1cpZDmUg7KgNpCvmQUHXGuZR+qW+
oPCykEOLiRx2EVHrj7hxiT0ZHT1NPwMqLVwyk4E9WeDbXqQkMfFtxmfRGy860Y1bxKNWlWoC7Bwp
3lA4cM2596c687tMFh3o4gr+UYRdfbyNJ2yyvOdTtjAGoN2loiVd2W71TEc3u2J4bUEWLxGN1aPu
5Epfs9eJimK4vV9gm7KlO6qNN+vzRq8+6UjLieXO+FfqNwWtx56HKcI4qtSdKQo0d9CWiOZTeeQR
n1uvwIC26BCWoGJ7COufsPHTRq4qc66b7FqhRqGFzM98yRse5JCBp1ITrLb3wq4XW85jtV+JFh0Z
BuyX0Oo4F0XAWxLQTIbeuuFScYy8+Jgbm9uinqWuYosaKsMjVMTuQnBmQD7OfB/v/xsycFDo/fmW
W9CzTnLedhPYvmT1vRp+5uS/6QOvF9iEh4ZpzVoxTPa1ljAKDC4jh7zIUPswIGEveLwF32mLH3FK
w+KDiXObovSonvBMQKKovLOP9k8VpPe4FywYDqDHmsvX20vvue31JjdhoK33GOOGxjTy9jikaRmV
dh6xmUe3l9l1put1No6NWRkxe4odLll0djRPEG45Zpi4BsQ6RGCkHoSsUHtJ4XrJjWdzWmfISWmx
q2y+l7oWqhaKgvEPs2iPpWT5Deh5oKgxZHnoOEel+pUUzKutyKip37aHOtV8p3utgTIYK+o7+SlT
pYAhDZvz3ps04FmSo9Q9leO4tDw6/bkyzt3wU2PPedm45nivcjAKKiX+5g+7ljzFCgGvc+F/XFPy
GzsWHbHo8i1GtrrsEIdMMK5rI5ye3zo5B3/aFVQ3EDON9OI9T1W/N4+MP9cIQQUfV2REG5/WFhUd
+xg+LTsaYK9WfMUdD9WBXDCbFZXh8AHNIsGVES258WyMdYbmmAAvGA5/bfPiHFvDWzLqAgeq7j2P
KyPattbq2o77qsfWOBLt0+yDxXh0+yclBP1eB9rW+QNJ43yQvNrvfcXrnojm62H3Zf5OoZI5f719
0rtUy+ufswnyIJ42EBCEIZkw20BleUhYHhWt9ahq9aJt9V4oukds4pfqcCHNz6GZfIXcj/MPmg3g
u0i8fmQeY9lPtAYNV2HpN136TvKvoybqogm+kLZxn06VDabVAg9gxxiZjKXDXHY+xIYFVQPRMpts
ueBlY+bTaF+nDESrk1dLr7pJ/NvnLrKCjZes9L6HfA2uVs4tl4+gtUNjPE8Sv+h0QYS7G8evP/Gy
4dU1NtQSZJ0JsmKm94C2maGqOy5oTlx0rlvo5sxO7WvYaxI6sqjWuQewWK+9cZmj3prSgNjpcx4Q
CpVgJdai9CB2zrvZ+HqljbOSa1VhWfYZKSxguSJszlNohnkoqip9tkP+GZPoim2opmYpW0q2Ahcm
NnVUpsG4r3pl8lJRFlANcExAWomFqsdMPRv+Ejh9pT6r2Kypv1q2CkYipM8pC7v6YNM7RMquZV1U
6MdpUHJICrg5uXFB7ut24NPMG/tEyF0+yRCNBl3T+GyWdVBD51V3nhXzewppp7Zuejdts69xrcQe
6C4/MolcFXX+ObFHBhns21a7fzX+3vmWFs4mhW6lkKu8TmPjWVML5ZzYHZFF315m8e43DnjLC6dm
NStqgn6DBgxpWvWRCQ1hu7LDfGjOheJcs7YRuOX9+/hnZ1vfkjHa6VTXQE3xnFRNqNaJS6bay+pS
wPz4bwz1z1Ib/4Kp8qbTmMqujdS7dffRp0Ygsd8c0kSF4knjixq/ZzERPKmiT7dxOIRBNZEb+HS5
WbppAzLE/JTWU3j7y+1WMGzzz+Y2vsayNAjTEqZfy4AdrffpS88vJfMxioPaPajz5QNzMMkd8Ag1
YAGSZBd/uF5842y6esCEJGJs9Mr5xf4yPvMsnEHOAo2EzlV4mKLEPXuah0FPfofGcfEqA2dxTevQ
UkP5LAIg7naR179n45KIVow2i+miEUq/U8ezlYMJnmr5m5REUnuYvrdue8fPKIGfmhOULOQ5nOVv
DX/i9BQDeYyekLBGLTL0TWRlYFYuQVGcXe3pjssXp2MnqzqDPUzgKnbbsOvNb+KpTJ+stOeYu9Uj
6YcejAfHoxcnQrx6+g8q7/tJ8P/ZnbptLNhZTawWXMVXMxueSzW9doocKbw7JWN3byTITZs7SzNc
qZI80J3XGDC9bfm375e6bTXMRqd0Wt3Z19T6qaamP1egH1ZbQdiwHNq/94zqtsFQt6RtVAPbXGqy
2hlwpUhfuP0F3lARXCVV3jgpTTbUZuhxlWyL4t2izY/Kpr+MxkIiwqajRJtfiklAL6zLQVGbJ/Dv
5b7VS8D8OfbL5FApnIoSrC0aiY9zrL2yudaPxMlVJL3Q30ln8iWOkb2ovdG65tSjZtMhHVWIjsYk
zw8mXIVZo0tRWCkGCbrJuidxfoKiTBa05nRMSfM6UFCVZEY4p8xlaeM7tAy7Yj7KWaUdapvPYcPt
D0rzS2zro9vk4OuuOPQZE/aL18ojtcB3lIFJPhndxBkhoi2dB4YldRaSSvPt6r3l1Ne5FTm1caJ6
fa8sSgdKcZh7iAK01FOL5qCpVesRwp5sVYLg9mzkwZRId3LNwfecktmXUA9COxH8uxCyGemZJOap
kcu3kU1nc3a8psQPmIv8jVvyJ9MKhZ22j043vbVqDgGbOEhnpPCoaDtDcyS5dhgxMMdYdYdM+2S1
xqlsyG8MLMT1mZrRTKOxBT2Q1bto97oZq71YnVxDPUlN7sV5+0KVD9ocmvnUGSeGFnABuUheS26t
I6an93r5NeZENJy5PDG3jHfzBLF5VJU+xTkUR1DcwSPEPw2MZH4C0xtveOOg1RM9touLvbXm5j2S
7EXdLcVjuwgGL3GhcoZv9R8ieuTfVTcNBrc8iPqst32sKm/eoWFsjX7sSsjXNABkz5eUxS7pMLcx
CkL73ZmcP05WlTcvDC3yoswmhC3FZfjCzMA5S2+5E0hqUAHsHzqolc0gNwgNJ4i7w/xqdm7/IQrX
DNEhb94Um/SDxmcZzpc00WxAW0sd32PZCXQCneIBa4JGYI7j2qWI0t0sUS0oJdBwhCT5ZA8nJZFD
mmteOhxkw3bb/q22qTfnhmf3QICiAx+nkz81pTcnR7n261h1HYyQ9XrvDVMZ0EbxSh0CFDGh7ljI
D2kB6dcZc8ycefb0lpjfWZ1E1ozOTVUEjkZOJUu8WrW90X4oSgAKVDug9DU11EAzMWezcK7187ms
tYPBcr+whqfbz4UgUFLlzfOo0n6GEDxiAz3qvwyB6t29fCxEoeCdWApYQDh86GehXxdcwW2DicMd
Z3qP8Az0LCUaYPfLHNdn/x/D3zG8xT2KDM/CZQWv82eGuspAW2XgBTSkNKjxJeBoSU5SANrZeynK
gulNVKbbRRKuLsW2ceSMddvLMyKP4mK9y8RD573XQuet/FZ/syTvr2sRu/fWrykG5d7b+O0/6LsI
fMC2r2SrjKTQJoAPWITpZ7+P2HVRAS1c80f2BRNpfnZyfEXwcP+bcs7fcdC2xUSoQmcmwccucFHm
z+cx88CEW51wRUCl5Emv6QfG4yBBJx0pklHH52NkgHKqywShyr8p0P75KRvX2w+5TlGBXmyt/jKN
GAeYMciqYxi/s/0S0wBJKIy4Rae+8bxpR3STSkjNl/n/IfHSUAbR5nRJSo8bkVMFlmdEb6bv3Ouu
jZZb/zDepQFUP1XMRMVnHWNKglxW4Bu3DSJzbOS8bWGMHEzLDZV8h8MNKmZQxVA3lT9uuxVBFPoJ
UFldtJTzuZZlnHmqXTTU52Z+gYu5vYbojDeeK24laJqOsnbVChsTemFPk+NQsrcmVwTVI4G32jZ/
Jn2MJU5xdkM2urVUhqyXotubEfnhbdNHGzqpsTneaikpjmoPzaKfvfGjNCH2xnk0NulRhkrqxDUw
D8an0rHOzfDTbt675Brr+j1ERnXBxRHtenGmq29YgnIkTVSELF3CXVkxotKZBJ9QtMQmumcNlMlS
JsEfy4YH4kE3l+zw9sGKQpPPDGO9jbjG10KX5DNVkT39MXtZCMlbNwkg8egusKBHesSEjjcc8qtI
u28xwhtx33YUqTWzWJkcDUaqshejRBMGCEuDHJsGTRidn0hCD0ZGg9ubFly/z9r/as+SUWeAlOKd
c+wPvbA8HeTrLYBBt1f5VMm+tblN1Je2SqyRFLlmMcGjzSjBQzhhsM3LALzVxMwjxzQHpqNBvIum
ZhbF+mi7OuMkkDj3uxINhnTkLnR5u0gi7Gtu2i/pzAJMNaAFYHqMyt9GQHt0yAVfaPKqKJequWdj
eaTqXQ6VaYlZCL5GF8TYiac4ssA8BR7mk9JrdYwV1L9swlUU48okBA9UNMjfkMc/O077dPsoRR9s
48sUMLdxh+D2k0mFnhuI5EqI9lSCVXbHf1YRybbnY0mFwgoDr/LCglGE/EMaL/GRnFIf0ksXMwRj
2CLAqka9x6QnUXz+bxoAf7/E26ngtKYVlDY0tErHV/RNfAb2+0b5avY/TeeE8ceggIqdXiN0Fm1c
8CW3LZsSGNoWFYulSatBAzcNY+n4ywQXvvr5/tcfPxXNrUWoDMFX3YrE1YOm9F2Kr9pJ3xVQ4xu/
WSZ4mkTvxnacyp6aGFwEeJvaoDpiOM2zTxogjambhbZvRIAsaZ6auuwxO4miHFFk9ekfVvcDc6nj
7PSfp/oXOQTqH9K9nLk/Zk8Pmyg3IqENqbcdqrZ86dWaBtFU7iyR1ULsCMidCwK6g+lbkR1OZ6Hw
mmi1jYeDeLesOGjo/P+0vcVqNLKCCeOxRPhWiMxlk75qZpVVsxpr114B/p5cJizSzoJXfZeHcO0D
Nq5mZlnR8hSrAMDu0acCPBkm+r40qO+UyrcX0iAnUFJodaaHhUejeCWhgZHS3lUxJnMHmjMe5cKI
WbD37WxXU1pdmhpotbCiOjhoWOWZBUG3VlCoEAQc2+EuNGknM5kQcDClPGTznZUSwYUUrbBY1Mo+
9ZEkcmUj3JiaOahSsLURJlhC5Mb1Tdik6OnEEe8t/QUtbL6yrzSYRmiqPAE16EMS0K9715aXT0bq
Q/OfZJWCsGY7qVWmEikyA16ngbqLiZwK0ZMc5GBxW2ZHFsCbDb8jp26JKokW6GdR81Pk9/TFoFbn
bFI7N2QFheEFdqN79WmqLnn9vYEJQ2XAiUrwrKSuPl+Q2N+JmNBE1rpxQvNg5Uacw7EzCcD6AYAJ
6Ge0pqCUvzsos7qq+tb7ILBP5Bb+NT2y46KcDiaYkwxCrdTloHj1bAMgowVC2XgNWGYz1zpm06lA
Hn07OhFl8/rGM9VOGVuU4LAHz4zIPbSdjo1vR83D4PXeiBSX+XhxpACoGGgqB1lwYJ5IUUj02ugb
x8W40hS8+xxTUULnXICqwIDB9WENzmL7PrmK3jfBVd5Ofs3qiOp2jWhpKn+ncn3pVSL4woLmFDom
/2rFiRkr5lgjUM+OEMrNvVE/xJBFkkMDNHQX9iqS6REYrrHxTjmRoHPWIAIz5hZw/fYiUVAjF8rT
bYMRhFtbDtXc0cakGpHxm33j5+1TE38dTb/PRDOWou0sX3DlBNDYQ1tDQZkhszIMWKguGAlcR6Ry
v/+VLF1HygSsBQC2/7oMjUfD5EhMQFg5eQtSipz044/PkOMgMvPlTv8jp/qz1hbaoOfOgHlD1LCd
lt2x4aEvJDROwGZKALQQ1cZ2z2+12Mb8eJLbBhkQ3nQYFUGJsDtJYP24bQui03M2NmcOaZMZNZyl
of6qG/BXNfOXoe6PbWK+ypVybpSXHlQAaWMeNBAyeTJr32//hF1zXG1z817yFg35YsD3q+yPlvUh
+naQ73TQIni7vdD+q7RaaWOQaEUSy5kmhkEv8iS5Rcge2oh6uYeOm33pgtht3O5OqtxStPLigm/Z
zfKpV1chiTOrKKRPpCKmjedTm0dgyn/sfXhHj52ghwrykfw6XCBJrbuiMsd+SLLa+OZFHMs5yySw
OiIgUE/qCbSHM2SnXOaX4OHtgjx2wULJoQAPpYwMEnqiH7DfKF79gM1bqekYCskKYGIXZgsDCnMH
zIo6w28ueUXl87fuYAVDiAmHqMdzAZEZ2Ygm+1GWXTRjuR2IApTPxOvWB9m8mcAypqO+FPSKGNgk
nbpypr5IUCurbUdxE8nw+5Z88MH+kjHnBCUJwLHQk5W6783Qekr+3HLuEvPFsVAWw4gPamUHG0Pk
MmAsiU7Aqtm4koPRyEkt3BzyPaC0UX7xjmSIeib8r45NgOJJIbKkDqe6FXRRhQe+cYpdUQ2cKDA4
3TA8YwSXh1y5NXpkcvfNaZjLNeYRXYNYKFAwNXK0AXNQKcpu6AAXwxsDukzL9MDuXhQzeUzZ8K3F
ODcmrFj/ps3CkcjdiPVv+8Bg9b/ej8kY9XyyF7grYmZbd83qMuCfppdmYfzQnaZwDrSggQSGa35M
HbYhbggtnu7fm8Q/BAIrDJGNKUFAIfPeK2oWxMTxZ/LDqO46q3AtA6TtmNYsOEJnSfWSmvuOXR1S
RfJzmfu20uMKYYwjGdyxpRdbmynoBGJITNeCPEl0WhufXfOyVGcbHpO1tmdQKEPFj2D3dnnx3FSW
N4M0N61FwwK33fQ/NAQhU2WQuMLTBxJxLFqHHevQV5UOZZsKuiH74LeVOWwctSzr8VChGnYlDvWq
3PbSBX3g/MgxxK3m3EuUh9pWwpaKKHNvP7nAr/yrHcqqAzhLBsBtOvSH2eTHKmGhaQhFTHeD19UG
Nw65kNO0nguAbUsQToCMD/cx8cZcuWvknzZShbG2vcmSI3N6J5D4UgbrRW+4R/kgylZ3obeW5aiO
AsEy87Nrv3qZJi2xGq1m9lVLPgDy/hqTPJhZh/J3AVWy3M3yKSKqc05ikUHtd2BXS298sFxTkiUT
zHi59BPzrTQC7fd8zgP9VVJddNl8505HyIgGnF5cIWelQ4FUiHXb/xZ/n8CWXr1n4N8iHYytId/L
BvJqqhneDjz2uxx/drrlVNft1kZlFTvVo+RgtD4QSYV5rO9iHxCwU32snvAu8Ec5C9s4LDsPtRwJ
ld7bv0LZzVjxmSFmbFsKAMMb684LLQPakC7fGg8eqvMOWgJhOo9+YpaobGf8mz5kKIPSB0k3PvKu
msPUaSRXGo0aeExkkU1aTrj9XeF20D53JQrkpFnrkzs25ncq26j6cbyMNB2hJ1MM95beULcZRk/V
AGEu/SbVYNSzO/D3tGs/xjn9MamJr2mjR5PiVyxLP3kC2snHHEJdhqE0bj939NCTGJwHmvQ+dbNb
8xdSA1WsnWeKOwF994mawaioIc8Gn1cW1D+ds4VkI65OUq+4s2z6g4QXTedQ5NBdTKv4zpR4GMM/
QcnMSzJ+1CYlKrJASmlYEFBPlzL+InXn6Ugn5ahCyY+ooPTBOfTtWXLuQel6hqTqQwuaOxcwjdd8
bo9qbVteWeB9VTEWJiXZEW4KQlHzYQDXG68Pqg69Pmwlzp+r4a4lGOhslPOEmX7MU2igxKVW4rZW
5UJb0KX6O5WfzOypbZ+G4bcu3zMThYV7ux+8mL5McfI7S1sv5cSPle9JafmKkXJPb8nLbcvZi14d
xVFMCAZDX8vaBBOMz/lcco1euWK69VhhCAWzJu1HWhAXPoz0XXB7QaGlbvyj0801lE9hqebd9AS2
vFD9xaFWQb9lV4QDroyn9lwFwEdcHN0df0HrDMzXAnblvbdgfVs2MeuU5lMi2/gNDqwstjEJ3vWe
A8j9/7jXjRu05YTIXKp0qKiY3si+VOw9AYgJKKOzBcWZvn2v2GNPUeGtyrPdfR0xm9HxoXdZb9ie
SZzCZQ0JdGq9a7n6dR5idsJAQuNOvVDIfO+1WJ/JxhLkUbOcpsSZLMhSesoj3QU/yFEs27TnlFcL
bSFIA+jMhqbDoVT020B+TFTEY/7ZitiGe2uj3qSdqYVRJmBSIfpujT7yk4MkK2BoJgrYbuy7WDKO
1oi2ZfY0FUNoaMY9T0w/MVigjgQDTPK1GAaPZSiqJbWPCTCPD7+pMvlQX/RJ9QO1I5fhRUt6qHQQ
7mdyCofShz3/7oBVAHIQqMrV2guIyI0gU0Cqwx9vG9a+/f65tcsRr152ZoygBMO0wrUiYDBufs9x
AtLXUXBVl1tw6xiXX7FapVCM3pItJFKUEWQ/qPmlCjxf7SrAFja9wBPtpvDrr7ZxDN0oT5CmK5bh
eH5Jj3aE8di3+eB8nz0U9AMnqk4qxv6cw+2z3C2TrNfdOAMo4unmlKGW1SziOV9YGB+1qLiPXf0w
CPlvPlsEtw514xIUmll5asfVQ0HHk2JAxphCjy+ASzjEZAymVgsMa7xTGE08u1FPLRLloWU+ptKo
N9RFFDsYDZ2sC4bOz5qet55Va/XB4vznUPLfWVJHSqOAKt6Gnnt34bZ0pqw4qW0MB0O+F5harbr2
mBDqQW7J00oVMXe3dBIYDc3Jvp8VSF0CCE0gb23I7ggYhdeR+N6R8kRUodq1MNXRTdsyTVOxN2Uw
8G5CY9Y06NVsc1dvymCSreeBgE6R90FNMWIkK37KvsW0Pypy4WFW9nmmAAyP9EhGKUxk68lUKgFm
eJeABFHz3z9rk4RZwIpi2GhyrnVnBZkDzsMfYzaFyvwrmcH7oWAk8pxYMgJpQMeRgIOqH2Q377Xx
KCG4j0twAzYnpVTDxJS9NA9rc/CzJIGeOPrEE3i3k/lRtc+N/WUe3hEpAOGKisHcPAPWgXJV6zAw
BaEpbmfywaK/SPnNKRVBorncpn/Y4WqPGx+pA5+sZglciNadmgyqbyzIpa+YbvYF12v3XVkttPFV
pMt7amQjhaoEAXp/8ipYnfWY8u/9sADhHE/iP2Sond5ed/mzt/a3cV6cdaRPck6vgwVxmSaY7EQQ
+u87rNXO/h9p39UkN640+4sYQU/wlbbNtBkrzbwwJK0Eegf6X3+TOjfOtLC9xIlvHxVSCA2wkCgU
KjM5wDLlpW8L8ANwyclfkt0YGsfkIzutsniDb6B9GRT0+Yt1FQm53hXmuY1PDrHywZBti+r25Vg4
qNzAHKIKAVpwO0DFD4xhV4Xdt+KKNBxFS8pBV0FLlqqQrbpIybcSSzrYqmBJRSNwOUhl4bo2KlhR
W7qQAWoaahFuh8Vd7b2btePL/JMe5VBPUooLy9Xa6Rp6gmS1W6cgX2V2aGboUQFSlsmhl+2ANtVh
XhqHgJqt5Zkn6ZkAa+6e5J8xxDMdaVmaxNCQfzO98u1qPFoTmrTQs7I9bdEwHKKldWzIDM1OF7P8
q5afW9BWwZcRpLv3ale3S8tBymzCfAuWsfRqWzslfm8siG7qGkpmpIHwl3UtITMoFggR4Iu9xtRN
liIxNgHIU3qdF3gk12Ng1trbONh+Ln9oJDvZUfalyKAaGQnqK3eJ/Lfz5SCGsRlnI7QcL0W6L6N3
C1SFJe+PjVm1PpTncKKqXlumzqg1p9iG55o1Bnn0QOag69KjnLBdCv/uZjyiHuYt5XOuG3CGIE48
ag7wK6zgaxInueAriUKBQy3VyGOG7jp6pf2DNfwk1mtvCHWsBBvZ5hBqTA3LnjqcLv9h3eBtSXci
tAesryLpsQ6td1F/kmhEDpw6S6ExgWYvfB2DQmscayCibGWN340jxebQSdGiIiUNhpiCKCxW+pKn
UPTzrz1Xay9/IvJkvfu48xlhfyM1FgmkREwb21b/GLzhoTo0rwnK1M8g0u1HiESa4NGjSWif+okn
ItPeffa/HZxLzqpe0WFlCWiSIDCnwnRUOqRztVuabJfrKl4dEscas8M0/AC5BfeCwZssqCzpIsrj
dsD+jfKYqZSRmoFIAX62N0/WoVQ/LGD2NkLejR9NRfeOpcu6wTc52MxgEalaeq16lEeRd4KZqHWC
ELqLkJ+D8I0NoN2qhdQY0XnO5QdJiR/msgAr72mYLip66acu3yVyIzhU18j/W9jeDMp9x5HNKUhi
TQHPb1iBSrEflamnrfTAfqW4P3eTyPRNsJZ8s0MRDehQ7OYCbhPSkdg7hMp++2vdx96bSXFnTZsY
jVrqWnQesBf1b8zVAsg92sSJIANEj+NHHkh4dsTTUubIjvItA6FTcdhDe1Z30l4EPncbbO2bn7Ou
yM0hpFp4SoyhtAbJaXAEHiu3c7K9HjTP1OsFMXQfFG7G4o4dQihrk1Re004t6C71O2MOOHUefR3A
4ULhDBfXtERb/fwlfxXNdD0dtoKJOz20cZTnvtGj86T8lVW/cs2CwQ+qdvDO2v7CwiXljpCiMIq2
7Ctgn4VcunjRZZiIRPturuEVhEJvjrPxGU6fDhMy1+8izs0Kc2cJ7WQ5S8y1WfEr8zuYKNFD/X15
Qtk3jI+4nHpspwrywHU2W+vKnS2VncmmlvQ4W8bUb8bvJojEmf6aqgTqzLoAEURry7+LtGpCF6oi
CYYN7F7F0byfL6ajBlWQV66I/CdAA/6FRKPoN2EWGR4JKnK1dZqy5mk7VgSLx3vLNoBuedHa4qIx
HPxNBVWiL2P2Lq+vFYpItZmIRuOgR5KrjEp5JV0kfCqdYBGZtqczncAznFBVieEKV8Dhy7csvQg0
lie7hGYo7ayPLKN9yDTIPS2/jErCi30LRmuDvoEfFK+F4Ay6U/UUD7an4h8Z6U9GIBko4WSAEklZ
6249fS3ia4qKNZ5QXej2uGX+DAU+B3xHdy4gX6rLnjGkbp/pvqT9pCR1aQs96eJJyVIHJidOCrUR
GLBdqyXal7p6jgfloMFyrZmpQygBff9raufweBi8CFbEkTQG1Yg4gUhVM/5k6uOsXll31RrqTSU4
xvKHkmROVcXeOP1YkhNTX0lZfJPi5Vgs/Xm06HeaIrBWEr/9CvO9ILfHN6WMztCI8yIz8loY8G0H
hCjkODjupzgesx6nQwz+jSk99bZI7Ph3C+jGhuU9eaW2ivNIRmU3UqTQkJZLX8ygz8NdbTCnn3U9
PDSREUaq8kaMkTl6lQVQpN2xpTxRbXouG31XRPBaBl8nVo9d3T3X6MNSred0eMpLSLx2b2ifwmP/
Tys9JvhukxZM9cvctodqGTyzCapydAoZ2JsZToM3AYtkQdT2XgrOeQcC9FpICnIj8uSMvnS9fSrG
bD8ZIvseAVjy1sEp/KqTqENWrPRfuxyBab7r6rd/9z25swBFQrbYUOS59uN4hoD0Q52/bY9wt6vm
5gQ3Ocw3UmooUoKQ6QLI3Ht2QA75vn6R4ZRNQt0Fkxb6JQx6bNKBwTDQi74upywQUZfvqrXe/gzu
HKBxU0XDVJPfyKy/Un+VMxx8+aF100PpCpOJu3eaz6OO9xGOpt7W+ywaHmdTCm3b9BdG9kuiXScb
GZXUunofB1JFDkax+Eo2O/I8vKDsJTjtBUHEuwSrUV/hrR4XnUkxdnkGS7ukDOScCsogv90bNnYt
bxCctr0Bxz45OtcT8JGm6N1H+XZKT0NWP6e4Q7owvtKc2Opap66kZ1s1v8R95Vm0fYARz/fJNg71
UO7MLsmdQa4gTAAuXUR/VnjZHqq/Gt2Uvyo19GUqx1Ag8DfN83Eo02djHHazBBXpxS4fjfhXCqWw
kigeetj9ETX/IkIjLdG/L+zLmlzh/d3MT7Bj9ut5CHSr9yWmPmiy6YNnGxWJM4cZRAK/TtVpiX4V
2ZeYyMiQ6KM6m7AFTIKo0HxmFBDzR+N6kz4QoHykFU+yiaYUUBQapoVtoRyV/H1h8bHMZ7/RdUiP
yU6B0kWmW36/FMcyUy5TnD91VX3Ef+2Y6CQu7Kn1UsmYQTBE81TVasehWRw4OxWK7Nh64iby5Ks2
ypANE2Qu916PFUPFBc1UTRO3NA4JYpLXePIvoQC21w/kzdjF6G1wBsXNwuTU+gSG2/pRDiKnC+2r
hQ0DEoKI0X3ndPnjN3BQYUnVwMwlLS6R9tjR0kdHk2Ca5t+zwT9G4FCga+dF6VIcLpUSdr0JrQsr
HDHPpFh227i3PZLBd+dlCWk0UmcoDOLkmmENMCrnDm4ysLTaHugest3MCRSRP69IrV7ERVRB+zZ6
nV2660P6M0s9eFj1Xu2UfhnaveCSeAdU/hhR/XNEuFnrUoHq6kXHI21ud7t5sj0U7QUf6345/gZD
uWxjQm+/JlHc6nO59ifzodah+trOgTocO+O9Z3jex2t+mmVehieQIVVdte/caMKf0R0ij1+3V/o3
KWQL5NZ1ubmM6k2hS3aNo2zKem+CA0Ivl07bJfslPijtHu5ITj+wQB0h2t5pvjVCGaluoCYL7+hY
PpRJeiXoce0ivEUZNGSDDGHaSwr/hHEiHy19mCPI5k+/rMXCjWwJR1iC2eWPOYanZBo5Zd25Oqht
xIo9WXma1dZPBgO8+tmTu1e5MrE4IAzICZRW+qBg57T5K1c72DZrophbv/DWSqzRf7MSXWFSiaDG
f4VRo9t1LKi0xVmWuXes2QY12qvYDr20O5WSv+SBulb2fftb3H8juokNDq90Ew+xg9zYIPCQsHiD
lq2vfF/0ve1Gz5b/H3nyevSbIRD2hK0bamvyHEzZPUytowI1iegk/ch29DBec0dxlw9xn939WuHN
NDnAMou8jJW8Ky7yI32KDsYXKDmNjlY4q+afil3uS572vr22gnsYWR8Gbj5uweooznLc+mroM0zT
NYWymzae8AruZMi4twe73yXwOUP+qbpflshIZHt4hNGnR0uvDqZdAhn9RnfJUaxnd7ev8CYRJBx4
qbZVkbqgEE/J0brdogFACgyIKw00HJHgD21/aKr6TS4g2hVBMEmttLBb0MRV138pQ9MEfcXcIUKr
W3E02zC23/7lgnDXYHCZirY21x94WALVz4PpqO9zqNsEqW+eRW+ed84p+XY5OIy1BlaP+TpakSuB
kbPAVj/aRHOKKBV8aXWN1Y19Qzj4lNQZrzoDiiNaHL2BOnVIqsXThquh4Ln+hA6VXVYqR5zRuFkm
kO/O0BcZWuUDhCacajiz8l0DlydjYAjWSOP6GiSBMI4hGMKQKT5l8fdOQpd7+2ZHsQjw1j299ds5
wJMG0zLjorUvpKSONL4k1rGsGpwxiZuTxq3ZKQUpopanB5Ycdav8lSpVSNDy2SwQdUCPandu0Y+9
HSqiH8VhIDWTjLYFboiJoe1T+lqXiiMXICXQJyqNbjuJtFzXYNhaBQ751MqSs4HG+iXLM2iDDW6c
qO72nERDcIBXLbNcd5Cfv0jWD83WfGVswu0R7mQvtxHPP1TTrjYoWVhxWdA7yCp0gzSaS8vW3x5G
lL3wL9BlVrQ5yRYbN85VMKo5ZZnPei85waPRTZ36A2Xkn0YlPJ/upfJ/TJBDODuONaaOWMIZvKUo
lL+NrxQykk6s+iYkIPcoR3pMcleNrNaF9v1xNY8+i5L5e63qN1mibnE4Zpt1hhwJuXYXzO4MO778
OUHtjbntMf0iX7QDBPTQylG70tV4V97bUhBJv5VouGj94wdw0EYLW6KUpvaln/MXs0WTMEUChQfF
EWqlfRQO1gPYt35XfDTJTyk+q9n8LmsvM9xF1G46wZhkN86PivkoLVg/Mxv8bFSgmvwwJMuzZP/c
jpc7gf/Hr+XQMSkXNhJiDo80zmBvCUdmbRGF5J0n/T/G4FAMfh/yBKJiccnqs20ecrRZWaz1VW3w
dRUpI51R/j8wyB1uz+0OUP0xLgdUaKvJKbWw5YYk2SvwM5ksxY/T5iXSWrdGKbFsqbc95LpcWx+f
g6okGVhloTP90hUTpEDzPWurA5EUAZjcS1/+mBqHV1qlN3lvQDGoI2hTV6YvTa1CVCOy/Qy6iSl5
09qzJIWD1odRZp601BSWmtb9vDFVPl+jcVdYbVOvjw6S5kL7LDQ99rXYozP3NRbzEtd9uzUcd9/U
YvgWoMNsHa7eF/Avg/5TUbm9DhX1h7h3FLiFgHLmSKH2Mz1IVzyIEvRNdYZnvIu4xXeyl9vV55O5
KqlUvSdwFJA67RBVllvq4NDnqsNgU7cdUGuMbk2bg7MyM0q7HLA/ZelM0YBiZ4pX0G9ozNlZbS6I
3nvdVH9MjMOuig4jFH6MNStexSAgCmOe4meiSX531GBMr+5UrQhz9NEKAlq0ohwMtSmoamWEr9sb
R7veTbodDs1TShMBJNyrC/8xQw6LLKq0qdLX9qXNnhLltYDcvgWKTQSXuQQnpWq/y8bXqZ5cE/f8
zlAdy35McAPum6sF9bF4utqQiFCixEvR+6hYT5M17MD9trysKgSqBqJF4fBLsyNmZySzLzNbbQ+/
wHI+yMAGtWkt+vACiCYcblW2ZsttDNwCXrkTrq+k/lZiTVR5ciy98dPobW53OhsE32MNqK3w5nAM
RONJKzN9eGRy9DGgG7dqpe/bO0iElXzmlSrNWCoDxlgzIrlxcK+MPLoffDxX4WUgdUQcWcGk+BRs
NqdhllsUFGsjdi0bDYCLLVi3dT9srBuvBaBDvpp1bY4ko/qF7sK8/rnogifse9TO263CWycbit2m
TYZMajVjS3bartt1vh7kB5FDpADj+JY/2DNTq1KSAlROGyli6+j9AHukBlJxo6OQX/8yHta1vSk0
wJIY4tn6CLU9zTUPq4gZDYdD+oYit5cI82LRl+IAZ5V3ZwWIcZce5lKyMQQleYcwneBjbY9i8PLu
rcLoaCR5cWnlqx6B0D6+1jT+V2eRIXOng1aMhq1Deg76Fk3iKpB4bzOIt7ezq8H+wmlmWQCAollx
XwqY1JeqKuUXW69DWhsBROwDmNkLUnYBQhi8vjfs0KMizmQYxU2Ww+KXJq7OtZENTkuk88SeSiXd
W2QKBgtFmE770gqdjbe3gCFzUJ83zJilFudfjfp2KY8uQ4lo1jq/MUEwncjjv9oDBu8Fq+Jlt7B7
VO//c9DDSu41AUMMck9BRB1Rl5HgUoZ29j+3HGRsIRZWV/TaeYO3mn+hxUDy66BtfMkf0OQEMkXs
ZHAlDXDqurEvvUf+9pS3LwPgRv75EyAJF7d0QGqzVrvV6rvSKPCZ/a5Ez7IyeNooOgTu3Ydv4NP4
3bRzAzNGQgowmbHE8R59Mnsj9uP30jOO044+FA/prj4dJPhIohVAhUpRfkj+L1pwf/yCNYO/+QUE
5g6KoeMXGF3pziqc7AzFHRPRNUv0FPT772/G6WK1bvQMgatp4/dE7dNA17TV4jX24A4QkLL7tWjU
BE1EO485AR9YlRy1atxqFp31AsT4Xdi++SmRXc+xAX2KiwzuM/OhGR2mXrUSKcAdhokTGMau4ss7
RdRAIhqYg6rIVMeFVriQkdbw9ZGF5nBUJEWEVNspIby9/vyk6I9TDElGLjNDtXHBRjKmN1M/E495
deKCBJn5NHOllyW9ih4g7m8gjdiqqssa4SX/hqyD+XpaaRd1Qq10lowPpZn9uk/A9MKlpLfAscyS
YHvX3l/Wz0G5ENZLXZnnboYKoH22S80bjZ+JKWqh/4dM53MU7pJFZdkc0wIJW2osXmkV4O+qeO1Q
UKd7V+c3vTk1pHexLqLPeT9T/ByYO1FhZy0PhhLl4Cquwp/MbU7FqwVElMIcGGhfRUgsGpAL09aO
l1inOkiZIGbX7Xe5EJws9wP0c0ZcgCZJMqdQzMkv83zJpr2OSm2ffwyJ6MYiCgzuwJQlDX01bC20
tCeiMa/J3+ssFyQ8/4Bsn7PhrkVRWfWkMzIJHFYlQCcENN525vPiopvkMTrGB9Eeu9fJCcj+HJA7
KBtNzcZcsrB8o3FUSrIvyIjmjto15fSMTnbXyjOX0iMKQK4Ul7vt3XY/C/nv6Hw/ewz6Um/MCEcD
JboGEdLmul83nQ+9pCPRRDeMfyiVfo7H1XTqkUmdhf2MLCQKRwhuMJfQHR19mD1D/bZB9n/Q3Nw3
v6QfaTiHEa6mDr3kYY+OSEg+Cbaj8PdwaLPE86LH0K67aPVp6ctQ6s+NIaNmzeqgSS+y3PhZnbpN
2fkMHeiTDJHn+Fqw1GnVj6LcSRlSKHKVksRl+aEwdgZ9yosPmp/QNimKTQEeGxxoETYQPRtq1CQe
et/8hQ8VoP/iafli4x0a5PYCaiwwTPDR13ndDhPB3jM41FoJWk2xoMkES1Sjn7RVw2US3XB/Wxv8
/Yr7GRwcVDWEqmYr2/ml80Zf8SBTuW/wTEsfM/TtSWER0OcuMPFWK8JI0S7gIExJpJpWaw9NT+Vz
rQ3eSPGEUtnnMstdM0sFm050+vC6PlYOClccGdgFcImN3rN5cbMhd2q7QEcWdL/0p27J/C63RBEk
miiHbjMeKjKa5KtoZrtHCXXaG8cySJ+7XeMV+9nD4OOleM7DRVTVFAGrweGcbLeRpUhAGnmkfl1p
rjTOSE2R0ZgJFJZQ/SOyh7dwl0mmm6nJFx2PjKouuvmtw2zEGN84P5Z5r8ujBvES8jzZCWw6n9vh
Yre10/ey09nPsyx525tH9Ln5/vnOyqDAauFMSffwT4WjyWr61u/lnUg5T7BN+Tb6voC+cVwDIOre
ulip6ifZ/LVURMOIUNPkgAhvDHqT9NioFfuuJdRNpm8AQqjvxyHUhT2WoWZkPuVW5apFiedhw6mN
MK4fWVpBJc4MZp1RKPPZ6C+s9yRCQ3VyHqbGhC+1knhNHNZq9iT4CII8yOQgbO7bJGYQzrp0swk3
5OtsvhA7PtXkZM2RHym/Ihr7fU+cFHz9pPQgW4vEWvi+L/pEHMaZJCeQWsTWh7SfJ/uryiNJnQI9
wuyhRI9N7ibPolK7aEwO3rKIFZI+4XPlHXyM2JnYCQzIRfy7fyi0/xe+TS5BU6xojKwS14XVLUh1
Tdg0Ja8NrCuczgzpYe21kdFA5sZoOgvgAQ4vbOqpZ0mocK0KYI5vBQdBvG4gEYnsPpf8OXkk8Lju
RjmIR7gmyI1rFZObQqIq6nUnUz+MrvdlmHvCyBnIpHq6CgETiETn6Gez1cusoGwcmd+hHXXttJPR
fYtr8AGkxEtyUXwIkmmTQ8m61yQl75FML1bnzDCX19PXRH1aetEe/oeHn/9+Lb5vXMrklQfWwkDm
NHh4X/PR8JVCAXxwV+mD8nE6jbtCQLi+x3y7TXb5LvG8MQrQaQbtUtARHY1FDL2WFHaM0B+ewP+u
K6/WLeagNLw+87H6RLN5DpvlWCrfxlTa92begC7xQavYJ1n9LsCINdv72+Gg6aDpKtAysXll9GUC
ryomAOqmHkNppAhk1C7y+i23zlJhnxoEBAWZrZwfO/PrNJJw+wfcTfBuxuc2KmsUuyZEyS+13Dpj
AputNHKtLkI5B5T/BMqldhxsD3kXFm+G5Dat0Y3QqLJVHMv5eepjh8yiK+9d9LkZgcs5aGZnUt8a
9Npo7435bKAYp+eCsrFoFty2UVipEzXTcjCde7dFkz4IgIJvczdx+JwGf1OqZck0CxvTsNhhSuwg
636ow7vS5K6c/5JnYwc9FkGJXzQkd1mCEfNU0QjfhkT9vof0baWmXloVIdGeB+3Ryq9KJwtuRPeT
lZt5rnvkpp7WttW8DAXOybTdk7g5pGiBG1D4H3H37PQE3lmtR1PzsIjkowTBz99uqtlMoSaUQzdk
hNd0fJmgy1NoX5aq86ryAwT17cBX1yRlY7PzdxpwN1KWSIgZcoofFOSjsbO2D7XXaZ97qAixkwS/
veiZPZhfu9K3D50LYwix8qPod3AZgabWBmlqFAD+Y8sSuyCtS6Afl87s1YfswgQgLNgrBgcyRpfB
5zNDVM0gIaZQQQTxULC0oiE4UEGRq55YBBwti3q3DOcajsLO2KMePUCA166eOvvcqR8zQUc//C+M
vnJhihGQ0fRK+VCBAZ4mTjJND20yO5ICbgHu1xWRXNn4lhayKBJEP5dDqGQklVEwMAC7ykyCsdMg
bGm1uBt0ZVgtFmicIIVL/bNc6/GpImXvSXP23g7Nz8qGOnk+427axUEzFWhQGeFnUXXtY0LQtkJy
6lC5fNBXdUuDdKOr1rGAKinAV/5ihf70rBvXxdZhkdkN5zyGuqAlkv0VYBF/b7KJMScUPRN4rrLC
IS/cfnyHtIXLBgWtp78s+q4i69+OIwEi8PemXiktaBgPyJV7GxrgMTJHEkyJ6XRQ3KJQopd7utse
8l4zpWJ8wh9/hSKTXrG+NOk1es1xW6sOGVLHIzhmSjgH1gGtw3BXzV9lUXFH8BX568nS4SoEs25I
70zg4RqP8IdyIlvUBC9aUR5r4JfbZxkOMV15Z3TwGwOUiTZz5nT2KunbqPjbyymaFYc1kHAkI0ux
mnq9+CTuXV3t3BwmftvDiIKTwxumKpB2j5f8ooDQXbXfZOjilYPuUum1nb/akIpljcgN6n4CfRMp
HGpUcWTZVjHnl8n40SwvPdXdGL3s5XxN9eZYJV+NqA7mPvdnFc7oCvMXiKsMqR3mQy1gRa7z2zjK
+FtDUTGNLik+awm1Pak03AE1KzrJh2F+VXVBInS/Yv05cf7m0NdK05WLnF/KqX0oMyso5MMc14ey
HLyS5ZDn/R5PUAS2X/tB1D0kWnX+BlFncTX28RpRaO3Jjs3J8s1LtBtWfwhX2lteuo9f/1V0/Y1y
2repLa1BnO6TnbIz98V+fVAUtRj+w9QsUzMVzbDgMfln5iVFWZ7W1oSnocoZfc1rMif2YDf8pjyt
onCQszky2RGpBK1b8O+x8znqejje5HvxIsfNrCPt0tN81w+nWUU2azuGSCftH8LmcyAOe5Ihh+Gd
0WF67amh1NE71YmqMdRKepQIcSSAujRFjqKGiln/33D9c3QOiVB5Kvo0xuKuJhfWUXnQ/eJQPkdY
4BXXB1Dj9tNr82U7dO5XyrTPYTlkaosojs0ew2rDsbV3pmUdSGx7Zfxhxu89fZGVCu3yX2n9KEkw
crbRola3DhvsEGQop2jhMa37C9wNQKBHY1R3sZSxdZbxW6SVhyprBJnbPbYbjr/P38uBmmUlLKsn
HLnpXsF18x3ewNQFQTqNAuoTbw5mz1j14B08+Ytbfu/j+Ofo69/fxKJpNo3e14DU1WSzRJlUCRn0
i0UZ8D/ccf47zm/q1s04xQy3wHnCeZErb5F6imfiG+1eUlCGlx/H+K++iI71YL5tB8P9w/BzVO46
p4O5PbJ1p9VWumNogU+Leq/BsXR7GBGO/G5TuZkdQfFLmdMeoW442Zt+0H1lV7jqXvKhk4zqjqk6
RSDSiBGuKYdeeU00OdWxvQeV7qL6zYTaeQw3PS36YZepS2bl0FrssSwrwfvz/V6uz5j9XZe8ma9i
VYk+dpjv2tmEkn4fFmhsqh6sg3mUj6IHW9FX5GCMaE06xnixvSA7g+zKGNqj5ueNJjhlRcNweBVD
/9ruYUuEW5q2l8ruJIPRwBpTtHj3M8LPoOQAqqu1pFayQoLOX4+7lu0MnhXkXkqcVbaZfFW97nSw
Dijc7kQr+Q+59ufYHNjMcpJJTb4eeF9XX+k8MHZpIFHoDK4+bpqfPnaZU7qi1757zMxbkPvNH7wN
GFmbe5hbrDCTTB68B7JD5lquAsmvcNXfkj1wU/bxGXnUyX5PD6J6vAhleTNhRZVUe4jwcbO39CXV
nO6SPJpeBNcf9J/A1b5DCdRLEV1e7It4mPcvu/9ddN5JWLdZpsY9dktCtB0eIlx9yJ4FCHS/jvo5
BldDstRlUDsF84ODkVMlX0oVpjftMZt3mZQf4ugswb7b7vx8+LClUhTSK45uZDS8d3CtLP8/o1nx
oD9ru2E3Bmy/nCThw7G2bo+tsbjsyS7YpOQoacOz1H4cFrTXgHaDwp1fSuZB7eB4S5RQyqwTOi0C
KQdzR188te6eqZ6FsVwEnXbtQVohFWQ7EuUhzisnhRQbdDD3GnzWJPNHNgZygUY26PWmOImjCfYg
kxYm2uucQ9qM/IADtNrCByuCETw1BUYLgiOZNyruI2yVpFo/Zdt6pfk2NX3IxtRN7CyMrFMdNW4S
p4IjTDQoB36jnmaUEMQovIYeyJJ7/RKkxkcfz37Wmscu+pnDDn07aEVjckC4tBDtYiUyn0W5JsUp
iSB5OsJU4wlCYYAGFD0jEmwPKUqJNQ4A1Sg2ZqgqYJ6Zdi7mH6b+YptoDKuPrPg2NlA3tkqvLO2d
1oj8H9cl3ApcLtVqUviJ9Pl6aAJjIRxzsPVTr1yhuCa4m4rA7m/+xEZOrY7ihNFD9jY8dC94Ww1s
6FwTx3Aht4HKauHJRxHICnCOb17s9GrR+gSHS9H8gLJX2EWSIEoFR7TOodwM46eyLrCE6qA5LJlD
CZ1bVi+qyAsCk7csTma5GtT1ui0BVtTme4VezMUwfhRDsRtw5c4kCBHZpSD/uN+MYxk6mp90y8ad
9M9cnJmpzWwJt15DqlxbhRgvUUqI4KOPV0tf5eSpH8pzVbQw8Sn2RckuXf4dfpVOK0UQe6wdtTm0
8AQwyNv2prm76je/i1v1BA9WLEsa6ZLnkZuUE/zGFKeyX7ZHubs9bkbhstnShAwfpRhlgK1VKTOH
RJAhLb8tcA7ZHul+1/jNUNwRItlm2it1iaGC5Ny/MR8WjxctiN1lF7uptz4FNA9oZiYXxU8P0fF/
MZ+6BwY3P2Fd85uEiKbx0IwSky7VjNoGqtRKDctJRPWYfFEgUyXPexkPoT09aMu3WrMFS3D/xnIz
/vo1bsafY9Ss0gTjM795q18yVFmov/YLsJfhjbrwYURfxPayC+Obw3t9WSVYYyw7fLh/aXvNqfem
m3vjU3+SntaGs+YB/dUDBBnDZrc9tii4ONiPJUXTI9zvL0v8hE5kp9Inr5deFDR9bg90T2QXlmKf
m5hH+aiITGL2uKycqjNDGTJIwqJycLlGCcJ5Qq6dH3toqIXI7x13mMPhVIOvLx3VRyMVOq3eT7w/
fw5fOZQY5Nt6hjXXw/FNel7VCtgpQXU2BCcEffr27BQPatCu1JDlBJFxb3s9BNjBFw8VigcepmB8
Tf2ZJ6HdHDv76/YQ9y81N3Pk8MmU8JZXG/i4q/8WWlxVN3aVY+T9mHD1Ht7S3aoDKPLbvn/I3ozK
41Uz91rf45Ad3SXoAutr9qtFT8dyhIK/xJzWZ/vy0f6ZCclud4/Zm4E59NI6Ke5hPQzoMCtHYU+z
Kcof7qbzNyNw4GRMBDWTdQQ9BEcL7dh9UJ5VyDn8D8rM6zL9LSu6GYsDoqXTiqElnYTLkeEyaD5B
fkdvwP7F0WcyTy7fmP3DrEqnZr1ToeJPoTW4HUB3j/ubn8DhkmnAzQyUX/Sg4F0G8qstgWifcc3l
wsmXn3U+eBQ8pu0x75cpbwblEKnVO1LkBQbtflQ+eSxfLNSIfPYKgMh8EN1PnQ/l5PPsTW73Nj8Y
LsjQYQ7WvWiHisKJA6xebkg9S4hjRY0dNtXuUqmCBRYhPy9jkJs16JkFxlBDyLA+klCD/0qJ+mYS
IsECM6t4MVzUooW3RQH88ApUeMGkU9ojqaDLziIHVQ4KUaP2+qE2ApjXKUilKoayzSxdLHMJZkne
MwbldEQRGm2lpYCFneB+KEpfCIc8OjFyGWnDWkBSvrYe3i66YPLIofmABe736Eq8PrBmpzwn712Y
htP/cAsXbBnCYZBl20XN6la6yP3rqntXlZJDi4Ops//H3pcs124j2/5Khef0JUCAJG5c14DNbtRL
Rz7dhKHTsSfYg8TXv0XZZW3Tuzarmb7wyKEjJQFkJhLZrLXXeetF4KcT9WYD3dkB+jebWaNMMaHs
GqzMBqb9ov0CJpbj6sq8HJZx2To3wgV35ZQGhxSppbHDGjMa5fQlHWt/QE+iyeWGH9gKxF6Rs08C
sUSnjhXlWNNvUDpVYAGIFC2BzTGvUV9bRgu6q2ajIcVarsRLSrvyPpUNwt0ZkyGIgKtndKPIzmuu
mj0G0MHDdb20JBZ3DWoPXbAMbJe76pYH9n4+ALjTc/Z0Z+/YdQPAnE0IkvOp5ZMzXrmjDuTcNUBt
oVlXMXhRb10AjoxhoT2KTiC1OTW74SDWuAVj10ejXeL6aZMvBNwOk3s9iC0Yl/PqBIQfx6XEcdbZ
z0bURuUMBBfM+KXROwmM9S5+b8TvL2vteU/+h5h1jnOaNJNCQIyDqQYJSL8o3wq1zm/Xm4jVE7UU
1azjCU9Uh2CSTt0A69dPrORGpe9K9lCDj4kk8/uY38rmPs8HdAekO+QEgi7ecILnEznO25esgr5e
9fUwYMb1HolVL+cfWufbZLLimORAtZ0B41fHOyKvOuBf14RuRUjnnf6b9JULJipJ28pG7wgGJ28S
gML52rIB9/lFR3eOkaGBFZieg/YWWjpKI8+QoBZLbgE08illQP7skOTP2INM+w3L3vqwlWNmZulY
TYEPm8AJjm2YOtSfIlAWNziE/jmLssfLSrcER3/xJK4gDneYRd3XdO2J/yJZTeyEMVztAFu3Gn2g
BZjXzShgZrtn6eZQy9k74ETeynNRSgs0idH4oQUk62zHTy6gCjqReD19dPv3ioNbyOiuuqR9vrzQ
s0Z8InjlmBxSDfEIlJ57Rp6bAbCt3Tui5d7RGza2saHr5F3s4P04RJBToLVlHDHRPoL8uxp3A/mg
9NPlRZ1/H76tap2zq7KBZY2AtBGs0YG2fHaVHua76j5+NAD27fWgR0HQrW7yr9r22s9pwIPLn3DW
pZx8wcqQmYrbUZtQIBMQOBba0hfE4dTZotfiZx81J3JWJitbaiY4P2TXrB8VOKcr9/swU1/oh356
pIa8S128PLIrbv0Kkl3cygArAu1Y7j5XFbkDoMleii6IyqdW3hPnlhk8qDO6axg6BYA2mIzf2+yz
jJ4IMd/Puvc6CxVRAaw3MoL89aZFdK3YS1HsBmOpGri+IxMfZNqBM4xBYqsHarrfE7sGYtrEr91R
P1hTrf3KkkdbfypNsru871t6tvIUs4mXOWux7z2Q74z4U60xtz9WV1rHoTTExjjj+TjnZPsXNTjx
EwwUwZgRgd0Wgz/7dgWmWszbHcDbjCb74kX8oAHel4m3FcqddYgnchezPpGrGnPUmbl4akmvmZTH
tHskaRu4OA/HFb4ks3d5Y7cUetn4E4lTUeqZLQZsRMMevdRhNsQ7CZaHy2KW8/mL48X9SoiD/+ga
G3yquNnQScUPJpCqLfW+aLegaM4u5ETC2jKNHCV+fPxDqUGBop+65LORfb28irMPiRMZK6u0lcMj
xSLELPpB9F1gMRIqyzN7y6fA2FbAiWEbkwtby1opvluqVsQWlqWdHyZqBxb5bKRsw6udta6Tda3U
nUS6G4vaWPqxR9h9DfZx7gO722tc98aaxg1jPj/reSJvpeZlkrnVZC/y6uGW1Tfo2f4aGe5LJb9O
ozo4Q+lleKcJjGW5lflFzw0AyustAqqzxnbyFSvVB4EjA90fTpMl0YukbsBAzWjgskTd7cpNB8/E
xPl/p0CreCACWw0r4iR+iO3SBwTOoaHHFuVdIxFg/gHhRNE9WOLpstDz1+bJQlfBwMzScp5Aefwg
ks5ncRn0mPn0kCrapY2NFoeXCD1l8wR6IzAWWea0b6V569QgYIjprmvHIsh554Gr4SDLmwbUKCkY
0y9/44ZlvXYPnbgh3lWxUwEn9X6sAQcrcq/o3F/T9KEn1rHt3meRQNObc7gs9JxtgQvQ4i4XaAF+
zXqdCHVsZs5uBPrzLFGh3SISbFB3JJskj4tbWDu/Uzkrddd5ZZoUjFwPS8OB4XV+9W46LLQv8lhd
pYm3BWy0ta6VYg+JEwG7JI8fSGaC2DHFnE4VRLTf8Brnzux0WStlHnLLSOYZYnpMqAr+Aso+r4mv
hwoDQSAMmLXyh3Er3bu1tpUu17ElpWgbBvC08mqM7DAe9ZHLasNF0XMB2Mni1s/TBOxPpaaQo66c
e3lnv5CduHe+Jt8KPFEe4iuB6tMEmkf3kBxeg4FgK2e/sdJ1I07eEyamoWb3gAJ2UnZtqTQo+mhj
oVtSVtfmOHM1dwBruifWD7vMv1dj/KGrig1VOZtAPt3O1c1p1kaCodqK3Tclfeqs+SDi7jDJqgvz
Ub+LyQD/Ph4R1P5A7PoyGz+GEUO1wPMYF7RyzGEFde3cTFQejS7aTRFY+wzgXqIIjY6+ahdl3T3P
QF+qt4r4567G0w9f3b9T3bsFd3EKrlF7TXFLEH+2WtzRrEI/T71xGstfu+Ap1t00fJgmc5Qttiky
j1qloTO/XPZ5Z0dsTxe0ckadIW3FJRbE9sUDCspF0AdkFx/qnfQNn75rUvS4TSGG2WqMX29hoJ29
+k/Fr3xTUVHgH1bwhcDPkR4N9WFBmdOAN2I7JM02608bTmrdQkM0m4s4xY7mhf2d2PlugV+bm8NA
Q6UBZ9N+S/jGWObWIa5c1NwrN41iXCuD+Tnqu9Dq5v9OTdavbiUbge5kGG2akcRrLH4Xu3V4WVE2
HMP6rZ02uT3rfGGR5mYAqOVAsR8mWtMvS1m07YLCr3tkuOFMeVuD27uNuh0KW0Blu04bQCqycSPC
OMdgQk40b90no5Wyc5lC8ZE8aD0A0gNV1E9DJOCkN390P6LyivrD5eVteA+28h52L+UUTzgoe9S3
qfyAg7sr4EjwXja27osNtVsPp6fzJAsg27L7OVZXOaC+aYOxtMvr2ZKxch6p7NxZWNhD4oAuDXSE
TV5uiDg7d3t6TisPESWGO1vLni3IkCMaG0FcBCpMwsN+fgeCQ8PbdT6gvoWfIHtWgB02YBlAl68V
73/rx9gqOm6ZwjrQSWRUAwUZXrlGqTzS8Bop8Ai2hu+2xKz8huEmU2pxLDxGX9Q4RteASvgV3ACX
j/Cf2IHlAL7A5kBxXl3FIIOjVWNBDNvTGV0tySdsZ7BQH4I+KfIygIxslRQ2Za7sgLDWYpmGTADe
Yv4+5KlngW9xoTOeftCdU4VL7e/yQs/RvMDg3xa67PdJeB+XTtSR5TIV7xYovR4IwmiaCuLrMcWy
wfAjjTB9Gkf/H+sXdzZuInxMBI8Q73P7W+znQeVv6dPmdqzMyAIQaDz1+DJcDpbfpa9YKK8ngOpA
5EUe6GS2i1Xnr8K3/VgZljSBzcuN10MoXyjfDfVCY1sFFPMf7GjtWXec+499boMvMdBgQfapZwRk
I7d2XsvfvmJlTGM7grVNpIAwZzSwaxEqhubvqAgvn/7ZFN7p6a+sqSN9rbLmdY8LwPbyUCMFv8Qb
9jKllP/K9aHqPMsN2v0WevXZcs+bbLbm3KvpkHRWC9nmVfu8IAT2Ht8be/s63m0NK/yTgOof+8nW
mTWrTKIyHyCL7eMpwOsk8eV+0SVuHhM0E20jEpy/BN4krp4Mk641bxe7ctw+7Cvh82njYb65qJWP
asXC0KReF6XbINVeFcSh8Cef5wfuy92/QHB2PhJ5W9XKRbmtNSqZQWQXwrujoPEM/Lz7OCRPaO/x
E+2ln9hhe9hkwxcwc+WlqNYpcJchFyBYN/aVumv8BPMtNhj8QHVZ+5W/GYNfdgSYK/uzY3TqBKWv
xRGYe3pV2p61s9FMWoMrI+jDMZzBLN/ukXEDJe22G9rSnpUXKtKiA/AX1luM6KdhSEyQjfh7U3tW
LoZ0rKobG+ubdvXoDQDpREd5io5y0u0Wj74NEHi2Z+jU4lfeRjDDJU7ZIUQIVUgLj/Ow6UEFGAU5
jjJ9Tp5aeye/Ae4BFrnb6pC47FPZOntW8K6I7RF7akxGoEaxo1h03fzYcKmL1f01WP/DRF7d3smF
OjS2rhiqMHA1mIuqR7/+VgW/k+SJo2V75iYLyIa2vDZgnIjsulxGjYOjnJFnFxyIXO82FrW1dytX
4wDag5Y1FtWF4NSYAnS29fpdGco98g6AqrsB1+90+y9Y4eImL+3myuEMI0vaVkMwCNJujCRk4XSo
DqDXkx5gFreZp8/ir53o6OuNebKXlujztExf73+BOKzxZxCHYsnCc+41MgDD3g0m089676v2dRjj
RTQWH5ZOym23dzYnffoxKx9kp/Gks8XDo3MGk8vBtGPmUVUYa19uL7ih4an7hhRb4bVopllsdjMo
3VLnlScyAR02z+jexCwzx9obuIk4XFygE93Frw1+myIXz3PpzFeeySirOFagi8GZQ9nip/Ku/cZ+
gG1m8VC5jyJuBAwvP+k89FMl4VZIfP6y4XAQlLkO+yu5ssibIl8Ck+w4WTcY5LwfUTQHtXzytJBs
7Ib7/9Dhn8hcrXkyuoaqCgSp7jRggH/AHOn7yzZ81kmcSFg5XxlzXcUtnK/m9ICWmqDkG65v0ca/
nNsfEv5CoiyBmp+iXXDJHXA5+hh680nbXUdPlxdy1hediFmS0icWCsCpvKmKZavMyTcBPFhocHwf
LgvZUAJuruK3Xqc9nxgIj3rhoXsM7yLM1gYp5g0Rd4BbLtljPCff5B44b/Inq1t52ri33S5aIvIW
3XnGV1xRCwRkv7jZ7K498L0GmxRIzW/ATIzuWgwRXl741u6uHG7EHTK51kL0RN8n+b0j7+gWjMSW
iOXnJwfYiJQaiY4sHOBtkz+IuA+GQu8ur+Oyuv+Fm8QpmDQLuuwja8Oibf3e3ICM2lL3lWeMKWab
2sSw7qO+BMrVba90aOYvdbYFp761lJVvwDQhZQmHXc1dkntoSpuczSassx3I6NH83en9hWrEHsu8
5UuE3YWq/mZ8TfwlxM79qvBK4U1hdviEqWqDe5aP0iZS3uN+aV+/fGgbmrEO0WzM91KZwrTbtPYT
QBeDdGwXN+/+OykrBzJokcSuAxVPm/dDku07swm03XqXpWx5kHVUVnBgz/eLJbM9/2iGoLb4xDBD
Io9QE4QLxa//Wcbk7QxfQ/4TwxqzacjEAEVRfi89G/Qw4PtbcABS6mV3yVP+0O83O7jPBggnQlcO
QxuOVVYVhHYhHxqvBeRIsqvDyr62WahSsLT0+y2cjA2LWAdpg8VROpgg02Xi6LB8V6SPG6e3Yd2v
E0onezmJuuFOBxHjbtq1o1eWgTIWPPXXVm64RbG3k2CJ+7Z2dGtxK7/CzIZ0bgPJiQIi9AiSvazd
WN2Wna08yjAbdGKLCEKta5OhHz1GB6S70ZWz5VNeq2wne2i1fOrJb/qowvgaxWF3r1y/ADwRhkUW
BiNz8DPk0J7N3QgOb6TSlkzi1pW2bNiFuOT1yj35jKEgHS8q3DeNHQdov8Sjb/DHOPJUATrbWW7c
POer4m8W8frzE3lJkf+e+gFamURZ1mdh48efXcPrvzjLA9sfH92d84P78wEDSVjw41aZY8v5vB7N
yTfUZHZalNXgClqP7BIwLTx3fhwu0XOHtHzogIxjM5l8Xq0cDpYbm1DXXl3sKs9kq4faxQXFD7Pa
Rxnfz9lWP/TZxAzmMf8hZbHck6VVSTahTw5+de7KsMpfgMQELAegtYcOcxHVygDIYFvO/LwOvQld
GWXdpnFsLqmLBKQ2yJVUEl2gNJBP3T7HwJPNqiO9t1Gf//RbNnxLh89nak9WvTLZ2c0a3sQOlBir
Fr16YmbkN83CfkxU0JVVUA/C1+Bgz6w0RArCLwywfdAnVCfvR16Gl/3ja/X0r0b1tiGr58QY224J
qnf3nrlDGA+2HbiOtsDw6cZXXMtpnxYT9XWKvq0BvVVelJoj2EDVO8vltcf7SPlGm7zL1XCsMFOr
Bh7kHUordu4LB3ytdPiQVG6AauTzPBUqmBPyNWk6T4F1zHWZtROim71CxEfHTMfHQrnJzqH9nnbT
C0naz7XeR1GzNEw8ORX1iEU3duCssgtuoX3RscAuvQrUwalbEHvpi0qEAOnLFenkPhPvL2/z+ST5
iZTV7Rq1TZorFwyq2cgDhxeharTfo4coHc2902jPyhyvLgtftyQUydcN8eda8zEG8A9bW88aK9eY
xIgWa1TpH3Wvj0Yh0drb5mFh1l4Um14u3ZvEQD6E/ScVkBPJ6yBNoRN2lDC4wkB2ozWOpo12bbDI
XF7hhjNZwxJyJ2tBWAgxzKl9qQASL1SAKeB9ar53qpu8+WTUmwmO8zf8266uVIcoWXSiQQBqvZt2
Lvh7wPH2OqHFLN9EXnl7aPJ86vVkO1d6lMpMqwmFpHve3JqZfZOBoYt8RJ45IMr4QsSXuANqVZqA
vzc9AhnWSyTi/+Z9PhS7bLh1TXVgjG7M3PyTx+7bRqwujGqijrYVvgoB6w1CVjALgFMQlWtQChi4
rJIXsRchx2B9GfDmXxn5Xp7xF9yYs7pMmqoVCuM17D7q4nBCPiljt23/0TKeuxjeDBh9pZt6JQDz
rXjy6DRsBAtbqrC6V7Q1UbdeQqQOONpen11pJbeMeGuNq6sjN1UORtjl7IFLVnyrd9FxaSYaX6qr
7WBra0Gre6Ez49qCduOeAtp03T25xSZm7GL6F85sPXo8lFVmVwX2jKeoTWvjSpvkXqZR6EYHjAYH
3VQisEyPKUARpCYvlz3GohGXpK8ckzOSAQxqEtw3vPNFxtCEe13G9cGYNvILGzu5nkIeK53EjYRq
FrMOinoKbLllf1s7uXJEY5OZzhTBvXehAYBD4WmBB9yAHJdredZTtOssn4AeMXuUO3VT3LHddh34
n7wS/nAC68FjYOfY0jShnmik2meoqjcKZtj0t6yLDrS5Httrg8p7y/4E+ML7lrd+1bxv694XL+j+
BDAD0Ncy1+8scD/NJdj5pl+jnB4un/r5ctmbA10PKtv2YCoavdYFrJ3ap8DxbMMYFERLR1Tkxx8u
y9s6/JVf0hXYtKoam+KSR8quGpTlLwvYCijXU8okVrxJigotBr64L++6DgAiSw3e9ox9c0N88X27
z3Ajil7TpccGBqQsDKfdd3MDOPpPdhmFHDmlCZyjcyODjSWeNdW34GmdDwHU+jw24KRBBsb5aI1X
wMu1DtN16Vt7+2M9H6s74wra5NtbtdWzdnUieDndkyeKk0RUCcmsV37KpZd9uu6v6K4K452xcYGc
N58TWas7NK6kzJ0ETcNjf1UY1zUHxBCtMaFQeI5AjbVuAIGOHhbzWJWPIn5SxYOyjIPdP+qqCfXw
6zTeDJhHTJPPGfmI2YqNOPnsmZ9830qTp3S2W3fRswIg11Eb+QBN8wvMnfM7p92C+ToL4eKcSFvd
p+lkZa1MEZW3X3XhVwAVoGGBshF9KEQgHB+AgOGSYyi/TNV/EkqeiF5fszqOIr2E6ibmLdOrGFD3
/wrC9ZZSry7YSTtpzBW6CyONN198Z8Quxk+uyvnpsvVsnNs6a0L5PM7RTKDDZgLwrmgvQLCnJuW1
wtobzma69OxT42371lmTOB7yRs0UVQFa+nUqwrEyduB+2FsKRe30u6u+VHjvkFZtuImzrvZE8BI+
nRhrNqfCpg0UVJrsShWYHvv3ceAIEurC5ECmFsALMNf0EtwQcWEYcrpF/1Hn2Y/WTu8WdkZxnT8u
BaXypvuYM58lnvlhK5/4FzAlAtZuyHYBRmiZgrKVxuQdqa0cHAK3ypfv+2dgMGD693b6slQ1h2B4
dn4Ah+ffL2m+inVM22QOtamzPlAqYzl3uTXegsTDywseklIcX3X0f75O/xt/lw+/hV3d3/8P//9V
1jOSLEm/+t+/36ZfW9nJH/3/Lb/2xz/78y/9/b7+Xr3r2+/f+9uXev0v//SL+Pu/yw9e+pc//U9Y
9Wk/Pw7f2/npezcU/asQfOnyL//VH/7t++tfeZ7r77/89FUOVb/8tTiV1U+//+j47Zef6EIH+D+n
f//3H969lPi9zy/llxSB629/649f+P7S9b/8ZFk/O6ZgQlhcEMvE3NZPf1Pfl59Q+rNpmoybwEaj
DtIWsIVKtn3yy0+G+zN1mLDwc9MyOYb/4b86Obz+jLg/m44NxTUpQfbFBt3NPz7tT4f0dmh/q4YS
WAdV3/3yE5Ijf4qhoYoW54xbtkNRcLKIs/iCE5PrgU40GGzIQZQ7su6QgPYcQ9SJ0lblkcTlOvYc
2zC/ETpKZvoDQae7FbgVodEVpiLj5kqUpjkRP40dGjd+W8ZlcteXdsH8qs0jTMWJyO2KYHTQOPYj
FSWvQR/TCXloy2yeD6PKohoTfCmF7TkNQvi+piVBu47lJCGxEgzedK4s8KaIixJup7SZLRpfWcyY
grgWZntdjWaS7cwIH516bSVF+a4rqk58qWki8cfttgRMfifG6hbIFqnhVWAN/TANFh2DeTCN6oj0
hhx37RCV8Y4CMks9Kl466CsbFAYwgFgzpUHtZmbvUcNFluta122GW3zG5DuGgaJZl+1j5Ix43nlu
Jeym2ueFWtiBAPzksn4nkF6LCjC9OPwLOtyoOrR52RR3FQfCWghMuzoKJ9vp8OzXLfgKCNqhtTeZ
ZmLex03eogeUAsRQ0KwH0HrMogSjn1HRBJwK61Y1WeEeGl037XXkyOFzZtr2o2ZV5fhG1ifWESgA
gLysqzF3vTLO808ATZZkR4bWLO/sRln6psMbJ72iXZo7NyzlRBySrHbbKzC2U8tXupSfHHBvg1RZ
TlmnPIxia6ARVRLUFfXsar8ZwYnkt3NRWAdHkhQgfMSqGn+yWwIo0cEclAJOn2N+mlFZ7wIZk9I5
dnNmxo92UrvAqyaYJrqqZJklv85uHYEx2i515FstGG0x4j+DZGHXGyyufYKZQX0XD716r6x05L4m
A5r7GYns8muUgt8okKU5dn5B3QwQuIxWbVgnGKo4CKOsLd/JRcyesasYRelby0ZpVakhuyI1q/o7
THAO3W0rUFn2y9wQ3x3XBvZcVs0lMiN5UTuebAunPnKrzqewdNJ+OrpDJiuofQVmCDAc6BQNC3bV
lwFJWC1vAdTl9Fd5wgsKjAIQWAJOVNEpCzOgzV9L26iQMxf8SQ4qIYAsJ5SGcRoXYO2yq4V20qym
4Uh4AsPopyyLd4ktKKJKVY4TWBRGHTsZrNboAWoazSIKRzD8oanQ6Wb+a+XMsX5wDPT9hbMopvmI
d1qBhspIITEglCLtRxrReN7LEWUTX9sT6Km6hNjGLolkMu3rFGziAYhHkfRU3LCoz6bSDfM5U9ZR
tL2NtExbYuy/A/OBE7S0nK2DkZnCUb4dN3X7pcmpAl6jU5ChuRt1WvHx1hAKwadwS7TNJjmZekDs
u2AwSIQarXkPXImheeCwCYBZ8tYSILCWuXxwYpGiQafoyTQDoTVPbP0hsx1rAu1lVvRfkjSGplaA
0q+BNW3UXRhjuSxgCQP724C5aepPPT4N30wyfTVh+7p7EpUZZo3H2OpcP3c51YA1sKXyuTsDd1Cj
v2+8dWNijLuYZz3azVWXDqHq8T+72JjL0iP2RLvDzAXys5bk9HuP14/pDbUq4j1pdYLOJT1HY3Ir
jH4w/aaUhgH24A6Zttg1o+pzAbDWKPay3BzrPe/YAGIjV8k5JKQzv5RDgi4YmU6g4cHYDPlm9olR
3DpDXZX3uZPNeUhyW2e+CZKrAuRSQ5E2GJwgfdYH7dROX1xT2sPzVAAdOmCAP80Am5nUo3lwBS/v
mcJ7pSOZg5EjEKxm4dzyqrzGYL9+1I49wx804jCLMknDTEY4YpLwvZVkpmfXBp1DwMuCeLE0y2q4
Bzt615Wf0q6rFxZ4NjdBJPCnnpqxAkdxFwngUhNFNTTWzmIniHkyPecqsUyvkVRPO1omIzofrITy
bqdhHp/GbDBsb8KVl/kWxrCdgBu1NA9EC45etDHLwbJe8iF9SkQ8f8+7iAPDwcyc1OPoM7NQvKil
46O3cEICP58y+cAczXog3eSuiRdikppslypS1rcDL1z3IU9YixFvFreLqzc05g5nBcSyqm3m4tDw
WTeYr5F5+i3JW7TqJK2jHpyMTImvyqx8zwWbPhe8xVQsiQcurlvXHNn1RMpJ3xjgyHmWTWkjAY35
F32cldMXe3fmpgOEIU1pMDWUyOsOd+q7ttRW5DFR5nUQGcCRRBercqOrxqodFPl7O7GCfKILj4NR
AZNgzvAOCngvYg9uwUWV1dHz5zgvmnvMuMBd9GYd6SNrFZR5imrsbD7hmDygEbnj0RytGleKCU65
oE+iNA5B72dZoVPWzU3RmYV1i7t+SjzptrWFGjnj7Z12VcQejLkzO9RULavUgK+ba3Fl05mwIJsn
u9wB3qccbgcqOvuYGh0CU6Vk697igFqAMPcNUR97XI7fRR4V5IiZu3TwdWKX001pm4MFYOaxz/zR
tqGuDXKPeUBM0YNnD7fQg5PIjvtKYWC3qQGh5DEu0/ZLN2nKQpqXaF6v3Pq2TvK6v5OZSpUvIgB/
PkPXp/kQRW7TB9EghxTYEi6dcYvwmYVGg6O5VbE1N4AoKoQG0P3Q00Np8b69Nfhcog0dbmH2Jky2
uWGUk5Qdm0YLULGQuqThyGUfeaYbS/TMmigZBck05+SgtYidXTpWIG3pDUqlH7tgbrthRg/nUVRV
/XFCbB8FWtd8fjHmOpsAxM86RGtMNPxgDSyJ9wxJHdC7or+bfRsKOTpf+jnqrOs8R/YltDkBvj1L
G6AallbjjrE3V4I6QcWoBdSeUWQhzDyHh2YjPscSbMw8Vkxd8ZzjZCdgJ1ulHDjoLUzcOd0OHz+W
dRJgxELhTm2czhhu8mLsvuf5HBl3RpFNSMuh9wB1x7lIli6UBkEvUlvA5xzf1UmcG0Gb1Yn+ELUm
r7VnFwmI4gHpoDHV46rSzj0X/wB1t3kc4hyBJm7L/TAPuHBJ04D00ZYslfYTaVkDFmpgWNFwiquM
vQc2hN15qBcX7Ne4S1gfJo3Tfotaq+12ZWRImnoIU4wvMYmtjyWu8mw3yJwSr0jrxES2Zmid6067
XXJoRreIHnI1ju3d3DGcoBdZ1vyBu7nqPpaM9eVuTuaaAuPHgCtxUiCsOEU0NDvFlquoradJPc+p
TjIfc/Jd825O1Sh/JLGlgM3U6GH4/28yPPpen1hLEfyfv8l+jV+qb39+ky2/8PubjC8vL4rbD49w
Jmzz7U0mfgZPGaOC4IkFv7E8339/k7GfqcVMpAws5A2E6Sw15j+eZD8zl1pECDzuF5w2jB7/G08y
/gqU8FbWwJPMQfefySl1iQk9EqvslSrmrKO2eEqcmDuHbuoEOHlnvMm8ljHz1uY+HdN3DRnMew7F
9R3S2QfSkfSaadt6ZMnQ3NvpUD5SoCU9zYVMPk1oDXiQ80SfoY/ucVQ0Do25F0FrlGPYEjtN912B
FgXm5klo5Lm4AowTT33SWJCLF0H/ngL9EG+HYhgeB9ck/pxrfZVXNWhBrUI+SfiW29QZUNkamMoP
I3FeX32JYv6EHhgEkX0LZH1nWHCoWpJ/SGDCvRfHTCPJ7bK6lGAG63IzedSEFXk6wnx6zY54Vk3N
sx7lCMy2JKprSnxZ9M38rpeFW1+PM4ujR0JK4u5Y3uogm1rQXkSC+YOc6taLGRr1VVxYu1g04+zF
xsifrIz0d5gdmZF5Ea58MFs6Y5zbIOaL6RpZUFOdxSFY1tlOcN4+zkN9leEw94Wo9acpAvmLKgU8
n1FMB9fMgWvfVXmIeL7/pDoXEZAa0JDnEd0bLwi75m89TTi4oqlhfBgLJX0zZ70vS/CiCaB0zQgP
7qFeC7pjD0pmU0ymZ82dm3s2iRyMmCe9KIMqTcoikNMyPAwIJO16c2vb3IuY3YggyUTNPS4MoKnG
RHwdKz5kQT6MjgS8s2ixF2hLPIwGGtA9FfUF2Rk6m75UPdBzcp6ghQ6977vRxesvaAH6E4UypvCH
AFkCQLLJ6nqhEK/FdSdBQbfPESNEnwYa5V8RLTVhztAiAV4BTfS7FH4YBLKcTs5NMRfl1VQKhQHo
HEjs9TCaYSPVBzxJ3NSfk7E42kAQAdL3rNpdR0UMjpCRgrKkzx6d5TJ9H5c5Aj5zVIifo5ha72da
5f+Pve9akltHtv2V8wM8QQuCj5emXHtvXhitlkQPevv1Z6G1Z6saVVOQeb0REzM7RrGVBTCRSGSu
XOsqKoCFrYgFp7ILtoRuVhjZeWNrBUZTyyYDcHVCFQBpoW5hXoKa0D0YTccCsy8ONGC1CjqIbmHO
y/kIGsfnuSXsARwaABeacbqsDWMCm/1Qa7i1gXJSN5gmjC/TrJtf7DRcNhqmyok3jeb44hhG2bt0
KlC4HEvSfa2csLQ8hSkEhI00rl7U1oQ6U9cuyWsGoY3CXUo70vyCEegJdyYrL6da09ZJh4FC0C4C
gJPWavlozqXqj2woz5IElPK6jYHgjlRg8Z5SfH57mt0mWkBjU0L8asf6lH4Z88722FKP97nO0jUd
FRRynMjKRrcdR3rZgN8nd0dHcSDPksdgm22ypf3O2qq9SXoz3zAjzb5AxkG7nmL80nU+KclX2naj
jiyBIfUfWjLcs2rQbzXTKFTDr9AlXarAYWPSY7Dd1oBdd4HAq8MXkO44OcZG6txCnj+Spd/iXauO
qZviLevi+Wj7mTMlkYu3c3xJkgVvsNYa2uzCwFNpXaFc4xoVRp/rtlc8S+91DBtWRefG01IHrIop
3ZAQnKhek7Xzc+fUS3Nls76qV6h8AacTaaCJWvrBupj6zC7WQCFmq9hSFwS3fGnprTWlOVuPyZzs
xixj732s4d3mQhYoJOsK1BvJhrRTs0uYxsgqAdp8bc5R/hUk9YYfjejZgmx47LylLfIbBZ//sS+N
4lVDLNqE3VRfUpzZTTtG43nNSOcXg45DPjfjdkBBLfYSqjPMVHVxscrSrgta1agDPArVuzAaUxTb
jYkCAdG22puq4MhQYmqekmjZva4+RRiBj0vVZcpdSp5Akft1apBJ2VAFu3eGcvTDOiegOm/s9L5o
EtAAKdkMtBRIJ5GwON8tI8/O+hgTgBr4ec/sfl5ucZQ1Pegqpy/9TCWoVRRTvsRuZZIYdKulhUFd
1aKxpydK+Oj05hIkExneUzOGvrAdscyvattZszh0oCJLhv66UODWo0LNDYimq3ODxeb7WEfpeZ9E
deEVXZ4HeBTAGeOJ9a+amhVo23QJpqxUfVkv0YJTXicUry01MXIMfcRz813Fd75Ntap97aey3qDM
OeAUhiq5ThCdviwt+CNLOi+7OCGqbxZK9ISrZNrYSWy/LR0a7PhIbqekDMVLc3zEE6gfzjqd9UGo
xvO3xmnynZNbjK06mgAvHlvdZcFmejuoU2lCindoMp8sUMuBzkhcQOWx6+bvCUmasUXky+L+KVSg
j4jB/cbJwFYXsrG4VWM7qVEVyMa3rFSz62mK06varh8p00EDDR8B6VoLoC4Ihh77BaJmiWUPfj85
WY5o34KTS1eGDRnsAV8N97eOwkyw6Ea0a6Y0ejTQBthFRpF+gXpN+RSBEB8iNhHLvawyw23Ka6ia
kRqoRSTTmREzdCZxb5AA09nZCgjGJgj7pVgXFn9FUgeMksPMVvkQYVQbzIVe10+AGxIboEsC5m6W
pwoKkzgtXe9gSD9ySKAlPQ16pSB+gvEuvFod8kC0eQkyBFifdtxnzHAMuo5OXqVVnY8OJZijZrXF
EynT/LmwGPh8q97Xe8cCCc44b8qILf7S6uVFWifxFg9kqESQVA2Sqn7PoB7kKeWQoxhTZMGkI9nO
+qrfqQnRnvXSVm5p6OStO6Wz+opiTHe9TGO7CVNUTRFZy8TGkSDmTdhH4Z3W6eaG4Jjfd9OQhW+5
qo5nYQei4W89vieg6LiloWs9aj3esw6eLT3IKl7HiqrPbVfGm3hWwhsL/nBTt7iEkK5NK2BI8qsu
xmwvRdH3Gk45f4/LOQ8bL5smPeFaafnbjPjgTaVabXS9V5+SLE3WXWnW63wM4/OB4OpyGO0gUTQh
Ni62E6vbqhkp1EZSdfw2aSGutdbSGSrQ2Tih4qVBrW0AC9l7lWF78BDXXvrZYOt2MvG75wwYg9aE
muYUNszL44xAnseq1ddZD8ErmDHHPI9tuwfVRNqXF0alqSulncYbir8Y93qCRCeYZkNBAb3FUxTf
Ls3OwriyHyu8/74WLLQukfJpZxaysocW3QgvGhP7DI1a/QZkqTbI2TMILvUpFAUMbai+N8PseKZG
UcQiDhLcH7iL/9+yQnMJ3aQTzyOWdN++/s//a96+/E9QJM1b96391MDi//qPx5JF/tfA/muEWjae
RRraTf80sCztfzGPSW1HRSVIR+sInaV/Hks6+V+VOJbO/x1b0xwOif/nsYS2FwGKCOm849gWJzL8
nbeSAAWyYZWqYITBg8kgRDNNAdFgLYYRds5s+SBe83WPJyHQmObIGbxPtvmrbNoFT8M9xNkPe6aB
eUpcbbp2AKtXLdD6l0VM/HzLB3o6DAFqgRy9L2BED+0I6zJmC48xQzf9eV2dW/fxlkI9gNO+UD9B
VLwaV3z2sP5CAn/PEf5pEO43BKWWBdSGA8At7mLL9NtgQoERGdzLcFWvUx/hB9vqQLCL563atg/X
8hEm/XM78nDhwtuXTFGIMgkWXgaz5ZrohoFWNVqPGLneKAEUa66G7+FztZse9HmlPPT+DDzqL4B0
P0Mu/vkd6IuCs9BG64cI2xDOSHnQkMWHzj3MjvjheJsFUcBnRsqvcXFGYvTrZwwdyZFZH9NoP9//
h7aFPQiJSowyS4nP0SsqRsmDBEwiwEJftdT9BeWwo3u+t1bu9HstYGWp2nCYsVYuJV7bmDYERwLg
dLo/qv4vrO8zXP8/66M2gBgmDu6HfMaevcJxYnsccwJp+2RjbbIbG/KbF+q2C8wVPUtf7WvjOvki
8etjJxc69IB94KogjiMs0s51NCrR0EGkUD0eKebv1mrato+c1ylaOxdKs+rP6xU6x1+srcQ4ikMH
YeNf4zaqT593mFlZrKBkyA9VdhklFybYGog/BC2kczC4/9v8Hj/2eN8ih8Xt7XFO0jKaKCzieQfx
mmITJSiEmjfjBacrsD17nX2FGkeM/9c8b6TCZEfDCAHDrsqDs21+cDvs2Z8MkxKlBYt7uu22uR/d
dNdJwCOztR52E94MLp/XCwNlA9ZVyW5/hvz9s/Y92wIML1HzZiDLiOC5M1bVqoBFZ914quvIORn4
lxPP6v46hUCdgmotn1hE4FZj0Fxrm26z7PptcfebHE2HqxIiEkWbf8i0jx2dzjUdTIAO4uESGM4v
jI8JQ2uH1oQYNNedoWLG2YLHaqsFX7DbTDetD9Txh3qhs5Gu7+gZ2ftqwgEdAF5Cjo2d1EDukUAx
MYS3GGt7bXxQW8hIhY7Gg5/mRL5cvEytkIGFxgcMbGNsQOu14pBq2Rg1Mp1T/vFR6907B3XLEiBL
mOUnZrmO7cHN9cU97e8yEzy875ko02FsGK5sHyWvbQZMW60VkvFRAaF84A6iBDVaFtFAwtzCkVK9
4bxa1V54nZ+hxHYPsWaMiuZeJIvY/HefOFoGX/feukhXKzpj2LoR4FEV0NHSyzzzTl+Vq3zdrP5u
E4WYAfmgeTL4AtXJ9qiO/rpZy26BY/ceOLoB/uPlfU3ErUeoEAxsctAAJdEdhqoKV9HCGXgNDWNV
5nyN+nbs6ugp+9Cs+rqMjqenOR5uqWJ7JUfHOGZqeBhReTi99o9Z/k87jVQWGTx6GCYhuiPiSwmo
U6PUxlnQ191Wc1Mc9hEiVPLTcJivC5aEa0kHCsSKCnxTgMwDghhWeOkTWDE9soIs6Zkm2/KDoCLY
E86G1fWkhKDNj1ufkyrWN3zy9iObutZ/k/0Jx0QwJ7hsM829WWQjvKhJNkpvvybKci/5WPxGOfWx
hHtAMRktFuCdfHY+Bsu2xqRAeF4+9z5ZgUiG80EE2pUh28iDO5WvDHkTf2hpxKA8nO4dRjB7Zmgz
YTKUP7TqS+2MYHDJBgdyupNC9g8OPrdlmbaNNpxBTZH4NqMoyEGo0vxI1YZtneFJhx4BPHL69gup
/sGx/DCHA2ADHkuoKhz9pGnIaBI8OSCcC5apb5A3dSPMlLSrehvFXxrkKb9A5nTwwBCsColDp9Om
yCnOHE+CZ1Dr75AlBd2ZHQAI4YduDmz82KEpINVsOXoITc3Bx6R4PgMN/flbppFlLhQtNh8K6QF/
xmK+D2g+nEIjqDBAI4OvHz5osFYACDQD7TT8ky3sMMrpYw2cpMWZu5/1INmp101g7aCWvgbORZb+
HaRkgjVhZ9UqsZuJwZq6C3f8jZ6AV1LFQ012twto7h/HfX9dwlEcIGLomAWSpPy8W4EiyDXOMRnp
D278ZLpog/nGQyVd3+ETWVifkJoVmH0CUzK3ui3Oqud4PXvaqggghXyWPjOggnBYCCrovv04XaiY
dJFTsx2kHMJPEDwo78mUzbVm+Q2N3by/RHFO8hWPHUoTA92Y6IbbgOnos49iEDifqiojvtNctOal
bdw7xa0kkh67HNAwh1+idgSktbAKDZgPVqs68afnCaSy+UrxWoBytjzhZA/AkF2fNsj/PjFy79kT
KXWMKSSNQxNePLJWLaZpecoppyA8dkEgaAJBTvgrS0wzMgpkXocanG8ZnV8aIMxKK2Bvwe2RSElr
jzrCni3hrBmkdCyQHPAlgYYFErtbTlzZ+/U9f96N7m9n7dzxqMYR66YNFIZgL0ZLGJBh2AMF3opn
7cYv1d+OfimUKCm4CFS8YQXvMwDMSqIUnvHjccDTIX7TSQPIse0D95BlA++PWpNoJzascYp62Bk9
UOF+re7i1eAOeJzHmzwo7n6B2PrYudq3KCREETXCZaxgkRNb6wQNmwfV+uCq5ZXMpPOy6KH/Klcq
P5pj7hvmh3EvgeiNZHQWBsPsPNqMF93GdJnbXcpzzI9sVTxmGO8xUQ12gEnRhdsGCFHWaLMKYkTo
RMTPUwm+WLZCxz0AEgLzhv0KEJcl4EzD7Zc4k+qgCEQRyCIM9LaJRVEDB4fXB75of6mFNo6A6aNO
m9Vt56bOsmnr1nUGUMVlyrq0a6jeLtkI6HLnL01yDkFCWfgUY4CJDA3ZGn4IMjPQeAh3BJqHuj6w
RPfRStsxsm7jxzqt0LWVqXuL/vRhyNapCpE0ouviMzqPOhuYAKr5fQpCtG7O1ss4TK6Wl795IYiG
hCPJOruvY9DV+dV8Ny/PRnU9mU+/F59/mECmZ2C6Bq1rflr3XFQj9RiWrNYRzMJdsuMMf/wRJCO/
PaitiHYEBzUXjKCxvNRxBq3n5ZxTEpWeE5C7/pwFw4OcAPvoR3IMU9eR9OkH+ReUFWNVj2MdiJ7Q
C8u7yEg3Otuc3j0xln2sas+IEJpnQByrmcETSkwfLPX1iFvntIWDky2aEPKtNrIATOA+oLUj693F
GGqo2PPRjyKcA8rhtWnXOtcREKvvFKT163zJ1acZYyyrubXo67B06proDAWmFCVSFzi1OEiMuEaX
rNgtFh/+iEcZaeBB9UT83cJpNPXFVnsWgtLfH0GbG22ygKYQEudiAhb4nYGey73KP71bB1m3aFVI
b9owHG1glzUfKKUyouCtxjxOQbaD9VIovRdXl2aaeHqEX5F8L8tOcmDFB45gXqSG0KosTsvCwSCX
km8wK3JpVxg3SMs49mwIgS5ZKiFpOHjXiBaFEDEv/9nmHiX+yW/dHGTPnLMk3VRr+RPuaIz96fAi
KYRd5DkFeE33lfgtaYdLa2J+7ti+Ekay8pv4IhZXJlyeGkZhYhLzvXyePU58HPrjC70zwefn+OXf
HWQxDOJdngLNCL9BXciNxvswfJB4pmznhABo5ykgCFOk+/2O3jTb+rY6X1CbwQtmXX0HVS1YD1bZ
VSsRb5YdCFF33mSQ5lL/cwwxA4jGD0WN2V7TVXURryWL5Id6Pw3h30zX8LxAuULXgcb6fJv0FNN4
8Yxvxhup9a0ZGF9ivwFfducWW6773oBER7nuXeVeYvmYt+xbFnI8J7VCQHNxj1lX4HaHgkT+pN7x
kpcRYNxSlgEci/v71gTfBJ4+zfsS67S7GqOTaMGXwZ8sCNeyifEttJPESnBuZiqGx+Av6i6/rnep
ryCNK+87j2u/yGiojl2WqFXgoUEoEAUiMQbmu4ZyqbGehJaxm9EZo4BkE5WxLD4fC5D7hoT43AFN
XjR4eyD5x63wBkbva/JVvatL19oBeoOlhUG8rp5B5XZ6P496pkHxsEGxF6ObwhdjlQVaxAUH3Mlv
CkgTk9JrpyoInRUrXgogZk+bO3badcvSkRgDPo9H2+eDkGlLhP/AHJ8edBXWxH7ZAhgcT3XumlH7
fNrcR8p5cPD27AnLa8O8ipzY0DCdhblbWho2ElPU42/yaBgfJoNplQ9NF3utstFeKUytb6NRLVbj
YHa7uldAgNXX5plFkLQ3Tl8HLRbgAs6F5nuh6g9WCZTxrDQY+SIYbi2dOfEVjLL6Q6nHm0lr0g0E
QUtft/sMfPy5+U1JMQeMUuco5UI86qyYD6d46uOtSvjh3EtZoyExlcH4CDJzUERutukM8KJCGtYd
Aog3JMxzHuX1H/F9/BHbKMEMMpJ+ajhCP3vUGytsR1x9nVqAXnACurxItHQ9s3bDetKv6sIsfFQ4
vRmDCxJ/Orpmh4AHHLUADHDwP99bc8/aIcELHfyvKsMkxAvNMHMFYuTTbnTcCgb3UW1AmfSDdHHP
ihJFgIb2C04naXeKVZ/VKOtPlXp32szRSwmv1H/tCNfE6KhplY9YjWF03zUkiHrybhfF9bQUu5hG
j2Ov7jI+pm5215YavoWpLBAdi0OGisDKPQi6rsJ5qWszWYxcx/kkEK5tKVgpjF3Wp2ujIJeYynj6
gxXv2xN8NodbYQZG03wtqbcgVzpXWBeEirZN0uSNmSnyVQqdo+YpY5BYzIG7dkZJjDi66/u/QfCh
1s4a20l7DR2v7NJeTVD26lft+S8ShvIdFCOSoWJNKgaEKFTMPntsYdWYQzUmZDjbKTunjZtseOqR
bI3wjnN4yy+x/7LAnyaF1xjajGFGF5hc3sP1cBXtBrDWYyzxh0KP7M48bk5XQSWhqlBLF7X86hnJ
tzEqPNkZA6Xwlm2E1l4TTMGCLqa0z3ZQeecBCM76rz1heVM+hImDZoOvovpNdnQHAD3gWYo3X/e+
5uk+fVJ8Gan3sai3b5QfpL2Q0MZ53Kk9FpkD08LJZsFdtSpWMozhkfoRX5zhUA6RxASYsDjEzz4P
+ctpWmmYHdxxQa4GFavB3P3xVgKigyFkCjinkIaoJZmBg8Bx1Nf5FrjntbEBtNgjL5iQRp5qeWQT
7+I/edEYqHr+sIou1Oe9hEKOqcczgk68ja85HErf0it8OK6csuo9Scg5loLsWxOC7ARLWaIjyOrr
apucZTtyzTY6SKCBaOSoD2DG09fQkyWuRyPr3iKFzCcBwUkKnDNiuz4+ZUni0xE4hqJZ0wi+yqbH
08s8dmXtr1II5OWQtMaS40tO9rtCgHi/Naab0yb+y8H7+d2E4J3lrDFC3My+bmHCDX2ftT72iV9H
yUtvaF+qYtyZ87iJY/NVc5pr0mmzG/eVn9rq2iTJtocEW5WHMpY3sef3EQ/Ar4O7Q9dtDBx9dqeh
xgTgiHIsXgj1Jaad15xVUwewTVqyP/pN9ywJG5D2I0CEJoLA7Om7aEPXMySA6jXU3oIaUjzpbed1
r/LYczwo8MePQdF4pFRYoa1iMJzxpJ0D6sARCxTDB/YYtmQJ1kGt/sdu/rQlrLGwywn6Dya3pTwz
AOgsdGu1C3RQZQeTn4CDm3FvVcLN2NlqOswaVsUbLebkphAVGsBzOV0OrzguEnNHA/ieNSGwpgqm
RpGG83UlwHxlwLgiw5DfTrJVCReFPpdtZqH5/hHA8+jxRwCfAqdcN+ovtGOPVr4MS0NpxiaYYLaE
+DaoJUYG4xnunwBKgALUixUX7/0MsDAFvf20BOAQ8VAM9Jd8eIuXunAxCPsNtNmSg3g0BO39ECHi
gRvCTLoOEU8h1mWnYp6nYjegr5N8yCMeirEDpBrEQBYHdKngN1pnk6JBgoOreDpnKwowChjxtsVK
yth2+C25JRw5S8eDHDnF58hiTw64M4i1oHY7+CakV2suO9769Zac9WAIkK3s8HEOe5j7Rj8F9HB4
3ny2Z+kjqJcarIwDbZBPQTLeLx40sB7Tc+eGKw3NZ+1GWVF6b9jnsgN5AC4w8ZjbM28J93KaDcOC
4VvVV87YeXFZgJfiPJmC6i66qTYxSDrJWTy5+K+z+j7FyKDbXoFWXpoeHF7Y/Geg0gNGMnTQxGgH
irwSTo1dN9fzowUQL+Cg182mXY0ra6fshnW8AxuhrMFw6L2wio+NxNEkpmkJXlWpSEsq1Vj8qUFj
gRpeOKGxBZb705fo0cXtmRHC0JRRrUrRL/HnCLLQdY+huiVeU8jtYAh3fdrWYcj7vCQhFLUYvDUH
K1x8u7fB04PhwyZrMO0YVWg81FPuFWCSQS/ABhdPyWQV+cPLkltHTMLJgQaDmMk6CyhglnT44cyK
C2pTvKe/OahT7JyAq2+AYjhbhbfzRubIR14kn00LCwd5HlNmo19QBEXaDMwRPSfA5JAVl+qSnlrj
4B77bI2f6r2nwYRxuxCTDqAe2BYTOgDK6gfCowdjEds0SAqYXGPoaGja210hVCxOPyJdmPjuooCI
0ATqLMUzXWddrljtyp4/AqEr72t/WqSIX7ExBD83PRY534QXkOI2ve4a9a8LPXXB6fqYv4XP/dV8
Rm8ViQT48XP5rxt95EZ7u5t2JeaeqQaSsgHk7879QCu3WFL39FE5kmJ9Xp9weY2Q1IW6LVyGJyPp
Ox+24riP5D0Ofj8TgSnDRG9eBcLpQLEiBxqxmDOYSsLw1tGXx2kpX2oMZoOaBvOqyqoZl6vOlt2b
xyIPXgi6YwJThURS9BiLpmM9Dnh1kdHrlcgtrC+dutVGVbKXEkNi868D4Q5hJQw5KXUXpXctcPoz
lJMAdZZ8tWPOsbcmKuQ+jt3rIEkAYWT+rN/QtQmUR+Exy7VVHIUfPQ+4yvQiMctz4M+ZqwO4779b
KXb/2pJgIpfmvHoPCrfprd5FOzuIL63FS/Jz3VUxqSULarKl8ii0dw6gP8IMWmBXOxBaUVK7Q6eD
DEHmJcei9v7ShPTfiC09D1sUxybybk4XPXi3pvIRTI6uSZNAso/8UB3sI7oCyONAiKs7QpzWEqfW
2ILPxyFQ/SUvq2Tn7RZjJmu5+PjRDdwzJoRpDdVWdayxgUX5deKoOBAsjuBwPL0mmRXhlIHQrA6V
HPunLBgzA5FflZheM8jIko9k/XBB1P2B2UdfBeibz+7Qjt1QpzUaDz0G9IGmjwzyyB9Q/buD2T1F
J4+/8A49dtMBlmmiBIAyHzB4n43WIMeMrdAAHwn8fkF+Cm2Sj36DvWZBdVFvTu/l0YR0357wyaA7
U0dNaHN7/JJjfv3Q0oCavtGeseaO4u7ZarsQ42Tqpv2iJleltW7NLZt3svvvaEwzP6agbfQDRBRz
BW7D1rDxWW0TQ3Oq6ioN5HdRAGli2SOAe8jBoQACHpB7nv2KF17fgAcQWloq0olha4L84IM4nQMr
HW3N15qsHJ/cNBDmri5kd9NHwf+UdcGvhjpukjn/+MQ/njzRKxcrywLgaZ60G0AuPYZOsuGSC+Me
WLZVdCWLdPyrnvoJQqQDqLUBeciC8dPcqi8BYDVcDIhNqygNrQAkN8xX+na5pqjHyvae3xcHpjG5
jko9GqTAz3128KlKnYE47Q8HRxbnghJ3y7nq1TOZcx+9QxyH6xpjEB5dvM+mMDkIbk+tU/0pesgt
MAA5k+R2POazKCBjLgWZIP5H2EfkHvFA0l5FHcB6CevnbJ7WDTh6F8gbnT6oRxNudJA0x0DXgYej
z4uZJ8tZihxERQMI1bk4I3RL9I+ZXhzMJ1kX6djW7VsTFjaAjbXXQmxdBtk10/rShLK22HELfB6K
WKho6EIUt/PaHOJpAGOMFt8mdhcUWiy7/I7dFB/x+4cNET0ZJn2bD8usom2S3tfx8M30Yi+FxnXC
B3Tj8nvk5QEYOiRB9ahX2BqAx7pBLFz1nz9Vp5RpXkeo0pB+cceh8JLqIixeWS+p8h9dHgVUG9zn
GrJN4ShBnUeZcg09VCWd75AAXKIZ/F0xC5mXH/1Ue3b4evfyoikbmwxOrvlWYt0rY7ip5/H+tHvL
liJsWQq6artLYWICJwGg4d4MEfTMkUUf/teIwYd3YcCvxlHhYuC3mIPBh4Q3Y0BkzizNq8ctmIxA
1IWoH9X+nyzqpzXhyDLVmoCjRNmw60fXCom/qFdho0giw/Gt+2lFOKr9smQZUWClDu96a/DMHE/U
OJFEOpkV7iN7PmCFc0XBsoqG54gZnPhMCwEvg2zx6R2TfR/BoztiOYma4fsUWrLCi98r9doF37Hn
lMStsz9yup87J/g1yFDtIjWwc2aquyB116fYz6O700s6Ggz2XE7w7ASUeIq6wAizwFacJd7YvoAF
2bUTGe5IZkm47oC0+ecThfbsm9ljrX1XR4ybAoX6d0sSQnduaOOcZlgS7SCwoT+DMx9ceS+mIVNu
kqxIHJxVo2IYBxVO10+Rv0DPo69AjHtX0L9zBF1447YEtFZ5hwWBpt5VFUjYDiPIz15Ob9uxpGsv
+IjviWTJ9KJksNIOvZd05VmzFKClBCGWAeZztLodXfKhJIdWTE+qaEGrS8H+UbN0QavmqoD0jGMk
ObUyM0Js0EaDkrBC8A77IrDJY5iWqzqT7J7MiBAaoqitqB5hLRoKxk1RQ4j0W9aR1elvJLPCPXIv
zGmlOsxtim+UM4rScQ6Q7uCBCT84bYbvyIl7SMwQ9E4PIZuAh3JC7tvw1Zh+f0DFUfd9TYgFvZIN
BeOwp3lIvMUoIQT9zuozcwol3152RIVYEOch9F0MGFqW6wqikg57Hy1o+7Qy2hHJlom5HGUKhI34
ZQpJCreHmkS+VJLjcnQtKJKgQYNkCu/Dzx/fqIu+z0A2508j/vrpGgSYHqhX3YQ0/unvf9TN9iwJ
n8dkvZbWJXaNxsuZ7sRB5Qygu11uT5uRLUj4OCboBzsIAyABaXn/IVvNM1jg6t6tQTt+2pRkRWJj
izlqMToVPo8CVTarylcxrd1U+fZ3VoRAbaPrY7UhgkAN2GNuJ55FBmhQyBYj2TdL/+wIYWQbS0hw
PFVQJ9XNeaVbHt7JMSq6f7ce47Mh26rIYHI/SKrELcE1nXaZ26ajxIxsPUKAVtQwHUCZjG0jhac5
xVorWrerIC+d3ZxekMwSd5O9+JlOtYEEDh5XAKWWtBDbAv1UeAli+/VpQ0czRQAZeSHBAJZL2LnM
mKG4xP2tzL8P1RUFb2I6vYbtNi6+nLZ03LN/WhI2r2gWe6QVL2pCBZ2Zncu60LchD3HazPGd+2lG
2LmYlJFJajRElfHOzh+cSvNa5SIyM4kd2cbx37H3hfI0Loohgp1EebIgCdPqCjhPLlv7tjPL1ek1
ybZOCKjAuWQAL+MjsZbLpcQuGkAuDpPEvWVLEqLpxDQ6Gjq+kIX+Fa4+z1oeY3P2kw5cvX+7JiGm
NhDOyKEghWQHj4ZpSdzWmXzA1k/vHHeqgwThp3uLCHA6DGNXjzix1IJ2ncV1ZGSveonDicPRiqnN
mm4ilg6J6mlR6erxg1O2UDaSAZ4kbvChkbbncvOiYlguwpbl5cu0fIXWortkv42MQcKzt2FCPFjM
PI46nlybVewOBTSbyHeA5k5/FYmjOUIoSHRnpCoKYz6rL5a4xPgCcyGB4sX120z+KJL+Gw/E4g4G
DxoHRPq4u63JN9vHzBi92X5XLYkysswNhHgw22qpt2CA93UH/MXjhdGB/hj421ICVpDZEWJBAn6S
wuRlilIFFzHmcLrZz0Poo9JUEuFk7iaEA6tR2FAs2DnoZZtxsqrCyl3iIjjtC7L1CHEgDx3w783Y
t8K4XxBHF3qZgbUS2iSS6HZyOeh7CJAhlYGdfeCYL/BPr0wdkJYsa6/mWb09vSCZHSG3omiKlArB
gsam9CbnpiOVZ1eFZDUntw2r0T9fP8vcpRBl4ec0vaP1N5aRADRkLqhs/yiZ/+f8wJAQEOp5UNg4
I7yl1jcStzs6ayBR/qprjcSQbN+EoGCUzRSCKRxBIXxjAw1UNkD0hvyNU2M5/FfsxVCQNreLrSOx
qqfCbaAltGjgd2hfT/sA/63/9dqBFTEYDLicQ95119qq8hNjuMkh5SpxAdmGCZGgRVpQNvx8JuU3
x9wU5tc2+gNEy7+3AdYhhACa0kXPeQIfD5qrsWptVtQdGvaXKxFiQA2Bv2Kp4WNRk7h9p7qFdpmD
4fz0Rzl565iYcfn86Zna5/PI0MK3IG05XDXsJdI3fczcqPyjssF/blGYEmKAYhNA53RccDbE70ii
e32GeSHQk0+NE5xelcTVPvpdew4dWzFRDAeBwCqsc0Vfdo2ZbU6b4F/5hDd/NPj3TIDeKHEwBYFY
E10Yc+xO09WErllV30FuzVNqmT3Zkvif79krtAjF3gL2Cqd6Q10eWoiNZMhacnbE7mlTUaqDTw3c
J/MCqVSw0Tugea0aycc5ZsbSAHsAn4UOxLPg2ClpQefPYGbC8J+C3JDniZUlS9wlZsQhwHqxDIvE
cDcYA/ti4SbpbUtkV47MiuDUINl2zAV6Iz6mHSs/MkCfhBzXq1oZRYdx3BJXgKYOAYBDuNwSpjcj
JEPwhhs65o9lOECyLM4DAMaaoO8Y20D+t96og6rsACgfz6bcZGBGdqqL2bQqNFUS9SweFWvFsjZZ
51FVQzEpBsUURdEr743Ci+OeuU1rNZ6tVLPH9JmsIyhdbFD8B02a1Q7nDRKg84V27XkCuaCtAr2o
7ZKybhX29rLCc8XwkiYkng2yiOvTJ+7Y7W5pPzdAuHQpmFAKqEnAb9pnxYIobrMeszcVihSn7Rw7
2ft2hJNmtGkWUQt2zCJEynVjW9/08DZNdNfoAJcmT6fNyb4r//O9g931raJBDAIPGCV3yxknLi28
sCeSQC/bPeH2jaLGKEKUBv2iMgHdTV2qAf85XsfJ49+tR7iBDVJNOjNgCHKm3mJBq4lA5CmVWDl2
b+1/JOESznA79iEvnCTI+JUU/VzjvSYAfKh32fx+ekWyrRMCVpn0GRRj8IUG63ZSGNRNYr/vNKAU
8z9ILfZWJd7Gam47U80tWZCwt9UvGqTNgAY+vZyPjpN4de1bEWIWqHgmvZtbvJZocqV2hTeqIHDt
0PZgTli4ANbcQnB5s6QQEqr7L4ROq84I36qxq4Bh0jGrDpb5sV7bSXo+tpjXGqu7qmBoZ9CH0z9V
cjbEe7yqc9sCRzK+MnpMBUCTi5N6dPj+d1aEwDKraRhbBk/oevUlb8NtoXQXsSmDZkrc6INaau+g
R7kTK5PJF6PdJMWTwUo/hvw4C2Xj75KzId7jtO4XG8pC6M9knZ86m0L5vljPSXQ9LpKMgXv+KU/i
S95b0lQXWQMlYgxJEqhepZkLLALk8PpxXSGW0cR1/o+0K+uxU2e2vwiJ2fAKe949z50X1El3Yww2
2Ew2v/4uztX9Tl++qJGStyOdJN62i6pyVa21pj/BeXw13oV7gZZS/b8P8NF/hWBSEqg3nzx8bxBr
B7hwLmB/0YQbbCsu/IRiEMEv0XfoPlhkp0zpP3jjfd3Rwr3QHgqpQ4/VIIkHDfFn4eo0Wp2QX7G+
Zbu7HHMaVlDw2TSOTkx80YXOntXPUkXb7w9vbaGFd1GypRF1sJ3MvpwVmev4U7cFkrx45dzWFlok
RDqEeBS34SwJf/WmXzESAR8yWZbJVxb6Xer95YKWne6psVvPmxNWoTByXDh3fa9WCmUrjm4pueDL
zJdVi0MLDci+cpYUeH7Nimnf380/n/43H+ySXzGCCqX0O2ylgvbW1tZvVPwQm3o/i0rAPaUm2LJk
FrVYQ9msbXDhKWRrDJKqOcuJu60RP8e42tlNuHJTayaxcA4e80vMhcLIpSm2GWS2zHTVKJ5Q2q2c
5NpKCxcRMtowf26yZ9lNpm4Gu8NQ/0fxl6nHcpDRZHVbxPM4ugOdpJbIpHAhO4p0p1ibV1rZ0LIF
PvSuz2qNlSDtjBGvV1df0eBhrJ2VK1oxhKWogj0WRQ92HZQ1QJxpAsSLKEug+L2yzEoSv9SpqVsQ
Cqpstjc/RDM3T3R1S7x93gIYGB+aag3KsrYt7/9HQhfKim41o3OsUiSNRxIh7su6XNnViidakmnl
aiiioZgPr4e879Ql7fT0vYdYM4N5n18ieq65FUGgEys0V9q58zCd4strrybbv1tn/h1f1pn81tEk
xjrSORn6MsugBmhTV9afFAQDd2Z0jQDWwojz/18I4FsrExwV7rCGnCSEfds9i8XKvfz21P5dZBlc
u6BRgjQoY7jtr2IaElPswxpK4cL6E7fzZaFFcPWgdDkUAapArfUcGY46ww2TEGFdHQn/rT1/WWgR
XH3eNY7V4th4/cG8ChKnCOFredZvzfnLIouPph2rJhxnY+NAuwdTBYVqBqmM7y1tbSfzj/hiaaXF
0bmtcDcVpH0tNWxryJV2xd8us/hwYqOtOW9EdcLjm7AiW3SHk8pbG9Vfs7TFd1OP0ldsnr0aphup
3iar2fQEc+f+n7Q4vnw3yymyHCpmhhgs1EZXOaDkTZdy56a218Ywf/uE+GIDi0DahyMv/ADrkNHd
omJ4qmy6HWpvr6IQWOMO5GBjPGwHXW2+t4u1k1w4BjWi8JLP9fVKQBYziAFz/Kmcg235f2eAy8ga
urKWlsY3G9M7v7yhYOZUGGr9fjcrVr4MqxDKrVrLxSJldcqKWScWckX5x98tsnAKhhT26HfzBPV4
l0PJtiH3hDx9v8bKtSwJDsuxD0AsgGsJppt2unWLn5Keo2FlJ2urLJyCP2WGtXM/0op/9UOU+PUP
VpZIiMuVe1lbaOEWQCJkWYTjyJrwqRs/Q4i7E32gWXT8/tjW7n/+HV+8XANqOMM7HFvYvGv7ZyOf
rLXbX/HW3iK51pbXlWpmRHLMUxaoRMbZyie5tomFLwhk2eeWo/BJemEalDKNy2Mv15Ko377u//U4
y/7DgM4t0Jc4Kid495V/0hDGjvVd24LyrOxX7mXl/pddiCYHY/gUwdBMlKUD2DoLz8XAgEyc4S9X
WqYGWVxO/Txn7nVwmeqtad3U724Df6UMv3JJ/sIJcLQalPMPYCd6HOl9iIDd13IloVpbZJEZgObU
Nd089d3KcmPXYkMmTJPF0e6vvhp/4QaYDAGWnGfIHPOsG3BpROASlH+Zgi4Jb2IrNJY7T8qzjm0C
GmMeH00vuYbVWTO1hQtgyup6W2MZ1UpkIWUS83znVxe99yfFin8/oOUoc9+5Tm3NjkBkPyUyT5hD
AlK/FRNY287CGQjIjKJ6iLsJpk8PU6u+89R1j1Nt/s7pLEl7hG3FRYN2NYhtu0RVrzIGHUf0J7CW
L+nUcoS5N1x3cYVVhvgxCN8iCHwHAox5q8a24t2WdFJOpsN8HGEFsj5HnzIzKW9foO+e6P71rz6e
5SBzKAPLpuG8JUclAiRH0/jG4z+Z7/t6cAtPwExMFKTXYWzejVV+cLKvrXolSMcIjv9VFfvXoIOF
G5CisacphpMOmlvFHyvWbYkv08JFYJAmIeXZ7ddK5ysebslXFLRChZOFNXn9afV84zlW4qyiqdZW
WfgEqeIAbx9YQy9vhkilZrRQZv6jms6X81tkBtLujMhyVBXtFoWPmEOA0U3a/PEP7M2bicOA4wdv
8iLAFawvGqeHJQykSJgdp1XmJN5a+/K338+XVRbhTTKvbvwKbsfkXeq34M2wfpTlXVFd2/3n9xv6
bY3qy1IL0247pmgWzDWQgP0McsRRrU9x06NhE9+RKtrKRr9/v+RvneqXJReWrtTUuv0cI+LoWtWX
wvEA3bjV0dP3y/zW7EBvAeLwEMJBS2l3uxFe6dG5zOw9Bfqp78aEsl/fr/FbCg2M5/9nkYXVhZ7l
Kmee/J0pf9RxvCrAISs33E2sPVgWNnztjfX7w/t3wUVEMl2dUz1PZVIVpdre2d1lx++r+n5lY7+3
i3/Xmd3Vl1xe1wXlxPuHnsb7Rd+bC9CDgwTLuurO2W58oXfxKTpUt/n9GqfBygaXQUo3vewKNSer
A2gG9BNT2Wbwz8xaA/zOZvZfDvffq1sGKSrDurLmhTyt9+1kXYbc/gP8+hfrWEYnkRmPWxIm2Hmg
piwIoH0CvUl/+/1lrVh6sPiGqYvyvGLYiQOoQ8/dtFUBpGlo+v0yv/dK/zGJZYQaqh7CgfPAae+/
FIolqNOmJis3vvjh0DWs79qe5v//xf46x2vMhJHWTWDXJ17gnR96F1O2FjXW9jRb45dlBjkMvipx
dEVx6TVjMvTdtpM/x/KxrdbQ8muW/V++wtOD/0+lsVdpW/zSPugfu/uO/9E82BfLXviIKFRkKmb4
csF0knc/QKaVKP3wvTWsub5g4SHA1ssaGcNDzArfNOWQ1aDQR2s39g46IT/XiHNXDCJcDImWdUso
LWB9I15hQVik8xhyBhDR99tauaRwEeAjqrvc1FimDurE9u/bwT4M8mIIrePfLbSI8Z3MstruEHiB
uEhd60NUWVKQ62a4/X6dFQsPF86haCm4jecNNeja6ZgkfVwlTJnEq26M8/j9YmuntwjtXl8C4xnD
4fVg2HPYW45WythHaTSudZHXVlr4B0mZ5fIZpTSWGeYND+7Etp6FeUG2grtZCYTh/EO+eIhAdNbI
XAwnt3kIbHlrl+BvOokx30IfL0pqZuqkJ2vz3SvBKVz4CmiAZLE3M7XlADR6/TvL1z7f+Xv5JvyF
CyfBY1GUpIHnC5367NcI67bakdK6ZE0Bpr3stczavWjIY6ntP8FUf4mL4cJ16BEo5GDE5eUS8f1E
2k/m37rTWt1zxWWQhcvww5q7kcDjsMFIUBteFZg6kez1e5Nf+b7IwmGUNkg2/hl0ikG6qPo91+CW
DLexVxwrd/d3ay18RjHysvDmc2vAIJbzqyz/mOI6GY1MmtV+4trpLRyH7nne8flxmBegagufwbKX
jvrz+x2tfMZk4TDacNJNIbGjDM3kIVSpH715/kPA1ohx1hZa+ItW5844hFgI5O9brh/s8GcY882Y
m5UAsvLlkvmHfPEXmlGHVfPrxgmHOzKxc9R5L98f2trNLJzD1ABl6v0D49d0m43DztGXUOfc/t0q
CwfRN1XZZvWcGkVgipiqfQdgjjvQlTi4lkcsOUVJUJTgQRF40RynOoGk06woPmtQs2BnNvXOOq4R
8a18stHCL4Q5YaBMnW2B3lXjlYKc4xjdUQ2d9jXp8pWrWtYLKhsld0zJ4yMaSGpP/YaYZoPUcqV4
tLbMwjHUA4AG4bwj4E1SGr5h/C0p2hVPt7bIwiGwLohL34VBZOOb1UFCDbDDrlz7UH+/ShiBUcgD
zayzMLuQ9xahM7LJGA5vjXwFRFnNsEaF8Xsb+HeZRQjqRBnofB5ikPpHaDVJ3kcofTzz6M4b1kp7
v/c9/1lrOZlRtlPtqvnguuZ6AElNyESShdf1nyBQcc//d3RLlp/B94ZSznuyOPjlzSUHt9TUk5SW
ZMXJ/XZH0OoJI7BLhg5ZeCCnNjXpZ4bXOLgz1ZV02SaP7tpOb773QWvrLIzBrngXhfPAKGmaxIRX
of0Z+Reuuv9+md8aw5ftLIwhL4s6gLYcXF2OfJUf5GCjewWoPf0ZtPbfnd3S+4x23nnNPOndeHli
b+28Sq1WpRZdg9WtHN7S9wS6rNk4g7ntyUpK/jSC+0k352INNL62zsL5cBPZeTzPwFa9TFxRJY6C
r+MPHBNo39/Tb33Dv/e05MRQVNGS5jk+2krqG7cowp0uSn3djmqNqM0N/nkZ/VeG/GW1RW5ik34E
BDrvN0pAEeOK5KBhKasIFPvOxImfQqxOf6qp8mQ6RbScUgdU/D80pIKesyzyb3JwkALKCnn47sxg
xm6UEBKJy0L2xUNXwSuAh9kogA8hKBw6iREOFGCjqIS6hvFl1CfK13wvZirZTV3K+AeLWOcmhrn+
ng2RuCNtfhU6dn7A+Ds6u8oE3R6kl+wy0yUHJIVHoZWEyg6hZG55d8BKPIVDdAbl03iMobd9RcFo
oxOrjz8A2SJbVoTdwYPc81YGOVBdORue/czUD5yDfRn8I6a7IAb7SmMjo0vdT0ed410OhNKAaqQ1
NZ9WwaJfjpu3R+gGVIe6zK6kH6mdngRPooFA62bUWapV1MbbpneDYymc/k4Qi97xKTxLCDPuPVWC
pz1X+hY4EbNpKgfaJ6zDX8ui7DB6E0kI6Ks/aT15UFGMZAwo0eDjTQYxCIChy/hN0omi3pahwpMW
lhVgIJKWVrbNchWUyWQHjcaUacYPIhP1qTQV23NM6e41N1U6OUH/HAyZt88CAhwZr+5Qte7dgwi8
QuxaJ7IYNA9YQLatmrETKvYsXGNAs2NekenMHd/sEV8GllZ5DvE0Y/v73hJm5xowWu6HkZE9CHqj
F2W6yd1qGoWJMJ2zRStQXdECAwdhJi+IC1H0vgMaZCR+Eso8POcC8JMy8jBaw5nzow9GsJUzNkFm
N4Jt9FV0oEUTP3Yjh8sMvGe7Cqpz0cYKmlzu3MI25TDJpMMsRaILQy5EnrPnWlLBUm/srTZthGyq
NFJTc2JoEk5HFjr9wc+jeMOjYtjUQPVh+JeyK79tNFjEcytHLlVBblTHUaoiRO3JhPRAMpnvmjxU
CedBc7LpUKZ+IUE5JCnkcxyNEViwFDuIhuDh7f1cpXZXcfR0wZkA+EOF+uIEJGthIL5pQzXFAgEB
n/INoIm7ovazBPRSD64yB19UZ6cZ04BqCKzYO1Z1ZzMVwOnUW+StKWfVHVX6orXk58RyktYN+N0j
V16pomrTrqU3Mc4hpUO+I+O0NXGXAoWzCXJx1NawCQnbOI1/Lybb3fZT8Zr5eKyo0Lscqvhy8KrX
Ufc7K2zEyc09IMGkeRmcEfKEwKCgLd3VJNg6Omo2JZyxI6rUaYLjZEM/o2l+DpO+j8CcOAFgm0yk
OdteXaf+BIbxjFAXBxzsOtfd88K74LEF9n0oRUMMu23JbnQ40Nk6T2o70zAsCKPC5j/ajG+F671A
TGvrUnvjif7d1WWT9rq6FN0A1kR+yWrMiWp7gO0Tz1yI3r4cZYUBoSnFKHGRRMw9u8Z7z4PyVfhg
tajHN4z4XAjZpSQUb2MTpYBAqi00b09ExYnr90njQL6LobWsAUefyujasuPiSCd9SZ3w2Fbx3vQM
dOb8bUA7mAg/cV2R+kbcjkP7ywi6y9BTK9HekJk+U/yree4eK+0cNNefoS1+EguSA3mX7TOO8byu
NrfQ/n0TleqSwqp2oMtxE+aKU1CM160m10GVn0YQ8IYjPdConZIKZQ5LtXkyWvmxCO00NOFT1FXH
YCAPNWsAMwW5hpgVUGsQQHrxucoKMK6MEYhdPFsmFWAKPMjcXRnXF3yoOFSZu6zHmAAL046F8caE
eXFsY1FuUT8Bq//ogNBfK35g2QTqb9evMLBQuIVzOaJ4ft0zCL56YgAXsWsepZvHFz2pBTID4e5F
jkqxb/WXToFB8qYrip3EuMB+kvaWDp6fDtG0s8BBk1B7vCZRjxlGdapt9w4sYsCstaY5OXH3EkTT
ASIr1xoP7m0BqOeG21DUzWxUEwq4SnDoDVVa1dmN25ZhEsflq3HjY1+Wnyqrhk1DSLUdQhDhgSDT
TZQVP7KilVewL8jEiiDbt4U+Q1z1zrMxTC8n96Nutd4oXbAUJAUfoWMhqSrzBqTBPXTds31P+bAd
7QnlVjiAzDv3fvcGwpaXQbFyE9RWexoN2Q1TtbNyB6V5dazyot14bQM9epArN5gsIKyADj2b0pqi
szw7lUrznWVZMrWlHhPt2Y86o3s4fdSBGm1SyvMqoR1tDtiNk8RDLBNp8UPZ6WGGVB5IpN+0g1JO
XdjD1kVv3IIgV6Jz/yJzRJfU1kguwhANJOSLjjlPbXhPhlJsumrmu2zd+pjhtxZ1tmkGDu34uDqW
9pvKx9fMrSoUr8MQDBfhneTZbdaRaKuU3FnKOhVCHMFi944K2St3IihRyK1Xt098jI6Cyd0kwJhl
Vc7tWMpdU3WXmWh3UV5cWJF945COgPAq3rIedaFAKH2T1eIoJnpoALDurOyCZTZNmtZ/AfPssW+c
E0HxWXcCEzSdPoKjWD7zmMbAmbIr0mReIoWGerGAUoQZ1ImDLaMGG8zYutsOW41A7gdMMoCobb5B
hrmtyy5xG+vGnpotzb00Enmq2uYRpGJ3IdShEF2qNpHOtCVQVt44eQUe+JDtUTkeNz4sunPsnQJQ
Jy1sMAAM3k3Q+ydWRg9syIYNq95Dv9qRXDxBMughc7NTX3kALHP9Ad3yX/akzh3PHiwJ4HlUYZC2
cwcgL2h+r1l803heAujoW0HIu8a9wOc/oTakkmno9nWNe5aaeA91jEYGNEDEBGPqKuGmJcOXIGea
QfxJaDu1Yiuzdtd1dGsIGtguQmJW1xfQpk1s6bRJW/rqbMvaTzgNTkMxdptStXbSSRu9rDo4yyG6
UJV7kFH0OA39Mx/YC97EPybormwoU0jXzNPg0X2uIoxteQTBDP15Wug3pcg2FHg0YJCvTUanv8rq
LpWgew7z5sLJ+0Mu/Sohbn5w/NbfSBAJco9/0OZdglLBc/JjTiWmqvOkz1p68qi/maOcM5GTKhC3
JZBYjnNl5UhOOy52sRelnkK4jRRNihj5ZD9G+6bPziKvzoL8ijliRoCUFEMqL7nPzz1Heybv1E/J
xZbLInyBkzh0kP9JHT+4YnoaERgruhsLDBkgC9ZXUwQZaB/nkyoKYg6HHYqG7VxC7gca1Yhv45Di
5x+oGuBtzEZHaisxXsYHjoKovxGC/uhbdaR9eAAiG9MfFAQfULvb6Rrya26xKye3TsE+cFW69AkY
xCdaqx/EyD3KgNHJi2Y1rSk413WuD6UIHhtjnago0zxwLzyospCpfp+m4qUYnVunt35YggGT6TFA
ooaMbACK2QUYSNUxTd2pOdTcHLSwt8xWB0hw7AKnvAPF54Wdk/0o6gfCzHUYcJVU1bTHa+lBelkE
mu5Ab6XqNxCtPxYkRIT2+mZTGXA7uKW6NC29c5k5Wyo7F6HEuyHrdprJvWj5xgdxDrehgcgEQm53
VtnL5KpnJ5t2tW2drb7adVDQlEP9JGqFlLI148Ug0BaSJRsPhRccTYwMzMcfMqBfkA7YKowFwypi
MG/L9snPnTD1/QGyp30BBzs5Z7upZRJ78a50630f5Xg4ZHsMRVBgPMebYqhgnsNbAxPZtb5fHHBG
/onUEzUYbRK0TElp7pAvbsfSf1INxcfjOc9NTd4Myz6seDraLbIgyCsBazK9Fpl8Gid730Lkzhir
SkNd0jSOxcfUFVDQsscY9IXxtvXaR8fIj9AzO8ZQ+6c2iFu7eLognrbT3usu67p6UHi5ishDU8zC
VUC+/Vhw9S7xlCqNfRiZB0HEGo3nMMuuAgsqlg7fToyeMBxz2U91lQwigFC6N2xIzF/btgWcjPI6
KR33F2TMy6TqMGmvKBxGHLWJUzmHtnVvrYpc2GNoXwy2d8+YjXl2dO6tSd1OhfcTzLzIkjVsaqZF
y4R3H4KHLala9moa/wTd1AMY7URSl80tAAR7i8PTk+oWtZpPtI52yOY1QGZDcxCxyXaOZHikiPCS
x3it2dFIEoVmXYJ9X2FqrkuaBmBFl/mHsINWSKZuYxnvHUBZEaDa+rKFd6WqPNAcM4MidFLwhl4j
nQg3oDz7tIP8k1kCQC29h+z4AcREd7R2navSZxcNG7eGhVveWFtL932CpLNN0Cm5NhM3UMeT9zSK
r32nmHbowO9FVgeHEG+6DR3HK09JtSmofe2xgAOZ1R48N3qlsUTehz5jYkakDrZNN5Zl9l3D8k1H
5EXtte5FxJxHXwZhogZ2IwL7PehstfW0OJQk34moOFfUo49jU06bHkNvPrDij3UTbrPSOoCv/1fj
tcMBJDI1EORjkeoKB4ZQUG3t0oK+Ap0OoEmZ8GTwnzFJcpwUpqrHEAMRdS4Ofm9+DGaYO4auk/ay
v22s9tYvucC3+YC05G7o7Q+/cD88xVU6ce+Sue2Jcvro2SreeDZITfLAU3fQWjhiGG0XdH2eGoUk
l9c52TqmP9ZtfQiNOQxxc+dGcm9RedGM9aELqw4RC3c+ATSHifx8Zzy2qcPqTpR+v3d56X3A11yP
xkdNY8iOxq9C8EdNVQqNeLWpQm+P7uaviAV4dPCjLvie+JM6iobv29bQbcHgaaiMUlM1KcpnRaK5
d0Xr7sEt2mcMRd23k/uiYsR68Da8QK5w7+Ed6jQzq6Btm0v87mY7+fQO4AQnRUmjSmvP2g+hfgTf
bYt0RJmN22TWXpflk9IjS5rK/jB1FVxwSsMNGKZVCjDah2kA8O8K9i7LCm8Ldw+o1bMTjtsC+qFM
BSejkPE5ECwzwcHgnYP4TG5dZaekq09gA9uOChJEYb0j5kFKcRmSR38WjLHNVkRvk6lQS4cbRLHm
pmDdgQi0qWwJ4KhIkcvjreme7Ga8K9tWJ3aOnz5Tw9Jw2jTmNve964r/tFXQJCE670F934a3YX/G
WN9e4F8Kpx3peapNiIknMfewNxYEVsrqIWxe+/o19o7uqE/CVykGElMCUmjuiq0bMb4J+scO6Mse
6teoNNTqRsuxS7JWp4a+D07jJDJ8HGqeZBqEh/qeDZDIGl6imkBLGbmT3MbZ+DgZdqQO9EibaVeN
ziHP4psJXkyb2wL5E29eCdJcEb+EeNUxLND7N4az1IRH/Fc5BZu8/GkAS/d6uEo/QGFspu5ytzTK
dgrxS7AMlYbq1umKFzfSZ5C194lR/q0iKExO8SOmQbGMgwQ1MruJ2FAqz09NdGVE6KV2QfDAMWmE
JVI/xguzbg4jOrpdeWvHzgUQIe1VJLLzwD9CeDecUMIwH1IgbR3aPiUGjAbDCEqg62B8GCnwYxB4
0K85RA45fWiMSIzkx6owKJhdtajNDw3eyz3BlMm4jdrwUclfdVem07CzdZA9tV2/V9LaAMGxrcTF
KAUqTJeu9eqOFz2Ld5F7nECh02VXXvdDWMcxhnPJrovoB96kRT4kjaE3mqBYKhU9Zh3YTnQ/3naM
iKTKMvJkQidKWj61z7bDH2xBUQp04HDnSoWji7vJJVBx7WLrGqLV11lXIvyPwHPlc+2ivY6bbdXo
G9sj2Y00Iagwou6ycfxjHPZJDnULgDIC2iIRqtEegAY9me5s0DKZD4MfN7btftDuRuHqMQ2zF2OP
yPsW8bcYxAZdFG1dt0+sykUm6ibEtzd9zW5iy77p9RXX8SVeys+Q+d7RnKesdB6ykly0KHyM0Snr
4HZ8VK6QeUigtooBhkCIeowj+lwAkIDB21SGP2Q4pcblV1NG7/JIXbC43Max/cRscztO4efgZtcD
s7YFILybyaXjRnrOFbH7HaQbUlDc96jF0mfRghKxd2GNmSPf69q98vyLXBiMBSME0bHgID6hDHki
qq9yxPwzllfc7Gtabab+wOL+3Abi1Jrq5wTAbtJW9CcYf9NuQrlI/srtFzd093k8PAQotgX0JEWw
h2YECDtqBomvDQrAZVpmP3QnPztPbVpdJxklF3C5qecU/UUswm2LZ02Dl5KGpmLcZicMC54BQRtQ
lYDkaQlVtKmEG8h3g2x+lVO51/VLxvz7jIxXpY0KDeefLqpKinDUQvEzfRTwEhRR7nMHn0KucF1W
cUMA1zfOeM8LqL3lZi43P4Lf9R6QjeeoAiBQY26+zkD0xyPz3Jri2uRiBJN6D2dUJh1rfwQW0pnQ
zX9aff3ewSX27Qjqa9QUw4q94tY+MEkMIRgQeHntTV7mv8SIPH/QYGOPMApEnLFEHp8fuz5CXRMT
BokV/XTZu+9au8FYj6UAsS3EOic8zqG2OnOBOvhnEHbVkxhfnP7T44WD5z298YLsJYZ+MCqJj3j+
Jh5zbkQIxU2QufXWJcrInyilXg/O9ajfB9+6oGX7CFLtHXF+1O74JEFxOzbknap3g+lgrSGea4pb
rZynsoTHdOknmg0AsAzoorlumfLqQcd3oTCv0AMAKrQPrnuHvDr8l2eah3DAhzZ2KHJjZAL0FeCe
cevnSMXwxX14103ltYzj9zi6KSP3I89Aha4DCNk6KHKT6qkRaEF2PYrALoRRo07dCxtC9AX0kcN+
H3T4J2PLf2ddc4MP6IzmFGRwPp2SVUkomkfW4wnb1xXIGZF0t+xhasV9bGV3Vm/uCIpQNvJnP2pQ
EyCo/ZE4v3dhKCUyI6ORlHaZdRpjldalg9JMkRrZnFrGzm45fLgRnlqYdGoA41AomqJwSq4alOhA
SbXpm7l0FyfFVL9MdQReKhR5kQo4W7uPrmWlNoHRKSF+jnmz7BaCQT9tMCMmw5RdC/ivHMzMw7Sn
joNwYm+LdrrSuXVdTPQhjvUHpy3mAdxqYzoFSfD4wef0rqHqV5Whh56NyFllho8Ihzc9CTc6WAU6
B40zHKTPb1mk8be74rPpgxOSijqx4ElSFA3xjfjuO7Tg7ia/fHCCm5Z/BmbcdBw0czNDXY7nRkOD
xDFsl2M4yvjRky8igkRFPCLop6Q+V9yoBI1w2LUcz2V0E6NqPjkYM+d0SDUtearyjiYBe8rAA0zx
kPAd9WoKvdEm/oh6tWs99xq0wXve21skJXsDVyaKbtNQZ1c2zjN1nT3kNGHwSE5ClCIHcYQEPXy9
SCsW7xn0SNySftQWBkuTzKDajbqus5ucBgVKF2+JwYO8B23fpiH7GbbuD1QF91UHc6643oHW6tRV
Y44XKwLkWOWXVevsKlqYHQkUslV60zEwZmfCuPsiiHeiGPYkprvWduME5fsjqfNdNIY7EkenzvDr
egqSbpKXEWM7VdO0mcwmiqcb3QS3AIJsJ07tncNQ8bfCg+v7jzbefgjX5aFSMf0f0r5sSW4c2fKH
hmYgSJDAK9fYMnLf9EKTUhL3fefXz6HaphTJ5AT71n3parPuSg+A8P348RsudXetlu2VIEIKUz0F
TfQuIb4zSoahEckPsH++hAPV5GOSR4dJ6e+7cTgUKZmL4cO7pEZI1vFZSKM9+tl0kplyhNxzXoLI
fODSc+LHVjCOCFvR1xuGFz+P40c5pPGhEulZrn14PalxaRY5SsrPUlQe4GB2vOGHpMYYoNbe5/O/
WzaI/sqAfaS5jKJH1dzHXdD6gF0rJ43FbtNQp2gVh4DrsCeqgxDHIYpkhpPvaG10G+TxR5jr1FJ6
Cd8ywINrJVmye2V4DarpKVNVfoxDWrthR/NbXqLSINEeS72C6F1Lc+bkyngfk1E+SlhF4CRNGoDN
2ENtT0uHY5QNg5nLQphj0f1AolOfBqX7xhE0O8novxd+idomWkaYNqtTZ2gzVBblNN+xvBlQLEab
sohD3x56RAbIfu4kXqZ2pI6B49O4d1XQne+9ToRGM2rSkbDpo5xU1RS+BmanpsT6p5GHrjfRzK0I
SDWqjpVgPhmVW3TPvFsJhbsdvGJ933PtnqOntffAcL/HDvNpX7Gw2YF5XjZFUyF/q9BMpHm7x67L
aS/DjAHVnIFsIOfJz7QRtaUx79ZXkMpK4+Q2JY1RGEHOTVVa3pbT+LMv0NJk/fACOM5cpmPUpErS
27GW5M4Ydt257epn3Z/Q9OGAIQ5l0N/42H3uyKoUI/yRUPKLhsOoA/beNk1tpDNzWpYw1cX+ofYZ
CNFfeaxjabAe+vuEoMUJy1AhafRTxJRKNRc6FRahkzNlZ56w/NgHpDjSggeIKzmKoR2IaNFQnlAV
y7CMwxPhI3qK2k1eScHPManCu14BIM/IakSmAU96Q6bBjwp0qbZPxsCUcw3ziUF6T33UtdI+3Clp
/BOx41HJlPTkx+pzN2YPZYQ2AouxgkHGn1CitnaTuBt+tV0wfkTBpGEUgkNfUvBOlkpCsU2pUw09
R63TUzMdWIKhBtWDToSThNNNFk7FOeJ4PSIdwKiLn+JOehBZJE1RL+dRGN1pQ49NjqkHZx75TJy5
J/HXOiRwmB4tut6uilp5atUM73Ai4JQJ8hxGCIrURILYYLXAZSKqfKTQkvsxKrXvVEYu6iWJjiKx
zMB4Er9HiigPzB/rWy4a4ZYhTQ80Ew1seJ+FDgb66V3B4/PgKT+CVAgnZNiAhAwsMzJdQWMQzTYl
aVrEZWiroZzU37WRDB6iFvPyyE4m2ckCDZtj4VZtqqLuQ70AnrEAhVBe1Q95H3kHHdstT0XX9nP3
Nj+GtM9AG8j5TdMiB+J6pJzB3Z6ZaVuQDlUuX73BCiv6I1HLym71/qOrgD6KhFYjeeoTowz9tykq
IyMPWlRiUemxkqCBkZ/Sn3pDtDcuBD+OCkke1BBVxxF95yMIjQanQK3ytWCi2oFP4DXUgTDAeIjm
oYqfZ/wg6va1khOCAvCQJlaMxi2zGZ4E2ibecFeFnnA1MQHkpUzyXReD4xXIh/qx8ijdgxgu2QVT
DVIrLLpF4t5kyfCWSVn8DlrKmzzuEGP7ISgtBua39oDeAVqGirdjDWDhmJ9D9JS030Yf8AgZr93u
RhUB51DcBW1AbkhS3SeMHFMVPp7EIKTrO+SfUpc8JbJ3rzWgU268x2jo3/DegWnvo50XUOTW6GLE
QbCjHbL3qJy5Txq0+QvouuEH4jkh2DSv+qh26JpdgGVy5LElZ+1dO/nnYKrKQ5nOGEBEvS1CvQgJ
Df7KIZfpqzzIB95Q9LJiOKEuSpVdK9fIOYn3rqniBYxzuenz/FnLCTrAkX8M9fBYcVQtxjDcxR19
nbzJztRyV0b5oULJRZYkOwMHhEXzmhnge4W541312jfSgUeJADmqfOpaGVU6ClSkUvV7TB6i+tOQ
A7qJt30JSICvAN/AVQjHDvPWSge9shOGA8DQvTeSQo5gDu1dvQiHkyQHr6gN2wgkgVgXIzpxjXdK
tVi6D1iH8XYQQxozsD3LCqBx45I2Zx9tYDdlWiUZPoFLaX0wIih601pSwTPTn/Q3cMZlLgm19hCD
0tMQCaIBL0K+F4/f5XY4YRvLwU/9bxIqmkk0mDVa6nKsWX176jpyE/gPSjAeifwUwoBhEc03qROv
UwjDWDTsucqneyG6m6ZsjgWCQ6m4D8MR7VD2ppPhQ/jo/bPMUYM3WeLOGFdOj88MfD5QBIKcek13
Cqwc6thoE5DNJv1JQQJXo6vMx37noVcL9IT00tLARaPLiqbklKCEk2E2cUrpLUZvK0Np6WjFKL03
5KNQY7iA8DHv1MwaZuvBibLDFKDFC92Oo98CHx6NNtVWeWSiPQpCz8ltix77tLGmNUd9P/BcXryU
lQ8CpcLKEGKPCK9lNbTqiu/CukPyI9vYB7aPUGnbYe8vNXzOa5soFZpvnfg18OhRTmPfSuToqFcY
zKMj5i3kxE7R/s+AjkKvCGt0AQo2BQmjM0zdK9PfWrmiBmZo92OavClBgFFpyTdzD24v/tlGbzqq
2tlZnYBlifj4gvxUQYtPhMgYyt6kQwPogq5aUScBcgyymqE1iHgL1Rckz+dJSQ9Jh9Yel0xP716y
Ouztsq6RPfEXbFx21ZndJB2LfVmDfaYGvFNJXseu+6l58t5XaG/w+DiisQY48CHRSyQTNXGojLqm
0A55rpzzxDcZkx+qDj1Wke5Eov/K2YcESxMVGDpBZAylNDPPJWjBT/qQOOUwfk8k/aH0mgmEsc9t
4qEZABiK7N/yvDCVBL2ZLHrgkT8dW6VKTnKMFCIspekGvNrazUhKl9HwAx28XwOTK2sKUTnsi1Q1
YiadUEr/STBAZja49d2Efqzu98KsSF8ePZ9wJ/Gj1ul0VDzqinyTp/o2Dz2ELPKEfnUhoaQ/AUuE
lN0kWKMJwITX7aVKgZ6gLMfq8FtE5RMQTnYd6w7Sa3gGD02goR/uyxQYT5E+ac0AY10/UEwCAoJQ
ntS2BH+irKBpVHyAqQ9de+CcsQTlFtUAyZBicfIqUhlwTa88m017915k2m6kaOv7cU+MfGjCO5In
2hNt/P47AGrdoxb0L3mAHCdkYMHtAJHZ96RpUWNGeFOkzbHWCwyqtxMo4XiKB55ByasGVbzuwZPz
MyBU/aFK27uwQUtjjtInlj2iBYOSktyjmS0h5DQyv8O+hPy+zfU9CIUaY0wDwHuaN2ymclgEVolc
dVml9q+q1uQfKXYE4MUH93EmVEtMjcSRFw78UDF4fRJ25wCYO1QZtYMywMB7+R1FNgjrBQ7hEa+f
VAWqYoKhKQaz2eVxgnQrENF7kvbVLhBpfVJoTjFrG5wav3iJgjE8hoI90SyNUGXREXm2tUGiJN2p
uUZR46HCpTqfFz9XgFNgXQtq6ZIzeQqamr3LUw8V20B/ROI9gAe9jJ0wYt80gtaAH7LQ1n2KJmcu
AiujqWp6Je/sAC3U2CD6qJhdktVnbKdFa0dBuGD0qgZ7pYM1SPASoIRMwho82rEbpHzYyhtqiGuA
L0MYPd61JLNbNhwTqXkESuYcN31t8Lr7Trw6vGmb4W7y0KHNQv2Rgn39NqCAi0wZ2uKhogNAARQX
OjatPVL/tdeE7aWNA4v4E+kmasde9+IL1OP96COXk8rOEtRWewC8sHt9/Jb0nJs6QjJblQJkBSF6
cGnL7wHEEShueKWhDsOxzNRTNPUOwJ2po2p6Z0hyVAExlQK+I2k2AJBWJcKfSeJjKxWJhCmFqHlU
aovae1Ews8eIvhOF1RMlyX0nuu++GtqFCnpRGismxUYeu5/8zupSGFpQrD91XYDjdX4FrnWpsnK1
upNlb8/EWDl5ynzHh+KceBB+D7FRwWCSrztyiBQCfQ2Au+pWM0EM9kyy8Ufd6+dUjD9ybDtElgkC
griFTncpJUYwZsIYUKMwUtboblWDD5LmkQJ6MTgKICheSQrHnJPqWzAEz20E8QJdNDvrxQG767El
S+3j+5YVtSGALDSA5OyAqlG+8wypZj2POE3amdfNPc2k8saPdGE2FcoCBAEz/s/fgdD7hi3Xz/Wg
qruI8WNXVI8JKixYQgxmNcbHI7B6eyBZj0qf79M2PSlZeFLBCYsVQ7y0JzmP7alDcbSq2Y0ssDkS
Sd5bHvhoBsQADpIKu6LaAUgrmb0PTfGEEdffgNQ1CIIFakXNz6Ev8uKYdnUmR5aIdF/c449OPQPR
f8LiAVWSHE36c5NLEiIDIqHcCxQIoiud/EqwhwbJx/8B50JC2khT0XFVsjumjg9otX3DxD/suqI9
DYpe3MZSec9k/oKAjdgpRe8prUpUJseEo00FEG8rlcEpT6WjUiutQScU41JF3Mwkab5UzDXSzPQQ
X2N1YXNX+2iBFGhFwHi2P0gyr3Lwa1jQIvoxCO+I+0VjNJQPQT6EJpp3P+sAE+ukbhTbRy3a9PWq
f9e9DDj2Iin83MSLhXH73+GjZ/z05ewRmuk8mDf1zKlmDRJs0amIP9INBPs6g+8FMnpGhF/IkUgU
AyAAHHZbGZ6rmQJ4EZ4hLbEkM/utu5kNlJJFgnaHJdcbwmfI/zVU9mL0QEQV7GEdYCSgSlUH3eXm
SPFUntNO8/YBuuoHBdZt15Ch2F2/3T9zGtdEL6YRlADdAsZxveSAIqqkvCgg+8+YBhdlUTtyUPWx
B/xX1MAn7BoL2h8yEg/zv6EyXsPcawLdLgUbRARd8oflmtYghK8RUUa9GZHJ1goGFlsFkWdmXz/2
PPywPLWG/ZPYGEuEjnmPzx8bvPQCiDUxWZJ8h405gG7NDPw/5PxO4w8h+m7hJpfL6gPTZSpTRSXY
ZM8XQ5U674KB1dJkdY6/627zmxEJXWIQJ7PHHeDPvyM3u4k2XpasrJz0UupikIHA6GCExSeYREO7
3cGKV0u3/dNgqk7q6HeSc/1i/2wOWN7spbz591yoUc0lGSvavcnqTdlRTUAcUwNALHOyGxc8UFvn
W5tMvBS3mGfAcwrzEfOwFm25pSeyrXr/gopfl2ET8SgR4Sy3KzWVSjIE0oh8XEA73W6nuJKLq9tv
XNz8+ZcXBy5drF3WdMqU5fNoAMtLG4VNFjN6WzJqI39mNoIua9yVG0da/UiXshaPQs/GSA1iFTCT
36OtO8ou/FVarDKAfzIla2sX65/tGp+OpuJMKqCLMjQbQeJC23iTNT2XysGSc8Hfq5ZzB5kCAIay
jt6SjEHJXRyLYo/1vZE9jNJ0pvlQ/r5+wV9eCn4EZ4QLCsp5bKZbDEgGZICVxb4RpNDhM+cYwAMX
79Zz/DJ0tRCy0HFpGoe6KJPRUpGkA5/B0JVHyKHH4SN6AYA2dd799WPNd7e828tjLT6lVscSibsQ
e1PprSzeQ9kaqldZoAyMkCpvttR7XZwKQJIqiCLYQt8w8zdiBGscQJABUKI7OOmDbMwusr8jj41N
LO0oWa2ZuVt0ZX/4pL8e9K/kRRzgo/gHuCAkIzo/Id8+9y5F88mugSBzJFtxk9DE8DN76Vxy7I/0
4fo9/5nRvCZ/9l4Xhi2OWJV6I6qj04cCapDQbo7o6xa3kyHZzAYkHcrj6nvNM8PHreHerwr75139
PfwyQGipJqEBOV97+V21h90HSv4f/9kosPWGN4Ut1FUuaT8qBTDu5KD+Vs3YBsEPKoJWDtQamiwm
SknX73ZdNf+ebjGqiE3AasKKCENRue+ysbjPGrK13uSrI1wYoYWQhkZyURGAhdAUtGfHFDyKB2T1
1uwINZS1/sWhdDgOjckyV+jSb4BPbRQwNSiyeRrQeYmTN1su48vo4HwkHfhpnWhMcG2h+8jVFI1R
WBsAgc7VCd1AVGUPSKoMtD3O8LgPsbNFWTM/86UaXMpc+HdNraShnggeR6k+FpiZ8ZTWRbnflJoN
Nsy1V3EpaWFqfDScuEfx5mVgQ1LWHzUkf9cf3tYFLmxKF9MyxSDPaLH+rZ6nmvxjGQTWdSFfA7/F
Z1pYjkgdQikQOEhvcgawHFA6hgC+ILXn/SCdHaLb45tAHFpbb3BVlS/vcGE3xkBPQ9AdzKKJ2Txl
COdbB+BBC3h9k91dP+ia87sUtrAbqDxhSrGCMAqMT4yBkgyzafQDtT6gS3X3urA/+nPtIS71uSZD
ivnzwRrNzpos2fAPdD+naZnLthRt9SlyKusKfB6ndHEyVWDbMinQKeneuIvEGYx4AcgcwHyAzOjP
WpetLzf/+i+nu5C4OJ0oexXwK5xOdas9xgpdxUW/fbelzfKqOv+Vs+RQr9KEK1MEzPJsFQHOsTR/
rwAE66DOYk92UZgYddFzRIVbJ9y40yWxOu1iuVJB7A8+Ve2bQM2kjrb2C8mrL/LidAsDienOsUAd
G9/NaU7Ar7QPuW4mlmQ3Rm+hc24BEVRb3rFyty52614XZtKf5jHrHKfrWRGY8VS+dbWEHl0JcCQg
Add1YdWMCapyIjRZUejimCnQCp2eYTV3nY4vNFL2/oQeb6JvcaGvmpNZCBJmBTnskh6txqQyiOVm
QbY27WZOE8nGIqDfJDSKB6y33V0/16qOcwA6NK4zLOZcEpd1ngB0LW4RToOJMj/kZmwqbrBLDhg+
MzZkrV0in3NzFekXfOlCx9N0QANJQxBS23A52CW3S21v38E+K9RFOcRiJjZ5P1yXuqbmuEqweWqY
2VG0hWvQO3Dlaw3Ujxzm2/xv1Xz1bKpKKGEzk8aSLB2oq2goZIgJwu45Q2PP9toUWBMwA25d45pa
oz/+j6hFBqQ06COnXoywpzI6CwGrgYnM3MQiVKAuUTjCvPlmqLWm5pcyF+8/kuS2FbI0WBx4lZdS
8zuT1dN3vZSlvVoq/qGUVPIvdO4i71oy/IxqEw16oaC7OlCXJjUmLIgJ0OX19zE/uqUb4DOM4z/p
lrZIWms5CbtyRNKDEnmERdXagQDz7zGyA2cqdrB3LlgANgg+VyNlEKBQQlSFo6m49D11yqosR6Rc
24ozPMV2riLDs9G/mEtGIDpIXOXp+jnXzOVfkTpZnFPHOhKuqYgqZZGPNwG6CvJ0j1UC2a6biv+l
rMULrZOJJWPaI5EE0CKO3ZIAejWjqzbi19VX+c816mTxKoesLfFVxWDBCz1VQM8bQQ2lI5kCSoIC
I37F1rK7LYkLpzN2baAUFHqQgiNTCnInjlUflEbRO7j+zHle4PpXWzUrFyecbcFFSgwObLyhHF+t
TqpHGt1VGSA7fKPAse50LqTMv+JCSq8IX5FVPMfKAumC7kw7zZK+9ZZnpKiNbaXaW2daWGS0RGgz
ARZiccxqlxKmAYA0ajci5dWU4PK9z1/y4kxE8IhEAVLsOS7vvGfdyV0BmlGt3hWpJZvMDGzY5q3d
Q1uHW/i4DswSgF/6ozWqjmgeWfKojIfrb2LV/l98rYXxyJlSYhwLb9Dn2LY8fzD6r1J5rnGiU4Uz
XV2m1sMA/BZoV0B2cgJLq2bHduDMiVQZuJj8svrNKvNqmMx1tCZUBRy08nKXgdpx1RezSYz2zR7I
daulvSXvhD2Y4CbDqBuQEEw1scIDnRHggf5NOHkhf0kgHZRRqU7j7OFq6VvOug6d7/LQS6hApXTL
cK07gL+nXbJIt1leorcIC6ndTE71hBqmNRcVFKCGcDxpc4fluopfCFyYyjoa9UhScL2q278U0AXw
iRnyb4ok1be2lGDV13CZY+M5RxtGLKxkMEUyMCAcr0f65td3IeDFY/nuJVtudP7RX3z3hZyFdWR5
RVNStPOh/B0QHJHDLQCxjeCIAaHtHuKqbl+IW5pJyfcLLUCuA2omfla1UTfSIa92oi0U97qOrz8Q
ziijlKkoqC/M1wA8WNbMJnlu8oS+EZjDDjBEsF3a+u85Ax+3ssXVVI5fiFyYrqzPsZavRUIVJM6c
79emsgsesXDO6H73luaUp8lOrcDeei3r1/r3qAt75smar4L1cgCZ5/eqIYbUexgG2Fo/uNoiuTje
MtDryrD30BgZ0P2fGtfTebIDCpphdIcpJsMe9pMYQgwCpt0wgQ6kBgVEWnkbtntdM2BZ5xKHri25
9gAcgeJz+L5KPBcBqDuA3YgIw6yFYl1/QfOtfdWNv5IWCt8EmcRkv551A0OcbrPrnWBHNssbq85I
oOUK7iSKCuni0fSNj/mxAHUbr4hcuWS3o/B84/pR1n2DYFjHIOsaoBiLeBIzsVmXUMR5gXejHVJ7
n5vCJK1hxPsstfifZvl2+WT1XV5IXdwgkBZZHHnIP9T0NeyeBP5zi+dzPf2+kLGwlKBD7OVOgwWD
2/NctvP2r6qRnRu0OTbucNVWCjRZAaJBNkwXkvD0W4kCm4w8OPmZHwIrNVVjMsN3DJduVp5Woy9B
wJ80vwyZiIWpLARP6mC2zOlozPW1zMG0UmR/gMnMaVxhSafC3YorvwItUAW+FLoILFNw5ZVKDOVq
LPQflIN3g3/Yc9FSegYBAXZNglfGSZ/mMkOOgWff2PoJqy/18icszLangDoajENzYge47k1nKU7t
IjmfYfjg7YPPHU8VBvNut6z3mh4KmaIHTFSmISn4HO7WE8vjDGxZljS2+slDG9aW8r7aaGtvSVko
Yj/FGNlJoBI1uAwtzjpQolXAJTUbxms1XLk8zkL3YoI9FPCv0PhqD2P5VDi+DVq22GGjAe/gbtXB
1g8G3UApTKFCWWhHFzXVQBI8HT1/5zrQ8ptcu+tPQ/4rYv4JFwkJkJDSmM7dsdkgh/ZEQFZ2YuPv
0hX26AA9Mu45qnwBSJisrcX2a6YMh1LQlOfI8pfhPNKFpOjmuZOwHjHVi4nGEqOviHE3jMzqNV7I
WXw2TdEixkqEtRU0kP9u3dY/xCYoJQHnaGszxITvptqvOvbLwy2+nTKA5y4F65GVYivVoSlBLVRz
8CkBniyDkygF5X4Ems0xVxqzZRmY4zxMeG+W5dYM7OXPWHzfoMs8JdTZXAlXnMySj54lTAyz7tWd
sIaN9Hb9otGOQ/eTqrq+sK98DDxMAEHdhZzey2p+14A/a+Njzve2jCCE8lfGwpxykkUYBcDHnMu1
aDfZmBYBwbZkzBnZHIKmW0CgdbVHZRMoIEVDyWFhxUSDAWfslhss5VbchjsUiOGkSgz4W5jLMLes
9apWIJzQAAXCvNcfJ3ahkTXGGmnVwliLDia6juTbCPyJwYh1ONevcq3GCMzdP4IWN4lRyVRvMS5n
4Uu+x72TlNG3kUMfAOa0CMaKWbxhqP8/N/lX5MIRDSpKRzkWlf+pMLLTtGPE9E+jgx0rO4ZBwafr
J1xNHoSK+T2BT4cwcPEgvS4Cs6T0x/dyl9gJlroEnoUNyKm/A/um+FbuE9t3AlCSeDtlq16xqg4X
0hcXLOoEpb4JF+yDWFxKfsV+5GwccEvE4kJpXE6iAsTJArHiHlMBTuHIx8CZEzIsM2/cf1dzv7zS
RWhdTr6iJ56GSbQSZHl+UWKHTYHuYXEC3ZPTtdrzxhFn7fqi8Be3uEjE9EkBBU1XwukiFp17QanZ
OgWC0a1ay59g84oksdBzL0wnJeE42oz4A7fvDWZntLviFSxB7uzqJbOyxSHzjc6NnfZYgrjX0iMj
cDdOPMcrX34HU4SOvrOsIWz67JMjhK+E/qcqktyldrf7iPfUUXe+sxWfrSb0ADj+I2oROnFJ51Sf
a9WwpqGRgH1zHx4EGty03s1g3+38RV59shciF964wVx3VsXIeOfOM5w+RRkvBFkt4tDR0ZxWsrZr
JMqqrbsQuvDG7eCXrSej7poxFu4I4Nb7XmvJWdZrbd8VmG8BX/ETaTUoaq+Fh75joBEd83gHls7v
ktc3576kz/HkP8D9CEMZc+2cVSA56wvk5F5agOBTiohRtppqskyXXd56L8gMYozrYC4v50wytUYC
t5wcfoSjFOzVWAFXVF7+aiI1tYM6B2nSQMkhKGRQvsatDJPYko1Uf+UisIpA0XW4F7ANfvEueSvB
8De95YMH3JpEY4fpTpG8D6wpCAze9h+xPny7/qBnI7R4z7qGEBPJOCeAgy40OEinTOcYRAULctuj
ssAxVKF04D7iWFn3qnaFd2xUvqlGK4ZDR0apUcF1WUZP67MaVVOs1roagoSivGnVqb8R7DjkFPNu
NWiAwK/RVXsaRxgF39pNu+bndGBGGEG1kc/QmM+iaTlhaB4jg7AkwR22p+yK13mVGBh7D/1m52JT
2sIkYy+V6hX/kZaeM2fYdYfJ9ABPKf4L/V0JTz4dbfEx8V6VTLQ4WooR3WQ8gTHLqzv7+otZs0uX
UpamGBPTElOaPxfYv8xHUq3aai2QECEVEfutYt+KTfokbmEGUeYXWFcLcRW9G5IQRiDW/8fL2EBt
j64qQSY3bwLRF2+iCTUtzkO/t6aY3leg2eTJk5RqOwzfbgR2a6e5lLR4D6mgxRTMkqKxNujw5oP+
/vr3WXsEXKYCGEcx78xY3Bdm80Dp0IBkFaQbmO2sn+NWgKO52TBWa4YD3Q9IAtfAjN/+rEZYeAoe
AJHD9Rc5RvKVm7ItjrXXHonosfOtYMlGPLUlcOGb0ADX2lJW8Y3KfPoZhpo41wNR7bgRKgYGvfT7
VOTTxuda84gwEX+PuTBUmOjPwxDcSZgA6Cz1N7XR6QRFEoBY/k/FLlzMP206/tU3ciFz/t8vsoyB
RoUfUcjszfJlRpr59xxdiuJlHgUInfG4pWKzXVg6gctDzk/qQmAUgeVOeOiekUO4m3bVbnb2hbtp
9VcS3k+XuQy6MyBHY/CMWlphksD0ELnN8TDGX1HjQ3f1X6Rrn+Qt1LrTlYxgpKK3mBeDrKuIz5hI
2attvjmoNj+DrzfIAffS4MC/KF2V+yX4ZRL0Ik/pS7OPbXDG9WZzwIQiLlJ5j39cV/K1UIEj/vt/
8hbKQIakhDicLFN6N8jbnRhBGdCCfzYszgW2e5SK9uu6yPVX+VfkQhMmEAMOKfcRgWN9H9xyq26t
Yl0bJ8D3+iti8fBzEvh88kiPiLeazmEQgKn9sQOhPkNNNHZrKyxrq8uPQsMiwdsBQ+Ao4SAk3dTA
9Yf694csFaKaIuz4TmcNDM8AgZm5qTz0jmx3N9tZ2+q3ROeTqwCcMbGszLSemmdKi4sNh6dcZm5S
5LsqfyGxegrosfc09/qHXJua0JFvA0yEwp6qqAu1IEkxap4GdQ+oAQ7LeWokP1AbLJa7mfeHGK2D
2XZj+hW/F5uZ3Kb0hQfMUrUlICHtrTxQTZ1Nu+KEqRVzLmrqBTCgCLARxAfpL57earcDRtS2r3yt
tPrpChaRkhckfUwIrmDeKdt/yx8kxJuzbbcmcHq1bjLZOYAs2cdmIrv+tf+5/CVqIKt8LPOocPw/
9f4XGXtwdqAotPOzZg4OxgUKND7Aor6P7xi8jH4Awa6luPEdeM8bbALZ/iCrtuvvc1h6crBuVJgZ
R99vTvryh9r0D+wBcztudUYNzZ3eN57fqnKJP0EDFzJ2Cn32NmBCKsEtAls5Fw2wI9FNjpMJxk+E
xJnJrOvS5j/2xTBjJIpy9DhmqMhnYSrqg9hTAeXSh9epfvSR8w3Ry/9cBlo42DSPEVJQpi4ONGJR
UePnaF1h6F9xSpKdgqy46/jQbhzmT+y2PM2lpIUDDeM2rWVQzqNfNTmodhqBVe2YK9v0uPVQ1xpy
OlZGyTpVQfwiltno1PQVRtuRlg/OaLMTQSnAs3w3+z0jDiWLWdXzpsw5aPxyPlkjKsCqaA0vn6Ka
5UPUxJBJDgC6mOFhjnuYqznkuLX+fTWNwSsEQBsTx5wsscV0YlPmV9gkN8O9+G/NnHbeT9Btu+XT
PN+5WR1f85+X8hYmZxiwQsov54A5KY8slkzAgs3rD3EtjkNDgaK1rjMAohYx+RAydUhyuC0p6PSz
D2qLQwukoan7+njimvaqdGAwz0TagJaSi42YZP1GGaoI8CrAZImF+wZBd6dqNaqBsyEp7kBbtCN3
H/k+OFYYPtSfrh92TbMxKf6PtIXWgb4dNlyCZo+gCKbszKe7AmSo14WsfrQLIQuFwz4L7PLKcKON
VDulUoOHSE34hpBVl3h5lIVDDiTMg4NPDE2Mx+mtfonuun1zK+8Cy/upYDPpfjyBpLYxGwDagPja
Xz/i5mdbOOSy05TUV3CRaIIDCmvPDiDBEiF3LsHzI5qL/yYuvzzvQhUC7N2Mg1miimUvwQzeGcDw
Jm90NK4/ELS5P5t+wCQmX5tvtZHvpvwgt6c227q7NV/29yQqWWjclIFojngFNO6Y7ftzeEhNsk/3
2B9x+C/C0vkdfDGP/7xGdL0+n6j2BBDZPe6N36iH/iFxUCV0tZ/MntOM6RkcXFblsL1mb7yQLbkL
J9oXnpYyfewtpUEL745Hu4GCWg9rc+3ZbKqIy29U9cFnvQm4hrU94LgWNF1e88KygOx10tICn7Jv
ZRvl19CdMs/BBAF+Rc/APlJaqY8lStfPTbde0MLEDBVonMGRCko1baeoYByzwTY3z2Q95N/BBgCA
nX+i751JnPEpetBHMxe3dXQCRxeS2a2O/OavWdiiIpIzhjWRcz8gPk8nLM7C8jBiYs0Jcnb1DuyG
u7m3BFxAaYI3oHwq0ZcI7uuj72wN5mxdzMJgeV0HhtQ0RvdMLk5ep79jkdRtn9HT9Q+wWj29/O4L
05RWY6BR8IwC6wSyMuwkQrUAdN0G35Wgn9ucWdkwxCiHf1awkERTrs05LjmMWLhh1s/FbfmM1RWa
xR9rENyfxAEEvI/+7fReby0dve5rgIH6LHwiURTKOQIEH7V3O+ij5EYrR751p19jrJmrk3AwulCc
UFucscf62QD0sg3OyBz6HP2ZKlQd/+2/wBDPf+uzwfokS18cSfWzQSo98EzPMVaSOjEuENt3cLVu
daI2HeBqhIkAT0W6+1xw679Ib76a6M+/YWGiNUyPglYX551BCZNnjDcRkGyz0kYEk0//Iob9LG9h
pMHQABg4lpOhv+Dvorfc5NYMpOwft++XfjXMsyxEe2DoAQWVurCLMoiVs/r/svZdy43rTLdPxCoG
MN0yiJIsOY3HE25YE5lz5tOfBc3enykYZczvfW7HVdMCCHQ3ulevRST0L47yc7EfPhIJ4oGYyBu8
GAS/X4pd6DeA4CZe7mp4ZGaPkLR1zS8VQLl/Ma73+iVJfw7tXBH0R02Z8Zego1W7dQW2izpJ0rgU
NR7uq0Plrc+RKw4LHP9wbZBxiaqUYZTMhkHtg/UQ3Wg3/V4JjB+L9zfVxMvI5uvT/LI8xuv1ltKY
bYTTPO+UXf/B3OUeReyAz8u4p7N0M60ZONN3eU9HRcDZcvMOTOb1ghmH2BT2NIMXHTt8tPB2rgKQ
++7MAJuLbywsg73+nrYsU/obBcgaIIcYVxFnS1MmoJbHiDVyNReCHhCc8H5QNM/wM30QPsno57re
4Ct7bHN9ndco0hvYw/r87rZzACePHcnNnQGTReY3LDFIdqJslPOqvjbLeAhJW9S26mE2P0T7+m52
MrgksPve/EWEee3kr20x3gF8peaAMmfvqV97T/pBNzX21C8gyvUWkJcDqCh0SK97rdcmmewtCjvd
CC9fcZc81pcWZHW4UMII8iXOdby2xLijRaH+ni6u8xPjMhWWuclJD+pHaCqJYXyvI9m1OcbdQDtx
XUaMdNN2QrQfgtCzTkAprj4kY4S9BA5eCdYUwMkhtgUIHdspTyZdzhtIVns3BcigiKuAK/t3EQBj
gylkfXYhffNLivah772dBHFPzP/sosh0nRbojT5rbQm7UMzctQt4eJXk19smOHnPdm1Qn7m2UbXt
DFFO2KAxa+5d61f1AAJ7sFYjPfAH0LEo8SGuUa5FtV14/7huZrNC5k7kUwMCTw3WadiQMLiyQgkR
4F1KXSSD9+Ah9AXr5Z6cjUXmSsjqWvdTBot0dOyfMaBph/k7YF3EJ4eew1dubWONuRZzXlZQMIQ1
yiIGYnXPHO+N7IaeHUi+eot+kMleSt+B4b3+qsz9sNU5oUPYnWdKu6L9plX3af5DsJNcl71ZGxOB
o7G3l0qHjXkXBiPSVtfqPjaB5aXPiguU0nQ3fCATemDCb/g6t7xeHRONtfXfU0PPrDo7ECJYyweo
QiTHKMgdxQ1RS28ely4oj+3D2PzNe4GezLe+LBOOSVnLphZj9fTkUvkgiL5g+skEQ1zWA+AhqmZz
ajXXi2YispmCrV9KYFDFpAD4fTDIP36q/f65xYylOKO7TBe9sUD2TTJKndIQFfZ05zN0CX5CsEga
V7Cs3vw7aEl2M0R6Tkv0tc5/Wt+j3cNPwRETuAcW0LAk06rIxWWTKao4dtsak+90FEX2ygdVdrr9
2xb59xVz0hpUtdCUYzYZCAqlNajcR9HJD3Z3S0h/G6fZu6Kl8j8z7OOomJC+hv+6Pe1U3iG1mtB4
Xz9G4lSO7/FejDEeXm2tVe/by4eEXuE++/rvOW0//t8nI+gZfTHFuPNqKCMoAIB6fDYTv2g/QY9S
tHX8I/FigvHfwPYtZtb9sxo6d5iPt0UAtd6g8rLxFmx3Iov0R7++CC8WGR+e5k3UQm6dRkhg9TVf
2RsHwwFs7jbEafRER5Dv3F7MMa57WTUiXRRnSEDpw5KANnnkG1FN6fX78fpTMd47zSuSgcgcjXWy
6yCLN9jET7RvUX6qxkSwhfw85mVJjL+WATLUE5o/LcoRgcnDxJn79r3ldHWvl8O441iBlufl4g7H
AZgBZT9TbN/sX4i8SgB1lmNTecr9EggMi/aR8Rg95EEacCJ0lxeEZlWuMu1S45DfFa4BnlWILN5H
NsTYp9tQdjDTIkqhBHvL8miqZteO8gj7YWw9l4352I22sEshcIssGWqbgkEG7D80aaKz08dRBptl
7dHG/bQbDuYv2n5Zu4+xL4z1gvtu0du5BShBO67PaSZDe5ESCB4LcGkg0Mo7zW9RRBJPv/P9pWVo
4Dw2QAbEeJhOqeAsVTxl0gNaFG79IQYGukArC4gI0VA6f3UvthjfknU5dLBk2NKdxaXWhl/UO9NC
p3qKj8at4LTyfdmLPca5DFKiqCkt0/xZWw8mycugIerWj8ldJ2jD8J/XmDr6dysZJ7Po3awXM8zR
MbY/G6mDOC115H0s2kruW3dji3EydZYXZIF8FZaW4CkPLhl0JCDEuxeuin8bXlbF+JpFa+tojVGJ
aT3wXXzR95TFud/LB8CE3Hg/BvFRFVWI+Q9sFcojlL7SBiz2+h7k1RhZOd1K6HC1mNEuXNtPW/Bl
Uibn8qzcv31SuG5lY445mJDBM02bmlv19BbqBTeK8Cxyz/7GBHMWU21SzKWCCTnInqN9iZZWvU9O
Bl7xSKAPIlJ37lfbmGPOYmsYA1EyfLWywRuswGhBrjxhQMb/bxvHHEPJnEIA61GZKCvZryD2uvSf
3rbAfwlsVsKcP2s2c4hfY+O63/YegpkYmKYz7h0eAZ4UtEEmvyd+bwwyMQ46CHBSBAahiuEgP4Hi
xzsGCBHAX2y8imNRGGkhredSzhF9X8s7iqRs/dm3+v1w9xcTL1w/v7HI5MWhnHR6SI84nT8l38rd
uCco5GrfCiFLK7+CtLHFRDHSQ5thTmGrB6MEtDU8+tHiXf5pSv3snKGzRZ/Mdr2rz8IiINfnb2wz
nkOyACfUOtimOObwOJ0hLubQkkd39xeFY9GuMo4jAsmbFdOK6nSM74Gru5kfaVM888qz6EYLfNQr
8FVt5omdwNSYV05VHs1ZlFaKLDA+w17qnNgFfEbfntHs39vtfBBcZv5+WZjdU3RKZ8+YkJtC7xQC
E7qjHtdTcexv6Pu2fQQ/v+Bxyxl+BoIMbJGYWQeDii4zvknV09qosgG5qgwhJD+szTmowhW0ImDS
qEBJls35Qyc11T6VhtojAMB/lAa9Md23F8174migizIUGYxRNmE8/zi3fZW0Jn1R9Qdl319wbJmY
w5/3+TTg8mxTBrOERphbV4bJ3I4T3jgkALpSWW+jfK/6tEQ17bpydOyjSpl/BBGA+xbZmmUu3Lw0
ubRYWB6l46k6MChhVHEnV84SOtl9jmHo9dt4m+1ETzpujrA1zNy9Js57UkDFDevFNB0mgJZjAUpj
+jSu0i+JkLqJG4m2BpkPOcyykdorDHb+4iuoGA8E6SQ0An8C9uWGLhTH3j45NLSxb/GtQea2QB6x
XogNg5L0cWx7iB31biRHQbcsfhpXH4tQEV0a0SFiLs1qVgYZCUzSbG+E225RBKu/oWENQt7cX4c7
kp9FrzpuwNgulInx+JSTnIb/7GyE5tDJRrwwMVoAMeZbyb8UPHbRZDh/UTHiRYytcSbe93mtkdnE
AU4PqLA4NmiWLo1lxU0+Y6RBkGpyWxAbcywuWhuGkSTZZYe1nTGhZIxOVeKu7gQFHOuziglY2dXR
CfyZdJ6G558Qlcb1jNufwOQC0LGzmmrAT5hc0wmPA0YOWn865UdhNOY9U7aWGJ+E86tHZg5LJBgP
3ZkO3Kw+ppWPopaqKji4OuOGFLnWJwP1AawJaAe8LfUx382Wk93S7jGUNcfai3cNBiArrzU+qUYw
A+er+voSgH6DIAgEb19evn/ClLRMAFUFxwFzriJF1bXapmWEEyTtQLBrHVrT0QIVUg2S5uQCZ8GZ
4ALk4sUeyxDRYE73T42+BfOtgu5Lkt1YoCQERgIjvk7zIc5uhTeXe3k2RpmjtCxpUklQKoNPnOAT
c8hy40W/uorfBt2nVXR5qMd75RE35pjzNIEUDDBO7CkdKqDMSWpDycjAu7F4NNTkxSMJ3QH8Rnkq
CnS83GW7v8wJK5t6IHVPy70/ZJ9ifpXCaTyEm139URKBl0T7ygQ3HTp7TUhrUJ0/POsniuShocb+
/VdTIiJrTGQzIdBcFhmWRo/O/EQdQvcZjSVH3dtfRIms6GIQJqyBOKyNwgnW5KC+DKNot39eBBkK
zEJroiPDRDQFMygKoWuT9vLR8Ce3PhR+5Ecfp94bdpRzC7Q3uVgyRnRcmJhmppjNTmjLrEckHR6S
B+OenhYoymZChk7h3Wd8jaQWWtgvF2O4hoVrKWcq1JKgKJRb3pzvpztxv5eeijcuIxvJrFgp1mXB
zkJdyFGMwo2jn3P7UeBGuY795cqzoxIWxJgGSExjH3cZhkQ7oB/04kDQUaaELQO0U36JxgtEJ1Rn
3AzlElu65nJCi2c6kwe6D4gU4xWZ+uVH4REVXD82dg3jmDX6iq9H+ZHAwrAbrGfIsvqUSUjW7pLv
gi2lnuqtD8c4lyYf8rgNsTzY+7yeco8WmWdXW5y/05MQHRTGvSSQsa5T2mfMqwj84fU+wpVLZmG3
TLSPjGPpTA3vccjHe+F5PJlgDLzUlj//YXIVdsq477rNwWQcyzgMYRzSeEA7ZbrllLUzf9A7NMZ/
EMxrrpkzPfXPFCVuRU49O8IEQ3QzGA+jthoqbwq2tfErlBS7IGmc8KQ8GE68b8EkGD6KFAOEF4Px
MxD+jSDwjTXTcUJQOXeQpJtdDPm3bvj9nfWVTcxlmUmXoa0LnaIu8kP9pO/BQjMAYgl+OGEjkv+6
e/mcLJNmlrfGkNI4QeGzkGjylNANv5CnP/KbZTARQQ2f+/kIWNjRACQGUkTc0k2vpwc5m12D4sWD
PsJNZcvIoJZU8gR3nXsnwG0nYwYWge4VebRVg9htgBUSLD4V/bF9fUUhHRPV8C5xKrDHvRQv5tiY
EE2mFpXohMAcRapRTQkpUPfC4o5gWWxUANm7RFa6rPRgHWsUM3+sx+YA1gAKDhFl1iJj9O+bLzVM
CaDdMoxNUPtp7ymDVxSEH9C1QmtH+SL4YjxvCZYaA1wMVHjEYPyK1E1ZA8JtXGu7VFoX2h2GN0pq
v1u0JCogSL/mfgWlwbvKbqCWqimAsfXQfwCTX+EhGddPTdbPj4Y9f5MhKVs5gt/H+8SYlMTkmwUu
BdBiXO8GNJX1arUWisU2fqtB5oW+GtRPnYMpzZ0SOZBRT5zoXjkvwAi+KzRvrTNOT65bKdL0+U+B
woCS2ggyZoysUwE8yN+JGm0XKC4bK7f2mFtq2o222jpWGwNBt5wX4qgfw98osFEXEXvx9/DDglqX
Nz3NH2Ub/HVC3nyu0938BFYmKc+gAi8P+An0ThluD8Yzv3DVO1rp6sHOtxd8YPoBXy0ZIxMWxhtt
UBYxH1jv1CafxglhVFHdRl4OsaZ7fU/uWiVVnVxN7tTQPOqmfbYVqBGO7QdNUn8XUC1f1PVhDqX7
FVVxiDvnAudCv+1bP4z59mHUhHOoj51XdVHkL1U57vQ1M2/mHpyWYy5DH9quwaQwk6R4etem0Aup
gJ/6lRJru6xmJGc4d9pdiXHuEY8IwFXwtT1IVQEOAEg8oeqTe1FlgxuY6Jzrv5YZ7wMSadnIIO2J
BJgcaTEjw1AHiFDB7Uxl20Q3jL/JL+aYZ26U6LFegbTHU9Y59RYw3bhEGQ6qkt7M6MaSPLoBkLx+
j4/drpJcexWlWyIzMy73eoHylwNe7psZsyvdvfVJXPTj+9iXRTIZadV2RFkSLNJqhu9DOpTOONkG
+LhkUTeRWx9HNR6gABmDIjpb/lcHdFT0DMGjxSg76HV2AHGhEmV5oyudacgq7mxPOMnIS/G3VplU
uM/Vpep1QrMZ1Kqj2yGgKNzZV6NbQNQBJBGmw/QDvbqcm3UyXqPvplHKIqyzyi/o39jN74YAPGAY
1SNwV7Aq9FTcz7ixyTgEuawiPU8vgTm77b0wgDTqEa11JP6rS9AE+fgXOSkvG4BTtHAYEANttq80
x2mlJCviM62eUllDJB/5M1rRuI6iZIAzCwkPjCAL/SEFxPgsYZec5VHfRSqSgd+gXfAH7KqL4VN3
RfRFlQ+MInQcIHHb4VvyVD5CWREChMlzLCzlcoaCrn8Js9dKaJHSaPFLaD1jeoyfGvTtTlQ7ZnZk
GecZnx0DAuWD1XqaLx3Us1Q7ImfIPWRIjCDRDtFR+eIrN5lYqyTJNFAvbOqZEyaLY+ql97an556p
jQnGEa26VmkzHqcecPNuktvn3m6cvpzf5fA2aRTjgsouMtZOggsad/kT5WJHf+dIq9PZTnw7eUWw
TQqhMu7ATBpT73ssqoyHGzTr7rtJAoK9ItB0MAVMi/x8BfQgYJuAFg+q39euPMGjWDJ65c9Laj50
VMHlxvTpeFwROyIUrtAc88GihGhJ28Hc5LYJmDzR8fxJm8rqRQ76XcUavKT+tzrmuw2ACNntelnd
5OdfGlAmlTc6gPD110lY1Ocexo0x5rsBA790aQljRA3dUtOccsocsx38t888tyO0XRTjvKvWWKHH
Bzs5stzyHziZ4vdn4WCfaEWMGymSWimbCZbo6Fv9s3gcAuuefq7s5+RRlqv6o8gmtzdEDF1TdEuD
CLvO7CKEyaIFrXGgf5/7ykkejQfl0PkWFIUAu1G+hwjFuHgnXEAXs2n2g4li2FCAgkh4VrlhefNL
mH2eG1JOID6lV0P7TCu0oIA/6gFekhhUzV1p967v+rJyZrfldqikooW9Plr8NRnnYwQyfY0kgRlm
J4DXv62VfJoWSQu6UIT3pNv6KiMwoJ6pYArbVllFl2UZK1Uy4OHsqHDxlBiLNSikJwkKRIJliiwx
KXLRd5UV57DUfjZAsd09JL6RekkQ3uExgCm58muys2tHuL3cVMBUL/SqyNAt5nGYq1Vcz7SEo9/N
J0CNEAWlrzUoxVI/uRMKAXMPz4s1lo+0AZ3fsNSXbKdCJbz0kofxZjxSJoQ2Q2dc2FHkdW8xDguG
IvQqQHTDNPei2NAwr6bRIkt7IKBdqP3knoqcCRM5/tJeLDEfcLC1Vl9HWCIP3TP5Rl/WtG+pYmT0
rxSO+c/6zdKYGNU1gyZPBNkMOQ8+rZ2G3nRPM5gmaG9MuIPpAECyn5/gpITQJG4WszHORKwFMtVr
YcH4EP8ui1/NKmLz5N6HjQEmRqm12hsaZtQ9qzTdBmxqFujvBqNzUj0/vH33eKZ0KMATPKYU5KmM
R7OyzE7lCVfPzD/OHUYajXpHFrDZFZ0oSNH/ivUnOlJuSOdASAOz2td5BcphXdVbNjDPjfKkWbVS
g48l+6YMeou81/xAinE3VmD5G8/r0DykS1FJTmKTmwqgC1eGFLqT5NovsKcdVXW1E8Hv4+6EpUMT
EAPkmsm2NZeRZJahg0WITPqDVSqrE2vWzkrTz22etAKXxzNmKJoMSAMQBgY7KCC1CVxrIwFAKoPB
TltujWl+qlXdzwyR4gzvtG5NMdteSpLem2qI55WaPw5zeCzNRVAK5z6StzaYGwGEbbV21MaI6Uri
tnczWlO9A6oM3w76ADoQFl484GoSD4zxfLihgZyb6KoBfl8mRGplEqe2iWbwqHhUQWver4/WnX2e
fd39i1lu3iHemmNChtI32SBNMNe0ffSlqoz6pgF3oN8RfdgTKa+eCAnlQGqapMI/mgtGofMcUkIm
OpCKnje7KrEwK2yO425dU0D8slH6udYdUBBv32xeUogrbckKdkXWAV28vm+6FBaDOhitBwXnW22y
Axk1BU/upthJCpS/JiNzVTM6FaZxNKPKDt62zz13Lx+G7f3UhZG2ZoOdWnGn2rT7miciQkPuLdqY
YAJcn4HsqJKoCbV1WvWb1jxn2YOuCSZDeDmvQUwCvjr0eyA1dL2R9rgOFXjEcVmr2yn8bJFHKf31
9mZxWAxteGEkt2BJQZ1AZT7WnM2GvKQKZQiZd3KBWkHig3LzYUlOmET7A45Jvf7L22a53+jFKlua
VtQ1lKxVBsNDCSZV89CpP/6bAeYLRZpcynYIA4XR+QRDiEbsvm2Bi53Y7JzG5B5xWoMC18DOZc8j
cFPmTWvDazsEULHSTz5URiB+j3OLugZUZCGAYMPzGIxT7Qy7iIxppBB5Zad5QKhZz1RFlmIaIMAm
1z6R37VQEwQnRDV0oKKZvTRk00y6pOu96Jkc08lJ/Nir/fTW+qDuVEB9pC/vgocZNCBisAyiZSyX
xAAOkNIce8zxuPUJaRY6F+YtTbOmg5iR6FLFYBME0yS6rlGyS9tkvmRul1M6rDlaxHZn+lnc3c2W
RiJv7EYoCHZtdYzApPE5zRH8HWIvWlBbkhE05XLuFjLspCw/WvoyO1Y8+HXbfVcTgp9qGB/NNUwC
uzclz4KuKvhqJ0s7FivaIKYe14YbmhVIXaXp8e2zyQsWVDYI5KQmeI9k6r+25a4l7Ft9gtOth8kh
eeLFc+4S3dPSw0TeNae9tUZ/zcYaXjka6WVYg5N3w9/Kqb4bUb7Fs3yEio8o5+e4DuSLEFyEEC4a
newogJ4aI7Y66j276TtnXMBCE5PEe3sDFc4OXllh1rTOg60rJqyAtqF1VFc/DUBifJDcR6gn20FX
O8p5RJVYdPI5Lv/KLpNVKJGBk0gHQ6xG7b/bcWsdoKKn+xiNaN5xSGipTcadNiGJyyxx6uc17uV6
8IZ0cq34d1wcVjBgIDvudNFLm0YR9oZZUBQBjkDGHWNH+Uc5LTtkHmDd6qrjCvyLL/U9VJ5kd7Ar
tH6VJbBmZZdZRSTyXvTyvmWa8V6kJWtfDDA97iDsDRbvveQSp0IL3qOcUO9pg9H2tg0aHOgfsQCD
Oc86kkKn01PQR8ii2Z+M1O+H7731HCXB0IoyYHogXi1vY4/xXXW6LNVSwB7NgEFrf07182Q/hz/R
XoQie+bVQCni10zO+EVGZc70BTeF99hHogc0AVQesWTmGHVKnKcKGQZvDtFJUNpThsTfm1PNXePx
oK0VpIYkhxRt7S7TunvbOueaQpOE8iHDI2BUhrkueZrFajF0YGC1G0A4xmmFDNACVkdryIKiLYYd
uJ2EeDHeaYbwFNIyKm6JLPva4VWtVktkajBHuC8/T77sU5kG/bF3JNuFOFv5nXbMKJ+bVu3K1Gt1
0ZmmUZ796JhuRemIqgkaFv37xuMOadyHY9vQMcAawwdgxtiNDpXpXk7V3V+QcvHu0NbDM4dsNdRY
1VR4eApkWQvX/BQeUDf3yEn59heEXNzlbcIXs7w0LYu+MmAO1c6d4WbH8D47Ucb93i120U4VzXtz
QspFZe/fcEn/vtnOKK0tbSWwB12rI87qt+4cekpAdYjAa/osfs3x3g/b/WQS+9hSprYLC0SX1gK4
t6k0NyxM7avel9YNkcz87u1rwitb4Y0KQUbAgmglhPmAkiQbRZTOLXYUw9jQElBsTDxdRFKLnVF5
0c8ewilGii7huFtyp5K/C8nyOHf16jcwX1XWchIS+hvSA4i9V0/bW/eJL7laMKgORVxiwAG4hAZ9
H/ft5fNmZ65MMx+4WIp8Hsyx9ezBAb+4m94rDnjlSsBXtYAMLqYAWndx3L/RL+Y4iyvbzLdWCrsJ
JWp7cu27FcZL3FhtP36nYcgMaPPAcuRTH0yykPaC9xS/Ms4kgsuYjMW8TNS47IIS99je9H68L+6E
HQpO4nJlifGJ4J4w17rA151pWxJzNMjYUzcK5hykfeCbezD89KPww3I8BaxaeA2B5pbOMF7fXAw6
mHIHJNEl9YzzU73L7yT3oiAp3+JIe8V3wVESWGQzGaloMvTbh/YyJyxlJ5Aeu/MnCpi34zNlRys+
/UeLTAKTSEWYxh0sotQEbnyssYF7+t8a/z9YZLzFkIfh0MSw2CKhT6GyAhLG4hcFD5XNZVftJ8Ea
6f/IBLTtd2R5G+LEAPyr7ek5BYVVhjXiclL2t7y5pdOn5k+BQc5nvMqzmYOjrABjyAPy7D8UH12Q
gqr0R3yr+ZlnH0RZPQ8EsTV38c+bCBNKqb4o1Jwa0Gd7E8iSk5ZOHXoG6AiaA4jgzpRz1vYqn76i
OjiKX6IknNfxxq+w0NA3UW+22LRhhrJaP8uYoqa7rLoAFP0hD60OcyB+xF8oYJiPemWO8bphX0QL
CbFo3ZFdo/DGp9xLwQebO3IeyN9iN3soAErTH1ZfTneRBuSfO2R/IfvHK9Vc/RLGBy9tgoZ4iYVT
VFNROPoN7RPResL6rdoVH8QpE8frX1lkHC8QVKaaK7BIsZcQsAkoxbGYvJmTSFyZYbwuoG/ysnZ0
YVruqeNtUxxHS/HLThW9MzjRWzEA3dWhqAVBSpNZEAGpfFYkwFBSfoThG4Fcr3mzQnWdutukcpTj
4qkIZLIjHNimDo49R1B+QhnDQDnDMBkHqGlEQRm3ocBhHFqnpML1AVVga8/CMMZxRHi1vdhiXJ+d
T3UxTrBFl9k/jXcpDgqtZUQpKl2iWgaP+ufKHHVTG7+gkkGrmhXm4rBwLF3djUR1i8l26sR0Y+kB
bxCnNkB6sJzLRoRY4hUTr6wzF3SY88VOmpYiYGS3UqQ/IBgAU8nyaRnc+W/oxnnItCujzF0cdA2y
1guWTI3m9oFYIBsfgkg5R9pRyr+mzZdVxS+hxKp6kAL5KB967Ys8NZ7R7fXqxmjOiYExUdFcDPeE
bz49c8LnNavGhtTAOpXRHQYNoeaw6qOTLdkhKgvDK5al3gnCkOi4Mfe3rLPRjgdsBp1LXUtH+0Rp
tP6hxxTLs/Oq/Vebz7yXY4IiZKvii39WIRM93aZomNMMNPlJQcGRJ4Z3inaVCbRmYlRmXGOF1BGC
bUHbWQ8Yg91lQX+Mn80As0C9W4H7HZo7b28upzKyXSvLlUPzUTmlBy1MPg9S/ZmU5SEN78picNPy
a7dM7tv2OBnwlT3GTa1lZk9rA3uqVHodnhIaBn2HofDeNsNz+fCBeMOhuEQbAdcuo9AWu4wIPuFQ
qm4brV+iiOwkU77Rsh//zRLz6bomj9JJh6VsVIKQ/FbD2YnQr9GUUbB1vGi5WRM7gp4bapvHdE30
kFAlQ/Dk/kW05Lvbl70jzCcieaEaad7Bu7fAxJEayUZhjkGtdo9Z19+Desa8yyKzQSFndOKS2E5b
me8Y0UaVzFLRvrFBaPOqq9dlWZsb8DNSDDq7MKBA3HbffUbDGiUjUerJa5FDOlFBpwo1Og29lOvz
ModrU1grgBY0oiX75Ag380cmRAE/7Bion9q/ERCkketV0H4xy3b4rCZeC0KR8peJe9QlmwnvXYCq
gFM1n+KPoror9wht7DGfNurDcNHoMimxnXKTXQhBUzGcmf4/b62LSRCsXC/nRbmsK31S/dyjuoT5
rvi1AO373UTRVfamn/25PWZ3wyfxD+B5NdMiaNRCn5EobAMwLMLMSPoIkDVZ80zlNPY/hhxzogYw
nvrRbixBiOLtK7oEBPVdC8Kt7NWc7Aq07lKFsQ5DAyxovImgW6GOEMwY47vGWu6TtX3OC5EKOc/L
WVSf2Qa6wgSd/PWplVtzVUu1wFRA9bxUxO3U20SDrFInHEvjfdCtJXqQNynYUuqxGqll59Vhf7Pq
g+al4fwQVv0nW60O+WD6o257apRGTlkU+8zKvrztZmmWxZ6o7Q9gsrDFijAxI2GpRE+DFbh0dYne
EQq3JpicC7I9U5cRmKg7IAzbe2UiJ3sFqYhSOnL2lMoiDAh3TSrA9rRrDD/H3MY4y7pZ0jIkefN5
7lUnyjVBGOQ9ZlUZsoSqpmsoALGorrIepzBrJBRi7uTfyZ7yVUXKhUtW8QHBWwT2eCXUK3vMZ1L7
EMwMMezlh/we85RAS7jNrQbSWpB6xBAJCpOvF0Z3N7nL92LCLM6WqgoNGjqFg2DV1+dUk+Ywj8cE
ryC12tn2LRkVwVXnlUmvTNBLubkKkRInajbHwH0crcIH9Rd0/erhCEkczGogTWydugyG2B+fx8Rt
7sWdeI5zu/oBTDqsGngZ9IAaQMMYIyphPznIdn6soGFzirj7bIXQ9sqz4O37x3uRXFllMqrYUut8
aGCVRkhaoY184DiguKcXTmX65f4PywhVBIK08iE90lFh824JRtRRJsFVFX1mJlyXYyGNSYEfoyY/
wLzoxGgfvr1evgVLAwLQVGWbpSkey8UA6BlfeVBXsA4k9ueuMUQOgJdqYVNfrDAOXAW/wFjVuC60
nEVrTeu+3JuYPF3275BNR29jY4tx4eG8kDiSEBO1D1ShhtJulJ/6xaGzvbbXHd/eP96z+coc4wnm
bhyWdIE5yl1Egz+F45vn2TV22c725EeBPU6Ewr1Hhx+6I2C2ZYujqqyOuJRhi+y4x1RMDk4fKsCj
+PlRNPLAecNcmWKWtkwxoBcDTCVhdR+P4RFO55xr0cPbS+IkFWhG6RbmhAFEtS+HZ+No8jauVXWx
6YqivXKpjtFvJSyvcI/6xg5zCGMZhEFLBju9l+RHyYI1SqA7ulrh99VNd9IxrCGqV3H3cGOUOY1q
CQrTuYFRpYOeiSH7a3ZuFVnkrDkJNi6RrJgEvI0KGsHXzrqr84horYaGC4QnCMol9CWfO9FPqnTx
roLmlTnmZGRSXdsKNacGdHZw3A87SG8LPxk3zG6XxYS5Sm/jRithp/ObMtCdzOluKFHKEKynIZBc
tC2rexOtiNVHL/iD6OPxSsVX62Ri4JygGbtQ+/QdUd5R/anIt0E9m97G+zooxaRB/A9pyhDSIKjJ
X8LT5jKUmrH06br+4ymfKTsZ8CknKZCdNoh2wkE0rjsB2ee/9pgV1k3cJMYEeyQIj8UDPTZUVSN/
EB8a3v1TQWR3ac8ZMHl9RlcwkaEFoLaelSzmfhqjch8XU3Z425twHbIKBTbZ0CyENFZWj7TJKgM5
9ad7RPWDouUIyuDeobhIdO9Nfx73/9Ems4skTqdpWmCTzqNRAruuckcUvz1E7l0fxNFBVJ/k+RUV
CEXkfpQS1mTSFEtJ5hr/jJ5cn7t4NO3K/jR0qmBhIits/tEuCvTzMIvbgWi3+5TZj1bVuILN42CG
KHgGmFJNtiiE/vpcKJEUKmOvt14RYgSjHaQ7I9Z2zZDelku5s6rYk/T8pm0xNwAIr8A4775tjTMe
Rp+iqMpCfDkafKZzda5Gv/1NJ2iX/aq7xqMiOp+cGijmA4CD1E0FjTeWsUfK7KUgEBADRgvlz9k1
ZacsneiY7mrJXcazjblBemja6awnqSMK6tynEnD4GniTodbwKtxKmWLEBrWPju4hdpUba3L7I6V3
VB310yji8hHaY8IuaaxSm6k96rjjwUk96ZZAprvyDAWMtyIUAO/IbpfHRMJMUoxWzmHOVp4BuOst
9C0KVXRs6Jlknun4iID2mYYBsAGbhRlmSibg+gBJ7sAdlNYQuVNv5VkNkuimBP3TjAkiM4p9g5YP
tfIAzhN3gpp8Xol0u3m/BOUYAkpoTPhjjOf69uS9lbctOHy8Wpt/VZr5QU9Es9jUe7GLxSQSntcE
CRqEnq5NoMg8ykqJgiwETXbV3N2PTfshh67UkHe7t+8jdVusKcx5YjmA0pkWWyhc0t6aM7untEUg
dyMfJE11rPw5mdJHbdI8qEv7bxvkbd/WIFOb6NqirldpQFl7xSBYWrjzLPChvDYL0Ml4qWOgC1+J
haUsdq2Z0YQ1LcfyhHbprbIHm6LrhLv2WXMLsLy/p8y7NcniUrJeTWWzg0mK8AIMsrFdmqW1/pgD
lg4BGikoQJOpHVbRi5V3/WxIitAsFGtlz0rfWVPaFygu5eHihJ3tVnWKVp2I1JoHyQbAFGfRpG89
m0UvRE3Sym1L+3NSXruxmZVOEQFLkGh3dSH/nvIRXOUk3CdleycplmeASxwE6l6IUv/YrqdEAv62
w+C0BiGn/+uRks2NDDf7npHqVJcbBbLYRm7sZ2SO8yiIIRwEybUJxqcWRUqkgSpvZ5arOekZ01WA
fOJdXblG6qwV1AoI5H7CGw2ACgl0ofU5EjYTLqPX15f1+lcwfqG2Bqs2auiam7FTPauL0z2vGK2L
nu3PE5hiRldpQWlEvDrDCBFcMUCFopP++rhd/wR6vTfp8mqAzSkysRFt/FHLnxbyY9RFgFC+Dc0C
eYoCNjU2oTRADmVIyQyAq+70Cqp6jx3U7C9MOOteNr8nQ6AAXC0GhnJCJ13di2UmrZTGOapyG71n
6xzpuxZsUbRXU6YHupliKtbXmcm1Oabghk4eAd80Fmon8y+C+ra7Nv+PtO9YklsHtvwiRpAE7Za2
THsracOQuZfeW/Dr56A1c5uN5ivoaXZSdEQlAWQmEmnOWb+Uc0udYVmMKz1uBd5XuEIujFUXKi+6
RmeAbSoALQXQjwN6HrTasua5/33MjBSxggkiYry1B7KD3iiLIk95RW1t9kpLn31LHdHqGin0aFeA
/Phf+wCWjQaqJLgagO7DXSvoTbTHyraAj0j1m0Lqjmr8clnC55vyLd/9nwTOBYxy2/QdsTFXg0j5
booK2XJ1omeZQ0pVPSImWJ/XUbJiT2tzYZJtXzpKlroObAaNB5vNFt2YshF2pzv6zxmJhvNwWzx2
r/QruW5eppfmAUhmr5Kn/BL1XO5YI3b2XTJn8ZlR2jSOpNmr11vaXNXy3dCIirKi1XGK0iddO9rI
2+DZL31ZnuZwxMNgOhevxVm/z5/6p+XGeC1C41kTjteJRHMmryiF1DYtRPf+cKV1TvGrPaGjP3GG
Q5s50nV8R6/GJ+AZYAzdK0RdC+zXOY/+YXM5D6BWAPMzo2j2zAj4UOQ1ix9HiTr1FFxW3p3EDtPe
91Nk27AxxbGjddtXb8tsMUdIgv7BfI1P8TPmk+cvyUN5l5zBh/FtPsj3tZD4TKRD3LOWzJ1kTAZ0
aFTv5+ZKsm7q/lWwws+JlQ8r5AePK90Ypjh+s5DJm66m43g/XvfX0k31GgX6NVgdfXrVPYyPDCBG
UZxYiBn3+WmLL8AgjkzggUATwGlxmilWUqvKDFWy0N/D8Mr12NExC1/46g9bOK32OZRm8oDyYWuo
DAOp7uOZqhjrQjBAZk/OFR+jZmGMBvvLu7pTSPgog/OrkdLLmbqqs1dcKQGDDVMbR340QzbxKrSG
vdvpw4o4H6tGUT5mFNL+H5ovIFufFbDxlUFxXQvmu3dtb7N9XDRVqUpO4gXCAAdzTfPmMHfddbf4
SRQ9Xd5F0UFxLhSzRLpSxziowkgdK/2nmGv3soRdA9ushVO9sVpyRY312QPmpOGmq9r4CdIRDlDX
JkF4thO0fDgjzmEa8TzaZoHFlLZ9nJriqNXp2U7s0jGW+ZiSXhB77y4N2VLkqRiRN4/ESNqyyMsY
xwSOMH/Iv9n1GFar6FUvksKtKi1naZEk2K4ZfW+ks7Xe6drj5TPae0QAfPB9JZyzlyRr1PUWKxnW
+GBqaDWwro2k+ReEf64Vjbdq9cuYb6v2UZoUx7ZUwFqhJbN3Fh3/VDSfprJnZdXB6uFWaLd+VVCd
VMbZu/ydO0892PzmO7m7IqonWRpW7EUH/BUK5K3xxojfMvHasfWyG/3f/leDxCRackUdwLs2iRc7
Xu4EJVK+RaymWbkkb8ew6B6iRFepgOBvrI6piVa5e+IbUZyvaTqFGGWP02DsGUmDZ7oLKjiMpxZO
1rrVd9Vb//kDRr/dSwJQIoiKLdlGyeGj0+56HdPrZYPSfuEaoR6gHyxFQ3VtOzRQ/Cl3xM+M3ZVu
RHK3r1JMIzoUlcUjUwOIzazwYzWRnSQXcabtuoZ3QTzUlabGUyWnNYDYdeVWMlG/mc3bIV2CuGjD
hLYCgxKsi29zyUw1LptsWry4A9u1ViUO2vEf5np9FhgEU4VPUdpmXZyqlIra1vk0Yl2hgQnF7Gfs
/25Lr2JnCIUJ48/5edgfBpiR+sNcOPrOP6rIuKIJIdLX5a14Px3Tk+kP/njsgBF6eWHs4D+ty0Rj
PxrZ0eTF177MUTcLqg54VGhzE5Z9ogU0JfnXvhkN0zETOVl9Ky/63CGo/vwwW1KXgotr/8rffAPn
eO1GazUpwSHO7uyPN6z9dA4AsOuwWVNR9W032N8I4zywqQHEi9YQ1hMJYxq5S1IDwIyl06tfmwbQ
AnXlXN7ineoYDnMjkrP3aqyoBhQU9r6QXeDOgoEoekKF8TjcIN4O16+X5e3aBIhObISDqgY074+6
w6gEW3uGOLhYz86n27lezpgrEZjErp9G2EIAw2Cotv5pI5W8KlUd+TCpP8UxSIWj4RUvxZM0izh4
91f0LorbwH4cW8ugML56/t7JYLmOQjr/urxr+8+jzXq4bavXVNLXTl4Q5lZP+QGoRT/xdHjAeNhb
w8IIiNylBWaBDIwXTzqS42X5gjXybxc29qKUVEVizwB+FsK3oCH5szmDCe2yoF0P/b5Oni6jBX0F
CjRQD7yWfNPWSsde1G90ar6kBVosG9q2ont23+b+Oz++l7TVmynPVmxt7xshNjd2SoC9wsq//jTx
UPMVt3OT+5kc7kVJE23PveGSRYkT4BcIJz7aQrw2lZmY2uKNZusPy+hS/fvl7dy37o0ITjnjFSUr
dYUHZXXo+uG3dQ+wbowUw7pFg5OiFXFqOmk9CjMx/FfRfNUk1dEGQ6Ag7Bc+XQnvC+LrQXjsaWmt
wNpMdPuZk+HkFgWARuzMJXWrEcpZ2s4UCYuWu6/3jVzunSkbShc1K+SyLkDlil0DgOd3k3MZiPqS
dhVyI4q7XuepMVcD+CveZKDQntDkrsCj5mA1073RodreD9JBijMi2NmdaXDcBBu5LDLcpGCqwkjq
QsYSi2N/w0ZwGH7ufBR38ex6EzB9IAuKerNhMy3aCAKUi7HkDdOSpPI6JXIIXupylviXlX9/H9/F
sM/YiAGtodY0PcSQ+XEA9SV6VTNNO9bxdwAeHArAjlyWJ1oWFylYamIkFYEjKfMuLEtyDUDnH4Yt
wsHejb42u8d5jUnpm86IEMSagzn829RjEjQzbG2pDO2srV136Hpj8izkKh7aFWnBbuykv4qKMCeM
Dg1MGoAB8uPe1tMaV0OzICo6rQEbG7HdNSSn2M3QBisa3ti9zDfCOH0pKtA1JXmHoeRsVpxIjXIn
TQYNPRK6FDsoxxsCt7nT88tM4X15nOqAQUkGzzOWp9/mD81dQ5zumAPXLHfnzLN+tT8ZHAXaeHIn
O0UuDeXz9LxcA2sq1L3LSrXvUd+/hFMqYsERoLUHSgV+V6fsm9TJYirINO2/qDfr5XQKQDlxPQPJ
Hd7tevZNQBt7tVteL47tK/erS1wLsr35MIhsZt9G35fH3U/KWIJflEXXWffU2yCM02rXBv/ecLBj
wH30outDtJ3cBWVKk9yrBeSNqGEhG4u3+/JXbuC/JfGDhSUG1SatrSCisU4gGTtIS3bSkYe6rBj7
3uZdDHch1XYUNUkNN2CQJ715HfOrWP5xWcQbst3ny/ZdhvrRyq1pLIDLgnouQVUXJT/Vvs7iArRM
xmB9QeaOOoa5SDfz2MbHXCqmo6Qs6tnsk19dtoIMs8CjrIW7P1l2bPiDXg6HurIelbgxgqy0lbBJ
k9iZRiu5bdRZC+15+pUoC7lDh8S3lHa1I89J62gqlQJ1XYD210upl3eYmtRBmuomzWAqQdPoHcPd
M8Kxwp8X24idApCm3mzjv11lo2V/nAzXWIkczlRDj3RHnudkfG6NQvHV0nxMsmoJ5jkvj0MXfSuK
zHLltmrdOel7Z9DNxaNSV7nzsH7ty1l1o2ganbzpG8eWOkCAI8RK/sna5UeDaftT1ROSOhOxwSkp
mRGIlXITswrtkBaOvs566qpJYjmdnX+X2koNLp/afsyH9A3G1E0M5Ruc81qMOQddEdwle7GymC8+
EaBPsZgPvSV/96LbiOM8VGlGJG4XzIIYluUs7a9xPPT501+tSTMRKGss58A5KEsbTFDpIH/M5gUt
EHart1NyUyBI6XwtmJvGFY+b7G6kgqZ6C8VZoPx/apppTbNV+4K9DBj1cerHhtscBt8+gU8ARZpo
FbgOoUTOqI1US812hUR2dJqb+yugKPCkvGK3zXgW8QHvecPtAjn7TuJIJSCggn2vN4V5X9D7y8fG
ToX3H9vf56IESVeHsUCY4C06EJdLxV064qTKz0RenLZVvMvSRKthf9/Eex0ZlSmTjNlT0NYPLD1y
npt0EIx3iIRwxqUobWVWOk4onh46iiESXYiPLxLBGZRRqtNKuze1U4BvlgVASkr08A3HFW/R+LGZ
rkVNkiKZnH1NljmpjQGZBlq9ZeIYdBWFjCJl4K56LUpmpWU7x4CKYrSgvVCMxhUBiOdWB6BxQMc3
i4N1EJM172ZPtnrI3foFqRGYVzKaL4grwZCSBCgaFsAGWDd963WsB+6hNIHOCzTAuXbm3k8soH79
SU+NyMb5+ADMGE1cWvgYFNSpk00OpnYwuZC6RQW4gxKgk6KeKKFIzq3kcY7ojrTMrShBdOrd5dyc
NccOswPL8f0FYp5sbfabh5FvJkyMDaiUAJKFBPRF88vw+DN7sUO8Up7FNQuB8vKtf9IaN0OsQrPs
YXEQh7iROoeXfYtwC9k3bJxLlBW6XEeQ8YZxODkNNKf/yRqTBlf7AYa+/8+rwOIcDUZ+5WkdIJDd
eNnPIgC5yrXuG06PRDtoe4QC9wLK7aFxbieXjaQwgdGGHhfMQSENvCSz0/mM6CQPkFixHtY5VBqn
E/WYiI6P8z3pKtlapeIWqkrZqVvqlqC7/P88Ps75rEYxtFKCmIgV0yaMycUnZgH1kfh/YgGiJXEO
xyxTicQjGsuirn7urf620YBqL1iT4MD4alaC0XTgm2JNS6CDTZElLd18BlwLmzPOveKZ4SWKWuZE
vpQvammKPlUFfTOE2VfdyhsUt20dSpzeflnO5SkJchcxb3lUMTGRGumfkFcyh3UhsLC5wKUxULCo
cugqZl0adEFGR1oBh4lNaQAiSGD7+4fJIKVtw7AtmzMMeejLaTVRiM3n/E5uJ6dKGkFUsTNbzTwm
w16zwZAK5NaP7qWRp0TRKF5zv/Ew6rBfgY6NgT1kn53Bj5zaS4NJcvTh1uxOQgSAnbm2j/K5Na4J
KYshgcKy9KZJriR06ppBGxoeDdQu8wgCD7HjForlTH/OszQBQwdaXJBM1R8KNk2e+6zCVuFVlU9g
wMWFGIiiHWZ+n9Xnfbc5byB1Rh2hZZrVS4cjOQyHOWDlS1EiV7g8zg2UXZbliwILRTzxxIir62cJ
apo+YZwV7cHSUVQ/3G2H2ugRH1wkSiolBkA93x4QbK46PlVnNlpDhQyyTCUubCI/KI63tamRAovD
nAOK9WlxqCV6NeTxvT6YoqTKrjB0W6N3VkHnB+GuXyseOrTRo+VjIH1+lrKF3uf9ap6qeZzDSU5E
7Tb79/1GIGeQEuZAcvReMhWZjqjco3sd1hjdpmi1rlFhy0SZsF0vsxHIWWBkABuq03ELmsbgKJPq
FoOwl5S5xU9HpugEY3UW8NZlLg7U9YWQaHxbFAmmBNikaCL9Ak7TIPOLa4CAX76h9u+KjTzeTS+k
GcsG8lbyDK5aP66W28QYXGlKfFKPX+bhpS5iV45uFQWp1D49t3X3MkZJ2K7oMJru46gIE6kHDtOp
W79c/rrd63PzcdzjtLBpPs4UG97Lt2r2MzPPKT7isgzmSC5tOKe2upKvtqphAwpie52hOsBDd81E
cZoZvLUlIExTQffbrhqBqkXGEIwBMABOb4txmXoZtC1eT4tz1OmnttH/qmcAfNX/CeF0tSQTKKly
3FYYb7sxgxUj+pO7ugzVvPRiT+jV2FF82saNPO6akDEtKEczGoQmG0ThTnnDIGeTQD521I0nByS5
oSkcKNoXCg4V0HLDVHiWDKmv1d4ukROXT+OL4imH6dUGrkL2ANj8YHwVLXJXHdV3cdwagQGr1T2g
HLwye1X1xzq6LkpBmn9vPscCQsN/S+LuvUitZSuqIIPd8rqKULi5sp1vrN4dn6QbEFT6nTPeAvkr
BZoRwn7R/PyuG1eRl0QKD1Ms/MOQaBh0zSPY3BoX61E1KxBU9jT/RepJucubNp38ywYoEsgZ+VyC
c54aSMab3ZEY12txipXxKu4aAQDqbkSxWRhn6JQkmBo0UaZhjyc2WQfmyz/gotm/ljZyOPNWtELN
kwxKyXBTsl8GcFPif1LXDKMvg0sPQpTEfYFAHQCmqw4qAY0z9b7q0I9hoyg8p6+kPRpheshPw2HK
Dmr5lQbgiBQiZAhlcqYgWaYxNTrcC5LseNsEylMWSD7oyeZAC9Iv4qGxHSxihL+bVXKGkQLT2p5Z
J8ZUj56VGI5EbS/XR1+vZD8Cu+sywEjq7GnWZD8vX+28dqzJ9DNTcoCBAvhDRAZJ0Be6Y4DwfdY6
d0aLf/QrJ7Z7WaN3/cTmU7mYElWRii7MwSeFcg2GYp8Q+1BlRGA4O0OqH7ZE55r3e72LMbOIarZ1
3Z+oCwsKWgZhoHnqTzZtVt+KWfMEa+PZUVgrWrSwg0/L3JdllF7QfSoNokGI3TsSXN+aYSKtD7Ae
XDebXE6hzL2eFEhLTxHaTZcfiy3YvN1rfyOA8zpgxu2XtVOBVZ6YAWIgZyl0DEHUCUgFZnBZrqMz
kFogdN9sMMavGoaMjj6esSdfZA3+juVRtNlF7h0t2M9ExXVMY/y3cpUB2GTNCMz9yJkb6wgWSDeX
vl5Wz929xQCYZUDv4Oc5tRkGcP+VFRzuNNH+1A+2dWibRHg5MxfwKSLYiOEj2Tgy05wlkzHoekXB
sVIFWQAeEDRHJzfgHWOMz2Hk/03HFoAa/lsdpzm0k5BoJBBLEj29rQtiebXVp8HlPdw/SRsTM4At
AZEbH6drpGqsVsImAuUGlLx9uL5anuaoX6RQPVTPf5cf3sjjlpViiKbXMKOBV6Psml9Q6joNb6QF
9RMbYyWZICwWLpAzEBqVc5zjNfA73fDFcJXDb4HTy/BHAncTRpsVcvdzbrZRWy4weXJrhfJ1fJJv
zTB2tb+uNmxkMS+3cS8jWRQQ5OINDlY15REsLh4aKsYw8YBYjUrHF+up81c/Ov9usMXmirR0t5ML
KEn/6Q93aZcrQFom9K+gWxQwzuFyGE522ACYThS0KntxD3APQcSnWECL45ljSCqTqZow1joFy4Qs
oBKOJzABAkdL8und+BOlFUl9apAnH13g+DuN+zfZue0XcKpkT8naWQAZ8KTY19LRVQHbe9kcd6OD
rQhOeUZiFvI6Q0SrBfl31U3PJfXyk+QC1OAGIELudMKMmweklhB0ATXqKtOfYObuuVbQmCAGA6Ui
2tq4mz/XSEJnNugqn/LU7VbjlVG9ax6OVq2/Ug/4iyzhK1j93p28kfqmaxttRr92FUngIPRUM6lk
x1BT44AS/fTVWNPx+fJO7/YhbYVxbj0DErhmFAkLb5FcBtdcqRxt7YWgGmEjyF3lbx2mmSOfsYWL
kWL+B/G6ClXW0T9hcuJNrR61oU3Zk08hV5l1iCbi60EfWgCFa+ozHfFwIk8DwOjf8NCFpd+9wAGj
DsABwnwm4w7+6Domu9AGaUGh7jcsYoVb9I5qoLdMw+WUPQyufGCw71KGBMK1cK5jX8HepXNuY1VH
MlENbqP9t/5OAsBWoXUE6FiuUkK5WAJY6D/YT/L3+HbBXKg/QanHTIXIBCRAIXgNwwb8DRLaVTqQ
GoLT68/g6nY95FYuF/ATuQEAbYWN1kLG+JSeYiBCMzQwoS/etR/dgEYB8gVNhdyR0lLtklrBbWDe
guPQyaNHPQC3lQcM8+hmQEit1w4j4ovFZV92bX/a3I1o7jyJOi9mKbEqiVeAQuGNjj51B1CXoegF
CFqBp9i91QE8rRET7ezIL3KuuFPLLElqzPtp/dQBNi6prccc/PCotCcLxRymXBziMpGvQBdnh6C2
AH5pkxt+ondrqMu0/J7koy5Cj9/TaiKjm5MATd2wDE7FGDFgYhN8VQbXnBnXci3Cd9m7BInMWmFB
YKl/wt6NAfWjUalHFaOvwfy5tA8JaZ4KO/1CE+uoSNm/Vif/AlTR/x4GWwYiEuOmBeobeA65DW9J
YVpNM2DUtctMR6803bH77tjp/VNv4mkq8M67OwnXhAQyGKcBz/bRO0lJlCsSSVDVNKLRG7SleZgZ
Q7czjEo/nA0t0+7mceg8ii5zsBUhsI1A5U1I5hVVO15XqKSBJ8XIUU3W1SgV5GB2R7U0DJwzxnUA
l/BXlaTUaTlJ+D4JMDue5JT3jAiLWiF7rzah6Gbc2w4NM0wGsNOAMP12m2xuRhlspAAMitGTlmuu
NhkvAMd7uLzle+5xK+KTm5qWOlchwtQpWlW/JqYV2vWPRRL1xe6WqsD8h9QKIzoGMtXHs43TVBnq
iS3Gp/+yxpy5fog8Nk3LPH9Z3ovZqvc8I/QIrpHomPGzOc9IpEiuVL2dMWnav9YghmuUezMX5Dz3
btStEM4Hok0d9Ye0w3S2QsKqvR2lXxPev2u+ghUjcqemPl4+MtGqOHej1nZhrXaDsV31l1a8RMpV
oj9dFrGrFTpuFMxFatg6TiuMfmgXjUDEAigOuWq8oe7ctYh9sxfNY+3wQ7Cq9LssTi8KTU3GesEh
saehCuK+ovGKHxMgjZMX3f9dWRyQ7vx1eYkiuXzvpZWtHQXuCQp+YDKXeuASpv68hLTzO1TDUTM6
dOZVAlIaYY56t4a6WTIfBaqRAWrxCaIZoVTi9s8lKvElOkXUcyJwWW8s8PwVvZXFrvCND1EqEBwT
ClnITQcMrwvEdmYB+ksJxbnYJw/ztzh3GIAoQ3U2wOGarVh9HmTP6SOGsQGh8DtGir1OVL7bMx0o
GNh7Aaymgxf047c1erLouNDgEuo7LX5CE1kolUfNvqUUKJGlEPppz3LIW9kKGSzmUD/KG9Oh72mF
a9TCQ9lZE3SXsACU2Oefso22p/m2QQia9oKwZVcsnB7QGwjAi3jkoiKm6qyACd1r0qs+eZSKsCgF
RbndAGEjgrs4dZqYlCwzfIKW3cyzbjkYeM98i92JDRjXNaN9wFT1aSiRKbhsSISdEq9h8OvA8FAQ
nwDt6uOuoiwhU3tkstF2OT0lbn1vnwuPRG7TeNlrel27i1MeUP/Bc5bBlnWhhGi/DNrKKa6H2c2e
5bMJbkdhnn8vh0d0YK2iHE0Q8XHnHafAm5iIAtciH9vkXyVfAGGk3Kj0p51LIrqnXavG+VqAvkEn
t8mDLhoVQQMkBSxIdpyuYGmhecMG+FrwFAhj/t09f5fFO68xU6gkqZDV+qizIScBWnGUKb/rYdMz
ILNTe7h8yrs6vBHIbWW32PpUpxBIGpDOWNG9Mjf/1KD6uyxmL+LZ7OHbvMjGW1kJ6VYALcNCTWAZ
q91XKY5E423sUz/pK0MVRdEVATuf+1zGFvNONrSCDtN1olsBAWhjE7eln1nKkz0DlLeyr4ahWb2+
ja/VrOi8y6vc3czNF3A+eZaHqWpLNCWNS+wXyvjVkK2HUhtigWnuvpcI4FYA8gEUBWTMP5qmumhj
qk0I35u1R7dT22eLU0ltegCRh3FnW1UdjEo5nesCsbgjt1Z8UiLMokm0a3197FanMMdYRACx6/aB
D4UXk828PucwZtLTpdbhMJamkDxMthhev1odCsJoSpHTSEcttTz20Rxc3vb9K/89fOfzW7JdRUB3
R/iuxJPbd78s7c6owF1Z2wewzFa5iTJKYCPNl48xI4sPV633O+0eRK3OlKYCLdiPiHEtIIsKNFGN
n86mcj4XS4vrDyXXMNdoWNWgn14134z6azXqw1HLDxZgjZzSQA95HRFXwzFSUp6juesEyrJneqw7
ELkpmIZpc6dC8iGN1ZEFCuUEkKt4tT2Nmumz4AyYbvPWB0xfwAcD2lcGEdlHlZSSVh4qHXcwoVru
jtKS+mOtvVBqol0tI/9YWubL+YQS7Bh9Qd4198oR7E7UEj1t97QQGQQGl0gQffLrNcs8m6wGAz+p
eioqzbeKGjRBP6pldUhKHaUrBeq3dxu9C0QF7ePK4XWsypgxPWLHYaV+N4BJ3a5XpJtOUxULdEsk
i3PXM1nrAdkivNuT9Tobun+MuHkaVcOf0ypyxiwRyNvzaNu1cR6tNyQTZg15UYFBtFpeXutGDcwc
k2iX9WdfkCkTVB+grHwsRe1pGUDOhQxQerTNxEUbnbfOx8tC1D1bQNrmPyns75trKIvA/ZUQSMEE
RfUPaw+NvxunMcwo8SIkEJMAELNJFxbn+FgfpVOeeKAl/LMO1n09ff8WtiObbxlVTEHOJWoD2ZVx
n9ylh+62/GbcNQf5VrrXT9WKTLXk2Qf9zvAvb8OuZAU4WJiGA8aeyv6+kVzNa85C2tlLVkRyGOAx
/XzWa79KM0yFd+VVl2aZm7Z6H14WvHvIG8GcK4qnPpvTGYINrTkplvUir+05yrvvl8XspnN0BVVk
wL8Qlrn7uMDIzppsYBbJeqK1OEA/QBGwxCkKSeuZoSReFri/rnd5nO+rdQ3w5RbkpWnzoikjZoTH
k7l2AvXd7axAmR5BL4NQQu7o47qQoSotuiDCSa7WYL5RnMRDcPjym0Yq8yO/Eqaq9jIGW5GcxUiW
XaRImEFLzSrokY8rp+qBxu2tanYC7dj1bZvVcQZR0BS8oBVExRhbUzvqrHPk0Gh1m+hLpsQCh7Nb
sjHwcAPNDcDKcF983Ey7RItepy24pSfzly0nQW2ObokIzrPl1nbmuG5cukpfqnEFgkbWOpGuoKxT
hYupA49bx/BXcx6N8W7s9cfL+rQbQaB5EPk0Ga9LXGIfv00tVwv5p2z15LA4sgnS1s0e82dWyVL8
FY5LVMjfO2Y4XgOUKtgOgw/dBi3Cq7qoQFKmIOFp/JolTPEvyM9OT4KlMR3l44SNJL7Nwx6mae7M
ckXdl/rIkYTxP83hN2VEeVu4y9fL8gQL42H30s5aS71KEfIXB20uQmv9MqCKHzWCh/qeC7BVII1h
choY8nwLjWTkQ4w5EOop5rSGUQqQgNKotaAFie7lFe0qx1YU574VczSpseoo26LUOdzJwLTwGQuA
5TQP9BE8jELt2LWVrUhOHymQ0uo+mqgXg+sqmqObNVJlTy3oTTyUp14eMqdaQXjQ2A8kL8+TlJ8b
Snzwq4c5yV86TC4CQl/3U6UVACzv7juxbUyry0BWfPvy7V3WG302URtf1mOix6YTRvmANm6KeTp2
FXcjidv2tozKImuhSYDKow49AfPs2IZpqD2OXoqRG+EQyF6wAlZ6JPk0WZbByvzRCUiQ2I3RuHqj
IR/VxHpU11R0U+5BwmxlMPPZbN+KV2S6YB4CGcv00NxGwCnRQ8bZJCwR727fZjXcHZnbddHNOiSx
AXWJod6XJviCo0AOKt8EHJh4SGhXNzYiuRPLEn1Um6jDiY3IdNPTWlwVlfDxuXdtsdKliiKIacp8
KY1EVTWkUwsPg8kEp6zPrOwvuRh77A7VD7QJYtIzc1IkhH2R194NdLayudtZIVIPKrp6Ra67u1o9
NntJHt6m2YLqH5G03SZw0Doq4NZDgI7446Oy6KMyYv4eK2XDTxV6G2ZQ0LnG8hU8PG4U9FcZiMxW
8y7uw+XbkHu5+geTX7uHuvkIbsmajKJWaxdY8mJdDXQeHVWef2RrLsLd380qbJfL2d9kyFFeLLip
en9KnRwT+6cmGFQQJ/xc3KwPFLf/xVobNGF6Z/fS2qyRs8o5HWbaZDjW2a1fMHf9knkJ6pErXDzx
yyfWQlK5oiK8SChnoHK/LJ01YblL1DtJlx8bCk48YF3NWRZcvsJ2PdtmfbxhLuPUodlz9eLhZwEY
4HT697KA3Zzt9uy4C6utdWAuN4hnYuW6oyXgYuxAnlJ/SpC6XvITnc/A9zrIiR0Uki1Y3r5ZotsK
4KMgxvrUhVmuxFhSEF7g/NQTuifc1UmvGSYacFSEoG+7yUBEHP9J497o1WSM6ThD2uDlN8Ox8CIv
CwagjRjB8E3sVffjDws4rhZcHjKtXA5Cb7s1zzpoZ3Ecgig03P4afYKOATA2R0Un2R+0V+0ll+yN
SG6J8hq1cmXAk4M+DqAASGMdWUXLwDBk4otAw5hufIpQN8I4NzcmUm10MYTRMndM+zuRATtSe82Q
+gk4uGqTOub8V9ZnM5AaVQHcDd8OabV4btfMk7eSH/eak1W6F+mVL+uqK7CN3QtrI4pbX2GXgLHI
oC/G4pu31ZMdQEFfzQflxr5Wv8SNwwb3ZUdctt/rnbJlgxg6xqER15ici0HnD3ouExZC1VEcZlLX
HtRxre4W06ru5DLKnpuisc9a0UvnJRmLCshLli2I1Pf098NXcN5nRi9qtdp4XLX+6K+psxzXs3Fc
ax9gHo7iywdi+iJE/h2P90Em548q0pB50CGTgP2611svzv4C720rgh/gNZbIxp0NEY0SD8B07VGc
03r9INAewUr44d0qWdqx0nCGrNGwrpE0K0M2bg7+NgZ7Utz3P0TtMiK94Ye/koYWhjlCptQoqdOt
SeHUceRH0XITkSXQpjroJPVutFN01BiiocWdiOPDxnL2UqtDbAFGEFrb3MS25aoFKu3L5Ag2dsfH
fRDDBTZmEa2SkiGwYVArDDMKdOwp+GgZgfGsuPnrZXk7XgDi8NjXDZD92fy4p9HavVKzdzjQEFza
/+ob1QOQpxORI/gW/MvC9rfwXRiLPTbPDLWrANUxs6CtX4+UApJek5BvEWKtiORwDsaqpIy2bFHy
qbgDVM8p86Yfuh8/EVd28tvogY12/MXSQFRimCBxZDAPH5e2TpI0WFq8ems+Bbg3HN2+qyUzvCxl
32mBYVOD30RiSOZWhrRMpwL8jqIxf5SPy1V+Mo71FWFc5GjwwjCdK+7R39tNBZ4ac6wWZj95tjLZ
6myQtq5AUkB712NfSJWf90r6VW1noYmzoIG7dMHSyFinLTQnISv9cRutOAdxK9h8vXVoowajW1rx
VM226Wk4Uk/pYsnHHH8FWnmp8aW0LJ5pREanNyhamgV7zWRd+hbOEqmFZvJMqun/beNpXdDZI/eh
OUhNQo+af2xJcLx7ThUj16DfRVcm2kC5EpJJ6zixF0iczPw4FbblJIgTBOsSCeHiNrsAHGpZd9SL
pC6/layqOs6rVArsQSSFubmNqWMcktZ92iA71cDYMIGndd3t5QMSieB0BbDpgxV32C0dKdqqBBVR
JNiqvZga6vh+IOwTNqtI2yUvuxXDGhqILOwzY0UA6aaHPCVD/XGFuFdsVz6r3Ls8ZoobebJWdpqJ
gWaQ11lhf8Ni+MmZTsDSv/+D3nkW4XyWxpi6wYaChCXns+KY5FXdjTC2ws1QSlB95Jdvy+fpUIFR
Srqej/Vt91wH8d/MhGBf/5P8hvuwWWdrgMMXHH2QrKH6nd9ZZu7IIpLZ/+H03qVwmk77MW4SimQs
WlJ9kAb5eAiCH4TdpuNRPljkKPRfgi19Y8jZLAztFGDJq7ClUuIAgBGMCHmLrkfD1c91WL1OOgjX
iDvfrjmG40WZmX2DeF8vZxCghDXlvoFwy3jMup9W/PWywe1vKHQFLQQmAwfl7u/SmLU1A1eBlxcK
QEmHsQvs1JAdagKcqkgsoLNRMrkkrhi5RjNVDtHz1mmsBPDSjRk3p7qURNVcJvSTFoOwlfFf497g
R16g2XRK9JaCS7gBlc4Y/x/Wvqy3bp3J9hcJkESJkl417MmzHcd2XoQkJ9E8z/r1d9HpPtam+W12
p+/DAQIcwLVJFYvFqlprlYEO0XtfNxew1mjp7El2QXhHbQxyu1CPnb1kC+LOUoM7inWLzVuqQRyV
keTI0nlh0oulsQYVxB9RLTkPCVaxFL1DcPtCAQuIQCcEvV+f5xBpJMd6GNegaNvwAL6WRzKA/qST
nSLh7c+m4ZnCpAECnXP7hbn0Dk2xvU2TXldl+TNu7d+JnslyQ+HJ+bDDk5ENaDO3mVki9BXdTQZd
UAM5dopdnm3qLkp5S2NV5s/CA7Oxye1tOqfKXKa4Cq2n0V8C52oy3PzH7E14XbjzTeanvxrJODnb
rk/eujHJ3YtmWrV2UWBZ9pTfNFGCgve6ntbZuq071R0M4kOf+EeVrTLEs2ytXHDo4iTR0evEfg6x
b+iYxpYNrouqbRBd+ddVeFr+qkAbswszljAlh+JbDOLZFVxy640cFSX2SgOFNeSlmC3+5JWOscQN
srF6qK6XOU9Qv6MHYta9JCUTFfGwqH8t8TkZDZvRAbIBj1o8dBUXr4ksyIed4Woekwhc+vvL4UX8
nSACr1PWkuY7WVrZh0DeQBtpaNK3Ql3vailnujBiOh8m2FHcXFKTsxTOlMIVavtbpX4piqt1NPwy
lallCe8LHcw3kGYEtlfnZ7D0jgwVqWFo3CkLxBWbvROsp7zAmDAB0f/yIqOHEXUooQv03xaB2jpf
mqH1RGvCHF6+03YjmDU9eqKM68evD+E/vWvty2CJrv+uHHpmmYsllp5Bn7eM/7wW0NbK3JzuQxwB
w4Fkdb8PU0+pdjLwsmSL8Wo4X3DfNEliU2wxA7yyflrrQNCn8RmVUj27+o/mx2X/FJ7y7RZzgSRt
IjOkESwyItPlO6CIR/Ykmr70e+nqRFft1hY7LBtPtRR9CsNIgwoTbceDkfb5oUu6+SfuvfE6mQrt
baIxgNRlVezzQc89JVGqwk2gtfsiWTZbFh+4tz+FS82HJEIdPEJwM/YDas9MV3r2qiM6zmjDyOlb
RWd0a45LMqp8AmbGwJt3JqA2tPrltsyjt0Inv/JGWnSSGeOqCmsTxtALUwH3d7J+n3TVd7Mkb3iM
DxjarSQRVRTgdJCwEwMEKiwInX9TZ6WJmtvwn0irgm5g3KOSe110OWwtcB66FAYma0uWEdrRazWU
x6637tPRefwrl/hYCeedS1laaTqw19o35IFvIPnLPAx5Y1qQxbdxH59y2Wy1KH3YLo3zQtNRStxF
MFkpyt4EHtK1mvhg1ePoaal+1Uf5t6oyYog5d70nWa7YSz6Wy7lkaoRGRRvchMZ+CZj2b3/1qxsf
NKht4E1c7KZDtXhZ9ioN6mKPwYwiJpNsihGIc4+J+tAo0wJpWgEMI0A9yRU5FDeJp+ZefKsFaUAj
V/aSYy7/+bh/2OSORGvnoZnr8KFe74O2gtqsHTdeUytfkrLRdkskExv6D3H1wyJ3KxfgS4pVlmhM
82Gw31bLDmgOYYm7AXRSQHGC8edtmporu5dBfIRrxUy4ZqB7CIJMbq2TvS7VoPb4sEUL6jFttvy1
nVY3NQF0JEZh+3ELMdfL7vTZmzQd0EMTk20mxFD5iws1xQRzr83oTxhrwcjZc5aWQTzUuwRcYZdN
iQYmMYT/sUBuayHzGKWVg1PDriztevQxTMNIXILCi47KPiuBh/ubxzgIAoDKwBAtBsK4TbXjos+W
Be82x342QXndp7JZaeGxALoA82Qm9LH50j1UHuk8mwikqn3vmK8hUAyX9000J83Ae8DSYSUGRJHP
D148JPZKG+Q0gJhpd9YAXrJdeJPcYlo5fLDNq/zYHo2AjX0k18XQuBi+qIvASg9oHfroyAaXf484
2XnP91GtArKH29NlgEZpq0Qsu+uPreammOZdfjK2avCKgKr2r+pUwJdjf/8Y5Bynz0CpaLa4hdv+
VJvPmXpvts//x0VxT5mJFGuuYp4XfcgVs5AELZ9i73jdjuWq7Y0MMcp+8qfAhmvXATqKwc65DHmy
xmydehvMScUInm1bia8VVam+5jka+u4CGvXEnWYthFJvM0oev+IPaKtgGAOOUEO95tyh1ExdascC
f2Tvg605fmMjEajoB3XzFYUMzLnLmvifowzeHRuDXLKxtmQEDd0Evki98cj0q85vCzP2gAy7/BVl
driTUi6WMtS9CdIA0MBOM0Q3oi9ty3Dv3e6yJfE9gUFlqkFURsUY1vkedlmjK4ahgFePxIeGdqdi
T8p8lw8/qjD2woi42hRMsX6P8aHDZdtC3/kwzZdtrQi3s1aCpJJGFhCQ9jSeKBjN4sAgE6bP1VYn
Psh+lF0K3RSJ74iSOrznoJiNx6TmmFzmMwHJlXUNjgmYb5ZgWmsIL4XGvonGQnJdiHIskGJgKBws
E5Du4ZyUxOBrwqQro3bBfBtGaJhCkFwJXLgg4FYxusHAYbxOdoFqqtqx6jTeLPYu0p/oXA67IX+4
/M0EZ05TwbcBmUQHQ93o4p37Cy3biei0Uv2utcD6Q+/LJP41OcmbkkOUbY2bm9lyXggQcnaV3pIq
/J4MWuRqofb18i/57D3AfKB0jMEWxmbDV1JGvbUaE+pcfm6MwTBZbjr8UjpwVeujm0BKpJFE1s8b
fG6P+45Qgk1sh0nDWd3Jrr8vkL/rxl+X1ySwcZbFcDasMTTM0G5Hv0ji9j5qUnpMY8cJsmhuJPm3
2BSrwRo6mFQpd/mpBSbUNKhe+hpq7wDWueP6LV/2l9fzOadAVqYRYqGV7YAPhnOWFhiJKGyRlSlq
6k7JNd44f7OMjQUufIXd0rbrimU0JXXLfvKgw+BGioxrRuBsWAgFKQcBb88nrrOyqxbF0qbRV61+
cImFQfzGyO8HE8NFTf9WtEkQ2nMtyZjYNzi/XNn2/WuVJ5CxliiNNTKOPvpqINOofBBtuHn+4ihf
FSJ7f36OU+fGeN9r1EFZE4y6p0dzB+z/wQQqRI5qErvEx5q4K1StEzuDNi5cPCc7Ze5cuzAkt6fQ
BPJYw8HsNEIhl5NUmQWK82EdfdIrD+s0nUisHf7CsTcmuM3qS7XTlEaFPxSnMnZcWsskTWWL4PZp
omukRAksJDoYIlF1mNvyx+VFCN0L2FrA2cCCqhnc6VzyLi40HU5t9ZV9R+vKnjyzW5LrOFIXN+zn
VAW9Ry5Dtgojz8Ysd2RpODnhbMCra+DZZhrjblhOWv378uIEg9bw5w8z/P2Qkwgdwhir0/dMtqy+
c/KbeQFXy3NyDdf2bOARxigLQk/Ga/45e4NlINWRTeG19gkDZloN0qy4H/0OCsZXcd5Wx8FwUEjE
Bb0ccV9mkqtQ8CKFRbzaVAeEbmBM4vLF2OjoWgNlxtACO7UEX7FLQIJvuJnu2q/xVQRZGi/fA1Aj
2WTm558i1MYw8+JNRTWsajqkYQcXcjA91/1w1ldQ5XjT8iXqclDAgKXa3hfJVZvKliy2jO4xnvxA
2r2TZG4sV3aZqJXCvCh6LAbr1KqHirzQBtM70WM13RqZ5k/K5LKJG8mi2dH7vOgP09yik66wojWB
Z7XgAiIYi87GN6aGp/rgUKGnQkZz8Z6DXzLITtRmrf0Ul1WXImbWr6rnvBZFwGjIhxY0tTZ2HuAa
MCh3fv97DaYnRsgoWbAwUFAECJb6AUvNRTs7TOPITBGLUJFjFTPir4c286KHxmeK3NO1wTgDE3AG
1jLTbC8/LX1jmguD+VBk42wglrN+Wf5GdsO+2M+ma+5VvzyhQX5PjpdXKwxPG4vcWYrWYrS7XBv9
rEjcqjiA9iGc/kIADCeWQj0G2B4UH3gsZqStTo4yK9KvpyFg+mZM+6SD9gmKA3/HhXhmj3J34rwW
TbnGM+pjUFXYRYc4B0jSCewRzrMGC+Ojk7oN26nP3+7fNVLObRKjSrKqwxoxbQ5mjGP6mgNxAmxP
tlNA/yuXcxD067BKNjCJ0UJwC/EUUfYCalwlrJAwzcQBJGMit7FRai9dpOUHrU20YGiSV+QGP+qk
Dj08fO2rWFOHwLLSL2u1JG5cRctu7ubqhoLt6xDVjSHxL4FHA45sgNLCdgB44rGjAOZRdbH0wU8h
NTM3mA1oCklYFrkwSDOAwQfbJpirOBfW00wdxiEefZogrweUM29/moMhsSLKibdW2EI3USmKICtc
VQm6dvkvMwUQhWQu0b/nmbNf+hc6STCZopcnoLCUMQISvNn5GfGl6/qQghTQ71/NVwuBIL4roZQF
dRB/fJRXXN+Hq3j3pagkqyDfxX98dSmlJm1GgscLKN9ew+cFA9TENx6mgBHRxrvyCmDyMQVEbfX0
3fiIXIl6sjlg4c2+/RFc/DMnCMCp7EdYT81XNei87CG9U7w6GBIwrdEd5MjuzPvLEVC805uVc/5T
pEbt9BS3OusCG2A9Sx7sybX9zlf2xc4x5NSwgkOBujABigOgeRswknNfglBFNGm0xEPxqvgK7pG9
EmSKW6UB6wUzHlwtDUZp9iK2iioGaAstCzzH51bbboqtucLmjjuyM0M3O2W/sErIy4MVq7/JDXe5
0t4uby7Lbj971YdNLulWrTwGnw0erDoFZiN6csCVOBogPgihK567avuja2Lvss3/8EE/jLIftTmq
jhauU8UWmh7rowZEZ+rPVyxv0ILwRT69INxXA7UhlVgOAhC3rzZoVc3cgjk134/O5BaKbGpOGOFM
EL1TAjYD63P5LknUNIWH1k0akHIxXTJWwZSi5nx568SGUCLRUdWCqjh3FKIlz3SV5lgK0q0mqh50
PQ9GK5aUI8VfiGqajtodZvH5coy+lqlTmAimqGCArz6GkA49/hkwUa/+8gttzHFeWLd5VfV5iiQn
/zlOKQgxQv/yxgkmnZjyx8eKOJ/Ts4LibQATDJrNQmbxHO07vzmO+2gnw53I9o+nuIvQcjRjZk09
samqCd3OCQyVM0IzBJY1rwAlTXB5hcKT/LFAHrFYl9Oc5D1MpuljWtw4TFSuvzEhoGAunaemL2Wc
SUyKvBG8bIBlWmB3NnmTSa3O8VIPIDueO+j/zYMKCZyx9uxa7SSOL/x+iMSo9UKShmIW9jxmaErW
TdHcDnhTqp4a5H42QDGi85mOFKaPZI0k4dI25jiPBNRabxUCcyoJoRgzQq21cqJg6bLj5c8mTBJB
4mViVoTxLhLuSBMboCE1NwY/Pk5g8ukT34HwdpK956Y9ivOJ5g5PNHTVg0yBU/SQ2ppmgXMTh6ep
zmNSEewpuNYrxUNWXrmN87xkX6p6lDXiRWHYQQceGSA4Xz6VeAdAA3M6gjgosc1vDvqfLprIMqVY
tlv8fYZ5RojQAO8F6mTOTZwWJIxjaQ54DBOmDu8XXvqDArdLd0BqeMnL5a8nSjq35jg3mRvNaRJm
LjRwAJyfJFV2qk19TYm8dDlYnQQVIvYWDDIAb60Cl8w3rdOJVvpMYZA1+9Glcudr7cA0hZlaM1O/
xmBOAGEVmZeKogtK5iA3R6MFVyg7LxtXqbvVUAAY+lNkyKpA659m0IfvMd3rDeG/kOjFI9lV32Ba
ppN8WYH3oIIFmWHEGbC18kQhWWnOo9Wog2/F6ZeyLL6srewWl5lghbTNGqGkOTTNvA4+jc0T0ACx
O5vpw2WHEcQVZLKYI4ayFsb5+aHReo2ncokX2Ci7U9Wkkdt0dup2Tn+4bEgUMGEJTXDGEqqj03e+
mqVUzEaP2OFGEY6VhQgmHf4rfS1+yLNXQZlxa4+/8gotM/EYxkMyh8Yfe5tU+xmc2MtrojxCyROy
sNmuj07hIEeWCTcVPWNG9K/DO7iXvbEQvSchfGPsqum+mgrzGhq46jXGqv4CsfBOyGsxolxcQ3wG
BnheM6etMvhZ2z5p67xLdDWowzJIyvxBS6ojKMF/jHp4XdJOxtYhWuf2rc69vro4U9OhxCc1p8Z4
zAD/OC3zQv1BoTK1ANFZ2JribiVzIOtkDPiaZm3us268pWr1dNlDddly2G/YnLeEjvjdOWwwMHDZ
+VblZiV0Bd3mW/dYPTKdSOtG3WX3ceRGkR8NLgLLDsO4hmd9lxPNiBx4u2T2czc/xy5SfS3AIupX
0/e4qUHvCZTTejst616ycOaP3CV1VnPhAs2qDmAKrmDJeuq7oPit7YAoOEUBva9Sv3uLrvuAzVgy
asTxESWhk/F4+ReIdx6tKLDYIkDwt4ha2g5Yniiym3rUjhRDf75pxBgjN+dCcnOIHenDFP+RtbIg
K2E3ZIGX5di7Ospal1cjSGOwnR8m+A8XAlHAeJB8J/sGzoOdbo77tX0Zx/l+HKzgsjHBhIpG0J5i
rRy08/DYO3cT1tloGvCT+Z1io/1Z0JPVrEBEG/Ghzupn+Gq93Gpm+cWe5m9Rocs0BwQ38Zl9znkA
A1tWu8G3M6BZQ66YGnx80KW5ofD+2K6Ty6RMUupz3sEOU8MFP5C7vjCm/+qIVPhFVpwVeslmU7k8
ioDheZwHbGob3Q514U6aFO3KguOnQ7cxwd2HqULmeV7Zdwu6rxjwPa37GeXtFFzu8gH3/+AleBiB
kZgFFW73Cn2eoHKBrJ49N8k1uUr2OS7f5ahfyXAEYof4MMXtXRsNU59SmNLJVa39dtIvS3lf67Ef
L4sLRZPAAtZMcgiEm4mpSVAgo+YBVNT5IUgamih4O/ypD6CcjkQ7u2FaaxUKgDL6drErggvftik1
VGpwMSQfQH49tyF7TSeHDgMVgeNBOu897dzHv2Q0NaLXO8F8FOpwFBWjT5OYMaMfHm3Y6yEK4ADD
G4RAgZSusyDRLe7ktFRid9lY5L4hUeZJcfT/WuF0E/o/lRvEk/10kC1O6C0bS9wx6FYrL7JEwePh
XfKqhxQzGIakwl4SM/wwnTLV5qhGGzNMnLiV0gcKLzK0q1jf1UKzmUtT0qJrsrFd8SwBhWoVd64z
fjNAzS1xd+GFvTHDOWAYDVW4lDAz5LGrmKDeaPu7BJe1ZmIgEW6hGIWra7O7xKMbGcnr39i3IRkL
snULFx2X4BZUZ8Q32M30iKIsgewHhMoC63f116FrY4yd/U0eNGJaoHB0GGvnEvrxvQvihlMELvO6
eJ3M8ZFY4w1QnaNtolC3ZJLLXHgU0FgxwMCHB6fOtyL1rF+cLB5QS00b6mIsx3WSxz69nsGO21uP
4Chx0U5yaTQC9F5KOUhEnxpADAzUE7CdYGaCW705W8AmofSfmdmuRREkau7VtPGG4jCWmm9ZT04M
MfbwYbQbX/KZRbcgOKNAyQClFQM7cG7b6PqigfIJi6raaxq6yaHZ28fRg/n2u4r3U+QbEqIoUe5E
MTppg26ZAMPIZTNDqKxdodmDP1t1fp3EYxR7i9VOmTd2Re85fZ+7QwnZjMtLFawUlL9sUBsfGNa5
lWp9P+mdFQ1+QegRaHSQ10+S3WQhk7vvtyZ4yDUwX1O1MBMLwYvUUcFZ89BXsxsOKArhuNJF1kp9
b8HxJnUdr3qd5dQQJz7/fnmW6Waedsh1qQ54tb4Y92CIje9JudKbxYqn5yacC8CIwINxVzvVfIrC
tTU9baTDQckxwgFx9/x5TInq6qlagB3DjIvRa6sxPyRrG91E4PkzMVyRrOiUg2t0b+S2uk8HE/wW
Ub5iHINoq+46Wp7vLbUoMKqndp7trNUpc6zqH5IXiFaYfp1uAP2pXqKs/NnX+fi20BT4BmXJZsVd
ww5/HmS4yhHkI8ttmlbVbbeCTjimjHGLEhx/Y43y4xjRNjlpeJYnbjN3oeaqejggnRrN8rEfre5/
P0r3LnoC8maUnD+R9VArzoix2L0fgxJgl/cOtMOVtJKcCcHdZVjgIgBCkYASgC810ziselB0975J
/2nzx3r8qhoPtfMrJ4FS/ow0GThKwDkKyqONQe72V5O8yZsJBo19fp/cWrvyqTyGDSYjlmDYh5jm
cfbWGhgHaw+28H4vZ60T3KMG0kCMoKsoLH5qYGWD3Y32PIBhVQkf0A8tXbvrIQA967vLB18U3oG1
Ae2MCU5XFNi5k08Su55K0CBhrcrPesdIFcneOtlXcm1eUbd6a4un4UadRqNqCVtdALz0P+0do7jp
g+ifEjroB/a81m/Jl//bAvmBinWGOo7Ww2h6bMHRvItOvRsdky/rN3nJQpQZn62QizjhZE5K38JY
fsweDUDB07sMUq3GbgQp5t9k/WfWuGxrqlKtaKd3a6wR34B0pmcjD0F5+ruc+Mwau0M2eUg79ymK
/O/W8nvNZVchGw7q7uQkYALmMYyTfXglT7NSQHOkzkPY6oLZH++Lh2IP2Zad9fsPSWR1kKkpyM6B
wT3jFXPO0XeFRfWkfgVS6IqRmRo77VlOhfRek+Tvpe3quNeaotihUuWwBV4ML6KozdL9UjxFV9qB
+n2wNl7ouO331l2eUHnK3TrxIKEMxNkgS+6Yh3z6JSymQmkMY+t8Fd8yFaJDH4P9kun3WrmoK3j5
E4hO7zRvKSCuJnsci95yGBT8sMjt82jptYlUgFlsgf3CuGDpr6iaWF7ypftHfiTFmw0Mgw0SIcYC
xWVUkZ3oa+VQZhD5+pu2K0Dl6jyWV07QnwLrQXssUELJH6YXGuin+b7pXVkOLYrmILP79ydwa1Ys
8EIZkYULLEUKYQ9u3D/SQnIXi43gRULQjKHgzzk/nnrfOVZYwUhljzutweQ8edYGSTQVpKcGiGIZ
GMwAxMfkPHfszQo5PtJTS+uLazSH6X7ux+SmHpXWb4q19iH2Ncu8VJQ6bq1y93HSLWBnZSU+aE96
a0jB+wn5XvCaJo3b1fS5MJTAtHOvWV7Dtn2Lo9extv0K7z9nVQ5tjawkvc6nOP6bH8YqEzoaxax2
y4V7cNjnep4Og6+UKMrpXvY1va93jYcZ1McexxfVLOXG2KluspNR+7Boy5/crWku9lO8FCyjgGmM
2CEYV+puRnYve2izBVyywsV81EEwLcgmCrqg+q4H64HczqCWB1l/II+L7Bh8MsYEFoE21JCOcE+9
eExXraA9io7OkcRvPaYTaQoZZl+SEYi2DihwoO2QUjJW+fOTAg6xAnUmFXN7T6Yb7tGL8zHoj0zE
ZfWyufofQHtlJrl9rKOhdDIKk02uo1D9TWubvWRVolC+XRUX56o4S2YQWv65Mpl4y3xlFuCI+EPm
ak6ueZRYlC2KC2sTtedsUrAols4xxjsD7H3opPrLLnQLn4a+/VgbvsSqoCCAvqLKML0YCcTowvnX
IwTjBEYPq2vyHO5ZME88M3vSd6BGkQ4pi5ZooZQLcBrYajGrdm4MZAh2iroZiu557anjW2/KoGPa
5+CGpgVG4TA9YALwxssqzvFIR+KgMcoAoLmfPhVB17mgEYLMx7RL7ou39UZ11ZfyWZY/fr4xzi1z
TukUYYNhw8z0YyisVY8JGuzGLBnLldngvladpNGoQLrNp+oIXORyKHLzS9uT/733n6+F88WiiBqV
9p3pzz8XD+z3e8YHVr0W11qAkVT/f4/hYeZw0zLlQesTc7oJfjOq1VjWNKU/kgx8izFICxbnCLLx
V4nDfz7Y57a4cKXbjmKNFWzpD93v/N4Imj1r/AyD10DlWT7ZLHimwSDEd6EvAnFF/OPc6esupzH0
F8AFfzNfV6f4ru1vDRxqHRWv5iX9hcFX54uMjVSQpzGrQOmrQCkzcuhzq9HaT9k8wKrNMFnrrrpN
blGIUvcVJEz+0FObiWtACcPwmeAueVB3DJcgK8gLMtTzH8Idi6XQ+6Wb8UMYpqT8Z35ilBMdoCwZ
WOpv5I8d0RFhIzwGRsmphhYmt3C7WVHHsSFU6kxeoV9NFDIDo2xo+3PmBonUjRXucp2SKp4VTGwg
WDffl9+ThwpV8qdR5I2gF98VX4zdcCcPobLlcTmSbYQdSnzU9CO67Iy6PWnk5yQTxBGuDuzEyPHR
RMfg7/keahXEIQbwv/jRlAQr/ZqUd3bfoRCnYYj6h+RAyoxxKzKdIW1DDH2xRxMG7T3grQ7DLkmD
YtmZp36f7wfo23vh6tLClT3ZPhfD8B2hzmSjyYKZJZ5zbnXs0U6txcRQOtrNQPG1QXz4Hwh8CD/b
xg63o1Fa93q26NjRr9GthhnIDkP3eetGNx0QDaxFlf5SZcgUwSv8fHXc1q5tXpB6npiXspQCkiJ1
kAA7B1XMu1SaSrCTdZ5wnlvjQo4aW6berSu7erNHchjxFa0TvZJriXzObJkhE7IsmNQDuSq3LG2A
WHi5ENy0SjUgikwaIGMRCStPKWm4X3V9lhFoCf0EM6xoUAHvhIN9fiK6Kk6tFPy1qGew65CNJSh7
/SB9z39Ox7A06C9j1l6DQiTfI1mW2c5J6bA9hNb1zTuAC5IWMRQvpULlAp9EYRYaz2hy431gcU/c
EAVTvEYqw0+WIPrefF2C7rZ+CtGZ8pZXNEaAM+wgkC5b4+ckEIEFU/foqzsMQcuZnQhEUhqFgixV
u12H7075/XJAkfx9Hny3pGSk84S/36kQlprfolL1LlsQ1NPOlkC50zym2RIls0V85WDv9cBK3OSx
xEQg0HZuq590v973kysxKnCN7b7x3HuKEzuT1icG4qTqdbflHVA7AJWQgL7IJqcF3n5mijvJRaNW
KFlgC+u08CYnhsB1AtXlb9V8Y45XBlDkRnmQLI8dWi56wKYDTVQghBjj1/kJg34eOuClTd6nEuYv
7Iy1AX1tXSA0fSK5v8U+8mGMiyDAMy/FiAl4nyjJq060m66ICpmXsF36tCLAyVCeQ8fV4lnS+kkx
lMQokOud3jEZ4PZ0gvGUHRnTg+Orkr6OAIMPr9zY476aM1hqM2Ulc5A/QDKM3NWuPhxSy3WeV4zc
Fbvh0DuPlSXxTeF2biyz/7+pZZPJ1HOHYKVK8c2yHsyilxgQ3WRna+Pirzo51rxosFBez9eMzH90
mRiX9rXfy2QOBS/IM1Pc22fQF0y9WTA1lqPXpL+SGc1I0PjFUK2YzGPZ/AUy7vzDsQxps32rnoxW
ybZvdFynPbRH8xAeweFSvKJpWR2d09q58tqxIO/COtlUMUb8NeTK51anuk2NJUH476LZNZSr2nps
rdUNs85ryLPkdIs39cMYd+CirmuQPcI32Sugu+2fll+VZ785Xvp7RccWByL0lkdk7OGj9AUiuudQ
UcS1isI81sptL5hiEoqEnZ0L03Et97/FHbsKm1u7t0wAUGZUeCIwfKoDHO2gHsH2Y/NJW7TRa6eB
zbpaTZAx6p4dy/M74co2VrirdFDrAQgX7Kp5lyUe2sXtsQNvcX0w3gyAQtD50L6D2VdSGhe05eCv
H2Z5ppw26cy5d+CvLK0kfr7L9vRLjuOI2uyBEMnZF/rpxhrnp4XuQNq4wSKLOt7H0U25rh7r0y+d
5iZhvbvsqZIt5YccILWUKhrUsfwUM9Kjsddq0FBjnuKyFeFx2KyJC9VJPMyFCS4efzAgKwFhrB3K
zkEKdR5jHk91b6R+XcpAgkKftHFto2OEioDKBbYqJUrRhkgghiXBUH2LEoupLJKViW+hjRXutIHl
zdaryEEZ+LrJXeVYBUD8Xk/7+MkGb6Db/mb8ksuVbMRWVGbR0BJClmDZAC7wDZuJDlpvLshZMGCP
WdTcLR7Z3Ga0V266n/EtcjJ0qKU5tODNo2GGEmSo0I6CgjG32qizrEQvYxZbME8JxrkRE4fTtTxr
Frx5zgxxASVux9xempD4Cz5gXvyq6oM1Pk16K8taZIa4mDJFJK+gR4kpPNtrw5uwdTswk8c+vUen
rW08ZfGU2luhL5hIeVeJ0EU/tpOnEQIMXlkwmWH4bZfs9SlbvNLoH+rUjF3brmbPmvtDM2QvWqdc
h7F1Q0oj9soh+Ykp/J+YlGw9anVvoTavrtWH10MVry4TLNbT8ESrNPeWIbfdVUH5Oar6nV2CRYy2
eesZUQ7hcjq9Nar6m8T15NZmfRwbKHahEAmeG3Mi9f5yEBAwzSCOblbLRbaympPKnN8zepBo3AOm
sMYQAkc0xSx1fDV/n1fQo7JBjuZqkA6lCyPdxjp3JU+pUc1AgSGK2/XJaqOgjBrXJE+SRbJQ9ikL
3pjhQp1FY3AH5cjrGwBBjICVkhlSWEHtAzRJf9WEZ7sKJCYjf0UngNtVR43UylYRW1mV00AfJd4l
aGpQl9EpRDtZpVUc8Db2uH3MlcgkA3jLfeeJ9tcM7x99s32MtWWH6gj1zxfd16GMLcswxI/QjV1u
YzOnidOyh11ouB7JD91w2bQRQJIjI6LS0VOcDpYquR7Fd//GKpfq6wCI9U6as0TOwLh6FXmses6e
oWH//2OVzIs3iVSl9ZHasWw8TlwkOBT6zVFgHFE6S3PXeWC4V+s4PUicVhyHPnyIuyrBwK7mMfum
yVf7ITx1e+u2IW65uBlEA9jG2kFqehKj4sj7YZS7S0I1jwDhZ0s9AgsQoIZ80z3TNzwIMDnT7+Nv
YeQ6cjYQ5p+fD+iHWe5m0ZXSrPIIX5TclSAjZCxX5Bsjq2ADuTIRVelp4a6Xis7FnCl4eTNyDDUg
VwTStd1zAvo0bcHYWhqk4PR2ZdQubO8uLJJvwjhjEScOKKH9VFFvGvDv26t529JivyjLQ6oOEoYJ
cWz9d0/5KbneNvOqKPEpnTkFYhpaYvH3pW4luZYwi/w4i3wddCnKPOwbWDH1r3p8KMvvgBH7kYUI
O5eBIj0V4lD+sSou4iT6pBdqgtRuecAoJZKdyqNHcjN7c4ABhqMspZMcQh4XE0ZqAi5iOGaepOk9
ULC67qUjSQdJTJP5BhdiRrMvzK5mIQ3UuUueeLoTB0kcenMOZbswkZgThlCGTdTetfsA5T8PaV1l
ReUU4dpXQW8EkPu+erbfscvtoxxCIuq/aVtr3PW0rAoh/QBrDO0DMm1yjTc+RGacB3Dq6qUrnxET
OT9eGBoEnjBVAPqM8/XZYYGicockrmMZVuE6znX8V2nF1ggXLNEsrhtCEEfMp+g2PGWn0NePw059
XVFLmA40uBychWvSwXH2zvj8aVIrjMnaRAvMocdPXJs21+NS+gCJ/L5sR3SkAan71w4XjAnmwHSn
RJpvrNDny51HlYZfDD3ytd55wizZ5GYD/X7Z5vt7nQ+OW6NcTFabEfgEFpONfXhqbtiFbiH+1/vu
L8LixhBfmm+NalnLBm+LOQJZvjX5mv0gl46UfCu+sBWXMfqJBP7X71ZQTVFPuwqP5u20U3fE0930
Id9XB8kWikLjdmX8KUuHHkoPsMlqr+OxBONTgiFMA0knvcL8laR+LUz+bJ0pzRoWiE9tLhQ3TgEi
7g5ZNZPHtHbTDfRtzR4He0R7D0x3s6uOUsEqUUC2CYbbMd1qorvOHexszlcnBrMYKqOvFSQcDEsm
JCis825NcMe6H5Y4HhMo6VmJ9RoBs40OUtCR/FXpJy1I9HqfmBoKF7N9lUbDL2vIJMUt2Rq5A1jG
VK/s1iS+7QA6aC1uUsio/MTnbbOP3HlTjFKpwgHtI8DeMICZXZeFeasa1v1Yxd9yJmdfgWK0HEDw
nnsSR2WXy6ez/mGb57HomjYn3UjQZkkiL5lqjzRvZad4RkLdpPnWQndTzQrXckBL3RFJdBOezI1x
7uYzNWPKjBgJRJs1+4zetyamUeC5l9cos8KdxVFroF6cwE0te6+FoKJS3rL65bIN8bUKUkkN3sqU
NTlHZZou4zxWrNzE8OOaCyg5m6q38BIChYV8rkXomBuDnGNORTUAfNVhuP3/kXZdO3IjyfaLCNCb
V7qy7Z1aL4TUo6Ynk958/T1ZfXfEyuJWamYhCRAgoYNpIjLsOaqx18xmKye84+GJYO6lMlRh3U41
qmJ94UjoBu6aHWfbVs8GnX8o2psge2Db83D7+gq0zDQ7CI4GgB2GGAGicyvIVjvCJtkme56tXJk/
QqPAQiZd9iKEBBuSKo8FZKobETVTBWkkRXf0AjNspHmOt/MWjC1uZhy6qf45pC+6IThB/SB1jzUg
OWKf1yi41qN49kF0kxYfpBtiZ5g9jrKliI+v1JMet6rduVUP3MfeKW4zL4TYbFdyri210BfaD1hP
NDIA0UwxGQteyZMkjhlUA3Dkthwodjm/BADoGRFack6aatk1UYyCtII1N2mMF1HVMJkwh4CUlLUd
0A889CRPDsbhJyTW23u9ndPdGEzCtyG08JplefRv7MFi0YzmmHFeF6A+Br3J0NaeVXeaD06B6GBG
JrdOSd/da6tmVChQk1qfUur7YtJGdVKvfMk3lIWEJp8A5MaLkdaDid+LY+dAkZYcFbWD73a6S07m
kxhwWZh68ZCD1h3hmXOs9NiuLJBFp87juDPLGPIab/AitEHLtnYMPQqSOgDLxsDo2aG5E9/QtcW5
UavWabFSxqyreoV2FbQluL0m/5ImpQD7Li89wVsdPd6FZob5qKmBAvejxXB4Ujag4RTsqvOE+C7H
q3h9L1dt4WJBjF2ae7GIEhlbacTHorgh1YfKc7jXbd9CBmNqxEFo0GyDeKL/1sY2uuuUD8uWPdBU
OTosjak40Y8WWZAPTIOgPSDbJKWd8IgP1x2exVcwZqeXxaCeqONozOiv0yOnEY17DKG4QxJ5lHB8
FHWn7EwUF2LOi7O+ycDqx5QUpRNhlH8W4GgZNURnibDLgHEYDvLGmjr3+lmuX87fYhi912opGCZ6
lqZa3lT98I6xrMfrItbv5t8i2BRWj1lIENNBRC2CBEvJ7cyIQV0zblPxQ8NgznVpnH1jkxQRMIJB
WANpat7YRRftgZjlijIn9Dz1zV2akxMyt4Z2N7ZOLs6AswgHuMI1mWe7HKKbtC8fCqUyXKGcdTsg
5TsJg9SeBv22s8rdrLUPhjG7Ravdtqnx3nTyc4UnzUa2yEOzzUFqdJRsDNXGNI8fJYqJV378QENa
iS7S+n3WUrBSTO1tV3R32Wi+xqOZuFFbgVFgSD8TIwK+Z2WDTfFlMvPbyZjvs5J+WSbZiqAj4xWq
iT3nZu22ESn9vlRRdMdLwnm0VhOlgLWjmOWnnWFuVCwZeaz1CETUzZDtzYeotNV9BI9pRLUGQZ7k
VdZuNl1+Y8j60f8t+aTNCyMYW2GcTIUME9+0zZ6kautOQ4hAVh14DN3/xT79lsVEBJmWCYWB+SE8
X+Ym+kv2FDdFwcYCBE75rZjuaL6dtgCrANKXbGln3PNe0HXN/f0FzLMyB7k5ZzMCoqKtbKuI9m3D
K5rQo7q45GhqM+jEPeI4ZpFGKSqxnODlijXlLVCFxu6D/EYXgoMFLi87KICfNE43QaK9X1fi9XB6
IZlZnCoYrW5S66c1gIVI3qr4tYjR35OgvBt/WjoSqprmk0BzCuGv67JX93UhmnlKi7SfjXCC14VE
+FMtWD+qlFtAXfW2aOM2HexHmx4jA9TZ3WwU0JHBUb7BJrglEi6vIxDFFWd8ie/Sn9fXtKoZC3l0
zQvNMCa1S5QMmlFrR4kkrqgOTiSK9r+Rgn5BUNejPMz2FIAqL6xVJcaNlIoBMZi8Qev4fa0OnNux
thoL05ZAqwX2DuZuzlejaKTLxClCr3GZoGfi1kifepWDa3ri92Xv/lIIY8bUSs9gdgNU9N3JK/A+
ftLST4AKZeV1HvCu0FrQolOcvGrTjGMDip6DSHCyw8RGokfg1rtOAyBXvoglrEInWJgPaPHGpQGR
mbjVfG0HrI/dfEAWxKbEMuGm/6xyJ/iW2KnL661dC8EWG8LOVpg1mNAjsJ65+dDcl1lyW0ytH86p
36cZJ926GmguZTHqX+kk6WIt1pCkAJ/9pwQIlMy5kTHyZHjkk7wGd9lt9ZdoA0h7d/0Or7bjLEUz
qimkohEHjUl3Wfsw/HifSE5rPsQ3yibaige1uw+cVODGQ2tWZymW0dC4BquflQoo3EZD5Ekx6XZl
aaib66vjnSHVrIUdEOMAJEkGNMdSZqA+9q9yINoZ0rQ2+tQ4I3+rKwISHbqLRIBjsSwrSRNVvRVh
fqocdSRmiBtXHB2V1jxLUBP+LYLZtE4rIllucU0oxVIa2sOm+i4dzHccHiZwVL/yE0/+KQzc01rd
x4VgZh+jSh6TQoHgMvsVJwOQoEJvDh9IyHFmqSW7UPmFHCb+UOpAJ7KFWyGgE9MOK5AwyumAoT+0
9CpF7qC243cD+edABdSE/95Xuu+La1L2ZhlkEpaXmOlOlme3H140Hq/r6hu/lMKY8UpLS7OsqZRd
dt8+RafxOuBNPPM9w9Vsw1IWY82DvBX6zoIs0jn6hnabwnZ/qB9w0sCjxHPNVqscC3FsOxghQS7N
Fe5+dqzRTvhpbmj3R29XH8p094W5zJO56pFaoDXS8SICoo19HsBXP/YR2qbRVmN9s0zgavmJcILk
F0K79kRfAhOrVwGXvw/30eCJph2jW4w7K73+ci4+hPEaxRA4VhrBh9CWaZSJ0aNWOv2W+APwfeTS
CXa1N7iFF75TyCRlZ6Wvfel0WzBm4P9plR3f8UgY1q364puYB6VWa7ST0835GjFoHCFxgMFxytym
brFpkUHg5X1WU+3AUkGhHNPBFCHzXI0EfdQFrYPQ2gVHcwyyPcHr/PQZCQu0xqXcMhe9xIy1ALS+
RCktMY0CZqtzeRWRrDEPtK/GKmDIAJdH8sQtb85gLcKDHPVEJIhhL7acRsJR1BJLogf8Na+Rjnac
3qbKk7qjQyLopdacfH4EHTNvBmvF9aPsAXQwBUN5EptLSJssJRYg4txSJ4Gry0XnkkCA51MWuXf9
rVxL/pzJYrZT17JqNIQRKdGw3WZqtA8F/SjXdehUQuu3Zow6lxm+qQCotqMu+35d/Pph/l4pc2NH
BA5DVOPyfAGC0sE9itTJ29A1KyyLANtAyyHFTheZN7QoUi3rwKaFAUE4lIccdCitJ/sJBjd4Sb01
hTiTxTybRjrgsQogC1h5Xh/YlKWPePPn5Mq2+hZzkbFWnmnIM/EHw4/geGVOcEqCaAI1LhRCHv7K
5XBjFKbXKeIr0QOOL7LCA4bSxEIWc15VXiFBT9dm3sSPU2N3gPeno3VkK4xelfnSp+KIJ/QmxZ6c
GLOzoS3cG8/Xb82K03X2FYz3qmoog8UR9CMby+/Id+d2WfMA4tce0zMhzJWJG1Rpmhl2BrCnDtqY
8XS3dr5LAIxbbBLn+or+y6X5fYjMpamNKJ8x3UAVQf1UMWM934L2Hf0QEbgL+O2pqxZmcY6M0W57
NSsNoEm6oM05VKri9EK/L1Dz4SyL3ocLY72Qw/hYaVsEHQFsItAVguqVti/qbuPK7Tf6OtAiGkce
Pflr8hhvK4hKsWxMHBqdwiT3tOE/eaX5htopnO7APTaqW9fkMR5XHllzoY4nuwIG7BNngAlo6Nr5
gweJI4t1feZEUhOCBx6uT7w13r6GjwX02Irb/Of1feQoGBsFEzPK5LbGscnVQUlvuobXG7nmOy61
y2QMiRFEQVpHIgxJln/PSPSzzWTPSixXATVxU4pPYTXu0yB5jMTqETTZd0pvPWbp8KREunt9sTxN
Z7t15D4rM5hVDPihH6kA4VFl0yaryVe8UoDycW8NRytMxrTIVi9ko4WTpFW69CDZidvbIlB9St9K
7P9ZHGNbgpQQswJO6umRbe/QhWSPjrJHoG8XDq+ev+43/VZ5togNJNhhIgDfcPWHYNM/GyKO1J/f
dESruq9LDpg0ys6WYif1eW3E3JNkzE2DLBzicJwkZY7rbpvvtHeB+odjCkPKtTa8c2SsjZD30hjC
Rz2Vk+ND5gLiwNGfLBSTMRT9fv2arqQBzjSGMTV12VTIqEJYpz4Js/Gz7vKfip7+mJT40xz+ui5s
/T3SMOwNSGiKQUAN7SI4jpA/CSa5xoQkwNDADKZ6KUIWpIeazhH90s2fuDmplWEtWdTodJghgcOa
TaXI9TSrZdnRa9ruJIqz7331uXNde54kRv8wUmSi6AlJkZza82Q+D+MmlYWnKB537TwDV+W1DsGq
ofAImNa97cUaGVXUQRVUlUPzpfnacd7KCF8UTKHwVIEu4eJh0pHfQKQMhJ+TpizOL2zTTFB0AJJV
4FFUutwueA4STwJzQ+JOKVVBphK61CbFp57w6MZWnZTFGphj6uumLUYREsIfXxFYPtoRjNfg96/k
EQEtwmku3cOaB4GkhgaiL8woAcTk/OLn4aRGRhICmhQN2TSup+CoqYNplk3pDwcev+zaGi1KxaUg
2LsEgpJ6FLwFK9PdYpqOQ2+gBhT9BDfRX9f1ee2wlmKYrQy6iNRCHevABccEcJHU33q9eb0uYzXI
WgphLncJmoIIKqQD0eoENHhXE69Fyp5OATWmf10ab+MYD3aKpaIhYQphRvCoqsYh1vUnkvfb62Lo
j2H1aLkm5kVREkMBMSHOZ+5DxzLmrWbpvzStQVmfN63KWxHzmvQEGOlhCVFVhsH7OvPb6bsyDu71
Ba29z8jSAANXQSuipbKtkWbRzpmS6Jjy3QcPrV8eBofsVK9/I4fmm/xR7f4EE2hdKggpaMoGUP9s
kJpHqaYJjSrjZa6P84cCPLdbSr1r3IY70De3QAG25SM/SbmSYNChzX/LZfxMKF5EAmLKJ9+HOugK
8Knlf4OoLJ/JYayhGYC+S0qwvmQ3geAn34RHbS/b8uEPRihX3A4g8SF5jdMDjDFL45coUTKqkUT3
ko5QZq6JMWDBq5HQAPwfHQnmKMHKzQQjBM1GUeSjC4GRGai1gPEit4nQBzjKx2pqnrOO8Az+6sI0
C1C7SElJF8UUoxN6SyQ1XRiwxm5pJlEFvNJ0VLd/ANC+ejUW0hibmLRS0IO2VsYggrrpj6rTbQA2
SGtv3ik5JLq5K26tHTdhs2YogbXxe52MoVTrUp8TA+tMMBvaPPwHLqV+lPlpzNWzA6gAaLuAB40c
7fl71vSTMvUiVnmgi6RIm8HOM25Gj8bEYOsEfNt1A7NiMWFYwA8KCgqMUGnMttYI5sAc2stuFBGn
1mPbzMtDO9aOrJYcUWv+/pksZiPDTEtKs+pk15xMME0UQ/4qRYV6Z0QVdCNK+iOZetOPWjE+NkYL
RBGByE4ZiulrXU3iw/WVr261gS42aCU6mmXGgJvgh+iB7Ci7VtQ8ahq5JenomZXMEbO+wb/FMIGA
MVkgvqG3ZxwPSWBs0v6hD6ddXj9dX85/2V1DOmE+KRpLXd4MQl6GeiNjiKt3KSxL4Io74Wb2EuAh
c4sXK045CO9VZDFFAP2Bk/j8olbEwrgktWq9T1Mp5k7ZWJvQkfku3qqZWUhiXAf4xU0rxSdJk6c7
zQ0N2/q9tSm84oYXD6+EbViWgYAYPh4AMBh1KBNzVPsetjNORhusfbvQ2BHt2WoBtEMqnkLQn8a4
Kzqa94HfpqFyAJz7800cy7RSCjNXMKRMdukBrXNu52f212gVcZoD52VYixPPBDKnppXDAGhVCETD
3TGu4S+DmOGmBxBzda//yfjiWuboTCJzeinoY6Q0hcT/FLko+xvxrI39VCKlqPNwu9bupQb0LMTB
CEsv2IJmcwwMoBdCCzBKMmIYoN2WANqVD7xXdn0vf0tim8UjowUJWwBJ8MiOkxc5dGyS4iKjJPLw
B2motcsCthXMJaK/DkONzE52ZT0GdQJDMu3NDQDmQeVsIe9F+T+hd0iY8HjNqQFkb+dSIONM53EL
aJ0cAuup8CJTvU3idNdn0iYORlcatW3YK7z65KpMHYSZIgWtB9HGuUYMIsDfshjvny49R2PjSoAk
iYPIzsJ7q2i3Uc5rmly9oMZCImOfJ7UR0jJJZOS8RdBZoCSOGh6y3hjadEq3v+Gf5Akj62Jjf4tk
K/Go4Snj3FtgCLvDRlLlj22CsqW5B1L5aJMD8jZHmtOkNYV5L++kfX0LuA13Tmw+GM4acgpQxP/e
8xNV1SL5AELo1mo6gnN2Z3/MnV62C6AUHuNt4X/hCwvzTv9mfIKvFEA1Li/Bs3qxF/IZn6dNALZX
T9iOTus8JCBJwYs+1/oQdAM2nebHFMpXd36tJg1M6DMxJbhw5h7Ncw7gOZ0ag+lgTcsdUJi81ocM
7GWu5CmVPfwB8+baw4IKMboDMaql4uU8/wJN7trYyGUJ8/fKHmP/vt49RsZeTtPnPDZ57A8rvg1w
T3Ud5wpkV3iv59Jyi/RWQITSlbTXsn8f1KMIvF+Ow6HghzDXGBRhmC0CMjwyMCxXgVhlWRNqVonc
C8i78ZZk0mPk03ZqDTrrywH3pqzZ3DORzC5GVkqqUg9KpHDRAPneYdpfA2M4mulhKewQwEacJ3ol
6jgTyGykooSyKoMRx52tULFlwTiWkvUjmCWMlZL30lQOYWp48lDNvN1d0QpIRgyHCFwDmyOT2VKJ
Yc7x9P9LFb3pu1WiWaPfNt8CW9gHJshFeXX3tXrxmUxGE0GPUos6GqC+Ip3RLp7atwn9L2CY3lq3
FEU0fUg3jVvtgFQDwzg+V2gU5sKc85ZOL97CIE1KFyhg+C1dS2/tQirtcZ6865d3RR0tVBYQlWN4
EKQejEEwKkMBlrlWunJnumn30Ue+RkJb1dE3F3G8rjVlBHg6iBqBmChZCvuOAkNktAroSdQ8q1lu
a+2jYRaci7qWssGKfkthXs457dRI67Cibp/fDrMtHSxHGO3+zfDGfXWk4fG07US7JJytXAs8ziQz
e9nVcxKMISSDO3GbemFqG+iJdYI7imDYBe7EQ2vibCjbcFPJcaSXg1pinOZXLzzLamPH0uP1C7Iq
Q0aLhiKagMFjR3aseI4Hc8ahSeSuCN/1flPwYDdWIkMMBfwWwWgbBnH6gExYBumVX6JegEJetbZ9
a2zbQWzcf7oeoG0ogNajzGXI0jM6NZZGFhpxSFxLe+yGbRe/hOPrdRErryyVgZYdaBZmgHS6pwu9
LZWmicUCMuAWmhuajU8P9X2GUe7hvU2c4X50miOYAlO4q7UToFKVJZxlnuLO80eJpqLQJ6qjOgXe
MMZsiiqybUIKg61u8ttwK+Zu2YCUOX6wHhu/Qpff5Cpe405o7KTJKtPOPLW1m8j+g/aGSyNz/i3M
ATdS2gkRfa3Efb/T9/HkdC8timSHAAg1mHC/bx8k0xNBTPXGo2BaeSlNgLSCVeGExI+OuPOzCPU0
lrW4aPE4D175qL8ON8Jt6tDoRBj/gI1mxQqcC2TsDwHsbgNAEohDgtrcI3l7kDb0YdYPfBd6xWs/
l8bYnCyuQrXNIE3dKH4gmKBozWxKA9ADPylO7N4YAbx7z+9nXF0netJkJD0t5Fh1ZmMxszv0qZTR
dYrOiZNOoPkIiAXeKKg/3q8rFd228/tsIhMB9D0KuauYp3Ne6BRQhadG1AcsNCDqQyMPogeqTCCm
FQYgPObBfO5S8A1nYaxwnq3LVxiSgZ1zohu9pDYtByLleQQyo0giuq/NeWoHTanb19d3aQQhRVMU
VPBAyQaIo/N7GtVtWSpoHwcSA7o3TFSUUftsj2EdPKdywyunXEqzKBw6ujUR1WBL6ZoXu1lrQ2aI
AYEHo5GjYSACi+YXw0x95DB4mQiq3ecndy6LsYZJXmoi6SFLBjIVHdoI448e1XjklvzROIYlx/St
9BMDRt6SMOYoI9hBau58cU1S1vNU9MDLkJ7JjEEnABdn410jm47SYCzYQo9VZmwxkegGc+C0geBP
c2BPqgSSKi7r0cpWK3CtJBP8VKaEXPb51wCvuVSKUUJmCWTc/fQZmWRjEQyAx5oTNUhk14+pEh+s
9k0dtMdhjhxjEvadWuBRSOys7zkXbcUiogAD/h7MLoN5QmZfpxzJZyus1BaBPmwFxrb3aBb8QW0U
kt9ec+CFDlyBdIcWl03IlGjuOghs0JFRPZi/QKxBuxJbTEWpiR/tBf+f6tL5ChnT1FhmGALfuYVD
m9h6sZuEe70rge/Dy+SvjH2dS2KMfQDw42KmSxP381H8jOFugtUtctW/UiCAZG/lcfTAdiP/zBzo
8wtvrmDFCJ/LZ6yGTESSYNiPGuFgEyE6CcOd6Y4O7ckSyZ6X7VYus4pn8i6AfoyxG1RNaYEu8CiY
aNGfAmDaqp5ehHYCHgLzpdBrx9BHd54+c9TsA5LYIC9Fu0psg4XRruvKngG5KVqyI3cHRWjdjvwY
ivBxDAcn1TG0mvZ+rv0qG4r6LXhoauDYB7onjD1a3n+2pmtqJZzAGHtGK0sNSmfxTthke14Qybv2
LPFk3+mJbM6nszHBu6JtKT4CnWuQnO7+D5rFqed6bV2MZ1tb6qC0M85G3GMmD1mIu34rbWZUqNVj
jeZfXvSxvo8I5kDygvwK+2JpgZw0YI1Dw4lv7jVE5MqG3Mrbf95fgCunoYkY3vSKw57GRmPVzQzO
1BzYnlLwEpnNXsyrl+s249K/sDSJUvHIoGWlFDLnRiqZQCYwmXg0cgD+b8a6wfRvJGcwwmPojX0h
pHYlmOINYLxKiWOSV54IDW00KDxKCEgwIXQuG9OUbaqbYDDMLUFwpqxubAUzMTdzLYSuFgTz2/W1
XsZ0COeQ50TPGqgEsORzeXEmzoMa4kky40nO7TwXSn8uG4ylhmjm+OcBOYr9sgTSuFNTHptzBG+O
ltfJiDkbv3ul6bEQSu0Y3uyUz6GT7Quwx2U33PbRleu5FMsGx9Ec1GYUQex//FPlRJ2MOnLmC56y
MTMA99FZn/wQ3PKk84Qzj76uWsVgKUPtmqTw8/nbnItgZJ29lNwNcwvqJXWwQ5JxLNvac4A1I9iR
cZPBSc94PnVFmVzQAo01D147HYjf/8RAoqvWNxilc8uf1+/RSvSBowV8GMXjPDVAnl+kvmgnIBQ2
VN7oFiHk5RsgDCORLPqaBJnILP+vMpnLm2R5aQj1SWbvRtmRVipS1CooBVkv3tEC0PzOWeeawizX
yZjWSJ3GoYiwrzTDm6ggHggf6CpPEumQYubU/6bfGrurI5eFRP2pEeJ8dw0MjMVdhEtER9Swu8Om
f6P93UZ0k8NTkx85q1x5QM7kMSYwS3sMdjf912kK6TFCUTR9oatM1SM9S+v5ukR6HZkX60wg1aKF
Y6hLSVu1BhY45du0K2cH+CAGz/xwVsVSN/Z9OlWKfFqV6EzGga5qfItR6v3/G/q/7iObsVbUqNHT
Bsuik1SicVAhUXg0gEDwHz3k2POVhNPZTTnlsxcbGVYJEkEyJNL7WSl7IMqe1jj5UoJramxCRF/g
D4teyKbbauhh5x3lSvEMSCQox+pARKKYO4yKNE1jJJh8pp8QPBRHq3aFI7UKKPS4qmCDPh74/LG5
RYm2sP+AEHXlmM/kM6ZPQFGpUZOKbnq2U/z5OXMDV3qgXAc9ODq4Qc2KJ3wmj4lqO6IETZed5PVu
vJUO9fYL3pZXFVzzIw34JOCmp6RKyCieawlubxNjFrt2wVjpz24E/hEEGLsMcLqFN225De1rO4nz
g92RTWADKMzbNclg18MFrt0+9Bp5j9kSjCN1w2awKAuA4k02KZ1/4y0bS6mMWQ/ROVrJaVa74nft
iXZ2gq9zsFuNvl5InwMT7q/rxmctTXAmkbmx0zDqCP2xzkA95IAN3MQnD33EFDD4FkzgvYguZYXn
+Qb0vBirB3RdVLJo5gwcuqy3VyUtOgrwmMRTJfudVade3JN4Wys98EJiKdrVesIdaaOnxkoFlo0M
XF+kxdDPen6LqgDNZVnQVYh62l0IDmvAIYnfoq2k/btRIcxeWBbwupFiMlSDubOWAWKTIk5qSKNT
iLniUwpwmCNvAMclvwtr7c4u5TFP11QKSiSBXxaOCJiJxa0KynFA0XlFBmuXePxu1hWPAMuiTV+g
XwaWFqMkoRZIbTeKFSacU1sTP8ogABzl5/UruvI+GpoBHZR0w5D1U0Pmwqy3o9ikYR/AlAJoKRVr
0NVwBpnXlqFLmNXGLw080owOGPmAfoRZqd0ieRHBeFPmCuIcLu/92pVfimGMc4sFjmYLMebLMDll
cTA3BloqABd4rANP0l3hV+cCqBWBgf0vkkGYgqd41hbFymLnDzNSKF0z4AEkYoqOudR6N/P5vprl
fWxMsnP9xNZeYvRWgCeaJp812WLULCyHOhxwVK4BMPztRHvUZ6ex6WMUO5Hmy8SOd2h4htJVhwm1
SD5S/ppXfvYNjIGR4qYIskoC7kqFKT3xVdI+5+S+igN3bEAEpN9otWbPyW1GEGcmd7P1VNQaZ+R6
9WIt9oExAOXQAatQmPEN5uCYoebP0rYfeNXrNQVZ7jaj9rVRRCBTwm5byfxdnoQHVWzs6ye66tgs
ZTBOaj93WZuOkHHCJo094he7NkApLdzTxqSosYMDGKLs0UMLHHjxNtflX1+iIlI/ZGEDsrzWQ7HC
RpYxQoBQzmNvKBMeWv/14wK76LkUKRAIyQosUjdvhVlwreCtFHL3+lLWsqUGsE+QCTctmn5g3nhT
FkL00cAVb2o0JYrFRjUdkUy2mc5e8yp6hV/dpJvyiHLhA3hbaF4u901kFjlaurantKkcWoKWEpPN
gCPHLgqB2NVuGPpZBqCDhgfdf8ousM/tUgSjg1FbRngB8ciLspx6A6aYjiVw5Y5VLkQ+iIqB4jtb
uTs3GbhGZfmYZMighkF3H6vjWzDOqtNGXXTXJc29SeEm5azoPLVrb/vAVHZCPk1eO1MosyjsbXTk
Jk5VzZgrU/TAV/u4n+wRYJt21LaNp1hA3oa7cyiFtrHnSkIuDegd9pj0wW5ukXcCmFX8Swhr3Wsq
0fqrk0TXHC2BUwm62HYN2S04BGChtjQA0TGXTEk0oPxqhLjEGDbNeJ9wAVMvEyBUhCLS8gYqvpg2
Ob/HVhzXkZnWBH6HPtmqN4O8qvvId8KeNn//89IWxAE8xkI/ATpODHZoWIvKuY1QFnSTJt4RUip2
M6X3XSl52kxu03R8J5ngxJrpGVq1Vax2cqqu4JjaSwtFvwLdsCYYG5B8VxkLNVdj0c+aTJCIrXdh
4hDBoSTfMcZBrH38UT3NNxTEgwBLQPC5Bfa1U11IZ5s4C0BFz8aooG8TdWANcMDIqKvg7pL2X0Kt
e576XkZEWDB+W5KIaRQwRjBei1UAUbktLPQL7JP7Ur7pT8GegaRT1zyIz3/wpF5Ee4xEugkLKywO
ZR2WI2D/6SLBxIFu6sHvdjWi6es28qQEZ4aDkcQ4EOAZaPqygyTar6Ac872OSG9wk23xwIss104O
CPYKcneA1BRZClsRXQpWbUCUXHyE2i9leL6+ltPkyNlaMKa3NIKMExBbJokyC3YWfrk3A4N1CPfq
u5TbguEH8lNSR07Xb+s+sjXpJZR91UXaEHkmKTmI7a1K5k0u2qpyVym7sQVt+C2vnrUaAy6/kHEg
8kyUe42+BLRLnuam63pTKz+sU2eMbGejbRY7kvIF0yvKbA3CaORpNVxg4HEyW1NpXdD0MiyH9ST5
2AakpT9Gp/3xpaY8jaEWgJVGG57g/poiWq2YSzWbEqn7cvqyELR5Eo3VwBrjlWouFVOFERI1dNlg
gAqGkVlVrctxM8nz1+WVcODpPr/p7ZZOIbu0vYinLdSeXy7st0Dm/FByr/GQQyBNeKeHzB+Bt9nS
wREPNFv/ShzGYSgJJBqr0Jx/bgaaus0GWYU4mtmjfV0A3EULk7VpN0Dc4GA0XpoC7OZSGvNe1tIo
p6aFU2stO9jQ2aICsDCTW7poXPCu6+rly8kIY17OAX0UsRJgacjGoksD5BFvJp4Q0S88TADxvNq1
GIXOqaO1hE78XAzWGjKU36xjBJ5tJthlGOsBKL2mHANoaJpDqS90ShKNiT0EQ/ezBlrbw4R+o3dD
bMRjOszZUx+M6Y82DLjwxheqCQu8fNSZSzzPJQAyKjynwnb2NZ82xluzfSKGPwG2iY+crV+zwxg5
VAw0UqFMpjOPC6gjNHSrQKB2R3bSsbtJXLM4ohd+8kU38UzJmwcHWAjXxV64/Kdl/pbK2IQeZIJi
30BqSfpPxOf3o4pkojD1/9TZZuQwnrCUBSAyNeAfRBWx0XliT7wWVd7+MQc2tcRSxhgSwLdnZ/WT
iuTz9b3iSWDMzKw3sR5mkCBV8ycpU6exwo/rIi4VkNknxouTCuDnxV9+lOSDTnIEmo8GZEjZ7VIn
5GYh154+IFICJEUETgpapagaLFyaIIkrfQgIgqDXyVH83IvcAUA+iGRlv91ogp1gxIWn92shIIr5
YNIGUgoSTiyNWjARKZ7agibqZl9GMF2TwinuIyBeu5GvvhNvxNSEWnlFaqfNW2TcT1tu7n7l1Tj7
CMbWpS3oQgfp9BG9Wz6iQrvpnXRH4TeFHe/tpff77IkCjrhKoxLA4IgyHPXzfS5ChQj9qDVgwDKy
bZ0X0kYJzcCxEqUBmSER769fpMu7KqLyS09VRMpLZ7vfSK2GoVLrjTuPQ+rMhhLeJhYJOLHc5fVB
yIO5GrgvmMugf86XJSO5WxuZQbv6Ok/0yn1t2oKj3M5700b/QmKLdugOBsdorS1uKZX+++LSxi0u
VpFCqmKAqgJ0Q23La2vhiWDsYqemkxSMEDHJaNlqbsEjwVnE5YgCs3eMSQyzpg57AyI02wBBOEo6
7ROaxAbHQlWyuA3RseOnlO1rcq/fjUsHjZHMmEraCzIFIiSrm1G2zde8cCnaLngQPF3z8AbzIWe5
MhkFABx8qUQCLqSwpT72vJO2Abr/lE21mzFVyO2J4x0gY0iHLAKhWYc1pvDp+x2JYEhTB7jkNmWX
Nz1+RedSxZFWhr4BBgo1OtFibmWozxMakIGiLXXSByhDHCvSkEbXiaeFMucI6W6dm5NzWcz1NEhu
WW0z4LELDdMujTy6EenMot5GH7GkV3ZTzv0bwDYq7/rdudxWBN3oHqFpbVED6Oi56hVyWQEfTSeu
OKPHsFEfQqP5x0gaeAOxgejbVVU0qLJlI5GYoHadDOpfn8Ixu0SvNb0r+3GT35k8G0ZtFLOXZ+KY
m1lOYREQBeJ6v0N8amxRkngJfAPBSuyXd7x4mx7NNXHMxewDvVVKDTsYtqXXCyj7Galtqi/Xz4l3
GRnjAvxdAONKHS5I39rVpGzT8lus/YolXsiwspyzW8/YkiqL+4JouImknjAaB4yhVr8ZxoiT3qI/
htk1E3keVNmAr4bIi3msLTNPwibCesBi7iPV5U91MdozUXeROL1HYLThmOeLYFmDhqEJX9fQcGjg
L+cXPS400icTQvPRL29zD7Vvv0BfI+82XIKqMXIYhRIqo+2aDnKKo+TTrBktJ1S7lptTOrlyF1tI
M++AT0KjJpvdl4cyy0J5JG7w3brT/MwPHxvAGJWOdtsfkXqg3BR4AVqnvklmO3kM3qYtzyyvmA/s
6u9vYI5xDAoxjE0Es3GMPtj+Wx3zEFzWlwn+R8XAyQE7i9lQs4+CGY12yKlUbueVW6rT1oE8IebI
vfJGvy/QoiFktnnI9hUtNwJG2drxJvdX7+viK6jaLFwUYkyzaRIcazAZ4gsGg6udljfBkShqsAl1
0/yh1DL3Mq1qPbCxaEEDk8gKIzWXq0EOQ40mQspXsjP8xom9Er0/o1P/OC3V+T/mvqS7UhxN+6/U
yT3ZzEOfrl6I4c72vZ4dG44jwiEECBBIIPj130NU1pcRDne6qlddizwVx77WBcSrd3gGmnzk+/ru
Mw0BokA7Hzn9W8xPrZvZFmCQAMmAkI2UQizxXwez924mKNUwJYY0TfgLk67LaSCKsuwSvzlA1zzp
qhfuXlkcDjmVm/z1Wu/FMwSZlSpurdPbN+FZBH1jWn2LeOby+8W3i3j0YVcaKV5/EGF+tVDBq786
1lrRulXRCPx5j0zDtIS80StjvD9GoF3EyFLy3WpSQ+Nwq2tI/65unf8SZeydXjbmBAhtaL2A1eS9
2SrREtnwIjChOnK1pp7LtjuswAzzQz34XxtY62X+sNKbo2gplNFUBlZyaNLtuizfGQ+dh7aGlfYb
68O0+qMLe3Mgmbm/9E1pQawi41frasEp2qwN1Q8ThzVYvQ2oK6ky+l7R/QLJqmZYwswruXJI6c20
0VvzesXZr2tN248KyF97ZbiNnhsg+fouMPS9FPshooTQ/FH2gtVyacfBMbzYsQu3HR6bu2Wm6Jmb
gPZ9dLq/8+bBJQDT0Qiu3Fj+zRblmLzISmFY5wdo4IbRpg9Wa9sqdg2+KUT7US62NjPf3NIf13s7
Rlo463XnY71VHY7DbG/LTn0akggyQNt/H7iMRBOKDeg/gPy2xsufX8BeAPg15FgNkBQQdKsUNhwd
cIlQvIf2VSYaopA8bf86wLz3IDH3dgPYqwPRZ719kACD+REzK6Rm6XgsdxrqVLAJTt3bCHLYQCll
Hx0L74Q0wMyQR/v4jwsM4c+XCfRS5EkF4i1b6iskV1e9UZygNH7/1xf2zuHzYx79FmLT5bPvMxt5
NGJBdJ+37bT1pmEHxq/9OAyj+Kgx/s7rB8Q5RExc1Ah4gG9edG8eBYoEu02qB3cf4B4aEDqdWkKh
DfexUcE7BSxaNw5UsMCagGXI21dBzra1TD5kGIbUynzAL0PrgCFWDXPpFZqo6f7DFsGvD+6nJd++
DcpuTRsMAsRoV4sUQdafSO5X874W4A98cBz9+viw2CoTtR5GFk6/n3cJb/0BcAioXbT5bQF5lFEF
29Z+WBrv5q/3yTs9TqyEwIndgtEXNJV+Xkk21MdMEPsR3fx/UA9XVDD6HU689js+yk/evTAo4gKW
jNQBTcefl9OABqEyX5cr3Zi7fTaHEVF9uI2sf79rtF7Zn0u92ZLlVHE9lojR3KKJnPOL8NgHjb13
wgfWAF/HgXTGmmC+CVrFrJ1mtnC+rSEy31eHlWno38EcHjoCxq69/ahb+84B/vOKbzJqpSJOO4kX
bfliAsYJstwrLDSPxXZ8/ShUvVMO/bzWm70xWLkpIo21UEwm7LCO2I2T2pnb/8Xp/fNKb7ZFUDI1
Qvl0DR9rAgTtt1e5lambOa8fM/R/zZGxWAAAJ/LyNdN7c1lixJnJXYhb2N1XGsAZGe4iH7xVv7aE
sERoQeQAc0lMkd68v5SG1tJ20B3RMALw0MOzSAEhAIiDr/7ZiXkcT5pihGDcsYLAoP6jR/dusPph
/TenTGcohw3VqiEzHFn9pYMTY/P019f4K5RgbTpZqyCoCUVQEKl/fpX9aehhsUAxrUr9U3OUR2RC
W3FZcGT7187JuWL3UhKK7amSnMiYozeWTTsktad2y759pEbw3iX/+HXeXHLJ+s4WBl73uXrUEprH
cKMvPeejJ/trEoarhnwVyivMD9zwzeaBKuI42utVu5s51bd1VqzNTIYyIT9O2Zpwlp+Cc3P6yEjj
nQ71zwu/eUUiHOiqXBdeX0Y7tbar5Ku1jW6qOPrEziuDhMLFbPfXT/m9jYxJQrhKzdjQW34T4BbY
Ma/7G1ozzBQQPIIOUQ3sgAl1MJMouyJl4H2kEParUMq6s6IVF4GFw19QaUatIA/i4vSD4tEdP8zo
x6+EHVYRh5HZSJc7vE6Qb/dOMm30vXXC8D0W2Yqm+l9k+mCfAhHo2g46rN7bXT4MZW/qHtsKDGl7
b6YYAyLEQxRWptVZb1q8vh8TJd/byz8u+mYvi0FG5pIj11jp+Wa0wsfYiWEOmBOEFA3kmA3lkrD/
YHP/CpXGjQcoHG4N0P6Bn+GbzT0yf+6Vwh6TSfNlTE6IxTu0p87isBqLBpljEghusQ3Vh9AmMyk+
RiGsl/Zz0fHzV3izzSGwMfregK/QHOm2A1/a2VwtqXtAr+SjttD6p35dChvNhzUuJgVvAljRMKcN
FyxFzWdruBRFRGx65TQf5MbvvUKr94CN//mY7r5ZBg6EPRb6Xiuyba3zMmkdZ5eb+kvTw3TDrl8i
rWj61+/tOwjE9T7+ueqbLTS7vOjmVeAnMrmf5IX/MDQtjQEDFkTV4dXol1eep74Kyj0SccjfF5hh
kNHon2fXRqXFAggBOUVFaCChrm5NPJlKw4q7RX/UJnj/Qfz5Xd8Emar2zSlkuEOm0yS0mMlcocBl
GFl+5Hb/TkMStwWCyuhfmSvK683DqNwq5J3AMx/SbhfZxCKA32+Me+hO5UmXsnNzkKug9X7Ef00Q
V3OU9+VHXg3vZt24XshXo7mFafSbUh5w4FJVNJgTka4EMiiTpfQ07tcx/8eY2PeOrB8W+57m/dCs
0DgJg0X4wH7CXvabFIV5DMuh3snQQ3SxJd8I6YAC+Nc78J2HChmCVcEaerC41+tr8eOqgdtj+jAI
wJaXk2NCfsLXN0NjZK37R7bzH1/0f9LX9vyPd3b47//Cv7+0HRzZKPbiz//87+vuFZJ//eurPL10
/7V+9P//6pvfPLEvsLhpv8m3v/XTh/D3/1g/eZEvP/0jbcAFmy/qtZ9vXsEolN8XwDddf/Nf/eHf
Xr//lbu5e/37b19aBeA5/hplbfPbHz/aff37b5i6/XDX17//xw+vXjg+94nxzy+fp9dfPvL6Msi/
/+Y4v+O+o7sRAX9tYsfjxZpe15/Y3u/oyaNbBuAHJAAwzfntb03by+LvvxmW9zskbkHNWX0xsTtX
v/ChVd9/Ztu/Y9da6D4hCYJnAN6vf178T4/pz8f2t0bxM4gQclhXXQ+UP0OwBxIH+q1oVK++jSYs
Ad5sEhHCKS4aJ3D62iqct2Ne6rJEnrFK5QyIy20RnlU+SZlSf/LkCxxvBDz6nLISqWUYDLK4S6St
8jg5oBDtrMVpBzBOqIySwC9muYHAeSM2ZuVaQU1au+HmN9p6A1j4Ha8aYuuiUik3fbAcoTUxIxOv
LW3uOml457GsrPyLF8mJk7yU1D8bveF2cWUVaEKjlBUqy6NQz6ljtO6YdrKw2b6jYy3QfueLHU85
zlPCIOEQHGXR9DJZjHwxTlCJi+aNQIXaH2wozO/8UoUR6pEGba4u9Hp/a46cmRsWllaxce0qiJKK
T0ZOxryK+o03QuLl0Ie56HdGYRTeU2RMPU9GrhvYDsyjavdCGw3EOflioZNWl7Npkp7a7F5Vsgi2
RbU0dcx7idsOkuLeY5XEU4g4odqrwEuw9mosLSJMe4BeGQ27r5EsoGjqOgYIU722zV0oWpufEWgn
fR0ZrTeuBva6zOg4FeXBGGfBASxehqa7cL8y80Mn5Ag/KziWTbc6GLtxV4alZybzWGkwdQKhxsw1
hYkvMQg0/5YujxqaCagmmT7KJ7CZz7pkNsm1lVh+MUDCKYKRZAaIjcw/K8goEQPG76RzuwP0LeAh
6zpSuSQ36ypnhNdB0V/rMYiW1HNG17vz8LS6g6hye9bp4Kmxu+NVwPSzIaEqtlFOrr2dI0Q9pMIu
WmAxqFGEn/HAo+bWFLbZMNKOZlFmLsDR/UE7rqGTiTYwXo0xXBa+SSqBxVMQoYd5U9ZwUEgNUXJ4
NQASNO6mIo9UDJ0IiFCFtPS6rd8GJcw/SiDPjgadHesTd2AvMSUyX7zizhCughOT5FVxZXWmyXxS
ORHv4E/M7M49NKbd0iyqg0lulrZWtZF4gzfYD3wKh/bJ9w3zq7aos1CiWW9glOIru7eIOSy5TRwT
IKitC+aK2gk/F2bSW4UFAchZdQN4C2wpYAW8iHG6G11qQk1xpbBmXPkCIN8cfL6oqIzy0Liu5Jkf
VtPwNGKi/5VDn7HGRpzGsb+aXF4NhybMgaE0h7EKT/M8Mr0vSw+vsd0trNsJbHqxl4JPk0UAmUdW
mMyuV+hkqPmgHiF2x8FBBpSre3bcKaI7OuCqD14Eqe7zWPncGom1NL39DFpdH37GhpHf3KGVMKus
fLnEThc6ejcr1tlPULMrqn2k/TmAgF0EESQJ2owUBLTrCX9a99q4qYoeuE+uRTjcLFVrQVx9mXm/
0bnsxdas8bGNyyCrjzLfpgw3XgcL3zQaqhwHZjiD2FqNtKJzN06KpUEf0nZTB5T2X+lktTZmg03R
OGkfePTJbXL5It0hb4jRyvB+YY4Yk8hlHLlKn9/AX4wDIYHB43GqJsb2wBlEJbyrK2rq3WB2XheR
TopxCQi00qeRVFxU3jFsZx5tvDJv6KW16qU5lhZnDjhdbak0Qh+Dtp0ZLOwh6NkEXrvPXOjVz/3U
trEjHLP3CSolqXZDF8ho6zNZ5N+KxRi6yxRZcIoGGSQQDwbr+gEkvKW2mk3d8MJJxt4ZQMhxl9KE
mUfD/mib/luJwP94vP+UEvxluvB/MRFYWYb/8c+z9pdE4KblLw17+SkPWD/xjzzAjn4PzABNylXx
B8nmCuL5Iw8wf7dx0kMvxlsZU95Kl/ojD3BD/Mhbj2hAUXHkrw2JP9IA1/kdjAU7DHFgO/ggyAv/
/Gb/QhaAIc/3wvLPPADTF9vFTAvTA/Ty8R2/9/t/SBaLQU9wLDDtuOI49wcVllvp0OvRzL2dEPzI
KyuNwOKN86hmxMunQyj8U75UdQxTGoHAaROPeWM8hJVI9FIclOLG1rP5s116SzYZ80SEJ4asz12f
IPhYqaDLo+B58MCgprNr9OMglIhBjg1TXm3RnffTwn7AzBaWvY1npgv9Mtse2Hq67uPervdRbYp4
aSMUE8uQ+kjFiKigZqis4kSFVcPla4SO0hzd2VO0W7jXpzrHOw65tmtu1zc8EO7JQPN4sUczQeIT
GxziSIhqYyp9CNng2Rx4lMdsVPFcORxUmEFmTQXZ2L5l+9xEddaM9u1cODCxKAI3VXRgZBm2nR78
LOilTsfBvKFOuSkL6sXCBxxABVWQiPwWedNjPcDTPtcAilIdRqlTrXra4G+g6It6ohYDCknOtI9M
pROQBTcBcPgxIt9MorD+TCctL5By3zYiggJGUN5YDdupdlrSyUfTXVtu6jgQei58WErVqjktGWui
OA+G6mgxIeKJWWZm5Hvge6CxP4SPnenTjPssrXkUxrmf+zHsI49mWLH9tC9sVx3ntj5bLHTScUb6
5zdXuug/oz1lx7UX0Cwf3FvVu2Ys56BKMZh6lvY3r43aXeGoS9WOh5wBVs+8gy1BIuil5cY+WFDm
ogdiASqSDeKzriSNZwTHNIpeqx46VUBVibQNnjVURuLArp3E8dTR7QVU3UKkOXNnPgkdyS1DRtDM
SBP7MR8yaYftwdTODvmrG08mLRKbj6mlDWdn+qBZSSeiWQs3aNcttqxaTqU2w03Ydy8UjoxkFkO1
lSjcqwG9AkphF+d3JOdtAa+uoIpN9dVWlZeUrmxAZGQkKObl6FhHA+72yDNDsvAmz6QDX/acocgb
IEwDYXj5POX5sF3G8Gbi9YnmGq3LegwAfzafFAuKDIxVOG6jvQ1ZZjOPC5lQbatEmQHYwe6UFBjv
JAtQTPHcSVK7vojnke/pCPkyZ4gIy+cmGTu0ElRhbVTQtek0N008Sl2QQteQgimqbBGqhwRoDhyZ
0MkMHQ5izqEg4MBVpDaKfTnZdjqr8clWao5z5SKrFp+R0sI62wxrknv1y9iYSWVocCuHiUHD0N2E
2vKzqFqeQjVYcR+MiAy982gODuJIcF8thb2bWnnf4c4WBnIx3Y1BmtfsrCfxKe+eDEs/Tybcz2l7
3eRzFVuQCp/qxogVE2iG1cxKLo12WGLc1WWLaeeTsD3jMOHEU1XnbmlQsy3lFxGt6DjnIYfDOFma
ITUg3RUjS+5SN5quei7NrKcNGZFxH/vwZSh9ueHMLwhzccKONc7Lqb4fuuigqiUZl27ZVcrKDMvJ
M7gNf+qGEg+cQDml3S+2TiLdlAdW7syyDOMx9MZkwY3TTdvFZu/cTUZXxDVmw8QT7hO8fK+XiZ5n
ROZtaegx6zxBkJwi5unRRVqq46gNrEyMKCKc0d/OC/aY03RkCLwvdMH0jjWtiD06XaYRou5NXmQd
wEcxBRQpzkerIJGMwkw7441VLeO2RsJNZG0+MBvvDmA/0MhkIiB1NZ9MKV46l+ntZM3Iw9E0mGS7
kGJ1aJ8sdkDSUl7m3iHKW6akCgeZGEol3ZSzzJgNnk0hSIm0qJKOFUM8unNqR9hSbsDUUZhfGtTC
e+4sNeEsgmyxB5Zh7VVbzu+WZXTOjaqfaqc6abWgvgiLr37fBbEfFSrOKXRvVntNZMPw7GmCOs1D
g6BMQ7fUZuoydJZ9VYRGgjRfJuHEgSJgQl/a2UFnfpoZJOEHhHmLt2k57vD9YCeGeowUcxEkocM5
ajXcwDLibNMGdE4AVoORbPBY5p15hEWleZRGcDEDD11/WxsbQwyfPTjAXVVhDt3sUT0tC7jGNIdT
QO4AiS8W68mRlbsJivYxt2h/HNUdrWW59eBNG0qTQo7VFfHI8J0kTGqJNRXz3h3VsPX92YpDIxpO
lTFj3zWdSDyrUWfY2WoXB7DZ0/tCOPxONEaQGgbwLpAYAIO977KqAoOdctvdRdjVkuPocWgVHlGM
3pmh054suFSMfR5BdNQNrhzRP1bOTE+Lpye8l8sthgrjFuqZHc6vR7Mp6b62CjAMdHHlh8zJ+vpi
9VVOajkvW0jBsYT55bPnLYKIfDDONo0XI3RObPTdrFjc54nRTybolvuSFTADS1ufQ2t9qYZ7J+yP
ZqXZlUIhWptXwm+6F9e5a+caYkcAGmSFh2g/dIsfA03HY2fqi20JqowQYeY6I793F34047YcodRi
xpWq3R3qv3qv/S95oTHhQ4qynWXVZ0av5W7qzWBVYS1uJN7zrdHb6SDVDMPg0sv6QDQ3JkrNuLV9
/SnwB6Igd0nFMr7QQLuxJ1h1slUOQJolpk00hNC56wv11PbeZapC79CC/JIiL7kaG1o+NkU6o85K
G8aao+s65alwZpFY+jGqreUlrPY9XcTTMKNRoZZ82xVoxErHKc7CLE6dL5pr3UlOBunV2+//HLiJ
O2UERgx79faE0qc92Qg3ydiWYCx13CZ+7nRp6CNoRSONDtM00w1O/edI5uOxMPV0/P7/3BaOxR6Y
YonZAwytctwrjIHdTdPQ6lQEnzW8nG4raXaxYdZp5bn9HbN7HTdGYWbSd9BKL8VIggEnBYxxUfWi
RiIGNWnai/DFpsW+nVDak8XA1sjhzJDVBXNPAZBazPa2gppr1sWfkVcCIGDvYRPAUBcO18sg3Z1e
8y6DXo2wk95CMhPe6op7mVwoinSjII7CjCZqG4RvowQ3GVpOnREMqINtthMLoG5RPR0AYXkUIFYX
MtiUbr6j7mztDUiWiry9lbpJ+GxnjVHfc0Qtwhwf8yU0PGJbNsS1OgI94YmAQfwErsh1Tt2aeO74
LPwnCFyfbdHGE5BRTs7ivMoh3w8mC6k8/05R7W8gZkEapP1pWV5H3idtiGMoRNpYzZGPc9JwlNbo
P2twKXsks0YQW4jmAVKzbh3uOS0CX5W2ORwPjdGCQAWUKgKnBbjBaXG7pXLiJhSPRQMxzdqzXiGP
ZGalAIaK2zLjDvyxfFZlVnA3NS9FqMgU0pOytCSuPR5HUe3nsN4jkTsCVxp3/kI4uN012vFchBsh
hq2H2C5HTJbDfNMbT6rwt0MUZc1SbHRlZEPnwe9FeLHWMxJNeQoMOeKp+bBmKXFl/njGqwgYZw36
3rwsivC2iTYKyfBSfPFF22D+HnvQ7ehbK55ljUlnRCYDzgxodBTis+A0Zv6YdNF5mmU8s5G4EO/w
ARU1Q8AiJidZ9tygW8tQCZBf6Ro43cZOydTg5qDZQCOYoTGwrX29NXCFFsr2ykHDpZ2TYFKkg4/N
0AeJ8iu0YkIz5mi+xGVVZyxyCwKn7207Dl88/aW0JPF0lYzI2hdkGuaKo1ZQG2Fnn7/U6JwOyMf6
EjtwEnGre9JpXDALyUh7ApDpqfZH0low8uqWuGj4J21feIR6Iw9L5Gem2li+vJaT726G9j7AEBKJ
bbU12/u5OQ6FJAGgTrljp6OnSG7YhM5nPmCIcqQeiMFVSwqBOznNW9emxOyjrOyCK9GMBN2vJA+i
B1+Xn6rSuZQ1M1JT+pQgVxx8tWxqzoHVgT5SzoSMBy/a4yFa2diTVVUkNb8ILNGbxZWrxE7ZXyWm
kZ771NhzUoGODRur3aQtxGiH+Ab6jj2LadcR1WpYzYtkXnoSUDQykNssMymFtSkUJMm8KR60XaSj
7cXohtqE60PhlvnWsVsi14yb4qBEyaih4ewdjEgasaUq7I8aVUE5jNu8LUyovoA+GaGJWIXIrUQ1
HwPppUbx2KvoFgT1S9BbYFFDboRLZBIiPLE7URbXXjCY4CVxQJS8ejf61v3irWyzecE9G+xbCB7f
RFMVkNKbb+ql+xzlhZXkVdijEM1xmSBjXDM7g5wAlKsWbcY4LTGd9ruLOc2fpqZ20Q2tL4bkN8Zg
+LAWEw/+jIRLITse4dU0UshgRSb8tQcX7r/02qfhmAaVuq5NzNtr/zAr+6X0+lOgl6eyjSnOk9iB
hHyqhP3UQ5DhSfn+GhEW4szQLLbmUaN0qD91wnyyDT5kDYkohJOlrPBWuvBqkyHMTVoQDrDyNQfC
relAthsp8ne3XLZMsTkVbbCQhn9DsYfNhtew1NLegLz8Je+Fv2kb+hUNpo2/brOgB0I7jHB8wfkz
AU4Wril9fk9ZtBwiv/ss+SB3uuDfCmG8LLOl47oTFiozMy0th+9cw/PjIK8RTPz2iJkYMrS5edCD
4eyjTieV1W0L6RmXuYqKrW0Y0Hw0fHOLEn0hAKb3RM+evWXI884+Irw9nrUaoPjTNZD6zatUYNyQ
1EC6p6LxYLIwLHjDY16HmlTaDwhSSHQ//OrGp1Aqk3D4bHP3UrHqwgOEGRG0WdMEYZY3NgqOmqZF
FxlIEa9cywrjppZT0gjgkX332ppmKEh73MjKcpJxzms3Rh4CaTM9oir2RDIKsddtc13gpZTlUygA
nQjgKUqWAiLIhk96vFuV84i5cJy79BTmTtIVFrF3dlnjSiuCXq1lvRTySrFDOG1wwCz4edTdatTk
UwR6dMHizr2u6G3b3ehg3/tNZlQoXdnrIF70/JXqS+Re9+o86301P43NTty3+pKHRyvKBjh6wIV9
YEg26ad++WYHgrgSIvU8IHNPE2SCJDIOoHKQzocjMIwjWhyXbHou/b3ZXxvypZ6vx6GGGlhA2vau
VDOq4K1qY1xiUd14/FPr4yBU29C4ymz6NC6PhdpJCG3VTwa7Q3sCNX+DPSVjTDJwVt+gE08qF+0G
VOWxGaCQfy2A7SpQhVK8Tw20s6tHnt8qy016jGqcaXih0VMZnrx2G7KHKv+WG18oRaC0Hyf0bgJf
EY3TB68KEXTXTxuxpM6c1RF0OfTnHMs2uN+tePT03pguXZl2EFBy00juvXA7FegRP9bBDbBkB8ON
GXr/GFbkihRNRJraIt30sKYpmE54R4WuLcY+wTYoGuKFFWQcrmaMQeiBS1CDp5u6wtilfGI2QB5O
jrLOIXLKTCur3dNgIIbiTN+W+WEp71j1UKL3riaXwNNgwcylwGdeOK1jYyjiaPo2msdeT6SPdtq/
gYBOIiAqFuUvUMJVTobjXYvN6O0HkDJDOsRGx9K+21Ar83qbmB7GOOocZLVC/2Vj23s1f6LqpR8E
Dq+WTNYljK4q8TA7eI/DAUnFgbKTq19CdRzkV2ZfSw6RSask3M4iSMGBR4UQ0xxGVRNXo5LowmyZ
XqTnYrN+HicgXy04EPnwv3gS5b1GU2l9mcFluxlCC/oIZRwyRth88dxtg8wIfRGowj941XNNj3n9
OWdnvrpCD5g9ic8BHHeg7u8cw+Ww2E8dNu3oX83drgkPFiBDdMm64bPJj36QuhXcnWMrv+TVTCx8
5cXdzU1cwahQ4S1KHONMBw+KNxiAObG294Z3MJtsmBC4CDyoTXHQ41NebRA/fciIlcQ5YWQQ8Y1C
7bAET371qUTa625a+uqhzWMa34x5Jtw/K+cALfSaHiL3q+V+LQ1McEZOgmhTSsx4knrMmLHNp30w
fuXVld2pHVXhRUx10ve3lZrTZaljr7hGqJiMm2765of5Pp8g06quB3qL0lxULO41g7zQJUSikrvG
DhON2BefRmdny2vD3zsDDospvOIcCaD3YrK9tktEIRNaP2HcRZuw3I18hDwiupQYdg3tOYdavYep
E22tjTve43c4vbb02VN7ZaQ42SMA1VT7oNgOR3Y+oRWJk8xjYwZ3CxKJjqyJ1WheTfQu4vdGcIM1
zOgqCHa18SkAIcZAmmehhRA2X2xxa5Ubxi8tUnYdnoP2ZnDuHQl4DNJtaOFFoto21bgV3WMU7fGS
YajTBlnA7+z8YTC+Ffo1kgfDhmZoitEKRpdyPufFo+HcNO7N9zJQJX79bYjOM/JMYPnGS98ddXRs
A8xVH8wZufqrCC6We8bUZZ632okxMzTDWBWXekCamt/X4tQMewN960Pg31fzdVVvsd7EU8uBYQGk
bCc41SKd9/fd8kSry2Jf5XDjK/fooE7NwUb913EAbzlC2NGcnn2KY25rlvgTL6MNQpItCBzC7CaZ
YGdSZ7jLCIBsaQiWhoMH0VoQJwQezj1a+Snq8dmdN1+p5mBAXNq96W0jC0Fql7CyZS9KnLl/6HD7
XOvS8o0H78FTVByb6BR1J96dK3ElVYoLNNVNPWxDa4Mr8uf7hh/H6WywZ4kRR/kFY1WkMBfXOc/d
5dFDb4giDluZziFd/tLRZwVTc28/8+sV9FQ+cXZYZkyxHwcMV9vdJDNLxdOyK4t7fzq2OMRGtKb4
a0Bv5ugWMYbzPbdPVnGQ+cXtXlrPiUcP0R7hlUZI8khUou10WJbbzqC3De72IICqytaAHCVFi5LQ
fAwVpo8M/gKv/rKr8VIzDPXm27qJkZHm3hVvUftsLDNBb6Ny9zl87ukGPYp4kZhTYBZ8ZVefGwuo
D7i43ET9LU2Fd+VWZ84fMDzPcKd80KvUNdchprp1yv0yaebXiT4qeu02t9zaYSqMbr5C4bVB2zKA
Fd6S4DbygpIRrY4GDr5wUCYlew7bzEV02JjAi7Wbjt047Gg5N5ENcVLjExvv/x9LZ7UcOZpE4SdS
hBhuBaVidJluFIa2mFlPv58m9mJjZzp67CrphzyQJxlW5QgJzPf01pMnFZ70+qeenkv7ksV+kV7a
BNSTruSSPWoaw085bkZlW82/+MzE4kcNX+L8jThFm9mMdmdNblCf2SPQ8GW4DQh6mDbWdMkhD5Mp
taX0xKWsjBvWjwvNO4YdhOOBp66lR6VhRvFTAuMX1lff3ZfWjfFoRHtjuXN/8WQ61THzB29lIelW
lrZqtDeHkxQcisrL459RouaBt7Pm766aCD5K1ntzrp/mdEvHi0k1zlfiFSylNw+PLJ9toVsvxZzo
tHkfZLt5/M65cli/5Tt3XyJyiOu+FYDGtrPwpin/pNC3hD0DjKvGMySHS9Xo/jQQq9Sdu/RlUjo7
Kd6XQ9M+eutVNbyyYjuOBJnOfiBd2HRhvlXMbSDuyvlrMLeZfMR3m5qbfvkOqDOFn8y8GNZJ1Q/8
UoEuWpEMyqM2/0gA/+6wtH7ApGzhEjLQmUM0EfihjyzwYdSo2OXszHpF+Ncbxix/BHPmlNJeHJ4c
p5n1vaTPRDsm6+Ym4Vz3O+00UphkPX8wbCams4/2yHhomes1LR7UG4r4PU60xvgjC0L0TZkPG5HT
l3duHT8rjyY5ddEoJbf8q0y0VDYB/YGRjOhko4YGWz11ErQUVgOFtapAop0adTcqDyHXHR1Ktsl0
T5pVJytQl6LGqaujlVwY2+Lw93hfhlw6xnBt1Yqv68jDLh1tbmbR/NIbATnrYQRHoHmaYJNwg9HJ
jM90smuDjyXPSOY/g/AcW5Yf9pVoU0gbiwlwY5u7Wn4fJ6+RjiosD1O61migHND5No9fA68lBK1V
W26/ZLj2FdrQJG4MrAy617abcXzmk6u3P2K27bpdL3p66CCCQKfN822sNqLItRP/04xTNgqOpvuI
g6xiJXjJym05OuDbDGdQQx3ChSgQC9b+LdEmnPyOBSUDDCPOtdLTGLuueQr2i+TJUZySTI+W2ASn
3nDZsvJIb5gPM1KEbhnu+oB0d+o3SLT+JFLSkVYp+8GyC5aTaZ7RFo1227DExXuLZcQYoj2qS++v
hHO+jtSU/KI+WR3Sov5eF14onyJmOOkXI7uF465l/Grq5TVArn4KxamfTlP60RgGc1fwOm3bwYO2
t+PkmijPZIODqpkPItPkk2Y3Zxz0j0r7zuM3vbmX5VVctkPklaKnmPty2vFB9NJnkISh3RcqBRlK
+1EBCst92WeuObz0wrbVzsgPdgcGWSCrkuRjTK9J+yjlDb8SZGYLwmEQGILNjFCfzqRJpTi+K8ZX
m9NbdkyjTYwuKec7RjsW/S5RoBeYBkcGvwKiH5fLNL3l2UPuvzTlJ6o+O1TBVM3tvthqFbrctdGP
bXvMZFf+U5ZHor+KJWqVCH2T/NWio0LgqS96fZ3ie5Y9g+psdseySWzNZjibctQpa5Kj2d3j5TKo
/5LYrUmTrffz4OnSQ5V+k+QR9ydz12yDxF8d8iZmHJtBF7I7R6fuGOiHVPmohP2SHAPxlMVesPjN
eF3Gv3a14Kmc1EmKud+B+Zpyb6LuKg9l/OXJiLgK0PtVqpzJwJq7qaZXoJssHoZiX+H8KWKYaYEf
i8PHFqPXif8blbdFix1Ak6OSa+8QbsApa3OJ0IiY7KLlHFvnEngWS/sQOdZ665J1SkVsOIl2MTGs
II7QvfVuVbvRep/yI060Ptpm2S1XJbbyj8EJGQuvXfmuCAt162et+KxzsTg0xaVO3kPh2C3glPRP
sU7EOk3zZuj3cBUBwzisraJfwpWdD2deI/3rcQW79tqEx1gBT+HV3mSjL/fHAF54+ewNnhGnZ2E9
FfFq0nXAkql2a/3VKr5qHIAq8PrLpVdLfiZBN11N4gAxca5poE9s9G7TTidKd+0xo4VIBDwwz74B
SMkEFtZeo8K49m+98BpLlT2JqVtGiT0H/5g5A6n3wgPPxxc5ZBseKsElt8dW63PF6D61+jcReq+n
HGLSVZZfZHpK1Zex9EMDY9o+VA/pPpheNO74XHxnS7bZOULJC/WzmL9aeurU8T7rHmb4lyPwFIlm
y+PHDHmcjNdUO/dMoM9bzelkwpEyHOQJ/FGJHyoi8umSFnvk9vAAtTs7Am0hHziCnE8tftJSGMp+
aDl16QndoTaPmQVK52sp3B1NCidPRVx0tsxAJvpogDHfpYMaNXutU6brMuHKdnrkZvU30Jn0kzGs
V94v9UngOAqvUXniZanhdpndJXoRCoTWgWvmXy9kRAypkAWXyAVeD17sCV7J6AqnzKiJM4/zd3a+
WwjRYYPon7xVxlYJ9vpa0bbbzHqSQc1CRPbkf0H9T89fqUfK8l5pJzE+dMK7DS+O6H5aiet9It6N
3LLhol3qHICqMy+3fKQEj/5ELoGpbLxsZAzLAG+rX0vzyC06mR9Ld12I/hCfFiHSnkWbFKpYeq0N
nuRiz9SnG7pO6p8Qjglhw1HpxE6Hr6HHmsaoVwOKs5veiuCkTQ+t+tA6L+phj0BfyTXvP8Jh9nLh
t6V5Zpbx8c9HhLx16TSxOxqHzIDhk68rAsonhNbMjq33KtGccjTstNukFtEdeyX5ELOrOXry+K0F
37EpQgKTVgKmb1XBH3S0j+RuFJ9yfR7cbxkZS/NAyNN7HXia4Bv6cZ6OUvmUIVbaj3nemU9ROIry
Pgp8SmgqUcJjFvNlkbyy/Go0Xyy/kvEs6BeLh9BKuz7bxuEtpMaomsrmF2iBtWddCTXPd9vpe3m4
Vd1f0v4pxkOEUh6wy5ioq0YD3CgOS/RWxq/S+DvzKlpuYNEZI6ZUNV+tvKtQFiYexVaSXs3lY4EA
o4pwJQ3GOP8QjJ1V38LsrWIdlLIAj+4ug0PGBh8beRAqzCr2mvC+8mKqyjCFsPSiWdo0y+KF8wu7
Qwr8DrfxorDr2SKrEvWbwUdbwV6qXrplw+aJKGKMa6aTEBI9ZuNNsHal/R00m5y4PeNFi1/j7JTq
+1I9cb5lymvU3oz8s2pA+wdN35o1mGdrmh+zDp/bu6vhTwogNaDp5IcpAL7Fm6htCmu7yN8zWawa
Zx6mVUzQDucoRWRwMWzLZsg3R1bBPRrnrV10I0fRFWVX5g6QHHBDJT8N9VObsy2PVJz2VbXXqDgG
l9HubKpYEuzC3Cqdp2dvkGuz9iItx6baV8JBi3WvQ7wY6rXm0uUNjCT7VfqBO5k2bea2OKJ64vT3
oYg7OWG/b3REfMpKTnrtRWlOeKrdtOLTyi4HhEJ89p+Y7Jt+h0VMZrh79j0I/+Yxgee5h2nINYGl
Cb+hPDwTAfZn/tS4VKqzEvpNtaV8hQpKap+2A79hwuCAUGdUe5BDLV8C2Te0f63yIeYMZDhlybOc
PYm5W4mrjz9N+t0FmRdHDJDb6WyFxtFkdzpCEIrPpN5SlgrWtp1vRXAb820bvWfzIdQ3UfJlVYNd
Rb40bi7mdAqysxW8xBpCky3L7+u+txAdOapOAO32T9fddHYs3QuDQ5/X2NGOU+MNipOEfiYzzglB
B+VaTnK/6ffS4MPLiXCQgVsUW7DKYmzKfheUN1N/luIh9FvVFe7Yzsf2U0kMRrapG4ljiYBJsiWu
mbUvjUMdnbRQ3ObGYIfKR5E9RS+FQlYP6vyyWqUEShtpPcQziPPZbcy9OJ4gnJCIDgXnSFq8sbDb
OuKL9mC87ZA9o+VhpZ9Gb+v1oVUuf6+i+ZFwtSgrJ9pd1cmbmm0DUM5rqHmor9Tu1FcSszZCFjgC
A13i5TMzvjVSunLpplvXroZkHB4j/mqQ7I7V2VrHaXqNEvSFXHaD6aaG/3pMYGNoM+uZj8wvYaOO
KXKEcjF4nLF9jTSK6nUeaveQqVMa8z4tj7UzR61/1nxxgzHM3rAZLXe0qZBUARZVdWXDcOaWKxxZ
hZA2W0AJm5TfUoGA2OWVr6jHmvHUg2NWz4wqLKgZbWwI8DC6NxHB3CIqxJ7ptmDkNsHCQrHGtGPR
aQkh3LTe5Cb1zZB/EwcDT3diYC18AC4iwtXXzY200E3I1/qxnymKNp10reZHKHqj912L28Ciqqhg
9vsGGxzYX94ohi0l21HRGXm6OE1x7cH94rcwvg75KVtJAD3DDPcilV4VsU4dtGJXpXM5HTRu6Z7q
iwTU6ZNQVHR+ZIfkzXJat5Ev69dJQSA0/OLqyPWz1JJ0yaAxhq210qldL/SOajd406xLrbaeWSbH
Mt+3X0Nzqvp3HpU+wOOre3kpMRfes+rdUrdoYmQfsDucuOs2Sv+v65Hi5nc1OmDaEoBB/PqB4dGN
rY+HUf1dhEffXEztSyPLbf4XRibkzq+6ke2lv+fWdy58GU3D3wdrOLyxeVf32+6g7vQhW/svXAv+
GrTtacFu9CRbCKCtB5gv9U+aHun4DKFvLXNHjTXLNx5DnXmW5NTA9GGrrVy+9CWwJIqsdrrqoSDE
pF7h1v682BVD0BIQSLNdpk2cOGV77JMdr8yI72F9buWTGL4jAozxFra1q/aF5HTNIQQbDM1BJROV
HO0atLoNdlSMAHYuRobL2WG6m5LAKQesCyp2qvkxhd9hgFBdo98KZ3XIeH7PSIeswpTeZ73TQknX
+XXAfFaXGMOpLYS1706nW4W4bsp0fXjWnur3yT7yy61a7iufIJ3FH62bMr8QBWJr9Lak0l2EvMji
XzmH/hv9tD3C7lXyGVssDMjSr/auD/Uryx3Gfu8jxTEXm9ZewpUQqNFMk4OagMG3gXA0aWPpZ6et
X5MXtbpG89t6+gzpUy4Pqs/gPgYDG+8Zp/iUmrY5kBGDA7dpXqYNbHh9W5uyq9g3XO4oGNtN4C3z
Xg8EWxC5Q4wPfboohj/QkxZopp1Qo+JW240GON1OBgdZu7lYsldUuzSFY7+X04sq/AXKIwhelfmo
6Hu9xyr5N3cnqfzR409FmiEOoFHesuwv0JEMz/9o4LGuUA4QcJZ2AlNSY4TY6uOPuPguFA674R82
UDsiDWwKfOQMPnnpyX6c3CwYligng7eP3CJS7bb4gzmi1hfUyyjiubMngOZ+cVHc41PvCbglriL6
nOR34lmAFtJqp4fXKUZPd0JE0AmoXAQ/YftPnJ61eJmV25QLXstSqbndNbtE2bpq+nfKP+XaAYLD
Gcdjg77ZAnhxtzDjbqXuHMsNq23+UQq0aryp2QZXv92YqCzVX1OpSLebvnhvirs2vS/NJeg29BhS
MPzKmJ0E+h6CU8HBnnS7Vn2pW75neROxCUbIPpJAO7PR+JyMbgf5R67FXEEEHNXyuk4Pw7toTxeT
EnkX+dWYO72oOgt6zGBR0henmGC54DCVp2w1aLR4J0KaYaqH2b+Gm8gPay8nPXL8tf6tScZSx3kJ
BZsgJfTvBXOg1jRvXyyug/IjCgzD7hQ3Lq5y7nGK9l8mV9gA9d/IgZ02pVe2sttCkC3Ct9S/d8ad
ircBjESeuKziCYzGXRDcSNpI5qsOqicxgNrFV3iBXXVMdX/tLC1wSa25CIuk7+r2PaheMqbuXmkX
kkUop7KgwlgJ49RpxnYrBP9i7RTGO4zxrAgJ22l/wPNr58bVwsXMSh0eHLUTV5ZkXUw2bbBFmoFp
vybFvZ8sx7ScTPVIWJb49dmjQoVvEePIdy42WG+m8Mg5Vqq2UXoKZxXDU4RjiqFjsMEr3alQdrrg
R67lMBVC6EiqFQpQRBFwllA2TELCWnvQm2OrOHPxnPnRLi928Cl+q5/69hABmZQftflenWYirqW+
5zaSIEOnnhfZ2SbHTvimkyS5fnAJ9mRcuV80v4gZJtVaP+e9azSK04F1Q64aAV9hgrdEaZp9XSye
TDtSG77k0mebShuYRnwYW8n4ztR/wXhPq2Ol+mr5WRniRp3OveoF8bG2TuOIJ+i+EiZibu26HGid
JJBIzyZ/z4uVwNk0zWYALOVvvfHbGz/V8C3K7iCfcDk6pbBvXZMb2+UpwuK4TEh3OKYJJSInvKPS
MDhMB9At09zU6DXvb/e3IbmpdCSkvuTGHqXOAsjT031GG06uifZIKd3BwZqPTmltRFtAT37jVjCh
9wpuu07iIFHoF0KwyIWfFJUXdxYHrtV5Ay9B63nbEaonf2h0HlwPg53wRfsYW5GNsCNw/vZOvL4h
ww0C2YkvddV5M3KKhM5dSY8ihlvfa2jtzVaVTmF+Ru+ArB4AC/xSx6JeQqyTIXhUSn6je4/vhhnY
I/RH64kO/m87hHRkxHJ8MygugmF0ZRoYYqo9MfatbiNzFeKDGI+5akHnXkPIzsWPDBuH7lCeg42C
CHKUP2pqxAjvo4GPPqPNz+PxxiTD+rEvWR8wBQjnL0H2I07xcQqxRRR3obvCfDlxuOseM9I3xS3X
pHmjj8nGS+r09uxI0q/evSYMu5a7c1PbFAaczyqBROmmyuBxte86vPOXqbaC71o4LN1Fsl6LHMwk
c2iIh0AFnVaPOlDhVbjmyYaAfRDpR6Sti9zOkYIkZgZyv6m6hr7V98z4Z7SwgeK1A4XH2iYfXRjj
/BvCmeSQenAwX9gGW6MpXIlGr/jSYti2Fs2n19JuFiY3cq5GfCj68hwdHn2e+WqqymXvWMqzDP7U
UMF9vx2tUz+vqhgHS97T5I/L2PSjv9HwcACki6/qdLFCY5KWlx9Xnif69/8LRn7FE5TsdD8bH/9d
qIiNxdYSfirWWTn9KJVqh9LeLA6VtQtZxP1fpH6GNlLHBYheJBDCfOj6lNsXC5tUE35JxhMrJJ41
BnyFvOByG9LrmoyLk/eF04DjZeFTS/aG5fB9QGDDw2IaV5xxAcT3ODqly0Uhgrhp3vPsHzy2K2DX
QCdH1hdgIS7KcJOuInUE7Bf+RAsXSaj4eRLhmB2csPwDxU4IDeuFMsJpO0SHYWlgN2TDKU9olQt/
iIjjft3l2wyDa4DpxhNqPG7/zHCLMupTcWnzYQJ3s5qYjZxQdA1G7ub25/yfVoezJkWrdRNtt8CU
CVnnCSo7kV6g7ttABo+YtG6Z+9WimWHMmgw0t83khjCtFdr7q9RVlzi1GMogO1P5NVZvuFtsJToL
lCgG16Dm9t4MEhNRh7YR14xewZrSZYM53RUM4C9s5LJQxb338i2eP+vyV6Z9pZ8+dfGloU0JRt9w
9eZM1RYU9xiddMAUsJJvuoIYALITi69Q2HYtzuP4qE+bLv8bpI8Zx3EeBg5GM0jrv5YlsObe9PVn
CISBzpLFd5Wvpy0HHKzYExWeMAZ+SDvFFh1Rg7iDk8mGN+13rt/kIbbbfDc61Xweq1dihuyqNdFw
fmlRauhPpO15OI24T3jXNFojeYSSq+YflXmOfdU1jJdpa+4C9SEU77RdL52OpbelHRUJT8MidZ84
l4FCJT0w0PBOzL7vb+V0WRlhOcauyp2jha/ywIDL6GfIvwwEiClkyEhGklz5wpPiRF4Zt/nDMPbx
fJK1lyX4VqpLNj/WH20JnyYMQ4EdaDKZbcPBJ0R3q0rcGVAn7bBU2Zl+ByWoE+jVlRU6jW1deleR
15FI0/Bvij++UWr13Rpj1wA2cnnPBbDrsIBoMERZv7fa7USLtLxplMBTOKJwGJTdZxNA0CEdldEj
ZpSTvCXy2Vr5jhk5eEo3BQyWoDKaUH8axStYwM4TL6ERY5v6dDZjakeXoiTeCYJT05KCpRnbqi/u
i92IHG/t168SGZsckaOIvnpcjZ8tCvUidk6m/PY4xIzocwGJz8NCEfm2vCMetumbxPul0QiDdhYB
cA5kMqHJb2gQWLrcjrPyUnZMdWrPw/Q9A6dnf8VHCp/U4zKMTuto9bxGiSrQLJEWmKsHRZTLB/6r
YfoZsJysQCirBJhc+GX9ul7d2nD+xB6nopCn43favIbltRUvgG81/Y0ESo7kNVruYH0p+piaR4Zl
aaUv+vyOJinQbUQbkN0FLSqctcnw2m8Nb0St24Ph0LKZEZhyibccCdyt9UAz/fijNQMTU6nChF/8
axK0ZX9Z6/p6ZW2FVRPqw1OJmbfCgqu291C+tUiaEifz8ERha5YjzX44YIXtN3SlRkXAThxVoobG
BihZQKLCyop4zjyTfmXynVRfaGn75kS/qWaHvxczfPdluoMjKzaf0WcnSpDPkfZEixfNw1xRaObE
TL7Us+iw3oJpX7TOopy6+RJQK7bvongVhUsB+CsIb8z2vYuD2boMBHfF1U3ut8GiOCU52FA8qLl2
0vhrljH6x8o1EelM1pid021Ed9OEe1z+k/NHI26Cj1q444wyeM7TfE+7nOPyRTE2RCcuSA7QHbF5
qOuzLu4Im6D6LFws97LBkSFShyyPYX6s56Oa+yu2iyzbIh5Uiw9VcjVUN5t9o+w9WkHh3g5Cvatz
Egi29KxQCNXVPU1Zurgt2HfSBP3zZuiXWHsYWFbTVHaC+FUxP/pYsQ0oyWtoepmLjBg6CERrDYXv
bEo/U1wqxLjV8S5bN9a7FJ9DpiXXi9vTWebEm0HZWOYxlL6F6LeTH7EBvLkmyadAo1zexTAKDK4u
Ajhf3Awh1F79EWHg4YgIddv8LFHNoTBczWIgc0+0Ap724mJoB6k4wHGvGgbtEusqw4sF5+FlhDtH
uxKmpDoI2bEZfCPfpCjIafMLCmTFJxbLPf6hSyyKmGZ9kTRMcAlFqDOUd1PzG8bIpAX0h0iZ7dI6
a6n7rtjOVrQZ1bcRgcl8iZKXZDp2073Ut7l+hDlCZ5qwm2F1sXY048T3Ytno8i3hz5e8xLkek9C1
TVUQe3Ls2m2/ONNm9vgs+O2JT7Bpr5jM3WTthO8KKnvad8MrVTyOG1uTnLUQTgcYdM4Oa87ggCng
mQasm8yKAK6uBy56rLBBlaathFcw0ZJGNCNuRwDQQOnSJbSAOmFzaLWDxQGi0TX1RV8Zjbj7PsdN
J0BrmKNtNvgTN5MEu738BXiiRqw694bt1XQ6CAd7RPUY4zMfMWHQejL9a29Ex1Kkqw5oOy3/Emv1
c6STJ8ub2ZihENnM9X5BXVkHU0EhBvpj0ZFCx5MBpS/lJyoGWg39uDBYDZhYEbhG4KWHFpMcJeEz
qL9n/WOudKBO7xlEMXQtZBsmmteUiq+KWtoykIINUOQCO0QTpi1Kh5nlO2sTiQ2qPQy/BnNfmODc
nmm9YeMOW303aH5NfUKA1+xV08OaQQDFWY93M+qr9JFRnyFbKyCPhSqxh2AVLpGscA1uovxI05gi
P1PA0HJXht+EE0ar9ivk07PDBBEx4sFUYqztNei+hWLm/WOyi9LPRoF1s06zAoOsZ25Mv9Y0vIWS
31ARPsJp7Tazy/inHVHlanEDuPT05NBSRCDRrbiiWqh/KEiy1O0G9Ow1p2ufl1ereV8LruqXI66L
PxIDkG2C/Qq2/ErDrxmSMbLGNGp2UwFHUMrDBGNZTSMEWw94h5tIbD/b9aUY/nec+txDOLo8Tdth
4enoc5v2bRA5EsVsE1wTAdHCJjCGFp5vNfiHQYIuSgMZ84wTfL3AV8ra+TZQScQ6sf9j0Npjo383
GUZ++UNJEcd3yF3jcGcZ9Jk/fxb9o83PItbUsbwneK8yPPwtByfClKNE8D1O4EYRwYotVOt9FY7I
sScuFZb5WhqYD4EfRof76lueHS1zZIYfA2bNY93XfptyOVKaxdUG+4uIEcIKFHxLMN3rMdc+axlZ
DZZz7X922cyStrXM31jcR8Ut6D5n1PYCI/+6TywTZxAQqbbH7GeOE8Rf7MaP1kk2M+9xA1vBbFcN
SOqFjFghRsuhXXZxR/k5DXgmUNbW43SBAera1RgCYp+7zxjFY3LiZb8K3mXwWrEghBn3VIWuyndn
2+Ci8yZYHzSEqN+P1V9d8qpcMdqpxnXC3aPxmcaXHv+I9cqGbYsvsE+t3OPqBZaKNiBD4ADLaEW9
FtML82YIOnua6tfXDFUdOar6Sju2Eyp//WaElS1pwDqH9k8NSG0jhOixdVCQSs1tb1m0epFFCfZP
RRx9hv1nh5VEn3igmM8tvk7GZLAq+EHGX4Zrk5+6ysvav6L47QMiDCvs9v23ae1kqlvqN6llqPBX
wRm8U9gVbzGWe5pD/0mIUATte4YJu8J2YHkJ75w59Ww3/TZRzkm5qbt/ybgfyzOgUjlSK3C3/io6
EuitWW+/w1BfJvGxqv/xVqxDVAZYw/GGgClataMThyPoOXOQMRlq+5STRF3D0FhU7KHVrAHJVO3C
ba+/a+FXjjA4soEJy7Ytun+RUBjc/lkbhavoMDaKJwx7zjxVP5t9AcdNyg7NoC1LdXy1JC9myE+4
IzkTQ99xGWhK4vezI5jzZeAV2sSACbjSuN4I8dpQAcmowOdsKU4hfaSGVBdsDsGnKf0tBXjMx8Nh
L+EJFxqMS+78dMw62DICdt53yzGl13rMzkO0FiBFjCvyva13qeCnHEm6S6M4sL9+dPSz5bdVdREK
CE4Tyxa6zxuugLo61/QI1sMXhJtm7Nr4DUJtTMCb5EsnO3Yzg1QpAf31kE8szh9s90pPfg5EebEr
ZlcorsWy69J9zTuU/2VdwB/NyCS63RXXWDxkuLX0D5Roe+gOVG3xrSklN2pSMBXyPBb+MDOBqjce
2pQca4/bdN6urE3Qv4oRDg1pFUw2mBUipm9FtDMhJhCanuBw4hYKjaNVIqhxOr+lWHTHhz6j7bnA
gHYAPAX4FhHs1k6/M5fygo1LaF5IC5qBYgG4zB3mbYOVRr4pkq/32KaoPqi61toPd/lIQvsROXQ9
9fG7NuS7KnBAw71aDkZ6bEXAHcXhfB6qE/4VF1pZRN2FbhKy73UUWdq9GYPXmxs6snStwgL4wDsM
8S/TJpT17/qfzATuNafOF9EbF1fnGqjYNBzK2wQLuEGPszgVjtLdG29xxupktn6beBNLjKuP5ibN
+Fu7JIRzKvP5QRstOnhBQNQcIdmZ10z+jswbS3KSd2Q2+CbSGEFDgCUTFuPN8IjsGI8xwFBEHE1v
63nKxTVgVhj/omonc0wB9AZXYCWJ9klCHG7RZirlV7C+zObVsrZgv5L/pNh2UuyQYTZgsYc+jkC8
Wvmv3xD0EXDeTw7UBy79ABqRtgCGinO8m7Sq/dB/6aMuAk9mj3utP66+uD73FewNQ9yc2vJHwRYh
2WYPbal8rpR9n7zo/NZgwD1+5+gnVwTjbAk/PcJ90qiwKhDiPWqyTS4Pm1TGNUtousV0OgcGrjiL
Fo5N+DWt2GnaRYlKeoOw9piru+4XjZEz2NB2Oj+xgDIUpwqnAJes8bQwc0V+QqGeHZL4X2jdZGm2
v0inUK49aUHLIWhPwQ/4omcw1yEtKXtNfgdk3sJZRzt9kPbQqLENR0yti2+zocijYhxTZm8StUDT
HiT3f7QfXApYq+v3QDibQIIVrLY4Sa3qpS3/za+NfC3rzYh4yVqQPD12peWk4fVv3xtcm/Kr4YDx
sjssRhPgO/rKT3P5VTD3UFMQ9FOX1swpvWkYyIMfy+pJWTFtNDG6PDi1/5nCjlKZlGB8ChhVBBN0
jCAqAOupz9JDgr2dgpm6wPyvrNLEK2a1S8MKE4S9jL13YFU8TaW5mt1pvqY+rk511/qlD43CtU+r
y4maIZBojY8cBJ6hHnhvr+QgECbxyXcTh1Og4LfYaPCFJREWgO3oK+q/O+nzP3baenaY1kgXsQM8
czSLsLjr+BptLEcerSO5FpxfN509XUhnSSDzlVJjqi41hldqJooELbtMAbRkg9Mxe+EuSqGGcvLa
IxhgwnPsRslWwlugzW21dI24TiTtlH/GFlCevgsIDKwzBFG4+Em7je5XoUcDB/h7CxjYmO1hjZqP
F7oJfq3qK7Y+5mQPVs7i+yhta+G8Ekr8k9UM9lpydkck5bKH+lOdBCKnOVHd0Kx8nLt7V3yUxaHc
ipgc/OifHCP9cuZ8mcxYDnDcJD9xfxaKJxxHrW3mrzl+1yhT649yeo4g4FWpXn2d8fiFVYPjRsGc
Bplfv0lq4ITHPlgcc6gd1TWt3/+wP4x8KvzFHpEpOhIWiw+HOkUV3HdLuueAhkIbOULFc2bzC7dU
vAnVaU63FHg6BrVzMHwI/yPpPJZjN5Yg+kWIgDfbmcF4b0luELTw3uPrdfoqQotnJF1yBuiuyjqZ
ZXyo6cBofZwFtrcY/Z/I+JDS/Ob0P3nLiHApERcnZsy99CcqwzT8kZtT/Uuxy0hNrFXKogeBe3Op
v7Xc05NxhRnWCVIxt1541NST3O3C9J14E2iaYaUHR9V0ZdzPhPFj0T4zPeAeSBoCPk699i6GJzWp
bwFlt2mRB0wVHaYbTMpzOz6QTPgHJd28+0sDVh8sQz/EXG4lox2f168CGmodXgFE0pQWTwB2k/1Z
y3e6GcsgimPVozjBBBYLcjJ8HENa9xyDH1URTDj+mlepH51sI4qfIbsICAzcqOu2Y3AxoZMb6dMZ
d0kpz5r0ERpEGGFOe3TTU6K81+txoaPVlNa+7l61tDWjq5Mck8lAGuXN66/IizgEGAmvdWkpjgBK
RoepTVWuhi8W3BXlth6QJPZl8Cf156F+adB9+qmMz/7EzbcuumWUU5bsk9FlNpQ64ATdOM8A4lpG
SC7x/4h3CuHrPbiNt/Sb0yRT4e4t+9qatzD4C6NnzyihBe9CvuQRqViw59Di6vx9zJaPqY7J0uUV
4hf3y5+ucZnYc2B81gCKbcrpXJ4nac77JkUXUztL8oNdH3MLOF4Qt0l9Yy8GAgAbhUCnaIac+FFD
NMbaxVfWjb22xiV7LFYtU/JbzGCFjropcB2Y50S7NSNFRPwVdj9xC11+ZgoA60TbxgLsmVEpTIf/
TLZH1jsF6Bmdt5yr8cbJ30WbLtdXz7r9vA2mwVZs5ArjoyLrzWt/YdlGOIsLNsZB3adc75H0GQ+f
+ZEpPynJLrVXYX6LEZKFhjMx9rIy8IAqhE4bZ8K22BJ2EDo7TaAWLkknOSxOtcuSt6p4tZgs80fH
V6Mpj3MRvFu57fZo7Cq1dvvXGpZ4zhXSpYKVRd8puqdVTS3T7JGYqmW0CYG1YVo5nHyfp9t2Hf+X
4Ikl4+0KLhoyGUMh5pbmL+C91sW6U+dB7zQElOBfuGasFklbAbQQRvniwyFMwE7aWYnFdlSPUnhx
Sib3nAVCbO4BwrdNfS7iQ50ts3wbLKlOuQCGFdqGGbsj9rmCq0VoJHq/xusgBuRwm0JZ0fhClBg/
P2RS0289xAKBaZCBHtc3WY0XU/Upm27Lmk/w2XOZQZY/kojaJsHlniKCb/3hPuYceRh1xOinLSno
0AbVhSgxGBVCJFewYtRser6WWDKRX43qw64GSokfhebW+iJImjnGt8ZuCCyvxQYNL2IU5ZMDaOAI
m4Ijt5eDxhxA0qC8hRpUzLo0v0brS0MsUONirkonkbdsFE9kVy5HcNpyTu1bPkRz3TEbGbIPv9eY
zRUzib/BNPkamQpX+p7Jbj3rhnOjU6jPsD9a+lIvN0rkzDsMEmGIWaH+o0MARZkpZbqwgoBPZkBK
JVrJnEvVy9Y70lt20xe/v5AdHC4Uem057HkOOEIr2oqZcVKdMxEmbfuTy4+uesukbdGsA5IrkDHB
+5iPmiQzLJ3WnGnU30N2MP0744O5wpin5WioCl4qhjhyhfYOnFHhUpTk5+idzezXryh34r0hbdsS
6wpIDd7CpWzSjBC/yuN487knOm7KuluNXBbRggCW4ZJGP6IHtjgFbdI2FAbDHr9z0v4MyEaxsuj6
D4nqkomzom0Atn1tGSRzmx1LHsq6d/pHWEznkLKUoBkbfRoYSdbea/Qd784oNSMjaqTBl10rD+Y2
R3SUNa7Hmt+KiLAeON2yEU7IN5tsY5tM0N4V/ImqcCy/dQ0huUzCycSp+I1rIuD+lQFOtYm8Vcvg
2DdvkbwXSGER90wxM0jzk6ddg/Hkpx+GM4+mbSxJFMscTnOG1WCk88CtSMKbYY5Qtw3gkhhyLEy5
n/1+VybESk0KiTxRnaMttoP4Wor40oxXlLEcRTWwLq12C2e/HdU/LmqwIXSjZbkONoN+TopH6e1i
5wipyUdPHg7G33johNAgUO7Jk2ZB8mYF91D/btT7BLanzxELwmZtJkv1O6GzWwCypNhdFiYBIJXo
MecFZGh/tbS91q2COIETNxYlMV6Vtof2h5HHvtNYjMu4brVwldA0hQivNUgtlhMGRpnfrNh8hGkQ
5pVjfFsWT76KwOHW5nyphnlagsWOyDnDs4QA4otm/OAyaKKAoRVE8u8R+pT2yoKBWV+dSPqcqcEi
thj2LXrGeHiz6KUYDqz9Vdf99sWDpYX4++dFeo/IUA6NC3Ay3t9FRMfri/OJqrqSZ3pOr+zSZpM2
gYiF0gZkSOHeM5fVPgb9LWZw1DWa25d3e3yZBDvKIYksv2mwy6i03HGh5T9jUwLm8bSSgipRYrOh
2/VnL8JWSjVfNkG1Fs+XTSsaFvnGtqcNz9qiVY9qfmEkwsCfQmtjv0NWiAPNK/lkbz1tkzqdCkI+
AjGbCQrcxMVb3J3E+epB/hHnOP+V4Cn05NNTfuOIMymA/KgPfHqovFB8e7NaG0yEguAEBNXMSedl
FNxB23duYlksRrhqFX7O4WrlG82+YEyosDr4OlmL12xg7scQxLqB4JIuxtEfbYlMIpLtbWy4uvBw
LxKHpEeh/zvuv08u09h+K7k2FbY4Bu3qiA+Q6TNXHzIH8wKhC+rcuuVBXU1LazxLSxlHl5ta72ry
x3TejF7ECfjg+rJ+sbt1mO+lBIKqnTmOj1roelwfRaq4Y10uWWbEtusau+rD836CMVt2eAiBK3Xp
R3f+wvzhE4nAzc/nqkVLgt9mo7aNYW6UljOzv8V0qJiJJ+UpqkYt/EjmlCz1+Qe2LK9oQcJ5PFwr
JtkC6EqGI+JFCyDS/OTTCjpHfBFNiVNPVwnRIR2mdNwU4fBb8jBk81A48FzdYcR5HWc49oluyqCW
E0zT0y7nDAw4WZi1Vi7RL6IGy+J1f+KEwdTkTc/3YKbDe80+iTOecYkuCm5vEsAQ++2FwwlfEsHd
SSknQDLfDMLaXc39Ei3ef1egduOBVMAc4wMdjXrXvS1vufTJ0xZQnDvDT4Lu4iB4BQi5dlF/exOy
dk28EG99QM6SsI0QqlXRh4CMvksxZ3yyHorjhBLQNdbM718Q3NKcy4jRozCsMDLu12Jw0IRfjSUc
pnb6rH2RT+QgZWCN4VWvJ4HNMzoEjMMOuTK9bNVZFz0j3RB/muXNvwl6g7YRA0vzMsRvgxiWcNYK
+bbCH5PsR77FfPjkWefVRewwd0xqTKZ6FVd4EojLVSuZXXxmX76Fptf8cVnxEIVuHY2U9upcg1KJ
MW+OA1oHFapav5njcVr5m1p9SW64moyDEDLKZOWtuHWZ7wlISCHTp4XIiLkSHQmwhavLtm+h+CG4
6zOi4NBMvaVXfagSUxYN5pLEnQrj1rn14Vzsv7ghoEH785Ec46cVnfnSFgT6sXQJ/Y4h16Pyjh2r
II32Uze+xF46Fe2R4doCZFnlU3CchaJMbtjz4/D9kX+Iv28tDo0AtJRBFsVGo/3yn/Dc4QVj7qlZ
WzvcDQZSZY8qpn6M2jmV2nVuWRAP9apXCbH3dnUAnnNGNlzQF88Vm6M0gE5cxHNzSjZaATnPw9HZ
2cyk8tbLh/7Zmd/CWW2GrwyzH5+MzEw/EScFr+ezcLjZcyAhWjM0DlJc+UkdhN76IrZz5/lOnASV
RRKSm4C62OOX2vNJxNjirY+skriBIZb0Lyk+O8Y50o9Sui/kPyu/ayLOiHGn/xaXP0PlkynDsxvs
6vRc09fTfJJQUm6N+J6luH9XY76nZEagDmXaUT7HFBY95hVGyuF9f5TFoSwvrfFt8y8+TtNmgiBI
FCF6VfQiDeACFfCM7VAaRRa3I3+EcE0pHC0JluBdtmE5b3KbgitBPhGgcrPzukuiCXGVPNlgIp+A
6WFJwANYj7+ZtlaLIYgboA402nZWf07xomc+VjITiI6SkZEsUhEtn7iWVXJQjitbltYi78uAyDc5
LvgVPIm8hJ6dajyNDSlXAzP+hmJeprjK59+2UMm520ISxMT7wxRshLUF6CqTWcsIkRtvznJC8DoG
Le27xQqWGmAvSyxXkFyTk7lgtZWHmhcq9CJPUuGM6s1T3lttm1dnBvV6ccUxYznvcWLx50vLMaLx
6IKZJs8dZp/N0qe79LIO89k4txkwef0LNyHCMYrcB50saVYojFSMJ/zDJTZnfmYfc3PIGFhV74Yp
/WO8jQlJ7lhB3OYM6WK1mzl7ra0ZJbUz2iCz3IlOyJuwCm2LBNpzTnSpcTBB25jx1Oq6iPaxvDGk
JUm/8nMy1uT1spECyx5XXH3Rpw8LFDRZZ2zW1NQ9wYOiOcJkPBKVAtzZBEurazZOeNVroLGGSfo6
4UfsuThxzTLrdnvxs8gc+RR3docCChXfFQnm3kVnv9PuCetBzrcs6mE1oFGU3qViHacBZfO9lm7E
T/VP2zvi0OxDIjLHee/AezvRzDFh/dXC1ZJ2AbvrWihBSPyeQfmF5WEh+xu9/GylvyK6I4dn+bmD
5fARyg1QQYVJLJKB2zcHzwIsP/bJp2pTcRL/WaPZYNcUVJVFYVuNv9SmfI30uwx2zc8io+HSDhIb
2rqaq52tCEJxQb/y+D6SjyCClEGJ7ZattU+6v6K8qdAe5GPxbJH1yeLwM5c3IU3Q6wQ7UmoxhTUX
OciHtHLwQkL58O3jDaJOI7xkrXoF2x7IVSl+dbuYjTmO0c8Bv+Dsq8/+ML2jJPxU/JvG7mGNN/F1
VOazDw8Fc5h45VQrXcVmts3GfYzoqwn+lFmjKdtzsVmhIuw36rgQ81dFcpLEHYUxEhwwC5fai7wJ
cZwq0paZs0OOC9HZ6MjPzMAHcmw9Jp0+nnhyrUvMcsWGTNNC+Qo1ygpnJ8mfVffdaqiPWQWiRGJv
bXGbFnPi55cqRKQffNvkiXFNgqawko3ruNmp5dVTD2V28wAJPAK/xEjW56rt6Ssyl5BAWDvD/EVo
9YsrQobOTZ+4mnMkBRZsS2Q9GjP5e7Q/6STnXDmph+D3bY5vkfppyM3CqF4akwMCcpAlx33nhCQV
IAQBrwrZ0y/+xHcaSi+yJ+cDNg+ChzBRbzie+SKaYSsjf+KoSGnmjbUeLtMS/fbNlt4K58/Ud5wK
ufTy4CqsQp6N2YtPRmoaTDgoFN05j44mOzK6ho4mJpNkFbvRMiKIgZGMBjsPmRP6B83aWMZX3nzq
1C5FcJ0kBAficBYIXOjiElBiS7rqdGU7NeltiJsR7GN0t7M9f8XIQBE8YkfFYGsvNdJ4b7OZtiBR
ygrQYdg/sFbqTUz/iy5jTce802hiYkj5nzCFHIfooH5I7EMCcJY0O6YMJP9kiI6R1AGMRPNG5n+i
XlO7m8CYOOBDnQPtoDV3y/gLmTgEzYUhi+cTCwZKaJ/Dfh94F79+YEVD8HY92hyzkPhz6ey8dzLv
BJGCsshggqsgzj+97hCYB609VwhB6U9Mpum4rivKysZeaHU4T5Vfm/1PtvcDoDlPaDejsIDMIeQn
EpIAuLNxgpcUHW9XszcqwtyXgWY2AM9nleisUvoQyw0q620w3qep2himBlI5uay4mYfJnQhvDAEL
JPO0xL8OyUdHARPOStc6UDEc1PukQqsm374gIifgZYgnh+HabxH+OcZdre6y93D+xuW4YMZCEdnM
mCz1Qv5zvB21eoWDjGNjdu2IhP1C4Ci3kY+y6BjMBw4iBiPE08BgTcSHGT+dujC1LS6JiF56ppt7
BtWS9ybodat7atNVNV7Czye2gqjNN9Ys0bDTD0fphxR8BeOzH7Fq7SSgbV4OHkoVOri2MyoCnGRY
751bWONMOgzDxRqjOYs85g+mdeFfDSNaP5PwklUhuRmfekrY06ygxL4RFw4MgqlvTby19wfNSDop
8YomQ7PxnjU3ufpAWKAOW04aYtiqB7HP5TfWsMzHh7Fr7EvJFa1B7eFBhFznYpZOzVWVX0H9Y8f7
IHNhdPd9vwo7oRz6rrmQqlvgXPi3yERblPoM2IRVcEhJI7DZhezthY2zxOsZm1dcTRtF3fYklsPo
koqFXYP7bK5wV3+SsR0c5f7okZFiMQlkEA4gsbT7txrPJheVuJdRC0C0lnK2TxJydznPCPj0f1Rr
QDzHmMe7MZgXggT92VkHgJV22oukoMrD7PUle0e5OBYF7w7CuvRtNW+T80A9bZi12HRgw3Ss0Fg8
lP9nkl56hMS+wtYxPcZyI43rTr2nmNmiamawsKBesLjSv1IzLep3OC8CNwnzyleOKyiPSbmOmCqR
2dXGmStqt3AY9mcGY+GDre4wN+vxd6F+WTQTJegjf2pG9hg2f5UIm8glglCO9mm9gWTq2MgjHQnH
nlWYaZV1nsCqc1oarGMABhTfuxY6c01fGiHbSt/r1pmNjr+2ULEE8Nt4fFWSywcnyq6cyAHhNQdm
kF5Cs8LtMGPTGIzAUXwSvvqeWrt8ImCSqf94yMNqUffvtUn+JqWX5ew8c8/XOwZnvA+wyhWkWgTr
3TCXsCUi7GJXA7eQiqMUu+3wtKBbyGifxd77g9F1dhkXxVyJN2VxylSarZP4BaLwpckAaQsGvcqD
kRjhwUw2ODIAW6zhe1iHyEc086CxZ7G+NyapsZTONZ4N6HiF0PGpcAOb+cIs0xbxdEmY5pzR4DSf
O9vhAUk/JYPgxHoup++pfmWv0swgPcrXv7P6qBW3Sf8IQNhUmLj2QUEFCyK9EfcW9gsKobBZ6rzg
5aFZyHNpQiBhUYJGtKZDfLPBiy6D6E7Kb6FdG3z9kSs2anoYkeLkriDg1sXWbs9Mrh5E7c4M46uW
Dxl+4mY/ZpxX/ttYPlVYR3HXqjyMmQZha4CuI1V3zNZhEyDjOExLUO+o2Fj5yYAJD1cspqBoYMhM
LCDTm2AXpYsmuaUyWu3807Ejwok4yceK0pvu3ftwooPEm4tsC2u3IO4gKLe6fhPgihy+ic/W6TEf
Vfcm/HRS/IFIdhWxMwsSXbnZP8biS7G2LcE3yVelrodxE4aPsX+l9ZuU/UbNV2ZwCzFvGKuNxe0U
eeAOJ2gq3Ee7pnzl6NPsY/jXLSoqid2HviS3mPqYuz0vzyQfstXHxtOaNfcJLYnmfdQzBjhfvnLK
2aipj6izH7H+3sE2ye2XnO8QHLjAs/C9Mr1DByoSsHGUx13fc3LDrP6WtjuFmEiXFuGI6joQ3f+5
zk9S/7ANl22Wrp9fknRts5ozL06x/tfK5tzGSvhtgvc9LNdwyfMTw18v+OmHC7DnJD5Sa9s59xJj
CxsfUFc+ec7KEiTZWnkhfSMfQ70V4pABJ8HGDposLVjCU4ziaYcaKF8RZPmYHOtsaxZi4t2NL/Ei
Yv0Y0TExMCukUdGB6Ii31lfEAyEpz5JJa6f/8M1M8rGFqPFtqD0Vj8RSKcUNtlPzg5auoukka89C
uml4G2LqY3AMpktLhXBEw033hvGWZ+/JdLC0A4bCKn5LOcIK+wJ1Q/bqiopBV1emBWB07pr1MJwL
C3LBWcbFgxUIGSQEbXlN5vb/ViwGJBz2abIV+n/D8aQbS7HxJWb7iNs2H3ZO8KT1ITBISNLWXAJL
9SwuIdJJOuE9GLE6UzE5rFa6VT3BQ+91xWMnOFExi+T4cieDdoU2oo6atZr/DOZXAdscI765uZu2
5yFnRcpuMNfCyRd9aLiPcfsSpeutBJwcB4ehW0ndyukYNJKiAVlc+OcGBIrq59t6i3e+thOOfqXh
3hDc3caW17667vVZVq00+Yv1GE5zDknChtohYHcp22wgeeTMVQDLZxX8C1J5pK5/qfUbTErikGaO
Z3W/uX8jdx/JLZSZ4HA3hPnNtgBSmVbUy/pp1ZsIic1fZurVMk44NZKvnAgSGUUcAar0/ymbjv0/
d4AOKZ/IuIXTfI7qylApUugZlm31kYLfEss9HBnUduqWDQRMODYAuqAMzJ3mBaXpg40/c71caxqF
yG5ofynhAElRdvlhw+yaRGC/PYLFI8q5aLirTD9cojWRkXEM02+uhyC9WyT/SP8yV+J+z7QVpipC
71VWEzlad18+iM3LJsNha8Cl+T6iZlhkXCvVBXgqldeZLOJUpXjvLGliGutgEdEYdTat+DTX/b+q
Owo4gEQIcG0+p3/X00loYFH2brF7QXiaJsJ5DWxv6bvRo0RhucbyOR3S5poVd88g4Oq7qUSA1bEA
UjdR7Wqd7J0vuzhroNXS1mJ/UHBE1EzjDQ6bICRd7NToe2qltOYQwpiEi7dYyZ8yC4LANxyR+ED4
D2shUADvpAEkw0/h7WwqcRYyVKhIMtdOw9BnINeD6TSVXQalcqhCEomEJsLrD6uIj5bPczmZp4F4
IcjTwtzk3d5igdj0cKgKSBkoqOIclauAYb92zHmwPSCULQJ/Ab/Xoo3pCGeinUkGfRXm1zbOcUcm
i6l+ESXmpV/igS7Z6JFoCFsuaYl2cm5rUuKCDIl/JdIGHeQ0kcVajZhE6r1fIkOcNfPNqb946ecB
ZiVm3RyQDXAoy/WqFlPAqm3/fEzWFEvOYmogliEdcN2KaWrm3zQ+ncA5D8pmXOpLx8cun8MOsZbS
ev5+y/z9dIZJ/6MLVqOy3ar/8ZiBQUkuOsi5Xt71zpb06YhNTilQtfPTW3/iZzDJtPBKf17XlzpH
ZnTZ8KjeywXMY/4t+s6W0LDuHqFVSuonOcpyscefThaROpKV4/DKaatRvwzSYyLM2dKeY7L1/QuM
oi0fNE04qZFE/F0otlysdH+Lbjcoj6Z9Js6rdoBPb7l89L1NER4sxMN5RYTcBoJt1uQ/Mdf3VF9L
3dW1Xyv7yzTiGdjZs2yaj6h8OMmX6tzFlly/vbCxYT4utXmcv8tMFQTnaMI1WENGtZVjWn217UEj
vCbcWRFt6RJ3nZc9OrQBpTL/PUYajwaRC3PfOmsGRgx2IxKquQBaXhD8wimLlWXy3RZNCs0/aLY6
NYHWrIxvRq5k1sAYkgYkDOMmu/UW1jcSEGouVA77AsyDZd/r9Jr03+F4ztWfPlQ3TX1tKo2RMnFA
LOHRrc+k30/ZsWZSm3DrTYwICuUu30z4h3Tz7+pkMubfRPJVar4MeMNhTZA0j/SRkDOtutn5vqN9
qJxiSeANIVnIyKJPUdtvllJK40tkvzT9qu5OTXKRCQLL9zISKGKWvTCwfkQ+mh5npZeJ8GWD4ouX
Ml1xX0fdsRv3Uw1vm5BwzCuFbiYTg3XkCDCpwQArwmtg/HEokJli6WtW2Hj+L6cBQN3vBKQxIOpS
qHjYIfXfjpp5Qj3sGTzG6jtpAwZjyLqmsut3cbxtpw3mgnn4l9RARK/OY6T1PdQbhWEdPvjeLcDz
9FfCv1g/j+GXlO5UDoueiMHh1qGglDLVLFELOtitk/1I3rkwlvUEjsTway+8riqmnXLTSdzXFmf2
8R9GJd1Rj+ZZSfbmsk12qr+xpadqsCdmhVVjE+P6MqA5Wl6g5ELIn9ZCzItQ2ssUnnIkYJoEkeGB
z1Q4AXqZsL49e7SyfTgSKroCj3RJnMi6V4/Vvc52lrInKq4qDlZxaWdkEsIiEA9T3NX6ytS/wHJu
wZsvonTJHQon1fTHITqN3C9yy4IcakcG1aTdvbVUjHl5r+u3kXq+vlrV1eES1VTWJLopIl0MoyOE
qlK6GuqD/UBWewyDap4O753OgTV9M+YXod0NtAx4vt3VOOG2pLebG+Tvvntnw8Icl0KG1IcwgTuQ
llArL87NG/EXrCMA4aG7WN6frR8m+OiiB+7jxJKDYRYUJ7VeFhpwAnXXWo92Tnt2hj3ZmiODd/Lb
UTPj7hX7nHf10aaRV9kx0YUnE7W+yBrwoRfby6V8m+pH4cCeqpXqpi62Z8Es+EcJ1iESUAH9RbxM
sxXp6MI3ow0vC5k1JoJiDhKTozqTddzvJnPtmGszOyvlIQLVks4mHVwBbP40jA9lvKbSJnN2Bvld
NQKpUi+loCQNyiZgA+YPS2BzpCScZ+aHwilgee9iXkZcL3Sqlb2F/YmQjpmWHqZyG2MqSWB3aL3d
XrvYn/8+wPGGpdZl/1/kHWTn1nefJL1wxUjeAbQ6U8D7QJmzlWiZ9Pgm/MwRL46MlbP2XorzGYK6
1MQi80pwMvZLy8Cjt/ODH5E4V5EMkG8zPJCO9ubX8gqe29nWDWQU2eeONS/cNj0F9bWohVvI3LZY
OUb1pXvftf0LNrNoAAItcG9xqujNiTGIHdHWLqiRSa8ixlYbUNNxLCsEIrKFyYM43g4ag/Jrwwtj
7lP7WbyGhPRUC8cQ/YVMxB7fdkCWTsA+khaAxeOxHHTSMjCcZPxXa28P22D46e0SdRoHDT0rFjOG
KhWZnMJCne5q+zgN4OELqtKYp8pbwf7gSuLP1qgQmG6E6s1XdjoNt22cTZZbCZ4PUIZ0XH7ePCDW
gMVO887cKuY2RXDIkMdadLOiZz8ZcYTm0k83OW43ey+O0dpxlSXjmbdmfEXtxqY9Gu5kRSYSkfYG
YyWNMcA0cjweqF9S9DdY/6Qisv7CoGHO+SJb+4JtDwvI485690SjTgIU4yfXIQ1ZJld2p13V8Jnh
D7Kw3TFlDM+k9o3hsWiXtf2EoQG753XE0uqMVyW8ky7toJuqgXcs1E+xrIUTqKVUIUugRSwl/Ckd
LlJ7lOMnvOoiQGcmZiregZWG5rmeB0ss4wYGc2M+emu/WaDUBctmbevHgLZ7rdtuFJ+o2VMiN1pg
YxkSRtwSHemaDh46rgi9JTwRhytwtGEHIMLEPr4zNNNCIh2oxuwXGDp3VJucdeOV5LxKFjhwfEqS
OyAFmb4qEaAeoQTWPhCDi5gxPKlUFMmECf/jhQJe6fjYNksUK7q8NMFMsPS956ARynsc2zUxUDFE
U1+trYOeH6zFg/7Qnk1uTgAjsxLMMqzPWXUxWvCWUA2NYj3fdsHdBnmXnEXvsVXpA8gwmiNIhhfR
y8OUqQiz6rEykMqfDeiDv2ZoVwx7UeXjRJV423jjeTinbiuNO2JqeRg1MvXITzOs9fODVYHkOso9
cPY56Va5SNgilch5JOlSuP+Ka58zK9pwa3z98klMzh1liFeHyGxybf8F9oHrEmrLINICn8llIrXd
YDiTt4CV1TfseYbFPyfYXrZ11+RmNLSGVQYz6ugZreSS3DyaZ57JzmHt3LqLL4xMXhr54DTPQIzk
RfjGK+cNCabvOGKxnvA5kPKJG85b5MNhDLZJRfcsJFmSlLpTbQE/rLSBYCSyQ1hVQ/Q83nrc1Uq7
4tcmkaZPX2N0sJMdCLpHzIG9tgGdzCvOkXndMHHb+zDyJIKn2jYkgNhgSeWRQQZ6vKweoxqll5lI
TqRHVpCkzC+AQpxA+fcU9+OiAYcR8iSISh+vpvQtI/DOqXfhuBUGZKV0hZlZtXdFfQm1LYdM4QB3
EmHD41o9avy5+i6lSJdZX1nSLmwdiz4NemCks2K0z1Gldhd2cRTjNW+j+eQzixTBFAwjJIPzAmj+
fzRaoSTi2xtIGCVIvXClJy7lrlpNd5IifSjTbLhVOnEl/iFsvgZn1QnHLPNH/ytLl0pxMtMty2Gw
SOI3BVG/T8VCCC9eupCo8dVDnLx6hpoEFajKSmFvJs0evaJBFJWA+Ufl3hpvwosVfeRQ3/Z0Ed2c
FR6lRTRXuoMPZuWzFOTpl5tJWdveY3hmiK7SSfJuVbmznL1srKIImzPhmM0IcHFNBM0doMFEryfB
Akz+B+07dM4mg+bYeo9WwYqkwyn8KSWOttycD9JfQqZfvi5b4hwBg+sC955zzeSd3rM7kC6OuN2j
PG4ceSETCjEK1k85tM3XgY+hoS6tqzOxh/l4KdnlM+inKDnIILb6GfglKZsZSoC4fiNtw8tblh/s
p+GrjhkY+CyhEvFiAU9r7wpfZV5/pqwdVCn6OTWJQ8sBDFB7SwpDP181NLCCn5RONaCHdBO/YEuS
QCqvRvvls8o0xHqppiAspCLGawD0toJtHNdGvJTUp44UwBIUIbyUewuUjEbIwucYbNgnN2toAiHP
upC7rHvpAYnw3inKVxo5roODBQLbngLuRsAgemLHYnLbPpkLkvLylxTHc5tDFGFSBBcIJYn7PMVO
GY4rRmNcpSg4qzZcszdYqy7Ymwc6erv6IodPkPD2bRK1SseY1LgKjnlwvkWL3W9K8jvqD73t3Qy7
5hdviXfp2l2XHhTtIWzDKLZ+vDOHraoT/7xg78rU/OrlW2t++dAOObCtUpPAjPRhlMtRdw3zbWSY
SvRdoK5E2xYaV+Fe0suF5B8q58h4e1VDHjPWIaZA1MmKfemVN8R7CzbAJ42PITBHaPnMjWWf/Zb9
g4IouVHpRg25p4LrDcO/RrmG3jP9naLTF5uI+yXcZjb95h1tjcBZdxHLG7JNxOcls44K2U1rt0U6
rx1cYDLD6i3BVCRCokTk9nni0mYMyKrN7kl3jGZnpieyRmICNGF25OzEjpJlwkM61FfZO5DuJ5gu
Mtaoo/nHQuCVJQosuzh41PgqRCmnqbxiB5EOhQxdYJYxINoZKb8y6b1x7jiYDYQH9ZYF7zWhreYd
zqAVN3CIsxw+eqvbbHl4yPGmFdKACU3bXJJym4HOEFusU1WPX3kNhOosmC/5vz37ViyiHOF5BBpO
RBxFj8X/xZrRIeLIYUZNihbzcfK0/PAo6g05/mLgT/YH1Gq/QeR32fEwomm1+1RblSjMKkXndx1s
9QJUFrYrWTP9cYwD4ZKzptwKvyLTa6Fo0+Kbl4oIDiUitFh7atWmaUVuspEsu5QfiB0jf9XCJn1W
3ST+pyniR/wDxTp/kdhutOyP3BQEc/ZMZR+ZImI1GQRY90YlVPdu+SozNIZx3Mc+InLEBniVjtwk
Q7h3RAAXFNcy3tAqeFCLNPThWdaOasPrlpHyubcJgUC6CIyDMEzH9Yd4zGOXf7zsXZofspHVnCEG
kYvox9WJGHchbmrhlQUFdLGNdnYIwc2pAjQAB5KsxGQh0n7V5pr2NDqMsIGWgs2i2IfZ0bBOGBdZ
FfvwmcpRz8y7kpZLwvNr0ayQfl2FT0k7Nh5sYs9Y/UNPVpnPcCrECMXCayIaJB0UCUVO2Y8mMxdE
rzL76chBUvdIclr4CIxrHq9NdVtKtzqHrdgakC4kR9pbOwX00Vx0ZdyKnBl1tCu635H6N/2Po/NY
bt3YougXoQqN2JiKJJiDGJQmKEq6Qs4ZX+8FD+57tqtsUSTRfcLea0enpEMJntGO2s8q5pAutwMx
QaSVzR2WLp5VmoGR+Uy4+mxCtDoWptC2jHDEXuK9VVb51AS7TuKwt+jBWLv0OCOjfWWBlCoq3sRl
3vv3ypSnWon+2qr8IrmEu8rPjKWpiMs0za4jasU0U/90w7kE6fSWqgCoKgGkgXm+FqEfC5R9w0Vc
FVvink/C3oxG/t1PXz1pkpIPVx/I5fKVkwVLfsqt9zoFjxZ0a8k8Jyj9fQ7jPkrTY0UlGaotK1Xx
QC++aHHxg4nprxIlKdhVpIX437KY3A1MliX0C2869IHGZYoNpDQ2DsuUtuMLV8UcmqNLa+2i/19o
oX48BkN76tT2ZDti7Rfy2mupysKl5fxdFWgD9UBBN4MhtIuvwTCtFWGAG3XWaky5qQxnjV0kkgyZ
O5CJbLdrLHegz5pZmz1nTaU2v9KIWDXYr7Yz73boJRLyzxG+OejGxjTf2iF+USB/yMwDpk5WcS01
SLEjLDprAL44rKIcmow9rvMJnQvZs55EegVa0vOrdTGxAWYV1WjfHMZK129ESuagPu56VTkmQXYo
upDgsGmTIBNsET4In3uTLcKY9mSvOTxUSH+01G0Lfd3Sc5YAXkOD3jiPL1MqH52D1aOzzEsx9ccg
KtamD9gXPbKdiOVQzrE5BQ3dhNYwQfioHK1wZ6R8I6iwUnxvtGBO+pHgPhn84eRjCoK2eTBhCKhx
uWpsmKJwH+c1Rh6J19oBw0ZGGfHEbsxjFAbloeerQWECQE8j07JcR7mN8QwsEWh7uMVuJwFpsb6Y
BMn1swioIotGcFMKPN+yOwjjqajfE0CVYj57foUNwMYmgqCGp1Wz9GRi6lFRGFyAMZUSS1uQjp/e
71yWJMhWTPb6wyUKmJazWopQGwYmbRLKwFiyKDdZ+0FtZG9hMDc2opOTfBT0VaND50zQxnBSGvQP
BENOFnQa0FoNRmeTgarFmnic0Ik1MJ/TeBm1dDgDeFfW6kVqLDSyKSS4sJE7W6PccJ4O2qWSdDCB
lLBHoDD/HIMOq3A+PYr9tmhXQSxeTAxXnMC+Sm9MpxlOrjftx+SznGqXF7oiZnOVmMjrJgrd7tdo
mCkxJonO0j544T7D9cEwlUp5iTRJr9mtc37Y+BWGuRsN7oG5sQUZYGwuia2nIvzqpitFdxq/FXh8
WzLIQhuRHbMJZGih0i/9IF3XpDtI3pEEr0dCBsCLx6DMU2WEx85GiDBuDQBufrqq0XYaDEKUVH0w
UWw5Fue3d5q5NkQhKDDwbdTVtsHbhnZ+fnEhDW2Scz7o7x0ZRv0sv+Q/WFiUKhF96CxpSUgbZDFG
osnoI3nH7jFSU7Xw9kbs11zXXb70e2WlhehtvcHNkOBNeAXsbFMErB9rxms0lQizCyQK4UhVAhpI
Q8+eCYCpmChTIFDdXKnxVaqQa6EXgCCA5qHjPTeyjQ7Uq/Dig1GJVVqNdBs0cAwGV6V1qwr2YOG/
HPCxxQxD4xs+073MJl1OrHPzOQLSoY+ueQM53MEXVuM1bOiM6USEzdgNmWlOcoaD1KFAu25DsbMh
GAfUy+ivmj8jfUqsxDOdotaYB7OsnCtW9vciea86kLP6HobXHXJ9TScMEIgSMftRQibFjMhFzyXG
RLuoKQ1tdGDDWK98cHvNs0n3NgC0gXlXzW5O5dbOea06IBJdtTd9p77IqEFZES0wY+FqynlSmgoV
7VcnvgMflmjK2/zaS1JMaSXrlTZgC5kIB+i1fVJ9NBauMNYIffPde+/dcHKCR+KcC/0t1451+CHK
T6AVsnooyZEvv057KQaqFJOGhTE/0oRCox6swQzQfzS0BAN/nw9uWxtcGUgoBm/ndB7rqV+jBwPc
/2sRrc0T1HkmokZvCfdMYfMFwk/5mvGhpPFlKNnoa89MMntIxKOIwLvCHMFqsYwgKXgZZoOcUAJk
GzkU8UH9makWLDNN6yggSo02sOORW/SRFYj6Qj6776m/2NZXiho6mbzVbP5wjBBdybcJUeUv0O5t
KyBbMHMLGMZCTGpwOYbhM6yZ2hMJRbRB9te3iCct1A7is8ZoUAAOEf9E/CeZShVfGTLQiGburqbf
uBS4AkiHfFXis6hgen2GqKpnE552DSOw65j3RJUvYw0wW/qynXCEls/OeFjDnXeixwvCyhi0XKwQ
yBUuMnM3qK9+cU8J0gV+FO2JgBUWOUI8gWy9STzKtyPjITVYp2xm44uIzx1ErZdW+1AF7b/iBiwE
Ez4j4Bc2fZyOQ62s1yZ6tlFfpKG3kGwCGqrQoIQfrRIiohRwxDCQqrwXOCobtgWm/OAfIfTD+mQ9
U06ZIadqkWudL/3/UuwErR8mc50bu5WBq/vWPqPfNe1iGTCK8yDZxknNXgli5PDldTMaMHlp2ANr
DBVoChEME4rIQps//kgSgZdvhrzcxNVyzg+hEbHZuCOrODOqUmLCVE4GMWy0GemGvDeo0SCWX+yU
/qE/knMzIqHs3XyHz3FKXdjMc8WuPfg3lXxVjhcrOvjhVQGvh6a93au4F3H1GPk2d+D2PZLqdwL3
qoD9bBlTmOI+f8nT4qvCluLzknNn4I9Csi4EEfbhRMiGTJ0SutwonTYR6iB0FRrdU6KC0g9RqBsP
PSqXencxvNzVxVUxHgrpkrr2Lby7lX4L/5NV+WRl/x89dYAT3KJsRwpVoHtqhmdhfmbVqbV9+Ecm
QRu0h/90TpD8NcyIevvTgpNBIun8WGbpP9V+aPZ3Pew171wAn7H3GUIYoTNd/JdUhTtqb3F8UKJt
yftb+ys9lK6lo4kQfx3Db+8d1hlQ2Mrb816G8sA0gbUdy5hmrzoHonjw3ddyX2G3TG/lfM2GT4O+
b9TvovhMU0S2f/zOznjIjRtPyDh95Fyz2fjTI+RLyy9Av0l8Q2E4wcVUT4asCegmLVnb2sOjpg5I
ST+sdeMoWaQw828EJ+KnyvUT4WyvnIvaMqM6euXVan+yclMOEoMvfUuIiY/Q+Gzi2mczVRYPLbB5
Yh5Z/j6O4KD6m9lc5wpBqGhx3Rz7prhkcbq0goMmrp15a5ihJHCLr51FutlOupp/irqrRvE+7qOS
Xu5EQjr/bim3PWiL6RIwH/G0my4/q0IsTO7UJD5jaGOf6KjsAs8Vp1d1G4OfNH2KdMNOszWuKfpu
mnVzOmvNFgeeru1V0kJEtPfUEVPtumzfQxWx4yGJLzLf2d41YPAG1a739hWryu5UlK5RA1/YteZV
bxFZqo/JuvfoF0R2goJe0TJKwfCmPucYdnjjPfHeZLu6OCbiM5xO6nAzOAja8MFXRnAM4H8unX+a
Yx7EhJiNG3P+dXR60Tr77ljr2vGdoQkY9tD/U7o3xvJiPIYRi9OXAiwCJZmvHyyWdZgXWaL4GA6Z
Xfb5vRB34oUQwJ6tCAsSvsPpooCFnJcWd0tuG4ZBxiHB6xu5hcO6wjyw2x7bj5SNfI/jh8521rtS
N8ZrzzzzF1V8UZ27xShWmowoM050pAnJxawetnUKKphDr0G5TwNU/NthQhK5Aa4ng0uAfJHICEc/
R6ZceipV+JpLjrW4jep3gJbf969W8g3YIeETzVt0eWS5DAW1FqdndyMIu8j+JfA1y9+Y6y89Bn64
alEsyMBeCu/NMzZdhQbFLbEsOU+l+h795xS9WxJvqnJw0gvdwXJNBRLANq44S3P9t+CukXiwBtQ0
dY6Wp49WIdut3H+aA/nQlHqk4aDtzJPTGJBTTwcas34IxDMO3vLu3bIexcgCZlVlK8xA3rhvuoOW
fBls57OzH1xN/hukbDNQ0Nqj0d1V7pXoh8OxNpeajydhEbKWAqPXnAvjyIClZlKMgRCZKYKEZ4qC
UnpXhwVa7V0jQf0Ed0O7ad6vygeQP/hGlOnVaPlA/wpmZYgY+eh1RLpgbtudgbDc51t7kcPe955G
vSsE87H8a/R/GnVt9oy/i2M/nCLiYrptFJ3hGdPAy35DRh3mag74+N/8NLWXuj362kGrPuixVYie
UfSuwN+kjDL0n659i9R1iWqStYazT3I2xNtQe+O7mhQ/dbVFljdIMkfTlxwJEsESOElINWZ48hZi
thFg7cRriXMy5SzuYEOCs4XUvrDgPKfQwxiFLikLC+kvIimZVf2bH7B5eFA0zAqPkbnPxJqjrTXe
CjIA0C+a6V/FGj8kY5IOcIESBbQOr6wQO8KQfWWrWky7UKRymsh+V3ef+CCaiRnXzhMHhocOrurI
/9CYcVMBv9Q9VmH+TIOxbKN0QUdNpupWtgSO6v+MOVCBmqZH2xfDr1XlrLLnRLXtV5ldTQYLxS6I
7nObxovtqm+6VB+eu2QMOxdGHYpRuyIvw0N9dciSfzqOpI7xb4ix0Azv/fhBe5dT/kSXKH0lqC3z
3LKcTQ+pz1b7IOObkfxrBet99XMwfgrzp8z/SgT92UL0pArugv7XiocFBte5P2yV3znzMKUP66qb
ob3DBaupQhSG+cEVwypj9C9dRbiJl5QsqWTryV3abL0alNlaEOhjA69aDxPZ8NcmvknJsPsjcE7J
W0XuAlRFFcYdEjsq+ewvcW4tSt/ih1uUX773rzkcHEA1M2MWkvGlYCoSskw88HItywVqQAilxRNH
YffCQxOU7zwDiX5WMGblbyNzvWSjmZsxIxz1HvoHGyY0NUq1q/iLkizd1cPAGlsfuY6pPypw44hw
yUaHTManU+JIYEPDPuqFDR70DY2UoHDNX0T2PWJAxDkx2ihXtib5kqjTmgLYh7LVR1wUHIyJX7BG
qbkQeGRGpPCh/bExinFljBF6EOerS6d3x9LeCrViyMSyUpue0utm1uGr5BLQUDi3aXYa+ZOcmreY
qVtoG8dOxzbaS7BB0a7WdR7ZHDHHj1eZVBDj1oxhxDlDuk1lubcGaoMiP3io6FPJllgC01MQfSMF
GEBV5kl1sWzvcija9NCa9uzGWgVqZqLfsS6RbaCcI9+KP4J+L4IU0ISatknijZ7W+6HXD70S46F7
maTnTmPhKgwpHTsCYYiKMoAQEnwMHi2KjRkQbQGO1rVpNuu0I4SiKoivNsWy6K4QyDaTHZyE57/W
sn1tBggczkjLfWjSmw9Uuns2znTqKI6aAJBArK5aStO2GHZl+KWiGEhH6lr4Tq22zsLkmBLJXmZo
U0yEw4S6Wd3Z46wXNOtqd8MgUNjn0R82KaO9JgAigtRqZKmjwwCKmqeav87y3RAXTExqXBZrLyVL
REW7x9UIB2x8j6MM5850aNFwiAHTZHNwpkeY+MspIxopJ5GHPK/YGBdq0aBKHrd1/N3hCmNkE5Mp
gdVvw0fp5glGFW+2xuU/PjBk2tEC+0r8ZzIMIRMUqpWGvM5fx/ygNCeklkZ3BKKOkXhpaAi7ANcr
3eg65JdZRH6ZtIYmxViB0NHWcC0jq6jJm+lKoPz2imxmziM+aGaxGnWjN4Ce8MqJHS4BRE3f3VQF
+1+bcO7UVn/F5NalV6Wa1nlIUlnrH3Qx7mTd3vAnTvlwQJ55UJORB0qcs6x5pQFeG6TU4azBNQop
YiCnHn5CHl1Vsv1KqbwnY39Tmn+DDDe9bT7A65pyvGp+su8Kf2OQo9Vg7G0S/VAa1V0po39KQtyV
Nct76/7gPOyheJY9Mb1W/x3V2a0QfHeoS7H597K99Mpw6oU4ZdZ0CmIkxpySTUDMHpswx5ptwvr4
U8N3akk2mjX46grhQ0YKUlImz7oqOERYWwxEMlDQyJsDGWygRUcy1zlXAU2sNFmSw1q2s/CjKVkd
HQGdPZkQrISSfpH0irl/2YfxfQzUv0TXAX/F3al2/gbR3zppvOaGCYm2W1rGtOlJ/s7MfumowxmH
GaoIFdqYbiDEo7zoeNFpZ7JTQAWdIwE1w3jp8Z3uLQX8rP2J4gEnT/rUvQNwGbZb5iyBMSBj1g7R
TQJeifKuheWNUBuY0Poh9ctb62A+Sw3tIx/jbq+doe5zm5b5h99PFTbqn0EZf4eeYBQEitsS7NyB
K9NhKu8wPkza9qUq53IDkU6SE85WxjI8eN70sMOU7IYxfCUAEWGTYrzkpPoGDY64nhM0KwnY1dm3
Cmw5RNKs4dDcjGoTUb0spoJVjWFWuyL60AmpchDWAx4gryXcSC3YGJO302W1rUbIvdBWkHw2RbTX
aGnbBNUX+pNUsm6X6W4KTNKNemh9xsaCTuGox460KU/HfQeDpGA9grqKd2gt63Cb99FyKnDaN9Wr
OmIcjwLAJ/4CZ8nW1vuD5cPKV5WlF1ifIVCuxEsXYc9zRvat2tfrymqJzMQhXHd0YdEhpGEbw3wH
VucqCHDny7+abCzJhkCGei+NdjO2WJ9adSei96Hjyy0qcZ3a4VMNanI+aLWj4KwK8VMi0s320vNQ
FgIRLodVmbTbWQrAWL7lTWPuSPYaAPkhflo+y3WDfUdUXfyi2nXh9DORkMAzfnEMazu03JUzgs3i
hjaKZdZ12JXwxqOGEel0rBU+b3M6GIG6N31t39rQPULo+hQINtt9I/rqoV0lMJZSZCrBSI1tQfrp
D20Rncoo3PUgJweB5BY0AtZBrxiPA8PGwGw2+ti6ig+tyczXEYSAtHFOdDX4s7a+Up7mv+0ApXZF
RIpwz4ojPJmtd27YyVfDtEqkwpBv2NZRjUao2U2sACVTzxIUPpHxLlAlokiFtWhA7Se+uGgVYJ1z
kO+SwPX0E/HJ/G9gbOE/dO1Fy2mjmbM0J7JAK7BHYfhTDOjzwJ2Pzm+tv1dzG5k+c2Vtex+F+rDN
V7w1IrgPoWAIDNDCO1TMv6vyO2Qc5ccdQ3YGW9ZnU1nLhOHBeAk4xwJYk6VQFjakDicQcFZZYELK
wgasChwUzgX/bOvseg52P/xq9csMrzc9ZijqzsDl1WVv82TTd64O/YIOWmOoL10zvyCDyWhJ8mpd
gT+znz6HbcPsnA07DXbQknMIy0QPXxvcY1RFzYi+/Uh6Fp586qBDQPCEDzjbKEEQx26tfPFDyF4I
3mR2L7h4Cvy2NjG7zcLhkjRqBzH5IR1f7XLVqpuJdpbKtyFh26jeYrHh46iTneKdhf+sjD9NR15+
t41nadwsnd4Veq+Kcle/aeEv3/fUh3j9lYK19O13mG74jqYazdjBDWeS3DEHSlgG4RJEfzswLWM2
b7nIxjHBqKyI4/g0oPIyA+jjDAoyDAyKTRpLW5D7xwPuKC9WC5cQP0oDhaOxoa1jze5J1Z2Sj8hi
gvTHL8IIyFEYx+60Rwc6UuMak0cluefMjmWHISTEF9eDbK5nf/RHTdioRoHEZV3Oszamwub0rQPC
LJioEdljEOOjyC87RozGvij1kTh51eI7CgaO5XgZ5NYqIYinYj1nKQkZ1c7Kuww6C7nY2YRjixkP
TThvLrpSEhd4itjnDE22Nr3EjZrZOVu5FvNr2dEvjFukHySisSAmmyPGwat7H6CWSX0ACZsBKfZ3
YJMHJuxepKNFaha+RYAGtnfn2st/QcqlqLINg7xjMEo2/YGl04O3P3JDxG0t8Vn5RiSvivbwopQd
xTON/qnah2hpKC7esCVb13EjjgppnSL5VZjAgfwfY7zI9IzvhBUihfxUQCUOv2e0m4alrT0O7SVj
BzOyvvq/36aTk+mnH7704i0D9jfRLXVwEJLyLfNxfX9QRqXy11ffLQ2eyCPmqBa3tmML0+Dpt1Ja
JKTm/ZtlH2w+hsCr95bymzTECb8F8etE20xQxqQ/eDqk3AfKazjdfdjUDFAS7RmzdPCnDz/H/gqn
mq0+J80isswFFyozczbPygdhUIjRb0GKu0mBEvIxsJSVCPt4HJ1nm6vuFAs8XPcKnUyV/BtIZ+kE
h274Z6Ymiz9W36OCkXOhGARVMSMtkjs6+AbFi2l9RQkvbfKBaJJnxVC2/RfbEO6RdrDOxO6CmH4Z
NsmSHZ6bW851bJL1/FVqg3I1M8gasfKpNebRWy2LjemjYRwgfImOPFhIqDHqU4Sx2mrSghVTJcwy
ATYe7H9atnIKbesopA6i5x0srlTRLkfT2wVMm7ze2A9xsbLYpxYKQDNyUC2HkaTRuxFXcA8R14gG
kkD4Z/Vsw9+JUj32fv86sI1LTB4WzM8pCZ5DEG/pmUkvIsupk6ysb37EeTkZp9AoNgL5huKhmqfE
sEXgSjV1edVkjmduXlEr9+U6i6zVJBOEL+KzCGGdlAPB4ZDv5HrszZNf4dXKAzYgswCClYz/8KFa
yBihHmPfHvUH5cGy8KNVU97MICaVkVS7AM1N6AYTWz7syp6Jwg6Bb0IDraoKtMHY1fgVooEnXPf2
ZXYOZXbAAg1ypFRca3Le+Fd76J6EiuI5tRaTiipAgwuiQcQqY9jXxFxBCjENqHCAEFKATJOGHnjg
AEYembAwyntWbVhwimQFt2hRwwUz59FzUy5zShxqs6A5DCTARFl/asJplaLyyCLIdz7b/04s+2Zc
9b23U5gAoc0VwKUqft7Q25sQhKeZtGs52kA9WbHr6rllljZ56cpZVOSXGJ6xUuS4Gh3y1emyLSCV
NDgrs+g3Y4/tBUVG44RuBzpSReoa2hripQkXztGyUK6z+85BvfmNXJdMghhZjPIRiWiXlnJDX9Kq
+dJuiX5T7I+6dpYqg0nqdP4QVMHXJNoMU70LJPmfi0k5WDR0FmVVzPJxZAbiAP5RqSV9gtP/9UyC
DBQn/WxR/lPid7Vg6hQPyx5fbGyzH8Ko6ITY4brvEiZNcYZMK9nB6dYin1fUcYuwmP0uEW1B/GGX
BBR/hSz3R5yidns22neLLVHubWvrGps/hvLV0fPHKtWMeK3iW4R3F3P+3hSxq78G/tHPY7aEU8dr
qk+FqdzDqNoyn8lXMUnUWR0e59awKKalg19nICQlv+oAZTo3ic4dSIUk/NSGeyW+7eSod//MbDOE
76riRvpdkuCZrWP1UlU/qdzOY/cx77cqnZyuHKJ+CcLcE28exODy1WzjVUqyiih/YnZmYYPgTj5b
cZhNRz64dBSgqvzOehThV4eNhonK0DNmyYm/aNp85diErn8GurnoGeXF7OZ680edvZkYmFwjbXeh
gm8upKB8c9RHrYgF/wfwHlaEuTYcNEvYEszXMsODmO4tQfYC6jjaQAv6JCWJJXAIqjXhRSSFV0QY
swWbf0yaYp6wR9aTDg3GPPHehCH6c70jZ/2mO5cxgrFPcdkA+8aByAYCKZZqpb8tu3Gh19uGI1SJ
TVbzoZuwjezwGimnWqDx65udX5HCEsE28H0GuHD3YUXmkDEqrVlW+PeMgXWY9ci4D2unZf9er0U2
rQdHX/WDijZ1cIuivin6l8cxbTN4BVMeOv1CdyLUX/XaKXW3s7yl7oWuaIxlF0u3K0o02V/6SFsC
F8dxTnX48LTgZXIuSW4j1behfA5uhfdAlR6Hqo7vIflpWgxvMS+fVd5QUweCVjd6wnyIpU7OeWxc
GA2rY8IbPpca2D3I2OsdglNQEZfISNnkgpuEVU82CY11hs4lDcZ16jG09z8z5E4RsgrfeNfQCqOy
Kkk/m8p8MzYOeBRzNcTwmVBbhBP5juNAYDvie8yuRUm2GYka5PSmGqKtDMM6m6ucNbzD8dipTKYb
VCh/AxVoT+rRfJ5EcKsHdr/43+Y1e9WN3MJvDRuiTLJmMadVPXqLoaiJ/cNIyYtrMFu0ZEwmbJ1D
FC3aXkt4lCmvlUWg8Q+46mhF13H4VkSo3zByUN41yr7rwAn9FmzIcg3jTfqnNZTe4nNqW8KT/CVK
s3mgWrhdZb8YdODTQHSdEm4Ke1pxZ5ELdGjgdlskjRZ+e6h6uZc1FgutXYcEZ4wp6FCjECw32MMk
hy4OSIJqOy6B6Qxy7hMpSMrU2Ry1XS6yo2bX55AXTkdcRfR6tllfEsN4jml5LICCTeJsCNgwNo/G
i1bii5gvejNR3KnlmqkZlVTDKenbddGSq5SIk+8Et7ITb7PzSA8ROWpRuJcJD4VaYAshol47zU+A
iLRNN6q/5HcfvdwHZyY3lTryoDUwviwwa+HJElDv8nLXT9ZlMo6eE3xPcX7zGEylSv3OvI7Jcw6J
vwEp4bW/IBuDpr4luYGCAuAcP1UR4888GGyb9hQ78JWimRdQnXziq5OH0wLZctAtJ4/UiVY2tqg4
Gt7avAZzQrXSfyRAW2rF2CYjO3IUUciqMBfGo5v79VkLCkTqSb3nATp0wkJnYnCmIUk2xadAiDHb
DJTqU7XZXZk9pNtpL4p4yyAVBRaidae6hBa9pskNNlbVsaIRDSOy7KzkozMqxBm+/lvL0jV9/93w
zTdP9FePXZyj3gkAuCa8SaMCasthnvYSrjWLc0XSPBLw+tOjaWgMpmSJtTdHfGBRvFYrXnVenUwx
fw8oOzNxzx3EMGJ8OApxLoNG21SEybs9RWtpUBlbxl/v51s1KV3Rh27Ve9cht9/4sbfY8E86iii/
RCzYo91UElh1KcW+ZfVnx8Gm11LKs/F6rcKaUwfVr4/hsCogLyLlDvSfoCY5rCI3yFYORSJdWbzC
8F9K8iBiHraIPWdd1gcbKhad+rw1K64+6vGRLZrelniJr/o0XKYIqxh2PqVCRT7jTQPC5BEQMYyP
EmAnrCg7bjihhce8mz6QwlGfj0e++WgTP1TszgnjTdaWq5EU+dakmZvsW4yAQtUicK7xER+1KwEq
Wtkt9dM1znLFHz8aRApRYLhoXFn0kivvVfeJMX7rE32paYcxdo5mwySuZUqc772JwPAehil0RQus
qDUg/NE5Fkv9e6KZE5izvF79q9RkJXpzE3X6foz1R+Krrtma26Jg60lGK6B/lAduGvp30TQndBB/
fm4s9aDZNnDj7d7t+Lp1RKjDaE+aYFuiFAnQZkWki8Va4k5m8x000u3tKxK/ZVcmp4raJswPo5Ox
IGLhwVQWZvnWxso1mj7j0PSSd2QTlN5jHDJlSUFy7q2DcASR8SHgH0HTxvRKtVpKZrKk0UXrQ3qS
Uf065BtiZOFIDp5ySjMgoTqClG8ph43O8zulOA2Bb4RsjSXRuDGXfTYhcZnEoeyxxbUqQl5zjw/7
3Wztv+HPJthUk8yjjCObUQH9ggnfwpDnqreu42zfbMx/83RNi729xn6hDMpLOdkH1VNPuTpixRzX
zQCIyyIZO+8us3igpKvqlQkmdHaRGXS9DCSVIRVXt+qNKOqL3wNlwJwtnKRxaUZeaoABwveAFNpQ
GXW3AU0gxm4PTri1p2VnyPe8wgrqsb/J43rBTALl27SSpyxDdi2pV33MCfhWYgNdVFPcHJRqYYra
AG2h/mF2lTuQecBtxbovshaxbHcdO2gY9mKMwdY4hJ7j4ogdNuKtd21Luoio7ZdlOh4GVkIkvj/L
hpy4ei+zdGM69UEfum2iQ2dmZtmZ0aEKkGa2hLnLYzng0TuIAH1Sxv6qNwnIKbaNAtWXS0cJUf1Y
zPEbbUGeeoqvL+cSJPOgYF3QtM3Je0sQLEbjT1ukbjE6C1By+tBs0il3Y7RTY2gQdSVhC+hgJrRF
V1muqnZuAX49N/ngU3ZdXr1WDcQv+bBMIfCnw5pmcluTutsw47eI+a7pyPFhHkqCqVS6shLDQh5/
2qATawxAYEzlVymhuH8oUU4nhTZCoEj2gyUfsRsmFtO/dOnNxkkUf2XdgFv4HMhm8JZEzzv49Roo
tSOY8bnqLhhskhzV04iaTBXMmbiAqy5kTqLPkjVE2OWzqVBlId8KaWp10lmzEMdGAdtxYgzGZj7E
YCtojlLyq6cAB3UXue+2DldH5cJuHJg3JdZB5KuIJKkZiEz56apDxqJbBl9j9F1PH908IkrBGFoY
feD58Ws+M6Vd5hS5XF249HL2jbkrdWyd1l5lDRVWkvkMA3fVRJ1918Jgo4hXzSKprwobaNoUiIEu
SNlpNXKf0zlskIiGvJ3wITh0YMKA9VUoRbfNahx9TogMyGyBWFuw9of8w65ksDR06vXgPZ2sbz1q
PhOQMEuhhkt7wvDbaCU/P/K/dC2i9MrEOazI+LFljKJUwj/pFV4t4CMtRsxRG9qrVQI5SyXDmhzQ
XMmvkMcmZaCNIDtTY0g0aXESZXOpIUH6ZYhot81st2kOiscVphmDXNgpKk+FQNVumrcqCV+ywICX
MoWycDPiR/REaJsQ3IlTFpxqAtG3jNFhRkYWsS+m7BxMEWwsLh/SUCkmIfx6fkzcItKqweptRtvx
sra9+pBjLtRsg+ROrMyKbXyXvQ2qdSDI0UvuwiazQonbH6B9yy6x3FhoK6lhVmbAtJA0CFmIbMD6
tboZDhKGB56kmYJsAbQtvI0WwOOi/sXaTCa9dBDDhl+NnZ3jQrnHhglox6fnzw9B3xwis9wkfUEV
bSEkqKfxIPFvBUm35Y0VbpRS8xjDRTb2Lco8CB2a14Gii25OELzaIl3FKV79ydJp1RuVdQniADz/
gCYRAvYKcgYhCYsbZvQowQOhBT/ED+2tj6dZEzg2ykYe0xgcVgPKXiVwo9cYW2tmgCpw/p8si1iZ
2gAK/IE7REXUa0ZyV7WsVYPipg3mn269ksgBnFExif7x/2PszJbjRrIt+ytp+dyoC/iAoe1WmbUi
EBEMkhJHidQLTKIozKNj9K/vFXmrb2dWtWW2VT6UjGREEATc/Zyz99p31oU7XvhfZmJshQ/dn09e
PI6ihse0fltrIhOYJLfHRkFGkxk3Sdo/yaLDhqLXo6p4uKRZrp1glseouc7Hor6up+QYBrSR64Aa
K63c5bTW6U3fgV7J8wTZ+D5k39ytKZzPwgWK31QEgtmqOnhbBugjl4DfkzkeB3yKIZ3qndzUdBx4
ivpL4pEevqdTUMZpZi8a9PpU6gu9BvrjKqzdbxaPpn9ROZHL5U35chgbZ43Dbv2x9PXbKIjk8D1D
iU4XX9Cmd4vngdTvq8qGBHJV8j0BS9n7DKunhJmtNPXZ7RGJBfQP+7C/9cqeofoEDTcvAXSVwQgt
DCdFyEBgJz9zhP6Rji0OltIib/C+NQsS7aXbFw29tyHVb6brlngACelqLtMEX2uBVOJZMhdr4ilM
XQm4NyXa0Yj5u1+84k5+ssEkMKrX1E8EobmWMffmJa8aIUBr07ehRtFaSpLqCsTbUV2/dHPhn2Se
3DQtgzQfeFa/AV4cAv+UMGLZzw0FnVTq0YUwx6zv6JEt2gWA9Wmj2VM3uu8oN2z11FuEQ1sKfnHN
reQ8bD+GCz0dMy+4az3OQkQK1fk3XcFoXZKnWcDMzRhvei0iy9lL4zUj1MPhuVej/70Q83UxkETQ
WE2UIsYJ0f9ckuTn5tEPWDkX5B3iub6kLEU50KQ5rOTgo6HU2gcucvzI/ZrQ7VlXJD2FEHu1XdTU
AuNyLqNzL8Gde07wGsHNmyHSGPVYhhQTUifvrDU1GxaNCvOg8Zp48/bDk70D2oR4QahZIgAVwQZW
Ja5lIlJxJomeF8OT0axfCx+bcWHJhfVUcNt2TyXtKb+YPSTf/DlUQPvPObacij+Egb+TbQqI3yVa
2BkIWfOcJrlJsalJiHLhhcVm25qRT7W8zFEfa2BWSe1QsKGdnlLByaYd8d7OHZoK03NaeIjK9jpQ
gK4NMdxFmYOymVHPJm2AFmk5rI1ioLkVgCesvFlD6Baiyz5p9ZpLcABJAnI0uei6Q2IjICQUoKg9
xdXoIWAEwfowyu5GKuHue0uYKdMtE0CxEYyAQ4r+quq/MKb9VIctUODEuRIgtaNJXbdccVZOek6m
Sh5nbh6Yn1BZHYmDQ5t+b4P9mnCC9x3mZ01+KxxliVS573+7Er0qYjHIcznRNzIDYWnTiMhDO3c9
srqKYxf9UzwLU429a6W2CUI9oQd96OkxVIhnsLBNBL1ovIdLj/f9chIqR/05Mog7o/nKSzt8p8jf
h5SulzeMD5WH2ccIDiv1YGEygetBdOWp9lVlKVO0NcVUV+aUUQPUL0KHNjteydzIfeOwsve46vSW
kIhN68VpkN4s4dfCIFJc3YZRvVY9GpDb2RIIIsKItrwDcQ4JcjrjQnShdV+uIyH0ex8VmPGHB4Pe
B84SkyUVtS9NMjAFkzTosrshcN8ZDjyGw0DAYnQg2hfxfrTU6EFx0fk+q3vgoRxMgvSUM8lpDTlk
ZU20Qz5MZ55LzIoZhjRzIeqsAgoGXMCtaFA3z1G4RwHwXLnjjTdqsEVEgrBWnxXiX4q1l4bHlOlY
uctysj464w6x6xIzPOY/9ExqwSZ6aj5wvEzf+t1Av7h39IknjknZyq2erGDIZ+b+VZEydsDQJFon
bsuArysPDR+6t34jziga3pDV0lk1cBxLSLlZW36eBV1ax8djqKmfgjRB0ktvaObxoUfzoKqm2s+Y
XzmAt7tlwVgUFVPKNMJ7BCPaBrm700NUEVBMX7EhmxbFIkrqgkZ9LzriLb0IgISdYzyGW1K7+3H6
oZuEQ6CaXzSrVG/g2EzMefSgHhtE/rNsAJVvsx9vYwsLIbxP1+ASMG6hDcxMqyskG5lxXwrJyUh5
S4kQGmXehKKWc7eNRTO+YJwrVQH1wU/vZWcUCxnypTILrv2J6W/CaGyy5bDjJsWUPX8sXFraQmt8
20KD2arOxDBgNmSgNTvmdhX6R2KZP8z63dmMy7x1pftf0SZTvj511VW9QJAfzVvnIFCx0YWxT6Uy
uS+IXy1zQB1VR8cPv3BggBqXcyeqmrBcJ3/2yi2iuYecaeuij/lwX7n9JQMEMFQ24Rta5vWpgz2g
SibduMiJHRKF3T3YsazwfCbYCBUyWp1nzzqU6cmX9CzzOfKPhakYas14IKJeXSVsqTcO1LiqLl5l
o++2wSXuuv+RGbZMpxS8xvg9bzvNnWahjuTPXeNtN0Nzl7YJfw2XPs20wlYLQohSlKxz2mKuEikR
mdgk3JyBiG1y+oGgMNc2JdYXroC39SwHxGaGlgZbaa4XoZ5NUgPiUXh788ZtLmdF7hsm8MVkOvyL
K570rf0aFJcQxpo5g8BDAXGXdrqbPkjRfWHusvkc55wCDs88aBqKyX0VygTXgPckEvqdfbl+zOaQ
WJlEqnheyttyGGlbhfknUa54sTh3pTlzh2owwDOmiSAY+tOd+5UsinzX+qLjuVxxVS3DD8yLqGMt
ViM3kXEZZOM5qfz7bhy/tXNJpw313tEga5gnn6ps9e+CAAnx0rbYoihDoir0jsnECc6l29axqKuW
DN+xSC+9DYfw1TG8bKOA79Yo/6yn7Ecgx+3gDje2xCI0cVD+4DNgpsIBNDVqnkiaAfVEMTmMt47t
Pq1OgLtVluFeFASyJdBFDBVikdT0iBZMTdLQYSgjNLjb2ZcjiT1eRL8ldD+VLgd4mcJbbSighwp1
JObAJG8Y7aXTiTScfSkdSC4ede8kiFVeil2HTHvnrfL7KifGpBgNIkuZ6RQy7sx8Btf+TWQRRuuB
EVTZRPSH2VCwDilJ+TlepHAD2QMq7Vzggf5TotB351n4ITQhlsDO1nvhxE2wvczZd6evXxunfx0L
mgVJhJOlzc1LmKWY20b+/KlRz55+Khro3tBeiQsMWI+WMfZK8dNydOUxZkconGGXkXY6rjAMy1FG
SGnqY5W3p9oYSIe4DLB+tg4eODfyDhtZ0lgeP5gM+kZy2y0D3FbYnJevLy3HRGSGhHbcLJdgvFHR
KS8R5u1BSycRNF/TOVfFRWmRXbTJWYJbR1/O15aucncxuE/GfCVy/S1Aw+Ta8Nqbq/0y6QG9GocR
2iv7aSbCMmw5IW+L97imDMhJcad38KZ06AHX4tPV0Xe/Xokl3AilzHIkQDQk4WIQbZtfjrz0ERky
kTsQeJ9MKL+ipPze2f7Rd6dDQX9pVy33jpwv6kgDGrD90qwgDDLmWia1yAaqSx24YpCWHnndI8yU
fDxOgBtQl5gF3GRd4CTxl0OUwvLYcofY8IkBbABqaRI3JLktICr7gtIvmymhRca42BQjtDUPqYm6
EkUX4ERp6rhxuLxBga+5DNXJc9hFlkWspM+mp3AKEVy7Ep9UGB5shzMO0dfLWjffs5Z+kx0YkiCZ
/BK2BsuZOjprQdhnGDHyoOeYN8npt+8b8zQm5vmhrd0nmYonJhhvGNSvJ83JWkjKwrr5rUo6ZVnD
ZWYWOV/y3QWMSrf4mU7+J9M/FjQKANRwk212fukd+95IVDEuFsWkfF4Xah81jM+txNHdcCwzlllQ
eS96RTpg9bUl2THs231kYQI0dAimWqMpifRxhChb8+of/Ms7Swc6lMtusjENIRzD0iy6kFbKct95
DvWtWI6hQ8yAlFjwigjNgeuyWvFT9Ku+m0y91ahZ8zx7yeoIcu2jXvBxKr/y95FGdtfmuCc7ZIZs
XAx/GXayFAxTmO77zHz1sZc1Gf7hXiLLzPz5bemcZxMV2bH9MiXFSvbaDV6Ab35mKTENkJaesUHW
0oJKswWmYlS+k+IhLqoZkVP70EP/TM16KhFAInEqFce/3TRh7QSgca3mOY0BvIIFChQB8W5Lcu8N
dsL3eczuc+Wex3LC3M0BptXQCsRkFE5kREPlGqVx7bO1ZPHok3oZYEbokujURxQu3RLWsdZs3MHl
lhr1E77dTyJZzL6e+ZtF4fgsZwRkNnhzHS2YbkEcZ63S29cxxUuqsevt0pG3ZPepQEHVH2VJcblN
Xn3dL+NLHT3XqTqXTbOr0KltfsFut1a0ATGFt8xAq6bdYttTiVdr93MaghcvPQ2JvOMTXZcpBsXV
R9gGoZj+dX5ot5Wjx0SLZim9d0kaaTIy37NRe86j7dKFBIfmzMFJBoijygVquuUwOMl03QcJh2Q5
c9jO0oR51Lrv4ZqqwH8ZFgVNVap2z460Mt4XzDHZupjrseaaedtJPhL94TSNiaJ/0i5NTGadzyk0
H6JQNuYcFyWfrl7GkObIsLYL8+kh2tVzzh0/bs6+p2a3nZcgX1h+CIe1bkgphla7nfwO5OMQcLdN
HZW/8hlxTtm1rjh7rHnYf0jdquO3v5zAvEOXOZ/diHNgk3WUMp48jXq5UDpQdSTE0zCaKXZ0lnEu
e+1POyDmqGuPYl6bJ79EToRg4NSu8jZiUccxyZXpE66cLyusfnVsiW8BIbpA6OxCGucVGJ+ajmjf
5+Gxg4G5djinKn1YoTnIzL1rFELxLnHgJa2EVU4jnJQOlmznMnsZ9RavA2mxnAW9vImDrEsQFn6t
zLPVHPvLUuKYE0APJJZV3KA8a5oZalMD1TdQNJqhRbDAM92p9uythDyPKdojxwRXlNb7tOZ2rBS9
kKWAV5SldIyWkWkRrTg8ERfkWxoiYGy25XMoguDcUewHBf1pWuSFRenqY6U3U1Pcmtl5GFnHjuXa
f5M94zYv4HW1P7XXK+N8U0j+Xm7LidXbHtOgba+iNbjup/YisP7UtG5wzhlg7nTrXW8Za1WXpcOJ
8+HJGciEThuavG7iUCqQAlWl0Gn1poKDNSxfslpfIxdtqx/02YeoDUMa+NjQEP7GuuDxyAW043aC
3bFwZzLycj/BOyj2a4PhbIiIsGiXH7bjqDcm/d3kYGoqGWu2IVmPLXEzTYkeL59Gc1aTvg+3uX1s
EKMxxJ8YYX2k1oGs74JDTjJcHuORFX+L3YZQMdu90tvimCVDejYc0TeLzdOt8DOy4RNdOHxAccNf
tHukDRVSz4avOvE+6o2fyrRHoTwEuxaRwg77zImWJI7Ww5wRmrG6/YSshGaR7VZ0XJpUy5ICfc2y
k9A+gD7PfTWZdFAWTGebDO/NRbtQXAUFlWZTgfoN8guoc+GUJD8kreA0syVQCbo5TngqZXlV+vw7
FLDEYXIMMXp+1i+yRPtSffFQak4Oj5mb64157fSTfo5FwwX2kaW2QRQd1Tcj2brh4h3qrj2Ntfxh
W0ssYM0KHzlxWgYPbk2Ki1ovqMbMfVtGQEntIm8XD7mv17wnabfs1hU+ssR0KAA9ai9n8LMhhs2o
iHuvrci67Y6dDpHGloahZ5NfV2BAwCjjqOmC4Enrtj+Wat3DKUlPhhMygpHoZ8mTFtv0VRZDc0rn
8vKRKZMpte67VDIaXVRxbEdJPjgBD0i7HLE3WU1OrXTqk/QRu/XjWu06AGwhbWOSfTkqb+Ebxqpm
9qDmhNUbdxWIMDuz9jd2t6UK+LzGBJdS7XnLguLe1Dz0hsVlMCj4ebKJAprxe6wUzI5eUdpSrMCw
RuOW1KA7SropH8KBM4xsNgIBstJg++4OSTl+dSdqo3zOPttsHk45sVya3okJaNLmSXdb46PLemSy
qUVWsG3bslt6EnNK56la6d6Eppcn9h7mgV4Tp0SHD3Vhb3Pl4ZpP7RneS4ybglzUJnorws9rD4Ha
d9FudGl5l+bzU72FUKxawfgFNW8TsC7Z5iLPrOpvnTfczjkTGa/mtulFAQ6luc8qNO0iuljpM/k8
+sVxldvnqfHfao96KSlRZKqVmT0spomwmqXgxmQGUluwdZphboZkAPXTTzeBlF5LElgCJB1RtF6s
dlO+LxjUHdPolSVz3HmUXlhpaE5NTbmLwuFVr+zfUrPUG89/yUbXu+4D9HjCoJjPxTf2qsOqAHhq
BUOgzDq0VEjmKid77VNOXuV8kKFp9220XzTySZ8yth04aBOOG7KTRQvxNxn0rRS4ojMwL8hC4O2X
vQVHzEExxicJ9Tqvpu1kqcJ2fPeVbhBh1qwnsD30T2SI1QyIZWlQgq8j+uXtufeT6VjwrH4Ip/6q
1Am9wIjqF7fkXRP4z17lj7G2JTPHTMVZCjdmcghfDRCuj6kt4gg+x5ol4B99xXQvnR7KChUqFoy1
3aBiBj9WSQvWRO1h0Jg2tjR5WjNN0lLFRqOm7L0TRtOvdM5LmhBDX2CQIdYwGxJ2643mR7kSvSk4
WUOrp5QbJtqO0YOoKUuTseLqZyh9Zn/rj/16k0TBwo7ugsBXIUFsdRhP/WWKN1TJcbM0zrYGT0VY
1v0pceO53W63CE9f26grX0zLFaCTT7P7ebQNKehzgxC/ZQPBjEULIGgPoIJ0xxM1ENRpCKcCefC2
ArDtq/4nA8Yilqlz0ouAARzRW6UeUidqB5zZNIvzXN8HBvJChwkAfz16yu1Tpnr/jIpyvrLb8F6g
+oBlWjn7baG2y7xnOrADCsuRFYGz8DxqsgzdfbLlJF74WdwtI/p1coilEyR8T3Vn23E+5Ci7A8BN
Y8T1RDxGpMXSxDLzvtRZ18RMHZ3AjwjyMw8rEWsGwgypGCRjB6hQbTW+55x6zl4w3zukdOyHKnop
k+R7aobiRo5kRaRBllzlTgcBBaFcpQhEw0+Hiq9lhc8EvU/fSw+2amkNzRTopnpDuwCeVAjwDWrt
T34Y/SgX/6rgcWRdMp8WsmomtwLn6aCjZ8QR7Kfoula8hwj1dRZCNdFbLpkwBkCPHBf8mx2cOKvL
p3ATwOo3kNRt9jbMyPqacgY7xtNeuToCIr5e+cN1ppb0brW4sy2nWYR4FfsUOUFpybw5xQlTt80n
tbj1fs1oXCb4Ac7DOuIfZAcTdLKw8m1AE1CvLTASjsEM1Hvs1CkI53qvUXBVCv6DEAnQoYYmNb0J
P4DS6ncDplIGojiiylff4xChJrHs/cCsB1m3L8NbbqNjKvGwGFy689zF9fZgozyPQ4Tle8HVDEuY
CmlOXlza5HvbIV9iQ/7Gc/+N4LCSU/X6vilFfpODP8gyX448p7vJHA6pDkSIkgFQKezHZgj249tQ
aXnQvnlSRXNj8XfaidE6dibmgySLqe8eNtE4NCVUbmd92OxtaKgX294Cv6sQM63orT0AjG3qyceI
ql5lhDroQt+UEwVmrpbb0YGIKy+S7E0jo6asHMl45qw4IWmjhRmI3YUb4ogf9aWzjVEPzE71vcAN
jtgBHB0b/0V5jFI0Q5sZjXRhmgL5lfGlf6LSyCLcXZHp7ZlV/lQEjFTpj9IR0829EfK2t5Lj54IS
41LDVCgwschRyre9sPsMlqry1ju8V69KBy1rYIa3XHeQ7wY0gwts94gL05r5qk68jWf6rpqQvFsH
A82YKLipCTL1EZjpRSbmFkMCLHA99KU/IiDNzmhcwTknLQ11L8Q1sAzg3lFwRylhPQrJ+5Rw3Wqv
bHDKDzBDCw/0IiTBUrM8oJgjjCZvzaEYWD4Wa+hMhDXLRcL8E5/dQQ7op/qejueYcRCFTYvwkzK6
WxfyA1GJBd6QHrdufC57CE3YPed9PfD/FiOeB+YmmTFNPAfNRwdg3H4o4h6J2h5ZdY7Ygu0oj2pz
42YH8ofTmxm6NCvXgKJxgpI20Npx8mOXsvpEfr2cimz8pOaAZarxUU764VOS1ojYR1ojUw+2ZRvW
m1IE9uS7DHdxIjsffv3lP/7xn//xtv7P9L29aysGjY35x3/y7zfMhEOeIjv84z//8dTW/Pfbz/z3
9/zLt9zmb0Nr2p/jn37X8b39+K1+N//6TZdP89+vzLv/89Ptv43f/vCPmJ1k3O6nd/BV72aqxt8+
Bb/H5Tv/f7/4y/tvr/K0de9///XtUl1cXi3N2+bXf37p6sfff9W/Xab/ukqXV//nly4f/++//i/7
Pnwn0fXbv/7I+zcz8rPu38IgCnF0Bx7zKNcXv/6yvF++otTfAl9qHSip3FC40vv1F7a7MeNL3t8i
F7whBw/pegjwwl9/Me10+ZIM/yYjjCT8TwXC17ze//nF//AH/L9/0F+aCYlb3ozm778Gv/7S/def
+fJ7BS4lBlYA5SpJQ8z/7X26t28PeZPyzd7/qKeC7E+Riliz3LtYT5wsLkPnZBC4e9jMf3dh/vnu
v383T/3F20V8/XdvJ0OHRzDLRDweplgeynj1duhVwz3tyl26az9h6Kq//8Wb/sXvGLp/fNPCjqKf
5kTEogih3xn/U7eU6OrB4vaeOE4pvLWJjDzNUdjSOce1DCYSyV4asm/R5frS5ejf/JSR6FIZ8fnP
P9//85rgevY0mZdS/nbNfndNcjkFW6saEffDcIVIF9RS+ReX4HJZ/+2v/Lu34H7+/WUP06IH0Blh
UlqLu3Fxo/t1AbCydAnZu8VRCHPeEhurilPxn/9y/r++cxAFmhOAjiIdRvJyH//+ncWqEg50UK3d
9me40o1pgbBW+2wNDn/+RsL9t+vIU4FuMPJ8KUPqyMtt8LvrmHbewpaJ/rZvafkvOsNu56fFmbRA
uB6NsBvd+a2MlWiG215M8+fC9NnRNI59E3VUAq1zU1pMoADVRxlu633R1e0Rt3t1TqyznUtnxEyd
acvLeXyAz/5Qtd8jM9ErER2TAFFuznUbQsn8IHyxHWd9Cc4uhZp9ZmbuRC6RJ0lxlDRkimzwX8uS
KPqiwPGdqKr4GfSKNObICT9uEqnbrnSzC/DKn8+qChqQKmEXM2UOMQ8NeERH2qp1C3ivoCi/d5t1
OCvlTTimFhfo9RIs6m1KVoZ/KLbI7PABEo6ztD+sqqZznZKulyVL8axGnVE5JBv+iXaZ1ucBD/oV
8CawCovqOXiu+jBPVQtFfxUMyFcVwCYoyyO0rpnMLSTrH4bFcI60efoYVdv8xZcw7fOijvaOrdRH
Nw3NsHeLsIJ07gVTdxjSmbIqstW714TdrZFVGFc9jh1RBJQvQbg037dK2YOzZvbaF2K72lrr62sb
cQLMUKfGvhwUXZxFMneDo7gsjX8anJYjr3YDmqFCXTE2kldqRkNf6815pBEMYbCHHP/cJAxAvIHk
LbUaunjcHtc9TTdkQygwjCqW+8Gu+FV78tRfx7Adj0HjEYBh3eE9EMX80vYdMFgNn20MJEAhUDtX
+WiS0zhAAZrkWj02st9ov3nZjV9VSHzCAtt2tj7U6yDuJrktceTnyZ5V6GUBtEvzQuBKpjrObqBC
Eg3poloSdRc9Lqarb4omw7k6Q1Ieosb/OPiYWzO/ja7GLgXt4QkDn5ILcm7zvnvYFrwnxlkFWCDE
p5QOHhod6ZJH4eV4ER08rn05zne944MqzoKVMiaUq4BgN873Q8rtF0fd1lGfBd4P2mfEUUptbnyT
rOAtV0XuQAPs3zMe5/SR+Jh+F6VMnXUowhzcNJ4pD6HtN4cB6akrhPnMjwIjdBv1tbObPLa1l2lE
vJsAqV7Xz8Xq3kU1lJ1qC+yuxKh7XXZ5cu5nB4JMGaLrcOocvaN1EdYwsDyXQ7Z8FVnBCE7iUH/J
RJB87mj4fLBqCO+UbNR3HOM/k4i85L9Y2y5r1x9WVfz9EVN1xZojXDbSPy44sgA9OAELjREpQXlR
l7HrDvtjA1vPFj+HcT7++Rr3bxsZO36gAqk93jnU6rLY/m6FSyqv3tApr3RXxpu504gbaKXO0r3L
2/YpBc755+/nSf/f3jL0tE/v0Pe01vSILl//3VtWE64Qrw86xtZRTbZASJzeyIA62w3jxpF46KYz
n2JA7h6gYLIhKuAk1x0YX7so/1tYy7nfd2YqyTFJZSzVPJxBPNOUQ+6JNTX9flkZ8Vil7rl1L+Gz
wYj1YIrqk9uJgKdeReJ+dJEv2Xk29140YKRxtblWg0+4euNl7rcwKg2FkigX/ClboQ55S+mTr+52
ncN5PtXj4mO/bs3POqjdx3orKBRKGXLWYbRDq3btqLoKRxU/vTzdvs56yL8vpY6IEnIU53DUXPUh
yFaPWLv2YjMOfYN8Ye22n8tYktlQbX6scgs3wEZBDxYpj+7dZDSsDQbayBqu+ktoCaKZklHFoyU8
x0npV0+K7QbemwUtu6BFOS7D6u+9wsIsd12Izmhg88khVxUeTaj6gPlNs55DGzA927LqMHjol5ra
Ufs6d5EhphHld53ShGj6zH/RgcuMsYj8TwXdMzozkgzS2Zs6xA6ovgfa2Z+Szclj37XTPpMivFkL
HMuGdergGwQZC/vKESDrO1VReGn3ViwThbv0XyqF1OZDEQYivHIciShKhUnzNQ1M9wVTRvnDW/vm
1c6Bf2YEt2DlmqjB5JDhpRuZ4GF6aydoIHUaHcbed29MVp79fEQ5LiT55MIRNL0nAYZmaWYy1P2e
vnOv9Hgj0gTHYdCGV2qo1Ms0FuLJ0zXy1O6VecFBByP7YOvr6G5I6wYM2Bw9Wq94sdJed0tRHydE
kfeBiFCc1WlWvg54NWjYMp6866cJ12mic499fNGID5g/rhg0YocuPAZuStU+aVAtWv/iHWLqsie6
lZ0NDRxTeUVjltzlUCQvNc21GIQELAh7CaJbv7AnvliRz/GUpsuxGYx6VYsZ8HrAY097Y3bDAgsy
HeY9FQWNBBfvRu1OXwYgLmHb3bYDkLMcY55Kr9M+Ij+u8IdjkWhcB4Zr1wzNfK4d7aOpbRThNqnv
dbuBXfa4rGlwHdCIpoWNpioMf1pQbGd3m65KOx7DPqpZsCFub4ykmmXpYr0kx4jGBSR1D7GLk7VX
SxRuh86bTTxlgQDiJiT320yWkSXNmu7wZQRriCiV0v50Jll89sKJ6U7S3rdN91iI7nZ1vCsUlIQy
0axjHLErnDBOwJXi8EHN01efBq984JCONaGfUEzC/W37JYc2WgPDVVCv6BgHIFczo14Yba0HL2if
6hHdddd/nVa0SPRSvjQ6OpuBHlF3keNDbIG+YNiYthQ3Sw67UQtMBQvGPR9pmdm4AWhSXYHxuqFB
+eL3ZEy5eEdUQwAVhrTW0uKCmRB5ajci7J6c6Muc19dY+vfwxnIsla5/qigHseuQeJUWOQlKbshi
vSXP6VQ8twWI8sbbZx2gW26F66VhNs0xCmN2AfUrl1ehEmitS57BgBOrV+kGbwbTVs/zSDeJngbJ
qHKiFMFoCBQ6grbo+lxCd7p3RvHYtcVhM+MAgJX2uITulpVS8nuBF+pWc2gMcMGhjH4Oub3nqn1M
m+0x1LThe+QJxrDAZGSEzR7BvaQzavdLO1/2s5GkKSogOv328+x45NuVNwwjboJLBzSUG12LSzNy
NsMxat0TMxy6uDLA0BP6NwEhPf6KlygIJ2zsc6x8dcuQ/I5hMhI8TUPbj86z4DLid6I7s361kb2K
NLy4pSwfk6TYLwHH6mDQtw2dnmjLviUD46iwCmAuNo+ezwybTvNeD1EM3CjmQPmUluE5G+3HVM3X
EcyM9jLwHtSnTffunQ+T4pCl28NkCoCkxKd+6GZL9xfSXV7fRln9iTuGEScPGZcPC0zlOgG40+7R
2ORhVMPHRenbngQ2eMfX7WqIMDX9cMiXaP3o9v0QJxUnyw6ploDLtkYK4lnNbMzCCkFWLfcMCt9B
cxVnBkv+fhPFwkuW2WHxankVISoMF+vdhSSFtJs5VCRfB2bbrzb6UK/dNeq9ihTbfHF+cH0+S1Q4
yBXWz74Ib3XuU02YF7k5n1bhYVt0s4RJiFVnTy0Fej2ni86rMYT+9ccJhwMRqES6zVTgk3+LCeim
TJuD2Ubye+yXTFQqrtt2gnO28dABocTykbn5/H1Fb0oLlTzrFRmFqY6TNmd3QcdKBo+3KZyZHvDj
sJO0pprvOSG7qyeK2BuSwGUWJ69D9iWOTT2i9aok9Ki/ZA0nivymhqZukjFFzr35jqN6jswb2YqX
bh/TSd1ehh60To4kFMZTdwkudRJSaDSn+b7/MSzeVanmL9KmG9MQ0CdLti2oCKApRMP64k/6miOM
Fxcpw58+XUFXAAYI3JlZIWGQ04Dob+w6lJ7YAD4wMT3hgry3GplGBkWRme8H/AwCW/OW7xkwpMeE
Qpe84dS9sVOLZ8YVDKVK1EueyM6pyEiIKqscTkxN3BkqjIkFd7fMvohpgttdQwkQDyrpgfuFNzjC
sQ4p8blIUQF/oKmbUlBBsu9wBFLVlQ9i9VETsyfnFL1M7HbVlKIBl/SJAdN4092GkX0JSWryy/rr
suRQ6z3d3U/GnU7Cm5I47bbw+n9TdybLcSNpl30ilMExOja9iABiYHCmKFLawCRKwjzPePo+yEr7
i0RGM7p616u0NGXKA4DP373najA4rhw9DlyWj/gBJp0bl82+AiYhO12715wu+GpoFNKQTYSoC3XZ
3XF6IzMdXrmS2vdG35GhYCuUbZonjToeBGcEXrNEFj5OlX7XkiL8mFhZ+idJMC0ZzL07G8Xl1vLT
UyLSHHxFIIklzP03Y0QcMUdVckyVHu+ybyrhn7EdqcPUvdM/hPjtf2eZU/5MgL3Uhy6K8NFzlVln
KCh6Ys4RV2bWoWtIBAiWvfSp8YPZQkyRaPLAIaFIrmMOrrggqznUsOlEsf82BgFsF1dnMypZh7C2
WzFbCHZr/m1sR1QF8V0dHb1WoqNZln5xUseYze6oFMBya+SBCKBrFO15FAUAUYUkwSvE65MS3mG/
8MGab30wIv3BP8AtQlSZ14Xtj0+ML40NqJ0e8AvPrkYU8ZuiYZLNkSNemTo57X1ZIgEocGb6dPQm
OMJN0lGl1AqngEQ+QwmTjzKNDOzEUe1a5TDhkG765qelRA6hJH7xDU02s3hkDre2DSamBGXEPIsv
uq+r+W6qAkrNRLcsvoSxzp8mTAlfYUw2963QmXzj1DHcuY3kVWAp4ilQnfKqh5O+08dxAKxYKDfS
JPzRjvTnjPcQ3Nlam92nVYkIbKazqEHc3016lSPPMYV5V9VsCtQajVbdxnI3RALqgKUaGfcvhv1t
oCjxVmbgh4CoDAfK+6obM81hgQMWx50C+julEq+J8FGix+3MCTbrrfZkltGokwXa+Lu6rFLXbrr5
QXWQoc6xphCIGyc3TaN3gNhMXKu+T80omor2tmKjb4MzCuCLcU9UupLIG69iD/48YH19ylI2P6lS
cEUBlDB+aKbG+ZrnCWHBfrDAaxYSUaER5+OMtX6clKm8TjnqMnXgFaBgPJX99ZSmQLn4cM7Xdgzz
eyU063vqgXmy6YRNHXPQGuIeisFc2AW5qZElOhcs0kWnoaJwcD0GEPa+yETUJ8HB+UofAvMqnTtD
Qr4SVHIENiaXxQZGuCqVBFL9IhQzS2mTI14XN+2k+r99JDGPSjDM39hdq1siWyhNybTaO6gH0Z4Q
9mxILKZahn/OKuC7tOjSx42OuYyLJURrgaqi/gX+c9RGZWDLoSTeBJCFIBdl8mI0jLsgEMmvyayZ
xsLS2eBYAXBR2cbetPr7YWI5z5MCL0iA+jRJFUTFsyR5WpFkWPUh+L0KG3cf6DUAsVB1ywrmCeVV
7THODW2HDhdajgmqP9TpDb2FinP0Nf22qY0E/zzJyhbeBehz2BBr4hW8KZSKG1ql3AOuSr1SG/x7
g1PzlnLbazKFPX75jL1lM8D0jEYy+/IxAt6Tw9TXJVGnC/JEyfx2m1oLQJtq/FYGU/DYVnjx5lAn
ryBN0t2YWSySg0wpfBJ4PnQt86Dmx7FrqADVKhDiyMvmL0xq6gOgoZ9Ro2EJmDFaxHpFDLS0QH/7
rc8d/KxwYdWGBpuFHi0UhKfulFQzuC+mN89KFwBTtgTqaDVpDlXWPwqNlMS8pBbJdjs+cAhH8h6T
B66ZAxy0mEsTS7NInrP18Uj92nJV9DjYdyPtC4tJQ+6ICGFxpQaLYU7wj4iH+WQPYHGY5torU/Jm
5jRIXcMS6X5E2X1KOfnQgQcTjkfjb0IldR59hIzED9cjG5vO3JshpuLJAZeWS5V1AweUvIYaUrEm
ifhZdkoHpE9pv0+VXzyNmZ/ZB9+a8y+WnLtyI41x+qbVY3iDv09547wNS0WpJ8jEolTvp2wASNSH
bZ4eMiNwTno9cBrpY90+tMbE1g5H7qnLq6qEbjvmpVvD1oUjT5HME1nbRfspkhHhs6MIZy/JTf2g
MVNjYtc4koVT4j/o6SACDsZ5V7qRYWpsHlkqCT6c0BHZ+I6HuKwcLxBG+h3mtHKojB6WiCUH8BFc
o8AXzVnFnyU6pedGKvFD7U/xQ+JQMwJjJvQ7NSjKW+wLWX2C4sMNb+TrODPhrRlWAmkgSsprlUFO
7buRj3WkBnsUFhNDIxuyZaRURJZraBpqwrxtO2pOMEIIEbMpkM7B0Hu4IGOkx1Nw4pYh3IejTlq0
ZY6/UtW6QnPCoZIZlwsNDKDTONdPHfCY52iOWwIfqoGrv4oADZy0rC8cg6O9Ao70mHeECKjOWNyr
ZZT96Hx1eg2wVR2bEA2Uw7LldXPbbK0OuE8lcJEG+uKigfFy3ZpV8xxSy8fq2ebdgRpCfFJKMg7h
qBH51NScB7SsQaPRDlgvR78iKQ7/6qzq5T5twQoIfQaVVlcopcley8qHoRoDwv1sZ9/Sdx9rBhXY
jgovm1CTlJ9rT+wkkWVydzaH3NBPcRYRbDSi5mkSrpgHwzAOeLBJ5Sv8LMQNiIln6tTw1c5tEqPn
PN3HRenfUvELCcbD9fsn5rNSps1x70SDroC1IHR9APnrZcooX3VEFzewvhIyZB15TEZK91XMJhpI
VbfHMktIep7Zv4eyNh4t7qmpvVdcYGtFYxFUzWkQdsZ4cJBGLtkLZvU2MUHf1b2V3I+52bfbogno
5zlaThRy3KuRfVyLGv2Lz9bS6ZG0YvmG8oOcDbS+zRcFYhAATNDb8d6OwpEdBhuFzdjlWIWsaaoQ
28COiLjFwqen26jxW5/ZydH89tqCDwAL0JZwIEEEbYHQtl9J05m+SSSYrl8pGOP1NlUPg5mAEJhm
GRw0XjS+tLh+s2J/dNxcr+MXDUH3sZ9q2A65A0+1TAVul3YhC/Q5aqMOAi88GFU2R5TayY9qrqIf
NrCsN2vssNE73bQfOKq7YgxREocDxBBh+c63AUcQyhAj4OowGez8sZbNfEpHGXwx2wpT1zwIs942
aWv9mcy2wbja1+1brOf6DyNNCG1OTZLSB7grDybo6Ltx2fwBRoj6IwK+4Gun2jDV5NTuk9ZH5Bub
mgP728xfiqENr3qHhGIh2/p69EnKG6SsruM6mQrMoj0XmxxO0h/cSUWe3eU5imIkVopdt7CRxc/R
rrIHIwhyNl1TRSBsUn8pjLSGxldBQFJKtFrsNOuFR1RwHsNPKW+jNkufRGz/aSzWEgolwCPCwoyn
JfYs9OwcNJ6zWFjTRFWvpdHWB8XwhyMynmwXO0mH+revGEydbfkHrg0QMqNx3lKmZkk3Sv0KW1N7
jwd9OBmxyvVYlnPDkZYVMXEzJiFU7EAa+7BS3tDYD49JpoCQVlIAILHMsvuhdRBOcMfSHPjKw0/D
VpgbO9OOjlyGJCMzONIks4Ic2hFKiZmNxLrGmg4yDtTXNLYFMJCGuaLgt7G4CMTgjqJAoOSea24M
fwcyBXyyhTOo9McZz0k91Uc78e071Z9C7h2rzD9lzWS5gVmrr0kVwQTtbf/QpHHyFJktDAWr0/+M
PbD5IbKhYGBRj4kKj/LhW+hgcNhYSVneF2YZPEjm3ZtOR+/DnSlZwOjyOVsrLKM/wgQ5GhpLRHp/
XSr6qH6/qrFtoxs12Gr0hTJ7lLrq27Ko6pPZhsPdZBmkf4Z8WjAn/dFPNO0qjUfYDL2tuszgZNuH
ufWlYVP7zDVZuJFKMG9JLnY2LUW1U5KX5h0KEOexHnMO2QilUOB38+y7cOsxksTCane2UinHEXnK
Qu3jqhgdligwV6T2bY1emqQqCAf+UrScilwcIkXDetOm6XHuYJrYvt7cOSkeMGyrERaLzPKPBSbA
Gyt1slMUxewGAwQ66HXZktnGPB7VoBy5axbpmzMP7cmYhPMcloP5M1IBqLCzSb4kTR4+cvFi3nEI
bTdcnUx3mRMqP6B8DyQch/LGH2oxHH1uBLaTWoY3uG65fnUaX5iAMmYT2O6yO+dmmXN+pcUZgXYj
kWwykxt/Hr+ltTPuImzmmwp5ZlLDPa9NwrOBwkVHocrsiGGzPHJ+V2+yifBPpevQXArO24GO7CZE
1QYKQFfuy9gcF/dK3FoguCqlo3/7IWfzDCPChjvPutrmRe7cV1rC9heYH7lmXVWc0owaSGazUUoK
UmD6VrW/lTU+wiKoELQLNTZdXE4MOWO2WDrn4DCRHXeY+hCMGEYe4pgtdJ2oXl0zbJHChab6pE86
9gYf5V9G59Vg8rRc98VY0tAu9hpYW6PtrIPZjvG+ZSbIUQP3hu8pTDAkCFEf/aqmTDjQUaMRQ7q5
xG1LfQExiDF40+2o3GWKxkPU7SCPreaPbtOZBBLOmU1hjj9hNqtAKIRUPDc+orYXyZ0usehaiUE9
UW/wbsyJm2tj9aTNObyLXGkgSU8JmZAcGIi4SrSXIcM1vClCUBgbq6K0tB2pCL6kcxTeCGJj7p2G
vI1YTc2HJNSTP0jfELmxeyW5akT7SyWCUgmLrkkqNFUao00a1Pe1E5fe55Ux/UxdzDIkzjnTUG3t
H7oZoqLaVssDdA2DIrgnAdqSJj0Rh04YJ7eYF53HogTcXWNa3oVWlHh1P6uEbGZ3gCa5TV5gP0rS
bvth2IPwIgaDIiNBgKzGd1qVU9tTleZpUkbrGBKaepwo0MBvi3pqmYRV3eW+n3F/NVF1EvBQM8e5
lkCFqeX9tnqIRcowdd5Q0x0HvIn7NtDTY1f57f7zF/EPfYdjIFByuAKjNmnwET7WB+uEQkySI+gZ
jAlSyfKL/bueHN4G///nTQnkUOt664e2VuVPQAhZ1Q+0RTlF7g2oXAaq2g3uUjfa2e6F1hZV0Kq6
+6G1VeWTKxV/pvamcU50DBzBnbR+UBakokdJBs4EymTY6T9Fr6lQbebwRZlsp770K5Ya8me/YqWf
aYNxLjWLZ6aeqT9pV4aHYNWNlN3EUyc7eaFfi0vtrQRa3C3oUaTSnnhiF7fPd7Bav41bbZd6nJ0v
dJ4zBXRd5XqRgogmcLusHq7vgl5xEpRPRlUUBwTJ0DCUrKgfuHoDxKQgJvZnXbIRwy74+ef9hyKK
LruU71V4T2hRNP1jv51tZsSi7FQ02z/KyoI9IXcg8JRsAucNeQgH3pYl+PNGxfK3rr4mlhkpdUug
uHPkqtUyi2GntDww5Zyd+DIfFI9YwatgO7nMnVfKlwvtnfmaH9pbJFPvqvcltzV4fDrNazyxs3es
5dx2UWnYCU89OIg2/Atj9NJ0sPygdw36Wl6A2soQmvWvCDm2qj390JPiGR/F4fNnW3766lV+GJ6r
V1lNXWMZGAgpspTXRh7tw6B9+byJZe76rIn126sGXSc1hbEQWfdtVriIcDZ2MP36vJnzY06zdE2X
jokOcNWOyKTai6VXNN7gGVuA9Nx67xgKezgPz9bjhebOTqM0ZOi6jSraXk2j5RhxeEjA9WHrcKHO
baF9H+297kHqvvm8Lf3sJPqurdUkKpq5dqY+F14/NC9ccApXNXFog8Exva7hOhZWbQZbCHrincAi
7jgp88Cw16iV1cGvIjOezYwkxlAFHJw9o5NSrP4R9DXFJ9NT6+pBqGRytflWwQk7EXxFdfVXWkEs
mxrNvtC7tXOvbtHDIMsFxYKm92P3RtgTSa03QcLL6RA3WUPUh67ckYtZv3Y66FoR6tbeAoeyHzO9
uC4nCOBpqmfwsANOEhqcNcsa55t0tpsb8ENB7KpFCwV5Mkb8zOT8xTVhAdaMhevzT3Fu7kHja0th
gBhfRL+r364MOldTivDEnbrFF7BLn1CzT4fO9TfFjjzw4cLsfm6Evm9wNRfMXUtcdGpTSOaJTCqN
1t3nj7R0nvX4/EsJZVkC4aexWqtK2erIJ3zhOcDqzSIh2eyUZA/UdDY9GLbPGzu3Vr1rzFyJiKM2
mYmU5vVR9aLgVlDBlX/xtFFHEGJzN3Lh/XmL56Yftha65iD1YsVYPR6nVVtDgSA8tEVUkXHWct2R
2F8+b0WcG6LANFVT04Vq6/pq9mniEEdMQTPxEVbiU+i+ZUc2qvtLc8HZae59Q8vzvlsbRGw1FCRp
SL0C7xJuQpdi6RZ4uQch6sm/0N/PvT1LRdNkI8+zbH319uhHc5tHtFYDOayU39H4xD3mhU5x7pkM
TTMNG+SYIfS1Ii/urE7tkbd4ysG4qq6CK4QcG2xU25jtUnxh+jk3hA2NZQL5qhBSXW+2TYLoUY7S
mik2M+v58ExFYI8zpvfQzu/q5/jCEP6nXt8xPrS4WiuSKSKEoaEaNGyVHcabR/2gbIdvJLhs6tvM
jVzr9kJ3XGaF1aD+0OJqxajjKKVOhJWV7ugKN0G0v3e2oJN22a6LLm94l33CZ+2tpnQfKCW0EX15
QmIb3NxNxgedZOVt71Fx9KbstRUXBva5g4ypqQITh84aLM1V34TpOUm9JSJNv+u84MC2jHP5hnyV
A0Wm8FJrZ97o+9as1czFHinXKp313thrW1LCkm1ANoW5Jy+BAporL/TSM9O+yZ7eljqVJkOqy895
N8xxa8/tMOGDVTLFq8zCE0b99HknOTO2ma2oZLAO04y9WsrKmsXfqnOVNLNgILHTqjZOiTwMzHt1
YRoRZxaZD22tHieiaAGBhW+lwsq6NvajS9whhI5Dss3/cJKfdtau3JtHNCTj/eePebaf6CoWIMwM
mCgWf9D7VymSoYorjGOe4lwtB97l6Kfa+95rvqD4uzTWz4wEU9fQ+WISQFqor0bC3LRU7KtUpZ+A
3iJopPkdutavHrS4m7kt4SvIVTefP+K5zoKm1GD3i/nIsJcv/a6zyEl21K5D2vSFsi9lk/0IuqC8
MKmcbcVetggqp0z++bGVCH1dZg2l6qVh/CAy82GGC/X5g5zrkvp/mvhrlX3/IBHXIHZU0QSkRr9z
qZHgi7wwlM89hwnCAx+ZgYReW43kXDH1qNPpi1iohgcRaNOjIhr38yc50+FtJiZTqLpt41ZbTcBg
8+1KD6MJGG3YPDqhnnuZM/T72l6iaPDnbpVSSy4Ns2UYraZh7G6aSZs2mhZnNcwIMxwBN9BqeKyP
5nXsZttlRvRf2z0BQRemqDOP+KGxZSS8+1gCcTJGdhpTa+MtNYg3cVKIVH3vP7I2PYSd/+vzd3qm
d0iuyBa7ntQ596+WUWuu0rKpKk53aXXXGNZ+MudDZcYX+vm558JnKNngs8OnrY/PNRemFTtmPnqa
Xe31fCajRrTXgzKerNb8FiKg+O97PTlmeANU1bS5SVk12CedM4vSH7weRBEHtV3cLaiRltLB5y/w
3EbkQ0urIayaQV3kAy013uRx275TlcPMsYo+sizTzU/ISfnxQqNnOuX7Rtcr54T1ZyLuDpywO3nC
jbx0Zs+Kfm2HyNXcmhdG3vIMqzHwobnVdB+TMzxS4B48fSZ46KUHC6QMt1o1ul1KasaXPAkutKhd
anI17Pxg0ALgidRA3IHXGnnArqAxXXFiNb34Lv5GFZkrKugmuLe4JOBgsOW2eVv8SVRwNAGIJCgf
F177mYXow3tYDc8spOJSLu+Ba1buQxp+lrIl+81Td4jpd5e2nGcG54fmjPWoSW3ARjSnBI/CSrc9
wqQOjNXnT3WpleXP3805U2XFhMooA2WC+LCkSTpJu4EwfKGZcycSYomXa1VVNaQuV0NyKn2yQxvC
/v798rB4Pdenxq2O2Q746qVvdfap3rW2GpZTV/a5QlHXqy1vQKnUk6+USnlhIC7T4z8Gxn9acVbr
3hwrbFeWZypS61qyuHbHeTgycV+4UDj/8jBeC9ZYW+Xo8/EjyZ7UuranKyz3pcRlHMCWQAJyw0P/
bPaHS2/vYnurnk4SeOTDiFw+lrol9N1FhBHtSevbZ7vU2Fzamp87QC5XV//zfKuu3gDOAhPGixzf
SEhwDepkvy0XAfsuRXDWb9AIXJhhzu2fPzS56vcsV5Elapokx+De+trc4FGiqH9MPOXR9mYelZf7
UIaH7vD5gPtrN/SPXvPuYVeLbhsJQwOMw8PuxK7ZpC7QGC+8bzbouXbqvTza2/BHd909gY8cmu2l
Jz87NN41v9pHOb1dYGKk+bozvvhResqjp8BH0f75Yy6f7LOnXI13pHqpCsRp8Py4ufLrG2ErF16k
WP6Kz5pYDfLabnDbLi/SuiEy6ZC7gVcTo7dbjuVyg7Bwg8rn5CAS2l+qR51rGmMLV9WmpWKxXL1E
kQRD5Ng0jVJ5voKHTykbqVZpyZ8pGPWpA9YllB+fv1Jx7tO9b3X1TuOkaGxnpFVOQrdYALf6IXjg
3uONmIYt+PoEXubFueDcJPe+0dVbDoJRonTnQ3LQFDukGeQVABBx7e28JT9F957y7/ngxc+XzmAX
Gl7fbGrgmynbLx0V5GxnhgdzvJGF4mqQlT9/sdqFz2mudjhWVqpKtXzO1hU7+ZXUlOQW5EyVuFys
1icmP0+p9tJtOXLCAuckZW+02xJvujuHv61l23WMXuwLy8u5IfTuzZurWR/ZdVGJljevOPOm6v2t
0fsXmjizM3foxtJarnwoOq4eXBUQd+plYenUwxifVMezagv28EMbXzzHn3/J/2lr9TjojjtdiWiL
RexV9QDkg5eXLqCYL9kx2NaAEveG3OUPQNd+X+rG54aOBmhMUl6ixLQu6S7+phB2yOiV6PkdLQJf
Ge1rLpo+70nnPtn7ZlaDhYv4ICNKdsSkhjCY3DcYeTi7YOD/P7QDwsLhHCxVa10rs9MpiSeDICVH
/I6wIxbdhSPb2fURQdb/tLCa4YJWyRAc0YJ8nrbWVb4jWX24Kl/E7ZQzv45euw29kHMOiL7uQq/8
58cyVe78JTZYG1Kktfz5uz2pvpQCwxQdmgj3mkKUHLrvIfj2+Ss8sw5/bGW1DpcBeUO2Rivqlb5r
tjBU9tW+p/StHscrNFeexgGOm91b/RgeL43ts4/IFT0SHYY4W7qPjxiWaMJb8ii9jgs6pT12Nork
/vrzRzyzrzKFJmw8+Vx9svVefUR8ptY8lFwwmU/WVbjFxPDic0moBWxwWDF23SEleOBCo8s4/rgs
f2x0tUrBbBCR2nDRqt+JnbPD4rgl34dqXrAlqfzSXeQ/R5wpDAodFltjxsFfm4R3fcUK23Eys0Rl
N1UjBHzRhsNSwAGfsRPMnNZTsvMf/95D/U10uv/306wAU6t//V//dzCpu/J3/tTWv3+3Nz/K/w+I
UougDPLW/wEptfANf0fvCVTLf/9vnpQQ5r90tCuQS7mkgwhCl/83T4oF5l9UhnD0WzZCOUejx/zN
kzL/pfLxVAphjrHcHi6f72+eFP8PqdQSlwFVrL/+wv+GJyVWuwmHSiw389Q1wDJw/FwPuLlU1JBs
juyY2z9iO90FYvqZ2akFWtD50kZWDWA4tjZkvG01Oz2N0H/VzlGpkuOWr5AmznN5i0/k+7v393dH
+kCeWo2W5XctFC4e1TJUVVsvTLajFBNF/fSYCOfN6iEpa+30M+0zzU0jtz6AVT5KE7FRbYcYLcdy
31W59/mPOPNuPvyG1aqlWHgOpmpKj2iF8TIk2jWJbw8iaSBvS3lhs7XMOe+mh/UD26tDc0fc16Ly
SI/cFf8cy+o2b5QfYX7sZvtXGlnP//WjLYVqh4t8bqjpZB/nWcxxBLD5UXakWnJy9PykW9nJdEoy
ZuLS/bytpYevH01f7ohxv8JOo2d/bKyCU62GWZcdW9V/CY3cw0x7nRXkr9skVrSh9aBNxLaX45U/
gEEofVIMCHW+zpIG5wEZ2YoIai7X/pAi+WJq2DyIj2Izaim/avnH6XN/U2LsQkOsf9V0Mvc+//2m
utqi8W00aXFDa0HEYrysCxKl0o5BaDrKIXDU4lgQ5SRa4jkh2uDzUolsN83ehbyTAan0gL9qZXNM
gFy4ZuFMXo+j4TaDZk2eQkKc+HhvxlF4qpw8vm5MOBQcyOGaJoPrFAm1m3qWG40RqOsEdMayJ7qC
xnrcXJuoGh+6IcLjk8Yk+TbBYzCi+qcgFW1ghWkbIMjGg9EPt1Z6VWHpPmL+azxfX6LDtLccDsFt
P6rJ18hw7nKNvxE9zoMZ2LgJSzTm1XibJ+03xLmHtrg1GsfAgNted01tb6ZsfiEMJSIiyhy2xuId
tANRnQqBkyaeR5Tw2IxgI5X3w1zU5Hfn+q4YauSAw0zcRJN4hJwdDWdqtk5JiEEY9PvRxDndTZNn
BeWPkJjvDbyL76pfHHqzGg6WyH5RWomJZCu/z6EBSWEWlBpCgoeD4VHhY8wpLB8zvTbMHH4qrHvD
qr9juGhgOM8ceDOHMKlMv00FWKckUsJrJ/mWhinAzrzZoQYgU1EXqRvrG6UkIWwEO7zNlXiGapI/
GYBq3Yggg40yV1dGQhqsln5T8/kogwIiv+EpUwoZY2pe4e4QKhGa05ZAq1OiG/GuNJf4Mswou9E+
9JnTeCOYqx2rxda3y2dZjMTYCuzzMgNKDqYUVbFRP6pg9BFmc05vfQp5XfnV7kjEnSOyDhob616m
SAd/gY3xGlFg1zyaSxwLOihA1x3qT/I8OwePK1ml9dhvp3nb2tL/SqL4nxqxZCmtX2Fd3aYNLHh1
3Nov1YJFQPz0HXgsOXQy62+AFexg4SqbEZcv4QTkGPkqe1rgZ/2QQ+XCeqxrCdECeDl4WhunweCV
DVyeTmKrNqFwU57sXCgqnrSiF/Z2E7Gcw/e6S6x9MbWvcUEgaBA6v3gmPC9mhm2jgtw3angohkT/
MvyxMVq4uFaKfRZrJCqgZBdO9ED8NAAdo8OGUD7IWkFiP86/rLjIPaEN+hY1+aEGttNeYS4ArVn0
B6HmkmxmYTC2SHlBIn7tMwiWNQ9eyXVVDD8zplk9067H2XzuFyJPk4Tb5jnjHoPen323jPCVBeFW
2oEXKIRqljoZY7iunY1dNVs1dTpCUaIfVZC+xGL4WZUqvN3yC9mMmRvMXk6AhaO1JzW/7mvY57Cy
JOgyvyCnFptLPph3RAWSWmvKxjNqflDXZdepA0Wmq4Yv12qkGvel/zJEYfpUaeI2KonbY+eqeWqr
/eBS4MXINGUje4uk7spn1PXDRpXJdys3nueaM0kZOi8VbwGXjITSnD5FwSBc3VCwQ+bBa2lVezuk
fEIv1JPuTiXnySU/qMe0EpBME+vXqcCfVDYjDmP7ZUxrkGXd6Ba1bxwFYYtKQqQnzl31dTJ+qc0r
MTjmN2HrcGv7BP5Yg1Kk8Mdv+khmQ5gtiYZQ/0X+KAPu8gsHgw22ya2aC3vX2X19NHCGHODIJ5vZ
wPzqwJW4iiD1EfxjmeCN9pEisu9mO99YxNeReC++DWl+a0QDvZXz0o1USAMx+a6kMmjzHmNDsM9F
Z+y42rhVF+B366DkV4egem69Xjd3Ob6KWyRWOa7gCXxMEtu3gQLjHiXIJtV69dhGWfY4x6UPEM4n
5Fdb+DtqeU9wDVelwfA25yYOQS0kV2TJgBX9HwdUwUkG2o57TsyTfXDf5EtWpoicg5ThFak41hX+
Y74Rrp9tIHzDtQpOJWGN1bpJpj8shdEWhr7hxRgK8dPrJK+yRQFH3VzP5NDiKobcDuoJMbaO9TlS
sh38p2BHtEBESBNpZFZWPdjZNLph7iwAv/hPZhxr6SuuqefZSZfZ5MYToUBFpNzocX6wshtfi6tH
NY7VmzSZfxBe8CRH8jCmqb+GlrqBcRbu5wAclWhtUt9OephBNmit54Ap7yhzwuVqaW0aari3gixF
jUAehZyjQfcfQEoTcynBz5EsCLCf4llstXIbGsmBuvXXHM7EHmcF6V64CzcQV1l+CovwwFsnMsyr
DoKjnjgNIR9ZRnaQ+UBR+tHqgwYa1qYu5td8tPATxnHjVbn+WDXYHWAXb9pR+9lK0Fg5MSTbtG+f
VEzcuWiPTknoYFnesWw5e8w2Lte11ikexmOh2UeRijsnGHIXm9lmhNH9AKJrp4EJvlcLeMQaaWHS
L8trSEDDpiG9foP7fJPPRA3rttIjYLfzTUKI+bY2shHy8vgKhevVxH4Ck6+8KhqgP3z1otTdiAgW
xIvErabsCfv52sAiA4aEnHF7fm2sOD7k7BihnszbwMBzj9vNUHqUyRIiVFvZL2XwZybm0zNH50dW
5sz1850/9OZRrRNS4sUOcOLvz7dL+vo+lu0SOqLFa4P2zWJGW+33yqpKR6crSLpg5iPimnCHisTO
KBY7UnO0B7OFk9baFqFPWrJpDfkq1RBqjK/d2pZ2R1xsRvpXH950MdT7muSqIWSmzLI8uTUrCY1I
kFoLCqQy7Cefnq75OccTOTWAm5yTPYH1MLSA1Rbj4CbQg+pgC6PalDoEmkLpdz7cgtAO8+0MgQZh
UuAVE7VRC6+0ORAI4dtP+RQAup5OgsGEEBHgtT0cdB3AAz7tF7g+SB+66pddvPrxhMWlAhQz6yoA
RKu/ngBvX9nc9e+GSvkSUHuWVUruJ1t8JNPhi9EuAU7Rzwmj8CZoiVVhurrXc/GUBSTYW6aXxdyd
qvJ32pgdGRdgnvray7SUpPau8fQ+u+0yoNMDgTdafueMfX+EJ/tDaulNMmfGdRUbbAFDH/kYa5jR
DPcYwQvDv3K6hMCayiD8IIgTvM/yrUqI8IR0j1yIAI6gvmmXlTgqorswmw85uJVDB7l+o6jjcdmH
mQMCqiDfdwo63mkkU0dKhYTCIgTJF20VY/HlZ8Yfa6gfQ+kQfSumE9GEBJOjUgrUpjywX70vYpV4
nYpc9HS8CVI2ZJ2GAU4SNO1n1Q6gK2APgguHCqocwheSIGMUavZB+t+UrP++NJOUxqk35w3AtYNl
s8vOyCyRxC/rzhvLBYIUM/7eVMn3oSWrpOW4mN1lHdzUjABN+OdsmwRP4PbxyeyCV39Ucd1Ft1UZ
vOrYv/qGhCOyidFIhFe5mfyaiXMNte5Kinav1NZLHlW3DXE+myocGy/o7QdCpQ6Nlj2HcBoa/14z
53pD7oexqQ3zobX7vTN1mVdn089hYnNIEjjEhoE4uYoXoC+q+CxnNsR6/R2HLsyXlNgl+az6zU/b
KeOdyNWfGoDyIGBE4EsmWyvMDlXcKntTkeBQfQykVX9HfmDJUaAgBh5qxxunJvtohYR7s/791Lv4
V0BKBVEVFl/bTzbZDCU+h7UmkN+2Zh5vAMj8jk0CLqqQVcScOhzt/eAa4i3h4wVCwNMqcOAstIf/
Td6ZbMuJZdn2i4hxqKFrgNVmty47DOnqirqGc4Cvz2mKaIT7y5cxsp0dDXeXXNcKOOy99tprClmN
IAL8g9Osj/XagMdySeYgUAZzOwDJxBQB0eoP0DgBH6lZ7gjJPYguL1+05I0CwGCh/UyfuB+aSkXY
FZPAyW3YjinhHYlhwwTP7ilNHb5lXqhK8msyOMRIELBILgi7eUP82iiQD6bvXGKfRLaBd5W1CdQ8
238nCexxTSvyTFIrDQt+qwcHwXU7PJXe8EjlPp3hbNFKuOrkLTZAv1b7LMVCRJfxDRv6tznU2CgS
bqaWfNliug5gxbgjiQoprP4gRKtf3PHSOCrF9yrcTbKw2zpXhNcT/PYTipG+YSP7vkZDsXyCPWhL
Zuk8r3VOtryg+auBs/q4khuWxGPZ0szUR81q6RvGx9YijULMY0zyXfE1uGpnd74d/Tm4/1fq3f/F
tHgLqeX/r+0FP6qfza/sx7+re7f/41/qnnD/wawBjRWdysLyiY71L3VPGP9gdoSZ/eYZ/meO/L/U
PXQ/xyOI9rbTdrN8OGhB/1L3dPEPZD+kL9vWCavFXfe/Uff+yDj/Jip5bI9Y7L34yC+uMP+fiQGK
Xb7msxz3bGJCLyjizVB1zzNsuPPUW81hUi4nYCxF6KXlcEimkYyvlqgzCdGv72xvr+kxD0RPVdGU
NSgUQ5Js27m6Z/eFDnokgAK1hr9oHTqcJKXcZXRcRNms781cjC+3reMT4mfEwox/UoTURfUNB97U
+AoI1OiCnABo022znaVzdFGNlTsL7GwEx+Zt6lkzjO3/ZOj+MyL928fC+IS4fs8g5Zwowb8KUpP0
pyrDLrkfhX3tLafbZ/DsQ2GJFNWF8CeizAjWsqw+7BSslT+fVSMW+6TrMtsVWfcuFyLiRHvHU17b
wJwvycBo3jIlN8NAHMIt1SpC2g3mRehXUrxHNql8bmySkaK50B/SMa4ueLmYPlQDSwFdZ7DdTzIp
5ExyINsUG2ejWDOWy8+l9+ZtojTQ6FpJoqE8z7Z2Uz8PicVClm/MxXZMvle2kvNibQ6Vmb447lqc
x9n95xnxT137v9Fl/4xG/v7R2Qbypi+Ibzf+PnzlGyFiK3H7Pasj9skgyzMSHdXaSOXJ1xiYicXO
lAcReqkXuSWCIGxLgMya8cMsM9bCaonnYSSPOpHkq6vkitZEnTaQMEQUqePwnmtaCqAt1HT84kXa
DXTELpQejnNT/gdx8qbh/vX92NiuzNs2CII7toW/XgqlmIhPSPVhz/OAlKY523dOr4XCaJiDVvpr
RUCMBtJvX/VS/0/DxL/pityeNinNZOTwWdmMu/4mMI/GNI2u1o77QZF2LebKOFZj+Vzfvvg/F86y
vpOJxJpDSnNiECd4n4ygJtHHur2qaQn5Ag6FMW81TZOXuiNbqEYh2//bgffffOl/N7b/eZ1s3TJ3
RArzWMP964cEP5R6b+V18kGR+KhI904n9os7hxpqjU/p6HlkhRLjABxx2OpV9bRYNKv/88sw9T8O
+r9+W7f9dWoVA0+USeTVX1+I05ZWTQa92s9JeRT1FYbGvNF66rqJMUXEVXgfO0ZHKM58dHSLNOa1
/+6lTVOr21fNHp+SYiFWA7GXdT7d2ReSOHcDDKmT9++1e8itcksU/mfaEH2jd627Ub3aVq440De8
s5N3NxbOWd5omRChKFndoCIE/lguKWj53krPc/0i1tg+kd8nD0PrbIn8B39XmlCdZt09pP7w5kjS
G7M1ScM0yV+6zO+3JKIr/ECFIvuYf2prYB6L1w0R9X9XRS34osilSKfuL8IhGYNBkPzWtZ0Kc8Z/
B9NrutCsCvPNsJdtk0iKcdW6OyABZdStGmDcW6fQQLzbZMlQAAYkkFjZQt5YZgwDb8VfNZxc388f
/EUlrw1yHtkk7nbxHaKSJu8i1/E3Gv+T5aT3K+f8oRDWw+Ik9+a0VpExkV0FjOij6p0qJJDtvRSJ
vbV/qrQvwsVnamKyGb5puFaDytOWzaozxM4bzSBOyyait9CzfZqz3B0DuKS0h+dElG9gkMI0z2Aq
q8G8eGkLGYyI7ryY5MZoNTjEA8JknpKDYw2oPIntPVW98du6Ud8bP3nox/GTBxsIPJeEtgzLo0U0
7Abrx88cXkQ1d5FURhAvRDJDw3zIeHc0lkvsP2i+8eSaJAaVomGNUJoGHFqOcqtYLiM/XyuJASO6
ySG+JYKONW78eHhbchjGueq/RTf9uFmTQllOpONyUBpta98UHREQF4fcqSeET5M92jnWW4YJ3Fj8
a5605LD43S2HtL+CDG+jsdKeLODNSPYUlgTKwod5MXSQpS2wOAhz8fgzNuwfxEqUwaS3aZikxgm8
0bX3D32V3oFTQFF36JTGFTTKNDjRqiw66RIwKBzAfK5/wBJwd7FwPjVydeHChUTGn/XVvNen5ZJq
/cfq+7C/NEC5KMAvdqtg5SXEaaVnhO4yyP3SPZTD50RSW4J+xFPMpy0orEc07DxQyEGR065YlDs3
hdpCBpZc4wu/NCeXEHCo359CtUnAxH7k+hzSe5mn1o7YEMYCZtminvb6EQfmp5JDc5enPKQdhpOT
U4t9kunkDA/LJ0g0udUSxBgrBZZr5PZ9Ny0nkAiS5+hGVFgbQHtfVKp02COoC0YHAn7SwTkWlt7v
i5KuwTJZCIHwdZf0qkTQdEOw5t7OS8GIOuV4FmNP8yqmzcqKzkYayytxZCMYtobcF16XXxHVYqC9
bFpkGEsCqeDouYXnwDrgJdXKkVen8k9iLpNLR/hgKt27ONHMYPJ7CLcTelM9/tR81W2HnMHcktCH
poeFQHgEvMBOGsZEWUyi6rzRZ/uVcJZsa8n2K0+bb3Cc85POUVVCd970Yn235+bNInEKxmKhcOTZ
8lM7kDu1J3pzOtRLZ4dG0hOxbOkfs060tpnkrwSp/Wa2sATSYsw1ecPeWVb9qBp74kXRiXlw4+I4
7t8K0b+T2m6Es0GnUlXOzmvkRfOgQJKHEmWergUjVLSrv64fM+Mhw1jVr7FLy03ViAenZi6RS6JR
Cmt6ky1gAG0tksAbjEu8VmDG7WLv5v2577luxveSkViYjTC/4oz9Yc5zg29QglDTEhGY8hZ03xSf
OWUseQrpg1Fe/UWXJ5i+EflrhN0+CNGXUdXFXbAYsiIQi6lSX6TzdtVhgpCuBxuxALQ8yF9NLG4a
A1Pvxv2cqwPc73dCi6ASMg8MbRsVH0V4T8JUZtaPbqO9uHp2HbLvBHw3UZn9TmamHSXEkxkSQpsh
+odlQeUjiXy9J6K34r/1ZBmRhN5svYrRxXNTSjcy1nSEPkC4bGmzi199UXoy6SFh1Bkh/01jXwdK
exhh4hBP440IGfq+14oumJPR48noXsoFKkLcsI5sL+2BZyVkQpGfhsJfQ5Ar3KX+RGJuk0R6jiMc
8Ak3ssLJSNyRA/esLmwrRJx+m334nlnSvSeRkP18ZNLpMpchqkywYpTui7UvjnGpgpExlSGSlxyh
155KYmndJ7eNnyo//tH1REGrnGhm57Nw/QNBr+U9z4aI9FuYUonbhWNf2YELICG9y/qSG7Ndfnkt
OablWH2USwbFa46DRRJRShIZQMzUm5BF/G+Rg2qARb8BQ8ByOc36QW9hyplMkmev299X3WQ++B4X
mzzaSueBRyYqaPNXspKyvZ+Ud6br10HXslFAtOWz7YyXNEYlEyp+71yAeLV5mdn/PxE2RVRS1JW1
vSs5AbZabRz0zn7GHmaFZUI6gKvqAzlgTxbYGEYIzX2xfI2t5r6vNhq7bmt7IyM/OAUgAwPvl5kz
vXWNtQ0JzLow6euJR0ofkYf7q+GFNkFsW3uo+5CoYoS6PJ22NncYie/LEDk2UzygPmvrf6Y2ke5W
LYgocTwSFVV/7Ld+Q/B1Anxvhs7zIkkl9xmlu+3KM9N2elTtpLo0/swcmOou5AIYDw3oDmbsFXbA
xjjlnd8FVcJ+Ye/tlDRgBuaQWKU+XeY1T85KonTbk8NXayFgGBVx3VKt1nla6s+Mrd1z6sj4zF7V
ri0UPAeCh8jHNoqwmghP7/UvP7U/J5B9u0pwxdaJ55x8EgMCNbdfpWtE7OsRHlQcG0P/raWrB4WA
7NLecg+AAJpL700vnpJW4LldGdlrXG90kw0cMRETScr+HpmT63GFgk1MssuI8Hc+84ArHOcTNMxh
MrI0iDMF3awahghsx4Nbes2lrfFNrSUdcqt+Lx357sZthIpY07uf+gypiEA7diCXHaHS+aYAa8MQ
PNmVemEfazTpV+hMn0PKvNtKtHOWa+t940mC1xVlxWxtmzZ/cvzihw8ZmINs9jemk770hgS46Ytf
LXePso0pWlsSgBexWdr6k5FQ5FfwuQip37fzyS3FI1wktbfjOSUQLPnwZ/PoQwzCcvFcsQcFCHcK
+55b0nfNIkBkdAJXB7WRZIc1hUJZu80ts9p4BbrpBZ6ePjCe5lZa3nMKlWXky2h/e9J86x1yDdTk
nkW/9oFr6pvK0e870d2lnvGZK/+j85rnJvtV+NO3bsUfo28qHlkmRBiRAZduxa91begeTPpG8pbr
oba2c/8eQ+cIyN31ApLnBQFc8W+t6r/ENH4QH0bKxu0ZsaTjkZRQRcjuEpW2jaXUQaWfWJ6zZnXV
MF1FqmPS3HsUq11651fpd7zeabq6q+rpZ6V1hM5PACx0BOiNPTMLZVRN3086eljnr51/SmX9MuZD
MFi1BTu9/KLnXzzk23LVaDRgjBdk+XXOLX8UeYdazT81PanHmjjcwjPcwka8hxCjQZ052BKOCyju
4QQ4+E50JcE0TY9dm53gtn8cdSKR7WJ66jKYdqA/VwA8zI6OvjO9iCV+n1fwrXQUzNR1EhGGGeI9
JcZGer62KxLcJN66FS16dmURLj9p+mlqLM5Nb7hmiX+v+1De7aopN1lp36fxepKze8bX9DMWhMjM
4qm01E+Make5qoz5xHwkdJFmw7GPOi3wplkKc1OmiL/ZUlLizCZgISHIbST1CUrGx1jN22nyz+wo
X/TcvHf8mOMBfNWee+A3NSmQtolQTMe6x1M1wgtlAloX58mH3VqX6i7RdM4Bz/2wF9qenL3iyMhu
cFUIbdtbSD/2M36UNF4mC3jAIHxMG1hxKcblU7s6pCTNpIY6FsUlofTPZIQ20Uqz+jhZ6gLDVcfF
MHQBWFDaCdKMu9FgTW0wUxJai73DNokqSeciFI93C6qnGq2QXOCMiSK71YNeQ1n2v8pEmfv61xJn
YCmkvwH4890WgjZJObuKe2djeTcCmdRgh6bewWbW35XDDFO5ZMw0E1fvEB3MY2/IR5KGF50haGKc
GgOf2yK848jvbfPFrQLZSrwca3Sb6aUtYbeJ50W3xPatBeco6Ikvnbju264atpXl/iYO8MRKs8dN
UOahUWuYSNp139MemMn0tCTdW9Gm15zzdYPb8G5063djebZgcmxJnToaksJINPkvaKyFk/8ifdfe
9HZKmHWbGQG53zvMtN0tYvHi6+Vw9G1r18SyPJdkEk8AFwnGyY8E8R79xMiDprwmvsGKyVrolHQk
JDXr+rPhB+jCIBRVPCUTs71VVyeORiKKV/5usnwDxx3GqLa9y1TrbaCwKo0Z9HVy45lYeTYpqkwO
FqWWLVC3e29e3wBeeZuShMlQyUdRtOt9dXRQwXzArkHiJu2xLnAHLtjGoKQ0nckQl5DWjTfalMvS
C1uOr9WATd6M8Kmm+apBJDwSSZNtCONmyUEHqALrTmFEYbrdVb/yeLG2fIUHx0x2SaHOmt292Iy0
C//JZJIbJPmF5eIBVBFjjgydoEgRT2V9Eb1wj/rAUWuqe1rtx9gltTqz7ag0bP3J1FqGXkYyhfKm
PWTMwx9rUhgfLTavGsmIUZJl7AMdgHxrDwe/8ZD+yrmI3CYH5sa50osepknltCcdsBMNcD+QTqmR
q1kO7f3cMHrokxgORXYaTCjjrdIirPROmHkCI4id3hNjgKiwMnMn4jX0VpZL+6U1ojrHoOcyEtRS
90eiRLPNZ/qsjSzmXe/EeWCuE9LlbZQzWTzfJpNRDF4WboiZkd9kfvUl52ahj+3Wg1pfiXHYp1N1
UXFV7RjxSsKGi8eKLPltD5GER3Fi9uvRRVig8zWMu1bI57J5b/w0fiC5s95MpJce12p+svr4inAr
oPwuSVighCqCg0PLkO4jOTpn4d1UtrHcZYt9YWo9B1OWJAGBxftJ0fxzovgBTBmUml6yXccGz6Qo
hdtFf3Nmzr+ZB9CENEiqN1O9GI179PUdWjmJ/9AmKjATWsVXZmdGwtcfRypGTMZLQLxs/6tmYTWs
xn7bm9q50rvdMs9fbu0QgH1LvPRyL3x2FgEyo3RhkPTNtPUMjF79+hts2rnPMBtIs+LT5ZECEAli
gtX2UUK4wKastU9DdA8o0mTrtz3PgQEoM7HhNUFcybOR7FXDaLxMU5TZ9ciQk0msbjwZlYwho1eH
GwgDtdlEZe3aF5B89a7vQOnEbfXkarnBUyb+7BHDFSkHRyNzg27IPrgjiYwmwDQ0lVGjkfUZTg0J
S81+6SulwlXIhDp6eWbUf6KT4TQdUcoGCu8uxhMxtII4c1frIwd3xaYq+Yg57CljEYo3c2dtcciM
NHOFGWk0uL4kZSz1NWdD8njD+J1xRqqpp5VUrsouLpns0JQk5RXtGo8T81CSH34EXd5shLle9LZA
7CtdK7BUd1fXWiS927PXG8Quxu4Dor28Fv13RfYhQ2bBZJWXsOiI9dl9PqDeJMp1iaZtf5hfluDq
KHN1WP36OGfLwNs1OX61bqKKAB6d9s5Haq79UU+KT2m0cL2bmcYGbQbvDZ5iCXqChHt2HGboz0Ph
RQYXwzlX+bRPk461y1RGWtsVzA3js+ziajda1J11kx1dIAl81x8dVM+Abeh6A+yzFXFU16gCZRUH
rrj6U8lMBkMsveX6YxpJNOuqkcoXjjdnA2lOlvtckR08JvJHVlaMM002SuiXfG432TCPr3/jGrK5
gc2Hik4oRCyTJAj7XxAb8SWkDsm/nmCO3HrbxXKifH6Uev+eWGIiJ3Z5TVeTQ+KxWhriGjTDDpMu
O1iuaratMF700dKZv1tflTCe6nKwbkaO33ZzauLlPlnmCxFouClxngWdVu0HuZIURpUXeZp/7Zzl
aSzJLdY0+2iKtgbmgRLH81csUxcJkIahSpMjd+81BYl4Hhvx0+sVDUGZgB3i/Tk2TyqfIiNccrMJ
FGPhlEawGz3rWizGwQLzh6a6UKsOCeoE/lulp1FXVV8Y0f2to7HAlNajtfWpJTZrv62rWwlbQkZy
hv3cuRdtHUMQeYx50VfrJubxt8d1QIHd8hipW0RhstRJQ5NtaNjgO2e1W7qHkZhgZAmuwVYznjs7
fjI6645I3m/SxTkKNH5bf4xx4m/0rFvCojcmapgs0if32bIK5GB4DKtKd54x/Bwae+sY/rub2vFe
GNsKvONuzEuEYQU0CRHY3qyOF0IFizfd6r1YrFQGyYzVEyTOdTX5mmtf8+/kkv9ULuLr4OAMNmbs
zK5aPoqZBV1p9chn1UO5lg8zShDgXUbd7RVIjGKyhfPASzU2BPmpNcdvPMG018lPQOfJe+yY6TMh
J9QhS37Ffqrt014XfGIQduA9a545UDwlEzUA35tGp1Rglg780V24T7Ql8EbxwbVjM+aME04YVLm9
Zxblvk3bq1HM+Gz9YmPaJQ/nOk92em2GcDEPgwnWvUt4zOBcpEtCsGsclzLQzTFzuOrS2NZ6XZcJ
M1dHd1mV8K2I5qbQTOpHqbQqcrsl3w5Dgle0NKlPBhmuqvyR4J4J7DE+31LGN6KxHivHfjHo2mAj
LOj65GKbte+GUKG05laPOh5H+gL9xRhcShjBnnN/YwVm8a7VNHRTWrxAMavKbMywHI6Ptb4ECObf
i15cvVmege/uKkmXMmoPgGiKm+/saawTJ5hMk8+7K76W5Kiq7GTvs0mnEMNSM6b51bHHb5QFIiz0
ZaKjHNrHyThhO8jQ4Km6VvZaoskDdD9Q1Pq8pI07jsUZ+aqswrxWzEHKajwWhJdvZ8P65eBcM8eB
n2m7MMOltELbxRmlmy9ukn35rtxWBRZcIAmWh/McwCG6NsqFoMcpmxiuYkw8czwFExUNon757Rgx
wS/Nd0ZltutZpN54Gwf8gje0I1ovHptGzEZoH/18fJBNrwftQFmjO0UoJw9hwKx3bSUaHrot/aF4
aIxFHmagkBvl5WvoydylhmkPA0ajndMLFEn3QY+XR63P0jBWDYiPYpr3HVfkcovYyUY7JHTUCSfM
pgxN9pDrtubknRoAJQlXoOFr4pSvO7ebl8skPL458dLYXROyU9BGJqYQNylQ3Fj8wCH8lFiISlpN
qaJJMH11TiY804uVOWHEWTpvYysa2jxM8D1vjIlLt8jlXjj9g5nR1hhGuxyM+hHZltkCjLNo5mqS
nssx1XPlx37vbNbRlIHMp+e+901sp1iaUNnxGfJ6u7nMtg6Uk2UlLbwvnAc9c7/70bhrvIR6VDkf
eT9H5qjk3jTVEX4Lwn4MYHUBqCUYbemd8xhb2VvsIE7NHvhnvFVzT/hiPk6kYrfG3pu7xzyZViZS
FNeNNlzBPOMK7oaQAMAm9CATRgauwYCafuoH6HeKvo07Y9xqREExH/DZOIDfDHKJxWNXVidSvKmt
hnC2EUVQs5iRzZkfVF33UupT6Oe/7ALPvFRmG5YE2OOeLQVTuwpwqOA9SJVpAWNOpkBLvE3iOj3s
mS98Sj9fnux8dJF/9jKH5du3dRWUvXFyCuqSvl9eTeHfcZFjFeo5mx0cOgEpWQfsRgSMDqCiRm4c
fODAyKVrXHg8OK3r71uQJhuLUzDGHr4pe05/JxaH1XO3UgdaNM0upZXFFVxVXlQbzoF1nnuRet9U
IcBll8IP47FemA0Oeqh5BnynguKXdcCA5T+PR0fGwepJuKeQnhGnnk1amTCjUzCh+UZutc8YaW0L
Je4m/bXuGb1kjMODOtfDNc4nzIIytDoYhDkXguvU7yPoGZ0o0kZL3+pium+n6vc89+INXz9g6Dh5
XZuOFPV6BiJFLmxZ9d2xLPQnw+8f8vo9tubnumr8qByc4+RJcRSo366lNHwjyXODPdieum9KYazN
LmY/q7nPTAZgGkzNG9kIlX9aEDmUeaz4bjCqV07kLpBe1HosYEvshUIJGO0i3yq3G/dixZ1HvX+o
oJNtNIj0gFqKsKd/CcAmvoD+MuNJ4jDF1czKgywal/cMKElXT1gdwtofHgZUywy/GCWejR0BlUBf
mweHhXfXYOaH7xllsrINeLYQC9LiOZ3J/x4ooRfXVttUN1BePS5mXbu3WrriXkgAUleoBMPWw5F5
TiAPbESH/hoTihs3yJ1Vfp/0NBK9vjNZBHlFSzoNvPEgMx0wLta+Eoo5k7YUByM3fgh9uSxN+e6Y
wxvgZapXFySpYzAYuCGLF4q8IC6rhtfP6y5mcs8E1eLbraIzYp54auov8b3d8obSLI1kWb+oAk9n
XT3bRGztuqx7UgkDIuZgoA4cGVWT/1wOYH64QU5rVkfcc9woMOmDenROo8mGhOAJouuQxdU8UYhm
8Wdd1eRtamg2NV7pXi7Nh5Z++GU1bCy/eCdvh/vWTfOgneqL7yf2Lru9jNY2CI8wSoxIWvrutesX
MAz0u4oGzOPQavXXyp9U6GWYoJd3NXnMVFT/S2jJ2agHsV0pQjZNBeesG7UTGFwGP8xAHP+Q3Drr
TFEWG2LesheXbk3NwFjgrU4gkrXcj/FT6+m/ETvbo7/c6Tp6c92CeDBXrO+OudGdBG/kIDfKkuYl
rd4zrTwmC2ttJXszO7miEErzpwHTI87wMzpMe4LWU/us9HtGqIkReLl/4ElthrnhfziD95PwtXAY
xjeyiNnvwGjY2XLX5DH7LPr86i9asLSCzhSL2aagnU+QIJc4ZpDYv1kVp1gpLw2hvpvEGKFrZ6gb
al7lfh6Q3bSJa3ZaDTzQTJl3jqFhuQQYuuixAGwiz4mjmktRF1Tqy10DqzmnvtVcnDB6rSNOjY+d
4R+JDoNhn4KWL+zmETiNs3ebwto6XvGeTSxe9MlY7P3xcQTfimM4g7KYa0+dqwX6Mij2N1rWEBKg
uHPC7VPNdtQtTMMmOd/pZjVGsXj3C8nek1ZIdK2YQITe/CiM3DsAsHeY0w70lzlOiLQNXBcYp9NR
3sHjCGAbH9eBgm4yFsytWp4yfmb6z2oNnD10OxnFuOKVy8neVlnEEgwmJjRmlly90B2GApGWpaFY
H7ZW0VVBAmSFSzM7otmON6ayubPGmV2N1MpQ6MR3imiCiVqNbDMs+Mni7mOOr/2Sf7TKOw1ieHQ9
1GOjw3iigMDA9ggoA8Fp2o4eNKwE2XRf6GVEz5kZ/Ijc519XnTD4efqxCv5gQ+1AZkMe6r4uosSq
AdQ1YJzRR2HqllFqQ2TU5geHZcbj6kim41UGEXs0A9tV7aYrl9Bkl3C3Tt6bx+fPWzaG8iFB6aVl
M8+JHWVW/1AX6ZuTfpUjdnHSBQNTq55zr3lPY7ZUwIskIGqs29FqFD7TPo1HaHZrY1fxUjFYD8bV
U2eRXv25FjsgSlt68eHkezN1XfJDMgHZZNZihK4D0Tc1d3NsP8wZ72KOmIFcLD99zR/l1M6P6fyS
eQNm98VneM3jFzii0YcNN1rg4D3wG1UHuju/jgZDdk9WFAlFvFU5S3ssoDUBud83gLNAr+WCbCAI
rPWvoeSsUCNXfQYeDdtGs6nYExk0/lhWw4LWLD1wK/Pc9fVzV48kgBS8XSjM29EyYgjI6QEM2EeN
8hDNTe7t6CH0vVZhe1KafK3TBte6im3IPN2V0NqV493CqZ/FB6CAeI/Z3BvqwTqAxorsBVKUf3v6
deItmXVEd8ffZnmZR7kBmcuT+Lv1WL/HK/gd5yUDBfbU2BZKt1Lpv8iLYBhSsTYRp1rOBBFh6UaN
q835XvOah2KECNSwRmLTaGyHjMUm4Lw5ML0dCubPwk64U1L3daXkNeU8sRYIRHFuR5ZxS5Nc30z8
bMS006vc2cNXPGKCoqHHoNGKMcetnMPh9efD4KI4uKAZAD6um94Yxt2AI6PJqDiEms5Q/yDnMLMx
ERin8ZeY5jhs59sK52oFy8jojNaRz3Ntz0necAxX9okWpYwa/X5wiFvPPK0JGyGO9h+HU5PqQbV4
eBA8HsN29wls9ujVVEaZPe+nsSENKG/OEH4YGMwItInFhlTN1VQkTE9SHwmwdi6aM8pTUXwuOUdG
P93QxrkrdnQNrJeLB83Kz6WGQGQomYYWxuwDplF6nz6q5+nblC7o5YnVQ5gB28TVJy7HiYlXNtxr
Ftc51cMysdjS1uWlrHsAt1m7nwu1E9CGaQLS4WTiQ5vn/LAU5rj38Q3ybcsn35FsPKhKnJv1arGR
EEyqvncwnEUuFnmfgdJ2MP3frJ9GMtO/uQ036zIz008K7dSCu+HC3cHYHW5WgI/E4xHaVSVLWgko
1HHvpGIJxGrw2dMd2FP+5SWtw0iYJ0rtWpsS9HGguH7BhC08yYqKqW+3UxmEZm/4Krnud9Y64aVy
knS/2k+4FMrQr2vktw7tAlwyTo5Pt8v0HU8knz6rRlFxkk9zbEMeuyZKoIw6j5nzoNsfYgGY6qVg
PqzVhu+8+mAc8X2onh3ouDfJ/eJ1GLP/kjkYmAwrD1tfMn9kuSWGveav3HRcey/+uJAMXXdasMY9
FbLjMtTyad88r6ZmE9WHPqSfoqh+rbEa9kP/4NX1FQblGNSEdgMGNw9d2jz3Fci4EowMnKDKPhSk
KM6zTo7w3SBqB/Mvaqur47KN0wVfcD9aG6VXrN9Kfo5P1T8ULYFtmo/xY2zu0MqGjTv5fuh+aiaD
zsVioUhI9Uz5fmGgYG4+KGIt3Hb6zp9BV2us3i1zFRYd8TwpbY2H4MkF54Bp4+Cts4I+OjFZo4VQ
P2j5XTzVKBV8YMECtZYpKD6oqY/5fKgTV1cC/T6oMnvheb8fB8O8gGfCiMWxwN4nj4J62GsjYQ+z
J49gjMvIHAyYT4P7uah22VR4YoLO+pJ5wRZ3lUKyGw6Mun+ADy2OQCQ//ou989iOHEvS9Kv06fWg
DrRY9MbhAFxQk0FGxAaHoaC1xtPPB1ZPJR30pndVbWdRuajIDPN7cZWZ/UJJq2yr0WGM8mTHW4xq
+Jw/l/jFbsgKnHCCNyzq41eMOg0w0dnPoCVHTbBr2+bDa2tgTkgyRe5HWcrJgHAGzT42Ebvr+prO
KdiWTSMHrztRU79hcohAhBHfUoamnd23HQXh2qVVE2w0Nf5ZRHnrsZq30JwR0absuhmmOXehgQ9Y
jPICsjKLB2VM10EDfselDRQiM7Y0q1q7LpOe4dEBDfP0lVRzr8Whv6vT6Cj0mOtiB+lxd4BuoFtA
tQfOT9Dcj0Mi0okBGaYKXWKLhf9oJZFDp3ve0mANbMBvG3VIH3nJmddW4ihmrLjzJB14vX/z4wL3
Zo07hWOkO5AoBg6QILH/gyN6ZOeieK9blISB6n6j5bk1sKR4VKBZikn9EC1+1oVRvTSznjpU9PZq
XXL39w5tUMzR+0h94pm7BYDiSbgMgxXGRR3r6OvcHBSX+bmWAoHi0fKoUU0Iib7VDpvQrJEtqLLf
UT+9Wlaxpw0ANNuo/liFv5mL0IsawWA6RB8WffLV8AWgC2Dm6Xpxnv+m1PpYD/4rmJBrNAEaDyQ0
uLxpfo5Gf/JKKfoWitJBzzJwThloNkOQndDQcAf0SVUiNfxilNXrqGBzBk/px1BEz6IapR5+czCP
MfSYZa/C7k/W56NaZi+4PV6NY0E1IKRQo2i/6BuCVy+92pDo5opkm6kekvk3XLSoLT2bu6bpVPZF
fYMBNK2X7DmdpMAtSERZVtJBkmVpQ+fCrZO29YyMkmLBUaBmEUzURtqZ4NO2Y9R6wwSmp9C0n5Ma
XFHCHHdZvngSalHnqNy5zeT/qKDPehitfC1zDR69laXPfr73mzGGOSQbWLDHL1bPY4BEr3dS37QH
6tzYuFs0TGMgfQJ/1imvVhMBLCuq71L0Y1Q5b8OEKhwyBUqa4fwe8h/2kbGZrVG40WMqTX3zBRV7
TKuLDL9ZTE9gbbBXTcjBmWx+aQOD9ZrMDyqtO85SGh6w7OtGesZ4UskbL8NBdzPKpLV6DQldzp0O
xYcEhoPLNo515KAQxOSIIA3KZd+O4XgEJZ2PSCMDVYY4cyp8BmE7uV3VFbtQbj0d0mVXybVd+egu
JBLaYLFx7KTQ1cpE3muvMmRKUEmcpcMYvU4GJd1KGOmsIlbWzsBqfI00soRLh+d57iT9ApgOPcpq
GoQXLML5P4EPIVpVg/wYI2rzQnzolfIWd8RH0wrDq0xEOyQNo2Ms1abtC+luoEVWYntsFxmqMmXp
/47mRX8a9CcM9didS6q9Ii7rOKdSVu7RFuBommTb8tPbueTS1y1adkFBJmL0diyLvEwbndZWDhYh
DwEjCdcUUfqjlGKC6pt03SN6o8C6Zu4nnn1AjClu5Ac5SH/KENo3cTMvNTB/7+dU4IxZfB2z0NZ7
uMxBEHwTlRZfO34tghFRsEu1kRxjnkiBRYtXD4kGFrkaVq1KThUbfTHX8CkGqlX0UItIevJiAEsr
0E3q9NdJ6Z7B9R2V4Ump5fjK1AawkSpgd1y74cS4Zo6/SZ6iIgtc9IBMCLqHXZxxVFBuKtRwQWxk
LyJo+i2tvmwz+MqBMxr8lSLUV3xNRlmnuQOmCpgYhUEfl1anENTEBXjJ4aQGj0VEOdrnkovS3rqt
K5DKlVi6atrwBhuo0oDx8o80y//M6MW8EUesarwdoRDdpmrZ2gKwM4d2/bANfUzi86KNjzWsXjn0
BFGT79vrIOukGyP6gxllcTMY7Vbr5SehULRjPHbLEdgBCIjkCDDhHuUEbdOmcnZdK+VTFS3U8QEf
8DYoSK6TVnvqatmxkgOf+UWbuZgCiKqtrNQ0Pkg/uxAv9+XfffulPg3NI2bE2CFg4BhG7AwAS5ug
S4o9XRFUG7gDMD/vbakbwVKEIAba4VpuQIRX4zjseyt4CFl7V+bYeVljCLjCzrQC4SipY0fZvZvE
oxUe0rxrH8SelbzQsbASLexqDuNDGcCjbsNmX0vTL8ik1kEYyJxUI3fwARU3Qq5iWLLwteCIAjaT
gxd9qX1H3ag6VkexJ0uoaoFJ5lE+Gc1VFqBmVvGA5yYGeJ5fF8ET/5XqhQAeeePE82Od5ddYuE7i
TR/GOV2QFAvLNooXSBjDDii3jmgzzG18L6bRQ4a7pUetk0YltUegezxlmsxXr8C2YVVGi6CYRnNb
APnc4hrPIyns7qRW+mLp6hcjzlIPJXVlHJFB9cPSGYe4dhqpnm0ZN0eUsLNqS/9etsv+q8TGQY+h
1txmiH+iR3DVIar/iN7Bd4H86wgzYi9m8WNSwOzIkF+4jzI0Pao2vSvrNvJK/JkPiZ8BJIjEG0Oj
MlKopeoFYrC3lCbdV7lv0fxU91pVqjdY3dqd0GHvAbhUICdxchHOxBvvLVdBaPCvX+epubXaBsfU
eg6+iqCLJCXexphS35SydFXkDFuvtXyfmYOLWlbm5p2EPbtqxZ4MuO6YyyLo3MLycrHcZBIgDayb
idvP4IdywQ2xNgbKPmzRe8g9Js+CUFu/jhT+B4uiXy3yPXjwtGoz7+tZY6c27Zb7SLmR2nanRZiQ
C1q04BXT1hVH6umSZfAASkVufm2EtLuc/YofuwJEfkDElINJKAMYzaR8Rav8nqseh+l8KPbawvmb
NFpqLTba1dgBRhEU3ZmssfxWa+B4o5QeZ8Xx2fRdAWAdEDDbl9RPczCizhw8VGUbnRyYZ1qpuHnU
f3/jdKEZU+yFODg0MzdMrPrBQ1cnHhC7aF8pMTQHuJlbo+rKfSzecV4CitE4fQsJarYqaT/f/uKx
pnhS6MXoFRLqjy0Uto2fW5MX5VyS7ZD+THSeklPMFZkhqsZLZUDuBd9pHjB+tlWUcZdCvNwgklTQ
UkWfhXy8E2b9qogw9oroPkpUjfYgLo1Nqfejo5XSodCK+Fpd6JGojYCRmxKOEi0z98HoO9Q6HvqY
dzMO21AXkwdNLrYCFvBe4Lep01T1eJejc8NVDuZXrR+sgm7/G4XRp7VMITLY1TXnsdlm7rjsdb9p
Wd+3BSV9ZxqLCkWRuNgJFT723MO2plT9MbPUiiKcBbsw0HYS+OQ4o18mdDH/dzROV74+uLMe0cFM
kwddUDNbC0dxAQtNSOD00o1KfbQI5O5G72jfR4l6Q6nXkVLduGcdH4Klijf1QKzGWOM3VfGvOTGk
bbasLuyN8M7tfX0rlFm3N1LrtU2HuwxtlJtACiiSpUDCS1Vx3xZjNaoAo/HH/CWw6I5dV3hTgb86
ehgPGtKrqDk8F7HOAhHCcCMUFXds2t0ZjSZfqXVLrxhojDAAQRyCQTukQ3WMYtqPgNIaW7VYIZi0
D7s6DkXSovE2UkBZtGamumY1PSlT86NIcjJA/1tCV/rvhLj/T9h+msrf//WfP4sub+vp4XcQFfkJ
/RqS9f9M2H6so/+4es2TU8Y2/8lvmAH/9Z+m9DfTQNVXQ8wNXUbFQJ3k74xtw/rbIgdqUqoiD0Dh
FZrjfzO2rb+ZimZCacXWTZcXNvc/GNva31DPpW0kUo6Hwbn8ff9PJ/K/qZV/V8gMfhfnqJb8rnd8
VN2SYVcqCrRkxFNknAFW1ORhHoCyjOBNVc/4WrrjDtcBN7kLbHAL20tS0iulFqJpOAsaEgKAsFCR
VVgROyMta4PMUGsHChxGSSaC4dGu8dQ76X62Z6e/4T12gXArfRjhacy1OwDAskKOqak4xi2K3Ysr
8JZql72MEHT15t2n/1/N5yraSugQQFHQQiipMaoxvWQX4BTWABHA5n7L1XGBobpM11/01LfpxBAH
n7BlqUgG5P3/eC/Qa0a8+htjqjBDC3bJIfEGV3Xl3UXJ6IXmuoqDo5AoI0kIKIY1dxono3seKk1T
vfkQzNtmQ8dEsH9222kLsWhX/XP837dxncRbeMzvxGRrwMzFGKkF8WjCPPPg9FBj2dJX8JpLsZa/
67OxrZZkDntDpO1ROCjOpD3gyk2+TV3Bzo+xi8IT6uoAeUFAe9UT0BjvwnJZZu6T6IvQw/uR+hOu
H1rJSKFSsSGQYHIyjz4M/kZLaPoa99HtsLskw71IvX4ad7VMlTDPFlhLiWa/6Ulb2LtgI0reBRuw
N2gSS1+C68UVhAbPIey20DWu4ut/ZbOYeAOZy/rFpFNdCTdNWQhcMGf0PRYMskNy8wII/2p2Mrd5
ubSqUDg/M2jkF+Cqqrqkc8KeTnbJ81qOpLhwYqovtOkiMThkWVJ4gSCX+24sUWDLdSO8r+oMQtdI
tUS10uGQmmKyAG2pMJS+8COIs+QZNqq2j2KIyPZQz+293FuTggp9E+2nUdGeMsr2X3Wzq+DKQuMC
b0kXX7YoScC5Er9PtSrbINbI/MzW4Oqnsp1pwRxsa71fGkmtoF0lchtGu6TMqh8GIDvV6UJp8GED
5y1CSyVEIIhGdU1vTozATRnRzOeTpORlYkCOb2qAE2V50u9Nc4ZAJWet2R2pM9V0g6IkK23Vn837
KNXF1p67Or3W2okCzgBi4oc+89BqImW6G+qiRT2KfjOk6OK+yCTlVRHDMth3psKTWs3NzolIFClI
U1Or4UIBldjwjy7ZJpMPRzPMsez5EmScYp5oNP1w1CaxphSoWRNEcfpoMaSYyd/R306NTVMoATxD
SF9emDQ5FUPFuKWzoOMrGTUwGXp4bfcA26LXWZYB2YsDIPRNX4zDtd5HY0PRiLLrJooM+RnFN7W/
U60+/BYVXQD2akIYbGP4Cg1tyYLjY0OAj74OsdpdUbAbvytqlLuIIhcPfpcqT502pLexpNeU0udO
vdOldr6NIYs+DZ2c7vpMDbysoCZfTVVKPZ4FHaLlkaMU1KvDBvHJ9gAhI7HnoiwOdYtYYKJTyC4T
CWN61iMo1NKk6l9FV2oJiF9FLxxhAz+yO7Wr3Qkcvb1M4LZN6voJwyn9vrXq8jaOOv0q7gTlARBM
5cgSah5lN0o3vtbMT/4UjF5VcRNRu0yg4oqluekmn+eqIveUNjEFMcR9DQAl36GCkl1VJthVIORC
OrhSk8Fv8ItBQ0EjyaRfpo7CyVZKsi7Z+IpYaY6hdILxByWNNuELN2PQPef8GuO5q6oIMpyml+Em
sMJpgvsmZlDDxpQuSSyo8Eu7AYUyG/Dy7ARDannAt0hwGstIoEcvJ78WC+19yuL9nk8lGNg2HLYV
AtWuPI1RxIvbNH9YaQsUPjRT8s26aQDshLHhoqoJUXDwA/mZJ7sWwqjT5mnL7qbYN9LTm5QABDsc
gFsTXYtNoFMd0rIgOiqTX22rUgudQTAHu2nngra4WHpiVTTY/ahxpwDyrEvTg0gYqFszhV2POINB
iz9WHwMlXqhHAviGFszntZrA1vcnaXam3pK3s06DBYGyStgmZLfADv2K+oxR1zz3QYX5k5tJSW2P
otA9N0FV2bT8hy3ppIQUYFR+jRSqEZtex420tiTD6cHUAlX082Pa/QmFOzCysyhfW51hogpc1bto
6HrpMdRDHSi1rkGfy3sLDQqBzkYlBnDoRbGZQOqjxWFn6NFdVaIagiSK5eGbL+nIRYWgIkDbNRb9
IfFKmEsqCMoQZLXdg5Ed7ZB9j5ayaMxPbWHiVe+nuqMBlTgAUYGYK3C+ARsI8isKmQvFuR1/IK4p
QeRCvkOvlDEDlsvD3GFf1kc/tkxhy5PGT7Z6hZ48mBF1iHZzNAJbrMtCvaO2Vj/kBRXerlUgzeU1
kyBDN7Q2gABaastVXha3WaXUEmx6oanIYNGgz1Mrq5ymTn1Wdw0DSkGl8m7sIatsefkIfDkNQRwW
IdUvW5HL2HQA5eZPkTFNgPOsAeXkaBjsUPdbqCrl4Exoz7mWBYdeA04wtTNYNnmuPSUMqaSyG76R
hI7XAlrEG3HpZlryzD6Dd44cIIitIhef8LDJvtPMCrZV0wwH2iTXSmtSpx9AuGG6mWxLY4qvG3bG
JkyXenEeTZsapLI3WintSrRE5Uwy93GpS8fRKp+aKTDtppPvotLUt6VkHqAefSsVGiSTQo7tJyoo
v1DNsPWO0Tq2loKOJGbmQdQRm2hjVC19tTA7qjVa/rOHxngXgnE9xLFF51gtqIj1Pc9NyxDvcktD
S9SvZqfxaeyppfh1BMLKmd3wzh6oD6t5gSWqnwqPfaf6f6i3dti5WH9mCVh6hOCmV41C9thlfWD3
Prh1OwoNdJo6XziQLtEUoszsjL5kPhYVmK569B8oZj2HYBM2XVg9yu0k7UdWxCYE/mdramAepBER
U81EiMQZShBPkozEoKox8Tqg4m99NFMnFcq8q/kwMfVzMMrGb38qSs6Iqn7ox3jYmVmXI+IqRDt5
Fmj90OsJfo1q6x8B9wk/fKOxxrsZGqlyrwZZMl+lUZ8BtZ8BUdfDeKfGKC/ZfZMycZscfCLYcZWe
TyHr5TZBiMcZDHx3+579T2lHx6R5lN1pBqlRBGP+haOV8nrMDRU100JVhWtrJUPjjqk/uJHZ3+oo
PG464DM61RMQ0lV0qKnr2rI5iF4noYWICBRexaGa/InYR5QsqEbQs5g4TDVJ+dEFU3If1Yr/bMRz
/pLAqN41kPzsvpdbjngInkq1IGIVOh+B0EMaaZXyrihKXMHkOr6ZR3M+pujeIk+VQ7K+KsLJT+4l
q836wyDEFE7TsXxp+xw2INJ6zwU6duZm1qy0vq46yqBTrQdwGyzkeAeQ0uK2ramaqH4dTjuQHMm0
y2MV3r/f0p4pyupAZSr9USMHixdfpUrjFay95go9Gq4hzY+uAXuZbhT0IF0NVJVDCdEeGg5ldDOV
Y3lBoEo6lxuREckyCRjkW3OVG7Vp2vApeVQOdnRj/FxesYKtosLBKxp54stGUGcDEkfXjUVuTVz+
/F1yBBoErE/VV+TQi/cUPBQb9YnERhRyr6JZcdHET/qYpGgiT2ZSdp5Yqvr25+8iCohuFTKFOWoE
LRvtWnupfvvf1G2PNUuyTb+AlkwVt7sTvl1K3uVTW5ElEyQ0pRMLPTTN0uRVnkLZAuJKGXEP33bP
PVlu+DV10a/wpJvOG3c/gXBfLfnK+AVkBHqcW/nFuLOiSzWEj3N++jOWdOrdDOBLlZdjSHGQ9vgs
bxcnTHMLymvcytByt/KGO+tCzI/JisaDDWgt9s6yBWL3NKQxKGOZAD52xKRFkgbRBT++h+DwPBjd
z8+z0CXvOU1CCWWKYP6QPGNKV0s4MUYTWOPCEUFedqKSSgtty+n2+HmYMyOylnqWjgihrCISeDoi
dD0oDmc+gLsUE5qo3sJrBmbplbTTPo90ZkCWaSgWygGsWMx9TiPh167EilRNTqv9zLKjgdSFMHmf
xzizMhepYRXZYVGxjHXuOs5Rim/1ODlzJ/F6+5M1FwK8feHVZzmJsMznu0U3NGNSdyDrOVmCh3px
RLsGNwI5NtwYOzpjNnj/FH0uFxdkO3K7Y+Vc8tc7t/VPfsNqaRQQLoQ55TeoHpUR7tQJk0Qkrr5V
tkCFonekCrj/xvod/SuFO+0k9qoKpM9RAdKI2BhKABWicmfZite+ItjEfrtYEllKLafTbYgSGiWG
gUojjoKrQhCXk9IVI7T07pC9qn+CY/FsdJt+yxNmsWyqdygqmywnl8cJaKfNZd/pj+U8foEuydR0
dbw91+csDIs8KGOuLPEQ7JQd+GXKeenhkvPlmYroaZzVxALPG3QrJE6619z+MXSXy0M5QDF3otuL
BbaPpabTaKt59RFK19WAaIM9buerZS7HTXo0PCAS3y8u2I8nNcKjEocYM6ir2rokapEhTTBmcxas
741XiROg0rcpHWCJnngMbsPrz4+Bc5OpSFh242WE+jwmN6e7VB3avO902thkgltSJ5BLG3+rbvzb
7m7aZS+fh/t4soH5/yuasqoXRklct8XSNC+MYya/YCkWJP/miN5EEd+dO6FIpRcE4zKiwQmOjdfv
aPtjbSlj43nJc/bjMXo6oNXNGoYx3joCweL5T5LpX4DH//58yqTlplxt7JM5W907HYLSvR+Z1JEO
pme547FxwwcYkv+LQ2Tlhbq8V06Hswz33dx142zoXUosbSPaVPjs0bpXJ09DA8ahgPO8+CuiXdGX
rlS6kexcLChfms/V1ceNQc5V8QPQ6LQ28S9kIoFVuYYtuqq5o45tRxefKpf2gLK6qeDDyoKwrJjF
p3gZdfcb9TUaSaYbf790fJ3bAnTNaCEpmiFyUJ9OMfQvnEdLUFZj09tm9qBHD8NwyVD+3DS+D7L6
jmUmB8guLVAu/8uY3KfTtwuL8sxto7wPsPpOYzTrfioSYHlTg1O0EXe8Dnfi7pJ9+cf+hnESaPVt
OCHVkPoiqz9/1AfMiMhwS8kepjtTI1+XsgvPlrPb7f3IVk+GJuwCVeoY2WDPLvAjOzpoN4YnHBYP
xwuzeG5rv4+1usm6GQQ9VJcchNDG97r78NGyk30c2Qg3ONWFs/dM99JQMURi2fFOXp6XpysPecQW
gzqLdoViQ+cXn7VjdMhfrGu8Iu6q2/h1dgBr7i+M8cx6P4m6WopZXGnZOJjFm+k4jy8nVnaasqfs
bdiGh761N/bk7J4v7z6PvHLmfDvMyC/BmlqyYSIevbrasnhUmnkiMsCinZ/8CsVnUOTg9u71g2o3
9+FtYofPEc1iyIbg89ovff2KjNmlGfj4glAXUfF/9G1WS3imKpO3yVs7cHCQFtvCue03KvmufpyO
yt3nw/64YU6jrdavmvpFLlUSlODuAaYJcuWvQuvvZPWnVd3l8JA+D3duv7yf5fWV3k6x2gjg5t8O
T6Z1M74YjuiiQXL3r7yOTmKtkspQaAI5nFjBHY3VxUUak7jbxMO2bNPcJbeX4i0fZnXzqqoiY8wi
qrJF5eB0wyQw/MexAwtHxdHapN2XoH1KcniXPRJKn0/jx1AmxsmUrMiVJRFxhdNQUQ84STKV0sH9
xI3pMJiRI0YpFKHC/jzSmdvuJNTbtnl3x2eFUeDUqJVOiaIciph7KduJWzqZbunDpTVukR0Pu6PQ
/jT6C1vh47V0Gno1oaWIZkDlM0q0xgxKpHStfWW4MMALU/nWO343PhqLeKaEjE8so606VcgeBfoL
371CVCu+8N0+nm6nI1qdqZYvBnAkCYYIIcR1Wo6O0l0w97w0a6sTVEojGhods9ZIIDIoj8botn2+
KM4Uqk7HsbrPQxI3fLUZxwR7pdhYP7N5k7skx/vF1Dg6CDZKcF/DHdQUB10k9G32kiN9ya/lf/5O
PP0lq9MSZU2lnC1+SbyPdsU99iO25ulucXsZz3Pp462OynQeZ6030JCYqt/piDd19ovK+IUD8tJy
XN3xVS1IjVIuax7idiK6E94H/Vu5+evn3/DSMlkdIWEO0E4GRutMurWTy/YpjaanfyvE+qzXIFNr
5rJ/81B61sXqGu294z8dwqBSSuHQlCSDOtvpQZgkfVLWUt44UYuvD91dFGQ19/MYZ4re1J9lNHzI
d1Bi0Vfn0NSHOmoRqMU3jnlvHnpzQ3HGoRj71PxKttGtcMlB++OlfBpwlSYWhZ/5CKc3DkKWB99r
n8ieHECOVNrZSF54AwB2G36nqfrP12FPI68OKMUXujSKiGxYX9REQIQSSS7cRMfh2+eT+laVPL0t
TSpPmmhoFLuXy+z0ywG28E2YKw0PgcEho4Hm+JjUG90Lv81XxteQojP2nEhg27OxvUpvJGdw21fh
cLlCtOzbz37J6gix6MLmpqryS2LrLkM5dKOPGlo7xouojnCB/Pmf3xcUuWVzKaaKy+o9HbqJ6bAS
1gZFbutGDeClNK+fT+7b/b8eEt7OOm8RC7/TdUm4zykRtHgJOqKnpbbxU3H7p8yJ3eBaekCcasM7
Fomhg+IUt/l10l645c6GX6pROMCoKqjO1UkJTUeKgypp3x7xxu3kVAcRH/ZD6NL/Lh1Mu5QDquiA
g7YEvwz4OrdjzaVWDf6SJz3p8+kMS7TPkYwo26WQ66KoN+7kb71teQXK/RsJYI19qaC6/I3rGX8X
cY27zHAm9JWUiENtbFID9Ex7n2jPMv0b/WaEjQbF6vOPLC/L5LOQq2MpN6Qyl9FKQMwkeMkD6VET
k1+Rrm5zLTqUoX6kzX6j51/8GClFrCk2efCT5qtjqUfySC+R9BsmcNpFfeIhC6Fs/k8+Cg3eSYxi
ppUZZPvJupgAnDnb+DRgnziwSS/X7ZdY0/K00iu8QF2o/0inAMLBYMK17NGGxvR92AZ2jCCPq+EK
fLHufe45a2oAO8GPsjasdcW09zV/okPaOm01vjah/IiGiudbzU2h5L/CAJh6IFQ3GXQxO/bRup8T
2H3FhUv+3GKBpbLcW/wP2c/T5SkEcjv7woTqVHFLuzhhGoriVc45Cqk+1ki9gGn4fLWcebww7r9C
rg65EnNVrJ5nvmxNeRg1z9FGBuDzGP/D5P4VZLXvQ1QlVbkVW0f2ilfDnXcoUG6Q0WHvgwe+tAEu
hlu9lYilFGhZt05qbcr9cr7lP5B+9ZSD5OC54nw+unPXxPsZXJ0pgTIkHbkCH02avvZlcDOb5gvi
LEgbuOmFr3WmskpzncYMO0Vdgi57/11WMgqwpcKkaxyQqE/Jg0wfKrlPfivTdn7IrgDKUtoEg1Bu
IS2F3ucDPXuwvA++PB3fBcdNCiBCQPDlarZCp2y2gUlbqLjPt/U+tOFlcjPryErA4LTRr0OSAnkY
WPPupQrvmZ1CJYTmkGmqwPXXTy+4mqIFwrThII920g5qiLOUDS8NeRnR6ig9CbN6cA2IwEDVIgwe
RoOC2HkuXdjyZ971y2GHMAyANdlYP3esMkzEeZiJgB6aiiytFNzWIojV4MImPHO+ngRabXQTnZbM
qERecGgCGMZens1j29SPZogbtItcx+eL5ezMvRvXastbYctbZmJcQ6b9KvJsFzbqhRLVmaPL4mpV
JWijPGnWR/ZkTrGRIKkK5Up+ssLBC8vJber5QipxPoxqqvg5iKq2PpT10iz1EqVIpxL1BwUxBRIk
tJW+/QvzZfwVZfV5BtXyEZxlpVkS1DA0DDahiKPnvxdk9VFE6H4InkuNk3GJmsaXqNt/HuDc+cQ3
+WsYq6MXPAIKvHD4QPJDI5iek+O88fc/ubK9+fB3ukm3h+XtXUpQzhQQaYa8i7w6hg1pmCZDIvLf
uy/odh581+BlN+30Cye+dHbT/hXrzenw3UGoF3EEJ+ktlvI1QeYFHDpnn3wHFiF+yCtbd6twM7zI
N/nPzyf47C6mNc8D2qCY+PbAfRc5zDHcGlMN11vMyOY8u4kkJLSG6SkRMAopQP/Czrz4bj+7BfB+
w4VONQHJrF6UTaPOWTWTNqA1sCk2C21Jc7tr/S7jHp8pJG0uk0LOHiAL3AlcifYRBiD1iSwjY944
nRTsRRlUeJNd2HNv+caH4/1djNVqLWIlCoqZE0T26n17Rd96Uz76e4PuCZbhNhoEHvz9i/Sos9Np
oT6g886jZb78+buPGFhiw8ViNci+gRDHbriQ8AYZmn9lt78LszpSCiNFKQNulCPMLyLIyQDBlM9X
o3T2I2E6oMuKqqgQ/E5Houpi32CrthQkcmTxN6VbePmxP8D1PJi70gu22r90wrwLufyk95MXxlEF
f6Vx4ivrsccgwZOd4CDeLbSvGHj6oaOvLTmxI2wvcWfOf7e/Rrv6bmHRFwomdqg+zTe5/LNUvhXa
l89n9OzJ8m50q28WNNUgSAYhOpRRW177tfSaIB2aav7h80hnv50msj74eLwp17WAuEZbp2g5SlRP
HL6Yh+SwsK2S1IWojlz2JtuC0P9xIeiZx7IFzG6Bo/FPSHSnX0+GgGElpMFO62LUYmHngqrJBgEA
D9HQxc/Ek5z04NuCi27UpTvi3GpFDMyimQfNVF37WLZyDj0D026n0ZuD0KANLhvlhQP63Bp5H2O1
POGvKBViouT73VUDzR7BGUAXF/bd+YFgzWrwYlyakqezWEu9ROUxbR3B2i2a16N/IcC5Qgkn018R
5NMIYh2m2lSgBNnDvNkkR4xScxfrKJsbBhZEsc29WLgU9NzieB90tThMYapFC1NbR0UxoS2nR7/G
gy7t7zF62gr4x6mIYaotoqJac+sbyrOVjjsrQ9M0yfPrMFduxry5b9PpwlY5/03/mozVNzUmIYYF
w++S05diuC8Xlanu+fOdcT4GdQdAoRyna1NavS4BrOAw6ozq72Iq7pQ29Mb4UpXlQhRpBZwSgyYW
9IIoSDhuEqvZWpK6XaRi/q3BvL3V3p3RRYfbRDsJjTPG9ZewUB0sjOCf9Kjffh7o/Ir5x6y9VQLe
B1IEaQ58AinZvO91XENMFXBAGv4IwvwYoZB1IeDHCbQMaOegI/HqMKX1+VUHWiWg6zg5qOnYvuHN
JSpI6svnozobhIRGlIBhKvgAnG6+Vod4WYrioqDXuDpiXDXY8lG70CL7OHcMRQfnDLJag9W8OkQq
uJrRgJOKk6KiEE7V1hgSXBWn7YTwqJ/ffz6m5fl9+tQ6jSafjgmGb1HFAtHksbPj/LVGb08YTcRk
VFg3uPeRKZR/Po/58ZgkpiGLKAtY+L2v91RTBcCwzXnCIEN1wrLddBdRdR/v65MQ6w0Vj4bkW5GE
K6PqKqaHAmNtN7Oj27FbH2vHbw9wJxVbfAovo5KXKVtNKY9xdCdNHXCBtPaHRjUoC+bBXJDR7dao
t6ozHw2n/YPlUUPJ5RKM4UxuZ6Fuqy0dtbdUeJVhBVHf9WXYTE6UbsTv2i15qru0dNtDA92i3SBP
bGMF9CPl2Xzp6XUmvSO4qujGAk3meFwFR0EN89lxmBy+s52MrTeq/ZOvWPvREOGS3YRD/HtKw33X
Cy9A4x4+X0lnVq/FbagZy3Pa0NftxNlHbJDtMjtqMNgaLLVAeVKrzhnQk5amaDOUsguN8sJhcwZq
RYXvr7DrPLMrFL9qrXB25MmWIOb/au7xGP2RH7V+iwzR1yDGT2uTegjbfD5e+cO61oGPaEhTgMC2
ROrhp9vV5PbHShOqB/wED7eL69Yt2KyvyQ5tMRK/CVXPo4qqPR2bwAZ8D2NedHUX0ij2fhcKPR/n
YfVrVnla0oDBiAeVfOyncWt8bW4yPBM242ZGZ+9eR4bOniG00i3wPp+GDwfIKu5q0dVSHeu5yQ4T
BKSjsOzKEIb+d0JQYTqdaKjYQhZTykKOe0bC5hG50Qvf8uNb7mQUUHhOQ8AoH1ojs2AjHiRXdcad
EmxwPLj/O2yu/SZeuv4/1keWiMvNZWHmI34oamIuBLc7QB0ZD5pn8trGrn5npBcJvZzRacqN/1J7
l/Pq8+vkXdxlVb97DmiWUKYUTmALHaKdASv2e+SUPwZEOB1g/QfeOmQV049LecX5GX4Xd7VbBFU3
4NnoE7vl/5L2ZdttI8m2v9Kr3tEHSMx3neoHEARFSqA12JbLL1jylIkZiRn4+ruh6i6TKZDZ5fNm
WzKDOUVGRuzYWwPRMwgslsaUNPayjyCt2qg3qqzG8cYhCTMsnAitp3PTdRhpsm/3CzYdegc3eSBD
Gb/1+YId4QS0APsjD7ncMQfjAKDcQbvjO8fvNyAoMI94vAEQD33sB1QxaxkCSzJG8W6FzgGYvDvY
VvVxU0Axusz2uWnubCtIuyCGbpkuAyS/ibzOhysGrgz9xKYyYForOwuyFsRvyPsiEedfP/RvE0+C
HXK+UQtmQQMeEqpb5/OMaxtU8rUPhvdb/QZlz3i7gEgiFxILQPAqvowv53XizgIHwbrwzhqiEeSP
BNaTfXksgv6mC4oj8WJf5j/f5hgES8LLCULsSQLe5MURqJvsmxYsJwMin4fBt4IaWGjpUVz8pTg2
PIuBFUb/kINarjCzaIsHChIx35h9UCvi96a7m2ycf9BwsPZzBc2JGlrlhOkSR762dU4NC0uaZSDG
rMAEuU1xPTuHrHsZZVGIzISwblHXgMh34XNzo37fkiT/ZEJ/tE6Gb9e355skM1btdCjCqhHwHAwW
RVDbNw+zA0An2GAWFatAn55IlUIAo/vjusVVD3pqUnjyaCOPFS3HllSrDdQ8A+el2Sk4BfZ8A3Qp
Goilh2CZrGsbRbgrGHMcsA5hoyz9PfodoLgsAOclyIbcj1CulPYsLZP21h6qAgDn6sghChszA9qi
LO0RmJcy31o5CfrGkYQr6/vjpwlhC9Iq18GBBxMRQB1lC2756tbQ311fKtk4hE1o9Sxi2TKOiH9t
svsIjMzXDchGIew+NF3BBQ9YmAjVQ8tOtoaB5NP86boV2TCEDddzJ2lra8ByDP0t6HF7D+Q5lWQo
azcYxOv/WnNhjymG2/F0eWLzRXq6e1ShmUDGD1b2qM53NWSf9VQWKq8F7qcmhVDEpKOlgTQZTb9+
+aKWu+Yz+sQ3HAIfuYoWWY/cyAEXMptCMDKWFhRtCri+egRbVsmeqdrHd2hoiwPQvUuScbKFEyKS
rmcUYGwMEErREK/4Y6HtuL41VsPXkzm0hZi8gghMr5dYNpBUQ73jU3wzfQABfxpOOiJJTrzhrgwW
zmR5FXN1Kh1iG+Cze03MnF9fEXIWHbexLVGjPSr5BhzG+iMYMvzpruuBp0BifgNnLO9eW53WE8PL
FzsJnYuS9JgSjHkwM1+bBih0DBL3tBr16C66mUH0aJlgbji3AaFFPbdinGwV2q2eiULiixloN+nm
a/bi7hikMF/xQDJXv3oKT8wK2xO9O5C3nrFjEDIfenTm8BEycuxdr0MMD2rMUO7NPk79+OP6Nlqd
0ROzwkZNZ4SsxO4R47F900LaAyxG/ycL4j5NcgZQ7ozNUqUoFA3ZZqw+XLcgWzJbuLWmLJ/MejEB
TckSOr+fLNDjeN3D/FzfxndJE/A9OlmAZ4RbkSUhVoMCMHsgAwK0Jv4g+Ohq4g4vLczggjeKMkgp
eMvzFXKRhybf2C+/GBWcmhSOQZ8a4KuusUUXFOL4vhy2y6s13+tb8qxBtUjaNfoWVIVgy1BBfIqO
HYO8ITJJorRsoj8dNmQVHhfcAsiJd+T7+AXMbJ9BJl813tKvCoVHUBT7gH157h+z5N5YTficfo1l
N5+c/6GH+t6w5GdRld7qPt0q5cE2D4uulbHrPfeDpaHSH3kl5Ng91zeR0HR9aL3tzCdQb8fHNpak
p1ffDshq2shN20iFi/AeNU7MJEXzAeqTZbGNrSC+zVCC6j3uR0+Qq4d2mBx18Np7IIZpLpTXsSLo
xnrDAtK1alylUDneZnfDwxggoXsDQdn0pjzm2wYPlmiTeqByW1BvqZeHQNB+XbqZIT7px9MTpDJ8
ZHolT4u3yU/sEddVkQAFTAwkkcIpzMHRFakmTiFBm6x5C8UG4C7AY7dPDrIn21r0dWpKiCEVkAOB
/gFnDqTL+4jiWarmD6mty9rr15zyqR0hjIQG2JSULQ4adlfvJftqPzp7t0PXdBbEu+pH8VLea9pO
+wEdjJ08ZFn1Laf2hf3u1qh+FcOrb5kD0Ff+mbLp/BlE9d7C+iu7hd6iUi205DnoSDFdC2yfbzLY
c1zxrAKId+kjZeZmyaM0iMsYTvWDnBV35fpZiJGRQEbCHgaFPeOqlTU0JgaoWlDOye3Pqg6l+uvX
w8pm0TTNASoObDYLsP/caZCqZGmrwoZmob2efxlVsBmn/OG6ldWZOzUjXOBQJJkohKuRhoWGzwHI
ox2krB4tD9rx0EWXBmFvu9iwUqf2hJvbAnsoshaLLwTlF5q33UB5N/rDjnzM/P5ZAy8taCyP7J27
7Xwwmz24pp9+lecyVmLB06/hCGFomTqlWUDyDTDm1ONQky6bYgeCL59M2c31KV4fsgGeIBAKEBTL
hCFXOaBz80JPQkwPZ3Kr3SxgEB6yDSiVtyww/CHI9xEogKH4C47q0kcCd18+X/8aq/vJBA/uAupE
YUu48O2i4bPmLk4BvPaQPoGKJHRVXEjsOH8X1Lks8Ykl4Z4fa4hnUoonC1TQALl8SbtsS2RP5TUn
g1oZ4Gto/cURFKsofV8MqB+Yy2NMC+Y9btDbNKxvsYJBGVBIH8si7NUJPDEonBSQZTkNWwxCb/Wm
f9Jv6QNAG3cOqkXKLn+XgOFfnv1ergThyjwbpbB3OBgu9dSF0WGD+sImPywvzvawoESGL9K7cCVv
c2INdYZzn5NDziFrlyEuRDoL04wNqQRkikAZCPE4r9E2MpOLF3szPhT9TJssDYUi1YZipu1AwKW7
1cr3Jj1OULsbDcdr2dPQffuFA3BiSriVTIUqNXVhio+zh5jRYyWKiy2TBBRrdwOUo/8akXDOLC1x
stJGgg/Y+ne2yp/z0pIElOtO+8SGcMKmotZSUulIxAYUFSBgzgO+c7cAg9D3SxvGJGueWXWXJwaF
y8gyUwWc1Ji7Plc3mvl57j9P7MWUQdiWI3RtNwhHLM+hEZSrMFMqzj2SvrFXEVywBQRcgUHprOEm
H2XuefVYA8PgQp0AMjaqEJTl1ghFowk2G7fZKIDrgB/U0xxNcp2v+6sTO0JQpucQQR1KrFn0wdQ3
Bho6WLpRPvZb+1A/WrdxIKPFkg1M3O+OTU0rgUGeWB7ElbYZRNnnQdaXvrIZiQVpQkJ017LxnhAG
VlvtVKeFufT9DR9zvCG/LoVIXGPBf1GFfHu6YGyJ2E0E7Dbc/rmHUntnVHuChiDzXbQrAvDElWiL
WfgZl8dBDHKEDZVcnOsD/GlTrJUpIEkdi1wDsEtDY7B5k4fQqYZGkI2uuf+mx+rtwhFMJCq7Cxsm
eCaECY2GkWmQ5R620LYByTk4lmJgb4f9dXe4NpOnVoTtkcbWkGcqHuHQQfRU5Z0ef7xuYFmK88MM
qjsMALWiNRYli6UMvKxaj/vSOvxZCSOBIZeOeHuFnNsRBhKVCV53/NXO6Bf9xtgWeGIDHYrM3hBA
PwIyHMjZy2PZlVc0sYkOwkkME83wluDqjZE54B7Hxmjsjh6Aw7M31LFjD3Is0aZgyrC1Wg7TXQ0O
JDDFD7s6UegTaJfToGgq/sFVs/nGKfX+b99B4EJBq6UNGkwYe/VFJwkHgyuo1BfquB11iEDWUK7d
Fo0eSdqQ1g7Gcm3rSzO59RaK0EK3DqpI1gJkTd6T7XxD0SbvoPOw/m/eeCvrDCkHA9gHNHMhxync
QYVrozrCazjMdlPtdZ9zT/2DI+n/TX0yvBFhs7IfE3TNe0xOebGymR0TbgeNgdjRb4iZFq0sfZph
3PSiB0CCIDy/bR4JR95so3l0a2+Tl/oj/cZmUFiiECBz5m9vRnJmX9jkOkuj2gQn79aMHtKMAfcM
xn6af6Ip2RAdlNRs+vsX1mLS0IGD08HIKyZG3M6AzFfV9vDrgClDzm+HyBNFPB3je33Fy8Q6Vvwe
gnnQtsIt2WBxFXw7anto4E8TMH5a2LQFlKioxqAiWsuApm+jGYzspyExt9tXKUTgi6xHmgsysAU/
1K7z3q7K2QONvMQLSgYlJnlBNJ3MA0/7rWK9uAN01ajjqbKqyurROBmQEMNUpZ7W0wwjmgvh6/I9
wHxg9X6yi+co53/ft5xNnnA7KXqe2q27rNIwegQyniSRVEHXpswBn5OromYCtlLhoNdRr3ODQT3T
SJ+IfW8orV8UhX/9dlqbslMjQqjJCqVyjA5GsvohAsBybEExnY7g4sKf8ffr1lbQUwROEmTLyLca
0IURZs1mnNrQCezR5UUfoeLiMd8BhSf4rYNFuEkeKa1P4k+DgsOIoMUHxQsYTOoH131gs+JN3Y/r
o1o7R6eDWr7DyTXDHbsyHAU2Sr3yYzV7UHnqJ3nxWZ1mSZ5q+bpCMLF0IyN+xvRZb6AnUOCuOwKi
lC03m4ei1tEpUXb/RxvCKerVXEcqmOGCMSEjQdrNpFDJrltz4w5kiCBE5CJ5IfLd1ZZb4AmKYZSR
vokg7THY/Z2avRjtMwBn75JeDa4v0VqMgsjkL4siH5CTMA61TVgsSq/LQGGo40UfBVxBz/7ks9t6
06nSZqAVaBu2+4lVIUFKLa1XIfPSAbSXEP9V8QrizzsOSsN9Hi4Z9nljbiAEgGgh0CSR7crRBpYa
cTPQxOgDFPNtVuTaAyuacZvlALmMYNNhBf8GmaV8M5Yllhd6UBKnuLKuLsJAlNIWCPMb6oAE0k3M
1SKov7mFuR+1jG2LlNXHYtaK/ayaid+XlN4okSnrn1l5V+JWVNE8Csk7/EHMg4Hsrq6g0TmCtaC9
U7eQY0/8hQICCggvPUTUpMn2lVAIU2vCNYNHx3qD/NeImWtM4TBIo0PLodIRQcnViuIDpD++zrUW
+ax3v1UzVM2ub+YVnwZ2G90A9AztbW8ChIUbc9abdIQak+W3dbUDL+cxiqSp9xWQwsLaAcIUtG6A
5lkEurkNNAshnbNgTo1Du7c2HHrInnO/0GGWPioY76JnIPokm2ilFHVuVnBAzpDNCl/MLkTP/R4S
bTt7u1hkB1k8uYJTPLclXEiDORK0ONRIR3SVA037dDfbENyow0r5lI35ppvpRzNSngqi3FxfxRVX
fja5ws2kxSnNtAyWbf7Jjojf6rJcy8q9tOhI4LKFE4DegBBA2LNpTZZToaSnAAdJWvXQufrDOBX5
7dyg4vsL47EW4iUUVFFmFm5BPRlqJyZYtWqEqI7aPzfElvUMviVKtXSgvqHkuQBXoKgpGMn1YShZ
nCwlPQc8Q9v5DuIUkV/lQOqXB/49DunO8F7TwnEAAJS8mL6yY5avAIrURWkUxTZhx6Abh0AWRAHo
WjO5N2SWeZyh63mTkYbeNcOohTzS8EwoW23XkTmCvvg4/u37E98BPTKIQJe8gvhEIJmdFi7JcTDN
rt/oBtIJQxwYQPhCosabU0hPjRmXGF1xsWdWxfdC2atNguZk1O69brvwDWuqt3Tn27tpX4c0MCUG
3+7fc3vC7anVdgTJcNjjk+HnaCzcNJAUAqjHJl7mAKt0fQO/davn5gS303TWRM0+Re+RY7+vKOTP
1ZxttdaWdRRemEhUwcDGAgpBUQBhMJSqco0CsJ3Q/qTfgVVhY0EqlX5bWMP/C+Kp9ZH9ZU/UvqRD
UtqQXPzToWoNkgYLPRKksZ0NB73dQnrl3svc+LpRiJ0gN4Lns9hhOHZlynKK6ZwLHeXL+Q46J57L
yu31VVuBDy3L9tPOsotOou9mqAyFjLDTbBeeXSA2zB2BOvnG8hYoifYR98ZWHzz1sRh+acf8NC04
2L7qFagrLabpJxug5UVNTG8MiZWVa/h8hMIbbeYuuEAIzCz3YQxCJjXdLgXTJQsBKbvqNQ9RbHJH
EjSvn7+fwxMSES24TsyxgbPNyLGMbkr6HDPVq3QJCkeyUcS8MvT9mEs5jjkodw+U2LfjbPlUponz
NjQ9m8TXoONkm8yJCnVQG4PJoTWIpGO1mSceRF20U0r1S2ayftNbMvaP5Q4/f66dGxVcCuS9FDoU
WLkxjZ8VvXT8TDWkGarVdUIdYCndIC8nVh60OtPruccEQr5lZ3HPRqb5D1AdbqqjniM5X2/cPdkB
hMhlZ/zVc4gDxHMevRDLmxTisueHL4/AjBy1uAw1J0nvWNTRDaspZNxabYo2ahJByqbuPzhLWgGa
b2HB+nSjF+X3klYP0HubUGKCAmkeAenEyrF8QBAK4VANXACzoT1ZXK19Rak1z82cwStyO4M8WQ0Z
zYwv+m0K3XDLeK+OcNRGlkZAlU75M8sXIfi5HZ9ARTx7k2Z2X0cVVU7DKfie2oPhQfCH7apYUX6Y
leVKAti3Dy9kbSAYBoQt4nPE6OeToma0daaRYkOnX3kUQRt02pRO7WUxOghbRNASD7i2y0Ca44DM
75X9W7A3YOJmM+1GlFo5OJFo7R5rMtPtWCvDU0SH0TeJ3h8yalhBU0zM48sEte7k3DdOAw3kYpje
VW5FZeHa2snG42EhAwXFDioE5xMBzHodD+MMbbyq8ooq2tPC9UpzlkzA6vhPzAinzLGsFMppSPPr
Y8yh1dQ6gQK9XQmcbM2BnA5GiPs6s680k2ooJmTKlgAGwKsXE1zulrXtwCY5fLy+qmuHGq2aum0s
AJ03ka7S2VXeqWTcEoKNClrGDBn2MdnwtpeEWWurhJy+5RCsEWJa4QyXiDN5rE7jlmoPaqZ73M28
2pl+4VCYBlBiaHBGoUTkd0rjCUy3aPvfFvUc2JA6raZQMZCYmJ5pLo2w1rbEqTVhS8y140KLDNYW
l4ieC8huI6mJVyQFtNP4pG0ArlDGg6w1bHUqTwYp7BG705zRKGGW6QhRRzTNO47HC8lOXH2CmBYB
v41loHVazOxwKMcP/E/Yao8H0CJfNdzlgZx2/C2bLt5bJ5ZEallSV2R249d5HH0Qret+9QRaj4Xq
vAGJgweUhe/u+x3Us7Y0UN5fPwOrq/hznK7gP/KoKBNFZdOWgh0Zr8uj0lvfr5tYjcWx5wFjBOuA
CZqKcx/Fhi6C0CNusGWnQDQ5qIZvSM7tl6C4iYPW8BNDcuBWjzYIFWw4bBu0jIJJxeiUYdTxekuA
FlD6ecdr+4mYEXgMowfJ8JYpEi9oayFUU6FlBU434XDHDWdxyzG8AoHcIY7iekfIVH9sS5sHU56V
vjFb6Q+zZdo+dlv3UcEBvmuUtvgm+SZrtyKQ1ngy23j0EPHdrMaGG+emg1sK2NQpdF7M50DZ9hQN
zOhELT3nFlvJJxApLiSuZ20bAcik4kaGbAWgBOdLjEGmJeVwpY49xR84Tek7t7McyaouMynMNLC3
SAaCcA3p1jfZlhrJQM0iABIMWnSvTbz5Ms20+cGgg5yARgCkFq0WM7BvgsDJ9EdT4YFkihevJn4F
eD0EHrgxAEMRFjufs6agAORuIcMVZBMor1VnS/PoSMDyU0ypP0LLAgLKQTNWu9i0H6Gzvbv+HVZW
WUOqGa4JWdGlwel8rnlb2FYWL1nREdL0cTeBkbqsjpNNb+O0vkVPuazRecXnnllcVv8ksG9njVq9
USMbqjxDjNdrkseKyggOZMMSjuxIsjKJKgwrTuDm8vybEY/US8iHzgFBRl1IDa74CBRGkFXGAwIQ
GLFCMugMZKpmAej2FI/bqnP7O50T5cECuntTxVymrrs2i4BIAMCwJHvfQLmLgiRGvcSQxaS8A3jv
Y+3gKNYJZNuvb5BVQ6hh2+CgByucuEcZhmL2HQwRpc8e0eXJb6dIKUvPMOZKciBWDj5SZMuBcNDZ
A2d7vjX0BPkqiLFDB1WNGq+rAIwoYOl1QP/zdfx/9Ht5/+f5av71v/j717Ka6piyVvjrv8L4aw3i
yx/t/y7/7a9fO/9P/3pXfS+e2vr79zZ8qcTfPPuP+Px/2/df2pezv2yLFrxWD933enr83nRZ+2oE
33T5zf/2h//4/vop76fq+++/fS0h+r58Go3L4rd//2j/7fffFhra/zn9+H//7PiS479tWFy8iL/+
/aVpf/9N041/LsgFtNWgFQGNyHBEw/flJ7b+TxPJYReEUxAIQA0DSwZp8Zb9/puJH0EXd+mMQiCK
8slv/0DtcvmJ5vxTQ51wYZKyzd/+84XOVubnSv2j6PL7Mi7a5vffzg+VsiCBQGkNfp/zfZCkFoSN
eTXecTcPkNPwrUTZgR9zkzFLsuXOXwk/TSzb/sQL6ZVJEq7XStjaCMdULaB9/blIwFwBbVWvnuoG
dMs55vOvCf/3+E7Hc8mY4PLStCCFZYxKmGUgv44r4iVa81QbUDhwFH5XTe67rpM9E84P08+RCR59
LgazSbkBY6b1RB1Mvssfr4/j0ros99nJpDl151qEWkqoUOdT3rDKG63ynnXKx6JyHq7buDRXwuXv
NANX7CxSwsko+G5Mm9gvdJMHiAnzRxvKfH6Mh4k3zwaTeLpLFgX0uD1Hk1Lh6j+aHQi7wLuzsZi2
0QkzPPDLfucJWCllreYXZlD0ptWY5W0Wa+zY5unsN21rb6wON1OsUL6JUnOQ9DRcsrOM9WSl9Ahu
lEE46jhDBGvIwBodZ+ZuAMgMweyn6yt1yYbgrSE5NtgotcVHJ+6CsQI7bqL/UWB3WJG2+zUTi+mT
YVDbsVva2lGY0upeKSAdZsZbw8IV3kMk5LqN83jwr/MiRvfMVtOxngolpHrTBU1ECq/nxNxmcFlb
3h6cBsnoMY8gXaZ1f0+P+6dRwSMkNdfUpE9gNI1NH+bvq7Sa/G5SJUf1ghewBC8AVsysAspJCcF7
Ej+DnjD3HWLJCGPPw6yfX19wBGweGXUZU8JOS59Hyu6cobqBFuHWaJ1HpaolD+jzGOSnGcEX5LHT
DylU+UJ1NgMdMBevSljj9znAqdcX/9IeFs4+6bQpiTLihsyCbjUZuD9Ru/cIUx0fVI+SLXZhukwh
zl9ezEiwKE5oJOiFIanltQYSvBN0wSJ2b41ZLRnOJUPisdcA2e3s3gkjwizL79V2uOsc1v7RZoUe
cKOsgjrKZAnNC8sjhmttoTAltxI3tIZUq70kA8phw10GOHvX68a360t0aUyCD0hn3Uo5q9nRZPWh
1kEInJa73FCeRlf72JExuG7mghswhYCgBJl5rmow44xTYKfmTdlkj3qqABlifRq4+5E1xa015ZJi
yqVRCQ5g7GZijX3JjopFbio9ezaa6ZYW+egVLGp85shg7ZcWSXAEVkGzgSoGPQJ+65X9Y2V0GwMd
Ktdn7cL5MQVHMFnQsZwaC9pBGcTOirbz2UhCLSlvoSboX7dxaQSCF6Clm3Mjy5SwiYpkZ0CF8dZF
CeoOnE58f92EADv7y9OYgh/oBsD+DaejR+rWYC0c6qMW80CZ0oDb/W6KCHpz1cxP9b71wVixhWAU
9ZxJnfDkYgd1ksFvL7htsT6TplZGSVfQI1Ey6JxVDTgGW7Q8Xh/mhUjHENxD2Y+MVKqjhH0+/ygU
MAon2rfMNIN8Ht4xrX7QZxkfxYVFM5Z9f3Jz221s8GrqlJCArt9J7efIyYJE/ZsqmX8tmCF4BeSI
XDgdgvh9oejpUxpUU3k7svHj9akSIIE/DQj+wKFt6qiZC+lp1vnZuAcX1S1ttFtmz/e6moP6ormf
OKgDwX5nzfs8jp+KrjlEPdwr+A99t6ihpjYjb1NYkj66C4dteYudzmmqQ0qznFWE3/X4aaQRPyQ5
Wm0UK6v8FlUySex4aekEj2HWnR6Z2CpHHcpaOUcrfuP072c+bCVTuziHn+mvn1MrOA0j5zrtycCO
eE6+y/PyE23NAFSynyOq73p0kG/aDhDMrLb8hAI/onb3qNs9/aJ1wZ20OtUZmyhC8HS8VYviMNn2
xyJJP8yFddvS/L5Oh2PG0JOTld/jNAu7TqbOfcHpi7gOV8+R/Riq+Ej5l9b8NsVfiBZqreO30Q/J
6C44EBGq4gAHU5QxTGgu/eJG0Pt2hz04OVUvitN7rmS3KiWFb5ndY9+z0XO75kbvps+xbS00PzfX
v8YFR6MLjkbRupjVGo2POh1v+jI0Kv1mzg6cgLBl/AwRrOtmBATiXztJF7xM1ds5gPgKO3InslF5
i92tpsZ9kNOCHVKlbj0Ia/D7OnOBurKLBNxhdeV3Pa9317/BhSOpL/9+4uYUDcvJDQdRAzhCNmw0
uOcitdlWReppeiK5ni5Np+CLVF52rpJq9Diayc1gDn9UCLWrDky7iT18bE3l1nbav5eF/zmngpdx
u8EeBw3GkE/KPdqSZ51xSQvWhQMg1hSSIVfG1KhxzVraD1Lk9wSszQAha2jOVT5bjPnXl+WCC9MF
D6MppKrzEdd52xbv1al7JniX9Ib56dc+XnAhjlbUQ6729Fi47mbW42Mft3cOUR6vf7wAJPq5BEI0
YtICDfQtpce+dEK9S3dqmdz1/Xg7ldnGGaJ9UvfvattBv3G70Rr7R9OM75VED9N0Ri+Zc5tUyONf
/zIX9p6Y2HaU0rXaLKNHHXm4RDX20Qzpdwz6yebFTcqLHR2YhM/twrIRwW2UBZitE2j/hFFl32lg
kiID0BjF/OHXhiJ4C9cFjxMD9jYc9DjQXe7xFGI7TVndGG0EOHi+K2YpxP7SWATPoNVGw8oBb9cU
9KObqKbRDQSTzEDVmkxyUV/w9WIpdJ4jgg6W0g1nBlGMGn06YYWCmqSt6YJre6UHOXFtwwxoZTJX
bthV8U1kG19KJ0JPQHOcOtmCXJojIdJQkjKPkHd1w7goAl3jjYfuA2/oLdkLVajA/3WSRMX2BM0c
VhmNGITiftW16IbQ5msZ0dA2p7uiQdv3NEVezG2waQ22zOwFNyfi8AneQHHdWm5YZe7RpfE240Xh
cSO6X85M3OgP1zf0pQ0g+AmbRF1mMMUNaTc+QnPp02SYv3YUX4EGJ6s/Klml087B2z6t7pet7Cm5
ds+zWeLjLnz117D75PMd6jq5UiGzN1l5vdeTMt72hSIj4L2wd8VWvGGcqAKO/ChkeCGkCM2jmKFQ
TcpDNFoSx3jJhnDA5yQr4rGbotDueFDQxC/5/MmJnbDA/t1cX+BLNpaDczJLE/akM2tKFJYuhZCC
Oqtb1+lKX50AURvKZPtrZpZFOjGDjBRUdqoBmVvV4IFaO9outuzCj5Flv1esRpFBIC+NRzjwkwmm
xz7rorBPHTCZtDyPOi8qDGDvqlIZ/gAmYiiC64O6FByqwqiiJJ/VrM6dkIzxO45He99WW6Vi/qQZ
H7S69eckD5Mk28SAaplK/GshoSqMsRnn2XSb1AmtvvySRMTyTAYPMNWo7iuSl+CFS1kk/2BQXS/7
zHFCR6uszWzYe1efdrNKDgqlwew2N1YnO0sXnPRrN/3J5tAzAGL7JMFZUu009VS1LxNAI/M5BZUE
b2QM75fMCDFVhH7azqp0pPr1JNVve646lu+YVcQORgpgs+RWu+CaRWyJoUf5WKKuADP5BlItnwC8
fMoa3KHJcGR58/H65ru0QIJnzg2wFFqD7oS9mn2LagtKERbzHC27S/nwxSyTHa8KyYYTCLv+c8mh
w+z8+EIinsZZB09He6vejAkorIA9hspxmcIeG+ZH24qf+2hi79Wecb+Y3TEwatvejpUCtL1CFLCm
QbmaRkO6QReiC2UtlMCivFZ2LAL+b3DA4tsXZu2XUwTygLpobxnU/yRu7sKiiIhy3AUKsLmIA1Cz
QOufjedA3CP9hb1cjyYgh5Yk63phk4k0LCzX1BqgGzfMSf9k43XMuzHksyIZx6VVF+LXHi15tVG2
bjjmUDqMe28s45tKGX0KDxM3zk3vEsmT8MKUqcu/n5xKCyIEeqPBVEOmQ9KPQEyqYVs1m1yJdp2i
fLu+jy8FUOriyU/sOHWsdazmTtgkDoqiIML0+ZTpm9iN+Y3Nub1VcyvyqWuMO5oy64POFPv9deOX
pnNZxRPbECZO6mbCIbLUCqh42zlwVMqtgkyg9ILaA1Ph8mRubn1CTVdYuznlXR45iRW6cHO+ybRd
QspvedEGAwGat89/KfAx3/S9duCzMzrLDFNQWIRu2iaPKi/KX6qYoc/1fMqgSWdVmjMTAPex3bRq
Ur4NdtY8j3nff7m+KutnyHSFVbFJGrckIiSc2uo7hOveRT2U6Xnzx699vHBr09lEJFKYJGQjU3aK
Uub7zOlNYOCbURI2L5PxNv+oi7Fn37q5NSdEDSebO/tWLz+D0gid5hOPN2rc+NcHcuHo6GIQmrdG
5BiDqoaN63a3LVlkoovsy0RcHVfBknkc8Dsf1bzc98qUvbAm7iXxwfoa6a+JhZOTg+R4nxUzVUPa
MCj6xao1WtAigzw60CdgDpMM8ZIZYSvwVotYOrpzmBQFuBJbi2z0mWc3rJg7iQkB9/ufyw2sz+c7
uuhdd7JHbQ5jpE5RAkq0TVlOhT8OVnPjqOq4mS1T82rF4f4QVUgw1ql123Wkph5NbdTUTV2un3Rp
xEJwV809j6ERMYdoEuy3TdJH353UIHtC5twncZ/MXjo5fechrGDbGmArz1XjcWf0vN2miRFv+t5B
+TJrQaIxJ3pwfa9d+lrkfJLcaW5Z7JZzmKXzj9wi23g0fjSOTHRrmeu1AyPEZoVhOQPVijnszexr
p7MXPtqSe+zSNxcCpUydM0Cx2AxIkcuDkZR1gD6A+YkgEyS5ldc9uy5e+uhjwb3YRDPSJMl7tQNd
BaGf2dh+UJcSn5X+UjZGV4ULRM1BwhMTew7xtq0hhTawHvWZvPi1iRIv/Bb1rtqZmznMG64fBreL
n1xrVDOvU3RZu/KFdRYv+0VmuLJBgR+2zOp7v3LpqB4TqyL99vo+veATwSp7vlENfdJ5wjkJh3L+
ltv1jkeIjMboLu3rW5p0gQs9wWCuej9lscQZro8KGgrnNie1LnuqwmZDS9NjRrcHj+/H6wNa31uQ
ED7/7Kgk1Ii7koQV18JCi7ZTw+6dyfwBMZGAF2Bnv27n0hiW43Pi0JXcpQlPqQ6/U9wn3PrcJ+3z
9Y8WGnP/42HBwHb+2V3UF1UVVXNozF3nMZJsWlXZt3y8UYxDVDiBQ+k3ng6HTBs/KMzAM2PhHG4/
Ram7VdXuMGj6vnK099e/z7pHwGV4/nVU6Jy63MjnsLOVNkjcGjC8Gvx4OXAfEo8gMMH9Z8hvep3R
FdaWVYr7UQUQCyx7YxgbNjQs+42asQ1TDYi+N+lhsKMnmuJdlUCBSNEk1tfXEq2H5wOkpGZNn1Uq
AJo84MT4zCv0Sv7K5IFs4PyzAchx02aCr1O09K6NkpvMQJWI5LLi0IXQSUw8TOXogHQsI6Hp0PxD
lVN7Oylmdwf+uTpAZuDH9WFcXCDhxjGNqrdMZyIhBy/Cxiy6Y9O371k7vvx/zq5sR1IdWH6RJTC2
gVdq6+raep3tBc3KDmY18PU36ujqqsfTLnT76WhaR7hsp9PpzMgIp3Zf0rLYZam8gLBmXxbdQxLX
WVDZS/WX998dAPT/vYjSaQQZwO97qtoxB7cat4LKIvdlFYmNRfPN1VY8PB5vz/V9cwC7yd+jIV5y
QXvfwz2FjQflDNCKSIgRLHz9/bmAcufvr2ddTau6xuGGdB7awSb3lDf2Cejt+zidHmlubTLUShes
zzQVbddIaSHHkIvpVDcj+TE7ZfhZtIt6y4ZQEJrtf8+lAkl4QYmHXqS5+kF8GlRxdBpkvmnq8A+c
1xeS9C90ks+JL14bNdw7I98Au7NwwV835N8o6J/WLDzaImuuxvE0tc7ZU83Kc8gZKbF4RRuSrmv0
PQelr462Pz3fNg3TjD3tuozY7IC8pBtP7tCiDbcBqvNnMwn3sR2oc29PpYNeVuUHUl01QUoyfE2c
HGIQNhl/eTX0MRzesN+3f4zBL3vaNQoZosEifkiPuayOczJc7LzYQft6oTRs+rx2k6InObH60qFH
mfRr2vaQ+mJIUhXr27/+fccFHsW/baeTXLZcTvQ4zGJToDMyHbcVZGvikS+cNIPPop7m11sGYDqU
eZ0jWtSbwBH1Ea+uE2C+K6+JvjVifJpA/mITHgdu5gFmUuVBjLL37QmarNP5e4I1TUo8Kgg9Jv7z
lQzuOi53tvkAZmj5NIOxLFuCSpq2SvMpVapSCy9XegTp4EGW+ZNP54CpeHd7JoaYSu88tqdC+OMA
XFU7TZ8yHh9Kxja5Xd8pDxI0OVvIBRoPl+ZOwE0T51kSiWNq46lYg/+2kEE9napkp+ptPF5IfBJA
zRaXsczW6IVe8JKG5XM1hz/GiagEj8Vx7KQK/MI92317Eu1SkG1w+a7mNIq2Ci03TaAYNDSrGLLQ
FPiUtkxXnMsVYqED9OAWpmLYKl3sQ9qxjXJHKo4EKSZ3N7fZMetttIbF9zMIFG7bg2k+mmcYwc5U
WjbWi3f+N6uvoXLtuec8z09gtQsDocQ9of2STp9pNM1RFP5MbW+S4uhAT9xzAxG7KxhFHX6rnWEN
AMv2Y7PSvEVeANjewNSPbo1tKRMrDKwwXQ2kkSta50eeOj8hMrCQFzTczDrlSDI57Ui6yD0SSCP4
MmtXqRcvbZDJoDV/kMVp1dpRxI/1wJ5zr3y2WuScCF+4d02/XYsqfD8ShdcmHIBf8Xvw/ChgzhJ+
y/Qg1TmySjRHCZv6/Ai82uckV6eytXZUJNuK5mEQtc4vD9U1IaG9wB1vYUaGBdO7gABch0gOpE6O
SeGvCOnu7JDd++NSk5HhVArNAZB+nlxOGD96kz0gWyaPEQn3satwFXTq0eq7BZCA4VLVxfuULH0k
yidxtKX6OYbOqRnlZyea16Am+dgxEdrhn/MMKtrDgKVikgQV6ypwXRQ7EQ97OYBBMR34fQ/hivXt
U2naGe30gzLcEcrP+XEEOzaY2ZrAW2KDNJixuP79zRNeRH3FU0gCHxHqgN1q6JpgnPKF323aCe32
z6nTVPkAM742krV7CPV60TptbJDH+OhKPitpuUu9S6ZAR2jnnQ6h7N1s9o6Zcjd4g667mKPxI4wO
c02Oqeq+gnVwM7D+j+WPJx69EBotXNqmRdR8QVQlHYkBSjoO4OwN0ga8Q93Inz62+VpA4DmK1oC7
4OOlB3EjD+V0Oov4rq3sJWJlQ5SmdwL1kKoBroZ7R1Gm8okVOXsdUxHtK9/J/c0cDx1ZRb6YYxCF
tVOyRg9+v9Q6bgBEgHrqbwvk+TjHPQhCjmBdWiWxvfZidy9H0Os2XbYSBE1oVD41YbcTLHzmxH24
va4Gf8S1TSOOpISJ2DpOYfVYyuwYTukpJuGaz/2+rPrN7WEMZ1fv4ajR8j8WUT4eReRfJps8dOie
KLpxye4Ntqf3ZqS0rxsUCUcgMWm4TYZs2E4CUcjtX2+6ibjmtUPaFqqhjnukw7jybfXSV8nnqnBe
5z6/6wq/DKD5hao7vatsP7g9qGFKegeXl0y9QOuuc7RQ3A9IWZ6cLhULPsm0H5rrThJaoY29Z0cw
Na4nv38u8HC0gb27/duNC6b5aosnUkrbno6ePe280u+D2ZZfqR0fqhkt4167y8Loj1+CVa32l8gn
TSt2/fsbL940TZlEXj0fYztNXlAvnmgQ4hgvKReZFk1z5G1dOznr5xmLNswHAsgogN5NtJaCpAub
/t9D4J9EBpr9tYWjme1mjTskl6mFUdV7PIWd8KFUoEDCP4YzSNdAteckD111miJ1Zra6K+MsGMgc
lCEQz8VP/MIVTU6km1Z21ge9+xx1z2UXb2ntBk7yO8+GADD/vul2Xfp1Zl+U+tqEj2PxNSmfPRTY
8WkMNtlf5sJeYTSgzFaxPW/GTgDY5qx8pESn7GWi8Saem23ThGjGg6Cg093PYb7GyxaUcsFYb7sx
Q5gmL5jE5HeBR+9D8mccLnjqd06/qmm8Hpg6hnGzxwO4n/Zo9kbXrXttotl1lf2ajP/96AZNxQuG
efWn762vZiNum2TESarkwgtwc6SQ2Xa7R0uQfe3OaMCmoLwd0zurTu6rLH3Fb/mSs+51YfDrZfXe
4JoBSc49G8xhyUXyctWNv8vhGcvrps0mH7eAWO1bRr4nLPnIIYctXdfgzXkoqsqLy6pLLlZUX0gn
7+ZhOHnWvL89nXevDnxeuzpCZBnSktfRpWPeCU8KtLTWkMlJ6nQ9ztldOi5CLd89eBhJu/x70bng
ycFI2QRhoc5BTy53x30DWrcFu3g3RkPJVHv3k6idcUVV/lmE1l0pozvbHe7jotjIoX26vVyabsP/
FjYwhnaJQGi9J3OkwnONjp+EVPt5qLZNP+ztIT2w1Do6AdrYWLTyI+AqePYpodGP2qrrgBOysGfv
xxn4EdfNfGMTwyCmQbaJd0YnCagNwKtcsfo3PNjJiQ+ZGn8mDZg8qwLUSoD9kpAuOWfTCms3jluQ
aiJF65/BsLjrs+SsODnmmTqB2WZze4UNBqnnESUrJavbTJyZO3rf0EwLYdrBFgcXT7kWST/PXxcj
bRZGe/+Ow1JqrqSSFp5WccrOXe1vw7D6ntXewcroH7Ci7iEj2ayaITyxqdn0mf/n9hRNq6h5kDBu
U6K60TmnmXpNErJ3EZQO3nTXSraQ7H03DMa0NK9B59lKkbehZ5rjAeyI7x2AE3KGWmNUblsy08B1
PbBDNUsLaTjdek6RsaTI7Klyz4LhVmrVIyDPz6WqFkze9HnNeci+jeuQRu45KxQk7MfBC6br1Ve5
q9t7YjpTetIQlMIlGyJbnflk+RdQuvMej3mrOYCZOgpGXg+rLnXrzxOErD+DxzM8qEzZG9Zm7e72
TzDMUU8rzjNERirvGg4o79CM4SUU4tkql7CTBqvTU4l9a6XwBGi9VK3/0/IR0YkqDiaveUxqZ+n0
Xo/NO5ejTixUSOhBAi4kL4i1x3aTkCb1ghy0aHJhn97NHjIB+qO/XF9uUUfNRVxf/K7i61xNK0m8
/JJmXfEtGqx0m0sv+80hbfZ6e1dMA2oOAu3G8wS1ZXlxqqS4y7PeWofh2J9SpxjXUyq6Le9kFxRz
Uy5cYwYPqKcSqwzfh/qyvPg8qtazV7zaYlIr0AxAv3YofveWWGLUNg2luQlZuaNk6CO/MLAyf2mm
c5MjNIQOHbsnKGceoYzeLulCmsxbizQSN62VF9blxeYVv0/BTHhsHN/ad123GBiazE9zE7yuYyjM
JPElDy++n4POimzi8GdS7NMSHO+ZvSKJCEbyJekgs1NCDCtzApEv1YINR0xPO4ImTXUun5uL3SLo
Tp14Wo992q4jtMueuu7rhyxSzz62Tdf6ciyaS+yKg0/z360N3VCIWRRju/O65EmpbnN7KMM1oucf
42hoiWvV7cVWKvrsjSo9RH0Sbfxhbu8i2dj3so/HXTr56R1vy6VEgGkdr39/E9/wRNnzkLjykmXs
ISrzR7/wzmUE4ogpXyJwMpxrnZWIS7uybSbkBVyn52Sga5E0K/RkHaO2u/NB7AT6v4VstOGU6YnJ
OmLKr4q0vjhl+1KVwxe7d15B0RevGug4LCsAmKakxRVOKpDXskb4xlJurFH+zobwvuLxQ+YO1trD
Hzur+HnbMkyBk56jFCrhYddUzSW0VYjCuRo2yqutbZb03R0Z3X5Xya6+63x3/BGDng0SU6QcFvLi
pplqvsTPRY+qQd1dqt5uNw56ENcoYoD0d0jtXaGGepvykgZWWlUL14BpDzXPQlkJ5So5dBePoXAp
a2hv4OXSPiFkXOeg5T0PRP3/BGT+742h5zCbsYKSCXfbS+yhvSGJ2vFoExUvhIaGmehpsLHuXUh5
EP9c02mrmvEJTeM7lqT3kO08cK+01x+zED331SVzn/Sy8M/I+L9YvH0hWfkAHnIAhhuwTzv+qx82
LwNv71K+9DQyXABc8xxSZhxmGUWXBJr2OMqeeprtdF7IiFGDY9I5jFz8UAddwXAY/uexfPQzejeB
udOFnk0hfvTic20/11AfJnwvivpbV1Tg7002PXvmWRiw4Xs7QWusTYLMsleU73E/vQiUEFyLWCDF
gxxuvxAwm36pFraQ2G+46uA2K1D6uF1xuP6O0WtPdozuo9s7bLIkzd8k3jS4pCHkXNThEVk7pIi8
FZhvToS6L36rooWAyBA56Gn1fk5AXlCM8mKJvFUBeEu+grbMCTJEfUtsrI5pEM2l1I4CSWdRyEtn
bVnZrBsYruVXMoBe7qbpTwObvpXFV25nqzDN1tXsBuP4W6RDEMYK0I94axU9Vns7iheH7Gx278gJ
9I0vfR9v2QBZ2nJblK9ut/XS8ID/oF/tOynB6jW+CPdJLfUtmR4yepbeBypJ9mNYXVQdP6Ed7csA
RB1asHbJaM1rqMXes95fR1GLNE8F+QFZJkvhpOH06Qn8EpzTFA/P6iJcVHuhKd75n5tQ1rvb9mbY
Ip1dyXKHqKlJWF46Ok+rIqPQdqiHclv31lKl/b8O8nceMDqtUuiHMSGem1/qaS8dXqL+GUC2c2Oz
RAVpCuVoiqM9BviPxcGvsx9K6zziH+N07MgQTCNZK6u4QwI4iJJkX7R0+7HZa67NiibfL6q8uOSu
c0gdUJvmvrfyhyXxTtPqXv/+JugSfWsLlOXI+eqjov7F7j61Vr7wbDNZhuaOBiRSpjkEnI927HEA
75AH3skF92AKRZjmh4bBT6Jqwi/H0Y1DZ9u6KsDOEAvth+oTKJ0C3m2JtwTCNLg9pj2a8nEiuWpn
QBNd92nu5/s89PZ1GaEcpnbR4C6VMk3jaB6JzoS20DUg56u9TeWvvE1Xlf0si/uZ5wtHyjSGFtYM
9pV82pvIefTzrUOyoIBEHZwTlk+2Swtmckk6Z5Jt9Vk/tNdRovoEXkuUQ0/Xo5Oe0ggiNOKTgPwF
YMKrj15/Oj+S4E6UCWsk5wb0rNimBrWXuUsC4HQWLNpwwerMSDRKw2GKYQW1V20shgsfnH+g+Qah
1xIW3LA5OvcRMAeJaDKOE4l+KJpWd8jqrUGfvGIq+pr040JAaDj4/92Ibw5+0ofRWFk4m1c7w6MI
oRn6P8X/T8X7/6JZRzv6rAxzLh18HrjMVYV0Qhy1QTg+fcgr6oRHBErRqoeO7blok411hRUhQ4K3
3YLTNfgtnecISdQhrmKLnGPCnVUcuyRAULcUdLzPisiEox3x0vFHoixKzlFfBDV5nqvv6CEv3K1F
nDWcVlrsIaqKDWkDHBb4gKuR3V4408y0kx9Rp5sqvyNnLr1o5c3k2OTpp9vfNliUTmmUFU5d9wk8
11iNdxI8BjGmJ/oP9XdAxO/6KnxjsMi7Rj3EwMkZsH4OmsAW4jVoa//Yb78exjcf5349FeDZJOeK
cbBgq/GhvA5gLfXjGfzGf0+Lt98Hwzdz256cbQlRPiSxt6NLdmggmSCavpSIMuRtdOKiNmuchDAr
PCM9mchnyxu2kODAP67Ol1T5YdHRmi5fncWIZRHvBuX6OIDjYzjaaxIGKCJv+mK443x8jNz+PPE+
Cxq18Pg3WZd23YuwaTKa+v4ZGGYaeDy1oAVlf615nSycetMeaTe8qFCQj8A6d57Tvl/N4YMvu/Uo
IFWyuG4G364zGKHy46VRYXtnn7wm857zfIO7nQxPCs2sH7Nk7YRDjFpG9dR6ZwpWLA6w3dV5kCRa
3/68IQejExglpYcsYFzi81ZxdHP6yDGbNrZR262ggORKJxhDtsAqYjBovaPc4rMCaeaUXWiv6Fki
b3zoqd2tKwgfrImLx1gKltxNmUfbrJyaBUsz+Ei9wZzYXqYY6OEuUyRRwO3iaTV0fLy7vYAGK9N7
yLMaZWFr7LJL5OVr6eZAbBWYgRPIhi5c7abI678y9htvIwHvrCOPJZfem5Mj5b165Hld/eiHqyIv
mqcnqc5hLHZW2t41TnWyE7JgfgYL1/vKvYi2EA8RAMHINMAdF6gsDfBSkhBknCdnc3sRTf7nv+aD
NzNEBDYyu2jTCxef8Cgjc/owYy5j+NBl8jRN1iHvfy6+rk0WoXmGJkQFLWR2eikQTHp9duf4zQLy
0mQOWizgT3WIWgxNL11PkjWK4NsyU1+iuI9XLOILt5vpHGk+AXxTJYQf0/TCoPnw4NvZHMzEY0il
4IZwm+cyz8V2QLtX0E38Q8xDTOj94URI7gJokl+qIsgq995uA2ihLJxRw7LpXeGZ16RWM9H8MmJK
QaIsQJxAMD6OzUbV3p/bVmawZb033IaaiIig9HzJHGsVtlCbtS59lgeShysUCBds2eBR9e5wu87A
iM9Efmm63l/FuXsfl2USjN6E57J75FGbrZpiCc1pGu16vb45OMAwFUXE7fzidvXBxsXNh0clPsdg
ehZAs3O6sEGG61rvxvWgoQRtN55f2qjpD7xVdBuKsnxIBiaW3Nz1+L2TtdG7cuOhBzGnCrML5As2
hWpfu7z+RUIFvoM9srINxIOqudqm9b4K7U3d/75tFgZvoDfr+l5FgDcvsktJ/SkgYfdydaO3v20y
Oc0dcCcXVueQ/IHkHHdqAd3XOB/Gh9oDDqywQAkkVbb0GDDtkeYWSB+W3G3y6KF04tTdqFnkNjSB
vdxaFaxulqQv3/c+//BocQdc1+7QxA9J2l/4ED8LGULVwPocQw3bU/MXycRT4i0Kwr6/hv9QDkU0
mqu0k94lKed7PwNpRONM2yhy7oGg2o6xvVDge3/5/qEcsqHS0owdiR5Cf6pWedk7a7dBhr9Jm3x7
2xzeN7V/eIe6eSggZ+hHD3XTknXXMLKtVDctXAumr18n9sYXZAOH/spge5esmbOV20PqvQ+ZXDDl
/56z/x5PrhMgWBkhUnDlXAT6hXtcZkBKZj1ajeJVkd5nLpQmbbVJLC/w2icq9lFTBLNI0RrmAIPz
KGtx/f9yDx2E+R8nGddecy+nE/7PJlV3+A+2lw0osbspEqLlekgfbq/6+5cL9Pv+Xpe46FvpWiO/
8Kr7E4r2NSRi0w3005xPnz82hBZRFKEv23Ck7OJW4+fG7u5VRa7rkG/pkC5Ezyb71HxJk4ENuuYu
u1jZFDjlhJpFygEkpT9vz8FkPpr7UJXwU3cg7DI6EsCHsvNGKM3jgVCvPzAA/2cfujmMSxkn9DSW
zEYaJk4OpY/e7NtfN/TbQKH6722mY8nxeAztE6S3hrVXibWdZOuW5nvWOeuxpqssFFsgPT+j4rWd
xvxeFPkS3Oddp4i5aZsje5QsBxZD1IP5KgB09QI2ge+CJwmyAz40P/pfFPVFOVgLx/Fdo8aA2m7l
qFe5KZOgVOnCrxmT66xhXVC33qrO4oWA6V2LAyL6Otk3DqVJKs9HN6F9Qi1EfbVo122om3jfSuYN
C/Hyu0aHIa5xzdshqCcaEOLRU2JZa1FmFtA+8RJnhOn3X2+UNx8H7qWywalvQxiJPYDK9IAc4Ovs
LyWPTb/9ujVvPl/WfuJPDDwRngXi32Isv6dg27htzaZvX6f05tsV1I4yUD3b4L/jv6Hj8lRUbPux
T1+HfPNpOqg0jGoFSQXIxm06MCPsor7L97e/bjqGnuZte89qRzU7/AR0hVyBfnHFimTXgOYR7fyo
6lQvlYqfJUlXV7bAkAPsN2ZL1RbTjms+AOUoexrmjp+GsgGSiq/QqHaJevZye3KGQ6fjYxGedr2V
TvwkXqMpaVeKoGrMvOIRFZ6Prp92sKsws9JcFPykBg9YqZoxZJDzalghBfs7RA/xc+ynePL7bRPQ
vusC6Q8K4HUH12zW+95CMPFu1MWhbv63leQggOfgzcI2QnyvEs0JGNYSgP/+dOXMhazgQtRlYPHn
OmB2KoemsrMSA+FVZoNr4G5uy9coAhtdVKYvJMp3iZxWTd8LFJnaHYcEIHSt8NAdDohCnwBkD0pG
FqZtOHc6vhbaZq6EjBYFLfGUgF+V/Jb9x2T6uA6rrTqF9vWoRP/vXO5LlGbQeQpmZbTOEiv/mN/Q
kbVOA6SppWp2chLVBf5E70U5fySOgklojgP9fDM0ACsGqvD8scFl4NPkV1WyAEyNi1VG0wZo7oN7
YHvgZGBgnQRs4yo1WqbVsy1RuLddXKATtHzvKEKgDVfN2nPsh4kOn9RcQx2Gf7p9zK82/k+ki4lq
XkT4fodnk+ee/BpFHAFtmwJCp3E+g6Cw+jJHc4Q6SLmb0zpfMDuDY3G18MFXkXKsSYJvuRaoRtPn
//pNbdHW64az59vTMjhHvYnfc8uGxqRxT2UKCg/l1A9TRI91Jne3v29YNh04O/gQfGaRdE9VXG0a
x16HhG1ceIuQzuuy/FT6FvjLl5oJDEumA2gFEPxARtnuScX8nmb0QMDtXVbuk1+0C0mPaxDyjh3o
wFlBmT+PaAM8JX77mFn+ThbhHwgvPV3p0K2KnxM1LgxlMPt/GvhTCDqFIYYSCSptYVyA5g9B+O2N
eT+BzLkOk1UOItM4Fe7JAso9CiwGyZ8qV/bLgCaoVRhP1nrkRbsuozHdto2fbXy0+G+FyN0F2zDt
luY72IDot4hA5ev6Md92aaXAsoWewrFJ6K4trY/lyjFVzX8U0qK0Zb13imLV7ogX5juwDeXPfecN
93wIy0B2lOzwa5yNcACa9G02IfJkHyMw4P9Aat24g/Iq9U79WPbfHGBbHxLwfW1vb6XpjGmOIk8g
bDCFvXuay97ajq39KbfiNphDG1DEvnlMC7WLveyhDKW94JtMQ2oBScNpAW5n5Z4magHxGab7BBhx
jx7AC3/kIklXTdmvEkhJ3Z6iwU3pwNm0iptGuFIgrIb+fC66VW6hXciHJsjtAQyhjY6d5Uk8ZLFb
YIDUena7Ej24XvRjmuKVcp1dxef5YyunY2f7AbyX0+xy0F761TbsKxbESduvZ5fNK/SssYOdKajB
RixHyUjFC/Mz+BIdPptbSVTbHeUnq536DaeTs2+5kuvbq2fanuvf3zwfYiucKfcsfiqduX+KcZh+
gN4E3cWl5yysm8lfcc1bRE0pm8HGGE6TraQdWoh02T1l9qHOxJba1N7OyCWhwLut2wRil2rheJkm
p3mPAU12dVYwfsrdpAu457bbeQL3ZeZ92Lzp3+uXDAmjJPXBbE7IC5hRT9FEd+CiWjg975fSONdp
JHg9VlOCFN1J0XYlW+cAyqFNMciDO8wvE7fQBhe7n2NIR7F4Sab1fQgMBtV9RN3FcqhmDiZtYq25
Pax9N9/1ZXJp8MizC387iHrX5c166sgvBoWhZKS/6jrdtMUSkNlwxei4VXQ65VdqfX5qRWYFMkbj
exMX367xb4ck0G3rN9DAch2+CpVFSjvUv05JwcQe9b5ylSuwXdBeJIc2pek6SyFlMLoWcK2zqzYW
WgpW/th+bXt/2gtIs0PEEcLZHmPFozXO/K50F321IWLRga9JZFtFmjJxgsxnt8H7/s7visvE3C0I
QQE5C7t9ni91W5oGu27EG0+Q07ixWOhCC2BM3ee+caZ1Ns1th1pXb+2tMPslW3vczFCyW0qzmayb
ad4nC7t49FTtnobIPaDf4U/ceyuaqsfKFk/u6JzmzHkV/fCrHuWvhS2/3q3vhIG6oGgjM1Vbvs+g
v8WeHaZ+qS7cOsBip6W4j0F/V+NRMrvJc91PZ+LXC1Gb4ZrSAbHMQnsBqBHYSXRzF0Cw+qmr4t9e
U5RBaDU/3SlaGMhwX+hQWEKh9QFYHz91pIi3qRL5nd+AtuX28hlcKtMiljCObKfJ8XXqVa90ys+e
PXTBYC9pyJi+r7keKGiGNk/x/RI7lA8QX8vUn74sv33o5+uo17l2o6b1FYP0uf3LSXJQw80/Ibfz
dPvzhrXXIa4955CiEBU/hRb53aTp14zy59ufNiyMjm3tWViDuSabDwIswTunBI8z3tX5NqJVtpAR
MA2heQDplHmTlv54gK6me5kB1bVQLgPBP+i0JrYEOzeNcv37Gz8j7Amd2i7DC4/XX7N0fIp59wrM
6McM9B9oqzeAi7eUULlVEIjBkcs4sJqW/IMq2hJ44rog77iQfwCuIkxsIA+cg++4j4Pj75o5/EK5
uAuL+vH2dptc4z8o17yMRBIiLs/s7Hvn1RC7qYeXpCd3deSuRiHvEjAnD45zZ/tLNSPTvLTDXc9c
TP400EMLzustkhjVOe4KF8y0Y7xCyU0shLQmE9AOeTVm3ugloTjMrXuRXQI5NDSOszL62Pd1rGsq
qeOU1UgPdVM+q9b6ZnH+1c3dr7f3xrBMOtY19UMQc4LBBhY8vLhl+OiDY6GxmxMyDB9j5OT0eo28
OSWgmvU8WXB+GMbm1crtXebXl9yLv7ue+83PEGLkkJVb356Qydh0AKyLioqMeSQOdj6dHTWdENeu
wTr6rWX5s92xH36VbZSaDrlrLaQQDDagw2EbTtK8dW3noLj7VQoInITTkZfdx3yZDoHtigQs96Kf
Dmg2qLe9qtimrcQdxFIWMt2G+5xqbwt7jjyB3hx6gPBFFECnKQuEP53tsSbraZ53BZ0+lgTW5TyF
Connh9104JFkB5VnUTDFtF94YZiMWTvzVjWycJqK+TDMdG9PowzGXOU7N0vKQNXhUu+jabm0Iz84
gAPPSGAfkIA/8bj+0SRkNVWQk+mtT40z/rhtyYYLWAfAplYv45JDSo8AFMBG6yKGZKmnyWCxOt4V
4WFYOpWgh0SG07qR6uAyZHRTp18wKdOP1848JbMq4rzBzUjUjyzK71tn/nR7XQy7rONaPeVkELHr
xkOkRrAsej/pPP7qSbOzGCjkbo9h4JbmOrDVHyYGLiCHHjwe3XsWQ/AQ3s/NhgxzHVAbBbac3QOL
eAHv46mR3qYkoGr1RLvQCmya5HVd3/hMvN5wCmshgC71X65RvVWrDfPTKKi9fiG6NhmBduyL3gGZ
ROjj2I/szhr4KZmKUzQvUfOaTEBLJwyFdCFNoNyDHTsPjZif+eQuHHTTL9cOepnMYu4jlx66UN33
RX1qlb3qEvbl9u6bfrl2wGO3IpJVM+KVyqaBT+mfOGcLd4Xh2zpYNcqd2SNtTw/9OBzsTt1dHezt
n21YFR2qmgoP7KSIdg78yn/MKgLKjtADS8449h+LRnSgasHmsbZTfzpkxX1eO0/NOG+coVpqjzV4
Vh2h6iOsHXr00x/QaZlN+REQgG03kWCyftjRkg6CaZDr8r05WiEtogkUNOpYtfWmrNg+C8tPvhWi
eSGqKqDTFol2TRuiHWILvdKNXWEkxNbrzmtxeUvxq0YFe+EEm4xJO8FzInJ0lU/jcUr9Z/SN7mrR
LcBfTL9dO72dO80ZYCr4dF+ogHT+xZfTpSztp48Zq3aE57wHFhCk5sdEAowRWVV27DPZ3jkxzReM
1VAe0GVgIG1XIx3cqmPnkxbMZDQJBhqfSZ+tsjpfT8QqNiwWD7GYFhbtfa/NdCkYYpGcyslSxxnK
H4dZKBV4SiGZDp6jR0GgWnt78bx3H21MV+EiTgg4RRmDt6OGDh2Nuks2g0EznH4kRG6T2UKNbum6
fXcsyM5qNhY1QyodKdNziCwa2lJ3UEfuIKrTr0NVf40zZ5M4xUKk++7RxFia0UG2h7MyVfm58cNN
7co1EjTHMkPdsS/8jVsvVWjfNW6MoxmfzxpVF2Odn9FNnawKPn0f2rIEkV3/5fYGmQbQbhA+qfR/
OLu2JkdxZvmLiAAESLziW7vbZvo2PZcXYmZ2VyAE4o7g15/0d156tcZE+Gk3OiaQJVWVSqXKzF6Q
QcZT4/HnGVSGL9XM860bAux31xDmxXAsM2VBobqIuyr8ewBjYeaFj9Lu18iurtqyF5o3Q4JnGjHJ
Tsa1kz2wMPjBcguNzsGz8p21noqFZTJvhsqbssZDr0LsSGipOLrpNwAGhyoSLuU6um+hLhP8FO/r
gbmW0w0FLoPpNg0nANUEsOc6kPdhOkPz/gclI4dQga2wOkc/dywBJagMhtdeO2u6YFdjGXbDOErq
xg1IX1ZlDEWAMppc/7Wg/XEOPZRMhNjaPHi0g+GxGbqX26u24IrmnbAMfDVMXVbEYL/4PtT5dwJy
F89GLLMadnH/r7fHWQgv5o0wdHlWDLUFM5ag/HST79CDOg6Tte0RckQnnqqsXuMPuf4YhFU0/L6z
58ATnl/EqWj+EpT906bje+UWz7nYySqIwP6I0Eaar2VIXwpWvQJl+MSr9CigZH3ffI3IIAuXotsF
1jjNanchd0QF/zkZml0qrSfi+zsX63x7qAXvMi+QARW0odIrYjTtQWJNueOhTYN5eleg1km+3R5k
Yf/Mm+Q4p5MuyxG2P6nvfC6OLQdY0itOgaPfvLZEJ6I63B5qwQdMuGSZpD2ks+wibly1zRMFkvXh
vZ3afQ0ZnkaWB53zk02qFQ9YWj4jbgS8wXNikMrYZVCvHmVvQVIizPy/y6kQ3UoUX4iy5j2T9oME
9R3JMSfuv0LgF09heCU/jGnqv06hb6+Y3cJkbMPyk6KlqTu4eWxZ9QdDKZHmyfdWrikELGyNmWpN
KhVMgGE0rvLqLc3tB8/1HoWwz5UbnDPmnNFks+/87q7+BQ+NMP+O6VpBQgLQqDwevCTYVmB/GHI0
UXf9r8EL986E/4bJX3bb/HPb9BaWz0SB9iBKq5BW5bGrG5CyOoTscld526H0phXrXrIEI/fBtcPt
6irMwdZOWTQCZbZtGQE1cHXKfW8lQb16YcC6GWbgSM/SLbQ/YscOY0a6c92Pa4f5gg38ryD7+Zx1
8prW9LIngj4ObN4VTr1Fz/xHbukYjU978De9UU7uWy/zIm2VIQlSiDjEDQThvKb/g1gHAekQbfRr
/BkLu25eqIs6lCDK03ncsXkPAeIgItp+bmv7vgBt3qaFZBDDGps81rY1PyR2bz92fUV2Es0XK35/
vRzuheaVehh5k2VNm+P1g21m2eyGhv4egBuzEnA14DB/KlL9m6LyG4Eo4uG2uyzYsn1Z0E+mMA5z
5WYFJman/g5A7SfRFjuIyDzX5XznEEYEQD0JWOKCibip6TZo07NP+y2IrwHLHlaGoNduWVg64+ZD
p9TL6qzM46BpURavpn9wDT5a3P4Vcvu7J4LdfatleD53KShr+iyPp9Ri7+OU+wfpVXOk+JC+MhBL
vd0e57o5M/N2iunIya28PM5Iu7sE6ITwH0Oe/bjv85cM4dOmO6oog0mMeTyC++XNtwPrRdrJ2XHH
NYmVpQlcNurTCCXL3QxSu/n/clKugmNQ+u92Z6/sw/UAhivNvz/v+9Y0h7zDGSnoC6XQFfaLV+Kn
JwfZ9Yh0dEguOsJFukY2vTSfy98/zQddmOCLyj0JLvpiH04BmiXRA1s23q/bO3LdDZmJi8QTRa3U
jO8H7vBWld7JrfRH3bnHTAGrenuMpTkYTmLZwkZfBsOVva7/1AyCJBdlXQ1djNvfX5qD4RxBEsh6
7EIZy9Gz+d4ZwmCKUFOxo0DnoRt1NNNrxKgXS/3PW7jHTKgc+NCyINfIzSsU63aW5WfoRS71mXcl
iwbuMShNW0g7cYret3pmT/DouGlegC81rsu8iEQLGQDQNgb5WlPuwu6YLb8M1OJN0SBKgjjlJzJx
YAbQ4kKyagUZv/B9E+sHdKkLRBV2fy6aP0LkR540rwI3mdubfz1dYSbMb6oaZMCwgDjnyfeQhycI
tK71bix92whXWUaSkCpRgFgo8H+MqTc9cmsejrd/+YIpmRIaOdikC7vDL0+FfGzc8luHrMG2hx8O
0U8qHb8WqdjdHur6W5XHmBG3hiHNpV+iisJT0vRRVfkafN1406mG7DzNGcSGh8gKUUtHIgnoDQvo
Jst8uUkaIl+LErLHt3/Jgq+a2hq+Gzaz0DKLE4obU+23fwnP+cJU+psHdMXilsYwzn3moOmt9iAN
0jYUrWfNi92E6JIOXxMZhivzWDINI6YBDeCnxcCzWM/h1woqtpHvu2tBZmkCRkArg0rpznX/fwJT
Y6E47D0XQBN13prXLw1hZPmBk5DBy5IsLiyLlxvQdYFfVtl03NZhAVyeXTl0Dcm6kGCywBhsmmjQ
JYVfXk5HtqN03o4dO5B0fJAzNGwqK31RqKZ0FYdalLNSKF4c1SijtGIuXDflZdx5ffsKQRXyq/AB
ag/aXm9R3guiTHD22Fdhf2J4HTw7faBXfHsh6DFj7BQIKJ9TmsVp0m1dov4aOdpIp+IuGKzHTIDj
NDlsdKktYiJq8dRCOHMz2ane3+WkJqqRNACxyZGIuCsLXAB0fqRlX2yS3nkHreX77UEWlsgEKw5z
bqXB6CNlgiLIVvgeiAadMN0GVVVubw+xYOQmZrEsJvDTJrOI+3FA7yvgM4Q6T6os6ohU413wN+zF
ZYKfUjS77rq8CDoRp5x2G9D/kMhLko80ydgD2kdXLoILAcfEL5ZpCLKVy30p7bMBMkGpC7buNl1Z
qaXNMMJZA1pucEo0ItaFDuxd1qGKD/FVL2VPGHe8q53AQ8fQv5cK77ZprjjH9SJkByCBz17pgKYh
aNaSpesAboxgbEbtzDpLM1yUyj7kmwQ1Wehl7bnfPNUWOAdd5ISUbyTai0jh/kCj5C/S8Zfb5raw
RabIgixBx+qpII8v3WzbpiseAcNdC6LXb5rMhHUSSvk80B4fr5JzYIMJmhebupRPvpav/iBW7gNL
hmCE6kpDN7TwcH8SeHjdubNiuJyP7bEV9ppXLg1hxMZhUGMl6+lSCHTSfeblxcYaoeYIKsVspfCz
tBOX69snl3RnCB22Dq7lExKBYYMXV9TLJlkka80/SwMYmaGfpvUYaJhZaIO6LCjV95b7KwW4hZ02
gZsyVGldS0TfYfTnLfWCaaf90n/RI2jzfbdpN6VEJnrbZhc2w8Sr9YCSVXZVlvHcyUeILXMQitFH
5Ekrk1kIwSZczakslMKpW8ThFO7TEBMQ7CAaVHydtTLPwl6YQLWM5j3atZ0ColXZG8d5W03gRbu9
PEtJhAlHU1NjFyxxVQwGm7PvDvW2TcleS3Fs6uJtIDPAmMFDrcg+7NZoRZb25PL3T9YrlN3rekxU
bI3ZfBKBLY5pVgSPmS+6v2/Pa2lbLmv5aYim42HHAbOB1FgrjgOeTTYJbdIjcBtvSTUnK8u3NIxx
rOT9HOSj2+ExrZp2XSmep3B+DkFjGtlT8XrfVIxkWYqSuwnN8ezZB1+Tie5BpLNDoWmLu9sayGTB
JU1YGhXO2CuOR0Hu1N/T0jkP9hyHlyJGgIb+eu2qvDSMERkDag2jlHgkbvoGLdC9lx/QgyAOOfWs
rT37kMwDTfnu9rotWJlJ7e0pxloWpCqGLvCfplOHEkIsjHgP933eMOLZLmQ/trmKSaJ3oSUeqlL8
buWw0iV89df7XnhZwk8G7DWtktAV0idiqSwqQc+lJuc3oWvNqVe3At83MpWhJmFSFf1w6mf/iyjt
LwoiTVGY83dG1Ze2XJO3WpqHsUyFHTqsytlwCli5bbLmS5kneKIQK/eQpWkYfp4RNpAkt6antmGP
uVeoXdbz4ABuva++TeimrFNnJdJfLWdgxQxfB+PE5eBq0Q7bAYmiMigHh+RArPqX27oPQkkw7Xfb
28Z1PSxjMMPp+dgoMUvLfVLN2IApnmzyoXvLOplsgrB6a9psbztih26dbWut1ZavRjMMauRGM1Bs
CfDr+kkK2n2j0Jd9bkEN8C3VlVNsoFnRuIfb87t6pGEkIxAIQJLB/qTLkzeR9lQ5eftkO4X/fNfX
zZJZnuZQqQNX6UnaOt/16ewdOB3ylSx4YZVMUiyahGE5T5k6IfyeoA/dQJ0o0MkDOt929/1+w/fl
5Pl1ZcnqJBxfvrlVJh8qrtfQTpcc8T8VXh9XCCOyQDymkIpXp1aWe9dKfjq2/ZU0oMUOyYs1tOex
dGRUqGRlNxYigFkRq8YZgb4aq1MK2ENEcVDK2vpJhunH7dVa+r4RAly/mAUJqDzRxvpTlxQ0+NiY
Cjjjze0BFozV5MwKuD3XWacKgAt78tC30MRM5nB/++MLAcxUkQ2UZJXqBT7eF38TBxkE6JVBDZQ9
yYDkEQA6907D8O5yAPFx4KflKSvSvNlNAYq+D74T8GrFbJccw3Bqf8pCN+m64mSnHo96vE2Jkf6c
guQHs/O7rom+ZxaGkmkG8MQKi1PtNHtVJ3u85u9dvz46s9pkofP99rYsGJVZIUpdKiYHbF+n1rJ2
iQi/+6LZgov9z+3PX6frxDQMF6d5CP0mp8NmpFCsZzzyk/0k0003fR9C1FfyR9/6sFvYswstrObg
gMNOQaY58zc2XkmYXe5kK6NOH5t03CAKEYKbf883+EdekW47/Qv/Z3HxyIrXud57+crCLDCCeWbN
ye6B560zmNEcZNHly/IgKJhH6nxDarbxi/NIPlwiDoPnHDIQGogJnLCYhlQTsuKP2wt4vQ6CBbxs
3Kf8aNBVWgS0LU9orLBt/5FWbqTH/82/8D+8UO/G8oUEau/yIQqCNQqKhSTArFLpqmGh0Hl5KnsF
sG4lP0JH8GAP7jncXdTYePnPnKh5C2qiaSX+LPiVKVYblH3beZXdnLTf7lPHRh1Xn4SavuCSvoKj
XpqWkW7MtVdO2uXNKSlADqGrh973thAlPRAMRWx59pu1B9+FaGqSaelcNX0AAsBTa7fPgef8cdiw
cjIvfdoIQGUtmhyCfM0J3QRnSwxf6lyvVCcX9sBkz0KPCsAADJ+2G3Equb/vnWoD3tAfYDf4tmLS
l0B85WA2ObOGGg9W7mRhZSz2LD33sQnQ12e1INHzHlqCB6zOgTgRlHJmn+oNzdakPheC3X8KMjme
k2QqWrSZh6cR3g2swwzQA4jRb09tIeUwy6Ko5kBDLuHtCdzU9sYTdBO03quThM+ZrU6Xl39khEMk
LXKfJZhVUiscbBD6q/ZUl8MvhQt6ZKVrq7XgK2YVtKYeWm5sfDss/aPT5iccfE9t0X7FNeQYjsFj
0K4J6C5tjHHlcD0/APW9bk+i7/hGV/YDp5kb8cRZeUlc8BjzbRxtq8UF3IC5gCFj75DCemi4261c
zhaYgjzzXaz3k7QCDWFzUkO1bYQFIbJCvjjD2EdqZjg68ienl+Omsbw8omE9RnWR39W55gOH+O8T
Yp6rOhfQxTq1TfpTg2Itcmz9jjvcfTZmVha1QO7mc6s69ZPzykv90FnjSkq7EG3MomIyglGUa7c+
jZA9z0i59f0ThZXhuL3tkAv7bpYU0RCTkj5MprOHt+R209l1Jg+QqkyKw+0BlmZw+fun43kcCuW2
EuHXcvEYqWe5T6nrb3rVg65vjbJzaRZGDmBbTZHYWupz7apzrTu11V671pW8ELNMlquJoCSp0kKf
mfKBBdfiw5dWDRb1GjQH4zkPOLZmFHnk12tkKUu3ft/wd+lyK2xnNp67oPjKGrUrSX/qavJclAN4
SHV2CHr9zQcZ2haUTmsaeEszNQ5/APc9VTr1cAbFhtqyDI/Uc73zWntPAnDK2Z5jb/Kw/S7YGkZs
IYSa5UYFkjI7a7U8ExvPfHivtL8pzbwtpU0ZOYGDd8ya9h9ycsT2tj0uXLNMCqxQ954tXZCFBnxK
Iig9u5HbguG+dr+OVv/DDsRKRF0YyOS5coWbZikDIJqHYNfnbNhkXfq9bHwHvOPJW+5k912rTaor
nrhatHKSZ6vOT7YCFSnlR+LwlYRn4ejxLvP75MCFW7cpy5DNh6EFJsN5a/Xok7H5yjItuK5nxAdK
pAJ9QFKd0dD4B3RyYBCk1dpNdyH4mDRU9tgLp5VdBRrGCnsd7OlU/UUSeUIhfWV5ln7/5e+flocq
361D0FJiCG/n6jpOivTbbVNd+rQRBFzUx0VC5/IMMPPPAuJvUT1mr7e/veB4JpkUxM6nBEIq5blK
ugdO9Cud5x++xd+nrN53dbb1Rvn19lBLBnTJcj+t0ASFIAtcNxWiCnsDq94rWlB+ZzVdaYtb+rxx
uue+Sv4XuM6zFdj7opXPOaR2drq+s6xkUkuByUj20nLUeZAkjcK22jkK0ZDV5e6uBTLJpRo82U5C
jtV55NUP8OfUUZHQB+2O970gmAxTFWmt0A90de6t0d2lVa5xipXeHu2wanvfFAwvrqqJuX4GSTPl
Z+FDUnMJCcJEPXOfvd8eYcGVTeHUPLhopoC+6Az5yXdfBk+Zl0GWbuouCuGH22MsOJxJMcW7tFW6
5f1ZCbcCtFOnoJb2xju32XDnKVA8U2gNPefp8PeY2GfJCTpC1nLshfPGhAvLsKv03BGQFSnBHgQe
0SLg6+rDRIIGNbj+XGK42+u0tBeGR19oP7rQ7dqzXQ1Pik5x5opN1QXHvF6VTF3IRYjh1uDvk2Dj
qrszGxV0BjPQ2/cZtGGYfaSzPhYyeYHE6xth6X1e8h8IceVMYJwFZ0kdkGNezifOiq015SvnxMKa
mQjilmDBZuW15zZP/hqz6t0vvSPx2jgs9cdd22ICiL1C0yHxaXvuBfjkU+9lbCYIE1j7brT/uW+I
y+w+xXI5OBlPU+w8iDsglVsBG4Dmxmpby47t8sYqVixs4XgyQcRT2Qjf7R1MZZDTvq3zcucGqXuE
bJJ3AheMH9kic34Iu1jrBHQvhnWl6GKCihNGRrSBZf0ZWkyR0CVOkH07lRHXv0qyl8ljqn6w9MXi
F43rcy1+QldJqsfEIy/K/hhUzD0UhvM1GPWSvRjRgpS50yrq1edJe29QQuQX7d0qGsL8p6JrJ89C
zDDxxsRyeBK4WX0uaP4yQXFl1NPPyp42fpvGGga7sp0LzmxCjdEL4aFoFlZnxQARbKbQ3tCpq7aZ
1ZXnfG7CvSvZDOA21KkAZGD3nUr/2+pP1tonROWsQm6pUQzcTrn3j3b8LwR9Ure9YWH5TEyxrjgw
UaIG407e11t0ZqiNth0WBS21TkimshPNvfrX7cGWCt0muJi2KJe24Oc9e7I5tFzs626YI+r4X/vG
2wqvdiJolqdQlU//JH5+aHP/m7Tuo3UD7PLfnj+lmvps1PWZtG5aRSkP8NbghgwNSISJZF5Z0oUj
2EQBkrACTcxYhieWTN+6NHkmJFgpbS94lAn+G+dwcHIrYCfF+uPI0qc6K/w9Bzns6CdrL7YL2agJ
9mOKKtux+vCUiCQ5evk4P2ied7sRZZyVG9PCECbll/LBeGJZAw76sN9ZHX+SfGZRqLM1gboFbzVh
2KQFRpV3Y3MGF/HXXI7oIxZfaJ4fskDs8Zyx75VCM+YaucLSfC6m8MlLAVHExpQ4GfOiqiJfM3vf
iExuL/F4JfVasCoTseyQSVJWYAgK+HpMQpTsQ74KVl6agPvvCSRhR0QxiPA0h8FeB8mXYhRQs55W
LjhLUcbIthxrKMOMZogonEIFlRTBjtuj9TKwPiI+sEBOz99vx5gFF/lfOerTVoBByc2zoWGnCzEC
CTlgsBYSIm/8JqZp7WRbONtNrHIyuKEnw5aduryBXtYAgYL2CwcP/iCIDzlzstM9+317QgumbIKW
gVwp6mbWwEpV7GG4vGMMsnmfdf+oE4B8ZUk+IBwyRpk9Ptwe8XrpzmNm3WewE9+ZuqmIcWY/O3X1
lkskBXmbHhhzX7JZ73TXb0CDfnaEvRLarpoIxrws9ad9a9K5hOoDWtAcu9p1XD2XottTq/uBePoY
cnd7e25XVxPDGGcA66DfgnhZxqMU6YNE7+bG81Jnn/adeiZJADCd56QPIXjdIo824evtYa8aDIY1
ks4c3aAIEEMVZ153sCv5HnodRAHHHBXx4VgE/cEv6UqkuOrLGOvy908r2aYNBKfDsUJX+BQN+mfu
fzTg8LhvIkakI0AdodG1qYAEr/OdTdNY9O6echfkFkW1C9AwTO7jW8NMjASScy9vFF5r47rOyMaj
xN347jzFhV5ter0aVjGEEfjAyggZa11VYGmwHltQ1jTNvHLIXY1E+LQR9MBlMIP/qlBx39KPYQBM
cPK+VqPzUK0OsQQV9IwrJpC0oEHNKxUD6rpNaju2qf4DxrKvHrJ7ag9go3HfwF32SiqH70T2CEVd
6AfWKw3pS5HCLCy5IrRqN+9V3Mrsoay895RMKuJDv8uDdF+gMrpxZPJFQJmkbZo7cYlmtWlOlS88
JlUsW7XvA/lTZDYIiJmz6UV+z13aY2bFiVeJBjvzZYzJ34Jq+FT56sUqy5WovuCkZp2mT3svSxMY
B/jG//L4KKJZWfPWD+5S7cTvN3zH81UKGGmGO11FeJQk6qWbRj/iSmyBgVoJNQveYxZsuHAATs2B
FdSs/KfX7kNZ05VDaGmBDO/JUOoO0UJQxl6PVl7Ja0jvVacMXE63A9nCQWAWZ1rU9sKC2GV8WZpy
dv+2Smvn4Ak5AsH8Votw09b0JcvYSjRYOAHM2gxJi7IKod4JDGovt44zVruxgHKJT0u2dV233+AG
gpbCum9WVnBhc/5TruG5Ju2AEfOk2aM17qdKhxXrXVg8s0yT9KmtRA7j6hvrMWDN88XjywY8gsUU
ppApqb5Ammo752us7EtzMc7PZoRxkZErUF3oLALmNd0IRb/dNoXrT/sovl5s8NOJaakS9cxxlnFW
0vzZg8r4KZNTuSOgCNj2PeEbkHjRjV+OzZ7ihW/rBkV/StV07/Qu0/70A2aUzj2UU+X/YP3cKn6X
RbJfmdzF4f9TFMLkjEAweXjcSXot465T34ux+T4W7NEvw6hJ8vNFJ+dy6oHp55gz/cALNJkN9KEr
yPH2+AunoFmfUWqg6JrA8C5zP9BTBq6H4VEXNA5m0DHcHmMhVpi1mXmWbmKDeSFGvymNGOkjnna/
PJu+3Pd945StyByOUGWRcSkh9OYlx7FPTyGgRbc/v5D6mjWYEAo+/oXZLWaKgW5D9L8tJr4kZft3
WJO4w3rdN84lNH2ysqnOARPmYxlfRFYbJ41Dt9xPZEQ3o/Oqq2AFW7Dgq2aZpfLR48f0kIFosnrH
jvzTdM7KDJY+bYQBvLGWbjO5IvbshuBQK35zf00Od2kXjCCQVCMvqywDP2bvbS2XPjRui+blTPyp
CDmRXmxu78LCQWBSnSXMy0KQksi4GLL2lPbzLzm2X9BAe6KqRrqkCjeCdMaKbS24hlk2CGhX5MCO
5CAHU3EVFE+SySlqrGENNba0JUYCndHOSYaW8jhXrjoW0PLdk9Fb+/rSzzeyABwvObfyLI1HOn1r
fXGQZfvWgS3i9l4sBCezWGAr5VRtTmoEp3YndXFwWjuJQjybRLRY41Fa2HCzWFBbbtGD6aiOc7z+
bGuNdkeRlcNu8qaPXisPbp/mD2nP293tWS1YslkxcNFz4ou8q+O0LM/jVHsHXVLvoHLSHtq2VGd3
HoL7Qq9Z7BSsHJOGzXUsBHfCXc20xQ49sfJgM/S5tLf3Tclw/EYM4OxP2iZ2C+2E3+yUjPlm6EDC
Up5l6o7Oh1KNa8nd5BOwva84z4Jt/6cSWvhFD2KKNgZk+z0cmoMPaPrtCS1Ynn0Z8lMs9tEy4krQ
hcalsOhm0MN3brGtTkZYXpWvZIAL3mMSnqk+nRgVM36/K/ZT237lNaR5krX2oKXPG67PEuDVUquq
Y2cudXXshmwqUT9x6dB+gNU2C37cXqulcYwgUEsOwV977uJylo/+3JMtD8Z602byzgGM8x1ytRy6
o0kXSyunf0Qg9fPUOHHoqffbM7geAqjJ1DbXElChSvRxPf0cfedDhM9DLqJkfmEpg+y0u3K2XF8p
avKIzy1eAWSOcXT9oNt2nwHMUE72iq9fdwdqwjh1afcg2s76eIB+Da5j9kZwkPbct0SGh8+trvFW
XtRxQWu+tS0NlGDogxeWVNl3cFv0f3MUtR7FaKdrcrML1RMaXpbxkxNCLaNzWWdVse+HAn16lniX
ORs3tc1oFrVhImOrJaCZn3mFyC2q5CEMcrXzHcePrERZG0TYYg2+vrR5RkjoXaqmSrtVnPjhUXRy
7xfOQ6PXGjKXPm/cA1LRDQDgZDUozO0TeNFeLy9hjcPWijILtSBk9f9eTQh4zKlFeB13LW+jHHXc
SCXjx9iqTcmdXwDmzxtP13/7QHqXgBqsGM7SvIzoMBG0C0DUvIrngH+xhwv8yG9/6ALC2bct83qo
pia+EygSgvbKuYl1mpAoFD2L7E4JEeGiaO0a1lRrjKsLDmZiPXHPYHnmjU1My1nQSKnS7c/BiAe/
73dNxcQ7uZoTCWm7Ih6qHBAzZFdzGvVdWBdR6TPwrOIkXSvoL+yLCS2dbKsboYxRxeidO1ohpHxk
6ALlNcuVisrSAJf055P3WqOYGubaVVwlbvnDnfsxzmSTPVI/K/+5vV7XOyo8auJLU+3hKSkprDNY
lg5dw9QOqMMWkDWviAjPsyhHbxIQYbk+eAOokMIhazZUarGxBggxM1rZXSR8kkRt1k4bK02bfdkG
cd1AuXUqhjbqp+Gv2z92aT0uf/+0HkHHeMYSrwSTWhaiVbQFxiawnWOZ2nfp9GA5jBDFeMd910a9
L2NuEblWve0d64yb/EqxYMkBjBjlzOh3YMkIpgs5qA+rSoJosAp3JedaWiAjQAmWdmhdRtUqU+62
6n/RwIkmuiYYu3DGMyMO9WFR+F2Hr4eO/JUU4Dik9Nlxu6fEytWm4Lracrp2rQuxp/8t6lCTsszz
27kvuFBIKB4SvJpPqCmGMEec+8Q5464XNdM9XV8Ad15+wiezAqItF+itQaU6TcJIVxoIyAykIEVo
OxFUNlbq7QvLZ4JUqdW0gx/AtMqUeV/sqeSbqgBDs9YQSUfe7Tz0HjBqkZ3Z3bfbDrNgbSZudWat
PZGagHOuTZ+GHrk4s++ZjQ8ZhX8v2ixmljQ9Gto1Hl82NNHzuW0Ldz+DwnyD1UOZJ/CDOGnKezwH
AxqeY+FtTOhgBgpBVOk+7UDZN1fZ2pPi1ZXC1w3PaXg9DlNVyrOU9oF2IJ8dkq+3N+GqU+LThtt0
LiVtZtXyDKqLoo/CwtbpTl5Q9ntiFziYbg+zNAMjxU8V7g8j0MZn7RYg0VRDshOa3CVJ4hMzv2cZ
odZkqQJdVJl6nLo2/D04jfelHe21CVy91GOIi998ckM1DnZbKWAxglLYvzq0dO90QPN9KEfrrWYc
6p44Ebv328t11RsxmnG2Fr3ME8cBxIR0fYYgWT32+dRuwDP2OFrOH+Z7O6qn3e3BrmeOGM3I/R1/
Ghx7ckE6Uqnv4AM+Nm3zXIz84Hf217ECUZ/qZXXpA9VRnsgV979uecTM/rtwnDILzfbnIeB/F/20
debhobXqldNmodmNmGzN9QD4TD9VsGw6PrsWakp9O/2Vzf5Bc7EBBtmp9wCk7Kgf7sIeEAa7e7u9
oEszM4KBjX4ChzscxR/oTUZtIh5pUT/O4Fi7y5vQ9/tvY6z4MI+sE+W5mIc33jkfHaiIb//2RWMw
A0JmD3U4kuKMK+DPy0qJOn0kvX/wU/6N+cMLOvUf9CxeCrKm4Xf1NIX9GcFhVOB/H/ykOAOrUh8h
KW+/hcGApdPe5GxKK8mOiOOok2uQ7HrjvCaAcj0oETPfB6rXkVCZL86Okr/RCm5Frs/d+/bIzL9z
j00Eb5sAE3rWe0NdEZHQuqcO7xOTDfmiDcITlqkzCZts24Y9OWbanlc85+qFC183wsHYMhe0A2N5
rjlu5c3kx9KfwyjJ0y8dW2MdXHJPk8rFyywf5LlteW6CjB3zCq3PqMjpPfrG3C/zoDeARKt9WtbD
lvuW9ZQCaAeG5Sx8yYgfrMTZ60+PmOvFND6Fdb9V9jgDUH4OWRdGJW0OismnsIGmdu06j6Bi2ICt
/IhntAn3QQgey+zv2462ZHxGkOi8C+1iAuMrJ2Ud/cnPt57TiZUEaCEEmVQwTscDjpS3OKN17VzX
4UOY+0/akiufXzIRI0gUISUQVHGKs191R0gywlOT3//H2bU1x4kz0V9EFeLOK8zNMx6PEyexkxdV
NskiQAiBuIlf/53Jk1ffMFT5aWtdKTS6dKvV3eccNcUbb6rWtubqzP4vxsbWGF6hB1vBDGXJ6mxD
LmKbD7FK+3Kiu7mI8i+qC5wkD+wW+vO02U5j6R+IHtq074JgL9ve2d7fpoV73yRS8Gmhs3zq8nM4
BqDghnimJ6yLW5R1ouzm1AI/sL8/0sKamswJcRgHguo+P2e82ogKBTZR23k6D57YzDrMVvzSwjDm
e2KIxBwA5YPQuFB/ckcd4pb8iIomjYdqJRj+2+Z7Y+vMx8QkOETCS4zB0S27IbE6uaX4iav3M7WR
uAnt/KX2yKGR5cmG67UDR2xUV+wcR2y1IA91sSZfvmAH5hujz2PIg8Y9SEcm8D8PE2SG2M+47X7e
37OF02EmdFQhVdsMYXWmVg/Z5/KxDlRq+/0GHei/aBd8uj/M0iyuf3/npcSo4qkD8+h5yoXcAqDL
904P2pOMijVimAV3ZJLRDNVAW2DGxTlzpX/qec32MfVYen8CS+tkOLtczHZYU1me69xDFsbdsCLc
sSE7EI6+cAhB3B9maRJGXNTrvohCcNmdQdWnEt7UU0JUt7v/8SXDMXyehZ7jvgzH4lyjgRrwluaR
82kDj/A1I/PHLvbQ8HlWRyHfGo75ucrDXibQHR74pog8sUYGuHCSTO6ZcB7ROjyT/IyA/sH3vT1B
vbAL1pIVC/tskrMwlfHAL2fQGSrd78s6nLekd0HMO9nsS91b5TH2xdqrb2G3TWKWjvKoHassPwtf
P1TQv93aIP9c8cZLcbBJzZJlDesgt83PdXXKdb4b++ZYxMO3ch723RR+U323q/n40E/RSjV8afEM
I7HBlpK1KqrPYx2VqZWzl6xqj7lTbr2OPPKhWbPGhZNsMrVYPIZwUYWBhskSScjbnbadjdty1MOd
tTfK0kkzzMXvGBDCVg1I8lWs11JKPTTU9h8DVQQr5r4UvZm0LCiyT+gTVfKcF/wVJMmPvQJwaa4v
nih/lp6XBr23LZp6e41+LH/8dt8TLBw8k60FLiZCiT+uz21OrQTgWGAClDjc//jC5ph8LWU7SOUA
3XkuNW3B0uTrhFXAEwrRy43qB/8j6XsfVZr/3illOARiCHV2pi7fTxYBWhy8OuGaONaS/Zhk0CSY
OupxNztzFV563n0urfJTW/NvrVV/HTh6PloNgGz83RtWaXqWNsa4J7UaJ6mqAOTTdLhIvz9QNa9R
AC19+/r3d3dw2HMoCkoQW/PS/3pthahc8XZ/yxcM36RqyYTKalD0WI+WT5B2jVS8q8rii2+xKXFi
CBdmPV2JJJZCM9+4IoH66uvcia1HgW5klR0nz0qJ84y84hWuwIcqya2vunkBdDXP/onCy1z9asI1
FOeCUzDJWqQ7NRJ1W+sx5GozVurB9SFWrsXKy3Xp88b1Sb0MSlM5xx6N0aHV3kPoDkeHW7/u79PS
mTaBORDJQ69V1mTngegfpVAJap6Jr35K/dVq3AR47LSHmpnGX++PuJAZMVE5KHmjVajIszOYj60U
3u4AFaBgq5woZVXRoJmT02SQjkyoWEucLSyiCdFxrNGehgh7VE+ySBQDmRo0aF9wPaw8HheSm/8H
xlF6iEg/Wo+F6+qfknDnt+W18HMZlLVOtnLlBj9CbyOvC1eGXJrT9e/vjJdMA8kg1Gk9lkW2u547
xbLnsO9XHjwLvsEzfIPTj1nVSZadK8+mly6s6iOabj9UmvFdE4bDchzqysXXIanMfk2+FvDVkfcy
oW16BC1QNR28OO8v2SzX6lsL62X2rmeNS9F4FdPHOeQ7xXga+dV3cGT9e/9Y/wWa3nggmg3svAHH
WlY21qPM6DHkVeckdTux7EG0UdjstNep4Vxzd8TrsY1lcISidW1d5oY6LI0BlZS7XE7ZDPhWyLot
iHN8f1dBwDaZtbumj7K0q4arDGgPebROwVVOBDXnQiH7LefN/SVYWOH/Qyd5KFVbDCswl+zkzt2R
l8g92WvIoIUowgQmaSscia797AzYZ5MQMb15MvxdIJkG4aaPxasm+IjR2gfcFmOoukZh0EUpN7b4
Wz9TANMonvmRWOvMWFgtE3GEvid39LORgiO7eihByu6zeafbbuXeWFgtE2zkOBOUChtmPWotNhYp
jzlhLPGa7tRFYuXmXZrCdex3LshDbZpOtk8fC1Z3YNKNuw3JWXfoUHBdiYeXpnEd+t0QAfoZ+qph
sNq+3jQiw6VUgqHZfaPTtLJSS7MwPJ30mCKN69JHPokHa7Qe5kKdo2mNPmfp88YTCAK0wZwDh/Po
D97noYieRGc/AgG/skAL16mJl5KhYGV//fUi6OSfosr7Q18qlO9HP96FAKFsUY8q0gqF6BQPi7V8
2IIj+Uvc/G5fgG3JIa8ssnMD/UW0uVVHmsdrgqFLHzdiHnvUEyhwEZd6tj66YfBvFbf1ynotBKYm
aEqx0O2GzEUoMPdoVPKsBzFamwmCO6nX23vLrT8Gr3cdwzoUyJD9xgvoI2nsPY34y4hQcSWIWio1
mPgiz1VBh7dodq5DUm/bUWVpFfpig1ykd4XLNgC4Ob86j4b7atCgDZDwmZKCH3toC7nSx/GXZOPW
nWeYjsfh7R3aZuDWiaB+LTbBUG45qK56O2nrJhnoJxKViYZScTz8AIrmGHvZhoYXJ/qky58B3eXQ
ivjQ7WOCkhh69qQjuH3uW6QaJmtqEyu3n9rC23xsAOPuzFQGlh8i7bMvorOXuzsPL3FY30qebMGQ
TcTR2DoQZfDpfJYa1N2JXWY9ehqbYdeQutgJUAKmOckhWli53ZPjs7Ue0SWDMIwtyEXXou+GnAFV
dzatdtO5jF57r/nVx8VBR3LFzS7Mz4QkMZlXAHZ05Aw1JVCie49TiXyp5R+nfHqlsa0SFK4qNEOK
7/f362ZMji4j4+pwq0bFjGTVEwqgkBmzdxrdqVkcpRF0Ohj1kyjqPpJ4wFCGHfQxwLfDfEWWjpET
bO2s7uQ29MKuTjPlTWtMpEszMq6S2Hdwf4OECULtrv/bU7z/7USjPkOIdP5FQlEdmGvJN9XMU7di
VbfzUZiaceqLHKKYdh0pCIVWu9nlP8dWbsBB8tA7BaodXupkKg19N09sHyolzho/4s3jgnGNXFs5
tq2EyAbGFWQCPz+KU82k4xSvw2A7onfbE5Ke0K/ip4LU5cpG3gw3wJpvbGSNl5tuPTFdZGTJpPLQ
BxeH1h81y0fRrmUMlgYxthH0uCQoZE8vfiB9uYkqCvISWboBXqVouHwpa96uWffSMhrWPY9EjUPu
q6c2nDYzaTdZM6dt4IMiqRaPMZTSAKpR28byt/et7ma4A/mD6w95FxjExO3nEoxVT53rfe3r9sGG
bEM4VD/uf37BBMzaZa6GbqJhrJ6GckQ0xX+DtHYXl/rAJD84jp/k8Zqw2NJMjGwiQ2V9amPePWVC
7IIqfuvr6lOQr5FD3vS7WCgjPPCtJpOTmLonXdep38U/vHraF5Gz4473LJn15f6CLQ1jeMGmGNzB
dkn3NFbdoRitV+KG37RbbGIdnXraf74/zO08EqZjWI5uoqguqdc9DW6Z1uW8k5ruaVc/sLo/VXQ8
lZN86ZiAztz4cn/MpQ0y7AjdqjafG9yGPo8OPc/Prjv/ifWHWP0wI8PzNSXtwOPlAMKTs4MqEM6A
iecTyO3TNhp296dwO3eJQQw3V1WSt/MQ5ZdOB2mFUDoPDo4HtGiUb3xWbGYJs+XuNq6/dYgKgro4
VM3DRN7sIN+u/IalI2L4iLjKK8v27PzisRaB6giuNLXhrt5482sHNVtd/7RACF1MO/y4mQOPpVHH
I79GMOHVkNR0QfV9/6f8hXD/X0AJ/2t4j0q5rBgHVlyivv8jQRrfBxA/CD+r2D9liBabJ5nHGyjU
b9wMOkOQtgni4/U3Bu4uK9S+BMcOKeYUXB6bZvhWhGLjFmsMYH+JLm79uqtTeufbCo5MqY4lyrvo
oWEV2vfrc4VGDkiyJhb5BuUryLmIeINl4hAnwn+wZoEfJ5q8hfoflsUX3ypTiq5qMYDrmu9G79eM
UkvQAzuvzyx/uHZca5AegHH+6HfPIf4X/6Zc43NcMBmzQjK5ulBdK7rLDMY34spP3qA26CtdSZ8s
3WyGT+sqJx6GkY6XwuufwbS0lXnw7LDoLVDlw/0jsjSD69/f7QEhltM5utGXZi6/QE7mU98UaR/0
v+9//vbDCifQsHrFYfMuEAOX2OqfFdTX+sKGOF+9Vbz2kkb0bxnUcbum3ffdfCqqvk4QAX1MVzY0
iwlQhlKFW1soUaio+j77dQlh+Tlna2y7C6Zu8ryPkgzeFIbRJdDN+Gg33pQCjGolIMPg6eQTSDUq
X/y5v5YLW2WWFvoMHARCTdHFHrvgVJe+PoURkEJYQJXeH2IhHDCLCTYLbAcl2OjSDgGH9F/kbzXk
qvc1d8ZDZJXFLsskwmJk+w/3R7zeZzd8gFlKIEL5JeNtfGnRXPlD5B35V1Tu2iNwwYDMOsIwupxl
VhNfhNO96Vb/jCPrWI4SjCgfg1eHJpdXpYXHiqmOL4BcHmLcJ7lHXyzvQ8TjXmjWDTjQi0LP+Hxv
A89TXyF7CtQWk55WIo2lU2Xc+iDFGvzGLuKLp+Rr4YYbOy9P4bAm8rhgISZ7V8t9LR2viC7wYsyf
NnHR/ixkdAI51M+2WbPzpX02rv2SyR5Na24EUkQFuVrmKvop7iNqQxOOe+6mzwj/oBUat7ur28rj
WQUTaXX2GE163rRVMbwSAoKd+zaxFPyZafPAAp+siz6PC23y4mSBQdfd1lAXyBJS5xN0ztCjo6Ev
07RHaH9bX624oVA7A7/lGhfSglma2XSXNgOjGr4mCqYHkY3Ahq5xrC9dCWYqXbAJ+HNCg4sv2bZA
Cwa3nYuDU4fGwx20tMq0B9NWqjyxkxwxUdcVXyNarEn6LRx4U6i3yKAD3PoY3qXD56AC53E3kwNp
25Us3sJZNDnkaR8BsZz54SUMOdjeqkwcPWaPMYijtHso1WrqdQkcbTKURRA3btqGhBe/LDat2LX6
Iep2YwfObPIQedY2qvgGUnzg0M3oSyBWJrh0NgyPUUF1sXBctGyAIvsILZwf0mErSa2ltTOiBbeL
8QopZXgpgJM/+TLH+8Yb49QP8vx5lLPa37ewpTNg+Avq5aKxuQ4vDTZrW2Vs+sYKvNlBLV+uRT5L
YxiOohmoFaCtur3UU/GgLesl/Nu6TlOoYF004Q+Njv/wMt8Km7JERlDBAzS26ocTr7xTIeTm/lyX
vImZohcZRHUFdJ0vUy8eWilTGTrPQTY9yAKwlqZ67mX8p+uD8+C7K3HEgtc3i8O1GmKfWRE6bNAG
kwAlhu6kHPRdW4dWUUKLukubcfBe789wabTr39/FsE6QUYvG83DpsijhKK8DNb1XvcC7PISUYPH1
/jCLC3k9te/G8ePJD6i2xGUEzqXM+SuY6TdtEzM0WWQsHXT5te8LnuSA+SV9WWzvj7twkMzahOv5
I5mDWcBhNc99IL7Fs/tg8fHT/c8v+WOTk77O574kRSMQVwZ/IGP3PNkx3En2LOWY8MKD+vRs77I4
f55DOWx04ey70Prg3hnORJBg7NqOFhe0mnUHOqpzN7C3Cm1724jOOyiVrxzJhcydyXI2iq6w0TKv
LnxqvnuBe4g7/rnpVVrW85bm1sHtnHNH1ixgwUma5YeudUYQfFbqYmf9L1CfPRPOV3J2S582HEvf
y6wZAIS5QBkw/xTFWm9pl4Ur7mLBBZt1BZTyeAWkqrooJz8BwPHZmscXCAKcVJCvTGDhlWFyzA8D
JLrrrAlACBpLP4GmR4jiUgdmF6hkgeQrqaDV7Ww0DXOZuEi3rnWwLw1sOArhgoWThiq4DLWzs+bp
VTfTg23hUVg0drlT0ZwCPb9yly1s09/Glnfewh0ZbSUKlpc+iNneV3G878HJ+LF3+98E2H++Pg3Q
OsAlnNVVCJ0DqPjiXatOfgs53vuOYWkC17+/GwKC9laVSdu/TC6zk4KzMoF0ycq7b2krDLtnUvvj
TAhBDybrH+SQ0S0yN/1WF9W8w8SQFXTohLbG2l7Zj6WDbcQW4TxwrqvMueBCRDdu06SS5EMqgwHY
1WiNgWfBWf+t+7xbtNjytdcoe77Mgp2cQL4Rp7nE+oMZob9X07vP276HB03BnUsju2e3jp7qmj3a
Oko96CMk9/d9YQomG5o7EIkqdO5cgrHFBQAweSrd0AHbzmrlbWmI66l4Nw0PErBu3tnkoiI2J4yN
Kq2qWDzkdfvBW9OkPRvrfIDc3uxcWhbuwIL0MIzjYzk4K7fm0gyMWKDWrtO4ZMJGhM45gNgbqfU3
CL5t7+/BgnmYvGYzGZke7YFcugIUh7kkUzK2RXG0bPUGon6ZNpnfpegKzlfms2AdJh1ChUazDMWt
+ZKH9Sdn6J773Enjcn7NZLPispaGMEyetEXJstmeLrPUbxlatRJfxvsmjrfutIaKX7jlTRoE1HnQ
HGRl06UqZhcvrvpLzfg2D9nBbmOViDh47K94+bnHu+/+Vi24SZMeAWSBg5yuNU5izyIZc+QfqlBm
K37ydh+kF9rGbV/NVaU6qEFfYvez7ZbbSM2PU/UHmfDeCpK+GHY0yE6CvUFSOWkjdPJFxdbqgyPX
Q9rzL/cneTvEDkz6hLAPiCZ5Pl+qMFJpFEANtB3iHzGbgaeUbb6to8lfWdDbZx9Jxv86B2wgaN0m
iz5ZA4TXsmr+BaGsw0DCTRD1R6G8fzI0yq2EhbftODBpFGxFPJDhzdll8LIiKYf8JZoyhsJQ/O1j
K2c4CrQq40aG8Cj80ISay7AjxQSXF7kQbwnPJHNXPMbft9X/ZVLRumAsm19NATpCoELRiSJ1EVGN
85Q6kI6195mHgxmW25idp3CP6kcev7juP1anU+rCu1cXr2FJO8cpWhwTp7GP+bQjDd1kVYPK1Sdr
RHo22tTiuyJrjMB/+7Zu/V4jGAOdjOi98aqakf0zMGeTQXBoxON32uliSMum23jo/HfDbAvepoOw
v+n6C2WfgTqIwwsZ6nQYqi1ICLj+OsvXUH9Ca+OWxJ/x0x1PrQQNtytoWFVj+3o2taWu8Csh7oww
6wkoCDI3mzLzEvxScMJe6bJ2TU8Rfm3jzEUzcpl6UbBT9TlvJvBV+2kFVRP8b6ytbUk+2+Xb/ZP1
l4/21gpez/S7W1Rm00ismUBEnb9oDWJa0Pf3Mk/red7woE58vi/KnRBkT91x57u7pu1QDVu5Mf6y
Bd8a3ogPoxKkkk0xx8Br/az1T2aTlJQ/qdqjeNhBCLuRnwVIbAfxp4tAAVpupEZjm0ixQcifrpTI
bj/KsUHGrQKCwJqUdkcfo8x+I8wWj8yi/5YNaVNbxjjCQdkc8sYDC6nntccui9d6QRYXwIgolQx7
NqLo+jjXX3Sz+6vOJhJUTrZ9AyW1kR+IHwAe8aq1+hy2wR54J/SHZ08FTs/Vwta0S24/4bEI5L8n
ASz/udbUih/dqHzATwlpjWrzJ462WM97hcgbtJXha6BeUIVJaKkVT/23PfXWETAuJ4s0mUuFdxXS
AkYUbFPY/TieEwG1BMy7JuB6K5+qysbZ7LYVyrwwmtZ/u5ZlcTo1fUQfI0yDlG9Q/kpm+vsKKoLp
o4a/vzb1Xm1MzAnHguGfrf/ym3eM75gZdg4E2ATmN/o4OMNXgJv88WWE5di5eLYU2Tbt2nvgbxbl
xhKZmXS8dVUkfEUfJw+0+M3nVr/RAUogsEhrsDZyBEWlz3Y5yMcmgIIqDhZ7fvXRFd5bKGLb7Af2
Dh1puDz63dx9VtG579lm9IbNfT+ytItmQr5wbK9lOXqecREUaCDNvCc0+iVNNCT9nG1EfCDhUzGO
F4x5QY0+UkCCya3roxmpT4ldJ/DO19NP2Babe8U24RxkYfjQ0gmBV5lyF43/ww8Pwp1NHz7i7N//
6Tdvb2yj4Z1FIXO/pwrPXr2joB4KOVc/W07tX/e/fzO2w/cNDxuymA1VH7enyqpfRRCfm9xfC3OW
vm24TxdBR+VEuj71uUazZuY/NKWz4hVvhsH43YZTZCC/HIvGr3FmSJe6eInaV1UqWaI04I8X6eQe
uJQCASP8UAkOQxrOMNM98z3EOidZjl87VbzmGRDKYLrezkyt6aovma3h53g2ebZVEfsY8H1A7S3J
mlNYPdUFej7obpL9x7qfHVN7JLZkacdBX58cP4amemyV264Z461tkWrF7Bb230zLg1k6KEDCQo6U
BF86l596pN1WHPPSt41YEBXjYahDZzjF85ijwQjCbqemDNfEAW93sfqOCc4KWjeQLhnIUXpXhCNL
JnTv5GP/12e4vHts/MdmOLBseFD1yvNxYe/N/n+d50EWekFzQpO8OIROzo9A1OUXGcjm1IXcvQwg
OEKxoa5XIIFLq2haf8mrfsRKnkbmXArefQvoms7mzfcUFvA65LvQrRKM8jprh1Pg0N+SdeecNxvi
Tw/ZVJ0KvtaLdvWDNy4fs4l/zsLCRcm4PIEwawuAyUbZ8Z85t58jh669fxd8jZlYz+tgFKKz8GYA
+/ITcwUa70TzU4i82eimyjcjF9Mudopwz/ter3i4pb0xPAEl7sSFhvXEkOhJKuUf5qBa6Vpe+rYR
1bi9DV5TsAwfQQ73EnvW17AvP/azzey629minkNqH7kqIMUUQMZijaZxKRI20+plrGbmUSxJQfkE
vAr7gjakTSfBiIwmxF7lO8uSqWqnXcmzlffRwgEzlUQC0mobJC3XAzZxEG6jddEtWJb2rZ8lY1N+
v38PL9i+mUvnfBR9FzFyZPrJAzl1fcU0d4hU6LRFbSWe+f7+QEvzMUx+IE4WgLm1OQ3C3iuQYqnp
k63LU0C8FTe2ELKY4iJFA3KqwuuGUzSSLZpjHis/TgePr8BeFs6uqSYy+q3IRdwMJ9+3PnX59IlP
HxJE8J2/j493Pqt0pqkTWg0ni0zncqrnVMztm5tNJ1pmL/fXf2l1DLMurEn7wRjZR7eY/gm6+LGu
xFm39EMUwJiDYdr56AzCbz37eK1tyqbajPGcQs8H10aQ8pIl4BLf3p/Kwk6YaXRQ08dVVPr20Su8
NvFKAmpWvRKXLiyTqR9St0iJeArTALbhPPvuZye3XgNoUN//6QtWYObOoSWMBmFV1qeikD/AWvvV
LfxniZcckp2H+0MsWLSpk2xXwhk4ce0jng4+3UEHI6n116KG5IJkm7ZYWailTbgu4Lsz24JesWgo
NgEkFj9Zp/e9jldcxVIQZKbM4ZB6IRyc1Q6MT7NdPVPZZollx/vZDfae8F9HHj57VZmyedo7Xrji
QRZiB5NIuMidACnuioDwdQaJefMcRPbbEMU/y04e4oitLN3SMEZAn3fD0MWZD+h5hbaRcIcGo2B8
C7h1Ztnv+4dgKW9h5s7L0HI4jdA+xAlLVdkBOFpvhomjI7w/1gP4rQraPtLJeQomdMbnuYQQeDt9
uj/8khUZzkDULSlHSMYfydh+k7P/qsiMX4Cc3v3v3z58xEyaR+hrbWfAAI+dst19x2fy1XfdjxFW
EDNN3mWjPVchrnu/PbNAnmMctKYjP+//9tv2Scy8OFV5WTQKux9Uv2ON5HC4G+wdWpmAwBsSr/9Q
+6xPTGLhcJZxL6SqT2Gc80PUxmwDLKH+Xjjdxx5DkLf6rw+g9uRWfA7zUynHf0fmf5mJtxL+LO3w
9e/v3IscwL5i5Xl+wkFGg75dQpRqWgusb3thErv//XhV5LVHZZ+fiJ7+1EP7EDn9Xkbuk8yKlWjh
tgUQkyU46ypLZ3NnHaVffZWi3YZuv/V4v+Lkb7sQEhu3OfMKElrVaOEKtH4wQCP8PiebpuQv6PH+
WrXOSkPJ0koZhpxz5pWQTXWOzMlQyZHFLvdp0smOPQJbs7tvEQt7bVIBK0vzgEUDO2WD+60XjZO0
bfexZBAxqYB7Ovlo/pYo5Dls2liCnR0gC1f80IKbJSYZcBR3fe0gGDz5eY4XeRaHO8iiX7LoHw12
ui4oN23bHN0A6EmvFtYnfxjmg6NivXJV3n4iEpMuuPMcR84aD2mPD3bq67EFlwsAYE0JrlTa/IpK
tgUMYEjKZg3JsHCyTe5goCOIpkAHnZD4OjiMgNLfeZvjNZKLpRkZho8MLgpipOWniFhfrF5t6sza
2xHPkmmIv8etD02RTGQJJr5y6y9NyPAGtgIgECQqznGumvAf4ZUKjr9AW4YNSGL6sSNuXPncgihG
NYn5CPadINHOYCfIFG4/9nHDGUTwXF40u+JUO95vsO8dHEhC3//0gv2bPMCl5Uh7qtzhVFcZMg3B
b4AlEt9pDlzUK7HC7WZrn5ikuKxq0V6fqfZkhQJkWp5VWU8qZD/qBrRLmoIVzQN/xyYKuX6wnZo+
+aQKj1A59c+8qrvTrGK1Ep4veCKTOxfES1bDAgcvi7b8ZpHo32YcV679hVMWXj35uwvNAZoFfOF4
WEAMedtkYcpslY5lsHIGFnIUxGTDnQHZHNEZ6xwrabMkzCBFHPTNLgjApl1MSOI74pdT6D8hjbch
izb3z8fSgl1n+25WMWobs4b2wikY5bPvs0+R5a9VAZdWzPAE2s21740IlKIeda+OpHVhJyX+e/+n
L8RhoWH2YecX04QM2klMqv5BeExTx/dQH1e1Ly91HNgtGEICCxpnblzGK/u0tGCGI3BZb3UxrPWI
4sqG1xB0BtHv2l23EBWYVATF7OkuJjUKHx4HVq7qJg9N06RB8QboTO1Td5eXmaL7NpJiWLkDF1yE
iaOvnCkUkkt+4kWuzmoauk3gQcEL0P1/Fc2nlZO2sF0mnr4dXAtsWrCfeGabyn1twjHR/PuAevDI
XAC51xhrFi4gkwq8j5pxcge8n1GPQwVk6F7QQJsy+gpmJJb/8spw5e5eOt9GbAXSdT+mLM5PTtF9
D1HTDjuwp89r9/RtxLZPTNz+xC27JVkoTm1VP0rZfmGtteE8SonfvkLB+Z+pVlB0YFGSueJzzdQv
J+qfdNSd+mY8oTnq7b6hLczTpAoWxUTzaLCKk6MSQt9A5zap7/c/veT1TDD/qGxVNmCDPfkog+9C
VMceuLD555LV7IskukrlnGepbtDAYYPnCG3Q48rVuHRODP9hURkgDkHCuerIp7qVl6pkACUNKXLE
m7IKtyWE0TJWr7WPLy2j4TkYlF5du82dY9zT74FTfkZv374Op489WEx8P0h9bEqAYzmNsxwfu5KP
eyQqaUJrsqb+vOD7TMZgy7Yc6IkE/hF672+NVb8QvE7vH4SFxTHh+Bo8HrgSdXRUJeiUet8CHYoq
W8TB5EP1BWJSA8+djOYJb9JjC52zC3wpOeCZtbY0S7/fiA6EOwa1hQN1mqcc2X4bDH61Q6PEmfnL
/RVacNMmJXDF0D1dlEjJtN6Evmzo8iWFBN0VbAbdEHxNf3lhj/3rBN8FBLoGdq5nBJkf2kFTZqb9
wXLqNQb1BZszWW9Uq5kDMtHoaPNoFw3gI9FO+8Zda04nqr+UBe7vKsD20HoN2bC0M4aZiwgS9SH4
ro4QMYLEchjrPOmHTHwbc2et1erm3ngQm/zvomWhU+KFGHsAdZE46az8XLvFgdHg38wjD/f3/+b9
iTGuf3+3MVEBqZfGc7yL1WuUEYtEFEe0ul4JT4orVGSNhX5pLsZJnkEWWfqFi3Fs+4tPcZDtQb5k
TLwSSld81c1Dhrlcx343l460YRhS4VxqNkJSjjVvcnSc3ccWyjjBdtCjJwo4zEs8Ood6+l6z+WHy
L6UjUl0eeOutxE1LG3Kd3LtJIK+lown8uxdfB78YKDZAb/Dg9uIYFnyDbtMH2Y0fiTSwXsYZrtFr
pHOKUnttgew1pMxLB3uuj/MEpcH7q7a07cbtBGq2rqkBtbzIMHgmnfAuoRv5qQUZV7Qllmul2KVh
jKcuiI3mBiqkzUX19U/eo9+2dHbQkrKTOi75yglYGsQIzELienyyuuZCSQHl+OwYNS3f2VPj7+Ny
rUnlpl/xfPPV66C5Ehc6pU/oEfsNGoIkUo6X1I2/qkl8Xfr/b1EgJkGIKzIvC3qXXFt6MtgJAeGb
nsHbC9UlqPiGCrzV+VWeOC1pnNrg3swJ394/Djdn5xOTHiTqCG8iW4dHx2sfGkd91aFfbSBltVYD
XBrA2KNGEqucmB0cCzQ0ogaoyx2eNPzLUPH69f4cbhqoT0xWEHcGZZPNeHis/8fZmTRXqmNb+BcR
AUIImNKc3n3aTnuisJ1OBEKAhEDAr3/r1DCjsjLiTWpQ917bhyO2drP2t6Koil64V9M4b/so6FHb
wNM88w1thlxuColYOnq+/sfD+6/nD7/4j8gA/dI095uOTi5NsC86zvpu4QqJX9tdESX8X+Ouv1Ax
gz8VvtCMBFU9BfSELVVwfXSd7imR3s3kzS2Io2F95k3bQlir4KtrvgDDdhCtp1PRpnUCsNF6myzs
eaApybfKuhJAmKAMjaP/CCr/Nc5HwZ9CLpCwLRJpuZ6SQN810YITO4xP//vbvd5H/+Xt+HOR2p9X
GHbjI5zigUx5pE29a2P+swvI62bNfm7c/f/+RX85qX9uDwReTIHp8YGPrJLqQPCzt0QvecXSf9EW
//Yb/rhyLYlqoCmn6AQvFnnCHjNmS55JDiuX/P+XX/8p1o/EHNBZy+ikxzB5IKNt7+veRmXTGfOv
PuA1hv+Xb+RP3osfbNI2rmOnMHFz/BQvIwN5cI2HMWcQQW39GtidiIiJTwJG4fVRtNabqqzDIsg1
0+D/WnX6y/P8U4MXWh0j25/caRIYfNhGZulKnm2n/n/2LMGf6Jbeh6q+U+l20sHmgdJhBP+yEHSF
ufG74V8DwL/srQR/atdDM5t6ZBIPtPGmjAzJKenqTy7NaQ6hUKU8waLb+lG1WwWKK3+uPaNzLNJ+
dG1wu7qKZ0k4llTZbMEPqdgI5lrzHFv7Yln6Kir+wV0rs0qF/SkWxh4WPTUZyqMOFRjsq//3+/OX
IPAnTZ3B88FtMsY0thp6LJpF07QDfbD6x4TrL1/2n3p1sY5Y0L9S7kfEWHcMBNivWAskUFxTpJn/
gij+5df8qbGMBzBlyOgtpxip2N4CQ5rPIWgDQKhNxf9+UH+JaH/q4TsrYf2m+XZiPrSjZKyewYd3
cAc0azE3q19GV+/l//27/vJx/hS2B0KvYrOKwuCDB3k1V/rgUFTk3kL0PwpuTPP/IgQJ/lShb8M4
tDWmGSffiHG/CRlBYUe/uFKwm6LJDt/Yb9+fj30ao2Ae4ZjMZPXS9uHPLVAPqZQ/xzj6FAF/88zS
FEzACbZjR+zBtXnUxXfpbP1bmiYX4zc2T6erA0wI9Vg/iHtwBt+W1PU55GTfTcyqw6rwKlR9D+IG
evjYNvs2QVTIccD+VvezX9YnFqCi1j59iYceWjq+3LgWok3qnVyQvEyCP3QGrCHCh+duTPem7cuu
HZ8D0T/4VYJdP/ycOIz3A/eLepOFCKaHYR0+POQbuYriD+WvufSHU4KhO+XBHon2QY9o7Vl6muII
MG1/2pnaHkzPSy1EIaNhHzORoymW0yg8U+qnmWJ1mF3/bhFt2y50oDlOJoizCjZ3cBreLq6OC1JD
CUjk3YSNx1o3R8mbiyQRyEkrzby029cyvExtBOjIdppZUvJoKxNXHQUzJ2HWU0/84ybcC6TlWWum
26u0ofHo8zKzDwVe7kTrW0eHezQpOfKH7R4k6UPdwWk0rdUXVJa76+NtOiSlVCfPWGtrso0A/hFF
dTaq5S6VmuZVTd5oY4p13HaLpOdkpm+DL/MocY+KzD8hzr6xSRRnrvKxuMS3uejV8HF90tc7vg5H
dIlamFrS/slvTelF+gCMUQmLDFBunTxMUcJ3fa/vlO/fNmb9lSbJjZB0KmdDfs1DCx+d6zJ3+oLN
97MM6p2Wuoy4l2ON61dSVztMMMN8wP+puHcOtgFdUKgsq2kWcMyQS9HX5ikE9n63bcGt1wTPSA1Y
FqXBLy0czDkS8jbHQt35sb0EwThfWEie/bTxyiBGFl9NMMZsBGO7uQ4fdFffB2utClKR6DAr4pXC
zXPRYCcfbUky3EOBS7Ow90FCNkNc7RG56zwenP0RNu1Rmc48irGvMgyW77BGeK/10J5a28k9TOPH
0sIiAN9x95bUMdt7G0MNQb2MYYqf+ap5j1qb7NqkLYCM3S0TKVigniqMoICCGEgOA79fqWpK4E/v
G8YfW95/U29SeULcCP7kuJMIutA/7gHFs3tQYcJsqrqDv7k+W6U/5wbggnCeD6FQOeYzdU5Tr3tH
p+xZALOYBSnfw4LjxVr7SuClvo8btQdqrwIgWT773vQytnrvEiwNkbV5bExlis2k4GQyc5kIeV+T
Gap3eQnrJod9ZinbzS9rz19ynfoHvvIlG2S919BiFy3YbrAckhdlI5X7lReBNxrAmTAZxN0ogsdB
8U8gq4ZsYvbUDYvMq6ZSWWDZCX/bTwgflM6I8/FnAn+f1z7AnE1371ug07eGFNil+jXAsrPZsNVd
N6HLzFjfwUihz2rrJH7sxrJ4JfykmwV2haNvs2SQex9bL9bqz1VvK+ZayZqvbQpT53ElR4VIic6i
+309eHOyPIl5fuSVO/UTWKWyYT8k3CWKbeIHT8e/Oy4sdIN+BqIgzaKEnMwY/4w0oNYqfYkbVja8
f/Z6APVjr0DoQMUAK7BC8v5miDowKd2jjYMkM938C//6dx0BPOWDKryrnMYoArKKDO07BQtgi1AB
+ka2rNND64vzYJekjProELgRo+EZynfaqHeGFa7CymHfV9jLDj22M164c+NYhDFHtAiy0KmDV+kj
fNzarBr7ZbetZsoGyPvyVWBCClWLPJgtuoFXC8k8BgSACEOS2xjsf5vmnU72Pg3gVQ6rqYYOhbd1
D93Wv8dqfSK1OfihQX8Wi6Id9jQSAm5AL7LEsukcWX7oEvVz4uIQx/YRfdYWO8BhHtLKZBJWrIeU
6G9/BIJttm4pq2vIj91pVsulUtPVPmTJkmq2NxG2PRP4MN9tdXoOTVWwaL6uG8Q5SQGoX8K00IRO
WSf9DxJu7zNAK6p12AHsUoU3OMBKnFr2SADlQamFQLAuKLa9sW3GBh+RIX2Il/pmTPUJphKHBSwS
CHWnsmr1Y93Kh75t0r0a4yRnYmtzVSf7Nm4Pxmt3LXMlC2bkxjH4SejzsXac8ySRH3E49rALbknW
wru88IbtVyBx6O26nJJ+O0YNw/sPIiWApGbKTeeRYmLCHuVqqkfF+3ofKdwJKDfLSvMymIFfq31z
z8awGNlKH6ncMhMsbVltc/M6cYk3J+iwJIkvzo/D2yqNn1sksaFKKtg9BE0J9C9gu62Gvy2Pvpzn
N5kYwfWfbTRnSWRf6nXjgNnCRhlIDvAgmarhyDb99PVEwNFAHFvlYPJwuW7aUflNPAnVlR+sB0pp
dWzDheVBA0B5lchDiF2q0nouKEZDwmL1eL9ft7XOMcS8S4AwOiNBwKu35YSEN+tYQb81snyFfK5J
tYbxRPqJyveIN+8ENy5sz8fsy58WWjq18XsFktM+GOb+QFzQ3nZzqF9nNutL1cFvMQGJrPAa38uk
8Ydn7jOg21lcZwAaNVsmO8jRMm+mGwa1cgCo3od5UEi4VwDajAGgQjkwS4qYpaI6Kkb8eFmSwY0K
i+FNdWewubMbrF2OQROOHcTdan5xeJ8KbpKgRZhQUCB1USNKlzb6WSQx8kSPsiKsic1tbfty8hp1
iqjeXt3awnsYaWsuxOgdKgjaWCZDhbDWD7JXmVso/W54xbIt7qJi6OMV7ElfPvBmnB5USoKunMKq
e6IbrBO6IbX3A/w68REDbeE9EDSvbGAgEYVXAclaT44UvvApL1LR+fDwmur6YQHS3IaxPdBu7fIo
cG4BmllCqhPQpWxXYV6qrunOUdu4Ax8I//bCuf+u+bBW2I0U/e2mFxB2BXpEBQw4trAwNUB1mew1
A1ASFeXeRaG+AJPalGPa2Gz0ZluKmkU7MXTBziJjPaHObMp44/xGNkEE+9aA7iV8FD7oTL07l9Lx
Nh3a5tYXEUjbnr+VIg4e+UaTbKhE+EbbhNyjAItyf+ZIU/G2PcBuFIhEByrfD4f8NA/4JM6KOfLS
GiQfpoeiAi3jrWR8SzIP1/Bl1U39OaVizNu5/gjm4cFU/QetA3zvosYwfLPI2Jb1E8sjbte2LESD
UT4llIoMA7j2NSELGqZbvcJQ0cgCnmGiygC9Ce7ckHR7etVzIvxhnkJBE4cioXoKY+3yeg2FPLek
CzGzXWI/22Z/LWovvWuqvi7CdkVOvExsF6yCHr1AqGwWK3mpW8su3TYiLBr9HW4Epg9c3BsaEQT/
+Glah082LOkZw32SI5lfkaUv7Pc6wcijQjqWcelEpucQ6jLHcei68Lrc4/k3IRzisc9Q653lY/sC
Mo05mT7tzkMaEhTV+s4j1GY9XaejUqCPa+5Sh+YYj/D6wowOwrz2t+DwwlzFKnZ6aR3UePURfxfH
GvKsXkK+pvft3CU5AiPNu7pSexaH4Q3Tcn5tYUUCC/YYm5LZdB2lzYTHuxjnPt8S2Kygy9vAB7HD
FZPwuhi5qXKdpHiJ2nHKQw1GNyGTfR/N0OTpJpdM+UIVVdyrd5nGX8kYL7nrwTTRSYizv1F6ZOty
t65r9IPifB2TZGx2NOjbPcaUD4O0P3xhQf7eSPUSjzMupUp+4kS6c0Ki9oQO4i1Wy3lp59gUFNRJ
PCeh6H6Rlh5kOAaHkI5r3nJQGccuIkXag4+o8UfmbTD6OfOX7txGM0xdgKsrWq3jYrWtKdClW4oW
XJFc1ibIxpo2OQmRpy9LAhq9mj8p8e0+4OZ+HbVA5taTcvCnH0i85te1aaKsTWJINOP2doqQ2w+1
abC533blrOfqmDDyLEV4Rl46IO4MPO9ipz9UF336zShz6UFMVQ3JGz6idzuDU7vX4/LYbehMCt9v
sxEUpB4t1FuKvtjewiIQ+MfZK/VE3+cN1301++5HAiPOgg2J2qH7AMcjsbjHYONhQeKAZup6+GUo
4mwbbIgFPGC0xo4s+ZIYdG1w7/eXZFgRv5Rfp7fct8veF+M771qdtSOVuVUDRWkXDDqLmpnmSAz7
3MPJh66RiGLimkIGZob9ViOnXhqkZtoou+s8Vx8Cjzc71S+kGEH539GlSRAoCax8Jwux0ko+Pda7
PO6dvbS1qYtFsAhPRn5PEAJlmuiL3PDmxmR6aqAfRo1hq4OTsj06NbuCDtHPCLhAvG2Bnw6ZRknY
Ffgn4yXAet2BVO1zxXusnJNgjuN9NG/RJ4S01WVY5/4BJi9g9aaS7QgsZI5R3VHkfkKUyOK+fXUd
/qegMUw9FcfVBV+NNwSl8pgtgBKOTv0CyhNEZdDcBLczzsJZYR6e9aqXO0p0g5MUg+8SbR/DmgQF
rxGUWl7XO4YCugBRcT4TTB4e2sjEORt5VOK+gaMV97vMuNnbm0myS2RJmvHN2+47XImFJM38u5ES
PWwc2dvRa0ELGbgOLnIIEKqj6FXBxu+AfjRq8G4J98Ey/JzsaM/YJxSXNjDTuwqdQautTx89i59p
mflkrtf51MdJ5iMOZ13ilreEcf6TwfA919jdLl0ooOwhqkDF/9IPy5AtPToDoLWv7f00thXAHgkN
d/AOhzgD1QaHp3dmIzsHH6ILax3iOgcyyJTEzggYOl0U++2lm1HoOSTO+8I/a+qHflDOjJiIjGw6
UK1S/7KtK4J+NEdpOcyMZbYKp5+rN5ibCZuaN3qLkaF2jYwvpNmmu4Cv3U3YQmdaphMbTsEAmmDM
uort2vQK3r1mtXbTfb6lAcvnWOsy9Gfv9wADttsJ5dcT3NWvpHAP48b95jfrlLnA0WwJa+Sv8IBA
sR5Rs6sNHG2c6SnNkligVsAN60EuYma/7DlJ3qKIa3NJ/ZZ8Q6DpdkCALJ9tuuBnuUbAVd3nM/CJ
qscWDebddjdJ55DdTu3R4qPyfCSTv5NBD0eIJGFFvTg0LSA4zEcPjl8WypRSAD1eoGbuEL/Rrev5
irY6rKfzBt3h/SIArd3Whp88Y9QjY0GqESVBO8p0yJzKeM3Ms0jZ+j7hcq0QKnz0Ffy4MZB+xsuN
9nACsKDM8gHG71HhWxheQrffyFu8y0Gc97UV+6Xn27ePuvAQVJV6E/6ILbE4odty8FprC9kltqRI
HdtiHrxmRmGytLdqTodTRRo/ySSjnj1XqUYdEglqvv26//LDsQJedP29RugU1F6/PiYCMMCdiUfv
1xQbgqRrBS0aEuht+aIBS+40STH4THRfv25rQkHHmNqXBlX4TdcYLgH/wpW1bKk4Wl7VOayCYEBS
Bw5WeCFe07WyN/Ho+j3eLZUZGVdYA/ahQVwUv1lYv4SZIVN6WSukvhWaN8AMoYSo/BX1U+xNJF/w
MHNsltHCBvEoCoYv6bTN3ng/oy2ZI/UURUc69Do7UPuRzo34I8J+7yx6is0A7gjsgBsk2qmezAEV
YHtBJx8tEU/2c24rGbynRrTHxsdOlmIcl72HPPmxn9P0MYmCbg8jgH4XUwIUQp0Oe9qzIPOTbr0q
DuWZxkH9LqVJc2sMCnnH2/lxbdcks3DpAOB7QVYBkRI4TbECoWxYfmlkdY+p5PMNnDW92xSNgxsE
ihBdo3U4s473+VAP82FCPMymuukfhDe2J+0n3m5ahewKZyoZ3g0pOduuUrfhKNZfPvG6Ejhgslc6
WB5SnyaHpCc/hxGWObVr5j1b6vEkwxndhgo9KgNDtdNCandxPW9PyITGh9GgsGDEqzIj5v6Z9HP7
iGlfdxw3rNK3cADam9QL71ARuMKPTf+uBiRBwzhtR2Kme9jwwl9OUiDSRhV8qTAJ82DD9R40dZf1
WCC8ZQpLAtyA1d1tiAS1ElDW4DLe6W1zuzkyuDKUQuOuRaeuZrVXBMG85TUybXR9NoM+RFyDKhW7
EtZirxpR5i7czLiHiYZXdCz8BRQzbg7PYYoivDba2VqQC6zpmc7Qjr0eDUsugtS/3WL9DBur2Clc
PHEcyJKg84fU5rbhrAeOpnJlF/E3XwXNPZ29IGNsbe4C6vrzJt0XKtY+C5mIS/+6zQmAxosZevke
UNVjyFf1T4gX40NdC3E/WzKceLx5ry2z9DsJ4uC+WjyNETlCHxlH97OtW4Rk5Dg7jDcU6jue3mLP
uy/kolGIpl6fg7cHlVNL3VPUwKkidHbKaLWYd38T4rVyq3dpV7hkwNQNxfHaRRlw3Ihxpt8yNdHv
3uhu708oeuio6x1NFDksKM/2evNIPqS9+0TZhyaztjwMMjhDioO2Bq1KeDwcsAbk7Ue/nwuORHNX
4+ijcxm8sHpJb9YpfFCD2JDzzjO5mwgG8diOBx1Ktm2OFMbPfBJtiLILhckkX3Ko6eYjKnANl8Lg
52iVnyGxfpVbgyIaCLk3JJg2V8Okz7rx47PpSV/ibGKz3wJ3VnmClqMXCbwodENu4Pz7IWXBbpNk
2nWVANwo6jXufzTkL2TephLXfPS8ek2Ku34hx2rFs+4AncS/gnp7I+pHSBe9rwLdFLT2xhyEHf/i
952s81T4y+0YLqD9eHCEXKhl11MYoSWKhGQIQpQ8E+QifqWh3lrQemZWT5c05g4M8Ka+92Q3d1mz
eeJtnidcRmwS5RZWKXpN3YDWfcvojsjU5ayHu5rp4aEE80Gm0Esk4n0YpPhCCdKgrp3TKke16Mq5
QTlOQoFbrpMuJxqwuqWpxS/DYT4T1piLjOsy7SDZF3fhjH0ApEvsEYOY5NsHkLIc8I1lbR31Jw74
0QcSALbv4nY51XHIRkxeuuWT+Gp4Wq1xL9qFIAWGg/KPcdNh6uHQ+R7AqPkxQFxQYBM/3gGvLh8J
LNx2iOJIensk6Ad8IlFydKNuhqrrv/0VTnUrcprXjk76uUmC5N6xDk2Qdpnbgs/AQw2iaQ8T3/y3
uHb4WLNcYT63prMTJUtryLEGwJtCsC3nDJwv9+zxVv6eG+jnaZ3aJ1kJyBKAeSos+nyZ9WPyYx4t
PL6CqH01ohrLMVn+c0WPDYcxIWc/0si2F9hZykNXpQQ5n/FYmWwwm0F9drtoD/6oUH9Vsog8mp5g
SgMYXqzi17mR674Kmd77mof3gwrZ0TWJbLLVT8QZ8C90L8QU8A6i9WbuijqMgh94m91+SUKvKzRr
pnVH4wQ3/BpNh+sPxFhC4Zhwax4DKRApXBXsMWao71Uk+pOZlComiy2cJpDHOg3t2bENToerjb6b
Ufu3Q9CjPFgX91tRyI3q3pthzWUxdTjWgYc+2sQZvaS9mfNYd+5I4RqIOmdsDcvDpI8f+/hrDRYg
AHkE00uJIKvHaXmqZdcUsSLgt4z0rGA2E6pxxHAM1KNua9HCXgB+o+dRhufWa5/qSdhMosGNRvBt
SPkPxeXO9vEpnmiPBqb5odO1z9AZw6VE0RrGFTXJpcqjqnonSMiRZG55kERvMvZ3IqY/4ASUd7P3
iv0j1CthfXQMK5fIwtDjhw4bs6wx3mFd7bQNMJJFZQhnNNTciB+V33WZnXnR1tPFjBwk2x495cYW
GvLCssU4IKccu1RTgPfw6nY4vLQaPC/lo5xGIdI085cJw5+mZSem24z6PvSH9tU2+thrcxMHMndz
s8N5KyBXO06J91T3AV6bQO434iNxCsB8Rr1az6e0wwyNJcdrq3iR+tMbOpeF0rx5KT+MnSyNxmS6
U/fLJnbdrI/cNXcj9VhOOgCEV+8nFmYvc8xOXA2PTdrcESc12odY/V38VzTEfvNa3SXU+12ZFYmV
QCpkRrThodyA7aVNjlPsbmIAOs6sJ2Gp4+lDYawAz2x79qLtLun5EYnxkSL0T049phvc2VM4lo3q
RYfJaUrjJwXeN85S+9F4GI8mISRZMmdRezsD1Fqkodj2aGBjKyTqoMqK4hzSsDYTiLBZwLybHvyD
LFBs7+NyNRF9drw6jq76TQHx7Mxc+hEGYaGHQU5kln2dRntn4ksrB7HvXX1JkuSD1PYzxpt4QIJu
snUytyG4nsjlc6XtUbNtRaeZIX8FFyZYAI42InQwydGl2bA9V2nSYfqKinPhgMrKZXsetmo4IKXj
xdjgPxwH72JZ9yAGsUtN8jnZSn2bTX3E+J+9t/SfcQIjtCh8N725XA/BiMWHBHvkFsDYEaw4T2M2
lNb97y6kB0StL2+5bhlVy0uf+iV+ZWnxEnGBDAoLQlj+6JNdj9G9SJdD17giEM3jOqWlI10JTmgx
BT6IZji8LMiJDAro3XZNgJwJo6pQuxaDVUrxnlaYNnuWn0M3vouwwQpfFd4r6TqMaJH7+Yic0I4V
U9qhnwpcmquTr9EEhxYPoZYoZDdxBIG/0HUI7FAT9mWQ+OnOJsmKpWM9QKmuXnpW3TNAKdGgIwlK
U8f3ve3fFsB+8OiWH7jWsAELGifGANGU+2P3NAyjt4+IGwo/WS1ieDBiM7f1MQ5vH0mPDTy83Meg
nfiO0RGo0RA3VxUNT2hE17mM2Xwapoigh4NzhAfWnfCGTVcCcphzwCGLafbv8XivG33JxzovD1c7
kqUnl6r2ka4zD+N7nS8gmPoUgbGf3bER1C9hxJJjKvTUJ/RbefMNGEKw24Np7ZA47PPyQ8xjccQX
5mOsh/ZhVaOHDxB2n82jj1l438PXL6ru+yY5kZA+jZW9TwDZj6rl1d+CC4VGb0RSi5aegIP4Ag4L
6KDRB/agdbHhNvjEJ7rUZLlZ3FqSeNiPG0w++YieUEW83DP1N41R3bDuOxj1R43HhyZ9oPYQXI15
jz5cNoh+n2JWWLPhc+74o89h/5XA76Gbx7tgZeKgnP49rCkpYOWFiavyEUzNo5+Y46jYBS+tzQf0
vSo0PtLhhklYcCVL/9DICY2CqbPHYAYYcMPSGrqxej95EzZrcIjRcHjZwvE8q+AMUGKYhQm6utBt
FyvSeKPtd7csZ2jGPtqQlL5KcBkGVZfPIwZ2QwI4TVD7Z9H1pZLjZQ4q+cMtWKR3iFPuqlWN9RPD
MeZV+2kTH9JcQm5kx5ALuUcoUXYB8R4obc9pp9+mob1JuurYqYjtiUnQeudyKBR6RTmWz09i6i7A
kqm7LRa5DZO82tqhmD3iZ3PjHxcenmtcOTWaiC7jmEVmkQGhN1JjWQ1IqtD47Vas1bUYuaqr0291
WVe7l1P3syb8k/VoCRr5YSMNVhwaw1gDrLKpgz9XrdYXgREG+lBltAQTJkYoSp1BHPIRPc58Gp7l
tiGT7/0i6domc4m7H6DansblRvn86MIREE/0auiWIKzigUEDy7N+cXOJYe9dUqknO7T3um+fhNsE
1oMtyxYCyKZr1Hdv56v8aDvH40hLVqsgW7R62qSCmZ+Mtz0S0Pi+jSmGeWNXLg3iEm0xA2ogLoMQ
S5gcke3MbV1i9EaWjJH5zWBx8oBhcC6pKNUM2QWq7szZCNbj9fYU1BtGGtXDqIM3569ermuxS1QA
U213BIj5ANliQaEoEtc/tU2Dd2Q0SCXqp7VGOmAYWnqLRy9NSnaRnPXJrRXEDTVGfzLCzdls0UMy
6MLw4U3RWP7n29LQIMHkopG5aat7FVN7NPAoijdzg3pkA1mLXfdhfPhuIHLis1wf9XgOwVfWVfsa
U4ynQXV8bntM7hafYwjr6STXq6I5WvzqSGaZwJIzYTex6OzBT8MtW1LQ1kUL9m9SAdS2hrdNlH7P
Ht9hHy4qsYzxUk/zD2/odx3fIGzzZqQW7fzLE/HPOEW71PQ1WsIqQn8pjKZyoiv8tGb95YNIlOPb
eGnZkqA9ggGvW9gvDkZYJe0ubDGnoXA5WuhNpc2DVytk1Qog6RS3TRDLrziGMDsFcBxIeA/lbn1J
N2RRSI3bXKruK0jXR10hQHTrJ3ZfHia4FMoZOoYweUxWQJZps94KVRsMBSzG5oB5Im3vD+267m1V
LQXW9lmp2+13Kuy1PXeE3nHP5ulWzGucp2Q6xngnohYM0MGH1Wor3C+Y+1yH5eE7VarLYzBZ79mi
f2PlvAIktE8PLjReNiMFbDr1gA6PAbS7OcV8e2bzcEtx8Hnq9P9xdGZdkSpZFP5FrMUUDK8J5Kym
mlrqC0urvEBAMM+/vj/6qdftW12tmRBxzj7f3ieSnk4wptb/mRdGRnZvvQ05r0jBM7SLR0M/+lzy
oaG7z6uuMXnXXxmKH9jI+p5LDMV5mj6ark7b7IhvQWGWt+ZLPZs/fm68FZxb1ui9OfP4WujtmaOU
y89Djxvteh/3y78+0x/Sanyx2A2fLGBE7eQ+mQ3iOTA5nVBFkUvM90WrtfJtYQncd9Oz3JXS2Iz8
tnlzfGNrmg33tVcsTROgiYHHBo+bPiRLuK39DgucjD+LTjuc6wmgWJkwqEckfl1hwqLZ9/STSj15
FrPYe0Ss7rTSwmKgOWY4pbkRjH0RR13j3ixLg4TTauZsjf1HVY71wIIKcuCRi+kOcnRyKiiPWnwg
n4i/SOXsHKeI0w0iD+2aob7FFq90nNwXGwsDGwY6k3w3RiX33INcW12nfaaDgmUVwg/zprQ+1xQq
xc+m+nMGJr7DteQWep02Mz4t8bul9Vr/AyxTfxC24sglMTJKnOqex97nyk8XrLo9PSFR5OHcNfU5
Nzmpu0xBZTVDyZ7hBExg0UFJ2B3BrzG/GIg/t1Ljl6hi+SbU+Dg2nnZzWiq3iseXkUgX4BuL9x1i
zXHcEn3ZeVWEwEUuizOFsvejPVYYdNckAG3RXvQEubFb4PW63q+wUU31Hl2lDgrECYwIZnukgnVe
iZJvzwOZXwendZdzW6rpRS4cCRQ+S+C66XRPMn+9urJa3ylxn9hyNFwtNWzBCgzk7TXXDhVd3t3R
7OTWlPnNL/T3qmmSa1PqCXOmPn8iKc7DLTi4DN+m0TmwwIZmq7V/pn5+qZQtD6NLVWc09hAQCJCT
XBynIdOq/6ysLZlGjCgmei13KqUOcIUO3zEWP/rUXFe2LtKDjehbhVafKir2BxEnw0XSlx9Lx0W5
aYoeAieHSuvJAzHslG1vqfYSNwy+0DauTWw/E0byr2V/53Ob+c0+HXv9WV8H+g9Ag6i0RLmXOrMq
JaiJ6qJLbi287ClLy/jLm2R5N1hjFfiiSg5F2TXHqi/sg94TWkXZNERZB5mtfM0+eKtD8pg0BjAu
5kMlG7cPBQEsO1w+/S7rJCSP0Y8vZWmvDH+6nsGILeQtKR0z36lpHfYEp+mIkn7Dlyv1+SO21p5P
huk/8VBNlOli/OIasbnGinehrHhXLHSWtFWvsduy4HuWDU5HJa+MpB6b0tQvDVmB17Lr+JIai/RG
NGntQVOY7go2/YVENSG4E6u/NyaiwLtyW5nop29V0f9L+sYIsxoQoFnNEYombveItfmu6POeXqbJ
6KIoPnsf4mx0aZfizvzrubm1M4V1t/Ue1UGY8th5jSD4z4tPcZd0yMuoir5vFuFcGnUIvpa/5KPW
7spybQJjGcjVGphSMqheHnK3U7faYmglF8iIIvUlSiEfS8eiqmBRzAeruXip4gTKa66XoxGb8myb
g81FhIy3m+GIyDrLekiqtm01bDpxC33T81+czK70nwlde5rieHmS27O8suGXDh3YcDYYbdvTuza1
b76REdC92s7JSf1LLuuTLNdSnXhU5h/PlPz0dTmsX6zZEl961td+6LqzvQSNYBS+Y5YvuqhqmNlt
We1QDwR670rH1mVQma5wQxgYKAFt2QxXql4qfvzSgZuHsHRkqNg24Z3B4sBgJz/uiwOqmRAB75YU
T5qrgQuivG4Epxe7z3bJ/Q800f/NHagkPrCSxAXuiK4PzGrtul1hG8McxOWQJKHBlmtvtxZFmgZ1
6/AZLG2bfTViaDoGtnlvnZhsmGeLSocFy7Y+tGFaqwbh2pSM3tlY51pgWYRi0Cb6dhoSrmt8WCyA
+hoKi+XSHGu9yyy2s+djVvnz+zx326Vf1koeUT9N7eoJG95v2xml8ftX9GtGkbg/jDZFMLaCXTKe
zccS+aRZJM8mm4BmmLkc4KAfalaYQvoN9tHNXbQMTglGk3xltIfCdnLrhNSUPC+Grt1qjySkSLWt
U7MSeyzOjpVjCx8ZLLy5fJjztSJmyNt5Hs8v614cW+20tBz0cLAsI32APvIeRdmCMw6Dnry0qW9c
JpGj/gt2QmRBLEXxkRRF+a5D2Dg7o+4r/uxc1/XNJPDuR+BOIcU9nTwkqVgtNm0JxFiQl4M0L5Xp
aT6XogcKYTVad9YGdONAS9KWvT3J0hQHAolIZ7Ddyam5svKlCax6Arlj3EGXaTsjMykWBTzpdt9C
R06Oeitco7sRhAqpOWWy/SNntO5zqmnwdJ0e5+zLKNfUQovlQwpFN4nfJU/WOvRbc/lXVgyhdmVq
NK/d0rrgfHaJAWws6chov7mosXZKPahTC8k3m0cvZZOJodg37uDxCRzUEA533XTlleIbJcp2pu4z
cQuOeWZD7E2ZFl7jfWpq3LLSEintNJHJ72o1WrQqKRftrJkmkJDFyiEybAgSVEE12I5CD3EKssjV
CDTB+kLnr2Uj9z+0TmrxsjQ6EjaAs9GFg23yeQCqU9/a/eJ1R7IQZcJ+hHJqdpMz2OTvF+7mJmlN
Rkeer9EMyFEKI/QV1qKwmtydLqb95Bv+gObEnCwaPA8RPRY0D4HIXfxurZuwTk3IafxsRmV9sW1x
9c+bkakJbJ7vn4U5bUpNKnX/xRbKfC+HQv5D+QSuyxafWUUG30xR521caqVPdEdWOZVIJayHPJZx
YauQHhZyx856dV+cxrGY/Y3GQOvTFjoToZl5iFOt/YFSVHQ7igrCVrN0Xf+qZpFWxIYh9wOJV/RR
Y6U8PfYknYPLOGeL79LTKUROmNY9T2n2pjzPwgjhyfHVr7C+Q4QicDM89bRDzvjuqRKllAGR4e4S
Ftx836sh7TRIG76iyCu03OfYq8Vj3c7DcqKp5eMriw0Sj+dBnjt+d7JvZDsUjIMNCA6QmfXemQj0
LK3Qttmu3swqkH53FCXo1NFwG5PxrbFyMJHqX37KJnfS0GAE2xzTnnDqnWNPA8sdrNp4VWZspnCc
IyN9Tmt26wz4yMBz7A7XAOoCQ6fcHhGK/WEhEYmAO9h1C789F7OV/yDXpt85ui+EGOq/GSoFTwnL
abXJOe6GCU/zOLWYtgp7yAIzbvvhCinUGFipBnEfurKyd/7Wuu1byJ72iRlkDWLqUn+wqaH2BAHS
ml4y6LF9RdOBQcOuNM5uI+3QeQVAAbLTrKs2ynrLzEFIdcsIeo3tziBplo6sxd/wUnnsQ2Y3zsDx
TgkTP8Vjw+FiOqq+x47VnQyvYiI28dl++225PJIJV3+vvpBtsCz2bAbFkAs2OyQj4pK3MIJBlohB
bLXKNtZdlVtNGVq1IM6kBlBPd6NVs7s0VrrhkMHVmqArhaMlz/Hm/t6REmgf0AIhWhLdqv3LuBhg
jk1NPMtNjCreSauHAx0GPgBiRuz2oRTuuV8UqOYmYPrAS1tZlSIvtpd0nb7dtfiXD9wW+PzeOyLU
mMxazg2uHeJBFn8rbXnVJDXVmHGkeY3JVGpcv+iMb1zzAYFx1yEry5DJ2b4wF5Q+BebTrQ80olcm
T6fVMC+M5g+27jhoZfKfW+oPrHk+qWQ6Ygk6xIx/IQ8NetD8x9NIJfQL+zh3Jq9L/w1IDy+hIC9m
Ju+uuUyMQHswML27CJk91Nl4b4iwnazyk/L25hEpsPcnXok8t919B34E8QnsnD8yVL7rnRVpiCGG
6B+rwXokuuuHEV5DxwNkN/MsJXhydItAQRSDgKFYtx8n56JzbAYMGR/bLIbXSXswZUWwc51VrxAe
j21v3Kd0OMh06kMGavS0pPwcsTQtO7Nbz1aafvbS/dTL4tFryqOnVY+ltjg7vvtPVKJjbBR0FCxC
7+PhjRtFhjABc+ANxBvWQ0hTB009tw3lgLqZmaLIwT1pdMt4MkHbc9kdew9Y2atPU+7f0fdRL31/
T8zCMW2rF6Ne5sDVjct2HmFVSl7W0a12iZ+3QWrSaecSrbUZtMiyVkXhllFScOlYon9m1/i5S1wr
aof6V1nGiSecXbvjn9FpIKAzQJHGjBlGs1K+at9NPtuhN/4zBUMOBZhW56cSEtRe9PftcYR96SM+
y9fJ5YdsyNgJLEYuYdJCBCVQ421uvG4OlTb3Pyz6yn0vq5+MxwP8It8vA392HZpTAYidtEzr2M28
n1KSXas4+5fay8Fe1QP2SAgu7S3Nlr9kNZ89vkFaXp+Tllpsl7rOBQfG40hLKupSHaWr/7d0i9rJ
0TjMtHQkGmltOGkbF6bfBVRbYunMu/vhcQVVrQuPraV29yVdJk9DVezdHAKarulszxMlMQ+og5hQ
D9bPZDhohbV6A2z5A3ZcHRpWavcdvonNNxV0knaByTmoXj9e4ww60ay0IXCy6c8g5S0rPHRdA5LJ
bMdjM7GuokKw8NwNwk0iC25zk3RmwxTM84Wjjjo+IA9+z0CJlfmY/1JfA0eAfHefrZioQEwomHkR
x6wVL+tcnGPPvZWuePcJp2q5bxjx108FmxUpRtfXwlPPniUu9gjDEzumgCefznxr72nP0N1Y5KVT
0Ok4AJas/0wGsexcd/OZifpleyCoEe+9QX+UDOzYyrWBeSehyFo9dIDy+b0qk2of292FBYd0YqM7
7xBlI8rUdKcM6xD386vDvOHESXGfhf1U5ATgLLgtc238b/tYQM3RdLneIxroSzmNeybVj6hYr7ae
vpjT+OGSZlwx+KmW6rMdmgfbK864ZwIf1CDUxvU/Zhan3LKfp7oforTIz9Mw6YesHLE1okixG4gT
LP8qe/O31yQ/OLbJtEiOxmDdctv/IRQpZOQKoZR9WqvxPtjTtUUjD+t6fCCx+cMSEMtC7vui+5tC
cG4fa5wlp7nwtACWi/11df85WurFZbq2A8bfMXgHefNoXTv1XyEYV5hT8qZvIqiRjo8kjxJAOF+c
gRorLvduNv41x5iiTEuSqFGI0CPZmzusICfZO6dhXrZZy+OyCRzUH/ehzJ4y2YU6jXZkbcny65o8
DHOZRaa9PiYIqV2HhzJpP0sMgeUy/8nG9ZkAGrXFhaIKwBDn5lHL5EuvLXIjzKJhTo+pci+UyltK
lF7vksn/N0jt4mvqAWSsjZCYTpgDmO3iqf3xi5gmdZm732Qq66Mhk+Lkp7MK9dG3ItviAqPwfQPr
DexaXljY+OZtk4OKyDOiyVKz+3ZT+V+TmpHdmNH2A/kotYXQjuC66842Kypc8ViwoUrxts+N/6Ax
L2PhrU1zVH6yRWpfT+mrGp2HunGiViSvlaHu8QyI52Un25j2rLy4+vlWtkr/xgqBfSYF3uwiP864
ncZqRM3F4LAzneZT5hLcRl7NLSmypnXm3Hj3KhMlkEB9/EnnpTJ+7ZgXSdT7LtevoiQ9vEohhvoT
0hzVXEKf3nTfWTFiEmAlhVrqQ8tvKBbEc5OafYh5Hxi34sOojoM1Xhfff64bsE3fl19t3/7HEOyl
5hqosvqtaBm3dr1jI9yK0K14LOmJ6NbYOpe6KioQBnbgh3bQJUhgjh//wd4VzjgqR4UOUfQxPhre
h74940HK9t5akhltNmfiMFF0C0Gea+Jj1jEuS1fdYnqnVMs+8F9cQYUYvM3ezVkWI0SwJZGdQbVK
8ES440n6c6Tl0y3J51tWCxij/ixZdwqXiFaSJP/VZFRglZdv5uL/Zc31nuyOnY8DoqrFA8HqHN+4
KGsb8gcpscRPsHjVM6t+3odF/JIL+io9yvptQdn2/k3KOti8Oe44nVVTXYi4YnEZ4fBafeiVf2GV
O5a/vkHGdIoi4u9ROzUCkZqpeMoMfltRTSrE+9Me+1x+sPxo3omUWVnS2VPUzdXBIDBib7HyOLLG
5pVm9miwNHKXuyXSKdx8PD0XsToY43DsDMCgbHhsl/IRR81nMXinuWpe/YWbeLDQl/3ho3P8/zSW
7ESYVl8KOz55onwwPE6J2EcS1Zb0maIsoMyKinp8pUkPbVurwgyC4bVtmJJUeC03wn87Merk0JnF
wW3yLbt4T9AeC9BU/JWmTnVMeOAcxyM9PTtwBF1no2YyUr3JieqTT8pjS2ybtk9VpZ8Gy3u1TfuM
anFYWMxlecutEMOTqDlzUNEm2T/T+nz4vfrp2N2T2d0DUT9h6ZL4PvftvpqWF8ljpvG0+GQpM48q
jpRc/+Y8PXYaTiQ7VySROXI+Ayf+jmAUmNEO9cTCKa9p5Jdhzm81cmXYYJcAL6ZSqtzkSZvje02x
UheOT3ZlmbGyUIXIx8VnCZllCYJadeUHbpb+Vql35Xm/Dmggj0lpe5fFNuXXPKCDuuNL3443YiRx
LOv1e1PU77PU4qhM8TiPhF1TPSt/uaC/opXV19ypcUF6+RVWI5I99pQeWTOVWOxhFzSPyspziU0c
FKnLSh0Uhlw1SETsMtSmmsZs9NGE2H9aqUNawnHzTRWD2s92ctVFzhtCRF6XPVfURZjA0oM/2nin
Z/dc280SaH3HCr4psjNgKVq6x0En9NIhKi4Z/9OpwGg+p3SnaQXUV471Yv60Vc060sbtop7cAXw3
7l+QvAdVeD9F7B5Sfz1uq0HHqtmbzMlY01txFs/A6H3Yb5T3Sk+jUv1rFe2yTw1m8sq6WfQgsWd8
rr1+Hjttr7T+ZZVWKAdJVaLbpzI2nqXDgVTE8l+2Le9T2rOvVnqUKn1iBHsc++Fs1uLT5bsNOksE
LNDZa5kTbX+6TpjyVvIxBSEDQ5QMeuNw6hWMxRI5Ko+mUbHTInGjFB/jpNoQDQcykQqxGOeHAUp/
sBWZ1ONbY7cSATC+LchaZf/hJcVXvPQ3iniWQdbzQTDugKRCYtwySuX067G1aeJwJxD8qoMTgb/2
JXFvng+7Jw66pr80XKYA/k/LSkiwp9DPXDzyZfnSGckfHdwKy3ArIKF5Ft2ALYaH7c1bW22vVTzc
2IdDmeQH30De7Lv6gNfjOfabQMwZgV9kAfUeSLT3jLD9tWbaq0uHNtLr8pNE9hJjekdoqMZ8D9FH
ZhChBPr7mhIWxhAT+UI/VFID7C6P01b3+py7Vl+A3fgvWDECd4ZsFKNlRyLLH5aiholoIAqRps2c
f6jWDxmzTNZrDgv5EGuDu2klmbiteT3xj/zzeQ4LKmA1GAWMI8pzCf2PeSxP2z8MELWAjh2ws6bD
ApEb042c8rWbP7PBqCqDSdCgVO76rjR8X6X96FGZO1l3wD//OusJecsN3/Pq/8aadpcm0AQIkl0i
8znza59XB0vMIap0qBVmNBn6oXW9qNFl2LH+Zx6gWqnAw2TMjiRtXDtTD5okvmqyemxrVkDGKLNZ
dabCfmwsBazjn7eHFhIHEX58tqkm67Y/WBkpw80cdb25MPVPDmM3vbEF+Ajp30B+DcG8ELWeYjMc
WDzNMzH2VjSn2bEV9d3H072szpnbOyQPmSMNYk9W6Wk2bcyqHruPZ954Mb80hhkkfEeirzgF0sgF
JK+RHyeXleATR0PGrd7UyI+i6pxgKvAcS+1pu9LE7Om72arD7caZByssuu611deDF5t3sco7KpDc
W6wlC+VIU9qa2XkReghgTmYVt5JfjGQLdOafzfwaz+49obwhsOjQrsw1M85ILjAjgvQi8MCiVdgM
Vv1kBKg2cudPMxliC3uP40vWTve4Tx4QD6ZAT/NPp5CfHXNw16lvlXDeq7ybMfiNRsCjPe7MaTiZ
bnJxGSQK7qJtW32eDE/cS3/qwn8kczGa0nLvG+4HEvV11c0zMuqPrvLjJNp1o2kPK4Vs3Fq/noxR
MYfuKUvZPA592g1eF4EhNEGrMJSjDQ88eOXGp2+HZ9PxSE4jtjFk0BIjc2xu1UgRbH/hbJJMJrZS
FknujYpi4476YCrVNfZHQHgfPYEcr9IOJVVmUM/yZPYF6qMNc6u7j9laR2UjYCN5n01eT5OGx3AK
aOp7ywm7o6AaAn++bYKB62MHV+tLMlWhlz5vHwXO2gkwQXsyx2SPK2QAGMFvIPqvKiYNDnOB0Dnn
Tbf614nqlDXdZWqcvWs5lMLrzjPGe0x+oGvVDDIM7NZ2f+zQdAhdgHhLIjxD7xx2rjTuS4/HyexP
XqNf/MrBkGY5oW7GR/TwLf0ab2GXOj01INfhEu89bYWPcq4LPTsZz8zBc7KQpiszhiO5FQOY1vTp
WPFb41cHfA/EOsiDmY3f2wbXmRJDy5ODyqudkTk/lbklJP3dqgkhBd4TLz17HHU8mDehbsjzDIr7
FkilPzI2RtPk8OLfb8tr1PY/4p8p7bWdhqtRAJhsH3y8rLfa9rzdBM9ZbwKlPs2hm6v/areN5m4F
ACyc0NTeM8j5azaqv6MicWX23UjrsLz2fxaUVGWP8pwIK6dkdY60T0lgrc82H4pXpW3U5RP8TzVh
dEUSlDaQfeUHRqfpu1bmb82CoV17r8CI0H1cAEPEH+DCF2jmfV7P34oY+b0JXrJLhI9oId2H1OKR
LKtzbzUXLH+7xk6et9W0PPDnsgXhGv0WpaiIcp5i+MBfVs+dyb98tIFVxtb+aAdeq1KvI5GUl5Wj
ic/6SS9SxN3im+L4nbVCPmys+c2G4aEtIg3vSp1ouIL1C9fvIeVVrn2Yy1r1gWFNyORwWHxZdsU+
UFYu5MZwS1u571YReZodbW+bpffkx7TX0imf/KT80lvcU9v/UPYaKeP2Pz6Yn1i415UXXvO7J9I9
mPqZUUKGRCJa6sM6wm8RmKN30eBUksm81GVxztZvHoStx/rc7r4ydY5tqb/oRfXqmmyqZg6/hV/o
bLcYGpNYrjHMmpU83lbyaMzyfa7HU7MB6ynIL6jAGQt3H8h64cRHG9s894UHq+b8/wrdTtBirpvA
RVhTimuTVQYzPWvQTpnaZXr9PRfNpVAW8UcMXQm2b4iXKX/y0v1PeRiTJQMg4GZnN8Ypw2RoXXif
VY+rvVXP4mLBOx/KagEedqDyZrwR3KvWq14tD23RQaN4yoqKRi/fNWd6oYjpQvxI+0mgb7F4TjIl
XbtDBwyD7XU5mqvWh1Vf006Tg7aMBn29pkNqriAkTCERqRz7ZCT+9wZsE9hfH4t6Lg+oRO+t7D4h
2A6QwRRA+s4bkkDPaHLUilsHV4mlAM4Uc4+g9JctPASyrAOryrLmoROFCBqLuJJpJh+lGJ5sCppp
Gl/7rEPUmSk3Vv++lM1bbqJ5d9URE+JfK572Sog9M2wCnEgyH4f0R6Xrvi0oMQv9OuJtDNiLhEkj
mx4EBKxnai8K01Mwl/Z95uBfaOaboqJ7Y8iDkajk+a6Ono7SrAyxkwudqq817V/+fuJsODgo2LFQ
+Pl88nEJzfQPO0lhg7/khZzj7xmDFYWN9cgAXdtlI8FES/pvtNCdjexnLMo/C3l2O2V2x8xonxVr
cAhwuRsWewemJDlCLVMWlugwpllcq6UDsm7XJwFxuK7Oq2mL5xmPyU6vPTCKnroQ+xf8Lg8gRlPe
sr64SK/+k1eaOJXa8NEonO39RKuD0eFqcE5gaJLXlhrGW4fDrFV7rffuczG8NFI9moP5UbrJW4y9
jAGeQxxPjp22GeWvdOYvk6fRF+mvNjrR1qdwfaMGpCG9+lPVrRR9OK1N94Y8nGGD6MGUqMgQjPOy
c3ed7dHPDuaPwrdQmPVlsjIId+5QC/aoTIcrZOFBec5n5xT4JCug1sHGpm/S0sia/+SHnupjU29Z
qYMklcjcTv71FaV0DBEN/+j+0u3djtk5C0DHxjQeqhXHsNViznOSmNnmAipTdeV1GOVwiqvC320n
U13CJVvd3XGQZfKkdHcCz3YI7Rjzfxk/0XtAl+aUWhplF9njIEC6HqKgyGh1tYeYm5c9raGzpnUk
xQpzxsfSO50NQjPLi61Bq+k5eJjtr/LSDABqizNhE9XtTzoEhCct+6cXxQXv+SWR2Zc+e3tG7VeD
5HyuxuaYeTZoZfLHHqBufc3D6ZybT9igD9jEfMZc7kfs+yerWKFlspkGf3kqOzRuDCd+79ztWZGT
pv1lm/kTY9qjNY5vghNl5qhPZguDnrFGqsqiodUbcPT65JrqXE/43lPyhVAkD6wBvLl99Qqx/V7b
aPK4Ux7YhvrrZfl5mZFV+RNvVmFdTbJeSuoY+qCE/BafKU48X2z0gMVdkW/J7xmJGJBpgWTqu+Ha
W3YwJX24qYxi8W5xy8J1cPI2Ag3757QjJWsJhAr3fHPX8i77/lusYgTUwUkwkgnM2qBfes4DiRJR
L43jVob0bvzD0xKlQlxmTQvMeSJecXuufOF/S4/7SSWvCj3D9ItT4eQnv4rPk4nXjrQ1SOOzMTin
vLAelwanL/Z3kk+YUixWQsB5EcihvrfrRASXeyW0LAmc3BuoJKcu0Fx1U2kD4yv7O/5lRNCpPCS1
1IBle9giWEfae/l3a/6c2n3pkVzSYr47E38/5xOEwK8rQSQdoEyG+3TKpPTwgp/JDoLE8Z17UjOR
XK0HYU+XcrGf5tp9NsziqfOG+5T4HzEbQGjG2mvWUDptH6+5sSwj9XbqqUfCOk/bT09eRbLLTAKu
tmAodENraMKOKZpJ0ZtCdRl8o9W8vvZp/WgMJMsR1RTTj8xetmfWpKJ18k9Ues9VVn3qvveQGDCG
Wqv/v7gkAiLISHAuvea49UcLVbrN7FvE9V2vgUsFmbaxtRxJ/jpPbnW1G4ROqvHON6+88+WjaSHY
tfWaHvQWdrwzeJtj0twi2x5qpjpNHhptWz55sNHHNhsJ7RF9H4Fmmk9zMiSHSpfpdY6l+2KSqASb
a6zvsqVCxjCmn8YZT/feM7TkLwkEGOsq4eVhM0/enxTnCQ9LMpSP5cxhMy/1SQwVaUrjohPV5G/d
TvUogJzH2vhwOOF3zigeB8skWW0jKs35N61AemouhU0GYBEIBCK1yUpGCm8902+TE0xP5l/fW5CR
u39OH59jX3MfMO8zEQOYCWWMWWmYh1eiZbdCz/q24/h1UoSHsZqJg6pY7HOR9dl/jT/BflAyBNs4
zdH1GJSd2cg60T3sKFWn4wz1wdQm/QHAHS+W6bPSh+Z/tdWl8ckgyrrkoC0kag002du/Sbr+g1+Y
gXjhnYs8/ovY8eFP9rFCaSXurtZ21URhpOLkwdfJPKiKTzllGOW8Ot6Z5CyNQ/3tu/Yl63iG8YUA
pabLezP3437Rlq9+Lo4k4V0YSjy5sOyp7f2OXv1ZVNMTiX2/m9TNivp3/PJUijUxBWP3Bt+RHKnu
KDp75qHpnP7BlP8OOEiyna1glXMCz6bub8xFZ3WMXBLR/cUQyWQQua40XvHhn6bWecQmBJnW7jHd
XyGEhv9f6eQS3dMsfpgqclXbbJqvvl0f3YmsOuiZ58SfrzqabF4PX/owf3NUeXuny25AB9cYEiq1
NnPAElbN8sBgsAzgkH7MUb6I3gXgWMyOLB43Ait4jjV9OCCkfk6rdSGHBBMjDqCws6YsJM8o6lcu
ehyNX0LJhx6sgrzSjEHf4N8g6Z8TKZjYT3lJRuJ4dtIFKoGkgVBq4ycLRY1Aev6/co4nZvvNhoBT
tPlu+1r0fsm7UBgggTTWtdsRJtg3eGg5tncODHpkV5kCDqlRPJxmeKEwMw6a1z/bgkogNsipJPKA
b9Qi1GO0xW0ZdQYCVLyApue6KP7MWkKS4Jr4J+kW7bWqMO5YC/n92cSeWl0z/iNG+qtbTe95kuoB
l6t3dpatoYP9Dbqmy0i+qhhhMlLe+es0U95MHe2ne2pbm1CNWr2qvP0ZwdYgWh8hFR+Q9gtcriB1
9sr8MAWVDpNV1Sdtyoe/pr7qB2dNvMNQ6sa/IWmVv0tjiE7dnJEyvJZRQwESWzW+umWO0g9+WX1U
Fel2CL5UvSyT2VWkru6UlasdtxH5PHESjrkwDm5uvht0v+/6wmOoYUFJHeM+GP2vQtTlzCuTx6rD
AMIGwjdrtP7H0XltV25jQfSLuBZIEAyvN0fpKrZaL1ydzJwJMHz9bM7L2B7b7ZbECx7Uqdol/gNC
W/6ROAlwmtCeAS9trrcdk+nJFxMDUOC9JhPH5ahdEB6JPZ8NEKINf48kl9XD/smjF1lmgH2m/N1h
F8bIWI07xaormQ07m1kiD1v8rPRS6luKRvOuvWA6BJUX3ERB8DmWc8v4qy6LW3B70gNY0YDt7T1v
g5fW2GAdMlzcTl0QWlZpBJqysiPMVO09zRmUF+1Cylvog+PDkrN8nt+qmVk97qa/yDzsTsY6fCMf
zm6qC4k95GPt/aMr9nMw3YPA46PB/ADfqcAPYSBJiYlVRzikH1EbQwkZmDX6wS33IahuYEcoCMDS
x+OQVj43yvAtFZjRe9/E99rU30Uv/5NBAKZVN1jtBWVHpd+0bzLTPydMGp4bn7S9lJweDPTcyq+5
WZzNWKfPY03k3oyEy8nMlofBjeFpeT27jNzrtuM0OQ20MP6N2u5xk8XqjCr8GGPlYqGu3mXhLNuw
5GpP/KjBzp/kd9bw8tqPjvwKfdxHidP8xJ7i7uNp+uvl8NtS5o98Zjs3zVX+c9bzh+Poh++DkfK6
vPnqyqy+tRK/dh3GrNgq9ph5e3Wwyp9R0h7OEGTHqJFXk9R9xFlOTqPV+HLsSuW4WDFtKGcuYOAu
7UVUAwZvq71pP1NsmdSviVvVkxLZkxVgt7bi4thgZ9sQ4fxv0O0/2/RH6B4NaLPi4RQp1z8bjuz0
d+Fo4C4C1ZjITMB7aaPYysU6e4uL/rnvnMdU8BJRGlWDiGO9Db3qWyZcc91heEnaAYxb9W+IxT/M
m8EeBQcunLL+lt3yYhXZvSmghqx/UqYVsyDjHCShF+YePMG+JC7BQe2plWEAXxmvXbX6gKCrMW98
h+WAuBjxw/CLYdlBummvMknVLiBn1WbzaYhxc0FYJIsSDQx/pzquj2Lq/BJrRfia0g94RmNKVk22
2PphYP8Kg8V66XGwXfw5SPwdhMpl2LYTJxX3aSx3UGa6ncAJfi0tgjwzfWLbAGfFtaoKtgOT6w1E
TA21OCn5ot6z5E3GcHGPyxg3L2ObFd9FJ2w2bhg42QYLX+T8ejORq9C2yMOz8aq+hOUVl8ypp3/g
tkjrDij6PpdfWGmvrtW075Leq2BpMUN3oZ0/xr4xLSd/CEbWGQTJtkizTfNS79JJX3waMxtM8STp
+TFP+oLZuzoOcySuuQzSZxPH8FAGtbwO6d+Ir6bA81M4v5Sxhj9q6tjnBE5c4QvQou3JJziYgJUn
HK6nNv8T5MUrLsIUa7ExIyQ/gDw/ijUISl4JtOATSgh3Jns06owqkO9jp+XxLcH28F6v0+qJDPuH
Mj1x7dwU+M8qKz6YJKqXPT748UeN9FbhyN+aIuR8gT3l/Tc1InhKpoFAI56v4D8BYqrewq8sNhnH
CBTgdKQfrxg0pJBIxDBvEEWsEsOs14XNL9Oiz9kxt2ofWNNjwGGAQ0yJH/VsTTG6niuufWSKD5F1
rGoSNUfsTEdcb6QvI3AKqdf/aOZUnJOJOGS9mKUhHS7CU1Zkzhl6gjkpoO5Iuo6NOcmOwh3hxuAC
CHoC2tKJW2xmsm5D4v/TY++sdujZ9XnvWc5/Xt9yPKd5TbJt5FI3AKHOnXR6Ze9KuKAh/DvPBL4s
HFCstQgwvCYFcsRshcgESvkveByZTQM7cQF2Emfr+mRhlLdrjOl+HToYo8Q/KIpkMNj4KTSrhjeT
JAtwdVEAKSxKCHeOvT885yzd69o0h6rEHNKMy3wxoFA3fFfD12WJMLZyLp8It/vfYzNFzzoc63OJ
9rWNop7Xu9TNdHHGJb4IUnW/3TFGKZDVdFpE6W/9xRCHToPodc689E7idbk45MGusppTYHPDnGxz
J0Glxlb5RWwX7Lbt/B0afJq7jv7iE2WSmoACTT7nzLIwjM15tKLR+i9yiuiBklvkdvDd7BA2Y35P
eIruBAYjrlhB7R78Es+lIZaOYh6W811JDziRz+B+kS5h8pelmIHsJ41uofJK97dZ6A6q5zZ8LQpj
Dnwz6A7LB0+dAz1jkqHELb0oxT6SdjrRgQQvxwLfaV5kv4xVzUSTgAJup7FJ9rMygiWUhQQQOovG
l4Al7ZDgfXtSfsn7IUWQ/Ei5S0LHFCA3Azcffgem5TpfCp8ZZ5p9dFJTWeVnEyVWsGHUmoLdnDnm
OdAmjc66xI2Eswx/UwfTiEg8VtnzUKXF9KTbNFJQKr0pITdK9eua9Vbb1ApWB5Jarf7dHKFpojpk
xLAWy6ahhdORC30WoIrR1mi8JmP7P0lixwUJUrbh5qYWF6EsB364tZbQ20dtuExPC9rGa4Rtd+uI
WWCpiNP6oFN/ao6CI3PXxD2Cc8TR1JjGvCplvM8ysKrXKrDy91Aiy2CkqI7VZNxv0RZy02RZRsMm
v7YC9byPDZpUpdjtynhibuGh9L5GUHvv5QLLziwRrBjT+r9q7M+0Wei+USA5FjkcB16MwBTsINtl
su32KuCGGjVZGz37qi9vRiRwRnr6RLde689bPA9rN0KYkVkhWT9gHeNAmxZ0mzpQzQ9HeuV7wcWH
sH1F9MzY5ECIBtwmKxS4FOHGdO1c7R1N2oIEnwcixQwXjY0dFpjQfyDWBP9q4VYvwGyheUjj3mVI
mq9odb5h3SX3jR+IrUnrduO1dnuUSSQ+CaXMR76ZK/+DAb+jxEltI+juG3KlyAmZ33Mohf+6KARk
ip660VaX34eOvCedVZB/a88z8z4LQYMZCOoHGSvv4TTe+MUMUryENtR0Eszmrcbhxz7YJ+ua1Ng4
DmRWinTvY6M8wsyyv2POnntckU70VN2hpEIv+nbxEO0ka/zL6EJN7wUafoI+yxDdBA/LN9nd6QOL
KLxdXm2Vei9dbqAmEY08yhGTBnoTxAuGgu6cp5b7lkzUMYteFAeX/dJnU+QprvdUl8c6RdlxLau7
WUTqqBapSM2NZOP/eb4V/qd1DdmE9FR4q1UNgZ8A9M74FNxRTsy5C1vtYcO/QQecEuqpZ/CcfU5h
mFvIv74W1itZBnDumad3qUAq9VA6/FMQNySllSpbnkcice7C1UZpho0DjmtnB0QPA3PbylMyYd5s
BZwUtyWi6SAoHBzSvbtkseEViMYcRz8u/qS8lA70ZKPiwLnaen4Nrswn+GARJAU0WnVWuOsdNlvE
V+SuDXCRRUnODsVxETbWFYw31Rqsy6g6snxJ/0WzUP0QVD/rU+A182NO5uaUG5wZpyCDqAeUnjWi
beAmLGNEjNMb6/4IRm3c12mcPkdp5/wDwUGQNEvd10As8QtogJZIZlMc1ehbKMd6Gk5m7oDXRdye
cXUMxqI7wVuG31IOeXlouRS7uBu1f8GHWN0Wv0f1bTyo6FnLFq6dh8ugUq5ukmVcqtzfcz4OZ6hc
jOOKZaPXEcV23YH9cANQNc+W4miNUE89lpiPYib3tuXFvuYVp/CtrcPvDE/u6jkRbxmaCiiMamHH
YCa1S3vLe2ozgvz8kAG96MXZySzy8cmaf64Oi4uxbHHDjyu+stkHBckVlLmvyrgVbFLC3AevsNqd
o8pwl8brvn+MvY858vS7Oy4fshT5vbPGgS2XX+x7lQUoRcBHd0kX9O9hFrDvCWqd7KAEjs/VZBHd
sa/rrIIsOn4NIUtaZ8TCYHMbyTpAdfQIzNYKwCGeNYnXKv2UIth3kO/DqoEGHoH4c/+0dceNK8C5
V0YBk/S64c6ST9fKECQlJveMZ40XV1yLg7do4vu+5jpb7dAfifbEbrvjuTpglWT1F0r+U2jGbq+/
HJb7PKrwGfv8VxZP35q2h1mN9kYtYmMxJaRkIAMQSoB51XaR4Le0J3Ym6R5JnN4Umyfs0bxj3siP
gE2zt3zeto7vn8K8vfhW/zJ0Ed8uGCSzxW2wO+R9+7sJ44dkyzTLnixZsC2G+k8qSVs1yXfkBpQu
mGWXkM/gqOLyFFFj4AFDIaO567mbljUc6WJy3uae1Xg02UTU4jc2baclDyvejHRRtNO5pjdC2wmG
92UvKK6IeSgLdSXnezBxehXTfF0KXgGA1skhPrrgPqVUJ5jfFXzrZUoett3iwuluQv/Q5Q+uKNci
DXdZyg6UTvVFYirMSqR4IH1YdhGCWz2vVuLx3ZpmLhp16xzmrCfJArV1s3SqO3cqcJ+5FBSAkGMd
bOdaNrdpoRgkZ9tmGCLxxOo4CZ6XqkWYiUu3OMSOZR96Wyw7tChgbb1v/1XKrR+ZzVQr6nUsJTi6
MTEcjKEasmvRF/Q6wG8lBgzPAvwVOekubecH6LrsFKigJ96TRa+NJ1puZSnWprwBYyH1jFWUT/am
6Zv+q1Q0NgxMu2enHOZ7MdbDL89FLi5kvrwsnlVDnVYuJQACaWW2RPsUq7K5GUqRXibQVbjaBpSa
ocKgLb06/8D6DkjLW5aPxK01vqupfY6Nlx0J1kUHy7La0wAEY1NUEAm7lQDRKOlgh62yf2lZDAd0
13kb9NQ/ZQNM90iOvMIkydMF54MLKVb7G3Zq38I3HLIAu/OD1S84PUzUi0tO2cce0Js8UAC0dgfI
+hw0eiAQ2dlH8LAWoh1ppMSFpZeAfb96AXAhzy/VpYurWBAlB1eeKT88JUVRHiqJ6K3HsHlVozfx
6chi9Q3ZgL4Qpyzcb3R2eweOLGYhC+Jucd1/zajMCVBJsEX/JuxRevhtwmrkvT3UuxEGJdQT30NU
mYgE4lXFhuknhz6LWUzWbOKOCvzqhrEKUolbDRvL1z+Ng+5kkXjbByktjAhh64jPkwWn07K37H6T
gy4zQJIluc6sQgMtLD3CnCDTVkddfg5kByOj8GIGmzSdFkzrE2GGIV6WvRR+fyYo7d/pf/K+Ml0W
vyqe/0M5sAVNMXR/jgHiFl/x8hVB/CYDXY9ArdO52ZvF+l13Rc7J0f+xoQ3sMnLasN8d3FBF/yir
wN43HYbYsLbbfWOxU5ba/o1K2G9xCff7RfrlOSg8DCpd4+0CzK5PwHCzkzsJakVEKog7l9UPIlfy
ZWhGtFFO2fNQSDDRFturMkyiq+C1+Etnot0WM5YFnMlA0oNMNXiBgQTHeG42verFNXIZ9ay0wD41
N81LbQrnsxt4XTgRdjuZir+iaapXBXeNapjCp9LDJNvacwVSuzDvbBH6s2BRTH0Al0+j8vrgCNfi
3gBYyY8bDJCh0gc9j2YniNndJDnGXawJGRreJFey/tjxBqKVtg2qpU3c8c7TXLCdyam0III0XnqZ
lH8g5pWP0ch260yxx+CiomOe6Ol1SXNAKGOc7Ka6wkop8U+VQVNtJ5fJTCZdtY9qn9Cs6MRbPTUZ
8XzdmisJS4xmFdFwmHnmqHvKggbtyr2J2dk62p75G+zXl9lbHk6eW3/DvuiPY9oOt55emAM7SvFE
ESL+bW4HVwAHOHQU24NQh/qJ+5z77mAA3idJh6Ox4IfR2Sb+tsqq+pyG2DwBcrRf64a3gi8lcVqH
+MTTMBt3R97Weq2iNti5MsG1F4LII2NC6kN1jDeNNZ8lWu7ObpfpMhdpDcoVe46Jh688HFoF0ZfN
SxpgOOQnGbl7O88NkTrL1Jt8lvmTMwzlvYj6aj0l62PXpKsLxe62IXWW2zIYmfOINdWvkh/rfZwT
/a8TimcdG3j5SZFYDMRuABCD7WJLksQBsbl0Hdwq4Xyw4ZaHWMtfkiHuMgD2vRLzJxlkASewKsiH
INCKfWU1hJEUSZw0DRgdylPdRlxT8PsyVpKS2EemO6AoESh+j4fp4MXONQ/mX7PHlyUDBtnK/ZMF
+tPlGxXVeusCqoEkuF/YbVPsdWyjEu6POq5/HgYpH0bvlHrfdedTOdr8RHhB4sVuMrfiA7/HrqTv
tK/vU2329B7zLdv4eQoWpyVVZlD85ru10BzPm5GwDSKMvE7oQ2ACNjOvPi9Apy8mPhjmef2jnPEE
p/ikM0fqI6BSnKmyvIg4/TBtcS9iDFeOI37G1ATpyL2lvGFqyEBLh0aqcPZaYl/0dMbDud3Esrs1
HNk6NG+QPA4yrHA6x6clKd5m/oU81xfbZXqt+3Dc9ATO2zTFHaAQCKzugZ9tmWBTjQpTUHSFUbJF
YNkyTj+llvNTOJz5eH29rCOKQjaWSZeDkyKy9k/eSmQ6+osmsc+oI45AXO4sUb+xVmFlDc1Bu9CI
7q3UWye9t0NwBI2I6he+RVJjb87PTgojv8dHAza872nsq0nzrY9QSrDVLtPfFoTKXYhbPI6WP6mB
2R+62wnaMYoB5g2dExNbdraCsrWAThz6z3F5eDCa2G/+sEpeDuVTZo97240+HcMmZslPlitOrYgv
Vhqe2okcxQDMB0H6jZIec+aPytdfBT/jkt9tZLDa5ykgvPW5i5n9MiVgHYWkgvyrO88HxgAMq3+G
6Hfj/KiXaQceFz/V6o/O/vOiB5alG55Cij0E8Eg8Kb7jbHiKCgXUtxvb6yLQ1VbwKqBDYk2wwKBi
bEKXLyLOiE6Y/UJAc30MU+G/TXRw5/K1gNuZ8oQHdn8O5uxXUApY2sysIwfij7n+ZcXdZrK/chRK
wQ+XlpmbR9EAuELMszFiD2ePsuLrwLp3NiUUWE5u3GkyfRiejamSN/5LPn93sJZN2OJmHg35XYcq
BXyhI6ZsP9yDkt574B68JLsH5MlRSyAhq0igHOo1ltgcQo1JIqv7j0AXb7zi9rU2+5aEzhLXT6Fp
8Vi0PBxr8j7In0hUMaznWzb/Q/Yzsuzd3M4ChCdXiRHe2PAYx/QzGTXNDPIvQcUzVI8fQZM5nDOC
p9/fCTxENRZwPrBjIE9+oV9W/1syYlBdwNAV9SGzpqMdSzwCtM9MckUmWdsxCX7mY/tdt9a7tOdh
P2rvc30iER5JePKPztJ+lsBwYawfQy+7CB2oc4sZqivmN+2/9ckPAUVik5Bbttvhh702Z05w3WKc
Y8+mXREsfflh9/QhFCl1mfHKHCSEGO4WD5vd6MOWnxvOWqIyk8CaSoLDP0x8jInFz9d0JMNKswoD
Whi9QDW1rm7v0NAjw+ceilDgZjxSWbabWvejz+On2eDe4S1wqLIS02351KzPZ2tFN+5h9q5yOWMn
OREaI4TUZeoc6onyiBb7quK+sj4IzuI9F8v0RQXgyV0NPYUExEDZ9WoVKlagB84fYpvr05Bl41EZ
qEigPotF31vl46WZ2Iw2ON53dZ3gv+xK1kalrr91FzovjM/zKXG8inhh2t9EbEqmN65mdsitIvag
hofR28Cc1CzI8yu8FM4GCRjM5nJseMO69mdC9Qw9otqa94UTA80Dbk4xIPb92tMfYHhu0LwvzhLD
Eu2OegZGYiQt1wT8k2BAcSsmmv5IUSMIIztyy+GBN89lWvyAngZmPu2rQ5lxDpaJxfzcvoQzmfsS
CMROEpbZeuyNj02s7l2/zu0J3gS+4++xJi9ARRdzy7BN65rW9on+CARAnj0zhge+NwSTjT76A95A
p/ReLHAk/AJ4QBtGnmMSZxeiP2/UGGwo/HurY7qoaAPAjfHPtvDPp21+571CYNG5dR7QbUAhDgsK
D3clN2XKD9CegwEL3uKxMeCCqlVmbT2S5VTrTD/ZyP/2fGoTIxAYNN/VwzZY3441rsUNFTX/NJ9+
qZDpQmuNS9k4sMO9NbUcFOYwxSN2IuOhnySfEAis7VRmPNDdzwjNHwTQpZ4xZ2ogeh3ngc79K4UH
x9xNbrGInlF2XrloIp0FTr3TeXyPJ+8QtP2PJeM7ZuYBK8xY71tOjFpU2Z5I8x8YIjf2FbuFH2FH
1Qn6zqWYerRP52ozSkMf+pI5Y0cprmNICR/tYWhhRInogcBpW6V3bzQ/wkXQpjRIHiEKA7MS17qF
tJhptgcr6kVN8Ac41SabIoKp7+NtH4RvDjDkLqNHMwz7eF9zasDxCHmjNxMtTjbC9By/rV8ESP7V
0TT+maW4cjXnUSwgGjDaTmdui+AA6uDoGP0SmelW8tuvOgqTcEvv4mB8SwfrFbRMunOjGW7DyBxr
xc6mdAHjWeQ6wxp/fqXQVzjzYqDOXJJJ3FcoaGFE60SHIYOGInDzGTHabb+4JOLNu/ZRUSsOH2OA
aIXes8rZMwEd5JNdGyBzMbeOpntvGrCtS2y9By2GMoVTwsQjdSy5+ZN6bPqFHe7p0aM6xYNYG5Xt
HWUUtOiMobaN0qNr2S9UBH4kK/eK190xaTAHl3a7hWI5sInSd4mN3RNciNpuPEygvqRlfbl6xno+
+MeCV2jC3aYz6BiOxFPdxoQ4+vwh0GJKTriMmnXaN48oqBSP1h+sjk6urv4Egb763MONHa6jHkcA
93e5Vb2f43t0rzy1JV1/1aPEzbEdl7G9B93o7E1Lyr137A5lUM77YPUaBmH8Zaz5aa4C1lLLv8bh
QjgtS/nU4hp0mQ9zUpG0Hj5ywq1B0RHu4vXReNkvmhX6b43b+xrX88+OctUHCrtPatJ+crzhkZWd
d3HpWvpZpmP07lQumKYwxroZ49sBFM5XFDEguU4CDSDCnauDAa9j8ohmsN2azVzgEnyxsAaxXLZ1
ikE1DF7nmEquhSDP3g+0vWkpH4OezI08gQLe3VXptQc2LjUAd/4NSlkvhZuBcnIpn5QtH8zlWtiA
qFucapswIdVUuqxDK8I2QbAS7xjfEI9bB18giMT17cE2D0MM4B3jDNtoGUEjByVwDeE8GdZk+4if
CJ2dWww1ey6EyYYmVFYbXiUPbh7+h+XS38aurFgJzDf0iY94EfQZLRVfkSITAjniqyY90A3yswOB
kMa9xmFe/o3S8TcHUvJQifPqteEnVbCv6NAnz3PkYQmBY5tEviWRDRrA3rWhfCkgs7DSOLltCK4U
9+6MqXCII2tTUGp0BAFv3StHT+Sw8FzbhAJ4Ok2bPlA39K6bKnwSLBsckPjUsCARh/Fx4dsuQzz0
GW6trVLBN/7590D1L+Xs/VjF35iGxhJKPNFsGJ5Zmd9LxPM2XS4pvzclx3eTGrGBBEIZi0hX/oT9
mN0V/RUOP6o8jBHbsFINIy+8DF1U5tkR7BAqfAUnwZClCTDCV3V6kZFkFk8+0BQ8crF0OA8i8GEo
Va/OrIBRWPApBqFZcABe4gdbvsEdr2BaTaymaz6tXXKKJvfc9CnXhmDei8Gt9mjeL6ndvuBHDs6h
GYG9tGBLgKDwM0r/pEv0XYXquw1wi7ftfWyqhzuZW+zh8HNNcYoX+80PHP1Lpu47JL396iNVQTOc
UQq5FQRPppxfx442W5t6Ozlbv7uoNy+hDOLdaOVPTd69+IUPct/i1kT7Sma9ZIUYNyk72DAvuH/S
ZnlcwP671viUK9Gceoc1V/r/f2imsVPFWXfm6OZKkJ48k2JN1hi05NLXu7INstOkVxh3wZ60iac9
VQ6IR7pnQToRf6IrWOtPP0l7AIk+2PXq0x7DHxix9nMdfdQtlkHO9U9Plg9sAJc+ic86m+741q/z
Ej6xKfglaz4c2riHpZx/YGz5LZA3DmznnxD1dkS7FbuqDBoOprwgt/c5iNvFVZeEW22PtzatGGJQ
xFnrbt1QQl3jVprS7aJWacOW9nvXM2+1lKOGy67KVbj2XR+J4Ve72cvoP6PnyFEx/jHBLiZe/HdC
jP/5klleRlueuItfYMKHQvewMo+rsAUtcGKdhQqfgBwQ7Fa9PmcT737R8nQRE9vtJcgPYcJdOtR3
NLp7mCfnwFm43mMAjvUMfcylDSo2f1FlIC2kb66bXzGWfCdEl3Z1V321E/wnbgFlWcNCcVq2eRJc
La8IMBj/iZr+q01YePN2Enj3GwVW3it9cYrngYKEZVCnwV2b6D0b6g0FUpivigpBwaDdFyG7prq2
Dg75iwPrSIxFjLBPtVUJACcRZDovWnUpKWbcD+yC01G0YGIrh6tyy7e9wjZ09v5/Tc38gAUc66sv
JweAG4Ocw5ERjvoFG1j5xJY9JjLVld3B9+L+ZHI/IwsFg287Rqn43ama6JhOLO/B2736qqrcx3yB
K05TSo6ZZgU01TU1yJmr+u2Uh+6BcCQgVWpcJn4uvBaaxYU5H0V6iycb16TM0bcUXG7P9nWxTXC5
7PNQJE9JP9kof4Pz2qaddUx0ClPcm/yzMgDky5n5MDGBfxmjAcdQLYqbgP9z4riR+8gL8TqZpT7i
7Sj3GFnVbaksGCWuZFga102EBaiftlf/sFQJAHa36/odv3xDfW9AglE56ZWqnHFHhwfyRD8pQh9J
/dUMLWcfyG1maW1dVDZTtjzQprFWNR9VF4N79gNAQ54uPXaWizlaHuteAOY4DtlMH5IqWR71wCdP
WzGO0FBZL4PkTEK66Xie7GEfwlLbly2bMWOjobOFSPaONBRzSg5qOYIWsbPCI17mtqBeuux5bM1f
B2wBT1fmnbzYitxdD+HyzVsJCi3Ug42FcrfXc2GujesEt9IaMV4UQfU8LdV6jLuIGskSNEDOQa1u
uKZkX5PXB0fOmuE4Z+Gy11g2Yeez6bMz3qV+FxXHWIT/FO+jNbFb8bH0YXPgB5/hhyS/XHYTm6aT
NxFJAGjssvg01Swhpmifr+uuIeQCrM4lipnFcQdB8l4G/Z+BGxGegPA/GTfwV73u5IXez2HMLsOY
X1JJszmi6EGio4VlB5Uz6R+4JvZqxKULv4K6R5tITeSkX2U3uJsq6vcBiMbcch6ubv8uTkfGmUTD
ZlzDiU20hmQg7vEYkxkB7CeEuuZgc7DvpnS1658Sr/Aa6Np16eJehPGZ6bT+mLWecCDTVmMlt9pf
O24aVl18L7Cs7oqZVP8ayKjh9uK+v8AX33XK/TG12Xa0l7fUqSEOJEeHQotWs61V3Tt0539a4Y1K
Wq6gwzqVlPHNm8NbTleo3Vj3MVtlxPIm7ejcN/XvpB9bvJPlZU6zx5ShinbeK6ym51HbP/tletXG
I97PpTSnWGlIvXGjeuvXGkzx5/TNQQ1KZP2cL+6z3yi8MvnPgWTeYAVHt2+fHDS7FuwMXVHJbYa4
xLuRuGDabNukfVGefGqMTXbdyb/6nMURACgYhje0wHcBF9gfHX/jFMlxUeNlzGEIiKVmuWh157iT
r07lHPwlv69/rVLukw7o+3yMUZLmexxQnIK7+neh+0Psj8+hEHev6XgMmp/tyjgZyukzKM2tDvtw
rT8SQNar8Mg2BE1sICOplws+twumEpbN5pukyKEqyjMWm6fWE0eJ3fgQypL1c/mMrfvZQd7yMBXh
FYOfU8fZi5t6j75dHvb/gy/jE+Wd3bXPdMhF17oxjpItbtHh/s/ySFtsRB02frfw3hdF7wcfPHZP
9BCyc8JPF7XDWzzn/jfiC7uoJC/uIz6tQIN1i1rvp13bZ6eawUPZTCsbElLBu0csh98chO2l9J56
1nM0jsRw3jLee3ZV//9bqzEMuk4BbARm1EgRZZIy45TjzGbMX4AUDHDbJGM3o/XA3hXJ3C5YxcZu
+OKgoFHUSs+4n9EZDgNWWRURUkK1Xjlhd7EYUWJaezBc6iu+AwSgYfyGZPIGKpNWby/iOF6NLI2Q
B5v5A0r8bkypBguL8svU/tYJzLGAKLLSswKyt6r5PeKXg/kMMTcetqvSnPeBczOOgOpPV+4qLHSx
yLfKnafjMIGmIASbomwad95XUCk75hrCm1RqIOUCIYf6emHF8DOcLDhVJJGbfM8L5pBJ4NcRdppI
Xmw629mrXwaL8pHZlRuNyFOw+rq2sb3vTPKDOuntDOaAdwKvBM2tz15bxT90swSEttnN2ir/N/E0
RxzEgw2GrCiRZmr5Xtrgacu5Oq1xiHLysO4na+9Jm8JpGGkGKg3jA1MUFwFrnTZF9dMps4diVUwA
k+2VwljY5azJIr+81wnZoGW4GPg2TNUL0NwCooZ0CRlFza0jNrNM6R9Vl9dVI1lm505Y5OX/i2Rw
uXvZ+88ipI87JpYSmi49Yro+LBHvzhZVs3OWnYjweg8pN3+kIdWAOAAYs41swgmuE72FxbxXzfLc
lQYOZzFBQ1xNystTLeMdrsLvBe+LLMiqlwQGDINCUX5Wprisv68kSsD/fCJe33mF7IIi/4gw68cT
5C43YIoD5c//nylmA+E+8nIt/EXpD8JjUA5PuameYifgzgs4wsrOol5vq/OeN9q+dYmzIlj9n0tj
57tB+EzqdOdi8InELbcH6DtWnFPY0e0yohCtDOnJZfebJenOWSKMkcEpzv2T4qoUYwWn33X1o3sv
gRGXNg9eGmUfCBThdnUksQh3eGkcqusz+9pTILoMybmIHHZudBkCXh6f8bTAiiiC7f9YOo/luJEl
in4RIuDNtr03bJJNaoOgSAnee3z9O6l5K81IZDdMVVaaa8yMKjH0pmccj7R5LffogABbTKX5nsP7
WUwZtEljWmrQt2WFwjdYdlz/gGShWsC0YWX7w7xOg/eCg67XrbXOtqXQBRCcvacmdNIENIxWpyjG
u1tbc82d24bIAJo1oASILyHpl1oae0ShbiFCsEPjfvaggahvXzGIEst7QjIm8qP9RML4amflDyp4
EItZ7rJVMt2GuY5Dtg/PBhemPivmqxpJHHPnTVYr2Q+sNoWfhQcWR+BgSxrz9oizJLqdCdmDYa6q
lrYf/iW0ZjLvp1YbpuzRnxxHSbp49hI+/j5Tkfpltu8vtBIJ29KiN+sa985sXrTaONZwDmmbgG2v
Eyb488mrS3MTsSjqtnilZbYxPTKluYDcYQIXQhBtObTR0zVhYzm9dQAxhQw3SAoKjZIqYnjzTWpV
8kWT0IMYS1vvmcRt1CF/AoJAwCvGBHnw46/RiVhOLT5nDCQJ7iD1qzR6oJGwy7B2RVzMffPD6qRh
JpI4mY1KfPvldD1kZlTd14YWcJdj/qfxJgv/nSFc5UYCOxxi+mbwhnuV02EhPZIjll1cfaG+d9Kz
6S1R7Ztr0balH5yiec4zt7TizWv90zBnn52ljgvhAI9BiEuIefVoULWu9tI0Np7ynr0v21xUmUZ8
24GTKf0NIZuXom5+ChqjCqfnArPqRyHGk4p7yWJnW8ycpGWq362qvXpl+DHSg93ZwOZvdCgsML6o
a3oGFHKHtudIxMsqBg7ZdFGGGayG7xh0k0GC5cVX4MTbtGLQiPotYHD4k3SEi1zbexVi6m7uvbWA
the2I95IjVredTfyL4ECR5Kqfzz3JQVUm1krHQDRAOyFFZeTVjr+iiRiycB6V5gBSBQgHT0tDMQw
otHcOZIGDnUegLZ0mLHhxnSiN65v0yEMX5j9zKT7rpVckaqy6CYjvJQ7xvRBYYtjR9gGw0MfdNqw
fYbaSVnGqHegw8vMVRlwErSas1rPn5UNYnUcEwOVAc4wLKn2LApEjMoPknyd6YeubMaBHqzChM31
km3oTJ9dVQKDHYZX5htvihMGSL+ghtpT7pWDQ7kYKOCA7EuKY+pCafPfuumsetWgCdFcey9ikgrH
wqCspo1zicrqXDY4JdjdxaO5siAN3OldfweBWyw7KAxOPeSrGkgFKclP0sBZJcMDCfXSZtlBQeof
elFoP1pT4VFn+mS8zGAKjkC3JlGbMt/KAIXwmv7LruNe/5iFxViriz1G7aApwftbgK6oM2PUozNr
C1s9/+ViifC0MzIWWvOwt55F1kOkaUIamSlWpxBv7J8qCF5ytAaQnPxtowSW2Ux6o/EGwEgUpcYz
/qDv0HtfMB19qVEICHzcBrXCvdqNpuEJ0FHWI+Z6pTep3boJJ6KoEHQbGNxq6F121gRsgw8Dm7/v
ZmWHRSctPHy2q7jZaDVq/waoGrAaTLm8gv5Es3Pn4VyRgCtUWZSBPTUrw118yTmC8h61CqPdm6Qq
jV5/Q8vA1KbcBUpyGij3KfBPriiIFGCispb8JuhQlRkAYZ2GKmmYtpArwREad5av+S8+ZCZqC7x9
7OJY6LOzncp44/YA8lLPiFc63oNhaR3arAm/zRk/eX2qHjqO01Et7RD6yS3Fy6pgxgqg3i2+iSHv
TDwAF2nGfJxqoD5TnvYbRIN9jUypPETNhOhSjkBine4Ly/MgMuQlmNlaSd5FeII5GIjJnnWhxhE6
KZDX0CUGNW0iyk2iF/V4z5D/o6e4Nqbp07SKE+Ft5+H/jSbX3pnjW59Gm7jrrjCnVk6o9wdksyvU
XdEPilJrHeM3v0IVRVnQkgg57pmXUNXrlBxkETttZNxrjdOtCeg5xSkAbcYrzGAaM4DV3YPDOEfj
eTCL5DXMY2ZXdv89A/LZ0Y+SjnFxVf12r7f1T9BED7ciKwEWs0kB+Sd8s2fW+97J7gx091MGmmDo
k+aXi48euSOqdAOj3V5fwWi4NqZYw0V05dxTYcYfnVKcrSHiedobPzU+rKx5TKL/4xPqkTxYJcN4
NQNlh5zDEVm6rdP0x2ZMdjR7X9sApB5qTinaaqKQPTQCGo1ImAvitLTpiviN6hyul7ucM+Q5Wtzv
NJLyrBTfAWZpfYdYUHuai2Jd2zTokvoNV5WVFjt/NcMC+j2flAauVZQwTYuTHCwGRhawGbEZwS0j
CzHGaDjtDZVFYK56YOeFIfo7uQnfFSonCFnrT6W1g7jPYrgEzGkBcW+gYHWF4Vg6mFRVt4gr1G3w
vQ5Y3XGkqZrXw8JBiHjWkaWNEFb1PDTi/W74rqryCk7KXs0QkOtm2GL1QEokra0yDta2Sw47DDwV
Zdgir/wUnMw4NZfSbLNlZbfr0QQTFMIQXxijvqux20iUZKfOtDIrgTDMu16HwWiJhklQwZvIEZwr
Gec2kcKMwzBPFYtSNLNXrooamAdPgsn+ckLzO2OcZwzBkUnaVhM5+BS21BYGB94NJQIXiChjwCIR
wq4Bq5J5goJprqhj44nmjO46xogQhuXC6Hp8iiL3L9AecvQphFlbzafeoAVbGxVz7VS7jdRM8dwM
0GSRFEksZR86tTx446NqUWHRuL2wWw8mSkaIxscWqgX6TLLkf0z6cDEsOEZyTTa3Opfw8kMF/ST9
xiruFoC0EDPKPIibWYMcAt1zxa9fZ0w5t3rgo4UTNMypMh5bMP6t4DTWtbWtOxzqoOihRL0DV7wO
Ve83HKIngRscXc9pWQKIKl0EPoL+zXC0q1OPbyWTK2scP4qEoyv3ni7EM7TiH2lNDTmY5LB6BWWq
iav5JRyRspmGFljPXHXfKiLYn1lmeIe014ONNnlfTt58FyD/KIgIaX2X7GezOOLhw8OIN7Bp4cE6
V407S/T5NiGdFysqPdn+W+4mZhqaNzNc8vycVuG+cBKOojm4RWo9olHfHeVVTqC18vmfOTirVz+X
2bz12Iye6kATal4QDmTGpWwSVYZlho9rXbCffbFGUlQTydX2iWL9B4JiJ9pA+FJk4y7orGONHZOe
RWvLVN4DI97Khhg8ADlEPdAIZzufP1D5ZRd1+tYbPfAu2mWStcWqS0HBueQZWVM8R6kuqsLlzMD5
U4nmHYM4kLXuqm7RUX1USMBGGaDNswvxfygwdMiNXwiqHfXevOXdvmPrZHvwnABRsIitoyUE/WWl
PcaBS432sohNDXC2Ol0KRhjm37h8NHF0TOiAxtShCZIsrl+yokB08d2+gXyGpZN8ALaFxciXcw05
JLj+Evk7Aba7ZGTwKxmZOxdw+8scFFlC2yVi09gtEY4ZrAVggVSaMJfcucw6Z0gLDa/daEq2N5tp
XVafCcDxAYCBo70P9rMxv/k+rSw300BrmGtl29KtRvEBJAy9F/uEC8HajDEPBgvBb1hIajsxajJ0
px0jWvaWCgaiX0Zqhr7dgwu2/UuD0ARclpJOpIWDIPYodrDkdrhQGHkdlVvb/wTFM0GGjz8KdHz4
xXnUAEHCi7NR1HVepvyHS08BajG7RsXGFQzO0tLGxczNThTGLh3RKt90TvMH2Xgd/mO+1yBAyQLv
sAI0guAcStXn7PM83hoIJ0cV/pnWLfRo3UffJswxGGQE66Lb58Qx+URFgaRV21+Bv/Ogv476Pgoc
KqYQEBSFrfbgKYwwzkOcsPrk7JAk8tsBqzYjQvMPPFFUNGG3fwz5uKq7EmfSPzPjEjdzFhNSa/bw
6THjHScC0n8vjEWjZuZWXkrHkcWSBHL7MpOVVPYXNp0uDyLbSxDiFypyfwU1MHn1QfyW6/Mf/lav
9IvBNKAzk90MZk0X3hb26e5paH5EdcpGyMbivLep0Sa0hl0DI0lpxU4HeTKymLzyqQEgQ8BTvofd
wOrNkNAGf7DoHX0xJugsTMzWmGLwFPAM27rFBNPhMYzfYY4ibm6vWINK/1JntE5kAeKno27iAoJI
u6mgYOA1suJ2fd0E9ZjRQn4zrDcLXJpdf7korWmkH73yEQcMCfVdNb8NaFOCotuHKIm0BeIy+slB
vthMSa8wxfv/hfbjJg5/s+onAjT6F4rniUoLDQEqJhv5CDTrDPudMbD8htkZzChAd2KEgkLlgWue
nfjVdP0djCvEK/aWEh1nPNVJCOQ8qkJjqwH/5UsFtgrFB48M7JWC8MGX1a1L6wnRNUax/G7bgCUl
/9ZDmAVasTLrr5hZEWua65O3TlsLtm621wgUzN5PNewTnMd2ijMe8gqTxYaSQnA5HQI4+vTbsxEV
DiDBez/sqTaffjU0wpP4yaNN5mZXafFK6ya5wmBU94n2ErI2HLdcMxRZy1Zte+9gps+4ubA6uQrU
zc5cgGw3WbzDCy5PR/6CcfuyZHuNhANXDWnjvRZIxPIbEapJ/fAk26UadddhZy9YWDw4nXw3Rwqg
wIRjvmHWAg+6nBaz/QoGp58xInYQZgOVPZsbdnlKuCQ2VOa3fHkv4CPR1OB7x/ynQaEHlAACu+ox
RdWy1ptrygNhXPzkbYChWRsQz1jk0VcLGqVwkPjSrl724NpDKDkYmK5n2987Ud5c0JHZMqeuFjwX
SnWae619LeLkC189xkoBFSY+Hu/g1PYTGDqJxjD6DtSfnMfz52TYOx5lYqinXOrLjMa0jya5Efgf
DEzqqLuUYHhDZV5ZmbXnXfC0pkg7BMAdfeJ11KUrWsDQ4TsK53dufuLRDu4HvjSLkeKUMdYGaPVq
8u81Hqx9H+4CThKVpuKAru00kgOy5fLyG8m9Bf7Ba0/nBOG9QR82EdZseVZdcu6MT3kLfZsdXB2b
ZxK3qAlvYYHPXK4wq+Hm1PIowb2tAVCAh24rFZVdY6tY+t4c82swGRIYla59Z/QPhC6iYQ1ZKkjW
nVWsWCTIVqx1a4/tI04c2Rdv/p+0WbcfotYBYYzGIbuoJ+CHr7pqvdr8DZfqlOKol31wExHXw894
NXKmoFgdu0HlyD6O1Ech8N2BmqjAcNNpNwk6xdGYrCPvGUSYT3cYEc10N0ASbOlE0yzz0bpEaDVA
XlFSWdkPBWJCLNRKL269i2goYCo5VmDiLs12w4mTeKAUbSCAOtPbdlMyuSo5Psb+wTjgFDXpQmme
WBJJnMj2tmutHdIII7z0KGjUIFRzwxProiP/KgsGf/kF+kbs0JVpv6ck8K3AiyF1pnHxrTDnqWlA
O1q3ZW0A33GzxwRRhEAWhtoW1b6V7zukvtUKS66VoXjfc2DiX0XDJic7iNJsp1XlXX6g6KoFEddW
k20CjNu/JjDZXEiulI97Jsm7rkaoUyvOJpUBJ+cIfVnOCa5Uo3hw0evoBXCNj9TQMVlI7PkvukzH
KM2RIbSVDbE6i7Q33W+fVqEekSt/LfTkORnTC49K87XlWPufsjW6iWSarTYy5Qry6tpp9ivaS8u2
vHYVW4ppreQxPNlMBTvCbyPDwhSL3FWNyfLbB/roF4722YGCojCGRBS10vc0HFGdzZbpLB7Uf7Cy
wiKPWatywg5hF3FAjzb0v0vvzus+PvXToeqRjqu1TdXt1VK7yyLpULcCTYmEHqd2s8DGZccjkDN6
oNJSyrvsnLn6oPGEfAD6yT0YhDixdhrORQU9xTTR94o/r3TYF2aH/7RLfJmm6dDN9V8TLPQyrOtv
TL12deq+aK110ZvpGHjKCv10zFZRQXGG5osx1CUZy9+ljyBygbNppas3JPV6qgmYSmSlI37qZgwz
258GfgTFrz6aQFlZJ13HiBQHpoMyJR+qF+xV3zoUvf6W2Po19B1rYSRIrJjZfrCnI3rf+7kt9l4W
PfFM3OLhs4Pxf4uQ6ci95JuOLe9KMz6yvDkiEL6tfX9vEAHomW1DxD4WsJ6Wo5tcNTPjpmgFWx7S
L7mg7VgcjYm8nzWNvweVnWOam6Cf8dQIt445s5Z9fYNK3qrWuoNTBSN6SChccBymY6VRPWFeOXjK
uHDC8idzsqOl1K9jhjWQa1a/Bx5FHKlro8VbO2quVZXRbujP6hj3S0VvtzQy9yqu6XalbQNhS8L2
eUlycIn55O7mTHukqDRLcjmAgWPQs4PCvDVYv1kHo5YC2c6Hi1V/KbhER/qNva3qZ199q4mbbFkJ
xyFBC1J56zM1f9eqD5VdU6j0iTdGW50dQES4MIHRJKqetQI82ZlUWXKapv9Rk3nNIdiztFziPAMP
os8bMJqtilmB+U0PZ5EDeMxpclTt2fV/wvbJycf5JztmYpCkIgPfJnesSRnDiQMd5BDvl8HEXrz+
nDF8IXBmpKZEYDpzzAYumfFVohqT1iGMrWuT3OWMYcHL0aEU3a85fE34Yj6VSCxLLaR7CkJpM/cf
QTJLlSPdwYajchw+oc4w9GIoGXfLQLO3A3YA2vjBhcrTIRQ6Dgr6qOZJZs2FK+1rQ4enAqVTfJhQ
smPQ4CkSvcCvl3PDHF/fk2PgUkBmr6rp0apJJbP3EUEZwyR3DOezTWYx0lUgOhc6NLeqYQKj7iTa
YjS20tr3HITMZP0QtCuHy2STypOJcGKmUXpSGDrw3uhI0VHinCWh45N7TlSZeswg/5UZBK8KKwVY
AImDqR/k+weIi/1IZPWeOWWSboCS4DO4DJ/hj97cvaRF3uGdzbrygnnL88ux2mj/Yi0FCEzKq979
sEju/QyNF8x+JM1MGyS9CayZ/VuONQoGFg8/CtR4kWcBNCAeSuWvAv3GO+EIBTMN1YOT/+pQb0Rx
iJLP93+fLXmb/N4MZLoYwcNTGun2O0+Tn/bS7y4EnETq1fGWENFdxt03C8OImUjq+yzBqNZmxnhh
CUBkl70l0V/Xd7T3j7yYVnvKMKmigKwiTi3uxEUir1M+EivZuNlNy/56ZOZ8Zhg+ZmbyQAIWdMnw
ddV2OqsyQ9mWVeD2M8Hk1HNu+SThkM+3XXxmS1A1Vyr6QjqNxPCVbRI3yPqjCgyWdsf8auWiejpg
BjYk8JRzKBRoZ/QQVeKbQheba5S0kHbnLkrbg2SlWR5fxiFeO/5PoSKChnMEUKdgKM8ddrKsgR3u
lZeqFQl/vFjBGXBUFPNLErPY7KeuBrDqpnElYcKAqyLjslUYWjtuUrOZgbIBuqg5iA88wOYjNa+f
XKR+QQJxidbUOrGuju19SnE4ZugXKKE4g0MieB2cJ7MnxBWyJzaS6TYrjGXr/jv/ZF+paPCqrrII
HRC/+QS6mmuLp/hdIgbo/2Xs/DY790KRy/ga7kp5jQkCmSx1AsKYfgWo2NdBdkjkUKyzJ2I/4PGY
xbES4zOlh9fqZ8/WNzF3q1Q+nBlSpsFfsuK91gPWhzSFNsA5SRajv4vC34O8a/ddLJ0RyWftBM5S
SsLQzdd51C28xIazlT00umzo0twYrwPmIjgl66r69ww8Hr+PSKLmkoXsayYBCyn4dYoZuBhzZt67
zr7LMaG149lJwx0ggkPIndBgkHzWchyERhhYkzuKYbc1Hk0kOUHkXcYYxHykb2iBrRyuKq72vFH2
IUFLimoii4R3v/eX8r8DOU1CQeF1hxHZVa6Cn0bXbCXfloz2ktqDe4R4/W8dIo23ar1yHZG+RPQe
JPBL1O2SZv9PTFjdFOa3ljfLmWMsxEuAKJOp/1/JsvRYUCxyr1bXhGXetGzo0V9VlLkmf7JPQ+R9
dYAQDVOQ3rAuXistI4+nID9U0rmeCRL8FXtjJmHjLEcJAWgs2WtDJ9BO2p3fv0gN4LITkeC4kSvx
PbzvIgJHmD0k+OaskVp7JuyuiO0jiz1Rr8QeHpQsVH7aNnRgEkIJ+Wy7PxZdFdm8qo7BEVYdRSTS
B5uSFpeUnJKp0xyVR0g4tP0f1uLUP43+TU62GrHwkCSawObDh+eCooa5M4n6v7ZI+jkNJBmiAK89
pFOIOS1qHu9FMEAXQUMvrd9mZlktLXYQyNIK0KiN5Qx00c3gkmX5xjLmBvTEpRPMuGreHNYJvKVx
XdcgvKPoLG+pTp2d/JnmySqxYG58aBABpbki75cTnwqNNkf9hWzz0itRHaThYQOR7PbS5EiJdCpu
ARIEDWtvFMYGlPw67H/NtoPgGnwvigiOhah7RQ0ZJIizGwfcuRGcjWngyZlXcqiDYKVSSJEouNtu
u015E/JAuJHK/Ox06BLEaC+5hMmH/JdUKOiTk+Je5JH49svIIS0HBjcrR/dEisua+De4y60lK8/O
H9T4hn0eHf6p+8OUaKsVzUUjE1KSUJYlZ6ysBrncmtx81CPmoPGa90QkVQaaaWzWnsQ4bvkgNLuQ
u5XAQbctAOhvnE12E5uKBqWD+qc/3RuE6rkP1kMRfs1o6QymutI4KUkFmKEAA99QqCfJRi6fFZiH
6cW03jLHW/Aec9p0VQxwWM6+OllLh0ben6xROQmkyUYjkJ+UJp4sYlY2JJM1zcZ/J5LAdXlXNuVz
FypH6RVyKQYlaV+kK/pRTCTISY2lrhho47NfOAsiHZuHpxe+89H/T8A6L5dOVIPHkMULI0EH67WL
QEw6gLHJbiSfoIo3+RgfhZkmfsphwLQBbM6tLpB5IlLpaQ6Z6tvF1SzhmOZMdVHDlCQDa6sdz82i
uKN2adk20m0qaZl1e7MnbgdbEVVA5v/m6TZDPzhspNYsLRxHpUElBytx9sRxQ5M0afBeydalDf6K
T5dzFZ7KgsE61A6kkXn+cj4Zvja9SmzkBcIh1lY4TOPdkxqfbkqmY/sVfudZejb0cQbZn+evDZoT
yLt4AE/7tWroSy/obsagX90GNr/grC2XU8NrChfhFvJxSCAFtg+LuItgkYK6ckvwUa2DlIQLO8VK
UXTyo/C1p6Rw0vw2eEkPmNKNH5NtT++u3ueYIzrFBTfRZmfX1ZXkkCZQ1N67LCD0RqQL1bRBgXod
J9l5qmmrCFkCeT2mUtYjS6P9AGJn0edMZiSBkwU1Ws1hRuKRSGLPyqdNFdzo7VtSOjwIMY3TtyXd
ob7OyHwAwUXDRAMDcUtfH1aOidcaLlNFQGMwnF9SNYezgP6PFbQ3acwPzA+0UdkS3G4dMmR235xl
t0nhCP7+r0YRIkPG/35+OmhxclWV4RUCEwJGXf3ued5n78Josunyh/W3FFqK5h/tODoAzKeRYGzH
NjkFlfOWo4uxVK2L2mgnlPL3I13N0caAYaz2Fk0HsIeXwCk+S3N4ek14COJ+Jam/FC0piZbrNLd6
Qg+hHZUDQhNb+cup1HALsrVHGNEMqu3mFjJ7kWhEOny0Cc82dtsvDJ/vikqPhbAAFA9h1bCogK6M
8UJTka9IkjpbTiki8dBhoAKGEeLEVDZ8g41o2gy6Free7egyBsyHEa34wHodquraepjXzukd2bWD
vNZimMGWmqIy2J9LLbswtrngyY2NUL83+jHa+oEKC6IimbVMYUNasXnmCBpXrV3r9yTLrn3RIEiR
UTRPSe/eE0UrvwM0sGHZK3Q56ckhfZhQyIZ021Ok3FD4RlUq1ZT1ECJipaQF5EHzvYnix0DuoQKg
gioDfzMaMdmkSQGZ4ZI1JG7SdBzrHNADzZaJAq519V2Z4s6Z8CblrCwcHZySX778K9O0UdbK0m+Q
diLHepFDr+s9mmQ9FQ7YDOjUw4Rwq5kHGstsatZFAq2lopjUbXVe42B0N5T+iU8q+OkUxTiNRAw9
JSjtdXbi4vrd0Jp0PALwHF2Fq3CaIkITwFtXQOxpqbdGqhoxKarTePptAtxnVIYRF1IZ99YMoscE
KWYqlVOTgSrUaNzeDM9fe0qxnbrQvpWMK5dqVlmg0G0PYyGXISMmjf2A53ox2DNDGPWiuv1LP3Rv
Ms7vc+veNRCqRzSBSWqZ4WE3g2Tuo9Y7IZ90M9ZFOsqYvsvyIFkZjPbHi/QMKgL4duOJQhtBFA9r
dC4lZnYuQshNtvLArvnQguRQknbjkN8HquxoGnCgFaJ891qQdaPFC10GOGYPjsIgFda7DzrVnPs8
6P4rAgjLPBsqKjOMHAa28eQHNL3eUtNFFl5siJuzahSauKBE1+RvxHpNQ3dUDNkMBLuKtZzR5Dck
I+uQ1LCHLUNCZMYy8IHlChpobrCOICDX+QjuXF/pVvlGUZ9XqEGNqvKuduOq8L7lwtTgvSTr4yQd
wlfpBiAkghlF86enjstzC9JZiB0fWKapiVkhxr7gAMX7GaRJg0sjBEyQoy3ed6TAqXvrgP0gWEsB
VyzU0GYVbRg1g39CohMlyGTOXnKRks85Q+SjXZZliykOtykjIChAh4p5lN88HRRHTApkaTRKT4yf
kDzJZFYgX4DJ+GnkZZQIJ8g/k4eQY7fdW8EzdNBqSvsQ8k2INUazrPKJTgKvwcefjX5cwS2HdN+a
mIw0/xn8u45MQMVUd1lTzXMGJkI8Axkks2KbbLVOlBcSAVtVULy7T1B567jExrDGEc1bWLR/SFB6
+ymfTO7QAx7FTIvTFVuXAiAYpZT8Kd35Ek9FGe6SwobYJYzhKw1JhTRL/jHoXuVAkaWntvjAvZI9
yLkdy5kM269X4b/lyS7zweE72o6GwcFCPcax2yPY2HcO97EKznxoyyxO1kbiThs0CpnR4+QeT+8I
Da/4QrkpO0NWhUxUyqewy8jwpR/xEM726N8Ga/wKLMCwiEdFLLTGmrZMHRNTvZkq56RTbUyw2egl
bTsO6JQeBZ8x0sEwWtgLGc03T5S5xz84GH+mpXbu6uRN8fp3KqExxSsHYzzWMp/pwQ3t0Mygk06/
s1tzF7xu8IpLlA7fdZa2lAlyyWrcb8GfgBzkyO2dFgtyarD26aCqH3CilihXQC55+gw0SN5ly0rj
OU/HfwuA5ogHmIBHS9Pc7Is3SXcy52NU/TNEl1NalHs0QVby/C2lWWcJ4vQ8SDopa3lSXpnvAzia
Upc1kCQzKFtWjx69Al/7AeF24RV/bdQAF62VXmeSc5uJqUULEwkKDUH6ZAYQHL7CIgKX4va/SNjk
uyKE+pYFZgYmX+IgRCCVAVs2YJFWlbODR7mTCUTAMVfD1vU70I4QPSUFKJASgXW1VIm8WBTaK9GO
zz0F1kB+qrND7xUnINaXMUz+1ZOAJtYNS7Sm2Rk4J7ACpLYjfbEa3OvE65NtJutNRmwR57NMQiUA
Veg1d12D5TyNP6syt64O/zXtvhNnfMgTkZAlkU4FXqORJ9MmSzRnSzovv96XzaHx2xONJdmTdpmw
oc2NDLvL8smYwnPyt7pHuSkOH04+AxLBQ7zuG/kcWShN9LselTMRcy4ndso9cRq6y3Rk07VT8NyY
9PJmA/oEJf2KgAXKvyp6fGVG7dkZMCVkmR1MmmmCcNtz/oNmAufXe8/69WmWyXAu0RATwOMYbku+
UflHyatTd0BXhY5abEA9QOuEcYVH1CFo1j4CwCE08yZzrhOHc1QhF5BXhxRFQFtLaWnBOyY7ks3A
xqNsIujixkTGRzsodJoHyGQRA0cbYlqAfqOz/DPjXW4XB6QlwPfDAyI8Faq/Z2PIA0azCHtiFI3L
MtrFCN5lROrCcHaDZv3OU+RyK6ITTGvCZ1yD3Zrtn6rCFKAPtzSxNi47fCoKxPzqR6zba3TeAfZ4
lbXGI5zxvfGrCi28KJRd6da/FLt+aANSXWCcysl6V/T5r8jwhFr/7gzhWiN2xaV+rzB+R4ECZ41w
ShDRNbq95eMnXa2knZrb3WZKVaC7Jcy1FJaNVmzURL1r5kyhYZ0YtOCCXu5TArROqtUY0QflkuOr
a0XVdnHVInMmgWYKtnLmwpXZVsjgEdB3Tm9+hyqVBquwIDownvt3vAlAa2wUc+PyjNdl6O1ddrIX
RyM4N8S9OIMj8bt07c1gVgfFRh1ZyhgJlDKVlqNZtkJFWtUUA0Ysxq6awOoPfHBu/3JE+mv04h9Z
OUWPmsxQVA4WlsPCHawHMINIiY17E/yiY7tu0EChrbAzEPw7Rf7w2bn5yQ9Alleo1jR1d84adykv
qcnjHQFFshFpymDutmHdYHQpQYGiMIBkZafmEZ+MrZyvBWalgNeVL63M6cnmJe1hD8SbRkdPoRPc
eMmbncMN5tCRipV1BKYGgXBwRoa7UgOQo/x3bVabhi1GVxOiXLSUMxM9tU+ZqUuKKQML2bs97QiU
JzY5/11637GpI4iEz2J/lzYeL91yfOz5mKCyWCPLuMpNtPHZQeG0rIyLUl7MhI8HaUBvIQ71djXa
1j1ScuRDi7vG1MLW+nE1SKMc7CEtQx84mNyppvfHbIL7pht71SFTNJHCjF0G8gYH4gDVkCcBhJj9
aAa/oh6nyMkwNgT+aMqBVXzIZU0JLBYKhKRVgb6UAmnKqdNaNMQQKV7U9LUletBOlBxawpnPm/Dt
Cp8O4qI1nxi7TDSfJVexOqbCNGTEXMKNvvoehcXcT1BeUb1XWwdpEOTupuy6vxivIqxb4+Sr2eCN
sSfIoOui6VTSiWWYv+5VZ12yFpMiopyGHPhrLGLzpQPd0tJTgu4LlHrG7gnVQF5eGjO9x1EyDKaD
GXO9yK+YaneedA6gEj+UbS7o1aLThHEc4DznNx9JiQG05WjbMGkuDkCeEcSG00ynFFfHmYycE/ww
WCkUGpvppx2ZUNTAMhIN8RDYcNTZByNKf3LX69Yo6LdIR8C2bACCeJ25tbsoe4Sqg/ItWPCUefBR
nxQNBAj4Q6V7IG20VHuoJ22HwHkdtT8Vxw7nw4tqpn+qZAQXjBNCY0CpNcpHbZhPJUsvvmrxoICa
4/msdRv4pwmvJ4/uZtPsugZrJK9+GhHmIHVtYOA2qysb/UekhjHC8c0ABIbmXQ1k0eVIrSk4tlXe
tTeTeDf5VrKckYdeVCPWjLD5iqDHv9S7atQuKoe4KdgMvfDOOuvaJo5bZn+IPAhDrv5q5eWJrhUn
iE+rUo0HjbA824u09PpVYQAbVuZmn2vNB8LneznJDbW/kqQcA3vc0kNaNmZ2/wfuRd52DuwjI29E
xmZS7K5bEffw3+rAaE+4fJjGtjcyIizaKyzGrn9RtO4zh9loDXSbs2jjkjdjMHVktW40h9kl4k6+
l++srvsETwjbZD72bvTXDGkXwmli99Bz5ioKU7wippg0rNV/AXEGjgCS3xqAHch6KVSXXkj1iQsD
BMMc9F78pyiGh0FaA49lJW8gRO3ZGIOvKgOAa1X3ODRBWA3PfvIc0HCwTHUuybVYBKEGYZB5Wl8G
MzQeDGNhDkNOP82N8zU5+rFL0lui8/TodSzII346DwJWWj6QJf6UEqCONSqoGSVF9n4k/jOOc5DN
6eGPafr5OxkTYk/U/TGmCz02AmUy/lv6Wmo+WHbrQvEfgRHeDPyJqhrVc5lstXh140Ozz/jugIwh
6I3vZASinNWESESNmd3Vq87Cca2ShDnVd55ZIApTz0u1GjYz2a6fDutRLbcg/5EbY5Axg02Bt/2U
kiWMKUWtaBdAtLJZSC7bqlYo9fL5za2cFXqa/iJy0+8YPI1f+j85MmH/4+i8tiPFoSj6RaxFFrxW
TrbL5ewXVjuRowQIvn4289QzPR7bRZCu7j1nnxqUrUVFq4fuuW3jqwGym2Y69Q5rj/q/mJkpKbzk
1UuR/pj6KpqUKn8n5UjrWG3xoT+WtPxtwu47EtojuaHJh4+cDku3tX2c08UvbHLCf8xNHgKRySu6
BnJYRUgaoZBxRwHhGOitFwEE/hpge9natt6rob24jHKEMtEjh9PdqCvsVNZRpQIoRFIDeayde7sd
f3n4uPNA08SEuY++RrxN8uQqGFL2bcuUBXEBpxn479HKNwaGPZx94JxvTW6xOzh/SLB5g10cLxPj
v9p39rVP5mXKnYnHxXAVgHIJAWhMafRh5QbWCPtDtOMB3PIaysK1xcfhDxAxwojKske8Kilru6Cn
75p4HACm95kwp0H04b5dpl40CeD1/3LETQETt280izcRQUNc9miYNlLTTqL899kybWQbvjgsxGtG
YjDWfEQm8hwBrOj8YNVy2oq8/cgspURHvPxcPi/J0RvL9Fe6/1wSzNau2b3FPtGIIeqj5WtFdJ/y
GjmmeqAGwDR81vxtyzYGJ3XTdwlkmhZWc1Di4kciXAQH7UbbWLxYWtMc7H9KjuhRa96KzL8NMe1K
UkeT1tm2nQ2tLv4XQoMhsiFaNT1tE9rotHyzAUQNnP31RHShELBgYnflYu5I2cxSXJa545FcwvG4
9uEITwSr5Pk2mWCd13TWeSY5nHV0AaIxJ6yY1jSnoI4TbNdd8l7te8N7J4YSocaJK2lo9w8fM5rj
4ZLF/V4a3WkU9P+XGRCbDiIK/lgOI/wx0K6nBgqcACJEsIa9AjIwhhs1b+dFJOxlG1BwoI3yTQg8
bqlTWB9bGgXgRqmq2Mm4kGw1YHCIiKKoSpqqpysHUoHDic0caHlNB8Lsl+KglikcsqIXd3kz0CgP
YCF51QWjBRfSem4UlEWOEq5NnRv9WICDjcx7byjATURJlTsqFvNpZ0/6THt75/sZqZwSlgO1tx6v
YSOvQcfguouCjcX+qwDngz6xHqwFQ9JrSSe62DpM7BpaIUWpLgrspzI40nZTe2xDeRgDWHSjResP
USqTeX7n4CdF3mWZ6SOXapkolM30MQ/GQcIRZdud1iGpsFnWXQNs6ysuHJEHHzOThfaDqxNnsKod
vF+IPqnwmNTuXPY6Lh1F7HPNQVdrSBWV2RbrVhB00JYv9pReliUKn+4tZY2LMn+Vz/Fl2QwC7V7c
IjllrnNCP7YvOiffD0Qs9EaAW5EXTenwMNE+A9l5cPoCDRZbarbo5MxAs0dyIOnEo0IUAM7raqEi
8wx9y5is57317cl5G8rxXrA5q4DSMG2PEV2FuMuYq3OQCvrLxIXx4w7qBWbjLFWXyEcXgX7WAkqT
Uf3ovt4aeix54dGItkc4+xhYAMT0R6FHgGVUrlV/9rxoMxSE4vUxkTLWqXXtV3bT95AdNwj8i+zF
sRVPiQ1mqKBNgVLpFGTsok1CuRmZ746NKyssLtzkvW+THIA3bNNO3Z3JuVZZHnOzkawsZP80mbic
rJ0Z2hBe6rQKPzVNHR7T0bIuJhddlYDCqAgg3q1pC/wrm3a1lNtLEWH21tHBtAWGih3G+NI9MhXM
O0R7oDpL9ArtwYmchf20IHPjV6mn/TBjrmh4Uc2hfJMwd/FPbAqeqwHFmLLwBDDV7JXclUSfiVZ+
NDWMJRtxDkJy7lppbeH0L4257xJYrByGf3Px6eCXXVYBLxo+8tl5jAPnPVbZMy+OxZGh8gh8nZri
Be9otvGbN9fnpGe79jOeu7VrpbuRioP7QCsAIAutTTpvIs7PwwRWCkoZFgYR6TduGo877I2tyadY
zgUhxwe8uWe+gMadx9Ic0RGtIn9rdg58AveuiqdHi77JteaDTVOADku85/V0rvum/05aJAekru1d
upVLi8VwvJSyGEg8W+Fm9pP6EnK0X5cjzg//FX4LZRWqXNN6b0yjw8MCdoYpwXLgMbz6yaC6ZnYf
N1+Dmqqd73igTkRFHKYxPeHgYWfTX1Zv1eQs5p8tEtAEcUDP4bAbfpbXCmT/Lme9Q9o/uaG/ELM+
2rw9tKwfvbv0F+xS3wjVI+q5UQvzlifMnftfY7Q2gSP2bivOHUtIyQu+KpE4EOrBmmerWv1f2JKM
h9tf+w95a/wSk/PliOpfNhbfmmOf3bnrHP3M7NAhCQsIitxC0cN9iA0QIjT9OEzpSNCzK1xqtGQ6
llRyt8aR060b7K0YLXc3xdmDAYkK8rLGcWxvw8G5LAHpufgi+/CfDQhzU3D63hALbh5I2VOHIcAk
YqP2/xxSK/203T47znNmwIj0GTUIIr953kZjfshddlz1v1gXCUOASyoY0RLGM0GJMSQypGQjxIp+
XFhfGcnLHmv38uybeXwEWUlfmJBWW9zFPu676BoZ4C3BqNRh99FoyOqtXw1bHT1C7EOqzbADRuYb
UOxvU7bnSjTnth0fdUBBY3FK32LV/nYhfnea2ZjljHwUcACGgeg0cL1xRz7TV4qcGjLxJRnC5IGq
a4+v6tvrvGzf9xWYATrXkeirNQzrM8aiI6A5egw8ChKR6i42qi3LjqZH1h3JoCFJSgU8s+ATVgqx
o42mKdYFe5x1GafiSCDZoz2yPXljJ6hf3AWayiu8VDzCDaDIGdV9NvSkUhTFZyuAepvzrVeQFCpB
h6GvsoYwPH2vm+DUzPbAoMp01oVXPechPEQfO+mtLdmRTek/a4woha2eKs/7Sodm2EVRxCwhhVut
bss1x/mxZF52PTFQxjtpexQ/ETB4EmSInzErBOE2dTP29TjurI0hpdj4RcVeDTUX0ge6axawzlGf
2m+QJLDm+iOy44ApQ4HpV1XtrsSLhkQE6IXZfHV+C96aN1W3Bfr+BvY5zbLPytXXHDxtMjL+kwMv
eqSWjSM19jPtqnsPBj4qcKy+vH+21ojkp5GuWvgSBaFeR0kA4qYzwmMMOn3bDmMKJIf20RT2V9sL
TnOR31luTwMSrmbKqBhTVbgdA4DSwCya6dL0LJ9g0F+MhJfVJG9XK0wSyiMvIwjem2J+TIt0o/v8
Q9TZzR5REVftbxyoTVPWl8qFeTdp/8A9yGjpgz+FDH+GnbnJ9VJ/2TA28Xgx5UtWlhiS13DK+BVj
Zh3cvbrllFjvfOjxKI5QrERArDiFx6+m6PfsA0i/s4vX+rsMI55HI73X0ynIQ7ob88nvyr3p5J/F
CHbf9IoD5tYtjIhdnXlv0NqZqM/Fc15VJKtVj7D193Ma/ItMdZjr6Ts2rFPp5dtGW3igEOu5wUs6
Yd+hXGobs16PQSx30VQ9zYJWmtfGv0UqYDcaFsKJWr5GNgbF2j8z67EPrtdj5q99NnxFbT2nNpXw
KLs7BnNPhaexX3n9dSKTAGEwD6dFtF8bjCzyTb6ru/kn1IuGjFEM3Ew323D2PWeGZC4MM9OWDqvX
BDFQ0i7OPf3Q2/1bEjU4lornoq2rEw1LDrC0bEYTKx+a62HjRBrrTruLPOLaaDhiLaRjvI6Ve+yX
L2LYvGlcjge6oYOVWzmcq7r+6HVWgeU1D0tc1slEkfspuCShkLjeyP8gNYyXD2CvK4cng1AEAV9r
JeDW+ub0grf+wba8K9ncHN+4ILvY6Rkox+OvmMAvOh0XBxPh3ok4AEnH/yxm927OeEa7nBEpqKdz
TGLe/YAKCbUzK7TQ8yWdWNVSyzh3o/M0ifxbVBai7xhxme6A0Q6Y1kAyY4cc8uGQRb61CzFqfMdS
ob93LUm8+kz/NdDijwnbs03S7ZHjdcPBk4V5iEIwPjXNLIJoNuQemitViXGTDOCtPf0+qcrad7XL
kJo3Fg8+Iu7AaRSPZnCUkNXStLkid8x2XjUtceouAcvYR615wo5FYhtRarXAamkwLYSpdqcGYjY7
YnRyJX6LLPoTvX0MXPljFoww2fVElNK/yOPhcQDqaJApszJxeqbxkGzJgLypytx7aO83qkRtmaP5
xDPProizp6dNONZhdiJ3I700JsVyTDjhJhHhXw7Ay2upQCe89LBV8JISiHu1mvbeN70nV6ZcuBoT
Y+H7NMdrNznIiRemcUgA5lDIChqF5kElNSOLiBxspeG+NbzLZLOi5I+j6CyC8lXEYM46D4DuGNya
1v6xAz+8zmHq3MuiX2Ye6r5tnKun53pH7+paw2BexSHdd1afyKEt2YvYJ/YrQNkNlwynf0OGkPjR
yfi8CBCwqlTrIXap1ifI3bMW/zsl/caCIj6br1E14yWhOOfszSSHWjeWTbVAf9dSTeFqNiAlF6Z9
beqlWknLceUK96qd5CPT/T4K5bSWlbo1hMqcvWJg4w6acaXCCSKkDPB0tDcjdH8N0T06vvNQexy7
asA+K0dpuaJOuDijf5gzhHi6ife6qRGLOxO8/iCEsyK8vWKzaIBM/q+KAkJqKGPfqukCYe7iK0BJ
lcJV7I5rIk6OM0JIN4DW1rE0YzldS5kCrKkhCxGmx4C+G7+mYNglUcz4Mz1VGLJdD2ablbkbog4f
wsTcDUPxsUwZDWrewnMl7S+9CWr/KkyOTpaQ3rdIjOe8NNkeAHCZDFrcMOT5gfxbRWSJe79mpn9z
g85bSlhUIp7guNxoqTRbQ2TZPWIwuKgtp00XW6HMiQwp9+htjo7H4hQpQrbr9RSmxUnXHm8Kxvhj
MFDsOzVLGo9G8k4MSc0Jidl26AzWgcIx4myff6QuLT8hsiOj8ZVwhqewbM7RjKM9d0j2LNX7GPk0
Lm1C5gsV/yvIJu1Lh0S2+sYWwa81lOeRKcKqkvkDfEROe4V1Dg2ycsPwu0rBX6d0gIyltJGg6crS
oOEezh+mAzoSL8SilWSm2i04CkQpvv1WBjWpycMGQRg7X3O2yuqs6ura2R6Gx8BQQLFD61Q01Z3F
6NolA3cbEHZDGSovncPAx2eO7HTZdbaJyuYRxULc/pWjviNZ8dkCUVlkBlPcmOIvKIzs2UptGhQl
b2l9pnESKJoMDmEUEoUH+ibKUnWO8sUUWj8yiQSkpjkTj5eu8f5EPAh2lvYpdaqZpB8W3R7e+tR5
ZwoXtjdkvjURnysRYIzMiblqRL4tLM4IlkmuQtvlwKxczhZAQ0yUmvCklQKMZxbxJ72HMxvVX+0o
DsnlKTHax+W7FyRa+KN/H7vylCaUXw5dJlebCD/KYw6wOpon/CCMoiuje3Sb6aldPs/yvyonN9RC
jybkwUYVa7BltLb3rFOIHkxcHll5XjGVoesZcZzqQ1F7Gy8OT3bO+qQQHjUZsyMp/5YUyK1Nuk4X
fzeIfHL2oJUW7RWnHlqusdinMVljyypCQuyqLpOXUZYPlbD/1XlHmnm31djxSeopcHkN3xAK0FWE
83HIp8tiLVk+vfSDkyiNN48wzP9va8a+WseiX2OdZcOwKNO9amPYE90keacM7+LUwd08AvCq/HHj
NF7zw7zTfvFTBXCj0N4eeFpzonWFSjFT+ALabNhlgxNc+myA0DWVzDAjqc2CNjPxc5s0UvY+90FZ
g0sAx2cJjlgW5DdJR51g14Ao4iz/q/Dvk9PWupe+IgPccjuYSdr4NGf6WLkVupvQ6qBMZANjQXtG
eJ24hAY4AHD7RL3EQxjBeKQL2ZnjbzkG+UmnLs6JShlbu8qHtTVb3QYU0vAV51UAP6kYjVOAkClY
FRgr9uUwktxpuzXtB1ReJqnGj2EmslsqUigloICHkxgr8dJIGqRj1GHPTppoQrvfN/EBVGW9c3ym
DIWbpCcOZRijx8G6GhNDafCKnL87f3qxS88+yJR1FCGAerYZydQdlapZKlp2xLknzYMX/QJIwkjV
nYib6F3eVaD5jrUygFpqeTfaR62TrZFlBNMsGj8cGt6qNozn2v1Qun6vyo/lP0AvPS7/pUgSwESG
/1KHIOsQFDGlXHAKRVUuLkjw1P8aJvwpgOCcf63H19Z99xpS34boK1hm/xUiTnej0bFUpzDrfmMC
xi3uHlbyZRVJnFPYnRcPzfJvDWoMB82djxosjJBM+ruyelHQOqQR7pBDGXjtquYOz8xIJTwnxxxK
SxVZO1xT0/iiwSj56o+gWM4m7z24G4FufKRh4Fo3y0ZA7D/p3tgXyZ9vkUTsfHqoBmxL4jA7Bm27
9WVENwRtU2fjWWnpWdDvH8Xz8gvy4ayi+0qq7ozoRJEBkiHyTQrwY0G0qt13NO0Wv3xJMywgXBx1
SqqgtUgq4Jp0CX4KiWZr8iSfxoLEXYmF3Sw+TLR13J2cvaRMkueypxMdoBeIHic+Iiw0HnnecTyG
Dpii8jOEHIt5CFxZjg52kWBhKv9wLJIEq5PNReTCicC98T3tDmDsBFI2gDHmtHu+YBitfT6FiwZu
+aX4o3ehM/cnFiXcmkc795dvYDaLr8xjHNKdhKyvNpVllyM0BDe8lS1/MXxpYnSWy1eRcNCWvyjH
7Yn+JSMwcqfYGyFkNHS9FzHC+BYsSqtk6SFzQ7lF/DsGNEpDCuf5C0/kgcPFevHDLF4r6vL7pLpl
fnXjtHaEEcpO05yGVh0nNRwwHHzpNDnoyt1xV6VxscPnWgMTqE61rPAFMXb1n1UCyut+HjGmix2/
IR922XEI9dpZDtMeIFY2/QpwOkivlVjD8l03XGQMcJNTrpcXxbN/gtF94opUbLo0itaJ2T+Mzk9Q
Gehk2u1oQlquTuZ4LRl88HXs1sQpNJwQe0yINNzd3EYdGtb7QYQm0/GjQwut5sfUqeLE/hgawKGo
3kl0y55cA757nTJweZDsVDZtSR4jXrq0Q4YfAZDi/Gt+VJidDOu3DK5eXq4jOjeDZQFXqdrDoFSJ
2wjva+W34zqIaXyGTYpX79PmMy4vt9m7G4voY9JVV0CY1l35u3w6iyi5FiF5AdLzpGS5U+FnXzYb
G0e+SyhDXeb7hsytnnwAHhbuT9AZ97H5snzP5Q+ICa7092Qsgx1GfcuYIOm5idbydskKnoL121JS
Lb/HsriA9PtgfVDLb9w29sucwDttxaOpmbjPTxhZLZe+LwqBoJmOkv8z7+r98mO4z8viwhfR1U6n
bk/jlEzXbnmsuRuEQcIeMw+ZA0NGsQcun1jWAHCbt6GJ9sJJLnyLuYrwDBKl0r32TUTTZ7c8sIE1
Iww8YTOi9/67vA+plWjAV9Fticc7zDD7ZY4RAG5mbWzT3OWM1sTvi/Asyc29CVPP1DVOHZ4tZ2j2
em5+rWx+TdP+a0qQAjvky0BR9j4NUjrBmR5kP2+NqnhIJxHucQ675FTaIX4SvDSJD86b9EizDc9V
0/onhmLbBUHjEZ9h1vMrpQdvdc+3RZNCWC/6/IjmZt++pKWJDoj0jMBhhlDZ7zLC05XT9ItM1KTO
iEZcnVN2erQV8Aecn0mjM2yCY5Lx2k/2V+b01xzodZlnOCCYPlr9A4EZK8fuaXPD+ZosuJjN3+Ch
dzHGDrgaxmItfE6YZXTuLLUh6H03oiHxRf8PmUty7v2MjSf3sSpw+Qk+5Qix107GrMyrX6iQmba3
M30P8rxUW3Lg7S+e5DySztnWSgREtFZ5+3kIGDAXGwdza9ma1smooVQY+ssFE8/W9JoQ3RipClkT
bKWQjCfiDJK1pbE0Q608keh9MgmdnOmVmg6UpAlamQEcueFlauZLr4xn9mNYL5SZ43BspvgwdvG2
b/BEtvpiGQzqDXloBvKVQ6H37tyI80gdI1PXfKwYnUyZwf6EEi9qH6WR/PSK0mfZSGsazojQTkXC
cpT3zEgYXWT+fJ7rdD/r4iTU/OTMQKW86LqErlfgfVsjhSRCIy9AY27M4HdZ3V0uzEhv6WBJC5oW
gD88q9WHxy89wzUJvXCdTv15nvPtZMJBDFT35Lge7ZN++oen5NtOAsY/ag0R+Ki97qHz8nsRWy/N
0G1NJsWMEmwsTOwUQfUchMOzWw7nDAm7aTCqwNS0kpH5GFvjceBWgiRcVynhvyaYJ1Nmv45VnUXc
EmCJ6rGOqnHXGh8Koig6J++tbVkFzMLs8ff0/OPcUJPR1HbJ3gVETl8YPG2+Gzn++gRIhxNplD1z
hiFiCwTd95wB/9Wh98gB628U2eLSCzuOX9m5Td78KELW2hW3qO+OKu/vpZUeus7emL1z5LZjx8Gt
pKOzMXQXJRDWYf08RDkdgxFjBHdtFzeLnDx7FVZyno04wDacVpewbwoQcSRkdcuzbJRlewht70u5
wV0cE6ORSmSSGRNCZ6IyVAqbj+Fxdim5jbY3PtYKRZ5XH7hdL3DrQd7qbiNFs8cysBqoWtsY5VU7
ducqZw2PK7rDOMlN1CvWlsJj6zoZxw3lgRZRz9aoifUZ/xrHfDagZLmztUfHotYJqTsdZNR1YU3Y
oafyPOvxAS80dDqjSN7DqQbioPbRtIg3Wih3GEBG5G0OEb3eq3Dko0Ms7KmBMSsGvz3kxBVh/4eI
YsOiZ6wXwNZzynca1juVNt/uGIE15aWPGAyArOzIHSk9BD8lKl+yg73URoib3AUMvfLMbrAf47Br
kewR9kNXAOtGFpFR4kzBzUtlt0dqxrPrkz6PPCzHWzknD1ZA5Th50JuGbRvqm98014Inxerfelm/
53o6xB6wSOo02DTBMRvHZ4FUFs/Ew5B5HFHobM3+pm803HLAx7CFNH+vHO8U2uOpy9PL0C9y/YBs
e6Sp/hgcPG/Y9BatWSc1TpHlks5p1KcytPeT73xPXg+iMsu+OBuj5uyHhyn2fkKfCKZhBHAX2A6P
iR1d/dJ96xWDe+CCW0YYB1l7t9zW+zQJntxkPOuI8ZhpPiddtCNZ+w7sIJ0DeokNqr/BZqi/PENx
2f6OFpHRbbExFaxjO0KFCouuQ50aTzhc6qPq2ovjT4+hL+5mt39USfga0iIu6vA0sGqPafZiIC4x
qXYI+6VuslDFJtjvZsCGftu/ojw7tXS3/T5eE8jB7M05zyyRazd3gh33x1hZZHTgWyFAyuvRuOv8
rywbOhZG8sWY4VM0dn9oOKYODlAJvlVAQCYLJ/JpY5PF1oWIXwYlOb2fvvnGbaPuRcJch2Cul3BR
/YNfrJ9TAPYr0wRZ4+QuAKGGA2LUjMfOkOe6Q3E4pS2TCk9I3OdLApSKvr0pogxkto5DBw9yuySX
zKIY7iadNZuoK/+sdvzRaXPBOkrCih5g6/rBRBH2f4bC1rWd8cf1XG/DzY4xpc7eUyUMVK5ux/zZ
UZK0zY42XzvNO5qdPmDHod0OLdrjdhQMcTIyWk1DqG1PwPoWLsH8EBcGE8W+Sajw++GtKBrjHDfs
IVKGR9VEZynbfdBIEs+8XRWxuCKFfK8UmBlFl8zhRSdb4kAwzAkv2LkpfAQHY7bPXNYE223bfQiz
DzSOQXhH6aHnTP3nggmDEtVH3GGnrFzrcW5y3Io2xGLXhUtDg9ZywM3ZFazhKeCYn+ThrctrVEV1
DXdU1g+pXbmI72acVcXnPPW8WUFk7y1Zt9s4928EpQHuMLuVUWf/bGgIIJx6KEdTJ2mNdMyyAaI7
toIsvLTftTqXpftgS/OnhBkQB+VdnEE7ZkgwrhtFRlDHuMLsKD7K6dxG3RnDI/I3dGvdfiTHfdup
HvNr5F94s9HSEXpUq/dQhLcaSYXKywf0A3dzlTMdl22CsCowfmap3wUvIXbdrV/UxJD2mFxaIk9F
ufDI5bvbBB7DcXnlHL7wH+7oFDwaHYHeLIl4PK7KwBg/zx80v++lCbGoJs1oPY82VshE7mx+YzWB
eCWh4WT0mEsdSGIiFmT24n1AA/JdCvaKADkVD/u/JnH/JQMT3aLpHzsy8NJh/JWWcV+rtufxdWMa
8aAVA4aVjAiqAhck0Ug+gL9cdfdhS4fHgZDSmxv839sF1+7P5TrGdxop8UlS+Km1GXglUcCjCIkd
NOue6PjzBOVtOf64QfOaFRI+CYFCw0Bvuch3NIrkXo+NgfIBSqNvOEdDtoRCUHxQTFB84FZr3GBb
MgBK85KxF81MK39xKDNJH7un4J3fSH7+GGX0IfyyPPRzzXBVM9EuaIf5ImBjCV8jXX1nCCvDaqDD
kT1rQ3KGFodCQQuvDeKG6G40jkfiMBk1THzErVvoVX3hXqKxL/YOazV8DuMTpHS/c1L6DpNNixeg
8XObOzvh0xb2ypxw3m7fj0SuOuExN6dNMPXPndCMD6pbYhHjUEqy2+cueykMlssRqgbYf15qQUao
rJHF+wBTXESLQ0DapWP77p7R0c0w1c7LhngfUfOh25o2yjBvsu2WfsBwiJ35Lk3qK0kGz+RLXNNC
Pogov9kE2fY1RpOZJqgx9fx8E7JQwL0jRxKu4HhyPNyKS+QA4PYtwG7q4HLGZdmj1UUjSKdsyPQF
fOdnyDWQbvFRz/LBNotvEwo0SGP4elbCzgyN1GBcNjJgZMph4PfyRHc0iRv+Elh6eRFHFPNWd2/z
S5oJubKLhkQkt5jXXfKqOKw4jScPOTVqZFpYN1I8gG5eH5YI0jS0bsLVpzQOdwYT1qPJOR3/6Iti
cfIJ1xlycs60R4iiFSJ9dg+9N/+5iI95dOlLuz6yvwUx4RTnKk1+PA8/Q+3lE/Iwh4Yevitls2oO
A91sL8BDQ5wFglDEQ/w+5hTflX5+NBNa/qCSLB5z60Bnmn69ZjpEnsdKygiL0IgvRUTgQwsiODE/
vGoD00897qeaV4IXbEo7LGj2U2FQAs09wCdrFuuyzGjyOQP5UPXI/BMBQGuv2Rs2pQV8N4jVQRi9
u3V9pNxowgjckf5ijhRvHBYY6oz+acTNWI0FI58CPyUl78EY9EdgKkavwkRgPt6pRG0Z/+8slwTx
QTKGReyUm699icwmXfLnZu9D5apCK4dkyiAfeMquMezveKkjw8zQGzdIn5MyeMCe8Vi6NZ8ocKF8
ak7GU0VnHWyhWodUXu7cpuspNtkbjdbciBYAfA1u+5CUC8jXQTbCbuh7xMYarR8dTEsXXxyX8I+R
wsmq6xqAO2Ick6Z1lNLZlbyvIA2JnQbJ1mPVTtLpYjjdQ1mZT+1Eo2SOjjoRh0QUB5QCT2g8OXE4
JAOTzLqTnKqQ0MutB+g4qIOdalFlypFE3mS4y+P5OeGDOn1ybrpFh4IZLXFpcUxoS2frhadxnXbl
pnckGYl6fCtnXhJSIDLpHEKn31pUFP0cPwAOb58G1AxYhWAgL1yuOMaNIoERZG19bhZ3lhMV26lj
QublzrUwrGPqRciMxFFn0coJp11jmgaTQhczKB4Vyn5GWVma7qcJc39WOxpHT3a/PJx17pP6Qytq
QrGZFYgUl3+YEIub3ETEYWdnZPRSxsHO6WSwkcN8aPvpHhWuIvXLHZCNdGdmEj+BSD+KEulNpY1D
RhWHw9ahE09LL05zSchtAPmjM9JtHKMnjTPJwB666dYai4xDfvNksiK6pCVkeavp7y/45UY57jaM
BfOKis6JWc4T11M/Zen0FKYxI+jxpauCZ2cezhruJJuUc7apg1vD/fVJowfORK2XWe1KKs5jMmFd
Cr1/hYVwpbfN+8K1toI2PuT1VYh2S5b4XxXbWTPcmJjDfg0vQRigA7J26WDtdUQuml+3MDh9Y0Ry
HhdnMRoMsTomJ+Xsc2gs5ausTACyAZJwHdWfGXF4o84eBw40SzbPg+OSG0x+CLD/NhG/NPL+kqXR
E/BT8yr+MXpMi9J5CHkXs2B+MYPavq8yOvwMNqpFekGic4ECMGfU2CTiL53oqdaLddWrXxk6AH8U
ig4QADZ41bvZLHei6K617zGBgiTB8QjdjT/c4GO/QfYnusZ8dSXvbwviuNRUenN8cxp9cuvM3uRR
7n00PnVZ3M13touOsbaTs1bFqyKxbR0PLAFtgCveaqvwGImmOc95SHuNKchKCuLGLL2EWRgr2gqA
ym2BbbUu/yiFbw7VHV4BPlxYMajFm7akkeHJr2KvPDdE8/B6akAVFrYqYlkH8sQz6YF3M1kYZsZi
fc+kobeJQU0gjxtULCCQWRk4HDwUxuCfOIJ9+s5oAb6w6DLrlkVTNahsYSL5s/PSck7xY733lbuP
UQzjlmLdnMOa075zzBo6E8rLzzn3sWjjd8aSdA+bmc7tKGEHsRs4LJlbmXXvriZal3WogEZapnu/
mzqycBUWa0sAuZ0x0xThYfSzQ5OJVwUnPCrozttg+TfDgpq2Y/1i2zMZLFbcjbeC1ZKT/rCNkAh7
w0A4owXdu05/uRU3bEDO2XTNI8IaJA8Aom9NXVCZdPExtqII7BuJq02bm4cxD3770BKMzmZ64UQG
o7b1j3FlPXSBPKkGhWnUELIaDt05HFDwZnkxkz+DUNUejxYNsKhN6e5G418ZjOE+5z2fwxzKn3+L
bEYlyBOYrkj0M8JY7L4ckAH6n8koOnqmIFQEPQ4KJKhThFpGvXoKOFSSSNqjdDVPbO+7PkbtZiTT
Ok9gRA9u+i1Q5K0kzmK9ECu6PKTnaYDiAZNTkFG1Knx59QtzT8cFZ55n/nXkc9qZh+PPf0HjdWRG
HvB0ccDPU4cB0FycjJBkoGhOHyxQG3wtWjRiYj2WVloU1bEfcGzZJW+OCt6ipLxOUbFD/3O242SX
5vVlFmg0y9mFM9whweyd4dlLkLFHneVvmFwXQKxYLv7j6DyWG0e2IPpFiIArmC09RYqkRLnWBiHT
XfBAwRWAr5+DWb2IN9PTEgmUyZt50ucz+VcYU802xY05WeLSTdEde0FB++DQ/1xZF5knVNGb7D7Y
Z3NOEXuPmeixMWsC1M34aLoSBtZybUxj8UKp7r6yw6uS+aWnDwDmCALA4IEWKxmM7Q1elI0qhoBO
qpbOQI9u6DYRxzxRt7F3/xWYz2N1cahkxBaDqOFy92c7DLEzD320ochjvTR1JXV9r6uQXXNJbgYJ
rcVW+Ef0H13BXFZo5qBEw+WrwZmkaYALjP6esqBTMjvrIh2RlOUrrsmNDpr3MS1OxRike91Q3tj/
LQY2jmUZt/9OnOQ8yWCjtnldyurco5f6DCzmIl0lCRwKFTZfIjIPjZltw7A40M8ODMTq6XEqHKgF
VISXPgqvgTXLwPYGuoozMiU+YEesR8JBapVX/N9VuTQueNM/VeG2b4v0MqNShZnxGQgIpwvum6dj
axfLoC26SilvnNTvpYHegGxMHtfKXy0GmrQuPTXLc+QQhqaTMMuqNY2m34qo+RtS6asV88L7HkwW
2/ohanXqiYPNYpHuObDIAJAIFj+jw3yMu8XDkkAliQerq5mQ/x3c2LD0AQf2YIZdRg3B3G5AqDwp
t93XfnH25PwvJ1rGVNNgEBFwnqbmLMjEGyu4r7KtZiIcTvFl+SzjOjyPsdxO3auSdG7hrQQy9pTP
9LT08a2cJ3ArFvS95XySFxaQAM3UAC8p4cnhFk71uGvj6l8WFbyF1O72TEUphurTH3cxaLJKRg0Q
mPQP1tRTJd2tz0F/udRbsbFxLMZUVK7QLL43F+8/CU2ZI2jj2VPdqZ+Md1wiW78hdKywFTk0XBoz
qs3QPlBxuiNo+AZX5GCZEc4Eso2kNKsO0CeeV2jq7mV5IKeSoDhnssIw91qHf7O6ZQ6MohA7z0WI
6yEBxc9HE8fhvu1s/MQkijLignryT2M67njDfstBsv1zsykoD/Z8k/I8DHcrUA/4lnhQhsIiErYk
tFErW6NljjC599iIn41AgedR4cCN3WLIWvlAjyITySRk2hBPCo8q8ChcZpueCBov935yys/SZO3y
auOKu+Wth7uwKaYmOUPsTgjoq/3shzh0gnneyMJ6nuryosG7arpNBPBLm8zhGmEUWoENzwcDlpUn
AHV9gwURB97apTd9Q2WrOAwube+NhYMQ5+SnNUWPnRkjfVel+RQDVsFaRWdICfyfk/sVdC1dEmYZ
bVy/eS3BYpkwhbvXARHa56clkkV6ST+2WbiOKp38wcKAZRWnQow7YiVsj7s/C7ZYloYOVF3t3scS
2/PoQwUu3z3KGqhb5n4DXAM7EEPzDQo84zCHYUolr5n5Mkb0Uox6S+fbLUV34jUhrpFdY4mVq0I8
tPPvuqXvPSdbb+bpIU2rr3yyniUOCCzzzMEXEbzxF9lC32XB4I7F8dVteuie/rn2JrQ2jAysRekU
7vjA9pn9t+Eo3znlB+kEdGaahvnPH1Ron+fxBzLgqjRfQqMDjPRvTtrN5EaviiIXLtoXK4k4nDQI
lPKNRWRPloH4vnh0AgiyqFCMP+JVNTW00PvbgpFsxhPZOFzlo7NDkH+5egU1kEH8Im6glzDDmx7F
qSqhNspB76L2Di0KSq+ML2WsbjgimftXuJIJgoyD8xI2IdN797B8IjjnHnLeMgH1U8zzrmXrY/zA
pZKvUyf4bkawOjE2rrWNH3ud1t5CCUc1QM3Y5b7xRkrz2uOD4n5Orlmco9RY2AmsTIbPj4qkgCDl
83E7LQ6J8rNN2l8rIOJZGyARwTw/hFA+TkFQMb+U3l5F9LXbNOJiRi8CY4c2/qhi8yFqqUsYKFWu
mlcitQgIwQEwElRi8eSP3lmUoB2LOSn2ztx8ZqanXmdF27dnkjnjBJ0DZ0FrthNwLqq1Nyx6h9Jm
ft80/rBmN/8BYvzZMLEmEetcM2FTm0KDXpvKEyb0q1vmb6rz2pWdTqjtXa+2tTAeU2KLCjgUai7i
9ehHa6Nz0P8ilknZpnv2002V17vO88y9HbHIkpJz+qbeiajm0MoX5lVODba8+RNI6wtM6naUIUVH
4VMa6YBI+rRq82EvSr3HIb6Gc8PAjkSdPbw6ZFoSIHptWt+cHmOIwTU5Ogd00/qx9VCW47GFd8ij
wKRKc5nN5kem6mtFy23LfyPHadrawwcq8b6uacaxffkS5+Oj4BYQtPTiLGn36FxG0aFfNioD558y
TrGvj4oAI49kCvfNDbMve343FRa3weZmVe1wEq0k5RaxQmyUn9LNfssx/UfgYUXZMwWzVbYshPV7
kC9vHx2dJKPSa4MZ1ktaWDLmQ1YwYBjcLy9ZYJGxIpOWEzOEjFpsqzoihN0SUmDL3c55fm3NiXE9
JeQtan6fQaGAjmMdKW4c6foZfAx2QGzM9Ku1QUkanPmnMj6RPTi1Qv5IYex6hYs8I4DVaSqpy45j
9XTu6vFaR+ZRkINVEAjWOXN4Ft8zdyy6BjqxzTj/jkV+s1iA4j5707wdq8BPL3KwvyjHilYdy2HR
wCtLJzz0tAtlfDTNdw9oa8lXcNHh0pu7ZrFUo7yw3vMlhyqGFQKusGfbxtp2GADRCP66ZhC35dFH
kn0iVEMPOJ4MCs3WZW29OpTrzJNEpwU/wCzcSky9dfyE2pKm3faO/WoVzmGee9YsKkTMkvaNUk1f
tT3T5jc8Cbx6iw6M9DetBx6ElbcMKxFDn9Mu/VfzpW2ID1urIMhfZEseD7AHGgA/iy9aatOY/6x6
Jsuqcf7pggeoKjGLIuq+pAJL+7DQ+wbF1RWnokclSOyf8JeTa0cI57wTqB5XAtkOBjb52mAaOg3W
V0YIduGTylz96wJKWhlgic4BYE1xit+T4A124xw+JEydRybLkZcwTQnrV4t8JBRI1zc/OsPb9tL+
57jxP0G94REq5dkfSa5XCkV2WeABzBMv1xsV9I8pNShGMx4I89L8o9t9mTcPlNjbWxB1vbn0eYnv
wielUeJ79mMXTZ73yeo5ImsF6gXj8vJlTNYT8z7mHqDvU3BP4czBhdFvSkNAMIvfJIdUuFwnuKnt
AVwd6bvjbbV/fEP/Cetg3yy190UDlI6DnUr/DGm3zRjPdDLa2pF7GfPpzRLhBuv2w6KahqSKzL7j
ShHxAXcmPVPc/Us3ZL/MOAG0vCLGPkxDWC8li7B08bErET6qQj7NtvcKqm0fdyh7o1u+E0vhSxNz
zi20fJ/I/yH/npmKnyKOjgG8YzLMIFRoCTcL7Ki652CTdB++dvOd3Zc419iltM5x2aSmsbFj8TWp
CRhUpGEyZ9dgKq8R817d0fJp8q4Ehdm+VEHOwcX2Dmmv98wtBUNRfFoO/TdqMl8Utbs5X+jOd4nf
4W3d0iAYAuHj3+vhm8CMRUuLmteEv7yDuFz4nd7HbTXvXSQNEiItX6bWHIVg+E3qnLo25hIx/yzH
RuSuS8DGFY41YOf2CSvHjZrEH2GE6yApfmxDXbksOm3+Q1HHuyuCbRUXr0r10U6Nuj0acX9LVXyb
JiYsStO/WEJAN8KHoKUluR2BinNL/xgEqaYUZJRuFjfneCVRcfCJua1Eb3xTDsRlS6CJzAo34MCk
HzJHV7obu2vvkH5oW7HHg8rlH+2By0xqalqMv3aoDk5fH62mEOAf5wgOYbKLFvpEWw9L/TmdrrCv
YOZQ1NmV9VeisnzVTRO7Zv9tRcFTyzxkFZX00GbwS3E80R6lMD/7uXyhI6Bbj0QmjQ4B2ho6zKiR
8ewxtFmOj4ip7h+ixdvIUixmAWziEod6qeUfsRCgsmAkjR6D/zROltlepDPel9c+dtM/KhK3KHC3
2kvYRUjTiRBQSqZCZKVvIwN6mJDobaLyj+lNXzrhjuAkTxbZKhxKDJMt6qUPvgVgcUKvsEPnEzb7
z9IGu7xeTUxvmObyYGX75SK1XGAqrsS7NhJ/DDpmKodkZhzwinKf2uuQ17KJ6NDAMHCJtA9Cj70D
Mvb0KluWHcpkAywz0GKb+uRgzCbRldwI2ZxC9l2n6JALecAwsAWg6qnitLD746tbuQMmTP43MxHc
xJBxKamPQRf8iybUnJ6HQ9BS1wvrMUrKl9Fs/hiFt3f7gsdasGMG496MRqrjurfcyY8Mq5u155TO
ecT+B0WYHPkE4YCrPfp+U4AWrHvckUFmbDKvfbbK/pX70XMDic8sAJkkiwGf18RjkpH9Lxon26Es
QN64xgj3jwFbwyNM/XSAUUpRy94YD4YITlTW9QdTNbfck/nVQ/iPHaySlFSubUlwAhIggVi7WWWw
tZa64XgA59HGzpn8sQ+MqCdsTF/relkmC4JpPt3USTZckKFfqpziy7DkXbCCcI/1dQ/E9VRb1pc5
+hfTrFDrOnSUxiEDPKq7x6cqSVsvxh2XwqvunUs/i3RvwV9L8ZSi791sSntwsYCojauvyC9PXhdz
f6+q5w6JMJglDPqOrRPvVGz/7X3773L0bNzoYhu4AaMGspslH8xq+LVaUP4VYr12JUVm6mAXlX80
soanJ//1O+qp45zIZWHzyjQbmFA/jnL+hInpw+jQN9Ayv7ZbfFkRuH7eRgw2qPOGw0CQW6XWHhaM
cNX5bDTLoo7H6h9kQhLBEEehZdivy9FqLLxHsViIQHuRlBHbSnkbP+IqX5Gw6J30sQjDnZzqI2K+
XlGGQ1NjBrI3nSym6rb9gE4IHHmpF6PIG3veynOwXo6Kk3zXMSG0s+5lEJgX3eHVjNorvbyH5QHu
QxtplKOk0CxSlJA6tlCbNOQ1aYcJfIQZbIK2/dB98yOd/Ff3BBFMD0qV2Z/DxQdkjElyzp3uDICR
ZBm9MQikGOC498YD5/XKFr+Wyfk4Vck3ICp+tCZ4LzyG2uakcKsE4MD54AZ0FAb8EqAhykjFUrp2
6JhdudPMVCW8W15x9/sAW7P0nnoTO+7QjrCTMHmGWODXLgtxqWlDrqabD/wwFjlmvvjBmfIT6zHs
byd6duHfrYXbVaxg4b1HESsoINlERrr32hnHSXoJK32bY67SkS3fe1dTqcJMCYRJ84aj9oUI07Wo
x1M64KXx3AnpGi9y47LARdPRaJTEg4tFLI85r7ix8dZCDVolXveJLx8MvnYxkOq9vTSsdMG55pQR
QUVYzo0Gw90qJQebd394VnDhUBDILGDO4MGUZk8kzbmhn79nITHASTTURUfZdRx86t2xG+bGPcMI
65YmQAiLMtN+PRXO04AFSsbWuC1bH6qHyR+rBtJNtKIz4qtx52kmBEs80tlm3Og3iW+/YgOJoK9x
oo2GsD9RPNkfAns6WaH4nuBlag+Jtyd01fByjj3OxbR7FRkDTd1lgFDl+IQ4/l4NVGlYOS6xMW8Z
8NvuvoyqDwXYKfaQNgI4/9B81uDM15OOGVMwp0PReHS0/xXO1RVLF+Ai33lZfqsWh+kqEwr/c0Sb
hcNQLX3sghD1MF98HQ8+n8NKY/9cuXo6TLF1xOJSrxIFTmOur9jeAxrUwk0yZ7fWii+LNc7240vb
okRzUCBmc5KmRXGVmPJDA2QCBwGn9nLxBfMjnVTTvJgAhlg6qU+gzqHk+7NM+4f36piPxm0ZUbRw
MhRGgnBidGlADG1SDsZdGtzsZR8YPsNyfDb7+epNUwjJDwpCWr6ZhIyhWVytOnwcp5gKChaH0s4W
aizpbc4PjKHCO3v8gWg4De35p4/1y0z0DuH1RgQV809yNscAHgwFXQxORnoNFlluudgihpz6triV
iI0la/SyVkcN4T1bf+tBPrh4zohXbafF2TjlP06Qbodw3sRZeTN88nsFFH6kxM8wzjEcSP81S5HA
1fKVkOC7q5nIj58hUEQQaEJlHORcHx3R7nyOFIVvHnVXAM0rCE+yVNrsXLUtWP3qW1mLF9EFH32t
/i1rZI8kuKisjHjPHSYmp+lopmDk5jsgWmJuxKG0L0EYP41KHHSNKV+OeKNs/9kU0Xekq3vTym/T
dpi+8zw5VXgoXO2u/bDIgEeAdhiagX6sIWB8AD8oVQXYJPvC44vgRDreGejY6ghakMa4ecj8zGTB
Ki6nBF2rlsl01++qojjWJoentAcGoNrocbl2uklUbaUyz2bPCHzpoLKtAJcSeVlyzewyGSVOCZwB
CAJPpq+e8pyLorROvGssKIncJA6Mztaxd8QYibGgE8Sl99cdoYQu/yRIs11kBH/nhGu0kPoYquAa
8w1XI3sFdpm71wUPRRS/1YTry97B9QUtZDQfkTQeJjc72jlTORIEJhMutIzD8s9cJlbDhG3Ek/tQ
Ez1u52OJf9h3+tfADd9GFgzO2C9DxUE450gYKe6rofE2LJrEUH3L+csoifz4kiGMutZ9ek2ZbsyZ
90MvNn/u0a7CiNYbYuHSfJ68aZcgkQHr4LfBfB+aI2Vn5C1xghCajtnagdqVzN2kHs4zB6UsZuSA
Gabl8ZiRI62SxBsSlhl6nKqbU5tUT6rxL8KbAfc6x6UfdnkdEUL2We9c8t4ElrlsioJfK7vgDQJj
WlhnqLnnjBovsOTptuaFwjtO8K5Pncug83tF8nAFeJS6z07dSzt6XG5CwTjslEdBgSk2jHQ+S3Bh
IysDW9RbGfkrs2aiqTN1C2jajZPoHXYIbR7Rc+cPTwH/AZDk97FZkm6wPFdqeZDiWJIkpSUgCpNL
DJJluY2Uzfgzl+N3x7nXXx7zpn9FkKZFAUBM3VUcrNNzzckJEeLHTS0SV36x97z8I6mZy8TOqdWa
bjBxGzqscqq/NVBicO5uDcoTBrKNVd5vg1SdDJ/fMQ6rnaKoBq+Vt2UaRCDSDB6iqQkx4jbPmcNe
aHJt8CxIAYL6adjyAyb6uaEUHGHqq+2cN0Q0ZHYW+0l3d4vYKiiO5LlCqmJN5aEoAV7U9TO+PVCx
Buhs5BrTPy0H6LIxH6ZuPDctLQm2AlZCPHY1QdfP2/ElyfVXm2Ib94RVPogk+P9Y8Xciqeg7dItk
vC3C1ueeBCTnBD6Lyno0a27iulfTQ51b3Gz5uUK2XukCjbPs82Tok9n1b6HS+yCBZsoOQFcK37XI
xLHkh14eZKeTz/mcslfOv4OT70JbYudR/fvywya8fqI3C1RcRgUkdEkNOIegjr6UIloVYS8MyoK7
BrTEFbmv3f+5S9nlxKFd+eEk8jJK9dNbzjZ323fbosfaaNrqMZFZzOWk1Mci9L6nViELaAqLRX/S
WNSUMTxy3nxoGw4wYq7eMFTs2wWnVnZX1jhSEZq0OhovlOWhfgxFchGGwnLTAp81CC1tQVOMHNQ6
zXkn+cH2xfbVXULhf8yJASanqdazL//2mc90rQPy5E+HzuY6tdx+k9JYl07wYLv2wY6ZiqpqZ6vx
3iYhi/TInXJaXBOWEZ5bFWydnvzZXNtceKneZu7W3MqC0GCJ30bI6j6P8UPbVx+V6j/KpjVWY9wD
+bMcm2F0V166Oc5AbLuMF3v5lFjVnQEcGoL+8IR5ywJcgJDpH+OxuCad/9IDYOGSbuO84F0ahLq3
pVyaztp/eeju04B8XIR7M3R9f18Cxk3pzdyYZGN3UWc+mRTS2jOOYww3yPhGdWsF5xuAc9jJqwK6
fXegWSfZzK7LjbgQwcb2EEXrPB1Jj4KQs6KEHPJIpwHsNj07+74tD5xNKRzkMNPU1wGvFBUu7eOU
0aU3mhuCTID8nE97ys+xA6LFrfEZjB3KkY+6MQf6Ba+jeHJqx2b0U3P+7eaHBEcy0Td5sj0GpMqw
rxGu0Bz+Zh8yLpY44mcryddggb99rJt9H30QD8U3wkSmcsvHwRRnwdYzMqgNwozvcr6KlrFhXVE8
OXAWwzMHbz9+blgQ2tl/ocz06DeY9ydWWuaHlDC6D4Np75k+f0b4xqjP2JuabTTTHFMp1sN+5XQb
eibPfdZthxk3c8ga0gPNgkYATgjIWolfxQS5boIPcF2itNrsip1Tsy6Vc3PtZm4ywZj8U8p4qYPs
rByzRN3CCMDsITJHGiVzgIM2zCmSYbp0YRpxRB95Z7DdNdYq9WP4LYa9N9EsdMEMQlKaQN9hjEsx
62iSjokIsGiyFhcz6b3pq3TxzhnpYubgR1pZFkQmOF9Ga980bzM1C6+BFcvHxGj8lW/3FwnfiQiT
6Hc+tCCR2lCP6QFnEJC77rNgV5IiIueQv/me/1uGXI850g5ZWsP24NupRx+wvb5VaX8VosQk0Ewn
x1a7vp8oV8brJ+Jt2km62iqYHc7Qktp0mHcacxyfSXhf8mkBY/WMLhOF5y38/xSiHRas2rXvVZPd
fa3R+gUKm6tIhPTFTGsldNT/F1CnMM/aMd+VxqHnjqxbQyvKE1rdo5HJH7vjUpxIxDvbBNieoLHl
obVrbap6Gk2cNAO4tfZiglpyUuPiEYhvLAZ64zktV6z43UzKq+fGD03hfONlwEjRExB2TSkftGq6
PVHSjRn6aObQUy8pBeX0R3dAlSAlkj4uOm8vS2ozUdyrbQkq7DaaTnBxCQ8ggOHC2ld5uwAx4mI3
lFwvCOHcHZa9Vtivbmd+MTghSJJZ9dZxWDSYo96T3A5IcVoM6Ud4qRiZDl0Fb34GwxCivVUk3Jtw
G9tU10L736q4fk0a75pXzY0spOD9wyc6pd2DW3jPLb/BYNasodPB41XJKIfofbxHNBEFE4wNaW+d
0d7oMEc0NI/L5LBz7T2Og8eQ5LXU4xV63RMw4cXRWhFPICZSUFouiR6nFhBSSogqnLl4KhxJCAk7
IfkIeEgY46g8L996ttxNhbDgGf7ODMXGSNSd08oPouA3wiJvfrnE5HIE72kM301CtGsPgDTQfnCQ
TR/sCiP5lma5FEdUDKflF6b/UwyIhbCl96hTd1uTyS06tI24c04OdvYiSs9ulhPyG98CVR0FN2Ii
rNSDmMwSGtp1HF6IwfR/ZqsuGFuE36Gq3iPHfvT0/FHwFxSulW3pWaV6LgDny2ktHsNHF91wZOzU
Zu4Niti+jlww1wbupOmMU43ZPObPqoOx7duqIX7OeRTaSMWrV+cBx37XFkx8xhNDsnWS9y/8Pqdi
zp+HvH2jx/XBbyaKb1iLQ6v4geLNTuw9OI081UNzgyYCyDYojikTlyffxS3TTKHgiA73zub3Nts6
RPlnXEgwq+A9yPZYzA+NV56mfuYK29aI1EieCITujj37w8FYmRXG2zwDHx3HpTGqTMZTOGcfdhd1
W2eI73GQHFtvfIo896l3plPUk8AyQpTQSlGBOBpUXYQmhpNAX0qRHet+oExUU3s9VmTdTNuW8LVD
3EKLS3ACs0TQ2qDAETfS8qWXm9xV8TFNvbPj9rs6KZ/agDy6PZi/0Twewlp8OiHT6LrjHo/h4Z6M
6btNZW5jM0CrdfcidIgMWrhf2jSPBtXozuj/tar+YnT+jzaLfSaa81R1VL8wzWdAcFPgotYumLfH
oA5MjmPNVTDu58GlEajIYiLE0jyOrb+zy8beVcPElLwY87PGDz0o7y7T/jwrbqFTVTwu/Ewp6uNc
FQcvS6DMOulmQZcaqX33DMosrMGjXJz1W0YC8ReTNO6/F7vofsgT1evY8n6qECNDBVQEcM/Oi8S1
plkr9FGfYseD3RP9uLn+W9ncOtpQvxYcucLC9PcwZtJtHnIPTtLkt/Y1S/zw7NXUsmQ4GHtIRDiu
g0M3uOcy5rRcuguGUH7pKiZ5zHCpGp6Q9n5rJzLWmaq/yhG7pUWPkPRk9tromhsaE0JqMfmkhERT
q+2tLvwMdgqiuhgW3TOo3hPXOwrB8Clw5QFLebRMKJ81H6Kyh4Pr9A9NGBkbqpawjjiAJuvmg2zY
60AqBdRfDdHOnA82pIUlNblRJpnCdQjgouzYNsMufS9z9zFvEwdEQg1VyChPgo+bIOTJazwyaVPw
Hc7d3qkhOsmJi2oMaLOxmifBYRVPToaVvGUxk+F7lQTyntj1bx+JR193n13tXu0CxakA0LSr+un/
D0ZInCXdlHzMnfrpyDUZ/nDU4fBJ2eHRaqcLG8GG5WSf8Ql2RQ6gAZ/7pYKa5AJ8/nBK/1bonDxi
0QMGs3+ihK65QJ+qhBFToa5uASW1FpdZuL+WAWM3SrqTt9TEFtUv9n9STnV16AuO0DR6nSzLZ3pW
NW/SoROboqedTXBkLP0fz54BKCnxGZqI1jCRdrqiuAMY6c1Z/pUQp+WU/W0J75CHBV6odKy3eaPf
5nBx/jfjA37StTUOr6nfHWdM6XFR4ScZ101KxQmWDk5ABUvp4M96a0/pHaShs2pQWtFMkUpj3OV+
6C8l4MF6akAwmbzcA3J5XT2Nun9e/gVgWy94uaghwHHJOHJTsrhGgdr2qXeIh/4+h/LBD+MtM5lo
E3eQS9PY4gyV0OGH7YqhjTLenWwC9QphGsuAGy8DT3IV+Ob2EueWW7bQmAQGcAKWaGaDfGGvAJPo
Sh+/VoLTGluhY+1cr6zcrQoMM6MQb6qjrSEmGP2pRW2ayK1kL0lCGe80JqTiDxakosComxUZOBq4
2Ya7ZfFMqher87voSlSQe+sQxX5JeVyeyhopyAzTa++bi26ADz2JTyAdl2svFbbyN8M64/B5Rqkw
YMhpr763VeIWZx8LCy5JmczK5AWj741kflPTPcZI3SfO7WZtGLOxuT4TjiHrxg3ZHWQsFn6V4aGZ
7Wxj0hqXkw2XVf0YaTusNk3LRXZjGAX+E+WT091Ew5j2DyrxzORL2XXuL1gOweAgk1MXPkc5H+Jv
Lz0oyqQ7lthyFJUGlfFZLRfzUFgi2mzyXKfdRU4B/lU34b7G6N1N/XMUjOoV1q7r/rixlYkvYcb1
dLIjEZHdr4fSpwVIwvijZs1ZrIyqzca1hVUTO68e7Qy0SaZJ0Wjmly9Uewn2DmvAwCR16PsPAPB9
g2I8zwwOqS0HCwW/KeQ0Aaft+e3SxBwxD8APHw+lVfFEcx0P2qcoUk70JygbaF+oQT2G2pohdUOX
LtY3/DxMInlCqIrJkR+ampWpzEqyqaUxKPZT0DvZCkYFrexZacCl2voewuDfKi7DceN5jmvtBllz
wg6JPLr3jsByibjdhoT9mhzM6X6ykoA+40qWiJRYHLKfQRoFnobQ7jEgApXwVXjJMoOPyMtj00BF
hi0Gg6wVAdJn3nWvvtkKfWlqYwzPTEgTHu1BZda8FgG/5YLG7YzoTytbnoyvKWB4qtZK0Vz/k3AA
WWnexLiRvkq3XdK1sGkCvouhJmXRGiwhWZ4vXbtFZpB9ngSIhVudkyL7qaHQM06Wk7V4oUJhzhbh
OU+W7AgjfpguW2CChfnXjiJsHGuZLQ/b3g8AlcFFYkxJGmFsRwm6whD8lQn49YZOgfVkIDEydiu0
Z/zYzmCJc4MJpNZ3eJf+VC+TZYeQrGtT7P4696WwCUVMvjl8DD3r+3vXuh7BqDYzKFltJR8QUbfR
1Ia9yS2XGp61ajnbEWCxq9nkV03JxRs8NVVtv3iT1bXPczCEzYil0BvbC1lYQ76aFZCbA+/wCAxZ
QqSJcEwycRzFpnD4qMFxFRYHeI5QsT/7K0c3My5NMlolC3RQAUXRdMGoOvxMCCLPhKxjHV1JiJfN
W1dUFp6Dzmom9ezL0A6+3K5vOk6SlMFh85lNK13obrFZtZ9pg+zwPc59S9WCzc6pd8Iue3titIz9
7EcSaQverLgu0g8O9Ja+YV1XUfTAQZ1MqYz9luGY7uzc4I+MGFjbVS8iGUKL61zmm2OSNWW485PQ
HO6TcGyuzqxWk9tsoyAqRnwa6OUxlQ+4MzKE34Sm8WOvIZf2XFkU0XkUZP54DzzRbDO4ao2MKub8
YxkOr300ut1TVqKdOZy26EGkya8bbTckWVO5NC0mxkB2bZXGc4He3g3IYhmtj2Zm07nm2EBFNjg3
4iWJyVojIQwL/H/DJsewDOZMZXFBHLBlwvuG1dHRT9qexMJVxkwXoJhbhoM2DF2rND6C0eqjfUSL
/fKN69IZs4fU4Heh/aSuBkhVLCELkwbEVmuIW+eHssYPh7sWUp3dtu17bIJzI7kLFtP/KaRnaoIK
Ujj0Z0kzbZMddzpWftpxSw3UxVRThHwRFuA8MIUMVqOpoUmdxDKObW4RE9kGvYJRDkkP1eiAXhG3
7TLN7hRiYxr42K3FRCC2i123/ekyHZW3zhx8HGW26Y5YaAtBajpcs+h05Uudiql8pu4qm9SxamuF
+DwtlKnJNVtkGBmW5bVEwQEsOKre904dIVpCvkFgBYSeotBluLqyWm/2GsoWAreD61mZUCPx76UI
IYbbwz/dNW4WL/dSK1l6qbkj1uQcnMb2ooIoNUhLymQYxE/W1rUQ233WgxRUPJDDodszwmP27jlD
FDEPNlCKFyU6Hf0n8lYmVJUxjyVtgqrLpmHfcj1le5zNyu3ECl64wxlXsa0sk8fUJ02+shrbECAv
67gNik0nLdPE6aUm+C6HmmpcMe2yKfJFfdG+zLlcD4UQsl6PvTnVaqNwNuhpbyQ67P+ORBp89Hri
Zel0N8cRJ87JGTxg1P+RdB7LkSPZEv0imEGLbSqkFtSsDYwsshEQAa2/fk7ULJ71s7HuYjETiLjC
/fhdE2WT16fI8uKy2bU5A6BL1ujYc8KWZCrnP9hiumOc0JCNCaBpX3NseakNx3cIhpkAFu06Uya+
sV0MtygYzwuIMyoZ14zzuL7XdTTDAd8F2MuKAd2aC88fheTYM5OjOFg6/s6UgBW9VO9bMIUgnKb6
twbQ2LtiTJ/8p0mrULqCz6GEYHOijX1khYZjCzpqE3ntkDwG0nJ45xZlHx0M7KNyiCMLdV3qtVrW
hyZne8wQMEh9incIV0hrV6y8RYqBAOHyXG4Gs23Ef8IeY8EApE0qxlkyxnTFGK2opemtMbDGWs8E
ZkhaNnBNabEUatoJMN+W7WcW39s+L1B6lqZejfnGrbWycNA75jzimUb6CmT7YSR9FRWFhG0bUBDY
oSwJ9UmIEK316gp0Kkm2cMtbmgSyZoGGp4FhTV9TJ5r+O4MjqtJSXOoveADJ0oHI92aRth/SK+Pl
FzdUpHKXWjFpfogwgLU60ChMkhWraPyR/+mm3xYHb5yxKm8sF+pHyQlWVNr7VBYkyDAtyUsY9EGF
7SrQwFYbu7zFh30c4sVpMF9ocJ2XOo6dv0ZASM4WjIMPsMsmL2Ry/RiKA893VST3RHek/o5bYcYE
ycZ+MZ+EWVizd2ijFGIGRjWjb4gWnjBeT6GGX7EKm74riZen4Os4ip2h9MobskoR/eEgAeFDkGLe
Bt8W+0FMQ96c/DadNnQYPHnFneXksv1o/B9sCBErMYisZM2gNM4jGFe5F1TiLan6HphS4br+SJai
G+sjegzNTluBXXduMa7Vfd4kjzoSyfLdubXtLyGmI8P2MHkZuMk3MJYFawozqiz7hk49yYctFVyJ
JBWkuUnsrBBjz4SgBdRIPHgVYWXonRZhdMOQq9vrMdsv7RBNskTOIYa6i/5LEAx45mrgMAT+xoTM
EszE/WjcVXXfWckhbirHG/bUA5amr23I5d2lSNiibLoaBlJ+wBzbencTGu/wWeu1R55tlsTjm6bD
pCNJ2BwHIbdW63ko5oN68F+jAojpnzSxY24k3HMx8b+V9EALMRYvSy5usD29/zcYjThDaBgwUqX2
gobKzhh3ECcZ6ai1zXhZRv+sQG6ZevLmYLMs39PG6Ayb+YWa+66T2fAIXfMoLwR4rCXrNUoPXCFx
sOYfLJ+RFM4+BwSKMY2YsGBkTUhv0+v69DzBC+X0r6IiSp8Jepq8iqX13Lcs2Kep1XNyoywrcyDa
M6WZN0skJNIuMnAIy9GMlucPYFousGL5TEXehtyLRyhNld1bD+Iu2FtqNN4/ApkEcMguAihtrPt8
5gsIgbA1A0lKnM7Ehs1TafdnWiFzuCYdAd0CI29U95++6yzYjkg8Bo6+akqc+ObKFzLXQcxOQw1x
c44mxLsUYXw5EX9HJjpm5+eMbPIxn9thG1hZY3dchn7kIDdjcqp/Wsyuibcceqp1MI+xHmGH6zFG
suhk0dshABv5jjMrpIC1h9+Uf3McGJLzyX8uVt3uLESooNSJjTQ+HXYgDT1eHQRsZSYc8PabZnh0
kGsjcjIE2QIECwyhHsuiz2kYZBXW1xzOA2TZvqxkdOXZqfN8TWJ4xPLLnWZZ/KZML4FZUJowcxpM
3UJKvCSTWTGkmQODXnVC5slbNqeFYv7gMPYTcoMbc5HHWS5+d/QtIF93G24KvqZYIiq6Cm0GUzNa
i47FPaXrnzu6xbJy6oOBUh+epG1S7OGj1czBPPZuXSnP+2QzaAcvIwvIPaIrpPImuTO2CzPveAw3
fBKj+8V9FRNSrM/S7i/54trYl6Iim5GBpnY0JwNAqBTaGioIupsWXF0OVi+J4urXbbWI77A3VIqf
LYsyZuOG5w5/U+LPytKYJEFZr6qkLXKDAo+yyD1NoHrq9GRmPOE8ZRabVfzcBWqs79iHJUS2ki3c
+puPdxzwRjCTzY4ijhcQOTY+TTgLbOK7qN+0hkmnseO34bXiCCFU193yV9Oza15nleXvywHH6quP
jR1DaN35hvVnzlydGq/1UgMi6JSagjlOMXJZGBU23HXaRvMthtEjWlBsDQLxVc0Agz4zF0TM+X7A
IGUvG42p/8pHWaHy0U0QzK8jjevCHAAyXlDCsJpjzSElgpA0xjktAuT5XJRkfcGcaCNElqjJi6J7
AB7xyZ0w2BsUiKOXIg5OtpumIpxb259/K99T9IiYPI1gnyVV6qNmjqc0K49upLv6xW0boFFrZpVj
CrSMTbGMVrKVg/aDhVvnBSxFahPGQ/dTgnKJiJzAAZ6maJ5XQylGC9m2xY/HNAHN8QpKnZLSFfS8
9zQeouIhGHxNXzjtVasUja5O9KKXlMtMq0CCqf9NQMXQPdinVDXxrXKW+SZuErSOK76ILJ3YfeVF
8DOYssd6xZLGlHCQB8ZG94qryfLUtKaPf6uxTuyPaQBlMWN1H8b5Ex1r5L9mztJ5KBwq3ZUuH3tc
uzcShCfvcy6SdgYKQ9fQ2J+cwBHcAno8y+0ZZsm4DQBCBixZHGsAdbvyCICc/mZuRrt7IeBnqZAH
z14w/jqFJHQNKmEa/83HKKFA850o86pnwiOE/TNEdp2TyKENNPh+7Ov6LWg9f9AgTfox+e8cm1Wj
syVA0g9PKXMGpXEBJaPs4MQIMDZaUBl5FGU9yINOt5aW4kVruYxRnpGsvfKcXE8ZEDruJMW6M2ZJ
DSA8vUb4lusc188pPXDGx7lj30auiB8QrR4hVo4tBuivjdknIzB2B+j+h2YjGBgxl+ddHYelZuTl
zY7StHo0TT7XodBFC92lHOBbUfHZJWjtGS3BRVZNizVlQk6NOzDD61j/rbm80yv27kqnqixrY77b
ppuyjGBK2Dakd5LegeImRwVDeKxZ2fGDTYzr/KfFXZ945EL59GnoxYpxrLelYbtTtYk7HCUMylpN
kj3O+pv1+UavzEqxM8cccbjsc12culiYAkOwwP1JhuD44mZ0yGs0mVkRQmokz2VZvD5YT0lJ3coE
q0rOVuBZ1sEpBH5XAoq0fp2StkGxwViGxICJ0Q++gjz5yRsolxVhDxbxzEV+MUxpHWfWzBeM9fC1
3Yz63src/Ex16d7rBBaAwaWnvlanZHraNe7Fszsw14tHXO3Kmpri3kuYrlVMy4H3Bpdf7ec4UnDN
AdDo7HzaJcbEjVo78822C0sNGBk2tjYUGN2N2kOr6oSNYHByqytB4oVnTnwN3bGL8CXQgS2brCyJ
1K3sziKVmUPlEOdm/p9wErGzAtizTdR1V3eMeNtoK+q/LTuAcGBQ8JW3LMlh03qsnEws7flWr/3g
mv+zhBXSfQyuMR1lLd3vdqSPLmO2FLQ7YgMkB716n+jnBgDpxTfK5svEqMAkKR+GiJfBxB3IbpkZ
9MgUJBAlYNUmaT9HpmUvC9PBLRii/ECTW0OI79Nug1Qxf9iI4WB04gcKZZq/ls0c7Rxn6g4W2GzY
TRJVLIv7m2hpZIkYEnvkRWyRdexy5G7rZ5vDhQFZbu0o1Kdtki7dpUpbDLyzz55M1O0bkCzrbteo
gaLBSNcIsnA6DVpFoq3dwMCCHaNmzL/aImU4L8OE6FQSu+BNsfbEf2Yzf1ChCtlFZIgYdPsjkahg
vBH+EKq9QxuA1cRt7hNOYQ7pue5KfOIBiysODiJiF5XwGSOdAtnPKho7qfXPwdlT1ZaOuQHJurVL
j161xMb2iTr5JBaBPcub/gjHfxoaWhdh0xeDHvaSU2LJfQRekUUtzr3ypQSkoOTbg95cMCF/ljnB
YLlfHNR+ta9zgokd+IaQ4yZK+og40CTK9hFjyD4FZYKnAwgGXy9rl6yobh6R0r3h0pv6HQOC+ZzE
LDy1AT55Q7Ii0IFofiQODjPQrr7gd6ja0B4WtIf8vClagAga7o9RL/gDWTYDLuxtF0udtpH9fLGx
vCwJucfcwUiEQ1qeJ32GHdEEWujMNqCgcZNG9X9NgdkwIsWDCBHcetnyYidBqJLgzZTgMZuEPYcJ
UCdGRMd0NiI7d8Lcdlm151R/NtjXwBchlqljWz5uPc3cUvCq6OzxYujlPWumTcZLMuu/yfIlJII1
MCLkVW+EUWzNOnst2Kehip7JTjbhZFp7JyjCiG+Wgd+uNH/iCH2noW/Mki1+DoqyQhu5fHIeb2TS
XL0epUUNJLwkgUUZxnTD39Pk0kZ7/YwjHl9e9T6O1MwEu2OiQVAwNXdbxweFtG/jdfl+BnEPTEpB
50zrGSoVcYpL+q4RRkxDt+byDUlKCBsDCUCtxEbVd2n+GYWzTRv/kJH5pJvESk2LzksZTD+D58l1
1zoXHsZL4o4ErJpnQyfKaFlCzsGzNQUnUzOuSvMZ59wk0GZOXocfxyRJvfPxXRWL+06G7mfTktQM
piKaIQFY7+Wc7O2pCzs41LJPQ9SzVBrOiwXWvxzNNyMuXjl/QRPXBLnMHxjHD1GgbwfLQ0nJo8yI
DdUacmkNphTsghGOlhGP64VZWm+bH2WfvcjAf1H/opL7+tKDDmRhrM9ohuw9E2omSV/EeWwq+UXW
514DpiyhlsTsKvEFrNR77Fr6qgoQQHj905J9pZp5hHMZVnL6YUC5hwj46MvXxde3nRxPokgOESts
wroj39m40Xya2G5NrvURKPWnUXirISYgK3Cp8AeNVUDzqc/BBavsKTGqv001Ihp0VFjG2a34ZVz+
5UmYJOUJNl3LvlhI/SS3OtcluUEw80a+M2P8cXESVMQY5ZLiERWslWHN7sjLcEgQxXCNUz7ZS0ci
opy+yjnnwBvWTT2FKMjuCR5WC8gDT2NFto/RfAzqU+cAAjkHir9k/mCwYs6iY5cQrZilbwUyBqed
bgwNn3TduQbS37a1tnVmIr4RRDLDWXdpFSoRgQX4Q3f7G7K0L8JmSAL0wop3bUIuKJjS5QUnmvTO
CS+VQjrAPkcfG1x8ps629a1AQ7YVbNBSb4ImZRvaXGPMvIlVQvpHMln86PStQeY8DOjybuIjo+02
A59aWn4TE3+Ke/wabC6YFJ7dJl83sIlqbz7GaRIKEjKU9BPK44W55qp3tdByQOiVcNHRwlWJH6oD
Y+L4rrP/rLbFoWxzqKB151lh0MGGo85eGrO+OGTyaLqzZzC2UUdzTUI389K5628zHFYrcXf6YACg
Lja8qceyLv89XwnMEbZjH+p375HXKUAKQEuyqjkbOR3MyF03ZfJigD7XJ85JzIqGctLylqrPPJ3q
M7U4fNjg4CXOE/Oig8WxQL+A5HK+FIarCI8bdPv0SsYWmcwG/9CBufG+ibU/Yxxs0grzE2cfuPSX
yEmxsujrnnxfw6yOBt1SwAILRFb/jQrx5CfG+4L9lL+kIj/xZc8rqpwD5+U2J48Iq9+Rz3vnaRkB
v6DZfSdkL4hc3wMPN7HHYGUr6Y34qsAPP7mThW7B2MdeDCoXjwR/XschRwbgydFNwImEl7KLVN/J
DIJCfb01C11TIZFTdh32X7bEB9f/XrDE1FhnKlYI/AkvbjI87F4817p/LmKY+az4KR9Wgz+yqo7C
ReO0mdjiAnXByXTQx2Cj/n9/SI86B0nrVjvc7K1HIKGw1plN+486w5/gGuGFQ4iC1qFYW9obvIOr
V/uhOtPUmZVVPuQslLFc4RQD/PTg3fPGbUO3kfmLIsp8yqjb5MgPc95PswdjyfGhbiut/Fb1Q9ZB
8xqL5hgb1r7Gu6k+a8sCDZlCQhzN8snwGgwtqR4azEpXvY2zuuZSi2vEN2ZSof4cnRcmK7uhdy9D
O++8BQJ1nfbMSQx7MyQRt99ciX3d9a8pv4yfz1tH8m1p2pNPJvtiydAOzIsEt+0Ayze9K0OnTUFt
kUDXdnx0s2iBe3AdWipDg5BhVXdImawZhwIGNcNxLk5F66zVCzdrM3ZJwcwvFTENyex6TOyDq11Z
oVIkFFl78ccItxY+cm7laZgP41Ae0XW+aeZ3RN3cNgYXKlankkEO9kN3mI8KblCO+IfrnMUpp7XF
Q9NMkox3pFn8bCpkDmGEpmMefDkEKqwGvljyZi6skFj1XFwK1kAMu8q1T+p26ZJeyQXwT7E26NC5
oy8sNPcxzzb6puRgz/ZH2cSPHH/qQjeRDPK4eNQoGA9OOtL5tEG8rn50HMUfLE/3hhCScVT6metB
qG6VCfOBmbbnrlQneb11xB8tTy8mL7miezOF3Sj/kvrd1HNP9l7op89sjHYuD2fh9C/qE2Z3c7Hs
5Ua9H7aF9iftyMSVMPdbv3wScfCkTMjq0WUltWrJVTACcv68aqdO05ITHtb11QPCoX4zsfjJus5Z
aNXGISfAw86mP8iNeF06LjVmMSMALgkq1eBIKvQ3TGk3UoR3WYtREk28DjVSKyBIW/Nz1804kIpL
XUFcjDJjl2F/0XssC1j2WJv02xxYkNWSS07kmvLxTQ7CU6pIBxzP6A3bFkmXlweH0h8eQIJ2Y0y0
hw//s3I2NapGVdFGtrvXBT05ZihjqTfKj+QIHJF6dV5SQpfL/Djz8WsuE2bKhZFJHAIL0o0xTpFx
4CcigB/Xnf2RwbP6XkQ30B3yqas/zkCpMw+YhR0RHGU1PLc+UR+UUZoD+DIqvysK3ab1HkmSPKvT
QV2ajhXcGz61ChEJU5h7O1ibbhyOARXHwBqFGSCCEP9IlDMFVPYKrPtABDN09mXj9NZuMiMQgTCl
CEWYJvMkFScFST5ygt2Mz96hoUPyytHXbBO+7yrKj3wL91RB+s0fdQWDltgrRyPxmv9q7bkuzvUA
l4ETl83YKp9gOKpyGxNdxLW+yO7T5npq+uTSS+ROPFJQC2FVKvJEFnqyB52fHlKZnTTk/DUVm2N9
k+8OIdS9Noii0ry8VMVn30WYNDz6XhJ7iFnfSbF81n60mzk3A9ludUY5qtxR52aVKow3cAOudfLr
IG6gmx/865BRJgfWul7mMBDac5OlF3dJCDgimavxUqB7BIZjqco5l6LJOs1cYRM+Q2XM8OL0SELU
0fLHYzKqQU7MPpTxLyqGa67qO6IOVfljB91JfcnKAJlkUwhxbR0zy1UHZS7rR5OMH9ESbFH+H7ly
yLI0vwaICL0/XMvIOqh7ucvzd8QGiiLB1uVZ1SVQRP5rmKH2I4Xm3EKLLF516n5be8t9PhMBwd2x
YQsPb+ogq0DCDB27DP5EsFfqC3a74KxOFlavR0YzvzraOLQMO3WXYj8iPoVkbDocJJ9nKYavwTXH
0AOr0uf5p6YINDyl7GoPqsXwZbmbsg7Zsof4EHiyVUxsg5HZ0HC2vLxNhvEFQBRRkQSswHgrYzB6
FcsV8EL06X5UHKsSP61uXTpKAtaTsL6TH3swqKBaJpFLyFkQU0TCgdp5vXVseqW2RzoOju+hDv++
JK2Vf6rWso+XU4k2E6Lwv9clITwaBOtJvdZsmw/sSNEgmRgdG/s54npvuplwnmCrKvYZ2JLBKaPe
d6ZSdwNX8aoNuNUsiZkoandx3e0GHJXMLjd9658H/9LQTSnfZdww0iavza2R6GfZtw+10/bK0IAe
angkUkzX3HWep8U91Ly/UieMZJE7f7C2wnV2quGz52nNnoHtS3Zq2Er59HasIA8sLk4aJkC7QESd
F8yf412Q1DcN2IG60TpgyD2/sCevqgxMeU5TFIAuFWPe07US/rrhWl5XHPlGlvzHcnSnLl71tHgp
ZES+1Q6dpHpGk/bNkd1WOrSYwoN7bm3Un2fSR7h0SXWN25N3FGX7OZuiC+Jv3u9iH3gDQzJ772JH
ZKF39shYCvKXGoqUehRYdLyr4yLj7ff0R6mGbVG3g+Suqp+hGXaaYeCaJsoF8RihNZ1/qUh6Kev2
L1GnFDVOmADFEf1y4o0JW+ahNUJxL2J0wvFBTbArxHRVMIWCkivX8r3uOGjUra369wjz3cT4A3QX
NaK8qVeCH6J35tGUNaU4sAVeLrzYt0xo0M7TtcsSu8Bqq4JnQbaQQFZqPDgud9nySv1t5OMdsjIt
XrGxqpS9pNi4BMkxOyOmWIFpFN9KKGGIPXmv6lyTSbDnWeZB8CPjT1uMd9k5FydFQVNeVJmrrlEW
rdh7wWGqT5rqcIExh4mKAcypzGZ+C8/imYzmb+wxR1/giZJ8ljwc6tflHj84o39lVAeA0yQwUX3T
+e/I4CU3OLGbp7IYt9pinPXgYRRJSEXI40eIEVjIf0VKO7nk3v61KPm15qrOzr5znxYj3aqqX+NI
rHgCq2Z8a+giCB7bk+IZCjN4ITyGv7XJu8lVyIeszmWTxoNADNXUuO38qZpMTc7P6o9SL52qjCJK
loLZmiqnqACzBGha7ZksJNorTcquSUeWtRGLjTw+SkY+jS9vrF8xYXkbPftCSH/kYkpoejXPPiEY
uaj2KDCJ7XXlxlLwWITJy2L82nTxKWNIW2vXfCpBXuzV8WoszYX8Ho7GoDlwQR8T7loo+ix1m9An
a0i2+oeNxTrgFAzAvwh21iuHcZoDwKoqAvZHi/nXDZanFF2P17D4KC/C1O4C3mLi1E+Sy5bl0EF9
D6xX/2SRQ1KPOE5m+unB5MiRHLKQDiOqROU056lzL5xC2zmWH2rmQPMsjOCkp9FZHQjqCNY9h9lj
dXeilIwVjrxaVR3RsmOSkMMrVAMGlhEhzpk9qKhDGs8fFqFvrIxu4MeeVANW5fSsfC8UCTvTrBlM
ZTc7KJBL+fQK02qU83tnoi9npDHJ5Sbk8E3yb9iNiP6EJ092UFKHOcfC0k41921Q1xuxJO+qmkIA
A8qnk/+6Y3S2qnN3sT+symQI+1I+iBd+4n93+byYRgfDcB75O/X8PLRAT1ZQ73wmIjwToAr3WQ4l
EbsB4D3gDEv0N1XWcl7QtqEopeBuZJaxj3bkw2M/UjuGfhZOsEe6w6JLXPQkvvRd8c08au/W/x9T
RBySygymZoLt4v+6dBSV3lFF5zcK9V9zio6Gz4I9ocQP2vZeVbWxRh5wzJrlLs3B2KjztvT7v0ac
XFC6HC24B1HgPbtlf2wj9E/gWMOUGQSzxY0ltZsaLaoCMB/knq0NaI6JsVoUwZM26/hKqPdfP0IK
gKSXQ7V9qwW7nK5lLalP1k1NaozW2ahyClMtCSsWV6HcL0aJjg9jsRVYmBNq8ObpKWKWySpcbmcO
j7k02b5nf1gAHX2/f2K1tPJ161EHGrd6+69g66EVN178ps5CU2/egxKfN5OnkSZQwLNRBYiwnFsf
VT+qDR+5L1nV3M2uv0LNI7mN91zm5Zbglw1602ObISLwtcJildS9q/LYys0bu/czh8dlGtOfQhM3
CBtnflzIpOiT5eXGZYQApOjHo/uyzfFP4QhCdHX7vzltHz7vcWGZ3R4zKdmHRNDilzl3unwvRnyf
jrevs/nm1DO3CSnegcNzGOX/PjTEfiejcg4Buad6cnI879Gm7knLhlfEnRc2sl8j6N1/PfeIAY1Q
M64LVQz8u6jhghJPf9e76gSQad6RGPUKmfDNRX+47s3liSnjJtMsrHTZyWiI2GQyb9JDd0gV1fjD
sgSJnvl+oKFVKNiMkrvvgMRragjFTSXS8a/RkT+n5nmc/2ATsoBZXuWgRJ/1UxDj1PGQ16wsx8HJ
Gz0lFf7YjvonrRHNasBwpbMzjHjbVkhgfP4bJL33tp1fCETjqaFQ9aYyfWgBfh4IGpemV/gTx/6b
aPa+7SN8mIG2woJ4LoviHE3pxzhAQOrYKdg+f2wpyIqyTpT4ByxD/w4TF9u9egndOnlVHVU+mk8x
T4usybdgT33v+vEFOLCLWaC9qpkSdixmBLSmqjdCGsteRX8CL8fbIhfm61wBjgvxz+dervrilwbi
W2uIXCqLP8Oc7iHtQeGtWV4GAPqwtp9G1zo3HGa92XqrChspUM4qjLvhV3Pb1yTozpFrXR1GQaMf
7GZ6Oi+3HjjzQvSkW/XklB7QZ7v1LpY+e9uxNH5KN0OW0my6QJokpy43izHiKGI2c/VO9TaQ3T8T
ZyBOnMbVtrOvYuo3HqPOcQjoCe2jsCrElBIoigEnm2rERr1oqBBzw8RBCWUE5hVx53PyPrmmQS53
8V6nSI8QIHyjBTu1LV+vn6XkDQ3yw8+1Ex6dtzEmOczVID057RiqYAaIRtZThObIaJLXCW3gKh6Z
kpBKgqun79J1LfBWyrKN6BUDooaN9HcJ8ve8GD+l46qZBpDalu0yMOWE7sj+9W1CALWJIJ6k/Ckc
dPIoGl5dMlaiacDjhL5jlSAZwDGHzaJoz+3Msg29HCjHuvyc3RbptXwr3QZh0sgSs9BNpKc1uW6L
yInZ9NnOqzPec4NX12nSfZ0smK9RG7HycHXVOTvBr1fhNBE+Rp12/rLoqRA7O2w39K03LDtztp88
o/1Q8zBVFNuIcqnoh7MNMlYrhg3yueNM4pkXZOHEZcbKmWER7bAaMU91wdHGY+ERUW3YBwjZcKM7
/lQPsU1uAlgr4nfYv2Hs6PMmceRH0+dv7kDaLmkH2OoRrrgNpBXOT8IuQv7vIxVB2DSAMDOuRI2d
Qgw8zMcig6WGXXqGlpFlsN8CCWdARB/G351ET/lSGlY4e/5LMDB5DvDMGhJOi2c+LDjnaDz3ZO4w
uZR87C19SyGwyeWQBT1C6/Klw2PVH9GIRBuzqBHQZR0tgwiJRid3iMQcNvzyBfFMaHBVMEzg54qN
z/KtLyijyvQ8e9XdJL+nI5AgGxzoSrilFwbs9DClxWov4i4287O67pNxvBFt4q1QtB8G/oPAsoqt
VqJPZ1wssaLt1L0aRzCR0i4Yd6rMUhMxvBkH9AvnWNPCqWSiOAUSVKw4jP7AW5Ht9XzaW5TW6ify
9BGV5WT3lnK61GasgcGxZ8YRxcXf3HIvsT3tbWd4Q0D2NUnI/IFEcEwJ0gfxJcYZrfyxYhUveL+l
To/tepzwaukEFoxk8b0kCS0akc4prtOAXWbdOmxblfGdp+edJJr7nA5iU7pVqP5DQ5qfKfitQ6H7
xwCSBZP49BZTcUc+ZavvQjVgOJW6tDaMsslWrNdDpWyLnEbQcuq13xrNGTLyW98EfVgAPsM9Lk7E
W+QrMpI+EiOSXIBsZls8gcwSAJDXu7TtC8RgaXU25ibeI8qsn2gM0lAmgiqtF5feqo6tnvzHueSq
CXL75Cfuth2MYS9y6R0Nu33rgEdDI9GOXk6wm+kl1yJOfo3BfV50DYwEXnFFZiQ+57OIqhwCYn0e
NBOcfOuR3sibfGH6uBNefdVa8VDIkcbPP8kN2Cf1+JSD4CBk8Fbb0Vdp0hETcoWCOtLfMt96mXOC
BPvJow0zSBVR72FqlsBnlj1xm4hyPChEwADWkw4xlXrmhXh2QhVob/VueYxOcKeQYCJs2z9LrcgB
ffHUJP1vK8awX4AbJ45vbfJgGe9ql9zEzLMdpgg9XwkQgGZwv/g+P/MeeG0GKIyGl8x37YvGeOe7
LSmLlP47e47u9SLOaVI/OJQORtXeezZdan7rsQ8Sel6ERBBcNXNhJWjmBJWnN+5UwLQT1NqOCaJh
Puau+4vzAfCJ9avX4tymYBmtxGLLa+UbVHoobnyOGrGYeyLUuT5Y3ZDU8czYDTgjuUoZ1uXJB4vJ
gGKvEWc9t/MRO8hatWTqSRmGeRfFDeULCbhGjgN+plGYhf5caWALHLo9tRZB31OsCEB6SFbjuDVe
5xjDN5d9OrJLlFle71sFwu8L9HnmGO/kIC6ZmW1l038WRf6Xv9lz41KGkGlyNR0ddHC3abv6vzQl
WYnJgTFlB/jZt2ywSLCqqDMyA6neXHhWWGtonLXyoM/TE1wA9P/8qg45wFF9dPjnpNKPGjPEdkMr
OuynhTEbL7E9gn8TswauNDt7haA86f5WI+vcNhGG0s4gIoAYxzKv6Px7VOiXxupeZc9aAvn/h+ZQ
C0+syQ3ubNwZ4VDgjLS7fREgq5p7/BEIw6yb4RoCMH188ClaRhMEW+sHRKz2h1TVGOqvJtqY+ZnK
W4D5to9IUFrXcaYGfMETQZE7UQL58OguZEoYWCYBxYwp5x6Ojm0h7AdnK6tIT8V7YTiAj9QmpCa0
Ok1s4X0hi8SnE3xnjIJm4UarqVBPwwj41R0m4jnsvDq4/M7mWvdlfYgQbb0hjyC4fhRH087wf+sf
yZz+aJnNUCMzfoc0R3qmOeSk1LO5SiomzJrkNlNveGaKu2Vae7NiTGH4E5M4PSMMA4ysYFBuWE9V
6n51U/3NAvYjGZiCo7u8JbHnrrADO+fBKJgwqskSgYVk6NRvZYMTxfB7DgMbPUEHrMytuz+LaYkV
0qCjRkRiYYoHyb5PDCkijDKJA9RFq2nC0191gRJeJ1mH5EzRqkqG3ZzvnNYZ2KmOry7UlHXmpPU6
cuELGx5WcNRAP4Xtf7RU0lEvLyw4P5HNYd136ysl8KOBmcg0QesU4whxmKphl2b+ExvuoubUj4FO
UwwUm447jpuh76+d2d/McoAwh4sVl9sLn/LBTOrXKfeY6AyEngU602IGjLluvNutSVnMOiPwYIqi
MfQoh4r31Gue6dRDF0ftwKw7SiL2Alr+1pjJk9DSQ58ETzNbrVlo21aj/2s0m7MdJipbPagzFa6y
1HYONpnMMSdEUevPeYfWLBq8R947F5C59yJojpomDixTLwuxTUr6cYX8/IYTCoBQVF4iMJ1kkblr
81/qWrI1eyZRiO8+0tbZo+O+FoUHe6z8Wjj/e1f/HB2fyZ9+5iL9ddz+JWGrsEowLAymO7OvcK9R
noRTyprZqyF6sC5LcwBkZfvaNPZ//541P6+3nVl6YMb1+2RZx2BgtYAKdli7Q0tIYhphJCz+pH16
lLl2Lj0DGcKCT6TPJRMIUW7hthcrWtubJHYE5fP0YpDCvtLH+KeeiIq1/sfZmS3HjWTZ9lfS8rlR
jXm41llmHTMjyCDFUeQLjJIozPOMr78Lquw2CkUAbXyqSkqC06cDh5991i7DNSVsdFkUHvUg9jdh
p7x6WENfmVwUwpI4OKAA2jhBL0KB+z43qnpXUy6eOChmdVnGrjGOT0Vi/oxjLu6ioBa59RWpAIO3
maBgsfzmvkmVdl9JymMUhj9SGUR0qRkxC9sk+4XcnLoynVE30Bq3JhYBdfWVVMBlYMgXXeffcOhx
b5D1VlQbV8+S3f4o23QnFSJe0vEFYfUoNGCckKsAaEtbXlBxgf9TY6DYxOC0fawgbqzcSFK/pUYb
XseuQzF207OzTQGSookK4AbbAfPoamAT+wEcrwchV5BmE2CHFOaYfvWZtsPtIX9t0k756cOiOeVe
Ft6HkCouM+rDgo0K8g5lsk2YLqSKKdUCsh7Y2/j9fYx33basHMxNIBd9z73BnTL1tO7ZDJIUKQz6
Gw1DD8j5Dn46poYMzLDtO+J+MzhLCNcExOYZqx4S2Ozmr6qiJscu6517wQBHIGcCyH6sq3DYUnxS
oRm4a5S6VvJYJnm5kqpa+NoVurbHkdDZa/wmK9fSL5iMc2FFMFB1tCaAc6lbhCFBLpsTntp3312r
IZ8vwXR94iZ1r1nei5jZb63ZgoDik4zC7K1LDackVSeHKE255GNCcsFvimsIphnR3O94e+ZwNTzS
j82hpLYXesJOz4LrWBXFg6MXr5TGf/e5IqfA9QZn4Ufu/l5Mof3CMeFQS8KrYMn3VUR5XlqY2knu
y+g2osDvzG/n3dVFfYspGLjHECuEEACZpVMHn0r1AxskOuScGCgf4GjKhRFWe7aML4blgczkJtbi
fL4SVdixUCu/WAq16UmqKHv+D4m8wHotsT3ehE31hPIMQZTen001f/ZZKWUdPHXcllFP9yjX1A7L
0T4z432o6S+mSUzUB9QV1/GAkdB4hiQayFjXPSpuXgh4/uoy1gNkm02tuzR8vjQVXdy2qX9uZfhb
aUM9kl+b16WG1TIuRIHL52ymRfoxlkW+sPUYQo0eXzpenuHOagz3d0oGA5arWQe0tYcjM/KeH1Jl
8UY3bpowwwhBvRJth7I9dCkQVqSVXoi3rBOK9ANta/R89EGm4gbU57vLUIy9R0bC9vtjXuh3Xhpf
1mK2MUGDuSbhSMzrO9CNe6LSRail95Eev3RteWu58nNJXRUcFOloFsUVd5VfsAu/sBmrxgSQUkdh
e6PhJcUpOlZXLXfmB7ORNhoZL+5MtD0gE3KVuTvYkwpXpZV8jVFtlBQQ2LgN9xnyqVTj16H2vhRM
rNn46/D51wZgUCVULo3EfgSbe0g9j5gSdtdhoD8YjntdMUgrAB89dBsMzSgQR54s3IuVdq+7gFT5
zHnQatHc6UKGQTb/ILXuk6wCQpNmZMm7nVkqJIa44gjCK4p1rikM30uJeUlCk9t/U/zp68KhRRmG
SJIljPKOy1/OxFxDppV2skLboljC3VJ6eG0KyVssqP2lr8XVJii5DjHLC8AFe82ogcNR5U0uJKOm
z86/GoL6Ve2a71ZJsl2KAXHnA0e+5IreFDc+FFMKtQcHt+RejN2D3PUHyEJfJITga+yVbvoSSgop
p3iFAprToZml8CM1yhYj70unolx0nYK71+5KyKj58YX8R6gjZ2yiQ6hTlMjNGwon0X5W82bPne1X
Qum1K9QI12wGTpDvBMDbHW55Ca6LAOpPnUoKfsgyq5Iv8jHoX7BuyI6UNmkhlIdxA99D4SoV3GNI
vgMpmc4tVCyTYcRw23cevJZML2jIS9DiV5XZU7xdUl5bJKRhvPwFKlS/jlvzWZb1uxSrzBXFAzcD
LijtRGp7o21jUkVgpFzydjp2Itaem4IHL4IrhqAbKwKBfJbJwHoB5NTEfKGyGo+NtHgGQHIKgvo+
9jyUpe7JzORvZlt8jUXjniX8VEeksVTbQDkrEBk64/pfAyozBXEfDyyU+7xrjAPFf8bGkODItmr+
YhcxUgC/ERHspSRUKL0kMApPXa4IeBCA7zFt4J5//vGf//yv7+3/c96SmyTsQCv/EVfRTeLFZfHX
n+qff2DvNvz04sdffwoy5XyqqkmKxs+/v95SE8pfkv4Du1Du4DROD3FPhQpVXL215htbfph//PCY
jx4/NPvu8blYd3odZOqxjcjzJXURn3zurraaKrrf5puY6oHyexNeoYJZCbGgtCiJObiJEh8UytO3
80+XxIkeyL8/XhGcwNdDXz62YXj0eJUO9znQha61PLpqZfwpda15cVoTDpZo9ev5Zqc6Jf3eKlf5
OrcTmXwsqIHHo49zKhWUq889fOjqu0npLS5Xmy6Vyb35z6le3kINP80/emK+5eHn7x7t1RL16GpW
H+MSX3Sj1JKd17nZPi8IRPNNTAyNPFpSpmIHRSkVNa5AiK1aq8Wsqcc9YP7pUx0YrSZfzaTA4ROQ
ge9/uOCtOVGTW6vT5PvnGhitJyFLOsrvctZTBpWvr46eDn4uCS/nHz81OqOFAz6zktvUlY9qyJG+
sIULIcQ+a/7hOrP4wW6WRwtHB8/ly7IpHZPI/pbK1dblPofbsINBhc5CG8bHbUjW7ytIkCLw80EO
WJ4SURw8h7xzsW11Hbm6TbKd6r/5zkyMlGT+3pAj2KLt54F8dIrqOmrUKz9PFnbB8IgPxkka+vZu
F+RSIrqib6THuBPBJiRtRaEz5vMPIUixXc5JGhudUs9Bqun15yZeGubsXZuqoZFZSvL0qEvBzzAG
A4hF4938UE3NyWhXW0GZ6KridShpgXbk8SYvqXsKg22G4512M9+INOyAj0ZttLHboDK5CMJvW/Pb
kxmVyOIKvAmayzgL15nsI4+r97x8j6GABNomoRMFvInnW5/Y99Jo3ysKPCWZSrfB5+ENlyFl03ch
VgYcRhbi1rCAP+re0O13E1SLJBrjKpGOoWteKVJ/karNpWLY5L8SrpPdw3BQoYL4Yr5DU3M2CgQk
BLnO8rThphpHiA5IMzdvuZBRWhLhXOYuLI2p9+Ovn7/rViBwZLEUozrayk4RsyukrYMmRUmkC6W5
SsnAc8Maoz6b79bEPImj8JApfDXwnuUFI5dcwuLVWkDyNsrz5x4/CgpyA/PEJz9+ihqIgFyokeC7
Uah8nH/8RMwRR4HBh09jYuhYnTTdDk6pbj9XYtN+mX/41NCMIgAaH3x2Ra/GXbO9VBHPNZFzxvV4
4aQ4saDEcRAQrSgMtK46SSV2q26omvu4Cygki3LxYJhCdNuKRruwHSc2iziKBVx/wNOQ3frkYeZ3
5jiHGCWtVGDDfnBw8OPbRmaFCyoXkytwP91CsxOBWxxFAaqYU1ksW5rVe2VXR/WTr6ivlMaEqyAX
kFQD7lrhrvU2P2NTvRyFhMRX68YtmTG3SIUvfMuidVWBZGXdvdhctJn86Mt4+qlwXapP9VC0RmHB
slxRIyXVnPjw+BEYxs5Wu3PaZY9iipcjZcdDct1daGzivCCOGmtFlWsli5ufyDaaS6GvqfRTvOpb
A3jgKBhu8HV+HKdW/uhcYpVt0QpS0p7SrsUlELejox7J0s4EXrqw+j9uQrRGcYf8Jpf4rd2c/D7S
jogr3E2heNbRUJGifqYXvA5+f0FYuQgwVBeaE5cL1tFyO6rSNKRFUoF6c76Jj+MPSOTfm4iG3VQA
qDl5FL1ccbfMNz4cy4Wnfzzd2Cj8/nQl08gLqIyRWNXJpjDyQXZf5ScrgbSXYAKw8A74OBKBIv69
HYNNA51Ia5hup9yFOkSPwIveQkuP7jTwOmuRYvaFJfzxFhWtUSCSLDVVgTQpJ51KO2DMYBi2wLDQ
p38PLGFt4AgbLAzfx8FHtEbBp2gMT/WKqDsJorHPRfWxdxJxHfa0RFJUqGRwvr6/sJ5/HXP//Tgi
WqPYEzux2GYUaZzqKP+h9uJdLCEJseuIojrvGr5FRn1McPBIA4Vh+2z4/QMv+p8xNYxc83DzFJAr
VXtjU2kOgrelD8ipFTrayqFQw8iIVemEWzMOcRA11qruqfv59S9NbGNztI3xE3JzxePxtoKt0nco
ECtFvY0clIYgh033Kjd2g6R9qB4YXLI7bYe8NNWax/lfYGKOzdEe961GzVRIeifTSm40kXqQstK3
vShf26b8WgHLA7viXc03Jg1x9oM5NkfbvS3ClMrdsIFhLURnqTXqS0xQgE1K5LhSS9YfUrg2g2eA
vwY4wQVeL2H7I+i6dZz/FabGexQSik6ksiTW6xMYMehgqDZJySYXUhYuzOhELDBHsSCWSEBlAQ1I
DVZCSHO58lceZae5lRvsQEt94XA1NXGjOIAiE2xczsmNzJa60dP8J89H0SYKOIeGSgKMu++vSimj
+Gh+6CYijzkKByIapUhqeFNbvipvhTz4nnnxE5WtG7+oX5WoffVlT1hhSHM73+BUF0cRwcRpSKdI
s+HlUG56vDxXMVLqrmkeuOu/zNz8qNnaz/m2hvn/aGWOTgYVVyBhIvaDxCwHS2xQ8R6ZSEwQrGrp
Yb6NiVBijkKJa1uWILZacaKKM1/5cstNdLfw7KlAYowCiZXJPdpxQzrJ8TlCS8VHHKylp6HAL8zL
tRPJW+LHUH09SPcz8nwm99VQP/BeLzfzHZzYXMYwke8+vTLdbTTQc+0JaTbkZHXfx/WJF3u4sAIn
FoQxCh9KaNgKYl9WoBvuK3XXJ8aJ/+GSfwUJBDF0uxAVJ2bKGEWJMuK6HwQZKjq1S84y9h2HgBTw
wlxNrDVjFCLSRAvR7TUc6rmxwqviWhQ8UoHasa3a6/mZmGpiFB0GwCsFWVxbhCFJdgNm5xV2wMZV
CSNw07aludDO1ECNYgIwAVkg0d6ckFTEF5YQIVvNGnE334upp48CQFcq+FrmKgdQrb4VfOHVwFl4
/tFTS2m038UyDzGFg62ZG7F5LUlpg/ZDtjd5mzyEWujiCkwtLCbE7cKH/MRtkmiMdn/eNm0W+kl1
siG6gRnwzX2YYRiQdOjRFPjh6z6HRmQmuMNLpCl5b3jPLn6SUBMa72W+2xPrQh/9EpDaTMHMMRp3
JG/tp/k3EJ13CIhecpBZC7t0qo1RJDK6SjRAozWwWtLuLvUHBJcK1wsGfe60OrhuN3qc785EwNFH
ASfnOsnKywZODcq6W9zMKZcKPBj7hmJLC92ZamMUdEhFppVNYeYJHwEKeHT3W5PH+8JUHj7Xh2EY
3wVNPn4HKGxWn/D/RFqt6UhcBUsYXunZwvfJxGLXRwGnqRTJKOqg4ZC5o9QRvn7VXbsB5j/YSCFY
0x5a01i4ap4arlHkgTXp8rqmuNlX8Fz2cTjYQkP9SoJ8aX1N9WYUcxI2ZlmWVX2iivKcGqDfxOQU
Kd5jKShn37MuLFwQFkZu4jSnjyIQbwEq5n3OPKUSwrEkt17ItYrtNIgDNTi4Tb707pw4XenjgGSK
URka+LIaGMwlVIVTiupoFip2s+xOeQVdMHZ9Yd3ZLijdejH3NnFfKmqj7drXCrHQGKynsGZAtBmC
i409ykTcXBL2uidTVo729rIyhDqnvguDrrxRlj5nJwZYG+1gFDkArk1FPOKzusvb/BqqwQGLh32C
js2kfGV+k001M9rEYLIsqilk8ahn+kVKXVBnlccKZIMoSnemGS40MzGJ2mgvh1gENYFYhCeTSqW1
3iKfBjB5ivPmkkVLqbfxRQ7Db1XfLSRZpvo12tmlCnjWs30UbVD3blHipOfMqSiBaCLsddBMXIht
qi5shomtrY22Nn3y/ISqgBMUOXOVx+azWRcHVD8X85M08eLQRhubdEdk2a3gn5qUe0dsRzSxXkOc
3qfefr6FqfkZbedWkCm+lCwgNJWPYlD64shwUwzqj6kvNITrBG0OZcnzjU2cXrTRju6zpJZ9I+qP
BpVzGXIiU4S4O//sqXkfvcczMxJzrubikynZnFfEU1Si9O5k85y72r0YRgsLemLK1VFwAGbv6vIg
pB+Kpm0jeKFkM9HMn/O9mJgOdbT5NVOPoHBW/bHWamWVdtUl95goVPAxWQvYV/p+xrVOXQH778S7
+TZ/JdA++NJTR6EAC4W0FaiJPUXDl14olxeANHf4M63CwljLFBdg53tsWrxX8XvJOo1KAosiQltK
l46Cwyx99CuMwgSXzaCVlQwfn8y+bBvlNcrNZyGqICAY+YMMXgaM81pOLars26Vc+cRyVEehAnJ4
Z2s6R3WhMpHa42IDSyX43HpUR6Gh5nwUBU1WnQxV4j3ZBgfJjp+iBHiACB11jxvv7fz8Ta3IUZCI
qiSMxLpqToia6h0fNgDeCikETAjD4XNNjKJEBdC2qR2H73QOFJSb/kyD7hBJ1tP846cmYhQXIq0K
hCa2qpPaptIp0QFkCHbSHOafPhEZ1FFkGD6/dbv0a2ygkm9R1AK50CW+ZvyDbks/HCX4Pt/ORC+U
UWRQYy+iMlgpT4Y5yCJqOAROpy3MwNTHkjKKDD4KODI1SDFT398ITv6QqpQ1I9HLVB9PWfunqpGj
BgxmhNR/F5cQPhaanngJKaPwoOsQJoOkz0+yZXX6Skj8/BRgW7dXTJf0ga7qz/MDODFRyigICIkQ
V73pNCfJC6hII/ne7MFIK+veapKNYCX9U2ZmS/nLqeka7X5VwxYvisTiVOOvBX8QtKFsd/HCoE31
ZbT987qWs7bnNUG9fmdRHmIo1zoYSHwuXnB82X1uxJTfv5SCoRImxbQGkxGVQl+p01ZaiONDEcoA
0NRuKI373FeMMgoBSkchpoQxxakrJPs6xBr1IJcqEGDceBZC5tTBWxnFATvWRS1QXcJMaBwMqxtq
C9JdmVVQ1kIqhwRgCYXxHf8wc21K8sLFx0T8VEbxwaDkO9VVqTzJfnnIFRyu8uS6M9wv83M0sX3k
UVjI0PIVgR63JxvpNZXqvrDBMNKEj5kmm7iAzTjfzsR6lkcBQiq8iKRB1p1KV1L5XnEaaozBxs8/
fWKQ5FEQACdNeaLLRWakN/6JI1COhDOp0E43nzxMy6PtX6pQVRvEoSe8Zc4gEI8p3DHL1m/nezA1
D6P97lttlDe5RFWwwq1CFSQPeh3iKqGbyLS1ha+PqWEabfvA9MtMU4rqyE0S9lq1dNAp0o3SYGGt
TnVitOEFpzCD2smzo5AOVUABKnwE7+omLdNLOTONz0UvWf49rni20staUKVHZAh42Dmk2DQrWgs6
HJfKeI4De+mY9Etw98HJTx7t+bhQa58UNOTLMuPm79UELVVxC4xU/MJ0v8hFeW27V0nXbzIPow/j
IpL8DXF7XTjpoVDUC5W65vkVMjV5o0BQYYUZVTX6PL/PrgIzvKht6TYdHHXnnz/V17FwMheQo0dU
vhzdCDKCvRtUWH4EOrDZJHG/BVkOPArmUbBLDZ/zfr9GSgXeGlNsD1aevCFVt5n/XSaixVhaaYIj
D1DJRNg+ircKdiC5mrzOP3riG2YsrcQdXbNrHT8E8gVACD0q9B0HN0JXBCTpgN1KmhdBkR2gEaa1
MLQTUzeWVpqSAXDOGFR6jfojAGuqluCtojiyFnbEr++7D9bpryzTu0tJUxZFpfM5YxnAxUUMa+Oq
K9dYUebmtdWR5Fn3Kt8SO8ofncBaZRg58BHVh5g1XODIhNd6XAdKtkpS503G1AgcavZTB7FDwZnl
hFps7wLTVrj59irLvy97I5UuuqZviwdNxfO2R+XsRA0GYpS0UxLPtxCtdHFt4V+v9X67B7WvZnvg
iBqcsFb5hp2Yp98kaQqwoE2TdI93pUe5boOddA1DVJSNYICvugKWrG471MyFDhjjYKUKUO6euBjw
PJB0TQDlY9sH0IyddS9WcfnSxrIPfK3vG9WGv+5iJ+cfS65sX6MM85Orroph5Mwvp6kUuTSKqWmH
JRgQ1OjGrJRt2KfPaSB/SwI8il3VhDBYaHe1RdoAa6x9XMeY9y7d3E4pMMaSUz/MDSPnPvqcILjq
XXGLs/Hak25j/daV+zVIbx9yJ9D+U6uA5arue19dl+5TmgSHCFi9n2FNqS5kKiaOlL++DN6tQK8H
FS7obXgezFAwO+hCUfZAQ+qm1AJZletyh+NM3zFGSonZ68LwT3ya/5qWd826PTU+EXjcc2nsQ+M1
TW8tk/KuglJRlFyS52580LncoS8cNIfzykcbbRSFG80odAFe0BmuYbDOTQ/+sOKbGL7g2GGVACab
3CWKVIq1sMImgsdYsMrtV+mkEWnNPNIesURBKAALgNPtwqFgokfi6GSGFVOY1dSiDBeRj1R5Ceta
ln1oNiFmAHFf01TWUHLYWIfPzdlYxFonZq/nXhWdRVF+SCwpXhWuCNKB+nt82G5Muzrgk34Uinjb
6/G3+VYn1qc4Or9hldTKhd9GZzgfmGvFHu+3DAV4rl3qXr4NZedmvqGp+Rp+/m5FahiL4jqaRudU
zh9dMf/pdNG50ZZuI6b6MYo3IDTVXM296IwpzRepT++yBFu2qD2kmXcXWeHCd8HEG3gsZBWdDuBU
qyL6MfO3yLer6yb2l3RFUw+Xfx+iDnBJ2MFaOstqclJ6/Av6Aknc/PhPDdDoyAaMJ3YFUMrnOEzr
q7KO0gdXBMSy6sq0fDU9g5tDCozE+881NwoIol3zsqOu5azh9rrKFemCfNqpCiCKK8lVZeSb+XY+
PLeAqxh9qKV1qdOrIjnzUr8u1eLViFXAccR1WQ03ALdOYqTvFMdZOCd9uIxpbxQWxDrNOVDHydnD
rmVbyVLOhwJsuLwSP1XJRBPDDL7bKapiKqXmuwkF4uKN64TXOk5NKyxZFobsw8jG80dbHm20hDoe
fY2vKEkFuC3Uv1eY9wpbQ6wgY8ipmUQb0XUU7C3VzvhUBlq1zFG7RSAbhgY394yHzyM+jq+OEgHt
UhdeQRMzM1asaXUfeVhJJec0bjs+QxKIBTtKXnQQ6IFfLKUSPtyk9GK0j3QDgIFiBcVZ6WyApU4B
xcxPFjbp1MNHuyZodfKFlQWbKK4VNNBk/wUD86NP7ZWxtgrGp4IDi5ydxdC5TKgvX4ul+YI33ANH
WCywsOCzky/YDD7Otze10EYhn9KmvAxBKZ7x8LutEAXFioPtQfwdY9K7xCp3sEoXBu7D6MaaHgb0
3Z4xAStw3o7Tc5pql6Cor/FZBqbM+Y6L9jt8GRcW2VQ7yu/tWKmHwERP0rMvCJjyteEG1eku1uzv
eM1edqWw/dzQjV4FNQ6Z+G0HOPPGTbLyrPqWZOWDXCV3rqXsayiaaakv5HGG/fdvZzfGbrSiCw8r
npaCciwwYFhR7PKaC+lFaIPcieV64Rw8sTut0cquMLuuK71KzxiUbAEdPOsq8FRJWDitTTx+rD/2
ytpX0Rel5y60vwpu9mCwklNZWVheU/tyFPWVmpCc5Ex7lbq3vtCf6gLrkvmpnlhSYzGxkgZNEKUR
Syqqe5zxlBRmqyI8NKlbbzLAICsrDaovn2tstE+kTsAavXbScxib1PtIj14kHFBN3HINvU0t922+
mYmdP9bYulpb5oLj5GexqqQLKxL0A+SsaCNXUbCJyRrdZXmvfC9xaryfb3FqhkYbRlGgbmKAlp9V
zdpWenAKk/jH/KMnJmgsB3USRqzQpexstTdBc+kWKlDzZGd78C7UeGEVTIzYWBMa5oHXNkIyNBLu
Bm4EulbvrhH52AgpCpCk+MIUmq/zPZoYrLEuVIdMh4tln507sb/yautSqIrn+UdPDdawQd8FYmQh
qij3YnaWdS5Y0CGa3hU232mNV41SNFsMGwsIRuAMF2ZnYucbQx/fNYh/bVTbtZ2duUmRN1gfw4vw
/WbT2fLSZcbEGdMYBX0s9+xODJzs7LTuC7DHc2RoVxF2ahn+RK6RvFk1rsYmTijzYzjVpdFaBntm
21rBWtA617wsir45SjY1FIoC7GO+iV/3MB8EfWMU9CPNr0P0ekS0HIsESYHiilrJgT4l5/WhTMOr
HqEdyBxY99Wm9/o7rLRvFVfCEUNcOu5MdXT0UogMS/Abo8zOQSSe4yS5s3QV8l9zMd/JibWoj74N
KIvrerCh2VmqdCqdRSBqhhjzRe2L92yzSzU1F95uExtqLOAUda1ys7jNzrqvFSvZ0S4wDHia78XE
IOlD794t8MbESqKsCD+1nxzFVr6FjcqdjrDwq08sbn10Kg+zzIefKPtn4F1k6uTshxN730Jv8CfQ
nppex3NEfOnCcOFQ+PHNIDVeQz/f9cfvdYCrnJnPqSVhE6aJ0rnAf+yHYev1Nq2gu1uGk69zGzPX
ta7AfirljBdWB8dqfkSnujwKGcjIVZAmpX+2MtHf1YF3b3a4pwnWK6DQJ0cArhzL9ipWjKUq+KmV
OI4gMpceQtX5uKskwOuibS6Yu9IGhYVEWscKVl8IHR8rDhjdUeyIFVwmdV3xzw5uUyomzU3X7GRV
uIhxIIoS9ai54j0ukIeo609pqH/lfXk3P6wTr7Cx9FOrvBo5CCsJiCNGSJ77FCjSbdJm3iYsMIRF
B+RV5sLenji0jhXgGEjAfs6z4KwImvkqBbEdbkxPU65Bf5jPNuh6/3MtjYWlYomNSBrLwTkodOfR
tLMOo4xY8+1dQdGvtJELqA0L0zfRK200e6BYuV6KkuDs686hr/JjontYa/lXPsCkT83SWM6nCYbh
K0C1zpLgHCQ1eFZUezBMBG0sX7ecN0SQ6PNNTS3GsSpWVoq8DTw/PFtKeRGqzpkP882wv5JMwObY
K7Fe6TaaG56DULw0A+G67U17Yd4mYrI2ipu4u+uir9B4ZCc5wGw9EzXSPbmydGT7WIKnWmOZrOc2
DVpnLzhj1L5WtbbB/MTeZkV97i37RdOybSWEsLeFTdcblyn4U4CYPyM5fJgf36kejiJpg9LeYbX7
517OKzzQMEXS09JYqImZeO+MZbJOy/1JT+XxuS3KuwQsbBdoZy9UPvn4UUgU0fEHmhYEvDJJb2EK
UK9tsqwXVu2o9/PjM7WbRseLru7ctBB15gfPjUCzLky5PWlBeRCTZGHDTkzBWFiKj0GfmyKFMAUr
4Wh5RniNEW+x8KKa2kBjZSk0tZLiEzYrNTW7zPcfC1lcGy3uIqkc7Rzduu8rZY+h3K1f5NuyaL/Z
UrEQzqe6Nto/+NBgOOinwTltChQRmhNv1TrxbubnZrJrw6S9OwYYtVK3TmV559opXrUwu8BFwFk7
YnxRixJA2vKWPl9ZuYrdshft8rC5j1x/O9/6xNoei0jRRXaAZQE+QhmwlU2bKrUP3zNS9W1WF43+
ON/MxBtxLMKr/ajBFlzz+M4aYPmR+NOr7Z5a6B6jizhIhmKE/KUPO2yU51uc6NhYjRfjmy36oHnP
dpn0gJc9CO/BTy9eKv+aOMiMsXamEjV6oQX+2XQHBbV7IxTRZSqHe78CjN0shdaJtacMP3+3OEAp
UzNBXurcFdFFxJUV6drc+NwYjUW+VaP2ONzb3jnxtCNEirekFQ4aafVPTYE6CmySrbSVqQk8HvT5
SozznW4616UoLlzhTIyNOjojyFWN4CX1/DNJ3idBtm9zOVx4ZU6sHnX0Uch3NMlAqLTnCgURFqdK
z42NjZ1oXSzBGKaaGMVkOUU1gQmLf266YNcCESUJreIWlB/mR99ihXzwXTvW81rQzaDN2/6ZGgy+
W7P+GtUrlN0+OsRwyJJAX8GyXFcRRXDzLU4dA8YiX7cjX2ImHAP8pLnoI3I1PZYwVZIiIVGuXKDs
+GvWq672byPFSlY+oMPYHzzu/9Yo/edvtMniF33ye5J2uee45eg//7l/S86v0VvxX8O/+t+/9fu/
+ed9ghdHNP4rv/0Lnvt3u5vX8vW3/wBH75Xdl+ot727fiios/4eHOfzN/+sf/vH26yn3Xfr215/f
EwQow9McL4n//PuPBoCmNBCK/pe3OTz/7z8c+vjXnwfOHX/greH8cffft//2795ei5JHSOo/VFXX
DNMyLBwBBwFX8/avP1H+YaqiJGPMaGiWMXz7xlCZ3b/+lOV/aJol8gEl6grFEsMuK5Lq7z+SNEk3
yDXKusFjpT//p/83/1qB/5qS/zsf1OQXGNbvuwgnOnhSuXlNxQvVGkBXuHd/ejcSf7f0njz60Q4b
njy8jN49uSZkxpnciCcJE6ZeF271QN12jb2wwT6s0B+ePzoX1EbZGUFQiCfntdJX9Y+m3lQv1UP+
TcOfDHLsKqVDxlp8chdwGx9t6aHB0UnBFFNfrtxKPGUOBUgDPtj6oUK+wSWtFy4FdBJe/TY/dh/F
1qGpYUzfjV2sSJls9zQlOOeyuDHUJZX08LuOw9Lw4NELLcFaS/ZkVTyVVMc0Qr6ytC8297pCtFR1
9uGN3tDE6L3jKWYtULrCinpsL0mAYdKgrvInVVkFN+EhfYEuMBDFf8yPlDwE7I96NHoNIVPjUjSl
8kOvItwp9H0NtakxkoMW1NdVgMkwd4lK6xzo+bNTWPQYtatf3MY4R8MyxZwiuvNdKgtLcZU52be2
WQJUfHRIGUZi9BpLUs2sjUQUT63mf+0wWoUFs+JltlKxwOkcc2EnTC2W0atM4l6+JFsrnlz3Re2f
OLnOD+3Hz9XGkgYnFvIiLAgNNmaIbv2zXcrHfjwu2li7gJ8ZF28iv3CFhzLVuWulfEr4EA8trPEW
M6QfL3XC6u97yCkT2UigK5005c1UYLeUMoYa3boNrkx38Ak1sB7sEBtUzRqmDE7M4TERtZ0jVQ9R
EG870ER4S20bMNLYaK2DvrioYmjvBo7LvFz9Bm++qt5HjrD11PjKtxtwkhgG2E1+aEULnVa4tfBi
U0zWWbiimhRXD3hEdbhx88e2ezIFb4tq/ZgED0Xxkpb+RqtdzujxdYWq0m+bTWkbeHG156YN1kEs
rxVEjC2UTMkpt0aQ75MS5177RP3wHgzkupKSq1A6qcZ171UbIXtOIGq3ubf3ve8RPlelCYbaMFel
/K23nvxegUKeLxwHPw732ljNEVP27pq9L56C/kGPH9Ad597j/EL8JeL/9z2OYdfvU+n7dR7BrhNP
oIBWUR+trNr9KRXy1jfetLpcZ1WyajO2dlWsPNVFAu7u0ljbOmJ54QXaXo5eNaVb+YZzWabYlGjq
IQ7kU2X4cEgxe2tlzEzyTVfV2/nf+ONXhTaWAcSFk1UpUpwThVxbYJYRPps6/PMYBXOSf+17E/Oy
pe+ID9XFpqyNwWJs07aXhFI8Kab91PnSzrULvB9e8LdZ9ZZw0YVvkm+cokq77vLmXEdwyCPtwtGN
k4JA0sZQDhu2dViJTwKugJn1o3IefFTXhoJ/rV3vlKp7xsduXUMwTWRz7fsYx2PtoD6ribbWywr7
RSo6o2IthUDi62Yt6Tj+evdOoG7iKNnLLWp03eSz+q6RHm0TI3EsgRPOvhFGB/NjPhWuRi8CWzCr
pooYc7kyOGe3K9zQ55/8i2790fobB3Ip/P+cfVePrEgX5C9CwpvXTExVUb59v6B2F0i8N79+g95d
qT+mKaTW1Yw0I12y0p08Jk7E2CecwLuaKNBBb6gEl8aQPzn2AplKBu2OtruTi2s9IN39LFQ7iKpY
BucRsRloCfW9UP8YowBa1AzKY92WhRcGYaZsFEzQnK7F3EsLMHsH0OMqFRAAHFw4zaip1wfGfdxe
gAWDPUc1GCGDpg40J1xA/nXgGVPtEEEdI9N3krrGILNgP+bMaXnng2uiw2tTc6cQmuXeSTXWwvgF
X1GZYxvAXt1GFYhU3NJGXmcrbdhJPkvXwoSagJU6oT08VX9A5uAyztFleZynLAewzY04njLIjbQK
5Pr4wBLArTx2f7O2c5CZGqeQo6swSt0/ydwX11xhy25v9q+NJtMMpvP1w/nM1E5FOzPkTjm320EC
2czt0Y0OoRPS3Ors3qppYneuvgL7+U4Y/HK75iCNwkDrEd/2mIsIhS2Zc1KvttQhNkv1Uej7Q+mB
jDp6LTPIX9utzyDmYRy86DGMatqHHg0huCPIMW3aAtpPlSMWohW3ysTBS2NdsyQW2V4KbbjRIJ2n
0TCTdn59htT5SU7ueQhtV8kb9PlMPdmrY0UkTrNC3F/eljt1EhRaeRTEyQP+baIzC8WhByIZPI13
2d47GHa4Y3cYHCKUNdxj7h864/mzfNft1c2k0gE5EW5TZBvojAJ8qyYker+9wd9Nfb/9jpk5U/Oh
ggARuKVqE6RJ5+Rq2OMW4mcbadO7vetb0KZ1mB2YLUXNzhb3EB3XqACllgu/iR3Ovv07Fhy0OX9b
HnhxIkNDDKFnTboustsWNH/5Ow+R4NsjLFjEOdCwqEeAl70Iz3DgaMm29e9uf3fBHs6ROE0SMtxz
+CNRKOK4mIHyLMcSVAgZGZHuvD3I0o+f+a+ynNVKyDwopPkfbeWWY7KyKkvWcA67yVmZd2ICfyE3
KwvcWRuVoiucFmZtGQ6U0mhk+it7vGDV59xsXR8ImoZ6iqtWuQ2VNFOMNFeUH1aWaGmNZqYKys0l
WHqxRtDPgJxRTjUyWFAQtFUaud6u3wt2+KbdBdBS3Od2ZIU70J9uzjJJtspOtFvL30KD9kPbpZZC
e0vaFXvjou2Ke9UG4ImuYd6XVmEyCD8sqh/xHpQBjRGRFDTKCwSAnkcUACpvL8PScZzZFZ6Xfbkc
SkQ6BoRPo/uePythR6RipGL3eXuMpZWe2YxwkJJG6zFG3j53XEJ8CB3f/vKvFRi8N3MmtzCLy2Zo
YAdKMzrW2+aAPjTa7uKrjldm7VleSEsocxBOMLZJrScYBR1BBIqnxDhepwcN8g047dxeXbHyiwPN
8l5gZOXCwlBGPJ7qJT4XO8PuN74T4mSNVnWqH9YEBxa2ZA7I6Q3Qv5XQI0NUxKBsdq7UP5REsSFz
KA4nArzcTB/2fQhnQD/jkCfX25u99AbOUTdxM4CpscPqqI5KCydzglNsy5Zhe9vSFRx2RLBtxQeE
vXbtRHZw6Nw/78zMWohGxTg2HQHxojr8oXIUFzRxZr+L7jlYgPShf7k9y8UzML/wyWj4dY5Zik69
b+8NO7ESx6DQez0GLqIlW1+7PAuR5hxnIxpqVRYFRuptze4OKh2s1i73ntM4oZNb0VZyonN7HR+C
3do6Lp27mSmICvjpZYUhE//SS69F93V71Ras5BxKU0d56KkGrGQX72SwavD5KfaHFRv5a3UEh/o/
8Jm+K0BJi6dicDpr3Od31YN/kM1kL9vpBUmBNQT4kvs8B5vEfjB6cSuPLrJm4Dnqrt6j4RYP+jbd
9P/SIzirkg/hUB7YoV45bgtnYI4wCcIO+sA1Fi6DkEowMIsfR4JOGlIqFeCuFY2rkfbpWn//wv7P
4SZ+HXggLsNwKn9q+8cIMsS3D8A3qc4vjqkynYwf72Q+odkhhYk4m9RmQj47kuEPOpXJu0BAyE++
kDeBr9Lj3yl5gvA9/uimCsclJ/hDYyewqk21+YxpRCTSrfywxcMzsxxJEEJlOpJGV7obYjJusx3i
A0uzqmf1ub3mD+JKLLRkOOacbQ2wAE0hY6Bu19vDgd2VNQFhzl7YqZv0Qb/GNHm6vdii+Hs0Msd4
SaNQcGC0G11QGG/Ts7Q/QUBzw2z1rFwrrChgJA6zSie8Y5eB5A/NSrp6KfyYI7+6OhGg3m707qM7
UORX6eNjgm1+TayQxHZgJ9SwQlqTmDTmywPqODTGD1g1BL8XDBRllibRgzTTiwxLPAJnqSH1lY12
XXa0j0Oz8p+h9y1Dvzasz7fXecGqzZE5kVAKXgukhasqbjJsvf4srPXMLn165mkkRQe6zhyWhqHB
f/QkSxxckK2tuO6/AmRhMefMblHiGdALge8u6jx9fx9x6XpaAEHPSGBp5u3lWTAm8hQc/rjyTOIB
agSKErzrdq+aorz923dnpqRO1SL1en10ZR3citw+DFZwyks/eGYKBklUIWE2fTg/p8kWpNa3f/DS
Zs5chlJqEqYF2Mw0cGOoUHOpVa3SVS19fLIBP1a5lP0KvYJYZb2viZj4yOResmiNruqbguQXuz3H
a/AatO71yeUFy/OOKSoNDOhqJpsGQp0CJIQM5cHwDaIkUJ8RcJW1kPjCNYYSDreN/QgUXSH0oXdh
6K+4RQsv4vcD82O+YRNmnFTiBzXGucn+eUkE+XNxM/gJ6dKUZvxTLa0+DguDzaEewKKBXS2JB1ch
ibDjwlepNsiov9XmFGYkdHTU5AXIYzIgPIOOpeSAj4CEKxdoYWvnqA8ositBHmOqYbLz4ne/eS65
zz8dyTlsDGoOLGymI1lLAkV/i53E1xBKp7e/vvQAzTFisaZKZVUCCimWOC2gwhjbwMoGMB9lBYE0
rlXB+4NctSXxTyJ0qfiyQ5+rb+US1LvRmFTnGlFE0c4EYJxSzowZinKcupWDtQ7lhbs+R5mNKpSh
kg53PeBRNWLbflhzdZauzBxZBrnjIuZLfDqzcrM2s6NslXfapjpETkycYMPvoby1S8z8sNZtsJBu
k2YGRh4zr2qiacThpA73jFOQMNko9dqUvtm8frEC0szIFKwcUnWyjB3Oeihf0Dpk9uWGQaqQ08Fi
GVSOIUXvXMpIK4xWovxLtXuhswUU6cPEMOvuTW/lbeQfw+ggj4kl1rUJRjenUOttwWuHoH0v5RX3
Z2k1ZkFMybPKqKDK7IJ9h2QQaE8+EwGy4IK04jMunZ2Zm4GaZVNU0N510VlB+vqN61ZgKEsBxpwT
LlaUPAj5dHAbitKcDS04GlmB2VOBdmZpPe3BAuA0f3uW5sRw6NCL/CFHrlhrW9BSfgb1o9f0K7Zr
yQTMieHCOO+FnmEXAFG35F2+Lbeeo+/yM4SJLN0s9uqz/mzsmu1oeeQtNNcScgubM2eLkwRlLMtG
GF1eFCmE16ku1iv7vuQ2zSVyizjRBRkqsG5jeQ7kfqhmKY5HjrmjW7ct5+IQ07R+PG9GK3OQrFOm
ZetN/kF8QLnb4s3qTngwVrZmcYyZuYDcWgy4oDyNMZrcU3WB4bVGa3wY18eYHNVfLMb3sfg5DxbV
EI/2erfFU4nCDbM4HqWAhCONF1GxvcimTAYzsRtXZaWVipkt1ue/6LHBv52Tx+VK7tdlDcRCCyPF
vbQpBKLKcSXKWYrkvvFKP+bWsDxUgq6HgXF6uzcl0zM97FJr7d4isyFren9Loen3A/NjnHZADJCB
aeLbGpw4wkz4U05K4PUif706zELUNKd8673anxT4MB2amgVNHI2WGCFdPdQLfsy3tfsxjw6iLXkp
47ylwblXxNdCfQN3y/PtG7MEkZhTvJWq9P8uvFdltAA7dBHtQxD0dBXxK/+SFcCYFhSN4nihCCjU
rED/6sB/yfje8nSeGGFq+QIwPvcsBol6egjF+7y/jMaDFnekFu4HBuAD4CcaH7o96y2O8wlk7LfI
OJ38cKvqm0bcxcGwqXzuwJWePWgaYAEB9SBOX4+7ATIIXPUAHnLwgte04i8lvzL5X4nIcNC/60A/
lhZKOyDEbrvpiAxOadcm+A9JYmUOKotmYUZbnUhUoSUqHreX+1cu1mnEmYGCrkxYDD5EEHw52ana
nQ/OrUBp7Lj5yLzCToIYUKdXf7XAv2DPvy/HjxkG6Bfz0gK5DJ2z0nQjr+kBfJ+PXyzUd83ix4ej
sOPBhgSiBYkMVLIrKrloZ9gBQmbGBO6CmyBS215Wlm3BHn7b4h+jaUYfQUAao2VWYQ1UpAi6M0e7
8i+evd8DTkK6TXAo3m8Pt3TjZh4KlzBhiKdjkQolUQfMLUPxO1qDJS097nNosZSMvgper6mu01mS
ycziEJz0rXxOnOTAWQbVHJ9KVmLHB/0afMGjz1aM70JBbA49VuU8Bcfs2LsCcJ1ykRAUx0D8dh8L
/xRvjTVy6Vrx0+g/dsuIawlRCzLK0161pkwNWzKjTUV9qyZQ/tgCq+cwFx35K9dqYcPmAORC46u2
lLGgwnjWAFTgC4ka7Rr/x9JZn4OOIwCbEjXCfNRLb/Z7ZAPf81O7+WjMZludh7v+kNK12v93nPPL
xZoDkb04B760bgZXY29xmO1VeScllekN97r6MGaybSSlObUTMqOmQ60eCrA1Foq6DUFemCmoaySN
kwSRW4DoWYoGu+5DUzWSiwgceFJ+BNA9zNKvvt8o6VETLcHLyZiqZlvzVK9GU2ZrakDCkrWbI57l
Vmh1UUJ2JalUc/Q7S1MiM8x5s41fmSfQqvhsRN8RhxjSYbEteiXklSF9buyHYSRDk22zAUhs6T0S
w20AllYpL+0sg3MnvFXl0Y8aKORYIj9SED5YNetIr24bzjfB+eYEUKNr8OWivS/4sxHFllLc8WpL
/PhTArtt2fHXfhBswc8vvpCTKBZsPtFIAKy/yql24YlA5beUD4uzFJUk5iG7HL10oSv6jRXqFis/
o34woxQqOt0p9564+NxidStEjpnBiFqrRE9fBK6neb1P010VC0SMMtK2e5CuWX59jeOcNFJIAw3w
xwJadj7AEvHDqJy1DDkSaHKxFnnexCBpcPIGnSa+bEW8cmz0x9A/4kwSYYysqqotqdnKVQoykpAm
er3RmUp7lbNGX6R5wUwtQ/ZYeATH9xm9FDQW1tg8l+7eLLgdA1UIiykVoFf7VjuE9XMlr1irhfzR
HCYOQH6hDAmsVRvJJBJ4hOWdneSHrPPoUAZmkCe7Tv9jvoifWX1PiqCQ5g0QFUxfEnZQQBmsdS+3
X5Tfg2pQOP2vRdSFMB/bDJfaC3sCcVtTz+4HyG6B9XsluloaYXo5f9jcqmlBWz29KdV4qopXNdp2
4Vu8lhQQf/cj5DlmXExrDm1GMIHQMjUHCr0SAo0EVJyY7VscVSzB6Uyf8qhGhGZKO1SY0lUfe+HB
RM/P/05OiNHVHOUYPdgH2woR8RQ2cJRDPcSwcrcwFedlMCWKmsgUCnMrIf7irKcz/2NRO0lsFElF
ng92xhws3y2u4Qa90OQDAi7bmrTTiB6F3TVVOzPFDbcaiP/+Usv/AUrneSmkpT+4yDSaoLQx1QIL
zyc07a9sSMKVY7NgouU5RBqkF62M5BKAQvVz57/wxdnreIJCD9wDhZQCWoXix7D5d/se/G4s0Ov1
vwuaqVGDLBcyNEnqaM1oVnJmA/m35iYuLdosd9UMYOOC0MHgGhvREWyZxna7UY7pJt/4e8kRbWZ5
x+hJur89m9+9UnlOmSZA/nYIpnodH+ZHUEJt6hDhQlUTL6o2geTTgV8TCviWTfivWyDPkcZqBga1
WISZ1STwMDQU6vJgjT6nEDJHU76dG+9dt9dDn6TpCezZBG8doMlg0gEaOQypMtiREJC0y22+Myyl
TfAKfWqtd0BvupXKtVPi8a0a1Uw0wYqjfZeu9cgvNCmgrPS/m96rfSrpwKq6mvqh9BWpQHhdJSKF
KglNg3e9wYsPPnyWB7Qd7sTkpOafnO7TXhvA447elDECOq5wkZYkVdWbeWMlkIvmuTuwNqv8xkNL
ye0NXbByczR0Dxbf0qhR2JMB9OOItIocnnJDv+3ezICNsudn8NGm+EXceTuYEKt0w31jSsAM51Re
qZL//mDKc/AzQJF6rHXI3uX5fabve97SQxqOdi9ssmjrZdu/LdO0fD/MYqj4QdArOIujB1UPgTTw
cG5/ecH7leeQZz8rw7LjMAPQJ6kluGKJgV680niNIcGTXcTarjy0YmpoSH4cxMiqfSj4sXaXouWi
B7lw2lbHQEAZRIMGAFotAq95lrk3r1LpGFcW8zxq6PEpS2zFK9A5BJF1cRewR6YMBAyV1u1pLJ2j
mZmD5kbvDRw/ugaPpIlnow5z+8MLDRfynNzUi///+uQm7yBfgfAx2tWucARBYELGY7uDL2yCxZyk
jnzkAP+UTqWtW8bK1i8Y8Dk0WQ8ExjWTt9fE/7yqM7186zfn25NbWLU5KBlytegGKCYTp3+k2Zlb
c74EbVr3X67fHJY81nzQQO0I8paCSMQyI355jbrXRDgFMZUif0Inv4MHoAHhjneO89eLQjx+J+kP
Q7prwmOcPwr+q1QMaKBilBmghWdUG3lHRBuZzlF/+Bd3DUmTt7grKJqcADZ96cHUk5ZUiZyqcJgP
kRq0ltdGRkO9gb4TbUrq/8sgzlzeqz5CNa+1IJakg4ipH748bq8bu6C8CAoKMaaQwx918/QAOsBY
cevhqy43uWwL3Isa3YUjWB6q0C6750IPt36UPRpCceb86NTJgaVA+wPC9rZQ75N2o2nRRYHrUrHd
UNjifam+DN2JsadhouMmBrtT9Ne63Jeq6bdP/D0MCiKdEux5qq0PyNMaOZoJICICbCIuaH0N/Qw/
/qj0h5G5MmDfvR00J7UyE/UAcl9aS7opyQapWnRSgckICXn/PVdSSG9AuqK+72pXFkhXWGF+xiIO
+b7ormOD4No/8+ndmO4Lb8tzxyjd+KCyKE5DcRcW2zjeqwFndiojvW73bCsi9cosBsin0Z0i0Sdj
+RDJbi59poiMY7Yf07uuLcwiN+WpI7H6DHQrGkERqVOl144aE54HIX0N1CfQj9CKu2D+cvN5+3Av
YMvlORaNiTEvFXkHB31XWXj8nGQXn/qniEoO8NVW7cgbZS0YWCiiynMkWjX0DIyAU5mfonyEweI7
7b35Gp9U0zhE597R3WDHXqWXwKlWgrUF32sOUQtaiQm1IMG1g4ROXCDrC0o6ovkhKp56APLClYVc
sED/YT3qpKHR6wBlfaMzGyiLyeF7qj/+cZemB/zH05ZVo8LnYJB2W7vdDsdsl+zAUL8xHIkyV98M
m/AUOLfHWoB7yXOcGZd5/pjpGIuno5lsuCeoFdgBnf5UdCQcBSiCCPQhsVNL3YRmaCdmauEfBByc
eftHLK3mzGPuJakB02eLzFn+Uso1GXuo26/GT0t2dzorP1az9aWuyHi85sG+t1HIQg3GAyjRoF+l
a1zhhlq4flQ0azRW6Fb4BB6Q29Naekpm/pacIOGV9Ri4E3eRcRj9lUO+UMqX520bBRpJAz/ocT7Q
omjATQ4ZSWWoKCGXKsEp7Yb7btyw4k4YyUEa95z2wikfwgg0Jr8NskcfWVaeL49BikY77TUWqkco
1lCu1KFt44CPe8WRWlqA6f//WHmPr7s8FACuS/qWKL7N+y9/W9nZBSnGUGIMbbXuwBlQUk2IN6wB
EBcYC+Tv5/vHjw4LKWrKqh5dsP0QBb0IFXmfMI+AsbohcK0l8vxgJ0Z24XMtc7yQ25XnNKu6mkLj
L0eKEi3fpvEstOT/uuey2djFXtvpdnVKd2s5pm9esN88kVmSKYrV9P9iLH0gkXGSLKg2lYoTGtj/
ZKR5+p7L59DISRmdsB5I/RVm5kFuiDfVPISk/T8POkA9RMrg7tUjikfDRz4ce4bSUUc0NSB5dZfn
B646GmJAhzGzQ3Tbt3FkDvG4H8tky4uBqenHqOcomICdTn5v+PegOo+yjVZDzT8p0jEI4WasUWss
nMV5g4mhcoOQeBOetrjKAVTu1vQKFnom5DmrK1SChEj2ccqn4zI1r6RmZDEzQ4bGQ7V3QsqCV8Jp
nZwGO49KKC7/DSghz3tMJEWVuGSK6Eb+IwvOaias3NyFpMK8x2TQ45xrOG9wpY9BeWogTq13jn8v
FIqtrYL+F8z+vNkkbXqf76oBzggYsGrwZY7pUwtLcdtGLBSAZHVmfYI0kPhAkXu0+hakDDRX7rSQ
anlg+hik0L+QjXa4rEbMVeZUKSWSRLGpMXDTlFx2rnORDD732lQKriP4B27/rKWVnZmuEY1mCboe
B1eHDFyhoc/5SRgRvsBpZPk2urs9ykLXljxvPPE7L5IVAc96iXYTya5P5Sl0alJsVbs5JSudSAvo
BnnO5errYphLJUZJ98CA7abaGtxs1NaQiLS57aqTMhmmXwzWvPck5LhxYBE8Sem5OmqusJHwj3+J
T8kXKLzOcPQ3/YHf5Adta5jc/coaLpzPeU9KJiVqwWWYXWHVe82eOt/aTYRGIRkOkbiJd0lKPOv2
YN9g3F+mOO9LaXkG0YAGU1TLT6/NqaE+6L0MlqR9pLVENV6MbAv5Z5Mh1yYHFz2AUFz0pfdXcG+S
sQAugedtpUz3fv8gqjvJR7tJf8jEmhrV4MT6s1y3FrhRIEiBrFJodemxTp9G8Thm50CzZLCnCM6A
Huwqumfd25CtQW0WDO8c0C9lYq7yfoP6SZ0cAsmwdG2tB3dhg77hJD+eagXFRUOBLJqrSi/piC4I
NO6syg4u2fU5q6akpLJeTV+f7Hpvj/ZgVQQK7RY8JQv4GoCFOhPIW/gD5XetIV4tJS+s2RzbL+ay
Xxfh5OAVEcp2IS21YOWgLZnFOaQ/9DJQ0IrflqGwKou3AtpvdFNHJaEydXJU4NiXdI2VayEgm1No
ajwcNS0Dbqi2W9QSU4I+/ogKfxF61kV5TtLYGxDKUxtMJmneW/04+CtCIQsoTnlOzzhyZWkUYoOg
YQuBVMewgHx1YrelyOaRfyi7HjxLX22zWNyUKXb5cZL1sUf2m4+m4fK98ozOaDNFVQuNtpZoV9uS
tBZvIwmNetZte7MAIJTnTQGDBpoBCaJBU5MPufcJkDnY9oduHfq2YLT/i/JXQHurYoTHV46cerLP
CSMrJZyFHPMc1N+BwW+MZXybRw3QJ18vx4c1dNR3DP+LJZ5D9r0q5fQczBZup+TUZ0NFVIG96UJD
S9V4lJtDFV4Qf1l61tEsBwF8BSyQ6hFdP+egESQVBEAHdgnYPaeDuyo5GJCDGN76wpwUnFUg6JU+
sfLBGCF5y1m5AGsttzslAR47G+uQQHcxo1GHHuhJ6kCFNhGIdZlChmi0pa4+tbENnoqNXw5g7hsk
SN43W9VHDjRBAg/CBcMoOUEk2n2g3KOGA6cU6tubTFpbIWHBPM07D4Sm6hPWYfWfX9/vfevrab8L
yJ0P3OTK4Zycod+2YBY5Z7zBS4ER4ug8v4bk6jjO/uHf5+2PLzhg864BucqNomkDQFtGwxyMkxY/
F11gBfG7nH6O40peZcHuzRsIlNqTiq5A10maV04+pnbGATjCUJVTr/HwfHsqS/7XvGkAhL2D3DNs
hIucKanIiLWCOBDZpXRltZYM4bxtIBI8VY4m4Gem8NT3ElsNtxAcIlDNswS2UdSc8CVo2+Bj93gL
Jwv1x+hmLhnPVbyiyjyHQqpUW75xzZm6csAWHIfv+uYPc1s0XdnzaHZ3I+9O73UiKxWJwai1si2T
1f7l+M5bAADcE3uhwQ9XBce3AR3RslNwF96L41Ed7H+J4fwxczbH/4vaOAR+76PHUINwL3I+Cpy4
3lvLYH3/4t9mMsudJV5RdWmIA5abrS06wRb/njKDRAb8sQOXB8jyEOPKZr0r0c0OejwbOUryBpVr
zNFbWdAFa/9d0/2xXdyQ9RHnoaLu6R7KHLwZSpe+R7cakGMdDp+qMrsaVtEIC6dj3iLgN9mothXw
AaK0E7uBxFJANO6B4zQ6okUtSUrILKaOkpcmC3srr3kTQpY0ZY/RmrbP0s3+BoP8mLKkZl1XhbCA
tfn8frq/nl908nC3cqm/bd1v2zrZ3R9fL1nfJ0YOG5innqP4SEgIjwHUQKT0mTe++mygUV2h2yag
qaxAbQW3Y/RIH584qHTq8m4MOtOowReL7k1JeJT1Hr11W677SNk16tsXI/BIZKiuJ7TvXfsWVXfA
IvBozA4h7QRRXNboKyHodzvaf6cizf2YAEB+z8uNzmXSo8SBJRB4A0/3rUT/bDUOHFGbEqSPQi+Q
FCfEACCtHnr0LqF+ZOzyiec5eWOiDCQCq2wNfBpCLqI0wzYsQ9kCFSUUjYp0pAOa9Ou8d1QQA+ZS
TgzvzhiQ1eScuONMtRYgl7zWpPL7EyXNPaciAt5OEjzMCXjzEB5BhocjT8+cPk6aWCTSxt1tU/X7
Sy7N/Si8haloNBhJLh/jAD38LF2LMxbe8G8Y1Y8zxhJpSCWlRMwunBXxjhUvoleZZaMiPc0OZfDF
lYekEmjZOo20DcXr7RktPLzirJbAAih8QqkYEUFwaFD3UWCZ8rvYcDv9r+7JvHlkAK1cjRsK2jVS
mr05kq+vD3i3D3crEKLfd0WeN42UJaviWNJ7lxkeclDXmlup3C+V5L7jjx+bkvljqHnd9y+f/H5m
wsmE14BIAxlLlUBgnRwR/FmD+zeKKfnbr/gxYgFObQYMDSplXQya+7e+f8j+RkkCMrL/NWOG34QQ
1Z2iJihbSA+sf1CLFf9t4Q2YN2VUOQQS6ngEyY5wEsfG1LVrmfrm7TO65FR9O9Y/FqVKym5QRDzb
SKEjXczscaNPuHvn4+UhsLitf+LOa5mlpZnMbX0ylHkrYAPqdiex+zreFuLDyjyWvj05QD/mUYZx
WYPIGbWSkLP4TiJBWhCJfyxBOjKmLeSOeyKF4P0KZVsXPo1Cpkma7cS2OWTCuOIdLN2W+Y3XfaFm
KkJ1Xn/mssfkL8omyC0IsypJyIeC4QuYnJg/ptI2SDa3V00EyfTvDuK890Lu5BSCtymgObh/pdkk
ToeHKLK4vQCq3Ij0L/61qO1COUJ1KW1JHhEOgWVPqo5A/iyrbF8/SwyiUtB933ABHUNLbsxYessg
+rYPN1l3KKKdqpsaeh0Mp9Gpx2jtO1FoGyFpZfxPhI0EeBDhQ/Gpl20Ys5qAairlgk/IYdfeZ9AS
7l1nbsXMRibiAxNJINrGsE+MewZylX+FYioaWC0sgJiCiIgX9lnKD5lVdlZ/6oTnHNklBD21o/4r
gJED/g+Mj8pWYicW2jJYDBOdVFxI6qqkzbGr97FOWw6zIwVchJyIAKmfmQJMLzASwtY/98059Uje
HJFBLPNdrFqNVDpj1jjcCN0bcVPcS6VpXHyJ38g96MqEbN8+Dv80qbW1f4AYis+10dncB2qk+bCP
1avqp7gO8CmpMg5bofzQjJZI2T4HP1u21/61hVUwJ2Y7du584ABppZvjVruCOagozor6weOvJaJV
gqcXXLL3hU9iUPVxVz2VnFR5y8/ipXFYYeFClPcs28BrVRUA8ukI2Xae5HBWqleJ2REiKjgVhSXi
y+pdU33q4Ef3TPw9BlwNwLcE0JPkih/WHVGBgYhlHdP2HiymPToRQGNcATK+TXxL7EgSg0H4q+sM
09Cee1zLSNz7yLmNiiP8i/KdDxQe+Ods5VPIwDVBxffK5vdyRLUL02i6MfZCQYzU6sAzKR5Gjfrt
pSteow6cF/shuLSVU9YbrgRnJ4lFs0jNcIRW3aa7VANJrr7d1s+jb8WBA2aH4MVHM0BJxsAcM7O7
pq7xVOgnJtDpFxROmljyc//aBrTkrO6s1EcdnMjobRAhANpu4s7U0q1gmJp8AtpUUqxCNpUnLwDl
d3GUB2tMbM0g2XuIrvbRGhCkRpvuCsUQUQCHGFIkYrvVe8joUbB5doXJHWNApQ3axbTOtmq/6Y2N
Xz2mOEHRrsKkr8CfVuWHl5hNRMCUYexrj2TZZ5TtBp40uxDodnNIHyPUb2o4gI+ed+h7M0sPunzK
i+3o+aRglwp5F91kYLFPCIucNNsHkdkKpNUfkTxSnpC2D55VsNsVzpCY7KPC4fcphz7h0ULRtMvw
F3F5iOCd/EvZ0KAy8+IwFACxmD1OjnI1NGLUDsBE+E/Ovyo2UEhB8n84O4/lyJGlWT8RzKDFFqpQ
mkU25QZGCa01nv5+NasxnmHz2r9oYws2CyIzMsLDw92R0k0tuVHko5etv+ZPGSK3xnYy2H6B/FUh
/3FTjLFtZjwNO3q03uif46RoaA7DZaF1p6/ePLKdeAkHrfvT5R7LVUbh6QPjkpB3ndvW06psm8YW
h2N7vWCHD4ifRumj7oJ13oQPbeILC4+/k3bFZ741ko1oOLSIso/rSOdy4VU04Se7Res3veo0CgIz
d4Js64PbSvfJsuuyDfEpDMz4U0eZuoo/ZjRWO9QmNDuhlZz4Mqb0NXstcSZoV7EviCe1eykh/w9e
qx0jeYOSAQJCZrdpCqdhPMaii3lqRgeZCNbQNJzrzhEYyOF7JBtxE6z6hiuZv4JLasuJSiTeruu2
G21jdE0pc7r0MMsXtBs1YVsVF8VEC+3cTfsq9cZ0m12i99R0TABCxVYVosBGOxijz2XUwy6NXKXd
agT7fDsCte5NxTHpsDeOrECXZrDH1pYA70c126T6R1gvlLf7EdYo8zsgzc1ji4omgaB7yhV3uJ8L
IpBjhLCPUHwMFAPpb19EEcq09Vd07Ak04qe+ONI+be3r/3scP4aHAtLvigS+x3VZZ/Fo5cdG8tbe
KZcHQwmYd0rfjH20AYIe/V6BiGgT9ITyXkSy80s13PY8QHZq7SJQBXt8nwwvnpyWeYdql73G54qV
jWkVjIDZmXqvzHaqsSnSzdKe19QZ9Zc8tPvSXmV3DULZWe4bhsmnO6O9LeZdIiC7/qlnVFV9bpvL
TWPdj0wDKPvsVjhgQvAH4RiHb8x03M04JUlhl6eCAk2uX9f8UGtQDA5t62m35mV8jD8Wed/MQfux
Dg77HAk2d8p0V4hqe1k0p+xBYmvWuNLaapwxgoUUZDu4oqE4k0YCw97vLXqmFuFF1Dzs1W2sCm1J
QfA4Kv0u52VyoflAFNTbTQ6Nb0iIF/Jsy/K+bTN7zD6NJjmptNUSUnlNv6zI46tj6Oi5zhn8ms8b
tU/cftACaATnYnE70W3oNnipetfopz55T7KHMT1o0V0Y3UX9IQkvYbEZGLAyQm8ZTlV1j/mabG6K
fD+vu2r8w3HvrY0/im5rec6gnUbhWCyDE0VcKyGisw7q2rurdWpylFw4E5mtnmFyzOWXKT+v0psc
PpvmZgyfl/BZGr5y/s2QNuJQeUk17pb8Jgu9wjjExrvKVEO9q2QY0tEHOUksDm7ItcmYshqWV0Tn
iilifLRsi22liKeQYjyvClcy72l5+JHQBBkHsBF+djBLZoR0sXfLzT9reMzk+hgviMll0LaycrsO
t6KicqXTZp2rjYVQ47jJ0dcoNxgRO5U6bVWVc+RtqTATsBp/Heq7lo1RllQ689skdFugOa/nOXPg
C91OasRAnPsNIhrbroQ3ZRXOZGqbWWydJde37fAZcu9MydpGcs4Vay+NU28bqFHkhuQMA3FX1fDH
0O1W/KOEuCMLih0K+sFKbjT1bIg3uUS84RAwBBNJlcKJE/VYm8I57oTA7Jk3WP6EYJB5yhnUHzTW
wZRLrjBvW0Fy4pQbQZO2qD9wyCQNyDf0iBxzNV0NBf1lRZGNEzcKVTci8S41htOEyZZgmrZ56UvD
eZzgR4FaML8T1Nl7LqmOmuq7pgXDa0x7anlVYeFUyksiwA3OK9sYRruQB9uMOGa1xlHaQ8Y9W8Wr
Wn6V1eSOg7wxTFbMquzL5B+AzMhlrxtJR0lM9OGP0iWBNbzE/dkq92nZ22ohOel8F6Xma1PUjD5e
jdpSNzdTT25Nv84eMrlyk+Eiqs1jYoyvi2WwfITjXEf42iM2iRmCU3EAhO0QpGLuJJH0LJcKnezo
IVIMO5+5/eGoMGsYR8KmLkI/jtlsmR1FmZ8Bv0ONaVck5LjzoSmdZo53Ff9R7ltHbeKN3oaeED1W
RXMYUw+/ybX7owgvZXyZMjYvE5ltUdC44dyUdo3YnjtrO8vmmdaKhwgO7/GhZgHn7b0cP8bc8zjd
652xWUKUUqLO1fSnmE0qx6VnMResj4IdKrW7lhJs7GwT88NDlQNV3IjKZu1OssB82/UvpHvjH8hE
CjLTdGqmLyMLEC2q7hPlpWwR/EfERESiSPhCkMeumosknI35Zag/em0X98FQtNu+v9TRe423T5je
VUbk69J2bV8E6XM2jH18DYDjsdb5SWNJb+nBiPeScWzpOWnKgyBPzqJMttp+WOHOXHGWdlOQFVU4
1MYuHy8Ckw915lSdaovpaOfL9L5Cpg4npNtnKKS65E6oqWc7pX5e0htVppBgpj0s3oaBGNGotjB/
zetJTh9G6WbsZ3sSJjdB1i6P5m2tkBnGhC7raGipW6Qo3C3d/TjmtkLMC8ePPDq1TLIyXTSOQH3m
sYP8K1ZIUUp05OjNV1d4PA1Lp8vu+kr1Glhl+TUF5A0sc3Loh4c5vS2QOM8PUg+JfB/PCVv++i4G
4lcIHV94qGldS6/YzBTRoVwfVv1Gne8z4blinFl4qxJsX/Z5+6hLz40ukQAcW0ny2+Z5Qi7u2vVb
mtALUXOXP8U2todB/eyiOCjiaNvw1OResCeNPJ1sWU+Ffdu/RqPgVq1qdznaYaIVmDwVLS54oMZW
1Cb82Fus60qvWZuzZYI+0gnATSTe9kq2qbStVZwtZbBFlmCUzOwZjmWr2wiT5sjG5CeEyYzQMV3b
iMZtszC8YbBBXqoYpsniDdLoXyP7krODp/ZUNciWynFQwUdJ4q8s3McD890vi/iUJnttecgVro20
tovSTVR/Fullmo8zNUraOf2sYPN0aFLi+cTzSLEDW3YTuY/cZ3YV1a5B5FrCj1SlatQku1bf6gwE
D5Hsqtr12HNYKqPU01EOH2f1nCDXUW3Ticmi4oxfrr1IMmJ25xyPIn3ZSUJ1WpThWAhzUAEOy1Ps
LkxEG2nsStUKexMv3rFv7LWmT1p1tzXJ1ND1IMCAMWv21s9NMA+eIQ2kxHiBhM2hmCZbVt8tmDGh
VHudNtut8RxDk0ySxDV7rEYUwZPD12X+EkuYZPK7LG0tifRSPaLmeVKoWVTUmWgv7/oODmk9O21d
Oaa6mazUn/rekaTZSfM9mlvMSy8cJYzO6I+NEvtjI7pr+KEDAuSkqRWenWn9oDe7snoYjDhYqUVE
8JW2q87TdWi8n/EeOtVhvBkpIcaeTrNsOUkte4Xe35lGjE2PykaUnYZqdu2nQM4bX897TyRrPHY9
g5eK5JngDWlPa5FcYY03ILlWzNm+JPfxiPKQtcuGo7awaaaZfPnYz/fWdLKKoO8QcE6jm7yLuKsH
xBNxgKDOTxWfUi9TxkOyhsz5wyLvhANldEQnwdgKc+lEjenNdONgqVJwKn4mLG6jqk8D52gBzCGo
OinnUuIidx1ad7vcuBEW2aULFHY3apNtdaN/UqfKxXMFAC9jsq9zrOGgLDNF1ftSb0iO6qVH08xw
4uk8jwjTcxwO1MhG2VBnjTddVewNnoFsKZ6QMnOjz47IdOI6385FvMnbiI+XdqNqBGqz7lYy3Eq7
iVvpRtXKjdAouFkNu6xUKXeoc9v9SBbCSBZU5cZZ49ltCnM760gcFyRH9ETUljJHTl2oAALRNr1y
IhUREEF0lTDIE8nphe5mMMl8Gv2YGCUT9nFgrTynQXLM0XQ60LaoNKk24SiRjKQSTNQmR6+y3KlS
6c29sJuS8GGe4idjmtxuzB01G/AQym2NE12qDHuo5G3E0IG6EI1g/qLJkEe506EOl9XjuVJqqLw9
V1c760D8mEJbUWYU68QHS2ieJpIDTNXAY1a7LwhGT51CmpoUtiRNHiomgXGVBxge4qqlRbOvM8GO
G/QshMecv1HGnoX7LBOhmnwT9g99lezyfHxWrN28bHPpURAUTxN21uw1cu4uukJkue/CbGcNhjPF
7ylwRl+YWH9ZbpFbQYX0hHE2FMrCFfFc1fTkTKH8LB0rQ3IiEoORerqIYHFZuj8naI9PzWkh1ChT
Fwza6MYyIleaHKw4gkcQM5rFD/EYalgrWvFpRiTFq7G5hgFNBAWrMrrUYTY/DoP+GHUotCOVHd5p
jeQYeX8s1PgGR0fX1J/KZmPW11DYBEjzbYYOxKhbjD8FookM6h+V6MzbsqOVAMLT6FrqeCXyQ+on
qT61zKCK4kuFLouQzhVF8bVJ92Ek8ABmxAkZlKrkxB9BYQUxR6Fg4nZbhuPH6dDK5HWyGYwhMWPJ
vJK3Vq/3ZUVu1q2+Nt3lpuxF1XtfrnfkYnciKqHdbDkz3Fhd4DH62PLBDjdEWxwlv5y3oTWgpzE7
2rQtDGhyxgGbWEKg5cjyc2Nl3mCNjmVMTskAcBzOtjl/GTGUStArYYzesZY/jGBpMeaNFpZcvSzs
GiZ21vZqDZf4nRB7eqn/SckOEtE6h9PqSNYxLQ5SqO3Fiuq5/2yovkKhd0c9d9aegmZWOfITVzIU
RjmfVbTEStHps/FQX6U1ABqt8NKCqWZ9FeRK7oaZ4lbN5CAMFiS9bA+adjbih9habE0Sjt2qOnV9
aiAHK75RniJ0nwFuLXLR5EFTL2v+TMd2Wm6rWrdjLZcPGGO7qaTtpkm9W0blFFL0ZlV+gxQ4w2C9
nV2z+1V6acPsn+S/z6KjkslbXR+fNGQZ5IHeqzBF9syKlGrytPqmSS1YRQnk4WvQYMsOtZ+qgq9p
42WEuM0nA5eqsl2Q3xrhsYqp4FJP6peDPLWOKOWO1og7VQbuqSjJRaH0Z8bx1MOom55ec0jMi92u
hitNFPoZMhczZrXESa2tDh2orAE+s55xkN6O1DuKJUDoaxyx1y45UIKVkz2WXY2lXnUQ5RDsRdqZ
SnMSVR0951UgSzJOLY9oij4tyi4py5yBQ6WOL5GJGuy6nUFIFDK3uMyPXQimCA4hZDuDNq1YDkiS
UDSEdBrKl6m+LzkJloU6Qda8rHpLsbSc6r0oHXLi4ZpffT8p0KHPGfuZfqMKlbKIb+v4UUGyJe1N
R8TsC162XRivSnXqR5BZ/bWTWs8kCxRyMhaNvquFaI1w6OZt1QnuYCpbfShtQ1Fto/uaqbxITCEE
I9U0YW+6VpuhPuQoJNTCsyxD4rz6/2Wjo9UnupKOBCCKidOG+OcoBcOCQuKv6qcVy44pHPKcWStY
57XM4G69OpaKDg3yO4NWbcQKjPqihgkxmIp1fM9Qzh2Yy5yHYxzWm0infiahH6TMp5HoyEn+NQN0
qcZDUnBwd7dS3TuT2t+Bl+ftudFB7qNP0wB9xmkYJ6ZdopVBPH7KEghMXHhG/iWsm9RiHqYutkrV
7GLRCNDFOevGYZjIafBxZdNf501NjrISj/bCGahW5InR4Gk9rrNXWi+lBFohgmfXOmpP4IlJdD/g
8qmVL3UaBzqjPGMaMq66uNr0WBHmrDl5FIqnMK2JujejqQZFmtJqSMjDPlrkaUbi8Pgk6J4M2ipk
x4x0TU4fO2mvwYHRXjTxKCcU2Swyq6m8NNZttRtP6/qVhLXTqZYbYgo016orEaKr1B8B96w4OogT
B3E5Eb0Fpi/x7lTrXSkBSo2T1xDmkiLfxiRoOSS+ogOA0OnjjbNbSArpi8ZXZOca8VAwQluNpp93
j8OK3+T8UvRI5YbnOqGrX57xLHar5M4ydWCl2BZBN5s+PZijyBgNCb2IE4Y4bns1g3pBzU05b/WZ
M0qsmRDNRVUUtxlumKn6Ea5hYJkbs28BtblCA7bqDPZppSR2Cd6ZAANND3ig7Ts93DXxsuuBKxNT
9ns136cN3R9mgotM8+t5ACFnKcedV1WzIxhSoGEbqFD5zUy+q2ZrTxhWzip9GjMJ5kINBv1e6wq3
XSO3FwgEde/Ok3oSG3on6quwEnSEwcVNZkMq7HfitZk0HSbIwCW4W6c0dqzI93KX3+nRuwn4OlqJ
X0EbEThZW1hmZlS6WknCZ361xkvfPaXxtX7Jn0sl8coKQQpNs2M+p++M26JIXbGbtlo/7bLOPBak
+iIqY2AJ+wZZwKycKKHSYy1CWQrnTW8ZxxzdDFnYCoO5q0LFbeiFQfdxjRlBXOrXUa7oKQCFF9F4
XEsUIKJ40/f9s7jMANfZfSxanmJRZKi17ml9+9IbCofzULsSiEWRzg/lGFPkXWtBY0yCQl0pLVGa
KmRG90QcjWTs29I/4xodunqMNlPxMsnlZpI7f9HwiMy8SMhiWxJiP6cWqyUGq/VdtTC9W8u7tNpb
HF29dCnHQ1U+j/Oz2r1OLSoc0ZO0IioI7KIzmxUWsi9Y5XMq8VgkWwO5Bd5I9dKLQw+OfklDLzvN
muTU5mstPic0cFs1d7M+ZzawAUN9F5ZtQtNB5u2Z0z6cdxbUMzXo5ISSRXWMsf4c8smr2FxoCg7q
rZXtR9C+lYHnP5n6MIKJS9aTOlo416KTEJevVTQ7pi6BScbBktOzEmfpEUNnb2zau0QU/8woVMmJ
cKN1NxLZZ6knXtIzyzCfBGk6aFW/KfVLuB6kwvTDTP6Ip0M+HgtaX00zHC3R7JxJrnRX1dqbCMdZ
OqL3xqqRNK5fRREbdic91HP4kZUDG2+UnbFd3JBjwQKAYKh8LqpTDZRtZfKOPI3H0PgdhZGR4VmX
3+VjFkR6f6pikGnyTRcTVLBzQnT4JxZyRiBvdCJurHSe0EOF0Fr6Di0dsS5nQ9HB0Fpwb3Xyo7YK
ZPmy0jq0at8kTx8tsbGnIYPUNN9rUXZIx/LVZJ5+zgY/tuTtwtfrn7H29JVw3TZ87WOmBvgqClT4
hJEBk09bb/c176RPSs0Zh97Rw+phhbKcG9FbnGpbYSQDJKQNYuZbEcMuIP1IHtHvSF7n2nBDVAsU
GXGHGvRfB/sGBEGpxM0i5GD26JYxOlUs/qy0d8iFBYMClkgrkaLFl+vldu52NNS3yA1cu5GWudCN
mQ9hPEDla1FqKl6g0enzV2I+RctbSSu06yS/1+pNscI5pfpSo9dKujRIb1ujt/As2+lo0QxS+9BV
GAMyBd/g2+v1U6HJZq0L+taGrxGvBC4dzwS75PdLO4D54AJ8LDTDUaTVLck8MYCgVVeUh6L/GPPX
ZGgCBc/Cnqksur4mGNtIsZwYFyU/lfFrxFGB6Ygd6++ttpCED7SbijspCl1hIkudw+TPaNCPq0sh
KNb4FBvbod6CXld0baZ+2zG8FE3nViBpFc1HIUETNtqudZDKxmYQAB6i3i0bw9PpP0rp+4TknjXf
zSzVGWGBTH1c1IuaD2dTHgMGYdy8QMogYYMrNDeS9EHmJLOvWaeRDp6UpbIt1Kq90tKVIsUf1q1I
JiDku3Haj5Poi3O7wx1zQ2gUhqsR8/ilE/uqrg5W6U9E0cLxlWpYyC7J8IcaQqUqT97NDBelVH1X
xmu9qJaM0YnWfl3LoBxNwqeIhdN6QalVcqw29WYMG4nYh6rPLhh/HqYuO5j6GsQJ63gcg37aCy21
qZYcC13ZSgPOPMTIdKaKX5vNoGqbFfFWrINV5UOgfaXcZwup3FsnvTG3FNGAkJRDlh16yBDTQK15
hkah6xdtODXkAXI0nwU6NAKdv2x9T7tHa3nMw09OdBiCJ3UMhphB5bNGB88Kt3p2KFGEhWjaShRP
0g2kAamlf9fcmMKNCafMErdCv5unS9Yeo/qk5kcpPibSUVzeeU2u2N51Q+JWVuQvSXobVy9ltBxW
MUWGgtECa0mfp1rEQPJdX54aJbfhT95UGkhJU3g53UpQPxBA/bZpDYbC7hJzW8c7saHrS6XrTyZG
N/Gd3qKwQZeyyW7rWbCvXYKV6THErkma/0xAOYOyY92GFlYL0a2a3taA1lZzXxv6ZRjk20gqzpEa
iFNQ8y39qPAUdTcsvpDvp4A8DOJ7tlRvXfmUCpeVroxlZIcZNd4iUTcx4cRigkyoj7l5fat4Nysn
Ad1/aBPDfZZ91HiGrhGI5n7KqOvadisZAjsYikBTjLtYgsiyGrs1ulxPR72QaGOXjCal1utQDedZ
bcmTu5e5fbeap9rQfIwp/ciic9Y86OZdaZW08966uLiskRV01wQrL9167fddEWMBbO4kiihV/ayI
hLgw9ztDJCcurF0nnkzrNKbMyE3kJCJK0HGNMInyRyx7xyg1fwqbIEofLZw/ojRQ61ejg6OlKbsM
NrJQFW8c/3R56N+rCX7WjrhpSpSvjql4J5s3+peR+fqLbtICiRyinAG+RGUp5FupCZpqX4iLiyXC
MgGqkwQ7bVMDUu1LbmFOb7TwU07Vlyy/7ajs5LOIiNgDmcko+6r4pkBtQJJbZNpPl9eDXIe0TTit
HzmI0/vVguvDKROlt9pkt917YwxOnQeyFeTLq2S4wles+oVw7rOgv6C4KZtk4M76JUFywfa0c/Qz
p4cAcpjDUXDS2sfBim+SzybPGJ9yiEqswpXxWs6u+2VjsnQ7B7ZsZBzhyRLZcrS0p+3M3CINj681
BEn1hCnINGWjlinBGqUOe1A9/a1RZDvqnfBuBGSprYcCyYIaZ3uPjGqtD13Fb6HDArodGF8Uqz1t
UHJY8s0MU0wdAO9RyPw1v/bbATG7l+41zPZyvoOUrWUHkLWB9p4c7pcHDN1PpnIZ4EQhzVAZbpzs
h+k+R8o+83KmvVKnlm4F8WbuSOQQpL5E1W6oqTLASh0pY9gCUbPkcRS2RvbG4c1HN26HF9Rurj+i
q3QYyAncJieM8aq9N5GeFZ8oCTL90k8XjXp79KSBwR7uV76fqQXIzEVyAcsnvGZV0NcHUosQlkTm
wKVOzvNLNW7We7P2VONPrjkJNe9Xh6rmb6IS0g80uu+qvGocde0wQXdbduOfbE8LBfJEvtfv4ltz
L75Ruusn65fxup8+69tYQUouRZ7CZ5kdpcBeKH8h//5Dz/xfNrgqfmOEikkiVtrCD552ycncjTfw
Zca3+nG5YV29jhdS+Ea0pY+/M/l+fGZXXuS/+I/lbCQy3VwwHyfdrtiaFrtuE7u02ex4byLG+PXL
B/3AahavD/JfHxQVjTL3NDP2lYDTmEpFQvSUdHrQmPb00RBIA0hhLvuF9WmG812zAEICnMRwXTIg
JNisbCLV/uVyfuIvfuOUomSl5en1vpdN5fX+05nujHP9RVvEPYn25bdRs58WyjeC6ZhNuplVvE+x
OMXqpjN+m2z58dV9Y42aq07eWBSo7B1FCBPtFlR+f1WFYUW6V7WG/BdDkJ+e1XcaqdKaWSijJzLi
oWOgDqyYpyRM7ab+zXDih0ll5buwayJGvTAmwrQ3wvMM2WmopI2AngKmirYpIxs0wjeUOD5m7GyA
SoG8qX4bb4IrOMMKqbRb66prLCdnNRLumhDYtK2B1+qDWvzCFf6HHP+/W1OxrsMO/1rC1EerGEfQ
dFOuUOqRTKUzJodM8+NXi4w0cfqICGc83Iza3QRjBlljij9a2ktimzXMO2YTGvVWsjxR6t2/r+Qf
r+pbJOLNVIBOFpOG/4iE764z3nDhffJ3nJZX50ZwHiOn38Q767eP/O+9rHzXkW1wNu86kYk6erMk
AT7S2oyWz65hQxPd5oeryCs7dnMdquqe+i/KLOtinuEF+WQS3t9v/If1r1jfQtdUtZXRrlzFw+jC
wdqsjAFE9g1uB07l184vgesHprPyXUHWmDJJFSx93u8h3dn19kV2zrSQ7Nj/HO33RxVpFE4yd3cC
/Hqz3A/jl6f834FD+a4oa7Rq1kxJu+xVGoNFXgT4sfzCN/9xzXwLSg2D4eU6xFcdTRre9nTVzX/G
l/HUw6xNT7JLs8ke9sY2exyfi19kgH98Yd8CVmxRIkfjwiCmB+fX7Yi3hfOu27V96p3gt9X5w2iY
8j9ysoksGNpioJqiMheppBtOVKgppdvO0I2qkXJKrbZaJhyaJQ2GyHzX4MuqRrbPwwPtstrwWjkw
gEy7D526OMEzUKaT0Un6Iec0EmFDFNN8iiwyKXFED/BlJZuyyukmamWvaRIk9yoqF+mXnOCHYarv
mrWGnNLjnuB01OWzTtd0UiC2L1H2LA/yW1Jr7T/tqL/vqp8i8XeV2SXTCj1vWHaji2yAMwbUaPvU
7TbJBYGFnXwOz2i1u+mx6ZxqL/jWofplffwwqqmY3yKZUqpDKakJsquMJCHseOyOya5Bs2QO4BO6
n2NQbFTbZH/rjz0Gt8v+qleBkOQm38Cu/r/tO/N6Cv4ryo86qj7Iys/7xRwdxehjp1/pKP398RrX
/OI/zhDzW9DSmEqUFI2dpxkLIMgtpGpR/TNAImhScAcV1Di9WdNnGq4lXt7lWxy/0aXk+ACHu9Jf
Bpoq82MI3ql2b6Z+MtNd3ljQW2il6eDLgo7XVOKNDCxKwHL6jWC8K2iL6aNbsXjL6l4L0QEY6In1
byrEmJiWVF499Qk8pYMlviXpJTEZtbkR1sswcqbE58R4xDQXgspnU0xnK9wr6qmh6S9Luq0lTK+G
LyE4rpQOt7rR7GrDtLOE1kseSEv8keWvOJWhMr8pFBpiyy8Sqj8MmCrmNXD+60Xpia716YAaaQOb
BHwDamvupoXoJd2nugjeEm+m+L5ci01NcaUKs2tF8S8p0Q/B2fyWPtJJroSJobD93ByjMJjk3w61
awT+r/XxLTLLVaTGQoFnoWZD2ONcm21erPvc2qL98fc1qPx08d/isIr0Qje1DCNH4aMINQL2eVVi
JC2vKEHovjXMQTe0vmrSw1smf6xTH8IhimjbONtadSD2Gy1fPFGGEYYYcF4151RTH5WpvrVEUNVc
v5glubTwaWJ7K3WFoxvCkwV8Sb16MGh2hP1vWuU/3Mt3qQt6dczYzyPemPHm6vGg9Kb998f000/+
Fo2MSEpUpTAmWq7HYvxTwJv++w/+73RaUb4FGN1Sqqk09GmfwaQukBqvwhjJDfQqS9H9+0dI11f5
H8von7PxX3tDpKtu8WCmvYjnbcpshC4irNju1FR1dfhMKbQMvdXoKF3V634Jbj/Ursp3VWOacFO5
ZhKiBLZmPzVY04XbcGt47ybpRLqztr/F6J9Sie8ax2PXVVkb80kPV2fnNxopl9h9f46czGdZ//IU
rzH5Px7id7njFv++rCjY5PAzjPWD0f1Ab+dfAISfHpbxbX0l3TS0jXQNX17zWqPR0+BalGzKYPJV
Xz2kl9BLN39fDj/dyLcVR3mCZlLNR01EypqmRK9UtjT9Mg34g1KbYnw700SsNAtxwIwLMNdRyequ
pl+l/fr/I8Xz0y1cd+m/FnQnyGWXzygaZDZ5+MubRKo/2739/nw1i/5t1PeH6WLln2P7Xx+T6VEn
jB23UiEsZW4QliL8zg6/mDRGpeexJfvI/N+FIX5cBt8Cvj51VThdH97Dg8ZSPiMzdPv+SLRFpem3
ce8fEkjjW8AvBtOy1LDg4S2tn6MubcAEbO6n6t4QW78xf6tFf1wJ35ACNRUQ4s2VeY+qzlU/kmIM
BXUHlsFvIeaH4PldBDMdI11MTJZy7Q7O0wvchSOGvNvGXZ07GAdufPxV0vSHA+C7KmbRJoYlVpQr
2KC6tHmd3K02s/0OK9WV3cz/TfH5p1v6FghkLWqFSZZpYSlDYCVrMDTn+TonBsvm/7T/v2thZrK4
xKZUznu483pz5ejYsv6LfMUPa+u7BOYgprEiwMzaT03tZ+pTpl0WtXONIgpEOCHhHP6W7/30nL6F
gDRXJ33O0KLh2MJN5R78m3Gc2CnYno/NNlRmlOMfGQT7VTnoh1NU/5bl0R/8f4yd13LjWLZtf+VE
v6MPvLlx+jyQAEjQSSIp+4KQlBK89/j6O8iq7qrSLWXeiG4WXVIkzMbea805Zt9NjcS5OS3FZUR9
oaeg8nr6ZbL3ZRf/zRVG/3ryq0URmKgvtg/M4Gl8UGR/H0a6dsTyXVbGUNPuBcxcOUKt5Jcwmm/G
Uv3LcKD7gV9Ll3V4lKyTKV76+oNUdc7Pj7XvzpovQ4BsiX6BdgWumb6l8zsp9s8/97uBUrugdf40
NJdTrNF3ZGdgGXCFxezm5xCMoerVgOW05bjKnV/Rer450r6SLIGeVTJEXH6D/KybFeqr25kmsIBP
7+c/5ps9oH095fXEDOg4XzbS00yfXJkuBrLjzz/8mz3wFVqvaFOlBA30tziVIiTpql2gBv/5Z8uX
I/Nvjljt8ov+tBcCDRdpZ/6OU8p3pV1tm3Vp+yvVaVbFPZBpb3DnjXSHBwgieXbzqxLxd5fmr8B6
UycqfZr4WQqXf2WtrFO3WB4pSC8bBn9kG0tkOFv/+Ks/eF3L/d1P/XL2q+2gWYk1jFuxwUwnTXaM
+HgMdnGA3jD6SA1isUUMlfQy2pSVZ945uAV0BaEIpurgNKfFYUxeLGxlWgNoIAbUHjUsvXU3b55H
JBThIGxmuaZRvFcFAOh1dot9wkmmFD0NVhvJcEziZKXL2l0lrmW45BbnmBEOSdstlbwgXA99SiIv
Qf5tOywXaW95UT8sCr5QF+5CBYWHjvxzRgZrvM4dVHrxVkBoMyUER6ACCNCThqCgJqgCvRCu2wtU
tUfN3uzSYPJEP/c69CazgD3k3kJFmlk/ioI0P3GXUyhT4kffP099s+hmVoL6wVcjYINvPz/avjmS
v6I3wzgQo4SF9rb0zy1+L+EXlxL5u8NYvfzFPx3Ghp4jfOoC+Gb1u4LINq3vZhn1vJEdu4y6eVpt
1Cay+ynABG0sApX28IQorgmiM5VoLNlMpNm+xp2RvjQ6XSs1c9ui3dZiuDKnyEmV/EbN3hNMgs3Q
uqz3nEtARq6tm2aXmC/iRW45/iBfrs8QnGO3q1kBBs1OEnf4g4xiV2Wf5IktS+VAGGOFeZpmmIwy
y8KGXDW+16GRaY33VoTuKCTrlN08dsW6sQKEXhnu+U9Jt5atLixMfBl+TfahIdpq+ioHLyPzf4Xo
kGFEuxddlFLDodVHL9VQR98WmeapoavO5jqsDmHh5aP63CfKGqQTKq4MgzjRyQdz6PBEICyXiuac
q70Nz9LtsWX5+bOhOHO5lftHQ5PtAo2eUW6tyV90k+FG5Il0u7EKPeGi8sWcmEyekm8sNUWUAuQj
nd1YOBeWcJt15LbTnw+Jrxwk/PwAJ0bUW7piq06pgZ5wA5xW0oD/YgicznwZdZS2NYb/i/GlGt3U
nOyclMpJiddpIyBprU4JRh9/0tZZSZO9VJYl0XAdzi+lfu2TvZzs6alhSvZjUCFvSiY5I05M1fy0
wncV6Ht5kUdT+8jxoVso8FMEQ76I+apatUZpm5rxUSok4JijI8bqIu9FD1Ot7eeKkxq5I1HF6yEG
5B1Xdz1DgYMsK4DG24/uUPjHeJYBzZL7lxIJjAmnb4QHq5qX6lisLfGmgqsSxPbIHG4UTuGU2uIs
uWl7H6jHljZ8PaFJVj/zcvJmEQGy3i8L0NxKnLtZh9MTMe2Ion1ONCdu9HNnIG4S2DHis+BHGx8T
08UlXWuYc9PPuNg30p1f/xjEaSU28FEM8RfzRu3b8fVyifnTOQj1T5JYww+Q7NFSCu/z/O6XHyEc
0jAUVkOvYKMgh83MFiX1SwM5NAtNZ7Iu2VXSJieNLRM3begv5YT9CGci9yUK81AiZA4H606oSkRn
1AfmF0m5rQ188HKxmrMeFz/9uObQ1pt4UN0hSJ2spvjaoyqSMesZS1ik20rdzhUJa0wsknINLWsj
BKBzLaDZOjGaLcuz3FhOXbdUGw4CKrjGiLNDQ5kSuWnWu6R6+ZZshyEinO4ZhPBaFX2nnO41lDJ9
9lrIbz6q4AC5XM9Rd5TGk8raPKxuh4GAhgGfhWASHoQ3odDcpMlv5lLbBRHh6Gg7iWRfBJK17HNj
0ZcgLMlaqyVhqeNNnIiBs5r4kE9PRWMS3eN7KfFKatQwiGluOOg3IYJnkSCmIVFOoF4H80mSaPmM
EK4KxdURz4toe9PooUD6XtRkzrlxhTW9XHd4NuF624b1Ys2YTeidDKVpW3oN6aTeFUlJOuug7E3U
ox2mBnW66bO3KQ9w9ayz6n0sdlP9EIrmspIVtzAPXQdZK3CQ7+JYkh5FgeGVH99MAtVx/UGNBDvJ
+OFi9Cm0/aooozOhomTzNse4Q0cj3Ctac5x6ch1jw1YHEwc8PYPoNhYPQ4OGSpjXPfCKIeq9WBiB
9hTLOkFzZHlZcWvVldOb4WaE5aYe1BEPFq5fUxJWFxuNPgkLqT5HmcJ/8lUScuWMUaaulLazCzHb
SH7javpLKZ5K/FodfTSgR6K4TrvMCQ28y7q6nPWaRgKjVoGYXf9se9/NmgRqC6cwh+2oVkdLo2lL
blGAqk7MCrfXInzCL5qU2Hr96QMtFQrrkMo/qhJyT4kGjdTfcFwUobWIU0Zko/NmiuyYEJdSdXcR
MvbNc5tmh1r8MKZjwqkhYDQUhL0Vt/tSwp42Opn6pIuDXfWvjXmTd2ux1A9Z3nu9XDqFOIJ4gEge
rRmPrRFkjojL3lgbFfsg0WjBv4sD2vThs6+rLQQ+WBlver7H4YWIXVmKyW1bvAvVfijhDTOszIWj
0QAX/fQsMr4l4SP2f0cWiLvHVZeFZyt4FZuNHjCDkfiwsxQgZ+uLdT00Lk5AR08+DdRcOsgps3jo
m62Gmqo09ec5QRQaxU6YvYRh7fLX1119zvTLsGdw9CIBTRSvFDZkrkELmmyTWVQSf7bNkQwkZ4j7
RVu6mniXl1xPZHwtH71CzRKTc8UpNeQ4TFtrKcIvkSEVd2wM/ZykKzP/MPJ13eNQRv0/p2+yQI4r
lwQFOOOcEWEWIRtL6a/0W7nZGVYO0QGTrY7Dze/Os0i2IIphfEAx1pt0QKWlWafe2DYI27HBlRFu
x7VSjq5e6/sO5bvRPAlpggAD6WOOZDYHljQCxtCj3RwEH7GKQ7B7iMeSCd6j1CIU1sp11vBzPogf
AF3W3pYXMYL8IxvvRqAtakRlCy/hkK176TQG2yTIcFxsrIwlb5SvWxQ6xih55XTq1Vexeppwo8zh
m6WrcDNoq2T6WgXRzxJjIRSFE3SIpY1bn+RQxMzZXY0aTAGvY6LFE6d8G0lQGmQ8M317j7gWAblR
OEUSfqSS4tXNKQueVIiUrY+5klFOah+nPIPSFKzSYn7X1ADFhfFhStZC0FpmXP5iaHx0/IVgyzJ2
B/UlZqWWp0jGs3A7BfV7hityyjIwGRhLabS9BUMHb0WZQAciF0kpkOs4jQuNbdpiB8nr9LbudU+z
7mJ16yvSO80NO2qSrZ67SkRn7K0WD3L1KErPRhcewzjDs53vCv29QEybWtWqDp4rvoFSPVgJiFE/
31ttgFGVVkt/35VnDbrRlBvOMOtOkFwO2HI7SkjB5X1fv8n9xkR0Pcv4qsF0inGC7eBQoB0fu/uo
eNN1jNdteqjncy0858Vs06Vc0B+25x7V3h4wxWKUCJ9tp2VqYTy2zlw41yJaXX1ibNb1zQTlZdHq
PRc5yY3JB43kaOWLH2qIHCqOaQVduNxoaHTrXCX1G+Yhd8BOpjMwZKXJNpop6KNJzeZPa8pcOTUX
GRp4HaUjcSRLSWX6DMWLlFQ/fyq0F3kc9xHwJyUIz2lEjabpKQ/1yD/9XVDe+eAGdI0MxlbxGnSR
xV6WtD3SNC7Zl0/LOWPbp1rSnDFGZJI8zyYTFV96M5pmPdSo3+Nq4+Pg03qMnEmCLflxKgRXGoA6
aAhUcloRUQ8xKsQ4ImwDjUi18P0Xq5Rr8/bvVopfCipFG3ZJGdKEqjhkQ3l2o+RcK/5pUuNVg64y
kjI2meCmxk1VzrumejeS14BRQE51EsUBTvTnED1kbUq2UQt2gKkjzS0izVFb3824tob5wMUNdemz
0MHU0qLlCIVMyFaWmDvYdEti9hSdbqxFnBF+hQzwWs3ONvGXRcbJ6rdtV3tGSC0AMoxlvYo+oJ6q
/0zzAQmjp0uPdfw8sgQqZk+LvAFOWNQSw87lhTN7ih58cC1Wkd9qOITj6kErYTGK8yIq8LxxUa2E
2DM7Yx8nWGYvfWxbwl4Dw8D3n2UJeI2BWmpcNr7JDsByndYggKZDTGeZ8WiwSrtGLF2g8atfZmoK
ouYWmButAgqU7t/7wUVODZQq0exO2EUiDW0zw6bnrwRZ2k19sCgR3Rrm5zT+SJWdzrkmTKeg3mqY
WzShWCtywNXcxKljLKJxT3A73w7aTHGMWzIO08Ad0rcgeipwWAj+LudXixXSXwS9akVTJn2M9Re1
Ow7Wh4JcOJA6O9bqVcxJQwlNKJlm42SNkmGrmCtBh32miLsoPaQMiH4G/NYcbMzhdtkfW1yYMRJt
E29WIK8EaCFHo8FIjL0FFhwx3MZJYUfqKdngMZYRDJyTeisO91iEjH7TmBADSNwcrRdxZKYXvbW9
ZaszCID4zpSZT7+nfQ+95EEU78LgTVH39fDoV4mbpiCsGOc6rjRqhFXqSFAsTJiB3uOaVB87hEIT
44DNopahzBDw+EL6760EPUsd2AapkEIcOAxBq2bYWLLkmrp/jATZiZjxNXuT0cxSDFy14q7N0GT1
1lbGqdz28ysuORbUhm2UD0XzYulHwTpJ6NdrswTUpT6mZf6iqinmzeeUODd9vEO/zpHMEJizcuZA
a4Iee/9ZxVgJ2/LiZd/4uGCUSN76OCoiITjleYWXqbvrFP02EuH7WJIdyf3Sl47Y3xY1s2XL8Jet
eq+gbRBn3i0mO185YR9p0mMLjISy3CS0VHqy7aAKtiAp+wToyFzaWfmglKcyJBCeUeiSqbnm2Kzi
fU41Kj8ZnduFd4LwKOc7bTg086lGKpHe1PkpGDcS6GDrUU+2Jiqa6jXAc2malk0yQhntYgkfwnjs
Auw55p2PnrAXjl27rpqbAHhX0BdHQw3ucxKXYMfJuAbgVWh2zk8qQawogAkffGJ8mWVnyYpXpvIu
AiCF46xCB5FJ73474QbuJxYGTCOsg1Ju1HBV55xIsChoENcVqD/yC4Nlltihri3N5lFKGnqGsmOh
2tDKeNX3zb0pNFup01EB6MASP1k/p2GzqLGCh5XUIrsElaJRJzcAJ5r+BsMahseQWVtnyxRHVIuS
VMNUBDIUy2C3ylqnRwuDpCQJmCvH/VrvLK+sE9Bhmx5gBvmUguoUY2pnlq0bESsD8RJKvBSQnli1
43dI55nPl5Sz0Lsk7S06cCRRh8zCXBXBOnDbEUYwpbKWEcT0zGTTZ1jEdNrvc4ipZeGHr00OMw0U
X8xkrzt1eun2Q8Iaf8Q3hZAc31d6E/X36UWEGnly6EhAHmUJpAmuF0k3j+UsLUaOp6Rj4kOJjaU3
PE3YojkhRWzgstBxWNMQK8N7UF02jAePyKTbOH2vZy8is9FvkNA8VLm8M80e4I2yGYOz0JIZa1Su
Dx0kA4oorQaRzaTWd4Uf7RXyXFvt0E2pQzavMw10LPXUiYaQHDrTU8XAy6S1RcVibmBGxDjw/dWg
PQs6WG6pt6PhPR7bc4RmU/GU7LE3ThFUzMbKH9tWXadF4IV+v5NZgP/8YvmdyEv70h8oDB1Ii8k5
Vji5x+Hh9Ofq6G/mXe6VXuP4K2gpdziCltIGi8+xOFsbyakP3a65zezM/VVL/Lty8tfkpUHq9UGl
QrQ1u/ZeD3D6ZDI2V8zMM61XyV/lbb40M/IBzI/KB8VR46tGJDlgKxgq4xYVx7GIiYqwgoPlf/58
63zTF/ga2FTPVoWzUSdaDdBMLOMOtliDBr9saX73+V/6Dmpi9n2VGnRPcQm1s3gPQzacGFj5Uel8
UoAAdKqnUiugDdmAup9rxvTgJZp+MVf6roujXloufyr6kKZb6L7E7lckMEV1vBYp641mja86t33M
4bWq29TEgftprsx8uupqB/oC5UJWLeIvxBff1n+/1PZFfQpEvxyRDcnAFnNWs9W5jTqoMVxh5uNQ
PgVQ9RQfdmPbrmvS0Zu8clIAIgPXRGHASl7HsNhSFoFFvNSZT3bt54xP/ucHwneV7y+1scaPpbFt
cSYrEcjAagEL6Rcn4DeHwFUU9qcdkM+SaEwX9ZGOZlUGI9ZRDAvBr/z8i3/TOlO+bFgm2GE2Ixtk
ii0u/HIbznRmSM0kjeIXf+E7QbbyZdvEfos0WlP4BUkAw0SEXCpt6DcDjQhOUmS5ZMq6WaauOn24
lSgxm3W66i6B4pFig22zuxLSS6x4YEsWiSB/oCVat3AEaTG5Jo2TSXs1ZHGdT539841yHdz+ZoHw
NQemColj6lS2SojNvBuVXVMXjtUOHhAjjxRmVm+5k6unaIretdAET3LSOvXByo2VaaVbUHkZQeCj
giyog+vnJhCYK/kziKn3JqcwtNyJpaREOJl5uQJEVMuhrgUNU6cWrowvurVSu3r6ZkwviUZxZwCm
OCUPquyvSCBbBlCwGfsw3Jz1IXXiFOrHPL5xWXtMtPta+PHz7fDdwfFl7J8S7Lz4eoatlJKnyhS9
RzMwybdp+HH9A//9Pv6f4KO4/W2TNv/7Pzx+L8qpjoKw/fLwf/fRe100xWf7P5d/9p+3/fUf/e/h
tY/yz+Lre/7yT/jk3/+y/dq+/uWBk7dRO911H/V0/Gi6tL1+PN/x8s7/3xf/6+P6Keep/PjXP96L
Lm8vnxYw4v3j95e8H//6h3QR9/33nz//9xcPrxn/zst/FPlHE73+P//m47Vp+eeq9E9RsizZsAxT
k7SL1mD4uLxiaf+URVUWTcUgqFZRLxrKvKjb8F//0P6pmyJuHNMi0VdVtEu7tym6y0uCJP7TEjVV
tExJ5lNlhvJ/f7m/7KA/dth/5V12W0R52/zrH4pxVQf+cXLouiyrhqUqom7pmq7zJf96acgUScy1
Ktb3ljTfufu4vSsibKKj8TSr4ONHi/WDKAVnSctSqhEjhsbLTdpKuyDzust6BhgNTkh4YwPIB2Zb
xIw4OmL8DbQ3Zg/GpZ4p9RHtYqHKN0abyxkKiPnfd6/PXm/y1Mw3RSr+MDML4hCgQQgpQ11uRDMq
N3Gjuk0k6auxr5nmFk2Ub6rLzfXeqGnZJpLMf79yfZxe/qAVErSWasa73zUQgi7/9vr89x/zx0d/
/57fPuLyR//8kZfHf/t1ZJUYrCmYBdQyA07p6++9fsb1XhUIZkJHjo3y293rh1wff339+viPlzUx
EWcH/N1+MERHNovPrpUPC1CYCqi60TMtEdyCfC6DcwSiLsMjsd5U6ttyY0JXW2wc1v+tvYNOYrgO
9ZLAWSwmy1qCxSnWiwom3YLhOlt7VDWClUub2XD9YeFpau95nqvFz1H3koWYNGK9gTFefugz/fnh
ArCTKjvsrfWS1o1DTzSwl5e/F4Xa0tntFnJTLRarlbfAi2gvvMXZc3smx+55GhKq+UTrKsbR0k1X
BQq7cEvqHN4ZxEB28G5u3Fwy1/sbDNzH/X6ftk8CHmYxoYGSp+sot1Q3jM1dhsDGpwYaiinSeetj
eXBgOAm3Sxpb5u3C2a1A6mfuYsV823+Dt0aqkRaczcnYmlPuLBwqX4ntLFYLltN82aMXAiy9/O4g
KI9TeTQF/TmZzhVyJTIsCOKbdn4SxQsvq+adF1jyQdcam/fXc7Pwbt7cDhqcu9+7MekM7tOT3dXp
ouy39aDiWUuBSEOAIjbICQww9jjn6crM0fMELT+hHcXCCtz//FAF1hMzpv5ZKtV34Mzl0ox6foaz
qMYndIaXr3o8n93Qv8uleOHeuIRGnPObiQaINcEgFZV7X8veF56piTfukU0PmWrJdn15cftp5BtW
1eB2o0fpcEdGm2FXAWjvxnVvLPKY3Jc9hZt6VSz2W3ui4Ghvo5B6E0U16v67BolwaryFQcQ6UM4c
FnfGkCN51HYLzxO7dMXO9tKg3rkdZB6/Zwo4b3LVCxJfcYfO2EymtVQUdT10ne0hBBDWoiHYXB6T
cGWotV11Bd+9rbeeFyzcMNNs17txxVpdujf7Lh4dDgoz2ANS2ILbIeTC7AEF0PEkWILg7UMxwQSP
biK923rRwqVp6bg3N/uX/V7OrOX+absFfz5QGgYWViVbX9+qQLTsqaYeXHvWYw0EZe7wcHgct64J
YMK9Oe9bbdy4Ly/7KiwP+6d9l4UQUO6boqclqawyE/qk9iDpNz0kcPrePT2J6X4B0Khdr1zLVxyO
LC9vZ9c982Oq3OXD0pTKgfu0v0C/aTYODQCnLjzXJjTFKcxzO4WmmtC1ppL76k/5nVQ8woGkcVSs
Urm5WywWuS7deSvPz6wnj/Y0oPvW1YD6cFgmabxyzy83L3t2pa2PtetuYcUuRDjmXXZK1KLeJK16
akJkBAOx22RBfOggX4sUNEIX3KoJ6HjofoJ8sj/XazKU1uvNaeOMfuMEoJdz18C/7gcGPThwXKqK
7xeGk5EEmwBccRSDNwjx0+CN8NCwujrd0iYhHCTygOCsdalcGVoD8LVmnJoelrsFhYBxzfEN4Wyy
df8DSTLHkphsLhsNu2xRdO7edUVRt7tR3XZRtcsDCE51fCz8Bgy0MbqZD2WJvoEtZvOqK+qVIb4y
GN+wsYJI2npHj5NHSrS1e/OCbCjacEJoxU0QKHtcpbAX2wAOLTCUmGT7JL6Av6WFe3YVHWyCy+AQ
uGFELoOlHZLaup2Lga1uNMtEv5z0KfloszXdAZOCvF8ShDD0I3NGaaXQbxOfze6uUaKNtzh6Dfak
3IhsBr5ySDnGb2BjD/eB/gw5eTOm6RuaEhUA+3Khwt5YwpOKbfCUYNrVLccY+VWLo6uq+cNlM7lZ
bt66rsuxw4nsGsJNRcuB0YjMnUVEf2UMYJGN1dm3ih8h2OJL9Yr/V7X0sFgVZn3HSScwpR8YzOTJ
2rn8WlXi4PcMS+KDW91JNPKmqTeaFKNdd5/29Wa/f3LNMV7JS4Uh4mZv21NRre2tjbZLpSyVObMs
PRiFaGchQ0ymlA9AWN/6GRioqoxIrggWGN8D4WgIyq4tsqN30Wis2T7B4sxelKFasff3YyfzJ1+e
9raSk7chzLv+se4LV+k7KnIoi4qoUZah0iF5aRAcxQngjb47G1Q5g2Ky+wUtilOhc8aJRn8jNbPJ
JWCX1O3TYrXzlLrdLI4R7Gnv6I657nDqV+hE3Ju5VvixHSdjsQ4q+TmPhVsBQmA+iM8g9y4GGfAX
SphMtlJ2+4j+SamnjwuaKeWTB62oP1wvpiCdLjsmbc97TskZLBJnvh0BQJNrYdEwjvaFIdnp/FFT
w3K7OH3iOyhYJV2PcbNiwDrccBU17P3NE+uVxLWf+J8tuNTYUsQUmTXlttF0W8in+5lLfjWUtr0f
UcjZdk1HtqNbHXIcsI8w4tn4Ate23SheCEejE4cdy29L0c46lceifBdi/3k2UBFNRf/7TWgN+qK5
oP0STWWiI0lZvgGkyc3l3vWNXx/+5y2/vfqf92W/fQLBewuzJVflOvW5ThJ/u/fHTOr6OLpMn/40
vcqa8EKzvcwB/zS/+uOt1+kVzceIInAQOEUkMjVULn/djHzmdZfJ3PXeH89dHxp8hWTxx3uuL//2
r/94e5drb6qUdk7ZdHKzvc6HB00Xf7973Wo+pdl8HUU0gmVVXmt1y8T6MgcO56gHNGgEvs9kBsGB
IGC3D6Oy2NDwylquRkyvr4+DNnkMK5SGo6XRtGBXqaw41DtJLOmlZEBqZV+lHdma+SEpIPUmeQqs
pdYFbLoSMsNq3pedWICXpJ8JH5QBfwpos9RtuYZ8H7k5CGN3Lpt5HahTvwxKQT351SAdremoaop2
uj6Th6g1xDZNNtfn9OpFNIv6oNFQp80571WIdTehPDQguHvERn7ROdmUJbvJIJZFbAxPRODaLExC
8lZCGBME2aQzGi3gb8mQpmQdF7lHnYpA1LaCQDpNlacrXXjKei2BnSSdsA2DAkLju5CtQLlvt1EE
5DfV2vweSFx4ivNqZN1wXwSSdvAlmT6Umfpbf1b9bV30v99cn7OkYqQ4xuaqFKi0whwgppMhuWmX
m0Bv1F0wPNLOUhCi5OuqZC2UZXp/SjXRhylMB1koI5A6JpeTKpyNwxgr6Z6m1acqkL4Vx1l/x8XQ
2sRiBCwmspLX2Lwz6qB/EwxiV0j2nnZiZBE2Q9NXrys0xXlinWEAiIdStU7XRyIeo9NAoM310W83
PsqgXrDuRGOwzmYSo3hq9F2s3ojapJ1TyyyWUWOijmsE7dwG2ezM4MJdBG/aWZJKZT0kNZS3y0PB
zKVdyBQNApLsmr1Pds2stHdaELtq36LpigBPWtjbjtdP0836WfJlbX/9U3Oo/6jDEKId0U+CKrNz
y2CAi3W5KYSocxhtA7eI+pdgbLTXy505NTSi/pqXQi/115k7Y1CNzzlQCoIhaY7FkX4DyNY/RIaq
0MG1JrpX8+8vNJcX1E5Zt4WwaXWDNIrc1x0EetKua1VxN8Lk3IVw5CZFbG8vlKlISx6iMsxu5VkC
cD0Xj/1EaNskCheQZ8Yke+xvRkNRbg1znB1gepUtR7F6e30OyY6xiXTQ2Jd3dFlO3yoozsgyDpIU
CXf9EBtHZWw3gh/nx6hq1vCn1AMx0vKmH6tdavjK4fqUkZvTegjDeDl20Yum6eNjVLN+gn4x3AAy
E9eBgSbUqIpwg+Z5V6VMO3AwBVtfVued2cw+QuDcOmWXQ1WtNAMItHa2rLmV7DaUAPEa7DW/6EOW
JBXEtzBKQ76JHpEJp4Idvjy0ei08DJ2ygQnWg4XtBKeSMtUOuxYUZVdKj2oDFabxLaSCbWreFnlW
0R7u69eZvD5a1Wpw1xmauKtmyUd7wQulFG1pJ1r3hpoj22G+MiFvscEGamdZ6ILtFCv0rCMeqnRT
bspsOBRDo53z1pDOk3t9pcms3OsnolU1c7yRrFA4tAmRIaWFCmYQDNDtSAzPVtz5xJePJvEMFRkJ
MphUWSv9bUoO7W83PnArz1T81fV5QiBDRH1Q3vpQ34+WkS7rtJ9e4PbH6PLE8E6fEQHpCiHoo8Gp
p6Y9CN4RHWNfKeGpm63EG3wf1YA+jq6V5Ik7MjYzFeGmG9Ln2qisVVNXvz91fb6JEcXMQZ85dU0j
BDWuYjjaBdM8DWoNTrl/QV7arvVcFMjNFVppHw2PQZwglWsrr2nM7tRbIWFfli7u+7Gfj41mnYVG
0Z9TfbJswILBRgzD6bGDiMrwaTyjWCbza0BmkgTtsbCshg50W55kU+hXVYH+zKwNdaPrgUZKYBOl
6yJIzMJWA+AMAzMRwLrjqpHyav/HPUXs/vyclg6Zc/Ha6yutoVWvlHmwzdp+Qq9YTi9S4e9bPYEA
HbXgyJOisROfcISipg2HCBMJhhh1N6LSob356z2E+KmtZGhsaqsiMD4Ux9vrDUqrdg+V071Qjm77
INHXQ6TTHbUytpzc5efIT3qnbn11n1CJgr4Mu30mmudAkiId215aFIM6ezKnxtmsQ9OmLSO414dV
3Sb0LU2UM53E0ZWIxJTDNUwcy6c3d92uWmw+dybm67LRK7iU5u/bO8xQlmcIPvYZnfKjHzZnkkyN
51iH6I7YaqnPobabhIoYsChtXIpU/kkV1I7CcVZuFSuvnXk0t1MrmqeiQzyRdDL91DGqnvVARmDS
oawUq/TEWilzB+jGT3kNuGcox+qgo6F/aAnNKMUxelKiptoOoT8sxa6sjoIwv45zepRoKBPNIu/x
D1dPcy9f8ohZ4SVN4KhxY0pub+Xvqt4MdKzNYc94OO6vDyOt+Lw+db2ZfXNcCz01xlXciBG9WBke
D8pd/BB30eWBMrWgViP97vqSFTE0hmA8V2KuXxZF8ntpRuOuKHTtBE+oFLPqBG6DB2jrzIFiTWrt
4mQoHyVSL+UhqM5qQiM8SIr/S9h5LbeNbGv4iboKqRvArcQcRFLJkm9QckLOGU9/PkA+45k5u86+
GBQAUh6bIrrX+tcfzo7K80cThKn8hqtisffJtlLKMn+5A6zizhm+C3pLbLDdmqY5/9YITEWwSUbn
1/9MDJgXQZm3z6McYnZyyz6OpLaaPj6vSW+X8iDT+NKLqNiXKfTZXJEt0tMaZSqBBZfoGgF7QHsb
ZFLjNTTy+KLnjNar7rkf7eLdCckdwDl93Nl9Ub7HmCO7UVF+GYZ+V8soeU4D44eQcXx18rK4Vs7V
6cEtrABKC6idUPDDpNb+jL3YeyaEV92JtEU1wd2j35rf2ppELsNNrC9aGeIBSJF0aL3S/FJNwcHu
JsIXxuDQa159sZKivgzmFF4izHvTIVnbUsbrwLC759GZjBUmWTjjmWH3HMaDs3MmKGXLq7gWWLAf
fGonDQKxcIb8o4H+ZRmp/UP5IpgH9tpzNJiocKiNDkE6xhc/g8xiC2ejrLD40iVts+L7lpG1xaUb
pR8e+ttLHLeoCZX7HhnBwTIDvDBRA1MI6dVtvmXrVXUOWunvILmYamsKBidm1+mnKXG006gSKpQa
FFovnY+0YPXvrwqa9XVSyrxa85nRZ+96E02HP/dLE14ETlcuOpOwF09eJm9B7Kkfwg/3vmVM7/Bt
iXDQAsZpuPPuo86bo700j5CwX80k7TfKcswc4+FsDjxXlgX7Y7lM2KUNK8gOy9VySNkl7oZoHGEK
VKvC0wgyAUkytliz4aQyf6/HfnaCV0qe2K/zL8zRVqNWJc+Gn2FZX8KxSNJ2XNMXmKdRR1NMqVBt
fJiQRKqGmJcjKZFGoZ8yt8ieC4hImHkFzq4mmuy50od4J0wyFdTQbKCrp18qE25wmCvtUcO6/JDn
WofJeJa8ikrsK80xXuSEnbQ+mP0dLaL5kpKzYE9kRtm1zOpVXmDO4seJuxp0ciai1Bsp4gw4yPPZ
NN/7c+b39fT1z/uCqTxMUbT71xtyNccVDOD1vaUfa/LvYK5gXRvZjX2G1A3LbT6MRmSfc/E1T0rt
GOJIdl8yS1mBf1IF8lvmYyxy/HOG8aMC+TvHsZ0+R67y12U3aJvlcjBhBys4YnuJFOGyHFhvPjTm
JH+7pYdVeXHKlTm/yUaOcu97hbMFR0P8isHGTjdF/VgOVfNINpqKBLQNV+AE5+P5YFdZuRsFDbmq
snytvMJ+Kpmo3Yder95LfXguXV/75RovLfoSr1DxrYvc6poL/by0L39dmbIxX+x6sDe+RfttGChx
BzfJ7z3bHlZJpI/MGcPgKXb18Da/unRFS6dUDIgylncs95Z3YDaCw2RSkdmbxSiAaCoKzT8Z9MDX
pWcwTPQRQ9H4p+XFOOSZn4Q9AcHSUSTVEG1KP7SJPcPyEihII+fIm5qvPrYlJ7/SyFRqdPFaF5Xa
FpZVkMzCZZpk1UoVdTK7BztnWQRwgcJg1wLhv5ddgQ9t1Len3Buns+b2lAad63615nAbFTq0QmzW
WgwnL+ub/NFNU3NnixFX1tDSn9qexAOn9sIfLhly1hjmG+lRCuShLKBpj+YjT5pYx22cnY3enh2D
PWOHhrp94F6+bguLf0+IVjCzse214/JSYTm3H/XO6LZuQyRJGMDPWF5tkl8owXL+CSNG1A7mv9KT
LoKkPMdGNCxJlGjd4SGb3GrDs0kT0pRwOwuCBbtiPNYFArjlYJp+QfxchHK/KeUl1NLs6LuBc5r6
/mSXFrnKy2UWN6fJBJ4qffQHVM/3tRsQHmk1hn3+PBUJ7onIuqqwOVVNiUbBRMN3Xg4UOwiKpjkQ
t2UIFZIWOwYW2F+ZN49aPelrCay+1nunfjQbAjtVRRFTTZV16zJ9K6fGePFT07qNxMtG+odl26sm
j+1jOAb5Q9LpEA1rWHidETwKCu1LZ3XGi4ZXcFqr8TLlyiac1HvtNXFbXi/n9WXg3e787iggjLVv
wZQISrGE9moRAvRAY4q/YD8Z5It0ck2T86XNLQilcw0yqVT28Mg7nTnkXG0aTXYBKF9r8wNZzA9k
Pii5sdsKO//5nudi0SiS5rFNvB9kQRFSp/DFDfshXA20Yzq0U/NVLsU9hMaNFcDeDMmGHz2PZ5KQ
68QWOxhJ2k3XRfLURjGEXay0w2zCxFmJd38yXoQOXpHTkQIfIGyIUxIR+LssfwOdr0hKusFVZTqp
Mnnz03A9sYY+XG30Ga5IC9yTlsug+hprRQYR0xpvfn1cfn45MJQp7ytZl/GaEenKKHKKND8fzG3j
kLMlA6O+1GVVXzKTlQzMDha431yI0tDYpKYIP6E8GfRnp7D7G8EQ60lSBJIIU62XWzY+Ms+1SLO7
DAR1bWCqf4fxo9giBmFqGhfSXvk2eQUJ3xWrIIJ5rMr0JOXonNs8J5SYJfOjRNkg/DT6QfQC1KZa
AoqmobHJcjpyOWpAXuRyXgvsJa+qGq8O6WwpRMu/HTRc5NeZUwKhls2FlSb+8Y8TAIHk804/2/Zr
eM6LkS+SUZoCgQYfJ90VEq5SiF2UdNiGZ+UvNT+wy6HVXOOoVLPRlud1udeY+MoXFUNJPRcX3bYI
Np97CtWTZ+IDe2BIU98+b3XEiuqUAfUGg06OSfbZ38J4TQzrGDhT/GaxMwXm+NYgVTjS8GPRQv1J
iFkyy6QCDOunMDsOUWF+SZngtkTHPmcB2SCBJ+ROxQF57QOj+Ewko2TsQqyF4aaonfPMJF8Zxoxj
W+E3i3kV9h/+u2mMhOgu32C3THfFbDhmVJn5osWVs18uyzHLH2qDzoBsutuUOtXabiq1yvuxuv25
58C9bc0Y8WV+nOIsu+p66aLiqHA8syNjM+YRRCMQumBeACpnnB8fu8oftGgINq5ufA8NzSdmtR3G
feHKiCmuqx5sgaJmSnAan29NmcYGGgwYyUksxWNbaccW2sfjUIzfHIGJ0nIV502+wRtPX3lFFTxZ
maMdjAKyYKawU47jqoOt6qRXj8aa9EWGsvNf+DfIOZAShRhRiWPp6GdvksN1OQgrHq9gA9fccaZj
HWJxJ8eEhL9hNm/L3HwFrN/iyU1lFvv+ewKl4ZKl7vDaxVuXZWE36qg3l+0/aMufYV5lx+WqS9Lo
IgjlEY+d00wfldEYq2QMuqNVRdFjV6ATXF7Ia7izZtFZ18hqOtqtplojae3PYxYMNGQclkvEfjSo
dOUb0y4QfMlq1yuteM9QxwetTWitwP/ZcAW5eF2VPNQtGq+qm+57lapna9YyL2d/7vUFwuBmVKsq
sYNH28QQvZoK/+RpDbbXvZlv68ZHBFzrNiHA6XQoNMQRli3u87mJN2w08lEbB6Teu+EtSBBYksaC
AjayryqfxHl2RuWxNcavaW485eiPCDIkB2RB4NRSp2mpyyhDEnAwWeUJgab+FsahTW2c5mdaC+KT
CuzD3dSKcSYOm2ens+ec2rD7iS6cndjbSGkivJswiQpL/ffhzyWO5d2BnUOM+OZWeDtZY/lBlMH3
5QQmw99OSjd5jkGL9KYNL55x1wwtC2hWDzx1vvP8ifiYrRucXBCATd/F2l4ZMt1/PvsyzPwHALp+
PVR5vzZtVTw0tn8WOTg5E5+DVabVhSqRdpYebSWd/jUxSAU0As14KXofvrQw2s9NIJsvA9zooI0R
Wwp+BJXuYQA5+Tk2/m5MJ++rowSmqyBb0ITsqy9UtosNme0NP+8urXBCZFNJSENOvo8v4BuMM4S6
nAnfGt5pSTNy3znLFFrlGUO6j0M93LVuph1HiSyL9XZ8U22B4HXqy2PjDONbdEsrv390u5GUmgwC
QRgggI07hCDC0uJz5dE+ai5Sfr2kOO1csvGI/Uv2CZm5T0GNRldW01OrkYFL/5rc67Jv11YeUn7h
CX2DhL+8M27nL6RB2HJYIB80fYz4Px/PVM/2QUsol9Ep4wX/G+s4kAuONN85anPNpDVud0qjxEca
OF+njWjWiaC1Gvzs98uFbz9LE/KKOffDhJbUl3wDglZcRFKM61B4+K8Kb6VqQ/3wS+a5wTSBVLYB
2BgPV+115stU9jiu9zRNNal7L05qupu+b8GZrA4VB7uRYUy+eWeXhfWQ4BW8MiwaZpfqt2+mHzmD
6UtLpuhe9Ni5DxObYFPzqE6lO67JO0IkOu+HkR4G5yro/LMuJfDIjDy1EtUldc2H6YGwwpf1Lxoe
PQdXmF+polDwakHy0I8OqfT/4SxPjL+/mn8EFqH1+ExD0hpwvj0EWbmnTdFPucWogAiOBkpEYqNo
pWirxvBFM8PkkoQVT2vYE2KoB/5qahPj0oROuAcIr3fs1/o199tvTkVChB3G+M9nPeb+nGUSd8Ii
n0j36ppzODf7PeGDmz4dp/ul7V8AgOWeIRhBhd/LeehT6kl9DF1SAM20Y/GJalKQXYVCJIDIbxl+
cgUHaO/rkqqkmQRRlrYHjCTuuxlJskQjnwaoxL8BvN2y3XXzPljRCJKpXWAENu+DhVV2Z3so8VJM
DDT72JL+4v84bHvVDmfH0LFiLEx93+eDe7FCld5bVa1tnJAF8265qZEQOXr9IW20WZjL/72qRuxb
TV9QA4FxJW0Rn4pGMQvib7UcgqTZsvq1+1I0ZNaXjtp1dp2t+TaXb+qcWC6oUPTU+GF8itkjzmAd
9U7OstcEcdVe64t0K8JKPZVal991fZftnDGtdm2nkcOTRN6Jqrd77WSP1QDQmZe+kEirLjEC5b1j
h+l2CCz1xBhi1RXmsxP66sdkO3MjmH2TcMfv0wT1UwZShISLfZLorPLLcoaWp/rSd6yXIjLRz1fd
HKHDZuvysw9d7OPOIDL2y7qW5y7Me8aPmuPspiRtVkldUcTwpcZNW3/Ha6raeGWOv+9orC1ATZ2I
g0Ct+8p8xKp2wsFiTtHAbPhtnB9JUVQ/9MAk+av0X/TJsjdOGYs99Ors2tpGQdi65363ewT/o7Ux
yexZMy/q0RrAGVvOoJZs4mbMHpZSR8YhwhWQovsRG8JToyJMEPgjV5oDnzpTxXAmMD44kpTyqLW2
2IQk6byWmroU5Bnu5RRkG0vqw3l0AqY1cw+n5sugjPYJZhN3wtEQeg1J9d6212XWUA2p3AjCaXbL
bV3+x9t9e3UAjW6Zlj93SRU+xgRpgE8lkNuMfpcpQCWVWqdhEsEN95sI6ExDby5b8Vrhpb1OKSm3
y2WRUXV1bdkdpZ/tOssNrq1Hri/zPfUjgYYREwz6YSXSuQeLji+dUzZEV/XQXeCXPv95r4E0hs06
/3ATg2EzWO0Rj5PgKZPo88GVjFXG58G8kaGPmwbldkqQsbohe5zsGSV3jV1fzGUwPEbDQyiP0zz/
UEFYn8rPycgEEajKuoelcAwswyROLyDeExVlzOpXVusBE5g1wKd7tHpUsag2iTI5CgsFKMxYZJe9
Q27UyJ5Zul51WDZieNk1X79hQm8GJ8wWCoJ2+ZgLx33xLDxzk6q3d4nhF8zTGH8OcvBW6TQY237U
2yvQxt1SxH5Wsuwh+zYqAdvnwlZKaYOh+9omGMZ4hHHGnCeKwIDi0fTfg6A4AUgMT0XvVQ+drQ13
dpME70lmYK5HgwdfNVdvSF2ITDpkLS2Qlhr9oySqRihBLKtLo6vHo3ab5oEuMnCfLXCyT/U8su2i
2ZcIaPjezqNfy2e7HJaPWrq8dSS67rOnMB33a2kagvLBOIxxKg5/27XiCPm/CkiBqydtx+yrewZc
JixNS6EIzZfhPB0ODefXcuWTmVoN1vBQp6a/qnSFi9Ly1JdmWR6MtP5KescEWRAGWFnk9rVUHop1
ZO7Susphsj8PjZJztlB4/HMrhdSFP/Y2NrX4R8W6npvqRzbVxhxv1K2bwaddCgOsb1OJplGfn4Qi
cZgSmfNce17ihUqNY1u3707Mhj4kU39emsTa8ZCwJgInkBlko9z7/eqf9y1vIUOHAPH5LcsLvnKJ
xzBLmzQYcBnkvljezFVOT9zULYMIsVzlxZRtAt3WkTTa0bCN5JchJ5T2zsoJjRij6leI99RILNFH
VOS05nalfWkSnRf1QT2NQyJXQVbUVyeLpg3tdk7WYGjt0KmjbF6qgaHR4nU+QywYqI/nWqruMNgp
hABVtifGgPouRPq1WmrNVIzFBlicdUOmqCTH+6V6SeSQPRnxeC9qSXHZU703WZPeVwHpVcUMgoAz
m6R1zpPPfvJuVhn72PfwgmFLdSAhE8OWuQ4iiv33paeL5qmt4nv3r1vLDyzv+PPzfoASEuq8vnEz
KY9M+LFBMMuXKE9zJiXzPUO17baWSGGl1INHau4XtPHle8kIf903eMaLxC1o0SBZDeTcy6b9gLpM
QiJJU0++ByGxsXp/h07YfEoKAo5YCNX3oquOteUHb8NYWevBJDyduNwtSbb9VhmFdp2Q69wZY5V+
d7QWkaor3ki6sdZhMrQblaai2bM9oZSaiTULNcT3WlzSO/M974f6Vqv+sPzNyjpKVn4de4fcwFgh
xIlhue/CAWFCifIyETYhrcndJ6IQHczc6Z58U6tuSDVvXmOZX6AJxnu9V3PzQ06RpWALfMIcbQHr
jN1ot/yK/fky7KxtDiazljM9pskZW8eBe1iuloPpUyiZhSBdb4EvTGWi0kdkiXHUSLb6YFL6TGzQ
JUhAZpIhOeMIZhyYzKGdn1ofjEdpjt8WFPM/gprLKzKwH3TSx/jQ52Ezj7g5H0o7pvBrLDh989Vf
awHNzUq1OjnJ8y2t8eL7csJdzesjZxv6urZ3bfgdJV/tlW/W/VsYZft0+GWZvXg1y6E7WDn5Zctl
KSAltxYZpcslBVtxD3VD7gwH5y5R2/ein6OTZzZPoEhKknqEbx4Rjo95XDx3fkS+4GQQemtU+tmG
6dzgf2JrWXCo5k5OJKWxi3uXHKYxwEzB7l+pM6pbbIUj/FVf7QIZsQ6F87VlQhrXHB9TVuwfvTqp
MKH268tysGbMLvXw0PvrvmWIM2YDAQQvOBl5V5Nf61ivfxgaTBWS/yVwoJcr4GosxI7lHSE6z1Vr
MzkpXZRxRQy3Dycdj0ZJ6PpJ1doh7FzzKrLRvDatnW1i0/qV2Bia5Hqbv8CPRf3LJvR5ttxronpv
s0HBYyzBhQaYABP/voOyANT9GlvyDovCZ+W4RFOLwvmOkeO9beXWLwLdLnYhhvdxpL8Rsd2vHQPR
b4Qz/AMsL5h9qVG8q6IjPron7l7Xevlao460Nq7RYhpkxWmCel1hlTEjQPhfZ1ffkORkTlToJWUi
a8X40IYa8Wjh6B3jMJ8Oy73lUHtp9UDs8SisamNmIOCJrqhGY4q8B6+JVmNgDtfAz8Z7xw+Ggzla
39F1hU8NwaUHpp7m2tfpt/p6H/ErRe+OTxZbJ3G4lsmKmE7MYpfrtunTjS9Kc1vQODykce2xMkDN
63J/2i6Xf14IJagZv4jvQT3h5Z+MuF3O0NVyKFq5Ak6/65LCh45HuZ97k3+uhrY4FnNUMLzBa2/6
LTGI+n65wusEE6wI34Nlx/NLb2+FLuPU5XsopNjDMGhWoslmqVoW4RPyV4u5nDkt+oXSKCwymek9
cQQ7NiL1DhXkCm/Saww0AJY/0eW+nWClErbtw0C7d+My/Mb445TFdvYKpJfs4qivt1JmBYnRfjLc
mqDbVRAR2Xt00D7ibstd2gzeQ2Knvw91GiebwCc15HNRqjtzUwdh99gzaMF54f+e5aWHKjQc9B3D
1CJduaGrbfESeAGomHFuiNqOuPquA5eHk8hs8CTStWs9+Ax+fWUjPBXRYzL0XwKjhWoxXyFtHK4h
LlzL1WAbP12ElZswLK2TQ3D9PYbk49fRtr/WdlU8mpVvnSrGFveFBG/57NHL1PY2etN1ECoLYR8q
nWjwubJNZLB3m2R4irUg2ph5jbGTHjtfapdYjwUxm+/j7Gfveu2sJ9J6WD7wzkSIWLSjXC14fqBA
hH9PPkpV7pcPsbS8b9VAzNfn57x8uphemetMq5p7Px9++Y5hXPpI4hliUNsvG7LJr+vzEg2Ytzbx
YN3qoHDrfPSIXJ6R9OUyGUjPlu6Ib1/kdW8EXwBkVRQuGSS1BM7syVfCvtakw6JBUfKja80fkq3r
UdameRAZH87yA1Kfu/jwhfTrU1JVaMrcstyT1RW9FMFwqTpn+rDdlml74UYPBWPXCzGfgt2fEXdo
d+lD1sfnPlXmj/lEWOXnyTjf6a3wnGmF9WPkRPhSMhSN34MWhwTdj/yjXLgHcXCGKWrfJtXmzxG2
cAwo8y+l59mnTEZQQ+Z3GWkKElow61h+KAyGhvq2wyKC47bl17pXiRXsG8cqzlgwlACDXXFTaZOs
evC9F7KKSXfNE+9rnhu3MR20Xw3dSQHDCNaf+OIWNkQtyyXYyh/Ga6thHJOlXfctrqqLGxnOyyAS
HF7LUhIxSU6iNtUvErmOYZj5zei09CVGqd0B6Hzx0Wo+KAd30TarnOe/KRp/iwb/LhLU1awQ/aMR
dJRrGYpEH0O3bMviv3857Zh9YNVD6lkH4Yz9HkaRdUywhhlmlDqEDXKfli0mlBrztUngk+RQYHxe
EqwnDv5YUPNABoma+mUZSXDBM1q/pK9GLepztDRK7YiRUPRmW1g6Vo3l4XISOJsBxtujGedXx061
m2FW6RPMhr2IB6zKyvwgDNfamRAXHzTlOCuvC/oXjYcG0xGv/+727spl74BBRSsYGM5E2xd5xxxW
PpzmdrhIGeBgm9U6OnzOBsGaVakOn7xevRZzq9Fo5YEGIHuvs1Te1dj3LTRS3XbcvZuxSM3M0gXc
9jQiQj2Bq2he1zfo5f61m34kUirImBS0mJoQeWkoFt9sXmPdVt8UiC9P0cyLFp5zSGAFHheqdD/3
xstZO2DYYHYoKfMyr98NBSJHo7HKfM+8b7uSr9kyL1gmB8vQIPaq4k72bB0qTUBRqDD+FBx+OP+D
A/umZ0n/+ZN/Bg9J7/HHGaz3OGEGwaYXBJgVcXUe5rUxdgJ/4+ks/rHhtfE9tTaB70k64TyTbAfT
759sF4HxUI/JSepO8qbI/fSZf00DK8Ss/r/r0kaecUTTHisrf0YOb737A8GcgInmPvcLbWuHxNDH
xNIfl8OEtfUG1NMntP1/77Xx1N5rmWGobRWPmAbOwN3ojnhO1ZN1b7UMfyujCVcLCD/08twPuvGw
9P616uS96BysTVk/wlQn866H1oXHXc5UbVMORfyij83PfOkzK3sdquK/ZQKY//QeXx4pqlXH1jTs
7CUtzj9ltyPkXu5q1qHs0pM+49lo6wViGiZ8yyOCF4rYCMP/fenH2MPoWJmZjX3MXWfX66IL1n9d
luhhfAWlPUuxcfhPnJkazsm5I+p+ZtFMsvtFPgGRufNALrA884Sj8u0PqGEN2ETKAOx9uSeKSPyX
EB/d+KcZgu04mmHYruIf6th0wf9O2Mq6Ri/aphk2OdXKVhvJiUcD4JzzQcS/z9IAeXwtWCPniTFi
IHjd/fS4XKXVhAFQNUG6tjxnFZUu2pV5shdIDsId1BFm8YO7oBCT/lFGVI0+piqPccv4lQWmeiP+
+hv8C/FDAzZxawJ0mIxAavLr8kfrtr9MvZFfdC8mwFhDrzV2NzMGxRVtNRw7jdAsz+7cDZDHcDP8
WLunT1Nv0g9eE7uJ16PCP25teORMJEpPV5VZ61DPU53asnuMpx5fAKvHjorCHOhLaU9a0DxKDBrv
vAa6/aYoki8MBfNV2EQ+jIKuujmhXd2We0Vu/CJjXsPiNyDkUguexhl883UMrD7HJhm+EGswWRMz
VSs4L2dUwWyN/7z3+aqPfWVZMP0ZZDtuoN+MX7Poe2QZ7pucsMFdbjM9Pk0ZfKoDZucYbxFbzTOm
bf35bBTm77Pl3pjEOmhf61L3AGd18VNNg/9ceTpCK8gsx+WyTknDoB3M1xgrEo/ld69ZOGL3ouf+
1+WMxxPHvfne51k8vNrNezivmf58WACuphTQW238/ZZ7iZP/F9cS3fj3Myt1vrCz/kRTmmPp2r+2
wU4A9MC+ibZpFw0e7pxFR9XDAAOS5dYLkv4ts4zwHojQu+QJ9pyZi/CqKAXaRRcPbxzInixfY8ns
YveHLA5tXXg/Ey9GJspneoks+X0QPdCz9NyPgrHwOA/++nB4DCEXvbW126xGkd3GEOakH43fzBmf
KDL5Jags77mVHcRrB7oFnW/6HFBL5J6a7iX+dDsP/fNFj8tq6/pUj908vRDLzCLtmQnkhnK2FCnM
2oIiO1O2PMSOWT4rfPAgAZjdSrf98WsU+BdIVeuRR+WMopGEJhkbdyC2IIjzZVAP1jqZEoLA5ksY
9M0BQ19152eY4mmTw4oigvHO7/uSuWH4cxmILEOScsp3SdA7l1EB7ZQuihw8X3WKwNSpt4YZTXeN
yMRGGV68K2dCctUimKvcxl4vlw4z2cwqqidB/HemJcPHXycZHYqIRsLqLXyc+KBpviqgnHXNtzI2
JowJCz34NqX9VfR5+aLHk4G5N9ySIWymtxIDPD31Y6wSx/ikIEKvJ/TDByv03BfDa3bR/Cz3Bt7c
rnQf60C6J0/66lgEPmEJUV6/dP3syWlozc+Q74KPX+v3rikijBKr4VYoVOttlYf7Gihg/f/Xb0ti
0t/LN6mkZitNw31CSgPDiX/uNU1V1abQNGJUokHbFTPta0wQlfZaYG+WyzoxwFBtUbyTUdnu67a0
7hsjay9VnicHct7dTdzHP8yqDNbuvAChRDOuob5LyWphNBADm4oZ9BqxX3VHMHW2lezMdAaW6MxS
mNxuXdaMsuxJ+Vs8Vc+BY8rz5OruKvCwuPYHquFoPkOjeVMVAJ6mafVHNPxs+1F91VsHXNKYMvVs
j+ldVbjDW2tV+aFpm5OfpP2zPhCAAl912KuZmBUkAxVhxKqXzybjo/dh+NX41tOGgWvbJLPmoX/P
9BK31Xngb3UFerBM2xYEvMu0VJ+jXSG0YbNcZo4sj2iDKO9tA7Ke69zqJr2Fo1mdloPTinaTF3Bk
l0sACfFffpPO7OPzr98kbvq2odv4hkj330FJVTCYmqe8fPvZZ+YOZujmUt5pkzgsNW7Ow3L2C3oU
P+6bcw4x9vdZ3gNjvfx5/c/Z8k5/kI+mkxiv3VCsmAo676BBGKjBmDt77dCdWgfjhnpWxyTwNXRR
tyvJxPGEO/9R9+PwW2GJ4l54yOv1qBNn1HMzySG80zqpPXaaBYfFwE5AL6L8NEStw1dpjnRPzXT1
p3bVfcfZfuKr0mR80pAp+pbioCj0JH5tOjLf40b/GDIjWWfl5OApieWaBjK3Q+xVXTM3xpucp4gJ
XPkWzttiHEfQoSeCEfGUZGVZKAXBhJfh8jLBKXsmvf5FRAhne6zzdgJbSyhXhX5LfC879kPsr2sZ
Mqgs0fKgSBBWNr6wfO0zxDBv///zKv/PPmNbylD0LdR/rm7+uzZM08RTApsFFNc1es0qxSoqmtLv
ftg+1pZdHbLOAniaBvvcaI2zKZuo3Os49D8qjEnvKByBziOGkQsHQc0cBLvH9RJ2lYGeB0NTw/Ef
oUTBzhG7fl6nl8W6GpIXu8ijh8+F3T9EXdffykqzL4Fp/zKCyn7MRvWMaEMeyJQNdkyLZyCVK8ee
IDP842yO9NrDmiJJ0amC+2V8QhFKjLrKcEOI0896HCJZyGOD0ZcpEZOqUpo7zfDUXU6Sjcounuzq
w///CZvq/37EFN+shhZfDmpw419beYW9SBHUkb11A9t/GDQ3wNzSd16NuMwfQN3kivkifg2zMDY0
t7mGE1i7TFsNo9XvNGco9gvhC7Pv6OLXeBK8xL0mdjWKh+cph8k5rzaVBSUi64MNqujivp6J9FYA
8X9ECbTKnZac27mjBFczQg1wejZaJq43BqfUMmiZ7cy3LMqdoRXtUbCsPfh1ZWKqm0TrISvMTeGG
Op8bg6mBZQP1RaGvQRLyNSYe+SqZG6ZoPixnfw61o8AJrYIJiuq9levjrW8s8ttFnPm30xQDDh5V
MMMKdMP38xjVpoapylye2pgV2zNPpm7jB/LW87ehsP213VsuXKkcSnaOFXfvx/atboFOllXCyryf
ItDlIz4c9SEc8nEd5wVxA1OjrN1YR/muG7xpE8SptS7nKdNyKSIuI72GVOT45a6cyaNtMirURgjy
l4bAk9AqOjcF3M1SPdl6M73YU8njomBIZjJy4WYQUvAgZYqDcWvqVsdK4S3xP4Sd127jyrZFv4gA
c3hVlizZcm77hejITBZZLKavv4NU4/TZfYF9gIYgye1Ek6xaa805ZlblwUeYcONrGMMyy1QXoyaw
xVNFeMG/HFyTct5/zr2/fGCGGKVAYf/5wWLeA/z5LHJjWYkm9zEfmjf2aDhTqxjhZK83myhLzUOV
wRz/72dOiaCth4R7+x3yCWD14l1d+g03h0NjVtbWoLVlHwyV83/TDtOIVkbZ3sQberRbSQZOk74F
g0PtQe/iedmbiD796oxYpWg522cm2fq6KYP64faHrBSbkyEekVYjs9lXNHUuYBDkPoqr388qPT/G
qMy6waKzy3zk0puh3Fvzs2F+T1r9eTTDbrecjqXf0fNEgHkniWMnLqS+j7JA30SxBV6yHnnWV2Q3
zDIbqUcBA3tvBPw791JS3+kPScSaHDmk3Ez6UxHqtEuHHn18amX3fQa6EJecty/EFOzPMcDGz9qv
za0FWDdzU/od80PqkRFAhblyg2QrwzK4l9X0tgzKEKrA1/edh0KY6lG3nMOiSq/+8QqvnnokB/jg
4KQroj56tT0fFVLo6+tlXZKd3q+1T18DCw/Cn4FPSoFAs5nXY21+ZTNfPA9WSMHILEQPtV2MUQ+4
ZQpue55msGwB+Kj76UhWQIsFZ/6jNRQJa7aXxlnODw2Wv13ZSJp780v6Leme85DUDWahnYMqKEag
fo7jX8p0rFvDuHHqcRcuX02Pu03QDHKbMiX8DFNEIEYt36wstI/L+6ApOm4aWr9b2ig6UnmacyYm
XJoqkfJ1JIIlFkgujX2i+XB3KVE8Z1Lmg1N1zqUysSkgo0vHMGAyOuBGWnTpeWUPp1QNa0Urfy0Z
+z2bE27zyJ+Q582FAGfQcBohQFLV5NEJR+P4pUicVSL67tDbjAZWZgHTX4AY1ocs3CBZxsM8Hzis
ui9D2PUc2q5isBQ1JIbQ95sbwsTMVOVD1UIm92ukWYvafHkYDI3YnbbYSdcdz+z969VyNix97hbY
BUWPenBmj8FSUdR65GPmM+1VHypINBHgk+WwLDMW9nvoOkt57vog2tt5jdhkNAsSMBQQd1Bau9yQ
DKvmYQ1H67z0kXrul68dcHbLxD1HSchi0IcfKvwYll845oAfl7XSycHFWEYVHH2fO46eWB7DJgCq
HLfpFU2ntkqtcDwX/nNUNVyFcztW1wmvSLBMbGQqjAdG18uPtPwMy0MG1/zfV9OZYfePXanvgaJj
+u5RZtiuYfxVXxidZMLXl+XJDfvqLGoneRkIpPKtVl7N5SZ1u6FVg+HdeW0cA+bnIXdUcQw961zm
Ub0dlzufyhX+JY3bwygjoIoUoyPlZAsjp3K2cKu9szsPtQfEIAzusm43IBrYmG090DM2jCPd+XG9
+KeWl+38MrbjZk3ACZF1tQ+MEhXj0/IsMorkCYKcXBtGfBUiYs2YTy4fw9xVn+Jt6DPavJ1mjeps
Lkohzxg07fvKrfg+GXUePFOxzif5g6Z+8Jx7Qh2KujD2rII2kkfX3rTkFxHopEhOnYW0Lnszfr3x
f9V5zrxp+e/qwAcy4Fv00agRHNMM/qKAupT5ppVjPUwzCDbsEd/YzNq/bPOEV9WD6O5jSdfN7KsQ
JIm4fli/+J5XUAPXw33olMahCtN1kOB4G8iWUfMPW0TlhBdI+BfcksUDtcfGnS8Pn4y1Mi/iw80Z
jCfm6IK04YJtGDWOic2gT1Vf+gK3daRg8HimM3zO72PWQB/DJAn6Z/hzkdOGXonjIIt/LSqS/7zS
QijyLg6zU9NP/t3UMYJaWrjLQ1e3O6NAxPbvZzOw6L8OI4fPpS9JAWdzKO2/94bDZPZgOExSQJbR
ZVJ1JF6NOseuhWA0V1sQQhE7ev6DKgai6ISW/BAOIRzK+9ER+YmQtoY6TWGPTnxmhmBDOThDigbF
oh3XycemhCStG1ZB/0gnsV1erDh6iUTo3Zs51RE2ZxdYauyvf2vM67pY40kOr0mbrKO5qBG+IHhh
0eRo7tRjTkXPUADwPjfopM4g5ZNjCz7GznBi1/Yg5MdNwTPi8F11Nez/P3cNul7BClmR2jqLvbPg
l9Mp4GbBMcABbPCB3Lkhcpy2St07VU0SgtUgPpzQa+/xtQMn74y326zZmpS8I0rkOm+HbG0tfQxk
XmsOl6LOLPZQEt223SHMn49l1DjNemDevlv2wcuD/3k79HxN1guWfmdMki9DVeT7rNVgJ2WJ+zr1
6f3UUbEF+UCfyCGSz4VstqpE0Jw9oJcrNoaodCxyBZSB3zFXmEBp3QyX5ZxFHsStVLVlja7DPmRR
TKBiGejn5cGfn2F/jaApwXHb2F0FhqZhytzR/KUWDsS2LlALKP8ZYjATnT6ro0sd1gAE6pjBRD7Q
lJ76ihp2Zhvslm8yg+jnr+z1hocoPNnXvH01teYn8wDjLh2xkrMZQSRpYZUuZk1ZPugXW/PYeOuB
9SmyItlSZzX3wuQIoI7AQa9ZsVpPCDp3xSh8f4XLZLZ3zkqupG7i7Z+NP9Cc8M4Vwe+KwEkwyBQN
Y8bMagVRUYY6LjqWfhGzzO/ldauObet9tgAEqDIN+yHElH2iS/1iza90hAcPy7PJdCT8ry7m/jH/
t1Aj3msx1phxn6z/HPqp7to9wST7xs/nQtbsryp13P0IE2LEhU8B2yZRvxlyrbhajMu2rkAEQlex
uOpzHAGxYmJPM7O6Zx9XgGhgjjsH2ljl2SJE4zzO3vBp9oZHWt+u0qZ278huA9wxRNlVMy3jvugg
OhoB7a3bZSFbrinoC1I3xzm86n+EHv6/mzN3ksCywKAB3PSBz/0VpOrNRNdKb+TJMq27LKZPhsrY
fF2e+Zot7ycMARtwQUB5auL77Fxr4MHF7kvexuMe6/W4YZVyX+q0Le/GnjGdTgoYtWZsPuRtcVk+
1YMrv64yozXpos7DB5I80r3eqlNfdtaXWo3XRcMMMnK42I5GD5Xcvn0fVMVakJiYd771KiJjuJsc
Fa57zH4fdHjJO5gS5yHtG+PaoJNbBbEwPvIkgiCux+buNm4I/bp778lUWCZnmieIZKoT+WxV5fg/
mM6G/8/k43l45OkW6xwXsm9alvsXt1Zvkqb1/KjfBWisDoXR7AYidgml8i3UwIO7UiKy7qJWvGa6
HO+KoZCPetXkG3ao1aZR5CmgdeBGNT8TsM/XtODJA5xf+hgvg7WTjht9aTt2svhWZEnzRbyQsTJC
Kefc1bsi3IMP0i5lwBaEcQXy9cY91GiHVzVpv7QG2S4i7UieQjVne9nBU4Rf5jiFEHZip/j9bHlv
mN9L5/eigdwaK7PbjVvXyX3l186mQfL4DvfrvXey8FPz6vORqXA2t/6zjcKWcxlUMV4wH6YbhTv2
+9NfH9a7ttiqCmFoI4RzKEPSZ1KE2PeMTeptK6b+hT7atALv0nxDYLuP2+Sq2fn4Ac1nP0yB/dVN
7XDloxN4KpA0o4gcnIMC4rW0QbSMTXxZxHK3vFwehAH4JsX/tCxSmWv458VLTL5QMpDrkUZdeBQF
MrIxTkhS8b617JmyS8YMb1tJW7yE6acViJjOR2xerfS7mcLswO/9U5VZAUPDZaTGqnUVWersWUii
VW9CSpJY4tZL1TsZUL7dgM5F2dIvRIryI1e298DK/6vLexo0EgIVp9cqQdiIpaPrjqNphKeyt7oj
VyXPzMRasR/3aWZg1nDRgepzs1Mv8g5rEJ2BwbVJz/DzuSMXXJZSiBY/Y6nZYOT7oKjm95dXy/uV
OJaTh6atE3QqIpaNO0MOL9E8tawI5sA/GK9CBK0Hr+ud7fJz6rFGt5JrAuZEPh3CvMavCebDtEVx
tPxS3ywvfUILwq4u942C1tHVLARbHU7MgaWQmLulSgtkv201Za7T1ivuRycmgPREXBPd9XmaVIoI
bnCmvzQwblYJrZ8t9QnzG3tqzstDPi+wpNe463/fedn/bMpxSRsw15hPsPEyLDpzf90i28mvDINY
o11fGNqhCEkMKYrguRxlf2fH7i8yUPb97FEIy+SbMZX6ax9peKz7fjxJSeg100/DCA4D0rmHZSCa
y/rXraWSueVjY+MjCnHZPPrBsFrqCIupv6lS995KdAy1aZztSkcy3zB781rZ43A1k8a8euCSrq1+
F/qFcQ7EIo8q3ZVnzegxb17Qc/IUb/V2q0wIcXPN5/0Qtqs93J7ngfU/Ugr+CvPgeCFosS2dFcWe
JQTBX2B3j3lgHQmqct01BzYZmFUxBX2jIXZ7Mr+j95Bq+5oN/n8+3iTyfWgIrk29iElNq7KOwcds
q182KyIcvE1qyYB85f5n29fF987IX81Ul69jPLw1PQr7J2McXhb3SuaSz2w70t7/+9lg+ab910ac
X44hh8VPb7Fs6n+jyWU7jAhMoGpIV6P4G4hUK8PA32FEZjOUW8FL4sngyM4JM+H8UcqB8RIV4dfl
gygO3MdaZbfPXP6DxIgyjXGxcwyiupa3pko8j7Vr3d8+B0HPyrUl8SfzF4zzrN9kjs8hnr/dn+++
fLTlDne0OThr5Tv5YepVsIYP3T/l3mEcjBIFPw+NmxF8oBXebnmZDmx6U+JHcz2ubv8D7WGGSNr7
/VnCHCeYo+GXP1+j7/IcjGJTQHtrq2f6EOmpYa+0Wv7LoFJGoRUydOU+J2aNqmWuEGytaI61nnmr
mwtHCfsZ1py78fsE2nShGfS1Ag+UTGkerPnZML/HFAk7ZWMZB7tLj25rhO6JIUVOW0O6e1A8xlrN
6LNYmRpaU18cjEZHyV7r5vHGtqmrgQICkfJxWXVrI3jsiBTClIWBjuWaOVuSprvFTxcCUAJVrKEo
/Op4Yf/VT6W1iZBHAZpsxlNVe28spkAQcPzd6iZpylOhP0S2NX7CbwpXuvSdO0hFhxq2wqZgZP0u
tf51GZ7rFitiV43fkhj2Sh40zaoKY2ut4QElGgz3GX3QjuhdDcmUL4IK9T8lW9HKfB/hsDyPAQLj
IrJ/TXlwUprufOqdKtce5dZTpCP+aEZcYHlRatvOP2GkQ6zehBMpJWHssqjJt3IG25S62mhRid3k
zzOt6//fe38+Ws4NP1m1L2Nblq+A9LWopw130x64OGSkKzMSytmP5Kwda3pY/bmqHZqcyzKKktbZ
NsNwuLnojLTnVK6YMw9ZRTeJAdzj1MfdBTNMfRvrmYIucO66XyrPLzaOEMALcv+o6T2NzRLc5u0G
VyltHVoOG0bDqc+4AOt3IkAWy7CuRV/TuHpp4HlBpzVJAcv09mmZMVd++IXjG94tbyEGH5kCHEHZ
tUjthMW9fNSOE1U954NpvZaD0I4lQwFaqs2P25a2ovBZVwz3tlHEdvTPs0hgHm9rvTvpi5RKaQR7
6aN1qr1yvdRz2jjp50rW+a7LgXP+ec9jz4IE5avspLWfUGt91BNqdig2RRoExzYaGAjNDyl8VCzw
0Sbyq/GuSZDyL8/+POiNNxw1gqX/vLU8I+lLL7Sz2cTmppWOXC89sN+NMNLBu4mcXB9J6n1LVe5I
IR/F3HuNO+CZ0eSynDPseUczoZXvE7brh7aqvmeFW70HRGseY+Qgm3rEdE1b2Oek1sXeqX05M6fq
D9+Lck4TRIQTlfh7Zpa390UV+tvBKTaL+gzlohF48mV5kQ/vkRPlIGHFdelXEOBLRGVSFOs/l6HV
IWpf3starztoiVbvFtwVEwyUDn3NYj1f8EPdfNz6f6nRkgstEHfJxM3fPPABkyHyDxHYs0bF2TkN
l+PU1KhhZ/KGilufvE0mb8ur+UGMFeK9AO2EmqEtWijKHYHy9up2zmdY/unSjsaTVrq/JmtMvmXI
ynDjptpjbifQCOOcJDdQWLdzOSWluO5qxaixs97tjq5LUI8vKEbl1QjDd6hQ6t7hvY3C3Z7lWf0h
QDXsrVRzdt18eIWpU1ul5csgdXHJtOd+jhvThIveVGte4iqYnrRUn8F2BKArm92V4ejHZRZYxYRi
LJfBbUI1uO+ZEpvKYW99g7lkGF68rnZPS1/EsbVdWwnvUhZS7BixxBsMJ79/lbG018SWYR8spk9N
dXTLnTbYOKiqyFF0e9DgpFAXtcfuxCaLx89q70jNus9oov2an8SJe3uixb+fLB+Ke1JeSbds+u92
x9ZvqeOXDQPsJO+Yd/guwqZothw+NpG6R2kqFflxltkhWiu9Fn5o1h+dXLPe0yJ+UFAWCR81wyfy
f041tP62dv37RVgyZoU4jQOyPxtv5DWpAJZZsI8nD77IAhwKalyctxPKTqprNOOIYUhh16SURaKN
O8d1zOi50A5NrcFPYW50VGaKwb2KXJ8EkAAgXrGuG+dqeEX2+/7YGVipadRVKLpZWA26eseUtKln
Fkt5hm/1AdiES2z5qKObTHgLF+igZhvI8+a7nNvkPm5a21st97vlIVSEmffMrLBMDl8FDLYH02mC
B2FmAGiK+nx79Z/3g94JNrkGbM5qTCD9HDEd1e2OPUuzX17SZyABIMwdEEkgyBlcE7M0baUSbP8Y
XN5XOVJZtbysiDmsyszdLB8t/CldjzObs3Ky/fK7DWaZX4e50T1EjMOm1j52JoBXMPbVT09u66FH
fwasbVUbrnwtS+tLnjbWMZHkAc5ja9ee8mOHp2S1yETZR8+4x+V52Vb2iTENa40TkwgbkOSyrRrN
WDO0O+lK/bCRGB+tyuHLBKwpwyzMTrFBogTNqIv413i7hIESP94A8IlwaGsgR1NitZVN2GIwSYiy
xv/8quaXcIHjbdzl2kPa+Q/L/1jeWqY7Xm79/gQ3UaTBLrvYpSqkyYm9IKyb+9agthrLiQYh/dl2
JG9d9W5769nCzMX8hYdvFWnm9FJUOpuuTFyaRahmWmRXLVuHGo36JQphkaZILjqbwi0z8ZqIoBXn
cLSdTV4BI8E7gC4Cjk0NczYfZMV9uO5cdqbOa5vm9v0UY0IRpGs9FEYUIGIRRyzUw870G4eBL3kW
htA+QUeGm3oY1ekmNLz128rQfpdVc7SNvn5cpiHzK2sgMDi3aufYOFV6cX2vQ8LtgCS0chz7Wc4d
tQvopKBKWYkydcn4yo2jH2NGtaX9RULL+tY5TbcCeAV5xCj7o4F0O2vrHPiJHrzXyfBQebn3w6uK
q6EHwb0XNr8a6dY7Y2qaIx0I8TL4AIhmMQ2OfBhwolFXBshqM2GN3reFseZAxPfFPDoDwFhe23mS
JiBVrYQjj8uX7xnyRV6q06pAySvY8l47L3iP4Ynv6RXo634u7rNUG8k8tvHWIfPY9LJiqU/sjPhZ
vfuhR/laepEku7OzT5U/SYiUIwbLqTafCVtAZ6Sh+nAE5pPllmcs5dHsxNz0g5kz5TXJHU5s96tH
wPmig1jeHyoYzWWceCzMIKbsTPrHICjcR4ae+EW5zSjK/eVXWx40PPLXJA4unVYbd2ix3VWTTcTt
zqZ6T0+tR5RMIbtnokYHSCFkeaqthM0brtp29nUO9esNR2oXcjplGuRbsr2zp05i5HRaI33yJflr
tz72tF025XFGEgP4VQK9YViaut/u7Rgn+W1TbifG0bJw3V7GmFOvt9MQrEmLYmKZ0vlJcFmK6aWG
HlsafdXoQbkeMPJOkJOcmWuhNW23qa2ZUz0zMOJRaHexMA9h0z4sxgqNXHo317RPaZD3Lp0qZKlN
rhNdStQtQXQ3G2aPWAJ+P8Pvjiimcav9FIhvy2ldgpC7r3ERNppGtiYY9YfG06YHTOWwu5ffWFBV
XNKojZ4b+vhOIrT7SufPF2Wy3FUIeR7+eobIZV24ZFHOU9g7NyxpaC40oCIKAI0L02DWS2unUWF6
EXb6QHLL23LC6Wbs7lRfaLvM7AI48+GmMlFEg5r9NT+p7BgXVjbyDuKQXsHfqmeLtmFJLNqz10pZ
0b1v5vbaiJU62kq2T61TgxMJQnm9DdhkmM3NsmpYd7k+fG+NtRBG+iMZoVKGQVpdmcDl3A38cUeo
qf9qmsabnAPhtdb2uycvJYSi0wn7ckv1shDKWFrjfWT0ISYpG1FXQ0zI0fTn6JviZTKSkZiW9vfD
1FvjfVq30DLS8rS8jxTm9wdHum/wGb7i3tkvO1hbWO3Zll2D9Ke+X9TKVkvq4WRa/ZMCtbFqaB+c
srk5q+SY7W0QcUwgUZjSDbpEKT/TnynVbcANo26tUpVuRCa/LiAiHbH3/WiqrxRJGfJdFEJjy8yL
bk+pGBziY//eBSU5tXXlX6YGqZrpWbD65puEUw/WCpdyTYysxD/ilvYr1cSMV6Y9qDX6sRbWk2mp
739m6HGj1/ceMvtlvs8ohxGDN/dS7AYjICZI2Jx51T+YuWveadgRtoMWyrWKwnwtJnpMnu07B7x5
8bnJi24VmJo86sRWYxL6PccvBJb+Hr/wzp0tloapICXqjX6XaeAkzGL8DSOOuPUZzfPSpnGUaayz
3Ovug4I5ii5StVXmcxuU8r4vhHFVk4F4HJLMcrYWde3ToJXadrDp4UROkp6r0foRZRx6YsyDTVJj
V3PLL4PRm3e1k/XrLgr1xxTaNdOTaIskrNsvch+cTxquk/kYhFF3UuzRNsvNYXkQpcGmXYb7yvWH
49KcgKbyVoSBc9YZ8u3gudu30Wo3BOFK6KG5U8ICSmp7a7JftwSY6mQ/azT3SsWqxYYWEKj7YGff
AtWOhHo7hGEH0Kmm6olx3MFlK9CW1XNiBCTGjI+DB8yqIQkBc9L0NHhEL3cV/ruivpMVokkbXh0t
/ARnkDtig2RNUiSDG/3ZJroe1BHTol6QiDrEOC9D+ugK5lOY2htUqqR3B6bLRD3YGSE/caZzBpgt
l7cdqmdcp8NqsAwFF/VhMnGpeGmT7fRYPgLrOIyMfCD74T9p1Wjjzc4OavCHDQZ4dR4yvq9fIFrx
p2ccghsjrgPGpSCXQoaWOcSnNSPRd1Qij1lekvg5ZN7W7YW70iOyCx0S3dWoNnUcHCi8UoZ9KeK1
BOK+O2JKL1tKp3h8doLW3wdFi0alN1Fjegy/reHoNO6uFuUI/xsAPvNHKMk9WfdIqtegCqP1EFBp
czG/FFMC4KmS3ypFznz2qcxPxMOlSLOdWQ5rYXtnAkqTTR1aNKLBua0MG6MSegINZ8EnPfQD/r73
+XjpXPWrMg5QveojdRfdFoeN2bZw2CRJ+hhHL+RTbVSFTkOmhq66Xe6MaFh1sQ2qZl54vtdGxhhS
nVHWf3dLVvDJz9k2D6tu8MoDUUan2Ew+/ca9lxL2EGeA0QOytLQC9YSGoGjqv9I2WwlGsitZeM1u
dCY2aqM5sFJF4pSM3pVuwPe+Ld+rxLvW0plWPkuVZeTmNjOhXBX07/ED6Neg0U65DLSL6Ebc2hq4
DHSw62ns3jsKZTAH3kkXxU9HcKn3lrUxXPubKsVzEpcYD3AJwn170aZCbGx//qEsl2g3x1xFA34I
O0+eS2GsGVy84TCM8HYg4WASTXJ6dU0d0zjWF1mzlqXTiMwvxZvPRrMcSPnzwrFd4TI0QPSBE9P8
5jnPhuRecUsjifio2ibedL4PWlYLLUIiLqEk4m6ySAMz7NeyQ43qN5a3Hua87qQCyuJRXUA4iT8c
zcYyba3NIvZWUABhlpBqzd8y+S6q+tBkxYAILim25GGdzFg++6ZMVqzZ9pbb8Tuaj4+i6POV1dAf
QFyztZMMm1clyZblazJ5VJ9WjsEgpkXQJSDCrYbQJoeNAJCVp9Iay4sv0y+hVu70EaWym+DdrOq5
i/idzDlCuMAFrPom2aeT8QVX61lNzU92Mt2+8aJH2+34RTx6X6YVf5eiJm3Yt4ClVYAqeiHVqS2d
O90fxdYjGUqNNB/Nbh4K5YzcPUDQpntuezZVw6j9NOpJrNkDXR1M2fcEz937AR2+2Kkea92zNnRI
a1Be04+21X+0NX/qzi8ioMbTMZqVhAzMoqFvr6OrJZsijPVdpXA/6NkbN+YHY8Q96yW0Ogp/C0+V
HUwVfgaFZMyXO4QGRs3EuZxHmzYr222vJ5QiWIN6tlp6m76ndC82UQu9K3b2qWgePC9/1AzzA21J
SDmYvCHPQbIcqwCYWOvt0mKEazBar16VpyAX0r2rfLZcUms2sYaC0C1fo2TKDgN40YrgAh+r3X5q
xFspqE00aH+RFv0oYlQcbbRbpm+Fja/bvqgGEURoll+YYD9ApyPomWujA9m0Bbiyy02Gr1hB96KV
2dmKvrSht53wZq2nuoKFisWxQOK38hTVFRqAu4pp7k4ftHTlJPwc3oAOrEweglaSxFbLTaNlYJw5
+7OX3jamV99PyQT4aZGvuCfEJd9ksezXqhp++pGVbCZ5jWPnK0e2yUT1BnPyXDvu2sPIt9W1jIWl
fSbc4pm/pTqBFrE3TTQNLDfF19YwOU7EbbT01vP4secbqMF4rKLAeETUfdTR821RInyUgqi9Qbc+
bGf010EYfmkjT+wFrLs1JrthIzPyMJxOv9RNsHFtnXsPliU4h8pdZYKoTYxx1ar06SJojMk3WmKh
EcLWtk8AMaKpWWeVvxsNeOk+FuIVPrG7jKkh09Ke2L9L06cdkYTGmyWIiCvYKW0ADrZrNWo7HYPN
ro5VB/cfZGZWxnfoLVY9o0kyASYmIfVV2KG5HSNAKzm0lRUGSU6/5teUZo9TTiO/6w6ZCyyki6uN
47oXV6rHKnMOqTHSHwWAFToeip70q6GV5Vb0qtowkmZSY8ebstdezNT8oos4J9UxpRJm9Bs0QbZO
Q+/FQF6yQqSXsiHoT6pjNz5ShHf12J09jtvKUv1HHMIld3Q4RpMDoMykEVWF4hlKSuiP5i6hd7gS
WXYKcWmc3T7/Cdz+qdTtfstEwl7lOrkhvbSmTe1OzL+s+inrUdFm7tWnXuEGxF8rk49Et+jE6FX5
BWkbEF6J6VEKc9ONMaDRVPvuOtNTMZnXXocRw4zsTWllcbqnpfodzu819JhoCf5+xFd8LS2Dcweg
OnqGGA34WwJkAz8r9sGQH8ydfG0FbMO9pM5HZOp3Ta3yretQKw8YPjgAZz/eMB3x1mlJLdc7Oovg
IHY6lD7dqElMNccDx5L7KxdRINOzX3G9izAD31NH8cZzfKLtUm8Dy2S+K/ovbhY+ejqda5jJq86i
EEQZW0DAv2aKOViWGrusoUGGkDLcdhRrbJGjNevJge2TdwAX/cg1CEUOvcKa/csvTybPKglL9LOl
hDal1ThIDdK7quEaQX0q+4pEoMw4uYPerUTj3Hl5DPQnMoxtEwmuU9WjNwe5lCdobGq4TavAhhma
mhPMxOKjUJCsHLpMhfQfHWjpxgcsxGbTm2wSa2QwSdtvsw51e8+Ox6eST1OAJVrTHVJlVBBPMvYf
/RerT7MVtEDvkg3yWg/K3wSmeqN51W2mAa+iKiMfOwM8k8Bkax91kb8aG/Sn9NxPGR4ExnIRqV5u
H2xpB2brVkvyHe7+LUH32tYPQb3pnsGJjfZp7U8MLOuy2vXhHOkmCntVBj0rgZF/a2nJMeUYso2r
VZ8RB9jQxIudaIJ7u6NWCPmRXYbQWW2HUtKKrW2GvymcAh/tp/Ulkd53u+DUt6ZafxnWvQTx6mlx
xp0rOmemYC8grF9JAQRaNgjtYjqSoN7CDcE5p5xOJXtx+vIO0DBZcQhrC8N8b4WPeqruMDFx563n
fM94m3np1S4Teex6sRNNWrFplu3DAB7YnQ+4sJ0vsU3eoccYemWWCaOpcVz34fQ21BLOUs7iNXK1
d6b72fnRSaPrfkbJ8pOyJjrHE0haO5ghecp+rnLnJYiHcm1/G6qM2Ep3DvUKgqtftARyyIrYUt25
tBXIhxhsRwL8bC0JslrJzqxWTaQFXOPqvWM3npt6vjNQi6w9/ycg4re8JNaxgbu7Geya2qSF+hYD
yBzw7KMFHEgLtY9odAnMYd4E1BZZaOanNOvrTatYaA1BgmvoljV8P7bEufcCRqZnsz+hb9svFybp
n8k6BUi6Ic3qmuR18Q5QAZnSq8J6Qheucg5Vd5mvlo5frwXIo0tINFoEsL/6ko7ZruLPmpq4Hc0Q
STI8DQiDAirbkO3RxlzRE7/bjsl2YWIih1EPyVNY31M+YMO604B1zjAHwqp8+y4TxQ8/ZUJl5vIH
DQz/bka8aBU2DnixGzprd2yoeog/5X2UbppVZBEOxs7D2Qkb00Zp3FMUAxzWpbHvGXn1lpusfFgO
hLPSoIIoO3egxt6DrISqkRu6dh8N8Q83KC4aCVmdk+iPGhLPttHEhSCc3aTDd556/ghM4L8pj/Ch
YuQsDccfWP2OkkshD9BGOBWXsGuCP9Cfy/yJpYBhANvCwEqqE6FYJ30WgaMvfbZ0/y7qVILEEAPL
GMBqpndBsoNyD0oY30iDgeNBUx3gqw1HIXgxJdk5tcnFytyNfoZ+VcSbDURsbNqtk3ivLm62tXKp
Xbwp2EPGctATORvuX5yN84Ws+/2PsQfZblCl9S0qTjcxz57Sz5qIGBCBoFznj6Oz94Ys/5QWqTjp
hDGQPc8WLixQvui+rmr92jXMyWcSNPjmbeNCe4yq1j1m9LGe3Crajp1aZROF1UR6LOeMZkC489jD
lu33NiQvXIbpHRq2HaDRhypq+d4QVVdZXb7/H2Fnstw2tmXRf6lxIQLARTuoCUmwp0T1zQQhyzaa
i74Hvr4WwIznyqyI9yZKkracIkVenGbvtQnQfHJL11obYErmHJuUmAgMO73sCAJymlMbKm8j280V
StJuA7yup3bG/AlGR8zDJPso6jzdAmr8sHpGUJarX92AjFSM6YXXaEeoUznZLeCp0M69uIYDb4VY
7xqKfVHku9SMXpA9zThfnldmBp9W4TwiJCjXDONAUhYQ37rcOGN5YqquTJfCgtbVKxS+YWbHEAbZ
fJIi2nKaOFsou6dQ1ndpEfAeVfdyBGveiL5aqSGZN4UjGjYWIWzurA630qcNhw63VxPfoVssfQ9/
5gq+AosdVWTrTprtWvNdfSUHQVvK4eWaBsVqU77XIJVXkd2zF2adte+y4ZpHaKvk2A3vdvmTg5SL
bMqBVc/UNAdfxwCG8NxbYT9zEhhbhexyOwk8eqg4zp3+uWmbK15vA+O5/YHiEjGa4zWJepWhklIP
/aymjr2623TwLKAOqSkfijgdnuKmfRyzuDoqFpfPlkhczS6xQZMvpoavsHzS1SQKFsPE6hopulEz
8u2V38mG+dh0auRYvzaFxGtDfyhhf4WlClFX91qHtpYrFb2l7T6V5GceAsckbS51vgeJMV4MYfPg
QJ41fOUDHnezJv+SIrcJDilGRO0iI5CwzM2H1VSlZNTwrkvoNVYSb2Y7X8fT0f+wo/lNq5rqhoC4
U5oRKsNgfAUImngLUngLPYt3hHCygWzQaueWQQEqH1xc2cIk4SslfU2AsOffoLKwFOT7tSjRkBOi
2QWte2AG0xzxjf7WUvNYtO0XwQKsTWl711lCzrAyaVu1yqx1HIS8Jhi4DgbTbtTzMegJLuiVW/3O
Rv9bA6m7yTTjqlZxcmRtcO5Li4VtV9qei/h8zU7awAareEE9jUe45Kyy3fo3MHsaTIdEemCRSfxY
KSHeLaO4BvycVjjguy/JmNFyM4PrV33LhO5j0FTIJVBvBGbgLRfbHzXLtK7KiayJQy9j4sO4+DcQ
X3tDGR8QPlF+u7rm2SEs6JYr0dwGmzjPPBCMb2nEPM4MfHcDYQFcrYra3sZt5DxYARm5jPIogVMF
BVj7MkS5vUY0/a6XNR8JsyboIU9OLhZ65rTTQzZGp86krAOQ9rtgyHqybISkrknmX6XWx9aP0PqE
weC5I/FogmA1JAzKna4R9uNYsNb0PoXwQwycjlcIec92IAcQB7XqKWUAeUP3T8NQPCRKaKCRUJ+7
oeU6yjud9PUBZA7jtzqQBbZZ8xc+pSPA5siNyYzCUrZu8Js5ivBnIFyG7o0WGt0Kr0evPnV1KbZ2
McQrdLWN2h/nf90cTJJ8zCPHvWQIhaRWEiy1al2uwApr+5qLrdlsg6ETXlk2n476m5APpkE9OLh2
nKMSeipWGVbuFqPOqmyHXzAeofvmQXaswzZgEmpXBFoC31WZdm9qQRGJ3ohMsDqhQsnhFk+EwbGs
g2UTA72tpw4qfGwwNWyHF0WX3xFDU9nFcM8aIl25WqAqOfspE8i4DY60QbaXVojy3SH4SlDgrfW2
4u1MYlw5q0/d/p5PCp4J5LfryNSem4h+J1N2lgbCK0BKpWh8iAzFeAlHTB1prD4Cqf0RdjhDrDTa
ZXHDUa0PwVrO8xhwpGAAFH7/Csg+m4R50lpCb1QYg7l0nbZqfRmNi/LeLo9277KobmKuPK7Vz8ma
zz1jXNqQb6S8JknHNfS5ygEAzCjddb8L1NI04A/Md9hiB9pOS61hT8JPvfKFxg9ulTbrRd6Q/A2m
V0BaNC55Kbl+K7YT8H64MuMbPdO+B2sXSPhR1fITq+yJcoQPht+Ls9olwynVSi8xg5LMiqBdBb5N
minj91E1NkUc3zG1mDbxkls+WgdIV+9uOl1jYNBe4Yr7ksC91UAm0YQOltmbi7J4gGkL9jIXzr1I
e/LTdfeL5Nqn2i6vietvFJ8lnYhzdW30sKKRYu9CjfOyy9XvVkd+yrC2WDM5pCzJws9BgbssJ6bC
U47yrccyRSLdplTa/URKyYrMD8XTuu6JfBv2h2UL6pVaGuUTKRCixlnaxO+9Naa0I7jTkaV/xTWJ
g0a7M6quXo+wfjMGdUxN9M4DOdfz60afkPQHX+XP16it8UlTJfZlcS8yugGHoe6Z+fvWdwARppUF
JEK6D5OYtDWj3mjlSvp4iDhADjbDwKWV2KoVc5XvzpkzrKOXOJo8JZs1aTVhA0EGPXAswr3rm6uy
ougyszLzfHeYNvbal8Gcbs1vJ3KjZw1DC0tpRhnq8MAenQoDcy4FQfvSkT90bIOA9LsSYrclpeoN
9rqLZ2ZJSss9y5Mmrp246qYdfXAfZc3LZIudVpTlGYeYzQiS9Iih+gEHg8i00nJX7jDndnMJ1+zQ
8PI4+SRJ+Yu8tpc6KaKV3pfYf6PCRwJV+TyD+OeomNGJBIl9OcTvpkzGba4kM6ia5C0rvMOLITdA
cSMdZBkZdBBmuooxV3/scG1vcf5ma6HTs3bs6dcalSmhx/FGL5vME6NLba0ZD42dcMUwZbVN++gz
qfyP0m4eYnhLdZTrnh2/jlLrwTlRLI1TuC2cNrjvsvI88IoofHA9ZioZoM/NoOfsYFVNohaG51NH
L27Fmxr/mOOl9RwyZea7yDC25KeVG81RfqVTeg2LXj9EgrNPN0lU9WGitm4Q8rGvjW0xU4fUMaTg
yq1fwJzm0If+3QzRsYhAnTW12T6co/NQnPxOHXsVUPUjh8Zz0SjH2B+xPVW/TCwQ69qv7v1hLE9k
vch1rziSQdhOiZNmi0q7XQ2OPZ64gtWmm3i9rIEYhnKHbI5aQn+TFTwhsJjWhuXeGidlsRclmtcq
8PTRonpoeaqNyhPD2lkl4rUmldiUzmtk0snUGqkBdsaOX5pIiVz/PZvER8mLterwi3GNe5GJY67V
0IjXha+Z+6rRrv1EVNxgcUHrTG2XlL9AJoKMKPdm2yiP/qDhazZqb5I+4zZsZlGQeiJphiNVwEcw
DuY6DZBfkF+BZIjfYTYx6yqI0pVQncj6++LHPVn5sIcqB0LOVU5cJtA8jKB6CyyCevDZTC3dl+v8
VgvooWg6s1b/2QzOXpfBMUEsiw6+PxIDd2/NdAQnNuItqS/hSG3qZOR9CN7UzMi+K53Ec0TI7qpK
Oeexj2yI0nNJlyn6FTyhTdW0v9pNgW1x19mmv0PwPxdMFvFcOZ66ngTGKCcvPDm1mf+BVD9YT+Aj
NlNmXA0NaWho5NPKtwevqFlIMdj4EVqEPKBspNMrjK10Bv8yyY4T0WjQJJPEZFhXvxFoO4vA96Y4
5JVhndGFyDpAC15MJ3jjcoxf8neXQeXIIkYIRUb8a25olDw5Uw5/eiwlUwwI8hY2I6p03UQzZbly
VQZcy6qqM66V5YMK9xUkIR3jEzpZXB146qywPBRs5VAPsh3phVoSGJKghh7Db6dPuw1gUoVTrkam
ZYxfMiyaXcPT6guy5xFw2LJ4YSKvM0PbRcj5dwg9TZSeCI4HttirCM0atfg5it0X8Kg62he2ZhUZ
YsiO2MT2VH69n22LU5Yw0W4RJcbs6J5TllGrvOU9S++7C7letTXvYvIycvSqzQ+A1fQCLunGYMco
N4N91BEdmNdzvIEvrzZ6LcCVDd1RR/Vtk11XVHzkbOH5pXbhVMu2cdzSS04FK8LwpbEoUoJE3fGm
nT+TrutFUfeADrVb92MqNtYYvxdUlhF6iGMHl3HK8+agZ/JEIMVpRBCj7qqctly0WJHUXD5Z8TYd
5FNlkFqI34yqVrAdC5qzVQ7GgQigPUBXh5jhiOEqZOVV2Zdb19ZfzSJ4idV1jEtoZ8Til5FyxSvG
fdcMxtbqQzYAvo4uSsOIhyTN0PXSQ3T/mBUIDwAI3Y/2jL6R0b5ger4ubN0nGI+8jDqDeGmO/sY3
gbUnk8ZYQZQnkeowscJsbZEFvBENfQfWVWYrfb33nY6lyoDIUe+78iiQfUUjp7qeO3vDKV9HbfxV
vJVh5+87EdNkSd1e6aWbIVXPwG8DBJoqnEHNXBKq2VmrmeBOQZJRyCKamkzGZUWJCpW2txh9r3VN
VAkzxr6xj1oBXYkpPKAFlU+f842f16wwc8VO+QUE8htZyDbHkbAaimLnDKlFLAauJWcwPYvA4A2a
yp1u+c9aPe79RjW2QcmmT5aXdsJngSvJWGn4vCpV/1RcWn/HOVdtBAECBd5aLc0XCcfxRJ/3PaDQ
LKLEXhlj3xxqI93Ec1oDfSOvTGKQfmv9hsTyHbeccIZOeU9kxZ2YLf2ZmX2WDYFTDtrjbVS0h6m9
A3biS6TBarBlBE7Tcz/gfgdsPGCvBeuoBOPvtmRpFbvwBUarOxsu5YxZ9GTOxEgw0+IFE1S4YbTy
WeYsStFDMyQ15YSF4ksx9SdrHKn31JmZWCNrceunig8SlYNOpUTI7GZof5nONpmc8AVvyprYzGDv
2uObUaKybEjo4ukxrtCYf3ah60KCRF3WxcaLRJASVvo7O4avvCorBieKh9DBsLPdRIhHW8wNy6VK
sherRpft9oaHhhp5avSZZ9H3DPqjpGnWiFknxCzM/4chHze6hQHUBIKQPvQZvUuPd3irjelJ5JOB
GM+Y0FpYJ5+Z1Bpr3l5Wzg5Je7pLLXXXWZjc/IqlOaMqdvccQwYLu0YY6zJj+Oi6ifQoN1cRcTdr
or1YyFg8PTdFkC70U9cwPNYTDuOGvXXECJ/BZlXMCv8toXnTvSumFU1LeCKU2UvBXGyjPPxZsyUm
Nns+4iNe5IlRKqxN4amIcwQEt9PAsiPQ2ezEmg41u2jXKYDKJu96L2NVp0jrK+1h7THNelcq3k7Y
TcUG5aHN1ZyCR2ZwQfVvpdOc+VL9ks87DLR1yarUy3hPu3sYahFA0dRZ3BWM8Hv3Q4PEuE31tLw6
Q5NvoASsEZc1W1soX7pNJo4ufmfGl5DMN/WeKB6aiycLmYyS8csrfPhDqgp+iEXOqmH9s2ut6omA
0fJQKqon/LTbV8GpLRJ5QCPEmFOpTCb4Ts63+T+J6GZPUAeXSr0DvdeSE27P0tmO3w8vhGm19RbD
6HOjKsY2Ulo+Wr6XpNaXzyfSG6XxOJFDvqKggf6tBeuwdp7t6UdeOj/YVlsXDJ8ETwRYM9pHKxa4
7FDla/gdV7hTiTta5aK7T0BHWQQH8f4kAtohwM0VOC/5mDDT1Mcd6Vg7W1f9O6eozbVBMSinJiEr
PT8yeH4oGztGUaG+qq3yq5g3paXsCd1TGXL7KdsblAQgXRXlXKF0r8ZGMO4yEG8N1Seeze6c20b5
VN6FmEFOlW2lK1OrLc9qmKuYuNKJVoSQrA5h9uH40UOG6PB3HhsrZh7m3c0eXXMgbedWjotd/8PG
vG+EuXYIB3GQc+TWYuovZva+6/BhEmXMUsS2Ao2hMFd4p8xhQo7Ou04UEVpLOjWTxUYbo8yuZlNL
XslhS3KpBXggSR61utkgFyJzIqJjJQ+oJOhNye7iao6nSdq9bZn1Yxugx3PJIsLDP9+dudpFiia6
z2TLCaCo+7zwlZlOrp//3HL85MNSobJ2sz0r66bgjtnRncpEeZaeopgI3IyAhVofL2Dt9m7oo4Gw
7XE7kOrldc38cdEH8TYOWYyYoAzOyXzX0eXaMgGZpWjBdhXskH2JY4VqSNcvioKSMeoLVBKDLvbG
GKuXFNVhyyOXzIGRycLMYDWIAnRBfUrrnqGYQF9ks8KQTZPtsKneVzPQEQzzyBvGybadMKpDwim3
sXW8mqoa9ff07fn9aCAE6+eQ3eUPdAvvn8QzcB3SER28Xz3b0gTjYyJPQJYM4Gz5/2CptS4A6RSv
1ypxP07Ie2+mdTZv+gkUHG9qR8czFkXPpQ1nZL7HmIsnOH9nzMJGiR0yEn34nL6jJFt7FnQsltqk
fvnr9SUT4ZCRQHRh3vhrgfhgYrvdW0Toiybd75LXqJzAkbMJ/Cb+eUUfYn4WofJ6+2f6JtW/UjF5
uqZNP4oYLq/gEvXUIrXA7eLUZ4CV2QkhoQfH85TQNbF6JCpjCUaFdWXsRFuTGaea7wLdiJwj1qSt
4UkLe/tc6am4RxVNzwvPzCvjAGG2FvysINI/ZIMRc6DXHVYn0j7nx1sprvWovmHUdL2F12J2oAJI
CfZvjExRUQP3Qn5krabd4xqfL8GBjo+Z+QoB0+PelJ2cte/yPBVQ39ibcj/1CzrNBcbYmd25YWx3
19VjdbV9uBOmGx19EChe5BS5tyCxkcCnEKj6hzJuz8Ggf6pYfT4nY9DWftib67aM8/XChgncNPWK
rsq2CwB8MtSUflV/K6z+o14k+eqQsqN2w+kUlMospUUKKnT+Jbs2jpmqxWe4UvU2k6bi3RT+letO
V+JKV9EUs68RbPV0YScvFQJd5NiRehFxKo9cAqONBOU+zo4VUvo4K/DT8dKX2wX/M9lEIbBGJeBv
Buw0cbwLMRTXSoiJ0q1gEwSsvjexNWtFJkoLJTcB4SqkKDA8VS+IdUNvGgvzlTiHTyUdx7OIDJfF
NDJyx4s7P77GCwZEHZV51s+lEBbteIgDCOcLKD3pT6rqNiedBJudzPL5Ezwo19zkk67UqD9ZygUb
lUUVQ+iMVbeq7qsRedgQzJVOAJipK9FiUQQXXmzjrBednW16d3DWaIeDOzMswguKl3pjguhcsXnx
N0VRAPvMwy8Oi5xcFGvY0XCgTZipHibk0N4mkGVhfCwPpaP4BbMiXY3MmwBjoAkmEfgVeAfOK7xM
x6JKLFJTp+45V9Gdmr7VPt8AaqBKqh0pFAbbLl284fkKIcT41S6a76KmJwZksOVO9tPcqKO7DkQ8
IxjjKx50aFAlcrpwJjtrY9Jtixpd0e2ME/+6j2qGZ6wC2Com6S3Hl2bp+QG0rMsirSrPt5e+r9zh
pOes22YndawUdCms8MEdJVzJ0+rRWXwXkhipPXix38uJYktEzrbLpwwPtLpKCP0jkjySjLURtlya
vgPoUXcwEkeqEa019vj3ecWntnn2CXnEmXF/eynGiH+ya9n3BJzF2AS4FdvuunKCZr+AbwmVqe8L
cijWokezc3sMo9uGn9Ld5QM7j7R2q3s0W8Kz85I5+kAB08yYCfQPa8748VOo7zYdfxP36io3m/in
a/xczENWOH33Qi9fpTtmXh8nCcsmljKLcFsM5gf++u7uRrwHOWvqab1uXItOasyxo1h+FB8Ir4nJ
ueATqjjZw1AXySMgsPFql/lX477WgdCuS5gJlpEN0kTlcDv0+z4aH5ir96lAm7jpc93Cv9igMqg0
yAdhaK0ZOabfY3KEqD2LSJrxsNiamsyxjoU1XW9pcqHiKIfGoivEaTMd3MBGvFNE3RPvu/3yFnNm
G2Ceg01e7iYqWqzxhqdzgh9uok1foiqewCPWz+gbTGyipuktj0d3cVE0XzHGBE9J9PGQjyxr8NZX
B3Nu7V0jEEenH2t2gJqaMCfqz/+IC0ISB+9E9D0zBm3HVQutjRaPt7OQ7q59VJ0PYUJXTcjiOHTB
mFDCPmewHL8cJhKbrPGHcx84TIQphPaL33UxM1WIdtG/wQoItXC7EAQVRBI20kXvZq9wGk0gb4+r
O3KRvBCsAwOI7lsPRvdQjsQ5IOiyHrKqlIyRzORHHroswrv2oY9asYqNIFoXaKPOsKqsV4x/q7hr
h7fbZcGMuIzNJAxmLUW9q1LMFkNo3v+Jj6+77hs0BI60JVF+pONAUQWZ0EXq4tWGoz102NQ1OzOf
pvmLXwv0A2VmH+uO3fPAvL8YquZRFQqVlhufm5jL93JvoAeERVlh0XqeDLgPEog4aV/Y/RF534mk
0y6t3zHIn/9ATvGuEJF4A28GJHgy0n2kKPJ1/s7lLyzfSbZ4cgmbftUPQ/TY2cplMZ4qtaEe4pRl
plK64q1Co7Pp8F0ouO42DT0t2KyZ/qq3SC+jqJj39q1xp+mwVMjlGvZTqF/a2VMlJH2OHc36xrHq
LvjdzXU1utZrltBPaMk55+x4xHNZPRbJdF4ORLtK7ENfKenGYRzglS0/e1ghH2SH5t9xvitPEBr2
ZlHAz66rfm+pJeH0IeH2rsIpZlZVcAGpsurLMHsuG/bzSZtWgMia7DkZ69bLeONuSZhJnzNegVPE
CoCw0E8WjOYTE07zqRip9gl7e+jme6FKVTfPRI3JBRE7ApIbgwu5M+VHJmvJz9qXXghB/kNT1Y+s
TGByM+y5UzL3uDiLyEJ60btKfR1aU0AQa7e+6X+FZYH4b/Yb1vOZl4MeqBQBOKisC1CWCRzBLC/e
XMP+Spn+/S5fM4OcDFNkzzq77jeSyPWNKtz+ktN7n0w1BcWKkNi7ufxuxdsYWmRyq9Fdxax0lqNP
YGyccdXafvcDJtxuqkM8Z2NSeJEeVt82GXUq3GST3+8bVjdjO4Hj2S7HSDdY7Sq0FPXCjiVnvw/5
QOhh6wlEAtvFM2zOd2H4kCzsMvtC6RAcXSYY+ESMfu0acgKeTSq0NEwW6G5sG3ur0M7LZcRg6F3L
6nZneSSTDBRvz0O3aQ4WiqoRdLEXgAbc/CGrqqaiHfEK9vs4D4YTXtkE7905D3pKvAUk3LUuCTtL
9SHUnoo05rrFrvNdH4npmcIiuVTEW5wZ/H34sfU5/Mv2bY9S7kUWqugAaDr//AGuREmmNbKF4bvE
SIxqBInHuh8MSfcShN5QO/e3U1ckJUrzfIoBJkNgtOij3somfJPkCv2q8E7N2YNHaAgms+Wy4NcI
ZtOo0uS1dbXdAjZZHgc+dUgmfDRseYhx7mK2egHjt6XKXGpLy9iRUggikRjckdNybeh+dJUZxknN
pAzJ/cRZj+2swJvMNiCtbzxZdJTPrs0mu1dzYg0To3twG+t3KyyqeAtbAQqmrD8tKaJVp5hHZ/LZ
3c04OKcw8CqMbY8pl5kWk8NOxXAtZoCLmxrZfwBtuX8PaXEsx7BNYam2pQqs4tjAgbR8fxE4EdT/
81/af1dakSttUaaHGza9N42a8XgU3Qe49bfZv245jF5vjzV8kFxoQS8hFYEbxP6LGobZPQsctIyh
mT6MQWrV2zxFl9U7/mmik/KMaahWuiVtAmfnB1FLagfychl5O8NV6cqrylbydPM5tohxPdUojQ3z
J7LeCyCVr1p/HeZQi275ksiJghe9VknsxfK4HEdxsUL30+H//GTnmtwanYoDO/dzINDC2cZalj5i
8n7MZfRqmK7/4ow28d7zLbYQ2bpPIa00SC7JgdgHpUifly9RjUozqGz4SPNj5L1YG5NQ4txnY6FM
gjA9lS/LLT3UXktsn5dOhdJD1uFdZ3T6C0ultx5FNrplwBqpxYmoTXa9dlQslIbZPFS9mz43PUsw
q37LMZVsNa3GJDx/8ZPIIP1L5Rnb8rlt9fdbOKyNJxmtCg5sErpZHVVT4u//A6Xn78wmB5WWaago
BFW6P2Q+C6Po/7w9+pD3eAiV4ViE4hqHo84qUNMJJGtxp5RU1flkR2ubGPNViIFnv5y8y5flICYU
gyN5PmAqu71bvKg3hoQFOcIqWtIt28o6VL3BYk6zlG3cduPRSo3HXBmmu6qOvFvIdmgDu8EyBhe7
dKbpmiHy3rHjUTbVjBD/c5dag8Z+qvP/RK/6JwWXhSMGL1TLkCo02/5nOoyeRg6xKwiSq8FNniNC
KqK24KSPtfKSpIb+OTR6uNbaUj7l5Ehuy8G0z04dEbLFVtLjgKbebTqqenKSPxb7s6Uc0GJ19/6o
s0Od+7taKsRzqQnsZCM/LqhL0Jfk50L+P91AtRn6zkwGzwqUsu/lBgwZlCzJI3osE4+WFl+5iJiQ
QSt938wRNMJq32m1q52BSuQhHIlp/PdvE+ufKCcXOIIhXEvYNv9lwPz3U6Q1HT7kOHNPuebus6J5
z/oGJsAwqUyfMaGg6Z/vZzVuSKVVMQkGKOCstnlt0rDFXwI4dmkSAgZnpwYX2e0ult72dldzdppq
aZ+AvJhRW6h8VVE0TEo6uF5GrH6ZLSEmsVG9+bOORYn9chfQIeyZv/KmobOw2OA7bB8RtmwXd7Nj
Bt3VuHakbFXo6AP/V5SpHA5p9p7O1UIc2uIuGYR5iCsusa3QvjvdQKLaMZAHuK58JayNipmhIPnG
sPBdspo4dzLl6TZZqwrrXDp48LBBizeEk+GWrQkRPZjE//1vQNfnlzhPxiDPDj//57/4pCLnUoVQ
GVwR5af+E2sbFxpZFZUSnEeDHy+Je6hUtpOc5ahycsoEifw8J+L1fVWcgqmRFgEFmNtuQlNnO636
a7m3mHWDhF2fWain5ZfC+u3g5BLCmkXfFEdojnv4I0sRRR7HGYP+CYtC/lWQChK2HEjtKM6KrxVf
oOXEjPpon7vMkXN0AMZ38OqqVgivKPXoo3EpHYMx/Z5cxUaqVXA5UFr7SNeXrMu0hqWsYWsDavFX
XbccLDN3mvVicwT1i2KzKfnL/hApq6rptX0oyoyhtHqI5iYfoKWzbeJCXduVVj1Mw7RPRRk+4G7Z
+z7RXlQP+uqGgrwRd1ma8momTK9aAwdU/RVK3/oZT/quz8gk1R2d8syMmbQXlp6cfML7ksh0H/u+
7TzNjpJ12PbJIWdUvVmMxooJasCWxoPeoWKt4R8Joe/k0BgPS5mXhsYuAYUeof/Ue1E82ipeUdze
peewi/lBGEVUf/TEAAwPY2w7e0bydPULSEbp2ZTZYexRDXYr7H1M2foaQ2LdIKkDdlWSBLwLSpa/
Sla6qxouM0yvTLxUTnsYqF+I2UUvzls3OwDp13cI5PxHC4X0itkXmpdxhh8qs/JSDK6zcxgBHUq2
99fRNjCZAgRCzoPe1xlOvcILNSCAA5HJX5DOY0yuy7jqpD+s1TyHuBG5j2S3KreM5CW8EMgJgiDW
0PtCU7G+2qZ2YT+yRTFs/Dbp/owsl19uXUt0/Hb9WFnZfkZMejJuMckix3tCxBdC3+GjNs7cYtB2
18oE3D2oCnMl3Ka7InKmgxZMrBTpVoGGRVcrsxCRIKogZmO8+3MKZ/im1nWVqTSKrdwGSFHv/9xy
nOrR1au7GoTVqkPigjXIbw8MYYytgdqwtyoPs6Cz01Mp3gIR/LQmOd6Xlda9OJa1MkXyjBLzuAym
lJpjWWPw72kjuoQ022aqnxzreTytd2aBeQC/0FJDZCbqi8piXU2VtfXrJMesyZdOUdlGWLg0/jy2
3DIqpCEz5E1TlPxCkzKyl0us060B+Pfnj/g7r3U5fhx1DrThIgPr9p91ZOFY9WQ1k3saVGYHRCub
T67FZEOk7KyWHnB5zG6IjLMP7ELkrUtbaoXGsMu9VI2/2rfCNJ+10mGwaeMeOVFZamTJCvU8mC9O
4ei3R4rGfm99bJqLB72s3XMw4XRq+jmcbJDl1uknsCyRirqhd+rHcgnGKvD6TdgTdx3F9H60NY2t
zr9/Lf5fTc1RTI3gOpawLHsG//79aihH06RUsYkhHdyHMYM6pTpFc1hYbppNtHKpNS9+qhiclioD
tZnxNjDjQWM4Noc0z+w1fm0CWMyS6KPEnPb1GBe46CE/DZa+qhSjeLcrzjE7QGiOvBMlbWQORDTY
0Vajf7qHThdjYeCxINUidDPo+W27plAinabO0ifHT11GBNBU26J40xzeFxN8C6xjUn+8ZbXING9O
S7kWTjrxEoixZnbEBdbSKhyc36Hek+HhJ6AyYhLWqj6PdxnK/WsXWfEdTG/0yzK8Lg8tXwzgVp5t
knf457HlryTwSNBqkDA9f7tKUpfo3fZitaiCNWkPn1I6FE9xI+9Zkqigpy2wQ+zxG/r2b9ziZ5mn
2Ztam+O2wSekMn6/Nbe3Dne+dsR6+u46g3rQ4zY5cO9TCgM6W2T/gv9rIBt19W43SNVZFXibPLOs
lIsSlf8hm0h3/l9JzXtD1UyhmZSUmvbPWMwOuaKsRonE0AfptRA64tT/bZr5LBFFDZhlWuBlbvVm
l2Z7Zjnr0jmVxoIvMxJh4u/PZzc1RNPlVs8EbZ0bKv17Vz0Zpv/X43/+xp9bMv+NbyIABd4yIREM
r3KpnhvWGFSobf9Q/euWMSEWXx4LzOKrIJ7vOMyT/anpxfF2mVSb/IOFbbFDeKRdHNsqcFpzy2Sg
Np/CVvJAMJ//oSfUdHMhGif1kUSX9HMaDXraWCWKVhSgu/3Tjbm/TGcrgZr/Nn0MJKz0JZOs8/2N
2bfyLW0YcfpWxyHDzIsnrrraJoAdsKMLFZfJnohP8x2d3BKpblNVOfm1/6hQPLXYNomfkaIoTyAc
t32RERCIfPyjHaXXmzmUEXSKJFMDojWYb3jLtXmSRr0DKqismwU4D6Ym9KpKPrV6RDs/poiv5fim
9MWAAtiZHvSofA9St/jIB9l6Qdcr+xxU10a7LWmn1NinqbZNkC3B8KEWSAIM0fGcTqEqClKL+ohT
yH7UJ8N/yEfG50wQ3iyHPcQtUMdJdUqjef/8ZzyUR7l4zHUgNJRcV16ACrdC/tetvNb4lUlUmwbQ
FCsO57UtZrS618/DfCLqXJw2xXxALl+iwfySnC/Emjat56ZkC/ITE7wi2uxKHTfemRbE5KrlKeMI
ZDEQkVzTMJ3CCgp5WAGjO0aznFETwkRgocR7g8AoTt6k9PwZSTTx7FHoDybidis7hgOEsOWCOY9r
WbCp/cEtEAvJaKjY11vxMZMaTli1qx6QRWleUBTOemHE17gPvLKJwEKl2gcoHXVr6zGM+TmNdOq6
6YE4ko3utDTcYJAHvyw+qKqKi6qgZ+lLzGxMJL+SWntZYGPW8L+UndeO21jXbZ+IAHO4Vc6lUmXf
EI7MOfPp/7G3fNqf3YAb56IFkrLdVRK5w1pzjol5xYDzS7NHKT8i1ew31EHildIn09MfRzkKYkMb
1ROf/1V25hHfwfPTczz9VAVi01Ywx0c5Ek5CURJ3qlezC/4UgSjrIqWpp92MYs0w/FuCjp6EtrTe
8q/ShQ/5MMfgUcvnjzzswqNE94MEjxcTM/pupvZ8iAt/3wMiP0fC0+tg9BJDYqk7r1YMx7eLClIE
8qFXdujVZJPFG/MMsx+9jDAvjkGUnzUArC+dlaH8Zx3u1eB2dXclf3yWsNR+xU9e0Ufb6BOcaUir
qEPFCx6Zn0c26UKJrZzuv9Vs2cNZvhR6NG8Np/xuk8VFHDpCvmlGTbFQlbY43w9RXdG5YgoIiWxY
hTp6jX3qXC2PJC2MSQ1yYbb4RqGf9SSkE8CsE4gXO35UKjoCsjcUEiy0Cwp+PCx31zjDPPb3Wd38
fdwWOGak1C5DpQ3GmjicP3DMLbz7BMGJtS1a+kNK03XnoKHTYoxz9DVY/8xqRZttjsl8bhqzO/tq
UwGA9EaKeTot3rMEpIdt8c2cwolKrUhUuTezoD2ecpGbRRuuvMmjfOqqG4YW+jfiKFfbz3dVi1N3
hCjpOdrguSfkwoi/h3o2IrImOd5Ip0OrleYqtYZsjyg4fs/s8mjkvX9LEZdcC0Yc6rPRezMF3jaC
0rxGNxe9R0M2sX1w4/+/VEs+OIolnqNhwNQ9m/2Y+GD/p4bUKlMUa1qC/0iS4onEArbO5/eiscGM
PWrALPi6F68on6i7ZoC3Iu+RCGTA5xk29FSlAm8Nwzm0GTfkUU3rdFGrY3wYu3fMGTUFEH4rN3hX
AqXaZtA7l8FcQG0AdoT/PX1X57nYZ4jXL0qTpSdDH85iRpFTS2JPxpqbb9TvsKPB0FGI982THCnU
mAfPbELiIy17L7pXlFGK6hYobFebypy/NqD+ctH5tMu8XyFnaO//bj/bovEqsBPtjCfT1494m73H
gmVWy5iFu54opcqpvnZIAZdaO1vNBm0pj5nVdlvMoUgCBQUeey28n5jBGvQLZt0kqfaiRbeJdUYl
W2xqo1TT6aIJQ5gGqc2pImPRiPFPGdmuEPS4CBOHzOBAa/4DUy4x3b8KD+Lr1S32/aZlOBqSBO2P
2g98J5U5lIC6SGuqU5ZP48mxnfF+lGd4ESfLXP26VOp5vQBTlC2TIKhZApfNnU/MguNH6ho2KUTf
ZDXMApe2G/RoghREccyjOLivzf6zDUYMVzT6SKzU3uSccRY5Z3l1dvN6q8NGXgzsFB9gyXt2cl+k
xmLMsOxHvBzWvgnK9jDZ0MmBGXAISofgLDLDsbbqp3Smc0qmEq3O2fvmJwhSpzSdnkMnMjYuj9IB
ea5y8YDbLTtFsT9Fgblu9dj7NofTN0evnEWON26Vupp9HLlRt+iGb1mm2Ec0rfaxpjZXL+ySFk4Z
Fs3awRayc1XUvL/Sx1yEBfdraovBgqzcvETlWQxu+B7hlcLZVhZP0AzpbgDTe8B7it2wiuoj07B5
mKfC2/59BJQZJn9806izVMe0iHQ3vT8zOeLMC6hF4pcCV6ZsZWnIoqyzMMVSPNOo30twHqr/eqUK
joQ8VWaUFAo5BOuiNcpr2TzLOlOVdeP+Z8gNpdJN3ZGp0I8zvwNtEF9xjh1YxM0UqOoLvN4VFiTU
NInxI64x65qljwSiMAiRibCsYrlBPheM0zdVD5aTbMHZQXBgCv8nEKgWkdLxYGPbwLmbxSRfVp1T
rQZMiBevGyZIvD6s20JVMZ/n3LbFlJxVmyYHy5QB/EM7bPIZnbAmGbgQLjqYFnV/zOavUT54P7Rk
uE66kX0u9AAnB2Ce16Iso1WelMOjSctgY8RNfzbqwNs5SRv9R7He+b2XI55Ew9GpT3uGaXuO+edA
S4dRITu7T7ZFibC9EiWiItaKfdw5n+M5YA8kXuT1uFkr46vrejelNY23bkTmN7o95Rkx4BQ85osK
t6YcH6Me5INtKG9eQLZIoI7JRhPKLHGd5LALVMbk4IS1dqnmQLs4ia5eMlg9CzUJ6o18Q16T71r5
qJ/T6Vb3s7p31PK5gTSA3ybni7DSEuHQuNSnujhYpAfeikr/lmtu+MWwXRpk46A9drH2DDgvX2c+
lJB0InsvyX++DHO+8xHrP+O99ra5N7sb2esjemkwO7ie9YhbQEgB6IopSzdX/I08JTF82sOwgkmW
Y92Q9NKOQPMKhuWlavTyUidNu2xgUf/HQ+X9XjqXX5pL2ZbYbtMgLe7P0jnNSgZ/ivZb/OfJRaL3
vZqlVkrA+eL+fMRq9CnIDSF3GqZP6Pi+dv2zBDDKHCcM9sYyMXpjY7TJR6Sb5pn5ajj4JoVIxYLE
0Pg6IBWt0GUN+NFt4G761JsGlXXCOMzFW0JJeqXmbK34AMq3sh0/kYalPlg4M/Hed4iMkU/dvAqt
SJIH7V6eypepJWu2yPqrk6UQ1C1PW0tFrXxhnxucCToejm6bRJdU1IVmreLuBHAGT7xLbwMz8tZx
Kn1LSLjQ2zWv8IBzCo5O9lBFc7lB98TiQTTQ9RSPY2cWzUXKV6SQpTLUa52j6v0layE3kYmQRuU2
bzz7arsBqGMavLKjOxT5pwjj4m4oJk/bNLDumkSbb0mFmWrk+5aFudIwPnszoR9hYL2rXwiwNj97
NWRWfVbGQ1g5480jx+rvI6z5ZxXNtSiiaarJOtg07X9FYnSYc7PInvq91Zv2RY8zpHgo9I3MCK9m
pzf6g6kJjGaY4NeNjKjkKcZVGOrNA5+luioVPMIpcZUwWgIUwVUZuwtLSq2yYIyP9131PRTWGlFq
dlr1VbPicocyC3C4rkBbsWBcioGiRg94mCbvGUC6R0NKCHotGDnrgac2ieeb/DZHJxuWasdyNhZf
bl4jjxycbDOmBmlhAmJfjgGYbkoVh0icakN6c5rBvdo4Kp/+/gGyIP+9DeJ4GmMgrToW6BYTlfHH
aoSuW9sqsMyOBCbZ22JWXbA8gE5WfPK4TKd4l9tdFFoLdkfJld4ahg0BH8kpPbBQg6/06Bnj9xin
2k4PtGBn25X6HFXGM2GQC1+sBJqxAYLQjBvZxJNLEyp68cpLok91qoz31Yp80+Euv4i/FAoPXiOD
43C9lvtErMaqAnOr7XbDUW5V4wEQ8hQ287rO1K9FHzj7IIC5leClXLsyk5D9QrmmCI/Vriwc4Ulz
riAUSoTVV3nFRvdw1abqTScC4fDrUhypbxOu6WVA8jR27skuSYyp7ZNZ6ycKIodmyPf0corVr2dX
HkHQ2dzj6ahNsjljDRWMafFQs3N0UPOrjv4z16mywo+sBCAfIg64v+CwLjbzaCeYvMkAzZoQlZgo
GM7DAAIf4cgTOthgP1OjxaVWYo2v0eC0Fnl3VW1TSemS9zD1v091rXyexojNEirPfJx/KEG7DcTB
xBWgsO0lm5yJXgWtVAvRWdZgqk0FZJrs52p1z1lU7e7hl5AlhaaIFnhY/LpkzfljZNjGIwMaBiGf
pnWta+Elh160lNMCMc8zezHNgz3pWfGtMiNEKZRQ7hR0zGb+jmZotdC1z/e8xG7GRmZnqifYWfWj
41X1CfAO2/JA04nwiI/mpFmv49wPl8JOMVcJFSuFl37594fjX11a03MM3XSoS2u2Y7i2/vtGDEMP
oWm2N26aFruVLowKJRwHSqxdvgUFaW0CGifLBODkNHvVVcc5/Wpjskua4NWyWv1xLO0jol3rtRgy
/dQ1LlOUONUh1u6CbNZWGJz2ReMhdxhUtHoEq+SsCYxesT+cyRmWcarWjz1R9VjS0fDXvu/vK8Sx
TPyiVTUHcEO+TJXFLiDTr3Ln/8+Z7O3/c4as66MPgvaaxY22s7lF1jKkxNC7apFo2Y8Aw/1xzPJx
w8LTPrFXmpndwmzPBr8iyKvONn7lGI/WqLrL0ontV1OpioWe2OMXK+sPSCyn09+/Ajmb/1pCs0ti
XeZaumnraG00588sXXrTdtdn87RJC+/7r5wQdi3hWZ6yftyQlrSLchstV4902dfYGyRqfyMkCPCd
ksXfMo21Kxnon1Bo91CV7Pac9xEpVcyqq0DDuDUXVIl6JYZJMeKVwOhtB8dhhonipM0pyXVyXqW0
TDSazMR/nZB4X2TbybGcV/bOziUpvBTxGP0R0O1LE+dbiCMmWA42CQIxlqgq0eiq8KLrfbWi+a5u
gtSdMV1HEOCtDjyeqd7aGo/VpEw1zLeh/Y97mhv39wHftlTVcFTHcTQdjQo70N9v6q50USoHlbWp
iweU5PMbvpelM1n5Qc11yAcT6UPbeCLiw1CCZi/bHYbnf4TuaDwUWmi8ZijdXXrmsqZpeirTllhn
ZWqw9du0ee0t29z/uh62ymbqKErCgnrq3TTfBLqRAPbNRXLzmO4b62nq7PKpy/r+2UD+zdhmDScS
jPrnZMBRWGF+2iLVxqGBm/IcpVki2hz+taA1h6sGmT5VYxw81OdXuMnTbW2RF1gU6IZiyqNXdtAb
vv5CBIKwYiPx9bmv7OOUsECQ/1eF1e4yLkx9fz+1GW01LaM51403h5o9ngUw/rW5DyurOA4w6Fa+
uDNou9X3F1ecZpUB/LhtvWsIn4BsHq++jeV48ipmDHcK6cBAgUKCXcy7Yba4F32SsvTe1l8M10fb
VE7xgmgOQPdtYq1yKCdLW6aqjXoSnQzrKOPYiBEGbzOynprld5YA/Y90/5xGQCKEfqpPvavfjc0+
g2UnvTvy/X/OCFRw17btG9vGxpky2ey/uhLhul8PmLK1KXqg1q0/WLXXA5BzgK26aKqHJk+2wzQ4
L0oY0V8rtQ+bBMaNANdsZTjmGEarvqOu1E/lAyJUxH1BixkZcMqH5wOGCxu9ukyTbexoUSHNLZur
EVnVh9WnCWv4Ot7JPxuhm46sKbjVSAwpfU4HP5vJYRM32pilR1yi2QvasFszpz2Ltyz5aIZXuXkp
vEAn631Idsqsyst0LqO9pxowIV3oL5XpIDYVPHOtL2DKpIZKbqpRPfuuts30sn/7+yDm/L5lcXnk
dN3UDF0jRtllmfXHGqsrW3CJyKc3WW67q7om8kP8HtjbseIOWM9wQZtv1SjWkVzPY+vndeRK8bos
rH5r2+wwXT0w9nK7nzHY0+kK3xrZU5HvdmaEYomOEfrF+X10h60ssfKIGQvQf7zUDWG3HV2kmiSg
r3C+VzLJa/SJgjK76lPVBc2SBDFjm1L0XkVWfOYT6q/yBrKG9Gz8djb6AHp+iqymNF7nPsRfRcmL
mzwiHLG4RWOkCUBpcQvEUdRilUg9Z1zdjUhziBhFn6y93G5EXe4hw8L7MjbGDm5wdaXGh14xBzTu
NP2zfMnqceXTWn9kTdk/s3Yi+oPQ8iOumuo/9heWGAz/d/phynEMyGSeSz2Wpa/9+2DJgibwSW9T
Dp4b4p1DTdLYufpVHBi+fj+w4jp7M7vys2ui7A61/pLq+rzH9WkuTS1MT1buE43O4qHKy3ofh3iY
DEs9uaZeXGQvfioJSQcT8f2eVlKH/Vr2bdjWBudJsLogRiyZIOonOVQopUC0RvVT7WTVwQQBjf1i
eh30ePxS/7+DROlfgZHBlMFAvAAj8rML0FDhTZ2hOclL8qUXpb+K62aZNyfXi4P/KGmzN/jXB0k7
wAEmieINyZUslf1PTRu0J76FxEmPcT1u5MYzDhrtVHMzygim+54rAOm48DqrLB4qMuM2IwiPk1l5
+rENXzrRM5tCsGA1fBEKmbnyGDoNbP4Ihwtxao/GPPiP+dxpOwIPGK3ENfkSmHW0IIfkUJN7dp41
2zgSnmCtq6wYWUjWJ5vQJa1ty4dKdAmdKX6exVlJtCydYrKzNSnitvTYPfh6tsiEsNttjegUo+cR
mdZScOxn5UfIKkb0iyz1MZtUpqzcsR57T+t2UQmpOU8bUMNTfMyCrLrMI8oyylvJJxKTeK8H56xP
h1/CTxv14SKOYhOkGU6AJOhXGivnn76AwItXaMCQsu1lX1xofILOSV5m1ztULYS8FIQpjG99grtV
fm4sLb+1LT60QmnpENHmz9skIbuB8qitAOGC37aoOWqNmKNED1a1PBLvGpnzxS3C+l1cvv8B8UdN
szFXcWxUpJjoyHCz7nPtEFyWp3nxaMUYc512QJI0ddeqr+992N7PcGdDrb6GVXaJ+6z7Jg7mkLkb
eQ6e/r7ge6YXuZU2C6UrHlxcEr4fuWfHKBy4HVO3tvMf+kGp+XTA0vfLyOzPcdRg4y77dkfo3h55
drf0XYeaTGIcrRm8H9CNGow8ODdUa3630mLjCC/6++xbzSorkh9EGuydQfma67T80gCov+V8mjuQ
SkbeuQtb8+DpGuu0zD7PURLzqK4UnXJqUeuvekPLo9LIzw1BbQQnuC9fA5TJm3xg3ZPZ4bcuZvtZ
Jf5C6yePbmSDBA8r2sKINmyaaZWM/Iuld5io429rViQLB5Hm2gSuvfTVYN373dYxM5visN2RzkDa
2mT5i37MkpUDUrfdILGjy1+lL0PrPUV5dSDL/ZREPaWtJoZtyXyJTY7+KggqUmEMrdq2ZGSUAZtp
moIQ/fj/JcML7iYkEl2ds2+puQ+8aRFDutpW9OBMRiAo+dMp9YIGF0IT3EAU0gDIJngJ02HKypuf
Z8EGR+GpYa5ejEGh7y1rr1GnPzm1AXlceM9BMh1Ctx8PXZKPB8rIz3Iuw8Ler8wBIjuZG2GAShAd
1wgCngiKLNEWEN33ZdO8V5ZaMbbOp7LCN5VoOzSG32YzGjC5fDK1Kw5tGEvRIgcod8qcZhHDSiJX
3fnGVMOdHnftzvW9ZVzrkBac+Sn1Yog+obLLe83cFwECbrwt6ZJGUke2uHWY8qpaO7BTtVz5Vmva
lWSNxQQl4UH1O4TN9tGJAYWq0NOqnucZJn7MJoQChBfQaOzao6dENK/qmPWX0W1pRtGHrkEjp9BI
3dFLlu7orjSF59atmvNku0+UdteoQB6b/IeKgsIntTXq9Y95SmwSkPC3YzPyTMQxqKgahAP4ioxW
rDC78OSq9duQh+M5pUN4piwnWoLQCmplh/DJ2Rhuqr+ix7iAv/saYY1Cg4g5iV2CipFD7Z/ifDgM
kUICW5e0aykgcGME6hQDDRKZWzziXvsY+kX5CNz/1csHyggUwn7VReZqLo4NyZWJSsE6FGM8PQTQ
3SwWiuyS91m+audsyzsLZtzVaHzKUO3oSHBzaigOQW5as/JTnrPWXPYsxn2+spGPK8MmFUNdFf9N
/ZOO0yokLIP4r1vheBco4EtcdOiXFi3Elozgx5yxwiVHL/pUYuHSjG4ft6fGKbdh+d00YIwivMgf
VHvXuLuA7WMPXjdTN+O474FupMH73MFwCM6K9wRzJ43eh86FPAKGABid7p3BaLlJs/bgXcPr06PD
pG6y+qCxd2GBv9RUZWHPrzRZ4F+pb1UdfskZeB7c5IZgeDp2HdEwuLWGZV0qN8/Ng6PfWSfNV68x
8ms89wD8tdzdOJ1xMsBo0q1czcXI6mfMBWo4+x50ROZ5vhk+aHNHd/OTMbQVXaQFZtM9bMhhEVo9
rJ4wB4GCAvatpoSAosK/0eBdhm5GdLju9Yek/3AtyFKd6z+zcMzWVLbeJviEAd1covj6lx4axDnt
QJJXrnPk6UM/HKrVtvYQnkxzwSShEisE8HhHPV0UUyHczAwjU9mkezLTjm1egbYmDcCt2E8EYV2c
7cl8QK3tP1Y5+RLJ1wKdLZHsXqt9dsypXfcm+MoUnfumS6+4t/d0rM19ShMp8d5aHxqCa7ZfQ2+G
yyZ2QXLtCixo27rMw2yUBrrlR1Nvyh2CZ0Rl1UjJMglPqu+8S7mBDfx0YaEZgjsZ2weblt1upt5/
qZDXrukq57esKLERzo266DPNW9pd4NHmRNtbWINxgTc0bawCMbzBVm7TmKTXyWvy3aBTipVuiDCx
wYifR2U4KRQZjh7o64tjD0i0kH4F67RB419EzfDWqMj7nUrbyv76/a/Cv+92mlYBd0ZutuTpw8EL
l81rvHAHhoNOk/BxmyU1o4Ivd0eZa2WXpQPMDCesrqqQBCxbPZcFgDa7xqjZNsq08TKX1kVDUZqv
zMB2R117gnqwJLJz3kgVtULkKjpwcO/54GO1sscAh2IKn2+MdpSt27P8zAvhv5OnRULsAegucGNC
52IOpX+s6a2g+bHXd2vO3zdcmiwL/b5uR1qrUtXGGk2f/c/Oq84q2Fa5y44tTv+FDMpy3daGNtsP
yyJwwuO93i/X7nCbdw3D/Wvdqh/llBKE4gHOHCZlPA/kdgKO6J96tX0ipl7ZWZZdMYHmWNYJVsK5
GsYfVmOturjPX8dSO0sPdWUU37TwJhcvODONpdfUxdEbVe9Yafjjogzyt69M/hMkrGRblroHU8ez
6HN2h3icWFHSlKdGaCrP7chDhF35cwimC37V5D4jBZw3jkKiYkYeEOOSG2IbZvck9xPcyhP4Le/r
MNMINtJ+fhpVcBcFxO2nISMoo6reFEeDHJI5yTns6Ggi9wiryrmkUd/QlCXDU1jB0wqpZNK7fD59
/piMjorGtrNXg1iMDr7hXgykO9W4vbuOgpjYvnom0C3PURV41VnqSeu0+ozqPoMBRSR9yawCdMyf
V2oRVkubAs25C2iKjb3bPPoVHOMpCl1YwfQxu/pcElDkpSoLKQhlRIN8iioe1z52sytYxuTB6V6c
0WguvYy3M9KgPUP4yB9GQLuy4+LahX/LrH4vPfpT1cBxy0bzlqbF+m6s/vvtJ3eFv919pmkYLg1q
jYKT/q/NTprRk9N13wMWmLrrEja0E4/F99oCy1D5DZEcaU1BylQSStmOfS6Qva4Kyx3fuRUvnviz
dtucsxFgSQiWbhVFeXhxHMxAwVCARDOQ4QuojWHo4zWGQidLoXZPqsgU1MRBC38dWtBse29g4c0v
iPQaen0fWyj6miTlbZpzhVtp14Csib4U4Tp1tdc7hwRTpaPm/s+LptXmqsd4uER3nj4UdYbngbi5
RT9o6UPArgKQXR2ER7Phr4lryPmzvWv0JGU5U/0A1/a7VOZMGqKLWev0tSY0ml5FTEYRE9kylSnd
ItFad0WYGO3fl9//Zl5l5tan0rLGQJcjepgSYEtGCi3GWBVeVl/KEPSS02s19gQaDXo1jPtMw+Jh
z2lyk9dCJFvA0UB8MRCZ/yEnQNX25yaX/pmnuqjZ8f9Bk/mjzjOQlzokaAR+yn3HropOCmtNxCHO
WQsBYSiJZm7CaVKIJ6/pzIhc+lBjH2w1VUJiSUDeMjRx4CLlWiIhKi/6eSrlIxNbEPrJQserBiyG
R5MeDsseNLHUenfA6Om0jRFEmFxfyIHI7oH0gMJQy+Jzjp4NcLKtA69Q3FMJyncVsca9ZaNYE6ZB
QobPoD5DlX1WIzX8Mtu+oAsW4wN5W5OC1A0Uj/5SOAOSS4/wKyJ7PxTwtMeOyjW7HUL6gLlGy9Hs
1JOnsOppsTAlZ90iaFw8sV00ZtxwQb8hg7qDZkn5E9uOBGXXj7AZqkOWtD+CQK8efJV8Hcvpnmpq
j8tEE7s+cdpP0XTqM/vT/YxgkCcjnF67WWWFNoTF1pwzCkMZW+upwyhki9MYYceutjJ/Kd/V1Zqi
TJ4ifxyUaanZrf3QBoZDuuGYbiGc+rtGTbDIGHDwcjQZdy5K57WEyk8+PSDxoZcguPo6mwSsPziX
Q4QX2BqLDcG0Oq5MZWMZHRZlCAJn3LoPUWTP27uqWdOK26AF44twVMuyJRUFsKqGC+9Z0fd/H5EM
Uaf6NSIJ0YRJd1d0yhHToyoUSpj/Kb/QmFV0i63f1pgvJK81n+aebYsX18Ml9rVkfiU6k3NWTVel
gHBijmZ5NpWUeRL5+oYySfXUMHstZrsx1kaljT+xX5maX1WFh1DQwfTCixBJR3qx9XM0gBsa4g2k
3gQRNFaqTamWpMVpdnRqXWZOspLpgojmXeu00apG9XkADQ6Rpo2Pkffx98/A0v9oddueZVlw1CwT
f67FNl28/z8fQlW3YYsruyL0nJ9/1gfcGpmmZ0d1gBUnvW6eH2GUKGpiumPk6witq1nTXmy/Ww/1
V9eouDVTb4u1cHUfWRG4XtugsfkyXXYZgmkDFXTRkWs+nhjG9Jeu6KcX9yALS1i+X+lMWEQtaA4V
BL04dSO7c7aGIQl2XnNRO3RAYKX0uniMVJvk9J4uztYc3DJZ4/FN9qMwFZi48UmiIdmHCElW+yTs
8uurb1FIJQoh84feFMzCbfxqBDW4dzdxHloipWzcC9ydg3nDHHZB7aDtJleFoy/u06rYjCE0jNSE
rcJNWO1Soh3XTKb9MWrptJRJNKz6BuZTibl1pzNeHfVxnO7yTU3xz7FdoKF1mQHp4Qw/G5XVUKM0
Hr5IycS9bSkamKnd/9A6l6EsQk4gHiAslkDSxJFPyuzuPs4Z+MDZO7XBqvNyJn8h/2t0+xuYkx/h
JvdL9/hL2lNH9mNjoi8FT2mfgrDo11Au1Ks8isURqVbvhHeE+1ht9lKLIIUH2JjTiw7/2C6BXvEk
a+uRCTBcm7r1w6ypLGeD5SwUF6W+16ZzB6tZYziUo9tcatMdBkGGaLNlyLaWKBzhworERkjFcIoS
y3zC365sxslHciKkH+TbWOvOiFrkQDZOIgKyv5Y2sFqhoymVzm/3gGWDuypw0NR8pyg+EBApZoHy
VS7dwS9uTsAXosTheKoMfs5JtamC6f5GitMzmKGLNA0/QfwbN/dVWpz9cKChbOM4olJZ5yIFu9ds
fNc8lE6GyWnrds8R2Wun+wrfJ0BtYduYRjYs1mz4S5QSqghiT+GFaAvzFAWt3t81MfILjgKrXte+
3i9TxzcuQC9NsIxqxbcrmOtc0lBzLj2xJpf/GorbYVlVHvGOdYVgsgSpnkw++evDRCxXpv88apCQ
sqOCLSiMDYzVPBA4rbBzYcwdSlTHQB/2cp/R28Iz34cf/lSchtDprvVQZ0dS39/vn4M8HcNhSwzk
XjL0IoswKQvu0xGJA+rqfnh2sAgxX027UEEmSUiw+tFb3NBE3K9Tww2euIPLW52+5b77JNfMfQnY
QYe99tQ0y6rR/AMZrs21VwdvMUelt7/Luln8f9MK7We+LVtN5WSBmcu/SUOxSfDrunUrEq0qh60n
5mPyopJXd9RfKbdtEsVpX7qnlNv1jFzIZaIatHUuTmnFv7vpMF5ch44Lfjt1XwZx8dqPDFDCxiQJ
V3JhHhehvvUqUXjSwok6lGWzUxu0Zi2xWwm7zE0UN0dHiml8VN5jleO1t7XoJEWp8kX3oYB0BIYQ
/6LRrCHQN61j7EdzZpw6z0Ryzc5QDoAEXXaH+2CG2xn6vGW33Lsqm4kmsJ8G2EQ0SvRHq2ixbcZ1
tXO43Tfx1LtH+HjtSY0cQSq0lNsg0o3Ioa6flTiCJjo0w8bVwdS24MlWoW0Q3SDG316ctpWlEVQA
iENJioufpetem03c51a4oeWpoZEpgQpNiE9DrZ5Oki5kldYlVBoK9PRykZFPibrMjCbbpF1HQ5gB
8pyE0Yg9MQxP7Hb1q5Z22JaFAbn3e0HMWygKyugcnKE8UAihzNXeeNSYNxcMZ+rJRvs7wx86DA7K
pkWSxgpKobinPmzrL1E+padcVagv9XGNoLOntg/eOqU9DIN6EcdU+Vm3L1J58M9bxIRaafNMLZ5M
68HU1mEzNKij4uCtILIh5lcRxv704Fe6gkHZcO/8oryntFN6tAa64SBXpywNaZTXOKGureKeJweK
XziF+No0jVADc4zBaKJEZnubwU50T75C+jONJzagDSg+OPrszELaUG310LNB3A5dTx980C4YqYzq
S4w9+tIKpU8ZD9Y1Jc9uyKEU0+Lc0uOHKKCDVoIEwdhGgwv8e2bd7rv3bqLTKzleXeoCWfcb7d5I
HMH6L+yKhGVr9ij1axYbZTGvyBeT+o+cT61U31ZF7y9j8RtI8TWFo+YBwmO5duvxpdapPsPseZAv
dMdcOkuQq39di50mPd+FE4rY/weUrHuEzGtVfFDy07ozD3+9U/ILXdir6segIMgLKOQ2pxr98yhS
r8BE7QN8Isq1pFSdC3ytKZ9YUznJE4HkNWA2L77boVEagE8Xp1T98lU6W9pGG7Puoepfvdkar76J
0k0eGSG3iT1UoqHcvIR9D/IWCdGNrR1La1Dcs1UP8PVGRAkDLqcl8NCDr/T9Rf7ZJE2HTW0TnzkG
1UquWG03fARC4j419twff10Pvfh/rlcYgVY8nUuD1h9eOvogvlIhiZb1KXHqATgSFg7jxVe1cd0O
jz5Gty3g0OJT/F3+r/TMyLckhY1bfKvialpqNKl6xTilkaeuk7GmEQp29+9rRoAQ/1o4YyNAwQ+r
EGPPv0AdDkjYiTJ6tQ1NchR7UfYYjRwZINsP2ZGLa18ACUlVuc/LVYtD2R/0aScb9Z0gYtfuPGx0
QQ+WKyNSR4edZc8M1eJLbmDTkzYOzWl0w3lFda29FQXBKaM4ApU9k3QLZThvwVKzE3EuQxQuKqPP
r4Zb1A9kOk5rOX0Z1VcSQd5lmVAx/bM/9yBlIxDgmrgbTaLzVnGTkognCL7yxfOKgRiCSsAGlPwO
A8CCWG6bUlBIAoiz9WwZF/L1GB+Ryz5Wqne5P8LWWNPv55EGi++dXRuu7dyy5ZtHb9qUwIMvuXgh
dhiP9Oe4qlh/NOWJoUr9WX4bow5ridDdQxISeZ92sFEbVl2WlmqEq4/MfPq0uk+YhlJ0S4sadSM7
kkXMc1sHOlGEo4lu31/OLnI44NqYIGFqhkuWudrFg8uphe5TTG7ic5BZyarCOXHx49o5zBl2oNjE
L6PPBboVMQhJQ4k1Ntl/tMCRe/z7VsIf7SGWoySE/OqP7UesNwPok6TY6mkIgK3Sg009OnyCSGVu
8qVu0Wl2M8FJoiPYKuo3gLT4BoK8W5JLkp1jtCWPcwbvOwgPwdGJrORSdv9H2JntuI1sWfSLCHAe
XjWPKWUqR78QTtvJeSaDw9f3Ysj3ustoVKMAgaJlV6ZEMU6cs/faagE0SUnXRKBbR70RLXrF9vtU
heVDQrACOC7yeeb5P8C/lHWrrXZtSdF3X8yLdgSx0xfK3CKOafcP43uXxNlvLX1NmpuWVfkVcUd+
lUc684alSd7fouiiU1GJjLZUYHzII0YxxkdYoSUYanGSJf8AGnw31NG7dBSFXmueq8YlyKCv763i
DHgkpbX6u7Mx4W/G35u8y/U7qXCr0ha3CQhL3rVeNTb5aKcbWTbKyVagkTLrpFQDepA/mCKieQ32
Zj3MJFUjz7PT4EPj842AKfqsGZlBfA9Eyd71JPKUOpwYuQ23IEWsh1TMRyMLxTxvivSW9wgk3aQ2
7K2Rq48Nuq2Dbw/eOZqnVZrlJm9VMbwHEFEOk6HQ5o6Gi9c57jt+PBIBRsIvgbw1e6Fz62R1+4zc
OjsHLTRIeZTrvbrti11kiHQn+2SoTZ7VyXCvzuQrtxGyWEHQCUNUqhdUDqRbGIyQDTMq33zovBtY
tt1GPmVbs3NYTbAJOp+N4q9imNz/jyoTUNA/r2UPkq9BO8HSWF3REv4tIuzJytYAFmgH3BjhJSlt
ov280ls7tcOYT1GN5FwYyksLD/EhpY3APBoJQgiYbBHXnXodE2hUSlRsShhi184oEA8rbfjDr39k
KlWw2iLpZBo9XsXkFWAUvG9a3Y5XY35Ajavt7hdvjPTPb9pTzLLwFoh22pReqe2trDsnnTDRarSk
KNQuibp2/TMuZpxRSVg9hPrHxkWOht1CAe6o9VvG9jAWC6aGJbfsYjQgA4CjHQrFeaC/TLrVbFFP
RnDGZR70ezEXtiQfddthNsGnWfpmtmW+qSb/K2eoS7OfroE61IwZGeQuS9RFDCyVbNfkZv04jmN5
ntLuEobNvpxsFbjarMFMguh+M5/Pj8yRgFf8ACk233Pbnzh3HiB2ejfX4a1sagqjKgFREU9cbou+
7LyVoXlzo6m/Y67dGvZ8qCofLHHZJjGwibtwv5dBGpFeWHckcXque47Kadrfe+FWmJR7r+3YCzI7
jhdF2GYbVf3RSqVZpYufRUPR++8LrfF369TlYtJ5YGSjqyY/zD97M1ng02yxhbVHLfPhYdzbT3yP
b4RmJOi7pwX7BHehY1Q4FxU3bdIPtF2SBgf4NzYxqraPhwbkwpZwR9KqmY5A7He+9Lj4UnTUyXN7
Q4yJe5iflbPlYIA1rrjDp6KHJnc+chpZfeiJ2rkCWDCPbv/+CyIZ+8dXhr9LW9jTbH45cO6O8beS
uRM+Ae9tGh6s0REe4lkKeAk4UNO8W7uZMqwD2CfXBn0umQHNUlbZnhGUiywU5Tb3zXIzEYAHQY02
ySBxAXUIkSe1EjD6BNyTHmx2+VE+F1ZmLKXTixBGbePgWVimWDI2psW8VYMze6vS2F1OGTEtGRYm
oYLVlw+W/VmmffRoNV0DdAJ4Jl8VEtuNxNwPkGlJ0XoeLeYFXhEov6zqrLS5cdJEai5L5riHOkVG
KMs7w2mLRRJ77ksinMVAhDJEArQcc//GCY0fDl/2F3vUv+WWPh3MmeEqd15lZNY7C5iRx6B/RDc9
wzKMQ5y7iE1QKkJta4fvcU40bDH4v7xUkOKh5ARo+wLq4IxRNa1ZOYJ3BrchKaa8eSEisgTB61RA
/p9fMmk4kvWSjavcm8ZjtiML0l3agphuMRukszzd4Xndk2Mk3opW/UVssnj32ZldyxmKP4vFxhZH
iJ3E5cLpBpMi1Ynu+3BZwZfZ6+hb4VX2J1zVbjeTRUeH5JClX9b0hvHJwQGlYyN5d9wA0JQ/5FmU
Ew2UjO+9Zn7YqLE/+d5YS5tUolDRGgD8onmkoflSmt1w/O/puwEqUclCIKsjYKQZMq7cqN44rC0M
K1FRD+dgfsgry6DNRcTH0rQKH/40vMxqdnwaVrNVEPbjwjRD/kekk/SfI1Q3JEuEvo3leJOjCEka
yaHfSmxGzLh9qJGRxGZCKprL2MXFPPTgVw1/kRxF0sqEXglyW5AikMxDE4H2jBS60RosfBoP+Krc
gyuba2Lklq1bDsFoAIYpNOblI0Y6kKUoL8LZsqezVQhY5ldmZQkSbbzwNjU0LvziJWvTZ7l9diu9
vKR5/KzUrVhMaex9isI1lhaC1JPNGAO+RQzJQx1M0W3ilKihNnE+jTofXvLRLTbepESHLNa6LXcd
46XqGsIKowpEh4NlmfAyiCXFU5Z0yhwYZHzCf1x6Oh2rWCEkThnxyo2dUu7jJpojL3iPaxRLZ02t
vE/N20xTUx1aH9fC/O+ZWtB8FoHYu31kwkdoSATKEpsAJnsq96SO96hUt6DPnJUHfpYAAcv7dL2s
2EsXZFuEly4kjItSZf+n7RZU6sZtCvtIlEq9V5C+S2Ov/GEQI86u06naVDleSrS2h37WgsZ5DppQ
t28p/KxTgY8CVYyT0hTuwo3Xet0Oio22LxSXYC+e/XmZwp15YemFOCjEpFyFF5yYDpJrKMJfRZOT
+R2wNceBQN44kvsBGt2nV+TuuZp3xbZTX/syaU+5PaH/6cerNptPk0lxdiiqglVZD+nn2B5A09pr
rpcY+HjngvgulDUDh2wvahJdtTz+UbpK/FwLh2fKCO2EhnM37yc6fPQKhtmj000MKwKK3ywMwNJI
jH8c179g3cezODxgc4Z5zY8eBLeCIMGxE2t2tSmqIdv3sb+jv4kNAIGpsS1HUJJNTKXVKPzUjkY0
kZyg0Rba2t3IdSzKtNjJnyPt0SVlKPY2ue0jhm+8tfSl2lmG7H/kK6liYFyRru683v9uHPvfJxue
uSwd3NopDlVXfSSl154bAj80KyDRfOaA5PMPBx4/QipktQCbm0+2TfuAbKPXUW/+c1q+oDd2SuEQ
4nV/NlS3EiiYHWcPcr2UDyrGz2XtV0u3MYqtW7fWjmuAvUMTbNEgtWu47LOm0V6nHVYgruUnNfj4
Yx7l/kSvJyRhSbRo7eUufzB0fVk4Rb6927o6SP7rPi2As9SMAoZJL59Suh514QHZKQPQP7PFHb2s
Skco20vNchE2xPymTrdujMuk9e33Ora+aWMrnnWFQAMc33SFLQLVRctccJ4JNCK2Nn3S12u5HTaU
nEuhodNvJNPuPokYU1pWespAMJwsbC1Bcwlfh7hSyNwkayONs2PkIp3pfbj8QdzWV2CBaMiGod/m
ISAeufcOwp/q3N1oFXxt7ZiPp1FBeS8b6JVaA8TQMFmNqm6vg9wYdmNAD8qC7rovLDNcWkpLP3RO
iElpdYcuP2RYn6zWLI6ESd0Cf9hUIoDzNrfhUtsugQcIk8yTwjhrWO4HcXHizt77c68zxHh5BDb6
2qm5Rp/fG785EQZL26Sn/acPYDfCP93fA1NSR2y7q+kHK7m/8EvzGJhsIomGKfyFQ/QdLoKvTtOT
g5w9M3fjQ3bDFWoGbSunMfLBNIhVl+ckicfpMDSXtODl+4qSgK/XjL1i2DruscDGy56R+V6OSuxR
qfc1td6yEdYusQFfmnEIhrGuv+YDQ6N2weNgHAGJqFujAKJN+R+v1al0Vh0hdAhoEOlsi/gl9UJl
kc8riAa2AtUNPEsvUV89jA5uFNg/S6f8PgIGAqzl5QU5LbQac9XOVkxVyps8yqvgvcjUJ+7r09Gk
ll7TMy2+KSEBafpzOVUgNzGa06G1t7A3xM6FBHTQhGFt75qu0axOjhWiE/NDAIWGC2yj8EyKDV87
KlD1Vjiol6ByrBelMbqzQM+5cCYmUkXRMPsTppsfm5offPnvlakma+s/w2HkKfyn2rZqOVSolvU3
YC3GKU+MkJUeg6arXkCZZ0tVS4JXeVSYXPx/jgJPpc8SfpfLa0cQ+9Gp3TnSjmY1uPuGass0F+Ho
nu4OUghKfCYByE16wvBi5jaEJBJ1Q5scMiO6SXK/rPpk/Uc/ygftSTSqIaZ0iz2OT2ycVAYJNNYw
QwxrtreIC+YH0n41t3tgFOseQpqtm4n+2Es9uj8Ch/SYIliQn659gLywufU44YPfhOOTBlJDnlcD
JScgJur2iU2NaqKrTSIPB9ww3GDOVY99Ez7JQILRmeJ9F2mPyHrEQqq6KFHJIWIrdJbt815aoe9D
YSPCllLugqknXVTvm8vQz/bdWKl2TJofasgCJ6VXute8vtmzTb/mVgAQC2n6kKEVFybz07sXBP71
HFyneYeqih8k/fOuyUuLZqtVTbLKdBLca5JPaJlzZ9AS/yRXGTmHE7lwVhUqMLL4iDfz5zSFQo3c
zZh3YlM7wngjTgNHrw40qQrrXTXvTeUqI9zxzZrMfHmfcaaq881xuuJauAOS7lyrVvSz4OPGeIcB
QdyUqL0aSq+eUQ1zezea8FMFfVLMGRClVVRbUdvf+sgDDWETikjtixOpO9+BW0OEzkydl77MEO11
MlBl6r7DjBmIy8W0TW151z3++7VvzNvKvy79GSOhalhSoAj8DQF28YUopA2gE8zc4QdhTCTm2igh
NI7MEHqGbvf5ktbnq6u5yUsepgZyEkIqa1aq5f3T7gvNOpXgBF1yJbjiOCqb9vfR/dz8p7k898/X
BWCdcZ0SgJTlDTamWVwTl2VyShpx+fdf1fx7h+0hAQFDogJRxMgEYOqfO+xQhZBQGK44qq7j7DNi
zlx9DsnKGiKFjQEmBWjJXWGa4zusl02ZuMazFav9SS0G5aGz3L2ikwcyJR39hXkmklTOdOj67sYk
+PepKCiufO/5MiKGPI8mNh09qGefndLj+GoQ4ivG1deUaA2h0z4JJ+lPVZ+Ua9zI6pvAne/SMe5N
n2wb3mXQefnX6LYwCPLo+d/fEOtvVx4jfXr6FuZiz9Jt5+/bHhzTzOfGNxypesj79GqkEzPPjTjd
/ZAPyhsRwN+aof8mt3koVnYQWZ9GLW4eY6vWDk7pfUnRiJFb0X4Q9UaKYP6sqfIoy4kuJWUnWo+2
Y1drS8BoMkZkW3XfsOGchzTKPKRxdaFuAcI6czDCcIVgNjGbV609Vkf9heuSXYI83AV5zeTPKxBB
zsW6vKcG3biPmsg4ypsrLSxsm0E0HRAtnOR2W52aG1uU+C1zhn4dBc3Xv7+d7v/xdpItr9vwJGxV
V/8Wv/k+2SGhoSmHe1Fntqq/MsZ5oUyKZidzXLDavEepUlwnrBGre0fVNlGAjUpPItjkzpnoaTkr
4pRLmBSbkHieG5YNFuGu5YZuvym2V55K7MNFXdPT1bRYWUFg8VZyau7n0yFFKHEOlK47NI7e4lQp
STJLDv40qG9JHgWbTh8OcjteC8taRR8lsTTE+JG3F4XNE30Vn85H/FPQN92wHFgwrAf/1HaJfT+q
5yMpILcSkil6boWLcN6r1xZCdYv+z45ezUTYbV6vfc179bwhPcnUQrN1ApqJ0bGiG3Sm2iFv0NDw
48Ru8ebkVNEa9eE2m5+iNkdbrTWIYVKG4Y7vgiBAsKfOJOogSAO24dFKbsX5SIKHJvBQUxtdNNOp
Q94wzT3eb67//kFrxt+dLM9hhqFqroa8FDvf32KyYaTuUnT4iryo2HMjnJ5EGzLxTLxNb3TNhgxZ
ObUDO/eixlP+ZkZoUnMxvjV9+6MsxhNjdP9Bzs8aNlZz8BPRdC7r/diDkpa0wkpXw1U2T1vvBZCp
eXtlsrF1z5WcbWkX7s/ZM/KQ4uiI+KlU/Vs6q9DkgxRo+zWs7vvfbltEaR4+lo0umDTJxthAN/WK
Svb3NFhkdDsD8nmW0jdb4uFQvKg+1eFswpqhcR0G3EU7NayjU7Jxw/J7QHLioWaEfPSBjx7NQN+P
aWPuiFvWfuug1JxWmhQ+RzETO59dXD5Yn61BKlXktqTIySIbisaApyjdyG8/iuxrZ5vDaYj8n6lK
72owFX5HxomPbbZOdJ/Nc6HZh/sSpLsTAPNZlcMcSzlOBiNIyzD7lSrCAK2Ipqzz9JBiPXgKC4JE
cdE/FG0hnp3QC490ZBExlIb/VpQsdvPIqSYAZRHohDLq4xQhgMzzgw9wcPGnS+jnxHIhGDnm4Mry
yii3SmFstTZYN7laPiYQwsdWU16nzMMEHsLwC/UoeNMUNd4GNJ3XftuFT7FXfi+mYROaxvithe65
arG7jpmvvoJH3UR9b1N3zfAPxfO5iOZqKq9dCz8UO4cgL2HD+uabNDtMMSCHf7/YKQL/Obab+7au
4TquygTYUm1gDv9cNxtRdGLII39/v5CSYt5CkHn42IqsPRQRgRVm48SYDKgNgixLrobt/MzmdVRt
onSjTsCz5dMsVVna2uSBGlddS/JKMHP6eifGtjkDb0p1+MzMsj/IKWSpOf0WBky+LGgyrHTCtVZ9
14Yne8qhUYD/EFr0ONgiA5Nq54/Mnu4uUbPzslvdrJsArjwSXbGXHxtxCvWj3dybvMwvKV+TSD80
Rg/RyQjbQwuKA4Nhoa8S17J2ZF+iDw707qS2GT13tbbJiR+K3Z3TUghhL8a2LHYdrZyV4uNrBmgb
7rU0KZZy/1qqWXXrk1Uq0np1v1TjQouQAgzZM3MLex3jVIIpTJiLDnnqGKZMuRw31DeFlhEeJ5ui
UWN+d1XzXZ9ifdfP88lZCly2+fgksLVrBrMLXevLXd3lwUw3i1eEjqXvYT+9IhSxn3wlfP8DavjD
bYD+1qzvUhCuMIiECOCWruL0a6cykTKDO4sX8JP3UszBGJUymmzdbVBjnyxN/0vORHPEWThOs4yv
PgNHGpykY2gRXRzXgDbv9NW+0dPzNANcEX3VWE4rBalvhac7lzzSOqrESdffO0jh4yJq0cRXnQoo
V2CqIj2eyB4z7PxDVyb4I3j258E2sNROmlHhj8VlF3f0aFNDIzCzNc1nS5nQ+/buWSM48GmyJuNJ
Z4W25nSNRt8WrdVe+rZtFzostZ1u1d6lNHTvkhMndXENgI8kzN2ZaiIeGCCMxpOX+CnQ1Em7mXG7
lahlLwNYUE66s9JdMcuovMF8SByTLUKJ0lZhhcAGnZORKhm+9KWb9T0+AgyZelG4OhaR5Yhbm8KR
aPqa4IF2AZkUALMRsZZhVrvmyM/y3Dzh8MyvWQkOyhp+dJbi/0Zfu2Sdb9WmbB/0vPomdeq5Od2f
yeat/LPUfNGMU654z2JOXrBj/aiTbvgeeIaJRIg0rcbJtIdIQ3QzVw5gxd2d4wdIP+vunss4UmBv
4kEYLMcsxX7NeEU+HSJjLp2tJ+IRz0ReOy98LM0urdSU+2IekueLLhQH5ByO4VvdLydFzhUz2Ns4
rkaLYjS9pSdwkOVEuq9MNzW+oSTgO9Kq6zKl4yaLTxrCSk4QojGO/a5jbnSVD62BoSCZyTNTDSK2
G0pveR8wxaEOk/G/m2a5fc7crOE+gvliiXfEJ3ZBM46h47DtsRBs2C1ZVfLmVBWHFE3QRaKhUuH6
K7CbmEETwNRZiVcnQ7yKsmB8Gbv4GuRj/alR7OfzXKbJm2eCRtw3nwHNWKB1KZ06O7TCLhadE2or
wHpQLucMVtUem+u981Tj3wyYX2pW+1E0s0SMtBEnDQaw6UN1Rhk4MO/kyJvP4fF3YGQR66ti95yR
eNX5z4sVFvstCWZ/Xv/nBZZdfNJyVdr90K2UzEFrXXrVpc0S57Hx3NeCDsBH3RIsPuWhsxPdJAis
d7wDwIgtHeTshxkr+oLxqXLFniUObTwDaMNKOem0QhYDs5Ilm06SMvoUNkvQjnckVhrlO30CtUN+
b70r2uadIgRmF8FQXd2mP6ApuhhhCXRL3EJs5c0nGsqfY8GGgT4T1qn2l65+dv6U/PRD7EWpETY3
aDYMWQb/0aya+CNr3tIZJsLEXNvUQZHuupHZoyi7TavNMXE4ALeZWoUP8v1vY2R7wk+HXWnqP5xa
GPs/C1QVaxA3oB3HaHgvelLE+7pqml2sVtrVi/i92g6Sb2+Y4T3OO67TR+Zm474psgAyptWNJzr5
Cz+rrDPr0UJKUIlSXQf4pIehNh4mlI98jUwLqE9RPuj2HMeAplfqfC2nUs5Ji3UAc+nSKemYzEJW
NvQQ1cas0feZbr+lOhYa+YG6Y+8uMTYs8lQRx/swW8e3uMgjQe0e2eUhRBK7khAYAl0ow3tTPyW0
4V5TYk3Tzohvuek9BarhryIN1Yc8yrNJfRxpaipppx/qZKKnUpfBeFRFOR7vzzN2fGvHKuv7v/41
4Pp89+tiXN5lTKHX1UsfOMC9RhbCO5HCp53rufOiNml/gBv8M0jpO9iIOG5cO/Uvj20jLue0frgv
V31g4/HvIxjNM9xAbj+SvpoXD/Pxnic3ZcquzqdhQVmg3kgsGDaDS9ikooyM9bS0WdMw/uZWafQY
WOSvgQN+siJ1eEondpGh3b8o0sPRR0Jwj0wXcgvn/DNioR0NlBVOfbyPo3P22vuyrz9r1QxPZoDp
3jfRltIU9J4DTLoLP09LeEdRs55ScOWOkSaHYSbVVohfpxIOsYJx57lPs7eIGIRPSElv6IOb76ZB
z1f5SrhabyPZMDs7hPncevnLVAPKrKrRY6+XZHuFVPcHTYUfgNcsem9Lm5133j+TZDNevCj8kqfH
XFMg7TkDDFBeRbjcvlM6fdlPQJ/NCfPULBDA1r8trUi8h55JSEqhd4ewKcPHcIq/0JgsXCfhRoUu
9AI8qb4YQ8bsCHA+49562FVlAtsOn/Xx/omkhrPKGtdce5C/FoZTz/nFWg66tCR6M1PtcDWosX8E
T8aulxxnsyT61Vb9QwuKSXba64qYbpjNv0Mp76BBz0YTChJq5Yy29pJ1DhuJNEOtFxrTysTZdEfX
mSOesNISYhMgFZ8C7yujwrySj17sFEAJ+8j0uoubzpq4CNaS54g5VWriXqQRgl5jCn0deJeHWW0t
XSkGAsBF2rTiyl6x31Gm+0yHOudiD4O3NGvTv8vWBM3YQC/U9woRz5yW2m3qFsFZoME3NNRu3GJf
9lfyN5RPY69mnZlHKIxY6xlp2mihvUknvEK1CQo6yEzl3JnTdIlhZfSF8UMdRxcFsR6dc2BWd5BS
lphXm3bkkYZBna2E6BCJSuUv83x7C61weIkijOezsgdpxrhV5pwLw8cn4gDcPpXYHZ5GlWyEwY20
nToPI+W5ZidSrBfyRJEU9s6JBhdyho2MN2/CVTx7nrgf5VeXjsU6b2FgRTkU+oqdzZztWx/i1kXV
PCPH66QqnyKh3p8pTKLvPySIvo3cI9sqjtnMqhRyFmffSNTHh3ZkglQX5nLUWtKWUJYcnML2Npar
u6ex4Ndz0xaWQmSn37kLA4wYpiXCNOVS1mTxeZXvPesYlOg49Pkpb7i0JwyFRZZlWxQjmFLnozBp
fh/FmiGWdU7DsCzCj7RUxgdpb2rT7CMQBqL1wdgFA4KiGDHPbWgmf1m4k4d5gnPBQCj8b9+iMPql
kMmeQVcESxyt9SMPpB4R5/MeR1AXhmYoV3ZcRRBWN4YBMFypEQpPYEfIdFSzFzp2FwKLp+82Us0l
gLJhHYqhYqmfQyKirFZXTRfp6yLwldcSscXQm9Nzzar11OUqmaWctuk3nwh+0hfgFZuN3misriDW
l9z90+uIwfTo5mZPfeL2H/gzmMiz5v/1ChMv9RqkN+3V7FtE/kaFKu6zFb21ZPLgnOVD6zMdln9g
W3PeFYEuJlMrQqiYeXZd2T8yv2oXadGdhDQxmwVxJJE/NdTsiX+O7OEoB+HtaJEaS8IkSly+epEV
2lt5lcnrjV+jWAe0TfsYjAUu6Wbfq0N5wS6ZrnxA+e9pU1+6Kv4+DOZwowvb8e+U2nPZdeNam6b8
3HATPHQpI8ref02Vh0o6KNoSTI/mXkCDnassBEetJM8as5fJaZa09En00DPnGHp9xc/JzLWC9H5G
MbBELoZzAr9syr+PGhKmIJt91RrCtTdPXaX7L1X618xx0PrxUS+U3tahs2XtOqgt45oTy7aO5qNg
PieP5LmgnnrQqslqzGB0SAOBFPB6k0j28pwsbMKKAZQB3XUXRgSqKNUorp6oAhQajbFh1KoClgJp
pBHS3pUgJSzmVwHszqP0trQKCE7UsJeIsOhVg7fuMJjuk2kZ0yt1db5pR0c9GFhILtbQEqBs1s6P
/LntNFg4rj/tJXG7zaaWsBo0HndFVvwWpoSoOgAxYuQXwJ8K2jTa5MNViDAehqqzsTFddQuPifpJ
u7SDSS4xJrqTPz84McpsOIMoK8LYhwaSRIijSp/Zu+E+MiR8kFMrJZ6446hE/TnV0CCi7bQPBp9P
CQ7Rp6DPbFgM3NBLEWgfSo4RTzj47XUPzrGfIItRakN5PctHSDfF1UhBiaNQpI3XmQdm5d2SyBna
oh4J2W4abmM2nV+aj0OrLqwvpKubdD4z/1HiAjVuvak/xbM4MbQpECq/164Vkrx5jBd+Qh59zJSb
0Tv4rPzOferoHCV2E78XdZrua3WyVnGuRDBYYGZGjotx0uwR0Kg63XRyARZTlxfPnkYzMcwK46j4
OFB0BqJrVbni7YlOLgjbxzroXyagFWy6tA20zeIMCq84y6M/D3Xn5vtUwAaPst+WLUb/2aulOxeH
2IxfjelD2g7r76gdmmVcXhzHT9Z6kUUnivfijE3PWammpl3LojxoJnsIVRmGRSTF6aUf7sqBjoIj
QuUb8P8lEHq6zh7BhyLp86fYRJjoUOhtkeiJB6Vk04TH7F0pspQxHUoty7btox5Oz6Q5pECl/pNG
ZLSKA2i+Trb08qYHhUzRKXXVE6ppAGrzgzvE3DX9ql+NTfeUTbp/yTRbO+K7oOmSJtUH4AKNi5U+
Yd9TsVHZzHIm035s2RmR2ld9NPPOCFyYs+N7bd2iTOww126jJGleIaqagHU6WlCpGBmgkFv83/PY
jn71qf3MgJ2UgEnS03RUqmlcQiOpftEdLbcZXb1tpzvvf8YpbqSSaulVb7S3VnqqJW95lpUApTRj
DSqhJ+Ydfdn/cmi2hvjVelmPB107Bor5GgnPuCqkO94fBrjwWdhdwMmb9zNBb1ULmMDt0u7abi8V
MI2fmOs084s1voa0WLbxCgb9CMiYaKjY8iGBzX+IBrJbBYHXI3gocOsEzNu21dDxAc+dOnC5ZDTa
u1aa4HM1OeNRulvinVTx92U4vUpJFmggZHFDQ/SR81sxNn/W8rStZj+0pAjQ5+ljg5iYiPEcj9QW
pMh1CI1kUyhoiBrfMRctcZtr6cq3I4FdFUIS+0X9KJvV5dyxlkfywcAee9RIDfFvwdybGPMSI6iZ
erRna2ObVGG2uO/NqZj0tUUjcqmojf8N/NtW70OCYL0K/K0rtn5KnSaTIQMnJRJVFdNGGmwp1y92
6mIEUDDiWxha9lDf+ksPe2ZVYal/DFXSdebBonzAoFpsTMeAEfDfiWNtl+3xXvNOo/IzDKtXcv4M
bqYuAh6ScdfyaWtO3VIPR5QwoUJeF37ptOmm3d1Syy6V/2ugPSde5n0OOaDy+UD852D+o9BiH5Ja
zKv/z9eFMA4+tJbQDjV+oPVj/5xq63HAMvNmVh3GVwDQJyVVvVPTQfIp7Cx/17r0oQ/5UplDlFxE
qwwr5GvFIVNN8Z6mWK351mm4VXYZmGWqxlVodsVbnIly1TZ2u2+7snzrk4x5lWfRM1PrNWabctub
rzIHLOoj62QK7L7yaUxZtwg68s1mxLgAHHi0tVv2v3jjXso8K4BkGXBxPhXdCiss7ndX1xcSMisf
Or0MDn6LgEAqA8apc48wLkcSzBzKLRJEbgAnMIQXBjoaAMzMflyzca+ZHEIJoW9IGLlSeI0rwY7v
6CtN8NBOUUeBhg0dPSJs0xpsv5P7r1Uw1Ec5yRvKno2w6nIdJsL48ARB2rOvchCAfd0uz09eVxX7
NnHp2CENpBtGcdYa2iaMRH8aAYusTDAW0byNqx33y0hal4TLJIef6KfHaWzEqhWds+isQj3kYxgs
PZQVewg92RNSz4LK7kJ3wlv/dRS2gX8/F8sjWp4rwsmbHV+2o7z+TNEoxG5NlCbz1akF8Q4R2De7
YtbB/4Kimm5PY5uXyE4c1jZ7l3epsQRIGexirEtvfY2WjrLTO0944N4MBAkoPIPnvLsV0uGLMvE8
Dal1AJGxmQL3qVc0QNZlf45H9pWoZCf/KHPjiaIFsxXihLAH5SDdjYkZbNU2JLhg9joa+H9WWe7F
6ympi33h4RK8ayH/PI9JC1yaMJKBV9xaEVVX+RmFmlpu71vbZtCX8IsPgW31v+aDhihNeQAVGEEK
QvwF8n/CwEHgHuWRfCAGl3ZAOYMSOY+4es8soTnLtSzxLVSFEB1WEXDMp2yMUhKbCHEkwBVeYtx0
v/wGUv6gNz+yOAqWkVo6j2IMlC3OjXJvlLV/6fPGWOJ2DbY9uUub1DC/JgDZzPWdr77Mfh9EucGV
WF/JwMpWTMjag2z+2vmv3mr9VxFP06kNQELI014Dj6vOnZ+Dm6LlnlXrrbTHyUN3uCCS2pR+RRkK
v/lUG2pyMquWO3aomGIVE1QFJ7ZhW+/jz5NC+fS/T/0xFY9j598NpLCepmM+qesi0mpjlXUGCuVu
Qsfr5UsppiSuu7nJZ6GqvyS51+7vUiRgP/nNxw6znHJtuKqlUe1LuvtrhrEz45EIyflBHrUkTtf4
CsZ+n8oum+uJr9bpHifXjU53VTnxy0awkkyZyEaXZyZRcHXy4XgHnuK5iJa9gBzROka+EdKeoES4
GmvL1/YlQPPlqHvu2fPM6QFZLL1REtk/9aw9iqykLgkQtc7rEnahfFXQ0V3qyv8Qdl7LkRvbtv0i
RMAlzGt5S2+a/YJotoH3Hl9/R2Zp79bpfUOKkBBAFSWSRSDNWnOOGWm3H1C94YMTrQMWalLHq8yB
Y4Vpx8GBuI2gtun7xHLQyEVz/xOwbLkJteHO1U13b6e2cf59WPCaAq2rkOH6w+Kt4ZAGZ7ZbwVmd
qYNh2skh8LO7xpgIYk+LYaukFTe1hWxDml3/WlTsPG8fGZCpAegFSAdq8BiLJCFMtaJ9ayCoWqlz
CeV9LopUbPOmpa/Zps0LHfvn3uuWb2y6EhoshnUXmIBANMcs1vGA66UbasmPSz8drU+eltD1LuXi
zOvBoxVF744ur5wh7So5ezY0jFleKYdyZ4XuKY+cR+gB9WZW4kZshwtl7MQ5CwRDWyNBV0GRG6N/
9eV24xiZZrPTpxqZ+EO6bWr0rrAu2kf1Wksy3bYkv2SrmhENNYZOg4veTelw7s1uOLfyoM7UaxNk
iHMbe9Sew/xQu9193wT2SfUscO3OD4sfjfjkzfagGhd8gqwWbbNe9wsfJquafqO+s+FV3ZUJZ6/W
6Ho6VBBkAgJs5Qr+90Gt5X3XT8/51J4lm8BCGX69TTJgCPf6vOqJPv2uV8GPJfFcRjTj/TaMdUvn
fFpI6MPF8r/3I3ACBBUW9oFs3nbpkh3osR/9JWAH0zvlFqnJdo7s5iVwnOxg+IsPO9ERL6Kxvqgn
hZbvN7udEc2Cr7z0tVxNabq1jueKSkqjJwccrOV9FI/2PjHsYkuT+9mn3/Ma9BXOMj8wDnFGFdgA
yrwKzD79irN1N6fscCSfrcsRkLWinh4qnWqdHwCm1Sor/pBfoc/Lj4KotCc+Jh/y7dyfzChuX615
OllRam2dqjWhrEaBsSuMFux+OD5XZWgcclsvvjjMqr6MUC51r8A6Fh57cst2M7vsJ4vMdqBmYrz/
q6hNm3rFBuSgfqooxaIaTd18wUDvrlVxfJxJ0Cr96hiT0JIkzaFrovajDklwrOlOnJyaMnlCLxkp
dDrV2udSjz+HNove5thvtm2DGaVfpHcj64C5y9ZAMkE56WZ9XpM1521vOBM7Bahg63q9r2tk66EM
tDcB2J7rvK52FmFGawzD1rsOvmFLs46NK+FX71q2mSi3KZ1GJKlcHs/u2gvFG8yVaTuxuHthav3W
an73mPX6F+VsbUX2qUVDezAsz1+TWlafq9z/VsrFUEJkB4CC6X3EtDRIWhvClemIPNnCL505B4sl
7m2FjqFRv4gBs59Jukc2htHeTppxP8yBjInGZFTXkE8NMT6qb6v0nfCieDAMPd3X9ti8xL2DC5g4
A5cwo0jLLNYc7vSlKo09u1VcmNkCIVdAi8BgZL4ic0mv6nKu8/gMqaxZM0OEWxHo9WmZTGS+UmER
mYRUA8YyN2OOxTp3teLOyS5/LcKjtLkKo/Tvawjq90WMytMqAoHafjQAnmYh3ywIuIuw0UN3sSDn
thQNisXahSnQD6ba9tFqKExiTX72kyQ83f7PE8jFjWT9JbFnfpMnbd/dTvRRJF+crDw5CMRMqTte
+jx/klcK35k0KQSnKHoImLqBJrThzXCplrPqtaYfqh3M6a36Q2PzDR5i5CkeIv39bY9ASdy9Qx7j
LLN7R9qLf682IYHRNod0Qh0OzNK4z8Zu6X/afs2fC8MSAR/a0GxzR/PRbRWP4RKWxH757i1p8Xfm
olHa6TZBo7nupPW9CQ3rcFP7in4HAodB3tD8bWO14Fsku069NqZpt3JSUnZDe44fqLs8oZV11nWA
yIeeGBkpOQRSQJzTNsUkdz/6kFM6Lx5uZ408SwOUtE432G9TM93ldKxfGdr6A66uZE+UOZtQzS3T
LRCWby6YShVu5ojKvQZ9UdHSJPosn2ZtT6Wl3po2DoBg1kLCfIB40N9YTa5lPZAcYz+os2RBcVQs
9Ifk69Zilxh3c7P+1GeyCh16FOxJn1STP7Grc1sTU61r8MQUmUlb6PuLstOujYHixTEWknZ1+toZ
CxB09aJ96jIAz6Ut9KcSGRL/jt9v8unGIOGEld66hslCAoEklWZMHvz3/TlMUvsOK/6ImSl1+S0r
VAvvt7+BRQzI/nfVgZHa3cxzV659/SVBX46QvaDkZWgDq44KMZjW0C2SxcgkLc1tlKHyUmclZM6H
CfFqMibLSgkSaGvMe6uyM+nRwk4+9KlxVWNORs+i8wHcE6p3VEUChcvr3BiNgjCO6eAv+7bPWE7J
e8aGcUbejvbdlVZKT8MKLJofLO+1VaUnIKI1wOQhuIZny6A55DmDe6BmKZ5nYQV/ScsppdBcKZa9
qecesJoFB3FJOieoWX9m71V2L9bc7dUw0qAPv90ZN15rY1vNyqJZcttsBrlVoYdbYqrRjK1FVBer
wqC6rELVRo0ujgqxDmUirWV7I6RCeZtNBv8bnWHj6vmNC6yYKmDqOFvfi5HvOEWyZ0t6aNp4WRMH
KNxNC0fuiLPz3YdTuHYCQjJVJ7glBGEnYnDmN5OdLJm0rhESADtRJ2XV3GStt7sVm/wIKEUTiaMy
0PRd3Bwnrdz6ufmFdKr8oUq1+SlEoFhiRb8y8oJzUroWHi18IUFGJgMCF6eDaMv8Sp5NUsx77F35
Wvm4TEGvCDWTQb3YY6+YTNa9Ohu1bD5K+/Oq8Otfgz2Yr/qcmldpU6ZZGiNslSF0bf1C0Wk4YE20
HucAkypdO/Fj67Xdr9vnppMjb/TODxsiaMesTBmDkgy6TRJObD8/KOQeu5H8MLlE2apLLY13txa6
Ds5gkhGh6k8rWOSujd5sL1PZyTNJZBuX2cPIKPXhra+t9Xb5ldY6SECnaC4je/912Vc4iSrigyY8
dikk9U2aQ61g5HZPfKYwTNJ6usc7CIGtM+9uHUOnsLfc+fotDjs1auNSDtp0TqpPxHvkhljDe4Gl
cqWFZf9BkUPWPKle3SSAnaj9k41bbESBNzYnNCN7EiuwVuQ8l7f20iTz1Nu6PExW2V7UWVjN7SWS
ry3ytTCc//Nu6sPLVB0XY4HApn4nPzV25ZDQKkW8vAL5XB16DGt3Iy1LkH21yzwFyiVoNecjs6YX
u5j0X6b/0lWZBo/LpkKo0TztzezdykPGH/U3jUIAE+omIo0Rl0HqsG8IPOvO0+dgH8V6urK7wr4T
ZW5fqFliy3cQl9RZy5Ci9g6nIonaSzxbzaX671k5mPqxD5CUVk8q1nuJnOklNJ6UlaCdOnWh3vEG
kn2cpawPWlHke9vi0soq7DiyDBCV4YhUUbZohD2mj06mFftorqetXev9W41JYSuMyNonfTS8xXo9
rCOS2WDu8G5HWsyqCpf2uhRF/5bY3d2URd5D0DUCKaFvrgUdf2LuWS5omTc9dkH6Sw9j8XbzRmkR
1KLOZK9H4MNWH3P/rar7lyKbnYvOXL6zM8wKnWTfZbtRJ6ZrxR5qrGOfJmEHX4El1tNoUqZ1u/pe
XbWjPh7K0NubU/75W0iiBTQuYqjrGUabR5wWKFB0E9n5HL/D6W7fw9S3N44h4rsGf/YJ+9KInir4
ZmK4fkqxsa0y3fI+qxhCOzSXn1Hq7ycT6YKU/kGbpdu15PXFguSxgzfyowxEuYXBOMDmpw6J/XVZ
a1ZtbatkMY52lf9Q/6VCleDP/HbTr8RziSYPNLex0zKyGEOH5Z/Kl1cHlS8/10kGeztITgMZgA8m
5CfKUDTkvHy5d8YIK33tvLJeIHVAimWqYmM1Q3Cnxss4r52NCHp9beXEbEP3SW6IQgUmzGB8ZgsV
sT618/tymrSNP7JJCMlZekF5PIMorYiy8mtUnO0GTnb64ATDsvZMDO5pk2IaJARjPtq5CwvTYbgw
g2q83fC3G9vYpvpi3M0M8viiJC/ES/Nq1RUd+QQu2tXYTOJXu18grSJu+oFCYuUVYXgZtdrduFW9
EHWf06CR802bag913A2P0FlLaEZRKaeL6gwZudsoMhIwlPs8b9IX9XomX8+1eTiStQeH048XVv5D
dBRGZ79YVfmsrE1lE9qr2HbPHS4G1QmNg5Ieaklwr1xD54X2fHMM3jZBJQ/OxTCs/twWxZvi+f8+
ZEM3n39fqrO5tNKVyNFJFsSmbro4zb9jAyqly2iuFlSRt6q7M5r+eiDHZ0dWAIs10LvrGHUkM2NJ
IdTklpZSg9swP4n1MCIWVYNrFEbGZXx2xTIwFUYSGdNGu0EPKPzJZ19qcg8IzIoVAm3vkCVBS/sA
p4lRwJgyHXO4qsHj96V6F53qX++aM5h+c4jo7xodVQ4U3n0Ai76p7GRlBEP4HoPtITyBzBn17pAV
hLCO55uaGm+ycejqXoltQ3vvWjM/ih/y6HbiIkrR3oMJ/LVAWyZQQbN3FLAxiskV+e8yh2CyWFmt
OR682hE7ikA+yWu5/tgbclOOikRdwaU+mLJIpq4o5x18GhdG0gMqxiiLyzI61k2OtSadrTMRCNlG
TQi2oL4aatOzep1WW7apSt09m2I2qWEV9SO7/3sF34nbaT6N0ayvhUTzSNbWNnHbjd05aJ0Kkzig
sZz42fmBFyvo7niC6HeERGsPRhASu+WvFD4QpW+LfomRpK7L5sGzYbVPma2tvEZrnG47ku7NqMBq
KrVSbVfXfb6qEeaMG9EzgVTFM/iY4Ti5oViF0muXz32Bu9jyeMyDl7iagwvjW/RsyPRa2yqebNuP
Th4K8ZM6C4MVMMn5HrUMjWYpJNSy0l4FjIB3hptAk626fpXxi73YTk32Fo/h1Hkf8JKSh8rMPVRU
4YaoiOJcRTkc58RtLpaRO+BAMLfE9eTt4pJFm+pyaCXR2GE+0MU0C+wzhPjsvcjit0NusDJoTa/U
Xg3p8UAXrabFbTOzqFJl78Xdkd1twB+EYAFn9KB3ykt1IM5+5b6l1MaFuKb/fUrE2GY7YOsEqfTO
t7LSyNdIK/vkl0wsWjeRt6CSGILUy+7gPNTnFGIGTybKRXDPlgB+rccd4RD291xOJVY7xKsmBhZJ
PsWXVnKA2eh/Exo1utut/tcSpqFgGMh9jVLXwlOH6ppGwyrtxfd/9i78f5wLvi0EBU7TtwRboD+Y
OiisNOp21Fba4hnLd7n/3SKOWzkNucmDKq3bGuAkG+0wCUMNRRg2tKpvoDoIf/QSLL9YdokLSpKW
u8fa0g5or2GUBQJR/qokjMyUWWfqdXUGIvICwds4VUvJc74ADW4nFnIDxfi7MV1lIk9fyoa7K3cz
oqJlOiM9VMD5LoNznw/DSxWTnSMSn32hfLfr6gdtEieFea3NZTqxzQIOz+PgYcum7VpEy4jYs9E2
E6rDtZoDWpu2QUVIOR0GgoJ8BvdGMY2sUtI+up3besB7p4mnCLHv3S3ZjhwydPggZA+1KJ0Vxcn2
0ZFmIDccxv0//8Vs/U+ziUytMG0D05cOr9k2pfXqb4hqvSlTx3Ks5qRRI9mjN8QcEST2Ge/Nco3H
Go5VAQ0pCYeY5BIdMd7i/8W89HIqdM1c4Oh0TmBnH2tZOIKGlt2lVf+probCTu80b/wskuAFhWP5
0eoStMRYzUlaN/P3snff22SsHkJUG+eYVR1NfqAECMTjnQODNMpMEomQ+pyWevqGYwePSBfqpzqy
sMBN1Lc1c4cAytsBK52OMf7PrfRngbR3L7o17tWI3BouW9W2FQfdM6r7OV8QnqOPaT1THJXoresg
ZxU+2KKgstzTJAQFjiWQgoHy0UjG4iUZtHhtOqF+tM2keAEPma5BdXSPg+aE22aoBlarqJZT7BBX
4bvdCsFVe5d3nv5ilAsL3W+B5ehPCsCiJzhsxtl4kqojGqfofhS0gLntu+Xl1TN6abLqIEc8I7k3
d03Tx+fK85ODs9jGZRCBcyoM81kR8trZsq4Y4deelEthdAKmZRelhp+JRpia1ho3AUMaQdBMFtpB
IxbDxHQagrpCWShttZNpW+Y6NkT+oNRd+VSy7LUhgGM5itcIReSGJSqvrB8Yxnx//gLdEMQwzptr
JsKGTmhq7npt0R6LzocApU9HEzHxNh5cBxRHTnOlH3oaLo4VnEcnINBFfgoamepXhaS7nelSOKhi
RgH1pwe/9pt9bvvFauzS+drk3le/aJurvmTttHLQwV5v135XnHMz26iX1MG8fQn6hqqxL0J2MZt4
2k81+V9JPv+SDa2zu5T6ozOlB/VnKcpe7EoHWm44jnCbIst8LnV2KZMnPm+Vnjz22UK3sNb6aYD8
TeBL1tvaz6BK3iKvtj+WNAUrnIbR0aF5Qfxf9+Yi8f2hVSinetTDK7NcVT2Q4lU7RtvMdIafgcmk
78014p4WY4CfDO+NpkFm1Cn0p7X3dU6T+CySNqbfwplJAGUbB+5hkfoaC1fiZZaaG690Q8wQkuBQ
V/4A+9H5EMQAHDDsV9Ym6oW9Zw0KhxsEFvY6m7zgicTJLf0tiacxxMRmvAv3A4PjAT/ZuFFrT3Vp
D86wGchWvIuF/aEQSGXvzauRVLWjrufj1kZEu51KXPlxn1xVxUwdzCIwtpUe+7S/81dFHp+7UyXp
Ou7CushKzuy1o+cKFD/46h6qvxoqzVb/6maOtVGsSV1SiKsi/wAS2NHdoMY9N529MQbiLIUFHEWL
v6uWaetScnX85U4nMfoBz+d6njSfMUbk8MRCFroV2qfBrV8DJ4C+n+Ah792kxgE+GjyodGRodF0n
Pa/202guyK0Sf601YQuBhCCRvO2PZRAmz2PDkgsvd9QfPbM8IotNUNo2Lwruazj3Q4RY9zehJNei
jyaGHTymwwMLEFTHXYfYX56FPYi9nvyOu8jpnmzHGu8NZfjxhqex1AdsTsjpc6x1e2rxxNhlk3Wh
BOtt+c7RS+XKSDkbcdutrqilU3NpqYYX1Zx9xg0jHuVlcT+UqCaIBHoyHKoFwQz1XS25u5HHX12O
Y2Jubntz/KbVSm3/qBgwqGQL3QQqbYRy4WQaKTke7KkihbofjwVhnIj0uAmrQlsud7o8NVwnXN92
FWaYgaaVk4RTsngxurm+4ThdWu2rntSq05wXpNSBf2F78lPZivW2hRet1kbw0OVHmZkIWXznFHLT
9qR036VBTTcCgFKFe28/CdtagcwUZ68dv9reum2K8keFc3qdTz3K3yy3Dwljz219ZHVj9sGiJFrP
UqHBnwXrmBRQqQOqQeoyPT0cpx9JLC4z/b5LuvSeFh9mD9W1mhHHSjZuJEfOir7cKQzrD+CcHeg0
7xPxHRAoeVCr/t4nrJGueLtLgirciLDw90lO61WzY/xqGqWGIkQJ/M8TvWH/TxYFeyfH8VEmW4AI
ff2Pid4KdWYq9IknY1bVXWt+mvt0qzgqzZDABxbF+UavRN34lnSiPdQpodPYOT/CKv4I0/Zjmsvw
U56EFabgJjObG0y/6EjU03I4d/lkGXt2/FTHJMuohNdN2lj9pMEvOkNg8e7BqCVr1Gfadqh1l/YN
CZB674dPKNuqQ23oy6HrpWqRuKI1Nu1tKJ26scmTX4A1WZV8rz2Qheq96kfy0FzPgfDLEj8SBP+G
FAyWkYYlVfcDKG7/rdR+KrrW4omHMiUPJKjt8JmC1nDTELXivaUYzrJntI5NO2c7YyQsOtTr+EsK
4xXBcnURzgChb476u35KvqJ3mo6WVXs7CltsNcrapfmHGlJVgvzpmzBswfCwCNLWzojbFzzl5rnU
LRLKsESnyOPRaetfTK/uDjoNSH9+TXCxznwZAZC0OTVyFvsnLaGyZoGP3PS6bl56mEmEMwzAWhav
1bak5SwPuhZ+C3Vt/hKB4V6JwngqzTp8cyvvUe0KpvFFRwCZBAsphMLJ7nB/R2tll5/hvjAVGWu/
6uN74FaUlNShLZL+nDhE845eeL0VQBs9WrasSDGpI0p+0GbxoQw6g++VhyDqKtCjS7GfHG9cO0p8
osQoObLQi15/omERR0Vf0oaR5GayasJyTu/iKPz72bgM2Xp2a2OlXGizC0baZQ37r5ztP4CynufZ
uu2ZlgWKiC2LL+kSf1v42jEUwW4h/dvN+2AjK0AXuNur2O3cq8VO5WrIgzpTr01sVxnHmLAZv7RA
fAw0w+7UIrdFL9aUdXImy/OgYgWWJAc3QQQ3Xjr6jDXNbuiswP5Gypebiqa/fYg8GnhL5yGgD+EG
sZelO4w+bhUSxFC24X/OvHw+R80Qg6HHtD1RpR4Y67Zus8iVQPu4CM8+l0Is17EA6SeLLKMst6gz
7uxllXr5I12EfstDK/aa05bv/SIXZH3Acmoqqvc601dOF+WvQ+mKMzpK2m1wKefAC+8KQJaYSymn
LFk3HGzLoITp5a/6MIhPeUIClX9YYHbt62q8b5d+eKqWsHpIquU7YETtgpiKEgo6loOTCZyscnPv
61/KeYw/ksxilWH0uzZj9RDMuv3sSSySZebInTAvgFDzXibbzenqJvm51dxiPzZju3amyjoD33tV
rW4xE+ApDGSLqsrAxnw1l7H5DiXhiLdoeo3MpD5FsUnOoYVz5p+HV/t/t1Ee4yqWfUK4EHGb8m77
293UV6ajW7D1TlMxvc/KTYrs094UGeEN4FHX6rbA/Ks9ZtXAvc1dcUuhqPVvsftIzoC701MC2dHV
2Xf5kEwB1c8gOf+RU+PVCXofKEJ7pWNt07j4qBGFKlGsI5IDMHP/K7XolwUZILhLdo+0n/xT6k9f
1VXUf/UnwapcRMXBZeGyV2OBUe5cKVb85w9G/PGY+SZPGBQDQTwZ2yn9TwhQ2GCednO8Ptaucrvn
RDOGZ731xFnEtHpwuAIxbYR0HPcbNoGysSyvB02uAC0UBn/5dtytmYzefdqmu8ZovbOfyoSCISSm
NSg+ozIqX4pp+jobZfCT8jDtJn367pqOvRoab37o5nTLnYlGQa+G5zE3wpWKTmESwJ2Yf9UTmrmO
KPTzpLPgn6z0SXMC7dUZ2o2qgAcdUJnNiD0WIXKd7dWKqZlxog6pZhwFt9RIxjAcjgaVgZt5tBAs
lCbyMqNRc1+///Mnqz653yQpl0/W8XASGICVTD5gy/q/txzW+sq36eidboujtBHmukYl8w6S9osC
5bZULukr9V9vvd+0AnRS0TvzktmRGty/zuxKkKYbv1eqr19nVrrxdLoJmvjlDU12EpFJ3dbmiYrw
um4TFHClMxDxHtIRvZ1h1lmHkZ5uIr100ms/+fkaSXO8BRGgfxVTsOpkgQqYoESBeHieh8w9GzbZ
KQweK81B17ReygXLCl7VSViYLQnHVYfIjuxLYIbums833GTJrLP8lfx2J3vJnYIUIjn1WtOsXzHx
XtUcjFNsgy8iY0MAod9gZ3eeQhSoFBIr5s4xXjezmz5Wy+gdTLOIDq1IukOJJ4H6zX9mwWrIfgnb
G46j1pb07PPqoEJsps7FYDbqb41WhpcoM0KgkV2/00OsjmWXsmsUnXZ20+pNZyu0JdTGestT7TCK
okY5648rB3TNSjTcNcKoABKYRnDpmybaYAr0v/3znWLLrLXfdwq4PZ4+GiGQRIhjQ0X8B1CEJ0iP
E9caz1T9prIIzj24vHePXY8EDugucqJ0xlKl/KEq2LG0TynNqYvrD8QG4xNC8WCVm6n20udFnxGe
SEx9CNT8dlaiaSi9ogA2S2tqXHp/R92ivCuMlCxqqjvrQOqnutqMTm4PlQuZfvPYjF5OeDdApbps
Wy5J7UYl9EwMunbQ/SAkdB6TuClVm1PiftTujKDccuxj2LbwH17/+XMyzD8/KGZKm39s10avRfrN
H6N4EOIgpTmvgQOMA3yO1bce4xGI/sA/djoEmTGszK/L9IzQxqaBmLAzB4W8M2tonMrUNEX62iXF
6C1gW0q5cGw3jjRBJbP9y0VPvBpxYp7h6PYApuuVb+pQiVLMqxtykuNVmi/lYZ6CO23Wu4Mqk6iq
yShgx25mO9uj3kxXjXSClPAsH2ZPu0WpORI4HoPv2EwlCq1Rax7iUSdddfYcPuPJOIFniPe3br4F
PnLr0BncmtVkHwSq1o80/Fl4mfHuVa045QU0Hi1rdxYFklcDwfq+HgT1KtnboP6FgRsXZBgH9aGu
a+PhVm9AZLeJhhDZcNVF0SlttettywPqhf2uJu7gxCUQfYD3uaYmn4c4Y7MgUvw7xaOZJeWFEYJd
HU1plBdteU+npTu2ok8OJYbYxznPv95oX2ZGC8lY+i/K0IcxsD14cQGoSDp2BY7fNagI/oRZ9N5X
BoLVuHvNaJZfm+u0npZklPqi7W/dy1iX/enW0L/9MkuF078hVrZFeNkd8yL9yqyc39b5rW72j1N9
dxtrMPadlhZzIfWvFWpw90HZdEe7cY56TTtjiEbn8C83q/0nFMtzXZQNcrnhmXDQ7D+K7U1i6A0t
koIUXzCkYGNa4Xw3yv/ke1UILvB1pc0W73gGSy9KX+ZlZBlVwgYcy9F9FvGiITzN87XR4WArmsG4
twa2KMQfzV/gYHjbKcViSMjJWz4a9aHvxedNF65Q8eo1P/Y+3Ur7dXNb1lWtNdtiBgUfJPgGcfQq
SbI6KIUyS48VDU33qQ/qL/bkGnfWQAYnSYmYrCUoXIvEiwUz4EBNfbpmnUY4S+RZ277wgp0RVe6+
o9uzB4vZb/tUfyzdzP2BpOcORkn+JTIw5YRaSvJpm8JKkDQXXNnL1kDGiX7MqJ58d4dzEUoEPWr0
xh2p2MGbr1XZYclb+2T21uY3V2+u+uKA5F3Yh945+B0z+zEItE/HHRuC9gisc/RxVRObtR08Wq60
jZbmog50O5Jd0HlDQNJi7OxnCn7tCh4tHqr/HqKx3vLREjiCaThYLbX2zZoMB3QVgu/QcbVLNjHp
SdJWrEKazWAZ1y0ErRXlYTE81aXuPxTDJypt41GtfZsgxefdeacBc9YdaSb+LiLlD/Our5+LsD0q
CidPd3vSW1j8lQuUs9FgPVHhDTfE6saPLcC1dVQmyUUsyeuolt83XUlrhG9DOTR700B6oHpK6qBw
LQR9wnRtn5EkL8SomySvSt7UJL+ezDt/ZYxDeCXo9W9vRhNbzSFKLupLBaCuf0FqWX+WPoBpUfCw
PBT01D/En6UPsoDocUx6d/RxQ6wdNETrsZx9NvRgx0+tUXRgWrO9GtwmJNWPVZbuSXtcXpeD1S3R
PvTC5CWMZESNFNoGENto5y2PPdPwTisz+yhBSoeUHMoHt2I5EIR1+4V0KDr2tvVLT15xwt3HZXBU
z43a2aozZ1y2s2+OlJ3M6OAbbvURpATR1//yEfxvZ84zdN8yWIAbpKgAofy/i8XQSiJbJMF0rIzx
6g+GeCtdYzo1NR77uirFGzU3dxeyAtm58t2MrJWN0PvhqN7VMZ6wXGmcK7rVFAibnR1pRn9VYkDH
ig5mk/kfwyQaGlms3KeFkHrlwlOySq8unHVG/XWrLrMax556LsJYq7ZlU7ynEKU+SnTw8qIdBrD0
nFisTPuKmS9H+XGy6Irc19HiIjbM2m9CtETntaCxi5RMPY+cTEuJYhvqYPTulwPRI5ZhRI92SSOj
7uf8PfcT12axM+McBuz9sjTTsBvCGsmYvEz92LnUuf4dHnL+UkUTwn0Yi3uWQt1xqYNXFQ+nDjpN
GIhTpMUJz/uXsd36k2zpeXRRQSPTC7L4rf5syrkOXYyiTMOTRWwAky5C9ECzv+p5HK17K8+fdYJt
dn2M38/iEzzpkYBEVewLomAeGa2XnWYbJVkx/zHoZn37Mw+0/U1sbPSjuyfWiDp73QEGkPUkjRTA
Is+8HzEqIXyU0LLSTdENCdX/CSUrmCB0crp+iHML2FJOK+FfJjTQsH+sUz3PNV02NvzGcG/+5yaV
/C6eU0OHbj7Ep3hJgWMC2HbicVpZRVPtJOP3rA7mlLUrwurYxgYxIvKxL2aikIDGqVpfYVrZumsS
c2+3jaSyE9WYOXnzUU7V2pLrSSePq40LceQS9Gb6wAdxbcijdr54xn0eudN5XJC41gVsqMDj+NtB
xg9OopYV/FCWAB3nZ9UjWpq0iVrMBNEW8BvV6VvJ4q9SjzO7G8o6F+zqwc+phlg3OMtXK6Aprran
pcHTlwXVQ7ekaCGV1LfH3rNT19DE7V3Qtv3KGgtqrHFtiHPfJVUE0hT5bFwi5JcI9zaZEMCzu7mo
S7zN4X7R2ontie8QZWDXIIQIdpiC6cVAbnVdGj1dt4tefTh5yw4MbsQF+WNyvD2eXlBmK93o429R
gFRKqoWoTfdraA+n25zII7/sGyl+hfJa7tJen/4miPUVrSagGbY4xvyg0ksZh4KVPTTJUcmQm0jv
rq6mPyazNKjUwvg/7zZldBWFY6xSrfEeSkcghdAcb9smRnXGjmSS9I39fpvbUXFckHzura71n+qs
GfGnd+bb7RdJlukr9pCcGd7oL2xo8kOZ2vZ2adDoVulIyh2S8bFzKZtJYLg6qNfLrD3/fiko2stt
iZN5GdJcIjOIBAGjdcOAdGBYNy5i+b23uL+aKkP4YhCphMhrOaX0XylnTNcbltDu6n0ie6gde9Jd
zulO3bqmNj/b9uwdb9O9mvlz+kK3m103kL4zXj950ravlj7Cvp+TDDIda8GVPk/oJKq2PHVZGq40
z+gf7dHvryXLubUy16g3wK1HJ6u2pwcW4u7Fr0dk4izYuNtN1K3KqAmPO2dVqRMaRxEDvj81DS2n
fCkvpxQuUGyLfZNMDokXcoGUC/T4o5Ms9OPacBtPAQJvW4yYh1205uHLbcUSEd+Hmi5Mcy9cldh0
S5weP4jVODTVYaqM+FmhHDtEMGskUt5B3cw0XecNPugzrAKQfRG1HDpUPWZgK1yJYHaYpfHpvbZZ
sBucucDK7QfvljkfqXXm3yOdtufQXCumoR++dfh/hJ3XctzIlkW/CBHw5rV8sRw9Jb4gJLUEbxI+
8fWzkKXb6umJuPOCBqrIVpEE0pyz99rqSRywAa8stChvelbJrV7LaIcc9otq1zUYxojzqj/VFRsI
85CKzAE03miHWXT5Poud9F1qglqKxq0rivmk91lwlICiyFTQsieZOPeNsBJ+kxsfXfSAvI/ucP+w
YDxYTg7829Pkdl8Xi0M2aQQK0fyc3qCk6hulCVAfIdHdetUbrGPMrNHWHi2MndPW7T222+qZo5Qa
nMmKePSFZe/UUl6FX8orjiMEiMnUoBMOJuzQQ+Fu6KZeoBw1DxE0n7WB8+Oi7NxhMthnpXPsmnfB
k/fujq4LkftnXRERunT11EH199SZaj+n+hqsZnNN+fmp5UXD5i6hF0VNZ6ls1wBh7r1kE9/A83Kl
moHqSpfaRunTjaDS1XsjY8Ea5UG4pxiIoXw5YPRjiZ0FnX9KgdmyqB1cytdGkgMPjcAn5+W+NVPn
JAP7U22J1VbZmBEs4DevirR7nTGgrkkEaV8rE8HEvJxNy2vq3aiuf2WIbW+DNMUL/v+1cvyEvRAv
phRrB9uEpg3+oxq9ej2NN3Rmqr1bw0sTqrAfSc/CK7lsBnS3b/ZIGb8UroQZM+o5yvIpE3sFLKjN
1qGFml3UqogeQX+B54vghuFUHTQstatOhNpW2H1yRIT4/Gcs0mUuTq30/jE80TMmrk2lzuRB1O4p
CNFQDhrExGZ7/zXef4PqlynZoJ49/lazFkxsILm1xFE9+S0NwdN9wOkotK7VhqEJeDDRVj51lJte
dAeE9bJx8EKjRmIXslGxIu2M8AD01qxPN5lDgFH9ay/Xf5qdZl2Cer6keZpfjDoeti0UrU2v0IDC
+sjt0GT06QVqf1N8eB5mUEZHa27plYcWIZwJuDJUiPKLC2NjXaBcOAfgZ5jhqPIWSK63sCDyo8ps
a832OwAjZu/ErV6bEZbTCC78FIlmOksvNre+k81Pd1kZhrvHNki069hF/c4BlXDFH0ubu9RvSmuX
+E50imJkOhOWuMcqWRCNyxm5keP9TL0Geer3u1PvRaAGdWvz54vV2ZQUPmCuYdggXiBPRI+/dOgs
DwmyuZ1SjSHzWdPJ83YdiMDsUiDLvzX1Vg0BajCwiim6DSAxw/6gm0K/qFLbvNTb4sK7VC6LeIC5
xqHqdf/052yagdil1SD3npjYC+snX8jx/t2G2Wq/1+R5XKCC8MgubinmXGB+V7CcLIJDTDc54N37
qchQiTdFT5X2F9YbTFJWjUWplUOEdp19PHlD1F8zbd9p0UaNfX8+Y8Qciq5MUFYZtENSdy5wDA/I
ImqNr8003RdJIvI3gXtRHNUeOcHN8txbGITu3nE1d6eay0BFKjLlEYarS3WY6KFtB0+iv9IpRFr5
l5Qm4Cls/SVpQe8BluK//tNU6YApHl3GQPWSQaLdfbNbzQh3oqbWtuyRzRs1fm0LFRThWnL1FnmA
skQmTX+IinZfuBABe/CbL0w4J3cpqy476J29zLB6Zr10LmGyW6wu7zqP+UMNi211v/nuWg0a8N1a
DQPqUAQMyuZUn+8jQ4iWAc7BE4nIe3NJDOA3DfRWE/GhrLVv6hecgJrYeVpLRVk6NHm/mzYt53rC
9OWi7F5PdaFDjZTf1F+PvkT33LQxPB6eWOb1vrvoafND/ZyjmZs3e4Zc34Ia3v9Wk1hJflH/kl80
l1j46QNWKdQ4iT4d7NTzUKI83HG7fksEFX77TTJDMmSSXsXdFByRsiwJcLBXyzBnhnKbr0NjbEUZ
lpTJIMnZ3Sjf8yi9CeQdB1yp8FqXsnFIJU4XLRYgJCpXEgq+KP1QUbXfJi1PHoQJhQO7G+QpRPJp
1RkvDVfKdprEsUGpFMMcHtsj4BWD9a5nv8i0fQ5hIFyUETTCms94RIRrZNrPVm+25i0JNWd3lzi7
Hbp7w6FrnUavdSFQeyOE437S2uP9ThTuJdUDxJwy+QQ/vq6YEz5ZnxagXI35pFlttSuzAC3JcvB7
qbObWi6jXP8ghBgyNmmxjH/DSN9vysaNVRdLb6kxv5ZGcVN1hDZvgbpN1o+4Jq59mCWyRBpX5DRT
0PC7xN/PnUdwb1nIbTY4AV47HMadNufn0GjA0dQx3nlAXf8I38vZX9Eqh5HqIXmpclD4XndWrAMl
gFHoAwvQ7SZUTcMO7OPWH5tkRRUH3xLwy2rjuXazHWo0wQeh1d8pSzmAshgMlCqnasjjJhyNUouO
sK+Ojd/wTjZ8iAus8JIVIXory3YuQ6k/Ngk0FDz80UNhRzsBfOKUWNitxFL1dpY6NyvHq1S/qpRN
2yoqAnqBVgiKH6MpUVMoXFgl5JFcTypkrbB6DW+mh7LN0D8KrWxwznrZRt0hTmuZhyqZP5HA9+vQ
RASqbGoLra3HqvRqcTeuoy4p1v5U5HufBgsYMzu7n41JDytZWa6mJVULaTMbMaqgl8Zq3y08AM0a
MO0FPu+9RJrrrv2oEsj6sbJPNqLwW6A1T/d3wyHtH/y4xX2iQoiChaKMBSpe2XhhdnbSy9PgZ0gC
rGFYrJKP6urP638ufdkB6p31aNthNmtWjToq1kTkWzpZH2vwfsUGMkS9BifCl6g3nTogmAq77B1O
IQdR7JKBYR2Rqbz6zTqnGX9VB3LYmRRRcHSwPMxuf79Ou/wY5rK8dJV4EZ3mnBQnTxHzyBN+cSPp
njRZuI9ZdUBgZx9l5bbcskSFxUm4q+uwfVevgzAr17VwPoXvaEjLNPlKM/nS6M5zQyzC8R8hkgvF
CkAYqzjNRfHmZ1AIh+EoEfscwEIWT35DuACAe3LbRqK74T65D3MZPcZSAodFbABg+h/p9ZFR4IDQ
jm4PUEoV6+olMPBPAc9NidxQ75JKFR71uo3dLzAPdpMJG3q2xHgiOd5/kSxSgwKDEpmBJx27yTUs
wzNiTLa7msGtF2eu+F7ZcnpsRv0OWpOsComejAqW+aKpNxP5lhIgEgvDf7xVDGO9US/qzcx0WQf9
mvzB6qK1eQqgEFdNLW38TE0ZPiQLY4A81iNgGP9qi5Kxrl2qdMtDeIenzALlXCKneRvj9ErrcTi7
uWd3e6c/ukFQXLDpepdCc560Jq2fEja1U1OKt2RE4qKeAIyn+S6dmpFAcB/q/t/hW+rszxt/wCat
oBNQ1fUxXnzrRgAU1PXLB0DlPQWY5d9z7Mq7mL5HdpsUz1HadZtwia8JZkJrqMzq6NKzB3WVh4N8
TNiMnq20uyFMgPQ0ipsaM9BqmnvP7lnxK6qajL39ALv7xgSYYCd3zEMjpYGcFg2C1tmLvzszniUW
WpjljvGgXjNt+NU6qUTqTTQMwSmTzg/T9hqCVdIlQLkyXsey4ZExTH2rLn2vAZ+qlxESQ941dS+9
UawmcMYwWJsiBy5G9pqoXX4NlknqbG+GT+rQhD8thx8zXl7xR1icSTJdrdEHxmxolDnNgrDNjTPo
lOjUnZDX4Vtjak6+UyNH6Orp2jdS4PLLwJn3tQ223BH3y6z2h6dqSle/f0Nz+3h/LooCdLU9R9+6
QKfLtXT97NH7rFv3Fb3QYnUIi1C8Q67HzmLqX1qAUffvHOIu2CpO0KJE3zr+DMNp+X51yXTe7x0c
OKc57aNDZA+nmIbZRZlCrMYsz+4k31XdkpiMcQfOql/94+Y34veGaMtNTMN1o+YD4ZjOJSmbG3IN
xLAwke/3srqt1UGjxIyJ6YsBT/agvscwSTqaZf9L13y5N2U/svsphew3bmanx5r43H2SBuJdMCLA
IrFWv+c+EAgnxbmJotAD3KV9RSMNd0K91lAIWvfjbG7Z39crB2jqMT//4dgks1s+5WdFllGv1sVQ
PskHRbUpCbYMrTw5h4X/pn5frkEHp2pHb61FpvaeTPkrlTj3L/ICzylkyjdbjzYzPhXMdV54sObE
+ugEgX6CsBqF95xFCQpOjS5lMLrQu1l62UvBQJ2JWKvXDULvdgrbq10V2Vox5pMg2fh2jxV1aPgD
LuNq6Rc+TWRp3++xOIDd5LE+Oele2+8Dr2t2aqZfJv/aKeSmJz9yje5mkejAZnhwo+KjGdhLaOMH
2rDiHMVBdV8dhA2co7CsH4aZdPP/PcSqwTZue/Jg2nxjhF5DCIastorf3benZkrmj6yZMqJ1/Wvo
dvSlaSWth5yyfjDSSSoH8DkhW5RVPGoJe39m4eVujBzyt+9/VXLQtAcfj3ATevH5/j+gxMaaNgpe
qRnbl7qzfto2aO2IX9K+9GfQe9aHupUm6q8HLRI2JgZCmAS+luUFGznJqhxJO23cn3Ek1ko3og69
g/vivkzRSqc7qHtUrYQyOyw2E5SStZnRdLgXkNlwlw9jiIziv5fbTeffYgeq7RAMTINtG/RVS4kh
/iFZiwKn9pPRto4qpTh7HrTqE1YKTuqE53AAOLCzYA2sXPQ2BQT7cBUNOItZ6l+i8Z4GQw92XZtd
SkFqMWA1DQNp6cpDFXDbZl5eHPWovpi0Cx/VS9QC653hiK+tBPigjbn/OAy6sVJ50xaCP7XkNKop
OnvQVTSHnrwXs/BSKmV30eCWur2FFdNT9ejEJhtFg+mTu7P0On/jiNgBE+bVEDJZQjcefSkCMzoj
j9ZereM9Lp35MQvrb4OgW2okFoC1Mf9L8934mOqRtyyqi8eqtA96T+Aokwon7nSgKu1v+ebuodS0
aa+V7NZUeSmubEC2rjiq/S2+rpXn05lAZpxhWbIYoK242bkQCQmGLOQrspBXnGnxd43Qm1Vnly6P
GY4hs4gAnHlR/ZHV2QCffTZ2in2CYxF42kjXPvIW6g88cLsc6kfZESXbSO1cjsWrFWMytfvsudcC
ecPiGW9FRkchtUjFXkSwD4rM0XXdsK2k/OnL7FN94FGrvR2ZsSOMbe9Tholz6gCIZkveu0Vde4+V
FqZmFLOpqOSnZvvJdizgSHumv3UoSi0cGBAOHtwX1R2APqUlk7cnHYgxtLL77Vyg5VBokYJGw7pU
d9LUBO4zoPoV4TzVpdaaLy47sKuQJBOTfVFiY+LSozu5FwBvV+pdlTBth+U2M7UcRlzI0KcZ01rV
QHH6+TvoHPO6tcevrgpAJr9Z33Zj4G2rQbdXqpRu7OPU/KlYkRVL5SfdITHSjb8OTmNTVabg0Uxx
eXLy8EcyVmerzLSroWLBc6e0HpQeusIktnxMFKl6cyRvZPzw0hFke1VVz103Nvth1v11hXIXVkvX
PfsLNFLJmPKiT7H7QqwwQeagQbTw9hKj/ImsbVdQwD4bunTYFhLEsdF0jSRIv7spOUk9+ugJiynd
0UM34ci0+npYOhYZIN1zWA1btciyK7LnJ9ZoQSZmkEUALZUIUWbZHnGkOLitRvQZBqfXLO4gBPaW
+ejPsly3Q7SqU6f8jPws3fVpbhypF8yPEV5whKuSUr61IM3NemtYkNJnOYsjEY88ZUKG0KSNn87k
MIWbCUEwZXVaCH0vUSCwMxHq+rVE6VeNSwC8F7UZ8B4/eonrBoNwSHSuY3pvAQFLEWPhNcvG7NA3
3tHT4CFFo9fuMhJf1mqJc18GUwmCsfXfB0Uj+LeO1w+MwGEstGxTBxPxf+I5SXzKpGEGx/uIh6z3
hd4/Du3IGL8GLVhaP5fh1U2N3z8K2/Elpx7WCVby86Qb9VNtZvOlmspzOlTJvu1I44JFAK5ysvrr
0AgXRRziAU0YL0nSJR96uZQTgcTVKP339xT2WebJaWwtFmqFld0ivyaSfnk7cRB3AIM2HmA8yC/s
G/uJMbDJtfRpjiX1/byl+jO1Ltb94WuSkDioDBSdY7HtzpK3HoWlzCCjrjxWcudGnhrHxSOQf1Q4
yW4+mxX2zrBhzUD0G+Tw/YMjTNLOM6veKlH5lDfPkYOGEhGRf04nXBzqLP77rGJ5DMLQelb1K1Xs
blOIgFmdirUwzKvSWoxe0x4kD6Dj93/RtV/sRfqkbeE1go7QqGdkQwO+JfhFACD7n6AhpKHO/Xat
HuVYqYXS8GwV9LP1zKnhArjmG+vF+awH3+Az/tSXFwiSt3a6Nt/0XiMAO4bSqc600AhvUwn001rc
JMlATPJyFaPBvtn9mK0NFVy7yJAWAQ516WhDYRD+zjjtVA3KLAAXo94Riw1ZscrSxjzdBwynqInA
izWC7HRWO1nmbay5pL69eIH8LPoe8OEeNYKPNsLNy0vIHQk2OoomHsogeEtpP6/jZtEkm4TWGz1D
Javw6Ij9EGUt9oTtfTRN7cLCqcCSi9s3+SHTHyY5AqtRzL/oPDpHMPEePtUAQRECCKT1Mn+6f8TM
wWhxT1IRGSxrNRFrIzVy2LjamBYo701gciXBQpLq9kFLK3mjurK4BX9bpJwYNQwj3ClrkFLwalqa
3+qpzU4AcWJaBvYBjb+98mckQQv3IJ8dfn4DtkrU71W54s9B1TEqk/47/hzjgfQ8guwnAp+oF5Bt
/P887t7/Vqf7KDxZ//i4cfiPgzTm3xq6wJNEjQTuUUMku4ZjJQr8eLULtV8HI1gS3NgETnx2FlJO
Qgdhp035fI8by+GjXU3jElv1+Bjl+YcKOSMmfDq0bpWSeJq3Vzyw1BaIptiSbBu84Jwkv0S24fc5
ZrniRPYvul0BUsOT8HCMzNxlCtivDro+NpSQu/fIyoEfTsH4o6gfVZgXVr1p5VO4wLSDrMh0mgDE
88FnX36rLTO4qVeiYEoOxVihQKy9RxHN13Hpn0Q67takLqOb59fWAXWMvqblZ63QoALAWpRnKkSa
P7Z9tqmepzLIvxAJKBdUx++z2qe1aXTzo0GXAyRw1z4Q7pffciee1yGJcQByb1Y22TfbBDAGRDnt
57ci6DqI7oV4IlvgXbroUt2KexDyCb671mPs6Vwj3/fN5F1cGoyXCkvWNgsNSHFt0dS3oSzCc5mk
Z4XXy3w5gxixkzOei2USjF+a3rRvXkHckRaedHe6qKow2LXgOg/yXV0V9IlCD3FuVrb9+1y1p5h4
sO+T5lYYPXGNJoDSdvYMESQb2F2YeXaGGQRQV107nQCB74NLQWcjrloli12Jl+smg1cpBKtHmWQs
wYjzioP2O1ZB8gV0LXmMOqqTJruQTZQkOFEGI945ohvONV0rIC4Fttvcjp4rJ60JZfBAN+eiOSR4
d7KF+g11+Zc2heGrh8EDAWtID6gqEcvr7UcIF2weO4KLWuLQyF2fT0i86mfHnn7aWth8s6k5kIrD
GG/N0Y9kLi56FwznKSrHc26I6YjInp76iGozJbkTpSIP6Ep9Td/uPceCnpmEkKuT6s1r7PEhybiJ
Q3ugya80RP/P0+n/Sw/kIdzAJM8jgo/B8/6PDKpN4jIRvWayGhuQKEU6rUi3rxAV5EHcXe2IQp+G
829bdKhi7FFjtZdMxaMFgnmXFcwYQ0S+KfoVqtUi4O/YiezsgRk8l/1velc/9fJaCXs8uuAY96bX
Vk9dBJvSk46OE2rqSfaJ2lsngOB1yFE2/VgTMUxM7KXu8YuGAVMw+nb8WFsn96ILBvLHbLE4NSFy
OL8YW5zNDaUgugo0FwmbmSMnOnqN0TyR2kQDySnmFUD8J5Y+5o8qyv6cVC0R823FjiBOg/QB+am5
Vvq8tO6mHRmpze6u3iNCbh1FpX+UZuK+LziKFb4WcqBF2CCJMZyHLPS7nYM89g1X11/UhoGLtGit
dS/vyN/xhkslXODSWnV2yYPb+rnV7TFzs31Kg3jbNeGSvcilsKxvjVdVB2AxP/Fy2ruhCBaKNXwF
gKTZyTYbl2HjPwfkkQmhIR149L9fU2edIW8tNoONZXp0Enwqlfbi0DcJXt2PcmD3Tgjnxp317kNY
/juhZeHPMJZrKymyBxaFxgFyGNMZG8d0jsWq5Tl4yYsWYL3HRkxzzC9WzzZwnJLvfWnEm7G1g3Pl
VwXlzME9KYd3i55RZ9hcjRMa8tZIaWEuP2bb2i7aUC7vBYPWNqGWz+6tDfufxRI2mGdvBs3iv/qY
DE3RdV/ZpjPNLY5JdQiXs9ImcQjfgrZzDDqSjQSnYOg++HvIG8/UXtd13aSP6qXeYZkgnFZk27A2
vuWRP70Pbv+LZVn+K3fX7GntX2OffM5eHx+amB6g0kgny0KIdge+71Yi9KYSQYM5hu3MT4+LiFSi
uD7iBIux7MJbUD9QouUGMjZiXtWP62dYAv6fB9j71wPMlGqhKTZMdKfgWHXnXx5LesLcGkUWHyJX
mADKzejGzu9N7eb/vsJ0Zb3pKIcf0LxsRzsFNuQhqRWBLV9l9UhKPBCc3B0QgvGVokjjFXsfIp1U
VV0bzL+8SrqX0gFrbFNy5w92ZLmIQahlKwHDpHgFvnZQ6+WUojhCB1I4NhbLwhVGOqqJkas9q7Ms
wp2rzpCTIuvJ9cMonT3j6BMd3h/JwvaNloNe1oS1at4VP1F9YLDFkFmXn0Ekyf9UT4lbfyplsdqb
C64cCPC7sicmTvPkvG30KHifJsgzy/07jcEpRxnHtjKHW2ARKEFyHa2fWM+fAODVh3Ecig04o3TT
WyGgPrUl7uQIFUcYsHAWKWo5I8m22IpSvI0GQo2WjzpQN14n6ZtPRM6JScKi6wOn18GGu8aAQRyp
EEDB8GCGuyruiYJdDu00m++U93ZF350aoJGM8YW986gt3O9udYtn6GZWpd/aW9hNrJInjIaC+Df1
HKd1RHh1lv3IRF4gDtC7tRIp3durCLYXdUb+kUkRvxF7AwO1nMVh9Op4a/ZEnCCvQ9aqJO22HaX0
BDqedntID/BjFjNS0qz6wdavZNg2r46t74GKpy+tagGCarmqeptC0fUTUdk1Rn1S3XdamowPZVsH
x/tZOGU7NhgnCixEsfVSwgAd2f6QukDxbX6zLL081zQ1CaHj9SbTtk4SF7su9zNmmP+sg60q6H7f
WvfyXuuX40uc68dwHvDglZmBoj4ZHgtQLwe3qsJDl4+PmhZXR9ll4a6UeXHVRoSAETHMdxnCf38i
TcfX/6WxdQ1dx4sJnM90AuA//7I4za2n2aC4w73JrHiEWk45QpTxLhii4KQOPtunZvXn2qb3m3jd
N/pj35UcQ1sQVZB8v5PZ6N0Qm9dfM9/ODk7kfi9NGT0Df9DOjkU6s93aKCX8nNnbF8ZproZs0+Ei
gUPjDy+9Ll7UTMnozsDAXVtpCT44GHk3x0EhYSxKXSsJH0emxqci0dZKc4s1H8hpsU9kwcjrOTZy
8myoVkGkEyHpvtsA9e7gtTKhqG8ul/dB3G17ImBD5ByFebSwXGxtgt3eKlAyq0hFon4vWPBtEGmY
T43h7QzLbL45XUR4URrkT47LwOsEFKRKFL2qjK5am7YJZ2J0LOx/S5Fd4IBbj5oNLy/00EuOxrMa
ZP++Up9muXJ1ekyqXfL3e+ZSzCPqfFWSAkaoq8OibdmQVhKF0wzzdlPBZX0m7HVcx74dXsGBo+Q1
I0pMCkNyb8V1fUDQrEJq25QxyLLuHoawcJmu7HfXKoeH3vScjVnSKqwWVwNEt03uNMM3vvMLdCAS
fFK0lO7Sz2Y+yc8Q6X5VTug/uTI6T7HM1vWCjlaHQq9MUqGHcj+DVGZGhQnnRjGCGSOmheek4BBc
Ij2V0c8TXvYfJEjQM8ND83qQ4AbufajCrHiuVAR7DzQmQvyPymTRBERGhIex3yaeM17EWPOSlV5J
U69Y17bjEc6eeCVQjoUYedOObCva5Ggx4Ux9QZEEEkcrnlj0jGfNt693u/Hk2l9FPBmPwLjLbW/R
8sXmmrx7eYzfKZe7+zdGCWXwpYd18WdNO04slYNlfo/q7/fphCmoA9vTDftp8OSb4ZWvdadpu4mG
xAazWlBjsHSHE02upYCA7IgnYfkT+ftqpbeTDVWaVhf1Hf5b+uWv1s2DTUGI8e90lECyLBqmFlzy
snQkfvb+DztjOeMAyAZ4djXzVRu5L4giU1KULVJDkD22jTE+2Lk37ry4/AWMFZegLKCB3/8HZtVP
9Fbz6TGrtXdsWeQb+eF0MJMh2dKda/ZxC1TXg0mG8TbKNkqPK8M+fdJSsUFvE5ClNWT7e3g6XWH0
AdE19bMYH5KgkCAicSxzOztPCbEoywf0PYNwR3vCpLFY4WfLpoPuwoSkLGUVonxUVCt1YHp7RdsJ
qIKCz3EAX3vSSYrZzUGcvIKc4bcuUTmTCVSywhu+srAqngzPFw9OZie7kb78dg4rFxMUygCMi8UH
yDF3hZg8QBdmflU1LY2UHZqiIGodN3LaHahr+khUB1bjgl5W/GVVBVCH2sRaAuWtT9sTC/bu1k6Y
ydTBd4bTUJd4/Cn1nUC16zu9841riacyI6oEvQq4yZ+qMZHjg9sYKBr2gdDKD80KXXD4pdgMet49
q4Oez39JxKcnpk6c0SGMf9fGKcrr7Vmh6gSe1A0hn8VeXXq14x3KyiMiGYr6uuntcq+WLOLz/isi
io1mrF6csxyjgFs52jZzKutVeGW1goXl/46tqvqoeWs+lAO0mIEQ92O0rXFef4BPUfm/hoSao8b/
huWYehyM1pmhEk4QtZeno56wet3j3OmTWu1uYrG7TUmWYujqF0wmhSV6E6T/jTGl5bQFJ+3GezXP
YCKyVnil+lPuV/66Ay2zxYoRX2rPxxvO31K3okvf1af7DyaldWuXFBG2zLjPjfJ+FWfdBlH8/F71
Yp9FMBdbEZOFTScrIRaZNZY6+MtZVxj6w3BfHqLqV0uz9IWQavmXbdlQ9i262zGy+/Yrlbh80+Rx
c0YdsHhxwr0HW5Fd82ItzDIXY4Vm9juLMEC1BsRUYu5F5LJv4LZ3uCWPCSi6axXENs95P74PXfhL
4N643LNBBror6vdckRjrmLP3GskoO9XsgKY27XflLNGRI+T4ksNGU7l3btP9dNX9m1Xc4k3E4J4v
shpm0he82bc8iu2bS8zKyesz2mQZa8NBpWRF1lHZCbRa/9Ar0bzjK4i9rl1rlOc/Q618NxrxZieQ
N0r8CV+onHwMgUDjnroTidWtib2A6+3QFwmgKd096JR29oNneG+JSFcQwPTXtG2ca+MOH+j5vo50
1BBSTAi6Evkjy+bqGJv2HiWf+ebVHoEQpBceRz5i28NX6vTYXfiAn0MH7FsdiKGzwO84/M8YoFd5
YVRrZR4wRVKDnr8PVXrT4HKs+n6rzO13n3uTOZdWTvFR3ajacrf2JBudp+KpM9viElcsjdpl2hFu
UlxAtODtbZpoleeWs44M9KBKrhtkgJJz1/gYM+4Dy3TrjWqfKT2pOlB6+m73ZUuochozZ3bTvY+n
mnl+vaJXGO/zxtXv/D+n9OpbmqN7WpYSqrllJv5MStRy2w0jTaXeJ1xnqeTZmjkcK1z/UIGWlQ5m
sMOsZegQLVY6wViWr4StJNcuMV6oPxev1cBDXvi2fAiYDlTYQuNW9bnwEtgxS/9RD33ktdIhsMLy
sMokwWNE6ZT+I9QzdQYXr0BsxAAbtqWxyWv2NcoToscUDyxt+FniOs6mvng37Hbc0It1zxnRe0CH
REBfnl+1mw7kHsZms1NzKsrETWT0Ar7gED/pjai2f870xjIO96lqxpdHPpv7mi4dyj8ajyhovgA5
ai69Lg8qa8c3ZgC+bv+tzuGUVXIakXQUyYPHI3wl427e4BubrghcKU4wQxsoufGzoJGyexnsXEC8
mxJqarWOFt5kIMdHw46SFzJbIBtKnqjRMB6VrlUvRb1Vjx+pBHsiJOaNp9G5hHVjX+nL8wgupnRa
MmLPJivejbEJRZ9tCpnwRfUgybhjju+tpyjGBtOIV7en+UINQl0kzacz639VNAsANkJdxs7jnl3D
37u5MC/31d5s/CL3sqa1KFigLsAOwT7mPvKK2Q/pZPTJ1lk0QEGnCYrWxg9htNMPMd9G2Xl/qYIy
hkf8LYodaBhtfUI1wrrdTp5Uv5RQULnzDGvaqMse9dThPlKN9krzAAaPhQf8Y1lAuONxcWm/W9jq
iZLCb06Qjj3l4qy5jUtNUgDdIqhT9ohmmtivz4OVes8U8u6vB6Xv8ZmnL6bRy3sMtwCGOJpu+VZV
sXMTTfldOiUzh1e1j300fOpt6r77GKS2YasbaAT77CEZj9PkaTsv9LznpoI0FhVYpRZAjMaA8Oom
LsgJB7sH5JlqjXTF/yTpZUWo0BY4RfWq42h7tKrsvfEG6wMoHQss134LWcXtGvKiKS6xCk0CMHjd
ckk9cuBza8nh7m5je6J15nMtYdbhWbyoWmIZucuKtrfvMvYkSNGddhIQcg4TIYnSj1hPjL0dWN5+
yiPrvQcMPw11utInduP3wjfkkm1VYei5t+EbkCTgaMJjP2WwTtD0rFh2tZup9foTEAXGmQ7vB+9w
bUvtEhU9SQr+eGKEgZCy3Nvq9o/MpFpJOhIPqn2DkXI6WcuXqHfRK/ePjKIspJu3Gp3LIzbE4K2e
PtqFI+UitbjKKitWeRwTYew4P3skUnu3cOed4rV6fvQ1jMvgMY4C9wmg+ouCkDAH/furbKmHl3RO
mvNk4/hje+bd5r/PIEz+fu3PWRTHzM5l//vrqjCrL1bMH8Wyyr1HS+phyNr4Ohvse1Bxiw/HGD56
iokrfUGYwmLrH6Bj5Zuoa8sv9/yIUqufjLY823pRfegIt3fTwN5xkj94tSerwy+vjSM/KEe6B7RJ
KJ5yfpil8BrtVHE4yVnjtKXbknBNrViN6kAyjJVev6Ui8E9+VjeMK8WreiJE2CUwjaDUBzUcxNIr
kQcu5eTI6UsSn+rlkcfxSqjNgvMBw5fqRf400Re5n6nX4uW1eXlNnaV+tItI3VohYmRjRCgAdlS/
WDSN1gdtzYchzayNO0XNRhmA8Ge1N5dt0A5LDaCPjGAz8oQfQsUqJr1l48uh4XGcCUFZsJ19zuh0
H6MlQYEoqYaXonCHF0tMn43uynMc95Cf7N7di8mllrm8KencAvOXZFaMrK6iGB+gO3+xsnD4jtCL
TOGKHIyuHfrT0A/GtqkCe53XhrHv7bklXUBvH4scGtP/EHZeva0zWRb9RQSYw6tyti1nvxA3MudQ
JH/9LBbv9O35GoN+EUjbsGVJZJ06Z++1/Xw0+SCPYGsQbOxNf0gfeichXMrF3YUpvmbZ9lauqkdP
hiPwRYjY2PT0ub8r6Qe5s9GnnT8IbbCeW9IGdsGk8y8mlvkM1d0726n6ppr9VijhePqb1KOHvbYZ
Oq0+TFaN8E6d5u16vY6jxHii+/y7loLdujd23M6rFeJR4zKhsggj0/5WFcjR5w15jVVv1VUYFEm4
ZZsSN/E2rVqxkXd7+dBZ5YNIfVpJUKOXfWuJHuTPBg40KCxKJ/pyWexOf+PZBealzWRGi4cwJNpv
WzBP/eO5iufzmAhQyD2sUSp6/u96NPL3Lfd9zASXDAjyA5Kf6iQRQHIyPcVF/RESUM9OynVe8RWu
0qoLNoY2ZGf4teG76M2VzGu22BgdGEi70IXVYL3AVQzL7o+10jzK3AeU4tZzPREjrsCJrLVvcu5I
K6OCLxwEh7+zyNSssxWuvfzBGJiNJWbTzrcXe/eH1pIXDG0h32xicGtnbW4vtbSXBHALLCXDA1fV
XWoULa0o94QLip2VuPF2SMCVM5XZWIPifHi2Z+xEbhKcPbrha56ZT37Lu7PQiFvw4UWsUETNpQ13
7Z2vF83Jn1wFwH7C8qTwAa6uFGUlSyZwJDepsJXQKptMxVu3CtY3fXSJxkCQSpqRBWkkwNLsTTjV
VDVLHrgyoztL16sjyuqTroe2hfOO4qNMCLucSz7YTXst9OqX0makoka5StZU9iLrBTE5xcN81lp6
cGoaT91aIyjNCZnnNz9qnmJX6L+7iNF7Z9s4KhJ0i/qIlV0rP9tU7z55CX3ywu3iUah8AOfbAPnK
Lr12o94u3mDN7MkuhuPHRIw9WOaVn0rEdnN0qvCS6LHzqgAqpEcUEd+n6TutZ7eX1b3yVI8GfvQU
1K/idvRgxjQkHzUsti46pv1sW+/LaPxyTNvcpEmjnyJoACc+Z4jRNZbsomjzD5RR6COMvnvv+++N
T98gEY56sacOTVje0WWZc3krvCRaQQFSG6O5UyKlOyLPZ/9V0SZLB2Fcmmxg8tbMmW/HwGr1X//3
IAydi480G13nvJvUsnaGTCsrMPTRKbUiwnVNC4F/19791m9vZZ4fDbeCt2xQDYJ7aU6lzv+HZqf5
ANF8oLRIf2QelXSocFMjJwOSWtvth7DrEFTiTJvmo3D+mjySXyM6aNqo0Ks3Xe9pGx8T5icwgZMz
p3BZ1rVSfP7Fsn3sGkQ5SVo8ho3WXxncZyu53GiGekOvTkCx4U6PmfVu4wDE5RRYz26FrNCaCvEF
ZO/B9RherqpqRVxOxy0qTZ6NrvE3buopRy9F0N7HPszX2fwtEuS2dE5pIVi7oePGPpJ8ca5raCIy
gRg8gsItoQ5IvTPunkFCvWw58I572y6E6ChstOO+HpXH3AB3g6hnopEp/m1n1BRKsbPNsl8bdcqY
s2t+mK25koQ/qzM/28723sAB/eosbVy7+TBupCRTyzMcZBrdOkQT8qejPv8+2N3w5k1tsuW6wWdL
fs/CwoKpTI6UMx2jAvGgvIxaRAXHmvA3bI39i8VVh4oNhKtiNdmdza99ylxUyE2uB1+69W4YryLQ
k09wxcnBGUOdSHi2zHyZ6JD0szLLBI3FOKwj34+O9k9poktTPb0YznRSCKQ51qLoH4wM5XVaK+mn
p5Q3gRvp2sCP2AhV/d1HmnhKIlVneEx/mptNdxjshKbsfDTJI6bW+6V3MQ9O0BC1KrFvjfk7H9oI
QmhQ3J3eVo6ycepPTUnazojVIoEDaUGl3A9BgQmPuIVl6+m2ernPEuyosmrVxso9Lkt8qLnGgc0C
E3a6azpLX0e9scJ5zRab29qzB0lcvpSF13AhJuUvmZTYMEU+DDWQISnU8uOvxq21i+nX1qGo3DsJ
tsM11BkbQVAs10UkwiOU5+4sjwrdbg+tNW0XfH54KLn6X5Aeu+Ms+qV7mtdY8ld/2jtp3J6CJhjW
lT6ax16FGNcIP9plqvBWsQ2+QLSheyZCjDQxv4SQTYpdqmjfzTrvWTINcfGaoXjwBDFryzdUhw+k
WaFN6rRNYozBNVFna25E7qPc1sY5M700nE4606krFdtHMDQHYN3Fb3K0/3GAjO4Qe4p/MbvMI65P
GR7NutK3mWsnGw+NDrl5LCvXvsbCiXlE0/PpKnUI9SxG0HyjPNd43QPTRTAL9WUv9xwkBoqd3lvT
Rp5KmWUAo53oUFIR/ar8XCj2o82QPNARisl3yohN2E3zKXtl7aQJ0pXl1+KuNleygwUnsT1XRAis
lhh3dUQkFcRfiwXSSgFHuL0Jlp5ynQ0w6FYXIDZSWHflRLzpGbiq2HTpS02WcZMPfpQQNVyS8c6m
fxeo8bAxGrz4ztj+KVN6PjSnP9i6BLCBC0tWtlX+dlksf0Dzamrd0YmZrNrCREM49z7qyBTnyMaN
sTQ/KPeG0nMuwJUV33tWcy1ABAvlRxQtfb8xDF+iwi7209w9kd9lgB09pIlycQy3fwjChiQxjfyL
ZsoPoJCjxwFYwEZF+Psx5tD/g0K5RVUyrrM8/YBd7z1PVTwdx1BJdhn7yC9LAzzeluW+sEx3H7Cr
P1X0YVeyGSQfKubdGFHI3nR9rJq5m4h3wyGqkpXybQnLqzRArVFZnOXtDb7DCYFS+kVPxGSpCscj
24JFsVJqmYW6MR2Xa9icOwNOEF+q3tIvAlTznlJ5At+caAfoVczpSsW46QqJfJLYGOkD3r8MV/zU
6tCBG3UVI8pbu0o3boa2pZeCIQg1U11+tYTjZjq+7eXdciSz3evpdYA5zFhwM/E+iWtUVM5tKaiw
gjorOaCtyzLeqp4HSr3ujrETHiQl2M31fDsAPzpSpoRv89f7qVnruDfRa7r5djbrH1GnLt+TobIU
hShKuVnwwmY7mdGSkyy8yRrBVjAyH20DGYXf2SsfJvDPMUUEbfCUX+rG1zfLs6ZXvZ4YNz1QVlrP
2qjTSUwRqXgl+sU4VV4il7Ki0OnGKykFkDnYJG1E5atWKd2lZOaw9gvrHXy3d1eAkiixZX7PRfPP
g6o4Fwh/sQY5v3KLGNsKeMaqpiyLqX9+KkP+Hdmd8UGKdMF4bWyfTR2dBoT37pz76DwyAHvw2OFy
pQpwSP7rqxLPmMj5KJi/Fs3f/efPZcI7sFi+xlReO9+J/ccy8ptNWonw1c4Zk5CApn4WcIFCtTJ+
Zo4GpWtARuUjZvJTuC3CDC5xpvQ7y6aQGjwA9n7FntOJ6vZAdWEdQuZSj4IsxbUtPPNbHpvsOePu
F1X4V1WTZBWUMVYKvfcfRJ1/GLL5qAsCi8cO+e98GleE50QEstCdHO6NwUjYr4b4B4nO67Yp/V94
uz7mE8NNy2sLfeSl8hmLNlZpH/R4YEtdEDdmJ2yVwnAWemj6N1L/hiZs0LqHyVMU59ZnhVwZFINX
39vELncpu5oyeKm07lXmpE9491dRkYcPIwv6zfE6vE29O31r/PGh74po7cDFJRKqTx+kBD8nddPi
Jfyh+HZyE1kOt2RiplQBE9pT6YVnoiriTT+Ce1MGs131bu6DoHOrp8VITG75s9T8MxXwyEPT8I1i
/KDJ2t4pA69pRZBKkc8CZbN57ZHPYhuYNUUd7cEgwy2PwOpSBOFvn+E4Kszoj7crt+KN7jbKJ97I
asv8pj0bfvGCQovBqlepuLrwpuSa9qp2af3idHF17HNALbR0bpXoSzbvLO91lOtnMieSxVpg9M3a
aSxzLRPe/ma9xY3OtiYvvO2YVLu8beZXZeaTy29gT3CZlaYfw9SLm9KAyEQ3627Y3hnvajuMOMKr
4Kz1GPKE92IJtgFO5yoXOTzHA5ly3dzpVBC7N7e2+84A4m8a0U6epi4GMQcXHuwpuLTUB4+x6U9n
e0RkFXT0PQyyhbf4VMa9lZ5lzCUMDgTAvRvG0O26Ixs3+6y1qrHNseqtPK7Qs3xIndpejnj7iQ7N
scQovm9Uq6k3tHPVN/97qHLZrGBF8o/6+SnL9P4KbrfdYnNWXsaw4dmlfvGTcCBo7P1PgWXrzemC
O4iS6ROqBIb/uM3uGhC2HWrR+DK5WY9cpOqJsh0saLiZdnZwHKz6+bTD7LMaK7B98gNDJxvAMvBp
+ckJcwSOpc/8TbF1pqnIDKKMBVIvDE5n0GvkpOI85F1FHBHysXBqn+0o9o9AcN1tEnXGl1HcEXTT
MzKUT2AKR9lRlg+24wMz00mzWLrMVhY81H16rFMoMEFe3EsA0feGdBj5l+v5rPSURYymqH62qzNM
M57SP8l9ujGE9b4SgjmXTcWRN416zSONSTUeQfQJbGtzOy4/lIDptSIi46ClnrX16AQjhe9/x+O+
xWdCGqSW3SM7HT/1gWkWYHjtqPekT7jFUQaMyBSbxLMfQB0cpXxDPqhKIdZZGUT7tjYOf2aYEzKX
nmbhsW6C+Q46eNekV/XtmCX+3bI9+EBda32EUfU16iL41WrIqTpyawd6BFut7h64kRlL09gybBB9
pEetSbMcd71mKezGWGXBS7LjLIunnDflMsZ0BSTF4F+nbKD8Q9rpI+L01r6EfY4ZVh+U18IXV3dA
+jmEMYm++L/nM+G18Yub5sdlbctT57OnU3ksotrbtO5AiNZEDeRWYNZIivagjbKrddMxI3dg+iWj
da0ktq8Y1c6qQApQsAJsI3wM2L8Kf5cWbDRSY4x28mflA2/GUdRxebNqmoo5Ugc6ke7w2FiEkNJs
RNjGWWLl42PTkFWYhTYuyaS61fNdXIWXdAsr8VhqEwGjIo93hUsoB+vpjyWNQsrP6o4GF8weZzMk
y7OWf3t0pnbeiMVscGpxXe6pQWpojyiOM2x2HgzU+c8A+1D3aFiKDZqI6DnQ5lgky/e+ejMkuoTx
m1T3eG3VXarhkjqIhv5laY+Gi6KjDCYLz7klKHW6udztWzU7946NvrimMtQDI/9kwEcTk+UKkcSh
d5rqahBzRI6SIDLbqRFrz6RUCVCNQo2dk0jqTcMWdvGq0lqgYakPf06ZRurHUhQrLWEnj8eooXMN
HjNI+GdS1uRHBM76umvQwnnkywE5jLe6q5SQShXzOVLVCEaQ9kE72Dkurw2mZWWpwxjhhSc20OMq
L8z+UYnFsP17NELyxuqgD9uxhALql/5NRoAC4LyhTlLPcVqAv0mx21LxuKg2GfHYUV2tbLMrHtmZ
9zdacthfqiokJjFSi11Fpv0+d3wi4LNW21Rql30F+BS9gF4a8no09m7v3Cf85lSoanZopua5j9D2
u1Sda7MfW1rj1SXNMFP4AZzF1lU+UmH8sAqKYStbUkplQk8qvImPCtbcSPgHkXsBOZJaexznI8yN
swgMYac8ld+QPwI6rT1SQYVnMR/9/e7c1lx+wfJz3fSGd9WjTxA0T74xEF8fh+GxoKm3tiLeilj0
c1CtO3YHC68CRMWCWXBReiuZnmyCElejKbgHaiGe/zQ2B0bOnvNoDVN3+7cllC8p5V2vk/ZXFFTU
MY34IJ2rYuDjIQnLBBAD7Mi7LC0WZoq0LasG/siw2smrHn9jcNQ8CDB9X4gDXtF44e2kvfq82Buy
lt6HCJrfw5yrYHaPVtpPPzUP2TW1/5/eazsW74kYCfuZ+2kk3TbvVhvDZ+UNKdF0j4FzBRKGI9iw
DOyjbof2grBSYfJZj+jXgnjglE4A24ps2jaxM+3tTm2QONOy640+fdVdQp+nmeM3uT+EsMdrb5BN
PY9DGebWuw4d4brWe7aa8otqnm+1RhNLAqdHP5rLPouu8difPT/KfgXZcOYKz341fntOeNMWCwMa
V2zDoXmMElG+V3X1BiotfzRp/7xV2ZN83kM5vDl9jVlMC+7yjXOzQH0QsFeZ4uob8sT0U1xaOeRW
Foh2pDMZziggy0ucD61FxDT3iXGGhRRq2VmJw/JZAdtL8BMz9jxJdRx+DFHzK9l8+aZx4JjIv6zG
tKhd5mCKFw1vxkj1nMR3uqy/VKEW1Nn0jP2UDTK1WXwN3Lx7qYR21KZSI+FBexlKEZ4mt2AHNa/+
ZRVGOFopMmRJFaX2k+gVJn3yzq7pfcYVLPSjPevNBMmh+7jnv3r2O09/DzEaXF3EX4BGeK6E6Dib
Ooww7yXqIUDN8FxYw29JFJhLzKx1hlc0NP1+ZEIDsFFHfD1PjkKli89Tg8CYcQvJa9GQkwWq1k+h
mR7lGibPMMgdO33Sr47fgxN1RqKzLArFxE2+q9Asf7spk2e0ZStPMR7r2HdvZpU1KPK8ZmN5lI1u
q0agM5g3h4OV/cAuXNZ68z2iT7T8wJBhao0qBs//+QNwxBloD+bxHz+kaLskTdv//7f87w/I59EY
GYgiNzyz3Y4vgk4xyKpa+RxMXSApCWe5tzo9mx1qz/nrMVaobWbkxjEuE/O9S7Tl53Ebwzms0mLP
ULglvk/XtqOjeU8D0Ef5iYwistGXmzsJHUeB7I2t47xPHMgUlc6kSVVomyKWuCQOwRPeaGtnM4oo
u303vdCYlW+7YvVEpChBsJxOKhMz7JobuxqyB1ykJEnN841Br29h7hi0CEya3kZ/GbXAX4o7wOTj
Pi+zP6dZ6o17XNHfRtILV1i0IzQqbkCu5tB/YoF8j7oQx5KBFcKnVbrKGOokFcUUZJovQE7GGSAb
dkSLRbLSCvc6upHPbhhdaG5l3nuvWleQQfVPrXPe1TT2Xr1WazDLMGjRuRgfIHlO64SMALxzUXSq
4OKtq87N75ZniV0+OMklRKh4Dv2m2fNiWI9dklwIkUPDJGcLNa+9M31pYX/wvfbyb3s+x+Z6dgDc
qS1Q0tJs34xuKE9VXBQbdsEN4E02WXKkZFSG/8TuJTij10q23TyLdB2yk4Foke9ZbvvcgRVr8IsS
r2O7H0XxBql9hpY/Dd/kEVv94M8RO26qf5gaNbt3ZULGGyLxneRGdxKYyXSz+an3SHC9qsjfCAJY
T2P5pUrQEIrr/orNNIZRl86zZmKY9lUD0rGr3Ef50HjkdM71g2uI4iHTJuL38habAN05WfA7Cv5M
ZBvf1VGDbCS/a7NZIPUhsdsJdlBiLJ+ViTYqrlfzPcIWOSp8TNggNafIzdIHc8D2k8Rd+S1rh409
Tzl8Cr6VY8bqS2Ak5s5GRwQ4ttgupA5z4D9Jlb4AwTuqu6xK6F7Pqq3W9tSjPLWYBq6Vzpj22VA+
S06B6tnBSqXg2IxuwP67HqOTb8HwkTdCAgijE2FBf04tp0JeNTvQIlX5psTJTA3gCSsjoMW0mCHh
Bk1/tGQ2gtgCmA1Lx1Qo/imO824t79xFw4w0saLlD4Se/sNlfHeVuy6/mj4Jh7WZcz11ma9dzRE3
vqydSrCzRLBG3YoUXutYsskizUqtd+pAt3Z5Uj5ik2SgMyqfu5qF/Tn6v6dpQYORhNdtUIbRVx4g
eFAwTP05Krwrq1D/RN5QtckID3qwPOCRwiqxbQLSvsm+mImCIK6U8DHRS4VewfThTXpzl/U2bkV7
zZWGWBivgNE7/8VIZPxnvBaWe8/TXdWwbZXL8B8JNl1VGxnDbOOkQMreCnq7G3N8dZoy3iEMQHOh
2b9TKx5hp5owbtL0phteClvIyL9GrTnGUQgie1Y/lVMTPyEgoiy5W87doVtqrdoOom8zalxz8N60
RLvCuvlNoS5ogxqKtoKNVtG08ZotS4b/4Zlbu9EOaR4WH9x3IDIUeXVK6uQtb7AjygGLa6CC4fKZ
tt5Yx2gb9OHc21hKZgt0PAwVnji7vU4VGQlJ5/8YOIg935MHQbLvytD/1JIWBq7F6lB2ONHoS1Hg
MO/s117SkSBJms16FDgMY3obm1mJSSh1SuSHjkaiHpqCzlijnaUki5phw/rovvBiQihRgTRWkYci
Suv6lz6sbq2KAn+0GWY3bloxDeof7PklS0x9l1HrskFm5C11B3o8oa7VUIbMDqPBAHZgGo61lvtX
vcFjJfqpO0v66+jnzK+Nrj11Uu9e6CFKFRe0WdjqznNhwjIOTrVm1vtB6xkpuRlXg5QVT75DLQHu
d1cQB3STR0HCDhWgo7HKDI8moifao40l5bGt3JttZfF7bDmXaF7iq3lmPGqvRULjfQgMjA4Nrh/T
Kls8kUBDudPRZ7zAsNAQbbGh821FPWECA3qZTPUjEkEggUrTvOtG87OdqF4CrWgOIoB9axNlw4FX
K+Wz0E1vzYlbVs47MjMykP7tR9LOIia4JBMzk28gEkFUfFNp8Hx4axe+JoqKFqvaD9Cs3+qG+b4T
Wu/lkMbPUSuclYb/4Cb8PnmckDevutHM6WCgVpi9pYchndV3s7woY/U8OFAs1osAzU9UyCPCBpWH
WTwzO3u3aCwAhTL6jTfLRMEK6Cilrr9gTTVM7xdXgxznAJWV88qZT4PJG2qvH/wao/pRCuJo3pZH
DQLoxq7hT2WK6vBxpdNJJN1O6tTkA9u1hsHClB6r+fosiCNeRW3urfyyDp97n+QywR1t8XplzK4f
IMIdZK6fGtHUiyGWyGCfKUUsoSnW3VLT4K6o9a3TIP3XWThTERArOBoBny0G6Sp06PNWhbJBZO18
DfmEpYleZtzd5X0g70PYevVkrywz+0loPelu2uzBX/SUVOM0Tgb8bxaemi06O+vZ10WGMLc4Vznr
0IhleQHceX7RHWKDJBWrCME7+GN1gHxQXUIwx1sHBLjMiQjs2F85lQ2RUxr4DEjcB6HpvFMq7S1i
oWljrfJMyUC3TeMWf2dwrSQVoymGy7IhUwOlv2vhpB2GDiILV/xPixHaez9LSlFYjSgM0ZqGv8gZ
B/Y7wEOS2EWBc3hXzQBW2cywxfCVWvBh4LiOiF1978UI7d8RjqBjgyZ2Gw8U2BVb3QNNufZMrBta
9MAz1kTH6eRMoNkmQpjsEA9+e5kXv2TVqaCnvM5npR6gZBzB8UcRZus5oSfskhcT1NabjQxdKAF9
1hB1iHy6Wsm0Kx41+6oWdN5Jt1ljuqCPpWU6hRvCfO9fD+mA1rAyzAsKdyCHZpxf1b7E5xqg2hET
n9CJPcxB/t5+bL5XDTiAsmGIMbjtUUavlJi1AfPwGqNE+OF6OPE6ouP/S6CF9R95FgAlVPB8Dlli
FqEW/wxdaanvm6kuKZUi5kxdKBj2TNNapisZNUlhaWJ8+K7mb7UZU1IYpKh1bp2dB9I4LstQgZjv
8CSxaENBp7tPtWviacm3OiMjMwAFrM0Y6cRkEDGvg6YNWd9u0Jn/FUfLo7bL3wxNOTBxo8fleemw
s2a0mzE/EB1DJ9wYs63mKmhCYJBeMR2EdKjbsxxTjFAVZu0vya39sNPHyYOeFjZnlx3h2wwPUoeI
vWetFRCmYdJxW+4J++nYyDcRLFPMhsSz5CG37mhuNuvVOusGphnS6JL1AICyWhwh7HQPrt+fCk1h
Alv0+v3vUZB6e7d28PXMgFKJKl2opfI8pxEq/7eZdZzk+aNEaFQiLQ7hZHYreUobOH+UfboxQpVr
VcppinVvqwaRs28IksG+rUdfgQiTVVPe4olPl+yzB27UMjQO0RAwVXzGNy9/X+Iy2HJV7yj/ol+Y
8al3sdfNgGisUidMlQAuvDTa2G4xHbg1eLuehv8RrqJ1kWvcaMNFmYI83OZd7Z597t03+Y1ES8t8
48+5Nqggu5X8YuGNxkG6YyK4/PtAabRtHlj+bWr4QBSzMYO+8kTTOz0MGsCoWMRQDebdvspbsAnn
07Cxb1UaA6lvdOO1TjSxJsjaOlZTVT4VTfIYBIX9SAWvMoa7DnO/TlYt/Xw0VHoMlUYxt9nMcZHf
oMkc+6RYSAGrjWGtJS2tMUOCGo0y3UsHCl+eRlCKTV9ScKPhP5ilAIiYjXxWa6X/4aWrPrNXttL1
D5Wv0luOkAqQyX5HhlAepZk3w422doH3bKE2mjcf4a0t1PyozDIC+dBYRKBI12MQ9cUSBktuoL5r
UZJv1Piu5kp/kZH0U8gHGJvMjyrsmrtRJ/rWJJlvncaDt037yt+bM2KJRHAaTSTG51ptnX3TK09S
q+Fko4dXTRH7LlSHx7GuYI+WRbOvWswL9PybcRxOqmcNmzqxV/HM73CVEasiCYbPajfDFgJcX5g2
2VBahbJW24l5spInN2Wj9I0KNUUUe6WrQE1j0bxYpW6+6SSXF474XuZ+cjWhnZ+WFZxtxkQjT5BR
hQTpKNddRbW641JehOKXrIkY3qyddEy/LC98ClsQJvFQWk+Msg2k6sab01bOyU1s88XKlMuiSBaj
Bs823C+/afFDIizgOp5vW7LIk4Vfravdptf1/FDhIMZu4Z9bV0B1IviiOS5PU9MZq+hyuW1alYA2
kUG4mJe6gTzhDT7AcpF3BL3D2usF/AQK+6oExu1Z9bitVFd/JV/Z3jnzKTfgA3wO74r0Ojz7RGhv
pC0n18N5plhtiznkgQq7pNhyy89iVEu6vP4vTI/jXHnzdZ04AafPKvZ8ps0gbzRW3pAe2qEugA+3
41ZWQExlgOa3Ljuwk9QY+nUXbVi6wnVArbRJA0X9icCMjqU0kPV4xDf9MJ3li4gZ/DVq6PpLHzya
+2ZRgut5q68TYMYrxNRf8g9VMwQzKFqst9GsI01epK5TqnTyJHpR2C9mg9rs5E/LEi0vyaZWnCIh
mdk9mPM9XWqPtfDBbwz9Epn6dvGFUbbm9y48MQVWP92kdvdxXuJoSV3k1ZbCJqIC88NL0D3IQjOO
I9aLgTf9KG87I/PIHSVHeUpxuu0JQajXNlK5dI1HZlgRUQEnTj4T27SQQsAW3QNMyU5uPxZEiNga
pWKvkQDhxGu8CE/AOcF7Wk39NLaadyULbyfU+KXz8ugqy0Md6sM+A2Mr73jySTi5EW9NipMKaeMT
kT4CdFKgYltK+3PqAHcx207d9XWZHQgQ4WOVkjmuo7Lbto0nLo3emZecVXZbDqS1yZyGINFf2KV7
3zHyvhQMTZ8ZlgenCdTrsXDVU2Anw1U3umDNHiI5plofEjs/RWsZlKIN07AdBPeMRhu+La37OuWD
Y9SXvw+dH3cHjAe3bHIRPo7xq06V930IxoViItNpGwXSCIr1YN/Mi6Yr18+eTd7WlYqawCN92FCd
zR8Bng1+bFBxhBWZqp4rK/ktnRqMXdjNle74mIhfnlkq3/UQdreLSPMBhDKKW+bwdTBfPZBDCCQ8
LyKFnE3ayjXsi1zgCqne4v3mpiN9Qa6jepu41jZ5DADOn0MBdOVDFiieEXAx1a11LtiCulFSv1Ru
YR0ci+scPd1bY7q/zZC+YZn2h0Rz9JMsTZyL8Hr3Qk0xnDyhnka2QSvPTXdFamlXSEo2CdUE7JBe
W5fqKw1mLALq2K5zTbwrbCehTQ5oA8RQ04GwDsJDP0OQq7NBsYBYkO60HRbFWUdXvcZaZtP8w63e
RQxoRr/iWXBVrek/kFGIfG1jzhenOtF4m8ImP7Wm26+4pcb/patBotk/WAyEQnER2LZjapZm6/+M
oA9Txv5wLglqbCyMViM3O8w/2Y/ZGsGq3Jy6HJNxXRrNnvGAcVDNon8GB77DhnQ8oHieWaKgw7zo
jY9fC5kmfjZpbViZegcgo7+k/qDvVGXoTroZxg8lEFPfLcS3lHl6lYifMQLf1TBVxqHrDIV2aPyS
Yoq4yg9QM28dGfp/L3I3uKj51O56M+53st0J/6baAo/IzojDcUuxb00Gf217jcB1mhsbGW5eF+Rj
+chkYW6o1rNVafS1Ju9FfrSWIq1WNoWNrrFaPmjs33Ytkoy1LNKcDm0PYBEdlvCsTRtSOuBxk3ov
Qcn0m3LHXY4wqPNbjVkzwrXUDwHcgsEJdpJ0AkX8N7MNmxi/uYlHVdoSJkMeUYLB74oOgb5A59lk
psDyCpLa2U0tVHz5F/WyWAajed9VG5dO4ga5zc4M6/ibScisGzeYPuYjEVX2Z5fozmGSAUlAey7j
/GAoXbghWzs/uqkpQPYjn5N7cyN5XjxGM2ItTzKYS13ePpngp7ap3+BrN5z+D/o9RPO6Z5mD3sc9
bkfAl7e2ZoxCU1JOyXWYkTzsteTVUNrstR42Lqgq2+VwXj9Db6144a0v2vh98Fu2vqnKbXduL0CN
fDWGCmgb8+2HMihveuu7n0RjinVuOc2Tok01W3NfO1VTfJ24yrR2jmGa5vwg+VC4Mxyh0Em0IzyN
Zmp3HXte0HrOHu4c/wFmmLMN5mrjvwBN1P+4hgyH3iDNJRNIlOHa/yT46cLoHPBwpxIF4aYxxrME
YGtRaW/6slRPht05j1WevgQD8kSlrM6yOsdTmm+WWxpwPefal6S7z0bIwVajVcwQ7qWY1tgrhi14
PPEojxJ23uvJT+kWzX65Okv1jV6nSOgYSxKDEHlXHzQTzbW8eXZGYe7hIpJcFBLEtEO10a8Kb0I1
b4w7VY2rA/uFcqv2sPuNqSBWcZymd19vgZqUc7Kcr+NBx+fOrbS7Se7AXwyBq6R3ClKB16l/bD3W
bdNU71KmO5+1LO93WTHMZyY5bW5s7bH7GWf5YVHbkGyIntLDYZBecNf7W3okbH6yaULUoBjJKlY6
/bLUfC6smr3cQY+W+FC0wDwM0Z/NSj2sERkBYMswb/My0ahHDa/TN7zUZvlTPrHeRM02n+lcRwiW
ZgqTHdGHVJLY3Xus+MfADr1H5p3s4WBQzNvZDluQzqdZteKD/C3yNKGfSxEW4eqvqnEntJnb6DQ4
kAbu6moNV2AVJvRL8VoVaAZU7SbVyBTp7Q5zJEEJs1qD8C93t1zpFlGLrMKkBzWJPh6zwdTegHLs
ZDVp4b1Er4yxqHORxg4x2COSWML3NCC7ZnZORWgVCUoW6S2OuJ+KGHgMNEf3ccjIaglnumAs/I8G
Ddzz/zB2XstxY9mafpUTdT3oA2DDTpzuiwSQhpn0FN0NgqIoeO/x9PMBWdMtsWqkuWFkJikKhNl7
rX/9ptQy07HjoJfuZ9ve9F2rMBAB8w0oX5+rVrkXWFpvfUPI6KxlGdfN0dhLmM/dBLZkODjdWy9l
Qc9tHlZeSZw2F+VsZ6/+2Akn1Ibyhtv+GROM7MIfguPKcxK23FxJxvCIquk5Zex7LGqMehM/t/Z6
BnqfD31w6BeNUTHnWwZ8mzBrxc06VmjJ/dPMWLtbJxZBqrhCFRFdQdntUd0Mp0CDtX2eWRT286Tb
090sJ8NJdJTfshlMrzJ1Qu7bxk2nvE3UiddRQ9DUZECVQ2VrXyerlX7W1YGj5UrnTXQc6y+UVflb
aYTxb/AZS3zefkGk6c1VTeD0S3728v33t7uICOR//qH8L8af7HxSb8J193l6Exb9NjCIyVuicOI8
CI9AlFeixu2mxUnLPTvrh8GXKPKze5qP4FT/+3MQyC+yiKNDiWLwHDFkV7m6ETausmvGEKUqQUkZ
zTZhw/eIQuCPNqnTz7a1PZdZCa3NiYd632s28ZXpnN31PY2nPk3xC8ZoWCAKv3oQI0F/y7uG6f/5
89Qsxa2u+WDIUf7Y0/kfhlYfsO3jbW5LGXHZI6aWtriR8kncVAUycTvESnj9LFm+UUlpeaUgey/l
FhCon9EBl3IfIbMoJndKCDUJYtrsMC+JKzpT+IHR7GqH9Mj8OuQMrtjJv1kkkP/8Yu7m8ycKL0zR
mBtGtpI7dPypedAWJ0lra1z02Yh/vT0QQvL5Gqum0OGN20xCbMteQ9R/uMZgjaOdWSlelaaILsYC
I8Vqugqi4TaYsMrVjYtVdNoL1A5GC2EZSiHmz6WsI9ns/JslwwzfW4zK42h+WV8VkTydX4X//mz9
7tgQSf+fn4NK9A7rF3qmXUynUSXNsl4cQbsBbk6t58XlIJHPlkC83nQZJpaBLy25y2ByUlIR/sLb
nv1ibyjw0te3MFxtJH/RN6JtYXYuS20LfcMNY7U+o0L9+raHqqHM31Kk7D64O4QQuYrzHUj4eLN+
SRpKB5Qh/mYQi2gV1tI19G37ul9eVQ2cuySJ6u36DduEz5XbKrnAKsJhGNPBXizkaksbgkNcF/i6
LW9RRr0oNZSm27xqoKxa9cnHsuK0vrKWV7Wsm14lRYN0HxbjhbooqKXxavVQG1qYqbbRMTBd2ldF
wlBkLrPZhd+THOSc8eRODRS8PzPK4ypkFKXWmHAFi664D5qWVAt/E8uGXdKWDPcGKKkzN0F8/n2r
aTg0ncI5tzmKhdIlr7QUIN9IjuEswLLwnnNNO8WVOCchsMka3+vIADkbfa1tQWinf34Wkda9QdAI
swBY7JJH+ccvbSh2yAILLDL4PK417LwI+zuEGLDtOiytvACt4lOqkvYAPay8GCAjP1WIVOWso/FL
IYViu26Efn2UkHM92lTCq9YyJdBwnxsShtxSaW2yapC90RTiJgP2PcaD9SBJkdZ6OEFsoG+l17IV
WVQpVeNKhvCPXd/5x/WVmoXSEVuw+Yg2J9ALDYvhxUMJ4TXqoiJ9bKFSoG4lf0ZaAncUUkToQZUS
D2wGJapaKN763bkrzRNmxAdJlxZ+W5+oJ27hG2Nw4nke30KzHLEPt1osqRpxZ/r196RJQSVaEMax
8W8rY2ieC5jhLvNS8yqTJZUYx4E55tQ8k3qWblcjFlE3GdySNN2aTTLu7JDGqMHOc6O3dn4l2XLy
pGUe+WbiCeBs3DQsfM5UROIyFcnsaiKuXlCYYoMGOAChT3PX6tUIo+Zcx65vZQUEcTTiDYJZnEPa
oeYxjEFO8f4bjSbYY0mfbcOmUS4QZspuGprMKIL2qaYDgrFMsZwq0/CsNUuOSiy/dZ08u0MVyceJ
KX0zisTVcGVRtunAHOLMLJ6GLDupocC2tM9mzoXiY3DY21Dq88eEIgAj3n93FIUPLtxI2McPDSmu
LAr7dcKrFvM9cay00gE3w/Zcq6DHDC5oU3Iobd1FQ7DRqVu+ZHkGDSy2LXSMzOQwQVTcpm5GzwiX
4Bp24M1/vsFwGmtOuvVrQL3NUIXJtSWTF7ZGR0dTnLlmV1oX+FQMTwq1UtKp1DW1rhx9C4RGS9KL
1Yl90mtjS+nRbVqZbUBRCLTxSuLivvVYG7MMOsbi3GbVdGehLzdHNUvEU4kAoe396lQPmHTk40A0
Pfa0r7AFsIXwjW+Qik9J3Gw7VdurgLZHc4mPOI/Z0p40Khny6Ln7axRjPlqCqvccr1lIM2YVY2cc
TaGq+8AUxnGA27S3Ja/XevWLbU67UU3027WP8qdxh7wAp2kdkR9E6dCBsEXzWrqiUkB6TQP3p0zO
Yc2Y5EvnpNuoSiq/ENRKpJ80YtfRdFvMhMh3yFuiKboJ6UyN6dV9G2bldVhxg5UsU2kwtA9MdcvF
m69FErTJFCjwdmN4Z5+1cKAbDEKl2GghpCPwtc1KPGD2YR2FDoqXWap/HTQkLFSiIHyHKBTmEdLR
l9XHBls8NV5pohr5ghPkpqxsYEEW5X29QKyiRngbWcU9LTD0E70jKmW1twgbMGy1C1/X6YHQ2ufB
4BErpHupFtJj1ZdbWR3q+6C05vsh5smXk+DJxnHwsupsEF+5s++NgcZ+sff2y2LEeVPl+TLJLl1t
wIucmPd6NemyiuQpVSrllNZCZuQX8CBMkuUEcP9cOzJxzlpmkZAC29M4jSeklleQm7tvcZWdX6Dn
2y49UJqo6c3aQESMP8i6TG/yBfdpV1JC59MLQSQPvwojwU5CUZ/6xKe0mbVsL+VBDI1aG510NnzI
aHaIRddUnFLGVR7+6gkKc3UR5OJ3qIkF+Y85Cak+k+bGj7FutlhWq+MhUtPLASXy5dQZ7dGQNOMs
klybkcIwzaNCdgFZApLDCFjBpL0hA3thUYeZ4va+Kn8U+JuVJs+YKd2QVw+VkiHY/ZxRb3OzvRT4
DhCT4Ud3UtXOAAVgN7Y8xcdhelIJ5nBXuLKqM2mTtlp5jnleHnbEzb3T96K+1hSpgITR1i/rKwW1
y/nV+tmg4gUTy6/saf1tPyvtpWqYkFmWv1s2Yc0g2N1UaVAfjLiy8GhAm2JlavmCUg/nIFEXFygj
xqtuNXjMMwIrqzS8x5s8hTVmmdfdkN+UaCXPs5sS2u6lGNINDAydgQf6TIDpvCNCaVBuhqTtvIHQ
kU3OaMXV8dy77VVfvdFB4evJv9D04Bvwrn4fyMrgxegGvTX+E8JTjEiuwRKyiiXK4A5b//PUqe0b
sjwU8mJXs0olnt6DNFsYCv7sShW6x6ZCfns2Wcp6+WQZpoKVW8KgI1Bb+VjW8+Y/IqjAzLeqpZIv
yxC8KvZBhIbBKheSLm5WOG4ypJtCSIZTrb2s3dc8E5LBjribZtHuy0Cfzv0E6v72rgm4Q03zEPvl
7CIQJRLSDqvrUS+Zw59TKOfsNfTNR3WxURxTKTt/aTCwYWGy2doAM2JxGkkCOqW+mXsS8/QnKW9u
KixAR2ImL/000q66FL8LJaBc0OBZkWRln+yBcN1o0njkydhbjIuRKjzoVV/tz/GVa5Ocm/NXf8Lu
8WyW/28H/fUzS4x4HpBiRk7R/O77zCvWddawNXjIq06u6MTNkNne//N31BHelZNOtjl+cmdSZkBk
Oa7kd5KWT1/yJqbFzNS35UUgq4rDcEkcVjFHQ1ypGtg3laE3nhSU4wHeIsAG+v6JF4Xa3J51MtjB
ZgxNWIqnevBfSs7PWTfYMhrR8vB7O1lfVakaLtS6LqFVUj7LQShtrakJnPVtmln2EsdkXw/IxjfJ
UnCLrC6vTH/ECCOzL1eRiTziBsLiwwRGE29rYQiEmR0CCxnyKoRMDKG4HYwHUsl0zB91X79Cpv7c
+EN1owBQPXS05KtyTvXZkSyQFfiW1RGcFOZuOG/XiI1PKaHrZzldqut34fdft16K+hdkTiUJVRPy
QnxATigvrdkPrVfLCFpXZbu/OI/lByzfHLmIlS3k2mxPeisO3usaADsRY47FKgf10QV1ANYlmla7
YsLAT6vbR0MRuF4BXZ0HIBRuJym3c9pz82m9putZDAs+8mf7ydeDCbvRnBzyXMIQq7ffu0VcPwL+
3MzLF5QPXqOmxiUaF7r/KLouGmn0pL6OTlWtFtjTGYYbylfqwGBrtV0BEcTOWOrlY99YhhuHYF2F
gckj+HH6+OerjzOUtPRv91gKvBKNMj4YOKNj3IEBSVzpj1GaLN4a03NchuOhIxV4VuRLwvu+y4vj
W7m8G3m3Ynd4upOoFgb6USU0dx0aMj3S3ViGLUbDa2/rtkLGRpLCXe9Ld3FjBk6L7667jgCbvByL
3egXzDTIldcnilUJ8udqszAsXgsaFOuLujfuILUmBx3M3IsnoW+toK48KyUxTR9o0IQyjCeksrdR
2+ZXRl7Nhzk0NUcLSUqyqqaHM1cOHn6zDPxy9BTW+EbRW7lAhJC0m3IPd4hAwWXns41JIZheKl86
Syc2A3j/0sr8kgaC8Qf6Z565obo2E+a91TxfzwazYTR+r4jYCT/I5IUEA0ZlvkDvr3brXfvf7+P/
Dj6KmyKdAoqHf/0P79+LEnwwCNtPb//1UGCDmP3P8m/+/TM//4t/XUbvddEU39tf/tTuo7h6Q0Dy
+Yd++s38738enfvWvv30xsvxsZxuu496uvtourRdj4K/Y/nJ/99v/tfH+lsepvLjn3+8F13eLr8t
QK78x5/fOnz75x8LbP7fP/76P7+3HP8//3A/8uytTj7/g4+3pgUoU/+BqR4Qi2ma5GUZLAPDx/IN
6x+yyfMtKxrwmg7Jn6ytnPFf+M8/dPMfMKIwFye3iBEY68Mf/4USe/2W9g8dUy4Fb3KbyRiGS3/8
3+P66fL953L+V94RyRehfeL//Bn/AQ8i3Ee3GbIpHAcA0CeMT5DaqGnaKDvSPE8XVdE+DnEq9o2p
+46d9wp51fNbn6fz1meGEA8EBaqL3XBj7mvsldrU8EluLa6btrVg2ppOPmTdySJodquZybHL7dbB
G2fGBae61CP4fkYVw4wg9mAbiGLawwBG0Fft8v5raGMcWiWM++x88NpCzjw/eBJgZtsGofVmmiNC
tKd610/Ru8gf6QuMKW+oHmCUwBLJcWEqjljmZRskkyr9bIBfTD/7MI/p5aLawgdFNWeyX4ydPFb+
ha7k9UEdTZRFormoR3/aVmbXfzCMjTdliad/3D4nFu4b2nRlR0I5YXt8ZYO3b7J0xjdq7kh6irV3
FPkDoSY32JuoMBBS4ctLIAweVhFc2mlOEEHH/gfDmEOEUt0lQL4+EEKWeZ3v6Gbr38gyfhYGyp+m
VW9+uBn/vOg/XuRP7HDodZpuCQ003LJlYmLMT+xwqaknUmFV/FNLXPzrKDx0KH9azQRQN8Il/ja+
aiEBe3R5WahRmSY+GU5JsNflcpHPmCBYY3XE4Sb2ht6AouNjcMPc/jXO/WcKosCb21zf9Kk6eXnj
33VlAcJitbfKXOE7n42t1ybxiVC97zgqaCe7lF7bsKM18/UbY24MZzIQ38QWPrSNvfVJHC4K8wq9
9ZNtEBD+6xNi/mzyb/I4apwJG22/ucCf2qfcjRbSs4ShIr4JdC4g2ykKJ9QKm3SQvlrWzMUS/Yfl
D9DIw0wnlVgGJ4mmntmWBQSDAeGY6K0r2hI1+SypDoFAG8ss7N2gFxujH1WvTTt3bkNC2XImrpne
uZ2FpEsonbyROj1xOzs9Qa1lG3kYIC9hscIXLWsgTWsJD0iCTZxsYgiCPYA+QKuYAhVfIG3K4DmN
7rA8k0Y01YfBqGRHm+kxELgCqZi7xJhbj1juZreYh3UxcxwzNAnciuetluKzN6cDuVnaqQAS2gG4
MB0rqm9dIur7sG6SzYDKCXhpPFVSm1DY11gzjrdNYNaHYEz9F4PkW8dA/XfeXn7aXX68U9VluTlv
Ossqe74wim0I9nxL2DiR/FwTaVLA8YXErc9mMm8HM5I8oqTCZpj3ZSZFbpuBKmGTGh4Z+h9wuXJi
s8FcQQ/tHYWGBxfWduFWdrsiDS4HWVxUiuTfaEhM8XVgvujP3NqCXZe7GrrSr+8r5efV9Hz4KkxW
3YSzYOjyct/9UNKpBkPgmUG3s66YaqAWRBlqsTtCLN6wRzRe5c/1Yb2VDGkerwZlGxfC3rchQtDJ
z26qKu7dBkAXWfuujZkNNQGaWkPuD78+1lUS8vOp1mVdNfB2ZMqDxnlJevzhWOMG5ZXV9YDB6cDT
T8qsRUXqiKKQMU83HwcdB/qgaVJPNZhjmdbeVGGwluZ4Axv8AVrSxdzL89aOygzzHAlKQ8RKLQXE
tKlT5gqKuw1VK7CI3lTEPSehOysgYThIwMMqpir1xrl8SX2ctSKDkaphaYcig/UvSUW/s6SdPBXc
BDLL85D3TtIm9g5Pu3ZCAF0ZGEHa5Z2yLKSKyO97oo6dOOkCT6TDpayHLRkG5qNhoC3JF2Msqci/
SUF4SYlK4raFQRDs4+w3AxV1OWufzircSM4pmWqCqcqnO8BAatdkA+NTpaguyzRqef6txpP7ysPg
XWc7HWDoQQIphPwcaTVMOkFJJ/xWOHhrVftyIFNMzeIrGUn6bkpN4WLMh+Fy/AUk/9gLprCqPj/+
+m5Qlgfr83EL4lB46izFUj9Tsfuh6TjadKA6DlnrmuQ73n6hk0Tjxu9uE5EKz2hr2Kc50XjWPCRb
HfdYp0z9YCekD18OCfgZ9dBVh+k351T5uVFanipdmJxVVciypZHP8vOdas363AUY+zsTKkpQD7kH
NsdTQk8YYBhdfdFgvMrAPGX0gUpDJBijJmJ+TUGJ1utvCRY+yyTTHNBSzfXfDEqVZf/8dPKEBXaz
bCd/MyjFrHQMlqGAsx5b5YcF+4CmbXwutsQUBMIavM9S6xlZTxjtdGKj60K9YCzHtuFngN61/WBa
+UeaRS8lwWK/W5h+DppaT6Gl6kKnXFQ4lfLnDc+e2savtc4xjRJdERw/RzPVS7J0KiqwlEDdUu0h
4WCPjuziu0M4jf2bY1D/5izRcmmKostYUQhD//kyVulclH0HamoXD6NuZzuzY70oO+XB17NoY3Tq
RdtdEX9bn6pC7Jb8xIHjduKRICRVHcnDwL8V/9Lw2Uzb8cY0B/9iOXGFnUG9gdygaF1FjXpMl/2v
FUhBQd2cMPndX/LXXYrTiBaf1VOnpPrMqalMZv9zlw3UUyQ7SSRpQQgnf7bDhMYgCcCpC+EilIbF
opXVLrCTN3h+MaspOU9+oAEc08oWtdUuv6HfWk+UgK1n1yNJQpOEUSBC+COBj8esZCLy60fd/uu9
QLFvaTzp3A9gEJ+qwVkxhzZPedStWDngNJ0AAzT2TuvMq6Er3qmVD4bPBxVZHBstb3fJhJCFcITW
Wz8H94V4Eug3Qxc+twDNTh6yMhed/k1iQUcST0+gYiBM8Dh1n4V/mBuX42Z1qK0rkEKF8HQeip00
lu8t3c9GDvOFtWHSVUYU+wVLemppJ5nI1o3RoqblxKzlVRpU71pH3PZcxFtzZMjby5m9m6r5AVeY
YBHxJ147NvAbi/IDtjJOFk3jQs9sSfKRH9aHjUu0SZshOZhLwrY8MfmLJ7adKMXnB68ZxIRqOW+z
YX704R7UMm4hQgvm7bQUJWkZkBxcw6KTittCogoz9XYrhVBWJEmVKBH11xyXo7tImf2XJvB3Ba5l
l0FEiZLq3JNErEmbrtOrndRerrcqidrI35Ycb1xkb8vJ1vn/avU3F34Na/15mSLNlbVUFazzliI+
9Xqc+pg5uDE6IiGrS16oR0plHyWawxOGD31wV5mVdpWhUdYHzKzV0ce0hdhu5OrbosGVSWdo6PfG
fMjl+UEk9oxyayJkm/MWqf6trtjP8XKzZLh0bBP+Ago6rHcm+RvCxWiTx9DQtZo1HLscJOUzybnq
3IG4Tug+mU7Py4bfl2YFIj5vC1sFcUf/45YThhq/fgz+plYzNFJ0gJZ11YQf9+lskLMaFDaOuZAO
JtD2xsR/QlRX/pxv1ht+HEAF6yF4U62UrE9BQgfwD15mU/bVyvSFGq0/6ylDAWOpPqPMhIRaISPG
LvPXh4oi6i8bjEFJqdD0m7qyBPL+vHSm/AFYdiedM7eLrWAzVc5649gWEa2Grr2FWnA9S/5eseqE
GXfpEereQVqeeTbijlST/O28b2pRswHj+tak+7UHFaKjg5gvjT6pd3lC+EUrFcxfzel9lDQsQ2dt
yd7u0PVopseMkTye5EsBGWxbSAQSlWNwvz6Cc1aGu0GevwU6DSS2phS80UagN76WorbcJ4ZeElWJ
Lrjd8wcwbLfHN8Nqy900GSYDk/BCy+GS0O7s4jggXDibMFdHcA8gN5M9bKJpNlK4nA1mbbouhW5j
DbeyQM+gU0Yp0DGRUIRI85Y7UA5KZVOHi49/on1l+MoAR0VXN4ywTostyjBnNNPoRK9R7wg38WTc
NFrFUk5GZu9r7L1xLN4Qhg5JmiSFWE074lyhTFp+4xQ4Mbh+jlBCY+9xCgSaF2lT3CcS2CNexsOu
CVRn3QASipVCqQ1XUZOvYUwxivife5ywJwfQ9TXD9u8oiRQ3mp4aq0kISkwI5naC/DtZQSOJ4Pj2
TqK5CxuKmCGO36Q0eVepzWVwyV2V4kg+p0w6o35oPT9sn2ghvsBywbFPVYA4ohrW96B86dWp9USR
YyuC7wmwOdk4euNfhNKwrSIFo+u2xmuhnRia+vKDrIFZBKQSNzjhnouUHNvLXY43RdD7F2t3PEIA
JzvCsRHuwxQbH5fQ3h79U4I9F+UvbNxs4VX0Uuymhfbc15W9U202hLUuKxILQiT2kt2I2XGYQ1Kc
JkATCs1tPfLwJ20JEYRUYSwFze16y69Li0S05Ka00bAti7fpa7dVy0o9N1CyulAtnAy64baL/aOC
QGhAMIJKOcd7RwKvsZcNaVq6P/B3p1Vqbbc+wbXacnUsHvAk80aWDccyvhIMyllbjpi+2GuN6Fsw
AwsoCZCZJZf7ajlMklDvCPhyo2ysvHzpYJK6+NqlWoMtAV4PaHEK2x5vbDJMNrne8+dDOtlQhvEf
1h1tliwTtVxjXV/lJ7uP5QMcEc5BF8LBXR4lRmFfKMITR+Bhg1td894Z5quCyGgToYU8TIzR4VwT
3clq5UqlcZwWlzqhY1qnjuSiFPDJakQxeCzPzV0OqnBdZQI2hnWdGEF2R65sdROP7wDEUD1IFIQt
Sxy9PjdebKNImvRZ3xo9rLBZwDUtU08TyXOGxmRnzdVV0ncobjGNpk4YkEzN8a7LEQOGkYH32LKS
jsoSHqkgt1Xb/igxkssbnCGkGDspYWySfqJzm65XWM4c03yHCxHmAsGgnPzaN1xk+l8JVqY5NLjP
M2sZspJlvFmvq9S34Ymk45Iblatj+uTQk15lbNSkAcyxLYNZpSQu2yB8MCNV2sVluVVGSvQRRqPD
osj/h3kl1QSxc92o074CA4H+NPZmvV+ycHlUyuig++EI+1yX3KDkYsv6e4A3//lv7MrY3s3+U4QZ
iNdFuB8zacWVTjnZ1HkMkXj89WJAWpHPt+Y8f4PboDnrD4CnSZ4Y78oqsHe+H/Ssc6hCRMiDHncd
7Foxdztbw6qXuAKa8G2zPIWD0nFXC3mvG+E3bcLwRmbXc8y++UoRyJ1Z8JOadIQBvi2V2r+QrPqi
m0vzwi4rMKcFROqzEVqeOjTXmSm5sZYFt2YJqVIqcxpqwmECmxDutiGKDn+zDVYi9k70ntyVvlM1
VoY2gsvSF4ru4rV2mjrcH0Y7snemIVjvCc86KaO4F51ywQ86SlVjmghuZS4HKElswBmyr7K36yth
AbDCYEgWpCpjFZTIeYHhoXK21el1ziRr1+YWXyL/zh5JL9R7cx+U84scYird1qMCayIYXbsK2y0U
uQ8rN++igcNQBvZoK+ocTCWUrd9lT5ERvTap5q3LGdq3S01N+fuX3SOalUOgKgv1jUiI5YFel4Az
bqNdI4uwoMcEpdNj0YAIgCc6Zx2QBlIT0OrxTunqDcki7yuOlTMscRkdBdA63XhnK3QGEjnjX5s6
bnfjDPLMM74uduviWPbGQ1Lis4S08notT9RMj3YEaz2nYU4OtXJXdBZ7Q8KlwMFtU6T+1ahribvC
S+uKobGMsPoM9SFSFlYVfRLTPicFfNiuqc16Yb3HS4kqJ+EDeU9k7/EzcssNt64kVUQTxRwWqCLz
NU9DHL+pMtBAnObJfTV3PO6dizLV0Q1u7lTwN3Zm/zgafXFebc8XeHlc1zWzJ8xKLhXTWU9oK2OA
jafBFo3lZt0N1sU5NLjXA+VuMfJ3jKUrqmj/ELdSAWS7sKj7C9K2CR4b55xklOY4Wmno5nLyup7k
tZiXl7ZjjIOAnXd8beEQLP3g2pGMSwSePCS7bMD7OGzhwquqvLckoA05hoiuhhVYNF76tCxsoZJB
h1A2rHLCMl2ZAVwT5xcSizNUYxiWcBYMylcMb9k7VipjaldbOGbZiUy+E2uzeaO2yn5xgI10bZ8O
nLP1VIJlTCxqSMqNAV2+mkFflKItaX71waLgInyiic7QeN/iU4f0pfhNXaksXf+nhmCZO1mKzghI
YQr1c1mZpH5rWnaPwaafqg+loTwDE4Iic793BvYPAQFJuHaQkgEhs/bSOH7Biw2hIcmVm0GH7WgG
0u+QqL9i8xj5QNHAatKkErY+CVbCRmCf1iutg29M5iigQgdBs7SFk4wNIIi6a8/K44A0kylV5MVs
uttf19t/A+JBW1Ax3da5RRf2+8/nRUAp0eNMax2G8JgUpf5xNKfvWqrdDtO0GEBVzjr5WdcD1olx
P/ePbcl9OpMgu1Fb6XtnmYcZW+5Aw5fPpr3L59G6qKbsombQf2fO3fOvD3qZFn6+mOA6wE82qIT5
F6EP5Id2qgKW06CYB8BU9JzWVIOGheVOUvAx1w3rlMvFN7q6RQlFH9gxpEkCjGZ+cyh/BewMSwHC
V0zQOoC7T61VM1nDpE1D58j9SHE38YR1UOg9UlvljZHpyLVLGQqPld/4kp/tefJruM/lKevQ1hG8
eImbgOVlDXK1FAYPChFiu+Xx7tfHuULcn+5/S9MUlRh2rrKpfmqriqiF8BGFgLXmGO1mBAskKFUZ
hLLm3Jir2Hlzo9xLAS5yMVQXd+jJUZYkv9kSbNDtIESj5gd/Y5TCEj6GgCQmNrpuVwlHteYOyT/o
gDEb51WvqbLJ9fXhrq1YMLRSe68M+FDU3FFgtd66+laW3m6GRDkjJ6URefjTh4TLsPkufEqtw8fL
LliGkgL9RG49lJmauHNvEXLZ+JhHRjpZ4K5Z0EbPwfMstVi5T6G4GGZx1GiRoEux7yO8WJxjPCOp
H9edPSJRww0hnm8syJdSHVBe5OG+x3d9nSiVGAQoJfJ6ZUx3/dJJrR8vPHF6/d2vL87fLU6WrjEf
B5XWFWEviPUP8wm/G3D2sLk460SyyNiW1yVcDDH1M7UpqvbrwcRw8GurY6XUsUwNqJe8JGle1Ti6
+c3xLDfDp5uFJUmh1VY1VdY+9+BMCqHa2jYzwHHWXbsYJZcm7jDTqBDi4rcbIu+YlHftvousjaHX
H81UU3KaHYGoQK0aZp4VQX6/W8Tlvx4YsKrMwAxbUVBVbXkafzhRVVOUMOebliEk1GO57FxYxLQM
CnHMOCFJ2OOvAB+oQewMQnvD4hBUK43vhqUda7CePSh5+zqIpHUiKXfLMp0usYkPNllPHnEqSBLX
qQPGhYKfCBo0/oMXcvdkl6Gt4bQz6Zt5jMosKYwnBA7xFVifqyylhBVnjTvr9fdF2e6cu/ugviOX
/CmN6YbWS9pHmQHwieU7xj575uN3maRelDkxEUZDo5xVl7m0VH3wClEZfSkWV3+EIK23Vv+qlEc7
TXtSdHwQGO2e8sV5XZOLh7A2P2YlEF4bDx3W+JSoutRyIy09uBZVpPFk88kSabFlDAPHIWlOmjIW
WxLE60NGqYq18vwl/Vi7ztHHG0QogWOJCIWQanqaMVgn0xz3BV54a2HMlF9sA6V8gZm6XUsSRWsX
Aj4dcCJJ1gVNynM9JXdWg87boqNwQ128VaDuWwZc3yqfEhdvJvgQs7Vtk/EFtUf+uwXa/JuRBZIH
dQm6VxCmqNZSGvxw0xhlTDVo4TKTF/KjAnRiUyS5wZAaLhZq3YkucXR6y2YIZ+PeKTekWk9xe/Uo
I0u8IkpN9pPIS3q9YKzc7rFTi6/bxnTXWljIUIEZ89mIBKRRbr11MhjL8as89yOIa3DoBgM4sWoh
3S/GWgtDhPtNJ/gDo06W07q+VOaMar4gjAC0qFRcTLFSymyf/idGc8Uc9VxcS7OECpAZ24IFoNhu
XLa0Q6Nl1m5ok4s4Z+whGswsB7SIQ618L/wKXUihMdLS+4+1ERJ91rsLvZn2JrjJA+CQtWgshy7Z
xsFAqsB8vSLZuaYe58UTMezwt16wfDYvlm/uCVdtgjv8ydexZW3KV1FUxkARHNF6WjSr1MAUqhix
U3IYsCbxOjS/3jBJm7pUr9So2Le0unakZdu4VV7sQn3JzDxzepN0vPMaHNPMNUrqdV2zYVuUPcvM
J0cGdXDXE7CWLDOT5JH6FQkySG8tKZ2T2/UTOefEZ7aw91ppG5rBJZ6UzQnzNHuU7Fui7mD0K5u2
pE/Eh8krF0vSFWFJDWgA81Iji/Camlc5ESYLH77ytyDujYM9VYqzAR3AYEcX0aye6H8yoHJpwnNi
G40w4jMxDSj09eZpPU5M5o6joAgpwhnn7WViAr8v9OyowY4ECYO34pNqJdVeN5QanjUkg5t6WbrY
073qlR64CpE6KI3HyjXGekZOPXeulafAjoqJRTmQR9EYIQlmkYdpIhbyZjBgtKBuhxLfOiyuc9Rl
5LXPkEzK5iq6DfS4PoxF+EU2a/8InZjmr1/C/WhSG8gPOZqhQIzBrUq7htwIlo8603+hecVXd2G5
WNIIqDIJD7GD/H8IO6/luJEsDT8RIpDwuC2UN6yikaFuEBKlhvdAwjz9fkhObOz2TExfqGO6p6Um
WUDmOb/d99D2jk52VxmLpxh52CnxZImjnE4k82iMlv5i4JB6HbNsjxrd3iMXPyq4hOzUerMZ/CXf
tyaoZ2JJTmFtoMOZECTbmv0rlVvHxUipgQqzK3AWbqDVs+By4NoOZcdsLTQrsEHZErsimkYak/U2
CzIY9UDtINpQTNtB0p8pIZ0mvxOE2DLcJvRKZ5t26qGmqrUkbH0jh35CE2XAwGVNgyCAOcDT7Fey
2SCq2gBXTntim0chUscYBO0+0McxO6pnQC1U6wpa+uSiMym7Qd/gqPepO9goaEWbh30/07idkOcS
uD5y3gz8kMgQsCNqURhrcSv/S4TjkazB8563ybt6PHWv/J65ab41VwiMpo29XHDtgX0cMwvVuZrN
jLKlIUL3maYeY05IR29QTJC05iEzK1ShtbXXqbCWhYY63acwaVyZpX7VhAGqH4n8mw9Wz1dOe9Kp
wgdN0cnW7ojCkNWZH1tHpKHrB8nQLPslDZ8BnQQSKKo4axpQBhFTaZ7yRdUi/8SwDKcIz40sAwJe
mBqpROOzYDhLNZv+Ld0HQCB5ObcW7QTWvFfLRvhg0qoxqrFUV1XJiW2vhhHqmU1aRT03uSjkpSLW
5JK0vzDV9Fe79GgWZia1S45lnxLcALTJOvioY0wfWo4sMAVKK6ArLeh6iae+OC5wdnTETAQ6rB0J
MMWgRbBBTprvmVx9GjGpair+GibHCgZXB2OlCeWYQhEQRyxxHHSCHAnCLNXPf8iwr46F8ebbWncl
uWehA8vKwdG9b06N05aornIv4yHcwLuCFS3RVl0e6iBuVmJwXMBwy7L7UpnSADmt3AOxA2sSGatX
PD/ZhD4Su+u+pU30YS/4r1rMClvHoGmSgJbU5JbhUnQRQXVrnhpRUNPE9uG9ZboLQuAAH/mMTKRi
kh9xrjP9V15o7YZSXJfsI3bjMCqKrRqb6nCgTpBUjBEsGoMpknZ7LZYxs3ylyLYzg/s2rp2zYyQ1
nIm3KsEygbvyLgpBml8VLrsybo+M8+3JGvv8tSoA2ldwuhaGE5RmeDfXGYe2R+JUk/iJdJIk433O
POO9A7L+vPHiqUlOBH12tQWnkWkVt3jCbU2/mbOE1YOAjtB9zNnvPmnXgE1negxu9xKF45dsoNGv
MCDY8M+XgaJr8eidZSHqp6Z+jxxdHtVzJ0PQ2Ur+LvMppnRUmheSTOhmWfWPNSe5MVJJ1K/IF+7+
CspkgzQ6T54Go08AilxMcWrS85XYQYxfR9OoPqFtdXT3cESBL8lnpkwxWpmO2lnGHfG+J6o4+Ing
E+Zj1ijUMZgB0zj5GZbrJ5WEgfo4NGz/nW6aJzfJHoSSpXnk84FGWGac5Wqm5tmte87DufytmOxR
m9+ihoLhgvFE3c52nFKM5KQsWbi/STzHyei42RdH4x9V+J9ITfBqihHj21hWZVBK/WyNRXOa/ZyM
z1R3d2aNfQn2m9Nx7i5++68X3ZHlX6RCkie64pdiYGYq8MlujJCEelPb1iMRnVEets+D/5csdZ6J
iAllnvzvTWg8dTMna0qUDOkLOC/HkNn1U0dvreQdxBiBvv73LCKj2ai+KEZC3eHq26J8nk3U1ke6
U8xyV1SgqoVG43iq5dFWTVBymghb6tnjGqfT9qJDWEvcwoNWIb4+N3KOId2cLerOijPJ0glH8ZnM
NczAjpH/4DOWl8U9CLPC/jrJcZ+wvC4pqllCAgKVJiJz8U3zzZDyXYHkjQlioz62OBmLYx+xcjfc
cSv2F1KBUHm9u3Fbp4bVQ/6U9QeCLPrdiM2+SWR4VOeJ6/PJqdOOxcWlgT7GNZ7w42EKVKODWgXU
mTbSR7oL1/QlAuMJSzqqt8y/t0gCD1VKDnEq8nfX/aJNnfMxjdM+pxhowSaQO4DgaldXC6iiI+qy
bzYSExa0nkndpP7HNhxvMyH3QzipjcROIC12518UvkJ3VMClZKGawdSa8kA3TrZxdbAlm0DfrVmE
p7TkHlr8ctM64OiKptXJxdzbJjrIofIvui26mWEvfItLtIVlVXlMHPI7iZbZznVBySw8dnf1TTtl
uvHS0jlNc/iO4CbeWWpPWsmCyuaSN8kFkq32NVYPflUfbdf4SfueQn89zyoYz6sjdaOr+I/3ENHp
zyrWPpKyqU9dQchyvbITQ5GQBj3Gx4x4mWBtXTamO5ah8HNJ11p+KwgvlcRZ+9Low/hJWFczhb/L
d8upfmHE8wmy4LhRB3xsdfcmcZ1tJAWxiqZxML5GEOvXVf2TEpEZxFuq7KGbivgZ1rTe5FUBwivz
B0v5FBQ4+dWfpjippPIfpmHgtV75uaLTDpieRbAkNChEYfmnB/fvK09QEAdioI/OGxl++FUzm0Wy
enO06pwAAG8Xg59ZvMKdeuaeHI4S4lLGvVckpO+G6WZAbLZXj4bfVr/dRBLJ8fkpwq7o4xeCn2gH
Xfkb5Mzrulq/UXXZZWND7AAYzCTmvygspi/d5iJ39fE3xcHJxudmOdQQnEHZ169iSp+yPuHg1Ty+
kIUfmRdBUDiVvu+yY9n0PFfr8pPlw30qZ+rmVlpIgUmfW4yrFRt7bJ7SJt4R7rLmwdi/qt7YuAJN
2iqoU5MThigWNk7SOvP6vfr9PinVvddEwHZcRZErfzWO+KnWbrdDEuPaOg5NqQfoBBIOuKxFQR8X
R3X2pJn/2y6699TQ0ZS7GKhbY/ijXklTq39hIytoUl2IMBwcM6glbnV0oKo/PCyms9Og+SJ5IzyQ
kriTgobIvu6+EVyebOzB+DIz+bOveR8KoEdamm0co9xbMLsa2b17tUurE8IcvGsDDnbmTJakCKXE
P3JXZbGJkZMux21ZhcSShyXVD+ugMVODW3aETcZu+KZGzGSdHdQwWsOJXtD9ALH+SMFaPI322nXM
6DCPRnXUneeNLfo5aFyTtPD5m15XFWBD9nUcXO8k2/G3Wgkdt76HCVOe3Xnh2Y8lmqXOQZlAo4kN
pxEiD9tVhDaDoq7CAB4Zb1W8tWP6QpcPyDcWdojc9oS3/Xuql3VgNDFTiEN6mQMlrgTOSdEHtWns
atF7W0VZJfUun1AYdiMQh9XF+2RZG2yRe3+Kb9sVgcgXWnWYNS7R6KEPKfspSPvq1BKSPHhecvBC
s9/GHe2Di0HeWj0M21RSnZnk1UfnAYyao7alD7E7DRhQIw0fmNMKcx82I17kqGPtR5kyObe5QNbR
tZKPTA9fDVHL09T6X5IBMNO26gOvHKnA5V8ELPjoNKaDg/D+gh8uNfAr1ODJDdfV0eJrHmJEKbZI
qj3KQJR/pbdRf7Ao2IiiZPK2Ak0t8fuIuNQMMCTjHBgt0y3lA19wJcK8esOyL1M32SQm/rtB6nWQ
mul39Y4sFGOg6RRf1KBUa8MHNlF58uTRmIGqiRVjJynT9Nhkxasam4g3WVi/+2d/5BwJ16ndnosn
goTu48B+aMQJ94AnXizsrs7i/czxJR20NdKW4PQK2ehGZ9jaVER16I1mFWgnnRzJuEacSajRYIjS
3bQ1a5O6vXvTa16xmbTqdrfwCO0qkwtIrPFZ0pm03UK1+KYZGB9mrWaR9OrnTtoeLH9bb6fcSC92
zwfdZm9JCKzXNYjgtJgCm3CCqe+RORpez9kzFFiSZ/RcaUv1uzpvU3wx18gmtXBop1PG4VehCH6o
H7M0eqbZ1vmYK2d9xmBMu3ZhQuXb2y2mfFNzY1UXrwgfIpiVDn1O6Ex7KbNzPlpv1tp+VHk+yUM5
8RXLLPeznORZo0eKQu7K3qv1hcQ7Pk6O7W2bUfjrljmlw8VEZY6FBgN7DNJg2IqDjDxt61TFyaMO
lX62CQbdy5KD3WJnKluuDJD8cVWKLCGhSqKI603oleLS+qm5G6zJWjELn9Qxz/xqtzRh5GP8ktrt
NSeG4ubMFgpbTqZcJhQCUdt8nzv7py1TZKKFZt3w9gVxkcbUkIlu4ybcptlodDjN2SA971RVy++u
x33thVZg80Ts9awRW55dY6e5qXOJ6+ncojQMZU6DSWFcqUiNjv28CFbe5I/TkF2T6jls8FLNh3gp
r6nOXt6f5tlqtoYDWrqmj5B5wD8heG0MyUbHegsXqpHsG8n57hE4uh9NMp3y7Ne4yqZF2lsnHzZ0
nue3TDQ4ZpCwn4sJSfF4M0VLEpg32kcSrNgECp5nq6MmOiqr8a51codJaNlYJIxe+IDltse3hQWO
7t1Fyy8FKMJk+lihHApz+qV6ZeMft1JwX4mYh1jz1vC6sqdliUBEv21HPg2SVOn5HfZF4nDldePJ
nf32a90maFGdeGeEC8Fd7F2zm9vfoG0KohL8rP++kE+wURejEer7ZsaA7huEFPYaGV7pMB16E9Gb
0GBDgDyPFNxnZNiUP5TPDI3HbpgJlBADMQv6BAxl4T046Gl17av4ewin/lyswKdXtF9c8WznVrQz
lhEdBb02r7pB77SdXTPG+lsc9sWXvkGq5traJc/06FgMi/W2lJeIaO01jDQ55X1Oj+XUx9skn0iF
kO7PSevjZ+lxFKCN8AJUX8ljFFurw2+Q60t0xHja3bO1mpx4OkrpkahdSt/8KI0l20ek/F+kDhEV
ywqEe3qK/EFcMgyrXQTVnaagg85EbGgba2+56FFCmfznlz5/zFUZnoyyukayI8elDPPNYhbyUIPc
bqbI5r0ziPdPocFJyEq9wMuKBUFBj7AufqkMuGaZjbd00JGWrtnmIyItNz2ZepxcC+GnW91BksCp
f2WRKndzpZGf1sf3PFz0zeo12Qppafuxo0HdykgM06u+IF68OFjuSIiyOepQQlbge6hiYDqca23W
4S6bjfl1ticHj8DgoqHrj6AV3b4XxLLYVf/udrn3VnSufqgbez56hUFssbvMdJI415w8oPsMaHRf
6vDaS8blwhnEjbVEfh0Juo2S3HuUVAAkAHNzXflXSZB4UISJDs3piEOVMcetIDnejowgltjvEUdm
7ln9xamavdGm8kgIh3tuLCPe2hnMYjKlyUXTl4w0vi7f8jMILwsVbUzVY36A5eAw6Uhfa0AT1Ye1
UPR7xBTN5d10xcnU3PFK9vELddz2lliZhEo64tmzHLeYNrnyWCyMm9FsLHSEoDeArlkvgHxkcjGe
w8UKL+rZkVbzozUmlIKRLfZtr/8mOwjFtI4yAVbX2dOALChls8cn+senp3yIJdGFIBtONMj9xDMw
WIb28DpyahfdX57SNMbnEoavRerp32tYMj9D65OGhXha2vgxNg5he/gVYUxXxQpfemwNAyal3j56
FEKvj8aJ2KPuAXj01s98JlGUGi9rTORs/FzQZ9yViHCgZ/LYtDWO8NANv2YYIYK0eE1x1bx2ls5m
Mor0sDg9ZyN5h7syJ2oIEW5MLKAfgNKJQGVqT2ll76JmOkbSn1H/ttupCmuiapo8yFCe3kGdg9VR
dwYX340JQ/lA47eXFARqkxh3m1wSy/0w37Z2qz2knuyHuv0AIzZxQIhAn93k5hATk1fOnzilKGmW
pfMMfwSEONxcGS63opQJSE8z7uwB3cbi8T40lk6lVmacgQPsfcW+94jKcjN2YU6zRFlc1f+qShbP
No+zA9lY6EyUxGTUEdp6TSdudpWIm1G8DUhxLimd1VfZmig3afvi5W+Ic4zjaNn2s+DsZh+4slLv
4dShqp2ajlAgjItG08pGoqk5Uv4H3JbEmygfp0cKQtdb0Wmu+3DnLB825omnIaMRuoxodRha6ypQ
YuxjnMB+NPys9SW959I10IQXMoht4T4Jn2I9q23cwB3CcGvqNnk/jjtd4S5Hr3thDOhfljrbutpO
X/LhdZpQEWkEHSBngVxskCB3VeHecEARxu952dGiqWdnEXWwp21jVdBNya61iZFlwcjuPNVYZKwV
ULDLI2Vb4RNShPDJlGWDY7SaaAPot73T5A8xrenkFSlplgZfLSta0kw3RmwMX1pnya/CXqtw0PXD
EQ9sdyHG2tXVPE44QpORh1MXN2J6PHiCtQqVVmiZseS3siJ4nZV540ao5tU0NUY1vZjDBauVz0qQ
1nR0VQL8sxAgoYlTbvPJmRBdMBHjQULLBmW8hVq1yysdwXg4JOOwmk4VQQsR+EaNk02pVv+0+KBm
SL40xPn6LxWXMeLz1bJd0ujGS+y4eVAm3kAuyIQTeCivlT1MT36TPVw2mW4Q6W9uZjCJnd4iDyIV
Sw8UYlfX809yor0r3afeJ7UzcMAHrX+3Qh2HdgnysKrXYEE1ujNaOuOt0rqkRQJDx4JazSEFg0X5
E5oydkCfyTrziOuC9u595BfjtNptabSVXUk2lX7iOmjY30AP1G4766tZBOwEq1PzHZoKL2FanGSC
8E1bkN+Kgj7UOqbpBJFgGU3RCeh3q0i3RXPeOpJDNwYRocesnh8VEE9Qeg/zOaTC+D4Yf2zv1ay+
pJU33NN+YqgiSWa2KNqRnrsz5HgabLM4x6RuBCx12INqoK1+tjxUgQ5CTal9Q8RKIkQYAWTYyQuE
SnyPPMillZmuNb633CbVWJ95bHEAC1aDXmB8G4pN70y4zTiCT0X2hoDj4GHgNCejvLnetGPvmA6G
Pt4mrzwIZq3nRtdnDgOi+iqpexu/iiIyJtsdTok7JV71yeyyOx303UHX5Z9sEYQfx6R16fAwsH5B
HuriMqGF27RzHAZxTeYrEOH3wsv6fTJQIDvEyXQQWnkpo4Ec5fUvtsY9KCb2BplBs6Gx3A8aCl6a
rYqnLMQq2+b6JXJM/YK5kjm0tglz6qnFAn7RWvymE46xnduj/Q47uz6ToPLVE3n0MMjxYKlF+z9M
Q3IoynnZJdpsbSJt1B4aozOV9X2R7QwiR4//oAtx/t2cwTGnW2ivhP8f1GKpAdSmoyoNFKIjKJ0n
Xo6uRYmadLb1UxhWTy3/1qPLzJtbVXXAY/FCBmEC8Ly4pyhMPXLFRtQ4MkbfICWyN2ZN7vbyTbT4
UUwC6F7MOEFSlmdloPbIsJXWfpnqV3WSOMTo5Z58LyduK9LJvaMQHWrouKFfG5J6U7SNvvWy/K82
FPCr1tCfS9HFGxmF4IEUJQcE9tMNS5xpmA/dXSMdVwjUl6Q5b9ZuFhBHUztkVUmkQizeW3qWzoAG
RPwDDkU1gG3dwmwVQlBitYJuylzAEG9IOjBQdstO/BAWSYpKEoJbknmxtB9VZ58wKqD1XyNa3/P4
hlEkPNcmGW21TUNAY3WHnFhqLEHJ19ij5hT4fTO37Qqaxny3C0MjgqeBdIZs5HCPSQjEhACIKMzh
kBjyvcVasWG0G3cOjjDcyJT8WhGX/2RtLSe37jRSQoK2+RmVMTlvqxohZArca/RCzjuLOKaLkqh2
nvEnyefv6m/8dvluVtYfBWSXafg2rA6LVfiHShDdjTaFWzWAhKsGBlUzCiUaE1dxapQBvTiDtcnT
FRJwqne78R8ZfYnHsdaOYnK/cB8L3DdrVqA5QzDFLeQ8e4EDkl/WpBh3XKukgK3mtvLdFlQMKVbQ
47M8Z5XYeqaYdgCBr/EKZDYhjZBjEX+TqXgZZwKj3dD4iFIcS0pKId36O2TKHpjlrM48Ep+4vktk
NOwHmV2+jRSxK9bYKC3t6Frdb1ubrH94m8x/U386jukZuENRD+qu6f/NnOjETh/HFiniZtqehZlM
e5rjHXgAd9nULr4nL12+mSIsGYGjV8O1uU3xzwI10/ie6u2hMknWXk3ffGq7Qra/Y4nA0WY6Djwf
Bb0ekWd1Fui0kFCAtytlPnMIGGBhbKVt8YdZy5uis//7SWH+m0LTgQQ1PbBr3+G4+LsssokhYBIz
GoPElbe6jmcWpil5TrL0d2how1E3yfDB4azoDQULqWs6AS4KsDVck8QdcVs4GDDEh4kcOnXbv6Yw
/DW5rneoKxDfyL4boqJXcQWA6/pnTsdptawxwqt+Lm+ZN1pfknkrjPofBHt/a/NCAsC3Z7p8doiJ
TYe88f8vKaogYETc9ZBo9fw1a5xqS6FIss2mJTpYtZS8eERE9fZBAUsKQlYaLrcggDGJ2uiUreBZ
FmWvFjQX9tWDcg/1LqYHZMCEC8Yf//0j+XeRIV+z5eLiQnOPN9n9m8iwKwryanWcvLFmH2nMOg1L
9YbzwQo0P2+P9RLifoB6nE3gUy0Z/N1ozdUl1wZuH7rjcDb9ozFxVcf+P6GhQyYJIRhrKAPi7L+r
shsjn1JaOBD16NQ99fqTV8Mvkhr9SCg42OWo849taGAknZf6WOvr2mmGbxqh07wc7eW//4j+01Nr
4tRwuN4MHVn039z3ed4O/tTrU+CU3Q5t7rkw4w91N2R4ys9VMK1uFOjS6Um5YZkfuDESSMM1KsJM
/PdiNX8RV2eX6VfNpXsOxekRgIeiX0xQ0OzGe1LMKfIL6exiQhk4Z3KxJ2/e2HQGfUe93T7yuciu
1Mlt/vu39+l6/fuPGyc0fiZPUHX09+/PIsJIjLYxYZdzvyNlgeHMl5NOTnAqEMITi27shc4z4NH3
E5h6tgCxWDc1c6c+Jzsi4bNWOi03fmadNU9HptRqSFPT7EQL7R4tRf/cAc0jMCP3oo3zvcb837tn
RwLPzb19okZuazRJdFLvv+dMz4VLcQz/DcwvhXfV2ws5kaw9U1JtKalRSSxGU7x4iy5OfVFe8FRU
u9jrbVT6+VZnBCcOzyED2XGeaHdjy8Kbbq+jrS6L4WQ8cjc0n4Y5Jd1QozsIhBBkpBsOjaRXsI+G
5pKV5hGLFgxzxS1T4aLDSi+LCzYHijGY14lmRy/jDNnz1GlBRTmfUkpJrMDnpnPetNk/GnB4Rz9q
qqAzB3+j7B0eCKodAnb7ww9lRc5ifvxWOzPSyi68TiQQJHeEaYU/voyosUBC2y2ddvM+yipSgMds
Z8oh3plpfqsNo9jMAv2VbEGIuBokGrBEbjpvvsVj4oApVvYTkiOWcxb3I6lqvxD6QSGtj2ye1kgf
cYQJ9l2Ktfp0O9OLjS9tekmkdTDMugJNK8O9JLrjkEbUatWFu9NlGp4jK+SoyrtdNZqfLCadgGiG
ZoTTVOw01fSdPTD7J/UmASf/4YhwDIOUGeFzm6h39v+oN4Xbd10KEbjGBxh4xtaPnfv5rBnOmQst
gkXvkwtKsDJobEF2rGvov1QmjRJTxogQcaVLf0/tOVFCMW6TtpRf1cEM8nUjXflODP33SpSEXEUI
MGzETgRgxbt0JA5GNBbV1uAup3bSnrNVc2mGvyKdhXRI6kvWTmDA5YLWigf0rhPBZ4jyT9pGIM8O
Ew+/wrMC7d0CVn5NKlIS5bQqs+2ajDL3zb02m/A+EcrZmciUS43NOWTB3Ii4sDazHL0tbDQxRljY
uyr7mdmxfhkJ69pkRqm9zb77BQIVI+QSymOTjt23Mh7fq2Lsz4rNGYxC3wmYCBKcGAZSuz6k9guB
X8OXqYl+221fwrql1YV0RWT8wj2rn53lGuVmkKJGWFJb5+6PH+VmYJqj/G4M3VeYBqbH/JVwd1LN
YucGAPLXxKrTWm5/oY+2ZOkBENL9rLm0aB2K3FyuUyHLa+MvJ2yW2t6dqaeUixs9LDCMqkHYXg3w
vOueS7zOxi4nc1e2LYN7FdmHuUJuxO7xYXUfrefntzZaxZl6lF48XKdEjfTFZjE0fBa9BZGmgxqO
xsFO1tgexwclmDEOIK2+Fy0qH3q7nlpnfsS4Mjb8DUK5KPK2cWL526YxkrOimsnS1XY2VfZNDwCA
yZ/it/nzHdBbE8OTd0KEHsTtcJgMzycvgoXVSNNxt9onYCNWNWBlgDaOMPdnB29PsVKy/JdBfBYD
wpmepQwx3UaJ+jn4MCWlUn667XAhnRBeMv0V2ps0i3eCJMeNUrMou8DY4S4jgfg29tYvUSWgw/CY
E9sqeK52tQzJYNLD1vvG1eyoBaThC5cVexeUcwk5vZHWp1BoFdgppd2wNi5mjNE4bs2tHJ3uW8MI
N0x1F9ia31+Mr1nRiE+xYRJydahHXYEPSr0ONOsf2lK7ZW350Qqsog6/aBJetl1PwbKdGOQFx3JX
a41P1DxP8hyhlELNRRtR86TGQm3xLSpCxzMTwj4dY+PqGfKQ+Xa4VzIVLPx8NyaB1O2yPCL97BtY
DGGe320yOLErD82m8YjIkPpHM2I4zskCRg3+ZNfNIxoG/SxibIK00u91qNag0QQUybLclow9rJwc
eze35ltjVIcMYuNhtvTXdOilaor99liJrf3QNpSjNwwMGPNPoBFHOZAuFUVmeZQhLmp0PUoinRhW
EjQRgufccPb5YL2nlk9cFDqjQ6NVqJOG4Wtcg6TRevhRcF0183JoZdfs7QwQvPZzLRha8Di3nU/d
Ct0aeG0hqDWwG667NH4xXbqy55Dab8dJLqkWfVlTA1trPFkVEtF2HD7CpCguw1LerCE5VaOWnLhW
WLYPVmNNjyKziLBeolckBeNp/fTnzro6ZmOeBM4euzgofobQjW80RcT3CvYvqtfVn8gJ6M14eW0E
m6mJedAjMH5vpBYuYBcNvGeF31q0pQBGV6cl3CmpQiQDIUYxF4XSRgrtkGM7v0ZNecmNKHqWptnQ
CaftLaJDilhg9CdJ/1qJ+Ku+YEemKRdygli7GpkNVSqwF8MvteGoi1eu0jGTbIIXFiN4ntX9qQ7v
vh5/ycEEqEKm8Km3rJs/y1L/MIuS2PmypMeiTq5qsWpC+0PXOoeUG9s7HMsFwS4sz0+1NjbguGC9
Nn0oVnUecXElhb+hx+08CzLg1dQfJqsGqsiarUqkmzzelUR4bwRVguPVkHbcztQ8aDj+dcq0doIM
84PeoFWmnOFkRf2JMprVBJ5PG6eR19CT05MxoaKR0Zehx4M1mIODc7FmZEmXXVYvHO7rLfW/wjV1
BXij+5yO8MLSgukceBt8oqPUzv4vuY84thoC0G49lZBlmCN5fw4jkfo+FMwx9HCFeojmgiB/xgmE
8gqvVKsbSP5hQay0i0vqymTzRyum7ihXB3Oxbv6p4ZALyAl4Ks3qR9jQEy6c5mnwU3Fm9d/aHm9W
6pAQrvQPQz1dV8tCk2bkXqe/h6bdhtQMByKKbsXsdeeepBkiaOUxRhs0sq8cNGOdF5v8Eq4hS5GP
kJ40w03vt9u0Z1RUoLKSricxcogsClEWEHCYyuFdSTYbf745+Mi2KkCChpfXzGAhiyPAkW6NTFDx
Hyml9XdJqXGgm9gP84VsmDTR+BzXH5digiiU3qPchh7zlpM6Gw0SvM6OVbk3glM3ZT4kd4HksFzt
PWtSKvfsOkMQQviZI2H0TCNAXWyS5XthIcjPNUThxE/C5a/Zc2llBUkF07N4ye9loKy0X2qHWC7P
OrZl+mvWMz+IDeSKybS8ZF561HjLOfIJzIFL9WFAx74rtkZBDdh6XOulfOiamVzytPXRhKD21CWx
bGvFGe7KzZJS6sf6nR+UNsiiUDBorPTUj4KAih7SdLDI/l4ljCbWLwisv1YdH76eZT90dlBbUUjP
j490AKuEembsuUa2tkR/egd42n2jf6o+gND9LrJo4IcBLUh6PDJ3Pe7AgYcvxL/ok3R3wxJjakB/
tc46RYHpz5/m5lKaHy19DQ/r2X9ddE1cm9XODBH8JtKQNI41qEldnHmTiY2ZauIyJ+mh7nTqbcbl
Uq+C2wr3wLbwim9mYxR4/+pz4d1tmICb7U13hpLxLIRlkBvmFAcxt9G+NFJIzB4pJSrSDZ0X+bk2
xFOJ82tbx91xHTi2KsMg9PJvXS3K3YQAFHlbTylAMmxq3FmVbjbP+lh9aCkdxvxagWtgLNNjC+1+
Zfxq9Gx66GH5lHOttUtkoD7lbCBa410La2q6Vt0aszofrn0sRmJjpvGE5t0/TFRc094mocXCMjwr
6Y+d6vex9BZ+mLvE5YxEEPOnrOerMoD1FUh93JuAZ1aVnsYofRuniG3K1t9kxyg11gSYzdbvoRDG
ASyxCBrhrVD+Ti0bc42kjIRAGvZYEj/pUS+hzA77i0pZUCY05EcO3Iq7V0K5btRKiioYyiKbZpZ5
eVO/b+DJO6M9M09EL96S0DOOLClHNVbGUcMK57KgLTmsSh6TrwHYTySaruEGKninkK7E+7YmjsB1
WcYrK30OvZTJoWl3Fpmte9K3k5sPzHMIfe1nNOdrXlNP6JWde/vMTrndXfSuSkbn4CCBXkCcFGrO
0duJJLUeRbEcP30kSousFlurcJCBIpWyE8Ifdc1+jue4ejKjZldMAABEHnCXVyljWR8flKhusoGG
B55Z09tyCEGMrcKcaELwThZHtfbXrLmsmax3chLUQq/rhV8T67vQTpGEM0wZ17lY10X1bxrkK/6Y
+uqo7jIsQwdqQ9DXIZciVFJuUguOTOXUzB6sp9lR9pphPS5OVcOg2jeRubUlanD16ZQIXpN46j5f
3X7gFKHg6qbeZo40uPAKipGM9BgifRXWVW3G3sy4OZKZs5M5UiO3c06Ll9qBZWt7lY3QxqUd6IMo
gsn5gc2VtHyI1gOWtpv6/7uerWWpUXIvFp44KMzViBkdcFeUWznz7pAseKZfBVeLbR6UHjmxyueY
nLUHOtve9ntyNMpkk9nWjy422jNWdSYB9sA8tQKwh+ZJzVKIv5oRP1Um41cA603Pl36LnGg3DRCQ
1mzSLBG59I+OOMyHivrykuasKya6cONYeUEEHM1dtlXt8RXEX1MfakpSHFvGeXgIrfCm3ivFCEi9
XVAP83tK14puZIxGR2MdstexTH2sCn2eMMSwtnVH8iLX+J0WtY52oqDGP+rUgKkHkqKT1cjjT1e3
JaF97bpxxuh/mDuPJbmxZct+EZ5BHKhpKERqxawkcwKjhNYaX98LwfvsJlFEwDqsBz3NKuIEcLT7
9rUp3CjISSai+AoHJriWsHEMydA/RQBy+8ZjXQ2UH2JM9EdVR8CWmdWbElF+ZNooYIQd/6gjJCSu
uDnt/p7ohl3aFIQJDDwYR4nE+KTUP/2Cgu3CwXlmhFrHVY34iWFhqSDM2xP/TEmwFBa2e9cW3vNJ
iGkN+luJudnGn7Sy6FUhI8MQ1bTrE3SuJ5lwDaLnpaNi5SrI+3sJiQ1aGf9rGNTHUB4crInke9wq
f0NdxtSoNwi442NoI4iY5sgpSiwIYVZVdO+jU6CvwxfAivFNpPQHeIe4CzXaE6n1t8pVfc6nqHE9
eyj2rhJzRQzS51MhlzEVlQU6hj2FrHNFcOkzbWz9HSZS2k4GN7LN83SqvLCKayISKZBjnMTCQ0vh
4aEkflqrBW57Y/upNwLvptG50PdZe6VIeXOQIr2/OhFIIuHClYv811OJSC+U3HFrwjiGKDF3Gzt7
i5Yl37ldph1IBXUbv9QJhEywDyIa2XG0tScUmBmXAb/jF+AQJuWkfCp32NfagEApzPBYAoq+AwMw
bhK2HpHDFbEhJf0ujfBVAj5aR4orlZAYUTf2rYVOeyxb2Wm5wt8WXGEihPxwVSCJaxDKFRO/CL+Z
INl++6P1IM5MmJbTuiJ74i6VxY2HfTa3USZ4JRptR2zgZsAi9RooCYbNvrVNh+Eun3g9pzNmanHr
DvC1OO1brTk+xhN8rAlISUPi/jSINubs796c4DVRSeFTn/1TTP++GZqXoGn7vYWXxC6RcgLsgfaD
K99rUvKNaoWlXAfbvetUEd1xv1OAlBTPOf5Zd8gSfy8DRm9Tw8zR8x4jAkzMQ7bZyEoMR8mZ6E/T
uc/xPbUjFx9nN01Ass5gcqPZYBkIkSr1ZvcQI+7dVqQRQCR64mi4U15nqhtS0K8dxuAxatmPgoiL
Oo5QWPtQbwUQnSwnJhF2qGoOVhw3TaOXv2sM6kaLD/40y9OGK3h3fZo6p2xXGhbo0oLvmcvlEeum
G+o5s3uuVysQZfUvKR2T4g5yHkIjEmzNguOwktQuIErzG5lDoCvhQj/6+15qOFYI1z8oJZZlEyAw
mkD0/iSnPp0FMMi9wnyPslm0mRvZrECENcpt2LdOLA9UO5eyu6lD+0fMwWQH7qbYn498a/9m/rLm
GHDMJiw8igljVgPOapNytwA/doKT+WZj4CjTsoPbw31FcVBcWcVLIlhLcdKjRFkhWsPZ/TBmqPkg
nBGGpqqEmK90U5a1t41774c0xvC0dIpGLTJtlKRRbRaTDQYfb1JLUjy7YWgeffPqFI20KpDcjRUY
qNGBNGmi35CVJqo9Xgc5Of0igCgm5xRS/dahG/G7NHKW5qyCTNSQH+qJuIWIa1rkqdGNcdNiOzgO
RZDdCvGuSvmj5SWf1S4aCMd5r6FqvWMaQ4xwIB/W1ATlY5beHWFnJ8ptZZtXQOhqYD2/DLZFqsCU
F4oh7yY6WmFTGJnSURiinTb/PDUECB/v0eM8QdUdUCCBozUBOfxOSN4OVYeK3/hJgpV40fCV4smU
2zlw6ugtLDoOWVenIqbTFcyD7phFaICnmNehzm0fse+TYffHU5I3nIhYGoaIBNX3epmaVDVfqzZr
7sSmIzZDneBEfBpTKnqQLP4+kPRFdE1MgdqZKfUW1iiBO9TuEwrPCxQyjWGZbLpaY+2bAKingEc+
KXomPmJlkwnAxZ6bSp7mm7GWfmidZt5kmj+5Sv7MPPNL6Lk44qL3YDvq70cOKQpFsL9DeZEKonVA
Syn08s2P4GuednF9kvuYBRfjKCJiM1XHd2gvgaEEz6cMeqhOoIxM3io4nuHtGiKM6IgGkQLlIHSC
96WvXIWDa6z8kBcEwZ5YqY/KQxtu6pGENlfhg+YbTw34++PpuFxpB+wYqS6c/nmau+kB5W/pt/2j
z/FXBnrqykRKp1KpKAlRFsRTVFp9t8KudNB2kPnK/OvTvy7Mgvtt2X7y8+u05glQajdDLRtXdorm
h6qBEcW4Q8Cba5zvJpgZCA5OQaBwGoH4r7f4jalwGc3uCqUnSbCJkJCXlN6Qvn3SCOFCAo6fvZHL
9Mm9AsCAtjW0hPL0nDqJ6lYxI/vABLo7OVaE3CxZ7EaAmCXADTIvvw0AwkkcYCpo8X9PQ4QJXo3y
bMwt1nI0AVGIRlxu+l1hQwg7VXuVteaDa3S/eCNZdTSkKLRkk+olt6TKq1T8+2JsMHywP0F++A/I
3p1wZn2tS1vhUSB4OmsYwr8ZyBYdpLRFVcvVA5nF72PxaRCcAioy4NVdHje4SU6IB5lwWiaCSaw3
PdDljqh7OBtM93Mhu7BL3PrerVlKXSOtN5FkP/ZeQAW+2bXHSkueixGl65i6r7LHQbSKKSGoDPfO
q9EKETmmprrNbvA0+yb1AyI6y6SILBwIH1qUEm9b7qCPo090QStk6ZPZVj/8so9uKuoCTrcXW6ZC
soHncu971ZfAHrB3noDAeWBcyb2iPqd6+got0wf1U9g7Y9LtlRrVk3rN6PXjEtlWS2TFkykSq9CJ
jYmROX6Y1TuzgCCctPWdl/pXWV/qL2BMDnk4hTpygYaUXMVa4vOE+Pgz8WlrsmYLXdeELuvyDLQ1
5moH1ZbxWgPGoHKRYFE0COVekZNi11LuzynGrg7JFFPNw/HdR8L/yeBaDymtu+4KjnBewDVZJwHn
UVr0SYF3KVXgEcckweNxDOWbSBPfTZyjuC1k1xUqWWYpks9UHGEvwQuIOKrYInB3OoUSO6tDFS7h
pXGUjAY1Wqq/StK7FwQ6XlO+CazFDw8plzonNz10zcl9iwfDQ62SOYxG87rOOCOZg6Ucgwi4xyQ/
jnwhoEuY5Tb3GrEPE2K+0z3s9B/FpOX02qi8zpvkuesQYPrTuNe017yT4t/VQFQAXscSsZbKl8KJ
CBk7XZi9iZFD4elGYibUpUgxP1eTtkpgvJ9AGMgKMCEVEJn0Z3Jb4/6kU8lj3d2XFC6bmTc4p/Wk
m8AJp5Bho0bbVLUfKg7e2zCY7Gx6YpKV+VtLVQB2pLCh2mpDVO5Ol7puMF2OufEuQcDljsG9qhM5
Oa3vWlolN7prjxs1a17tMG9vTPd7o7wWEZtHoLeaIxG7o7ofDROs2od0yq+KSTF60opkoP5ylUte
TVygrMa33muLrVLmFL5I3gE/k1NI+UQnhLLe3AzCfzolO075Gilvu70qRVfwyr7l1B1u08JDshvL
xNXd+E4fiCE25OZ+C3CGJsJstToVqNZoQMmGeDqF2Uhy0gjDX0+UzL1Jr3MKCHgdtZdW012pLPX3
rpGPm8x3Y6eUs8Po649kmwh0BISZCCMiLgk6HEWmCkkUcAR+sOEqZK3bmFM9adW3P/oyQMvhKb/L
CUe1N7baWE5aV58fE3D5caPiB6cd4p4uB4dOazIAN4ex67Wjq2Iqhpcg2ODciG5Pp7T/14ZbS1Za
f3h0Lbpy/X9ouKVMbvPLjltX6Y/g60e/rdP//9twyzb/R8iKougC/pwlCxyy/uO4ZVj/MyGPQGUh
FAH0oLHkTXFkHLc0EzcuSxHmREbHl8/mMPwfxy3jf0wDXacNIA6eHZZZ6v+N49Z0qP7vqiupNCFw
AptTumyVMEEVAwGtdZ9kAW5bw5sPceL+w2d4/P2gjw46f4pR//v4mW4uNAmEd31qMlXTGH/AONQV
QsRl9Y4sorc5VneUPdRKbforcoQ/8WP/bXEmnbKTkVw72rx9UrbUtaixXOBtoU3tarFObP78iy19
t5mqrDJkLpBeijCIPVts8mAkL0qCOHs///ylDze7BJl2IXOHGIx9o+TizrAl03qupVQZbgerTntH
MieOSDIU+fP5BpdeaJJ/fdBu5MCTW9JQBsE/2+yvM4AnzVYQegtWLnhTB/xtpE131g8NUBvTydyN
dfiBXH1f3cDXauAVduTqu1LjbMU1hZW2fzn/Pgsf8HRF/tBcYredHjae6dRCSZqd7hld/lRWpRTd
UDdiy9e15NvmE8aDmrEyJpQ/1aL/HXuzo0uOsiXSq0GHnzXtSpZqIRXsgRDB4pC+NI3RI+MRlFew
xZjSrRrJMN5Y4DlH/V6fFx2rlj7y7OIfe0PSxnqn77sJFE4W/JffDqQn2nhHSuDu/KddGCoaC9nH
nsxYHzoLfdh+GBDjUAJi7gdNjlc0twuvoM24gbEFILvSSn0faUHwUwZ5c1tVwkRLi2KKash0OJx/
jaXumjuOZFKHusAnNid5OEq4vfGPqtecagzg+aOtchDwGi7iRgN/NwFLU7e78y0vfcDp1T+MzTLu
AH2rhQ7rAX/DfamUoQdLxqaw9bIGZqsTPBYuP3Fo7A3ZIxmNSShMCvDhnGgva2B6sw9voIaDNLkw
S+RDB9N4hFkxSi8mIh5vZRlfmL5zU5DKkhsU3iTyNTD6ThdMOGap9YmXJCH4Q0ru4U6Eo7bS3FKP
zBYnO4tEzC0fUxTJGpMDOL68JfHH+dU5/8EWtqVpi//4wTSRuRYaepajGjDNMTWyVMZmXon7fR7U
Xb8yeZaamc3/IgP/ofUJsms1Gj9FCIseiECVj1WY+Q8XvYk6m/1d1FtKJ+ukaCUq0wS10NGN3Vns
T5FuEc4538pCh5xcij8MMN/ygH2YueWUsRiuJOpBH2xPIeJ22eOnYffh8ZkbDDJfyHAas1BBP4a9
+GLApVnZ6xa6QZ1N8KY1M9OSDYr6Y7qBqtjJrmDA4yJQmvzCLzS1/eEVmkBLh3gILUfgyxfs48Hq
cemUBzIG57/R0kvM5nhkIy2y+6kLilKzD4XfhDIZ2pwanUiK07XA71Iz2p/vYaq4iChSbzgu0NM7
1ca2oRpsjSpTPV45hS4NptnkM5GG2TJ0arzl+WaOrw9KvUvxWNdWpt3CnjUXa/fBUBi1WgKbQu5u
bsDwGTrK4IbqsSpRKWAKG1EGK40tLI0nB6EPHT94oUdpAB2vJ21uHuSmmeqdVLVtCb6agUJZTGvK
txZ1lP2X80Nhmtt/ObudrPA+NEkEHcbR2LkOtxCQkZRujdX3Sp2AkdJYZga5SjX2WHRi/A3lUM3V
z4OwNf3pfPML/Xeixn5ofnCBelmR5DpozLjgi5jErgHm6/zTl84Bp4TEh8cT/eqDQkXMq8m8zH5E
qw0xkyTI4HjV0HhvuQRR7ShG8BP33NKpX8Qg2Qo/W5EKhPr8r1h6x9l0tlKUvjiqC2JIbkVcdbR/
klOFenn+8Qsj9FRx8uEd41IzlKHHHkFoQed4Q0f0hKK1Z4kaOqdP3Gbl3rL0GrPZ3CilYeGTJByP
aun30CqkR3gg3v78Wyw9fbZNF5qXhpJkIg6OO6oDGgU/LvKNVIReOLdmK0UVFAM1F6WFWB78CMW6
tar+U+SaGI6If3Ig+qORe9/zZKzUlZ5ZWP9Oo/JDz2iYnTCOSsMxcIFr0DzZCnHzyCt+tgN3lpXh
tdCKPNu1EWRERWNwUve9GKlrneBOkWMu7yv5hWco2fpzITdcItEhDoQO2KLaUQOj3cW5bh4u6np5
tmMbiuxLPTc3CEsoxCkxDnfukKmXDSx5tmFzpYG6FjAV1KrAe89X3lJieys9vDBq5xVoCrA+vIG9
0QlMaXzq2lRFqO1JYu2svPT86e8fRpAfNqBrcdJ2MC2wryTEaeA0cIC87MPPZrSWt6R3yEs6tYsr
kEjYzdAruivjcmnxlWdT2kLxZ7Um/apEVGt0DZz1/i5JvM/Cjl56vGYJxlPb0gNHN6/Ov9HCBjrP
MISyVMqdW9HZefhFlgJp4zU94ClMMTFi9oqtXccrTS1Nu9l5PHV1fxwVKnQ6Sf/JXZPUk6ijPHXq
DoeW86/z9+4nEPhn92utCTgncjsHcXH5bNdZuFdEFq0c96fZ+++tn/rXP59epyx+3Wh0jkJJCzrP
8V2KotsuRy2O/P1zleFCaLvhymD7e9cY8zpbpU7QFcDodCqs9EB3a/rOG1XYBk2yczOcG/M+Xnmx
pc82m/Ls+G4UKVrtFFnoKhiEqRh2w7nwd+e75e9db9jT3z/MSh2cXCSNBIMopQQKYBgC7VcW34Db
XSv2X3qF6e8fmiBwiy1tM4mXGq+rXlzFi7zbvEnjn5e9wmzqR0qAEKxVqdf2mnEbI/I0TRItsWt6
F47d2ezXQykSluXC4aJ6H1Vjo24K225Wnv73Qw/muH9+Hy0PhQrFgNKVVPri9Slcgcp+yKvwGgFi
eNHqbtizKY6IHy1+ZfznFYRaqBuUDmuvsNDF//L80S23sXyl3dudLW/U6enVxR/Imk1uXCBzN654
ejFW2BxAEPFy476xogbvKzVc6Yald5ht3b6gXoACXgIqQv2Z4Qyzd4U0Xvb5rdk0jvoktgKPh1t4
vu1HgeG31xn+9fkZsLAezd1VesDqbjxE/HQV/LFdvvQ10uVKYE+XI0c0USte1tBsKiPNgF6mySjp
Q93pKvk+BIWn9+E3X9PQiiQroduF7RaJ2J9TohrLOs/8DvhloIAz7G+tyD5KVBAjaTt6pbwH+PmU
kNkuSBJf9mrqn03KLhV3gy9BRW4Gzg+hY4XCxSkt+Coi5cW013yylobZbLYXld2HHNIbCKSA9Iww
iDdNqZorb7GwnM8ldSYVCF5APd2eSirjADoU94SxMh9YC+OVwbbwAuZsI+8bAcPChAYBGSFDswC2
NsbWx6do+qKeMGfTHXWrnVCG2zrUqeXPdqkbhzyx6AsBoxEykj5V6yTO+caW3mY265XAVcusn5Lk
VGZf22GlgMwOh/35py90x5yQ0JRUMnqD3ji1rb1XUo8dC3VEKQjNy54/tftha0X5EybDINVO4Ev3
rLpfNNd7ivJkJaKxsDOZ00f78Hg7CCDTUdbtkPrEYrbzIJRl/nNredd2FK7RBJY+0myyp1EllbbV
NHDK9TtoXrAm1fYBKtPbZR9pNrPJZHd5xRl9r5ZAgyr3JRiUN1VPVlgPS4vVqd78w1eygs6TOCJg
cAFl0dF6UsWRG9WbUcnivZeFgWO6aNBEWWd3fUAtmMDeZWW+L/XQbFtvPb3xUVDXTszx8H4YYgqN
Ols9SoNlUhESNys3hIV2JlXAx5HQYAIsx27WOCIIH6IkajeI7xwtVw1qCO1f5ztqqZHZxHetoDDb
oGycroWHCbzpIUlyNElq/hjD+j3fyMKEPwGpPvQWRe0AcaWEUiIl/Gk0lAWx4JiP5x++MJSN6c0+
PFylehIrmYDVpO3ulcp7QNl/kzf982WPn033EcPs0PWjxpFLjCmQZML4y96p3brw58/mu+hE31Fe
2jiW1D1GYBvQal3D/VjZOZb6dzbRsw5r3lrzqCgzpKeWklTUyxjs1llARkBLV6bEwmHImE13Rclz
c5RUidNie1NTHOG12St4t51XUByqFitnlKWunu3jks+Vo8z4VhGI2BE7ElWrDm7i78939dIwnU1s
kWOD1JNx2Gdjeyw79UboK72w8MP12VTOB702spzLq6bUV3mVHROOC1BOVpbDhR+uzyZxENe93zT8
cDV7kXPyufbPi76IPtupcWkvc6A2wJQz66vqYpttm8fLHj2btk3RRv3QGbWDRbMCsr6GkN4A8Dz/
9IUBqU8d8WFRmIw+AUpTNAYXBEUlpXnxjQVBypTlJ7VSLxv2+mzuempNTbGQcaQs7KdRUXB/Nr4W
oGs3nnzyS7hsYM45XIz6okCHWDv6iC6Q1FuxFa3ZrazOM4u9/xWnUIY2+1hVa9aovKV9f7Cc/sr/
jM04N2LvnYJmMHj7dJ9hHflUvrrZbi3StjQjZlPZ9/xCQKPAsKDw7mo5eNc9KEyZ5H47PwCWnj+b
yx0Cn2FI3Qoad34MyHHsXCl8Dnzo2hc1IGZTuoQ8Qa6TBqxYf7Ty9BsaijvLsC/bFv6lvhP6IBeW
Xe3LRHvEfe9bjFNPZeorj19YMcRsYitdgNtir9QTB5daw0yvjrAjjJXZt7DpiNnc9ivKuziB4w8P
qGaTNM03c/KmT6VXJdCqCztgNsVhLokusllAQAVhryZjWAXi3YLwv8uLrFo77S0MJDGb43mXCJfs
WI2iN/8qde1bp2efwSesHPeXHj/bn+FjyKWh8alSEZAVmbZkKeY4rjXAei8bqbPpTdGISfS/50ah
+pR9mu9h0N1hYvZ6/vFLQ2k2k8NkAtb5WuUMhXZXhlKwDwSGG+cfvvR5ZtO48Ur0rU3LZUsfdoKK
RQt/+7gbV0RxC799rlcrdSkdPC2pHFXVVZw1tHe7R1N90W+fy9UGaCcEnurKEUN748faddZlD0Wb
rEzhhUk216ippDlRDEulE3XuM4Csa2iSnzJ+PvWtxbg//w5LjcxmMmDoFJMzGilgaW1dOz9alvfF
yJIfUhodzrcxCab/lkjQps7/sFk3uVpFvkLdkqFkTlIh/gUBNmxEolO/Bf6hde1d6vlXJGeibef7
+S6Q8xeIMoVDFdTaJWVhqGmzid5JGiuuaOguX32oav1ZEuanytb+Of+WS4+fTfS60yrM9bLKcSUN
0oJ+1wNJlJO18N3CgWcOWGtdK8LmUJROVwd7U+21LeSiJ08rYdZbwd1UE3T+PZamzGy6BxD2K6qM
Ksf2cwqJh/vEuuyUrIvZo/E/LNQpL7b3XCW8p1rZvsV6PjniOhq+nf/1f+8FXczWEwpitHbEpsWp
Q/2fysUPWi2eImlYubIvPH6+nphyPSSUi0WONkILjlUxMdc/20W2cgH6ey/r8yUFPU/iUVwcOUGQ
xioBiAHrKHuo/HI3JoU0XpskfawrrA5CdaW//74C6PNlRils3RCtHjlU1Bp7gY3DwaOQxIBOtamJ
sazckJaamU2PUoUV0xrIQbygxlu20aGvYUgBTjkZLXVrYXe8cvFYiB3p86ni+SaqljKOHDn55Vqf
OTcA3dF+5aG268v8KlKsvWao93W51uJ0JPx3olSfKzylPldcM00jZ0ylI8jZHeKUjVwDw8BDsFcS
6PLFoYe/d9EYPxGLPyynJka3kD/BH6IUMWtgkdjLYkZUDHvDa2N5pcMWhvpc7KnzbAO+L6ZZWZPf
9lkg4K1k6WNs4C56/kX+vtToc6UnWr8ioCQudExgIgcjwMg8kLDbuezp0xz78JnaQO49rVF8xxg0
3OWDAeuZ2Pt12cOnYf7h4bKBaW5sxu5OaSEhAEkTmbHy4Ze+ytQhHx496ekrrrN4do4A7oV3wHTI
Of+rl/p0avLjo9G5BhVlFzt8w25Kvz7axWMZfr/s4bMZHpWybDJk3F0edsU1Abvw0AfSsxeHh8sa
mJ1zXd2kokGT7F3fUH1jpXm10SQZvobk/zzfwtLScSJKf/hAlKSUro4uxEnT8qcaFJ8J2N2TY3wq
e6ziJOOhb/12w7X2Z5KvjdOFlXGuIPXAFkktLhxOPKjxoc3c/lopWB0rDYqDh1PHyrq4sErNxaPS
0FOgluBFVdfaTamJO7d1bzuNGmANSI6V3zLuxk3aXKbjhg7+52DrQ7loKi3DghDEZHdIp6scSmhr
vGz1mOva0iCoDUuh8h9Pckm/tiJ8Jg+USBGCPj8aFibiXHvqZ3ZdTHwT1GYG7lL6YdCLL5c9erZ8
DD5mMAkg4n1cA5FNm5S9Itafzz98qaNnC0jLnWTMvMzdJbn5j9uZMME/W9V7Ymc7LVWfwTFt8TRf
2YyWPtJsSRnRh1VtnQdON3jyrvaH5pdbphT5nn+XhRXrdKX4MCFtvEGEGen2zoKOqW5qvNcOUqb8
avAeklbaWHoF9c+B2hipm5oQBMjyjED8n5RsTeOiTI/4y8lAmZ14hTHi0MHVBgKdpLU3CWAn7atp
9Ia87VK3vPYHPS4dieJBKl3GXrafurrMir1JKLz+6uOlKZyaE225cr5cetXZ8biXCgU9Ri3tKKio
wdu3aRIcQhM62Mqmu3CAnStByzpqRoqSm32ToRCP3PYxcCcvlfInhs+HpliLaS4smnNNKEdGXcs1
TE1wv/M5Y8l3IIAgQjXSMYFpdX7wLTUym6W52YoKP7xm3zYdwEt8wNQxuMLV8M1WqpVdc6mN2WQV
cJnCoEmRLqj4fKbjIwibz6ah/3TT+Nv511jodHk2RbPIsmRZc4HIgcSkVl5C4tEL+XDZ02fbvmcN
kSwkDXUEEetNFpUetlRa/c/5py/M/7lGVHR5DkaomEiBVYqZlAuhEur01rfAXJ1vYunzzOZoUHZK
hgddvXdJA77mQYnEzZCxDz//+Gm7+8sSIM+m3Kj7HUTqljKgkgEKYnM/yPqdGljHNBfH1LPefHMt
mvb3VxFzPSj5EG3ULL3aB7aSHHQ5xbBRWhXs/n1uU7T+5zoJalbD7QfyTJF5e13R7wUejBu7Kn41
CgGccPhx/osttTP9/cOa33QFCkpzqCbI23NgeI+JifNdXjyIanhRfYgal7Uzm9561BiSVtAznaI8
lK16SJXkOe6w7TNTF0KdfNGiK+ZyUGnME4h0GsIrPSjxSMMWnjV4TYT49xmCZcifXwsitXCDtoQH
lKvfglg8kfv9leXeyqlxaUjNpref+AkGURCnddvHhEAFqQqkOduf74K/r34CkMEfXR0rUYFrMtez
zG0mHmbZDBOqLgmSA3aPcXkQZQ5N/HxjS+NqNtHdVnOFEvIqlBN/p7b0zleqz62qe0QfrKu8D1/P
t7P0UrMZn/uuWdcG7UgJQaICB8o+75tt5FtHS7ZXXmahkbk6NApZWCysrvcWvo9g2YDGSmUBQ6hW
H6vEXVFKLwyuuUrUJvlZJ7pe7tsI08zEt8AfSmZ86w3KmsvMQq9Y098/zPYh0XDULjuo2sQCNraU
fx9FeJt4uBUa7TelyNbkoksNzab7iEnDmKkwyW07LoA1QQyO5HDj6d6DWce/0qJducAvdc30MT+8
UWoOZm1iXrwPgJSCusITOhzzdFMabbkpe3ll7izMzBNN6UMzrhAxzH6DZmpgNjHUu02ThM3Krjgz
JPrfpLGYy0UbBRROU3pETpLUMSP52Ru0Q+RlOBOp2W3XkUaJpP5NF/0V8f17OxDFgYqAcqMU+qHW
+zU81FK3zZYIF9dzpUG6uveL+hdWXQH6zvzFK5Q7vK1JzF+W5hLWbHUQiuJm0BpsSPaYOLTS9yxO
P51fEP5+BIAA8+eAiBRVcSMN3GBhNJOVUJdusF93j26VNDft6DX/yHgVOFECnfF8iwtjY64nVeJM
y0ZknYfR7WN9WylKPdmGxKm1sjAsNTA7C+TQwrhK5PbB8q19VuEtLl92oARN8+fXQttZ1IPKo1tV
dcag3tnmmmpk6VfPlgDQBYHrmwWfZdLAWV5VgknCW+f8R19YLM3ZvEeP4tfjkIldj7+Unka3aZk/
yoa5MiOXfvz09w/zHV4ah7skETsS1odeVx9EGjyd/+WnmMy/D6nCnO3yOjIyv8TUkcpA66cad/oP
ijmba4xt7eesaj9rXfilyct7oxwHp/fbBiJ6HT1HqIf2TeLjlT7gY6rEoDtjTTxptgHI3IZPe/73
Layo5mwNSHOlCOMmMw9Gl4af4yLuDh0WoHtfUgpMhuXy5bJ2ZmsAtrK5sDoX8+hcqo6laIb0p9oI
oR29ZOz8u5qTz1psQFVPp5y/ffXZumAOqpu2gGH3k1dM2m+VOIjVfJ/pblFVANJ1hVHqF0qiYluj
4gUA9nocuEXIIPhwWSdBSpl5FueGnxxyxQsjChQKt1KOVRwYxTseQFHuEBjDAwJ/Sq8ru00ZBJpy
Y/vQVO5hjHaKcdWTCC0iOGZdHr+KwbSyT9gsQYltVdgeCHhkhPpamMhFvm2VuujzAz5viunthqLt
YDgJO+Oi4QaZtOlNK7zWIpwZ09TPX3XQU5s4HssvZTZi9QNmqNqYYyGZN5SsJe4Gsrw+buy0V7Jr
9Hl4r3WGfDekdo3l7RD0XPoSHHUwegFzHbx3lpJL12kaCq+BWFcGWEMGhtOlInYwcC8f1ArflZNv
9zBaWEt7VYKbRp+ZQ3Igutt427DvgMVJkNTxO72KfXv87DeK/JYq5dbqPRw+0qvMKvVpitlY/AUd
hlSuO6GoQ9mC8SZDjBd7TLCCK5RgrWOllXoYBmsX5fqPvBxu/ToNt4rZ32kQVfWMXL3bds7Qxk6B
3etObks8Qi0T8nBIim2IcTFWt2XxQ61uQkzNNllfbbGFK4AiYWn7lTLhg134DpYZ1/3wjNRjm2I6
1fc3ScaOS4kW2PCgQeHdZexckIfN6B0KuxOpcrUFoQ7x75vHnpPgQdkX9QPk1W+99L3CGpn65m+a
9A1fiLuxUO8xPtnk+LkOnXyoY74VSromc/T8vW1/cKM0+udOfSkHjDBhsJdlcBWofLG83BjDa2Xn
O3+sbq32n87z7/nmdwiorvQ++Sbbrc7q0DOMB2zOgvFR9jRAhwHsrxqxWx9nwbNrxEjeXCM7wtJv
tr3UVvdKXQvcvvGrhXvtOqkVatgURDFmpXDkhx1j8y6QvJBTKTHCsh5sPnyV74axsO/5tPKmY9fj
HSQPfLr4rg3qVZX2L2HY4EDQ6ddYrN66A4D5ULtv8cGTB+tOdSeDVtC8fvtTM3B8BTa7MxFobxq7
wzRV8t/UwfvU1NWjPjLkigKfQ5Jk+LT737JR/6qk0hsXtW/VaN/FZoBTdHfT4KTiS+prpxkUQyWT
l6Iv783C/2yhILFLdRep9X0cRIyLpP0udWG1gQsEq7/Yuc1LYnmcHw9ejhCq1TucpLSjHFT/ROCA
tUDbibw0N0OWP2sjlR12f6erb4phHihu3vehfpuCBDy0wn5tu/jOlieYa/g+hP1tbFp4drSUnRc7
CcKil1xphn2QFOU+9rEFq+zqvkKP41cliF35KpNDDOtI2zbWsVN6x8j7G89PN0Wo3BRe/SBFEs41
QbZvfDxQ5HwbRMEXpttmjN0HzxveXJytoTxtR+ULhMxHU8bU1jDBmMrbgf2eZdD3M+Y+clHbBsnO
ame12K0+iAw4+Ag3LMr3rh88NpV0aIz83mNI4V2NpXW776jcVnDa2JVN/OAF5bGJf5rGd1WL/sFQ
1cEpfMO1f4+P1DUmiZPt0psa4FaD8ZKWXOV28KJa6pWcg3/wuFZRJeyoAqtyL9VvVU0+RAA2gPLT
p1bZxbdVp/ubRrW+Yfd3sNrsUWuKZJO32jdqxwiyWd/UPL8fp+Lyvr32lPR2sINDScUubmhpN60Y
n8DEPKbdePRc9SXp2Ur9QYm2Rl1ynFdtby9k85HdqIfjO3kAaHp+MBrZPZo+aD3bMCDbVwnVufHI
oGh2LXfnXT8ZYHg1gstGEuLLiGPLC0AjO8dTrB9dfGbV9FMTkm8Cjuubj7VqiZew721rY3Zp85Iq
wbCDeEz3R0An6yC8lwf3h47HMW5nRW1s+X+b7KVNBulRKA2FREGRBamDVwvzOpGrotr8H8LOYzly
Zcm2P9QwCyAgp0BqZlKTJSZhxRJQAa0C+Ppe2cNrr/sNz7EqFskEIty3b98rC8vgmLsy++ZW7Ncn
jhc1bPFmOuhiHxpX+BkthP+RXxmyWAehI6hipVo1whcfp3d3nuvPKkpZ+gDSPNa7DX9hE89ZW+39
QeQ6CV1pxoclX9dnxa6I3APBSdsLWDH9K2Qo/j0MUNmavpePrjtaN8eQK6pItHd3c2fS+gBBHWZc
ZUeUM95ml8fK8sZf0gqqY7C6+Q/2Wpw08bO0+Q5uZjraUAaTbN7qq1rykPDXqj5nDl9xB7JA1Gep
u8nbVQrL/9kv1jm6tpWyy7++5Q3Tq11U7ptJI3wVDumsMh5bq/01mMz8UsqpPyGVC46J1j0b5qY3
HK6r2d8JQH9X3c72rhva6JbO8/eyiqyHMSCiaj8OnccrNlvRdA9Hz/TOnzCiuXbjHdQ41T04tTHi
LJ+cz9wJix+byhpeG82F+QaysTmPgZ2/9ZsnfqdpttZEoGRGXkFVdP/SapDinhA8/bAAPPzNqwK6
05KWu03XgBYt330sc+P8kc7s3nNIZXNKbbE+wppTP0tsOPgox/5xJuXutxLL6D5vNWmnAxfTc+X6
3atblfXbWnXdCQpEzzvo+mGdALVB41OmFyfVmPC8ZakN/a4Kv+V8Kd7SoKducIftY8B3UVxCxw/O
XdHlO4IifvaE/tb70sjcf22iPv9xDwN0yJALvd+j5QBOJEPYOY8DC85PE6s3ZqdnLuJudQlzbdzo
nsC7uvrJN82wt4j1eckWb/lehbb5cAcRvBM2X12YAHiHvK6XYztm+YGVNOcUeQE59dEw//Jnqx/Y
zV4KoH5jeHJTvqd1dd2He0JoEkWh9eKtIOtWn5jhOOC3yPlhWWvCNTd/9Maui11TrN7MpCaI5BUK
X+Ul+dho2I1d9ewVw8qy4Jw91MsSfA9kWiXwsW2icl2ZLJ5d86903GB0gFlIll0psY/99TNmM5x3
YU1UxJHE5L5/zEPXNgn4RI7e1WjZvhZrZ6ykrabuazJzKGRM7Rh+76PI/aZzJbJbR3pnGp0J//W+
aha18h0RXXaQELFvz+fS5I63NzUFjoIYzqb9yXgtNpzNqycr3mbTPoMD9YYYrjj7donvYZ07sDfI
MDQrRZrGQZst6p/mQV2sWOhNdylG7ADa2n6tWiRJiEnLSCRz60Tmo9JLmscRnMDmOceDB0fSJ5Dc
isKKxFxyh/uE5CdrmBNgVdkUu67nOBS8tXzNi8L5qWX65hllJWPaWYqGs1NvBL3cCdFS+Zx9S1C9
G+OkNQVgmKbdOVW6PG9+5lHAKCu39wH5wVYiKLH1g6xl3+4mTsHXuk9Vfl0KwIWR2Ux/qFbTrkAL
hLB+UfBM601UaeQco9ALnCJZu6x2r2GwRNPfaSLT620prb4+LvYwRpfaWWxih8XITtGWzE4V5Q+5
nsrgpXGJlGxg847TcF0Ao904Ywgtd/LC1vslr6zo0k2LZ+3IPpPidelgqz1W/LJ/kKTthdSIzizI
HhrlB5u0xZykpSSZP9JV8Qu40R01EoDNPLrkCoMcFBleAVE79TdRUlrsTKYIW6202bzd4FIwVoJC
Po62Oo8eI0yckGlU6223oieA5nkuXDPt3ZWU2H1Iepbhdw56nKj7EIhLtsgeuigcuWm3NnX+N2/q
qTi1lV103/hsVvdxJu1sSmSeiSlRvPBQ3rol6MkeGiiwbBx/fbIRi1biC5h9dZCswZFTPVaNfHAh
g+pT7dbNtCOvaHMfSR4LvvRQc/i0oE4B5LS+VcVzW6visCzz7F0sEv+XxBPN6O6wcwNqG/pm6nZe
lxk/zh2b36EDJv6ntQoCCwuzZWrvbc74L12kHRE14fn699Zk+TdeLK/ZdayaPYWDLDbk5wUurt11
lRPPsocqNo1TIJJwiXSbEHoVZAe/tJv1tgT5ECb8Vcv9PZZu3YL5WOi8W7efP0hp4+hWRWd9ba1r
/o2h3L71ua3HBH4fzlQ+mLA+kXoCUzBYCyB2aelsjyMI+sNYl4TztzNpfocia3W22wCkwpPzQns6
Rqk1+TsSuJV4kJslPdgVAX8mZcs6P1vKuP3eRO3a7SYTkrrAV1zKg2Q/f4BVyItnX9KuL8C8eCON
jcdo9aeq8oWuoJTWn8LvJBHqfjVbJzcnvuzE/rB5UblftjutYUDed0whEwSVw/GW+oUCiefnnftk
L6V6tJvZuuD12n5H2q7iYvGAAxYNUB5shtR3bIiGyyUNF9c5dKOtvJjFAvmd8yKFhuD4xGmnOpwf
m24Mfq2URTXUIzeDzGYr928dGL2RLN920ylwfee9Z3MajKTtkluzGD3Oj1xBBIfXUeObO6258ROL
MkOdsqFKMbXBb3aSNZ2Dr60vQ5AKS9YFx0JEQxmHfIqg0qRFoUWKuDVfC6cI7IdZljyxwKXK9rD1
Ni8n80M3epSjIlO8nlPok6mynGZvSxauD1a7CqC4HV+bDqKxlwPo9ZriHLc4u0pz6aiYEQgklcyI
fkgiL4RbtQ7+uHGbVnp4ZQ1y3iDwijsMrBBOdZCpVPYuwNAVxIFlbd/ycojUjrsUlp9CQ/28P5XP
YNRZPiygCNsX9DT/173UdGIKchcocy7UdOKIw4ybZcS+J1FYtl3CyrvtxCriM4435dngTta+DY7B
EOESWBZ+cbFXrNPXAAV83I0LXng4KLVzd0ZVsLF8TdF1KYtsEDuX62faBX7Wj1deXcDT6ZRtFPqp
IC3K41b6HoQmqxOXhpLO1YnUczMS4X+p79sHcaBwTibAUId/Wz+BAQJN1d7CXtlUn2bgkdV+Ztja
CBhYJSJwV1Yg0zr6muQIq9ilh6vOoHiJu95433XiFnnwTEze+Lkaulx2Pqb622K13ku54oPKLKsA
ZAbmPUA+SWHZ22wO+uc6p0qi9SW8hLMmtNN3FD+dY3QrN6wHMvW3/BZYtTXEKwnNvUIeGgNTx/bW
3s+BxVc5CPRC6fspvUyz9D7JkiOC+55oW5avhZgGm3jT9n53TlY3iung8dmMv4Q1OoWJx8XtyofF
DGmmYyBLZEQItSLumlWX6aPHxaxfo3Ra/NtC/T28DJrD8zzf6VfHqWLBa9ctjlqvkqTlZ3Y70uG9
aVvFpGVlci+PSlDl/QbeXPkP29yE4hHdqVeH2rWc7tLBRAC90jCPhwJJmH3o/h7yNNdPtvSs4Qy0
x+9vDXuFIJ1mkgZpl6A5dksf2WdbRsP45A2dVf9ychPqq6/lgLRVZ5XO/rRLDxt4wjainzKxptun
suxifNFl5WWPQ5oX8kxYga9vhEcQA7svJ6F9Nsstqf5uJGdAjcj6efqayafNqUFJby8uWTGuLezT
SoKIduxlFnu4HYzHZp4M562mCLlIpwLUyZR8dm6izUmXTXrbKinxhk4su64KUqDfq7X8RZeouHaJ
5oNGUI0lIMAlzx39u3SqZnlx25AsxDTMtf3mMZ8R/wScMefsWS4iwNjzOn6loYoApARlU+Zf86om
iwpKdqVZkqELYFzY1iy2L7bBsvGs2mx0nuptGewjMZ/mOWjGGnJxmM9XegQ/+ynnxlffRO/J8Zsw
0IRSzl9r4pe+yHRDUANlywJHnPn21ou4q2uregqDcTN/LDLhJKYcu95GXHRRnQM8C8Ad+g+5qp31
q+yDNr2MMuysHQovuygxvJGqPNQ6T8O/3jgp+50WWpnDTK0N+dS2QutdDE4IiKwCgXqLcq/cdsGc
ifpFR9DtwAfJhTQFELmGnbFbsXGVLjGLEnrbNQuMei8Jh4jLjsPdEudRDaLSTGdFSMh0SBk3I6cQ
q0XTIdFF3VPqLX59Mjis3Z2fZVa5q0XYqi/ttwtChzTgSR7brMscOENVa1rcov7IsYYVsbUfPDt3
5ye7FmxbwoMJo3fTOqI9hKD8xndLwig8R4GwMGTmflaw7uPJDdWU4x/WqW4ayyDteT0Z/W1aFvwB
zx3625j3fC93B2yZ3qCQeu07lakDvN4tOEMvqgqLEYsGiDLAbz1iqA/LQ/pyD8fLaRMSACaoTyUG
kQpemerXCKWFB++z5UWTn33RrxJFD7DyLMF9y0Z8C8J21XKXjoHHkRj4s56WWIgWVdOa+wrst+Ft
+OGJfpkPTlDCpKWUG8wFdvZYUA6l0zWiXl7A59p1NV9CvYR5k1R+xVB5wSk37mRo29PJGtbNe2D+
HHgfIGPaScSTVvb8yrJQMVbJMgTRfHUtSIpFzJjdX7+VC6U2wDelC8bUIEnQhCkPgcTXI1Owp87x
lbxlMo2WZ5sY6wK3kjdkcA996ffLEM91W6aHiOonODZOkY6UKHoYC5DadV5A3IjsHKUjbKraa1C1
y365zq2JUlAvUuZ7UdgdrB40y2iv6mriSbyLGMBU/aHdeyYa25N2tYW+KrsxpUhqm59TdtdF54H+
LnbSBuJ6vmzt8DADE3Mv1TBPG0IBqJIkr8sIEpjycnnBLyj7PbJC/0fBhwkvlKiVeCQNZRgP5daY
gnucJZ6Lares26VgHfw3e3BS+bVWnhUmlGGWc2rzNnevrZUbi3X71VnPTuSViCQ5MPinTk4SqW20
Jm8vJQnldmfLk067sYRpYpVsfDLbZvRc2W12SiG4dInniMxnvWso81sjvPETwwV9pSpQPHZVNnR3
Dhhji32VLg1vezXRV2K5cheAXX61vSjycu098bYhIwsUjG4/rQq6Uzmmkz4Hm8jyP+PmojeUbs7c
UfGKjj8EqyXOoSk8Nb6WAU3AR2Db/vaW2ZtnH9KZxvlMNhB2DNYxWgIAaleS9b24IzZ7YXzE1CIr
LG75PhKJHOZ1/ER02oDnAqC0d1ktcnWAHzpfq9CY4SxduDenXDWqekLo6p+afE3LvQYGEx2GVOv0
wAVnDTsXGlhOUu8WimQYKIWzeGk0BMygD8X8p54gtOyZCN9tKcxRRlq40Ov/IUSVxYEiBsC0VJOs
H9TI4QdSN1jsW1NYofg0jRUFn6VXRqDjJ3RSRLV0HwQpbhazytS9plwjKin7Og92hWm87T0z/Qa3
yiP258RwCJJvs0VV/djnPpOZubF8zuseAtdccWZ88xe28D7DhcPxu4hSmteYeGtQpVStTblrV0lW
fhZp97vOueP3avLL14kcP+qNSM/LCx7zsvkUQe590rTQg5hsRMuMlNTO49JVqfpHOIZRH2GUzr/6
vMrq/WTSpTpOzJnu/nemKw+jCUBPy9kP06uaKLMfCBwPB8oE1dQfxq/QOVwH9OEHVNW1deOoXJXr
xTqX1vSrzNawOeV2W6pjIUW2nFxU/X+TXCVnnr2Vg4rdrTc9IxQcqn2Ms0Y/TVHW3yb+7hJDpVrx
cJDT+7zUPtq9bnr1mvYVo5ZZTed6HYNHQdzOi2NPi3xxFoeRgOPNIVqo33vlpQbSA6soDOTfIcq2
Y7hOEQTn0Pvp0ywfvNlAOsoQ7Uq4lEwCMqTaMRoYHdiRvnTgfa9utAxXJgftERm2vIVwQQ8+/283
+lu4awfSreWiiXDbJA62uugl9F0ZoVLa5qXBX/BjcmWA88CCS+7jH3rMdKQRjqfqvVYrWxWh7/yF
U5RdIHDXBxiBP5RZ5z3ZLvUS+22k/kKBzX/mxi8PVtBBN0xB8VlZ7lz9DJkl3rh5byX00pHZUOXJ
g+6i+QE0gDzXtdPf1Q2XPCgQXEkaReoXH6f1E+R3pVBpCOVc6tBOjLNhmMlgjf7zsprIUW+b6g8x
jdVTo3tzFIFPS5U1bmUOltNDGJxQfZ0kDRsmbm5KZiGrAe66jwJPXLBQe2cBku/k5LI9Zn6nWdnz
qu9tty2HfIm6PVB4h2KOqIccddiVBcMsAw9+rcIyQUIWrwZzzWM16PEaOU1xKuoJqcX1rW6/NLLb
uVQuaWwDwN4pSH88+v1gPXltKW4Ce/8V+dPer85dJBs3+80dq3zPtRI+VI5tI3gVMvpTVD6Nq9et
4mDblToQbuC/BVueP5Wt37EC7wS7SpoyAIOxbJc+sM0+1zrakyUFBA42lUzgJ/tFLDo52nEziojj
dV7LJSkj6bJ+PhRwICs20maena8hHfO3MUeOi2jT4qhXct+kDqKgMuErTbL3PSvSPNpxJGidwOq0
nz0rC8PYJnr8d27NNWnneqarWzVwzR44QEw/URN/EkHeLTEPvY1RL2bWG5zmlyWt9cb8QP2MCuOd
iy1sn6u5xxXZRZLhVzduu74gzdn4lriRWlT/c9L7LKvhczbtwq0ZUjjTdnpyhrPtOziqFqQIpray
rE3cTumGJNWmI2+Ir6dHLm9SzuzQSU+FPQbvrhbOg6zy4Whz6a9JYM+hfU+MQ4esSw87q2YxcWCw
uICsHoprT/zazzVc25sqGKNlZRVcHGsFoqwo0q8Kk99+7XR/Sbeu+GjnlhmsnmfY302e3mYnsH8g
ydN09k2Q/gl1CqxNinU30nU8WKE9PId0LN8zt+mP2mqYsbOEk0tw9H5h35ebUPsAlFlteS1JBpvj
tR4oXVxpu3tLBNlHYTXysc3DEqxf5s9XFQTrOevqmdkCV/6Lkrb1RlIXhNBQNUxOyczqGOfoBazw
WtzFVqehlBma/jZQh53GqlweZ182L0vh5ajBTElth5iypc1v7oi5fuIuOHq28bAc5tsDDBO8S6i8
jsdTWOicCriRBRK+tg9F6BUzzFmGvMA8q4ch7KfDPJjv6YBvWCDG0C204dmHhvy8bSlQ99lgMcu6
OCo672gtGUPsJYT/1oPBnJjnHUXkToDztL4Ws2bsu1mfI//MvqRTEUSofG0U3d8arENJzmIr+4Tw
Lm0PALNhkSTuw8E/GfduA7A0qZoiW5tjp4P+oFOnfZzmpUJUGdTF9oz8Z1RtPbZdea91e3/5WpdR
XKa6EIzvQ7GPyg1u4jQ7JLaE0/MaFvOjH0QOmk7lhjoWTVHvfE/YMZ2n3A1B1VxN0PifXc58m8WZ
/oT8HZ1gwPTPfr2Zc2RFOb0aOFeriMa3JiMtsU9nJkZbnq1/AxlNhwh/erKG9ZLUdKdJMLEK7smI
Leo+tU7W3LWweyObK1ZkiGBr889upreQ4OZk8uzmkKHWv6cwI+IuRdGNOQjhegeoqU6fvjpctAfh
ME0njjyz80cEvI7YAQFF5Fb3gfSeubr79iCH+vtAT5yuuxkNdDy6fZXzQ88b+O8SZmzmpnJPJeU5
Z4N053/3BDDoY+qLdXoUpWus72AY1uYwFv7c2cxalUlfm2A06iaJE6G/Z6k2nc8z5/2od8wEV0E0
YoMEtdtqDJYIp6kbLFXM/nJdMzPw0vJPCFOl+1ms+bzuey8kC7vOnJWPKMxxLuRoE8c+mBAwKNqJ
xLvSyJj8xu+ggrE6kFfoYslQnMFxPwSj/RCayWk/XImSdFmBnlPhd3Pt5RB966x48cnyLv4RJ8we
ovDrnviZkcmU/k3XpAcZ22sPRtyvclM/zWPX2aDCUtGnH1gtNOAL7CTb2WGtPHjIBuLzufyHQZY3
FUAUft/E6rZ/g2xKq7/AdBudx3bEW/avdmdZUcUvRBocorn3nZ0ZNyH3Tumwur90a9sU+AfmUp9g
Lnv9qS6KtgzpTqagSJqcQ71JCEsdttNMJ1O9ZJtazLGJxFLjC3Ay9dCnWZv9MLPXu78X7KwAl2ep
G/VaDzk+sLgmvd6lBcuWAPqIz930u2IKYKYTpdQ6YjUS6yCfhGuYoaE0C9OcBkWuPSqehjpgOWYs
bzyrZXfavFGtONdbhpEe6mr0J2plVz1WtcPzXPUuV770vFp8dtZQMf9b7XWyWPJvTPkLDavjMiDq
wxq+uqDrhpNDYvV4trnI24/I9MRFXrQgwBwMHejgM58A6QY7uyBXvmErqWm6P34wD9XFKIrMPLbo
lbpvUtdVcPUa29o+w26z+5vTmFHveTD4WBPcojz9YcR/1LvGpfXaFWzMLxdfmML9aHqbkykuU0/b
f0W09fkHb2Izv7HbdY/ZTZXv9RdH2AL3gU+uDap0uEbBD2i3lf7pe4NbvTtDvdpcrKSCTp+hQJrG
v4LmCYqZp/rZbsoyf/FkPgAooMBXKyKBqEd9o6XtrIcmD+f1cUsjvV4D0+puvTANbMfh3rISgyG1
mNJPZ1P1sK+VIJ56YgzpPLsMaCDRM/MEr6yqem0PiwyW/pA1ZC9yPrelP90632sAZFLnbhaFiVZl
fi6G0V9/zzO6LvV5MBj73RrSZjpl7hJgUWbe5m8HAplTdVrdOkAGZeC+2R8VaLYa34nnQojOpJmZ
CU/j8hGFQldtYkUArepzNSxUi3m5RuNF5TIAjbp507jP6DzaF8YzLWJoF1YgpmOGfEFOIL5bFrWz
H9gNG7xHDVwqWm58dJjuDkNWDKV78IJcm29WtWaRFWf2KJvpgBg1o180m2+XPzMgqwU+2jnl3SxW
laZP1NXDsmI0kT41jlui/wVYxJo7SC/qt5R31UNhoeXETNEAN/aztrDuhppmCp90FCGqn7HRtQwL
NlkEPQTsOZrEGjNsD6divwTuFL73KiMSn1PfncrP1sLJ9IyW0ncvRV+o8C+icTS/eWUuvY/M5gV5
byGX2q+hoMHnfc5Wd/sKiWs3Bo9mNSBxEfhgQrkTnj+GD0s7m/RaZmXoX213y7sX0U7retONyZa9
1oPuGMsLoURS1u00PKx5uBY3wJRZ8KK8djHf1qnNCua/g8uIe6pCJsrDSDpB5Ylgft80y2HJ3cDt
XbPM3cSf0L7vq5yQ6suAAb9ae0wd2sLnFTpTe+pk7rkHh6TK5SsaFrdgNBUp96FT5Yzpo5WDt8xn
rCppxCHsCw8oPVEoNtIpQ+k+6dshNYDXaYAR8Db8ZBeMF+50W0mhqdOnmlWT8jp4/RR+dj3iS+ya
am323TSOy77Ruq73dbmKK34I8VroDJNM1GP82uWwin5W1ojfyCyo7/t6oWNS1pa+SSbuJOasFbPi
KH+1Us4aFFjHWZjg1DbNIN7B+uGukZxd5LI1lgjd5XHhOe/iaWSB8YISJvXD6oTINuPcyQZJVTkj
2OYFc6FxWui4i049jysCcey5dzLTPkbI/tFzW6FPAKUeIuTVJxqooK+uvpD+SpZOK9YNdrmz+taH
s6Tmq9U8Z36SjfjsHi3mDHhptlk3O/xRi4qtIKefcu7PqU5mcmeuYZPBWyOTIESRhAWFBcWfN5OI
iJ+R1qL2/8COTMULUqebHTSGrm+RJojjKWX83NDfRu2yw71R4/XrV0pFZx4ch/mjcrCAAPPerJaj
0sttzi9tluBn5GXl9sHYDu13WFkCc9domd9TW7Y/iZJrnqM04nuiqwmWx2IL6vAk2ePLH3GVBmUy
13w7x01yox/LIui8a+nz88S0yIP/mtW2tcYKlIs4udwwzMfygX4m1cvyHeQPOOCyU/a3XtNsJmkx
WF1cOGpynmwaK33t+sytnxshg+JIakWPFaPCq/CookzCJx/ypv1Tho2HkGwg8p2aLi9Zju46eiBm
za0+BpDV/WfLYC5NvC5YcDYxW2raXeMVRZSMlVeVR4BuNodw6flvbhuIH4z4qwJ5pvVVrJdysneT
xRpQPNWpne96rwNJHvnb+uaGTdckWyC3MlGofn688pSK8xop71sRuCbbZ66F5GmxGWAdPA5zmwG6
PX+vgwHFKWsxGwWxP0BML+OhKjznODWmWd7K2mHMQedJ7q7LvWkdMvbYgxevDjPrSIHK+5qbglj/
LZf517YZ0+5RtRXccMIVxKnWY7v95tgqVOK7/MR7aLioBMW62s4+LUmpvSnIj+Cl1q764a/jUO6V
x3ujRYU1AtuxwArJNBKvYjYAJxDMYqI914YJdn0dTv981Y3ujU+tpPEoiuyPq22/3+EdBPBR+F4J
Q6qf1zrheFMIIhWqX0KD3ReXNfKm4J9ZOudh8rOAe6XOmZhgxV79l3DmNNx17uJkO7idzfzgGd+k
u6FBbto3a+4+uGRMMVotm43bsRvuNbcUfoMvxim7MNH1Vi18wyj458AGBx8H9FPDOxePU+yyHiT9
U9vjQ0o0VRHz7oq/IDDMDPJ9G+ikksqplvTkNZb4CnUz/OAukPbB1Xg1E0HMb7mXY9o+TAbf764Z
LaMTRjfREwa6yooXeyv+Tm3QVHGZtWv0vGFl/EMeFm1P4A9lhPnKa3DNiioU3RFKauS9NvMgsNGh
+IhXWZEggDDrdXhu7V6QVqkXWajr5PirYDOB42/vbnCfqNdH293leTT85MYpigMKsouxzrecP5kh
wQxL6DL4xXEakeITrzCRfuhBVZVHVMcaKn06Wc6+WpatjzN37R9I15mbs51a61dfu5QB69rRi9GC
b9kTZzyU4cbOuNoWG2LMDpdCAcwgZEDP8xLU5snCKxgmlVXikyNwc75FtEx+teuzoocmH5Tuiyza
7K+fGoS2uGORr0psFrjGXxOz0jA2Nc9HbHLetN06zTjWlHLT/n0uI+FfFMI747KtspIeRvqMEyaU
/hu7n4wgG4Lwa9LNunBrzQ/LcC/FVtSoYY1TPx/U1bRD136ajv3QkGpZRsverlCTDU0rU1/m3SNS
dxHDl1eM7F1FIVzHeMkn9jIXMTVdtK+N62c/Bm9a2cNq7MbOOwK0OZ7RVlIMb4rss2C2bKi7WTmv
u/9aNvpMCurwiENeJ1wRG2ZYkvMLuB9HphTdey3HIfHWaXoZV0vsqyxnZD1Y3j7vffz1lDr4kaz2
eVnbn8KE44HBzPQqSj96QNedfwDTip5hdtllLLYZFacU5T5tffvQdc56wghUv2x6rI/zgPddBLaI
CyvykiJc78Qcxhx41azrhEHlxe9HqOgDZpm8qBjbN+0kL6lp7/pt454Qo9pPttDbt3mu5l2WTsFD
R2UjY41rAqUX8UMvZkELz/tP7FXTMeAZ3BPrX50kQIwPd0vTQyjsGjuwu8YzXUs89pDexsbNLltA
sWGnbfOpRdR9S63SxJ2bAu1K+2bFrgvB3W9kmejZthIToqsFXuYngyp7PNHmtrFUE9MSbzuF4Pfs
Tsa8d7g5jzQH6vRf/RbqVtVSn7CwuUSDpiqVcdd3sO2J6uVk+b/XXP4nYOn/sXjyn8njPoV31dSD
3o+H9MRW3yk6OJ9i7/iJu3eOFOmxG7OQeSx3c6IenIfwxFrf3v3dJhxJu+X/9338LwtT/n8skXla
zoaZiN6r9LsIeWKzhxkf3//9Q/5vC4z+f+yRNUbj8siD4GBzMO59DKf/zdl5LUeuXdn2VzrOO9Tw
pqPVDwAykZn0rorFF0QZFrz3+Po7sqTbIkEm0WKEQqFzqoSdwHZrrz3XmDDzigiNJ7RPO+RS7ita
V2lvSlW3IcxL7DKn1ngYFIQUBnLkXZsg+eIEtf6bjpU97334RQFalUcghScqAa2hlptt2ppqeF2w
o5N3lTlz2SSkZ20nK2kTeX0bGJ2DpCG0HC6BizVjmRPVVPqiTi0YZ1wPhdrYcqYEphqF+nhh+Ii9
CaDUHcpS3dx/3AenOnhRslZXzdSoiqJvZ5J6xl0rYa3gShkyhV0SFVyfftzMico4fVG9xiV7ZWWD
rG25UJBRCkn5puJm85MvsSg+K2utb4zQ0ra9kaFYkEgFBJltlNMKHuDUR1oUnbVVUGVl4IMXIidh
UyGz9634cuo4F33u8yzKzFqKP5E66trWVKsNNaBoqymr/tzDl+Rzf+RuVeOwvw0QCthm3bNChqRs
P/XTl+BzOSkVdLt8G3nOdNtoSY82c7FS7XeisngJP9drKRuo+mfYhGRtfzV5dAzO9EmmhoT4jlKo
jqJxclatVn7KjlbVFvM/NAOSZT73fCSMta9qVTeXscSV68dfSzoO+HeWlyUV3YgnRe+nQN12sV8Z
m0asrMIJjFlLfulZTmTkV2bQIn4sG/mKi7s5/iY1s+i7OD4pwVmoxmVwr/KzIpfbyEFYsyl8f4jr
S2LhINRyyq1R7YVZTwBVG3pM8qikpiWWcQb6+O1PNPIGWMglEBpWDULq1F4L0JXTUP3K5cn9x49/
f5HRl7DCETv6VOcCxcNut9nBpWod3OIV9+Onn/rxi80qOGJNakXmIkiVvg5xfCtzyaMK5ZePH3/q
xy/H3ViVHL7CxtPkSB3IEsM2c7gpU5KV3//+nqLLx/d6UZyshkFgki6ovXkUbqJMvk+r8nrMC28E
bfTxO5z6RMd3e9FEStSNFQhNNH5/wTi+KLpx10ZrjnqnHn+cUy8fb05+VvVT7dWK8VPkatARTLm9
kYIhWtmmTrWw2Ehkoxe1PmKAdgNaiyqV0OaWqV3G1gqr5VQDi50ko4KhHWHFeuTLaxvG6ZUfildh
bf36XA8sNxJykMip6AFOuWf9JJ8lYe6Z/udItPoSUGgNQdrFVVB7eRJ9ERXttqrLO70PrspqzZDs
xDBdMglx96xFYPvcI2ICqCVIJqTqfDSz86E2N5/6SEtqIH5LLZccQuURRn3VA/18wvMzTarHzz1+
MZNR2mdJUMa1p/OtbKsKqAXVzAA59eeicl06jq4XE6FVKCAgjV15CZU14zjfwO696QTr4eMXOLEU
/QnXXzxeFHGFyDWyC6aZcrEZxhUzbSyylU1dOs6mt3ug/mdvfPF8smfxzLUnP78qH2Yju67Nihrh
5odSCcNGLPSHyOD6Na8oYogTo6O+HL1Eyg3+595vMcv7WNORXlJdNVPU60gNtSoD6t7PPXwxwzsh
J6s4FpUXaHPIJbqhVEX5bFp9ssKuOdU7iymuTgUyrzGvvKlsEFJQ8UglJ0kO4MKfeoMltXNKus6s
Mx+NhkYizyVpV1JSTdp6Ldo9McWXBEJgCaI6gBHyYn/4hWXROVrcxqkAjos1qtuP3+I4F94ZZEv8
oGGMI+o9sfSUpH7QokmzRR2YiIKhx0pPn2phMc/blExYo+Q42sxz/kyyfTqQmEm+J9PIVffn3uLY
9oupQhIE3evIpyrCuLBbcqRlIqN2kj4FiUGv+vr5qVwMmWB0pUdattxNjdhsh7QIV3a7E0NVXGzY
vdIrU5kOx47W5q9i4Qc7FYHymi3nqccv5rHCKqvJE11s5eA4tkbHLZqt+YW+Rk49NVAXc5lKg6TI
UQ15ppHHXoOXUV2bD0Wef9cC9ZNx5ZI+CLVArvS2Zhip7V0UNDeIWr9aZrMCZnn/I2lL4GDgTxS7
oAj2jNx6yotBIlOrrnkYnnr4Ij1UZZNhCh2CxxaDiidBl+R9l6xi4k89fRFxg7wIY+QsBQUpMCXx
ZHHrVNc/tcpp1mL21pPAhWfKw82i5ZYr1/ZJvupefYLvu+QJVhGajNKkeDhG5iI8cL6TKore0KQq
t7rYKfWZEPoQZjvfMKfrxvCNcl9Zsl46ktpp5r6DuQdiQLX8YfLMoFQGdximuP6OAhRyUY7RFRtl
AsVknw1+gL6NQsAYSm0catdKk3D1g2RP75+gViXRncV5tt0hVzBMN6qQ92yHEaX8RtfQCH0bDVX1
r1vUkvEPMdCT7leaG+Tfy6RF36HjDSLBpImN6axV2nzYUAs0Tm5ZS9w8WGMmT9CX/areSrkydTtT
t+ZgN1g9TLLMKHVxD0Y3phCZmyf/lnRqKJ2JlU/Fkq12ipmvdOf7i7G2dBombdca6KT54hr3xVpS
falzJEvU1tx+ZiXWzMVKTIIS3YNZFl7dVtQuWpNW7GXM0L9xLEw+t9xT3vd6OZbySEIvGZeeDlV8
BJ4Ulc9Ug4+/DIFXcj9+kxPTaomNa7OKGsawZeSr6W+84g8Uk1QrJ/z3V0zNXCzJZce1XTUZBQeE
Qr/PqaN9TGah+EWqfvg2gTz7/al3WCI1MwSCDFSl8AQ8Tu1iyF3NnIqVlzgxlqzFtoUUg0K6Ki29
VI+femRhlhQcfCP61PmA0r3XndxjFUjim9+udT6bSnowCsubTWule0/9+sWmpaHYnaSMMSRb3Ez5
ggU3aox/mYa8EjOcamARgNaAgSh1lkosdOLYLtixlEF40uP6/uO+PfH8JTcz7rmeyg2RqSzC4oRW
k25bqvl2BbXhnwpMKER43QWhHoldLuuNZ2Dnt58NU+KwX6srS8X7WUttycusMxAgfdkzwUYU9So3
eGeccOZNNdbyfqLO/Rya1Upq+lRbi95G2DkrPfpHDyH/jHjiCGyyuTKVzyv0YxRggl2a7JEP+P3j
3jm1eix6fyjzVMK2g3DFpDSq6AaMcKI1m5YTD19CEUtj8OM5YFNWprZ2rE6CnSMM4udCoaXD9iBO
U6NFZLxgSaeo7PLkjPJN8cunPswSitjEeZD4RcG0zjvjEOaK+MQhd+0K4tSXWYQr+OVUM6VmpZf4
abrvwGx5WB2teY+fWLaXXEQuszorOq54ZmYe1LS8JIh7UqLpCzUday5+p97g+O9fHGWkWhq7kcOx
J0y58gxSaH6eqcBrVxbtU49fLNqarOTUhyXHygLuz/cIJdDL+BCZVgxepeMAf3ugBPXx+vdPouzD
PzNzDw1Hm1xHOUA5B/2zXHLdWgj3cOwuBdMAUq23LDAHU59qtJyCpq1ZT51YGJcWvw11eoUKAdtj
hbk0+vnM12UvpHzlcwN4sZSgHCc0jQlaBxAnoAuzmBQl1V5luv1cA4ulA7Ebeu6K4MCHoJGdJ2Nj
koMZq3bNZvHEGFhems9iV6tNL+eeokgR294QD5Q8JGpv2R+/wakeWOwbejNnNfKq3KMU/bFpkx0E
g69NKvz8+PGnfv/iwJO22dRa3Zx7ZZ0DlgiU3zM3dyu//dTDFytIgDq6aRLAWb2oblM5OchysxIR
nFg+ltfVmSAAEzERiMwDlShRO3go+m+gcl0IFPx97tscX+vF8tGGaR1Qup97UDGUjSr1A7yEOl9Z
PU517GL1ANrCqZ6+9RACz+eBKI0uBfHxvWqG8udGv76YXsEoVqpeF7xALKg7BT7eLi3Lz2URNH0x
twYgm2afKJmnFugSkBTX90Ws9rvQ6PI1G6QTH2l5kaxaY6HouYhCDJzIsaJm50vyXTXNn+vi5VVy
XeZBAG2ELwQy59wEeuOyD8nXHw+gU79+MbmsIZl6dAeElUroy3tLU7V5H7axOrkDtV3G74+bOTHN
lvfH5qT7yJkCVlFc2Chmzi2T+j5BxNrn4wZOvcfx37+YCJlATTXa/cyT0+42LVCYtuJtIPmbjx//
x/jmnX1u6ahd9FVrUv5CHJM2rilQ/ATVoVKzjQj0saIGrtDUi0nxf4tg0eRoLR9z6rUWMzCPTTAH
LbLXZlaknUIx+bafhPIuD7V8ZQaeamKxg6dRLnWi3KRe1PnlVmqi1CszRfPgnJmf7JzFJC9nIRMp
xki9ngKjokrPZKGIyELMK8n/U6+wmObd1ObITvjhBP1m6FCqUz5FhlZfzalV9Cs7xYlGlr7ayKGB
PLZ1iubN+KFBUSvC8K6Mp5VI6sQMWfpqq73IVXqbpR4yCz+260oJ742uXbMwPXEiWvpqR9TjUMt9
7AJUr67aldVhCtvHGNHYJk0EylMB8K2MKP39mHDpsg2Cohvnmlchur2IIzGC718DRZKouTcTsLkf
z8lTX+zYUS+mPIJxY9KoPfOkAYGWG3VUQtvUglfNpwRUmnps+EUD0M38kvCZ9wj1yQX4pV41JSKb
OZTKT/b6Yn5PesRNwwBFJpCCkYIPiqouZbnUupVX+GPl+c66pS5mt64q8qjD1vTgQWjZFVpdUXND
TAMkBLaS1m+pxQApw/27mHhx7ZvaRRabYfFV0rLYK6lQdzJDFW6NYDS56pp0haIlVGVC+lgWMrCu
Afg1UCxk0D+RnqpnfRm3B+Cs/Rb8wwBIzwojimazSAXiIDVTfENl0DwBMoq74BLVsjC7CoW0zYVS
KIDPFBk7g58fj5ATA1E5/vsXHRiS55SUWqEgoUQKOc+U83E1cijzHCA7gLePWzmxMCxdoiUxiLoE
BbtH8Tal6aqmXplhMH4fY7gXn2tiMRJFwEiU+VbJphmVRKdwfWzN3w0khXYXDUDU/jEa//Pn+F/B
c3H9j3HR/M9/888/i3KqowB4xet//J/7IuM//338//zv31n8Fe+5uPyePTfLv/Tq/8Nz/9mu+739
/uofNnkbtdNN91xPt89Nl7Z/ns8vPP7N/+sf/sfzn6fcT+Xz3//6CS6kPT4tIDL9659/tP/197/k
Y2D5ny+f/88/PL7A3//69pw9v/37z9+b9u9/aerfNIWSO92UsUCSpOMRd3g+/okq/c2UNBKGlmkg
tLOOJ6u8oOzj738dNSBN0f35n/LfJNGkHNSSRNkwcfX9/z/jVUf8q2P+I++ya6DDbcNzXi92hoir
vCqZIr9IFpUjd+P1kMZCpBpDSx8dXKZufCrQrpEWpttw6+8Gd95ostd68Upm6PXA/tMm9spooxRY
IIqlLGJEuepkKWr60SngrHXxl0r9UuY/Xnzvf77oyxeTX89RGjm2Q+0e52nQITiLvH6xQEYBNI8l
/E58ZAl46jAd4jNTnAvdbeTpeAtotqm5lSs+8XYM0yYOj6hSqLe+lJmPVJ3UoePLYcN2U4Jc2Rkw
oibqfJmRu5raW4qMo2Z4In2G5Ys9GIj59pTfD/M3rsXhQwxVA7Wy0Du/244ZNL/Uwbk1krccPv15
5X2lt+8rybD2FVxVREvSl+FE0WYjnDWjdwbH9OpHRPP3yi50I6637MoF5LfJXNKJ7sef+W2rhiEd
AYWMZdmQlcXwmXM0EhnCAifTICFi3acCgbIoUbTlsDP2BsCINcnHQtBiyJJqmsfpY5jQuCkdXgwf
Y+pj6kRl3YaUtZE35K13/jb+Im3kne+I/5ZA9W1ji1xERBCbsjHptjnqbr7r437lC/7RQf1rJz22
YNFhkqqqkqxbfMfXAzWdehC/MXyXZlPudSd1g+nQeKZLCq9wKZX2KALdpQ8FNLx/cyIem6ZN5r7F
ti1J2qL3uFZmeWBU25LWYuRQ7BRFRBq7Frct5vufZhRJPE5JS7LezHfUomYpJYEJ2W8P53+w4L+N
Nx8PxPc+I2jIfzWy6ChsUHLKzWgkPOfisAVZ6kLkcmvhTHdhV/4GsflD+R2CJtytfcZFsvJPF75q
e9GFVl3N8aTSdiLWqY26QHPyUabCOKJIGtj9GEPHjqZ7jEEO2djcrbz68TjyYgTxXekoTZYtYBui
oS41p2kgDuIRoeyoXn+u7ITNeJC3rRds1woljt9w2RDDxdJYt+nKN+MFB4AqGpTOEbsHYK+FZVCR
SGriMm4lb0zXFCeLcfPnvQwDs2yVxljGj3/+ItxSLZABUV62UOG4H7ThYBXUFQUZNpHD8UfuV77j
O4uZabErsfVKqkih4+v2cFikDofqZ0e56s+BkHwNNpQw2Z2bn8EFdyA83pQP0reVVtnulx/VEmVM
i1AYapCjF61aOLIgyCNDH+99j7qyjb/Pd7Pj2/ND5K6ZI/7Rjr7uQhMnKd3UdEWjD/XjN3jxTSmS
bDpTxB0iPu/dida0xgldUN/OtLU81lC7dIKr+GDR9NpK9/b7vm578aa53yqJKtH2/PM4ObVd9FQd
5p21aTdMlva2yu3UUWzt3+9X2jUNNkXZgI6wDKhrE+ZE3Bq1A0N5b3q6027nrbGNbnR3PrSVozi1
E7m+83HHvhOBvG528amVMBVbcaJZShvrffA9uoTEci7sehe9h1M5/Vl6dtyXB3XTana0x3dzUzq5
o3yDvrQS6L8THrz+MYtvD48BEErPjyGzdCnY2SbYtKwUqjs7kwsM52C4yXZN+vt2vTA1i13apDyb
uOTN0E6K1MSxo3a6qRCmTYlDxsPQDyXQMBgMgtcXQc8ZfhzqWd4rDSXOK5PrTXRrmHS6pWmWgYTp
zc4Tgq0L6q6Eeq//VNWvmrby/Pc+66sGFruO0Q0zXpA0QPbxu7KFs3STPICZJiXCukGp+035NH1V
VpKrf6THi1n8qlnr9SwuU0oMkolmVa+8x+yqNW1dsHPNJqa+r+3E1XBHw8Pk29qgfmcKv2xYXWTG
fAmDDVmi4bG+MCDfzfGjqj5oabC2Vrzd0+g54lmsIlQD57LF2o9wS6hkzHwc8aBss0PiGRfNHs6V
q64EeO+tiLRkmboB4UwS1cVBAc9Gv26y47e8MWzAgxsoYiOELMKtO90FSM3CD8tufIAl3BzUy2Yl
VXOceYu+JITmRMeKzD6+1GlXioxThkblPRjPfQH4UjziQ319N4y6rYxrpUfvjR1D4txJ2I5hhiwv
urBiD9LLnJVgakvXn2VqoDWQr9/yQLTrDqqVbgej76B93/YoT7T+oQq/leIMnub24xXy7eGTOB74
2DGcZ7N/E08cdXRG0xmzo99IzJ3hYdyVu8RrWJSgTfzEo2FN8vVOkzpxEuOJLdBQWRZezxyQg1yA
UI7Jbst09VQHSbSjXlsX8a1CUW+4kdbm6nINkiVd41ujfRR1Wl0ugokUG9wjWBmmEL9HiC5K9OQb
xUWPgqRD/Y+DxK6DFUKN/v0IrAd2pFdiqUJh9NovWS7Hf34JLiUWAaNhWss8agw8AAa+mDl+bd3A
93QS6O0FBjwM1/MgNWzwowAA3Jlga6bsGrD/Rg6rvR40XBHVeLSIDgQjTzT/vatkQzz+MlnRFE7r
KLXM5TEy1Iogk00tgzJk2rnE2jmvXUccl8SX02zZxLGbXgQ+OkCkDBJC5pQxBhVh6xTNtdWOLgQG
G7IaSVh25Hq1AnG5YC6bXaxjstJ1M4tc5nSpi4ue7ojPGc5enMtHB8CwqDiCpznJVs/stWj9zeZ0
bFvTjmc8RK2SuLzpgx1cGqU6M/Jq5QjS2xSFdEM6dNt3jwZedQCrHQNMVzkWMJiHrdLVrmzMdjfN
O7DjjgZQYWXGvzcEX/6kxcblJxTHAsHLHOsu+60eFFf5cT9djjvVbc6lL/VlcY9DkR2sx73Ls4TM
+kIllYrNKJGItpz3TMvADNW+dTSoWNSSb+p95wmbo13KxTEEylzBvfm18rZvO5+zi66Qz5M53mvL
CcdlghBFs1U5/oXwKH+JB1sTnGy8iLcYchBsa+mX0XKsL+LqkfTtaMe3QzHAqfzJJ77RaHRFEfhH
4IrqtfvG48C0VbfrzSxzMUzcV+0Yi80kb3MlB2MPQs/pXZBhDrCUbeAZXrWNrtbCyUU573GZoDUS
PzJrOBnUpTVxWlW+3kPwdMJ9dInr1KG3W1ug/wIieGF90Bx//es1w9JZj0QSiBanQnERGrRQlanL
QS8uHup9vu130NDcwMm2xn5lpCyDgOObvWzpeEh8sTpFSi7klNaXbEuzC/H0LOS/U85l2BxuMXTb
YSN7yJ214+B7w4QJAf+Nk6AoLtdduTLGsNCkY7OYSm79fbet9q23+npv90Ce/6KdxeJrwvlmowe2
Px2sx+A2dAYvOEQOTiVgRh2gdu7q4vdmwnOkPgaOpCZ1yTSXY2XCTGFuRshH8bnuja7qxI/MQ75n
5w4ZAyZxB3stOn674h4b1RSFocImhlXV62409dFQTJNGVS/YcZdf4U4CApo5gd3pVvTt4ep41JT6
i7VE7JuwjtfknKNyaXBsW1++bwYIcpAbKtX9C+NROs/daMNGf65eYR3lxmfq2XAmrYzaP6Hiq/mx
aHMxarUxbuq0ps1moz2CSP2uPskXsqc8qmTehEsot+NtvRG3+XGRi7Zr7/y2iw2NBZ1jgqpjd7T8
2vhsqHpGdSlKXOEBdNeZNKk/1aRbUeotNBosOzLt4AhBgl2RdHmZX+vjzpLzWDHt1qUu4xKQmqdf
Nfv2YtitTcg/z3r9SWlLEVXzGJ1zBbRYciAOdDiKQrpsNvpmviLXNrpU8UNkv2Qou0Zg57viXDuE
l/Ftc68duITYksw5rKeK3v262OuyzLKJQSd5PZYJklO1bHHz8iucJYYbVf09Gyufdq2NxboArA89
Sk8bVnWRSCXy8IdsLT36Zu059t6L91jMydbPY2wjaSNSAWXjVFZjVLGyfL/XhoaWSeJKTmEwLtow
B4qcfHJQ9FqaQf/3/hFbhA2MiQTL2C0aK1fYr42Wd0fmy3YXKaZoVnFMIwywAboFO2mH8d4emrUP
nCjarrZGhdrrDfHP1YtFSkciAcwF3h9VwIttyq9hL+Izo8P2VaafBdl+ltGpVKKrOL8tw1vTqs8w
GUAZ5/f7rE93RiScdZF2V8zKrREXnCuwBnOAlkW20aeXai/9gLV9MIcpw/0txxMilm8qDqMGeI4o
wqfbV9szC76vk3T4pWJ6gtOZv506zekr0e06cNpxdZM10VPa1OD8MguXChN7sMb/NinF4MpVsNNn
WH3WxKWAPl0bWB5t/FLM9iDRWRuF/NkHaLpRfeOhMktcIXO5cLQ8vzWjKbNVubnJdd+/AFB6VyH0
B4NpNU281QMjvRRG7DGQcXTRtIV7jvMNnr/IlFtdBwgpYAnpqi2+1NNk9dsyNeZNMpvyVp6iAa9h
awzYH2QTiyeI8v65jrnND8vMlTsMIdoNUERr0/djecCMuzjI6hxvdDEXdsOkG65EhtfxCyxwwRD0
P+O8kS4FtWquIvDdV4KYyp7uB3GPg06mPSvg1TtbniZNt9lJzI2Oea6jqZN+ZSRfkGx1t0k7SW5v
tuVtouHSDMgucsocHzHFBrKqbyjhg8IZK/5dWGvpZScE+GVibqGfW7h/xESBmTYXXyr41JEjFVX+
daoz8WclSAacT1CR3aMfNtZ4qEI1aYHNa1GAQcbQFii6WQLiWpPsoNGxLnCQeEn1rygBVddhelxV
GEzOadZXAgiyLMR3IIq0KNaxcJWL/iIbM608t8IqUe7yLvTTpwoQGt8WJmF4beZ53dvWEdy4VQvA
3DbVNb2LULfRDxlei6RlZyFi38ZhcAIV2WlV8YRDbRNucACIym+Q7WsORCp3Qa5kCElqQ0GOur1v
KFI9bkyiGw36mSY27RecFsbQrbHyzCCXTnMHu1YDWIldkK+qOA3HSROPZ4NfZULlmvogDuddX0Hf
L3UMdRycXbT+GcMEHxh4evQ2kgB6DqSMy3SWvFCr9eDrmONAtC0qhKeXQ5y3dDO2JhydcQE42hod
zErTy9+o6UsxcNoxK0vVy7ATaFw/KAHpAlmp5Kxz51jCYoGvg3WzOs2wxqnww6RMnme/7H8LUldW
ul0aUqtfS0OpG7Mr5WUYPgiDn+HIQBKntXo375Muzb6kVZEYPXxsvRF+DFFamCWoPz7hLobsHP1W
2t4UuCJrUovcWqcwqoTerJ9DS47Pxglpyb6ATZFdADQcFJccRq3sqPZXSXBOzLKElQ67q2sZiunR
WdTv+y/IfLKfshmYJHKUTi1sGYX6o0ap+PBFg2Fc3jMUyL8I3VxVbhFaEYYZSQUhy1cyzXeTNG4Q
rWmCfBcDeC5x9fWFZAP0eGLVCUzj0HF4PDKcEYVpOcFjZZru1ErfG0R2t60kABphiJ2Xs5kfSgXL
04Bx5/jhIGEN0n2FoSY40jBjURJXONUZkbrT06TBsZr0mwCA7aZpDNlmu7gMwfUyaoXUqSnzs3Fx
rBw26NKtOiV8nqyM2JI9G3t7C/OPpJkPIwGpbehgk2fmtSPT8RcIkzGC6AcZ6zTV2ub4fEq4ZfrK
lml4P1lpfkZvy9dY/sXnxlRoAHVF0SnGIYVHHDcOVRCWS7dxNZw02BYZyRng3mTmcjPyVSjPY8La
G+kW9llJtcHUSP6RSToBEi5frhGGSWFr2lQe2lrVnJC0k9MU2GXHdaA4AJgkO8NlDnepGvrprBmW
hzM97lpWrp4FUpK7VcI5Wa160UamUdtjbxx8CbhW5p8hwWqw9+2hY/cI3RL1SyVEF0qjHMAlut0c
YXmG+QQmL8xq3Qmmn4aGW66qO0nZ/1JiZWskPrqPyM2CYk8JipdBma7KnhJBDfdobqWi7ziWsaFF
T6B7BBuY/F3md96olE5dz15bBnAki808gnOdevksA/N4HkGLdWZw88XQOmnNyTSY741WjB3kil8b
v+S2NBi551PBVsCucGKJwmKMZUhb3DWNhE1JYwC2L5HhTIil98U8k4Prf8x5Z/sA9SNciuLRuCdH
42Ams+unaG/2yuyycEaOMcr3bfHdNyRHLhX44spZyxRqMO1y1DwAw447lvlsJP3gBB2+6KZR3UDJ
iu3Y0nGd8uWemxgls028YvCmlPttp/jGUyIYzyjScVSfZf8cfCoOdkHCqS2KLilJTOzj3RrQBNCp
EbuJG+NBAJnZqO22U/bVlPIdsDYr6rRDSasXO93ohLOwCPFKb/LvlZ7dUxjlsfoPFHXV6YZA8G7q
zE07TVuxHaLrJBjAC6sYdIhBeoeXTwiSNL4Xsjx5FJpC27BY0Mow59RXK8LZpIfWBVh3yxmakToe
vMawsPWzM18zb2NFf+SkOiFWyRy8/zxsg26MKocvUV4rPfhsndEZgf+woRKQEVYn3yn19CEtOi7w
E4qN6vaHkQO/nvp82GI0cZ1Xw2WEyrBrRHGj603rGFlmOXEkfdOqcBMbxb0AT7M2GhPHFpEDKLon
ZfwGp/y+QAduyzldLWTVrd7mm7CwbhtNvolD+Gv4P2zFWe/Z/ATZnRtMmwtZva+70IKlnSVOxL2e
M8txcS2quIUHMH5dbCwFTFJkcMRU44EbzS+b2vKdOUOa2TVSepsU5HjjNk22lhDGtqCEPR0a/K6S
JgThn6QbU4KTWxwJf1ZTKF4SKE/+BPOhD0p08MmdidNAHtWJ0whH8w32ZV3ILnqgwE4dBvdSHP6Q
85ogRfSIJrGgErKDGps7qPu7JskujCw4CAQ5DuZMiWMFhbKJAv0nht0PElaVgKsDCddajcQSCqsr
zC7kLS4PzU4PBBxpxgdCCBQWGd9Xl7P6DAvO6lqJ40NmavdT7ntyxxFKRCxcBcG1EohPUdv/bLt0
MwHvluJxn1bAjangxV/K4QmbQm2+zwRomlUQKygOZsq/2yraD6F65MSOtplT4hTU0IKb4KyDFw8h
PPgpUWlH/SQZZDl6iBPxZ9eyBghhtUEoe5Wnyk2plt9wL7hoy+QMy9kraNo1DmskkwyxcrJJ8Xp5
uJub7t43hSulTK+Rkn3x4+lrXbPCxa2JgUmgP42ASVS9JNrXLX/LpvgN2wIvLQhuR10UMGsgEIrz
Ap8dOAjUVt91o3AxluK+hmWNCfrOt8BYCzk34VNU4YyX7Loibc6LQGWN6ABj4w7SAHaTvnWK8ajn
Rutq49Egq3/GXfsaG6zKbsvhEX/XHsNenBpqtrptMmXXqH/Pi7m6NlXlLM+L75Vhkd4uBu08nq3H
Fvcfpcsu1RzfJSi5vgs+9yGqp+tWZLlrjIlreOygrIAFaBTD0YHgO+9GnFkcqMwlJupyuy0lMcEj
XvkG8CEncA+uRUG4GFoGaWXl9ZaflXnkDtOrLBx0u28wQBdjedyaFvzaoQLBNnR1sMn09F61yntW
EhN/A5w4Mn2QMpvAcvAdSy5xN5TzKd4Vfq57AvzRyzRUuPxg0GMuivZcLbDFrrBUdjF0/5pWQ2FP
oqC72Zi7IYTGJv+RhelE2H886UTqwZrqhyk1XS3uzxtJ+JIIOW4AoSJgnSWl2BRpP/zh6CGhKL/C
vO1xSVemXdsU6MFkHYc+LghkDNRwDi6/dQPXd2hYLLsktvLqIYLRBhW/74rpobTM1I1V4gZMOko3
12CshW11JhYCTgz+VOyEQsp3fir9NPGoF1v5YeziO7Mvp/OxQb8nC/5XLTO+gbzayL3wVc/G27bK
L3Qwwo4vcU+Ey4Jn6tK5rLXPETYqRH2jPTXB9xRwL3NpCDaQudBhT1znRKJ0nkzNk9rmqpsWmG1z
ymGTtIArikpOsjPAZnoogr3aYEZnCqHdlOVvLHl2vh4mTqUdTa1C5dbvcddrdc1T42ojp/GVUWK+
qtWwqbWC3KghtIfBKrdFEFeeD0raiSbpW9nozVkjShVeOdZTjJOYh0TtCq8oeRsIdQ18Pb8whvlm
7mdrY1bteRwbvyo9Pzda6QHvvqvY8PeyNJ3VWfuM5Q8W2W0h2hhaXGHqt9NVc4Pp5XVbKwelNX5Y
g34lVrgelEp6O8kFdPbGj/dh2eG2nVlVGzm4OHC4ramt6/u4fAyi6akTDMweM/+Q8FI4cXeC23TA
RIRMsXMhnbaBVHfYfYy7oG7Phjk4MHbvUtm/VRp8qNIcC3I1udPYyBjxGLkLzaWA4ctG0s35RgiR
BvSa8K0byUEKUTp7+JEot9iSZYdWz0ndRyieehYSil8vqhHT+AGDMDuQMw+szQ5vuv0xIrAVMzHw
rNN/hVW6rTPORLlpRZsCpfL3/0faee1Ibixh+okI0JtbmnLtx8/cEONE7z2ffj+OsKsuFtE80upG
EiRMVCbTREb8poqmxhX7QfFmHMgpfESdNw4ZB85i/9JP40ehz0RHy/R3KZ2Rpyanyd3iWGDHZXm2
CuF7VanfB19zJ8342PXJg9zI5V3Sj1joVHPkypOGCjl0sso/T5p6l1b1x1iq1aMiNh/SyNTcsQKD
G2FlE8oIVmiYG9uoiupuqbaHJovOUWRan/IEmhgCw2p/AMVbewYSOE5naIJbxEP/UVdHzUXMtfPp
eIvD+yjCLWUUxfApMEf5DneP5m7sJDIupTIaGmdGSUNVnT7je5eckjiyfqJdLbyv02rEb6DMmgN3
hXCQ8UtEU/inpo69K+ey5eSa/zHSgAsvFt95l56ykBeHL0zDIRN6fXHW+57U1kXK8DQ2pNip8+EB
QxcMs7HNc1Jffsy65q+qrT1YVxez9wt7bMHCLtL7uHPZo1C/YBZw7sCOjkE931lZ+0Gcq0s8qhBI
WcppWLu9IX2iePVOKXi1V78NecK4goOTc2PJFSXlrk97VyHPyiLNFUS9xPIIb7I6rO4tvMMmIk4Z
Tn2DV9dPgVK/L00LEPVlaGUE2VVHnQRSbQPHlzPCQqMRuob8qVXITUVeuwVDwTm3cNAawUlDMX5L
eZu4CHN6ciDeFWH2FXdAr1AAZBQfa+k0w8X20WnppY50uyuxBdBP6Pp68jg5UTo5IXbgmjE9FEHx
Lp/rS1UE2HcA4aD7LnWP5VA/j+XsivIvhB28QgIBJxqu3JUvKu5c+aWrRC9UUq/J/wrLS6lb51bx
7xHoO2U45mgpeCYs2Pssumu04HtdC8eRyzHTPmFf8k5qLSeQC9GBnGvcU5xTarucLKyZE1m6y5HU
d7o+5iWEHbwnt5LpiileW3gg6Z8mqxRObR0V50YACqAYcFnQsv1kjsYzfdun0qRCpmXzHTdz9AH9
w8bW1Lh3sHSrXDzUaSrL+jtEf14wQ7NsjIifTWO4NIG6eCf4n6I8xa7KGuxsqTb0wnQZm7b5IJLG
H0VJ+GGF6h2qhJUtqNoX3Bff+fLkGX3tYh6PI3qXvnQTbqNKHHSOgnr4XZ5O7UPVGZMjdcXXruru
wt44qYLESjDx1gP8YZuyPOEVnH8IaiN39KBCZUqXMc1U8CJtmiMPuOeqUvDnSGOs3MrJ84UyOAhp
+2UKxAlcWOy21J/jTuNJ5SM+hp0s2USuzgdfpCbYxJzioyR/GCVzfB6FdHykdFK3no/ZugRDR2gs
cgGshOyEmpnGlTGN5M3SdxNIKQ/c9h32g63bty5HsW36PLtBpSG4DPDU8LTqbPncHtLDFD011gnD
Hwehaqce9MdRoSGQSvehSOdcecRm4Mx7hO1x6of04GO+0McBJnDx+KArBmK5eMmr5nCcGhmjOw7Y
bpBcLHywtetdamGXAQsWHESQYcSXUcVOaEjZu+k836klpnA1f1aS34sYxA9FbQup+pwsVqakeJkY
e6pcAMLHbsuLfYMDaHgptNB3kYZLuuYQR8VvxIHctv+kTb+T6FumSB+DsXGS6l3ZPDdZcm408Uco
A0ZM4tMwTMCRwo+9VD9yHdoWQBHdOAjCB73wmi44pYXhTGgboe9i/a707zSCeJLEmC9MT1l+wn3a
G2PrgmOfTXZFOTh0iuG+yjTbGIvZmTkv2IahnfUCeCflWS390uYq+4XgskN1lq1edcNdOT6O6TcW
NjZlmtf6GPMM8u9ptPCptL614jHDFwlw8AEJvIPUQtdg84ApFY9NFImoyp4SZAl14whUL3XiIsML
euxszXxgF7ly/W4ONU+QMzBzAi+5QyUFdic1eJTiEzp4s/pTlg9oN13GUHykjgfkecTPb5kMDJ6r
75VQ/6jI7NT0s1Gm97IoOynLW6wKjElBnfODzJHMZ4xsPfms+T/1FmxXmRVOI7GZggJLYixK8zR0
BLKhGHKgg+v6RRa+9uCfzPSDyV2Lr9diqutx29z1DbKUc/QcCclJigM3r/HioFKSah8q/pdk+FVl
0YeIIl40AWbj1gLRdcylCqPAMOHQuo8CD3MrD4txEgTu3oSDU+qeglTzqCW6lXnf9++kipfn0aju
Rj0kzxd+C8Zf+Wzx4HvIyzNeZ042Y96dfQhwxKss/4gbxoHyPYdVxZXdmjxCsj6fz0NEtcHvVKcc
ersZi/fozhwoM9lpx2s21x3qTO6QVI9GQrZdavZU4xrhm940pg9RRkbGfVJi7JzI4qe4+1l33L3h
pRkFakzUw3wakEaEorvmpc3gGZbBNzUOdW0dwsXdblEzH57xb2I9Usdr7rDRxPfyLzXNjtF8jrgL
yKq4seR3IZkKfhBHlXejPlRwWSiBjz+mVPQQsfFqi07ymOLyJ9pFT717iu4MyXQoUZ1mHsQJf4wS
9DYOWfY4ZwGlxBnPTJ9nFOUi32ofUyU582i1/eQuLfXoMROs7FmLkAQX6RyTMeMYM7eDfq7SUXV0
0RwEN+l08Zfq0+c+GTj5PVMxTYOj4v+Sg/gHF58u2V1TBz96Mpcj8uLVjuDEqru18DeAJ9JUBkqE
4PtaqrRV8GZPcjpoQfMs4kBZo9u+00BbNQL/DiHTv6ZJBoljTYIJ2jkZ43FYGmj1eEeJ2ZZonTlU
8YDOXOqj7/WHYBeivcLnrKNqK/RKmfZCiXoJeLDqlx/8LovINZdiaiPuNAg3Z5COLo1qjfb8WmyL
ElMRT/iL2SIupGxHJZJ20OabEYD8qMwd8IM1ynCW5aoKws5kn3wWaCctxeqdb7S0nl+1pv+erQWE
A5hJBNO9aginqRGHTdFQiX/owVMMD+rzT1yn7vcJgmtY0U2oZbSv+oy9USqZn4FqxqNBOeSH8fMA
wNqBpXgeP2KwPX59e2ybC+HV0Fb92x4Hy1ITaqxg8S4UzNSrG/zB8GES8uLl7VB/iIfraYSNAPhU
BPkKYel6bMAMrCq3+FLxGS/B0+SoMCHwXD3k98FJAPQTutPg6L+mg35QlLt92MQaKvL37IrsavAF
8C2M1ewGk0wBiywBPIPo+JfGSTkVFTif9YlCqac5PEAKjCJPb498c4myPOG4KIZFHeh64CLSlHiu
A6OY5b+G/GOxp726AjMtw5JeMcDW2HTqQmimLQww7ak+KyfzHJyn+/8Bq7VxVl3FWX1AIH2sF504
0K1km/oUuIzEBG2DY64nOcpH03eDfw1okiVYVzpMKMUAvA1db4VcrhHrS8Up1ezAFKaDRLvyVA3p
c12q5u+obdofnYIVYqH+wu4HjecGD4Wm8VMH42fbL4XpVGPE7kYFNau3v+vNvGO+tXC1JBFQuaWu
D7dcIqpkdKiInzFROrWnBWu4z7K72aNLGFiKKpceQPk17TNoe3xPw0pD8gH8mJYc+ik75g0FQcvf
0f2Qb3AOmiwBxZfAay+szDUrOgjkoR0a6nj+t+h7TqnzxbJVsI0C5ueAyKavlWt5xkv0zIubUtYB
aMdL+HsX77jgp66Oij+kPuAkFltGhS692jF+HbZGWer2gq5UHcWlmJI5sBkv+gH91V0e480Jv4q3
WtmKUQ24GvyJJzrLwg4u+Z1xxAf0WO0cBisgMKtZtgwdqJMuGwxtLZgcGhKfLo95HpbGR60w8VSe
hKMfiJ8aCsqF2F+wtt1ZqCuQ5Z+YpC+gdExEZNU1RC7EMj2vQ9gO5YwcURCFqCqSgp5QvCSdGwvr
ZyjX2s7FfLts4Rtw85vKHzDuetumsZD4oyJo9pzEbg0icO4fBZ6YsiHtDO/mfGVKae4bEqwGHezH
6hIDMk/TpTSpMtbfg/mz1r+8vc9vb+VVgGWor27lUG+GSMFl3hZO5jE5BRdcHQ/GAl//H867m1N2
FWx13KVIVIw5JwHtig/a/JeAqV8u76Rla0Dx3yvi1ZQtq/TViKqoV+WmIciC16SZnR7Y4Ya7gHzZ
1pjfxfug4o1NdvWZluP0VUxq9P0MthkrvcBVL+JD4IGXMBzrmJ5K8ty3v9nWNuMIo/yqW3Dh1mcz
BqIDVeWQWqIxPIe4airzoQu1geYNGG0K25mY/n475OYy1CRF0chkuOhXy1Co4AoBCddsf7BeaHmg
v7bH1N3cyK9CrBZimhawZkxCBMj8OnMd8FCbx/fAjCdHaK0jPlzHtwe15g39vVJehVwtR+qsGYpH
FI8WDGgR2MVjfkDkz2k9Cvq5l7j5MfxvMaHrSsDPIXOsEiasgJtJHlgpaN90zuR1R56vgie+7xQn
PFEXSngRtXvifNvbnHcKn47kUF5j+hMUgJGAoWULKsSjrcstADvz4ttQxk57GOLtiX0VbXXnoHwQ
mVgas1weqsfxfezC0PH89/R+nYWL3H3eA2n/8b9a3aqw/f4Z33LrvtqAQpFWMy0Ajbfm4GlP80H1
km9c6s/jGfiTW56MR/9E9dAW3fSCM4c9/uzusKl35FN9iQ57v+f2oAOkTmInWjIQ5htSg9x3JG+A
jvGA1pvgMFdiPDxklh4b5xEuhL5z8a75jqxkBa451EqQLZJ4g1UV9FYbBoFLfgw881gexpM5XMBz
ZE7Ue6o9Q4cej+IJGbowPsKc9QC27Wym2/Tq+ies9m9N78uie6Db9U+4wP4x88igHTE/NO4iXGDG
u0SHjWVGyEUSxtCZNB5Z1x/drMtx4uilYmeroTPNT/WCUU/fCxD8x/nMqKvH9rj35Nn6tq+jrpZa
FrZ1gBmubocatVHKj2Z1lqPQe3s+b09cAOM8CEQ2K35sazl4YVK6sivRX1mERBxVphwoNnuKgbc3
yRKEE0GB40AJYHVtWbSw8l7vSNjomdS67OR9ahf15yT4UmbvcvPfOVOxNFmmr+KtazNpUyZFl9AF
62YQeb6NR23hP5XT97fnbnNhvI6zWhjp0ERZHxAnvFcvqtM/ZS8LLQyC5AeFY91/3IVR32aE1yNb
LYq6QXhT1Ymo2XJNU/8wy3Zyh9yL50du46aPDWSVwMYVMNjFcO/FXl0pgjH0Vl/yFTsZB15BbjI7
LQMgk2VVHpQk2hM33IynaoaGxo3C0201uwKa/nMi85ASdfGg5v1ZN6fSMdPsV4nQ5c65srXbVP0P
Op0aoqgs++TVwV6ZYifPEej0OdPOZf6lqZpjO394e8HIy+e5vj74fJaC8J+BCJG+robi8q6YXcDh
pdmdF8HP8oZj8Zs+08H6onqRB7fziGn7gwHBr5KdrnX2Szib0/rPb/gjSPNqpKpUgPvXOcNp7Iv3
cyH02Nw1U3AEv1O8j7NM3SGpb00t94XJQ58zAI7T9dSWCsaJwsSaTaIabvD3kgK30O+o6+8FWUb9
alQp8qdpRzPXlpriXkx+J61PP/Hn299vI73BaZ5agmRAOabdtxpKpxpBF4ZEASlwmrXzknGML8u1
V1RkccHs7gRc1vh6wUDEhd4M35waxiqg34X1UCscz0YeiYNjKLMfe4MvBqBpRiBgbgBeVnSiUR16
Bw8tJXNytg36Vkne/1CkbC8F2Fo9cI45ywEnsE1WPyjTeFpLuBsDGIuf1Uj5abbdg1JpQH+DvUrK
xjdFU8EQ0fmVVN6kq7wZGMIsm+nEA+RYn7XwmAFcUp1ApAVKJxv2ABhMd6FWLnoZQnOQuGD6Y9Cd
RP8Y5A49qZ/Z+71Cx8aFefWjVs++PrJkvzZAiAlgvChDuBqYire/+u240cmAU7m0uEnS1rWGWg3n
GDAUclTdxWxySFRf9WinL/PHpfF6ZRHE1FFGoqZh3LQVZjFJzGoq6F+k7oRyTnyfNl5+Vj3IKW7U
eOb79E7tKOlKXnLYe1pujvCf4NaqOIXtJQcFAH8a5SSLHXQQ4QekgsPb84ic4Xr3wD3T4bCj96ZA
/V3dIJKCheEsoVEWFanTDMgx+TP8bZkyIJQHOo+y1X1Iyva5zDTHSiS7rKl5oi8Ugibgs0Z1ce7l
H5GR3RvqR0k8q2VnV5p1sjQwUwXWgVFzaHT9oM/xAz3vx1QMAkcvh+/WkJ4NLPPeHtCy4NffDOg5
5ScZQQhxvTDALjQhAFdaQaZxZwXNvVifVYATGQlOK79/O5h8u9LhLi/KjrweIWuuxUVmIdRG7l8a
Kfr8JJrZUy8NGfCO4o7GwBN8m/klHeXqKMGZ8DDFOoSicodaSUIzeWS+YwtIF+5VSeP/qnL1ORyN
czAG7yWw50CrhgKk86ScWITRc6hbv9/++du/XkEBZtHOuHkamXrqt7rJEguL1hPG+tA23c7FtnEd
MEMw3XRFZa/eVK/lcZaFOM3/boZILu2XQ33XHYRjdqANvCM2c3vyEoxLlO8hWvQDV+mXWcmgahQa
jnrwosrqHU5uU3c08+7l7Ym7bfFo14GWmX11lRp11AQNtYM/Nfn8ybiLXQA8tv4UnKF/HZB6yuz5
6/9n0OXEeBV0FBdHzmV0jScdUCVaogqPwIN5YxnHwg3iwz6F/fYYWq5zDgdLpQMhr5tZedTFSgak
wpbEz1Fxn5k/Renjvx4YNUIyykUj0RDZRtcDMzEVWBRDgfV6Cxu3fu4+Rih7Hg2Uy2Yv1l2j+B/k
B25PCqJSpZZVg3uaKt511LGTR0hXXIgxSNG2+6T02XGS76X89yjuKUptzSK1Yw2ePC/Im4ZH2wbx
ItxMjoK6wjxZ9uB/13eNb/airFYl9+EI25IoaEffgep+FNP4o9ZKO6v/dpchLItcA2sCwjaM+OuJ
y7I4gepFftPU973S4nAUu5aZXQzty87CWAlE/Hmkvoq0LpUJ0axNak0kQFOnUAsPUVd8pHse2vKo
nsTKeNIr83tSZT+6KNzhTm8Ur6/3+DINr7bbFKtpM/tstwTYELBbx5Duda2yRfmlHqPnWH9n5Rcp
rO2OlYuhgStOw04GsnlAo1mqG8BDZJrJ1z/Bb8IyH+fRtHtZgl0FLmiPWr0SGl/qAIzyVYglP3g1
yoi3jNYDO7THAwgj3Ssrt3kEDnSvHYCSi9+H3gU9HHkgiGg7Igagdnf1pfnQv2APhaZTAH30oX0B
R63e7ZV3ti+PVz9udZ53ejxrmciPo0J7KErHMhZtF2/il0jTV8r5O8nDLXhgNRurHZTORpPqy4S3
blI5EiqG9bl09aNxqI4qmn6m23rpuyGyLQP1uaUvs/cTbsVOVz9h2eSvPkhlDG0ptIxZPVaPQGcP
yXHRslHvdlVDbo+L60+/WuDBFOnwdBksmWzoiI5x0O6Qi0TBI30UwbT9T32njSWtL2IvCktvgSms
htcLRVWOBrwFuf9OzRA46J4m1Fo2Y1nSVyFW41IzyUyRSv475RC9ysll0AOJMw9/jXfhjFzt6KiH
7NBITjb8lT7k03HvBbSVIOgWHViVxwlt9fXODSeoL1XFdgFwdR5STwWO7iqnRSBlvggXUbw3f/wP
Mkwb2fxV2NVuhtQNmXcGSra0UULE1yJaNw4PsWN/NL7u1SxvLwIOpqUwysW2XG2rx6c6NF0mFTKw
HtV3fAD+OX3YqkJLZ7R3boLtULxvZRg6FBVWJ0FdoAzdBuYyn5ACIt67f4UOfCav9rKed6anXGZv
0X7ZE0HZWK+M8Z/AqxOhsJIGoi0fUmnG70aDSWrHw8PdGd7GVryKstoVeYqVqYleNJs+NE8l+t5Y
1wBi57DjwAleMjO29YItWe8u1c0BAmmj17tAhNYPQHSRIr3OmFmA3Xdir3pwlne+3ubolEUlZEm3
qHJdH2lFWveBhSaLXejZQTfAb9alPZTjYWcWb9MF3WAgikGQRUZ5tUgiExK+GQhLVt7ea6cRPans
w9Ll2r2Ylot39cq8irRaFVB7a0UU/OViyj906A+VXkKk/9aop7phoLGEZ4EmAnC8nry6bcZcGkzK
Vc2XuYKqlb33g52nxcYHuoqxOjGxVwX6M4G3Fquf+fzQCLVtwmR6+/MsX3k1Z1dBVqeFlbYTznAM
xGqlh8TgYKp+z/lZbLVTmT12Ef+oqTsX+l7MVSUKEt4QcGwweeov2E/uxFutCZGKLKDXjK6m17bc
9N7bA13LxiwXkCnj3gyQTGctrsGiKCBMc4OOjZ3G3+pUdHS5d6pFqaqaT9CUPAuqdsnzX1Lfh6mw
M80beStVUGqvMnV06Gfr6BISgGKmxLwxHIZnHOaT/kctN3rWHNH+H2Tclm11/WGpXJtccygqgSpZ
Ow0XoNbCQh4sWzzOBzO1oY5S84UBg+/thab2D33nmb9RmDMWhToeH4vY4E2zLGgnY5KE2WKjQxAR
dbfCIkZxk0vmSO/Mn4mSe4PxrjDetd3937vS3FlYG32tq5+w7p+VJmXmoeEnNB5YrvpTUPq26s2n
BUU7p7YkxBATH/a13m63KpInikh7BKlFFtfqSTAt5agFP2zrIkrIlvnUpDSQ4xAazM4qlm8/K3Jc
QNbwL6GQtgbSmp01zC0CUnaeVbr8UTN8JGT7PpNsX1aCz0oEQl7HOOrr1I5B6wXc2/GdbgRN5A6W
XM+2jILPXr1yo71OYU+hYkWlQKSzvxr/iC4Ihgepb5epMx9E7CkK1W4+Wj8KZ0nOFVgHvA5iz3LF
d+bj+Pz2pGwU/K7DL5P2KjsvrFkf1CjzWXlifpTcxDOd1vW5bg6LPBRVdsRvoPh/WFBbCf8Of746
oyJ22kUv3naMr3/K6rYD2DADP2Imok/oPZyb1K6+i5/6D0irnGhzNgcdluD7GV+S/axo45ABdMel
ZFHLQBpvrciVi/MEhROG9AKdRFIRjG5/6m3VFg/pSTgLO1f7bfq3mJEA4VBZ+wD5VxlEH4v1VNVI
eLRmh5dvKUTjt0pXkxNyOAKyDZWyl7Pc3hyLsLqm0ceinnhj3KOCstJVAeJQakZQ+VBamM1Tj9yO
mqNXaYWOATc4+uvt5bW1uRVx6WvQ0cWtYLW4I276tO1ry5aCd7pg2Yb0ocyVnY19m/AZ+Iz8E2S1
hMUGdI5SEWSGWIcwFErIOxE28L1LCHq3rA4FXs3qc02xKaXFCC3QfJAv/X10Z9318Lo9wZnd3F3+
/n8xzKI7PpgHmnHZYe8NtjlOrkEQKaLMw2H1I1JxwGg1SJZaG6iN7Gs5v/yHr6Wjs0AnSqb/ttqA
2FkstHLIcX0qYpwsfkqL/sJrYaeEfrv2mcRXYVa5ptUqaaGYhOksLYD2Gn+LIn1Gzyv7QtK2R6W5
PVWuoy1L9NUBB48q9f2+AI/dKI8oyj3gkZW6fRUgoI7qkk0h0+tK89N/mMqlGKuDmbpFv/gtycWc
MsbG5DKzLm322+q+vR1jIy1jaCZeVRwi9GvWz4OcGrQp+wRBY+Y5A1/bHKjktOij7r/ENy4KguEY
owNLBjOxPiDlZm6aQEBFZlEIrt+j4A+Vu/pdJLaquqYLtudcHNAMVe3kfcyxefK/pCf9Lkmc+LgH
ibmtdKO4AyOGAYL6oWe6+qbqLCdZGFk2xn1eglArOjOzEGORONL2s3Z60htVO3Pp/JtojVMAuckH
jUnWy3EhSIuX6GR8DjE/AWLvKl52yI/d6e2vervLCWbQNWCbyxpXxPXYOi7jIk+5iGY/zewecred
pn6yk9L/+VzXOe7VZbsOMxih1qc+977x3h/t4RLDtEQTkhz3i9Tb+pL0IviCDPQ8O6XdfoofYR7n
M45kfwR4c2evTrg17td50Ko9LHfxUCLV5qOWETlD+3Mw58O/n1kTpULKWCD6b6T8Y9HXVMv3uQFD
NMule7Hbq+rcnmzcsawPoMwUWG6AElMLVWr8I1SFJkLQWEfdejSsl1Lv927zvUjLf391qiHTl6EI
E6FbgCzc4sTA1rSxxw6ixn171m6vcBOXOC4c3ifs/DUgIy6mXpysmO+Cjluf/5XmaBFp2vHtKLc7
mm4SVyswKQyjwJ5fj0fAnxXWMFssR7/Ai2b0R3RlRF1yKGhiRTEVsm6nF7ExMB6UlPtEnRzsRq82
KkpdjBoSIlMp4BCb6Eo85KbUPqhaV+69rja+F26JvGVw0sCDbp1ASGmuDaKgQEV3Bi9Fxj500bRJ
SBwMBLs78xSe0hOFx+iw97DbwJ9xcBF5UWDlvFynDUJt6bmloiO4wLNR/kFCsCUhG+zSXTLd6rLI
hqNNNY0HnhvJSe0BbguuIth7x/Za7prB81M0jeb84uEB+3T1lYMxVpHXWWZBOix42tDVNWdUzuPk
yu+LM6/c0yRCaz9MxX84xK9ir7IOKU/LARdi39Z9T8ORjIeW7xpOMx3wkkK+6bTXjthaX6TbgFI5
yIFrr3JfK6tjFEQJKA1/mZkCWlqwE+X72/tm625iWP9EWSW/UqEY/jwQJT23Z/F3yBsNPKNT/YJh
4BQ7mdufAvjq1gAKTXV8UQ+nJrMak9aGkAqNEXQt3oOAUZVDdYFlQ/k6OlXHP1QzivTNCXVecXdC
N3oQcMpfRV+PFVE1pfaX6JkXIpCDHcQi0Z4NtjgeZkQfvb+14XfX7fIHvzXs1botxr7qpGgC4U8C
gAXLQ6k8lV5xTlmvYX/K/sNdCL4Ez1aRN4d+UyJN/SEQjbj37coAo6Q3TpB/2Vk3Wwfu6xCrCyQr
x8jXMkJkf01Q9/pf3e/saDiDS/v3ubpH5pgy875e+cYtjywA1FRs1Sier0+AKi/hC6ZIcihz+36K
i+9FI++8Ym4TflYJZULgriDKcK65PmTMZjZihG/wwxMK01k4xLRw0G8okfHuEwNBfz1+lqr2P1wn
urEUSQ2qhzePp9QskqqHCGNrRfyY17FsV0L6ewrNX29/ua1jhTDwMSQASDc5Rl2as94gtGnnhfXR
lxeB2gip0z084ubBwkhooSyX5E0vTFBj2Wp0g4Pl3sT2KPGCS+m1n5Ydtq8dv1F9BKxHeZlkfovU
UqnznFoNMnqj/kNCkPKySDrQMXLz5JJLL+JBdtHFPP77qYTZSb4BaXdRq7heKWIe+KXPX8hzBC9R
EHwJdc2LwvjwdpiN6u4yOGREIOxQ5rxpK0bBhN2czvHx0piODvqiKn+bWOqdmqPgtIiS2HllHlD+
oyvnLM4yeyfY1qIxjcXShi+5AVoLtFFF7s63ixnxEimzENcqw7um3vOM2tp8JoRzqqz0NBn09ZQq
9ZTnusj+Ds3knFvvpuqQULYTKjSw0B01hE9vz+3WeQKAfzELAZNHenodrysXFRQ5XZI45bHtgvvM
CvZwM7ddOCp1mDqw5yibqWsQXi35Jfq31F2yuY9cKDPBYtKcH4w4T92yV7+PaZ2+yHgT/BoirXkO
e9Ts3h7mxmnNJuTJApQet831CsITdpzFgLSN4t1C9qjqU1K2lgsAnmJtFH41BvHfv0PRBsEflpN0
o3SXxlPf6iElr6mLf0xJ8o4DdCfExmLhfYvNEqwIRqausok5lMIWVwvTTnm20NEqRDYCvOrnOOsR
ii6E8E7KWmC8eliq0s6Ubqwcdj0vbF7bG8WTqKLfKoh0PCNLRRVybp+UMdpbOssIVokDtRmuAz4e
dJb1dtAx1Cr8gQZuitRB/T4EqpFSOUhP9cPeYbZ1hF7FWmb71ZOwxQoNFUBiqUftgPB58W3qnqx3
pTe4C9DZQ6Ejpbrvvb0yN04WqGQm6iT4VgGsXG34QMH8IBYXLeq6vzPH5kEbkVkS/XhvKrcWi4z5
O9h1OPlcs9fDCyUtziOZ/lSFXUZa2v2z8TlnRlF+ImvJvia9Yx7qY/qgPmrufxjjq9CrXMkqEIft
gBDCNMBGoTFQ8y8Fnkllg2T0fwgFRh+1FbJ6qk7Xo7QyORVnldZjL4Qp7hZylCd3YVKjeTuEhb5n
Jr61CXieIFIEOYmTZXUDJtWUTBHUeVvTR3cRMpuNL28PaJmb9Q7g2IRmBRaWYa3WR4F3QcTzm7nL
9daeNN9y0zaTHTPxW1s2251n3taA0K9CRhJ0IYXX1YDKLFLnRKdXbKjSiEZg4oc//VoMpn9/ehgQ
YvSlVC7SN1oNa5KDqg9Gi/TZap/8wvKyIN1ZdVstqasYqw1d6b5WtRYxGlZ8jr97JR0i7XlxhqLG
e1TbR607v/21Nu6Zq5Cr6YtwNsUCi4woEe7nJH8sovqS1uihpqKrRb/eDrbV+iQa3S8RExw0S1Zb
upEqbWojUszu0t5nnvTZeBeHyNV4aMa54Uk/AZBUbBBCH5Vz8bT3Pt9YmQZdFL6fBMLmpqA9WNBT
8aflnTBITg42tInlDxHCbeGk/odVScFjuQgocd7Uq2Ut0oSMwiTSvCreaWX6Ts2lD2/P5tZBjN7P
UgwA433z/pjkWh/7VKNurILp7ZPBqxKpsQ3sQd8OtDFvIBT+vMNJJ28kIlrNqucUqztbRTXeyZuw
cPO2MUHSt49ymfz7qYMHJ/+BCFAXXGMx6nFEN13iQFSF+KJpuWv27c6Zu7XRNEoauEgA98D9aXXo
9pIRlErMizFXKYDFgEdf2vZoRYFjxeh9xg9G+GMWrTtf93wVF3SYnjvHycblhvrFQvbj5Lr1zpLG
iGLAUs7lShGdtq1QElKR9Ayn4RIpyreyay6qHx3e/pJbBRX6wXxDNL14ka+5RcWQ6oWBYiApQ3Aa
olMf2kLjzD+CI0LEbv8N9swk/A901I3OFUbfrwLL19ecOSRCgYkEJUY4ldW3paOy0F/1z/9JB2uJ
hRkbOeaC2FudafVYxUkVziil3RcnxS7PVF+lH4L3t1NiILqhchB2Yc8b25H7G/DQUv1bBISuRyiq
hVGG+YTFZWX8mKbqKYrzF6nJvr39CTc2IxUinpWUBDYIQmLsk3wpDM7QAvWxq4Xq2RK+4GPVvqut
NPz5drStE5vrboFVamTNSFBcjyqQcS/PE8JhRDJ+TB71lzT9g5eQ7MpBh05zlAfjZUSqc3HY3O9C
blzvNMVATuiUkG471EOhtWIQ1oJdJsHDlCfPcl7tYLGWIawSlqsQy094lUarQRsHExPJnvCPyqk/
1R7WfbtKD1sfTlkErViXPJPXRHe1xle5M7h9eiF4iksBJVKo4EoN0UrcO9+W3bQeEtD05fmIsexN
UjSaoR93CEshZXrf65JbJC+J/r3A4HX6KmFdFmWxrUzKoRePQlzsRd/6Zq+ir0XJpnqKae0T/QtC
rR6uVMfCaXsIp8KDBIzI6E97EOeNvYc68v8b79p1buwLXzCHCOcvM7jLtfjR8puvZibvXIRbA1Ph
aOOGulRS1zlghW2Znks4p9TRR7xBuHN/7Gy3rQ/3OsIqA0zkXJvNkgjmg/Lz72rRT1LpxX04BKf1
drSN4VC44RUOtgQZn3W/YipkQSsFzbcnBU/77muvBjsTtnV8XIVYHfs+ZNFaTimELRltozz4yS9l
eNSQ3XX1c3Yunv3uLi+8OjppKcYgp/4BgdWdYW4sjqvfoFzvb7MkHU19fkMvaq6eIOMbfB/wLXl7
Mjc4G0sZjEownbfl2bpk2q+OkbGe/TC2mM2FuKDT6hrnyc4kwYt/zqe2uPRO78lu9iTNX6bh08iT
Mu3cYPi0Kyew/Vn/+SGrNQQIBUHHnh+CFHX+VKH07OCBU717e7xb1Yer8a5uBqghTSZ2TCvuCofE
qx7y6CB/bWlFiS6QWWSO6X7tYXu28ghyeGjKsrjIBdycoikKPkgT4VEhOzrtoOJouv1ER7XFIn3v
WNlKl7hmZZr7tMPxSF+NkQyxikeT0nucjSNS0YWW2H2XpgeqPMVxSBLrHCeKcScoeBCG+CW6/ZgH
B9yJpMPQpD+HPJN/z6UwOFmi9zuJ8ta6prhM38iAAH2Dbui0xJh1HeGbQftStYDTYsHTdtnoG9fW
4uO5HK6Iit50HwIzl8L/Q9mZbceNq1n6Vc7K62Y156FWnboggzFKEZIlS7JvuGxLAgiABEASBMGn
7x1Zp6vSw0p3Z17ZYYkRDBD4h/3vL+7QgvODxzn/sARY2v6w7ZNPf7+efnkdOJdizvraLP5xb10J
cpnUgsugBc/2TScBZMMneoJA3PuwKpiI//31ftXuQA541SHDhO5n4zvgl3gsBBoQLQVZy2s2o+kf
Ftt/iKgIatK4S2/8bzA9DyoYDFwpfOHHhhTl37+NX32JGIrACBIqk9f52u93jSbu4nUmKJ8bj5Nn
rPgRmCAf7Thf+b/ZjH95KcjNYSyA+OMnBaoFJoFEyXzVHc8l0FgVXL3m2G3//gP9avcp/ucqP5o+
YLib+b3GVXhABr8cM9nCRWtJp+E3d+4XCwZHMDTkMRZN/tOzOTSOwywTMx7FSPub2A33hg9Z3eqw
lnr6jfHMry4WQFuHUxKb+09VOo/kY9RzSCqWyKybWQz+sUDH78MaF6MB63YQv/myfnEbYS+LLS7C
dHLx04SyyrgHg2RzbZuevWDY9Jne/P0X9asDC7NMeY7JeChw4h+L8SpWXRwriP5tlSDWIOnGvS0P
Ghsqv9oiBxgTLgcMBHmbHGp08/y7FtWvsvDv3sAPwUE8+MbmI95AcMl3/Z3GvDz05g/d4ZpKuNPv
7Eh+kXLnODfwfx4VmAj4YTNPqJdT4IpwYLGc3LBENZUBERA85ii9cUyN+xir9MBFuNR/f6t/tdfk
V1tizDtgB/3JpmKkqIXZHp/U269bmAhiRDXaZbvrfOrv/Q5+uVZRdsoSEGHQDfthS6GdlwZejENr
yvKapm9u5hVHkWFA1/HvP9c1pPkhzchRwcggRIWEGL2A7zevDBzdSHoOkZWU2c4n/rkI1C2RaoJ/
j8zAEvud7/L1O/ruiujZQppWQBCdQG/355L6S5DlRWvRdXzJSlDB/Q2Lykisac1GP3vhGIXazqSL
LsD0DQCQOv27FvlPO+ifV4c3K0zZf1HVI2wVIS1MBkg467fWA21ED6rfBpksDn9/a39uIV+vBZ0a
nHqv9MMfLQpatnAOG6asjD8DC+a6zXVSg+/AsKmS4/BefFR7s4nR/7Bf/d+p33/5Of/n2j+aFoAj
IeZC4to68tCaR88MYDsImubQ/Y5K8NNivX5MtOMwpxBdXQJ+CM7bfEEi5dkMMoBwP7bsEIbiVasQ
TlO/K6//tFqvl8J6/dMoG+HS9fW/rB2yWubrEZ+Kc9xRP1w/e0CulnmynMepu2d2fP3Nd3jdwH5a
rejpoCBzPaN+rLZNdBS0wFQihHh+FW2hAqiWU4bh/6hm97+b6Pzlo/GXi/2wm4Zxi1Vo8GiI6KmF
iRaKj7WjXRXlsgQ8Ax4Xfsna9TfJ1U+b6vWm/uWqP3x/GRJIb/FwVZvC7yT2DyqZDtbADj2ZXrmK
P4K9VP/9bf3V6iyuc/chvObQYfphH3cMfoGZXrMySqcTa9qXyflv2sa/OYF/eZmrAgAHJIo2Py4X
s+Yk9rGxQHvGN4tqH2GRX/Ow/f+NLHADsaP892V+yNZIVyjiOXwaeJ9sYfv4CuLjKyCRd5ME6fvv
79yvngAsf/QLMkQUPx1DKQ78lAP6Wk7BABV9C3xKw+9AV98Ct3QzBL8dm/45SYSLLnbqP6UasHD/
MbxVsMnveYHlEeOAzy7zDQDqm+kZNnpPax1TqF9/m7P9/Bx8f8nrjvOXx5wVaxKtKS5JRJnvhrRG
C3yG7Ja0JXSDQw1f92p4m7MafgJHufGn37vk/3yfYYCKiB5RBppdPwlw02xE1QVl1dI7jXBdi+DM
LPzttWLq1SMIPhAf7B3doJe4Ubvfdbl+vjh27gKKOzwiWfxTRtFOpE9ALc7KTkXzhfgKYDrXZFso
Z8iX2SRiOwLe95tg8ueHJYWc6lpEgvIBweT19b/c9ELC4kba6wwDDsQb2CeCyulTcQLwbfivS/3v
b8u/kzd591/75/if/4E/f5MKPHdCpx/++J+37bdBjvJ9+o/rj/33P/v+h/7zot76h2l4e5tuv6gf
/+V3P4jf/6/rb75MX777Q91P7QQc3tvgPryNRkx/XgTv9Pov/19f/Mfbn7/l0am3f/7xTZp+uv42
QK37P/710uH1n3+gK/6X5/n6+//14vlLh587uYFg6nr68vMPvX0Zp3/+kfv/hv7DtbSMVAWTO3H8
xz/s2/WVtPg3dMeh57/GLmgdXOt0vRwm+s8/4ggvYT+49i1QWUFA/sc/RmmuL0XFv2ERo7iAGV1U
QeBJ9sf//fDffU3/87X9ozfdnWzR/fvnH98vEQwQZZhBhOIfyf016vd/OJ9IGwhf5ETv+9BmN12n
CpDTlqaiGTP1X+7Lvy7910vBXOB7Cdf1atDegaaEsSGU96AP/X5BOq/nSqUx3Y/DADps1l5J6Y0A
QMKE4T5SY9Jj5iX2zsu0mj2PBntQUKjWqKh3x9Wn7WPhdP8iVOhdTNOwDMC8qaknpoPDJEIblXNq
plvG+PDeEaZ0KYkF/7fRK4PSTiyy6ltvfF5jFgO6ONIZ/tmLHnbdEj1pWNyCNpy28QtbR/5lTFoG
UaDOp3sDma4uA114RxsMPS+hhsoBKp295tJ3QVBKGS8Y/JjDvVrWfIti1DmT6BqWckrCZ9Wy+C1o
W7IbLe23ftjJA/On+EA5CyAUp2AArmOW3nc0i8oC8pp66LLxeZinGB0B0dRFqGHcF/cL4HDZwMVj
RDP5Mkrt7UJPd5eO0wWacxgDv2R9VOwajF4D8Nn7WymFeph6lm96k+tNXsju4BEOw8WIUX/ZRz3g
5KDIee6hLSR5W1giT70dYBTUUxl8YDmojWXe9TnkpmZev0xG98d+CZOnYkjsBh81f52WaH70pwUY
OuTNlzkegsfcefHtCJVOj0QErF6hsmwPPHtbM9bZA5lJf5wyGbxNUBQdM4W8gDiHIdh05ABhmcC2
r9jO4TUKhu4WZIIMtdnQB3Sa0RmqaK7YKQaZcReOWXDiY6dO8E8Yay4lmctmiQVEXk0YvBRDCF/A
pMkICoYju4dOajxFeQHvpzVbAE0sRLDTuA/vgOx4tmw7C5eBpp3OdigmDOVa3FVUGmAt6LFsk+hl
fu4TXuTVzOfkG/Aa/UFxi2nsmEdx2VuQXjee49FaDiwI3sEqS4/Gz8w+5zJ4V3Hr6pAR8B/DopMb
nXXmROCAidqsa9RBzr53SF0/PWIOOrnJPamWTTcNeT3Dsvws8gzI89lk2wkzOhtfNoyXxlcjeKrp
mG+5Zhr2fY0ffA7nGUa8wPWKShYqeIFqLJn3RuAxyWdmtuPk6FjH6RD0YP22mP3v8k4/z4MeNlqh
uAbafMyvMMJ4b4ulzzCEPuLAXhfT732vJRu4c8aPmmDpadGz29XNxYvLCjAxNXwoEKNNCrJIyzba
YXIP2IeYb6wL+cbwQj1A2YJp4Tyf3XOrlVUHPngWfeDRT6pUxu316w228wyq9mR6/yWOx+TOK+Al
WKIHaz+nq2juGk3ZfZbN4qSM3+8xWYqRbZKEGE1IuvAoe3CTwsz5a5nCI+q+0WY+XpXWNzQFPTFJ
WXzXy3E4j6lpdzBCRDo39tMef+ffhCnPboqwS8CvXr0d6o3hHlWs+DabXXZIYVi3o3Rtd+sa0J1t
WXRHO2PfiAXoobeiuF1sAi69LeQ9DTz9NHqrPcFFA8t3jXi4W2xjzx3LMPAUeHO5yJ7QEuxTfR/y
eXl2SYLpZmfW7mMjCZb/2KT9vpiaHAZqi1EpzHxyOKhpr6+Rx4Xv/lzYm3ws2FGIdDk1ZomPHMXE
XaT4M5usuguwRX3s8ytbShKjKxbMee05jUnRwi5BLWgzbXPC+AHqI7QFFy/6KHjbVKsHIuXoHDk7
FaobyYIVSGHuTiQSzT73uxarfSSwyxdRN9Wqm+XnHHHGbcqpXmoYSxQbj8/NJlAhvStQJ7xdgHl9
ouG63raAyuOOw4MPYwIY7BYyuJnkPGCPgszm1U2wew2xABo1RnVKr+vZetlTJlW8XfBzR84Q5HRT
mJ+apBnqBcfJNvZI35fUX6ezMZ6DV9UIyHQet3ASydk0bHjTZnehZslnoNyLM2saJ0okh+vWY7Pe
J2sP5LeLU1OaIfBe2rYpan9owDOOit5dxjAEgpXavN8oLoLPCk09uJS0Sm29DENckMDBwDckyWHO
qL0n3I7HogX/mMIV5whj4L4iWvY7FTfFG4oOoppYh8zXD0S8X+CgvyciSrceGdQ32BMOCBWTaJ9i
swMpdV7yUxfgcc/AIf1akGW9Tbp8l5oh2rB0EZucZPEHkkDL3hjZPTJvDS7MpOEHLLLiFshWj4O3
CmYFgEaAsIMzKwEjnXKMLzWB42UIhNUxicf+okLHXpSx7I1hLv/jGvf6cxz3EEHHM4kkxlWjzFTz
qqdj4bnk2YOh723U5IDDShtEtZnatB6ZTE6FZPQOYFGvqJCX67GUNEy/ya6BOpYDUbTpU9PUeCL7
c2zXICpl69zBMDPcY0IAvRw5iGKbIxys+1RTrFMt3/U8k5prMRkcRWG4EXiut9i8DB65KIR1KoE6
CggytRU0bo5hwZP9Oo3dUw6S6ljmtst0tWaanOjSjhe3tMGOyyI506bIt5qsnwbRSVZOeiH3k2jo
kSpv/tJrmNSHnQgPepnMvrPAYotshFnGzDEGKuCXX+eDAbXCa4rbQrCUVHAvuR6Qib+L1kU/t7Ew
dQAbwhMJPcBS00YdWRDZ3doW5iWPPLP3MMX6kejeOy0h9Z9CMbWXrtPFSQehVw3QTT/7OGkq3kW9
q1hBzWmepujO60av9hJ4S06tFwE+jHFYi28qzx8Jm/NPU2xhKxWuS+k7ifiKwiFprcZZxKdY+EA1
qhlpaCMyUecwXRdl28RDW/aBwkZhOsV2hW2H+zSZvDqLGQpFuYjtvkiBYIeDVrcjrtDrJqVZdmS5
TNMy4m48py7mtqTdsKDWOqfk2CxhpQWgrPNctM8Whai4ZFpRSCJUm1zaICcbWkRqOzC73AmPm1JY
wgEzFn3ZzyF/SgtyN80JvRunTL92qyRtPdpMPRXcYC+yNoB6LIncfcFIvMuaLoSJStjiucKjvBlS
qrckFuHOW7v8qc8sIg9BpH4ngTMbGocwfI54kR5MUfTP+aDDXUt6cduZpDtTLrpbn2mYNRIXqbLJ
RHZIvGbCEP4a0Tco56P8RvaU4szMDAKcoUj4RofM3rRTQh7C0YH9nTBOzuHAB43kOADZN7b+MYvR
qOx5qvEohg1TGwH3GlH5zbDasjBB/JyJdswqFU1BiSoTuJ6EEbGftAH3Lvao99WiGnsJYBbwpRGM
3maqBflj4egOQyVrwHV2aZ3iNu8WEkPXDCw0P7LEH079BHYXy1p6AOs6eHFhNJ1pt64f4EmhH9Sf
J5e0Myk15nYfGuiT7sIhp2847mG/MfYU3i2DXHe094d9hJgL2Kom6k8TZM6ihB5NVwmYZzX4Eu23
gk2RrK2ZgytS2buZW+NtWn8gO2O5rI2Nuw9Kae8usqi85GwBCFuL4aO2XfiRDzx6Cye/JeW4aPLJ
IzT7SjoeV2MYs7ZcOjgoYeSUPkhLkyetewfMGupX72Fsij0VFtuEzXCTUblnZ0yKIiDma3vwhoZu
u6bPwZtZcajRMfL3S+o3uFDqRL2mzj1PKhk3JGjCA6o3ZIs4oTgMQHA/eMk4bMTaBV/bJFX3mCwM
L/FEvW9g/i50S5Nw3ozTqlANydRawweJPAjZe2CIO4DliVuSKpi5sCULx/62i8YO2PWB3aIT2d9b
nzYBlMEiuol0SB/1IsRd0Kmeb+ZYLXt4FYhdICdAynQzb2eph+MivAaDouNaizZRdTpHoBdDq7cR
VowMXPksAFfILjs8gumpTWl3rwdPPGAANXhIGooJy4BFG5X5xZ7ofECPxCA8rRadd3duCZdPbUO8
rxly5XuSu+lthvnfMfesgZydInygwNjLpRhIGS9+jpFDtHWjaNC6mpYp3GrX243MOnEs+sTb65zn
e+mtGH9W3tpv1jXRrCxo2+6gz0qr3HjJsi1C9IfDhoZ7L7T4YkeTzJ9FIvVcYQwYZ+A6+Dfa5DQG
S1tmGG0Z1n7n1IwBVboU/kb61iR1H/WgT8duoeIBSm+AciF6o6xM2ph+xpSfWbYDzLAOPJympoop
sF+bBonJZ+2vDfpUgVoqj6mpraM2EaxCWNOmJxEltp684IsNpdmv60DP4JoYULjhMAzv5PgCL0+7
X1r2aZltXPtu+mwKdm9c/8iHcNoh+VO17vL+jKa4mncI6dXZjdzbeV7nnTuq0rtCJ+R2bNf8aQgs
7EfJyI68a5Kad6Al9cAk1K2XqaoZJL3RrcMwZFwg6oNe4AbFXHsbJtNwS3QAdbsfaVL3WEGbYSCf
Ihvl+0St+H7SuanmqZ8vTkAZlDbNLhCcfjaO6dK1w3SBw3shKzkZ2O/xtDvNWcSOXjd3eFh42hwR
gTQxnJxXemhtpzgQAB5yfjMmVpZtzhqU3tQyks0EJsKDHlNv11sDk7PW68QuH9z4QBvlgwswsBlD
4lL3GjGZAxNvDK2GTWcUrk8pMuZp18qgvykSNu8iGYk9B6r9vUlTRLAFNq8FcLuU3vi6yB5yPvLu
+q5GWg+8VwOwA5LAoLCQwWui+ZU1vnYqL91kDFZw7ObXKYqnG0Q6eLqZWHvEzLMaPi4UhxDFezBl
12b8dpkynldY+/mdcNJFh27IwLtDeIBfP8bEM7C0Vgo80Nmfg2rUEilLAYr2IV0CBEsqaNm4HS2+
9zpW6XowOes+wZaepVXW23B2pVqiaMEUGsS7JVJj766Yw/GTYBkYunjMXpsZs7coaC79O/QwAwq6
dIo+0Dya5RYDa7MuMS9PSVl0LRB1ZqHTOWoy6pcFt7HYtAb5YhVEbXoRMIp6kcHYZJhwjRxShJSp
m6mX0Wc/cP4dcrZ453NfPYXKyyrh9cW2uCbziXbJByB3gle1NqYeVLBUcy6bTZ52qqRtgi5IiKP1
kjc0P/OWBjjeSDredV4YH5sCqmTUq8BpxX8cMmwfjgSFjXtZocBbPGQCNfXKX4pMbwfl8duOZ8Q/
dCSC4KZByPQyUeqQfIfpA0QCwSPHbMELlrU5K7yVLUMr6zMJG35Aog7i/Th3xc60ZD4VkW3u8xwJ
aJlSru9ROtOnWVB2XG0/fWzhUvQatiO7sawB+szZ7kT1OOHGQ1vl8LV9FjyeRY1+5bgJZMpe52SZ
j2Gs7BEOEd94jnjAV3OwzxMtNxRKk6OZG2gm7KRsdQ2PqgFPJCoRWe8+62E2dZ/o+A55UQyDy649
o7YB1x+oo+TXYSmm+trHrjC8647gz7iqdUvUwj586B0s28P+G+Gqqzvruq3sVbBrrWuPoo/ikyJp
vyXNOj7EXWcgoUjCmzHrp7eEhti6Iy/90sghOaJ73tYDJMnY6haS3Epr3FCm/ojDgyF922drjEQy
1HBdhsWHd8HuUlwE4teXIvPVYQkijKMta+Bt3MKms0L4n5dQWCRnNlH+kKTGvCyhBtsjVsat1dIQ
G1aY5uNyY0nK8WJq962BJhH6IbbJ8hW4kD7ozyr2NTwHAicPLiIog2Tos7ktmxP7pOdAHMAAmJ9W
lvGbAaWaI2rfsSz9bGp56WyzfPB7111Qk5o5JOhdfhSRDY54dOTWFzEclJYB6KTQUABZApJU3pi1
hyLrQZkQaXLykSfWU+rg453p4MEFHT3YNXKPaeH4gQEZ8nlJV3UJNLcUu7xEaDXCdT6BDfwzYFru
Nl/moF6vS9QPguEUeBH9aLXHxg1HUWWj0fFSZZKvkayattE1i5ssr4yb1Jc58+QDorv1tBbt/GmY
nHgrQPIUqGpmCBRbh+SvzGTG3pYRguqqDR3cBQPqnmlv3nPkkU8rhrUqTA4uNRvstGEtNg4Rr/4+
jKMZnfzOuzTWMbiV8I7tmQnUWBLLm3sUjKEk8g3Z+KwPbtBVHTcr5ifA9ESE5zAkc0AlLMKcOhG4
16hVTEjh6Eg+wPeY3cUhT05RYJK9zrKlzu3g3Zlcmo/ay5Z71Tbzk6fb7l6JzB2QxMRV342IPlaE
dAlDKliLoQs+ouvBMKBB0wAwRIUqT3+mKJ12YcduIorDRjTGbeCvODz72bgOO88P+YWuxXw70bT/
Gk6BBWyHjXyDAXWMt9Peu7Cxm++K1SaIBofurKRMK1TuCRLJlNZBNgFYgcoA6OsdqSnqJadhltkx
yoH5DgpF92sTZtu0Nd1903jLzpKObTE9HD6nq8zOAYKYE4JJsc/SKazYCHSjg9W1MY7ejEGuAVea
sdJSBpDzGIcvBY/JRQ7952ScNdL6pd0FcdfsHEouD8M4FV9n+HE8eLJttswrsovUuvhG2iR550LM
9wsqixeU22SdrGraD0OKNpxIKGrESQp+LUF9sBwJJouNhCgVwTRpP0vsHLBsR707rjxsivD6YN6p
KAZ+jmUKeDYX2RcmxnjdNoFcbqJAd5uOrMOrSIS6YPiBV2M34O98lUKXEaeHIvDCxxS74RPS0h4F
9VbgJBczvQlhRIfRr1Ry7PVW5bftKuO9DCMwfaN5eu/BvdniNw5HHPii28wYBKoixfz95Li6cQPc
GyM5uPtxBg7Ty+b0tlhSXiXz2sLUn9rwQ5AW44Un/brH4SOAyW5M9hX2Q/JAHGsybNC2WyoHoCuB
Yn3WUQk/meCk4gD5jJLBYfVSsxl5qLcys2qLU9QvI2Oyo8Jxvp2WAeD6YjU38dwAkK0RjdZgssa1
s8O8NZDk7MJ16g6WW4hiKTFb1G3uo3HAczMJYioUrDpA9mTboRsq1mio9Rzm52T0+BYSwRYGZFmg
S+Vy8P6GuOnOQRM0O8oYGSsF4ThOrT79msQEBvQB2qoM/b8qbYVC6m6c2EJTK3iZtrP/gSON203B
xHcCQcyjP+bxBSn9wDH6BHhVST3ufxwp6veVXXjzzQdaFnWUhoyiIsAvPSx5ImruuuXVW806lVPS
NWfh1mJDJuk9TzQElKfwwkMMPtzLOI/srJcEui5m8m9zFAi4Z7dLCHIjYrp7T6JwNV+FhXjTNGs2
2te4h17mr8d0dRM4UFH/IKZGbE20+Dg/Q6c3k1L0KCYVbOya8AqMnqXmNIzAIpM0wVwrSxYoN0U6
7Aq/9aNyxbh5NS9R6k6WMgxna7sSucG5CqOcviDfehaah7BtY9RH7Zjc514W1ePgzMe5b4sz3Mzm
UzMSu9Pq2o8IOAJX/BLlzrEa+m++hYHiAGnGk2l1c9sAmjJU3UpbWoLANH1qhEodtMo+vmycDB+W
BmnmYBu1IbN0FSIR+yyx/R2LlWTgncsVlj4wSwrug7yP79GhijY2c7TOxmK9FFwBpxVYeS5a20Ki
P2vMb/Gi+yQ54E44vDqYaEmvrdIVWUil+hjH7ciSbdRqxAuGd/upSPPjMMNPF8Eeu0mUl36alYLr
Kp/aN5tKFHycH/QHt2TuQWIOtt/HncnxtOF3vKMMDUtctzSH1VpE8yKBh+/eL7qVA08bYLQEEtFv
icjHr2po3WGds3RnqI2+YVUPL3wa+x03ffPgTF7k58JX4S1loz0wlmJr6GeG499xet8kS35cAsgh
U5Sy7sBkhR+eosEh95D8QQOVBqCZeX7d26l/7/rIvMisoCh9dU12myS62OOwjPrbbOoRFS35tXaS
wyYLlSuaXIrCzCeLeYyNFSJ4xD6M9kXX8GUooU6CoZtHXCJB5yhGXq5FIS6swc5X9oPkH9HbHR9x
o1tTEaqmqNTh6rpyWQZvuu35MPpbTFmTEwRpgCSnq9fcduuYmwM1nB+SHlTWmyRcnpacNKcsGzNT
T2JwZQwI7YsXN/ym8T1932mT3QXJ1b8KvBb5iqGz7iaUS3IfwpltLtHe7TbDFADZFBJ7aWfNbrGP
yY1KDfswz+n4kRgotjOTJZ/QIW3CCpyF+GFo4nifXhV70rP85FqqvhKY8FZL3qx4P373rNYELWEM
m6Iv3IzAi4W4USTx63WeOMrfvfrS4Y0DStpx80GTkO0HPxlrI4b+jrcyfAwkwQhCwPzt4jXJBeM6
7aGJiDsOPckrR124FcqJwzJNyAuIyzvMQCa2+eikMbUHuvJFNH66s5Gjd1AgNhcD7dqtUYV8EECz
DiUNmjYoMc4PH9EJ6WIlZDfdLCJ2rjRZ63/RkGWcRZKTfdKL4lRg/uSoli7ZZjYOvorZjCcEP8gb
5pSdTAoHVJXq4W5omvZsWRLuXRzGuxHyjnrJW3eE7rDOPTeFO8jazDNE6kDdaDPVSK0EyEVJj+Ke
zUAXWvN1ekznvH/IMw7SA1JeWZEgwLxz4VnkoNG0Q34WziXxLbujUyM/oZ7gTgLtGSTHgi2y1EuO
nMIBVYMWhxmqRk/y3A40uhtj498nfUMwSOPEtZnNRnwJGkTTJl1e1KSiUzvE4XGIFn3PUKhpSzAG
hofIH2DhHHjpe6FYeGpRUjqjSB+fKRHi2M9Rgp62Q7SdSp+/59PEj7Yr4Lnrk+a56RHBghoAn8xK
uEV/i7uie9Y4b1ek896Ah2HGmcOMg4H1hKyxRiGZfkKCpo+Ot/2WjjS+7zs7fpRC6CrUonjE+cTe
uykIds0S5RvNsHEQPALlxJfwxSiWHjVycrTCmaMPrV46cT15SLpVwsOMbBAy+DwOaxCW0vjJUUaa
txXS7/HRhG1+6y1i2hfNjFkGSYuz5/f9aUi6aKfadkELBVXyQIk3FNsRxnoCPQps2NEmMyndNWkm
NwkQtai4D2HpehTOSWz7b32EEgtB1vBFZQBkbzyrhpMfesElYaR505LG51YReKkUJl7uEI6nrybV
4bGJTYA0Dm7rCjcybC6tju27l+u8aqcAZXfjwwp4r6hHSUUKVGkrX9j4NcEGvG9lYrboZBSPOpqD
XcAIeq20W9pqnKS59fAAfqam44chicFBzwJ3DBDUMFRcWntHKJYntkGEGplp0s2S5foVtc5sm1A/
34bLgM/qu+CDRRfhqIZluPyvqKOBI3FY7GJCUBEkdqhXZqISF7Un2xPv3U//D3vnth0pzmXrV9kP
0PQWCATcQgQR4XDYhI/pvGGk84BAnBFI8PQ9qd7/Xy46wzE6r/dN5Sink4OQlqSlOb/VkrexdKb9
WGt1Pw9W/togr/illmJEMFaISjj2nsDXZ21tbrQ1NAc1IU+lZKa3zC/pMxwf1n0h5BQQpJAg3hD+
ppGuDYNf1dB3ivXfLfKk9TG3WvHjPywtVdoJjmFd+E5cG0Z69LpK3aNeMnn2kBaNHJILDuWVUf1U
oysgOrP1DlvQ9LkeM3L0GpVumx4zZDLMP7thrO8wU1QptroicXFGbMjH2rZxCo7zALg06t5pNrnM
rK+oJAD3GiTRdZQQnd4baWFtzXpSd21CnZPOWf5YZiZ/ZEM5/rKp0E+jgEoDMzu+aKab4lzb6clC
wvANN0BpLHv8yy4Ec41XY+3rdj6KrMJyjMO2nt/BqzpvZrvOwqRW5anDqfJGm5375MrSFAGOeY1D
P+juUVd8uDXqojoMSCEGU1dkEVI2EjtqRd/+Q1aiTHvTzbDeh4+ftoYfFShuFM0GdC50VPoF+XUV
JtAYoAbgUDIQDHKZv9mpi5Mzg9IYW0sdZa2EDKlP+RSgRK4TOzAPwK2TTjucH80KGxqo3P9D9px5
nBZ8r1M6xBCH0ieDTVAA0jT/9ZfI6P/r0KBDA9Xo//5L6vU/dGh3i3Ds/xzr7ue3f6rX8K/+W4gG
Idt/guiKulHgUpCFEvQvIRrI1YumDDhU5O8hF2T4m7+FaLCXY0yDmwSSCyzZfwvR3P8EHBm5NnuB
d7j47/9GiAYV3AdVtmGZEIV52FutJGFqzDIMP50+IFmt9lJ79k4lY3/FTb5c5W/N999XXykgXZYQ
0ietca6bLspxGodky65Eh8Su4BrX+J9Sur/vsbzZB5Vlbw6Q1SER8IAk6LPLJje0iC6Rqc3eP3zQ
3wjoLjXRSs1NZSPb0hqTc18j/c2wzNlXaX2tusylq68UgHTE2UaW4PE9C9tKz5tOWTKwKxrnS22z
gLk+tI3vzDZ800X6YBtmgsM8o/5WDkO1HT1N95+3zj8Vtn83/wpYrXAHA9TC9AEBctgJB3Vysa3c
Txn8zCUfz8gVXXmZC3dyVhJ3r/GFTnMvOQuz3nGrwekC0Lme+e5bOk6Xw+nP3+hCp3VW4vMeyXtU
wcj8szvWyyIUJfNyG+C+cipCj5Po87tc+DRrYpistZ4r1Jk7L2eQJ7yZ86idTN4zp7dePr/FpRdZ
fv7h6xeAAWpZlN45H4Y7WCfDoigw8fPHIgHr7fN7XOi+zmqEOz5m6sph7hlnB1+NYoQ2qHNeP7+2
uYyw34QPZzW0hdc1g9sP47lvIYZqs62aa5xlHyz54s3P2GCHkNttBeZst8cu232wi+lKZ1sR4v/d
r9c0HKyOkFlj/XgeElD1lTwY5YPKTyxdEpXv2hOBNmYU8DyM3hdXiaBiNCja9iYhgC+Kzf/7ox2d
5XdKM8e5md5ole+N+hcFauxKE11q/1X4IF6XlJqP45ka/EDpe5t9RfIySKg+dvBgKbjtSxEYnbfJ
UnrjFiiRaI8HRbPN5w+wMk7+3U6rEFP4YFp01lSeSTkFEoQihfbySrkzGZpmRmrgoDxIx85JGiFN
GZRdg0w39k/YVbgw/yWVHeBXhYi4ulo0fHn733WcVVAqJ1dkg9FkZz6qH1hqn5QmX7wW/YUCZSRR
u0t1NbJskx+hkNimoYOJUrB6jBMnf0GtwiZI7WGLrNz9kM/fG8burck4DX72Beekz7ChfjUHFk2m
vlG9FXZ8OnpItrgDztc17w8kwTLMz3+Kkmxmn/dBBmQ0YjtiI6RwYZYk+87Lb/g83zGpH7EwuCEk
2SGXeVy2GnxasqnGfNePwy5l6igHfoMAfsyq9sSG+tVPhx21Woh4uh3PinPGfBRnN7zIKbJNZbUq
KLTYdk7OQ6nayCr0jTMitFCSBqZM9qAVPhRFEyF7BBiXrF+mll0Ja6t6p//uD2vOkKnKtHWkaON8
Zmc9w/PQQ3cSDBylZGVaO4tMrDwhvFbhNI1jlI7JNYzUhbFgrwO3nqGwRS45njpIloZyU7Xl7vNu
fiFa28uc9CGU5iAQ2n5pNTGS1F8GBpkdMslW07x9fvkLkdpeRWq7LoXHGtrGqLLZIIvXHCa32Vko
355KfoVefukVVpF6NPoyR6a8jeGT6OG6QzruDGGFfZ+32PddiUeXbrKK2LSik2unUx9PsrjrjOY4
EeO+xe7983a6dPllovjwGdyuN/2+ddvYaI0hmIv6ITGhMEsn6/BnN1iFU8haPCPHMWY84kw3NBxh
BGYvyE5IYm3/7BargKlBsGpaZnaxNKZ4hlEwoJ28XYxBV77BpWGwCn4DTnWrEedAcVXoAXkSkkcK
G/Qrn+DC1elqFaY9ZLc8lNCO7Tl7ZKUOGEt/ft4yy2D6TdSmq/FbwhWaET50Meps/EqssQuSaY4T
nsQjd34oj1zZlVx6hdVgdj0D1bgUQlSRmHaIcQcgtD++fv4Sly6+Gso5xaGD7cs2Ftr/LlH7M4DE
80qYWAFf/h1c6TIuPvT/wgJFCukHGUuwXUa5Kd0ol+MhGU8Vh+nBSt5THNi3M8MpnrzGYbr0RsvP
P9wU0lagWzzc1PKTCHmaOVRJP23+rLlWIzqlmTmLzsN00ZoaYmOOA68RR7ufX33plL/rUavhDA0U
NiRZL2Nk/gbocepoLMRjK/JjRRi0u0hTlt50V1a9c4WDf6mxVqO7Z2yaiUBjYVV6N5v9o7Lt9srb
XJgl1ggxv3ahYrdlF/e+/WOohtDu3B/dYG6RHbuym7u0nFvDfSSytCmy8A1WQl3+RXgGKseSqdzX
Q5/A6NtNYVG11p3nwkMQtBMS6cIxH0hiFLdynJBWn9JkS5TZvrKymg+NlZvbMddYeamURiZYAWc2
muxK77nQItYqYkAS4YKzTGSsahU1RntM6HyfNdVpwOD4vAstl/pNF7JWwSIZygQ2pBK9H8u+fQrY
VeBWxn6g7guBw0Amrf7Gsux/R/D99wi3VuFjlsjwQ4kqY12QwOyIwIKN8ysd6ELn/Guv82EkwxmY
VN1g9HHh5iWO0ntIDbw5u3L1C5PzX6XTPlzdpEY7F9DFxA4UVhsYtXO0GTxS2LZfQ3ZeeoFVtBhy
p7c9JroYR1xj4CcTtKjg3l/51JdeYBUtkpbi1AdHk7ErIdU0afWlTCjUOK51heJ9qbuugoOnjanM
sg4Tz9iNN15n++8TCAR7z+Pi1Nt98/B5n730IqsVQO0Wg6Cs6+J2pk+F7nayk/HsVuc/uvxffLsP
H7o2kA7pSiljKpDfMfiu8nUakH78ceX6F9rpLwzIhxtAFUaHxMu6OK/1cDBbuIdyWvlh1ph0D/ML
fRthy9m4bcvBc0khALNEE2DB4EM0yWEoh301RAGmDts4vzjK0SyPSKTWYTuy4rbMvCRS8P5hh4Qz
KwNFxEKb9pgLjHbaQXZgbauG+DscTD+B2QTIyKzajVF61hZeGPeuIomFPWTfbyAaBeXNdeCPLEty
mzVwlOfcBh+oIc5t02tUlxp9ePtFIk7UnNxtx6E4wBmff4eTsXNbk3xn0TqNEqGmG3hHhueOGvkh
t2FrggQA5yKjCQNdA304spAyvTJULzXwqqdDJFlMk67beKjpbVXC1ell5bvK3O2yr/n8K15Yzf21
hvnwEVGswLPh0Gzizu3zg196NiCUdPrZYCcVNDgygv/KpleG7qUXWvV43y5S2RVTA1wivZsb/QXp
mLtuqo8uvtXn73NhUK0JG1kDF7pVYGaEewuVLAeIP/w0dY+dxBrvj26xxr2NHbf7lLAmLj2/30kk
DAJMaukGauw/vcXSgB++igW/sADYr4kzs7/jKMMdmF7xBDXR8+evcOlDLK334fpSwhXXKxsfAnN9
yP1OhS4k5WGXJXwHAMV8ZaFy4Wv8xdj4cB89i7IB6biP+6a99xP7rtf5aWLJlc576fKriUZnAuvC
VrU4UnOSr1wbIoYjp91CSln9WZclq7XLQC3hwnXAYisj/q1F6Td3HhFnXMhIDBQ/+LM5h6zWL4Mx
uGDPWizGsu0wVdlDnfRbbU/POcyqf/TNl4Otj998dlmbjRB6x6Vr7FA5/GHIu5NRJKfKGsPPb3Hh
e6yRKWJSQ8pwchbnRWj1Ac9Dfg2dZ/9+gUeWn3/oSfAKwDZpCxZn83jEIevPlPrxnz31qhdZWkPB
0hMWJ27uhcqA+2VoYINXUDF9focLQXbNj+h8Y04mVPuMjaIbUDXGiJVJnlAtJjJ8sZ9MfgWveWEV
TFYrF4rcaOsUJYvd1NjWqE2QePPPhJuLXwi5bziZJj/5w4GxiuWdbqU19LDX5Cjuc5p9d4L4AsLz
usi8zdDTa8i93/cpIOf/+eEJ9TAzQWSDVSqMonOl3xPSmbcwyHe7z7/OpTushjjKjAtU3jGdWDXw
GRr9qaq8yLD8n59f/vc9l6yrhabwEVhNNzlxP0FwkwpebrVjXkMiXnr49ajOcxtKgsGJ58G7LVrn
Ftb7R6++BuC8kCgGze2fzS+4T1qIHpGmyuvAbp3FCBrNKnJnUEJ6bwdcpYFMdgNP/ufN9Vd5xv+5
lcOx+j/vCP6Cx3OUrot1fluxZyD5NsQTYaEjq3pCmmnTN6eqM0IvudPlT4u+F/SV2PORsgOWMHDW
v5L2JptFNCdXIueF7TZZ13Wwua4nkZdu7MFvwrSGxebX7D/ZqR3Irt6T5BZnI/Zw77b5QYx3VdWF
dTIEyob3fcYRVBvl7XJ20rLqSiutqpT+awdKfOufraTyvAZBF14zTyMXw5+MBtZQVI7h5aFiNbSs
KawubxVMH23yhuzDjhISth1qsZQozqCvBPzfZ25QHuufT1HZMoMzv6pjNp7nYcS6fkYpLByvwTDD
83RjDV+cpow+7xl0ebff9YxVyOGJYAqFy0p4mfNkC1U/vXF0xQCt6ewvzQyvF7wx00FnzTtPxifl
e23Q8ma6l13abeB4xLmKU/+yiv6hTI0aMNkOfm9iJiEjLIWNcH7SJVgeTlPlocix5V4IA5t25D9Y
K9ugMywREr+DgjezQYmB5jHQDizfDZ+vFeG9EC3WtXc1dAzOkEAQahD+y7JgM/C98VqFtt8v+4i3
inRzWUN5ZpplbE2wtU0OxRIW5ipN/S6EGvbKquzSXVZrGW01nGCHXsTUae/8YfjJ2j1TLwzIn887
wqU2Wm78YS0wuz0Ui8ZYxmmpD8o2bvOkuZaWhy7nt53MWwW8TPIZBTjw9INlywOHG+uRtXN3cA3R
hU2Rpdgk9U0TongZ4MDTjDZsYDLOnbK7sbWR7XgzNEGOmf48I1lwnPrOiryMY6ealfNxzGUbjv1g
Y6VRK4YKfVTv/6xZVoETZogEBJixiOG7BcsGYB9xLYN3qcVXSyQQqCpaQGgdp8rcA2vx5Mjiy+dP
vfS93wxqbxXIXA9aFFVIERewVFGVhqYHdogjH9zWvh3zU6nF25/daRWsCNAtLkFhR0yV3Q9eVzmM
5FOkPXbKYB2H6+ALN/ora4pLDbYKVbQoKm5TlcV1X7gbE+bhTdYa1xLmf50k/KbR3NWiiFaofjCj
EA/W8tHotBsgaALlnKvhwGRUOgSeEH2TZj8BRodGGMwggGh44WwkVwFlL57NIweHQqnP4SPiYW0+
GgTFtvmTAPPGa15dGWEtjwrQ1mMywkyX5DuF/3dk9N+3MFP3ygxyoaHcVUhSyO7nJmDmMWpGvoua
hj0xro3lS9deBaIcTWQlWS1iVlpH1evI1fJKCLq0LnJXMSjzRcoMgaIupReX5N42e2An4hY4hXaO
c8YghL5vrlU8u/Qiq5hEU5VzMZcF1vX2AsvPdo22rxyFXFhAuss9PwTToswEh79tIR0c4LwW7aG9
JtG69NirqFGXRWUqprEp94XY+mj9fYPU3JVPcOnqq8CBZF1VYt8sYlqjgIOZxSlJv38eKS5dehUp
qrotRdnZZSx40WxgOfC3YI2128+vfiHirRHF3Kk9poFliQuvfEYmpgsMO32BY+vk5vRWMPG9yfsr
97rwJmsUc1NbzGDtkMcur5+yEeWlM44k7Ocvcuniq7GLUu4eVXDPx7pT03bk3zzq1n/2ddlq7Aqb
QN0HO3Bs5n6/HRUmhdJPrP3nT36h06/1tCAWQAhnZmVst/ZrmVfvNnx63KrqKy2DCeT309qaL56k
jRADyDAxsYxd66pbBAOHvSjrAFbigRQdCHqHXh/wV6i2AriQfGVoRGuywgllVSabbPzSOE8zaMjs
lg50t5g3wXmm4gkXKWYo0Avn1sKFmIQDmQ17CQgXYHCHUb1OqIwmqBMKowmFu2FYylIUNJGoZNDN
MeI8g7uSOod6OIwkWkJ772IThzw3fjLD8gfE3AFzS0s5thNfR+YcE9e+bUv7ppMn/I4l7MC1us3Y
FDD4gbRi2/fYpN9i4vCS4T0zH1zGN5gvAK6HzxCFlHK+xdxRDyBEcnuHR2hd+eikLXSoh66cjk73
LS8PUAe6pQtFQRNMbR11Fg1wSVMD5Q/wNZYD+B3UHN7iERxTQ8HmLu0IhAsAha+kg0UFFKCm78O2
ilgCXNlP5rRb13zBrDeS5iYp7M2QERzJo4Be197ghN5P0uWEfpkLJyTwy7G4r83hiATHa+LzcBAn
YT6YxbSxWvyfQwOzzLapxV7xDKmPfSjvw6HzAsv80uF4gqG8SG2qfW2rXQkDISN8O6dm0MuTxW5B
Xwkq7ASHxSFKzK2eLcj+hv3ShKYmIfaJA4mGpA5mJ0fVnyijX5eXJGrCYTjM7uaDnsawBRIReytP
sBPSFwGZyQYv/PnYuDSql59/mBA40FHKd508Rs2NDN/W+ZoiM/z5tZfZ8TfrFraaEUTJUyASsQEZ
bf8F6fMJzV6gEs5U4dVQi/vKbS5EWLaaGry6Yx3E0znS52xHQeZssBqeyRy2PdmNQxORxLwSSS61
1mqqaEULY9/QY40xcPsAcgd40dpVV17kUpxaLSObQfssXfbXEAk+8hR556HdC1leAXlfkO6StVi7
xbG8A+tSFlcYD4CjhmanbjDgOIg/GBPLmqkXYClFKaNRTUlsypfPe8ISx3/TE9by7UJL6J6wrozb
wWZvid83T40NNzZKUbVPQATBRjzAHvr5zS6+52o2QXVBFCLRLIs9B1YmhRLiZ2ICFjrNQ71za9BA
0ryFUiMZfMAROtM/zF0+b8vCZ4E7mc02q33vSo+59ObL2PgwvlwQylCCvaxiktfNCYaR4s5IZ/II
gKi7se0p3Q7gBVzpQBcG3Fr4DYaQDWd4XsXUEz/KvnvpvXYH01tIan7lFpfeZxUvCknnsoNYJzZT
ATc2wlNActsJe9UDeaawx7VQt+9KKu5Cwmmt93ZBMEk8FCCLByLfUSzjDshV4AHH+86H6wNu7MAR
YJMnKvq851wY3s46krhgpDrFVMRC1W/V4uAl1pWqmBfGtrOKHJR3veHZQxE3pjz6Aza+bPzqMXml
m12Igc4qdEwoyiRz28pjULROaWkvEyjwz+m90yIZOFtfgee8VmTk0m5oLSeu876TpDYLnM7s6/mm
bA8cAl/80UwnS30nYEwU7dW914Uet1YQmwkAKIVvZ3FucPfRmXv2neUV+WVUXqm3VV41NhYwNIOz
BegE3pvAF6cIZ1AUNDs8i3ULjgrSpWM9R6Oqx02iqJRwhNrZlRQYvfSIy88/DPKun0ZlNj6PB10F
KIYSDWm6r4QX6OqMtc8EoN2yCuu+2Xa6WZZmjnMA7HiXL4l8mOfhvcLk389xgx1ljt19kYsdfoKd
umTlVrjlNq1feWdvl/UFeI5YQ5VBKR6GfkRWqkGK9AcZvozDlZniQmddS5+BDSONA3TmcrInkd7K
Q7O/EpxRMeXCqF4j+AFG64Av6mHqBlr5ZMlWbLzam8JusPaMGu7ZZsrbAzT8Jmg/RB7wKlsBKOjW
VEW6cyvnYaEusYDDJL5D+SQVehJMC50ZEGSQGpXuMIgXczgpXwTK4AA5N6ZPdQ5iqVGhUFXVm+Vm
5rkF/yagtJxMHtizcLhOba+D3BHtTtagOaBs/Pd6cgSIPB5KIqBeyN6v+3eusGbzLF3d5IpZu67r
6HHCsiDUtjHfSHOmd6ODvmbN/Zc+r8aIQ595A7md8Wz3utgviGfIybmDYidwL7lFg6z9zDusKeoB
KB4/36jMxzkHWHeeY9AgHzsSQTGcRsRqxhCQHY5cDTeOzAWQEx5iAUJLBUizmXfv00iKh5oAc+H6
Vt7ABzGmZ1JY+QPgOq9papVgBjH6kpcG9kAmqvCpmaHUkwFNRs8L2MU7DQB2ItFJZ3VWlVEAdIza
fYlND7KsM/Bb6NnhKXYNQ0JDh9vDhvTK3fc+6OWQKYIdK1KQWeCtvYGlIN2Jtv2G/DaKrKjsYGWo
WVfnlvnU1rq4J0rSWx/H+mD0FemBlPnYBBVV431FCrlTUg97nJ89auah7vqUJHfcAMnKHgx2I5K5
OuYGwBw4125fsAcDPxy+cfYt59LczXCeR1npZyhHP4A446VAH+McBYSWAeBfiQN+lYGtClEWTpek
3FRpOm8blb/Cbf7uEhBVXAFvVp8B6FsWYK5XJxDLedga3QaVGA7cG/fW6D7C2AJKWv5VaRDFJoGg
lKZahqgX9LhQ/4Y238/cZUFvAV0taPaajuMWxVSAgmiPhFNk3vx6C0zYBtWMfoAOv23cLtQ+9k1Z
sjdLd+st5benU145EVDXDyMkUbDO3yWTPJoaLF/B5x9Qf9m7CYu2OYlS+g0Yg8B0HR3YNKK0iCYE
yBRIF6zsEty6A6xHV9Mmb+8qt973PQOqug9AfA+zag5QSDFsRL0jfhEQcBwSsJ70mxyQUyQItGO3
BXEfOqq3YXZ3BrbSgU/qTWnZp1nhbKzuN1hHPSirvbPRi1nL9i1V0GeWyZEW44OFLDhDkftNNgKA
ko6ARYM7ZvcB9qa3CWco7O3MAD6hdABYYGZbByXlNzZIY0P9zc6LN4AEMCDZdkY7z1B0ORVwPSYw
0hKrOiNkjv9tHAE5KLLAn0B4Suyl/UYTXzKb9suvokPuCvA3Oj1s0CY9ljCpAE8KNh0fPOqu3zVY
kE7AC9qdDkxTHNr8DVxLgAtxIur0J6TO1NjFU2Ftejjce0r3Df713N5U2Hr4A/I8SLBpbmyk+ygB
qDaBDst01AAH16sRSP/5jL9x+KPs38HjDzVMmXgPWb4CHHsk5U9UKwK/0uChQ6PG+ilQ1WuDtF3V
+zuAS24rzz2McgLggkYOAEHhDN5BwMU9vr5ludt2Opkcwjv8awuVwHpAKLZpmewHwwcPDgUCWXIv
s9YKNBqwaA8E/sOaQSm6fDFmnTwDNdepbWzRr/ERxA0Hscyei2AuQQYC3ggrfzjH3K/j0N0Cq0f2
SINvGtM+Ar8f5s0I0ynwEtxGb8HJFs5z5xDHClFWOaFixb3r0SHi6Gx1QveTp0BYzABA9xCBzD1Y
LIE3IIimdpRnYEvWxS8pxA2eszHFqUuare4w+nVUpdaBsyLZAXpaQf18qvujb6kNbeUZ30jUyQ12
tVaIAastf/mRa/R3+CPJnT0B1+chyZotrN+3JmmW/lYgcQ8ONXxz/bB8MM9OAR3I1Q+ZJr+Qkd0o
E95Q+gOQa3gg3KOfdkeVISygs6UDxk9mHHiZbBsQ9gqUl/Q0SMWy2ePTLauU1MfOA9WtJbjJ4IgB
z5GFGehrAOihzyiteiQDXBHw2f3JbAC1Z4EZH9Wx0inUlrH0ANXZ50ae1Ry7VYMgrsBsQfSeDhbL
IooWS938GcWuAlKI7ZQ8ZsBd+9Dvc2cEvxkfr/zZzwCbwgI2AoTYDgeVFUGKLBJOvFDHw1wqVW4q
bQZeOQTLWGv0G6gwR03Uc4WpRFKIlDn5tnT4dn4Gy/Ex8ZGWQoQtyA9c3p5fhfUMy9emLuEvHMkd
mr9Ff1mG2/Ioy01Ei8WRsamKElO5sQdXItCuA2mas+/LV9Ro+SIxTvCJ5czebQCwAIw45HAFMvGD
ETuYsQfI569Lu4PRCkhJ/jAUT5zNZ0iE90VlHWrPfV4+kSfdN1Tk+2aZ2W3qNCxU05xteu4DNWZu
cp9sM88FUBBFswJe6P0ARoUBqI/AoVRG5bS1efWlUsZGkfzetar7zswjKG9ecNSD1L8HLKolcDg5
0XZj2vIGXNSDrGwPArjeeAAlHThkUe1doRBZHJTlTBg5meMYoiQhwUtjfeiZHWqd8vGlmmc/hODc
DlrhgLNfItCaZls8OSkyQhz9z5r9vQG+yybLwPRPublT5nicCwbalXcExfmxI/p1rPuHmRpQ6nZR
MxNsMzF8RcpjpTTGeoY9jv2MhNRb4U+gmqU3BX4+TCOIpH033DbM+z6V012XJlFZmW/wST5lmMog
dShDEHHBWyXF1tGUh1BpuHfgz8KHz4wMDs3mwWn6F8yb1RMyrvshk5FW/m1eUPdQKcw+k2Z5JChR
xyLx5x3WTel3m5r2TsPVD8Z9Y7Zhq4pyCygttGXgdUIL2/XB0IKJBEh6HmYUyxecIwJr5jSYpGgH
TCioYPUGPPFxBym63JpyBs6pU24I34Rz0yi3SoO6aHQEL5B9o9z6AMk3uu1QTwFtzUBaXxzA0HyL
H7pO8U2pwddsM3d+NJF3O08FR5UXf6ZvPcnoyYQGpwQLyM9uIM8AiJsps3pMuzLdEVQLxTmaBBjE
HCt66xh2t6uz0YYmpECVPbwVhVLL5iCW8+yLgmPiZoGS7UQpUWioqZDjhXQWOHXui2Q/mhUQaQ3R
4ijh7MW4dvV8ILR0AIACXGtr2Mb3qhp8FLAwLRGUMK4+S4jcrEj2NXtEv9Z730RBnKBuM+B15hrG
5JlbyPi1XTk/AtHHwK1W84/emVGUxAN3im2ko8kUYd0MW5/nlaYdMM/AVsXC/H6mrEmBrsy0/J4b
LqQRbecML4MvypiITv1qOoNO0GabGoRIiw5nQIXZFpAcX22B9Cm2g90CZ4utmQbztUJeOVekxADO
usNU1xNUF6KrI3C1AQ8ERgvU2EqeEsetIP32FvHPxCFlBfrZb0CwHiexIOY9IlFKJ8OWSSqx8YFM
PhMcQm2oLgeI1Of6GYqS6jntoFQUbv3T0xVStKVCCKbfpESdN6OunO+aV+LQF33xLeUUZQj6wdq4
BqaBiUGwbteevUmSxiyCZGRWhQm+HIBHNpyot1LrIZG1QM2/2QFokCz7iAF2oNIy2HZqJhRWtz29
KQZF9iCzQz8/FgDWMFJuAFLw8UqEbRqOl/Eyn3cbO+8luzP72gIUv5dfpZLDqxpmdVtC/hcZtKX3
2UJYj2DYMh6pZdk/LFDSTrZo52PZWSi/YBOO8j+GoaawQmYoNApMF4aPYkBAK5vfsG+yvg7A1IW9
o83bMiXDJuk8bzs4lnnH3A4AT8+GALYh5FZrivA9JUq9j6xKIkJzduDdWO0GUVs3U0e9o9GlGnGH
To8lH9oH2HPgrbaQOg3wCqgxZ2JGnKRB71BeZDqPqJkcFj1ofailM5AvpmvIbd8b48ErZP/CUBMl
IrzO7tOcfAUG+jsp3fvKxKYQL9vfAlQ4Bwi4WOiYg8JvwpkzUynC0gaXyOsrhFvArzfOotdGJfjx
QIulBnnv38NKilpO48bG6sRRgBZ48xMBOc+hFTws3Jg3ZWnGacf8TeJhpsMomnxx8u06GmasrwtW
nXPHxxrS2gE9Bgic1T3mg33iLNlSnz6hcgtIZT1WRTODxRfLDu3veyzuCRXbvPUf0kKfOjC2oahT
ZyxgvlZ2PYZgIvkBcFs7yyI77nZnz578wBmx3gMfLW3nu9Htd7lBdjmfomRCQQbl8yXtg2MeT+Yh
JR2YDyb5mTb2V5cY4N31aootI0XqZHwFqhxQa/Iwellkg7qJoq0+nPQj6tygEz2U4AiWMKtsisbx
IiI9vDWNfM9/8dsCq/V+q8rMgRUClQkrxHUpGZoQFM7Ozk89uL7GzE+ei+IGjXjqVR0Jy8fUPoJt
RYhX7TxbundTRdNdXjF9X6fEA+OuxdmVnVDgQ4mgO8sZsFqQiWHeVBVpniiOS8qonIf7wsWWYfIb
9X30qH030Aa7A4vfNSK5YzV/gBVJhNzC/MLVcURyNQA9/8T0PIFanh2hMH3zaIY6EnWzdTITHOOq
/AEw6VLm5CR6B4hapPetRAe1JQWY4PUZgHYYm91h3ywqRMlCvxVbjblQTsPLhAt24/Bd+ajU6NRu
h4paSC2kdVkF81D+EmOLohuVRnmuBEv/Kqf/xdF5LTeOJFH0ixABoGBfCYBeZMubF4TU0yp4U/D4
+j3Yl53Y6dGMSIJVmTdv3vM7tg4P0fRAmNhxM2INYxVZZfrP1PmZVKlLqhNSJRKe0tY9bJ+7V8Bj
cN2YUqnRvZfOb2OS2Ikfz8SIq9j9mBSvz+FK2Y2+e7Ac70DYwh7V+ykrKncf11YfUSj9dnhBzJqY
9m0V33fcbz+Hj8Wr1s3msayWz9Wpz33J85tAqnhisSs7W27j/Lo6AYZ6UmYvDcc5CJnqJAdtgsrl
bY7N/kW2+hUy0Vnr1VHLp+++GA/eOJwdgg4WAr0jsjU51IY13RNZaoTDRpsz5H/FMKQBhCrS5zQO
BC3Z8d3/9kx8Cf2Cjw+/AlEIY/41qMK7QJ+CNOA3glxcb6emwgtobIKq2QrYObtofF6MReeWEWUt
d+5qXJWuQb/qSzLY+lNObrmXrLfMTY7paP/MJZtSVnUQyu5I+y1uvKa9P2RZRDIlJfsajb38S8zJ
sMNdQvz6TJR5Ul903JeRs0JlWZsq2Q1ex2EKli5wLczkuW9bUZ979k5z5peGWQNYeH4Z97BW3bkn
ioTAtkvur98SfaRLFOakWt69nq7Kbupx50r30WuHq+tXV2Ivb8KI7x74LXBENKTmfC9N4yyNatuu
+J799FiuM7OL0f8E8EdNVDAtHWxaTzhqQISJeqiLxwVhZ3aMcFTedeysR1PaZxhUQHc171Ro/oe7
rvdm0q+WnH8zw3mZXBMpIB/OZEH7OGGBITbTay3bqxjtBzxiDSEaSEMwcU6pOT9avU/sffvr1Uif
uuz/oNd84T1ktcG9d8XwafvU4rwT6eK/lC6B3zUICarM3bwYEFpK+TJL/S7H8pjm+XFMVYMn01MH
/Jc2j62I3HlpkVDUs6Pce08Rv0sz48Ebux97yuej7YPsqXqrO5ZIVUfmzXqAm5dCoW1JBknOfU9h
PMcHnmggqyxdECVdkcFEqeJoxGIA6/kRfI9Lx9R4lhBbOz6dwCNI8toBLT6lg10RMGq1Qdm36knz
4ftp9dJhnFqIR/Wdpvljwtx+Tj1CNxcr+2/Jx7dhTosHu6pyLgDTvFSbA41XybOuzcK86oPPetsA
56YFdXErxCw+tb5ePiYjxU/pL8UZoc4nf84wT9JcirBzmuHLLUl8DNaNrQ4RzUl+JjXlgSh5fhqr
AECExJXv5zK2kcGs8dx2XJdOC89tJ41x+MOn2n5XuAQYpegk6JLBabT7fqnyu62oY4BBxMesNHUG
Z5LQFKNaiY3o+mDACBy1vbMt1nmr3A2mt956wm4eY4dE/105WPKDsmF89pauQskcFnKHVzcQqfdN
eeE+DaZUH/qwks8zeQaptpOC6HNqMrsl2McW8bpj6a2ASpfS/RbuFBVkM3FtqmEKLBJ4D6lRYWVr
hy65iMbRz61amnPTZ97p/0bLyS6S2yJMg/BbE3xMN+a3tvSHvTE2zNdTV4Vltuq3dWjcQDdGoPPo
Sk8+yKO/6aT/SeJ1WYIatk6waCmAxtzuR0F1Zqq9r3QLdEUH4M6jY/MRfpvIdPAbm5q+XBNPz4+G
ETNlrHwO2nnSI80AyVBLB68oHA73KPMhfVUstRxwQy67tku1o1ozIt/zDH8f/xfyy8Ksq2UrhabH
uObGrIVWbxUnkRYFyUWsub0nnTQ+ndaergPon7dMTEAmNIDsj5pLMG2dle1tUTP5kDMiFq+gua66
kGHH7sMnYQtdqI3TcCibuLv2dm8fZzLpbrBOyhuma/uc5YV6G0Zhvaq6b65zl/o7JYt4Z1tDHUkW
Z3eQZEh3BT8UWnklEIdxYa+elSPWs8OGcMkB3UKnK1x282xzMN+8iUj6wnP0azV1VeTJvAqXFEOK
s6gkkF1dXHS2Te6TIqaytbo+svgKh5WiOi/bejzmtoLXspC0n1gurYkzilPit3DXqPPUPyxKRD8t
fUwAd6fTdHjsxrxphY3TsKuWFFNMPK13suJ1TDCdys2dmWzoVZUaPng7UTd/MznV2NsVMby2UOFS
l+2hy2V3zgpk4UK35sitxRh1+kKuv5rG/FsMrNXplcZYQOHq2olSrXMYL3b5XJH686E7rrHnKjLu
qtGYR7ntNvvF1+xvOMPx0K7+f1OcpFFpJDwljABC8Ml1FKuRLH9f1o8I7+tu7e0FPaBpQmeLuq4y
QomRO7baKG12MDDprhuYrr5DD8DURH0uJmnXSZbM/NemNFx4H/cdRAPsNqu5VzGh2krK7sEd3ZGE
XpXe/AIxQ9M9JxJaqs4tNN6dqjMiUCvhfNnTzGgx0/NItFSKgiHOn6ark4i8gWVfdtNAegpUROZG
XazCuEt5hwxue4+FiD05ttZ+jBfFmQyL0NUa9703tTEYIApAHJG84iQZvspFzgT6Lystrj0QoEQB
NSoHOhvj852O0JUsFcDClZ3VsnD+aWXWncWiUYrG8cPUNb+SFjatyoeqVE+ubzx0rfmSMg6MCOJ+
bLL5TAv3MKTlLwDnPihb41PkVNJFPlVh20rKiMbKdlORVaFmm00IztTack7z7e3i0rP0Fxqp50WD
nZ0kKSsr+U/htez7JN0LsAOuDS8xoK7Wf3Pq59pXbNLEke2YRz0bSBEu7APPz19NwibyzUNuALLz
l3vV2iingBUnruByIiG0AXZR4TuyxnXjrZ1V1hyZjJ9iHcVTbXW5m74o4oSp6tM3tla2eqd4bqhx
dDKsaTEJQiUq8xqvPZRvBvg0cB09VPFWNvJVG6ybLJo3cqB/p1acbC9/LyZSDvJYAxTsMDhWa9ty
Q83vWUVB3Y4VwpSTPwzbGYyA0Ox8E/YJMSspTaP7PAJ2C3WB6Oo0b6th3Mjp+1ny6auW8wcok5Oa
xLGH98nZ5j6NVXZjl+xXztqTCePB6dJ9o2rn1d0uDipnMH5e+q81KnCwabNfqWpRI5mYwBv2VsqC
zjNfzazEj0ZUNWNURoHHMm73Rha/+SJ9yQTjl9g3jzxVDFhF0wYNgYIhXn4Jrc78mDX3XXTZu+XK
iU0az9k13PPo+mehxDUeUV7StZVXbH5lSGT53q3cH3i0C49Ba4fgUNjZJc0zWlpMZJW2ZahllBhL
11+ykY60LO1gtJ3PLtFuug63yU+M4TRnY7/nnjOJILOf4PDETAGY8Xgdnzc56VrzItfkXnJ+QGau
usjO3INwrd/KR59vzHCu9dvcIBb4jXPPAfQgG3uvfZO+kouvR23uD+Gazl+bAzFJyf8dxYGuA/eJ
LSPYYZCSGEMrScFEyL8mYzrbxXsEQAV0esJh2Nd6w1FWPViIGjtHCD3k+3QGfRVNOcMWTbsVGR8Q
o8iDp5mkYldfq4mM6kwK3b3RQwQocCc5A2QL0DNkVv9sk3RJQr58Sp3+gxjzAkE03gT3dDr4CXdm
rwY3HGt9u4GTl65qgMsMD21KedmUxK+ndBv47Sr314F2IM31lWndTcfo7+MB2+VGXBBw4j9ahfHU
sSMZmMXwFaeWC0k7feRPVZAV2bkxvO+EXbaABAIKMFU+qdG6OzkydmVuWOEaco7s/0MpY698dT5X
Xbon0Zv46JeiJxY6ToPGbUSwGfDLnCqCXHdu7JH+9DJnhs9TIN80tb6V1pxF8Uw6YgJ7jhuXXghU
VYKW3cMOyUtnP7safL2GNx3l3Y2SmOFF63rRlOa/eml+UDd1QEdySHuAr/9OdVYd6wRKFVGrTij6
sds3epfj2R+0nbRhnYhJHc1UvHIgKZqpqbtLA29GnWkMu+ZtScBJ13CQyfra23QLCbCFaLLa7sU0
hv/YIPavseuaOzWmXYSJTpwHV6tCED8Yi3E73jytutd8agm9rbB3UqFdOagih0TIMaIS9blkFMRh
DyCn0ZsuEndtV/s1b/2Qu6ngMTHKF91e5l2i2n9ZIrmXYavJSagzlft85wp3/+uXzn52Sw3Dj4r1
ZUfiWB6q1GsuTtvy94glP3YsVUceQLFAmohBOuPBE11WHNhI+39EqX22wDyAsST5S0rmQVTrLopX
4y8hosd08eKiDinP5b6blQvNqbCC2Gz/AysLrqWTJf1IUjG5yDiGzKn41PRmvhmD8VtNZc1stmbS
PSVe4FlNgzejHSNzFDpiDvyAEbFytHm+mGjwdHN0i97eJSLZICG0ZNloqSMmF9QcH8/slE3Fzibq
MBh6ww440KtIrxmcI3ElZMabHPVkx4H8KEtt3zswPtraHQPpEW5oUDM96f3Sg/J0TEbblr5zZzGH
ChIRNyNPQD72xNgTcjrdQLWz7WHj5bJ6Isk7DCyNIf1HuO608CbasmLWiF9jPQmewKOnRicYYZAE
1HEGQ8DE/xNb+TPARSuKswGiYCPqkymBNjKkae8p/4NVwD5jvZk5WyuqnoV8ODNLPtttxS41Wv3M
BM+hSxnGiGj7bEfekRXQvnGMioqAxqaYntpcbi0N6o7l2FlUkdIWNtZkkdhu/EJmLLHWmiLIeuwx
q0ud2K86825fv6Vp1QdcZk/SHsVOFzVvHM6PYHa0WyagSiDFYVQubTCiaaPvS14jt/jwRpf5nU04
I6wh9fe4tf94ckkPS5eeRVq/tcn0LSXyY6MnTVCmDZ2y3xGZniQIkWMHPpZWODAMdz7IefrPMCke
/Aq9vSezyQMmACgpG5mGEmk3NoxbVanPd3em296ICygKk7FbBG/IovlWkFXxTL88dJFQ9RR0UpZ8
dLaElz5/i1S3I1fA7yXeLz70QBUjwLWvQNntMxaPKpRbUnrb8QLiXHskbB/ZgTyTem9nXhIsevs3
rbzxQJLGRLW9cHv5cCVbSrsQueSTSvkDhYi6aS7Qy6X519BQtxO5pUnpOcN7FMmdKTgT+9Sqjr1y
38elTwKzG664ZLJA2TmEm5qXQ9eDhA4YJx8N/jXdpTIXeMJe+qDVHazQ7ZZupqNVJ8hWK6OYBpGf
3gDsmyz0t7yol6jy9Cr0gRS7mamf9UUrTvQs9aMqhYPxynnybS2LRJ8VETtS96Z2/vY9hCWVQc3r
TXSPxMGQEVvExq71XIZ1PfIiDCmQIzKmQYtf7E0bEScuC+Nu6kRNEPiOhGhmIkrXIoGlCmA19bUG
NV0g6jTLv8ymZkkKYGJ+UyL+1kyksAmHyBN1WAm7uVhxgdw2Gia3hmaFtTVznWhY49EX5jfbUl9a
qRuPdRzLyOrj8rEcLW772BweDDfpDg6W0tB1nP7QTglOyMlbdzkOkv00r+MzQrW6p4T2HbSuMl9d
pFsGH2oJHYusCU36/seUOR4ZlljnB7TOB0UWSNQbpTg1RV5GU92sF3adN+c+xPg+zyAv1Tpf2Ika
UNbD8wSC7NxPVbYfcj0OzDnhYba0LkJpyxneSX8ny1WFbsNd3HWddaU/nO96YgKyUu2ogp5362UG
JfJYTXp/1vxRC6zclJg33PYk497/MHtySO28s8JCJtWhXsf8de1LsDHSy/cj3MXHWDecSLFSePcb
U5x8DW1Nixc/TAgGv5Ujv0cGn+M3UTHEoGVov0bGCPtEds0zRAP0aXAI2Y4sYWwcS8GAWgwm5245
qX3b5jOzoLE76OUmJGqa96P7iYM7pDJe6o6MonjqrXBq5+XKHCL7duMM01oLS3muqvFPnusXPBG3
OPGRt6C3tYLK0NZG3hIvRiVYquWv7G3/vpQMsOt46U4KRZVSaCh+mIl78ux05uS9L8rIOdZc9NQG
k+FwqurM/lTSdy5oo2IMwELgHNCVI0K9dsSj7Il2M7JWhY6PDy6da3lyaKKgMKR0S6PXtg+dEZPT
RDXNhD724P64k39zZvO/VfIdsw3iin1mfWHeC1IS6ozsMJWjvxkpgcI6NzToXWRtLUW7nSfjNJLa
GC6TN+5mvQKSIJQKPRMnjWuQ+9o1ODMnbZ4iN7e8/aKYUcxJHHPC5ZV9XQGgH5weHArAM09iPFPz
Q2fiyMv0xP7TzWt3qGTev2XK32SqWAzHqp7WFyfJqmtDk/efser1i0/H9MG6p/fYp2sSUUW+QTPO
QH3n5WGolHEwC3u98lD570umkCwWqz3MrppDjm3n5M0tPhlrSaNFz8FXdO3wOKbkaFBGo8zDj2ie
MyZuT+DGvVCXGr7IwYK4udrARhxLfC9WZe6xFiaRNOYscDSN3rciDK1j8PRt65xkIynsYSbL5Mdr
q+5I12aHBVS+19rPVDQhwZFVnY3PGQCRaFq05FN3R3GXACc+lrQbbrVfT9hYgJHEneAhKQ0tgvli
/3GH0X0UVa2/NF3i/lilUN/x6rpXWJ8gkhthfS6+kd+X1MFqVurMJ0rpv8R1331atlwPmBrro++Z
FBt20u9xj40vbVNNkV0yNSRNa/Ggk6zpVS86dewLywjVUHegUNHBAbuTwh1n3cGw7eJt0vXuJCDw
gd7JzVvJTDci6274Z1VFd/IdtJfYacuPcmX4qg/tHOrjJJ5U3iOUJbaE4j1ZeHRqYHdWwjGZN8kF
t0TOetOA+KGE/ADtGnNeTcLYMSm0ocLlTCXYJriQfdifPRfAfArL7WXS3fqweI7kOz1p+hvj9/XK
un1138xmJMFAi8L/YtRE8HodC9wx/qfMcu19Rb4JY97eWKK8cfOj07EiOPWFYl5faw/jaDfZTvA6
P83KY9MortBzzKwdwaZ5Q5CAuTsR+M0oRxApdCLOrr0xi2ANjPpZvJN4BnrXrifaR0F4JEN8gLEL
51AokmX6s0xiPcWWsXi7sZ6mPQkv3cMosvWuN5IeAYDrw7rEH3y9wd9568oXv4lhK4+Q2eKGPYug
Sp2GjMdm/O1WNqDhErXD69zP2UnYtf/PE7B8ZJYkl8FB/kK5YcJPkO/4sNhJcuhTBg45fv8I8YWv
eKL5JYdsb0BksvxXG1gbpxqMYnyCIJ1MvMKy+65K7HQTVc6D1VbpNWmq5hLHtUvx1Q3Df1NCnd+a
eWMFK6Oaemc6NcbARIzvGYy9P4PP8VqvBnQzh3QHy5vEj6RDjBoh7Wcrc73/VjH1kd1nxtmtJWFs
2/fEkMQ0IpCVVZA0Y3tzyc1EugEH2Hlp8VRwKH1Vy+gdStsT7/MwdQ9JYjXHpRvMi96kDgHJJEmX
3jp+ydEEWtE1QAwb0Hh73+rWV4Imq9DT5fro+hzBHjPFi7Haeh/4pTF7u8w34yjD0lIxmMuL0CEo
P1wH9KQm7eazpuc2CZyJ3BcWQCjLXPo7GqMe2goM9Fqv/j5H+7kD6i0PQCnnkGizGk+elRwWkwu1
ngUG08b71zsYemqq4oe2b/yfpPAPC4fmrlh0856KegL/nNuBOQz1jUGqvjFzWkBk2oCnhXFkwwiL
7kTHtjPPObBbRvOd2eQHj1x2HJo8B3nX/cSFK766lmE4+VSY7EfHJQ4BvFRt5+sewCmCMY1OJDNq
plorl8gfx5bp9+Q8pnU6PTqdGAbaRzYf0ST69VSto/uc5dhJ4USIgBCPOZTrar72/vzeZrg56WCw
glT8R3C2UpiVY32w+ISQoGocqIX7lKz1W1qm5pOmi/6iCU8cZpkA9gL/EwL6OWUI5ruyQAWjd/lP
1OVLgseZCIfM1kBeo1MjypFkU0Ny/3Ic9BPypIfpr+bRwLtxbIQLjNyDnvrOcdTc6URnyVr/UK0D
hjWck34KWhFPhBh/SFbFO7AkxX1eSvNs1EN/rmLOpJ0nOucMEPsIuqUOlLSLXWoKd2f4BHzQclNr
tn5n7IZClGHqzWwqklIMiswZ/vHmrF+ZZ2OY0ZwxaGyiZ/yi0kPUkzpANB5PudX+ED7IOGy2x+9p
9W2WIeP3YbH/i6v1r8+HRmfiVTvbyZ2nYfTP7Pm9LDUr/k7561PoBEke75fVfCDGJdslI7NHcypB
UQmAWLiU4Kk3lveUl0aHPT4vfuRQMxvWbQu421r2dDIxGrUOD10j3j6YWqUHWN11NCziFvnOPcie
LBB7GzPUP4VZHQBPMdJIxQ7aYxE0PqRS1zxxs2lUwJi3KSoP8ZIFZsvRn4i3Llm5Yo35H4f4SWV4
qrxq/W9e25AMk0Ne+VejHVgC2tZ5sQoKN45S/upm6lzhdyCz8jzq8XNtDnetc1RY5cCUVYsJUzJ9
YMfh7GazCFRP6LAnSpcEogQfYKdzmvp4/k4+UG+KePeBTbjtKOOPpj7Ixm6KrJUfcgZ6dJ+mf2J0
PlpxEvmZzi9ReeeyTO6id+9kLBz02HoFQv3gGgkPuH+2OuOYgjgdmvSWV/y9Veykif2gbgHHrU4R
zEN6MPmN58KEz9pQ86XHplIn2gBsnBpu9nZfZgLVXEbmNsxcWSNea5O90kHd8EDsJ75uazzdjRm8
uI8D38yWncJSxLd3GpDRfXnzFrqyWliXhDkkcsH0it2Kza7pwXXYcRh507UOzlyp7yTUdmiy5nJw
l+yz1c03oOoC491KOMKOte39JGJwZu64ZAAYLGochM9d3DKjdZf2U6s5h/05uTgi4SMn1P21AXJO
9R1fk1jeV1uZO5F4j6JsGXCUznvXNxqNdzM/9Zlj80TKc+faWHxb4LpVCTFZIuU17Q7vpnbUc5Z4
0z5SxoITYG1PAmgj06n1sZJpBKb2NbM7xn3tVyaW78JM7mba1ZHeTqxsYME1KZN3Su8vAEavgyhk
VNt9ZHJe7UwqRaPTQzFYoUv3hg4vn50seSsqfhPl0MS7r6DCS2Z99RBk2njRZgTUvjTnwDPdMzHy
77KuYFQmrY47Pdf7BPxypr9VKnlI8WqzoK54m4YVhs5yNTzM1o5pBqupncHHvthe+gNu+skbxy/m
H19covvGUK8z0ew0+VXFScqMptQ44EY1N3ch5FO/NvuxTT9z7cciEpb3sVrBBw5L1FCSY3V9MNDP
V3BppkzeO/pOtZoIOu1ntS5/hK8x8c35ov221ufaLOGUKUy9yyFnGT2fbGQ32/6erPwvlJ+fOF/x
CFqfqhX7NCPxLmkOkFyvfbY+LWv9VfI52TFSR7f8toJYV6L787p4dvgZ9PCnQXIKr8y90yG5jnlG
D2BHXm/TU+hPNgltW25oB8MSFq6xX7vxZssEaX2cdq7RMj1aqu8aeQNL155G5Wq6OiEOTtCs7o6A
ri+7LJ62UZ072EGDiSpRU2jVw59aYPgRduTY6z+3kylLB7TPtKjzIr606sMzh8Bkp5za8al3s2eW
+tM5O7g6rh0NViU5ZWU6nq1qo6tXEca3p3XdqNMmkVLJ4zCmlxa1uXTApQ7mvZpNNjheZpaSBpd5
V5suYexCTOqLUz+vIUVdaBtsbQg7w/JNlK8Rz9cSxyLOp7lM3wpG3VnuH82ERfVMPWauu98+qnSB
pKylFw/mjkoGSu011FtUJQV61RovfW6fyiI+lUioqT2cFltyrVG6avUXo9PLypb79jgU2RjZHikD
5MVABx53yywZdXq0MmVQihVH6rMiSXLblcf7EDY8TjW/9PbxmKJ7TCoZ2onxTm6AZCPf5x+Tdn3z
bGS6hjETn9cqlp+xcxmardH2vsmuPZiAm4nYlrvWaUOn4tLkEegm7d/2O+aFc5CaPCwyi/TKfXU5
UnIrzQiPQbtNpj+6U55F2f3HAtDFHPuD7xXH7Qe7YkSsWt624xadeM95E/ggIQmDvzKm2i0mLbWq
DzmBN76THasORqMxBIPeYE8tzgj4f9fYOs5TCSHIsnd1rf8hsB6ManrM5/lgZ5QomYn9jigBMJBI
b0nYzu0FKFHJk7W92/VAzTaMpyZlqodRvhvjB25OxW+vQoMZWSHVW97Yj80Mj5xUNWEJBrkNamrz
yAJ4jzz4krjW02L3r2zR6JwK2X7szbcpa49zmq1oLNu7VOvXMR2gEFg64VPuYcH8tqMmtjHzFX8x
OsldnLKls2htaK+az6Szw8ium2DZRIhWdqgSdlgq/zj5i8VZX3eBk6lwdZNHIb1jlsZv1GT3WDK9
5gX8YCK4yazYF22a0jIl6mj3vhFM+KQOTU5V4GCwHrLNWglh0+jSqKtTL9JK+6lS46XU+4fWFm8N
UNN0mppILea/pRheq7XiHWuvxZi+irK4jO3yzXj3TTX1qyELsYvX4Q32wZED/Fr3rA1opMCvVnym
L/mFefsLl+dF16bHmd6vtfqbtvaHInP2RWE+IEui8qmxvbB/9mAansm8bj3o7tqRjsS+4YTvYvu1
EalxgY7WzdFabHcJhUa8PVSpYmVllnRky8R60WAonNL1C8aa58Ze/7S+xME9s6OXzsMhS7UbUzPt
SGV1mzng2JWzmT7ma38Z5/o0F+grPkQNnxSvlu9botRTO/ncciRqcCsHeNrxwLZ8EzWHqbMpD6pM
9vPC7MgrWOaITaPEpci/xev23lSc8yG+Iy2/4Ps8rlxvOtIWyzLM5GRrLJgzmOLqA0Q7Hk5vgBiv
5+PZ0een1hiYJCO90llwe2OXbatc8ArFxdL027giVGZKe/PZBy2G4uzn6pXBDrkjNUY6gwMcTei5
1dXB7szvlh0jjiQx7dIiAQ07pd+dpjF64Y4yO+RFmsZrDNt2N0j9QVfmk7Aq7uHJ2qdd8S+mJBKc
OYlnD8G6uEtYxau+G/Jpr5HXMchpRTx2BD+gKmxciutj7T7jsj+WpfnFDMaIEp1dm+17WEP8auLy
mDe4a3pXbNK2fE3ZvSCo9Y+w2t+SWRIQc6oyKvvWmB4owthWMcbzNLREPvWPcZm/aVrB9sXwN+Mn
bbu+EGsQEuv2MDYJMS0T3FiltEhLx19lMARzMv9kZN3bNnRrba3HQ15sOXD/6sTDT6i0SzmtZ3Mx
NrP0P0zDhzxpNvPwweytY2VXj0hdR7ZNt+fOqLrA5UIc0unMcPzZ5tS3uFG397uEi6N7+Jrw7jfa
s5N/+CPXndzXHYBdngPefYpNrFPjFBTQpwgguW5hJFs5CcdyL5b40S+tB3YUzmY9vBhzEtmuH9p4
yXDFsDzihppqAq2awol9q3mreM9Ciz9ifKY46azy6I79s27f9AmIblV+4giIFljKte081PSmqKwf
/OioVVuizba735XE+rKHWE3nBItK7KTnzQiDFynukaWL+LmhtWb/MfTjE4kuOfkqRa3eltw4iSH7
IlHhGONrqnBWVH15rdBrWvcxNmzWM3/67CGxgXtVbNB2jAHnlul0Jy/54gckyzisJc2rd58opShZ
94TX+Kk4uG7/wJ9uj1m9Pfy8+Ry5xxEls2y58PFokaR8laL7UdTk7MZVLyNXZDLWD/yzUjfZn9s8
oVdE8m3PIzQNxEDtVI/19kDr7g5fZxnK1AOlq3qmoD3RkjzLTYejRx78qhl3RVzh4auancU3wOYq
51+dueWnNNn24/6xkuGYDMuDJMMDc/W7n+h/pDXxZwg4k3vB2Be6ffuy/dXSy0PJwY4/JJwZRKgs
/yVO/5J3GOh5aVhotcuMNtq7xWH09EtrgT5frLBzManX2nNh8nnyBRqd92HzhLJ/tbUXzsv2X7Op
saqxPjObxwMyhaYSt3T0znHDVr4d659NVe7FAK24so9ePB/WuSRDWDsmfIVcSmYHq60eZ88FB8vs
0WUT0cNcoJP9tkh3U+5jbX2W4w1TCD4rc7ea76aMH7Q8PkwONpUxiKt3p0c0o8vW4lMrwNn/MjsJ
KsRcfv2VrT508AAneFglv4SAhiygvzpMj3dr1qFD+5HqaSDjKhB0Xr5oT2va/z8fxel/++a+XepT
E4dUxomBdQRJFXoc39Rl+TBJgjPW6tR5/SX+H2Vn1lS3kqbrv1Kxr1vVSimllDq66mLNA6y1wIDB
NwqMseZ51q8/j6g6pzdshzldUVFRGIO1pFTmN7zv88UCtgC7RlA0yLZid134MfvWXIozR5reNL7s
2BFXVE8oF6snPutg382jUTCTM1wMCVxJr2F+o2ye8MBL27CNMdp84ogxtx7qsxXeq5wBUih36T8h
B62jpcf0xSTZ8pWhzHKd6P3PbtYzczsiXX6RLCvpYiojbvB5c6njIZG4tUDoov4j86chQ7C2HDVl
rr3OR2GirxPk1R7C6YSXDqfREtJgOKLaRs7voj7dVnHZ0z/K9UU1spkpQK0LnFKgC1yUByHSNKKs
bRjlMGjBzZEaPtSpjVoIn8C8lblghBkpsVWGjWPH2lp+9DAY5jll0DUfZCAQsoPiMlNqgiTehK12
mDcgXi6LLnbdhhud3gVTa3BSY5gho2kN0n+7bW983WKy/E3CRBvH+JFQBEbNf/Bp+cdsrfMqFf5A
oUVn8ZHng0IcZ9tL39/6dkcxjjpBnlN1rF5TOSuzCbeZV76aNzzvxD0VhZqWdtWkM/FKmVW28mIT
NRmic1dvnpMknXZGH7EppAq3S4l7Tff8b0XVePTcnYubooTVv+YJBCjQZNejX/IrhvBRZ8dm9siA
eBGNW9SZJh7H7Gj51m2q48621W1soj5wtfanitNbY1Z5h/rXcZL7JLuvnEfL+BF3KYslXnfmqja7
aC8J06hD691dR+l3rdF/uAsnwILKN9oXZ6QSmWoTKr+xoH88orxNbLu+88os2lY9Hm0jaB7EiF5u
kMx3ZVLgCy0tiTCy6bYM3k2ep7KY7nMUoVjui5F4w6fuaw/ymz0pvCUibp5F6ZffNFkjrDJiHSmZ
3+oUVtyuvNiyp4xQVC1dl4ZIBRVYudbHsT0yWqNfjHNkwgJsabUxmSIaE383ceXbIS5CFLelE519
Wty7Jh08snHR0uzOycIsULcevdW1404GgIZJPvmUR6Nt7efmy2R2U7KqsoH6bqSY2tgazZWMWutu
VnlwBo1oXIRPFDqpOljKpML1aDrPXcjWWTFPkREKqOiQoPpZxKiT9hszdV8cz4ezUBGXLtrWBwlt
F/1P3WDg4qKIbHMbaEwSlFaYLVLlYgZhxZrbNLeifeL4NJrNFkrWwvB9s1xmbqy+lEqKY5LknOCW
H+8Q/qGgDEpkqtPo6OxrYc7olFFs8edh/0VpAOu/s06h0w5nzkkKjyqsbupisr6UQxfSycoI2KGw
7h23snZmzETL+SfqFYNw/CPfCVYIKJKN7HuKAYOXB9ejZuXbll3KH5JH8qZ0UefDBQrMYaBYkVEz
X1pxhefT4NUoKPBNR73KH6T0jrPzbfCKY0YEPFGhMSoiYYX+1BXnzBEBE1qx1nSquKHEQVnBcR7U
gEW1S/bz+yky69Escelq3Qbr35bJbStLd7YzBbvCpAeioz6Sj+/6zrrybP+o2c6jU+lr14+2FhhQ
LfYvdm4vBE6VoDS+VLZ6wH2zM6U4mU2yM21tbxOyTZ32PK+7uUTgImZeGAbFeIRrVdack4ApvYH/
DTMObiGXg82NmANaBkSnpI2LelAth1JFuV63ro2ubc5Gb5yYSHPAHpFsG7/c1El1ZInj0LTKpy7U
NgIp69T6VPUCd49xA2GR8vNVHcgviRNAzzMojlqgBhifYSfauREROak4pxIEeonWIeRnOytpDjoD
DfacleQisv0RjeBQuuyOsUa3YHuh0MibOKKW7wzHoWvu02SAZE44gzL61Ll4oICbLKVeb4OkvkGv
gjAVc25aR9vJ6TZQctxlOVrVAiPh+i0CM81rX3BW4bPYA+W+vJUUONnTBl9FUtGVCY9ult67evHU
5QkPjPc9TBktE41nZz4nhrLdZKFz68XtaQ6EqlaOS2toVlEv8vWg9Of5U8eluDdHUHqJ9aQNyUaX
2YOq5+0vaK5SD2d9ozToT0I/uGX+w7PKS1/6hz5SF4rCCFMShYSM9THKc1kgLBOUFcj6iUwAmFuv
I3coUdXXgG426eaFOvV113To8I1dPZZoOqSGuyJ85G5lYGEMHLzN1uuNVTNF9xEnOiSCXcrimEGC
JmSfFFUB+VWHsdP85sTjl8hJ9m0T3nth9hNVXs52n+wTgIAj2SBqtn2syLZVchEN2n/8KBhDXWwj
ZEaGW7yU5SBWVs31B9FETSfKljRE99AclzPbXQUxQlqGWNgCzQ1QjkOvJ5RlyCTdsL5SyDVahxOZ
E+F74bR04IfZCYUHfCF6ds16fOxGdYX+eNe1wAj9fm062llvmq+Cd9UnwyQepx2kvcwlGDuGXaOh
VWuyfTUy36nxHIRd7WPf+LepB54A+c1NocHRMUeHhKc1d5SGEN2X+XOG/AAyTXyMEDEfMiO/NAXO
1CEWNHBjJvSmwcWkRyZU84jqjrC5zG+4+RuELsG6ip34MuOba9o1PHGtWBRTgM26QFWLHQj7ZIjc
MCAxn4LXxnIuTUDxeYLsVmXZoe7FVxTj27xKL6X9TIgxL9J4OSAoG8aQPoo69EL7gUvufn6euERv
NfY2JG7trrJQ9qSxupFVenK49e1MFpyfNJNUrNta5ddhNXxVFWm4ZgfGjaW196kJBjSzV/M+5IfM
fKbOIzDlp5XzFAQT7no32gkdAXxZVTdG7z81VXxCSHOXlPmjw841f11wm9CwXZmgKGegf9Hm9B2y
4cob3BXmkqM3SRzA8jE3QxglcwWcdvzSKbRXP3e3KrZJjKEYpMVRKxsWQibO0F2esB+kazfHF1UF
1SFkPrc3BbxOaSMXfqbBQNJqBztGe0LvSu+vWmvueBOY47Yo6qvCH5buVM/j3r1i6Q3iRZe2O8uA
QHZ4aMttzHxz4jI6zjOcnG8pJr0mbPdN4xwSYd3mgpcatfXCitj8ZY0MTnOnC1X+jSuymOsPdo3L
DZaT3FZNiB5aYoQmIqarjXDV2sR6ANJO3xXYSebfahfZLQXbjeZTdkl1FL0KckOOWQGsLJ1pYWAg
lQBV+/oWhBxiXqs9l0HwavXVRcErVUW8GkS/zALvah5Y1JBpZJW91cdo38XTD1/aT+6c2rfmocx7
Dp4h+i6IwNOM188ICNk4sia326P6oxeKONgws2XkhTsnVpSQEzqegXtUY7P3Kdfz4G6yIKJUoRwC
idz5aTpZ+y2usu5uqj30IlaLkzLcK6PtNnbpU0jLD2Isk2VtoCvMxXAOp34xoFbZOuMUvzqivjJK
f8Mu92qm5DptaZwL9OoLBPwlCoZ224NaqHLzduoc9OeY9Q4ZMIcvWZ2rG+SatIDVeNMIjENpNg9W
yLznqYn8Zap84pzeI79sBcYSIiNL5bcy7L7P1wCWZhtq6ioQqGzoWL8EOOGIvHvWUTX6q5CJ11Nt
nAynFni/McnXwbAa/WBv29NdzX5BW73Ey4OWDOEKJiH3W2hpt0na7yEeLdJc0e00Tz5/pmvDbRXQ
QKwswu4gu1dRiB2PfGdMgbg086AQujGQPPwA9Xso12hWFdVU4we2lLUfhtdd1R7q8HuBnrLOMc0W
YHBNqZ3mHXViOzKRWcTs26pvN41wd3aPslll2k1ieFsIAlSjjOheaskT5ur7rEvZVjH+impHRnTG
GXHQU4pMdvUIDeS6D5snO6XRNCP1t07CuurlALw6+1Z6yB4jG1l7+6QnXrMOg/LSlkAOWwocjR8d
HN80yYITtY3qWN8YNQXyyJZMDYyPpUKc3necpl5LROKN8zkaul88079vURrTUcbJkE3XVWEygM0p
mBFQgSKbtI2WjY/BGDxogQN/o1sNvXtEpH8Xt9N9bzgUZiaOYVMW5c7LvJYmmLG0Idctcsbz8orN
AvIrJ4N2p1O9qyo0tUjxsi9aV5Wbjsb7qrPA+bSWNmy7HGDW1HTMS68K0F6em9sbXyuZ7eMV08HD
YTt7RyBrITvFr6tb3kbpKcgiraM8NTKI3lbcG9rgCQ5hjreJnHqJFxGjWzd9VxVljw6dwS0gjOnJ
b1zkQ9ICMjz0igPbsw4VsrfX3DL7Z7fNwpW0q/6hIlO5AVMw7uw8rg9d1VNBU5Ga5sLgoWUU5y6o
J2uHn496oEcXdGNbqbcSQRkfDItSgRW3SF47ry92oQ6JjHEsTbfClQMXbKRZkbUR7jgytfIpbogC
yZAl8WQNUepQ4AEiZ+xw64swXLu9r2+dNtCPLsID4oG0Q7BT+fuCOtgjbeYfnd3VRzUVzTIPNe8Y
xYBkckHRYxJ++KXJ2v5qaPFhF2mD9i6lGU/FGF1Hj5iKOKS/CtlsDnpGHZ52/hOjxd0T6VOznpTS
znQlzYPv+Ak8aiH2dlndVdbA4Bg3bp4QFRTLKUcsqBNvnDEgMkCh0m9Gs6Dp3KInLGmNLPIeOBdX
TtLr2fmaZYbwXredpSeomgU+0JuyL6JTn5igkHMz+aprTkQk3Zjfc6F0Hr1TBxAdqnA91NFPnfd2
QUdsuCMzAo8cUMlzXID+uoWGIMdusKQKUSOYCaikpk6EUdeB3ja3d4w+95et09Kc1unDDQUg8QBJ
FlpwKr9eYYKjEY79jCSPV7+M+p0Px2M5TF54sIB7bMuwj/fZXE8PJ3f4aRQT1UqdbZJgI3BW4+yi
KlymguCJw2mXVziktLpDwFBHcJXCYKp3CJa7Q27541diarXULO9RCFmtuzI2957jNPgxB6BdIpLu
WtrlN4uC3QpRXrSGYJQGC+naaNvHVCnMzNAOo0oPUCfD4TACZIRRH+Jct2DVo6htF2VkpLskNm71
zpI3rgDppU1kAyo8SekyHET4z6Cw7kgysIf71kM9UohB0IdGpXCijeTLL4kW3cVx8tQJXe6iap5e
3ZS3cS+frS5t2Rmxm2EfhCnnFw/mYERwLfTsNjYypmtMof44MqR44RQqY7kPqMVySzJlUJbO8j8q
MlKtlkV7MQpxE0xi5Vjmfq7hUBXc+WlxnYT4TqbgMmGRkB7Obbpm5M1B6QM1j5f/UZh1EfgxxmUh
zOu5MFQO1mtL8bVy028OpdapiemdE5WOc/2VFYAfrl8PKe63VqvKcxMhzsOb+hDP5DFTPZhYmheN
rOoVnoxk5RvUz62iuA8K+AlzrcitT2OaQiDMtllY3FluDr4TkVKSLAG+r9H93sdNO9PB8IAhLfGj
VYz4GjxC800FNAdBMty8sWn/82X4L/81v/yLllz/87/5+iUvqJD7QfPhy3/eoVnK0/+ef+b//Z33
P/HP7Wt+eobj9fEvvfsZfu+//93Vc/P87gsOS2Kzm/a1Gm9f6zZp3n4/Vzj/zf/fb/7t9e23ADh9
/ccfL3nLAcxv8wE//fHvb+1//OMPYcLf/c8///5/f3P+AP/44wuaqeBvx7x6ff7LT70+1838C/S/
u4aubCF0xyQa5Pf1r2/fMeTfbRRJjtTpfziwc/74Gyi3JvjHH6bzd1sY0nQMXbi6BEHyx9/q+Z/i
W+bfDV03Gd5mUQhQLnMU/u/VvXs+//O8/pa16SXHRlLPv/gd9BqMHZfmcnVSma5tWPoHNq8VC9uf
NM2/DFTFFlZFxbv01LQe8rpY4AHf+Xl9bZDwr2slGS81FPhbKVomM6Cna8JlHw1kSFZzinumNhsO
8K2wOaO25qzGMMqnCgH1M/O3T/h+M/g/taJpr4MwWJnVQG5W2LvcxUmPuKnZAh3oCnPlFF180LuL
5ypkntjLdwTh6XVgnv70sP59O/788d8GA/8P8/vt4+NAk5KzW7cVsfYHOG4RgIZtKv+iG8hzaZei
I/Jp7NitZ2/A9YGjWItJk5AmQnGoIbLk2VCvRuSjT2brHMzIOA4GWIheQb6imDwLHYZPcLTiPTJ7
vkrhKsrjLv9lubwNg/sTwrehwttIlYB+zlEWqBRqIucfvmdS5UNWhvdWTk078Udt5QkMyG4KYaYb
f056oCE+m545VKsdPnJjQYEp+mTEo3xP4p0vj4VjuIJ7OP+feYX/mTAchENd+kadXwbhjqfE6lBT
D/13oWMeI4T2rxyNwQZx5V2BERvODIk4ukjyD9hmEHDhNlJt6V9bcC1Oo5GHCAQ2XZTXV8RB/l1B
6aXss1cJx3gZpMNPO0mRxOsK+3M0pFuXhk4VueVRw76sN99lUzvXuqdbxwxZ9i3BAv2QMBUYnnVO
NAu3Q9WSJdqjKre6xNwhXPwtBFTWscdduXYnv9j5pvPzk6X2nij8dpdcnY690m0JYuXjmDx88PVI
oTK5oC8QJ+UFz6ruclKxGpqIOQKmNTIk4ZDVdui2TSSjKn9w7bzZmHGSbQbXX/ctcChbARPqGeG0
jFqgT46NdWyIok9Y3ca88t+/GYbrYKC0JfuWkh8HDSIAwZjs1tklT7HM8eases2+atqg20CfCLep
p3G/k2KdjrV5DOWidb27NPZ+ikTku9a57wvN+To0yZFCOwMUieBsuw8pjXOP7c79Kk2qhr+/x/I9
45p7bOpK6sxlVMo2TP1tpf7pRZki5RZWk4cXZWZfNdCA2Msj56Y25WtFonqXato6mTTnGK8zcauD
UrxriurOrJLs1Jnuk6WlpDrzjzj80dpi4uOu9AQ+FLc0ljKrHoIpnZ77htlVo7pLiiLc9qO80sa5
b2MFMM14tmYLHGnK8V0ScnpTra6IbIYlFCQYqZGH06r3FlURpXd1mJG211d6aY83VHC37eDQ9K6o
mJGq75kbMeH/jatP7tPbtvbu4VJRsIF8Yb51cBo4H95Y9DQWApDGofaoo/MQg5iZGuvaRbrdj77a
CNHxiLM+38OL6k5+YX/F8WwdjZL78PuH9mESwvzQuA7DMYXlOshNPh5BqZFqdDTw/PtFJ3HXYqoo
qonhI7W+x2YSouM/FPN1ojIU+17zH0Jbo5wjunajNPXyv7+c+a5wIBqcsJzL73ezRgkkSZrVn+FW
8xICH4P7VLGRJbQTsRgtbYCmGENrY9l5LJLM53FpKSU9YKvhtkFK98kdMubH8f5xmeyxUjqWUHNE
8AHh7pWD42uFM1C6H28LulMnOGsHxJ9JF2w1CHFbp0YL6wCrMqtOXbkAUZ6ieRlDoEYiW3LOTi44
SAtDYg/SpMb5CRGwoemSFEou4bINi0ab9J0I0s8mh/9itRGpgDXm4NLnZz3HIH96K1NWVMEZpp/V
vAFIh1IV1EaAo8nOqr0UV0IZLtESJtdFPECEdtaG3tRrL+zufv9sjb+cVKaJ/9Z0OKUcRxgf172w
Wt+BNibPcWVHV5bE9OvbhuwJZSKSzlgh29JROho+eELIWzLo0g0JHZox21rmqezPcUsTKupP/jh1
Oy3KuXmDEwPVzddhEYAmof2iaQGZHkbunRlG8pIE5mcRwV83OpamaZvCtG19bp29v6WlXrtBXxry
rHCmbd3QxXjfxD8mqMzr0B3SDbnIbhzz6otp3iHXqk6+l+6VBfR2Gul/ZDPAjbTYIqXwxN5wgn71
yb3+S9BimvNtNpWQXCgx7vtL1G1mPo4ilGeuYlV5PjMBGrfZdaV1yuJ5epP3XQlUeETEIUOYsKXn
cxtvTGDQTE9VJcebYaDvioWKAat9uu6szIVEkxdXgU9wmZYO8HxeNhnSOUBo7NG+NdCz9PUnH+UX
r9+7T/JhPEbrlGmHe16eU2xufhAehBt9Eh2Yv7xbbIVEooJT9+PKZDOLKtqsxtlw++SSBz72il4Q
1EUk1TAjqg0K/pRaQ/m9z/zH2IkwYvCnrkYzyAB8svSDKF2gmeCI1fp6h2j7FNLEWsLzdjciLbaR
j58lNZtF5zLASvRWvi9U8Ty/uBSv9VMpo/Qoo6raEDTtBt99bEwTMmSuXZXKo0+Q4ttINfOTl1L8
6vbyLuocSRzb1F3eL5Q6MqlN25F5lobZ3Ee6+0XMHNiuQmrSAQZf6DqzsSoFr6D2q+9+AdG3sUFi
5rMU1FBA3iYATJ8MITR/sVdgtXINEjGbsO1jLKFZzYBtDuZGppwr6kPmPZQRH1mGYR0L52YsbOMI
Mx4oIo6GSxnjViDXoo6fmUCDgQAWrdQOfiv1W5Mfm7c+M56+J3YbXbwa8VlcOPhQRZasnQ6K9fwa
9CGnClOArSPlSgYCz0FppHoaDJWZ7hxnnGdmIr3Kle8+RA7BSZNefv/ezvntx8OGXFUK0xX2L2KD
yXKt3jJqTOXJABAdS9cm1/urptT5AB3iozYVWwDxiKVl4GyUH+gz4tTFwUtvX8tdlDdg9ALamZTM
6rNLLXWph8ZIRThYt4YwjkKCkTZCL9u1gLBqA1LT23kalbBt/J5CSVa8vN2xqDKOKVyPk11GNxT3
i40MMIj//iP/6lgg93Uk6a/tunz29ysQbyAU2JiPnBYPEYrepevq7W5U8HA8cMSLUIML0nk5TZx8
+Ba2zsuk6e0VCS0wu8C8DiP1Qpdhr9w8OPpJf59U0ll3E4YZfQ6kOgylVZ0LpCPlcyj8TVsUzvH3
H8Kc99MPQYItLUn8ZCmHJzjvMH86ZZPCnaRWCuP8tmp4WhToSi0F9dL7DH1ADvIWz4lK0eLxompf
6bfogvK9davJeLzAdAaMWDGOTIV46bI6haoLqJv+oLjt2pZmR1sjJ4nD6Iot8dmmnMtQvnkejNHs
0L+jAu7IQ5IgwtZAVv/7z/erbcJ2TIs6qK0oC34cY0i1bPCxroizbz8GxayxMuAtjRazBCdc1cEc
kLG/iqPe9l+nLH6oota9aWujX+RpexOUnwc2f0npzPn4pYJjSkNx5z/sXCCoTaPM4C/gOdvSauqP
dgKIWUvBT3QOtBVbrUJGNfzr5bEQi+pN8m2ceI2HrqtBzwBy9bqvYzPr5VoruE4I/m40jB+frI5f
xWA2AQMpupxjyY/ZZ2fTk47woIMj6K2joFR+MWK8/YOsk2PrxS5We0xASeoCDQN0G+t+eEqC2Zpg
f3Yt8235uFKVI4VFqma78mO9AFV6i6ISLZ2ytU0lBlhTOhwkgQ3ES91rNUh/8/Y4fRlPu9ioolUQ
2vCr6gk1+VS7uyqG/z9MmbeNcrWANQmOrdWTTy7U/EsObDLAUehKwPM3lCs/hjCdaySNg/CvIqxd
4ySY8Vo58pfxi5kPCLSbkU4SoEQfIuwGtG697jGP7ZMwAkCIG2cOwUf+6j4znHxlSdjGUqCPmTWP
ZXMPOqvf0lG1l6hRwSfVRKJvMXIt4I6q0GCkovCueq2hmjFnlpaiz4vp/9Ng7ZeflPxCd9kGXXDJ
7zePHN9pEKSBdUaAVi2t0BN4eacfmMVJtLrJ/FdCCG4GxVp10DXZb4AIzK3gPMUhXaJ3GHrAlwoz
HM7iErsjqbGc/yfVOrlyY5tJo8FX2cbB9vcbgznvzu+XE0/JIp5X1PD4BPNn+9PGR/GssDONAIAg
40rPw/w6qEKgjiN5e5skNSaBPr2KGQCxpqwMGjJCgyLr/duR4/t5u4r0CpOIplvQ1BNMkEWy9DTX
m9E+cpkkdKVT+VQU5U9FAQx/BmsuI2jYEJXiYJpT01Ia4T7vX2Tdu4e3tPD3H1L8datxdMvgfbF0
07IIjN9/yDkl7X0txHAJ5QX1SNk+iSRmTgaslaWGv+QoUUP6h6A2nIs/R4j0b3K306GTFPAR2rii
DGtZq14P7xE7xaDSJOOmWmdYfXKpv3oetiUMSstEEepj4K/pnQA512P2nscZxC23jAHV3Roeq8fc
1KI4aHL285YjfEzSXQQPGf2NXs8/yZvFX0M4h3DSslAVKWqnzodzvTdKY9I6XKq1iH2MAeHPxq3N
a3NT1LDirERg8cRaA7UUVkvvWMd4Y4dlik6CQ8OuHQ1LR5V/cpAZ5i/Wq8MlkVPoLvNEPuwqYTki
78zYVToFQzgtqvgqZdzlwMA6WoLoAeeQQWRqla6VnOKrviQHlbxdFjjNMah+5GjtljRn4xXTD8gV
4HDTehiujcpHR6Q7P4mxIrgun58iv7ihgviCpzrn0SCy3q/CKg9yOCG1fa5SgTcqxsEMJcyFqrN6
e5ucrpkWJSECnSz3lYE9K1GEcv+WpiV1+yWfg7sk1zf/+yXHNq041njOggPu/XURfGhwtWPrX/Us
QxXeNlfi5zAhEDSbQF/hyJOXQkMr91akeSsn0ab/tFLzi31UCIHMc95KTY6P9xeCeEkHswz1J5mi
cWtq8cqLzH2E2gCZJ/mbmphaUYz1fphixHJzJSnHheT6hr2cPB1IXGp4C0V8cx34WreNPMsgaiyu
M5uLtZC10wRW17JW/icvyy+CYIcrp61kC+JziDDvL92kf1VAK7bPM4zpqMr+a5IxahT5RKVQ8suv
VBTNlRakL9mgB0fPMVCEIiV9iyo1y/HgJQUCeQ5Fw2nEp8EQh36LYUfu4vYxhUu9yROvX9el+JLh
+9loUasfNCxdv18Mf61cQ1Vgs5SsT4O98q2a9qfzoJBmqvmmcs5YrDR6UFp319ZgBiqZ77Mg/do7
wTnoqZ3I0diqiWpnrMOwy8HqCXFsfNry/yrsgWnLlppsnZVpx8OpP6q8vvRD7N3+/op/sU/RyaMx
LOdY0hXWh81dtVWraFlPZ5NO/YJRNPG2BJCyrXSazDTS8EQFtkuW6zI8JEQe3OipOL11K4gmGClZ
Mpvbn0Jja/Qw939/dc78r78/X7k6adAJoNwkkcu9Xxiqxz2nMqmf8ei267QvNYaXzPrZDokiXjtz
RfIOaMJt7aVX5i8NXbslwmt/nTqpOiS1dxx8w9s0bVNscjNz16nCo2Nm1rrrMR1a0AI3ESCZJWxX
UxPF0zDq4oRKNMxhLenmcC5NDQhXBRfQrHskEVZnb/IR+mdeO8XT2/+DGUn5A5DN3iRoWftxxSDt
+CWgxbMJ0iw/UsPeqVTYGxlX18LOGCL3VlQOjIvW59pK4z+LiJOKA55WqIzbawiX5qaxsLl7dwgA
vFZ0O33CGaNRafWxQq/eVjuWvPgSBtGN2/Vio4q0eHIgsF0xXeeO+dvmsoOCuq7m0WtCxjScfIIS
jWF+O62EiKeFE4MrQFyOuXhmW1er0jC3gPLszdsjhmKdono05FrAtIhChVLHqvxPHrNhvS2zDw+a
h0x+JQjMTftjmzHJ0H/4LQf3WwYJ4yU4lfruLYizym+1BXW3VUWxVwQdi6KBzQPYkAZFXDw6Q7q2
o6S4HUob0qKvTr5pPUqP4kE71+h0nRQYZikTNLDrrkCr1MzKxdIzZkW2GHqkGOWImHY8hAyE+QKH
H0tDEZwBOLwapirX1LlaJgCWahk70BH7VuT7uoAcAfv1aFDlzo3rgprJBXrD+e1VT7003Y/G0B19
pOZ+XJ7w+3c3WohnvGegh8CJTRsVMjq+crH1tBT35lsIHnOcBeAir2OU1nvQ69G/grxEwRCEsaIB
qsnVDJ9sWA5xdDVUxZpAwQMTVYwUh8rv+KZwU9bMkqlU8gO1N6ITH0PolCXGto9B+0WYZJYoO5h2
RpHH0EeCx8D3+fsWo9YJElaZ+91yswsj3wBFGcNqwLQFB9Y+ZfQaKksPr4lScISnPoJt0+BF8q0Y
sp7jg1nNLljb63XumGgN53WepB0v2KDxk+PPotemnSPDF1i5/fVgOa+ao21GL8vuk0Y/NDa/uY7G
nJI3zT+Q7gyxsGwmCDACDdg1vvmhv7bhYz8NRvKj8UrrIkv/q9I7Z2EqJS5vJ5vhQpJudbe7GBLU
Th/od5jlGmfAmua1Dz1DM9B/t6+OS+krkxMdxvElnSKIcL380SoXmA9Na8ZWVvkeHTQzvKTHdMlQ
K9ZRDT9x0itG4OnTvhjqfSCn6ioF9YCUyDrCqhdMJqJxQ9AA7Cyd+DMo9W2HfKmdquJipausHJp7
YNLUn+etFcqMOL15XMb0BXQTJD8EiDLreGIkD2/vup6E07Z2sQlbIIl66QBRtXkwiaAoOa90Lccs
mcFVWM9HG5a66FQmBqaxbHi2MT8cM78YKHexfzZDuGU44M1YYdfvkoqJHKAKUDKC6fRdA4h0t8ES
qHaqVdxX33e2Mr6CpeKIor5p6W7qSUbvRujX6Vw3wIjtLpsEKI/Toy4NIp3BmMI6AmjLC41ZsqzC
IPUOxoxCLBoaRa0O7wfB9UNpTdMykF6+N5mGQoZYMQC0r9YTDa+Twqq8sId2kViYC4WHt4Rmg1wZ
MDW3iBp7ZFTO2pw8ZHVJh8i6EcNXhJ3ww2gcIzRq4uA7ul/rdmjqYK/lCdTLGgJBK62jhcmM/gZn
rk7an88GhCCWNfEk9BhYRKbCmEAa6er0QhVjbivOERRtpMRhou9Zpch+y2jacFAD8LH0rxmEH9zP
Trd+W4WFHGGT6cGLgWIRmXkMs8iF7kfnSb9FQ3xrBsPJpBG1nWzBMKW5fIXmjqlQDoSgIGrGU9En
VygXBJ6UM/9Ud2cI+WOoUSX3qIRLVxVrd09QX6MVZ43PHyuo0bQ3Pq7KoRyQHZws4LkgShzU8nMP
1Q0j/xA3O+B6EH8Gm5EUkKr7qTA3vFJwDDRoowTwkn9uYU8mhYbJPWaxzmSuCQXuvNQiIYlza/0Y
wk5nXrOU6Jl1nFqiJGJLv+Xtows4ZlZP7t6qqYbOsN64Cfb5vPCtBDQxLgeWNjH1sHKS7qeDL6MR
dnhV5tGhjkpzRVRqHd+KRh1Aw3WaViDLCjFQLzIeArYmR2sfAt57TTKp0HWb/WARGSbse7QkWm8T
yXirN+y6PbL/t83urZSMEn5b6MA6tTr9P4SdR3PcSLpFfxEiYBJuW96zyCJFSRsE5eCBTHjg178D
cDOj6Xi9Ucx0d4gsFID8zL3n3iog3n3lvqVKyevQO2jCBwDIURh3CCSeU7BN4BG4V4hCmWvmzyJz
krfcijEzuJb7rHQhnuu2eF/+Hc3czHPp8ksyUv47BBjBdJuuSRueB6n/GGz5rMsyfnQ+16BI0+pR
5FG27npLPFnk726W3xTinQXLlYHwhHMxQD9/XV6mOobfrsny0/JfBSmKvsIDTBSQDAsDl6/NlO+k
j9nPwE9/KeTp9O3lb1b+O3ahE9SXWF936ElfpsjeLl9Bpoc/cgfdtPRzefMJFsN9wHJ0mQexHKi2
HmAuEGDXytNHbh3jYHIn7fLU+S2VjUi5BJtlk/ahY/f4LA6jyLiGZYo9pW12hSfy7fL7+tEk9w1a
yfXcxi23a09lK3MATWWjvtrYCq9x7bLDnEwUAOP4puOFQ6zYXk2bX8JDLvxo7cA5dRardIaF7/jQ
vuTJKM9TB49cFxpupMFkF2Bq9pHtcAix5V66WP4jjSrbU/SNgyIKiO/SHE+CN9JEb3RImuFnWbbs
OZJ82kVx/oMdK0//PLUUCqY9I5lgt9yKU/phKK+6FJEAYt28uOE0niqGGnGXxic3rKv1OHnI1Cat
2Nct4F2eVOSPwDaJF4bf7qbaA3lmCMSxrjdmDlhB1N4z7OYzZQUQyUpweA5I0eyO0EdIku+EeHG/
RFzKO57KK67+P3VuG3MMFeTivoNEMOYDToOyeBq0L2IOPJxfzTzc5bqw6+rZ5a/gteHi1Aqf0yxy
zmMpxDUIqKnyPslOZlxxXTvMpsJWO6ckw2bQNGKQ00zbSqTd27ZG6jn/1UlpR7uq19Kd7MZ024zD
e4HG/iWt8qMB/CtlL3vMC/WS4do8xIrbErlrzunB9r36EVSVfxWFe4F7UYAARx6cE8zVefOBqNfJ
0fzDPYVNNiT3sYwlUnScKA12ujr1UFQzVj+U0ib0dkJ6ahcgneZXhJuU7S4sH5afw+5lp8eJdoTu
Ed4qXxINVk8bBzrDSiJlvsdJ1f9sRndfgfq45Fb/PJVMQ1jPj6es5HFqjWCj6d5BtFfDH+JzlGNT
CFOSUthH3qsSyEQGn//z5WS2z8U8TxlKZ79M/lFWtsl6ApH6TIjZx3LM60reRn8QN6/5ybvAXAdI
rZ6X55ru5xiSRU6XjTRgefQcJDl3jKgh/PNu8KEAZ+y0Pl9DHHrz/2v5xxJR8BXsBoMkINJbQyfQ
QCtQ21b98HtpNJZHD14NpvZaVls4IvHB1C28w/13J6Lb8ZY/7MRaGQTnFnMOfKzHh+VtGcWdezSR
tvuKJstSpC7K9JjqXXb1wnoFu9Vbg8AbTz0lN2c1Ekyh8Isg7TpMXmoQH2/8ynxS7rSeiBX0wqe4
dUZuJfiypVVhTvcbG49SvOnkxzgPnL2oJEmbtIagQMHX+sVuObhUJ8I9ZEWGoxZzRawgG5VRFdIB
ouJcdR3KlGVWrTfNKTbQoA/6QHgUnPjzKCzCyGelyvw4Z8ksDZ3Ioeb3OmpdiJOCXZsnxWG5Vobo
OUI6qc7A59WhEfkbnpcRYXgo9w54CaT2YX7O8WhtOtL3OHOM9FKwowqNfrjG4TfbmjF4I8hwXk9i
pdvtN+rJn2IGzkMK4oklw3wMcgza2lNQR6+pV3e4J4zhnkqMj3FeIsmX2jXMThID5cFMw9+TPchj
LXKyVGarROrwUEgvAuIOiJ/4t3FELdYWp+WGmiLeQtnUzQZTYkfG8dD0vQFlVZ5RgqkN2+AD0a3d
CzYLvqme0B9VNi++d8CPLyqZvseJ0YFWlCjHRY/YQciXvHNIjhFBvIN0RK0ypT+U9j4ZeQcNvODd
T2KNijWC1AoPFIdGsLsfEkXRi2fdcuKtrDuuIoTgz7sYnYGGedHdTbMOjFrE3OLkoKufT1o9bBte
2TTzjFd/2QBLDmGrSCw3BwKwJ9g8VvHcNQ/V6SQQ5/1vaOHxPlLYlEub0x03x68S2VaE0vCo9239
2bqhRoI0BzkCdR2QuHDElmM+qKhSLAu+c6Ayb/eLHgDXbbWtDfijNXSljqHqVhZtsKfkwGOn54A1
yh7IVWMPZ9tP91nTlzO0wd3GoOxeJrct15MAC5e3cpglo9E+rXB3Ssv0nxLPf1v0Jwa5mxsvyfvT
MnuAHoJnoxJ3PevXCdS/VQ6PC7Mo/APeGI8JBCbWYgpwG6NiWTuX/rp0HFP8ErcsdVLI8/x25j4M
mTx3yfhbG6Pf2Zj7x3TIKaMMKIehh8BMC8p9R5onkVFkQs8iAC/xq1U3w84YYqhNmXenMD3XNata
rvK3MDEfSSjeAYl2t1YMv13hwukItBMZ5NWuLvyb8Em/SyxdPwewCtWQe3uWboh/LQGWwiaURlnj
XXrxHIIbxbe4TJtVEPzWsUDsLJ1glMIuvxj218qHDGI7B9xIxN5b5osbhN0OR5F80+K3qNsXXh6/
RxYpon1QZI8GGQ+0T/WyVI01Ep1VLwBhzuVAmMK+BRoIy37+lDbioFuaAv1TZfrZsUdWcreJpr7p
0XPsdwQmsrDcSpHO2ajTuBsJuNs0WfTD97xkX6Qoh6veRzUWGuAIIyV3SvbRFvRzf1zuHTIpnTUT
SHsNwFHsIgEPuwtUuFe69ZNEqG4X2jm+3DB9nrLSOsYlT0JTmF+pW4lXn7d3YF9+2WO0dbJhepnQ
1LjCKO8x90eFWZiefFaz2ulHPPR427U0PS7DBwx6DWDdlEe+5E7ASgnIQxTFBYpkduOirSPdu2mS
NDSkLhG7pzsv9BBJvLaj3rJo6GqxZd1F1RBB6zU8wZwrahQkU65ZE0tYSLn8YdqV/1Tawa9U2MwG
5863z/UHTPR6bysR3mjNrRW0Zxbg8tQMg7vLCqM+5HDVQbbED6mFH7Ztj7eWvmqVEonHBWAbvXyB
bW9/Nyhcn8OXfvSCnaY1zTFmZnBbvsKwttck8o0Xt7ujKgwIT4dyZLTpt86za6xGCXw4IZBEtLG5
Nd15ECddvh8cZ7SZJSEY5UW0BaojMuCe4vSmNO9Xlnjpw2yLb0zYg7UYmxo8mrgSK2PcwN5+4Bog
0tIov0c2nm8nJOViTF89Ik5XhiLBKm7oBfSVzgXExu6cP89PKLLkPUdEnI/GIwFDuWoyn6ig2mRQ
YnwpRf2jTKfw2WSUgUA9uHU5yGBh97yLMiAbIQlYH2TAnuoc7/WQdhIMUIqQWXd+9KKnRjI5OYKm
e2PPzvfV9dOzN8AFbCDp+XYUX0nXdo8qy9hoh2o88rEfodkAPemD5gF2pVjv+gjMnspmi2hnn52p
/gWSzq1N55ftZh8O54UQafZd17/WsKgkHuJfxM9/VIHvPZeOtvXcQJHfpcU7sujS7SSjjsFX9pXR
p38sUeHzRsnIUZHpgXd9u2tJ2tzGJtslMqT6PMt3TYJjKNdya5saIoN2lPdnaxSfj1Ndg7oYwFTZ
OFaIOCOfB81yfmJ3DDtieJapHf3C/WutomBHAmF6bBC1PiW4FjA+9ziqbEVXQ3/zquvFrymxDxNv
xEvj5/si54pio4aVpIYZBBdXTDqa32Mc8rmCUWc61XyoeRzVePXsZlaXIEZ2rfoGBWnku6e0YsbU
DdltMq0/wTjIQ9agOvQyH4ZlFj658Ou3cdtmFzf2Z4qwQ6pqOw6/dFiuBIiCf+kq/wBbZB9QyAOa
9pFpAE5uij9TJu9jYr/FBGrB3k0xMjbBekIKrggK0xxSvZWp/eDCcEow0gCQRbU8/nBZEGtUCVpY
Hkb2FlsnDkCUBx19c5FsmBBDkhQvDTpKHGAYv7L+a1tm1h5RWo9Zo/lWkOmzCtxcv3I8TWtz3Nll
DOYqN6A0pg2TymTacgiTXEMmADGZNM/5kFxHo3oRdQguUMHvUGV2qmzzCyazdSwCZxPk/ROoGpOX
MXlcZv5W5YL5QwsTygruqmEY1Vp0KxnDPuKryFChinDGYtUCbdlZlXeqPUEYQylRZ8JdY55MBAxq
oMmS6zbKGB2mfs0wULyPdkZIkZFhQUM/ZyP1JuQbOcSY0TcJLSLuyvRIqPteE63AQS47LixhK5H1
xy/RJDkbfeaCi8DfdR1MOMnDty/G6bUYfAzy2u8K3MnaJIZ8pcKcgBwjWHccYBttQuBSYb065jrq
Qu40v7MfA9Ni8GYmfm8t5t6Fq5ozbY3D0Th18Moy0997OdBw9JU6gDla17HGqpqwqe7Iz0RGrd98
XJWD5fwWfddtR6jcgwWkgOyuZIMTdOdEnFnSxKkcU5QlnnGaVXsZTRd6xYrGhtAMGSGHaBBqVuxN
NF49fjszpMyy2Ohufww022doO/xR0QSOusMLrWGqlePoniclHqkkSFK6+PUzF5mRruXXoGQihXkg
33eIUKIhfwq9YxVFuCFczKwpLMjSwzoSTgSP+mJLCIRvBd7GK/tX2D5/mBIysqq/Op7P95GCpqHN
O9YDqeMKgPI6y5NzqQKE7iCTSB0PwER55W7qxlc7Tj8md/BXuc933GrdU0hhT7e6K7h11r5GzK/y
h3RN8sKG8/JB8sqf1K0+otB4kNq9jhrgqpEef00gMwCrv5v8l6vSC81tbBmvHc6ZVe0UNhyTaOf3
9lensastzCSw/bLyDl4ETQBSH7+44Aq+hG7kcuQUdxXE5PXYOOFTHdyNqQWb8SuVRLeThpvtyZRa
O0H6CCeyM8do/ApblZO7oCqzJlfbmo2xikAWpSnoWSgDsS3ekP4UjHmSmE1R/TtLavC4XYIJt/nj
dF1xGNwO4Q4u4D4pT4NTvum5AwA750O5rPCxsae7ZjSevTx9gvcojwOZmDW8DT+lnh9MTGieSI8B
2BzuYTVuIY3vA8EvaDAgPpWa89OIku7ErfAhWnUFgJNJkrJcFkV7iP572FX6GqjfSW/MHel2xGm1
9Ybn39xgT2v3a9xj+ibxhyOJSNmW5XMDFGCmBzh2BaszdM8gNo9S3prUhHbO6XhAxrZixrZzNPzQ
Ekf8Kh6Et8rt6NvAowXOyjlrhAMQ+NkWh8R/kKhC61PD11CVu8FiRK1QHzUzfgJ7Tth20K8bt48v
HaojJ0TjmhXj2cnb8+gTkZX8UJH5088gQGuBvq9r52doRL8LtjVoSTbDHA6istJbmXYGRtIJbdId
4uw5U95pNLpvqWWmt548NwTuBDGUZY9OTJKbKlr/3NrlKWFCAViL/GanCe5m3PR3jZ1LyWSvLmPz
0NTtcMMpfk00JEtgrnhhSe5irkUPSIBYw0AZgLiFRRxImBkc3tavaOig/PlkDg0yudBn1afa1B52
3+iv4MkLJiGmeZ06klEs5R00EaNXHzNYo0X/Y9DK/Gbo31RAGJSm0ms97gw2PyfX6LJdkEu18Zln
HTKu8lnS+adu8JhKPTuOLSkMtW1Hh15UuCkXwj/LBbcrSwS6oPqS3Hbv0Rz5KQedQXf1DbA+/Hoe
52x2ZuqYmzzvefmDhNZw04K82PluQU7h/C+MQvx2Jt0+Lf+oCopmE3cT4UumtC/LHy49+6WRwH48
L3B3va/UKRP+94SIrgvjWFzpDEU2zsBmrxCiZ2DUaHRxROSRr8u2bxwTRt6El8rKZDFHYHXvltjx
5lFBPAUMuOmT2Wx0PyLRdq9s2/w+fQnhj52XdX1qjPipNf8lbMYHLo7j7ElcdaHjrQo2/72W/wkB
NZ6jkHeaP97tqTHfvHL4qCq07xJvvjXQkI0wNq6a+TAMUGuoArP1MvlfjF213vgHiMAKKccWIkVG
HxW/VxTV8FRMZXmHIrblWqXIn726+WHEamtUpdx7lSxwjbjDVXCaM2M2GJ8CmWHjSSxI98UbsY+J
aVv2Y/XcJuXnT2DU+PAlVhLP1nA3gAFf2TW3cZ2OOwhna1l62MsaKluzr5/Mqv7R2lV36nJy7lCL
VJNt3UhBPZKjSk6xXb4uGnNYFgciJdkyz59igGPtelq11TuQSmnA2yMKvNdFzYMO3boSXonRiBnF
2Tfx4lYgirROY6o/ngLdvAsY1meiEabVsiMr2qi8enhLPvXurFKayJaPEbfbir8p/pz3hTHb4DEd
vhdsrDY+o59TkTURS71SrUKfsOQg87qL4/PXpox11zUd6iYdJ1LUNdNYeVpNUMdUHvkf2V4Zlraj
4WItz4Ksndyz3bKsYujXQs1vymyNQQR/nrDUqQe6DAFvOurs7BaNogMVThXVu08C91NipPfWbSEo
KvTqjtdw3yyrv4aYg7A1nIvt+bfej+kOi6qiNy2p05023aDgJUan0+214p7ABaSjlSnFM1V1tlu2
NdJLv9bYDFaWbdkPrdQ4w+uzIM5nBVFXPxUFFfysHdq3I3vyPsLbm4+7HmTFE0Ojk9OEIFE6wBbx
XMkU/ufME2hmtwFVTLAAQUi3Cob+yoydYNe3cm0ZwL3xZ7KPcfpH7nVUXHVHcsE4DyrnlQUwEM+s
z0Eiu7NrXUms3VmGqwgLQWRKGxztUHKgqHTVq8cj4lht9DCGYqf1rriQ6PfEFfV5gv18bUSwWAYr
/S2iptotOprl4oUusL6pze39EInw+fPqRan3VOT1XZ9oxWScWG/2kB76eX6Mr/MW7TR2Dxw0toIP
4spv7N6js0b0Rm+3xJemTDMa0ZOzKmpxCBoEAMKadm6RD9s4cOifs8+JrlSIrfXgTWX9l15rfXZ5
9MPzvVNU5ZMlh99jpw/QifC/JcH35W0zTYUHmU2hNQbVqsCaMVhwgQC0BsbWoGNSW+c7f6gv7OZz
8NBEDDdh82zLENtNEz15Q0bWhmK+MWyK0QcKl0/fvXJ8S4gFWYGSH05yRGS9jApM6vHnxgi21L7z
Cy+ciNwtGWXdRkFDy6PHEDwu+2TdZkR7o8HBDaKDEp693R1Je2GtbTL9MjLO2S2rsJH477ORZO/D
7KbmNWCfay7RqsqIXPL0nH3kbP6JiUmY2Zub5Vklk80+E3SxiwLEKoqgqR4eHtnlwZrcOw40/ACP
qMEFR4L5FddNuLYily/WdlAQgFgjcA3jd924Hg/zZO2XiTyjBMjWA7LteSmlFGRRO6p3i0egpzYg
3LAwNsttwrDH2wQMXvYQ0U32bwN6Yn34mWgwxnPrq2OAX1HkiZ40V55MxryAUsjumTehxBWwfAhU
A9syNohh5MPTZMOsJPQkM6YPK0PTm85aYEc5e9Mdq/3yqZO8xnUzP+IEVfQHNwy+awRULjdIawAC
T2EqXmgc4eT7g/zmZqg/wsnft5Qsj9HGATK2Lxbd5iFN+gJgb+VusUf/IOE9O0tz4msboBkyoO66
V4PebFH4uzFg9lavnsqCWJZlB8J96iDusuj/oeahaJ8lQvBse9u5u131axloiSkf1wQhD6tQlNPK
lGCpdE9v1/asxVCYLI/gSC26rbvLHGsdkNC8M5uQvcD8GcfEmseorxDJbWjIPkJi0mVZ9qhq587m
IjBq+c7O83DHpWSpze0x2+NrHErDcC4dkEpBZwJWY7C2EQbLXoNZNNNCstm0DrwwH+dsk2jA0hj0
kcyZFtn6hleqR8EHq7uGGejcAw89lh/25quWywvxYMflVw9jxsNlF4173NbltstjdAKz7N20Y2Pj
qjfOL+Nhh2zMIyIibAallFDQ/jqt38pZ5BJOcAY60zgkJvJtDZTbfPMjR/jpEH/y1DBYXZY6SOi/
E9XebAoHEDOPHchKA42mGgvKvNi7LT/W95L3SZkUyIyN0WkVANeldiGbSqyxeHbkzkzBjqE2QeCs
xY8Fg0bcwKu2kA+SIDM2tZbBvAOlf1CnTzVTo7Nfe8nB1co7SKXhnglxJxc7BdXz3srpj2HVzDdy
p//ZFcPPhtS6Cyui1fIIT2SZA2xTPwcnJeWINcQd3pZ9sSUrWoMAJyPY8eJKya+LPyKF7kOToMsY
L8yZqrm5/txwyYT3V3hF67WyZOVg4kqCtXLb8aR6z3mKa5h0y83SmUJ/rnk8YEeoV6J3UN4Zt6w4
MyYjm6HQ4121DeiPTMYT5DtkHJuBHyi06Xm7r+zWIYITNhGuTu/gaLD+WrPj6+dU3LeYkn7yHdGZ
eVNwyEL9pqXquwP3m613vYeUcCDBJyYyhChBGrGbGbgApqK224PM3LmBk+3LrPd2KCYnzAlizkdg
86lM46ebm/WGvzc8Zuz9iPeuoRSRtYN97k8S+vldr5i/2qbDGismiEmaP3ovA9VWIywpVKBfnLSl
0likLCXZLAjViEMh2BKRCZl3h8nv9Zsx/2E1jbOKXkKdUbyXRkRrcGCEod9t29nJNwRKfhunObeq
mrzXic7W8NrknSWGtW0HxCEGj+wWOZJ6RNVQrT2ftq/m6U2ir8Q4t5saPtvn+3lQVbYeQRpvXI0L
1OQ14h417iGtyEOp7L0lWxJAKXGPmBm32JWQ4VrjYWj4WTm6nUUXkdQ/874tD6plS5Kxsji62Umh
GTvYIVmPg1cbW9dCJxOWDdaHUkKD52DZ5OTGrbxI2HsTxDvMXfpU6foQFqlFUQKePbN7GBGEAIsA
2rUuPUafEwxkTVQ3rau/LEeRGXQZjLTMIXlgPBTT4F1TuXX9gX2J/iUWkjVHUB972bCTn2tao7Gv
ZWJAd+u6hHRyIG1taX4sYmhr0MtTW40zIvgsykx8vuMQhrHktOJfJB14z07RwoyOtPrmBN6H3RdP
XWh7LHHj9zGyhjsq1PNoiXNSBnc+KNErM+ivrY0bw0UBBB5O9/LmpdndJrTh0mVX3PD5Zx4fpZLt
HAsNnUOaNyaPIF96zT1485W0z5WqAUaGDERCOBptaTBstUsAAkV6ZN2HbEpz37hZ0z0LyZAQRTlX
cpSQ+OHZEucQV3WYbhSj1qMBz380W2tTOgmSa00jk5QBSZcahITa5s9JBdgKYd3nrmSPoUhv4sUZ
WSJaS1ckOz8HSpEUtXYcYo5ChWjz5FDurpma0lcu8gq04WeFYEEN0UNENkm50x4Ao08PO508w3+3
9E4/LwdYV4DIrsrq6Ize549aimm/TC6IhtRezoku1axSnr9ZdvYoa7TmYEwtSxLzWASOOGc6YhAk
Qjf3+9LAlXKjZbnYs7Yjjnl+cTNPgFk1TutQm4JT51S0zbzlRWd+6UoAKLhRacaCGAy7O4IYg1oO
DbGcm5NnVXbB2Qm174YfdEiiiu7NJvh7pVoRHFRP8EEidWfd5jwsse3kjCpns1KZDER+eZ/a4MBz
dCJY4S6Tm9gSs+NaZFoLF699uVallu2cPKs2FnNYnkg60syu27VjlP4T395mxENxXpbmiafFRweH
4KyS0khi6N7ruftaimSFKeBg2VcLQyxircZEyGF18FREAhqBiRxFl++68TazVQ0JVx5LS1nAirqX
SpnFMWl79Cwd+8aSiVn/pSEb5lB70bglwwCVRtNcelxq10xhzpBRkO96lYVXbiHRMI8VnCFEoR7Z
kPWXaUCq1Hm8nHhB1+DD6U1sf1O70TrT/OQkfRMuBlWlMEjhlQFC6V6HgzjFInkmkwmqaNjs+Xr3
lYxOdkwCdpQkv4A8D6uaEPcnJCphykqodKKfofSyTUnbDAo5QpFiER+laoa8sgLnbV7Awc+XIfgW
GAaTkWHERt0VH040/JrMLudk7U9kAfKIBczo7foWuDrZfrqq9yPZ146LeaZ20k3ou/khn7izyQQ4
CB61T0xLiMya/ox5tUI6qDRiftjJovRASKpLjGvSujHYRBUh7kVeei9LremDAmwddrjCniU2kfwS
ZpF7HoYRQ4dHYttgvAQAYdZW19so3yKDKgPmhUkBcYhN9iuoUy6LAiIYNDKt58rMQEx28Pug2oTK
HvmtEoeqGIWnVRos5CxmOSl8WadtH5w5PYorVp5anIlDlhwTco+tIfheWG28iU3aFVPCJbRgsU6k
9uLoOzkTeELHzJJdZUo4u5XPtMMgjqyM9gN6NWAr3wldDv7FC/YPphJssS5uGM+wbABjf/lhVENl
M5aN8bQoDtMkDJ50A9KjOHUZYtOmo3HzdAYSClJ2AVz+sKgOjCp1AZIyeO6DnCBfNmJFbUOZTFfC
DeW7M5rvbRdpL40eG3jUCwYxbMwSivTU+hcX6D99BtArOnYp4eB8+tt4TGonkx5CkZ50c3IRt7sF
LrFSXkM1x/o0K+bNIB0j1LKBJGmlThJw0hUhpqoZxMEKQnM3Ntbwrcboczx4ZMnTzAZ/Wjd5CuB9
fWiaI1c4hKJ3YkL0tZkk/yLt/zSw/7ey35+t7SYgDkALlveXUXnsAp+I3jC7R452YdJRXoiNKi+u
Md5r3WEES9ut7DLYRoLgn4iJAuoCtTbFnA7qj+4V7RmSTIKG9awhUbaFW7SUk4taYimpNZzyK7vD
jaKzZLDHGidE1prv7tSLq4Vq7NmGI5T6+qY0pbMNndFaOSNcfb+Iv+R+7p3duvrlF9Zvo1bGXreq
dCthoT8spiNbGUzhNXPM18Fic9TDwtkIrWaP2KWYquooX408X8SbxGBoY+TIR4sl39pgA3iEq5rF
rTw6bfNlWQZLgYhSg0dMqCr9rErejJL6OEX0y0aukteKTAHXItYTs5gBSDPruC0bVEJSBmfOhN8Y
EaJ9lQzljjaMgz5yqmuk+hviby7C0JQvpcmuw/QTYE8SSSzRuewPBuva1y77Qhhl95ZCZJ9powSj
L9jDIckasuZQyHulO8PJY/W6SVRx6Us2VFmChm7yFYFU/TjdRJ6eq6YBOh118DH5EatkcA0Q3hz6
skvFVdr3Li60XezW9dGwx+9ZzeB/mI0IuaxJw8pT3nAxuj9jiKyTV/nPo07QS8KbcMzU83L+Dr31
TTdbavMsfB2n90kPcIyn/rkJOvSQmOsG2sGjrdsAxRkmlcyLNorqtwd7vIWrOqJ8FkSZMDqiEAhO
Xhw6v8yYEe30b5A8839tp77uGfDVPIg985P63zalsC8F7VRW3sNI4+VspeKsmyOOU3EZOHpPRFPY
QHsF7WBoPpUhEE9Z+mgJhBPu4pKYUlLkzX1BZlOUaw9/CtYUaeCjeT9voHSs3J6C9//3Vv2D8wvK
ho5F1QR8gqT/L+Oi02Rqgmyq7rxkGt798qKwzJ9HY2TAboAbtJkGg0qOaZFZqAmpI6bIavy8IPTs
6s20G+uNMNG3///3sv7HbsypD9zAc21Adb7zN5MlYk2R5bQqzxB+mJx69coMQDQ7tXaivWLM6Ld3
LS1Xy/PUpRVFuIl2b65/F+e+mxFsJOR7xntkp8/mHwyvBhVhSObB/F8xXswPAEQietbZ1RaQj9PO
IURZjj4tFLtlVk0CMJ6OuHpxOoFsn7E1k2G1I6M8ZU4yLttU4+aQpwJhKCCaFZDAv9gJDfdv/5ug
onPBLuJpBgOAr/u/byyX1lPa7dg+LSX1MrOTo33AlLIe7L7bemr0d1pTfm0bxhgAhCvvEkpKr0W/
XeQMA2o3fm6rlTKeG966fux8iaLs09I/JWVxivzwaZEQ6/DyRdMclpdrFNA6GIr3QJDUgowfAPKh
aw+nBu7GBllIfi0/+oCktlli3NkR9aJbsf7zNJKXi2hAG8pe0mYeeGqC/Ao9Z99SxT1kxLygTIAv
kWrD5KAp3KcM0b4omgMLFrI3eifcFFP4szfH4TGa7pfFCDTq3/uuuTCe9te53dJ2ZeU30xI/LRv5
GdSecqOn09Ysw3a3aJESt8FSbYHD1buuov6yCxAK5cZ3KeMjy3utQqboxPTOQP6R9pm87Lro1748
GRrZh32pvy33R07MxQ4T71tC55l2vkGoiCAlcVaSLbBHR2hHkxrhurS54wDMWGuri4vfP5UjFXDk
PlO3ZqSxAO0ng4P6QV31Ge5cV6O1LbP4t+a+hpZ1qpltYP2zUG3PDUxZ55S7Yls0UMqcwk03tkqj
nYtIy2nMGqCVz6bZGvqVGcl1H/bWU12H4EAc5rYzR9ubLUfL36JMKNkoXtXT8qHGAAZ1WPQaS/IS
exF3f9eY6kECC7rm4GwwKl2zZpLs4YcP5DZyGzYMeMwKVDAcxDWbYCj8c6cvvHAe5mWezu+rOGvo
6FgbMV8ZxuwiIDke9Dh6DG5kkFVt4b0y76bRir1bNS9tWx2WDiyynVcTqOZrF/9miEDKcu6Q3jRy
B/YFz3PYXjRRgosZiqcCwiGem+xSIL86F+a/VF3GXBn+Z8kC0UG4BqBMcC+G4f/N3rB9UqsTo9Kf
graPDrUL8WtKGbDXdkQ4ho3M1YrqW2WA5+GI6g9eVot/IUsY/3ukwMaF2Lu4yiEB/nWkxJXfd22g
eZ+GyMIKSG2qAmb6Bod4Uvg+mwXcMXg9J7SVIDKDipSKVMh/9ZXPP+k/r4bFN+QZjunrFuwh0/2L
99bVNeCEPNSellJNK0T1pUBQM1pkYKmiUEhfR7LQhoZkmJTpSW4MbKIY8589d0DtMWDUMebRQ4jF
raq+ZzFbxdQZ3hqGuOuFdwAT0lspVxw4zuvHv5wn//j7c9TPYKKZDPGXuZwdB/uxZtKesJhvR/rO
p0AqC/zDYB+WQQ07sU2E7YrtDU2nH2nadnnTGgC6yCFxT5pt/wqlvh0KrOhEOJ1acxMRSPhetOSh
Fu67X3XVbuw5BdwoAFxfT5jvJd1dwRsWF4ZRbHscT8ewJDaiQ41I2mDDtLfw/gUq/E8GdJ0lFQZS
gEWQwv861IPMLpyekA+y4npm5bizbn0yncC1y2/LjGz5EgOoxyxcDLKEvHrrx7AyUFkvL4YC3d22
7f+PuvNYkhy5uvQT4TcIh9oCCB2pdW1gKaqgNRzq6edDsG2mK5vDGi5nwbZqGosZGXC4X7/3nO8s
B6OK01PpYlbNcNyMZfzTMr8uZ4PaO9XhPz+kC0Pk90VG1LGwoUzCmUSq9s3o3U9UdEkszZuL+HMw
0XqKjP5XNydbNDIM6hfr87IzmXVxc2m4q5G4Kkz6fI4hDdI85/RaJNmBmW32B0iXsS7xb58O5ygw
D6EL18G58PsxLGVdWUsqktvLpl+FDFhRQxDPkvPj3Zn742QjNbLsimIgGR+aMt5fSo3Qnp+ZiI5X
kmPzoba0Fx3t0rG17pDLErgopHLuanPijPIiNQRO30Mp5kchGeJq3kGu7TJzvlNsBZSUubuctpnb
f7LESjaljASKMNuMxBonmnQO9ioS/MOjWZfM91/e4Te3hMM29A9kUm6OQpnqPqUJD6ZEdaLHEuco
HRBdBDEanl2syienJXbcWfTwcBnm5Jlwb6P0D1w8eB///CwOJSEETTT7fKRv9RCq3lEsnR7fXiqW
iG7/oS5goFUV510Jv5PmeWvQk8sW+6YrNQ6mgopjMydXU+1gtMLaM1gaXGN19Xmm+IP6txAkBFrg
u1o2CVKWKZCN+pzX1rixEEpuL/8gF6/eaX0Rb6DcMP7rk/tS0Jy2h2E5a8rg+HMCjP/ydlVr8KOs
kEFntfForGLzrsq9ZrHmI0FBpJYmFCSoF7xYtXtcgnRQVIZME+QNJQPqjQVQN5fngrSsS0lRWtl7
nnCXTFrtKu8qmqtRERiNVHy37AzcN5TlmTzZWvUuB3ZZyUTDu3SFVIFlLG1eXWvGU5ygCl6gXnlZ
XFh3JIE80x5CDkroVT8VX6XIbxSUxWxiHT3j8ozl07iLSJm/3LXTHudwKkjJxsR6WhhJ0/JbojNZ
PffRQFKEyZNjLIPEusB0fajxx2J6rpMjosFfptrCtg45INz4KylH8/zfr1PQ26sPHJSvKr4DYnCm
ZPgKWaeXjrJGlEchLAYJsf7lqBNqrWym6aTN8+EyH7/sIY7s2sOA+OEPn+XfbBguqCQdFLRuAQJZ
6/q/cUAilyk0EoHkdoroD2jlbG0uLIJ6VAkotYf95SNcEHg/dfyWOw6Sxm/Jt3GL5XGiPR20Xb8N
Mzy0OIuWP1UX/8SgoaPUUe5bK8D1H9UFuYZGObYm7Ei6yXS0/Kjo9Le2wIYp66Z91hb6MRP2gAKS
9t5YULvHYF9qkcBTZOzq147xEfdYUuKq1siQjcnqS/9i6/wVrXD7r03mW4bDt3/9f4l0uErY+bvq
V/890+G3GIj/j4IfXEqU/3vuw+5nW7yX898zH9a/8Ffkg/k/lGkOKCKMKPBcWHj/Snww/8eBmsR9
2jZU6gNYfP878cHk71hwRlcsMWgOx+Tw/SvxQdj/o9um7dCANDiaLRqU/0Xig/7tOqtqK/Rbg6BI
ii8/58L//NtrsdgoCY1+SXwpiJUOcz3eDpYtUBvIAdXFqv010i7IJdQhNFQLujuHBn9WgpTQ1APy
gi2BLh3JZ6TtGExf9kJLY/ZfrSF5oNY3l38lYD3byXb8ukyL2XvqoB8tHH6L8Yey5VJO/e1sXH8h
G+obyB/ecQsU4+/vuT12WaqA5YVRYb9fUGiQMEPM4i5abPkKp4jgw5lYqllXusCld3UOo2o845uD
Mmvjs2L6u096F/pbNDyqVTXfhE137mOaPnMeil2tmaQdL4ONmSh2zkbEDd+i2D03nwUM1tiqtsjE
x6uCwRuZ9wWyxnK5/dv6+us1/HtUxfekDn5N2KS6aZmU0SyUC//zb8/NVrSsbHQdN1u71wTRShPX
TVSaz1meNW9Wityja8bGq2T3BEpF31gzkzbTlJ7iFNoZ1WBJdhhN2stRi4kCQ6EBL1mFAbqhdU8o
skkuc9pb92qHikUARDzoJjugaW6t2q1e7cGShHnV0wZNiPFUENAY0AR60TMBpNdaxLXeEoORTB1p
HqsAYbL67g/3QvtbJcTXAL7SgCKu4xoXjv1tooA3vBdDS61xOWGaukG7OFXFV8sNaZck/YAAPPNb
RFGnpDAELqh5Zb3weWVotzf9kJ8NVGJX/RTvtZq8igtwJpKQAszlxkG0v5eFgrbCLloskGuVFU9l
ccjDhTUVhiSONu0BGZgSqIkaf9Qm6JKDpYfRzVCYyv7S93Bn/BMQz3/WQ6S9ER4oA6NGGQ7CFP1L
WV5316kNDmYYXVT2NAD3EgDUZtD74dQhsajHNturMXJ3QXvyNIUoJUxM3K/dYFnbvEu17eVfp3LG
yciF4zpO0Kw5YyG8nBmrbtTKITOsFxKYSQbR+9BAFmJfKzQRfKXPFT+cQYlgM/rrHxTKfzjeLlT3
319Lg/KQLqLLCcy99duD6kVXd7VF93Iy+mJ7sXcjwuLHJ0O+d5S9KldrOfECV61l5xumQkTz4rv3
AMwa+3ie3otZJZFer6prUIERfZRZvVfDxrgaOutKIQfyXz7iRFFIXsyrBMrmGtTsNJXnJJ12YqKI
JDBnyPifX8XvreZ1DfJ6c0GiJ0h/4nIB/NurWI/1uACtSv2cMcUeBXhNpWcVWCtsjKnryren1t5N
wi5CdE+zA3e7gAAXGxa4i75muhwuWHmTxgViXQWTzp5hOfprMcfhtTqaxnki0vbsKvOfCrRvLY31
o9vUHEzieDTr9fT3zXJQq7xpZiWFgVIESjNZhwHA0fNYVYZXjs4JrBN6RVOD4DfXOL0mCo6Cjssf
vsFvIMF/fQx9bS4LlcmgzUH499qsm8apl2qa+WPbuLs+hx8i5rw/aaN4SvuoPIcQoM7x+ifGEg1N
wfolTmpkLI794Jp3sTK44HOFe7z8aTIZLlz+FFm2DBClOd6l/4dmsCGCj+cju3Eh0aJv//Sr/Ltv
VIABJv6GDRro/bdfpbTsmdgwslcV8CT9KvLqjXvc/RqjYP5Fri/15U9EgrR7qqgZFANr5P/8Y1nw
bc4pfikYs872cmTmbYQ1sD2VAkN/2WV/OE6+97bWJ7CW6cbKduNzm98WQi17w5kzo/Bt7PNIUhEI
mVoWDOmUbaJBU4M8Sr/wUrkHkl7EzhK/oAb94ej+3uS7fAj7Aht0WAPi+2Y+Laq0cqMpsEuE5nZp
ok8TWEGgl2Bk2efVM2BEJGyJHuO2INUlJijvP6/E7wlQfASiCejRUKqxS4l/vBBzUsgpQ1uV5TnY
Hq1Ht93l5OYivdBylXlf1X0AuMt2s0sIeYLHboBSIRqse0hpHi59dgtPGwGnw0klMHjGBCWzqz98
znW7/H07FYygbdUkVJgqwP526y4NwK56PeWY8SUrXDHsq1ZDl6N36xqRDYx+tPSil+IcFw8tsJI/
xDxdZvW/fwIs6JRZ3FYYIYM4+n2hZ46KKCyEY+KkR5ijC5iXVQMXdzZCOLu/cud4OJgyP0ralZvZ
Uh+1tjSeNG2mQ9rmR3vQKk8vMJBfprlqbxyzZLKJ3s1VkkRj9w8nEBXzt2/MViEWEr5GsWuL7593
mVURT5wL/6oULpMqa9Sjc8ulnd/BfR17C2daVl3n7fDrPz+ub3dPVhU/mx+prm1ygfTh9+/KKkKR
pgL0wJhId2ekIwnoi6FEfmfI4pGPzCpSs/FPi/nf/MraOrdzwb9rKwPz9x/bh9pEEFy0/liFEMp3
gj6dLXpZO5hWz0Jlteq5LYmAFTPIMglVKhJWuoK0PKeNoTYXHXZeE2Pv1BFeshoVuhNksvYPx9C/
OUFtgjNX2iU3EKqEb5smvmuaHTXfT2zr6gfhm5C+mI/p0npKjRjerRnfIxvvCLBZHXOG2iGWG3bM
bOjU0P0FOFKY/RYY20dtYZWaZFvcEHqqgPXCTo2rYPEmeE7/9VO1mS0zDrDokv7jHWw0J7LQNhV8
T2q+BU6FgyfJr7qehl+rF/F+QZL6p2LjH0elpVLmMoVd9ymdP/7+TJGJLCkKAdPLGo1dSntDrdQf
M326c2MCjMnwIgS5whGMas3JoywQYDdCBzgmVHOUyU5+26vpw9xFH27G5J+UQbyI4auRRT3zW2Un
8Wy1KdbULCTKgT77H95D5tn/KNppccDDpVoyBbuH/e11SHk8aK9jjJ2Cgml2xF07oT9wmHRJeH8b
xYmxGcT47Ayg5wPY3Fko6f2wRazVobdvoCWBQzAuqqslD5ATw4silHcDJBIJ4ByeY4ZXzJ6BRiVk
rNW9kdIKc5pghLm31aL2blm4xppkoSCpcq8oKA8DU/1tJ5SfJlQM+pQE+SqCPNnsRHf3viQx4r7D
4she6GAjNoegPJAufIQEgIMsBOTTz3q/0YlH9pfhGRbmhkzjHnehnnuW2hHNRLinoaDXDJPupMnX
wQr5xJXA0zq4DjKWxfAbgyA7gTIvh53RueMTUSY60uz4ZwcLriIe3ispNgPSzkGzKfKXNXIc22l5
k6OAw8i2cV3ltOrSy+bJCbvu4Y47TI2VrC43vPUgGDrE+k6kYaNeioOhl9hLuZljcH+PVAwMnLP4
E2BNHNUw28diRGRawuPqRutVT4BOdT2rL7WBlqQlMMjCw8c9ncSi3U6KqB9wIF+NhpHe2WijfCao
XaDo3YuhDsiiMNmDxgQ+SCYR7djbKgX1xyiqgiOIHkMRCu1eDbRUhS0llXedNUqcggK3dIsVJCyR
l4+6Kjdlim8pqmvJ5bPgutQPwPaml7SYPyZsl95YSEBRZTryaNll7fd1qttOuQ5ejakzzO0jI6jE
yyfSEzuGMVlz0nXleiKYFsrQ5FkGeHL0/zpMUuWTtIlz2FfTTaTl85VTaX7bzB9dqWPJ1UY/zqE0
gJbypBXDJ8xJai2yJJAp3vK+fO9DKpYZ0Sqpx3Iz6WGMjTq5keDKPehaTUAxRLOF85zpc+cca3lY
Wsy1WVOyruP4BNyboMf2NYuNadsp7pe0muKGCQA61QLwJOsfbL1Tol3Uj22kHYlwcLzYNX66uXNf
zKAz86w8yZPTo9IYs/muagdgcC7/B3053aHqBAw4NB9xTQQUos/jojJbmgHSEAuB+TsmoXliiRc5
pJmIpPMWbQ8mUXJbWHu4sEx4R8GEYilQkV5uzQXuY2GY6y2t25sJfFwxoI2H8gskt/6MUr57lzeZ
0LJ88EsH3BlRP9lW49s+EpXl9zJqN0Lyf5Pk0vXnSRnBjJafxdzs3YgpQa0V+s6U8ljrvOU6Z/BW
WeB9wnFZdmG/CHQyuHebNhObvi/GfSLvxjaBnMN+woCIkdrG7GJ933Q9OVLagpg7e5AFmXdkHxhB
fkALjAY5q4GHTcWBkAnwLboz7BNM3IFaj9joYiPBDoIYfpBo4zpB/LM2fhV2StOWtHlUfxq3Xm9G
KThkrLRJj59zGToe3Lc2oMNSHNnsZwxb5sTll3T0dEQz3A7KprUQus+u+mCUaMCdlGzqRUOVAZdQ
20GnfYzFZwhu02utL3qFYC8d9RFOo+LnJsSWDBIg/hBsLzhB/IGA1iCs2oeMDQY/k60enOVN1SZr
a6Tlh8WvptciQiggoBjjFk3bcPYdJCsb2jyPcTnHJ6IGAmuNYupof28ID2ccGZ5TBdIXPQz4Bwb2
RJXEBF2k9QY9BuQJFQVYqPVfLlfvGiNR0JUOblBIbW52lEn+CFAwiaO3wmDQVg52xTJTPKdUVWDC
SgVLnqwPkQcpd70NgSUN85a583uRP4dAitK4Nl5bkHK8aATSuMNZdZ1kX1X952pEGavVMR/1QJba
xMOBngVUIeaGFKP3GeeLl9SjPIve+oFQu9gSjfojjn/FaUb6Zka0X4Pfgi9ySG7nTrkt2pGJuNqU
fuOmimdPypvjNnunqgWAW9kAruAAYWY/n9tYP+D2QmUmVZyEJhJQPU/uO03F2u2Ai2vN1z6d7Rue
L/vgAs0XN4Nnm9mrOpbaNh3f8r6z7mo07IERJwiKCC5vp8SAdcOIaxzUl0WfceJqmOYgD/mhqQxe
nt8rVoxfLabRsCjZg9q3eKTV/EeRlPMW+c9jA+z8kWr0JxOi7m7qMGmHLSoKdLP20IDlISID5dvC
csKCi4m0KrD4teD1aH7Qy3Mx9lXQCi1oIYAARQFwVl+CTuQvg3ln4N0oTLUI0N4d0Nh0h7YitUvW
HbPJeAqSzKFyg/cwVaCY7CaBhhFm+qaQ0WdstMxaB8xClf0Dh7OPrXKgPXYu5KJ4sa63xw600YYR
JsHqN8LKdNph+Zdwa+OOxhbdNMUCqZa848vvEfYDuNJK9JdSNd/iiGSOlQbuavIs07TdGmZ0zVF5
aEPoZb2IfHOMXmMNYgfop3FTivjGFOUV5ivz7NrOO9cVM5ASakYzoTNvgXx1pnrNNlXcdwR4Njqf
C1+3r6FRqwvlhXiLR26Zh5qeOP8zTOGuEfQZ6Wqk1ewhFi5+K4AeZKMSGMYEQjuh5q0Ggeazxh4A
T1LLzWJrAfUIMsJWMwmFQmtpHi6VvSOX+BP8MyQP6jVwI71XJDaonSp96Ql68luH/5694l0jaZFA
4Ql3aLfDKOctbfleEtF16MmLwFzC1FoDXVH3QVoCru66cRNqst0yeXI2YknSgCCzrWZP3U0UwzdL
c0D5oiHCg1HW5yxbzN6TC4V1Jv9dp0fKi6w/mTgc94JX6ZzkFfqkdY2qs76vZPWuK7/ynvls0UFe
y+fBICcnd4glB5k76Ajr1fRq0SBCxKiLxbSAGFk/ZS7N4k7Bw2kY5zrRjTdOvHyD1YEyohmC0U55
FywuMZSCsE0K8jpK/i4trk1tjMcoV4ottw/79DimRfnRDtVDyW3GUx2Y/rm0aa82DeFYx6rOX0tD
e8gylIpVBbVtSzkSLca+HayDqac/E6HjCFPeo+4JjSH5RMZ+rme2t9nRggKYSpFHjo8lUYFIcZsk
YdDHLYD7rDCBJFnuJo7Y5tXsRGgB6Fcs/q0y+WZkh/dM4GcP7dc8wxNvJlbwXLrxrd5kj2XK+m/w
rmxKc9yhGnaZaU83bpwxa9f0ea+3oqXqjT57g7BlmKn7KGpuylxtPYBdZ+q0H+kIzcnq6isjGt8G
BsY0VUggwigeDBW1aWtG/jTwTLt+3KqJRd3ZB0WzvEgx78faAngz9b+kWD7cNLYpUZWTORqxN76H
RYZ1KRuzzST6DccYA1ZjvMWcJM5KHW9wiN24jVrwpsUPrVT3Ds4jKwWvWZggl5TGNV64JT6i3PZw
3Bmn2kB2OKvWblxQMuZvhRtTXZVG6Sljiohc3xWqLa/sLnwz11cix2nFZlruskTB2mJGOvei/naQ
CGm61rov3ci5z5zqSSR6cyipO3RdvUWL4wTSdIK2dcqTSgr1SSIxotAea5CcM9QX+DzzvabTqphB
FcBwuy2czj2kOrrLRZjh0RZUn3gnUg2z7Wz00E5KKAVKt49yU2e0lrobI1XesmxSbyptb8lCpcpc
8rPVWqGXsZkUtN/8VC1+Se7rE2pbXl6MfNdEEA1BbIJo5ApdPWhduSPOddve0u3E9I7AfTMjnhj5
z4STMbCV5XEU4mPSFMjFtYdP+tT08gAl1PFJKKK+Y5vXgNNEjW+p6c+O3VrtCOFE79VSD+rIAPO2
gKCvnjNt3HMruRUOrvzm0Uyj2LNIpUI9vitVGBQpKs1C+8E0aq3Q3gnTgxr3bAz23ZxR+wzlAeWw
6hP1QAVvKPdok69Q+GHyaPNgJoXMr7TlujaBLAG+GIhZwPFYWndUOsldQ10l1ZKg9bB/4VKSDRXu
G65S+Bqxr00jJjDDXU5DoR1LN+W+5mZrQV/txrj70eI8Yx3N5HkYgF6oYkbzmJu5sTFyTMpGlyqP
iEtPIRJCKDWO7s3hYnjrJ62g7B5c3ulBjwMgWKrvmCGfN6xekjbcMpy/j3XtXKY7tUxw7epwVBgr
Vb36FVfGXdVp+I4dJ/OFtkT7UlslF5bkjH5j2CqQhVTo0M34aSSjyUpgFUR1iMLFxkopfqqZ+aGq
U4sSJYT9mhoTws7Jw3F5xc0H22XjNqhPkzuEVudUTYbNsgqyu/Ilz8In3gxs15b6ltjOhwCQiHT7
VfDNFlRiCNkRpYTpkxWRGY6uaaMmt2R2eTR+q31cinFnYSiH3N9s5rb5IZf5LanrO2ytOXQC4il7
0RwzJ8IpXXGYZgURpMnyDJD1pch0YNi2jrKbMEvRmBGi+6PdNtrVDDEAY7F20IiMwJcKJ1blTgx4
sOO0vEmICYPjrMSMFZN2tzQZyvCyRrGiS49CgVQYHc6Xoml0K5TnjhGEuU2WNjrIQX0MS3EkVQMz
VISuVtXjX2USzsA2ludZBwLoFOnO0d372ih2s7YC4OL6XHC7O3LmboXe6dd6CS7DUiIrKNc852rV
U7hQhOr8vemUN4QX6aboxc8U+ndhsHbY54AgvWRu/Il1Jw44r6/Jj6fwlUh7poirR8hVQMlcOGZQ
tKSi0AF18RMaD7qNSJgr+IOB21YWAEutGNWxxLns21GC7IwYcb9E7IH+Qz3ESXI/d/17MlxxdFvD
WOFWDaNDTfKknmq0gVJUKjGuzLJVzllbBosSAy0oYNXrVroZjJAEkwyY4yqrqYR13xQ61zhK/XoP
oNHZcOvky8tW2sEphEUMvigmTQW42IIS18/L5N7JaChFuv0wM0zdk4k1+DNuHq/pksw32WSKGTkg
yhgQZqKNdwWGwu3aitlYYYlpIV+uHCkg4cyZErBrktwqYDkvNkSGxNnNaVEEOFt58cLhLiNtArJu
ZvtjmZQUfgtnkYPVaza505Lry1YUrtNqZbgVwz42Abrj3F5O4SGxRXc0AD943bAhAMzlCuxgjNOH
QzeII+Qem0Fp8qPR+59hS7UkQvVGjoJlGsPtaaniOsxXjAZAeIiwJBPM/lllQBnvF7q6uzokSKuh
qyEdciZdIyEWzBm83sVw44AN8KZc3mXVcIwrS+7Q8RzGWQaIBStKJS0/qU3R+lnNMlLKyPKU1Aj3
cql+5Vo7HWPLCiJUUeDlYJVNsXgTKePPBTQsSOvnhha8T/KDwCFYpV6cXwmNhWJFogyo4fa9aglP
DrncOmVvH8O529rF6B4MOV5lsvvEvOOndWpxi9DAqUv87k3SrcAeL1JsbRvycLxE0V+SbFR3Sp0a
gSSAY2N9OS303mblRHeZASxmSPtDW5APotjxmVnaqzLhH1TFqiE2o3unEc5jA+AohLLG1PxjNtlb
y6RKfQijMOehw7qDzeE2gYaUrZ54yHCJmplOZT9exUVBP8ORmWfSZRlbPP0gCohQJPFYue9KNWjY
2Y/5KOhLrNdOF5tYRLNP2uEPw4hJztA77rvWV9kxrEc2Dps6je6aNHrOJyfxVbFuZhMHFbYRddNN
8ocSSjYi7TBb824hFYQd5Dle+ivQiztnAPWS0VVCpewndfYMReHUFzlPB4O9YsQvjsZILoZMM/5g
ksr11yyrXaxUG9DjsRdbWkeRjQZ8YpOyXWh0qNcPpPV+0DM4RH1JH8UuwG5XRFfMJDxSfCjZpm2c
0DdMvpBwlNvEZEKQg83A7y4xt+GZDCva5Az7ueit7pJoQU6TZ0+EYm6MjJuwWZeHGTF4kLW0SHXC
UbVCsf1kXIDQmZ2/jPiJMpSb24Y7BzK+XamxYcVTDUhG1BS+4QKgoA0KcsvI+lCKvTobUPyoSIcQ
+twSsfYzEybxguhMNZSNXWoPuatFx0S3INcMsvUx+zDOG5bn0Y5/9ZaAS03lauo/XH2UXAqtHkwS
r8+gkeiEDGrFGX3l0bBzLBp39ohxdmxgKXUj7VA9/iQ/7Cd7akMrkYeGWke/Ubmx5rPqQlLSV3jj
MzCDu7JkULky9AgK8aCBCwpH814HSZ7HWODKcNg1sbhPyhAU84iiLy9xlerRtlWk48d6fyxnh0IH
BbCn0rfIjQI7YTEhqGjtaBP3dLvW59EIyYDQtjbTJO9HDR8gNMRHQ0nKI1e96DTMRD3V5tpNhxA6
C3nCh5cGtLAz7Ij4upNEubHAkwMn5AmDEU9Rq48wQ5DeKMvGhOq3HWfbZamxMPuxO1QK7cmxK3Dt
0eaBcDaVkFdnjBiODTwweWsJ7zxHZbex+manA+Nhgxhh+GrzsciUFzd7sZpHSQLwkC/iztZGmiwq
6B0gQMU4vaBsIRKY6BlyQZSgnQAhGwTLQEh/5U5JeM4Qr06v9qlpDS8ZgXxmcX+1hMqHgUUcwj1J
PL06+uqYtl7ahZWXRHa7LYHC5DYwry7e0xNvuI/3Tw23sdocu6NdkajhDsPWLjM2PF2lf9KQizK8
uMJVjy0mALI5g9qm85dK9VD02C1sN9zlqlVz8DLId8L0inFMBheEdyq39eu+7l+MNv7CaDf4hAyY
rA7DOiS5GZgTrEFjhgumxddK0T1UIdhNF2FPujwZZnVF1iuPPzSW6wULDTauKd5CPNk6cIQ7W5s2
RhEudOsIYjNtRvWVVX+W8xzvHS8DSGIiqbBwv2JCI0YrMFXcwXkjyrOcKPVU+rolGe+06hgWlEOy
zdWl22mDPFs6AEXMiLO2gB/hAUFoXm76cu1IuspnT63QkCzLzKYCt0gqDzDQtWBqQEmBtuUsboZX
9SrMQw7eiDFKkdEVUF2WSj2BdAzhaLfZTb/kkR+PbERcyplsu0RxpXgzuZbeKxmtHrPJsdnmXL3B
SzBEYjaa4dpXqRQ83GqTl4vhiV7W6IUtFnVV1Wzi2YtPJeZHNWV/pwjGb5h7uUkUkJag1JBpe8Or
SJ0ETM1g/Tpj7wBeSouN6DRItB9zsXxVPAG8KvPsNQC0g0QkridM2JTLuEPb/AjilXbQ0B9EqJte
PrAq9CiMgkVPucJxL+j7MN1V6rsewosrSMzldUpPtDGpkUoOYNiYxHKsJm2DfutUD/dRPW9VyPL7
IZuczVzhsKA93jKCGnllYcplOd1Ee1zyXWr1sa+gdUN50l3RtsAarI4fJIVFuyRejobOmppt0fjY
J5QNmepfXKzYrYVx1eapsgOz+cWYuniYIzOIYs6qrgaqi/onY5ACk3cFzA66P/Z5D2Y6nDAKx85h
1up7SZQmGxXoXtd6MHv7k0OETgKEpJOtR1/u2D4NeO8Pia4ckcR59NIKpko/8XXSlqxeBFxBJQ6f
uzb96hTlhzGPnQ99uMLIeZonW+4ifg2+SOQ+ogdvEzvoQDjnGrZmrt51SeOvMomvDzUaXeCO/KXe
pgNDRhmVGbnwORM1UZy0JfYnfbKgGcr3suGWoEdXE2HY/khSHvka4tGYQ97fubiWGvoXp/Y50O8t
7iKAcHH09Y9LCh88ztwju9pOSeJf0Rjf5806Qy+5BjqhrjHx6H62inbVhVGzHRUDHnN/bBb1XJc8
oFwnispB/xPGy1dOblULeUfLgUothbZ6Owps5/ULLxL1QP4zWi9sk06uXBFx8MXo7QLNWcUo29zE
qDfYjCxwv1uB1oqnfpJUmeChao5qAOFXpVv+XDoQ56G0vma6EWGdrs1Q42qR2W1ttPXWiJVduTgI
SYg39PBEEI1Vmed6mrZqG7lnMZRuoDV89HJ6GXp8e00fR74uEUYVvCq+IbutOtibdu6/cqV+LsJ6
n7lp9GhN0dEASHCY3C+7IeB3CkE0EayJXXgbjhAopHiVZG5sar4Duo3HmXVr8rzSFTyXlsSezKNx
rU4/bGhxMEsU4Y0u/vcBYJrJJ5/eSwbFGPB8w1VUuqs97pb5Ex4792F697UjnnvdBMy0WEcGGeBq
SQZKKxR+WQoCN43OSVsQb7iWqu3Cl2z1bBhFd5PF4y/HYJOqFK0LwrG/N41NvhIui3R46VvebwtJ
6hjHj7EjeTn4p19qoF6WWaNJ43BlssFfJgu7IqmvGVRCALSMSlvy6lq8DR02MYtWJ0Gf8N5Mn6ea
MpUYtzDNsQuamGmb1HmorZZGiztuYruVpGnleZCEzcpVtNVgjIx7de7188h5BquZr2As1Y1ZdC/h
Tu/iH52mjDuR9NR/2TBu0wTqK4FND81kLBD6pOoDTsRdn4W+ZdbPRmYXcGoLjoAK6EWj2FA8PnSM
1Li62WzIhwAzI6cdV8XZS5qiOTQpw3wkP6xPS5KvSYxKSO+Kgqa9LfWOOGsDWlFrFS90XMVOt3Eq
laZNChoXcD+svnJ6xvuOprG3El88vYY10DNkUSSISFriacXS64E125Zik0BB87JA9My1QWX5l/q7
TUkXiAIuNUE6dI0ZqNMMGV7NkT1/sBUT7nT6ZS1MD8ya8JKuLk70gigVW0DMNpfjJWJayljuYPX6
qS6YU+VkgXn6OPgDQSIngYyGcSNJ1pPrxButUQffcMSRh/45d/kBJXfllSlXIUkKfJQCrDH6jZkT
4FYtNIv7EelFXt4yjW5I7jaZPkGWHoWub/K84W9Ze71yD3ICz9ESPeWnwdxxnZXcaT39WIxA++Zh
5K+NOUOMEB6OYnuQdBjgwN9tMuUYheQUMg8DWJ6CQaKZZRvZDdtBkLmm7avVUvDdsSo7pAE2SXm0
AvapoA8cEeFqKi+i6z9Nus00CdyFEafyGnEtKRznWSrhjVOGEg2Uui3wV2zQ/1FR6S6JOVNk+XkN
1lS6qB0quz/HHLeEH1Z77pWnhKAMmomz51Lh+3yni1WnQTLLz4lpMklx/jh/aT27SKtzcZjwqhN0
1mxaw1hn2Vd6Ho3eqOaF3yzNa7XIZ6KKT06b/EpdsB3zTC9OB73oNuOBNAHNJz05GCdiiZrFfABV
U/l4lLi1JTYsJJL+BoUUgHUJSfuAYvlqEtAldEs98tIlfj+kvC5V3m2jtHuhBX1ntPrNRG+c9KLn
UERTQGBY4/8vrs5rN26kDdNXRICpGE47R3VSPiEkW2bOrGK4+n2oAfZf7ElDLXs8UpOs+uqNeoOA
jno6b0vm2BoYlDR2EpfDofzjiOSAIIBH3XVPCeoegKdxK73uoRg8i4xdnKYdfy41+vjSPW05curb
eiktPjp5yYtRT57jkr5Fp/6Km4K5Migo18PHgfqIgkrNNon24sSMyJ9zUzEMfEXPYRRN72LMOSqV
HsF8HMZFqPaD8v/WqlsJo31rWmpssth+J2s6W5sUsayCmiqHwFwlHKND45ZljbdSHMQTo+R4qHbM
xWGcvQVtXh288l/D2X851c96PiHaT4oXXdVzGZI46YbzbPjaOzK5Q6VMnwJPFuaiBWBXg8P4mQ+3
sWxp/9YdmpaB6lQ2nHNuGVU/q4zpBI4X0TjJgTkfJ33TJPnbN0Au5xCEOQGWYYt/UzWrwBwjIBsy
dz350414V7vEv5sJqJmV0SgmaSPu825LZTLR51r+SMzmxwtDfQVDsG5cexsVgA4tCUybPOV2K4F7
0bvt/NZptuEgHADJhC3anBb+NN3ckfJV7lRnbfZfIjXzta6VRyMziOkkKGZRjskHzTQ3FRAZ0HKt
Nlpg7/rSy5bt+Hu0oTClxPDbgrG6VmPPVByigbF5GPq9pilDFM2ua4uXNqejCdaC5Tg4jgiFlz75
VGsvZvZoSlCdmZNaSMP1sTKqVxdOAKgoH9go6aBKOA4MBNAQVqj2+GDi51LXt3o+IoMsbkEL5WQY
9ZdTASSWBQI1QYq6iK1mXZTGuOjN6Y8Z/VVQHbsUmjPM7WUkq0fiqHWVIPPIOQhQH7bUjHsTuLsE
rJdJw2HsG6ALPf2kOOaJkV1DavHftKBjAlSBbSGNAQfH7Dq1t4qMhcxxz6LIr+jgUPWYHFUb+vIo
UqJWY+tHer2WnbObdLgS+vKei4C0/arlxAhu5dsZ+JvrEoRq7anZ/SReLF81RKcKd5MHzR/PB6mq
jC5ZET99Qh6DDT5iWDES8GxibF7ChpKOFOKQTOeTDHCi97PbxNZyYnDdoxWWj6SFz/cBHRZdkJ4F
cMnOduJDbsccFyor25SwtolFQWLWbBOLH43cv46aC5Q9/P+qIjzaKtymxBej5KhfVew0a6zidCkt
04kNQrhEKITKPbTV39imiIsJC+5CvDIVRuvCpfSPjML9IDMAhkonvgsRSZoa0UIEBR5BVhpyzRVK
jrbZpujXN2XQ3Bx70Mk/MTca+nM+5EtbNkCzEtSuLb/GLjFgfVjH6Mp4kY7SDuzB6arBFWIApCmQ
76bNrfOo8ZwJkJEq8xC0e89m/KdNjbvRl1RslR23nAn8Se7lFvb4J6KCeKk5/XtXcK3V7ELmPLlx
iuTrnuceo5pr3atRw3xsEbRftO8KDzCBs8ggXtGXlnRNkYSP0UTb6DRhrEsqBtay4jgsg5MZgJlZ
sEeNR4aYT+1sZVHxVJMvHnk4JWOCmqZcfuYWxQsj7Myi7rrvsEeOhCyM2/Wvq4CEms61nyaOO3Gb
nJyoPzCI6+xfnVhHWfyaJvpX6BPRJDTjhwIGyPneHJaTF/4jsnnC9IEgzvYLFjG202Qcg407lO+j
kfzoElWMS5xCWBdoFLPmH1iPo7J7rSeHdGD+sz32cV+nCdxDpDD5tLIYsJ8LXRYf0i1utqE2jkri
tayhD1IaeQthB2tlvBDEuXJqSx6dKtuSWQXqFfrQNQR4wCCniJT77GQ05o8ejN17Shz4uG4DMkZD
zX7EI+tPTES+EvJVJtl7nTI+wBs8kxGmoUFCIT1ggwOPAbFlvIgcN9yK5MNyx2zjOemnOyApiUH0
wBheda+C9GHxXpkuy2beaMs2KeaySIMW8wJYoYSJZ9jK0mVlZrvGiv+I4vpTot7Er1qvOoEUTlrJ
m7Ky8SrXiJmHY9BhMPYjl4oZv34jzCljPSuylUZvzKJASGBSTMPUbq2ogrbmR+RfFVfvRopbaErk
NVSg9C6e17RWj4G4xNVgKbVCR9SSX91yHdubPlSbMZ8XMPKhKBGRPxS/wz8i6Nm3nrXV45YVEinZ
yhzHD3/Sj3rmnjx+mPMQ5+YqTNwPaZnVVlYjhlyxNYa/Xkl3Liqj73qy5bbw8fLrk/UU5pa37pVL
y2zLXK+a/G6ODdPf+MfH5wKmzoVTgJKDZzFbq25D/QelsVGNib8iVa+k3nA5SBLCANy/jYhc83Ic
v3rdcSibUdoSWG3DvjkuE5P5Cp/HWktadR3VrdSbjp5HNyBXov5jdPWrnn3HztAuLUeRc6OPSBj6
DvwGXoqo9NBPkAzQtOjEZI/GM4MHEBcfDdrItlhRkGHX1LsLLmoiymIm0J21b5Ev75vfGnXJh1b3
pmvhFPpVWdGtNIxXT/ei05j1xWMQ0zNR6hkUmG6j2uwPedtoe8PHFUhi/IVElRYkGIVOmEDz5Hl7
qBsQ2yGwLjLqH6mebK1i0j70qLuVWbSdxETzwZTCdGHzCURUP01pc4pN9m8l/A/y6SOcbhWyPA41
eLeZ9Br6dmLUqXkt5N4EfwLXRVksXDBST0iYKVVvQ51umqHPnctA/gzZUDdDAxu1wzGEaK/b15IL
i9+uPU3J+IReOb21dG5DWB91aOVj5LfNMtYJw26mN60GMtOjMeSSI9Eid9Imj276cRnLh0R7RGV6
Ul3EvO6B6nqxddBFgqjHdc/F1Gu0lyLBSIW4Z0PiU02EPEKC5qsxbCgbaUlNiad8CXDjsHkrgCp7
uAwuqWnSOA8mTj2ZTG8tpRYnDyqflJ9k38Xmd+NOq6oJzJ3jaVTjgLBaSWYt8e58CR1/mIuwbVn3
4V0CCjekVHPjIwcsTvVU0iBMJM/RTv/QGQPf4mYX0mhs1uBEXzCKdasGwNe8ovwM1gCEpPmmFKNe
Bkbig+HF3UFUSi2hnS9YDWbMNbZWiQDjFPyGCStpH1wMLUEHXs8tuMTFlFMmz8XQnVF6o3ex80Xh
+tsyGksE92RFE1fYpuqsewWNfFO9Ez1Zt7Ji6kut9KA3zcbopkujNVROj7lcuCDyzJXBIa8GdxXE
8OpVvbaAvQAUHBYJkfsPUvWHMe0ORHA2zV6Pw+e68+8WWxK5Dz74KrQHCYu7egpRC4ziWljUm5hE
i6O/GpPx4tlqEwTtuMWMVu99DdysS8VbDvhPJRU91Z2WpbuaBoJBsfcRW7bOq9h6McwalYpbRP/S
amM78h3YMl9kWBKO/cCopvr8X+/H4UpPcAya6E4Wdq5FC4Kers1QmzuDIjXynsiH7ek7GhmtVrnN
iS8Co600QUlKjzDZF8GfYZoOcsyjaxkNKY9F5OzkuHX5ZH+8xrh7jb0gBaa9G5C+d2l1CTeYaR1+
31rs8cshRyouArpMzJAiTb0MudQptsgqD3SCNpz2XOnRtm8r4yrnl/++b7nXypXjsSEVEfGmEpDO
lTwlZUJL+Jx6UxPlKyikefgdwYi5Y8bb2nXFjgmKLhjXzMunquToQyyNvxHzW3fQCUZUoH8sQBp5
a5wwB3Kpz6zb1tPvS+cCFnl2COwNEXSq5EvRB4y9YdRehjge0Apa1R0NemVT7GINXnjUAm96xYP1
VZpF8PT7ju6ElQry8NZ3+rKbbTG0j1zYwO2nGKyERr8qZd2Wzvb3D2M7JOpWnM3C9hlqG/HonKl8
SBvCgjdhxdac1+lTmsSrAkPl3bIC465X2dEORfmkG1FGtHY5LKOcoKgCfQZiVTLUm0fewIb2ZKhG
nctkPUbFBzD4s+prdyVpS9lIDd4StnUuGevqPfs+8Pavyx25WrKZxBiTG14Nx3bmNH9f0n6E3SQE
ep8QdvdrRdR7uzmN88vv29+XXNpkkE1QXroEG0zoosqFf/A7TLyLX9t2XWvQ0G7wp5qrYcwPh/Ks
mySL70YTib9NegzX5sdo6pc5k7hCz/8+VLbGelXLQx+l8XusMzl6nUKn0UbXkclxze/dbhzRZ0dh
wRfSQf/dFzb1izg7Xlqj+ZbzO3ec/NXg+GppTz2nZjd6zeEVjqr0AuTknnNDrz3/ye9L3bZEOmfy
DXXuXx0V2/MoAWkMckJea4JTVh3U3zWr+nbrtPoLzQS0rXvI7XAXEaMJKDCDFq80fqExw76+HAZF
gwP5tdPkXwoAhcsc8n2xLySs0NTSwX5yCCrAMnTriLvLOjpRY+E5l3+9yAJCFgAXrlk/x2NUPhlu
Uz61dEEXPgVQebPv2hB15kgAIYmv7f33pU3LQzFUYNTEnN6HNsDV48XrPOiIV080+yMrtnjwx0/s
+YS2YeL879sp8x1dKHeh6bfGyMwr5SFkuQ8TrdoooleTzzOFPqtbWjVZ3BNGjKUG6Ej9ELWPWiq6
1yqNEC/QYcZWTG25G9Ion6fvPpmZOMn2ellnr0lVEJSCceauTfERe34PsE3njUNqzZ6Cl03ti+Su
udQvRZKKY5zvTI+QpOwJSGnQhPbkFbdvhij8f+C0TY+BqddztgDDVcd5LFhgHqKePnUorK+dH8AK
m4Cktl30RkGByPykMW+JB+AJNavy4SZ5dSmJrmJ+Nigc4POmwIcvf1/I4MSFPWaYHpLU3w7BmxZ5
5oNTfvRiDh7+Zj24lKVRbPKOIMWMPK1F3zfW3i4uUdT/tWszPFI9IdcugfeHquz+6DpcT9oyHeKv
t8zTKJ9z35GzR4VR3u3qjdlQg233IjmZQ7fNXfvasqNe08Gxtvx77c6WvXygDFxokbmhoopg2fkl
HYvov6+Ksv9b6tgOnNZIyKWu42+8WehKWVvvuUWdmOqGluHcCq8ZCCLs+FePfuav7hcspcA6DwdZ
4tYxdLXFCkr/67wOk1yaH0JcY4tGz+xNget5rcXhU9gocSdnIbyi4P8ZEK889VHnr0OfFhwEfEe3
ZYXWfeVwnnC3TKr5Vhs5v8WDQvFa6sH2d3Ho51Vh6rmIUO8bA0WOoAR19V/rvGgIRhr8lu5BEJ8i
aV7NQiBi8hnoyzKO3wM9Ihcxqvut5qj43Y29D5GVtIG0Jse3amyPIcGxR2v+KqrjTYAn4EpA6sxV
04viRt0Wub1NZxjaw3YkRST14BFl1+voFa38/vti0QepoY4l4ZRv4SPicQ6jVcLS999fwMUwbT3t
TxtYMKns2pTkbvvObS+/xesOtda7ILV/qro4aHn5J68iCW0dxy9dNMzmf0LR6ddZmPwnRw3v+cpr
koHpAGCor3TrW7dhFNyMLusQAX0Rp4jYa3u42mk1PakRZkb3y08RjdS2ZoNa14n9j0pIKkQVhOJS
DKg76HZh0nUbZ4kXLDo3VQDCDmm3adnfwXKtp0pX+rmYX8wUrGrx+94mwG2DRc/67+0cyb+B16Rm
cW7UUFMVQWkX2UGJ2XTlVndMaQkanDrYahan26Kh3/E3rmLAifEwEUKTu+ZDv81xIGo0YyJF+StK
utkpdlCpcDuUzhvY6VvpmTTceuVzaRwTSICzMzc5WXZt7CxXywiYp4fKQmi0ngSozu8qh2YCPUWz
8St0zFV0N7si25H65Ozixp9zCqg+ddtrH2UjvQFa3wGb9O3pvy/7gaJoumDxREboz2RqvObuaJBh
RK2BUTKTG4GhrYscTXGVCeM10zxWWtbN1GLEKvR067fuHWKC7sMC7rCgDuat9V24Ihr/4liQAKZM
h3RSQdFvOZ39oKm2rNf2MjRTeRVDcuh1dgTV9buM1mvqkbWIdqkPPWnk07WbE+Md9pyVVzXfSWdq
W21qh2XtefIU9XjmhKChPOKIQ0PFq0UC6Y4GIdgVM3tBEKL12jXRKIko6CIFipWo/Thwrq2CgBSf
x+8qpfGqtQJ8t4PBHl2JRKaN6kMOpd8bjMRlb/6Q9QalS5jWETU87QrQHa1h509KG/JFMjGZpEmz
Nwf0do7mGFuyVePT74upFUcVxcOWzGZy+tHIbUaVvBuUkC4LtHCgt+D+zI/GsagA1nW4Si2y1xnW
pyVL00+Ds2Y79fElESkbiCD4z6JB2TM16gV1b9FmWbBudNTpJlEct9Ertpben5lXh61FMluCNpkS
QptLxzpnoc7tpZG8NGm3oy7a+MhC0S81nexGai+W7oAWsY+7YI0FvDrjEdD35VCJnTdV7VOtSN8X
GU3OUT9DaZkhngqJzlbThrcCaOS7sM3/vpi/o5WAoHGIVQNjn7GZ0ADuUHf5z1k03CX2M8TqaCW7
qc9IBcGZ5yqPpNfcNF98h9+hToMHIvnN+N6Iqnqv4sI4tpyml05Vje+Dre8VdtEIFdKEqZNo6yZx
32QINMApYDgz3w7bKW7kIqlTEhKM+SHuMvEYyN182LSsiVa7E/v7amMb4wTpPiw6ggFs4CJyo66u
2PQ+2gTsM1bhc+eY3aXq8MFxFz5+X3Cr3PpUs4/kNXnoC0ME2f/f8Pg7Qf5+D8mki+Dgp1ZGdcPN
iRsxTvM/qaJ4J6XAoGt60vYGzq2OiF+jWVnsG3zKbCLBKe4M19pEJmkLznwAUCwXT3RwfFNfy2Wd
c/l+X4IRnp0SLHoNrP4yjI1DzwaHIH+sxVUjembtl+aRpLPo2Iykq4VO0iwLcD34pbyj/Zgly9AK
eWb9I8O1PEQ6sbyk+BsLeDTS9CLj7KPRIZtx/Eymdhc1XJY1nEu7y9qChl4E6J+1YeydLPVf8jaZ
9oWMv2n6PZsJu7CulHExPQ3yOgLASLrxCQ+svx2HCfqrMPV15shxGXgxO6Bbh/vfybLSouGSEHrA
w9bzP5ZggA76+CvxSt2T17fBIjSYBHNkR/tOB2o15dhxEMLkQ60hI9icApRy/ykjsne5hnK2LfXy
3DV1eRZ1vdHtejz8vjNSefD1LD2P9QOIxr0m0gzmXEmCeb1vM/ZdOIAJIlEkxrWhQmXtp9JZ1fPb
3+/5ii2jV7MpeZzztrKqNo6STEDEgn39VZljsbUhtE6/L6XjlIeenyCKvPrUdhctqhnuUGMcR9kZ
qJ6EgZbVG44+3fPrmuyslRdIa49miHu/Cuggq+RYvPHxwIeX42ecRIKnNCv2gaKe0HMgk3tndoc5
pUAE27nPidOfShA9ij+pmzU8BbaSIRUi+Cs8xzotaQuvi6KzSwJZ3vbxBz1811w3CsSaer7tjN7b
NabTPiqd/j9sruaKBlfm5dLLT3FlHwY8d3CS3qmbnNSlo8+KNnE7YKYp+vwyzV2GmvFq1Vi7MzV+
thbmrrByxn0kBvvmVP5LjG2V5IGJfuVMOk9vue8jmjAExONvmx2Y8dPYxdjVpdNnO7LJf1AkFhtp
heYRQ9s7QiQkGxnR+4jYOK6qGPCrnfTFaAf1vpVYxRsvw8lqWKazycWTL8Ppx84E7PcQxk98Kh30
eK3vsMBeC9cOz0YdFJspIKS2RJexiSiLP9Y4TIBqfMKF5w/f6mDr/dGSF+pU6gtZf3e7l/KrrIIn
Y0yrT0FPLKZQz74PdkbYVzaOpyIAmgg8YW7DEQFL1FX6lhJ4tDu9Ly+/XxFLoy6RT592VfWHsgbu
dJ2ETIB53Wsnsz/lzXsQp/ZTDQS4E476Fya8+8UCfr+vehoAooh4cljjGk4OOZNOvC0qkbm3AZVP
QRvO//0jrVf+WiesDGe7ax6oI18G8zKjzSvM71dWbKktSQyvbRWOx/+9TKr6f98Sy8ohUhJb899f
iVFHVX7dLv73o/3+pM5Mk0QRYpvfP5Axw6BhjMmxr4NjXU7q07BYp1IMVpA9abwNnSk6EuY8nqTT
QPHj5kEBNd6mLBhu+VTTWiOjS9CpKl5OX2Xd1TdKcMfbYAk+SkqQf/+iiHrBHWySoOaa6cEjhI7O
xCsZpNWpnF9otkQU97/3OQpA3yH/EzP8F2H0eBfqpr11PujmoNoKZS4KrCma1sTx/dUN+zmKsd8q
ttFNbPZ7oqw/0Mlg1rfRpni67i4TG2u8lWy4nVmlfUENtxnHG8CDveZYj2S4iTC8STNSz602fMZQ
FF0ToBKsNyEb2tkV/jt0O029w7qrXPvsO0m4Jc3HW1JaIaGrl5Wdars8G4zn0aRBo4NArnMbZdyQ
OZu+Kk+cb+ZRjNhXOy2mvdHzyXt2+dkXA4FJnDt2YUeRve40xmIIu+8yyPp7kdCmh7dlr5uZt15S
xsM9JdoYH48mj3rJtOh7iKF1uoFPFoFaJ58CNYWYnOQ/3iGk2mG4fQ1cpCbkh4hVHzO49n11SJvw
WtFst6yMSFuZ4H5RLadjhbEup9VO1ogq9YEUhsaN2rVdeZfamUi7IWrcd6c3T0AHCgt+MGkOwGz/
LB1C2866YSG68LXKKYPWcVWPnURDSQL+ygqHGuK/GThSOJvOHnwMOK61Ijto2YHHLTG+mssMLU6z
YbpBih7hLdcgtJPskEVxCQSGmSsqqA008mPUglLmZt6uK7PeFWH67cr2SiFcpyX+JbTqtxiH8E1v
83Pnq7MnanepHDArtjD8EFq5rwEfCBJAqySDRTPi2EeWrlBt6f2LnCkUu0UGRO1ivGqzvjolkzjA
nk7UU4XtfFhf6vRVPnNwpDUtnmb0DERd7x92CY/SGFSMLTRf73YD00c4nESCigkLKrWqEzuW0IDS
mqxbT42NvE9m1jmN35oyf60nD1xCR51W62LdxvqpcEJq/WqI3QL2BjjpCA59oSYUSYxB3ZKXs53j
kiHdcbTXLN3z3WktgqijTM3p8h2nGH1dl8ZPLbaOQEo2tJ11KvNiP9WUfdA9m61dvbq2OZJoLezO
Qdv8Kdv4S8PeuJRhX+xEJGwO4KGHYHmgH7xxvockxqygaC9QY9/gP0vMVUpMNh1dHGzyP3SEHmUV
o+hHF4kaMsDWECELyFPuxsn0dp73z1HjDxs8kIEpfqqvOvfeB1AyvFBg783onDOd6u40QEaF+ZXd
yJ4wa9UJR2KHn1L/CEPSM3AKXCWECdr5/JPozxGFZ0836sSQHzYDycJFsEewstZq+beWenWDPOUf
HMcjyo8lY5KHGaCGJ6qn9jDfQbSuHbS6cfcyQ71ZUKzU8Pijtg0FcQv9mKtF6UV4tyV0iVGTpEn3
NppxRCGzU/nF683bkOrFlnqfD0WMPz3EhI7YHdW1aHQJ0ZebgnjpJ0ID4R6lg6fL9Ddmpf/xOyAN
qGHOV31GqmY6p/Ti4p1IRJYNmctcyLWWR8nSI1QEtwV5ClK0X2lNDh8ydjQv01tjlts2n72Pr6oQ
2Q6dIUn9fWWvfVk8RC/afZ6ET6mqSVRR1bBqbShyN4UKBE9dVZnNukidoRlYS613VmUwvNudPPoq
3/ZNuVdtzvbf5bQU5YRIDwnG1AANQeKj/tK9fiSPQNNu4d7uonxL+TSLrhqmsyOifwF2KXrR3GIl
WwzDXk97aaRb+1RH3sGhbQ1AZ23CviNPosPWm1nP0TBp8KPOxiwbFDSRKdfOoDC/6hzyY7GpbP+s
FIWAQw5T1/UxwFBwrSsjmF0/AtkbjAmn1afRe9YCpuIHSRs41v12rqp8HXuZL8ICr5fXO0vHl5++
zvGs9Y+2Y3e7sMUAXMKB82Szicdah07UWVZZOB2MMNpnPdICwyB3YnAZP4am0AkMiFAojSi8hS+O
XtB/IZpJUe/at8qqlmEf+nBNHS4EE84OV0mwCDrvkjUaJXd5y8kVW4BEfjUOJjIpq052mWllOM9Y
EFF5IQDEt5wgG2AZY8VgunRiImtzbgiXMwkPCS1b/hh2x64T55EQ17Mp1YYs7HVoylflW+CBGr+t
XRETUZdPQdrbK0Lxh41ZmAX5TjGOxxnSVyXcUNZaOL17mFwn6zghQ9wtWS7weDBPoK3EKydRKDlh
eohUVZ8g7967UR3HItBohqm+PLiYmhZ6VgNwhRSIW8NtCo/dhEj8eg7PH3ma3NIIH5qcPI2Z4Luz
HQicirort5LfQY/yOh+LI6z5duzbh+XFB1sjglwJu6Zg7IDTFEXpCPJMRoh/9Bv5nObueznSC2Kq
56qtI6Qu9JjjcYMm6qqbN03metJgo1Re/cuCbJ0kWrBODWWy0K1qbcRt2GC0ABLa5QWJA5DFzHTj
TI5wzCljl2ZyV+GerOkKSWcdReIQ6mAaxlUgj13YGFWmuIc0TYaNK+hlpW5265cGPliWZQ73GrsS
Ts8w5DBQ0HZdB9nRiP+OFkocDUeHKjTvbrgmDDy2j3LSeedcc1beVdwb1tEnxRiJCKZ+fJmbkd6x
s8nAXPiccajXJNoESpWuEfTpZWOtKyd8o63DYyN7iTWm0gHsjMckGPZFyEVhHGsH2NIy0j6bjHEy
8XEG26n1Ewtwp6cqGoJzcmTUdZZ6FCH+pkOA7e/e1lRSkEGM2EWsCQ9DBEZIqQ4gAxGA3jz26hpB
cCTXsVHvU8rYeBYNgPG5flDrqcWum7fWLJ4zaT8isuNPPNIoVjSKHvPwEuXGxE42HmWBglkkcOje
2J0LO6/OzKMCH6Pf7jXsVBq2RbS6M1n6bdFbjN4KJWfIRs/IX35X+lTdagODXpcoMj/CGAqgAMjM
inyt5vOxFRDfXjreujPQxwtz+PZj45523ZMSrbEPreGzIetYpr61o07m03mYxKJd3cFH9eCQZcSZ
lJ3HuE3IzVduLW7k6S+GfBLQskRUULRbTemhDrmnWiq9LaAz+jXF7KjHXhlJ/Uo2y6766pxGu7AZ
474UZAHQsQKjx7GgamjwnvNTxytZpuYK2TIrRfBadf1xpMDkQE50vcyN9g+P0l+Vvqde16wzjWTf
sCdAgczrpwwRJ1Y56iqV5GGgKVE3AXvzsoG1TteT72YrA23zyvbkHMA+CFxrBeSE/88stLe8xfvf
UIyxHKiSJfYJOkgJIFq8jv5KmhI7TdueYhnLVeNIhVlO/VOsBscMLVNlKQIEdNj3PkTPrrUorKR1
KDtzOxX6oxcsU04QeHMYkLuOMcXj52des7wG7w2dkCmyMpTZ1lZDmOc7A4pkEsZQpBWbMi3sY2Un
X4bG9klszzRyRLH1984k5iKxL0ESveKITqj5Zk2bGxiiNqX1yUFI5kAK2ZjVNIHRa9zYuU+Qc+kd
ADENjIH90s7ChrpFutJCLTqMPvtqhzFiyeH3TzV5SC8aGObYM7+QCxoLVciLPkYuBiyyDh0SwLN+
7SVwkZqONnhQ9z7jyXTy0VgwHXlkF8T+iy8og3quGI4RBUZfKhNImRP12gfZjhrOYZ+V6tNraVIi
xjaE0llyvKr5QdCcB7m9R/qTL4BiiVrOgo9KfhBpORsn+Z3dKQARUeaRxoZprsJEmIa4k9i0iXW4
tLa5moK9iqcH+hdEd7H/TnXrv66g6yiJPeJniHsOEgQfVeJ9jE7KkSu/O0E0q2hjzF9ptm+s7KL8
9h/g7kvE6okZMQg29bGpSo12N6InsuqDlOidEtPOVz75HUIay7xi8tCHu6qmbtPm5SGL6XqXY7wl
RNmgGgbZiyJvaJGiB3Ij5ytGZbjKggjgQ73IiWDwKrRolWduYmqNxGlCxBpWDRaYJiPcdyy/MgsD
Z4/dvycDpYqIjn6ZkOUXI8LEUTt4xV6rPWNru6WJT6R8G13jVuMZUWgrj92UvospMzh5QGT649Qs
zFpwKY0SjxzeOVD6aWV+TiT3sRciSvZSrlHknVtVXGrNwcriVC/MMJtA62DeXI/Hliu3LoYXkrP6
Oa/vC52Aebdj9R1qOHh1FxllbLGAs0LuM+U0BCYE7UqfZ2JTVNbNLbwPr81RJraXOO+A7/Mu2JYa
RQmkoHw6w18dXDkxnLfEwP5q+d53Q9EwebO/2VbPPVVgaGXDZ8/ouz1uQ8iDHkvYRHuXjaOyVRxR
tdzae/r4IEBhQcrrNWCvXSaz6rDvrGXshA+Bgxg5F0GCRoqImpNK1SFRHIM8WfVWLzYlQ3Pmknpi
h+hcG0UTW8YDOI34HZCe4ilMcJJ0GJdUGEHhdO4/Y/IOo8wesjKxsrTiSaIuMEAVsUCHxMSRbk3w
jnNyjnxeGwnbtKCRkqFEcjrUBDO+j9LXLCXW+dLeKINDjEzLmmLGao2X/KF5OOywl8G+o+hrwGaZ
3HTyCQwkTKZFakkZI8ECO3QSRZ1YjuQfw2/ukzqiBVhZ++GIdWXF1f+IffJnBpl8abLeBiHpgnNn
OsTCC6Tgms5AKqdjFNTV9M0Jt1sEwcR/32QHB6BXrkIuyNJDp6/hvhXxV09NLkDMIWqbz67mvOJq
LaLULP1Dwo+3qEicq+roye9OPNxbV1JDJ3FuwaJeYy/78jMK7owOtaycNhN175y+2+98qA9hKk+t
TdH70KozKRjMyDSuTZq9trUS7bih6Cemdm9Mgn/xNOzSiLXJM7lZ8BkTq71w3eqt9+1zYDKwR4bN
QjmcpLLDzf9h7Lx2JFfOLf0qwr4e6gQ9eXC2LtJXmvKu64YoS2+CLhh8+vnYo5kzkgDNAFIDvct0
ZWVmxG/W+pajuuVs/vSTdDs259l4EC2jIsuqKOoRlU/5faPCc2FHx3kE1ukO9WPn+s9lh9hnXhKQ
l59aFv2TBxChZJyUfjIe95AmWVCfjPq5mWhrpPNkDD2ew5pxiSXU3gzHjk3HuAcdwsooJtSKvpYY
YuIureo+0VptuB+OILO30rkKqZNint2NQMRw0P38bJZttRPck3j37PJOs6/jnb9tJBnLejlAIMNk
lArOym5FBbsPDUODsx6mHQw2UWCtq9wnI8H5yQhtFfYWIGtO7PMA1tKu4Br6gipNSyaT5eIJK7B2
Xhyj71eUtu26jxsGz35zO4VoUaUc3pvEeGEqIHdRPQl2rvaX5z+i2Ac4MPAsYbwwt8tpUcEeg5kd
t+sB79xio6pQ6SZOd2CceoOe6GvR28QQJXYVGYXUm0gc/THeUm9YiCcwMraT9zwPwyP6DoBpfvXo
m+W5SKKbWHIf+eLDTn78uMs2Q8vwPCmT65w1MBCSV7bXal1m18oaznAsnmxhrGZF0prl83bCcLTM
Z8JPo8XEmbX43VrcxXBrLRaUAfQ5dnK+6fGyN9M7Gw8QswW1D7T4cLz+kUDv3UxvkjEzXjL3khh2
Sp4kqHYrCBuiLT8CowsPqnLh+7vmh5GymsnZOG9czSMNlfPFGKZZRTYuoihrVySdo6NgT8NLKeTX
UCvuGyrQyrhPKi5BNDo1UYz0d6Y5w7BOMSOO67I3UjTC0aslcCjELYaZxne3EXLrG+rGY1GNl1E6
B6Mk9aIIrwKf2XmjfpWtuLGQSW6QS16Ds7i1B71hsvTohDjjUjgitMvVtnFHrI6eQW1owgG0gpKz
D3TIuvNYUnpkvTH6snZfFizGbWBDhZEFyuVBu3JPmWnNyE98s71OPZBifjwcdEH1Tg2p8TI3BADr
twUxY3vMpr0JJSPF4+McV18YVRiOZiPms8KkwGG/3wPocmB9UYwV3+7svptF/0hTB4tBZRu4peeo
7TAYGzh5PJo/vLothBBe9QZj2lVJSqIvwC3pLnKvC5qimv0FgLXGtPnt+wYzM3+POy/E23FbCONn
ru5zCJZ75SAuDlTKPLWny2uM7C5DQqCDniGBN66kq51NV9m3flN9sixoNu6YPMTIF2MiQTiE0m0/
J4SgBbF91cFZyTr/pR3ytwb9nmahuSl962Jqls0DKht1SbHsEow0wqLFLtXWoG8CZEpiQg+cYscG
MQcRUjcRFU/y2BHSuBYVb8R69KlmvHvLcpNtO0BpSIL0mcS+/NTXbrMLU/igQvlME+VNGkbjyo5L
vc1nXpAFORYqwtGhAZBU0vhkA9rw7Q9G4h6qsE8u0i15SiLu4zRSG2h6bGx0sXZUtJ1m3nMUDEQg
x+yTjICdYT68iLKOz6ipQFhRvUAaNBfejztZzkqyKm9949ZDeXBEZr2gKTtO8YFUaDt8TplIbcGZ
VKt64fXI8FfSIrulcWCUPbnfqPjnlc/tuuHdvkNhtBazaHZG03Rrb2bYOYcYy0e2SQAnTD61Dd8d
gToirW9JPZGYxVFMA7eFaIl9b8sZDy8H0WkRlSkcNO56fFgHyxwPEhfSOvcjTNbiPAfWfQU0YRV7
4T5BU8GP7Ss0Rfa4cPhXFXQGCBIUzYh9OPq8wLm4nXopbQr5oUTzjhkEU3bOLEATKbiRQfiF6Aks
jGxPdKPVsaz1I4O/hpmodQa9+6upNOvt9qox9Ui4nnFU5kXy3im6wF33s4Btt7xduyGcjmKwt645
cN8MyXMsjpHTP6mJV39byOXVe51Y5bObgEnrO79FjixgV+ZpcMHjM65MnElbiq/nulcCDq3eud78
GjsWkwUv2o2De++bMdo+Yh/GEhRoIMbjbIiTEbTXlTG6q1CwP840LZdgSp0qLBmaEltjbSagJ7kt
PfERjfTUHFdH3gJoQZ3hYg71vSWs+lyO8YHevFwxArgxZfbu2pLNmNEvWJw77AnN8tMSxOwec6QK
2z6MBS9Wf1OzkLuGf5xgbjY+2oraJgy2iJFCLlwysVsTMBYsU1c/KT/or/AjRKjU1hk0mE1nUeQN
RcxB7WXOxh3ci4e7ALhmzRzZe2yfjKxa/DzBBLy6PIsBJZAxjLzU4mnbhi7b3QnkeewDPinz4pAV
/W75f9vl15kMrEuOSX9DEiHaY2QqmNutO8RhAUL36Y18AJf94w4E2LZKnIlSkve25bKonBhaMjLh
PM3dYqv6lpGLAblLdjQnUb6jd9ujp711Z+OHFM1tbYH05LLJ8N/5yxIhOZXBr74y0qu2A/kFymdl
GTF0UB+FvZ2EF9TwCYtlnmlGojvLwychvArLZyn4zQWiupudMVmLIJipYPFzNwnDCD+WNN0DenYM
FfZuJF8pmvtrjU/KrUQDWqx7qWHLb6N0kRYZx773T9Y0beOWBykEFoTMNOaj7Gz0pdY+8Pv4Lgho
F2VKiZVx1787rn0zkVPslOMdOOr2ijjik7FUvYDR592IxZwgSHUbTmmxnTvngBdpuE55aWWSyfrY
Q/KORXJlOuaPnpHXmO64ngzRc6s251j0DIk8aMIhkwarX+d1/OV1XgQDD2SKw/t9U/ftB3IQhnMZ
C6z55DiBexywUgdxdWuG9ssClCbZyDG5dWzHn9b9dULE1Nrlj/3cm4exy5+7IBavVIAxHozotvWs
4Zo2Xp2rkMq8aPNnlrriQoBwcAwXgJCjHmy3eS8V9s+p/YJU4yIN6G5gCLPtEGAv0ziJz87wahWm
cXYSeQEY7e2zLmGr0DQc3la+FTlHcKhxYfgzlrE8RTqTwV3Xr/XI8ibpyCXKUPZuzIYte2XXl+pe
9H1+VeXjpmenQ2cLdgjV7LyftFVvBUFdnCvrJCZxppuAMkDxPNVF+21XY4WtRCULSwnHJES/bSDC
xxTWSSdL7iDHaA8iwDmBqmQbKiq70XEemtTZp44f7uSU7kPGjo2u3ZsCUscD7y3Asd1ra6BkLhiY
mlsLpWRYf08c+5ZgdOGaJptARX9AZiDCyGrifI1YI8vYZRMKagDk7kc+yOdmDC/2+OE34rrD7Bxr
Wb56oNtoxxT9q1OP7Lnl/G7HTBacdAdSSa+tfpwYh4xHC4bwKXefk97Ljm5ce2sJdmXd4y+bMiYi
4F0LHKKAPDSMKI01pmfUFDTmNu3a7aQ5RoSO/Y2ZJHdulj2AIff2rYfQc8IQUfQMNP0Yb7Vs2xdP
dcmGXyd1Z96cDLloW5tTlyXOg4rhIizOGkdkW0LOfgxqOY+mbmvN547t0L62/Ju6Da9VzEDYHLV9
SkdnvgJownwYtA3UhRhUWd8+Tr1D/dnn2V7dhLNdXY11/UsVYmuayrrGwmxtxG/UpUttN4Jnwai0
4bgCBYunad90OEviUt7m4VA/Q6l8izemDTiTNggBLEPmuJm5GYanxA+xGfKKos/+8GK4U/3SXCcc
lYlJjIxnJRcTwPm699XaOhIERXOhQYR5mDh6dvyo8NKb1KVwcFszXnN5f+ee/xbJ7DY362qnWUbA
UZWPJpM3RA7FGu7BVSzYsVED0PbYFniXcGtQsTOXmY4sSLz20Y8WqIDGpgABALpMhyRfb9xeO7jW
AVsYVr6bnPbRK74DqZwb5moDMst0LrgHEQBelAhuEc6eXTuVu676akTo7rphkdJwlJSUeRj5OM3c
umabUjTMgaPbTPVvU2w+Va7HCJLWt8j9s4EfLQZoKjv2pVPMqJp6CEQkOwrOxo3bvSFZwSGOGn+j
1Pg1APPZWmXxjNB2AvvD28sa86eZ+CMoeeuowOU5NcVB1mrEy0rFHOvi0A/FTeYFYts2i9QKWQmI
5yHnQLE7fkMpuhWq42YnquxKgZcq3S7CHeM9NmrYsN9/oxH5jAdK2Lnz+p2w9L7tJOibCd6Ezd7C
793rqUvBSUwvzqJv7GT4GXn1t7OILXwHem3LDES0YmS0A5uC+uenntuHca4wpjNeaQr40/BwUgiB
P+j0sQoOwbwyuR19YexqNo6e49ySFVYLEmhdhxI9aN5KtFVrSE4NbxpdNu/o5D+RrO5aDYpU8GBF
a5JqWik0kkbwODnmr3I0vkzpHNPQ7S/jtK+a+N73pwOffWPQdWyqKIOBZqXTFp3upYH/zqvGNeBG
sLiITeMR5Ey4no1pF7SYVNRIiFkjdlh0zmhQMDqz4ELjXjIKg8g8okSw++qnVMvYp0cqENg/0Wh/
jeKphTc3svzYeS1o76QLnU2lMHu3hvkV5ghoRYA2X9rztClmoa4yxADhd1be40t4y+2iY7xzqhVL
2qDQ2UFiFGSKBApsojlwqPEm4V0A346IXWU7HyFZCNY85HBU+WtUeIyaOLJXAHJ+JgMJr12qfI2k
/dFPxavD6gXBg3PjFRmXN1vyLAFlii0lIT9CT3uQMKs6XqOfuUnsfC2bn9o/wMVOd2abf5LXyEpZ
DkgpZr/dhr0rWQDSYAdQ9BmOJ2vd2UDRc3rgAVCI4TnoKyr9JHJxGtEwzwzm90mIJc0CyhIj70ZU
l36x9DphD8UibwhjrYzgUxLMBEATn1nc818oNcG+PJhwOpoJ+lA7LCNdx99lpaI+TV5aL7gnHmI3
6yC5svrmpkJhMvJ5az9iSxoDLPBqyTswS9649ydehDPyEHp0aICKwyADjBaEz0CEu3OUcIKbrRnt
otC5NSVFhtWOJyskhCFI5c2MVWSXKoRwIdZ6z2g2Ykw4fkmksQv/Xbh3qFqPpT+96BQ5X431YpWy
WmFvLlsQ2Wg/9okvN3GcAR30oFIgpwZGmUP6WxZhg79444gJtILshOW4r7IfjtORdfDW7XkNZIOy
94mD1bRKgWt1BY29jft5SOaNqyBXRzRC0PgXHdz40QGurXDIcI1Hb3mFx8JHI2wRhXQc4w3tf7jt
e35Eb8QKE9k/hYjJApD62Rj4JUqk4wCGnkJzwt9atxU7oJpvGOhDr/Jbv6BsHFGcTEojSYxZ2qLo
3sTYUs56Kg7+cGjMMGc3YK+6JgevlA9iS6cXI4cwf6EhxUKY9v0mL0hMSojiOdWRc+uhFEoVrqDe
tr+ihgkXft6LbUbGQc34z2y/FBtfV+qOMVbf1qfAUxcvs75y9rhDHB+Y2kwrnwnklbYhF7LfOYax
6a5tP3HpC2oek/kQZcX10KCYbfjZK1MjJhrsN9uRd3pQ1rbCU3o7k3cHM+Mqqez5WMyu2Doa6hzu
694Uj00UD5TridrpSb7LuCsPKfJCT/I6p6z+sCNyCsSi1e+qG1a28jin9XsIyBh3erUPkvAb2/zr
DO40y+xPLWx98DUsJZPXgRrzgBXAvDE9fddaI+gwRgS1dPNT55ZX0XUniuDOUvNJtW58cbF2bTG6
Fpu2KYZT07j38KG7e2eB/Gi/5TqcR8bkyltaZsQFFJ3n2g1h/ZiOswvMytoKU1Sntibl1MA4WFWc
JHgPyn3tOu5+okxpSmM9x2hYZnBwuyZZvPIUT/tJ4vgOAzVvVDe6m8YyQvrp7uRalb8fcTFvDV7u
K9tYKibnuCDtyHWwToB8gU1gdlz3KZr8XjR7oPrhCuFxda06fIDdkd9buDYMi48zC1tT1CGxt8dD
WboPnPps4NlxuE4rrirUy6vAM6HngfPKI/ZUdZUepU0LJhB8rRwYoENivbX8kNtRMMQ1zNQ8mQY6
K2vO3esGLXOUNuNmpm7kOblO8i46eWn+nHXTMStzBk4lSFjADkRrpI9FwOJwysoPSGa7aRz3uS7v
UyTrQWIcwoJZxOBO9U0goSuFyVp5vLVhTOGkDpXeAVkDCzwxw64c+C7e9NMVziVr4WyPyAbbqEr3
UVTcqRqEneB9sDHT4NuMm7NyEhsmdXHl2vV7DR58HTCpxp3H8ttH/WD15qcfWQpkVs44pN+lZuMj
DR+t7TQQ2M7l+xPk1UMxsyVrl6W6TanjTuFzmKQfkUsUjm2irgsn3hWVyMj3GVKULpw3xDcALMt4
NiGusxPnaMwNEwMlvYqBvgYj4YHAAmBTY+ZyUIhLZ3O0UWyDdGkFQ2mPUCccmGcV6wflpLiEkvcw
RrM75yVMTbLmCUza+xTwpKR5mwjVbe+ZiPF14B1Vjmu8M6eLqOUJUiLqHPSpAyvjfx885vxLsBvZ
hL4fePYSAUwI2D9lmTOVGY3fi/KKauox5HWsnXB+1yitV9jiTzVJR9ci88ITu6p2a87eO2XCeNC8
+e9oQx76xqxfewOlUm4FLKUXmRXJNycHvgy3CWYUo2d8bzSCd3n64LaGuAdL63Emt/XFFg5AKqJE
MPtXyEhLxsY6d26rmHltVUMMgt7y7GZ2zSYHaXaDgHGVVNON4QzVuhamPLDR6m4af/u/QlHTHlNU
bFWsqxyd36kIRZwMtX+J8EZu//0vz/6XMD5fUPP6IL5ty/Hsfw6Itnlho8Yx0M450luCdfxtVA/h
sQtY1oP6AfcvIObM7UY3HZKHxg53FVJaCkx9bHMQJTYLPbRw8S43EjoxQv3WlkwPbZsTmBFDNBKp
c5U1hHNkE0NTu0Ooth7qptlIgEl37iAxTJvTPiwd52TXBem3ymevWsbhY6CNDZre4E4Ok9wFALL/
H/lrZvgvkd8+AxQhbMsi6dPynH969aBZBNFiI9UlzQtHTe2Zt3WUnLLeSF5c1t7MC2P2eiU7+QbL
zGtbJN+qmxAHpbTrokglo6uKNskAjLxFTa05myp9nYNuwQUU46oaXLSpzA5/ZyfP8MVQqh4TImcO
GOW7u8TjD6sD/+bUIEZy0m3OVBbvdlt9dK16Bcq8gAE7azO1SuLdZZMzWNmTCk00fT05bmXvbULR
DftZ1+Zjb5jebpEnbmM07CvH5nK1G6t+KLL4ga6d5o8hz9lOBEApjr5V6jfxEbZVQQ8DjN+AqHjt
qZUvCekwly8cFCyzJivEFaJ/LHQNJp4m72DegacpeyBHOurFDfPk+WoaXYqRulJrSZ+8ZBKPbB8g
B85DzIy6ofgrA+sD7m944yJzDclEuESJPpaEPxykqdyTa08hSuD4rXaSH2scg90UQMvqCkR28UJ4
ryzyy38nkRa5k0NcHkG9GIaJ7c40r1tBLdZCaIKvsviVDr9zJqUNIFX7RBBEw5AC/A9upwiYD8iD
+jpxWeAAc/3QRILpnbcw6BMYOPgNzPPvP6bKM89lKO514Se/+OFAlA+cqrZ6irrG26gCFtDvgHVZ
j9Gp7t+J5Lm2UEAdCP1K96xxwndgq5TkGrlq0yJHmLud1fDm3Ma+JT4G0CVrR/oXm3zSa7ZA6OGt
7oYNebBRiXtETueezGZGke111W0yWmh8BufDr5VPYc8uRi8LPcbqX7aezH0/imkzQie7m9tPiKln
Xp8loQXVfLGsuNmGErEAOEFQb7VM7spRvKR1msN2AW+ULKKFdimd2e9Bt4SUeQk8dG9iYoHZ2e1j
PssFOtl0zCGhj4MNkb8ER0ieTddy8ULPGil0bhCiyMhlZSXCevI6mPMazfVmTmAuuvbcXUE0q267
EWh0g6N40/qZoMkdXZT7GAYjR7FaiVWOH0Dmu9+H3398Tv8Zf9d/z43v/vZf/P2zbnRLndT/01//
9liX/O+/lq/5P5/zj1/xt0v62YIX/On/7Wftv+vr9/K7++dP+ofvzL/+959u896//8NflpSKXt8N
362+/+6Gov/9U/A4ls/8//3gX75/f5dH3Xz/+cdnPVT98t3itK7++PuHrr7+/MNcboH/+L+//98/
uDyAP/84vc/vHCf9+79+0fd71//5R+D/dbnUuDRsLg8P09wff1Hfy0cc769OaFsmscmB5Zm+yV3N
PdUnf/7hun8lHZQTwQwW7BCy7T/+0hFIz4cc8VcW0h4RLYiiQssMgj/+9w/3D0/ifz+pf6mG8pa0
1r778w+yP0n9/O8wXg8XD5GgnuvZTKQpmq3lzvt8B18e8+nm/+hAqpSZYzlIwAypDm7s+zFlY8kF
cA5tclEvlTkb9qlVQGVWBglFeq0KB0KkmNBe3BG5mmFlxSHFNsDoIlHvlEILheEFlc1TkGsaU4KF
2vIwWnRR301l20yB07wLvxPH6atjOGZBgGsGok922xJSiIWO1JQw3Lhlxz6GrLoGopPvt+l9IGS8
DFkNriiQfwWKQKcoq8eUWeF4Y9qkz52mUcUke0eqLI/aEZyklqOr4bnWcy8OIu0RoGF+Ryi56u1O
259x0aHwHMnfTE+xFUT5eZmN2He8SwzvUAbsJNC+itKunyDHVLOmSqeY+0AJ2OfVhnGDAVdYjU2L
Z3U2R5bCkZmSr5d4JfULse4GhwPZz3V4G0uSfKgYJOdh7ZdTQGuNX5c1Vz60H4lgVxv3rG26khAj
QNyugObUOaNErhYvHiLtjhX2b8KbBUPFuFQVM27V2IrrS445R8caQXo7fk5e6nlUkdKS1Z5hdi8v
WWRY1SnC4II/2q+mrHG3zSI7t6FGy7J+1lgEXQz+diubvWxjD0tv+52GfOGbn+Zefz/mc/08mJYd
XiWcZUtyLaiHZSVV0Iy8N5Od4xuqo3LJ3rKpdxbVM9rZE/ZLuz4b/cTJCykgih34j54ZkQ1U9zyS
API5CuCBKL9zauTkV+HuJBPdX6EyDQKEPl6K1EeGUyWePe3MVP7RlDL0DlhJHkY1CPeKNrpbFDso
xFkuJYk/om2aU/YbxUrlpSW+DFCVzgGpYhgDOXYGpMSFia2G0CQynh/mek4ekH7X08EeBWBvzzIk
hgQAtrZ7C7Q0iCBdueAEBhm47c6ZE699wRjlAM+pWwfBnxO3889Y9qYkIEMzKElhxCVsMzaziFGM
r6zU9LxLQMaMOig5iv7TdgvDPk9e3si7pCMp6IV/nHKhD8qZzJO4Dzub/EKs48TxmEMYXgOFi6Ib
cskIil3pQhOQw4qV+DIU7kyeSnc3gVVrb2urjn3KzjFEmULQzWJgoAJT0FXHwsRtjD9jci5NbRKc
B4NMDT74EDJWGM2VTjZHd9nE5QX0I50EMkdTyZBI0hBxO5chAn/DTWmgMcRLvBy+QTSU0rEWwVZ6
GW6tNHWkvApGw3UQoYx51+yslEFdtxowuqc7Bw8xpodmyPNbtqtoSWwQHXg7LYw1LUj2pjPG12lO
dbgpW8UANos7oDhM0Z2KcsziIds37TD1wc4X6MzYicVjmZ37Lgqbi4GAsdj7zDvc11myUNsS2pJ1
Ae44zzRPs3AD8VSU/MYvDaoO/Wi1jCJ3esZYycPDpSr3Ko4SMHtBRwqr7vXUn7Mq180dGSA6w0xT
VRab/wgQl0MKdunEGyo6+lJEDiWqkWCEi9aajVltDGRUVMzJrHwqCtZdUah1fcOuo0jOiRG57ou2
EFgf2L4ZaGmLUmc722+t+ZEiwaWqNlkgsDOYEQRDQDNUnl/mqpyL+85G2rDCi6lZ7cI8Jc8Hx2CE
334VU+MVj3WY2equbqQkSqnnn8LtxGAdDT6RQa5xxzQcL8g8q+Q7jlnIHuYl5IRJiUjCaZ+4uZoP
bTzgo3FH5bUW8qcBXrEpMfczcEg9OpO2QRq4YWTq9zetW0MhItui5TnTVkJuFBtQK3kdRSGaT11K
JFQwGQITtrVR0EDpAJb0pUxsJDEOtvJ0G0ba9umk0TvjOb3FfZF0hO3CyQSJGFfcro9tF0s3uG4k
6M8RU00SieqQqYzpycrK3Vg/kryCBDOFSGB/ErVYes8VK/8FtybscSdjldTvqTN7vN5nx0OE48iC
oLXWDbP2u+blxwnWdGmSAreukRc+WlCQ5+MYFNab66EG7/fIeYhDIf84UyFjKDZ+e81c1WIVLOrk
V8skej4VTmUxTEAiJ9963Q72yfetVF3mBMrrjgAMBJNZ7DvITbAQF1u3CEc4FbyzwutJaqt7rmxB
rIZbdMQjNAH1Q4deJSdqGfZmtRzkpR3+shFjAoREhCogjTkV0MR4tMZTlmUBQpPRYeHGHwjU6Boj
J0QRGYyjvoFKRpNeFYXVoO93DXszgoA2zsRBwE0oTFmd4FOPzHVdQj2pBGg80JSPI7aNfMb/0m54
xnVyH+m0DF5Ct5lMOMXAvF+jyhAsgt3RGW4dgB35vovrob0uK1N0Z4hN/k8G8GEmkriziTUdazAd
x5DdJDkZyE7T8i4wm7Q869hOCYmO4glZf88BtIsLFkjP01T1Gnmfz+rsivZpDs6RR+fyBJ2hQEBV
+naBeCUq9Js7Mga6NWBIVwiMDIOYHlPPpBu4qmUVa0vysi07huDuhIUgI3ckCXPaNUi1/Q0qMZ+1
mWVl4Q+mxMa/A65Z0JolgY1Pv8kq49CBg0WvZcaZMp8msmGm7ySKx/xFh5b0jmGKew60kREa3aOB
gxOVBhUUeYZ2qhkiYgLrO+OqYihXfiW02/m5VzJrXwqbwfCuirqkedUTcwJEqpPjEKzR+zK4ss06
i09pmU3kSzD7Gnfh0DLXtkMygJH6xVyRrQE4jyG8J6rkfhTLeDCzMDB8OTxBzK4dL4IEkmTlglLo
G5HVj2xIK5suBBvTj+fNSjRfUF3JKkF770/cPzpR12FrM7NnURnZw9rIVISlYcK4C2B+hGiDj7mZ
3U0YFvW0B18gSNRFoWEY26kyEvXRT5yTd1BkOLRWEANNEs1jo9M5JlvJHlculQ0SyehsjLUfPNck
1zGwxRMZ+cyhszZ7wAA8MN2NDL/eO2XSmsPGU2VXHjthV2oVC8fw96pW0j3UCcP9Y5g5WD4Ta6w7
DdLS1fEeZSDxAb4D0+WXSsMSWpnvmhS7VVsGZI+FxYsX5V6xV82sqqNyYsBI/RwV5ZtiVee+FNKV
wy6aOFnPiG8RQcI9beeNDuMp39aGbLKHtDE98yKIF/ZvEbFUxDkXYVaCvQ2RcW0jSR13y28NdmzZ
Cb6SGBw96IsnJoKZZJUFkPwHJsd9lpf9veuOBmPZJp6bR2ByZX0/TVPbbIZ0Cuo3Y7bK6kVxQAM1
8qZgfEIhmnSHCgpjt3XZ8cXnlgFrZGw8zqZ0k3ru3O58X3TWeXb8vuMxZf13kUACuUbb6RN5HYeG
v+tFmTLSlbVQv6SCKLVrfd/B2OgaZBCl1ZijlZkBZl4VfQ7DAcU6+8+dyX6iP6GnMJs7nEPwwgZ3
tvWVb86quWnnkcq6o1AakLyMHZunrpzQiPpD1Mm3RubC8hBCTdmyMe+N7i2o7Ci7ReSnmoOcs6zm
ZtQeDuFShqnz05GWgoq3DfvF+JxUZQCaldUW5H4mhMW9w/4eCvRMfpx7nOPEEW+4LzvzTBzk5LCA
nC1XzWe/Bno3oweJp57pnXBg/9W23XTP7F4y5thx6s2/pnycxZVXBflYroe+VtEJILDJnpoSFOap
4ZHTQWajHp9cfBRGhu4iUcYtsx3l3ZqFZyYHJlZKHlTEG3jLHrNHfRyTpv2ZsQBswCQMU4EEza3d
aytnVbqfBtvPtkpxglIPETL/oBoyAb+9Fhzy3uGmrS8BJ+Tw6dm6VnspYV2CWqpwx2wNVgf5twaz
mACdmunWFksuD+4wzYy8Vq4HTeVo5JmJFI3DGA21NqN+bYLoil+laYn46Pga2kTZNuV4M1WTQ3gu
VeIwbBuumPBAfd3498Tele0j0TEeuiijEkvtoFypD6afSf+ak8tD5qwtixRG1p/KOrFsz6yrosMU
+9nZTFfILAZwsok9Y3DeijRsyoOBlRJrgkH3gL9nGXmiD7FmGR/mwRO4PWnKZcRuorAV1RlYvIKg
0W6qIF6augBKOC3Clr5qsK/CVvDFY2zFlQc4DycHO8wKNlZEQKMWIMQ9jpx7CEGhs3DUk3ETqGig
TbUEEeywh7xmj8o9cS4IE5EldzZPx4maVwLIqOaKvG23pBW4rei41J3lASxlvTmFsrmMeTukJwxe
uXwTLGkz6kEzmB9IcNHynQGhdK/KOvOscxAFYGLNnIqY8Jiq7TYjKckGKinAgtTVzK2Nq8at8+Au
a3tnXDcYFZrLXM6wZ7CcBAOFzBwahB77MJi7xrJvALH46sQuOhv2bpENQKUMaGnUMgpiEVE+yFvb
ubSU3tPVq/inm7IInWoJ5JdEQkZa/gkMHmaqPJ/FQMwthP9jYoeN+Q3Xa84fBPPeJFpPQCvafZrn
RQKpIo/oV3TCEnU3u1Q7P5M5YkFmqT0J1JUhJsBt2UWNd7S4wEpxhcyhTF9HJ2+xDFDvlN+wWoMR
s2XuOjl2AXTx9bZImqE7o5wimN33KqTE8BfwEe0ovJvyaI0YyV+S1iJihjal97k0bNuUMapizMFA
gQp/ng+GKoMRvH4EW3bHztgsPydABCnW0GJS/5O6M1mO3Niy7a+8H4AM7gDcgWn0EQz2rTiBMUkm
+r7H19cKSc8qM24Ws67dUWkmkzI90Hlzzt5rh9Fl0YRqso6JyvBzTNK0nL0LEMs9ZhWrMFHPQ5Ef
6RpRxMK+N/EapXnFs121JciaXalYe1d8U5QmqIkaupNLFMQB32EC1n2INoGfkOLQt8OEW3RiVcZp
xOE7a95Dmxn54AOqs++NmYyJq1Dn6fgZhLXpvI1A1ue9Q20HiZLpj124LRKpOIiCjE+GS6Z0GoXo
nplLVza25txGF9IUV7GBWgxsW09UDuGP6Ndn18OHw2k4fXElj6ta9Zb0jHsUogkde05PfrlIeomG
ZC7B7l5VVan71zYNPW8vA6bTzazjHHagARaPanzl9Xdj1cf6kLth6mTULKsKXrDITPvN03q4G9Ec
Iq/Ozch88Aq4tveVZ/iUl5sojjgY2jK0nmJ7CAnvaR0V2scBKQL2xyZyhfjmRHVMnJkCYLmc6LGF
dwqsjb7m+D5DzDAR7ZBHnHsZx0bOtwit64LYrmktbHggiIV5d3Z5zpqza0JAUNQyJorfRXgSzphj
QRROKMN839A8LQ++YzgZfavIG55RCSSajWfhVs99btUZDpoTXxBmgI9Uq2swPWFoLtotswZo3ngw
RndZ8o0Oq9wF37gnIHj0UYUnnDfLYUSV10Co0R9t5fv5kbZqoVetFXt/hUavJEY4qESjU6unpgfG
uEkBCXXrupdt+hyYcSbJGE8BuVKC6tmWLq1KO9kOa7E730y4WGDhJmx4cI5LQcluNRVRYV5ZxLZ5
Pmr0rkQy00xSIJepIzoP42pue9E+wl4yp+9hS3dnhQClo2gR1BSAFkkOx+lV6SJzyFjyZ0QMaW3W
UAHsKnTxetd2ZVxl5uhQKVM+KOrF4ELVI7PBnip8RpGZCSRus3Oq6VN9ADxhDfWfMLPJH16ANam7
Ab9fkFnfZl+38zqLNZMNLkRdNiiyAqHLRR7WBsluTSKcdzxrZYvGqCExOl+VBeDAlVYA1xAwpbLG
dcby6fyFs+1bMCOU0IPpLp96b/iY1WB06MB1V+/jpMwCcJuhokfErg7vjlE0fxGtTEEK/YiWgLA7
knoTSvunI6R+rC3MOoc4lhnkCBFhe6hcqAegPmXuYRFJE9CJNFsDnP7JBfahPGzuG53FxTdV2wQI
BWnWhujroKTTGPA7LE6Y4GIqPJt0su2c8A2gsEQdRZ16FhJzz6aK8rncU9hS1UVnxrM29A6waaAd
bO192Xo7syvIl0GOWwWxelJaEEF0YDdv2t5TrKagDN4RfZ9Ssu0qmQHPzA4x77cqIyRsWDt2prLy
2VST00V3Po1kgkErVxVCfdhjH1buZhjbkDxLI3UogoDKiaZiq+i9IGiEpONVwTKsnKZb5L4/jcnS
I00NGqHkDTLWZF5kE/2RcQ7taQt0JfCiNYqxRt35vh/iO6LA7lrN3ms0tOXUkmZDMgh/U42Ou9GA
V3kCFChdr3U7Umpy2qFFYVX5g9kyxe4Ukm6fqFKcMt7DDyX/f6rqP1bRT5X6H4rodIW1qQXeH8ty
LOUQ+PpzEb00Otou4wBjc+1ve47IG7FDyD/eiVsCPkDcLhBDrPHSr4JnKlTi4+vxz9uyfw1vW47p
2NQ1YSb9PHzmRGnL6TDejESEQKxdymHbx/G2G+++Hsj+l+sUTPK80FJpV7K5+XkgNUhbowfPNpyi
nGdtWTGdQBeAwG9kCqcf/N9NidP9ZGdu0k/zXGG73NSfx6GNgOZ98DP8hfFwyZGd6AN29jduBZXC
i41xjxh1WH59ce4vBnVsAS9GK9cy9dmgpY0mgQpzRiXfYdUaWSdJbOSnHKgBnAhykAPD6fbrQX91
pa7nCBoz2rJZ5n6+0t7RumE65Y5KI9r52DO2ZieLiVhvxz/wCYWPRedXT1+PKugf/XSDkdniUPa4
zSY3W8uzB1lDSsloYsabcO9C11lqJv/VuCvX4ZXAav2CzX0J1OA3d/j89Tkb1Tr1on7oNbFgBIaP
BXTDda1L7DHAer6+sPPbyQi26SkpXe4oV3d2O40m5lyOGxhmXSCKdRxN5T3IHPvomZ4xrupuwktm
d135+vW4v7gy26ImCfratvk2Tvf7hyszbSIPzaJLN13nBBcJx8tDTxvsNy/L+Xd+ujrHPn2A2vvF
y5KRRTh01HY3VibL776jp4+pc5yDwN0C0SEV/m/ek1/dTldigjAVV+acz2uz7EqvtUSyQcGfOC8e
m369GAurdjba5msh5zQha4ZDUnnz9Q0V8l/fUCZSbbJ7th3tnD9JuwKaPGQjqIVqZcd7awNBYtMu
ovLB2DbXwar49vWA518/99bhw+dCFZVTrc6mcMr+/ph0WQImeRgBzxnwaG4LHInDDfUk6W1FWPvD
wZqUqe8MzvnT87/1A4TDc+XsrITjWDh0vPNXF+iQMZP/sAHX0Cxi6jpo3uE6VN+7U9eyr25LDgNf
j3n22v49JjA/V9su7WbrbMqrKj+O01kDfHeyHLl+NuzbOsx+M8rZa/vXKMQ6MoiCNcg/P38cyFqV
7CPBJtrFUjiV7bAtccWxPa6svQ5M+ZvV4+xR/jWe5SiJJhL6Ce/P2XgD0wuRHeOmp3IcBi3U7Ea+
Ku+Dsg/p4RraeBX8ZuIRP/fR9WlQm7MiGwHPtASfzM+DVjRLW7/p4g2BLvvust0h1FoM+3rb7L5+
Zmd7jfOB/vohP0w1Y88W16W+uFH2C53pJ9M3r4ljRGBN2lkUvEb4kAqilr8e9fx7/HtYm0Yrz09a
6A9+vj6zxpFP1E28Qdi4xkRC/iXR8UeQ/yt6Er/5+n/xxtieh02NtCaLxfj8vcwkBySLY5ePtxsM
fVmdtEDxAM2la903TLDz/JsLPFsRhcNKKDG/CSwwtmueDzmNfq5C18bfP6RrFaISInpLsQf9+j6e
zaj/MszpZ/zw9KzWx0yMTBDkHCcJ3QBk8EkPEHH51CckkE3D9j8b8HSrfxjQNAstSV8wN6qh6eVR
wk2QRchEXcHK72EwVPdfD/gvc8ppS8GDk+xGUZq6Zy8KiGBy6gFJb2SrLuMoP6LI/c1N/PUQWnmS
vi2b0bObGHG4waTdjhtExa8qHcaDjwnp4uvrOP0lP+xB/3pSpzKGdG0GIqjr5xs3J5xhi4pZq0if
E1qjXXtLmutvruR3g5xNVbGliMcE1bxhpG04H5Xvrn338J9dydntmtCfG4HgifQeVpdols8VH9iC
SJrrrwf65XPRoEqQF5tMgWcTPR1wJyFzbtwESlZ7iaTw2mjk+O9OgH/tWf97lNP0/8Mbbcc6cYN6
GDeW6s2dzcqyn5LZvRGJY6y4zPGZs2F4bYoEb0fSNPv/7CLP3u/SimEQItzZGB4BjoGgxNbY9m+u
8es7Kcyz3UgBim2uA5awTDreVo+DfWhOnpqvL+VXb99J0cv2CrmZK86eVzo6Kii9E8Aq6m8RFa0h
IO/BYlz9Z8OcPbACfU44nKbW0IYmEJvmVUSmGbAL1JFfj/Sr2fXHCzp7Ns1IGLNEZUbShIpf+lkC
AUKrANTG7LfBqQZSSKtbfT3ob+6iPDvVwMXIgzhVM1xWrJ/yOiJGtHL//HqQf1kReel/uLLznbih
yn6k2Y97z8QxU8VIooMH+Kqr1tW/uZ5fvHvKoskqTSU4kJ7vhM2J+Fl639Omqf2C7IQ63eHJqX8z
yi8eFQp6Tc3GxozLkf/nr1hj7JcETE4bSjzdpp8E3EskqVeVQbhQ3KUQkFz9/PVN/NdN2ulYrwXH
Q9BTrqXO34/W89zO74njBiBipa+YjinQn9gWwLWqlduPB0duWjdffj3wL24p47qClZH9vTi/2DGp
iMgUWbtJrJc+vK7K6jcD/OJu/jTA2SpfkmfcdBbmm4LoABFies/BJ6c2XfJd6z59fTW/eOE11QMt
ULOe1KlnK2MrEafHJlcTGTctVu+8vRMUvf4a5B9F783fK+2ZwPjsX/+XYuLr8jO/b+vPz/byrfw/
oShmAvyfFcXHt6L5WYDM//63lliY+g8+GkWpj20P0/b/lxLzYv3Bh8TenAqB4CjL8/9HSizlHw5n
IDCJ8GMku1vezX+kxML6wxOnegmvpukI7fxbUmKBmvmnLRNqV/t0jjTtsxciCYN8qMlE3VdzjqzG
K8YHhVSsXLiFqF7x96VXfSvj9ySUw1VEaf3SkoaNHxM+db+f2xFYBEdj54QpDGDHF6TPLUpMPZ/0
9E8wN7dILAJxZbjngOysDEgD+wiKNZXqNnMeyikVjyqKKJslICLw3yaEq6GNRX+zrIMivRplrZ/N
EqMqwRFqZXlpf1XFldo19jw8KcciEdMrkcws0EC0927tBg8eG/JjHZEJVinptzi0/eTdr2hpmTAn
0h0aK/nd0GyGlrmezMuuDowrFJnu3czCSnRm3zpPao7bYRWUxJTaU9jDme5K+94KtUUCT6JpXZeR
29+XaYXlR2JtWphJ3hxjt7JgeXlJCebSNncqG72jaY3uM3BlqO8hiRlqMSDLvQHq2N2nVhM9VaNf
vdpDMlykqAsvehimFygEKLhH2hnucytvsImyRKYLPxsMXCZuAGEOG8+a+yGJ7US0exkVXfHNSrjk
NTq/doupwCO6PGvUhqa9jccJtVjviuxOA+/aeg44I5q0xZUBPHzdnfTRi1mq8cRxLMVLNNbyrnBr
+8kioINMN8OCFTP2ECNdY/xM66a4QHlBBn0pY8BkojxkAwZoI0nIxERPDozJGdBY+SlsX2yw5R3u
ERs5WZbtiDYhsVr09iUd0nhjx2176yF4WCGdtLdWqecLK4IBFGXdSX6Z2Va/jLrcu6sbWVzhOp6W
NDd68qAzE0yAMfCKLVqaiZvOxHHfDJ2bs+JaRMbRGIO3nGbHsDSqTZXaKTgaS94EI4ovsGy9M54s
m96+g1O4Vf5oP0XVFNwUnYxeLeDCNEh56XoHJwnd2Djc07r3114OBWbhjq14kiA3Png4ZHerKbbX
UzzC8sNp5u98lDPrLndR0hAA0SAKtUaFli4aLhya5UDOsvA9DWM8zEiL/KPWHW5hMIDb0yfwirzR
AvFN1pg2vAi4oQyuSikidDDuSK+pgw0nVWjgQK3B+4IBDkmlHY3v7BDA3c/TvAeREYN38GqInVlq
X6koJTxCAFnw7Aif9aCi+CJVUXXwUIvt7TKbCHYgMJNKXTON8C4cXggLruUEx/kV1n/wkpWiX8+W
9j5Ml84yDMXqAU5hfES9bj6CHQTVahgRBKV0/gyjziXmZB6GtWUN3QU9OITPEmcCElL7zphKEzo2
fa5lYJpoumscMClPDWuljndgicT1HJv5avab9Kptw+hiSPtBb1U8BAMNJDd8bOYw2wG76netgwx3
0TsDODvuYEiCHHGe7oKEQXLd20FfyqkZLicqCuz4mvhaT05MuldbLnUPcB+glFe+FU5WwxqHGnyD
xJ59RUczDDs5XraJvA3yzpLkjf9cPXfxBMeCtOLHbAIxTFy5uczSquOWnahBZg1MdTJ5YB4f5rW0
cntdsga/JEUW/ikTN95R+M6Ih8/S9NiXnbOGUN6shiwWBOS15iZD6rvil/U7kCXNNUqS6UpQ3V06
qIcu5DBWKay2Sh1nGi6fExqP7B6Wvt5bJIU8NEWS3cyRFW6rnhiW2azhW4XDaCx7JlFyy8rudeR8
cqVL1Co4JfR447mGusBFSZa6mZ+a1/5008maCQ+w2ATwtAlPxv5QNNtWZAKFPS/+hvjZE54ZuNre
nN36Du9KvtJEKCIwK9NjaQuL7K6mPzSl1tuij6LPcKj6m6ac4sekjAFkx62PSy/sZ+Ouz4R4nTHG
YG12aqjXOMmVSQhUocBQOgpv/uTNyHuHSrx66KDQ0Fd5uFdMdNe4WnnjS+Dtn1lDgG8ygm1CQ9Di
8BoqdRGroD1SWpXWYkxjAhNxVexrPYr7cg6GXSJa8hWcabguZWA/+6NbGwtrtPOHAlsJ/WIfncFU
E1npJERknPqeIfE8IwmqfTAf8zz1bnvAHAtCZfs1gdYvUvnFvU47wCijDQJEY6mRfuq+jnEfB4s0
FwHZurnz3pLRt64kAnZpG9Ul3hsHIRTuv23Z1/F7WYbDPseluyzoWSww9rUbIjFcHAHTsAun1HtE
3EFsssa5vkbn5T44kXDvqtRLdtgBrY1RTSRDpam5AUlpXgEOCLai6AZCMKDc48rUhUf4+qi3kQbC
ETR9/FEFIwGAtRs9Czocaxwq1b2LyPCzkDORZAEqxMfMx0pEX7B+S0M1bgS2SQiFIj/OqewvC8DI
m4YW5KEP8QYvwMSry6CfLKZfWgjQD+fhTwAfKVDJE3o0jTAKIj7AosIsC/MFONl0nSPfvRp8BKp0
9IoEFhiYAKjm4LoCBNKqt1YJFqiVXYKviImL2CHHCG8E2dCfbeEBJwsi9PcYPi2iBDVcxUXu9JrM
H98lnBkOxoMny/4AYK68DBvV7xXA/FsRCvPgDrXcYxAIb2pZyXsFTffQM9CyJFEX8LRjF1uWbgJH
PSu4b61QbEszJN/Kno35WTowZRs+4jtr0Ly1U0w/H8uPIW4DGxH5aScRPsUkLh6EVdRvEd/ItkYz
cIKLZ/5SkK1SrnQuA4TmdW3Fq7Ty5cEIjQpxZ+/vYyPsjkniVxfCNSAt98pLsMqO1hWEYmtZIpao
Fl6SCY63RXa05egfnNgktwiFzT7FSsMKWMCaIN6KElAyvFRx5NxkISm5GbSSw1gOEa6nMS2hHKle
wN2sje7QyX2CJjidPwhVXwUXpM6VBYi1SZOY3bPuYrQGshp2wZJkNOMpQPrxHlYiwVoEy/zK8eP8
qA2YBcao5z0Jl52z6rpqRB9QDc0zyiyA2aRD7cLUQC3gB01e4+EWPRxSxFmFq8wLv+2y7ZRKYxcY
sXUEoOW8N53Lvg+FYXODSzO7cN3MvGBli/8kWm96aCePjUrTV+6hIIz+ElaLv9OpjZp8bKzLQfTB
oQ5y32LZmgFHeqOnLwhcCiEECfqQtHndK6SOydEEUf/gdknwIAlF2bdm2L30/jTt0Un6z6xl+R6O
aBdAw8U4Dr7e8AFU6xMeskI0RBLNiExEu769s3jVH9kxxU+Zh/iwFAIRMc6x4aZu83pVn+KPBsLt
orVK0c8uoqyUK7+022olJjdehDU9GitpXsPU71e4oM2jk1jtsCiyDgUmsQXXZLSFz5DFp+fK0uOD
OffWg+Pa0R78CpQL9FYq3HqpBYO7T3aj3TxX7rCeS3Q8EQ9shX2isZatxH7tmgnTLZ7/DSbGN8TJ
cKJsl/1FGyBpqXP7hD9Gt4X0HjZGgwEEQy9v0iCtwiXdI8/f8T71t3p000f8+em2kLZ7aTYZdpRk
TnwSLk332qKnvqp7f/yWjkb0hJyM86pZNH23SOzJuDWRkV62rYMbgj3yeLRjhz1NNWuEB70RxTGE
8k5vbY1/CVR2HW2iQJioecDDRiqB/tk6Orws1Al8CdDlWPY986nTmas0LOTat9wWH1s+cFpGkTUe
AqGIpNB8J5ONdH2BCAoNIY2QxTAotUSB12iYQSB3syl1bieahlz5wEbMz8N4XwbE7A1lUN34Okgv
VB72N3FsiitghlDbQTScehfofJeZZU1PYDf0RTTaxnEy+MryDjOVitNgnddxcWHFQbpOp0ze4nRM
3qTZ5/eI/+xqcYJlbHLVtmhY3KY21iHM+Fskwiy4U6uWeYHQjMwC/2nE6wnLtEuNR9Umw153QlyO
sN1fJqLJ3ubGYJlH3BUvy9lvdy6CmWoRxT0vk9c5bzOcjZ1TJ8ZtK4zxw9FufM2iRgD34PbrOoiL
o5s2Jnm+bXBQ9UmG62e+tx58p38dCr/cc15pH3qBYYNU1fqGo5e+MhCvRvgKbcRi7LW3Di06YEB6
zHdF7zic8vT4Ti6j8x2fbXjb1aJ4IId9+OjERCXPM4JjabgjeohCvKmS7xgRr/cM89S6bE6nqYVA
FUgyGop4387maxOwOhz7NkUuBbkvu6EY3WzyQIePBO8FuFi0t50hT1+JOEjebMew0b819jUCtHyV
jpIIWRgitxgeq/cusO0nU0zhawdU78Mpa1Avil7wkrgqjrUe7tCgknjTk6lnPmUyZ5dVDYtRsvUG
SAfd2YplvFHTaBFdYxA8PU6VfTFgz7qpnJIXmHtjX83CEG+WiV8ycN3gvQwDGIx9g9Z+ylzjkv1j
fxUaDsI9YRdq0SlY4fg0M+y5ZmKzoZbyvepavRqhmLMwamkeVI5Lt9WGsYVB1kPyG2BDeCFR00Ss
HO0sriugc7n7HYpD+DHTzlMrk7ccw6sq3JVp1umTVmVBfCJ8aB9m4ArDezst3ZQd06hm9Zn4Y7t0
0cHhyvP541Y0aMwwuUyv/W6corWpgdz4+kRAEkFhHuXscJM9FqSyZjlLod9qTl5Z+0TtT130FT/y
kiMXQXiEqZi7AdbRZkLjdI1GHidl6AC4S7MOXnlNyNKau0UaiG6j22LMSDKQCaflwjT098nu2Jkk
+XiQHBEOuN8KJLGWC/m+EHxlhvzW1lZLWqzvr6vEQeLmdvEK0XNqwTNqikNR2v11G2UViVqyO8wj
dgs8IxoBxDRbNqwTYdebNhmLEeUh0s1yNMXGLWbr25D0YMa6HNzEYjol16Abzg44RbrvoR20+qqv
fKNeSI2Hiu2lUUFMKaRYpPE+M4lDA8beJK8ToQCQaJs52ABpsh6AK6dk08XdfA3rsUr25ti4l/ia
B0g8OawYeNqWvJvzvrhgykqPlouwZMm0Z+zHdsKGWBpN713bIyJxL/KsJ0nkMcpZY743HTKhjUkr
kGrVQMCfK2q2dDYbZriYwWs1m/F3k0PDt8iGZrieObFxQDdOC0IZ7qPKMF8MEYIoaqapJoSjtJ56
K27u3GSsEs72MCBQ/Bri3sg1XBZ6biF9iJT0mEXVWuBtFbLU77EzceOKoimfezAgn7GR2x9hEsOi
daWTfHRBMV2Xp1QNw6tqnMKkKC2wglLPgP1aXtA/1u/TpIxLR+d4nHtQDtWJopG++8ymF2Erww2i
3+E5nAseXoWXKI67Duy5pT8zL/K7pTWYGMZhAgQ4TrPBQhjelWPAuTwmXIsWtYmG0jLmP5GcZuwQ
k+DPMCnaw1iRUudA3bpLe87TFPU54ciwDKFdhn2AMxMAkjtPzdJDbnYkm8p9NoQoP+JJEb5tQCPB
RNURnTFQRlv2WYWp3Ed8HG0cvz5lkwEu+pZQV1ObcsrJCaki0CpGQqzr2scn9dTCIBzWcrQq2I8Z
swGBdyDiJzegPqGBC9JzrvNxW2i2IAtsmt4OImHwEpvGeAdtmWCrtKAqtpAY6G4NB7Fs0rfsmmJ6
bPiEw859wbvqX3hIpYnB9axhWZdm5i0BGmWKjGkJrnOIbPNogZnN+GYy8b2MkvTZntug2kZBApK+
jvzmU+kR5T0vT3U5jKl7Y3VNhNg95Mj3QVFruilsf6g2hkgUq7afOeAZBbmofkNJZRlVkXkxIz/Z
qqIzqwVA6kquAiJhHt08KF7jMZC7BuT3I0yvbCEQ4l44IqGGVJEw24JSSxYhQZBXQPqSo7Ia+9VN
awqnc9ePz7W0K7m0kCjcpPkYXue1wbmVYxXQ5co/xedgNn9Ix1NGyhAGtnGQgUiNle2O+RFxqLdD
lD8uYc80H6CyjC3U2tJGaxvIrYpOkJpxkI8FTIelRiby4s9l8tb7obuzSd44qkxAYpravnsYrIZ8
pL4Or+qmhKJaRylBb6U1ktmSzbelsPvblPzsTRQSXLp0JalBZqamcJU1rXHnpMV8ACImlq0mK0SN
GlaDGhJ/Yyc9eVoO0UeHPMFuHjXY1xoD+ygZAvJ0lNXQhFdt1Vtrt51L6LMye6Ai6m5IHXG/p7lh
fHdAP14bo0fEhukXwYYUu/YjS6iVcuA/WdlG/xVFtrX11ITnLDDU1h0dwHX+YO1ZMFnuYEXrN3cM
yxuYQP5CZp3xMZTQ7BuzI4intcpxH46Gcy86y3qZcW5+ErcT/mlRddkBfttOvozelZdNe9vW80tV
5xHznDfiQjDtQGErSqbLdh78Oxil6nWoDSvGzZZZh76GYZjDrl71J+QtcMZyyeEjpXjitQRzSQoB
67aL8++JVzq7ZkCuzt5bAtN0R7GMe1iypDx7H05Y6gCGlm/eUUnLCLQZiHSJSnCBS3yTyTHDsLYM
HJ2uMRWG67lAsp5n5bfCgIIgqEWmLn4dqiKBMYDQn3dypHi4qCXceCC4+b06Xa1F0l608KKytSEB
8OcWsR4y1qGWFQHOA0fHxdgX7osYW+PTnmfjrQj7du9LVuaWyYnY9kL528xC7w93voiOTTWpcCmI
zfiz7hlj4SKGXTdhgvskiEv3Umi/+UYoENU3LETWKqa8trfKmpQUARBzisHfbr0Qo+0JE0rwQzeH
HMlTx4chBxd+aZgUfIFIRtVOuLY+WMMMnYsKGz60IAX5jrek3ZS2TF9irWpkYcSlLbLQTy+nYnR4
r1xxBHxm7AsYGfsgJ7e+iyWZKKY3th9OIqMlNEUZURJwZL1QII1AuKdFtEG96R78YDLu+A3ljijy
lpDrLn+cZtKdc6dtwVlKqiZt2a+VhBuf+KXBrizId2APqBU6gUGNLxxumVgHEgbqdD8EtoXZTljr
zpTVAWODdZki/n+WpIV17EPpb4sgJxywab2HMpL5o545XQKhkCy/Sf9WkrZHFEqkd/jgIVF1HVs/
EgbSHepWuPmgNV4mZ47XdGuaNZ2IAPCQSqOjR+jz2gIogHg2ho9a9/E+EYmB59pu7rMyBhbOLg5P
S8N7B5Hl0m3KBlZg461J/Y0uaW5DxbIla2vkh8AFLbtYtH2SbX3ifA7VINV1WiB0nI3WuKSERy8o
syaxbDQBgZYa64fKzvEXB44bsN3OnPCQYmPbDJEoLsAzWfeF6Aiimw3zFDFENsYb6zxhSbSsMmfl
B17zkQV2ojj54Lcji8JZ4RmEljslGuYajnwDOq0TVUuOjfohbYPkuij0KevNMS7I/cCClNSDUd4O
vJl3dhdhCKoHu0i3WN+AVAP1tr7FUaOuq7mMX0DXQOucRx8AcGMW63b0tdo5SQ2RxIjm7imajO6p
cif1ANwgKAg5a+w7H1DnuGEhTPyVG43ti7ZcSIraaWognUC8H60hdg+Ucgg61omO9lNTgIcyEtMI
VyMl6Hd2d0S22qLF15sWOfjoqDH8N2dUPIIKKQTemn5glZegZO5mr9e3oQeibKENwkwR93aAGaYI
/Bzp3xIhY1iOWF+AUGVgEClWrlp/InMxSX1DHPE9VOOKhPcIIr8sUmoEZjm9j6EJKEjiZz7l9RRw
S/gbe3bdDQT0Hd1CsrVSGCxESdQ+yuI2NL+bJaaz+0GOLlD1rI8fmwZ7KjRfA2URM1I6cO6kIB29
F87QzjvBq2qs8URnn9EwW/WVCGYfNi9V8OE9z4ki3QpCCRAspvH4iYOrTledRzV4nfIgiVIJ2B+u
PP9UeZ2BQ7EtKYR+H00MgBtsDXh0yTVmCqncTu0CRxT1WhVGwmnfDBVJLlkuIzbR2s4XeRlHEhG/
WxK/Z3C8CGapD3A8jRtrbqNNimUwYtp3W/HNh3dzZyYwNnDGDPciAFTSpy2pSmVPOA80IghvFryZ
V5in8cdcd5QF47m+cWf/FLE673wP7xxMGnB2JEOyBNq+1e5Z7rrLyDElG1bVwYZuWJDahZsZ4UsD
qeyzYUf7Odi9G6+7FgDhApRCYwMm6qvPYAj6eAvfCTA/pAKc+FToFn1GqXoynfQtnnsyVGIaBVed
77kQ9V1YyFWeftdg0a6LWZaXHH/nbWjWap9DO9TAXZA3NiTTvHBhNplAtbUaZmlfE6/ggMuOu2ds
UPUmljMETap0xiFDgk2jFvSZPRbdW0vj9ESokPE250jzRtWV7TYdj/Q7+KPsz8L1p+sOW/s6F1bz
PrVRtylLZRQntWh4iQPNX4VqULedQ2xrbTRs5dqmwiLOgR2j8VBYdxmSoPt2VNa2sd3uEJaqVtAF
3ehFyaSg56CpKompuc5QMV34UvGpDwndLjqbKxh07tpxwSWntRgfQeKp46Sn+tANrdo3YWBs0zw6
ZR129rLWU0W2cVdMVzImmGzg+IbTw42nVVh6elpxX6y7hK/6vtci5u+VcCHquOTway29qhpvcLtV
uyjJhydOhycsT9tYuyQxgnUsO/nK5t/D4BzKrTDyYOf5DVG8NB4FPNrIAp+eQCxnZWtm+DBJa6lH
f3amYpWYbXbFsqyvVTKHeAmauL1pDToLR9rIGIdDZplFJHy5ygr2Ruw9IHoGg30pS2GsoKRE2EcB
UvxZZKe6oR47HHimy00jcFZyAG/cg6jCgINd1qWEcmRjXvLkRttZS5HDc6WQ1Rvrf19E8r+A1v0f
wtFZaC7+Z+3Iouj6z/b/7Zv0Lf/4UURy+mN/a0icP8C+2gi7XKwkDsBG9CB/8+jEH66jHMdDJ4I0
CvEu6qh/RCQ41f9A6mNircExhILqJG//R0ViOOoPS2Oc4r/9F3fntdw4krbpW9kLWEzAmz1bAvRO
viSdICRVCd57XP0+oKpHEkdTmp6zfyM6qkUSQAKZiTTf9xpdnyTprL+jSKeJn7FMpgL7CkCiAvB7
ovGAIf6MDBtxp88l1K0QEfP6WWJhKAlFFEIqGhPC5vTP6csBsdHt6a/Td2/HvH8+fUmW8PcpzE2j
Q9aZIMb7xd6v837Z84t9OPz9kjhD4RH+/vnsdHI48GNRsicYNx34Xs77/b1/93bM2eO8/3z6Sz/d
9OlxzssGMYcGwVTY+zln9/Pleadj3g88lf927fdaO13xdMzZ7TUZojmZxeL/7IcP1fV+O6e/vnzM
88NPZZ2VfyoBIhL8O2aKt6f86rjTd28X/Lf3fXZPZ5c5fTw75Kzg080wJuOUTD5xjVlsviunfwrL
z3cuyUipzCcjob++ItIfsQZCKm339ufpQDa/6kyr9Wh+OtnUczw7Tr+c/nn7fPpp6HC0UkXr6cMx
7wWerns65f07NL5mZu3R8f95E++HvR/7dj2lQ5FO+eeNvN83Wjt4ebwfLtW+cLqPt6foJCxHoXJP
930qZyo17vCkPL/Psyo6XTH1Ykwgp1LfCzj99XbyWxGnE0+Pj6LB89svoh5Sm0hGjOLidIJs/n7Y
06cPN336/P7cpwp/L/H0A2biGEzGaJqVRU0WdhDqhVQo3uXpn0yL9TnBb6Sokc15+64WsAgqRx0r
++m40w8Mme12tMbr91N1XYqOSYCN+T+vdvprFFpECVXjUHnV71K6SLz1ZDXdfjjUpG8gIx6vWDpE
no32RO3gGEgyfrrcOP0TkYRe+C3Whe/niQJ0dVMnKvnhO18Td0iV796/wvm4vUjgov/zqU6/Fea4
DI1x2L9/D9vwlwxDjJn7r4dVJ+NOEp8ZGl48wulYt5Nx365IKr0X0pRuswwknKw/fFeI1UbRgpfT
WW/nN6qxJ4v6Vu3vJffVroqM+OL9G4Qt9maGF/ZbnQxuXMzYFUbr9+vjYIlFD5mp/6QR1dQVMSjj
uU4X+NyIp2LBEEdH9E0+1Obp+6kRg45A+unE02P8sRHfn+G9Id+/U2jYDw15+uHUkLmMT/j7w4n/
piHT4a0hNUsMwMfRiMgcDfv3E//ZiO9lmjoJJCj22fJ02KkW/lYjYmz50gxl6Nne1IAVcmPvVz9d
8w8NePr9dPipEQEQROv39+G9Ed8KOL2FmLdmHzrX6S08NeDpMqeTPzcg8pThXA8DJGGk1l+JJShv
WHvpbdspuIgPWWGfPuLkZWzJdDSz00eSaOEBzbaH0ydRJGteW+7m9ElupfjawKj27US3TW+TfFWN
Rov4bJ7dosqwIDWpXkIxTm9VlDM1eUiPp6OLGi9M7Fis3elHrWBoABiovV25ItFsJ1Furk6/hpWK
dZKKNN3pXHKBzcJHOhEhGC7cYYS36odJjnp6Hi9sfz/P6dcBhM2H58EHNzg9jzYde3oet/W2pzMN
RC9Oz3P67fTVX89z+jA9jzk9z+kTfLxL5fPz6NPznH48PY811NrmVBMVqk84X/Tm6vSrSw5zjgJb
vJRR6Htjaf0tmPh/sML//0+WWoMS9O83Avunl6fsf13/36uPmwCYB3/tAiSw3zokRxb0ClILxgTl
/r0L4BdW34YOllyE861wzjuUXAYuboAlP/FDJv+D35sAUOaSqJuqKCHefNoF/J09gDQBxt+5d38B
yU2dAj5Su4jHoDOGyO3WaNW5ax2iTLkleY3CGsYxFy5bxc79wUa+29bpLrKUb0g2ynT9r8o9o1uJ
vlrVcpW1YKYXY7PBRQeJvkPq3UrkRUTyMUetLp/cOAe9qTsVJlxGthHEeaNeFfUq5gBMa/Bz/SWK
IaaZ6dwagBzqR4TuZ51qrgzmSzN6ILBGSHULcB0E9POH9v1Nl/ioQQIr/9/c/Bn/yLAa9G6xndpG
wboXf4Xacxw8EiRWp3hN+qD1iyJ/SaVXoz+0LxIgKNziuwsxHAAkHazhorNK24gPwkPwzKcpqZmN
q1HeSfJuXwubIrk2otvIAomYLGRSFyj3eHZaefN+kz0WrwBonBA3tHW2Qj5pnz5W/ozBbiE6gDaX
w8qd45zjVPNmjqCMg67cbpwRMZ97c9MJbAEecTRPj8LsGW+sGfopJMd2IOAGuwZr7v7QwHoY8kKO
b+AO9AhPFmtXetDzQxzfkmBPxLmh3EZgqDtx3sU/0JidIcGGjiRMc82JsXhpjyDUTW8Bsm+IN48A
9rINfGktOCIFVFwJim1UK524IQHpbKFV4sJ1DyxxnKifAdgHiB8NxwI/N9cmgBuXNxTI1FyXkiOh
PJS70FA3arHrkoNa3xXpJhpWiraS8pXuryR1xWqraI6mxypqKbZrpf2pZ4MzETBx+8lIaS2QUZtp
w5Xf4beF9RA5iBVmufmz7zS3lbLUoit/3Gv7WFsg16XOY5AXVxUe8yBXcdK06ztB3eugQ9ghqeUR
B0D+kzaZz5QZzIoepM0DqKKZjB3Fk/oivjTKrA4hLQA0N/tZhdifpGODhY60LV31hu2CeoOipL9k
7tF8Vv34IV3CrZtV+logeHsd3PdyzfJb+tHppN+8Ay58Q3UD6MoGcjOLusJxVRxuaXZhHzQOEfok
chHlesL3Hn/EchlrDvVEHsBwEGwK9Rl2dj6ux8Y2TR3lbuQfaw52JUHDlun6rhkCQGkHXd/U1l2F
bO9CXpCnWyvzeBPfWit5oy2shbYQ5yCbXFtUl9FzGnzDY5xYNF8ND9oZbazXpcSvTQvQ+XV84W6K
jbTyj8pB2yub9NAf0k26ly6Sb/jH0kSL/GIwgpXzaRAM+xJtHDwrt+mO/MChvOivs0f/2luC6j6g
mvswXKPJtzcP2X9b4lnERUYME91ns9lKR5yYN/jYr4ulf4z2+s48apv4IO70lfzDPCg3fx60JID8
/+Ypp7r+wOJtYxR/gfg3W+VYYJxK89K/QFT9sA7Bpl9jCH/TY/2D3vndsJHWxUqfj4toxSuwKRfN
hu8WpaOsq026s16w9t2VF/UxXwTb9CKA4hATcV/57r62ZqRjsZ7HSBlhbgl5pIUc2R7GcmQ5AFmQ
xxgwl7KLBIMmB8c74pzy3iI39iyldof9sRPLmE3NisFpQjucS3OMBwy7Fe3dIVtcGtiERYtmWGt4
Ct/nO1ygsdPud3V7KZa2WCzyeqnpK6naeAer27psYMBIKTO2L8PrACmFx76LBj70CQgA/EVm+que
sU2cJcvkUtyTtAGFaD4VV8XB2t5USwXXabTxAc9mdoTQBOKZMHqae5SmhotBmLmLRJgFMH0ock0B
R7DCeOzO8YIxnVxbqqEjSDZp2CR2jHqFo7MpL4tk0xS/LEbfLH+17qPqJc4fauVOTl89EVj7Co5B
/yLvu63wMKX9QkdSnXCZ6JvcW2FTVf4Sn8O9sg5eKw1HBqd88Z7Hhw5d0tDpEZt/7i/ESxgxDFrb
PnpsSeQlTqngprjijwbqgouAzQpvPv7IMcymWl6NZja+BAcwlitvVdwpxaWlTvOIYtNI1qraDluS
Md0P/Uq8Ei/jtX+j3Ddz0t8LkAX7eJ+tGrvkJaqdn6WNkd8icryjdUHtSx3D48KCLFJgOgl4wMkZ
e8n5rxUH8aBlutL25ZxYoY2OwSVy81gzzUkEzaMDWwfRznftol9YR/HVv9h6Tjgr7cChoWYdxWNW
to7vi7l1bO70mM43k5xQmWFqu2fSW2MatQCWuOER8zVULvwl6fwOMzdksB/DUTp4j1W0rK1LD8b3
cFfxHsD1RYIqQ4pcBJaXPou/rG1xlT+UD3SCgv/AzYdLxIbLaoXtnIoNnK3NSzzsbe9VXKTpPLgF
JyqghNmuSWPXN4Ahbf8oFcMsu9WMGadyAT214ZxIV+JwbcYL5VK8QLrPTK9w/lSuxLVwWT6FB+2y
uJcuh6O5E+aM0HNlB9vARs7TwR3HGWc3uu2tsivh3lhou6kyBRuX+c1jvbY4OlxgSeSkC38R7Q07
nz1INgZMN/qiXmLotyoWD7390s/NxbCLfmITEDzUT8FFfHCvgUSXNrB9LJH1i2hTgIriali3bcYN
c5aDpCd8wKdIWYL/QPPQLxyAMFU3l56lepY64jwirwPQD/xNDpGNiV8sgNazvCAJfEW/65mDySSp
rOZm1gzvrkW75W1Tf6I+l91jNG6kkyejzUrRllKy3biMLqrrfI8ddzssI15ZR1hmO95EtuG7xJ/n
PqywnTYXDt5lINxlj2gn71pAAo2dJE732hU2lDEiPaK8F9plpSA0acOwwNNJJq9U2dGjOvdW6kZZ
hKyW9LX0Q/qhrNR5vVbBiizjag1X7TCum0Nx0DfJnbAdL7rL9gX/pr5Ex9IuC4c3shpwql/IhS20
s/CFhFKCCO2M7D6ZshRaD4rb8ToQ7RKuYOsEFqIdW7Q4cdWt+ktNWZXVdqwvoLqMol2A80dY0YgB
ZV+4wwEFTby3pTkyHPmP9Draetua6A0YxjtZesiNZyt61IUfxr03Rg+VaKyKeuYGImbt2ay68YZX
eGfs1sPb+DLu65sqjZ8NxLNrbA5xxBWnkbJbhfsekexnHHl73Zzj+Rbjih3P/J/CfXvTXlg/2jiH
0FIUj7gK7jDr1oG1C5Gc8DA0PInvX8kv88G4ki/Ei+GYYErTsN4jD/hSP3kP9VV7iagx2ttdvRT1
FiAbvn6QnFAaBUvdFMUqxk4wePTipZZKMC9noLaRh8uCW7Vc+8gmpE7AEqq8SgXPrq/NX/VPZHRZ
NQfI5La75lAf1Qf9mkVOM9yrgr42cNKtenktQX0YGCN6YzY8BcERu0WvXVvyCnlx9Sr7GbrbNl3p
KLJdm3di+xxVPwdpLdwnd/W9einS41pi0TD/WNzqpm09yw0eGjNYsB2veJbYmMnk7d2INHm6APNB
Fo6sBA4CrmO0/S5nKezp3h54hGJBVoP44uQd4rs24kz+bR63gM/w1/2hOsZe63CxmgUM2wyyml1g
1WVdJRKy9FsFTLG0yJVjIyzZGZVbVs9VNNN36io6FtfYzgJgv9N8uynhndgJKqFYjg5Om8D2YKk3
HxAJDe2ehag3V9stKmdpMu+wkG1vx4QeFtjiA7Mbj+buVMe6dF+8nz64zpLL5unFkDxMTmQ+0o8D
8IV1qy7gE8M8Y5XZeUtRARGBvwAOb7PkFxA3v1pqEuiHS63eGpXNOEebhq9TivRC3tWXA30vX/nl
k6JsY3eXqM8W/pZsALU1qUz2dlJ5GyCwn2Ora0H3qu2YZFXuhL3tZo4mAavf9vGz5GOQgypjM/Hk
8TOO7hJiznr/M3BvmDYNFjDgSY/DHWPjJfDeirde2CrNQWsO0SX8lysogsf8Xske43vMLLMfwXV2
VEjb4jFQ34EvzNaVg9Dk4wVj0ry289vAAW6XF+y0kLz28QjNVmk0B9+BVK8OJrjC2mBldjUi5iBK
O2eQ4B+mWw9VXbHFgWc9MOstx3l0UYIOG1bDs5ddytcaisxtZPtsT7r0prlG7EIHXPADOfub4gIQ
FK5zI0hFUCi+zeayv+xelIFhAjTarIBnHK9hMpU2CXq2Bi/ZXEMZ11Z/GDfmorqINTtcwsVx2SYA
Zr+uH013FogLQV5a+dZQb8p8GwBjLGdGMm+cqFqFq8QpntVkFt8iBWlum+v0Mv4lZHa/p4eD78xY
h/mz7Dl4DXc9MNkZYsf6rb+LfrgH0KYCvD3NlkiSh7PxZ/GDNEjsYUc9LWxkeQUfO4ZzzvTtz8qF
eEUzmyIGw/b/DgazCDM3areBi1GNwGAkNspKN8NL4R4l2luIoswA0S8gIlYD/fEQVntBh/i4Kdku
VdWd3Dsaq5xFN6UD2nQuAOMQEUUD8KwKD1Lx1MTxvGuSPVwiEHEzS7rvJkn47PW0/P5bwbP/LDJ2
eEK06TX7n6CuoJHQ/kNgLAOCGwdPn+NinPJbYUGy/mHJiLkSApOJck3SUm9xMXzcDEQQiX7hPcP/
Jx2F33ExjeAXwqsiZmoy2oEnXYbfcTFV+gc0Uh2tEZS1kNNFEulvuLWpKoV8uSecvv+wWyrThsx7
4Cb7QdEA/a8w01AllXVdAGb4CLc2ML2rMsO0zPEKzKQw3R5qJXEgLwX4lVaa3+QiIyB82nGJ/ROw
kxD7h/ZXA2ZehQwLbhcIrJahbMgiYcxiI3NEkByN4ZgKjkq27Akamr3tKBUyK4TCLEp1FoJIgjvi
BuOEQBYhcD9FUSkWVyFqNSxzzLTT9DUuMzDB7BSzo/Jn3U44TbylpE5gWmkQ6Qd62yQDcYDBbywI
3NEQZpA2xqKG2bLsYt9jVTL2Ip6bXmKYkeLgjNbkLIRx0UmJeZFHOIKQT9UG9x2rFBVHH10vkm14
3AoBiVrQ3VqaaWLWKovRizV2nAjfd01r98gEM0/nCroKxawSRRHvxtZQvNsIAfnicRTkPI8cV1bi
6E711EF99IzWlS6Ammnp0RzkzCJLKosyIUrD1TTpUsqzHvWI1Ir9i2DQtOEAUGwo0nnk+jkzH3L4
wksEKusnYN0BSYs0hGEjifDcLhsDQfJlA48x26mKHAeLAppctFWizmQtomMmBckiN0f/0mzGEs9o
z8TQaj/iCMMCBRmG1HWS1vLLAtUMDF8uyNMH8XMQQLCd5/jM4qrUJhaTFOk7litVmko3aGqgo2HL
sVFATwHG6M3LPGDob1qCixeCV4f5KozavNy1caIl+HqnUSmITPcYNVh2hY0H3sqkJ5qidtwGGB1M
AkFFBN4ZRd9N2To3WMWg8iFYWYt7vBpH/TOCGCNpYKmKPIx+qjKIBHYSUq4pixyUkvSIA03ls5LD
oCew804ZYGDp0GOgwqjueOAi1sjQidp+sEc1BZXHwyDFKrNUBTq5g1Xd8d7M9aTojOtQAHqL15So
xuKuCWpReIH2W7mFMxSKkMB8lsOigGJfDx44r0wDyvUjR1q+8FfcdBvchEbbdNdSAOvcx6+vFdrU
oZHyho21MShQccwQi2D82noTUwE2ljUKSqzDMct9hoo+pHcVZiiqRngQcOKr38MeSmZiarmg4WJp
IA+W6JJwXYJtZutn+kkv23Boy0dRJ7NXsVNsVHbTlVT13h1eMFq9GxXQboXTiW4V3KiJOFQHKUNn
i5iFhgoWFodoCudrrhVIC3CpvnSlmlCZ1qaIh8U6AuuImIplxk25reAPBU8WjIDyruk0zJftHBLf
ANEDh6tmel0VIXpG4UJH85H6MrAAgHSfFA7Wjb4CvFtnRQGKXw+N65jGLlA8srTo4FWil+8gZzTp
gy83MBhAMsrRr1gk7fXQiFqeE/JAWWR4TEusvJRZibuauNXcAr/0Mm/77sBRFVHMni6JOAOmBEY2
66SgwdxAYISB7xnFAbZrsgrtMvMhst4YdarIBD6wY7vE4kj1nwENGuYWZrFi7XsDG4B5qJYJ7oSh
WWdEX0prgiIKgh9DOG+82tj2beILz32FVRA8CS0ctoWR+P4KKXN8I0JXC5KlIIVKGyzDDv5St5Yr
7IiWFeKO+i1sDq2EZcP2/QCuye8ela4Nur2kDCXBjjioSmVbIe9e2braoOVVp7FeHvzA82S6bNcM
8SwLEdPQZuVQlUDzYEkKzcHrIj86tFBMh4OZR0bHRkNuAAmDQpfEHtUHSU2fBl/pyl0BsSUjFyCm
bYP9e6T72p4RKxRXQq3FbIOMoEUK0gUW1uXADNHz39Vei45438uBfq0mXcR47Art0Cx6FPB1Vu5d
JYHNRbUs87Gg6PG4I+3Xm9YsytR6uFC70s8PbquL42WHpWdH+E3r9O5O5m20nCZPosJR0kFNQTmW
VrfAewS/77o1RsuOR8tNySFUrtLPsWHz28tCKRo8S0wVI6gFxp5BAqvBLyPrVVQYpHC8TWJoC3EE
E5jlpkrnaICethA+RRg94qGAGUs4yxxM85cyUXpxgA97iWzFSLBlLA0xuCl9TfcucJisvYPkDx3G
0y4CPjsFR/Zwq1TQLiZe/+TfGYl58YNhUWO/gC9hMQ8EjBaXWZ5K6itYWqDnzLCD1l9WVqMO+wJV
mVevTCP3FRZPWu9zvRuqLXoYoXg9eCVw0ZmPGV9i+5aRI4cRG00mLTFea8T52CLseqGPTI5goi0V
fW69L6TKNnKMNJ3RlB+CRHwFuhs/x6oeqflc6CQpvQhrWS7mRQvH2Y4SzxMxtCnwycD+NDfQkMuM
ul3gyxZgX66MIt5AauXp+XMSVGl1dGMA+gQ7ha4Mtr5b6+PNGFgop1Sx5icXFgB9fydWujgwkahV
aPzIBmWIt50Qas0KkHiDsZQctsq2ceVIuMferIlDu8sL37qfILTRSmQBgBNSINZK7URWV9Q/2jA2
qrlatik6Kr6XgHhFA0lKjVVbykLiwHVWsiuF7pVtxCFN3SOTdmWg+2/1Hvsv3U/Ea4weZLDpjdWF
S21EAhXytagMe3esIKPMWPm1yIyMcY4RJunpKAC7ZMI7J3DZle34aOSarj5UIGy1x7gLRmmrQmrx
F33kGQn2ZQ3r/5ssd+tui7aEKd74coTkJWTBXLBsxoQ4foA635CRwzdE3pBBkNsXeIG5tQfSLNCy
SYvQbCdyqUn9QAIpkEmyh1aFV+jSQwVNqXyIW0xohpbYDWRFHIl0iDwzecDLqlrArRBydaGEfTNe
VFkGb9UJK1GKd7hrirpmoyGRt8E8MjD82AayphR3KS659WVfo2wCbbhpPeJcapHAsmNicHXUHvpS
tGp4w9CQNISCRBmUDG91kj6PYNNTd5EVssxKpBORcWieWYz5CupekaW27MvcqHRjDLV0qBqI5cQC
lh0YXA3RIpkMVzH4kPQ0bdeVDDhKmicjNry1k9WIifsgdwIslO04rGHsOFRhFzBCNeSopa2Y5qn2
GrKEyGpHyMJRuvz7W6H/AEfwPwgpLOnsXf6wEXqKfwbtr89Sc9MpbxshQ2G7QzafMV9DH+6f2yBD
/sekhmugcq3JOBYoZKd+b4OMCQIAfBh5H0OxwHLw018YYfEfKNNhVYyGPKhjcMKi/Hc2QudCjoCC
LZXiuRWkHMGan2WPGLQLlNYC0VEAPNXZZVo1TpNdh8QAW7eZE1lkYbFiclt8qKMvsuxnKUDjVDBc
eAS+eUodIPTnjRh8RUhDLd6ajXqPYtBcFJOd5mtYrpIIDUKSLqDheflqM7D9ivgqdEaU98j3i45W
e8vI+kbc98uqwGEc8LUI7JH96dkdIWs9llUhOrTObJRr9lk6YimkJlkSYfTryIlmV72/SS7+XBcn
YdP3BOXvulBlVUIuf1LVPGsE2IBVDrdWdNiiLCN50yTGCvrfXB6yp7gzb13h1ZQ09IfUPXumeYpy
j64T/8zhY8revcG0OBCsE3Nc4xyYq86f7+9zZvHt9nDUEBk0TB0V8bPbExSrZdXFWhCC26y/VsTe
SQJ5L+KhGg3kVpFAGYkn/bnQL5sDoLyq6xqdXDzPFU9LMZjAlBpNyhGkAOqWCOpwEav3WclIjldi
pS0tt/8uefsZ/vH2uB8K1s96pm4h7daKrejkLdE7diUzPa6PsXGva9AUg4Z5tz9ggnXTW/78zw89
1eSnjmDCCtBMSSdeIhMlOc8fI7vVirC0nIBQgjyEdp0RLB/hnGTCNy/gd0Wd9Xa9LmQzrCmqJAWB
ItRcjgYHM6JFKH0nec8Y9y9PxTuDH4Rp6tOL//nFanORmEPgi04fQCdCyQYdBSdW4t2fK0+awEXn
tfehnBOu50Nsx2wbxQo0T8Tby4M9zApdi1cQBLcI5c08mXUqKJbUI3JK7F1Vres/l/8vrwmNJ6F8
D0UZ33IcGj4/pqaybDfKlNdEWuJUgwIWACD8UD29d1KSbAyixCy+E7g+9xNQUcP9VOxZ7fotVmNS
mDF4ALdiC4ezYTZjizcrIUHXIjTjPJsR40LB1rCb716W6aH+pc5hshCSAwWHc9Lnh9ZDReg0hbZ1
SUv5SELIygpr70MnC8BpYd7qG1z3nszkMfzl6fVqqMalqVRI/LUL+GArQWq2SNH8uSXObaTe6gS6
oKVrBmpe1vldKZKIKw49oaqeW8QyMdObG/C0q4JMSjRuin4tiW5D6DrA6TRa4UWzaZBvGONsidjg
RWtqezh8gbRNlNv/5t6YwRUmcB392bP2svzB81qfGXdqKeUhyX6kXeIQm1nKjQZEHURCvnQN1RbM
dtaotY3Qoo3p6MyiygJCfYPhzcefpSx/M/jIn0F7DHz0JET6LW4KMXTrfEpGd7Y3TGWyu1ZN1Oxa
hF+GZTveeShdZYBaMtnaaYqJ7p53lQ3g22c+EpspGihWSLYp0VaDjHSCYd7KW4QPjuMY75K/Oxdx
j4ooS8SVWa4a5/3NLFw8g8dEdIgFzTG4t/GuXNTWFGcDtUEtIY6wV9TvOtTncPFb1aCxjViTaJ4W
YGfdnGiFNxDqglhordEIO8aJe01QbN5UoV1iUilb7dyr/E1jkEguxkPbcRuWexd+17e/GmV0g5i6
qOmWpk7R848BbL3TXI0gGrbrbgkirlpOAWuislv2AS9B8ASzXKDcbzrtv8yJVLtuKcxMKlMTZkKf
S01EJSKgg1choSjUqmYYHN5YjKoJM6PrdYBv/JkktAu/qr+xQvhyfMMMhkUAmuMWRjSfi24hM0qh
ZAGrGP37tum31XAzhv7cHBhdDGvdEoDQq7VOXHi6A3Vwv3kvvr4DyQDML8vTavlsYC/0yHQNH5kQ
MwVQC1sXwZqlIAdXqg5eAEmzfltK7en5o+NgCfffVP5Xnc/AEA5QsMFCWTqrgTjwScmblD8Oyape
D3dyGa+QUMRAKp8bSX9AfPY4JSB7xAvajPDgJJyflt+1xFedwID+MBEbGbvOu57qF60UpiGGp5gi
YzO+ITK9MkZhZ0rIDmXuDoPsneUnu770vquDz0DmtxeQwQfkNX1fwc7qcy/IDbHTmpxZTkCuriAm
5CIsprYOMcptRPbbcsu1ZjRz2XDnvbSV9Xwd9r9ZsC/9//F+ZRdv09pHaPBX795kGKYxr5CJOu+K
JnpXYprREFCi512C9ZopbwIvJo0yLCXuxJRnato7f27/zzTOt0dnK0gWjdcdfY1pefVhWSOmWt9Z
Aiu1IiXzwJpUFgUQSZgJsBfpEFT9c3HnlnanacDkVWdbKLEbOYdN+qHky7GgsAj1ajvA9ltNVka9
JSGCmZ950/oLU9SWqbTqUmRvNcy4PetGiLILJf/uVr5a0Zm4iak0PIPe+e40VfxKyywJCqiq24aV
zILkArdlNDG8qySvjmLXH5roJmpS+CDh+puK+KrPkYO0ZCYc/hWnJfSHipfiUUCDRB+dpDcdn7C0
oqtrM3kZs+SykPsXRDB2bjkAVhp3oik8DWH7jNvpN3fxxVvHq2+y01dMdkPmdJcf7iI0w6YnrdQ7
JLdDPXE0C92vInGiGmdZGeQhS01x6Je4O3+3BZse8Gxx96nos4EHp6qhGtD1dmqhnU9L2jDz577e
oMp9oSbKHiG4TZt6+0AKNmX/nNfNTW0NyzxQ9mVoXavSt1GDL95AqkIWWWJLhsh4/LkyIuynEdXD
j+a0QerDTYWUblkiW04zEXe/Ju+z1y1vY4AjaYNqPRrRqsK32h0ioonNUh3Dy1Ti3lr29t23i/Gv
Gssk98u7w23q57yLUAjbMTG4v6roFlOuoaljh45ESNZ/1b253l4EMrG85ttJ4suSTYqENyKipH42
QHqD4nkI3tBZS/yacYNFR3chCdU2GvSNYcEHAJv72pfVy5/751erRizGLJplMh/BVfFzk8h+oAfq
Sas1YXeHkg9ZhkWXdwsPkco+1FeCFl5qzN9aEdoExW2vPVZDN/fUcBWI0yb+NS+6gyDXREaFK2U5
NuTU2Rb8+T6/msU14nC8zHDycQg8e4/InLDjbdyBCpopJSTvFPiiOOlVi9FDNBoIoxgULg03XZXa
qtHYcv9d//2i+2qw/mUTcIM8TaWf62qsUMqLVZZRtUp9iMmqj4LLNkWXfmhW5pCA2pFx9Q6+W75O
bXD2ImvTO8NjiyqCU2cvshSTLMp1Fo1F4C9lX1+IT5WkbmKLgLqu2rUyLAlT2iNYJ2vAYj79dhX3
xVhKSG1aPqJrwNRy9uRKVSEx6mOc5pbeomjiVZdEl1Yh7OIuXg3dVobmQOfCdVxZpewzhj64Erzm
myFd/vI2ECQnEoscPoZknxsA6QLJt0xt0hRAVb8AUiZBBpBAa7a+1qOCOdwahThrQTBHofdUKZ4d
GxBX83ZrSuEjYmBLqWrIsxROjm6SaP0U0lqcyTJwqQGBoKH4bvE5ze7/0nQsuAgVEyyFNvb5jjWC
sygjinQXlKwLq9tVmjbX6gJF9U7/qaOLJoy3IWyoWe8H1kyKlz7yUZGabEMFEw3d/uY1+mJO0PCz
hvBGnIpNyNn9hFoUdJJFV5LS1u7KAYWc5BhHSNK1UoFsqFA8eQ0EiFTZJ9YYowuaPvrD4Ogxu9dY
3depRxyo+m96OL0L2XqqiLXSWcN2YcGW0fNYmgWuglw74mCBGq1GE/yzwIql4K3HqX02evllCsDQ
RI/cE5PXb2rnq9aauH5slpgFIHx+bq0oE7uhGOjmfoFLvJLsTCW/wOn5RnfbRXwdjsDsoD0fWlwN
wsi8DqtxZ0XKmvzUfQ+H48+3M5V23ndkAvvsHUA1qeezUYyylmxFzD5GUGJv0pInMn/6tQEGCWUj
hpsiE1/+fpEKe+QpmE20+LzIujKNLpKRtOhUguWG6ExRWzxSeMmWwFRs7ui7pv9ikajh5UOYZ3LY
5S35XOdlbuUKgkmIhUvGve9D7u+1lVf7yypnn+6VR7cQ4NcD8emo/cr0vntFpy5/Xs3o0CF0ZkL0
JJ3x+QYK5A+luuQGKoxFAE94P/oCDOm0W46EnaFFK1VH21ZFAEpFfSVrlg3ITixBLvuHP9f+V/PL
JEYjQkYVSWOcvZwZic926IXBwQghzy2nENttasSXowk/cdWLpkNQafHnMr8Ku2oEPMFBsDGbWv3z
48uBjBi2wcSKt8G1NVZHqVbXgp3OlMJ4NbVgprEOmtRYY7dfflP2V6ORLkIWn4CBOn7Rn8surDog
m15BnMSWw3vtNPM6q9ttRTq5NbQVassrg0wJGRNWYljj1MXRr9VVJgCrVcwtSoHf3NBXnRHtHwO5
PlzbzX9ZhiEmnXaWRCi9DTdi61+NcvX/SDuv3biRbQ0/EQHmcNvNTgpWsGRbuiHskc2cM5/+fKUN
nO1mE02cOYO5mIEuqllh1aq1/vCgI1A4JNWDGdUPNK5Ba6enTI2PSjitMOsuNwDPRDpJomkI8die
JWNR1MtD4TMfeQkxiH0wJTega756ffD2M5ZBAhfHlS++zC0Y0pZV4i5G6BdfnGD2mo+RCmkFXA/c
X9Ai/snJzNtq1Hio3RiFDwUD2ISl3VIVvgvV1dx36SfonD4uSVWjYzoL/hhTDK2XJJA2kRYXkVcb
vvdp44oyGeKpB5t5H/R4P1Gg1o1vUZ+4K5NwmVeINwmG1zhfk+Nos4M3+VqV2AV1CKpxB5HsWn1z
+k9dN4a0bGz1Ij1ON1nxUaqYA5naJkA17vqPuKwTgLelw0zbCBsyZV6jy2QLXJ6TDzAB0mMMcDr3
46cQEEJdAH4mDF8f7vLoqdiZ8y6mKiEa3GIr/vUubeNeqUm1QWDzufYAdrMeDmVvbgBg/v+G0mfJ
YyfnIJQKhlIjFhCpwqh4bDJ4DEa/FsyWFlIY3hsWyRbPmdlQuaajp6sylOK1bNvqyR6tfVcBIsxK
bg9KIvJWrouNBJpmE6nClcl4jyrzi+R779cneOksY/oFagBTAnwCZrGNakJKXmjRPArzu8ypT9Vk
vwS2eh88F927BbtDjldrfAtHieRJpsrLY46ap/j7X6ta53DywcgMbh32eyDGxxgMq1YL2w8spvC0
qprw2EnfC7avXGRwT7zX658tPuv8NiWU0BwxaWkTR+XZvsp5pSt40Q1ui9RxfojIGYP4R69+b7i+
7HH1ixdWHKU1mXxNqLFxlZx/sV6XVZiVsFPRDnYzK7ixcu+rHlFp+x3Q0pCQih2tbB879ktl2iD1
smeh6nj9oxfWmq/mPcIH00qbt16sujO1Ppd61yqlnaz5qI/3t3oSuQrU+hrRT2MM3+it3V8fdiFk
EDAVW3SiSJ7m+UKG28CgRWXvGpRDNPqEJR46ldbushpKO24V14db+krqItwRzLhpzUsFXe54Y+0M
MGXsxA15cFoBVrmm4cYwhLP0Nqdnq5Tx2g11eSerIgMGx0PTiFLi7ExPWUGJIkp7t6Nn1A4v5hBt
kfM9kKxl1kbGzsGXn7OQQn79L4KkyrsXtjZlBwcdvvPN5Vip3tS53rtmSLatJnc9igBtG2z1IF5p
fy9NrkEYFtgB3mfzviJmXo4+IhIJYxPpAy1xJU6OLIenesLfG9XzoDePbTCsZByfdZP5eTVUGUsV
BW/vTzrH3xGjAranYOfUu47+2+tA1dXxvizLXRDk7yHNgNz6qUGFTCz/EKSo0irgWRT75frOWgoa
ICZEzKIxcZGETGUd+nquYhCZBIcgNzadod2HyHqiub+dHGnXIBp7fcjF+daBNIgTK87s+dKqEfrC
Wcp396S+Pr3ZQrBM26dI913DojmJP0/SrtyEC8m2qnLBazoVeswS5pd8bwJEphHfu4qTunaHQ5uv
1EcPqmIsHWJRm4+Lre87d0lHBhCqa6bdSxNtkmGS87HFVIFa+3u1286qzVhlolFJOkLf5loCkr3P
Gt81b4deWzm7SwGKuqJDZgXI4SIuTppRN5XdEqDKYFcG7TaO1HtLfg1SijI0XK4v6SXmiIoygp2o
dnL10fSfJZKmEdhya8gcV8gjdgnD9rcymT+p4bbjsB9jIeP31Jvqyk1/MamIBxlc9WxdR8aUdj6p
IbYsXg7iqMLJqwzxA4ION+rNrekLCFC/o+/1f/3SzyFxulWZWzwQZl9qoATUauUou8AiChT7q4OU
D7cODq8pPYbCNu88jNNdnFCxnhjWoDLKxboyPNGQd7sAHXD3nG8jGecH1IQpD0hyue3V6A1JBqfB
hI3LeFuY6Z9xqH85tv1o24c4lb57cvyho9FnaUJDYjRuw2T4rqKgc31aPp9nZ8FM/C5SD4xBUHYF
s3T+u2oJszXiCBge1fnA5Oyr1B7Gtjka+Gxsdamytwi2jK4SFlCSbUgwqL+o0UOGFOvme5Bg1vUt
6ZI7uw+eVEf+x5K9dFsqzX1kaceQFp4nc9NNDiYEdQwXPULl2bNustTfcV+u9W+WJtmRhZ0xdRhF
cWYRqvUjvU8aQAt4Wm7xRNtN6eRmdb8f5MQ14CZfn7zFRRXlD5FAivLXbE81emWOslzJbtTo92XV
70Mc7YKvolsumqSZgsxMh8pL8pKE0Q4wNHzi3q2wCUrgeZmm/S0xlZUM57KbyYqSO8tkN7QzZVWE
8b8SWj8ca6sdmIQYdu0mkNEDiFJ47eotQsuJ2h8av93ruXZjetp91u+Gst3hE7lmXH55TYrfodHA
53EOpHEeuOGWY3jp0TwvQuVOgVVU1Om9hzEDwXTnoYkymd2tY4RvdWu/djVImwThp/R0fY0E7fI8
uxY/Q+e6pkwAmmN+7rWm7XrEYtjgWnKLzRGaF9GdMcIT87ONqviveGQ9Q/27afxiBwb/qTC5tynE
o1SP8j59Gh4gUCBdKJrPHa/+QTafkdi8R9fce60wE9l09kpmo4rX8+xUCuwDdyzTd4k+MYa0KGCa
AHGzpVufPYTmlPEa6OH3qq4ptcbZ1rc0Gn40aXEpAvQXoTtj6PUpIKdvJGABg32nFem7wR+rvP2V
tEPoJpK1qyYP6YJEenQ6Lk+q6tfn+7LrBFTAVqhMcCiAds4LA75WFDb0OtArdrpNS4QTMFdUinsU
azdaE7/lmXrCTGLrIFoDe+Ol0lexOyJmnc+eJQPfFdAByhM8MM5PwFjGjmHltqjPSa/InJ/GFA4S
Cqdp3/+qsStt47teuxuy8JbWR9wEK4nS5a1KJBVwdcKpQhV63n0yOxVjIQ11s3DUv9qg7abszvD6
L3H/HbIllqzkqgOqKebH9cm/vFYZl8NPgqaIzT6PR4FV63LHhweqfl83dCID6S42f2EJwkMydaHY
rOzU5U8FlEUJVjMvYSoNvLUu09GsbgL1n0Yd7uxSfkK4+jEY8zeIw/nUP/SGfhxNJVjZapfR3lIZ
0zSo+KvUL8Qh+ivQ6YORdVBNB7fk/eZNIa4300GJjJuiw+wMWNr1yV3Y2cwun8nu5o5BQf98PM8v
vBEo4oR6vfeB1c5XHYfxvIzLbWICEgMn3eJHGgXxk9ZzaTfNB2/vnys/Quzd+d42BFjFsix21nxv
l1EM2Q2dabdAnM30rF3pJXdY3T0b916A63ncnPJbo4ifr48rds58WO5UsDiKBSRs3pQbJUUyNA+f
gbYiaNPFbFRrl1o/QR7sr4+0uKOAvoB35GnFeLPccMSKPsFNjoaKB3bVqoGbWE7xK9MfMMkUuith
J2F2GLyx+m/Xx17YUVDxSfTJEdlZ88K+78UNDCfOrW8kLvYfO78hi1H+yEDglNI8Xh9NXMQXcwq5
n1iFqObFO1IyVAf2KTeKDphKsB9KKuRp3d46g3cnOodkkvftGqZtKUYQHmkhsIUvH47QrodJmYgR
kZfT6lX+wTjrpw2byzS+FZ7i1sU+6usfMIyP5iC5/uDtGlRQtKEjn3tSlRrLSXnatmgaXZ+Opcl3
eMzT2dJouH7ui7+OcyzhRKTHPXAF+hl93zz0PUo25ReDdL1t16pgS5MPiIO71aRWQVJ+fphhAo7h
kNG2s/L+BNCIV8F94RX73JGOYKM2sRyc0ClYS85EjJitOT1kHiCqQMzTQTgfdmA3y7LEDjP16GYK
cV4Rqie4piOKI7gm9ncM1I96iKJkOZWPchPTPghXDvPSEQMwQ3ZGTiRO2uzjU1qCpdfIdDCq4KuR
+r8r/x0uIwT+aG8hJIXPcByZqEKa6kq39BKo/ll0NIheNA60i3LrGFEXqqOITR/GW1z89towHJAp
g4f5xXe0Y2IOv7AH+i6g9V6avOMP93uQG6woMS2Sprugjk5+b9yZw6NgA13fgpfFBn6d6PWDllAc
jbfp+fLkwJymzGEPgjc74vfcd/Fv/HjR2AMgMljFTRrisGaiuWRkI2AaJ3Sv/4KFQwBYRONNTm8P
COTsBpcrtR7NvKWzmspf4Jt/9DHt/GnPtb6LJ2llIyxEdRIF6iqgTHHomOdqJbbGukaEdX3dfDWM
5oS2whcpUt7VSFmrmi3tfBWkiSzCK0SF2c7HXb2C+M1YjfJYwP4VuE4M0G6KlL4NEjfEJFdLrG1Q
vYLytOO1pGzhwBNkWVWyUjLU+UM3KsI8rSFXA1TDvo6q+lDphylhl40lokDDFxRcNdoa19dzYVQV
BD2VQopX4FlnJ22w7RCHH/hjQ1o/GIrbG181yd87fn87qG8esr7D5PyLnOyTWkcThX8vNpHk18AY
y3Zwg8i/b/GU9gPpRer6+yq9aRREcJ/NBGhlFmabf/G1sAWodBO/HXv2/jazvsP0kV6SNowoUv4Y
ipspwx7T149FhogXpIl/l4JS7YaNA4+DdH+eMHh6q02SxsrCSZZifK7r4KVru52CvFp8qpB9niQU
ZJvT9Y9duEhV6kiAzNjQXCKzo9orFTaPWU4o7+HDa9qNRjEdH7KvytRuHHTjJN1Ymd+lwK3qVBxs
waWhwDFr3Sgm8gXV0I1urEY3eBAeGO8lzLStBvSwaiDuRfC6ww+41U//4mv/Gnn2tYMmp1KB8ABE
8dqNpu82HTr0LOHzH4ZRFoY7K8WVhUhItZddBEeUDu88Xgyw5T2zp8VtdD1VlPbGyOu9MWH5ZXJT
aCt59UIkhIBoAyIAVAFkcnZOMcVTQtkSiBbD2CLCsy/BdA7So1e3h+sT+bkdZykAZUAbZqBts5Dz
nlA4BEamwiZyGzk8yME4baHYTYhwRoehwilQrsYbDz4/9LnhzrCGrSmpNyUuzJug6o5KW/wZimlj
FLm9Q/3ZdlFeWclSFqeepgKIGlSOKA+f34IdlrOZMTIZEaLdJMQH0OcHj3IJ3GAcjNf6Cou7WiCJ
aMuBIrbmQbKLJkQPBJzIj/x9aKR3k5y9R332rlR3qPrVYbCvp2/TwKPq+losHWG6zVwGPKVUgLLn
H6raaWnhSUbKaQlJQnM7EDawR3EtU8hy9PsantX1IZcuBIOkHyimTnnEmW20brL13sN33dW6fqOO
QGKKg5XRhx3fBwS503I6ppA1rw+69J0mtHOomgql3nldwC+DcjQArbgawk2KnRzR+XhINNnNVG9r
t8MXiwW+PuTiogqgElUgU78sYVUlCkboibHN0XcakFJEtfJGainGDN/xdNsMEVQ7C9f2wl4ZemmK
AWeB+6XOzkNntqpT1ka+PjkDYSo+mA04VUO0x/RNgHp+F/2Y0PbzjJWOxlIAoYcCXw5ZAYqN8/hY
1J0VhQzaFeGNKPyS7iBoo7n/osXK9uHpAPX0k7Q4r3sMUxu1icZQfQ62GURVZkwbn1qLWnsrUX9x
KhmIFz8USRCH5wckqfo+GkYOiIAK4LZyLNr+VjwNR7nZMvmsnv9j1Nby0qVSi8or8H/HVc/H9YsU
yTaJV4IW3SX5m4Rc5CjbiIs8jDrHJgVamt2O0H3TB8E/vL51F0+LRvVcBl51yT5rIk1Gl4UCddml
d07U7/DEvYuj/C5on9WJxgKd1usjLh8WwB+CabYAS+i62Ju6ltu1G2F1IuJzkGIfTYrqIen9U2Bp
Jxj6u9rL3rXiX6WLFK/BC4h3AFHpfLKnuFYlq6uoGvZwqKN9HpgHPJMO8Sm1k21bYHiPq3G/8ta6
pFGIbUy3BuAwPKeLQrEmJV0bZCDICk3FwZnX6DhZ087TUPAv7yVPorPeqvdGqv5j0K3wg/Y0JKkr
Ohdjm1WbevQOCOHgwx64dl9HKDgN1bawdDSxFXzP2jUm7tK+gJdEYZVtAedlNk9BWY5qAvHItazp
UPgy8kDIJE79ATHXR8NyVXWNiLk4Il1Dgau2RBv8fGV80OyO06qDKyO1rkz4uMOmb8gEjO5dZ3A8
WlfKQ0tXPxVzh4Wh2c6FcT5irQ21F5g1sRPmJY5dX5Q6da3ReglC5eitboLFD0SQRQb1BYpw3iOy
dW3qe72nFh4aN23TnpwqQyiwfDDQSo53vlmu5HmL38cJYyxaY/B3zr+vaibHChO+r3LuK8/ZqqgJ
C3GGbHpI8Ky7fqyXoicJJfomQvXmAqJPNTmCCsSGCQL4i0pzqohjkfmzrlWgOA9yisy5snbxLg0q
NqdodNNAmt8OGHAkkd9WrKABLV31n4MKhfgY2zlP3uWZs0krFUW7NVD04rCU71jF/8iZnk+sge12
XQcMm47hLizjJwnIS9CPB8GSz+LkHWKJmXoroXrxogDKJqqonJOLR9g0Rr4R4wTvhq26Lepd5P9K
pq+KCmMQljrkRboeXYLws1ltm+FfpFUOCZWuUzzhfT87nlmZxVGGobtb/NNPxr7XfUKBQ9EY7GTc
b7NhjZW/NMkOoBBa9bR2L/rNRZroKjpcfC2g20oi14iOFHfuS1m7SaXXIbYQJv5X6Tm1IZlXEfvK
nGePwDfgQfvAMpWxOWGjmWxAGac5FNAgQaSzPUVJ8q7Yv1NUVq8foIUeMpnyX0OL4/x3TTitG2ns
mOEJPlA8bmqO6jgeAiJtYsWstomz+a4hD9J8BCmxMoZ6t/IbRI4zf6/RiADtRdvHuBCMso1Olf1A
4/PliWG0G8NLTzy3rfdYMCzIbKvXZvIfpVX29WJaQEVc0I+EVNU8qRz1qoEmBjI0tzC0alE3Gb5V
rfy9rMoTgIwbRHy3To5SPOHz+8pni0h/8dlg6ukmakvIoEIhMZh8oB+j9zUb8UaBXSRSP6QAX5Xi
O/3chwh3Bu1jQJyb4/kxhjV8hGplDyxcEURqgb36rKHNs5OxDozYawag0AZtgZpOSZrdZb53LJ1k
G9KjL8o1DNZCLs+QpESi2QV1Uvykv3adjIl5CXaFBJt8Y4i9O6dFCfhLlNXHlUkW181skqlGQiER
LSD5QmghQWbQSSsqdbIFVdRLePzjHFJL2MRgcyUVB8wEXBNxgwQDmZWxtcWxwYmIRhBFu9lVHzoS
5KxC4St1b1umOAoavMqam76Qfw+D/eKMH3nonxI7eAYt9dR0xd6zf13/EfPrmJtYdG6B1Ku0Yi5k
azo5U/1OxSsiV1AvwEYj+lEjyZY+VOkaNmi+j8RQcPOJJpRTePDPSmdIlnjQINEMxCBpaw0fWkoz
EQ1Huz2GacnTYvo/3g5iQDqmZLb0FKAoz16Eea+p9RQzIKY1tv8wmG9oGvvmUeQA0bfr83gRKcRg
dPX4LN6F1EJnDzXNmXSSYxuz1+bHe+U9Oe1H2tzEAFOpMLdu1r5dH3B+E32OR6tEcNKpKmizwBzA
f9INNIhdvfwIh+fWD2mGgCs5eihCNsGf2lt5LizsFFh2hkBtI73EeTk/k5HRNUlq+p2bRfU2zJDP
xQxhbL2DNp3i6fn6113cO3ye4JMJCAdd9ouKVDlKTlFUcYe23Cho04fMDDdRWx1NNDCcaO8N9TaA
ljoZ9m0atl+G+05//De/gcNJig8S6KJo06SynaLq2blB+Nxj/TJ4wInlgxV6B0OFVOnEe7mw9vIY
31a4omzUeOVVOg+DYhLQf3GITagk8VA7n3JdompTRVHrVlmG1/GvpvgWlM9TvxaJlpaWpIbrFWQF
kJ3Z3s30SkPKfWrdBLShX6enSntVTIQ/s3yf119XpnVh54r+kwAwk0BdvOI8UD+DkWqtW1bQQmtI
Y7ASPTTj6yezfEwnHJ68N8BD28p/M/R3pJd2PSg51f5HZQX6Y++86epa2++zr/f3RSDmWhR0eHWJ
IzVvJiBgbpiZjuFdHd1knYLV3SPvUNSkX3rvW63ejdjfJdrbFB275nXq331p35Y/vPyep2grPxXt
07cuTzfDsDfTg1ygwxp+0XGHWpm8eS70uSVssEUolNDNml/GcW9kbcy73R2MDyXvn0fH2qf+hx1b
t54zbIoWs5+wgnP5bVTClQtrIYCzDf879mybALmrC2Xkrkgy6WjKzcHqagzWXpWm2A9Vhb9OufK5
yyMCwYAepaMiKW7Qv/IAz5qKsvWq1qUYvhGyJ46mbULQyU53ZwjTxFWU8vKIoLFxRBU38yysapVu
dw49B1cP+gP7cGpfaRAcOgnhqcgh7Py+vqCLh8H+73ji9/z1hWMUVTWGCK07JQS0TttSF9g4wDtk
tJXzjyAWqt0/r4+5dFcBsKFWylNCofY+C+WN0yZTlY/cSipPQ+1XWmgn2Yu3RvWPpGn73twZMqL+
oXpcGXhp9wKqF4JePI8BUZ1/LajEwJEaqYFV521kjLSGAtHz8A9ywfjzjNseZ6gUwhNuBhQ815p3
S2srsBZUkMA+XFQD1Dqpo8kWoxeoMCTfMuU1cL63wNaSL5G2tncvYMCfEQW8AvAiSqkgYM8/Nqs6
28LLuuWRiK+nv0Vae1sr7wG+l/kpHQ5exseawVbtfggluQMemaN2Wpnxpf3FWgveBAHjgq3cx1ok
50XautbwWKkK4kohTSR8Cr/FqserRnfl4tk0d4HVQZaWxQ/apIOC306xMY92W238Mt+k48q2X7rZ
gL9QfOS30fObzU1Cadn3CrKlUHlJ0giORbslS8cjZE0J9AJR8rkMPB4B/4MDBZl5vgxKIPlZl3gN
xfp/wj9gjjal+hDF/YYuah5hm9K4qfw89C/XZ/7z0ry4UEhdKBtiJEHB4HxcByJMOPhc3kG3bXNK
lQQPNzGOan/KzJv2rf0H/fkix3Drfey+5OGedMp5cdKtLt8EpmuvBO+Lrud/LjhaQeih8ICa9xQl
JD1BIPgtmsK3A3whGRM1bPCU4C7J5GNoPaqI7NXOL9OZ9l2D7Kx9W3fb2KOMIu0cXHjHleLc5/vm
YoaE8jGQM5uHwWxlmpy7JvEK0hsMN2rwwAjj3w3EQV6+NQr/6UmWv/jKa9WH1NLQ5JfSmyTBtw+b
geuLtZhusjdItHgDOWAYzherDlQz4cnC5CBANvi1K/v9TZg9xwHWX/iz0c5yDSne2txBrYKaD9aZ
K0fiIgmj20ERlksO7DK6j7PYSE86nfp0bPBJQJMGDkwGYCPV4y2EmXYlsbz8XjEY7Va6vZxC+AHn
3zv6Te2XydSgyI/IF6XJ7079u/RunBE5l10dujhXWbTP4B/L8spkf96hZ+s+G3x2q6s04DHnYHBb
uWnDpxcLHBed38rtg6+TdY9zSWl024rZlvYwFUL5vrd3+DVqyZNsbyckPyPq8W8NFBPL31hYwg7e
VqLNmP1SY/Q+bIxebeUITmWvBo/F9FA2L7Hz1OIM2eotgGGEY/IXGXdIG1MZGl3bDLc1bSq2yvik
pDvf2iX2G04km5JU22g6t9dw8WRuAhvIb7Cv5Bu/+wgbdWPE1q7zjvG0aaObnNZA+lDH8cqEXcRw
5ovgJfC4BhnqHCkZKUkqhVnTuE30alNrSnJphy0PCK8teitbiwCSmruVEyF2wGyRuLg4CSAkhOrn
bIckGJVEeJjUrqPgh4YRk8ADWvBzC8wj9XaTx+8R+uij/xYYKw+vhe9FVoAvFroCJtnf+ebM0tgZ
ndyuBX9G0XBdM19054+k6RtrOwSnNl5puVzmQxSb/h5wtiHlrOLhHjq1m3NFhzJXEQYKREuEZqOt
L+ECy7Gg7QlvZ2VpL2OgGNoh10RCiOtZnsVAJ/EzLii+tUC1xPJv0xw1A1TLDDuF8oWIifonYfIN
E023PtsIuc1q6Hf4O15f78U5/+t3zHL7Cg0PJ9f4HR7+3QWFToGOKPpuN8o4kMKViEf0X1dC3oUK
/SctG/0cEfR4ds1j3lhrcpmFJrIZ5VtTf62cYxO/eMkW0oZkH+z2Nz5k4lkT4QprHGpshkukdvZx
ecACMct+yqsEtst3IAtCUQX2CgV+km0xUX8l5KpTTE6f8JN4ySnV0bKOznhrVntb+VEcodPR5oyx
BshcCErofWj2F9hnOXZp33PtzjhgZ5hg6fth9FvHe9aSlWX6fN/Nj+VfP+9zK//18/JK10DdU/aJ
Arecdka6j9NN9Rgl2+qhGrc2LzFskWzO5V16J4OBq3VO7O2UH6fsdJfVmxjrxM5t5F2guFO+PSrq
rdM/KdZK/PhEGl78UGIVNBwNrrY8u87SKEq8SWEeFex6bWYtoFbvJOG3KU4/Ih9bZntIT44c7CZL
cSsbi8RePSVOm2/7vvoR++Umw0qn9f5U8Oan4nsc17uyI4U2pIfY/IOU3Y/YOiZQw8z7AnNqDWc7
2cYcM8c7AlVyLwYylaXbVsUM2MuOwF1OlvFEDrCV1Pemm1AK/FElP+viNS71x1CW9yUtd8q/IVpx
jaT8pDCMwdeLyk/ErTN2y9G8DdrXKIM4CMuEAoBxr6eH3gesLt0FUrlrcTH15Edf/tNqjyEb2enc
mHYjtuGtV97kZPy5Nb3iw7lPtOqkJckWY9GUC+n6aTbnvYPPg0WVVYAxYWDNo7fheP4w5CpXhviV
+/qnf1s+IV1SFO7I7XgbtccpOHQ4DqpHxTxkmtuOu37YQiTvMT+j2qTe4FHktI8nQ72RIzxXlWYz
ZR9s8J1hQLPco37L6dOelPvmPd1j/DlkO4fr+Q883jtJwj+KCuG20l2qnxR7VONQRLfIY3n23pS2
ybPypdw7jwHi42b7bczdLjqsTMLFe08cZYg6ZLZIuV7wGfRS6n2t1Bt3bPNd9qPNHm0s0n/5D9Jb
zSlpqfibPz0qSzhNG0+pfatUJ0Xf6cmxrEjzvljNyTC/BfmPxNmXWAQW3hbopT4UmyLcBeVBynaj
r25RwDx0zRcFJ7bgQTV3CP655DOTvpeQ3lKVb4Gxt2rkd8Kt/xUEnfFgRR99f5vhBOZs09e0eFOd
fhsr5b70v6C1jZkaIdDb1NiO4A8JKLFAPg3Zl/YDztsdVsUrmfjSRAkkLY1E2HIXta9RVnPPVnuy
QSMFLtVyJP0dovX+JqvfJZ5m1xdmaThK5OTaaKdRbhOb968YFqeaEklWRuk6GHZc7nlrYuCXbWLr
jxaBBMD88fqAxkIuw7NfIAEMzrcxy+6dLg6kHo9Ft5gguRfvTu/vmnTtPbM2yiziDQBpy3xiFBXj
cHwz76bhfVTWaDMXLjbiaJMZQfijgnH5ok9BqfhFEtBGaXF4xv4TJxuMGncDpWklHm7T6cXxHzpI
7aJfqYz+ThjwFQ3OzBUPOaQjr0/uBQKAH0Q9lwwRGhVd0jn62xn9PgJQi5OxmxBcetW+kQJqS/av
JPoRdKrLo9KH11Q6yhYHq5XRRYI0u2cYHUmMTy1YYt35ZvJIms0g0njM4wEqcrcGefxxyjeq98cD
TpUEkyuERvPq6/WRFzImCivgzqFd0r6bb6q2d9IuiqiA2qGwAfA3KhT3WMu2plZu8w/HNdpubaqX
PlYwa+mK0tm6mOp4bFPyqKh26woxiuAVDRA8x1hlclUpxFiFOhJHYON1zUqIWFplgV2FmgMqWeAC
z+c5hLiN/yJD2/H3wvhIJMyoX8U8W9GL3DzYIBEyKXGFno4Ur2lHLLyNKRXR/+cfamlzSI05GuZA
5btyA8fDzgXxT8o3ZS9QWIZVrn3qwiwDKuHyhHEHD3Eus1KMjWTHkVN9oq+tKj2qJTAhFE6zB8+S
9jWiY2RgW2GMcX1LLT1EWFSb1BM4NN3SWRaOA6LTt45VuVrebc3uvasN3CUSXuOAr9/1QnIT5d1H
a2ZlXPXyEJ2NK/7+V0TO9UptZcXmBY4hbo/Rr45ewMEx3luFzSTMgJj3EF0JAJ9+sibwuhA4IcKR
dYPb5Qq6qANB5Ogx+6joQZunZoSq0r95Q7j2kWKHziIFQRMrD0UXbiNzbkwWhxlRpCFS6N/G9tmg
1IjgLpyYzO104EoRrZt2o6nNgzkYm8z3981gb0z5eWWytYvfodBno+wFzwx7CX2+yBJgJmU0saOn
rBBJ4VbHpceovudk63b9JIpuHTBQLOsHm3eYIbm9tTIXl7GLn4AKCxBtWG7Mx/l6G16eW4mtF2ih
DBsNMK+QTS0RKuhC8j7JAHMa3kzJChXr8hSfjzprZ8amgoVxyYfjLXGsJ6HP64ZIY1KwvyuL7HFl
ni+PsWBAwUoXwpQ0kGbzrNhxmgYxHsFeGGytkGdSpWy7Wt0IAYII0fBagNEhRZFerQy9sMSCzicg
vYJsZ88ekUY71EQr+nCTc2MaoA2wY/VSt1XTuwylXqvqcIxodzpbMEIdFZte1wRNev1XXKZZpLz/
/RHzYxUXYRFERlC5suy7Jaz5LjSOckBKOgWw9SWIJGtb+/Ikw2YEjwCwEsk1sq3zfVV2Jaa9CnS+
Usl3sZ+6vYk0i9achMacqmdYVVJVkIwNadomVyW37bPHJkmOAUwqLVqZgIW3PD+H2Wf5+Q9eQuc/
h7ynj6sAAE9nBBT6MWXqIvdXknG6UwJZjUYmz2MfoVaj25sIaIl7tOMqN61mVyLZnaYPPV7lrZnx
WsXlw9S2qvGQA8GHKhxkmUud6PqiffqtnUcpfqpGRRawH1Fq3q5Ie9segfmV+OpFUJLMDdox7kTh
IWcFHVvouPubykQDwW53/gQwSX60eGeEp6z9qU9fWq4Mu3kZOn1btjeRH29jxC5E9aYKghu0hna+
Wp4ke01O8LLPovHD6XIJtATviPkdXbZ1pXYWzsBZ/O6RzZuDvulRSGnDd2GWZNaHacJAlt+VrFLq
F446tXMITKjCkoPO702lGVpT0kr2HXFMJIHCpSKeDBSJD8JCMUJRElbK3qxXQtpCIR3s2F8jz7aY
1U0tfdKqRGjEYkeRBaIXKohMYnRLv8GFrHHIQvm/sO72aggN5+P6llmYebonnDtajdxsgMnOt3lr
apXUVF3haj2WXeI5ELHD8WXOW1x6KSbq1NKbeDzEurczXlZGv5x7RhfacEIET4jcn4/exXmWW5FK
VJdMWGJH41GalI3IwqP4vvWONnWYulhDO18Gt/NR9fNRk3qKQnNUCnoIrHJ7X//miChGfUry2G2t
FW7RQvZ7PtxsivtQHTRYEoU7qcEGuMxmDPZyH25HzCU6HaO74pD52HHFLDOaROCWVmZZXFbnYYEf
8Jm2ADw2QUadf28ZZZPERixc/Kl3dfSi+ns5xtIwwVNA2weoZdhCghCqsUzVeGVwMZnXBp+9sZpw
jDwUZthgdFsUYArhQXixOB5N41SiSkI0F8vsS9pNUkPuTtUbu0L4q1wLjwsZMvMAHAytayBEaHac
z4Plh3HYNWPhBlO8VfFsnV7zqUMdIDv2WD36zUuQ1oTCNYjURcNacBSFLIBuQ8ygqnk+rgh8cESz
3J388lBNv6fAQR/C2ZjaeLo+2ws7m6edeE5rIPnJV89HCqw8b9qoyd3KGjcqft9jqaOdRNerOFDY
vImnX9cHXIof4rUjJGmF8Io221tmYfllkQw59KMBgm/qpqZ8GLovA6pB5ghBcKAORoc62Oed/Xp9
8IWvRYVCcHGF7AO33vnXppWnpKABYBx5/hHxyvvAg0aEkfq06fMQ85jf18db2MpCMxtYHVhGVB7n
4+lq4mupnbky2a88Gm6DOef1IT5XaHZcgAuCmweqDnpw3q/ruRIiO6tyV9JRcETEpomM+yAz7rF8
34/J90ZD41jpUa22X5ux35ip/TUckNrJ81+O3n2UsY9VjGTqrhdjcuhYXzv7i29jGWM0m7Sd9mPg
vHh996s10nhbl9ERbnK1sXU/g3Fp78NI8rehqj51wT/XP22hXQUDQXBbLIO63YV6byBFWWv1aeaG
gYnIfrfDN6UoKONzq1M3FflTjX8kxGrq7glciEeQfpte/bnyOxaOIxbO4jknmiFgRM+3DdpenZNi
AOZKoIamJj0Gnv+1KsMbs+9uq+Rh7LuNrbRbaUjvWt/AgrXbCSeV2sS/mHeOpdYrq744NYA9bOID
1imUNs9/UgRhD+RdkbsjYgvCiDUZyPhHPAl6sgGcs/6HszPbjdva1vUTEWDf3FYrlWTZlm059g2R
xDH7vufT729o45ylYvGIJysBjAAGMovkbMb8x98keMCrM920ON/JXhWCSmWTfg7UZGvDXjmTadz+
57csrj6+GZLzXhbFQS655UjhiFtTU1OUhemjJDcG7M4RIhI32OTbrK0wLlw2O4mYQJqLT0P5jJwk
jYpX2fGUBSczH05D31D330nnujCVo/mjCCyqbazzOSrysTzNarD1QWQpL5chjUXxYZN0XGuxZRej
45rzNOVQn9p9Zj3QagXCTw7NaNFiomrAX2e2CW3JVLzVqe7Hu41ZuvYL2FNNgiSF07GU1Qdzqs1j
U+SHQf3ogCmIga5YJU9WvlOAUfykP1ljgJImOOt3lrKF66+tEtRKuEFDIIYaKZ/qDayjZahSjMRi
VwhpYhvTruqsu5g7SxuXh/efdTkUuwJsEii0oOyvDdTroTw71mbcMjBx18I/COb10g9FnzyZivH7
/YGWB8brQGK+xvs0ISjID3nzTG3maspoo4UqTDpM4BcHtYf3rk182JaGDkLanWFjRPz+sDeICXaK
IpPkT/FsX14l01rTXX/Se2JH1bO4JPg2/plpfzSdBL5SfJ64lqlINd8f9rbwfB0XDIOKR2JyF7tK
plqda8YqqZNtdAwkdw8wI6iinVlhqGoT01t9Vc5NU+K315Jav1lw3SxnfgAlFyg6FtDI/BZzqFYH
8pV6mqt2hi188VQEBD4DWiWkTlvxV/s+rxIYC9yvKEcnDQgr/WzjRvj+e1h+dXGzpACjkcmGcmvZ
UUeqrrgR4ZuVPRwVllCK1KxWm/umGe61yjpVODi8P+RtqSljUixQmnCfhaBxPdMGI268onb7Q5xE
F1m6E6SQJHjAIGqfqndu/I3vsnO0ravN2lTjlMUOg7MN1FV2lTczfJ5q3Md03vhIIKYBVjO3KM8N
bef4/pM7YL1HmDWa6/P7z7tcwa+vmGqFSU41iNbretjBr4Lcwfn5oNfWxQrJEcybj23zV9jpW/ZI
N/sibxbcUzQV5opVgx5HhVGlE+mxega/CClJV56Jb/zqEl1V6L+KQX3IEtKfzfqjMTSPSbXpAXNz
Qr7+BAGGmNvSvLp+WqVN6tqYhuGQ/wqS4U4GrnXUm5r6Ve++6KXd7ArzgxG+vP+Sb/ECGRerE2BJ
g+68tdi+mKZmlNe4iwewSGK4G0Na4cCVPqot2gLvDJN0r+rt3sIYzxaYMNX36Iw3zsa1Kfb2VyzO
6ER3+zDWm+E1nO81FQHqQ5EM90URHwK8FptCOYkF78bTr751bA64ZMBivNm8E7LjSmOsh4PsngmG
1jr54/VI8Wi3pyJLHvDK2oXKeFbTfGPSrTyyIa06CJ4Eed54LKil0gyJhfmzBeRdt5fcj/awO4w7
z/5qgQIjgNwgWcpLvKo/sJHD8gU/WEoQimbZ096uY6cB8bbCga4oqN1sfkA5kZEgPTveETh6Y7ta
HY2kYrAB6RAuhfw0agzFL3EvqltrNw70NUxAt/yxUl9KbysEa/VlglFKMwWX2yWPv4v0MgwCtsZO
7+5FCl3RXh4d8BDCN0dIgppf/eGmW7WlVGw3bxRKIA46iPlv9FBaQY/fqhROAZy+E826bwqND7fF
T1jb+elpg57T0MbqdQljx4oGPVW1+4OZBKfXeAcQj8qJLkmMwN3C8tVq97Wi8MjKxmdcfbNUjCZm
gLQel/uSP8VzUSbQhmTz97ufEjSdFtkj2TcZD5u45BFEyun9dblyukIt5ZSnVkQtuezgK16g9JgI
DwdpA5Fvdmmjr47d3ZOPIh7c3n9VVVAu8hEZFFjLWFxQMhvmrV8nw6E1+qMg80Fr3FVR8SkeH1vz
XIbaWceiKeKkd5KOAqvCo/Aur5wNo+jVJ3/zOxbHwOiGUYKnyP+mL+T5H8b4EmrBKW5fRqp2YNT3
X/Ta9o+IUs48wIdbP5E4rxH82qxSKx4fxE+kx4BQLOGTPfDep0IJ922YnWMTf2rirf06/ZbYW3SY
taISgB7/OolLvHWg7cshsDqLorKNo3Nu9UeEufswt496oRxmLid+rBwjqmvaoxWBJt1/UU3zAyBt
YBBOL3S5NVLS0nvvKeecQAi2A8AlIv5mr2rfI7rNKTV87m7tHmtLSyz5YdkKNLOEUN0yMKt87vqD
obUojbJDyI3BPU8Go2eYkH9IhnmjproVXXAGGIhzHRTeZNXZi3k+61Wjxj2nDjZnn6YCTXd9V8U6
ZI0BksbXsf7CfWeflkcnde4FPVHt8Vziph067i6oPwiKStjJxqy/RfzkZ5F0RTWNnTZCnOujyc0y
/JUjCy1vR0CBe48iposfzL7flSURWNxo1J/C5JBs5fdXwNqCezPyMldNLWCz2xHFrfCLJSyvCv7x
o79C/WeAUYhSb95fVkoOPoDolfH6Q+i+OIVDSKTEx0J5JTL6zhgepDPUDVyfEBG24bM/fSczdtdl
WzFMa+cxsmzEtCJCvzFXMtMgGuqsRzzc4QRPNLeYRUaUVLXfPmuJv7GFrw5nIwnldGQbvzk3unjU
hxGpQsRSNhRUDsS3e/pnK08RhW756qyORnSYhU809ezyVpoEdaZ3BQ+XxeFZaSE7whIlx/q1CTFq
W33ltZUrcxUpgPyx/IbOVBX6BOR3yHvaZwR4iSfS1P4A+dgp5C8Eln8syy0fn9VVIkQRtik2SfaN
61US09FUrEFD/mGdAuOrT4Bq+MsLLa65ypFTaUyLs2qex8Y7vr9IVgsQixqV0A607/D8rkfufK82
NZrSAEf492jmXeyTKw/aMMf+o/FzbOqD2dLgdbfCCFeWJ2U5vhsikGQ6LTAz6hv45Y3SwQsGsLSU
o9KEl0atMEqUnp55GegJvP+wK3OJbyr4FBOKro5x/axu1UauXhHXZWnVviOBRK/jY9g+Jop98M2t
s29lKtE24uRF2YL59XJDzgNzbNrcgp6oYOYV0g2X8iK29xp528YZ0619p6Ubj7g6KPm4XPvQW1Gk
Xz+i0yXZ5OEae/jgQCzQI8ASEpIDrvI1WGSsVKdf77/TtQmEnuTVEwlNGUjC9Yg1femRyqbHm/S+
t/8S7U7IUWKEQMLG11j9Cop/xjX2vxlWtL3U5q9p59fD+oHZG2PAilF7diDc9MQc0R/SxzH+rqQP
mF7txMLMsf+1RxDohYloA+hdDAxuGIJe7CIrdtmRNB2iS12goDvoQ38GPrif4kfXQ1z5o+2rc5ts
pQis7RPSDyEMjlMeu4pFETnpuTvnKp9XEnClmO0Ti2vJd0/JEFJjoocaAR1BjBuxnm7V7mvLR7pN
EoJEUs2S1aa0xqjXJg3nrE6OmpFfOGEfoujPXofdlGyF/a5OLNBXIdULqL2ElOnywpMLS+4n0BLL
wKODgBU7ySrajKj2F80uLZrO87CZkyYzdnH3E+c/R04cWDHmYku0JrSrZIWR6kcPQTiv0NPPCVa4
WCTuLIfAlRzdPNA2m5RDGvx/MbPx8sZPFc0kz784C8AsRlupa2a2YaE1tPfRgHMsBbwVfserEiYh
FK84OBK6tAEjrN0Z6LT9Z+hFBaPnNi8ca+tDDusnrNu95/4YumJnQaGb2+oyqvc2br1uceqocIzu
wST7Z+PxzbW3b9HGM2j9iU71emFPXldVppkxy4i1FqZUoeTnPjqZafvRjCL8QQ9hdhGnSju2L3bl
fusK/94ttgzf1nZS2M/cj22geJDK69+hkevSl2aBBUXcfy6c/uRybxynO9eb9x7Jj1HV7n1lq7mx
OuuF4yJaSFC75QV5NIwkzb22g7KIGuZVIpiOv4smP5geQjSWvRq293OytY3LzrGY9Ex1wH9sdyAE
vJLF3kBIMMQSiD+4Q8Q0bqRtXBNEVdlfAlyMomjXMuf/zGwUy016l6lbiPDaY18Nv5h5RlsgRbQx
w5gS66KWmKyTDwGbqVfrkzd8nDoOsa7ZwZTbOkhW5hsjSydJ7so3lOCk9JxyaADMIgwMy5zQKA7K
GZpHdZRw9YjG2aAoJ8xvj1H5dfiSKZ+VeStdTibT8u1LrwcwHAcpZv31ZEujPprr2MdrJf7TdX+H
dOxgwO+3dxd5jzcD6cSNSbwRRIjFe3ajAUssBZ2Uwmd2gQh9P7o0BD3rDjokFpXFMttY0WtTSyMF
hSYxSACt9OuHU/JapSLB3Mgrw6NFc1IiaiGY3fWT+3X4Y9w7aKByKHxxfEf99mVj+JVrGU5gUETl
zoLudLGQ3SSZ7DRlISfKcMzrj8HkPRdFQ1JaRcg13XK35j/oWe4He3PwlV0Eo0yqBXTVXMuX94ma
gPY06Rm86sM/Qmh5nRL/GKP8s1N5z0Lea5P82M9YlCj5J99rH7LMe9SQXASzBlxt7aeifQg9s94b
3XPBpWvj5dye6WBw8H8Ql8iN7mY+VIE59LXfHGw+g2vunRxOeBOefTd47sJwN5vWl77Nf/o+oRm2
+yWZcv7u7zKdn9pAeZHtlxbLxqXkdpJSNlM7S4sIw4blEaASGZeNOKod6uJHxyYwhMOJZOMg+6k7
ySXONkkMqwPiQQ2JRkDJZdTCMDFHPW18lYFH2g9YMFBbxSHZyj/3+l6i7ik+DvMOz/4dPWCStKUh
jOwwuusCLBk5Hzc+zO22JFeH//ykxazVaGdH/oAovmxM0r7snal33H2hVFewbp3+mDXVPVf/5wAv
DfuPGMmfmCOmdna38Utu1w9OAIgmMHAA1MBO73r5BsmslXar1QerhF+e4dxRdvsYZrPbkN0aEQ1c
lPeNHx3ZRE8bY9+WYjI2JG9uxZRCS/C2zWdbaVu9xgfqo6V+6vpHkg0xW6gjjdqAkPbwMY/+Ubyt
uLnbZWtBpuAExm5WOBWLtx9M8AzxrKgPnhfvhPNcF6BjNc/ffxRlisjzy+HzxtPeTkNGpV3HcUTb
AY7D4k23ha01Zlaj87J3M605UQ6W2MsPxikx7ix/3jlm9DoL/k94gdCeDa/Zuz3beUWgQRAejXbr
eFqBcYEHJA4P0QyEe2dRlJmqAhXfD3D7ovisMsDkEI8CFd1IH1zk4iM6FhnXKZK71y6N82Pj5dwu
CC4wONO9yqRu+/IopaxJjzzSu7CHjVryGi64ZOnFT/kpGfGZvZa8+hj4IPlSJ4lFrJJv5q3LDfr6
BIWErWuYZPCpbsV4XlK3Q1MZSLZQYMfNV3Td0L1osOKF6O/HPNgJC/tLnBxN7wez5/3XcLtfMzo7
okROskEsTdl0tcPGJkE+FdoY1AJsNn/qY/3kGNDyoUq8P9gt0UwI5zY0TU4uutev19E3RWGqJkE5
RVHD1K9fcx2EUSX5Dm4wneXze9pF+YDhVBnX+0RYeU76qKX61mYoy23xzsXJC5ICoBw9zgXG4FqT
WRQTOUY/w2T+pJDXJRKF2sEFpYewMLYfhUUg2hYpYZy4xylFOfYpzazu8HvjpUgtdvNjBD8S3ZyN
Fef1KnVRLico/quDAaKNpfmueUIVsMvSFzf4xynhVlbVLuW2WN4HiLzqbqfv4nJrZ7wtqizexX9+
xWKvGHqF83fi/tF0j1Oa4PT9s5+emZlf6vii5p9rF8toxYIYGh8yKHHvv4SV/VEidCBwGHSXgLyv
38GU+9rcaw7CsrbeC+RjhtNrGy2LrL3e8m3G/uTr3/6LURFVWzbx1SBqi5Mom4I4L1oLRnZ0TkcS
e/n4Eib+alVCUJIC7bG2N7r5K5di4BaALQaUPtaSluSWvQI/gb3Pdf6o7oK/ogRK6sXrpx0cTALM
f00lrjzPCRrNTnM2XvTaEoQNBhTBeUSi2VJaxfljwXUvOX2hwJJpMo1fcaqUQkDug1ND967MDniu
DzTiJzvaq+B9Dpe291/96ltgrmMezC58ewIMcOQjI07rVyKNNPHafp9zCpNfgQ3JfBaSmByQ0shz
K0LWS+DGegsov7U6w0uKnA4aSSYnEsXB9cSLvTS3vRG5W6GZO8W7lJySGKLnn8r4o0NKn+3fOcPf
RaLs8Hve5dULXh5QX5/anzhBDIazq6KvENAhvmx9qZXDW1TDrEjcw9mkFkfkaGap4hLFBgEW4u38
Uz/Prkab8ydla02S+sb3WDkIpEBkOwQpoU5c7EK00JWh1IrqMPTVx8SbaU+o2J6ktfOXPpl/z7B/
A/1/z2ipETJOokbPuW6MRyVxHrNioqjyQU0GbeunrRSMcp/gSo3lAkSYxU/L3bZUs1GvDrUxn4eh
28saFeBbdOOieTPbcz/0uwGt28ZbWdmbpQlKBjkOayqT9Xp6aF3lzKM+VyD7eIh8jQuCgEpOAlDa
Cc28XDxHU+LpMTMA0ZDJGuN9wQK/z8vnjR+z8h4EppU6AbLDjeBg9CaYliJCnYLxOKRf5mbcpRp6
FXN6Eqa4AvsoqvJH29oKnrrJW0GKJB0HbLYlffHG+BbHzQa3QfZnHQstPEZxPbyk+a4JA2y3wYan
eK9WyqGiXSfkHYDuvVPAqxmfDTs52hSZzkjz8i8lsA9ZCs+9GnagR1ubysq5zo4i+SqUlB7qyevP
RXnb6ATulAeP0Ax6XDujGXZhACPA/dR2ynEy0QvDVVajp96u76eJ4L0IIBQVc0zHaDKNLQR0pcq8
+kVy8L2peOxo7LNsckX0A5Ud7Ecp9m56yb2fNrefljgW2fDkXbGsJ/tnQ/GpFf/NPMZCBL4gfC6u
3ct5XKtxZvgRp3tb/zGXnzESTfqfOg51DTvJ2Ld7mcny1YSKWynpnZBnmhAYQ9sqNNa+EagUmhnm
MVSlxZJSBz9LYjVEJWomnLret5qiN07zp6L7mOvevTpG3+WXTD1a7uin8GhcP+dmhi8Gcu9gEx+X
LX5Rf0Ey5yxmo6U6XRooTlY0hHOB+lMP9ybukZlLGkaq+/RBzgTMP5ckORX27972ol0Z7NONW9rK
Pg9Ezu2MrZdryBLN6ii/NVy7yld6vQjyAlwwKiIjYrM6molxCDfzVtYOXw4WMQpjMiB7lTvJm1nZ
IK1XZsMoD5HJxuX86QTNXlhbA5rAsrbx4krJanwcwgLzsOqet7nHJHljO1t5cI/9jC2FpXq7t/bZ
XA967BWHUiwU43PYxYdqN6G09aDfYa5Tk9RBU2Cf2JRlZncUArFkRfpxTqvmF9aw95rfbp02KyuW
nyXJFbi74T272EMaepvoYQJWbN7et8430MZLNdgHReM09ED3QCnaMsIb6ltv6q/xKWI3tL3prn0l
4d0wKYVBgDj4+ivVJM6OSlIjnJyivdG2e8XJzs15qpO7wmyPZfdcQrXJp+GYePolotfubV2UVtYG
P4H2JJPFpkhaTBR9LkaK/bQ8mHq/q/PsTiq12Yfci7VuRVaNHSGJ8ZRTVHdPOUy3EiHD+/NkZb8A
5iTNiTpd+gmLt+AVwJ1lHiF5K4SJ0qEU4NBRmr0+bXHc1mbk26EWhQbOJY7vpAzldd/rIPgghJsq
7PZiuiQyrGb+/m+fzSYnDoEE0cYU5cvqM9E7Bxd0rTgIDCZxUrqmnAojvdtcbbdvUUaS/V80RRBt
rudS1Jtq1jsWXmUZH7H7Kf0/UuP2Sry1gFZHAheXHhf2RkvGgK6USYIMtDjkbCKhrl+mGd4/6Lw5
bIEXK10enkoQJPpbuGQszUBSszTTJseBbcC2inqsGYOza6WXEjqaz6EhDV16+TjXKVuV4W0xdj30
YlraY0R0bTcUh6apX5PA5gLwvYYfp/5p4R/QGOmu0Lx9wJbx/qTRZBpeH1gMLTa76BgRnlqLRVmV
Vqz1FXI9lmBzEhlm5lRYX0NnfnBiDwfZp6E9J3X/ZKHlE3G1G2V3Gb4RcREeN46vFSiPfqbQtjnD
oKjbUkK/OUtUBX7ToCIvhqzRjtV+aLNHJTp3g3EnN8pX5x+LeFZ+xljlO7LQN16HgDXL1wGYLEw1
5AQsp+sfgEdE6/qdzyIav3iA19XEiuUEiZOvZoQnUExzCLOpkt1q6DbtCtcGJ8iZo1Sm4ZKUY4Um
FuWei+Q5YQVjE9JwTwVN3KkssI0Hle+6fFBY6xROQpannb94UBzoBx025sEXsgCzXmkuomdq9IcJ
VEYKST8AsdDYrdy9xo1ojDfIBDeLG0dM2rmQKECruJ4utpGJIwBRFVScpA+OIS9ZgANa+BoXgPef
9ubmJSOJXp17F4z2JURnp05XGLGdHxoLc7g2+2QG7T2m/xsF+g3wxDCSugorRFyll3CIOtKsGzOG
GUd6lWF+H9nuPiUBu1e9RyHFVGSQG/EW53HFYZ9xwYFEtC4uuovtY2iCMqwaJz9kinnBeLEkkAaD
3MhWjiGltwLsrqvKscIljzjnyxB2D1Twx1DvHpppq1t+c+7JSyB9zxH0kaN+AYcqITIyG8fHQx58
8lCJ5WzWQf5ngYl39vn/o8Ra+7Zvx5Oq482W0WdcVALP5+GbZ3G1F2doTpND5U9nNeGpWapO0+68
DOUz91ppjIVk5yRHo9iYZrdFFs8O/A07Av0As2Bx5ldGUSTtyD5uxebOKEnfyxndaOPPmljEdS2K
6ym9wxyR4qbXPk19+JCqYlEYexsb+9riEm06QCzznplx/VrquM6Bozg5Y26sTR4dGZzq39r3hbnx
2BtDLWF/uC+T2dV9wdRWjmJ40tGAEqw73qwHbl0f5Q3D1pbQDICU5QWnygmJjhs8BXRcS+tMOXZM
rFYskCeCFc38S5RUz2wsByUzXoiFcvf+H8k0/ZHB7p9DZe/Y4UZZe3OAyi/yOEPB1wB/l64zoeZ7
1pxzZKn4hQk1qeviH1Pn/JrxQXeCLfRkfY7R9RCkE4jbWpxQXdjkcdfHHBK65E5Fx7Jt74syOJGN
eKw4OIYClJu553lf8g7XS3vY6Vv00duDmqe2VUhQ3Laggi23uggBju3blA2K8lOUVn59asZ5J7u4
S2AxqTh7P8Ms3Xq0RmIatS/vb+i3xRpx8DRfkSaRFEDDSS5eb1Z9k0SF5QwYH0xad1+SaDo2jr+b
JcgCdajpf+xogtU+xr7h/PL+2LcwL7xKnX94/fAcb9R7Om0UpejxMWvqv8V58rWyhy2BAehJV/pT
LFohtTuliJREIQUYA/X+KFLGvO9gg9ENYiGCft311c8ssHfF8M/7v/GWi/n6G7FHhT4tE3PxfhIA
6jFXMcIQiNOfo6PqoTSET6Jw4ZkUc4/p3El0u6aFM1a3tSWszQ8HdxGweAMWNevj+vukc1G5Tcs7
GqNv4povIKdYQsVzd0pQN+ivJgSQuv3wrLqflTo7vf8GVo4F+iJ4+eIu6LFjGNc/oA2TKSkthx+A
DSk9yc+m6mNqmG41YOR4uaqjeNFvx1m8aH2KArWVccAYxFbXEFENrgrxgJMCDi6NFwtFDcfv/Svc
oG2dt6ufWqAPWqCY19yECRkwHsKwNOmz0N6rjkV67IyTWI21LuUcYHKY/RrsGXuVLcPKlY2fThcS
aYSkYuIof/9mEVatZfZWxchVqJ3UIbxLE4xkqEPyeisCbqWqoL+O5aml0mC5ob2aukXwmGGxr0fq
R4HsA5ATbmgsd4574Iwo3yjmbm9GfFls1LCo9EhpJtHw+ulmf56csLJxgq6KfU9ojVgtOb1xyRw+
L9RXHWhV+symNnPK+gAn0UUo5bCepcUf4TLWblmjrpSYVz9qsfvPZlik1sR080GRmhGHt+nrK4aR
cfBw5NpecPI2I5xu7qeLV7H40EZSZtYsr6JQyWAgkkEwvfm7hvW8T3gPwD2uWNjtbbnKrY5LJUnW
L4jRDbsnyROtC0YsByr1Z65Zr3YyIhcwB+vOoTHhmy+9G6J52eKUrO7x6F0kskq8B4zFe7Zrs7MD
hZFneujiZ0cUaBqxlVJLSxJIyCbeDu3emUj9VblM1BpuIvc2kqrXaxM64D407yyoD03U7wusV6Rx
8f4ep8smttx83v7KxXfRzTZOTEPBK9z5k65eod7pow5KQC47BnsuTSTf0g/tvT6RXZWo9Dxf9gHG
eDJbxcIX8uqo/C6yB5mzolOe48P7P3GtYGNzMnGrACOmR7xAQMsJ2WNnRYRp1P1eXuYMW9ZN9A/2
rBzlOh3BVOnS9CBEoTDkU8NgmkZWlsHKo0GUR8rGvfP/8drA6Qlf5Mct70uZmYVh4Sb5wf1GcMzZ
tGlbQL0k5EaYVPIDZWmrRn8iikvFOTVF/zerHNd2eBaTN9HoBZW9r62nykp+tC5g5aD6R73911U8
GYzcbiB6AdreyAzU0qicxDbIIaofgZcPplmcTOOX6W1Jc273VwZyTLpdxODC7V58pkrJx9Hy5ujg
pCpOsN1B9bg8xundVNM0mPeD72xM3pWZAcqm0T4CauHpluJLK7bdjk5JdIAW+CGCthfp9qEnTyCo
JuJOHP8lLs0nN+q+JHX+2QMOafMBH8dwr3ydcu1Yz1tyvpUtX4A/DOAARXCZWYpI9LwJxzDJ+EkO
zbxJPSZleJ7m8sXtzc/pKGmPyV0aEvuM0Y6Gg65W/+mHwZdAV/8O9J0/AdG5W7X2yqcBThBHSZqY
yAwXF9wKyx0ifMn+MsgBCclX7dRsr43PbdXia3U0la0BV78MiKtcYvk8cM+vT76ud8Yu7uPowOaC
4m8mi1ANBfeLj6MdwyaKfSAOcjPgObWOdTQFHrWt/hcMcoCPwDhpwQdn6LdqrduazgGRsyi66fiJ
CeTid3GVUHRLCbHNKC9qY36PNfXvvvreBvmxiNuvUVWd1Ky4NFw8puEf+Lg/PHF2Hvq/i+nfb2zI
jFSpt7DEkd9z/WNgAjUG5lUhXmbMzLB+ypTmzITGmm5vzmG5N0uXc5EULFv7/q2Ki/tZj1Vcz+g2
hG5+5uK4RQxd2dj4TRgwAsBYYIivOUNvCrKODsuASVyI/rS/T9V2N9XeMaj073WCkUubBKztrIY0
2uq7cHo0+/kP0yPKrdDyI/kW90Ptf2zM+8ZwX2yu07UKmVoxuFejfgDzTHTYzluI68r0ho/BlV7n
LgsxYPEe+14d1T5w+c2l8dh5E3ei+duk+ZdBh5AeGX9Xk3PRMuO3Z4af0yq9Mz6HkfbQ1jnN+OlX
29TpvpiGEKWbdd44vFYmHL8NghNCPi4zr1XCm/cZdW2bJZgjHHpfeywi/cNzpepPSTB+Q6Ty3fCQ
PuEGFWGRr4/mGSvWH5l5P6jVP73z75V94HtiSeSJXsCA3XY930huTCOlIX5+Tr1vURM+kyzyYpli
/fTRqY1HNcbqVzculuo/C9Vq41XI//661GB4kRtx70cEstSd6VbqqXkZjwdDxRgz6bBEive9Hj6W
NA+T6LeDc06EqTZ5radJcgy95LF22786K9xS7d9WhfwUUETc7PjjJjQTcBUFSRuMr64JPmqn3m3v
Gzt8juf8k2oCAXjhkxuCvOWT8rLxHm7vewzu0SMSjisFhJRkb6ZEAJVKpUMxvtpDOQPAA4zTRsd9
kYhaKrGwMjkzv0YWYULGxkdYWSqwvsmtxAyBc2o5BdQqim0lc3r0wNzqgvRxLjA6zvtjEpNaJPkI
cA43nvemIcK0gyAkLklguuYSRwTlLtUiUvCoAjQQX5Qkn87RiD1WgI+eh47VOQmaway8y5SNB16B
ERgdgpIUuRhdLvvnnYkFa2epA+ocgxPIL2tUDg7m5F12Z3ZThYe2fTAjEgM0tfpTzcQsIqf/P23s
BLfXLsExSB8HaxK2yQLO6Jt4VKzMHg6uX3yC6vJ5kOAZPz8Gbn3RQd+geUL4t+qNU+aWK8Xrp3FB
O0EoLlxxr6cbCI5Rq4o7vBKdZpcSMymOZfYhAdUNDINszvh3E0Zf9I6q1Pae23lGBkrzJmz/yUt9
rwREazV6xFLoz0oRv1Rp/5dljE9iqvX+VFmbnZ44xQH4iF3QYiPXlKojVdgbDlrNnYjdYYjiS4+h
RGozSaO9FScb7cJb6JWX82bERZ0CHcWooV1go2VC8AV5w3B2H9h/u5DCpRz/18/H2SnujoAtAC2L
0ezWVkY8MuHSYCRf6CY5l95zTzBo350123s02YvfH3Ft+r8yy+loc1mB0nP99duYKFStncdD0Pxl
YIbUJxpHe4S8s79kP7WAsivVP2Kn+9CbxTN9s9/v/wB5pMWmD42b1jCuLeRkqPIB3mx2roKeW881
zpwiulCbPQQW5B2nvEud4vT+UCuzh0sizCkUX3CKl53+rMqbOZ10NvWCGGT4cwVJbLjZH5K6+lQP
LPst1vDKHR8BLdlR1G6ghNS610+n6uMc9iNv10OxlNIScqr7PHHzfR/g6VgYFy2w7gqC0pKkpcRQ
Xkas2cjX63bM8N0I2juX5JhFeF8fkm7nZ6Z1rIug3QXuP//+5WDYQyEikOpNgy/Mp67E2WU4ON1I
wJp5p/XGhwroIWiSiwPWnnnaVjG5srg479E0EMLg6DcN4kCMhRWbnac05zNX5seqNS/lmOwSPz2F
prl1qsv2sJxreIyIewGVK8zC668Rqu3YqnlPgWG85LFzyvX2ftDbk4EzVEEydHRvDd/sbF/k6p7Y
9oOmqLsp4uKNAn1j112BVDFVR1gNci6mn0vD2rZ01Ryb4vEwTfElU4qn1HhpgvTz6N7rjQ87VT9W
pnMmw/2vBK3Z+x97bdFhDWiBPAnYuRQS9H1tBYVDhVFo8UVsOWaFcMf63my2hBKvXpbLd44/NwUN
XlwU34smYTn2UdG01JROkn/yqvGhts0jGZTfBOxQSGTRvfg51qI7g7xZveg/EJ/20eKENZNTkRZf
ncZ/ahCgtfGvUk03OH1rE/DNj1saSUPtJFnEH7DSHYgZdLuTH0WwahUY89nByeONCbg2/yS4gVeO
qO9G14lLNDhVhddMRtit8EV9x9wjOt8An9a+LnAHnAtMZJEMLbb0uE7LqhmxDAR1mxyTXgzRIPSl
W9qz/34evR1p8XGxbwizuKVaFK2oqMA8uzvqVrTXrY1Xt7Z3vxlp2QBOAu4EQ8lIfYEeHUexQcOU
1+ghc4CsocmfcG59/+FW2qAOnTeAKrl+o7tbbN5mVtKZTPBuE/6KIHgFKQiW1p1i3TtXaAjc3+P0
6i+ZT5BoOJurLZuX1RkDPiJWvMCbS18kwjA0zYuxY5IdOICSPpJlpNAEeP9R19YBYoH/O8xixnRd
kbeZgUmc4M5d+E+XvMCHAkM9RZvNpJU6V7xFkJbiTgqhelHn1lkQ9q2DX470OISM79A0SisykowP
bTvRz/UxHfn3fqgwRSga8a7R0NPeaKe8Do+Bsce1Jsr6B9OmLSgE/6l7MKL8pxK1By/I90pvXvTe
/fr+213D/KCOs/9BlODfZRWABN6v/cjmkcVUAi0BTUqRuPZpXe66b/gkPcfl7zpJPzfe8D1zzA6Z
Dsb14z+KMj2ASL2EZvJHqLsbd5+VT0GZCbokVDiPMuz6PMTn2qnykQt3SoMt96bPrvKYYrtQxdbX
ZPjuxASjVlvJirdTWsjTlNRkLmAsvhTuJH4HChNjQqV7/cl0XnT2+olo3vff+e0eSF8NtRr3QhRr
+JhcP5oVq6OvmGYH3fG5G569FttB9XtibnTwbhcOw8CEZT7J/XUJ80+KAdtX17oDjASyu+tdWfxN
K7YcP1SEWb3/SCuEBIEB2XNsuaZCart+psLVysGdK1yyp/hJTWvqw+5x9HxMDX91DsBZ4e3a6EWH
uPH+yCsvExQE7qYIzmjFLl5mbjjV6PcYAnWlv7MVaFbEsZjpKd2EF29GktMRGy3o2+A/bEjXjzjU
StnSDckPvq7eO2549iBRG02A1nXjbd7MfUbSaSgL1kQ5uDR+mEs1dtqYee+b6i6d3CeOgg+e8yv1
HxpYJaoRfxr6bGO63B4pMiryLEtDfgdnYLHioPZphtlq9Jhd7gTmeJ7D6oGA5Ey5dFl08fJ6n3v9
Oc6zo99GHwzFuo+6YePRb8F3fgXPDcJl0fgE+7h+y0USYHMxU+Ioo3bo8l9xY93z7fEsU065Ve+z
igSJ6dnV0ntjTo60aRRNPXfuTANvviui7Pv78+t2ZvODYJQjbaRLwy1wMbNzuLpKroL6eU13wcj8
AJZNLWHuXlNOapSONDkdi87epJ7fH3ttxvEtIGTzOrh8L7iE0VQXTjljjq4RpjJoO2v0PjlVSIs1
+vT+SGszDoyFugzUHO3yYm43pRHgUAG/IAqbe3CM77kz/cbq6NA1vbJrHTc6DnOxRfhdf7dvhjWu
PzYp1KGaCHcjS+jaB2Z5yfTkaXDrZIfrx6H3mkf8Mh8GFw92ZTy9/8y3R598WZ19S+4aYid1PXps
6bFu1fRZy/a+asv7bCr+yqPxpPj532E/3VlM8vhDooc/NJTUhFY+1EX9ONvabtql5c+uyJ7f/0U3
haT8ILqBIKsA3FjyLH5Q2tTaFNF1D8f6ok0PXgesn6JiIna1VwtiS6yN3XP1u78ZUf7+DcJRDI1l
VyWMBr16gtX1VXHSF6X+e/AxvUnjD0FNmo7zX62o/wy6JEd1k5ZmxcxjNvYh4hobZdP/kPZly3Ej
Sba/0lbv6Is9gGtT/YAt92QmyeT2AqMkCvsaWCLw9feAqhoxkTmJ2z1mVQ8ySnTE5uHhfvycBU8g
bM6DhUBKu4sir4nDnWEGM8O9vuTY6CDKw1MbD8zz8XZJohG/C1GOT9lCLzK3p822ygZXiwz05+nr
JMu9VK5tWhYgEzEsQrijlE9mW/wA69weilwPSjEHnP7E0pw9RLHwKC2MkSfK2PL0oBsaS3zBx93I
NGEbRF1oJejc9vVDUJqlXeY0XwwRyp8FUOloQ4gqc1X52zoIwe0aOEMdPEeBDloyv2ggzVac6NDq
6MJMV6jS/RhiweYyvYvaOXzKeEAuP3t8xoGbZ+yeOJ9No0pUEMBBh970G4cZp7K1wKQcgI6VZBAu
7r+VrNkTCViLTQJSihiokDQ0v90+NJfZis/J+/0Vk3srTJoCISQQ1zrairBe1gs9+qD2pAm3cmDC
SDS4YNLei0E850GuOehRhQ/xM0pkwGGeT0BCmJFWBSD8FTRR6kUaaD9bkUN8OyjugjZd9Yrp9aLh
igGFIB979kXTC6WlQE+SAkqSfMZ/XPWn49UJwqgRijvVDGFSTiMaAYFWpyAngrE0QROmnIWLKoD3
MsvHtDYPfWuElqKFM0/7MdKa7gYEzpCrxpsUHnXivbgamXrYQmYoAFttbYiCpZZ0PWiNZyZ0rxhF
OBMrXHOXWHaQWCNNBX85Ocyy2BOlNhToNjPlDg22XqG3D76m7dDrvxQ4v6dBvrq92a6P8bfJyY2M
5kSFcLSmABeFsxeHXitlNgRTXGQgPVQrZqb0MgOOvT2WgEYRAAl9YJMrCgSXrKSmBIXZQFsBjGsN
AN6JnbQJIRZl5SB+SmhhoavrZw1qooSnsRWGfT0z0Z903JOlHWuvY886dvoFu2gDiZRMRseRowGr
kirtggjxrito5PR6tEwV8Cq0GeKy9KltomVchq9caZ/BXgPeBzTVhIL0vRLRyBUhTvdrtXKSKqXg
dh+eSFp5RGkM9ANEL7H2wmTNI2Xrdbx/yaERYrHM6JFt5NuSqNmC0PAxTWPFpjSHmjGrt3GsLtKs
t5UyXYIE6wA0IrNuL/plFUrBc20EEmPoQIRM36I+uvj7nqWj3F34tosG8mTE2UKnJqDLotFCkaeS
LYO/xl2zkYJ+mbSy28nBiobpACp3ldrxfdlkSN4iqvLBb7zM+mApsn4mXrwkJME7SASIALoyqFlc
8HP60VDKQiLFDlf4gooU1aDkfgiVuzSvK0sR6Uv+TZAqN8ySnwGvvulK8M7RIjlEc005F2dz/BJk
NHAtIGZGEHvuGaO0bVQDglgO6U3odLSrRpHvgGe0xLayqyFZU9+fecBcnM3RpAEIF0GZAFDgyT0g
+37YdTmJHZ8FDt4DflF7Wdd4iREvdXNurq8NEBwf8HUq4AiQPzkfYCyD7DfqxNhJpLdMH/vxGihq
P5nNXffeNx+3d+B4j5ydPwwNWVlcNDB1mTHoADGtogroREV+UkF4G7aNJRTUvW3l8voYzYDNDZW2
sUf48+dfokEKlnPoAZSJwwldJ02DXk/qME4tJe3u85F/XG5HGPCOStLDjO2LqxS2QcOBAcKT4wk6
uT3qsBGrjMeJEypgLIr5JpaTNUvJS5RLd5qW7QwkTPAa2kA+wRb01JGUZFex7g6v1GVIfBD8hLPy
UFc/ChhYFILQ3ILo7HyR5S4LalCfJ+CZTdcR3XNwkogdUESt4ca+tpQHqKP41ZarpmVCvyI10c/O
2SEVh9AivLRNNidVchnujBOFdCG2OB5ruG/Pv4nQLA3RYAbmKBEqNHq9FWS2MBQo3ob6YQj7BfFF
cC9IwNsPG1SO5ggZL/ci5FpQqQT6C2VD3L/n9vNS0vBULGOHoQm2GEpX8A9aL87sxcuZRycfGlzw
oAZHO/DX51YYN7VSBjGpI5ZPbXlfGniFDjs0snkz+24MEs6PFuZQRIAIdC4e2dMas1gLagg0QQSK
ArCFo5iTCU9171sGWohqy29ccmj8cMbqpfOA0RHUqOFOHztQz0dXSF2sFSKJwOXMQYJAR/SKJQrZ
EhW9TaYSS/RnrvBL5wiLyJAhQQZS9ouGGJ4rkVgEEfxxNaxGblNBLo+yP3iZHu2yzp+5Mq+4EmT/
EXf8wu5eNEhRYBAKLfVjByAoPEmAENch5taLh6onLscRaszKNVUINBay9jSzpuMRmK4pMFAjeB03
AW7s8+kdgBppk1qHhhn1Uc8C9Ycv3okJiFurYRsa8p2sU+CIh00kJ9ZQgURbbpOZssXFyxrpMgnZ
ZF0m2FsXbSli1OVBLuIbQl5ZNS48brQPRqrvSWS46NL7lpjsmNQzAeM1qwaA5uCBRKH8opKQ1viB
WOMORE7YKUHIXDH5GU3cD01oOGUoHrJseOr8n7cn/KrVsdNqZF28JNcoWlkJ4TNih+Y/Nb92o5w9
STI7xpkBnh52DxqjfUhmPMS1M4TqAFwD7quRzup8kUNdqTTDxwS3teFJqemwbngy8BDNBCys2p5I
/O32MC8zpLigRvQZWmJ0eWR+mJg0E4TdlRI7yN2uk9bcAY8Zj/cOAxfvSmm6Ry7SRW8umyD52YmI
QaSwP+b1f3AHAActYfDg/YQqyTRzBQhKFjaxjDtglAAV2bEe9B96kewEpT+GnQgKInWPzX5iUvzO
zLnm2it3EOyPShaoy4y50Yl3lg2KuKhHdDckpa1pA+QOlrlveJ1V+f6iLMEUAVigjq5etDTNuZaL
rANWASEXbmQwsV6KT2eg3atLCcFQgiilT9ixTLYmyBsiPd1JgXInRYaXyaHTtMTFudyJPrjJa+IJ
YTSXThr99MTRjHBjpKqRox0LOucbQhO0koQFR7wt8iWwAnkZLpF22ssACdaQ50xa0R7Pe5hX26Aw
nwZ0QZd4Ld7el5dIHswI1AwRC6BcgF7cySuRhkB9B+GI0x1qV0n5Ae3tTgksw8ixk0R8SbPhIfH1
VwVSMRbtKq/WN6VhK1XgqAXaY8TvWiq+qXIOhL2m2Al+RTsMM77pU0B+OlsIzsH+NrZY4PY7ny1e
RRlqrn7o6JV5V0XaMcr6A5X1fRewfUhlSGPLgZWGoaPlkgiCDQ10dCiEWIVZfzeoaKl1sUHwCH6O
kt51Qrnvo/I+zvJdblL03wYuZ1jtO7Px7wWp+FBbn1icZxtJB8uaobdWFqqPOu5cV2iTfS6jJE4g
y2xE5lwr/BXnBI8EvPDYq31JCiUhrwpeZrQQpCX4UPvMroLK1dCLWteez0DZL83BZq5c8MCNoWSK
Ki4IOKeNRgGQ/nlu4EXeFh+8SI46PFNVx/d4TRz6gczkQS7LNOOWG+UXUe2D2OTUFaZqnyRobEXD
TKAcu5S+E5NB3bJdFkoHgL1q2nGrLhr09gdoPS94/sgauULmUkqtFpCmBDuzRo/L7ZNw5SJC1hxf
Y6J4C4TJ5E6ICr+IDYI2nkQSsH/ekqxcC1nttlXrFF0NgbvSq+PFbaNXjx/gwSjdI0Myvr7P97Us
hGnN0N7m0KhfC6X/E4BVW6XZS5fpNVadv7VoIpGZvq6NzGt8BnE/3c3QIxE07XL8X0lAfJhWsm7B
cW/LEr2zBTpW51QllSuBEeBOwFBr+FjwIkwusD5vaIjEYeR0fC+S/mCgEc6M/dr2uSRulPQNGcwT
pJjorql8xWK1eeIEQJZaE0O3NU1mBQLwX0npEPORDW3ohq3gO6DDw98R0f5bkGSwIqVvRg23dW6M
ABX0TiS+kq3NIY4tsxl+kIx7PJeXRfV8eyWunTqQoJsjTBCIBnHijqsoqSVgGnEGMLYQV4OjJcOz
mmVPSVtshJ7isux177bRa6EuaoO/rU4yAaBdqxRagPsc5X40xR4AGF8LUO1kpd2PekNgZCDljC+9
dgd+tTnZcrEwxGgRQFMUmDN3USIggxPMBLDjXph6a/gTpDgQxiLimVwqwIHTyghGSnegLgJZeiua
bGQPvPeb+t+7wJCuApwY2AEofYz6iBe26kLO0GSajwGkD/fQ77K8fhiE+rmK+11fDFuQe61ZYK4F
ozx0fXUPdaA7RS5srjygUmfJvewBjr7KjHIXq/JWZuFakqJsLvQ4fyz+9Z0j+Ts4xpCtmL69dS0V
CGoeCD34LlLXkvGtrtcVWbXaR4vCPK62sHu8vb0+u7p+r8OlzcmtqZQBJEFGm2IOjx6V+7zQFub3
tCg8Ueh2JoRgSlDt5ptUDd0orVAPL/fhcD9IO4aCmpyiP8OXvKQA9U+0q8HKQdWfWiJvhogddDrn
DK/cQ2O5HJIaaNQBxm+ybXJat4nAkR6AgPmWh+zIfWFT93niNGJquEM5HKDzZnhVLb6rgXmnAO6s
QMYpTby2YEtTKe8V9IehpVdWXPQ+HUNSRXZVmJ0rFvKipsVTve56G68NNOwqGPPt+T73IZhuKFqh
nADxsJFPAMjQc2de5JzzqkE+IELM8BAJD2jOtaRKshEF2kZMnNvmPgnGzpZ3Ym+80r7k3Lrc10pm
+MikZ9SK2XCS42zbB+j0YBCklIXKGeRhIw4RdK188PPmRXevl5Ur+Wi/jtAwHIjBfSeGRwVJGaAN
F3Fw6lvusBD9xmiYiNG23oIIVYdeYqFyBw3zZIDUq9JtjFJbk3hwskFeAhT1ELBnTupn6Ey9xvum
EZ1W6KFVmb72arOHvpDkFJSAxlnsHrte9cEIh+c7zev3NtKWLagueaavM2QwOoqv7dp45nZXL9YG
aGQEuOB6ADkYIqvJ9TU0FJ2mohk5Zm56ZRV6BBK6DZqnC2Ln5A4T5bIBstC83kA6eBsq6v6xAUSl
7cu7XgSvW07akyZykCFlRxaA1w55lipGXiBUIM+mP5QBv4vB1xLVluqBNMtuJSQ/UeLh7CdHAJcJ
m1DId2FTbyQ/3yno4+bc3KD90ZEq0aElWVTFqkN3gB7Gy55LHpeXDOo1tzfNuWv+5RIAifyEpACU
M03BqSxWW1PAngkGFWAQxZL4MRN/GO2P23YmhY+/fA/O8ljghUqPObnaFPT9dhB/xWGmoeuvVYnY
IVoNSU69UozuTb7lsnE3Ur3XhvmgC8mbaXrVGzP2UOdOsxQ9MMq68g3FKhSxAITFzoO5LphJ0ePv
j0TcixsPbVLTvH+VNKo+sASZlrLzxLh51kG0n6XIwDJANlV/cAo9tdR2z8EXNDh5noD6stz7QjXT
y/mZVzo7y0AOghQI4QeSiWgEmsQfwIJB8AUSF05VsYOgVh5FrVcrH3q1/MhEbVOa6l7NgxUZACHh
yidzDhCCC6U3Vlmr7NrmLR2eir72eEP2Cpee0eLVctmWunbdqc2LX8gbxP54RTT2oLY2CRJUIt/E
QnuF/vkBkhC2HmS2wkx71MUzAr6Ua30P6j5rQFgOVunCeK17G7zNFoF6qdaipyEp1xpPnfHPYSa7
UvYkGJCnD0GQ3iNfGHhKXXpjBC0VjQOg0EKhyVGs6/uqrY5dDB2inrzKQ3cI+vA14OlDEWeWovRv
Zjf36jh/b38uNZDAaHtER9An6vjcWRpq4tdcx11Y9QNozLamYI9k6n3rKtU2As67GA5xFlj+o1is
2iT/de7+z3f2f4OP4vBrKem//gt//l6UvIYgSzP547920fe6oMXP5r/Gf/bff+38H/1r8VHs37MP
evMvPRYZ/pv+lbNfC+t/fZ3z3ryf/cHNm6jhx/aj5vcftE2bz0/AOMa/+f/7w398fP6WR15+/PnH
96LNm/G3BVGR//HXj1Y//vwDUOgvjmP8/X/9cBzjn3/sP/p/2O/px48ij94v/t3HO23GXyH/UwSJ
OG5W0Er+Cif7j8+faMY/RzYrcCEiKwB8Hbx+XtRN+OcfgmT8E8uNoBD9KCMyenRAtGg/fybL/8RT
D4AD+EHEjMjD/PH3DJyt5O+V/UfeZociwiPnzz/OX45IYo3KUqPYFrK1I6HW5OhqDEVeHrfkRJK+
QWHdzO18kI1FGvsx+tmzJxKkyaKRDAqUvf/xZbr++pivxseY6LffGAGXeEBAJBp2x/7BabGjRQN/
XYQmP6VUXmadmEK9Atij/52RSWCTDkmoZqrPT5qADmXRg6TfTOg0QStcjmMSyyidQgQxgoneljzV
Tj1kxqATaYXLxCOvZOZ2Or8F/7Kmje9YbdR7nTItkkDMNaGFtYRKb0HP1xH64rkcR8i6pjPvrU/I
7cUSIR4c+QRHfN4kCs+KSGTwfePQIC7rSJbyLbOJPWz8bbDSv+duuQDX5ULMLHa4vW6TrPOvcUIu
APoiY4IHGoTnTk8izYgBHfjJOHUvwT3m1Qm9ctObFkBFTr2YY9T6/IXTsaKwDeEK9HgjmNfODcoE
6TQjqfjJzGSceV22GW8UT2NsY3K1XPaMfutlfd0r2o41BsAQYNypo9atlXITQeXY6UZoBBKhKVqk
k61AhfeCxAfgnRWny+m2MvgqzXsofXQsQDJEaayq1REk1EwDPl1NIAwhJ47CfUiJ69lHMfTqhvjm
MshLVNnbdmG0XbpIiDkLgj7PkPw92b/HPgkx0wjZkKrGOqdbf5G5bFO6nSvZsoVkjdPOHMlxIm9N
9GRlY+6rrdLAGEFY3af7VtWtxPRu7585I5NzX2t5DWb6mJ+ksVFyWAPoY6ns520jk4rAr3kjAA8g
BhsB8lPuXprU0ESDRO0JvVausSZLfwWRDzu9BwnkTBRwzVt+tjUgHoXfnxZPoeeHiztl7FQFR9I/
icq322O5NmEmcAi4pYDrAB3x+fYf+jxodCb0p5pHz6lGliwQtyoPZlzK9MYZnT66mkHPh556BRT5
52b0yEz9wVfZSV0Ey9zrlsoiXGYeXd4ezbXZ+mpm/PmX9yWLdLODJAIWpqEOyASsXni8beGq2/9q
YuIvBlrHXPs0YXVO85i53ZLshIVm1wuwlf+Kwc5CsK935dy0TQ5or7eh2KN2eorUHrrH/qbtMq/o
omUwNHdYO69WIQKMfObMMbrqhr+OcnJYC0hsJBFkYU7xlr3kmQ2t+KXhaK6s2MUjVNYWcw33V1du
1FQDJhgB77TI5gc9oNklYadOCyGY9yYab7cX7upGH7FL0Mwb33iTjS43VB4ylmIHVrI9SDV0DN+G
8OO2kfN80C/HAKJQBGmIbMDlNdkcglZkhcw4O6FXG/xqpZX3ph2BllGLXkA5v7htDX3CV3zqV3uT
/cGbBI0soyPiLXi7aJshbyjcQX3MRONnXILHQ4ygvx4lVo2mSD/KNvHgr9pW2utDsSoUPTimIt7x
TMjXep0dMpI/J0ZKvc4w7oyh2yUd76wQUk21AaEZxg9KnuH6M1C/qiMhdzkxF8ZQFrafJKteTQ4k
qN1SUd1egmoqNF2XLNG/KQFR7FzV/V1gqpu0NweviPHQTgozBeYfSpZQPMU4GysaFBDhM5TBus5c
sd5EPKpDQaIRC27zVjtIrb8UivSBsgL2+OCpMjKfvp9uywgJiJou5RAMAoISP5BeN5DwV+JVmdDM
oiTc8qb6BtL5Q47ktcGVe+T2Fs2gHbMoeOtkcS+X6QY8CEtJbNdyYHwnLe4P9OYsU4qH1ohWc4KI
oxHH0NlerQADrbh5AmCSOjLP17ncHeSuXKDq8NDy9KixrgYLKkpBeHtu6pKt8doCRrtp7yhYj6wI
ZIJG0n0vZfJUlGSHDB3GEg0/MpMvuhB616Vm2KZg/gSoeK0y/lDr2Vqm8jOB0mke4nFM4vBHPxgP
ZkjXGVddTY8+kDk75YK6yrMG6YlUn9XVGrfV9Co3wT41MhIjSSVOzlLSMsw6JBJOjWMsMA71FLiZ
3XpkjSeJUx2Qq3NShIi3t/vVzf7b6hSwN2hK0ehpAZ+UGT9S8LIoeuRxJKtum7k+OA0qzUhtjIQ0
53eIHjdiF45mmKkfonEaOdsSYHkLRTndNjUppo3+QoGOKKrEuoSEk2xObKW04wOWtj+hFg00Fl0q
j0BicVd1I1dfDUcps2qX7EEAgmPstavABtDg/vZHXE4rvkERgbED6wxgHpNvIEnEJGKGmNaGPhp+
f890skmTfKbCMmdmEpmZPS36SgetQ573QJGcmvCl5MHMFrkSmWEwCDNQD0NAD6mB88UzeaCYjVD2
p3gFouw1XIzde9mhWZj/QTx7Zmqa/4qEJNZyWvWnocf7Wa2yp2ZQXhF4/C/HNO2X8bmY9zGwDKd8
Gy2pHbnJonbDZb4WZsd05eV3PqjxxfAlgEJq3RCMArbSLbeZ0++rJ+JVx8CtnwmoAQsrvC9e42Xs
9ptyFtkxph3O3cq5ceXcODRAqqgrEYvqu/5ncO+/hbKjr9uFinbD++DRsBRbW3SVXT+1K3DauYZ7
+yRMkqt/Hcffu2daztHKYEirrugR13O72Icg/7B8x4RVskayUbRye06tYoIt+NsmKqrYstC1nT54
xdInYlDCJtIIim1a4JNnNgjyflQv+ZNkQ95BRoPUg+loc6QvEymJv01DFhBMrcBKiuOR/bLYEBJI
mSHisPg7ydMhCfhDWdbP3bp1FBstqWsESnw5VwO6ElpileH5PqmjQKYwWWU9iiJfkPX+RN18JX9G
lmSfrJgb2KJVLujMy2P0Kxeb6ou5yZNgkKVAYj12NA8RKgMu/KCgQMiD/AjczV1ZZau2U1e3N9Ll
FYIhIqmA0g0AEgConE8slHY5LwIwBxrZgSOjDdpQXOtv6Hl1/gNDIA0YPR3GOH1W8URIBlnE/dGk
1NZ5ZmtpaOmlaHXCbF/IWP64mEgDgApAKiAK/nmXfdktWZ4mUQkheFz6xEqoBYY4u16FdrYuPlAz
OgSP1SPkXZwIFD5O4s07p9F33/qAiW9ChVyN+q7r8YY01nRhrKC8vZKXc2/IqxfVl3FO9mefBSQt
A5gRy4/QVCz0W7k1yqK3V+66r/liZrIvfaUqdKPEdDJP/Cm6KebNKmz9R4pDH9itYZkOyJJvG716
Fr7YnBz4jgJkXwR4LlQFwtmGDEjgxdUiyZJ7w68/DDNfNxo93TZ6+bLDYfhidDwsX/YNMjIxTRMM
FC0HD5rZe5Ef3982MeE2+suTfbExOXBqMvTYtrDR23poswO385XklF7fu5LkgpjfkT0ffIGvKQIq
5LbEuQ8YN8XF3hzh7SA2QXvo9Pmac6pHcoVNE66Kd2lb2UBJvjJ7sAsEw+JG+08czBdzk2DK6EkF
nCqcmmSukbMEiXMNlhLD0uq5S/nqafhiaRJQpQlJqE7S/kRy7qadvxqGwE0MecZLz5jRJxWJuKVa
2LRwZGUrOIqZ37Wo7DWa8nB7o8yZmZR4VTUBYIZW7CRq0Z1SZYe+kZ5xLc9ksa96qt+TNmX1Ujq1
xdMJdzo42xcViPtx6UEMXrWH6kNO72O8ASN9cXtoVxJTOGdfjE78ll6SYTCBBftMsYEe9JTZia0d
hYW8NA/mDD3z3EROvBdU0pSwZAgdokR5RckbI6x3NXKUM4OaszP+/IvzaBMxMiK1GS+d4aVdkzso
M9j1Q7eUV23tkHXuRt5cKmp2JiceK/TrkJQhlq9yO0d0qT2A5m8x2CjouyGe7zOX+JUszvnKTbxX
0xm+0GYYpHrkdq9bioUzYDUOZGQ8bSl9AzK4s4lLncEeSyCgbz7m9/kxX8wGo1cviC97aOpXxDIA
Wf5nRIg8DPQPwQbpoJ993W00N3iUbN1LXSRefCvz5jLd12/EL8Ynrkaq9QbyD4iaejs1VsY6W2eL
Fh0HXlrZZN0sDA9lJ3dmg8m3Hff0Fac3+tAVQzveHKItPrWLMTWd3jd2ac9HMFevwt8jnL7kZF+j
6NGHl9PJsONytBIEeS6wmLMxDvjLiYmLTs21tO5PQU5fmVotwQmynJm0qw81c+zSHmmdULQ+t1H4
Mhqr1Hx8kdYrujD3vScsoE39n72OQNcJSmAV3WPGNKEK+n2lGnQ8CbPQJu24IxUPDcaO4QzETra6
aY3RUol809xZuPQ8ALOPVUEQlSpjb9X5GHM0XlQySxDDx7IFFmgrlo++xK3bU3n5UoAV9AGAsArc
4xeZtCFqZG3wMZNihiJyIq05IZugjAHwZ/92AhzAAXSSjOoCaCWZVpCjQkb0HgV4CPHWYmnopIPh
1NHTvz2gEdsKJZ1Rc/fiTQktqKEPFKM8Ser3LAUWkq9U/Z0ncyja0SeeB1ywAVoTCckz9LVMlweQ
ThpLTVyduIKedLRrQXeFZ0ttoA4VyUdE65mr6JpBvM9R7UOQDFjHZD9oUlzWYqW2p5yCoDZ5D8Ax
ZgqqBUixg3yofXsaL3efNsrRGGA8Rrsm0gLnu0+qNFkozKQ+pWQVS/uSvPp8ZqWumgCyEHVvCJij
xjg1UTKZQFXoVMsfnSGDTBtwKH0mErpqxECWE4UdoEyn+biK1kJAIqU9wStahaCAJWOVRt9vT9al
y8NkoRVorBsB1zLd2b4gDXVT5uUpFbc6RNaKv6BQ/2MZ7vJaxEYGIwVIIUSkFqdFUkBWGwLJ3gZh
o2iZCrNKQP1Ztimb76iSWYTOHFXll6LE+f6GSdRMwcYLosSLgmmT+oSrkl8Dwdl2ni/RdY0SjMcj
o4KSTmJYWU+BDqB8UUmQKQJ2cclalH16SX/kKTSM6lZbiYnxw9DBoUU6GRqVUf69a6pomVDhLYuT
bQaS4Ya11JFYLdh6zuFiw0MoAX3O0xWaHY5pLN0barCqSbYXiuhdT4RT4bNTzsNXI69qKxGCyAZt
1kdMG2MZdgMkG+os9LqwgBLbWD1pxVC3Wz/NQDGoPDFe0LWik1NviFtwvEa2lARgBFTKF5OyF8FQ
Ei/rQWGe6r4DyN1JMOgm9bv2rW+lNY2q7aA4ZR+sBtS5eETAQmCiMNq+6hQVmZ71+5QXNqn5Qe1R
JSlR9+nVEBjE/oOpQmrlpvbQsewODPMLYaCp7ZsB4C1d8aakwQ79e0tJaFZKvza/N1X/WmtDZKGg
iKpkvxM16gaSxCyoET6WZbilWRkt+ph8S7pqreb+Y1+AfFDP2vcs1KwwD9mqAaWJ1WQNwtfBjz1F
6h/iWpVGXQe3akQK4Q4tsrI03bKu+ug7cMWCei7GLwm9kYjEM4FGptT4MDoJtOdSy9zOqGpXUvJ4
rwU6cTJ4JidugPM0hmQfG91TEYW7kOT3YBtbMz1C4lY/kjB5aVDwilj6nZrmohCSVRtI66TXzFWU
DaukYRCMpeBKjBrwj/ugkK2G8gX/9r5TUtE2AyCiI0nBRAc/kMvcp76A8maaI0TznwmX9pVY3bNs
gFZPzJalKb/VWvVkDuwxzIyXlKoAmjEo0wlalR8VM063NfWPudY95pTnHkOfQ0wECYXK9C7Msk2k
CCWwzOo9FqSxJCKYdmMIGzUOCChHhnVAZPwydCDoZd3jZYqMVNVJgl2lumFFLXoDqVL8jFqweyZg
cljR3q8XvGeig/QcuusYJKZ9LfOhoA6S1RA8L1YWGJkl+XoOFej6fWx0stD39VMJ5ZceiOtAbR9k
Bjm6xhw2BDed1esIffyqclQefcRhLC/ikLzrkvCaUn5EBxC+sPUPhOU/eZO/Jqn6nNHRhZhlDuA2
098Ms4yXphlsxab9RmVhaRQSkNuAfCyjAXryYCT1YuKDcQPC3VYTNMzTECjbkObR1nIt6e7gN0ts
pKMZCi5oh3DU1G1FIP+VFpFF/d5VFe05qVsZnQcGAEdl9pqz1B0i88U3KWi3efZS9hDOaWVlpRjU
tMWGfR/QsQQdOBCAG0HlaFWwqgJSWhErXaMWRWhnacEO5xOkUyZ/DvRaRyOUcij77EBbvVi06ZDa
nRhRCJNBSSaLwYgJZsFqCekpEFwYh6ZVj02kPUvoHssA1LRSQ2jBcaMHNlp5GysEE74VB903PYPm
S1xUzFUyfZt28ltSR44cD9Faq1XZqeT0m6wyBdtV+xlUQrSXsHUGKNcNvg32xcDJ4m7Zyx00gCEf
lJTRNyhhwwCK9XbZh9RRSPsDHaHEkpgEppGovWcDlJfyRFjlKtjQMjKqiwZ3jaI9BAp/RFh8Cspk
Jxp43BsM+9rQ9n5QbpA1vTezMIUbZdQCyz5gu52YYGbzBKB6406To0OdZoGtQkQMHAykcdJGBpcQ
zRTLH10eEHGnzgxqS8mGH1Ldf3SFgaJLVTy0hdhjJzeSZZL+RdQTYgMefDfWZ8GURgqov+UfaR5D
Bwh0kVbC6mYZNvKhBk5xk0F2x5IGAGK6qlJwRpIfZZ0epUKR7VyLnyqVvks+WkxykqJtEzqLOHrR
DmwkB8D+3UbrTCesyRbUP+8RussaE/wCqaGd0iJ9kUYODkqDO0RGe6PUX+Ux+9xB0w3Q7SSGkgek
OoSyfdYjziz07y46okI2UYoOmQrBMbSp0hy1/ziUt34PEi0mvzU4ExbjQJeDP28T5cXGN9Ndi1eH
1XF5rwK/AeHfLQKvtRb0gJCKogRUh7CJiJ7Ybe6fMojEOEVcDl7YSSAWbbKfml48pNh4XhtqoDcO
CoSLZKEkAyDsgdfHzaZRugb8u/mxZCi9QukSKTVpFHvNTCfp6aagJYK98meS9jbX9GTXm+z/UXQe
S5LiYBB+IiLw5gpFUd60774QbXYQEgghCRB6+s26bsz09FaB9JvML7trZtRQYs2ClEA/fY3XWvxk
3QqHVKKGCleaD0QaXvgBZx72+X+TxN0IoM24QWrudxglm5UkB5uGa+41K2CQgf6DVAqAFdslT3By
MAAbU/TA7bwWbkSbYmmS71Z5383Y93ncuruujbZhhiA9n5qL5M1rD15O9LAgUo6NQIojPdL2Cea3
bQRKUB6szt4E/mFwxytrO72XKoBd0eP/zFwfJNCjORDfL4ZxU/na4Otz6Fvmzy+UosryRySAGVjA
iNGHwHjPLmlNkcJ+GvAOKiEzmjx0GCyixkFdMTdbGdCJ5U29Rltn1l0OBdUv0PPTFbvm9cQ8UHjC
UR41wwXQONBKSrwNm9gRQZ5OwP5rbKmw32iRYF+r5lIHOqkkn9cqclpsy5dGAVzt09KuVt57pKZw
mIIkFZUdHusXN2wKEBtKu8gjjvsXhr/u41RoCOIaHRHt16FHKTG13oYZB+F7+mjTZNmA/npwcEsG
GP+HJhFgPWATFyzLZkIcMr6L5ibWiJUy6QIIbsb0fdReIHJQXXk+puDnsICf+5UgUKtV54bg252h
TJPAXu59mEnkbCaAoppgkwTZrVMjxFzu9OVn/h65Ru1XC8I4Yk/9OdwAPFXYYWogNIFQPiLiGqjF
x0udNAViyvvDOFO56cF+L2KKMLJQ422nXDVVZNyfgEnofWjwptNut3D3siwUeSJYqOTwSzxFkVEl
46QttK7pyY+n+5rNJy30JWCd2PaDbg98RsszDuCy4Tl6tn4TXlcx4L5QzDk7qs5NCAJYz+ZzlEj4
X1BWbOzDEOu08++YtM9WQOyqLeZWDS7FLjnHCOXIoUV3Yf2Ko9NCYUWaovTo0WXfwO9Zj5RUJmEb
t22dQshwSxa4WxqCAIxsqXFYw66dWyEP4qF9UTjaGifdqhHjok5hNdXjv6wp2aYU5h2eIIuZ1nDe
x2LewV1BUOvwPX6r7pEi5JQrcXmBGicP11nhgRFIfpmTXPogk/K2vcM5eqoj8gu38IjUSAipJLso
f0nflrXJjkA6fdZj8yaWrBtxHeEB8oWmx4x6SwWTYNk8nIkEp5WkDso7a7aJdL0KMvugzBaNBQWU
ax7+9WxD4TDKEvFuFueV18PTaNeTpo+KB9IiYfDExp3OZ4VBuY7/ZRTp0+mQ7RAJnm38JURMkwxA
E5e+VwTL/BMI8YsokW7vMNiTdCSRBd05btEsMxZcs/MkXRjysjYJzo6019UH8A8pQ/2NpKF8A9VG
g7/ptkceQlA5yAbvdy35VkhuS5YInA9x428HPaMn5t1QLcHIfpBe220DI06aWX3QKdd5mqLaVk7q
wtKhw2pdAeEVPvJzQ5nlNhkOKeUVNCo4K0z/VXfRdqZ1SRJ1reORb63Lv5rJQfQ5FXoDyyrS4Nr1
ACcaycdufQ2i6HWEeNuGKsvbKHoHpPATMp7h7DjiNi0T3HEdUlyG7tEyjQOOCmBNHHHwlP3sUK3N
DkpvcOGD11oNx2Cxd39AkqvukYGR+ONLPLZ/PMWH3cQCeM+lBfNjRf03BDCnAq+Lkx56LniEqCgZ
mbPTENEEMF0xb5oJUmHYE5dMpxsFEyFYAf2ZpKpca6h76oYeEuyQABlx8VEYchsgdMljzfQJUM1v
NWSvDX7djcrgBGLDXiBwqXWjSzY2hzES+xEYvpHSna7Bmh1CYB8Id6DSz/inHyJpxXUMfomFmu3o
+U9hPz5HaXt1Yv5BahcorQwKo8m/+TLA1NAvkQU05gYCjNlrIf6T/4Fi3ebBIK/IB36dfHofmrpK
O7zRM3XeV1c7+SMtLAnoV7TiM1hNsE2jpclFCgl/E+2kQmKCFjjBkiV4T6FqyYVvx7IZouviO7QK
Vn+PGuSXWlS6y7oLwuZ7GHua6xX+EJF4lW/ZTaHSyn3pRxvVwOQYk+g6uPXWW51tu/gnJAvdUaBh
AWjIEfEx+3QKkNXgbBB1wHIVa9wjs/85a/Rljo5eoWkEYrbrjp0FbjoaMGaPMsz4BxwDgSvubmLk
Q/zY5XXaQYvleuVEwr/FQeKcjfj65K3ivLDpGdS25ykLnk0rjoSyPabZYeXSQeYprfcewNK9oQq1
YI9H03mkdwd2PHSOh2wx6p66EGcXoJG8FS+InenQPvqfqYtKevavQiISYfSibYeKUQ9q17r8u6ew
bIaaPAfWqeqFvkcL9DEgSsaEH0iqn3qcSvmC2NrY598iYB+tAB+1xk06evY8t35YjAbrDV8VIzrq
NvW2Le8KwnU5DfoUdNmRDm6RevW5HaIy8hTN3db5cVWyTTzywj3vlM3xzoHTLsvYtkmiTRvE24X7
ewJrttfqE56NYq39T+K7x3pOdC5W+hOibFhj71cGwW5Kmk87t98h4NNTTXZJqIKinbsGF6G5RDN/
XRp81HJYIW+cDsSdEUj3aE79x0UnkyWfWQtfa9OWkIT+ZZ2qtI7+gq6+az2CLSZUObjsLtyxIrOP
fHTEr9QTLgHtPDm6/QlWek6nZUdNdEy79r9YOfvI5ftG+18QxzRog5aDFghfhWM7KLxk/Y1t97xk
zTcjpqxXfQ0mHN0OCgIfjktvQYiGi0ypQFxFNmAm4ewBYtunpt/Ek/mCvIDmTTZExZxMXpnip/fh
eAGtzMW9kF1dbxGQDg9g51B0IUNgP5MJTadw1Y7G8bMHqyN1hjeKLn9QOCRJd51bNPHM3sPF2Nwo
iVY/O8Ud+XG0fVY+2omM1VcSQMPtxxZ9dMfzsM+cfFI4DUOF9IBhaHDaeN574I0f0mGyquf6pXND
2E9SPh/iZbz5fb1rMuTcJ9hkFJKmZ+1nuK+a4cO4gKb3IY5QEKNOKfq1ollVuNE4iTdjFjXwwiZN
JUPQ5WB3+ZjC7qUJU3CjaCnDcO9Y54MZ76ttWWm84GsKsylHwFzpSFkYt4f7c8j2uCkwpwyhfJva
nZPyppB9sItj89/cdS/h5DaFbWqUT8uuM6xoercyQG0D57pVyv03M/dGcfpGCCAr9YQiSXJeDMKZ
gA/0vyLrwIuDorJxYIyWyAZpsHnymviarV5TYBy7lS5kvM28wQPyNjjRE0GkUm5d+Z80q60S6750
Sv8Xz8u3UPVhXeMzs/RNd/Z5elhyE7CubU2ubdRsmih4dZO+YpIADR6BBR+e9RKdkX2M2Dc0UDXx
qgQZO7Xf7/qUlXaIMfBLp+vAzLadujNN2k/cJk9LjJBEOrmH1LpnpqO7xtq06Ovs0E702EfrZ0D5
zvXq7Tg9zfQKK9lfmM65P7KKSOyieeTumbmkqPwSZfcow65yAL8tiL8BL69cYXdxy7ftKIoB+uOa
WwT/WIiNXDXlTh+KMhPeTavlnipMs2THt1ihol7sXiyIB2JEhh5ZxUc3pceAQHmyAvEtaYjTEEe5
PpIZVFkEClncnIjzlWI8o+b6L12jPKC2QisADTSBPR2+XswK5zanIAMc4+7uIpQdE4GgRUGcoJ5N
ur7o2mSXMPKOmPMqoNKpBoIqsLfybendbTf1I9o+zERF04BDkLE9aVNzw+Xj5+CLbNHu0G0TOdB9
awuEA+LnS2EjW7qe2jtTd0Q8j8ldIsUB80tsUZL03i5Qz3HulFkrC8HcZz2NFcK23hKqbv1IkCVu
v6Dxw6FG2HeNUeDe69tzSllwnJ3e3gTRYxEz7zOIx+k0SfwYN1BphRmxW9S9vx/HbgsbUMVnFGzt
bN/9rH0OAlzpKKaegCzwNjVvqkzW+3hZRIUX8MO3cKHHDiBtDEJVlCwzJhOOTS6Whc1JDHiE0gyZ
ogg2LcgwdDn+cQy3JoyKwGEe88QlNw5JJt6/usmDSX2C81f5C6g+U3jLaGMKWmMKNskHugrgmZLT
+tgq1T0ap+dUzdvOw/c5cqibU2/kcMChQhJ2fVmsfPVRyxcO9e5IFT1ABv0qQgAYJL9xGL1LpUVc
dgwdbCOtLQUfUfd79i3idbOj3SS3w5CgoY1fECT4D6sBnJ7gY3W0TVD26veuGw/DYN/qiP11pmue
gnrCjArLOBT266s/u78iau9yROsJxtJ3q2uGyZdFKyLFubNUF7LDSQzywQD1vnfLBDAPDue/wliJ
eGen6GhzTloX/0Qbl5ou/c519F0yAu1x35xYv578tP1IyBxCph8Axjj5lzpVG03ECd/NaR3VOZ48
8KE8ABho8DX46y9HXn1pefccKYgHU2HRpOAMRBJkUkxThysWWUFFlqLtw1/bY3R2DgXqLRWipxJe
WMwe/3HJo2OF1CunK8O7H6KhX3vNcywc0YIFySniyQuFCAZjkvucAZFuO2QusC7Y0XT8IsF0GJf2
XxSJE+a1f20gD5quKOhgCaYcb2HNPGQjReM3a3gNQraPgQpFIo6qWVWzpEJxXvpzXUlAV0LtHmYv
erSG28iV+zEBqsA462kZMIhbByiavewO8mxWRiq9+oxjHG3/pSJFqxqBkasLvgTP3jw8yUkBfraS
V9bC5h8iphDjQsWRqhbsJaU9evLwQyj6n+MioXcVHqYp9Tnw2N/kjhehmg+cWeeuz/5mzVFmzjGC
P2B6rqf+UusFdCeKc6THRT9QcKFSnp5wPyBuxaQP/LW1hZ/oJfd8+tQH0kPSD5YKTeR+DiEaP0fF
ZVKnxwkpLbmTzKY0CkMAs7K26nkGFw13sM7r/6hmJzD26pzCsNK58TaUrDIE89mVed88jo/I6T12
mcQn01z8dT5Oo7qNc/ap+p4i75RgRj2gNJ498pz6zYlGUUm69lOP4iay5l8yBFugmv55pJ42tQ1R
bawhZmjqriQ2BRPeWA+iFLyb3bN26heCOQRMOsgvn2KSR11/9jLoPLRzrlPkXy4Wk3sLBVOOLrLo
iMVkY+HYtPYSM6vBQSfIwCMQPNt4Cv2ZIqYyuCZ0Mh8XmWLcrLw74HZvtZWoOrjoclPrB5n0aVBI
OvOAlNomozrh8E5wCQjgLAZWAcax5KSebx3nfc5HdcWcdpuyuHTRFurZP8S+3tEMhTE6n0Hbrxm4
ROSWN8gtUovdYju1WeWMiDFKCj+MyzRinyHjr+kQDaW2mDegZ1z3qYPghrX1nkm9QgPt4alAvtN2
Vuw/XBhAuDYbigHy2Pg7dwm2+KbQAYfO2SPekXlghgUrPE++x0/Y2ZnC8PaHTV6Gcrl9TZtmLppQ
yQpg1KfJQ1GHud05NFDTt0vIEXyqgHERGJJOYVLnNnDp1swxcu2VOiueioK43mah9ik0zhe4eksO
+thUdrUAkszrMf+NU6yrxDNwBKd0Yd9prI4BjCxF3D2AEZRd8b+ElmJQtyGO8PK6Ey1ZT5AwzIPP
ta/vUMBUS+09gWYEiF0ovSLsxK1Jm5uX2eso6huYDHcWzDunhUVa1M6/B5JmaLwfqsV/ia2Rn2nn
+0zj1351jnFtUYHCb1f5TbwWaHNPSrSAC3OAY/ylYiHFg9GivPIwKicYFZUoyuDzSoSD77+92pA9
d82AdVg7QvEfeBLRmOPFdbqrTbxLu9hPG4OzN6ZVWmOzls7m2ND+7ts0KwwSVAunw02gl59p9D5Y
hA6cz/IYMdLnTaePK+ZxmZscmGzO6xxeAqJ/FU4i5EyzA2n8pMhEaB7blDPCsY66mzbN3ICPIzDm
7ZLoHPn1dnKX3YB5IL5QnMmMzV/YTv23LuE/0sdVDWz/hi7y8ax3eyHnfsNifmXuIHAPw7UGzehc
uC3iktN0xOaLJ39x5+5UsnxjSo5Tu7+1Ms3jwSkWxlFomsHZRAL5hyGLup9oGnXeRwipUvNFolNa
g7hk0wy8pfcUqD5EbGq6B8Ia1SL7lG6KDBj9W8eC51OsT5ldkTVEoBX3Y5o7GT/qHsUFXOn7OOWy
DLGtocr+OCgBg4Xi9YiLYeHHmimC7j7+iyR2+XVYUPil8oR8hYNN88RGZLPg1sLE8HMxNd5qcaWp
v8MA7YTJ9AcESvjrMxPgJsZV5OnvBYVuKAQWrUHyQU37FhuzNUqXYzZdEn858bbWW2iMzzbud452
p5xGdv3MZu5+UTLqHUgXLZoDvZwi1UiU1XS2+bDAUM/0+ue1eLAM8DB5P6oP7Uy3oDdrTt1gU3t4
KyHeLaZEviUM3qtmQMx6ItZNqBGxpjsv2UwZ/Vnn/gZlwAebME5oIQfIVxRqCAPuS3hGTrBZltjI
gki2lEQ2YD0nB9fC3JfUr3XdX2bXwui3XqK6PtVx2xXQ0jMMa8dDhoCCoEdPPsyG5FPAn/QweDmA
2puBtVOhen8qQSV8XI+mQqn0pDxWPdasyK31rrPnVz1QcR7Gn7U/mR1omIdxqo/dCuJibAnGS657
ri1CUXRwgQ3RFiHenbiR2KokF7UCJW/Ul06HMlbLAeE8X1N0zAi2WC3edgpbYeKkF0xBUGbESGYK
pi7Hs3wRa4tdDFt/gcnCQN+I7wgZpBh9daokg8GtZ9atx7Nn4AKdPGYxVkpyel1mqfAbmCe5jGef
4cIRbqUVkqbq5sLnpN1af0AC44gsiaHfu9l89DwKZkCMOeq60c7y1mYP3vzkHkU4XFAcHteUf/YI
T0SC4jdmheWcNMdIDYcIg5dWO/+5y3CAi367Kn1YbL9Je/uLbWYDGna8IxE9LNTftc5KsUFyWSHS
9QfZxKeJzMDLc4MvqwkKV2JADU76hkLagCm2/vVT+uThoJFNWNSQgcSdqIZVMkDK6pKvDwI45lxh
9yYbtU8D9ZGtGSZdbumuWN24mMHaJDRl2AYAS7bHVg7vZnWSolX0U7HmCLDYP5mQt8n3RR5xtpMU
R40Y46uN0pMJ6hIB7D3oEeowO0BqrgqGCFfh5on3uPggPEaJ5mFGm/eu94dz4CQcclXpesjWqWrr
4EegEIXg7MUXw5/Tht/CNccQyX/F4kqcNE7d5z2GsgGkFYbgWzSe/SLWfgPj9iFc9sJqvm4d7lQW
Kqhidjp0y+ExW+glDJeDBBk57eIdNkU7V5EtFuVPq7u8myEAzYIfe9u/KCDuoJ8ZdoOkWyvlKWYZ
0kXq4E/MMexQcwPHMsFXwbqyBeQwz0JUtlL4G4xtq2XpfrhKdIGszL8QWgBHYmWdDeufQZuTjRhh
8nEuucFeZfAIsltwnHZYPoQTemuO2XOtIFNwn2GtKXXawgTVbR3E/qEJSg+uA0drrKG3ScwzgOqY
96wLegFGgFUNXj2DRL6Rsqac23TPpD66Tbo1NvjTLgQaUaIPnW/+M06CXh+lmuotHB5srqYo/ulH
vA+SkBciplPfQmLYIEIyI+EpVO6Ghs3dg2epamz7ZiS688HBIDWKC90I1Ejry9xNHKfoUMUrMrTq
7t513h+4Q5duTj+EqZ/ZGJ9spnae8suVu7d5Bpl9CtuPMVE7ZJu/TdDwW+XuOOH3IQvhi4jtNXkM
lWp1Ex1K/B6j3DgNQZnrNmLw7jIV13oEWLgeGNbNDDFxgz9+YWB07jL/I5hwbunZHNg872FBv801
OnZsayuehljKu8ckDnaEgxuTLu8eoVUkzR20oQN2Y4dmbt9d2+wYXo58eeTqRAMMYS0adVM3dyX4
qzRQdvAMmVdsJnWRqKki7ogZpZzQDxHIMeSCNtcEbhU1LUSB09SfghoOumh0Sl8IBAp504M7GGML
mMGezl3sJuIkJ2p5SWR27gMsAAcPnQbmPQuOj1xkUcWj6QanfVf2KRZgNVLSO9Q9EO2s/XV2/TmH
IKFYRvYcuPzc4EeE1NsYbKpp9i+xYFLH3p5hw8tdc+Po2Cc2Xca5/3Ky4c1r43MzPEpuxpDd0h/V
onAho+kx6SmKRqRv2FftdOew+6rZcnQ5ltpsRO8pET8GEh7alUp3/UGb+pA6Yg/twJ6t2Gz7/+oQ
GE0TXHS/HkKhSzEHZb+Q14XULyLC5+PW+wycmRE9BdQDDPS2+QTh4Slt4qc0RfQaSdI8jXGd9eKf
8ZFhFEFnoVxZhC0g8E1UrhPKvoQUzgTr3hxX1rh5E9OndVg/OoqVAsedXihAyYsoQtOHimi3Li0U
H+2m79ojPrEyxj0R2aWEExIjIL8UCU+R61Tf4lgXUP1d6AL77tzfeUxOws8qOq2lHgc019+OegGX
Ew3t+gU6/VXMtiJ1owsFHiQFNAcr3VfH/cVy+ybwT3A1gXRF/O3oxudRm886ZN+2Ty+x8I5Nq55t
gxJvemxr+gc/r9+r2dy9BgNm0HY3IxYmhLl7t5HNBmIS4ArSfm+QaDEkGvWwBwWIXy0xgdljSHdr
8zGB4+3a1wjrtBEyg6DngMq6xTCyNz9r/sI+KKSD3Ybsd6OetgM0cBvWdOVYz68PldIcBGUcz68B
rIoKp+Nq9TbJ5k2cCvbISN7hXIBUuK4GjqqGyGesdask4ts4WzcwmJ09zTAJbK9Ths7XDR7SwY2j
ySsSX09+pCs9D7CZNXii41OmIzQkY5Uh2hOm9a2PQk3iSpcZuMlJBvkWepXo0e6yO1SDhYU4v1Yo
FqL54nH6LXRXYFKyjYZn43UH1kUnJD3nNabunj+9YxABVHG/kZH3hl0aUK4JpC9m9jYrREeyRrUE
BTjm3B3SflDUtva59UA9cbGhbNMCnQFkbv5Wes80Mi899jM+JjKLi58qmmKc+HbU/ATFz7O/zv/q
AY9upN4hn7gF3aXh2W8dfkfo1hcXXyWJ+69At6cBd3ZkwafmDhZ8vDDYn1qpbmZN1i2b+ncsHKCM
fFfmN4iwD05kzrGpk8yDJxl3ESRZHipPt9AS4yMTF4AKFI1EgOjQ3KbJXBgjewe3JF+XkyvrIsWE
0ibde79Ge0iYS0oRNOtm96nLHicv5oJ4DxeN9iyBJMhBFmam6N7xlq1W04tk/yFo/ryOHvCb5jik
qBAcCCLJerHWfGMfhfEnSAzBl5SQQEW4MGs8+6kOrvjoj9y2ey8ip4DSG3uU+KTfNWAyIc8J9FU2
31ZHFuMK5wkFXBL7A1kv+YJ6KO8mRMEazL1I//64y5WoCxJCEGN8zC00vDE0vkeurhCY89xOUClZ
lbzUOFjzgY4bHWf7qPbL2gbvhHCowOjO71IC0Qi6y3W5tlAF2cX7l4XolenynzuRI/inN9/YrQX0
tEAsRiVx4qIBA04LV080YzjniesK8WI6hRDOqR+83psJVHiEd8g8iUyXK+O9+VjYYqerS1zol2QZ
dsoB6avByUyW+gZb6S3AUEpCeD9O3h6IhLfZaY+P6W/ezeM/OZIqWtSPH7W7QaWX3h12qzJHKE+2
2ZS9IN7z5HfDLtViG9V95WGkPHm0iL2h9J0F6ikXN3tn9ijJ3wwYLFj/IbigDZ0c+cqvM3ol2kBM
gu2iMfj8gSC94HdPAAhbOQaH6xGQXGgSBp/svBGrd4mUTqXJG3oEmq/EogPzsEw1BnvLCacnGlEO
GBVliHEV7gGUTgh7sxQjDBLhj7X87tro3MfxpvP0oU2iW4jeEJypU4B9ZrDKnRizc9vUmKRo9QWJ
VwbVynl0zL5PpiNuut2syT8weY8jqbE8C08eHXe9r/bJNH/hcn4nZnlP+hW6ipBgABzMzzaWv0Oa
HpumrzqEHcPv8Yz68pVkPbIJwNpEAMgdfurC1+0jURNxFrOYD208HZNVoh3z9X/4ZF+7EPeStuM7
/hzuoV7+cizay8mqLcP+2DPYZc2repOD+oY3zYcEBtel6GUFGPrv5CV7RH41pW+hDHZ7QrfCS3+z
pEe7hp1sMyiIAPxsH2cYbKeR/pokNIF9GJbYbWFCzvgn0ui2ySxf26n+mN35LmKSgLGLzCbMcLAi
R+R4Gr+kHjF5Oi5nFGVIkBfDLnOQP2QAQ/VYd1mSsS966aOPHCB9SDQW+Wa9h273AkycWwrCSAH2
57XpvWO94Lpg3rMg5qiU3TlhWgqKbYmXsmoW619DsHqNHAAc9XqgHi2xljt4MFTmGQFqH9wZ3Tr/
Ir+5jcT5wSV9MhM9d6Z/54H76kG8BcXpPol5mQAB7EzZ0QH4Z9Po9D1wmI90Axh8alLjXW4+WsIR
aISHvenHy8BR2k2L2HFk8Ol5HHJF+XfqB39jMn/25LFlJwHJVfdAmgcfooNGaaUlD+vDzJKzGtlp
1D2Y/AuGtxE2qTc2phvmROcZAu5QQqmrHqtXLNl99gkyNnB7IKXElr7wfnlZINttapRlaxvtJwLR
IB77D0LSWzA6f9MAs2oYozTsJsYgTBvehpAuBQ3QfCHR4jMTPRhA42Zcpk04Q77buPswmi49g5ow
6F6Qp2E2U1MDSW3QEBuILsUiaM4Ee8L+CFvNBeMCwIn3fEkuKKr+dST8Sh5xuyPqEqMQ4A2G8lB4
6wC/qflIgu4za7DL0FxuW2CozSj+zZ2zYqHNKr4gy3OZ9D5RSJNx5GMeXCf4/Km9MZ1e1gzrlIhA
R2ESdcEw7Rx0UN7GQQ0xAkt3IMEXWHnBm59Eny0ienCtptdFmN3sYCI4QJ6CS8whw7mxyQaA3t0c
PgiwuPj7GLJhv/7EuI5gvB1A+Rsi+xk7Oah2VsQY1kOE2g476wJaWtzbMh7zucFv2EAdXEjgpNAE
7AKRQVcebFYRvQ3DiI4Lr4HAQNCblyoiPcwC8/pZywdRh6N0GrciUggdxgYu4ajeUZvKPEZGA4Ll
fjjSu0zW7hUAaPACXTGkP8E2v8ms2NeQt2qLzneaDjzo3jGK+a0Rm42Xut2NHHS0OHjMv3CCZDus
Ts8Om84idPAoZsmhmyGfG4JCtA669aVy0ugGzNLBoBZAD5M+Ackf5olx5r1q4fdIKDSQeG/BpoLs
s0qAbI/Xx2gFqrdsUFiZWkwd66AuBlL/GuxioSJBo2TsZwrlFxovVowuUwWHhL0dMP6eluTKdP0W
4xwIkmnrrvWtc2aIb2fsqUwY4iVAeiAc3a7dtZNvCy44TsfGNntnDGneSwlvg4i/koU8M09DKemF
n1OLxWXvonRsvXEbr9NrNrvgBmekB0Rd4t/K6hfm19Ax6C+mmvMwRSUukgkLVRcMw9WpZEvf+p6U
/bzij9kIrg5nC0UiNtCuOfchqluUuSFyVqCtdjLVnUEQZZcxg2pLNeaGX/MWiempgRa+CNiAHz3W
/3N2HjuSI0u6fiIC1GIbDJ2qUjBLbIiS1Frz6e/HGsx0BJMI3u4D9Fl0ocvCnS7MzX5hnaJUNTdu
5/UnS4wDW8TK7BCGtETbto72cuPe51MuCDDqZ1UZJ0Wqk60baK8gOb1tntKDauivxsorEJxzVoqK
bTTNsKGwK1EfY8tIvAxUjnccVDUuWCykDzUZRJBUhyAEdC7qh9yPcXM0ek4LaGmgGfqm/iOIZJb0
KT/5pBbUWcRxr1Cxx3jgFKv1L6WPnUSqMR7sWluVzR+NLu552dKyrqauqpv3ABz9r6NvPsbkWC2y
WLTtjojP+kAjEDvSxvJJj0iyDP9rJ2VHxU2/R3L2i8UIsrVOHwo/fckiOhz1wI2uRsPWiOkShD4v
1ta0XvjZ32u9f3Nd/U4VlWwjYHgsix3nZXSXFs3JUiJHS0jjSeknHyTBlgVFOUdUu3cAIZ8SN/LB
So5Uwyhx+iOmQjolShq+zV0ZuLumVl7UoL0fWxqTvvTiZ6O8FTBd2LSW/EMM5V2Qk4L4I0URihab
VPd0oBftK8hI2Jeeu01j9cXoeZS4tfc50eQ7+sybHKv52i++FBSHKAy9GVJ+1kXgvxn8V7gj8l0I
KseThVe1Ce6lRv1hDcGDH3Vf4rR6SAWepWFESomNkq143ZY3frrGml+kduGEqEgIeuJcN2PBaa0x
eGbjZg7QeLjOQKGiu8Hpf8R3PXzv5q17nYjAtUCuuFvz0lkQ4KGBb5iiof011RIn9twFVzcIq3QQ
CqWCRyvwin0zjrRCnaqz2R97ZQfjI6qJvkZt/Ug6RdeOqJA0Jfqwc0V98Bi4UWZK7cTd56YQ3sWs
vfcqIPssuhVm3tL0wspDCRGHQpGK9PUIawnKrC9LpTOaskhPT2+3phYIu87PP1taVuy9yakjj198
kKiHLhFeqM8/i2pbH4S6ebQCS92oY/7d7fIJzaGR8CLfh8If52nWnqwyFii9DWctSr90qg7kZsJ8
FRGZcDz8UFq8M7KEWoc5js5QW49JYh5LVwagBlPNT/xnr7ewL4pVRxdwCsp8MwRgrTynIPnpOtFM
jOSyv+OAPGeS9V6BgbnLW4G0ze/DFR2AjwxTTTSxtEIcHMQBbqfXc9V0EbqBVlQ7A23Jjj7pVCxS
KWjKmrvTKKvf/jZL1MzLcDOieJOCPMpKlVUgpXYd5xtfFR8LL/l+O8ziqEwRvrGisQ7MGau/iQqp
ieKsclpVsAMRTlf2Bp3Brsb3uvlXpsi6RplWguI8KfJOdM35whYFjqmkIlYFRksANBpbyj4oNfgX
rBcULG8PbWEfoe0+Kc1Bql7QqsYIqxM6ti9GIZjwuXbX0PYmuSNBWdlICx/rKtS0zy5OitSVK5Zv
UvGxyk2rPykqMoFrjOCFT0UQBcI7FGeFo+k6SONGrqnFcel4pfZdDYpj5yu/jD446nX83ibZf/ha
k4UFUmCTI9JcJcvIkWoO/Kx2yuCbADK6luKjrEGd8W1NW3NxXPpWGFVafKhJ1HxO4eV+F/XCDTlq
4fMUUkKLDoh/kOx74eX2qvgo/oI5IX54ijRNJM/W61n00gA7SF8v0WGpT/E+OnR7dV8e1i6PxQGZ
3FnYgXJZz0nPQYiA6Ci4EODJq4q82UndtzrbKX2zciz91dWcUZEnWrUpiQgwwLCeXZFY0GgootNf
jk/okdz5aCpqh+yTfy6Ot2duYZHr1IOh80Psn27G65mjkqv7ruEXjqzDT6AkNUwcFV6xt8NIC1On
TyKR3Ega/t/y7AsNVgLblLeHA2vHUHfKPtpR47bH50jaUlaxcSM6ZE/N0VgRzZlfhjSIjSko+gGT
/8N8fND9IrzN/e69S+NPRW3ZunpWdfHPoAKxqUzlT0X6c3us8ymdh5ydG51LPRLic/tO6cUtjlx6
Xv14O8SH9TGPMTvhM+TicP1x2/fwFBwHx9/+7PbhMX1uVpbHh3RpFkifiUT5jVdoukggpIBtMjL7
rbIzOzm09rDPtjvx89oek+fKAjL9LUNSYd0Y+HKjYHC9Ij3d6tCE7Ip3XYYe3Ln7umxthZy3p0DQ
isU5Su6D/CHq5XvDfyvU39YAlEL82usUQkAypfWfyvid5c1zDHShNWCuRM+aco7BYPzrr3D9U+e7
FLCQXg/81Bjl02le6qOGxrp4XNfpma9jhSI6c2LiX8Id+0FK2ypQJ+CfxpEbNigopHTfeZ6ycw3D
35pCAtJIbOKt4gufOSkFdB+6cpO5FPehMaoQiOH3KqYfbAujM7cJ/9tlLUhsS5R+uhbPX11Mm7u8
MootgNaO17rXHhQ+hR0Yg/sUwazagW2Eam9apyox/0SGqO1dgx48VctkC8JO2VYDjHB/BJ9d0dxR
ALndJwIyXGheu/uwV9onz5SsT6FWKnbjC9lDqbY6BCWKmp0hP5gJ2OlCDrJjnioG+Fa0qKn45w9I
c7QHCqjUG8Hl79MiLKBNhD/T0Qrssqpeaa0cIxOrerPLtpxnZz3gNehNdHNM/A5BMPWC3YEaZCjF
oGzodpkGRevQYlqSWPk9ROL7qNcVgA4fnyeqt54VMbnaoRPCdCdapfqU6H1xan18itwmPbRu/CA0
vBbTWul44gMSTeQajmaBDEEzClvDkKAYFAK/V+gQyKM4sYV3lz1JY3Jftt63SPeBP3fylgruWTCL
/VTydPNctruBkArv6r77XbvqToxpj3fWPRR2egYW3iqy6/X7uLWwWst8OyxpFWUVdA+z+YqOFjhY
4xz4MhWTXmqPNPIpfmEPs/Ub8PTkT2AYXSQbamindoCoVztaXGOKB9MWtR8FTKrb7Iqme+0k6ffg
l2+wkd5aawQVr7qPdVEgpmZpOgjTqjtVrvDdzfqCwj9wGVyj6v04dNbalTjPlKYdQOJHOmHq3Itz
qzBd6QOAfFL1P6pRiDeKtN124WOunlAg2Oo/PTuE0geRBcDrfmWnrwWfHUoqkFovGwg+eSlIm/iV
PvhrU2xM7GfaHfQWO3mtgcx/Wns3zk9DRo0KkyqRBEzZzfzezHTR79IkLJ1c/p0PtC3yVc/J6Y1z
mWtMIQzuZnRwCcXb9PrAVb2hb8N4KJzepBJfy5SLM7yM9yNdXCPtv3QWVBsPk4ct5ljYzZYgsXyJ
Fv/KHH884iDOS5iN61Q5SVKnqbjIt3Op8fpKzzJHfxBt2UaEl3b+VrB/4v59Vh7qHXr2O//ZtVcz
/Q/qc2zPq9Cz7KTAdjcxxiJzFE8AgosXKDCAJ8GVjmFnnVUayzivbc00jHYCCPcJO/tYZ+WKIKO0
9LHR2yJRguGO59QsGUulRlfpD+VOOCoG7UwjswWEICcWlPsk12a/DRU874ouVqn5R1+8KDuzJ45B
wYqvABfTt1eUw8p3mSfXrA99KpmYhkojTprnon2G7kPberkDZO6bEHzrxmDvo9phKAVNGcE20xd6
DyoFLnCMu0B7V9sOopEOSflBhFFQduo5Dh8mDOLKL5vu19nK5ffgaCUruops02zlBmpLq8bXMyfp
aeyNxbEOQdrmevOuZPoeSQW7p3RrBlNW2zwDwN5blP88F1bs7V8iL5wPumwYiHwBqJHYR9drl7pm
U4i9ljpuWmKm5+N0QYNe0tVNBEJ209L0AvK7RxpOaQ/jKO1T6U1lx4FngA+4caXXLKhsA5iH12pb
xdOhYFcDePP0q5c1B+RxYdHWu1FSf7t1v5IjzxNWVj97f/K6xzzdkuZvUK0JdVEw5MZRB3NriWB3
LK79UFiZpPkTYArDy4l7BkdvHCRmc4R4F23GuK0dxFRezeRnppi7Sgr3dbGyj5YCUY3gU1gGLrrz
bcRtFymxplVOaejnDMJf0POAL7S7vl6Tav2QiE+Duow1S/Y5H0VPsITSQUbl4HrGA5Xe1zZ9HQYg
50F4xMvj6Bo/oMeu3Icz60zeEFNkBAtUTOvQs5hXUf0x8MH4WqVjUHmPJP1hNCPaX11jF4V61oVz
JMg2Epc7kRc3vExmwZqINjRmc8gC303lB2W/Uf6S5g99+R0a2ZOlp2sPlYVDnV9JsYGfKUv6/HJR
EB/2M5qFjn8vnpGNsIsD+IdzYINHfKv2eD7a2V74BKdtZRF8eLn8nR9qzBTwFIsi8+wwLSMRJmtA
TQAFhPtMyQ5qg05ZBXmlUQ6aVm4DSCWuZO2TQDiNRU1/HxEo2fhaxPLBD1d+zsejna918Wtm66TW
8sAHeFY6pvKmAg9FzHFle61FmD0JE7d0RxGXayfXaCx8iZFLuX3ILX7Kf4agzp6CANG8cuy00qka
/SGgwNsETCLJqN/C68DypZKVlTF9PFavZm1ecJEQboDlTsjQdcrauxNA+jc7QTBoNcn/8tnOeqHQ
gu2GgrsKPJzZ/AmtlaYjXWonqLydRvOvg7Ah4hx3exYXDlu2gzzV+2DIfag4kzH38WCWrdNYLtXu
eku1adtkx/8QxZhslywUplB5u76PSBXcvpLTxonj/rdXfKqD7k7NqxU/2qWxIJLCfJEgyR8aORF6
xCA9Cgp8EHdGU9rKFgDh4d+a0ExfhrtVUfSpfkRR7How+Oh6pQIjz5FVeuWgpdJvI8jo2zMmfUwm
rqPI11EGE5RO2CH/yBPisb6H/UMb5Gu9qXful+rTcEzElYgLG5aSJc2gqRnFJTI7oFoyzkCFh+Bg
olvVyb6UxZVVsLB9iEA+zQdCCGteFtVDOoeqETXOANgZuImdFCeDQ85rnq1g5aRfWgumRk/aoCFA
GjQfTWhmSaCprAU1fQEyCuUcmR1RWhnS31m5zvlYaTyIeKlMAprzbFSqJLelVFFgZVGehnHzVj1M
9DUQXid5b7x/B8X36k1d4M1aKXEhrbiKPH3Pi/dJ2OZUq5KscDLxqUmLXeMCzqn/BHK0sjAWAlFg
Vil+sfeRCZ1PpWkIIdjX2smh6XmSgCgV1iAmIhVtu7296he+miLqlJqNyQnpgyBpr0uJFLocekI8
CdUwby2CPb15uB1mYalfhZlNXamaEjg7gSqzB6c8/MECvB3g4xuF6i5POBWlWIP6wOzwRrF8SCRv
Soae6lNwVk/aQdqF57Xi5NJ08dCgDoc8MjZv059fLAGvSpNEgULkjCV6nTjVm6cy6Vfu2aXMjk6Q
rMjoE1NFm9vmSZ6seKEk5E65dQ/6OxbZ+Y6iX/7L/A310aaWszMgoG3olJ+qp9rcofjCkpdXdvTS
Vrv8HcrswkduJ3KlwCvo05vPPe5zLso7G2Mf7tVPxjeXDfho7tnkz/8fItRLK+ZiDpTZmZ/pagMw
jTkwnsCgFI8V/jzWDjYBFcif+SOKJKti6PLCDXA13tkNMOqZLlu6lXMDdLvmxfhMrvoM5r94UE84
rjxYO+WZbOdovefPbJUGFcLfMEjXzFDWhj67u91B8NIiY9rxj9fEH6O4VlNaWsWXczvbjaEYepPz
Y+u43XfPfVGF8zh+ub0fF24ehbRfJOWnRczlfb1RahTvgqShXF2kkNRHGAzBYxW6tuiBL1jRO/5g
QEZ+wPtfRymWZj71gNmuRDS2iznDckc8u+fqIbFBaZ6n/p+3d1f25tKr4irWdHZfnACNm4emEJqN
0/4c9yYkvG/TypxQ7OAHtiV1MsxOAEx2K3fC0jejMoQho8pBjbfLddyganKVBI4DLpfeeLn8yGWl
AIxdrTkjLHw5VVbISDiwqUPNKxkxLDg3S3lGuAmo3jjfGT1VxwHFZUBIFMNPtxfKwmLnGJUUjmyR
MqQ2W+ye3rtFL/epA14NqsqxBH93O4IsLgyJcXCQcpUSa74+Ql6IvVKJiUMWCapJKH/navC9CRJh
l7bWOyqDb4kpAayj9/AEkQiwVw3vSx40c5J0npRfC+3Z8zoq+6J75N8/Dc1wliS8bSrV5KObRbVX
O5/CoAXEPVDprI8q4ia5SLEQcN5Oj60fbYG0VKKgnwJXnBdghQbbGAz+PjCzY9Rnox0NYb/LUrPc
Ay4+NrznHpE1ULclkr37REcVpQIu9qmtesSahw4WVCCArYGTcdf1KdW4hp60mhk58rbGeFSp0W9y
SQJAaLyhCd6CQNP9l0HWSCnC1Em7JPls+LJwkl1B2Mp9WyPoHuQ7JVaGvQ8X4Dwk+AUGQIp2Hfci
t1D14kv+DwlRBTssANonoVDQ94H3rk1gbsgToz3EkvaoDZL86AsK3WSyxZNqND1wEPlHEcBfcjtf
tAs9RlTAlD57HWojoQSzQxPD6n4MkVgGVgpmsEytAsxF++5Z6Allo9WjoyBGR8odd4XUH5SWpgaq
iu9eL70atLv4AMUfuRRpJ7u6M5RCf2wapFA0rvT72ohr8BVjjuEySLwhdp/Q01b3iOAJ2yFoXqMx
hyVW/EDHFU0PxFdtK2mtY12azU4bfPjYcgRELYzko5Si5OBa9J/EdPwDOindZ67xK4J62htesPER
ddu0k9StZ3XmTo7j4UmCPLgZGyvYBYmWbSj813yHRLQD1HM3aAF/64MOoKTRQGbScmmLei/MFT32
zq2bP6KH/tnI0yeQlyBehC/qSNbbZlWzBTmFcFzcxg+SIKpblGRwW1MnYoqZomAZR8/892cvEAXE
SrEA76h1b8xE/ywowc7slLNohQ+sxA4wVo2eiLQr/tQejF8LsukZXghVylAu90nTebtUaoUzJAuI
mmZeHxKk9OCReep7FyXfZF8eaMKM6iFF2eapKZmXQpCbbWkOEbxfwbNxxWOtjXJ8Hg2obVY0IOui
CTSnLOOHJoz6SS9NWIDTS8/CErToGnMnlQOukmiGbep+gtVG+iP6BtHh9lGxcBhZuHJKsqzwf6o2
SwAscMsRvLDEUfJTgBxl56e72xEWUvurCLPjDj/5qFbZdo6S5aT1vxADRmHx24Ccx+1A8kIkesWy
LFMBBe8zfycJMISGNBEyOlbZIyySMzY3u+4wZVLezjiGe8G2HrSDukei9Vyd4HXUQDDqh+64dmcu
zCogRFGRQepOUKfZ9Zyo9Wgghpk7igxsNz+oxq/bY10MQFXZwM6DN8wcxJdXgJ3VEjxpQlNqYH2n
2UqF3OR2nT06JygOoGqNmg0l5evbd6xyBQa/WDgeuqmB+E2T07OVjHZpVbsgQpM9/HF7SAtX1mVA
bZZ6T+6UTVry9aQx/dOaMVLbufdsBv5TZ+rfkThZyaGWpvBigNos3U7xABq9IqDH42pPY6H8cSH7
r1zECykMVuAyuwuHBaCps3WANp2mZqJPSp+3dtw8RkhEpPnL7YlbHMhFkFl+pkboc8kBa6Gs0GKr
h10UCSvfZumdYMrY01giiFH9w/vMROEWBLefUYKQ9so23Mu46wogEDeTwvg7FKwR5yrFDvFL1R8n
PMB90m2FYIuzYf/134/34rfM32itBizfzYPMMUv0DEEjwMW6HWHps5EQEkTnKOGuvl772PxZ2pAn
mdMqP8v6JGjSDk/otbx6aYddRpn+/CKvRhsVmRk5zHh7wTK6H3akFo+6HZ3DJ3i8W+OQPkrvEGPz
w1rCuxZ5trcnSIGauUSOkxzGjYmejvqk4D1RTmRbzxj3YhqsmI0sNpz/GS6whuvhiqmm9nIZZXis
Sfuaq2DrfrJ21rO+R2Mgd1YttxZuAwhg//sRAfVcx/M7LdOzjnjRu2lsxXq/Bw3Fu5qJDZNturEO
EEdkUld/sxb79vqxRPk6tO4JPvRK2vqZ3z0ANTigNXsU5e54e5l+sFHmFXg1xNnVGqOq2Eo9cQzU
J+E7vMRks8UGbIiwQXfghFpHtO2O5XN4F+8we1t5yCxVS4iPUStIDS47fbZPhlwUYdFzKpR8UsiW
G9kWvw9OhiNga8t7qCal7R+T/VpNaunEu4w72zlSmxeFPH1anAA19RtKrSsHwOrIZjskFHu1EEUi
tHsUjjHDhu1lt3es2a30qD6NO/kIPK/6rG1vf9LFlUO1zfiLY8cr/XrluJ1m5Oj8506tyUch9LdQ
2880CNbOnqUZ5MMRxqCXocz7343p63nYaJkTvFNvs6vDlBwVW+F5gpxMZBD55fbAFgNSp8A9VQYW
PS/wUa0oir7xgJsMkL0VKVI2qaKsDGspCEhWTKBMDRrA/GWdNYiRCRI3Q6hZaO2dVHnNtHEpAhWX
qf0DUpNK5fX3yTwxhhwGn1pNpUPT92g6qytrbykPusQEzTZ1EqcoP7s5mzrXtU3VqMjQlq9cVW8u
Ugd5m63kQQsQnAkJpIFUBqfwEeItYvITuV483UM43CCVaqt289t6mfpAxUmKoO1v/JXOozyd9vP0
8jLo7IgsonpoW4krCHojOfr4xlO4OkhvylH9jsDFtmIt9oFdfcKWHF38LF2tOS7Vta7GPZ/oNjbc
uOYnuN8Ap/zC1gIYZLAPnGIL0/tteMWSJBM3a7jwpcv3cuTTEru49oc4QsTQZ7on3FUoNJvc18B3
/SzQ2KpQRo3WXHyXF9Q/33e2ZgHRoFo7XbwaOBvLrE5pBuufPgvCUqVVrizf1WmdpaNxqjZJmzGt
6nO7HfotLSv0jp9cYIPNVt56XExc/s9rBuyLo+TtZwK1QQbKnH1NfB6yIM84YHRkckTpm1JN0rqQ
HcURbVf/P5w0wFFUsNpU1z5w21BrFYoUYpPjRQGqlCEKl2vWg8v7ktKnSA6j6Yo5u12FuMAclnKG
M9hIsZyH7/m+P/7s7cjdyNvSFk5raeFiijYVW/834uxeReQ+6LwpIrcecERlW9j+Pr0bIAkiq7SW
PUx36Icj4CLa7I5NxTAPTEFOneocnx5UCtndt+gZbvjJ+qYdLBPHTfWI7679jF7g7dtoKTe8GKg1
y0XjXGu0XDEQe1LHc2fWh6LQXupA+Rz4wdvtUGuTOgfxxu4QZzjpUXu8r0bb2I/HKTtSyy109v8P
1uUCLo/j/J9ptWYna+iZaW6WKuVl32P39aYzFCmCU2j+wdpGfDcfvnuldczxGPBU6s+doH3Os+It
N2tsmsB0+T3SICVHbqTX7a4LZNh0UnhnmKgODeZd1uBWN5QaKvnCJ2QiP+sCkv3hmK9ALZbgCbQc
FdACE8eJd9j1Sdlo0YAtOAjDeo8fmbzRju6nFrNzRDAxDsJffe1oXmqrXEacr4uyGa0Qo54Uf/X8
hObi2T0Wp5As9r/GMjisFNSlJN2ajY5iqdfq2oDzANeuct881EdUg7bDffq8hg5cfCho/xcL7uf1
TPpNIkOK7dlquV38yU/eEb7CwXtO2V775mf8Xtz/NV0+d5Id/bi9AZZSWuDc6l9EmmTNQUaSZ46t
5pcpSibB1lReA2SUYm2tWbSYmP0T5S9o8eJWbVKKcKJFYjblS2ggjeF/ODLA8uGhCafZ1Oe4rIIq
syKEcepoGvQOozVL29Cb78BLf+VhOmxvT9rS2Ugia0zwVJDq80nDVqDEKg4FYW88UpnFo+eU+4Cm
KMi38ucA+UY1XXtNLk2hzl4zFUMmf543MLXCEs2s9oj57ssb99AcJlH+TQFeUd9jQbGRj2sPucXD
8TLm7MaJFQ1vnp6YDeYRyCed0r23w60TyeB9sg22a1fc0mIEuypqmg6EGvz/9UbA/6X0EfNNnAKz
k41VULdCwBazupfb32/pgrmMM831xXI0Us+sK8/n7u6RLOqtV5C/z7RGntLR/Ho71GLCdRlrlt+l
Y5PpgiEkXDAaPSzVpmnFO7XeqEwoXqSPyafk6/q3W1wuF1M5y/PEuDdKAVsBRy2RydLfkPm5PbC1
ALP8x4IM0KQyAQyl3JlWvSm1lalbjABkmtoFrVJgNNdfyRWl1G9d2oJFXZ3UBv3wUloBwS6vcN6K
Ehw0Hezb7EVfgN5xBT8J/14p2r44BL9LTA03aJntxOO4hs5eXOAX4Wa3f6KHipcFauJQ2t4otNZQ
jN9kirtyGi4mp7TmRZO+OQ7c8wYzuFeDNyoN5nav7K394Lifit//Qw3isEDW8oe6sqUWn4zTUagB
5JA5iGd7N+x8o5PHIfmLzYnvo+/Ruxtt/t7Tni3YghM/Yv8ZvCW/ansqe/2Xs8PglOcKg98NIet6
tSCrVzeIPyAmpv82PA1lyqegWH0+La1JY1orsjWZWf+tTF2cHGpqunTkmFhq6OhJ01a1u4fot/Bu
vlJQ/5Nto9d+7W5bWDRXLbrZyHQvbzCOpUUn9a9K+wsZHbS8/vVmvgoxDftiWIrWJ4aapRxS0B9T
kFxx4x1uh1gaBSwLXn+KaYLJnK0Pj4duizZS4gxp8xJH+UGuxk+dZW5vh1n4QBZ/P6MB6kPqNjtu
cwP3aSWLEsfU/E/qmL5Zfvd8O8RCiYC/WEc4BZI6NILZ98ikCJ1iL+ZordVXJU4wJsB2sE4QUy2a
u7BFvCqXB29/O+rSUWXBhWHNmaw/9C2uvxGKR2nTjG7syM/5ybeRmnd+YkfxBqjDXkN8LSX3BCPT
gLOCtMX8ABnR5NEVVCRBfG7NQw7Czv1Fr7t/1s5YPDrp4T/koRaCURPqGPjxBxR6imm0VlG9c3Qd
mdhc2Bduv6vKNRj6ws1PGEhFBifER1hmlUD5AfAQO4Uu2rH0s9WkYx/+id21vvrSechB9LcaCcYH
psX152oCz+gTiS3lfkMSW5TPgHtqFA12wIMfy11d7Q0Ncc4N8CKU64w/9SE9eNu1ivV0R85e8ZZl
TQwwCZaqOF80pjTIRefrsZOVCo4F7WejDV5wrtgniYV/Uqiu7I2Pu5yenAJlUlYkbtN5IRm7+KBO
YiNyfLwSTKWBdhTvKjf/T2Go87LT5Y+8REmKay8oUYKsEWXXC3MTouSIxdzKYfJxp0+jYY+rU68R
IuT1N0zGETCIOKLGBL9YlB/yEMmB5sWvol2Gl6Ff7G7v8Y+H13W8WdJW1nEkNKoaOZ3b/2zy8Bvt
ozUw78cdQAyUVlSogdbH2tjYJY1UUFN2EJu+i5PyN5bGDsBIDGS7YK2Sszigi2CzB0Q5hJIRdVnk
cHpR8sc5xkhXvtHCUXU9oNm5GLvow9d4KdK5xIH6sTqwzzbeW75xqQwIW2mlID/9ddc7inBwWIB1
Tg/A+T1mVCi3FZSMgLEERyS3jxOyE7+Olcx0cSNdhJlm9uJGjiLUr7BOJ4w03KVl8Mkqm88ooq3g
SNbCzFY4oiBDy1OI1aD+EZTvQ/PFit5vL+rFBXcxktmixjGtLr3AjxwlYJ/Wn9saPeLyTW/X2oJr
Y5m9F4ZR8kdRiiOnzBFrM15ojO6aqFtZb0vDIc+E+MMVQstsFqVPBbdBLj50sD9/7VPtvgWOxvmj
b5VuDai0dP5cxpptn2J0kwyuTujIgx1WLnqPHaBM1bDO8pAe+DN/A8rYvv29Fl6sE8rf4M4yAEhR
3b5eempYYtGi6iGlr+h7/iZRZwbx/yJ8lw79zr9Tf3j78V8/9a5DztaIGmV/O3ehoxrDocH4tMDA
/fawlvbt5ajm303Kc8wGZeYSwYR83x6Dk3BYf3cvL49/Jm/2yXpZG0R8J8KJkyjt9SD4geDmQ2AV
x7Y01p6TH0SMEEO6+lSzsw9schq106CqXb+V7pPHfI8Wjp19cU+AYO892/tZ/RBXnnoLFOOrqHOI
zwgVyM8aZVoguEffKcdJZQYt7+Oq2M/S/TGVfEGCTYW9efqSi243gLRksyHOudP2eEpuQR//QKTU
dnEvtcXVotfHjAnQHtg99KdgBwMEv179LtoCWPM1kRNMvrtNODkAK4+9FjqDJ+wiVfh+e10uxqPj
yPhgqynz+6TAm7SiYRU5jZDUd4nkvqtSZO5Cl6wGQvUj7vT97nbIxWVDiibBQWaDa/rsBYMze4q2
RxQ5+RcM276rtrQJnhNbeJ+6qxNQrH0AP7H2Ql+oc094SPpXlPdgy82BW/T+YwMrntARn9G6fGrv
la32Y/IN37W2cUBotH6vpsbuHlnitQr0AvyU4CboBjQOyP7nuZynmqrnm2zMEfVVVUHLALFbZIni
0K7xg8tllQ6zgkx3lfWPbYKwMWp7KCB40RcxEhzRHPHakItig0JQt1XwXNqIZnOOUgwVMx+VmhSA
JILrvbUtPEFGmhd3gFJGy92T1qiNC4+L68HMzksLbxhfwJuE3ku2yTbiTjmeNKhPv91Pgk1z/oCv
UbgTflm/sFxYLbUs7crLqZwdpZqVAutviN6590Hy4vOKWVmgH/EH0/g0lCknJQ200q43oTeYcZTU
ZD9yImBJHynu26Aod3kgv8mQ56lD7YWwf1dFnC1aX367HX5xS/JKVGEhcs/rs1M1GvsIx2GXdZor
X5OCxaEHz6qAUR0Gsfh3jCu53uKByisNIgi0kEn25nq4yJkZXd5x48JyMHo83pDfVuv4UUvfpag8
pEO8kdOvPhrZtwe6dFldxp1dVmKWyZ7rmaHTFg9ZhJcADIH6W76qS/YXGDVPmi8DzWZ0ZLlGsaqG
QNG6HdbY2xrFFuEOR0rhcWLKPhhOdW8ex985ok0c7pqN8YWW8+Y63h7xUo548UPmkgGhj7RIRhmW
WpqPl/jnTPia9sPK+bowrZI46XwgKkKSOS8q4yzRjrSN+JyCcYrE7nEUVWSytOBz38ur6rqsjdnU
EoyiBu01EXjVbGqVqHKhK7Wca4r6J/HUYaMOzRpSenlE/xdk3r/rvcFywVMRBN+6TSWJyL6PLnic
7FOldqfb32gxGHeTDiiGTvm805Vbeu5qA6vSstLwaBXmDqnYbC+iwT3E1speX1gQkijDbTUg82Ob
MjtpXHdsfK1nZfpdv528wgIYNOkqhXY5jDEpq4oW9PfZV8Imj+TT4ytJxXPuZZsUU6VAWUklFnCR
OoP5vygfQfpNR+2zC51iZ/I6NUBEglbeIwK3kezhZJ15QWyF7bjyJF7AnxMXmCIElanEO6+Kj64g
xhVFUaft+rMo959q1bqr/U7eVoh0CbIC5tQMcNbLMPkp6uGr2uRP9SiezJZe90AzU0ZdT8Em3J1u
2Dxs7wa677tOsPCizIZ97HmQjGN1jdg+P+nR1QBBjhCniGoEe2d28GatafkouPuA8/FrwVVkNyrK
CQMoLO6zT3gm1Ssn7uI6uJip2Yk7NgMUx74OnQzdfD8/RZ2EMuJKdUxdOhIugswWm6a1SYjZUuiE
k9NR8Mv3irULeiXE3wTlojyhGW5jpBYhqj+yDULVyX8Etk7JJf2LUMWuZoX7vXgooLdH7RuoxAfK
JO5kVmIoBNSqLw0V9rKpXrUy3fpluQJ+XP5EE/aWGiZi0rMTAb0zLVNNWoJmr5+kAuhti6dNqa9U
XpZn8J8w059fzOCAgiQWtxFhcG5ovgqtaN8+RtfGMf35RYBMCqpOrmLuXAVwzvCuuv1GwmTldpSl
3AWBLkr2U6sR/fzZW6I1qxLW13TmtORL5L0KXlk5pkEPmCZgjf2gul9Nc03p9O8b88O1x4UEl2wi
dc8vCairmtaPOTdS3orH2OixOUn6n0UjvPE8PQSNj6GID6s19YRwqyjVKbMwp8EfwlPC94Fvuuna
5jgmwr2eYeFQ5d5jMHJKytVLgRlnG8g/E4UuLXxG8aVr2k9CKQl7vXQPSLIcu5Biph8q7n9YFSSA
4lRsBgUxvyeozUbYybEqdMzxSuT+injtJbT0+qPdzSWE5Bk94vlpLdIcgYXpU2x55hWUn9TdVDNI
hM2k1mWPOzoRtn8QTmuw9gUZCWQUSVKmCxBSwpwB6Lm+OsqNFvytVoRQWbxNMoEhPqm7/xFf1g6Y
u9qofx3a78Mp3JENrmJa5kc+5/zVj5jtu7SILW/M+RGpW/J2wsTUIivbW1hv7FyfCngzkKMluQfC
sVO/NBJmgO7QnOVIPwepVtiFb4rHbAxHu2mEvdeuwsHkheMbSB0w+f/H2Xf2xo0E2/4iAszhK9ME
ZYljSf5CWLJNNnNOv/6elt+7nmkS09eLXWABz8LFTtXVVafOAZkMAPmM+5blOisSMpETQp9nqa4g
HjZrL/IwQwBWNn9rkfppmPODobcxZP5GBBJhflMnyu/rJ5v1H/RuRA5Q00zKxbdKEgwAOIkL0D8n
TMNnR6zf4JydbLnBFFw3tIHrw5IAFAmLeJ2jq/HSU1nyHPe9VSN88EdP9RK/Vr/gyBSCMSXedWub
639mjF40Z24xE/VOiYcWj1dQEYNVFrno0NbazlEAk8wt7tuOncav/XZmjw0xQo2ghxiDE4+yA2Zc
14Ry+0/jTnehzgX+0HGfQFSKR+q1le64mFMm0ICcs26WEw3J/GiP/mZpD6F2tHLPu3Tf36X7zKV9
QKMvP0ShTbGuKRTVTlV6E0pOpdrNjpfL27rvzheZ2dX1XHWKCeT5aSBumnyIFRebQYfEXglnFgwG
RpnnMoTrK1iID4sfHq2b9mS9Rl7zqt2DpsWBa3kC7T/UPlyFEwBv1Oaxg/EvWknBKojM4eWmAmbP
jNGSiPD+ZXYoTC52ozvoenmdA1oY9/oO3qp4XVijDuRsC0NDA+k7Ddaqz+6NImymffyhv6uutTP3
5QMPCr65cmeDYwKiRlbbvrVgTggB/EtBilA1vCHRCVqt3ZkN+g1nQ1KhxDvOFIelpD69kcLDcq9U
TnmAsvaO1wDIXS7G4cRJr3SmXCQnvCoWv37ud7Ujv88Ps2VTlhaycIa36XPORsf6nIzUi1LCntmG
rlAAlEWoejhxpgGqe+gj4myQzZNwZo/xOXMaW20oIfRbIndwJxfQ7PfqJXlDB427oInMOA6Q7D0k
R/DfPF+3TY/xtYVk/I4okQaCGjiEPTYJgbZfF95CkNse8p+tWB9CMu1JxonYtyOas/EyvgWKpqqQ
zJjfxp29QrapmEPs1+jc/YCeJg6hcKhBU7VrObAp3kZi8yIVGQx0gSS0/rL4MqIYqXWU58FpQYMF
UvPy9frkcu0xfqY2QAydRTgmY76jsJxyh/xy+zZ58i3duP/eT4dJxXMeRMbgc0WW6fJUyhCNIJOA
aHTu5eNUh/tQ1n9cH9LmVv1rgp3BKEFff9qT5FSgVxwxvT3KB4gSeXXxEBlPnWhxrv+t1Pn5mL6C
kTNPky5CF9YzDHZvy1t3W/nxg3GKfsm6IwDaPLrjbR+Yb5lX7HBVQq35cH2820t4NmDGefdDPwtq
jy1DGwtEHcTlduSlSNpjn6Ljec9zdtwBM+5bAkNMu5QY8PxkPuXPBcq5gpe8ghHaCffC9wURPzTW
beKGnnTgghc3Lw8T0CM0G4Pjh+VYmCDJbCpQSz6JZfzUt+C2QbXy+pRuuhx05VJScOAy2BSe2qsi
RB0EAkSG5rc7MOr44NrexbvrZjZHcmaGuaLyQsKjAM7t1IevofBzyv9DhgMEZWCrRDpqzZDaNlK7
WDUeJllrzSDDyR8mkUC0tJ5PcjdxbqStwQDwDIpw4IBAycKcbGRErVZNYYwUymHu6kMB6Me/zxfN
Rero7QCAm32h50VYjwvYm05S1NuqfE9yTgfSSpiFhtbnFpi7BsnubkED15/3JCg8CpcczccittEs
at0kLpAgEInV3HJnoC9JgQCmY/2qQbY07qvS4TnLzezr+ecwc2oi12LGzUIQ6Wu+8ApJjzlxR9SP
d5R5Ax1RfniT+qG851fkNrMwZ7ZNJvYVe3MyB5SucRGZx/JI5ZlGvz9kRy4ydCsRh12jWhaaK8F7
ysROSaZMSWeN5ITXM15rjnzKQQyInrkJbkS/mfB20B2qouzzsIybngw63WiEBj4UZRUmrAEWwGpJ
AdPGi3gcbkGUfWzBSbhD+cib/fA2PYBU4Rba9qOdDz554XkAOjQ2tkE/KdLFIGijKePL6zCrcB0t
8pyeiuxkTB+p7i0hD8S0Nb0gFgD3Pd6M0krRS1mghqbLVQ1k4w/FMpxMRD7rvcoWToy45QDQvIeS
h6rTSguzjJmSLUTsOkANoSCbLm/gOOO4mM2oDJxBtKCJXNMK2WBmndkYiQi57kN4NGsbB1NwoG4D
TW1QNKh7+hIzgoi7TJuH4dwwHfvZFQ/YKYErhRzqXGR7ASJFSH/GGUDZsltpdWJ30Ao3R2I5+SxA
Mc3iJfm3EFQIm/6OnJncaAAsVcow8sm37NpW2l3zEuJIdl5x34CUZ/T3aLbjpFG2ds65UeaRMcVD
bVU5nW7zYFaCrRRQMpWf6073rzv2zffnuSXmHMLVV1akU7lZNF56sGIXhT3cEGcxHWFHn7w837q1
WxGDArSK1L8M5MrlitZFq0D8BUDcoZFuS136MNs84IyKBl7s6UYBHpQbItpIVkV4eTTCxYoAhVQe
RHAstLv8TnCAWHXim9znutGtoAWpAhw/QwIhKQuwL82+0dPaSk5GDqZca+rQxhcrkT0vbYWW9RqF
wjmQ0IJtpxOk02ehEUFjWANmkqr7AnrSB1ytKLx02kO8WC1U5pWgaeJbU2h4lBeb5wk5YcitiJQA
mv1WE9rgkpIghRWW1hMUTZ4h8QKMkAX6SdkAC4oMIjJQSDa3gjL4YWcSzs7ePE8UaonyNmSoJXb5
JyMzZ1HHe/ZPDq12oskxD9GhuvmCK6H9HQImPCHCzfv83CoTqYOwblarWcm/0tUuKb38qLx2H4YH
vkJX8czWsdDZ5PJAnxt7HfUMCRcdEvGyxWbJpVaWKgjhAooFptopBbvH+Hx9q2/cY3D8aPaFW6bN
dcxp6g38UblE5KR1DSTC8T5/FNqSc8FsGAGGToVAHArrQMoyTqJAB4xSd2p8SnvdTWVkdLWPspUP
14eytTVQFQRPOK0L4gnABF3VBI8hpEv89ZwCr5JjDT5UjPNd7UJpHD2kdjU5aHXgUaRsDU9TLZQS
aPVrlR2PciMEIhvZ8aR8T5G+1chdw+vK2nK0IJaggqVgEwZGkAk4+opAHXpJIiRxqS61juwxTSyq
YMcy98hp7K9P5taYTLw/FAikoOmHPWYqOmPGNjSFIEXg52hq+zYU5R7S3NzQYGOPo5RLdWKAlIWA
IP2SsxtaF3O5hz6IEDTuhDDyGxTmIOB2HD4Gu/FQuIvwfuNVfng2mftRLJNmKAlsZuBCjvrvS63y
/BRdD+YKuRgWs+fBUFrMxQITo9PcVocBEoyJ27w2HkTEf/Kxxpv743wamQdQ1Ot5qqpf01gE5Ef+
nB8TXzLALjZ5lYjMKW8Ot3YIiq4QJIFYCK35Xq4bHt9mkkyVEKjW6Eoj+tDzxNF5OaHNlTqzQn8/
2x1xD1CV1dGVKk3VVhID9dqU5ziok1ut1ZkRZgsm6KmchKbGUHYZaOSd9m7YUw6ckXbS84ofvHlj
9l6dhpbYJjBWqJIjqDfdnNs1V2BoI4IBW8Xf1WG2nwbKJFKFsDJ9jh7KuV79a9i3Lkh03/n1HPqX
XZs/Zu/VSrpkBoTjg1COjot5tMAjVE83Vib5JHu67pi2N/rZyBgv36R1Ps0KjAEE/pYdmoOyRxmN
Ql0nbwK0josC5ywYixOEBn1USSMMqoLV7uq6CZ2onX6AsojnMziLxoIFhbyakzTDZiffBhdoqB2C
QLBm2otngl6HWzvaMEdFzyB6DLe7btOWS90s0BabAiKWBIq77MFCDfcUoScbogm76+u2hdKgj1kk
/tCXDTgfE2mYY1dNTY6WnM6VZ1t4i+6n2w7N390uu6vcxSeoRVZ+epRcyEkIXu+3bvgQPYJI3EBP
5FF4kt3UF3kCkxskPEBXKJCJRxMv7rnV9TNn8WI0IcG9CvEmu78XnTjQHqLn7jDBZ4OO2Ot+fy57
wZmO5u3sSx5afKLP+UAeuA+BtbNDkKcBiY+UCjSY2DRZpA+5NUDWPSg+G2KTb7Seh0sDXM8ROCIz
D+SQT7x1oWfz8uxSrScQ5AFOhV429vE/Cwj+cjGygki2PhMtPIg9AMBKd5Ta6mchNTfpwm1fXp8o
RGIINgFwBiWl9XXEz5x6DkrDeRJCA0d49gwIwL1E3mAPDmrgzxGSzzexF3Gb9TagBQaSHFRgHnIs
1oo1ZZLBUzEsuhHIqQpo/5yn9tDntyDuvqkVBeWvVr43KrFyTCEaIURXPzd5Z3Dw3ewSfyEpwO+D
HlKAXlbRTr7UYACp8+g09emNqaS35qRyThq9QM5XlJpA+wgerxTRg9sZv5/NbjotWVW2Y3SSCvlQ
ai9q3h8jDbX2z+snemsVz+eT8fqgPLXwHDSQtpm/k+H7MIW+KOTedSMbmSOsGu1MASQEnXZsoi+N
cE5MESoI0Jt50n/jLOygleBZO+F7Zb9nnvxBEUrXjW4gJi6NMkObJkj5SJVkBB1qpomDyNRN9yjR
eNqLvsve6180GxA/dEdaMVmOS2aDwvJV8ZInXraD3mbni4n3DMptGmV8pOkINuxvolxuwmg2AtL8
tITPMTpK9fsiK3alLE5UaE4OcBJn9Ovr/NImE3MtQ6vVy4wpbz3FF3FKEEJILnpbyJNwD5FZb9mN
fv24IM3boetKccZDc2cdul0FpMi/68HQj8GrCq9TQJDYh4hupiSSFXxMp5AITTTxU9qS3QDBA/f6
sDeej5eW6HV5dm6MUBnjKRmNILuFyoaC/nxaB9Rdcte6xrF5llJX/z9cw9sr/HeAzHE1CtnIq3yA
zEfx0iyJ2xqvVTbYrRo5plQcakO2R51TJd88umeTyqxwl2a9GbUYatOUfiSg+Xtu3Dgb9pwp/bo9
VtsXqng6MvUghmP7R6OygsLE2FhBU/WRL0dj4kZzLX3rNRAhtFlV3RXQC9klpbocQhXiE1mtQvgb
T09nIiFSs1WLgkk6LO4o1pFTllB6B2b+WVdbQCKBnECerHTUULjrolZ1ux4KxA0IGBw5M3J3hsK4
bZUV+kxItFdG45BB+ruM5s9ujj9KixyN2TykOnRQsjbTnbwpb5JS9odYc8NoceNcfoxSE41h4kE3
2luIsYyeBZWUoLeE0FVa7aA2y62aFEeSdp2dCuNjjeHZkCipPE3JkG7IW9nuxnlwyxIKJHo+3MnR
8Ap5NnK/SA242Ie4fAKZowJJaSAx3TIVQvS9QFlEwM1YWpYblebBysqfvZjotryYrddmoVMq2osQ
QuEetZ7IDZd4LxvWQTLiHTGth0UKwRxqSCbtzbgzldzLR8hhTEi4t7qYOok05U6TKZ/pmH1Ehem3
dXWDI/9spRoE+ZbXKCuOqKnt1QUC7Ebi4Yje9NP4Q8rmx06zPlu18KiqQRJDqNQQimPX5l4z575V
WDdWnz+oQgbfIfiZrBz0ut7NafNImri5QfNA40/SZDlTpSV+bpTT7aQ2oLNT1MQWBw1EJrKU37dK
P/d2MfbgOM+ANlyEjBxUkuqPZlMpj/pkLs/GpI2vsWVCA0QZk/RGzwVf05tAmErilH3y3gjmaYqb
eC8sSeK0uTI+xCkPsbR5mjSkJEXJQscDC3tOKClvNVVWkELB1S0KyLDMPZodxGXkXUy0drc6TwZy
XEjLSVRO7tJHJWWbya2SWEEd6t1O6Y3FtcL8ri7b2W5FYGSXAtmTMDPqeyuiXFxttGvyGkq2aTa+
Z8uoOkAETTdSWO8WQ0psk4AzWNOXwUMK602cxo5zm6zea1/hCFT8sEOQK1gVCcem0dC2jsTVNMyJ
vUzGxyimldPI47HXZsjUgE9DLydfbcmvPLN+JWF5Xyl4sDZtzZm+FeDiz7dARBVsFxbUYhlfi/7h
oUNDn4B7Pdyp6D2LffFR2VGcs+XyWNFWSWPWGuNl2ywtpnJOIySNkZKObJ04sX4AQ/mOHOgza0RF
GuL1mtM+5A88rAe7Kb+M05ZJyUAydNUuPTVN302FJQQGgt162pcpEM7qD46DZ0OFP1bwfIQCqogM
L7MfSyL0S6RgiJMvQFwMaCebeJEXPwiO9h1qRE742QNP7uYoCvEIRTbiXHCUowYBhDyiQ5Z7qc5m
Ja6rRQiWAXu+jRXRCaME6VdTCoZ+GuzrY2UnlEZiyCkDZYCNsyZil8YU3QdkNgPTSAOSFBCAksMf
YV3+e7MGLBjgFIPkLwXlMwkOMiwQKSG5GSR6Zut96KTdK7oHOeHO5nD+Wvkq9JxFO3kjdGRaWgxn
HEBUpf+s+/hW7sKKM210k7MeC+o3pqqDjJMK7l16LAivKqlUWkaQTtNBCZubKMl4rGjsTqBLg355
1ISA+V1z88xC1cwFDWcWuXgeJfQHZtVdVI0dlP3Ub/++Dc5t0W85m7dqUiHgQmCrHMM3ae7u5UR4
HcX5cN3M5mv13A5zsoa2N0WhgJ2qUz30GtxmbeyG7XDUzGqPiv0TqjY7sRdHVDlEd9EMDo55a39Q
mT1avEYrD1sYylKihQPpEXd32kHow70izGjSNf3r49xcOpqCUinayWJrNmk9geazQHivFi9CFDlF
F9mj9CnmPEl6jiEWER6Z8TSTCWG2kEI0U0TmwUjcqVDetZxHQ7QBTsF+/Dsog0l1lUo+znqGtaP5
DeuGQAkNtdvvoWt4CA1cNEa5st85umiLbkp9I69vhHXLXwcCjLQIFJDYWSFH+kxrS4RZ+IBCvC0i
zevMfj8OeDZ2xXwzmhonq7E5uXikovymqniOMy4L3VZzHncFNgvkHEDx48G+DT06KL9ygF7bliji
ABXztQIklfLSS5VgZK3yPsfxswFBUicG+0BlNe//YW/itvj/tui3nB91U6oVgCiMoEhvVcgoFaXu
Q8nXjaAveN3SlpNEyzGe9wD6QG6bmb8YKpN6Uph6IPXjoVCW+6TjxT5bWwKip0ik0EtsRYZYxoNe
ZXiFBkbVHdIYkWJ3T2LpLkyeC/Pb9eFs+Q4dgj5IKuOixIV5OXEoaMfKLGCRTLxYrAzamRIoCqGO
e93M5qydmaG/n62PVHaFJiowM0LaSjWfh/i/XCx4Leq4X1C3XlFJq0vdgP4RFgBzqR216u/DtkPj
UyzYosEjstvY2iriNdSuwepooinucjgQs0wIQRE7kGbzNtS0U50Oe0tKnwEu8q7P3Ab9Ci7LM1vM
1kYYI8ZZPBuB+NR7Y2NTtqDEzZ1ac8jBcsSH9BDaQO/EdnzitYhvLNuFbeZmU6V6qkkhGoFeCM9A
173WRb/jjI/uMCbqULEDQTr4lVFnn2TmrJqCqHU4upPyvTLH3dhCClWtLSCGnklIbAsalwRMxfGC
8pFqBqMp7dJa5+zQjeS6qiNvCfU/VBhQt79c0kqQBCFW4BcVpTsk0KwM+zsxAslFMrtq99obnOLY
xsGDPeAEoG+MrAtbk1XkNu1zLUHQgBrK0L0UVotndcYZFfVG7OSaCpjHUc7RrBX2UWvjSZHgDOEX
8bBs0TEm1M9tUdqJlDhCrO6q4qMoT9eXdGsqUTvC2aB8rquXr5aJi1FbkRbgZoW2tWJIdmpmxDGq
+DhWhpto2lNuctPPG25TE7GPJBXc06BcZVawL+JOKEeiBX2DkoEXPU+qN2X+4hYuQMXot1DmB628
n11KpsDLffKMM6c06uI6BiRMCyz9Q0cHdR0TOwEnaqlHdvxfXgS0LAPHAyFxcUV107YmZFTVXAsa
Ybat+D0P0cKf8GgWvhK2zO5BnhU7FLcQMoJskVOaCjMaBTqjowvx21QCI5qDl2O9ALFD60CdLQJR
9q2UbdwaI5j0vUneLScARN3rW2oDzIZnKwUv4MpF6Y8NW9pCNxMjC9WAFC/Ye7LTZwOEX1+mxQOD
0yGRD+IyHyIRbLfXLW+4+i+SCSRGwT27Cq57MlgiHixqAGCNbTWFU80YboT8TTVEEsfYxi5Caoqu
KZ5H8An097NrcqqyvM27Sg3GqXKN9F2QNAeUfnYXIfXLg/OwI6MJAai6QlodlE0mOiAvjck5gf6i
jIblCIAoJ0K+1bZM6PiqilsSmfNGYW8SagydHsgrYRbB3cEYm0utmlEzBQhcA544/40M4PV12jaA
6ij2B0VIM1PXRei/lgsCA+2d1D/GBo88g3XYf0ZggIwQMBasDuNeSFsi1VXE5KREeoeELDS0rCp7
TSudR0S0mYeDV0TqAiQJNNS8XJmxR1ZWAME9slGzp/8w9tpNuUO07sX7UHBij3e6NucObwHQZmgi
tjmzOFGVzfkUmvEpSxWkZ2TxvSXG2/X12Zw+3HMy1NlpwZMZ02w2Jup0sDGq2UHpxn2r176sdxwm
Bvbu+VqlMzN0qOcnKBfNsR30GBof5o2sibs8Q5N4mJGdXCXONKUEOuoVD5qwCtJgFpcdgkFaK0Z2
jZlBrTOzZNBGJLge1N3oRaJjlLZ0O+7KnXRffDPuRL8CdcVPqbYj7t2zMeZz4yx/kLUIJWllZNey
Gko+WW8L5odRAYmh/wgl1e8NyfnntbwwyDyaJ/RBSJqF0ZqZfJOpjdP1wOmX3e66Gd645Mu1jMk8
trk6A2NjWYfF6B0jVZ1FeVE6kDjMD/Lyed3exha9GBazRXOtSAthxrCUGOSAQKSGYMOG8Jp73czG
absww2xRAA4s0mSTECStcmNM022+8CCoGyMBwTaCL6wEuI7Zw9ZPXZyktSEEvdYioWB5i7RXJl6+
cCtHf2GGGUkXZ5pWdirMHOdjc6BNfModTZt8NRNwNt2WV4Q1xMyGidfqirIGmW24YIjGA/oX7cPJ
mZCfF5ClAap7ARAVjVq81qXtabQQo1O80YoWXU+aKJEWbMC6+Bk36qEPQTZZ/LNAFpwHBva/Zlhi
1ji0IqGLROBPK0h+TMPJMhIoOum3QKYmdt+032JC7sWu9vtyqp2qlngF9Y1Q4OILmANtQfE57np8
gTilXgMdYTXv7D4FYrluOId605SCUI7WdVDrYO7piIBhX0nB96PU2h5V0X3W4WADUTY/Xz9mm4tH
1Vg1tEoieqO/n90EWlchfS3BUBb+GFvNiYa3SOa9rzbOMqplf43Q0Z4ZiTQzGqIMe7Ibd3F/mqDO
+x9GgWolWo9Bv4qs3aWBKitGWU6BMxzCIzyt3bQZ9vo/Zuq+NiCCDeBz0MO6inHlArxKUQjHV6Do
nJKjNEB5uL4dutG7PprN6dIg82pBtQeDYRY/TtFak5od9lmfzfZiCBIEz3laIpsLf2aEXitnawKy
TintBxiRhcdZetO0t7zgBYPbrg+eFUAXtMmuNGtzAZIl4GOCEz/k94o77ZedtqOULKkbcXvEVniX
rwXCQ88CAS96j9iHWDI03VgA3frl+srBlVU7dC1n8FRfO463xrfiSbyJWo7H3VwtdBvraGqkJGHM
ajVE0JQyI2gsIEj4PxBB4GzuTZcOiWtUm0CACM/O7G45MntRH0tAn4mA92RY3U+yQux+7DxkqY/J
pB3begwQB3h9KbV2JZXPTRclthrx8vBbuwYpUPq0BNZilQitgAeYlh6MtWa+K8LFtorIXhbelbk1
pXAXaHtBY9ZaDQYgEMijxXIYqNNwU3TLCexswfUztuVgUV9Dwyse7msNGMMMG0kJxzCwBL+vcxTs
33s0NfwrNp5uSQAz8YJEs7i0eqOQWhv7UelCZFtKp44aJxnwXy5HCI3xzlMQrBk6oWeHGXnPuADt
S4hzpoNf+p0SIAGO4kimo0OI3efV4jcXyARow6TqK+h/Z+xlJEuHbsE2EF5FLL8AHrHr67OFNYCu
wl8TjH+CANskhQVMiE9J0LRueU8fCtExxbCG2rGgT307Hyh02Y1PHNv0QLHTiRwpQLVovDKR2Lkc
nqAuY9PHpRVYL80Bcih37V0OQqlmtufb6nvoLT+vG1xvRqRUZVQLcaCACWUD0S4mlow0iRHM6WtX
HzVoB2v1vazwrsn1stHUrYyMKi4WEbfI5bh6YIGFuEOiuuw+lvFXNn1cH8eGB0bhUwNOFtzSYEJn
sddI1FZWBpxboNlgyOlRI9nXEyhANNDGDL/jCSLMffp/aCtcacJhXLheoFoJRgZ6oBkXqYaF3pvD
ZAHqSO7NI1qTfP1R/wk5Zj9yqu/EL3lD3ZrLc4v097Mjh7KuBipFWOzA69YdaLc++aW75oPkaKCY
J77IS56ufS/GiAsGfL5ID6wAMKNUydmgm2aQ95BYtKTHSmm9JlU5KfeN6wZ2cF3jsgFsf9WYFyu9
OgKqaAZQxZzQmSe8trpjeeCQHWwEiKB0+XeOMQwH5QQD1S1gvM0Vx5gk9ZNWSL0JUDRtBowdcsx3
xJl92eV3CGwcN/SgfukrSRaaRZnNUuiLMkFyVAtM880goy1Zox0Wb22kuNfPw8YekegtBiYS6Cyt
OsrQZBsvXW9qQVZYtoz04bwY++smqKe9dFXYESCGQb4IabBVjjsP5SqaOgNVhPo+TFU37UTbyo81
SCpw+/vXjW2db9z8UIZD8pAKDTAvoKrpiZnptf6FAwDqRf6hL071EB7CPaCtpd0HWbbjS6dubUmQ
NaF3HS9adAGwDnlujDkkckLtTm6r+yhZ7AkCO2hKG4CqP/AblTdyVQDf/DXJwivmcdGqVPh/Jimy
jvxClRzNPuCbpgQPVKOj27WvSsfVNdseLh4a4AMGyHiFPiBpVpdzjEXt3iZXcVO40Du8NN3ZXU7E
tw7ct/WGa0Gy4H8NstipMlIQblWKBr89erIDni91L3jgqHbLoHmWbeJDa/4/+DMkoXH8cBKRxGWf
OVmh13mj60jjj5mdIxNdNkFTcPvr15c5kFqQqoPWGZRWV0wdeM2mUicPaiDvJB9J+x1FregvI+4i
CKw4I8d9bpx52ulEWcXAP7JCZIYtGo0jUHsHo9SOezPsYht1x4KTwN3aIhdmmOsHcVNuDkRQgskn
BIwO/Q4dXV5nJ7NXfSu8aicUnMPPGxjdQ2cXXkTAUR+PsJgoDZKnYv2GYIbXWL+qYOEiwI5XceuA
wWl9yUldC4RbrCkBoNS9E+X1qzGWJjqYKmC86+GzLC3TmWvD1xoJrMjESDmdBDQGYhwqvhvPGwQS
G8ywYZpFUxt3ytcjst2l6Ayh7HO8LrWt2QQyQsQ+AfHHipBDH8NkmIFXD4ih+RbISZXJue6sV3VJ
zB5S/Nj7qFXIwMcwQXrYqCL8dQrsqAbUegJtg5zotjEU9wP4UEmfemp2Q5baCXPRFWri1CraD4jk
ivlwjJIPoa7cphHdAfhyUUrulXS87zUe6HU9EeDQQYVWAjjURFWa2VaVmSyLKbdakMyaG6EkUBec
Fd04K0ByGbi24GhEc5WF6IYkDK0lU7Gkig8erafutULrME3Apg86Ym33+syvvSm6UKHDCccNgmEU
ny9PSijUkRkupoJA7TbOSneW7suCJ/nFMcKmQ4tB61qSxBjU8JyQ96K6kbgFmxXuD9E8VkRClxI8
GkJ6ZnHkdIiRZ5mVAFgI6S161nwVTf8gAXu0ng0Pic8nUbJnX7xFzytqNqLdvf/7VGqUyQPsLIC/
sCkdcxJrhDG1GoDR1JbDX6LyTZMizknZmkr85fgH/XhQ3GSimkgcQS4WlvA5puBElEm++Uwyg2Nl
I3gCFQ4QAlR5TjFXtHSWTEBK1fZyID+pv9Mc4IDOOIIR77fod/cTQFitg0nMH3g5iHWB6MIue7nj
kpW1yYJdyej30SJ9G/RyB7Cta+iJmxmtP4oLJyrdOtRIXsK74RmNCguzb4w6ytMy66SgMA65+hST
iZMe2DBA+2xVZCBo2YE1UCxtkQhzKAbaNPlLmR+y/Pn6zlsR8GHvX5igr4iz+84SU6uJOksM4oNh
y3jJEg9dW0VlW5/ijhLPCra01x+Fb+Xt5CWik3+2L5UzirbK+ZL1c+XyQxg/roLJbEgSjHVSwp1e
F3aqLY4uIx9RcwPBdbBEbdFpRWIMTRD097NBmwOYl5Vax7zag6vEICxf9h2I80lQBsqP2OMlklao
8D+z/NcgXegzg00JFpokwyyX7c9sPCrT5A3ybTqrSPI8yaHla9g7qvYd/xPvPG6NFUAFvHRBurV+
OkEetAmNDGOdnzqQExSQTbSQLUaPh+LNe0gnnK7vqK11PLPHviiKJdfzuIW9ESihefgw1MEm5aFu
/jkChYgIkDEisGWyuGKcH5fcKpumFQM1re7RU3irgr/n+lA2jh/ly0K1RQVn2aqQ36tlRXpVWwKI
JT63qXpjFJX77yYA7gBADghoPG0ZpzyOSVErdbsEFYrzwmS9Fq3+7bqJrSNOkanYfVBaXlMAm6kY
hklnzIF5h1wHLc1GaI81JTsMKBqu2fegbyjBlKa/5MQW/dIvduS1iPYLLwrauILOv4T10XIzi8Ky
4EsKNHjq6ks/veQCjxaRZ4SZ0kVFx3GSwEgM56FY8F/NT7nhUdXzrMiXJ1ootYJInT7DXf1SSe+E
3TFKeSzgm0aQMkWRR9yAGQ2jYPadIc/BEjffkqH6rIThmIf54foO2TQD3Qn4CHSOrCA/kHQcWjQm
zgHkfXc1MdF4RqJ3QVg4djZcAzJEeHBo6IjHmWVWJp6lfimjZg7qOn42J+0mzSDYIMoaAIWzf31M
m7YsKLgZVAF3hTsdOznPRjnH+sjIx8aSY6YfY5G4GqQirlvamD1AfTQE9tB6QWmWiYOhRlL0pJjF
IE33ahc6iQ7tyR/XbWx4onMbLDds3xKdIPErBjVa3JPl22Lyutc2MkFomfg7DLYtD/rUohBmGEbZ
+ILiVrcDIBVojs6f0l/Jq3ECr3f2w/hdukD5OEZwfXxbjxdEUJBjRvEP2VE20tFRdkYEsPy5kc3M
huqZW90YT/G+cZrTaPOyMtsGge5GJhnw4JVvV6M5TU0zF79yfJSVbRDtULEpsA7sUbb8CjpCzhg3
tiQlvkSQj9Qi3k10I50FAVVX1lVJUjEY/O6QgbdniG1NtOs7Kp5KqXeTzBMS23rkMUNsGQZxCeJH
QDvREcHsUFPs4kiArGDQyJGt9a9aQ+5E8m5oAueAbx0FSG6i4QLRxhrs3XRikhRjOQet8Grq97ny
e9BeOLO4Ec+Y5zaYilmm6P1cEjBrglhkJ8W28UGZkvOD5KFBLPX5CbyN8j5FyyO9Dc5klK7Yh24u
alFYTvqEdZs9NAMsg29C3AY8Hk79UPKTJivuFESLUKZHcYlmNWgzxOVGGYYUAKBK78FBJzrVo3yS
APREgu1nBf6Uwus7O0Nf/YQK0385Fuem2ff2oMpTPXdfpil5iGQXlp/uqBwtmp2hkY6mc04EtDG9
yECh50inXa0U+HQ5WktP0AeaiWNgPNDMZXTs7NEvD3/QE/9hgEitA9sKWhIqjs6+gmPRTCwiDAPO
veSDQMPV0SAGej/V73bxr6iweVyg68NH0S0UgkIfcKtG2tYkhjGJ2RAso+JK4C2crHpX6z/RKMw5
GfT6vMzp4XbF0x4NdiCdAa7mciLxGI1Copp9MKm5W6m3bZbb0nKzVN/iObar8JRlT1L1Gxh2zjt4
481/YdliqMvHrk6nRsOuoSckLhzlRpKgR0ac3o33yylENaGzBZf3jlvfipdmmXhCbqSymhQMuNY1
pwKvsN0rUGy+Pq1b64ftSSHryMyArv5yVgFbI0lGT0RbgnYheiogIl21vxvl9bqdjQsYPTIQLEcS
CnwLq0SmnmmgSE6ELpBDj4AExesCbR+7mMS39rMu7ToIwbmdeRRUxDsWa8dN+3NQm0cX4/9wdmXb
bSNJ9lf61Dt6sC9zpvsBK0ntIiVZfsGxZBmJfUkktq+fm6rqMgnCRFe9dbVtBnKLjIy4cS9O4fyG
qMcpo31D2CGJn4j4Ukdoxwfqb2WEi1ZMPNU4DyoyobOpTEmXqRIdMcIArxCnvrEolCyIC2128DFl
VZC6lqusHIuFTWLxScUzDocPweTp+iH9rtRdHdIDhF6wDS3bSJ4vj2thWCcW+A46utfDKkko7Uh7
qOMmEHNjk9X0ps3WoMLnNVDO1gm8KygTABeaB2hCN0Zq2xgYSH9NkuZbZgh2GD4ZBCK+jbGyGxfS
6rCG3la0/kM/DpfR6aBqq6Y5msXoIX3+nUrbRGTiK6Fd5Q7yQyiPA6PSePlhnHwp3+Vu5KuPfz0v
io9ArxrAUZxHbI53QNqCstIk9KAmL7nGoLtmucO4tvkXYkETOVe8e2T0v1jKPDkvFAVh8AANcmC9
N10XPtdVG+96XwhyX9iqKyoh5/sF5nggiDqviazvzE8LUhdCjNJoDlZ414yxLSkP6RrDx7nXOrEx
bwOgJE+h2AIbVSLsMyp6ZQ6iTU10gSFd8f6LwwHdBSeiBv/F/FSPvYUmmHFoDqOWg6rnvWWyU05r
GtkLJTOMCBoEoA3hXTfz2y2uq6RqWxRPMytgybiJp2R7N403uvKMqihSk6IDsWnn8tFemkYNas84
AygLoIp1egoqnSZWZ7bNQWrA+5Jr3qgldqg+p/Va6+vS6cY5A0cJoC9IOs3cVFSbgmFNen0gYR9Y
oeKzjAbDWLld0WzlKP7LLVjoj8dUYlzcA84dftwKXdUr8FlCCzofyab6Wq5nYerg5TmRIXJo59ox
BSDEoZIrzSG3QIpp9mgKlLrIFdU8RD5QW9sfSw7rxN7sXdCJZdYL9dQcGBNvS/ShKK3wEE+gtFUV
VoCXTXBNgYHUKxRHu+xKQAeRuQeNkmjLkXE/JOZ9MlkbsI69immeOkCGDjbNe90TE+Nbp05rmdm1
CZq5gUnoZGnQMUEj+SKlP7ryQRDuw2GlhL5wOo+nZZ45EGiEbEynwtkU5a6t8ltzUq6m0VxBjZ/f
sujyQf0KgrfIyeIZf3pQhF6KzalhzaFTP6Jh26Zr+bYF7BtvqLKQjIXXPK+RpVWW9GGF9dXujC/T
NccrygjIrsEE6rKt9MTeujUagYWHGGxycjBE7kjtzC+G0VDRdBEXDUqqvZcCA6y4zHIKvIiUm/gQ
f1fBkfQ+mna+l14vOx6++Kex/KllvnmOYgpLL9qSanlzgEoOmJJ/r88XuzVdyCWvironmDqB64Yr
mHdKFvGkStWAESZbcyfZtaNvlYBtm2CNJHdpHxom+IRAk4AcsDGLJyJW6bIwTvVBTiB5G/a7KS32
RWSu+bWliUP5G6gmoJE5hOt04ooiFNuuZjUS6v2hp+VNKOGEq/3waNbJt7FvepuEE3OYSr6GRfym
DOMenPkAM/aqvgMZKgMBSpIEUKaWnUFTbhBiJRUk5pjRO4I1qbaessnWG+KBkS6zTbP8qorp+9CT
L7Je3RpSfB2qgNuJjMWOabYu7cXbDo0NjWbtoFXvcqbCehq+NFlmubJJ7tKaNl5KJ8MNpXy0M7kE
856KbnlTTkcbdD5cvTirHEbb0ru8zZZOFUr4eHpzSOI5T2kNDsUIJQO+w7P7IfaIZCdoJoCmJsiy
3QQPSNXur6yVkGHhsjuxyr3J0e6mOUWTpIGQwao021Lib6ZGv4cy2Ta9HrRF7F8e5YJzQvwP1l7e
bwqY1MzTolnKImwcm0OqD06WbOkkrz1tzrNSSO39NDF/AdPJjOqGwTuNu8EF3+xmeLNuqT85jd0+
jC9rxdLPV8vMP5zYm/lbLR4bsyOwN1m2uBOd4rtc2+JzaDgqmLjBLMXfVbrbedmjVgQJtbvnyJHA
ZPkgeesZqwUExenw5dMF7SQh040GC6oGxaG5JkHjctpd6LHfyoBtSVft1fQAbqHquRncNlh1Y/xy
vzQdsxxS1lRT20iwT70wgG6b4irRPQu6Dd/IyQQFeTumboFOjmcujvzxNwq8pxMw29HFIMqFmmKL
ceim6pS7aaNupV2yqT7WMFULHg5Lz4m/0dmOi2nuSTO17GUek9ZtijbiEerPlk3SYkuk8M2sQjsf
k5sqjNcCugUPjtQEL4jKqKjgrjhdY20ogK6ysuZgFspB7JRNMbVBSdlKwLJ4WFEO1/jriN9Np2Za
BTwlepc0Bz0MQQwYu8hauJf9wdK9DqQUWM+AfcUzbF6IiuoJPQpyjFgC9f/oqr7hyFeu7qUFikd2
kdMG6zmW5UNyZHV2SAoqjCJFuy8OyZjZXedA3tpJ9t0Vnk0gFgMWNQAF3nWxS65y97/QDVjyUcCc
Y9iIZs5JSM0sL9pUN3AF36iBviv8PBiIzwVTuUo7fYGgxeV5PiPpR6WDK2n/aXEWk0fJSOsB/C+I
LtotuQfZabVVfGR+4Jxaux3t9mW65oI4SBDuDQ8khlIAnjUXDGtksAlzhcPlL1qIuU8+aHYTtBRF
W6bggwzlaWj2SnlVf9e7tYrg4kofjXsuPTFaphVrFcxUX0ZkS4gjbdQnA3AIamf+lidGC/s2zPyh
8Eo3RXPPaqpt6RQdf8HssMZxFikqGOux16JN/cCe0MVeXXHVIcUbPshX4174G5esyXsgUd+FJtD8
kpWKXofUmVofdMjzTeJr3q2kTRayzNhNPy3M79ipJK1s5Vp9mPatW21ZEL5y0E4LBTGuE0Xv+s3a
oJbi4xOb83kEDSbSbhiVGrRb5ardGA+qz3U2yhXKkiXvCtAmAmMQvSGbMvPqUybz4DKswdvQPJla
tREH1Y/FfsXMQsMZJpEDZ3hGAz1Ss/h4miSQifTYGN17gTalZwRFGwWMIoYXdTb0Knghje0R9UW+
shabL1zSx6Znb5psFPLa5N5AMMlWSAE1aOTvl8/3AtAKw0OiyOQpS862fHp7ENao5TBKOHl459ti
HMK3Eit1oKmjBXFUGbbFijdoXOzBHVXZPbjAbQkMbs7l71g8fkefMXP1cgT0QWZxB5CEe6WCS9dW
Y85FGyhMghCZV87mJXOBFIle5H19EKMvEsvtqPtxeRBLQRUqEn8amK2XzmpTzeKuRj3JRH1crx7S
iu6k0NRtsZeeBbm5Qg/AWiJnaVhckw2NewCp4rF/uoLMGguSdzWs5mQD2kWXCQ+Xx7V01I4t8C84
en3kRtoOYkRx1AAQIpbsSMZVBMXby1YWXQeyoehfABgWdaPZiTYmFmakw/pk22jT3xC3s8tra9cE
2sq5WgoIAWUEsybSI8hUzmYspvFQqSChgusAbNO6T/oPpiROWAxOxb6hzd8hjbS7PLrFVTqyOZvD
UWBaoZSwSYqnPL3WlafLv7/4MD0e1MxPKVOl9akGA2KAAoPm6XhE6Pexk3yzaqe4BamIm779HZs4
+2hYgJwumIlON4bRKTIz+6L+rA0Tp7/RQejoGgiQRLf5qr40mit8X7HJD9H85YKYEMgXEH2hS2K2
eF2X1Aq19OqQZ3bYu/ASOtjUQPKf25npNM+qBESe6Mob43W03BXjSyf82PhsFfUpHuWpgXGIKD13
h8Ind/kueuyu+dNJCULq5d/Re5x8jVx55TZf3LRH456tb2pEUVvUZoXTgYt1023QeLmVN2tpp8VQ
H2AzfqVylM8cS9GMmd5o4E1FIi3cRbdoYYU0U4fcitt6MggThJ36Fu/XSLSWty/KBgCGo4IFzo7T
rSRqRdIQqvKZRanTbhDjeWkQX8t+4VmvDXbvqviNuLSTjkzO7hwpJzGZBCxmC9T2AL1mdSdswgDl
yL3q1Y7gMD/OOR9P45R31moxfjE845WS/wx5tpPxuJGyZIJ9idk9cb6016pXBveWIwNpCu7mreas
t+gvHp8jo7MdPA51UiYM8xxKoMysX1QRLtDsbClde/4uWgL6B8kyXiVXZk8Hlg9STcupOtBhcMA7
sakL0R6y+8hYuZ6WJ5KzAsgaDudZObIQGs0ImVUB/sPV2akzoeFtz/XZrUC0ExttTf3L2o5dQAkj
y82DQjzukVSYP+8NOZfQeoqZ5Pp8yMpdk4/a413K1ksJPZ3+tSgBesq3xe/alIrXOMJ9+Rb/dbzM
6XfMtrFIkBrQanyHJsu20hInrFVbqzJbCH9cdn9LzzQMGaEiPD6QQHPfoFtW3nWTxCe6c+kt4COD
jXpRbEAMQXCqH+2VAVye5MWto1p+4hVPaxK0S37ikwsBFU2IZZ0xIGHnJkQv8AmtK/nVK33AXCMb
0HmiO27Nt/8C4bXg808szt7keRqG7TD1sAjhPNFLvdBV78N7rdxwfQttJ7v5vkLS98W47w378owv
RF6IUzWUvsE5fs4aj7VotLEpsba1ZAv0po5KD+3QK1aWfD4opbCXwWqBZMdZ5BUWmtBT5fd1BYWM
gmxot4mfoBa/lV3ODuZu1rBIi0YRtqIfFqwTpjzHmWSIwWiYyRgbmouTe2BYkdxxwwP1IT7oJBtI
7TxFq93F3L/NwgdeMYZT0nHJQZru9J7pxbrqw7CrDpU1YuMqTkbTtShh4ao+sTHzseDaEGJWwgYc
ewW9v9jWmI3/bd1x50R8fTveSSAqQc4X9m8RKwWr+VU+jkvjnIULApDXstbgG8RdvEkfgMKEwqOj
29U33e8+UJRfW8+lrYq+dB65o0p+BvpsIdhkdVFdHRqre09kZNmbBAhhyXi/fCQWF/CnnTngUkXW
BNBr2LEgDiVL14m8loWTFtcP3AwQagCxBkjRT/cInr9yNpkUQ0FgYP7IPYDKnoarfJP40Ue4sYLS
xRmUr+g+vktfLg9v0cfyRC6nmUFdeB4IDaosdnkdcQdHwYSc7erMBvPasC3u4hvLgTbwLm/RzE1q
p9ySTe6qor1WHuADPNs8GDkquShzYgZOJ0DJ5ZRjr3FIhtpV+68IU2zTGp069fN2LcuxYmze/1SP
TQXoGxZUC7+1o+kQ6M/VIMYoq84v0jVa5sXtAyIwnuuA25ljiYY+JE1tqOVBRE2zQt5UHMiaO+U3
7tn0/bQxxxKJep/rQySUB7YrtvEm3uFu9Mit4vAwdi0OWRwQpOaBUwdEFxWO07XSix4EZ8NQQmb5
g6Ebbip75/KWXFognvSHAfBOoLvm1AIeC6ypVSQYrPKgdTumYI3qdwYglrCazFjyImi54pxpQJed
daEYk9V2HVSjDyYa36fwtdTfU6P8OwPScbxF1ExgaDYgtSsl8HkybG+m3EWC+qaSIfaZCUG6ApCN
gFYQurw8h0urhAOFeAU9GypgGadzqOWZXhpWA5PlyGzQsrmtWX6/bGNp7tBCDGwSuJzA/DIbljBA
2HEU4+pgSm2QGOZtUQB+btVrqYxFO5CjQADIWUjm0JW+6WoyjgmeEG3so9tcxOtFRh+cXK8JzCwB
DUErp0B1C5kt/Qz5V4pqCS4lDWwj7vgjv4036AGBUjSZHMVJ0I25loZcekocG5wf3a41pkIwYBBl
ydgGsAyUjh7xDUd+HzsUA0AN4GaBsr28cksnDP3fErSCOXhmHn8BZRmyTNVLENuhXSmlxbvYpnfE
iu+Q/N7k9dqJXtyNaJoAjRNXh5sfACtJ2oYpGGWXvY7ivRi+Xh7PYmyn8n0OdjuuqjRzShF65gZ9
mMpDa01OrVoemlLjK8PCzWXCuMP5rANjzK9DaJs4xCzBLs1o73eR1digSHhRkmiXNIUJ2ddsdZGX
YiOQayBhBUIyXAF8OY7ymY1sZlHZ4Q7I0cVs7NQ6dOsJyI30BRT5FsQ2FabY3fBdnV7S4g2Mm/7f
mR4DNzyHrYN8hn/g8QeUmhZH+YhtrTjCe70Z/AE1L1DChO47AsNicuBpnWqVXWTx5B7Z5fviyG4+
VGJXKT3uChzb7ZRYEEPp5ecoQrphZYiLc4ydDP+AfDg2wqkpNK01RjbSEk9Fw+YVPTRuCU4LdMHo
Djfj29o1uPgw5EfnPwb5pXw8NjlhktK1nyfXVScHIrqKX/nDpkNThQU2g+/r1O8QT8evzq96JMlE
EzWUBQ6RXCISlYeqPMSINfysaH9Y41Tauhwnrqqlz7KeXg1tDZl5fXiQM/mmTxXttTUKYZM3qRKo
HXmS+wRaezVzFCnzytoMyo56xWA9lu2I9rOk/joV3SvuzNeoVK/RtfERmQJx6zI9NFCYhIJv+9RU
+hU2287Ukr06aa9pp2xFVXjIxczpKsnPIG1ajvWW5HjeJUN01dF2F4eKYHei/mS0SLn3+oPQFxwe
72u4CZWJBXVXAdMlWi8qFLZTsfyoQGtq01K6pbrp9Zb1CnpCpJr1gXidaD7oeh3gGoWb7sKHmLKd
LmUAkZhf04E8qR3dj/m0z6ThI1PJTQK9NRYSpwwh24WpoCV5YFmEjNuIDGDKAsNkvirlQZkMXtWS
G4MZu57pTlYV1xMT0aEaGptkLO+MrnJGub9q88bTwtSH5PlTlAC21A5XhVC9knZ8GRMRTSL9JqEV
GtJQlolFcZtN8goYY6E5i7Ndc0UecNsijTm76FkB3Tyh1wtc9LYKMJpPgxzbPoKmnd3dEm8N3LJw
daDXGUpTaATFk3YOE4QfiYsCqoCHAYpa4hAFUj65pviSdKJvmGu9PUvDOzE3S4YQpquhEssF7sfe
Gw7IDL8ZnoEHEdRV13MvSxhlFQ2uuPpRqTnXVGW4WVrIYhcHqXYFYD5uwf10y55lhzh1EB7Sp+gG
j9o9zk6be1yluwrWHAtfsNkJBx0sMLq8CQfNSzNHZqBPBZ1OmOC6/DHkmpMVykM9fBFFwLMzVFbi
/KpVjbUbYsF9nlidebOIJPmko7QCsgZrXxPhG4RTIlvNcPp640EuCNiDLHtKUARJS/EGoEonaTS7
bXt3xZEvxAr4EnB38gY5A+tw6lerlLBQoKw4MOIoX+JNdQfH9F5GeIKK14mHRQ+0NYLEz4DnfNL/
NPpZKjxy5hX0wZtWqYvPLF+i2Ino5rJvPfJ+TkmHrGCsB+NbEvS7cbO24MvGLUBOLOw9+aygqikk
SUQ0qR9oY6ffhuv2LttHg6O+lu9aIPuNPdx0kUMe+o11WJnshQsaPK8/Tc8uaOSkihhtzwVoGy2n
j+tNJ/WbckidTs2hEcFfXNtW81NlvCfsUdURk6YUFRkiuVm5X/mYpZXnTPN4JmHdzxpIitoaaQ6N
Rx4Lu4aPDiZPSxxtAoRE2xVeEYTrzWef6ZvZygOmZ1lA14J76ex9TlOwwrMJk68K6k5BKgZrnxr+
2HdfjcLQ7FJv32T6owN/pq00gQARBTBOi35XtjchGW/xHNlKMvtIo+q6Cc0XLSH3qdq5BssOeWnh
HZHi8ZCVaEVOUlcYG7B4QMwaCu2AO5btd8EoqXt5IhcWFYTBIrCHqE5oZ22mMaTFC0qzDJ1fkae0
uYuqga2N4orPWDEzR/uQPu/ayMqzgxDmrhaKuywu/FDMV4rny2YUPGX548GcoynDujdzTSLZYbB6
Z0rbrdEykI2Fm8uTtrD58P7HlH12OZ/1R0R6mZodIqiDEd0S6U3J11LrS2+UEwszF5tViiTIDBZi
pQ2GSgJy+6s8Ba350aSik1SZF4FqUDF6t+rf2kgP0lwMavX7qFiOzn5cHu4SDgc9zzIfL7RHzrg9
ZZ1E0MCpy8OAN7eN51JiG1G2GYfhva36H1TVtngH3tWR8pWE2kvJptXHNh/w7OgBQMC7qQwUAs7S
IiWOZBrVcnogVn6bR19yDS3l+uhkiMOGIbFJqzqxeGsKdDvQdtNEo315ErTFL0DuR/3EmUIg8vSu
Ecde18MIcW0rsqBiNRCXpfRgJo2JZLn8IEXTdVWmE1h5pcZjkqp6emfdF2TwRTn7Lsf0vUiFiQeL
Oy0D3TOoYACaFEw7YzrIp6VQKexGSosdBNzDQ9RRyQcO+14PMwj9qFa9b5jkDSwiDonNZ8ugxIsY
mGSnXH0jCTH8ZGR4nqUqEsCWmdqNQp4bKQKJr6xugToq3BEuE9G/XG9itPMG8dSAzClieIvQeK/R
PHQrmb0NicVzj4WdTcXK03upLIlXrSGBlUDXIDc2e1uCJ7OiSdxjWxfsEMXWFcmJYffynSbWrmFA
OKL8AuicXwLxQjqItWexG42g6Ouhy0WlDRMZpOHYFvmfLSH5lZJgQtXyVuvQ56I2nmDWK/5xKai0
0KAIxjZQYChnbPjj0Ncma9P0UHxp3WZb+cIjqM45xLd1io+1+/3MgSFtBTpw4HlRxUT2YzZBRGkT
s05NcjCsu46YjgXarWjq1gZ19jKEGehGQu0MlGnnLA290CsANOgxQpjOTTfsGWItAO4WLykAg/Qa
DQcoybhrqYXP5T05xNwscEZoTuGEbfP3QNpFES3VLkYH8BjaaZ5se+KbQts6Ywd6qqRKSjT60dAW
DNWfJCVyq5hCmEdsZVeeOsluQrSYtIb0La2g+aUgTWmLYfsQmemuqZNXIbb2IhzzjTy2u6FIbqmW
eoMktHBX+pdyqDZ5Lj6KSf09kRrUf3SAcowYfTGXXcXZs4cPE3zyqIqCvvMsNumyPmtzfYwPkvXN
iisb3CA7DbmjDKSweCxfNnb2BODGdLQPAJgNhut5zXBI5CmkYok5RRv+771lQiBv1p5yZ1cezKDI
iwZyYFohYzh7afQalSYr1skhzb6rzc2krgR0a7/Pve9RUN2CaCa2evy+lJi2ZL7WerSyKgsWTDAH
4JEEMCjI4mdHq5DFss8A4jt0BBorreLGCFsvr8VZNR4eDXcU6L344QUA4HQQKD6iBR8ky3sT+qBZ
A9cbp56mkUAuaIBqMo6V8HbZ5PndrH4ygIL2CEwhyPPMFqaQoPotpom8r4p+C7Y0m8Y7mtf7XFMc
BSnNMBI9s77DvwbWZLCcFfNnOCVunlPgQ+MPKdt5Xh9VbDQuMUvaZyQBkGbwQWrmNgZqucLgGHXp
RIrgG6W2C9N6xfbZgn6aRvsobwI795WjVljA1ujSPu9TL54kZyArm/I8DIMJ4AexZ1DuxE/N7vw6
HFQh7kV5z8E77bZwIw89gLq+TUu/97NHto/dzCmEIFVX2ArPLgJYRgYWAr8oWi+ct0RjApDd0r7M
I7uWv1rAKeXSWlBzPoVowUcXJ16SKKWeRf96q5moBUrivuvqWzMsXiLor67sEH5yT5w+xsF1LpCi
AHUOsOqnhyISw4SghjDtlYG4liru9BC6yGJmvTSm7pDUvB7r4VmADLqdN2bu4PljDwB8rJzN8wkF
kxUUN0HFDxQJLtjTzwi1miIVGIn7lEK5uLvtjadce7o81rPzz4cocgZ+lEvOF62qi0Ye2qTbawl1
mfKahuUuMspdUeJpJ1c3ohT91XcVbhigb7BREBefi7xLk5ooOm66/YBngdlY142S+qh8Pl8e2HkU
xO0AXoW0IdpBQDV+OnuljrLj0JAEvRqcSSoDsVO3qTa9P3loAPzLRA3cGsj+kN/QEA7Nu0+mcUzB
carHe326UcnDoANHhQbeLP7L8PRTQ/NnqankNB2YEe/lEWDk+r0v1+TEzk4Yt8A1QhRU9LH5ZtvO
pPzpzbR4X+iVcGVUouVl3TB9XF6fRSsmN4VSuIhU2OnykGK0BEHr431DrmJU7OwRhbWVA3TuDPnv
Q3USsRt0k+HZT430vclSkmKykm19i9T41yp+FTzkPpFhRYud7AHKmOM587BGBr08up+GeTR7FBto
DZGjKZXivRi9iElmK6XoXp6/87QaHxt8PFwgWGPObtExznPFImO8H/xok3rRrga5rrIBE5U0XBuf
mi5VoL2aypZ0na17l83LZz5yZp7/+dEIRZNl+iRNMe4Zrl4DcfEbw7CF4b0qtpXpQ4iIEwp65eRW
QbmHwi5gW73khbdr74/zStXnl3B0NdKq51QiNOrCYoyHeK/seUBZ+KpgGwWES/ItZ1IUwQDsrlIz
8J1zckWcGp2jbJhZTYkkdfE+H742VLdNul3VGzt/e86MzO4hKa0rMcxZvIf6a8AbELL+oxDftPAq
Djo86JCyA7Av9ccrdgVBmNCNJEeNbEPyx/G9fLm84ksj5lKZyGTAOZw1JxQpOpukssXH6MN1pAue
LOSPSp+vXb7cvcxnlkdlnGiKV3xmjgFs0WZvgPj4D78de1ZkNy+cyk31xY0MftMVi0tn9djgrAYD
QjvTQsIfngjcZI6qpC6RV1syz0FwWMtjK7PrKO+0mBCpxrD84rpDi36+m6ij9oemh5Q7dZqreDt4
9b15Rby+HVyt86zvf30Fjz7hEyp3dGRj8MgAn4bESZhtiFS9t1pzG4ZrSu5L0wmtCc4vyhtv50mn
NkZu0ULf9F6uYy+P2gO4J7aXB3IetACNA3AWiIMQLZ9xFVWkaIzG1MheoJCVylnlpOS5IGUwmcWD
Kr/FOlvZI0ubnwtsqkiig4Zp/mRJo6FsEZKSvUrj8CWdajAKTTxTLvXFyqW1ZArcSCBYQ94SIHx+
Po5WKZPDTKhkOdqLyoPWTm4/arYK6d2/OoWArwOBBkwmurbOutyL0pSHsWgIwghwEyGRLhWFPeal
11qiI9U5em/WhLrP0UfAZkDKEGIXEuB1Z/R7Uzp0ImiSyJ4ryadX5Y6hyOm0ULZQPLFy1+ud51vx
1ODsjlJriYE+CwZFofRHsbnKtPbj8jyumZitVpgKJW1JTfZxYW3GYnRGYxX7sWgDa8RXCoLcc8Cg
YsWQ5DFzgmvgU1hll9a2fq+6k8Mlc5RX6Kqt+UTujU6dMGbuyOQsfpGyIQqhLoH9jrZjCfQ/PMuW
7FZh1ecnGSknJFdRE+M6p3O0JWuyXKFqRD6dPSdBkGLVi7Ppo9vo14Nj2o1dZG7qNonx2oFoUKVX
q/EDX6L5WIECBnyLk0+eHbiUoYxQsSH63Jb4Bn/Sdwaum9Ft8Nazu9JfazE5X1AD2FKgxZB6QQZs
Pmpk9lil1bhKRxOCZ/SOslVgwYIJoMc1MHny/i844lMvUplZyaCZLTymth7w8AxkblepU7slOhAS
uwjWmA0WYm2OmkBaj0ek4A2eBStJBNgxZEyFR+k9DPzuHpJGYIAxPLxSnustCFAaR4bHDIy1Z/L5
HkKLK9B3qPcAOXCm8QSIa9+l4RA+Uh1LloFOV0EDTfp10g6yNdmT9Xj5yPMA5HS/AD3J2yU/K/gg
Nzud2s4SktQstPARmQPOw2SXWm3LZeeQ9rtG1hw1P2ln1nCZKsBRIqM/f1jGRjigd1sPH0cWeS20
gMNWcKXwmvUrD+aFHQPmXrxfgUxG2mjejJSKQOlnQhk+RsZVSX4MyR847v95H/43+ijvf/9o+u//
w3+/l9XYxBFpZ//577vqo9i3zcdHe/Ot+j/+T//8q6f/8N838XtT0vJHO/9bJ/8Iv/+Hffdb++3k
P7yijdvxgX004+MHZVn7aQBfyv/mf/uH//j4/JXDWH3867f3khUt/7UoLovf/vij7fd//YaOm6Mt
xH//jz+8/Zbj3918y76NNP529k8+vtEW/1qy/slLsyoSveihBiPnb//oP/ifWNY/gdQB1Q4esCiw
4CX72z+QeGnJv34z/gm3ydcKbAMKmsn5ZUtLxv9I/Cd0IwF8Re5WRgqci4z+9p+xn6zSz1X7R8Hy
+zIGTPFfv53GI4IMXCdwgEjWn27zvMjjHD1ONLBq5WGqJhfYsWdkqlZiudPT9PPneZb2KMyhldlO
BRg1gkFP7VJCIVERd5J1EMXEt8L8L7WL/2llvqlLkRA1irs2mGItQJ3AJ5m1UsA/dT8/f5r//0cD
SNumUPueQZxSPoSoc9L0I2P3ejVcTcatiBLl0Zb5Y1n+i2X4pLg5MmOoYwQ+oroNdMxRmNcemSYb
kZt3+edP3czPUcwueovUSkIU/HwI1hQT/Q6ZeGP1LRIW2M7/M9tW/833zy4iS8+QbM3LNrAm5F3Q
eSMrgByKzL3887/6fu7VjqZnJGpomG2FXdolg08rJQHuwIz8GLhjxzBSYXPZzuxN/nOi5l5/QidH
ZTU06B2yTWRXaNzie/GKNL4H5SQXHUUOuw7fWWxXoKeQbdPPXWL3tuGupV5+cSA/MzJHQ82rUAVl
FKVBTdSXRKCvRgmdQWsILo/wVzM5O+9Axxd4FNY00NS2sbskuqt1hshhkL6wlK0cml8ZmZ160rNs
LMuWBqLVOVEV2eEk2pH8bIbp3xvGHDBKIxL1Xcdo0BHRG2sSUB3sFwXe20K0cmY+uxd+3s1/7oVP
JvWjlRBydNMUJaaqagXZsJsxijbalKC0qwxGeNXVkvwjJYl6J9E62dB6ytxOEmNXl/ppR8cOQhGF
FGlfmDmYr5HEmNNPSIZbVS7uEpoDHJfGlQGyyNHaW20pQphJT55EWraOFYPCSUtrd5CsbjuBY9aN
EBn5TZ0iAwQ2lF1MzYg6nZDJW0a7OpimfPJMbWi3KWtjdxAmEGiLhfYQk6a7i5BD3EX9MHyPM81E
Y7dJWYKytmwcBE0or5WQJjd0EOrUrolOn9s6nO7rXC2e/9aum2d7xA6cdVaHYwWhb4cMH0P7oagP
ma6tuM9fbLjPqPVoqUqQ2hNCcWia8E3QcrzYb4lYObm+JoB7Gj793Asz/waS8rxRQuy3yjIf9bi4
YUmyss9+9e0z31ZTCNpOw0ADWUMXi2k6bf+UlIZd0xVSpl99+8ynMWU0UkMGzzOTysaRaErtdMz/
EtHGz4mZPb6nioU0L1BFRpj83YrJBymmm7KJP1IBdMaUPoExIVCt6unyRuLzvXQmZ+6L6uiXHTpc
BBNTHF2QHEvaZNVa1v1XSzH3W1NhFozgxJsS+n6NycatZhs1SL+EfGW1f7EY83rVQJtkYl0C11iH
9VUJKQ1fGJVsZalnxfc/l0OchSuyUFQsqyMsxzTpXlnomo+oM3QZVCTtnoGOGroc405v6vhK6hq0
UsTUeASIS1+5QX+xQCIPBI9OYjrqzZCEJQ1Irt0Qo93UU+JNpfX34ozPzpKjn48Z2HqKHOufa6FP
p/KlIeG7SMSVIvevVoeP6ujn0eZQqLwBJwCS0usY1NDNNT7uX0TC4uyYA6UwTa3W4zAkIJswHHOy
AVtwZErdyVhLDPzq+2dHPadDI2kpfMnQ1XaqX/8/Z1/WHCesdfuLVAVifqXpyWNsx3aSF5UzgQAJ
IQYh/fq7OlX3nISTdteXt5Qr1YCkPWjvtdfS9YWFOWMZ3srMIWrcTO3ph2NJr8fms1iWfVkTtPMu
nJtzy7MybAishMKi67knzr+R0Xjs5vJxceTL1MqbsEouGMi5BVpZOHAwLqp6HM9e9HO+lBBj6Mwl
3e2/n3308/88PT4AC9mcNNC5HuJbz8mnRY+49fTygu/4+yYAHvfn77eAmdahxRr1ZX+T0OmaofG9
mQU0JHTz9C8ONlk3bNuubqcqQ7Bg3dceoFG3fMbN4Z/CdJKdPuw38+KBUqbzECxQoNvWJd3zSn6w
yJOyZrgwUvT3DQbV9J+PUDOouVFoG/ZIaGJv3kjfXlj9c7u7MmCb1rRPBIIDsFOb0L/GXufTxYr9
ufdeWS6QKi2KwlgaUEnhijbKfTzE39/f01U39/9HBQzx/7koZTNpTG3g1UfTQF7Li6wtZhAYbscq
Ar/OQquHAFD7rwy0HodGC+8w1soUBJXqQ+jc/HTS03uz6Vxej/UwF+NcxleujMuCi1TsS+bP1y4s
6c0Q1e6KZ/Wwef/Nz534lVewvGrGOIK7H6S/RQoG/Q35NlsUreg4/pNrA0X5n4szaaMpsyAZlvaV
xG+V77bGy3IxXiqDn/mIdW2voQt1GCob9xA+zBt9F5e6aGyNmV57YZnOHM1TAel3u5KLSQG3wScw
w9NP4PT3r8ZYZo9LL8uf7+/EmfOZruL6MgFexAQeMVYzaFGisM/egsxcUh86t0anv//mGWSWQrOp
aca9Sa5noMn6adgoFChk3ez+7QNWjmGIjUa/owYoiA5PQkVF7c0Xfvrcy688g8Y0ZVM5FLli0ue9
uIuZ3DgfxgHh5fdf/twGr73D5JuSgspuTwZAaNAhQWTJ/YoX7//834MvhOT+XP1UdtLMko+gSv3q
G7BTjZ+DBcyA7JO5JMF57gtWljy0oRhmpVBHW7winkD5V3cfXNg/vf8Fp5P+v/cCjDP/+QWO8DkY
RjHum8bYVyYa/8B0k714vQQ5+ggk9egx/6bMuvlCoDmz6Ws91prOfE47hky7rL7GZQmxBhaJHJqK
Rd/7lyLmmZ1JVpbtT1VggVkf9lL7OfemPIrfYpUVdbRshksiLmdse41+Z1mZOksz5BVU21yP8kum
Lza8z63T6e+/WbaSvBX9iHXi3cscvswDOyzTF1fqC6Zx7vdXdr10aKlELX6fVG7ceKHcUz3cs5Yf
e0wBvn+6zu3CysB73JtCJk+7MH6iCM+2TvLJ+zC4n5KWF77j3CasTDxuSzYqD89AER7IfD59rRJv
//77nzG+ZGXfgTMkNqf3r7v7Ks42pbWbzPv0/o+fW5yVZVdg5BZhBt80JN4RUzQbkPam3BQ8AsXo
JcLWcw9Z2Xdbz35sMhSwo0TtA6n2qXBfoQQxQ/tdvhkX/GMOvyZxqoJmabqWDntrWJFWHJMdbQHB
ggsZ8Jldjlf2nIxycYOHdkvdRTdhZo4dvTQDeGaTT82q3w0N5dDKdiOqLSN4CHwrij7SWyXC4v1t
PlNaSOKVIZM5m3touOBu3Iz1p3lu+6JudVK0pKdPYdkWkXYWdPoY0/oAis7hStTYnsBjl+D1f6IW
/pPFrmGeRM2Z4hJbE2R5+JbYoim3TuwxVoYh9/b/xvby36esbN1WXBFdIxMJky69otMMDlNm6IVV
PLdJKyuPTDy1pML+L0Zeizr+2Ujy1CfT4/ubdO54rQw9owuLR+tQ3S/pncGlveiVvQT9OmOD69Y/
eCAim8UojqQ1oIfBJ8SNvKtweaNTni7DBQs548/jlaX7ZqKZVWm/H3XDtjGu0ttWJOFhNGT83pcz
ubATK7zSfzY6Wt3WnWmprR3v91XUHzH8lUM46pBZ79qWZFcv0Tbj7WuiXQ5oZj43UBuY9Kesf35/
p4IzWxWtPEETGvBoAGK2B2lR7w4dbTCx7+m52mZdBpL8KuzCKJ9EGd0GocqqXFIntn2k5msQAaef
2jRqPjceSX8yayEQlo70w1QJ7170Vmyt541XOMq4SooW6WJTjvkUzl/mMOiPNefkp601VMA5OAe3
xOnlBdSHoO+JQYAxmzJ+KWlkNhDCdC+qp9Xes4JdQqCfvvAvudoaOih1xF1VLf0ejWG8Qaefgai6
gvb1QdrmgzPLraq6f7vcRSunpSJBeluXes/5GG9pTH5i4uShTfyf41B+eX8rz9hFdLL13zIcRkdn
+7HS+yWCIFev4I3CqBK5aOmhJR7ag35yiZBvhQv/76k9HaffHpbh3IQp94DsKb/WlOYsja5AJ5yX
XniFmdUcGo65xdaJwRTL7PIqA7E4qBDCsi4w9r8bIrXJwv/bsP5/32blzgL0ZaXiRu7LVJd5GYzQ
rCCQHzG0vRh3zi3vyqdNdVJVU+vLvRAj2fKl9Q82oyoHsjj4MCyG7zB7rLeDJmFR122SY8oGhGeq
TbbaW5pdYGS0b9q2KYYwpa+U4l8Y6Ev27+/+GY8erdKfdJqsdiZsoX5FwI1IggCdm6Up5swFF1LD
cyuwcom4V/Ri5rZFW4Iqg2uZyvo8sQF/BhZrPoQy0hAnnCL/gms80wVP1uOCrfV9kkll9mE5fi6p
epxAmREHH5HKH+O53ete3oM175ioYSe7cKvmcOP4tKNJ+dNk7SagZNt5LHd9sAVjEHCMCZxOs5lE
lBPT7qO+uWDfZ5YmXHnRytNkkHPqo93Q3VvjH2Qtj0ZVN7HwP0o4vfc3+dxjTn//zeqYNiyOlaOo
/SUBqpdE3EJCW92bdEw2/Wn2Jc/8kW7/7WkrpyWoagYwL9F9rYLldgpIdTcvRt0IP45uwOcxS6xi
slzo4J0JRGsMYZTZDsiNlO4XJHcHLxGfU67SC/uzGt/4j4c4oZ5+XzndjkwRrw72c5clhwqggAPU
PARmp/sAYwzEKw8Tyg9PfR/z/RJQeVWRqUN6ZMi2ZZJtqYLuGIrp7BLk7kz4CVc+a3TjIu0wBXuJ
F8jKG4+Sn2zAGbVm49ftJ7Tl3t/Gcw9aOa5g8GQJawjQi6vv4u4pcFD+CoGWBFVnjtpqEZHm3zzE
mm4p8q0MsrEM9qaRO55EW9FFOx83lzQb75buQsnjnBWs/BB4GHQbVDHds6pGZT1cyMZzcZdjsvBz
UE1fjT+yCyZw5lCuafAD6iLdDiHdhwrMYzzzynxM6e79jTn34yunMXIUt6uxovugr/ljC/HV6wxd
+H9bpWDlK6rUH0Yi0NxIeLbsHMBKH6oh08e4Z9nDvPTJc7AM8vXfPmXlKpJWLzGZO7E37IZjSqfS
w4UdOP3CX7K04BTvfnN5LtRpGcXa7EnIc9b12yCBQjtKsw19e//dzxynX5nxb08IorhsY79r9zPm
uIsaKqrXYM1LaU5a9t3JyT57mcv8Cy78XL6/pvioQq0CUffAz7g63g/NnHxni9EvIE9ZCiar+tB5
i9pww31M8uHyemyXoN7HXQRODaTkMg/qoC7e//aVfM9//GKwcg4GbHuuYkO7B06X7FhDLdLTrDZB
vohS8000ZOltNIXmyUs7OW8rXFe+RTp0l0rKZ99glbjUIecLwNYjyinz3szDs9+qHQdrDNTVh8Kj
jG4mPoPHorEfBJm+v//hZ5ziLyar3za9JwBd6xNRjQgkK7KOd0fibLTByAjZJ0vl3U1e2T56PVku
bPyvn/7LSV6jQ9s0rETtRfM+TJEq5bVWfZybk3b3NLLyMAekuwaopHDZVMjE7U0WoIwhMWhpejJ/
6sLxO8adQPsgFPdzcDw1xchEvfGERsKNxLrfIQsdDgxJcAGC66YQKB5tGYnFfmS0vukz1b+MYBp+
MpWL7gNV8zKnDbK4C6fpZJN/+8JVSCMEKgRjTMa94uDMV32iwOnRe95dKXn/+P7GnfEHv3qLv21c
azq5NIT9agDp2xEX1VsedSVo1Pssu43EclGL+9zXrNyz6sqOAHk+7ZdQk0MCLtvDFJJ648v6UkH0
TARYw23bOfJkw6ppD+K0tyCxyaeBm3+sVdKVT24cmqeBTua9B9rQKymm5EjCOct5L4Zbzur6IRzs
eCF7O2NP66kh7U0yXVhlgAkYxL2sWrJraYn7weCcu5lxK7jyQsjTtbExFx55bn9Oi/rbSQiNGwzx
GrNXuOUeak1NAXzItKuC8OJo98kN/u1Er5wT94K5gQo73GPUmnijQr50OelL9q1GIfueZAPBPQss
yt8J3DqaVr7PIPFsA3kAaca09edBX4jn587KKutZBBsC4MnBX61ApqjhJ2q+fd+mzvz0GsWaSaEd
q0ux515cYFSTI835t19e2ZBLNAYMHPIC9MkLrutCXeQdO+MI1lhOXA2JAUwKclosmbdjnJIiAn/X
rkqC5V4FbXlh3c+kB2tMZ1CKbl4IEicQ5LT7PuoRFUBB+BgGFnpFc1xuw47qp/fX69zDTmf9tzMN
HK5J+8hOxy4yGr3/E3zKTsBpZYUApCS3QA5d2Joz5vPrpvTbo0pBvQ6cN8Oxwh5VeVXO00MyOe8l
DXn7/P7nnDtYq4CA8lPUR4uaj21bQRwsotHGzrE+vP/rq2nn/yQvv0g5fvuE3maiDrt0OvbZFG7T
Fvrx80Q+WxD07Xwbkl3ct+WuaRrvOlhC/zbirNp2HQ55iNrUERPF7cMccwg/BctYZK0X5xX3q61k
cX2wNe5l77/ouaVeeZHaSa3mqAqORI4UuJcpIU8hKoJ704PL6/1n/IKD/8VVrVlXJ5NVqdVVd8R8
QnzVYAJo2wVEXlGh6xvRyOZTVvnQBG9GBUroNmT37YzOHiml2/YKVRU0pdtkU2L+a7hekG1sHYtM
uwkFmEyhveldQomcy/jW481to8CWVcFyU3TLr+OhxhAr5o/8Oo950m4qK0XRtGzaSForkO8ZEWno
YXGwYV9YqzPn0lv50nEYFSaR+Xw0bKKvKRvoWLQysl3uE22LCj3K60yH4fe0xPVgM/pieYnnCQzf
ddb5BavNfPB8XKoxTTCgynZhD8+ckzUot1YdikgxrD92yXKFduntyDV8m02WC19+xmmucbmV13ao
Us2wGHNS36lpcgvl5PGLCk8lDtpc0h4/9yUn//abZUZj3Q3T0k5HBv9f2EW6VxY43uaRtpeY1859
yyq/mWPZgWkZqzVn5SExvCrALOY20zzsUjpfmoM5k9h4py/87UsMbWjWTQM8MghHbb4MoXc3Kt08
VNYt4GIKuu3ioK4jKmovdSbOdBjXGF0AjoK+lNN0rP2FfExAhYECelBrTFIIA2JTn36J/DmUG78x
Pig9J/uPRSlv5bAzIfplKavpmBDT2U0Q1vo6TcY6wthJA8+IO0r4MVWnOlVTAxSyvWCQ9O951hrX
m7F0Dso+GY8GpVqbBc31JCyJi4mWCkydQ9geYs31NZtrXQC9LIsIeqz7VsoOM9P9eKnr+vf4C0m8
P3cbusMYFUK36dgiBLyywTSFgzzfhnezV4SM622GVGD//lf/fZsxy/znw8BJWCne+u5YNyS8VhkN
Nv64DFeghT9N4iTuOLKq2cke+K3Kv6ja/KsC9L+RAmRFfz63ngYvm+YYP28qkPMPw3grhkw8UV4F
mzLpo3nTxbg5CjUnh4BP6U4qyABEjZU3g0KXhdU+K3TpySvPVvEjVJPF1muE+Fwa6QNauLRQuWIk
dzFdMJLdDe3LwqvlxbKMvqglijNwVEbdvSSd+7C4pAM1tWB7VGibWzuWcsidZgzwkNhsxsB2Rexk
fxWYKbqtW5bt3l/+M0gCCO/8uQ7GjIPnojo6NkAaJ3mYuvEbDaXwNprI9Fmw2hZZ2qXPC9i9pryO
hvSDjLrsSjDkaRd8/pm4Ha/ByB2pmBdCmPHYg1noGyt7iLZ6lGJElTjIboSiIl+i2NRb5YPC2PCJ
/gBrDL+NjRuf6JgAwTRCF3CfyZluUPGL8kXGGDrKlOd9nnzk3e8v19/dLZTF/lwtJmjLOmQBRw+s
vvWSPoO1d6eCsBiH5pLg0pmMDhyofz5E1knAazSHj2lH2nk/CMDuN5ry5UrVUyCK2DPkgWA6/6UR
BGxnEU7hc5r13jOCWvrVzNV8AD8sarXpGGYgXARhr8iJN9gtoM3j60xK0eSo7NiP76/KrwHlvxnT
yaP9Fh8yWA4okafwmGaCmc10IqBAygL+640QrvyOSwpvilgxUIdbU9aHIFPLVogQ45QgXNKF0zPP
QM04qR8dB3GxE3E/5VO/gOcTajuszGVG21smIvrZkDS9axhvn5IRjg9z3u2+4oGMN4FaxFvqHB+K
jkzVvVym5msztuJhmtPwxoGX7MKQ868r/d++eJXNyjmpWtcwZLNjx08sJEmfMwJ6psROkPHIbMSh
xEXJq5lceEBDOHiMVN8cXZn6Dxil6K6CZNQ3pA7SY2t6sNKLQCyguw1qDpJir/tMLW0emKuTuAji
yW79HrMqJHYYCwwNH/nRJNXyj8d6lQoycvJHg3F4vWD5lkAr4ivXxHtKbFRdoy64XEo6/54S/Q9n
3xLJEezrnQPVtCMfwPPof+6zgX1CKb4nl5zJaQ/+sjdrBPbgl6wcJkyg63no6Casty2mELaj5Mu1
gifZpFbUO3S6DgAKXKXqtXL9pZzvjINYQ7OhHtnFXUYk6ugeRnpV/wBlmYMOISJl2ur1fXs7t4pr
B0EiHsdyBroyibO9dF5W2DB2+VQDmPr+I8Dlcfq1vy3jKrVMl5H2kC+pDlnZN3WRBOH0WgICu02M
Zs9RKpo7fGPonYgfpse+SmMBonCuv3V15550P5BDlsxQpcL4eQDaTpRu9k0PdZmcq5PaGshG9U1r
KkKLqbGJ3vmOtLdtAAWTHRD6SG9sTRadG427GCbpRpJPdJ5+srqz8SaUAfRpAN+qP0SD9H6oRPvH
GSyiakO6rgTX+xCSJlduXr50S0efaCebF/ArxCmAkUsG9O7gwIUrp2WLEAtABpgXHpkIvYcWzuPG
kT4FhX5T/eTpCI4mfzHI/5KS3E+4AyHcDKwfi2kI+i8LHUWz9TqPeMDw+Ggsgiz2Y69GG0IIa8Iw
r5/Oz0ppdkuSOvg4pJG7sRPX96rxZpTO0rBtN9wFJITysZ6vVRL3R0F1dYuXmD6UCmSOADJ79Ng3
p/8K9pPmUx+rQG66RSw/bYSDnC/grkvyFooah7rFAO6tLBm79fkQ/HB2RoT0qnG6jR0d76HRFrwO
SVgeyn6oFMjlM+1vNa6X34io/WuJSvmnTJfqNbGyewjGINhDsH4AR49eopsotCRfQLX+hc7UbCOw
1O6ZKNO7sOkDKI4GwXDDgqR+gOyw/AnCAzStQGYfll35o0GC43LgB5MPlR3H5zEK7ItnwxfGgvJI
mgiU22XSNN8UxQwLDzL7SEcT3CTg0UewKBNz9FOw2i+4sn3pcOy7vNKKfTQ2Btk/lTp8ylqRfsh6
3vY51B00Fhid2Cs9mPDYl1nQ4n95FrfWpRluW2u7I4JlcM8ikKKKxiIbrCK/jjCw7JO6QEIhXD4S
BZIiVoZXjNpky0JA8g+p8VwRxWz8jPWvX0cogvB8pOjg5yEuf3IL0Pvwgsv1+FbZgdVXgisoT6JW
Y8E1TsYItPwVKPd3VnloXtRINwszZml1qMswuglQt7aAknjsOTYnKVHmc3ZLg7Z5EEGN3CuObDVs
iB2HqaDhAkkOsDIG1SbkNObbrhX6avT9eMmDOR2hPeVSDMFR4UG5o7NpgfOUvqRD6vDSyGijnLdW
HUo+qAEFkAWMhwPjn5Mmjo6uN0zndGn1RjezqXO9ZNlNyUf2NC9dfAJ7lNe9Dzhc1UfNkdYyAAVs
OEJugYCudzpMFTMixwRMe5fEyBNqNqm3aHbAaiCPJDsuuT7tSGC/U1CgvgDbqDD0G596OIsuqrGj
3/UI7AKUv4ImgOy7CJ5NzIc3geZRWfikVA8YFK6/QQyHXePYQb0sPt0eGkgb3c4WkyDaqfagh8Ru
aGPTb8CRhm+Kc8ghlMK5vYasxSHylxmq682Q3gtc3T+OPncvIQc7Q4Ks4tOSoTuBGDm8UCfHqhgM
UHK5XPw2A4igllXe6rpVOYdycTEnWXggjvt0C82pEHKwray+ojjf76wf9btRlL4p2gbiUTAm6l6p
qaYfU+ZAAR7NDURzB8xD/SR1Wh0HtbitTHj3Cdf9YdhI64kr4cL5a5f09jWCibxyj5F7UanpllRh
9gryj+VHiumHnZ4nL944W/p30JNNgIGzDkn0pMofU0lHcB0ArPxlWLoUjf2xCbfJwrJnmbTDQXOo
r2TT2F4T8NK/upmLe9PF0RNv5xpiDGrKntIZJPd51tHxiwwhtDFWi0H9TXonRhDPAo5anwQoqpJo
/C/WYr2jjF93XuO3RwyHYGKc0nJO88Szy3UmUEfAVJkbcoth8ibHOFizh5SKeo7EAAFfRPdb0uj2
uV54oguQ+PMXljqTbhRj8mCIddeeCSAuDLo1Bw3CnrRl3lZozucemQYwlap2WHZVmELX3vTCC/J2
8Qadj34I0tK5F93rwMq5PLRTYMEj0fbxs84WenBV0v2AcMG4jbBWdT4AByvzxHbDh7gRzStFTvgt
Y8nENqmEL1BtZT4PXZZ9q5xvIX3ks+W5AivG7QBdwe+ui+gj5ZO8zVoDZzD4UKndzhALuWNK8Btq
Yqhc+31gksJPjTCFjrL5TUB3HCwegcLrY50mWQDIjl0dsZVQbGtEfEvj2e14V7ErQITl12RqQGXq
SdDxpWNpgeEYEZEL1tlyLyneMhe+Vo89m/Q2lWR8ErHuJF5/aI8mzha3yVwXQIQodDvEiPBeykQc
WzUAT9kgX+d5O1uFqcNIPAAm5L2BhCA84EbUFc416T1is7tL0x6oyFL4HyQuw5uBeOLYCCt3MZD9
N7Ffe0fX9eM2lk27S9GPvQatOr2v5dzc6dnzD9WoUAZBXBabqTPkUwsd9L1vbMqRG6PD51OAZTcA
5YVdLmrT3DRAONW5Smm3g5i5KNAekVseQ5PahTTdGBLqgsVRfNVmFFElFuo5i5fR7oaYQskyTQBC
mlB86e5ZFeKIx5qVLO+9OX5W8zwyqCA18IgxaJQ+g38RrI5B2rgvlKesy6NqAU4Y7Ufd522m2WbJ
WH2vOOo5rXPdVpVKlBvlq+CTTJW86xiB6iKyFVtEPTjmNh2EdvpN7ZHqUeBCcI/N4m/BWNbQZmzH
4S6YPZ7mKZXZETeDFFo3GXx416bDXdrNAL9ODFRWm5bp+JGPWbn1wB38MFQ0OYaB4kiQaNTrzYyO
5HOZQh3OANyFFnqU8h8lotezVr7c+pZomJsaHufe8A81SSFYFreLKPxysPcTGlAv2opsQ8qBXC/C
s9tZseRtyOD+c1BO+fseFrjzUMrO4xTrR9uUb1iEaVbN0KNMLejOlx5kCIgAPRi8lbdRFTI3jEOP
p0u92U2256DIARf81JjwSXfp8JRRyfIEklWfpIqanTdQtY+XodmmjX7z0yn6YiyFbE7Vqr7AMEwI
EltQEzzGoa3uShv2m2Eq/UMZew3EEDIQp0KoPJy6op5tlOP52b2LfPJBx7Qv96BNi5ach4tA2hpj
Z45hPNJ7nB0BLawumNxNlzTzM49rSEnZWeO6ETLPJVvAEurPXQLNI9bT+CNBm5bmlTeWYY7oGnYg
6PNwx40sDnMByhg/AZHytBwhUIhx9TlbBEZTzKjfuiQk6ilZEr6vJi2+CQxzgPKoYxy6eWwCzllA
RegEVffhxmc7k6ep9EaQRJdeFz4TMLOnhzkE3WVuLVoenPfTdojGaZv6LHzqqkoXopqnOVeZ8W6b
NJO7Oc0At4fmM8hQnBuQGS0WqItM2Op1Rrq8Y3Qmt9qR5CEB5mBjdVNvh7SHjCHYSA8epDCDnINl
8+eUlEnu460OXKBsWs4yOtbLuGxmgIreap4mm0pK8dhZbp41PPA+GQZ6GwR9km4nL2w+tQGX93PC
+xemlXsFw1h1XEq/uYoSzY9t10AUppb+lfI5BIh9xJarcOnnt74P2oeyTl76Kate4SLFkdeEoGiN
oNRFnfwyLZ27k72xO4Rt9rEfS+/KG3l3bYa4OXjOqx8SnjroMA1pdmDTTI+hpuUzxS3i2Uegg7+w
ARZUt7sKGpbtxkZ+vykjWh5LLNDWTn0lixgDujwPwRDwUIYcBOWN6NxjlMLV5mSsXFBkcOM/7ASP
AHnT7oeZTvo3C/Saum0w+X4BtSRzPXlts216CrXKRGg1QXwUkhsQINYj6nKK4bKhebTtxkw9WD2m
aU4j0l9pT1YH4nkVyhQIiABRSc6vHKH0yobVdNf3rjvUyxyFwDwtMshB9jvv3dwuH+csre8Hxdm1
QH+txFSlnz52i4ERRLMqwA/hnl0VNZ9ItXgfW+VnAPcoiCKDfzR9HDmGH5g3BTcd0f3VRPx5ixA1
bowawquUGIx1iZrR/Sk0HDOjx4c4QjcSobT+Xg4aMa4yoKzl1G1nEuC6ywB4XhbbQFevTsQtiDjJ
3iq2gDKfIV7CO4w3SozZgiZapu6ipW13nIUOY/aTxlDzCEhrNabqXjNTeznqmvE1GP9Mvck6RW4H
4leP8RiE14EZ3U3Lyug6ait6D+aetsjgQzudzscUU+pPPOKyzZOKl0uOoT7zoXSzt6/lBIBSiJvO
USSV+lGZ0C+csvV3IlTzioitSgyMZpjd98PgQA2uIIaW6VVal8vLOCXmYDJaXdfC1I/LNAFzKzGR
Aize0Jhm48nxxLY5kOQWVACqqComPxtO0gNB+w65MregihjiRRVxLRW0zeuZ+LkrafYlWEh8WyZO
gTZgGQ6SQUQ+r03feXk8eBYVE8Y/Ljrod1Okgxcdk3aP67/dojnoDqSX/ZsFOQhy2Uph+AsHlO8U
RGtn/Hyf3CO4zjd9Q7KvfUmCQ1aVjlxllbfo/eDV1fcqqeagiJqwvErapbkBOzY9psvEv2UJJ1+z
srZbiWGbTYia9Az1MyNBktRm3q1RDT1CMy07JCfoB6bT2VNKq+65R2KHyAIRmavRKsDfyTBvg8HV
BeIXP4Q4LV/g6f3vC1HB97rGHdvNTbiBNnyZgK6uY7sQQztQKTXynnUVukhMhz50VOrY38iRJFtU
FZojnqpvqU486LJBcuuEL8vLFO2hlAIOhTM1HheMJm5RsXA3aZn2IFtzYYfhjzZbnnufNB/6dNYF
b+L+tuoJZktHke2AbfSvJtwsr0FRC1scwuxLAnkQVbSx4Fke95Xyi6k+VZOGwQczb4dAX+IC7etd
wANzpw2tSjT7VHczNw5wDFEK2JD253yWUDWukG0/VgBC7VQsyg9skO66Rd54q6fU3Pw/5s5sOXIk
S89PhDasDuAWS+xcM5lM5g0sFxbgABw7HMvT64vWSGZTmp426UpmdVdkkowIuJ/zrz1R3+fFDeV3
uddb3FYOTgHHpiSTxJ3jQH56XBteloYFTFvRZ9uhpeTjaIPiHh2MbRKYd+Oj2ZCXeB6qQTQQxXnl
RpVpj8WRZu16i2gSK49mJYyz7vPiU4mFHRQb1YWK4y4pLbm+qtBtsCu2VBhkW4gMcglOopL0bPuL
a2IsreSx6XV4nceiwH8lfL6RrpEr0RBsvCLLjhs1zM/GLDcbxGkHSiXq97FB9/CST5l16Q0H+Uq1
yoeMoOwnzyuHP57ytHpwdWA/hZuYMLY5g/hWzWr6cOlu+bUMJbXbMmyunN5Ib11r6aao0CuoP+FU
u4wHjtTfahsRCzleX16rbfVw7sv+XLncmqsz2h+1uHvtcxA7/zmoDd44D+b9U2+jfrRm2ZzDFdSH
KdELRUReY/BKMGx7GCnQbk44qfeE9jH9yvYRWJFHMHpagSce2CmXi5ft/gVu1EgztYUX11fLR7cb
+QvTznSgH91IpqV2H/ZpKL4D57pFPFjhkMrMq7hjC3gdL8N1NjaS0sjJ3kjj99xHlxbOGRZ5cK8I
59t319HNyZnq+SG3lP21WEFYo7b07LSRe/dsURe9pXIY7MfGWrg0fdu46cLvj0KY83li6lqAaUJ6
aJ1ifwK2tBJCA9c3iYwzjLdAhbfN5Dnm8HXTCrMnApHO8DGytNVTa+z5nEosRlBmxLl2cbeW5EEp
1bZdtJqTRjph1zJe/L35pTqnfecMNJ8WELQzvb/Bs8cE8VFaA/2A4bi/BKG2UrfMfHJzqbpOrD5w
YkYD8Ra2pSvAA+g8b/tqgWaViGqm1mtAGQfnsVedmVb77r1ww3ivI71q/KZ1vr2D9VtzsrPOxdSM
l2UM2GUd5mqyjoujqFwz1uZaD6Z6kbN04kBaqF+DhoD0tbFij0My6byNQ2SvrVdDqfq18lr5J2+U
e+17uf+uZs1O7K2792UpqywOe72lWbNYUdFv+2+mySLSNJqmIaK71AVuTaRpZIkv2gDd1IhVm8/w
RRe1ze672vGC1zFtens4mMNoVwRNOPsjMcv5N4NzsIi3uS2P0ln1wRiG+Qm/0fqM+35Ph3Jtlyjo
O+YuenxTUeggNUxr4gnuZ3ms/AUhUaXqx8EQOYd8UL2uhPaVUS7c8tsUrPpKJ7X1hXBdvtLIxMZM
Fsiv9KssjwiQRrApTThq47I/Q58CBTX5nhZrpYJT2QLORaqoq69hbsy/bcSut2zPuyIxFz6xD1tY
ZUydavHjqXOACpfKnZ/6jKk7VtwbPL++PExWUWHGGwsOF2Gqq1+Gc3A1HJvqkq51rQben8NMD0H9
7Mw2/5ZnibeiyuVpQgUzR1Qj3nXF03JwssY4KXOicWUxkErP4Hm3EtjTiJc2XL8tlRnWtBsjNrEG
33sE482+MBJZr7U91eiuRmYgyGgrzWWOALGpRglyLWT1A6Cx4PM6lBo8TZTh0bS5p5PCzGoL6Gfp
4w4xyRHwTxtXUhFDP21q4f9ayfx/dEIjP9vz4LyIpdvCp8kwzMTSyKO/OlpQoFlYFFTEktqH6bZr
fwfjsxxb5F/05FQ/pdzXIxs0S7e9Upr1MK9mMAHujfW7ZQh3jVoez/wNK7roEl0ZHmhulekHcV+7
B9e4Bz7xaGZA57SR4o+cQty9KzzAtdP1fUv3PC+qbXd5MAaviCd/FF5q0gWmb8LMNnXKBy5PVhha
cLP87GaGpj4840FNTA/Va7Sgh0qrqg/KiOae/KH3/Kx5tRzZvmU9uEbiD0XYJOXmZFtctCUYY0im
4B9VjrOZNMWwDbxAwAqXft3w1Dqbsc0pbRoOXz4sBVrDQmwGXRcK2s0J90VGNiz9G7ifXOKeOvvl
KMy1WS5wJHkb5cuijB+t6uB87E0duIr1n4CEff+jKZ3pbgHtDIWTWHrl0SHJHI+qpbv9rPVifZFM
YuaB7IlqwdnR1juYxsB9PBSzm1DEaj/t+SiKCMhVNiBh2n5dvUr8tOldbCLtbfLJFRZv/L6FxIo2
zVMhZXkYRj609GA338qCxmgHkDPxl3m72FnGbrPa8hCQp+nE2jfAzFd39MABynKtqWu325NyjSz1
mcViMxA1C2I72yoK96o6jMOev5b2WPbRwAftolqZH1fBGTV0W32YLW/PE2jZ6bH3i1GcAFPoHQe3
HlLl6v5j9LfpE6B1PNhj5pKmCrSocxgfSPxKAhLZ1bWy7XKLRL7tODq9PRnmvCYNUgCZPdZyXf/q
3TU80VC7mDykjXzcW6Ygae6Qw6OdF0dONxKWyYg56nJ3fxRLWZ7mZZM/mqJCLekgyHgos27+gSSu
enJ4PF+LgG42XQf9516NREPOcj/YaynRVZfGB4dgV8REyS7pos3qUgzBwjoGLfPDLXHn7MvUfdo7
MTTgxxcLzzZV3aBkjijtm9sb26cDwuPFzrB2b1Mpi4Pu1+I4lbN8HVwAXD9vggvojf7NbbCAjzoD
5wpvUnXRhuh/6rAqrpWY8jpalGjtiPr05Tv6DbfgJiRm4q48K2KOBmC8GfvEZ8cOuNseWVFjJIeo
ICcEnMnqrsAK4WWwg1kdUECbX6Zm5rDKgk7TwC3HHLCiEOmyZ11qFaUPNiz21xHK+rYh3vztZX7O
L6lg6xdtTEHUS3u8NNPqHEZ76IBiMsizxpivBRvoXzZjVwrEe78KNyDxKQ+COXapTvht6MH+Kcq2
uHRG2/wknL36jXNuPPV6RWhIa46RzPVoB/9GePSv6M2/SzmoMc1Cf1BHU67m2dsnNzXLdf93uhrv
n/a4/4o//ZuyBvHYpDIixI/kEvdAamJ/UlZOOEorre1QZL17Zgxs3+Z9q085ntlLaJXbRQrm3a6s
c4aCUY6xtYDtoyeYI1ukhmV9WfPmsGb1IVt+VzvqkyYHPy8QGmFz13V4VeyEYzUfx/aBHPsTp0S6
r2Rc1nYSSh2jh0h9orTtunvBiHMahvEhyIJvgq8BY0M/mF82o2siJoFLmXtVrElAsMJnXy6pQ7Nu
PRWfwmEa7roMIK8DpLur0xpyTij27NZYrvsdhjn6RfPAnhQZM4AG65DIdFRaYVS29jnPgPhK76Ng
gvO9mjyl8U2EHWuy/0fN5q2pgL865FMmpxBET2y4ZbRmxsHdzM9SvBltflf2XvzNQrOsT/U9q9cj
yqNWqTe91jsUmzlaU1RObTT17dXe96/BshzUbj+RfX/I3Eud/VKO9Rx6y4c7dr/X9knjBTKbIbHq
56X+y83+SDBZUN6VeYMzwwIisODBnIVWlCHO8abZlXsa8uGW+/NnY1DCaXTxzhPlZSdh9Sn1G5MN
MBZ+HUHrM4qnVfVSye+GzmJLPdVT+bVq3eO4w3PYXx26JvKBlEpgnc36kITeduWIhV0c+r45OxJP
k2xEUvjemXhCqBFNJ1KV5PXn0vTJBjFo5i/kOx16BD9dy0Uzo1ETAaWPKl3ZPlz7stQVFhjIiHn9
5VjmsTXHc+as5zIYbiCk0ZBf7PF7u+lU1BWdtGWkVnrkwl9z8yczp6Rv9tcevA5AKC4IHhk/YSgA
KK6TLS/d8pSFZHjOii7LEi7IvK7TN2Grqwdaae8/art6dlgBlx+APnwmuaEmBWNpJCo/bsiVsBeh
+BVkCXlnx1onUFeOll3VsT+hoZhfhrpJ+uwTPCKeMu+mvFYfJ2c5Cz6ywuSDkotTkJUSYOyrO782
wHcZFiz8KvyILjILSLlwPil/fQbmf9nl+jSE7a0PstgYOhG1zNkAcuXBM9tEj/0ZNKPlf66uBokt
nsPgLwaVyFuArGwjoQeeDzUgUOjGLqu6MZBoIGVilFOk3Dnu8annksMwOEKWFZEIt8vuZR9kfoP7
jXzDaEc6+BzwuelgR5xizl8toizHMk/yocEF5wEmGX92Kv7wu6U71MQCWeN7rADmqR2A7OgR8aPO
K68WfNveA7VmxbFg1WEsei7m8ODtTZwXXyffMthTm1vjkgfVtp8EOETG9mP2gyeze2mr5yloCDXY
oGz2ZF7u1SfddQ1mJL/iIaszLpNzC+WZTVBneYOw5mNa3VvT7ofKmU/1JLn84Ky69dir98EZntZ9
/7CWm8Wlo8WDuT2L/pGi9HitNE3A35uw/pkZzXUy0PQ64cW3y0s5oFbTCC53L+1bdAm2nyAxj5WT
Xzzh/YJnTv+pKRgefe9XHZap4RHRrn8VTFyt4RxkZR2dUvGwqq9+sbzYM+UBBvk7VZEscGSGdlN6
fH7vDSotBZBjkh5Q03rfMKM6b12Wx2bHw+P9EvLPan8U9hQhNEDAxjf3mQf6Iw90axENtmYvnuHn
8br1h0w4MTjUQYcfWmuGpfJd58DjJLqv/L0BqHwGABzyOQ3FCfrlhHowqcz+5LXfGRKvax4cPfVR
24iareFz3tVJbPKyBGSKZMqKpyAD5Pre9/OxZlyY2mu+Ppm7/jr0D81gAAo9GEv2Q7PomAX3jGdf
Gj+Mu7Z5MG0ztpUTuy6n3FbGKOmiZimSGhKqosSnYA10cKrJaXwyNjPdu8cQLtd2P1YFTl5z2Lif
d9+SiTHVaP+s9TOcdGL5zbe8+u7SgsjUH1FShOt9SyjQRqs9nzbZXcU0XwrTOWi/i5dGRatXp1vx
GQy8DMHPtmy+dbX9sPpD1OULLb+8JWigLzTOxfU8p1U980jakUO5EUfDseeoaJz6iSntp9VUB7vg
080eySWxPhiIY3w7uIqlOmekGTiVv8e1bcdFzRO6ilNOIXwRZj+28qsaRWxKuoXz/dD1gMUeWRj+
9Ikr5Ezafqz1fAzrEXoPL6wM031co9J5N5f8XDgtouz2WZvEkuUjppvrzCc/wNpHYDJyzeLY12Xc
O/ax7n/aM5RteSg2uqAqlpkANQz6s86UHHAPueJHV/J3VYAHmF/tzjNVRCML6y+qH1oYoWDAN81m
udIYA0i2eCWqiQFR5NUnH5Uq1bbNHjtX2Y+olYCDtclLaGrPI4ykUJ8mI+oXuAqVZHbTvQJO5Id6
4C+AiShxCuzreMV7Pd9WY/QAZ7tseVVFXj7MxWadK6NitbBCOVwqzM9tsox2cZGQpSra/LzWsbvJ
/LoP3sBgOerwAvJopesc+PAZFcuyNWLcIP7M/auUZXiuJ1vxZBIs4UVmKaHte2GJc2h63/LJD25D
sY9PoPkoQ73ab4Gamp+zNE5lb97Eqs5DbtTXwSHnJR4RRD9vrZoiwqPMI8TdnOZE0qcumZQROYdg
QevbFhb36xNkscsHGkOdXxor+VU4vA+tzcnUShRHMLIkQfxFb9+jC1nrW+1p98drS6F9VMvxoBGV
vZW5edOeSgf0EmT2ihtpRku6N/J7ntVA/sDz04MJST5h/38c1uUJO0SXrnRuPpZ7+WW9Z1FS73Cz
q/lQ2XN5bX09xF5v02aPLgvBBEnqJXQywb4IePo5MevppQoDFEUt+h5aet68LRBJVS7LtQrEQx0C
FTQWB1wd6relKN7lEJog5Y0R9/mcqEBkEQlqPF2yet07/U7v/VnW05c5cG8Ajmen9Y0D6dLfZXB3
cbQ+t6eo4vsyEuGDAA2zewxSSxFZ5TDH/Hb8g135uthjUk3TqbXcZ79tHvsqPEnHSLrZfNd9I2OW
vItFbmJsBds13Lf3xiKSSEJVT74Oz0WBvjSgpqywFNUaVtoHzC2gYk5VHmQxXYPRuzbguEE9NNd+
NGukENsPOa1rQnvOpZjQWRVldhmbyjwZuR2RevOW7WEe1573h36NLJn2KeSc6iaLMu+WFFhtrh6D
7VAe/L11f7dQJUBxkzwVgLOSbIu8qNKSPYvrcQpKEdlhx1xhZDt8my6doki9eZbqQHCc3bzOY+2r
2AhcdJejRUqr0TrdwRQL+7FTjNvX0Mmb93qHQr1amd7Ecd7wsPLdbvnpY96oQX3b5lCHhvViBptz
hTmbNzbmYeiZu8kyimbGq19+5lTkyLdlH4t8hyefdy2cxKmN4FBWyrwFXc2GGMKIoYl3JpghZMfD
GNiv00TIpLa9kJJi3cY8L5Vz8Gl8pZibsKSfln03suhymzaq1ReR2AF8vaiq/Y1EQVHHxrKEQ1zu
e3gcB3jAKDBHUx5ALKsL/JWIF0dObOmZIHZKWpXPMZsPw5XimbpLYYMGYlZ41fRvOJYSTsBwCQrc
0Eoc6mC30glc5Iaj1OQW9aYh7lXR4zCxIIkjT7N0E0AsNV8rwKqqRUEfrsVDOdfyFBTz/LoYI6+j
v4hOXFyEKUw0907HyLZE1XNc1qDmocuM2oViBMQxRq73qs/aM0RWRyWmY1fTWa+0DcTOBsfBUV10
aEbydac7rxybKcWe8OnXZvul4/jxknBjaz90NjscqYp3fdGe495IGkS5qMF1Rol9U3r+E9Jc+pck
EwyDhnL6m8JtEi/oBoYIQQfiWE3SnRUFFQpliMTe+JY3nf2IKLN/0ZNr/ZzmnvjOzSDGe7RM9ep5
zt5flApragZdl5e8xkX4LDJrOrl8no8hO9rVy33JzILA+qJ9dyef2JrDa0E22snxhvIN91LwhKZw
THO1ra8db8Qada67vpCXPBuxUFn71LYifPLmwjpOwjTTLpzHUzBZjD/e5jy6o98/DONYJ8266i9y
sIp4cXfzZclZXGKTm/wAHDQct3wbLiSHyasS/4TLe3zxQTCIz6W0yteG7sBHiu3UrxXYO22xl/M3
2WCv9n2cdLQ7FMewK4Ij5cUInxp7Gg8+SURHBTXLqS+3x8xzhytaygkx0dAdBtMPCYalfXLlGkDB
zuzvez0GstCvuttSukho7vLM8hyUdyFX01hBirJeX9qib77Mlc5uebPkh1KJ+jrKfPmK7C47IEFE
7mpWFU/6YjZ/Md/UyazGX1s9d1G2TM9r0BaM9fglPWOer5twLkMjOSiml5wVJBIFyHsNHJlYm0+W
Uif/srbuofL24kfpLT93AMxDZhJIVAzZq23PPWts/0Hcah5DOOWHRUxvJsqmOKjqET4i7A6TDjPe
oglkbkeObfJ1nNDDOzKHe1BD882gV+40ZrNHxpNgPjGtczsK5zijUznZ0FhJ0NuIX2mLgRtbr1mG
gq0PzPyh9WVB5f3uHM1QfvYZp1IpkFHA8/Hnli1u4lCT5CyXQ58p9VRJS96CKbtHtXYQ9qEdIpJs
t0QZ25rofKZIcWASn7rty4L++0/oq+DNwLySrJsbPPIQbok0xiCumjKPp8afv6xdIM9hw2rY7lMQ
77kfQEI6IvXNMnvNyD29uiO6hnLhVXHqpmYUFe/tPJjkozfofpAAfWS5bdwlGfvB6UZ5sBvK6WCa
TxUBozFqWDcJmLRnl8UTvUQQmdLbIx/jZux3RvNVQ7I/TOVmHymWaBjiswIZDBQ1rq87DA0bBZub
3SAG5cXuxuVVtgaJkXmQg40oZAlj7gHLLPvn1uH8wgHyPtUOQFtTjl9awsTQe6v9uLf1gqtvNDjs
KY1CCaEejAkdmFpMnSrw7/MSDF9Vl/O2lMVrqeSeTJWSaTfJlWQ9Of9wCz19R9Ho0w3SP5X38wO9
XBeTmqYTUfh4curuO1p7H/ERDXF90ecP2T6IY101IamWvMisYc6js3Tlgzlgtp8ax0tzVqQncwiL
21Stzs0BcU3I7EG8xFdHu+eCyhcdIPhgKYqF1xFCTizv4Psq7hu9xmETcquTLB/19oJyumfTb3L1
V63Mr7Mzv6yWN8UEZT3Lef5taumkzPUv1H4JwiiLHftfo1JiDuVbYYaEqqAdjUTpvNWB33xxaftI
R8vXSTvXL9PALapsRx09QO3jGI5fK47EGGgfiGXhwOY979OtU5dhmoPzAqMCda9/LnJHaONmPLqk
r0VVMfwy+3l/2i33FCJRPy7Kbr9ZVdan47hbBFygTFx0/kkBNpRRWwxP22SZr7psmxihER9LKzhL
MimRghVZamIhIIy3KPELeN8mAaMKGdeemsmiImvt3ZNvdR3z/vJtIGwF5qVk1IQDi0q9X0FgH1cZ
UkIfivmk55DLNzPCxzof8pjzDVlaZ1xluNRJZ1PGlLWfecD7ECitbkjShyMHSX+iVsc+UC0fHJum
DK6Dcb+4A1gBCB03svLpiTkMfWd/o5IUDMHgvAMi/oPmZHjml39u/emhsUZVnXTfMnSVog5Sf2zU
E6CPXaVdte55HGTri3aRQrF5dS+Oty9/WCZsPiDt6Nuxlc/6Z06cNwKBQo5nH5wh7VHy7OkqAlLi
la9ezBa9ttNsxufYQ8JJp3Zfd6myZF9zA99C0aXsocs9eXo5h0MbJo6iQbgJXSuy0TqidrKK59Vb
xDXnufjSm/v2xorY4P/QM7mciGmsP6LziUjosxHNq6yei/az8pz+pDRrYzXJ/bjCTnOBW268bfb3
1UYJZBUmu3PI8HRVTY0IwevN8NvK3fDVYIh7c8dmOJTWgm82N+6BM/XysiGhP9hlkWfw5v3414Sb
NBmbDCPXtraVh1RnUddlGNmuwsbm3zdVWX64uUbqN3bwCJwN3CaFY0aZxhM5IPcFuWstcKDMei06
pd6msfdfp9FvD9Zqi/MwGhyujWFfi0J4iRPOnEYL/DgRkODA35i+QnIjhrtoFcBt+4F9kAyAPVx9
nCybAL6xdEY7ycoK0FQleU1yZJ+L9sYdHtwNO8Cp1bPH6eG1J2vPnNhcXfOBJlXxYuW8dWnYIOmg
yHE6wRH3UWHxmt+3sfloo0q/dFBQMLwln0I0+OW1Myz/De2MCRxhSnBDM5v6747Zun9gliiaLxQV
Kkw3wF9GlVdp1ofmzcD8/qZcqma0bLOfkFKiOcwLIgGyfySYXl+s3FpuF6hvFupHVARBxwzNYwwT
TJ3MLGK/oR4kpaEFd8XeIct4oQtQDg8tliAo633xsVTW+RLJAigR+QtBiJ02yiO+Xyq+lmBHkLZ5
nThNSNViu5R+1HIwoS4webFjo/GzR937NaSQln9EydoRBXlbXpV2899SQ/OKsmo/qgY37l0QQFit
YcCpmovUF64dPDBeezd9Ok7Vx5JehUTbtAQAFmzCSivysiiX942Wp3yUjv9EOkz+bdub8jxtcvo9
FbX1hjDJ+7Nqx0+MO0+c5Xl7yIt+eebF7b/Upc21V4cOW0alygRJ8hZNtLne+zT27JgbvpMUQU2V
WC3EI2Zt+6sw3Prb4JkinYgkuKGFcN7V1GTfhfCcT+0rBJBl5dRd7OzBPkdqlOImjDYs0swLgt82
Cm4kYn713OzOFHuUBaayym5e2ey/FhQNVwe79m3PfJl43jKkWkrO9j68M3/TWP9u5Fx/eGEQ8Bvk
yz4fcoyXTNqzkQ/PU+maKi79ydgY9aqSyJES3YZe81/SVzLpjUYehO/btzXsl9TUI5YYpf+SoBZc
IHTORhrG9x1fMSgb5/JrsN1ryr39jCSuSCZP9XG4rgPQX/neZhsfoex9oVyjJXj/RCRg/loIf8bB
sSaKlTw1cLJFeV2bEe9lQsCHJsSbENfA9PkBOriJfn5u5upqdKKjD33BDV4NB0hL2SR64appWU4S
ON2QhupAX8vdBOWv+rdmzo7BbJzuqrkUUv/F7/tXkuUs4lJrN53dnWsP7eEvNM5JIfsfE2qSF4ci
q9Zeb6wSqF20Zrjr/rh6+7BdZBobv5TdM1e3buIF1S1b3Jtp6ONQU3vpb+KCti/1KvnpW+UJkRvI
EMgxliaN/+q85B3FfURvXbUqnwHCT7Zf1jdkGl1UZBUjra0EMDhPIRw8zEej3Yfa+NGjEmmNb6oo
cJSV2Dir/F6PJI9h1v3wyyzNR/cmEd5FqyXC64QjxunDI1zBcaYISejtyAkVHG1s2qCHB6eWbKOK
W9l5MurRiNeGoR0CR/BQ78dtK9LBLNXDOE/X3LBD7wi0qr97Hp7bf8MK/it36N980pm70Ezqr82x
mNaLNBDizPWbUaDIn5qn/964+a9+xN+MyW1p0jtUkE8wE7B8dLZxO7iYJLGoLcarl2//b3E+Ivib
ZXjU2bgiBeXiWWv/tE+j9cjurc7+XQHw3/8p/8Lm+vdWl3z3C9EFo3XCrzUdAt/sD5zBzDDzpP+N
8flf/Yi/pU8Q3wGb2Q7QKNW8HuFbdUpwWXgYcvUflaL/V13sX1vFf3+vV/9PlezHz/ZeYT7+/Yv+
f+xgvzfg/O9C6v+jg/3xs/tZ/6cC9vvX/88C9iD4B94Mx/cdK3QcDzzmfxWwB+Y/TJrXTWEL2zZ9
854x8B8F7I75D9dxnCAUfEEo7Ht5138UsNviH44bOGbgCdRKtksi4t+Ksqmt53X+r/vX4eb+C8+z
Z/p/T8QsDbXlHIjDya+94WVE1vDE5qfOCzmV3LFoclBqTRqMafG19W2dwcQTmxELeWvjgFSZyD+y
QWUnWWwcN+ikDhiBwX2UBLX1turX4szEM1SkFkTIX/VnXSDXNycIzpa6hWTpdxJQTd//3TDVnPqs
HB+LVjPSqsl+d13VPriWg29kJps/AAL5steEV+W7ZX5WyM0SWgmHIRrMitiSVlYvIdPPZeDYfiyX
9u696HpoSDV49XMofOt34yGFKhWNc7u3lh92WQ1eisdFJOgXUMQRSWVGjRTA5QGRIBevcdxLAy56
AV6zrw387PtSWPVbb7fw19MSck67COj8hD8A+VJf+/rV3le3xk1VGB+2Gto1GmuLX2Zg4zjt3swE
j+bNepz5ttdgB4SIlO3lb7Pya+jhdiCFxC2c/Ydup+mqFBr9qK6V/J75FXYT0xWc8z2jsWTWeHdW
G0AWQdh2K101/0H8bN6gLPY25mC3GcjzDbeAbTyD9FjYp/bgHclf/2PDWXdHgUsXOY9l1h4ehhXB
VUcADEu7668HbW32h+tvyBHmdpySYG7NH3mIyTGyW4Th4PHdq2bUfNa1id57m9aKRgDNGZYKVfs+
Pu2J/ES/t0IY8dzK6R4dlPWzJ6+pjrY8JMfH1XcwzV7qd5op5tdqaoaXzCN6Jdotb8QCUDlTOmCv
TCRKnCpijyCgfNDDrXMNZO3GilLq7q1BBuC3rMl2kW0XP2zzY225S5vWjtNahwJwr4tzWcDdGIOu
JzKF4QmrMAy/Kx/PqJx6/7Mn/K/C57e1fWxhLMyTzBV311RwdzrrfTX/ajk4fSoHQnHMLMd5Ku+W
5DVokPdttUfUNthIdvRnDIiiAuCLt27xf5GV4H6XfNdDCVf9q1qyNo9C6akHHwkciksoBuwfypVX
xx0Az/yMWTdmst+uUy6NtCNzEuB99mo3hurp8OU4/nkAPO/ieoPIVpRRXVcMBagtmrLeCRR2yC8r
qm051E6v36u8MNpDf7fVsWvkQBO7EPkf6Vg9oLxtpta0Fe2BiLAep/VguybhEab7/j/IO48euZU0
a/+VwayHFwwygmYxm/SuKsuXShui5Oh90P7670nd7mmpRlKhdwN8QOMuZLpSmcww5z3nOW4zuxMe
doW2noaJlEvcb0zw/KZLqw1ijbfmVNa9eHwSuwLi6EzWZmTCLhPYxVHNPGBAZxe3oP3JgsdjfW4G
pR6ypIxXPqn/+Kib3L8eAykr7N7NQFhrZJ62cb1QBDCfBv3NbSxETMyBLlq3T6o+G3Cvbo3OBzFY
DXNJCpEAEiAjo+BPmlTLfYGX0xcbOcZiU2p3fPD7iKroFmvYno2bZB7+Ev85i726PaSNl3TLuFf+
rTMnDUE8luZkWRGsIwnWk15exlnpMw0v/QkLWo9r0nPK/GwryC3YghGnSN3Fg+aoTbS5prXW5Bxr
269xkQ6PBRetl5JJIhYLxQDJcb2JkZPl3KmySu7zvFMD4WoVPVRhjZIRpf1m7g2CDm0+OgehTMQn
N7Iuy5nCJ27WMsUzYZQxI2zDS9dzM8cRqQRXhAuPDOcezgQvSTUD/Lpalc2DsIryKwml5oO2Pe82
tEP7mBSh91lmef7Eub74bDML5DxMpmdehraRO0TakWJqAmjlipmANW7iup/Fos/78eQoF/gHzvwO
e2xwEZNIfBKi6DyBQSQhoko2J5znzyLve4Oxpyuf6YsUnI1pB1qwLbpndg4TR6ydfmjAS+yYdocM
66MeZVMRanmtHVXlq4igU7TnaD6+hjg0Lz7qSqCqWALGgMhijZDoqqZYeopwfpBeFOSk9PqWcXNP
3r2c2/7YJX1LHDik73GTk7zAewSiIlrNgJSxa2cBXKiyrkgSjUlyF3tZ8ZLqCwsxGH3jpHAkk48u
uAihWNUuK4NbBdk6ZBBBA4nCA1aljm1s7Q5xhEtzzmhhsruiaxZeIvsRM4BkIS3Bi33oVFt+VKSa
170r6GHOmwbfgJE+11nH9YMnea115H4yi7l9DUfffkHmLbdOZGOB58Rb1tyMtfea+X5/j32CaU6E
fkM+0225gDT+5EucIbODgStu1UshSyg3umOtGPLWqBakTINPyQS15xpDMbGV2WzGL8Rg+AbpnMJV
ZjXzV1FRs4LWlo+bHAvBJiVV821yDPMKO2j5UNujvTbNeKJtJr+4kZqMNqYp8HxiPWK6aoKifFWt
nPtF68TNPQNKy1z5kCBXM2/JSvmuzQTS6LGLjZXjfCas4ZKSdaS4GbrkAv/AHq032dyVdzQwuc+h
3yHymFgvwR/gQA6d6XFO6uoTRi3CKhdFZJv4gDAh5KUDiSbTx4JHBq1apL1X8yeaqLDIYATeunbF
uMYdNx9yHgN3YaQjnWKVU2/7UEZnY5yc+0jhHHfqycSfU4p8EfhO/ppQzL53h3k8NhpFsbRD7BB6
xqyIBrIy+KfjW+rik4R4cpXryDhbA7ZprPhdskLQqL5MsolX6M9iVThQjBe6ScIr5cQXw1qYXrtu
bN65CY3OywF8yj6YC5usflkFiLoYfLlzzna9LuuZSYTR5B9CsKd7QcvxtvUqa8+MJN0pnJ6H2HUc
vFEZX+TGDMxxbbjleIWqU1nLwGogAITsayMY8aL7HMmJpLXbd0tMFflZkt17lIg2Hsco0XwbrBlz
Vl94YpnH7by1W8XAQXmh8dEUhvvcJcgJiLqg4AqrSZZz6tv7vPb7IxuMs1OmIedVG45EpQlCjlcq
KuKC7J4UJ1KfehMB7eJSHCIadl78cYq08XUuGFgvbHM0thHzVC5HYNIJ5MT2anJAu6o0ma9VFeFC
kMBFFuSILUw8YrwtRZetZdGU1yXUknMTkkUoW6pssDORWrGmce3Kat5knUivQAuXWxIjmBVI35+Y
MSNjt0a0khj3cjAc7rCyo0uzRSanDW7matOVxK7hX/knLyMjhu9sgEGMRX9ZVS1YG6F43rhrF9jw
c6tX9V1Pgu2F3mz32umDbi85wi15Gvy70psLdN+uUzdUds9wKdKICJH2IyRHtKfzIEp5BD7avPh+
0EyHtCVHvYuZdOH8KMviNiGZVTzj8oieSLbV7abE0vUtJAS4FcRNd2Y5Tf0qElUabHstUhPrjh/h
MZBN/2QpUj+BH3BbJjHClHYeugpZyhrVzeBWECbsKmVTsZw6jnZZriuWPo75DC4JsxRrOVf5bpBW
fupBgS3TkiDmwvAMc9eboj1OmfYeSM2kd3HEvbnORLfkkBzua4TzK78kvbEQuraxflZe/1QFdb8f
kR03YawuhGcdR7d0JtQ1PA0tq4XvGO7lVWQ3wRDZNxAxWBip1A3Ck+wHNoUhHgmjYX9FTBoLzBdM
INnC6A8BE9A1Ne4tT4OMiFq3W3WASe4SswbnhBxa79iZIOLG6MU2Tgz9iXhxHn9RMnCtNR9uCwrA
D/WIbGX6mG6tqceQGA/qqata9cyuTozKgKXAdK1jgwxahu2m0Z46eAqvrdZkkprJXnaFqCXHr6b9
WjY5tDZmphsSfjn8I0ei7HbpndsXFYiLxsKFEPqZ/ID7athHiPNXtXuZnYSecR54Qo9MO238On24
wXkYkn5NaveF1IuOmQ8Jg2RDPAc7yNWFeYNXpjXv6ga3qJ+UPIau7rcBY6EDDXuNhWceAnWfBOCe
7BlDip+W4X3KTCOgW7FwHmYyOo/RZQSJrE4dds3BFkIL7YILtGGCGU2rlkY8GiXn4LR9BC7BaKkd
q+yDr2x5N+nSeG6COV3HRU7IIWz1upaq5VtOKGmV28703ORFfiKnidMBPZh0mlvnqzyzzWXPV+M0
tXMQbTop7Rcz8vznOS2CrbDby5bcpM5dWFpwRXFCTdUCjTrewqeb6mXqlAQgOjXTo+rL5EEwA9lz
jIj3Solg3+aaYIfhjt3KRTnDdoutli4M+1wEZPF8EnWYjrPgtrWG9mFirAGyWOdscpNDZh0b0Yex
mst9bvNsLBPRe1jULLyBzPTwjFeQy/Cjd213FctqIFrIxJkceljtyhoIKBYaSZf5ZVVbcLCQVyzx
Aadl5KyHtpMWx/kpdoGd2Pg6EjJKJ5vL17GYxuQqrbqZ0KritGe6zX2I++6bN+hp7zb18CkwBGc3
cAlng0vRKxbiAm1eqWxlNwI0Uiwq96EvM39YUfjLkpKxPbwCm4TSacs5WJd5y/5pQmsylzZaNBNl
EATPk9eQzY24VV5NTd+/qlRYt0kmRkixwpMbp0iGD4xrXJwm7BK41dLmHAVlkJ+rHqjlsjd6A4du
Nk5bQBhqYRl+dO3C1195yVgcfCvMN2k8tztwifNqKN35BoBEe5Ij8CyzYdWy1eXy/F23+f9YurIk
eunvpatHMkTd6/SjePX9b/wtXhnK/st0lXK5kFiWBeUDHXf42ur//k9DeX9J34ZNYpsWf8W8KEv/
kK8M9CsEKnn5TVQq+uFQIf+hXxm2/Itf9ix+yzIdkz/17whYF9nyX5ETR7pkg6TnK88hQYdO9obg
O3EAtWOgZkzVXFx6gRPfVFR2wligsTcws+a+7iy95PXM7/ACfxbO/vGTfZw4njIt33lb7FPiQuHy
Y1hrQ07+zG4q6kez42j2Drv7gud9+y9UJmqgKZkqIQfy+59f7+IibP/7P8V/iZ6DS+VjEZh6+KBY
l4iLLSyZdYBi6vzBz0vjJpd19PDDY3Dz9w/4j6LLb8q40Pw/EU/++QdfPnGPzwiej60U9pU3Pziw
CURGSTKvsbWR4UssxXTvYlBjUpyZQUI00DXZnWo3PoRjWX2SLe2W69wrZH0nqjZozYWoBDcgSpbw
hrn4qJbeCGLBT+F1D96U7cHoFZe7u+HrjQvwVgOvkxNiSyGJXJPs68erSqFv9Olo3kSDqgh0Nu6h
1ES/ZnL964DChA9xckl06tR0wmMSxl732oL/utBDyJ5VAFIZJKfldW1NxqekJ5iEImd8gISMcEAb
QgjEh5AuGRVLXdP/gKgp21qsKqmda7SBL8bgMkrO0mF+rIfurgt7JoICel+8CSDXQRVbDj05HByG
kb2xpdSEm4b4Y6Ub/zEObJuzOHa+TrjZlshwyYG8r6W3gvuks118+S/3x7j1dy1tLd1j0Qy1lgSP
a2ROEkr+E+OiIDiDqWy6lVBcsLOhz56bMQS6BKVRGRg4YMi+ykTD1C97uCoLTdHQvnO0eUui3AJ2
plzeg2yuPqZmUX+0MqnuLcy9N8lgexuDr9GxIPALX7GZ1Tc3Z6VdZInE8ThW7UrIsVjRIRHd2NNE
UCUir2DYgzqRVHNOunIU8E9NEqfC10cCxGvbBaaKS1LInHl6c5TJZKrK/diEHgZ3JvlJ2ttbh5jH
OulmnwT4WFzjOiy+VVXuHAqQQLuC29OyLEnY2kq3K9UBNSrdIt3ZXBP2fZfC9MPxaO/gTHTUDvfR
Zpoy5rI+F7E2mQaCAJPpbfypmzgGQpdsNbhLGcJ1bNsUv69h1g/aZmrMIDChjYmIkztbBEqiZHBI
ZZXGdE6gJW7JylrLGX5bhfRLomTubWvF7D8BoxiLpMN4S95gMbq4hdrIaC7m4FxjRzJmL74y0MDI
JTc2XTz9cJxscJhD5czXvoim2zoW/jLqAkVlTj65cA9Gnb3S/HUxesOfIr5vgzJIG8GTpKvHxA7b
i0HSvBWDZe1bLTzaw5o2WPHcGM9ZyOm2Yj6268xR1ItKt+2hh6n8pUka49aERHvTkcm8ZlKafsOy
050yv3af8EGR/aiH/M7oI7AagmDoUVgSTAUmHhx5M2ot79+49TjCrgiM6heEeYcyYMzRK4PoyN5O
J/no4B07BkOpMcFZ8T4GC7rsHa89DnNiPJpWm64ESsaubpp5bXPdR+TBSzBWVnayeplc5Zl0gTGC
HHKNLKKLOQ/OLPPhUvBHPrcudvYe6sEup0/pSwg24Gi7RBs4Nfk3/jzz3QlpQYL8zDMsnWiAo9h7
K0tjdwQ3bDPBi61lM0fzfpRWdDv3TnSsWOvPU1+hcneVtx7QBLg/0is7ASDD3NYU/YE0oDzG9EM/
TCMAkdC0eZZhzeAByj0TQwJL6mICPnT22rmjxg0zm+dP8xUWjOFqTq0mXohJUX9mTvaJC611tAY3
p4MylfthqornKTM7xI0qDM+xTQknWSkvO7Rt6O24JJbPmPTErmsGkS2zaM6uyM3luzRIEV+aCrF7
kfpd8YqHSH9yuJIw++V+v2C9a+Qic4zouZVS4cJoHPAnzEzJHYVrhzeFPJNHXwr2DYBx0Xw1TA7f
DApS7nUVk1Eca0+fCKaDsw7aeIt9qHlwddctyRrbB+KR9hdft9YhAsy1wZWZX42N7uBN1emNn2r1
lLDk3/CwWces4vs2TcB5pgn1MnVYs9IuDA62C7/UBzZ5cKcQYTEAKXiySt1vBjtx9l3EGuB5RvDN
1Bf4pK3FsqmTCkauCB9k6923AotZaHNcLyzuDX4YypsEe+16TnrvkJuVj46ssldc197WZeHeTzVJ
lg6bJkHBopMPuq6TFa7F4CQCQkeMXqKTj0VoTztCdwKJzrXMlGIbJ6gNUxNmePeiyUYVJns3Ef5D
8QAnUNQRUjlztK20u3pXY1o5Zx0C7GI2nGDLbbh7xn2U74NpiDe1U99kpk0AyM9BAOXTp5QRwt6s
S8B0fTWiOAgrJtFaGwRo5bCLw9I+Q2cyzqNlO5tI0xHoaumclbDN+9giYo6vncTqyMUjj7iRkZQz
Pw8eoH3NvXFVpJazBBptfHEyo7pu03I4o9DHj5Bfmj0qNGYiYIG7WgmSeYXpb6esxwwcJ/LFFrI9
9SiMywowyV6bTbYm6Z4vGyAzywQk7F5Zdr+hwWoAxqNmtTVmrW9xZJFLiyC9scs2iKJYoEO4RgmO
8AYJXSyHyk9x7GaQwiTXADaHwVs0bBFofjxrd2h1WG8D7bzUrmHsPKvxr1EDzKe8GKt+Wanu8gjM
CGYcbMrH1s4A3WEQ9z9mAtOVwReqWQa9zB4MRPZy4zDdQFOfSscERTvhyRB+Kb+1GZSs9eg1lwx3
PTrppcRa0oOOJ47sF7NQhjOcAqJlKnJaZQvXQeYUpt1+xVZpd6sJSNWzqbDn4AwN6xuTCOIBHdq6
ycuEJAaBc0L/eW/WrwbMd2/bp8qpSdqIXmx8gc62DszU27S4AL7orFVfzdxLVw1eF3mY3VA9tGnT
HThjyHPa1BQht6ENxCGPsYXmjnSYJllhfcCVa+s9VvwAzpntOJi4lEJvcuDGAnFsuoj1vTHcJzes
afyJLuM37QfqAM8E+2ILEpDbrsU8yccsPy/kxHq+4mAvNi7gIvCGGdmO3WDbcMFgV6Cu9XVPImyg
bO7Ocnocmxzl7FXWpFxTa59v5rLz2/BBJZaRrvtKpt6yKQh9rTMriuHXBdneZn6pMPD4UwQQKGlT
grmk7/l2+cRkp7aGMsZfMZ1tGbWI/XNZmQBMHDbaTWJ6XMu/G7N7bfmMVDmK8hGTegjXRunJl4oz
TM6yOMBVnLB3mxyUqrzazB7zDMN0a6JinBkdarhgTi9IBRYPbRLYxCQ1KfGj01QIfanlAtkpGz/b
TLKujhwwK+Oz7NoSLqQFYHcywJ8u6WoZbjjeFdFSxMpE9iG40pG6hZjoRDLZI6SQdoU8f20NCoRY
ZqaPNaGAD/0c8UBwdp/Jq024EIERUlXaNO7Z4yh9LKcE9xIc9HZd9wi9GOz9JUGHalhWVtsdir9J
jqAugU3MuVqLBqc083fsVSuk0WKEu+T517b01XoyBFHKxNPjVzb2GaZ1NRDOab1xupq9lucGL5oS
mP0Kxv5Rwttt2JdBobaZloWIUe5ywoTHoVM0RHu1NvqXjAuDf8dqR5XNxFen3kCU5OFnhB0QASmZ
t20Ny+1hEBrm0QGLeA0gywKjoRmHDWnLd61wnA4UMkeHJ2pQbcYjZRbeR6hzI3+iDrbgWm4LJKK9
bTnxToQxoJiMjk+zTvS6HWprl5p9spwMo9iINFP38Nfgq0+JpZ9TXxef5hQrV3tBSVYTaAgLWuKz
hGNyNxcZI0Q83kbd7TH1E0M3fTyO67oL4yu38btzVqUeB8Vs0JpH0YEHUWajeGJ+T6EHVMSYWUvj
6BfbTy5VK8HwPGcqOTMvqa+Ngb5V6hD0ld9mM851voFiB5sAiyNfmf6OTQYMOMiciAe/EZ+DtiTb
3GF4vIs6gKj/5U4zF46iA1VBwBE63QzwfVAksYvaXf35OvizbcjBN6IAaGNgIXlp+577BvEAgCAw
Dbvgnh1OI+c0FVxxaRTLqZX935axf0uDuYo/Y40uv+m35qCfHETn6mvByffrV331Wr39k/8XbUSX
gobfazE3r83r56/Zf+zb7LX40v6oycCP/KehSAjrL990uJCbwhECeeWfkowQ4i9mq8pzXUQbgaL6
P4qMcP/Cz4DsgmQplLQuJUD/EGSE+ot2FxNgkvSFBNjv/Tt6zK8b103knZ9lCoPJSgkSqT0Qurom
qMe3XH52mJANCYyd2OhvVO7uLbwDGFOJSiURqPjwpiS9SJrb3v3wxv1KvfhlIwYv42IW/EEtIVZn
lYM7tYekMmFuEofiYsGq5OfFkQwd5ygm6diWuLpO+uQpiLS1RKjI5+5LnVhPmYyvgy4hndGLV+ky
5xAGAV+3xWgQY9PfACZ8GDo5LpNoesr0VC7HOUkJ4iR3lhuWd0JWcBVz88Bh7wUP5JM9xvs5T67J
Ue6jLJcEHZphV2RtuMsbQ61nr9RrppjhAsfqV+UFe1woq2QOb+qp3djIy9S4PdR5d+3mqUvZQzQu
KF81FoMyX2oDW5Nj0kFancYg1WvOyvsiM+8nSnIXZc9/pkG/V+/56yop3t3LKvHDuwsClrrfeuwP
fgKequciDSkEM2ts3QUedQY+A+rKt1cOQKoOfm4cVKepAgtcuPsyTHGyjyRT23bbu8OrVfWKBbDb
V4LQbtcwGVPLYeD8TuALzmMx4EYLq3SVyshZVO3Jx1SwBsEcQsnoO36Zspa5pt8gk86DK+ii6t3+
tq7d/Z8fpl9X3/DPvUiAP/xzIWSbwL78/jAFww2dlkfKEsnZqfRa9xwbetlTXwgXiLI7p8MKDF0l
xiyOcUgvlK53cMw2cRXeJwOBe9/63HEs2XIIxN8TZh/sEmc0Rg51CKO/vwxsAe+plNgBf5QPDUtI
V3q89jcLdspGNSVoGwdQ3js/Fgc7Gc4oGFsA0XcxhAKgTk+un730jvnkpHrp59EqbYZV5bbcLFOe
YlHX2QqTMVwUX5x8u136bnmHl5jT1PxOvdD3XtV/yZz/ep2X1//DexwVFUBdlwB1x02yIOZD58Um
QLED9IQbYQw/N4qHxysfMju5n5u2XwZRaF4GWsumrE5lKYaF4ZTv1L/+vN/96+W8MRXrSgyjJrN6
6PNq0XHrV4zGGYK/80T97lN54yUm6+AQrcfvIafqVGf1qdUMe2suOCvVW6SX3UIvI9NBbeCKiXzL
jCWKA1Ki+X2Yt0yjzegchPrYtWD8Q7A1toqShZvFL9CS74XV7srE/frnV8uG8oMC/T/vxffWrh8+
monubcIQZXNQ4usIj1WGX33SvCmDPkUDCe6md94W8bPk/K+fdHkFP/wkxWoY53FXH0Q57C2KTpw6
5y0Kt73F9a9Tx8GkWgLvgK/eqyX93RfkbaFwgL5ejBlFc/T/3cvJOyaUeDEbZDLeDs63NOYQ2Uyj
8ZiGWMOmhFJURd7WuetSh1FhozXPB/g/SNJ6kYXmh6TmpMr0/5NfAs/LaWddKtfLl3/+MH63GH3/
Av3wHjlq4iQ9edVBD/1L9Z39GvsVC0iHrVKFr33c7EpdPkDhfWQaOC49CZfGiohcE8hcst+smanp
laaKA5PiakAaTyPnOIzxZ1Bmd4hPeJsuHp1KGOsWGeKdF/7zIONfH+6bTYPrQz1E0q4PblVvQlVe
p/ISBSO2bjsPiO/nOZ03s3morW7L/AbKB77VXh86LB2dMlA5amRMIvNJ/WKgclUGF/Fq4DIH9Ngc
X7uSW1UTnyaV3NMqab7zUF4M2r98/N+s/kVhZFMe+DXuQHtd5ATRyLJ4p1lXRKbSuL/2B5JQHIeh
Q40dXcQDmBwHnLkOcJRl3aC3+NGcRU7kHCgT2Qu37WCKA7fILTJVAXijIsjttd1mRMoyUAtW8AhA
+MkOxONU2h99gRI4pNm2a+NXs6WQM/SbuyIyX7H3lCBppqOXo/QORf9YQf/68wcmLlvEL5bk77/+
w5MW1KnG8CqqA/m9pVPER8cJDrnjf+25AZZFx0jkA5/nUc32RjYabq6zKbLCeOfK4fzmDCcui+cP
P7/wdNNZPLOHtMzMJYCzfMlqTGROtNFNxaHDB6+wqmzkw6Y071Jbfgb6p5dx5+I29u1my9TuEhML
V9mk+E53XyC9g3tUoltoaFOUHIuOSgqkQ0jMyITVrG9ptQg3saWPLhkdsBTHPOuP0ijQj4uI9GTk
qbXv1T44ZAsIxZBugY4SPLVeZ+oXOMaBnKiRozkwzu0KoyIknxbUFVtWRjbTvCsxexHraD6qIKGp
SQU3aGZyYZfGNdf8xzRznyM7fcni4uR55U5m5SkP7V0VhetxcJoNguLLnz9h63fr7ZtdzjXbwXN6
qzuYl9rBNqwf2l7Wq6rHYtPZJtYZQFAbu0FNNjpNa8xQWGt4CeGKrTrdeBxUltTnvPqkoFdxJalh
D0ICbpr5Hfvnohk5OP/5tV7G1r98Gt9smdjgw7onSXAw7eGk87uxv8Y6eSPt7Fjm3Tmd0rXvNCcr
r6lsNaK1Be65wy1ACwtlrpxr6BKzCRNT0FBG87dmUp/dWd9Rn3Ysi3ZXgy8vPXPZulBESP9nEjU8
CA6JBbM/T7dp+XFynH2N22k5uc0dWvXRatqbIC/WhnWbOWjHJET1naqoR3M3ocPqFWXrP//rf/dJ
ve2IDiAmMifp2YMNX27tunLu6UAJ18gs8V54jbsMPLSA0qS6pgR/x/NorgwAJhcg6WtM3nknk5l4
KcnddYtzFaKMl6+FhZZrS7AA7UTf0jsv9jdf3Ld108bk4WthjzkwL1MWMNsp3FMUMl2hLrtPYUY+
v7x85xC6XaIO3LJCeHSAXMM7qNx5u4hUFN94cdLdD7lnLJnjNFd+j2cTQzdiG3jpDd42sAftO0ec
i4/hV0+X+ebaOlE/ERvKLw+46vRqlqCAUp06u7TFN977kB3sqCKBwOmZ5sFygCVVeAunU2iSYX1K
5vgOQ+hZzfMrlZxoSIqjdJWREhw7B7SWGdA2JqVPHh89KsvcjPilZS4gvXKncakoq1OoUa2IXzo/
vGF+SrFPaMldYaQMOa3aArRI02sW8Rs1RHLM+4RUK60Jqk/JnQo4B14OkkFLB1GU4peZsheviW7i
QWwrzN1XgYx4fEOKo4u1A/bIIL6AfgdhDxwi5RLrpr+c881i3La986xTzRHbhTpJP5MGTZINaxcw
298qz2+TR799ot/c0EWdOh032uoAUZq3quJ60bbMHeG7Ao/D4xUuQxDDyxDU3lrT5rIUY1uRrKZp
psR2umZg9ZxOzVMs1dPgZ+Rs8aP1YersgWNEq6mg8OnPD/T3s+AvdkLzzdEFlgSonKTKDmnqPROq
/6hH3nc6D59ko15LK7pxfefZstzn3IrOwH31NisblkQHdMZcEN2prfimJfMyJfHdOy/qNwvi27pw
m7U1Gt0CiaMW8VkABLuclyx9H9jFLjKc4UlZUEasalLrSCCVx0kx7LLaOEDPj9wta4q6eOMUSLZg
jrdNF4TvfJ1++4a9uXVa/eSCFjYrrrTzwPe89hfk+ClQyOBdc3wa94THaAR0zvQ+k5DwNXUcjjJR
MLntjdkozxExo41BQAxtwSyJrmN6eeed+936dFkEfjhYCPhlXtWJ/lDIdF+nzcKqmHWWjOvb7kPT
l2uHb3lXyA0C9DIX0e07P/c3J2DzzXYL78QUVoYvNIghDGHDNfOLJhZ7xyjwyBiZYDuovVTuKh0J
YCTBY9sGpJhpmLcL5S1GfzzONlsarLB3XtJvDrfmm12VD18NtRDjwe37RzvJqBTW/bQo0/EmSEYu
ebilaWAovmKPPxasFDig7yVaAOM9YJW2NpI1fVZwxYCWGk3y6njG9Z9f23d55X9/69z/ZTyaJ7Pq
jLE7dBGJNDSd8GPAYRl8kADgjB8KuHYtFrB6NnHcH1OkMo3QlnI1bgDzLXtGoLve66vN1HfxgfPk
cKtDJ16RiLpTvb2eneTFdbnf0Y5JL4B+J5D8m6XNfdvwHtAf4vra6w4wDx4V/ZY4UEh+aCg7jMNf
RKo/DiH7Aw6nAx6hV4UQyV4Cypp42nXuUMnDXHchO9fehDPPPW+CtSxGxCUcPO99Ry/+rV+9vW+2
PLgpc2QwJjhYYgC+YSZXoqbSKjaLLzajDQ6k4ZlSs8cqm588WYINZLNziX8uZM6rq231gKHlpasD
wmEcxrphZVSW3n7/9P+tKQAJYv73Vtj/aQTw20HB/0X53+db9if5H4eXfi1+0v0vf+VvL6ar/sKl
KAS2PCrj4O2zH/xtxXTMvzx4xiDpXV/4GJv4pP8ZJHaYFQB5cUnT8DcuYsI/c8T2X0SOLcfHOyn9
7/bNN7nhP+WI7e8//hePE/aCnxdVAqGzGeIiwwfpXR4jT16c2za9J3UHzSJtuETqgeZzIwqL/RTx
HGWVnChFg7MA9WvaCUUjVEab5SPtAekunImC5N7F8NugScYh7vvQ6Z3HsmpfJpNYPMa9+DxPI/SC
wVbkafv+SKoNg4Xll7dpArEiCWHhSSMRZ4VdnSizNImFpl52pfoq/yApq9sKD/EBCDKseEq3YM7m
41booLwygmw+uMHfYbD2thnTvFgWSZThM9HHuWfevK4amQynjle9sOhEAvAM3rR00uJZQOu8Drlj
sYji3GcBk7ql8ZVW7KUXWpieWak+FCUDgYXtANUaYSviYuNjjLHkBK8BqIdjqrCuuRiiz4wkDKI1
ut8NgcYe7fjcBi5D8dhqvhHdzRbEnT4HKBTLIRmN1UjhJITWIt1WCQg7rsafmYzPH+aMOOwlnwKT
dG72tmqgxAkQ3quIBomlqIczaKZLRLEQp0RAbm/0AKwSv+mNsPyWI1gKoH+QdMtQeYzMrfYB3YCj
xSoawdrBdggRmRP1gZCj2E6eM2/MtDc/yqHquLug6/UZWFoYWw6mDhKS5uyYZ7iH83pqzSPj3WkF
J95ddWZxYyXGvRolM4M+/BS51ScgduWJFoieVuN+3ro+8RNn9MKdUt60qqcAj+mQ65xY6OgTLFfF
mi9GwA1P9NeWlbYrq+2TtTcyFFE9VqtVPVNklyUTO8vs31i5Kwku86Jtajh2U81MxUQMOecDFOUO
JMq+cWuLfJTJy3djUDEt2bDeR4BlZzGoJ/OareV01UqWEPhShQcTBpu5lN2F7DEnTzOD5fwjgcqS
YlFay6LBvhV04RTLKfHilSNmLgrZuK3mGfNTY+n6SA4rmBZ0HzoLwvEhN4oUVmobg8OfsK5iOunz
TdV7SFRuTDVgxoWZMkjcnNPCtWUKa5YN8jQrR3vH1Cii8IYrMzq/XaKQXFhwjrVwB7I/h8QtaGrz
vHhCjZgz8KMLgJf+JaEI/OtUkXLk848ivTUjiAartNZZwHs8/T+OzmvJUWSLol9EROLhVULelsrX
C1HV1Y33JCR8/Szm8d5xaoEyj9l7bYm3oXYNVB7ETzPG0gm+QRSQNH88ZgsrJU3kJ8bYFO+l6FPF
nKstXiK9T5mHWHnabnApl8VxJG7oi+/Qu5AlDghWVWhYSN8QxqWLcys9DS02aLyJXnOfzDx8r6Hq
kpRoIVm1yJ3uVh2CqocdjemrNUPxDCzEbOARDfaom74rWvjcYGta0oj2QJh0ckB0yT5wruWIfWRE
SZnl8eRshqxV0xaylhT7KKwNDiXyksjTgaaJDc7RLXKAhggP0l2z7RZDeNsSrMS0eCy2IKHN+MI5
3u5qdAAknZNk42+m3k9uEAXGOyFxercqpKPirQthvb7iLaqYWlQjIauRHQ6APTs6jQ2R1dUcwCcy
s2eV+kSagMOtsi3+oqi+5Ba7NgL/usxY23OdU+nDUX410t4ots5sM+ht+SV1h0JYkYeGBh/tW9rm
0wwzqLT9q1X5YfVuz52bbOw2zDv8nFpbpausDX15VJ4+lQcR1cYXgWPe+GIh9ue77sVMDDm2wja7
xLScix8+g32ILXPqfkMUqEAkGTq4Z1zEELfg9XqvrGVD99L4YcL4rWJJF9S5TRCdmdWJsWlGc4iu
HboVEj5mjdmM7EfnnHpDRprqpJkVYTslGsr3qR2xCyH0n+Yc3O8EUHbVQ6RT72R9eiSMkY4e8gts
sGjWq6LXq/4MpLgv7oMnbThZXYaBiP4eGOUe53mq3X2doOcRryyPLwtwvtRMu/qmNKuvZiROHut1
a+p4vaxsmtqgSaJcf8lRehsBdkIUutpc6ITmAD/GF48KZhEDIsENkrCy3hvXaK5ObGQlgDzh/DGm
DrkynwHsBunnvdgQwQzj2Wq0lAtmGRusRtSNFxjRuh9MepLToJhZyF4idxgt+roQN9O1OJRil0H4
ikQK2QZe4phQzlECtzuzU4g6G7xRapVJveg2kM0WdJaBQAhids6/DDpvBUq/QGy31hwxIqqvGaNf
2no0P8bWIRy2F7aB+pUzI9yTKAAeVTka6shUxqr9kyZdLfc1uFyMXwkf54zRrxLfCv9huy5DI2ZH
HRVC3fmtZgl4NiTcTxjtiPpo+ymzA0LpPKy3sLg+4sxpxbUv8XHtqHX8tw72t8cPWKH5yZSyn8n+
Gsx9ivG/CiI5iRNQbqLxlInrbqsV5UQ1IfyYwRKaoonVi9FHhzkn2fqB9rBQZJ1J9DiVDCURCtHc
G3uy80q+mgp20CWsgQ7Apkaoh9M6kjERXjVZA2DBa4IBQtuJdqBLs3Rft7PT7WLddp6KlHpoN9Ku
cLNmlpf8i9xuei5G0qZOTeTV8aZ34vSSmDHsCjVGxmfj9GkHvbBtNCCHvOqXmDQQ8pPZ9T0TGzx1
D/6382QQqGZzmnv5vDcwn9MOl0qotRa6WrdDjQPKW4tfI8RVzarMjY414uj1QAI1QaD6qDKHHQ8S
ghxQkdDnN2dUc/czjG5l7Fjiix/oi7r+1HEOwzupuyT+8Xiu3jGyZV7tl9JjAHIsgTYbUnFti4Ib
4SpLO/IPvnRxofQiDuNAa+AP74aIlHOUpojUQC+SMspB1kb0+tg6gIvIkdRdNzR0geGiKOUi528I
8vAgut5SRUThGxDF1N9mUdgOF0lyeb/OGU2UgD4U9BGX88N+58wQM/nOjTVBfKoasbFagciPqCBn
OBOo3vR/vbg22gAgqoc+tXayJTFLLLBRnaIJ1YCW14dc07x+XZKLRUBUnljjVqlBt1ZaKqw0mEK0
6nwp5D7/UNHpcuMO3QjQvhrCcRsj9JUHP8tkATrbSvEZGQODfhOff77R4ia+EW8rxQHjXG5+UN4s
M3aEXPqxb5YMEHti574BzeA1O6Owp/pg/0/4dENdkJMpR16+0Z4ksjT+U8VdhKTlhIhlgaeBik/K
8gWXfZ/zAcFAnmJHF90x1tys34WKJfHWMRuSc1pXFuXTNDu6dzR7w0QhiY9DXkSYQTmr8zHi598w
MNpGLcPXLTp0id95xiXePlCmMg4oZ2em1PWcviGFO2ZDzy/JjMDTZmAE4HPG7rF3OcYXJ+gg/7WW
g78V5YsDApdM9THowtHLg6aJoK00swaObtUhH7aODXlJMqgiRyEZaVT3IrKqTtYo8s0zJM/e3BU0
OsVqlF6pof4O8cNgAZ6K82wa860cUDoGCKSMX/YPZEiOXlN5TIcZe8KdgfQdVMbiHSmjfiruumMj
Apy57rqtYiLlwCI1AJB0naHcnakpVyfcjgufaNOIaCATJHD0qPuxif4Upa4Z+3Zs1bizDY0/rGeI
ECzFOIb+GtMvRMy8GDOiUnKcAeUe86be7X1s9ObVheg/bflsJAE6EcXTxm5mlNclURAA2gYbE2Q5
6+lAxLfu8UuYGEOLAavOMQXRH29Mj3i4VWWUZXLQDBrt5YbROEekqYdriuWSSydqO6fdOzxLYDKt
i0v5h2RPl1jMhG0pJEjUTrtWDWrxa5UCJTHMOptUWitdFLIRWnm+Cq8d1iysQc3hxBkOtQ1TgCwT
PJwzaIlafRNFrphptik4CqSWlSH2Xd6X1YZonh5432Cm0bYGBQsf1wxbtbeJdOnPsYF76zltyW0M
hh7mwHqeKFBX4ErKei9y2B2b1mVBHYSKmIdAeuB6gllSKzw3Hj7ok9/3E/x9/FM+jVQ0NChAM8M+
WW5btH9rYOTGrip8GX33Igfbk4EQiu85QaH5wxzwf6HRTxm1lang12G5+gcRhf3VyUgD+51h0Oib
3GpCSq2yktxpnUKyDKykhFtCfJWLcr0wISN4dtK+jn3a15doSkj1QqmtzlVjFc6hDOdxwiRRmTXL
WzeT19jSpvQtjNkhfo6dV4ibnmdg/Aecq/U6S/L65qsoSvemMqSNfVk6xUZAeCCah4/B7iQ1HfWK
pLORDWWRSUVvTVI7a64T9keLM9tb805gWh7xsBcrVGGFe5ddygOjcASA4hplgc8ldNhr+ICQsjvy
0dy9K8cfxlUaQhnEn1WnsZNvSpIL4kXLyy0zG7EDC74dzYY9UdrW1nuo5jq+dAQz6BvJpCv8wyRT
n3/9QRV99w+PqFEJWECza95TYjZ0Og9gemsvdormFdiQhWLKWHiJAw1bEkTDJCNkszlcE/0HDBKY
rxPcwKaa7hQri6fOH8yMX3mfpY4gV1qj1dgkRuPl8EZJWQ6inubmxkah19bUQ3UftAnF92PIyMuc
V+w0wwKqx1CbLMeHuHFrxBBDPsFiAsDUkNge2SL625iKZnD0eezbocibaF+WRncYUuQRK2+iH4K3
qVr/EyaD0WElTEB3lRVX1NoaJ/rRTHP1z7aOZBKMmml/uHHaPlck176VnEeHuVy2yGlliZ+6H5gw
gwo5NLGROLC/HeCeXT2BUl/iniIdZGNEIOa4reuJyJGR2hLDglbcSrCRVLw8Ev/CAM9/7hGkYDro
Ju4efTCH5qZxtBos+LIBJbipuwbvUTM+4xpMPz3KewDrFSy2LgMLjy2UmkejERwGxyp3oNTyG2O8
fD/kzGT6jniWlWnq2smkN91BAkj+GHgJ76pu7ANUkfpktjmHjl75Z9/ryt9GUnFE9phfaXey7WJl
uCW94T+WGu5fiUlob/uJg+E/n3/JUym2o1EZjzbX68OgA1ryOPAwzze10HDy9fkZ1x2Zed04lXsk
1unvgA2dxVijXylrtGAy3e6GeyWO1hhNCHet5/KLDRFZ0kXp7JwMjoLucKmUDtgzIgm9txqpRIDI
Sr8ZfTvyB+xYkoRpHx8Fz/C5mcrpIKZ8gq6GvqwANHbUeqU/V91s7NqUBdNKL+lXCM52Tg130G+E
dYj8HvT0f1XiIPGMnWEDejV7lC28mJMP5v4cogYKJkptlnba0O+wbXZbRj08PoxHVFzctqt0qBY3
o95BVt6OuXDTdcfwX3Oc4pi3IarPGbjHDEsUscXQs2AMYfIDvFnw6cspihi7Ut3GzBI3v/TKxPC3
yhpZwbSe+oInb+lLvpBta/lT6oWc7dT3/0gxJNBFGlSMUNIb495aNQZEqZbA93oQrBwn2UBsjshc
5zrQcv4dcdtxoadVRANqNEKyM7cwYlOvM597QqfqILkFz9YaFlmGsYrPsSaIos6gzjtpb71rCdib
laOshvZ7GgnpYlSfbhK7BjYi6lowSLJz+4bpyqFi6lDEr8iU7+XariePMYctCXwQ/vwqrdomiI7c
tGDCsrdn+oB6tKFtO0/92O04wNVfllLfjBkRDJEsAvxH1Lxt/avf2DeYuiTRuF11LJOueE/zVKdL
qJS/QtLcokB0JpcsNTMxAhoI92YuojjQiAC+sYSNEF44cpzuNg8Gw3NgXBp77AyMaz2SrjWo5oMG
6q64dQ9Y7OVLNKvpWZ/zZxAVmFkMK77DD1MYSroi+lQu63MGZ9Jbd21OXIGVdA8TDslrnRWFwUIB
i8lK+rb2I1rMVthOrqB9pi3APbHTSSxfg9cSg0YcBFFVkz8ZB1fV8NVdRi0PNelYngWegaBKdfeb
bA3AD1FmP3g07VWrQrWFTmU+y3LAV+l69aoti2TtjMxUJ6Z3z7osE3MVZt7nUsWuMnjrt4Ht58rt
aTD1GICIB/0WnWksvQWTT2fqx9UVDgt9oJJvkSpqMpOtcI2zeiaHgqv9PalsXpTELYnaW5ry9Thn
bqB6q+X1YlDoN/rFYQEMIOiZfLNwTxiBBaqZb7jgLdxQr/yjUoIT7Q1HlDpPqgJljFKK9rLqXoqy
Oom8OAln/ojMJschY6pN2iVHh/EcF8tfFUkCH3prB7X+uffVQ7hsk0J1tGAwb1Ok1Wuc+M9pk1/8
2ny1wukWlfFniDcrMEktwN8Nq15if+akepbK/l7+YQ0MGZRf/zF0Tf7EjXF0iW1dzcb4kdsKs9lQ
4red2ng95NBeCQReV01/bjp6Y61PIbwX0KT12DkySJtOiSfcg0pRE3ipbX+aXsH0u7V7tRDRUKro
kN/lmxlHzwn0+RWF8xtFJH46+7fyan3XIggPOq75tcAihF9Z3xB3oLGhis7w5ol1qvsi8KpxT9yR
XNfSPRMbdKGhfgqLgdlTSAB9bB78MUTiTQobcMkB7BFqFP3XnZI3+uk/iUrO44DSzaBcYID8EXra
cdZ5vB1G4b4yN01s7kFIrJ0k/2LwikNAvQndPGlTc2zK7iXGtQZ6rqCsTJ6YtW1Sx9mHmfhXw3BM
TT9ct612F90Uk5XpXSPh71U3P9edd2GQ8xE6JDgm/ZcpitfUFq/Miw6O75GUzsAbw9IeevsmtNJ7
NdQvfkdep+lgJsVh1kIEp6gOcfqVHpMaFUMJzOlne+0rixwTDkytUz8a0V7RHFtmcrKK+aalLWWp
7wR1VtJ2FCwtk1jbckfQTaXitTJI/dabK03tocpoBumP7rPXb6rM2rZJ/AJ+5SSLeEMILAE+qXZg
vr0BUbov4nBx0jP5qcnhjluNLhDrYZtZJoxOuJZqNgi3mztOj/azIM1nnTvNkXyQfdg1zzaxejYT
cTYUvrNSU0WyjtsRyhhtJyYWg95/11NzEi5hoTn+PdpaoUZ7gVm/EA73rJO2wSlyiTQg9gwEQ1m/
syD5Is+JxqRHhgj4CcGYvo/K5s1AOL1qJrnFA0XgmbXRPXejNfOuqGWwfO+21hFzNTxrZD1F9fhS
uM1JyWSbsk5JoaYCzLJuowcePUzSvR3nz22XvVCqYhlsGZ8hRfnW/XknHWTyZCDtlNZcXSMxVvkU
HpOIYUYHiNIz3zUxsvZNXs2FIuSX6ZYGb2c54z4eibtpkHXHXnHKoiKI8F5XxN+Qy/CnnvqNA6+f
yfHJ95H2Wm7C0UetboflHnXKg1LTWzNfXJCECCwaVJzgH8ZE/0oEjKqygCRlaZjXSPNFNV8AzR+S
sQpE3b2C5SSHIMYZAV3hg0vgYWORZQxdrCJpWwc1zbcoglYPRTAJ5wOjmCvUgn+whz7bJDmqpLta
St3caiavJZ52KNC2LQWJJ4bnwS75/+K9Nqrrkt2GEvJXdYhhej2IuKToHkCAIm2TJHqNWMujPH7W
nHKX5KQSzs4Rzge5aukWRdljsEdtlcZcxHbrvImq32uOf4Yt9UKdF+CjPpdOfoIVuRcmaQPIP/81
eOgSDLlGHu2ZIJ8rLX4p0Bf6U4pbtHqe8SjDb8W9lm5U5z6hX/7DqpxfXjysKndJ+hbmHUKsIoec
JoS517rXmn+VP4MKm5/yGA0U99qDoctVi5qrmNq9y9IR+BFKLE/DWcREgsPs4Vhq6/XqAseX9AdL
fGb6CP22/giHCAVDuKEl3idp8QFBL3C1xF8R6nxStfUSOg151C1JusCKsfcdvVFbJ5Z6VnH9XhLf
kJMewODrkJMOzXDvSNIuPzy47544YG29SIPTA0rnkkOHk9CA4I//ewbVKbTxHofEkmcdWwxxNvQ6
QloLHKNCWcUlhKYNWNfOqPunUSNUCLAG8ewmvTLN/tPy1GwOXhUOG/JrLk3BADe15Ucv1BNTtu+x
piycFIQwyiIIiRuV5DudpUZhZ7iW80cZDR8VB6Ty+8NAJjLRf/z+yztyHewD5fRw4+FkZwXFwRyn
nL7ePlfhaVETsjvYl5H7PEXuzu3Cr0aON80owDq2zVlrhgvZ9UfMijSz/pVm+TpP7ffyxnYI90Dq
xZtyzhk52kHdGEevN1/LlClYp+mHvEqf4RBephHVvb0EpjQ6PaRkSdroxqH0S+xT5mfvacTEC5u4
kpjrN3nz3ejNnuXV51ZSygxSY7iGRvTS+BT7vbGxa6Iqh2GfUYitOvYGhPFR7jbkxNtR/5t4/RdP
5JlCZ5P0PUSr9HesYkDExXCrhdyHZv40Fv5ultZ+lgZgxZhRC7rcsvwDBmGt8Nyslh8GZvGTMZEN
MC4qUMcPX+wxFAE99G3o3W9mZQeycLKNvjhWimmP3gcOLI+eaLiV65HgyFSvAwvK0yrbn8mIP5d/
Fo/TRRumk+Fa/1TGem35Kl3HuE9k3RQpUB+33PdD++gwGcT9/NZU2kXWKXtEURyKDmi3DV9kapM6
wPC38eT0QhQBkxJOWtM5uxE7S8OqMQA5p5QB/AqoLqsnGX6oQbvYBCxqwDU7t/xXVhGQUO0TM/Z2
uSAI+Pyxy3LfegodeH2KyGhziFS1y+gx5NVfwh0eXVz8xJV6QUl9INjp/f8XvUjq3Rw6x0EnSWNw
b9nIy6Zb0X0EkL6TUCGJbZ3fWOhDnQHfzOgaK/sSit3xVOPWPHW1IBqZir7LQPlEkNtCmNvCgMTI
AS5CgBalf3GAQ5N5pOO4YrORxTgAs+qdA+Ci2cYPzKJTr+k/JXPx5QSTKv3yQ99eOW13E9J7K3Bq
zyHLe4fvzTe1fdd7Z3MGS5tXjLHjR0w+U0GSNpsEIMoVdwYD/KDmpnZcqBBMw1ydIJcpq7DexW9+
rKYFuLzvp+HVyUlzajL9Dw435OEMNRqX+XSDZRFACXujVGufEuLJW6L+WDQbj5LKdWoaelGn3vBl
CI5F/0tDxE5UrX7F2/7aS+EGjLbvZK4QYw6bx6/5ywmNKKeqfYopiXv4quwTzloKm6HQKBM888ia
dtOhoF/NluGt4ar7F6+dX1is/5NWeVq+rrIjGyLJvrXR8FcZ93XXj95W6eH32OOB1EfxLbUFjgI5
o3gnXqv4kdX8CoBD8jAaCkMEx4X27WeN+U05rjbAEwy+bbpo9qgZOLmh0rFNkyi7y4AJ4rVIjsXA
U9N99yVjCrSHeouwORm68kdLAPxgtOD76H2bXTXhhWWPfqrsiq8Ijtla0+oziqpg4jsJPcPH51l4
u8mcP5cDyCmmv4AjuDEwJUK6xRRHRjGuxucydl7biImOoSguMmJ8uE/9jx4RxlCXy3VIKpdZXqZU
XaySE4v7IqkRRZBMm28U8BZzTLKlGV08Ws3aEIW2nWx3/DPnluaBu/PF32QEo2s6ZbkL+Z1CrIRA
4E78+kKPanoyYVtS3fM6aIoxeZUZG1NI7ZbCjv0avTFcOynvdp/kLBhrB34rtCfMBYaU00fkugTY
lCTG9QaDP932iwuRUkjTQfMwYk87OFU+qpeoI7tmiGvvuZZI51vicjG4J9UZQkLqM58gK3loqvBV
qYn4m2nB+eP0gOZMAiuttgboxseBmUZXKPwVHY1IdxbhR+9dUo3bnhr5YOYuCoyUldNRs5bAqaG3
Ly5M1A1sHkZhE4gAHz/fl8dq+4V6G9tPY9kVq8W4YtZZUjqPGytvBOBtPW5YICnRokWxrKZ61dJJ
zlsQV17JBK/3HohdMBGTb14GRoU1kc9VI7Ap2EU0rSK8Nmxg9cSVOSJzyRyB7dSKjK+ZrMl6lSsn
/Mp54870VAQEF5596BzFqCZ05rfIQS6aA14PSBwN2sjoL5NoxRNI08i4pGMZNU+JWeJOqe2u/YxT
hunntGg6bVP0fXQEPcJuPaJggIvBAWKV4VWPk3bxUHr1NvGb0PsoO0UIgYssKAly0r68q5UNxSZN
yTSnLjLxY8KZPGQ85xtJl+1m7ISBB41Eskc2QReTsnGWLK70otihX0K7pE4Yfe1oEwS+5c0nEdwX
HjJc8pRAqHjQ3KJxbQIdQV1QuBtjjI2jr9M/JD5jx8jx+BcQXr5tGuQ3AMH0bqtP4G8brdY+q8Fw
PvtOlE92rqdHBjXttIUoTJZWCmkydaW3ayK7l8Q0wlWfgDC9z1Jzl7R26e/6vq73RWcBek8RVo2F
8jYGcsdDbxYIcKFgGwcTNQtbFZoqr3RfZN5N64KBa3yeh8leuy3pYv5E6zqbygHwJMm5lCnT8Izf
aa3F2TExvHrtIPDZe5WDHQfEVOI2e9FKNjDjYbTKtVrWIb4gnjslMjPIMmTRsjDeaBaIIURZtMo8
/ZQQMQTpcGMq94mRrs5rsWjB7VdXZO9FxSZTa+5RC3/O1Z07xeXVRqixyjtIEaZksONhHGpr9r+E
zP4Bt/k7WYhU65483THvH1o2vnUYbNelR4ilQmCkeeLiFMauLnzQsQk53om6SXhvdFXqn+nOF9KZ
CL5uxI7newXdUQMiTc7QincqCy8MeXf6pCGh5x0NJLvaLWLwg1OanyReBUBMdn0ttpNjno2m3Yd6
fWUC/JNosNkKaxtW5Y2MdT+IcvdJiwHZ9q2NI4hFRUiyhZcxdHBnfTearHeJG2+3mcaQ0DWUJCiC
MA7NqWn0FumbbkuKia7cIBHKAtQOVJdNUJow/9yMq6GMzDeiNP4uf+phFLu6HaGe40CU3Mq8p4Hv
jbxDzqbrS4zTcq91+mY0Jrbv1jHJUEo0fSHWIzrDuRHHqZj/5UK8pJzQQS4UWVFNAdGHVA+p/owg
2IDHyLeMVwYCa3UnImxdFTjHulFulcMCTx8wIsiIC3qc4XhzkOIKqwiv0C7DYF+dScEjI+s8K6+e
7nFEure6Bwpd2i+hXn6J2PmaTJ+4bVcwUWHI2Jjb5bP72kKEcnjsiXnI4Y9BY4U+AwQblRP8Ki00
ziYvWYcADCjBBdNXugM8wO7dE0dfsUdJi+4x+OQzRvG5y/MnZNpM8RdGyGhk3oXH/AJm7doWtVrh
DubxePV+Jrxol8NEw+R6s3P/eY7sl8hkL+mJB4mc5ybuAysJD9yDGZoNtWPmd9f41olzhr/rsI8i
GQWhErv+b6PQ7riRt02qjsufiCDpV73wPzJL3uAlfpqGtpUC4qHBVLTGKAZRPiATgE4YH5/MQFQx
bbHCdhfmIchl9c6UK4INg/iytnYUubflGzX6+u452R4a9NVKsl/WVCjCZlBy3VPvzGIl62wzhdlv
E5lB6yfvaNh3VZrshYUyb5DRthTpMSN+mP55L8MnZUXvVYRYRGjij6t7D2u0AlzYhL3Ub8ujytxU
BoiYAstjqVz8MRPtakQl6DvjbrmhoEPS/1j6ECx/oWSuqnyGrR5xJBoE37rb2gU0spjdFpfD2c+9
oA8ViTZIlMjTmNYhK4NCcEfgoa/DLz7iUzESEKu9aW58kAKxiWKADFvX/EGqFABaWUecAELjNS+H
p+VzAIu/oDNiG5/f6JTujeC90/ptRkjYqrNZZkxN/AN/f9N7aWCAKcuVDaVKniIFvN8nFLbrnjXX
CymbILhDJnYoU9SR131jGMNW7+WNy3xNPMqJDTIVJ4II5nY7v/rxbIawE1PMVQHJpvXLa50U/9hb
PvRcri1fBXFafmtIfbWp5NhlxhkPh8YI/1R9enFUQ47OF56Bu9VKgDxin83QNcZDVbl8j0TSArdv
7Q8NSYXb61uhe/vQoWPzmvqZTPi9kCQAC4clhA3zgW9heT+SUQVEIbOgzPSvtpx39UhmIG4WflPF
L3EGr1pT3GRYUWyQck/L+vf/P0IcF1vTHreOkHR70bHFywmF6ZPD69QX4Y8XSRoHTfKi5WAd+xSl
hZf9okqqT7au0t2cgiq05AfqNnkGFT/9akYcDUemMkWDNyupIoaIZs6vDjWGdPQJo2UoP1ASwOBL
OGKAt/x6i0lIAMHYdm2BIAMx49bq0/lE8ePfBPDIN09FzsEDTfc3REMa2N2g342BY0S4rKVWcgBs
iFxkO+o1oT3x5GOLFCUzbPSxuoN6YBa6ehcRfRLpkTciwCbqwRps2ciGJm3KdDfR7q9iPyPQyGoF
X4pBKYo8ybnMZHtfkEfO2xKq4aEjPGFdKxMSG+wBGt422Y1G6WKQi210WSmaDpq+z0l32rU+z8Nh
kiH4NI/AUy+Jm5F2SH7btdvthWiTeV9BjnzE4fBSemzeZZTBxbJNjYldMelfNpP8TdyhnJ5y69ib
lXNI5+wdDB6bsHCu3mKmqrMBhRW/zDtZ2K8EUkGQGLKtoS9hOpZ+ByyXrYhvJM7RH4nmkZm11+GW
YqiJ8B15gFHcBGN2hVBmn/NfPJeWuPVE5G763mx2vprJszQRNUe28bdJe/w4A4MPDnL7QHyjxuun
gBtC92awqhebSKri0pfeS2ouuQbIZT1X7pgIsOokp8nkE8JErU6dqf3tSYllllhoe1VpFZdsVj4P
TQfbnBhKF21x5/w4VH+Bl/dPjtn2n61MibbHcI6A1mHt1HX/mCR/haK8Skj2jJLY+4rJendd8eUv
+hifvf86qet2Vy6Zq47RfIwdq6nlI/J+uidW98nRSuy7msY9ocN8C+NRZOPOc4eDrYk3z40Am6JA
PXUWk2sc7OXalc6pS+3nyCny/SQpXSvfqTm0hjwQI5dy0vC3iqL5zQXI37SY+11T2uEjcu0PtnfI
FTow7PDRzEORVUt+QkS+sTN/m/rAnNdc0jtGtpsBbXJyKkbuuNLImGA70VGhFFlh4uL2JF9n1TCb
XhPMtGSoK/7QNG/RZKExUCSHqXoSr5aT32ie1bYR0fc4ZGRzsZHZtGikVkMPDxJl+FOnVLrtI7an
elchb3M9+qypf9SunXOBo8BxXUD9k/HM6qxZOWHzFRnwexFpreh17G1im0ctTj6RRD8R8vgDSa/G
DqCv7cZaZkf0nPNEHGgcD/epbH6S2PiDQOu5zIGRwb+zl5+ME4C9nxnoex+x2VyzZMrXveXzAMoa
+2k56ucc7dZaJAacd6BseKP4MLCBUFkUP15J3FTLdYPoOTu7IfU4ATgfOg2Zu7z12E2vQzjcKVxf
Uta9yEG7j8IbGE92893UYNG20Wc0IILtTO9Dj5jNztQORjoB5pgvaJJRBEL9RO2aMexizxkJPGpR
GcXgR5T7YQDVO6YTYwiiP5lH5sd8SuADkPkZNwfiHh5ZMz/ZWgl/b2wtpKulc+58/a80o3YVdqa/
GXq04jkDwsBd6qXeDJl6qn0bAyglWO2pikOf5yYZzepsF9W2FqqY77abzN6K3G4EUmM7qweT6PhD
J730UhOqMnJIAuInHMmXPc1rBblOnTIDmDCr4RVASULEYPLbc//u5jOELpbAOI3/2Ga6K0lbZqLL
MeKM4sMiTQN9vcd+zZ3fQYSiYrNceyvoL1dpMVxGD3s/o9uDAYVUs7SjY5ke0796b/TlIVTTuWtR
kVre2Yiz3SwQRM9ddM7t6FHqzo8+NLvcI4TNcPHh5a7LIa69caJfSg8dBtVN5xeHrtMCVDlPcTcS
4KLB6i1HhgbDwtdqwnzfuyz4EKSw8Yn9wIjce5yJV77SLyPhwK/rmXjW+ils5Ka2LVT2OvKR0eTL
WjaSuO2V5rhwQmS4KfzkSmDS24ygYaUAAHKEGZBKE/sREVVJD2tibElKRkiD+ltE2k9jpFdEL29F
TMacRzwrM9j2ZzE3rcqUsQWiv1/X6Y4TDou01E9ai1xm5IfGhiBDZwtj9kJW817+x9mZLMmNY1n0
V/oDimacwGHr7nT3mAdJoZA2NEVK4jzP/Po+UG0iWUGnmVbZHZVJOkDgAXi479zUeLN81ZMBaeDw
zqZ0+FaMxVe3KO4dAKncfaQvSTl/d1uuLLjTaHa2JW7LsX0UY8rworwUYivbYDi4E6eP6bmu7HPF
vWU+/ehZ2Ik4LCDmbdz59yYGH+70BEgA7ept1nytY740hrlj9gvawT1KR1y/xG1BkmWY+Tb4YZVs
U7GeMyb3li1cAFRTAZaJxPkg/21Krw5YRx2GwN9HFU7k6clEFc0/0hj/zRp2JWJLFErkXjElYXNz
rN0ahkB8G2TDUelAtEzDIWwn5BExkju2sFQgGbr2pJpkIp3PwXTvJ3hVRPxMlGA38sczVQ6+UnvN
9JrItQJmSs5w7sUzRufejEFaz8FH9s1s5MdZd7xUvCTmcKUhGKEK/WdTf6XJDrt/LcmPg51jw4dz
fNu8BWN6qDPnvkscxnq951eo+AA5Vb0zovraL+azKUxO1dPTiFmbFn7n/9Kx/tG0hhsO7loMm83L
vZVbnlsknh1Hdwa5dIRxb1xOkwXSxk8Jm7BuP7aJ85Cjr/hcNhZQBbagLX8k8dCJ544CEuDeh7ol
/86VkGb5O5wEz1T0EOeyB2614ohLY/0tSn+TXXqt4oxND7knF7pMyz0yaFieBig2qrmlhOE6mvOx
hhGZJ/dixp/MZvM7Zz4ImvT7qGY/BdgPlVWSB+LSiHy32vs8qxGvmfoy1z7rHGjZMjwOQ3ZDenkn
ZwEVLc+s5Cer4a4rBP5bdy5ewGgyW9AUzjw8oZs+JtDcGLtk40uwHxC6sjNS2UMhJGUTdE8eP6DZ
uutN6xmbyT1pmTGFDjXMt1TX4duhPuo5XOC4P8VJepxtbnBFQ+YzeTT1+NkeKfOMfe3Mis86NR8K
B2RQWo7B0UcLfYgV5ZCb3aNlpl8R11+Jur6lI4QffumoyM/7inIKe/K6gtUDjwX1BP9jX0+vmssJ
COLJWeXARj4Jib013fDBJyt/DsAGDIN7mLXyUUCwcZvvchApWuQl5IsDgxxt/RoN6nMc6pQI9b8i
179VJep/Vrnaaz/zGWMULr56i7L8YA/R7WjXT0kFGrYcSmj6CgpA0i0uV8Ik1wjtzVPUvEDkfuyb
GpocfoMJ9s2WfgNNIgROB/qA7tVM583V2s9yBKRjBqR77CmCKb+XhCA9BG9rB/tUV57zhik3PcuC
bdyirvDGObkmifwSImdfTbD2+4dEdOd0+pq6bECGOzqlipHYcoriTu0uY7plPeuk5rbXuhqes/zF
UqiNKOYHkx2GXreHhNZziNmnpBfHovFwctjNLu5MunnE/ooaiQKd3nQ14rNUJAR3QfFiCSMs2GX+
XT7czwhhQln7xzFQDiTKGJ8TA+ZgaFwP6AaTxP6CkP3MrmOntv6uSUx+VHYN8vimp97etpRxbzrN
Z5n90+x7Pn2si8ck9A9KD69oas4ZRHtV13CnvyUd9QP/pNuMn0uCny0t5jn2sDPD2csbKZyaPvvy
aN2q2uc/Ey7mt9UiebWZ8pn5pI7AlPF2cQhSIYNALk0OaViFS5O+eAb0/gB2gwkz3hK8umj8jSiI
pJMKCAlhH8oQtsvnilQePFn5H8VtcuodFx6uATVfv6MJJfsuPlxXTycqILi8CPdIOR41eBOO+9N3
e04HDQ4Kw5XcbEQxmVA8gOLWuEFBJ+X5RzDye0r3XvEEOFZ6dt0qyUkGdDX8XgXmSfd/yu9EZLyT
3yQIwr1NatwaI87CxoGRK8OH/MSiGM/R/EMjsy7fa1ucSOR/Yqbu3Sh8D5rj0WVNGaujjCj0MPLC
A8Y3HEpGqFPJbVS1XintufKXkDA7RKT0Cdvw0u7RLX6huXajciPs3Ou1vh+j6CHotCMxAtO+nUrN
qWCBQI3HRah4dVwffVfGuQWyTzvsG8e9Clx7D/z/OFso1EYIyrV9QPTEicw4IAO6ojUdujAw79w5
z/EXMdgYcYEjqRUqKfHPvUtJj3OaOo+29UnG19II7ru4+glZ/aa2kVNxFek/A8XfE0NiBhYxlGTF
qZ4oYm1ecHB6SGJcyjv8gOn4gnsgbE08+QMSswSM8Kp32p6pK/jHXL9a+fxslNFVzI0qf5Wfm8VX
yxGNM3NqlIkyjuEK6k2Qm+Q3ptDohn+T8gPSNcW+1uq7wtafMe99bOOehFZ+O9NzM4M8TP9BAcj1
Qrpjj5AW186kHPkJXVofSCFyZKxVsk83jsFW0X0UnOYLUfHJrAcXTem+zP1rMOYje+/cvwK7w2m/
FAYJXwDkZZ7+wMj2R11PX5zG/U3sQ6OpmMk+nlvU/zVXE67vQT1mMpt+vPc7i8snzXfIBooTvh7h
ruFUfPgzfhL7R6f7r7pqfa5aAwkTHcjNzSH1e/WMSfN1Kh8YhhxxOWZ9rjM72Sm++2Qa872ekl6Z
OcUJk0obMJpMMqm+kxFY/u825Du1z3/V/pD/o6bqIzBsbnjM75ldc06oP/WarJXrn4thehBW/liY
+j9Wr11bSsOoMGwGWN7dgEF7K8T4Uw4T7m9/J1CJ2oRUNjyttz5Xn/rcJHcnyG3bxSf8eoojmA7M
6g1OTLGr4G5nH7jIfcKL8xb2zjc8/75FZs3OoHwIyLCSVDjSiVeBMngic6/sQftmVfq9aP3b2o0/
qSK5s632s8LVt8m9CAIy5XNS9BRcl9GT5rvTTWkHprQ/uW7L6jWIjZch0b8HpvEsYI/tIuGeVAjo
u8zUwoNuDoQct3ry++oxG8x7asFubbYGnCeejLbSeUn/I2eGx3brJRmVNk7WsMNP4WmUevYz7/zv
iOluOa5A2Gwz+2TVQipGua1NUg5Gct7jEEM9EfUBo9WfZlTOJYmBHQ6sT4jzEKC5v8h8eI1FQjvk
xpGSD5dcZGb+0NQIGwjQ4KepbO8RYxk7LEq/E9o/65aae3yO18bGD43zy2ujG1/YwD9aQjwPTvEW
FBMc1jQ/ZsDJabKnkpTVLftzHBoPFtU1jRN5PVVV+qB/r1RBhCGasYKSyy3TnzW0LcQ/jXHQdOPk
Dy1poLD6Po/p715FqFE1vntTTbX8gTij1RbVy3nUzhTSclUjGmfw8Kd7GdvYUzAhvk3H/EdJZyRN
+1yY3XM7oPxDp/koZ7BtcW0z9NU+rYyvAzuGMuFYIwORDMBc2sHgZeYMYij2hqn8Y5QcjGquHZMq
/YGdEjfs7fdIjMU+yprvo4jeyOzkrNyCC4iOYhjxD9VhKaupiXc3LM7G8r+4dv3Czf+xMLnZVomq
Ysxfi6Hy6rhRsPUA8V/jIIzsfAga4i32ju0c37E5e8FC7welFZJ9M187To8QWXwit3IzpulrgyoI
TffZaO0bzAz56fwUn7y5OkXXjgpq46yGL0noHjEF+FKk6LmQigI1Z99gKulVpM4ZqjI2GKUePmsG
QSokFCPcz/dzi/7AjAlsc59Af89f21bnrjD+NKXzLyfqj1Y8T2cl7KlsiyPEOqgLq93slNVOT1jh
45CjrtLAJW6pa2B+we5y0uDBUgv1NFNEfgRRnx58zeG80wfY5mUBVBOte4YqkjySyEAV3XP+wA96
OONtkJwpJo6eKbtDClb90inhgRTU91/5j+8q6ix/GrWdXTfIH7jGnufjWCFFs0r1wTKz7jbxMdmx
8M/ZFYHodzrmpbvU4ZDrxph5NiF1oFqRRCc1tn6NRnvsRYX/tvMMWh7/c/Hsh504xSR1KW9pMqy0
YqJvYMH0hCcM9F+06o1TOeoxawNlL0Qf/abw1EUc7Od3/wFHT7m0b3Kl5+qYrJenf0pIR+2E2W5Q
KbdzFj5RSX0a0+SqrLgLzO51s95At3xMbhHagl80aE4+tQpqyYkMuNxOYJNLVgdH+emV3RD7ablX
escgefwvD+b/3vmAfQwIEtqCWaSnvqr5Ge8SI0X2+lT+zpH2w2SanxyOowmouyyt3b/C7oo/YNh3
ZCbWqaFLtLHExi25LSsD94tbBJdbACaJ7Pxf5A34FP7+7vEQ9CgUank8ZYq/kiblYrChWF47yNOX
zYWmh5L8EFVDddAG6VBKyhfO0BO1uo+lkiYbACqoKx/+jAXmNrRbFTU6FZW+3VTcgzlcLHRNjboX
x4zLn+3P9/moqQu6D2OzKqhYLhnd3NpmyqBR1SGLgw2VO2aQvvlJODknyDplrSkNcKyDlV0leoki
/vJv+Bh3BQ3j373tT26U4xxSepqa/85a69NYcY/vB/1jFJqwQeByXn7R2meV/fzus06AzDQ94UW9
YR7x2n3J4+r75Ud/DFnDmOPfj577gXhRNaUnd5RpqZ6S+OdY/irr5uryC1aYx0JdcHMKN25gf9f8
+LLaO3WF/B+NH4VgA4ndblK4eMBFdQYfQZnIX75zGUDQ3SX4Yo0enP5hrs5mG55knZcevMwCSUoX
e6TtD4BxjpffuDYUFlEkd0oL6+4Gu2VOarkyHpDR7jW04SUKYvRyG6N+bWItaGYUzYHCgNlBcgt6
R8Q1/d7ANetrOqbORks+jr24ivx7QFj1pOjMq5HqBeV6ZO9bUnFBuTQ7hVulATKLQmUkrXa53z4e
fuaSJNbP+HlTb8IJkCTnjCK61a2rYSTS5+PG5Pk4wJvSEeL95ElN3NS6iP1VoeZnNQq5BLQOVX6U
FRo5ElXutzYao629Srby3TylvKgk75ONXt2hn+g/8ZaATEVZT7djgNm5Bf2CA/5csReJH/mHWpNY
wfPQlj9I8YubGd3k5Z5dmXemuwgaXL/ZQCb4MZGuoOH5LcSt03PQFC968Z1jc8ru0hQb69raqFmE
ERN2G+m/dPR0Ehc+lWxF8dYjdkPh5/nM9dlAW9BuDNEVlj4b3X/3M2VojtrpyeghxnNV5aqloLsm
UT1RrDI54ORk/iC+c7jia1OP28DDSNomTa/oZV1LN3r44zlvuosgY+Q6VlUVYxdIAD7PhZdzsZ+B
ZQrI883FRmP1ta5dhJZYq3sfHyBiGRBVWeuAVQoF5zj2YP1Mbv/ZNTA3UI+8XY5u2f48hL0X1NcF
CaaMbIvZGfuM/bYcYQXliPLfqQZxj6HfTgnFNcZ9OwMV/4hKi8N7nNZb+EX5Rf53lTYl5e39jEh9
MVd1UDEudOUzxS1crJ50jg4k3AxMrg1tvm/rCYGsumMsjrV1kFPy8gz4Y8nywcudRSgLHDdIHRnK
6rn/wuTz8AG8npzxipJljxIGlH4v9iApVt9D9CjNtcol9mh9E6NxJOrxg2zKOkyNpAVpbiocTzXl
H5r7yxRv8WDv2Ls19rfLP1b7OLSb0gfnfU8hFzbSEEvoP2OagND6b/RVjlufHNVy/DJ/CmJVS63s
NL2MUQv150nRPm38APlJPuqtRZwM9SocKpVJNTd3KVza0Y6PCWcOwlRofKcS4E+tkw1cd+OFcgB/
9MJFtEyrOawBG/BCasfUmIowmj3rHFL8X2V7pZgcoPNj4+cknYafl1+6MpmcRVCME5FXitGOHgWi
9w2ZZNVCKWrUd2FG5pE1SLbP4QLm8uvWVgRnERfZe2JsrxEj0Kt7U/Fskumm1HBXVv43yEzn2vpR
RCdBUooSDG5u/ttmWZCo1u1VVwEmNy2Xsoit1VC++KNOlxP13RJlq5Qjo0En9RKqrhcMHdXESh49
/mV7FzExRfBS5TOPtxTtOjDeCh/Bam3fTzFqTeJNdmcMd8NwsqCux58GbrPkLJv7c1v8ZGUCenW+
/EvW2rmImtYUczus+qMH+/sUu86xM8yNtW7t0YuYRhaSRGM0jp5qkiMSqHWQeGz6xMgP8cEHshdB
i/ovJVcrtiuMfVbt3iZpX0AWvJNBu2XEDnBQLP/P2j24IxXxG/NxZfNiLwJQmEw5pboMUyX3qS/I
zO9GH+MlpX4pKTvB3OGNYuJmY+2Uc/yjVi6CjW5l3eSr0eRVAWlNgRB8JBWE7Pdop1vbhJW5bi/i
SwxxJ3MaMXqCc3w2gR1UkdDWrwrHYEdUe8Lr5pZkZS9gL+IKds+53Trs/13qbdMhu87a+FbuZREE
H7sper08qtc2dfYinjSxY0zpxHtMLK7rifxx+5IV13GKDql+IFRTLfbjr1u1CBativCpGoiW8lTT
syuPNefos7nyk99ZJDaC5FrfLWKGHuup7Qja1Dg96cDkN3SCAJmSk9Y/2bBd7rm1AbeIB0gmRJpj
puhVVvymUUUq41D9Sr3OhsGT/NIfjehFVGgarS16ixcM6nR24vpgFQAxuRK//PtXgo61DAsgeep4
nAk6WfFtjuezhgD98qNXfrm1mPi92hgWYh8OSBSrpuX8rUjtV0BgPy8/fqXnrcVU9+0ULpLEECBs
+WlNwT3mIlc1Spe5qjYi8loLFjPdioxptGFxeYIaUll7h4JM1qabXy43YSWSWPK97xZNxCETAt6B
XUOPJks9hgEntQbaHRe07AjZhmFhe/lVa721mODhbMQa/stsGBLrWjMJvqygWO09OZX69fIr1lqz
mNWJPzoK6owJlAn2rmxGRlYWA+GAnBbSySXjpnAzhshR9MG8sBazuzIw/HYoQfPQ6Z1tdEMVmA1m
nhCV9+cwvJlLWJsiiylO/sV0hJsg4Kjt3/HYarsU+7q//C6L6d1D0WwFa6RHavpZ9dXP6PH3sV9f
gW3dwKqvjGKxmOLZbHVKGg2TJ+sDq5JrF7/FTnFwNybiSpwVi3lec3uL4LSbPN2aMDUcpXm5rNQy
n2yi7VCrny+Pr5UhLBYTPjOBm7kx7ai17L4rsFEyU88creeq6jb2mSuDSiLC30/IBqZgWcDx92Ry
b6JQWY+ig1t058qtv7GJgfYYHv6uNYu57zul3/hkxTzLcjoWQEg51ErCN5hl+fxfZWFRjv27PTFl
VZYgTeRFQYIFCiI6HR6+hA9AprjcjrUuW8z6QEl6U9H4+vLYUXRIVyP9VrOi74qfeVmIOtdIk43P
sxJhxGLOh1Ah7BBjbGBzeLR1FA0aKDk0d0ASC/IJn1G97T3KBTbi/9qIW8x817UiYFJsXWu/e6LY
LwW4VB01LfzmQHe73H9rs3MRAEYSixA6OFA42KHvRIZAIeZjbWcP5bf+IFCai+lvDmmDZoF8GWrf
CuV//oWrzw1vupWPby6m/gBPd+jckNCYfqKGdqSmYlTKg8yFx6P2pSpPf9VJ5mLq56GAwFrwIUau
73ZVnIZ3Toy7a+Nrxsa3XmvKcupTXKMW7FQ8pz3aMCUcFWpkdPLRZAFcQ17WbHzwlUFlyoHwbtFv
E2MYoRH/N5mrwsgPhuwFz7N9SKrvcnetzBNzMe2LSbER5gNHyIRyIsmiBS9AD/4oARF+FG/QzjbO
W2tvWsx+q4G5Twkuebj2JTC+Uz18pkpO5n/pu1kmxantv9yolWXGXEz+ANKiXc7SHT41n+NCSAtg
dGAJyBO31+LdPAQbo23lDhAR078/ERqVXEUfRWzWoFTumrarAL2bEZBEFEIDBLddEKbjA3Y4CkWy
UNAoEnGtJy1slI3Dy9qsXYQFbJatFNNMjAGK5FNtts89W5CNj7bybGMRETrVN6nUZ+uEZvZXEQaw
U9pJ23j4yvD+4wb5bngD90Fir1STF+glpNfavy8DcQ0ffj9sZkpW5uofe+V371D0mDsAlXeoXeSV
PQL3dnibKhRTnFclb0hj2b486taaswgLcDQVXyBW5eZbv5aTiJOjgYZI4qouv+GPHewHAdpYBATb
TkbNDHNWGdBphpH9nKz0qo+aL6ZCWt0yD1haXkMEu1W0wSuLYo889FgZwxuI5ltdbU+Rpt1Cjj1L
OM4c5OfLv2ttlMi/v+vkgCIG3NDZzhthepu62iNer6+XH73WqYuoYWZiKKETTZ7AehTm/tG3Gi/z
q39Q4/1z+RWy8z7q1EW0MLACtcKcVwypfwtpD8Ul7KVWbJ2b15qwCBHj5AjNRhbMVR/FziCdsPTZ
t+i28FX+cbkJK7HVWIQAeL7Ay202bzauB3tKO0F2m03Nylo3d6WDIt4Sg7sf9eG7llZiYziudNyf
66J3nx0watuHCcFBr6IBlX5t7A0SHBR6hPlGiFh7hZzW716h11OqNMgePaXPXszUOkw6BrbFVqpz
7fGLzcKoUIIzWXx6Ixl/1dpwRBn5DY3GlrJnZSHSFyEhnFvNrQWeLdyRyX27hA/V5Yn7tGurNTfi
/1pGTpete9dJlpPkc2nNxLiYKp6o9/d5rZ1tiukhFAB0onpGQRslLMr68PPxLo+5lUn/x1Ls3VtB
QVZmOeryTiG6czT9rATt8+VHr32WxaTHPiUqgKFOiBT1V0kFa8L+c5+5G+FqZbboiwkfmxEGJhH9
xV3BTkzpD2pS9h3znds0S2vPZjWfy6y4utyYtX5aTH9bbagxNXlbELbPyUidSeFuBMe1flpM+0GN
qwmyHxNQLREzd9c2QjXVmDayASujd2lKjuFQos7IPDgOgPFsnU/D/Dxk2UFXr5zJ3dhBrUTHP9dW
74aRHVZOb5fKhCysPZB2NXPrk2NeUZu8EaVWvra2mOMTnBTYtb70TVKvhfVCkrrOvkrZA8gV3EfC
eeu2d20iLn3Dp6guIxUSuZcZ4C6xCOnD8LPW9g8yU62o5l4r+VCgWcFnafbXy+NrZRD8uc1914GW
1XNNmmssL1RVSQBjKfw95cvHy49fGwRyWL97PIRB19AiwXkK996R4jAlcq75QJyxTq6fb8SwlUmi
LWb8GCKmqGqDI5UxYj0vTR8AVP5dCxbTHeoXlV1xNXu1M5Bh7KVldDo4j0NUqd/SoOz2sC+VjeG8
1l2L2Q5IuFLrmZcZowDprGCE7B9aVAeAmkFaiI2vIte/D/Ysf0bgu68yg8f2bSMAXTplP8EBh4d4
5FI+BQS0D0Jz/tLgX3BUYNZsfKCVabqUddZ4JwFFj2cvisvxEKfTeNVRdX+ctMq4EkO8dSW/MpqX
vsalMzYt1xizN4Qh0BPzJBGSNVUYl8fCWjPkZ3vXb5icO4MLvNwrITk2XPcqsfIWYr1mmpQ8XX7H
ylheajKRZYDTE/LbOABfne4pMbb2KyuffWmSS7UzRO+KyehTcCShnjH6c7DJ+xTGL3cA5byxsqwM
46UmkzyTUoU2HgA9mkzHik+gm25G8CKkAzbz8msfYzHpwxKqvdIgK4khgvt6/qLUyn0YiFOl9n/5
vRdzv+26AooDpnfYxb+obnAdJ+6+Bm5YNZm58b3X+mox5fkUXJLgL+QVbQZTBXx2yFRB4g4Hq5ym
8CyZvpeH1trsWCz4VQkrvQ5pzmCO5X0lov6KOqFzBPl2ozEffxPjf7SXaU8eu2eez0ob7gt1usOH
AzueIDhAITxfbsbHw9hYSi4TtZ6spKhnUvL+gQFN4faL1GDJy4AOh5Iy3vC3XUnPGEvlpTEb6RQP
hGNoZ5hb35tc+XDzQ/73ZMdA7Y8VXh4SkrytopJD639Ds+HKnn0fYvwm6pwpn71RwTyczT7l/Omv
eKRyp4U8FnyTuS4u/jXyeb2dbtz9fjwIjaXUMlU1M9cpkvaQtcQ5fOorwEX7lsp/bNeOlz/b2tiQ
Ae9dy7DJNZNELXUvIVfYT7B/HPVpohwEu6qNZWZlC2UsdZVR6Jq4zdS6F9UUQYUpZlEKevYHPBt3
lAjcT2I8JuymHAiel1u1IpAyliJKaBEUd6nylYkvneWOBcv2OFKk4g8o0dLrupV6IfAH6BvNIt5n
ZMhxxbiOXbwHS2a6uMUDcaMH1j7kIprYet1VTuub8Dxd7bpAxI3yDsNC8F6qji8mdTmQhS43/eOV
ylhKI5EfmwmuRMLjzg8L8QDohBvP1uny01dm+VL72OMCI4I0wBmd+MTHmy2M9yqkMDFAXCt5hZrU
7QfT+HL5dWtDZylfxAkSD9opEqxZyaHmaEeVuFnfpSGMlemuyL9FypdgS8W30nWO/Hzv5sJs1u48
qKHwXLu9K9P+a4nBzuWGfBzk8dJdProkV67GwvsDL7T7bjrhXo23jRYEG6LYtV8vX/3u1/vc7vu1
T3V/oOU/47S6jbLq8fKvX/0MiyiR4q2TznojvEpPT62pXI1IgM1cPXZmckZi9any27MQ9VVdt78u
v3NtpC02EkmqcEaR47g12Juq/1QAE+AltMVdB34C9N/h8nvWlhNHxvx3/caVrtU7Yyc8sDIY7FaA
u49qoiPkv+uL+4b3xQ6IiaMEF268Urbhg+XEWcSDAvpJA9VfeBbYUAnH9A3w/GA+EKrV4pU3jxT5
DO193LzIGjXJ/7v86rVeXWw2LH3UBqdWBCwga6+mCmXxw2sPYArDNgwRdTzr+nTjSm1laVlKDicM
jJ2wDyxP1OfR9R91XMn8aqIi395YvFZm1f9oCwewzX5Ha2oVKwSKttIx+dFQ0Xy5s+S8/+Az2Yt4
YJS4E/RYt3q5b90kSfUV8sYNGEok08ZtkWhbGcWVmbtUFE5G5mL8OZgeUGf8CKAxCqP7cbkNf4ob
P2rEIiwo2O1U6JhMzx744spXBQMf33iS1NVcvNQNFK4KQXZzsFWFws1oY4yvDLSlonAeBgHgnSVP
gjATA5RtxIlGTw4Thw+4kQdHf7vcwrVBsAgUWoyrqDVDx+jZ4+65fdrjUNHuCqv9q2SfYS8ChGWl
HVhYXqAp2UuXUKU8b2l+16bIIhAEplKZ85hZktUMgqqRxi064CW4408DrpYbe4K1LlrMeqNv2A7r
tMAv23QfAHeo9P4LYN/q716wlBFiZIdNR4efhGOND6Xp3kTw1xx93hhMK920lBJCPY5UHYCD1w0a
QD8HrlSAjevvEntSdgSpsaFn+DitaCw1habQe7WMeY+lU/ETK/dG+anh0i/v/d2Igg2ezs4Spnd5
4K61Sv793cLTAnmPRyrmPRMM6RACrC/xTUJKUxucMi6/Y23lXmoMdb+3amRNvRekv6kKwFj5JtLE
aUJxOMGvp84DdW/pzH83V6zFRmEKsUhIjayn7vOtrKynFiucyy0x5WD9IJBZi3meKUGEfwxUaFyv
zjr4m1H5SfFZ4nyS1QBuFCOcEScHWikXM3MVHv0QknBgqIfYcK/JdIE1zZ9rDr2B3V2J7M4K6qu2
vYtC7YsrGaeUZ6RaTcG78dkFgQ+Q3MuLa/JJla/9lBJ5ESnfVSrpEDvgZEE903yDCskL3a1t1sqC
829Ro/6fEliQWbdScGo/RH4JUk94/5kTGpPrCM79rn0O5gZucev6UFmwQhVQTF1dAUFq6sNN1QUg
ZjsniDtMaZUuPVWk3WrJ/grua3bs2cYZfGXoLjWFrj1AjQvJ6GGUux9655AKkHf513gzebyyfixV
hUof5ZbPaZt7CuXFhFmaCO15kNXzQ3/gDJ5kny6Pq5XYuJQV+rXA0rMpTc/UgpFaUf9x4FKH86Bu
HC+/YW0OLmWFGJ5bbWaxvqt+dbKp6gM24MKVHo+xY53ZWlYENAPHisvvW2uR/Pu7uMJ4QRrDJTvg
w/oWVe4Pg4KB3ix+X3782rdfTvGgpADeSQiSmeXuwFPcC7Cv+8wpjhCTN5SLa21YTPbANsceL13O
fdl03+lkrDC6siNn46Ov7LiWSkJTTaqprXOOsYJq0jaa72qxdTe41j+LNb0yMRBNnFl4oHMeQ338
XIyYq2UxEmUKKDfi+loDFis6ZsAFRvWYb+IdiTtbebYMsTG3V2beUjBoZ0ZaRw2/P7UlZ+tkQ6O2
7ASyw51dUlMJwOXyQFr5xkv1YIFLF9xw2uACde27FluCHhphsrFpWHu8DLLvpkGIzSHu2630J1XE
ruHkgxFneBuodeZdbsDKRzDlCHj3BkCKVhbgQe0pQ3Hrz4qX2NHz5Uev/Xj593ePtnF5SQZcPzwH
p5QnpKGg9aZouu7DrHz9q1dYi3GKR2gzKibXc32oADr0b1L1rHT9xijSVjrHWoxQij7LqlW51nCK
3j4kmCc4uSbwUKUQNxFBAu9nBPIVDdWjqCznOi1zCtddvdoPbq7cRJYsVs2sjbPo2il/qYm0ym6a
TFzBPPjxDaW6eXuGAHzU71plH5bXdeFjJ6hckf7ZmKFr02gRwewoyEwsVYQX5w9z8qOTdE3CPLDL
Ds42KrmNaL/2Hv3fI6UNUnSQJu9prlN42e3Rj8Wjzn1okT3DBnq6PFhWdiZLSSSEPhzA5WSazPaI
mUzKXWj8rcutN8Py7/NkDDa6bW3gL4aNPzROmNrMKSxKqCJX089BYMCnbD9fbsjK85fiR0dT8h5L
MOZs5dyJNLlOZgBpzN3Lj/9zuf3BLnWpfwQBy+EzrcnCmcD45wagkNKLp2xMbmdfXE2G/loYyk/A
8vcqJNnaNLHPiKGwpvnG0rmy/izVkbWvNYmBMbYHqfytmr+MyFLRTGf70M6cw+VmrkxuYxH5AMTb
o+lz3gvdTmKs3V++DVPp8sPXGiA/3bvYhzfMhK5JF55t+9+6WT/A+IUPOcEfczeG89orZLvevaKH
LQsDlaOXnup3GbQ5uG8H1jrseY6XG7EWcIzF/A+SMe36glZYYXM3iOAmGe4w8Nv5QIkRR7PrMyff
MwSYvmHj+LoySY1FKBAzhjWWb7OrKQWCPcDWYDpBYsKPleYIlxu21nWLZYOeU3sTEr2HmeKLMqtX
lq+cwenhL7E1AFZC2lL5aM5Y9WUNx3AudwXUVHGF6yvWm5jGMJ1wi7rruHDYiJ9rH2qpeFQiEl8c
uAltSXnl1kq90ycsVqjF/iWNFGZ7uE9Z1xPc5oRmuXAwi3Djgm8lGOmyA94Nw2TWR2RSMWkToT0k
uXsWuNkOufuXj1/sgCD4lFC7U8ubHXg7KX4ouNWmlb0xT1d7Tg6Rdz+fnFXbZX1peUGfNLs5+hKx
Sdfx4ku1XrKP77XafLP5f23Ag3gj/tUAXCojo8jqVSOS3qWgsTDk+m0U0cHgrVxslxur0EoiaKmD
JPiQgVO47xiK5zju2IXpB1D8ZOjSnY8D+KQqx9F/vtygta2SvggVwmnVwZVrEuYa4pD1xh1os8+N
aUBICu/BxD4ineyOeYKfYRrf4U1V7Jtg/FGITD/0WGRd/h1rjV6EDyj4uLhPTARTeSlggI+AAP2r
sP06zt8M5UVr86290cryoS9iiGqlfeTMLJJdNhfnWRPmvkyVraevhA99sYXoC9iresnTp6i91VLt
G7w8DMrDU0fREA5iVYJ5EYjdy7220paloHKYnDhu4sHyOlsLvL5OntoUWuTlh69l75dKyoHUARWt
OHgxha+ayQKGC2R3D6D6uk1w8rAGoO+2UQPhwUEW4ShmhLO+E4GTbCjtVmLUUmoZqgL+Ukf7dBEc
fM6y+8S2HiLzb5PTS4GlitFWkWU9dOuuOI26iYWBc1bnZCMIrqxXSymlmJzJ7+vIYjSQrrL7k2S7
Ry0VAVVdZBtTZ+0li/1EMeqt3swhVwQzXvQcZcMxey4i55RM6fnyUFj7Dosgwd0naOKcYG4FwZeR
kmRM7POv9RRtQeDW0lRLPKY2UsvH/tvyBuce5rak/FfAMWFO7RXbkJsW1X0bg6+X27PWZYsY0FRq
wQa1o8u4t4Peuu/1wJN88m7eiqtrXbYIBKOp2GoNrtTr4O6bYPk7M+CGaNTnveNzUmrLnaOPeKG2
mNQ7enK2cdRJqsR+ds3eeLKk30Eo+RSXW7wSKZZyy2EM6sYtyWlZ0uPHZJqS/vc3Hr5CpTKWIkuh
TPilWyEHG2MEpD98KkyFzaZ6go/4xJEEDJLz5E9PHT9gAlUeIZrdaXiY1ShvONXdDb36K4G4n9jq
Valnj3nun9pauXIKE8MTf4x2jHB7J9K2xAPRfMSNdesCdOVDqYuNSlhwDRli/I7aruwP+Ipmd2bb
+HuWQPVwufNXFoWlgFOpc92OFHb8ClCy2jLx77iKMvWQq3g0dSfF6DZetLKKLuWcsJn7diws4Rl/
jGKm9lou5rLHZ7JPwpqe/5g20Lve5Zatdd4i9pRwZSlJ4YVdod6GzvRQ+ep1Burh8uNXDhVLzqbf
9eZA8sLy0v/n7Nu248aRLX+lVz0P+xC846zT/cAkM5XK1MWSL7JfuGRbBd5AEuCdXz+b7poZGSUk
Z2l1PbQtiyBARCAQsWPvgh0Q8kHag59br9g1M4WYzxafp844rN9jyaYmUMg04aZJPrt76Buadyi1
ut8vT0K3RoqzSeYpndoekyjq5IfjL3dTll7zcQvfpYuETcXTNBZ0pjOGQB7AdAAA/e+IlbowtdnJ
nLByEO0oIUoDkksSswUqpqC4vjyxt7e19TdoZ15wZBswMTGs4jPAK8mW3QSWfIAUtRWKYeLAEafv
igUsFeNpWTX2WoOPJACa2VW500dCCnlVQ01y4yR9+0tZKrhTNI7AUhaQt/H9Q8Mg6gGcPeHO4fJ6
vW2dlgrkLMcMKk0ljAXB2vcSMnS0y/ar11vQegiFyrB3oRXq90O/YT66+ax//+qOlBsl0mYVQDCe
Y3zMO/mhzKwphOpBvuH43zYciyrm708r/b6NHQAR1WkH0eEeDLjL18vL9fYhbanIzYIzf5YuHp7b
qbjz8tI/lnOQHtK2XiLfdbaSCrpJKNafo4GXlgXsB0LZP9Y8bFDa74LFWVQxfadckqJia5WBOSwS
BXtxqfF4eXl0H1cx+3zy0sWbkONxoQwxDVZMAK1I5mojdNU8XgVblpBZhLAtHi+H7oYYjQP8jnjx
ZGJt7B3dAKtXebU5U8Pt/3NW9ZSDJ9Z/CHrrwO3kw+Xl0eweFU8Z0MnLKmjzxQXUwZD4NkANALDR
hLPw8gCabaOiKqFfC/nPErxrbrccaZZO0FvdKnO+fe5ZgWK4kyWYF6DsHrdO5YLK3++uPbl8BuP5
uUArQ+8NW73+msDbUtkcU1FYUA/EOgWmv9aGoUmDy7cDTtY1cG0hxgGxnAx6ne9bNeUmYToN+Dd9
FPggcFCccSlOdm5RbRHCaDysCqckPloNMh/rNg8QNIByFYQWwHFyL6BSCH4QpyA720p/Xp6Kbocp
xp2CdBO0y1i5X9fjoEJLCL3ChnjJIVa+YSSaIzZQjHyeEpFYLXViQLZxwV9ADLIK6jHqHjMf/MOG
JW9Ii/79y1PSrJ+KmmyynjHLw3BWmdleaMyEfFqChEAewUujejLZUWZ8vu977JHeY/1WzkvjDFQw
5QQVQfRVGk48jPOjTNFEOWQRroR/Xp6XJkayVDSlZARM7ATQcTo8kmWfQZssEPM+RRCOiE/00KA2
uuvZg1JM8q6EuKUCK03LGQxcgxw4oPE8Uv/oEHO/6lSu96NVl/Hy1DRuSGVptJ2kYoPvOTGU66vd
DEFAH/f/je2ne/j69698NCEOMGIj9oNfWWuP0LI3QOi1EW1pnJyvuAI0OaUDdA6ATKlJueNQdj4C
27pcJzkIp8FzMYFKuR02voamNmapQMpOIEiFVCjaIMrJiXqeJaAiA1sMb1oopABgNfn0WAFH0kG5
qsmWCPxCUBduSQVh8e7q8sfSTVlxGdBid6yCYsqeKL6syDveNI+iHM5LBbFJYmwMo7MmxWtgO5ie
79tg6qfed3eGnjTqCL2/xYirebwKuBxI6YwStP24znaQOkXZ3s0Qgw9t9vXyMukGUEKDMrChKVs7
Tjwy/wGZob0NfealZN8uP17juFWkZT8MXlq3FjYeNYqIN0ncmy6ke1GWDyCPfHkQjef21sFfmY4c
WM8Jyv4wx7x+MNEueD15EBUr0yaJ5mFKoFYjkzurbyFDfHlInZdT8ZYtNcB97JhODICXNOewtKtd
hd6t6rPDfs45OLaLX/JWjTVs2LB2SMVDGENBgE4kTrxKBa76iWhbmIBjgFic69049MFOJWpaAWCA
G5as8UkqFLOzMsmsGSOaZlGGSz/ftVP3vqD3dwwk+V8Vc7kL3gvEdLXfR6nrFNFEUV4CqwfbCIA0
LkBFvtR1LkVuIQDquPzpGeOdIyC3ljslVNS88YVZ7v3l3aDb5YoTmExw09njGsA7CLSY/YUVo4xt
o68iqIpvWKrmY6hYzNFJgzrrMEgagAQcIoxBUT9efn/NQqkgTFGDRGyugC0xjAqKt5535yLh4yMu
6AbpRgQijO8baH2BV5bqOkYjwEeP0lN58EQGaC05IwquqbjOtrq7NB5NRWFahAWtA9kw0M5MN1Pu
P2bU//BLgfzyHHTPX//+1Rxy2+XN5AFhRKFU7LaLE/YZlE6BM9nIvug+tGLnjpMYHOriKEoOxQjJ
5PFW1OT5fS+vBAKl36Cqn8AkSF/GiDSPXiOO2L4be1S3Ntbva7OU7WJ2Jh7fZOJUePy6B/46qHBr
vvz6uqVRDvWciK4bazx/qexTnRj33qqaffnZOiNQjBjpVad2JYxgZg7I3rxj6wZDxGj2CQLqV5Aq
3IgiNc5CxV2agW34aJ90YvANRkMrIpwZ0ujuluR9GDhLBVymdBgmD4T1MYPAbgf5Xtw1cbtc1RBm
6HNCw/nBY2eIB0aXV47i6/4dC2WptI2LS+UkbBwT3BVXkrXXdps+z6BnCfrsR7WqaZroi42Kzsje
961URKYT9EXVZWtwVwgJPclhePR6AmlXcIEfAjRC7RLZio0Pptl0KpOjmabSDmyESLzKDzTDJGZ7
s6Ko2XUqXtEtE8uUPTDjA+Q+VwF4dJZ3ogO6P03cw5j3JApsKb5f/lKaSElF3MD2jQysBpiKaZ9B
dHpHaHUEmx5Y+6CgOdgixgV46/jVbXTF19TBDAK4XqLdbQBfQ5fLp7mwv8/UvTL8Ta043SDW7x6n
M7yiGxsM4jKIo4cQ4cuuDeLm123TFy+0S9P48tLpPpTielKozxQma504czLoposeAJEi7tHONZQ2
C5fK3DBfnTUpfsjNmIRqAhoV6pYe6II29WBpQ/Qsoz80mPYGl9l1Y6TNd8dhWzBzXWpKhUvyth24
sIQDFC/aSOwPDNLrqG+FNCUIM2/c4ktuNeGQy/3l1dQcFCp80jcpF0tdOoDCUONqdmf/i5/N8mx4
E/10eQjNB1PxkWJoWZdApDOGFmrkFOWnxfXuHRMYOU9AMLgDAfflgTRbUAVJFtDvlJB4xz7nbURN
Byxx/acJqsqJ0324PIRmT9jrMr6KOQxz5OiEgd32fX9HZ+TW2gQg46axw6UNjtNYvqCfvT6gKvnO
fmnLVsKQeua0BfEpNCZROrFIuxtBnZDX8suKqYb0OURcTaiM9AeeWFdBO9cbp4luayhuo+PJkIuB
4ZoTsLuSSvB7pPXHAZXoy2up2xeKx6hb3otFdDgd5/lUJTf9dKS+E6XgGB3nz+8bQ3EWdi9BXc0S
OxZyyIFuZp+hwvUlnehudOVn1oAt//JAmsVSQY2gQ5oSCuXuGILBR2gcQ4Ro3mUJ2chuaI4+Fbho
ZyYrjAyP970UULRggQYnCTbeXWM3vxAOrza1OXDw9mXYYF4+ICdk9z/AgbJzOfnQ1CK+vD66Caxj
vxrDajprZAxjQMU+jyAEfN2wdNiYgM5rqhDFaaqcylhlGrsSfNWrv/T7JIicbugw1nI2e28POrnP
Vt5/DBZoN71vUutkX03K8wxaQm3djgnN0Uth8OdumbcAJhpKFUtFKfa2a8jBwNMlPEzSLTu2LHfw
yx9Mbn7wW6QKM/ZiJOJalOWHDkBqO8ugSGWgOVN2Zuj6ULyHaFyRGj/6auvyqwlcVNpH9AWIJkVg
Hte93P9CqAHXkSfC3I98bndTMxwJkLsb11Tth1Xsl1EnE2WLglMmvCczx753prmI5/SHn3sRC0KU
Y59EVVKUrG1/4xzROCYVz1gUHCB7tNYBD+8+Gj74AJEO/S5lsedy2TBozUGiohghND4FSYULFC4D
vLWvAAEFEUXQDKFgzQ4S4gfD26IG0MxHxTQaVTuKIsFF3AZYbmFI/4MbJSwB8eaWddUDBrJhhxoj
V6GLBhTbC3NdOF6Ih7ZgN0bQbKyX7tGK/6AMJbtsBJwIZCQ3oO6/XSDV/i4rVgGLhWcOS74WHs2a
H22oNSC8giFdfrguWfgLg/zKR1TOUEoi8fRhFbbkXzJqXv2nHUF4XYTPjpKdU3zlZMtv6FZKObYH
QUxqThIr5fm30A095fV0vDwZzUHxN8CidJYClyAkRDrz0Ur5bTBmZ7EUd77tbqSQdXtVMXjPqFFj
xuNiaSWHweO3vJNe6Iz+eUjEt9ydXy5PRTeOEtyXeYLQ18ZnmXALWowjE08OM09J9+JvLJYmIlDR
h95kTsMI5fV4QcfreiR5kFDxvS2lVs0EVPihcFM7tzkS+p78Aaq/PdpOILAaIXmBQP7x8iLpprCO
/WrvzswTdAp8tGqb3R2ihENfuQfGky1ias1WVTGCJoBUnJYw6rn1ohHg9zAl2ZZwrmazqrhAIpCn
LQqCIr/ooo6ys9vyyGiyUASAmV5eIA1c3FIpHjtcegvSI+MCxeA7oAZOwMJD3s9MToGf3tBJPMgE
Gda6BI7czE6MzV+5i8LbxvC6OSq2njRBVaIkj6vVUJ0HyNVZJt9zXOdCgw5feGPvE04hGO+FZeU8
52b1yZnAP5MaB3/ID54MYsnNaeNtdF/T+n231HVfUK9HLqjpzFM6219os9XirYk6TMUrMNZSD2Jp
qNGPdr83MsM4LF3LDq7bs6+iT7NT5qdrAdXOP15eWp15Kf6h4sK1kwplpSUbna8lYSZHcFMDjUlL
yz/TnHdpKAreblyG3l48ouIKQRI1UXct1ZIkuV8Xzw+2iCLf3iREBRFSRiuzE7DiHPqJOHCCJr8B
B0nAthq/314rokIIUXHzDHcMUButl6u2RCfs2DxhhFk+sQa9t5e/yNt7gKhIQunZIMPL4PDAHmF+
nLp0NCPZ+BnfUTnTLBbj5BphJZe23hVVZbxPOIqopJBmBmYHSDZjW1vel2nokLWt+Qe77VG/L/Mv
lyen+0brtnjladuiSQvTQFgN/sBvQ5LcpJ4VtU1wRyrycHkITSRCVGyh2aINaB6Qu/BZ98QBKpZG
zgHNRhFrEDeg9vmwoEG2AX3o2tZS5M4WoEc3OcUxeCan9YSe27g38ijIyT1ZhsepKbpIWjzfuGC+
fVaB1vH3FbS6tJ7xvzXOIh0AQ8GxZMlDRreS+W8H7ESleWw8cDxWicBZBYpoOuxZOocLUoFu4EQm
IujWP4zl0+VPpXEGKg5xrhPTMKYcPGimfeI96IKzqvx8+dkaY1UJHtsRvCcZK1GVs/y7RGRXCBys
No+9Rl6vHSGXR9HNYB391X6WEzMqR6B5phGDde31ibkjDp83XIHmW6swxMUD4wpP0ZE4JQGOBPrU
ymGfjO8jCSMqErElXp5lLSDRpSO/2+Ah/7Wdqrq4yqt0K0zXfQfF4s10XlCOQ/OPWQrnBhJH+WFk
lBy7Yhp3ZpvlcTWP6caCae7RJFAChYKXjHALuGJedT9JaX5tkVgILZIfAtHskmq6Epb90tX1fsEl
biMg0H0mxe6bgRgj6M4BxUZdQ6bkM8t4HSbzsnFX0PgVldWRi7Eo2IguFp5TEM1mFPyh/HNRWDfG
YG4RsOq+kxIILNWUN9CfRDsb62REBjA2londhC34oKYh8MPOqrYSDzoXrWIRq7LwZ0ZMrNjom+E8
Gs9jwe/yaf4GqfsDgG7X3WCigR3dFaFfoqjoJlsCOxqLVdGIxGqRcJqIF1dWJ9GeP9zWQm4cPZo1
VJGIYqo8JgRaGoNyePYRIkbGPFzRkf/wpmyXGMGfl72OZsOp8EPaGLyQQLPE4ypubNv1jT9a12nW
bEBldGu0jvvKq001mcvCpGibqpNyihnEfLOIOA35+r73V3wCepWY6yXoF+9dFDhJ/81CoSnywVa8
YZEai1HhhwttO9NPSj+2G259RDNgfQQvg3srJp+FkgTIr71vJorpm209JWWAmYDYzYWAq2PQc9bm
sg4DMpKPlwfRHMm+cuR71A1ok7cB9C4YgubOC7yoyhbhomcOaebQ93JDhBk1SBexrvDup54HcqMY
rRtc8QvoEe7axs2A1xP+bZ9aR2BtPxFaTLtqto7IuO0Mw0PvlkXH+PJ0NR9PhSCi+D1Yo4PyVrB0
d7ZtHaykOJutHRl9cLg8hMZQVd5HlgEuMuSI1BbIIROvPSWWd7tGhGsyeU0kXx5GN5N1+Fd25BOk
xHBVwzCLmYXc6YMQjZl9WC7OCxi7Xy6PovOmKhyxNEFnZBUVgmqAHgi6gKbkA0BOOchRE5vcFKKP
KfjrybBzkMu6PKjGRahwRA5eVCl6vtZvIYdSTOhK8zqyxZ2hcXAq22PWZqWbT3h6alTfANEFI2Fz
lGxLvlb38kqUIKopy9BAgoocS743I/9KZLBVxtRc31SYYV/5ODZTPBudziB5WNDk7EEhrg2WXRY0
UTt6G65HNwnFKwwzeAF6FIRisyHpLUFCBLmD5n0hh0qyBXZP2whAxRNDdnnHexYNpIhyf75ql8+X
N5DGr6jownnO0eyQItXROG04lyuQFRli1nw305+rFZaGEV0eSbNQKtiwc9rar0skKEs0gYUBiv5k
3moE0D1bsfB6MVGkygGiN7r2I0RL72p/E3Ok8R4qrlAMTla3UAOLp8m0wFMELQXDSZ69NAfbGfzt
xj7SDaMc9tAgzWkNOciYB4/VKkNsplFLzY9g5ri8/hqLUMWi+2kxk8wDvmR1TakDBpzKi+CfRo+F
wvVDe8o2kCwat+4qdg2NmH7kRY1d64HLE/fXlWbAyNMdNWVUzc+X56MbRTnzg64WjYG0a2zykt/k
MqtDtx+mHalBmmp4fhWCE67ayJfpFk+x8h6qedx2ATVvgTCPeDukOxQKnlO7ifugeSoHgPPbpvLe
F/m5ymk/LwR3GYE8b+4b36FV00WElc7V5YXTeHUViEjsek4TfyX4FJJ3sVkk82M2WhPu5Tgl95cH
0SyYikWE9AektVswcM5kjKCtDUC0E61emPhuWPrWbUlofHkojeWoMMR+ZW1a0hRMfMEaDlXk6yiM
I+R9sh0fnY2DVjefdfBXMQSfMn9wfLQaES+BjDfkI6rdylbVtgT9uCzkk9j49rrPoziCwVtE4gfo
owpItjfB/sML58HI241gSPf41YW+msjApsRfgMJHTE4/G6tBsuUmRbPb5Y+hWyfF9iUanz13pamQ
I3sBtd9N1c4UEdF8sAy6qzvvFASju+EzNW5f1YwOZgLUdwLCi7ynLUTKcWEGl87GDtYUW4jKiQjc
Rpdng4P2Vi4DfkWl1bDbfvCZCNPZFVVsLrL6YjjcGqKSWiMPx24ZOVpH18IxciDc2o9NYsno8tLq
Zqs4BUjBzHZvoIaYrk3gtKyXcEAoe/nhuuhVRQK6o2mi07JBQjN1dynElnuT3oHSAroCDBqPTlgB
XNnXNwko2W1QVF8eVuPEVTyg61IP3BNIc5ZjXzdg807c5FqaSHmHdlNR75Q4edFccY9M7D/L+F8/
pv9mL/X9fwDK7b//B3/+UTezhLZCp/zx3x9rjv/+Z/2d//tvfv+Nfx9e6ttn/tKq/+i338Fz/xo3
eu6ef/tDDEByB9qVFzk/vCBL3/16Pt5w/Zf/vz/8x8uvp3ycm5d//fGj7isoaz28sKyu/vjrR8ef
//rDWgtV//X6+X/9cJ3Av/64T7MSbSdZ9dL+7bdentvuX38Qy/unZ1o2MUlgAoq+VkjHl18/Id4/
KfgBrICSwHH9lSakqmWXrqP+k9qeQwPPQZXER9PbH/9o6379kfNPj7g+pdSEIg718Mt//J+3++37
/L/v9Y+q5/d1VnXtv/54y2OBfV9NvxLpEZnQih4DL6NPk1e3D17g9AyCRLx5ebUif435eoy3bGsd
Q3G6SdEC5FuI4Vzzx7R8Yu5GkPLW2bQ+dx3vlbed6Aih7SkNTgb4u3ZL2u2RdDtOZfDVy98luLwO
ovhcTq0B/K1edvaTPokEHZzQ4Z6MnW7eCH9001BiLbfM2kYAKHGyvfkecnOPSeY34NJwPhmQM3mH
L1inocRYg92bPgWO7mRAdcodnnrIvLkyi4l8ceUWk9db59M6iOJEl5wEQKFbwamogj0TdMdyFub9
s5OAJEgsaJt4fNeOUnOrnr30leF2wclvIO+2oF8hDJp+C22g2a9q+rQDYszzIO97AuQjPWQprrZl
8J4QAWuk5k/z3raWRfr+ye3l9eyIzzYIVJyi2rgeaOxZTZsOY4noNkv8k+OLuxK0B5NDPxhNvXFn
1j1eMeW2BQgmB3X3yanH27aF6p0xlaGg72J+XZdHsWmjpSMSgcw7AXLr9iTkMAtgsr0nLj5O5DB8
Ho/ZRkuYZreqCdTcFNZYIcdzSqFDH1k+fwqy7i5Nkoc2tR7n1g7CNJDvM3K1fdtA+36FeMU9uQlt
Iib7H/7QPFgVptk1bCO6fevAXxdPMfJ2GaiwCwxS1/xUGQhv6xG9gCPJw9a1I9JA5+OyAWp8lq9Y
egvSxrIf1+nYuKmXNfTskgAaXIWobpbW/PPyKBpDVLOkJKuKMYCG1KlzkAqY0YMIJYsiet/D123x
6vTAudqlEjwlJ3Tr2dcTWjF2rmGMG0/XGIrao905ZQAKM7x6OYiQoa8YFYywad+T/MeXVtOhtEyk
bTaZf2Ldj8pD4WoqIL/x1PpbpEK691cMnVK03lYz/EhVO+mVNbSrfusI7TiTeRu3Ps0eUhOgFURp
Rg4mkFNtzdXBQKtRmLm+DCm0/g4yCHbv+87KAW6ii3jAq/snmiwHVC8fSrN5T6fA+hmUozuXRU0Z
JNlOuI5HNXjMrhgUR4ntb4nB6z6DYtEWX1JZt8w/ZUn9YczsT8KQaVi2fMNjaHygmgNNDScf+WJ4
pzzlKxMCsCryMM1JNLjDbZNAS3kLpKmxZTUX6qM+PVs1tOCIxY1whDB8CKmdDWy5Ziup6c8htxvi
jbjRyHYMwUnxeZlA2uhLgvYqcFJf3kiab6GK3RhdMy9G5XsnsA19TqR4gu7h89LCMt73/HVyrxzS
XOcj63ETOIF5d3Fxqjog3hy2QOq6JVIMOm05A2e7551K/ycwEXdjb8YcygN+IjYMTbc+65d/9f7Q
bakBv8b7+0Q+W1ZifyW1yD56Zt+8cwTFlJd+tKsF7CAnaMjTXWtXSVQPE8SsErI1Cc0R6ioW7VCz
XRYoC53K/GEOSGiUIgSyKbRBcGLl72nHgt9wFbOWU8Nmx2uacwaKooP0Evtgs8A+UK/Y4oR8M8Oy
jqEc0czuOgMF2/KcpKXY+dMIPEgleBO3vEq/1ksyfp3NVtyUCR9ETGlesBBZkL4JxyAL7sBeYG+k
rX6h79VeZryK2iDB/Rxk/kY1n1DN3cM/Rln8cB+EQdgek9AM0T24sUHeZANfR1IO9bkvkrLIMBIH
Z+tT+bW4XpIouPfj9of956pWxHYkj9j3yxb7ZlvPOty6i15teSJzkdYMwwU3/h27hdaqiAZrx8Ih
/AFp5sjaM6z8zo7Tq+nb5TE1flRlfO7b2fC9up4RWDSPLhs+TnP76fKjtd9J8REkq4vJwrF/ApHt
g7fjMZqAwmJXhfbO3pEYGM1dEF8eS2Nnf2ulIJYMXLQZnazJuO0a/x50avuk6568oEFLgte+z6n+
olN69YUKWc9eQov5BK0tUJU0n4ZBPg62WW88/1ez1Bt7W034t4kZkKRq67OsbIjE+wyiFGPdFstO
gNk0DV0gp9sQkh+FH0K61qoPIwCtR3B10ptpMJx7kYw0RFJa7JPCgRD6klIWGX4v7k175Cfgb00w
qyQyBpikFSGBeOO5GUQ7btiMJgRQiwkVHSZ02gby3KV2xXaNlwo7DGRvPLmWvVIzVhXFX4zdqmgl
uVcfLu8AzYH0y2+9+jKNWYN6F8joE/eemvob5BBi4LSvs1xubLFfPV5vfRrFOgscb1S4VXmWUuxz
176zoWFuC+sKNdLIR9sUDejNgNUu0vzasG86toSzZe2pXA5y/NHR+YB2/jDzjIep6qswcNMtroXV
ot56NeWsz3KaBUOXlWcGyMJ15wj3OIEN4ZxzY6vL6k3GMDgnlWIB2aTCLIymPJsUNKq3I6S82C4r
wVDtVS6odivqFhztOHZ3i/phfwXG7n4MwVdgfS4G1C38kljXozH0f17+4Jo5/0qOv/rgRWq2/oBj
5STn0whAchM8TWzrQvomKnJ1xcpxNwK3jj6/bD6Bfrb7iiChkaHIHP/GtrrhFgcQRKhNvzjKpE0P
Ii38SDRyi35EMzWVcCJNkN3s6qY4u1VPdhly5YclsUqwSvfD1m7WOH5HCX541xiDbdPqnEpWfKvA
XeiHlPb1i+WL8ht+1Ie8J0mc1tmwHxJp7h26VAffkfbnxBXTtWMv7QvaV0i1SnAAdeiUaI0MGbCC
X7q+gVR22hTuiVFQFdSmTJ4Af3GuU0A/211Ku3nj2vfrpPr73rdVYNIUtEGTTst0Mj/whyWLkj/L
r84n6yvKIgmQn1BECjNgGLrQOBobEcjba/c3bdo2BWrZyTBkhRpsN90l7RaBmO7JiiFTe8mgUzRP
J/RWhZPzwS03Ygvdg9et9spaRttM8y4leGV3iI30e8bLd935UF34/cliGkeWONZ0YvLWAjlYIm5r
PkBC4HnKZ3j+jVThr+jure+sbNi5haBtapnTadw511ZcRtU+j4yH5iTj+syP+VW2z2/8o4iDeIvO
Xbdo1u9Ts4eucyrp4Ezxvwh4gTHZOCQ1h5VaDGVuIM3ShoGX8s7u0Hs2/JnW93TcyoW8/eKOWg7t
A3R0oDmlOAeyBlFSaXk30pibjUyn7umKb2QkoEuf18V5kJ2zq/0yBopkC6P1FsgJjvdvtc1Cjk1H
qvqMq+ve5maYlQgcfQkl5js3eEpAQ0Ch+/uuM0QtaTpsQm4l4PWZQQbCKkVcGUFY99bG4zVRqUpv
guSzPxteg2BOXqXmucvOk3PVQbhaLD8vT0B3KqvEJtWYTV2H9TpD4dB9HhdXoDW2IdcCGphXrmGJ
p9JHowuZibFDH1aJRHRgnzoy499BuPRQAVeycZXQbGqVAKUCsT+qw051RkvZVe+U97zOn92K3gNE
sBXo/JIl+rsXcFTGk6ARaG/tZX0ed1NU7sUBgccefUt7EtU79C/uknA8gibpIG+QBIz+KkT/Vod+
XXP8xb701riK90lQ1oSPQ1wO1ojY3X8nYX8QOxbXu5ch/HI+39q750+PY5jGZihDK3z8+XOru00T
DahSclLUnU3rvD6jw/GcVYMEWKr4QKxhf3kPaczZVrIHydQktjlN+ZmB2OrZyki17+re2XAWul2h
OAuvMRNETHBFjfcpsa5RpgZioQh7z94wMs3yqPQqJTLXBOSiIHU0xmpXOr0PfkqCdKBVb/kkzRxU
ipV0ASelLTHE6M7RkLGdPfG4k/djf3/5E+gGUK4WQ4BMWhuUxRmCEb1sw6CtwsQiu66yoveNsI78
6vw3TaOoOwtTcM18TzgJCWI19OmHSbXVy6fZRyrTinQ9s/XyvjoHQf1h8cmVUfKNt9c4UlUDbgRd
Xp1CiPJkBLMTlaDbPbA8vx77uEmhRmgkxkY0qTl9VGKVFlennHhZfh46cWwc/8DL4TjPcgdJlDA3
610NSOloL1uN0bp7hkqawngKKnNS5mfE1WentaKFWru+ACgdXV8F8hZdWu4Mhx1SN99YzDfliXDE
qpJv/uxXjFEkS7oIJba43Gcxj4djezvcldFy9QPUq9giUfcMT7PrXqpDH/Y70HHF5e69Rqt4hQ5S
NlUxrym8ar7lrgm+3O6qqo3D5d2u2YoqwcIMErs2n3A3FH5fP7bgGTtKf94qxumermQFi4BbdtD7
06kIBvR4fbfzbiMu1D1Z8QNoPfD9JfCmUxegxpp9487z5QXROEmVTsGx/cqhFsJ/Jl4SUYU1/WFY
j5efrTFOlU1BBnZpVF1JT02JxjS7Ce3kNBftbuAdygFX7xtkXbFX/itwWznl0A46eZ0NnGofStBs
QyljdmTYFVs1E91UlFO+XjobgTPSewHus5T+4EGzg6xmJCFrYEFY/H1zUa4VQwsp7nzB/iGNcZwW
lyO3155l0fysZhmXYtzKVmqOFZUbYWjbymcgGj05Mweipbke23rvJNmu2Dq4dBtWseNeFPnktu50
amURVSmPErmxqzSRra3SHgzpUDWsweXLOSR/0iEcb+qbNhpi+mf7MTjVj1sYFN3FUiVBKPo8DZoW
A6XHzgrHeDn7eygqRVUEDZODf5Pcudf8Z7AX++rAt26z67f+ezxpq8QIMPLe6jPsgQY9iYIlV52x
XCUzPzZ5H3F0dXjt3rKma/BzHt0qf7STz5c3n3ZdlUigTD2+0gnAN8pw2dtRvveO5pEdsQNDlAF2
W4Xyt12OrZIjEGvs82LG1oBwMCBie5ElOMg2zulfJ/9b66f4g2Gu7WBqx+nU2xLtI7K1/B3SMNm5
tPME8m4uVNEAfc2+SNeY9sPQ+8eJtf3enB0aOa4Y95lIhhs7c5qjXycF/l/prjfl8cDNpDpbqQ28
GedNRGerhAHZPLLAuQZWBLfZJKLRpPttFZ/kVYU7tA4+xrCfd9WxOQYHdtUfyqi4xqF8QKNCNEZT
TOL+GFyBgeEwbm3Aty3XVuFK5kIXq6FI24gyNJ6a+/Gm+IROxbvi6F8XX8vr7HHYElvUbTkVrdQn
A8j9axvO+5BdDR/Nm/zRw44LnoKr+g7xZ/quY99WAUuWZVJCE8wpyYtoSCsIJmyWAt/2pbYKURrn
3IDaFp6dnqe9d3Cfiiv7il0H5+xo7sWxP7q74o5Gl41UYzsqUsntqxQciFgwlt0Y5Fl6e7kl0/Pm
d3cAvPn9IG1QYoQWlB1cV5XYj156SgLj5+W31j1aOdfKdLBk4XX5aSiHHzNK6ii+bF0u3lx+vLZy
SXXQLUSz0afXc8bC2oDkYd1/Fen/5uzKeuPkoegvQmI18ArMSpJJ0jRN84KStAWzGGPM+uu/M33K
5w6DFEWq1HmwsX3v9fVdzsmAyNasFbhf3HXMoVxmJZWjBGaHfWxtMYZiyo1w8toq4D4guq5v0cIy
VPiOwqBO14EL50iNJwr2otEbQ4I2OG8NWGFpAsU39Ue07Vm8JJgAcfn0xyzQhj6BdHTlpXoxvYdC
csVDJYBgRx+XrOMqN+ttOhnttu7G7qjb/fhr7DQraiaXHsoWdSHXt2zhVP4pKXc0Km2JFREGAhr/
j+5/ZGytGX1pu86TfnIri9TzeJ269lEv8MibxmLr6/mm15A0cAa+1k65tISzwnyahdhWl+ugBT02
Q5aHdEjvcpfeMN1k4df2SFXqzMhN6hMbTR982xKkKIm/J1O3vT78gmKrPGKAzZglQSXocWjmu4bw
DTogV0z20tYoeu03gMvqfdbEGSFBaoBy2EmDAmQt1798aXhFpQXllaT+bB8TAwU3PZhFGPgC9Mcv
ja7WjaegI7AAUmcfU/oi2j+Gta3TNQC3i08R21erxicP+Xnn/OWN9VAKEqJhcZPUr2J6q/Xq6Wvf
ryizAw5rMGDCCS1deB1D+jTVRhtQV1/x0hbkRq0eB9NPOrBeN2JpGe9i9nDT9+5K2mnhZFWiLxDH
JMmko83BzcpTNVtJ4Fb50UuRt7y+OZe9FpyAorWT5rWtX2YsnqqiD30jG28126+jesbt0KWeE2Qj
gKrQ9p2isCvn/X1JPOcGyNH5iUjgJgmg3a99zYKhUt01K/H6KgUyVzzav2r7m9X56FD5M2tfSlVg
seb/TdRkcN3VkceLvVSALOWBE4DLm6CFq5ygNcuv2SnVQRspcBA5kHtjpy1Cozo0GJ2uMSEtbZGi
62062JRyLMESxxIgtsZdU7yL4f26OCyMrrpk09BMhQQ0RUzaR2ruSeMFc4NCju/Xh18QZzWLzQzW
00xDPWtCkTjxsrt+RqV3kjUrKeul8RVVF5XIx9LC5tAe8cTcijrvrdDMrymjWj8+65no8PCyY5/1
YWGjugt8V0Jb0cQFU6gCZ9RAsWxRLWvGQ67dWbP3qyplEUj4+ludWHlYO9ZK4e/STIrK62IgmjCF
E/vGCAI0Da6f9VcNwBaHAtqvBONsX6XsonZO88xE7Sx4PvYZm9yt1NwjkMvWwKIW7K5aR54BH67r
s/My0rcZzznypQJ1fLlyW/OpTDOXmPhyp2IHtKCXW2ENGaiiqmxzXREuR8RtX60zkrbbtV1X8bis
m/6XqGt7K7mc97wbfs9ao3eBppmsCYWv66ehNcY+MOYObanX51/Sc8WKTKD9GVN7sONGa/DYR2VQ
0DXNg0WnEwKzf65PsqCNavV6hdsiNY3WicHbHbBzP02Hu9E3vqYwav160SZzIp1axFlquA/aOIj7
0WL0MIKcTgYVpUnkgItzZceWFqOYFt718+gaoxsnqE9sa7JPfBqw1lm5M5YEQgX10M1Wyllz7Zh7
VSABlyv0HQcoVdfz0K5R75s/E9cErO2aN3257Nf2nfNKP/nrOYpcEjuT53YYFszuu2e88d4MpuTb
LO+s9kP37hn9oTenkXeBpf0gwxr0399S33/iWphasUAlGwszYdoU272I9HwKhQRu3dyHtV7/amSx
nWkbl0hK1az9GL15iEzTe+J9dqhduUVr7K6YrWdPW0s+L1hEFR/Elp1WJ3ZjICIuIqDPvFCHHlLG
dqZJd1pFVkLiCxZLrZPv9ZGO4ItyYshOzFJ28Az76Wu6ptisMp8t1qHIOc68JOD9L0ANBZI9fm1w
xVpoBUtqrZJGnGg8mNDhPw1DUCI8cX34v7UTF8RBLQeWFNQUTt1Use9Y9cm17WxX56Y8ADqRRM4Z
psFpc3pINKt58ms5RVNbIhvCpUx2VeG5EeINZeT1egmktbyd9pYEM0IthPVrmADHO7uAxy3tTP/G
PEN/nrNKvhPQm1vhAM6r7z3z00e7dI0XmhdJXPq5/aP1ub7zysQ4aYM/bYupRR2on5X6U5KTCUha
zAOey/X1L0ifWggpHYA7C3PiscFQUDt0vTYFovLKlzml1j0wOEuwZHXZ2r25NJ3yjAYsqY6WeV/G
JropcSlXB2aBixf55TjhWL7GHq6va8mm/VMANkl/8FtuxolT+HepBNgnGTvrDll5/dCnjTYGVus0
kW4LGbroSiGh7vTZmlwtmGy1SFvPB2Nok1qPuYWWamLpv9M6/WVR44uOgorzYgrA8jsoyY/btgMY
lh76lh3ozY/r27f0+YpKz4U7Qyj1Ia510oVlRwG4nRUQ6MBNV03xgiNgq6o9Sla2ALSIp2x61kaN
bUeN/Jl7RHAs3KsrEr5g+NRyNz7MleeNthmLOb/nCX9H4fEaY9iCOKvVbb6wWIYO7iHWLARWwGgA
DkO+rVlvhPVkvuQAubt+HkuLOH/Ap/vSbHlPSy/rY+GNd1ViRSJdK8G8WJABloLz6Xwa2jH0VqIi
Y4prb9i00xtvU1x/JCys5w5AuGKgYVmsMREtyJVawdbXNs8FuBNijSWxbyYnltcfxLXWzNnSYs77
92kxGRLkTKbcis2UJaGRMaDrjFXtb7jP5p3tWj3wtjNgbzUmcAglmdYkYUGWLcWwVYSUrVOVTTzP
d5KAAnd+QiHL3sBRXZeApZ0z/78y37bdqa9AKOo3D8S9n30eOPlKqmoh5KzWp016Lbzars1YOnzn
984PjpoyAELSGNg6H9bMX4lWvF9fx5IkK0rfV0SjHLTkMTX4TTbIs5e5to6/zJcXLnO1Ug05f27m
GbXjMxlCaBKaHbLeNm+dBrnfNAMHtpWDX71pAQ9Ztz0AxJP8OSkMEUnRFw+Jc65B6m0RUuKzAL8N
QZOjyI0MYnoGIRs7pI7Q0ZJQd5HfAS7Ms9x6M9nS23JnsAOHVEiKukUesKksw4xoz7Pg+gHZh7uh
ldaBNvrPytVfcz7pW9dObmaDQplBqrivmvH3nPI5rPzmeagSdA5ZHP28doIybJMjSdmTL8ai1P4+
1swcXNbOEHt0Buy4O0j5BIgA8VwZfnszjpnY+ZJVu+tHviC6ao+fV1e0S9F1HZuWtSsHGZlwENtp
xbFdGl0xjVPazJ5bMDO2OuPOaZIjTf1bj7Ln6x+/oNj/tu9VFhq+ZBOL/lsDVCvpumGLCLr/FR4z
AAepDEiV31eAxUnRwzd2ZphNyS8z09cCO0shVrWwcqj1IRt46sR6WYitzTw5IbnntaGlNfymQ4tP
mLuN/5gRPb0Hj5m2TSXVIh1wKt89tLuFbWHUj1/bSsU4JyInYC1OdOT60eCakWHv6b0M0P3xNLZr
XQxL4qAY4mQUMyAnhBHn3vfCswOXPafJmt4sXC9qC5xuuANQqCsjbsu90bFdA6o+m5lAHrvT+u9V
1X0DPNf1zVpah+KBpc5MDckNKE1H/nBRfBiZPIqZ+SsPnwWb/9dv/nRTshK1RELMQNMY3BYUu/UP
Kf1b30fvCs94UE9oPRr4itFf2De1gI2AuAPZ9sr+G40hwEgatS7IwarKx33t3xeNHzCAnF3fuQWn
TKUF4mdMvwZshzHQ2sM8rQ9nOAYAhQQu6An91l6JyP6tuv3nsnEsNc9vo/mSzTPKb5wAr+mH8SV5
qO7I0dvVQRZCvoFGc3Lv+mAO9aj4KduAbLVj+4R6t5WF/m02ufQF5v99AgSFTYmGSZRJBsiSRFmo
BS/loQrq4PS0eTzQ4L3cstMY7G5+vk2REaL+SA/e7s8twucy/hy19HSrRd5mrYbj4uWOLVGEtnBr
oBi1LTrFkhvRf5h8rWxzoSsB6H7/X2pVdDBaBEvV9u1mjLTA2ddo29bC3yiBRNUarmL0BBQRsDZQ
X7WaXjt/+IUdVqsJdNZNwCpD9dAQzttuUwTajXOu6cLftJnCIZzwlx9kBMkK3KDdOBHiVTiANkA4
AG3zdcj38th9+K/5HflI/MCZAiAKbtb6nBZ6Zi2VUiSzUzGaNb5QQAKMmzRm2zp0Q7EZsCf0Jt3x
DUG/hMScaZStEb5cvBUdSy1SaLibe5re4aCL46jFtPUCo4yHeq2KY0GQ1JIEEFrbE0pCwZ8nfiZy
Zw73122DufThZ3P7yezlSWdquCBQDvaRPqMfMzjLEnI1d3Sf7F4BWB+kG5BZh100/rGO58M6Djd5
wG/bFbv+9+a9JFLKLegJlxWJhy/AyyRKduam2Gfo3E83cp/cJDdu2ERi49/q2xzlaPlGixL021kH
ucUz/8eaov517S99hXJNDm7D3D5FHfTwMG2GHT8lx/5mjgwYkRIC1Mf+xnk0D+aB71nwxkMWZkd5
W5/4sT2ZexY69060ciTnKS99imLFmqYf81bDhrhNNMJ+pY8uiibPrT9yz/cFNOtVewVAPfDEQzCA
RW2sPTX7ten/Nvlcml6xWaJnqGBnZ4mI7PClC4YAHa6ht8t+5ffp3umD6c6Kx5h+T7beqb3p3+xt
FdVbRDtxOsam3yAwHq2dy+XAOBRLsXNjPp9xqKDO6FzXTvKJIzz+g9y731PU5960J8BZvhsrynDZ
OXTQiPd/ZdD82UdFJyabT+43dg9w5Vs35Jtp6xzNG5zySs5vqf5XrbQwe3soiXEWtiO/YffN3bCr
d+4jNvSbu5uBteGEepBvyp1zmFbeHAsGREXtG3MCJiGBUy1oE7ZUD8d6XPGcFkyIWnMxNQblun4+
IssMRrKxnJeRi4CBk2pFIy76fjgXxUjprmA6EbhGxZbVwZSF5oNzaPbpXbW34uZ7E5kfpbO1T+3W
38j34hYZLlzm7Db7bf28/gkXfSjHUtOQWTa3mpWim6H028CqGJCd/SAv7nMBtoh5jbJ2AY7FIoq0
6yTVJDmXk4pofqFv6Z15pHu2NWLtzt1ot/Uhvc8exR07Jiv1MkuiqOYFAS41eK5A3WfyKmiANJrx
5PyoHurvyc+0i+AXbUCdR3ZJbN6kH91+DVFn6d5RE4agkel7kmKlRQAcz+Q0bmU0bMTBis6mvwiH
7RBld/xPcUCB+pt/ZI8mwFvOOvHF0l0VDauaPcZIjSMFdMRLVaV3SbGWUf7bG3rBhqoJRERrZ7fg
WF2zaTZOoMMRxZvitoUjJKLXpww3Srl13utdcetFLG7hi8L5DMTvcpPHbIN/N/59efu13ifrn+zi
XJJqMjuYdLw6AuIDFMVs2nBI1nipFhRUzSGm2lzVhQQ8QTO9DeNR9z6ytRjW30a4S3up3Mxl7RDm
5pDQLmw32smInJhvx4O/zU/jnkQcvoFxnCAc7HbaVyeyF+jJv671S8tSbmI6cU80I45xIF6g6d8r
7a3+UpjGsVQELWuWsiPD2WoaVpTmWZDwPqyAvXP905cuThU9C5D9aV7P+HY0sb+IJ/tZvy2/iTjZ
ymf6y32esmCNKGrBNqoZQzOpSvChYiaR0IiCMByZkk2bvrogdasyf+V5+TcLckEO1AySW5kJMoSQ
gxczfDWCPHp6vS0C+Ky37/S4fa+DLQ0eswjvnzIYQ39H0D6jB38yPPHy4E/8/FCGz9f3duEuVVNN
1Bo9z++AC0FrcFY6pNkMtvZ2feylh93fUO4nh5xqDuLMEwavN/Ufq8Q9HaD+fPrOv7mP/iu7aw+A
AgKSlfMwHvsNGkjifMVFWJB2tQxm0r2MNQ3O0eF4sUsRjNbDZNorXsLSTaNmVhPkah1jhr1Nvk+h
vulu6TE/JYfkBinlMUSYZaffmBGDz1Oi4/3x+nYurUkxHs40eQSMFsDTAENV+kSTJOiNlSzBAtqY
paZUOdV6rZywYf1WO/U3Tkwfqu/ezXhs7nFGR3oCRM/KK2lJ5BSnfEx5OefOefN8jkQ5XvXFr+s7
dDEU5Vhq0rHRum4syvMi6COr32ztnpp5JAdwFNhV0DFEvdbc67PZvKDBauaxRMGqaFxMNZ6s03Tk
Bz+Yoax9qJ8ADvZxfT2XE92O9U8OcqBm2044cs57NFXfmQ0qPg0kvyzrYMxotKMZqDPB2FDy6PqU
C0Kmgm44QPL26wIzttktt94c43Yenq4PfZF4gWA1Z6f7kzmYvaECh+wZ+Ad6WYLpkbxMyQc3ZVAk
dtiY72XWhon/0c4rGrO4f+dVfprRGtAs2ifjGJsSDz9UJPY9oCpzEToGitk1bW8XRuBnb9Jdy0gv
7d9Z6D/NqFWZWdag/o4NOwUZ2o9KO9XW9+sbeB7jkswpBoB5mmH6Ls6G1kij24X81mrlikAvjX2W
80/fnYomyanJvIPDyyOrxhfNyleugaWhFX2frKnkYy3dg88BK2cwr71zDKta+fC/r+dLu6K8MxIP
LcC9YboHaWnGzaTZXegauRbOpJ6CrPGy352GhJwHgvZdIRP9RwW0uW1XgldeG430KWV5VgTu2NgH
M2vTTWsn7WlG0j+Ump3hv0ax1YH2dW7XKcLKLazHFnxuL8BqSB5lYrgx6N3AwpNl/K5wqdjofmtE
JUnFwWt1PdJYikbrdqjQ0MXoBsQFBcLxnn4sQFa+b5tGv8fup09j0XcbWVJ331s+nYN5bmRQ6+mx
Hbl+bKlHDhUt9B8Ob2Y4At3QvDo5yHpDu0/9x7K1pjvSlvmuLyr3dpqb/N4VuvmkldoMoGi8CfKi
movIyDwSzBYatUK7zbVIsEGLhrlp9tg/xIKSHpS/VHACh6fq6P3kdugxtDz0/wPVQYAZr8qGV5AJ
JnjtVLa9rUffMEOjLOebya3lA7D0xrsBKddtNuri5broL/hlavJ35K2p4YQgQ8A1r3IwhHc/CeDJ
cudpLuzo+iQLuqvm00iRsLSvfO+A3DA8TVKKe6vjPPDy2l+5+5bWcf79k5oR3yvgKxv+ISHS3TYk
a/d6k+e70au70EqscYvMzbjiBC3FgP4+WD/NVsyAk521yj1ktYGE+CDA4ymdfjzphCYHJL7NmHcM
6QI6IZ3RjwML2mZgwK5rveSZitm2g97zipVs7kJwRYU4Md3B0VOwFaL0Oe/DsmYA+0nSF6Aw7Zui
WsMlXjA3KtpJK2twJAG26TD1xcaU46Gw8hVbsyQgigFGTh9c6DRLDsAxPaB4CmDyvfWbe87KgS1t
kGKEDTK3NQdlyiEtLZQC2g64O8RDz7tw4NnK22NpDYo1Lt2kainx3AOgu9BjkwTm2O3PZeDXdWhp
CYo1lnWKvAqKXg8d8+nD0BX1c9kRAKiZXH90Z91dOYqFU1arHIhNhKuVvn+wanZfpQ44W0V4fQkL
O6SWNPSu6VAUxnuHxCF8B3f1HAkk1q7XPbGyS97lm1yFKi7nM21z4YHoB3y2yI/mmn1j5EMdVH6t
RTb68RNgoxb9sR5YthIAWDgZtdiBgMPLqSfNPRhwtpIc0P5GD/51O+BrvItLjwi13KHXHGYbpe0f
eA/oksJjSDkMJQrAau47JxTWGLvCdSPPQpucPyKO1DjNnum57EPNdb0CaHXCyxCTNMZbNo9kxehe
lhVTbUUbW3S8jpWvx4mY9LsicauDX+vtyq2xdJbnWT8ZWeYBqZc5tXcw3faBmL4RohFpXzfyBwju
byfNpKEY55evyaZigUq/zJmTCVgInRxA9nuGXL9tLGP7teEVA0QsJ/UYHs8H9CejGuY3SRMUO6Yr
Un/5HCwVc9b3mwps0b57ABr6C+1lJKtpDaxlSWkVu+PwvK59mSQHICO3gWPkscxcICXb7uuXtkYF
RXJl6tK5TLWDVeXhqOdBXtMAi1nZm4Xv18/S9UmKMr1G4ZblAIFzmlBtikwRINh65L1BlLoiqEtT
KL5HWTE5z0DrOOSD9qBn/WspnAeZmitphQX7ooIkydbS+sqtgKY9djJMeOM8gpfIOLK06V7cdl7r
eV545Kv1JrQebEIZsH+8SrxkpvtuV1kTDXo1Bw6TEdDMpmAYRkCP8GLNXi9tnaLjrp9VICuB58JF
WYcM/LhhIcAjo3Xp1xT7zDr3v/MXA+gBmxHNvlkXjBS4/0B95Fb6tTtNVxQ7FymIfWch40InUeVI
JzBldrJa9n5dOxZUW8VK0tORNrxrZGwXWh844I8Mda97vD740u4rut1PmeCeaTZx6r60DJ21qCof
nq+PvYAhY6pASSgGRZ1qw4y4H9rqkIoJxLpTkWRh4bhs4yR2uyWeNv1pq0m7y+duDhkQzMvAGGR2
b5Hevp9QjzyHRZ7xoxz8YavZ6CvmZdWfauJPXZj6Z3Mh7cHwQ9F6uHHxkjTXjOpldTBV/CXNyH05
exxQ215JwIzRb2dj2iaM7Q0HjCuZp/9K0uTn1Lv76zu2EMZBxOH/oqqjVQzk1i12rO5cYKYn7Kmy
Mu6D6VpvHn3Q3qJ0pgNCdgSQcy1ASQbeUIlfehtQ97krrvLf/PK/z37TP5uhTwZTliIFCSGb48Qd
0DeTttQlwDJr6RQlberYQW6KP5NnFe8ktVqk/l2Db5kvkhtnmPq9iTb0wBz0fjOWbnf0+Pjb84V7
O7hoT4cps4OaZHZIK0PeDiOhb6PQircuA3y55jrja0qYHdDZZVNQOh0HQ1ruD2HTGrWJ2l4gHOo4
9CNJkgYASUa3YXpC4A6jHQ1Y5NVNY/o6KMBk8cPWq2LfZ60eFF0zRHaZ002fawBkon5Z7Sqj+iFN
tHbVcGO2Jji5d0Dmc47oGNY3pm7zsOKDvxuw8G1LzSSc5hxMt61ErbLZ2qEunSqya7Rs4XrJrcCs
StQ4gLfllnW+vx003Tw4hax2opgsoBHXQ5zXbf0AGDc8D+p5SEMEm5Aa4JlTTiHnFeOHppk0xAVb
+gDsdsoCwkzHCNjYi4/rMnb5LjHVfv0xQwNm6XcGOqL5tx5dCyFerA96lX3zna9xIJmuYhJ9wMj1
Xc66mDckAWhN0W6oBX/n+gou2yxTxe+S3Neabuxl7Dq9GZGaJwEofxo43UBIuT7Fwib5yqVkywJ0
FqIXsdCnV+k1R8STWEDb6U/uuys+w9IcyrXk96aHmstOxI3xU6A5DwDPnvEnhexfX8PZvbmkxcoh
AGOsnTkhTcxKT4t6WE8ySjfUqXtkxV4y72lu6h/X51pai/LyTcypGHSv8g6u9MLUyMOSnkp+R7ti
zSYtLEa5pxBq8dFTUeMOx+Ua2pRtk6nfVSi4r+oO+QGSv19fyYJwqZWLPhDvmtFD8kEw8Z0UxR4h
lK1TrqHdLg2v+KIIAw05gnhjDPOZRwAGmQ9oI7G3XcPXeE4u+wumCmUhNQtP6rHr4nr2D2nt3/jO
WkP1wtBq+aKsdcoADymBduu5v/KaZY9l2azFsJZGPwvXp2uHVxoB/p88x+C9n6MgkZHkX4rMmCoz
r98bg45othE7aX5v6O5j66NmS6y9gpdO9byiT18ujWSe3F6I2KBvIJYKjf4GBF4rerygWyoxr1dm
YjaZsGBMH7L+Gy8RoXY/OjBRXpf4s29xwU6oGEp4WMwtm1sJO9TIKLFRsosSl6AezD2nxj1gJ1Ze
MUvnqxgJ03Z7JnTcPMKyIkLokXTeSn3S0hoU82CRIqsRiJBx1adWNFgmoKQ1n4bomOKbJstfvZJN
2+v7tWBX1eo/HGzT14aPTomxeRhT6Qe1gXBPCZAMrpEqskzyIXzj+fpsCytTawCFaRSGXdhGrNdU
f/C71AdHb/Zq+4OxR6kbKgJFq0fX51o4ILX4T3Lam0AXQEu9bt4meolUePvj+tALGqIW/9VW42nC
hQLmVlfvh8ybD67WaLc+SKFW3IKlnTpP/UkJa1EkqTFPRjwO423STjQwjfJQkHEnhuzR18laPOEy
4xwAFxVBrrOO8lwXPPa9tzMiEb0n3nBjomEZnOhby57vKDJ9cE23PXnXLbpSD3pR8DCtIuSTZsgS
3LpNrI0tysCAGdCEc9lvKuTY+Azy1eFw/bAu7qRF/nm3uQBOzmZWx10xGA/mOBeb3tGsD1a1znHO
Uy00GOrCrk92UegwmXojlpL3Re/i3dkkwTz5od7w3fWhL1pODH1e3yeJ6IhfGlqHoXnzVOY/q/wu
s+tAr42VT18a//z75/HhsZtoZgEIQFM4b1rv6nuHVuSPb9I8MudqLbx8UXmwDkWyS1Mn5liJLs5q
ciwNPWrRkDCI8Stqj+HPJ/NpGTr4IwpPUhafwTrQar/J2jW/cOnLFR+3bvIOjaVWFQNpcNfJZpP3
5nfPlfvrB3zxgY4vV1zcghojAb5DFXd0INth9qKEo/V07ME3NmsPTe9qO8Qb6k1WILt6fc7LWgjc
tP/vVls7bq4XdRcnRYkkeJptGwelFfbw021J7BSGG9DReLs+2cL+ecrRZAwsfsU8VzFFg+u5mXWy
fpdpvbk++sL2/eNZNLldV0nWxTpoWcQfQpygq4DvAPzlwci2aXnL0ah3fa6llShHZXi0GRksZzzx
95LswBtQIYZ8feylI1HssY56kMp2OMZ2glS+1bHjd+CgBo0E3ztr/aZLm6VYX2DDJXIe6BBX7XtC
/5id9SRslKSV00nwPvJ0ND6388rJLKxI9THoXBl8NKYOj3SJAE9rCdCXZR9oeo0Ybukgse3bgtGn
6/u3YO9VHyMfaIMQswX7wpxwNHCbdEmQIL6U6egGH9cu6AURUN0LMNdxvyo4A3iRtTFafe+O5JBR
a8UHPOvEP34sml8Va8xzOdhSIOhg5+PPThM73fK21zdoaejzij5ZyIlpiOf7EF4LTdPfbKMzSwBj
1cnKxb60MYqWj9ypJjczqtg00kjMyV4kqBDTmi9+vWKEuelO2OVExu1k7Qbugihm/H59Y5a+XNHq
rE4a36/SIfZHkYSmxSbA3pT6dij0dIWmZ0k4FeXOhayNuS2GeEgBODNWUZahacR4Rcwh4PaP6+tY
OmBFuYuxZL6Hzt44T9s9mKF+Oi3IsL40torPCN2154kWVTw0d7OkgW6t2b2zZF+QeBWasaOVL5uM
wu6JDoQwgzY8NdTnG6Posj2tuzUBWjhlovhRE+K7bat7MraA+ISQ7VQ8JS1Ql3pOipWbfGkp598/
adg5vIbqGV/GeCI+mMhfInWdhUPKHks/XVGzhUNW0Rp9JynyyUjQbznJG4RBn7y6//W1M1Y0GOyC
5dh52RCjBS04F6+0a0i+Sx+tKK/RJeU0NRg5R4gwJXlgrpU8Lp2qoru1VwxwY2Qfa0V3FKTZ1kl1
n7fjyiNi6cMVvaUCzC5DqUNoJN/nDnlxUDC1olILNkHtf7Jd74yxm/exV2W7YtR3c42eZpoHRHua
zRWbsLA/assTARaZS9jQxZ5077xs2gO38LUQ6YrELw1/vvo/SXzBdZGlrd3HjikCIrydCeyY0f4S
yYVF1LYla67ssqfwicDAq0dNjYaesrTu9ISSr3l0avNSJzXQ6rVzGluZ+Fmn074YkUC0/ebpuk4t
mAS1G0nIKXHBNdvFTj59G0rj1IKyOGvKPyjW/Xl9igUZVfuRvIJMXEwcVse8b0Cy2Ipud33kBQdO
RSeknYGMEfr449Fov8kcRAxe/9im8w7A3Hea4R49Jy1XtGHBM1UhCkvfGoosNfvYyHS0gPTTzjYG
OL8WPQm7OYKutwgAVzciXiC+hJcM8VK02xfSHy0NAbdRr2g49ukAciU0OA41W1vW36rCC9eb2ppU
aAMpwCTexhz33BmLaLo17L7Uw5769Y8RaOBh1z2MOuVFNPWE8SD3PXFKG4n2KJ37LsqFWAq46KIo
5S5lWhaMeCiaEe+H4o3izj/15xxe0OukzsLcmuHykgaBSbtqKzcAwnS9vS4OC7Ks9j61E/HJVJA+
tiiDK9/aL/OQvPU9OtVEtTLHgjCrjU/taFhD32IOJ71z2THLf13/9gVDpbYxmYlECrxx+riRNwBq
ChKwpVhv18de2pfz75+MoOHqwmMSgXMXpA0coDPTxAOacBTHUjynjxWvxRe357y8T1PNlJSGBSyw
uEBxCZN/gKe1ub6IpY0///5pZK83nLQxMPLQ/B7Nn+0akPzSuMrVT7XazopmgF7P6ORCR1udkvvr
n7y078rdT4FiNIgUF2g2AitL66x70waUFqQnMtIvARYDmVaxESCYzaQ958mRUbZDIjU0Df2U5e6+
ALTn9XUsbZHitxtsqLhN0zwugSy8163BPBaAGI2uj365F80iaicSBQs56UWHE6g69A54VbejVVNs
5v84u7beSHWl+4uQAGMMr0B3J03uySSZebHmFsz9aoP59d/q+V5y2KGRWjrSkbJHdmO7yuWqVWuZ
1hCA9n4CVw0px10KoUS0M3btvtEqjahTNteWNRtBazdVNCcgzXQqU0M6E0WuUEwGqFaY69z1g9Yb
4daKlS7bmUTatJBB70BAIX3+zUejAjItvXGlUpteZkHL/qVKpF3epgnolMp2AMbcM68Mc643PmDl
SC47mCydpWUnJhWbJzWMsZpuROq/ijG1ADpRW+rya7MsvAApKO4BR4EQMv9hl6/poMOUHVT5dP7E
rJzHpQiwwxJwWxo4MPkEYuY//SYGc23ghS9ou0RnE8HAjXELgetQoDnl/E9eW5GFK6i07LjdzipW
vf1sm9OI5i3/VgiIbmpvw82v/fqFJ6h9OZsmx9769viS+voGPRMv53/+2rlfeAA7zZOMeXCSTdI9
WtQ/NJV4aQt3w8GsxFbL5piZZX5fzGYd2+bwCuW1uOX8LgfQJEjb+l3M+TfiZH9sVWzBIVeWatko
UzErZT5eTrHZ3pXJB/G2uufWBl484rvB1K3bDxhYPLvmX19sZXZXDtCyE8bqRCccE+CmimYAWhXh
mN4lk4i8fCMDtPbLFzbLh27C3Y1fXrZPjnzxwa5+/uysPCOX7SyF9qdydsY6zoofUpdhXoADTJhh
1hh4x2zxnqyc0H+EBZ/Cg0r5IvH7fowh6h4ocWM1eUC32nLX1mZhvRkyVw0ZehVXGgAo/jZsNRys
rc3CZCtHgES7sFRc+v2xh7dRVhGI8Wdf0EhxLzi/A2s/f2G9ftdNBnGRg3Da8blT6c60u41T8zVB
EahYTib9ad09MoxNpgETA0M2xAxo35ch0zIJe3sElRjrvEhVA4tGt0L2ANn0/pCIFqQiSZtFwm6s
Kz+p+xj4szkylM93uhvAagXO7ZdW0hGCsqINc9Nu8Y9LaAaKgv2dOoDL8ewu9xzRxPXMKbuF52sO
fYHXmGzQEisSjaaXqk1CQf2/55dxxQSX1H3SSFyb+3CC/XxSkrKhDK3AgDhPPxOpNu7nlWO8RFE3
vWmdWGDqeEzJazcbP71Uvqfgcj3/CSvnbYmihha0BpJvLkCBVznhYNLnBGEdt/NnIxV3Va822f+w
/V+8KpfFe9Co51M5oLSidLYvpT5URLyf/4aV07ws0A+NMJhM8RAvxjYarO8m/3V+4K/3ly4L8nZV
j/NsG3htVx6e+F4xVbu6ofKYZJ14LmVDH89P9PUm06UAjKspnXzonMSTFJFpTFd9A9FX//v50b/W
kCB0Kf9iu42GHKqHOoojRUidOo8y1qPo3LYANVFQ21v9ZO4Gf0heBib5YZZO9cDSyQZblMOuuDVO
YTFC/Wm2nHmnpIBaqpFsIe2/XmZ32Z1W+QOYxTIgoahXkQAUTs99078MM9jKpuYyM1q2p8E/mBod
oD3m6Pc8V7csbV4NW230gf7L731xvJetaJ7XcsdwW2R1AYMJO0CHdmBENcORkNoKckEAzlS5JULJ
h2o/zDXbp8gU/UpRe7pG+7E4VCftEDnT4jnpy/raHVASrszeQTejAYbuUSWPkIYev1nZPOxGcJTe
1rK0QsBfpki5LSj3GN4dDfS271A/7O5tvLtfeSLEFInJqj5oP3Dk8tzsaqhHdVvOfo5klWekoexY
A51m191bdUoCKkB5DO4+E4oEUTKo+prldrsnM+lvbD2N14rXoHsrKuKiImTO5WuWEXFfjKJCNzry
LJ5b+LsySQoA8ur+IUlNee/xtL0sx0qX0BUXXaRuCcB37AzJTvflPoHaS0PoxuX4dY8xoUv8itKu
dlMTKfRmNHMaOEbvQTi2ao7+PLKDVRIzwuMUhXpPVnfMUtmDrdh88KH88dhl1Lt1i1q+nrfdL/0z
tZcqsxmB6IDVtV0siwSdD/mhqAUIwenBBwWIO284ui/TptRe1sqyAS3iqiu6mGjnA6oh9Q76PQ++
P10PNQumfkLrXFpvsTx/6e0w2yIFL/OUV2CVtOK6cX9YAlLLOSAWwnbSSwJMTHBazE8hiMmaFI1z
nhWPM4/q4b4AdZgJ3C96KELfzDcK3ytb8x+Ns3zysHDEBGzvnvEuEqjg2+Jupt+hiLJBYrO2Macl
/PQlgpslBqMmIGEnBdLMaKN0oDFtrZ8kQ0tVKwxQthbOxj305U2KhTv9/dN02WDUhTv6XVxb2U0t
vSvIuG044LWhFy/ppK8aKYrRivN63o0ChC+gTjpvI1/eH/jV9v/+aju1Wmj6AORY1RBkTKPCKgOz
/Kvlx/nx187rMib3xgn5Y2rFjqljGP1zWdp/fKEvA0kvq2pK61IK38bwgx3aun0ecnGQ6VYhf2Xh
l/W0WpAMUHc5xANvv+fMfirabt4wtJXjuaQJJFXDu9b3wDY/u6ExJ2HuvZfOCLGvcsfJR9df1Klq
L6tqaI0X5dgiQkCz90uVu1bAs+kNWr1b1I5ri3Q6Wp8OPnV6U+Ztr+NUlvfELw9NQ3+ePz1rQy9M
WMmun6cEDO+8t79NPLvxJd3wDisHc1lHgxoYMToK6G3WotfKsdDB96tCh+35H75iVstaGlCJvGG9
HuIUDaoW8q6ZvBpLFDqKsjavBEvLDdewdooW9muiGatnuTbjNHeuOrcO56lH108FwFWW4atoO4Ht
LN0iUlvbkIU59wYzhTlyKAynVVRObaDnrZbttS9ZvKsbDRyU8NF5WRvNEQRNTSCN4dWbwNVD3DYc
a8NED3qzYRVfByrU/k95y8igSAti63hy0YyT2RIwW0vZ7k/IIchdTyd1UBx8PQU6sP8UqTB3CfT+
dmapsv1cU7rrXX9+PX9aVlZ1WQZTg+XpBuJUQHnwO6fvX5jjR5cNvbjOFWlM6QGRD55HAgyeN+mH
yZabpOkw8f9E7ljEhekXiVN2SqFkrNp7ql7RLbthPyvWuSTsG3ySSoCqh9g009hV5r5pxru283bn
V2XlrC0J+xhLtDnPBOIO2bUGU/vcN4GZg6KonCLLz8Oq2IhzVvyAs7i5O4Xqr9tNZlzS5NHUthUQ
NiWQ0/V+e/6WK1ubZOEDrNyGsjIp8QZsXC9kZQ/SvrRLIlqMIBLvu2TDZa7NszB+MurU6SZ0dY+T
8WNOvuvMC1K7vfbsX+e3ZW2ChQtArgb3rMR123PHDB3h+O9yknks+qY4oS+3ODpW5lnWyGq3QL4C
5FWxmbYyOdXSVSg4uiSNfOLHwd3koF8Jc5cVLlowNNygrzdOekiFevS68d9aMQeZ+xvX/P78qq14
j2WNK1cucYwaF7yqgC+sfes7eqy3kIArhrgscQkHILFh6kksmflOmu5nPun30qyfz//2teFPf/8U
OygTdF1YeTtGC+OHZedQQtLy3qj0hWSx9rK8VRZ0mmakMmPHLsobo03JrktkG9VmBcplW01XXWaB
fR6SUdd1b44Pwi9ZdNK6/0Gl0b57naWPvu+TC3dr4RGKvsa7x9Ak9hgSRhX6w8GN+O38aq6d64Uj
6Oako9moSKyn7G/P+x3PnfdWjb/ZsCWFsjbFwgf4CsmTPB1JTLLhw8qSUOIt2jvmd5HxjStrzWgW
XkCmxjxZZkNjUfyoSxZKlRxE9dvywS1NNjzNyrlb1sj83OrbuVR2zKp72yWh0Z+QuRtOf+UDlvWw
zHXMRLiDHRcmf1TO/FhUxq/Kd69124T9SLe4HlYM317c7UYN2sCachInLjjBZtWwI0ch9zLTXNbI
hppDrU26TszA3pyINNKn/0/bjV1e24GF5Xu+I6TDLaicJ2j17vLSv5EFT3bUSKfL7qtlrQyZN+qb
JWTaq7wHl8Eda6AC7F+JeiNxubbPC1P2wZroFWlZxrOXQkwradTOMXNxe9JYuyJgLdjXzBsu9MT/
GEs+ucquVy1HYsaJQUMZyORvUvxI5iw47znWjtLCrMF+MaANUfTgJ8irEKgMH2Kq9lYz2IrT+Cdo
8+mnQ5PTTrwZXr4dBRKzIvk7ZOK96ekfU82XbfaydKZ4Z40+wVNxKAR4XOtHC8xtoStJ2HDjIkwc
tZfZ9l6bhgYviI5H6j75Cdgtef/kzulRyvayQ7VMttuDwbXtQncsbx5MjadpdrB8M0jV3y0V6hXL
+0+63XFln9VQobbokF5LCaZ2kBH49ntPZPbt/Hlam2Nh3SmTrmUSs42bQtfBxDzzMKbsrS2L/rLM
zz9y+M9narKNmqGjGErUM5L07Fq5fN9aW7Q2/tcvm3/Pxk/DQ0wUJEk5mWN36MwAWfsiqJLuBmH8
LaAU6LXIIFZjZo8SQJHw/JqtPEqWinOWOsW/EhQ2c+92jx7Qrwd0S1viWqL78Ic/NPNDM/V4QjRe
4/29bM6F3VP0ANiDo+dYS4vfpoPv3STgDnlPJ1DsowDTljtXKFGFfOrdrRTz2uFYXPCz11vwjqg5
Iv0F0j88VCBN58iNAGvFKy+Z2Yx5HnLj1DqUDlkGlu/5MPE56HrIj0LB83FO6o1rfuUzlhxtLkNZ
A16ZoxHBu+Eq/Quq3QM+bCs1u/Yhi+s9qXw6McKMY2XXz4kh/hiVeuLsNU2RS5L2lt7w2mecnPan
k85UWfXjNPpHUEI1/DGfnmf6dv50rfj9JTeb6Ewovw6zcSz9O+3fKIT3RfpYFRtB3Nrwp8vs0y8v
J8M2dK75scAvN29KKMVb1r09uJddikv4gNs64GmZU2xAan1vOCSAUES4qBAHguuT4/n044FK7DVN
0MBYoyM44gyY1tIu/lTGFqHR/6sTfpGdWeITmsyteN3zLLbgja+bSvdR7XESZsWIemhGnzyNC0ZM
1TfutHVYmyCe6Au7OqALgB983xpvzL6DLJEBPsUr8G28CZ2QUBDjdUK64Zo04NgqcvPGqTQk8KB3
H+CfF+A51zRKuPPRQhU7oE73WCekvs7cQsRcaC9COtoGFzc98XSRnyIrQLhdqV/OmICKPfPpOxnM
JsrbAcCsjLgBy2gRgZypboGCBgYGYhmmCFrHdnf4R+CwGByoIinv74x2TbAIp6IIa89vgllY0DOa
O8goATgVTsLXOweQMmj26iwo6i49Fmk9HTKj+yhNWQRSeWLf9RXfUwLsTcLwELVN3w0rPHzK8BSy
oj4CauQnYIzo02QYRhly5UCswh357SRNHiIl0rdQnG6GyB3yIRAaRMr+DDZtdIc8ToWb/ZhHU0DX
uR0PavbyuGj7KeA4v1Fn9f6LC0DGQ66RBxypXQcoORh9MBQtClgtSFXvO26QIZBWy97tFFCnXDYI
OgWbA7Q36CNhyGgluV9C+LX8qEgNlnGiHGDc7O6IrnIStO2J0csjkU+cO9/Ojs087yvafkAz70V1
6ELOvOJtyqUbjIXsA0lT9l6zwQpBtQjxw7FJQ8uzkv1AHX5t5fnzMBd+aJcNOZTe8JtCTnkPtbVX
E+zLgZXaz1R5fUSQMt37aGeIlEwhXeIpGuZGbga+k+AgTUkb1DZhINiDuCDUwz96Mtx7CZo1KGvB
uz1VTei26V/fBV0tb4f7tpR/Rr+8kuOYBy2ZZZAXzTs1xg+B6l/YJnW+86xGiGAu5yzbDYR3D6aX
EhbJPhm/57JHhtx0yQ61d3lf2HR45EaqQcMuqp1WhO3sjMldAxnrwAN1wo776vuouw40cUm+g4s2
Q15k83HMkT20Ug215w6oOUM5+2noyqiqwQjn2dw8JrIswPKSp7hVYesZrdWBNsYdKeokBFp+DEoD
9f9JzXmgfKS65grXF4X0aOBnCDZqGyxb6BdOcGNy2JhWt4VRvRY+f1bu1Ia+4IBnGQ0NGjr9lAPU
Y3syZTu3ZvqNmSBHR9pDAtnVGTukB+qflSXmo+kwP3JYk4d2b9GQ9lYfac9s97mth+cqs2/8Uw8r
7PVxGMoqKLnZBHoY/thZZT+CfMeIyhM4zAf/wn4w2Hdr8EEm2ZM3zxt+EDP38VkeCdymetKnXBtI
25rAN8S7l40vgqZvrpm1IcMnYtjql0faa1Py7oYXfhtJmtuhMZX9uKtT0OEjbjDMA00VWJBAgD+K
sCsdrSNVJ1m/8y2LZfuqyXxshW3g/IOSv7jhmszXM3J8baSt2n1j4FA+CK+sn/CY8mJzkJCMb3I3
FJlAvrRIXfKrd1l15Qu3eKQziGR3zUyaE9LEVkGL87vrRc+jcaqSI5iTybMrp+FRqsm7kzOIy9Fq
Ta465ZeAeNgKMhPFQIAnsXTpPPpksIuIWVTELRzgnmVZyC2cYdpDbw1UI/4TxWXw20IeVEWuZjws
B/rbrebshg1NcQ3PIUEZaUt1z3nXHXjvFTvBbH+X26XYNUWav1pM5ZCircBFxRTJ9iPiupcJSL7X
Domt70zp2Ql6JA53oqrJsEO/b3NNOPguhOFJECHyYn71SpSEnRZuqywK4USGCa5TR9t5SCdeo6VW
PoKdyjl2EG/Y25R64Yh8MzTeUVNOdmNZAnJnVMXVPIv0KCwX7k+M0y7L8x+Jh47lxrubRhO0Da0e
dkaKoo/nGMMhHcYs6GwQYtaT6K9t0CuGtGVeaLk1jQbuNljU5kVAWwE7YLAg0/ktHx1+gEhBFni8
+uYLjxwFpxDmrcunFjSLB8s03IipVKKRvHjDoozfcqOmRwuuNJqYfhdJDYUDCc7tdPLeQDZYofEq
M3/JujVffRvcQm59oqWu02iY4A3MzB2DCRfjfqzy8khNPwnQZ2GFno1uRejHt4/jrLoPL9f4ryxP
bticubjvZP5+Prj6Om5Dt/H/BhA4V/JU+0YpLnlyoR8VegzeqHa/XTb86ZXyKT4BPxgUxKFOEAvf
eU08BfYe9M/hu/VGa/O/R/N/wxNrCRWynWQeMkDrjvM9joF4GF/1T7sN2tv02/Ro/LDfvffxZXgc
blETezr/UV9HjNaSJVS0LvqTUs87WqLJor5QngzcfDaywGEF8GUi3+LZWQveFw+roS0plBVt49jK
X4M7BIll7Mq0BNcrGJeaS2P3xUuqME+dQ+MIDrHBFftcUv/FNPrBDgrjMu5Na0nkA04PjfQu945l
OTw0VnkrsukHGeSTXV3EGEOtJZkPpM8JlOJs75hm11n9XhV/Z6PaeFSvWckiR6emxIJMFtKM6HS/
sl2xc4Q6DLj0LjtQ9v9aydS2lWCu0nGpoTEJR54EzWAiwuLZe6/YRpF/hUkfRG3/Ow0hM5BLDKy+
YNjQuNa66xMjeMFJ1Ng0Ymb1SmQVz5I/Tl75TIjuwIhDh2BOCKJJVgSd2qJHWjOhxZHzxdS3oIco
UKYv6b7orXlX9EXxaAxlvveLpN14XX+dkbSWpJaSpS0QAXj9OmBMvbUggRPWibUlPrU2+sK74ek+
Q32KoFVgyBEcfrQXNUBSa0k3KeekhAEW/OiA0/lBNfYcTX467s8ft5XTvNTKBqI/Q0sxWLVKPg5j
wHk+hj3Q/bezU+rn83OsLc1p7k+OH3SABIFRAqVgj6pD1tHqGrd39+ey0U+zfh6dd3VrWzjJrqTD
g2gb94BSSfFxweiOt+y/p55B+pqPVWx22XfVWteFr6/OD/3l0mPoxQ/PPcPutMR5rJs/BjTKoIpg
2ltVyi/XHIMvvJRjaWp6pIIW7Ay9j/7I5otybRh54aAGKqcOVDT+saj75BuXA72lpMr/JE0pLlyZ
hXMCI3jTd47rHztQPtlDESXz62ypSxw4PmDhb8xJWiMjgh9zpiBUhYYePPMaz9/I8XzpzsAQvoii
2izPwFVn+kdqFAHEcFA/fyL8uRVk4/evbO0S2wNGEasXUIeMk1Mcihef3redk27cDGujL3KEaNgR
TQ3C3GM1zVHiunWAsk2+8dNXjvwS3dMqAs54j3pHM+8D035Xthkg0NxY+S8jJKz8ws8Mfls0eS28
Y52DERTk6jMac/B2vUaK0N2iCVv7hIXVDuk0cSdHYXQe5u7opNyK5raoo8wqnY04dm0LFrabmkbp
tvaowUh3X83oDfh9kcNZSnDOfQqmu6ZCfM8gjsihQ1b6011Oqo1C0+mq+0/4jfVfmK0HUAQHSS8/
chPpFs8pd3gvPo/lcJDoMurA2ZORcqtw9q989dVsCzO23NHqag8XrnqHZkL33X9DeGKUgXtDdABa
0DvzZfrx3Dx6STA/n1/Af3XwL+ZcplhHlPhnTZIuPvWQ7mpZO/YOenemDDJm82PNpu6Vkcn/KGqu
fziQjd9BroI9iQlyN53o5T6r5nnXtj4ySGzMG5BzpG37AVZAjSdLTv5y2yHBMLb1EPpjPtyXPHVM
JEGhGh/7pUXvhPZlFhD4LhWCToVvYW6/3jy2ROkjrWtRSoWO0b2yr0DtGmWV+3Ma0z4kfv6IxocD
8hEbJ2XlhC9RTC4y1IrJLo9L4h0LYd1BFXmLMWVt7IUD4645lkWOzr9S9nHRmW9JqjeCgRUHQxYH
vEDDdgWxRStuh+RNamVdl13igwQAHTvowJKPOVDXG85sxc+QxfFGzmAYeH+qPiMsm9QU6EJGxUV0
Jo63RKsINEqK7gSDVnMFHts6Mp1XRS8Sg8HopzP2KSRDUtqtUK1FxVkx8Cf7SLS1pjMeOnCabcSt
Xx9Xb4lUqbymyGgngV1w9YMzDNYu61SUM4ILJWW/Wys9ILEdnbf7lb1YAleaUhlqFt6Ix1JfvI7Q
nN7LTk7I26On/zKTWGoXGoZOCmcGeMGdIV81BeAhu+wkLUErVWmXqkrBsaXYn8576asfYuvRs2IQ
y65uDf5nkjqIvXNrOPgGh7BjlRhBVvJfrjen+AjEQJftgf2/Z8qiytRQFR3jLgXbsyvrJOproFVc
MW149xXH8U9k/NOplSkbleOyMU4T+TdNjTjr+RBe9usX1gxRp061qYHCX6JlUNeAlAQ+zaon5giX
bUyy8gFLwEpCPFmnzMliN0FWtHYfiBKP53//1ypGjrfEqaQFylWCp1kMCAa/RasVyFFVU5pBPYv5
QKSrIwPb/m0eellERJomssw+uLcMqq67Ss27oXLL9yrl5bGukTnPPGIcaloi9pZmU14T5WdPE+Qp
D1mBttjBd+338799xXqXooEO74QBmrY5Hn0jR81nmnZlDQJQA4ozG0fnFNt/ERcsoSMpMV0/m30N
rSD5JjkoIDLWzgGIeW4Snx6zkZRo7pweHBckOOe/auWZsYSTaCczkc83vaOR/aCTG1jOO2/u82TL
h38tbY0dXxjcmCiBFCAFSZuThIWgYWL0Owj+Ipf/SnS7Y0jRJPU7r7dIP9a+aHG7VkMFukSKCR27
3VnG99p09hm/kflGWL02/sIGLZmDAsEc59hs7uaiAi8BunlFzJS7kWBamWCJEyGp6HPbySrQ6tyU
BbSV7bcGzCVOu3HK1sZfXKvZ4GeyTCrvyFIn6MgvTf3Idn45bblxz624c3MROqH4lvG6yivAG38k
/TeD22HPwNRmTmB23qLaWTHHpYyfTpwMGVPYSuP+RgwFFuc/Hi6O81axEhYs8SFly8vCBMFZjBK0
O/we+n7fASDYDy8d6i9G+vv8NGsLdfLAn66KoesBe0jQ0iqT5lqdnPlMygOaQH70QwbmaKPaOFKr
VrjYkpG2IywR+aeZFU6UpukHA/uE2bHfSZ28F5UJhghwSSf6u0zkuLGKXyuwwfZPJ/DT9ylCkMBw
R+8IF7CTtXvQ0gmnodr1CsUGDlhM5qVllBaZu0c+CI+ZpJMbgdDaKSf/O7fHoBnMR6OK2fjsZSLI
UxZmGn3P2RZXz9oJXHg2WtAqdxiFJlTF0KtB6QAl9vGmhp7zhiGtzbBwZa2ekpG12j3OkyFDxzCm
g9c37t3o9+nGFNa/IOuLS2dJtFHNptuDH5gdSy3cY2ZVfeT6vY4ApCF3k6kdYE9ksptbkBOFhsvr
2NM+OWRSUpDEAcWWM0HeM9OoIqpKeVRo+wlKt0wRrFcgppDKujJKCXaKrnVgO5SjYW1q0qCHUOl9
OnoqcMaKRwpSS7HTAcExaae7ribJAvQjVje96+Lx2Pn8Zeaeui81NOBN9Ha9SMn4k7b7JhKZR8F0
wcQ1SA79Qzob6A1nbRq6yh5D0Rt91BnpL87sIfLbKrues6EOdAdpaajCj7shqQB2SVK1110vv0Hc
eEbVuq+OicPQfJVPRphOSr/2VSV2UGma9nVjJQdWSqBMsg4a5Zzl10ZSYlTUBvK7DL2/bxJ0y78g
epj5kBQBP82QW/k1xGaSgyrx8wfCICJcgndhn9aO2tusnMJRzMWrmc0KdCrS3EvfrW5kZ4kd6XLz
Je2yJGKipI+it/sniPuxXa4a/6oYu+oNGh0fhmUNoW20NDS6Ao/vxPUDUc7VFWpNDOHQaMaOU5EQ
CufltfYa9y3VrPvZclO8MuBeIpUlWeBrkAsWgJZmU5HvIRxoXwGa+7f1EuuqEGN5VYHS6RoSJkPo
Ea96yG1gU9Jq0FHXE2tnTrZ+HvSA/bZ0YQVpDhSEUyLRdYnfZMtaRgKGUc1q2qBF0kZRHmD3LFKm
PQLD4yTXDOixO/RpdBf1/IEPeeHGAOTp5DxT5+jOyVFq88pVNBBqS1vu61uALUUwrK6BJnhqOPCS
KXBQNnQRvZrqsDUUNFyZcoD16bONy/9rl8KWIhgQfKMgKyE6ntjvVCloYcYawJfz+/K1z2X/qfwz
dE0NpzuZJWj4Qn8ZiuZ0em4gjbEbWnrZ1Q/99/917WDbBJn0mHXxWDQPIucPiepewTS1v+wrFncl
KoWqb9kApdLmrmcPVQ8eYO+H8F7PD3+63P/rb9my1O9LmUFDqXGPXcYeait/IWqL2mht6NOmf7pv
G9kLQMUYdIWw1kV17JItXbO1kU9//zRyTjRHpMKbGPCnZ+m0d0T3Gxf1yon0Fxe1Lkqw3UikqZNG
B6xtwx7QyHarc3Nt9OUlLXOpLQ918MF2A68CnnNKogk4xPObuTb84oYe5tyScz3X8ezg3hQCYKPS
xuOMs8yIzk+xZlSL90apqWFUTeUeFS/5ifHsA4zUL1mh0KBntFfnJ1n5jmVRWxl5l3eMVLFDXjz+
hCfgxDb2d+XoeAtrbVqo1ZSlVUPhQJT3Xs6nLOi5tcVy8/WbmS0V9waaAf8HWT8wMaBKoBlzd3if
031NgTWds2nvinY4TtnEDnXTWBsftbZei31PCpTOJy11XA9PerzXEJeldCNYXxt7seHEQ524HEr3
aKfsSpLqlzUXd3mtH89v9cp1s5TDAaa5lODIAjJk+pahUDypP8VYAv/+bHrNxpld+YSlCM5QnQrH
bVfHbeqe2hh/+nV70zt04920NvzCQ+fW7ALuXLcxT9gNAAaHtm6GYKLTn/NLtHJkl+o3xFMp/oci
RiKau9yhoOcyXs4PvfbTT3//5EhrqytUQb0y7qwusNiPwaqC1txYl7Xfffr7p8GVclTtlDYqfnK4
qrkbZry77FAulY67LlGWJ1Nkv6DeDYnLQIghdJ2t5PLaL1+46SSV1O2Ugz5RXZa3VpnO1zkRxsaN
/vVzni1VXDOrAS6oYSVYnC03oNq4Iol403kGKeJ6BzitGbhAgF62wwvzRfba7MfEh/wNaCnzgoVz
JQIL7cLnh18x3yWr19izsXeLYo5L0w5rQNDJBH0paQEK3QTE1RvTrJzTJZ0X+K97N5dgGU6Jy65F
PtYPPkVQWvis/XnBl4BTdGEKrvB7aCyAbrVOmy6EgOVPKio7tPiNJdxoqq1LAi7Ms7AK6OACo4Ue
zGNhP3jslUPP7PwH/EuS/ieUw8jkf+2N5cTwZ2ScjyNgon9yxInY8b/99xQ4x7v8O6lDVF/SX+dn
+9JEMNnCROpBauCLMZnffJ+y5+GiXiiMu7jKRjBaWLQuwIfZXXmpCDqIOLTTW2HqDYP48obGBAuD
8OrMyKRNCkiV+fcjHb4XJPlAFdsMCseJkiS/7iFeWhd844JbWahl/tRPOecyBQ+utO4b6xs39cZ+
f2kTxF321ZlkhoR9jQOLACO/kh1ER2w6yWvedn/P7/GXsR5mWFxs7QjaeweEgHFZzEeFqkY8tFP/
Qb1C3lI0KETnp1lbodP0n+4JrsT8f5ydSZObutvFPxFVTEJiy+DZbveU7mRDpW8SIQYhRiE+/Xt8
V3n9b7er7iqVXhgQaHp0zu/YLJib/VAXKeIoNjUJn7/+6VttdPn7Xz+tnLAtXAeNb4+walEwlUWU
Vy0h0QLp+j1XuPOvGOR/ux653kXVrcud0kdcV6a6fG8pnh3gocmfh5kT5IHwZS+xRNgOhANM7+NY
WnZd/8EqKjLgoXw1Rbq4FNdDwsdj5jGeaB5kh7aFIKPN5znxkU2wpsCL7sewtBPd53xtI3R3imaI
jg/TANFdNPNenQMxsLQY2vafAsEVKrbsSW/njAHADC5ypIF+PRSDsQ7SdN6Klw0/O3M3PJqxpudl
JPYPaKTKKWkFpViOORZLyNCY73kTdmfkCIPo1Db6W+461ELNqmFvTWGzWC2XrKZFd21k9Xm34ZoX
PJpZWKd+786nNldqk0M78hOWo/G5R0lqL+02PxtwbhNdLzMSkgjSHjIuHzIzsEjCwILfMtmxcZFA
h33w3MOs4dFIjSWNpCzKdd0SEeem+ym56h+F1E5KG6Z++lPbphkCiVf94gjwS4ZsLZsyPDM1WPuZ
tViQkN7fjgA/xWjvPq5sp4QXafHf8jbnPxFaxrbQEgBxMnM/shuVrfpJFLGjsw5lObtZEy9vEqim
9YoLkFcDEJRfBDCTcdMtMHkVPt6ndkPEubqLSTMtusSliqRFpqpnHA7WMdSMecwDWuPCVrEdCx9p
o03XxVPtitc8c5p0Cj33HArqrmg2swTeaietLKVSz57ei3Bq1l7jNcmM3riSyGw623Nd7Io5Lx60
U4cp41WdQP/aJqwYf2imh4dhzvrIaRvvF+ua6n0os/aXsnULT4wZYe4IwXn/L72PXGvije6mjJcA
1vYDDrwKmBKHCGiDO+Pf58MGuZbDe7nLOpugb5vhn9l5ZPOdCfrzMYNcVwD6inrGMbLai3Dhm9xC
SkVr5fYHvMTOvRHj1r1fz55dPTruABSV638fCaB6S3anzf+Vo3w2FF1NoJ65MAYnGFL6dFl122kr
9s3O2wf6WMGX9sqSNgmiKe2308k8z6/Tq/9hD5H6zR+sbZZ+u9OIn8+y4If8/4FXI8KxdC1M47RA
evZvu3FxMv2MMx8YEqHNsd/NeK8YdON9XRcLHEzZsrLADJxhfqzgUaEKBizgZL/+iP9dmH3SoNcV
g6LqQloRigb1xjYFg85+n+FSPBnpB4llEfglTeElrUdoWuWtSZossxI5LiYKZr28zk4h1k7f/Ccm
rEeuy80joFwTd7xhzyb49ZtHGJySplwiUb2w+p6049N1PS5yNSdrFxZH4vR46ByWU+ujZnmiegxo
4gNd7l7TXr6Gz5r2anoeFHcz5lr9fsrGdiuHtl8bFixxUUz92llGa+WYJU9cx7dPy7iESS9G786q
49YTXrrmX0uDAvHLQ1aLYd918uTUPTAOncWi5WLkDhy+q4PmzpVudPb/yWLmOAHgBYbBieRRhiwz
oX9//W3eeobrYSTvjJdZGEa8ppyP1KnKGEb8OR5o2cUlPtC0gHz1zgbpVj+7GlgW2xXTSIG164JZ
QCQx0T1fXBcB3Yrdqfvdep6rUaMucGaDsx8wWGWQRe3i58ew76yHlsh6FXDQyt28Dv7ba7muPIGa
7nWtCpHtldvikM2BtZmJvofpvNFa1zWnEoBgKSeENjkdBaCmwS4maLGIHu5NIbcucGnDv75fwwxv
BjmHOwbPsfc60HfLu7NqvvEargtOudfKqVokAIahTnjxZ5j+aPXouRYI6PeUODc6Bb081l+3j2Nk
ENbtEhOEqXrg4bt6y12R33mCW41zuepfv95ZHhPcc4Z9G8gEmnrQ8UfQZe+dtd+Y3a7LT1U3OIvu
cfMdrPFwsk1PYSG2QeBuvBKSEjL0FNqB9lzJuzqiT4tGmEquurrVdi1FKue0DzCDR6NOobheUvFQ
tunXY8mtF3LVvZ2202rqOYj00L8Ncxk592S5t279qlejL9dYCWL8y20APpFhKUS7qZU7rM1ESVLY
wa7V90TYN978/xSk8gXRlRa+XdBgktY8qpnG1r0nubUWuK5DdXbd4qiejOAw8jmurVGjSBEOB+n1
/Rbr7ymmLWB/neAM5myqHmxv9HBsbsNUP0LhaeMo9aUN/frOau/fcssnM+i1wJ0SzrCzDJE5MQI7
ALbFDkW4DUgFTTS0xa9ZhKsmDGOrrld55a8nGi4RgwDhzvVvtfbVMsF1XeMLSDP2LnsOrJMmH+G9
g4FbP335+19dWAQBqcBrRXlDfW/1tjGrnt2BGl/u7rNGuxodAnBYTOZllygU+OoByfDFPy0BtWOe
kv/UmYKrzjTalHiCqXBXd2cFvgUf7yF5bzXLVWdy8eFRYrUhTv8VtAZNnzYl/QAK684UfKOzXqPc
+8EWs7xUTBCnNAIrU/hJH4o1If5ZeGgjP9A/FbX+fN1On/tdoIO83MZfb7koeW8AsUaSE+isiT0v
46kxRKWTW8qdi3LCoQ+7fl3TpY5tE6BSgPObVWHLOcbOeIw8L9BvJVvAp8aEvh7I4D7MvL7nZrzx
pVxD4dtxaps+LMAjn8h4kG6eWtKvUuUWU4ywkv/W5tcWow7wQ9cCxXsPrb9MK5XQY1FFg0ya4k4/
vTG4+1dfzcAKxERb2BQKpz+Jrt3mdph+/QpvfTBXQ4AH0OkAWsq0p/lTWw9gNpfJiO2Ixx8Y6xIp
7k26N57h2rTaw34I/iJaya92nU6Ce/a9z1Xg+AavhgN/ME6IWIphP8Z9qrblE99PL04ik2qVr6Yo
SPSq2Ya7/sU/sH23lvG9wufnYjdc2fv/X3/tdlU2zyHgEQfvga2HLVkBlHGE8tI6iaPa9yusis76
UOxl6u7zXZaGL80dEKTzr9Hjk2Hw2vNaYqeF8TVHJTxvbS+eMxFNSwsqQlFO4xR5jsNe8gB6Kndu
UTKa+lDCwVET6wSoR/seTgsJ4qUszAMCVtpDDZm+lzaBhQyncph1nmRwce4m/H8HaUwtIqbDCbE/
VvaLOFpHYze4KaG1QqxawFZlMJD1XNVTIuDST2oaAqmC1IF0cZwQm13W72Qb2qfayVic+5Y8z7Sn
fzyJk9FuUt67YXmx8r3KP0Mnl++Jx/Wq4BPinkyYP9qujxRw3iE6omYZ23T+bL1KQOy3beDkq7aU
JLFYVT0Ejsz/LPMEEJ6wTL3OC+LjJ0rx0nsNmDKLPZS/wk7mSQ0N4pYVcx2Am0f0uSSe9TOzOnpw
28mJOKl5gily+Lb0sk41C4pfQvpWRFw5vY4zmU4o1IFx1PsBIud0GNe0LZ9ZX0IfKpFu51RIZC0n
w+tEBV2RUF01Gwfm3M2CE+aD5S+ZSvnMs3XViumpbawsddsmeBjRbEcbE0RsB7n75GuC2B1IxYCN
nkX1biCbiVAlKmFfdKx10VfWPq9tvqIVaLyQy9mXINtwC2sHDvJqAnmsHEakTQGf7QED0GVv+cgB
YGqHsNpkBknDYF/ZAPYqZuYUZ+H6aLle+aJCxmDrq6pq7/XtW1agBqzUEH4AA2NqgIthC2ymZYIV
Wlv3zP+fA1M8cu1nbHFvpAtruDocr0eYHwrsJRBjBLciAi6fe5ugcqKH3CMpyNrkZ+2FuwEBSNEy
iLd6LDaeRfmHsEE/jkJpXnq/1JuxcnvQvGBi+nrcvDWcXS0RqOb4KuHF2VPWgwT13g7PX//wjRXC
tROc8LlhCPPzdm2BD7Nayo9eIOBR9PcwGzcucO0FbxBUk+m+83Z+iCppIX3Y/PsFQSER9SEY/09P
ce0Hpwoq0Xxphn3RPQrxXEGhazVPX//2jf3tdex5jnahJMcH4o6H2VtiF6sJ8Cg20J+sC3OPN08u
b/KT8fXaF47EwFk0Hd6wHnrxglQAcVBZDcIgxsUNC9sFpE0HdcsRNpWdGKX7tABr994XAB1Cc1xE
0MkXcVFmw8PUQYZZ9cTDAWVWr21L1Ztysa3YIA935bTWEqvaNC+58K310mmxHXJOV0qwfj114RA3
iHWLqgDLxTEUbAWWaXPkoxzg5indrTtlxbqcKnkUvhgee2zX9irLeZyB7ZjKfuYnj7aw/DgTSzBC
6xMlvbUybgsVG0S8Kay97ca1mY0zGG9OsTwrERAxtP+lr8BLfzVPLnmHwUzCi+y7MDyIejoRKy+S
r7+GTz9n/PjVzppVWStYSMs9xvEsCeeGb5EBXqRyNuWdufbWJa76eiV0pgtL4f7VEjt5mziOGw/q
59cP8OkKDA9wtbgjIDVKewzwAIsL6iBgYpE/hwfacRJZ3vwhuiyLfL/ffn25Gw9zXTcrIfObjEAA
RKb8GN9CWjXPQavu9PtPV9zEua6bQck9NRWsznsvn+NAPikKkF4Wzbq6c4Fbt38ZFP7acVilVoa5
xQg7kIo9pD3zGrSz+uPrxvl0VMftX62GFzU7Mzoc7JYzztxwUFy9ZhbFG/n652+1zuWh/rr50hJl
ORRAuVL7mzJ/QuD4BoRXZ/cmpVuNc7UUJgVtPKZGsHov66ke3TkIzmyw7vm/bzXPVUdWaBveW2G2
c9D6p6XXS2rZA73zam+1zlVPtiYclvh+AJB9ZQGjOr6Kyt/p2krsYfn+317AVU8egWZofBuoXnt5
6O13v23XU/GbFGT19e9fvsL/mTPw/Vz1Zd8niDgKebgDwkVGei5OC1aDA4IF3Vakea1evr7OjRdx
XSYb5UyFS8EpWEwAMmtD3Ed7cMWdDe2Nz+h/ymTCGzLRaPQxOidlf4nd/u3BQvb1vd9oo+uaV5+J
0qVYNO8tz43s4ReSVuX4U+bvZeDducSnBV7iXOcuDpwERWhhjGt84LzthqJEbWj/YBOUIxJaNPPR
CiWYkz0S4yDOWO7BrG+9l6sOzmac1/ctYNlNYNYeAjKhQLzzym+9lMsl/xo71MiWQgV9tgtH6yAM
ZIA8532ESKQ73e/WvV91bsyXk5IW+HTA1x/HwP2A3OZO4vete7/q2e2YS39prRLbQJfERvZWgvOD
P+WSWXdMPLeucNWxp7IPsTeCOTDL3rA/iItFJby85z289cledWt06bYc8oHtXNX8AwApNiLPNcQf
gVNPUUX7O2/gxkNcF+9yl+ZkGHEZjuL6EhbPTaM2vdF3vMY3nuK6WNdMzLELhl5BlnMV7mhQR1q+
+uGPCicsX/ftG0P4dcHN0ooMvkOy3Vg5qwwB0qvM7ldB37+FWUnS/3aRy8X/6gnN6ALbSfGuzVRH
TBwvq2QG+p/I7z3GrRdx+ftfV6iAvvY7bjG4JD6Mo3AWsIAAfkf8fKOfXderahzLZ3ASwjHtDl1k
jc775A2/v26az625xLkuSWWZX1RST2wXNNVG9TXcd4MlomECnd60awyMsQ2ZFq+gL5XtPcjprUe6
6t+Im1alDKW/d12c111eC5jv9xYdnxcE8ExXfRsc7nIpwPnBfq8X697pwi2OH81LRfo8zfnQxSDE
9quyZfLAKuKskHYL6QGF5RNMo3od1ouzCgjzdNS1YPJ6Xg0KFHcnyNEkvzet3WqDqzECJAUrc6jr
77t29mI91A0KJg779fWLvfHr15t2k7UkU3Cj7jS2HrxkwK3fgyzd6LPXW/UCEjtl23Tej275swtQ
rBxQdqEtdo6e/Pb17d/oUNdb9osjGOggrFca82Mw37wapHf/TsHkxv7pep8eWvaScRuLUn/86CBG
xD8+NC7c61cj+aanO49w6w1cjQllM44dybNsJ8Lx3bTzXs3unRHh1hu4XPKv4cYrwVDns49DIatD
eIFtVDwX1ZKS2uOgR6vq3rroxgxwndPIC1sAqKn8fWZPUelUjz0zRxwwrrTRW7NUq6/f9q3nuRoO
HA2yPa6F6XJEJkkv8iyqwppEDp9+Z+IeAOnWC7kaFoA+J7nu8DBO4K+quYbi6B4049ZPX/VlaDid
Urcz2xUKFJPG1xqJWu1/kn4gE+PyIf/1urlZpnl0MX/xwn3wqvDBy8TWpmX6devf6GvXQYmWxxES
FSDsZqjsB1PDCu6JbWm8p69//sba+joqsbFdr5OQWO6hSUawqI20kDaLIQVOgTnEZt+2ZTIYYEyK
8J7Wy4M9Gm3zycbKu+p9cpmIpxYFx5ADunFlHP6tDRZ/K8GBXE9TYdKyKKt9UGr+fRCQLitD6++I
GgrTTLZTF8EQpFeWr8iLXMS09eoFWD6yjPOPkCMetWzK7gG2oUrFjuicB7IE82HRYwnCTGbtKa3N
sYLFf0NnUq8mu8xevHwa1+7ciXVt0TaZeINdxlKzlyBs+KpgnTpkxLZ2zNHgMbs5xlSnYidZIoLR
ULvJY1uP6psz15kTF7wvjwDL48RtRoKCKI05KzP0XawCFOJwYOI7u9zv9G4aTL7BaQrMINCtLyff
sOmUeXL6zULufDMja7ZTJZwnEEVbFreaw2O11NWESnqZbdrKoec6H8aNKivo9YPOeUdghFq7NUX+
ll/oZMGZ6ROZ4ZuKsyBAcdWymcVT0asmhRZORCAmlrGf5UilwklSggXNBSiaq+3AKEt06JrXDFbz
1xxNvUb9UzyJrm6gRvcLN1G+h9QyvyJxrWkCic0zuGi/K3DS19LuvjmFK04VqfZu11U4/8CJxWzA
/q+sXp30wpok62UssnzbcGRG5Va8VNO0lZCxvfpuY9JcjUXs+Z4XV9gtJVVVLivaWh9WaVlpuDRt
OpLmxbMEj8LOe1pCCnBX4EaWagbAGfRvRBT8ARtrebZDVW5wyWXHbdsGEYqVa1a4R2sef5KsYvGo
pmd3Yftm9l/tsEQEkwkOnYvZs8IpVDQV6tgLHHd71RqnBI+zMJfgT45D1hCHGWVd/VBz58dZh60o
eDYIN0TWzLoM+xOEHhUA6na/oY7IE2cu2WGY+maMqVDum5Ez2U1GTjGCbOLO2NMKYa8ydrEHiqgo
6YvTGJCsMLbMhU1+eFRBX75UQ5KVYbWHbI5FRYb6M9oJKJCwqpH8EgbrquoAuKAezq61ygHD5/Mw
9slsVYEHmGBbpTaR04qZJt/pOXPWEsaPbZt3iATEojntcJq2sSErTLK8C+I+a6utrct2w2dV72zI
qbYeaHjp7CMiBpLK4JszOJOJBuNa677vsEBrPHeTZSKLuk41Mhqatn9CsB5L6roO90RWDPAKtzqW
TExnJsN3HPEPsVXC9OU4XWKEB39l6SVSFy9OW6aWU+6a3HmdZ+Q6IL/kTwMYz4vXOoihsNkFFBL8
MY3cWX32A1ocOJbAPouCiVVHLuZd6fEV9tm/G4rB1F3kCwD/Y8wKgCcbIze+Z+MeaZYWbb2xlfzu
d/LYT15icpzq5e0JUhWczQW7oGVHv+BPuRf+nAPxPNjhucxNlXTabFTu1ytl5iWdPLPxuj4/Adx4
NFmzUrb6addzOsv+2aH0sLj8XY8ToCQ0gaUxj3Ipd1i+hRHKfYchczbz3Bx8Ue2x+N+OHtl2StqI
BONJR8o3zucwwhFznPGiiq3ceqq4dZyNu2XZ8gRV8gMdgm+A1K/GguCowHm0c7OStPijJ+tRePPG
Et6DT63nxvNnCMGz4wSqgbVkq8zh59ERZaJpjmgLJz/WyKcoK7kBuXeVzXzT1EivWEwP1UemIiyl
hg0NgN1Q2a/iAndyyleYX07lUp3xfafw3WyaxkWoiXhBMg2S3jFYIUYWKUEIKFzj11b11J5wsPeL
0H4vauqizpyvjF0GsNWAL0Npn0UFwNsRGwxPhjJMbKM/lD3j8HU+NrLbeaKvYjQ9MDHui8v48WI4
QYWCnpF6kdRL/Wb5Rkay7N4CY73i9PzdUeo4M4yKpbfKKfmRKXkqiNNG/sB+wy/7XMzOi0I4Cor2
+G4p/Dyq6c48pG+cmBWWLYeG4NCl54gwBs4l9oxVgc9BVjkLEwGUN4OkWnJQZib5xGq6LpAWGllW
sLEttnWldYLK5+wu6o2ECwL7bP1PECJKAJDUkwUtTm6bt6ZmIlJqPle6PztF+FjCucMwZ7QtO2vp
rHJXbaaiOiySnMqaHwIER/EcT2FqG0A6HrzWfnskFXvNuXdkegZmH8MUzLo4ki39t9AF67UJ2C/q
eXtN3ROCdnwEb5Fnux3/zHPwwjFyiBo6D2Cpvoe+OhRMZ1Hg64fGZ08VpMdUymctkcRS9GRd6Bby
lvGh9OrX3HLOYctWS4hvmGXvvRwOS10+YH3Mo9yW79li/w6D5RxoefQWuW0xA0eI+EpbX61s3Fne
9BJRO91D5k6bmdv73BPHkJg3lFbcGGdoaxVmIAu14h+IhB4cKU91NlUHF1ExsW5QQofnnJ6IR4dd
QPJ25eeg+vbe0kLIjNClsaueEVX6bRAoMiF6+eQg6Q+jl9q7Ahfzq7cpRA5cC3Vh4pb9I0H3MT3k
QfJDIcn6kQmkMdOycDeaM3fVSxJuZkpPdYBYKpQHeGKq4puzTOMB4VpmY0pdr4sBVb86MAVmAapi
BDctEeiQY4QwzaNaxDMxvok8af8Oanx5Nkes11iLKoIeFVLG4Vn1fOPg/AexCfIFRB8T4axwR1x8
0GGRgH4QA4z8NgVqB5w0pBKK2LBjdLAFU7Luhg7Wjw4NbVUFZBXLozXNSyxsCCRsuQt19YBtzIvl
eW+IHXsZjd4bOqQ+AhNA0cPcVn8nEkFZva7fTd2eF2odCGK71mJSx2YBrrbBqWdShAKbQ6c4Et6m
BQIS4EMe1zNY4uVSVlFpm43uEVtE2G+caSYY192V5/plVKgSEn073wtc2VHLtqXiJEoHqVeBXrsF
6I8hKpo5AuIiNuVbP5P7GZFUMcR+Tz7YR51l/cZiD/V0076qUryHfHnh0E0/jDYBPmo2F5YzOfu0
3nCvPYQtRlwIe5OJFYgtavsllSA57LDuwsRevJbanLsFKKyq3upZvPaCydjmzinAx8BnZyX0dOmk
7Y9m6V6pmdaLU22m1vquNERkrYV1oCd5yko17hzabjwYLHKl96gybyoeHD1OkZ0Vdjvt6r3rhC/l
OD1Odn1R2OUVUNCuAO1W0GjMvVXWz/vGrl67ot1dhPrbPFfZjwrCDQBYe/lddXw1jqaOTDv1iRta
p7II15IEq6zm+6zVb3OTlcgxKrN4oeicnQyXuAzohvJRvMCBW2+ZymkUhjpbOUp6qSEMI0ZYEJC/
wLIiErlDla3cpHChsLaQ/YkFCNuVvfNszcTZtjLwI4RBuWfO++7sqGKJwZ6GO73ANz/NAbRFvT0D
/MgRSKZbK9KL+49js3EzV0pGlQe5EQG3Jl5G/S2zW4o4s/67C9iSCGs3GoOuShALKJJZWABbNejr
VZHJxOkGrGAsfF5+sWAKVdXJ9jMAyWagCRpAr6o+gCROdCoqVbjlTfN98XSXsrz7CeTeb3tyZzSZ
qVMmrSUaBpchoklj8Lf9vaKw7rd0fuxyDHXIg34jXvlt9PDJTOhMIS9ENHr5ebgwp+o6yNGxJ3pQ
9oIvSwXfrbB+kWZCSODYAb9VAaHqCA+0Csd7x3ZHjVgolmtnQjkXDJEdqeRr3hQoWPooxjkt/z6q
Pi3VtC2g1EcmXupAZryMCNFy2AZE3EMIoyEizNayyPIIa710UVWCmm1ER1TVNPpaQERUo6KLcMTE
QzbiZPkRZOF/tLPIdGjGHZnUOjDmG9HLOnT1GwkQp8Ys81pMwSG8aKib4GSFzhHSwhhD/zrMnSNl
4pXWGYHBUeyZ1w1wi+NpTNWsXdkieWzEIMdqAvhTXiHYLbDfhizvI3JZwJRDtXECL4c8ybqwyEmK
IKIHjRCIqMT7QSpeBSqgnt5ERj9Cr/rp6hYjqzbpqJXzvVkQItC0oki0Bi9wXmAVhZgj2Gbl5P+e
+9xCqiLwX6q1ho2BlXNN+3nYGovDUtqzfh+6HuZeAt3Z2Ybf9fds+4hjNHhHK1bbwcpnNn8VQU/m
RFsjdoZq7DYWG9pDRutuP5VWnQyNHLADC5f1aAuaYAnvokqLh1YYA2PNoHVrtSlgfe3IM852m5Pr
heO6J261obVlNpbNMchOxUUqz+sN1H9mDTZB0MajaIIEMWvdyzJWfFsTxp7L2dTPfChhMIKgIamg
WU1Yj5gA1rj2K4Fd5znzdZ8GmQRCtV0oXIcVWeK80u4PCudsnA+uWS1koCvbciaAlafB3RZD1r1Q
mw0Hr3DtI4AZdqJkp9C/hiZWQPYdhTsPyTS0+ggoLw6unNJ7abG8P2Glo1ZIwFm+Y3cVPGDWQa0I
XgP76Exi2bFxAcHJHU009QBUYDvdbwYP519YzwIQ2OkxWiqX4RzGdy+l9BDcPqwDt1NJAZZCe/kz
n3cjMMFbDijRs/FHmEjo1JTwR/TDcGhxLPEgwFDfFLJoDgMbJPZIbHBWDj6iM5YVHCnkDjOx4+b5
FlqN4QyXsYesGKFDePZc8WLl6PcCu6U99mbY4KmeHo2d94iRn0DvSCXh2FlNmZeKQNS7YiJZAkkb
3M+IzYlLV+ldpQPkicwki7sMskmnB6EcQsxgxZTFNgv2SCtfm/6byESXlmE7vYS+/EkawDWZFtZz
X9cSCYJdeJ4oNQesqJcEQkKwVSZYGwmb/SdDRf6KqnwVWbQc1hi3s8gzzZRypviJugGc6hc8MJ0Y
Mijdmj1NnTs+w6TkYv2U22jySe41n8VHNXpQLlVKrWGSKpukcViOiZkD7hzaHo5KCq6xKKFc4efy
xo0B4xSIcwIzy6doBignURbMm1wioXTQFpL3iBdBMOI862og71i61T76wIhlAXI/3i8ZpUcE3SX9
Ylx03+whJBmQUvyj9a1vAgbSNHTLH3kt9Spoah3ZWp2qon71NF27kxNfPHV4KxstAxfE0H7CpFnL
B6vXLZymzqWC4euEFPjYYN3ZSCRLOvisImugR2oN7TqQo7NtVHe0Ky+1Wrhehq5je25VBEsVT/8M
OoFmMgxHEU3QnKSFUHaXL0vi9gVmRBtAIdWNcdfYL40If0KD2YF3Q3gK3Q9YQ37XRaXGKTVqKjPm
yQLq3KoDAETvRmZ+diV6pglT0+smySlKLki7OUPOqzd+3/+DU5E8aro5WCHx8AJIqE65Pf8QLnZz
2BrGWV+jn4yDiIuJYzCVCJkyzPoOL49GniwC/wSdTq7Nh0RkHbIp+MauHScRDoBOfp09cD9PBsG2
A0ZZ+KtfsLwDIAtiNqweYqzZXmV5CZuFFg/F3uxH74mVbOoVqSqki+q3brRe7LH8bvoFOyVFUHgT
AF9semm/B7xJ+jbYt4udLMg3j2CHeQiCZYioh8UN8kwOY+C9e5X5WVKzaRcBn3D5CCL6Y2WwW1fW
ZTHeZm9+RyoYdtmZZB08MvY4vYyIj3rosC8BKlp2A+yOWqYeA0cS8t+jxdkR/A22QlItHKTU/YVd
iPWBfAOdSHCtDlXnL3ApGLnSIFg+Yv5rdxbR07aZAvqgqmbciCZH18azRpZ0w5iIbHoMEK2ZYNj/
Z3Lm9Wjpbe5jeTKZzTLn8f8Rdh5LciPZmn6hgRm02EKEyojUmRQbGMkkAYdDO4QDTz9f7Mbapu/d
VZV1k5kRgPs5v1SdeaiM5u/ami++6R9pZZUxXmNmbb+6kUs+pL2I3ntVfjOX+hEs4rLt40k7A10L
y9xknmn9Xc366Gpx2Hr5jHlzz8zKJktHFI+WWzaU56pb6/IoLhYto1PQpI7bADYuYLVY36I4lN49
5AeI1mk762gVii/Emq6KSSRbWm7onZR5MgbQJg4EhSZiCNcUPMimGPfem7kb1n6InL772HIKZoKu
CKjYHD5VsEVkRgS3MQh/FoL3nRSNIV6MtntZVy9IXClgAWbLi1WvTPRV68+xk0TyU2oP9pQ1ZnU2
q/5d+f2vPi9+NT5aYw1y2I1494u+/zSa4Y+7lPltWm1s4p57IiZWJWEfHrrOfTFa4y2y3Dle3ebJ
kUWyR/RIKJ9IMtSYfA3zyR45IcpaiawfgN039/tMsTZd0SuVpsvmfFUhZIjt+j64oKD6uR/ckGBV
ydnuDcRXrNqdkNMvbnc1WOUuiyarl7ev/aQeE/qvaPIHgWU0zWs9fWuFs6Q5gw34y0QwzdzIR66/
9hTklpkRgiVnYJTFmDm1Qmwpu2/Q1rvOJmXLuWSQqUJKeqeq57WYbYJcR9v9RH5f7FnDCg5UFZbd
QzTt3vtM8Q8OaGXnjx6UqZtEhbv9qZp6/tF0TfBvxuz+i3aIdqSJVtLMWqv+PZc5ca5Ln6etU/tP
aqiHY0TV87snpo5CuqC+0a1qpETh5SdnGXhecV6b9POysga41Mz9fd/6me7pxRaZJSgWTsrSH4qD
NqWRMrS7H9r2ADGFt/0b17VOXSfQ3+U81G/O0jZ5wihpP+2FKhHdC0NeO2MePpg3wBxIM+X5KM3m
l+l0FgmwdiP/7GKmZhXk/ezocQANcYYnP6jGE1lZxt+WdT8hdyiy4y4wi7O9GuPRGkP9s+w4oYju
cLLWDZy3ujLU2RidkFgLaoeXlLgLMsgazwvMkwzquUqFZ3jbozLyKsPXzIyh62p8M/zhNDOEfQK7
DAKF1NAcN09U760dEkTUhex3tgqXJu3G2k+5Dd0Dv6OZ+tZoXF3SdtfEEBEmb5P5ix+JJr3PACrh
YLWj/0i98TDF017aJD70rn7Ro9yOGDHyv0oSmNWMfQnEzRyUelbJW1Xb25HJFNOiT2l2QoF09dB0
I7CValhHhJ42bhV3EMXBqec6s5HXb3FDBNFlFkROy87yTisJ10mgBusWUoJz7bmifnd6h3UvO/dJ
kXmY4eNub9tU7ifDUAtf7RQex3qa07af6YSR45ZKrroMAnx53trNT1zRWQ8mJYeJxIpytJWKbu5q
bL/oSWK9kVV795VsxngwGtG9DGFkZ+5K+n0y56F8WaORG3aT1EMNqrWfh6HJ05LjLq4HDKKxn/vT
Wc7B+AUB0p+3eTTeGPT2Y9kycK5Nu38w44cILITxug0lU3xUFTqdpwYbbmkUx7wtzcu0z+1xqD39
zsOLgluZ5StiK+qiFT8BJdG6wBBshladWBXSU/Bk4zsmheD7sjs6pWyEvupe2S3nqL3OmQFR/Eyu
v/6yh1XwAZb96xo6EcsfdtZSCaY7oQilCyr9WFtjWyTzGoXfgz5wDrvYtotVDMM3odrxT9+b4tTR
wXKktm09mj0Nvy2IwmHtKGWp2WN/m8HWuklNls85x9Jy8ghnv5al5RKizMVgCpOhkcX5WDpaX3VA
GXAchsL+sMx5/UWycvsrZ4Dhn0badipfLW9kYTfHRW7BgSZ64NyalMFvbjmWRxXSnW2bbXQq+2j/
VotSXoyh39+lNgcLU5Ca0F3IwNL5WTGSvXYO/FaKEoVUSzBLC5insqqPeuv7haZwXBmrIs+LucYh
RqmMkMbXdm92sRsZ9nd012t4WD3XIOjBpbnKa1Sd4l8ovlajEj/MXI9PgyWn922YiJgu1+m33ZDe
S1BYlXlK1gc1Ubdr+lWYTot1nxCj4Ge9rXCEyug3kanWcryn0BfL9GYDWJY/SuK9UZZMLTiubpa3
aBA9KNIdAqkl+JyOsGXEejQSH2wzq6qS5O/emMu0i1rrnBNZxRPK7w0olec1jrf7JAgRFcNBGR9R
aOlkNpfgooZhpL9+bQeevDpibaqcp7zngEgM5NlFZq5YKhOrDmYnLhahf3PqbTdKx4fDEs2/Q8sf
04ZCwowPbI2NktrM1JOBCmkRdYST8l9iyq7l87yo5nvlrO6jWROhRE2sc3+v7CcjrxlJJqWfy6Yh
/hpXGLaT6F5XXhpG8apkgU5mGu2M1+ldc/eevNz+0sVGc2bzfaA2LBVU+SRRP3TJWFtHOXXPWkEB
Lc7JC5Zr4ewA14KIdrH+WLRxlA0jVd6cOIjpfw+d9113C3iCfDQQL99kT3mLBDVJADBe8Mo2KZVN
3+HVMkUBjslvEe/uLFJ6zNskqjs6zdRf12VgXvJSItSKduza+T/izmsAoOAQtj0V9wUV5btLgEPj
U8S8oUhgsfc9jljZpq3ZYueo6xN/On4eu7ya4/Bg13bBSrCPGZa551yXIcfAotPSsq3MFRRFB93+
525eWyCZiexY37ae06kwjJfKx/3BGvEzVMGDBX7LWkeP96zNr9pf2AVKMK1mj34W7HysGjmHpzCK
hO2OKwMvWLIV1re+qTc8Vq5MnLJkDB4+l9C97KXhJDQtLilv42/4tzouIsiNJjwtVNbHRKvzk/at
iPedhAMEGOzqJtFNZjf+0VyhMRpVIx45VoC9yiaextmOPZkvp80gsT7oyqPpIo3yN/fcFPI1bKeb
W9g3Zyh+j5NsY8tiOGTLTzZ82K67mGXs72o81IVpnfiCi+edd/nZKSrvbKl5O/njAIexMSoNTvui
ijK6zkw5mV0aJKOVYLKuhUe5ClJl1WZSjJq8rcYmkBVcK3cL5GqCP8H1oz+mJnxes1OmhJoc5mjH
Ab6bl/LO+3KfZmqLyEpsye5F76vSxoCL9Zr2i82cZX7ZTUizdYPoAAgnwzOMJ3yNuMqoGg78r660
n/IpnB98XUXvBUHAWWgObSzd6TMYNJQIaoKqFn+2yPAPFRXb5w6HVlyZcwOJ3g3nejOqpDfgU9um
C5+mvZ7PfrRc9iGIlrgrhr/8X2Uc9S7qPLbxmF9ozpTmMxzcuTpYchQp5V4eMbpWcCDJx0j6cvMS
h9L4jCv9UmsM49tuvs2hDLLKq6KbCh2QWE8+FbP/0W7VdDI77ZzbVn/LyX6/87lzCvnhpcL2eq58
EFhh019qD+aaYjaZEsHZm1m6f7elMMEF6hx1ZWtlpbBV2pYdTRv2gK3WqUN25PEW2Et0INCWnLhc
uS9cWakrmiiRmEjPnV2Sl9BoWI4+pFDda6/V3kFRmzyV9mznSdjliq46o36YMGbGpYUSoXL34OSX
1c++HJF3uv6xd7r2Y+iD8uQ3hQ1BWnhpP9IDj4nc5pvTES0H/TF38zXRXftjKDYMqQ7pTXvUw1Bu
RLHSiwYw1BNjDjH6xxRDAT+pXsJSOBlvUvsW7VCBvhp/8xUZsQpCC6zG/KFd1OHLFDgJIW1//Nxy
06Eij1up+tWW88c2dS52JndItjLoUp+wiiNJJXZS5zPouUYDU3iSvvWS18xz+Dz2ACqXaeSDTUg+
uEbe/WE1vXp7S8yge985nZn9Pwqf+wo+epJZ74TGKffcKauiHrhHwfDDpu94XmADbKmjTIf7j7A3
m+s+7jkxLMX02whm7p4grBJOw+pi5i5Lvln7ZCRUbaJC/Y3pu0sWG5dsF3grd7J6sqh34zbsnoZq
LwGWeK/yvYStt3rvaLs01JuWSB2zs3idGHGb3gp4dc1fzD/dbTPk/CxYJ4hcR+sC1PRJwIaZudRS
ohVav/pgHx+7ttqOtQnw1c3RdRnLnf9l8I8Cc/dpKRiMHLtymBMwudUb/NQwOiYcD191r3rWg2mZ
7nmGY6JNQA+PzZJz535C+AXrWWcuxw2ZS7YH7W9aKv2EJ+cn1b3TdYqwndVAoaKRTVoZ87/A7nlS
fB6slhyJwVZnSh5uJS8at8cwEQZGp6Va7faz7aCVG9cq030qPsrFvc321iW7Qn/vue7f1acKx+XH
W3X77kzzIawbelyiOTFzLn3gk4+mlG2y7dKIpef94aP47de80WHIti1E86en+oSwvcRy5V86LgEC
B+Oz30cVU+ANi6ftr8jaMjH1a+YsujxKt3/0FuowVnM+GLP3Yhb5A9HbTVJjtjz4WtspYeXGQ9c1
0CwWLzkx2v82Z/pX6v06ECyVum04oQ3oHanxAgvrL5T7xG5uRlTc2N1ov4fkVVBRtHpWxp9gP5G6
6B82kr5I48lZ4HeGcFJrCbP0C6s7WCXle7Gj0Dhxfox6iyPiWkUayN26MlN2D2Kei4MPS/1eds1+
FUUXnKhVLo+BaRaZitzqbMlS/Qpse7maOyI54dXT20bM+GXoGMQYoXKkxXJYg8so5rBP1BDWP7Uz
u3+NeZym1O9QCBjWyoW+DapKPB/kS/U871yEU8uePX21kWzWZAnc4ifvBomQa93kbxUYPshWJerT
pL3959TmEAyLp+ZzZNlDnTbVOB+jnjoKyNOJHvjmT0Ub2cNqe3i8Z9O+BXVjXv1G2V9kNrQv4Fwq
wziO5Gd0mt9wujiRNxpYRxkOmU90wYmUz/lsV/kWSwbDFHQswt/Z5XzDymnRVeXB98IYNEbtQSb7
0hVHt5umQ7BN+3GteudLj8t+ocylfNoNNR8BJjD3TcL5sXMX/BHhVv6bRwd2ZVr7TK8G9Ss67E6C
LIw3XXK2m0EDcteiaImjAVl07s+aCc9SRdKogKBYogYM6Lh8OLXj6kBzoAKgUaoRAwoIKmOpYxbi
UN+hNX4n4xBEornNYTFudL50ooq7PiweRyMiVCAQ6mApZf8Y2j7HOq4iJ4nGYT2yce2vsMQ1uSgc
lmBqg2cfHWMc5xcT5gkX4YLhfFAdmaTmhjSOJhVqdU2rD3kIRMvIU2/FBRbL+Bl0LYU9pmdsN9Qs
1r33r3wjiHOIpXL/oQqf/vGUbjHosU7rAjQEr6wZR8IGx61XqlLurjy38u+jyGIenLCZv/tNXiY1
pvTDBMj2HsmiPQSVg2avFNUtWkL5phm0b2Ek3e9s3e6pGpVIGi9oj/UaGlfUmNURAUKUmISPOlyY
Tu8qovm8bUs3VF5PYE8GZLfnu6dl7exPf/DhINUIvXRDUBDdEXONetoDymjuMM6wxbxhAoRT5ecl
CgAZ1F5nXqWXIxFaQWIBUhC7Inl1JlkG5yJfo7PbqP6PMboq20hThnkyh087WPqXyS7tc+dG86er
V/0sAyD0YLGQUucjUKYESku2uXePGLA7Rv2lzPx+GADcOgRD6+wvZ0KScpzHTvU1b5JsQMe0rtKy
1HsTEiqheUazauvsU6fbMVUUOsXRPp3U0vXp6ldN4qEjTYy61RnSou2NKREhYh+M02msBEjyVgSJ
Dxzw2EsumHgInPJf3tDzviNu0nFBeFLmOSa/lWjsZ3/UNrhDURwicvev4XYvQiRLpXr3PZ9+qVKM
R5wB6kxixJqIAomRcIb10d9pGKOoxD4K2uTf7CYvsmWTY+Z7VI6NRT/+rMbC4lqImkdvK+2MBaU+
zADBcegsFTfPjKoOkRDVNUaOnRq2fA2H+kR+eHdw0VH8EpyUN3tjy+ZVLx5agIyDy9/5jLBLcQyH
a9ytXHNzZ499alE/mYaBWHDt7jUKlFL/nOxiSCK9enEPipuWoYspdjSAmwpvGVNZuJQL8YYyPu+u
ybHGnvErJFngWkbAOP1WNgVOZuJwW1CYxCpQD8P+jDNNVmWIkUL3SdtULAgyEuedt+7aDkX16kyu
yyDT7Q+iwmwCuVBflBRbGpXafWK9UfD+Y3NwRSh/RGgqHmRIg8DS70Dq6yQgtknlGPh3iIml/A1C
xElLEnD5wvIsH3XTVFHqB0WTlISRZFXtkYJczWPCB8/Huq7tESwNJY+U8zHgvHqI3M69zGRZHL1g
7H42DWyjNW7r1XJRRMbBVIonEbCpm5E3nW0Z6Y9NFU6f+veSAB9R2F9fo82EOxSJFaxPlowW5IAg
w4hWtYTTcw8IERm3ySXWLL6xXVuJ1GhQNoeUOqwHfR69GAwiq2hpS+g5x6173yxjrh77Q2TKRxUW
07GdjOOQVy8EAB95TFJObTaBYUElCg1oqzGu9ZjNWl8CpH57IVNHLpdCQlbXUzbO4cVZwdY2Gyp4
p+RAXofSHI5mZdyV0Q3Tan8mOCXxhrBJdeU8RhMndWCSNFoLRrugkS/42ZgGhf/MN/Q0NPOTTbGi
B9sPkec0sWU4j7Kvn8vVTCxjeZNl/5KTi+z10/PgsKl4Y/8YGeOEFEm4Z6JS6nRu5vAgquix2ezx
IeAQy9aRgJYarjjJjfITnPMohbjJwVuTHB2c45Q3222suDPzb8s6HUyHzCG9AmJBHNJU5d3Q7xbn
3K2Xhx0qMEL0Bm/rnHzmXnSeSe92H6GHEGd1DIuKIlUcTElHnEJ+xf4ow49ed8GrP1nBuaOa90Xr
hrRFLzejlCIfopOBqh4GZEPi4MyKnJyy7bUGNEH8y+cjw+egHbwMoaIVM7KtxAUSrDWhWU5GPySj
QcLrFQbrCp1mdaJ5eVLttKzY3iT7FIFecHSCoD6QlupeGndyzrYdBEnT5PfolntCowcradaSu7FB
yVJaEJL1cLedhX6oT0vu6wSog97RQffXsULl6rDMXLehWblzpQMkW8l3e9p+9l4JbnVXz6FX9z9y
Z+7fQu8e372jQxg7nFOC8f2yLP52UU2JihLgO7MsBu+l8dwfMNTzuQiD+WgbQf0bVl09BN4dVVEV
PivsNc7ZQuEGfuiS6AZ89uSSvt007IT4UUP3w636MBvYry2Y0W0+7qL2mY/cHebVr8tkE/ZyBN9j
5PS1vZ+sYemQVbIjxbAL4/JS4174irbBeqmENcIo+81VkN0Mgr7IX7XQwWvT2fNDFDVEH9XB1KV2
VzROLKopYOQLjTqIm1G5qT8WvItBuxu3wSy6SzFHbra1FonadXELYRqAb7ztQocwILnV/KOAnIBj
2ahfMyDWId+bT9uC2oYifY5CSZiBgvgISU66OZXHWdH6/XgYETxz+M870valuxgCKinW+6ZfQb3k
cRM7IQLD1qJY6kDREP6na85hW7cQcirS4ROX3d1MarvdrRVsBcqWWGWHCFxj2eZEULkngaksOy27
yXgkrXD8G3JnowGa86Pb1/3ZcVXlxzMSm4R3STyOddgeEBt38RpO+c+pVA+4bf0jOH4ksH1W6wc6
zerLtneZdmLCIrDD/0pnLi5lG/yjUeGVn606Cbf9KaKuAfOto+vGk/I0OMrnY3CQuaQGn/8fMQfb
J8DTs3CD9UICOeuBmrvTPhrDJdxlczb9kH2pDAtGP3fOcObWmZarPmzElJwoKNyyem0nwOeoPu/h
XMSogx3kXcQHc0hNIHJF+c4BM6AL2Iaz1RXWJZr4YVmfh0ysbf85t4okE2vTl5xOv7Ox6c9gibxD
w75w7Fy7TlBavgPWI7YPGW0j02weG3mXfexe/oIIfHkapG7/bTZqLllNfrIO+5qOgRce27bjwCgx
m7SMpYmvGqQ6ZeEh7u/XoyM2N9nNdbtz9v6bMQuM2RE2ZHqjfu2K/YOeNtbtrrdjJTf52EnLSSal
hsRbZg+g03XAHfYBvl0Llwi8MWAvb0VGRQSfhV9EfwYxUM/oyb+MswwVo+2NZ+1vy9VVPaIEcJg3
CEHkov3YpmiTmpPhzn5sLCuWceoenoN6D5NKj0GyAKB9jmU4vwaja55MK6xu/R9wYv9g97wV4QgK
QvKUcx1hGF+9udDx1PcP3ghz26qt5jSA2zecEkrDVDqdAo8fdSCEZe1Qb0mL1h13m96makUY0K/W
a3Gf1L0KvZXZ8Kp7m/WBOPDQ2cOrsdNxUm4v1E++9I2P8VmDXdT1RaKctvb+YzDQcoMb0Z/nmw/B
7nQn7Ztm1lou5NGdjGX9sDJfRRdHWc/evFISaef/1iE6NHxMMVGIRRyYd4hzco48fK+1Ub57dQVt
BOG3SNFx7DL0z8rxbrTtUAzuIgakdnS5OZpRx3H3UxsayBx7+i1yEr1gfcuT40+EolOZU5uc5nlT
hYkM9HvQO3+Lpn2jCO2h2O4uFjiTHa7vfuRB5O/TCwU2fjrXujxZyORTqMj27iCC8BSadltedmRX
9kuBUttq/MyrB8q6yS1Md7/+YU5cL8IABQlg+OJNQB8UFbyVbfPezG8GfGWcV1N5mB27zgY6GtKm
DYMUYMuJLaf4NczTDLbRl+Rntjk16HcmnNd2mCNiK5xQZ45jcID0sArrMgHuegtgKQqy76QOTZkW
NrEW+fYDB+32gDq4SZbxTrmNZXtsJfSsVF5+WLyoAGoMUErRwMoqUvT3Nxl5PrfYbS2N9UQGHJIF
fFgnVoTuFLTOM3c1YmQ0BnyY4S1Hyo7WtDCuM13vh6YIEbFDUcZCyG/2NFHLbTqfhiI2FaD5QiD5
t0qgehms7UvZ0y/PxLjHmIvtAIFPxgDjn4O+5SK3m+WlCpr3vPO/F4r66q5bEJHawdm1i8fd2Ca8
Y3b5OOmxzaQePGh9vgavxDzpr/e75D6SFUq3sV8hmRyZgi59OZEQtzT/8trlyUOvmKLy3Jkdqjye
FPraVYrHvCLQuJnQb5mLMySQ5mS2IRRDFyFCUt7Gl9Yt3sgdeiSh/mc5i5ddundHUX61+5wsKc5u
fkOkoHcnkYfj4RpOXvDEfP/Yu0bS+fL7LocfnEkDINPoHrpcqys5fTXz/Po6U2ef2bTnnWzHLJjV
Hf3EE/mjmqus3Px3Ve5oSPx3Z/Qeo51zgxcUPagkqm9rz1Phn9FtvNltcEVMco+2AoadJVyurVWV
Sl39QJx2Qt/opPbqkYRZEpanBvgBRoZDFJmAqGI9785uIyfQiN3kyMIDtmobvZdMfIvwKx3Ldzhm
o6P/DDqHTTF1+ZP3VB1Jh/mHEvywruHnRoshhFX5ZLjeekDwUsU2a13cOO4HD8JH6POY1aZ+s+Cs
8qCEQVb+q9Ht72iO8wxKI/VnC2UylWQp33W6Rt7naLa3fEII3Xf8iLlVlwd8YTzzQfv3zu8lgyx2
flESAs38yb3XY6zrVCWRXb6thXkpLP9YWnPq28YHTRH8wN3BR4zgAoolpKH+6ikVXnc3Y2/mYJN4
dKYu+CjvuR51yIWdI9RBus+/DeFTg1MNYY1mrqCk1LeC5xxfwjaZB3M2P/lY1qSyvO+RLo70YJ1w
ZqVTST1Kh9yexqLvnZWjNqXlOFn2ImSIz2/jHLHR7N2xg9y7QC0zdiiEwAF6kAeksh+QlOCz+kWN
4ufuyy1ZMOnw4tf/zBnlwWI6YJND/dl18gkCGguoAxpZDAoXTl1eeM2/Rms5akvfL3REylxyWID8
Im09hI41YtSssn1I8IGluu8LLlXbSkKkznHVMeTWmzMmiApCZHMa1HtujFtV9dydki/LDZ8Q5U+A
Zv63kaboOGCSvJlGp5/y1YOTKWeVBa4yzmVoAzE0kYlaZJ4O9zbEdGjC6DcaGesk8gnN1YBKP9ia
y7LyGaso6LOdymVjqACF87m7RKS/xRJol0po8Bhrc/aDEiZ0Xj/89a1mdSleqfMnYxe87wWYhnJq
lNGMbROv/OwZT2oEXrMqPd3wV7yuTQVfG8EDIvz6rBq7+zlCcp1hwmlaza2fYsTBOO25Tcs9D7Pd
DDpDgGJ9zZ2BHqmHg2AJNYcDiPq3ypHEK7fsGPtt79k6BuRHdrC9OJrknshNids0Y3MfhxjA730z
rEOIwOm4rcq6ALqY13bfKHq1mEjbBSDJ9mFMQA+dpM23ObNQ/Nq9OiLDehuC7jw020vdwhuqnLnO
0fjYhDET7elcDBalDFHh39HAsBkVxfs8ur9tAyhQTjiL5kBvB1tympjG9KO0qjy14ciTchxIA+qp
6PFDTJ6lp34RbQTQK8BdVU5HuGW2sOz6HUheJhtp6jHUEGOchqruUb4dgB3SudzXpJG1TEcfyglj
RYF0t+gvUeuc4Zo2/BVEf4e77R8nSKmDgcFB5NaT8gTVmCGUZ7AzrpmjAW6CyC7qS+tf2a932Bvr
axGtRdJXxUhwJ35ZPOLAajOocgFPmbimhe6T+KqXldxce1ZH2c7PW6395xVnT9yUrpl44EbpgiD/
GGE0eO/c2bmYZuVnHc5qwkWNK8kj542JxvBXO9001jV/QAUfDPmRmfuxW4SbSX+/dY5+McF9L75U
38N6ORtBeS636C6gOkdIk3VeZ35RPfSdW6QmJBaHmIFKIfTfOStf68h9Lc3Ou/CdtHHvOH9n2/u+
9UOVAq8/acv5bABLDtAx/9piZ4hteK8R34uue2PDepahdQ0jIP+OIzHutvlQjJIpB7A8tqtp4csZ
f+CN4zvoEU+F0kpMwmbJYN2fK9mBnPTiykpxm0ZzS5Vrn5Hs/AvWFTym+wuriih/4TobxPhWRlMf
Nx1zsrWKE4I/Uisbj2aw5Qto/W4MouhpFcVrYMDcB73+KBZ+1ao7EhZy8z2eWOkDMBi33Q9/BApK
2go9MBxlxMWMJrUwzGtl6peWLIbYtLvrNuuLIZcWRhog3gqiiygZj1oDQmbNK1DtyUykGXxZYv7R
3r9BO4edwppMrPqLqBGbrfZ0snhJknE33uzOfJoC6x1ByruONth4a0N9OpGxC41l0UC67/Z127eE
quWL08trS5Y39ieKW8GAMLnfLP+u8q8vVulcyI78HIsAncC8PpgDmah726BNA0tye+JdSBx7q6b9
C4MkEagdTq5WP865/0f50QdJbsz5UfdY+DQeBLlJZHUBohLc/TOPY2DLlGDvhuTugBZCBwbdbiGj
wtm7yN1ATjmtLep7unG81wGpxIHEnPVkVIEVt46vPn1Jen5Pbcrzjq4K4VuB2G0LSjYir8l0jeDZ
VajUJ/SAn/Ac6ur7lfXk52b7zxi7megjxmnsyve/WvdWfa33QD7b3P5/jGYfXq2VYcvTjfGlSDs+
FP0Kx9fwgLld62fGkkOYTi1IMXG8t9nB12waLVZqH0f7eRm8mZ7AwDsEpKI3EPCBcdiXSlx8Z2xa
knJVW+L7jdWj7u5WY+YVUGjxukO53fXZxWEZeifBFKgflRnA2VYunq3dHCfs8XLz+Cu2f9YmmGVc
q3noqt66/J++DZfQL+/9A3BZf8cWIVSMAIHjtvqLIeixyqNfkx8E/0sa03+J+3D+I1dEBnKog7Cx
HrYm8mMzKr9W0+0SgdoPGjuMWQ0//udQiP8SmOH8R3aY2Ct+mXnnb8J3WLTz92rFGP0//9n/JU3E
+Y80kVGRH71yoz2InikPKbCoudghenhitqPHKvq/xJb8t+CM/wgUqRwrDIvVJtE1f2u365A/rdX/
EoD2/y/3JPPjPxJFKJKSVqjDewqTejCUOix7hSbbsRNBYHwlBkqlCeAFG3MifEslA3b5jD7t9//8
Gf6XX82+h3n8P5EjRFzsY0/z1KX8v5ydx5KkPLdFn4gIJISbpjflffWEaIsH4c3T35XfqP+8lVUR
Pa0BZIEkpHP2Xjt/rt3H2qRk8uvfLn1GMxktI2toO6THiBW+LjC01T8xdPzby5enof3XDw9Gw3MJ
5QsOYSYPGdO7SrDw9feVePj8518YXf/R1f+6gcaumg9hHB5d8dtyfrmVu4TKUvRPn1/+whSUZ9yS
TqSO2Y5Vdpwr2vNdJ0gq7HauDDe246H5Ngt7+W93Opvs4Mpg4cRRSPjSH5dCW0tlI2jQEGUcjpvd
5ze5NI7O5rkz1KWwTnzUCp9Wm11T6V74pfHFy76wikj5vy+7mjr8WkNLtu44bmBWrJUavngPF/gx
8mxuI7G0yzSy4dKm3Y2V5L9cDvDI3hAezU7H9xmpPhLKr1LnLo2qs+mO0sxDuT63R0e8i+pW4eso
mhdCh7542ReelDibzxQsBeqzGoammufryKmpkaP//v75W7509bMpHbaIFNmleoc88NeO6u/9ZNz/
26XP5vPYI37yk9mHQejBZtBro3C/SoK4MDjF6WX8NZXLStFEBupx8AKOEaoXR1sG3Zpd6xeD6NIN
ziZzXRWzB36uA8Zv5gscnigt7Txf6MS7+/zxXIAridMb+etfqH28Zxi182MwTRFbySB6xC0b/XQo
3G1NihgPfuLUd+Wsveu5pGL+xcy7MF7Ps6cR7zT97MBn8yaqpKY0bkqocGhOq36VD18OW3Ea/x9g
nM5jp8lvaBvEBcFhlAZbqHRrBcWVYY5w4ea3ENWtsLIXv4zXNZaIL+aKd+m1nc19VBCFNDhXH313
tG7iZtDPbW/XHM/R0SzKecgOAU2FXUDZ7ymGXrbJAgOBLtbzZdaVFg4DCYqbNMh1gfz71k4N4DDC
xzLMdkGvTOh5JuWZYXjHfiE3qU5o8FLcp3TvtqNA1jwZT6jn5yvti/rGQ+SOMKoOj+yIqSO0WL7V
2I4bhdvqRs7B9JgPZdoQBuim2whl1Fp1w2tLJOdj3w0o1m2TLeRAiMfsVQae8OGU0zDqgq1DKezo
ClUAZRB7SNddiyV+HA3yT6ir/6BhoJBqW7a40nOIVNPixB8a6t1TKEr9PKpf7Y5AL3+Wp+Zz5q7L
qFELpDzmOm/Mae9PwOkHq9QLwiyCZemikIQ3Eu5mEeKhEIPe42wwdoZVJu1ydDu99qzCuVKO1SK3
VhjFmEFXKgsxzZFmg8yHvTnPI0dmvVWUvjahSuW1B32jWX0+qT5+/7yL/51U0YjEoq1xDs4+mi8q
8NjwwoeZ2u7m8xt8/JE3z2nMSFSJgjH7mdU+e5joWzeUwNRzajg/Hcmx//O7XJqjZ/+GZZnsTnve
JHxbygTZ0sp+m+y3UvH8+Q0uLPvnUee9GfZeBe/qQEPd21N1mh4jQP1frPwXfv553nlXxrUPeYCV
v3+dNKQF8Cu9/iHTt89//cdvWZynnRukKgNVE/PRFt3dPI/bDMfWYpLO/b9d//R//bU0+zWkGm/k
9+deDjFoXp/0vbh0/u3qp//qr6sTL5slQBSgS+avDcSOOn+J1BfXFurSszn7rCBCNZNMIgucNc1L
kVvd7dBPGx/tPBCevEf440vi3+oRP/00v6Y98TVGlwWbepis53JW+Xa22uqHPzCD0xP6IqdGQFCU
aoFNOcE26fv6KghPSoEinJx73ypJAJVFcyg9i/a0A8NlcMd8RRVH7XtOppyT69jflenQP2mY4BSi
DfMeoYuk3Gg6vxUL4Y2pk3wj+pMQfxbB0i9La1ulolzN89STEYirtz6R8KyWwkxoRnqpPJpwuIKS
a5fiKa2NdsxATOHmdmVnnGR4wRYdPRalsEkOAVfd0s8ZgWM4T20iwPUVrg86WuOjk9JfKcCc3/FN
kfaRJkpvgXcFb5I6E4FZpv0sAiKHxsxD6EgwwQ0Hv3onYBxczZQfM+T9lbUtET48DjMrP3JNJNy4
5VHliPGVgpd6M1K/vnHCKKsWuD6KnRdN6TJCSHdbFT5ltKmyIWd05YObtcQd6Kqdnzyl5gJXqUm5
Y5bFFrXd/KCmuD7ISkjqsIE8EMz5A2NWgELYERpyhJHvEnSfL7IV5bVT6CynoYOcGMUiqKyOjBmR
V1jKJGq1JjCSlSH9DnOv4SOKMQd/06C2OOlPyIfC+wQVbqR8ppEz2CpO12ieqYIbpLftrERoWEkJ
/smJuk8gg2xl2AwfS2Qdhbo4wto6+fu2Q302db4+tuT3rP28FEu7i6FYFYF5FZYewAOD8gyZSdEV
Hijy46OyWmBdgP3sdsiLZnJl2qyxvmLhfrz/QpXwv9MQw1OazmALj0b6rItiWafvoXyU5l1q3oju
doq/yjr4eK01nbN9sMB+5gZgB0k/Jx6jN2GKl1H4/vli8nEwmW06Z2tVWdmIZm1owYqW5K4gBgup
tgsRq1b2hNXNdK7Sbiwegixy1sjP9YZMwvZaI3pGL4KDx3NRP4VuY23ZWwQ/O4WptxAa50ual+OW
InJyRQfc3KGzFcayNiZwJlI1tfi3j515dtAsTwFTISiTg4O8KHBJxQEoR8zLgpbj5w/p0vfo7LBp
++NkT8jADqp/TlLizDgzZBTXu+CLf0Gc9pcfbHbNs31n5tjVzDD3DsIenvpGfDcja4f0+qdh1uVC
0vRd6V7vvUL86ZiUq9iNd5//bxdG13/fgb++JvSvWhVgJD0CqJD0XTBGEsH4xX760sfkbB+CTqaa
jCLyDhX7kBZTREHvHSTTF4/t48ub/mlq/v3bKeTiR+ZL2GWvOVY/t7qRJJh9/mAuvBPTP5vg02y0
Q5QCnSq9/DYO41tR001EdfXeDigchKpW6JfXVVsiAUn2XhX82yvxzya8nSJKaKjpg8xtx31h6HA3
Unv6Au3/3wHx/4810z+b8eBCcyxNwj8EUkdHS/bpK17U6KmMThXpKOIw12VaLnMPbxrGGFB9QZLt
a4FBOES+846sqV+TDRb8U2YSmtr/fY2mnc2DlZ96Jqlc0LZYlIh10i9L2xcWav9sR0PpN0qDroCH
ngztGuHAuB4ywQdiQt+UV0JtTXsaDo1RO4fWrJqvoqw+XjVM/2xdkgrQ0dB43sGRTyCtSPCmDnAo
5PDFAL10ffm/j62cmlEZI5JqYdavXo2ON4qOskqgMQ7/+GbOliU7FJ03oAU70HJdeZXmzI1+5mTB
/XyOXfoXztcHmdPDnB2XgClDk7ZZVv09xe7qu6YBiScDidC/rET0Vs/GmNt78eyXeN7E9FgFSNyz
PUTTz/+LD5chrn02wIYwTyiyTcHeHR9982SM+RWLH59f+zTn/99k5dpngyjsdJwabWjsa/knBKOl
sh817MWcjZbryvXnN7n0D5yNpEIVpYsQHj9M8wbIdZGnzVU2uo+fX/3DLwz/wtkg8jNco75KjT2b
bITn9oZ6yBe7l0s//Gz8kEZbnmxmuFlwR3ioaZeekPd9BuLx899+Wus/ePzn59xUxHOcgh7fB8QT
a2zfRYUkqEZDNC4VcVO1zr+404UXfX7mhSsGtjwNAvJ6YRQn3SIcTp5v1gwCvosk/mIeXHgZ50ff
aXZiS0tkGxqR5JRHRy8p9p8/qw8nszLN09//+hoTFzDHgZTe3nPB/yQyeUqaTq+wicDfrr64yYU3
bp7+/tdNksDydEWbfB/E4yJNMTO5HvK+6R8fz9lUjkEDmJEjA+pW8iFH7WQDUPr88Vz65Wcz2U1H
pyxrD7tz6HyjqYy2a8L2X5eEe39+h0vv9mwaK4QYSRVn4YHaqUTulajr2czqL2KTLr3es2ksutyq
sOUGe8XZGIHbolN3ZcaZ0BRfvNtLdzifzRnQeaxH+JI9cynr736KylzeMJA+fz4fTmbLP98uYn2z
7UKrADhZchNZ9c80a2+pcFyjX93KgHRxVGSf3+rDf4Vbne0d7RBg6aRsb08oxEEa0xYJwkM/+vd2
Y24+v8WH44lbnO0SFQZx0xdWsM/xS2B6XMwGNhDey+eX/3AwcfnTf/bXRNMwlWdFPM/Bo829bp0g
hulTOl9c/dLzOZvGIxrHTLVddijMkNpHGbXoMhzn1+SN4iqxZfIvg9by7bMhxaZi6LI6YEoYFX2Y
FELaq6Nie6saUVyJvoiG9efP69J/dLZy5DmUEKvXCE2qfVUdqY4n6D8C+9vnl/8vvef/fYl4H2fL
B6oJj1yiOjy8vd3ujfXtdfygtmp7xIWyRNe9ZMYsy8UxWP6yFxitF2oJAHiJnXsVL8ZFv2hWzUoc
EO69lHt3W11N5UIv9PLRWHWLbvHr81/5cdOGX3m2BGnPsExKkzHa5tQ/4N1sENeGAL4AgPWHwDTt
NXiKRGAas5OTNLpC3ePOifMvSwj3P1ukgB9FThPzlLLkyit+OOJuJLLYnb5qpn74leb6Z+OJ/Xw1
wIoJD9hLdoNGPyW79G6CcWd3wXXatuMXC8iFG3n+/04/f8CkMUgjwYnkmrgWrHrai6CA8GLFnjxo
T8a4Ggf39fMXd2G2u2eLSUV1w3Owvh7ghN6V/snsynHln67tna2FRtjoLq378DDY4YOZGyc3z/3n
l76wontnPztw2DQliRsfgsZArms6GHdO+t487DaULt019gTy/cqvujcX1lzvfFEUIvLJ2I0PHVEg
IKUguR/q5qsl5OOTOXL8s1Wxa/1BRjOXnz1vDZGBlqL7G+ZivKwKaO154m5cGnqLChxkjU4e+Xf+
fVTWr6LGi5sH9dvnj/XCaPDO1rJCVikIRxUfqtTdg+k89JbxxTJ5aVyfLWOjiCfIClXMYCB3q6Uh
jpDCBi2iZntlJP7u8//g0os6W4fo3uVVJrP4IBrz0I3DvRk3v51+/uLyH2u0eFNn64yGDCThBDLw
agm56RstE+wN3TLB1xBY6be8fZIGpj880S2iaOxVRyf7J/ECNz9bhODBeV1UGTxDZOInaHlm71MS
oD9/dBde/nnos4u9qEltER/qYvotqnplqPjH55e+8I08T3yezAwc2ZSkh9aic27YKcX9zJC3UYNX
1J/h/X5+H2H9pxL44HN5ns7sCkwnOJ6tAx8a/91vxunBHIb4IZODMwN7SPOfLh6jGumrovvsZTXS
Sr/s62WiTA0mpQBgs1N1Wz2XbVFDthbJvLLGaL7PQvrPiwhbJxhUme7DLtVXCPYEom22Fph1qIY/
xnXjGJRS3fxnLlNsUJl7ClcKHaARZU8nKZHzj7zV+S12K74jjYiLjUJC3ixboocgPgTRsPIHY2xg
71gvraWTdV7I8Hmwwn4Vqb7aSDsxN1WDJ7goonbbtPB5XU+aWycDPoravd7MtSR3owKuw6e5WE22
MRDp4AbxFa6AGZnDBKEC33qzrKfaWupuICNe2f3TrPMcSXoIWPdEAfUCzz7E9Od/1pHOr8J6Nr9h
QnMOHR2++yrpsu+BcsKjP7ojUgY/FzjUO/ndi9H4z/AuljU4xHWh80EsCQys1lYUAMoXfhPcyrTA
smPhXbQWGQ6865pa053juAyQqh383wh0JFoI409ZGdUJbASVSXlsXdoOSl1EQNSsT6azCqELVmjX
eQ28xPrZYUzBTi6z8Q4Vf/+75CRPrdif9rVVAZqPRiBbbRjVWxwIpDwoO8LJHg6rySyxW4DfwWoy
QAm6D1wvXUoDM1A8lu09UFb9TdllcYqycd/GAagBAP8kXblVQe8saNIfvhfhOUlCOh2LOMWisRIp
AuW0tc216VBfZRLkBGQMOr+XDvlMusX95Axp0Sw1nlr+OGk+8iasEHLR5+7ZqIfuuWTLuqqtKdsz
TJsOYURpVYu8FfO6qavpvi2S/E6pKPoVoyfcm6WPLV8GJRhRnL1ipdo4Ah3LoH6Lp2RYEvwxpEuj
EM6tyIJxz2ezOXjkG9zYQ9k6i6gjIxQ2d8xLz4lPpX9aFmgwBpr+ywyg//cGKRVeooQOpHAawVdp
apLbMhzipyms0hV1GcyqHu4BiGYdNv+lN8Cv9mV2Sgaoh+vAj+yIBBYildadEcBcBZ8HfX/kbEZB
B9vmomtSdweto3si2GP8gbGGyMOwrX/XgwmHANQMoDm/tMMdic3WorUt0tlIfsOkV5h9gG2D4KWw
K4djNNvJU+577lWYZvUdLmIHAEVe1ECS80h/b7V7+pambffHrmHt01F0zY2dOuqgDGmvffoNdPnm
cJ/CO/oWo7MACC/ek6Yobts+73dIfmwswoa6q2ly39aTYe6segRm3jbWXkPR30TMq1XRJuNKpZa9
60tZ4s1u5G2cR+ae7HdYa3kbbTMSr1a9Uzg3Y29v+8EAwBjkxPDEZl//8tJiWI1E6D5qIDdHzC7B
WnrzvOV3eu/sI04ejjy+ziXkl7nAfqPgTvotKECrJhtalQeBSbxfqM5vtwGA3WPguEUEdnTs/ZXV
D/41DGC97k28PDrMFlmQpBsvdgeCC/JhRZiBcpc6kITH1K02oEuDNPVipPBx3P0G9m7vQqn/VL5j
rcOpyYddgDd5bXjS2lcnF8DgFjZ8/b7w7qPOO7WjDfWnCsZ0a4D43le1rLrl1Ljt1dCF+rcPf+zF
myw4glGSH2NXwzq1q2TNzqla+dmUHrKSMjU5R+K60OCH8NSaWH58GZIi6qDWBc68MTh+7mzH8R4s
NZn4Wyxzp5Kcvn2r2/wN1Bplq6AzNpri99oMI+VuAiAUKxSDdEh6bKWedSqXEiZDmFRjrDtth3IB
qSVPNjApKOlMLP/v+FXMZ38c02vAeNF29PrgVTBUQYd18jCEZXWjpwkoSsUevwO+t/K6CT1uaOo1
mJr0RhtFtawaV615w/Gb9hLzMDlAReAuVVczcQGIepLRWbYeIEAEec4KU1d2FbZNjJXBZO0xA2Hd
9ySO7Jw0qraGE7mbGKrY3mixpHYiISMrtMrv3BPkkW789LpgRf3mQ1u8t1XoMmwwFq1rUSVPinQT
fE9EJi27pDopICr8Fwn08AguIP55M0WtDHWnVI3/EvYqf6hYNu4NXJ9bg4tvXGc0rie4q0fUdQYe
swgIZea67WsfzUmyHGPsqnBYmp+Euxj0QxPvtc9D+DBdEr5iAUG9ZpsQZUJ0GyCGgqNI3XI3wCzf
jebcP/uQzW5CkCWHwiir34Gl4xtwCfE7hVT4s/0g+YyGYjuxydlnQ2SR9CGIdMmneNf43gwmiNS+
62hI8q1nnBLxqgSGFvzXEWycJsYM4mP3jQ2Y3nowZxGYhIH7O4ndehdbcE+gvyc3Y1pgAdXaIcBw
bP2bGqDIQugyfDE9kMA7WMjew4hH7YhZxf7WqX5+GXJioEQ8Vss8cvwXGSt7XsVmRKRoXLkcBWWW
vLntLNYBcaYbaY3m2i9yElv6WNLYMux9h9F+C9QKP4oxKnPjO+m8GjyA9T1g5To/NRI8vzoA4DR+
BjWfusGdZryiTZxCVOjyjRvGcG7Atq0iowSWFWmWfI0CbyA+43E2Sgtg0Nge0jLUWGmK6FVliEFz
M2/3sDKT1dSoamO7st4qy8KkiR1xkxAys9ZsZW7nkWfpEX2yLOqyvCbVaOw2UWODpydbauWxRmNW
jaxjR8sJu3Y/G+Bxe7YHFXwLMqxIgFr4USDgS5TNeoib6cjbpUYedKI5loQ4FaDknekWhCqrowWE
6rQleRhDj7iOzhc8mBpchtc45Z1CYLMqrLxdp1Ga/IGkOh+1iOqjDGknj7WjSfKEn0qshoBw6eXx
TTsnvmT6QSL+maNf3HqJxpTcaCibUeXcAjnoeHRkRxOCBUJrUhkLTNjvSjxkGL8hZP3CotXc5mbG
7JSD8tdGg1MaQ2P3VtntaV2wU9Ck1FEA6phZeBUhCtmw5Uge3D7KwWGMdak2HM4anFcxIkITT94c
8O3JR8smrMaOyByeYlDPvafbgbiuQb9BhsXZGbB8RZAFS+uumdhn2nbNEjsPLZ/NuCrnX0FXhTfw
Xoal22pQLYNK+LY2HlDvLIvjGx+MM0rNQORbNll1jgPXOQHDjGnwj1rB4+o4r2a4UdsIBVnWpN6O
xKWwJHIykvkqT3tr3AQx1YANOjw2N3PZEeYFmpHYFoxIW2vs45uwcvzvMY7pX1TWSrCAhrHKpdXd
UyE2d96p5FLO/4VlWNMJNijiawsM7Xp2k/7k9Re8PzHDnzAcBDkxw0Yt8d2Vb/BMvEdapj6t2Kx+
CpO2BIRsJ3ASCT5ZsaOs7vjR7rGjbVWs2Cq7L6ic53Ktiz5+O/U4AKfB3lv7qSbmx63nWy+b9W/V
mVC9U6HF77brnZsp6MvT/08GjbASNul1ogjNI4aD+Iks8juom5iq7cmMDlVvWJAjCnPrm1FxdLH8
rSIWxBU+tejAbpiTMpGtwE0AUNw6IBuh/YuBnRFxJGPO5Wbrt87b9CqL0yffCmnah0LcGlYDlJGe
ic2A79RzGOGIPZqiJ/cO1qxaYSvKb0fPAu9Tc5iIlMCaQyBuso5rED1tjY2m6A7R5Jm7qjX8NyMP
NTw/uJ/3sEXdtwzqHE5N19rWfXZq4Rbxg4sm4oiHbHy3OTWV1GMA2lcqHt/JkIJNEI/T/Iu9EUGN
JueBbwqW1PtoJGBpLL7DQG4s68qECfSQN9C7IlKcHgYVw+3NSRBepU4w8Ysids8ICskO9VLj2g6q
5MbqEWToetxZNphIqylvDGF4N76fNlujU/R9mXPWw4n+s6LN0z5UjVECYuznVwaDWofMkw15r+1u
7qrpwEGLfA60/EtP181Gg7lbN5zZrrqRuFg1Tu7L0HfTXealJkAb1e8zPL+rGlL+yiDuhviqQR4M
l7iNUhLVm5t+uEQmOaFOlEQ3pdm0yWfT0hyYoPghShye6yELSVmc8weIbP5KjgoSgR92a5bfaFMV
1G1n2iQvsc7lkcEeHFOn89/qOg1htzj+iv1FdQCOWd9bWT9sSSAJDolfqpXBZ22ZVej2omYO393I
aB6ropDwxDA27dqZg3GjSSLxgbf8gOVINoLpy9Zdek1ZP/VxMaAWkf0t+yFyzqzI6cRCTU1LODGH
UXJfq2U/1YaHXdtlfztGKYmOBNL1W8h5+S1JKeLK0BCSKcnl4tYbTjtG5s+LPUZqY1RD87MtrPAH
HmnOAx3wyxftxeHBNBJ74H5IxNcMiuiKxM7yNh6TYmdFBuT0Gtdfvg762MO6+d8JV/RVtM0bRkHs
9+O0MsG1LcE8ImsTVvcjCXX5QkaGZs/mdWznCpKcE3ZgRWTgJ7CGXyS/jg8qL4gvhDpClGMelNYL
429+GV0bVoLl1yMhCCzEFWfuLlhWRovCtCdn1SsieDu+3bH6DnqL4CTA4A2QmSSQuTw42p32VQGT
e5HkvnHVTHpaTQRrEcIR6NdcgwWUkA7YmCgTtHFBuApou6T8DsNVkEcIyBQdLfGRrmOvEz4zhCA6
3XyXqVncZQhRlt2pVNgR/0mPMe5vxySux2VNhMuar+r8PSg7NK9tonZm7KlbWvbe94bVk/ZL191k
UFyQAIGg2vhg/J1FTVSQXHs5GqQVvn2yfmWYCLZ9piCsoXONH1acjuVmAIW/p27Bd1kSOouMtuAd
LTt/nL85mQfitRd1TyugmdMloUUenAGnBzQgyUHCHe8uUZRn+z6sbPL3dHoYrMjc9mUC/z1V03e6
RGQRO6d4PqAK2VK5id54PfgieE7TT2sk6msxlto9hrWAazmmIQxJr9rUnfAxS6bNJnKb6Y2AWYM4
hDRr8OhX8iprGVgYDAiUk3PnnFKJSR5Lk6a5ZdtaLiMHnJZLQQE8s5veFZjAgJM1EUxBqwms7xGj
dMm+tly2A93FRLmAvQ36Z4C+U9SoQdbvRBoTxGjK7sGaqhEoH6ng1Qywbjkop1ibcGW88RQ6kTfJ
xhpcsXJ9aW2lb6FlNo28IYOx7vk8pal6lEklGM092UlBWN/JgmRMM87il8TOCRFM04Qg3bB78VUH
lpWoiLdyogQFENld98MwkQI8ZigLEOOSthDHVyGiZ3J3owpsbWsvB6Bxf3xXkntNfk68SbvAomXT
cM4YwyClRtDje9d6sq4VaIv7UfeYZTpWRUhEU/VuV2N/L8cZ9FTWRvmyjvvsWmcw6PNY+uuOg/ve
5+N4iNsi3Ndxk65ir1fACKUC0u6XPzp0RyVQk8R9qgLbuovLQT27iQvWQRA8UePKWEY5GNFCdfNv
4jl7Y2mSQ3KFaC3csb2SKNaNdMfsHiEyNv0xhlf2GqWx81hEVs4eKbHcFQ1tc+W1LrDhdozAzrjO
kt6t+2hXU7mnPuW9OpNd3ThpGB5EV8fAmNzymxEO4nW2XWdH5AO37ysP0Lgy4Gd6ct50xWkHHJnR
2ursvuLUPIUvbg2WWBtEjUWpzJ/qQekfM0Eue7cf090cR/RXE2Ufu9kVDyjiiFQevHqPgJK06ATQ
Td+V4sqybXVTF04E16+Lbsn+mI8yH1m0/Cq78YaRfUOZhdk3pnRwM1GjXhFhADKgcmoO5D7Yrdya
XeZP1myCMCKrwoen5HLs2fSaXWNml78dDc7doHJ4ExLUtVWpq1ak11XvKG2zDZb75k9q892tYLYR
+pjEHNu97pAkU3ZrJSS7VF3c/YDg291nxDsd0U5Pu4jow2wxT4rqie1jt2C+mA8+RolbK6OWXYvJ
bRbszCOCAQz3BbkWoQvu5DxUHcbXfMgVQdDmf7G24wzuJ0rwXpccrv7EUZE/kPaU3XHojpa0zvSL
C/R7R5FSLoec0x0I9XoT9G2zzasEnTvpS/ZBxXUqOIHqgNiNst+Ti8gpKO7n6hqXW7J1KyfeSTvl
wY2e/1iMuV7BlIIwW+Wc/bIiIHQnbAl/Smzzee4VkmYZUuZaurnl3VkiLW7NUotjjq4Lboc1LDnr
QZnhtWwsof0dme4RKZw2B1Yx8Y5npy72Tjz2BHq7DnueMeyhKRgmQEb4LbmuwJxF7HZqcJ37fjBB
CTmW+V5OkOrsuCKpMQvzXxVhRppUoFQ9e5XjrQtKOau2aYu7YprDO8pQZgpZnWa1bFoDpYhDhjqb
TAASY9cVi0QO8wpbp1gNUeK+QrXR12JMjC0anxYaIQT2hQjh7eF6iKar2qF3CNyePIXJ88ytWcX9
VvcDH98KP9tSj2SiMBPnhey95ptFiNrrMLItHisZfgvyqHuKBz+kFmfoa3zPp+U9DNbwD8S1Tvru
ka9bxFnfzfYDxZgrlyMy6vKywtPoRWPBxqyQu9Yu9Z6wq3FTSwrfvuUHG9sTnAHHtP5BRBqbn45I
j4AcoaMxpP5D4Oro0elbAjA8GP0Y+WEn31i1rratjwQBAEZPsogjSvD+LokmBvO6bKv8yhNFeCB4
3IQgN0ZPRiuTW20of2+7RrwZQVKv8xgQ+lyQF5JlRQGTC/Zf1XgRYHktttoHdFdTxn2BgGaSXCq7
V/KXeOUG/DhQGj3wPiAUD5x8vR3VmuaqKdhfucTzPif2PN1Tp+4WhaSEMwPSv+YsF2+l188bsui6
bZ0G8gccXeJCu5qy6+Tp/djUwYoTV/KQALaBHMO21MITuOLjbbwkgxzvYkDfm5H3HW2hWDvZxkfE
uvI6XbJl1Rz0rm00mYekFrGDwbF0fwBw7rKl3XbOe266rnlHCGABdVcWwQtcdegqpUrfqMFMaC4L
ziHbjA+gs7H4zrzZk+VoJnLvq6VIvf5NBKnzBGajNpd4cZIf1Bzt77y+8BkDLbJx7DDuLVaTbse4
UM+JUIp2gI6sF1ON/VFXNcElhWW+BDNuwVQ7Cwc6zAu6DCDmTdJHx3QwMUGnhbFBYC33QJvzP11m
OsciVVm8kjEE3gb/UrhgHls7P4VwRlL5+FiOqAoYSsYrSZ35M5ZN0jgAI1n3npMOO2ca018EvhAY
p2dvZs/aSE43tNKzNRzi+I5Ehu5dlTLdpfEg/tjQgZY2EZKbz1tel1prZ63jfkabU7gF+Q2efWtN
kEjbAKInM9ddjGQTrz6/zaXGp3vWGqbGAqOgMCgjDVZ3GNlOIhWQ2W1dFiOtKNFustzL1gEkcTA1
cI6TpDTYFEZ6N/EdBA6Yf9XjdU/N1o96fGe95AljLi2+8JSTanqPoHwYyqYTEW2Z2Gx04hY/UGA4
PZC/qro3uql90Wqsr8OpB3NjReIGwaW7TRhgm1L75WZKZwt8b06AdNHYtDCIP2KRoTHIiY4PsJo4
wJrWe5o52VUem/YI5occ7qkKawhpQSm3Ce4M9uhIzYp1yQkD4VHYtJwyGpZLPLryG6dBwdhk/3MX
JmRKTumT0w6tOrhkoaZbssUog0S0+1Oar6BkSjLv7aTZTWFkvMaE9W5nIg52ohUGflmw7MUc+4dx
Soorgm5cskmC7BVjbP3UkbwD9ZhDj5329AKI3OULkw1XXSH829A26KFMQbhJHcNct3TQdtVkJfeO
0XPWL0pnaRhQ2DO+ovh7ZuPflC3uWWueUg9F5ThC+qUYGTMu7lVgBORsCzWsMxiDq0mT+vT5eD3J
ZT4aImd9+sloAhBQSXawrAaLNuBad4VhzrulGEflD68yfHHq0CTxBW75lKF4e/j8zhc70Gdd+q4y
KZp4MjuEtrXVEJRBtfSnLugmH16LArhoYtB9No+cmZeeyn8JZ/xCzXNB/XBuMm7w14WBPSYH1cr+
vundd3M28KaX/8fZmS3HqSxR9IuIYIZ6pelZoy0P0gsheWCeZ77+rvaTDlc0EXo6ET42NEVVVpG5
c21NXxnXpTtcBDnv1IG9odAcrZO4klItOmDEwtmN/RAXMi/y8s8pEeaNbw0AZ00i43xKS7V0Tauu
DpRpp2/XX9CCzmHe+MaaNTBiNPNTO+H6qvSl+YXWuvbu+tWXBujy5+8GqDArqkQtNSIQqg5eChs+
DEOYdtev/q9t4YN5bc7CcAVhDAObJj+BEUvfUqokd0Y6pH9Su7R/wJbVjoEBkQ/Cpn3fBraHifhY
uiHmr7tIqasvY5/hdmdr09GSgmKlW2RhsZmzeNxaqqwGFgl8tZ5uR2H9jS3pqQ/jP8YkdozvtwE7
8k1PO8P++jAsDfIslExTPSoWoY4qEfbDqtaoMCF7mX45DA0+d4tZAPFLSJ6ZQQABVAq7tZf+6kH8
oolkRaD6jzjy0ZuchYnJ1En6+AE0WM03/9hU628qYVPHi6pOJamPLgUgXUj6lN1TyJbYhIYG7y/M
JviUuhFuQlIL5KOmsf0igro7dgj8V3rFFgbYmKkQNUtYvlRCT4Nx5vQ0her5c5C9fWpojVkMIReG
jy8WMSfytwAezHh4bWlRvo2xv9hev8XCGjdm+kCEp0Objli6k1S4pyByzsvy4XOXvhzE3i1wrHEK
uyhYgSVZ61F7yKs1/tflzX8wI4xZ6GitIA78pM5OaajIu9zIevpOc2rlRgUMuiVn4rT9WDrTwJGr
Tmr9hAGt8qnATnvvfx8rAl9JekIFoBWM27qnjAZ9hCyQtbL7X17u/z+cPZ9RWRmLeKglZJMdrfYk
9fQs6X56PeaxJWbuLvRcqgJjEqcrQWlBkqzPT6y5nmqphr78RlUb8Yw9IJlBUttPbTLi2aHEMihl
25bES4NOnGMztsMgVgbl7/V5cpkP///AujULikHo5aCpS26PTuFXYmNiJaFmcq2kCO70wFsTj34s
rNTnx6q45Xjot3V3U4z9G3bSXxKcFhA3jc89HRWKlSWfioj6v9P4u4nvZxpcFxwpb3qlCp2qzhpM
gpP4gKvyGoVlQQjLN+Z/ZyFSh8D3lHKgsV8Hn9Fotv5VgpN6G8v29E0IENH0pNrnMYyUn7mhqX8V
IPK4REYpzox5Jn+xkfjxXvFDXOv3Xxjg+aGKUr/vh8B/biBGAXdmQmUWXJJM8h+NIflRBOZKt7ny
8XeNPj/3+DX2ziDxg3NRtIf04mBcF1hQmm5D4Nci646ywT4Zj4n/1wcaen2eLt51FtDA3sQBxOng
jIyaPLh5lKnkKJOHhpEzLKYTdlHvMYN1a+ve1o2VMKosDess2sltGSPVxFRrsDKBrVAaKN6Bc4oi
QwKXcDZuAaL1FBAxzw6nCqlPYurPvlD631A56nFDb2HYHUJZ6k8530TP2uh3+Ep3Zn9nh8Pw6/rw
fPgzDXmux0fBVCsWJQuK8/hGhT9Tq3Io80AwuRdgva7f5MNYwU1mO2KptuHU56gpvO7VIJMQlalL
1m4TAmK6focPwy93uDzeu8VrGMkQp5lin1Qlf9Pt5LYWyDPSgq091mkVsc1xE2XdZw7B3G02pUy9
xWoEuex56jpCBSVzVFUpJmdKsDJiHx5QuMNs9uhjbAcaLt7nHsJ7Nw47LH9xQni6PlpL7+NyrHg3
Wvg8AFxG5n1qYqDd+Wtvv/rGjU37yvXrL/362d4Qaxhu9iAxT82oHpIRLyF6ZfZT0q8srqXfr/73
908SSg1dYvxNicQGo97d2EaEiMZHCJbK2NV+7jlmh+QR6ZwZKypeU3HregHW51hYVVSDPnf52W7Q
l3WPEXrESw7ogDa74a2x/Z/0faz8/IW1PVe8m3rQElhUBCGaBEjtHOntxvZf8+mPla7E9H902/87
BhjyXPpuBaYxyfEY0QZA2cPWNPvW7/FEiTjw3BitZB3JtGuONGLkJoLC7IB/lo0TwObYBp1iuIFq
4aQnoSWNIkx8qESmd6Oo9TMc1WzTqFhTjWn7za6M0Y1UvMo6qcycIPQlp0PudjAMedokWBO5Rqub
LsYi8V2J/eMhZ1N74fgAfCysCbOfmdu6mFNZMIHvAMvU5dlG1Wzo1SaU1f2YriUiP5zaXH42tdl6
qRBKAT4bbbqlvdgZynZnTPSTrCJGF1bnvCcqCKcsV+0eW1GU3XyfgAgX2HtlSGA/Na/nPQrIU3wx
dd5w9nWt3BtppGyHuJwOLNY1TOrSM1z+/F0Es6samz7DHs5RreIJwFyaVCxU9P31J1haObMAGY8h
YlbTAANniWxrTF1yMKNOOmWYOLpDOBXHBDDFJ4drFi31pB0EOll4F6hDAnKjuJynqymVhZ1xfn4O
04TTBJqIsygPuXY2irhwYm/vq/iDD+JcRWudfUuvZBYs7bbu0fGzqaRBE28sq/wiJu1ZmXAwvv5S
PlwaEJ1m71yE9F7WeQ2uTf811t8KDHca9RgaaxmLD4+nXH/20idaOZUehvdZT3vvLVfl9BmBhP8t
MdM43xW5rRbOBSn1Ve7T18Cmla0JKDn7kWx++9wTzmZCUrBfqjZDiJ+nU5Am8W+N/rVFYXv9+pcn
+SBYm7PgIkxc1nI8NU9YQp1TRTxl1lpqdmHFmLO3HzZtlky5YZ36i9cHZodh8L0m9FK1CX3Nvf77
P/7m5RXNdsxaGtI46xR6ApL4URqVY9k+WvbPRktu1MjHKWeHQbOdiJXxWpjS8496WjB6kTaQboZh
gLYWnLEz/INU9ff1x1mY0PNEERAOlJYFY9biZttgB2L5eEJON6b1dP0GCy9lniYy6Wua8sJn548Q
vyRnLfk6mff4J+ND9+f6LRbCi3F5tneBOKzNNJNgZZ6sDEJVhJ2s3oXQYsPnSk7uhh6vSnkt5bE0
XrMAUFH9U3PE27SR0mJDXg2AU7lTTPzEulpemWNL71z/7wMFFMMtv5ZA7Ys7Lzn6+pcpWTm2Ll16
trxVZLlRrXGo91XyxbWYjoUanlu9f73+Li4/8YPlbcyWtxr4YVT64DkDAslTjIPdQcaweiU+Lv36
2QrPp9yHeMPoS613tnEV69T0J7yMlZTs0sudLe2sD6YqCBh3E/HzkYR06rZSAohZy/C0tc3gc4/x
j0PwbsLmnWXbIRY551xpnQCfW5r40CsmKyFj4TH02aeuWdSDjXG6dUpx80oG1rVtO6kSO5yJr7/l
pTtcFvu7Bwjl0bYSbeD41lhODUWWxruNYTxF4vv1Gyy8aP1y43c3sJTMsxGMWafEtF58u/+eh9b9
hAp15QGWrj9bYYqF5thTTeNUTqbN17N+m2UpRlhFtGb6sbAQ9NlCS7NBUeWqAHuW1084K50MEXxu
DeuzNSZNF+RjrWfnOkVLxlkqF4PbZj8/N/SzNVanli9bddeeo8aUkVWHMESNRGxGL1L3n7vFbJ2F
2Bv6k65kZ1vcCeOb57/WxufijzarqoxCraZY2MXZ70rPwS50coA6fi7nos0WVoSYPaiEnJ1j9VHO
3hJwruPKhP+wvmfI2mxF5WlrYu8UmUyT6V4bojt5SJ/SEiCmbOu0wCEKQ3aNM/T4uRikzVaYB8ch
RCSPiMjLbEcUHm69Qgu3kRasFFv+mWt8sBdol8X3bhErpBQUpDPjuR+aaEerS+CUFp36NMXE3zHe
8v+OofFHVKZy8geclEo7wUG16zyXtD7mYNAzD2NhAlOkbeDO8ItLuS4I3RDXsN+0StRonjEZHu10
fKCMp29T26OTGJCLW3eJeLo+WS8D8sFTzAl0bVlKQZkh/ihyJWqcsiiyWzoiBenJovgRj+paKmbp
RrOIUQs2TlzAvRMkjI0Wl249DvTPkRKNP/kos8BhxqwHWkmVc2BKmwnNdROqJ9vE8CZ6+9Rgza2O
ksnMG2206RtDueaFyAKbHBX2q6H+uH6DhcA9dzhCIez3dHdFZ69o3qRC8U61akguYuBye/0OSwf8
udFRHURJa4S0hmSV1bgF83ZnwINEgcUzhXRosaciw6ItIjzFtRLsFGTeK6vyY2WL8X9Av5jeKy0b
B6RGU/wt16Unu8ZNFl+IAx0IniM88xAUhk07fnsag+pVU6Snpi5XYv/CpqXNYv+kJl4oEGaee5wm
dwVoXEQnzRqxdinGzcJ+XSOYA9xVnmvzZ0jtyM6DW0O7D2A50U3mZkW+reKVibgwT+ZOS72wu4B8
NZ56ZnDM8JKtje57E44rO9jCQKmzncBESz2hCURlb9KfjWa9uFjrfm6bmZstBX4uqmJsx7Mh49hb
kncTthMka3WKhTgzt1qqCqWJx6LhNciq5pYU1zZ4y/tuomS05BVrGbil28yif2tiQoehH2+gpDOS
dhE5vgnMH5hpudcX6tIrvrybd9tLSdIWIV0znv3sT969xEkHQPjv5649i8V4cotYiYnFyMyckWz7
0L/JXutcv/pllnywpcwNluzeGPA8ifNzi2AeLeJU0dtnYG0aWmV9aITW0AEuaY+p8NKVT5ulCTtb
2QrtKDilCDDb+hR/mSqr2EUyDsbXH2hhZauzlY1A1eibOvJOSIcxdNZc2WYLfi4svDjJvge3WrR2
cl94kP+zXMJEtJqQOZ6iaXxoigDlZ0QK+fpzLMxZZbasB3ItEYlv/RRkgauP6k2QYcfQo1YPD9fv
cDnPffDq/5Vq301aoURtkVRhfkZOrQJnwQkbZ4NNntNeVYdg9FGGr9xqaaQuD/nuVjHkDE1YU3Gu
dO0cFPT7m8XKpZf2yDnyFwcO5BBxkZ9B53p5cgjAeZZp54Z0OncWOcrwUk2y6As0Prfx//sl754G
F3Czw6U2PUuTF4gNbazSBgWjjDZyKpTH629nIaTMkbR8ltOyE1iwOqhEN/lLEPQ0WK3ElIX3MafQ
wk5QKPsnFY2exnMrjy+c+Vfm7dKlL7Pt3eBo+Nni7l5ZJ836NciPkfT9+ngsXXc2haZRC9Kq5Esz
7jG+zkJHrlde58I6kGe7QyfRy1AmiXnCVPAlrRAH5XLvJEaoOE0f/olDafe5R7g82ruhyVOl1SLB
ZhrSH9LLsEqwLyw+Oe6zbQKgimXGfBOe0QL9qfTyr8jWts+FkDovwiG8sZNWIm9aiOpA5/AZyvM+
zbCIbrU7jqJuP1ZbKR5XVvTSzJ/tDxitaCGCAurAFn588VPeajB+vl1/B0sXn20PJT3VSQwO5txE
Lxb5qAhzYrlQNp+4uv5/6FkUPZI1FnZ67msNZoeAwBNjU+7z9fS5G9j/nUKFmWShVHOWJJG9GZRv
gjOBb64dxz4cHH7+bO0O1WT0EUi1sx3/6HXDKeyf9bi2oX24gLn4bAF7yORpVKjzszn6F3pe/wNL
4u31YflwCXPtywO9W1k0cEQpays/S6r606OTa9f7aog3cWijnj2P+ZpJy8cfRdxptob5vEIgLONP
E06l9GAkI545+lTnezNo/T3dbliudxUpNr3J93Kate5Q42CWd7b0Kxd1+5kzlC7mSUmcKdTRSEcs
mYrsJe+Cm9is13K2Hw+m+q8n6D+D2Xe4L5sJ/TZ2vvMB+f0aMwO+klDzeGtGlJknpen311/d5fX/
3ylEV/8N9Lu70ZTD14vXW8d4BF0EdAFLlEej8LZmv9Yd8rH4jHvMIko3xvKUFY11TJOhaRyvM8O3
EjbDoTcr87HAoPyxtRIajIxieEzTiw7AHgb17Kf6eByQ5tKn5lnxLuqrZN/FlXmTwV/bIMvuP/Od
BXxjtvKAIHRCMSv1FITJ3m8T15buwXMer4/xx+1cXH629nxsmuzRAqdB/9AdFicknCeH9vxt5hk7
vQI7lVRHRZ1u1cqGYVA5vXiV8fu5fvuPw4ryf463cdiF2IqQ3wkGJ0xUODuNQ7vUyuWX5usspFs5
5iVBphcn4ZXWIQpy7+K32D3IhS4SR1Xo+xymoVuR+CzM1/m5zB9ou9ZMI0HMpXQ5ru9gdMasM47S
4HHgLDV55bE+HjV1fkYbaDI0wsSsTgDk2j3Uxtz1dQyCWgtt8WdejDp3CYgEpIkaRs7JxBBK4N8I
KCCtQJtoaNbWCONLzzGbe3KsKWOC2TtVfPHdgDuZeD7AAcN0rz/E0guZxf4xaeqqMfTy1Hbhxksb
7I31jebfT58qAOmqPAv5VQ2QIM1B6bFGyunblAJFKdYyB0u/XvvvzpUOllK2fVad5Kq9Ly3YMkru
nzM8lXdR4McrY3Q5HnwQZOcnOKOy4Sn2fXcawKj46s8Qhy7+04CHMTEDFWLlPkvvehZohd22Nf1J
3YmG2HGDTzDO5nETuyY9jivL4jLq//8oynyr7z1bgZ3RGEerVGmKoXt6C1s4/9S+qsy3dz316Vah
sZTPbCKk6cOgKorAXllvS7999rK7ThYwwOL0pNHL7UpJJW45MAYrkenjL2Ed2OF/55JuN53ld5F1
BEP5uxoGw0GxAWQofGuT7FUepl0cd0/dJH5Hkr5mT/TxK1fmKHY6U2NDg0F2suV4W4f+cdKiY62s
zdyly8+C+2gGTZo0RnRKxWjeD3mv/e0MCHAW2suVcVu4xVzz3WmehLXsUJ8D4w9EKwdtfB89XQ9O
S9eenddzOtJHSkYFn0xTtJ00WyEnVcX3lYkH1vVbLEyqudZb60WQVxfHxCyQ7wN4fHCIV5pqPg5O
wL3+O6H8LjWbxo+rs2iy8wDoCJCDI9LYla21/OPCr5/r8eJIkqS4V8qzoSQKimUghd00rqzmhdGf
97DA7FJyyWrLs9k3Pc6sY0vjUVQ4epoEK8fXpVvM5qcfZ1NjN3l5LocQ/Gx4DCXzbPX52sntcp0P
wt28HQVIrSU6jyKylSLACSAOWHcS35Rw+h4yeiPE+Ne3u+9Z9P36bLL+LdwP7jhX82uVnk5xkyKb
SUKFo5PciK95XPYglHO1fGjBF5+peuZ7/qas0J42SkB9VUwSMRr1z2nYqM/Av7T2Vo86M3fgbMf1
IRWX5gMfUu+IA2+U/pYNsxzgNig9/0Q17nIFgzhHNrLxVId92DldW2WHGM9oav70pVlxaEGaohaZ
To32VZFCOuaBHE0nE4UwpA0SlkY6tRj0tdA9PF0/9ikkuFzP6t1oVjQ8KNo+KSvjEf+ZcJO26vBD
kw2xG3stu6tE1DzFFD1/cqDz6ac3CpEcqEz3m9g0crca7OGHhSukW4PDoidEu0dQ/qXr9AG/0vFL
jQhr04UA9GsrCLY8prQbChHQptTbDrCs0Z2UyjswCnA6hjTbiCCtd6XvTc7Y4fdQBhqQyViVd2Tm
9N10cTmV8FqGYpoK18ht+yCRKc/G5BS0SfIltNs/Bq7bgIzGu0aCYymPdbcZIBdtpgzyih59l/qh
dquwKjc95Ou9mgQvAtcjTvctRwDPPsapN9ATHUBGI7XgaFULzK40vypw7oNBjxwjyIebSrVuDfp3
NnZs47qA9fcOE9ljx+pyO61Kt0Ejf7Mz+UWK+BnZ2KZ7C75jr0KJlHMeMKRDZZvqgNIDM4l2al0+
RYP/uy3iv6LKaZkzn+RIyWg7km/azv+W9uMexroEEWEsYAUOGqX05ibyDNPxykp2m8FDMRZ5u6kp
slNE8u7C1e2nJzmUmBWGd5NpmbZRIF3lAoJjVw+wgNonNTK3dly5IpCOUih+G2r4mGZ6B6rwQglD
Re+2tV04k2FvhGw0m44eQqfUg13vFQeA794myDSO/hF+LKJ/aCj47/sk+4rWusWUsoUKLwkYbHL7
LKCh4poK+VGbTpIckYmIfXAPFjTAtjEPiS9eeiu+1eLcdqC0/7wEWV2YL3iRPfsJxa9yosCba+R/
rYaeybbANBfK+V06KD+AvnyX0+gE8nOLn3K9jYS3N/W6d2qwZTsjyaaNlrbID6LKdC01taiwlzsO
fhw8avQKpkrq0ewj1TU67TUexN8kNZ6NXtOY3P4b5fP7Qpih00XVbdPkNxCdb6swwPA2Mx2+o49F
Npy7TvtSh+I8JdqfoUreVNv3j1pRFk5iNl/sUr5J9Ohe1ZPfQ1I9w4O6YQw5HOrFxgp0wy0iWtNb
r/0qoIU6A5ByMEjejVHkr2Zu3WmT6bt5mP+C5akcLAzpt7YtskOqVbHTJd6P3GRC5hMsS/kCMIwt
EFiF0J/DTD1F8QQCH2itQ56J4k9hHdRQ3nqt0WwlX32TU/NrFQ8gzYEOteYdDLYbqAbZrxTg0tYs
UsqEWv+rCjPqUyUQykiWbyMfIZ7AVMpRB417KTTRKZP9hOqzcrMwei4SJlIO5PbS002nFQVxJwkt
V3TaC41GT6It9h4V/EtbYyhbycameRaAmNQfE+jFW9HGETO7wRmgLQbXT43tBXdIRWsTWjb+0FIO
QSjTHFEZoGp18Y2u+4mV60WvQEOCTTJhDNB1EbE1Z3bHMTkbRci2gwWz2JB03upCOedGf/k0jlRm
RB3vhed/b6HIwe4x/3SV+tBDTHZ1L/W3dYJbKADq+9EagEvG6Y8irW/bAdDFhMRyU/TWNyPQf5Hc
ztzUE8DyfMvaKTqY19ESutt3yW+yfUcDsN128sAg6aZxUKbiqZHyalNNnnhQwC5ve1++j8b+VUbU
7AqoSSR/C1owp0lyFc86NTrIUKv4akV0UGhGnTtGr6cO4f5C90+2cRq3cPahn8TReAtzuXCyWopp
mYeQk3TNT0mqvstR+QWS5kOhTpKTiQIjiPSCo05r7Ayi8gnetrGXLe1XMYzffRoFmJUIe9TQdvGr
fkEZ6eZ6oUOSLRSnquyvjVbtqrqtzmFQ32h6ezuM/pc4y29sQcex15uja+b6s94OP7JRYzgK1EWG
3W5EozwDLkto/+Mv5pHxNNKhk5X9i2c1Rx0fYmC7Krj7UH3G9LrYD2P/MvlKsfX6qL5Q5rujRi0b
GNpJAR/uT91WM+tTJdfJzhuxwWomHio3zHtcNu99My83JjhVRyrFfQOjlM02PhYTGR+Zznx3xA6c
rTnZogm1nNDP+i1JMFAFRbFVu7x2Jr4gXMP2T1TsX8CxY5A8hH/ZcDJnbPtzJ1CGkVKQN/RvpDTl
QrO7HYsW6/BGh5YKMm9fDu2ZXj4YZnwYstlu0F3ccwA0d5YNIN5X2x2Yq79GEG2rFovqjIQOerRw
wyTfeFl9NjT5ybwQ5KZBPbEx3GRVRc+elv8cpynY0YoIctKDH2hWRn6QRwlolapL24aDwz5ISdpJ
ki47zcAenldZs5kk6a1J5G5b15eWxYGst16aWGZNgw+fp4ETa8iPmQ+vJs0r3DYy89HLaNat5Mrl
QOTv0wYng8mrG5eNOnzRp559q+oH0H3G16SBYjmYKUzxPL5MjGSKkYE37YNWyPpZahj93Bri+wiB
I9tUTdtXfTdVQ8C0CIenoRtvpQLYaGqYlTu16t+m9r7o/oWMHxa3cp/flxOYwzZvjgZKXjbYBpq3
Z75lmjkcVUMpbvn/VLImDVq7b5kciMaaBs0wditFYW9W63Ynel19LIA/30eFEm9Vesk3MM3zH22V
/tvAfLfs8KHBEEJP3EzCJSKQROc2Y6CyHr6Vzd8UYLVVwv7LmskZ2C07M3psc75BrVpx/MqTTn3s
72nyYzPXclrROswhSl5po7oTGdhE855Qd25ifyDb2vxubUjV8XCXFeW2lIe9WjVYlrYlIi7r4mDS
3EHEcJspoM8/evKrG/IbTiL3e1nKzM3kQci0tX2m5BuId2/wiA/JpGCeEj1odXyKM3VboBoewTB7
lbRV1B5AaLWP9AaNtbeZSvunTjaa0tZLrCF8aaZxY1sjn0BAhVHD8JD+GGwqU9pT2UaZ0fm3qgQr
3fY3iVT9gJG+03P/wAHFRVrxkMs4rofDNs/N57A3H1P7Fyokx1LCB9jjG2soZMef4tvOb28mdGSQ
iuKN0ZqPeUT70Mi2rLUI+3XzW9sC16QbxDWjCRQxOLPCL27jQrgwzF+UiF8lhbXGKfNP4ANmNTKO
qKp8DsPCkTTaH5XaLTV2r6iRXyh3blK2JvrGwkJtEJmXX9XQ3PlhetBLr3R1ixOQUXbnvhhP+IUE
CL+mJ6wj3L6ucZrIzg2HK0PTHpFreo5h5+xIOlZmUgq8T2f77cL8oHc/jOqH2sk3Ov11eaAJGrwT
2UnVEaY56NTyBNubiklp7MqoTHZFKSysiNXjgOfC3ixle9/WtbIXtQTXKg7+ej5tzakJVyTv4tgR
UXrbRhYOdEo77TqvO5iqSpjoShj8Xu0GcBt9x+8wQfEUCbR+M4DUKpJvldXtukhlXeTZayz6Y1eX
uhNG9i3F/W2vBzJWKIxc0ymnlngPU0KjOpA895piuV6qvmpJvlHGsHJzhRG5NPkRbhgwVS+V3aht
cwEPSmgV1EA/fKSDGU2KliaboDEsNnWCcKnp1Vat89yVg0aHuJpzrCp0/9nO+/qp1EZrY8IrddKq
aF4zkNP3sqzab8zL/FjYPBK1KP8YtCl63TiLbhDsyDfgC6K9L+yakDqVGnSiRgs39VD4jyLgRDuk
Zg0sDP6zAwDf1w6KYRlbco4V32m9YNfXMuowR3CvxWtcDEJ31DqL7mplzHZtiRuVwxYW3sSJPDUP
MXTVbtvL1SRWkmULpTZkQf/NPrQQ3aWq4+u9AU6w7YEdbgI3/WY+c5R1NFw6xs8lgIxZmsObhMop
CIihiUgo9Az6bzmk2GuKpIUsyrwPZQI0zRHfr85dn237kQU9cJcaqPmKunnpBrOsq4LA0K47cigg
zA0OGMw0m+/NsWOLDkLi/vXUwEKqY26ymdkxAsaeRFNFaKMz0JkC1TGnr9ev/nEVR5k3oqRtI0cc
WkikeF8bsOK69yePvlwKHtmagffSLWbJuICMaNsLszxnitsUJb2+D1L4Q06fDP1Trf46/iX/nbPW
ZTnLuSIufX/bWkIRVP1JixVF7sILmBd9Lbh/fgT7/SS68IdHWN/myHfwiFrVG3+o9ODnX+78rhib
yR50drsEbl3VFa4xseIfBk3PARRiM1aQmiutB/gMALr7Koxv+fTqjnEv+i+jDvOf84DFZ0GQShxP
wA7aZpv91hW+eivLGjgZmLIT1L23kvlcGI+5sNaahNm3cqAAjoNmzcas8cnbPHq5/rnAMJfW4l2R
pYVaYtVBwbKVvuv+65CvldkXfv2caeGLVJZhKUPtr7vJVaCYb0bTh0Wg6u71JbUQF+xZAEUozi6X
Zd4J4MteyaeXMQXtDYn2l5dU7UpUWJgy9ix49pHWGbnU1niC/PHrdF9B605hmAGA3GR+vDE1bM3W
1DsLK9ieVziQt0uQnoh03Wa8xZMxhIsL17rbXh+xSyT4KPc5i6S9GYa+nxvipHEuT0udNwITuxkc
Vf3bKcoh7evd9Tst5L3n5o72BGWII0l5njS+unPPDQBVXr/0wmufcy58OVXtQaedBkLSQ1dybEmH
LVnYn9OwJk5c+PVzzAVmEIDadQ/ddvXdCJ/64e/1n76wJuYshqnu/MzDEZXvvOjOFPU+rqMn0x4e
rl9+YfrMSQxjrA25mXvVObHI4sT3Aa5JU5lsauVNt7yV4V96hsufv4uhvtKJxgoZm0G96aXvKFmK
9uX6718a9sufv7s0xnk5dpJcOggeFPPn6saoKP9K/h/M/DlNoGrL3m/xB8aVTlJ/Shg7blVJSMdo
6Py9XwScK6omx4ZCLXZyY4nBIb/RHPOsTHdyjzsT5hzjnSSA5G9CPnof42rsnL4bpnNniOghRWew
kxSs3mn0Dbcd5mHPRmy1d5C1Uxj/knwb5Hb0ZVBj6q6dxldbrPYnle6XXdVwkpey5D7WGpwN1W7E
oGuc9gTP4FCPItlEpW5tTTSzkRP3iaU6Zacrf1Kwzr8A7Ye7SmBQ3UwNfg5hU94XqV1AhbXZMJJ4
amWXKg6FUbNTHySlip9wSS4Vx9Lz8UX3BpNsid1arh8m2RGlknUCTD6+Nqkeb6gNy28ZeUUiRN7t
PG2w/sjqREZtNFFMqUNWHITV+AdhVspOTdT0KGcoYPhwvqQk60l12jif7mDEZFuyytVXuxGtK4/Y
jUy1lR9JkdX71pSGO772rDd9hCJbTk27K8n1bO1Jat3MvCBgpo7UiDSG4W+s36JtjMPkrYiK6VmH
Z3W0paxC1Z2F8g0MGU/hlzaR7wQVjoR5W5UPQckCqNSsbbFC8r27YAwFA6xEX8aE3EddY8Hj0GIb
3Vu0zrzUZWreWkZSvZQaOTRFwMYWAncGy+jrt8kOul+qSNK9GsOGLqcheRqFGF1l8gWf7GZ5i72m
8RAHwbRh/NO9EL32LYBBvK3kpqtdI+WHGf3kM5vkWlPcuFBbR26xdxwkD7eLyMbFxibFZyui2GHS
xrDYofxNgzXu9GXo3XmZj4OEIplbw7pkPhHj/cRVJNyoFb4DAZPKHcY2xJFEq3KXile3x2ip4iOP
VL6NedW+KzTdGXpL3o+Nr56bTMFBClMVx27U6oBnCCUazdTJqLNVBK+tLIvL7mr/LEyAFWFd23tD
+JzG6yrblmH0PQNw833I+Gd21j4NaoiFpxdlXB4LUdugkFbBcbmNsxRkczvcd1U04qvZJBupumSz
JcMvbwql4guuSgd3aqgg6PaDiNs3RqE59aiXL3NHO2ChJcFiTaXvhtoM97k10losMg+mQhF8YwYG
N0h+sHjpYinNN1bYy5mrpjW+CDW1Xd1Mja/4IIm7sNP0c+3H/lmHjLNtqhC3e1UXTt1RlrLVivyP
3GLoqf6Ps/PYjRvZwvATESBZDMVt56As27K9IeyxzJxTkU9/v/bK5hXVgFaDEeBmqnDq/AlIK+YS
OMy74qwcD+vKwNSG78Te0i3ycL73K88jfaGQFPdRvJP+IF5awgLvekHHhUzl4J4cqArmHziKE3QU
up2T72nfhje6Q1nkTSreq2QsVtFE8NdY5e49bN6Y9C9VZl+MMNCeXc2C/6PTpEh3EJed+6GHRiya
Tn3V9LbGiaUWd6o2evLninRTMbzOjQduoGgVkT4IZtUVNOPkJQZFU31CdyBqtmlPMOXK8KdsfYnC
2BeD3e7HSo7bbkQ9EYRZ9lvkPmpJz7dPZHnHLFuO3AxK5jszUeE2JlX+HkSHLKKK2mjU8nLvlMa4
pfNZr73cGPaWyNNt5lXRTrdZ0BJf6ltXq8p1rjk2EWR2u5sUepaAZJu9qJpp4w5gn2qqwsPU6vVP
MzaTzWRm47eGLfrbIOPuScc5d+M2+IZ7eq8ejCFJTtEAKhCmxgsFffvgeo3a+xot55WVj6BrIojO
5cX+0DJ6n2BdWopTDRbsp/J3nYzyhxEV7colQo8kMQ6Crki9vaniAyZ9Zwvc7FwL4tJUJhxyOzEw
DzuwXvANuQ9x2t1rCls9yYfEISN/CS9wRggyvMk0Uv8kyQJITzT1K7CI6uQ2uhWew+4NwSgd0RUw
Kj5P1pj+gDmDibjQwVCqCmiidJtd7pTRsZ7q6shW1BwoUchFU/SxKiwsCQL1/ES+FsIe1pLW5Q+9
gMmep8Rg2EKzdoGY8qNLjMYqqmtjn1TphHJU6phHFETxEOkWHyytLDbE4F6WFcte653tH4ZMIytQ
pNZX/CLjXUfE77cO+HNb9m3/OQl9/ws2LSTNhLyGuE7Ezu4MDodlV7Dm0IXu7YZET1CbgxGJeGMO
7KUV3n04mStjrwYj24RpnpDY0QQbItImtsNxWCVJfuPr/H0Kjfs4zvJD0NNTrPpQ7IsGQwcZj+OK
FNr/TOF3m8wayu3Y1CaLrBedkYDwL7tuWBkUCg/MmxG0gA4sobrZc9CNzgUBeqll+NXUJCnZDVGZ
eYvEwOBTrmqhYf5kTOmvesyGfasHsOlT91c1XBIc0kKtS1IELmTb6iasuckwNon/1RN7RfOZJbxQ
JFuEkfFkFtZ/ILQPQVkdOhCilT2V8QaCAP+mxya2lqN5lKYX7cnp7MlI6fM1uVHBdizMHFdSo1hJ
AO59g1X2OuzQ2Y9dWj/FMIt3VqBLup/OsAkSNbEfeA0TKeg2Ze7slWfqt07NqhCJZk8OM3mUbvLs
4TR4Vzeeto0zhxSsBItRm11iXWjt1yEDJ2hV+xD6QCxkY6QrT8hPgZ+VW0+KH16ffYkLUjEr62eu
YLqzhrHzimCgRJhec9chzk6TL/EItkT0HyBs25O/PDXtNktcb6fYqgF22p9JG/6ye0Uk5x9lb2Sa
28AXvxMxPGLYTDqU5x6slOzJwbyVhskulPjMPHw8V9QzX4palwcaq8ah8HhDnmeS0ZWmxPaYoCIy
Qefi0Pj6nJraS6WlLfGwOMzV/ljAeGhIQscYZzVVHhDw1HwfWgK16hKdNpvk1mk9lxzR6D7QnK+0
i7+pXr4os/xqOEZ28O1+3EbZyBJIXEmxMir9tXKacOMI55NfsIp5LL13hDR4PxLHpPle0Dh3e+ch
GsiADK3qyXH8r0mIvR1Zj2xHWsflWKV20DqIMB/sn56tF3scd3+NXRdxgCozupPNvWda0SqPe2Bw
1/uFZogap2ou+RBEEbnWwFPmagBYNMaVUjTU/aRyyUyM7JWd2w9RFr32MUnTmgtnRVXK2NRTeVea
cbcRWtyv7VrSxxhNmkdhVByZEZwi0H7vCf4C0jPC3+no/5Zx4AAuEunFnfSrrp4uoIL7ORzygyyd
i2LAf7H69NmxqByVblZH+wJUmAYiPIbcj7JLfZzw++kC1j6FRpNuBiDQNQKC9sLeeK0mKdZhMFLp
Fpqzjkq4FUKRNdmXg7VReLyuwqInB0MftkYHeBxHlCwYRVYH1gtq4dj8bUfedII7/S1Tgb5LVDnR
9FTFwSXTJdNltnKHWm01LfhM5oW77ujQrRytjYi7u7BsdX3YEDoYbwx4D2uDUpAcDH2VVxA+YMze
BqnqIMtLusJe53I7pIfSjfyhBGBIJttVPalnS7g/tVoCupG2t+10imQ5QkIZarYVlRoPBpjgqQTT
XKeRR5oUvhRYwWIDPxZKW2ne9FObsm5rDIRmwtmpKK+j36mooXs5eDuams3lobyY/RSvHVYSUi8b
tXX9jEBfx4tXkEq+AfFla21k6xtZb7aq4QSBsYxN7HtVvIaRF2zJ2tZvWIOHg8nGsSuNGEw/Np/R
cmO4303wss12eC0GRKErtwEbg/Jj7wL85vDGr28KTH5XdQZ3BTnBdDbq7kVG0x22qS26alppVSe0
58wNi+dBS7TnRjLQo9TyV6khn13LDO9cwERIRGNEkC6JGoFt3vgX2CUpol05yGAFy3PaEYqb7mjf
8+yddogmgCMc735WkAQ3adU+l7HjbC0jfpzwVrv0y24DosM29P3MY+CCyfl9/6W6JBCquP8ekca7
ortj8G997wzvL17bQGLSKu+GgrZ/kdxPMQlwCaJb6DrBY54jCKNbmNEX9H/KkKi1EmXDpgpi9kNO
Suuk0T5LM382k5ANp2P+dYQEbxX5XysnK8idzpqflDkpdtbKXaVD+rMsyRrPNCpKn7g1XavzXdT6
1kEQMrDRZPHcFMlZ9crbwP7I16E9jPQiIcOQU3kTEYyw1WL9uwBG35W1uh+bpFtrvpEy6YFcvcoI
dg2lHiYeA8stcYZruG1Qq9rstsbAfpdPxrkTIjzaZOuuA5ucTqvJfnlTGa5JsczWRRKbrIpGvusD
39lwnMnpkBY+WE7Sr3O6wZs+nyyWILZ9zdRvShKdt0rSmfEE/omu7xOI63fRJlQOC8mE5XQTia/E
sw2gVjYPYHowFPIcXkdF+UICBEHTQ8J52PJ/KD9/mNoCakBwKTfFeB9bg7nWmnZcW1qqrTCQih7M
3oa55gp5CFpE0N5gfycWEHcdB3/lFpc60ry4oazHYSQUYrrEylfrNOvknqTYdmVYhLhomvstCCux
tuPsa1soD+zZZDngrNpB6dkruyKMroacZ5QcwJqMdGmDHvDezY12rSp5C03FWRFQA5U08UAQQhbN
JBe7LirTNXafKM7xrMMQzKofraL55vZ1c58XeKilURbvbZ+84zApsgd6Fv3aF0X6XPRWx/qHzU5f
QMQxKyW2ZTZOGAk40X4sXevYw93bE9TabeGNqW0nR2/rjPWp1ZtnzKlYW+38m4+Qm8TuaUWyL1UE
NcfR1fuvw1Q8SwVmOfS1/pCVbc2GXjJIag17yjRV27yJtYOdl/2TCGHTlY3GJikBXlOfki+x6HtY
zaTtxwLcAVes4Rv8clz/h4h9i2qeyZbFEDJcEmqmst0Lw1ar0R937TjgYBIHv/JuGLZkmOWEQbbJ
LeFg3hcL8umx5Py1MmKy14ZYQW1LofEkKMMQjUUbO22/DIVlEtIUkI00lDF2ja4EPtefCQSPN35J
8S0SDdOIWmqrSBsVEhqyAKLR7cncYmPMoymDwZ/8jFX8zRGiWzWt4X7u6+EB69d2XSr8ypltX7LO
ACM0aUb4KWhhSiQULQMSUYbRfplkSbMtJLhLd6NsR36seWMMugvKWBGCXAQ5GZmRHxSHVNqatdLj
C/GojPx+NWUNoDqeOwZnTct4jlQrHgYxTjdpqcz7WB/aW7Lq2WQ5weYV51OXQae3hRWeCMXS+02n
NPU56t3oq+4QtIj1dU4irxHd6TXx7Xm5beM9NiAvrl4yv5K8u8FWRaxz5aR7KTi2jAlB2YjHknsv
MMubnGDgnWZPxdkw23SfspvsyJdy9pG0i70XDrBjddPeYmOabmDk12QTxy3ntpRYZDSDdK3BS3YG
ps2bzhlY6SgidrK+bGyDxGKjj0J3X1aF+Ti0ugDpb3J6AGUAw2Ey47OW5eK+af1mV8ODx0fc9o+p
To44x+TLXqy1m56U6IOrBRwtnYljTDNm53gskxctTTBvGaJ854QA/b5r1WeLMb8p7SI8kCZQ7m0i
2HfkdvR7ywtprMXkVBCeYPVrE/HThg2qw6VdL58kHlTxqmhlTlxuHtGHiSZS81J5N1EakYjWJ+sq
bgi+zifvSbajOGlpUXG8DYoX9h+y0cijYzXA6+6HMlPjvrAgofheNUB3MqNTn+cuBL6hcVZtk5mH
SkS44RHbSXCr21e3U57mj1buFZvclM4TdiLGTWSrZGV0jj1Q2NnJnamZgv+P21PfcTwe7cB4jfux
QJtOw8qRl2aLgnJrMy23kU4WCpwr8v2cNpbf/Mgf9yzkGdQ3mlVWSSas10z5aRRRCuM3tshzzPqW
nOjCiz8G9M2tVwMrykzPN8uzBq81Zn3iP3n06/0m8kJ/eh7f00Tk4DW6KM9T9ASaNwQZfbWPNdjn
jqrdpKZwuvy2W9yXYlprwc49mc4PjD6uYH4LLfC5sWqBD21r9V51Hm3tYqhza9H++9iLmVH5jRRd
39Rq1dmwbkbtKdMJWr3yzhfueu6cSoKR5SkNDxe/iW8mv32Ruvb1/btegKzmrqlE3rnY/ViSfL7o
8xBc9KrmQ1N16aqT5qGABm9l8mMq1bmBqoTQj+koDQBCEjlLgm00axfyzftPsoBbzb1TbTuzx4ET
8CmmuhgJQaYfsBEEU7rmFY7BwtC3Z9DMWPQFec6mdwJlSlcBDCBXidtUTP+9/wQLv29dPv9f+Ax8
Wl0laSdODUcYV+DrXk/Ev4uPvSBrBrVWpll6oymxqAug+9U2EViEeBjbPlL+SY72R0kMM5Q10QN2
7Ybc5hzaokXn+LIG2+k1HsnCd7ZmICsAn4hJIDRPlf8ihyfyZFaN/hwlj+9/hIW5Zs2mcRq7Mugi
ZVHZwaL0q+QQt+O393974QPPLR1tYywKb+zMU4vJbj040M4VvYJrL37h1v/P1HGCX5VMznSqnOwe
TOBJasn2/Ttf+ukZMSVu/HYoL2oZ+q/PDmnoRnntey799OU7/zXq3Q7hAG1k8+TiBk/EwaXbpf16
/7YXxsrct1EhbHFHA+l4A8u4jL810Z10f3Xix8d+/vJIf9263ok0sHTGipt9byxOK8YrYQurwbrG
/VoaMLMpi/1nh5bJME/EX5H6cPFU+imIXn7/9hfwbDGbqMIL3GT0O+vkGQgOnLT6PmX9p0I558EH
3Rt1WsvvX2npG8/mbCBLf7SkMZ1y/0c2OJzQrkUXLH3h2XQFndXGzLPNk2747S4J6R96mdnfG/1g
k67scyx6/xEWLmTOvrWVkVbiED1/apr/avPOdCnqOcsHV5aGhW9hzr50O1oK9bBvngzZbicLHrT1
vVflpu7+G8d28/4zLF1k9sFLw6AW13DKRJy2aoJPqhnOmphWcUzj2/SvlJ9/lso3yADm7Gs3Iu/6
2mrcY6kliI+sXpwI6lI3RuOlD6CT5mOYxQrVErD6IS/QRDhmNN7AnB2MXT8O1r3uDg2R65pxwE7G
QGeWe2eg4WRDp0fd2LmjnvMgG+5aDn6vQ5lKhE64WN7lwQWj80unvCXecNiZUos3ZV/29ZpzEZ19
VSbyYPtxtw3a1uLJTRtIMAc36rsy4PgQiWOdm2G/M9I+OXqpxSmSVr5/pdxa+gKz4aqbQqFkiJEX
udPemcRuGr094WjHIiW8yxEfU67OreWSpgYamIzyXJR3miMAZIEN+9f3R9HCZJ5by8mc5jFQe3mW
FooNcIumLq9sMwvrnXF5bX8tqMnFK96J4wp1x9NFdDcgbenVlXG59OOzjSbIixSKRoQlqPYSd2pj
xeRJjv+9/1KWfvzy97/u3K2sGkUgQluDXOi4SPbuhdatvX7s12eLzzROXtmN6XSaKDylX66H/rke
ru0yb6eLWsbcsmdsRogfcpLHCP43zrAOrWctDco1CfMIAJL28li5+tqpUZ9WRuZ3vyJhR+xI6GKL
ICxuwaXkpkyMGLQiKLaNrX3MVEr3LsTBv15s0JfoMIpCP8VSnIU/PIdecLLM7NP7b/btCal7l3PR
Xz9P3sKQu6h1Tloe3vShhPNvR08cQnFyVfprU7YfmpK0Af69EOTVxAtDSz/JOO+2BV9zG3raCUHr
FbX92yNQ92bDe+ziPk9I6z6JsNc3KpBY8wQFiiAPe6n3X9bbM9+b2wyZWekPfRP2Z3x/nFU8DQwO
L79SeBtLvz57gCgC/ebexdkrixuGO3yJiBa4oAY/RoX1qlXpnW/lr0j7dr20f5ZsX3BE0AuJFLKB
4VXP7z/m22PCmxsOVWkkx7wLxVnPjO+lXd208P2AZ5x1VVQ/qwuw/P6F3q4pABf/HROegNWF+0x9
1iT9WtfJT05nw8IybUTD7ZX3+va48OaVBZCDyOOWlocTp9l6GsxPSefBis8/v/8QS59tVlQEKgYL
FolxdvKWolFYty2n2Ctv6I/d9v/XEt68lvBKRw8DUelne6WtYL41t2QMp7vs0X6pvjsWAOzWa9Z2
szZ+tmfnaG2ym+po7sRWHi7EhuIJCzXQzOg5h0ixqj9Hw05ffcy8BLT/3+8XpZGVpLIV5xSW3DMB
NPFtYXniHNbVVF4pnf98pzfewNwxKusUHIuyVOcLXIC8qMe/O8awaEOoYbCPiTn9XLpuPz6ByE1P
SRx63dpxFGpbmPWCBqDlyY3RZMEa6iCg1JAD19QQvwosko3u6LSht5eNqL9n8nIeHdHYfeMUPHWr
KbH8Yvv+MFkYhnM/KlOYJph3Zp3D+HNV/rQsBzT2SvH8dhOLeOt/vwNwZZK3Q2idg7DfuDQLDTYn
r3kZlH0gj8Hwf3/sGWYrFAQJ3FSHwTqn8Y07BvjjiIOmX8tsWXpDs7J5rAn7zVoyGTR4qBLVqa75
qPDUlQ+w9JJmg1V3bdVkDrrGS7UMpr9C0r624u8GkYBJiifLtTn79oIg5zs2TBQM8hh/Z2SH8Ou6
m6EvPqSoAMn490P7ntfYjjE45w7ZnwKr0WFKgkq//3mhJ/E7/z/X5HyThphouIAe9rlqjWATjJrz
4MNMwiPEpTiS1vhryJT+zQeswebVM2GHDZHtP+SGxv30mrgzw8nZj2ga1sqczLVVe1Owbq1R7csJ
nQbI+RAD5JvTIY4C3Dd1CFy7KAyhtjmDdRo17ARcwLxNKsB6uikLfgBkjWjw82YfJRPfbiiAKmz4
OLseOfEKfW/1DHht72rLVhwoLHcf9ZO/GfSp2IKttDu/K7tjr6LxiH0UzImw7hBUEylYQE+9YwvK
j3iqqD+02FNdqfTk1JZxqEdgZCspu02ateO9Xsfaaxq3X+yiH76psg32WunTa7UL6GuDk52skSIH
5XFV3lAaqk1o9/0OEJnVGF77VndVd+e2XdWvyzhx71qjbJ6tGoWH0Vncfpbl29YurHNEtmygf/cm
/chx1d/og23vyaCFnAinDksP2/HBiYLfHUETd0imbfgT3tBsVEeCaetUKEtdgSgi7KxnKLXFY5gM
kbHuyxaBtzAH50eD0BZUv48+VUlaFzggONG48m0oKyILS33TX2xdM8dCqNqSMdG3FvRGL8keZJjG
zsbHtRPugAtH/MpWtzj4ZvO/7bsmLRtIZKHTS+Zk5N4EMBG+ZnHkC+wDjHIABU+tx0rToWvkZe59
xpTBNa8sEG9XI3KeoxI4ldT70jTOSTysg+S/CLpkMSEW+FgLRc67cWnRpC6MUOusIuu+HuVd7Cav
mcE4z0fnylbwdu0m/9QRf9Xzpls3mhDCQALy5ARfgyRa63GzhsC+KvMrq9DSixL/rkLN1Nh2NLHA
AZxAzJ7WgW5s0BCsjejaq/pz4n1jJZr35sIW1kYduNbZ0DrraNSQekPiYL7nmHT8zHu/e9RqwzmN
NXwHTFDlNknd3ISmF3LCiEJO/jZ+kpbeTJ/9qs2hMyVoBwalPnSckfPTRlIYbY8pTXd2p0E/WIYu
sbBKzN1YAAq+vxy/vR+iB/n3NWtwjq24dIuzEr2xrpHer4MWZkfcjdesRRdGy9yvz9NK5cjaB4eH
Z0Zy9xe8Fuy1CQ6N9sI/uomXXSnjlh5mNmZKVxKJE4nubHqtfpyK2ntoxlBsa0NOL++/r4VhOffv
86zOHbyi7c4wNMdNYqXe2arb9qkxLXnTDmP78/3rLO3vs0KCNTUsReOU56rDKwBe+w5jJ3nlPS08
xNxNTzqax8pH52qK64e4zX41nUQIZKt9nKNC/9ATzBPUnXEqLlnX5bkLYsyIg6NE8vL+Ty/d/6wU
bUJ2eF9P+emkf3agChHahWVXin+FFfTXbA0XPsHcZA3Y0Ym60WKWF2Gx0i56g0H+fv8Jln57Nu0i
qJAGzR2y0sLM3CIfqXdu15hXMGCxUGLNVaW1qfrayybzrHSo7KuibK2XwpiMVyXkdKjYwO8Uhrj3
8GlxUKmq/yZTIJ6yGv0Rdoi1oVlqvmJDUEFPK+znOozjlRBu/6nUNRjnQ6Rua32gfsgT/RXZiEt4
A8Vuo8f6sasHAVHTndaFb9uQkc2pyFbNaPc7BJXJlXm49AJnUx0aWp4ZIZJWzmr/9WZza/vXHED/
WA++sS3MFax5h0gq0yfsb1R1Z9tmOqDzKgzybWspjllrao9t4HS/ndpNshXH8ubWIOfte+2X7g1B
E1ir4fCwlV0yrgPoLnv669h2tXF4e7G5gt5Ielnujf7OKIsqwUpqMM6taWXf2inONgEW9WtBhXiv
hzl+jl3bknwbDfspGMuNVnScvRKUCxirSmqkguYw9PT8KO0KL/4ixfu/SmKSW8LyQeph/CVJanGG
3xjcR/hLHGXkGBtD5OGplf30GV+LGD8eE02JD/cQbVt9kGOdHJ0wyG+TWPqH1CaGXdeT5Igso1/B
8re/JFWEQZk7BNs0zqp871ET4C0xwtwuGhpvuGF47ovV1XD7IQJ28VG1EgkV9OhKrsAUPDpP+hdD
UZm+P6cWajt3LnNmQ+5afxLj2QvSDtXQeBGF6WrTkrtw7OzaWHtWhGQMnOTgt2b5mPW5dmXKLWxy
clZX+i3qhsxzMUrMf7v1tx4OXQRvfIxgFIf2lXVv6SKzTcHMzSCYYBueDQbT1gvG4d6uouITR6X/
xgJnx1Wppf3x/de5MMPmEuXW9y18v6rhHAQxih/UMJ97d8yuzN+3D8qc7P6tOxwok6JMXP1cDu6j
XnkHK44ALuunwY32LRqmUR+vPMjCW5sLlvOaQNmgUMZZ6A8jiFhfJOtYwfGTLwkuQ++/rYUtaS5b
rsNJKhVTSipf/6ba7GEkAzYYbAzQEvkxm27pznYN0RPslgRmf5FurWrzM+CZP1zzqL38yBurnnsZ
B38V9ZUdSXIESv+U6vWqxGIJV0Osqq618ZaG02zB9kuy6CyoiCe2agKMAol2ucyuTIw/7Ka3bt78
9+aVQHSd1ZE6G8MkUMM4CheoFPMfiL/iqw0/H0krcz+NUFYZiFZR13BkPpAOFGwrMejFyv+C6Alu
LCzlGkHlOv0dj5a5Nvxk3JbIGHP0RVG4NXNsB/o+c3eYzON45Tn6U92IljKn7rbK3/a+6u+GYMr3
YZuiEPK7aZ2NKOf0WkuPddJOh6HTum6dkw35NYgs41sXJfEjWIJ9g52OdazjIXlRsR/chPaUkMmb
187elNi7IYdpom2IveaNg7bVXU2N0z1muGkdeyMgJJtOrn8RuHk7iJHaPaYFpX7lHS9AB/LPdvnX
AMGwrBg74Wgn0efbrEw2RZttaYzsrOika/Zn138JInXqyd1wP8cCNV8cbaR9ZYItLRiztU8VfpgP
RX0ZnurV0KtN3EW7AN+pvOo+WXW0xtPzykaysGDM/Xwdv/f8TjDNpjHeEue5zTP8IsOfF0FS1r2+
v2AsTDdntgA2+YSXDoKNkwU1nEYxYlNsEKNriN7SM1z+/tfHMqVQgZvq2uniEEuK1MrQqGGN/BCR
RV5dyz9YWPWcy9//uoohHK90Sx6CuLCpQ6EZfRJJv9Fa78qgW3pLl7//dYEuhHDIPmdBr+8wnURo
MaFJJ9HrmjXK0gVmq15qRj0iV4CbDm/iyq3wNm3wRHl+/yMvDNo5j9dpLQ2yzCRPsvX7dSqn6Zh0
4Vkl1Xd8Sz/lWv9gNvXL+xdbepTZGqiXmDMnjTOdR8e7KYrkgfbBCffBDz7LrMKxjMZENTqSQh6q
bRKjrlMpUnpEiFJfFw2x0kQ1vf8kC3uFM5vrGqR6zhMCCdagYX3r4nd8pau08Mtzki9aVCsjTtk4
S/p8dlI8+7b7/UM3PSf5coIuptzHCi3OmhczdV8SutJXXsjCPJuTehvdMjX4nsbZlxfHiqpEjFE6
B1X79la016xXFgbQnNxrlmFue5pbnTPUJVgpJP5jnmKXh8LePrz/kt6cEML1Zl+29hCxkinsnHzs
hS2cI8YCiz/MQqYIWT4nCtf5UKdVuPMmR+CoEGs+O6S5R18y1cpui15lWpH/aJ+c1hl+vv9Ib741
rjNbyPOIs80YW4rsFAN2xoAUusNwwFp/7OdnC3mCs7CHjXN+LhOMXKGklwpZHmK993/eYyH9v8KJ
u5+t4JHZWfi6VCGAFb7ELRxlkTwMrdpzMH1EyrXNg3pf+c6P9y/35kDmcpeX+Nd67sdJNJijrtC0
1psRh4GuCNYefl2T0+zfv8SbU5xLXP7+1yUCnX0Pv4zx5CLuXPutuyuL7lqR/Cex8q33NStj8RIn
OzoQOGr2YbarCOA+VeHQEoYO/5r2gPHbzvHf2HSIecXKl5oBwWrUPbGpnaB+wRTdOuLrSescNtNX
07Lq6soasTC15secBLYVvA4tP6doXwdsRIoMr5IwXCvIfcV0M/XdlTGzdKXZmKGx4JnapHdnz2m3
hlOiZ7O27NR3XVKe4la+oBW91qNfmF3zIw/H2cwpJjs+d/4LLjtT82SEV86FCwNlfuBpelsfMRFC
CBOlN1iGviB8vBY7u3Tbs2GiYi+X+hTZuNKFn9qof9Kj8JfVX3PVW5pG5r9jPFI0fOqxwYu+dH/j
z4CTedI9aDLriDHIXt+fSAufed7SsArXHFs7K8+xYazHyhlXOZGeQIBrHd0pOSlnZ3h4/1ILr2vu
tEbdgvf6FBRnPW03In6qrGlXqSvPsfSdL0vfXwuC7MSUiVjmZy9BUtxEfboZOf+9f+dvN52EOw9H
kbbbyGx0cCluzf7GdmImHRlq28TOzU1YddGzNTlyJXtN27pFO251/LgO7198YRjMT2QFniN4X2mE
HcBcjx18u8rHEV5DXqkrj7fwYdzZfo3dSU0aZ22dqmTyNk1mabdO4rY7NvHoymqy8BDz01ZkcErO
Gv8iyJEnHQ8w6RzNycIzJL7yEJet8o01e37U8gNHGzLdFsiv8OBeqYSEEDDe5GlEyr7u015dXM2v
hc8tvDJntmG3E83eVhpkHZfFqes6ki2cW21oPvbN50euKTZNI9TRR5maX60R8QY3UyARGLEg7HHg
Sq9so0sv7fJ4f82aED24Y8dQ8UVBnEtW6DvR+Z8wIT+2fvHohOlw5YGWLnSZtn9dqFYiiEXbiFPn
imbVEt/Rx5QdSfobk8S9ll7tni1daLYmByMu7KEOT74stMeqTk6mbq6zJP6h8vGLHlwD15a+/2xt
dgLfJT29oLMZ/JC4J3gAMClh7e9P+YXFbK6tHAiraieDcpDMi7ObGDut7K98iKUbn831sjdIEDb5
EOhnvwRBZ6+jLv8iBox43r/3hQvMD1+yDyu/SRr9LHoP+ftRYYAeu1ca8Es/Lv8dRo4nCie2hToH
zbSylbW3sRHokNe/f+8LdfL8BDaGfRiDaBZnRpB9l4Ut9Plq/MqRqdxLY7Q3IvJwRIcBuO9VEV55
qIW1cX4ii7tQT5Rpy5NItYNyhiNe7jjHuxmGPiQxvf9oSxe5vNG/JqAwu6ipXFWfffTmftTh3OZ2
D72n/rNb9wpvemHYzn3CG9lWZGE0xTnuzGenULeJij5WO8ydwe0QcEGXGNHhMsGo0ldJhh28f63n
vrTB27P5PJpGqudGr581xLtKpNFNU6WvrV1t+6A/lNWlB5oeURweosi8svguDeZZr8UN4iZKG3c6
Kym3ceus6zg9ZNeRssu9v7Ejzm3CzbRNUusi79RoWZyC3ggPvejSx9EV1r2M+/oZow77tnRNyDaJ
G7qfUCzrX+gzpw+d0vMr/JbL3HzjNuZ+4jio1Q21Ge7xoVrb+OunTrouymCN6h/bMbUx1bVj9B+6
8FvXmq0Pnd6VnpYPxkl4RKhoL54BygEh3C5I5qC/WyXONhtw9WvwLcJmhsmWYaGYefcm+7js9HNY
emu+dKieYOp9bO7NvcgDP7BDZTXGSdXuRMCY45hfHJf0lSzr5Yq9xPqQ6ke4c2NyoaN+y8ZSP1uZ
S0e4qbajCL4Nbvex3WNuS940bmNWumH8j7PrWpKcZZZPpAiQAelW7aXxbs2NYnZnVw7k/dOf7D03
8/EPrYi+7YgGYaqAqsrMAGo1fHumzQaXxBht69qtVjj0NU5EhW5DcAQJiB7aXm0OtZXZGU/dsoan
0z3sVeB2Wxh9h4RUBFZ4SEwiq5EZ9xb4mCFVxMDjNU/ZqandXdySLZ3tI8mL2y63D1XeHcBLunLK
aFyxrfiaylhEnxiIsXaA6Zr9BOWpe7DY7GpnbcNpLkEqsNsphAGGxtwDlDPeToz7bQ5OM/Y3HT0w
Sfb7q44UFd89gigMHF8TDVApskMO6wNcB/egfrqf5iRbmStT48T+B+hdu2UdJ04Txn0MwZK6bOhO
0s4CCVKXp+CHS1n0t2ST+6dNauiATYkMinFMnhwwNAH7mY/jPkIh48n2enxpaZMXOS5jDSXqvPjJ
eZ/fx14kMhCMG/ahGfIqRF0N/3t5ijQuXgX4GWA7tWU6A/QVQx6nL2oQKRr5k0kgJHK5B81m+lf1
+OlczxqSuJkhx0D0zng/8CV+QgnHDD5Iw32NIFm1shC6fs6/f+onirlbFVkDMm3Lgl5aemN6xk2d
J3uQHK9cHzS79p/RfupiaaclzZasQGGf3BRlt7NI+dhY1QsxO8gaRL8vz5imGxXb3/eo7qzMqUMC
swrsqoG6Y2wFnsSJIZIBInGErBzwGldmnb/g04CQYQRNfQckoxenw12TlmDKHqKr6iAtrhYZo3zc
MoB7rULIzRxjN3qBGFYwwJtdnibNgqslxiRBVC6WQFSBYnnnySSM6HNdQI8PAmiXe9AYh1pgTOOe
IjjXkcCMB+xX+JAh3WflmoaGbvaVl+DI0DwjA3DgppPfsxisYW2SpSu3Gl3rihN3s46O3oTavinx
bAAakvqOow7v8fLUfI0jxeIqd8NmylLDHCYSQHS2ODpCsq0F7bJ9PDT2jiHde1c6ExhljYmdktYW
JzOS4lBCe8YnkwG2TmFkgRgKeVtANOmtFY37cvnTdOajPCANWplDwUwSTLgtZ5UHwaegBP9Vf6Yx
FSvj12wNVVCExmXNOF2sYFw84wdUTYcwdxiUnJJ8DXutGYcqKQJoOnDv09iGefWQg38eUa8doTcx
RPYih+6umiwV5gn2aZGagk1BX4z7svuo5nybIZYOlaANH4YVQ9INRfHN4OdKIMcdg7nBRFlMYo+3
VjY/Gih0b+oyBNjmx+XR6Fbl/Psnf+ak1kLGCPrc4A648VzQMrHsODnNyjtY1/zZ1D41P3CnwdW1
nwNIue3HRISeVWzBFLG//PW6WVL8QeEuSeJBXSqEivmWVNUHWVCMkYjhwwQyYNO4bMVCdHeWf79/
GgiwToYcUgS6zZ/d92nPgv106g/I64Lv9hd7sZ/ZffxAbqLQPD6L2+Q1/XV5hLoJVJwGCIIIETn6
BTeiLR7Srtq0yxroTePwVIQmAbvlZNdtH0Zx9RZZ5sO0yJWV0TStciyYk1tBFRHhLiLqe5CpP8cd
6jQuz4nm9fmvzunTWhDwokI6uZmCsgLY2jPfwcyV+5CXfGQVJKRzNwcemZKV3v5d7L54gKr4fw/l
WgK0MjgWRmtLUXhfTimyq9Nm4ijljZa7GnIBhtngutkHI66sUAIF473rbHID3K1ZvOEWkstpvoH0
6ZXTqxxVxdiW0FOeUEifxEe7MPcFhI8vz65mx1Flx8WjgFZJhDsIWaonD1SIqG0OItd+uq555ayJ
7Xi0237pw6KDYCin1ussl9I/y1pd7kDjE1REMCSgpcUNiQ74b+gzg58cRJxOBtVWUIIbyXV3dBWw
m0BuE7qwyLF15vjbyu03KMMFXAzfl2RtITQmpOJ27dGAnDgY8cO5nPfgFEGFU7Hy9brYGGH/9ctm
ZxdDTpo+LC0Q9ixpmHQplIbdBEyU7m3dzY9W3L00BYXMZl6tWJJmZ5Hz75/s1kBxitcWRIIHHrq9
FQ2KvDqBM/S6KAM5z+Pn5tPGqKcoEiGKQg+jBI57IHStYE737cpJ06Z1KYwZ8KG+e6qm2DfLH9J+
v7xj/5nWFx6GKNYc5zmkrBmcfA+e6nwbG8QLuqYodjFJ5m3pktofoeNwU7dDAnBoltz3VVF8yM4R
K1ffr4fHPMXonQjpwjHFsybKUpCvtcXoTxLs+DR31vzo19uZqRVEkZy7wpxqYLzIeAcyn0CA/O7y
BGq+Xq0Y8qAaMIBxdgwX48X0ziJ5pxxFHJcb//q0YWqZkC2TZRzAEBC64PF1S8j1yHfbNqBFcuN0
QepUK35LMz/u2Z992r69gM5kIzwZpmLaMghET1m5cgv7GlZkMbVYyEhB1NsViFksFGT7eSbyDXTW
LZBSpNOm6Q1605VgX+fApAe85tYxH5366IK74kRAs7urvaY7jEglI9IaG7+Snph+7DnprQ01mY3o
ZfdMCrP/NhhZdoR0K4cmYUROXR5B8ZrNYl9nE9k5Ca8AJTqz+00pQNqcrLGjfLkBbK7mVmUEIt82
p7gH2m/W8FDOz1nzenn5vzxO0PS5y0/LQidmVoIBcleP5L0V1q/ZBPdKHQ/nqreb3kZlxeWOdGNQ
3BfiXwYoXj07KJLmMZms195ogLa2Dpeb//fI/x8ng4EoHmyBXPQcSTmGDqpww4pkIPyvyujoFmOV
g/wcpGd1jejlBNzn3YIXB2QV+ok/gyKQfPMgS2lAWImxp9Gw7T0oNKDCMSMiuSsBiOsOHMCM9yRF
xO3EpzM1NXS8byOXx9DdQFZ48lr+A5uov2lpJA6jy72/lW02f7oO+tA9SkWhjWYNvyFOKlHWD9tK
IigYpy3hz5fHr1tHxcfmToqwo8hnmJcTmtH4VC/ZO5u7DRCuz3XprmyX8wH61SwrjnSZ89yLEBYK
UXLzNk3REZi0bRllT0bprBzeXzoKLKRyg6rHIobmsDmFRlmfImIcc1TgrGzCL7OlkIVQS25iMAb1
Ee6VkJhKjnWa3DHklcHwc2/17CgX8oKTIki7cq1DzXypxbegP4CEfCzKcGi+W+KmmYFghnbLFP25
vOwaq1LTv2Nkz0UKzFhoUSifQXOtfvW8Zj4NNRQeLnehG4Jyl/JcJwG31GThYDNxOLz1yQd1s00U
rZV66sZw/v2TCyoGsaRxWlDovkIEfHSHh2aan2LAVlZ21D9KpS92rZrljXOoN85CNiH4zaZ9emcG
9gaiIFsCFZCN7YPHrN0at+Co2Ed+8Bxvozv5je3WutdsaDURbCcz2MlFYYauN86v0BNKj4JZkIG5
vD4ay1fzwAwQv7Zqc1BP4znWfSfu98W6nyKovnxc7kD3/YrNI6NsMmKB8YCIZTeL6ZSV3um6phVb
j83GgpJTZoat3TwDcfxUk7XyHc22VXO4WZ1SsQg0XWbkeXBh0UMBUaLMgT4B0IP1yt7SzL59vlZ9
2rxVDerkyp3msI1BgFWZrvetJqnxc7QKyFwsqffXofkaHZTGUtSsbGZXoHOSIEnLIJKbp3/yHqon
49/La6GbMMXOu0EmZgqwWGga2cbGJSDLoLvGvkm5stj/QqFfmKGaiq2gtlVEBjQBoZC+cd/GW2QP
5WvnPyxBs8s3zdH80UHf6JnswZh/Mn7038pv8hd5mjKfb/lJbNaKI3XzeN7pnxYNiIgckG9QRsm+
O0Kd5HwrGG4NiMvsLs+lxmTUpG3HbA8JWmaFdeyVd27PJggP9fbxutaVsx7qGhCbH2J8vuWdQOf9
0xi8p+uaVmx9HipqLEZmg97TcyFnZw8vjM7RlZdANf9KncExe4DvQzlmASrT/wAb/kG4t/LG0Kyr
mnmFkNUEaDDWtcUT2akKlN7UGzKsZY91zSu2Dp1OCZBGD4KoyNlz+stIxk2FWv6rpl5NvdUFhRIg
RJnCOXM+GsJOKH9auRzrPlwxbU8UpQVP64RLD20rUL9Xs4S2Wb9yAumaP//+yZwau6iLOW+hcmog
nMb4Dhpf3q4RUAO5PDW6DlR7daAUmGWQBh1G8wiCqcSXdXZnzdmPy+1rnLhl/XcAWYt8GyGUhxN3
5m2RgoorJQ+lCQ54o5wK8AQYK5cpjWNQmX0g54cjKWqc0M4tiPg2M8il6vjh8jB0jSvG67gZWfiU
D+GUjdsR5BZgS91ebvrLKAHos5SDupuasYaKag94SXcyQdZgVWPIEiBFpvqpHqNvE4p+L3elOYfU
RFrs8Qaag6MTAqvsvs0eoOoT5GO37izEtkGkene5n38B7i+OIzWdJhpJoiRhPHRg16e87vD8zyXb
ISicHVEoxE5xx/pjnknzFgzNdMutrD2abgX5V6O3XmMasZUxazagmnRjU77IwgV55ODMfJ/wAWqy
y5Af6pnKn/NEcsCs02llD+omWPEGZZMUIB7I7fCM2XYRxzerws87QLOXtWCYbjyKR1gEnxuPZ0NI
erZNeOJn83hwubHJ3L88+315AXWdKF4hB45lSQd4+woEE1n53YB4tJ1uGkiDAth0uNyJxqZUAtUa
yrYM0rxOKFjPNhYTqc+ieiVwpd2Cykk+QTl7jjuYFYFo52Z0lu6xlIl8yrvBvM2YZ0CtPJvjWwhK
8YOU3N2nLM0Rw2rrW+huLghEyLxY8YK6oSruo3UbAp0wByq8g7idpuUlEsPKUmkcuJqJm21HArfX
mGFioZ5ogPpS2LajtSvACrqCw9d8vZqRM6KsyloL931UxMzHZDnj6ybiPF7eBpoBqFVRrsvy2qix
oUtUzRvRj0b+7ZJk5fzUGKRaEFV0edZFLB3CoRe7prwdICbZNB+e9e3yx+vaVwx+gB5dKUoYSlK/
JOQmG+WBQGTAcurtdR0o5m66U2FAKRC3Rt6fep6gSnXpn5cm3ZpOtwa+9nAYf+Gu1bRoxWxQvTQQ
iRYRstK55BDiHE6OYeF4Bk5ugDhibiUOdNzs/eVh6Rbd+u+1oCwj6jQeenQnwH8Y4QEz+Ae4Mlcu
27p1UayfU1ZmvMK0wZNZEJWGSnAVuc+QNts3VvdyeRC6ThSrjnJI6YEVyg7LePhjlOWWTCwQXXe0
5vma7IrN/2XhPt3/kKK2oF6McaASForRtV/mEF52nBXz0Fi2mvEUY0pYK7sizPL2G40LoPBwhb08
OzoPrCY6u1GMvVPB6c1dfc8N470W4/fJBpuU7OF3+8j1c0a/c+qdurNQtyefUUO17QG2XfkE3fDO
x9un2aMi5ZbjnncZbv/f3Wqqfyzg/FzZw5rlVzOhBS6Ekw3kF+qe5mcI7UJxz0qPTgdC1NTrV9y7
bgiK/Re9KEtrwSHpufTG7pA3cNZQFJpDXs16pk0bt14PCVWzeivGO6eDanH8lJJvVVJtL+8Bzd2W
KGZe8NnJihG8vwMyEwXgRTWk5/vMuyMpvU/kfG/Ma3U2Go+iZkLJUpjQ3EHBbk7rwa9ALrAV4NHc
V8ReeQLrlkIx9551Y9zmA8NS/JL8dXRWss+6faQ8AJo4AsuNk5NwFIJDI50vj06SQ4vSbTJQQMo1
6OjXM8RU/mgISnrpUuP7DTxVm2HvgOA9zl4ur/TXm4mpDNKtR/t2KsAgzfp0QyFsPi+D70Q1FE6f
QUi4u9zL1/lum6lE0knWiiiNuQzBz2tBUTemt13LvSfg/Z0QUpeJ3AkUi4GIe+jJJiNta27myOk2
8QQBjavcClM5WqUzRMsSDV0IZr+fzEt+cc5Xrlpf7wWmcrO6jsxG60zEPYvk0Fu3+Qwy3+e6W0Mq
fr2HmUrM2skxR5IY7edDuhFO5Zvzx+Wl0e0uxdR703JJmgszpKDHwMx3zn4RbbUBY9SaEqRuj5n/
dedlnVQc3Nmo1ZaNXwMBn5YWeDHmkxxvplX0l24JFDMHYp/2ZxqLsDSQyKBQ7UUZbYd8Bk1WFvnf
M/h/71v/U9Aw1dUkEhtOvdpiAAHbyKB95b+QWz21O+cB4tC7fCee00f3B3n2bmnQ32RH8Sh+Fj/B
lWJsL6+YZi+otQ+yiHuZNqhCcEjx0ljsOPfD5nLTms2gVj60AHR1rCNmWNfe/UK8ZwOwILwnV75c
N4H/U/Ege2io1S4oNOOmBKnIUmw7SDM99aKFGKxZMnvTdC4U4I26fMhQEn/TshEadZ6Ybp3cXqAa
m1dbavZNkCQx8lGpK3/iH+PJSDOxIdVS+0bdlonvuS7dWHbf/cztctwbQCTsHG8eEigwUmfTs1bs
SFePz5cnTrP51HKLcSL1MEQRDSFR4Jm7GXIU1fQjma5dmPOCfboRVd3ULWxEUpMm9j3YyPZMJAjD
0JVXt25LnX//1HwJZB0K5qgZeh2oUhhf6kNWEm9/eXJ0u0pxMVKYEKUpWRPKlPypBHirQcNwRzry
+3L7Xz+DmEoCO4u5dlomeijNgncZsjHZiZrU2vGsMrdpZR+iLqY7y5spdtv0drlT3ZQp7qa2EPwb
XVAOjxWF7nv8QdM1M9HNl3KxQLOltBdYISpn7J3gNQF0Q4Lrxyqaw+Wv13ShMoYyEOcxL03MEFUc
twkz753KugWX0ArBlsbjq5ShBfiLGzLDzhE2BQSQPTGa/AZH9vdxjO/x+0p0V9fN+fdP2zamtRWj
CgwCupSmW8Y8VIK3I/UhyrQVU/mNenIlEKSbr7Pdf+qpg0W4FNwUYHHpn4x22rYgBx5l+nh5OTTu
Q6XOoTUz6GguU+iRyW/ds9L2D9cQPpHWiuvVDUCx8Kor+rzwyHlFnG5bps4fAp6T/ZwJb+V2pRuD
YuXcSO3Zq9BDB4oTaJ00fQ5JHsfZ0bKYAw9iB2vBoa/HQqlyn6gt2bR1NpJgiZefIkdO1q3JwYiW
q5iMoP+m2PYIdnJBbc8MBJRGWmglJcyfq7Xaxa89x/+LrXzaS2NX2a3RQ8S0yclhJMnvVFhXfrka
GJgSs54Q9DMDB8jhonjsrT8iXZt3zYergQE3LkCSOGBaINQF+rfGuafF5G2uMQGq1j7HnckH3iQ0
cFzxYQL07rNEfswGP2beGhm9ZuOoL39uGrRta6j2im7EI2fxjXEBg8Ja3ejX7oiq1c6trEQeVTYB
3qk7AJvoRxBSkUUJZSHQdlfv102UYsljC/krt7CmwHJ/DQuADzF0vZpmI8u1nPHXteLQqlBMeXDt
vGkhBRqAmtIforj9iRRvfGPwkQl/bhBv8hyj3SID2Tg7aMAkT1C7GQ+Xx/d17IGqAYFO9rz1uowE
9jjvq0T64wh9R8AWbbbLyXNknS73o9vNipF7EzcXWggzmEfpQ+ECROfPl1vWbTPl/I4KwxSoewdQ
2SyHndGyd6edHrjB+coUff3pRH1tJllp5pC9j0M2OIHDrDe7m8oVN/71xxP1pelRs3XrPB4D122P
0PvZghn1tvLWqIk1AnZg0/vvSUrKqiRZHaG+ZSlySLUguZd2tbVzOI+WbZZAvMFHReL0NNf1fN5c
/dbrB+NlMVq5pwuLjtyw3JfFzsg2WVBJtuFdibyxvTQH6NCzN+6W9LbsEvtUNg77y+oiP6ZJS28N
Gc+3sjESxPml0d13mWC/WET4K03b+b2aQMS7AYm+94pi1eFQmqn3O14s8zrfTFRCRSfGODwjbgI6
4b0ijL1R/yWGu7+86b6+BBOVS9HNB2hRulYdzDVc53IW4uqC1m4/MKIHx+v22Tj8rWP77XJ3X/s6
ohL4txUoOhZq1iAnkAGiYA+RTF/toTnlIKSkESQDLvej2erq3T7rRqgaVFET9CQ9lt7ysIjyz3VN
Kw6AjlNdmpbTBN7SH7PeJX6H/bXy3RozUmnyZmnLgWZWE5C8fody821J6n0Jurnr2lcv8N1YW3wE
OUxgZDPquGPgN6AyYFB/Lhvz++UJ0qyxeounBB7LNmMZyFHk3xtq8I0pzQlQARcFFbMThw4z1xK/
ms5UtZ7IlSJCyUkbpECL+YZp3AsJ9QyD1jeSO3dpJVfeupqVUYEv5TSnFFoXXbCY2QNPutt29vYV
bT8uT9rXxxdRQS8oXen7FuGNIDX6alsiF+2Xhf1QF2Vg2ekvD8nqLSgUVw4xzaypsSCngjQ3iZsh
GDLrcWb8tZrK6tg3YvLTfP5pD1Oy4l8006aGhqau9UyoMdZnAsN4y2GWm8aaLN9JvJWcmc7Uz2P8
dC8GUXwqCaotAzYnxZ1VseSJOYv7dHlddK2fny2fWgcSzSiWxauDpk9+8Cw/QQ9lTc5EMzcqnysq
BKHQsxARJCNvALZpZp8uprunEENcuR7rulA+n55pBDIz5ydWvSXGowe97qmOrltb9flZihZoj6Gs
oSNdyUNSErlrs8zd9jNf40LQHE/8vCyfpn/0MlD6CZ4HkMXIE6gslOxpACbEr3AU73oqYugwpm2x
QYVZN/jQavceLy+8buaUC4ctWB5xa+anpjffq1m8Rk0DM4xXdq2ueVMZ2JCCQ2UZZTA5EsyeACYf
4BQaFJpl88raa7auyh1qOC3Hlb90TgWh3S6O2HhoxzZbiWqfd9D/BrWJyhs6lXWf9FaGYuLC3RTi
PiKQFnYr3CFWLE/TgcoaCnVIMNZJqwog1duCp4Va4+8CVKwfDmXRwYzc9HB5pTXzpJKHznZPB0jj
Qa2zsusDKkedG9mD4Pm61hX3NELc0LSFUwZz1rKdyTnd2HSsV1ZB9+2KfTejGcVeHYmg6+K7nI0v
Nr+KXMgmKp7NS1nZgSdOBqSwXmifWTcxNeKNNdjvLXfGlVicxg7YeWCfDHzuSlpzLxuCHqTqftRG
P+Mk/17F7soEac5VFczWDrxyYgilBG2Xjj/dufIO1bykv+vRzm/LaLTuWEGbGO/sLlm5/2jewYQp
tl0vhe32PYobuxxQ8h4CBJsunj5skCMaLtKYQ+scpwUqK477u7OKt+s2mnIv7QcTelwertaQ37ov
0/ylYeWKKeomUXmZ0lnWRkl4HQAEnm9kSgufOfHt0s5vYuE/oMh7I7NmJT+uuZuoyDKwM8QjGOWa
oKuSXdY6oE2C9liKiPb8RBsx+5enS7PxVDwZMduupyUwalBDe4u59R7L7FFG0XWamETFkw1JlRIH
yMwgQUhtLoSf2o5vDdIflhcaXReaIip9qDEP5zw/RsGH4tHkyISPWfHkpOzv5VnSLcZ59j6ZZwYG
QaDIW8wSL0efFO6D4dEHStlNN6C2ql1NsuuWQ/EDvYz6rAMhVzAXvDpkcrbBqpzSvZWKeKVaV9eF
cqIXzVC2i23XQWI37tYYyEdjUfD+AeN83WQpds/GKAdyDJMF2YvBL3vjbeAS5ccjR1Et86fWXTER
3UgUU6+EcAW0O5qgpY81A9HlDyleLo/haxITm6jEobmBshQD0tSBi+qXWzFL6F2weWD7ORn7v4NV
l9vOLLonUDJY36OFzd+AA2O7yR7yoEdd7RHMW8M+QYRolzIj3/DEnf2YGzmEbaX1cfkrNQ5JhaRF
xVKgZjxCqMzrT6nF7vrYgC5RdyNItKlGdpvMhnGdo1BxaTabJ17a3AwkipkkZDIdSJP3zbK9PBTN
WqpItM4FaYPJbOMk++ZZyOTNqQcHQMrp9+X2NdcolRXUcxfK3L6MTo35h/Mn05n9LL4310rgdZ9/
/v2Tg3Ar8A5lVhGdZHnniBdBH/n447ovV1xCFEc4kz0zOoFiAAjTZbhbCkQqBPUejaRfC6/p5kfx
CrmkIAMzM8w/SmRGqKQn3S8oLvrGWnG9boYUr9BXFDGuBXB3b/DuHFT3bkQuw9Zo1hhmNLJtRGX8
ZIVjkLlfohOJwNFojJZ1Y6ZJvDE5cjo+KCjJFlw62e8e5Jfg/5HJbnbb/FQnRv24DKOzS9MFiqaG
XV33uFHBaWlultZMMae9+La4j2Z0uyr1oLtcqci0uk2tyOx741QOmfRxZPQ+DqhbzytOyYj8Uuva
t/NUEB+8+ah3WqAnfnk7agpcicodOdnGkrQpLEnmwnL9ovOMx0Z6DkDoo1s9tCWEXxKb8W9l4Y6l
39Ac5XEL2fY5oKySm+zZrp012jfNtlUxbnHp5RBMw5oze7kTwrpvBXkrXMSfk+Z4ecC6Ls6/fzLt
yZrdJHawihEIuUopkB9/rtrXoilWPKvmcqGyTCIpCAFZ0DycOo/e8fnDNphfxACPj6gRv/IGoxJN
tlVOUruuk4Dly7eBjvzGy/L8AMnyO7EMqFjiy8pwNIb+P9g3zyNZ4ZUxBHLs9GgNw2ZkndxDYWGN
4fns+b54c6uYt8LJ2VC6Kewqd5oTSpujTcHFlS96lXYS4UA6OpYVnebmV8P+RJHpm/ShhM7t5f2k
W27lFVFBoiUD0Cs6JXn/nMQxSLpBxroFgfAvkloBiephf7knzUqowLecL+BHHXMgnzmHiCVFgXO3
tMSnc8p3l7vQ3EBUyBsnHq2m0Y5OeZ6VPlh/XmQ+3E5LFlIUphUAsIPKeqUvzcSpmLZ0LBqnbDFx
woJQvNXD3/x2ij8xpKlt8/XyeDTGbirGvhRO5+AVhMMWWtgFMC35BhQYm3IcV9ynbk3Ov3/yJpb0
LA8exT1RfoJWz6aVpT/Ya4VuGsv4x1fxqfUM2lhnzfPoVPTmyemHXZrZKxEE3ewrFwTLbIrMjWPv
JJO4O0o327KM3bFMPLde0/sFoytLoJsh5aIw8QoMSAXcoVnO4mVyDHcbW438Fi3YyZdXWTcW5eGQ
FE3uFbxOg9x7Tp1nWZYnq39PzV9Naa2cGpqIrQpQi4k5ICxopsGc9G8OSTa1LI5QmsGC8x7KP+bs
i6k7GuBKvG5nqXi1LCnmdASn20lEQVfexjb18Rq5svGz/X/aWJ5nWNWMaptA1h9LRze0/8XpmmyR
xuhUuFolrGFJxiYNqrO6U763G7IBp7lfVsbK52vc1D+K4U+fH1m0GfsR1wTTw6vCi/krsZz3fkx+
LaX5QDnmKveqq2J5TBXKakldIjEt7dCj4/BtKVy6j+w2CobCib9d3sA6RIAa1HZMWXUCSuhh67XV
QZJi2TasId/MqWRbcLkXoEBuzFMGyPx2ZFGMUu4ZKacpsZ4uf8HXa8bUuHeUlmnPKm8JbWf+huvE
owuD8vvceEjLtbrar1cNBYj/3XQZTc3ZbFJU3S0N23eWO+zbpku2wzjTXWfK/sWNB7JbLLKsRBS+
FkewmRoEj4kH2mWvBpSZM/fUpo78TkmR3bsocgicbJlfacN+zF6T4so0I4xFM+ndFUnS3ELajT9m
ICI+zlMJyrYzP+zluf7aIzJVaMsFn62RLW4dOsawbTJr63Jo44wvl1v/2hkylQsu7zrZ1HSgobD+
GiABRlUUSkiwluzdWg3Qad4rTA2jg6md5L0VTeAsSp9bK663gqfHqukfTdM5gNNqJxuQdzf0IzEN
c8XP6yZOeTqPrleZUd3T0EpYuWsr9wFwJsOPJtGvnIq6HpRTse2r0h7ZsIRWeT+W7waq+65dF+Uc
XAAc40tlTKBMtg59mR66qQZPb/nesgI6GcNarYXGklWhrbkgSGp0KQk79u7aD3M7HchcbKP8++X9
pZsi5b7LiDlj+8YkZM78wgGKmov2pRVsxbVr3qMI7v/XS8Q5yiqhNw1q3yF1ttRy5MlbnPJQmEl8
A2X26SZpO+svavJGAPBQ6soykPrFsu58cEXHx8yS8/GqoarB9DJik2gYzUNGvcZvICRYZQx0YG72
erkDzVqp0fQpq6cBdcgIIo70UNrtHpnH7xbeb9Qz12DRX98hmRpLdxkVpg0MW2jmZlD01jnmNK1p
mXx9LWLOeZN8Oogl9MQgT2IsYYUYxZhyPzWe8CLaW/PLZHAfJNVbcV3Sn6kkbXTuvMityBKSdNz0
brKtzJ/mGoeZZlerHGy1aRvcTc/wRQgf8sHelEa6nXiyu7zQuuYV42eFXTlIuy+hYyab0dr3c77J
15KNWpNR7r8pOBNa8Jg3YRKn7JUv2LX+WKRxsnEzD1QNsrXBpGnMO1HOw8GdbG+b50vnt3OUoLaB
DFvTbq9zD2qgnUoTZX1lAq285tFMMp8aN07crDgHzTSqAfK4KGLWou4tNJfez9ufQ9dBA+u6L1cj
4lMulrhzCxLGXQKATDx6tz24z4OETXR7eRtobFGNiktUJwN/6yxhXgzbKM19iBlct8PUgDjQXKVb
RDiQlznZpkScGncOjYHvL3/5v9KU/w3SgEvhv5bexTmYrCA+HnpROn9QFEA1G3MpwDIdd625A4jc
/bHYrZdvnIqh2rsHSMfegNsyCVtr6nPf6hvIyTpd4uyjiC/BzLJxV3tjdBuD4Zn4HNV0u4LzeuMt
VvqKEsRJHgTIC+/sM3Ul5LHJpu6L+UjZAG25zLRvRTq675EdRT/suomeoF4LTfbCZKdB1NKPjdFD
vAr0TBWx+m2HQurYbyBCCY5HieR1PZSR2Li0G9+EnRioE0vKR3C8NccKkjZboysFeHxKkMAP3byp
u+qlkl68q1o+n/OG0RvKK5oTrpfppvVGA2eDl9zUFSFbE8QsR6fK8w+emf2eSQE+ayBw/y5ulUUb
j5TtwS2rCtRy1XzLKp7dR2eJxgosmu8TFyj5sySKgoVI6tmH7llbIUqZFs+X11Jz6qhyZB5kQTwo
JC9hAt1MvyJOvvk/zq6syU1cC/8iqkBIIF4B222713RnfaGSzkSIReyL+PX38zxldBtT5bdMMgVG
y9HROd8ic3j0LVCqjYQnN64Ua4vdyKVa7bQOlBNmaNc0IvLaDmqB5fjjtm8wA+pSIWMa8HAw5iFt
/wZG3UHqKZq2Gkxrv96IqYUDXHkDfd/zBF2xcGDtcF+n/rwBu1w5N81WQpY4lQ3kj3NuYEcOsQiU
hxctyV40gXcWtFWw5czbN64hQBhK0IV/Xx+2la8y2wypy3xnuggx9DluWkVD6qi28q1S69rT+X9j
hOsC6+8CSHwuCiLg9tm9oA69cWla0Wj1zNYAFEZFXXToBLnTOEI8zneeZTsszyR10i/AONEfec7p
bgrS8rkAUyay03p8tHmm7lqoLcqwaX0WZnVq4ZdZoBMGSOUYtLMeW6duY89J6F0yNeyRj9l0bFM9
xDSbCYYfFIaNaV85v8x6XqcFbtQM076wTyUD66b5suRbuMuVbf1/SlSuO/jMw7YuZfoDB/0jT8sk
9FR5n1blximz9g5z2wW+08h6QQ42Ci/KbdpGdqun1wQIpJ1iNiTiry/UlQ1CjO23TE7l1TBLOGeV
PIkOGJ0cTT83sKKZuQ4Q0d0db6wf1jBvlAoua/SD8820HtMA13otNLzORSeaMB+gvj3Bbzn04agm
C9WFxIWqEPL1+PoHriwFs0tUurRt4Tk1IGebpjAL+scskVmUy2ZD6GPtBZdN+ldqnsLvHn4QGoLf
jTXEbOAkatvE+545vbPlwLv2DiPEQ/m8tvmcjucg+8T0EnnBnT92G8ne2owYa01UpKracUpOKekx
6yIU7JEMOw8zM/bvsrvtNDT7Q6S2JwBn+vxcANGxlDS04XldZkXcFLfpX3qmOKIPi6li1BM/UaQl
rL23ikd7er++jtZ2pHFdJpkn5Hghy2IJnbP04uk8xh6t+oiqLcjtyjSbXaFSulxQizjQQKrgYuid
G6+PEoCIr3/C2uMvlay/VmpDfF0GUjvnPPlKvSm0kNxL+vm2h1/G7a+HZyVjVe26Dlztg0fZujQE
EOWLx+SWjsraBFy+6q8X9LpJNQdB9uz7fDjoYHhzs3EATaMfYhLM3sZ2XisRmx2IjjiZ9LjTnG3L
8X8soDYEIbJy/9HTpVuE81ypz0vqd5BQnNxIAP9AiyDfsWG+8fQyOxI+D3IbtZ/5rMDgrGwgMcSv
nCwb231lHE0FPTe1JrlcJqopm5+4cjkPbNL1ns0zfxczaGrX18Paa4zF5thOg9YsyiFFW+S7vAtb
C6fLWDeQXLXIbQBGz2xQlI1jWVww5wwnUwjp9juPd2HguhtjtbJjTFtRJXsl7KrkAJE7dzkhTugn
KohhMbOle7Y2TMbpMXCnYF7HfTAUppDKV7duoxGiCMnGcl77Ave/uyabR/jSchagAeXsBVePIFUe
+qHYCCkr6YNJiocyMk3nEhEXqoYNOJG5PvYikWMIlw3rbrKb/CCKmeKW6v1ulXsbqM4zqfKWNTt9
NfXBKVfLV2Rer3SpnpxgeL1t7RqlV504aqCzs8CdYlenNHRJeWeV9fcpy7aSyJV5MSnzqu2gBe1B
+6RAeTduAEy+63QpIntIt6CBK0vLJM5XqvTUAkLNyUrdbxlvmsgJ6iEGYP7Oqes/14dqrUFhMug9
j0qsrxblmzHsgsjWByB9KxnqMrKg0wozlxsLrCaPvi6dKU1Zgxp0NgChPj7wxX+5/hVrQ2WcLVOq
s0V0HXK4WodV6u559gPGZFGVsY00dO0Nxj6vqUDTbEKpqKi+O04at2w+FvpBZlvuE2svMDb6pMeK
1mWqIf0J+MUEnFuo2qECvxz+5JneAl1dfu8H6bvJk3fyuWBiTLyTL5FOQ69RoFsuPl2fhrVNYVxG
qhEwNz7UyWkJnmyqYKccHJTeUuRbe7qxqxPcoioxzRy8is/SSe+WGZKSwVZI+nj8QZX4b6AlNtzM
8xS7zaZ28snjYjk1fuLe911jw+EKilbXx+jjtiMzpfPqhAKPJBoOutF4pET9U3ytmBWpuTlAWWcL
bPXxWAFH99+vgb2pPS+QHz+npS8OOTAkcTvC+nHMltvOVmbq4mWlBWscN01O1UXty8HxDdsvyxUb
R/fHtxpmqhWgRDpCrkBjnKjeA7bnZzTyyKPoHwq4j5B04zr78X5gpnBBBgSBUwV4zSySQ7U4j2W1
ZZm7NtPGjuYiT6qKN/qcjHb2IpceVPQ2l5/oiDjLptk/+Gicfbm+rD4+yJlJhM7BxGwbNQWntM4+
pQwOZxO/T+rlmz81dwAtoOk35lnYV/1GyF37OmOv60JahQaFCdMPThPJcWK0S5STC2gs+QyW6Zb7
/NoMGdt+gZF92tbZcnY6q4qk3/2Bpv3X66O28myTCK0LnvSjRht7cjsRatf5FThb4o4rW9CkPrd5
w1KXpst5zK3vsH76BQbF11LLjRLZCuybmap4i6+ntlfdfBYqc3D3Z/1j4arxl+rt/pHBp+eeD3kQ
U5Gx+wA2LfCLw7oj+aDvBdR4Y5E16c4T9ZaZysqGNcXsLGKn6Tyl8CVsmimurYK/MNDK37sBEOnO
JtUT6E9ExEFZ3SRP5TKz1wKxORsSJmgapNz/bVvtCx3tzzA6+HXD6sDjL6vmrxvroLIOt7iuP8/t
A5gZRL9ff+6HKwPPNQJDkYN+nwKzePanIOYCjoluu0uadCOn//Akw+ONepCvNXHKGcKZHkRRIHAZ
Oa0bE+XvG3vLwGXlFSYWnmY08Wsx9+dAP1Lgn6Zlievcj4ZhI5x9uDFdZhaxp5r1zagw9MvQhNp6
Kef99bFfe/Dli/6a00ynZe06fX8ehHN0+uWNw637liszfvRlvv969tCk/TyIAAbQ7ZPLniQBJbqF
b2ZZ3vgCY0GiEYo+YOHKM2QdX4vO/UMrfofgeIan5ett42OszXqavXSC/D/kiV29Q6vX3VE5st31
p6+tG2Npzk4gK6tVzUkGFI6PHRCVYC+SNxp45POCmvkt8CTMhHE4ZdDaC2At0p/dDux0662vcLPx
NlKGtY8wDqSRJCgkENmfxThCDKyoQOgUb3CO208IfxtTvRIjTAz7mJSIbB7WKWn3veKw4BRRcpO4
gcvMOqWwF2H7xO7PfeD6YQA6TZj4bIxpLX9en+i1n2/kn6ThS1rzFgHCW+JOH9y2ipziy/WHr0yA
CVYnlrc4JW/6c633/rJvdTyluzLbX3/6SoQgxi6eykbngDL051EmEaSQQte5LTCbXa3a4YXNiNOf
VfPC/Wfb+9WAQLClTPZhQoZJNXauC4a7LpYcy9Ka2j3vA/RLg7Y+VYVQ6NAN2V2m2z6+PkgfHvZ4
mbGRp4VMY08xSG6r6zjrdL5LGfm9pAQ6AaNgv92qUzsfAg4bO3ptVowd7cI8qBr5gq+T9WNqWSfp
30QMxrcY+7kqoIEF2Zj+3Mr6TnYMHLnpAEbERsz7uMLiMrMc3C2Z1SC09QA0xjX071TYv3rVvsPV
cl+lkFWIrs/Jyp4zC8NwRxWTbMoenXgtwhJH8tJ08Jba4E9/eMPAZ5hbGmq/XT011Wkua3EqhFUf
e8nsQ6A6J06zgUZUwKrRHqvq5LnLjZ7UUPf476maoqHdilaJMxcJTUO3rvU/vPTSt6R37SpUVQlX
+q4b906WpI+W3TGI8nVy2LGys04L8NmHvLHhXCya8t2eE93HHeTyf8Iwt7rzq14t4cK4PjF3kV97
NY4/ixq1wkKNuBI0VikfmIu9VFmVFcE9aPzcZb0vHyfWNkfaOvLb9dlbCWqmDOTQs5H2Ar2iKe1f
WktG7vxDB8590W2E5JX5Mw0gCO+qselm7zgzj99ZE/UPQQKlPtjvOFA+p/lRuFPzLSlaiomttywt
Vr7LLMHnve91rUOCo70s9oF6lXybSQus9Ugb8llrt98YwJX4Z9raZLZwGMr8wTFvJ/W1bQIr1rbk
r93IaysstY0rqup9dQvJ1aWmIuHswYY7mwGWF46aTokoAjggXHB2YP8Dv3V9UfxL7fu/cp1LzUue
YkTq1On94zKW4Df8miBbKxZxTD0vFNMuYWloO39Y7UQT8Bok+OlkU2Sz2PbVYWlZpK2zbB948Eoa
kNdrAMO+JHQ3qKNGqYmyp8yBtr56q4uvfuKEg++HxbIxHx8fEdSkFEy9ldQDK5f72ZuOFHgjDoPQ
KBs8OEZk9Mhw+d4ni/3r+kitBT/j9AuygCrGHHXyRcdfmpY4O9DF2W5pBvumGWdmr2S0xmrpgGk+
5XUNoSMiZR06dooGeEK8jUFb+wzjmOv6UehBdeIUJOlPkiegPDhQpu6LLc7R2i4xDrtMd9xmPOXw
HuZHW75qn0Y9iual+MLGcuMkWtnzZnPE4Xkxl4DxH2vY2OSkBKeii6s8xWHEN06jj7G8LjO7I95g
25K0Ah+yaEWjgvdtVEw6uxvgHxxpz8vvfWVfWjO2s3cG6e3ttHf3cDNGzp50eUy5t6VHsZKcmD0U
MUEZOHEt/1j2+mnsxa4iW6q6KwvCbJpUnYTngJOyI4ToX5K5WqI+G2bIE8zPN20cU7U3GWd4EHhY
DMkMn8slCeuChMumL9TaUjASRbunXjs2JT/mfhbV+UMwWPdjq/Y023K1WnuDsWVSZGqJGAp+XHJY
6Xg6dnzvSSbDPkE1aiMOr02wsWsE0jeluOTHKQue1dA+wbjhyy3jT82+Q97CXIB1gXsUkBKdS1BX
E/yRb+TpHy8fWA3/N3nKBtUn08BdbHeAsmwvLP2HYh42nv6xWgwOQSMnBN6lyxjP6dEjdVOHaVtU
FnpvPMsjOswEQHrIaw0x2A/Fkc1CPlc8dZx9AHhfHwKNA/MNEiR1XCtrAIsaBWox5QAwWaqIra5l
wP93YmOgP55DVBT+OxQJ74ZkSKl7zGeIIdrQqtNs+HR9Ej+OqtRsVnhlTZQqmHt0KrK3ZxkFyXfI
rhwaawLM+/NtL7l82F/lpZkmoCBz4h5pTyKI9n6jPQZQZezZUvAuaYHE3Vjua59jbNpeQnHWJRLi
hy2pvy2F7iECUQ1xEbTiHU2S/lBWRbaBcPh4/1JTWZVarAGRyadHDrG2fZok0NXWPY1K311iJPZb
B8YlHnyQSpkSq01voYduWe5xaqHIt4MeX5pFwIE2T8h7ZxU6gxJPQdmx0M8ToFEsv6r2rsfUK5HJ
TbhQ5HOX5PyvORR26swXU7pjObOXNvAOGdH7pPEPjRp315fJyniafQdo6EFcBoN3zBo4Pk1O9w4p
AidMpznARWdLmfNjmBW+xNhOwFjB2hm3tSOZ/ZyEpEm9d3e03T7UIptxXfIYnHUmZ98uQx+7rmxe
a+K7KfgLqbhJxQ0/4hL2/hrOaXQVF5kF0e7Z7l9h0GXthz5T8RgkZANAv/qhxrZLuVdBGmfCZtD+
wfEymGO6O5L3h6x+bov3XrxU4xBnQ/XeNPlGtWNtDo1stsJ9qVWW7R9zNn9Kdf/N4XKf9iqHrM0W
cnjlaDA1snU5sqaHmOpx7O1zUAAZkwktw46KP9cX4toLjIOZwNposnQ/3hPnFIj7EWD6LZD7Siw3
dbL9uUx4Aue/e6Vfq9qOmxtbSvT/FLKdoJelwI+mw6dmPmmg3q276+OxMqmmMHYAL5Uyt7rxvivh
4+w/eRxmUhYUIpd+I26vvcE4jkWSIklRGBZXflqW352U0dy9SzvZCC3/lvc+iKH+5cV/7bfEaZeE
WdV4X+R1xHn63Ljde2XrO1jNIXFsIprJBzrXUT8voR9MQIUjqSmgCQw/iwleKI7DDxOb4BlIoqKj
L4sod2hNxYs7bYzBv2W7j36jERN8Ubbcl/V0T/J0/jY2AYsXGNtCgAIlvbRCoYjNNN/BA6za1422
fy6VyOIEhFWEqQJ0gKmoYdkcoHINKBGDn+xQFV8Iq/p5F/hJA70njwYH2vHg7YaFQZkZxZImme3K
pvzElq9pBWJY64UNAo0ny42r64cLA28wYtjg+XgHqbOzVvWx6OmbZNByBSf+ubJlcbj+GR9mDXiJ
EbTGNgD/PxfgPBDIX6kHOMzvW/nQIAsP+D/X3/FhTME7jMxEqtqCzWHmglS9POq2ONtJ8ctxyUaS
8GHNAo83QlZXsKnlrdRn2G4Uz7DqCkiYs8QFO2Tp48wu8i9tothXWUyQALv+SR/W5fBO424x+ulS
jssoYSzL7sHZzGMriZd+ilz5QmCPkAVwhwNiawsBtrIWzAgH+wolXA1cApSx4kqkoapfGUgqTrBF
4l35IjPQTX6D/kwfZOdKTvAosmQ9f5NL20W1tvo6THjuP4ydAu2SqeYXJAn7DUzEh8cCZaaiuvBt
mI8miT5Da+oEaPRJzN3GHl1ZeGbkyxaIteRBB0jpHNyNc390E8DWHfeWniJ+uRG0koYmdOoBI+4U
QDT1QUM5x+HfRLeRZK/9fCMAiKWtcdR4/on4/LlJ3Z3b8NihzsbR9m8N7P+CLn6/sfer2WmzkUiF
kZ+fRJ4+SjHsrbp+SnO1r4j1JgbShjMvj4m76Giwmu/t0G8M3krgMYVnQOBuSefnyzmBK+RzTnsY
axLF9j2DidVMMGGdAknw+nb9uPCETzViBIVjr5NpIMaywnEPXEz9sc8AyraKUoWBo/hDX3RdbGvg
olroB8W2bMv9nIxTtEiF8i3URdqN2PFxbwk/xggehPeVgj8IYKkMaoSDPOelnXyrKCwxlVJTGHh1
cvAa0u6GMidxJma2MeUrodIUqUl0kqSo8erzHDzx2Q2z+YtrByE4gaex+yXg0nN9vFfClVlGFlbV
j4MqlnM7+rCRkrDhdItZhF7QnGH98HLbW4zMqZocHrg9sKVu8wJlYDVloZuhiRZ8v+35RuLkgRLi
or0ImKEnw8TCOAnIQc86Vtaf629YiX2m0EzKoKAs0oGfpNBP0FW840O/u/7otak2gkffTZbyB386
w/B3+Q4NQvkCkQk7tnjLv8FhSf0kyhpPHtQ2ty52a7NuxJPOykBqywg/tXYTZfpL0P2pO0iHLVu3
n5WYYYq0O4nkFIQwwN5hHAMT2YuatdNGiSv3meXnwFokW5CjteEzAgZrmp5QKLWcy+BrvsxPHgAL
C50jH9zfRsxRif7p9Yn6t9f/QRj2jHBgIzSRssEyBsF0jsdhniOZ6TlKk6nc87RND1D6L1B0sMTL
qFIFgVIq74FGhnD4mA13sLorvs2CFJHuJkgi2cuw0wUNQtvz1H07yWBXoA9yGG2rjGadZrtUpcPX
679+ZQWbgjZdRWcF9Th+Am/5tenqt6RIbxOJY6ZCzSSl5v4MoGcJnldYQlsB6uJHCHb6G5H434Xz
wdCbEjVdjeaZn5f6jHse+17YMABzO8t7yctJRgDLZXHmKe+J0ayDllWdxGLxnxbY8ET+vMzYS2zc
BZ50Dijvs8gbIGA9zqTZsZHlMfoX4slt+/rnWCb4B1fhH0DSixJO5I/K4/S4eHm7z9hFeKKqVNQR
y4rLFrTsbMwBHVpsHtqLhP006pSRVUGQXDc534mu7V4mFGR3uDPVJ89K/dDNXRXBipNE3bCkB/wf
wWfXSi94/t67a2VqpSFjvdrRFPCYFPY7TQhFqzQkxMW9L+DVM4WqSVHq98Rzph8qseffNRpZU5gm
kHB2XHvYTSr3Ipt27bwxAyspjqnfo8o2JdpvqjPrJsgy9mHtqpijR3fb6jQytDHXTVJaVXumbjEC
7E6lvm/SMn+97fFGjKUuZt2HgvHJycWjCoqvqeq2uEprG8sIpj7P23xMBYH9RNPvOxekVFtruZF9
reV+jPy3KGD7Kbwg4TRz5lXxUOb2EVL+p2xqjsOQnRcv0KEecIXR2t7jBLzrmqCNueXurw/cSnQ1
oaglpBrSRTfLWVbTya50ddfDBnTX1OKReO4YLYv1AEsyerj+urWxNIK5RKude3ryT5ZiVai95Wg1
xUYSsraCjehdd4EcIHqmzz3a+tIZo877MxS3EYyYqQnUJzSDqEPqn+rRlQ9gwU5RZi/QCytZ8Clh
qoqvj9DKV5jyQGkyjJ5KQCjz59ceF73kq7Buy6JMWSALAtfQHupwaC9tmEy/UuHC5rGIBiZv/PFG
nkZte+DWbGMbNvzB74svWWIdNLwNro/NyuoxAet977W1z3Dz7dx23yQQsSnk7+uPXhv2yyv/Ks3Z
JcR06s7T5yl5HorHgH6T6tv1R6/c5/8Prw5CFKQ/9HCuqB1Plr2ryyJm7p2Lu13mBjuN5aqdT9df
tvYdRjTJx5FRVeIO79mwmelVOMo25PM/158O5TaMxwfntKmWjyCumcPb8UyCtMVXyOUwL7bSMTSh
rH/azrNeYSnXeXFJiFCRbV3UBxenPRZjXv8I6JKeXXlc5oUcSlb8WMqAPHQwFz0EjEDc79JmPEsF
FjqQwbaPTv3EpLOTbt3PoVd0eR2Kxq0e0VSY76vEFoeJ1Px7YA8kZk6ev+WeFHsv6MReQnUG/pu5
2PFg5E+e1zhJ2FDZQA6rtvFbWFJGQHfOb4ll1Zcq2Pel6Psv7kxxfrc8oXCbGaflT6MCeT+30n5M
4CEYUVAOIj3Yxf1Aab0Hx4GHHZnzO1wOq0PuCuc79IDrSNrQjksGK7vz+gwaTLp9d8qO78ESJgeX
LN3dbJPf+UIrmDJ0kHNeqvw4KOvH4NP5Zaz8ee9i4bwuxPqajA3dCStXfyqVIO1trWrnomD45FYS
/13qpTwnuoIMy4BB7ATSYg0Tj59uUaBA7ud6J9uqjUvo/Idwc7XhpJXquLTrcjf0No8KCOm+DgX5
AWWSAOAmv3ug6UTubMsrY0sB8NQuMojQyUQyJm0daViXRE5d/k5ZIeLZgXyQGGHV44gl33VuD5Un
e4F901TREoItRJ2KBg3BkKgOldlg7DSLykUHT6muAJhg3WBHdZcF+zJz3dCZqIpREwcmci5+UoiZ
xS7r6BgWU0FJxC4aLUVN27u0avTXTFB/544uO3ouoNi0Js3e6idwbyuVlvvFRoCmtETmxJFwPeVW
L0PaNsnTWMzOfmqhxLfURQkXlOFb70/6OMtafbGSytlXU959avppOtSNP9WwUSvmX/lE5y5kNXdD
TumwQ9qW7yAOuvzIrOmPW3jVM2vFBL/3BFpU0A5zdx7g4SiZQ0s3Wdp5N+pk2VNqo1XLWZcCZjb7
z6IZske7HuvXRjFoNDLo5GIkUvarpt2MgJ0n5bm22Pi9lJA+rDIf+WDVOXdV1n4rZh/aX3WVPNPJ
IQCvuen0pK1ax6K+DPgMUE85Ft39BHncvSV6L+J20qE4n/PPo0QjfExwgw8ZQM754wQF+OcU5qDf
J8EndNEmAkmzgXSRDxuau7qSfOdm3U+PNd/raVAR0MUQ0+9BJUomSHXKnDqHgqcTj4AVosDzdCly
3IEGQOFlgfPWY/2oMJ1n/5OUKN5HBLaqU+ws4ye0Xdu9hy5EPGCDxrX/Wg+OdQjaBErxGkYKL1xU
/t4uqhqni3wraxu+4n0m6nynAhxuWLJZRD1RRCJt/ee8mr4uxFu8mKedeFrKmsUjpCQxmYtn99hL
icvuadCkcdfRMo1pLoYtJNdKtDR5OD2qdrRCrRBc2IGElejAMSNg37It9M7aC4wDFyhU0gxN5yB5
HH7mKj0oTsjFGWAjX1t7/uXv/zoWYWtMBiotdnJFpUPFpuCJkH58ypgz33aomxYT5ay9RixTdk7z
2n/vE7GUYdADZnz9yFr7AiN7l7bDm1k61bmhOdklJaX7XvoSNQv31lcYZ+6gvNr1Jp+dhsUPGx8S
ruMvz6pv/AAjZQ5YxeeiZPRUoPaVJt9lOoQ13SgarI2OkTMvdVNMhOfJifqd94xrPnyspZUm0Rik
7M/1GfA/ThlMLo6rBOpbNooHhC3T2cta6InofA515pGwK6nGqVXZGy2otZcZH+RlrBKc+fggRuoT
qerXBNX1CADGZCfs6a3iW/OycnMytfWWVA2jylpUVi3PibOZf8ssHYTUkydYxp5JJ+5ye9hozax8
limoNwIFYhM28pPIp6gaf3i5iFXwCkQ6wupWB3JlMZi8piDobYqBsiDG0t4pZ55Rj+/eIa34dttC
uHzcX8EEeUifwFBenyFE4O89mxf7RIrstYLp9Kmsp/yOo/p6d/1lHwNPMNtGaOw8Ny0AR5Jn5vPk
wAdCkP9wGzarCjtUOjIIs2KSn4OlTe9ntxsPWPdBPLbttJGLr6wQkwql52CBveBw0XP4GfSvBMhq
4hGUqXCuF+JFdTS8/q1rLzIuL0QUtGxnnL7wda3CclAoXnb2Tz1dnFsElKvZ57Lvko23rS0TI6JW
WPjJ7Lo41Cx7iieGc9kKhAgBzmp21z/o8sM/uGWY/ChU+nwVQFT4ZPlOPHTFkc9bcqGX6f/o0UY4
dcs5S5ML6Vlk/SdtkQdq6fvEV18zJ72tW2gylrK5zKZldpMT6eElJpw70ChjxpYNNMLK4JhEJVwD
pPRa4B2CJd0J0r547Y19FpOkhGo0yksggZw4aFYB7CCk7UWe/SiyjWrX2m83NiWFq9jccJuf6hoW
lVr+9jvlbKzLFRcGZnJlOOkcVuDadXLQOIx8yyKPTORu7MKGMV4y/2cz0PaetayPIfAMdmKeJGHZ
UBInViIPVUKSu5zConHxZju+vpJXlptJq5GjcprmMlnShVTonJx0rX+KVD/2EBDeeMfKhvy31fpX
XC27S+Oidv3T2ODKVdRwX7b78mtn1xunz0oFw6RuoE7UOWMr+Ymny1sz5XVcTfXjkMq9EOOjGCGU
rgEly0n+fn3U1oqipsLVQFjjdAveOLtOspfBuC8LzJBg3+AY1aF7OcILYHiABt0TMCfHIp+fAX3d
Em9bG1AziRhabTUwfzjVvcdCldbBvoDZQdQ489acrRzoJscj6AGCEgqexo6j7t2ZfyoX/sNqrV0X
8B+lU29dEFbWn8nz6FynQsEd3j5LB3OOae7f/Jyhv9WccdFyN3be2scYBzu3fG3rCsz9oC+S0KK6
/Y1irB/Xjiu/QNd2fIAQ4rZB9L9N8g9iuMnqyBrbd8phEpA1nosU6mqV0ofa81wWTUBPDHA3LMev
5TCUQVg5bS8umGT1zdVT/wwv2fFBKNCIMcXZpwrKH4cKxJMjslP7yzIw+4/EHLzVQV18qUQD3VxE
A6JC5qTBF4vlmkNAzs5fFA+6CPqB+WPl07IPU1F9nwnkGHcAe9MDalXqYUjeLPqTkeq+HtVurIJY
zj8uguWiXk50yY6Qvdu5Li73kE1Vxefet0LUD2I1/jOLBuv91AZO5ALT34KT2rXuA6/xOhJZYMor
9I0Ub0MRvEPyL86Hbz58EKxZHiDtvVu4E1ek/1I3mT6InL6KunrPVRZm5a8xo8i+n5LsmIzfLxr3
tY8hyvIz439yVt7ZBYs9F4WkxtmlkwgZeQcobedd2pk9b0KZ+QfN22MwA4oMJtcChpK7z3r+RKbv
tmudR+JEi58eWxHs/LT93Ln64CPX8gC/L1vr5GfqnFhTiELlGyAXr9z/qnJos9sxMIdZUT9YfrqX
Jd/3KYzu1FS/ole2z3MN9HBV7sf8uw+Bc5Z950FxYhrIhqFY3pfKffGXCejJ6a6oGTS6iuegIZ96
OmR7CAjt1DLvh/FL4FSxNUD9SqKs0owAQ9jZgaqfNipRhWpCBzbWvvVYkZemUyGuwGFfM3gcLLtq
fsjpTwGqjw1allvfzeTidxHm6UkVFiyFHluNouf8PJRZCMcfO4DGr/ZCiV8+zignPcK8NOWHuQlC
3oCWCJHZHNTf4jJEOdj4aTzlr9Xsx0kaQLhjuW/85q4dyS4rRQyB+qjykn39P86uZElOXYl+kSIE
SAi2DDX3PNobotvdZhaIQQi+/p26K79yV1eEN47rcNwCCSmVyjwDup7aG8Nsytc5YJYGZqjdKNel
yEnczbvO+Z07NAuSZ9W+tcWhNWkI/6O23Mvmxi6vRWVdze9jFVgvZkJzmgb5NWo/bGdfWZvWeZ5x
U8MrB4vtkVAzQKk+rKn4bXXjPlkeGwgoJiSEwX3EiRNUO1RHabnO8piomDovIATbPEyeu/yaF3Gb
bNRNJtdWezD+TpOwfXTlpr7PCyilRmhQ4+cxPMsOxJapaziGwKSoJQ8DLCcVzMuhpB8uDySLjbyb
ATFFISoRYaOupR2q6a7pAnDCM0bjEcjSBH4EC0qc/bN4EdDGx0bJZRkVwluxNcA7z2IMUpZdC7eL
rNcRf2b8JoP11Mbzn22zAYuZAYoOA2EeVuxl/k1S80p783PgWBlVAcFeZbZOnupAWFiP9U6SOwio
hzOcCBLpwHYAO3IlUjew5DOdHrLlKrmxXBUsEtZTZRHjxrFGNVP+6IEYRB3V+oXCmKF849Qictwm
VI2IsYn6ZVcqsI1gDHwv8gCoddzKo9mPEU7YiGkKqHct6e1otip9oPKwsJUv2rCyHxPn2u5u8ulB
1JuxuRm8PK7bkNRBX10PKmp6JHTrqn411aGB/F6X3y1LXBs7wIoryA3WU2ZC3w9Q153zNSWrZcP8
EPKGCmVrwPfneLiHsF7VHPwpqnbSWhV0VahxTcy71msLg/wo2sh54AwZ1oa+Zcums2L5ZhqIJoUA
57K37neCkNhFJA8E9ot37YsPvFtpVvMQ1OR2GHfUfU3J9Uhjz70zY1APoX7OvFjqAyTyB2Ay0hV8
EL1+S9wXN1tZeQFK9L1Lw4RdLRqKH8tVN26aBYTwDgWG23SJdbujdcTRohfY+DjZIb9FawWFlhAm
4/LRASEVHRO4MiAWrxsbpPf82lRh4aSBNxw8x4TajReCGrodlSQW9YRvFTtjmEOQPJtf2uKncu+S
qYug77MDryMkKOxzt7xpqb31qLPJah3Qtg9lgu1d7+f6k3SPTfvWCxYMyX0FJNhif9L6Khs/qIEV
X5Yj63BCvwa1QGc3BMjMSry0U7UuNXZ+sbeyz6mBiLjXRdr+YZyNRDuptl+cZIin0gloBzX6dIaM
zhB50y1fZpTBn4bGDq3lR5WryGuvJDA8lfUkvOeBsUBLhdbG/TTUUcKeO/mcq+1A1yl3QxgJhby5
7oCyVjrZI+vEm6FcN9+wDjbtjANilMKhENN/JFsUc+CT9yrdkupDZHAbykPaD2ErNvA/D5ohC9OO
Rjx/HFEKH4i3aUC5SfDijBwSjrVH0X9GxyGb4g7aG+54L/ShptDTHUGInfIooSGaA2HGoVVpbiSt
ohm70CdvbgdpkCRbJXLtDFim9UpZTeim8B8v7qsZtqbVJve9qIXTRt8Cj5HJWOaxdudg1H3ADL2C
xCpIYc49fFdDb7g1Ge66OaNhBh64O1chkIESZYycp7sFbjHBMncBZWrd+w8M/bfZbkImHlDgDztF
Ifdur4dU3w2uG0LdvQ4mEGz1dNXg2LNrGvm8DwcOXHytnKAr7A368gG01R7crJ9CUaT3VTKD1Pdb
zA3AiDqS6FCWI/byHDoLlOkcFNF7b+2O4Kejfp3hf+/o60LVdsYSrlgDKeWfaM5i0f/OvdesStcU
1gBK3zv6jvvvBVj+4wwNKj7FI3kaJi/IdBoPsGtsIP+QCBH34o7iaErpIaH1wWnk3qn5xrjoC6CI
/ptadZwmYzD2z5XcctDoO08/L4bcwTsFZijtTSUPflfATvtHD0JDV98WyJOQPcBqOzTy0FhJ2FlR
4j0LX0B6a2ZhacXMm9fAfQcQ26HBYuwtK5BceaGtf6QFekJF190Xw/xAi3YMoYuUBYOwwcom3qES
Sbz04zoBdhN3vzth4yt37KqWcJgu6/bOr37QLI8yC9Yb3W8OuwYnxWEk2zAtr/LkGXozUZNck/yW
J7C3K28dPL/t+hvUloLE9cK59VZaKHDa9bWdVD86N7vDXEeTfvEXN1g67C81wXVwiFOor8x6+Cj7
9nUcughdALShADqy/VUKwGRHTSzoZyPTp5KWGyO8uD7Cy/Xwe6hf84xD7Aka24lxQzCO9y23YngF
YJzyemjlFfqC746et6V0emQ2Ita1uSKJjkjR3/O+X0HCAS0QB6hPvYZMx7rom5uymjZkqFauAzUS
qy7hAUK2Uw+lDiE3lCOOjflGK8TfzKlvexdYLAmiGvpPTlx5yw+fMfQ4pfs7BaY5WEZtAyaHb2dV
i1y1rvhF6yFbG0r46kgDC3Ce0sBb5vF6YRYu4ciHywdh1HviI16wDASqsUe6xU1Mh+W9oEgBqiSE
oV2gW7SECbgDSDPDAkiY0E/nDE7XxTqFS8OYsvWUdg+tSwA+RJKAe0HWz3fFQpDK6msoJOtYe0jL
SisxINLoW6iRfLh+h92etGmUyzwCtstCap74ocvotuqTcEFobcD4jYtE4qwiNYlLhVOs7NDMhNPQ
tCJm+M1w2JSclQEudJucZU1Y1v2VA9eCLTw9P82U2iEt5ypIc56EFB5H+wzDiGjDYWDY907Ul+SZ
WrB/cEcUCRNnjJnrY9dVdDV0/p3P2qdyWg6icV8zJJtLJ4poktNmLItfNFvWdc0fXK959Aa95zNY
6DUuw/NQeNGxvB+wAue3rGQVNo6+91tLoCme6LXjCucK2+W5QUk2blVtdo3lfMIrog26LOufui4d
I9B/xogchQhSt0pea+3YAXgXFC1JLYLS6F+OlV4bc9SALCdkQR1ajtxQMBZ01kd+hVF6RY0rQQGD
Jl70e1Nb24Ihw5mFycBX5QdVpzco3mwcx8XxVat9Nmu2mjHXUSrMmz/TENeoj8Rb4gJBWKklGvxq
b2R/XZdjJAp3zScROkchdKeGBLDCxTpEa2yVTyqspW62mUGwEOpuRsyDCtlq5BXaoWZjxops0tqQ
SLT1mqXaD2HeZD8ot7v3VXLVuNnn7PUr1bbx0uA0gIEHuplDizNrKXaOyBAaGEU9azpmRkm7LVWu
wn5p2yjvsA4XVbSBSdxDPaKOYZUjLqWejwr7sJ7hWcvF/Csbs3WVDbf90j2DqBkAUxHk8LeF94m8
d7pkZY/Jb0WwukoPGXU/jxuf6OzArTZDV2jm1abjJYhiwPds2VKLF479vIHovHfoTNeulQ2th6Gr
031hWlwaBxdsaPTKRXfne04/xuOSZ3uoTrJd6/l4Gd5kPzLHTx/LiTpPyiPIXNAOT60ACEvYqlYM
CsVdWlYhZ5m1coh0r0CxHvqgUTWCuMzIuzF++4uQGbbCoIdd84ECVDkVI7KASkcZLGre5gFCVwnP
7RDGwGh1qz6/AnKDblTVmx9Zx6sbHPTLrefX87pDIxneHGlzrXxPPFSQGLo3pUnqNw1xpQI3NoNO
dtO69sv3daivy5V/kasNWDaOy1q6z+xlOAx+XlzBQIBcqNt9XVZjp5RqTtjACg8GrVnOQy1ek+J9
QtLBRgRK6NYVk3UUBr7wsK9rWn9RpxewMn2cVmB5DE7Q2tctKjUaBI/vJ+q/nsbfJRl2Spuul6Ee
DFrxe7ZO1vnGPDS74WbCfbKIUIoNASQM7dV8cFdYqDt1QzdyPW7c2L3QMDg3upMKFM8r0JmQfe39
7E07b4PKA+8SQvPr6tZfVG1tKonmyaj20le4K0Jayiogx2eSewVzK/eYq3w/iWdW2ymREdJqrOGq
onte0Nik7i1v/O33P/31/CD3+v/WG9cVioCAR+zJovazuk9h8DFcsgD6eoL4qTRWeqS1DgQKbanv
3bRptS1RrNCmvkGie1v14uH7MfzXhfh7jfG/tFZqM8wNE9W+RsNrU4rKeZeNZuAoCWclzCSeLJuL
GEplUOmeNWBlG1h5gUZbkU48VrT139K8sVVQoXEL/QpT+E5o48iSoZ49eolV9PV0sFO2qCwVrAtT
eE5kHLfN9H3A/VLIIQK5M2DkkhTC11+UeSddODp6NWk9dIQFWW6QgBTB0g63rdteIO5/vRj5qdI9
bC0gt9h4/b6ELBgA9ce6gFVeaM5+Hfk4PWnCIVovXjqbfp9OM2AlClfJsjvYtH2w0PRrUaoE9SpB
d+GS/8DXs8XpSUUfifHY5uOC0cCzVDMHY/k5TDT8fmV+/et/idDMYO7Ax6Ibd4nwY5WkCjgTaFKA
9HghMnxdxf9bh8aT0IsYIEeYN729lzgVUSmShfskXNn8FsKU638byXFN/9FKMkSkRORZu5eGS6Qp
5CEnzq5R1erffv84wD9+v+wyJB4VQkVnzLqZYe9EX0pxSfX16zX7l47MYLuU1RBQBCSDo8wk9I9+
LC8AS8594+Mz/3hz0S0CXB2cMNCTeBBJCgvObIVuw4Wm7rkvfLKdu9n3yUx9a9eX8xh6i9Iob/u3
vdU8aPsileHcU+z/H0Tu9TU29dTs0a/ZT5BK6mfvw+bmzar5/T994VOKeZL0wAj7AlbN3gfxxmDu
W+zlf7MIY6cM89LpW1oDAr43SNdrZPvBIM1TI5ILn+FrJAXzTuIEUe3seI0DOkRy3TJ/pQE7FuLR
9+cITvQbOV54zpkz4pRFrmoNexocPPul+pmkzlaWV7NCqjTfme6SOdHXUg6MnRLJZ+Nq7Vmlt0vc
9lHnThJg//ErS6XOp09o+bJQv7uxEtx359FX8VgAnA5iqB9OlW12dBnoSrFmvKWiFBbaYKjkApXt
3jG24C6FysMLcei/dSqZOAk9woPcrewna8e7/tFfTEyg7ZO14jAADP792jyz/E9Z6HPh5ImiiD5w
UIolLKNLNj4UnPy0iXr7t0ccw8cfYaIsGHRRe1hHq7ELvbyDrkdv3yghNsBYXyL1nuEtM3ESjBJT
5jM1kLfOp/ElFS6aO6J/m5v8vQTMQBXDo1XKG2tI1xml7EIEPLM3TknqHq+YlSiQ4GEL9FYA2ibR
IavbtogGpz6g8/let+4FCM2ZSC5OApWiHkjpLQTsZSefqDh2eod/6+6zUwZ6aVG7hwfmiN9GdYfN
6euQ8X3vo97//Ro4N1EnQQQa9hRwwM7eKXql6tvMtSDfFw/QHgVoPdKtuZB2nJmkUw55sbTJAFTr
sZjEr5hkuzkhH98P4Ux8OqWNl0WLOnQLzOZSKHurZyK3tEmTF7fPIb0s5ALpndZ++P5hX2eDzD3Z
+Z5dLUWSNpBRgkP3AwS4JDlyC1wd5tyath315gc0uvsFlfMJ0rco2F9yev8PUfb3nYK5JwnJIHiS
cdQcd6jJ3y25KF7rsRBxDuGFkFh1G9lCzSBnWG0OG200V6Weq9VYwJTDQIosdmDtux6QC3jB6FTO
ni1VA83zFGX5bFED1PJ8b08L1byNKWHQcoLB6PezdiaY8ZM3Z3SERlgJymNrWyGrPnq4h1Ny088X
lsCZ1cVPIpmTZJCgytCI5HWid7aGAiL8vC9hps/sEX586h9x0gZltraM7+4qm616tBsT+6Vk9w4u
7jCsQXp+yQjpTN7GTxKrqi96y4EdHyhpE7rsDYdooj+72xHaRJt/+hKn2gHNknSSSUTjKX+pgRSx
PQ7m7IgK6qWIcuZbuyezZSWDxL3XXfbcVqguejlIxuwBpwAyBu8fD2D3ZKa4SSoiVE93OUss2NIW
qO/xZFgtfESLDY6WF2L7ucGcxPa0depmSCe6K600Av1l6xc5hOM15PWc2++/yBn8GHNPLpgSt/mh
16O1k7W+h8jHow35qdm1yGY0orh3co0CbdMOq0rrceXnjn3rLMKLGtDlLhyXZxbeqZgAKQdU92GT
smNT8iGA8uKtIigb09X3YzwTok/5/hOqpw1JU1hnwgZEdo8uft0BPy1HH6LQl3Qfz4zilPlfoeiN
LD6je8hfBT7f2OCxX7QCOffjJ4F/WUTZjgDI7vKybiI/r4eYt10ZC+JdijPnHnGy2Jp0Blc042ZX
tT+SBaprBBiitLkQg/9T0f/i+OAn6yyxpwowLAtaTHlau8cGkXzJbW95qx3u06iXnnpvJt/MgRoN
A9rFKcBDW9DQ6tBS4+KmKYX9WdoWi4Ess168sQc7Pl9ocoFdc278J7lI1znctG3Ndilak2h7VS9o
o6yNmePvV+GZ32fHM/2POC7hWV5OSs67kjkv9jDl8LWGdpmwnr///TPB4pQOjSN2JJTqAmbAN7Kw
1zMOBqTWsZekF0Zw5iQ6ZUWjHwz/2dzN99KG6bGaVyiCJIHRgEUsqg5mVoBX5iwXnva15i9j7DjQ
PyZsGcYkaeGAs5umYjtNIpaKrzl/wyEFfuVBOvVN5SGuaxGWC6BN6Lsb+zkzMEsAOW5SgXJ+Empf
CFLnpvf4Wf94GyA2PBvQYbMrLN2vMpoPG2W5Tpwem+mlx7J/W4anXmCLTQuSzdayK4Z83WH/2SPo
mIRcyITPxMK/KNY5kI9QIHR2XD8Q99PlHsTSfpaLBSvWS8qI51b6SSSBq4Vqqwk9x6kYjAybMpUr
W9tsColpvAvL49xATuKJVTIC8vBsdnl25SzJjbSAQ+qguKKhc5mtv99T50ZyEhNsmraT1Ay2C/CU
2HnQ0F0nltFxBQbqhTP+zCNO+UrzQqEesaTQPBLj9FhlCgLVwAAD94KIMV5oapxZvKfaFUOaTlZr
N/0edmokLpr81di1DTc1QDgycmGyznyRUwqnKufSy1xomUJagu1pDaIwyLz9hvSwaFwMQKEceOd/
Kws5J8Gh7cAPagtsR1xNVxMHxAw8jGa4a+oi7snr95//3IiO3+yPPS+raoSMcptDaPLO4w+kVcDQ
VIFMVQDl1gsL+czt4ZTVCaebsk+UzPdNku/JJB491l747Od++iRPXdwCekQcBaolsQ65U8Giyb6Q
N56bmpM9TonKXQmU8K6sX2oFpOGnWAguJB++d6lTeu4RJzscCJCCWSNv98p/SPM8yGsSwA0bTJuD
rsSF2T9XIHJOtnjrjmNFe4ftHJWG1Yi3h4zNiCurWHWwLwsS7exaS7eRkuNBC37h05zZkadUz0Eo
N+HgV+2GqhORZwNW3ijfxF6nCEQcRL3+fgmfObNPmYo6KTNVjgPbaWHrB+xPeoVZnaHx5LBIOWmH
7EpS5CKO+/b9E4/5zBeJnn38nH9smmGo8EBPOLueG3sJfck9+LtnMirB8F5DOsSJc12xXTcI51db
Q+Tr++ee+5J/0RjReJCz39q7RSWPg8+6gE15LJEnBlMyA/ySPJPG2Y4+RNaJ6p+/f+yZVXpKXSxU
DkO0uUcrWuolmscJdDAPUMVxLuqgYVUZdzXA1N8/7MyGPjV2o3y0oA4K5TI2DIe65HFfX8pvzvSM
Qer+/+82GsmqzMZA8ioQWVwB6PKUxmD5R8CzpB+4SYNQcWuuqxjaABeiyLnVeRJFFgBSkMCbbj+B
irXqqiqLPDiqhK3f4XoGC0eYKYJ1UEuSX9jvx9D91eo8CSp2DomIruXNPmOF3rp17h0sB7BWoib/
Qop1bmufRJQcKmTQrnGsXVW4PzrK003uQculcvqVtuZLEIgzAzmlTmbV4lqLxOeyqp/Wci97+N9e
+Crnfvr4tf7YwfZsOsIMW/YegfLbkkMippYAtiUU+qLfL2T7ON9ffIf/VuEfz+BuP1q1dAEVsase
+N2snt8FPBCeiwr67eB1gPpL/Jkt4eJ9pANVv6BeHMm87Q/MacdVUXgUdh7ae2g9W/3keQtYO5lA
kwn4mLjRaAoSeQ6FEEjV9hfe+szEnFLR4NuAQhWtrF1HPOiM9XgkBFltqD1k2QUC4ZnFc8pCc8Cf
gR4QR1cEJtdaLpFC/ZSrN4juxd9P/blBnMTnhXtJvggQBqsCIDvsuXd3SfpVx9JLJOtzTzipwXWM
ZgLGedgAUwlsNau3bVteZ+aSOte53z+JVD3AYHN/FDBBK6fYEr/MVjbS5tDxpnbz/SSdCbSnXoBW
mRMEJqDRy2Z5cXjzDKvjf1tEp9xbARMnwAYFuneu2we9Zfa+44EKAXTi9+9+ZnpOibTaIlQ5MMHb
+wDLDVUTzZC0MYV9Ibyd+/mT2ad+glzeS+l+svSuT621bCFipNz0H+fn5ExwpkXA7w59QcPvJ/VW
NZ/mEln23KufBP/SNlkKt2cKT2ZlH1yWdOtJVHPkp7Z14V5yJvv5Lzn5I64V1uD3Q9P5O8ZyN2qg
FATKxLT4O2Cs4JjXVE8lDgRKLdS5WOlfKE6ckXBgpxikBmLkjTNA2aiTdIOa1Xah4p7XblilXeyD
fgk4WJB04GpwU0IZerywGM4M9xSeBDtLlymNSji8inmQpPV17surtBhXCxs28MUEMRAHOIdD0/eL
26L/gdi+ODpOOa2SoRJoeI2vCAR2XORquKOz4ycQOc3Ej0Z4BlbDzlAvK2m1ZpWREZwKAadd9AIg
LFcFmCgaFFLaSGmkxD+6DWo4uZIbIK3L2PW6h0UZN5jskuxl0Yw7Xg0lPOVQFxyENwSwUbejHHIY
8Vhmt5Of8FB46JDmovwcq86NW9+vD21VtWFhSWjXDv0j9N/uB0V+jLQD2Ua1t9wbP/wOtAkU6RbI
MtElHKdignY5lBwU5a92Aj4bpRy+fzKJpD3v3P7o/WggijewBbpfBuwnlT0WmfUM0DyBVqijgeVH
ExXHVOhw9yPtDA1gSHnFbGZtl6MDSJ15uGsQ3wTj2KARM9+5fpXHOYFSnSy9DdOiWbtWdV8w0FX0
sMCSCVQklehfuPCxoNbzvaUgv9pkGjzp2ehVBlXOLUDq85V35ARZ05xELnQdoompdEunTIXdwuAT
2d02o/gY2yoNSpb+Ggv/97SMaeCM9c/OKrt1LgRAh9bSbawayrHd1OhVVaGh3bOyDu12nGM4PdYh
WaqdxWCu7mk3GMqUbZR0UPlMbytICa+WeQE6GA2twJlLsLo4GLS0bH5l7fQ6lrBKHyDiGecV/ktO
3pVTuk4k5PxZWz44L2BcIu28ggHJUQg6M6u8yAgaHnUeZylNMObeChpg4SM1QLIYhEQVgQKRgXXS
PJRJsRqZcWNfAgmiCD4ExIbnACp1JnLKlgfN4oERy0y5srR9lPSpXnvefljL9FI7AyZzgT5ZcZ34
9oulAfofuILFUn5vjlaaFdW/0w4FdI9aWL6F+0D18O7r+TBW6AYCJP0T5M87aIbe2AYy+UVSpWEz
Uiiw9YUIAPddQfF3zVonj8p8undS/rupx91c061bZvdQZ9bhxJYrOTcP/qRf9dg3YVqnc+yjcBi2
ef3swm0HUqttNKfj1rLd9y4v7pimGw5yBopXsMRUaE4ES0le3QpCC75O6RZpJOSBJWDaTjvbK1Fl
cGr1n6q079DQaNA4c/qbESOHGLqzBHyxwBTn6Y1N/APtBRxfWhHTxVq3lVuDftiBg5hZT2Pe7eG2
BYafxnwLjzzU/Ux38GwcAyYdUGHsxY+dQbchHcCJHQqygmxisS0r0Hsqp20eRdujIVRVHGxA2m7S
BhTP1JHgtrRNc6w6l1GaQrbNk0cGbZFAkYelBXgn4IgV/vDO6uUX7DzywG4qGTcD37Pc/zE3w4Z6
gwgSCAxGHuMfBlSBmHG0iFX5kon5ThbJLoUaOEob9Y2NV4m56P3Qy+ZtXuabolnuU+IcmDf9ADff
CmovOfS924HRVdwA4X8F+gsgB54NKbZxXMErACQY06HBPigREMhyrzCfewnNB2dC5STxQGhtsv45
yScUHM1ob6oRvCaKqa572NZm07QyVAHr0dAbrp3tYo0iaBeg0wguZ+BDpnbgiQyMaRQvQl6By4SC
8k1n0g4oYQQF18xrwPByOBh7V55lgUOrLegUKqo3AHI9Yyn266UVUNCVftT7Fl0lCTg0fZ6qcC5I
Cn4mA8bAAwIgqyowAmHwTGAn9lrO3aYFheFRMnxamkJInVkk1tXAY5Tf12UDmic8hffa84B4gzjz
o1taW1/Q28HtHzzSQo04H7eCDV6QjukLjGpkiLE9zZZ370NmErJzzRTqdLmpbKsMXc6vasf9adX2
g1XJD0OygxTllqSQIxoGRB9ovry3NUSAEeuw5CZv3PIieaWCqnCEEuXGbrVAzHDscADuYeO7qOX3
Koek4aQ5VArA0chamKZnzTvUMbuADOVDuWCVwpJOBP1Y/IZ2K4PTb/FQVGOzgrxyChKk/ezU3RO0
C3AJ8cSPRbPXEcnMkeB3I/oJxYfO/K5hAhUWfv5pMluA08byoHFnCNLpZAmKCQzh1mJHPW0I1eF+
mgOkFvcGopQyzwlMSyXsjEgNqjwkARK3P8CA3d/xnrPNmHgwGBdmm+TZobCa58VvbmhKx6B058+y
N5+E6ffF9A+cgr5nDcVu8Ip3A+7v2sqgpTglXmwvoNqmmXNLpupNl/XP1k3fFAHJbKDTWvYqzgv7
Qy/DNbRLX4Z6fLSyTgbtaPZQ9QYXf4HMiAXcLdYjFE0JDEVHoIkircWzKXgeQnh6x3P0EDNiZITj
14+YbF4zD7GCgwMD0pd97eP4irte5uAU4VjVhdk5Rzmv2Wp1WGpwp2YPxmgEEsypXf5U2mJYqvIl
XSAmOjfdk9MoEgGBU2206m6gC/7kU7g+Js4UOGJazxJOD60GJZy6W+iWFiukJK+uAGLbc58m134q
DUqPg7xOq/6HYyOoDk3NQwWFwsguQQzzAQAIBt0BWQNWEwiYR9H2CbJAhlig6bYSmvvLjWPUvZ1T
vcLq8dckX2zchqoPUoLlYzz8TaVQoAcwwtoakeor6oOiTSEzGeSIJXBmLg2Iwx7ZZxNOzrwBaDHl
DfIQT96C1ChBL4Wy9uTLvVVQHJ91tgW3/6qb6juRcH/Vq8yOM3+oNwCQ68BI9xeO6BfHqm8htQBu
ncFZnOU+ZE3NS58sT9kIuSGt0iQS2r5bYCQY2Et5a03tr5lOct1YjbwqWyB1RjGKPc/Ao8xbtNQF
ZEJv66obNhr5BNRnHXpbdtC4qL0GMnYT6OLd0F0hmoHq3efXdjrd56V6Ym1W7ghavEHiAADmYaNG
qdOBd2Abhi5IPYde6z4nnjeBBlFZdE+zLr3tRNts4Yg53+ZTAemFtoOzSjXOd5Wf9Pc1zXlQori5
XSQbIRpCNrI3/SErYM+J9E+velhnfkrBfBCPScFWnZ2PYbMMzS87g6bmlOnuivT9DBn2I28mLa2b
diLQONWp/+Ja5FmTabl1Ew06pHZhrk3HZt462Yyz1G2fR9FsqBjnlTSlvyqMbV830PFc5SCAQCqU
LgffhydLQiRdNf1oh5nh0K+1QItW0qXR4iMseMbcQay4CHO7fzZNDYZ2hiuEXUCFZSa5tckGDsam
8EDuRPE4gPBTHjbIkk07sCtLcmszae8Trpc87sblrcsnDhJyhcxM9WnoDNa4giX3k0tb8EGtNlm5
iZvHDNjF40tBy5hM7jZbvCVIRipDiVx6lXgDX0llQRg174Zdkyl/RRZw24kE1yFp0jKEhG4SzYLz
dTHNOAO1i73cQvuxJySP+syCNh9prJ8tansH19Y0ZARsfuGk1UG6k/XEe5NuwKWFrC80sq7h9pcH
8HbKImV71Vtd+TBfLLuxfbEUh14hkLiBarX/WwJoG3cMFPjJsX5XMEkIVJlA1CcZMeY6BUEd2lIh
bNUKmASzZOXZ9RLmk2XCRFSf2aTsMJUs3RX/4+w6luPWlegXsYoBDNhOHo6yZNnWBmXJNhPAAAaA
/Pp35r6NLq44rJqdS+UihwiNRvcJUfBOQFdFJgN1hcAfnd9eaXv3JCw+ipplK12NHu5VWHbVbpSy
RVCEsEKTceThllMjhQVl3Xby4pBnrNjQSkNal5RrJUd9bDlkPTpvcDd65BaQb74HH668uaV5UKwj
l4iDHkGho/mkVoWbhnD/GtWKEciTDEI6a7cZEaNtX27dKsh3U9v+8Gn2WIsqXSusLog/gNZKkZbv
qg5rIiXqV9hbDSwn9IPEzWcluu6BNNgBCFBA+ElnxdruueuTFMerEFvO4faa5c1zYeNqk1RWu43A
YrzxfOg1tlQ+BVkITqQecRi5/gcM2SDs0YV6AzvOdNtxJCaqBpSCMOuHLeTHSPGLg4G8ODmULcJc
4P43NcAt9SjJ8yTSG9+muLsN7E+VRrBb60P8f+6Mu3ZE7t1DXnqLug9iVdFCMgfKBG2b/BVD7+/w
Kagw+vwoq9badh0UEooGUiMpb53HHM1PWJkglRVuWJzCIersdQeAx2bMdQW5FVCC8ZPaVeTq/JEy
SAXVkLvBcs3AdZ/ybD3BM+EeNOlsEyGM3mpWg+9KAfKrcLHfdlPjH0BtKlaOS+QDwjVb8VZBuAOB
igZQBs2T5rVtc4b2t86LbVPZ9q5Qrr0TlXdjwwd561fwQsgG/bf0ID9hw6V8K+FeDnUk+R35i9wH
NBG7aqzpHQgc5SoCKGuVdeJ3XUIDYmKQyEhAokFHrHvWjYrqFbGhjpxS8gbbA30/+FA0SSccYT4+
8Hs/8OeGeBC7qHW9AawLbxJ+BkUyka5tro7WCFnx0tfPuQ1WOffSdmXD/gwTStQGJmXDPqElmrpl
As/coXUf0gTHEiAoDwDm4BjDpdXVZQo0aYHEP+teG8oe1cSevbMTjSrzlzD0fwUCd79wgCUIKe3q
qZxcvFSBPu+fBauyeninvKqguWBTRKpKrCJOoe1gNTivqZc+5J5lx3URNGvoqeG+21t/mx4FZ3hB
7LsQV3WV2rct+MI7Wcq/2u5vM5u/l3BtA7G6Sja5F7S/wXwcNhFGHNrQhbirwb5do1ONeZVdBQFy
LEJgd7qd6yfDFrRBsrYkFMcHUmerEsTyVcjAHB76ur0v4bC4Skb3rZd1AxGoEmpTtQcXLjs5L6L8
1W4jOGSDyw0LXDv1gaYFWTxzeb5rJYMAU4drrAWtiT10PxWo9711kHzSWI/OK6AI0XdZqPyZQPL5
EARdtKVRBBshZKZ7C04yEN0i6a3QukGajwPMwYm1qz27/VYGiROuqSyAXHAkBEtrobHKQDipUFp5
Qyk+B5l6oNEaCuvsBorqyZ/J7ocXR5w9iviIw9xPUth3wt3xh5SWu3MxjM9OW6J3qAG6KaFAAae6
PLspbBk8NVYWnVopx73NJv8pZ1An5T64J5CHr//Kss/gYa8h2OJPVMThUEKSIY/Ixmk7TAskUA5R
S8987z7aTkUn96lALWNIRB33RTacuEpRPxurEGI0vaZrp/XdOE/bEqZakNdvVkMXJTVY+mxy1iNV
5PFyiWuuBWD0j0Y+elIVqFJC8TzuivIYJkULlanmqDz/9+V3fF3f9kwz+KqDTdSINR+PBJlwM0Dq
hdCFEt3cs432UQ0FgGoYczuulPfayBDB1C2XnKe+LuF6phF8A8gzLmgNBFw1GtjUgawRhDM4Dteg
Xfj9c684z8unEm4zRIkbOKUdDxNqJ7jVonY0eD9QUb/yBecX/+sFY1VwAQ/GsQ/LHVij+cEJyhzk
LF1dpR5KTBYzcQS0VXBlPBFpvWWO+9H50cKjv254e/Q87Z9+vcCZ4VngXQMw7H/LeXU/KXJTTPWb
4wW3Uz39ubxCv24Ne9RoM0BaaeyQs4UxRatNpcdCvjH7ALLwyj17/NjlQrvh693mUaPdkBTBkDXV
4MQuzGS189H+o+yB4tW4pCcw9waj6xAkNn51i6qeXcPatSE7Yf2JIDlR5Es+qHNvMCKGUPAlqETj
nBL+3e3fdJju/RLKI9JbwFbMTIbpJt9kTE5CJF4c+lm+BToYNKqp+At/jBf4TMfWgCCC8seSKd/M
EjMlEkbBCwhVoYmSKFaeGj/a90RsAolsoNb2vTdKsrAV5950/vunxUztFu1QOgL9rgndAA4AOTs3
QGaDAvi2gq/UXRNAS+7ykp6ZJtPJnkN8iNDAR0FOgSPeD1m96tzmJSpgGABS/kL3fu6TjOhiZ5EL
c9CEQRDzvoQTNsm7vU5R0hjgFdouodbm3mJEAaaHzlIwsD6R4m+T/lDBQ9S9IE9TS0SO88/9b5fH
M1n7rEYE5p0FEUhZxWOAngWq7lCv9Jc8fOdeYGx8e6QSpty+E2svgg4UYa9dCPC3r5f8j+eGyNj3
MLpqMgrFMujIJB7q/7C8yc/Skw0o/PlJL7rSzn2IsftLa+oVPFWcuGGoHFaqfZoc6JWqtFxo8s0c
6CYF10WyJwIFIDZ3rOrYR/m5w4dSz+VdMTNMJvc2GVB9xzXdjjVJVo4PvZD8RwvluLR/g+fg5vJL
ZsbIpMzWJbV8WkLwumPD/RC1P3BHgJrpFCzkbHPPP2/5z3HEa3J4QYIujstmfG4whed6H0hx1/38
82s/Pb51wHvoJwdtVig3RRDy4Hay6b1pYYK/7uJ6JknWtSfGa3eCLzytyA5YLBVnUINbN6hRrUHj
uw+TepfhjreqdLlEup6bd+OAR5I+wAlrhDj78FwBRJoEGxj5QBerXsHp5CoshGeyY92xb6qpBmBu
QlkoR/G8rv+cpb8vT4tz/q1fBCmTICuToQ+5C/dY4nvHSgT7srfWIgh+ln53YzfROsjpNge5zSrz
X0pNe190O6V/X3793L40Nj7tk0DXI3Hi3G9OEHt6QT9mCXw7c1aZjFktp4GjIh/FaSG/aSL2KJMe
o6xF53lhTc/Mv0mcpX7UQpUFGj6Za29wTQNOwkVnxvIhBSfRmEC55DpHQki1/Xv7ZKgBwCaHTSeb
yJ3t1GgTwtAp/MvEtW8w9n+vCkrChuSnKCygUwjjNJy4kFtb1cnz5cmeiTAmdbIsSFbbDgUXkIFk
OKbVWbtUhRBBda7zYIJc17+HqQdRLteZhusI9/nWdbPHaoScrz8uQXTnvsHY8gLE6FZAUy+OGiuu
uf4R5eHO7aaFk2Tu8caJTiavL+v+LIXvkxvu0h5yqxqymtfZ83gmVbLKhslGb1ieGEdHOOzotq79
51LS51QzGMCXUHG9brKNnZ0AeTI2kehOaKlAuS+Mp86H6Jn4dfnxM2Q8EOz+PdO4raFMXlYdoGcM
6tguEqvCoukhrIajVPY+tKpXNXa/Qzi+lbhB5hbdeFFyD74rSp2oDtHxWVb10+Wf80+4/CKMmtRJ
W9rQ6gNaLS4g1n3QfirQxsNJVEEm73lQcBFtvaHeU8X5oegpRFrbwMHlwGveUBLynlwZQh/H6uw4
0Mw5cCcs72G/HB40PEzuOw3NXK/n+s6Houi661EdtFC0ua+soD7KIgjPCuz1IdIieaJC2gcG6dh7
hSv6DdFQ650KiKpabcBuqQD9kDa6uBn0IHc4WdQuyiL6LQi0WPeA52x5Xap9lki4IaCnskWzsFu3
Cl6DEoJa5RoWEASldwCswyhqY+AhCJRvJ7VpMygVWkEUbtAX8eEXqbId6VR/yi2B+y48N6HGJLoj
TQjEW9MMzuFgE34rMyW/M+WEhwrlsc1Ag3rnO/B5dgGAP3eFog0ANv2OoCG0vTxdM9vMNKB2Ixah
2AipPxTpT05CYyr6nZ3mu+seb4RSMaKBqkMAmxv7zWlPuf2mhwVw3ozOi2cy9UG1cSxO8LP7mOzr
mwKS0fAnvAkPYp1sy4N7XxzZPTpi8q7a6Vtx3y+QvGbOOpPDT3HvSyBVjO5pgdL9Bh1Rvuntetqm
UanR9HS9rVtEaklXbSYxMJn8URGgeUbhuq7a5hfuAb+ss6n25emZ+xQjyAYlkNmFH7rxOOT1E28y
F0cQ6db9kKjbBoTFTZp0/XWHnm9coTz4EVDA1QBy18X0hsbwUK6EhODEGDXJ9+s+yIi1o90EZRR5
bmw5ZbQXcHPbUA+if6Tz9TEI0uzFYgF9uOplJgnYG3u/0JE9ncL8mxN2K0d/eNPblMO2Il3KSmdS
N5MIjDY+dk9eenEweWKVBu1ZOhpeFFFD30YKY4HLnzL3GiOpImIsAA6EcEBdwRDCA8YhjIa4Tu3f
VeAu7JuZi4lJAQZfvIedTkehfRGgEdathlEdqPdWhd80WmPFhO5PqRZeNhPXTM/ksMx7yBFa0ymA
ZjDc5smrP9UvkAdfShLnXmDkVz7uICHCAFRoZLlXUwqxwNL9aLp2QYhw7vlGepUSLvOEB8AeRxY0
FWWfP4V1VKJj3i8Vl2YiCzF2f1LxnI4WLqJDDwBMVMt3NN0WCstzP9/Y7AMLmeOj5wpDA7s4jjWk
upnscNiVVbvwipk6JjH2epNwnkDpGA29nv6Er9S+qnp4FKCdQATU8TnMZFk3LolozYRKk9o7iEb6
9WDbcdeSpzwafo9Z+J4rG410+uhm3cKpNvea88d+Kg4AeRi1BZHtidgejJfR2KuC16brDwVayF1S
LUX+GZC55xk7vmZDBku4MYhRENp0AJGG1aqFIP0goR0NWwbaQgQoDR840CVdWywwYmYUSiBr/e/v
m4Ii88emcGNMzX3jAbfBgPTYaDDl0Z7LgpcE8hArFxja9yRLAZj1Qrk6J4gNgBELwW5m3XvnNftp
jM9NV+m5XnMa2mbjD+jtLmmFzax6k/4bSS16FzjpE/j3f4NguEeHCyYbC2tjJkh7RkgY/cJKGmhG
A2Yqst2khpd0aAF/DOXfarI+Lp8Ec59gBIUCTVbS+CO0Ekn91AfqpxL1wUrVQm1t7huMuJD3FSmy
KGNxn6q1DRjBWb8JdwHYNy6cynMfYIQFaDTTfuydDoXZQa8DKyuP1YiOPWt6fyHyzLzC5PviweDS
TSyAXEHeA+zHoIrlCbFmHpB9V02DSfUFWMeaBq8ncdn98IJy1wHf1btLrMa5DzA2fxRADUiCt3CC
4/Smc9WBjPCrT/Tuuh9vbHIV9GNjcT+IPQ2CaeJ98Ii/+Va+VNuYifwmTbeBPT3YwDB043n4WLPy
6IQW0FhWcvII+SgJfOtde2GuZwKyydIFsHXwKIgXp0JkEpbvA/xmnIcuD7+N9fQ3ibqFjTETlEzG
7giRcjgwBNWJKO+FhFBl4+5C3JibbWNL11aFW570qlM/wSMhZOIYwTdlFQGhsbBa5368savthMtI
aQh1NbncQ1PlWLjJdXWgf25/n4J1K8cM7FUE685vgUo/jLB0Ar5j4YfPrCSTeJv0ui5hJImntz1M
2nn36uXVI4j1mx7qHasSywzA0+m6pNS0MLW5rjLYEtho7YojtB43FaocQM0vnGsz82zScAstlALy
2D5JDFWXnnJUOlhx3T4wSZRVWyW8CKFWqKps5SRv0dDs0+g5hSRzR6qFwDGz2f5DpwwhEaQ634Pj
Jnnos/pOtQXahGHQb2oboQRI3oWJn0tETGKlBHHTmXjDYup+TE65DbzuhY0FrKp+CBaCF0D3lDNw
BjJgHmHNlOvrEvt/2g+fFvSQ48ob2NiNgR2uFSR7UD9aDwCXXY69MwfsP9/76fEiVWVPvN6L04zZ
d1NCm40DRTYwwSy9G4hk+8vvmVtsxpYvPDZI2MjQGHikl8Bm30gO2YuEqIWlMBNSTO5lp9xStT2q
O5OnV0H+xuhCoJ0ZIJP3jbqyzMLckjC3aH4KUCf2AAneumIYNq5u6iUS5zm4flEGNbnfwDYFoaiR
RzlhsQmFC3KLkhagZaQ8aBuQ5FWpU3LfipxtXcGClWu3YgtmHS74ndcsqRvODKPJ6eyA34JZKJMn
0Qy3gNAD88YWZmgmdpri8o47KasHweiURdEDbqU/s8CGgWKS/xhRYUbZHujPKlu4OHy93FwT4zZx
CdS74F6MkuJBWWW1tjp2izz45fJynok89vnvn7cNEHNeRGBMy3NZbXimk5eIwdgSF/rsWNZOu60L
Xy/snbkleP77p5cVTupmkEp1YsCJxMYZ/eGjP/ez8ep2F+SkXHjP3AydB/PTe9IetSh3Kitwm9yN
7MS6TeABNdQr3qhdldvwRowW4unX8+P9xwyjx4Uyh6fpqRp+OQFYK0jtq0Wn3bkBM24+8NcF0b7B
00fb3ijQiihUWAb2nGXjQtic+/3nbfxpqJBNcg9SB3AJqeh4ApRP3A5NOj2PTecsZDJfLzGXnmfp
0yt02npgSggn7lRiA/Gv23Ve+M/SaW+EKAD/b/j7NYvZNXGVI+eNFWjuxgO7p2qCydd9CBnmAU5n
4KdefsfXA+ZSYw1nfVbYnUA9RHHnLQvbu3RQJ6fq/YVk5uspd6mxdgFGHzOuKti6ClDlSlj7Da+q
hQ2eWDgH5j7gHDE/TQeoVy2QuZDpKmR305be9wyilnBX48Pu8gh9HXpdE/QIW8IAXT45xS5KqQSs
Dl+r7eVHzw2OsVqxJnvUniMnhmzQqQBMK2wfEL12lrVUI5lbrMbxnoLyUMExHp5lRB5Upx5J5d66
iTwmKv3ZC5D3Ln/J3HuM23pK3QSNZDiUsBBoPee7Yw3AhMJWNn2fouswT66JePQL4B15g7XK6u7D
keweTM6Fc2lGqMo14Y0htAmQcrmoCwJrKsCjRBK+57kPfB4Mu7Ah1mntnHQWgrNQwMD28rDNlO/c
6Dyen1Yv47AusOHaGKdt/lDk7GD1zSYg8C2B2ipIX6quDyN3d3YzrLh/nZKKa4Ie9UTdpktBj1VN
ejd141PSqYX9PiMiBLFo44sSwPCjiTYnkOGbPbGrPK5arvOtW4r8tk90zleToHAwgnIplyACkOHU
RJ2zZWGFs62SuVVsprwIX2vSyQhknWCSKznA7XE1dW7+2IFmDuYGtVH0qPupWJcdHxeudjM70vT/
yOyKVWf6YswJSNXyzoX9niaP1rgQbv+5kf43n3RNC5BBV6yA15OOrb6Um6Tm2JZR6T7INk0OaNb0
G7tk/StFWSpfkS4D8064eueEjB8ZCv2PAiTnrcdrtlEh3HClZYtdGEL1SHWueywZaRd+6j+lkS9+
qtmxdAueaK9n8Js4DLtxzfb2Nl2LrXcAdUjdoiWzmdY36qa+6+74oXyEAvp9suML62huQ/pGbByS
tKsgIIK3w3AQ3pPFqlBbGF9UuyBa+YAL/b68BWfOD7OdCQVy6K0GeA+hd02/CdBzDq5KRlzfCIol
H2s99BZsIACdrIi1TSAZa195ckfGwWcJDzbzVQhKh9s+atZlq4EnO7sXPy8PzNxWMJK10gY4Uyvk
OVAF0CerSNRxKvoALsdB+wAbwXSh0DtzvprtVy7dsopyTADkl19FYgNLmSwUO+Y+wZgAZCN1MxQw
6hoyejc1MEoLixxELRpP7lKtY2b9mEDcoqjAiKM59Mfyblf6KALYXfStbZe8LGaGx4Ti0ryMnGiq
IRZJgufKy/YFKRZkjecebRw+lGrElhbNVZHq5q2LBveurzoElcsLaG5kzrPy6WzLWg1y2qgFMrP8
ubPDmyFXz9LPFxK/mckNjYMmAe7LxfmsTjR5gzjemowPjUrXaHQvhKBzQv9F/DMRuFFZJgMB9exU
+7/bEhJFcMAr+vcgurEG54DS6O7yOP0/IHz1JmOrgUELU6N+7E6NIAcPogiU3/Su2EGbFzIAGQxg
QYa/KZufXrZl/KOGXV6WQZf0rJk/NYeKHUgGC3jxAuIumBN7L3opcr4X+nuRVVsd1WD1f8+HNKZp
e/DIvpX+jRqeGXjjAaoagNpL/itt4jqAvA/b11Dx88GNTbsdvv+BwTa9FJAD6ZoVc8rV6ME6/W4g
h6wBYQKeSzCYh9ACrHQjKFd8B8l1zfBP9hqAWks2VfM3t++Ak8SjHztcVoWAENVuKmNIkR4U9PL9
A0OHMhpeVPLXr6bH0JnWPoRpiuQwJbChbvUKqlysq3eD+gvLakerXT5CyZ/8rgiIwFBDUvnW5nxD
x2jjQ12i+SaEei1TGJWHG61/QsweektZM67AKKkVg03yFsASxWM9nsvDr/Z0KLKXomrWKvnZvEJa
CGOcwAEXRu9eu7Kk3ATwZta8XQ2QHAg0cGEMwOgRFJhhL6DQ1DerCda+UFTu7Wfu8vXIulUufjfe
ph7tVcN2jnhOJEy3/Rtb3Jbus+u8+EiRz/oqobUHZmzXNbesqk9n5Jytf7m5syuSZmXVj3WEUjmI
BCIPMWu7NDigXptAzsLdw3gbQhKnLDhWWQl59Q1SiKzaIFHd8G4boB3s1LfIWl1AG6rkYRwgWQPe
NdC8W4nuQc/FuiHbNFWrHPwX5731b8Em21k4cMVUbFTmb3oBQYvWhs83NPjzb3X9UkMKVPgQHEn5
BoqX6wZSwH24DsefREDJx9oSuC5KZFHNTQM1W6FumH6D0Ct0bZ8ad1vBdJRMOz1ifvg3lZ5C/xl7
eZWVaiVsHMMrKLaydCdDfL1+i9QDPEFXMHBaR0DXutDxgIryCsIo0G267SCjxG/r34TvebFKf3j9
qqR/a+uPk/1BN1r5J9YMmzz1tpe368xVx4TyNFUOIYccOFBbTu8hjV76BtkzcbJfwygfM8f6dfk9
X8Y3j/rG+d773jjAbTqJwXteleUOFo0rsPraYCH6fw2UxwuMqAPZKZc1iaxjVVrg1jEPcoRDW9pQ
D5jCYM8hZAQrm4A3ZAOyDHyfpCqz/MAsGgIqlY+/3CDK1Sn3MBfXfbKR89VpCnBwmJfAsTkg5jhv
DelcbCkHum9OPyzE9bmBNe7EQHEG6PxWScxZsPMY1oytj5V1r3r3uu8wU5rOY1wyWSex7Z8SeeMO
0PoDtaVSr5fH6cslCLbn+cT6dLL2VS3AeOZJ7JKk2yQ2iP26P9lMHqoo3dW8rxc+5MsjHC8yMoQu
adrGVoTHwK4hSo3iJR+n35SD+XX5S75MQfCC8xx9+pJsdDjp0orHUUH3oRAPEIC8JvnDo438IItU
IUJPJXHF9LfEhbCQHMGD96asXveyvIpJitcY2zSTdj3KAKuJhnpLpheow+2d8VvivF83QsYuhSJ3
gbypTGJdvPn2uBoQGi8/eW5y3X+PPeQXuNIjnkydP5w90urVIQuxZW6BGlsMEnhJ2dImiYPqdzBF
G4ty6K7tvTy7K4tr7g0YeCO5BxZb5D3g4XEB3hUScEi7LC37LyGOoDkbUHzXCds66Yc8BgsUYhaB
hKBHEI7JIaFB+wz8eXDDyhHCFgmFaEjaRmJhzc5sB9MTomTw9HMYErV6qpALeClbF16ylGjOTLiJ
gciU1q4lxzR2KQrXTnAXdT9g0/50eTn9g7v6TxYL0raxUnWFqkSvPWw4KVxQxLO/ruXXu5LVOGJc
eCIxEu5BUk82owsE5NB78HyErA0oxEjwVH1voZPqePRpTCe1ljCfAs0leMpaeQMl8m3lQr5e1sdU
S6ivhR6k5GH7WkT5D38a0GkOkQdl5KbJsz8i0JvRKffAfPhbOtnTCtjrJdTKzCj+B3HX1lXQQWw3
nkIbGZmuH6HZ10C+bMmx/evSB5afERSlT9qQ+kEWp+7vCEQsCsVv5LMYG2eXJuKWkv4lFZCsShau
+nPLzgiVQyeZQpjP4hZGQq0Su8TOFiLB3FYywiMd8xH3eXxLR9K1V9g/oeex1z7bONyFn7j9HgRi
r9mSt+jc5BhrsO5w9gIjk8Ho0Do41bQT4G1AmOu6mOMZIRPk5xxXNDwe3Jid36Q4V7y/l7fP3BwY
IVMxQFPDEPp4yPw7+V3Z7UKYn5sBI05a1KoryG5lsVtQ8ewUYe6vE5YlHXZGT+8pQIEDlKay/mc4
oBaQtWj/bS5/08wxYALspAPRxU7iCO4k7s4Dh76dHpOb1ILGTWO1G2iqpAtJ3czwmUA72wdvKIci
K7xP2KrKa2/tI9wtPHxmVZn2GVmt8iwSUxoHucZu7PfO8JTLJYzB3CgZ211B5VEETY01G3mbJhxu
UAafIP2j9pXkORQBnYWK7tyLjG1eWrproGNjHR0IjRZ/MgnVQg8oINTE7G5YmPOvPStwDBh7xOmJ
hOoQBstHuw/4JT/dtKqY7qSi+Z0aar52AkU3qQ2xLihg/wnI9N5aiGiy7bZ9o+n9gCsx1IW8Zx4A
UVrUZMlhfW4AjD1WjwmSf9VgAHIKu+qirx8tiITFkRXJExlF/5yMkFi6vPjnVqSx75gfFJ4z2Gns
iP62L/rjOPQLqJSZ9WjC3QDQGPyO49GUNGtRPU3yNw+XoCYzg2Si29wyT1XuIEuABI4LcakeRDgf
+O4e1nV0ycRrZnBMjFsYumE2RjyLh0hPz/3U2t2KZJN9vDz2c99gbCkeVvnYeTjQpHxMIdlXskcn
KlfEQ/UnX1LDmHuJsZ2iLAA41p0QWGX4UpT5PWeFxHCR29r3nrN0iUswN9vnMfx0R7IiDyrRBd5T
uw9Zn68hkrbS9lL9+jwkX2RtJo7N7r0oh/Yyzn7S/fam93QQyQoT49hX3ur/A2Vrwx6a2vqcXchj
kP6BEOnO0z0k35dABnMzYezrAiKGXq+TLA4gdb7HLKMAr3MNmxHHexkT6LisYIy1lOjOjZixsSHd
xus8RLzuWX2T8vJIYYngQU9d6GKJljSzP0x0G9QfC9pMjgUNUwknqKiDuLQ3Otnu8v6Ye7xRQPBd
MXapq6wjSYs/TqJ/QB/vymulCcEiWZFGth+yY+jlb3nAPpSX32mqFq4Zcz/d2NpeFZFpcgN2rOkE
NV7nNAZi4dEzG80U6GpTDZaZS9ixJD6Kp2JDNEgN9ZJg08y6MbFVrlM2sBCMMDBJdJuU4P8WUHa2
KvpsAbW4kO3NfYORAOvG8iXpLXZk3TsH275q7u3p4/KqmXu2cbJXcGKzKm2zI/JEe51U0fDc5BW5
t3u9BEace4Wxk/O6ERSXD+soM/9YTEDqJ/SRZnThXPjav9SjJtgxQMsU1lIFkMmFV96P/VgcXcBq
dw0uXPfdhBe3LJHrAaVp2CNyD/nqGP60G4czyNsD1OJYBRrgLno1SeXaRxWE0anQNeDNOU2DBaT/
12scvmz/jvg9xPiZKsI67kDh2bRuwFfcc79dnsXzHv9vwIcQ978fTnvRV2nplzHw0eHO70S75Rmx
j7ltdfeAzoFC38soWad5ueRIMvNKE/UZaQZbJsbSmLjBTZmB+k+65s1Jqg/OkgftpHe9GB8vf97X
Kygy4XkqqITiTKOEIt6SrDw0nOwsewEeMvfw8wH06SjWyQgBvJwmsNMsIGseDTLWEM3chw7cWy//
/q+va5EJyIPDricmJ7GOheMdncSGg4jdveMFMaCtP1VXHeSo9pCo315+39dRKTIBegp8SC4rnx21
hJ4s0r36zRPfg2EJEDQ3ZOc1/mnIWhoMzAnwfF5EyLuhfz+lZdxS/uvy7//67I9MeF4WTYnvhzgP
oFgaxL7yqkdrUA0cI0hyUD3Ui3gD04TLL5vZmKYaS8YCxy0EAKxW26MpZz9CxnTpnj4zUKaBfUBT
GCxQBzdwBW8GVHqRIwF7tJTWzz3e2Pa1azue5GF56iqor/IfMJ1dd7igXR6YuacbcRsl8FZEvRXG
vZvewYrgPhrTrdbJ/vLj5zaF8eMhl2xJFqHh4bnyKRMRXw+uB4ch+WC7+a9CTA+Jp34RRy/lX3O7
wvieYKoTOraVdaywE57gp+TFTp7B+wdCye6G26VauCXODBw1kkma9J3Mahc5B8+OAberVZAmP8Pm
Kn1DD6TJf2+/CWpBcFJ12LGrumPUNj9Sd4IwcRYBXcaG6xpekYmeHBxAIguKJkgEKlH1Q3f9rgye
0QbbXp7/mekwYZK1ZrQbOrQqWjaspw4iwfKuhW51X5OFnf1Pif2LY9HERMI3BnQNG6U9tf6RnNon
Foe7Ily70PRvVmTLN9U+3fEdgRbe9yKeDnQ9rJ11/dQ+2C/0D7oC389V7I2Myxh8VfFc78eT/X3p
DjVTE45MWGVue2kJ7lYWW7B6OXasgDEuyfqPMXQF0IKCw3vG6j/KKnGg2V420cG3xFUiBl5kYpxs
JRvLrkt2tMiTE9za9UvnLwBvZyKqCW8aISRRTsBQAcWWwrwmGvKPJFDB61XrxpQYHAgMDCQZ2bEa
4IfXlQw2CtN0Bx3G92lKr0qLo/C8aD+dcJwMkyB2jRNOuPIbzDqm74nPz8iOMKMLp9xMmDDBTgFk
inTbjNERyrgH2n6PKIFEPt1cN0zGGU1sG/4yZRscCzUeMq9/1033Sj3xTOSSNunMB5hoRRWmcmA9
ytsOdDwCYh1481C6S4Dmf4qLX+1eI2PGpTAfJjj+gMYw2nBfYCRalQ4I5BAnTZpDNEzjGl7e+Q0b
wTMWVIpb6H74cDRL22+Frfy1FfRNXNm8f9BDCammEjAfHSTDug26EoZV2XuNXbcTXp6eRtUVC5Ft
Zv2bgOMKGpVBliA1rgR5TzhcISktHy5P69yYG4dY3RNnIDkqeaRO4EUQraP2pS/G9eWnz8Vk4+Tq
cyybuvGtIwhd725XRgdddfIeOVLxxqYqXFibXw4Qcc3rSjs5UwGFFkiuJURuOxsYgdJrvIVK6tzT
jSFqSdNE9ZACeQefv0Pa2DDJ43V4zeGO324MkcV6DgBPOJym4LcDHDMDXMpn6cLIfDm9uDkZR7tO
eTp5rl+c+j79H2dn1hwprm3hX0SEBGJ6BXJ22unZrhfCXeVCYpSEGH/9XVlPdbhOZ0RFR3THqe4D
CWjae6/9LRhIapbKTeB2FfoD2bWV/8uDF+5xjuj+Wtt04YA72A7mAIhUvs4oXD4M7Z33zBHNrTGh
2Cv0DnD4v1fm0fJS6+H7wfX1fgcjxEWkBaE//HQ8C3B/ZD6zZPb6EF4VqUmjWQiyRTfc/MEcp3jj
nW0l8KnQEIapKrgyuL+MWPHci9u7gA513gQruGrONz0H3Zzodj/26maG4SJ6PkcGT4Ti/crTnpep
/7d84XaLLaRBryD89dr+oAuYJftg/0fGCV8dUj56kkyrvvHfqXBestDfZrN9FBUvI3BVYrAPf3z/
Gy6NpvOf//WlUxmWtceDcK9lnpjAgj97n6Cp7cpg/XK1wBOeJ+Bfly8dMIna3IHMvrBfUuon4Uh2
lJENqpJXgvMLc3kZQPlTX8DVDXPZMfa20vpIrnOjL/38ZQAiCtPBSdAcmiKMW/2CFprNSO9cuBx8
//ovDfglyLK1x5C4OA4dmLLTlRTze9eZneZyzam/A2l4lRZDYkGPX1n1FbnJpadarE+gaAWiAYv8
0HYBvJ8qkz7C7YOuh8l6pwTluO+f7cLQWpItBemCbMwyc/D1E4zR4KE3xbqpr4ysC599CapsdG+J
zsPVVfA2Zdiq09/f/+xLF16sAdYskNwP4AVUTOnHTMUdgwX495e+8OLd85//NRuscRJBauv+UITk
rRnlg5kr9PLUITqahu7t+5ucf+cXi8oSrOg5PNcwsIQlotSJwkDqYTdJRwiHGeyurqQqL33b88v7
60mmOgxlrngHSTi8DiVNitKFXaO4klf4g4z44iGWAsHQ7boK+c90N1HKtvBAgjkSKyvngVBeoqcD
OwQQBlasVD3vrEYN8WR7/bop1fiiNSF6ReB/+4oxOD/DJNu+Mugu7A9LceGAVvLAymS/92xAf/3S
R4/PfFt21utoOc/53MM2TXbWlbdwqaluKTIsVJdaRagRxfsMgntPuQ/OKG345s1nT0X4MuoZK8do
AepRu+VvQLwj7XrbbppPrH9Q8PTcetTznh0H9hA+g5frUJLq2QC4fysqma5qmc9XhsSFM8OSnkVR
5UAHnTD7wMzDrUE9+WSa2YfDnj3dYFNXm9qT+jdAkvophQvf9vvh/mdv/mKoLIUHFoFdqa2Z3sMx
qd7WcMPaqtkOROyMcHhaT+yM9DzPPBiMwjiZ9iJYZTwdbgw8ZX8QBT5fAZieFdU5XC4DF+k9FTh1
DEvSYTuMzLln8Ns4BIXV/HTlNGZn0BqKcwqaIwA327GDn18maMwanBdgI5eCIFlKfQTcfYod0Em2
BbVRQ9A0b7dDS8QnDMnLw3kJfmu4gIy6q9E5EKmxoomP1OJ2Il67gdEHg4lrPoVPFAHaTz8cHQpZ
CDg9PKDezmvcYoPMoVVGUrTDc5WxOak946/6QDaPg6TjCZiCahUO0kKDW6Xjwh+K2JHtvK8tZd4z
np9r/GkQjaJ04VumW/nsSZsnrIVbrPGhf2TUY/+2+rHzKeivNaP3uA1gIen2fgsf6NmLsLbmo4fT
RveP03OxXU8l9x1aOnqv2uAAQjoi/hCtpX24FoTvVDE+Qo525WkuLQWLEEKlSAnOY9PuexxnVjIY
3hDnPpjQPEyDhSyM6mMxu+bKOeGPmvKLUb6UvdI+5I2T8uyQpm4PJ8BZtXw1uPn0O1AzRIIpwtXf
4IVkfpTltHjXc+2fhqyRT13Giq3HabAxrk+6pAOwVUUw3tSfwohuC+BqeT+IcDjaLG/f7QmVoSBQ
7Gfn+fPPRnlwJft+qn69s9JljcOpYWKmq6zez64sdnBkc/eOm6orH//rzZUuY5YeHn5o/0/lgQp/
XWdhkvpVgq65aFKv//T7l9FBH5Zj6KtMoWc/f4QM5AgZyNv3l/56P8WS/L9zg2vHcVveq4OyQ3g/
8/ZQDRO8Aq+VAb5+OfZS2txabj3BYAeGGDOnT1XYy2SWtnULQEa29cTwTxlhZi+VzAJHAd5D+LH3
AEJZFZPxN4q66DCa8yHmZWo9f/++vh5K9lKN6/DM62Zi632GaPDO9OibD+ZS/vy3qy++xuh4FUFe
qNuXs+sBXwGGOUXK6MrKceGAtgRYVnqCm2maqj33JN8oBPOQZ/b5Fjx7bOs2YvrKGfsrMeaFZWpJ
nRw6VQiYsHcAHAQ7nVfoSIaHayTT8iF1yX+jGz7AUvxKEfPrUWwvdbJS4q0xSTXeWwur2nAqYWia
tYmvhVh9/2kuPc9i2e2yAOZaMO7Zmwn6pQiNjtYJ9D3rt7CdmWM3K8hpbKwmhWEtTCC/v+ml0bYI
mCoNGmILU9C9A2fwmIThABaPffqniy/VslOWlgZVjuxgoPcGihg2p9f4ePTPSfGLbWOpj80k5D65
i4sffljRmxu5URX98pMgHmI3Oh6THyJaq+j4djgkxzX+utvt1rv1MUmOx6e7B6DYo91D9HOz+dw8
fO4+++jTrG5Om90u2uyedtHu8yaI4tWmjFa3+/1qtXrebvGP9/1jvN1vbvcxrpMkh22M/2YV7+Pt
4Zis12/J/fk/i+PkLUm2ydsW5OgrJ+YLU2up2PV9GBGMAwZgDlu//5p6MncpIqsE9EqT8FB5L0Hj
5teMWS4Md3uxTDj4dFwo4u9MTtZmpms3NRuQga7s+X9gdl99vPN9/zowtUNvswmeCLCzCdawbI96
sNDhhQDXN7VFfhfW0CeNc63nP7eieBjSeS26x678p2oos5eNI04NRgesJzQW89K9G33gMCS1KpwJ
CrMVA6Gb72fApfe4OBiSyYY/KQxcd0LBFcjbh83v+tr6d2Hq/gmt/nqH6JfmEE3kGBFci1NhB8Wq
q1v7yoJ3YVtd4i29viV80IO/c50HRe+Adk/C7H6GmcH3b+brZk1mLyW/aASloFVLdzeG6jbP6wSx
/aoQJnYqlQRTs8uA2bEaeB03zinTThBBG5dMVfpPRzZ7qQpWYmoAtkMmqkHfRqrvcn7lLHVhpi6V
wBOhA6tsibEF/8gNg9X9injj8CzyLr/JdMr2xJqu0Qgv8XaW+i/uaShF81DtWcl+cpnGgyJrOBis
nQ78SITsEZkl6rigAUWqss0qhyPgP51L7SV6s3I4HG2botqP0uPvAeSAp9apmptwKLqnvG6cK/e5
MIuW9M3BG4vS+LO/I2qt+v/E2Uc4e/zHcXieXn9No9HMadf4qthLMzQsyge/GrdtVXboTHRgFZV2
Z84GqWnZRCQtTB+pgKocOrpSfdpCwiBc9sOGen76T+pfRpfqMoKWggzmzTnyDc5NS/kPLgAH6Fv+
MIo5jJrsqgfm12+WLrVlQDB6HpQ5cp/P7aZx5xImNSlyal5z5Xzx9WSgS+Kb5zMYuaK7HNVwEAqQ
Cyif4Lc87ifuzQ9AaNT3vB/RUP/9x/xySURZf3GEUvA/tQ1Pq73NHeeYUR1uYRVxrbL5ZRoIV1+c
lQT211ZYNuQQPraOCGbX1RG6UbrRlRqTKuh51HC3/GG6eoqJK69lJL98h06wLIsZ3RGWw4xo7zMg
erF4dEmRcvsd3Opxm+tu3PlyIKvvX+Glm51Pp39NB9oPAwJj6u0HL9zJ0t+EXkIHsfKdcgdKw/c3
ufCdluFmXQ8qBQ5qOgD/78Dn2ytByXLr3fdX/3LrwvtaHF7AJ5fMtxQ5jA1ZCfkf6R9ngBnCQl/Z
uy69o/Ns+usd2Y03tt2I3HmFHFRVQHYWznCMKfeqgSET/ZdgykF27n/vgk5dAkgmHAbGyRsj1wnf
eQgb9z7d9DD3KMf0yqS58DRLpyVX89R0BtaYwpSvouz3XeAdwiFYt2OGFp/5+fuvcuGbLysEXGgk
AGu4+3agvkYZLTYYAQ//du3FB8GXHfrBk2Dy9oBxEJnNketTeuUodL7K/zus4kMsdohK8CBtCiDU
RDkfSYMiIpnuUutaTf3Si1mcET2LBg04VOJArWw9m+CgbetKAHbpl9v/O4QIAWHdNHTca1M/S40e
ZO0c00BeGaFfl/jwZhbrbeF6VeFzd9iDq6YjJ+83Ye38nv2qjtAccGsI8ASZRG+2q4K1xa0r9700
YhcLMbzZUBxB7WMPNIkHPSmXj5S9NbaOVDlvvh9SXyffgdg97wJ/TfJJEiS5kV+AHsDX3goYmxlk
17CIZToPd206lb9d3tYbvwZ+N+9IvwU7x70ph258Ags+jEvowFBNCcPI151Jaqt3t8XYZx8Dcehq
ri0KhTqx71uBLhhlpLUNyrE1UVuj6Srteuc+810eG3h2bYq5pGuKhD5Qip61Mg71EhsOdKdBp6DP
BCrfSl+sjFv/nHg4rl0ALU6TqEd02oSeTmHlGOYb9I9WbzhZkE1umz5WpqSQj6kxPSAayl5J0IZQ
MYU06bpyXvtqShPfJxOAOI23CVPlPdTG8V9t4olYOFpFahicWKCFeENJkK98QQPsGUGPfvgZJngE
KfyVYwZzhNgOAw8iptWVr/P1lFxWqzq7BfNMjuNejdlz6/ODkvJxVM3tyOr7729xYe4sK1RuO1VG
yJEf0p4lPRhTtC1jq7uGQ780d5Y1g6DpnKzM/O4g+ZAI4HdummxicViEa7+lu9mUt57ofueUA5Re
CvvKm7swd5aklcYiY+ilWBLS2j7o1HFijAc3Qg4NQl1A5dcVN+G/7SxLyYtAQtZRo90d0oH9V03O
ppK8iQKKml5T1m48QYD5/cf6Ixv8Yo1eVlWFxcsQZkf8oMesfBRuLavYz22+IYVytlU2d2scpNV6
zoX7GRC098D+L9uERYFFkbrWU8t6vc0qSbfQxag7W6n+OaQAiOedGYMYTfjdKex5R6MwzTiCAM56
saaNHaymqfAjL3DR/esVXZI7fZ4MWVGcss6eV75mbOsSBxVKy+ntTTkFxY0QfbEOg8LfsxHieIGa
8JpBo31AeZscK093VRwq8CEDD5DCjiWBbyVIzFW3uUWzw+z6YhvMY5F0YgZHlebDdjrbpHSVyVfl
CNRVWbQjOChecwImjcGZsVRrW/TveTmLLXPSBk6fZbMZHN7EsHFjO/g/1Ek11FWCxHOzD7GiJQR7
U+RkfRCZscvuOOw0VkwFbdL0QKRZYyrXXSjGK8Plwka4tP1qHc/iqV2Kg6DhnfbJCT3cV0b9pUsv
NiozFmmdFWY4lFkfOeQZ9fx/vPJiLyJSo9qTVuLQGX4aOMBidc+yKwfNCz97WdsI05yOsj0TAadD
K+uk66+9kAur27KaYQi3Lcu34cXhqftCiG1hHCQU0387eCyLGGXG/FkrLJ4DYR+DnyUDgbEAMfBf
vjLhv94AlkQRY3Hbq62wPzRpdn9WsaE/uo1kWT3XlWg2SL38E/TRCZY1DTIZu21zFFehon1Vs7Vt
LHuruP1vodBSW2BbpCVZr/mBlF67Bg6GJaGlvCti9Auh0LJG4sFC1S8al8O4G4m07kdZ3+ZY8STY
Z99/h0vjaHHCxMLlQeaO4d80v6sGmgQQ9qdrrR7+10lCvPzFvOVFY1zVsnTv0UkWK49o69S3Ybo1
aH8+wYSlwZnf58V6DBz1u4TvA9m1Vjj+mqWEiye0GGigwQ4kP51hGt/QcWDa7ThDnxCBTinepi4Y
fiDtg1ixDooiFjlYvLkCh9mSHdoOXLfpo14TdiK55a+nxra3vlISiEht32SzGU913ngnE1BxKDEo
n6VTjOsWjKOTz4IMwjOvShQj1pvvkuaj6HUZeYac+1hLQFyAEspXfT+aF15WRsLdGZF+hJR3ewv/
U5Gwya82guppFXJurZlrF1gdRf6OPn1vNXZVuk4lEMxRaXn1RtjzmfpQTHdBWYyb0JrKzyENrDvV
0+kE+Vu+LzuhV44qw2i2UutQT4zdQ8jrUCBG+mrfoKaFGEQNtzkp7bM/pZ7XdEirtTeZ4s6Ci9xq
yFh1401d8z4aS26gX+a/7am1b5xSv+TG7Tctn3Z20R77qcgSC16ESW7NMoFfKF+rABxMGlJ0ozbB
bea3N14qwUYk85s9ul5SKvPYyA5+f6oR24GMOuoDt9+jTa1Zo1kRtswemddu1tyUCL8jnVVbyufd
5Kpt6Xa7yrUparLzr2Zwj6DAPre6FGvnzBrMOayUqhT5LfB/LZzK7cfKMSayemAjdcH4puLhqQob
CLL88M1j1U9C3Xpdt5LB19QGCHcS91bpo5sNtstxntUvYOSiqA1jPQIMTQzR65QImKgj/ESFsNGj
EzU40cUwXPlJK7mZbf1pMvfdy9TJz+QU4avvYLjuRlYmdqhT2IkXki62e+vDoP0IFCk1J2kzYM7O
nhPPtMQxArz2RHB151YzSzJLkjsXrQgRmyAHaoS7nsbmbhpqfYNFFzng4kF19alWIGzDnxr/Orc/
nF7eAF/5xFrWPOTE/dAUyCeqShX3bg1FFjFkPdWO/5vo8s7xoH9z7EFDFq0pJDbSwjsW4T7zWRNB
TRynU91FXu+ppOm6RzUb5MKmeucQLJhD2fs4YIa/x+mMycyaB7+2fgBrO2IhMjeem32EbvkwOjIG
suEZVrwvRef+MiHUfSjt39Da/zWe4Sou0WHMhcHVCPypp45svC6AeDlIAZFg5U3a8Cyh4J6s0G3d
R41HfxbT2QcKGiW3IjnCKnXL62nnsuLBgj4eieXXvpJ5TDu9zlR4rMr5hHzoe13Nx5ZZI5Kt/b52
8JEDVtw4HGSZoCD2CsQqnfR+5iQ4yGrItdmtyvh/ges+jJ79JDO2a13/hHNnE9fEOaJnNI/ygoJp
PYa7bvIjbZo7u1YPcKY/emW+lyk62NwO7SpzAIHV+KSUczB1uEqNPgb59GznOFcQabdRxbI98+r7
rB3hgIhIDQTVci5+Gewlsds2a1sqGFS25Kky5Heb0zc9thVeR+HEDmBSsFopjtpv9Jb4IO767pBG
GZwIIqXzPu5s+45kYYzmkvlGp2G39tA5mICrkTDfe6xgHl5XNdCdGE9Y0+gKPR7zKifVr4pXNzbM
nTBUAdUdKlieM/aaVWmSpuE6PKNfGyo3qc7g5myfgkm/NR1cPgOQR5JWOonPMjjcn4/UrPmFWtyH
5uOm0K4dt5DMl+64VukMrbz2IrQtw6hqWrk5AmxjhiEiKB8iX8ZOzCVpDD3AfZ1xL6kR3iAUmLbS
bX4qp/xvRk06HmTHY/iZfqQOfc4dUHCFpnBBouNHTtEfV1aQGyGhkQFFP9dRQFKEs9l0F1K+k1gp
GAd0SgFosS1TCNzTJj0KGW4d9OzswBifjn4NwHJpm1MqpzvLCadoIN6LtDCAqjocTmpyo8meThYJ
jyi7461PK3QDPBrH/lEoy3ls4fXzUdUOvg88eaLWzkXEBshoev5zLMaH1LM3OexkJWLSXafTtw4D
JBKTOo5YILGTjL8tUh69zH4eKIUtgZ1uphAB/+BbK+25B5l6D6waqzXtAaZDpPAspopGhZpJZFRZ
rYOBvlNtHTtBoRIfofpy6dprdHhjA/SwogLrtsn8lZwRHQ+dvlMUfAO3ynZZGyYiayD1URiIhQRL
GQabH8Uc7oPZeu80velZ8Atd4adxZjssOP8VSmKMwWkm6PRL2AFRwFy1Ymm34Sx/DmHMijYFe8OC
sYpa0t3B4ZrERe7uHIlUoqunrcHuHNVK9xu/hMmPMyl8gMm5tVt+mAEFA0R5/kjZ8KgIWEngRu20
bk9ho1D+E+0bjBHgL26HGQqQ3hs6cHc4UkAJ25MbEmLR80hHElcXw9rk5ScINqhOy8HEHAa8UdeF
n1Q7YDtBO+X5YJoH801gpb9ya8IBgrQ4u+fBY+/ye8iU7rWL35alE1oTYOokUTOLc1E6B4grw3ge
jUnmMr3LMFrQ5ZQ5wBDz/9yeAcjcYoefAmuI8fJZ1FTzPdBGqA119ZstWP5kTQyyQD7cyYoBIyjX
lt3vGoyr0RYFVmnlRS0VGNUSaZ6eFHks7DoAGDl9NRqbqw6QshsgpLWho82G5ljm2NF088BluYJU
b1v2aI6BmH+bc9ffFpVBHOh6H75wn3wzbKoqt6IWpjKxmRw71ugEiwJJV7RKH6oQVQVM4JgRQaPM
oN8GLN6k1XMFzDYZYoe2qJXKromYtLsoT3sVt6Gc1xg8cAmaMmiRGSzT4XnVh2By+839hMOFVOyX
148PJbds0EQtExcShstc6acZvW2BxuRD4sGJyp4hyYKNhM/o2TNBtVEuheX37LxITv9rmHeQbfNY
9xg+NXfA2e62duEhL4feiNHhsQ6R9BKj68QZMlsDQN1Rms0HQgoelSlE6C3Kg1mH0lPTZaBsShx1
iq5a9bIZj5PllbcgdtNIpCZYta7rrOwO/NBU/bSnUACzDTq0H1byk7l0cBM1ZDrHGJfiMc312h88
5KBMG9WDuHVBugAx8dXh3psq4eQm5vnYm+FVdvYjhI1giVvpA2XoH+rZ8Iw26vfcERBTEvT9egO8
NoIWHyqvAFy3NYrEKvyYx/ZYA2cgUucm97y9rQ0OGwJQoxRZx7VHq7qHCNytoW+ta3Vfp7Q4eEWN
wRFU7SazlLyzfbDQABDFcmkKWB+kKlcsMrln/aydgFcJcIM6TXSN984nQAdjYrEGRJfelJFb6/w1
pCNkxs0AbkAuCQDkbSfIHHs4BVSxxhH/Nej8bkw8t8D5AI2vzWbK5+q+dPsKOk9HPBToqz4i7dM8
csWqTWG54gE0axpGAkWCNK4sH05drCDhqZwD9dqjNHlDnBy5VwcHFuhcnO6Us3D45RVZKBPe2J2K
OU5iW6qp3sHEKsMbo3A0OfgI0IdIktS/Q7sTh4GmLMvdTKfBfXRaS9YxbLvaF5HyMFZzAMvAcgZs
PzIaYyLhhvIiqZmXV1GQniXc7dzdpmoesX9W3nCa8UtfXWXCn/8Wri2yFfDtZaJVDQoCpfsiCgQj
Uy3eUX+7Jgm4kF5cSr5qlwy0EBWMphEQ5TbbTf7wgDjlLixFYmlmrsT/FzIjS/WXB4/bigGPsB8o
ue8N21T5Vb7kucD2RS5xKbXKfMjwLGTX9uycA0NDSB0NAtTckdIfGJH7SU1vjdtfSV1eiKCXUiub
60DC7mbYD+wJIyj2yV2YX1PZXLr4+c//KmKkKRqVPDbUB5vVRYESaMlfHZypBeyHlLhSjrl0k/M3
+usmE+i2tIW1yt5uiiTPbqTVx3XZrL4fshdSGEsIb6YcIRpeqENY5vWtN6Idzq5m66ZNx3u7BIb5
+9v8+bpfffVFJkPOYWUZBCcHci93d42M7xySoBUhvoPeE8v7oUKrOjq9ImgXoph+Pnqvj8XjY75J
rzzopWG3yHVIpwMFrMvloUY32Tx/suBGIUwu08cCx4wx5VdSNpde6GINCHmNZgK0gBwC+2nCwlcU
2x5df+4c/NsNlsouapBwaeBYejDhMYfT08DOFhENDDi+/1QXHmCp3OLNhJZ1KfGlCtX8DnzkEUwm
zB1rsPtWnTX/43Oc17i/xnXAbRuin7JBbui9D61bB3tvV/wYrqruL0ycpX4qdVuosPlcH1xFthbz
ccLS6PrtbX2N6PhHdPbFqF5Kp4zf99IUI5w2xz4FfllXMQDMSOpj47z1fU4ieHtbiS5H+JKZPG55
bq27QmUrWH5PsAQ5nxfmporHoAlviqpkt4yzaz20l17AYuVA8hOC+myoDj1hvz2M9oh5/q/B7x6+
HykXptSSf1eOg6B10QzYptmOn31OIEN6IFV7U5PiucbRHvat1/ABFx5mScPDOQ2qv2xGSr3m/YdC
quERHJxypdqZr79/nq93PX/JFvGsISAoDpYHa0ZVSzv47Uogs/X91Z0//atfjRbnf0e8hcpX0TdU
H3TeVY/a8bzbIc2VhNnLND3MVQ+wMk6FzqZVtEODfjO069q2w3fUkO1H49JZ4uSo+72BCeBdcz6M
DaFKWUKLyfnIPNLIpGMzajAcsiwUO2FquR2Usp/R8UXqOKCBuh1mNQPkpMdH2bLJJGGfIcIKbWna
WEKV6sVd1XfbUiqPg17k9g8OYs57Gfp1nPuwksdhdsIQDxBvtInhNKwihd60tZQVX1uslrEDPNwP
zL3ghwA97qWv3fa1xJP/SkPZvGisIS96dkpY08LuDPakIZKi8uzwSoZxxTOrQnePpW6C0ZcHMuXu
rQ8/qxvRDBVUqnYHpjKg4D7SGCjIR7W2Q5O4buiwWA0ExxS0Xk8/lesU+9Ztyrie+vamr9DBhBRN
yRG68lJuHdsad0HKyYPo+PRU+jZNbB0AlhKEb46P0KgURf9ZUy6PjWHhBmmS8VQV86Nfeq8DvFb2
vpOG0XgOf2qOYJxkjpXYWbcjIW7SzamdpB7MmFK8CPxP9AkqzeGXFDrOughFGYdz3a+rvLktiYsT
z5whAWHdz3atVx7wl4T7OBRVBKFJljtHWrh1QsNm56taJnDJoYkcAx/+qDRICCXnlSf9AcG1naic
nn2fLBjdFIGJprZqVigW68iCwdwKEIhXq4bPT2aZI3SCFuypgjIxzLmdWTBt6lykUVVplWTIq8DC
KJ+iFgtnjP9PH5EMqngUSYd1pxQSgVbwq56kG42d++cBrc/Z1GBEWz6LB+AexMh85Mc4Gvda10SN
D1uhund1EwEBJqIBafhbG913O08EJ5DXDKQgVrrxgFhecUF/QQhU/ch9DtcJcFQ30HtnQ6z0GNwJ
i86PdotPMzaedSMwTG/nmjXbWrB+Q0j2mQOzs8kMaKIpu6vkgLp4aN1zg3qyYFmBfDMsl+0MCUbj
ZsUG5iXwbvArf9O2pI+CGuMmsN0QAGrotUQE8kq/lx0M6VlYjfjp1YPTekd8jjZuIKk+zlqCvIhL
vzbUekQ6cNxOldWe/IKgn4VnbG81ndQxkJg/C1VlKOcAbVgE1vTRk/GttbjcTWVgP4u5QrUbSTB4
dI3hCmV+1PQx+Vicd1TGIWLve8tFxEy06WID1kXS9rCzUl04bzmzrKgM4dXVUWwlEzPzrh1HF45O
3mtdlHmSit6J0HL84qCTDvZcU/YwVUhbOUDI7h0PKEsnq4qNDhuKvXOmiXLL1xah/8bG4Sbioikf
cyxBcdV7+FvADainLYnKQXw2Kn2wwqbd2hKdtOCZuLCBCdo4rDOQsFz5MqXq3SuUt03RvglijoWw
027tyHWlf5zOtB2UeJCJndS40hpIZs/zFdmg4V1BveH6sQsTt5tRUfbiqFkhY9aVyEJa1X2TOQwp
JDhq1akf7v1q0uuaUjQ4oxRkvDZXUSWxhBQN68+jH2X4QvXiGMBCFBWngP03oCKGrr++gD0T5RAU
NHoFS7r62CG4/6glciV1WZR77vfQG8Dycz7SqcrvWzZ2dlx5JZSEJqMd5rztbGp4tSbd2XDN8off
fIRdErHxzHmRVTGWccDC2EDXQa/QYNVr6+cUhOVdKetiNek03w+ofqDoMSIrFueTcB/ZoMt666ZB
fyvKCamhBnW4uwEmA48jtSXav8Ki2QgTpIkjZ/5iRstfwSzHQNbYwFvXq83GMHxPxxutz7a3aBOD
1s3bSAH391TNtogsYjvb3vWtj9bjI1J2qHo8VdqVXtSzEZ4MdRuYrePRUq540KKcRhur/j/qzmvJ
dSRJ068yVvfohRZr03MBkqmTmiDIGxioQBCChBZPvx+yqmfqZImz23drlZUnSahAhIf7Hx7uv3/c
C118UnNKQI4oeSPxK6jnSqnjDVIM3QhG1N573IjwajomPcuZHKdxoMzY3LT2otH+e9VvzO/c0Tgi
8yJnm+U9S9tFr2TspHU/iVj6yl75M/P9bQVxjWtLKyuWMPoi/whfClsfPRX2K/NpB2tkNlYW/Zvx
Jjynk9X17YV4lWjb/oR44y/Az1eU0++wcpqxNXuv9fRdkFrbMN4e6TQhQfXvgclf3Pw7d3RH9ja1
ClhgVq28LJTKNXPvPU70y9/ffojo+5NuEwf0+Lu2e2Whq2JA8E1LIdqMKH6odKcNRUMsDZ98XS66
ikK9+r9D0KSA1358miA9LJZH9BR1JFB+ec8WaayaP0GIf4V4hzXT797FlOXmfr1KpAp795dGF20r
mDeSMvc6ou/72G665Pnve+2vnvQNKypVrj8IEUzfvThbNnU0UyPBAW5Pkhw2wQyeWjH7CYwfGv9n
AyT/+FIZfCgmldoa4qtBfNpG8VRUeYx26n8iYX/1hG8zJ+w7/eZR4vtNThqDYiKZPJKT+q222g1M
Lz8LcPoL59gfcnXqLHmEQdy9WfkDduU3g3y2xyNgH/8Y5j/La/rzVzG+J49IhdaLauO1b0Vuvim4
aXNZYz/5/kYhyp+I8F894tuEMTOdMsatdnvv09voEV0nRAiMe+VhJ/X574Xra336xyE3vueN3CSc
sFkSiu+5q7jZtF9Hb1TExPhVbusXszdrRw0N8SdMUX+uAIzv2fsA3pucSyI15T28yLaoqABBkdjc
lzA1bk/d4xo9K4JFVHOsNF8rurb6ic7+ixXdd7Ji8x62pBtmxluiVK+hrrx4suz/fR/+ubQZ1rfF
tQR1lHq1Gv0tvLrRO9SZUGkSIfVelP9WkJfxnai4kzOlyaqejYK0wzanZxnaVDvIflbv7s/VvmF9
m/ZeGWvJDSz8ptf7uiqD5zK86y+9rFU/cVz+1bh/m/U9dY3DECbv96gXjOe6kvKlImTp4lEF9Xv8
ICxbkO8ywY5dRXikFY2/BuZ/Hdv/HZzv81/FuPiv/+Tz8Q5hcEiF728f/2t9p4Zt8p/DNf99zo9X
/Nfz+T71k3Px/aQfruG+vz137Jf+Dx8maRmW3aI6593yXFRx+XV/Wjic+X978D/OX3fBIXj+5y/H
e5WWw92C8J7+8tuh19M/f5GH+fu/fn//3w4OL/DPX1ZhGviPe44S+PV2/33N2S/Kf/4iieo/REs2
THKcdJl69yic5vzrEeUfmiVpom7BUiMaQ5X59J6XVy76h2qYnGzpkimppjn4XYo70ZbDIegmFPLn
ht+6LCvSL/9q2w+j8z+j9R9plcwpK1sW//xF/aJ0+x9lRLOMgWDfgILd0HVN/Y7dkijUsjAX0mcY
UaeeAi0Uq0SLaKfnRy1M7kbEkjm3QPz5g6izWBVtKhWvyO54Lygb3IYE2yvaCwUNRm3BxpACYwl1
kYsAbVOHwriE2N30mvQ5yPUX/R5fqG/ELTKNJXQ2JtpWsWEEf7oZFF+v9fjjbqgvBARBrdaIdnDH
+5EZuD1i7RnitZFCCDF7jKM2TDTbYq/vK5KLWCAhmjTkUib5KorY7odV3myh5zM8FgihlNlXQXux
oFQo8oNh6tNOYJn0EGU7CepxGhyJkBPsiOJzjUFJ4BDYnUTBk2bpT6W6zE15MXAHpan2couNJ9mo
xkNTh8Zkmf4ETcYE6pjPWk1HhUkEhZZMCLmkOPJY60tCTsynjhBa1uTPdaouWHK5esyOrAV08YJq
rEaKXTbpfLiXUBHXUcT7+qGDNXzTSCYpu7KRJS0Cr/7Uu0PJ+l8Q4knaVuOUPVPraqfGpgtfA2VZ
CuWYXUtiUpclQQudDisSCab6sHuuvbQqTiXvLb6+ENPwLl+9tUh5hecsl2LCxdT4tbuatkY5Lsui
Ck9GhPcwuoSIl8Ht+e6pL4lnjm8JNI95ZY7vXajaqVy6Yd7ZYZZ+XG91ToDMY1dUhzuxD/SUIMW4
4uvxFSIwmH30RB/RyqHl4kMaSez9C1S3UgViyW/3OdTRcEMsh6+GoRku7Gr1ORC/0hQmQ2MEYvpM
GHDLLDjpN20BW6E7nF8LwWemCm7Eupadxc9ryrn4+EYJY9qL3sTETVoKlNCOhtLYMF7TSF1WX7qm
hoRCH4XiMq6W7PqKyN4wEF3rTQaBEO/IgSGM0rUVas+KKD/rrTG6Rdf3YZ7IajVuJOPJqPQnFXFo
iuzZUJ9DgxAOJKYSqHLdIsPJqARuowmeskc4Yk060U0+W696fhoen6faM0mYI6mOJzrL8mFFPMh7
kBN6DQlQkyNh6ZCON5Fx8RgPmKzqZVCloyTSYCJJ5iWFItNb/UlU3F7tE3aS4BVrjbUUQoSblUQ5
vVs3mBWQCRzhT3j1RnejdTIS7Af56JL4k6QjSICeqjKZVGWIG8CjRHnA7i8jf+USA6BKKcg3UaBo
edKPUshW9DL56M1UsZWy/URxPeEFskuvncQm75oa0zLSCGRhVHhLy/MmVWQ+DaNG4skkLL1JxpK9
EdiMRHlkhTDp5PpzmDGPqhoP42BZLL1icVy3kxqlUZvGK2GhT3cp+bCuwqR9XJ+6QH1RSNIpArti
clRAw4dovnpmuqpvfJdaJLdVn5QwnEiqcEws5D18aKO7KkyY+9kQYaPTLcgOH+99MoqqpUJCan8n
USbUqeY47aL6NTGSjzw3X29q9hRKogKFTSWOQop3Mxn0ZhRFHSFPecJ+SkZA1M3Ye9Wjem5JoIJJ
DM18ghf9+oRC/tCt5CNI7t1zcr/H4wqy2dhK9LeUa6w8IHrDwGdJZCdxDGwxJ/o1RUrzJ2ngZXyQ
shPfq+uTJN+nt8ak4vPVkEdWB1djHRBQX3sjgbT1ERU9Z7JJfXPKar7IWXOoe+X1IcW6/XWuJ4WF
LQXhOqTY61WNSCux8uuT3HSfhWwt00TCk2lm2lhr5GgUhPInTnTov0x5pHVdOiq9AFVfaDCs3nBT
GOo8RTex2SG/1AWRpJJIUXJ2gScJpY7HBjVg7Syk1vvwkl/tLLW3zMMVd6WiM6uG3pYSPR2R5n/R
icUj+lf+jMnSfRG062cgejvFTFKCEgsco5qOX1DD3FTVm6k/Hk9Wr4/NssSxKISEaeXXXVanzzeY
9p6yxrs0Nen1V7zPz5Q9f6njQrGJRDjEhag8VUHajjBE41tBsrPVoYGFqj9KfalP0j7YUp60GgdF
Mm60VJ6EZppNFGJ6zdZ6IkiH4urqy71MR3EePsFickxy6TVRqJ+Rei4p75N70n6IoTE2EjyaIlXO
b6+C/LMl3peV/oMVl0lWVHWRoqN/YNULNXw/anN/xnP7hC9tPGgQgy0uA23Sp/IiJtneqA+BWkO0
5U0ES/rJKlP6Shn93gZFo76JLMmqqA1w5vfLdCLMaiOu8IVJFqEL1oPoz4bIy4f5dB0ypAZ7jP2K
PT96nAY72hYGqUvE2na5/BkpN1/VJOeWyAtKYSq2cG2dJl48mqHArEYFSoVt6sy6n+VnQcezq0nK
rOjl8aCgmbbGjeDjxDYoGk7glzENK/V5eMhNpjZjsq5FYh1AC5DvYVoGpRj0wluNIei7eDKo8qGj
1F6YSIX6DIv+KqrNtUaG1yMbidsyNl+vaFsKMY9UVX9NjXzUBa9Gne4btJJeIOCUaVBRdA9ZJ9jc
eE1JaXrUwfut8SZ5q47CcIi5SkbDZyMK3kXTD3GT3tCBt3aZw9dB9L8tUTc67IzXOj40PUm51QH3
6rNEtOYdkKff9BGVgJsBdGEOjES2h3uouvZMBPhHY0r2o7mvyMG6CA919AUVJOEtV8hl1adW0Uwp
3EhU7USLqo9AaF/aHN9pnlnT1MIIJcKkiOILafe9pRB6qL6wCRHc22esxqsEpcJnSdnOStMymw2v
sdUZ66ZEtMzbJQzSchLKKm4G65nSX84ApLJYp2sgaIdlQgiTSaB5k+FVctBBFU889PfQUxr4z1Cp
MQjzlJ4eiiT5KIt0x97MRFUP916bCqb2FOBD/h1O/w0L/x77/riG/BX5kvQvwgbBhEVwf5RXSoAX
caJ15It5nWinFhup9fWBQo8nNOcqhIe/f943YqBfH2gQ+M6zTEkjN+LHBxKhUldBb5LJczemVVi8
XyP89Kb60gjRXhyYK3sJGJqPA8zGYPzSSHjuMGeg5MXft+Xbbui/2gJZoKHKlqyagxvkdz41qwhU
WHP1+zMZQKMvuAES7aLHvCE0rquCpyzEJJqgBP1NCFeEIb71EQFlpaPKycdN1jBoJhVqFgVkvnfz
1bqfOrIfteapeWBeB6m8HnNNedYbYRI/SIxv3mBemGa6+dpK6tQT8jdT2ZbQxeat/pqVeG5lkyBD
aBOYdoJsPOmAqgLbIJNBWl+TCfkOzwXzpCe7UbdsIhqZMsE7MqK02ephvQ3gOfAIHOUVBrT99132
lZj2Xb9ZmmywZCPgD6H5sctSSZavtXi/Pw+wjpJY7wRsvDRBa6sWZXMfW8S6IRJbIUGGieg9V4Er
XmvK04EiPWZjfmCiEwo5aXXvC861N/Vl0MtVIABQQXmySs7PqL4lz4WbqS3cj/mkvfbTpiBVIlDH
w4MjwZjKSjISTPW5+2k92K8ktj++5LC41CT2RL+n0jbUdYvUCkPCIAwrjrZTn/W6GlPtlsUO6q1J
n2K4d24szao0mVyt5F3WDtCtTqLrgcTsdH6TynHjLcmx+MDZMYpapjrC9TWEj+UwZMMKilzOiZm8
UkMNwnbjSdSIcyxeW1N7HY5eW8zY42dDKP/odflV6i1dIfYcMyUZXxElv5N65SGEaaO1SP0tPhR3
gIz6amoQauRVZhNY/3onLQs8y+7ZYdB/yFalnZVImqkJ64IbKr0TJt4jGctVAZVO/JEhoIPShg0Q
wTTeKY339Pdy96UW/jAkrM2xrbohit+Lyihxpuh5UNBo9P6wxGuFemzq2qhJ1JdBbXVpPY6Seswe
kyfgfTVI6sBnLVrGVDFQovGUquFUhTFYebhVyASs9E9zlreHcAOxIXMFQ8xKC357WyqWVZRMhtk/
rOWb6Prp5VfnjtXseslmM2bUphO9ZFLrLEB75YVtuXHKqeJVG0VweZYIKeVtxumdrJx74Q6z8e97
5BvB8m/DaCgqbAUAHvM7S1isk/+jJGT6Dr0wLAcGWC4zCprElibaoyTg1w4B9A01Q/Jctm9xOhpW
pMMrivddc9sM2sq8Um22JvaCNdtPmjgogz8MmqGb8FlSBoic6h+VhUYSUN4RafX8aPWv5QhWYUSP
D8vCYQ36oBeHNVDXxh8wI/6K01hzKtp72+4zhvDLHaChBrHYxMQMi6SWaCo9+Fm5pm9xVEN3UgRE
NNgRlDRF1MRvwK2n52qYJ+7PCkkFpbK8F9UE1y08kCy0MPZN0L3IhLKHxjN82pAfpIRaVZ+Dio3K
qdpEYyX7WV3SPzGWNIrRVSyJtpEk9mMHNvDrC12uIfVgLl6cbHXcNeyXZ7gPgiCZDOttpHVQnB/9
4z7Xs+BdaH6WZKoOL//jQP7Yjm9aPyMDHQpLDCV1Lkd9UoxUU3smsWgimEvGs9EksgyPA4JMdTAc
cGcQRFPQX4pFVBcThbi3iDpAg7xVYTXO+/09+kgKdsj1Wdh+IsswLB/aphmX3dtDPwxzyYxwwDyK
56y8jrrCmHp5Mhmm4PCyNSJdAxgqrXK+hPY3H+oP3sH/9sv+G77bz/CY34v7pfz/wHkLsvvdxB2c
wz84b0ewCBZl4hf/8VrEfnr6vQ/369J/+XC1fxiSrCOI4r88tf/y4Wr/0BQFUKBKVHPSFMTnNx+u
IIn/wJ2q6CA+id2VLz/yb07c4RjszWRcKpYiipoCq9f/ixdXVAbs+D9iqlMRUlJY9kmqoZkWqnEA
u7+zbKUQ4GnJZZge2OrziQXy9u1M3de74CCtyqPnFxd1H/jqXtwnjrgg70qctnPjJE6tNWvwft66
bENf1M/QgZ8jtI2VtoLtJD22bj8T1vWxdrXVHQdfDlv6qFtG296tXbwpTug0W+tkrPsZaXl+6Bur
wBcX7QzQfz8kTr8jLSgfy8+pKy67S79KfGnFV6WrrMyNjht3TWHjLUwtS3UvL6sLxeT70G6PXF+x
la/utaN4qXzZN2bdSOYR7brx45N+UR3DJVhH3BSL0I/M93Z925WrzsfRoPr1vD2163odBLbpqI5w
t7Pl7VQtBVe/dOf6UOzljXjOFkT8WVvtUJy1LRDA2j7IMXyMPafYS1tutucuV7tfF3tOLM7N5urG
424TGKNyZRyEQz277nBjtqurez2avuwUvCMl7+o1LatfVaeb3nbprlrWc05eFcuYDJx1oo/7tWxN
+HpWr0VHcMPAFh2opGE8PfcE+7j4Zq4n624XS4XwEJTLiTRL0ykWPE37sLbw8UzLU6+Oqmn4ctuZ
vur063rOIzK7XlV704GboJve98K2WJQreZPvbkeZl3XV2DYv1x2+uuvDfpxCHDA784Jev55M+blI
3uKdTP8+6KzbTgh5+Rwv4iQK7OGZ9Swf3mYl+5B/Sms9GhOCL9BV9bpYNn63oVeGLo5t1akWDMia
C+tZEdlDIcDLcOy2y1dGYJezHDFzI+dxt2872uXwhvJFvNxOem4nW1IgQpKyCOq3g8K+neKTxDam
T7rOjcRXFuxuhP+K/EG813ebvx+nYlmeqsU1HHOZeuGZyXlIcVipl+HJdG9eTiLfOHIVrVEvnSO5
hORxuXS0BqGMtvLC20fTaBrzPJL7fJ0L85UaMWCeQ5xZAq46o3zpb+1AVe5FuyTvPocTdyE6ot/g
mDplPjJsrSvWQU5kMlkC37vwdFp6S56Uu331bLrqwvslfuWLF4nVwRy/vXTEsZH48bE416VdHvDH
K6XdwEm0Nw73vbLNIL3cJ9rY3HlrnSCfg8Vps2pvbMVNvqIVzbk5J3scCc2m25DmI2yRW3HTbIgg
gzPQ2FqIQ7OUN4zhWneajXKoD+26wJ0xZaqkdCGSuSlnxVJ2kLz0pH10U3FD6nO2QEiZUvNifzt2
FLdf5anNvFhWC9UxnQiqagaZiXVlKMtTQPYPWf+FzW05Y6Nukon2Up27DTMtHym4ideGqx0Zf9Kw
7zY3r2cIMjRRhHaeBFceNAEl2490jOCm6ujKgAjHwhdc9IPlksxOVCxCTk66bhtHvpRBnJ1Nv/cz
hRvzR01C8zE6qCg9UKCaUzoBXlQbcgH02bq4hD6S1JAIaBd+fx/EapjRxUI4VBvr0NLppISdhGOM
6MW27LDbTPOUI2qOuckc3dFJt12VQnhgSy6CirgO45qyX0FSO0l9trUi05q28FzaSuUI8lUJhevd
xO+HOSAQbju6oS1jtJ5AuNoidFq0Yz8XTsrO2/fzyEcdNH65HqYH973uYpSK7BPCv65DRNM8M43L
OV1dzuuZxRR5MP+up/pDefIuXTtG4lPYeBiXe8GrDknow43UQQYL/3ZKegjHhlekqXTC8JOPhaNK
mSs3TN7o7aO+H/qOFE+sxVq9lNpk0Bvpybsosk0vGG7hW0fGL01GdBcRsfd+Qqd7DSQJrwlziXnL
q0vYDe4UQGsNZZ5Dv8k+Y8dMXAs7i4Kn2ytrMT/zrzvxkmybrboM6ajQ8TZISj8v3dQ1VgyBY3y0
x8C5XwKnnwXOsB3D6OzNxO6W2Vb+ZCtp7e35jrzIxzlwrHVzKdfXXeQnB6zPrp9JR4zRMaJj010z
ZXqGDqen5/vK2KlLbc1za1Sy7jCQwnu2vfGWwxsqLi9Iw43rRDgysmJuU4UEsXONYJIdcvfhWghX
e6R3jXW36I/qUlwEW3OfHdB2923kFLjMZ8xOpqnhKkfj1RvRGvIgT4hJfUxdMtebxTAaxzu6Jt4x
mHQSC8B1dxvn2/7AbFOwXOqaRB55HQMYlwiTOO1X4tTYdfdxc6iPKlnpSBh5mztvl51RDOUWIiXl
EGADCaetD7fUDjZoGfMjpMzEYR58Pg76LjorW3MXngfPBtOAaPP72RBHBpsbbrDJD5LIFy3O3BF3
4yi3CvZYAnPH4iDf8o10aM4oCHRSN4/OwR5FLA2PLhbFEquCoXOMGklCZhO/XRX7+NDN5NnNaVfZ
Ions5rl6vhVj2RtHfs+oWSvDrdf5TkGRfT527cnaNkvPwdhXqDPxnK+KsxeN69V939KtxiHZY8u7
8zAhxA03rBacW+yjfb1SSe21RZM4+mceny3T0/VUXcpBNvnFQEquRgg70ga+6c3X5qJ3w3xmMiMQ
yjBxd62bn4pzvEMSridydNSN6Tc+Flt1SKcZ7E6Nfrvt1I3gVr7pkK288sAx5Rx1s5Mvg6W6Qbzg
oH0h+xmUBoYPjbks18LWOhQLjK084ojoe+v7+bGCy6Ja5KsSZ9zQrfc9Srk6N6zT6OrmzCdqqbPY
2GsH7cDzw31/QDbMHV8y8F1mYxFhhtlw7D7qtwhQATyga0KuovDqqmrtvhzO5TtlG+E3ABZlZAfv
s7OUTbhA6Mf85ow2m/DAblPsuynbo/HRc9DgzXLoYyyC7sBfg1WRNxxsV+ImPck+XARcE+9UJ9ln
/IeShYUOaesPMtG3m2qQIG6PLD+4JN5h8Ms5NutQ0Y5cmagbGesxIJoWRHPfm/dRtLcOnS9fvEs5
188SiE+89INtYDKTxe02vnnBNG9C/mWbslhCNLCqhj52wRIPBklnSJCC60kegFvj59xnsKeqky0Z
hnOIdV0bW3mDv5GKNOC4ahhdcNb9HG2CZhKd6WXlU2OSMZ63SbCB9EJe8bmZx1tvTQ16cXXzH1tv
1S60fTfL8E2clc/wzOb1xtrrq/BUO5IDlmjGoqt/9JeAUmAwM88rGjTXV42rHolFN/Ylorm4+uKx
n/YLUisv/bIYvu+YN/Is9sNqpCyL4w2JUT4f236ZO/00OpsraWker454bJdUpnsVVwl7zL61Fzai
q646V1zlzsRc9csKcLLlgUfR7ZfCXj62F/lue+urr3w2rrnSdwZFSv2luY4dea2uYEwD/hh7eSXP
H5i4tb7Slretsr8d4oM0vfZjXmcBo0N6uJ/1nbJo5sFH5ypLeoefx5ZfHPhodunBWEqBHZzRMf1B
G1QIyRWv5snYkEJVbu9nxL7eqjt1zUO5rNu0W3GuHyEo4J+dkAxqrryPYyd1uvnVl5aVK00713R7
v1tZTrIjFeONDeHYf/jB7o5uYUY7uuuR3DRup+XecjQOZTs2nkK7XAanaAezRbMu5g/yVSYhn4t1
tmtW1Sz1e6d2tE21JrLaPHquOlyhbwX2uA4VyRZLzlpRzTgGfj3Gmq9dcu7NIIZYXXq8cNtL7Sc7
WDdX+uFB8ItfLqVPXAfegS1bedtu8nO/aWapOCp90xUZ5kt3tx/chREx+Tk2QJDhG+ViHvtR9iEf
1SOlyW9O6cirm3Pzu1m/ROTwW9Bdc3muwFy6eZSEa0DfwKzH62y3W21J79EteC1u6Ohon8lPpvSk
PmzIkpRFeNZvE6gkVuLx4edbZdk6Vm73U2UhIxANPR2dPFdx2g2lUCS/cEv/joPIiU7apluZh3hP
4n6wM3l1t5pVszoY1Zv+HO7KZXSs920zqTds9xJd1BxCYCZaBb22FrIRI+YzRorTnPqNBngu7N6J
A1s5l+dm1TEM1GBnRnzmSzYMr7B3YIIBKCfvmC/L83VfzGOHHJ7F48KAmsfcZ5SItDw1M/WjmvdO
6TN6snuL7atDHUXVjS83v3YYpdRHeBai28b8GfvK9Oo8/PbSXmIWNscapAZU8j032Kmufox9cyUf
maxhOdFdRom20JD+YnKQ0aqukz4Ze8cKNe8EJ6Oz+WHKX7iEFrAFmiQjbspcJtOL3XTODuVx6stu
KkwEuBYAA5znNi53u/qoAfOoLGqQFfbGzS9mMeFWtSPsafRKWUDMtLgDMdnudMLdY0kvpg5noGIY
NVSHyztW3I5k+VxjGt78nqlSfNxfaQwc+xfc2jp6RDzCgZuiRFIn9pvhKtltl6LLczkw7O3RL828
ciGGEec3p5uhC1zlU3TN48O50aB+yt8rni3O64uwiS/dLAG+57a5YqdLl8a8yafqsm1b8oDaN4+6
G5wQcyeHE9ZHV2ZkBR27HHfkcJl47FBK+ir4mOsz0gT1VeYq3JQW8TLmscLDTUSojRx2I28lbNpF
eeEIiRs0Y5f66SF2VPSU4KDpUDzW/rqVjwZq2Np3R64sL9KlX6S+vlI+h5cGlqwf/m07PLVy0ZzS
AnV30o/drnMD0JVDm9exz1m8r+w2R2tD59Dyh4Nxfs7oi5I7MoXFmeneEMmbT1cBN5ayi6q6XC/l
Jd0yZMfroXHTg76io3V08CAB6hpZE1dMbAlSQ5gr7UE+twWKW1/x/U7GZBSuvqodhBQRFWfiyjyh
urtRN4vJHTkYmytt7HaDYuyXMBbx9DmwjNkQjwUHPUKZPPUoM5ulxc1HcsJBUoW96Ioz9Xg7eCtz
ra7lVQsrDOLWL4TclmfSAqGZCRtzpfLwDl2cbtmsctUdzfmg+OGg0L1TuX1s0ST8qDv0ttwMP/yB
tUQbHTAo92aUAje9dcjn2+F6SOEu68ft4fp0nXVzzh1+lt1c3dEe1ztF5wTemHKwPXcWCxtvzS2D
D7Q/ZkBZcsv44D1s2Him3slbl4fBQsjD4Obb2BHnAeZX/zBPg52It+ZJXKWH/DBYL2lJs+5gXHWF
3swZCqTjpBi2/iHOc6Bwdi4Pj22zE3f6B1KHBRdnKfPHXCfIufKpLDu3n9LHiOhtzK2PwYZRnomz
ir9IWeHPubZsULWLdAuSXoB/Fu1jlJEKuUYDKJ/dDgj+EWyCDW9xgmNraGp5+EIXHMZEUrJwq++g
eaMD6i3Ad43qJiVV3yVo60GP5zVRCHa8ImGKiAJzUkJGZLdDZ9cDKKRI3FBWCnjTTymwAzY5dTvA
vrl+bDMVO66qcL4RgzYCPmZ0pLVR18FZnJtrmcVBUb96LChUcOnQiTgr4ndvJ2y4VTPHlhibfisC
CQaDMgXfnNOLuPNOPIA+3nVzpsP0DvPbVl1zLShgWQACWIognyCm/oDJH1YT6/yg1hOgABAWYqZ8
G0Fax0i3JH/yaXgchEHVWDp4A8oF8Lc0hdtAGrUHM2eT9lCatr4bEKwm4hWhcco2Jh1tWB2AY+Hx
DvY5p1TjcoXnrQVkXG0WMaBhVv4yLj0Dzeu0J2ObLVhgVBtlcBLmyGvL/hm9Gp35lZxLTCPvi7Qf
SpFepvu+JJGXFufSsj6Y6xbJ8aj1N47O8UGYXseMLa/Jb2kp7tjnGF5+6DMYzwY5bLf0AP9z/5QV
G0OxUZbhptkBxubtYpAR/aSg3zAITL7B4nhu6/BJPuZOIY9R5uFJwhTnflSMQTKnENUKBoIrJjxp
l2IdYsKiU7CjXHbkNqvH0gKJ9s6VtZ5TrTTHY9v31KwNR1wroJ0I35of7rwB7cjyqFwaDkwIt+Ql
3GGP1xQyXIprDn0Z8XTPRU41z5feoVgFbrOOE7te9PvHvibRlj8Np9yDdw6Rqx/yRXsmz0rZZKvH
vmJ5cQ7d4lTu6+d8ZB5MunSjbvNNek7P4lY+CCdo1W77fENUotmPC7ZgWVtEA34ozzrwqd/V5LnY
1q7bPs5EqhzIRFTvY66ydqzym207f+Dz5hSCTA7pGRrhM/6/T2v3OAv1RFgba510jOXtnG3Ts5fY
NwoWDJ4EnpOf1YO85VEUoNFL6MZpCeRAn96hpvnRsdx4W+9AbmC5z8/eVv16ufYMEFLO2SrfK+dm
Ro4wnz1aOvwVjdoNH6VzSWcBgIja35COmu2UTb/p25G3bWaem++rGVvS9O6qBYHSPYvHopj3fnIS
OjvaKWAKMMC0vniANX2VX9Rj6oNRlEu2xi7qqCu0/QOQA4Ksl7E1GrrKO5qudemtUXQyAY4E9oFv
QfNueEpOJQmlA/Kdt34OkIYVqlolO2oagVw6l0UF9zPH+bKY1wtlU4C09dCOTkCOcBcc9UO/qR1Q
ui99hshZNg+O1QwwyPFmrR6MNWSmuS/C9GbXZ1K4Q3Jh5EOIXsMdi8MI3Bzu1K2wo5PFQ7XqP6u5
4pgu7X9cagdIhc4kwXWG1N8clXBgwGaeTnI/Xw4oIuX/rntiRaUspIWybxeYsp26GwwOCloGPohH
2fXcK3AuxX+3CFwA6Y4M/M1jWVFl3W9ZJGBkgSVawkfJtwCd3D50H/v2XC94leA0QDRcicccCCm7
AyJEZ/8f6s5rt5UsyaK/0j+QhfTmcehEI4qiE0W+JEiJSu9P2q+flbcL01U109PoxwYKBV2JNvOY
ODsi1r6Ul+SmM12Z1mMM5PI67lE8DA5Q2Zd8tc4uS9gXNVefkTrhyNdwwwhqfgVr/Bwv7K/iNIas
4y1ibqEzjHfx1w38FB/djzIGkib5AZv4kjui/XjfPj60BLt8om4evDv8hsBYNubBlWndfQw/8md5
50EpRxxejvfz7yn3SHAsGkOv4cf4KYx5ete/5s6+3Y1XoLwLZ+pdmzGK4bj6w103Px16ocf4nDEL
BuDavdWkH+bdW3VS7gV3qT1q9/rI4aY+9vIMAJl8IbHJLGYmkQl99o8Qv8+H387951K7au2keCDW
OVcJJh+60CXiJER+4lwxL7OHwt85tjzkt+YaXcbJG5A1Mg/UoD9KDmr76GFch/eW5FPzmVy0E/rf
WScPBmpz1+6NIzy5eNZ9DV8FikFz0r4Q5O7dZ/9j4YhNLqD7TBAPfMY1SYSJfS5+jKPyVViz6kf7
Kn6SD3RT7asbJVNUNf6RM4639s1Cla4Qo7I74iBS7fBZ3NGBwTU7n4KHkLRCopbGZ1oc3GiruFuf
uFxrxPvkiz8GpFMeb/9YXxqBNf+xvhKtj6roKI36s86Y2z8yw467/0u+7n8Usm/8prr7NHjekY8c
lEwkc37ifVrec/jM7h6SefSBcNl9qSUJBvemHbsrjzFvw1fN90O2XX8gk27Tz+LS7qWa9yyZW8jj
9lk9dFf1wEp6/bUUjorYUd0qXP2x0RZk6bV6DEc6Frudcyou7pnbwWb9Md4v86bfrGv7GN7dmw6U
caK8G99jldfBPVvf3F5eLfhwvup7R1/43b2NqUjEeqo+xy+A9vou7+U3soS3dt8fqgcrtbuhcfVR
P/J4irIZP2Uxsa7Gsf4ZRVhr1rcz65j9uDxBO/pc+IN5Tn7887BT5alCTkDdJnfxORyN0/A+HHs+
SUu+AKE2uLA7DLgPIeSKz/GjD0jL1jH6iJ/DlW1j2CHP9/tfWn70EV2Kh9An1SO5iE/vonxtjRPf
UD8k7qh9KyjL3gd510Nzlk5o2vh7H9CFSTINXKhu1x/oblGu0rf1XXIqOChXxOaHBkJ3In2TAuD7
QyTl3p1YETkZV8caDjstDew84BI4Jlvf2ncyXhL2s+riXCsxMU7clmv55DfMMoqomHDMr/yJnh4/
04KZ5iHtoZ8+nCub6CO88ZrKnd9AAKwe8bNGGiCnc2EO8p9rTXLCLfbASz2ezP3nmI+wThlTb/ze
yaW48F5KyDO0U/nV7mn8eHgA507wPX4GZteYZ9i7d3WLJM7i9sltskgAe3fvwyD13O7VA7MLwZUR
l/3I++jXlFKOJECYxuzSKhIiuWb1lv1ov0ae9d0f9P2GLGD7w2jm1vYHn3K0p3epf5pPLZxIp3FK
djvvnlzUA5+OHcu4Oifn22R4Bh/9HisDGvOtfPyS+qEjvc2wPTNGyT8739zEn3bP107ol3xzrspV
PmjH5nNcSIqLdCo/xZfDgmIzZ5Tj+G49viVbMCXEJEM4b7kbxmlcfMYsuXzzPliYftSte2fI+owm
MgGMduXY7skCMTdv8ZP7aJ2aq8tHTug+RQ+4d+/xU72wKF6Di3EKn+2FqRbOu3ECqYfs4j8ZcLz+
gUsUjbdHPONn+bSuBbdlnJXyW/aTfypX/+w9Wl7o2zll7jQd91iCmYGiAOuUjAuG9GX+WGzVqCU3
n2wTZQFMW/WhA5x9dl/yvt1bpOq9j/qhIANPpCtXVH8wrBmu/o00GiH8+LL+jdCIX6AajWOiHodn
HSyMa6fPwht7ABOC0CZ/tg+Gok8mbSaxvNTyRGoZnM0zuzAWm3O+r4/dWZwFJ5YdGZNfQR2hHW9r
vfLqguir3qHWPRV1o457CHDF/MnDxTPZRTP5wngWZwa3fOpuxBfNszkHn8EXoRoXiha2+pLeKpXY
p3l2T++rZJMDGGVfimtB9Mp3bJgQ/ISk9xg+sGxnKjGFbuW+PEj2tDrpY2jEhmd99Hwt+6KM4tcY
mhCDDVPtgwCYeaqcJYKnY3tsbvpFhsR7bMeXvwtCh+6Z34h0n1ROEUcGYwB86/k8xVF92Bf3Uh2R
AfMnFyTFGfDG55ZxSJ1o0bx78s2CT+LlbqLYc7Qzvj6R8E3si+twth80emvncpzcJvFoeXMBFO3s
C/+OeFakTRAdga8NExVhsvqu3wnYgAUPW/2C0dtNQTkcQ4D6ZLqTlFu4M0B+bsWBsEd/jWAHPZVz
ewTHehvOYk/woXyw9b+LPU0WRAuHhs+SHfmw9qNFAKRadAzNxxvBHYyf8c1+KGdx4x8MEP5kX+pj
s1fONVpodzYv40mAa2JeNNLuZ4cqRD75V89jqI7ypgiK43fpOVtwOZ/hE2DQzWL5vpc8YGASDE/q
bl3exH20+Sx+8k4ql9b6KK4MJniN+a16jOEHE0F9+Ld0fER2Ye2LUQ35mer2UkePZEQ/2gcfsdrx
9swOloXunWc5J655d272v75G9vBfwql7s04ssEv30LMv+Lfgwvp+ld/sG/OESY8MPG57zjeJTIAd
38yxQzLMmMZjrnc4djv5YF3HZaXdB2Mu0jmxtXG6uPJeyvXfr/X6r7oS5T0O7unfJnX5vNd/y37+
dhR3QU1U8PUf0Zs7MjL/eW/u6R4G+GWL+58bescn/b2wyzJ+o+SRLlvabOFhmGPB8N8Lu0zrN22s
69JtXdGouR07zX8v7NKV32Rw25RZqRhgOuZY2/l7XZdm/kYRpUKJP7271KbS7PtvlHUpuvOXsi6H
+lFqywxN100NLzLzL6WZropf8RB2ykuBhRXVq6Z74Z0xWOos11UWOAykc9ewjH5muqZoFprhSS8d
PS1fkBJSuPWytocm377YnWN9OP7gHWW/oBRVDTXEL8O3F7oaeHvhqv6r3Mbl1o5GJgBNHqCuwiwM
67nZifQjkWqCSKvHnbFucy2e+n7j0MJp5lM38dHJ9E4s6fHSaEvT7XsXqzR0DaI0nLmmFy4V+4Yh
ZnWXtOE6UmTa7wxh0oolXG1TRw7mdgUmQsmSlvPOmw9FC+kjTaxqVql1stdFRt2ZRWNx3rreNvRx
7/FbAyHDNTpxkCS77Sa2qIdmWyuF/5WqcnxJW1zFXJFR/avEJB7bxFdWOk4FCIMwK+geG8x23blR
A9RLN6yz1DaoqnGrhosoHuBLRSncs0nkEqNYTV/hj6rWwwHCEB0IvUpnYmK10bzMTB1LVaexwHk3
7Ute9tIyyqLwHVckOrJqL1g4cedflEhQFJO3tNloQt55bU9BljKUMqRmK3oDo9G8dHWlr+TaMs6R
V3cvnVGbL53AFKyxouDs8+fvoA+yl9DXeo48mVQ/+jrhdOx6yiZJlGYLvalbqIbtvbr08IKvqG2q
ihvvLDKnedEazaRgppWjVZC69rpsMUmzVRlByBBKeGCENNNc8jjZ6J3nz9Q058jigo4/eg2Ns3RO
BtVdU4wfVYOV7+HrtnSlVF3mcRoukjjNZjVWebtIp2nTGCRxA5ke7NIuVTEpkMUmlRJ9UcEnW7Vh
5tcTieE1i5Ui/4p0Ye0rq+8xXXGMaJpKvrVXI/zppooa0MrmqOYsV/rmFQOJrliDkrZuVgTPubFc
c5hagQk8TzPEMNc03D0qbFNXSSspU6E17mvpASeOIJStbEWNN2kuZVu42d6H0IP4x/SEj8+D2tBk
nhrBV2tQfTzx+qF/z0FwewCWe+p9soHK9qTpwlthdvZD8hN7j6kqjbCSme3M1M52vq7TsKJUOaAa
pdTbDWC4ctsmakZqx9D6aSJ7+mvY8pOUm2Ibe7J+C4KUSFX4IdjsPEDaK0NqbzypMtZ0oxTbJrLN
T92p25MD3XFOK7N1x3nCn+IMZhYg/hOEPKOPNrqGwYESye63D8yckrIKpJshugCuSRMhCCbFd9GV
HBxjLUnWrtEra6kwsl2ltMmnFlTBS1Jb5bLr6P3RMKNf532ebTvGxiZr+mZRpnClYsOidB7WGAew
sNTsVylq5UOu+ZfOLWgQ1zprw0ATW9H3nkJ2K603zN7um/ZAGsAzQdEDtlhfuhHW27KWuyXDwplj
3tR9aL0urwwha+tUj0ptUnSxeK3iEEMQVdHzZUP/MgV5rgrxC9/4716rX2Ul6r6cGFbTtvUd+aGp
KqdyKwnmNuDNWYux6KvfK+bD0QnDyjCkj7qScSLjl9LEd2KOEFLoFTdHl4oddtbJNe7qDIHWZ2C6
fUn3toDrRRVJ2yP8hlhY6EpULBMn4JSSqUn31jst/ogu7X1dMmQ/ljOaK6ot0HAn6lipwBzYFsm9
VJuBk0CcaXTTe2lEEW1EX8WrCoTcRq4UdZlYaroyglC7sKiAOLL85KXsB46NCc2AqZCtt8TS1EWp
mOAV/SbJ3IkQPsIxLkLSscDJZO33srR0zLxYidqsFz5WafuO1tHPpDNoN/xljeeVvo0Ll5PPqzQI
vmCSQe7KM2et5YWKdblkvFfYps3Y6ZxF6TTVMZfV4MfsMmLitK43Kf1N89pR+60jqe4xqNrkHpoG
MVZneGKKeUDN/6LyBvA+mmspDwICQNqJXqZKOwxD/qGYwbCow9rX52ku2nMSQOKkR1LQg5imn7SW
Oy9RbwQnVwfELJWWCgEiNjQx0yQtOhk4YeAwEpicmB0rqVa02eafWaM6q9RozH1R1OE8iEKF5SSL
WVlH1B2MxwTfuAD4SjVoz1wY6sXO/J5DSBHKS9dxXyTONLqbWherdfKFAjtwV2exTa8X3fJ8vUqm
ezTvSKQ7Viv2stEEYhINVXTvzED/7JRQ8aahk+YLNQJpOcXsWA+mgNWri8jjLqOf2mT9zkQpT9UB
d+JJFEblT2vWwAtCvyWdbbBbAdV3acWwAmtuFKW0w+sg/WxyxT9xsZJ1Q4v1lP2jOLRiqJfFIKQ3
UAT0uKhDrWLqxYZCXEENoNUh9DmeLq2NtrQ3cSt7pE592V6kDm24vWUX342jmzP24H6WyWEKOtIO
2ne1KTjMqcPo6xB01ZqAI8UKQzZuUe2KrSrVbTA1WPxmPaasL5oh2ade7uvF4Ip2kZVDs3KaJHz1
Hd0tp06Fmc20kTXyT4GcEOV6TmFPiyTrfjR24pvmBvpd0mvqy/DdUdeNWZrfbq1374Eb1c60zDCl
cfP+1kgyBcOqpOy6iKx75/fVtslVayYNwPSomZWUe6ZZ+dQzpPRrSAfBjI/IeWGu+Ua3mo9NgZuu
syoJnGluYDzl+Hq7rYxEexkGN9nUmmq/BYpqfcTpwEGuMspTpmG1OAVGSed6OdBr1AW6vRdt2EtT
P/UkY8GgonBPC3v/aDY6mSNXmMY6Cppgn3tVhdtIhXDKT2evpJG9k/HGMeMo/NGwrzqVVVFv9La2
luxBKKyYGBSQjmL/armRgQliprYHxaple5oZMlqokTgoBn1XfMGVwnBDSkMdHVr23EtmDQ42Yi2p
GpMQeFoaAkwSNMqJ7WP8Zgtilri2sYg3RgZpPwwtLpYSpduJoGY4cj2q9Co6K/dQltU1RjfaxkxE
9+nBs+E1a7d46aQ8WiieTKgks93tw9LXMIjEYlXShcYeSAA41TFI2oIOpXUpDpH66Paj+gGHoW4D
ACK7ZnIcvjv4WuLDYGvipUzjbuYTZE+d0M2mtimzeFoNNIfUKuzvpgz6Ra7S0Ub0iV35TK0yMccZ
qmOUW/XFaDKPJCtL8FzJVGvt20WxThpn3ta58yqzhcCdoNmtCw11Wblu8KbAR3oXJj3AHRv7Rkos
95OoqdpoUEoeBfyGhVFU8dpMY2eT54q3LHVNfqszmcKiWKfiOMlwOq3rKJenbSj780BxA8gfoUS9
Ql3lFLNJVfSS08eHgQfuLZ3W++/YB5vATQp514P4mHtNoiIblPazZy1PRneteEUnsboYwDlNa5jP
67ZSy7Vj5eZuUEJ5oWbeAIRCVk9qosKPkY2KYN0Jl0kCwSK1rIrCKVnJ7xKmZTM9lOR5pVjoihYv
KDIxapWuO2URIrdeFOLNcUnKKobkbhRMi6ZmgemL4zbd1LJdADZG0/+keuuo00CKs28WQu3dzzXp
mHmRc6qlTmy9pmx3hVCsF6BjaGzOULWT0uyVUyaGQZ8YhdFIdPQaFiZBUrEvWZVftdKLPn2t7iea
Utv1vLU9d+NaPbU+ga3iPlxFqyzofX9pgTS0d/IINpBt1dukWVbT9xiGDq4pWTyMNWC5gEZiZJTC
2b6jHcwg9j4DN670Se9A+rQthzJI1+upcR6KSqHLlnClnIiePXKSybp8gmVhzfxQbzZW7Bu7uOp1
g7RzptOEFmeDvo2twFmGiWttU2vEDqf0bH2GhZP+1CJXcOkx8n0kDK2dKkOurEAfD+OBIdt1wMHn
qmraaw/f1X3WhBmFfgSzhEh6uXLlnPyj0fn6q96E4RsYZHcRNUMKJUxQggU/7ksKZPMlYxKsFKkQ
jy5K3K+hyeJ6kree5L0YYV4ePGfwKYaRIH5OTNbVfFHgvPRB83EA7yaOsMHROVAQnij2NnR12nvU
EnVs0G2SUKlbS7sq9OOHzqFsYwyNZM8axyOALXHYezX0NHYpKQdsGmG4pL6l+O8imlieqc6G1kDF
tXU8UiYVcGZYqnUhp9CVlGDdGoFXz6vM1I4pAGgiMWCEfqjaJyvq2UELra5f0zpQF00k8iPWXdSM
JkoZLsvGI7FYRNZcxBonYaESL1uCZWluDYP16eHT5k0tQMcfgybVFpznUED6aNRNO9jEs7jETWm2
bl8ytTCeBDzpGQe1+iVOlHStD6wG0xw/M846oHi/PaWmGTlV3F2bh7QPscHvjEohlh2SWpv6Wegs
qywMyGrkOVnPwgjiBSDf4JTHivnCHs/+2qgQUAaskOeNXXO/UkVfpYVuWZM+N0r6TeKGoMeVL5mc
krMccmkbpGb3lYIB+g7yAnOqLs/sGd636ludp+27olnAO3ovxSepqfGGdw2/uWpq5J+gjEfvSm7E
b2ovJPxcRF1OdN3oiqkJ3oYCgSpvNk4kS5Mh3EokGZSwmdWymsEQstJ5UBfO2khqoNWW3W/6NKb2
qSEc0uSmfnVrLNAiM7c2eidTYNE1Rr/N5FJau3Ulv8RZX79JEfZkcoHYK4eVNJErN5j6bsFininU
xRhdearyIj/3SiHrE4zEKaMWbsTBTitqwC6hu5DtNM6nChvsi+1J5ij5WjWNBFZZHAdFHxaNrURn
MyjcTWM2GAAUerlQU4ZK60jKmiBXHfsqgYBz8FK0SRPp3SaFVT8eSTpjJuGTx7aUcNvBpc/9vKBb
DbdV8A9SUJ/gjqA+ZpL5UvMVPgyIL0vRdtMk7jGK00KPHPHgS9IWH0Yr2YZe4OCeUBPGt2n4GZd9
Sj98Uc78GJGGix/QntNwY6gnMQd2BNOz2l0oD2a5BeugajOXfTea545BO4DuMvxWedIiOYSgU0hn
O6qDJKmzKYrS6jZVZoRfRWFTg2imvr/BzJFyQBaNflHHXoiGmxPqhHn6k6hVvuj0uj63CbaoMWBq
cuIEkvildlRQFjRoc6oOI2mbql68K9QMH4iK0xgAdt3f4a+prSJvKKalDNckiuV817Qc/Dg61hg4
xn3b0p9vJz+m1fkvkdeQ6IIoT8FD4FVzVAFtWtlttdKgZs9AuIC51cG2kMuiSys1rZ3uuv6LGzqI
N8IRmMQ0dJEIQBgfdthYBgsnIRCOdX66tx1O774pi71TJfTB0VY9SwixPuO6ono1Vvq5VEtRNu3D
vnm3nEhbRlLn3xM5cGd94Ov7QiqUheF7/rqXLa3CJUuD8eEo1WlgK6LUwM68pZLHxiqTlOrbEJ73
MFobKmaZD8a8Nlt/nRWi/OpkP140Uun/FGlLnVAjYNzRKGCVPcsfXqQTUbHsqG2muJPYD/GZKFNt
n1g5zU+SKTq6bGRq2TomwsKDcHKOZVATU99q23qidU0VzRQMlAjgG1tasbBFS6lSWGwzOz+Udkng
V1rlLLa99JYENtX3idq+6mY/bOUQKS0hlIKN/Rqk+nAuWp9ixdTVPm1/aD8MVQYfg9xFfYnbvVbM
+jvodIHzXdOQbccInAqZIQ1eQymU34fCw0HWkjL+JOftMY4yVhSvqYqVVOXdu+8X0VYrWrUDhJBk
mMbVfjc+1tGOgVMOw0Q3yz5HRAMNYzpS/mUqdrWqB5EsraBuFnaCLbyo02zHeKIkiwCInO0QaSVw
8q4PlhpbwoKJQ4JHb5wWaFoRSStZT5NPXr6Zhz29MiKp0nUfV8kLtyl/w45cgzekdKgRTf2obD94
LzQJ/zSNEPNbzUxv7kf4hNiGYCTY8eB8DJ6dnluta0+yX8Y/nqR1C4E0vPfZOQ6WkfRLreyUqdUo
8js4b23lRJU4lEkJfAEweMcRQXdfwkJLV5gbWrAzsIa0ypbiwQrrOscd6PvQ8UnPUCKZPgOhugli
GA2g6ty3JDPlVdMPxs0OPBu5xtSHXa1FFHe2nXxxw5ryCr1Qm6UvZHU9tCnil6InN1MrwXuHrprQ
7gUdXZ1IkunPwlQ3FpVucBLBAHc8g3ZRv+4kjZVpMJy1P0TY/jlp349He2pjWeKLo6hFDOtRkSlM
yEez30mF+iFPIhW6vzbguBs16fAC6gC4ohtKUwxnlaUN7X+Rgyxai7jPl0Vj0UdWDGVHOaJiXLAg
IPOCmL4rsII/1O44/UqnT1/0Jg8J13TbeohYyJTugxlcVW1g3nPheBuhGEwJz2s4uIq0cGZuLNpb
bQ3sFaAek3pZBbIRz1uA1qRX9LKY207JdWoT5UUBsULY6eHWaVZeH0xtYsqFiWEUi7CTlx+GJMQU
bV3eNJEULJXaYPPxamXqxmWlzaLQdp9K7BLBJUo/djZVNu1DqpgorprKGyUxgnWoD7k6bbwaSoqv
VN1UrvVg07J69ZSw+6SZqiYkS6rImNC9YBaiBTNHGNK1Z6WZeWqvzdrUiZWpJiRKkMIoPaTc5GuO
uuQeSjXHSsIC/OHOWPfTvWWp1tmMU84UXWGJm1MryU6y4rgFxxFruwJHA0okrRLVCXbZLCgUfw+f
qZgasly89m6dsmZHdQ7kUYStN4Xa3r/HdhPiX2npW8sG5JB4zDCJR0118PAHSQ+KjZ5x27XIpVIk
lYl4Wt1DOJQDijAyXNZXutyIZSgKmyNCKKNm2Wn/ZniNuOdqwjFNwqjjIx7MCDRQg8Lgqdqn0imK
ManVQprJAvpG72T6SjF6CQHXy1S6wjMZP0HgT7iVNVEWfHPW6bYSCYRPjaMEFMDa137USHOfkgcw
J+gFzZY1Rj8dMhKNqKk/vBKCQF4wk84+EO2C59RzTXEXXVkmi9qsogPmLxhbm9RbKmZUfHFgRAGX
+ChFPNC2ixXTQmstagTQF86yBY0iFZQeOOjp88E03DdZcXOgoF66rJNMWsiJ6b4qSZMsI7l0Lrqu
+UcdbM4sSqPmJjS1X8udm6yNysKYO5Iz2CC5E7+TxhpOnHvxycup2UT150QoM6Fk1kODaMlIuhKl
Mx2WqZpkwbzwAeOlaWS+c1CmsdfTLOerDYx45ZdRek57SV5IhSz9eI2RLFo7a7dW6w0vXqdrqzRL
WQQHj508QcQMp44c2nPSK6PRBpBUgc0EMUtjGK9yL4m1ISOu4H1nL1kumFyoAgidcobDpdvZBBO9
WISlTlWZk7ukR8L0quVFtRkH55wzV7+1kyDcoY1QAtvJ8sG363qPY7OyDbl566wOaFlHa6GWTLIo
P8beqC4WjkjMveZz+qUrwjPwUZapiPSCUjtEGtXSvurq1KpTPB5nQjmbeo0J8YAGHfWSs+C0W2/a
vgXYH5m1utFzWgmbWMH+GAqyS9I98B74syAuBFpgk2Z3BL2Gfm3uYcr3u74ztbvlJco8xM/anGtu
bh2UWiUhHiuesRJAnt7xM0neC2Hn27aPs23Y+qwYQxwNK70R1jzgmdMyIqriI5jnqqqSWy0ZlOnJ
VokwY8mRmKVlqp47to25YevOFK5N9OP1PdXl7HG4m8rGOWg1bym3OTVQepaPeZ185iVkGTxPlGud
cOYtq4dyq8Ut/Xl2EL0jYaXvjde3T1w+hhPmfyBmIlcbZpbWZNM8KPOFbBaEIp4aS3NDN3LqvbPq
kIQ+uBXJK6ZiMPAeRs1dGVJeGLR46vLGSFHiJ+HguBudlf6l8yP7Pa+EuhKolJtYb+KN2Yh+hndH
OM+NvFuFHj4zUdlnVx9AxY0sX/TWNDK2qb0friuviM6hXbbL1q2wG8o9HytTy5Uuet+onzzNRzoH
fLrqlExnl6OGRSo1dSaBGb+KLIjxz/EiCoI8dycG6uQwxhle8Z0xkc+k+tRXmfRSBCM8Jm6yd+RO
u6b2p7OCWUdictPElkt9XOdvK9+IWjb5krYKM252g0+eYiI5fnY3B84tQD3ao6IVdJJoyF8gCl1N
pxJdw2Rp4pWt5qIHirTFdCYIXosgYuh5kdpSU2bAiZXV1pxjFmVQVkN+L59L6NrrupGTN79xyRV4
WO1AU6Lca7B1e06Y6T661HE4kENPvZisAye5RtaemZjfoDHH3qq3+xTeo6o+PFnLXsuwj092b6eX
urEH8gGBXbwYEijc6WjycrQ7UOATv0PQnpZJRj0e6iKryxDSz9U0Lr40idTtiNqBG7olhynOPAZ4
4l7Xv6qhdOe5W6Mb/CEp/zt25o8gvl/Gln+Alzi2BRYPyDUIasV0VOUv8BKNxCwQV9V5SRO9ReyL
erHSiyZ+7TxL/sJo2NC5D5Ezw7XFg7MqerK/RfqOBlt8ZPjyzT2rCudOl+SrziwyOFgWnE2ccajj
wSquoXqHrNpnj530hYe3O0vyhuVgFvK1Qbf9YR0gqOsVwXYOa1fz/jVk6X9l8i382GTNdNAGVSwr
/gLcK8JoIHFTB0tfFT+thPC1CiD0l1NBsgI/QamcJ72kIEvH7qtt1wx7Q0UK+Rf2BiN36k+X2kbO
VeDHcMUBgP3VriEIFK/LZFx3Db/TpuTkh2kj2mWPRZ3VQQ1Qaueee7/7XP5bZKF/ig36EyZ+lz/T
oyifT7G95/8BgCF1JOj9fxUoo0XRH7FCv57wO1ZIVX+TiRo4c8K3Umzrf6pPCH5+I5tNDYnG4zVZ
501+rz5Rzd80W3NwjwDzY5KEoCTk9+oTFagQlSqmrNmYymljzcq/U33yZ/KVhBJO9YsCH/LPKCGM
021J7mTlNX8lu/JqvydL9T2iH3AjztK/gNuNM/sfw/Ef7/GXuhbdK2W2Dk95Nfc1vZWTdiH9vcDp
Tz4Ef1xUlD9PuH+89Pj7P5CQOP8HkjTw0tqrdXBfm0v2mi3kh/ejv/3hTv4fy5Yi/5NP/4sU+Ye3
aFF/xEAC+dUWUrS380aZu6levGRek84co829WVA7zlrohEeDb4Cwtj1rWWRutYyFl8J1BSA7UCSD
DtVHbyaxqk/1z7zQOHDVCqsWFnjNzKttwCKBMsywcfEXVR6Z4J/Zyj3LHxfDHDHC8J01xSXs1xGS
dxhj+qCbBuyENrOWZaQFIFf7fBFEira3A9e9UFChrvyQEoYQnPS0jSP33CH/T1raocxhP0hOuBhK
B0hwgCVYUqBieILyS1eFqi2DslxKeHctQNYD5UfbnyRopFMng74p96r3kodtOXV9kaxwbPEWdtaU
W1LUtBOrVX/GvxKDbd3Kj06CIVrQldmn/9+cfdmS27qy7BcxgiNIvnKUKGpoST35hdFu25znmV9/
kjr37iNji2KEYznWQz8QAlAoFKqyMoupAcntiLaAvK1/o6RYm14EmesqEhhNUgJwDQV+JmwYJavt
BlqsJsvIhUtI3ptiAXZYluQM9L+q1Cx8tC4EeUEchQtTW2bzCYJEIwg8/LDfiVXA7sRYxRsI4nNg
sQQP/eS1BDTAMnL0Yix+RQCLHNiAT5ClULqtTFC5aoZi2ERFO1xFnx11tUQZkJvQId00jOc0aS/M
RQjZeW5gf/vq/1iwMP/9zrxaMZfbFrgJF2xcG2KwvSbYPKArK9fu32SY//f52arvPt8gEx5D95Bz
+bk8ChhkDzQimH6f//hH+iPwHgJ1z3Fe23nVUMJ78G451qDjP1YiskDFJ/L2miDvMpBlPB9q/uQD
JyLME7ybiOplUpAzieCmQt/rfgC6DOizVXvMj9nkndj8r7bJoktZ2g9AAf8ahyilpDIq3pOQvUTR
8idY1yWU83hEYoE07fy+EPSkHtSVeS1tEEU52FcM5DDjenITUoMIX4RCxUuafDxftCX/KPB/z2Yk
1RTUvD+5dR3hBc4aUNxAYhHZuj9+ee3KLfxBNFyfj7Y0FcrP1w2i72lkRpeJoFCq/qjBl6H22+cf
pzga/8+SKVfPIZjkuCQeXUSoRrw7dhbjgkrJkA7xvtsiB6aFeroFea3em6yJd4TGWoN+KA3VVl9K
6wIy+u1oXtBfeHCACNLa3dr9tjBvWjJeQZzeRjV+2YRWnqw7qCiiekK1QoS6YPi0UPwAqv9ukgD0
YuvvCWy7eSpo7fCRB8Pl+cpyszE8OFo85SPqlkmbusVDSrH9TaBz2qDFugovBCpxa22R+IWrmo6J
O19KAkXFKMQGXfJbtq1ciHrqxca7qK/ZpnOgA6F7JihoTWYbrSze0gGYMb/3x9lXgFfIcIG7Q4hm
J6Tjxu1Un/jqUEihjkq9NfiKIfNr0cJCOMVT3oPI0BvyOuiUNVDPQVrWq20mGlUtiVIG6ioq2SHx
Dk2GuvBtCNR670XI+racFP35+WYu2SLlTnzg/irIDuEHANjKePxRiGUXr3n7+efneTwyFcqfeH0a
VnUyTG4PLKzqgXqY0Z5/+bZEjz5NeY8Y57uo1ZJ3/bwSf6FKH5oFhyx202UecIdqB7mRugGGDmFW
FQ28IwcC53hV2UIYu8+R4EWznFiG0Vzzg3LMFIcWMjSxFaY1ygc5mu8KwoG4XgLnewDA9FlEwr1z
PSUShJVJLC0P5aOmlCFK42N5SMFDNEKCOoq/8mluwQ/QovTA1LSZWFWTOzr9QbXAZ20yOvCNm8bk
zD/ML8zWyVaODb9gx7RCvaqECQDWuDcUO9xJ0OfZJztuE+/aUM9OHIacwN3BunMDR7PvL7xbb56b
wcL1S2cH6kHpAYnDwHmg2hGS/SgGQxIFHBWqxvLHTFx5OSyt5vz3u3AirKBwIwPX5U4y8qOZAlwy
8SKyLaJicJBAG43n81k4j7R8PRwC62VVMroKsuEDn/5pvPpQhcVK9Lj0ecrfVGokSs2Iq6dv3T4A
0oo5iF67YnK3KOHBkeQoZ6L2gJr4mTK64Aj/wZrK53e97Y0tyipvVurIu8hCCx/6jpVNpp3A4qHz
xjcA2LZstD/jn5Eu/3q+iEte/HZz3e0W6VAlYgEScmsedN7XjvyIUMllmh2PwgKbviTFpQM5xPPR
ltaUckQZIyNqEqPRHSGYnrXgcoj8Qz2mK5p9i5OhnAQqrULURljVyWJRMPlqrc4Ex/w7wb33fAZL
vpTWm+VVMkHrnoxu4NZm4/bnel/ayE1mu8jINuqefJSnaJOZaNbWeDt9kwxB8y3u9Hz4hQWk5WiR
0GCzZIQXnGsAY4rHn8IaYSquZLeWPk+FKxKZAhR5pNFNCsiPMimCri7nP5kA/djPJ7Bk+LOM3713
yORMZdChM7qVNRiKGemSBiiVhs4QbTIaozNmZWJG84xGS3V/C4jGlhg2uiz0SYcUjg6Itp7825XL
zstwZ/sdV0tjwmWTKzYca/QAgxtVNAnm86kuLSblQHwgf3DJwhiV5pz2xzEH3j9qVtZx4XnIUv6D
AImZAkTGuZyCXLt8TPM/szJU0574+iepwNs3rkzjodwqXqIs//cqpQKgNwCycLiw8Dw3/I1sgZhC
Fxxg4tAlmjmBKa24dH7++Q/cIks5CJSelChrMVZ4QOrakYzkWriKA5kO/JdeQcFji5rs+Kd4618L
ndmphrwy9tKKUr6jY4oErR0YmjiSO+1wpZjRZtrLK0eLe3zvIyf59zICaxV0HeDUrsppzXW4yJvu
nflNVI3bxwxeTv9idESdL/87k86RSBIHwLndInwlwB/n/a5j12SyHkcQhBbeJR0/QH3ERxzJX8Po
Z919CYqVdLHpgY9Jzs7Pp/B4I6D2+fcUYm/IonieggDkXhTaCpiCuXqXQi+wq3ecAsEOwA/+bSzK
A/AEZYKaw1joXwjb40Bchof4nHeUI7sbgfxvV8K+xe2nvUFM5HgQPWy/+sXWv5XON3sopiigdZD2
qQqmJji/GoRFyNQ9n9stovzvw0RoDd6QKYWmIJhcOWxSSNYle497katLxAEMW+h4HSHC19gOPMPJ
YfTPCkJfYcs1WxZCpFG/9jPmA/ToZ/B/7ycye2gFnM+0cETHrtF+cZvxE92E2SFacVFLFkN5Db5n
W8IDuOgqL5xxRXPJEagxU1nZuoXnNbk1l96dKbliBr+aPUO0RVfA4Oa7xB6sbisY9R7inYnVoPVJ
h1fajifOBD42/fl8B28ZuAdLp1A+w6vknldjjDyiw+MQvglWeS6M2snscVMY1XaywHJ+4nZEa96Y
PTnldvg66N2b6nhacECJz+gtfw/qvG1+WVsObrbYRz+KcjFNhlanKcGPUi9gfEdXY3uAxBXUbTXy
wRr5Fs752G6er8BCRIfOrr+Nh2fZnM1nrwkKDAY8h7p6Lt6E1ACcYB+ueH6qfvr/81+EFvGCdDAD
cAsGgf6PCZZuizdzO7EKKzMUG9SrBvoNzuO22YlG6QKgt29slPBPo/0DAruv/zhT2hX5FQHoHz9C
sOINa/6G6LSp2sx27W69vfMe7RvlgXqe/X++rrHARId51TbkF69oxNFYg9NBCmEw1q9g5UzOG/Ro
NCpA4dRh8MV54/r0UoD5ibmMngco3C4Ytysr9vihCf2iv20jYOKsL+YYCOTlX/15Ar/04MobwA6+
8ytj19YE6rXk9/PRbsm0RxOinIzv1aNSiRiN1xWbONczlFuRzjuL+B8KS9Yx1snR1xWwQaRGbb75
hqcr/7iYVGwCALMyqRXGBoLThACw1phrAcOtoPBgXjLlY9AzGSlktrvGAnuMaE+Wgscmq5VmtU3N
9JwYte5b6IjRpQ260rXKjHAuTgRsY0CUWx7IOKX9sENGGPwUBrtyJim1uP+cSZnyMqIQTk30v2eS
NTNrcNs3cGk6aBxwi224AY2cKdrgwYnN+o3TOm34k7toLrRSdzAbewOYypY3ZJu38HI3+02w9S15
xfD42cAeLRnllABMqmJxjhoqy990bmu29rQpzNhmkR73DHVfHcIT+GT1ZB/YxFb00HpuhAsWL1Oh
UZGE6E6tEIDJKQugdfgDSDW0gUA4qlM/ng9xS3o9mhzlh4QU5aBOwuRaXbIAabc5C9zcZvvqm+9I
RNiDLVqsxTn1bu1oLbwJiUx5JgaoTxkNFZwroZAAYl77jcPCtmZn8HqAqyWwUnPSfnOoNtRGYSpa
YYPX0HgdzMLm9HobaJeVyc/W9WjylNcqkOPMRwG/hDsiEWsSW9SLY6lzxqDx29rw9X4rv5SnYh/t
n4+4NCDlwzw+r1k0LCMABXWDWp7bJteBNPYg+SMEeoVerufjLN3aMuW+WLAMdMO8rSDXM9ND7OT6
VnoxeSMxL2sHY+m2lik/FbThRLgCg8TqAdqcXGZ5UaWn3TYeiVaLl1A+x81aKmEpviWU55I7IL24
QcHafUPL5IpGtIbXql+RBVo/FKmOkBcEO9+4FS79VvxZvq+s5MKWkfnvd+Egp7JFU802UhkpVIom
o8DZD2aPyOml0cL7R8j9+Ea1YiLzwXtgk4TyNiDmqBsfqCiXAd1h9SNkT2hIWDGLpW9TDmWaoiwc
hHkJIxG4AgXyeK89t5akWPo65UpYFGxkdIXjggbshQMlrJz+rmRp5bcvPakI5TYaJorlqsPCSKBG
AExx758LK96LFyBocWbfnu/3bE2Plp9yCcPQVzlJCA7OmMiGVNVIyzYg/84I+rAV30YMoqcR3qjF
EK0MuRRrENoryFKWshHGLN/kVgsPwDO/lfvoGCNwM9prtandyQm3IEn8U2/AGeLwlm+DefcV4uNr
udTZBB7Nm3IYwJ1OE9PCNPo/kuHt8fIRPqITuIUnG22exR/BQSfNIXgh5+frvDQe5TvUQUpIqGI8
nlyS+tCgkOz9CtXQfP75hdQSuSn53h3bIJOTKVRgLUdom5ybeS3r1+TYG+l2+qM6/iWzOxjRLjdj
8H7iiVUei9d883z0hZMgUT6j4vNS6hMRQVb6maFHJywDK1mLDpceqBLlIcpeLZshh7kQm3eabWjm
OrrQkEedkEMNvr6+2A2I9M05DipW4jNx4VUvzdt4t5xJRvyxGzAjrKUbRK44bSDHleKRCl3aE4RJ
RA05Or0/ovHmHV0tCq61t3ALxu5+AwUQAYCubub9JHq4B2nBG4jTCgckZ5LRv6ODlt8FL2tlgaXF
p9xQHk3+MEIC1UW9zYyv4cpFsPRZyv2gQR61hgafleWfXIk2BPk7A2vuc4O5IRweHD+Jcju+nKXg
UZqd23d45g/ofgYZkRZtwR7lmdkVPUrkKkF9VgRtOzHAX2oUSEMcSkTCZrPPLcaGSMdKKWzp6ShR
/mhSmUAs0d/hjiaQVDArENbqiQW5dI0Yv9GjeESzvlWuHJaFEimRKNfDjGGtDKgou7IWmiFi6skK
LAJwIzFOhSboqDlrqkEckNOZ2d5fMWlh3rhHS055oGSsRUYesaGtA+pIxBI8uwlDPQauXAt36rnb
tTa34z/5KxqMT4whvlTf9S74UbzgrQE1MWJJQNB9NE66r46DCWj/WoV6wTfSEuuEaVo0dzS4SFGd
CNASXeLKA4ZVIw1ZMbjZEz2YPC1YjSoImLDQTeQ2HI/KdA+KcVQ/Sy1Hp5nlkaw+9lIqfbBEVFe2
+VbrfDQk5bYK8KZwbV8j2P4WRa2Ayt5PiKJBmcnhWzv9Zj196s185bQuRQsi5bBitkD3pjchyTOg
lXb00dJaQIcJ1E7cC1+6eXwO1PcctKHC9Pr8DC84CJHyO+hFmfKCwYhCX5gF2sLzQtkWkHt//vml
l5pIOaChz1NwKmD9KqszRjPegG9tj2b9n4wpbr+j8/wwSmx+x1yb1WTu0pwotySmfVBlaPBz0Wtm
1odhx+2ii+8EBucQq7EjXx93mb0ywaXBKLeTBOjDKWRgIHt+hMAZ/1a04H2HElaKPssyyA5SX6OR
MjiIfWn6yXRO0b3gV80+isdzJIvH579j6fRR7igFJFlsRwFzLg7gYe3qz4KFBFY3rDieBb9zu2Lv
rlI+bSKQAGFNZeZn171FsrBiIfNBenDAaHw1+GYYdAYWeDkgLVyWOhNdFPVNBR1QNK7s0YLboDG2
MaPWvjzgt7cjCMYDSEMIULCPzlyZGWgygaZdsuKgltzF3DBwH3GAlImAyAbWgLzzMf8qnf7Vf5FN
UMR/QETqR/z+fLeXsjs08lZhSV2mElZNtIEncdEKqCeGYky6iouHoD6NGBhyhhq7K16TzUyTu3YD
LZRaya0OcGcJHTOQFGQlONEnQdTBGDCnvvwf8jnbDA4P8n9IHHjiOoRvafcoD8KBiiqS5qn2OtqS
kfKDWMwGkSnSHSAHskPjEyrIOtjvVyx9aTzKe6htOPbeiPEEJHpU7QqmEncNjr2UfLhll+4WT1SY
VgLBAm4wVKkhw6qB+WEzAI6qrvz6hXMqUH6ATHyHtvDZHTEHBeizrlvDxSxFPDdZ6rvfHop50/uz
W+2s3Bk21TF1SicygDM8dLtu15iQoTwqm8gMHPDc9juQwjy3dkr4+j95VhphK3V13wClx7nYkA/0
QYAMi9cmz44ljZM2U7EB7+Nc5Now6CAozhnyjQWUIXyox7TmuBPMujTKBvWoMTFYWZeN8Cicnv+2
BVweofG5ch+VIPDAgpcgM7EIZOzwIoR44lk9ZDv1hTe6fWenRrUGUF+Kc2m4blkVlVJyLB41b5ML
FjUD6gGJJe8n27sU0CLeJniwHBo7/EytlTkuvKNuKYC7nR8RdcZoPcYcTe8l3sy7HQJbMez7f/Rn
NE63jEFbgJ4TDp4M+fL+pdmmjvAO/lkjdiuz2RSb0ah0yYGwOx6IrC1f/zUfSGN2wbfX9+Ucc0mC
qebX3IbMF+hIit0QOcEuWHmeLJzL24v/bgmz1FdTtsJTiYAmrZu7F5KV1NtC7ud2Rdx9OSj4SQST
Hi5QhdFJ21hdFZtdf/WYSasaSRsyaDd01380Bcq/iD7YtMbZO5YmchOab0cWvwWyzFbOz0dYiKdu
+YO76Uzo/ekFJUOdnO/NjPONGISJQ74Galw6PrdA9e77SYkmKLTI4/iYU212H/KRd+Jzs82seDu9
BG+QbDnUUJn5yldOz8J9QmNpR6lDYpmN5ndp6YDtRTIlFOh/r6Wklt4Mt4neTQjEVhM35t3cXhef
hfcA1a5iD8qPF1779XxLFmz35vruRkiYmB1EBe537JX3OMjR6969PP/0HBc9iP5ofCwL0ia2BNWW
i7xB/ye5dI6X6N3KyVjyzbc6w90PB1vhCNonhnWn43D0vrotcOLJibz2Z9/pe42zQeQPVqVo0snP
5/NZOIy3uPBuRI/4AwvGSdbtWnTJgcwE5cB824R6fmpXkp4LB4QGw0YKlwRMgSWrIXiW7IK1+33p
u/TJDpK4zWt8N4QoTaK2mhq/C8PKPi9uBZW3KFi1UItBYV1ooKSH7Kq8oCXPc9UX0B64oCW2MxMM
J1dvBWK2dCpoCOw48E0BqnAWfWnHkA/BevAxJOh946BqHb8UZNsxv5RZoGhcwc4tWDKNeuX4qQul
CssHaMSreKr25fobc96CB6fk1pt6Z1WMIoF02MNk/MP4Fp3yN9AKgzFJn77iY2E/t9wlx0iDXpNK
5SIpSzg32Ipm+SrvIFu0jR2+0EiJ3B3UB4NdeUz6jYKoslgJ7RacIzsb493MZD+aWtB0Ix7eznmc
V85ONu1PyLU8n9TSpswe7e7zo9dFA9sjrJBV5GxYSfdA1fazlVc+v+AYaYCrzAggO05GRC0JpJ6w
KLG08pxfKoXSgFbQhZVl3OPWkJk991Pa9+hYAyHKNniBIkVtKZbqAsH0by6FRrSOTSZ3bI0rZH5a
AZSyeb76Cx6Fpc686pW9ojIeziAagpvxbYS4SpiupXluT5r/PhUSDVbN065S+1jG3eEUKL5L6EkI
neaaneQdAAGO9JIZxbEGEgUKVzoLWDaxQiMAPAWQ2TdlBxldTd6u1jceJ2AkGtSK/L3Sox0DSQag
UDKLdXg7RorLuxa71kXWWx/NwGqc4EA2/abdMAYIogwRuAvp819WW6KBr14vdn06ZzkYFRE0U2sJ
+cEBQvn8648PKogH/j5JRR/VYcnkSGxogsscwq2iMSfv/Pzjjw1FUikvQNokAXclPl76LxJ0EqQm
NAQowD3/+mMncFP3+MsJMISpVGZARFl9AzuhldVVETf9tFWTfzJ0iQax9h4y09FcZxJAmZUTt0ne
mSxd+flLK8//vfLx2E05yfBxGez+o5x/McAM9KATyBTFIGG1m1RuJWBaaByRVCoGaBjZE3KQgbmR
ixZCC13O+Vm2VOCFql1vQZvoivAAOSZyGv74n8NXCOpYvXqr1x7Tj8MniUaxDv4gR37bc+5gsW/t
W3vwHeGA+pEhmbkbOYwhfBPgabIza6w9nxYiE4nGr5JaVYk8pzVmPI+0yx3ZQoCwC1E3anTmk4UM
XWN75nNbXKjwSrOezL0x8nKpgkMCrpaz3joLQfu+uZZ2dA730s/B9ba5G2zybWohg1LZoJU/cKsY
4ce3lUTDVPNIrhUmwgUfqp4VVqwFLYSV62rp05R38CQuL5JUZV0+u3jCdwK6sOfrtXB2FcozFCVY
BOsaBuH1YMECq7PetGfQn6Iz8PkAtxzGg1tEoUKEtPBB71FJ2BBDfJ22/Csba6ntnSDIgLgUiRvA
W0dAT8VNBPt3onlT7B8ZXgxrT9KFA65QCUdGImUXNbnoBlOmg9H8UIAXN4IbBP/YXpIEV5nOzye7
cEfRYNTUk9AvKGGuJbj1tDFvt00dW03RW6CUD1dWdMkWKB/SsmUjNSmCohiqbiC4q4fv579+IaaX
FCqeIAXTCxxYjVz2LbgKmwbZocGsOy3Z407/t3uORprmNWnlum2QWCdxYaReZMRduZ9qyJsW9bny
Gp106O5YmRGPU//A+GgAaZspUtDMaS+SqS9QtoDeQLWR1eE3W8WHJPBBx+tD/dyPqyM3jnbJhFY6
qCvedsHZyvOZuwuOk3pSpaJAaQ78YBfi/O6czOnsyH4+twUzoGGgPV+AA5epkFYb3hnmIwsuz7+7
ECvMPEr3vzoXQM/Y+3OmsNg30y8VROUkuj7/9kJ6XqJBnhOJeCkT8dDqo63kGelr5wgOZyKBAHK4
lWVfqBFJsvD3DEDKHDFyhwxXZ3WWrEG1c8tt0m1keRYST+opWbGupZWaje5uf6OMY1NWjLG/MQCq
6adcQVewX3nuLlSgJBqrqeYQBoEJ4euQmj1y7SxiKyJQSDfVFmCIHfK1kIvRqg30xIzAad4qO76u
gj0WfCYN4uSVqgnEPEAWD7zROuIU8S3bKW6IJsw5E67qoT2ZgQl5P/VTXgmwlyIFGssJla8ABxYm
nWw7y7Nru3Oja7hLTcUAh7kF4WXle3Tlf7QTGsM5gg2y8jOcTwiXHRUn3ntIV5yYM5SBdfZdPY0r
t8KCndDYzbAvRZ5RYPRM9EMA0TWDmmW7lodZ8HCEigxqsLTnCViu3bhQIp2d+EPUQNleEuxmEK3e
Q4nSEwyJQddmDVTxVLkeTsbKcZ5P1AP3Sihf4UFjBXSHeFc0Rm/W53af7n+D1hetA8qm2wcrUfPC
rUpDPFMwrodgCMM7lE12TTTq9YDccqte5JRsV2aytIyUz+hF8Ayi5jv3t4oOTrMD+ITmMnaO7gZp
ZZBbseXRclEOg895TpVnBE+25U2wGGMQ34z3/KdoANFkQ3yp2vFb2fYviR29QtVjG6jaiOhYXfkF
S/6XlkAEkALV83ma0JJCS0epo7dbQ7eWvuZ8F24lQoUQcimDb4xHWqUB5/XQHBR55RAtJGwkGrpZ
TVKsyAMWj9nUmnfbpVTvHDR/oCl8NOLjGuJEfWzUNExzYqZEFXg43qY2Z7iHNuE1Hp6ql/T9ubEt
xNw0UlPyPDBDyxiAOLVW6tPLsP83iKlEAzLLihfDELp6bsf/kcifVu51aVgxngU3JlGHXcrzDiyr
+HaeOAmyTF0JMezXf1uS2ZzurtJuEqVgbPBtNgTHnnIYWIjJCihyq2YLGP/zQZYCAxpOGahpU44c
RimLXZMewcJshsx3JL5CXgt6Egc+dwr+CoZ6Gd3SdfyxMuyCb6GBk6MHHauix7DTpTOYXX7gzfDF
5mxJ0oCdNp+PsrQ71KugCgjEbHq8CvyO2GkKiXuldYN+LdW44IMl6lwzEEDyeRUP0HT0zUaKf5Wy
aGVyux1Uca0PYeFc0ABHNYy4ya8wxlDUkP346gMF5MCAXQaHvlt7PS2sEw1xzEIlBa0+3Eghb0Qw
pCfMSfbWZrD08Xlmd2bcTnHicQVmAIlOs1Z/Maj0BNLaVb9w29LgxazsIO8xO2/04dmFC6nOnXDo
dDTdmQAl4NX83JIW/B+NWGRUwkPREMN0VvslAuc7Q4pZd60OshTY0ohFL5I7kZufRTyYh0/+ZdST
Y+wQQ/5Iv7p3/kOu0N8Q6P6e0xPoqlRabPiJtlpTWLIy6qYPuSIB6QyGjyNISkESrttPgKCXyrmI
VtL9C8GzSN3zCYg2+yCcZ4ge0fKAW1ZXUKvUn+/PQiFJujH43VlZPUHN5/byUyATD3m+t8xSLqC2
hD6n1hqT0+jyFbQF6Oxay78udFlJNDqxnYIpzz1E5nxvgCEUIg+gRdASVuMjbUDen99UkUHAJmXH
J2Z2a+Pm+WQXQFEQ1/v7SEGPiA1zHiMP3+iCSSpIZUFrUedN3xaPicXo0RuasTFTdR9foYaJfxCC
WjkKCwB8iUY2qqGvjjHIIVAC8X/k2M3JEkEjr6sXfwM9nM/YHvftHkBAA5j77My8TJUG7aB9tCNW
vgGFbKkFv5+vxFJ2hoY++lB9DHgBnqvXMyOzut30UluCXti1s8Y1sLTPNOyx4sRYCSSArdKD+gFx
hjjUOxen8c0zSj3Zla5nSaYIqWyQy+r1ynFZ8Jo04JHPppqNhgl5uJD/wzRAWSlQGcmgv/R85Rbu
rhvU/+68jMgJBznBwqnHAC1StbuGTVtK5wuUL4l7EOVFIt4/mct/IX2Kk/HefAtWCnEmtzuV+/AV
JmqGdn7KXb7aJKGeONIn744rS7cQbtNwx6gW6yoiQAuxkBD0eX1q19AKS49xGug41lMZVBIS6Z2B
1ocIQta17v1iTzIUJJwJesrfoAir33und8hacnApyKchkFBIYr1xtr/mI30rgSgHi/I3MSDutW1M
dhdbq51tc+Dy4C1GQx47iJdMkC/FS+jMoEdfk21ozljZvoRPW3m3Ltg1jVxslbHjJkjwugSqJZsU
Hb4aG4uyxnVpueKglh50NFhRKcH+E3GwQP8LZCSM2elgRfT1V26twr/kgGlsYtmmY9BCddCFutsZ
pPbRtf8jvg0vJZhhkdMu56Yf7jQ6UIs2IKY2Gtl+jRx8aQHnv98d3FiMqtSbIR+tekiiT2iGqdFK
8mfBJ9CgREhVRskktqybcIE2sWgAKcDjDc2nbK3vdSEIoAGJcgS5IchUotRXHgdRZ4creGC1gMn0
yjuQ6OW5b1uIZmhwIgP1krBV4Ns6QrR0vLayqDPJJUTnF8RJn4+x4GRulnG3DdmUsEM2A9JZRYWs
3KSVxVrXw9LPp54VYgomJ9YrBbzICuYHUUboz0Df2/KzqrnUCZPaRaquUVwvBLY0MjH3OHlQVHC3
dhMkhj3F6rqvHje1uoWSMDrnfkmBZD5fsgUQv0SDEvsaRM1T2E2uV517cAWh8aJovxiU1cCjoLqp
t/Vqo7opEjq8G7KZFYj+SoC4YNs0YNFr5FRtxw4Ei3iP6JLYyxoUWgto5MWeWab8iukt3RC3v9/Z
RcgKYTlAUdVldp7D/8muqHw6sj5ayaHacC/5NYu1S/S6sqJLu0c5g1AF4VfWgd+41aHfA9a33iwA
KvVnKhQQDgVfSDuCIrPSe23F7pcirtstdTdB6A4qnMcJ4OeMJgeip0dfQpclfJIGEmBT6tIdcoaA
2/HV2zQ234SR/gnMLNEoR0WOocol9JMrC0J3kLCj1uD13lpMPYcn/333iXRFvg/A2OsHpbBDfoDx
oNmrsp1ZV77cQEJ8JBtou0WyWUuQNMcfSM9qSSw08JFs1bhEENlXpH37lx68ytsgD0tUB2RIYUE3
svmCDqGnQLvHByaTyEzzKYbjGIOROZEzLe9IZGatUnv/mNKhwZpMKJcQBwa/IosXMWcwZ26TGcgL
vpXbADggZiXTvXSkqOzKmCkMCrvAMjZCoPnkOjYRSOpPzLR2zS44wtv9fmdqUccw8iCBETNtv6Z8
m0dE76Rji7ArQQPV8yO0MAkashlHpRz7aPCE1MOuG37n2ZEL94X3+/nXl0IRGqApeQTKg0PEuiNX
AP1bv8SQ3Eqk0oSSn+41kBQK2xePGX6nY395PubSjObVvFs1pQL3PicjNskFwfIUVVfQgjsEjZY0
3MpRXLjGadTmVDTFEENY3AX50Dmx/C3Z1Ke1l8/S76d8WjRmECCZocZt8x35kK3NNrFqd8z38+VZ
aA6FptXf6zMSQc2Tej4dL8SJPhUbdYU9t+WM2Ol2yTHd47XMgFAn/SXu1p4kt/foA+9C4+S6IgY8
JWNB/XwM3KMBecOZkk77abzVm7jRWBsE+Kz2Ds1LTfmFZI/Ta5fWAB2CHeq+/cfXv8GRukcCeA06
KM2n9NEvmpf/zkwCheFrRvYFN58KBp17KdmJIfR1q1KNzzlUuM1ygBuMS0FHehjhOojXU9WAbp47
5VCXVKUfDBsJRhKMoLhsFLAqREhGdCSWjSgvXzlhTvc1UE3hKskJoc+nqWyObhdSA/ke8Rcv614k
uWvAkxmCGywOdpDR+lDTaBMSaCH7oz20/iwH9ieFHPqs6VlqZd3FhhT2oeanFZpaofTKkFHShM6P
9KlQ9wLYMZgS+tPFRP5AG1rWy4yXV3wFJy6smkSDb2tF9JWm4eEuQLqvQx0MzWFShN4wyIaqPzOp
Ipnmiw34+OIO7wI0liiVLkRQfYRKTwVm56E9y9OYnopZIqZEPkyELE4kdU7X8MNkj2HmoYNGbklq
tgEYZs1cCZDPytQBYt2QTWw0QYjRZ8nxNWbpZWpXmOhSA7FPzY+XqWxSK619JBBlPK8gEgrCWyYb
Tm0Z8YMR89C40WRm4Hlw2ohRf/aSkdmo+NQnmEU5TWQD9aOLJ9aGMCZvQ3wF6oXQQKl+S4lfQliD
Z7+RjQYEpoABQBEFCB4jw/CZxUx9wZpVAmHcIIacLEQG0K4VwWEPY6zKdhjU7TtgOiJvRl0ebBr8
FkYvhKz9zfERA5HqyQ8hD4fyzLvA5c2lL+PgPDC5AE3T2teLdAr2UjRwRityX8FEWhSNowm648Ho
4XoGMaqgRcEwnHFlcD/FLII2a6pEOF15EE8XWVVyeVfkfnsewZDfalLvtQeRSZBERUN6fuqAqAT+
TRVxtwjZgLxaBtJsvY0432TGsteJMLRGRIBr6MqQtXLigfxfEFIerUII1S0RWi16lzIMInVfcdQa
OrdEgfpdoZaDFmYgsxXa0TOHHHo4fSgSs4Yq4guJ+//h7MuW49axbH+lo95ZDRLg1NFVDxxyVKZm
yfILQ9bAASTAASRBfv1d6Vvd14flVN5wREWckm0RJMaNvddgQUKmEnW1SuGxDPs8A1aVgesbKZJo
LSlf+8FAuCpaP0gM+ItnncAFU0h4NzG/m/YN7B5W0ptIFvZWhQZxz+LvHhHmnuJsW5uIP+IGLJFA
97AxJs1YvCQ9ZzfK62vYLldzaCSu/dEjtXcrxGyF7JQzKaqKHWk90Gfal5SElcr6azdHT6R5Q6JJ
UbKVI8hewim7FSvNelUkbQnHnyG5q/pWh/4Ip1O8TBHmJVavr91p5Zj9ACkOVzZwvEzzVW0A4tbN
yKD0CaywBQwMkQIvkiYiWTNvqXKhpEsawEHLyTqSWQ3XcL4ab628628a+EyHg5l3IURXEIjY3Ln2
x74BXLQh5Z32OvFUJjbbTpAGxxyRRjzTFJ67HiQX21T3by7MyK4ng0PCwjTBAqwq139Oic1hQNo0
+xaz+sYUnjyWOXy0JHftg8g7I+Spy1eSw8IxSGsOqCo2wxA2uk7osi45atiS79k4tEHZMLVvMCAh
QGrDuultAH2oATHbBrMXvoJMgoWkGhZayYS6QpJ/Hz3ynFdyfioLTnio4IaNLZO1OUS0wPs8FCBN
rL2ewltrHvugHTteBq5lWZuEesYqp6O6UVyLOvSzuVMrvwUNyURiupXpA++pi10aBHHYIRbZFDUz
5C2l85oO5RA27sm1fbrvbbVpOwJpSh4mDSDAPAmpNqeVgA8ZLKlh3+q6xXxvFkkfdb0/xYTAALky
xRou6JumV2Fh6zacavF9xqyOsTFDnlilG9baGbR81Sdq/jQkCtmyrjpkDpWrnphpKBpyMn+1hw+v
HDUuiBaWalv4AcYjrHLZ14EUCvuLMtbOWLVBy/WnsGULc6G5jtvJvnbd8pY4HoyRrSkqMicahyaC
N+quEh281KeQduo6nz0YpjkzpCrhh7ZjLRBXzhwyXlyXmbxKlb7Ks+HJNWEE4bLxW97DfQTulhs+
IrGdpwzUiLGB5kFbf2uN6affK6zVdB3kdRvI0joC4Nk9DYN7UutI1aZLEvrMPeNg1ZMZNNSJewgN
zxMShwXQNb0cVpl0Y17pYNQ69LCH8qw44JP3bUlhj0PHIC/TY0LIi9QEly44A8Mc+oEbEBkqAKnk
jrmXjdgbabcbGqxiTzydjuPSSVfwKdZxNhKxrkiCNGUOz/feTeIWKzGEU96qQY5MtsO6pQrz3GPO
TaHHOcYJt0e/0HVZtKvcqGOr9HfGUG7g8RIDDBV7fX5TtLCvx4zJOxFPjr2zU+g7zumxFeNxyqF9
mZKI6JzGadZvihZ8VyhYBm1ujhG8LA81HTWklTMnkAruuYPbkSDpCg7FlaQ51joBrxm5gxC3vW3p
AWjlm9cW3LgCeGyusReD+e2EwJttqo7vmrpFKr7bJrUXQCN33TXtTy+3lTf4x8mHH27hJqvKwy4w
Ani+wRF65XDO17SvbmAhftNA3X8OJOV1MGn7CXQYO2z67sc0N+LIB9iHDr1TQ8Ahh/a/PzDjAfkx
LNJebuCqekV6eKHiEMmA9ABpKS/LNuh7c9rbXAGrZRkIZ73pXnSyhceo8gG2tVl0KiN/8zUuBTW8
FwMqi2INI+etkWfx4E3NWo+siohp7YXBNxCFnCIYPJfoJgrQIBL5p8tkE2W+sXcnF/Hc3NG12zi3
prLuXD+J6kpANMGed40rs1V/YsUkQ//NbaYXQhBP5UPbh2LMDxXEM+VQxrDmyx8pqdwdRDggstx2
c8DqkUMIb7jNU34/G4KvXIyJG1CTwesUvEZkxboV4ViyLizWw7GeULOEHv8hsUtYubSderVKx19l
AgKSeR2XVgp9aCuxQsPkOO2Kqnt0XKkfm3lel4lepQYpXwxm9GsbibAQdvFmCHl/KHacbNuHAUEA
lW1zw03Uq1PLfoMD8kdLnbU7DPB6F88Jcw+5kW7aacZHDNDisP0igwsuLP4w7eKq7lZNkhi7XIgt
wlFzzT1THxNl3mdjdqTCAThNFs22ZkmC63/BQs9osWJcOM4h6LVaFZedZe4Ko3ffbQvMtd6i3QaH
2XYQXuCgbbOqbmZdDEFVV6gDVu3KgQtukKgMe/UUs8x5kgm99hxdhT5gXNyrnybHCXXN3mhlv6Uj
cNl1NomwN5MxbEfkY1MvKQLHzW6LbH5golxNVhHDgaPb2qoD+Sj1hzIACzjwcuzAmIMcNrTrzO4g
y0HJGGur03HrjGlkU7OK5VjRSEywVC5MF0SeZ6Bd34Z5PpBhPLZDHwlerUq/QRWH928EvsrllByN
pN7PsKU28bF+Z8Zdoe8SE9kfRID3tuHnYTbhUJgRl5AWe739OUnaHFKHRUmWTHBqpwr5cUDwdL6F
YqGxJYlfbhHPsi0F5FgUU7Pq+opEqfSbA8KQNFJm+25roKJ7KyoKeyWL1IoNYt9NtRHLDs69bivq
e+l19g0tZFQ7/GBU/t7R8zZjiFY9EHE9qOCK7rHPe4BsxRgOuKcHDFb2e646eGOOwG+kQ33KBd3Q
2Xhgc7ZOyBhOfR3PrRMn0xB7U7fyiyYPLGc8QIubwQUSnI0OvpCt/cAMVWyz1nlgpXWF/iqxGfVr
Lvwo00VUuVWcU381NxDQnsZYSewgCN0RbejApGMHYCtwGL6bwoEI7p7Ed0KTF+sZ7s8hRvQOhlTY
TMjQBcP4o62Fu8nhXBm4XUJ3bmeCgJ+BhFZBBeuIaO8apt5hm3d7WvHb1hivfEEV/CXdI0SOw1Rq
zGcTAS1yWgjaoZyEoCAJfGV+H4xu7eZWAIvQ3QzXzaFvYDWPDM9UjG+TlmCSFc23WZZqnU3Gjand
x54AJZqOEvbqQwTbiqjqaSjSNAQuMrI7mHL4RjgrM6YDTPPS7H2G/WHomDnS3N18rLP6h2PgWbg/
XBfEQTHbLFaMejuPK/hdUzhdJxZoKjUACrxmH26HPtFsMnbGVKx15b53rHmqeLNrS/tlcMujl8NL
IqV14JlDPPAOAWuXBaxvrgvkkqYZSjwDboplB6xy72ch9bqNO9KY5+YzA8+pbA3AB2g6rwyvndYT
0J0rqXka5jy7bieRR9Lt6NbLnB9UWxr4AziYOhauwNK/Y620EBMxFuksu+FkPrqefTAd8zAqSNqm
wsHHCRUnJqyUfNvc1TBypUZbB3XJbiyewimuiEyFU1Va32t7PBiaHypa346DgGsjCcX0o8VkqRS9
zYaPigL9BwAPpd9V/gYk760wX+3kw0iGOaht/+ATY2s1IFiJj37wroWRPMm2ei/KGjaXHO5GRX6d
OmYJaPEE/lMmsfcQpOk7625omilyBvN0BlqpHbHU+QFbiPY4NgYK4Da3PBCdh+KOnc73pvrOjZPR
bBM3woxnQtaZgftrSW7hVrszUEoX6vQLjhn4KTm65Tsyqk95TQ7epCNN83dr7m7zCndsgJ+URjqz
nd5rAaCaVHGVOzc2d2Gupvma4/KR+PBOgsX2bqRkB/YnAJyVsxEDiXRSRq5qVnjVUKs0nnIWgXa+
YoRfs4ZudNesmXAhjTr5a1zwtqVEaAcXrXpPS26v9QQHaxe7JrHG3TwUAS9meKh3cPNu27UUT+4I
y930bpxTcSg8LFSCFAlG/jon8pBxHqckWVEwXmEGAiEwD/VOCY1AU8sgacRa1AiEjEdEshtl2jyq
6R0EFIHfNHnM++ndTDRiLSce7Pz7hGB+TN2jpUHIpfPaLt9d/EcYMNsu6QsON1zI0uo7Tfr3qrdf
2rl/ggPGEzCuITWsBwH4fFS0/c5JkHqQzS00qca0DlmSXafFdCNVEhhOT0JTIeTKMiwJgf2jeXJw
Pkv62bLi0cq8e1JlQaFEVNRPA2qg1fDJ2m9d/9jVFsBjz6N/Yxd5bNjfpuGd2yrQ8HbPrIe2hfWC
B5IsBxxguu0hXZY/wgM+aLCX1PUUTpm/mmYg2lX/kc30Lc29wyheIRe3mwq684Z3cJ+PZt1G9pQd
XKt8lb4xofjgXvFJHDWQ12CKez/gtytX6QhHXozXOEHfix15alWRa6ZBg/t/1+5zx92YzIIJFvuR
0s/Z2ZSDepD8MRfWtxYGDrmNxAbu9wOs9ZSH23jnRzZ+n5A76t8a+H92f92aPMQmvXUUxKFkvsaN
AD24c6kdwx4N3sk9SiIy8CW59TR0QHtHbPU8RemgKLYjAJUgODJkaSzno5zuOuswggXUgraLzk8z
AIjUDtZgYQO5y+7TSB6kdZvUIoJ0QpRCjaiQ+25kWzng3aA2kHYPbs7CktbbqnG3XecGxfhSZvOr
KbMgaRGl2Tenjxt8HIxVPJF7FJGiofQ2bfvpDi30VxWWfG7Fox6uPdz8spNkBS5XrJyv7Nk+8BF5
NTjiloP/CE5w5BWIYBNkmemPzBjfOI5mLRL8k/cBmNjcqaIJzNS8AzULEkotaNHEGIPGF8+oo+95
eWC4N2pTYWUAUlHpyCnZzkN50G3KqB/yW0GrndHNiMRKrEYY0Zh8N7ciakixyuwX6fth3WojtOdn
wj7tSlx13rjv2u6+n7qgzTTkOLWxSSy1tVz3dUDOB1vLSo/ucbAxrcs5MHBzqzUsyRSk2tiLWeJN
R7gLu9/y/E2yJCbUfpBgxDeqjid4SyUloMpt8lwN+UNaQPVJG1eJYX4zFS6a7ZOuXqWbHyzo0GeT
Eyn6mNSYSEmK2ZMh6M7lPfzZ9xSFpK5UV2ljPU359B2Gq37drEB8jhXbGY38ViRWv6K4pKcqQQbR
xpyzaRJWvbmuUgCdkttBMYQX0LkIkBR7QmIRpr7MDqdUvWOAj7Io3VAYthFaphOLQWEaZM5wNcPV
e4d0bxYoPQTt1EY9maAe0u9U9mH1GDE7zZ4EJkwCpVhkbxQUsOmwdbB4in6OMq8LZ8QJJUy+HeRr
hgpd7fZBU6Kyn5SwFTCPY3Vy8sljNpZIfkK8Z2qDTsxBORxPk8gzmsiClZA1y0hrvBYA8p5z41iw
40bMO2RTbFceOKMeRc5CrBwvCUc53hpGDZDqVUaPhZDxlCB/1lcIWvpA2ojJKVlz7m5E+gob27Wr
eSztG7eqkVcgITE/NC0Ojp+vG1Fv/MF7VHC6HXMdG20VMWg/2RBuTa2DkWD8WxWy4a1w/BtVAr1v
v+IOiyyBONhGi7g2E6gmI27PR8BzGzjdGU1oVw5SYRUIxC42OWx0XQ4385Q0ayySg7R2GX8/pXGA
FhyRd9i4ngkQ37Z2u8izytCsbrrsOsHK7rwt0L8QdQT6Ey7jnOBkGjFB8uJNi+nRS6G77fqfpK3v
NQFbYugDJKd22mtfOQyofPQqao7QH8FlV7XkERejKkJhEK5atNq7adLiHpH3ES3ptxkJei2vGwx7
P0IpCkt5QMIdP44iQ27f2uSyfVKVwuBn74bIsbBheVo0T0Z/3Quoy7eJDYnQ4gir1oOGw3QIYO4q
90sQbt5NG7dTs3mqiRmr0nCCNDViZUy7lOkmUBRhO5ft3kh4txnq97yYdnBliTkVRwBRwzzJbyvG
4SeCAl0i6D0Em16ysrvyiI9kC7cjB07WnQfzJNsZDhZ3rmoxplvRQpJgGJm3YSZ5sdncxFyKZ69K
DdRd75zM2zKbx01PEPtCUE1vhpPJo8RNJ5BdFhbk1nT7V9KTt0TKlwaxe+DZ4kGPI7uziA+E583Q
7AbkcqEIvnb5VhtlnJzk6FEHaDZWrUPXeYC349YDLtxIxDpV0GpJBQmm0VlhTj+a0N/WSN9B1Txw
uUlW3O+sb2ll+0go9MywVnyebXs7WLiQhj4MCKGykOfeZ1X3jrpCVDxcN5073kz5gIS0m9nls8eb
7DVnBhIpuVA0sDpcNhJu1CtvVtaLryGVnxrGs0sz+ijIRFTguXkigW0k2Gg6YcUXqm2/L6vbS0kR
fOmMjOqIGm5Awh/zsw5QuwAo4XYMsGVeACWcSoOynFIptu//+JthmSipe6b9b1IiEnZevmXrK90+
NMOBtLe5dwnQ8fs6mb3UE2lYRqaSWuYeaRKIHxNqtYfJylAXyW2Z3ZijRIKwB4RmRJoSNhLYw1jz
4c2Q/QwbE9684dc9+ftvZEvhkQb7FIq5JpLc+VWV3VrYZzrrEmTg9zgSttQRaRV1Zsd1beQRxwQZ
bLfZjlA1/kZUYiI0QaUBpTfTvsOlB4oiqize/+yjFrXevkuLEth3YD+R8IJVQUODuZj9sJJEXJgb
5z5tUe4V5ISyKA3IHJAhWTUUB9TQe/Sqa0maw3Zp0MfcLZ0wsbGTDEN+CSb9+zI2W8pz6NYrLT7X
01U/V04faF5MMaZofZ9kuXHd0/YSKPX0If8++Zm/ANYTNXNiOx29Su10J9T8APzY09fDc67vFggP
IcQ4ub1L9iqtnXu35d01rk6FGaWZw2+Hzk8fAXTBLuxPEzjFSl1iN54R7mdLTQ5izPBlERPdK6y1
QNXyvnYADJMdfffbYdufBNswU2UndrKFm2NfwWWIp+95Va6qVOB251fAFI6o5M1PY0PeaEaqTeF3
F7QnzozuUlGjR8myIMIQB6d3+o3jVHpd5CMirHxice0RfQFpcWbVL+UzkhE8T5f78sBnOgRjZ+1R
Onk3SP/89Qj/pBH/ZvZ4CxiANZmNnE/GSfPKX9EN8ueBujoRICHptzaCBw9IdxY6O8S6cBvykckI
DEDt65UDIDJc0kBEgXlZhOTuBtybIAPOSAQjpCvykGGrf6Xw+1XrMgQ94Bqpq2O5RiryKgmgEput
vRNHZ91v+j3qCCu4MFwo1J/RbmVLBQ/HQ2jjSHwVOLghbkhra01udZTHhQI5fIzy0I2dLaowsChj
kQJd8uPlEaqPK0Sne6cKLgn2n6GlMG+x++Rzz/V8epExZGsV+aA2nrrIgQQvEm0rFItW2ePXQ/kT
3vW7oTwdwb8gOtrRRx3j1FZyMO7F9kcR3UxvQ2iGIr500P4ekcWWWh6+QtK+tSb3KvHVum/4ceb1
R6nL9ezPm9kWFw7dc80s9p1mbEUHiXMXlDEWW7jaB/6MCJGSLuapuqdteckg82ynLcC2xjxx4ozz
fNWYOmQjC9n0WHFsKL6LsvMLQQK6T9YmzoayghqavrCz/h5BxZaKH71ESRIXyBHQNifCsRAayPn6
A7T3M2jO4KJbCfPPAoel3Aclk83KEhhRFymnmbzSCT5989vXk+7M/rSU86gnSq0S+SdwoLrj0MAE
j1nIhnmXFvK5flpsT65beYiveviWt9LYzry1QX7Itf7RNB5DXiidviPBZcXaAXaAuHnxApBVGjvA
GyH/hsQpM61m1ajMDGoP1WAEk9DxLmc70sPsRcpq9QukCMYVIjr7ugJQJEo4SB01kyRyVN9sZ3tM
d6WXkT2VQq+Q0p0PaSO8F2Y1DhgfEMZ6zqmTRvnsu1elkbNPmFsjBTRPNrlzm0J+ft3Vp0/+zfJe
Kib0oJ1UyC/oKwd60nQ1mZGTBEJf6OkzHb2UTHBYr9Pi9HRfhRWBwnqMS6m481iIBMXXH3CuiUWw
57mtXbeNpa9Sc8dFLOFEZkBKe48isjNfiPbOBENLWQQ9uN4MSQF9NfDvAOJyXC6/fvkzE91Zbq4d
VMhxAdFXWfegOvi1vc3px9ePPvfO1l/3bVJpjamFd9YShEh+r6aHrx98ZhtdqtbgxtnOzMqAdGxd
oJd2EGyOOBRQZfJocOvC9nIGEI4b2F9fP29tB0rJaMWuFGqS2sunNVJWaj1qtzs4dcaPyZSlVyBG
T6hdAdYA0qQIC5yMfxYkuYuxoYgTB6UdfTW5HXAA05531aauhguPP7Pw3MX4GA5QcESn05XRHIAT
sPTK89copn09SGcgwmypaUNbmc3WTLCuJ2Sa+wKFPerAMJXYe5TCrwZKj0neABmXwPWRIef0dbvn
Jsfi4AP0gQlta6yU0T0B//zvoEisQdS+tud6Rbl8/rqdcwvndLf4JSrphoRJTQcNIUQIO3AjmLxD
Cijknz39tNf88nRRTTr1E6ydhN4m3XXa79ri7c8evQhCsipJ5wGorytmgW6P6uEw9oE3XdjNz3XL
ovsVb6ta25U8kG5KfgicLwe3Uum1PVbsz0Z4KQ6SIY0/zUzIg0oykKCVydZMjdU6NfwXUiAvXbvt
pezEuVm8FAhx+l6W7QhIKlAa/EgeZ0ApgdK41Y80uGSpcqbPlhohNZJeNZBexWFu0lSi4JnkUWNC
EaPQdX6JEHD2S07bwC9TKrGYWRapKg52OQS0uy3zJ1fvDVT8efct9eaooTyk8gKJ4szmvxQQaSqj
ZKytkI/OPf44qGy4SlyWbf9oDtuLvbkUwBWWosWoJMeyv1EUqcpLygunmfqbeGQpHDJ5phqmEm9e
yKBtI1TSOyRuWKCcoDd2SQ+SxoWz90waYqkVwnPFwek89RG88pKgwHaFNGyHvD/CzYtc8nOza7He
64ZkdWWVaCUbQ4uuK1dHqO59PRDnPmGx3EfXVgYoroDzPdkAuRaBPUVIraXAkAMxKv6so5ZiITbg
1nk6o5WhDAWgfO+6C6Ez3yfgHoXDx9efcuY4XIqF9GY2D05TVoe+haztvGtRGQDkp7MukUTPNXA6
sX5ZgK45ZW3FqwobIvKt+mC1Y6DZzh8evv6AM0tuKRnCFADIUMLDB6inDJCSUV9Yy2cC3KVIiCjG
jlojHsxwwiEnHEM8m9+QBrX76OtXP9c1i/UMUZa6FwZakEVmbqsyj3ueQ/gAmGzcguSFaXQupGOL
gEo4Y2IDZV8dplvQfyu4fn5U9coaA8CY8jIEJqeVFw6pM6tuKQsylwMENkejOKSoHhr+7UjfZX//
dW+dWXRssaLhOTkWc9bwQwEgPtCTuPSlAbcCqqMGCMVLNLVzn7BY23YGOsPoznCYs57S5srNtwO7
EByeGe+l0EdmCtY6eY9H6wwHqtlCcMAAwaU82sJ6+rqXzqVAlnoeUDeFuU+RQ3NNtRPAQ0Aa3pmG
AFElzfJQyaoKZ1AgN50vi7jHKR/3iZrXXHnGxkyH8cK3nlmWSymPuWgMwOTr8qDGJpirT3e6EL+f
m85LAY8um0qvKavyUPcAnwUoT6PU7LtB/5Z862Sg53C4SKv6/aG4lO2wuwEIPNGUh9lSYe++Gs5e
eRe2lzPzbCnZ0UPve84cnx+8GXL5KBg3xWs2Xlr0ZzavpWxHX7LWqAWejlhqLfVrT28S47PzXmft
RBly7V/PtnMzenGZmlIYnZl2Xh5aIQPbeOhYiesU8NbzpePj3DxarHpS5hwwsqI8lP4bn49W8vBn
b75Y5rToDUOWQLYXY4qY1kepD9x/P8h0pYJZX/K9OjMOSw0Ov+9s4aXoIB9IgAdICQERD0KgRN6r
vTAG55o4/fkvB6xoZgMWuoDdANbYyT18A258sa9f1QWNjzNXy6X+BmAqInVzfEL/yeJ5Uzw5q+z2
60H4STP/TdS5VN4Yapln0MPDs21YunSvNbRJOxrQ7zRMX7xNmMQQMf+6rTMTaWkPBlDCANFDTCQF
TkMAT+fncrokAH+ui05t/jIEGdSw/BZKBIf5bXgwf9SfyTf/UvXjzLG3FNmACta/up+g+42jc2V/
1gc/unQLO9ctixWcAIfR2DorD43J3mrs1xD8Wf1Zjy+Wri1NKbJCgDxiW4EqbkfyZ5HA0t8LgJgR
JykejE1n9rb90YFXcUu28+slI4xzp+hSSKMyUcZGyRLd8cnnENSmfI/FS+8sFkPhqN1lH/3m6176
qXjwmzWw1NHgjWF69NRN6at+E2/8k312t8ZdbofKXHtv6mC+fN3SmZm0FM0w5KjHfEJDHHWxp/bB
uCPXALxDAfbCtejsp5yOiV/WQeJ3EuRBWR4w4PJIIWNmR5UM+zpoP6cHlkSFHSXP6Z82dzpaf2kO
x5g1ladQLTN4Elh2lW6cxm9euk74sT015kpUKCQ4CgzekpUqHkTb73OwKneAuEs4qc2XTBnOLKOl
jgbkBJU5pSY/NF0XZB4LwJ/4etTObO8/+/qXj2ROJxWtT08GAwRcjG/po42iKzD7l47YczmSn4vg
lyY6Mjqsc7AHiDejDIEeLL2gfLbe3NvkGy60X3/HmXjnZzj3SyMmM+whOW31JANtLR0kfNSSlOyc
0uj+sInFme430iUkQxOuf82Tq44DC9pecqo/8/5LaYkq6+gplYP3TyHC4n+v3BjGRBfe/EwctRSW
kMStgJQZ+GHOrxI+RINsQwGbs/GSbcO5MV76f7U+RE0KWuKIyiKAy6F4XoJxrWO3XUGqZMwCoLi/
HugzS2EpJ8HEqKdEID43FJCdz+qiFd/p3PjNRkkWy103uW14gFAc0DH6Ybip4PKTBs61+t5dD9+7
H1+//pmzfCkoURHoD6LgiJ3/NrHW+dpqI/1aXTi5zixmQv+6Y+k88ZM8wSfocoUsLoD0ab8ekyB/
qy/FC+e6f3GgW+BsM1Xh/afT3VgcjeYPU4RLXF55osnWHE8GmFrOMaDYA9jtP6i5zuvAZwEY+18P
wbmltljHYKRwY+a9vjL5d4JouVGbdHz6k2fTJfCuEolkIOeiutRfGbiBcwP4yW8/n/2fb/q/0g/o
GP7EKHb//G/8/Ab+epunmVr8+M8HWeF//336nf/9N3/9jX8e8rdWdvJTLf/VX34JD/5Xw9Grev3L
D7FQuQKr4qOd7j66vlQ/G8Arnv7l/+9f/sfHz6c8TPXHP/72JnuBtMDdRwrBi7/9669OaEyLYX38
56/P/9dfHl8r/N7j/OOD5+B7/vsvfbx26h9/c+nfTeYAMUNPdcvx4/Rntv133/dsaLYA5El94mCq
CgnXhX/8jdl/h3OT4/qm47nENE9Vuk72p7+i7t9Nz8IfMccybc/CGvqf1/rLyPy/kfoPAa6vBDK2
Q5t/2UugHAjVJp+gKdgFuOzfbLdUlzleRstsQ8ax+Ezdiceis6wHXAr7m1965F9N/9rUYus9teXg
W128ue1BhGSp/IgLiO8WzM1hu5hD5dUAy92Mxg78AQiC+PIkXFHjVugU2ngy/KYCI7rMOge4+RI6
GV+/zF83oP/7LhZ1TNBBGcZ2aX7hEl2lrSDFBszsdS5pAOdk+F3PFlBdFCKEIr2B88ElRWpnAeE6
tYu42bUcl3jEtM3lHi617EYA+6s148SfIplAGgXEvxawuG1mOyZIW/lQTvdp3xHA6NOEbZISHLp7
C/zGaXOyAhxF4EqFaMjjpf0moChVfZsFFFyuTcDfzWeNjxCxdktWRG6TEGfTusTw74YJgcdurmbv
dRgktFirlHWojYJrYEbSsuW4nx06PBF7AA0CJFsn23spAOVgjQzUCjJjgmRDbpTIwQ++GI31nHDu
xG1fztYO7rlyVw0sacPcUQ1ARoMEY7Y22xMNWJWuu3GdDswbaJhDwsbrgLGE7ooJlYYU5CvjOGcd
7yGZR6AqhuwNCEiCEeRuKkgsxjn49lAY852+W1W+CYKhdGUXM5eorUsmb6NkgjRiI1IyB1k/mGCd
9ZYPVsIIwk1EJ78GRHxwQSD2Rt6EBDfhedOwDmgN6Y15jxzaBFZG5vWFuyNV0aprSw+gFyvOIZ7S
p40x3UpzmF5dY3JhMVOktLi3gHrXd3D6I3pT8iH90ftGNxyaqSDTeqYjwnCFueeFJvLoXjiOXgMS
vAbJN7RziOfsU0jgPCS+7O8wdU78BZamLDSBAIdrRD7YKHSCg/XiNbKm11XC+++aACe9xgTwxRba
mRVbMe1boHvOYiKrtDL8GkrUrWeG9TjY4L0NfTniYWR22oNjl/qajd5UsICyHPI7XpUBPcT+D3Vn
tiSnrm3tJ2IHiFa32SdVrtYue/mGsJdtelCDkODpz8i99zlR1jJJ/Hn3361VESZBzZQ0NeY3Aljk
fc+BDJGvTTMpAItU2+y7i/lrRuoBtf099qqbhFeonpVK9mxHoqr76scN8TeYyVF5glNl4R5VlA3O
GcPZTXYIshkMFvpGn6cAwzplZorGbdtcNHCKoKZ+g4IRVEGrpBDuKZKTvhujeHQOhGFHvh+Kuh8+
CzZ62INIJ8n2YzRkQM2Z0B2D136U8zOtOtPvyIDsBip7fFeh9jEvmurcCJb1KDNwZsfZagzGTyaq
/ebVzJQ2u7IiyUe3JfD4JrL4QkPX8IdRCeQ54zpi2b4vypCgyKch8nODotdijyxWkD37eduKc2wC
7F383K+jp7zCKQxBqpLRK6WqFfd436nF4FSke3ZKSp1DMPYgJXQkN886z9D6edxpFO9Njsy2njOL
CVwEMLX2SkJQDV2JBomoEYD3bIUA1WfbRODFIWdGZbafhny4h32PjxKfKEGxZeDQqTjUUL1LyPgp
yr/mcUK9SRVK+uDHNH8GBzWLz47ijUlHn+XuRzmMIPgQnRXqA8uLoNhPSCm8BmbQzZbDvQL4Chn6
4X0dYmrv5zAjYO5RR/2kbgvBAxeF95jxMByPIZO+g0LwcfoKqoviBx3M2d9GBAX5MtN8ADjL59is
Nr1R8b7vafIlckPtHbOMCm9ruojBIDfOItSLVrQD2KnDdHkAF4qn2HRNLpaHzn0S0IztHRRE5uew
mYw4yhbSm6emNBFIYjmSmdNdkUQ1KnUqrl9Voif/S4Z/Gn6uBVPDJqy66akOG/ZI5yopdqB+B/Mh
b5r420A9nAKicQgrZIcBkAJDhvj9cYTzrYCFmT/Bx9BMqCQSOJrkT3j7qD3V/YR0Zo07+2wrBvkl
6OfzwHREdk4TefjVoftSRhUFr9UMijxo05NPMe8As3Bjrwv3cyxn8NRD0gcbkzdP4BLdt5A4Abil
KS3PboBj9ZYI5hQH+HE4aj/U4fjCaQBjeq8oEvcIkEaBysFIusHR0RPuhsoeNfiosqQxf0INDYnv
at8FJATVzk6w91vQMs7aZB2q+6fmx5BEPnnzirjI7mtP8q+jZkFyVAScoTuf4IopjIZxq5OaoGKr
cZIH7k3mRYL4kaN4wx1QFOUyzveQ+zCR9sHQHwOEdUiipnpK4CTSz/NWdCLJ7kA6aeSZBKbr9uHs
9F+iMB7aewWt77gDfSz80Pgh/EBGJCZACWAOiugBqZbOzmu82X1AreWFkBVX5YWLlgwxOfYOuvx7
BrjVvFd6dD9j0I7zjihsQzb9JPj8ECWkehvDS4a754bNTxWfveaRujz39ipswFBxsK8HZ9SLRkSk
nqrqmU+DAQuBVuXXAJXq9AMDdao9w+QjkW++4fQbdbXUGJlxi+IsZ+wfYV+j4U+vSDkMG4UiP3Me
jX9xtEJ0zXcJuFIEod0UALtj2kAShW0CyB9O+IhVT9Kj6epqOMSdbGeodIFzwQRhObqy9zqzrYos
x/Ruo/ErR0SXO1Ik/FXlJaJoRAsfJVhj60+bqUVud+O1UleXxUOJXR8UAuYaRUyY/EBJlLw1uR8V
O8IB1dqEddfAwzf0G5TKFQOAji0TKMfJpxl5li4G+3wrgEvzYPMei18e3OCrHdVOj2LusTIg7uVz
yE9ZNNb+QaF2M9sZcBigu4SjQHaKsYXXIDcl0M+ovMWexAzBaKCmV6jDrDey6mFxBsyoR3di1MmX
ae7dz1EWs6+j21Bxap3KQ70OTFXbXY1tz7c4TDpxMB1H7R5D2A83FP1XnOaaB3zjSsQ7uNph5p70
iE57LcLRSLYxLPHN00hoyYdzDuVNzAFPEV2rNhPLwlltmZmLYDoWUSfAjPByETl7V4A/CZ/HWaJw
ajtkNERI1u0E/cZmzspJNvukzivUgiY0U2O0AYomDHKUfw5FtMc0jViCUv5Y0T6llYfSugMNZTLs
wpADWY8LaFKGGGkg3PQapeHAapBkjy2YUM+UeWZGIWFBWLCNxZx74iAU9unsBRBO0qIsUlVd2J2w
pUpiVL5pCWOg5yADgqV47DECkehXcdtGTnxq0SIAXZBkML5zyCCOBbfMKzra7gxpxmzDOrgoPvgK
Ki6UfPJs2EVdHha7oCUo1pR5043nkTJHfNRgD4dgz0HEfOCxoe0RuLAkPiSalXBE6HMBf20hQqWf
jSocwCnGSOrkTJ0Bi5Cpy+QO2irnUyJRrAGOp4uC3kKr8psO9ThtylzNqCKfcrc/4JMuhIHOaNSN
YucMZBzWDJTQeDMBYqzIRAoPtPkbUw2mQauCIsDtp4aF8ICCifjQOyPqLWO/zMzR6XusMGXYJN1R
uCwMHtkMSN5ZuVWH8kZvSooH1DiXz5hMORTykpg2eJkzrfDfEtfDry4eAH2WiC4AhXYYB7ULC5Yh
HYZVBuW4pQEgaKqlL2GlPcWt+Bg5tRpf6tqLxJcsaN1H0aNpd8IRuX5geYUd2JCP8wCge1X7/hHM
mtY5Blk+xXeCZAxYrMaD83dLVI+jAem1hyv/QM8PEozL/FyHvHlkzIeI2oNNW4ddXd+hwrgoZIJV
3A0DCBTJVOzAvXD9h7ZRwXiMJ/CcwCPi+n4c9OT+MOE4PuSosd2hQi7/WTZ1z48Yg275I8kZlNO8
i6tnCmFDdqSypuEpQqkzrOe4wCYQ0SwpPNxCy4T6n+fa0eNmGBkSOj6buumDQRJafwrHXqK6HSXz
6qyGzosOUWw64ANwoMCVlK/ZXnp5TTcSZrL+bky8ZO5B0KIC2u0L/gxcMZkFrwAxQmYEfFkDMkIs
QK1/QxfT4Fs8hNNXEAkBX5BaTv7JUa1U55AXTnWeCq91zn4LCeG58LKeNLsZFant8MYi4HIPfpLl
aFp3cE217cCSK+NjNuMMdJfrRtKPOnNoe1mG4gYIuWIuxQxIJg5yYCbMcdMG7KhrqmgF47qx+mG0
SjpgByduziDmglWXq6YAoqwssHNqp3BIcXzoxl3ocF3svK6S3ZdBtlrfO5rM+QkupWV1CnPloVo4
cOowjYHAJKeejCz+UQWAtuwcNQbsPnH68iWA63OALVns/KjgEIWy2cbPgGj2OFBniD0J8BIENJBH
HQYJbtAoT4oz83Skzw33EN+0O8/BqQZ5ie9n3JKs3c1a1gI4vCQU5eF+6IURTmmuTYyVNfgiI83z
U65U1SPUQs2NXZHvAcXgF47YVzPLARTAxgxmFBp2ChDqoEACy0RPHhumJaT7oo/EEUc3I75FmXBB
a4WLm/pgcuym0qww8C6ZQvkriDsk11UJqQdQFejA/+QO/ptl+i2J8n+pKzu9tZi7+i3f9ch+dq+D
+Plz+PCN/f+Q5QqRa17Ocr2VP4fuW/tbXuzyL/6T4vJc+q8gol4Y+CESV+4FFv+fRJfnEmS/kP5C
57vUiy+9/99EF/H/5eN4Cu/FABl4P76Ayv+b6Er+hWoWVAYHYFjQEBXt5P8l0fXndDCx1Zb4zakH
1MukAixIcJ43DkLDu0b4Q2Lr9xza/9Zpk0tLvL9+M2XkCdSv69SL+AfcYe78uv7b4fnX2x5vZYEZ
0mAZTo0GxLp43pTce+FJ/VhCYrJy6bLw/ra+EvOUotit0qk7+fvGA9fK9O1jU2f+4foX/PlWh9ja
SmwW6kSjzj8NY3WPvT/gn2DJjTl/Rc3Tym8sfcTlGuPdtVoSyQYls/gIFebeAdAzZ+8LH6S6ETze
65+xMIRshaUBcsDlRI5pj9vWTVVHqHssIf2//vSlD7j8/d0H9CNDVV6I8o6yD9g+kVGCct/YPThG
05Wk59IHXP7+7iembCqjDIjhdHIdFH8hNeHQ4/W3vzTzP++kiK2t1EhSmQzJo7QhvUtOI4Ad8qg8
N/ZBKME6sqlQLm62bUG6+ravsYVjiRpF1dJCpT534Zs6YK/iKYBrr3/QQnfYwjEyDcgBwaM85SH5
AAzV40hQqtyoaeXtFzQCxPZzimAfCNhgMKSKT3QXF12wGxV8Yr0QtFcBJtjw5Av2TTYAWMbOp1m7
56RnJwdI1OtfuDQacLXwfjSYZK6AWzEqxbZs70/BE6fk1/VH/55d/7+IaEtUCWmB82h9lXq0yH84
uLLZJpWgxy5qZZESnaCusJLiyQGbeV7RES4EmX/oA/I8L5AaF2nLfnSkO8wAiszzJ2y9Vnps6Qes
9hoqSYLaMSJVKNh1shxpUQz0sb3Pwdi83m4LXWJrA3rGeu2X+IaYzqiZKe9CPt82nv99KfNu7uN8
Uk9ZCIxcn4cp0/ypjSgS3P6KGnXhzW3XQIqpElcDU0A1OB+ki5riKv7PbeJvl4nv742WZuJFxvPu
zT3lqQ5ZHAXGazxFcCVy+TMphnBfRdOaj87C69ti4YmVyFpKjjor5sbPlTdlJyDO10pEF0aOrQHO
cRFduE6vwLCMXjPG73GnlfaUXXIj8couYWHK2WpgBs58NOf4gjgP6n6XMONB1jBkbwCslLi3KBpc
BExgZ2Or/e2m0WqrgosYpfnMRYj0RhTJw5IABe6o+vZu89Ykti0dq1USlgTgLqB2PmgsIqeo8g9O
mDxVs/6Fslu9U2ytBmGp/axdVok8QZfVLph0rmR7hsLvXeD698gL3WdahBuuzhGJ1jAqf5agEVsO
a9zZj2Uoh5RMwKcJFPgZ1/sbkMA7mrBv2vHOkySvAWvWlrOFAW4b1JXJMEe59oe0jhPWHv2Qtk+m
jOfbxC7EFsfqKclwg4vmKyPks3sNZFNUAfR3faQthABbHts4uEdSbjsgYFF+F0KYsqvZ5Pyl9JAc
bvsJa/s10LECCh+DGcbpzz0cwpCTuqCOwhXFy1IHXP7+LoqRhk8MgEuZ5iUwu8euCzRYJLig/HH9
/Reeb8uy5nioHdWUIvXqcAuhBi5C1kzhFlrfFmWV1M1mD8lQoFrrx7Zv36axPo5hsBK5lt7c2rkD
fgo7jBx3BqYI4r3ua35Uhar319tlIfbasmEdMQ57EyxMMes+I4v+uavp1iR1C2IrX/mNhS+wnfmE
qevRYdjKsVZ/TDqWVhPoWdfff6HxbUc+rXQlGEsGFIoV9wX4hJw426nNV/btS4+3wh4IzB2ej/gT
TGgSbM//0qp6AGVmzYlv4QdsAXER08vJBoGHQjfzQXuec+Bu59/lZLiNjkBs4TDo4Y0ZKrgDUHGc
QOAhfb1y4lt6eWtohqSCIRRoGimX9039Uku9y8q1abUwMi9pkvcRofNinxSo5kpDLo/NNOFCjO1m
UXzMnXZlP7n0/pe/vws6Bjkap2IzruPaGF7FbvDXwIYjg2PD9cG59AmXCfHu+W5BcMEtBkxd5TyW
FbjKSXusIvKmRPPp+k8szC1bRckIiQpuENd8SBl6d94pMBuvP3rh7W0Nzpjg7rztapHOhf9YVN5B
VF6ykS2Fp1M8/7r+I0vvbzVRGMUNMHQYQh7Q1cXUP1e9OFx/9ELv2iLKXmc9brlznBZwN4I7uK2K
XkpnpW5t6eHWaQd+DbieurS7Mz+UoLvmIGwg97G//upLrWKlzBIZ513OMHDw6j94V0IINIV/3/Zs
K6RN2ohKwT4hrQbsQhITfZes2F1/9p9bxbNVk/DJikveVBJpeHIcYm8/me5uxl3p9cdf4so/syie
DSyMJLuIBxs0S+y/ZHl4r2Pn1DPzWghzjDy2Usm09BVWWGMJiDgsxlnQ4DbJ3dTabSATAmkZRPoq
ESs62T/3sUcv0+5dcHAIK1HOFwoUzXu/Rnf6rJu/rjfTnyeuRy/f9e7JNK8nZiR6QTKwiijcrzYq
ql7KbnwsRb0yAZZe//L3dz+Sy94dDGwZQHQv7tyweZ1GedOOx7MhinqmQYVrJJFGhfdLGNEg6Ci2
Mob+fJDxbHBiD3v1Ft4yPC2dpxZqrEEDYvDJNG/cfEUF4cq2ZKl1rAncAumfzyX2hCaH1xAda75x
2Frt7tLDrRmMLYOSkUJgm5p+T5JTKNaybgtPtu1QJZ2dmgo8OdJshzvTTRM+Xx+TCyV8ns1OZLyb
VD9lPE0uxg1huceZ6CmfYbvYF8mGOe02iw8oM2/9V6b8A4cLEfSoG9L2K8vZwqxOrFntjr6bR0bL
tIlhikQETJS+MoXGfMtUGH+6/pkLU88GK1LBhxjueVgzwQJTvoeJ521ccId5ku2u/8TSd1izu5Vu
YhilMLqAzDSEf8+Ibdeo1k7CS4+/DI1387qWCHkDSXjq8p+ofQr1p3ENebXUOP7vj4YoSbr9jDcP
ZHvPg/oE3zIIfKdd0tyWwocA/PefCGATG3bQ36RAoEA7OUE4wIXYX2/5pdlhTWocSXUvUTafutS0
51yV5OIJOB6vP32p4a1ZjVQvzcDoRcO7sBzIflbe13q+7TIAV4u/t4tDRqMLuOmkbkgB9O8PsNxa
mVcLrWKTBusqHtw4xsQeuvBYeP1DWK/V8C80ic0ZhEIk0oZFPEWSE6Ukf4US5U7t0/X2Xnpva/2F
nYmKC472lprsRl8cO7JGR1sY6DaCjcA1xndLNEk5foKdIAvEtjfw9InVyiK21DDWJHUVIhbzQ55m
WQ7TQ2+r+Ycpbm5bvGyyGoe8oR4mDBboH7Yir+8NBCK3Nbo1P0uY53VV5OPFeee/xC0A7B1TZuXp
S81iTVCvnnRMkgChMfAepgoGhj4UvFSvJPEXtp//KIYwEvZ2Cmk2/0IchLuVQ75PxvPZJjAx/eHC
m6Le1pB3BisdsfA9dga5G8sGnkAzTyMIEIvoa9X9AtBi5eEL49++H5Qsh9FkjDEku/YLAts+qLK3
m3r539jhd2uImLOihpMEQkLk7ZJAfucELnjXn32JWH84A0SXfd27Z9cZn3g/aWybc/+tG2AFiczh
p4aPH32dfYUp6Fcf2qptUd6WvfJsAidXwLmLpORATrM0H8sUevOVb1mIEzZ+c6ouF8ABHu3lF5ek
5uTO7l0g3AMto5Vrv4UhFF3+/q65WlFST9UeQhH5MMTBKWq6TdY6h+udsfR0Kw4hTajiCly/FGp4
aiBOH1rUg8BLyKuIs0a0W/oRa9uge6EzA4O2dCwdOBvQ8RnKvNcQ4ruVbliYCZf6svdtVIrAhW0d
rMO8GUZ/tKzlLm79cHdbG1lBSXgoLvJbhkns1fFmQr0H1mIYBrRqpROWRpG1cQjUbExcYLbBLSAl
vD/HvfdQVQOY3TDSuf4RC01kUwWRZqrJOGPrw03rkp3Ocl4e4QinyUofLHSyTRJU7UQC+EDyFAfL
7QAsMvxk4B30etvrW3t/WLrE0Vxhos203kWl9zjwcWXNWWj98PL3dxMsU6zKJzgCppnxj1mexv1D
gqQB8daQAUstc/n7ux/AZTHV1YDRKR0XTnrJHryxnaj6/fWmWXr8pcffPd6guJWgskykOpTgx8VB
XWwIE+WeT7L8ef03lkaPNYOrEpjlrJlYOk1N/hGE//FOzkl449Ot6ZuQjLZFxXnK6uhvJwQUIyJr
EXrpza3JO81DRJTXIHxG9Dsrk/tRNNPKkF96tjVvy6IBaiPEoNQm+lkP2ZYREDBuanFbs+bCrLYP
IvQq4y1M5SFVzco9rpBRCXb9BxaGva3/oaprZsfTWBV9c/YTuM3EbZgOgr/Ok7ptaNq6OD4kuiPw
xUqJ6U4qYZ9B9Dr20vl8/RMW2v9Sufx+5JeOD085mLymuLd4gNdO2kfzSnJsoXVsKRzsTpu88HIk
O6CtDSeCulEFq8AkVePaiW5hM2pjBwuU1MGIVYiUul7NH6Dzd/lJex1DTSrpSvfY5DA83aECwjEr
X7UQKmwRyzhDLg4RCA6RdbCtcDLbxFEPz13/tihtc+8yyTJeA16aTrJ4crj4Foubd7vWttGtmqLo
WI8eSaIT/DU/xoW/ssVaGEe2fCWC8JEPuIVJk5jvhz44w3fp5aYhaqtWBmcuWT2jvi/Meb7B/z7A
VGnlNLPw2sHl7+8Cv8qZ36CWEqFN81+a9nJXCV9vr7/40lCxIr5ToTJ4lJebwTjcIgbV2wYN4/tV
srv+A0szzA761NEULsw8bfn0BpnQHRMUJnL6ez8OtyXobZVehaq+FpxKrOyTuPgUzeVwBgaA35Z/
sAWOTdAaSMJiRFCSP5Wdfuy6euUCY4F96NnSoCaQsh9RYpqiTnbnkOmsZIGh2cDCvvjklOZVeywd
mfeqwwx5CX9NZfVvvcwfTmc2uwAbiaCbL6mDMkJZHwtgPFgkUE9meg/EV7WLkHxHfW+rtpFJHiCS
h5lyJjcR3J98ae7msILDK/0qGrnzh/nBga8dCv12qNr+4fXy3vXnv5IpPpFGb3t49nZMHqdpvos8
erg+ri7x4A8fYCuPAjOFsHVFVqgqFYqdYnzIvaf/IjHs1wJnr6uV9XPpd6x4VHLiCXjuIscSw0ow
83eyc45NlwC6BbfcuorgNOZEK5Nl6ceslS7wsihAOTNGsgoTSOSTQ8mc3QyT73kYzjJwP6MkZ2U/
vBBWbC0Sd/IBNlcuh4tlcScK/ohi6L+u981CULHRfAr20WDc4dETLH+7FlwEz30aZH5bsCVWQGwS
AcJxkjFYTqs32njPZFyL4wvRylbZoODY10OGXAtFCYQoxce2Cj7BO3Dn0LXM99JPWAHRSIAVfHXZ
kGVuAVATPVfahRM3gYPlWjJhqW+t3bAkqNCjAiELRb8oj4vODTAC1/t26dHWZrgvZRKbAaneaK73
bt3DoZWvbCsWho0tsTGzHKrKq3H6GMNi49PyUaN4Hl5+K1N54dVtfc2Q4DaLznj1AOdv31P7JF+7
8F56dWviOvBWY0mCiSu4eBLS2VKmH2BCftsWwJbYJDDyIbOPZcJX7qcicO/nqF5ZPBeGo3f5one7
i56OiNVjy9ImS76OTX8qivAhMdXHvg/erg+Zpcax5utgiK7qyxEE9N2jXwq+uZQ3mzleGTdLn2Dt
YcKw521VC6SFsBwdwt4MXzOpwQLpWng61+4a9WZp/Fgz1wNBIA4ElpxCdmc9AlMZsNt27LZgvvX5
PKCOiKU99++THNXqJPzkZ8EKWXHpza1JO4Zm9OmMRSwKWb4TJMw2dR6Hh+v9u3DCsSWbATMgKhQE
EY2pj2PP9/BJ2I8lPxoHGNg6mFZWrIVxZOs3sU/y/LIKWRqp7nVK8sea+cemdVfUDEuPt+ZwoTQY
KRIpBECjfrStvM8NjIZButpcb6aFYWorwEBPqZJcY5jG5QWUY170qN9wgtpH7bC//hML/WwrwWKn
GVEujX52TLGXIFy0ibfSyfTP+y0bo1ehtm5ygJBKUeutNkAQ3FcheXMK51lAh+313iln5W7Ib5Pk
ebYoTGeDBhtkwqEfOWRgPp/71jnJhOw5l2uazoXtFgoyf4t9nVShzHKE1SoMT03knGDQ8DXO4Nuu
5y8UrAPsuMvd9a5ZGl3WkhyVhM2uQu87nTyyqHyhbvORR8XKsrw0B+0ZXtfdSEtsXFB0vnPr/MuA
DePMhw+57zwDA3/THHFt3VjukSgKFS66Kg0gspcDJVVP7d8a7t0rs+TPQ9i1pWNl4xQZSutZmglg
LPPwK9A0tyGj/1G0rd2sauYCWkCQHsZw47gRWCkUEKO1XM/Cy9uqEn9Sjs8jDKi8R9hwKKAFEjed
21uGkGvbZja0A1EU92UpjK73xs32lclexjj8dP3xSy9/+fu7nYD0NdwCIwfbLz198rL8CMnE222P
tlZoQQjpoJAUKTI74D34UHmuIf2X3tqaw1WCa5sZzOu0Rv70IR58vsF3rGk9/hyzoSL/vU2oIQFM
PQKWSpjh1RBDwYsZrnvVqZrFytL/5yDk2iJA3RZDhNUGWXFdHuU8nb02vhsKBcKOpskmIPU9L7yb
UmAutfq4aMJ4zrDbSN3G/xAok8aRvzI6l5rK7mM++E7TJGiqoik3fjGnpKn3VLAPGFjFygL35yjq
2qLAzIBrPMSGpbFo9nEIkncuD1O+llRYerwVpLug4sEQQA2IarBDrNofOLwmuCOdX2+aB7Zv8hyP
g5P0aCPVhXdO2z6UVXu6/uiFV7cVgbhXccIOsOyUlN4X8F5+EXhVTWBh3RaXbVlgHk0K9RtYjyMa
Ftu5S6aNYMUaTHppFlt7L3CwgEBzK5GOnklxS/dEXOfb9YZZerTVp9RhFLpgjTYnzhFVED8HJ/58
/dFLbW4tuka0EXYlGI3V4G1kV25J4+xrf+XFFyaULQVrBj53zZCjR73pTXbNU1K6d7gCfMTt0NtN
H2BLwjy3r81AsF7hdvFH7RcnPRT3NYkO1x+/0PS2LEzgDj2bHGSuqd/iNjd/yZNw5US8APR340ur
vVutCK84gaDychir6+9JP1R7Omp/480ghHOXyO1YjwqiavGQVaMHa9kKdYncHGCdpFY2XQvpW9fW
j3k4ZlJUdvK0G8Fg0s63SHkvuCy8q3h1FMh/Nr37lQc9rG3Mee6DL9fbdWlkWFEc+AYStCNOKjl5
LrKPAENtk/Z5dNeyGX/eTELa8nvbxoGiXjUiluTd+G3u/OFAs/oFBMvD7Fd/xzxeCyoLEyi2Fm8K
SNUFZXhJt6njWNKdNNEWlJ+V/ll6vDX1YZBEwEnH+AuzA0zg9xlLXrTHV2b/Ui9Ys7/opIBaE4od
18m3Ue8+VX59zBS/i8ht6UjX1mclSZFxDxEMyW1X7YgCUQu3ESBz6bzZTFOw5mqz0FC2VisPCetp
h5sxZGrupYSFVF2emaNWrjkW4oCtzCpp0SgQM3HZUA5bE7eHKQpWlr2lR1thIHPHKs4lZqAyBGzF
ahujQPz6LFtqlMvf30UY7OM7MhuMHlhSnOKu3XVBuK3DlZPU0otbc7glYd4x59K1tISPHhx/wFsL
buMAgIb9+7tTDwERbifQ0XjRVkTkDsKmlci7MOxtERZyqA2K/XCfPXMaBbBNGOevMOV0x7egwVlk
cgN/jba10Ea2rsA4zDTA/CFxSObiriPc2dVtKVd2NEv9a0WHzDcZkALoAcqqp0HHZzoLQGezlZH5
7wzqP2+o3MiODzSCxDWjSFcRf18m1TmM4/s2yO6nnuzHYnomIH7Vmf7As3Y7FDPAjuVdMOcPmcRy
VSXP14fxQiPairAMPilkBnMvjV14pIbqHnyAlUcvDAVbC4blD8xLiS9sI7mn/nxXeCQ1nvcW12sO
wktvf1mi3k1C0DZVE8L6DHf2ACJqf3odcDV62wiwJWF5UYABWAR9ytxi23SReBn9KvqcTXplAbq8
5R+GgG0fi7KrllATs9TxO39DQOGkSX6fwS8lxC07LoL21/s4WfgdK5ggKVNOE6hdIEyQDvA7b3j2
in7KN6BgMblJ/EiA5BcU7Rchgts8TlzbYbbMBMRt40Uspvk+LqoT9tnQuccfYjXclLd2bdjZoDqW
g83JUnA0Iavw0fMRXENWun9pbFkBoC9FmUmJW7JOR/6vAqhSSIbB7bzx8db893xUxMW4l0irMWk/
yQCldz30q7vrXW6RCP+XTeTayjFU/UcC0GWWmhAgOBe0W+GUz4MDknIBVvDkZ3vgZXdaYdtN3V3A
QVPXZVp65YXnvh+z6IAiq3vVm+c4CY9gxh7d4EIPBTn2+isujH5bt+X5hSYixMnLIHXrsOJcNzsd
wRV4mFAuVt90K+DaEi6kUSsNXwTsAOKBf5LMr3c8iFxwnmm9ViXo/RuB8IeZbKu4utDPq64E9FbM
43xsFGveZugCdl3Nq22elcE+bgzGqEE95z0UpmzvFEH43XHiDBlrCuKWjAC9haPWnhX9vAVysN3W
BL02dAYHlpaSPXDa/s64Pt8F4/izDYr62IxdfhaQHWzKaFZwumb5vm1M5m6cYjA73FebjSmyYhcn
XXkS1Gnu4DQ77yJgxHYgzuZb05bwK5jK/uxISHwcT5kNIUIdKtHwrWlGerFGmDZDWOdbPlDnDADd
cJqCvt0Aq0I3AgesLXziUYJc5n/DYRteDGU8HGPhFNvYEWSXjK276VVR7uZZdQAtsy8CFh6nMGjF
AwG7fl8oM2xRdV1sDeuBzy3VtMHKSPatnzXPndDTHQljuZMO7/cmoupQ0+KtkgXbCjDa0KEk28qK
vYJu7B9cGYiDG+CnAF9tdkEmzQaRvP+RwK5kGxYi3/X91G0lmMjHqRq/u2Myv2Qkgw8T9N13YRz6
e58HP/IkwS2/oOUDjBvkSyuD8gtMNtnR5D35wENXnroGvwx3DSflZVnfoTSXHqsk+Eim8VfGqxgk
OKbuaJDDwog7DIBeVPcwBw7PXg9AN9Tw2Ucn5GYfRP68qZwA3kCVOwDGW6rdpID2nl2UVl6fcAsB
zVahATcrmjFn9DyU3+CZtulhcXD9yQt7JbvAJas0o1HW03Mn95rcwfMFXkFrxMCl1778/d0aT4rI
JUZeHk74Dpfn2FkGK5vVpfe29sHa70KuQOg/e6gJ9+W8o76zmVY5ZwsRzpaGFawMUOE10rMw5Aso
8c8TOBXwQoiPMnffQqdaM4Fa+iFrqQoh8c4J4fRcFgaCq+Zn3VTfsqh/dEL1RfH45aZutqWGHZcs
aL25SzVK7TonxhWJe/8/nF1Js5w6s/xFRDBJiC3QA2fwPBzfDeHhGpCEQAwC9Otf9rfy5ZlDRC8c
4TgLtShVlYbKylR1e3AP/B+H3d+y6GY5htmqCBVW8dAKZ/gIx3cfWOD4eWiURND18WPTAiLoTZH/
rYcSxyMvo/Wbpyfzfa2iLusRtQceveN0W2VrXzd4VqvRKaTxdPQSUruqBIzr/OD0//dyKTbO//p0
vcwmnJFc89W06VA1D7b1Mh9cZhUImUGKneggTlE0P9hq957DtpBfGbeqjwV+b5KJ83V6w2SiPvpg
+E70N+chCBP3AC+yF1G3D/4jWEGIOZq6xw91DnZy8nYIqhTl0/tWZctfZwqvpnh/iHOXV+x9Axnt
D3jnO1IB3bmvbAHAqkWfcQklinyevvfmxW2gk9ElXf3r9ejZcaktppIX4HmnEYI0dMBYTc40Vgdm
2TH6FuzouWENlDrSmDNdJByHMHD98/tWdEupRizwINJTcd7SLvHqDIQ+STx/u8sm/i2h/eEunC8z
M1ARzSGiJVM74oXGAz/dgV12LL7FMIZj4cio4VGO0+2QsQlEbbZa5H0nyy2MsZ5MUUIHmOZOTaZT
Cb2KDxFoB69V14qDetyOR26hjAuJHCqjjuZQhahy4ozNVTlgTeW6tikFw/6dn7JJvLF2/BBvqyTn
RZEw4kAj3km1ufMdd0scFivNu8oakveKnvz2H1pcWHfEB7G3yNtUCi72efBGmtsBimb0B51/v+6b
e1G1uaCFxeQG4Nyi+Yg0kAkq3oUdkVlEhoPI2lndLaAxgjKWVk5I4EDFpTFFynn3CDL/jxM/yPs7
ttlCGtfAcvDdE5JP/oAbT4g2jLkFk8VdBtoKDJcQYQuJnUlezPO5K7pHggacfiAfXh9+zzy3v/+R
GyCIwIgrMPzUzWduHsMbSHxCl899lfUttHE2vGPAQ5G8WkFKLFbcfFgY/erAqBDPxTk2ukgKWR01
PO+40/8IVf74nN6PIOwyxVhtyCVkN6GZ801SJ11G56jFcM9imzAeVh4MpkGcuf77MfwsS5F7+oNV
/X1p4n+niz8+YZ6BfyZqIrkKfkHOJYFKBOQaPr++3Hu+uonjMtTcs/VK8tUDZTfjk3uKvfDoir43
+iaYu8hBjWrC6MJG82m0Pktd3IYOImFn9C3E0UGZYfBnuOpSkad24l9bGx7YfG/o25veHzYfIfFS
DQ2SRNsq/d1ZSwN1qoE7w/kus2+FgsU4a2h4eCSvgfQ9E1mr86wgHPj66HtH+i2q0UKuqnYrBzuL
+KetLKLKS2pcdaG4mwTiK9d90gj1k8U+1N78fKIi1cI52D73bHcLxT9sx6QB6sTHj/teDcUxQ9uU
MmiuvP5te6Pf/v7H6LGGRp3nMZLPJeTVkiY0IbiIAXr7fd/4m2hGO3iEfvA+zBVDeRyoqPKQ320n
UWyRjdCSQW9zK928hVYiDi3J0oDk30ZZL+s7/WoTziv6O2Z0vbnwK1gdt5rFj0/3GWYby55YpMIN
OtcF/2y1+1E3Rx7z1yQN/GL83zVtVCVFVxmb11OH3AmdbN/GWROrozy09wObcIbgaDdGlq15ZSCQ
GYMPZG2mf4aaHZwp9sbfHKhF0xurIXKZjze0Q63qEr+g2U0jifBvd9gfRrp51R+OD9m2xQ94BMnS
iT5T1ZyG2D0Y+q+OiaFvn/XH0GvVERTN7ZLj1S4dwzDVkIdEHxekOLvLfbPfhK0tHBH2xYLZ3+S4
5jX+RJe7UFaY/iZkFd58WYkn1HwhXXWqNITbqhC1FTE7LLtv+v5/LYRe6rhyIGmAl3gQY0EYUFXF
QcjuGX8TsjSevQGbL0SSjDr5c/idx+XFutGbYlUv981+E7rQTS1Lt47xE17/xORyaae7OEwADN6E
buF3KJIODjR1+z6LhgoafzaDttqB2+wE1hbghhf9aahNZXJv+ark2zD0oQP77nWr7I29CdoWJKRL
5BVTbkFq7QI/703z2d73gArLbOIV8lmoKQDWBJeZ5w8a7cKXoWfjPXcMjL4JWdkGzRJU7pTPfRRl
PhPiFMxHvM1/3WMx+CZY5YT9u+Zmygcizo5uoE/m5fcZfROrlIdLzdrS5MDQXNBck1cRRVYeD4Jp
b003cWoCDS1p3ZpcN4NMwuYnSpQPjae/vD77PcNsYlXPi4ZwMZ1yXCQu4xhm0Vx+eH3onTTANjHK
YsO6ooY3LiGEwp2KrngO+CL6T0CisAPj70x/C14kC/fG3vWmvCGkAxm6LFMOBdHs9S/YG32zyTaa
Q17EXaa8Vs4Hy+dzLeiP+4behGoE8paFuHzKjYVSRxc9MCsPlnTHY7aQxTVEX2ZNRixpFb0D+VVW
L/yDKY60GPaG38Qp6ZSZcFGZ8hF3h4WU52FC86c8YoTbG/62Fn/s3AOv1mV2MPuw1ygNOvoKspjv
C0qMrxt+b/xNuHqSQ33d66Y8JjVoFVkamKxX5en10Xd8fos0VKMcCUNhMXfoFSglFXuXWqDaxI+6
u/amv4lXX8kQilQzUnztmx4aJd0Cl68D1CFRvTT04+vfsef5m9iFmrXrQtB3yrkFYXMfnKU6Ktfv
DL0FG/IpjCvbFGMeiy5FTfXs9kfvg3tDb+K1sFDOhCb0mPcRVV8gGUIfwwXH17tssoUXUqojbFHO
mK9QM8pcFoLoZmnXg3PB3txvHvWH30eV4ROHun0+cS+VLDiLsn5/38RvvvTH0IEbsjmYYZZ5pJcg
BhhjOIJe77gjvX3NH0O3YXOTeHKG3BU21VD7CoPx1E3kIFj3jLIJVitQqQnmaszpP8ycgvbOYTd7
aoRrZNxJ0Hd4xklJxPNlKj6/buubq/2/0iMaeTbxGUc8gnQ5DCKiF9sAaTyMbyGcjeqPzYqBJpAx
OfiIPdNvQjQIF+NWErYpR9JlxVJ3uWsc79qZe3PxFtPXLBQaSDIa8p6Tz6Hun8dq/gcUKEeX2NuR
+i/G2gL7IAKpwRS+jjn6Ya/aGJMIRrLYA5TCER9dlOvTdRYX7QZ3VbjQBLXZdv1hDmLQLA750vi5
mMSbKOjPUXukEfd3pD7G30RxVUFk3ZTNmGtGUqV7tGl8oq2funh28eKPnesmcoGqrBSJ66rz6z73
P1Gyv9lxE+DQg4VSTsXHPJwKSE4DcaU1nmL662DHU0WCfKptUjD9pAp98Js73kc2gU9H1jMuxyEv
mUm6oE5dsK6s632pdov5I+CR8IsRy1QAw9QLegIV1+l1Y+1NfBP787qCzY7yARAHP7y6DnTXdd+M
WSTUkcDKzZn+thzbHOAoIAtAuQPiRR48zGhy+K4GJitcs432TwEvIHgeaFQLDsy1k3TIJhW4azuj
SaWDuSz7CjZ7kTTxmGrK3+tKX5jTPy2hew9WEp19m+txAyJthxk55Mqx3XnSE01dzu9iFMHomx1c
OOPS0B5uBSkENyGUzSdWT0eahzt22iIFK1BnVP7Q9zlbnIQAw3oKwiGVq/xkSVhnjccyJo74nG4h
/xcv2AIGgSmAIIiv+zwuHqD0jYJZCeaCT+A3+vC6J+/9wCbqy0WPIZqA+zwQBorf69c2fFf4VeaG
0QGQZu8XNkE+VvXSKzyt580KmWwvUokALVjXdb/q+SjUd/aArRIqQG7ryCPWQ1F7gNZ8lIMI/lzR
XiU8mH/xGFuA9aJ07orpIFp2DhVbSM4svba24ODOGe0fnY4/reboLWBv6E3kByxgIOxoMfTKIEE/
gDnziJR2J29tkTd44sXGC6RjHswvng3TApJZtjpihNqZ+JZqz10Y9CNcpnPjxVlBl2yodPa6m+5M
fIu1obioVA5YAvNeqGQCK3AxfAqXn68PvjfvzX6+Nu1NjcXqvGnL8sV3ZQV6I+n+eH30vanf4uKP
020MJYoCmo06J8HvshFJqztUco/Adntz38QvHehQ1Byjm6hvs7FAZ9HI3KMa697ot7//Mfd2ah1w
q2N07XHge+W1XI5aTvaG3pzKeV+VZVxKSB40/piFbbmcPBDWZa8bfe8MtUU7drdW2sACkNwCw7sE
aL6O0DARJkCOF/GDhBSz/rF49Tlch/tekbb0ePXckLpwFw70kIe6YqHk/KUZbHOkhP336qUbbyFb
SDhFMQCSl0f6hY9O7pf+o+y66+ADpdc0H2fNrpAdeAHj2DOZpmRCGS1gy0HC23HjLawrrFgA6RmH
XEP5EQ+Uj+MKdtbCP72+XjvesMV1VXVjexPW0dW0E3S12mK6BoXTHGxye6NvAxycURO0AumVBDRZ
6jjh9e/75r0JbnesQw2wtbkOq4zPILzzMnT2qgOr7GxrW1AX4It9VJLSXJdwxDs2WEC8IgnpU0Fl
4tHhoZZvx6O+x731vdnuz1BngweNT9hdKtBREc3P6DZ57xP+6XVL7Y2/iXc5z4MPQKa51v36qfGD
czdHHzonLu/0T/+/848daNh0A2xFiimGdoJ4M3VorwSx0PW+D9huy5BsDOclhmPayWStM3zwJZRg
ei3fv/4DOwclf3MAb4rKOHKJpus4kje1/xZtlo+hp9NiPkAg7CzBFuLVN50aVhWYqyO71ONVdqtl
oi/44C1hZ/5bfJdX6dVBF810jdHo4cocjZ3JJJ+66GD6O1G8RXhNvdeYkK7m6qJ4LAeet+58gL7a
G3oTxkSCjbVqZwQa04+e8k4gB8leX9W9e/UW2dWhSOpXlTbXoFHvNBk+azGchuYWzWWr0zb0vy9e
U2XdDd+r5Z2V5S3CKw7R8TNMrblWdjkzr3urPXuQTvf8aBPKphF4mwLOHY7qPftlKdMqBLKf9C+v
m2wn7W2RXbgrGLwUG3OldD0vpkun9R9D8ODhOA8zHU8AF8OxqoO2i72138R1pNy61ZUw13mwaYlj
96iL+/APW/33oXdBwyOw9KqcTlUbgItM25Pu6V1twW78/6BehkPZ3JXmGtazc1p587AKS0+Qj/n1
+lLsLPWWxg4STwYcFI252srJFufFqJ9B5R+Exo7lt2gvl40tKhEYfHI45BkEoC3e6fV577yebJFe
Re+tOhIY2u1+gf07sWi7urUy6fhnPBydjncS3pbBrp80pFXAznXleDZLGkc9F4BA9C753nvuwa6z
Z6Pb3//YljV6Skm/KLgQd9Op05lfrQf5euchY8tax4lbGg//rnFQoe22/9iGJjXOk8/8axmqkzVH
T0t7XrTZm+swRgVoRIgFNjy3LnSOJSm/duNRYX5vITYhrJp1AJl2BS8t/TcDnZNBv5+iAOejo16P
vV/Y7M1atbE/tLdlWKOM4zohyJBEsZuU+gi68HcjsS3ay50C3vIZy9HgNXldgqs3Do/TcgTH3Rv+
5gV/OFIb4nncAwTgujgCDR82McNP6h0VQ/ZG35ywey82jmg4tgT7RqFRMHT7ZEGT5OvRvDf6ZnuW
vml94zjT1aE0tUGQULIkZm4OAuHvyYJtcV6u7lfIYyOLdposqXaij2jEPK+efV81Xa489vP1z9j7
nU0sxyWnwivxGXHc/4iY8yGe7bMf6ycIHqVk6g7OSX/3VbbFfUUSEmKtxM9AjMBj7yPfJDp6Xti/
r3/F3vCbYJZeZakLur1rGLSJIW8leanNg+IHR7G9td7E8lhWlIwLPIk1RTLU/Y2DJS2Hoyj7ez5l
W1Yzt6NVPyg2XYub8g2T65A2Ijy6xu5Mfgv7qpigIEvFHaGktEWXRvspsvHbIYzrA1fdmf4W+HV7
WojmHtNHc/5lsc5lxhHy9XXdm/smhL3I95eIUlw/fP2tD6tsnKoFQOIj1s+98TdBHEzBCAaTYLp2
ToT2ftb5z5C91Oje9o4UUv5OY+KyLfwrHi0DEBqt0HqYbqtQWN29rbp4KlLiGVl8lNzj7NqJfq4u
lPka3eKtA7aBKnLL6lyAAmXJGtqJ8UE4IqqAxoyXIhlFFR4d2XZWcFsOLTToLyKwol1ZWddYxgoS
PZO+d/RNlq/6oEXzZoBe8MmBcIvNmq6/6ySC9vT/biCFIdQotQxXqvSpFGKFSQ+VN3aswoL/Ds6M
y3oeD8PVi6H+NRMnF6A4yV737L3BNxmrbkoClbd5uAp3Os0MFTNb9uwgbP5+WWFsk69oGUxVU/Rw
OVVdrCqQE6l66tHgkfKyeGKWtODyCt9I172LdhZevjmMgLbEbYBZ+99xCoISdduO3zUXd3XNuuCq
+e9acN5UwnPVcC2x3nnNdfVUroiItjBz/vqK7OSCLZffFM9g4wU9P+r1n+uqTOKyu4jpzi1kS+VH
JI6aZpYDjpvy57R4H6oBz0zQH/5x3+w3mcwIhxQNpMSvtmu+2TB4IgpkCva+4jLbEvWZNgiryBfD
lWuJl+ruB4gPn2dWn+6b/SaOrW20YGjjuXLKRmg6lD9FyE/h7B6dBXfCbcvI17plvVhoZl4XA5ny
MLQdKljl0WFtb/RNME9Gt8OoYfyZ+gu6dhRJJo/c1TsF399E84SqOhQ/MfeCVC/uOOdB71xet/ve
xDdRa/zaViYs+uvkl1mI8z1EWg7CaWfoLRouxh3U80Z4jHHe13ySaUxQ8nx92n+/JbIt3Z47d5LU
yMVX4vnf5fRRkSHHw+q5FObM6gCQjaP2rJ2ksIXGGSwoSE7kdOVxqB5jCDf+C1keNifKG460hPYs
tQldD2877ugS7L4KZLmzGn4Wpjtqqtw5329lUYOaTqXsfGy+vEkJ/cJnENvKDBQzVfv99dXYs9Ht
u/64xeF44yir8RNFHH2pfPoLKnlfolAffcLe+Jt9uBw7r1MW43vL8kDa6QI+4Qd/ug/px+gmeOki
2paAIORaesj63eRAwqsUPxRUPe50100ANzT0e3fGAaieRZOEhP/00X8U+voi+JBGKm7RUk7vXI1N
SI/BbPu6CwdIRwFscjsWGSfzADt+fbF3nHWLM6Otw9Fqj6NiXMtLQRWIU+nBo+fOOm8hZm671HQd
7XAN538EOh1Hk1T1faUYtmWSIwtwSmBmGa4SHCKNegKrUbQcTHzPJpsA4G4lOhphbO1S8kahWwqn
c/8oke5E8BYyxuOJuYE/DdeeOqJLpGwNeCC64SniK8+9uiqe0QhZ3QciYVvKOB988KwbxuE6BPzC
Sv85CI761fcWeBMHMen0Wmuc1q1s2jQc2zcFW9814KlJ7nPOje/rPoIy6ogTuwjHy2hMVir/vp1y
iw5zPImuRImhoYHwIOsga5bmAIy04z5baFgBWhVrAgOLO3H1XLi0PgfSoQcTv52Q/z9aC/35/83O
t6YAkEi7ChcN501Z6hfoDX8tJ7yjGuY9+C39Oijx0rCR3RcNW3iYbcK497RWV3CtuX4ysUmQpCFU
HHnojhttqeSIsypOZKeuvs8f1OC/RP18rvj66XUn2om3LYdTM/q9LoQermtzCrWTAA346K1Nil9N
mDl6+vxfgfNv67LZ1So+xIP2Gn0tHbD6yV9L1X8oO8gqd2ParvFz6T3K0AXm7XPJPglPnUC8nBVy
yqLux9qIJ+aEGQcufT0Uv9mz62YjXPFaOvZQN78OnXdBW+m5K733lI93uvkm+m3gkF50drnWBWOZ
73ndeWndo/v0zgvgFkUGaPoAbN26XH00qdWeeTMtPEM7zxdFjlRhd+J0CyUrBMSAPF+v12oI1NnV
KBVohx3p2+yNvnklAU1fjzp4sVybaB2bxHOUL1NWhfTX6269N/4mD1SqrY3Ey9HVEUE6zfxE9REK
aOc4vqXNa4U31bhXLVfcbzuROMHInYwLSyAlEvaNTduh8sZP/VoAgzRCyuTf1z9px2G3pHp2cbsV
9Y4FCLDvZC0Sp/+yLEe3rr3Bb3b881SrmjIE+ni5tgU23fpbrzk4Hu8DPbKtqrSzhlBsYDDZaNxH
b26vUPp6H0Ic9HXL7C32JpSj1TrNWHvLFRocNY79VCRzHx+YfW/wTSCXYdH6ABsvV3fo+GeGh0gA
5RWEEA52cfZ3cVWXbVFlvNHoPxdxd1XgAgg/9V5UPbBFkvEJ7wNF93GOPJ9/GkpR10Hi+v0qeaKA
5ZFeQgiFyyU4tAz9mBSQe1B5WEkXuTtgbfShqYo5vgndTfXDsC437OMgDf8HvBoTu0jmBewEzkqC
Nj2vGdlTO2g1noULTY2TN2tX/0YBHTS6bjjyFnKtyAmZ1VAOSY0EwyMa2YfYXKqlk8Hbcuic4RL7
i1X52FlBn+eOhakl67KcUA1+MI0ffulaO/2IKhY+Vx+w6YzumiwukO/ntVXuz7py2gWFmCmg1wCy
WqDq6puphK9P6CJslz4oM9uhNgTt2TZsP3rcN7/tAjq7pJ65RaOhO0zrwxwOuv0VuF45Ypjq9gA4
BXVXP6LvTrLHBrot68fJzGX7EVIf63QFCwhTT9OqpUmpkbgBVxqaTO860RXlu8LyQZxEiwbVVJSx
omkTxIV7RhfZSh5sUYkqWwbBbIILaGcvkMXt3oUROmL+BV1hFKQxMl2ZhkLor0PjFcULFNDNtxqC
TG7uj0wXWV3hCeFSd1zSZGypmX5rg27AdxxNX+27GXLFLG8KA0poMSol02hqmZsuM7EsoSNV6qw4
pVCS6IvRZrLQIQGXgYO30A7Nr/ps1zpUae0vDvDxy8ixdDaANIA7j56H6/0csSuT1O0vTaNKcqm8
eKBZDNMWSYW38vXEZcGLjEzUtqkLSOeb1himThOwj0gZppS8fBjQaMTO0zoWwB11AVMZOkB6k2q9
jk+EzMRP9Fh3UVL2Xv3DBV8+cGI8sk+8BfwjK3ywLH70J+nIazHX7ZSEsZId+i0cIKXriUTe12hp
Ixdm7UydOlzF+Ngh4uF5VX3FEpwmQchMFmuLtFUteqGJiAb/REhN/VQ1LEAE0HkpUmN6u6aLrcoq
GSOC3sVexfCxIRCCZswVsfm02qiKknoBwBAdmiTuwdVJqvDU0Wm0185dtZ82jV/xd2pCJ1oCOQ9t
LpGasd/Eop/UJ4dqOcoEOFFXXq3nyvatt8bVAgJdNJW0/0Z13MfZCIzveqqxgOguWtCZD475qvKA
0i+njx5TgqZMt0uUNSul/AzmKOsmY1+u5C2pZqhwpgLKPfYEqvZ5ahPZq1nmqgxYdHZAXcUeVOOA
O6OIXQqmHVXj/6tER2U+rFS4Z1eo7qsMnI9UeydbBDGeBdxQP0bSNNXnkcnykzeH1Q/rjp14GTvW
yO7Ex0W24jQPJpTva1pI9RtlSY+eQKvksylBz3hAH5YxAE1nokxJKpUKCN90IDYf3TkGew2fvKeO
uqG5iJkS8sSaUUiIMws0CYGifLKfB+k05m0J5vDyUjeiKX775QSdApgjaMpfAyTOdGbxLLakohoM
wLiNBwyCBJbcPBQjgXw0OGcMOTdw9uqbFb3QT9ipGU9DAlf92PYCuxIq8+X64sS0rD9QoQp1Wiv0
mz43EY/FpZl6X5zJaMQs0nEMJDqAVjKEqOwQASpj8BXOQVbjIKMv6EFpGki7eKAsaboqmpMg6pV8
wjtyCQY9FpXByYemFs20JTF95o4zf6eKKZ23wmYBtMjrZAZF25rWywcfRNArAlyhRBUmVbEmNujf
2hKk0PXwXjh9bE8c0s/farCukJQqSsd3S9CSXzN1B9CBrLYSIC9TI7+W/gohgYyEPA3Q1PRFhMbt
U+pRP1EaysJRXENFoMBJu42YgHx13QQXdA/HMidTVEOcWfIf01I/xzOth7yyYZz7oSYI7qUJhiRm
jfoGbnEpz3UoPAQJd+QLtNyFTVbj1m8JH35hDuKHtwbVT79zO/W+FYyCctRSiN6B2s2NTo4FxfrD
WLPJprg8e2s2dnwR72Ug3O7NWtagGx896vVJUUgNaZOW0fK5WUhwhlTvrTHBfYauB05h0UKteQo7
xnrk1XVQVSJGZ5zPUPUr9bNqew/Wm7FZppYbIRLdejpIYtBPTUklhiJOle1qFwLxaDRNFG2HItXl
CghZP01l89CFa78+BmI0XeLaaILUOTp/4/MctEJd4kY6a+qTGnTrlcPQzxPhsWF5cNvAe14DsQCh
AWIhms64nRIoYXr+eNJg8sJja+3S6XFYSrDM++HcYpQKQku2j6cqKQO7NgmPisDPm1IgO8YF6kOZ
HoaSpRQofvZcN46Gr9gVBgkpt2FCy5b23zo76folWquWJEh2hJ87r2/CLJ5mv80GKz2RqiCW/QdZ
Wlc/2ZICAeBASthHBz96pJ+4a4ubjnPB+Ek7bceTQEZlnU1WTEFeo8UPou9oV3jruFXhpST0/fXi
+DUr0qpTDr9oaHR4SYsWGPdryKj5RpDJO3Bvd3pJ21l5YbYSJJB3pmra9lRb1XoPLWkKcrG+7ABx
nMM5xfuT52WVj+pBwkZ/lelSdU5zBYh05ToB8/HUPLvrPJm0mQxA+KaH3jtI0+fxpe7Qkf3kjGVN
nr2OxROkKLDAADiAEPS7iQbiVBkgcSZ4X1I8gySQToqDy7JYch0mHJK+jTIYigQEy40LAZ+G1iDb
UOqy9EW4vIFyIUgJmeqmIFPM63FSAgvf/G4tIPSUlGMMi5ICzI7vHbUo/jawILSGqzVyWtPKm2eZ
mq5fxksL8tPqoY9A8ZZR7PnYe3m3LhnyWb2+SMC2ndT1gDBN4U0NpEhKg95kpaksrtCRQApG5VwG
GUBZJcmbvunnRLMQ8RbV41w8E4Pzwq2PGT1bPWIJ1y8IL47fRbcw+64BBxzNEKVVDwKEZlxBRj91
3SPu7I5/6v0eECZEufyCTlkQehEcBEUexmMxPckwWJt3Fruy89sdByC1SEP4TfBKohND6yZUiTeG
qKZZxzHeQzh4Qwy41YC+cMzG/p5UgNqwVxd+jTWOmD3TbpD1ybMQ83sbNSAuP4sWHoM3bK8r09qB
4gdYG52ZZzWaPkhiCmL+AdSauxn33Do6y9rQ9QM4XoIwA3WzMKlnFvCLKBBI12kdQzLxPEV9LZPK
zoNzkpGYyOOCxjk/JUUYk0y0sY6TtfJbL52nyV+yWcdYURy0GnpDc7X9eXJI+H5q1mB51m05lBcZ
cjVdum608Hm1FuPJwzbeJNavXZJ0JSppF9EsMswKMa7lC54kfGgxtCMksyLbuF8JYLjjuY7I3J6g
MFQBrhAJrSCgO4/tY1RCJCBsOHlEBWUILjFQVGW+ctWEn/21XDIT2LfLCIO0PjTjpyIc38w1QFDY
Xm3zK4DOJlRBVd1BONIsfjs8jhCUCc8FUsSbgMpWJ9aTvnt1QihbnlEDEtNDbcC3lnHpjiTDTiY+
2sEz8aNP/blJYn+MvWxcueWnxTfaS3EkqKBugPNUcwpqXBTeQJJHRhc2ElSEeRe29aVeC7n+I6EY
DHplOzrkLbSbVwMdgHgpoSA8zn6u50j1UHht2vGMCyYP3zo+nVnmDPP6r1YmAHFgbekVF5UBGXfx
Iux5PHbaPvFVUD8FpHQxAdcLz42xYM6DdDwr0CrSNfQkwH1SpNhpxuI0dtiFEwg4Mf88DxVDgrVh
9K9fRV4FneexcE9VhyyRDACTNakbVaN7IisHa14zxOE32fTOj0Lj7JisPGqddInBnPtYCFLE2Uym
/glHUfcCuQ/4uJ3ECN2NCDTtUSGAVWJjDeExV7teEntVtCRhX0FDoJuWxX9QxRR9qgZo5D2zpWpE
6jGp4zcljlzSu1TYTpwPRYd7HhSJtXlHw6i6odu94Gs9CQmkpGjUWyKdcPw52WgpEyZCSrMGWdq9
oioXgvQPLRs4JEivPnWF4RzaeBapocf7D3ZlhEyVABzu69RByRf3wkZJpEKDanxuJx7IVMQ4KSUM
x6MPnMnWh96EEN8JDtIvrBJzfFWk6WUqZTeHl2L15+dhMv27dhatc0F2HyBmHt38zEgzR5cyoi4u
V4xX5YW1bTcjJ5WavBGla4Y3Mfk/5r6kuXkcy/avVNSe2QRJEGBHVy04aPQg27LszxuGRwCcQBIc
QP76d5RVr7uy4lV09+5F5OJzSpZkEQTuPfcMQcQ2ZB6X5SHq+zJ4b4Q0Xxb3yA8APoRazFiFSIFZ
rJiTbvF5m5rcMrJtezA9b7qRheXWx8eP7qm70LvAtj42RTX6j67O5/dhVbbZToYFNqYSKCaExa0k
aQPcvdmU7diITRVa9CJ0XeEp6SqHkWTh0Trvu7XnTcKUaslz06uV3PqjRaYA+iawfWXU0jYRxYwV
jnOzuToJhPAhSXUFk9nYRRBLswnKOjBp39dRtWF+Y9SdFjovU5jihW0WkoLkOxchlfWtGcj12II9
pH+se89fzj6UPcsenK+FnD3RdeZLLmbpnlVVGpYhTCqct+gjvPAeZUwT/fSK4lNCtkP8JS4Wu4b3
oTcCcZgrubZPhVu2HwShud6b7cLBPzqyY9EvvQx6Rp2IhjahVeFGWSS0DA5sdnGyVho5oIl23BkG
5M1K4J/oNIIEJydy3Hc0lGjtm64ro6wwjdsd4Uo/utsChMxyYwu47F/dlcdu545E9cgvRtwSGv+G
9IkDNX4BX7Q1DG5JB1HebvWsNnetRYePnpLW7WZZy3kEvBGyAbm44VimiCUtnX09iBWO64OUL+va
dTZt/QiCk3EAuTvxQkPaO45d0ktzP2D00Tau0yY4O4YZ+e51M57YWHQZ/gFntskP63KTc0WiH3Rq
dM4aVtFu57gc1L1unkj1aNGhzmgZbC73U0UYLQHYLM6w8eFAG7362FBVGQNdQqHGWV97sawW/7tF
nnm/77TjrfsaGxHcU5wmUkvMgtpMN2vYtFfBeNkt83cxE9gK+rZoHwckpbw3ZPUBhkgr19jQQH5N
suD1LgiF+1wWQeQlzuTm8BoiC/piPWIfwZiQreB04K2qVFt3YplBrAu/tD2MivdVS+Hk7A6+5FtW
Oh5qtlw0wYUj4N2LW3T/RVosrmTqGlYSRAbbSmODN2eQJf3gawfwYJm6EZ3xsGLoPJaeVRmAGKJj
W9V0+W98Df4FOvvPIkl8vrJQuYYmE2GrO8bqLu0AkCeGeRQGUV57avQabsHZ/e+SjP8FQPjPwsme
tES7dd/uLLquFO7a8Oiww9/phP/2af9dfOvT32Yk5q//gZ8/dbv0Ssjhn37861nX+O8/rr/zn8/5
42/8dfut797rb/PPT/rD7+B1//6+6fvw/ocfsmZQw/IwfvfL47cZq+H318cnvD7zf/rgn75/f5Xz
0n7/5c+femyG66sJpZs///2h/ddf/kyod9Wb/Ns/vsPfH77+CX/5837AHdT+CR4R783X/+M3v9/N
gJcJ+G+wA2aEBhS5geQ6SJ+///ZI+BunEY4wSoGyBVfJOtq6Qf7lzwH9jVIE6MEx3A8Ii658HaPH
3x8KfsNmEMDl1gdHJwqh6Pm/n/APV+m/rtqfkE500qoZDD4N+T2z4L9GXngdiv4Bb+a6IAriKL2O
Kv8BWm+Xuum1U4XPPSVf46pvaUHPQNrgWMHQfOUK/5o7f0gCLm+9sPiBT2i+d51lI66WntWBWF1t
clnfDGgeAUeJgygPgTusGz1FDyb0nHQhQDgdvd726x3LMdAS1kuVRmeKwN6HELU4UBfO946MCqBI
aGGphrUkHeUW4Pm2DjgqwL7uNrpZwcu+ohoLwTHuAp/cdp6VOyPZXeNfs47McoO/96Yty3Ow1jcG
IfMx0qwQx1SM9ywIgP3kJxFFy7FymuOM8KTK9R9YC7XjMgcPbgtUmpQbT5cfSKo6Fkuz9a8xAyo6
LUQhgsoBehjx9qlexN4U/BdBK0bG4LEc0fRhf24zScZdX5ciDhZ5GgG20hrd2hWg0NXbCtnJpNfT
wlWRwK5l7xs36TUzMcGYKRZF/kkRDZBXANEaJW/nstjlg8jc1UuBWcRh2GyLZc28Tjw7I+wrilct
4HfAWr73aucdcWkw6Kl+CvMKi1R4ITY4HIM7tYqN5/j9HjTXLiZ73zMvCzKvIXryIS0MwkPu6Vut
FU1B//tQhJ+xv+5q6d7BK+/Jha9lYk14lwfOAQAQeoqB/vIb4GWkvPEMZpQOfe+EeXMCj6fSVz+R
lT9uI99qtdwzfa+QxLOVHrAoZ+2zUeLPKwgqSGvdi1qgOCHrW1Xn5zEExkxgYxyE7CcX/JdU/mvX
VD+wTHVTxaszEFv0nm+66MJkmQz4+eHwWZNbGZoirlt3BmJAMOwqvgQySOO+fIbgoYkhSWgBb26E
je6Hsv7IGerznjYng9lVDKi/ivvC3slrttyg+V0xgfAYALAUPvyUEF291cLv4jLkGo0BN3ERLv0V
U36EHHBUU75fYHWb8sYxMTDLEotkKdIV0x5EYkbp2IEn7s7qs5kjmoxe9eDKZsYgxHuIbPCgbTWn
fFVvZuJ3nc9csODl9TCCs4tA8I1TNansYjUMZUaQWg43PlxHlDcoq2b/RddbaoplOwWZY3oaDxgu
JMhIKzPQCg9orneKiRV2HoMbt0Ob+L58QgVo0tBVX04VPETMOYjlMUCtgYMZKWuOlj+NI3/6Tn2P
O9XOXtLSMh3DCRNxy1O/xrdthPdY2WYvgNnhvrpeOThFx4Ptkko2p16VSwYW0cdMyRjjzlFAxwi+
HtXdcFX9sMh7oBt4IjWxcSXElW50D3hxv8ALMB7B9467iyZRdbB5gVGmxDyW0A22LIBl03Q7VCg3
ZIM4BOAM9y49FoWbAUm8TBjVbiftcNwVy6s8+wb+xn3juDsBbJU3brkJRYMoNPkYwWrGIjYT2Khn
YiGrt3piZ0jQJLLM5gsiWZZkSN1VyNTpmge1M0FO48I2ZzPprabqq0IDL9zwbqLc30vDdyvIfRJp
8ifG30OB1dA4TRe34K/Hog0e5pCbpG29vcvIQ6mLrylAZkf+UHTChcQ0fHTZylChgeXAUep07OLh
y8+W1b0pAgP31MiJQwZXQxjBwsDiHIYTII+lOzaFNRlDOCZs4PRJLsd8NLeKLtEGi+eEHmWN+5Y0
CErEUu96dceGJWsXcomCCQFLIj8jA+6jnAEYTWYLfQAy1wpcCKZ5j0S85vD7ggHmmhV9cMFR9+CQ
BtIhPhTouuRxLtuTO0+3OHESv2SASAgMRyz9lQ/hLaYzNiZzs88BusaA9GVsBuwB1NJt1BSP6AMw
NRoPQa7aGLoBmeph/IZ5SYKSs82imu9djJqoxqdydHOarJ6zjnIERzdo4vRNF0yvaxHeeVi4cQ9K
5c4fZsRHTUBHgTnv9KCfLCrGeBoajsmKfuvMemFhtCmte7e43iXH8DReZuCrbIjicOoRFzE0GAzh
HXiIgceqgdLioFJJEcTobnCTCEyhgiKMW1OGcc2THlLhVAb1s1PPIm0bP5lm6qYWEoBEvBiK6d/Q
mIQ74ZiEji1RXGLGxGlWOX1m3FtvhS9H7463glc3awt7NwbLb4O6kBD0eGH9XIvxy43YXbfi23Nh
nBfTwUGn5o4AFpcy8bRHYt82bToCAfGGKSknJD33+uS0421XYb37HsjWHVrPpHBzB6MaR6Gr1Xdy
gbGtnmA9g9pIp3419HGPQVCqDUAkr+5NPI88hR7nHlA3ophd3GEEGIC+OOHiJegl00WGMsXw6lkZ
8hh2yDwsC4wnhL3rQHhIArjZJago2Nz+6mt+Q+a7wMjM2OGtBtQX64k9dXOSkwkJ1XWDqdAGGOac
umj/IOpDJ06cPnEdF+JKv/9xOWBmB0mQpGfnbkbGW6skWtVxmTFSMJu8c6O9LZ5AI7L7tpUHn7XY
UfDbyIXMN26+bqBbgCYDgQjRWsWs61/Rv72SefgMkTzJRnxW5Y+4aRtMgpfmifXwWpJrpWIRTPeY
FKskmixun+rlqjKNod3B4CXcUNd6maNqnpoJBrbusGFT8MSnCC16eM7B4b+i8ji2m/61G8a0xNKV
bf4ehPInB14T64D3QIEe5KQ/WDvBYY/RKK4kcL8w3KPDtngBup+AueTlKrKFNvfGVDDPWssP65tb
UuDYqtEiJl70bgQ0tV7EtuGKl5UzFvIw+9tGLhe4A/2svXyb9PJM2Wtrc5tVzXKBTcmt7eCLUzjT
FdmCtxhIN7GYN1pWN1hqN12NF0WFeYdi9lg6Meokm2EOUCVO7l0oQ8Z4/zpCF7uNBg5stt4NZXlx
nfXSmlAl7YSv3a0MBr/rHQQl54V2OZxMNjkR5j4c+Q1OYLZHRgWif9Hsb3MXaxGeV0WKOAgV82Io
MrOaDepkixWiAYa7Id/RUu0wViZ7I0wyRqbddxQgjeXVLminbZWv+RFTzpjkYskCHxeBBO5dJDfe
ok0CxqjMPEkz5S5uPOP4TCyOZL9FkVjQXSmcgyvap6hu3rgPPJWjS4RpGKgJQRyUMim7SGDdDCYB
N+M78OaUQC8AAKZEak8V3rk5oanDEEpqeYywEZ7gnPG3HRwp4V2ReUPRJp7jZK6H2qrx6BMwUxF5
KpaI9S2r8mdG1gNmjtuWVD4AscEDmb8PYkctyYzcjUObV2/tD0QKIhVeYDPVOjutlj4NuyKl5Vqn
UPJhHBc9g2LdJ8MaPJT0ywRabpWX+zu/6JHv+ogZUgJ9D74QB28x+0Nq8/Bc+tnUj/cBznVbtVhS
BFUhRHIoHndDoPfr1DytgT5ZWr61BHZKCHJdRMtTmM5+iAUvh5jlxA2HtOiWizOEKLOm28J2S1pA
DmIt3gl4CMq8KfYDr0xd9tGHr3lVHeq1woZc4HgbuPMNTe6c0K6MK8H2TVS90bl/nYqHWZsPFrBz
VEefuSO/0PR8CR8DubKaTbqY6nP2hqNWM65tIaMUc7MmjhRu6tw2p6pcLotntyMvNkOFearrosCd
xhVgg89iv+mmmBq/iqPQ+aa62MPy9j6/B2v2y3EBmXQ1krExY33DzZuA/ZB0/lQk+gwRzZcjsOHi
6p5zh71ReNxj1u058WzNq50xqirr16HO3wiu/YpZSuJivpM4bLnYsjoJvAVyYMeDhsdJzL3ilRpE
xBauRYjpo1OKECwJcXQ6HGEB7T8nrJJtSKeTpwYKlDQyMU5cSsuvyoof4I2bYRBfa1/jz6vheUUe
vAp7QjcUPyDlFDFs/XeDxLfShS5N9i+BzU/X+wryxzgPYcY5gxKCw6F1YoMpd7zTLP+YVouJA1Lg
YDuJxVsth3ZuPlwxB+n0nUdKppVT/Pz+ZTvVtDdc9CgJUJa2KmlG9oxs0xgD918eWoMoKVUFv3Vs
X1HtnEd6Lc9dc1FucQSXDZchRNkxQooWk1aViagxvppxSDQLmkU37DsUW/Y8L80zElJ02ndwsptC
msej7xYb90rray6VF4ApMfZq64EUUbi7qVnFAZNPNJ2keOtuZoB0sPJByVV00IMYpBtLlNt2GUqU
AzJWIDlvFU73HSxPEIkG8cU2l2qO2yh6yuckMsdpuMEMWqSDU51QEASp65Kk9/spjgoU275jL6Ua
Mcvw1HFk5K5tIFvqI3YWVXPk8m1QcBLAvXbroYrBl/JVDcFn0CGY3M/WjvlblEw1TvI6FtzwVMDQ
NKZB+TCQUWati6GsFcGn6cDhuJ7+yWjshSqs7wXNkOZ5n+qyvemnkCM72bzWTffKJApjXlwEXCsU
7VEydkCsSao5Wrox1wmKAnzTZDuK99bDGYdyOQQfJDrPMOpkSoMqqzZFMeNrU9Nrx64L2RWZV1U3
YbdeQOjSS0lTzObewDI6g89lEuAd27L0xxRC2xRJ0V+qNK+NRb3HQ4gyfEfGmMI+dh58jjuBJrxR
Ho5JSjHIXfoy88yDEmEY48xAMpRqL0tuw3gMUb2BbIluCISfGOnlDW4HEE3QGwQ4t4ugYhnDmGXr
RE+tjcBv6NoBsnX3wS3YJg/Zq6XzvFWsfJv18krBlwmbfAFrsz1Nc468GtgBgtTyNEf8HQa4qwLc
XhucKkpez2hffaysehVOc1NhApPYgTogS9hkVdi1+eDoRMCqK66YfKp5/1MrtiWB82vpsREMV87z
CmbCtWILffGl2/JtNBjRD/53HxEvdcNyyupecNCW2QMTWC+gkiUasmxUqT4u6a0ELJvkFlWUzPl5
ZQD/oja6iLDRmCX4oOJUfUKn7fqBorFXBnMsDwUIDQFhz1E7ZCGOmtjwIV0Z1PBBW3exMw9Y46YE
lwsG5b+f5I3QIlm0fBa5d6gl/QnBJygmgJv96HUxEhu3xbBcgsbnqOBRUGL4YRA+XqYBx7CYr06Q
1BOeKPpfCJ4eEnRyNMHc8SWSGKOIBsXm0oKT47gZG3HEy+oBMt0n9EOHaGFnUpH7YS13UItXcQm/
XRUGqQLsjn2TJJJhI2DCHn1zb2lSkzHrItRDyn3gET9MTvB3P6f/FSR6qz57bfTP8M+A5x8w0v8B
cPovX+j/Q+T0CiH+a9g0/q7e+9H8I2B6/YW/oaW+9xtjLosY8yLA/ORqX/A3tNTzf4PWxcf/Dhn7
I1pKQzxEGFCYgAAwBU3sP9FSSn7zaOhHzAsgmQ8C6HX+F2gpI797NP4DWuqiXEa8jYeoLYIHURf+
ES3tMDmTCu+TalBda5vp6km2NbvNx+UeQukuhgO+2HF3rRLc8Q+s8j5XNUfxzMBLLGh5HDzAn3aC
L9xIejDCVti3KfmW+2i0a2qHTaugBbFPTs/Zkc7OjnPnaciHU7WENOXRo+fzKcl9MKwR/xXnqzou
mM3EoUGc20qdj9HvYYDVfHgjOdh1ShvtDNtoyVkaGo3Sy7In+HV7WYcknHRu1YDpu59jR5jBOgN7
yEFPmIQe7k94C2fOzK/QnHnxokJuKng+54RdNAcDYIZJczaAkItuewFh0w3uffHWgIYAuHICR2H6
6h5WzPwSY/S+85S307TYwrs23w4pxXlLmNmYeuzSJRy+wPd5XnpzQsUwg6kYB0i1h+Fg7FPPZBIE
A+Li8AbZMxt0dPBnNSZmQlDbOPu7dTRTvNZVGnn24Acr8jfrywCS3oYb/wYQSja4wVZICOxtiSkw
bFUOxiVtFhTLQYBYlUzrJ8w4UHbwb5V3Tjp1JkgkPGomyPVUGKtc7OdWv1yvSFXlPwF4NCAlrChG
A3XoxYgxM5tR9h1BW3AzZ7pgxvXzipow2Lhi4AmAEgMNy6jnH2Jpndixv9etOfUch0TrnWYJ7lfY
1XkWwUhbY4sb8g7CD5RgTQXeJ5hJx0s9DSZryARSDYNslDnn1fZj0oHNCotUNuIoXGZUJSycX3IA
k1bnRzBgcrjtQD/JjT039borVDigl501gCn/DO/lhPvmRtZL5o70XWJcvwv67oBwSwIQbjpGcBtO
WtvOMTgzJ9/iWmAugQk8RvS1SOYopwfhF/BsqvktHEhPYgU/w1HR1t7rFfJrp1cqtQqDODULpDmp
4rPNOS4oarpcrR8OF/f14i7pOFN2M+j6o6UwsKTy1Mwaxl8dA2Wgm9u0oZNIbS+zHCX+DTgGIvHI
sMUtd+jA80rGWkfgkYJpWwVwdvTnJp6dEj3reOF5A2aEwn2HFvqXn/NXgtW2VR2GGCtgdRjgvcPT
QAMD/hzJHkStL9sLgCeBeO455FIgopyJBDDEle9gvfAbFXk1apNcZyg8o0xOgUV9L+t4GdWG0Oq6
nNbxwcgBfoqsTjwOsly7XAidBwBFNtiuHGwzOW9lgLu+8nK0GRoqrUkiC2x21WdHB7mhozLxVLre
xlnCz2Uq+TGKVu8Yvi1MBTfTONtDMzYZMBPvrjO+QgigE230giIMg5t7Vx900YLS4ZElqSXEci58
OwO5GULAhH2/6CyYwE3SDUn8wZKblTQPE8b5GW2LJimgcYT3GkzFzABVxNz1MWg1MZjwxQaUhbMb
LvPWadAwi5A/uUj7DP37cQKTF53wMUQzo2mT1e1PaUR+3yzkxhZXmK40oC4GLzRibjaZ8eiASXbU
3AGldJnPIJ0+L0NXw/eXfqh1pQdOkdQVOKA6efNrC5b7EWQ/esSWb1LGwRslcnaOgz/yHRbsvp8K
1N1zZA8IYkjpUC9p6Qd92o5XKkNkwDUV6uCUzkMbtfqwTqS+j/puIz1RbL162fJC9GlT4gNFzLpo
k38oDBL3Lbn6vzQybUAP2HTzba9zsAd0V2RwlSgSRw4ilS0oKO1YvnTXpduo7kIX512Ido0bJN0Y
AgSXz+MNKCwIKWdh0vQrVO31nLlh1W8AV1xhs2GrSH+Wwca44QTT8hpZrQ80t7CSSAYfw4m6yL/n
CIyOqfIBQdIBtqxRv0KolG8InpEOrL3zwNPZgXZ5NAsCPELbot0lIPesrf/Ko/469Fjz7QaaZ3EU
RX1GinS3If2BRdi5K0o7YAYgeK/yswdNPHbt+jIXPTbAWqdc4X6bYaFsQbYBZS7IZL/u/QBIDCWY
QqALRV1f6WXj9W/wCcHoQPjLNuDjy6rty9IFJkNn12LRVMnY8xRO9h5u6QiuAUZUaFH6F3du8R1E
3aYrBJivALmvdLEM4MJFwCrnmANpqbiktzj8QPr32sel+mj4DAyeVfMd98jjrJwDhofSxSa88prE
Yd3H/kfLfLE1oFtv5wJc3Rlk50R03riHemHnBsF9N+bhKSLhl6qyybdsz3GpmQPyZp0DUlsnLwk0
aFM5cjFLiWkF5qvtfQ2+Xqy68gLOK0hNUSCPne/vQMMekwjxmSn9mLwRkAnujWadlmNU4Kd6G7UF
BolT81ohSHVTjNHRRD3PwFnGAYENKFhRfI/F7GZ5Xd5CuMW2lOrTCI0iZFE+5pt82UQOwQ64AJ0x
1H7U2xXpGR9l1IeI56qCbdnUTzUxeltAe9Dlq8DRGy5xzzXaWQP2D6Dhm3bq271+g/61P84o34Vf
1fdd3tGkAxELPFsPqNr0EOSiPgFe27II9C5Ba1CGF/k5T5NIiMO/Q07zhFTjwcewYzs1487LC7bt
Pfkr79sp9VqL4IgWNBQf481mHLAw3RF4wgTS2Qz5iDDSwCXe3eBENgcw9WJFfHZjDG7gTiE1sez2
lszfGN1WIJOz4bx2/uN8/YOom9dbIXqLySomQ4qS24ZBL+aG8rUYTYp2dQOaNdCKqFMxqeTPmrOY
z9Xb5JGbSeFMhhOAyFqqIXaY9G0d5leaFz8EhLDYk8RmBnZ2ae9XIDd7+Sd36mVTjWw65g30RwY5
DJtGugkR3hf2u1997gYwddV90ueGxB7Yq2wI0zzvdhhuXnSvg33XdS1Yk8uBtPN4B3hq2PrImYrd
wSepCYogHYUBNo09WqvSoluqw9RpHlvOp9T68KeXrtgSVQUnCLR6MAPrHN9C4YNH6HlA/Gc83bRV
BohhiKWuiyQafUCWQLrwyQRwmLt58j3MOLsgoY57n3sEo09d9pkTrvvRCeKltB3W+Vhn8Hci4XgC
3Cx2jYlSgm54W18fHgPvB6AVws8WdzcWZuOAa7MPGEKUA4/azSA7qGf9DoCDI82BOJG3KZYQdQNY
iRbdeXr1tfEnPwYSfoYUBkNbtgBHk8mixgXnvfdTE8xio7VbNoH70NgIyCmvQRkM3TUtp/J99BG+
EQAV2YgCIxUIn6aMWQ8DV4BOzMzrbqrnMlsRh4X9yN/b9h4qtPoexRmgNPDrkTeyWxsMt61fbVqM
Sm8wh8XEaVW4QYpb9PUYJVVKnuYQQ5rOIgAPnjlHrfmG16U8rMAFQLoOWDZ2HlQEko2JO1bwRGFL
RkHABCoxfBpBAW47JFEuwnQARqiEdBistsxDmOEgGZ56lREoqOjWZdqv7RnMB2iF2A5m2eXGb1AM
2t6CTQaLj/B6wlQ2+Omc+TSXzY3ow/tI1zGdyjuTtx/zGFRZBSh4fJ9Ltma4xfeOL69WjBSTuZrh
cr3y4naFk/xOYbqEU7XBAhA6jRQ2VuOnlQSORyEpu44ahj7fO5SjTrTvKyCGHVUOqG7Mz5oIf0CQ
z1nVYa5P1HS052CBlKzFqDDjEFgCVchafk2OWYMyHtTyMDNnjsMC2UKqOGhBH8UyLBsjaXBoxzHM
ajV/9LqVie9V88YfojKe3CYrQlslbmP7TIHbqcHATnMEB6XdNLz2BuMgvxlAli1YEmFei+oFs3u0
jDtr2p20YJ0o2Jp6ywhthAyj23ILPVAO3VZrs0J0pwZi3RMxJkzCehkw2+oOtcObg9WeAS2AYAQt
UIcqjsJLc3jWiRoz+AoAm+UZKJ39VkOEkSDsVYHjL0ByoaApyBJ9UzXiRPauZGpVpaNs7ke6+ht3
Uhm4bhigenmwbQUQyN4DXdtixfW0XZIJAI/rL1Hq+uCXryDcJ3kt71Zub5TtkDUILlLcT3B+Fxib
Q4W0WXzXZDlnWB2se+vzogbBpM8TxaM7GGd6SY+4oqTGUmsY9G4TX8S2JPUnZesBUTkkLqB3y8at
XxnQw3lep6ZZUmdoSTotCNwQgfOkqH7JRTlmbrTqeB3Lj8JYyCWwgID3s6SsWeYPaMOKqQNw2D/X
FNlUAgh6zC2Ebx36gnTVDIy4ZCpbluTwzfW8+yYoxTaHxM8PODmyesq6tZsfV+hzPTrYeOgwhCh6
YHlwW3/pOa/jOZTvYw8aa4DlCEDT2Q0UMlELl75s4MO51sDNo+YU9kbvUH8hh4TgvvCcIa3PFE1H
GqwUtWcY3VkrH9owWmNpepCQnOlOOZsJmcBZjZ4+hojlXFS475v6QK148XqtEsiGWBb66IHF1SDR
req0dKt7F+k2KJ9SjiHvFrLKOgXkiS4WzEeSh9uwhE4JCuFnqOtwxQ3kBh77cihUMlRP6QRlHuQs
5S82DWku1ic5La9DrgXw79sF/mKOV95Q7mLjXM9BlF94sfTJKIdH7kbo7hwsnsk/LKHf4ugFuT1v
7iKYQYgQ4q2GQvopfAucwtmGc7E1I6kSSLLyrE9F0WKCO6HMLscnxSlLJnd202WU0BTVhdjMHP2X
qo+lL4MU21KeOFWUcZyFReUfKg4N4wSyQywE+DGVz1LJl9ccfIjUM4CIo4rilucZiOF+CGkWXYIL
kqUuIYNKxJn99YCCcY+oERBCuRtrh4DRqSEIqwv9DnW7javGYg7v7wNbg95VOKB81zhSiH1u18XH
+B9TuH6qX0JePmLbeZ2nG4moGwwfpheGDgN/nYp24JQeNK8/cQuh4WqhZYWYDqyTQex+fzYo2Tmw
DSxV5Y4j1KolAAel21s+4firmAIvaRzxG9jP0JxDh1uUbYYJbVTfQAfQJRZytZ0zAcwuEDFBLJja
FHy5BLMHlIYrj+A1+X84Oo/lxpUkin4RIoCC35Iw9BIpyvUGIdMNU/Ae+Pp3+BYTMTEx6laTQFVm
3nNv3g2VhjxxQHLnqHv4wMCkxuJCMiYO6tz4UIeUTUlV96s5KI5FxhCom+rdhME06PpS7Aw5vnCw
hOZomHgXamahq3nt6l6GXctcikUIfmXwN3EXjJe/ohjB1aflGRxd5plyNh3pl8TvnTTy9pTsPkZu
76eV9liVhK9AHx+0qlKFPSYH1aIdTHLW6eEWafl5ADq3DPOWdaf9UPwSRzrAgaSHqhUIIPqM9NxT
9Ual1xfNtWq68pC4/bWL2OGtFvKqT8Wz68gKHZRPYOJmyRJg/2nQYr+pOcQUH9SRNTMIhqyhgAKI
GCc7qv5ZY+HYKVRugcpit80g3L81IDgOj7baznOGQt5i53FHdAXXuazsMDSljP3MOHcjN+Cqp3+i
dsHMpMenfCjPclg3s0hTHp/sXtDhIYLTPC3JGVvTJTLFq1LaipdI93XtRDg8eIxZDhRC1NFDHUhG
Nltr5UxBSMBkKrIzDIyXFyJG29OqwJiWkHekB4PbyiXPt7VS3uNS+zeOTUBQOHJyFVJIHlt6elZK
fPJ2FP5qNAfcCBhzDHWbtya+81VjjvZlL+h2vWyCWOutJymP9YyoOOJ5bTP7zRHtjk0UeLj0keHP
E62hZ6qazx5cBOQu3lTRui3dsdwSpkw/YfiVOV5R9I3AyNAopINzXyQIVw/XXg6qMTr2ti7ZsVC3
Xtr7ZlWkm5axeuVIb4JFF90tg3Lp9Z6Hc229MSlPi7JfiyXaG8zr5pZIoAnpQWm0jk3c1a7SacRT
4y0q6oPD4HFny+69w5O2oXLFTlXW2Rb8xd4WqPdWxggsA83eLnFGy67m5aONjpnDPS4brZQMU5wr
DWxyMci2xkvWt4FVxc9OmlYXVdjHfCjyp0lprzkix2Jp1nmNHtu0qKCPlrnukeDXIzR/I2QVxNNZ
B+fYNoPcWWZ20BYKSf64FnrBnDBauwlh3ACvUTGGPUbP7RwhYpgrjm+knu9BdmswO1xKuS2+7KiY
X8w5gWRcVy+dGhg2y7iMPQJ73aLaTxhB/D5jqzpO9fFQLMsTuZtwsjh5t2seVWcGtvGm0xKNo6PM
iSmYvuwmeh7LTAk6hruMhAuErDGlKKc2sTvrC3R3POX90Znd3hNvNeaibWfNT9OAFco19YLHAfAm
swRtyuJEh5wMubpAeiTssEC925pCuRo0V1vNKJ41rkV+Twf9zTKDTPDhD0bGQcy8RA60twuOJzl3
pBkWPBGjjM+Oeh5gr47l4r4xUW43PStNUDeVLR9usk+Fdq4wB/PMsc2Be3ADsJNC/RU0Kd0FmsXG
dBkd+JisJ43fch1iEdht3ATjmtJal9MXJ7KLILTu0vHBRIHE+OsjAyU3uK7Ylkf7YUzHvJEcw7Fw
gzbTI4yJUGJ5Rq5XlDAijK10U86rHQDCj3BHfKWW7KibeZwutRIfkZRpVXg7wtnRvqqxOMX8Oh6P
2As/jHHLiOkwpsXZ5oYpNosyA5S0emgV/fpH6YqL2hYvjSWVsxLnTFHbZGu6gxqsmXEbE4KNXHe0
Nw1mbYlnF5OT9QgBHnxGx0fbrruLaRT3pn9VVRslwlaO1aiku7RIpafoYlcWIC4A756WEpIbue5G
1hW7reIi9lf5tYyodzKtgbD/R8a4gTeJWQfO6qzHVYsht4vurKoU2IJJbwhmsPqLPUwMX9vtqLv1
GbOe6a/ioCva8hzNmrfozCGtiFDAcU22YhXcYnRtW2sClyZlCBIveXO0/rGdY94TTjM8RxUi5dKb
+GurZ5dKYpuOBl4WrHs5arSo0iEcEAE3ePzRI3WGZV2K+rGa0VXM6rW5tsYw7RVmhVk5mxuhslxz
JR64iNX4UCvar9tNd4eeOJ/0f8oj+SpapzO23z/CtgqvBvCKMAe2j6Z1bPj2m8o82wQLHJZ2/lbm
5obLByA6UShKgfHD1lBuSx9TdJIQsbWY+QSd+CjLbPCIL2G694CHCvzd6KhluolaNrmI8i5KMDRV
f44J0D5UWKNLQ+EoJmWK18zdsiN4Pecae0JT9qgXY+n4c3YXjlD3z0TpjDvarKekTW95ER/HvKfz
18eLRtMLR2p/FPX4j9UDxK3keeMxTOcSYzpgLBjh9ZiAoVLJ8YmuGfDUiBsQRC7daXVCVomx0j2u
KkbeEp/wZDqOTxe9VSTSb5V3r3jRIHLobwFFzu003NIoFYGQ5kW0UeoZ9gQFaCyQT9GkBrXMtUCI
9xZHfDsOm0ivrQMuO0CpiXKsZtjIvbcGLYJrnUcphCZSfpUpJ4tMj9icGs7ntd+uZRtSyo0cfb2x
My1IpoTqYnHKW4tIY05C9zWwMr/umh2n3N+8F8fROOBcfDjXosxfEyo3oRujN8mVktB0PhhC0QBq
LC0l5yCE/8HRoEPyJVroNvxzO6/pF8s3ZUsik/4jnYIFarqPXC1Dyz20OQKHQYAH03233Jmo1Ltm
yv7EWj4eR7s+WBQ03InuT9bZ+Y6a5zwWfR0WFqTaxHa/7czSdr7q6VKLRDIUdqLArS1Ys4zhpqJJ
7n/onaAuuQgRtc5l0h/xggN7TW7DS6EGhiaBdfvfQS1cGl7IDZ3smXR0tg4LivxsjL8wG29maON0
rsglAeU28k0vJJMQmB5qGXqUTZr+m9ffTPvpIAudP93ySb0ki4sVvzd9aW8zhylciY+hq3DcTa4i
Q5m/2zL9auHxPV1f4chSmthZZOZJVdf3MkYxSHUtaM32tytjsTELV/EqM143vGmvlcv7reaW/3A9
Mq0lbcyteaUrnfOq0/UAV9nJHVUZkkU2xv0xtuedVlpfdjf+1Gb5Zzb7ATxYfFirngV/cdw+Yaps
z9haUS/K8mHLSCymYmO9a9v6U0vX6erKj7qENgMgZCZU5/NOpGW4xIp9sCvMXbUWMW8X36uemDiJ
Yz3E+gkDJ/9os9oG6WTTeMy/Tk/RXFj6dCKAokYMhdwZ65r9ZBnXbjElxXlOa39YxDtPHDdWC8Dm
ttln9sWYZ9N25jUW2g+jOz4H488yZI/EP+Cfed4k3HnazK/HBvKDtYKyrXwicVXlJ46TbUVT8DI0
SVDa6UspiuzEwsz4MLQYZzHYXxigo73E8avI5XFRjRUBJfnXJFhEzA5nI2gev+BIFoGyqqHd9H+r
trvp0riUZvWajb0F6bfU6I6uX+iac9Cb4paXzcC5Ev9jPn6nNNZx3SDNkAjtF+vokjLgQDXr9Zl/
45XwBOIVWNaGPY8pdbxwCCsy6AiOOfYWwhcT31ga5U+M3PjgjOY5ag5mzujPsXEYN09jbTLAZ/my
rnQaG6xpZUYwT9eICKV0GUowWhjU6bWH8TgLwyp9un5KPbVqz2NqMI5QItMf14b+0/zO83VEzKlx
90hk3PIRf+Aq862f+TgmYWytvOS96wqBKJYsTAP9qcBTUjJjveNvufUCD/BjpCGSiQgfRilHPhSv
nVvzRWFycbQ1NwSPXchRUz1jNly/6rjG5tQ0N0bzNbjSvpJ0NSGq0Zq1Vp5fWLhxzu17aRvxuStk
e+jX8kkqjrqvkuo8Ynz3M5Nb0tfYGxeBwEQRM5ECRKj8w7DlpOHuMHo8+vypgyFPU/pm8QkOtBYW
/vs8qWHOiu9kWjZosvtkZkyIaDSf7Q7Up4x8O/vI87eCKXEjbsmgn9AMvEq/GQyFQY8KhWRI0MUN
FRexatPGTShZJvzvi41Q+Sbj70f6gULB+7gJa5RYDZW+mDZF+xSVn5P1pyJwIS7lBYYjJADhZeZL
xXy6W1tmy1ykrIcSB0VTXgt9ItVJskQlE8Ggotu1sKMbbYmQvJDL2WAI6GVe7FELxqx5BsBceNNW
rjPT447+LB3rn1uO1Uba4eN/09DWJ8aKXXXtynTf5703qM05mbuL7fbNlklOuJDyEOt/e5UbMAe6
inLA3l8XMmzEU9OiNSD9bnQL7tBRrx0ucqUTjzrkXunPVmmGteT4NOKfZfnX6BafxL+uxK1k+5kL
sRFjBBk/svFEUJiHj2WTxpi/XK5vcis2QvlTVtGHKXKvA6tCrGZU9qYxngan8Gd5gI6YRpYBzGKj
1LqfOFAkjwwtxjcSq4Kcku0aqRyksIuRsVVMPexstAnHT+SPGA514eO/3fO8Ps9L/IaxLHSJr1iq
7NLVtIcKo0gmkljIBF8pTU77biBX9uVH6U4bOFC/wUGrYqTCLYM1A8Wm+YddyRt6Uj3HtyXhGc+8
JQMC06wDklJgLuINOS6jm0U+QeeJkzYYB+EtEmuNPQdVrG6rZr4nQr5rZtwxUCsW5i35Bp9HCYfh
rtHzol5xkG0KfZfEeh/WDaEgDyG643xxp2vPsMfoPluUjCRJtrX+tOgNDWB01I0lpADhRMuZAWqB
EV8iwXdHA6C9Wj2mBJa/SVGH7XUpr8ztn/X6IhW4BfTKujkSnqULHmLMUHDLpf5pTjVZ3x9OcyVU
ySdqA1K1CdVmDQfrNrVEmVCN2Px+SpyERDP5a3rWLedZImnQRGD1KjaKEXkq0aDVwEAXRpGAr70m
f3pqL97pwDC/QJQ3w4ggbKsvQ8w/gSlhf2AXsq9oHypmfE1n8D953SQuOGS2uLNP5OM8YsY2afaK
9OGn07QhpwsFU92s/b+HVGAx4Y5BRNVufKUARonk69C3uMB2liuPFT6iLsOPFZ2n6paOyc9AQ8IP
wWrCKCryiP3qCHOSiE9N48dRMhy/0m40cROJIxJCCWMCX0F/rbGEHIvoXBix8YInRL+XkXJXG9lC
rZIjunaSX2sWZ4LigkHX3H3HnmRPkp/jF43L9u1hXK4MwADHq17fS0n2lDWlF0O66b7JYBDH7yLy
hPknir/Wovt/SLAO9dZw90tZMlYBSKhDCNoNTOJR4G5GgwdIZeLNrzs3SYix8ETFhKJgaqbfacaf
dJ7Rt1T5UTFq2qYxNTZpGxzuvcmMJXGuhNUwZl9hjaxqJlgCLDInWE7hgbHU4Z+9Zk8TA/QgbmjH
16Ty6sbJDg2nCSztPaniY/eaz+OvzNf93H7pWEU01/EKvfkZCNl0Ip6VTavEXEyCrAXtmBY4PIcM
o2Q+RYHFccslwwWhr7j9oXKJlPpSCO9cdcwb07r4SWYwm20+8mgM2SyxyWS5LyxlP4mB5C08m4lT
HAubBip71kmfbjXpReVr/u6s5q1dLAPabDy5ZY/gh4GwyGySl+jeFMSKjRo5XOrGhpapsMPOJfws
XXUPwWTT2foVNW8/YUfHL7SzdDUEjt6ns/0+2zG8QaqgGYuzUhxbyt5JJekgM77rloVxLlkAUuNR
mo9jVAdDshwG1/SsevruGBTPWXdcnOK5a+e/4wEhFiu/fLOKLmSSV20mMIQZLIDKoEi+R5dSd0jN
EDGGVtOwyOizZyJYXmfHCc0q3sFhMEU2/V6biXUftRPKOwY2/aEPuWeEggf/RIU3I36JMLedIE6E
x9dKqAEsTP0+dLlnL8CsikJlm1+pyy8azYNZfxs90MZifzU179tcGHyKExVcsjKPKj/7IgMaKzzL
0S6krlwrOwuKBna1GgaaRLfcJ3r/aqxJQNIjPUTJXdYFaqb/qsVXlVZfYrW+1Uc/OtkMk3o/d2Zj
O1ZmFySR+jEbICC21XhFXG0iRzmZ3MEEPB5trI8e3pMT5lPtDD6B7t0TZVGTKQ0s+9I02rlJhv6Y
t/AYVf6MG9MNyZboUhavmZrCVzmoW/IH3ou27Y55kljbxvRx9uRk0iIa6nGgdiWQsSY/zHjBG8PS
2TzX3sqa6U9yF65ikYRCvSgGRKRkRaTLXRJNHBoxZcxgrKuOZmCEuxihpnImB4Hbmqy65C6byls3
7AtBNhKhmmoYO+sWsdVb3OvMBFCR6z1TO/4Mq7sZiv6mRyI5NFPan8qyPud62jysN/NGiXhN2szM
PMPF35fgxIt1T6acqvmpYH7TGfLJwr+sTct+0ohbio3thPdVLUDC+Lub6d00as8xZIgZ6qov37oo
EdyVYM4xfXBUTDZJZnYxBXlOZMxs7Zv2o/tI05vanonohPWEzt6a1bodLKQ1d4ums9QHwzIC0b/b
667D+IUrFuaNHHcwo3g4L+NnNrRBTAGWs+9KmMjM2RqO2qczj9BcVBB/FkrD1iAIKxPzTVdXtAXV
e2BtZBRtB2cOJ0a/NJEsfW68tKit01BkqBLxslty4SLQq/5k4fFzo+JnQJHI25kQOarSQ1MP7oZo
OQ9M5YsY0Lc8UrcRuzqIW+HL6+P6MCOD+8YSX8o8BnqfD3E3bt0yvuerPCtVhc/Dzp0DKP+PBpDp
6436ANLTS9l0n3W0kB5Xmhc2hokDQWHOVjTm7Bez6xVEK055dnFs/XlpzZvb5XdWcYXtIs42BBAZ
GAjfPYGobMMKh+xP5VQHpp+fgkq7cUMLH6yhOluDZwsvSqf2m85a7/WqbpMuD5P8WQw2vg55fjSf
0UVW31V3AvvWiGcCGmCWxt3zkSfU+mN0WFInMJw+mOb+VqGTcZmvmv1i9K+ZBoaup55CqdeRDhSl
9/YBxpX/sEE8yXjFi62wxo2gTUnzqi3E50T+qKzsxgRcNNZwqUvfal5UpT276Hu9ZrzW3KpLWpwl
0zKCOym9qp857XwmnIHrPFfjURmdJ3ap0yMymx++a4QEqoxgjSpPWxE7MXAP00fPI5fHN0t5Lsc5
VM0+UOcF6Ysxx5pwr/Y73G7d8Oqqip82+JGYkAtsm0NC5OC4cHG+sevHV3uyzx6WWV+thlDUL5xU
mOZzlHRcdbHpUYeSAhgaShza+mNQrkPDJTui7LZtkm0o8fkz2IEG6zWmNPVjRAIxQ5R58vpV8Sx2
/NjtTk6NP/GQIH5uWzgDei87mGULaum3wPhQgBBUE/lSKyV6a7/GzalBWHoUX3DLZafv8G3vM1sS
Djhtk6x9rsf8KbbOTPrRH7qTo7I6R2/9hACVGLmyzvejYb+MdrOFyvRZCkEE8b4skgJZRAn75jNd
0AXBQxvrb5FqwaJg0CpRzFb1ETgj1wPKmZ9LeUYpslCpKU6JgjloufE3V+ZDNz9RHzOlKk9GjHNE
4ifLiCRyVmKDyZ/xHwpxXd+IcQ+wi1yqTIMMzvy05GRctRcWWj2yD8fGcyaIyhKnVpq0T4RJUV/+
pNydtd54OHcC3T1n63MMc4m769zjE2RPAG937hfS3TblYxihh3Y1+Y+xtKyOiYOvmZ0Lbdnvuqk/
N+37QohNP8LVJsTpN1Vy0FYCUlk35GYmMUpmungiHo7ZAEheRxPOlVY7YbVm/NrNv7mkZKizS246
90hXTnQanu26T7brd5hrVhEfqFTnETkHNi6P7FcXIW1jUhwnrcav+VUQ37ch9vlZYkZTHUiShjy1
TvNcGEuCgYGbHo7pZybfO14u4t1PsqW6KKd/aQtfXdHyRnamkgJd8rq11AFlhly3xH7XZSl/ZPvX
EMlPLdcbubLk92lI1bWN4rEzM+dfwpaODCE3SJTkLTJ0fOTtx9ooT2MkP1at2oMrbOeMgYGSmQds
ee2OnGb8t+qpTpDYefTj0ULzGbtbB3vjx+mrRS4dghMepW5xyHrVDspQm4FQQW1TgxC9URTM9di1
xKYrj3C2wHHlC+5Nc+MW7+74x80xW6EFw5pIHKj1dOK0ZrMoMZUO93q3NWNEHNl+yMz2G+RJkbx1
S0L0sTjDoD1QMlshY6RvdyIRNVkmcKbLoMFh9+eCSXPUtcci7u65w1xBbavW65sffRiKQzdRNi4E
gBDNSUvm7rNs/R4NgxMvNQZGitlVrs5v0r+Za21sZku5rRLLu/1Vq6emgppke2C6/AL188STq2JN
itfaTajp4k10DKGd+o8mFV8azc5AgiCZACXuZ7b117yQobnmKA5TFlTuX9yECqd+T4GpXeyYPJgu
6COJVBfzoYPLIvSdGa6T5pG7O01Kf9HmkFjoF/alfi/jUWaRuoMROzRJ47UZXWU+56EYg3xJn9CB
EIRhHZ0pPq3RYu9Sd3km9G8hmmPANanxpPbysMYarT3p5NU87ZzRCO0uem1ddjtI/mSjpD1TE+Ws
A9UMilWEFUcEsqa4c95+xORnUeprTEwn5bnu6cpMKKy+N7aURExKCEio+mPJ8iSCt9prEhO0ldX1
mRaD4Jbq1rBRs+AZ3HRdsSsc9VPBK2is2k/ec+FHmPmStP1QH/OTfA50U8Mc2D2lUl/9+ZKW0z6O
xcs8sBFBXUIMmEFaQQSsAsYpPYI94xXWPRvGBl7qs1ya96nJ/bgfVNzIi2fO9X0gGp3oL0/o2k/b
96Hd66/8h8pnKAMttnzERg9N79Ch7Gw0AdxSWRXspd18C4KejyCxt95VfYekgYU4MUdN/6yuYxI1
aN6pmU/W+utYaeQ5SvuEp+dJk5FBOqX+zNcaWuRhpoTirgCggUTBIME65kdxaq46mtLEhoonlPOj
ZpLmlrmnNqk/x2RdwFfqIyOTO/EdDEftp77QMKJYT3U9HksY48p4jF9rVAqUOdLbKJb3kwIAMvfu
dZ2w3kzGLZXf8ABeZs+MLWP5u1lFH5YG7Gc1eMyEAqrsC1gwpFanH2OH09UkABM8XDlao34tiuok
TDfM0l9Zt36FVNCqbwuY9IiB2hZ8/TSMxAUKw/IHo36p1Pa21tNlRmI2aJx7NyIxgaUMFiUe/VE8
BL1RekY67zKXwAZN2+ZNdNMpxuZ6PSjtN5DUON5dch5Xawpa4dBdUDZK88spWM9Ko6gv/VZf+QDN
d50JUMFAWFditH38wCR1DKeszre6FXtuEpOokB4rJTl0Bi8kP3KAoSBK1ohexxiDfDyFHdeHFCfH
RsTbSiXaNKmJj1c91/q8p5551hf91Bs8ry2JB9hyJTehzMj7KerQifhL7fQpFowEqzbsx85vJ/3+
SGLfGMYtgSRPZnWfJq+ErhMVswMbO6RUIrUKkYDhKSr/Nb15WZkGLY8y0jJuJfMqolerfbq85amx
x/5qh0tp7gzte41wpiwTszjT6Q5ZyWmVBHFsWEGpm0dFJPcx7x5YKRJlOSb3HOh8E0fpVYkr/OhX
1ZGfGXXBmFQvj2xeNmucNALmg3pY8R4u2CDm6LYgt8TqunMi9x5LxYtsxgoLyGxikEbzEs0AShnS
C3nMbwuSL0GBfh8px3b4UXsliMYPgKPARTnQEiWsIiew5mk7kImjWMTUpV04tLiaoH/Xtf8iMa7Y
QDYeeKsZ8qQkySXG0WIdNSha7zVOfCyZ6NmxOCyGGR2jecFUXfcfbm8FKZhhV5ghMwVWMvF/GVvq
jl4PJneYP/LBOQx99HgYS3ByFiVsNMfd1yqbFNqoOCjzK+G0j7XgLgYXl07IcrJTlIP+1fJYFOat
cZPD2OW35C0Z06MbvddzRX+GwyXGbDVr5aP1nWipJ/HTu+ALWLP27WrVG0KR/EHD4Sv471TXuKtW
c9hMEY+UezRcgEkvqv16Xs6UmQ1gNTAaup8dkFOjeLHtvPKMyOjZ0KgOapgtPzJ7QsdwbtuC0VRv
M5A0xZ78obBMy4eBAlPsSHCGazcvbOxiFibhIcffaSG1lvit42K6hy4beYAH/UAi6ffixD9FnXm6
UkBocuP1gpxLDfwEfpbKEfJvHRFSZt/Nk7NbISg5JismIg53xz7xmaBvRC9zpZlbXRs8A4JHyuSD
PTZQs1ZOGhPC5SZfQ22uWXyny2GfEBlBTQdTZm3Bbbekk+yKgk1sfAU1ET1bPYZQEsbg21o8+3bd
eAJriq/rdHuIv96w9gezt+abUzevdjq/Sgc8Il19KoSEPhUaPuoIF1DrtfEjY71HgJW2NXtiBgG0
dPOb8+N1zDBf1X9my/HHiOar6II0IzAimbY1c6IKe+B2UfJvMHgVHi3QHQWTrk0jnNVcMh1KtJP8
tpCAqG2fZVU9mebgOVEMnp3wmiwU4+5TidQsJvYuEVdMJpk46ZZ7i5R4Zxcku70kh6Ig+z13zyzM
DirKyUj018VkeqYTeVVkr7UlLou8E2j5EvUM+1uyPQhu7Uc2KkxEbvbsd0EGXpr0tZ5eW9urrXkf
O+bzZMYBMURvjrIUSFjOzlC6U4ujeJi1J0mt0ensWliGJnA4j+z422RDSKXRpP7NiIBJ8zacxV9Z
kEPPyIeAp9lAOpleFTCBFtlpytncYdCxAhLQ2VvEuqdKylCI8VS5pn7qSgMPfwubq98zvX2Vovgk
Nuwk0GbUSpylAcY9NMgUSSN9JxsuDYb8More4vxmTfbeloRlLFgAuui3ykAdbM3TB/QxXb7Q/QPk
ZPdJ6UgqSfOZfE1cEmguYdG0sE7qWeusUGIUGq/EwR+abP67cZ4wjMKBLda7wnhoaisXwfKB15sn
xW4npmXVU6fqu4g+rDKru2rUh6VLd3NjvliaDN0MUjNhw4nXNCtAt7Xre5u5BenTD5Km8HIMdIZG
yJ5DNlqpfZOcDPWcAxMlfRX0WuqZReGtpsGa+uwYFxrWqeItfqTXqEJe0PffmZmerM78Krr+wcD7
fa/eIrXwp4QRKh03B85O63O0VKsDVsljr2Diw53qg4YHtLrnOGq5OiHKdPsn0Wgv51K+qFEU5mLe
4y7amdQ6nfJlpzxNHEw88E+T3R0GixHvhFTBq6GVb0wZefDze9rEj4TvxNdpJ2I6s9kcA7KpGfV+
5snyLdtQrBqnXJP8MLjZkyZC0Pv8r43oAdKkMNlvxFC2j+6dVl3Hpt8qdfdvzNZHrtZtAR4Eyghr
odxnSoshU0K1Trl0qiOrbfC1f+oxhqHGSfeZVh7izKA6j8ddJBwNSLP5hgj+AtQIzBZxjyhlQopo
dpVRvzE5EW19iNP8T5dP62aQzcssuczYubKRU/k3HuRHVOd/2fnyz5nbTyPCtth1NhYMjvIuvmQT
Mkh3S0gp3/QIXCm2wyJmeo/dQ+BJeozOC203pAxmk+q9MJVDmk/ws3xPjHuL0qQJEKyGyZSdgp/A
y8iYUKwUwKHjrXFc7dLH078lsr51pKRufIDUlfqiwF+0hGOPMjoZtviIjKFjLL58prI6LQiAU9oe
SuxxGIb54OHYM8IMdNIquW4weW8nbpiMwVtikof9XlTzAY8fHl2a33ylhZXqMRIkpzI9xDkmkiub
UdC9Cgbt5UHXoU/AWuLY5r1iKI2cUGFhXO45FV9S7aORuyf+FTbqcHVoOR2m9GtlBNqRVRbA5MUb
tchV4jV6NiG3+q9tMVY3Sa/2rBdXI/Zw0tutrXPEUsS2pC7A/Z+YC7wxFtyS3MEIPsY6Jrajw3hQ
qYJJ7b4a4kF6d1fEbM3L853K0ITFBtdH6mHmsOogJw+ky27SLl7hN17YHxSURG9SvMGtl0GF1tYa
Pa207Xh11dxaKa+asrzLvdOyFm/oGnJ7sn1q/+CuPNRGdKvZ7eSLh6REel4UKy8QMLu1wkJG+HdC
QhUZdUUb2pH4bBKeKSYMO3PRfRBCudEK89jYO7Oqf3CtXPCtQavk9Rd91UvlDpXfx4+i2iRByI1+
2jbeZXV0XYffDrzAm0qC3QlzSTZuw5uJs8st3dcuHc9LwvqFsSq2uJ7hY9PoF5Z4SzTzpy0jcrFE
YBLq/qDGr3iTW7zeET4fQwfh0vUzpqZTujh/bcYW+DQBZ63IPdrlW0k13Lhz2JATvy2c5q2zMiZ4
2VY4r7X6OST6Qwnj5eRRJltt17niQ1gmrDrSrSJLvzfnazKZTxjkD9IFg1lKgjIQ2gwmFnGf+Jqz
vEaDX4wCGRnTC7FKr7MJVteJhPQxcllg1rDvrBHC1OzcBZUPPnX7o0G4yAteRSv9/zT97Zef0i3A
9Jtnt6n3XFZf4j+Ozms3ciQLol9EIOnJ1zIsX6WSl14IqSUx6W3Sff0cDrDYxczOdLeqyDRxI07A
NpFpxiG0hCZdbDFKHOocE2QV7Tm6NbqGWU29kDB7rFz0GhOYD3SZl8h8CbXk5s9uDk9+RtMWyN7f
XsUMDPtnvtT8MJB10XI4SQ/BWJ/9bHiydJAuXrkrKEBzAF3mFE8o/L+FET7H3DWIFj+B87oQaSei
0vIamHixGi2IOi3Ew4XdVxfn2YyuTYbXEV5dZhK2Nu8xwCvuUijCISRTUCoW9nzytftcS4+Fk0DI
atNPoX3GSNe1ne9i84vZ3mkcoG2ie2A+OmY+KdTI4gNv7k6D7cl0b8sxzBKrGqe4785vCMtNg8A9
Jwcl+RSn/Bhy5q2Eh/hri23Gyha7xbWSzOk81X7HmlxL02WW0j7HfLPgLddO5Ty5Hr9CPJ1z47We
n8hDrAVjxMbGBqFpz5HBD21bP8wvV3znXkCUluhh3q45hjLdyDBkGwEU9bWIvRUxE4JxHdbyTDD5
jhltsyrBsF57rv6kme+VaTyXrGyYYqChYDzOkG4NemrlvMijGPRyFUwZlSE+n3ShIN9i9pH5Jky0
aFNE9FVkRH66a1bQ6QZeFA8f1Rm+hTI9VXehqu1AnluiPIeKk2jVpmsbVvc6fs4G2nAN7vbl9Ey0
87srnGDAuJuM8W3Wu3tJcYLho9TnDwK1x7F6HArjNrI97D8+Kjq+OB0+hS8PNYHEEKuBPbc8Sy7e
ebUSQZrnrzbhEUZ/SD3hBRQlc62cTDQZbas9DqX/2Ov3dn6wbGM/KPNk4KPSLsr/WXo+GliEzdAE
7oIooNfBwlxhNhh8MwLLk8dgtNk5ek2g2P1qDJMN4x5XzYttinc1oxA7odrV1YekXgBoIqpspdA/
hzMEgSPnE7g4ibtPxuzZRMaGmfqowqMOvjI3Hu3O3HrC3TSLRVwSqTfwUMLezWkSUbm6jg2uB/uq
mc4BAMk/xsxB3iGxcyS3MI5YeXaM6/6hrrgOzRAuKjgOzW/XoRonDDLyih4cswqsZYZKN1Zh4asf
yHNzKTdHQ6105LX1JOi4MORXKRxgPHifXXHmhPAUE4pcoWF+eRygdQadbfw+5/paVei9aoz8xUj8
hQFS56a2Hrr+ii1XrrPEQTElZzFpm1oWAf2fgS4YQlCTUWQlSGGA7K08T8IRO4uqglVlxUhm0eOs
3Es2AhaftA/dYijfDKcw1J81rqB+BLY4P1B5tcmmf6qx3lvbPo845JLIY4Ce2q+1wbKfNWA0mImQ
7tux7eyVhzHeCU+Fc4yql4qtQoULWrLYlC5DbsM89X237loqCTJr30wYKKfBfzG7mNW2Pk0cNWRp
bol77B0tiAV2kHBKggijipGfKen6qy3tzTeZwqQcVKLh6IARA8+/SRdMYsxxZ2qaC4v1uvOQ7NOw
2+j+9NKF8tPKpwfa03DxdLAG8ht9HLuy1Q4ULDI/6w8y7BGhOT9VAzRdL3TuBmJmGKGtJiVCVT33
A64NrdtaXhYiYuCRGYW3o+9nP5JY4a5Lip2ySbpq7lns3If+XuiEPdLWRyDNzlTjHM2WiDyYzxE7
rDXwGBbTg9SyL9KU7/MkAQcsPxpa0VTMPFGO9emonDjzLi+hYILm47CdMJEFx4QeHhWXVtPOHqxl
3fxoone/5iyT5F++sVAg1KmZqk0sFlK3BCIM8KNwIIi2fjDmW6zd61I/h0MfQBu3MiNbxY73A1oU
LdZg4ael6B63M0b6FlkFLF3oZIHhZnLtJjrJgtq/8ojAg6MfBkjfp6kJcx1WuAgSSWtIz7gotRkU
2/E2ZawePXFrCJqMc24ZPohe28McpzYRaJrUvadMAgJLgOv0Htv6ggvRJlSqFi3pLR+Te0dNgIPb
iHBDRTrdaP+heVIhtuBymPwuC3Bu5RePshAEYE1al2rsjsRPjvhL9x72AZkpHuH6IfR+8a0hgGcb
QjscKheU7VvqQVxTBNgsqHOEI7irij99wtUfxuems3gZfO790V7ob55Fyw/GpTzZIeXiLMIcla1D
yTQ+XQyZ0cOIzF5jHQAnZ76Cy95wArObV8kvPZfnJPuXhy8U0TDe+I05MhVp+SQ498bxfIhyMONj
fhPzQzK1x7SXP5pmrjGcrgfVvUdWcyThaUw4YorCBksiOJMsBsNCvIIEeQAGd03TZDNa1YtXT7Sb
FGtNw1oeGZ/R1Gx558/KpCUk/oja40jOk/pInFE4u52LTCB0Tc8uR6Uc/QgVn95CXGhwhVYTCQ7Q
zuvHmLw7Prc1AsfW79OjMzrrOLdOXcRIoW2PE65pry8Osc7LxLgrDH+zXO3o3sIu9SPINOXRo9v8
jUinNjzXhDC9rR/pyYQI1j+IZms45T4K/3yl2GZdtGn23jYw+68h+XL9dAv+cIPmEjkRVi2iEonO
r/dk9R/aBJG3afc1K0xTfpqZAPzzqMv6xUmX86Z901KCfOk+aRuQE9gf9Yw31LLBw7n+wcRNspKD
uLaxwMqcbwvB2gWobnhIRrLSpsyPvVvQnTWcW8/aukW/EQ0RtvjKhwjIAc+R/8kA45qPryK9RGzJ
2hIJ5s1w0icNgxA1ZdxMULBMIMB2vwVRsE+G52UVjN0VlXDT2tSSu5v9sMETohjn/TT85WWx0xj1
9vlfbYz4A6rNWKbPZvXgJiRa/2LmnYY54lahK+Wx4+qdiG/P2YM6WEvrqbOphqKmkr2RA8yzA/Ma
gzm7E4zZcuPIl8FCF5punLkXVGZTRwF9oTq2WJDRhY6X0QSrH2SwO7MafiafSvuNufAjUg7/ZOPt
jNh5Yr9Zd/eWuhhMc+Tms2p6S4r+jwood0VsRW3An1AnhmqxN7N/3LyidN2TqUCNwNfKnK3rPo0+
sV+G0btCLYAk7qVndyA8OChxlWV5r1XprPyofm966VCqkXuvfT396HW01MSREgtj0KI6WTbQNgfP
vqXKDp9IZChyGHy2hrA+5mz+TQDNSIqA7jUo/7AlpYTyKHdNAbu4cotyW/DyOtS3IO3YlGYaunMA
FhohqPT/BCFzuoNEu3fLR3hC1UOePTNtnwJGlBhm60bsjarNYSu82CyuU/g9sABCrSjdf2jT5fzZ
9Hut/jVSCHWHAft17r8YmBSngutwmAcWyWod+SL03VUh/jLjXU1FgFrWCC5MxdrxD40DNiwNoI7Y
1dfMwt8zVplw0HKO5IEESA5KZw4wUDES7rBmlhbGRj72yDlF9jvpRC/ZGwkkjvrmwJcIESHL+8DT
rJnaYbK9QDd2FQMCFqGsWgNDWcsOj1MZEObloHRvBtTBW8vFvrZ/8RRbCaN7YuFOD4gQtsq2AzFh
pPN6xiNhvRQE/Jzw0BSAlSJIEMO2hTGeNb8J9pB4bnaER9c2fUOaCmqwBymeOaoyDx5YxOx3LCJ6
7nYYmy3JWy6CxuWMiw+uwZm93GgjlmNsPqNP583FoJ4U/GYVHyv50zUPtORuLO97HLZJ/5SiBpMp
OSIZJT4mQB0ogBfyZ3sOm1MdZjAMrHU5P1bKxKAgEGBO0XDwWH/z5kh6ZTO0l4SQjZrqVXdV84Ps
f2v95P/2S9+gfuRNoYH2UFbvedVgwYrP9GOg0iSnrrn2aD+heiuwoRnTSiQ9qyhIozooet4tpEju
6sBg+1VIyRsBWxdaN1lObdrk2dnn2G3FddCh29uy3yC2UBVGLQGTaoerbuk8VjX6BtbxZiXQ/I3o
mlGRUPkbX/8AeQAUhp6LEq/EDxlDT2HS5tJiJHiCqnX39f+Tg5gRDiQLRbmjLnBNEyKB8r0D+DVC
tym7LZTRDYHOAamzKwnO64+O/RkBQB2snQ97bE55D9iQ/PnGRQJMXmWeHX1nOff0ySKNWNNI1HEA
mZMjgCOyCTN7/jpRyUFjl2Z46BM+JnzFjBxaDjNGfF02Pr+joJsi46PJidYA0l239LEJP98YibFx
+WjS8t1ZArzhsz8i/iKkRZxHk/KtpJXPyz4zk3QDx8RG3qV7LkR7dlvucDVrpbaW/UfHp2yxSRks
UhX/u5A2lXuPbJKuJaQvd6VEe/AwE9GLi80PzcXrrj0O8tz+wikQCnYI+tHTAZIYRHabgEcKA2Ko
dwaKfjwEsbMLOUXW1r6tGDjhgeGSCHqNiB34VA45w0sImKCBo5ZXP0WpDkvN32B/NvER38t+sCmv
m9vVXGM2wTiKHwYCSgShJA4Kpp/LA2NtPPqx0nKvGDERq13H9pfLp1YZyaaavgR1j2p+LECggjNo
WrVX1kvPnjwmPDP9HzZNnCZYcBkyMQcqWK4SRqRUHWC7jFDoJeJ2Co4FBOIEoqg7uj3IReb484ix
KsZfPm09AMzLvkg3Dh4/7okMmCdOaYSKDERpKUlH4G7zy+dSFs+NvjzXxErtgkOInop1X2D/Y1rD
e00Xi5Vqz4UEKTREKQN2TyJeGeq70xyAINP8QEHGqMrNjH5ZMdypaA7RjCcbnhfjiIDjHR1hfliR
Q6mptiLlQE+3Mi2QTkR1ihQMr98sSiSCayixGFhyVAGVf7A2Jspu6yQlEsUPypRgo2WHoYi1XR1F
D1ZcbJpB+JsRyUdGRbHFjz28uYyqsdf8K7OKc7tWV5syteNrrMRr+BRWpmK0kYjXKG1x/SXZs+Ka
dbLd/snEjUwXJlUjPWkBlEuHCS+uWcwBdjNwYH1LbYkjWGffSxCOEJ3xc1PuB9jvrCe3orcw5bv0
1pHEYAbHnQ+pqFpP3riFWnWYGVixmGCF7E8gXKv+XRFkDI2rWf6QjFtFFxW+4kQ/CpnCQWkPISqO
iTeMrW7rWaiwOrFBYedvpg4ZJHdlev7/v0wGvenY6yeLC5zOlNw3yR+L0vpLS9jfVOSGm0g0ErKh
/h0NUR/YNSOkKISAZA/+o4AOvZni5sfnyrdSBcUgutHfl+MZ44FdEvVibXaQM6Bsr2qDljKZlnFg
1vLBNVNO5clH6uCzqCyCjoTvSDCDaOYxVhfKBZhYNpr1mUCvamJOPO4mHYmDRCXtdU0RMuRh53DJ
PXUu0tnDVDEwErRGVh3qpjuRFhBgpdwlmlBPLBZtDu+9tAEb9sQd5+JNzuH70E3nMjd+Bh7fV43s
JhS5aDc5WXzSquohSVvrza2HfGtp6Rk6EqeB3cDzlGDwIfMPlnBBWk5zhtX5qBSxIEFyq920WLV4
h31zOqWWjvDGilzKSzfXT9BTH2rO5dS4YYs56wJIG05SwPbvwG9oCYdPN2u5Woe2/fTHaOsq5sem
SC9FTiNwV7ffU3hy6vGzm/qgzsK7NNWlsPku64xho8u00PN/ce50dNouhXLmuTals2BObpltvRIY
vddc7CyWhoHGU1e/9JwYOn4oG/28xQlAQY0kSyIgv0kxfIx9+23YCVbZbj0ZYm0R9SAYjV2BSQwP
a5QPJ6O3nwppQn38ajFV1jV/u2fjRylstd/GUveeO/ZIVrwj8U6V64p9GtX4N0++tPJxEo9xdw2b
OMiEw0YWHfTquXC/FQ7D2isPmeiphD+QczCjp5pQA4m/jS0T8ILGus0vespsAh91FWHEKhkSYdus
NpWZrHx+oNpO7zGbNMkpiBe0G0nAcgh6gvmUxJLYYTDaccYrWeQX07tXvA8t6n+nXk3td7TeaE5e
hwCQHPHeYcdMaNCJ5x/e8mMpTexqxe41524zpfquIU1iN/FLPjXBlAxBH/4UKfWCHWeVKU2C5dwv
gzBqg0Ta1KCSgc6mqwkyYUXveGBl9lcSP5o6d1D2xwgHpFHhYEiRx1U670e21WEiVDsBIoJQUk/d
MRNi2/DJzqO7UxnTtFnYH7E7PhZjtdctHFa1Hf4ru+KYqv45ceHbNxcGmvTJTpsKbHlpnPQaFZR7
ghWLzcjMscbMV39M4UdTFh+9GNeulj81IaQajyEf4R5Uok1xz0nLZ2a09tN4PSOE0ov12HMdZ2YK
g/Y+t9Di0q4+hgRQG/01Tpr32IbP5UyrjsXbBYtRf/vA3kujuNWlc4Rjsy5TbpwcWDVkLzMmRewp
FIWeQ4OLgzkiK4wJYXAR3fsgig9S629JCgdv2gia2CPDujaIWRZjeYuEpxddnZalS6fLMSVVqzZN
pL2GTD6MutqXXIglACrfcTcufgqlIS1w3ROodzilMxg71MxdYutuF+1uXpDuapPxH03eBj+GrRuo
QuNRAXfbkulrOw5U+kdPYq5sB7IdO7tDbAKp2bK3G3b/2VvTOtnBp2Db7jeZ70Lw5V5ihCSFse8W
jvWa8gUUXGPtZgEmMfLV/LU2T1h7+10qkgtFLiPXpKVMJ88bCibaV474vib5SE650fJYdcdl/p70
DCEN5OeeUucxC0kntGBlyMHMP9P0yzTzmIoQ58dF6P0+/vuTicm/zE7QvsAg2MqcAXtpnnOspJV1
knRFFzoPGzaSrKe3Lfqx1bCdqOUaoVJNyQvrP+Dz6IJT/KNLngZaah18jGQ/HkLuLI4xPijUASt1
7vBet5okdueEhNM5r08lQ1ccGQ27owo1vCFMS430Y7E9KaEfHDfcjlp1DpPiYYlPpuGdHnhCu0s4
QT9goaUPDNST+CrSid8Xky7VKc8xRWPtPFDXpr9T4LFKNDwTtHPMwg1qI98VvkakvH0cIcyxp9Sj
v0JuQiZpGXCZEs1OnBaXtJDfIxQBp+duI+u7Byajpw1VN+8lwQAyCocdAMKNP6p/smielqOVjuFk
LUN1qMnf+NpC6q8iKpHFxjCc40j4vwAFoCUnA7tuF3kHFheeG4CJWsi/nfP+99TAIBfyDhewCF15
Km3MQZBRSs865LW9s/Ezc8dsVPOnYRhMuvaUGvpTy11gCi9RcfMguY4i+6pmCmh/Rnmz2u7gjepK
x3kUEU8iSEpRDUk9eoEbfGHGdBC29mj144k527klXJG1NUQxg8IaCg6KujwUw55N6+bq1q0TXGgV
ANLxyZzBI6S99yu5xMbqzbEb1so0gA31Qo5iH2OU6NpgRBi1uUQ6/o9mVfCemFxqj2h6hW8GVHq+
JMO0H/6VprtzCQARwz04hs9HnU771gET6TYfykeLmZnWvI5i73Mnya36JPUSGocZxM09Gb23ZCov
tUld1PL9wEW2vKPtUd/T4Kyab+6SlFlmOrweHvoWUxOaW26aN2wy712WO2v+zaY86JlWOBIIQ5L/
Jqp4Nnn4NdINvHgc1Q9CQEnBGy1B3KRTu5sE9RyuOuodBq1O+wdT9QGgUqfJJy0lEGYNR13hoQGD
qffxvqcZBizitcucvc4wOsK2SgDkUqJTOiWuXKbeCZ9PHZhSe5YDACKaB3rLIA5GJMjKsOXLtV48
5PTN120WEEFizgUf4aizCZi/0bDgJVYmV3NHC7dp8kKG0DPdfUr/oUVGxQ3lsz/4u7avr331z2tQ
siSvPteDGt5Onx4M9K+IE63ZPXZVfQPezG1UbZ0WJoqurzJzulH+8d7PtwahvjR+G/WSSgdeTbr4
EFhTd4asjp3VwY2r8CiMGGTZr/Hz0kK8L7iXpFX0E1F2E3L48fP5LaL3Mhe/dhMAvt5l8Yw77NXu
LYDlOJa/MWgAEAof5kyBew5/EugnZfNR5N8x0zfiyRI/Yh8XNwmf9IRCv+/og6Awbs33iG5LBpq+
i0G/A5cCsMq4BveREX2403LhirbON9XtOwX0R+ArizK1s2N+b/2TI99nzRmd4CMBH+jhZB8LpM4c
PRQdm5kfW9G1nBF9tYnyL/5mh7j9mVqw9fJPoyRXmrhvtL5v5+m9CX/bgn51Ls5ht/fb77Qad5ri
UC3EI6dU2uWZaBQH13nDqBU0JWN++mTonOduci6bO0UZj5rzNHjal+Y8ZKPaMrhfRQpjjPuXFvbZ
8GnaIuVeR18FNlmDvl5RacCEAWtrlBizSIXzn8E2P2YHe8S7A7SH4/autv4mqZE61Q4OMbrceDHL
Z4CVUPw0nLAheEaGtaAdYRJhLywPPfdQuGu4z5NgGc/3JEH8+rrE3Bxd35osZhLvcpYXgTfBo2uT
L2lAo8+HxzxK1jSKA1+Ue60KwoGRwkS8znlqC3Y378HM7PuSWypqLKnM3EeQEKKkxyqu92BgjuNv
WAGqVIA34rGlFhrEgt1sBDa6FcNIuDNWgJXrQMs4Ut/wLwaUwV2PLHLjpzgLQZRDFNwn/UVYh+aF
QYvGATTb93f+pOEsTuN1JBXsJg9xdscIjv1Uo38qiV9DeUt6QHg/AsUtCtBsB/9Z9rd53g3pOZbk
3Tbup18uMC5KOhisNcw9jXqrNax0R+iFB5OVxvkzRj+wmK9bEPxbdixvOvf6UnkHBqrl2brJeBnW
+09OgSA1pmeml1OTnGrL34HfO3ktepL9gx2Ahwf/vc/xQDNXlMDyyzp33inOxz3vldzRLoBA096s
nr5KgWvjYrGnwcTi7mG+SF1SVtTcqFToovbksqHXI1HZYW1ot05WwdhpV++UdC8OEI/UeInQNafc
PeDVd/MjwMVNkuuMjk4NI8eckah37fjdx2b8J8xc29nSaG/l+JlHcM60Mbpikyg2GqgyRzU+LWvJ
qZ8a4xhLlfD9cEspsONB7+LU7mJImDJ7K3Cw9NPUvUb8ScjWIs9DhprUpkcaghOEjyNNcmNPf+Kz
6+MdFnW8mdOmuM1RK+646jbh3MDeIHKzpTvK30apDinR8ixGsugjrQ7tKiUlvvGwFOBfoaG82Pot
Du48s8n7w8aaAG+9iGpH5rUDAM6K0HqucRz16EqJznQbobSxZGtWvJFR/dXhvGPynr8bOi16rX2A
rRPTA2z+MRP6UqpILgVUahb86CjAo59p4+oY3vncGgGu4244xgC+Th34NCziVXWRmp3TQ9FmjHW4
5pphH73ZVg8LEC4RJbz8ZeuCHIv9Cmfo8pdkA/Z6MpmPdDfkz/jaHU72LeaZf0mJF0Dvk+kG+sk5
pZ2FJ1oreH9sdDB7qexwu+Keck85kIsR3lHqlXPzUmhcXTcnQWHPmJWdUt/M3eztyslHwSg82veW
ZiJrgh5nep86LQ0crwZvK0yhnagZBYJIG9+6po0CvphO92Fb299Dk4lTx2jp5JfqrwCUGbRK5Bul
J5hH54GUJ7Qm0l/+uG8qbhGTMbf7YWKWN/q9vffd/MEf6fjMTBtGqReFQW+D5Fc1jhQDd6O/QAH6
vqpx3TbpiSbciqRD5aK8mNoxU0rjB+zvjTmWAfXsm1gCeJSLNic80KpZNxlH+qacfQOOLs015+SS
XZgU5OTStU85Nlkew/ahLmRJ2Jf8JOdR0DPxcAM67B27BvU7FGPM2cOwdrmM4rOMr/Yw66dSvcae
U51BMBoqxjVjmop8KzqZXgDFdvUY3SGcsb6puqaNaA9NjjQQYaPAKtpPP+7Bq7LhOgnYSCuKm7Xn
8GALZpEPs7rzwdkn0azHOG4OMw8whE6I+oaH8IzrKcsK+2KLP/gmLGJl9YHNfMYBoz20wDc5AkZM
9pTh7WeXbYhw0GUmtDNrQaqH/0ZRwcHsuEvKajhKK2Upr8rPGKvVpdHCvT43+SFyyt9hQpHHrw0x
KIxP7agdHZeQnxPW5TYxrG0Be3XLVRVZTcvSXZf3lEDnTx1EHC2EmSEpfV1JuqpPDPZg3oDB8c3w
VU0lac5Uca+tlqCNmnxcUbs5VOG+0zixl9appg4tkKTemMTbuLByasjqESMEuL5xThdbIVQD2WQH
SUaG2NdwISdN4Ik7Q31oMnQwq1jk9piw4eAS7Mh8urpKJvFTOc4rsE5CTCHRl1vErHLvGuB3cvej
Wyje3hJhtOb62dbqBaXTm7uxbl88kzBbklc36H6MDcpRwDkurLNdvLTQsQ+9g3ETgXFXZshrJfjF
ugSjF1mXTIlpX9koSGYPKRYOPL0J7KI0XLBW5RbzVw1A6jxzKnKoH5tHAKfQTANmb+BQJzmi2unY
QGO85DWuzNAKmzeHA81eSHszLEHYWHHZS/N4KfVgdBuN5dXIFhMMS7KQSgbuYKhbL9v+hq34n9Uk
6WEGzREVxiVv4Ljk/URJbozLK2bL8rKHmYdhhU/LX+czNt42hivol94/22BFT6W+3Bwjjko5ZTo5
bWgUWWIBsZxldaDQWuWvYNuYbBKbr2U3Bp4xkL93JeUd2vBmyMSB2Z6KwFfPVSzqqynjXyu14p0g
W4qrVXM3rbIBstEPR4wXCICK3f1EcOUlJXzou8O8MbSStGnsPPoaQzRzkSw6/5W6L2drWOqnznrm
0b2gTGeP+TWnwpeiSoF1rMjJ74Mqi4OR1g/OTj6vb66oqMy0HxobkAsMsoTAKmKc9RhS2kkAhA0h
sk2m926ojrgQkPFD6JCNRepbJUcNKNcZIX3TKAY4fgHk0OqMF0s6pDL8gapbMf7oMU2LUVw4uLmL
l5lLWIZQC9WI76qImp02X/Sc69pQYdWD0kQKm94fU/nE8CvopP8z7QtVnyo5fnmtmxEa53rSmNhX
KZKGo1kOP4OKyguz5vKS6H9jNHrHUB+dXTW7D/qYpkfXAWWrqeSsUSlY0kCwnYCHr+IZlm/PAI6T
MSluCmcP0CBPE6LXucaMEOIOCVvxJJG+D36XrpuKgHsFqGdlfRNe8lbLM16Hw0+q6f+0Uj+aEXhh
r3Wqw8yMOsUrFKX2E9YPO4VPLl3CQI42PWIqs+5+/TlFxh4dzyL8CfMtGrmzKak7q8RotiSxBqiP
Tbitl/B6NLI1qXynm50D7E4c+c7E1hdFtvHQ2bu6vIZVjWudzWXrMj43TO4uMqdAuITHHA/YgqGe
WVwEmv4oHdgXOaY1N5n9IMp82PCWRqIccIyZpiU9CSOluelAY2l5XB7y62yD7dIQtnCltaT/HmvN
jPYajja3Au5fpiy+mXbGDfrhuRXSMk2fc1RlF6TInmLAW+zb2anWQwaSU10TWKDdoxGwErQ3Z7SO
eVF6xK1c9oKo24Fp5iqgqa0/DSHIubziVtt4BEQUlE3X4BpOWyu5PdEdMh+vYPfZVa51sUp6aloc
a6FbXWs6NkkrczBjfyo3DKAo4BNRtM20SjvmYfxh6z1J34yVM9aWuFhpwMdjlNPQZSy77i+zXU7Q
hQUQuGj3YuJkoZFA2oJcTw1wZK3fHvMIlzZtt/HW575vFVIGwnR+q8h9Sxpjy/8t16z5HtW3uN6y
nB6+mvEsKdKPrPGG09x5jxjwbOJr8EYdzwexbvMuqd4hh4gD0K/5+x3jy8mr2DxJMlJf7qzqdARX
AY2DnAppec9ruf/J+gdB6Z5mC0BpjOy9yomupVplwVxw6eDmoV5JCKT/JthbS6amybFIynR46FXV
7WRqPLdVal8KKhVA3GCEhZctkISYMT7gy7+AtjZfwojJ62ADQFat9Q2TSj+ULenycY78y7zYsAcu
D3Zv7LMqNE82Lp2E34Pevw4kHP88dS1Tt5/YN7El569ACfOghvlLIi26iRry45zOfDUVPF2j/Ra+
9h4lPccaCIBOWTf4IdAhm3oMapP8RtJhikS3ADJNmW/oxVCFuTO3vd09MnU46BRiEWHyjzIBwG/G
0L647oOe5eq4qXNngK88akHj2Qu8zTwLPCFMWrsV1Bhu0q5+4CPEfNYxJnfjGEhkTkW2M4YkXlOe
HmC/BACtm45+soqzeKm0dfJAz25NXVkvjQeTrQSwGhtasqV3myy4+JT2OH4g3Wu0CtC+if2syfqa
bnHcEpZhvBIKeKo5V97mND7a3B2ugPGvTH76gKPaC255mtwMfFhly5+omtxgdnADAOYGmue4La+W
wwygvfRmeZ5t4hQT+NW1Kxydu2hm4oqmbDsJZ/MTpurXOL313ehcusTtNpzdq9r4KcZc0FNp4SBh
fGmL6AI9oj3Rpn7XnRq7dekA/eBiEI/xxfUYPtqZf9KF9hGOuPa4ZKIl6ksgwX+ZVL5IhAN0xSl9
ROZB2BT12XVCuIjw4oCt+8cqEode496CD1ltjYydaEjN0zh26Y1J67rWwo8Ksjp+nO3swNIboFOt
el/D5xzjloPD5vc+agWteA/u3ONwj6OPYQjzsz/daSaM8JEsxSguSlPOhTxJfWNjNR3JWU32B0qL
NxZILHxeZ8ICcHz0/oMA/GGKMzNow+mnEJq9c+NTT8tVYTHI6TxzpWyHsXqh/qhXIdMSozL1+HwL
B8tOrHD+8vUBhzDqcw5zlewktbKp2XwOnsUFowwBnUWfhje9sHfuWi7je2di7RoUSDSzo/zNKGLM
5x38UqMn4Dq0lXZpmBoWYzrCuHYOWTOxYmHqFd785Oilf8tH2oYHw2UDnwDxdoj5AEuofOLUEhW0
hc5wrTD40tCrvMUbEX9IFZk3F4NTpUmAbY0+7cmuQSgxh9eqW0q+LeAyxeJz9PTx4CWAdwsvH/bM
JH46gaCPQQRMdaI7m5Rwjy7bRyaAQJMARe6p0H4ig0+vand2QxWYMX9cygculjLUblZ2gtvXx0KT
VNNey0OdWKfJwMTmzMejTPmaoO1cJUFlPOF2x0GCB3aV1uk3RnEm9BoN4lHu3xo7fZINNlWTRWYj
Hapd+0aADBwhABpuo3ae/x93Z5IcubVt2anI1P5QorgXhdl/v+E16CycNYMdGIsg6rpGK6eR08uR
5EJIT2J4BoMptdJ+49lTRJAOdzhwcc85e68tX3VZ0cYMMvjtpXOaNaFFfl28Kgci4weTuAe6mXvf
aIovIZq82CkrioAkRwTgHHRFwQvvDgomh6YBBzORyTRUKArpxK5C7ucFufcYpOLgjZQj2CURIqXJ
gtk74Mbt+3probsrDXFeDPWd6iuk+xTBpSnQJsa+YOCMZrexhv7ehrTfwIHtfeYpFEHkWmj1gN0q
IMNdYsLSsuq0btGv6GbtapP5VkFwW/kTrnYaOyvf6TqyLClVhqFdDE6pr6lnkHFG+35sYO8E+TlQ
SA/IwjYeJSYXPJs43V/I7nJgGeZ7rhNj8x8qmQVk/HT+OtCuNMU6LbAnYp1bVRiMVtbUoIsJT0TV
9pueVXKXIy+robSv/BEhJbyZZoUOeVgmk7P7jzyJdKA6YlrBOQhXtcOmorBiJAdgyk30tzhSGwu1
dBx+yZSrwkOYkoc1AYT6jeOZ/e5beOkcq+p/zQ+/Z3/W30JDX/JihPcdNEd//K//ZvmtmiVM42cR
rvuWqTewiV/cOnnKXt9Huf7xu7+nuWrC/E06qu2YpmoKkvi0f6e5akL+ZjgOQwjp6BZxruLXX4iy
aIJ//SrEb1KzMHpCj1EtBkd/pbkK4ze6Cppma/h5Bfmw+t9Jc5UOYbJsHUc/z9zXf/1qObpjEFTp
GKCiLIskK95e8fJ0xVpf/+tX7T9gmJi6okXYOrroyqhc1ZEPjZ7ZW/AWLG/oo00ZPbM01DBqcLIK
ko/Y+mDFUhGXFqhVt2pwmdj4e0XkXNeBZzLbZFRktNlJ5jVkBHTzkBTJkLCndZIJsD/9eE1oKm7B
qHvigffIYWbRJA5v+qOZAkwA4qLKPa3ufR4kep26QlAHmeRmCwwca68agOxopdtiIGmrpiVdklSB
Xhtf0tQft2Pd3GpVjPKNzuhKm2eb8BeXBECwP2+ZnIz+aWa2QA7ARoAxWSZZ7PCeH2OvSlZ+LS5H
m0c9EpKn+X+Fme0xtERz+gfThFKjpRSi+TEdIi/987TjZ1OzCFZDyyQ8QphlJ/egUmqUOWrMhDY9
7Tyf4UFV0Iid8HdFmLW1qLwKo/wmc14DDeM8Wep7puslA4p7zTE3auw8ZdOL42ePZT0PUO1qj2Iq
P+l4lcKakp1lJ8/aaFzaEwLyiEjdYOME3kk6UZZbGCXsjMe2p96JAM0gxP2NnU9fyml6DsdwWWNt
bZ3kVKH7tUDegD6bab8JCp2In/zRmnSHFTA563JEUL0nXivEU/SnaAGbBcNFVNeXRorqoy4FfZe0
Yd8Yv+moGdshQHSG+iSNBLPjLH9V0hJzmIyfhSHglng0xOFJ+FZ3NhSUIVbIrNvWw4tUKPus+hbQ
Hj17aAi0sMepywyIadSiLTT2wzjhK+vK6kwEm7i1s/pSQxBD/V6Irdow8ESaty6tnuC9PuzcinmI
8LVNALpkl06gwzIJCtdKorckUO+KaB3Y1cEc2YWqIj90okNOkz/7+hw1N433upalq9Th6is7YmVx
OIhNAF62o+mAO5hrzRwORfmoNvwFQQuPg24/xnpwlrInwr/6olR0YauHKGugDvLvbKrX2O7cfqyu
Z6i0NzUFgHx+O2j0V7+7Gu9apeXp2ykvWqjlYGmqqy7RuKCaM5VGLJN8OnXIaVtN2VPLR7K/S332
TXZg3rSIDxWTRmhdJY+KXjDbrYFYSOzEm1Gvz0l4VNc1UggyB5jkNv0rMbPTJlPEXSi8aeWMsH2L
kqihoUGFgE7bz+xzC/JYnHiUwGE9D//jV5XLTrDzX6RoeEufdoNfHFpETvSS8lOK9DtofUXVYTGL
ozdPKExSuSKlIq8VdKUO4WmsmJQg40Oqzjwsbe6qfEn0rN2w46CyToJdr4vnYfTgZSJe23VYiiu+
Ge2knAzsMomObeNOw9iKPd5ASzJYJJnol3hHssVg1GeOIzF5WD5Y+4KIOL2AxsnsiH6KAZCevWy9
lTVvQs9wKVqjSoybSPicy8a3ypNKWsO+7ovHiJDDrZkxwFZLttIarR9RA/fMoxrJUPtQ9BLRfQv6
1TF2vgzdHNltoTG/DHwQDRYaOuKfVn5ciFUxcAF4fPE5z39LvTWi7LrmBEVl/ZCp6YGuOp0CoiCz
bm2bxNV7XnLa5kG0jPR0plBcxdSjRerds5d4BcQTELlnKHjyccgCoUGTN6DT5M1l5bSJaxRfgc3C
mYTPVubvSXE4Carimorti0IMrkNvUxubWz/sLpssftVzeaNZ2iWRWq+Teokiy1/KNI+ZP5eHuIrW
RWHZ0BRAY9ezb7LqqQJ0KD4peZLQG0kNaOeUz2SlZBNZkBjowyg7RQ4FgqRCPZdCSKU9E+Yn6saD
RowiJN3NFY5eyR12eX9l4MOuRhZUIprsSHetOgS1rF2OIv7iw3kyuvZC63g9USGFDLM3WZh8yzyS
+JQdhR9CphyBA9mN0bMRqqdQzlzD4j7xUjyzNVxZpMf9mYKxx2bcDXkF+pNP4gDlygXWsquwTIBE
5tpWHwR9w9Z7oAmQL72cPrKC+icoKCN6MsHoeSydhh2lXWYR0kYHKO0ors0JX5vp4C2PzfQwUN1N
SB8Xg5yvf5smDAz1AIWdn5HD7KFDarTTiDmIBc7OTyqWH05k2TEy/cKKkCPdhd8cc/KgxGMGslhy
wwgTGz60PAax2Gu2XHq1yVDkFO74M9S918jxCdiku7WojfpC4abKgvLBG7JDzKLX+/0d/SjXEJc+
63GhgjPBefE4OBTCFBwurYQ58ILgbcTn560BTuLrKD3U+lygS08J3zwbibknXSsoTjWrXWXFdG9g
hQfX50cXE4Noi32DEVed6+PnFiVTlCq7SliMtrHOoyW4am1oLzSH5XJ+AunqBOVQme4SkFqJRbKf
cNQzlUHyQkcEx9fGMM/mK8i84U5U4TaQWOvUOnjtwv6s6/pDUOjLWKNibEwekB3fAN1mYuGFPwKJ
Y/UVpUchl2LlNKjOlHXtBOmyjxocOYT8wtb5kpnNHU8GNGo6LQbbf1bj/DEmPqWDi+upl5wpf6XH
DbntaciUihMem+YKvsdKwwNKWhX7AzAldGHNiq+3YRbLmCCnwlzahIkvvNi5y0MbmJudq4jAZXki
Cu+eOcaw6oY03dpqpS0G0eyNkHCZsr2VyViSPOWgjcx4+zGLuYnNfRUbOWZYGJUYN8grSiww8Jpi
uJiKitykmxOWxiLZERwOQQbQ66hjLGAtDlBkc7/50wbLFnEZfJ3TiSy1nkrDelE1rq5YklbtKP2p
Ys+iKxHjgOnNNynas79fOJyFLzzQ87fmP+d648/64vtq478+/Knvfomi5I+iZfXUPH33hzUVaDNe
tl+r8epr3SbNtwNQ3sw/+f/6j798/fYqN2Px9V+/vuQtj2xezSdE6P3+39BQP/ysdrguqqcmGf8o
Heof/O4ftYNm/iYsw1ZRXTua5ZjOn7WDpv3maIYl+DvB3poq4N+1A/8iTOg8KgBw29BUKX/9pc4R
NP7rV/M3Q7dMXofdviN0wzb+Tu2gqd+VDlwlwhJSkHX4fclQBb3RjaK1XKM6wWL24hHkm+rebQZW
SkEXJRhtO/1F6zurd2fpjzLzl6xND8TXNZQfVD3vapW/Djj//bsaBcddl+g1JJpJNVZl52z1VmW/
OIV3RPs9//wYGlXeDw/CaXt/EJh6fcCAanTj9qqfsOFm2Isk2lP63d3w7NGC7EJ9XzHxJ8ps2RAs
I5CmfnJ0vrcfHp1a8P3REzPVxhDBg6tGyJZT+tyoJXO0olqdMiA4qAK3Hk2KJqb7hG00S3+v4b8r
4d+f2/kK/eGR5/Px7uQajkIbqURJo7Cig6doqtCVdLZ8f9y3anfoS2tvxSZC1XLp4TD75AN/dBHN
J+LdYeFh+qW0kR2OkMIu2vPkorlHaZbd0Y8IPjnI9zXuX9fNUW2raIHe1DBm3KwzkDEzhHD67Vhd
+DS62twhtlB89v19dPXMH/PdxwGiqzplPwxub9rbaXQWUNSYq9Mf8sNDgmzVZvJ1mna0FW6kAdIO
qeEnZ/KDL1CwSLw/tDkplFta37iCCPJOPTS9tZX4/UM2f5KdWlFzRhmR2zynTO2TUzu/+F/tgz9P
rZhP+bvPazuDkqt0rdyYDnPRO0DkkbmBC3W4ZcTgbb1JX4TY0P7hhzxaczqpwpZtbNstHorr8KtC
C5deGJya++oMozCGjX94oKO1hvo/so3YwFZNbz83blKcT3PM8Hz5MJxZ+XMPvd1okXGrfrrAfXQ2
j9aeSG0bRtcFGShcPQGuolRrDu2o3aJJgnY95wTQpK3Cwz/8kEerjdaTwZwoo+6yxVpYjYNfMNwh
48Fn20UHK7dXGrKlFJ2WzX+H8Cs/OfD8gX502RwtNorRl4zdVN1t5wtTJSREcyC/oMjTHwMa+3Cz
Ce1AW4J6khuma/DzhvqWEhAi6GfXrvXRHaN/f/HG5sCyoM+KPLFXDTzURIm1IyJ/JzqpJ28ia2/h
18k9Juu9lzKdJMTrZAokkyYyAwQRo3WBZL7O4OBjLxlAsM8chBCH3DD2YA/8znHLkOS8EGMCMRwt
rp2T3tbCTSrCNR3tFat9SxBRckE5Hi96RcXrSBmQ9kyZJB42WXco5fBiJv69NeJJUMfbiCnhEDIN
oD8Icq0F7ZUFuH4DynicXhD9D4MmyUGWKztKUBen1sIuEQ+SWmtZ6XmAgV6h0EjD4DoP6h28B4ln
NN0hXS0xtgBzVEN5Dn3swsn6ZVM8+6i7mouff/cfXeNHi3Eb+Gon8dcxSyyf52s8A38dGjxgEPmH
vrVnk4yBxPhsxfhgRRZHK3IkDCcRZeG5ZOxF5YPj+IAZMcKE7cEq+MKmNWXC1Wif2cBzKy4wFrR/
+DQwjpZkUdlDaKqp55bZlmNJeqIFF/n8PFjk+RWp1cy4rgKS0aaIdhaiq5+f44+2ZsbRsjzRG00H
X/Fck1ZWFmMaLWyQR8YqKOyVExU4aPadvMzyq08O+MFZNo7WZWGkXW3IKjrJ3MJxTpK6ulWaYDef
5Sj31yg4uyo5SI1nkIlq2z9x3J8f+YNnu3G0To+UtHFdmNEJcYMoZmF3ht2+JnAvMMc9I5hvD/if
H+rDs3q0POdqn9hNEupuPqoHPBIntrwRkcltXd/aZsaqHS4K/Jg6NuRPDjkvRT9YKI2jFXqYamQC
hqO5ndfslRBqf39FmAwxnDHpLqTnsBqi07uYy3DJW4lH9A0/PzZZmh8c/GiVFjXjpoTEIHcAKj4n
PsyQch4OUd6kqCKIBTJymsoJS1Qck0QSQL5NGJiiFi+r82wa9lPSA2xj1MzkHJ9kHcRbg8FmCb5P
IVDL3NjM6YyTst7k+Z6YWl/bxtUGiG2gbWaJQ0A44KjvRjbbM7bApp0w4Oxj0SKvpsWyViIeyUw8
f3PE6kQs9ZUx7XtSapJDwfYn2HbdtnLczN756m6wyGDbkcilDut8x6qohFuTrQpDc3yXY/xg6Od9
uvfEgxRXLSOy4b4Qb424S7NrDXuWse2st67ZWbXb1RhpNqpGnvBORU00zG8a0FMFiR2OREeKl+tL
V35TvdOyg6iyKDwkKwp63c4e2WJ3Ec67TNlFhnERV+0NYqVT4rX5WNM57Zu9Q/e1pZNojuXah22I
XW4Tt47bzQmgJap1hHiRcW1WuBmw9ajTubDvDfO2A0wSjuMu8XmGcrs3uLuiBIyoQ6+EDEcYvQvL
Hq/h8pZ0hew3JdOuRnh2ojnX8so1EvPGMbKzzEhfGoKc4eReaRCZabG4Y22ug4SWV0rUUkDqAgYr
baxfegVqM4HgKRYDoiCfJhVakB0Gl6FNYxx7mxOJ2zSJtlPJ8JvwZqYQ9KRImDvF2XwTgT7G/yuT
rwGNJxSMzBJoj76FRBm1mwTGQIdVrjL6swBZSiSrrZrLeYjUY6w0d7Aptg0QMyjNCMTskx7WPzrJ
NQS+w1iqGFXmlEocG0yEpHlSEmltF/alhms9awaaKzRAyxCIEUIr1v9A33V1fp0MGQaAbhVpYC00
1fWcnGbW1hvK+dQgw8pumvjeiEd89hq7XYvOLxOgqzjtX4oMRX+GRnEqXODIblLUZ3Bu12NEOIOw
hvMxtAloGK7b4mzGCNE4BcqFVX1ppeZZh1xADU96X1yBaTprR2wgvvVsTwP9zWYVq3Dsk2QzAgAj
DwHAUEmyQFTKy06FFgMKJJtMt1dxtlCJG0BGFS93SfrFgmPvzOCQYh6XUu7tpiTiIl6TdqYUHvcv
FEYfNWyIVCli7o2C8kk4ZH0R4zdBywX4xsqKi3m2MB40JBY/X2m0jxaa+e/fVRHa6FT0ylrMdKM7
1cPOLnFPKhUIWHsl50LqLY28JaBwIuimE8DJPz/ut9LoR6vr0V7EgmwtGGl0ECTSJeb3M9BGbx26
oDxSz42WyTyhW3jqmDid19jVUCl75CuifV2oaIpGLi3LXlo+OZC0itUCqzdyRStjYpKWyxzbCZ4/
XxsWKQjNxIatBVJXZDd19kVV2X68hr0OB0FueqSFMb5HC1iWB5+zY4s2tHgjIZL0zqXfHYrsKrZa
wvXKpXWT9tPy56dA/6CnYhxtj6agm8hG8WPXCMj5hEyTnCQ6EaBfeMIsyElG7dECj1AWSIPxTxxq
Ry4d9qwqzXaVPhuqmWw5oNDNIKAUDQmjunHKVuo8Lc31ZUCIwM/fqPPBG9WP91KaCCZBIrGbjoYb
8BC2iPxUIY9m1UMjrlTnvJpiRGVEZ+qX+L5OGXpCCGtOda/ZpP0c3okqtDiE+llH/AQXmb5P1BLz
BacZoxPZnC38jip5MBout+cWTB8W/C0zMrQxFqUX+fBgtPwYJ72XoWbMlyTCMnKiH437LKOPjFGJ
KTlKJEGU8w354iHzsNQg4sV4SdK3uQSQUCRCiKY1OXzxnBwxks4nUkymJE7NQ+XmSekfNR+XmY42
BD+rMl42cxAFfW+9uozRaQauHl0INOkmKiKt5ipEdsvk+DS/H4oGGLhNtIq/CgklKnvMLFG9yXj5
Spcw+sm5IOneab5kjQoY+0bw9BbDM0JiICTVJ5fVtx7gD+4s/WgDqjBkMuJaq93o1I60bZ5NKgxp
8zA2+daP60Udu7K5bqO7OQu3HGDgXsoUdkkPmgkextTCuGvqG9H6GzvZRz4Wa/gx2Iwpsk5AQFxL
MjmJOAQtVp0ZZIe2uMQto12OjreN4urCibNTNIqw4pgnmrqbSm+hg8AJ7HFl4O2t6eP1SJGzmMjP
btqJktRRE399koKgxUKpl5idZrtstp5m4wLGdJAjK1NYC53tyM+vauuDfbN+vG/2Kq2wGQS6MvmC
C3cZl+YZD++9CkhP4KIi/u68DJ1LvRWvhRLetJh6LfVM54vDnnNuYE3uzPJSq1zBZR6NysU0p5BU
8W0diHs9rbH4gf5v9JUicly5QEmzuYjufGqSL2ZdITwf9raS7+DmL7ASE+i9dHiWTujRIVhu7Yhc
OK5GjEwXSlJeFL3p+gXANLwDZdvutPFR5PSxJozoAxmRzXBWWC0yv2IXNt42TZHG8/+lajJFNtGI
tKvoruyjNWY9eDLXXlSgKpMg6eElkVNE7nUs7dXAeMxjxvLz06x9tHgcVQk5MFnLYTADLdRc2Q6k
taK+nCEAEEP2Y3MxKPx1Ym8LX5IB59ymhA6z51ok9F9KggI/b5gZH33jR0XENHaeoAWgoPpzahYv
Y6+OF/WYazTqxjlitH02kuQUwN0N22/XmK4b14/tvcy1GSmKirm5hNWlIgyYdATxZYzdvWeFS5/T
dnJpVRNVslh6CbtPu7nCDhrhaWN45ux66Tbx+Sen9KPPcVSZWIWQVgOX0y2R+ntj8GD4W7swV422
FGLVReacvXGH1HCfD3vTUPCOteUnt81HTXp9flPvNgyogrTQrjpGDzQ5R00HtWjv88J5SkW7D0p8
hWO3N0jDmr9AJ4LtzBc6Y/8++fDz0/FHy5v+/fGTTDMVvfItN0qti6rw9gaeUa+NISHQt84DAiXo
WvXyMOXR3c+P+UHfRD/aq1QxGT3aMEoXTeoqYwBi24e5op+bGCSnrvoAWpn8p9/u0bZADdXGnuVi
bmQCamRVlh6RjKg9A2cv7ZsUllYurRXA7oMiR+I3p72kAvr5R/2gpteOHvVdmWnobHTpmvDZ+9RE
03qOD26FmYHngLfVy0/7yfPV+oMvUjt6TukdBvKpoUIsxwsNFWZkp7cqn3E+swrm9uqtLm0QchEP
ydpYZaHJE4BNaWR8dil90ITUjp4AGbPFxjAm2415Tqa6WOHhBIeAcoDzWXKOmwYFQmIvezYdMW/r
5+f4o3nPt6Xy3S2UJJ1W9WK03drBNWY9zPdu6d3VOjD0bNprnHoTAfxQxIcy//R8f/TVHq1+Tqih
jWQq6Q5ti5Qi3NXZnT3SEojo+ilg10ykXRGbTdIDW/8kQ1s2+A+91zy2RnTw6UQblVj53mcDmw/u
Ku1oFUvwBLWypaouEv0JG+26FnIfqnIbe6gqUnWP8mmvefKzSueDhePbgvburJe4pGGgFGiX9ejZ
ZpyGPuBkxs2yXtkGoG/yi/P8frZG/MPv+WipqqXvS8XmCpfcOeTwrXRZkKn14Pn2Crv2oSc33i4e
SmurKv4/W6u+XXPvPmUatHIgU0xhrw7kZJL7iAlQyx08L4t2Zu0JYEBrYf/Ts3q0WhHinSRVLBTs
p+N+XjBy7tNhMnhujwRjq4BADO5fjZAy7/dj/iEfOPy+RhyJnI/++N9N84xaFRkyd8j/eK+N+EPz
cP6Uonm4DkgLaZ6yH6ie//ztv3TPDhmPNllCQpAfwtar/1o3iIpnRbQtudstS8N9Pzep/617Nn6z
bQcpsqZhPTzWPbO3UR3bFqbAvyWsv6NdMMS84Py18LPpQzwteD0dSTa113Hj2tS9JPezcLodi/LC
0b8KzN9VkF1GlfYSKeo9saUvkTT2mu1veLW9yblj1zje10nOD4/XOtFPOelHrSFxYKIsi2o6fMpZ
OAVX3gTFqkE/nPWwVMO7OJ/Q/6jzXA1bhelFO9TWA87l1lnWuU+7b7weq/jS6bM7FeiGE5NfvLDK
8dHOJQ4R72ZERkc9A4DEmejm2/V9yzzXyfOvXYyOLCLCbiEb58aItGtAh+vQVNBLIqvC60WaHjhm
W79nbb9oG+N00PH/aNZNbik3KNcvMLKCGA93ZZvAjVd21ZB+SSmFs5yioEheshrASqAj/0rj/OtI
rBAtO4Kkzomzp71pVjfx4GGgrmjlhVZJmDq1WpcAnKyuGmIY8ozOUjDEX1L2/0U0XA4hLUUwCYsm
7Wcr2IFeybWw+NUK1O5S8sTtO+pTs1duKZHBRICWs6EcEckmIXrFenOF62sXkfzcpxaKquk5jkB5
iuKy9ftgMZTlln7eRghvBwGAfmdVzwGH/XVZkz0UtXcKye/O6L3pfX6VaJzCgoyVtO9o10E+n0g4
G+g90kqEzIpUaxOL6FGoJSxNElRiuPDAk0P0jjnU8S5KL8E7w2ArU/bq5V2XMJPWYLWOpsVRcsLl
FGA5ekPxy7/YwjqPjG6n61glvZCqCyHiPAWcwE1pF2VJnQ6qZ260FkPqttOzmYAy6gLoJoZVH2wU
toOPTxr/IwTSuryL/Om+NzB6qsoF/cZ9ElH+BgoxQxJVfa++ECkzt3RECcdRwypZV1daa96oTnuO
FSdpirN8qsnxZLJpH0If24iG6quuYY2VfELH3kSOREJpp1+nFExcIqanCnE3tVtDOcfkJU+WKMyS
peybbQ/2ejNE470TGadNKk5iRV/J1j9wchctSvXEUhxIq8pbG9TbJCcFRNBmq8e6WCW4f9al/ZTp
IGAVDO8FgkS2ocq6JDSFJvemJNpE69R7Qtfv8Ge70srvErW59Kb2bNSzK20GwPV5ege51NEGXGsk
XinKdB10KaS+5ODnBjBcpOLJCHDJIoUSRT1EGZq+gcBgBQuus+FX6p63U2mxykCcOjrNUA8TwapU
4HJo3XmscQVVOpL8+BLL3JrmPvlE8Pa5stqy+trZ8S62tXW4CUb9FIQ5mWmefQnHGgwlX0ZXrclW
XSt2JxcRzfzOKre3TdafBk2PtJ34X4Cf9ZI7/4sSNVveLxLS8Q3t37bTlZ0akWeE4jGsoy9eoT72
JJHY9I7aPrnUxiFZ9n2CxatNQexUp2UvXorOOKlDf9M40i2a9NsbxSdC7oPlCmm/xYE4sRLCCKHz
p4X/IHrtVDjB86jKG83Q9kBNn7uQQB7GXLMbI1FjAA3FVR0P1yrpfXj0dqPNJaaI4FnpAYNJQp30
4THv7beOPkJfGieqru+FcdYC+oqgqsZyfCx8aN+kyQyFTo2hrEYt2FpNunz3oPrjef2dwOn7rf4f
K76Uui10nnLW8YYbTVwosdVOt+hOe/pxxoVXFg8R1PmlTYgyn/ilH2geWeZsASWNITiR3twM6rAB
mptP3s28vT9+/kgE6A5GH9rx1tH2LEUtVJZVBW0GpNlyoAdGhg5Bhh4ophhXZKcw/ElOgToQZndB
5sxjqvn7YvROSMC4TL320KtASLP094nj39rXfCi2/E6g+eFPzcf6U8f5/4ck01JtRI9sQT7e2pw9
JU/j0y/7tgqT//0//1cdz3+6Cl/9r+/1mX++0F+7HLYrUp8d5dJSv3d32abAp8P43hCGxQbkr10O
36XULUcKDFfS5Lv/Q6GJu8swVV7RsnVH2o4t/s4u5/viZvZ2mWyw2NWZuung7TraHo9OXOGnUKtb
ECxbWar7VJirojZXOcRMfpkAoWIb5eMnCg+MbEcX93xgx9FM7jXhGPZxF9h0NL1sGqO5xW7QE49Z
Ic63gafSuN2EhEYoRM4uVC1dKz3uHyWzlyDpVygCu0XYsbKA2YT6a8ilcMitI0mohlAgBnOjB+lj
BNU6oM2Y6d1VhAcgidrV4BHGpoInGYK1BXO7z5/JUtuOKXx+X16mCXT/4plt08Ys01ORT7D+zBuS
ec46rSTIUduqBnL9IXdNmIyQzAGI8qyNzC89ciQrvJLCuVEbkMhGCZAYOgfDoOg0IHVLrZNzsq8X
owifCGKmWZ9rL4wWL7rKvvFT2u5V8QUkw76qxaLmByeOIFgZs/Te7A6pGtwHPOXGOF+P6BHNariC
DMMsj2pxGVX2eZ9YN4WEoTcO2/mAKNndrqezVyu9G1c2zNKOp9gYBKu6yV2BGlehTk4jmOpkCcX1
Zq7ABuhHQHhWjW6K9UBOlmOoJJ57L2nRE2zgM0sfJhiQ2S5Tolc1I61Cs9SDl9QXPD9pN/XFg+N5
62mKH2Hq4B5CW1QHSyMZ7lSs/zqpr9ag3c4eKjqWVqGl9OUrZdkI81ym9r6oTkOlOclw4EETWLFE
a4u5K4tgJBvcgi5EJpDTk5lqMgiDlY8hj2nCIjHbT1sf8+L6fvHl+tRVfPpSstWCM3nURizrMm0H
TaluewA5jG/VQe4DWW+cckSdJS9FH7+ZA0TA/kKPwpvO9PeBw0MP6E6cWOdQ16imkxW5y1t8tpuw
VE5yMd4T9fBA8ORd0nCe84JUC7ljCoVxF72P/zXQOhLKBFEN+mUEPgXAESNXxx3pDizSPDkPLLet
+9OpkPznM5QQZu1cYJF5mtT9ySjBS3otNTyQSJr3JakCSo+eH28/XMF0TceX5lx3UZeNmxG3PWjt
ldp2zEoMiZTfWFe2BwiwPCRBt0wSeh3kdhBX+GgxE4kTeVrWbDxSMPdBku/6jiCxFljT7O5ox+JL
IqsTYsnPLR2nTjWHQkY7YrcPqW4RozNc+MZwUZTlteMTVUVCHTHwh6mbIXc7w9Fvu8rfEEIKXjE9
WNzCQyBggJA+Joazzn9Ba74y0/Tgs/OmDoO/hJdc89aF1myMJHXtDMheZZ9C+D55t8z/aGNwNH7+
tk7qmuGwRjPsMLDXcrm8a1t0cQW5qzfr20p1bgrTuYnUhPTodTMW67GtHiYtec07ljJtuAgHuS6a
6KwB5llU+ZUHvwkLjSeHi2gst9XMcrAd+EP+pojyhV7oZ4VMFn1WHExPuREA7cIE9zfYqdbg9KvZ
yhbhNZzyfQX5Sw5yK7BFpvC6R0qhBt97QlgniwbBxOaq9liaDLHNuMMja9xDyInti8LMt15SnaDP
XhlV9EzhM0C4rfMdpvUHNYjok/d3lU3sQGvw/pDBgCI2axA7TbOhQNkaPosrQQ6jqm+6FkA3+y90
5nwdxYGh9C4a+7MwJparMIlrgEnPUgl9GpFgfeYbMKIM5juMMVM8c3o1raNEgxd2iLQe7ru+zQoc
oY1GgHv1e5BdTjRSUN4Js7vwepDN8Su8O+KuCfwG/afaLxUZCYaOa7CqTtoa5vUAsIFk+gAjbMPG
sTB4dHnK4efXwrwl+L9WBg39pMbzkj2iPj/Z3l0KbP5SU4awbU0/IcTjoW1Yrny59Ue5rAW4BQX4
lsGorJc7tJTLoKZ+sTxER85aieCuQQRWBs7rfAUxF9Nl7BYV62G3UZuTQUGsA9Nmvr+KiX2mQeyu
EBABKR0csdOq+86/LLyCkqq9h6Ho6oZxW3rhy3yDAVzdUtJvKpyv3ui4rYXIxLivHGfx87NwvDed
l0eD7gzOE1wicOS+PwkEkJWWGU/NbaaL23k9NDgyODAS3ShTBy/6bEH+4QGFlDjeJeOjbzOzd2e9
UypDKXr2CyInqDvNN9bCWoGOQGKxh9pw61n9fiRxGZYxOW3+YojvHYILzVaeax1AHsvL1p+cguMt
DP2h+ZPbmqNJlR7V0SzCAL5vGX3X3/bAVKaodIE3ALzyTiZT7MrMRMyFTxaOdJqIbWWJXaTLVZ1d
943Epyc3BKWtJt5qo9xX6GYiO1zbCrQPb93A0/DhJybWOmit0xxf3pBlBzBs+5IVXCeui6zXM73L
D3ZNMBpYJ3JO78Xk77uScOAQRFhU8WRemg1eR/Jq79M2Ok9Jag9gQlWJcVqVJt56/zVNy23HaNMe
2zM1AU8mCbqyn2p2Jro5XNQRh2Q7mICKyScAnyNU75JkMmBkKXnuqOfoeN1p/OyixB3np3h++SGy
dHnakL5cq+bpYAT7gqjVT66J+Rp7/4imKacL24COoP4f8s5jR3IszdKv0i/ABHmpN7MwGmna3NzN
ZWwID0WtyUvx9P0xM6s7MqswjcJsZjCLKhSQGeHlZuS9vzjnfOss8O9riloLSRqI+fwtRd+zsIDB
Gf7xHf9/3upQ2PzyqK/utr9OcD/xVv3HKen77j/IrfiP6w+ZdL92OL//+T+6G8USvxGAZVmEVFiO
RZfDt/THEHf9R2t7o/KPqBQt/ud/9Tea/ZtBrrXhOCb/CpgTBrx/9jf8I5xnmkV/wN+6nrH/Tn/D
qfyXp4QERWHqqslBzSsqVPPva5WIrZWZOGuwn9XD9jVJ8XZh+UK6tNMvXY3hXjb7ZQbDPpQnXU+A
LDTkC9fi4Mh+17aCSNVi7+TyJLTivGaeamSQTVZPfYSYH7xIVmm3EpBcDUxs0G59qZLKgzlZxD4w
eA+G8q1rOr8uVEJqyBYkIi1UumOsOmSFqV8jS14doX/UknEdSUwAgib4cY0SUBReUxvCo8yZfbo2
ZNFnoGykWmTbUMnvs6NeFuIM9Wja9POTA2O+NNptw2k/1e1ehtquW0Om6+ipXOShNLBNiTq6JaNr
YqkwT0orib77tsTpt5idT5m3m55kyJbepcdJoM6caegZTWjuVWQfnfSrHJ+LytzoVtJBWiYzca4T
NDn9vJAiT4sSiauTu8AgOl9RUReO0XFImhP5apvIdkmg7o5wCza50PchMSGVQi5ExCBjQCrmKPih
IhNbqUvdpAZ6hWQ7igDwVHs3sTFOIEPppD/ZDQPyOkipMPvO2WW4XH953v9VvfcvHxpXZSBAd246
f7/jO6gpMu1VwM1biA3hLvZwtm2/odbfdmfFkx6/7obDHvEq19D//of/9Vr544HV1hEUwS40+b/r
gX656WroSHWak7OwQuzy85xcq+h/qGH+Jo7455+xHq2//Iyy6UOLomDZ2vf4ZgZMwj26uk11gDuy
IZ74fxisCfevK+w/fyADEM3mnebKXK/3X35g2teKi+kc7Hqa3ztnhN3E+FGHsKUn5wJItRvF+9py
/ImMwMZafNkjhivbfdPmHgpy0i6zgGgUL5m/WvVPG1x4Bew8hR7VFzNa3e1iuaCqUVGbHcknvdeV
yo7fksV14/dEbFfh9IRCn0XLUzu8K86H2tBoM1yj5FSH6jRSS3Sz7av2S5V8L0zzZYyIorZWL32F
XlrT2q0AYhMbTdAmxScO9U2vaiRlhSj1jEPFlHsW2Q5x7SlxVZIph3tbVPfSGV5SAsHqBpRB1fAE
f0DRZpSfNl9iNNOL2m9ErvgLWJGCY8INW4TutA7aoJPy3p7Ntj8Ope2PtP59zIxBxDdrSM5tCmE2
BLuBVt3BgGoML/1EJDnJb3DIfjej8x51xjm3Xqti8hKRs8cV3Way4AinYdBNim8jFaS5vmNd2oyA
13qZfGkIPKmseM1YZZSsPrQi+nQisAhyQFM8FWQIw0BExkXkuoRdnO5EXz9UjBnK+CMHQpGurMPx
RgH9zMIO8QvE1ZTfvhePDX9imYwzn/SxM2JPjEbAgJ4Q99IrqYWgLnlranHTjIdIMIPvGJcQMXEj
5mTXZQAX5vEsp56AbvPKmmmLbNYrcTcQxeYPluKtGueiIH9GeQjRUdYj0BgFktDQeu0Q79YjLc6k
r2f1qWe1JpNwW7Nl2IajQeA+YWN2OL4kDcaCuPSrmRNRVm3glmVgp/OmruktLMLSHJXEHbLmwuZh
7D8FibWePWfgOmIDDNISmldS23dzpD43NmHIoJmjsTm6VYTI13bI/BkBmTJY5071FOA+pLqSflQT
tag8KbCZdc64ph8JNQZtW9afRpOSV7/SY3jcQkrsFI28KsgmWAP3MQ/1mX4ggfFBInwfcMkC8r2r
tUVd+lLbBOFeY/gLKmpJA5m2Gw9Hk51Cxr+gSu09BMFcSyJX+0C1r30yB10e7Wjotm0dBTrOM1cN
GvrKSCeBPTV9k6FInbzm8lzMw8sIxDCZxbZ3mXvVlP/kGhirFkN17xkYQsdkTOXmPPMLCRXqTUlu
EfSumbGfYYI8iddpQ5MIlwSCiTmF7vem7tF6eZQJmzhzmEa+9lL9MRCLNBjFyUVQtmas0KTtZ9Hf
RyPboaPfqIMNljiDlc5ap8WczQ+3i4KLK75naX8qUwT5yL1mAj5+P7T/rULxof5R3vv2x4/+8ln/
Parg/8aJNzcM1fMvt9M/lYLPhJ+2ypml/I9fC0D7H3/yzxG3sH/jpmRFQTnnONa6qfhzkS+M31RB
6pe+lul/bOv/HHErDlEDNNCuKYStmqrtcGf8WQMq7m/YSlWLwTCxY7qwuC/+ITj48/r+Q2jx39lz
f9nriPU+++9WwWHzbtkGe3yLv8shF22d9v1y/Ux0f0bPlvAUsU4+uuVg7lIOi9JOlKfSZI6Zz/LN
dsD09I1K3EWRrLyN4qDB9luM5rakn9gtvXpOk4cxVnDDjvUPoAKjVzYEfyHP6YhoBoMAd31wAxsM
wUlBaA0GSNCGMcyxxwjVY3ynf4Ohm3CAZrJHzDs+LZJE/TlMv47xO75P19PqOlBNxMaDTcBnR27J
ZnAj4StVebSGQzuyGq8riDFJaBCC6aIGCFn0aNjBXpArNzJNdrqIDjNbTsIALZI6SQTrSCD0VAJ+
tw6k9EpOCzhy7b6CzRI1z58UTk9Ojhkcn9Gs4Twh5/+oBONArmM/JO1emZ0bMTAtoueGvBY4GEOy
/ESk7OzYF54mA7UYydDlsc7aGSJsA+y7oUZW5VudZ58Kn+RBzu2hz8kJKuJgMFL4s8bcA+bUPp0Z
TUK56zMcMsRacs49mjNZ6qFaXVSyOQM+Lm+SEi6xjJlDqvnByVm4ijWTXZCXT7O+71i/oO6pIP+6
iADiWG12VYZDp3bsU7ZSvoYxay740l4QWzXBpCGtV823hqGZD6vt2TbtCezsxy8vzb+oJ+1/9QDy
srFkUTWkKWhd/voAVsyzF+nU9UkJ0yYA6dbsa4kpDZQuBrdcLsd5AYylErkdMi9nydm8Kj1meRI8
XxYuvb1oichsCGNXCeFGi9YT5rJE0ZPNZFTrx+dyIKR3jlqC7KcQG9jCJeWoj3Iofya1RU2UOpnf
Ue4SDVUQX5WQrFW18ZuCPdjaLqnUnmetnw+iiHdEGytsL3xXU9T7nJMizHj1d4aGqlgveJ7FTpmq
ehunNfyEBZpOyo5oo8OZGXJHf49LW2zBSm5tK059R0CUtJdmTbxpiNBbLLxZPdSXcgrhKloV0Ow4
4rQuEY/byhdSQ71OsHZvUpjz7pATeSOG7JEsYnBafbnPGa4qqmAXYfE7W6H+Nii2udKAVaaNdbxO
sfEzN2SymdRMMJYIC1I8NBFAo8ANaLOm3HSVfdAaokYWX0rQGP6AxSCMWWODM/YxnKl0RBNgqHlg
zSxC1Cn5NpVkcNPplg/RFJ27rjVwLAi55g2RBkJbxqbffG0T9WlRJ/G4uMMOmE+xL9KyPmWmRRyW
ieFPnxiiL3TOz1GeJB6hbdjIYhwF2SiXQ1X9XDqQhe1gjA+KxD2kWV1ga81803PZHgYDw143/Zja
2L2A6ELJkS+nqNRh7pGRHaSs+s/gvdQzsIAflVhIz0e0Ug8dCF0JcnGwknv6e/KhrmGPLO3JBEOt
A5RdwcLuJEaif+aEJb/5hfL8orUDPgBruastT09WQ7AhyH/vuDhnLKOoCGn93eIkjL3M09GLhpag
JDX8mi0AYBAbvItx8NyFCOYx1pTHNp5IT07PbQGdqrPWJxZDOYDXguVO0OJHmGfx2rtA7mWjMtzG
KMKfPkYWzx7G/HPq0jBUkj9DMCOkrjl91msr26oW8qmowTgwFFfKZXOHKrpGTTJVjyrogS3bOTgc
LbxMTdRBXbmzr7tDQiy8FftGSiZbOjXeaLvp3uicMIAYdVYUqT+MSwMBWQh8heHL3NOz4MBbFfaY
HSMBkNCBLbox7b7YxkqxHLIQzllbNoeFJIEzpSDtb4IWRnGb8l5INmlpGSbk000GaxV1WinW4qhR
q7wmYxI0ZuPQtAw1WlCIP4AClKPmOF9sXev9EvWLN3dj41sTvjAyGg2i7FbKsy13ItMRotQFdIrB
PBNMQ4JUxIvvzAmVVGgF7FyTvQkalpQT1zmPpnFsG4NScBH9WeNN9VSQHOzwaBCG1oYrPMAiazER
P/FM6UEOIpdsZAhyEbXs5ITmfQidL2QZhfQhFOFFaRGjNZH7ZVjFPq2Bbefrf7nA1MhKtvAsElu8
LiUbm1IOC/NLaZfybIba4oEB9vsirjAvAzxSm60CN72ETvWIeTPQ7bKlK2B3mnXQEWrV3susJn8Y
9iemwIiF6dCBZx5Qn2TImw6J3hmkICSeDLNo7xgco9IEtUTuOaK0Ls12cdHvHQ3Ia5nOO2YfP7HV
XY1lGhnpG6C3eo0SGN8CCcHjg6k1vlusN1pmx9iupevnjkrStwAOkmr1MV8pEkrPV5OgUoTU5PIa
u8Nn7coLXMPFn0Y+BUdVxqswn+zScTaN8WYSxXChH4bjMkRfYZjauJjLs1bKgfpA/4TF3F/1J2co
M+hATWDrES9y1x1q3Hngn/TsUKbPdfrWNASchm5vPtqL0nsW4cNgtwl6pEm6c9zMJyexA6uycs/u
ii91qXeHRG0ee3fUT6vAZeBybpfuLTeMWwG3YLtoXe5LrNVNHM8vOe6xuDPmiyrpDnuFOoTA0Wc3
ydRjWcylJxHFbQgbXEjoSC+hrUNOY8udTqDfnPFdFa9NZu4sDcqvEsOhWDnHkxDSTyO3JGtHIUEz
XTgbgSdsFjHxZCBQ0mRpQT41u50ewzuNlOgiCTAceAEd08BlDNTpFEtQXGoLJK+HPCLNhX23oP0Q
kbspIlsN4kzzObFDwNAfPQkInmJmzTZMiuLUZNwFScXeptExMfe641suSsXRnXsvGyxWopUOkHTR
vg/sPbxOtfXt0C1DUGcRS7eVxD628KNa3SFDsnuvq/7MVOowD2AaZKVwQwyUj3a7GfQouyij/TQm
JIcMsV1s5hTYhZuGD0MeZCkPdg1yo85YairdsBsN6JS0Q9lWIRKL5L3C8KOEPLqoHCyvsiXPZ0n/
XLXC47v7oIBhikg5y/+PcQvt940LcTniPM4I5qaUVIoiAVYjBEfch5MP1rG39OdYmIrf2gXTOZZs
TBHfLWdEek/qB1PIeWWv7cKY/MByxA256IlXjez7pnraJhx0B7tWXmaQTqTiW5Xn9NUDdhfAFCVm
rZSm2FcSzZdlBnctvJYgUvVSjFsrzgLRVOfOUZoDeeWwjRKxHF0ZGVuizQDPpPVwYrWibFuNOi8L
+8pT887CtoxDqovo4ya1T04QEeuNOxQTl0UUHtlmw2SOBzbMwzTs1MkRnqklDHK0OYS8Y5AzoJHM
2NuVwlq9kWc6SUIABkGYAU5P0aIo0PQY1m09kRuA3h90y2lq9evIabDR59C4dDbVi7keSRYjgi2Z
2k8VlC0kmzciwDPf7DvBkWXca5NsvUbuSqrNbRVT92hhwHzloSnmSz2LF3TGtK6lp+o/Sjd7zAcU
gZp1Z1ZxMTumxgxL2MKamTcbLdhoxdqXDt+5pY7Drm4Tf2pDhJhDf2rcaD6uoHOzJNq+lrkMuIDO
VtovXlZYJ4BIl0kikzVdpjuadlNL5buyGBcr5czSLeu46MNAU8jmaBSa2LSsHA8ZjsA6ptJbInHH
IrhsOgsiMJfIXmRQypMc2HEJoLRgPrSEWnlmqNRb0L+j+FFJPkGpjb6M7e/aKPY9OaVatuBfVbFB
d9074ZgHtcjgRTrcoFAiiVMbpE8AgT5aRMaSO7plEcQYu1hd9aArI0dORzG7x2wiob4cFsZcWeKe
DfMwRpU4wIMoAK13Z1ZUUTAV9VO8zGTi+4XuDeQVCarmeFlnFVM7n8FeewnB0qUu8dzViE8locJO
GJdnvYSr16Uv9kqAWIoE9W4UBXRlV0NDLcVUxK4Jda9L7J85DlWrS095gnAiOh/SsjlOvXun6QSP
O6de7SuNvWmnONtykKxX6nysiDX1CPi1oHv1wEsoutOo9qzUaCE9kRk0jSLZGbV71LuJFOJGJ0U2
aCKWFEnV4bKWfApVk4GRhdCaW/H3YszLgMk7R1mhfCvM6MzzljQap2hnHcpWvIaCCQ1eDwklAQBn
8akkum9qLvnCg7OZh6b0R9P+kkWRVwgwDgisET3Gh7zKfhKy1BHjtfxQU/3kAkmJSMds4pKVoyZX
wNV2JUmwpnc5gY3hf5oi/1WTQxfP3JhBgU7OIR3UP4nVFtVs89Zs8I2k6T119jbOumQNozZrsk7b
4UsmMVTPDUdZF91jqsLIUINplZmXaxHQMaHVnGxbzIWzaT19BIYW0wtPtEdRzXXy78+E/k8y73/V
SP6v3Y9q9Vd0/w/MldiH/9Ie/9NMiX7572n46x/4Y5TEvAitoG2zSrRUFQ8Im5l/eEJ+41JyScln
/0+xsq57/xwlmcZvjm4hlHX0dfpEJfxfkyTD/U3FE8ITYxNDSedt/TuDJJvi6S+TJJuVpSF+fwyJ
tcRl8velv60pRgRAyPWSEGrw1J+ylk2UgxtMu8MVLDxD0QFDzVyUdhCK7pg7yUbL0Bzq8Y58FaLo
v/fIEXWqtgwS6gpznCuggBbUncEIZP6RWpdoeswTSCn9JmVSpAtuPVz6WbGHibidly+29mko19CS
8G8Yxcs+MAipHnIsJlyiTf9Z08Cmg0urKz6Ld8p90piJ5wB+jMq74XlPi9CXFDVyfo0XHv+sO2fy
0PETVhRWD+9tWIXNX6aeQ1OfA6d+qps30CBPIDyfIUBgFbhQYCXlTieJlqgCmzDdRKN0cR7L7opr
Y807EN1OYUqmiZZI2nTrthelfgSBYRNCAI3NNsm7Vb6U+cUlzoL4623cp9uSoKLKfq/5SwUTbevJ
ZV9CElj9WTHUMdIgHPZ9mKBk6454zTm4qHqJOqBSGuIL4L/GOeokozX5oVM/MvuUEiWutU81bPgR
u6ZETCeMo9R+2t2+L2HC1tMP2bqBruhPQ2YejfgSty3CLjC/3XmgP2aKBlONW6X0SzYuqTHsmEwR
OUBdwZeG9lLtLVhG/I5pk+0K/a1sOe3Fh4jAGTGajwIoW1sd5EjSnYR9kRBWM+MtKb4xo2XIdzTt
fIvwlaHMsi+U8aFRDsnSeKZON8BlrhL+TpDNYQmpP+PEE8TuRm7sr76ZHBrcoq7Ig/wixGNBJHUN
uJlU8RbBa2qoNEIuny56/LiBc5huJblJ95EiwCLJGTKU13b5xZjhQQ7LUSegRA0vjnWf7dDLi4XD
XF7cQdlYGQ4ZxgNh+ORSfQ6EBKOTZEJ/LpmzKBTvB82lanSeXXc76S94rm4yHh4X/QEXgBfX1Dgx
H9XwMLWEP8jbEpGyzMxrRGu2kCDA8ts0sjMZ/JumVQhzXpBGVd+BFth2MDtn23hNw8c4IQ0uaNuD
0u+gixrwbACjSBYcLdTjnFdkJEvHke6Tlvb+pJbE2ju7Ll38On9xMh6abPRoSnwVBOkwhV44tl7l
wotlA1WWJZdrvonT1i9h47RNdFDWIOf4prcssUiFGyCyqQVt4LwGdUCk2VEuwgAP5YU058Z5TRs8
hTX6GDAHezL0l+p1sWy/OZcsXMQHXNJrPE2eIJFEMIxtqhUbU1A7aDu8pu3yUxcvTc7fON/GdiSZ
OguaBguwJJinpejkVtaUTUJm1ibWwVGBvwGcUbr7RHdOXd3s+3F8HvvvOkn8UTntZfLmOA2hm/nO
Jmersts3hWCRgjZKqse41nwF2WJJok95VpvnoSPbYfyd1L2wfpXdSMD9sa+/xctXW4V7F+IkC3n0
3K+5/rjM+ZMkt3wmrCjkkar5vK3qJaTcbnPo5JNxGtkoZap9zKK7SZU3lAC+tRymOfCykv0qDIjO
Ux5m7eKkmcNX0B7zKtklxU/JSWQTyUeOsDplfllQUtfmIau/drbuQSsPVvbcZMi1hDlG8mU05FHE
xL8goCUB2NUfwIgFE9KlZVh8w8yPBsdF1KJ6WvRL2NkBed3EGbWHJGUiqpzYdjLkSoitAeS6D9vl
a1qgbrXfaUqrc9uNDmra+BNOqZUWDbPiErVhzni+t7HC4f7ndemzAbWzQQuK+p4grZqWLDQ0LGbE
hrsE3xR1d1w0+2K6Y3FlbfE8TjVI4VBnZF7NtxbCfFlriWdIh254+W4sudgIMBKEpyrtBV4gm04o
4eIdxPE3maAXw8kbkFprH4WZvAp6310aKd/cGEStGeXoCsWJsv2lICdnV9otSTVtbu5LGiVVFodZ
uc8ZkN0cUJDvkFVOAxEIqSDVqJkFY6ubfSvhIJ8YX6vO8EPrFqaGhQlGyISPlbmo1yw3uWdcXQ0l
u1rojLI7ab2zRN24gpUs648Pm3QGwqJY0ppV8jNKVXfP0V44cDpqgnLM5mYseyhhFP6uJB09nEh+
2iRJznACV7hsCsTMNUYwuQwyUGpkZ8Yj6/MWciuZ/dWRNSfKcVYFJtQ9okiSn/jwBteAy8dOZTvl
lXporPRH5zMdQbNWJ/tqht9L1CmQihlzdd/vOvOtDz8m9kgbpyebc8xvRsisrTIyzIJT+3327VaJ
fYQzt2UG+pTPbnHo5XiIUyj0TtN8E0n/OM7G19iIjEd2YBXB6sqww1qC8cyehuNQqz8mOgMcgRyM
4XyFXch0Dr66HUc7ow3MHL7i0Ng/OdxIXdVa5+AkyMTzeHzKk8Z+GlpsBRqHPaRnJAQ90IOQESBU
i1wFNUUnrXF6O5I1NtZLMBR+O7kv2URnwjz8SyrHr2KmZa4Xhy9WolWU7Jj74hlrBfx4ngyUuKt2
EifYKxPpFxJY8Ek3zlNMrtKU8gZgPhOJXu4nlTO5t+N5P3OSmICa6WHit6YAOCCqGCz8gnstlc6L
IksHbSPvhwsZwtb0I0uaAZx3jk/TEa+RDRI+TexwH8qUA7D/1hTRcBRksHZ8OBvCdtPjMCIMAo+o
Ze2rCYHiEjfa28hucqu4ZPkQWArpom32o9/MoNxCUsq8WEhWDJZBvN6UX7kMryHty0O4pOY11a5t
j1KqKSiQ3Kn4NNEpeI5TfTebQfVHA4wAsUPDpCtea7qwN2JCC3Xi9nArlj679/FBLYz7DIp0b5Wk
3SU610uSMgjjmTq4QO2NOMx2mFGcndoYjBG8VqhjR5oabIm+U5FfOLF5NGfd8Iae9CGjHvdTCARm
mLiP+dfmrdom8hym0atlZ8WmPzstpI0WIEGwMNipnbS/4sttuFEd5pG93vj8dtSATXXkt0uD1P7u
LuJujKoFialgQij7s6nofdC549lNK7wuVQPrjlSsZH7OUvezHZyrMCSh7fqN1CUUtykMYQGfg/HR
kYicLYyaTQ1pdrX8ClFRC53MfJ+251I/0GrvptTxREsSszKQU7hFZtYwHCe8Kf+dcLEctP5zqf1R
O1kDvoTF09HPFZyY5mhvo6p5MIgdi7/E2jerOunaDzCnLmZAioac3yDu7k5xVxhr0lE8tExcUvuh
IGCxPLuqslMwaaTXrK8BMBW8J4RrAXSsCYi0blI79nO0ZTxGbwsVsQykQ4ZbhRC/3KvMNXrN+JzN
dt1pHmG+7oU+stUM97OKz5ockD75Uvb0z2xOzIKHNws4ZxhPgoWXDjUFjD/trU0+5jwLCr49OWza
5dQpxLTx/coqOmXNEyW0PbZv1Trlc5dAsb7UzeSH1rXRuiPIi/bW1dmzxQCn4elXCwJ7LH+QH51s
n+L0YcIt1IV7i+Exdc7GSQFRx8q252uXlFTSMCiJb8OgBpYxbbsxPtsjYcXdUVueqhJFhi18Q1FP
hnqCaPhsAPHe4Em8QQeDFKuyUbqawLS75oOlwlYlVDg1wy2Wq0Vxj2o7A1NHo6hA7tDOXaFARQ4E
tU+1I3oGU+i7HDLUQjunKIMWlubiaidZHg/U2pOzN+r+lkwoJHmHSsRobXiJUWEVywNDCib1i0+M
joi/xpPN87pscJIr9BXT1CD/94RMDyw41az2h4G5txTb1vrGRFEfQIXyXeXIhNLismaiLtP3jCRj
MDoe465NPPwY1HozLzRJbe5P3GKWzTiSZYzrp+0pij4lVrTwpoLgSSg7QVzlhecY1QXxTma9dbtW
I+RqesTJP4zszYcXhQi1UjM55V5DpAURFb+7ALfkqguL9YXRDnmSbh0Rekvy0OBGq6S8dm12nQFY
FrafkcDYYaDmeKo3qh09sBEkm9LYhYZNbGq6vA7rmGrtMIzI61hDVKGF28Lx7YqMmhhZJ6RLUipL
YVKmWn4PZp7SJSEhloWTo18j86ZVt9rgtlNuavTkGDc5WrRa6iF2iRrRzm7yISb0cEkLYHfnMjBT
yc8d2W5KFYsdSpx2/G6xuLItOD2PDqkAHYOfNPySMdcSfJ4IHTA7dVS9GSu/MtANhi5K6EVq/SSz
+W7VV2lMRx1Wl4hXNFftp9B3VCf2lW7a1kRR9s5lwNtA8thOn066crLjNGhiNP39O7fXZkBsmlq3
rKRD668xlNEEDVxqHXN1NQ9feBlTJoeZRApbELJXpPukeJ/Lq6YtB/qdyob/NG1RYmzc6IsVURAw
3K3DzyFFEGbhrXvQWxK8hYodyX5potjrZRNgwj80IjY2CU+tQ8Jf/m628sVAwTrYeoBHUkBIAcUI
GSZ+KOvhUNNeEGHblkYwqJdoHf+N1LkLeSfFNnT2mMSehf08Ufno8egDb0ZYu2eLvleUtWlwO7r1
w9AfGTE+d0W6Zbi9yVnWLeXkdUSiTW197xXjOUTpS77B1JhXQQc/BW7OVGHRgnI62fxf1bXXkFPC
iHtOtY6HyO59zdpnjCSmmiCf6VRg94zk09yDsFC+LR1b1566JgFDHdPBjm6zn0BdlowgSOapNZw1
qY3NJAf/k8cYuwoPSultIiIUpPcmrh7K4mNEGWJF9UHhHWgi8UC2w9cq4WjXIhtEr31uyuI0kSoL
xjd9YLjcOMvejoed3Z2XJdyaMWIF9aWe5oPSomch1JTprtXuXGM52rZyWphDu4UCmg+mvUSH3FR3
joVAabp7uSCQC8nJh2lHi/KqErtrWO1jzcWsO1BimxLe1itO8jWcAK0M5tLaM59M+9nseq8W2WZO
BCq1OXt3cUHkcfswZCzfmMdb9W6lHbsxt24lHm31rLm48GaWpxoiwMQ2vhQOH73x0MbKxeZsXLeJ
pWL39IzzRRI+GE3ATpEINm7q20hd0ZtOgOGLoqeaZCYURQQeFTrgeDIBBr7i7lUgRjSj5hSHyvcZ
E+TkotgtiQuwl0eHFrIoUJA4H6n6GLmtb1bfJ+u5W97bVD+u2g9XxeT7M0+IdDIMTnuXc6PzAFUF
epOUHnLaR5kYJ23+2azE7oihBV1CZE7f6tRggVyRCEBQCIGYgWVTyOa+cKZ+U7RAhOf2EsMylWhk
Y9yknTm9zQ56wykYo+4hT8pk07ZMJOS7MxcPi7lzRx49l+xYqFiyfBDwzFQy23AFbHXjKSFwflSZ
g/O4L1eFhqmn5sD2i8ENBrC6fdWM+TETZaCVH6mrgH2vr3iyqH1/TO7bTLxFpJJ/vyY0Y5NFnKoT
gxemXjcdLBYIkNnXfXuezXxUJDPrZ8Yp20a9hBBaHcrVHENN8VXFipO38Zl0uA8tdq8hYYeZHT3G
6002dX6iP6kNkcmdAZBtb9pcnRN1C6pMmwxeJ7LX0dTBLC/qTyjkCHAHf6TMwPG7Z2bWVC+s344p
+zTE7prZ7it2/WqGdwZhqG7xFovmiBzVk/Z0ruwVGGJ4bndVnEeLA9BAe/8jL/X3KtlrKduQyt1V
oLbUCt8f3RjRcx37YHx1jyHSkbjlgOVw1R9qszhVJUi2kV7xpi/VvVZOfXqsILTxVvDKPaEsI02b
66f9ilb02RAN0/KZvGidUpFEjn1Uh2hG5q8SM8AQh9uwyDYJFK9ELQJFiHvSvHCPtulb6H4d7K9x
f7Xd50JA6J1n/KPasRgOLiwrxmtWs9WU96WJ3xKmNu1ScdcsW72Z9jD4gnlhm1uQUgrWRzuOZbQH
2O65dwf7ErxhLbD4/NkpueHZuFndQ7WsjSYD/4jxaOFVUBXa+Q4MHhrliJFytHYzv6NmZ/s6QYcU
j/sCixjNnT2Me+y7dDx0pDK9JIWJz1gc9cAw6a8Q7DmobDk8BCTwOHmVDKuS8FYMYvOIkmqXIwCv
6+c+dy6oHrZr5OwY3VVxcuIBq9W7m+CqXsShg99bs3kHAn3hbWCZ+D0ilL43tF3Ny7m0/IdzUDjY
SPB5QRDE5uupUYgUb628gqV7nITBQJma0IKTnj1m4RQISpVSdb9lRFabuK4r4n5mMwsW9U1j05OP
8zf03DlZJUInfMT2+/aECgh1jAzy6lSOElMLcrrpuUt+gCL2Vpc9GzK6dWtruhUci5CsG4He5TZ1
nDyEAqvlwhVheIrF3hkdBhJ2i2N1ZsLYIyUiOC+L2v1sIrnCiVwzk5jn9PFpIaY2KTs/mivGZPRA
rMdKgHatHEhWYc6ZPaQ6Nj4WbtqAVIbXrYqrx//k6jyWG1e2Nf1EiIA3U3pPivKaIFQy8DYTSABP
3x90bvTpvhNulXZZmsy1fjvK9u6SRWuzkhZFeIkotvuSEqa/0L2jRi97oDbAIOzmVJZwHNFIuKx+
Ko4+riUxOmvdIh5AMrOKfc9PpxxzSX05fdqbiF05AAHocsBSXMwi3yYKDrffujUzDlKXsLw6FXpq
j9q1fVTE55Jceb+7KvI2RHaxA34yhXTRpg9A8xpgFVuuW+AfvE6Amucxk4sm61HEEHGrjoGiY7DC
pINsQY2XuklQK4JC+t+UnELDgcyVCgS62drFuG3nKar+zYdXEU+7lKRUrTdhIsUqzZnmgmTnd6ta
h9LkU9pp5rqVHePi+8R7uR2/sjZYuzX1mOYnjR58NiaQqQL+jJz9lcddTcFIgX0OK37zSve6hRQh
nTWDPA1DfVboNTzo2pLi6b5cpok8D+k1GT89yM6mihYz6BsYHBe4xBnk+QjRNjdkbO0HGqiJ6d1R
OoIXipT1g5KnSaOpyntzBmTsrlpV0S6g28nda3AZKqmW5dCsVdmvupdUjZCzvPslJhGoxupYu2cz
JzQe73zoX6HIOTkPPpN0LcNdbb+U4ho6ENODtpDlU+181PSL5vzd9OSCRIh/ews/0i+M4uxOV52i
VVIcIlanLv+yk5dJjRhm1W78axjgQyC6dyt4iCAZKS1cs8owzGxzJDpp3yKoIEh4n+mXpqqxFFA+
Nu4GelY6IEWq4dbjnHN3HkfmO4+SFfexdw418Gw05Nw2x0b7MDCIwVGiHZIuk3j61VLsleHLtORP
HjwJ1qiuuNdq3ObGZ9w8Tu0/hapQZQxC6ORtYDW/t3b68OaSJy0lCV3JsYkPOmbtRFR77GRLA91I
qmmnMTTXQmABM/0lQX+Cs0d6IDX+I4qlBRcdCYp9wvuuoNvcWYKLx87ZopiAFJ5jPv0YtAxadDuO
xqdHF4DNCUzRaKcWymlWjdlvkyF8llW/Kb0ahZ38qJhFZ7hXsym1MRbT9OhwbpGtA8PzVXKMWxIz
G663SB+3U1aeXaoKefEXBvXyieccUoMMY2gzF46BuSsiVj7Edd4rOow/C1Wd3REAZ+0WyEiMelb9
LH21SuCA8K8TgLCoCfoqJpJ70m8nHdeBXx6ldq6bp4FJhqzn1RAlPD8fmhMjmDtafk2O5mVkRO3H
m7AUnHy7nSTSOUpSDK95pZ+GzZ0YLGM4ir4+j3W7LALYm+I6+uOzJ5tN2BCHP2FlidIdACMmE4TR
BydDoOJri9h4j+OBOe0xzs6+ES3RFbxI3kteiIatfKjxEtZP9vCvp/hM+DWYCYYoFFgG7EyLhpys
Zk3+1sQONAq5utWc4D7pxX0I6QTK6V91I0Q+Ilgb49vUvyIdcbwdFo/uC61R0A9r1ylx/D5Xlf2Y
v03tVXBm0be0mOz+ma5Q3s76rcZpZTTo4ofpoOxXV3rrNutWZG/fo+lTFXy4KlJ1W3HqQTDRbaHP
kWtg3LHXecZ7YlaKpymu18aUVHOuy/ugz7WdoGMud7ozknsndg1gUIRZ0Rzfp6pbhS2HHFdtTXSV
r5x1NfybWBft9GVU5O8R+oSU3SwOjVGtw1wugubVSmGh3PxdAcx5cYCCpj/50biQvXjMHePIlH7w
GwOEytU3plQrM7/4XnqIdG9TZsleknohESxEL4gDlg7nok1dGCtBN+DCaiT3FsEIWsulHeE7LMG5
tSeH1TvVDmPar8uB8i0D1VORPtswcXOEWufZi3KgHMkkgB7TNt2gNYLtAKhOUZgQYhhFvzGEdFlh
skY8gbnG3sZ6cTSAvY0g20n3zR5iBkjqjT3/TL34yXEfJskGTNyqz/Knt+EmjlDR+k8uuWKp/543
r13qPo/t8NUV0yK4lIa9tIhVFu4RIyUh5cxR/aGWx6nwgKmJzzCficRfZ/I5OMo6vnZxjRjrZuqY
Ol185OT56dDb4SNlT4kR94vceg6n0lg4PeLHmIEOMLj/zTxxxZi1jad4m/b9a8if7gj3QbXFxoMH
o7gMJ4K1IvhmVTffQqTIs8WxZfeZ2vQoqZzzk5OH3DO2oZPn4/+acp809MGD8ZNpc5L0cDmOxDIX
L00bLBs3KUA34Oae14ES4d5qWUZ6elITemLeuQh3/RcngSvuUXfSp23SX4fgKbEf443BhWv039zE
WnzNkhcPo1Lrb6bmNc0f/PQ2jqjjb0VlHvEvqHstd1G8l8FGPBuzFOpshrtMwxu1ECSmNyS2+eAf
7meTT19ZYWwGahK92N4Ik6heKcSid9iJ3GQ1dmDhJV6wmiqA8acw7IObNDujEpuxS1/TBscJsxPM
HZCu96B8jMTtunAfp6I7ajT9Rs1Gcb7jQD6Xs46gHu8JAoJGpJ/BSINUU20knIxdmCvPQGyn4eky
LpPprmfio0IGPqhyncLEN329zxg24A0POoRDww1rEoJfDDmvzWPJGyMil8SODokNqcsFX1JekzeC
6nexE0O+t8J3bfp1KZHOaR6xWJyFGb8VPSkzwlvRefDpGRwDxSIL3VPSYvECkyNvjz+iA9S7Db72
GXmPWlDebfPBlidyz1eIZxeiAvl0TdDcV1+AHOToIaeNa5l3r9NW2UhLi/fPJLQQtF6WBmEnP/r4
xjS/LlLv1aooYTA+dKq7RfdponrnLLAhk+uJzS27yPRKghDADnkQvPEmEhC9kuQNQcqOxxpbq486
+3QTexXnSPfr2V0jV1Eut94/iZ3bH2eH8ntve6Adsx7D5FWhyOa5MvwlRdH9up80mK18qY9zNfkx
+fDC6prgaUWfkObyUhX/Kue9VAG21fhHa7gsi/AWRBhb1T9HOwSds4rNlznIX1bhVvLe1swfRRLK
ZLwyfSMvEUsE4N9el699nOupk4F9AWmisW1jbnVbkiDKOKERqA99ldJdELsvpfccFb8ljss2vBbA
YZk1XlM69EZuSRtDpKIpMS4Eu/m9csdVqHekRu6Rqy0N7CItBlU9nzAtfPm1uPgq2Lph/FQ548G3
gz25OTu9O/n985hGQAdgKcx2Knh1i1+n5Dk4+AnxkGDAIt+EJTpvblcaGqSdQ2iihbNQdzBro1ZZ
27H2hBKDE4AjkpeFdQ4zLN6Jc9Wx1HrIrTF0qPzi1VhOajel8CZembSNeLY6RHm/67T4USBCzdWt
l9qXKYN143WHSZ9AM+VW1vlhqissRqB9EK2yaNeRv7ZJadLK/Klv0x8yywEukBWMxcaZja/buHlP
vYG9ur/qxISK+sfExu6zG/hQRtIerlrSMkq9OD4s91zSTSoloouyac5WEL6O5oPm2ZvEqMi+Ecc6
y6Fk+Fe8dtPTvDBAyb9Ll+cuG3eeGaAK9HtAL8RpMVv9L2PUrjDr5yKwNmmzCO9dB5QX2vXeCb6N
SeKSSbatxPzhH8Rg7VQtnrMStArxQdq95pmOS1778TRLLP3gsaohmfR06Rv2NQn1a6V2FeMGtYWS
0cGk26ahNalf6yNJaCmJ3452T81xL9pqH2HcjjCxSDCBqja2LfpaoS4VzQ4qvlrfFaCvoi3Cg/Lg
aXGri46nLTeNRyvqjigCTk3X/g7lZi6hCid3W/v2PhbTpkZBGvnxsZqLAvBkxPU5JnSB4wzF96I2
CAAY4CUdWiasLkTOcqwIBDBacxNW/iEYjJXucdI4Qb9KOtpTBGxsQWF4xSlltPLRH7ovi6itY+a2
e4Vmsk7vU8sFk2N0ipsHj2tttIDk1b/QFnCbxlEBEMIt3IMM+eCII84n9wThR1d0d/Qi69Ystjqj
hGXJlea4S8wac3X2m5zUIeXSMrQJRxkRmxlqHU3/hBBYFXQZMn3ua7RDsJPEmD0Qw7nokvomjfbk
eeiydGPf9YKN4t1XAhDfRZDa4jzWsMfmI8FAI9O0GyIEZ+HOq7WTuRi9uo1nDjcN5UZ4a8hSGBmY
kSj1j1kcvLd+xNyLkF89G7kN7oY+q1PrJPqO8dEL3vwVfZUJq2NjHwt4xVKz8YPIj4GajlA8twyb
SWrto0XDEdDtNAeWOVy7sHPT+DNM352m7ZmYVmMebqYSsY9pt4usL3/seMa9iXUzxV4wkmnxkbFE
teKlnD95BIyNottP3i95queyGrbtOK0qlEdkpy1c+o3nIKrc85ZTb74g8ltZISUgJVHwReDdDILW
SgTqGO9ZTcJKfsis2sWpsXIlVGu6rRGbU34Jq/fuS+6mFjA6wmHdlxrRvJthtt0zCUCUECWPag8d
U7MdxYOU8TkbcebwvNs2vC/LNUmEPVKL0J3rKIt1TYhsaDQ7bSbhIu2FQ3NVZTfXmHlntcnai0OZ
ooPqDOXFkSfkYhBIIPFG0kiTJx3mxp3APBQq72hSIuOY0Q7HLJm6PWkZoAcwhlGC4k3WG5uwPJKG
l23lHmqzJJA5WrX/fN6QHcrAmSoCaUcWVL2V1YumzGsu58sdWCFRD3WSrxX6rcDz7yW7eUhjTsFm
iFVnVT00hGZ1br/w2mmvObhis/ox7UZip0sAhHfbfk8mBlGPVURfeYq31IRpzTxCMrx4DL+UbYDN
nTOPwLeuf6pleWid8Mu0+RRXA2Uvdn/XMuvdFIxKVuluBRhMoevrdpQHS2bbptPorGMqwgjfZ9OO
iomFyay0UBEVqqm5Qm696E22cPCLxtx4NeVGbaMuVMhhprP2Gra3jtbTjC0y3ZQYOfnIgSGE30nY
bQqWsjyLnrU8WDbehPqlXt2agGC+2MKqMB3S6TtDwDZg0ZCV9Ram+x5+a7Rfbe2nBkgZUDAG5Ztv
jNsIy6pqvkcLhy3bQXyV3J/hKFY1Zt/WfNIGHOm1BZ6fPNQRQX5ESHhLmRDXTMl0E3XLFNrbREcn
i7PR416M072dFbOLY2lHj5bzMZX7Qu83Tcd/yXxtxb86IEpc25EZtQzLGGb/Mun3qL6bw6cqAYXs
NUZJjPHpauSZVQaCL4sOm8n/8QqAFG4GRlk58CEpPzH6seU7j3GhjoQPLhgfz1WirRVhaaM/gYfJ
peWkp7EX/xJdvRuFsTCUsbAJURgdjBcQJQaToBdsNe080Hvn0LzQcpjVk3zAQfESExuFG9sB6TFO
KukXgYokUr7gR3nxewu0XpGchUKiO7ccft3YsycMH1PIsSD+VUXEKFVmZwjqzGovHKiO86hrBb1M
BAJMA/YLvw/fcttYzkFvxQVxKO+GiH6sfLx1U4PFOj47g4VtwkQfQPwWckYf05qUIMtfPXhtWx+m
Kf8UAyVmdWhj8qlnvJvyQm2DMX1ZkfTTZybho5NjE1rT3lynS45ZrEfbqWd5dQf9RQX2d5TpJxnH
772Iqlc/IjRv8l5KMiKXteY0Oz3GF17IFvbaHbdhO4KNlmIxC6miu6MFhCCYDL58iJkRFjjx60dd
wYxiYbU8tcQMAukhnY8OF9DSsYv+bPBiFxNVimRe4uuCKwZVyN9LP994VXoLMLttxjaBpueYm4hN
pvAP9G6AlsLwR88rp0FIUeAQWh4rlvz2O3yRgojYe5ggTQooZ7TTkrdfYf+rMj0+pMRMr/zOECvM
Y79cwy72QeyMCLGIdjWOHiVoYiwHUsanNtpmef0a8/nNBDigQ5ugiRQhSC0KycR+irO1bkwHGb5o
JyMG/rO/A/MigxHCmlzMh4FCICaf9Sy/MLN674bjOhcgyXCnxTyho+HhN0QJaS/19OpzXwbRDl8T
xDeeMpvgEpPQoCLdi/BVDgM2m3qvM8/WmB/wyMcgfzD5sPHW0YjGx7BX4bGIVP5k49zqTKW/FAnL
YvEy2lw2bZpemkHWKzuFr5LeVy85wtzBVq+5K8o1xNacAEscgFYia4lvyqzZDbt9P8wnAkl1CXn5
WSCtLVn12HLiodtocYpxEiXiolKQXFQ7rvp0TnnPoHcGiwa2aGQLHkTHYdHCVYLSqY2bt5vIemyQ
JDcGHXuoDYwB5SO+2cG4xVQCHIxm+JcCSO1U1YKnDT0mWTvTngwdhTkd5VNSU1BmZDrLXonnw70K
A+1CHZdPA8qXMbokULdWFJMC8zWBuRWpDt+P2rkECeL+C8DXQnI5fZJl9eE8D1aAhUvbIMCecOoa
QKOHFVTJKmQQ8uZGFrrKKltfew43WQQqhILBMnHw/+bsoS09eb39bFFmpiQ3s42q705kLbT8vwad
g8+rlTqfWkGIPjQPiYjC0cnCXGU45gjp8SyoXpfZMHKWI7Yt2gwobabQIMuRUA87kRwG52NOK62q
bh86Xz2abM1BlxM8GykKe5e4dA/6LiDhh4u/BmffmZzwqbtN1Qboczk027ycNobF8k3gTa7AyeD5
5kZu334rnc/UhnuSFy7Ytn4q6lcf0KjXKbeDLZqqQxViQPUeqnjAug7X4+cIjRliUbskPYtkuCwa
+tX45+jilHgnzu0a0q6wUvIhP5Q+gjS+VoC2VqYDQiJfCZ9cvYWxeetLoF0uR+GCGkysS3gaSztf
FDxrVJSvkvJo1r+sEBrDQTJyuitEB8aida8YnBeWl+3bGEZ/wqvlonM/1MhwxoQaOKWW+SOI08gO
LE96cgTCcMKrC1av45GOKW0b7K1i0/ecj9641x6hQqlDNs/GhdomOjkmeKUJ6VBL94EWrhnil4Ff
bwsRLDVuRxvoOf4GFl0W8oTegQO/JWH9mCXfcVoB0nUIX2CSP4oaFQBewuYyE0gaBAfy46b5pG0z
KWEvCig3YjStTiwNXJYOA5qTEOvAU2N2p3COkuqWmvcWAOF2yVvNUzM4/BxelQrxMwkQXZ+QkwDa
CY7pjUwRrxOgtGNcsAcfK4sgoT5Btg2CSBC82DcE/Ug8pBg9AKFq4xj1PybZnrcQ3rbnslPmedCZ
I6GQRrzAWCqco8IpINnR6+muSbTbMfEa7dELn0zEIh7nPU2D2yF/KtL+kLGix/XjqIgS/poaZPTm
rYm/m+QgEDmhM8rUeQx+wh5sNaoXhV3CJq19blhLOfj29Y2DynbcuYgn6SQsfgLRzhzwnkwo8GNa
Dx36o4JfN+d0mQA5B2fpuD96zGKo1nLiX8EK35SHlDAEw37Wh23IdUYJwyHEgRYek/SZZlyceg0d
G5uk/kUJSjUIa9OushHWYOFFIUjjJ+b2ZcHRbRwqILc43E4OCmWaeAaOkk5/IO7D01DTGJQYqAU5
biPCtPbNiNyjyr8iptlO+ouwehnUUacOetzqiVjPb50Jlj1lBdIbfeXWnwNOkHZjkfbUFIcAZDOK
jAX6vrHcFOZbm/1y0S5Mh74VTksrqVhPeDekYlE0jHbGsi72VvY0uT+i30X5h4Pgs/mukmxVUZAp
v9zCJi372aoRkjhNq+/wXk9LbyrHDXCBSIb65ld3b9TFDrc0ovem/xpVHa0qkwQ3Y3TyvedT6VDB
1TZeybLFJrShNC3GGpPibJ3Vc5qsHjKIPkCWH0u3391JQ8I8Jh20hBM+Bs5VsSR5RmK/aEmwqhVY
u9nQu6qa8ZtMT/9F9GxSYdS8tR00ZVJVEAKdDlQDa175IMjkUA2Df4Hadp47+WGWqbcuc7NYqQFo
ytfI5iqju51/BWGfQ6BxVGk2nbWkmnhMjv1vUY+vbs7tiTyMV/ChylEWJe4jHZX+Nu7cjRuJd8za
4l/RxFRrsinY0FkslvgxzY4DX4t1Yx2bKtrgau0UqplrZDRXIqR0PvY2fxHLS2BCHoyEDwPyCUya
HXQFwK0JI+1jidL/DZm+K8s7Zng6cZB7QjD5v366JYp8rLKnERORW06H1vwNJZimqraT+pUeCaFP
jXby829bSx8Snl400UR9UBCikLriqbW6dWcBxCGlUW6/8jpJOs1dICSJsCnFeYPe+FwOL0FvX4Lg
Q8O3o/V/xOJ8OVpUj7Q+Xb2xOlFZTGo2baED8hN03OpW6dT2miyyMtHf89a8TAX8uWzZmacwWDpO
Q5qaX3HMC/Rvwl26rrHINd/4Bm7d2k6Xnfp+mYbxdGsSsY81Rh4c+tyPLkk6UeU4x3wgXJib/1VS
N543xBXQi7bwJ16cCMd0Skvglkk5wrd0SsqMiHLOO3REXH6GgrHK3MdcMnrNrspKo0rdrOthHzR8
QGTBvmI2DvoFlWKu0b1brqUnWjgX1E00Fz4LxsIEa8RAPy5zJQZssdGLX/fV2ezaeN1nRP51U37y
rQ7oAmr8HtoXCKx7kksPXxxedWtWbNEcg/dLUTiqSffaFmDlRaOIF0tcdIUHoySjTikakmbZsSDd
45xPyM+RR+/iJvsXmAgUGIiNLTPdPvDExCu16irtKUYr7GfXNiIaw2ErW6eahGEqPoxxrnZL/42O
PgC/4rMXzrQlVQM6O8t/gHBmPQ6yTD62ECr8hXg2MPkYVAo5ivfQjX9cwrTnU7Qrk00bcr+3LeIZ
t0PAl2jVoYD2XDQ8nSzdI+GZqYGXfm4cKgEkknhXB6VcJE3sL4PWK5eT0IIlRmBAjt4FcgJOnp1f
GhmKbCdMipE+iA0btVh7GbEjSZw/YsTYoZdgjkD4OTVIE6qCq781Ksp80z3OwENkc/NFcX8bB9c6
eW7OE4kpOUqDXVcW6OhpGyZ7Am4WjfQUwUxz9xkJcoehqZjcwuT492O70W3giOyRFDXYwfkhyzXB
tj5/+ffNv4ec2FD6BJSElpy//PumbDSoFNLAA1JKDywfis7o+csRuU1JITYWRrdK587liEmmgtMU
eqkfyAfVD8R4Tf95+Pvef3/493//1/f+/q+U6v/9ZXU5xQe/PVQWb8Gly9N/oHMVMYtBZuHc/5Pg
1aMV1IhwKxDEAhdJsspRa3SqaP++1AsPbXdAxdPeb8JlN0X1EeVhdfzP/zA4XnXcCn4+Hoirxhvn
6N14+M9DT6RRqnq0wSY2nXZ0vcPfV/X//eo/P0ycem+hyNPSvjgSVvg/D5ZlZEvTjzR2Szs7Okiu
AGadI4zatEUaHZajPJqahr1wfnBSuD5rfvhf3wsbLd9rRQ+WnnpctdI7/n3FHg8MlVEx6YJn2Ow1
i1GWlrlhRKi2bdq9q9AyJBGHUp663M/RPtI7WZl1ugMAvdHsZx/9IUvmXo7EgXtV9lFLrf/vx/EQ
Tcf49b8/4e9X/f3UjijxRWi4lCrTFnECw/2fh26q2+NP50E0hXp6/HtQgcUm9N8fWzwH8KNEpJxt
/AvbIdQ/pdnSFuQQHSZ9r0HQmjuPhHC91lKiZ2AvMe0HsheNSxiDf2hpe+ktj/jBVDzYlkwO0LYf
Jr4gVGIo1BG2+FslWUCcdsjPkcK02pnBYZIGCmU8Oms1oMiyjTQmcMH8RKDjbIStiwUGC4BWEMzj
3wMGTwEKpCF96GqShJPC50uNA7QrA7nWlqFH8280iX9ZRkFzaiGWQSshwkpb11H0TMNlAwmX9UcP
ggvAijm+9NU5bFttHYMwLtIEj59e98e2QxjTaMRR9a6+K7xpT4kBsgICkfaux4wWIDStXYKnzAw4
zojJIiutreNOCMb0pl0PERHkKUhlGtrE6agnN/a1lwi9d9mzVZiTE29Nk40NrXm490iCwQOqbXv4
5bU1BRtDG1aVhcLaLhN2M4vdSmrmNcpw9+m6TshLrMUHk613MWWQC/4oN7LRZy4juZcBsJmYZH6q
IqqMkSfeqvPkSY2hXZF+54DSJwaaRsKZl23TimtM0dr8RztznNtEsNuxrPEiqGR6Kkdsg2MIM+XI
/snVsLPMeRPzTxwbYHSDZXNfmqhdrEq6VPKBtfYBiM6IKclnnyGLKmkg+Sq5GWwqHZKWcLIarOlB
Idximi/eWz3t1kZXNJu4YARNLZI6CrfUb6XGcOo1U7HF/zPdAk9GuGx7IHo5vevBpB5cnJAemrbM
FCSIoE2Lp/SX3FNk1YaR3apaP/dTbb3yWpjrqqi9JQkWEmC0joiIQzxBujWSMUpsyJ0RSDlnrWkY
/Zb66BxNpMJhsQccAv/PKnFOrVFDgD28OEVLOljejx8J/hiPuJZbJLP76Bf+nQCWRZ1oHlxC592l
aZEuBXBU82THg+k+2EHjPngob9kNrWLz3+816YxKmw5KKtJXrp3QEULq8tZP8Pf43qttCjRy+3sQ
RdwgQcjuJrESeM68+OpO5ik0Z9doxcYqSp4mYZA3VdRBexoSK9sYkpbuxJbRsTC06AhEXmwrSwyQ
8SA2HhehjE957UYnJmzdOvcZhTaTIAGLLRVIzRyjLYnh9RnlTH0mzZ5qu7oOyK5rQVUYtDdCDib5
QUV1aaRf4oBy2q07Q2qibapzGJJSC2GMIMbBvhIBlq/qrhtODPzJ3iLNSc7vxozEvCvpjhXvCR+t
orQkwdVEPFkZuFkUdMYR2yRG1MGEny21cy8NcdIwhg92p586afNgdjo0YQc0459drpRjbiTeLTZg
TUPEfjuBRJ0gtuEhy2N9Wbf0ofz9Xk1hUolHjpNseiAjEn0eTE16t9LBnaTpK9XZ+l6O3vDmsTvB
pHp8XJ4d4SNKFUSk2gyAbtp5N891xD3zwtccITrMFHQPf4buy2TpaLF2TJoUq1DnmyCpU3ROu8RA
VgzN26SXoYv1Yy/uos3BiYrAv0Q4X4+69MQxG8ZpgaV2biTU+0tOCs9lMKIHN8LPzUttE9MRhxcr
IwrNZCJc+UZPLx7KnZ1vxkssiu5DZAUvtRwD7j7WOrN3zWehVL+2/b3eczajRVd7OJK71WE0Je/7
XAXS3A1KtcSEpDn6ovGpR4p/yh3Aj7Sz1vFUTJ+1Xz8pExN4mOrNUUuK9CloMdgAmfCyZ8/MSgWx
T9a0N/WsJykIJUqjFecaAvVGP4nwoic/SEysWUOLJZWeqa5BPfd3SIUOoHlRkzfmxObdbYS9k75i
BUb21+ElxGvotaM6NtQuHbuBXgvHTrJ9rntr+nKSBfGI2dYeq9hY9II3lx8Tu5S7cGB9JOlRRJBg
pMl/3l8eLh6N9L0DyCMKTDXEZ6mdhBNV/JIEHeBAwd27mlL9ajnINsv+UQ/hgHUJ6e823rWJR+38
94YKMuAwnfTSlUP5447xfK/6IDtyfYl1U3vuW4KWfhZO1TvSg4traxjatvQrlMPKyK9ZHEdX9zGq
DO0acVhtjESVZJ02/HD+ns9ssTNNrA9BCFxsuFyfvWURRzw/xHSkLuJk0v/ziR57++wTbbiXHSL6
obr8feAmBY2ZFvy2RPdjBNHEqdYY7KI+IOYFYjhhKzPF1VCFsWt5cy4gwvAD6f1LmGbmlQXGvBJQ
wDRQFkAWjbt1czu5yFAm6EuT9D9fCaI3nZhQawvYfx0NIWypw8Mq0LJXaxQGSjGiq31Si/bE/62i
mGyuQeq4AHtM6sPQvw1dVJ1VgpjNB0XLLCJBcM8kM8OSXQbZN6uo9rdWamYArs5wk6P/K2Iv3bp+
Hh6Jsuh18vnGevwJYiNaGcLahKFOHKOVFKtkosyy8DJ7rWukBaFF3kGB3SxoTlSEOu72sEBFTY8g
OzgW+6HCLEXR3LFxAFcst3tL603vlfGvbjYofOrEeu4LnwsFRJck0CUNpekOv3Z6yB3EyiJzMGtx
9QeUq+5D5Llbz+43Y6Gug2mvglLsEe8y6IzODUvUvemmnYjDpTJMY2PqbH21DO5TEj3lZDoMW4VU
+pCEH7ZTBI+OQbmK2ebpsiJ8L0Gn2VktmsYiDg9u2C3jEQ9aaSc6p8p0ndp202dWBlhGylHe0+tW
1bvJL9n80G4pe1c6ZcMIO1abAgqrsGZfwKC9FoM8s3/OHSiISRofow5dPQtXhdeSZ9qzZrFIfxpJ
ElslqV2RcUHZLAF8UEuJPKg5iAkgw8q44Rp9XwwZ53B7Awwm2ETiQydcgA4NWDIvv3Y9CbdW9kX8
DH2NU5Uss66EKiteCL0AhMvXxJbfXb/U0QaLdJm1ERHjuUXYMDoCtwyPQU9+m+bP1870r4/Sva6D
SOra1Jw6S70aRKcva2M6G4368D22LUn2kQht9Ot+h+5Wr+tFKu1m3+hQgzaS22zA/JY6zp0e+wCK
SWnLwvPONGv0ayNxzcNY2bQvEQceVdkpCPxHzYxWwTD9mAnQO1gDYq+4i5YpOXUbLX8dXZJKECu0
hA4L+xiN1nEuShWckQ9WpS7CJo80so1LVAbti8p7pBsF//Sxfgj8yVtw3jnXSALnTWUFCo9y7JAj
NOW2JjAfLmwRJoQDuIm5EaQCgDPG+5h8tA00x6ymdeNV5wTvsUlsy5i1p8CJm0sIgo4ww1yXRgfg
EmqILNsHkvS1d10kW9OXj3lsXuu2bVZ5IQ4kWiLfrc2Jwj+Hv65Kr4xr7Q53ufZ/2DuPHsmBLTv/
lcFbizMMegJ6WiRduqrK8mZDlKX3DLpfry+fBGEAzUZ7oTfdXd1VmUwy4sa953znINX5WBM74o8V
WInZ3J6Wcq4fbbyMZ6q2F6mn9/8q//5V9MViLI5ELH85OljPYrYoYJs6YgCxoBLSI3k1Gqh2XEar
WDPUAmjSzUyiSG3Y9pycAVbV3CzIBhlTjV6uroFmTTJk3EoUR/mljt2LlQIeiO0YI0g/Bst0H+fD
dIGxHWRa2+xluax8Pi6mGk6hEyBb4GPrp5rG8FXU5QuJAL5/yx29qY17YK3dtVmNO60FMDTzutHV
Sip4LDaOYer7Yf0Waw9Gt68euOCSvj7TKsOdHfjEWOqNHF04NsLIGOwvuzHMk7r8bI6JBGs9jrrW
Rhi334WaaLDwW/NGBVlqKutJ5vP7WCuJr3Y5ArNVi9al4XprBsbYuf9VYDH4aw4G1SH8dEzvNxM9
V4YSFb9IN/klTSswPNPjYhdbpEhay7m8YBTWdqWo3sja/ROGre/KvNX9SqO5VakI73Mk4XGNMn9j
NidRFzusuL47CnTk3H4nKCA6I+ZRz18HDhHBmHedX9N5/3HXSz2U341GOLaNn6sWfKhKZeZeZYo+
6HMGXWVF0iES8lDVIN5uTqtfgxdeUnhE1tLVHnFaH5q9lqGRv7sMVaNZDkgCZHfjVvAAaRCjQZAc
/gflqS1IPhjz8k2a8iWFdp2udGsNU3scIHburCGgW6o25fim9tqvAAp3HjF7E1DMBaTwhCtSsme1
ZWR2ujytgBOkAA1ixEFaXBGsnRkSP54B2J/C0a7vN1m/pyZD9MlEUDgnDK4devL4KFkAoW94WZEd
1zF/uKYT9M1fYitxVOcdgS0CzICb/OpF9ZatgCicFHMUXfx9Ko0kaF2oPKuT/BmztnhTgQ0ejvIv
8RO0meflU9jKM4mTiMFr5jUrlYylpWcdOOfkzsYtlAXKgqb5MYY3w5oXpOXdVwfCGE0GO7gi+o+V
JJVSELQByBZVGLqiVqciniYVdQZNMOIrPUtzziMj4uYa+oDEGy/yFocLCc51BXKp2zVPisUJXarM
X+rhjQMPVh2Q0tLWH0BsxP69Weeffdnh9E1KOvws8LE1vyXp1XQo7d+kWfQoKek05bjPVE6R8EDE
g8i+IYg+jbYVGdP2shYMlbqhIvwY2ye4WYYpxsGwi8IfLdIFizx9VgqbseWYU8E0n6ZMUeY3yN4W
x7y7WotErIWmscBHjfv7XDNp1eVdlGUDiwsR4r57RUcM9coERagkqmCkn+X1dWXGwW6x2zgl6oMl
1V+MjcaYZS5+YX33RWUf3evY9xp7zkR6cYAZlGofGAPR4lSjATSMqCGgLF4IECpif85YGQDwdqSZ
RJnecrpjAGy2ehlSUzFntmjnkpmxbzU8+qLA3jjMnY949DFf7FOCcHByNqgI8UjvbXLPdJ0x9q7k
rCvrM1hFuptpyX4z8wOhU8N7WHNkKZxbyrgnLBI1p/Y5iqnC1AjPUEfUY9MaWDqbPi3NjJaXVsXZ
2zKNTytbJ+AXa++kahckxEg0LFtWxbkIRz7wmmxn1NWlsOybBklszaFfzS/SgfjjNHzWOUmz1PTJ
D3HrAKdJ3Rsc+Nu4AMBzlEfythC0x/Y+Fg9waVR4xOxoRK/WBg2Dlki4HsUGEShS2OpepD9JunxX
dJ12Roa0ndMn4ShIzlnm0LCK7tO9psSKtrzfqvVYq2qU13X2lKEZnTmEcSU7L4PUCmy1YndhVwLV
M72MYPIOKd0lHmOGs2qFhgO2WBqsK7gT8Cknel+6V3Qk2xfls0H8DkLVD1V9mMf2sa1rMAl6b3iO
1D105dcLgzKxX9fj1LD+xLGxV7t0CmXcNEwJ+nsjT9+dwgXQyCa1G4b6VPZzFVTZ51oXVqDrwFnM
dblXMxwLWjyhbga0Rj3aR3Zeki/KMOGKXesHtQvHhYvU2UakLmOgqnCWFBd3H2jjOgPoinApUiWB
CYbqlofKNbACWg9ti3rEyYffLIbseXUTYhlDo0jSg8yxm5q6sJDJ3c88AnHd480ouu8yX62wNyR0
iPiRKQvesOWmoC/uS8kkpZu7G1pO9zmWhz0hlIw3bBg3sMbxCbn5UXWxswrrKXXMczEq6BwW+ddV
fexbYoKZUn8XV9efbpDxsmAg3qm68appIyzTtSZjt9V+5FhekM6NNBZh20HHvy10GnvNlt/pLflh
aUKOWWK98iI3JoT5W7lC4sRLA+fP2G4A+9EvcwRdQx6AaGuFb/cYWHH9nmyXOShsrhlwbJaQDQv8
gMhniEnttcID4tOhYIE9lYHJJ/lWv10tyF66Qe3Q2OhwmkalN4IkoVVKlDFQ+5FP4TtQ1NfJbclv
SQQ3ct/ZBzb1Q9nq/UkpmF3BPdjq8txyOzm6Ne+LRZ4JO7rXEMQZtf1GcO2JpfkkE/dvtRjIgURE
5QY9atWA6AKz99ZUZ+cuPrZN9lECFbvs7dfCbkC31KRUfyVKe8Oz+gEHF0QPvckalw2GporbjBxG
J9FuiII+r8l8qWOtC1LqPSabJuUiZh7eOd5jmyGKiYIKt4wE+dNBAxsKy9vsGTRQy+4KQOEDGxzt
kUnUd4pufc9D+zmtzs5hQhrqNQLqxriz82Q+VtWhMR1MMP3ryniVD9D6JJgA2ddmDP4iVW9VqK89
hR2DmqCELwxNZptFVNCa4BBIcBXvnIaIteB0MqanbWif0fhUfj1Q/qeiU3fu5ozHgV2dwuwD7RnQ
jsQAekDb6OSMy7bjAjyhUner3L1UOqlrMy622SFPudDsBwTDCElQWsBvX19drM4mC3053s2a/mIl
vH9BaRwrDOY2Qkfqgiecc8qKillBboUEg3HawzrouCYUEjbUVv2xz+bWswKXsvbzwuYBgqPjbyXJ
eRRJr/3CMB4eTNDY7XPNWbHN03ZflJ27mwGv2GVGI1fHdFYMp03RvjYMY6OREPCTFThqUor/zUhY
qK9V70Ol9KwFdsnEROsQY9eW8OD4E34JWD0AxJKiuis4HQFDXA3YYWDD9tvsPogUR4Gl2Js3D2bK
D6Oj24wDDLMOpeiAMK6na13QO/U0i/88TO6+g1+9GgpHOpkTlTY6r5W4n+2YGhEEyU51C7S7/atz
pfhoU/wyDPJDdkgMrJHua9mEhT7uRak/Dvqy3cuywO8k+N/rWCGON5ZoGUbpmbu8tLTbnliTOF5Q
GY8rUVeLedcmIvaWmUiWti+/xayzmhL+NTvlK3sGN3LiCoSZCzdjb51oUXaB4Vp3Widv9OHFLHQB
WW8itm5GF+9UYULeF1Yvyn5BUDENhyDO7Rt5Vfs22dKH0E4fxwZMklvqSD1juuLroJ4HAIoEmVQR
uTRo0ypB5Dojed3WDtXEYi5bceAhZFnJSWdJrZ82JUXAhLVCFcJiTSBbRAKJFrR0rEoH8zJ5dDjM
YoUrbE44HMy+pVBjr3a28oG5HTYgF2uUUjZPBBJwItDpR24ttCs9+a5oC1JTQjph/vHULdpdo9Ou
VjEqG1shwo0+Ol2+lhwResRqPq44mqY+YoUNSRt0QwUFIiFwfaQYzKfjZS5uhrq6GVwmn9ZQtXf5
Qm1lDoiwnaw19zkdqjJhZ097ibkAaJTIcP6sehrqRa3u4462vGSiuhnyM2/IryvvO9xxHrULJmsd
B2Oi5SdihkLOfoU/J58ErSN6JaGx0Wi/NhsYu2YG7eDGml/aDCTrgu6MqBh/LBWMingLCdB4KVEr
FNfpelzL+4pNOin9tkIDB2+MAfupIjgvGCY0qCItn2qHUxuCVGRK2LoBNdrbdEqJ0trF15w71aov
Y6H8qFWr4BuxFy9x2vtNac7jLD4kbTRi9LJ1l7vi8q8/QQpsiI2ER5owU/BtRim7IZvLfcKSGevq
uHNshFvDitkxKROWdIsLHc+hZkHmaUtG4rqa/43DDIIWrt2Aor7L0r/MvJKaNGe7kh/36G2mZ6m1
R4q7em+5CH5yE3ub1qJpSjNDhqqFclatL5Lsbcbj6NXWPA837JieZkMFnIRzSK7bVQa5mmh0PFK1
MYfNNN6KbDqiiTxMSrFcsnX56ziZUhcQQKbZ7JkD3oE4Rp3dklu9FljGzHF2fR06LaJIJEEZG9P1
9oDd0oK1uXJ2Gso9vRw/MjkuoQIdoDcW4Y3F9Jdt9esUG1WgKwHphDOPKdGkEjtcq1HXz6DBA6NE
7JEj5nHjG0ZFjB+c7KrRxgHBsjiNv6qavFQQn87DVn+UbbFSN433zmIVJ1j859jpkNpBHMyKvrph
Svbaqc3smSk5N6WyI18IOGrJGajq9S0yLK5GXimvlJrruQaPvZkbp1AnVZim8Mg1+noqZyu/UFQu
Jd3hdYkF1Vi9RO1U7SmjT8oI8UHZVNXbrDH1+WY64j7coeZ+FOm+oR00wIjh2QfJtGVLlGd8Y5OA
oFwnqtGspT9lyCzbikAr3eU2S8cqCeixcIuQSaDatGZI3bMknA5z5b1YABJ6CXQwxo1Fmp6Blm9F
Gt8BAJeb+t3yXKaqkrLs8j7Uun+MR0KrlLrhiITAL2239KKWOFM2LOIJQid2+YxVFetANZMQUxdL
uCnJfFgzOEPb8rcy8dwtcnBCi/nDSSVCqMzN5AadLZCc/HV2Mz0sMlJ4VAP/eEduaYG/oxtWf+4N
auwOWiDDNZRjUxZJ7B7kHyL/MNCgu2m6nFvBzc/XHtIZ5REsjgLWLS8drv5QU1bpiD769rpgoNYB
3M7/zzEbdsmFI2G2N6zuyWqEzkwsjYyFpVmu9m1ZJZeqRNBiMO4D48FRtQOzJZO8pEPSwMr/aPMP
tftXJPXiu5vrIC/QvtbG/DJi3sdQQ3SZ0ysx0SwC3RAfi1k8DLWJv7OWz72Fo3yrocS2QCzQD7Fy
0xEpSuRzrvvpODEqQ+3WKopv9PcvCgk0U5N/rJwtvEVz7ua4gSiy4Axd65pHTkW9MHTzcdVgJ4oJ
QVYtn0rZenkzMihErB6uBG88L8YAzrlZD3hmbpDsI+iXzRgU9WZ5Y428l87zrhAxOwm4wVCLYZdw
33t5YnkmovnZpseeJdjqhyYHOcjhasK0EJRbgmJdTlHJaNDTh7ziCNxfxUnXf+HgsSySBzGpbK3X
yMdry9bpT4yrlh3GQVb1AtmkNkJ7GsUf2QzoXMv4o8rS89bhMQDA+Y1dAWEp/FZVvjOD8JEpQDtW
CX2YC+trJeoXQQ/eyC7sBiSt2vpYMscnGOveVY6DTou0jGn21mWN5rppG8/KBOi7ElYeWXGHKo7N
U0KdTsCQcUxZUFBmjbgGkGJvFedlcuK8NYH7YA6wIZnMuFn9Xqk0Tad1VFiCpuM2OxT7ijkHWpTN
berFXeHsOwT5al7nkavmH/SLW0gQcGxHc/qxW7AaFqY+dR6qCAp4vJsgaCwVHLaqRmzfYSlCTs5b
opOP/r3Lmj+7jF0Y3vEW2XPx0iFCnquejboGnIQeJ8gm0qlGoEKz49LoHS/FNYd1I9KrshqaLAqt
a6vF2ajxwSuu2M/CgeGGJI4PTFP5SAqrwMZacMBAffiZYRfhDHopU5ueU2/cqbX2OvWIObtO41LY
br9Dap3QQd6CfhAWfqm6QeKK6WBFWUndJRoqyMLL6EvvrNik1GsxEk4m/SGCL700RTWmJYhkFOdq
i0/FT1k2zx0ssVpT8pPUQAvg9OFTqAYUIsvJQs24M4zlvawLfDBG8WYZXX8whuRTzXBWKpyEyVJu
VFg4/dhOe81Ub+PV3jd9/yQ0WtKMDgEoJDeS4y4mo/qn7ZMFIJbzrlfuZ1OYoG3bO9XJn2SKCrpQ
uhqEEvkeQAcGHfTWDK2DsRJTeZNtleefR0PFRYS5koHnHE5Wj3vIKXDFtDkCBrpBKnKYtlAw7gLs
dWyQiKCQD8aIf3maFao+jtguU2KMaqTebL0ON2G526zGvPK/75UCJ1aBUlgYxks/dg4fql16afml
xL9lYaE2sgUGArqUQAJx//aqDcJxwrGSoslKpuY0rvpfZk3f44TgMCUz2bObNmSiiCrajQaIm5Zi
fDAB/EzUKea2g3QOzLiykcUm2GNqsoh3Q/elZPKo6I17QM9zjQZrT+tI2UYYyL0yYeMbFdq0yS8i
kFO+QJlzk+wLC9PLpmUKPiQFObv9jpqMkybJsqTc0sPAm0K9jWkaV4g3LeSeZtOL+z7Nxq9laexL
k0N1RUOkXKzPmBLem9D3FBsoXtwVOvrFOCrUjcjgmtEQAa/ARGH6GQMPbttP9KhsEhnT5V/r1nNV
XQnsh5KHIJ4wmm96coOmJ+SDMCPEB1juVIJcdRwPf1Az4BbKhRljpT/mMYOkita+7dBYFyapR2X/
sZT45WeTWCsBmcXiLQyiwfuYA3NzDTBn5l/trro/xsIzB0n63Iwpao2fJMGbZOruSX81jgP5aqCg
0oM5Lt9Jb+UM1QgwXzmkuXY6PaKqRyU2F+eSlXklwjLqZnFXSBcLXos6s0eb61nFfFRAl43jo+zH
geWE+FrDdBmTeFDAdzkCIpQsF3pJB0IhAOl1kL+lOlz9oTDrsnJ+dnu8g6Myv5CqI+GxuXeGpd4X
BtwdQs2+WJXpBesbwpiVzWtQJIKlhHy6uPXHgdtmi6EMtLSRKB0x0N0BSF0/dbj6fi47VoIBrn2t
yNhjbj/uKTvoC2hG6utu/VW3fIO0fCFtO2egiUQry3pPEhAGDrzbQ08kvsgojtmEybOgF6ZnHcKJ
qfsdaRLPs/idFbhqNasob4G59cB+QhhQ62s99/iyQZvAYmIR4bmamRV0PS15QhKnmSn6tbknCEoL
FzpWzbKGTgkmc5goKWCrB0zpzq3DCiutG4X3uNN7F8tcskRm1TTBXC2mr1FpZRPC+Tobwe/N6kdF
/J43g8AwEI3VdHZm+ikA4DrHzxcn6jdwOg0HjKDOlZd5ZdHaLDgY2G8gP9Bzc5BaNCOIr3mrXrct
yovmd5zto5bw00pTj1ZQVvwg2q+JweCPnBwyeJiUjfGhVtwTGU4u9CUOsIlqHdRkva8XeCMC0c7O
BlzaqPUrtYcaLA4OJBQdFVL7cdpSZvMOI0WT6fvwPGbdY4+cCHgFIKdxpUMm9UfOV5HUBRD4joSs
QdYnjhs0VXQzUDj90NbACbUguoKxco637YmVZtgVK9kBOSv6kFkqQ57rwZiUq06zynBVWAXM3jxM
FOGeETvwa+Hg7AytuS/nk72C1bayOzXHzDFtb036vijawSAvDUQFp+S6JhRqMPSbjK4pBRYI/xo7
i0n0gqIzglkypu/M6UOXWQ/PTeEE15ujxSvDJKtCSbEsN2nzrrJDegYTJ/b97k2ju9Na+ASbfH3J
Sjl6i2RlmQ0y0On6paD08+WHV3EuM/vuagKel+EMhPu5GxPYTn1A2NK032oFJyg97dIA2Lwl87vd
u+sOydta2/iyaNa2sd2AtVUvvXs3pS7QoGx4SR24ou5jnc5fBXT9sH0j3wul2QiQ126tW61M3yg6
W6/RehFI440VVKCJnC/bqFwU0KGIXWg7d7c8hCeyK/dI2CVCQAuTjctkfq7zn1bgdkZnkVzbCEq3
hKngqL3pSI6ESx9J06Cn2oD8hKp/MjLzlTRjIprVe/3KZi2+Fnqu0VA31FkzDrgppWNau9cW07zP
ZKcD14o4NEHJ0iwn6kwyhIk0pcLS6s23rpPGUXkRZevinqETlAxNelDa57IkVJiwzEWjZKKIgjKi
M5RhihOpPYznfGMlUW2DHqAYT4L54jrhndLnpPTWbjm7SfmQVOZftZ1aPCkuN3lGZ9IjCtQBBgRZ
3Zrp0Ka0d6iw8fZ11rAvK/c8iFGesJZeD+oAF+ninxzHeFU3HnGSekngs74VA5Sfa3a3sxA4NBL5
lOr0C9qpfkEAj7UpZo3Z6Lbu+iombJOeiU07kgHAzAzKZkozw6aGj/ZpFMyX0B98OQllk+ksTyWt
Iz+dpxx2AR15U9DVp8wqfGnDteXD7rsLQwmEBI7xU1ni7CwugY8lqCWlx/E8AF1IN8PfOvPTSvAm
YsHVMLByWGIIRfI6RnCsUFkNHGnpCpD/Tsnau/H3Ckv2bt4ryvqb6v1rnpoRB5uHheSQVovxxhoX
nuwJbRUd0tQB3paatMGxDzqx9BnoTAhXefKEtk9MHiRi6eIaqHmSVdaOPFAlIq7EgX2q+0s1XfRC
6y6KxOdopP2hYsZpVeT4lcl0K7oxI9eLg/A8xwfHbL8XRgTKysgqT21EwRLTYzndNRizOLwv4ANq
xad+4Z2KQhxUg34PZJoD1aOvuXSc7UH7Rk1ncZFYD4gwCAZC2nxgigqhqvk3Sav3dVM+5sb0usXI
BugJfzeu1gQjhVk7mnt0F9957xYHpOxBiddO0wlOx0w07F3LCrQFiFebfpIKZMObqc8mGFU8dLGD
FBLnusDmCDV/3VUj7pWhAzTtIuVnkHWTqJtylIbyjCjnK4VWGSTz9LZmCzOA9FkFfOvJCneGeNxW
GgUmIo+tqEBAj7QEZtpt22LT4itLYH/IZ4u2eI0LSvQecS3pS+Jd61c6QvUH+7tt/9RL/6z3lOpK
TGRJPlxaRR7HggNIs9QfuQNvsRLvzkLoZ9wx4C/6VA86M3uY9NdGLfdblxVnRPmejAOBBdorMHSN
A+h8Zf6cdPFe9+OdURgvg6CQnDL9iNQaUmjjL1hQObd/Ypl+FD1qn2HSwIiaeaA3aGYFswTbkhwk
hXrLmGDyNXouQcaFVaXRIKyo73q2XGWpX9bRbI/2zG/oDR2FNd9lHfpvmcDF38z4kpvYxxOASlj5
IGSKpXiUqsMsldbmMj7HLq1Ty0Z77JbFW9eQXZG3HYVY6OL7S/F/t4S6wsbB3oKzbL0yJSADT2V2
tjIU7HiAWCD7BSoEHJLQvHPqiUn71ZShdRqwSaN5cw0aH+v6mpigOLUmPQGEqfl5Rhdo8mLZJBxJ
hggmNms/jwHFOIJs8mlNsOXK6w5K82tOcbYPWuCu1gupKXBzM5pG1RuSxy6cVH4SXRHU6yhHeX4M
iy9bw/JXr8WtW7ndTqvW2wkJmJ/1OU1c8YWgsTppLkaXnrY7tyesDp2Y5ALbe1xbd2pWvtiP9ATd
PVhTCMg54kWio5xmvmuX8bKVVhs6lOQ6+x3l5Yb1XzEPesVYt8vv5v5a3KzJ06QX0ThN+q0Jp8nS
MGE7kj1eTdHJmVl/EF3+J8iIHoaXsmg/7HRMoWzJSxPzkiryOF37vdVZbjqkmn6ZjtfGccsHrLv7
WBN/8cwISOt6X8w5va0KClKCVhxhXWhJ8xEA/Usr4TCBiSZpk8NV3SnBlMkPq6hoqMzLeRwJAKzl
qPnbiCDZDkQOAsNxTMd3hf7WCsWXlGo+IsPnXKVLqxH/5CstYlc5rRDgiB++yj+x3dgkCVrVT86U
3s8cWwsNFEzFVYonqvWHKBQKj3F5IgSea0cTYYeE81Rq5EMCdMWxfEWD2SDFVrUVO2jzlnjOHHRw
tLZVX7fpPhPiuO3AJlyzg5TDCAcdGUKAse4rIUoqi+13sujxAjv0EibnRaVVH7UWo8cGetYR33Pd
WK2HoqGHizK8tI1boWgFGZHIzLevdIcShTOuWNTJqwuhVemeyWx+sbFySgMGiszjY5Wyb6u5wq5k
mfbOoRiJdVSrccbkdxzkPte1r2Re6WzpcAeJP64Acdhgz+kbLPdZNu/nfKQBdqV4rZnR4RBvP7rW
5gOpCcHUCvM3ma2PzSErp7Eyxnscn1NRsUWYxfmmYSDvlSObQKOb36v7noO90DDTkKBuXw1k2hO4
3txbUAj5Ohp+f1FU1DH21bClQY6rSDwamQgu4NF8Ah0w/aXYsZw0fZWGbflslwd2vdXXE+Ww9e6D
otPjxYDhkl8OZ0LZJXlxbq+5Zsw2sNKXzjM9fTSO48atKRS64HNHQAm1wiBLQIgATRnYUU529u8C
Ep68HrJ6BNY6RuLMqZ6XsqaEyeH+D0A76QSO5v2o/5iN/DP5IMKpshxfFN+tQ0Of1CKvREmRxWgd
ORiSFT7B7CJwy5iskkWpxn7WkOBr6zF1LZpKRywclgzLweXGQGGoiX5KUEugw9bDER2YpyS1Eq46
w0tdUyO1GQSUCfuyTZ0WiQS6QrPp3igXz9Cri5m82fNwAxrlRNx0l3fPSvxHY/Gia9UjB9gM5gS9
Zas0g9zMn6XJjK9vs188JW8asUnwEiVxC0KYIFUAILjTFq4p86Asa7W9qpBwzYdrVSebrE6fKFXW
V60ls4HbuRivvNPuo5as2iv6rMlCPWcL4FYo0rfks0uQUA6rVTNwS5/JEd7L64LiVCellz8J0aK4
/Znp5vBo0O7szB+nVT5Fq9vhlOV/Zq610aSpCMeMAjzGxpmbreOm6qV1S5PzYOILPCIcxYQcq9T/
Bs3nzsLQSovkhsEZi7SLZLyMgWen74apvC2cIEIyb1+Qez4OrjriEHtwxdCHmyb/tAUvaFeQymHU
SFFabrbyCuZAD4L8xzo4tj0eGKBsfE788OVhQflTCfIE4DUyuEr05UAP5gdpU1AnXyxfYMSvGJyr
e/Jzu2b9zfZ1Y364ul3SfH3dRImQ5300ZoaikLLU9pBBTjIqK0oTRF2te0IYgXgxaY/U+byc5igx
W+JrAUMKlNjwyBDYZHFxWUgkOsYKprR+XeCxfW7xvpfFfnKr946qIFuS07oV72JjSVKWsHHee41j
+RxDwdDTr0JhH/ruauvUZvfdu9kmFyFeE/2DJ+44swuWMIDgMzIZdI9Iam4pjPy87b8sYBIDyY7z
K4ZZAvzk9OxOyw1jer91roIKXiLcZDnXb13HVZAcB8yhP4FyKIzSq1AdsMlQnarRMqIeFoFeu6F7
x2wkME2QEqW4p/D46CcjcOJLTCvTTYx7E1JJrVMwXFUJ1sIIQsanuARnnFWPOLgXW/4lOmPQySUG
eSbBZ3bFwcrzvdTSV7MF40ChKrkynEjfG1TXlPE7XWpRai9PyVAc6wIdZ3eR2vSjiWdB3BGrya7O
iiAveDyhjhrWw6omnFFWwo2dW1nfriQd7/5/GiuysXF9AvP/z398w5Me+/XhN8mamjTVf33p8PPP
f7i2yaCSGNP/+B//nUTZ5Lf5vxJZH3/r4rOQ/3YYrsmsw3/42SeZZ+Nn9m/3sv75bP7Lb/f7OYz/
/IfQjH/Hx8AxmWGo4Rg60av/O69V0//dMG1dtwzNtB2hmf8nr1Uz/93VXBUtnslXLKHz6oZGjuk/
/8GXbIF6XNV017EcYRn/L3mthkFcLKUK6UT19b3D2jNsw1QNQ+Xvvz8fsjoZeNH/zdxmw86mXL+h
jDh1x+FWuVP28Gd8AL3OjXa8/tG4dW5JXmbJDcno3K9H8cgSJe7i++wWKFtQ36yv6z4OlrAKqAGj
7Kh5vT8c83PxWR5YOHSXzvuuPRiRPOUBfu3Q8kRIK9DXfPSmx+lAbb0HtcjvF1+LWr94iI8Q9qLl
lHqr1+27E0QLjxLupPs0CPart/liT9rkYQ3GUI2MI/LJCK5XoITNHvLbI8ZBX/jF7QBteydv6E0e
2rANzbC6TW6Z6YqQ1uweYsUNogSm8c65uLH33a12tO+sqLtdb1LfOnCQPpa32WHat2G1HyLmvYGy
l0fnSH/8otyWj8XRvWWX2HfHcd8HQLJ5n6mXBMqNGdkep9d5Z8NkuknvUBLHwARZhp7ji2QRXr6q
43iAhBDkfFsSI3a/h2Dw4/CJE7YnIsvPAnQmf0QI8S/avfWvl2EEYs938LuI6mTPPPcwhIF6ic/L
MYuaqAgUb+Cdyaj203AOu8MW6FGPKBsE5d5670+QtkK8y75+LM52MId2VBxEhNJrDxI0mh+q+zTc
Ivde0tw7OCESTt/2iGrljAo9EP2jV0fgdjzUNrv8CPjqSAPiTxyLS/Gjfbsf477hdZCpupNPXuLB
C4LsRrPsOJyRwNyBzwwZBQVF1O7VsPLTvTzb9/HdeoZC46shJa9X7zrfussf1HP1s72QEcBEiqIR
ZgE66v4W2lJg3uq37s1wKB5RRgXdYflTQybkB9snfivMLumJI+U+j8xDHhDiExRhfmPcmH4Zxfoh
JQSAqc0jrr0DklGudhah5yQE/lIfM5/5TpT56quxb4/aaX4FTu+vvsaLdYLxG0Qxv9S98VCd9IPc
s7EgAHRujQdx4U6M4iALy6DjOVH5ux86/8/ikn3x/PAv83v7QOQgY5ajESlhdlc85jf5mYyVM6a7
k/OQ39g8Af05P6TH+michtN/WrEu/+uR/rdaVpcGsSzPsG7b//Wjrl+XgP/0qM+N1BqrAUAIly2Y
Up7C0W99Ks+93NFX5DX0/t/fGGWhzVNZHtrD5mONCpCU+cqTfkDXFVSfsLs8/G07gjhCxp4edN/d
CzmzITAQD6lJ4Do7clZ8znghc/692NuEM3/TRQy4i7zUhw7i66EdFgEJdz6RsP54gqBcRQSg8QvA
g+f4IFj2zb15EnsloDCPkoiU09//yd15LUeOHVv7Vc4LQAfeRPxxLgquUIbeNHmDINnd8B4FoPD0
5wNnQiKLHFI6ulDEr9HEsJtFbmCbzNyZK9cCxJQbGw1i31/zc3E7rKHd9rNbk0TLGtq283ptsftB
ig3bK3jObeEOymr+rl+HD7GnB/kWZmo7dBCUeYj2ckBPTYI4oKvt9XM2ZBAF8s18pV0ZbucNG2Nf
GOsoGDbRLt/OZ6HXeeo5mg/VhcmnIVa105W0pw5gS2xv1CXt0EMMcQXKZfUbcSL76SFfvZRYBQhP
VoCSHdoNNr2jrH7+Tvl50pnO8tnQNm1C41Xh8JvcLoAQcJeuBz/FsJpnaNR6ABK8AYToSnJGFzoi
O/EosR3XFvtR2Eb37DhSg0+g6gKQEba+Wh7uJzZ8B/uULe+FbbmbPXQiXNBs7mFrXeS2xp+ys9nr
PdM1rwC0wjDMdpB92dcc4BZO5lBAd0sgdmWA5OxmGTffH59pToTVDgoKhiRO9mKXIxA068pV/WhN
RcHJVsj1Ou0ZsHYHcKFLh4yt2jTxuqKtrBIv86jrrFqPMgKupnOFVbE6rH5HeARyPm6zmpwy0ByL
hsCVFaR8CobAKyicbePGeABIzfZLfpD546AqgYAHogzF09HiaRtOeGUECAusZB8mSH5JvKlv4e20
vz5Gkiqqf3GO8OTvzpGRZLKimOK+cfU9nNs2aSKfnL3TrJdWCtakdcCcOdBfOBFTSRi7i1mJEl8F
KQt/KzjXGQ7o4Gp8mTAbd1BteUe3WP1EGdeG5XgFlMAfmEnDqf18c1wftlRYOHJAQHnXA6NNziOq
Yf7g4ZpXwir1AMrgFTsX0jOqdGybxUnyDSdyeUKc68BP677ktYG5CTFUrWdiypFu4giLj3SNBcsv
7NboJnKsi7PJa/gKjkincTv+WXRRt6Z/cJUVl4LXv8ielv3crWHC4c+i3QbZFUDFoHGrtcWWkBmG
FJI98bLLL29cKaAFeA3D5OuLpAQKYDcwBrFjOrkDxMtNA35qT7uFTR377sDbweZtgyzmlbMzJg0n
rnhYL96cs+FVT+kNv595hbDShmrXFX2UPplPRM1cwNsudQRH3vD7mG72FHm529A13YZHOv5mWeza
4QA+iyiFX5MViW+7bcPeUX1KFMwcLGS2HlA0s+luwHYCLWI5aZJ3LC/mzDrUsW3TRzWVWIWN7oju
4MBKBbGwwMos31vmjGoOi0lfIL4DuC2OkSo/BwECcE4jhy4gl+otW7lyLX4OJiwGKXkHKlTaDpoj
B/2oYHmdJVTqPRqS1lgCVu/IbmGC+IQACzy35vUyeWUw/0AVYXNkOjqe2mTtiSf80K93cYC697JR
Hd0XzpeVpui8LrEBBhs48pBpclv7Gj4q3gFas1Vp/4ZAfQUwYsV9kzGL17mguMxDg5J4neSeh8/4
F+ZEHIfiUd6hcLU8zlre9r6+1tc9XpmMnWuthS02aCtcjOtufWQfL2OpRHnLGYkcONReN6aEq6Bs
wgLBOkg9L4Dlg9Fk1+DkLVui3GGb1uih+CHWRWSLUUxngNYnO+4Qd9g1Dqtz5x/zjzioXODisY+5
WlNHBkKNq4eVF9sFFDFn59E47TXPVqAFrSdzZrmf+RRFOMXLTk3OTF/eIKi8br01nblbK+jWsb8c
BwrqnF3SeVjgwT0ShsSEuphoW1gjjPCiYoat3WKrcv/AlMps6eVVySc4yHry7JSnHMi7MYGQ6rrM
qM+RujRvx0v1DJvGWheOtKfqxnwj4sK2y9aEvw6/bQU0lhVRcCbESF7Lc5Q+bS0rFPP4DKkfDiSm
3h9Zl/FM4qcXww8kkHD1wEkIsUWgvu0BR8G5IIwWfXOvvUDwGIiXRx+dN+zu0amfBB9RPo47tsGt
7kaOY0EYgGYqzgWmdLY0pESMbK0MD/opAgniV5uwbR06pVN7QNftiLGlwHSBNTkEc3bOJPceE+uI
Gxi0WFVoz14PN7pl/uJ5ltMK+elihkSWmpNqK8SfaJPyCi2d+mwSRGOY08YGW+cA5nIBX8ZMI+HO
4vV4lGGHvKcDbcRKWmVX8c/qbJnqZoOKn50zDVhPvo8CNiG56ac3ISF2fV74dGc6IBWwT5ReEFPc
l+fFJWTe6yVQ6IlsEsKVdo3l4KiHvsTHLBLwq2HLrcRFU8LP9hF6fBhpac0fNxDubbJNtKl8aN4h
bY/Pp22z7/bdL2Buq6OHasAqswmCUPi9zT2uVGuexRNWiCCtRI8Ntoqd0QdptUr23IpWJKWJklCT
9ZI1RFd8imjESblSJCsANkRFS9glcD9BRHv5x6Nx+ycMS9wZLJuqOnFL7bJA3nF/OJt26OZ5ptO7
s2v5PYHatK4pZPHrZRcFAjdE2MK2zuq14s8unZoOXQNBvdXOwhsNrR2+EK8RBF1kVlx9RyDmxh4N
VoVvcpXQfKAO3AJWCdNCtt3VbwaMSdBvw6C6ZX7ZKKojn9Oh7EPNeUHelV6x5FYNZCI45VH9ad6o
F4nP9PDZ9DricfSH5Jd11m71C/Q/3NxbVPagcHOjyI4uBRcG+nXh4yIJM5c4VILRxo18wW14T/hc
7Ii/RsGTr0EO26DsVy/9OiOS0nz+YgWfzeqC2PSpfKKY0x/dbJfskP4w7IOn+MjUuYR5sDk8qc2a
hC5C1o8LEx4/9kO+DmFCYp/wRXXDh4n5luUVlksfYRiKtexkkzlEhIp7mPW6bha/EJGCJ3XaCo+E
p2xASBpgQaenMLpBUE8OqKLMfuzRFuGkDxL74WViEcOX0Rm9yX2KX41Cu6LBgZPIMxq24cLJu9LZ
XZDusneh7VuRCCcMBUy0glOKQxVxxhdyWJt614o7F9dL0bF82ZMklGvowulX/W9knWh9tVGlG6m7
3MgvRZAEKMuj7ugBAPZaFyYAZhE4AnSrXL8aRgAdvgLCyjO+PsXKQsRgLVzKnu413vIYPXFySl7z
Z36FtFTkq16Fc1vCOoIgzBoiFzbNL36xN1x2O2Y98lK3cHTOA0S/nsRnwBj5+BwWjr1rP0HRjaPl
4e3l0ICI499lAVKi0CXYXjb3vJnt29+pv8Szy3QtVxBAzjzOgWve4j3Ee8gn+ZXDJmfGKErj814N
ygqACO8Ezh+DRHTORQABY/5L+yjeB1kJ7D80fUTSS1QnbFMbp8ZlFKZd2QEogRsFRvw66VxDfRTS
eVjYcniQ2qYB11nCQYsgGiC/a3rNTYXxtwLE5nz6FDidgr98EvdrT+caL6CurQ376KYJmC+c0uh2
d7OHeCFG2cT3pu7gm2sAqSscqb/kX3o/Xsywu8wyVwCMMmHBDtRZ9bsjYhS8moHISuNbCFxW/AAP
TCDlxYG4Sc7SYImxTYMJlVfcQFQHVSQCsdhFc5PYcvFq8GMSVXwdf6syua/PMlbKcr19c401BYjA
jghq7AlSiTRpjyhJLOHX3Z/EKS6F9SM+BIw0FwAWAAoMnCzcM9jvGJsG5IjwycLVIchJoDI70Tq/
WOKtKYDBnQwH1VK8gkQuich0hcb2bbgP9xAjnLeB7NI56ktkOCwi1s4mx0RQPW40ckaUMm+ObrTu
g5B4jxZQLLaI9SdRsy423T73IBpbl/yLluDiNPb9ljQ/FpG64zUYZdxW7A330/20ujBwQoXf3dIN
fN7t0+vu1+IGpJvFv8E44yC5uJZWFS6guzS20+oFMh8sPTpqmCprpfEPagdctxFlYDvHjramExb8
NK4DQiKsWmGnDujp5VK5+BUUq7egLT3JMTf6b4nAl/wRGAOMNkoBTB6JJZJ0i0tBn2qHCjOTRas9
196jlzNE6sDgxq1mcUoIb3lQUjE4+Xu8eXg5eUt0Q9/VEjWv5LvZWWKDJX1Hb5PXYciWicCX+oKv
e5Uzv75OTPApI965OrIiFKtcFe9cBfOmVC47neO+qkhl0ZHImR2JpLHkcLSW/oEEUefp17w6ZiBc
ze5wJ1zOHDTFRZh0gzBloOG1hzWO2T9iLxWXw8E9K/HoQ8f5T8Q/rbfEkZZTEiEuMTa3Bd6BhiaI
Xc6ti3ov3qeXBboNIqFeuh853osRkSmr2nZBEFbTXEx0Zzi02bAnR75GSFTcHreRdwuztH0I2hWI
RmwElO66HW/axYCsl6stl2vOLM0fXAExMO54voSIB+KfJcQDkSF6KtihTe6KPNASGE5M3CHAtWKs
aqzGEtKhc7RkcgjqamW3XEogcsWkYsEWO7YLX+hXuKBQik1aUg4gEbBUOfHs16dV0v7qtOrvT2tB
xyuEW6axD39J5+rGoj5CnEy8dwvZ3jW4EHk/eLOzBLImpnEJLVHjvhDOQXVc9w9akFxrF9WWrNrl
/JLv+Pvf2Rm9i2t8vGtuTEKS+Dwkf7xED+FFtCmvh229lXxlM/+uyG8CILFnVybLefSSQCcw7Hdc
oAljuBoHAyExlzgP8dXznFhDv4Ch7hZ2TsLSLsBputmmYosku2IHoai1f8A5Eks64hlSiuwrFxRE
IF/ID/2m2OGFCGhlfFnoHUhyonHo6ususC7NyBlf4MCFSMZTt83WOs8D7DtWnPQ5mTflXD7rtug6
E1QvF3x6B9avS/Dff5Qq/kz8da+li5eqRrogivuTP/7PTVXw//+3/MzfP/P+J/5nn7yAAKh+96ef
evdD/OI/B15qJO/+gO+i1nJ5+LXUWKhy92+rKf/sN/8sy3xbsdFVTSON+dcVG2Rkflb/9d//dfOU
/eripHh6X6L58+f/LNEo0t9MQ6GqosJjAcmZ/PcSzfIdXZUAk5oK9RaVVFBZtUsdRjH+JquKoVkw
iFI9eq3r/FmiWb6lGLpqihIqAwq/8F8p0UiM/sbfGaaiaqoJgZ4pQoqlieZJpUaGT4dOk7y6RJ8s
VW8nEYRXhr6Igc1DmQluCxtVaxS1MSkkOaC1+KMw+G4Dvc0cS+/P8McnkN6f5TjsM8VqeYKGHugF
tNJBnF7R0QbTeqC1mWM28JqDfe7tHlZmS/j5r2/hv9yf7/b0/2cbXWIH6YbFrmOnvzl4/+xx+vIg
/nNn7c9HwHz/px+BeO8//QhkfP9zj/DH+/9xaj9UqFdPMf1Z7+raEj/wh4HTxL9ZoiTLFiC2xYr9
owbNdxSJpDW6Vn+Up/9h4GT9bypWURf5H8BLRcMu/aMGTd1aVkUk1iVNUnTjXzFw2pI3/0cJ2hBV
TbdkKtOGDqXuYm7fm5cMusR06KsGJqlya/U1fFlxv4msXa5ezfWG/mx444FdlPGjdYChVwbplGj3
Uw/VhHLwJOB5mYqYRQilYFj6OoId4H/BY3BZbPMA8tYgIfOQ6dazOhGUQ4LbcUuHhn8EUqsee1uU
aSNQkH7sSGhV5PHhE4Iv9RqcNZJUSJFFtVeBK5EM7gHY2UwrgxQGKUBSYIrD4CCha1pC51ocgjgj
NRdHcKq2G9iwnEM/IT9LPkftN6/b6y/t8rJsn0yciX/SNdEQxZPCnhApqVirbeOAuRrkF0EDMDtH
Qa9E5/PEDWBoghG1n0QzzkxdO1fhzKJ/PqD7d2nCrNGRCCfypwfCsLCinxLZH1qbjjm5UfoHUovb
bEci3SJZot3ELVmtY2wb1ralkzKnOy1O91B2QPEPM4dyoR3KFxE+ia9fkg341TtKJ95PHLMctWTe
sYbYvxGY+uwb9wbM4ssRTrbffIDsQxkZIaeMq1/o5m0I1d7XbyF9NwiH6e3ltZGllg7LjkECAwYv
lxQiNxZyOlx9luQBd/Eg/Sb4lgk0Pr6aahE50BqvW8QO70eVC7HXGyFqnA4+9aTpaAcBPirmLPoA
n5KOoqmRIRwPGLVsKbTCIFkBtKa1Y3coyOMd2uvoKN8pE1fUCng4nVKC9hDDuZcaFq3sM+2MkPqb
5VoFR6yYU8CIbgjEL9efAPk1qB+ov+dMeCnBtHVysRMjwLfTjzQKfU3W7TFbVE+zdTTejUbrpyIg
PivaxNDTFXAi0mXr5o3o6oN+o3f5Vu+5xJYyD0iipqdtHUUPVU7WCwa/Q/xrMuotTIYj8tAVIH+p
8SArXxmVCC1EtUuPzVkqGL6xtGOM0pkaApY3UJATj889YOuoY0XQXpWqkkZ6slkQINGli4odWcXU
OoftvFooqQzlUhGl57whf3Y0no5QGyoRSDowf6FF71K+aSckfaTBH3oBJY7aLwdzM/CbTeNqQiCp
pMHHUGmtP7YX08yCKPR7w89H7NQr9B7TtLwCGL010sM+ERXon5vzir5HZMR3aWuiJlt6PRy5YEKD
cobIlS4raJdAErlxPXplHK3BLNvh9BBLtwaJkkMUe6UJu+l4tDwaP7wZct10pgrQki1P0PqBG7tv
9K2mS9vpYN6M+W3VmlBrkOcVRAiCpr06XQB63AyIvg3FSMsNsPJVAQhwSiuKQQUK0fF93JnQij+L
8a9Sp+qPHJYJnrtPfsUhqnRJdRP2I3lui5rLsVAy3ggiMSN9hKPVbWaah2CDrcJtXRfXnXTPz3bS
zwM96sL0cJieB/X41NRQ0x/ybarFj1oD95EK1jIZSDWoEmrI5rbX+gcouLldy6mbjQoiRnHhVYaM
HAOaaotcJO3ZaCmPMBvND5Vq/lb0fp8L8GV0MOZ9ffA/M19vT+CJiR70RLOyJIa2TT+DLcFRBcX7
eoTPLIvGfoPuV4SMy1y+/yYtBkI6Pw5zvjTrI9pTPIERdgyakb8e5bP3eDvKyXU+68Ms7TRGqRhF
Fh7TqHW+HuHVkp+GAW+HOM3vdXDw9TJDjGTnpF1ChQLYkAchV/D1SCcZxD8CDo26Pl/RfMaV7/2U
hXkZAQUv8Jskd45kh7bDNSX0dftQnwMfuxq96Gd1Mwbqtt4Pv4bHcV2TCfr6IaTPbPObh7BOHJui
yBpqOOXyupSQKZNjIMnMQYF5peyPlAUKRwCK534z7Kfb5R/vbp14O1TOLXiHefe4PJ7lCz8XNRgk
DY7WVds8LRDkIpwgbFV85LcaSOzhVM6NAKqzb/BI0qdbSl2uxyoRJp0D71cB7RiOLC6HCaBgFxSA
FTIbpA5pdJgW9pEnfbPun49IpLTcaJf7/HLPfXNUUjQAZ6FbAk3wtUM3Yn/iBooqGIW1ZoPchbe0
0B9kwYk7LH5ioWIfQJMJptm8/b+sw5tnWWbn7bNI4/GQ6Sw/hJ2+15019k1EHjPfFtRdoFqmCvDN
iJ/O95sRTwyFMA+0Zx4Z0VqTPbvoXnPE+g72MpB9+Uag0v7NiJ9uce6vmilLhiYrJ+9otkdNbOHz
JBe5FLdTSrU0za8h7FzJXkn+UnE5WN+t8nJwPtgRQ1IsVaJhRxdPdnhftLBeJVnjpIGyhFrzWt8V
gfYUU+j4+gXlJWr7aqiTqA4Iut70cJI64X6Bqigvoc8ZXpL/HsUEvsqof9Nt90ALJHikglLq+utH
+HxPv3nbkz0dIiolHWEac4YfC+CqODv4wll5v5T4Drv+rKWA/82I3730yaoaejk1s8RLL9WViVJC
fj6sLdvwZac6j/ffjPbpHnrzfie7NjJUsUqW9yOffTNhIqt9f39hUTqRqRaAu4rOf3+3rqcJr9cb
qfZm0BNvdzSkOEGqBa/tZ1c6LziBwRWDyRZ8dVvuq371zVsuq/TVRjqxhdV8CFs8+eKRBqc6WwC+
9T1is7616akPFs//5ngnF4NIgp8oQQGaM1IGyxpSEqIOpFKLVneIpH1n6z9fRVNGlA2Dr5zW7iAj
msHBs4qLb58GUvGSAx+YX6XAHopdE/R+do58aOp//aKfjWsSFYFvh/aClOh7K1tqWVLS2sK8RqiN
Qr7e9JRi9XuZK8G/OpIhSgykGZasQ4F5sk/TsBgaS264p1awoNLt2E9DMIh7Vfnu2r888/u9soyE
4DAzCbv8a8XljecQtHZOzOrQ0OoNLwz15eMNPYNdq6IWGX9z2D/6jPdjnZz1qh+hkLV6ogXq/233
O252/5dp+8fLnEwb3XAaPB0MwGWMuyfMwg+Kyv5Ifnw9zrKhP0wa/N6iZMo0Y5wGG5Gk9fQzjnSp
G3CcJ3dzOawyxIWl6nqeI5gBpG/2wydBJlOnmjo4bEuzVPlk6/WZOEK2Mi0bYiWepbvoCpnnVelN
990eHrX0XKCqJPjRD5y9G11ooAa+2/2fP4OmaaJlqIouGSeuUGnUNiK/0UBDIZXkgTpIdKxzKQa+
C1p7oskbxeP7KQSKBlFGPP4awnuZG2hBhRF5mPXSmS3KFPelaY/A1UqaB18dfkppsamU78oMn+61
Nw8rvz+rRWLAVDDwsHUcQd9B8iz/Zk2WDOjHXfBmiBNnWRZDLeXTQmxWnM0RhN9VszlEszseWriB
RV8b1Zt6BqM6yJC3QYMgiuAhYIJrejdCT3MSGrhXh2/yeB+NFDuFFKim6Ipp6crJU6VNP6dcorlb
CcdNdryV5nRjKA/WePn1GVjO0ocz8Gack8NcoAY6KCkBoGpeJ6Q09AnS4Kuvx/h8ii1FETVKdCbF
qferqMspzX8qqwjMmGQNHDMglep7/ab5AQnZRQ+o2yhXxcM/caP66ERR64H/G6u4RH+nZ3wsMMER
ElI4mRE4ae7E5+36FRu1Ql7j2+vEZ/v17XAnPlSItUog/CPyMnu0iKb1VKy/mcxly5+sGEVG3WJT
GPSHvcYpb0x92rRyM8UJmKQFgkpHL10RAB4c6U7fgkz95njIHyNn491wJxskmQShNPQY6gwgpLBT
nks/ctKTwB8XAGF7B/Qrfkr8FvxR/09Ae/DLn7yvSQ1gKZzKi8F6v3mkgkRmikCSc9RjwFT5Qbaz
Ab4B3RznX1nWO5Z41kYNDaRoGyL9gfqXtrPgfpTp04VBjaR9vK1FoTpDuDobkViGxb1Mafqy6EGv
kEmHq+/RgHuliBXSPQcBWa+p+VEsHbcLVyR6sWjquFPxIzehF6KldDB/ck+zD4lMpjF+lODHhOwP
hnZEUY+5gtBXGHqVWgJJ7dFPy8v4Ik5KDwnCvW52TzkC3yZiJXNOk0J5R5IWnrWrAqZ8hcarBHRt
+4wQGNKGvwR9QEOG+6iR/MzylNQkyTluyK7cJg+ScDyXBeVSj6/imn4K6Lx7MrTdLN6ISneXCrdD
fZlpcKsffk7yCD2FdBX2qKwL7WNUHc+16EkxO7+XZi/K4sspow/ami4tpIwgXj3W0KjpdPkezmfp
ArlNWOUBhGeSWw/07qEX1Xe6d0T1koZcCFos34SHKIL33aS9RU59RQO4aHaOqPxGB8zup70V5o7a
yos4C+RRwPPqZ6OjLWR40DPjIlq4TEvJ65AZYkahJUVgHep+qYXCmlYvshRITMjaGn0wZxoGp6hG
Esa3qoRYMd676m4yAcbjpLw7DIp7mLExujs11yWMKG1LO0j4s5cuihES/+jcUiQnki5RBbQg3cns
FsltQQIkpYH7EX+GDVi6IrVn5aU5HFdw/jmUsZ0jrOLyEVLjonQt4sUm5Y6XDp7cW2dl7cq1cFYV
mjtGmV1LQJ/SydbyyR17+iIOYFB1NLsrOm1oX4dQc9dDR2cY6AhBrz9lL1Z8u4iKtdZjqTW7yIpf
pGpGhko9z+DmOwrIHc6H7STqbppv0UPy4g6YfwuVFlG0FcV+lYjBUbg02DxTco0ymS/q3VYdObdp
7ZgdEjTmwsIZ7tpqnSupl0ITzb1mJR7Dn6KV+kI135pivJZNIDHojsA97VeDfG3OsZ9A51eXnV+2
N3J8LuViMEIxUgAak03B0Y71tswr6BeK7RgDexk1Z5hZOqWju7Ew68Doq23axnCqdKuj9lgMnd+y
XuLBCmRLc1FRsAf0SCFFaGH/y3LNbsTCl46djTyEPabzTqSil3X5LqufCuHojUfluoGTSYIcvQZL
JVlVvg1rWNzHMERXbvZFNnsy/oo0ZRsef+Ri4UaK9lyJaBpFJQyJ3Y0a3Y7zfRqxGQwPmmYUhelX
zeLVFD/28q2i38hwRueYGbE07mdl8V8F8H8RojI4F0JFvYU5BjZnjmY/Ose53EGAdSOX6uPYVPcT
+yVR7yGz3qWV5YowM5jZtAoLgctrGD40yfNUgv4saOYZHpQ0Wk+T4COCtkK0elUvEbZ4yH42fXUN
zaKfHRM20HAd9yU6XsiAR7tKfEHY+Dyr21UjII9WsxsS+jK74jnR9J8K6qRlva2gxZwT6LmFYDw0
2+jQeTAuwfCp18HAxpT7C+QF9tbhcBZBppwWoLjnw4Wq/QpjAKEQOYT02w3dQkNa3R4LZDPCy0H+
rdPuO24PxysEtS+Mke5Kut/Nnr4t5egNQJrRXvXrcCvov6C58gT0g6ySxo0RYLQgRNcWNOwKFYFR
pLmWizvabTCqcGgS9Yc6zivFFAKJ7nz4D6OghXm4LLaATBDtg+kSqpiDZsfi+SHXt7NabCCyWB0q
E+r++mcObaeRncUQnBmoyBiJhcbkY6tSDi2BlMtHWP7psDjuZtgr1DBE5Db3arKv0LA3Z1kKSQ2i
PSplk7QDh5/urfiesocTwVWcgKitr5Xcb5JHAYo8DS0fw9wtgTCcFWMFawncQNmVKF1bIN1FBf9s
qXC0ouFluaEBdXeFutIEiWYMi/+vGf3quqentn00YckYUR2SSrgWxz46a+N5I2YgJ63oOouVGzjh
Jc84PCJouUq0X+2YUaW+LRL6aWF4krPcniG3QDfJyZLnQkCCzHwalXETwX0x61w2MtoZJvdgJY/V
Ajk/0mA2ghKlDClq5Y9Bzs+MKEGZNd9JMKdmsPVNMQ2Bo/YgG51jLQFif21yjvvoNpeuqg6wcjpK
LsSMXiehcxLRtze8jLoB+r6KKzsVIQOvJOQkeh0yFM0c0eTQQxifelRneuNOSJB4h7voVwhvg5sd
ub6CYeJVNkpGfaqRChLQXXGfCo9RjRq3mH5TkPmkEmvIFn4WMJXE7fn0+qwIzZzlXU6fOh1RbbFD
Y8EWLzqApxlqUp64ZjsAIvjmIi19cgF9N+xJbBUdpSFSw2wZlhYf1v83TW3raZv4JvpPr1nYyhEC
DYjr97WGTyLjd4Of3LIVIhJNrBh86R7SNwAanIx27ddU+1V1/d2985OLxrvhTtJnRLh9OfUMlx5E
N9YyCFksKMTTbzK98ik0jpzO+7U8iRfjjpplGTFQHr4YEK9LUAEOJdVIWVoJ891UnpcNxIfrqv/V
tPdCkzuceQ0J+xkaPtUOu6cYI0TsUbTGKiXtn8O+cxeJ+xy5mqpvg1C61/S78nA3DL9bjfCR1ge5
99J2nfV3lvEY9sI2jkXXrJFqOh9VNMP7y7y+PBz3x7QkDxS584zXzCtIhxKA2ENLC+cgwlcT7ZCt
Mu0C2rv06M6mo486vFswXUaIQ3XZfYm/Np+JHBICvbRsnxWxu2uXgknYqKj46M9JdfT18lqEGZIi
PP13qbobphaWnzLA1d9lqDn2kIGVTsSJFARfMJ5Teov1bduimw0bkawVt1ME/8gEtctZYdBpVaRr
WdmYIyWJzG0Qzx3haMDb1Y4E26Hb02etqvS7RU4/hQ8ZxMarBl6qWCif6+45UcLHurMTqYFJTkbj
9j45IPZ4n42+PkNwqSWTkyh3unGXmtujdNVSdZt/lirg9uOjWc0boUEZlKiPphpbUptdWR1EJ0mC
BBQkhEhQMFWz3Dp6PvZ03UKqXdV84NjszOHGQAYKs+6KdFcYo9fGmXvQBLrCCpd6n2PSnTeb0EQt
QVCZ7qWFO9AKEX/Yzkp4pVRrLS+e2yJ3JqKnprkNc4iDW6Kjw52hUSeEIVxBQgmQ5UHsF1pvuJO2
0xhyXWl2gvlksXDcC4g14DCWdmIbACux22R2lLCGnJdCer/uFFqhwaxPMa2URxgTDODF4cE9Ev4d
oh9RNZ3J1nRRE/jKKQAGOb8q0TaUWcgadgDkesW1YqGtACsnQOS63tEZAb67fw7rzTF8ljqu9l/f
Qz/YLtMg0WgAjCV1q4rmSRpJlA69lmjUDHWNPh84D2rzJp+vhXC6kvt1Xn2TE5Q/XANPxluuxW+u
vcXBmCslZKMXiH3KHVIzsALnDbJpPQzFCizekuVCC5xqqj2QqooUElmwbMTR9RjeW8bPBhITia7P
roNTLneT5puMzWdZDtki2WvpQH81ipfvnxAup1iLTehmx02963eEckHp5dch2Wy052jppvMnOu+2
rff1Snx6Rbckc2GTQQeG5Xg/MHJHszJC8UWOA9qGoKVJEXoVWIK29BraoDXugOcuLUThi+wQ/jtf
j79kb04TEm+HP/FiVSjo2YCuORwSw66jE0/yu0Bef1vD+9SDLPkjUwXV9GHHGa0wt6XQLt6STlx6
aQx5pu/mxTyHUn3V7lPfjFL3O7/1F/6EGoWuqLL0AUsBZ7nZdELZOmP1q1OuW/03ylYOBGjEEfbQ
/miF371+3SRXx+b664ldJu7DxC7VkT9HPnGZuhoPVoe+DuIT3N8fdPOb3N/HM7W4SlR4xQXvQI3i
5AxPydTAlsurIdGwMPN43dVo0kdMAz4toQktOvR8QUKzkJ2gHCfRcrNemvC+fk3pw9E+eYyToy3E
bY3uFxFrGoB3uIQuxx49NCGvaQ3/bqxPNys4fBWUh7Ig+9+fFURby24K2UTl7kg+sLqMI2UTO5Yt
g9KCqWWoIaB4SEHeCetu29Ey+l119oPhfH1bi4s2DQGw7Z1MukL2RZGaDndlHm8G8Vo0G+6XtAHK
QV1XWyimvnnnT88N0AbQQJKk0H3w/pUjbWFAH6DPGy1uTUkFF3Nj3VaH8fzrdfxkHEVSDIt+BHAU
SHu9HydVO5iz20PrWM3NLPcIBvlGdPzG7Xx2HKmo0ftATkBToel6P4qJBjGZj5E9u0fomT4wiiZw
Gqne9E/gIz5ZK6ZNWki1AEry1fvBBqNpS4tLvzOk8XkVx2dxNNpzTbLiAAwpRGtY/u4qsszSyaF/
N+TJYTCOXS3KELlh5eh9omvbqDY67cu0CfqaDeP/fFXIT1+v3Ce1bVpd3rznydK1Q1jrQsKgMiyq
8NGvcyHcR23jC8UvKRzWQrJRLNnVjlRgwtStaxKfw92/+RAnfiQcuRkeUO7EjUme2ppwPQDTcI4e
HL5AnzJoaLRvXNcngCtenBI0BSsLWu7TWnAnDIdCBUrstLFoC8ZjBy8tip6xeXu0dAed9/Zw38XQ
ISmkXaH3yJMKCVu6DDlJupp89zifWEIeh6NjLrB3QzvZb5o4QtFa8DjFHdbJnbbluoJ1ayFY+tYS
Lhvpw0YzLajeQNcjCH9iCbNpOkhTuoTN++ysWMOXS6gQXURwdtBg/I0N+gSSskz030czTpBteFaT
q66IL6OhuH0FdsH5DraJlvAIGD9vCCr36x31wX8uIeNi+EwJBh79tOwEIXg2QDQKYiOPkPh9HiT5
uwX7YCBeh2ClVInQADDBewMBaFVsFZPyWUxaBAZLMKoHEkJqKfmShUKnAB65haIJakxN+WnCfV5N
bVAex40hJ+cwQ7udpHtFJ95//eof3NxrtCxKoAFM2jLUE5tv1Lmu6QLRMqoCq6JRgvaokgujbVuU
HBXRnSiKd8dJ/8YFSN+NexKyFGhHzUVdk0uSLsVwF88vuqghEob6EHLL5HbtBVtdSE9kxm8LSOWq
7iXWhSejT85Qkz2rJyDDgrCerW/rZh8KWSdTcrJUdR2WalQCxlCn7qxQfhSttUtSYS3m0JFIhWvQ
cztWahCqwddr8TG+ORl52URvry6WoAiayqQgvL0Sp9uk7C40yCq0CblaJJlk+FOL5uIAfyD9e//m
4CfH/EjrojDk7IQU9vAxHwI04vfzTHpT7d24aXaFdCdDpJXnroBmztejf4ww37+6dnLsm7rkzrZM
upGW2+IAmCc+U2sICACYJsrkzJGCWBet9SoNhAosIDLQXhGCtAxke/Rr6AeHyyccts2WLY0iUfnN
vfIvdiyhIBuRBOBpORVN+OP/UndezZEzx5r+QwcKeHPbaN9sejMzN4gZcgbee/z6fYo6K3HAXmKP
9moVoQjpk4LZVSiTlfmaGi12EAaGfd8G+GwbCo5xNhKXGPa2GAqGyTqZ+q1XoWBRPCgY3+bcAqEB
vVuaKNqgyM2LHl+A2xy4+NcTqCjvp9Rf5zRTaCq6CnKR3O1Tku7LheWrZUhL2XiqS/V7aoKKTdp7
pzKeZaWEexBRPUhMuhQF6tKdhkonZwue3DT8AEw35rNNJ1Iecm6vW1n3DmognRMtPA7G8DApr4aZ
39VDtDYma28UKHcATvS9U9o3Lt/PHWkVRTX2QaN330e/2976GaYSbCkkcNMCq599Zj5GjoPfFFr3
gQEz5A9txKcAzpY5AnjM0fUIghU27w99WiP2fc0ZsFX15l4O/uDk+Ein+9DoZyqwhySi/Ob8aJXk
zaSwX6b3dp3+UOQSp8Lgvs79Q67JbjSiFWCkp0BvGcCz0isrHXS7rejfbC9+DLsYY2wQKoZCo4Da
s9bRLabP2FS346S/GRHWJbC0aLK5gxldDYN8MK3x1vTDNR9o3XnSWZXrTZBTgYoHt2pPud5vAyBj
fKhVRefSoWiGYifq/3X0UoW/HPqTHe8jKA8rPTl1NMYc2ra5j+JOd5UCBaXYM1k/MvWZ+h/u0dDq
sT1GJfxKAi0w+PgCOYfY4+XTNdB3p32IvIP+OPbor8eGG5U2vex8M6jxxklK5KUDfAySTZy8ljHK
K12Hq4CJSDoKzrxgmva31xabQdf5W85Z71s02HNXa6X1OEwPVkAtqpdYwzodKwphar2jyH9MjVJf
WQi7o128t2mnxzRshddknPWPhSK+jJF9l02UYahzlQOa7+ZtKR5TnC+KiTCgY3zDbn1l11dB0hw6
bTjbEGs0B93uFOHOeLjqsBSXJGUjdZQmkrtCfx5GaDP7YkC/uOWmlB49KXvR7GkzYSOmyDRcvYe8
gRYVg9JC1LrokfFHtiq58rE7RIQbys+tjRR3j+AO3ETh4FTugiBdNfEfVbr2cK3RpQ1tL03pt5py
H1nDOVF+lxSBs3K6jQp6QrnjOhJVTv1kavVZQUO/OBhD9VzWzt7Rhq2h3E6lwIRLNyn+tyHuKFJR
7+tmRIrRe0xZ4HJpHfXpDqvTx6FRrxUkbKAD9pZ831fSDqfYOztLb8ifVynSosX04PhPDJmOEjt1
epKqcG9Kf+rwTjaozNbhCDmK4q9D/u9vu+QlVt8G64dvoLWhX6Utmo+Od4LL4BaddDsZ/SmO9n3y
VhW3WaeuB3YR/DV8YUN3wMcuqvubYcJUA8XeEl1U0E1jvqErbOGP6oTpk98gk8bStqZmg0vJqpON
l6k6UCBvt+k0nIxeCVYAEN0m6HYOZo6t09x7GAPqaKdodEyd6Vr2Tr4q/Rk19VkxDnLUrlsz2MpD
dMwnf6fJT4bGlsPJMNNexxLxMO9Z8ZF2UqdT3WD0bZwV7UHKkCxpvUNhWPdtnJzsUrkZ8vY2s9Cg
tZ+rSLmO61u/fK2jP2n8omi0XH1nX471XpOvLewyOu86jMKrAafN6Y4ayj619eNkljs5gNJUvIHM
2KppdVSl70NXrCsN0bT4JgjvbVZb4bw4/t2Y9HdhoG3LFq9kndH86qdvTXFT2XdRdadoNx1yFbl3
3Qa/I/zzOu0JIltItzdOH2Xh/WidJ+05C1DAD1Dss9qfVOSZUySQ4Dk501saw1Dt7mnzBtjE0a8P
sMnEp0/rh21ly2+FZq/wrkLZXj0WVoAvK0W1FJAJuy/ACsHxREqpYZswnUYVg9roljxvG3fTQ6j4
3/SquvKnR1P7Hjb5ZlLQhgr9rRMh/oe+GO4naQdldUxOivHk4wiXIEqZotEHzS0b1NfMEIZWEOrM
CmuaaA2FeKelLd6/z1KEtoxff/MkC29RXERwysUXa3KMK9tAG25iJ0H/l8e1EqIqZFmoJbVmTffT
KcB01NT/wRFY5XVp4ZBRZ+ggn9IAcT42bA4cJbOTfRA150p+UXHL80Y6s+FDL/009em1sjit4IVU
5lqcdxUniFReyeVdZP0w9V9yhxxjHdL4bVdI4EcRyjHDUU/eBtqqubyh3LWKM4wy0TikAzNhisGW
i/W7Dq1eOgCGUW4t2pNKgpSyDOSE1rTTZpuwoGSfITEDO9JpgT9pV3lyNqZT72CwN9T44Nn3ii5y
GmffO+2pQcPH4I7qjg2exDoizdGdZ6P+h5CWo9zH/e9YfcSLAkeIn5Z+MMf0uU3ro+HDSgyjfZQ/
4/iz6R2U3yxqm85wHprraUIq10fSSGLLYBnT4UgCS/ukdxjlDgEiZ6R1iUWjSDJxUr2xxmw/0Drm
HKMvs8XYdeU5BqU+71HBPaJ0vkUwqW2kilCja/xq32rW0dNvte5nUscs/dBNpnCrjGiuceokwGic
Jti20rMvvan4tkvJL7P5hc0aplEGnkbK1O8Gm/K8GuwV+6iZ3lkvu71c+tt82Kv4r7bybRe/djXa
hMVj0f02PUTEp1Ok/6iQgfFeEu8R9yX2x6/RQBXIfzPSFyl/8T36I/BAg5hqT5Y9GPF0rEDc1/Kz
ar7YvoZ2PviHul6XgL8aAdDkSrDua1BKil48VTqusTZ/I5lGDjy8fByrvtUtZ2XSNHeGaOWrMSJq
KOiE3kOFHnLevQLqvJFs7yZW8MidGsVa6ZaJKlZS/tDkbFoFWfdDwWi1ksq9FaQI23HK+P5DOnZP
ueGTsHooL7W3Qy3LIGa9vdEnvL9ABlXBoa9/lrlyN3neC7NIR90fgbbWyogTExAISd2q4JEqRJa7
cp+o8lFOru02e6xHJB2jKw/bvlqvhpVRlfuJqhDwl7pMvpXaG3MfNdDdp3xw+/ap8dHUnpQfhvVT
n1gL/dHB1HPlNQrdpd9YIUC132YK5IlcPcQZQlC6oMaDdCgjevcmYnye+tu3X0MHVD7foKclb0k3
Oc73FlSWwt464702pDdjX9+01h8vYP2aKL6Ca4Fq2svJRkNDrH5A7v5YJZthQOc927bp3slR52bp
2UrNj7+qi3rX594u6JK1WvuuqaVQI8P7tg1WUYyY94j1KpqsQ/0tsbp7tJakWL2XrRGNE4MzqaWK
HYTqyqbAadhkDeqLrmJKru9bgwpKE/xRkjO6JVgWGd+tLiWPjMEZZR54on1rOkcMKtcehszlz1Ei
t3DWFf9wCkjFlKu+vw3w7wu6WyUsXTmMfwwxd0J2boIYxyR5m0jgU5qViky1QiNZ9b5PMprH1njK
Y2gUqXFowH/4wtK9D44T/NoxxC5VQp8vvzWARg1mCnsaXHj63QgRC+JZShtkowQpNeFDZQyu1nCU
+OrKjMtVpOxUD62DVr4L5BTP3h8Rt5hV/wBAtmnjR6WmjI7zE1ls/Kra/W2ujoc+1YGmIZqrg3Mc
mlMnYW5Vk8uXj1IenD3w3rpSPnXsDyuJd84Ubtq620hRsDMSShfB99K7T/2TJ+PCIw8uB9IuK49J
/DIN0qnFr1JGlW6qtxZ8ZzOiI9y0h7I85E2GLKp5o1P7WkV2hWqiLfxopDV4jHUvmy77ml7jSkvB
kEoP+LVgJHZFRdnNuxcg80BFdDcsBKk3pa0NGUCK31Qc2TsO7Q6cvh/iJSdBWTHic4QJCjOhcYEh
wIpJdmqASMG9rUjlJ7nCQlI5FpB32sfcPI/juLc5amwfhcLkMIELtVDCE+8dxJstLFr8P0ozuF7V
Q3fHqEOK5dsxflLBCDTZk6xGp1CX3MARlmSI+gZnLUZEdqKMxmvXTO5yurIlWuAcpmFzSvPbxv8m
t09hLpKcCBwnPk4dvnPebTxi54yzE7jBXuWkMPFxQxVUPnca2NSB/kx05ZT1phkHQE8/cunUtXdl
cDfyq/rkBtjkurd/OGAYsCil6MM/DVr64W+RgdCi/aRN6RbsGkkU6BqMX8nqpCsLr7++ujdwstJ1
6SZOs9+981iH+smrTl3Gken1WzyPdlXW75WywvEFIbPgl5w/iidVSnnJgw6VoXoeo/o5PuFx4qdw
1vV4Mw3Kvuj3hjBi7wFeUQRZj031LGk7x7zWYyRh7T9m98wqb9o3YNMby4h2pXWH1+m6GuN9qdl7
TOWeAptOfDe9hfrehMlc5M1tKI3YFcbWUYa9Hti44hmIrJ4KAbcCUlBV5cZHzkAJTfpY/ilmJjwr
wWQLh7i60rfZ6Lkm2OXCvFLBFA1DflBa82oKUldtr4fiLk2kEjtY2RN7bFXzZM6zWxnUKVacL1Ov
uGmAkCPIjWG03LDNjlr6Eoek0Djbx2R8fvLiZ/c1mXySI1EZKtdt85RJEbsy/B0KFIGkZN26lFBm
r4E2yrlbAgGVMCN2AAWkDoyhfBI/bmP00bUXsmsGLIFXdaFjPQZ2ZO33heVmcarvwkpmfzTGS6Xw
6iyV/KiFwE7Hkdu/xK2Z6icZCxPcBPlzMlSnnkt3CJKlaoU2rylTq7BEC8ik/2N9qinXli5PtUel
q6tBDMrd2daA/tELtu/9SCznANdypJWjt8QYH8vhWWnzpd9wqQT54TfMK82NJSeTFAtxkEBiBnQs
34azEk6r3MR2pC1uYWWxHcBYcYdGiLyQTq19MOF6aYP36clpjXUKiiCOQbD2yVI18FId8uPvm9X4
dSu1B03i9yG+4PZpgY3csPYBskgOBmnBn1Y/1y12YfRbvq4lXSzGfYw8ay2liYObM12dtT5qB3mw
3Cr5iS3XKqSx0QzYiTXgqmMNK1Wgt1J8NupDr32PB5TZ0E5UumOpKG6WpDuqlWCngYZjVPT1b/yM
xBMryDC4I23VoXo9K1f2PoxA3YchZTwIUwKwuGBIUdnkCUIb/Chv1XX8sEhf/dR3EVEpM+k2Hqrw
smbl8iqIdEttZEEo9XaU12C3I1vJYDfjHvb7fzLGD9FmRfIwtkedJ3r5zuDAWjpAxhMt5wKYiELG
vVJXKFqvudUX4l7cnR/izirgCkVGnASJK1qLoKSiNShHCKz4lezlq3GvfP864KX+y8dZndW9Q9uE
V28xq50E+EqIsJbB0m5fijFbL+oo60qnMqbkKrjlGeJOp/xVzKO6OiJbj5T412P63CplqdBMon2C
0h/kwVnAqKJgltkEhJCyad7IUJBgbb8DI7tqH6SD9vh1PPFN5tVfzJ5MDPcwY9ffQUcfegeTStVL
H9hveX4rEqwEl2qdJyFZ+sYP/oMP9jHY7INFLUg8XyFYYbTbQcXStTKfvh7P5/498+fossk2g5aF
u/3fzZDW92KvTam3iy4v9yTdsG23H47DM6MTbjML8S5t7Y/xZodeOyp9ORT/HQ8Oy9q6N+5QSsbc
QFpgNItPP/9WjgGtmJYjnKk5iphfoWlVWHG+7ppDeKRyuwMWvbwExU/+Ko7YEx/WRF4OU5JGxCEl
qGC/kwn81hGr7n5Wu2y31Lq9sMM0VUHPUocxKqPI9ne0Tq9kPBTBRmcpMsnSw7CI6ViKMFt2VZQ3
qlqD2KWMve8MWqbt0jmxFGK2a81SL8fRZxAaxB1dfohpyH690C5GULFOM2Wdy0KbXSGSHOhqZkZA
KNofknVd0mP9OsClNqKmqu8ESlBon/A1aqlEmWcyBvlIub9FL79B3Bw2k4qU8JIz1OeGvW1poBp0
tEpNU1jY/P3ZtbENU1t8lAYNXtMNN4G+7355Vw1uFg2C8Lysts7b10N8b0vPVjZBDdtGdlXGsX22
WS1Ly6VpAgnWGW+9Fq1NKCoi042UgRI+xodZroNCwe9DMlZOLLmNR2s/tZ/qOEFKCqNkFQPyfOvT
nIOlvtLpZWj1Wz2Q6PMWGbG8CSVw1DDAcKLsyavl/BA0WJa1pD+yqG/hO+aVp6pJdpGXrIokdYNG
39TBw9jcG9ME3FTUXo110OHXI1m3X8/ApeNRUx0d7SYUogDMz47H1K9UXw8h8gvRh/FnzSWNVRXf
Ofyu7o3DQrQLuehf0WbzbXBFB0FMtOHbiGGQf4xe0N4CI7q4nERO8+nLgo8QkDcUWObXZlL2bWuN
5HXmeVhLK+ul/yFM+qZjva2vwFHuSrxw3aUM5FI6Sax/hdVm/Wc97Qc9yWEeN9/8e5x4eEjfofOF
Aov+Wv2Ur7KjdIhfvp7VC9cAVGdFAXYBSM10ZjtnaKyiDQu6esICS8OjQIAZhfvc12HEgTKfUY1U
ROxQ5JLmqF/Na9VKyehJRtZr6L8N6Uum/Y/BaBwCGnkhABogk/ZcNqeqzEZvbGJkVz7ikLfYlaDH
VL9qRzQKfwTHxdv60oL8GHC2IMcw1B1faHNEB5EYwCA6lAdYEvghfT17F883Dek6na46d/Vcm0Py
zLapLKVcj8JoRqCJI1c4PaAgg9GEdcAbfukAv7gwABnYOl6dyieRjjRour4pSB15xxwVLCejtXMf
bhyMYXBJQYme/vde38cP/o20AHO4uFg+hBa314eUobXIkRNgBGs5bK4sExdIJOCDJN58PatLYcT/
/iGM3ZSelytMajW8RHhJ9ePWg1nzdZBLRwlS2kJMG6Q9E/l3kCn1LGPqwLNqECGnh9rExoqeswJ3
4utAn9XnxPKH96iB0kVIb46iqiGGJ2YOPnrEIk3bD/sWIwPUro9Le/niOcU2BmRqmSiHz7MHkIlO
FlhgZ7FlW1MU4yj23oRrSnad4WpSAG5fZJ+JvfTpAPkQc/YM1fxpKn0RE0M+ocXfYqHDxkuxK8F+
fk91+evpFOfe53h8MSpDsi7PrwAZq/dGkUELhMWrkwCH8Fq3oMhmhNje2MYKFuvXAS9he0Ai/yvi
/PTvLUggQVSTug7VrynBb6Mtnyhm7JUEcqhhv2R6ewhbeRtHAbTS+wyUQWKA75nILJomWNVSuevr
h1J+7MKFSselagzQJYQNkINBlOyd1fFhryRJbCeecDVPHAwjQ3XrgI4rWlq7Y6cfx4DSR5G4o48I
TI3rmTWtzMDfWhKeN84PH0JUTrMyrGs3c3Kc251VZCh7M5cWxLYuPEA1XmrITUCLBKYpigoffqav
Km2j+sCCkwnARnmjgRCKoNKMMLq6Pl04Iy/t7Y/RZueUrEu2pNZEy0N82Yr7wQj3sq+5mrZwSV88
/z9Gmh1VXpA4oG+IZFsVFrDc1j1tGzNcTWV0lod+jXouNXzlyZuiRzSb6bhgt569yVHxH1zkH3/J
bB8qeRSPgSbGPE2wo19HEFrh0la4dDKDIXsHsoMxmwPxijEcvd6HSyKuO3+fooAnYTuDE9NPzcVa
ZG9eL9534mPNN/zHmLNcNlFbA08IYuI6iIddto6PtF3WNaZGmlvcZRjvfb3hlwY5yx46LQ2dISBg
Jt1EES+E7MVbIuUsxZjtBxl93R6pLfYDF6h5tstzZC9c1hdfeh8nbrYLJqkNLTklhgJx06fLH0uI
/0bfYVisw1J2R72kRfQ85MbGkrvt/9skzjaGGqSlLYMaXRvKn05uaSaHG0VewqUuTeNs0WuOVDup
TpQ009cQxPl3cNCt71+P5eJxgh4PSm/o1iNz9PfhZRtZVVaoUKyjAeY7iMgeAm6mh5vSWRrQZyoB
yYIhC0k5VJuEpObfsTwtk7Iw5XnuPFRb/SiKuuXZO9D72VIHciMMt3rcIb8e4KVp/Bh09tZICp1b
dSJDaZJuNdGsMqH6RePSsXyp6sngxGOAUQrCxN+Dg0CU650jSjRuKmG1A15QUMMGV60xKU63UrRb
yokuDo36Aw8p/L6ozf8dslGGWuknJIXrsdqm4W9fxsE9WHhvf+ZOMh5uNtmyLV45n4RBkc2oksET
ifEP4fSEjPgmhf2m4xy1TnkQtEBE8MUz4rWJwepS4+HS+vwYfbY+5ZhSQAHYcv2tns5RfhdaB9u+
/3qJkFsxU/Nz2OSFo1CXwtBmzvRQjBSMaYHETNz+dJBVsTPMzT0TmLD/FjSKG/u4DtbjoTPAW6qh
CyxgJ0sUPspoDyx1O2EhnISBqHuA26QqIqu1K/fBrd9gh2obrm8b59ZUjl56LOP2WALwo5l6QkPn
oGTZVRymES6CoDadhwDu3Qolw2blWaYrw9Sndw71JrrN4kMX38FMc4ZHE9UQEDUYPpXwEtVp+mEM
YDWDN8tGp6mUouSqVa4y66ENIFjjZon6UtHcq5SQy6Y6+ghvTYhbdKASgwS7NoTP7fHUOc+O/gyJ
HULcCk37q7YF9exBu65gcw39Su2wv66kvTqBUdUAbfnlQS5TcPvY53m/+gTLrxK2tpG5VWM+9n2y
VbNyGyn2yZzenPynMqFckzrTeWz7fUV5SW/9gxL2j5kSrYc0B6aN/5cD8lDo7Mn5Upnz/dH/xaee
Nz9RgPEnj3IXVTthwisM1wJsWMtN+TwctD20zj1Y/LsS781XAE934c5yp2N5EI8MaW3eN9cplsSp
sllYg2Ihf/pdEMwMGZUNKDmzc6ptpBpaJO967xzclpidhjjcGX+Eqxl23Kv/KJohWFQ0oiEB/X10
sMt1J510MMnKCm9rLEFTRPPdYSO82UqhNb/+OqJ26WkPC8hEYc6BCDRvW0LuT+xCPHyVCMxj/tZM
MO+bxq080AD1bakMboaW1pgfaUQXIDsUOvOD9CThHTAAAcjtJzP4bYNzNwLcgHXgJ/YTgksbYNRg
0AvXzr/l1ali4Zbl8EMt9jYe4tZ+Uq6dEpEWjFSj31H9qgCD9iXdWxjfxffph/HNHTdK386ybOSg
EkaPFSa+8V38lO/MtWi1tW+gGg6LJcNL70U+n8aBxsNDnre+ChllHgQYRaeoW1vbcNO8qMhoDbvk
l+/vgesTusFDUwOzGz7L1UI35/1O+7RmP8SfrVk7LC2t9vmmohQb7suddd32GCjC+UAmG3DsWLw3
iQVjzr5Wbu0aOz1cJHAiRSFDXjjGL99UH37OrOxhTV6WUDcW3VuxtcsdmEjvMVdO6kHBr1Pe9CgM
AFF1o7Nd7NT6Osq3i294kcR8MSfzR6vuV4AnW+YEJoiWAANr6XMM+eMYx6+FlC28Bt/77l+Fm78g
bCt1NBGOVPi9CWGDDzoLILWC7SW6qb/+2WRT9+2LsZZX8bZGbeMhQmTkfqkPdmmLCy1JW6XmZFvz
7p4S160tdcy/hETrIN0PqnEM+3ETKOdAlrh+jLXa23++PlgubjyLbg+qNtR5P5Upw6m1cFxBndTo
gisw43tfP0ZjfdCSaFvVEFHqB9nAQ7qNNxpwOcnCIj4BKGsCdoZb9fWvuZSu0PtWTUASJoIBs7cP
7Tm9qGoq22kB8UXy4ZqAHlOxUUqt7dehLqbTJGQcqYZiowU8S6erIbHsFG28dfFN+Rbuc9w31/mT
gxpBeSWAGfoJ/yTvfvHuuDjGD3Hnux4PlpLOv1hyuIX/1Hm2lq59G2OTqmxkUYn+KWxBF0Z7aXF9
HO1scztKFfddZIrOu+Qa6Ck2UerqkC3y8j6J79QQha4Ql2/jtxZfaxBh/O7k2ddpfKNp+UZ3vkdj
A7V0KT+9lDnaqhBP1R2agXNJE3vw+1rObNZ8HLmmlOK9vV8Y+cX5xgZAp3MqcA6zNWVYoRF44mYx
HpqreN/ciLxbmG0Pm/hgHWlG7Zd72hffM2zkf0UVA/9Q1YKni7sTZBTKIfox3k8nE5UW4VFNX2P3
n5CteWZ8jDfLSDyplp3eIp51866Ov87P4U707NWr6rzU1rv0cuKJZlsWWAT+NTs1R8nqlNRiMYXx
S1JTRns0p6USxaVGzccYIuH7MIGh6mWO5rNNIgyOOYhBcKhb2C/rJbmMi8UQTDaR59ZkZGbmTnBZ
n1s4crynHuax2MZnZWccxT2HG9nCNry03MkXhS0FnQX5U7kgCu1uMjjiFTU6F3GAKfmS6deFC1RX
yGVEMZVscT6ark5VKI/I6eoCeMv7xDCeLHgCptK7tXm3sLnEl57dn7pCAqwBHRIef7PNFWRlNeai
/pEl062kT24weLDHmnt41qu2uR6Bx8awHDvqS94YLuThFxI46pq0QZlSBTjM7AgPJ9sr5BDyCcfI
Bg1JOCbRBp1GN1WttdkEruMv8WWXQs5Ob6vI7VHzuwpteg6rBNpryKClcDuY8koWKuaF+c9F89/O
mrf/nM6Zee7sv/6fjXLx7fu3ue5N8Tt7aKrfv5vzz+L/A0vdr910EQCu2vqjha74///TXFLT/2HS
k9Zpa1iKY2Hx8L/dczX1H0JqQ3Ychz0AbYg9SDHx3T3X+AeNIZuGm0I1hiI1/9P/ds/V/2GYeEty
DvDH+I/G/8Rccn6kqIaJTBa5sozDoUrE2bYYlUxJOCQ1zL05vNb5LozWHTDIiBIPWqNfb8LZafzP
YDw5bdtArJBH1N8nZW4heonvgwpn9i6F/mEg/RkuOQssBRG37IfjeOwlxQ9GQ3VDKleTh7CAkmz0
cFgABFwOo/EpQKeId9nfYXR8LEAdEEZBWW0ATWGg/lk26sLBcfEDQXdnhYA7E1jBv+OYfdyVmpxr
rr6Lr8X7fdrlBxphGIIvYtYvjQlePVJCMuek/N6n+zB1ctR72YDTqStsSFQXXjXel1azEmY9kzuu
h3MaowK5aBQ0u2ze18XHuLMb1C+1aMi9WnWlJMBasEAg+vnrlTcHE30KMftco6dBL6kbMTSuGPGE
pa+5Ajo14gr/f5HlzC63T/HEkD9MZYIztg25SsQDST7xYoPti6wiLLFDSbGgRVB11Cgv3YfrxW6T
mK8Pd92n4LN9ZkE6dOKe4N1W2wobrxjftM7t1wYIfzf7vYRVWfp+sy0nB32GYBHxJO3ZgNPbdfnC
Npi3iD8NaXaB1mZB2zhliYi6gnznX6u79LpGqDXdTSfJhQH+DfjUOn1Urwq+Z7lQAVHes5H5nAK1
wCRYgMM/gZ3lCt15qUDj3ExKGC9KWwGDy6NjqkQOEETfhJ80KSilG/Zv39E2/QTtt9FCGVot5d08
cV6dWot2ntH7K9/DaX509FMQp7ZrmP7wVlu+uQHgF30fu8R2zUqytnKdyXtpNEZIX3D0pMAcVqoZ
O49K5027ItUdTtKwdm3JSo+yZH3z2h491/ZdeN7fJjI+HUVbssjDenTN2I5ukwGDx5D//053ksAd
dERfs7i1tgNSZq45hIdO0ZPD0OeQunKz+m73IYxmkCY0njEImKKi3IWj8BGYNIkneGU/U77+pdXp
bvCBHY6ekJPQSijFWnxoI75Skhh3STVA4BfU1Nor8+OY+NOuLDVeGmXYYNAOkQcRWBT1si68shLl
4GSKsu6KDup0uTEj+Rh6NTdUHL5adkhhvkutlVzjCzvazd4uE+Wa3O9n0EqHpHIwPcZZ1Ky3chve
TjaYzUjaVo6yK3spcWUP+8w0UbYGDLqp0/ZM/cvoI81c9+na1+X+5zRW3slrKsRP60Nnl6g+297z
BGsrntRTMHbXBuafm//SJbBnResoblnWb7w8/xhQe+tMgYOKvfB/9ci39QGqJZA3YFBkw17yu/tW
7lGYkvWrUIvAq8IxrOwAswLdFloqVwUgCbQnRqyutPRN0o2b/0IWsM/lSoIUUWeIaEYacra2/rNE
VgQkaGaumg69roVD89J9YGJVwpUNI9WaIzD//eMn1brJ+C22+FGKQQcRIh2iAhXwRRXpc6XYBGIo
KmNqxOA8RjlO475k1As/Shwms40I+o4MniuKJGJeX4550HW9kxmu90O57d3E2IR7msCAxyiIJMnR
e9XcFN2upUNu7hYkjqCPgT8VfussamhaGC5a92d1XMGe3en0Ffy79BjdoM72rb6irbqejkLHK163
++q8VIWYYzU+/YjZg7Y0NB9SGaOnt4SqK+5rmI7wYMcb47UkLwD0u1CWuLAI/hr27HJW/USDnl0Y
7qT/GXNtFSXxuhmT9defdSnK7H7WCy/oHQ95l6T+pqibAVEk2VjA7yysnPe5/XAnR4rnyHnFB8w4
SQrrHiHDqIfxXd5/PZa5mPmnjzTL2dq+QjUBgpU7kmpcq3+UNdjXPTQIZOXs12CPKhCoUZF3LK6P
2TN3HnpelU69GDq3R+h6Y3xD8maXnGDsrtqb5TRDuxgLtTrT1GgbAy3+O8cJEwW6Qk6sJF+Vm3Zv
PFRXyW11RRfmWdu2ENUct/kT7oo/r0LIND5Q0ztVG+xo1qL/lG4LV1toYouZ/XQ4fPhJs0evHw9N
MYWwBxuaI+mo7OvB3JmQhu3uUNj2qmzbPfr7C1vkQv4jsuV/TcTse2uV2acxehIYmDw1zVmu/IWT
+HMAgBQmFH0B9tR0a7Y7SEgC8SIk+1HvlP4NbvPCihV/4O95QwXK4DM6wC55zcyOldycCjsxBt1t
1mhq+ft65/EMDEpXO4447f7PyUgMh4g8YtHbRXHxE0NIjww40QgHuCjcIW+JIA32AqvoGlnmvT0t
pI8Xjk2H1xOL1KbSxKt5Nj7V8rymkTtdpP+j+z4+baU/dJtgD4cbs9Vgs5SFX/pmloKFsajlKrDk
/t4dBn5iMMgIWSev0fiULjXlLv59VVVFS0TjET8bUjWWfmIEre5a9Z1jPSYoLiwsillhU3wiAOgU
vDUYzJozx4WH2D2Vve2Jp6cQCMaj5iQcp5Pj0hVz4XVGJEohtMQtB/DJ7CRJdIjARmBo3GrFFVqn
ZPT+1bjVXARWl8Hn4saaLfa/os0OiTzx5MYriKbfCcfd8ZyiDa62qxpHazr+vxam8fNT8O/BfTod
emXyJUVzxx3qOljCCsfU+Gy+TfdonIhnmQbGuCw28PC/Dn1hiWCM9l5AskxDmb/njSkgu5V5l6nB
uUdfKvr99d+fN2LfVwhQL5tTA5n3TxQdHhRJVgyT6horLOUQBloL3NCE3W30JzsZ15jN7Ly9+o10
aGti0lJsFn7ApbkFEyWQ4pjqsXr+3mRqW0WaRMucc2tYIzCAGB6lC2PL6wVxMRyXXgZ+THporu19
vBV3LmWnYgeaZgvqEjjIwu+5cI5C6/n375ktrRRdDLtK3p/9/aa8h0H/U3ezdSe8N1airZK81LRW
qpW6Fyli9eRtxl/5wor7fAnC2+aqcGAX8XXnu6nHS8WbBEE9ORjbGmqRgSY0xi27rwc770tyfOMd
y9EjrFZ5I8wnv+q0Fvq8KmOxumrgIHDlC4X/7BkNrgY8QH0wcNdYL1sZzgc4Dzyb5SisqwDPBYQ2
tpA+d91eiF6ri5C0eWvs0wBnOxfMblCoNAW5NTJkKFxBhxdMBMQBRNdlWf99vmHFwID5gc804Dei
c/n3cp5qtVC8mNdkl1mvjVZgm+bX5sK5fmn2PgYRx+OHNFgBuqb7jiWWB+jnY7OPD2L2FkEr4u98
PGbfB2NDmGRzIig6P31MK7dLNRD2eUdRS4wdwISOO3KDWFQplhvH870n4hkwswRDBIj+nKJiTlio
tRFyJAIkUzzm9zWPwviM697WxDJ3EZWpXhrgx4Czslc6ZJlHFqO69tPAW7DYQkinDnMON/Y624vs
ApVy1zkEq+pnuS3O9WlJIn3+onkfMoOlfStbSCDNNsK/qw/I0qBmS9XBpPzQ6eWfgnLE19t9ftSK
WDBt+ZL/i70z27Ebubbtrxh+pxHsg8D1fSB3v7NXtnohUlKKfbBvv/4MVvleSymh0n4/BmyUq0rJ
3JvRrjnXmNy7qXe/e9a/KxC2jqmW5m6Yc2v1oaiN1zqdM8xdVCb++pm/HAx4KFMBBzH0o9/YLHo1
5JWp5QQC4UZ1SIynFmaR8GlyLtDu+w+5EO+voe+ft07QH+bGMEcq7tMFDMTniVY4ldJ0ula/dXv1
Oh1JzdxEO+sjJZQz1S9zxcNIItFfEHUoha9j+4fnisGNqz5EoPNS/alOvZulA8HbuQBVxW7pzV2q
FbQL5O3DoAlxPaRud2vbmjhPKYGjy0KFzhiCxBTaNXGWUErT8SWbw5deVOQF1tkucShOzMM5abon
HVZvF3n31TTP+0j1JnQ5PJjh4g0BTJpk7xhzRIMLq1yhTy+h22pnL67v9Kzbalr5zS3YUB0xg0lq
rzqO1ruoj6dt45Zns1LxyQjL4ZAXunEdJVkXVEU9+nXmLk9zQ7CUKisai6P2QS+rNzxUBCv3ph2Q
7XcFbSvcDrZLTFECJ6O0neoZrLg/pMaFN3gPg1P0ZDGBcS3HpqRkWRzw314hzo+B7Cs6Wgti4XGl
78mvXuFBEkoirbSuPOReZfpuzqGgdKfCn50w3zfC416Ms3U3Cnd6UqXwrmqqjH4O6Sx2XRxU6n5x
ucDmNZixyPuWkz281erpuOCk9rOmmf1EWdahTWLoVrB389ysLg0jug/Nea93s044koUPsbL/yygL
9iaPihxBN+hPOJq9d1tFmrW64n+WwGm/GEQuee2Xfvz+wfT7dX35+SHvtoo4t8O4L3mINVN2XzYK
UzGUj4xydhDj2t3ZAbg58nS29YdT8dfl/Odnv5sSRt+lqux4NrWmNeTGAsZPBUVEpD+QuVD9BzrU
r0vcz498N/vd2XNkuFSQdLX4mMTFsyHI0Q2/D133NaqN419/ux89bV0TfpjzjU7PWLh+uYN7dKo7
k2FvyUfp7btZfnRU+3Wr+vmTvduq6MKt+T7XF7k3d7H+x6rWnZbADFYGu/9RrfTXI8bPj1s/+g8f
bRFWm7vr48TJ3mWnZA9f/fDxCfSjx7zbksS09LJc50CkJ9daPuxbBJi2RnWYgxwaXCPvLO35r9/a
L4LsnxOPQoywYIAY9rvP1jS2Hrolg4TuTZ58gJz8FH6atvqjOHz0Pf5m/1u/yH8/7N0nlPqcGd3M
w7oN2NHkkO8I7MTNEYj/TLb8/Tj59/PWb/yHF2cV5NRFkuelx+QgbTJX/vQ104wNI/vjMxuHQX7i
z6fEnz6hsxYhfnii5uiJFs7Qq7Mk/tzO80vaSWvTOj0IikLp9bYEVtwpgVfcbGOfaJY7qbQv3QCX
2ahZ88kgdrY5aMFMt/auwOTeZKcxxJU9qb3CTA2Cu8u3RZuXxz5psmulRpKdx1Fu7TZf0LFcavim
dDdW3BwqKQgIdgjYVGdtqq3rJfdmvy5b8IdZdh4XskjtwUq3Q1vvi7Lmh8DT0+2q86sl/Vw5y11r
OzvHighMXWF+wNBr6o+ehMQ+G+TLDo53GmLrNqXh1nQRvzwruytsk0Dj6HKuh13W2efY8D6Xok8P
Ji25bkfQMxDniqy2IbU2VUSvYktELHBAi+y8Kdp4shjI4otqYNrsN3WXxIdBzO4RAGR2pacIhxG/
LGh1a7sMBaQ/0tm22WgoUKwlrSuhpm/idhSHvlZi603afJO4srlEuvoyW9lV12fmtqnteadpPT6i
Qdz1qSCj20iG7TKP4ym0O21LQ5nYdgvG/a5socQq56gt3i53hhu7DEGtW9gmrTZLjlnqyT3Y+fmm
y1yx07OMnqIWyuYq7GlhkQQlWl+6in4u6p+BCgh3cTNRa9toYuWzIhQWq2RYreJhaMDLnA2HrK5e
LQDtlvIEBhSw8yo8itmm9IIWiYJ7JEGh8hNevT+uguUiFBHe3pdRY/UtV1Gzj5R2Iqmx3Rur5Kn1
TRgIWa7OqaJ7sBJ9N67yaL8KpTaKaUe3UNBowt3pNsDWSAN6na4Sa1mE23FeLhwtC7osusqi0Tnj
5O2DclVls1WfTdNM8kabIF51Ww8BV3bhM/yc81Ldp7X5lbb1lPjbsAkS2tv8Pr0ZSGS0C3PZm6sW
nE4GxgIiAoJFITmPphf62RK5fi9VTCyg+T13m++90G4i5tpLhd1nW8GWAA47XYx1Ul5EqwjdrnK0
5pXfvVWglqtUrdCsx7b+1hTyvl+V7LLkVEUzx4514k2tardylu+9ZuZbO7Srb01vlYEyqq2lyFoE
8esu40na3YVWtK9SLFf1pC2nIgTaOFs7b+w/T7RNeyWdHGV6bhkGfeLt9TB/nsrGL/QiUGW805xv
DYWElnj0yYa0Mw7bsB1pxZpOxE4GajS3nSfOUdVujeS5gWdq6WFAMRvgf7LqsruWvigcEccsybeU
1y8lQ2/KCxjvYaCKdp/PtLr15KCKGAOx90kxYXtdBPks7vOh7PbN5JHxG12aFp2Zlv1NxdqZxDjw
oc2htukkVua2kHfA21PfjZ6aDt5OfS0697Nn9fu+rkvfm6iTTGpTzRmKLVHFrtRCf14JwxPp5fF8
7viblVM84iDACNDsQktuSuQw0SWPSpvJ6dY3Vt8HU7XctAMbAGNwjjTCGGZfZMttkjhHs3R2IrpX
FX+beIvYM6CGfq1DXAijC88/Bompsm3aiVOMz0a0EwujPC9joe9IO9hZiXegb4dWL1B1/ScZe4el
ox8f+PcwACXLe0bZZ2ETkIvuYzE7PAN8rVHcZitFXU888O2FeTJsEJ1YHJv2JbG/1J1+amnPn8bv
QiPrNCXUmtTObN/0ERYtPCrFJzdx6TN3g6GXaPKRb2ahb80010W0Y8X9Hmv/vhi8bQomwRlfvWbZ
ZS6IU9k+xF26L8sx4N50iLLluRkp8Yt0Y8nnpeb+0VB+yD93VXQYrNkvQieYYYySzS38hp66PiNf
uEtIoQ5XlBGrqruXZsJT+AwEO3Cl3nWDSZio1LuQBpuWIy+ggdAwNo3kFJAmh9Sli8u4Mawb6VR7
Z1RfeFObeAHgNWcU/6oXo7SFb8jokMXjhS106OZFTL7qp7guLjU78pXkR8g3fvq4Tc3lJQWuXGou
MXVmyJV3ml70LL52OxPuhgT/mlakETgrF91WrdgaqpTnrrKSw2J30QFFgryRIup2c1eUR7P3vIvF
nF2wtiEGfojQO0kJ6pgbTvIQVSk3Xkcv/dbIGr8P645A26WgyVT/bk5OHgBXOPfAOWWfERKh+E2X
ONrOWZNtsyjlfeqxdmem8AGcsh3vU6KwrwdjqK+KMiH8ySaC4lqMfUX4bqYqHC9usQtHrk/cKx0/
KmCwN6O9742shnxLzAYZbN02l92nXHe+tP38YOkNLR5ZewjD5WoCZHsz1vX10PHHRQlYPvXM6zjq
j5oNqTdyw10yD3touJdL19Dd6BwqIP1ANsLr3HVf5yh8LsL+U2/Qw5lPZrpG/R7LwT7T1HaVa/IQ
Fvn3MCJWpBV44G4GGTrbxS4eMxIoROeBh7Zp+TXzg9FjvPBcNhHFX1h1zBuzyqvKs49Nb45+3Lnf
ppro+HAhu8CZhkPf199DW3VHbJ6jP2vzzsj5U2IUx1aP7nmlwics/mZu523C9lGp7OxW47lKgcE5
dow5JIkNxmxzlTbssrEibr3SC/1gLfZRNt33ZtT2TmKeqE5FfmyYu1zX6MHG6Uz3K8XZMTwmUh2c
wTiYmnGIZ7j9Sxpusyzbl9N4zEg5Hts0u4hN7C9hebaimiiBJP2WGFA54t5jjspPotfJVEgfo5HI
G6t6FEuZUjNoHqfE2ZQiestq+Yyx+mrUxYMxmacyX4iGT7/ZZGH4S9KzomTL2xg6X217zv1mGSrf
ZfSmNf+8z2Azl/G2goDuDyq5Sa269VXUbWUYzRSdaZ40NX1LX6y9sZoq8jO9ABnqiEfNNS/Ckjz3
ocTtl8fce4byvtbg6K/niHIitiLSYTTLwh/d6Tw4amvXHYT48EtIYoonvQMw4Vt9gKZTkiuxyTp1
bKVxG3bu15YFQTHCpjK+Q9i51HUiiqPwkn/7S6t5d3GZX41ju9Okd4mu9mR46cloy2M2pVe2wphq
ePeZXckglPp9ossv/TyM/th3zzVUZKZER9p2nFsHzw2HoNWHx0rj1BSpwtcjPT0asgU+bbdXtJ0t
tMnMElp+cgxjciaW4TInjG9asoc8y17G2djPExtsMeN8H/CL9cVbpMm7JmbK0af5lc373il4u2Wm
0TpZyZiSRXWpG9SK5ibzzWpWTy1JPcfZmz9P7XxfjeZ+duxN58y7WYO43YJyVlPKaSBVOedxu8At
VT6mpKYyEIJynDbeOhCnUXtTcvlEgPG4SYrmylzmr71BAs1EfcUyCQ/HTHcqRPFNiAk4f7JNFisL
moyu68GMTl08nmfTPDEhToQryE3oLgjIFQslWz5ZJ2nF6m19IfX8bWBZ8mXRB2ZpsjHVyxlj3wXx
P9qButBugdjdzEweXUtS32rmC88pAxlD5XCKhzwlgQ9Q9lnX2ku3LPa2ll9m7vdiYmfq7Oo+b4kl
GjTuArU5+F5lcH0npbHpv5Ao8yhF9DWOcKlVDtHjnqk90tgDzjyHODKZF95YXsZRHaSj+9lm981q
8y0ZdM3XW/stFKDu+vTzGHLbSXVqSm6pPZgjdHdDJZflekrwNPWp7jNa2+SNBoS+ipOMLkw7P9Td
SE4CI7rpaa/WOPj4YPSOoRuJbZPkwHSrfAn0sX9M2VS0Xu2a0btdvOmWpIcbq0k/qz5/sGRT+TLz
DtNcnQ3QWIUwN3ninKOO9nUikjBe5vLFLS1IPHW4j0BEk/P3xGYCwVTnobKwHxHdO9/ucIMs6Uiz
6nzpqPTebSfyIipnP1kFQSzNo+CcD8u1vlnKdZ4vxR1L/YVS2s5Ohg1bPiXXXJ3XjBw5yGswcEfd
5pyV2rTPs+NUpFAOUTCIhsIGDhuOt8sQHlJzeOYqQHhGgl9R32UKSE9dHiKyUmLZPXWu94QevVnb
hI2+PNdJft3VxmdrtIfAlHnK/hU/x+lQbLuST5SU2r4msaLsTYw7c7irtRVv7nBumNS51pJXvSfL
QpjXptN/bVIa45lna06H2W0KYUk/mWiYtfPv8Rwl+0mLnqWad43V7VLWCkuBV3DXxhMyn9leB37d
qRrp9uMrD3ItwvE6ay+4RAO9I3teLYQQVPta014SK35JVcaw0t+SjDaWQXa3Fh6RnPrjLu3znV7Y
hJnkJ6FGD38jDH4506HqVSP5DWFN+6jelleWbWBTLOXO6rJ9NZiPQ2l/hhkLnBxMOGPsStb2EwZN
LdCITwgA4iH7hsU9janFWYT6m8Fr9BGsdkmSX+gtNsHKczPCjLK05eAZNupT26yJTrKGIA/3hDpG
Mlw5Hf27Qz/HB02Tt3oG5SWpuNlaVVsEYZt8ycJa7SrBAalVzNbMmYBPpnFzUaTqZY5640g0CJyC
foHgHKfqauS73uDJqK7tBKWVmwNhZ8wzLHtR8j236ydWzaei8i6XkrAh5uylIAVA7zE7pGlyZyQR
6VJcDLAsbNy62Q1FunJm+svMpj8IbvlDZpj0PseEJMSyj/dOn8gNC/Nd79JDUcsLwSd0ddBNU1rd
RGG892g4CtKEA6ayvGsOn3snJwCsrLVb0XZnfLrmNhVR8moXDMWpyqu7Nkvz1BdiPUdNy2chPTYZ
q76zq/mYmdN17C3WYZQa4Ah7XFj6OKSKDqF9GOW9EdfP5hqTMR06e042i60ScLK84z7V8Nnm8HRq
Y2uM0W6auHNjftwb43ARWeWRU8fzEC03keX2W1OT92aVP1psIdkkDskoL9K8vtNSIAke47JQN/GU
kYzbPCcD6Xe2oc1wxqzX2eKwmrg2zeGqvDW1ahuFy652+jt3kOfKag9Chl+7QbJVmlFgZOh06ZAT
P6DfpjGpDUpIYhKI1VC4lmNR7fWCfWSp4ou+zD7ldrevYpegqIrEHeKVPku9vgklUSaNm1w3hG1t
dZ3cm6EaySRLIFf0ZP4UpTqxTF6otty5c/9JhdbzWOk0sYNlCCwzpF1q8gRQ1eHVKvWr0Ytfrag8
hna/Z0UN4sW5jNZLn6h3k4LItTTZLfkQAW9j5uXG19Ksj1M+HYeu2Vs5QW+EnKnK2+pWs+sE1P/W
s45xXnl+aOJH4PB4b3vtk56Vt7k2XMr1NGj04ynW1ReVdxdzFx9bu7vLK0JR6DNSnPZnVGmNWZUv
xkVIRAwpSHsqvFBDhn1KI2wXmccoWpwN3dg3zZhdJXLZzbG8yLP6Qg7E/LGD+vPEAEuX4jMhQHfc
zjd4KXJf88Jyn1UxjizS4obB2/WO+VVG9lMykZs39d6dBg2A2Rjty9xq/WmtJ1hcVgLMxKx5sOuD
UhAbJ6mADJ4O5KFKk+3YuN9zKcl2s26axn1t0aqCNmwwuesqC9RCnHDOIdtvizS8W3qLl+4W5bae
0agmt/SOYLuiYGqsNwSbY156FyRED0/N+pk4ZeUXIdGKwVJq8Vbrs8gPa+tLX7T9Zb4MMF3n9lT2
Zf2sp0nu96vO5DLltwvSE108+EKngaakqH2ropa8tH7eVEPC5Q8qzlVPSc/PzWL0tRhRK1vlLX0V
ujyLMku6rqJWT7pHu+phZVhftatCRjrScTGabwLpbMpaQuIM7SwrK/xSG9x9nVVtw/XKjrMqcPGq
xeVVQ7oP8pzNTh0j18mwO8fIdwMyXrfqeR8UtH9f86U57c8oeOtdBXbWhdlPPTXfMbC/Wtt6r185
tOOSAAiE/EOHzKpL/VLvpRkO45+j07PxTrcyy9bJlwrODajD6at2LU+E7mBhpkHlidv/lv/CZSFF
FMsKypL78lFn62+kVoM+bt3wgAA53nuptaGiJY3QY+ARB0MzjvfNUB9pBL8papsksqOWryodjJKf
i9od7c3l4MHImbEi9FewYt/+CFOAjz/d2SdFzCRk1Y8+2e+kCYsmUyyixEZgc3z33c6WXimXUyZv
UgTRebX+rLzk8dh8aH74jTeGPrEfnvVOGoxiNc6TK2YUpeIKnbwFw+Ecxx1z3Xts8MYUT389Tn8j
9lB7cwVMGdigv9g7UtfsiG7hgdNuuFh5uHRzHPPThzTc3wzQFS8BmhbSKa3+73THITLMRVY9sVDb
aVO9tHv5Ry6E+Zp+7Hv83bMIs4WqSqqB+wsrR9dLinkhBiN1sY6P6dDuVmf4ai36yAv4OymJ/kED
xXhtvXTfu9+bSGZhU2KaGgPzD2e4OC7BQqfCyh36aCj+5mX99LB32qYWufjyRktHADR3JnzF6Kjt
/wOP0W9EYp6D/xD/i0Xl9Z0+Bh55Knqiif7odFuO4dErjr04E7+2+swJojosudr89UD8wz/3bglz
ddZLCmSSkAPv3YKZU9cqiD7SA+tyejZOy6Y+qU/DF+corsXX+I5Y0H18mz585G3/7RvEq4DLCXPf
6vz9eVWhxQyzZY/Bae3VbYPqes3bMC+9/bAXT95HWIPfbAsAPlyXdnmSE433XrShsGQcL4ira8cd
a7RfP6wtk+Wx3FQPHwmdq7L+01e6oqetdXSyLguMnD9/tFQZc+il3hLUDiZwp/JJJvf/29fGMxx3
RaBD3MXt/u7rI5cYznVBI9wYLLv2yr6wD+lObprteOH4/TMYfxyZ9LrZH22w733UK+WdLAwc1A7Q
uV9ahUcndQFssCyvYRjZaV2Ux83qyPzQR71+hJ+/xp+f9M7AUI9NUxXOH0+yd5fMOxok1y4MluVt
ihstEP7HBJFf393PD3031x0K69rS8FDVPYnieoSr8MGb+2WWv/sC37kXnHowF1PwhDWAAU1rA6iu
OnOi4iORzrY1qw+e+NvvkVWFuAfM6CDffx6O1GZT8FI8MKOwIuPLeLkzx2jT6IfEfP3rD/dLZ+s6
OphlK5aT0CHG/s/PKpZW2EnRUdAMolcH+6C5o3/xnFHKOBf7r1MwFYC21YmYzfHC3GbX1t1f/wa/
HIj4BWhfEYRbwDJirv/8C0S55nXhupPH6efGogpb3iTlf30i+uMhEgPN2ktgvjdnJpY1xfO4zGSg
E/m9gWKGwELI/Va7SwL31njurpyvjuGTUHn44+P9L5Ti76zKP7zpzWv3+rc31SXdfPVavP3z7/vX
5fVvQDaS6kcyxR9/6P+jKRBaQExgIHUsGPLM7PGt7f75d6AVtDNJSD2ckoUOZeLfaAr9HxACKIC7
UJ914ivYcv8fmkL/ByfrdQHHd+7o7FL/FZpi/Uk/rWY2XlMdiiDNZeskeU9JVy2ljLCK+sBwe2sX
oXFvOQfQQaHRbO1xZdx0ZeFsh9DOkdcNKmNzY2zz2jHvNSJJyLZf6yKZXzXpmi5pSoQvrAS50x2r
Kv6ik+Xa9zv6oDfzbAdTRv1Jlwdll9eOVySbSCG5xy3dpJ3JhZveIWs+p3PyFBO8OLZmvdOnp2Li
INpXnyJrLPyq0g5V7KlAM8ZsW7UkxmYzsZBiQi/CsHKpDOt7M+n0JfToCYtrv+QV0F8v59QcpaBw
MolOw+Zf39RL9ariRm46+oN9i2T17SShJaZ68eYZ6fOU17toToj1o/ennrccSpLAdqnNtRH96KIN
HN0lVaTjlt+aCrlvsLNHe5DjTKauGMCQjg+t9q0bEYUqXbtNjI1t0gEWD1V8mTUymLBmphOhfFRc
NVGcCockXsIfU1e/NmrzUDcKlTD9ZsbtMTKM/eSizC71iSqttolcrT6OY+HcVllNaHIeC4oslzVU
9qNnpdHTNOb6ZZNIPO64rA7Kva+tbyLKtk6Pa5oeMKc9aiEhlH5ICiid/wBOx+rs5SBFo8Ry9y13
gLbLiH2nPtfHLZkH9CHfzgXRvjW24XL3w+S5+XMX/RsS3U2ZqK79599/OX6tw5FLHddkaCnCfH9x
nEajSL1aDXT//gmugo17tPehT9Ht/K+t/H9Xrb+TZ/jDF//LqnVsXtVP69X6r/+5XjnmP0wT9Bro
XlICaKxjVfpzvbKsfwibizanO+hsK5Lw3+uV9w9Xwk6mgZKDJd0o7OX/Wq8Mmz/FDY9eckg77uqh
/b//B0xR9Fb+azz8CTf69///cXy8OwZx10cvx4svgbryF++x8tk4DwZwU+723alRxSY3PqydsC7/
vCT+8pB3N3wHs08uirgkblU1fjeX9iEaqwXF2rXmzcLdf9s2UXwKnSQCoxKKZr+44CSyJJr2Vq3o
lBoMm1DuwSzvcX3XtOl700iKMPGsZr6J4QEfw8ibz/NQ9HdR5lbbvuyy6xEV7RhW3ryz9WW5mjnP
Ysnv7eYmb93s+zyJ+JuV5cMODwcF5axwqFlp8pTTFru3MHUclJVxcwkVqk8zwc5exjU1ky8qpNn/
pVhiE4J8jA1OdflXRLjxZul5d3hKlmRTg8X7NHZOuLdjd8TKpQ13A6nPu1rk4l5TnbdZdPxvZ+wC
0/dIj3WcZJ3NYT/ORW1fRpVmuleuUy39jqp3vMqm5lz4Hovdaxo7oRVQ5FvucrWgrcrMRvFA9TEm
YkitlkOgXeTYQubC81Z3nUZaX6aMXHuKiiwOqZoWIt16abg0u1kuifYsFoq/oGYKh8t1zD77SFK0
hCg8KP21dYwBZjjZiWvhV2uQ4rAUYDTv9TCsA2MZw2ZL90z+PcICD2hV6A0maDlH4r6uM8Ohm6bi
P5JUr8H1DpbouuxuwNEzvlltFSNSLrE9O5sY44W1ye02Jckwow8ge3RdReuPFUuLmAUzHgsJ1tus
OJOlVRFpfk+c3gBSd6i6jYDXBFuliRv3qjHEmBP6XQyI4fZACrXfK6G9zV5rN8OunWWokxprdlHp
7vt56uR+8WKLpNRRRTax6gTV35hek8EvsqScL9MqycziDldihECAeR4oke8S6KdgqKTYHPzWtkuz
YqSEhaC+PxGr7O68mlaIq6hryfINyrQyumCiZNtvSIRLJp4ma8xso6tCTH70L7iboaqb5VVzZk9D
H29HAq0TC2fMk1K5I7/hHjAN5IGZkDc3qF0vE59D9De5MWub+rRNk8ug/MYocifFqtIW4wtg6abf
SjvWqj0Fhjw7FJMuMFk6UNqri7Yr5/RmCrPY3s/x4DVPqNz9sE2qxhP30oTvRxFGpe3wtsghz+kP
dCqru7ScLJ86v3N0bAR+2cTgw7dtOAj367QQPHJalD6Cm3KasQ+vC7uP7AsjnNT0ydaaBnZyX+jm
dDvrRll/pY2sI+Eaz2Daf1VDkw1MwS7rjoPWWftwJDTaqZSKii1oX1V/U3ZjjUjhSqTzQTW2gRtS
K638OvcgJ72GjsStaIyCryJty7t+HGSVBL2mRudh9SmND1qhDfXdnBeVeR5mGbVbSOkjjta2jPD5
BMOQ9RHGmQy31Ze86+DXIAvrmnwZkBPKM+KK4eAQsuoeb8bYhN2DZCAxLAw51Gu1Hjd2BCCdKv9t
ki8eRsUwjt3mFftDRUZn2Ja6dYXULpL4nDqt18VXSpL0i7PS1fi+tQ1KkD0LVJIo1NQOQ1462ts2
K6seGxKSn0EpwE7zEcxVjEJjbeyuGqUIOq+KCNZrTLRie1MWs0eCdMea+ZxUCHA+F0Wxjcfyy5hk
9NySx+0ph7CK3sGNiZDRf9OiohZv8+T14l7YGSzHAEZQqh9Mg8lDKiwzO97HTm1aoJ1HqJwGyFNj
JLyjkTNLPU7HwtYGpk/bJfwzlwBUqPCaTK4d14r1UxdpjsVpb1CVnPxKCIPP3Vp9hq6uTaKaCTXv
Zcd5WiRA7n0Fy2ZbdwMyex+LIdpPFVlY+FJzt3qKagsEjd8UXRug0+jHDIUkERt6L2VEnnqbTrxf
pzTQqqYpauiLdPq85o3Y0ZRtMT1PKL8GObfOt3IoRu1yBpmWRkFuZo06h7ooF6y/jsZileRu1JU+
lLOQNTmLskzGQWt43XAt2tJNnhZdsHDPbasHoSano6uZHuf6cbajY1NV6XTMFidzzpYqkP/NQS3a
g9FODjTg2ktoizM6szcuxnTR1L7gfIHtr21pSL+M6zkl0sppXPclHw1vWwwEKt6VeY9cFk1uNm9n
u+/kYxGKanlxtLqY7mrLAgI7YsyYj6PXGtFdJ8MhOy6aM4H2aqye07Gw0p4EzEakj4Owq+mtSp20
pOUimxx5GenRzLdrGkxLHaf1sBX9oi1k6/ThuhNmhF6fchbKMmCJL2Tu216Xmd9Na1hIUu3Yjw9R
U6bTdZL2dFU5rrI0fymHxn5iNEfNWcSpUCdrzId0Nxl6Qk2+ovvrOg4J+zlaRRJlzzgmIzqqnDQx
Wl+DArScVChccViGRE8ubMhUzrEtk1w7iVRVBnYMS5sHVuuqsgJ0I83aOMqsBpyrsqj3kUFyVSrj
6K2zM+0mNok28ce6BMU8YhDddMsUvoU1AR2yTsgB6JVh79swxtYxKFbcMZbiEGIsflhRuFhto8Ik
+cUoL/WUZeOiq/LVYebM3bY15gY9myDv1o9GjAxwoMxjT2bqLZcWxr/SYrjFTpo/mNHcMWIXKzoS
ux7eTdxcsDotuto3Y416Z+UFtn6ky+bs1QVflICKi0V8Uq8OtBBj73ZLGUy5MTYcWXAaqdJA6WtG
ynmpkTFyIfRVvqZ1BVcgIwaL1Ltugg0K55IR1JVhbfOp6O5Tt5VHtGkitTstPzESy4iSZ21/Ug12
55M1OLL3Bf4e74AzexZ7HAn5RQHo/l7OnImPuRNDC83ravXguJlUfBtEduRNifcxbFJxyXGCIFSV
NuaTFlkL0UbTEOqbisXAekzQIMSDsgoj5vZYzt/lrJvHSjFDN9M06HdlIgoshKmWXFlqCY+tIAY0
HBLn2ZNah6/XEFfg3qavttHPN42liV1eTOmlbQ5h0NHYiC1kGY7DQJ/iFg3c2vQ2HybhoHI1ac3E
ktamju/Vmn1K3VIdDOKbbznAGVe6OfwPaWey3EiSbNkvchGfh60PmAgS4MyIjQnJCPo8m0/29X3w
elOVtah+0otKkcrMSBKAw0z16r1H3QPHH4a9cq0Outa6Mplq10rQx9IDp0727vGh7F1vWfedYxDo
d5Yirmw570u1dbuxKs2dxNP+YHcBzh43FIGGOdXViju2eECo4Rc6GE1qPls5Y//Q2hrzqZNVcRry
3r/6aSDerGAq7qwRh9E6poMkk+UBmN9657Hp1KI9OQN/jeXiCu4Kh5JavnNheNrHlBIlhARXpS1U
MmuhMGkDrXxU3mhoUeUP6U/Z+nzFK136LYFCkEftoXBxSE3bgrWxIg72tbn2Q+7OWHvxyD+P3L0v
m6v0r2Utej1WhZPtJn0mBNLevntzbfJR2/Zjy6W3X+bKCllVS/Se++quQ/PQXqRlpT5CiF0efFIt
sbYuKmmzHop87fhDqJWjjM3C0XftVHHXzpsD4UP2y301dcF+dc31t1Vr7n5sb85/rczqRJT1+IoJ
ap0ivR/y244T/7Ov6zEUpe+d4XmMMYmBb0CEPYeSRnJXbfjLDLwP1C5ZJAfNVeGgL81jX7dtbGyW
HVlV8JDjqyF2sfFuZPVfLWv+9G3q7ZdVX2NWKhYfqW0gkOZGe8GTOOKhkeLHszTnnoAPr6vBtYyD
helBDZ0sHsyquBqztbA2Z2Jbj+Z2eKZb5JK6+MpWZ7mUZhewGiMLvL2L/zRacns+ar1Z7gvqM8xu
LfX13Oj43xwVCm15sdf6lSK7vpadXr0NbL49ErDB6yhbrjJtS2Onx2I+Kiq44tMNpBcFdftcluQ4
eilO/YZQstyeANzWfx0t+I2N1tPeuq1gGfcqiRrb60oqkPW61TZb4eIMv10hj46XRQP2WEx8eZa4
rO3c1db2Ko0xlt1wmIvlrR+CbrcY0PrmVbgf3gJ2xqgaG3/ZMD5rHES/K63RwqAVrxpL9Qiskywi
fmi9mDm/kco674rHJmORRqueJkeVh3bKtFfhWwJAs0rJPOisjK1a7UynHpwH3y72FbPwBIH5lzGq
l7wxn0ejJH+bGkFs2+3Ob271SLE+aI04Lqrcu2xnwUyR/6GkOAnN/AZU/LboNFKufM7y9km23sdI
nZPISnIGfaT8B4IRDW4eeP2LReyn1scnEioRqaXfrW98NVnwOJA6DH0jJ7SZxW1qXwv2QDnqL8Lc
tTCCh0ytsT02MUdhPJB0I7/C5pViikr7My/ZLM91i0Xo5Nv6a21/FdkW4qR9Qj7Aq/uuAu/Da5av
YtRfsRD+5su367MqEgOHp2mEbfq4NYBWlo8i415u86d16D4oGEGj6Bl17RZ6mx764qES5wFvm+Z8
jhx3qUl2X4/N4EGOvwx/uOu0n6BowrW6pt6GWfLHqv24otDekQI/DOhmPRmpwDtp4rvM2ReMJc0B
uyg1gBhbv+9665nK6oFSDSNoCunIB+iugzvT6l9KX63Q8abfZaXt5ChOBpuHEr6xd9uovZZ1ft16
47Pxxjhd7TfDMvgFx/qK8HZfWOZOoyVKp/Izb+GQN3Zb7R07ryIzmE9epl0Hd3ia/O3Eqc45TpbD
tHMafnJ6VW0edWlcfCN969vt11DgeNRlfy6mLlpl8OYP9kOv3IxtBtjip6C+VZnVpyv0z2w1w3EI
PpayTCbOLCfg8MDynM9uNPlmJDAfdxUPGwHluXrJu/Y4j/uxG8nMQY+cfrnZc2NYYddLOpOrvlY7
wNuhUvuNIAgJoKWxyL58lFbJ+9oWUdbCLXEAQ1XUtZt/EoMdS937Y1njrtZsusE7XyOmXspDNgre
rWeBa1M0uIOoeNLgs9bp+exIc93QdT8xcRLM8sM2b+M2u+2laSOp5HUcsbC212qDr2sD9d2GOurL
n4YaBJnmPA8pTah26mZjp7dVPFjPS88naV1H6o+y/1r73di9zN57px0JGD6jHJ/7cY6V+Vea2TMr
Rokw8xBnNQ5wyp+ybxOhYdjtf3IMd3mB88iQa3Pf+nMsykmESr5ZC69vKZtD2Wl50pW2iMgtjrFm
f/cYrfggyDFsEI+DTh61on1azAPiVyLXADfhxNupDguJhJVOVa3OvbLetMCVkbCPvpiwhCfMDjJY
aeVlyDQ9rCs+d+4sBR5oc7+UoZIgM567jXlf8aJWnWVd06EOfhYbdk6JlL+sbdQtxaGlYsoCdKdG
HfTCO2wzakFJMsd1uid3FMury73NT+mT1Lgvqn06C1aYFRS7/mgWoWWUfAnRsM85JQzR/fdS7Byr
ezIWMjtTgInOPJmsHDLlTA71T9r8GFLuqM3jPiMxoM8rv+JDuR4NfPbuuh3s6Qq+9Xa0ATvyQhqn
2ACGW27V05amieHPh3KcjXBe8zubbe7pNB7L9tZ1wyRQS5aYcPAHDIxqYikSpwliNba5EnNka+LR
HqOS7iAYvL3ejlgUN/unu2W8HIJG3P261T7NxGFFZ3RR70z08dwPGdcvX5w8tXd0nJwQWrxxgNgm
6+oQjsJ0kj8ITNjP0jsH/7CWfdTL/LX1WRxk3UVmQTKNd5WaQioyPGvMYC3rzWoYkVg/BAUwkXhu
7HXpk6vXsUH2LNddMob9S023EimzZR1Nb93qje9ee5zQLiqbxA2jjNDu+51oSXtmm0/cysKyYXYn
Ttk9v3I4COuxIHGwVschb4JIuwUfCdmQqjVrhd+b7Ta5oHMhcign5hjTVe+8iFUxkSbl0fJTqi0X
LFE1EkOoPtd6C/NB393CaCglWTQtDkJtztO13Berv2tb90Ke1AtLaUZee4NezmefTxEn2WkQ7onC
fxe46kgRc4CY++AXXIZcSZa+n1cuow12GSJrEDAF9wa4eZ3KyKzQruvtjugd7igpdqZT7dz2F5Gd
S9CrZF55TRprXHJ5P2gytro81lR/JhidTBsP6jbe9s51fOLCKyPdmHdZ778F1XNmTredWMmyiESv
lp1nNdTxgYx0mVjydnczHSqtl66q45GqJNWCa9FQu7kkoot0J+bg25b1fpQXf75lUE8LORoWeyK7
Vvul9iJLOy0ZtXD2Vuq8HRZVrfXl+o9990CXm+FoLdw5may/m7N3dA/B4HlOrbPijbU6Y680nmf/
+RYMpVuqp4exMZLWuw7FwwC3DjtlipV89IvQpfyQUNh8hOxufhrb73l5NTbiJVV7KuePMXhI/SFB
wGE37Zk0aMjnEjp8O620pLBKE8WwyuXtc3QI8zRsvqYzfaqj1pd/68EG6dGcGRWcDVfe6dN6Wob8
NPIQdGZwFpkXMxZ7JFD8nG/Tu5ZRhIz5qRsaIqKYidIukV6RLPwRq96TLokd5d/rzbYvBohQnbfP
AkI6WUMekLMAC3fal+ehMe86o3l2y+xr5sCvNzv2ZoUZPij4IAkMzZV3zYftDftIzXvBoTRm74ob
JK+ROIwbw9gnez6pXb6mh6B/ayb/fRasaG8373FYzZciX+8yhz+5ZHNGtDOlcrBKFRor3Hv5xuaa
0DPWg2mKhbfnGcb8fvHMEwG/e70WxHeDgd535eXLSOq/ACrf1cHwl8QY+8y2wQkzeqjA7B9nV7s9
TPeDzRW6mReNbOvSyTMe/seBbqwWwd7eyth2ykMppmO9BPB69Lg1uTDWmT3oWvm7K1LECj1BRngn
lPxcOILom3LCiR1xQvpW2A9aYizE34KvQuQw4QeapA+qlp0klSMqDYXUlrFvTHcsGb2biSV2LRhl
c4Jhg5weloHKIn7oweHpMZcOujJIJv0Zq/+umO2X0cqeU+erI4sekpmV0wwnwLpHg6KOWfKrlxuv
ytafN8d4swDiJF6B4O6nnz6fqNnbx3KwznXmRMFMGSKWh24i2+lXVBR99WR6axlWbJokcuzIsPYK
OnqF963SErPPT0VqvNJtjSGRU+nu+pWhJl077VmTdkfNHwh0QM7ZprifTquFJOtkpGUr776oP1RD
y7WR9bYrvkojl649X2enfm9WkmO0De+VsL6ClEF1Dloe77s3jc+dZMWxkhgvuiQgsPdqF3V7T8SE
qELqfqKPfrDU9KUsIfWt4rJMxHkGTpxA2K+kKL7lOj3UgBFwwEM0QGpXw/3WgrELwD1nywPv/N4Y
yegGK7dKHlqMFlyalU4P4Ot4c9iP6pfG56TX1h4u6HXRpt1UtOd1HvbZlO7K7mPlYu1M60CC5TEw
yi4chuwockZZ5jyBK0ovcwABqQzG0Ozb9WhuEgft3LhXS9pYifVseLU74zOf+wuRrsuYGWdlkNtp
WDCzrnGl/SEVHU+qh0CUdO6hShlCrdnjYq0EP4tfi+48ONUnawKgByx75nmgIcZYZCbFgsNq9oZo
BNd6fe+5L9yLscU82+uRz7Hq6KO9b7Py3CyXOuuv0ueZ7tS+JOpeanPkrLe5UB/hOt1xu9PFdY+p
/90OVux0epy29kNbyPucbDOKPCeeiza/JKu3XTY7vVs88hnK4ms+eYfW1Raaw/oO81LckM314Sll
YroMJAby0aFsXwGeaZFlodJsX3qvLoE/Pm+aeKGLjpTeX2iw0ceCeNU3FFDU7dyL0ozD3idK0qnX
yZEPGkEMvZqSutFflMqPdbr+1N7J00TSSihIZGRd6Z2Io0bbxAKyon+t4UGGNTpNtJrN3wrPuzO3
78Fkc5PMpwJzfVW2iZIQYRbrZ+i3vcXVYvbHXpsiFuvWoctxMUF1bxbqwrnZYRmCzXG0B3jenk6A
vIgaa6DuoKz2xN5fOlJo4xkgHI6MieY9psNdHaLDsKXMOsbceJpcSfaEpNPQxdtQgdnMiIujSXlB
WC7VxTArvOAdi/Sqw0Tathh21VREui/DZXN3xSDvs6I43DgNI6sOlSFiT21/pGUfb8Kn0Xx4xUcG
JYSh4761WKWiP9QdWYuGKs5ikyrLCYP3INuLuQaVLCOzAVCJbL7xyM95Rk05n0pFAe7/8QcF+b1/
XLkiDBjYmc1qoCrYlY5OIk9zf90i8GLihYNgo8E0HCfURfMgDHGxvCwZgmQF7zPxe+tq2LeE3+a+
ukNnubizcz/zU4JOILzMoYa9TZT9qbf1vSiWJJ20/bIFSWs1EE4osFqYztIIsw0JV9F/yxJMYJrP
O2lPJlsWf6Zcj1o6s2Z0Iot8FPo/0ej2EBAIzwdCPwEz0Zo8uakSHptja0P2fSy8qJz/ZOVvREcK
5Kvh1dFkXzLvQLtDu3js0GI3+zBM55ZK0EUS98EABF1cLW2csWavJVHO9gTyL3FPBtDo0mtLNCel
0siLqNiONal8yyamt/zkWsX8BY6iZyZGR7nOUz6XTaSXKMC+FjYVKxXke99/lsPfHgE07TnjdBFp
9ksbFGw4xIHD6KkZ/V1v3ynTipsNBWbkkuWqMdOvNPitl9+B86M5+4Kj30PvsUftPq+Kg18fnSYx
pMVpT/i669rrWNs76f8tNy1cDQMCwwHN5Mys8E4FddLpAGLW/GqLb+FWO7/L4jL1zyJYz6yUjXqy
kpHNAADFC8T19uHdWBF5d4SQx1AtVNylpfo2GUgN68aRceus/bgnvNPnr+OIIq8nec3aTIqEIRWJ
zNOdY6Jv1kGo3PVuCt6HmVk6PgJveWePcG8T2vJqHFIlB4rD+zjdmd4jonDdfQqzOlbrcmBYwO4s
snduf8n4rw2lyzJhdjOs4tQZWdg1+l3Z5ftGZyul0ZzazAmLmm1zhREuE48iXUJvMCt14HOYdpxJ
qqqV23wOTo4ljkU/RlVuJpOYE015D5Y9Jt1WnzaUr1oWu80q99K7+R/i6X9e9l3qivj2nTaa98I1
z7XzO6MnGEaTE+EykZtkvNx30523obvqJV9rbNfXovTe8tQUYY1w1axjc8eg9letQUxo+/TXarcv
1TbgIJjHT8sVXPMtMc+8V0Ooz97BB4k29+bJzp0zW5/smHa3AkIyVnxl2zW0AugmjmE+13nbUEqP
T2tVDWe3uaFlWAz9tRVYIoeARscZ9E/DWWLDr+9SUxGDXLYp6RRuAlWW96byPjlBonruTtLSuWz8
zeZr1am4xYRxtXryznk2+YnFqgSqQ8zqjUEjT7GUz6ElCvPEzvnn2U3vCWv9Dhq+cNNAdsoivg3g
jaV5JNBIRLdGLg50g+OLWMbM2ztelfUPq2kTo52tGsiB0RK1inrN7jjKO2U91wTkXpXeun9X2Jg9
cURVzxubp9sI7fZzZlYzeG4TajxSKeV733G6qlIdEVfeAiwsh6UMfoIadTPtObrsmPUyOrgK41Ff
+1tF/mugR6xX8Qg2JS4wMGy6+7iYLZf1erLVgApPrbCkBIg0/Uk13dkIKogHJMLGXO5Ex+E06NAT
Ui8ZffVi5Nszi5aO2lR9Z539HXTjtzsFO/zil7zPztZwk5PnP0P5s242Vfp8D8WlCJU2Ju2klU86
LUHptztl2LuOeC2jZjrHNMYCswOgBLTp9gEeC3vBt1e+d+MvLCgXIdPzMvV35WAyRV7vlq38TlX3
yAzvplpqb8gkOxEAbMhI6a2Z82Kks85uDaQ1S6/3WdvFYzrd62m2W9ztHVoYcj4kw9qR5NDHw0CU
0XOwIunkjpz5YOOghMq62+r5snA2wLZJxGAdSDq8I4+mcVP375gCCmY6NyCKO6Pdac68M+aBb5sg
kalj9gi1ZuZ6chcIix5aXKaBP4DHxz/p2ePtulq0ZFg6xr4jzikPWr+dGENHiw9fPoOmAwtb+B+m
KJIpz55cu05A5ERFle+D2dopyW9b/UiNqk6j2uJvmbLbM1TlVfocV8FFs+qdWgHUiyq2nOne6O0r
ToMoX7K7rc0Pg4k+btohLzjiMEwy5r2COtxhNUzGElFjNA5FVp8MrYznzAu9+UvV0GC2jrGbWiIz
R2FKU+7ozCCL4N4oWenvWTkHcqdkTLKzqTe/EE8f/DyLmh6xcGCaNBVIrs6luQXtQROc5G1tF7e5
5TacRsSizXUvpjSZtYARdhF5hXbM0xfeLFbn6pcNfqxTl3cGweR9Vrk/yNC31djyj8ve0SrHG1nN
j5AU1mPWM4TkVn9aynHHpfQbGeQUmN0c5oH/0vFlRBZwXvWsZy5Jy9yd8qlY/+R2CgzJRG9zUBdM
bTdtBstkvCIW9AX72c8wl3T2seBxjAaHQUF++7+q/sWHhbwSmPcDlo7YKmZSuIbzOHqoE6WeG6jX
4ku1nImCWdiOadNtZhP5kn0xjTpv6TqB9/Kb58CbtUPPHKrdYHBPxn4pDSCiTnCXrZX9nt7+wIAA
49XYRie3oyygY4l1g5EOVqHX2cowyBpd3E1dYqq/JQ9VPzEeFRqKQ+H+tpGzYk2g+QWNKJMsc96k
ZzzPW/E1CiZzuUoa3XwwmOV2aOWuk0rEJkutcBX8CdiQtVjxrANKS5cqT2OjqtYHyCM2OV0222BW
/VgYicezGvR4C4Yzdo/qzWxnN6xSsrA0uzWo0QmOz64wVb1EUgLtCYU+i6Opb+vVa/P0tAZre/TG
QZyLweW9sRDgqpVjTGhPNUP7OJfWsN/65bVviqqOXAsNVzSCSYRLO2oIDl1rqacbRuh7cZz1kFb1
e20KAXV7meNlHqg/UwB2lpj3pprGPZiEklOxek6laFELRi+ut6w+jkKwPryG7ZT1PXaz1Og+PWsz
To4vts/AAR8yrQuuqrT+O5k1xzifteUOw75eHOtxgFB67StySZo1/RgljhcVYMJ1ms5ATR+9u83U
cMRZi/7abq1PBMD92SSVruSLEM+OVb/zyW6P/MqA1uY8vRh2Oe3xxViYfYbfDMywhaQTlQSKdguM
aNJP7TigOZorg3rsNW0C0M287wurvyhV0Ek4uceqeG0oEgxhiGSFGcQZheEuL9sfR4guqYy0il0x
/YGMh5m78vrXjubRAbN21T2sSnEj8V+3gj5Lpg5TE62GfGwWVnr0cDTde5111V06iH5TNHC67z35
MxUzHus7pmnDTsMC/mn47lk55Vm3XSgrTWp3T1StExhZ7Et5PT1jM3DiySSUX+oq21fFrdvStgF1
x6hfUydzH5STB9fVr/hIFhsmowvaRvS36s7LfnVB5p016dYE4hWmdLzYp0V5gAO1fgKqtY4WXkzG
PyF9mxWrPmgvqrXIG0tX1r86L33G4k3wgwFAv3cGN3hB1X9nPKTtKnnb7dLbTYKl3X4oOlUlqz6o
xJkc1qbmVPq9DESULpAfhtKDueYLNE1/pVLgiuLjcwyYfk5WkKzucvVIyQIYDqjjXN45ct2IfBTV
1u6MvLFe3ZqFBWfJ3GoEWhhMw3FDeMVlkY/tLWFuKuEXUSnGUlMhQXpzjJGMa5dqPWv1JC0bV37N
HfpSGyttzlSGMx0ryZtW9SvURH3Vg7cRP0/xuqmxt0+6WeKXDec54yvpWxl2AQbiCxV4nUuzfGTx
GAg0fw6yLXGxUfigUwEutkccXatMBuhe9sUjU85xaVnltMNaMvkPrERgLbiobYmJpbI5R0tvWdaE
qE1x5tSXE9vb3I2dBBi8BsYrhODfB20Y/RgRTa0nXCfdsGv0ptkS3Ridc6vXJBdMS9eirF6GL/DK
PIoTYoE7WLgeWr8wn3CtD1jz6bMw0mn7soVXYltOej8GbkWBkilCNw4F3Vgomrps7aMmHfRnHa9Y
WMGHaEJ90PPfqWzKR4qg5uTZcCUlNElmW46zr0bO9SJnzLjZnb9bK0dLgMqhyWzQvGg6yt7eNXVb
3MTKfqdZKUn5SlGYlTT7hh+YgCcVorw9pZR1Q8PE/nZdUEeb7GmrGcvVJhN6aZU/XrZah0n3rZjc
I7vZGn2umXf7299pNWY2XjVSPklq3kd/rChvu3Q7bT46JiCjDvVAa433Um+yo2FlVNU8umWiyyYH
gOmnxb1RzmCJ5Gyjgedpk8CvympEOlmJmOLO00Orom8saABfp0IwKMf0Sl3CqrW6pIH0cgX3QGTs
bsP7F6EP/9lamBq1V9ovonOrqyqab3PIncQBJwMwh6IAFzKhAZ2rxm0WvwmXfGBoOVRPs2coCvDl
BO/f3OEpVtBIq55h5vIVuChGjgsNa+bQi9KOWikTlvFQ22UWp5ppX+pmYCEBp+ZBz1xwzL6ad6QR
3/BmuL9SK1CJX0vUX86imLmWhTSZ1tfVAr3nc5DfLZmp/CQbsHANjftWditAy0LPP8BmD7EzNS8T
XUnoCBqM3OWXm+f+z6T08UXrUJ8hVr602VACI/IkquFQ8K0ujaWA9J/X4MXQUTtjCrXOy+OGGn3W
i5Nt9AUDplYx20urR4y8MKU29l7/CCWNPUy3j87CLjqsAjp44HRHVQlM76XAfo1RQbzLWsufeRj3
zna762RBjjqroCa1wedib6DouDaMNt9OKcbaXV+zTVATQAdqYYIdREnoLbuJ3AlCKJoCL9ThE09l
5ifcu7jcMrs4jmuuPkRllhNfmN542xyZRmPmWPuS2Xhslch2Sj76W/nGugP21Rjb6+Qv6aPW5rCr
yB0USQkA7OZegmF1dm+AuLntgT2b4kM0E7iM3vgFperVtisgGIOFAIwPQRYANZmtRIuTsTN6tR/X
ul6OY5PZXwSzhsMoav/bw3GcI4+CRNFW70XO2Qxj0bNliKuUhbRtAwkgqLtL6TMyrs0Jc4QaVnUt
BNrUsAhnr4T74xWDwWpD3WWaP8mot0r7La1kfbRSMke+NZMr0Cfde8RBmP/Bk/VZ08OhMPiZ/IH4
ttxvOQgY4eXTbtQ1M3Qq+1nTBlo87MtdsYMGKxUe7hoY2MKoENzgbLyZmdPFLetxmDxhPYk112GK
XwU6L3gypJP0Y+lXB00HQ9Nx075laTqnxyVdeCwLN+0+0MSag+GXy21aevU3988KHghdZravYtuQ
hFrzszaETzuClzRiUSfEMgZsfgZrJa94N4hF3BVSFeBmTJ+8LKOLPWgA41bJAZr1b2if0G9AiVWN
xVSiv3Zq5v1L5VNr6s67UqtHi2aMdJVKm76kNAhM2W13lvbSP9qGrHZW1ax7a8R3sJlVd3KhJYXG
UKzhgOk3FloHYKlyMC/42h9tlfAb+qqKSL9dDLWtiZ/Z95IdDxHwpiBh1ZMOoqdg4cRkdNgfJVp8
aTTfM3pCiKfwoiZhUByv6cnyegLPAliwi05BLY7xnmPq3pmmb024D33nq3gramq2LHMP1tC/ZLl/
8rdqfCnhrCVFC5sN7PFGr6ARCCMT8K42gaw2NuuPaBom6K3D9k5WOxeIv2xBc8abzLzpX5Pk8e1q
jbU3+vJj01QcBt/65JZwrrTx5s7N7PVsSPh8uJCag+gxysKgK5t0x1ezOuGGouHrfR8TjI7AAQMy
tgzqVo9OI7bnW80M+yxp5xx0zeQAkq1N4yhG7O5hNTBeyUmevhbNTaxZ3HxMpnSbIzmhPTXIvxx4
FsEB/GArdu2PzfP590jRUMRZWL3QdtAPD6U2uPcayz9R/7HD/GGi8b6ussQYU6DFbyNG5y1rmfO2
Ne4lvlut+73l3pbcNq2VdO/Zc6Xcu7az9BBUbGrjLQugybVW/jRtOrN7a3KjhSTIqbfGkgEFN4qn
dZJTwywiZRg/U1U6JBkcdjW0SsVSolIhEokMAlf3tc4Tv43d4j9c/VZnSrbp9QMEyOfbotp7P4fE
NrIc5bpuPo84NEpsFF2vDc/rNPVvKOVTZFDFwvkPlqgXLEdwVo0mKzMW637sgm9/woDXFnkLaivF
4zyb5l8HyARoJlz/YLxEfe/ypXruWY8QEnZgZUcvP6GG0a7pw2X013Nmrq/g9l5zsDy/oHGK7wzM
gZ3UhkZwRLDN1qjW7rDZA70KezhYg7Oi5JK1am9DH2fclXOgsZs23140qx0ulTeXO09AHIsqYb5M
3iyTNmCv6yp+da7zrKniB6mNVyTtR9X53/3IRZMuVyRzVmIUprnQJ6RYt4xK4YhoMz3/QxN9c7G3
I3Y/j+7wi/Ga9XtsM+PVS9vyAjQOi7y1Qonq/DSRmyB+uMBG6vpRHIdeo2WfRfbWSX2cuAw1YbHQ
tih1Dhl7PrQjlAA45tLrS/ocrNCLFthP5njz+ZtpeeQXotHfgATZ4b8E6f4fEoy4kAnRQjKnZibq
DTLj35Pewgpmzza8KslZ16QaO6wWHFDoHz3x814+lAo2aDqgC0Ei9Y5m8L+MUP7HL3BL/P4L7L2T
QrccKNrJwla88Lb1T+ZkQNjQc8OQNPcaH8X/52v+B1mikXrZuWRkkjEZjtAJD67uR0OikioJjpVk
BGH+38D5vwUD/zUIaPwjUH97lcCNbMdybQPcRPCPVzn2lFPdytssybnf1n+p5UdLevZ+genCCInl
ZIrJBk//7bX+5w8GJeO4jk3G3gCTe/vn//L2blvQtpvLDx4T95R+qtiNIKJs7JjTWXG43aHapfF/
/an/oDPwcv/9p5LX/NefquuSBdfgLvlQWQIXGeHgHOs9/HZIIW571P7rJt7/TFr+DzHHdyzoTSaB
y3//gTDz9byoNBEvWpLVBoYLJ/7fPjWG7kA/IWJKQp6I/D9eU6e7fiubQMQIDU/oZmx0ssMmxKKE
X0r7r7icf26MBXsS8D8XOoJrAJX5JxVrzbXGm4khxj0PjYqDXf2YnrQH+4ib2L0Ee0xgd7Bx2X3w
8F9BL/+AXfzHz75lTv8PaWe64zaSdO0rIsB9+StRa1XZLpfLdvsP0ba7SYr7vlz992T1O99IKUF0
ewYYzAAFOJTJyMjIiBPnnHkN0iBpSAM48Lu1vRP8Gvl7Sr7Ja7iDfPQf5pAoOnaMOIffF7ZZ4j/6
x7RJyDFNDj6MS5emR82a2qCaAj89eF9LOJ3UDr6qYNWiNaEuKspcHQ+xyWfWpFCQQgCQRDnWfOPF
e2HSjEnGTeBT96Ml+Qhl4UbdW4eFJS4YlceC9RPFiKozaUdtBhSsYqqSlD/Jo2DyXznOGjbWdbHl
vgWxs2D66pyI9VrkGAQFjdE4ab3QJWtKzf2EU6lHjdTzMyRda2VNJLIffk0kW/yTZwQ0bx/UVhnA
hs1HY6/FTzrzJWAa3QQoG5GS3fgo+MeGrb4190skXeL4XZtxcRtDHBZZ/EgJGd+LMza1S5R3Qcvj
IITeeMxo9C0F86voxiZyJfx/U9LpqILebnLFRdhwO2+tbSpuEISMh625ZZrXX2I50299tHN7EvWM
7WTGOBYsrfQ5hO9GX/OL4/xlDMlO9sNOyC/VD0218lDLnfxwTdoZho+83oeH6mHBgW4dz/PfIn3N
LC+oGjZ8TaEGU32jF72mybuGfPQl2CzYuhWFzm1JQT1hzO+UIb/kT0f3OfV2PUIQPh1wLi9wjjxE
d9px3sCsdVzUzL615Z7Gf1SV+GvZ0jJrGEOjPmXLi2kFRiXZD0/ldt6T5frQuv8j1L1EkHbLg5nX
Elc1QkKeIS3X8yjDVaHBBcP/82ev0HforDl7NYuNVcEE7ML+in9PPjHn9qQLjUcuDNmOFfg6pTRU
5MHPQvF4+nH/K8qCsG/n/9yMlGE2EIuGSs1WCkHYHjZXVBqgcvw79EiDYKICi08LdpV9CqYXyNPX
YAQOi0x3N78nIQ9EhIh/MvsiXJ9KkRvsLVTYxUNGu/kgRELdF/r0FRwycKiu0WxbihQiElxt8X/N
ypF+ajJqGBrhttkwW4VWofth+gPK57XGvRKo6/tbLZM9/rPVZ+YkKoj55NmnfMKcuQPDC3eg9s14
4w6MXxZPyE1vPbMlBcE4G5yupPBNOpS7+yjbQuG/RSd8wxzLRugmrIBVtrtlSsslw1I0nNGXL3jS
EIE09DcCeFfQfwsQ3eJZeX8/b8UfjuF/nMaSgoCa6UnsQcfrU5I/5gyY1mhn6D3vogjKtEZdoNe7
cR41PqEBsZGjetxjlxdlTIla1ZiG9Y05e87iYe1kXrjSnIVjf2P/4B2wHJFTokKtS8c+zO0QroqY
2yR1fno09Vcn2CbBCR8nY164Lm4cuwtb0tkvFPiYNbPkphxOIfTs+vSuHRVjIaG6+k66EHF3oEzj
SoadTU5qoI1gyhrODa/NP41atFb1l2GkFRzWByoWCznUWxy+ONSYg3RUqFsL4VNbIkeDwb0+FS3m
ZpMRpMp79MAGrOin8JjzUHoJmfmbbKZYWqejVNFpyRFdnz28sLtuQLQMvYy/PIOLi5qgrkS+Xf8B
dUCwbkqj247wQ6seaMdO9U8AcHs0MNox8al1vSsYotd1/QezyLu0DJGWRDxqPznm+Ar9DJzQQ+h8
v38EZIYjqgNisQ6cXh5D3uiRXjpliz6ny9igRwQrPqsbeP93zbCqN8ou2zbtokrg1RmQzEmfMmZK
hMyYFrCTaL43RjuFQV6yVv/+sq5TKl0cNRjJ6GV4Ooxml8uiymMPThMg4eSr623xMf80/QnaaF/t
Tvom3o3ryZ9INIQwN/nUe+oy0wrU4e7+z5BpQ9ldfga9cAf5XPAMjvQzpim3IMMRHe8fp0/WttzS
xvGNdwidpqe1DSWk7k/Q/a+y7+q7BdNXVxOMSaj3uoQCz3ojOrpIywvqfZYN0J8PG+y4iKmpviDw
tDEQnq976o3b3zBIYm6ihQ5JgO1InlTOM5TdJlvebAwuimhrnZ4rf9zwjqVvQbX/fzUo+VKeN5Ch
t28Gh43hxxuj3MRrIIU+EmtAFBZ86tp1oaACcUy2yDQioejSpUazc4Yx7QgLA6j/CPHaz6Udd9+8
Il44lEuWxN/PXlRRdhr06MRFURbv4T7yvSFeq1mycPuJ7bkMcxpcEhAzQhztuaYtxe5UraNQy4bA
r5P8aQqglakLe903jIqAIQHcOc2fC8TZfkxJZB7vO8vVvaGTohlY55GKHI4nrZCZKMqeHuWcxDKH
o8OoXBsHw4KD3NjGCyPSRVjYfVlb0Uwi0eZfbS8FCdin343KXfhc2s3VEEINE+VqyK6kCyOZ1HEs
6e/welN4Y0NuyVPCWzd+ajNLvKavul6uH13n3WIPz6xKsWUE5TfYHVbR+1oHO8MfnqzZ716bEVjv
TqjWIzIFlAX024aePHTB/r+/mAGbU3h0bcOjj6xKR6JX6YLB58GRoEmOaFKEtmyRfaCNcwIEN1aP
qapVC25746te2JRcJ7QguRoClg2h07eo/ByrX4LCeH/fP98IUKXDcWFF8p1TDjVYnvAMTpVm5Xjt
U5C0u8FGI7JsnrrB3Lrd9DUPufXTbuFRIeLktWmTi94g1FC1vzz9YGC8HPwSfBMWvcOByVXEXMhE
epNpubrVLb+KWySSy25Jel0sSrbMA4ooB887fOviSjmLO66qxI0+cWByhFGM0XoHkOsjT45D5KgL
N+NNUzAyG4ZHRqC/MeSem4oz6LZQt/EHpvVWfTb/jCevO9J2A75qdEtP4WtzBkTQtmOJEpWBuO7l
yqy869QC6JmfAdfoT6NQogQhpqiMTQJD7hZW95aRXu4kCZlGw5jTAYP9W3pytjwrcZoM0Crl6rW2
NakAgiNB8hNswH9SDtpBB2BN2+F78G6p0PBWqpbNmxqMlTpVLIty+eVym1Bv41ILRWgYt6Kc5HUv
6VbZ1Bt9OwaP4U/4yp/CX5D2vXIgavMaPqvCzIgigRQPtLZBSywQdsm60DGiW8308rrzRRXHKR4X
K0gixskLPTconRXExOy4LN8W6lI7AsoG1obnt70td2W/uR8U9OuU6nJ5UlAIExfSwJSHAcNYbGoD
n9tBgaLVAQpEyuztRKTPn+ZyVY0nWLctP1FXIPDnfrP4ia/vnMvfInm0NgI0jBXmklofSNtx9MGb
ge+nRjhsGQRCRWWzRNhu3LSpqwZ0qJ5Gp1fabcYxgI6FhN5hbR5BgiD76w+bdN46kV9DfADz+LSm
ww5+5V18BKq5U3I+fPACtHmfHnOGNoX4QLuZwDCt1V9oqohfIPuDo+ou7xgEFqyr5gIMgPqUOIGP
MrjRr6u5QcyppBfh+RYg79K/7xG3zXEJAwLUeEJJ/k5GoMdzFlAjgZgQNmK0vr7bDLrctyLrbvCK
4N+GQJuDbHv0GKV9h4IWzFviivxC63ZmRo9PsNjDlFQ/i5r+cnKxaFJydWiEUs0MMdkc3Z3HGxaL
tj+ume/7tXRm0aLk0JDL6KcWIWOeD9MGmdwqeu522U68INLpFU3X5abijVuBBxqaH1C4WhC6yPva
juakpPhGrUZRt7FLF/qozkD4yj+hQ4rEdstUzMLXvHGILoxKO6vA7FNMDSHLGv9S3JcakPl9d7nO
66G8PVuVtJE6GB2Yhvh0TuCCZ/852+/6xPvGXAHisDpq6jMD9cbmvtHr0qRuGNCKux6JILz28oU+
xVPSutSb8VHvh74Jj5CnQHCNvAK4yYVjd+NZfWlMBOqz69UG5QUvAIFINCnATDCAriYPpIRrZ1f4
WXU0bLSECj/200XZihsVE4zryGQgZcSxdyTjvB+KADoIhIORB1uF+2bHkPen9m9zy5zpcjNR/HNS
SLswJ1UNe+h/ajjXCGCr3i8/GA/9HtkyxB3GV2iIFpLrxcVJEU1XciirgFwT4hm9fRTNS+qV7xy6
0em3xfK5+O331iYdQDeInbE13rayPGi+UPgxD8aT0KjJ0HHJvi846dJeSmdvbrjYsom9zP4eNtBN
ruEbiXz9MH0tPrSv2h//oznpJHZQwFALZnnimpwP8JEg3qK/KLt0031fPBRyYOHQ0VvSLVP0Lg0K
FNKhqAWvYczEcus7qwDeWIaNQNt4G+CeSrPW/dOG6bTdwhrFv3r+CWWrUqpZRGY8thFWGbbba9+T
Xb8y37cUSMa9smbSx6fttGIq+XtbL7ZD5Pj9ZhtSWpOniudyB1+uuNYns4ePzfWd9yDNIG9mxmBF
B9FHQ6P8m4YTOCt/eljcaTnCynblCID8kKVCdQR6Yt7OfraBXbl+33009sUu3EGmw60MgQsIUnUV
IVe+EGvFqZC2HIQKJRueaa7uyllH1ShuNeeG448aI6q7vGoBM0cwjWo7VQdmt/CF5UPDaoWKDrUN
5MWI8dIhzYNegX9ZgCYfu42z1fbqh24rOlzRL/jTVY5NW4SerCgqIMgl0p7Lb+opZT7qsGe/hbt4
b+zZ2+bZppryLfvGLDBTANYG3kL4rh5c+LbWI1Lm+2WI0/Vp4ncgWed4cO9Cmyt94+hUTW4DdZTv
9gogvepTV3gLzZOrZ9rbWs9sSGsFMcaMRI4NUTFl0mnmqShuEzPfVr69Mre0ClyGSxc96Op9Kizr
IkkmnYQlX8Y6QdIdA1KxYDUGqA39aD5ptVsxtWBm3j61jW7uoPsaImVcIYEAotHqO8ArjHsE3Wib
+971Yltf53HnxC8zAjfxR4VZcpUJ5zn3E1h2c4hs5qIaAibBWxflvbqv4399EAyL8iEdfA8EpiF3
X1vgzVbRuY6fRo/z1L7ToRoOi+hw/wBcR5lLK3KUYdJHb+bA8cGcwKb+bLlfIUN5SIuP9+1cH2t6
g9TzAPN5FoVEEXXOkhqArO0Emtb25xAVEObYBbeN+e2+kavUiS9P8uIRL/FvWhLSahRvUIuTqZqk
TiHhCQER2Is2SIbWK3t1+girw18RzH3MXJC4Lb5ar2+LS+vSqQJD3qV5MJv+uG0+Q0T91MU/2ofK
/JIl7SreRe+0jfslAT89Rz8Zs3fcz/eXf2OPL1YvnbiiQcTGClh93p98WDD2Qx/uIeNd/3szFgpL
tqvTFURu4vJTUlXP4rxTXKYP9e3U1esCXhIlXCpIXL2ZxMekpOVQQyNg6qb0Mb1xbofIiGkvbRnE
Lrfjgyi28GD6+Gvf70ZQvLAnfb7EapsWonXPL+HcbJOvZfP6Gxt3tiBp4xTG9JISfDDy31/s+tWi
JalNq/s2FndNynHLxIjrOseIUHukWJFtQKl8nEt6gsjBtetwi1LO79h0RbR1xLfShWOeHe7R9Abb
rMg8h3X0iZIgkquRP++YhN8KydXFPP7WQbPO7EmZ7onp1ggqY/Ec4zX93sjW0PyIXJ7ajF8jUnsU
wmJoqIMIX6zK3XSTM+Pix50tNshQy4B6VzxZir/VtegGxht1WCWPyYf5r+VqxZI9KQc1tag9WcxZ
+lBTr12EtpXv9z/fLQO2jtSAZZKSAAS+XFDaM9ysIEnpd9m87hiJKU5/3rdwnVJSlrbonVI35iKT
L+Qonwc4E5FqV4/Wttm1e2sH5fuihOsttzg3I32ZCYVtOvCwvTTaJ2syNzZ86lGuH40hX8XRUuZ4
c9vOFiVtm8Uka5Y0DpxT23DvMNK10po16Q0FWhpFr32y+9cqpJQeKOTorJE+BunKW53izPcmFghD
1AiGcNuC/RdoVBiWFzfy6qEs7JAW003gfx1YDi9dwo4zyis6w7v91j2KCn/klw/uC3JZJKPJl/ve
ccsaApYeWTg8B45mSB3GE+RCEbydePjO2CbOi4ARuI/txtxazWu9W3yY3/hyoLNtsEqg1CmMSblI
FTfOMIUMqvZbY5s+jn6zAjYNh/RG2CyY8feXQpZwhstXjWGq4n0BZsNlUFxaolHPDNwnhecnDGm6
afUI2fM6Evw1duV3QYokm7K/v623Vgl7PeHYpphzJdJpjVpCiw//1DOogYrXIjjcN3BVFcNLTM41
0nkuD3IygUsvSZPuFA79SQD21A3MR9E2/1L5aBhvptlfRJvcWs+5Nen2nFNEG2ZhTZSKZr5Z665E
UWz6Kh7h5dpj9GlphUs2xd/PzpuJ6lPV69gUBSMElBlQ95UNlGlA+udvzCXTz/MXdlWsQ3YVw6Hs
bgi57atMGUhByqQa3+1U02fSN/k28IOt/Z4JPKAfELAuGLyxRovaikVtE7AU79LLNSY9GeuMyohv
hCqcckzRbqpeSf4lJgJfwReRizU9yhmM815aCSO1CDUDK0DPEJbve4Q/I2VY8Pmbr5kzK5JHdoqS
iukexz/BKA/RTBc9KBGDz2Y4HoMG/p373+pGwn2xKMklvWx22+bEohI12Aan2Fdb531uxAtuuLQq
yQsnqMtbzeGNNrsJEibwJCnN45QgG94sxcalFUnOoAVW7gQ6plLT/sAkZ+3HVf3ONPqFmH/bDo0J
2uNUe+TBrjFDgylnUMmfJ8dnMpqXeArNdGPAFn3/G4mrSjpOfKP/WpJyxSp3QALB2eXHhv0Yz+ZL
ExPh2+BkwZVs/zQa7fW+wRuh/sKgdHfmdsaCewyGxak4uqpWfmuGk/EFz0yfcpr4UPWp/QP41fHj
fcs3N/WsYiB7P/vSOBMVg7EOXiCaWEe2tZmT/I/7Zm6645kZyevryOnaLMBM7NASRVd0CtCUZzB+
PmkLSJWbsenMlOT56HIFbuFhClKvFaBYJsOf7i9mac/E388i/BTqTjXmWKhmmL+a5JgXzio71QuB
6aYZXsxUroHd0li5NHNSq6Lh8oINRbXr9eRo3adKh0lCjIq/3l/RrT0zkI0FH2pT+7KkFQFizIfO
i1B707XxR1/XziHS2nwBgXnLCc6tSMdKb5uORyahD6zLN0j0f0xQLkH3UzFJ3C/Ev1ubd25LOlHk
weROOra0Foo2ZeJyUrwyg1WFSP8bmwe2hCSb/heTxZffyYRAq9RERJ+Uv+Pwo8Ns/e8YoECJqqaA
7EhfJz+VHhQpGEhj1Ty6c17/gF+qXCiE3doxE6pMIPIi2bQkd8u6oCpBeru+F3TrvP+cjR+AK/7G
UkR1hp49VUqeJJd7lUZRW/R54YIkB4Bnv4zgH+5v1i0nQ8GbJynIJqYipEjTZQgsBROKhyFsRuu6
Hn5AeuSu0cEEXayglHTf3K2r4tycFG3SAHXeccbcxDTeExLG9TsUkuJNaNfhMUXN0Z9CO1vYxVvX
BbmXxdsORJUhD8oiYDTm4TgTgIoy2KV1OK3TVCl8z7We4aLZlq1mvdppEi4s9tbe8jZgaB6kKirp
0tfz+nh0nIrFUr0pQPVEYJntEY5StNO6h9BM1YUM8JZPnhmUcaR5ZRqj27DQYLSn3ZhXzAOa1rBn
xqFdCE639pTnnW6KMrDoZV965qTrk00JnzaL09p7WD/h5jei7jV38vRLCHGRP3oZspITEtH3XUi4
iJxtANnCYWncGVeTWl5b1HHfk9fYRqBD9WlD6witzYLP3HLUMytya6CZqymEFtHxwTQiw+ON46rq
4n6HKg1cGMPptPJIcv63pckxJU/Vk20kGLXa4eAO0c8qSP+8v3s3XeS/uydDNBuvMcZB4bud0lO2
LU85ap96r+zaBGmw+6Zuuv+ZKSm0uIke5CFjvz4U/ruhq+hGDBz3YvjqIee38L1uvZSt8w8m3OYs
y3C1se0QeibdLWL7zwgy2ieLePKA8N/pqSxm4yFHlZNBmwTo3aSAM3Pa8uB4irHQlbvpn9TgLFun
9uHKYwzqQPk2eyP+rs3wkz210TGyEJP7jc09syLFljqY7Ua3SEEGLVYftMExP9MVQlu19cJNM8zx
p/v2bq/KBooKPZHQxr7c3nHIYdltuFQtL3nvntRDlzq/kYnavCP+Y0LKd+Bnr+tRJAbjEHyGKl5b
M3s6LfjJTack0wF54xCS5SyxRn1qGGf2zYp1bxVP1fhRP3XqwfUau17Fjm0mC6+jmyeOmiLEHtQT
gUZf7lyRZm40whvhM0FRH7MZsLCVxrz61CpbGBC8GZRpATIGSFsTY5emOnj14V+1qDO0ir2punCE
9jQdNjFaMAc9zYRmi6ZvIN9RFtzjVivaAhb9H9NyvAw6FRFGxJABNbmIi/k5meSq2PX2Ucx/D8A1
25GWoOs+L8Hdb35ReGmoNqqgqWR4AWIUijKLlKLMtekY1ydnWw9Ippjj1PzpNadk4Ql48ySQSdCH
oWwLUuZykx09Rcc64XuqFFgyMJv6WP2Oy5gOMByVCRuSv0sTRjzUntezmRkDEn+V/ZD8QO3Y+j7T
eVxwmdur+a8p8fezsFkYtorqMKY80362cwUNDHhe78eOmyfgrc0ocJJE/Esb8GVl8GjgltBR1/sx
LRX0jtrhPbON9UJYvLkcWCs0+mTMcVtSDGHuqHLUhluga1VnD+nysJ6Rjl9Ifm51AJlQc2m1uGJu
RS5v55mBEExVYuZo75I9c//KKviJwJy5Qnye0e3aWfhON/cQf6OzL3AtnrSwuoC/QlV6x6/10fio
M3jsV25prOYqCF/vfy4RJeQEi6WRX8HFZRHvLz9XXaC9qas8pMmq4CHykuR4ilx3b05j/x7N2BDp
8arfwQOrPqaOt5R53UAYmNQPaWeBqrYo5Uuppdn0FoDpGEhBsVJ+AJGsPw27cKNsrKfBR/Jwa5ob
Zl830XGJvOLae0xGnm2V/8KxwOG7XLk2Zw6cfbrmT6UJ7Smk2aEBleI0J/79Lb7+msw30AzkWcds
JUjzS0Ozfkpsm4kTv1OnoKdnnJTuCgmsoF+FSu4OC+ZubCn2xGgZ9JIOV4N0MdRzRrG20nS/9pN3
5rrbwUwraF2YZJ13HV1rD9EbP/SV7f113ug7iUEOnpdgGEiF5LShm0aockdHh05mWk9AJk/v3cdp
a2zibbhdZJW6ua1n1qRthZ3P7eYWa+aT0q2iDxFrDDc/rOdkh17pV963v9PHY/oRxBmsc5p4oUtb
myRZNSNmaQIGEJtaQIC07ddiTDZ/AiOS/esAd25Ol7tcpjvRxoowp7jOU+spR6VaOP43MulLE9L5
ayCxA9GCiX7bP9IagXG8YTpFjOB0+4D/v+Aj4qtcxhtAWBDY0SAxmYyVD4MJ4T6d0FD3Vc463A1b
uG63cZqj7Qv8EX57R5nXuuEc+57fUSaPmVn8PTmIfqn6zwZ4R+blS357HQmIsSLcAnWiUSvP0Jlx
lRtW3MAj/NRtLDCL2Vp7Z+xoO2f+ftgv4prEjS7twYU9yXMjG9F4aKUN30Wazt0Fu5Jpq3iNFATU
9RrY299pSgkuNGpXTIYwaiW/4AcqlhG8K8Aynf4wodVhLWJ7b3xZ2FRswbhA84v75DLMFYOd9JOO
kLj+/OTugGvRda732e4f/Hn/+guwy6tZWhOIDBNGdLnBqDn0PS5tqrWJbnioMF0FOKf5KDDT40p9
QcKTMMcc7aH4vuC/N77dhUWRlZ+lUOizaWMIHb6fPrrH6UnA65PDP7jlaJPujKXzcsM3Pfi5QOfA
ysgVIp1PtU40OzKwxzQPMvIbaB7e+pfohDAcVa7VRWj4jbgKoZUBBaRjci/JEwvW2Extxig2yYej
9RvPGesREU1NCx6sUxs3C7nO1fCs+IYinBISBM5UjqkhEL9YPUVEhKMYj3AP8SHa1zvgM0t7eevb
0ZqF9EfnCXFFC0iTJUydiL10UNedPwTP8T5/HzxazwbC28lBIGgXu+xLNqWzPoymlkfCZg+qpQxf
hYuaB+1ob4v3zfhh+aRfMQUSQnkbAewH7A0jidx/zhDR0Nyh1UARWLX/1HwWvf35If0ybEVGVe+c
Y/izBmW/tNZrx8EwTwhB7kYFVBV/PzsaVCi67jSUHMYW5NAqM7xa3Vj10H4pTpHVre+fxCtrJFS8
6U1uRcoIINsvralKW1UxPXCf9C5Zn5TC2OeMsa61clSXHOeGLRuCEPHIAArryqGNE2EPbhOQhx7K
5JXO2QbxpRXivDshTv1dhJp4eT72KqAK7q8zq9IKPbThEH0RVh/FXK66QRLlydkM23LP4ALXRPI+
9Kv9/W29TuIkq1KKoyWwB3sTVrvjP5ehsrY2yeEX16jzlS6uwktrMlQpTZvQg79dfZsBFmyLxV9i
hdXB3CsH59PC2ha+oxxMoxEBigg6AOAn8Id/jB/sv5onAfoyoSDsXqqf5W6pAXadYIkVgpwXc90M
WMvEGaZ6ig0vsVVGXqxtslE+6j/FQSRj3ME7fH+BN9fncRrwVLKst+vy/ATWrgMSQFP9KKZDuUsn
ZEGA5qtKau8Fmkrd3Ld37SzQLIkXlCsafMCXxe11ZtCdMws1QYMI83+MZuofYtqDkeJ9sB4XSoZX
q5OMib+fGWvKjgZWirFTbm6bKEUVINon0VKJ6fpCcgRnJNBKiIB4m9oipJ/Z6YYAafqTip0DKt3O
w7jvIeGkUMJU+uH+Bl7d7sKU4/KlgGZfI+eiMp2cjs+EguCA5ORXx3QXXOL6OoCw2aCMQECGY4CY
ebmaViFcx603v0GuZjjSfO0TkzJvc0/d1tmV72KEI7fdyzKu+CqACdNk1GRoTCMzqXBp2qtaVS8m
hY0s7GjfiWlgTfvTMEbtoFXj6/2tvPaOS2PSRVvZgZJPINr8rHdZUIgyZG3Uq6lb+mbXTs+JZidp
dghmUaacLpclRiKYYnNEFAER/kH9K/KdTQc3lPHavi4BiG5YA53KjU2F1xGoQGkTkzSYeh3kkF+0
6adceUCLaG965TrsXT+e0cUrNvZ4KBXQevUpWjX25/v7el1OoLDGekE/iDoNJbDL5Vp9Wk1GT1AR
jI3x3mpe1Nf8D+TrBFkDksGH4CHLn6AYRSx8yXmvrwdsUxWlU+CKR4W0+KIP56m3ZwRw/xw26HPu
jXeivtwduHD93wjVl9YkFyqNShmamLZ08KTBvlXsgn1xsEiy42U+5yt3Fbt6tjLp5XKajdhEeFcl
6433Zekzm/EwFjCpbQigUI/bg73NFGR8yz3CSUtDgbe86sK8lFsweNWlQ8VStR+9b21jCvfOOnqn
bwWx8uLGihNxecuzWIqLjJDxEcHsXLqQm9lzP7gslpbcrj+Il6HpF4+CTe1XNveK7IjiAvYoHEJs
DPGFjIbLuOddm9kTriVj6wUr/c9t/kEf/NEXNJgxpBc9YK55pfsDEw6A2Zd96abnMjAFAxhU64AR
LpesVbWdZio/Qd+1j4he7UwfkP7bgtGYXkpQxRm83GBm6R2qbsQIMQYpnROPN7Bdm/X8huUNHwSv
sihOD4flLF94xrUpuoIqcEKN/uDlwkLNzirXQebHDcxnrRsav2ACrMgGY11Z9vdZ/0M5fbgfgm6Y
9MDcAFkRDxu6TpcmJ8Tch9Occ0ta4T4DrhyYu6w+HfI8WeuV/RINw9Kj9OpiButjwE1H7VtnYFAe
FkbSxXOKxJx4RInBAPXptE3Ww1cXjgJ9Hx3JTf37a7yRJ15aFA51lnVYkabX0DtMfutBE5Bvo22L
7IKffxbJVD8seczV3fy2QB75sNPpkIRIe0qoGws6TNP/VTIRP/or7HyP9h0iQH4arvvXYKPu/i0H
mCmZlS6TvmeOhKcr4sCthyZuhMgDBXfNj3I0QZljPsaZsXQ6bi2VqxPiOgr+JOCSx46hplLSqCck
9Bw0bwIEw7OwXgVltFd0fclzxMZdng/A+8wlqKTTDkNA0necqmFo0GmZfGU053WaWcM6Bsv9kKIK
7edVgiR7b6KRHaOj5q3S+RT84Tq5+rzgTtf3i5ghIBTw8CBHl4eQAtR/KkQAcadTfqi04Kin8dqo
869ezGBX87d6yjfG/C6JHtu2WDnQ63tHN9NWaB0t7YiI7lc7AnKIyXCN4q9cezTbmvPrjJOvPuvm
dq431s/80B/EEIzBDDDM8+ouO+h+dIQHaamELtLbC+NUO98G38miBOmOnKyF3pw6iY3xt1Epj8fl
L9V5xGeV7LDbpkshkiSJD8rfz44v1UltNFNiFDwfsOuN+wRGP2/3a5OV1xccTyEuN4e7zWbeXs6s
g2hoUGBsRLwnL2KOImKUs1oVx/ZD+RJtHXIkY+38xdV2ela/dOryVMWVf0m/QMqVwiGMGrPlF7iv
A2fpGTqtNWxah+ErY9/WM0LwcPovfczreq9kVUokzExBzU6sGw54GLyanWPsy4f6wdiJj2rbRwea
tIWTdHWgJZtSqjRamaYbHTbV4/xo7P+ZSFOO7eIc1fWWihcMTGhMjkAtIlcnDDdHnTSPVX8shx8o
xB3MwP6QTP8aBMqrDDQzLUnxyr26TRvdnMy8CGa/oqXyF53R8I8uMqNNElbuTomNZmmq4zrZFBYJ
vlAFwjELL/Pl2YhKzeqdkAc1TGjFSjRYoLZ7tHbB6vSwnG3e2sZza9L30hJ6k92ABFY+Wqu8aw9q
BhLHWlqVcX3iL1clPaxPtcqzVseOYO2L1qkv2h1iWlE0ItsvGQoB1i57dvYnv/7eH+FV2ZTHctg7
wycSiE9vE1BknsHmX2vTMBh6vt+udLcraLg1hsUvU/bKe/FqcjYe3XRSl18gUbv9dUmSaGzDW4yK
yOXX7RA+DEEyIPnIDGVxRBserZQATgBq+Ielu/w6TRJrO7MmfV3D49miRza54NY+WrSXyg3t13W7
S9eLtq6eLZIt6QsruQdCrcKW+FbZx46suvKNXXU48d2Gh8VSzYI9W/puUzsYA0mMqKbZO/2NIa94
bffes71NfOXD4uT1TQ+G8hpWTRqyoAUuv1zcnMZiyisV7q8tBjeis5QE++qrszOgYTYX9WZuLpDi
JCyTNAqvxmDVxAkjZS7Fu8w8CvEO1aKCwJA0I44JM6LzEjv79e2Pt5wZlLzFRj+WvBCDYhLW2Ce7
etPwJvr3RRrhKWd2JE9JJu+UxSk7iTz3Rrz2xo/2KngjNPOWb6Sr196ltbcC5lmuMUZFk0wl1jS0
2Y9CZaH8Dr/9V9XPtovVruvr72JpbwfyzBj8QW3ThxiLDvYR3ctDu7Ip+uj7pbrr1ZOLVdHTgTkI
RBfDFlJGkdVametmRJ0pcDOU2BtaWKe0RM/8/oV+wyeowyOrStrE+0d+Tdp2G8eNS7xq0bFOSuRI
4SF9tNosWo9596kcrOfC5kU5dcMCnOPGzYQUoYnvq4i/Mat3ed5aREgDOkxwTKovpz5atdWHKrZW
95e3ZEQ61H3shM6EmIAf5AgBucbXUm337cldgi1ew+J4Hgs8E9BIEl66fperibLI6YPcEHVBIWIX
rYdySyUUShFjHVa+cpg+3l/ZdfZHwiLe4+Tz0JbpjuQhag6EA2Ju8WYVOnLWQ3zsHxh+xR1R5nrw
Piyda9klGSLh/STa0sCpbV3u++WBlpijKDw0+fc58tbVlO3ur+mWBUtFlRumFKQXZWUh2IQDJwrR
S04s1c78qUaNY60MhVNv7xt6qxOfP1DEWoD6MMJBHcW8grt1pq6odhqLJ4N+bMGYsHtRuxLlVOfP
7KBtynX5tNQSvnKSN6uGTXIALoSKoxQYT5bRh9aJwtQ0VPO69gL7eRw9a9/p6Yc6bZ9SVERXTjmh
D15rHDm7+D5E0Ytjt9sitJcexXLgtFTenyLxtQQIBlGVS5edQyNXi55aup3M6/wARgXCO9cY1mL9
6sMSJOb6416aE0f1LHRqeduo81vpfqw2Vfg8aUtKklcPQVYEOESwZtisC6amSxPDCKGVgmKLH0Xm
KuxRctXdta1vAydb93axRmz29aT3h7Z21+bInM70UWhvM3EaryalotBTrpwpQKJcfXbSLHoIinYh
3l6hxd9+I21CgWNBNFEVWcHZNjhGYWZtxm8MwAU59ECzNQTIe1gwN+sSJT/1OwIfC0UHOQrKNqUv
3XdxqJQKUdDJV1UADCFStlbafrp/qETAuTxT7P7ZyqQPbBihlvaxWJn2bJO8uM6hqI5q+i9nalkM
jkQF1BD0cuRrlxsY23Ff9OTevjOED2apPZi2sq8YR134UiJTl5bD7SQYuR3KNVd46hbB8z5tPdX3
Qpg8av0ndBel381us6I/9FyUS4jRG/uHQdalc92LOtXlwrrBaD2zVOgL6J/KNl8X4zGa4vU49QuX
4tUjRWzhuSXpsjolo53bAi1iPgtgarzJXuOdRZrbvy6zyiwtSwp6VaRm6umEsSKe13Gllqu07A+q
WXywM8O/74JXDyKxMiHfxIALE0jEtss9bBkhs0IlEhA40bTS9u4h+iz0eJAe/P4/2pIWFpeMKOQp
tk4HnnrP4qlnQNadPy+Tv904wILWUcfliRiof14uC1haqxUlleFBf9brb332JXSXrsRb3+nchpQq
hSmzcLZx0qjstAfli/UFdmXvY38cfHN72psP7ZOnrKovSxWlG9fCxdKkmO0FKRxUJmaNvH1SHG0V
jItPuyUbUsjQ+r5rZwsbPaKUAjmEUOIH+yD4vLxjtZ0exj8WfONW8DjfTPGLzqI8TETqmMEq6ido
JIJU/Dt8MPZjuwqfLDQxvln4ibufn4oX78OietHSh5TicKpNuT0o2BaYJQAOfrcDjL1zkDBwdt5R
h94+3C4ipW7usbh1HQrbpBSS1dxyT85Q4aLpYfrcN3vBdtru40f9a26v5j/HXXpcSkivqDjFaX+7
6f/PptiJs11OrdlgRhybQqepWZUvxUcmUh673YzpBjK/7LQyPrsPp+PwsOS3ty7yC+NSuC5nwyno
inH8H4vP9QENYpSpXtBX3WrH+I/0s8EsjOmsjA+/41oW83QUK2F9kofqwv/H3nc1141jW/+VqX5H
X+bw1Z15YDpBOdiy/cKyZRmMIEiA8dd/C3LPtA6Pyuye5zs11dVdks4+yMDeK8D6vNUq+Dgr2Ja4
n7Kgv2vvvBd1e5OAqluXo4RlHZTt/zYAQfU3UvdgxiiO0Vlan5QTAEZupfp7hmsUAP8k8B6t4Kcz
VrZpi3U+p5DPR8lGvYTBh1m7/nWic3J3pgvuSukOLvMlDXwjGHfwjY+nmHsX+oe/r4hna8CX4G2F
0jEeBlC4Op1UPZsKuy5RsmodxsEEMvzKC3pbDBuXMnUUnd4vgA0HJR9UXAV9WGP/HbcxaDEZqEmN
LTw/PXEpZJ1oHmbtAB8ig9lQffPvfz171Jl0HhToOxc8SZyUq01+McZe6YjNUQXdrjQY7GoCgFNW
ppkUcmzm694XY33h4La+wJNwLMZLILImsZWVPT/QUB0CjgZ1cx1gljWMJvOW0jWhRoBy+fdx2Wmt
Hfh8M2V5vhOeRlmdLaSEAxhliAKumh3AX0pDVo/EtYxEYu80QEusy/phfNpKqpy9zTGHTpq3OnBY
1jfCVoGVhKRAJSo/ym8ePCBU3pl9YR+cLVre+VI5jbg6cEB9HoamQcQu0pNyX8aogSkzYDwzg/ZG
k0G122L3vvOcPY252vIdL6PTIBFTbQeGglWrlHAf9ZceqvSk2PYE3GrlasMnTZsurpo22QH4/+Uy
P/rXbgxb8Dl5zed/zq7+rqHcz6F0sWTgdIxjbRVyHmWhM9pimXrdN7s1f9SDOwS+X2zRs9/dD1Au
xZanPMHWz/Eyy9NUmuaswE/3whrrwHRziAaJL1ZT73GBPnRG4Qa/3g/eWSFKY/c/QVdDKIrCsawU
QXXBdzPKQpZ/qEARLwEm+XWkd4buJNKqH5H/1oAPwnZXzMV1Y3nPbGR0ozXv7CqAIOKsUMVgHE+r
1mQdk0XLizmCp2gbpqOUqOC3zk7vIXrw6+acX/AU5gdESWg8YrzWp0QxpGZp25gWYtDuClz3AjNr
sqNW1B9Q8xdJqaGpvw75TuvAI9Igm6njVXpWvIdciwWaITAxafGkZft2KXHMbyWF3hkmC6UIA8gi
REHyeXX64byaC08iRTXDqMiKIYNIY0kD51kZYNrwJMmmcAuA905nvg26LtFlgudyThG0gW43ZxeC
OuB/36TeV8OV+1/34ru7Fog8rgeNCiSK1hBgNqfMd+sCFez5qjKAglMPYD+eh6cl9ILuWCZbeb93
FpkFCQTF6lEHvrHqU9n5fQPSxxJNOdlPlO3qXvs4uCzqy+W/mCO4gyOzhKmC9bQ6eADAI8jeYlpq
bXvJi7JP8oXNQZcaW+j69yYKuhCXpFdG1rpc5mgLLOgXbMVtJwKDP07VlqXee7MCkmZY0fCoQFJk
dRHjJWTZSNNgQ8zzr3o/P4wQyMhJD5yd/X1Ovf+i617rIB5AYPjfavNAPsescOWDDKatNE1LNsA/
gLT2fVfCq/C/mIS4z0IfCfIX50Jd6ULdMStfj07AMMMytsYAZ3TQPCqx0Wo3bD1I1VVndfFDneDP
gKvtt6QOG6r6NeAYF590OIyodDe9dZLug3X/6+a9N+HfBls9jXTEsvoBwchyy/xEpD8I6Ih8K5f6
7hR80yZ1or55/uXpwjkhZIrqek5kfki7ZWuc3ttz37ZktXT7rqitTl1x5PMY65F8qEgEPj7QTEsM
1+5pCTRUv/WNN95G/60Pl7LxxrlT1xynzYNR12ILngZt89imWzYQ7+6GbxrorB4EQzVrta2qSGPo
7dREpLF36PbK7dDa08T//uuZcUbAeL1O/Tlmjpqnb8Zs7OYWbhaIZ+3ofnggmITowTZwY3NHdvNB
WSfoMAAMJfwoks3Hs9r/frEM1sljhmdH5aplsNzAhu8r7G6QtRMRd16r09tWKO8kJE/uyN5qAhEG
mU5SQniJm8/EP3RVk9Spts/9Jay7L27zcdbh1SCmkHE7+XVfvzd3fUhJ4JGFwweZ+dOuZqmF6qfh
4zZUtshNQIGk+VQDSeUFuWxFunH3ereluHxBBgDpcqRfV+Hm1s6beQS2kHcLqDTQIrx2mz4NS6az
awJi604aPZwqtAHJEpIiHTSh1JJlbCuTqZb9eozffpHV7sNhF1DT1gbpGXZxAU9bFpOqdoM+c+id
b9Tpj1w32LGmhnH4L3ocvGRgTZGfQbp21eM9yUrULvCqtYQVwTQ+pnWLqTVsHfNq1pw0Ee+QV7KN
SrQp8NppoNFio2tLw4hN8qWucm+4qGXv3/k6N69nB6Yr+4oAXfJIO6nl953P/GLrdD6bXeDNK0ML
5N9AyEHG5PQrFAI0BqaKSaZeQZmeMfrUcgcQDIN0n3/dreebFOo8KAqj5IxKtyruncbynMwwUltb
YjuYIZSdhZ4sYRNNd+4OvM+5SrZxc+c1klXM1UbVt/aSUTiQxfTjENG9OjCdy5/Mz7/Ai1SfdjKg
eK0gsY8kF0RngHZc3XWs3PNK8BaQLHgt5oMZSbElTqHyOyvaYDN5ebZGwIdEftqDXDbq+cD1n/ao
ZmUzBOzzFvEELFBtIxBhEZW7LA0VhEyP2RGKKaF/EMet2/D5RrGKvRrNRpuZntmIrazdvI8tjN2c
y+bQ3857fyPHdgZLtFUsUBZglwzgzpliVV8IkHvqrI2rSw3ZHxZBoqAI66oO8ob8GBp2nO4URAPS
59BeC5AnScP6wqzC5WEe/bC4cq5G+5jpiXe1VPwmgwsdRDfG5zzT//b+iTIjHndA4+DurrCvp0Pi
Ezr3gIbyeD6yRzNawMwRwJ7ZYRZv6jacTbfTWOt6Uu3mrBH5yGP3AYniT4q93e09HYlcRYmHsNfG
An4/HhAPFjSD1VP/tG1L23h1oSGefrMkboPJBt1TaMFFih0LsO0mR/3savjawD8DrubYMli+J+uJ
x6y3I6hGKeQn5D6i+qr4ls7FXkvwlN186J3DSlZhVT+8ud2IXPhSuGhn6obmd5l4AIP7T3pixNDJ
ioyRhRp85fnuj8z8/zxP/4++NLc/dwrxr//Ffz83fO5ymsnVf/7rKn/uGtH8kP+r/uw/v3b6R/+6
4S/sQXYvL/LqK1//5skf4vP/iB99lV9P/iNmEg/yu/6lm+9fRF/J1yD4puo3/+oP//Hy+imPM3/5
52/PTc9AOrl/oXnDfvvjR4fv//wNh9ubuaY+/48fXn+t8XcH0X19qc7+4OWrkP/8zbR/V1KpPtJB
8FbF+scsGF9ef2L9jgsR5gDcYnCOwTD+t3+wppMZ/sj8HRwCE9hsYAwUKxF/JJpe/cjwf8djF/k5
HL2K7wp8yb8bfjJEfw7ZP1hf3zY5oC3//A1HF2bDm01frQNVX8D/cZhDImp1inNqlm0LLk5Iza6x
cG9Kyx8Tmcr7wiHap3Fgy3Ig0p9wI/awkUV16fN7K3WLr7DtFvpOb3sPuDni90APNXOodZ5+nRNr
+OZn83AwuD2AoAov3rmsJ+wotZMnBGrBbsB0qu8b2xFHiI35NirysrmgUD/icWVa6eclc8omypbU
4lFVt+0UDKYURpw2pG2SoZR8X8yt+NyjjoLkiS+HiJlm6gcaS+fIb/Vyh4u2vUf9ILttqFdHQ9nX
UPvn/DOuqnXCQHY6tNosv+YsxRUp17Msi3AKVheGR7XjMDbNpSV7G/aXIywNQ15P9nM3kSbD7xIg
ZRcA4+pA1BrstHrb5eIKThOGHvCl6fsdmRv9pjRmgwS5k47DCxd92oS9afI65qRbbrUean+HVPgM
IAFMCBo2ToWdjwEy1dwOJrNwIvLewuuEW2a+g8A/rcDUZiULJnPJ4rmQ81FAAiakqZaHxsD7u64c
oP0olYPwYgpcgAt/Bqin8NknY/HSz2PVCRjEVd04Bb3mNLE/ay46l5XzLRCekx9KwdwsSD1Rfvd5
Cv3dvKtQGXJMAa4AOpoHJq1JZGZLy4KstpcyqEGlq4NqLqkd6tXi3Nd9k9/0SubAK7LsuujAZHLI
6D5VhikTlw5aIpCleiwkGhvY0/wy0BLWCBA8ny/rxoQcGqmaMbQLDghFyuvQBrb/Mzxm/EuX0O6+
LiiTsWvNxaMvOjjVL+jLCMrA1ucpH/zAp9ZLShvtvkmbeueR2UmEQZabwRfyLtM81ArKgky7cREF
D4rZkJcEtlcPmp9/lkSb9xbT/Zj0Wv/Cm/S7Ls3mSpta+y41s+yxtfQ+4KZMA3uGk+CQdtkuZQWO
L9+cAL6sRyOWqa0HDeTWw64u8oDr5ncsQhaUDgUybIJJGR/6MbAs+dHXxwYcuJQGY5eKsDPzPupG
twqMLnsqBvd7XyJRPTvlheihauaI7DqvUliTmqkZF3X/MNvkcaiKMigluPZYBzyYhrY5Dl5lR1ph
+4cSObKwYBmgwr1rB9zLSYQyHBxmDBMKTe3yZAmYYfBlIWFje98yyrFcZwJN23moA7KIb2WxPLM+
L7GkFjOQgrp38IKjQWv7j43QL6D8/ohlaAbYcj4XtsAzrF+AI8S4xlwvBWBwAwsgFH7UWYnPJWMP
WdK8C4jsxlDqehfYFNCmjtJvhiAvXe9OWI85jOlnCs8WLZ0el8mtgyLPP0gAFWPRFXI/iDLf9X0G
vSnfZYm0cgrb1tK9lL5Jg0a2xs5HTnzP6tEN5hqv3m4wrZD7LAc4L5Wh2bTtvaml/MKuxjLBaoCX
cdMiO6WJOslMWUdG7twYcKu8dpAVAX3LH2+gOSDwrM0/ZXkxhhWvimBwa1LGM9O+mKXoErmMfeDm
uG+FqAIuscdsO8royJ+Lru9F0BYO2JbphInRtwRbpMm6uOyHPqDU/TybzRh4ZWpdw08GmuJWPu6N
hS7PldVhm8LdMZplUSUDbcRlKeUPGI1kkW5ZxdXEtCGqewoDAYhAJClz5FE3G9TLRf88edo0hoD9
850z8/laOGW/r6VTXfUmqmmBmiPHtHXT7x4nqQ5QYg+eYtbZT8bU9HZQ03EOh6wQcV9p0yHTsg++
wI20qkp3P2Wd28NdgvGACLsNuav1sYUPDrTO/rHoTRoTgOUvIQDP72rmPdSgKduBGOauDuHs7JjX
QLabIS/H6rK1DJ7FOsglT/UwlRfG6NMLsGhEWENuOi7NqYwMl+cfcpq3oVFWdbhATyoQZIZcjQ67
i9nrcHiI2se6GvEBpM6/wDCVXfZy0uedlRbZ3WKkU7bPmhRAu0DgRcYTg5TW8mwOGnSMGt1u7ntK
c+RojMHvXnIMR+wM7q0+4Cyz8RFHBxrDIdFlGzJzNkPdoDB6mY0unJypfMoF166GsoEOm5HbaLpV
zo+jb8Le3cjMLACHTtrBpFtFNLlD7R8rvKoDm3nOs4/APOBGlRVhoY+LeWOOBtURRuKfNV2m42BD
q+u+5Wy+amdioHyGqv1M4qmpy+xYGhor8HajRt7sdFKaRdiNHp0irA/fDgs79+8hEMvqfWNkdvZx
GEoLu5Mx9Jo+Bjp0F51Qk7NnRA5vdTCprMXsgqEe8F5yvKGIC2YXW2W6delaXUpwu0ENEs8lE8CE
1c2Zy7JMjdKEjUg4RNrX7ma4oFfkBdKDB2j4Q6cn3YLtrjIJiKj0izG4KtEPdu7qGlQ3IP+RwZzC
xhdQrhuzPBD+jMwqVsAG52CtZoNYoFQAd4G0GJ7b+LfTC3onDWm74zKE1s79pIip1QVenjd/Hyuj
IgEpA/AoJB5s6ICuckGyplNhEnsIf8pnTHt66CNFglFio5tIh/M+tGFIC5c7mPmiereWBkkna7Rm
WHuhXWbCI29HLxTRbTkOxwHKeM7+7xO0Xlv4NuYq4aeNPoM4LmJ6X0CaxgkQlHdwawvaLgKjPfoL
MhKrtNdZxFVmr9crGz7F9RRC/i/JIeygcvItNOTYN+WtV0fjPj/ooQz5DjnkN++KP67vJ9f1s8v6
aQ+v8l0NMReYgqK1Wm1elcI+dPXHX0d4b3KeDOIqA5BmgwW/tNdBVEUhpf43JuLwF4BzqzT4a0dC
EBfJQ/XUgQzB6TIYCkAJyoFPoUJu6BAb5oniDua3KKADg87DbQjre2P3NuSqcdR2F1kuCAmhcmTT
wI1OnIRvks+M1ct/3bR17cTAmdA1EnEUPI4g05CCkYq0TmTE4xQq6d8aIBXIE4UQA2sz4GKaqMJx
GDRa8F8tSzwVgZmDXqUyzDnt58WESdysdaqf9cRB0mP8qnw1/S8ugDkQVE043iT7X0+j97aCNzHX
fLgSqOTeeI2ZwlET48lMgpSVk/w6zDopi46GEBKuMChgQmIFyOTTtumtiYQVxMHQNjiwg1gQTt/K
8HkJtTwwAT/CdXhjCa4hl2ch1di/Sa+McBCoKDY6hISCotHhroYBLiISPpM7+8vcBDAhLoJ5v4lu
Pe/U08auzqgMeZ0Jp6WKnN8boDQiTyc+IV122e1yeJZau+pKP/y6h7dirvZXz659owTeI8zdTz6s
vfs47zcGUX3EaQYCzYIsB/AyEBvFqX/aoZYoxom6PhxBoHB4TSAyvLTXZbnB2DhfkioKEjAeqBSQ
r1p1XtXbcjQ0RKnJ0+Q+tHLjVH+voww0A7pxSqPudaa+mRbC1KB8T+GXUckx6MidQ0fY2v/tZaWc
H/8Mspp7ePa2NlS25zBL04A0TpjaTkjaDWutddnhdYqjzgF5KAwI1ENXI8KLxhNFDULWvJOfukO/
U4ebcTNG46E4buFu3ht+MO0UVQK5Ls9dtUlfSE8JNZdQNjT03PmCjORpWTKc5+bjryfzOuv/2rC3
sVaTQEtll3FpLLih0L0NpKC5U5q9qny+uVrPjze8rd60a7VyFjrklt4ilqKq+03AkgnKxEs4fQTa
IdyGDL87am8Dri4mutt2urRU40CoMWJ6tOOf+lbaX9AY2Bq11eHt0VmMgiMYW0QideuDdKsv1IcH
KSoWvx41NdvW+4Ojo4iCUh82+7UrwFzPs1EZuYZtr77udwNwAf3ltvCjyumexwETHrlVE/CldZW8
HuYJN9hOC7toiFSBr93B3ic7FAmqBJCKMBfssv1TFm8Wo97rTBxhyL/6UMRB0vd0ByynZXYsV2qY
ln4fCsi2IIUTNcDOUhHjUZk+o8KYpLFXhFtw+ve2xbehV+NodJRN4HVDTIHctuQZShi/Hrx3nnKg
mr5p22ovkXOzoP6MAEqTY8CFMqwehr1+5+GY1K3AusziTeEuVck5mzF/xlxfv1Kdl35bvfan0mwQ
kOhVduzaxdbe9e6a83TU2qHniQrfeuQmq3Wl28BUnl1C8yfor0is/HYAZY2LY7ZxhL1723kbbTVY
RdnmtK+Z2r6Gyyx0v1lD7EQCftTpRcPAdQy2SJvvTA8oagJIYMKhEJXL1YbJxo5PxBu1kE+gtvRf
7dbeWN1bEVbbZA37bjkuiECRRCv9+3H8tDED39mIT9qwWl0D0pel000aHmyq/KpgbqEfi0jZyrMP
9uc/Ltz/Vwf7DbezN31/XgfrvrYnVTD16z+rYJb3O+zYQHaHJiKAobCk/08VzPvdfc2E4LAE295T
MJJ/V8Hc300PF3xYd6EmDQwR9o4/q2CwQbNRUlPoD+gXmX+rCna6X2jAgyEOktIgweDWs74bgoAu
JZxLUD8adtTwwlyT0ZuOuP2597x9uK8Pl7MQq2letWlR0hIhfrKWaDzBBRMXqw+KAWjuFAvQjJEx
IPa2sKkq+L7ZDs9irxZAOVTUhw6aip3uGKCDwge9G3QFFs97CDe6g9hY1Oc16FWPrnYqLW86zrPX
kCbenEXiL9/k8KKCvjaT1YFdxPq02wKVvL4WzhuLiQF6GIQ71majU2bm9igQuQ54t28Boh2gA28G
Dn+GA6K8nA7mHtqqV9VFfdl9zIvAqMJyZ8fVR3FpLXrYxao6nsWbR8XqkP9jFP78YmqU3jwQQGyF
H642/5wB6hkOAtmMEpDwsIe/Hk97bhZRAZBUsw0lWj1PzqKrTfJNdLulDi09RO/8MZmbOcgrhc/O
bzfmucpd/qr71Xb/Jg4eQKU2q4FfaMQPQDtApNN0gThAJXf7oH9/Zv/Zp6vjKbXqzhkMtEpdLhwl
+FXcKLkTPe52ZnG9SalaHSVnvbhaxRot2xJ4+SFqstCeuqDKAyU0pliPkyMwudU9bXPmvNunSBUb
2PBUqkz9/E2f8qGZdSi2QRUYsi7ZZ5YoixPQ2D//BW2hrVirWTqRMoMTCapH6oU0X9F4CLwHZf5R
XW0t1fXV8GdvQhFTuTdjd1+D3aEcb3QSygKviq7Wy/St2/eJ37koBe5nJObKxIKGxibRQ+Eqzuco
hO8U7AIC2mdP9X6qXBQnf7YR1NX2yr8GrE53E2O0/KC9m74R2A3ZJZjK8ZwoP7kqH28tKOwySiGO
snE4vIoqnC2aN19otWjGfNI9UrxOY5VMrqLK+SJvige5R5a3jzKH3AuzuyYosKO2DOXbB+OWx2Mh
uAKDJ97n+ZaEk+c/MEB+3D++8pLaeTzlmKkwZQ4yOYLVAqrJ1pd/dxRhJw4FG+jJADO2Ol0m4ltp
s6iaN7L+3SWUebAeoJgjAlD3kdcspnDrwaT6Y91fb0OuThdA4ZH1UyFJK6J0aaJyK5uzvmq/zs23
IVbPFnBSOatUCGVjZGFnoTzxQ6VrhHzpS2VtToKtiGs05NQOnjXprxHNZLgt4+HbFLgfeoD868QD
Sm5j1q3fLq9NxJMFxA8lj2uuyzV8gbKkUWPWDYnjY0s5KI1qExX9Yg+qATIUf/OtiYBw90MSGtct
+ELBwvN0HyOcpSMIVqhASa+uA6PI2b5ziNg6g85PWsQBfgrmhYpgvG5YUbfZ7OR6D7FFCWqVnYgv
05PyMJmf8yZoDg2UsIi5nfE531fwfEeWEfaJPmAwr8v8zT5NzHIZS9/vYbb3cxmjMI37hFL+6C+2
hFreWXen0VaLwGtwZS0sRFMIVkWagFOb3LdAM87g98Ke8W6TN3F+iUBIeMwiR4vEFl71pwPYjblG
dU5UA/vY7SKgX3hSJE60HAGRoN+zizqZL7YUFtSrYbXcVVjgNpEeweRZzxu6FH6a9VStRaRIPspL
I87j4aLZlV+ySAavFc1Pelzdmzj2aQTS6sal5p0JdfIFVodilhUyyzt8gboLxEf9me7LfXMsIvB+
gYoL9Qxdjlrjw+YSfbfD4TMBPC6MW89kWg0Y2Jf2iA5XOcTsO1Ap6G7/3g+hZhEWF6kER2Vrlb7f
3W+CriZWJWHnOyEri6CqeMWiFldoXOiwsReJe+08WlENZ67mO4wJoirkW0Lo6vNPd3cfqxZjDQ9U
YNHX9EEGEUzeT5jYCxLCNqTmA3sAqsHn1m5xbJSRJucO+JIfG4P8Xl/j6Qf2KrwMkfVe7fhjYVRa
qntqPak0QQvY045AruR1NYHYjRGudu7jr6PiibtuLYSFUSr3FOxA885A9y7ghVU6aOjljLxqE1m6
3Jm9IbW4y9olOwxa7Xs/CJLJE8qDtMru7MYwu0v4UOrWM5DOQBdR0XA70ISQ/LqWmo9xgrY53Wmj
mMCfanMgejJm1+7RWYQJCJjZ4UHwQGyW+598QLpAFba6IiDgeaUBcJtmUEAUDiVZ+IAnY27BZsSf
jBDwHz9go4aqmmc37oM/8uVh6tru6wR4CFDqDXBAwsvypOYcuE/fK6dDOwng+hqeoy7WT1oNqQcf
+BigYpcHndVpcUz7NPsIof0qqUxRZ1FPez9YeNN/oV7R3vAqz+9gMu0H5VThd+YhPYL7rHVBwUe9
DeaZ4qtCJ2tyo0aX6ZOJp07cWhNwbUvP608Z6N7mpeo1GfZ1UbsfhEiHPJApyY5VaWq3edVoFxrv
skujZ87B7G0rmZ22jUss/c8mrCHrgFZOyrHY+z4h42wkHMhBHrpz1uw1l9cXbtoBRdk0451Oe60L
kc/odvOSa7eNbCzzskit1ku6uXNlBDxbCdhbb8xWmML1PGobrcRFyQJSqM/Q6iUQVO8PLqtGQBq4
4+4WfZjupwm6K9EC/5VvRuv6PJ4ycFJ2Kbc7m+Nd55Pyrm2Gcfq4DPCt9sIKMLY623lWb0GDgUMj
PMKZUVzATnX6yDyrvW9lVRytmRn3FmCwgP4wajw41WTtNaPv945DiosBCzXyoDlw3butkeiONJLS
lMPOb1srNIRXJa47TjsvF9POp2X2JGcJal3tmLGOOpWM7YlX+3ZaIHVoDs6eNtK4NgtrvgMCku3T
ltjHxstKJyBYnt8Gm/n7eYDBs1sW6RLPOjwyJxRUQpaNiJ/l2UFYREsc+PDc5iObnpWK53UG3O3R
4KPzSQK0pDByfX0Pk836AO9k/b5lzVBDOVKah1G3ph+dDchvUqBkroEwP1ra3VDoc7OjQDmReCx5
+8FqgWYNSFdoVzW8l/tDr09tJDKee4fayWQW+jO0Uw8M+ORH8PGryw4MNG2n+9Aq3tuD4/XBYsPZ
+Ng5rf3AXAObmu+l9aEkeRWSRoc4GF3kY47rX5wBEmnAYcbN68A1so6guNzXbVD6WE9BURhlE5Sz
JQ9oLBR/BuYCcWaYTTjrKTN2hZjYVxit8DpI27pDOrUQgDTii4dibBm+q+6xHciPzA0lo/mHqaAT
B0itqD64JeuiybGIWnl2F5o5l0mONXOAl0cbAiQOwKJX5B0K684s455XTRHZBcb40u4pvyJGlyNC
PgHq2oOE8GHKPG3vpaz2cFHIvJve7VFG4XSCfZ7vzyjVtw3457lJhB80Rr3cOu48vmTGJG5ar253
gokMZtcM/Hks8qpq7agz8OIPZq7wcGM7tX5gDcTXAjlYHX0kjhR6lOLR01xoGqdQrAQs2Q86bXCb
pMEtg8VjZrRih6IEAwZEp0sAVprp79qFeVpCGXFS+F5PQsIIoRrYoeSL5UVN6mEOYTFayVhPx44X
hRvXVq0/FaTr0rDSZN2GbdVXeWKKYcJ5WRLsPmlZ6WXguz6tw26B8VZgLpAWfTIcQsqQeyhJx30/
pC4uw35pBZ3Q+xtAyAsrFpM1e4GrMwc+QN2s4RUKgiX7wcymGm5Mbo/AcTUL0XfT3FMWoseMNiHG
YCx7M08tDTpmC+3Cipk931XmJMcjHq8UkkVNP7Z76vgp9mphe020EFuwiLMegvCU5I4Xan1p3Nuw
pMVyccAsCGxLLlY8WybNQ+qkD7ORc/rie53lfmhtepV5To3poGiJ+477AB3P3CvoEZ5YNbnrcWTB
3wJ0wLD3PMLCPAVYGa7XMC2AkkQJUTcgo1tsExXVSWAbjQb9z05P9RhCUCTb150w8pi7VcHCobIg
7DjAI8AICl2jfQhAu2yua2f2HnTucyd0U8a1ZDDroQxsF58f6ksL16HeGIS8sgBb/2hPTTPFIEtm
Al91xKI2rLKtwgEkgE96qlXjrW7KxoZSWi2H6Wr2x/pL1uRlEcL1Fu6knj22ZpLSRfPuzEIBj0Gu
YLjwLwzgV2CLOXg3JgUzfJ6WfrqiFrQK9l3H9WLnMVPvd5W0nCnk+WR/N9hch40FukJYLHZl7+AI
oCtjclI4O2usvAGYRHfuvled55cx2us532F8y7zLpR17d8e6pchu9InNsKjXAOWHUIu2AHRX8R6O
eRkrPrRWm/E9nylwwGmtLw72krQ08FzPlciLmdlEd4LGYt5CD13mayOwe/iH8aXRsOBANDerRdwv
zNahZOLW7Uw/0qwt2jwctI5jERpSAg3e6Nj7n0gFDPP3xaSpDRt5gi/jQ0xc5n0XeYVchunO0aFH
0V54Yyer51oyPVWsDuRJ4RhsUG3mX4YeX/9ITGtKf1gly+CSXhelLu/M0qDLQ6OXy/SZo7xA5isi
zIl5YdvbTmNf08HR5zYZ4fVK7AviNFzjYWZa7VReQs3Bm5bbpRh9jd7WxMsHyAQ5uUFcLUFOSnMw
UVAnyLSLOi97vf/JB/y/+hDqQ3g5/c+/6Uhn9aFj033/ekqsUn/wB0/K/10xD8FGAiJWZZJwP/8P
T0o5JSJrgFqPDwETPBj+XSEyf0epHlsDxJp1yEHjb8R/aFLKoA/0KHwgFCdgCfjv73X787Hxk7r2
Pk3qDPRlIU9owHsZbuQA0EMe9fTl60GpnwxAPqPyyg9WCMKKQJKynbCHhTLO9mDTudAqg7ovcjYb
iRqQjE/fCFA3OY2uni5vEgvDlIPRB946zpnUMI49lVW/LzSwEwQOY0Dcg0IIcwjZkM8fCNHT5abJ
a5aG7uhy97A0I8H7AvbuAgusLeYdL1lqH1OCq1B+Lca84LABcQtzjED6sYQXmcLyc1BoMo8EfDLL
YmfplJUVWARSjgfpw+omDceqTM0bUsGOGslFPlbZF280+7T41vnzHLeejW1Vr2Y2k68LGG3UCFMH
V8Qr3pTddJ26Y489PYNKWNGOuv/FEi0zgmYcHP/BrTvGj15pdECd10bVmtplVi+oLOKImhe5tzrX
ZlHHtPxJ07PWwkBouAR9nKs58w7Ez9N77AneFKAY5FTBkKfFQ0Yy+6mG0GcaeMKnBw4YSBsYZdl/
RYpheSBLS80LsBdENBQCYjKWPzv31CzSx2XUpw+a04I6A07Q/2fuvJbrxrI0/SrzAqiAN7dwxx96
I90gSIqC9x5PPx+YWd3iSbVYHTEXU5FRikxR2sDGNsv8JjXsKZsbKLpyI0+2labiXrHK4VuSagTO
WjueilnWb6pUhPYyZNxwt3LYmouvdCIwDms29V0/g3ibu3L0rbykwq5CIb7NYhUrhjaL4V1XkKb8
3MybtzyrjHdzCFLXMoT2xrKC9tZsIcV5KVKz2OkhU9jb+tgPhSvkSaDbBnJhyl5dMtLYSO3gy3Dz
VvbY5/1iB2Eb+bWChtOUiBriAKPR3UlCWDy32qiqzqA3JoiNep5HRxVys3NaoYgOiZFod705nMPZ
6m7LpgwepbwqvbRUXhSQ8r6Fq6gnyoL0MxyHDA5NQEG/IkhlBc5OCHXDx5M+f6xEqzvO2PDaxTSi
kRtor5Qiy63ezvliK3JMFC+3hTespJ6ls6JNtxJ9Ks57AoIg2GH8oHpyGEdHVJYWV+07cWPJzAxX
X+zUk5Udkc7p9noaCRst7E034hi5KVsy23xlMOWhUNq9Re04XnlOUxyBIF35T4WgGsdCjnIPgo1m
L7FS+svKn+pXJlVmRuU+X9lVcabMOyvJQj/nXnIN0qbNmE6tV6/cLe5zAUJKKWyTKGt8JM4cwpvQ
NotevZ/bbN7nc1U5nSFMxwpyoJ2mibkvWZOHrE7DXdQo0jlbsmKXZUF5pYlha1tIOG2DeeocWa6R
9Q9HwUvYe15iItvRR1qyqwMr8wJzKXxVUE17gnpnF2aErVuGrSLAowpwdc8lb7YIcGeithtqbXqH
xyO+6gXtWC1s+xsSKwPGpaBDohva20xF3EbrOh/6l3FfDXm46ccy32dl8NAs3fwwhyMyhlne7WYh
/J5rmuUmo6SfasIiMipdOwZ5EO8a0hy/CwrrIAdRrtjCZJaKEyCSFV/XutLrb5XWzVRaBg6XU/NB
qlzqmldQ4SOC0PsgXkphrL2R6QvrfR5Jhh0MaUw5PhSKY5Coyz5Z+ZvC1BjPQS6GtbMonXBdrSzP
BibnrlbH4KYkrHoOAxmwfppF12JgqVvzgzBqIm3WInvmYjBlKHCzrCUm8p4Et2417ac86xXrIWoa
2UOzToTmMyia6QoZJyJc1Tr4JjQrg3UxhlV9XBHTDfmv4RcaPFdqnOJ2FcIwbCxUYz8uilFxrVHU
zlWevVQ6mtRzWg+vpjlJ53ql007G3F+LHxzbPGJO9jNQOComH4xcjp0h95SUWReiWYTeKRl3xiKp
ZIKzVW+ySUzRE1C7cgf4sn/T8qbbLlbaObOFIMF7lYRWrl1TbxD1L0QP1lLwL0U8riz+B3twdaXE
hkW/qKaZAmzjtuLCtLS3lZNUDl/V6y6q7ZcjGBd0fpzD48KYGWHt/a4dmkCwddQt13J7AFvK+SVU
+Tsk+ITguBxv5SQh1oY1BHAoarEXbyRmWmZOkKSBB44oGq/FUMGJjxbiGMXmb/To/ypG/CNL/hO7
/n9k3a/j/RcJ//8PLr0Cs4sW4f8cJd7BVP8/p5eXpnv/FCv+/Qf/ihYFXf7Xh8aPSM1U+rAR/He4
iD74vwBREkNibEj5mN//r3hRMv9F9xoQEv/H73/Yh/wdMK6/RR9ao21j8it/8n8VMH5eLZh7Az/B
hIUclDqmpV4WseHH5+kgtgo9i/yMBeEH5cM8WjfIPjyVX2DPL3qH/xztojFjyFNazTiMudRVuWdX
r1IMsPFKPq6dvP8ATfLb1zNA49K+Xy0kL1p5ssBV3IUdTTSvOg6SPTrybeeCLtoFHqVS46radWjA
Dut/cldbyc4ecXtafZiabeWtwtjFmS4ClBgU5x4HzzrDB3axbQCv48U4Yfg8+fkvT+l2PzrzV3Ig
H8pT/31C/TVnLByWAp1I2HEXIX2qzUMRdP36hbjn7NxL/NYraWxRk6RrKGzj8yG/styZllJqU+u+
V+yT9NwBagHvcbbjw7IlUN5IN++Rv75iuwn5O3DQpFqy6ex0o7vhrtytb7t60Km++lxeq/bkDc5K
h2v2evcBzO584dvhB2XxfeZAWPsStMJ6+3QY//2q9JBWQ3tW5SXQQhzVOca1W3Gb3unlzdI7db4p
gr0+n2gsy7TOOmI1W/HH84Ax10tGaelF3Iuob2p2t5MO2W6VrSlPYAhWBG98XhJqW7jWxNt200iO
vBvuyxf9e0DMp3mBfJ9Lp1bwzNmhxrTyn9SRe29rhcc530Y/pnjVo5e/i/D1TVtHZNZWrvgvXe2m
jU8KMHGI/4x1W/vBA6wuMMRVTbsFmheadOOj5zi11fd2hGMIVBpO+fh9XHZTtykyh8RjFHdr7Gux
ahxNcvj9ObOt3hYdzYeJ3Np664fSaUzvjPGgfqebj8+P3W/FzB26zTxfKcZ2wYn6jIKxq527fboD
ztDWdsVVTFZkL08GUf3W8tKHdF9dLcfhOthj+Qm/Kz0H+/Gh5se8yhPO/Hz+0L/r18tGIvwbHaWz
rc6ez2VIGdulnWKiGXjTG+5Q30i9U91DtkZc/Bs+Ac9EwXvRmR/76hwWP+vH9La+zbEjn+3xZ+OW
2/4nDj6x6YI/bgRfL1zN3Mw/TexmXnLtqcO698DEBeneDLwmfOG7pxB/WX6pQ/5a1vZUum3imr0X
AvRZjWD9PCRmPjf6pqp2IMXSfKv3x6HaiZSAafEW3kQlMyBat3VMBX5QP4X+NJ8icHQEU0yvsLcy
P6weo8jTM9eQXINaJgoIkh+akHml3FFfUKLjrxkpP9b0NTHzu81RZHAryTYXB2WeGXXsY9duUSnt
Ws8Qr6doI1xxitYu3QdNtC3gg3D8WVelI1qwod1e9KTx2hxPYX5GnyLt+NDbrD21xmEFvSDLMLLK
Rsd4Y9YNc1dWZwXFhcVjn79oO3Ej7sNtebPC/lGQBsIdVHZ4HLbyHfjA4WdOsuAap+JxAkaQ3K0/
kL0oTn+t4d4geMHdChu0To1BCx4O8U6lxOnkKlx6e7qrb8pTf5rfc69M7WA3ck4Ebv8Q3YEBpPBE
6IJg/8i+krbjKX+orlarWgQevfokPiQ+DP9tcgVhcNrI4L9OK7pAdT48JPzgG7uERkv/Q2XR6PG+
0fqXroZ4Tpk86eTvWCL4Wrqf/V5uvEW+H8RT51GjIAU1bK3E/rx3wyQGin8lh1uKoNGPRlUo9JOd
e0qNIEN7APc01RvEJgAVoFirukrpFta3sEa24xi/R/PRvEZdbjgUrbNsJ7s5VIfCQJR/yW3xOmls
+S4iLXeI9vNj8Yhd43PrdsCU0typHpd99oi56pv10IuhjY6gLaT2/IO/oEkcsXCExumCQ1PuLU+N
z8ICDB2ZeJtH3ggnba/tqblGtxldAWQqj9beYqVei5Et0WryX4bTXNhokGz3si9sSIm86BZpDI6D
xo6yLTTB5rGE0nEWaXYWmzJ3zH4To+WBAkVi2rOa3mnyvDHA+wndY9wqjjBxnESVoy54F85XUuAl
1jk3yYkOaXUfWle6+cJyWTw8Z+zwuugf8p3m9HccTpvyEHnNvr8vXoqtfN15ibSb4mfqFY5ae3P3
NCgHwa1UNzvV2/ypeKPPmoC9Sx5Kcl97vMutrXrs75Kb0A9u5XN4Bbx1fEXVYnxNpp34lAF0Te6z
zbrT0vN46NstxFIWnTf4Qn0qu4OxnFYF5dzcr8iB5rnCBVV0M8sTBQ77TYUMW2Y39Cze2/xe2PV7
FZys4iS2ad3k3dP0Xd6Ox8zrXtSERZiRPTvK7ejjMNwj9nNdFxT1N8vyhjPnIUPLrdoG7jiDoxt9
raAqg4oclJYjyiKYFroopvNwm4I+zTG8FT1O6sRvtsE2W76vt2sRXLM5nPlqMb/HXrxpn2n5+dLN
rcTZm7eeeV8eIzaI6SZ34Xt2lT7U+4R/w3bjMKBli14B94sbTrCvUI0I0KIv2EmYbh1yr7ue34Wz
7oKl8DI78jUvvDefzav02KoeXvbtUeD8+VDo6tz0hbbWqrS9rRwW1/ykucH36arGTQUAYWHnslM8
RJt525zmlIKPF1q2Mhw7wOQUexxUidA6KWMbgRg6bklwrWwMw+1eCsyLUSxyU5yk7OymLm4oCfH8
3QzGA3EZR3+SIzs6jMdwfZKT5KW+RYPcTn9SlLTz4ZFG2docAn1q0cr0gNulVyGQZ9FdaW0Wjtea
s+r5ao65XSVDRt8sTnCOtfQxvbOQ6s92g8wla7ik5HeBfKNCXNS8SLbz3NO1te3IltRZqzpwgI3W
bzOpdSXhx5Scm3lf30F2beiSGIcZN47oXGPnTYV0sqXRqyVbqW3sWgXDMxdbQ2oFC6baScwd7iz4
A7ryWb0JNvGhT13pvjzD4VdP8Xmgs4z1Kd9A86FUippdZ64ybnAj12h1NRvD9LJ4b0qOGfuhgEQt
VQ+/VK/M5ukucFCVQbAOeYv0G/UdH+U8Ds5KsIVgWz0o10PmdDIRjsVqlK6LXWO+0opwk37TNFu9
uVXzbVpsxcQpfWun8IPSXcs8ao74hJ+KjXKCQ5yt3OscV98M7gm8ArmM5+PMWJQM/ZHT5zErvB6f
kCvp3XhRchr89ug29lQj7kfHatOlKCfZy3eh8BrRy12RScYQwgHB5FO0pPc3vwZe9wG8yT1itWgN
xnrOoTc6xLt8j36sgg6w6VbGBk+S6Iep+zEBjEAP1pfBaHFXmCdNv5qqLeFXf2M+SupjL+8VqqOq
F3gcKJGj9Ha5OPLG4BYpEDQQ7JS4NhJOVbgx92NwLhOnRvtJuqnTu9w8h51KCHMahWeqm5nyZERv
YrmX4SN106a8RrHDbrXYUTvO45TMo+fWrRqghI2bUqwMj/FgD4/DZny1IF8Oj81jpN430oeRi7lb
r71886bagqMFFNhjp3gUHujKNDZBppvcUJIh2T7A0IvfqFAmllteEcjdUymGT2YONjQlCjHozSZX
q3il8VSy2/CB5mYrvi0OwDg720/vxUb3xvUMt1X5dnVmhwq0gFdN30VfMA7i1uBi5TWWW0lg1xzE
54XD6alBkyA6NQRaMMt3C8J+0nX0yCXKNcpmg2cQeml7DER7heae+H7ffkmFf1OFWDsav9RV/g7l
QQshjA8MT7mkqlQ9GpO5ICuuhjo4VW23uJdfKAsTzBBHbZZD9a1FjetdR6OLqKvYhPQiZzsijCxs
9XV8wg0IhaU/P9UFFvHvp1qtVPCsQdfkknRhWW1gGon+kUupHlWxVc5ecKJX7cb6aW2689d0Tfkz
TOyfY64p6i9NkXCwzIn0W3GV0K1Np184df1ivqOALPbu0FzVLKbBDs2fS/XIybt+JcpRwaNqQvrN
3aa6XfdXyr2Xfym68NvvhG4NIjaI96ECd9Gy4dFwO8wNAlP27XnwM1x1fkIRdPqTciz8St8bRJBL
d8zvzdgu/eCM9udmFXXNjl/nuspnCOVfk6WaGqW4lUmL2OrnyQKOYcoAtVk2drbrjqvRc3QXHE24
z95C3HTIcJfu/Oia5OrNfDQnp7aLI6nfFjDUdryVDqLXIlpB4CVOtvoTTUnhTnTiQ/69XK1l0L6y
UGjrvCH3x2IjtDteW7X7yh8fVcOFSh7mrhXe9tP3CBusY/DdUojZXo3hoE0+olAiVAodlNfg5BPr
1/iWl24PbEf5vqA0lngF+I16g9CWrYxEmeFWLnazmBIMuvrg16YtvVcELl5jOia3Js1oLGCI90sT
EKNiZ8d+D17MuKt2HHqlZ24Gv5r9YNNcN4nfj95UcE/hXm4UO/i215anZCfBaa4k4ZDRnlotMlUi
ieSKwan9jdULNxaeA6i/qPC4BAAVs23e6LhVzDoIH4xvXoI9Nxjehm8jWcpDfeKozu0CASZQpCsO
OSMRfR4yQquNlR8EEVZSvJ9rO5JsY9sXqK9a8FaLabWJ3/JOg53Kznpl3s33+egsZLu2tLEcA7W/
p16xW+jCVyoLfdxpta/FO8tprZPhhONh9oV9TgvjCvgXUZnqxhqqZ6m9NE55DBHdRSn6Nh3RF06P
gqcZfpJuwcAE0UEsuw2yhrviKa2AltmRfirT0gvxCjDzx6jfWhX/uPk2cQPXkpxIuzJuhfOq+M1P
kHIJdp/YaueGqit40RO/5JatcSonu/B+2aRH1VXJgu7Fq+VAx+0jT5bvBW+xMEhq2qNc3azpViHu
NLocObDXZiO40g8hc6Q3mrGwDtTNlDntlv7OgQAixGbuOvFGt9gOXn29st+VXebkvV3coAiSvC/w
PyV/VoGd7RV1L72MRxJoijSTJ7vydnWfFDGvj2ygN9VkTyeCwOAjEA8LW+OVsFRKbEogCN3NYBCv
sp28ISQT09NQHKMH8VBXNiJnNu0kXbuNM796Xatb7S6Bd8WqQxRJNo4Nta+cDINWg73cMiM1sjeG
XXkpACpylG1xl9Z+9yPcJoy+syLbxK112AmviuVrR/abXtu1cqh5xMgGpOaM191BuEXzLvDJWkEJ
g+hMnHgT+FyjXKFee1ftF8/a0C+qttFV5WssjDfkD4NHajO6o++bI3m9FNsx+dVzvK036i5/1wJX
DLdRfx1TmSOGV6lzif23QvI62ytsCbuKO/nZeogNr5doz9pd5Ifv8w/LYyeRp82+lh+y5CmfDkVw
l2TPwmTX3/WN5nd3oLi5tw9Js4cxtk592PjkOx9sMTIF4bRaAqvhTV/45kD/MgIOLKuElST4ZxR0
Z3t5BHc2VTYa9mnsZx8Hgn4or5L3bD9u2/BYIG/4qgcO4joL0eNreFc9ANy8Ia3xshN3PTZ1lILw
c2oc08/vkk1xlHxmpXmOS1cX6QTuS8O24jNGr3nAP04rsvp3q76UtbOIAAUnRLhYR+fBz1DNlnkN
BDQd/SQyp9q9brnSt1x8jVOQVaSEVMncAaZndtC37Y/4Xh7tlj2wa/38WB+NPXrLN/2WdOIgXmHs
jla+Mx6E+/mgYjGFMNJGtlOg1yxBQH7HdW3hBOGFd5TSkl15/oGPx2YNy51xm2Llm7oPCrnvev+N
B5ZutyFSUv3MY2ck9s+B/URmult/UPs5nTSG6LcEGJ0vvRVvZOXlU3Cr2IhDNm74KkQ2qoXGs7yJ
X/sKzKJrgpNLr/ZCuAvrrSVvtMf2TnxK3ksvuu9ftZ86ATdSgHTrb+at6VCJK7dF4vbb3m49fZ++
RKUdNMhdV0cC8+oobvpDuZ1vjKuZekt8VSVv2bgLCGsP1WmOgQyuAU36ozvHI1qrtrpN9mm/Bpwq
6GVCW82W3qZvoRO8xv7f9dT/d62Z/w+bLrCnf4no/gHMOfTjS9x9om6vf+CvVgvUbYgHAPcQ38AC
R/1v6raq/wsXZFoAqzWiSjzKn/k3MEf8F5gcegMfvuZ/sbr/jcwx/7Xqva9KL4A18Ej4XzVa1sDl
v6v4qCOLq7AVJuo8CUbql/LF0mD1Ut6PHbK+MbDcEt7ZddeWztAWXwW5n2Oov4YCqmlpEiY2cMMu
GoB0UFFsnNXWjTtfJb2PKINNWnHMNNGpFQngHiW/ggClK51Yevnlg/wm8L9o8ayjo3Glr00tSOqY
Tl8ElGnW9HUr6Q3OuGF/NPx6IzgDwrIu8L7xftj8B7zTC9jRx5CYNNLuBAGN1OPFC5tBJFaAL8HC
+Iqf51vCnpKYem3lQLANjv+BBcFF2/hySOmiqTuDFh0TiSHBWWmI2MR7HR8LD0CFD9uW2od5q91/
MbNfjXnRy2raNlwkjTGzXSmd5BfkV9wV1dWj+31az0wgql80k78a8iJ3MVURgclVPhZ7bxdIFdW9
5PGL1/rt11v1E1bGFqnZRX9LjdTK6CEuuBqp6e1aqxteB+JFYxN/AxDCrffnAeX123zeiuxo9iBm
5TQE5Y+U6JeErAsVPQCJ1bplcQ41P9fspNnRBKRf5kz2Tr0PZEeBFlGeLXG/hlpf9yU/N7o+Ngm7
ZFUThCwGbepixca1GTfAHQhcLX27osPL8TTPImX2mYIc92jxnAhfOUBJ69e6eHED/g5dXlVSkKq4
YMBmWSUkSQBmLDkuvoEnCPcQFKmPAhyFuD9P80eq9qfRLuhZcLMgc2YlxNfTh9zl3jhE7oBtl10f
2x3S5Gvx789j/ma5or5ESxsdGBVe1sUOkbsYdBegHLdcelslCG7C3Z9HuKggfHw5oPgKlwL5Kboe
F0MAGTeCyehadwn2wpVKuzyCbxtHLlCavUVRVN5+xSL+jUgFrf5fxrzYhUpR6HFZ9ewQO36Z6CsO
FZUiIiNbfYu2Il3C/0CC8ncH+adRL/YlwGRLD3reNNpNz4sf0kFd2+PG/EEiRHjii4+3rr6L9fJp
vPXj/rItpdFq8IjkLQFNjDYsok03IQO7BH5e7MKpufriS67P/6fxLi6qMdDSGQQ4JWz/3++3NvlV
ehOUZeMvF+fvtt+nF1xDhF9esELtPpgVBhy5InbhVvmwlWO8lZT5NYv5y/EutnsnLX2bhExotKO6
0OwKP3ApVBrU7WEWf3lXfK74/bUzFPDPFmCLVaDmYmcYJZwUaUYGoKn6s6qSXAXmTVRPX+zAD3by
5XdDSwc7aE4wiwjn8zTK2KNEtU4032YZQUwmnbplbFyj7dJnMQduYyeRlTgLoeDOkMkAYiGJUTMn
41Na1F0slbp0L11lC6tsDo89pgRFIWyMNDvlub4r61k6i8kw3oEI3q9Q2DKh1yTJibqf9IZmGKYC
23lU0D5r0biKq0K0Czml4BHEoS1kBYUiySS2yqnNlL38xcL93TwDVyPOAjOk/kM4Jk1HYSoHq6OV
rIIu6NPvQJ3hsQGM+GKH/GZHgj5SOeXAnkiIUHyeaXWgxJUa4hrk9DTAvXzfj7vqSb5CJcWnViv7
2T6CzFz9G1YGyut/wLH/5qr6NPTFXpGyUVllArk8vv9lKKX/aD6sllbZ4q+ES35zbaxQK7y5LHIE
fvn8nlMn6kO8qNyLSe4Uo+xmpI5/nst/hv8s1V+GuDjCCyM3pXKNyVOT8qOOPt5wE+peqC9fDPQb
z0BCf7bfOp6po3Px+WUUrYzHSdc41oD/RYqtTg4oiYbG03p4YwEmmV51E323VIxMOOYC789v+rtj
59MDXLxqqmbqGJo8wEfZH1EDEgCgziXNw79gUl+M97up/fWFL+6pWsI9PFAZLzuu9rSBzo2cOvku
sONrsBoUIWhDf4lWWvPMy+uDFAtCNGAlss1LrJKpLYHYLwan+drpyuz6NsFXwbQzHARWgCclPeJz
IArGd2uj4w9JFLlr/IneFdhr4FuRp1H2+obbCoylx/h67e18GTqsk31xWPKUyEtgVsECNy7ugDkt
6jkWLahjgLZ9zV+d2Wg6a6DW/pM75yPC+tN4F0FfPSYK/phB6yp3+s1KwfTrFzhbuSdtm61wojl1
o/rDz/YNNWCWA84eX0T3v4msP73wRWQtFVklVwsPQK2V/sWAUk91lrdfaT1cKrSuCaC11gTgzJJ2
Qnz5vM1yKc+DtE+6j5wToWwEMX34ZZjBidtp2nyxxn93QqE5h68vTsV/VSl+DR2UxapxvQs7MICj
p9MHjZ2u8VY8weo9mk5+1vnd5itx7H+Oirkvandr6YSb/fJc7GR8WgqducQBSDao20GN+/OLfe6N
rTGDKYJuRUSBcB0pg4uvhTHcsBQDI5iZjIkD5VxNA+1DCVjaFqpki7n61fH0z0vt1yGpFnz+cGKG
l0bcMmTnZzvaIA6uPVu0Wrdsj826UzFS2ffbr2RQfvumq6E1t4BJVeRivUhZUS2mXnVuIyn7tp4z
ss86tDtNe4jlylUKXPfE7qt187uX1WABAD1GDMvULi6DUq2mOqg4pCp38tU9jokkLMPB8laBO5PS
6iqNEQIW+fNn/ecmBJq8aiRDt8c8/FLtPIFcPSw1t502ZpLddAjIQ52eC5T0IuBnXZDbVhR4la7e
/Xng380yytPw6CQ2iixe3D19qssTfBNCXohhW8HMHoOEKmuq38rII/ANFG8yhS+OHPnDh/fzqWdy
Dcgru2/Nri+Le0oEQUzMEpRIOq3fWWpYP/QL8gX7HrY8RDGlT56kpjZfx37W9rD9g++lPI+uhOoC
HqC9vJNiUEd1atILJ+Rq9lmgPSD/dR+aw21hjXdNWm2bWLwhLs4OdZHt9bLw6ZNWRxhG1h3I8+Iw
5GkZ7mpNi3q7Tw2BovRieouu0zOl9ufOQxR+iy1qkFZTPkyGRddn0XH3wWMMX6y83Bu1hNhjaIHp
UIQ3NVOSLaIPXN8TELNQm6HYpBkyCvG+65oaSpg8eEkcli6EGASV6U/riaba4jC8lVF3FmLpGMRt
4UOc99NyvBbC5DFT89QR4vKaEgjiGrmIXaSiZb5qjHeyBJVfEI98R9usEeVrpm3bpHc67D3TKK7S
Ub7tJfE2aaMMxrC2b3JqmZY6npNi+R61yXVQN9+yQLwvIgVsJvPXgTuUjfogJLgWDH05YxdmrmEz
3Kwm+9G38nWpFTdcoddhnf+QjSZ2hUBwo3T2JnBVEUJJTkJRxWmX8EUfoistFQvoYO12iPLzrE6n
rMxPSpydDM04qi09A2Qkgrl+rQW4aln/XJj5m1RSPxPLWy1c9mEC2SWe+htx0G7lyfK7VKe5b2Yi
Ltnmu2YCVlKmxk1SOH9ZHYJ6Lg9TtWy6BeFj/Ic2S9w+j515MjpMGuSBBiC+OeiS07CsmopPFSWv
0QgAMpUw3R5E6Oytqt4LRRXh3dQ/dAPQxAXz6k6f+RZ6CGJVGGgFgpLPxLt4UGu7jLTdvPTHdqF7
o0XBddqpT4JmEuQoQe6JU/5cC9Uz1r7HLK1gPeU4BGUi2B9JCUfbgIbOyjIUN0si1AimBq3qZHxK
Jw0oep2CKoDiDBlwXQPjFaW6ozXFxzE3bbkOb7WmuDO58DC3mYBNjtapLqUc5vao2u0Y3garGZuC
ArvTi8VtXCT+oFcPiZpauNyV+KnRhDZqnNIMJdnntRw5vRo9tZ38ouodmit6/2NKrXNUi+opUOp7
oKVPndJKHh8n88Sma86S0Tc2JYlnOQP9Os7w1IaWysQQtjTOcrypESvACC9aRAcXvX3SVa+SVFag
ohZizwTCuhDXySYsmIQpG1G9Cq0tU47YCpmti9DpA85nBwyqTBy2hgEbW9qpaTQvOxl7O88IMlCK
XYEfYC/Fmzps+NBKCZ23GEMPuQHAVOaseGEQBztjZFXmMwZXWFikBUhi3MJbDezAsKjlGSuswO+N
0nQzta+u/3zqIu54GWau1Arw/IjTct38wxphTo0eiUvuMSkZsnyrxemkEuz3ksVd3vem8mCobX6X
ZvEdjMxv01IAr+BgyYL0FUEZzUM2ZIeYymuiTMBi1WyfjuW1UurjxujkY60NiqtPhR/qyg4fAOOs
DVPgSb1xQ4AebyUzrTyMk0QUaAL0FfIfJUolsxL0J6kbHiZLuqZJcD3M6ckc88yp5WIr9bo3ZdHo
JkbxFplR8pQYSusHLex+GV9SV0YY9tipEjzNqrXa2G6N2MCuUZy2C9y3xyrqo6t51nUHoZJy0zZT
jnpsJ7hxJcl+MmmbtNdxSBOH+Nh22vCEN+Tw1MgJBOh4zqufNSQ3q8x+kMwDtiuWn8OUHRa58tQC
kDJyq1oufU/r3CuqfCsZ2bmuwJ0qxvjSGsZ3lL6wgg/8oDdv4kZDUrtUUnib6mtZdHdRhefgMoTQ
Ykedjjho3bi/Vus0yZAaajEBC3LgeGL+nGjyqQ2mK+znDpGW/2ySeFeKsh+qzSHgZFDLkIlODhYw
Ys1o7+QA9GOynna40Y/lM2a1ZyO3FHu2pnt5iRDh6rD300d1O2n5Zqy3Say/1YhWeY1iuWK7ysb2
bjYtmxGCgRyFO/wHqWwWmHq2tKhBRsSDstHEJy4yIojWFuabRMWuUUD4JX6RK643Md3OsKo1rT9G
4SvGSrAVVPxxUaZKO0wd1eku5vReNOvQpdM20o5mA1RcMCfXSqJj3I6bFiWkBuNgdBUA6ffbrrB4
fu2gUZEbqvY2jOiMtz9DANgGohkoRu0S4NSGsbr8pZs8GzXb7IBDA5iVCjgqpY2n1FNAJFsWoz8Y
b81UbgQOkanTEDNit0oiyBcCvWAjFZozLe1VApwHJSmgujHNf1rhohYfUI6wEQDzVkveygKw2wJ4
Lme3D+6y8Ttp572mBl6xCJtl1dyhgRGsXX1psEe61WKtHwd5W4X3RpMfZesoqYciBCWvTSM/UZ74
wZMeWK5i4P7ECmlxutdGR+cwa6PUC6oYOrYMAnsjgJHWeiC4hugIQnOY0AFm4SZC5S9L5czUxoTa
OJVY5wXoh2QCKkrtSYMF0RHYtHlzCjJkPfN0H4gwXIJXYVr2eQ8yQrhq8neCHjelQRmDeMI20u2s
/jGudBu/ayfWk01fmd56HvQV9PsOlkoQUkcA7iqazlJUG3V+UJT0vY9Vdyw6O6LoXwc/EGY9yYgq
WtNrn5ZOg1pLDcSrnCkFALCrsMMROGtL3esm0+GIsETqBmBcjfG9i8Qrywz/L3fnsRw5kmXRL0Ib
tNgitGQEdXIDo0hCa7jDga+fEzk9ZtVZPZ0229nkosrIYEC4P3/v3nPXtXi0fDJEJ9jTfClwKdsg
Lx8bvn+Wl6+M/8KkuU9H7BryTQ7kIQXqoZ4yqF2IQZNkk9L/TFV7lm1He67bOVa1VVG6csv+Uc+A
uiALGXCTmWLhtPpPMvg+hpTAx34ul7PRvFR5Hw4KEbUzHHTHunPNAiVW7CFQGWGH4N/3UUr7vOOO
pa2jpr2zyg+APj9tEzmICbmIBwvQCBihvQ2U5UZCq0TCQ3Mkbu+kdz/7Gi+Rdh6zeKmBG8ui9xE5
cNS8S+gLrX/Vu4tMyxUoBS9PCGj9aehIxPwPi0Uwy9/MDJO5mW1JwAuD+k4070UqDqmWbuvuEvU2
1iGBtyWL0zCaTJj8LW+l7tN9QDjGudI5jGbwDBMiFPWraSJmtqxDl0ZAVzqcOfxtrvcqbqUJ6Ktl
XTi7Rt1V1IZVSQQtZdrSn5wnU7Zr2RDCbd/XSDxSXVtpRrnPRvc1n7uVJwknb9vqkMT6x418o0bU
F4VxEE62Tbp4O+jDGSwc+zbTxnmPZX9RZM43WQmXSZ8XjvlzRLsEED3E34nm383W8zRdc1uikc82
+aw/GvCBQGiFpo8Hwv0xp/796FqruUO4F7kdVIpvayAKsEccNuJkavRnClSySDuf9F7uZmWq5eBU
e4uw4I5MdT99HdpnGEynsVP3EL8a420QEfGXciXdadfXlI8dJXtl3LUxxR5BJgVPdTuUxO08kOAK
Yvc1lvGxToG/pfg5LOS17nA22/FzHLjWo4Y0GIzdsSRcd1l4Fog5nOVNgftHtScRidfgJqFRo4u5
pcpDgSLbdJ2lFaRvqp3uWx+Ejd/G2aIq2jmcA7KApU/iEh6UVSHkYcQPFdwkY4HcDW289WNMFT5y
sqzItwa0iDTLT5lCgWlap1h3OQY1MySOxvD2qp6Ag6G1s83aWWUO/THNIeJwVKjiEicuqcrktTOH
d1G1u9QrLg6FgDAH7Eda+pgOsx+y2n+6Vmp9dq2iurdj84gGOlrINrLEgsWYzaLVTM1fKAQLKAXM
GetMlPWUqZ0kfn2ppzjYVATndoLWtXAb7A1dlPnHbMZ7aJgNNFFrslf0NTgpeNnOaKuLqMbhBPes
5jGNHvl7oRs5cu24w5XoTCJLdQ+9xxSnzdIti34nWh8xE3naoQrQmtmtHDc2YR1rL6GRXtfFkh3m
dm2EviwtWH+y15ZmrgPjjzoAz5mJjsP3E/HWj15+Mpyx/opIC0bXkfUhjKqTEWOrqZL5TgXjfSO0
dtNG+vggA71ZjrrytgnpxJvAQz2WWBMoACMfuUx5/dMtpmMwsG7HHpwHv0rXg2Tfnw0TE5E/DJm1
sH/RGWMu8fjFnligVS+9fJ0OYriIci4BY4xOeZJOY0kW4ETg9BBtdFdHY/wyBZ1/jaI0OHGuzg9V
ko5vjV9nqxRy3R6Ve3aXeC6B1V02M6yPRFYdwQQYJ0+0aOVgulyCxBzPlV1jxk0TKz9pRIFTCBhF
cxzzerqyaWB8gXaX3NllMh/dIMnXs4oDwCFGsBVWHZ+bMbYs3CYGi5Q14KNaxJKjakdc5ZmHFX/I
DGhwA6LBjLa+mLwBq5norpzfFTg0qRMERWztxZBDdLbKid2467vyXHTaT9OEc/XTkvlcrx2owskm
6N1uXReJ5GZndPH3gKO6OTQBZDnh2HaltwjKylUfWeucHGt6R/BCrHBm2G4VMqGKCGHo4Oli8SGN
ZCEyFHnKjftz4jSwGMFHEIRbBk18rUYNCqxupJEZVlHsvMge0ZvK+zTYZLXq/mTtvrWSfuuBADFy
6Pa4ugsG6LdWXttaQQa1D4UfUBJAW0Fw7ALCt9VUV7thEDgYi6HFERdfA0ezDj5p0Pu2xj73nw8j
1t/OIrTYCOqA3cxRBAHXb/OArnNKKa0WHLmRqyOhP88eoIulK5BgtgpioIuOZuGTEDeOas8tvkvH
KTgXRtvvbUVar4ZLoTSHNaQt/B7gPFeGF1/rGm6xcOfnMu/jRTJj9ZhTdLIiGREV5v02NZkeUcFi
D07qDy9u7H0yuz/+87f7PbGRjmmgoxnRbxorrrf7Wx8ROI5Z1TW2GTeY3YXfWP5K5VrwhteCQlkl
DsLnSjuX0n5XaQbwrRhXvqF9Dwm678CV7nuusv6CmkCs0dAd7YYw9dIe762kdhY1oZpLW1XJTiT+
W2PN2bryOu0PPdh/MyUAeu0BL/BdFyvG7yKKqtFGp2kAbJupkdL5cZC/+nGPmjOp0c2aLUcJYdef
mUFZVye6ERrgPK9j3XubVrOaq9f1RFGCDdyXmfYwxLhp6EQaW90q8g8r7hD6dsnTbFRP//ny/324
ZTjYEmwma/A1sOT/9nDNddrro9UxT7kF/q5ujlhckKEGXCNea39gk/xdgnH7tP/mM5BIY/76/39R
DOjKT/3eKXva/hGC6ltKepgsc3q3+Ia8Rbb/U+P2bx3/3z7w9v//8oGBjDTLjIp+adJHcO2vpP1j
yuff1onfPsL5148AGZvAq+Q72Zv2/ebvyDe6CBXYAbwD1h8Wgz9ewd/myK0hRO0NfJpcY9G7aS58
lN6/NB71MiaY4k8Tt7+1vn/7er+/n47dKV/evp7Tr2JyvwM1IgIuN3iUl1X6ECgVWlP+hzfq336q
6yCJYEVA3PbbRXVliT6o5r7d0jB+4fE39rr7Y17sv7+cf/mc3y6nMSUkEGV8zrgnbvHtFiZ6SyZE
X4/pU/tzUvPfxpe3q/mXz/vtao4Al51bocT40t03BBOmi9uQ5mYTvUnw//PLfbtI/7KD/fZht+HC
Xx5+h8GhZcx8mFsd0u5dGj/c6I/i3L9NZH59CLrY22je+lumhz3LFPARGrxfYcKPCbawg/yYt+4S
SdnKekpxEV3NQ//yz2/3/1sObrO5/+8EnuP7INP3f5GD337gv+Xgpv8Pkj7AICFH8m3Cuf6Hu2Pq
/4Dsw+pN5Dg6QVNnDf+nGtyBreObAHygSgc6xF0Wr3+qwR3nH/wOyGMOmk3kzfyv/wOnETni72WK
bUPeuUmWkdFZ/Cm/vUr0eoaJjipCAXveJJVoDp2GO603C7XSrCHm2J/HmK3wcJeYYYLrZBEbBHei
8DdGh1N72HViF03N/UDGatQRollhw6l6ztiuJA2n7sHO9hUYkSoFzMyUIJ7peRpCMxeiaGlaBZq7
15PHsikvRVEYz6Vr3tnEfc1G/jr3lbm0pRWvczFmlO3HCVeUUxDlKvT+MAnrpUjpfBdxsu0hGC81
mi+TA2Wqqi4JbvapsIZDm1knL9ceDOW+FOZMb7DzJziGjnGa9PEoc3C+dhAdXK1FzpScqrgOfRcW
o6ptEnasV4/YDbwzpr1waTINuOZ6q1qWdfBRpfX7XL7PmfUV2wjd0dJbXRPaFucUTT65HZarcUoX
ZmI5i1HL1yDpr6ltnV34I01U/CyNH4oJ16IJZlSpibOYaiwnfRG9x0lzcJuPpJKh0KLzaBaA2EAi
J/Nu6Itl37x4XrI2dQqumCAlz1+3tgXZVi19Y9q4DGWsWTvVNu6zlK7BWFr4khXH1tjBH6jdWqqc
gaNN4D7RPlOrFsgiLINsWfbuJnOwa0fyo4/XBdyJkfOCnqKeaSXHNL18bqvhOTv6mf4z9erL7SJ3
iU01OKFsc5ZDMu1F1Kxh5B1kBeWFc7PhJaFmuR9ST7atV2yz8eBJ+2Sn2nL0GLEkynsptIAelb4Z
UrWVFgJI29x1ngUVzwu1ZLaWPq2RmpaxxlMHJSjymQxyErfc2cRUiVdXDPnKr4bFYMhjO7mQ7mbn
Pn8Jqid4dcuZM3aSXQomUbFfHmDjLaXJLypcbZfm1S4gZyWpcGbbr3Fm3zz5dAPkRCKbl4daWr0X
HpLlxFHLbAoe3aLDYUPjqzQ9H5sDfqu6Mw7Stp+kTPeMX3LyBXITvvfwqQf+0vOmcOrec13f5Up+
dU9xHR+GXj02eobP38/20PGXBL9oTLf0fu3OGSxD8R1p9coGzRjWERwgFxAzfNMh7Ip0YyWcXgeE
gXasM6GK53wJ+PeGPs1fE6VySDL2Ww/Ia6XJIOfd049StckGait+VCdtYFt4zXqoqwP5tIQVbGRT
LVQFvqjc66JZjLQi6MXBq3i3nLcKJgQuIfrWdVlkO5l46Vl3yiPzUyDxED3BRcrpWrVBt9MrmqW9
AEUQFVGwI7tgrSvzpPe5zgVP8Csaojt7Rfqk26X9WOKVfxB09T0xHIJEXgdAnXrXLWRahCORmsZ9
sGJax5CQn8/fZuPYu8yttPyghGI2mD8KXJ2JTD5lfZ8AbsmgvcOJdoL8kNvu1iZXzY9o2c4h5+mn
mBEAPxROCIOm4Zs4arprBTNMFSZiWrnyyQnwL3KcHY3i2ANQ7EbzPHDvXUgSOONi8xUK62oy94a3
ImRpU3r6g5Q0oCNQL847iQtrUZhwLT+rqt75dKjwo4e6Wa8imw6jX4aazuJYMgtxo4vsT24zrro6
3fjUu7mLO79jsFg+GO28UVW/kbQbCwQwvXlV1as70mIt3qx6S/gFj3m7jOTjgKM9p3vIA5PpZ+aP
l7m69tc+gnpRJHtnQG1hPGkOU1BAON3ZcqCOpeUiMlCeJvqmxMCbjrhcrbvAYjxjdaHV/0iUwbs2
XblNi3TIly1/Xxpbt5bedjYYlKDk0/0L3GsE04sEGr8zk2yRxBSgQ1K9VK16rF1wUp5ao+Vcd5DQ
COdeNwbgAhN5ljZltN3t5ykr1nrl7xXzIWYIaRGtonh6ptcqW8im7ndvy72GQX/ukZBkDQwrYDTU
sn31Wnf5aupeUvfkg3khh2Kl6JrDR8FFPKXF2fdTVBfpZrxxuMf0kqsAS/FKWPs0/2z91eDFK8il
G4CcixL0fDUbYYH7mU7FQnY9yKgCeFQbeuBOUgUQA3gWpMgC3FWUQ4lnKFC+jH76MNCep1G+nE0q
e/FekqOYlObOdcsYngl2e3TzjKvj4LWNCaVPJWYhb6Ubb3Hy3U7eYp6++yH7ZEgWTsrdjOk1NbzH
rmI5xLgqA/PagZBTQHOkaSy48bBJ6pD1pGfWnXvYyFlN7PJ7JiTcmp2NVhEeYHTibPY95Cn8hzro
076+ZiN9kWQZTy6P1cYhezgEO/yNzPjHr//GIEBvI1hIWXtxJdTIczfjaM10Zrp0eHDgRmYdljaA
3taCNJXXqDJGhJ5a8gz9ed8F3RboL2tQ7m+HaVgQCPhAfMtGK6HtAEdTINCMH5Fxp8qRII2PAaJZ
yh48z104ENPgi48+fa6gwsxjjI+VldQB++ImoSmaKiw0M2wHuqbeos4eJE2fIHeOnXlfuuOyLJ7d
7JU3aOX2RIIM80lv1qnaGVGyYwxNL7n+yJNm41TDuiQ9h/IN6PFzNJQ0rG82SrBqWPMnPzpK54dX
qkWpc2lTmllCLv1VJQNeoOouZUQyG4wsoLRpJUJag9by5BFgoax9Q0M6hvgV5dvZ6jdiaNalO9zp
tKQ9vJq+e+i1r4DVNWnZspyfFUtenTprv7eAeIB/6aZXUO+MUrrQrupFwDttQKRpMmzbamXHYM30
dsv2vhFZvZlglxS9u67rnJINgk3d7EpTnoyI26Z3+UcEQ6SVP5whYO5/4wyjH4EMcV8r49i67EEl
G+MsFy27Z1YDsyuD79gm9RQbcsX8A/mOW5r3J20sGUfb7kMfBe/JND66VYaqiAc8MegaqwnYrBmc
yjzYMF9vF3b1UPg8qGUNW2iukN6Upf5GHUMhGWUxfuR+YBmQ4mIlqVzVNUv0aIuFpzlw/uMYSRDR
BNXXnKmvAmHTmoijpza2LxEsYcUT4OvTFhEOSB5A3YVUR2JpMkYT8j5mFmvgGZnwYcfxsUBZsyoa
/1VrIBT5vrvtfFIcFAOem/XeSAE2M7OKk+mroFWJ+fZWzdEVDYInk3Adqkc4a9O9pydHuwgelAEw
T42LW05onmY3ME87y3OrHwbL/I4t/2uo5Mrrx4WA/tON2lcHYmRusMq3PetHy3KAe7dRfpj6r/YI
o4+6xt8P89lp3JWbEFQtI+b62aeTAb+tiI6ZECn67Yubfwlpba3Whfil0ENpYHAY8Up+gSCrwUEV
UhzsCaqYAL+HaVgYNAHKOzV9aGkTTsm1mCCxV81B2MWxkWottOYOZRmO5ZKtPLJCo2Ogq+tLv3R+
RMF3HdTHpui2Y56uBv3s6MOunBCsJzwbKGHiqjtoN3+5eRj5T7PLktU0WxZp3oIecRdwlXwOvcg6
jda4KPkCPvMoE+V+5oP8eSBqHnyMevaoDyMvgvi7nHRiPQCvqTE7JZa7EM8t/C8ZfJFBtMlGnODT
uJ1bbJ76W5u54KEYjmuPpp9vVVvsImNa18O0LbiNiMsWk5TsxMWjy7ox8cylzntd2Q9JvZttVlcj
4gQMz7EqoHHNYK+8h6LeerDZcgYmjAkDE6SNtAnaspkqgLxI68fUzvb84LqoXVIabvwwu1sTP7Fo
BLpOwpFbu3kdHbwu8Sev6V6rmD/OTGlHfatRxifWcA3gjpcRwThG4+zasrkzdQGV18x/5iMKNF/d
M3hhyMZmkpYNrASqGGdSGNK1mKG4dCkyvfwq0kmuUxckQj2zXCKDu/X2tVfZ2D98D0o3G/wF0vlD
5jbLKMLrqBlkarTFk4+jPsKmMn8OdhGW812McL4BtzG65hog+iIgdSQZvGUaPVuCUpTauk6+XJRd
Nac4ipyAGbkvdGZxAMPGajFZTLxwwI5QArWvKn8aGFoYDcTAlvllnux0f2fz8ObsXqZjJ6Eevw8Q
HebIZk9ipl1uzfY+V/tBwpHySX5qvFVuTyfHPmbCYMM4BLV/dttLq0OcnCaKLqwEc30/RvRCvQgN
BqVLvlMjUVi6OPG0r+qKN8VzFr3rhHVmgj4aF9F8MIeJM5tcCRU9teTRzMG4zOlt+hxxTePWaK/u
vF4sUgm6Ox1O5ckf7tgs2VjYh6J0q7vxQekvKNkofrfjPLznQDT7SOzSSd3HjnF0mu/4ho6I9pJq
gzjCxcBiIatvuDa8mylfcM4eVUR30Ek2SUYgM7PxrvLPfROdYgZ0pBKwmsMTG5Aa8TplzqGP64WB
bI9gskU5773Rgt/4DItpm3svv+bI0UcZwIbK5daonSdd51Ed56VZfzNyILCoOCdVvPKqe8N/71F2
+W29aJhXMhAxg/fKOEyRvynBt1P3r2dSrB7R3F6y0gBTstPTnPPmRaBCogZznCN5v2GKNylyXmWc
IPpkx0aFMw9c1ahE/OaHAdK9kpEBc0Y1PErKZp0ZIYoqmPkPDtjDEXkI6vk1Jq6F1Li6aHb14mVu
czZln3wEtlT1Q9MKjqd3E/cn8+L1rHsbO0LDSJpN3QOZyeN1l0gAfeWm80+lHnxItCBZge2smlfw
yjLKK3M6NTmhL8ajMwHHtE6i+nBzJirGl+W4a60ijJmJygxALU13E3Ka2StWThCfOnNc+IMV5jXy
C3Fg5OgQpYXOJ/TNYUnewoYXY+HO74wtFmZhLHpVbn5pcyqIroQVpAgnhoFTT98zD6QwZNkBDFnd
O6m2zS0gjMyb7eDSdR4QT+tsOBTVWnEOkuCHgJSoopwtGZ8HZcekNaGrzLM5deuceyhqsZuJXbOK
Z9P+7or5NEHjsfJu09DoS+2aYis9SsGEdRT1sBrqbGcG3V1WJ9W6a6OlJbUPJ0uvhdZsVMQqOZKz
HpFpRCNCi1Zp6RNolAG/1DaqlS8YVEl65QoWHktGNrfwfsZrhwIarWUAGHZABCzkWtfbT8Lk4JCT
NOoHK6SU1zyODr7WUh/qTxEZ265DtjenFyXKfWR9dyPyl2Fa9564ZsFw6Sg4g8wnYgBQfDdtR1Wg
VqnvlHscKsiE/rBuWPxsH7pwyvluJKoq07atC02w9K4Tu0832pshp/6eqiv9snD67IfdTN/F4nQF
xKfMCOCxWZ1r49N3BLtUsbfgy8mq2cVcoTBQP0bWVjMm6IozQuAcDLSpQBytAp2zU+5thOWR9a54
NnSuW1MdGMUt40iRGQXu07LOula+sCaE3bQzE58Re78Z7Ra8Ld2rTK6NBvmNhG6LOCyJb8otQbpF
vhrMTITmDNQ+OUfTqytrZLCzs6yqV30oOPM05KMjDbWzdezBZ7QmmKIEplndyoY17DuPBbhOnMvh
OP4I7J9T8TXp2YYQ8i20/msv8lDp2doR4KZxJ8aSDaheeGN78egGEWiyNGr/lGrinfHriqEnYGKy
zcb7QvfukNCa46oOQDiO7yOn18649xmY7ZEcbHMiwMJBh3Y1BmRg1hLCVYVaa/yuai9eMpJ1lxX+
t4VjiD1ZTvrhhF0n+5bDKtb03aPbPmXelz61q3qk7OxMrgrZY6ui5uCamHO5SwLgW7E2IXPPj4nf
/rTsn1aGOtfOjx5HbTXgh7SmVRoT/yE497szYWa5d3GnbtFSo5fZ+EaGxbOT+ewMECN5vRW7Q6cj
+jQ2eA6ZbOxVSzerbdYuFkR5psJAgnxTURB+KfT9TDJS6srvBOCh3tk7YRLyg9rOogajGTqWl7S1
H1or5+I9zFW9NdwvREibziH80d1ofrSkMbPy5Q8X7bNGeFYQXIs+vXd5D5TNJt+At4ptGU5ufRZV
xd9RhI6rAwto1gXy4bAI/LepjZdBtNelubC9ej9k8xfH9RC961Ifg0cS2NpeX3gm0+ij1r40bPuR
9u1W/bGMXk0tWXPE/rVT6m32ovUZOjIOnHqxdSqLHZgKwvkwU8b/xbRGroYun4rRo0rUsZv281rY
3wpxn+ah4xgN+DPGhtoeidOtIcsRzZtfI07PkjIfGcey6usdx6Gw7u/NYmLwupL8Ip6Gy9Dk9NQS
9R7k7VOsIVcgzYFNSvOeurx7trIeic74EwlraIEJ0+cCld7BQhXklG/mvBq1De1BHLExdOFmrRtA
yaA08a6gDVukGsIyogZHZzpUQoYmhQdt2AV5fi9VE5zsqTnw4wc9y59Hjoy6uUUnv3UDsliGozfR
oh5OqnQ2k2FS0CI+JzlQzenVRv+EgNKhBk6Gl3xFCCjl9C0LJyqLUwfjDUFs/9V2/Vl2j2XE3smZ
trQplz2Uo8p+KMcTCU9LK4kOZtpCMqva5qaxX0wR0oGgSbZmLJOtb+RPPXPL+BZL0ZUHE+KZXZRp
WDkfBC0eyNlAKlw/Iun9auj4aGb9UCF3tdN41Z/a7FOM8cagexYk3toA+ET1BSkuIe5ESuLcSzzJ
DfxUE5SS41PkgWKbBDeNAtYFcuLeuGRXO3/u4QEXEqA3krHE20ZV+6jqkXfjs3TeerM+N8UPLsdh
cDcTYXL2Ezx53jKG1h70X9SrRJ6KDI9EghBV11dmIk+xQ9M6UDtOydEoHsacdaImXfAW05m3bliY
EFzn4OxHHivnW+ZeyxnOVPdJJNwmmxHECTiKRvsTAfMSLfcUqe1oOqGLDaTv/KNjAO3iFpnBPQaA
VaqNTxZspyBf6gUqUIqT3Akb7LEFWtsJrdSUvcX588yZI3HeAofFzzeuEQy+PvtZMVDIinldONVa
kHsZ+clD0Ohf6Zju3EEwpgw6taoMB7Cn6y+mMkef4216o6JnnT8nhdpPjXmiRr/0JkDhIvagb0e8
9hbww75i70Ucpq2LAjJZZHGpjL4w1lXum/vJZKJhWKfM185I8R6TmSkEB3HevtK+6/A+Ca061RJT
iNX73lFocbPL3ODFyMgBTDNWBkgfpZc+o48ZWV+qi52v1ZQmNDKmd9grgO+qPZvmdO0VC7yPTcEb
DJvYloxyNLB2Jeo9djO1sUyq5jIZmMXyAX77q5xsaQsVlCXGhQDP0BIEAEyABft90dVh1aWbKhW3
n8bxUK8ql71GxXLD3GoT40IhCDBE97Qv6ThplbHsPRCLlLd0W/tudsNyGNdKwOCnp+dlr5Op7ezB
bEKtKmhXdPNLU2oLRZbV4dc/dFMjpJ86AbPBFVIH1YJ5dLou38aWXAZuuiEyA7VZsSYY7GRGYpvL
W/rT58iOz5iGZL+u2Ygkc9aWbmIZaR5dVpVu33gtbMfK/3A7O6waxCCcQxbWFH9nkjc/PzRl9dql
GpjqadXE1D50cE1aosRM4nxKSnbvTD0p5b8gpasXpqQEnMwqjJsGgDhNJxjvwnfWsCUBEqsKbKGg
ImVjtYhTIGdTsM112SGBDInlbtFH45ELfyQjh4yI14qJW5DBSoMobCXAgkS1amk+mzwtrQ6BmnVI
ynzZiTWOBH3pIHekdq0pVideCFo8ANvTDAGlgBXeLm2EpUsrz+PtpJKD45LohMrwarTaV6RlA81u
9i8tiaKjF9WrVh+CIzmbxUF4492goXmPDET2Rn4qJ8N4nG5vsXKBEKYERzXOqbD97jGHXomkjq6w
IRm84avBbzLvRgnmvFYwhn2XVO+xwF2gldZ9RrLz2izdbT3RMJxJw4WJokPXOyonUjjwBJlNHVs9
MWVzLNYYgD4t5GJ0TzPvnKMRjWzo/9VxUmvHgNSuiiWpYUgF5+iH6jskyehRrdbj7N7ZcML4R7/F
3Gothz69GO51bM4Hdy6f7PwpbrziQfd2bY3wy4mdq5XY2cYIllBHT9Yo5Tbx5fdguj4GTLErjQIi
rPCck9/aYTMKEKMa96cN6Bi5DmJkHgK4f31groeUUcXEYEO2+X6UEzEifrUydHAwed1I7AHlsIgH
a9rnkD2lP7La43EgxYJdwONagBvlEuY87cprnpzEa3eBbI85AZRH0zJ5ez17o6mWaA5HPItBmCs9
c1YIvUCme8Yx0HAj8UDzWhecagnJcnwK8NHF60dWc7vsppneQToxYGkl5GaZZ4e6FLvCU8U6sL79
WhHmWmNoiRoIoLGq3z2mm/jjmqWcRw873njnlIO/jwotxZyRfeK4xhfYcyFqqfi9PPYHv7Ffy8Cu
jvgpEkxeRjiMNuUVvE+amKfYpVbKqTZrKciwrLV6l9A8j3wF7HhEA11jBumg6C+Vx2i6snmuZWJu
ay/hzpmQRhumet5YNDv39pZ2q9G1xb7JKsiwlgc6GWPeZhDpSUsC4gvm+XCx5ig5Z+W8yW7jrjRO
P1wVEH3aWl/SfOdWBM+5r25DaXOBILk62vFXEWvBA8rccSgpv0tSPaLiVVom/hZ2gLx59qVmb4Ik
+5FKQyx64SKOsvmD8kwOXE7+UGJJL2nHOmvjP9vmPpNLoap0k58Sjp4lTYwg857TUgL2Hg7SY84F
NhlyeF88i5qfi3QNFwZp5Ks+x2SR1fPWjowlQaJfNa4pKv1gwbqswtiLLnGQvGsGI8kASyAFGY25
lqewteGP2whdi4rBGcLYS1DCD3UU4gBVJ0/SEnKBBvLEpCW6DBgP0NWKYmsJCoBkZuAWxxCJe6+6
ELrXrIOgfU89H2FxV4WN0zClRtK4HUzt1fIwOdUOJaVr5keViZcK0a8pJKV7n/DWze5D7juXImkI
P67mtYpNscsqnDxezPC9K5MobBK3XKHbpg9GEBNzn+k7Mmbi4FS7Kwhy0CdWlkRY3zYjcirR8RJb
Wr1GX8naWQ8cZ2hH/PoH963OBW/p4doXwg/tw3DrdYq0+tTi/luB4rQeJkw2aISjfde1lKU7zg7J
1koUR/doL9i36U4MJsKJATW7p0gTrq3rqNGrijBe8NuHk3SXQgCu9327WfRldSHAjYiZzKuPJdNX
I/IWLIccY8W0KLUBgncdazst76CD2oQcIctc6SOufb4PGsz0YJXavsafvSX29WcPLoumXNXe+wIW
atZq+5kwPY76kbbWXVIVknx4trqopWeU7zsdqmYrbr5W/HK+x6HMqcelO9CuBTU8T6ClK9thv02J
wSPgmEJFgFqt0iXfKtvU2vxUO+Qz1xiB7KYFoq/pB9kdCi2HmkC032pUSPmNodxLgYerq39EOiEi
kR9/MFmi5ph5GCDvx5PtkWAcv5fNzY3mt5coMfCHioSB2twh1HJqyiUO0qZFD73ICRp3mVEReOQt
1Zz/F2fntVs3tqXrV2nse26Qk5wMwNl9sciVg9JS8g1hWzJzznz689H7NI5LNkrdDRSEsiSbi2nO
Mf7xB2fDHtJu/aap3ay0XWjBXGiI4Ou6QWGVpDLzCHN+UVrMexOl3te1/TwCNWEybONmz06WQRO7
0WCpCGAIL2mtByTg94GRAc2Vwz7IMne2EOCYzmIIPJgm+Y+6yiRE1Ju0jukWxyR0Ca3TdpbYcJ2j
i520ezWcqmMUNXJNyuTy7ura1dRJqPEHsTcCpCdEMD4oSv6u9El3X1hyYriUcEmKQHBdLIdMTCV/
EJGv3UsaGLdqGQ8MojN3VSG2Ti7lsaycPVdQ2U4+eQ/sM5fQbh6V2G53eZ1NAw2Fvksdke1GVlvo
Opk8WLOprJscDXSWWyR19cGadESsdTGZudawougDk5tKED2pNLN8yeUmLvzxVTiN3GU6TJ2+LL77
vR+8znH2RSnerL4Iz9NcTde0SuHyddzBJJJPbV9bV31izfb7cBEA8McSoR/9Z9euFSN6wOSIFQbB
xBrv7nLXaxLzk5HxXNmEL7xN9bYmYHsD1z2/IlfcUhQzQtOakviehFNPhmSlqVV1W45l4SbSgaWp
a9UtFbIXWeyzhTCicwiX+SwzfyI8L0SqNuUV2AuAhqOE2uHnF2v5v8jMlL0dXqQsLHy0czBiePne
5If6RsPXNhMFljhDzsylYQQw2ThVzYTjJoZ/YFOJblFU7EZw50OQsRIs8vJ1VGnyGIdBf4Shk1B/
WPl5toPqrC1fsmaCkh+r0c4nYp5WCk2V2UTtdQj9TUgs63UwoNdI86uuxOHVNwwG2z4xE1GpF+ss
r6VHPDTwvFloBxgJqF4mOW4HWc/HvKhue01B7crYZGw3SAvFoayBBaaa1jGa0+ROC8W2avM3pHr1
mXDOQxnQaloi8VpTiU9RG4dQZtJd3fX9xaC72+pV8joDryHLym4zrYGupYb57YxQKSvDkmg2wT5N
5OPTHBQFAr3B4rXATIuQ3W6diY3ezyB9VkCwaTnW17wyXgeUFF6b42HQso08YXAUYurcanszZGKt
ZsV9jfXg0WlBh2wzv7eTPr9nKOumA1ZdtaHWu1iO1tVmX9ronezXuZUDPvoDXpeRiZ+vsFHPkKsE
Y6vbpFGt70xQ2E1RonzSYZkjmU9/oBkh/LXbRaqR3zSimr2sn8/RiIyP7LvqQLl2lw2D2IwNuw9R
24zaij682MsXs8fDfUS/FDKWamrFv5nLSrnRli/JCDk+0YzHmNYAeVUx3jahOt6K2AR7YpJk6M5w
+/P7tjXRvPZyxuO/U9ZlkxAQJC0wLzUxNDdKHJsWH1UMrLUj94J8cZOQcWnjfi4U42luYkzdVTaR
pHTas5GP3bnUBJyoLIu2MV5/gaNMO3jAoCFl4aCJ6Qhyo3ZZC1yX8IrudPIWKLQ39Sz1i2NOOhix
LzZmrjK3byfxVOu+Az6W7fIytm71SXm3GJiya6XiRo6OCU0vBs7riy9LVlHV1fSG8XQKR9JwkTnR
D4B6MmQjCVdN5nRtqk130SJ+0KfBMxOGZjOISXlt6WbjubmUBqXsMGAmD/LC5B5+QOUHiDotJTuM
mNRdu1pCIpok4705PasJgjqYB4Bqk4RkrMPKsRtcMnD2OZhdiW24qr+0Y9fcFDY4V5AlJhVSPpxy
yUyjxKAt9CBAQpEPq/lS6Tg4GwRKRE083DRlJFx4b9ENCdBesrijhHM2fw3nYs3C7T/PgQofJ4Fz
yPv7LQhbyrShuEl8c3iyZrYRdqBdrKMLZjG2bhG0W7eOD1AdxAoAH4I15gdqdg30UT7gb14kWrPy
NWM+SqIir3ls7BJMRZNcPcumpSqDIIYopaf37VKKicLAk14dA5puu7LhovXJJoxNASbcVrdTP1R7
xe/hNIUawyEAoIM+1OVLvTRlDuPuESLlnEXTrYWIni6hII8Gn4BzFo3bBhPZA3pbbVvr9ZfQ1/Wz
woRujecIALcTZ48YftR3lOTXIFLKYwtvDR1jlbhaXqfbEQ7Zyu+ArSffRzdDSZqCmYxVHq1NPc52
Qz4+JMK/C+w6RjqMtDoyEuMlisQ2zsHgJ1lrK6NMgXqEXzMQ7d+sKrVeAmdAhW7e2OaIgqVnxhGM
UbJrx4k4jERil17FNI5rU8xkAfY4W4xqvwlb+71OjftMtvGmmsnW0s3ey9jSV8Uobwdnfs5KWlcz
sMr10PvEICKK8uqRuU0Lg4LAhoJVephe1HGIHvmLq7pQb8ooMm4MzXpG6/4199XXqJueuECRGwe+
ChyvnyYbYkhQMBorUiRoauk8mlnrhc5gfJkwemTLYdMcc9DyIOucO9yV1rOuWF5XkO9jkLqiCq3c
C3s+UY+EG8STjLb7/lUU3XyofUNAMZPX0OpxkcgGjVGZeY75jEqMRi8Jc7nFv53Bq3ayMYwh90yF
S9YMJn0R4EXGaqB2PtFSA+1HmaN2bGsVXptQs6OUabrNF+ZXEob0Cp0xbBq9yE4GroLbknrWYITm
BwrzFUn0X9LVbpkQDTQm5bDF+nE/ZcOlsfuBb9vJPvGfHaeVdyFJRXP/1FgT8UWdfZrUon9wugq+
AztnHeA+rak6BeqxjuPmECdwdLpxDG9H8VAERUb6D8QDtLdnKEjDapqLdl/aGQzdLsK3R3cT9GcY
PgJ4LqpAotvXgQNKmLQnO2OtsP1ni/bUVa1E30xCBMeGeTy2SiDciyTslJQ0j72dD1Rote4KH8xX
VtVRL+KZ2CWYOjmuMFDMzpCG78Oq0UAzada7HBFVHFr5OrCJJnFy3IHjkJGBHV7r2i/OI3QB5kcZ
TtDqAKNsEToaARzO0sKTQaKT9iYtusmmIL7p7EtbcQMMoOHV2BFZMCglBsDOnO8j5pUyBa6RxnTB
Lwpt12wdmVNs8MTST5h1T4WeX5JS+dqpZEO2k4U2drDqtT5P9iYNo29j2qqHrJ32qUNMSwoA3OYn
a3AImAlIl5/UoNwWap7tnaA/6P1dP2YTA27D9LRqX4zl19mEBWqPX4qFNpNU2ruIhYR3BIYZx3Ag
26gV/OKNmqTlUVmiqW09zVzBTOxkVc6C8BGDopD3fXDG+qT2zk1WqO+tqpS44jDIbwEsx0VwZ8Dl
kyEbI/Q46dURI6YQ7MMEyFm1Br4JWWg/xjbrIDpqkAcgkaRtc8a/o762I42Lpk3KA9DTKnYmUgJz
I4UjUCycg6Q5gp8RblqC5g6KhtpXo/wGGTGsiMnarCmrLO/iXZNTj9KzX5pmrpj2mJ6P5JKU8Dze
KaNubiqzeazH6UfVdePJCY3xpCxfHKFsytL0d1WAj2hCeb8p4ylYh4ZOToRm7qI0qrzM1K+9Xpwo
l2vsCuhnhgwzg7arxAUh7XxukhfDIcIdU7INIdj3zAxGqDJEe9ZDC04QN8aWtPXFdNTS3QKQLs7F
OdDKox/4zW40iPOoUC0Txjf9MFLFupsl4n2lIOJSG/A36JXx0jVRsB+sKFwx4zLWWqraW4CMfYaa
dm+VqjsCbh70a6DO6kmm3bowulfRAzzltraKy3cW8hxPgAYmjxy/xjaj9bjU36T5GDpEnTHbnEm+
28ftSzh0JtMKm8SJhoKkjshsnVpomT1JqJ3qxFR3ObRE2uNRhVZh5Q6IOFt4VaJhbe0V1N9xPzFD
T0zqk9n/bqcF2bSatsI6PHHnTFNdVVQNsD79dumHT7rxjNhwJUTPJK0zMW9BbkCQGM5P0Me7Cj8Y
GBBzMtKz1hCiFGCOWhILg0I23sc6lldgkOAbtU9y0Cw3YwHfMIpZApUqOw5GQ5onNjDYssQkFU80
OFpaAew2abSuRGFAFYgvrF2DF2WMu33l5JDRftAy80Hko71tSxyG1dTeOEOINkMvyc7ImgfGn/56
MmIF9xHaPz0qTq3tX0uTKFb0IObGhoNlUkcqISESeGXEt+33ztiAp4tzCt0F0Na1LWvcKso87iuz
eLKBlLaDgKGpV6izIX9zNZZNmsI9n2FSFsitV20qsUYU2WPfGvcijtobY+iPeBmdWfu/CDxyI3Um
7JW6bkzjU7OoE7QGMDdZZtxJoWi8MC5XdYNdFfLN/I1llhDQALVFig0T9jjOCes56m0KFmjPDN2E
PgMneWgGsKnHtYEHCRumoo2PkLVx0wVfamoN9oFK5uqEZxd2C2819L4ZlzI9g8piRGzvWk+GZNvh
DGL2e5kG9+lQs3lpGfh/00Rrh0rRp9VZaVPBBD8qtsF8Gudw/GH1rxgA0BnHWXt2gvegIDjVqicq
vZCc1lkkmyFFhBABgLgO9efSZE7cMnj9FiOEyZGV12BonKURlXT4WHc+vW3J67r8NZZItSmak9Nj
XZbq/nskMumZw4bdXYOZE2/KwSS8ctYxe/CbtyEIYWwILK0sQ1Fd6L0KhjT7iGw/u41gKmlz7aH8
jr28LbT1YDFrDJk7uZMxk+rTVOeamuoYYyE6t4TkoWVwjfhaRUuwpYWnik7v7DUmN3+crBmmSmxt
hqa/Yr0F/9yawi2i6C91i+IBJor0VGe8t5mZeUNZJ2hausLDIey9R+mQAogcDLIbhWlARsAZ4tzU
D4PNAw+oHW6yTt6oP13mVLhBJv2gG5rwL+z20fdhpVJ89Su1J0CnIjI5G9g27LdetxqWozBitfte
JkqzjiuIF0w66L0jRzupc4C0XYsWUulzlXX2z0XAzmOVDmDpZwGLw3hd2mGxUQ/FAKeG7OhrVGBS
SW0CqKnXA3GXkJ4SePFN2boVS/Fq1AH7smpao/V79jHUwI+QxDndeVVCvdy2wXtjBvVJUYhBlqk9
eIZKYGjUf2s1k7CjOlZ3070oxOx1ZjG4YQvca6dMFyUN+CJEtoa+wCi5Z1jaFJSEofpFFVm7tgud
ZE//rmorSSEWdAAR3O5Fc8tcr8suvt2ehjBpdrasvqqiQVZUKo4rupk3fyquhsJaAWzABeob7WJB
1jPkd3gIT5GT1q+FHp2NzJLvlq/sHf3BwQj/dmx86wpw921goToFqAbGIb2zlMDYpUF2EImP9jYa
koewGm47VACe1YUmMdY4Q4CKBah08m9pIq7dGE13raQGyh/tOpmuaCNNooZArutY3ltRjedF13nA
KcU3I89dK74dY23eyYC73ywTdLsdoD7SCi7e3AyGeS+5JcB2ToYYQse7AeTI1HaiTp8Sv7SPmqnI
LdaroSvqGealxiX5qRf8H4kir0XGf//nL2k4P6V934tyqiP6u/88R9/roil+tH/7W9v34vI1e28+
/tJf/uXmP3/+GPeOJd3mL39Y59RO0133Xk/3702Xtv8lMFx+87/7w/94//mvXKfy/V//+F50ebv8
a0FU5H/RSeooiP9GWPn+7Wv+h7/xb2Wlbv7TFIhnh/em/dc/dLkk6OCPaFiwsZGtIGT8r3Ad45+m
IzQkmBokGgAJxLD/T06p6//EIZSId1tA+tQxjvufyCk1TSzC+1/Eu3AyeBAkzYdhovkUHzNgsMDQ
euGwQEYRlpCmYELUhzqzSDi/8Y/SCAyKR3Pxc5AOjRbqhEpvxxPg1qXQ+l1ehLieRMyt+65HZxlC
wHOKDhZSHI3fhV5Maw1M1lML/1yqiOMnDTMmmrlvFo6Grpy7yRum+bvWDdXWZENHR0bTRSMbnmND
6qvOMpE3QXPyEqPGhTHWza/TbG+noDwaicJ4qDpJPHsmwGEQJy+ZoNwmYseHPGLmgN9nustsdD52
KQ9tXfi3ZJh0h0Gbk1UB+fVV+kr72uXRdBY15hfZUJSIGbGVrRsdS+o0eWNG6dxYaZksVDjYe20g
H8H26ejnqXLWpjniuUPXnx3aHFLTlAXJq9Ar1kGt1PoHxUkVb7YtktJB1lazoocUHbjTaHMDJdp0
in0dm7AEQvjSmMo/DnXYwmIEcoMscsJulPzvMmYyT9lOUmAjGVJP1Cpm1dNU68qrXlT7MjJYBPHV
SMO494x6YdQViUBACWxNXfkaigbfgwoOv+qLB8VwkGepEL+UYdx3AQ0i8ZHg/n41fZ8T45Ak2h0/
qoDE4+xsDYh5yhoXmCTmU5aqFd6hQYEGSjtsEVCI4k2zQ5/XMwheRNXhpNNQragh7Mggi78h0UGb
06rNEZFceduHSrYNuyEBJU7JbMY4ctfgz7/iXfAvMqpRJxrK1Y5JA25L5J/9kBFTGCIN0PJyIPF0
KUbrPllLP+of4pTrZ1s0IcWc63thJPCO5qreK7Khl59KktmrrNqFJqRUfXQeKwWlDCJa0sDxfkW4
O2F+NVXdukYttoBxMGtljbow546JcWpOmCD1r4Epnp0Ia5ypiYxHvxrqS59o1l2T2WjQJyOELS3S
6B1FTIl7iGWsQ1O7aCXjMDHar4qOCE+GwZkAAnIwOcxuuTZqn3wzlEw92lhZeDizwWqYZUsJStHp
p91bLgvICdWoIHSVNmRKOOe9Tlla6rW+l22DFZRGY55P8eDRk39b3KFBD2L85Eodj8s0zp801e9c
vcLtLMYcpId8gHcZ8fIgbrvO6Zvj3NREUPcB/OBIvwkjO9sGGjGPqDutLwiQiBKdGRkrI1cos2Ju
nUNaZ5yJx5h9Ny/Td1iSGMAGzbw16lTd9Q2mpnnMfjvhvffVKEt5VNpEbJgTQLWWOWpHrcF1C4Ao
qMhkiCG3ksDFWSo3URsgz+jrS65URyez3vFrhI2Bu1Ys0nujWBIm5CaPzaPjjF6lGCetWeBCnXj4
LJLYl+HHtNICElCDAUWHaZ3YoTXiGKED+W0BXa+HykTNC/rnk1LNkJOhWf1j0pi+znaV3YjAMlF8
lShK4gQURfjqIZK8rvncwiVejEODTpncKA+0Tdq1NbxeJo+wGfhegFwi6s3IU+PFflxbZjkMAlgh
ib4QnDfx1cC2nWVA4UP5Qm+k74C/l6ExvWnqd891WCZcOmrDhctn1ZB1GgvsvMogqfMuQZKqfqS2
fyva8ptSIY2YK+VUiuoMK2T5g8VwKL9P0wxYsZpdjGbjlVYkEyPNql9nPhDXWA+oO4zvRpmNxDlR
HlV2jyk7E0FIH9W4VQP9wWRwhsAC3VAtESD05auS+s+w8/eRGr0inGHEwJraKP0pT6eHGYOZVZc3
S6qmAkFTntvSv/ezELOZxEeqNNpnAxDfNhDhqOFTg059o0TTfVZ1eKDG+tWokZBnVk3/U9d48Sjv
hl29JlPzDZXk7I5ZArFZPSi1xhi8n9HARfsq9b80ckBQ1diPwUyIkWEON4MxP8ZpxhAigNy8KMWC
ADVu5OuBixbf2viRZmw0Eb7kIj4pI97b/ahgZeFzrYZMQXCEAtvqU/hOUXSc4/SqaBpU/bZ/mPHv
Wm7LDh+tm4irPTBXHWLlNvUJkxTlIRPjd6hHr62M7psiB9KEKq83+M9iD4/WNbikmX1KybOWzMnY
a+J7hNNfzChDSDbkBtNy0OcYf2CtKbB3FPBdraa+DUKY3I1j3QbKYlaKhXS8JOUmwxdpix+jrT8w
sPpaMghAFmse2qDxH4uazXdurFOAbvjYpQowN3PieyNEh4skx6slOInTMwwhL763N5LXZTXUwAYW
6OzGDJh15/GS897G97wVR62EvFCMR91PLwBByAf9t6F04MLlqbiHOZTBA2uCbdr3zrpyWh84WboV
nF+o56FGw6ReMli2FBQwBNsyxupMFtc0itk3qupbZ1THOVK/GVqJkT4jqyR7qEzhzaXPPhnRJgh9
b+tEx6RjsWmy8YXrX+KrzfUsfQMJjEivJbq1xELQVEzbdvHCk/2+crJHqfJqpc19CClx22sRFjr2
g+3oiK2tUzIjsEPXusw52hRoGCIkHg87GI4sEeqNPUzIgJsGFKpcnEiBGzXpDVLskiCoD/YstgxV
WLJDaDGatk2d5FHm0H37onrww3SraunjPEJBsoZ4WzbYAKAEZNW37a1eRm9+6lywLPNEX98CqqzH
LDxnNsGnDUJ+wL7eXnXsC1umIIkbhs2wD41iD3Xk1VlGQjMMQUL2Xst2VHA4DT3Vru5Si9E6jhmN
MpzaULkvCaUbUvNtxjgXgSq2yo2ORbQJGSWk+BFLHlEze1WfI0NVz44+0XG1z44FXBWASVUK6iqn
m99nwtpcPSofO4c5VYolIbh57DA6s/dNB8uxKBgPgI69iVbZtHZxlr5Yz1142/ZGt6EMf7Jk/hDI
eudQf1WF8hx3yjbH0WrVm061w2zvTtMN2MxwyWjtt2FUbyXKCyGICZbKzkoMFvPoEpY6HsCTcsfq
7TryBWMr6gkJcYx86EQcgO/dSTxjZuuqOhMFTIaHwHyQfSdxyShuFPs5gFO6sg1YCwU+lBNjMguc
wsm9Ck1FVtir0MGsWC22FtcoMZ5KKNsojzeT9RQkwz2sc8/AJNgPQcRMgUTiYZjxrWhLVMQTUbX3
Uxnt0yK5iO7Zd6A7Z9ptUjNRD2EoOn5/axAaXGCIYeIfMDW9p6ivQf8empgS+sYKnTLsJkSreim/
iACRKFEIjA5Uq94GqOiJx3NLmsWZqqUckBPfD8C3YeZsJer2qew3A5h+zeSOztGV6teEkacJ07sI
w9eMCZMtW9foX8MQi4A6WztId3J/ZdBrxkEKZoAVbIADRfCtUu1NiLwkrPdj8d5qCfMFRJ7TvB47
EDQK8i5LriWglJZlngSFSUeKRVZ9FYY4qq8rlyxP7rX02Z7ExZHDa2GY4Dn3Uw6Zlj1ykNq6Eaar
9/gLJpHHJutJW9n5en4/4sVnhOMuMB1XYWEJ4OO1JMWPo7k00l7SA2fOxiZJBU0F6k8ld4eIDNoq
dC0lPqTpe8gqHLDtKgDJmgqLp6lWtTm/mbaxN+R7wR3UQc8YNlJEwDnREWE08V3FYjwZAubG1Hpl
WB0Mm/JJSa/WFL9BPfWkKVApKCXIg40PJvmMq7ZIHvPadHP8EqWcthIRvVDJTByiVag467gPnzGf
/FL04C6qcdWC4VIGN6mWgkYxYEl7DOiotOxH/LO9gNitmG/3dXTtjWxPObvXEWPb6HoVZXiuQi5K
GGjrarRweYE5XkVoqFsExfJlttqDPcUbO0n3aWftKHbcAU+DMJrZiq1jw80yk/AlLAlJ15xr10Db
1fOGpQkIKx3RZyhF8DhE9Qbr6NtAmydEYZm1aohqWH70rOG7PPXAF02w86d505T47pbhJmZLSSv1
B7jp1yHLD4SeXQJM/Tubh6vx58hLnfI5yccXPHZI2TDQHkyNjcfptBEKukZLP46tRWoYhLXZ2moy
s9FZOnCQxDpTW0ZP831WWwelxx2kSHArbcf4dfaF18XBTZePvRvi/KgALa+7lKG2MBWsS7QGapuz
b7v4DdQ+WXhjW1ki9134JglbT5Oqrl8fM+dRtaA42+1D06jHQPFDzjP97pfobqd8XSbWE3K2E7zI
nlSzAAPvEOZDsEPFdZymkEYNVf1w6hyUbWmFVpIXS52C47SEZ01FeFSQdE+LYo1JMKqIAqaAky5L
K6zXujpaTGpAlzZjhQXv4J9Vkp2H6nHAscKCvVDXR1h/CHGibYc7MCXml1LyYidU2jlEFAyDauei
6xnewtUzrgAnHBpB9rWQ0kR9rRj3xDEE/GnWUVvkEOlz8TZHGBUI8RATTIvGb/ZMO3eFevIpDOF3
4omPzSDm3KJ6n9VpWe7yPr3zMRqY+zsVfRUv39aKhwMDjLUuiedOyzVavede349N+Tir9dFAtQ+x
8Slv/LMR0KwWiLkianfdfMgzE0V5G8CY1HAA6NVqrZIA3fQOw2djW+NCr3Q8LM2ZId0hHGKKArO5
FIUDgSU/+j2eJwH+34vBBQaePD2owUpaSfZbcVBSZWOJL1D+tkpakff+ntDlDjbqq3TV9rec3ULG
Jq+i9pQZjyMqnrUtKXKMg0z8M5DjRpMveU5EgYPeEhdwH/xiwlMFMeek9WvadojQvfoYDqm1Uk2o
sTRr28L4PuXf9KZYS0lwuD2sggTaq25vx0nfKlGHMY1YhYzM4wYHi/5owyOYo+mRWBhmvMiTNSu5
RiXCljE1kXdj4uMNBUJKbMPRuae4uhdCmqtohIifBd1Lk9Cd1Nb0XNVdfWMGMCMCE+hlTDGuH+uN
ZoKgFPOPQB12uHvuZGV91fTyix86ZAMwdU+sCgZe2frnrojKKxMpBacsKz9ojJdQCeaIkrUazmgS
P+bTRDujQegrMZKC/2d6Wa6lW5NlGbZgvZshBEvD4fGIsHCPWqjoaaZfBw3zqggfRcQbpf3s22m9
t0YT5Q0eL7iB3TFORjYQW+dyVH8YKgu9o0cHJ2cJr/XtUGOIUQD4r/1GVvhR58DOfijekmb0VzJq
rJ3dsA0GavjYdg6amHbQAUMKSHrMbGl9mQGQT8FItTMir631N6RakJDThaIsA/XyCzR4+2+M7T/y
Lrstorxt/vWPj1FYQG8AbpZKsJGF8tCyPpj0ZYBr1YBY0F1cKrEv2nZUVGckqB40JfUTk74/Hg0H
Ng3rPCzapPHB6rAWMvDDEV+CcE+V6QWHfAfwRMz85/aDH9KEfp4Yp8RQdDk9XX44VB8D0llVBy1Y
ZNBhS7dfPY/GtS4fmyD4JETog/Pmb8f6YAdHt4DCNeVYA4RIqZ4NNf7EC/MPEKmEOf//T+fDfUqF
H7JucQhWKsxv11hL3YUbYMZ1sMbuaBPi5qjdmavJi/b1U3xUd80RS6pPnpYPlo6/negHl0UVtpQd
k4rpTtt8b22iQ7+S6+q05Fcrn1o6ah/sFn8ezbYEu7WGTk77+Gz2C6HLmDiaehBu4xacMCWotwSh
FnvhldvaTb/k7mdWkh/8OP99WPLhyIjTTamJxQT1FytJJJm5D+mNwwJy5mit0pRFLXlps4upvhs4
a4T2+MmV/eyYy4X/5ZgqdiJ9HFnCTfdL6GK7Q8+9/m94gH6wyfx5bmRLqppk6UUis3yOX45jaWUK
lk3drd10a+FSxZNl5lL9jO74g6n1kRLIta5//9j88aAEGXIvVdK9lvHDrweFCmN0oW8TXj9CTs3u
Q8gzvbL7+4Novw0RTMOGycoRdFtiEfnhJUxE0ZZK0GLrQnbmkkRePOJi5A0bZUurRun6yS3Tfnvr
OSB+PCZzENJsf3tOslGJhWrlpjscJpduycUZ6GxdENUe0PveEF352RH/dIq6rjOPtYiFMz7evRaY
2TaWI8KE8mavcUvM8r3vneevuHNEHGw/uaa/vYEm8x+JE4GNZya+mR9WHXQ1sl5c99kdGPLdlHvQ
P7f/FmyRXHit2/HmJ0TQfXai4rfFezkuKbkS207Mkz/moGot0XNBLVD2kueV4r1YY0LwXIzKQQB4
zjcK1MwVu/a6/Taz6OnJ80TtaJTkT2P8kOIXDJfJ6Ej6QtuXPiyfNVxbn6z6H/2keYP++ik/vLRo
+BK9jYGs7EeiAYloRlDdrrKTsy024br5xKT9tyWCowmNJxyyKwThjzd/CoHS6sYEZjjom3yTbcu1
dUCqu/9f3PNfjuMs3qe/LBG+HYssoEFwF5fs7itOM3fWPWSsvb2an/ptwgIBZuHKz477++vE+bHg
OotBq9TN5eH/5bh6HUDJtAbDBRt2vi9Pd0xJ66Y/wq+oa9147cSrT2/hb0vTclF5wAysXG3p2B+W
JtvWfbscQsOFaMaikaAP8dBruRBX3WpPwe6hsPmsDPrTmVqqjne6RSFkfBx3IrCE2DOYmGf4+dm2
CaUrbj+5iX86L0szKEhNCXP852L5y8V0ZptRfrscYmtuUVghtrvMR+O28ZRttvHNg/ns/E/jW3++
D5Zmmbpga2HJ+LBxqvAqNIbPONFnVAhhR7wV4DrDr8bAa8e6jdRmjZRy/cm5/r4qLqWRppJ0TU0p
jA97Gh1FZUU55zocMlgNm3mHUdoJpeKWdeum3P6vHppfDig/viGhZuTABtLtN9YLOhZypnYpL+Qi
jHe1gaUx89Tjp4f902L862E/XN4+5jSHgvNsPf0lszHRIqG32/Y7WjDsu2iN9uN6KcWizWch27+X
YrwnlrAcopKNZUX+8J5MJJg5bcaxja2+CV353F1CF89bd74nK7ld62sq+F140t/+/uaKD07L/36m
TEezBDnNAqLSX1eFLBxFoeTMTpYtT25SKIguxvMenHALk8lV8Zi5iKO55lBOb6DZfboH/vHx+uUT
fFjlG7MilSci8mtgPcTMywWbIPFxxbbj2sdwXT3//Sn/+Vr/csAPC+GcVokYJjQr/Wa51jMN9QqU
1Qvi7ffRhaPLNPinh/pQHD459B+XDeJiDEPjLmv6h/2+HeFgYojGsoE39FbcA1Tsy02wXuYI67b9
WehH3mdP9sdcjH/f5F8O+6GtcAYsfEyTw2LqedG87JDj0OnmHk6ChQtFc029+lRsYA9DA15h0sq6
nL7Hd599kN/70+Ux/+WDfFhKIGBpPlb80l3ojttuG6xJ3ho8nIPdcmu7n1ztPz7bvFMkfC9RER9T
yDHaJgYrYb38v9SdyXLjyLKmnwjHMBFDLwlwlJRSKufawConzDMIgHj6+4Wyug4ZwiWyqle9K7Ms
kzMC7h4+/j+jtvtw+hZRQgLcBRwySH+qdT3dV2wlDudvt+XOfWSH+R1bE9zifOxrkzqtKGUYDg/t
uGJf9XGqYUNcUqS5AO5ShuQvQtsAH9kiiBBmK4ymZir3jrjFj7aCXr1hjtFjI3hnUPJbutdXWSpf
EeUlOtfgdycZuD5go9XnknkB8agDf+vTwt8oG22nblGh3RI39KzOuDojmRrhKnUUyUNNY0sZeASH
TtQ0qPruRE2DDRBIDv4p/8aLoVzKknxR1lF8o+wGEB/xOAPS24l+iz/Bv6FS6PZv68lMRsU9XpxM
ckQokMo0BSdj8n0jArL2x3gnXJ+763egdfxDApNXp5MU01HyWm1b5JkDpekM564+3z6SsN+rQTOR
z2NwtqUbGnUhSTM0N+lo1WTssWybwy+qDZFmL74ZM5aNHPRP19WVptqS+uvgwCvZUNKE2qXPzDhB
ZD/cm/tljZixZUFLbumqRsj1qkTSFKlbMNJPxVj0MbWGudQoD6e1xdbxr3HLb+P/YZ7xt0qFXB4n
QsvBLmXXQPLSFluKfZt1hsf9BWi6KDkxkgKsxu9EHLMn06jAkkObOuZ8bcSdGhnU0xNOhhGzDE79
x0s/pF63gT5nHW0AIlz+cELDZP0wLoRKGsj0eZtMKYeywvd5cd+zV3dbAZdOJSnGkHYuyLPiVIy6
KO5pV3QaaKbKghhtTtENpohWvOMohuzjbSj42qrSREtmX9ckUkAx74Ndvhn3AOYVCiP35sbR7xlp
g9GOGWgyHpCm18u5vBghfX2nsGRA2aE6MC1KRwYrhIZNKarcO/ubuhE1Zuc9k930LUiy6O1BYL0b
9ouvwJwNkkX+LVeqB6kMGNSFwmJmcgBr540ok4J49LF8XMyYhSpKWmMQF6s4FgMyELlgyPqPFQKy
KwLz5p6BGVpun8E+8tVtwRbO5+XK6MtfvCVRegcG2jnQc9niHRjKO9iic1871Btzxwt00DcQ3gJg
ElMhUB5UFcbD9uDs0+WsYObTXh1cstGy18+21UIrkh26Q7zpv2o+u4IsOVMf+isVYVLrsBimiePd
Or5kpmOa2U4jslvz7egLmeEf8Y4FEy/bZ2+XXiVtxmavTikpcKlmwN61XDYTxF7yJdznmx4uo+Yj
LNAH4IV29r3xdNtNzJWWDPweLyyVHvsVIR+kHG2phYSGsFj74b7A2fb2WttFe/Mu201L4mY/5H/F
GcKWLsoFWaubtLCFuPotK3UAm3qm1ydbBq2BZX2jPVc/g89kBfvVkuRZ27mQLEVPZ6jlHehlGX4h
1QD0sPagV9nnHlSq9mHa5CzCLfnGpcNKxtOeaXQy7LzyWMEt7kXMBt3Bnt7Ctjy4D+NG9KPixZqm
NhMSX35SQzKWzh4nWs2IzQ7NlhSe1D3yTZ+x7XIHPwi8cLykO4uN2eVMY+nIksHYpaunRqsLfwFS
VwNWpEaRJFuvAWd2d6qfbinqecHmtha/FPZf2enFx5UsZ5XjNEkDVl5yD2iuN21BfvdNj5UdqBae
JurI6QMpreaxmLJLv5cHRiT94oEu9+0fsnj34n4u9LvJWbpm4ZO7B34Qj5FDvHTIN9HW9bRgo5MY
hBHFxXoTufeFF3gL4peuXwo73VSvtfOZ6xfdHYi7gXthf3s3pPSyeg++Ca8HyOVZWazIzcUBV0on
xWwAIwJeKWpj4DB63f0KxQN/058O2Nkf/VdwSsH4+aI9pFs6JEa1dO/Cem8pgJRPn5vKDQZ2SdC7
4hDsjL37DMy+171hjn6/cMnCbG/IMiUfVsfhagjJSVE01aNfuC7eRT5u5JFmzHapSLPwReUGRWqf
taA7I0yp344TpPGtuu7VPXRF29vHmolILz+gKTmropk0lmcQ5Ko1A4KwGzFLeVvE/ANHt0UTBVSm
ACTPxP4stMLCOgQBocLcDPU1SO3eh/dgQ3s6o3bectFnpn0GJ9WFVMknWcNJTyAUE98L9DPGUNbW
ccATMubU+PW9hu9fzMtm9fFCpuSQhqZkXaJh50c9BkegsvZwk/iQLeJ2lvRR/ClZHSmuiFxJNynC
S6qvnXI9ysDl9gYG0gZN3TlR+xhF9eeFjzf3gF7IkZ/uuoymRq1f1F50MJj5NNcpOXp9qDkXGO9f
FgTO3aFmU2ChcgVwhawtEZWdUzcgUJR2gqO2B4fFA7pvHx3rJZue0/5LWZKOVP24qtoOWUDoZofJ
j7zicdqziqutYeg55v5wtxR66cIZv/pwF+eTdKSNm75qKJLhs4Ido1Mi8WSXoCmJ+cx3jJ4/Bms4
Zjx9rd8VP4D5xavDEv6kP7d79e4vlf1HS46/t8H4WP0o3nXNjx/dw5/V/w9rjKKb/L+vMb5lb7K5
WnsU//+vJcaV/h8QXDQ8n2mwnkhn4P8uNK7U/xAtg9DDWqIocYoe1F8Ljbr1H3ghLdUlJbRNsjT+
6a+FRt38j0kxiIY6hGuWDavxP1polJJvaiP0FGlj8pc019Tk0kXcmkBAmTC8rAYeXYgYVg2xHhpV
diEYaqAMtgHUNwCod5+d9Km3PzOttG67nwPwF/AK5eGHJC12pT0sPCaST+KH0di1XcahuCDckjDt
izDorNuTEzVgMgMZAczun119sJiIvvhMT78s5WqkTPJIv6RwfpdrZrNU7seB8jBaHcgqhLZJ7LFi
+TEBdWSwWYnQawDM1cQF+1Kz10bNMvX5BPsFSAwOhHEl5Z26/3n790j2LP8cuVvnDmpvx2nIDGLw
aeh+Btk+7IHbgUKHf/Fvy5KLwUKYoQmaUTjdod2xJa9/LhpVGzRXMMSO/nhgZ/xwfqwPzt2w1w63
ZYnQ7cJPyaIcKd5h5jFrWeYDVY3Zbm90ARSta+dAd+M7KIqs/67ui2Q8L3zdGRW6PKDc443NoWOm
Nqx9lvmZ1C+3WvHOoiN2+2yz94gZWaBgWy6dZPFRLzSVhzNpc7CuGYMkIWwJC1aA+FD8s7ZMjbYL
Afprg8WFXEgTV30pTYudTNWRlhxEWgY+I0NDvzFaIT2dL5/sUo6kHeB/OkkLwyf7ke67slFIhtQ/
RvBB+i1wIpkLhYZrb/SBnd/Kip5v36kUsv4STnXKEE7AZejz+pCO1cWGEeitf4rYsovo1xLvM6m4
TXv3n42q/CWKZW6NkNJmIOta1OkUDtMA6Jtv7ggQ7uCz22qbv9/G/70iLYUHr+RI4cEYVV1Xh+pf
zNl/2J+mu5ziU3wQEzju0wQZxPfblygXZv4SycAXpL8g08jdHrMOEmCcID05Ayj/NqbvD/kEC8ie
aPrDVfUvNBNmcFjBddfW8NrXN1mdoRtvTuwC/kNu8DmzZm7D1pmBMUCqll6GaIrUvq7d0u/83qf3
mHwW9OCw9+6oiRz7XXIsPiyV8ea+nrWymDmmLMwEsqSQgW1OuuHyTsByUJRvwD5a8iI6tyO7SNii
UXjLXZl4kuvbUycYwKB77fzsfvTF6Fr4Nt4JXSwfl1sx5pyBXUizJYes6GOSl2ekscj+ADQWtMca
kPWnIIfJjqWp8/m0AdFwaxT5z6oECT6jEpOaLmwJI1tBrK6oo9ezH7aKPnZJCK7ItGmDT6uOKQuW
MUkDE89sO4LffDewHzuY2cGxIdEZ2Ywti/6Nkj2exwCUFgcOs+ybHuQHJ5i6Y9eBnKQ1sJtkHcCG
IJunX4F3ewR69es5dY8j2x0BRBy3TWXm3QXWihbzinkRg0r89eXHWqQ1Shw0PlgAbFUDGg7dju2X
4RtraW5hTpNctvJXULPTbFtJ3xkik95MGygwta4F1iZcW9WiLs29ERcyLOnrum1gVCxs1FgInJ6M
HlKRNQ5MBkffgic2SNbx4XR/OhRv08p3K3iP7m9f5+wZHQtwcZ15WV0eotWgPVeGFT51Kpg9oaPj
BF/+sQSmZ02bvpGuM/sh2WMzjWbsDi3js+fKV+z3nbHUlprxMlcSpHfWLTolAdau9hU9pfPfrp0x
2Sdav+A05ZaTcNLIIWrAq4hgX/KacQWQU+oGYD5t2ByGwIxVuWf4Kwrqba4H4Wn1pPvOp/PijNbs
AU2RjjuELa8i/zFGO0+wsfh9Unnq+ACDrn8uD7e/01xwZHJG1dRBLGQIWXLWzQR8bTFyvOyQ0Cyn
pwekZuQPPnnyNlcXvOiM4l9JE072Ijgq0yQ8pQpnaq3VFsxRwMrBztI/uxPkjw2L2R0r229vH3FG
2Zk0YwLJZKyC10hWRbfqQtBGG79bHQyY1JTwtKQjM+7pSoSkiyqkdkonwPcGT9gzIeYhxarHT+Dk
b8xtvrVyRsbTd4ujdDOP0pVgcd+X96n2heUECTWuDZC790yMeLnn/unuik38brGCsiDtZb7uQloN
nK9FqglJ2+H0UZSHIt94FssF7btwMVqZi44uzyaHESX7ZpmVpHw3ZvDPH6HgZERQ+6NnPrCpl8fT
hc+V3neTt535cLCLzFcDp5kG4CuQCQ3R0XkDst+eLVte9+S4VDics+tLQZINVJAaRNG5b1j8Cg9p
ec/Ylo8XXdLJObW/FCM9maB/O2Mh/JbxOG11D16TnfLm/DRZPriSfumTRCq725YmdwhefOWlTPGb
LhSkWKlVG6S8neAXHtgYEutFBgaR8e26u9q3HilmHNhb5iN6IsRdbNTPqejlL5C89dhbw+oUYYnq
ai2mcgJ/eoYTW4w6ir4QGLILRxbX+EptGARiZoY5NKb4r4/cpUEyWgE2oe/yN+cHYX8d45zTR7hZ
vOV9opd6zw15cmA4gqfKfvKLVZR/QrjaH5LHfm2uGYdmQMNLH5fUdSYSZcvm7wPa0gOxKvMkDwyt
8eOz/r6IjWe4USCR6r+sFPvd7cuUZzd/6Q9RHmU30MIMeUDXzoISamn0BxtkYxXCEPcwNg+Zswd+
uHlPzL1JvRY2TmjzdmkOEuk+ANW+8UYQeT26T4tTcnOeXb/4RZKx5iMA2BkM1P44jA8BLHVt98Vs
i10Fad0Ufrp9/lmXh/PRqXSxJGPJ5+9qqwHgfmxxedaOzfSXhSr9SWQZ+eNpf1vanB+6FCYdLRnN
EVok8H1io/rE6sKW8vwfZqQ/3RajzTnWSzmSI7JNN0gmk0OJXlq8n3Csq52xqXbRkvuZP5FNNk3B
TITw17bYmjAMQXwmXgzVKyH/elO86++qvXH2lJ2Ov1ubX5dV5CWAkE2SWZ2/xQoLuvB6Ay9HyK7w
rzrd6VlgOMOtuU+PcbKDJoIaySYvaX6JctPYLwVwS4cWGnwhvTDKLAhOWus7kHHEa1Hgqp5e2lGx
f/4WP/XP6rp4MN4vfNU5t3B5aCnkOY12akBQ8ut1br7bd+ExAQuNY2bP+j5T9tXOZAFwyd/OBZAG
G9gE5ZA5GPJQuWY3Y9T1LNSLGgZzB7thS8ttsQE8e6nE/JaDHlkrU7pUpbaUbgKQFsRXF5wRYJUg
g42Ah2Hl/59fpGWKZSyRX4CSKIVwimbCt3VSXuKOmnUEEVUBlQMRyFuAof6cfgx74ztzQf6CXOG3
Ja1lwsywxZajCW+XZJZlHCZJBeavLzYDGMDctqZPifRjybJ2XG0WpM08k45BI8ygW0C7Ra7iqZUC
QKAeMTGwO1HNju+0O7B3mFOxtsHXZTWZ+X5X4qRARKvU4sSWCU2CALQh489eo0oPTP3tU4m/8uoK
Lw4lfsWF6QUllL5iTdSvYutrA0We0YNpc1uG0LRbMmTn0jlAtuPUfAdqX+0c7Mb4MVDHbZz03glQ
tNvS5OEW8QI7psWXImGimCZrI4U1NjQH8HR+DYWzFFnvNACrn7OvYheRVzbbDJ+AYdKq9TAulCVm
PKmhmswNqPBfUGWTrbsy4zTpmhbQmXUNG9puSp8LaqKxt4LX7BDcVTs6Pn+AMfIbIx+vVUbINthW
cWnfvaqOpvUp1iCJLjl5sGvXtXeCBA0SqgfHZ8p18EXA6kRf/mFrnwtnHhDBNjOdFuVSKbwCatg2
6pEyfj392SfvldgzbG3hq77W02sZ+rWegs956pWIa4WUm3lSKDQZ0LmtOEsiJG/Su+ciUCpEFO4f
sHh0zR+3//5MFGFozNobFgk8KZpcflVOHRjslg7dn/5cgPewehMU34d4X4XfbPIIfTyAJ79wKHmY
RXwczYIQyHIYnKQDLJ9q6sMqdqgqr4Aj2pmbZJsAYnaIDzZzbjAiMdp32rtLVjBzl1dSxb9fuJUo
77J8spCq7M0d8+olo9ZgrjOHUbb79mDdKU+Lr8Fr/0wnTkBC8KzSuZYbOgWsYeWg5tTqYB33EbqB
wpEp7wiQ+DU4kt8ogi4KnTG5K6FSDMGWuDEOUVbxmIvltNMHdZP54aa5s/8AF2Hf7YrSc98vKNLr
d0+c1HYcnj1StldDUJmqxKPNScWWLu/QPtyJEkbqR5t/njpdi5LUR4HjEpsXl5p8UNEcNVH9k1v5
RtduFk4lTPj6mbgWJemMqoDGoAEQ42vaR4GGAgI+09zvxdoqO5yLSeFMGkrYYOkCJUFM7rxYzoWO
ZtkwjUHpgKnHbhtrjHfoyvbJ3QV3xe57uZCpvMwdXZ/uWpr0CIbjOQdvF2lwl+3D1vGLGOQ7rfZs
G0rFzssmCKIghe4s66i3ga+1CuTp8bfh7IAJHD/Y+gCmMsFx/w5P+LZyh3tHq9cFcMMQncJA3u4c
sLDgrPDH84fE0oFjLDylGZeC9de50PVBpLjSjCJYv2oOIjIUcqG7YGvvBDzOYi70WiGEJOZTWK7R
edOlsLJXx1NfxkgSWVf9LJA5ir0og5wP0dFaUL/XHstizsVxVg4B8+sxLnc6sX1oQIg6hGfA/DPt
AMr84orjax+FFDY/wKwQ+1DyEzBUVZymMbk4tLjdUVSV8g9iv36lH1+gIx4XJc6ey3XxxhaXacvx
iJ5UcCNCXUFMkL2HrnlDoXeHYW3P9wwUDqxBAJW06DZmygDMKjBdRD2JLSmA4a4fgDQ426XmwiIl
puLCu1+zhdoR7BFmJ80l1Ka5a72UJhmXfob3YgVpxou04LzWXpYcz19EZgVARrRZvNbXSZw4nwtO
PMgx2itEjrCKolM1kqc7gro1YGlTP+qbbMu2B+sXO+X0IXjfH+v7872A2liuEr7OXa/lC9u5cF5G
XkcTCLMUCRseubTyzjaVQuAWw+Lhtl+ePSkGYVrgbLA8Ktm7m4Oj3QRn6vOnErTv6QzaNNQ9KdTz
RXJfJsmuz2vAoqN2IV6aPSLLWnSqXfGkS2FlnoUAKDgIdgENW/XjGsK7QzQ46z40/dtnnAnNuM4L
WdJ1KlrFfAZI+r4LN8M5T7fg8IKf8t7otr0+rM3uT2X8AkDxgtNZOqL0uppdmSuK6Easii/BqgH/
DbC8Gp4NIGZun1DY2/Xzc31A6XFt48islJIUvVONR63W7ks459ZRVi+caCbeRJDBUA0aAynrC3DX
hWKGRgqMeRP/qiRlT8MboL+9FqiSncjKwWT0hrulisq8t7kQKp0uHYNUcFPXL80rNfbERlLvQXdC
JZt8aynFnPOpl2eUnFtcg9RqBWiLaVf30KJvXLtf3/5eM03N63uUXFrumEM5GRzp5Zm9oxK3E324
4u1y9W9WNy5uT7Jwk953ZPcDYZAKYmcEBzvMDIAv3j7RkhQpUj5rqaKl4tLqdpuYj1VoerAbLKnf
6+iEawM8gElXALaoCV37xVXUtKlrURJSj92BiGEXExobm+y4hM8za7oXgqTvU40unMWnFXybLiRP
U7I7afq6rqYDWLW3L27WAV9Ikj5PecpcqzAoPjMVdxD4JsauPeTbpSx+VqkvxEjfR8/0NElbBiqG
4mcObGV+VvzbBxF/4ZUPYn+PtQq6A6o84NRCUpI4KdX6EiYC8MZX77pJPcTgOlp1c7QDy2+s6N8Z
kk3XnE1tEFPk7tYqgFVDh+XQH4Lzp2SMwUuxzIcoLu4TRdlOSfRn7pTKoW3zn0Nns34bBgvtA/GB
Xp374hdIqgLKvNYAgwrtn3IPqH3YgtkBGxEA754D6cLtS573hRfSJHUpYq0EjtMWHe4U8BBA2IAM
EUtlAgRxKT2c1U022mgv0fFhrOna3Jiy0mG5hzDK3HUHg1q20E19v2Rss77jQozk342WGb2eW/TB
5/5eT92XqHY+aE7oLrySMzkh7oOFGGC32CJiYPn6PFWpnIeh5/JecDo+i/3w8yPkeWw45O+WW6Gz
mnEhTrK5JG+TU+NwrrA5d2vu8UPurN4wIvccKxTtp5UdLtjg7E26vNAApgnYNOmD5dp0UpUEX69o
+vdSKyFFyEsIX+KFkHxJjvTFuiEG7V5DTlhUwF+zYmekP2AbXwJWmfX3F+cRv+Mi3LCj0pjUkyUU
MNyv9iO7PvEh2tNOWZjhnSkroxoXkiQrjld1XrQVDzJcdlsIaDeB+V4s79see+0tMBNHAqpGfxjq
L7bOvO3yOy2viFHLo3T4UrKwBQigXNnuWprmK2FtAgOCLplXr17QPwdf9Zu3zlflsDRUP2PflxLl
baq2Zp9hdLjeDNCA/OgcpmN7AD5ywUPOaMuVGCnUh/4iglh9bHxYUreMxXlt5wLOvVlwjULpJEes
aw6rWhb4qa8xNNJySlfRic4bvXA/e4KAyFM89an3IGcQW87D3vqwIPJ1qY5PdiFSsoM8yke1gcOF
9PtyAWJ6yHZL32omIrkSJZmCUhu1M55ICQ3jh55DOjCmcJjAw3PuFpzIXHB6JUqyheGkwIWQv5wq
2NXHaR/QzQRrN7lTDgxn377DWR28uELJJ5uxaYSqQykhAVUhPYp+6QkdXHrK5pXDJHMxaWHocro5
aHkHASZhVl3erWA6LkAkuX2QuaeZa/uvCDnLjLpz0daUKfqtRrG4fsvWsze9rQ/ZBmqcxdq08OWy
upsscelsNoFZ+tKquvCNcKqdzaYVTEfoXsr4ng8JL/VUBut86zemCGRQ5hf/dClQes7OWgdzl6BW
gs5Yf9aftW8a/cR1tZ0+RT5UO7a3ukt8hx1vAXVijJ7Fcu3mXy2WUNcVqL7QRBgUoaRXzoSOxYwC
sgCRPGn3fykNcG3JUVlodciIfL8OfSFLsnAtLVLIdlcVsv5g0TrbDwDvK49Jdi8mUWOGJ/TqsZ1g
DVuP1Z217x6W1yLmdPfyvJLpQ4hmJdkIu2wxAH9lcGp3sf09JwPiK6Z5NZBUdDmOnrJT4TTRX6tc
FqS2P/o9MESM2aq+tVd5dxeB8Gb9DGGfw8YCWeir3VrYXjVoWMlJhAbT6Fj//vrYTCimX4qSPiPI
QZ3RqYgyq4+G5m5TuMLy2N7Ce+bBB7rgCuZ82qU06YM57qBD24W0Jnk+tQCW2Ycx+1Szb5Wuo/PJ
a0/b275n/uv99yYlj22lRdgXDLv4euz4HfxMRfjjX0gAac5gjpBMS674mnmiueUEV5caF7pXh87n
Oivf35Yxe20XMqRTYNGrqrEGZJDdC7yyZuMem93SWNlMs4bhqws50pNT8HlWGgSIvlrrxVoP88Jr
zTLdRKX6zci1PYS/f0Sm+VYdO3gi649l0QF1HNsAMUK2ATVdeIQW6FgGznv1rN4Fufl86uCqSs2v
YxN8gG7qbRqvHpuge+jD7nlY1V/CU791zf7badDe5Y67EGAZ4mmR34LLE0muedXkvR4zIIxnAHvi
RLRcAUJSB3swAA6RWT+sBnu7UpsdR9yHDlvsgqn8pBz6MbuH0fkhSOy9fq7e6Yq7LRMeEcU6qJCB
n9Nqx3DQkeIBfCug/nXOLlLjLWzrTDyqBzuY3owDfBjaeaEwPe8dLr6S0JaL9y1eRW3e96PQBueY
H8VgZfaCprE8TDWXGF5qhLxdmgStXUQR+YwYrdB/TOuIkQ5YXnhM062yiLIq7P/G55KDkdYmUg3T
tGMpceWuY+V7FVXmOnTe3rYnYS+3xEgBidqO/QhCMTGPs2q8SZlSz4HzzKqz58p0FjKoWQ/LcDpE
AsRAr1omrmMFnZ5iVH2km2sqgQ+nvB7WFqUFbzTCyguSU7qQ0M8f8L8ypQOeM7fuVyMlp6qhd2Bo
h3Orv2kcnVLMuHCXsx724nhSzFGpsRmyr8RCUm5v7fi0rdLd7a81s8eDW4Jh2ICJgWqW3IopA4iX
RtFUe+n7pyAcvxH0D8XdxDh86O5P0CIJKNzlQsW8/l+IlvxHGwRWozZF58Px14riiO5Nh/LBPITd
ESBRP94uhq9zqZMNpTJLswzCgl16bd7Bqa1gljcp+jhauU4Nc5+2DY2ZRj/aMUBBhbYLakjO+qb4
WmftPugW8XpmzZBZEsdgiJKtH8nD6GFTWbHChKjz4YVggJEqN4fig8gVtGMxPeMelpoZCzLl/fys
EowHNm9cWYXHtI7vnVI/jCOsTre1yZi7X9IqcAnY0mQ+Xnrk0LE+qlv6a111OvZ9/bEYzOcAjMn1
qWfNwIL2M8t3QTjsa8qN+8km6DsF7X1lQ7456R/DJtvFUJg6/alZl5AtHRRWT5QUGrSouItP54ew
aNXdVCehoK2P1+w2VX6WROBIqp+MUQHrvQthYgsXGodzeRbTThpDAxTzbLYDJc1xY0uFrehXFU9A
H5UpENWCiEKnwrC4dzPj2BjFgcuDqja5vvzF6ixWtFWv1X7Q5u/YvNzG4fihn+jqK+PXzo0/3v5w
c81K3dEZMWTBUwACCA26ePfSU+4UZg2eRvDQHIYPArVn8uonfbG6O3eRV5LkeEtz4NaN8Wmda2Vr
VrJ/MknwOXXL51oN3pY2xHuuYm/dVNkkrDys2unrqUsWSomzvufyvJKicu954DREluFq25eMhwP/
t+295qdJhrX5N1QWL0ndpUjJ3Wm9MVFeHmFhPWRPrG1th7Y8QGrGrG90NK3qkC08VIuHlFyN3dSc
UwQY0WGMAaQLj/06AChA365e1owWJxhmzf+/WiRv4djnLErjHC3SwcgUqWp3FDjNv8NfMvc0Xtym
vH8DERm5VcYMitWE22RMN7W19DSKx0COZC5FSCY/1dZJGWnev2SKbr+Oj8774iP8kAx/2L75aSlF
mA0+LwVKr1MK4XM6upQYzN1qu9qz/QzTScQ4DbPuC556yQxtcb8XBu/EjppEE7JSgKedn8V23Cc/
nTX4nkfly9K7OxcyOeB/UKayCDHkIvOkK9SNjHPtjyyON0G6q0/u+0bRD+7py21HNq8Wf0uSi8tN
3RuYNccKAfJk7qLWvt8WMBswXZzl5Qm8uLgyzXKlFhLEdGYVr9VdDzGNAZ5mzxTLhh033Ef3Y6ld
tXQwSRlPwGWlVUGy3ab1vVWU2/68NFM/FyVcnkxSv6w7w+60IrBtrdOht5wPjmatq0T5fPsGZ542
HoD/fiJJ87TkZJ0FB4LfnYbDAOFp4KB37yeY06duWDLiuUORG4BaAD6Cpso7/X08WWd4RcXumOoV
5n14J6apRKZl7xrlDQjXrMctQYrMHfFSqPTGKV01DPS7SRGK5tjWq012JipZBe5et6b7GFLO21c6
6+kvBYofdKGUbVdPYdNwp3QheFDOa8YA2RAgfEjuBTNTvF0KKed6V4LV5++LlZ6zxMxPYZQADDN9
S55YfIgIZKN3wf1p228UwOv7jUAaPd01D/VC0jdrgpeipXet75porBVSzOLk9c2howuugiokxsHB
DG62sb6equ/0r36nfjjnyy6Eyx4GNJ/mRGBK1pKtqwOExGL/OoAx62WXVt+CVuxlXvOw1EuYO7XB
CgiQaywKMQMumWcEN3qQhTrV0aObbiO+dPWQhw8xidoL4ne40wJ3I5Yiq8VGxowViTUQAmAHhHpL
Tlqmvtej0uFjq0oNmyd4fO1zCNrDghrPdF4vxchRrzbCtGwbeCBQgY5lez62vXEco3obna37mMUa
zXB814wOdtf+CxNighYkJRtIC4iqJBOyOhbo6JRTzcKhCxaN+rxz6EC5u2zTDBso+/zbp53x6FcC
JQM66WFllsVEm9k1dtEp2LdmsL8tYu6VZxmQ2rLASWNaV7IUWH9jLTFon4V/DhsbEGbj2Vo76/Yg
XMLSgWb2lBjQUwHmgKFKhQ5U0lAoJU5t7byU8zUuMNkWXyFjph9lstmu+9Ex8VgdfFpqUs71sK/k
Si9Ko5vngUFE1OZR21ZP6ocC6JYn7XnFqmDzpvoDYLry0+2bnfHwVyKlfCnJrCDvY3BoHAh3YwfG
4eSol6PX6Y+Bnm3+34RJz0nJokGklGLzZTWunUpfQ5gEO7m2HruvarRE9jWnl78gfqiSMIIj6UwS
jNrkBiwJ1u33IWSEpC7+ueavmFCBgG6lsdImT8R0UNxrwRmMxGqlr1X7vM67pSdCqJoUuzss6lEA
pFPJSLWkioPSxQV5fEOyJV4neI7Qwb3+vdmI5mDoLir/zLNwJVDSQTXvWqWdqA+csjdBZEMHPUDZ
lVBALpeYf2Y+0FVtQGRhF489A4GGnoPOD6N07DntzurGhQ80Z8m0H/lGzEmzDSvvPUWlncZt6FBa
OQhUr9qLqeAG4bodYDF11oIYNj09paAO5OvsYVwI4ufc1pV4yTVmoWpQwkG88zACSAsFp4CPEJly
Ha3/zVqsdSVO0ng3PokecwW+QpOu2XxeV+ohzZd2AeeCNFbIgCt9WZpghuP6uzHyroGUxqkGwStn
b+udm6We8bA6ZmBwnNIHvd6FS026GfAIDsfSP4tQ4Alb8oQkpMmVG3UVtJ1R/pXg5V2mnAXaWfMl
KzEKo0nbhy6p3pVu/WksjX2r9Pumyr+1XfbZYrlwrcaNgEzt4CZSQEKr2qTdTyeIuNm1NfbVybH9
SMuPib2qfwSLJfB5Vbz4/ZIu2GnoaudcYHAyqlHBs/EheKpQhqfsI+gFvn4HFR8gDW+ccL00kz0r
G3Bpipn0uUCckr38ST0VZYfsdtMctPfqj5bR83CjH4xd+v4lz9v1ACD+BmnmTCXFxf0CzsST+nrt
djW5yXCy6Ly3m+ipIjkPXhivckbAliL5GXdyJUp6XSYQM0NdoS6l2cGBAmiy1tLT0k743Az/lRQp
vGqmfDqXJiUA+9Hcqd5qCyeP95QB6Tbikn8H13EuLCBOdkxC5hUMwnLwM9GHspUYkQIpSbtnh3KA
oIZ10Z5Cu1hSVcEx8m4/1bNGDlGmy0qWTolfxv81V10xFFlP4XI9/GSKfxs9goK7NT/rIh35V2kY
3N3/lSfVBZSzFmujeSLTe7A/n6BquY+87N24Dz9UmxyQTiZE3mipP775DdkzQRCyeWVV2L5e9456
5p60KeKs9c/sANz7roDH0PHjD8Vdf+zufhGhVulmCd9r5q2FM80UC+kChu7FbC8eQECMDTfXgHcE
ro9lqW9wIHjWqthoQbyQkczZho4MmH4ghOY41y67MqepK00k5QxQ1Dp1/mRJxLzGXMiQvqDDjnFc
idfHgBEGItkw8Yw9AxWqZ7BOXVUAzi1d4Ew6514eS4qO3C4Z9NDhWBmlgiHgwTNVT9EXQQJnorAr
OeJ6Lz5UG+VDbogdmvDP7H3/XsyNOz7LsYKOAxaSZRYQcVdS2MfKFUdzQCtzDVe6y7TMKyVwm4qw
zyzv9A1P7CY+BA5U9rlPnXjJ2ufk0UV0ASI0IUOUe+rWkKVjZA/VS+YhuI2nT+7GpIp6eq/fRUvD
CUvSpNONahnrcYC06ZsIiwTpYvap20T74u3yQtKs+zRY0eN4JP2qTFJdpZkeJyrSoDPBf7I7rWzc
N6vNyRe8Ea6vLqGazxkbMz4C44k8/hXR3lArU5cyZebH7Z9Tn6/1Vbz0veYUktkvlBJiaJghpAe9
TLST0ucM1pm78k38bG7KnZg3U0tC2mTzGynxrECqnaynWEAMvxj/hQUQNjltZti/1urH98XWOTCn
8Cj4MGJfOSx2YOYsm+3zv+VJFgdGRHsinKkYB8Udi1HybfnD3qif4aTmxXM2xY+Vv/DkzanlpUzp
UgdAricCGSEzJ1MAaUnxeq9zMPLfAbObOyI1KJtpBewOK792KjmWH0U5YbRV6oCt1Oo6P41vrCb7
uHCuuRgMZA0ySBdKeE2GOHXiBmUdnNov7gUXY7/v1ky1wFheecmSab+WZasWC6mg+fMfDNZeH8o5
2UNfgvPpOxWxUQEr2PQ8bPMn4NuWMY5ev5/XwiQ/0umZafYrMvzoXnlXvTf/zKJ7iMj4aPpW7Q7s
HLC9fVT8JaTM1wZ+LVf6cknVGy3fFLkuXEw/+3hhIm0myBSXZ4NXg6VZJDvXt9iewVtxUm7Rekjf
TH7w0QwPMbx1ozfBErhefTBr9qaXqv0zLzhiBci2BnQUkyXSucJoUoxVg9hxO/p6uQOA6wd0ASTK
WrEBHysu1ks18NmrvBAp2Xnq9uBmncF9Wa3oqLVfx/J5Qftf12KvDyVZdeuE4TmMOFS7SVhrEBkI
VBZ3y/nHTLaPJD6ayQKRziKf9NXitsgjPaBsGJ/Mz6uh+XgGpephACzTOztl4sUnLX3DaOS0zlf6
bjX1zCYM1cfCXuLom5m7Fr8EEyTfBOBGHoayTo1inzQWD6J7as84MHr0aw3yOOvQAZbXkq2A+yLo
bKvd6mDRAU6/Lly7SGevI5jrnyClu2lXGulqpF8FrvJPzU83DAfl6dp97iDz2AlQtxFHtAsZyiLx
9Rakz6kVX8J2ia/pmL0i+EqHYJhCpL9Az3xbkTRFjHB6zcZZMzPwTgn3Swx2M30N4nioUsgWVBBo
XhEGD0FXKzkyBeIaZnuv7bv9uVpjuu9VX+wXFh+i3Xm3cNTXyYsQK6hoSLPhGpCMNg/qc+KWiFXu
WI7vPcvrWdQ8mnj47M59m7/vvXHzP5x9WZOkOJb1X2mrd3oACQFm0232gYPvHuGxZ7xgsSUgQAKx
Sfz6Oe5Z/VVVdpvl2LyEBc7izibde+4951ya0JxfUl3+0/gLOvHF4ADmu2h//+swtbis9N3y9zMu
4uasnfgCkl8sFcTRRPb/Rsro32fpy/n+8aU/DfqhtGbmX27tpdHvYj8mjwqEdjetE7Nhv+qv+dW3
/XR1cxKIwBT4tivpEebkSuA18lF0hUipHfnbX9xN6v2nGfTP5/fTiNhIkfV9GYhV3Wo6x75TN7ve
K5clxtTqDFEz1c5bUJTgoo8VS2Zq7RYYATDYM/bcbBrKDn4fInbvSBjnrkkt2XirjmRObEln3pZ9
024rbzqR3uyJ8PZhr27aoUhdWkPXJbgpBwxOdPbjjMHubwppjMGrifqlfyO1vg9LJ/WXMWklOv9z
ruN6GvZWOfWRy5uT29Mq0jY8iugCVUzl3gQUjaylMnvPr8tVXmUzenWR2ShnOvqNSJWCf0FB2U2B
g1p9mXadyVH6rD+Zkjzy0P9NgnpXkeYghvqRB2TtLv2xtPyV0M6hDEyi9fzJM0CqgqkddazXpZby
ElLdCT5snVCse1HfXsxtswzqxFlB30sLzZOUDY8ykE/cG23k395zwccnr/Pv4UT40M3hwfhlao8z
hKS0VOjtnNatT257b5wjq6reedaAbZUHyRg2bTrmS+o08MJw+hfPLbfe2N/MgRGxYuyco98NoSTb
LY7c9MaA8uLazXqw3M1sV2ddhDfA+veOnHZ8gApgITYQsQoPljMdsr78jiRmTWv+0DjjTsMgonDI
3qrwyg/uLhPBEzwNHpDf863RxZj4BrePOHwfjuw5M+yRhcMxW8yLu1R5nNXsrqjhj0agTVJmDIoG
eXALLbStOxq6bjPLivRoPtU8tglonzelMx8w8q3DRQSRnnNrLbvcHJmmX6afDlZJOIBV93ZQdGd5
Ffz5Wv3AZE4jtzWJtNnJ1/6N6QSeTDin1taTOwT3KiPfJ0KCQ66nN60aB03ObG3wKEVEdo+Byt58
L1vTZj6zEW0HtDX3hUbn4GDWC8+WyFv0HQ/JEve+5a4Gbum0CthGBeI4DhWJVJ6NMOosxgaSrdKC
l7Sp5KYt/G0hp0+oER4CUt1MoUiKytqBAj/FVW1OXiFY1JTiM5z4Xc+rd8vpzl0oQhg4mriz1Y2T
ux+1CJ1o8Okxa4eT1Ytnq0TGbBVv2jM3YR+erSHc24u3KQmk5dwSz1T7zR+hFL9MvFnrsFhpAriL
11B11R1UXWuxsX15o70SGu+qAK44wfsLAMGOBdb9pPIDmvoxawNNjc3YTzFyh0eVq+e6yyIWVnuA
a6scZh+TYWjSKMTDHMonkotPSsSG1PWNC2HAWLtO5E/2ve128naoa3rKmo7f+aGwXsrMydM2mDcW
aaZIh1Nxp9o8gXLEbV2IaT+weQ1hk3sMOCuIDj6jiv7NCC/umN1F2oSpB9NsD9RziJycB39Ty+62
nXIFVwXuRYNhST+WR9XyO916j3yC645w1RKVPXmy8+lrbGcZ4fLXdz3T21bJFB3N6Vh56wX2NrcO
BDFHH9D5JNFxWfl1NC7igYVP2odnbJadzdDfYcM4UHNslVZk+frGZzD3HLPUGzsrdkrR3au+7yJP
LOKmcd1jIIpVX/oJurhX42LWlve0LC/ChrZaOEwpLBvj1i78GCYoFiVrAxlCBxMNgZCrRoeEF8ak
MZHsZGxsNNexrH4JdJ0nov1OlnnY0r6I3RaGZqprMxD73GXVBjY0y4sxX/WjPOXtRSWjbPN4Kboy
7YMi1gt982zpxrWab5bRjixhrTvr1rLgweuraGr1NtRWjFdoQKGnjoUNf3i3yNDQIKFSEgoXQ5F+
ViW8JI137rsO1SdDPoj4jkO+FKF5CNn8XNHxgUHRRInuY1zYOlMeifowPFQQ0Ys9P7PjLOy8uDR0
o1n3PtLyTWWeh3bXHFgsFTEI0DvwMN4o6/uN0xTfOwoVMtLGBYYKKjBbumEN4gRbYxo4EDs7BuS7
hdb1uOJB4svpvIT5fc5hOmPJeBJnu//meYfePreNnXIPs0pDIuPlkFhajqRpUoWiZ+kilptNiZs2
RK0295weTVPHc8jivoLgWqubLefLhAmqP40QVpEjWkZrNI1b+TZA78aG4rErlm5PLY6nYswjO8eQ
/8raKlYWUi7xNJtiKw18ELIlgfhe2k/VTuR+hKjno9O62oqliihtvbuBIeJSjpXmTf4RAmsC5GPP
8UjEeyb408jVY+UFaHnmK2Eud81O1YT+eOuRVH7SNVnkz+EexmKJZ6mdmO4gTLlye+/RNcWNuuCo
zLudhYn9rOwiSU+lfrKdcTM23pPdLJGaUFLElDtivAoP4fBejXAfR4TfcahV68be59B3bdDGNTiI
WvKd07/SbNwuTvVAK2isFUMZ6/4w6O8e22YL2dB8frXhThLZVG+70h8jG1ArkvobGSwRW76103DD
+vmB1+5tyKsVGLZboUVkzVlU9yzmbE7Gto+dpVqbPI91ZkfUZbeTata+1R88GOFSnAy3TSzyuzLH
GdTBukdjgCUmnMmSDi5JbH6XF+M2bJaVj4+74sP1HoO5f88xW0ajCwNYmW8Vg0YgTLZkRZKxMjc0
Y0EkkVjGtMLDh+cdpRKIIcd1xY+iDbb90ERtU29QcdzqPlDxIK03y8VI3PvFB6/G+0I4fVRVPomY
Tc+BE355vmiT3neHtScte+U5l7PN/GgQIcfD2YS3/tw9dmF44035E3ivUV6ivDaOOlp8cTuE/qkY
wzui6StsDF680k6nfMYkNmMQ+VABGtYFTbx5TBvanSE9nOS59SjU9OlnPaIZ6P3h+8J1WDZp4fEE
cp9p4BTHATHZZLFEGBYXMHT12+Z7MLFHYSHRBPf5qVyU2HgNeyr6YFOHc9QxFFOIjR6+aQNhydSR
4aqzwk04Dk+aDJueMJArwoSBo7auzXwUS/86LnwFaskzXOmSdipia27voWKKpN2HgMXQYJCwqq01
u/thqo62VNtl0TrScnh2nf7D7xa6MjMYTgHYdbEJe9TkZx2ks0dvvRBTRMBNGRHeJiSzP/zMGiPQ
GR+oPU/RYvQuLKpTmOWPE0Fop33rwwR015Tzs2Xok1PrwzxDI8fTa5fUdzYL03zkp9Iad84CiE0u
MA0LsoNZAtwW3URA3uG2o7YVDVYFbZwE0yrstXXRpGB6YTzmNdmg21cgcy4PRVAYhNvjuvSLo6vm
tbPQacUZv2NdniCmvRu5WE2+l2oG6pvD13zm0UzJCk56277JQHsA6UkXRTxXy71T2Td0VidG8hdX
tHtLD3tZoXO/QcOPoSB/Y8BM65mvmZzuw0bVkeho6tXhGuqY69GDuc7k95AJqiDbqovU2At0sMGw
kHn3AFRM743qqpRy9iUUO5hG3fBFnkvoZuqaP8IVy4kQl7+rxv4Kl3nDXX60ZLkql14BHmhBtW2T
vGuTuc+LNaU2EveuvLekm0x4C6gcvym8pjHygHzduuTVWGy5CULwHOBlhhDAPQTANpOeGTBdh9Ty
srt+at5m6jwtWvGdxyDp2eP2RIpgGgwstppqLyZudZocxSLe6BXx9AZ2I+gW6lrwL0MCGmOevxAG
9rHHxioyDlERKaxyrTThce7P/spzxwa0udDe+EX1qgUmA21c0K97suAn5Mtq1iV/WBDUg7sze3vb
zp2ITt1NQ+gxHKoPX1g5Jhm61dSslPDXBeKVyLMCEgX9cOwY9J/Y2NxCFCrFi3lLhFkze+yjOgwe
XCMeLFrIqNSjvwsK1Ni7IrV8eNg30u4j35/NvrEXKIRaHo1nzwJFi4fvapllF819/1I4LZ5IBJtq
GB76vNIrGKNhBnBkhgvmQGnW4JFFpO+kGvNUrtlDXeCyYtrBIM38Luoy62F0hlPv9Ae45r0GnYDa
9QQ3VdaDrKsmz4rz2b/RTpEYRnbgBuwt0m+Gtk2pVntShlvkAWnt5YcLWzf3Hb7xdIVBQ0GUoGXB
AzF1n8h2fuPUkhHKY8B2Su/WsZc6KpyBwzUObFkXZgGXcSzTaHhsm6Oumncf2hhHuzW71oO+VRhi
irbxdkVlG755KnNT5hfqwIfmtSLV22wtwcpR4/eKZE+BnmawPxzZ4CIR2NQZmvFb0YZPoP/fKb48
eIw+zxCKQZA86SERuoboUmB4khflfhlBkvNluyoG+tnpd0dg1oayFYZym9O7qrTd3ViPNti8LY1F
ZtNYT8Ow6gbaJKFjNauu9pJmFDs9AmOxRL3yCd9LtHTASLWDT+ZMMd7Zbh8T9DWtCiYPKOSmQvRr
jxX3TomumEp/SFNtGh9Pbr6QOa6koJsxzHMSwXh2fA1mpZ9tT/GV1/qrnGDiyznd9oU49Lk8L75E
7bZSKZe+twqduUx0iOGmXawM6qx6gyf+3qbijLkVjDRBmihDnNeO5qSlf+QMdaIgwBtFUwO7ggj6
kgikBqRts/NwEd5yoV0Y15l9Y1v0u5c5e1GJJCDFzoeH8f0sK52CHJEjhQ8ohuzqpp60wntA+idJ
xBlj/6Fc7O+a1c/I9CGnyJyXQJQJFH3RIzHA9oUJG8b0+jMsYF8R6nsg3W+NdrL4YgG4b70gTHKV
lXEHGmpUzezTaQnd1op8uJgyVTsioUXQrVwCofPF3/MF/dlTiM5tuKVGdes/Aq95ad3iAVz8es0n
+QqCyEl1qoGLIQVsI4dbCNE3UDNbjvZgf1cdIaumxqM4awAnueL7kumDXw/1JtPltJFu/jm5g5Ms
LtjamIjtaBbyzrXooxLAXhpIgEUuyW66rrSj0Yxl1JHx05R0ZWfhkwyt8zxqslJuZwCJ1Gg00hlA
WFScULmudYxGq01pAyrovQDBoK5NVHN6rmR2nxk4vJIFopdgiUOdHDK52CdgiFT6N5szpFX9uF7s
LA1h2BwFY1PCP6t+r0kL/UU32zi5vC+y6ttkgYevSb8LZw7adEB6eA3IBlTc9h15dhVxv2GRZSu9
Ns68ptrawvPsief+oV/MdtbjJoBOvwXa1L5x/Q+nsa1NOLQqEpWDB/+i9TiW9TskP+oVmfznVlXn
rh1YTOj8SiXGwC7DRDL2FoiN6LlPXAYcRbcddLY6ThIzkgfHmqpE8N6NyJiRqKhIl3CK522WGfoK
TFoG7p46TY+oH7wHOq0bBJHQd914Zb3XJjvBnhRGKbLrMK70C5AEBxrJFhX4LCdx5jQtlKFYGY06
Y0lt5Y9+qA+Wi6P27FG6/btthnMog6Qa3BfIx2+nYnqHMvIOcfNRBXYbhTOCCBgbfwzKvfOn5YVP
uHqkCRnyrnlj8/5m4VRFY+7TaAzQtwPdYwitF9Mba7N7VUJD2YIpeEqFdY+GDTvK9XJG30a7DWve
RbSht8M4vAdNfy6JSkPFQDgi9G4aMM6qmuuIzNZHVjKMymXasn6bTdaKtSg1t810CNnQAQN2Pgwf
L1G04Ku5VwddIxlTDOdPx/Y2EwKGWQxKtb0zW4kyIfo2xuFo53AWLigaUCAph4heHktE0+tRNpsO
ukmL3b5h3F/NS7VZvGnnhgYWOEX5Ui3BnQy9TbNkN/ZonRuG0EQPyOuIHJ7KWt5nzD9Kruw0LJc3
ZypfcFdu8kG8lyVKWkLbJqmHIM0YXZK6dVhshoCsrMD5wsfFymmyrXInEGT9AhAsQlaYS6sYb//D
RXAjzmZ3jPJmOCrtP8LexT1nNACtdWRDRKWFCmvdl0nbBSJCXLvzrKFOKlanDIBJ4Y2rrGxOLRSh
NLMIeLfDHRmBz/ECDaMorZptzZ1bdyw2rDSrxW8R1JF9gLclLWb3WQx0Q0ZyP+d4IAnUpFmX5DXL
1wjovpsQCFvjjVGwBO/uZBc3pR6ePeA5YVndS7+jO/g2HgNKeWo3gG6kU2/DwduhFv0NzQTPddkW
EbDgtG+7/sWFQO3Y1w8dtz66CTlj7w4iaZYm3EIrvdlXLiA+yLUIBI9sN1C4eYUBUsGlfJPMh8Ve
7z8r+ELFs1L+inGnBzo6P2o7hIb6CCyHC2ztKH6sC1smlc1NAuYRwBEeBIlbijLm+P2TpPXezAjj
GmVNu3oO36aJPxLH7mNRzIhtBve9BnaAgBN+Wl1RbKCHDNhm6h7LJijvgzHEC545T6wdxWM49nyV
OfOSihLhrksMmkslW46Dqp0byuvE7mD5FGDwSDo1HoJGuZFqBFhPQ5+nDDnMaar5U1fSpO2rs6jy
XThlTUzQGzoqETewh8FbF3WhB6mccMBAXFs4Xt6lfTicZgJsNXBelnq4axx68txu0/vAobMSNvAs
cetuO4xqK9HDm5HjJVqjRfNE6mnlOyadxXxn6i7VJT0FZkyh+Lxi3XTmcthQ8o5pEQk7ciXWJwFd
Ys+FsxvyGMqamBUOsmwD8yGwChrAPNz5VmT8y/YX4HTt7cShouehgp5Pj0GHPNYm95097Hxp7Z2u
PxCDMA+XI56aPIGJ1YpV46Z0xtMUdlFI27vW8SCFtyBdw1QlqhpDlYocqSc0EFblU9n64QaPmFn5
EI06zcVQGYwj5SWxUQuaiIVvAMVU3SWwGbXGq6br7jxQgZd7VkL9qtP3PzTs/LXC81PFVkrPlNWF
FoVC9ArsW+sGanSouUzJzO88SIaL9S8boH5VdbmUuv7U35Jr1+6QxFz0UtwY8mNrnP36ostc3f+S
XvKr7/qphXQALsDnf9WUyo24udhBXZrC+fmXZKtffddPZVjpeMqzLt91sSI2J/hGnOhVmeX/5rH5
1xv3UwG87kdUVS71QL4tN2STrT5mnBU0fpJfVMl+UZX7mV/VmH/drRluJhenUjyKF4Eb3LDUvP9+
w/7rL+bx/T//G8sfsjWqzIvhp8V/HssPJXv5ffjvy27/f7O/7vTPm/ZL3A/q62s4vrU/b/mXHXH8
379/9Ta8/WUhEQMC4fP4pczdVz/Ww/VL8i952fJ/u/JvX9ejPJj26x+/fchRDJej5aUUv/2+avv5
j9/QevSnK385/u8rT28N9rt/Gz/Lv/0/9fZevv3bbl9v/fCP3zzv74hMUGiHCghx4bCKez5/XdYQ
+nfIxIJAhczcBfx3WSOkGgqscv9+cXiDaJBPINiCme23v/VyvKxy2N/B8PIQ/sA4yXbRFPWvs7/9
0V3w48bgavy+/DeBXBs2DEP/j9/QcnGpz/6pDcGF0rVzETYmAXgDAXpsf3qvjZ/XvUMtZFuqik0F
EM23e6gyuEA87UHGI2y54TrnRg46ZGPm9mdH5/ekG6yIdFsIVD67tXPOaylip5u6NOx8bx3mdG/5
4fPoj6hgONm27LIuFo350nxakwVhRH3jdcIHDgAPBGAG+7lCSArI/5gPNXoxmuaMitpjU4Zrt9bR
MO0wFg+x9pxytWI5RurqLZ/KBL7RzaptAAO0vXe6QM9ymrvE60ocRN14xg2iwC7KOPPdGOXMzBI6
EnRK6kzzyAbdsHPGLfWmTe27sBdKaPbM9J0JURkjcFyPcUc/nGrggLSc1UAzOPMIccyG+bslWrg0
+PQlK7Nxg6BxbzPzbbCX/KCKaZ0NFbJAv1kRBoFGOHWnfsuDtHudyhyNFlZspGQxUMomGigBgOnJ
/Sg/lgsALicdFx0mwaVhpxEe0UHz0toUb0T74nkyhHAYhesMSjgA0tQppLCP6AFHwfXkQ3BYxMth
u7DYW9TX3FpfapwOgysPZW/bwEBCLwYHIouRK66HCeFyZaG/2nJie+4rsLTt9eznlznu6+KtgooN
iiM9wioUYZZdw9098qCK8S2ybz+uAKuAjwLnnargSFTazYr7GmmM+6YHMOWnk7bpQwlVlXgDaTQR
U8s5YzZ9EGOYDktwGAe7Rhro8ajohpNf69co1c2wrBxavq6guQohhhniDFMeWmBBWY/8s6jykx/K
FyM+vHY4zvVy3xGUzG2T4Snsb51W5XE0+c26ZfMYLQTFhSlwACGgjGv7VVRugtKPLqyoW9+rHwvU
3L3j0ia1P9+Odov0feFNnC6ueGlzstcOXfN+eW0F8GzG+LkeHA5qLJ6iASh3KZ1divb897aY1/bi
zxHq48e+dY/UC6sIPVVOiNSgGQCTEWdVd+S8eOE+K1S5npAQI3cxgDMaYNQobS8X2k7j1mCwtUD7
7aHm62Fs3oaGvwRgtQIwydd1mQM9dP3HQlvhAW0LBCa4clp1OdsaTELAw86ULQawKVvX1QZmAN9C
mT1TKpp14NixySsVGWimn8ZlY9UIy+WwDvsups5I9v4009U0ZEW8oCgUkzwp2qmPpSweGrvYK8TJ
aaOAq4y6fiCyALjXodY3oPKmBlh0QSQ1gthfm3SeekVkBCS0NfNBNiPAPvENnldXXB/VTC9uxU3F
y36NJgMQVm36LsPwvaf0uVxAKaBN+zYskAUiH9XIt7qi30mWv/vwFDXOJpz2HVlPzhyZQcBvWTxm
XZmgSv9QIe3VY9SAQQS8LSZS7I27yCST7jdWlZ9y0KjkdbgSuScfavT+zF2QltK+Dxl4cAE/B9Ih
Ly4Y94nJPkUT+quGyzfdLMvWrkFCcmhvr6ZFm9ig0hY79nM/pGjs+BhZ9qmcOvW84nHs6r3KK3Zo
G7UBc9dZ+dDyswSeU2QKHnSnrFPF7SENPOvL9atHCzjdLbWbJFBVcWeEvvXb/isTbL6vc/o6LzDF
LT3+kos5nYb503JNuPa4i5++qKTkkGILJwzUppuBg+gOZCkfKN8sd007TtuuICunHb54V/tbVM+g
7Zq5Bhat36YOoAIDOy5mBo0GoH6PXLKNcR4zD2lnDdUsruA3ZZvwuctiJj1v4+h667LwfubDLdrL
TxAI/OYa+AKFbfcNhFN/pawBvUBdtcmyCgrX8KE80jJtKluuJ6+yN6NdhwdnCF8M3mPObnkYvg4C
rb4gbw/Io5BNeCjW7ZzxhokgR11fedt5Rl0IqAdaaHBQOldhFDQkx4M/RgXI0WlN1IMsUd3iyqyr
izwIPOXknhdPQGcSKTOTwgvQult0p06zV286lqfoyzFe5kaegVzW7DfobMn20uZ+qnwHflpAsB2l
H3qgScUgANEMKgfBVAS7ylh7G1UvtNRS9EHAVsetV1CPy/Z1369rjNR+3t+BNcq/0XL0Vk07i0iD
PLQqlrpPBXCwNdsVnzNq1ZkOd7XqukRzy01bAyTGzPIp8Hsvtm0N80cL5YxQ9gfWl2qP92vNLeDf
jUczzBIaFtgq++zwRh1mr1PRqgqa+05O2X6WJfhXjmciAnlJSFe466E9TnriO1pmmLKUF9l1Z630
kEMXKeSAy3NY2tpBl3qTDRu8XM6HeZFBypf8i9t6PiyYZ2SmAlyIBXyycfHz2wBNSPbSzrvrEkj9
qMRN8gjCP+CX3lJb2+H9GXIT+pCN/clclijK1cPssh6mCpY5cUfLbX1pguq80Xqyce0TKiayhuWu
9dRVqHiXlY8i6WVxCKxtW7vtXR4W7kOvcLWn/tPPJxgfDzA+m+xWH4w743z+WB4pqp2VQUmsLHKs
tpUnVtfV1+X88qHbAnVUdX+Q/rduMtP+eqTr+p+2vH52/YOu/PtGERGNJGvj6w5/bHvdAtXQaoyu
/8oFYmiTU+0ad05ztwk2Phn6vYtAZI8Oyn7/x+L1v+tn17XXxesfGdYnInS5bqol5q4FDwwxNwgB
CjtDz4dsYTIrXXoo+YK+IXep90FeiW1henqoLYserv81hbfvrbLaXredLzv8+C9sg0TldreGDeve
Nar5KNDAGwV+WwBum9ytf6mtI5ARz5nfHYaFNR8stFCt7EV1h+4NlKrqHA4SMwFyIU3zHKKOTi8H
6gxQSgzxSFnRe/fjQMye2me01f04UGAwFAezye/YmDdx0QY14IrXIFho9jA7M/i0Xc1i1OP9HTBh
8YKXBJABz586g4mNDs54wYrFS1ESNzHSzjfXRdJZZyJyemZKs3OX6/P141zBT3MpUessm0W8AA6G
LFOzujjG3LVVnx29Ho+m4uX92JHivgFCBu3JCdJpl8/EZQsfW1xXXv/oyqCmZIi7uS7aWZEdge7/
2OK60/UY9LKF2916TB0I3JAjJ5MIS99yU8gv+GrrSDllfQ88u13b9pRBFIPIm9xUVgw8eXo1HgQs
nLz9qoR5dNJuaq0nK8MQYgWCHLTX1ofGok7ShXbzhHrYK7tsPGF2npA1vJmscOLQ6vPbRYpT5vuY
otE0ve4bq7mjIJkAfelQBbNQ62Xu7vpNHF1ekd/AhcWb+jDFBA8BMMiinxCWwANV1/Y3OKfsfK7l
F0bs88VX59nO7OzS1aiOKrTNHrFxkRalHB5DVX6/bhoGc8w62b4vIaINZWrnNtN2sIH9j9hUlVrO
zaVRB0Tn/mEU/dHKFMpKbQMfQSXEIx/LOS5DNm2hV4NQwLecFc7QRtsO1lroukx5WeZpcFlsDKFr
SjKzuq71BbW3XTVi5Lvsq52e7rXCEwDruOZxJoSfstJ8u64ckM7d5qBCX/dcWnu6x/QSXZeuf1Tw
aIzO7q9bL+O4mfyQn69Hgn78U8MQFV/XdRNX0ZKV1eG6H59rpFgoVf04gdKHrTl6VovNjx/RjTQp
NBDv68Z12at1LlGtui76Kqi3sPvBvbz8YsZLubczAizvcrakKvWx5eoTbypF4xJBD2TN8XoVQw7W
S+g2P/6AUdUcIIyLLhoUM/+8jVcVPkxCL5v/2NOSZ67afn/d5Y8jXLdAp0RzCDgG9OjHaqh2pHNV
vf3pS3/8e93xT0ftGvR5WXImsGvBT6E6xLf+2+Euq8D6TRbe0/8h68uWHNW5Zp+ICObh1vPsco1d
dUP0tAUINCAJgZ7+T1N9du2vz43DmNEYS2vlyswFbzGc7Ot7zIv/2bmOSL9jDL/ffa+vtV8XOq+Y
X76+C2tRxETZJ15+Hf7zYr62/lpjA3cx3AdzVVeXugnlnjASnTMhAYXKFM4XQ+4hz9NNvfVEVpWH
JlqKQPdnVaix32qEkVvPwuxSZdLCj/Xfvf2yFktUYRmoNf+umVebMNoWsg8On4eAn066DwNxykA5
nVaIwCJ4aOIifIW/AeLqcAmleT4tvo49b+M58o4ucmLXTNT226FtzQklkcXnoleaaO1kMmAukxe0
kx1PXaL6m2BxfwuZvFo8oyc1SY1UITcPpQOJtUUscZs3a0h0Y4aiKGEqA9RQpo85b/Pj56IqQSnz
ivA47zAfsgEVjMVmPH4esvTD16yS6jgfbX4hrPqmR7/7c4zIDu8OTLTPLT4vi6YfJEjzw+dZiqb/
QYyIDp+H7Dvyq+Q9ZB/zRcvR/EZIp/9snKcE1FAqES7/+zULAatKnSFO+nNR7dAsXBqW+6+rsiCK
LvwgTPaf24wVcn4AP/5+vqR5wz6PwVBKa7v/vLDAm+SCZF3/Zx8ejgokmrz7z3FhBGMW92ju87P5
RqXS2YXiTbH7OnbbDiiJujzefR57iAbE0GjwuutDB4KlCXKUAwI3gFt9/60S9IhbkMD2f5abCMQ9
cO+6z2N+/oJaFgubD/WfY6YWfc9VLdC1o63Ha94jChNaPQj3UMU4JkiKKDneHwx/kMGyDmm64QP4
PlkxwOjwflO57eDner+zMGCCJUYRBdtJRhtvAnvp847nFVy2QKpRahrX80dUjSBqR+RdZzlbFrEa
toXI8l0n4SmXIAMYAxOASQ5FHRixajvvVCJm36KRdolyZKeWuud8+/l0lB1GIsYvLAoMYoeafn6u
TBqv5eCbFbiowL+QOIIUjwrV/WoB8MSXKZpWKD35S6MyePvfP/98cOsXBfQB4WQbbf7cbq6yhdej
shmXbgWA7PMc8+boFFkuwVT5sBCEI/vF/Zo/V7SrV8Kr+KYi/S8xefb+TK5AORZXA3XpsmMR8Jp4
zQJ5jCpd7anNqwsV3TZEhfVS+iA6Qj+DYegWgCx6I2OLyvGkexCU3schMVcB+tu8fqANvypkrXIx
b5rHFHVRPV06wFFbzzGcLb55LOQPXar5VbBuiUfE3XR7ckhimyY8GXRd2DMbitv8UsENicIReBOh
vfQiLCp5S2M6nYrIXJQhG2XH+KKsS29+YsGUdvl5AB+kqLP+Rsti3/HenoTmYl1mfbiS2bRL2FRd
msgmNzJN+QMGIK3TcZV6WbzuyKAvbLzjXmNwze7Nj3HiCl2RebCLwUwH4xvIijeqmwpVtHRTFm0S
zwzXCMRbT3t7Yo06C915Kw6SyVqppr9qcjHVt+G+l0j5tRtKfRKgTZ2ahK84CUBrwapAANciPUI9
ICTnsSHbaIq+wb0EeqIOIV/cxG6biuBB24adUlK8eULsaie7rQF0Vif9CPD2TbQK1d+0TA9w5F3W
Qdbu6NT8asawuDqPLsSQgRWcegcV6PdQk5fcJ8lBZ49MrYx3CQtaP1TJgBtST+HaL9pHnvFFxLLy
IK3fNktVfevzxD3Mt7Bp8g78WH3P6+WjilDbGyPx0GuSLBEZu80kQ+8WuE2FCP0Who1dg+ebrNAf
N7gq+Ni0TjS3mpf1zZR+c0twG/soBRMwx8/VxqG5OTsOy1qTdlthZLPNmC3NlATrLMGEJNM2/Hyn
yz5c40lN4hpNXcaCb/qWoFGGMbAUDIppCZAevmwIfVg93BjyGMgrZb1rAwffL9z7Mq1Rs8z0sOuY
HUFhbtGKoL3jWeG9CYHy112XDGCHhP/E9HWUbXsaJPIEq5oP0/NwM7V9vg1kld6Mz78X0KO1nL6X
I6n3oMK4ddPl2XvTd+e2H+lu4GAIABDjh9LmC6kgGzRBJRcDpD8nhqkBJlMV0uYETQ6gfLvUsDju
RUbOaU+8u81QikYgNfR8oeuXSKa8U1QH7RMkj48ViA/LRLnw3JqqXE0TbQ4CIPZbBW1SpAX5CMHw
ARxKw+286CXbRC3RNy/41sXgcPsKTu59bst3lJRPBcn4s80zemrqGB7jYKFfmww0oQTsNkR0rn+o
QCm/ZiN0UgnV3rshwOVrPZIz9LQUXKPxMapMsqmb0e30WMEhvbbJax5A0OCHsYMKpmPbUdNm77p8
LWm1c90q7GGKGg2/WUmiU+fL6IQ5P9mPMt6yzIgtWsxL8j2YdHjSUXnmaMK7m5fUqPjKdwGYy6O3
zofpN8zLvY2An/GJtm7cTAOgZB7b6yCt2TWfuTryeXtP6iEyRrm4AlezBRnOAPV24+lrm2b+kLbw
UTWIZ/7dtwb9Bxvfl7/2mBeljNGvd4RdzH+2me6nms/3eZaYQS8FWvfH185/b/117NADqKyG9jAf
5etzOaMAX4fuMhagoWPQrD5PMp9v3vxrm/mdZzK1p5j9vj7/8+X/9/vMq2WfPYH5lm//c4FfV/25
X+YUUNYYY/bn1d0P87n5fIj/XIOb8qO1h/98MiMr95e/LxrKvB61gLhcfx70rx/m6xxMoF1OPo2/
/r+v8+8u8xFAekj3bge/dvjirs20ZfC6caM/fvdhmL4QLh6fglJEG9JmANAGaCESYe6kH/AwG79Z
cJKYo2DeD22m4R8cg6cq/l3VDV34wDteam7ZOp2Uf2a1kgdRNuN2zGN9y7sANr8htx9OwVNW1vaf
tAJ/uSvj7xEm4CW6QerHOB/Q9qczCFRiEZ9c1MZrI3v3zEbkQMRE+peGp9ZwP3lVVa95NVTfimji
6OQ5mSv6D+c7BoOonRvw/5xXzJsgQX35c8X3/0GsfiWsAmsnKadnB9XJeqpJfJpPbGl91xdZ8zhf
1nyBEF6gdoBzNlNzlDodPjCk62Wstb7NXxHO9PIwf+3Ugcg40CFCzQ02/lmeJb+DEiWVevjnft9y
tPiGYNuPVvVo7cWjjduPtmx3PA70Q9CHUJYUlL/zkTx83qW4AcWD1j+9CuwiMOKGpz7SclNLVhwV
SYtjBseYzZAx+2T6DOEpKDg/YXUHv2BccQ/XAJS8UEcjNgDzt5WHPs7F5wv0K1A4lTraA+du9v7U
r/2UsQsLarJ3RZugkZURS03t+Ao3U7Eyg9rlVRBcu552gEh1sWbU8a1Xltkmznq99MoE9Cjkszrg
6PmV1Ajfn8ag6L+3vHFr1SfPlQuxb1yQM3ilchENNtiyIZ52erJqkw2Zd0jHCS8+QJlewzjNQ4A2
BF59api3k7JvMCEO7N1l8r1uAMLoPoJqFSzMxEf2TtuoW6K3pjonObWPdSwOPkgyC9cQsPyyeDwn
ITg+Y1+ABqb86NxYUG2k4/G5HuXa5nf9KHjOu87Q4LVT8WEMohe0MxMH2Y70iU5TuwIddysFc4+Y
UsUaLP7ofOC0fA5HxxYqqhFIMUAHpu1fQbMFCS9Dg8piSlExQ/SdD1DCRJq+DKQhLz0kNKF24clZ
FBnBvK2L4jmCtLI2b5FroQ1Rmi8gfgDMWexoo065b690sC9B4i5D5B0TqBEgfpMfRVue8hE+g2AD
B9n4kmDyWxYjxA0l2FtOcXAwiUMajZY2afJj8FCpDPEQLOE1dktVdPBzkNS6MYXKRaCxUkqeTfce
QIaF8m9RQasLs1cEkbyFBkjbt0CA0Bm5S+eZcYm/OPyhQ8oWZVasAJGwRTxlRw51ROhEtOjQPWXT
N5DtGAXhkESXcHB82NL1yRNETBgDuI+udVl7sFn5ij9NzF5QzPngJoeYzaJEyO0zIVBjZkDJm45C
JJg9gWuNPvFhAzVWcOAZuQwdMO0RJneaPmci+200OF8SiNzadR5+4oSBiiV2iXUxCokjzG1CAv5q
vPNGBA+wHLnyIm/WIcrSViDCscgwl91YfAOEuQsshEA2R7G4jMpVbS2yqzbaBzTBr5tEoF354yaa
6CExDSipUO9BOGqSyawmJByLpA4uKL1PF/+swcpfGjE2Z4kZfR/UMCptc4fELqvpmx8iirIlQ5cX
cepgtHBKEs+eeSrGc+ee0X0CptUZEW8Uzl/o+qTk1iOeexSoowrOwaAMUGACd3Y1lCIBJ44Xbz2t
b8J6/q1iZfAIv7BjUvJp2UcNKoLSnR24nascLkYLqa03LdKaxWdUI3eaebBr9Sf7MyJdvhihD3gD
7f44cJr9UAGUDaVE3tLAuH4hUYrfpUiKFiRByIuR0FsZWaJiB0riQ+tBRzk4soSRKgVbGS0XwR3W
WVr+kCCgSQpKcZVQtcxTHT3k6LmyE8mkd6QK2W2om10YV7/kxOgFBYB0BWVZt679mG4JA0dvvkVC
oOjuQsI33f1maQ9BWj+U7bEdIHriAjMMZFiblmn3CB3qUqJD0TvEDN4iRVD65FzZrSWzqH8YuCkL
2t1IV4h32GiAWEHrfj82MTtFPeTmPYLZBtraKepPpEdPGjBNNk3q+/vKa5IDoeCDcwHIvexR2fMT
+GrxDGx4nW6iTrRviD0hFJniA2CW7DGbqjcKEOajbPocREIiTnDA+c/nAOy/tZqXe1+gD8qKDcMD
mXp2YJBBnWPwFle+9pCW5+BhqjDOVj645egKlrBDmQEAoaR/SE168kiEsoxPplOCXPtoppcQQ9S1
kMD9BSuyg2S8vtKarMF+X3mwAQySrnuXY1ZsHRdsE90XtXC3waVk5djEd0EEYSY1Q7tzOSlvXiAW
3Plv3jj1z/NLOz2nDuFzPnXZUdRN9FICytKUAvWFa2aiYQYzSLjo+tmw0zHor20l+BnqLjBCR3eA
a1h0Qr01BxGB54D4y0Ud2fINjw6B9C96bSx4vDXrupPnQeOZisyA6CggMDEkfogMRDVBir6bER+P
YR/aoxg9e1QVfSc8/SZQ3QR0Ud6xD/oY+nkDzXcOEVv20KGZ7d4JUR1keqdsBF766O6UZsyV5Di4
HqlkKJ7C0rmrHQBFTt47jV4jxp4iqNBQhvb0I2+SJTpEQvqCZksbNFNxW1UgXaTC9zGElz6ooe5H
dKf5w7klg7S79yALktkeFflviRLqhrnNLJI3eb93oMCAp4Esbqe7MPxc9MJgP7TQG8SuP0Gv0p+C
pH/oq5yforGpHiLIwfSE6E2v9VRVzyDtiVsXuVVCgvIRsyN6wSfowFtn/qNXPvtZo69VG46XBPmX
jeQV1xrvPcOaY9DrGjqxBBVekwwbkF3zpQfZK0oFFyi4s3cgWg+p6OVJlAymIMO5UWR4bvpkeB6b
+nkw8sBjv3+fkrepSeIPEEGCdZLU+pCUQj1CVo9BSOTdQTMdrYFJkAVq6eOmoaW3loAujvPL2DB6
NCCXVuGyS21/dajO3JCChw+luqKHWrdVOY9WTEDtKgl5Tjpt36NAg+M5QaI7LyLAiuFXuEKrQO/B
RcHGwJTyG2hF4SYiCd3LLb6j27u2zNcolSSwf+DlkhMWnmGoHJxTXoGcnqBkCIGfOAYaAFfeJtX3
FpwQI4dsneUlWTcjjCqgMUsOI5ziVkkBnnhCSnAaWIzsNwDszcoefuoBFOJ6nPghKTSwwdbfa8en
jQrT7qwiiNoTpHvLLAphelFjsA6MXZJ6Eh9MGPgE9t7CoPTwjJtZLzk0U/uEJ3TLNKqUJY2jzcRg
Sm8adGJLlGohF9TxPiI1HAWK8jlLxdZTFo4Pyq8uOegBID3cpdvQ7d8a0ZQrJydMYNSlsGgY2SbI
en7h0UVPSXzEs2FPxKCLQaHw3fP78AYe/QtKKRdSmOBYChhC2JAiz2e0A2XBbvyITluTh91HihZj
rmBLr2Nk4yrbHGNus32k9cb+kGMMxXkb9xcfVdPvI/7UiGnQgdtWaBHBfNCoR7RDpBOk4CrxL6I9
elrpHcv0Q5d15UUJP1n2mVRwjIQMiMUhCnEJlwdacbprEg1qQUaeuQyGS9kG/LkGdg/cEtr+Lo35
soMc94B59K4KoHRX5/B6msJxOHohAKiJ0+TkoQ+jFPGFlhLGYC5DulQUh6bxi4NqkmJrJaZKTIMC
A1auDzaHmsrwMV60WqU/c4excyP7jwI2LK/UCLcBoh5+j7vsR1vTK/SfUKAn3204skf0dCSLvOrV
OogJR0QE7kpagOOd5DrfDZDMp9ZrDypiW5tTuKLYoFlDi2KPcILANFjU33MBPkHX0GLVxcUiiBxb
WW/wDsIziDZTSDcWKYnv+gBIfo3R9crqTAHEEmjBaCqoiwzUb+FoG0AnETpYkBE087ysMN0W/q98
QMUlZelDGWb1Ig4hEPXvLg+t9oqHCU3blBufKIuaXeCg77V3QwWiethdRkDuqgE6AgVF1qB9yGiL
wS44y8A/6+GkzDn5xacqOZUTpHqkj80Z3IwezWJHd+xLKHpAIYx3tor0Q0k9CLcqAkKmmhBc3Uen
tvGipYZXTbr04KGxgpKr2rgg7Z/Krr14lpF1V7boNkU7B0YSUiCvDK+wjlVPJcR51u/y53SMNlHY
orWwZWIxIVLZt2VF10HjivepYDcWgjqTeekEyQVgrrhPIKlDR6sHsAGvYgjCa+z8fNlgUm0zz/1G
Sfs2ZtkEpgUcRgPl2rXeEN6P5xGikVXES7ftxAP4/AeGFseDH9bfdFjfeXlpuOm9mB7xQ8OUABc+
+eMPuDXpB+1zey5kd8Evj4xjqOoPFCRvOXx+v1ex2WSlOFOfNOdcevHNhCZbujoHQ7Nvw6PXv0cY
et/DJS9Ss+TwaFhKy6e1yEL6gaYeuPhewknaleuweC1tIX4kdT0g7jDTBl6pFmEcDYFpYZ6mAwA/
aG3gdNgOKJga6BTgjYJ+cB4YWklr7RluVx+DKeQrohF0Ma0L8uDpCpkUOLPrZCTdQrK8O8rD2Jjo
BQZBUHByFNyCbsWNnx+VX2bQg4h14Ut1GFPAVeNjxn4ysNhWJOU7K/0QRKZQH+rcooQYuhOs1PSh
hWzb11W+GZXr9lEBv4Ayq6M1i0p9UJqZQxynYHUIFIzuS61FeauplMCvbZHcZPZ7kg4Aj2sDugSO
g5p7BygakjvweaCvTCAMq8YJiHnv5UtMEPc/VAs7FTBmEB3G95cJljzdLy+Izb4T+akFprKk9K7T
YXI4oO44hBLNpirwOJMUXEaw+kJbTQcUL+kuUKDUQVFEyqJbQZw19A6hTEPKJwJWGeDSYtX7xQgb
CrhvsyYNFqKlwaIhYJ9JRZbgD68mqJm7cYcORnIhEl5DhLIB/wQWJuBQ+iB9TnwzimICuEJAMCA7
Xh4SPFq5H1drEkg0vUxLAN/CXRUbvlkGHlb/PZY1hEgT5L8dlPDha2qTTYRGfUoXD2XNroC4fjT4
lmMHeNmLjgBh0HhgGq9VAY8lEa68FuqVtgntQnB5abMReEhMto5ydaQ4R1/YalGiWoyByh5Y4I4T
OOu7xm+rDViHA0Qea8ckJIvRj6jC9BBZ2GzyvbormVW4oaD1IRm5lEZvsh50PD34P9EECQXMpHvW
4JGYFr+e7pOtagLIxT7CQYHNQXO6bYcAZEtzNfUvn4OQKdNfLNe7kcr6ABlk0YQfFbod1q6tAMdk
O+id0L6yMe9KYZgcWLbPi2BAPgk7s2EoF34u8iXygBsjLtu2FUHBLsx3Mq1fR9PabYEoe9l6mq7E
ccywJgNvaXDc4jkj1coX4Jzfmb5BwZ6avP0nA+V3EYSQ2fXcgrnQ1Y8yj9hmysotidtxo0j8u6zg
7QGdsV7DDgGkZ5ZMawPgZ1kEZbcC0l4eawCqVfE+knRNE2nXaJoM5he8FzIK8b16G4eo2dqyRu9T
44XLXEI7xyBPTUqiNmF9hMrzrJJAbO+GGC4aDhy5sBE8WCPGdguZ2GsjaQKubHgNujuTFfmN4uVL
kg/5qQRWvE+zceuKRJ1qZf/fC4pRSzJYYPyTz0994kOtlyl4ckgNrnvuG0xMeIHAD+0YGgDYMqvV
HlL+DYLweiF0sXc9qCM8fEOofa3G+th59GnUaPQrYfnSljCVUTkeRGNL9EcrfqLYc1S9goy2D362
+KNIF8i1T/wARFYYIahuLyhaNJbdxdrJR7tUXp1Col5DP2y3ImuQ+9xfpqkD19SSS55BRNlSteWd
/yphuaQrSlcJKovg53QZtGfta9wDPCng17YcwO8GXmsHwMKKgDmTsqXvRb9bOolNiJBYLjRA/yMt
oIbJjdiVUA38+ax2RXSc16aqqOHlwP+BhI/va0xCaQkxMvzK+NKv02KZNLBEgkDxd9gwZFINXBJU
kX8D3wYjQeN2ySBPJM3lbj5ckXXx54HnxfllPtnfJ481OnoRJkG0xf8WBb94iXbDK2/yzcGxQ+PV
zbGTABE5S8G/gS3vsRyj6UDUtWag70NSAd8my5JwbeLQ7rvWgIWKR55r9tu7XwWLxKbiidiz+01u
4b/TgXbpNyPZjPwtpvEhyRvo4erQLmGI3pwMQF6IufsJPedFfyzBdwQBfAKUj6lqhRJrtGiZh5bW
fYs2Hulwf6Q7eqRIiKw/HgRKtLRlIN834E57KdoBm2wD9kayVALPoG9uw6D2PnjWOmlXQMTQ1kfm
fJn0E0JQoNpHtIWvFia+M4ezbIEB5VrUlG/V6D3gqYrQrcTf8lZcW4SboY2jRTmBMoJEeKNc9s1N
iDKTKs2hBc0WOpmCBa/kBwI979j3NRoUKLIDEbVdjbzT62FoFaqKw5tfsN95TZpnFQavcd7Ja1nC
FClP1dZIfq8bRxi5K7BwIgzLGZiYfc2KNfL7/lAIqGyjCJKWfAShPdQbyhhfV3hWjkBW/AdLAUPX
cJ39UcGcjBJdvJo4o1sVVgDZ8oI+l4X4mDdAiga5oufaJz75aLMkocwcNcSoqMjt5i0CQGLLGMHe
FUabHtK+AKh0l9EfGV+lZR7+CGs068ADg1JXw8uLgB5gOe9J4AzSOle9AwZu4GFjq0NZWfbI7l9n
3kJ2+tmFnL5AC405NCXRNsHc+wKjpod5A+gk9KKq+/Gmi3I8xFMXYUhJs3cYeyx11kc/QjO6pVch
DMJ8JM+Vh+Ro3rWhz5PJxXeSMLrWcjBH0wDhV16bfJ48oMWBYFR4A7QABAOVj52zJn+C8vXHfITI
l7+7etJPmFrZPoY2auOQ6L5llO7nc3dwnlv4WeZd747MR2ZlsaKAV76XgAXuF0emiK9ary9PCe2j
C7rToY/V/XfJjUVvybZ/lxViN6cCdsgwetzA+kOqd9/VFNWTJ5h6gSkD2aEjfbbViXYvY1/CcQ0b
oF6BQagWCR5GrjC982xNRze9l2W1yhpunikj3zCQwNsrRFhRIKcGj66Hol4hEu1QGRC5g5lk7u2s
fa6zMlrZeILnX1TtDJvsW1maD+JS9GurkzVohz3Cs1BcDCm+TxrGp+lQfM9y20Fr0YeXdugrcAvl
sCSYqr57WXiI6nR4ZblpdyrlYmtH2nxrAgfJNDaQwlarGM/UqU5xBysONrQbpvw7TdgrEo/mOTEA
8oocvjeVdcFHqq/zepvDU4D4ujmC69A8diVA788da+jzGS3yW1Thr+DbDsny/YiheGlDYz6yGo2J
MaPZfTv28nlsq5d5fQEpAoxNdHpltfNOOuhQxr9foxm6TUDK7I2jqfm278JqVzMveC0Lbz9vkKcw
KoR6PodlWZld/FpSoEy4L/j5rm3pzAsHJ3mXVVGExFJ17x2SsnnPgmizMuNQnxI55qcc1n+iyy9M
9N1ThxHvSToWL7wC7inzYpEjDNCh+DUvfb6kwC0a6Ybj5160qg+kEPBjDYeELxtW3liJ9AMDa/d0
b+G9ozViUdNHf06Re+C8egLZ0H0LFOrSTRZGejUfff4shuMR7+vHeZ8YUSV8t6DbnzfIBi+5mfrn
1yUnbNe28I/pAzkeMajoN47QuIZE4MmCAQadgkaRrtNvQk/1EXGOBq0Yi10jYMwkU7BN7oslRlDY
OOCm9mAnvRn2mFPdvXpZlV5V6sGSCEceDJQSuQPAMe8DNqJASMvsft6H6uAFbU/Ng0o6A7E6otT7
Tjmj4gyzOovAHycK0rRDST+GaOK+2AZRuxTcRwp7P69Mki1pOH+SSA0eDcpQ804phHFH0sUGgyJ2
yjRs41zgB3g8sBOBbxLQ+6E8z2v7+NqAC/RqQTK6ytJ9zBuNBmW09A4hz4uVQP1U82r6vHbEFC86
j+1D0uv+JZgmBMmIAho1yGOa53uNIWPvvG9dmzzWsUWjGPpNoUh7KoE9UlHkS7CMNKIU4p+dUagg
1xlSsg5frrYhqgz3FfO7rxdE7PCxs1GGigo2mV/aYAQZb35rJo6+WQ2ttv/58POt9IBiQ7ew/9ox
kjDyWpn6QjNgDrQLxvHzauDniADPwABigFPNYr4QConitKg61e1Qy3qfP4uqyP7ZBdWDZC3ugRiG
R3jlWcCNRtVw6erwZBMMU+fQK8iGJwGgl/tnVKCSYKQlKxbATZCg0oheZ+lPFpabMuDqHVWVBehE
97JT55/SYqrOQD/TFYUdxqXHjIaHgy0BHPkfxoc1QBn0qE7BKPUt5g3AEQ8uSynY2JVjOwnjx4gL
eCPBWXflGwruWkL0dX4pba+vNmbVtjcs+XsFpWGw8RScof7ag+eQnza4uOW8goC+fZ0PFSsOm33J
AavfzzF/Nr9Dkwh/XbI4+HtF5TK5lh5IOH/tUTQNlGdNg/Tifw8lJ1CWq7yEUcb96ue18wvrQSlU
NgOh+X9XuKpsES+bav3XimaAaANFzP7vFSAUBssMQt711+Hnd0C+MTwFFYqU/97E+Z0/QksoS4SS
f60INLicyOmAv/y7x3wZLvfihUUfwu284usmli3kqFqk+nPFvHbeY/LhtFb1sKb961AgFQNyVOCU
fm08v1MRh5Odi9zfK2xvf2VpXe3/2oGCuAXrDXgJzxfrqng9kOGchk20Cov0G+NNvSZAFkGHGCgI
9eG6mYZt1qP+KVyTr4gEzs9UfrPdt4KE0WWE6m/Z4pfxCHzuFDAHQi1ZKyAMyCn8C9LuEuxCRPX4
15WgRCPw29cNFGhhDtmfDuN46Vt6gKYOpMYCLjiYQ1d59e4bvhuG+BDFbXgae6DzxUM8qfAV/Wqe
e7SzWYiiGo8c5H1ogvsElp7wHJsM5JNVi4IVlH5rOKBi9uY7+MX0K00DJLl8I+uiRq4FYov33sqX
svTcosh0uEwMKqq5oBUwK0TSElLSYYANa3FcZtU/IQCSrRgkrDPtjdTmpqIRrGOUA+FcSvsVrIwO
zQTAAq16WCUWLLfJGs/ZQWJAXHhVurdQdlc9bDHikXL49XjfEMr+Rsb+huz/RwjkSgLHaBOLCjhF
H4YeBoxIZN3mn4wClUPn4AgcSv7so3vhWDICyL+oXthvYnzz4kEMu2AEMPSA5u6Bt6x8zAO6GZs1
MAsIdaMX2lC4i3ctuiP53T8Dg90Uq14094df8d0CJDv55oFkmAST2quAXOfeQlC4cqY9jDshn6sQ
XBoZXMG0IauKHhvCyZWBxRFCYoYxv1xQOCbVuMlwxgNB+YDkadhP5tK0gV8tPJRPPUhDULJd4E6Q
CUBGFXB8gzovOwTZSr+zs1JBSBerFpz2LfHH4ownaEQLg8cihunf9H+Enddy3EjTbZ+oIuAKBdy2
92w2jUjdIESKgvceT/8v8Is4Z8SZkG46SI1G3WiYqszce22Jf3h06GAZG78QgJDSMH8GkeWkzezw
q6pFSLRwoqXRr6ZUa9GC+PbI590ntNWWLav0RTdLwgQRrKKK7vpdEwbqBHA3Xw215Ivi0cv8C8SD
Hs8zVTe/d7jOlJ7lz0aJ6cib1A+NwR96+gqJvsPyOH7+OmrBIREOkK35V711ox2zBiAY8/8aC6/e
UBqmm8//OjiuC3KocbYd7MdDkJDw5HsNMPUWTS+HbT/x/VA+1mlw+vyVqXUJpUyb/ver5jqzK95N
zm5bqqesTH5JbZLnz79L8+lHomR9+fxvkWqemyIK7oDEZUgiYG3jm1TLxLHerLC+K4sOMify7SZR
2aYojGmW+5JzNQW1cS5xuY8Lz7KMRd7a4SbRGcf/8y+YWbWKc7M7oq00zqI3gZuP9qaHwUybMNzl
FQArF0dpDyuWBwnzV4xYFfJv13BoBjEjIWN46QjnMnbxHU5if1ZBeCvFqr4KUhrnyQ8zOkwAUSfP
u6SqPYT2STbRwZ8kM4fJXfa08KvKAKu5Rgv95JbxEw1YsEn1LxcWrn4PGdfdDGOITHtLP81l+MMK
0xa1c2bDNHH196lca63rLZy6/1YY7bSOo+ga075auC4dC6d1sksCg6wST11Go1hkD149Lm3LOi97
dkZ9JtC74tmOsLUrPlzh6IsxjrFqKfT1hsY1b0R7x7M2uhbuwqB4iURwsWGOuX50V+Q4jFGBBoWQ
J7diCoxF+a6pqa4G7bkoQm8xWXWzjX0csqn/zZbCu+Zp+KsaBEOXcDhGdgZYsEnJRzDKpbDcdlf7
rVwjC3gM2+pnFHSgTgt3WzfdzcjUxmwQOw2pVcPqZFRe5tJeWqm3nGR6ioppzZ4IUBjIXel811IX
9XmeoN7hGpqqh9hjSwO47hIWtsZflUATrEBjT2Vvc0RHB62sroRBYtbprHCxMJM+gKcfrIDtn5oy
YHYVN2qXBwbypNg4TFhIJZx9qPCatsJr/XPkSK3IP9egTw9lB0PSr15T0uvCaeNYH2qoK4zZlb8y
I6NZNTRqWhTMILViZwFQfGIQWmG9ZeaqhemH0S7ZTsqF12ZHL+w2Ks6nbTXeQTqw1qSZgkJ9cFvR
rKJpYFjVDDgwig+3VmRCsYViC6G/e03JNh6M/2CvSP28KTD4JUj+va3BBy3tfNV6+lteTO62NP1F
KHy5nmz2GrHjfK/D/m5AoQUH22iIwKQK9QL33CQjo8oRWljoxDC08/KmR8P9hPmYKoYum+eTquG3
iwwrzDULkp2kXb/InWRa5sMD4z3sdsL4wMptXlwzP9daufScShwiJpMMVZ90q7EXZk2HcRyYDy0I
+vKRIyK2CdpEOwbF2s7jfjl6Q7F00hiCb7P0Hc9bey2wdQ0O4Dqb9PWQU+nQOsMcuOhDualluRLR
t7yNZ+yl+bPQ/NnajOJqduyaqn2bmvLmBfZzonvvDVM4qIb6diIOAW0iCtSgXUmLfyTSwmHbiiln
rGoNlziIuQSnql9NQVOwHkzodHP39PlbKIzi/PmT//9++vwz2dkvVd/RGZJMe+OoOFtT/4o/hYiQ
+bdh/reCTObn2Te1qe0CHff8Hz7/7udP///l888a9GAmrNrDmDPptD3k4grZ11k1fX22RbDs7PtG
763D58fRszpZCbMTsNV5p8/P5PeQOSAnv2piqyV+eo77IlnnlfCJFsgV7BBmARXjrV5N90OkvdVM
ATi7D2A5FqX4wMO80HwDj8Le4nYdVZ7fA+7P7xHw26fBJqciiz+kFERZSAuZCNiPQCX1viZMhFOY
1KuYFsYqqAiZ/ByvaY0Pbk40u8RktdZE4N/U/GeFCAl+1kyJ2kV7ouM+gN4IvV0idP88uOZPScPh
ilTH2LUTQjepJu/BkOVeENayTVFgztjeTiy8uAciY+JvBNEGazMGVJa9u6nrHDR4iZcsNMx93k/3
Vf0z0xL9hBK1mBZ4RGyqRKYYhp6x6fETtoa0Nr53VElx1Ubrycz7XRvymBW6dhfE3XgPj22FW34g
W6CBASvtmx/qxhpaBAXoJFajBpk0Ttp0H4Zls07jUt+4/rylVRpWVtFGW9Mr87VtJCihwyJhXySG
h77DOG8V2Vm0jKebcexvunkfJunrQJP2Trhu8dw2EIPHLLx9/hYGW/ErGCvrWusjt64zJle9/IhU
Kc5VEjz2oxT7BGPwXdYY8WrO5331u+GQDmjtiVCo9oZI9JVV+vVK+TgINQ5vTV8R77kzXD9fGpqm
gKX1SzDI/FXl8hlJ3qKgoDeiWt7VFJj4mpRzEJrWr9GTMKTzCutFt6eNK93nchhsk5lyyAbd9WJj
EcHk3MdlT7CLMR4CNDlHDMOg4jqvc9YFZuNFLwoPRqAVHYawgWnrsLcJbAg+jYRpb3nFvZXwgEA9
/BpUebOyZJFfCxAQsJkZh0TY9JaFw/5Ndip5xwF5NvUwelLto8sw9YLLrTkMGdq3PI0vfWVtnZgF
sXBldNNE8ZSbUXJidlgOD4EC4wjuxrLAig4S2ydp17/K0IaKOGudwPlBqu2t8qQ5m8yPipfUiLR9
1N0hvvHhC3JcsLBCaOlZf3Qm3PREVIIqcTSYHVTUWzmkxNbFdX2fFqa3q0C8PuYcwKZtRwXI0rno
tS4vXh9qp7o2+xXwgeGbj3pGB4DgWr7/YaXJh+5O+rfcFDYzvhWw1uSUMmlbBUjO9l3pAT1EWL5u
aaaumYtrl5TmJGOeWzVLulJm4amV+/dl06xDL+9u858kLbeeJttXbEDxWdANZ4/aio2M5fe+0LVT
UhQWBn5qDMSaBVku58SndleF5F8JhMPzUs+ZAfbenYlUSwvH/M3xexvEjI5LxqmfXRHnl7ohvYeJ
W7aIKtz6QCQw98PeXg+df9OVSg8KvBs+Kj84oRJx9l7WQPCw3UU9a8mqnpKMUoEYPLClRw+58xLF
sVqwTW53VWCkOz8sh7WZ0CMdm7b4ASPjeYK1fLJTAI1lkvUXI3DZiub3hph2cZ+oVxWKS01sdrjQ
Jm8XdfpBoRp65PrPmTWbQBlDPyH5pO1PmZYlO3/+CWt6gpKqT/aCCZnwURssRZT0J1Dyd1KLm72X
A4RF8612Q0XnL6nh9Whh1F9zs6pwlbbZkk1LdIfWwYTRYHvXIeYdrUmItRb30wEds0sCBrFBI2IP
DxPotkEyvxpKI6ZZHI+EOeAACGgbWW1dHE2N2jK0au80MLJfKSdxKBUx1pVdWu+iwYG2lZ2aNOYe
mVeFZpZRZc1rH5R7xlTyuWi+ZzHOCojE3V0/F9MJQ2c1Tle/JGshTYtw5VaTCU3Wrfe+VjQbMKSv
8ID6W1ecityOXrEO6DtDMhWXqAy/01DfOL5r0zVSUGgHw7jZFmU78sJmq/vmN1gTxa0M1EvK7A+5
gMYuiyHleowV8TRZLh89ptq5XmvfdA10S281YLPTCHBzL57tiou0i1E24M74JsZCPqvQeJUKuwgh
IjOC0lxJVLLbzgzkAxs8tiBudFYK+z3CpEsrrMvQpwacWbEOx65GUTUa5zE5d3ZgfMfnGG/SlnQJ
r+/ZsZRNuqOTABG9yIKdYo+NDKIzT1UieUmj24in/FzF2vSQ1szO6+5Rr3KwO3CoNRpoXT5Zd58v
blqenMZwjzD2ow1MIHJeprC8ir6hmoN+sFeKTpST/xJ59LPtiNHJPOMtag3v3r5E6M4s0ciHz5ew
Sb+ZyjgZaaxu0YSmuqkAYJU6wgKtBaodGmpfOVWzNoPQ36KzN5/M1LnP+GlvkmR0cLQuulk65rMA
9txriDbB1wPnrerjy+CY3j244V9+YKUbx5HWymZqeqMk+KnZuOTqWRua9NlPcC7jNu2rR8ZAGtrl
ADu7Fe8p5pLDMA8wWJj1fegxenHd+smqArmRBfcGuzFsmZo0nj3bPLeTJd6EGppF47chulz8IAu/
iHUEpXp4dQCOiMhEd11Pq9KpjWulxfbik3dSo6uso9J9AX4r13po750K/c4gDFKcsfC+hcPPqtWb
vcJXuVeJuzMDN/5mGYW2je10WmMV2TSzrrGDqbNGeauWVWscDDDQZzj/dQ3nGTaWobGUaoDNqiyO
Tjw2kObrDqYdkGOft1LvW0/12ANqmC2zjBw8kzbzUNTgP9sA/nIctSt/9MqHWEa7BFb8vRMNRBzK
NHr0oUqFMC4OI6qHczKrbbG+xOdOG5aMpBcYjC+i9J2X3DS7ZZ4Ab+nCkITeBmYqpeau7ccAFArx
SLHzkEwyv7iGuyahYtrj6Ugf9axHKB5714AKoW2rcN0myYH4O+hIWLelvgn1vniJq1IdfLNHDJAz
UvE6rTuiyZYMq6V5K3OaVX451Aen8fsdVORmkTGgWBhhmD7rAMkOukY6Rh8BMp+y/h2Tql/17q9W
75hCJOW25mOuiR/z91HjtOvJqR042xeTyfQ5IC8lo6ZFslTCX/LdadMr4wHMu3/E7hptSfnyl3Go
M5KAUHMd3CJejR2WJSdsGe50hb1DzqOvafVC8BZzIkjDZZIhNkf2rFY4qLJrnTqHJmwZidVdsBOG
gHhXR8m+n7sSgaY9OhgH1sRjug9de5C41SzH9O8buy2eTSOg5sK5zcNoFMJ+TS11Izoni4PvCq0+
fQgzoh9QzCYgwyebrd9EBU3ECdLLZqx7io8wjc9u9qMKsvIpMrtqm2vknHy+BFat/5RiF8+em8aR
JjtWkW0IGOKRz6hzFVkISj/v5c9fu7yy1iJIjvibktfarlZMrOVDUKjD5MblsRFFuMhFmDAtwICC
kyb91jHa6fpKftQqXCUa/hdSugo20NqVoED1Llit/vEDylmEu8PWjMb6os8vST8LvZgAgiNwpnlV
lvvPnxBSLKU/ikukggdzdpBoViNW+BHQo5b6o933x0Qm7l1shTcuM+QzJITfZ42DqaKFkoI07kSJ
YO1bQQods52aRJe83CMu+ol1Krwpi5m+ZRiS09KEt1BozqUmG81r0hV6JUVp3CSbRhca7n/H2KiU
c202iMwLjZ042m7PqctdINLTj46U6VnHKGq+16aKSR4LoL4UlXZAf9S+j8dqtPq91060fzpTP8b2
NGwB+z9Ys12m92qaxDSZO6PNTyNhblluy4dwFMOdJcd9MdJu9mvkhZhpjXNI5byMB6H2TGCb0PV+
RL7hr01W3WNRVvpVImlZKL/t32ovukuAgm4LruBlkrp0ayju4zzeFH5Rb1qNHu7Ug8MaQ+0x6GZY
P9WKsxoIRthr0vaOeIjFqveV9sqIfZ1ARH8mqS3Z9rE4NyToUXcP9muU5Jjqp/HdL3tjMfljeW94
9GO9QUZbN8e1SaJ6/Oy17XBQFduUlIXXMBLvpeEhm/ZKvhh9n6xbnueQwKEpDiCZ/aoWTK1b97lr
xniTFNij0zCc+edmu49thOSt4ntoBe3UoGue2rr/waa6v9MdjCW5GglRijBJNSK+OVru0hEKNFoB
WfqOTt68fL5E3tCemiJH9s1i4JdeAQ6JnWFTJmI3aQ1Ca9+C4YPmE2mJh4pt/jNp9t9bdtFXwNqn
JEvUs+gssYnaJgaJdyi9GofK/OIJRRux0+Qas3370NrEZo5tc2H0MW+y9LPqo2+QyZn/jzrqtsJK
0Mp4+tbILeCMoSEXynTKo5tE/l4oh2pmkDo3dSeR87hlE75EecUurRyaZT3HAkSG2xzMGqo4KoDz
50svspfayVKQ5VW1VE0xfvPnSKTcognhDvGdjD1zA3dAnZ2GxYzNz3SyIDSsW5CUqBedYdVnHozD
ZnjJweivvZSou74qi+c6L7OVy6KLVM14nWovvPOsKbyD4zXs+rH6Ec7OIwDZ9akwC3fh94238vNo
vvwQxaa16HdjNuGKH/LL6FvRTkQtSbGdZ27LAIZ32XP3jvW9KR/aEUOsQQrbPSs9cqE2pAGSWCvX
9Po7q8uuzItHLILg0x0bkXZsqyucw1XSNuKW6fpa1El+jniE0+3fs7tEeM6is7Yc5j9SAAPEsbr8
NP5oRUJPAzo9qYPsGSPbGO7BcL0Tv+buqwpzRaB7Acg8WsWmmbLaqyk+tVUGGp0basIOsYlnhivN
sY2kSqN8GvGP9T9MrVAPVUpCQWpCLAV717/m8TJAlfyKwvndj0f7rFv4QzM0heesIy+PJElxznW0
RbIYqnXumk98ocMiLcnizAlTSGtvIUSo7mZ79iFq66dyMCc+qM/NppCluZqhX9wRAz3WO/cyDXnN
+o1RAC2yx0oPKxRRyXhF07TPhUyXrZHiqZo9RhZE0zrAaFtYvv5GXcUKRuoRdtKfPhOMaxmTfkrl
UBzTqLqVmuahQk4vQ9b3l6rOzS2aOYoMtg3HFNRAqNcIkfzhrFWERcHlg3E4iJ/9sQ3Gq+QR9lx2
dJqzKF6bnV8+iqD3rmY+PTDIjNYdw41LNG6HHIAwHaD+PtVS+SqmkTALwIG3WMuqTdbBxdeQiq2G
CFWN+xhkkXunSfp/wICTe1Yf8i90P2LBXYwtT50eGP8Kq6Y61OyuePYk483sEGRoIkVa5xkYBRQB
C2XBpoSGPg95MZoIBOWwAtZhbhlx5VflGe9D0o8vEaGnTpx0OFKj8SX0y0tLDMuihwe26T69DpOF
z8pR3oLQGHb1ZfgRgpt/iUXkbUBUaJs5fmKZy6re0zUEAkDDCN90Jm8sGv4Vp/HWyig4IOLAyO8w
dHevKEapkHLxBvESmp3n5RtpRFiG5XcdcO9edzS5aHVLe6ho1oB5HuSWDgUIP7PMiG/HL13gitom
RvCzsqrwm9kzV2lbWqhufUFoyXOnDtpvjj442yzPweajRV2WhbR3jXC6VYEHctvynrcsIHRiQqPi
1ltNz5Fbl9ZjzUYl5zR/pw0DpFKtlJeXRyHpI4G9qwlWYdLopdRAAaSsyazfvcHOSdTN7VWiC/84
TAbZecIngRCp0F0fNzYA23J+rDrvZpGtFNODj9pRiyl5T8oheGA8Br+v49HsViO2SF87Gu2DUrm/
ZG7sLT8fsxTWNJTK9rUvtObqm+GvybBxGD8Hiv5gqoLmPpGMUtvJXadNIzYwX1vQSDFdS2bi68Kj
w0zwgHNLx5Q4387GWtySYgY2bJM4cxRYNnV30o30nT3GA6W3+2S3JcOwVm5jbTAOxTR9g9oBbKjg
OH2zfBasCkvSISSd9FHcRTUhb7XD8LbAR4zont6O6AC61NZzHKYovaIcpG//7LiF9Ubox7mrnKtf
lJ/70fAwWPquVYN//HwxFbDezC1Omaysi2mEH0NfVivUnrNub8AVXFjHPLCL6+eLTrfWBHBxUR4q
SOWTVWdkpPQJrdx6AZY/u7DE1UM8uA018GiQaowmaF8buIkuI45GPCsA3AQmT/FjFh7MePrR0JJn
7TbLMyDfa1oG+RqTZn2NVf8CRSHcNKJticbk2mGvdSzniI4UH/GE3vA6BuZw7b23QbYtplCWId1E
qkglvHAnsEB2Xxabz35LmFXVurcKdRURj058qAB8fYhUFZrhM0L0ejFSMhFzZN+lANMOzNnQliTt
/nN3zCp8jhuzQbbbaJsC9zFFVE4ruw7f7cG2dzmmI1osN89si7eUDvKqakqdp5IAEwW7sJowceAs
ZAsntyXYdqRKvTxlJu1Iew59VpHdn0g0KcihDirNAIFITFdSJcRAjYO6kfaHyCooGE0q+lfaOO31
pIgOWemklESZdhRRtuttnMrSPBctsmRfqgiSdU49Nzj09jnieLA3Exa3DcV1fDJohINzyo/Y/7y1
zxHft1kaL8PNZFakeliNfOwr+xt8omFdJKwk6VTcM6sreUq3r77NJ0koAvZ2M20mdtQMbXtv18nq
AqEme0jGvCLeBCcmINA3Nuf4HN3yjMeFC1YS19Vb9QOyc6JdySJaCsRLsP3CD7yMHsZTLQATOwsM
W899dGCalTHbEIwx6VvYVHejPRW/Akw7RuX59ziaolVKSJ8BgfhHRjuZcBMRXWvkCkNZOlejfJjc
ActlraxbqYo38Nvbkhy+HYivH06K41qg0r35D21GbCGuh/ZUauiSWzu2NvCBUNGKnM1jC5FEQzsL
YfO5z3A9j107y3rJ7AEiZl/qKv6ZBOZbaIbmKWC2tlE167aqvHLn2MG0ctw63rg6ww52/4AfTZ50
VvbUzWpD5dT6ni2Xt2g945D1Y/lOguFPgK/Ja6YIhgJYgY7F86AAV3VIhHX8bvoYDDsrUOsU1h2g
0xZYVUczWLNd5v69O8ckM+/EzFZDVNeCyoBLUg0bp9ONZaWbaKMj6Md15slr0IlqG9LVWVABNJbE
nec4HRYp0MJd3IQVDZVSp+kvOF/UAU7r14eKrhFKMgiUC+9YA2I+5HXjHz9fZKuMrYPz9Fx0GbP6
ZnSPY1i4R33+qW4nbaUqSKM8zg0Ut98mAEWHDtkvi6bpPyb5FF+01PZQWAXDzW35mg2rYj8Tt87O
yePxGLeetTJ0ROOQj8hHiazk1DjDu1/jRfVcQtxjRVJZwwWSTBpiEcJuwAvrqG4yzlcIOukONV2A
/TFeY4g8tu6AEy7Vr/XgRnt7xP+FchXymhQJ3R11NEqgVaCa8xV+DbUhxyFfoxgwl6LioWkYrYkP
A3Wj4K7P6jmxTlnmjsnmd6NNj1Ft+g8yQu3K9FisR2xY694jMydMpFzE4P537GAJnbL9mo6OHq6j
rF3OdoAVT5nmFlNL7YPOe8rJG2elyBTOfO3n1M88MfxJUuuq+0mrMCakAJn4/xhbusOHWalT0Tcs
tb7+UTcmSKQkG3bEEzGB4roJDR2oIv5lTb3GfiaOEE33nY89cSi5rRkcdesu9ed7cS5HA04e0ZKd
ELtGL+kT9TmcAX9VlIKR3cD43ma+KocXocXZCshEuYzCBrYh4qHCocbH3L/8RxjHf8RbmHMQzj/D
LZRpStPWXYVSxkKg8iXcZUraOLZ6dAaGK78zCpWAHyL7SE3F43Ky7J2q3WDdS3aPGAyDM1tyioza
aC4wzaY9fc+ffs8BRY0RrQtpHNlubRWKnys1SXit8nozTa71QzMwFQfQskmMaxC+uNPS7Ul+KDNc
W20Ua2eWDu3s2N1bLDlJ8aAP1LVWTgpFcOeUsr/++ciNL7E2xnzkpDnarqVrmknJyDfzj7ievJqI
eMM8ztpfCDazzrTsJlFcifsoNphZ/Y2bJfo+gzybgrWfmyPQXnVQFEFIXqHh/8hqLeG85hF6TZ+O
LNYdgFuDsyx9d7yGtqQkHavjnz/3fEK+nDClXN3QpG7ZNiK63z82e6dyAt+Qs2sfzwDP9EMWpvuB
2PGVGQOJptE/LafECRd/ft85Uej397WUTvyJA9iYuYih/f6+TSRyL7FC6COjaW16eit6TG9Nh5ML
ZGfXRPIvCT1zXNLXNzQlxYZlErUBZen3N4x1EpdVEHCg0Cb3pNMZ5X2gtwhdLC/7y5eq//voJEMZ
nbrMmNvo2pfbQA4OOeERu7XQG4KDlo75OavHe0/H7WLFuX01MrfjcZ5rT5bFpAjNrdl09onIuBe8
H9pdTHhBLUxyCYsYcgJDm79cr/8+74pHnuQkGErahvHlE5oEJ9qNR3ZkQyW1xw2GvSjND1gLgfOY
DExY9S5gDqK7P5/3L+9rGlJykXEeSHFxQQd9SbUq3KgJaLCFy7TQHfgCCs0NYqCIqSz+gbm0bzu7
OPz5Tedgny8nH2cpGBPbkbqJXP3L0XYFgi22p9CUTBav4ZvbZ9kjD2AGhFYId6e1rrrz6hfCenCB
4XhQz4jLIMyvsfLkVo5Gv0ol8cWfv7ag+W+m0h9JrPvL5/z3deMozTbZF7hMk0z7y91IcegGbZ2m
y3qKNdpKaX7idvxwK4VT2sUvoeO8vW/7tcAOECbEm6KnntZVrcdHCnt3AzdJvzUfBQkbNQ3nzZ8/
n/Gv79ECEaQbBkdHwCR30pebyNIHQ+pTumR8ejQY7hIVVLj7XAXGurayGZgW5lv0icmaA/jIw85/
9LSU5O8x2ti9Xl9wAdSX3KITMRJ/CqiWzB49Ywub9maz0Io42WKfNUlDDNZdn25KXAXvqiwTUGEx
4LBYw2Qwb4DrbFj9+ej0r8lMikvEdQ3FRSJpMehfji63tcIFBgBZsSbCEYGH8OufZMau6NISqa3t
/VivP1pjYVQkOYcyfc7mZGO6GKc/fxLzPz6JtDWLC9VyGfp9fVgZlP9pqIMPjaH+EuB+mBoNOkSv
kbLiE0MEAov0C3GyhWxOkZt9t+rk7pObMEVigzuz2Hp0oAj3UNuRSKuXvunBhibdxZqYutpTvzdG
MyDVuZ4ORR91V3TCxA76Il1bBBalZonuCo+iG0fjEpoIen099vdAR//ypX8eym/PZcuA16frFIaG
qwznyyUP/4+x6dzpoh6BksEFtrfcckckwUQAqiceRN1/NG5p7QhK2+ThLJZXGKE/5RzO0HhLzQyY
jBrpneXsR0P3LlZJ62sgQVnq7t8+r/0l6M3gIrFZ302aOOxy5NdHCYPPdGKloi1IRGruUgHqcXfT
62haxJCaL11HZnGZqmg3Ds0jAy3v2LGx2xqIR4kqeiER1n7NW9BShrKHJWDSH5UZEsbsSdB8Hok4
yIzpQpvFNplsASmtJL8koUVckywE1YSdONqfu09vcJs0io7DUOzTJg7Qk8BJSzrO4KBAYTSxMx2j
PgPZmflyUwEJ3wRlBhjNApDmo6g62aNL29GsAS4GQbSPwnFaZoRUbvQ0mPOy7ecu7xLSPbv3lCph
4QW4+BrXQcQnwofA6TWofu4ebEJBo3tk6tU/+JkDXcUM/3Kl6P/aW0rNhCknWTZ0kzXrywpeo8mT
LBbpkha6RSXsMb39HrJTypn1vnWJFix12adHv9MzVAekyvajeaeRp4HW/CNJhbzlwjT3f75Xvz41
5hVN13hq6wgA+GBfVzTGu61GV4c54lS6yyHnzVtTm1DOYXx1CAvbIlXDaD7K3TSNZw2DV9pPH11I
YGfYdm9/+Tjzt/CP+8k0bEMpHtDSwPZjsgP5/REtHTx7hYvq0IZYdu9N3bCmjAmgbjBzNEX3I++N
aBfQ+d6XMKmIOx/+stPSv2yF//cR5g/Anc1T4uvewoYUTfxNES7DHzhkzhjOtcdeYTvQG7c7DUW2
1u0ABz8IHWV0u/9NvP78NXy5VvgIJl1bS9MtCW8D6tbv30ItVdVHI0BDU/Q/PWadSzdvfyYGd9yf
3+jLiji/kQQobPEMk2yorC8XZTCGgCeqCI+Figjzi59bDbf2CDWjAvxcai47jPrdhBb+5/f9jwO0
bd3WpMm7u5Y7P6b+UW70GhUnjxWxGLyCOct8hImII2Yw/PSXt/qPY3Rch226NChzWP9/f6/EsyUl
MyOzwvTHZV6mw1X2kkRN/5uWdi8WWqZzWUfWzk8+DWuec8npOi2E443fWwNftBnA6jOKdN/T7LhH
s+q4J7sIsU3UA9Zaz4d3kfftOs47F4tFuiWgxF0Wemjex0mDHRxpIRCwje/k47FnNzb6RD/nM26w
dGZBgnkgHda5AHpcM2XdqUZqFjtLaPq4b1ZeYMbfq0HDMumb+5ggJjTlQzsDRK7kpIw0qOL2vjR5
KhoGzqQ8F9Pa88vkpbYhpjsBajjDicEuxdpFJvZ0EUUy/eWMftn7cSVhjbAtyT1LY4jQrN+/5azp
nCKqw2AJEMHAzzHcqwr1Yec8pw66Vpc5zeIvJ5Z/8fdHBTJI7g6kt1QB/7qGZtTIkAXsJ/SyQ2zZ
P3Vp+6Tx85/f5t+Xj2VRY7Kx0nVyxb8eWBRGiGSRFi/xLlLn6Najb5M6T7jYtGi8teV3S1HnFwvx
yV8O8F/FBl+pQ3anQpCs+Ga/XLhhqymni5GYFIJQJVcQVhZO3gX107AMXUM79K2NxND52wPwy/Zt
PpW2IU3kssSXULJ+ed9ptGGjGwAjkaFBJ1LEG9pJQXOIDuvRbgYULMrt6KDxJM6CkrFd5XabZigw
joVIqYagvv75HOj/8VWwPFFvObgVOewvy0KX4SuKTPA9VZ2lWM3iVYmY7KCJ0QXg5dzGKNT2iVYm
54AhHfn1sltNfsksKc+ZTnlCbmA3HcNe3QPaDQ5xOk4LAKDd7s8f1Jj3e18uSsWN4NA7IlqRSv33
2yAFEsb41fSXnbRx0KbwS3ynHz4Ic/k/9s5kOW4sy7a/EhZzRF30wLOKHADwnt6wFaUJjKJI9H2P
r3/LqagsyRklVtaszCosJ0pRhMMBXJx7zt5r15MqQKISlFi2JIqHiWicQgcYwPJXuXPsPy9CwrLc
2vYVL/c7ZlLgTSfznMM5E00ZSYaynuExUVt3/KiBAFZ0wQcFwfvnmK8ZVYYsUAZzKhcFbZalZWej
6HaqerqX534TNQpmE6O9558R6qB9sG68fxOQJWuyZdEo5G1Dv7jZ5Bh9QR9OEkC88e0ppnX7P3qK
DYP16a1XYAlq4J+vC9KMkRZUF7iFhedvCrpPExYUWGw1VrxggQQk9wJhJeSoMcH49U3xN6fI/l3j
W+X83tfcQ9tagSrTVuMtsz0vVJmIsA19tFC9v3LccxroMJlOmMlm5OdTpPkbNW2FhMKcA3ULzFZi
5B4W/ol5V06WYfvtXz0tk000Ox/ucgpb6+Ir1UPMFHFrM4qCGeNIpQBOrA/s9D88s3O58/NDxQJs
WYbMDhdx5+WRWjOboiK2fIeWQX6b00d+KwclczqG4aAtf31ef3M069xNNGzBogtI++fvMSOKfkJN
daaPTcOpIyq9ocUWjsR9plbTf3BzKO9XW9oxjNRV6l1WNu189/xQCrFbiyItbH2HgEQnhXjkZr5C
4G4Zo5k5h73URiEv/RzG2yDG9DBG6dfUEAej8eurRinYwJv50YxlXrZm+dwP6pVAIlzYQbg/D7PH
dMqWSt4YN0VrNM6vv6v3L0c+sXbe1JiUqbpy8eH9iaGPSQomVO+0WgiJNOgsmnvvTedJinLmieDM
41XVG7A9H5bqf/fdGZZNU45upf5u8TjzD2TEmZLTx52/Mifx/Fa05QbYttgeVkzB/aWolVuBHHqj
Aa9xBi35WnateiIWyPrgWr67c+gJy7Kp0VoSyvv+V5LFNkoUm6DrojvwZbwN+ehCmDsTn9AHG8p3
r0Q2J5pBGAj6Qh4/7eI2leak7jWOhtAaqa6vtrxyHsosWKrJ7WBQqmC2++gLvxwTwKOkvaSAQLHP
JRG1wc83a1fGvWSguHGmRtc+F4iqPM46vrKLaVhkAsl/jKvStbosfFYg6jVxwJvOsh+rti6vkOQ0
uyi/I6T0xLwkICvBsTs/gswaGvtsrODLzMCpfn2Pvt/Q8aFNQcnMf9yql5ucsVMby0CT53RhCR1P
G65HO2vXqgqxx8ai6RljaS7LGL1oO2WkK98mch1/0BR79xLgQ2D0JdWdlyrbkYvVkpxfiz2CSkl/
lqagF7y2xNnybVvxBzXI5RTrfJE4mMqJKqpQ3xXGPu3rIq6YAc+M2TfdKyr2QguM1YwnwpkzHSQt
iw7o4eGlD5mLZ/RStrHZhzu7afdN23d0XDAnKjNgLy2r2nUowvxUysou4EKdWFowM2cdfW9sr0lv
T19kqeyWJHCR5ZiXR+Ns+QkxuG5rukVamAv04kl+G870jdinydsZE8Hig8v8rvTitmRigRDaZnwB
Au/ne3PCrQtmczjfmy3eY0NumDz0xOzY2tEI5M1YZvKSLFMCHGV6g2xwQ5TF6gFHY3KtTNGpbO39
rz+T8lYr//Tq4kOdtw22yUabivDigWmCAb90yALZ4Rzb5EAPERV+sToCn2ps8Q59tQOd6GA5RIbl
0B2VrwC7hXl3Ujr9WlPtow73YA0RGhByFBY3rLePUd4k8CERgcX+p96oM28ci+FWFaRS67GaH2lq
gdg37K8kOCjXdFNwHyNG1mMSkJoZRIEY1uWEchYwH1wxSx3WWd1bFKZnqVOHr0IiRHvIvcYn0BAw
ljugF1qXAbHvtU7CREa9dKjGAXx9z7CBlzPS/94uj5Nifsvxtu9SCSxnP9lbafa1BbmIumNlyPii
nu1vU+b3prRPzTbb1HYdegPzLdrnzWc8CulBJBEhqaa/L8N2n4WmdMI1SgYCUydG7jR5FR4hBdwf
LRTrSi37eAsD8WhIZf3NG6phN9vGvMVcbu+yMlwhp8c1pouHfpAeO3iI131VRdfM7F9NmG9og7Zp
YnfEsaA3MQC5HotmCEjRsMZlm6K31tX4rGQuPw1Zp2FnPAsetT7YWn2cujXueA+LFu48ubsPU7rc
Em/5tVQgdmymZLoPGxwJU6dcg/h+qUYyIEpCr7dKiddFU02geIoWbENd0rexnZgO8DAs9nQrTsoZ
fDLnxbcsaItNUTW1K2hAQXiGdE7KoWLWGnp4nfACvUiuWIRLjGfKHtuTdJflj0Y9ZwsjNtW9VWYn
6yxMSXoCqkl08K9sxAuzrEp7Wg7LJFAst5ErsWohNu9jK4FhXkzrLrFeYP4ZG62P2bLQxBiZ8Dlv
+OsYSKYyq/pxOBNFArOrvgSTl6Cz3vWiPmEEaBjZD+qqTJH2NSF7IdH34UZRx94r6HzRpkWfm4Xq
s1RF4Z0IC+5U/Jq7siJlaprL/qhG48YHQ4Le2J5B0KtgWTpLPqpm/Fm1pxGuL0BHdJYegIlgZ3VJ
9ZDX9yEIdDfGOLm36ilcykFXr6sUsbIlQ2C25zQ5JmnzRc/y4mgnxquhh8V120AOzttjc56slbl4
NbPI3lvJ/ElDIIhsG6ea3OxDeSSKI0ag0BUwu2ex7oU53QLCaTCr+S7bNH/vTxZi87D+IoV2SpR6
pThBtVejHTbO/iRDozllNaTFCpWkM1t2uFZ1OTkJG6dLM0gf9fneVSa2RcOfJi8jU3YIl6/AhsIV
lLCJNYEMvkCmXq9CZDiRUACmph++gt53lTneeV9gsusSDOfPn+eHotYf5lIYCkXtOTduRHVDl6un
QlGNem0niB0RBVRuzsv/MLa4bauE+1GPHno9J49ayp9+vQ5f1kqsfHT/ZIXl4NzJuRz8kRSY1qYP
AQrAFYxtHwp4rJB5QR2grXBKI6sdF3M03v/6sJffOoelRGOGzjQOjcKlnCS2pAibPoedgTMMmcXq
ey6OLVrYN4iMf30w+VxB/Piq4Wjor20Gr7z6GQNeFIR+GildQ4q30+ddsQNp619FMhlSossmL7dg
HICFk1eFhZZEUekTSlh6P3gJX76Dz5+BuoMdqHbuIFzunQANdFFRdHDBBiZdRUYFGhS29n3X8W/P
4/8LXorT95Nq/vHv/PmZsVjNa6+9+OM/7oqM//37+d/882d+/hf/2EfPKGqK1/aXP7V6KQ5P2Utz
+UM//WaO/ten857ap5/+sICx3E7X3Us93bw0jKzePgXncf7J/+5f/vby9lvupvLlz9+fiy5vz78t
ILjw97/+avPtz98VhT39v/34+//6y/MJ/Pn7Ld8UD8b3X/XPn395ato/f9eUP1R6iBbVCPcjXVp+
04BK68/fVf2Pc8dAp2jS6ZMztf39t7ygCcZfmX+osiXrJkvHuYFxPnyDFPX8V/w+tv6wOM+7cv0s
GPqPz/XT9fvP6/lb3mWnIsrb5s/frbcn8Iebl8k15RHNxre9BQjTC/2RL+clwcUQlTXTj1gQAr9h
NCdrgGdGMaBC4928iigelsj+hGdNb0O6qRrPmAEqO6qdhtdNNikw33Vl2EeJrq1pRfefySkUW1VI
CqRktWxSeI0VQadJHeDk5sUz3bM++HegQIwbM5ZSzCFl04CDlkJ1V6Jtvc2UqXsqQdml1Mop9Aa4
UfonE5DzbRJAonB8SBQjusDIv4nMkGKhy4wKKGSCH77w1CGMPyVDo4tFFGAbzaB0ZqA898ScDunz
UKWlab1y8ftE5qWVatWtFVvAffBb2BrMBjNjIgt9SS2V10LxlVWVV/M9BCn7Nrf8It7UpCdiPbHh
LKRoeqp9kfGEH6ypSpvdQBiBQNVX0sfrkazkxx4HgCcNxPNuW8lM9NthynqF3nbX0202gCZmx4oW
aXcI1Ea7DppR3YgQwZsrsPgR9xFpWUF8cDLnyUMip5L2jc2bZDuAJokRzsK5KjcTlnVKzVjMxHo7
iTQi7zjHn3b1YD33RCugnBiQGpJeX5Yvk1nNVyP78odymqtFQ/YGW0lbvISq3eK4NvGrqJ2g+ZPj
WokS/5H+TfSJ4LKyAX5B8kHYGsm9HdvNNZqvptyLdJZIfijru8Ie+wbYsT/ecxdUpdeS3IKdru/b
a7x1krpmSI+Fw1akrLyNhVTgdzR1FairXVmbvrEbV8fOv/XHIVz6kT8/A8FPXTkcIlJRe5BbgeMX
FGweE578pJF4tJKhC1wRBJquMxk8tgiA8mJXNm4GpB9wY9BOJhsjFdNtikbaXmBxjdttVVCY6GhU
DRJCv1pZ5D8owDIDx+zNXr62oY1JC7RAot5HddTEruqn+f04ME5fhFOrJ2vRYgyGoU1Uy2aOzRQW
SCXMxCFTxFYwmhKrstUqU57uZ92PtFemD+N0FVBDV0cZKQLPVoC5/yimRl7GdWXtG81PNnY8x485
is3wm47kGkuyLw3SclaiCT6XEsAy44HS9gEf8WagqQtXPFWHVWfXwZ5FoXxIEhivNkklK250+Pzk
29ykoDU/6SWWMaehr/Cqk6xo72yErIcAUzYw3HD07yq1Va9THN4KXE3Jam7wbam4WoTQtkVkVF/z
jOTXG960g5vaOjE8TQE03APe779muOKuk0oJrsY+FtdlOBvHTkvDV2mGpOQPqlayCGjiUc8D7RbX
RnQ1Ac26Bt/GBsMQVedZVCXLYSCMLwvgjSAAC0enIdIKd3D7WkqNtexnEbDL7gJ8XSRt+7Ij9IiE
73hSEtDpIgtvafA7UgZyA07pJx+/5q6olGhhqNX0OAAX2fUZkl5dmacl23OpBjKnGQcJY4+jcbst
FdglJdksBt40uRf3pRyDAGZEMD5opZxt6xH6tKIZ+Q5wuYytTfXqqOw8UaTjF3Uwxk1iReaazVCy
bBKwHXI7GJ/LWCmPQHfzky9sXDelFS7UAAlGlZ4hhZWvraZqGNa1BqNJH1NpZdgozkm4k8tr3v/M
MYnfYKKqhF9keWpWSYoo3ETnsZ1qK98Erd6srSAnkw8F6lObEfYkT334gnUQeJwx2x5Sn9hpU/Vz
zxZ+X7HnXaJCMT38ZwQtzKztfjImntL7xYKYisfUtLJDik5Vd0Tc0WFEBOKYsTgZhMQ4Mgknbqrh
5uSdZrk1fhwzBb2DwP0WMf8D7pC3CsnYwYD8Okc6huJ+fpLb5FqnbteGIXEBQtz3DQNdEAaGW1vT
IYjUhHM2yFEctNe4JPAym+KXGbsSTqKoW82zemukEWkRovwM4AdcelY+pXmOP9IOcc6l8hepayc3
l5RvQAFMt2jBPoz6nfDLr3ggWxqnGKyDST7kgV/TrC16vkd8FHluzAtSRTOPtj9+yb568GPIKyG7
J7eLCFOwJ7z2fKiX1DKfZfYmjo4oaqvyEb5GRAKB3NLahzAqNWz+NLaZid3hGJ32VRrr9wZfJTyi
dLyqoPp/rtq0g/AqK/Lar/2JhAzJijOnjOdigwOy2GUD8Rk65MsV28/OteBicFOwoVWxrGzxr5OJ
W1dJu5ekcFrIkwJ0A8/grTqS1SPmqViIeBjv+no6cdDCdgQg1ttazuL7yddee8I8GHKbqVcaQXpI
JZIaxl4CwKHCZdYCxiecTuYOWQJyIyufzcnU7nOTzBHiXYIrP8hHZ5Z7mukqllap0AC5xVq1Cjj+
QWpyy0M/CYjP1JNFNJS3/iTdjDr8DVoww1NVTJXXiro4gRKu8NtKxKU1tQWhb37qS8hqfUfgxVQo
wbFIQNZjgiLqmMn8YkzmaJkM3cDmQiaFOxD3Rlpr7iTZOOEjS2WfOr5Owg4dfQS/mBCJsc0EgDLf
OMPDJd3cSBrvRTKaW550tdn3qv0Ff91OVTDvtfxCOE1cP5UiJSWnGjBScFQDIgVJFnJiyTomQW+g
EzBvpyrKAfAYT8RlfK4G9dYeMYMGdPdcJK7FFoi4uY6znl1YrGosMXl/RdFSYFDIzTW71wzfP56b
eIF4P8DIaUvPWT08j2Mjjn5PWngOnS+mB+nEQ6o4ZjJu5yIjLYaA1aU9N191VLp3wN7rTYCjGfLw
jEMv1SOY7Cb+lVY7ZvooeVEHUVUtwW615X1ehiXaMAHwF06A29IMIPVH28WJMhzY30io5tUIaVh9
1LNJw5GEryQjGh6MJg0g01R3vtK8MgCIXkShunJjZ9vMHCC6sKYeJjnRXKUvwyU4RQ0zvdyfyDgh
3zoqHWylnhEC9mpnA70mc2SiX0gDInQExI9t4pb2+UimcTVM4lOGhmOh1YblFcUsO1kyXZcqBj6j
RLExCWtdZrCZaYVh36mPzSS5RtiA/EqH4yjJd1TDNSk4VdWtg0mjPk3bUzdgTJaFfSznHFZ9Volq
P5TWlg2X79B6eAYfcJsM1itf52MCkpUk82SFAGERtvqN0VaMjbvyFDDsIf+MSk63cbfqQXTI80Zz
9SiDDDrUX6w8vWn9OHAm1f5cyuHVLKST0qDWbuRRcxs9uiFf6HNTB5gU8IHjy7NPGLePpCnitgR6
sWSwdAcBYUcZRAcYK7ozFGQbYaKC3pi0nj9qQMtK/Rglw22H1Im2kWouQ5/JuMSo0AmDuQdFVN1E
aaa7ozbfq8bAAWIiVRvrHpNZs/b7+aHWNdhhUxuAH4EEaNvDZytTJI/CBJj4uRWJkfsur7qMm1nc
RElaLyu9+kI0NpQ/3DhU5XEMvCd/FDL86Ryt4FSQKFYHfLBY/hrk/msoos+lrm4yIyoPPQE/LhPU
W9OoxpWlzJYX4aQkEruRD2qZjQ5xY+g9q2jE00fWWFCRnRUn5R1Cl2tTAkzbjfikQA75i7Gd0U6O
keWkk6o4TYhyIazGT6lfB6B3lZy5aQS/U37MBWiAMWIGIecyjaQ+woHWAuCZFFj3zoSIxg20aoI3
YtZeCcXDDfMAsHULs5hCmnzRaSIa1k7LTazQesdGokLnaimwgd066ihnx1HGdxwbdUkAjnKoOpyf
YysZq5GJhUszU3a0mhlBZ4AG83MiYRjZV64eTo1TKbBIKwUXl5bDqCUZTU6N27mNrsy63JGRqnq4
L0+KT4IK4gW4v3m4xRyNdC/XuHCTRoA91ki3MquyckHT6RvALTZN+qnrFmjUjC+SsCevYmwINjgT
3MCpMkMpoBGbPoxG52/MYsjuTSHRhJtKFF0h+Axq5XgYiMjTwAM4ddeJLwaM8M0UQ3v0sO/ifU1g
iwnijsYxdBp8pQ85O+WIKjnm1ZwEHfl/Ku5AEsW0+HNPkwMOYtTf9kbQEsTO11rXUrMagn4oHVr9
/hsM9Cmqpvhzac/lqS6t+lFP5e5Waaz6NdW5xx0dyMnKl30rcGQiGK6Twpq/kiJg3iqlWo9OHDfj
mo76uDlXsjcJ2ZL38qiPDwUM1m1fiuyqiXX/qCHygBdRczkYzeAj13qecqsgdcsJQ0obBsftU5c2
5Ulny+6vVC3LIzJ3ZJgoZjkbmlvxpYcECMHo96gpbMx9fcSmgKmcceOnpX4XTqxCrlRZjPEm7gR4
tYUVreooEa8xiyjHHnFiAJTMh9qzBV1XXoRCf+H5mfYJTmuD9pLp37Ua5YCCysKBeFTxFvPJ4BtF
6s2KJFMsI4xXhOQvLUN/GsMeuy4YhIegKbub1uoPfTzot7WUhztVyiw6hhVgQl5RBAi4U123hSek
IH8c6CbekuppGA4Yu/iTjUYUHJfRzYRUWaQ4ymCS74mU7qZVQhBLuxb6FJFFOXR97sk16XtOTNon
hWPDIryw+2mOXbPHyJOyG3/JYNE/+2XNxOiHjsxfnY8fOx3vvByYrCyDWT8KfawSsnExpbIaJAed
b0AN3xsreSke8C3t/MFB37MqFy3Jag6OxhdlLXmEr54+OPpFI1S5OLp5MYWkSxoUgP4MN79qDvqj
7DV732uWcu3Oq87TloqXLZOlf8BSOnxv2v3Us/vpzC+6oe+OfdHi6WLsYlPMsa09woUDNfPOJg73
EF31C9XNF9CKNKfbFR+Mfy8Gr+fD0vFVNdpV5/ngm1nhh1Z039IXtoh7cUl5akcFjhMx1MZHJ3fR
+Px+FB0ZNfJHWzEu53yot1MtMCP2xZ68NJ4AOnvRCvnNQXUVJ/Hyl3j1waW8aPe+O+L5E/1wXjTS
0tEyOGK8UVzMzffmYlrCxTt+qAf8mwvH5NpC1mnS7DMvRR7kNoxFqVOmdm7r2VdQtJfUYI3DSS4p
WEirWbRuuPjwuBfqju9n+MNxz5/rhzOEAQyxR+K4+m1wA9Emf/tSg2nJ/bIoV+rn7INb5UJB9XZA
EG+6hXtJoBW7uEMTIY0xicqsjnBA2LBpxb0fEH5Z+kty1L1fX8AL6cy7g9Fb/fHscNn2chGX8Mmv
kK7s/A1pn3eMPT+4T/7uxkTGxH86qj7VOp/zD1+iORsKbPXKJM7vxpe+xcGnX5/G5aiH80AqqgnM
JGfFi21fTLjrbEZ7SZKvK7b5nbXVFuO6dbplaDi+QwjTMvvggO/vxp+Pd3Hfo8blHYsLxTXxJQ+6
eWtY3R49HJijbvPBuZ0v+I9dac7NsmScAAaWBGG9GSV/+PLAsFUpVl6CLGG9Ls0lyAzNMe6IuGe8
vv3oUr0p0X91uMsJTg/H0544nHwr3NkLXahjL62Dp+Xm4xvjUlN7vnAoUtB42rTxURdfvImiPKcd
O6bEMJJ59oyK3NPcbh9EruYmC9+L3ElbnM2tnrEsV7X00Yr5/unWASSh+7RQmuISuzi8zKaRxl9D
JN+9/FhviPjzysVsOuoqPxQE8DrmBw/c+ycBg7CKBgini8ww7uKA4xzgSPBB8Ksz6RxkDqCW+OB+
+ZtDMPfCFczrHZ+uuFhASnCSfRgMlju4BESeV2X7ihe7a66Ep0CNXcVf/gc3zXnWhk2FEQ0WjsuC
wjRBJPr01DkmRXmwblaSC02nWZAetQw84wO97t8UMByPtwDJC+eR8qVTfJhoRE6a/HY89QVBxrPu
xCd9XbiSG79WV72bB3upXhJB7Upe7H7wFb9/JM8Hx5XMZEpjsnyx3FS5ZoiO+Ak3vjrfsI1brOqd
vgJuu+3WHxzr/S3687HOl/uHx18jQUEopc/j7w0LZG2pB2TzwNPvDZv5vlzpH5Rnl/I6HkkOyIKD
nwHTj7isVQxJAaFUdwQ9EDPiTIt+A/nga/USxkcAcNFGWsXb1JWWcnuM2Md65/X1o8fkbTb/8yr0
84e4OOvSFrEaZHyISO2ddKMsUi8+2gsdq4MnPRn2lp4yLZgVVKfvF/dfmuv+94a2x/Ilv23rl5d2
/1T+L5jcmrzF/uvB7bJ+yZ/D31Zd9HRWNvznAPf8z77PbyVd/uNcfInzRtikj3UW5n8f4Eq69och
UIHy/yMyx+LMX/01wWW2a4LRoe7ln7DQmjxOf01wlT+oVdm/IxbUWf3xRv0rE1xWuZ/elUx0NSR3
+PEtU8ZUaNgXL6/ICE0b6APJE6OiviQF0uO6IMI7Ni2xH6e+ekknH2KQYU5aDL6oCneMv7B0+ugK
B4Dt2wIRGFkNbe/BYENoBINpJbV290rALmlsFZwxtWauA1WipDMqhc+tATc6zLqBuVM/LMZpMuFd
t8k546YPn/p5yk40+sQOrLy+HGXfPmlWUC60vE13qa8pTjtXtF7x7iQbUzPUXaAINif6TJQRPFry
6WrjuZK6Brj8rC6JWZdXyZjKqy6Q41UZDsVOVU3oXiiOPYIMpVMVCHWTj2Nyx4wq30a2ZH5lgKZ+
tltJvSLGYj4MOVhiesdkOcE3zmENL5oGf7akl5PLbwuv50GWvqgWfdc8G6c1JZa2biLb3kU0n2ED
ptkWKYdOSmajGIugBHLlIoBJD3mvG3vikaaDldvZqpGsagMmUXPrRMU/ZtOJEYQarCvc7MsKUNVu
1mPtEwMBoHR2lKX4d00mToRTSNd9WFsrM5Batmxy115ZYow0x5ISeavbkfVN6tVhqdXx9ECTvCLx
RU0XIxyTbWg0xUYqyn7bCklbt61GOENQdQ08vk5/7kyRoLkZZWM7NH0zAhVNqiPxyHQgolYSm9CE
h5c1yritmEAugcYQPNuTBdFnos3dguahF2Rhdtsil7pSwrIDx1lZt61Wl5tAKeVro2rbld93VNQk
Ix183Sbmxcor5tHKOJbrrMTVTOiUHuz6GN/ERkFKfjDTbFwqxtw+KhnzBxGlYmnYqbHCWUaaVKZK
NPNlYoSGxkyXfm/4ITjVwfqa0M85xeVob5GwgdmZg9mN8Khyn3ea+pB0wDE0USmvGvsZi/5akyys
kQhxrMv1QpqIcgAiouVrUuBNEk0UjHsANjIzulMRLM4uk3G6/XkBQ9WZh8x+yENJvrfMTD/YA9kn
flIn26GY/f3kD9JWacKbEf7zuu6gmFyrphRi7wR4qjlT2I+w3uNOgqTVhMihgM3OaCtSLT1aszxd
t72SbrE4Vd8yEdo4zAywc+s4oY3H9Qvz0fUbuMV+necPUTKOLy2mzXurKNB7++DjDwC1ivuZgQ6b
DvBgiUNqAVktCF/ZVY34itiLNMk9OU4QfxICp/WVb+vJkVGo3BJrQOnhIGy2Eq9utGiTqszfUTwB
sRAtY5LYRGXYpUyDFQ1bDyQG/4FZtrlvSUxw/LhZodvjJ3COfzH7UX4MiaJ1EmMgjisujG2dR6+Y
3q5tEinwC9gR4ZBqt00agsz6gdC/qCmNRZHUwA0LqxKbzmcyIJPreERZojkNSUAbfvGizJgryGWi
rTqtJ6OXu5Q5mDgw52O8BNP2qJKX7Yx1fppVcjZS9chFXpE+Vb6UXa96IkZFUec1MCOboZ0VGPoC
c/jshEN11OFEEGxWM/4MK6JIOqKL4l4pT3Li954UDAofx75JCq1iZTP1vRXPXQXcARWNl7V6jugC
2hdSL3q7UVXca2N4FFXxMk+67ip6ck1z77aKrE++TZ5pg3bMSdvA3poZ7fGGpWIhSS2TwRRcoT0O
L1KkEl2j59vZSvChyU/nrfSeMrFeRIXfL8lyipZaO2dXFXPIhZ2GaB5pI5K4HjZL2veJ09pRjKwc
RXnii2NbmsGq6SN5x1Ng6A4tXtDnchhFe+6+lm65qZ3gen+SI+j3Ghjlba2J6SiVU5ISHAEry4ib
q0mKnyLuUbfQmvYR6bTp1BYGjKohsDgKa3MvjARH/3DIw3HcIDqmUCWZwR3ZDdDUNUuX5JIHc/Lx
TNRA7uWSMKgsBVyQGjIR5XmXLIauFQtm4MoK9ZvvGGPzUiCD+EKjrz1pfl/SQwd8qXX6vJmjwkvM
MlkaGuFraa8Er70Rc1lRDiO5jeYbJqx3aVk8B6G4zguJYXANBVI15mNcN6gkOh4aAiKfRUIIV4FA
p5z7gUXbiNaylozaahgn/XPWYPjBMt3Dho4sweyhj9ZalV+zLs1bRLP1rowCe8HogJ2yZaYHbh1u
IlwSnsZ05xs6SFwB0OWQT9kMlLw6JvzZCcGT3qSFaAcnr+oOBlmphaU7zpF6yrjmyaqyefOskCHQ
zet7ILoNAbs3GTloMAE0tV+y4g3tkny9c+JZYkL+g2z1GjYzF7SyeuyR+ZRd940xLMywnYFo1cH4
tdA6X2KeAvPeacymfUL0Fd4kHOFznRnWdcFkgECQSrGGm3zUpi8V0oR5O4jUCMjdsWv2Agj5g0WF
SvKut6b6AZ0dKns5lEiKDvuSoJdMikjCglLKZC4JjO1oFmrithhbnvOMKFsnVs9MmLojfUoDM7sq
YohXDpNBRDGJXwvcEyDamElrWkh4WhBAvKIpfSh1k35/bKtkAzA5cI2CLF6i1AUSA7tNGVmPUkV2
gzkXnxGgoySSEZZ4FFOmR54pvVCzqG22vk0aPNZqOY1O1amk9yBOMvc8qOKb0Htk3LZAS9Db2itc
3giFTeLftwFasEENFMePYFUCwtOqXZilMbCCNOy+WMo4PWiVpS+n0koY75NJxCfJyyuy7sxVPOX5
lj0kzQDJx3eO3czmnTik0IOgXn5T/Ub7NE/5tMOCTohC2HRILXyTzBmp8tPtLJ0TUCBtMhG0CR+Z
ZKO+aofJXjTw3baRTlPdqXIwQBRrBlBtOXmcmE0hMCmILg3a7kUBfbfI85ThQYBFturPBjyDuo86
iUwCEwwIKcyql6glyZPkEX8bGAFdWV0eXTGon04zM57cS/wM5z7El7U09sVdYrXDVVfZpOW0mC41
ae6dEnOSlwirXMeNZS8wcscbroz8tYfAhGQnlZRrkZvxRo7aeZeFgY1iZfTZ38JgdFQLoGrOO9dF
FNlcG0MbneIMublDql9EvN88kGinAx9P5obBpoiv5ayarwNpnLZT3PjrNhzVO0Z+2ZcAP+OWrL9p
VxFXSOTGZLtKLrSFMTND1dFyn4NzQOPJsr9gQEmqBulkw66URoCJINct0mGyASa+lg/ihsBHe6/2
ZI5kQxXIDglW6VoNhHGXkWu5R5E9fzXiPtmPg0JSjp+V5RaDskEkWx5J14FM3E9i1MHVFKXtum2m
8Vjocb1QZJIJezkmttKfVMo5DEWaPMm0g+dKW/oULQc564IbuyHXDN9IsZXjbN5MSMgUN51yAuuL
UBZOoRTzq5wW0qm2uoK3So0Bqxrz4wzF0rVEPa8IWJoOsTQYt28bqv/bWv5+bsf/11tLh6orevrt
Kf/22/qlnl+Coo9+3mOe//33PaZs/2GcxcG03E2sr4iB/2OLKbOPpOJCpHtu9J6lwP/cYWr6H6iO
sAKKt00kXfN/7jDRHOvYZaAJIhMWdPn+JY0wd9XlKIcq5s1JRUdWwEa49IqbypSOEE1QPQJZvCbc
1Y+68hou9r38/9k7jx3JsTRLv0pj9kxQiy2Vadd6Q5i7h1OrS82n74+R2dVZBfQANbvBzKYQlZEZ
4WZGu/cX53wH/SYb6/aNTf0attuuuCFOZJmm6WEUQrvIkRGmMYl/Zdc5p4Eq1B3qLaspb/xkLU1/
HeQvOJyZn22keYcNkUNa7J6lbPYgHG1jUFMWOSUyk3pKf61QKJNFNh4m7n1SZ7X5mKjidsOpE4hZ
v1hm/iWcskNBGCHSu4VWajwWQny2mKI8RJOAPIq7tMtHCLas8SETqb4JdFyKk/FF70nWNeqZZOqy
IrJ4au7mtl5R9lXEVtE5nJuMrxYoA9jh8vhI710Q4JNmtMC1X9v2cGDHZR3FIhzda4aDwZleLXl1
4ihZbksHUnOeLjtCg42zUKA7chzBjKuN7rYfphl1QxUddEKrnTm5Go32q87j17WZxtctAdNl+q6n
+Y8Ym0u+FqWPRxje6pqzxozbY5e21xKVhrsuce/V2V6mgd5JxZJRkYrytqzvUjsDDoaeqZQPhhT3
hwKp7F7CaCbbtX6XV0XvYRvZ2YTKeKmaxB7YqiVUC6HxltAWq4UZgBt5xou7kVqcp9Lpcl458gOT
9g9NjlvKziFbbFBgytof9HlxuTTREdb5d51GU4AqtjjLSH0hP1GGFGMUTjY2pZamJE5nX1JRs1RW
wSg8Xu5zK0s8xFmcmxVhcqkD/BndeeNmiW0T7cz1Xdpdd+T2OmFA+bUi1HZL2OOA4byqWhjoR8Po
2aROuaukDb5ZEkfBxyhCc+30oDDncd902bayJ9Y1Ux7AmkxnpRGBpYELLkeTqe5mLpvN5BTHjRNY
a9X4ROARBjsyZykwxsXksTAdUW91bR783qDI1SwztKE8eU2T5y70AIp4Jv+hphXZnmznfJOgLISW
Gd2BdIkAZTLaWhy5qDAtZedkyOlGB30JjqH1NtHbwuv6HzTMDHqJf0D+1EHIoZsPOrupzllPG4TT
vACfX8uugoHsTonmgC/2cDRNvDCRjJ7CGpFY19UVrWniI6leTkkkIdxF2aBryXQTIj3TD2ZSgj4i
tQxj1SAdhxYdgiTKIeQ96k522V0sZ941rbaXcRHbxIdek4V8SjtX300E00GeYPaKUF06CwkCuKP9
FrEb/ye/LTHloarID4gxSAJup6eiR9HcT+pr0tjyQayJ7cJgMmlfyc/QZuPZRpJFYjPY+imRSYlx
nPwASx31wXLVcba5Uk59UY/mB+UOp01HFIV1WNr8FwZCAoGSwjzGxLtQ/X0aKIBOM9k2vbzeDbUn
ZoOlJtpqXhsdTCZ0ZJtSBi57ya7KRJ0gmXOolSjrsYO/DKl2aLqmedEHxD2gUVJPwgO4p2qFNTuT
Ui+5PRDtc6nWqt/j17y3i+pdEFRdkXv+bZTrg+5U5adSFb9M0N/aiBhLmYcuoPx+MZKqJlGOoi6J
uoNeVBGaDxJs06r8sLX0Sy986GyPTWKSIDU0FwOQXWUiRc0Fo408Rr68jgQL2Bj5sCFXNSawyuPs
Jihhtc5OlsugbDXUTVKvecVUEG0x98eqZ4g3p5ZrRjFVvEZ91SWoNAXAYU17GdD8hamR10ez7o8r
avFD8aYJqT1CC5vdhjKNv6wEofszDxMqVKT8Xk1LQ6CrjZAwaxo/6tfvqb0hZM7nTwvMpBEujOiX
HJo/WpIZga0t08D0Z4TT+CiQjiz2eMmaDEC7FKduKWrshek9ancncAjHsathj7L3Z4mWR8tIfTla
qz2pDVhqiXER9rc+ozyBKvmmTvPeVszHzFEemuGGKZ/sMkbxE3Qrl2XYmM2Cp0OkD2b00DaTvleb
CiF9RU6fqEmkNxLxJGvMb8bZVs5FLDGHh6PlKyi0sSX6cV+6dGb1kbuNUILGH4TzBp5V9nOsf6la
+Yhd0dO1dcFXtiTyL3mPFjRYCzzFYN2b68KjZ5HNBG/haidor6eWoz2SQ40zY1fJCo7fkvA3PNNe
OWgEWqUP+doQBt5qC8dgHh74gjZhsaZHIjoRRopiX+iCyHICB6SYx3dT4nIYK6/6AD25Ej1Ct0q5
End+TTXzVJEP6kstSU2TVn51ok257GK03lTiIXYCDG1NkqNxJaxkJcUoHjYyBo59H2ba7DpJezc2
s+Ti+KPhnj6TiU5iRvmGoH64owjWT3qpo+5FPJ/Yhi916YpCdf2Fdded5fxbU0r2VsUWG6Sl3liC
1UKo+tpIWti162NmSKtX2OVP2zvfUGU+1ULFI0CMXYPM0kcze7XW9mJgzPHTuUDhL8F0TJjnmVIO
76ARr5JuHWbZ6I/Fu53q32ZfEPZrXtKat8jmrPbVvHvPasIIWdySFTRz46Vtcz8yQvQorSt3bOGm
Lro4zPTnnmFKXBCJygNsWrvecMiPoQN307o7SmZPhTQeo47HK1PW3VSmQWHvC6Usj6oa+4u5fKmG
eBvo6RFFD8sBKugvWU/uolk7Zy0mp85WKULUY43wkdiAqfAVue/OU5CJjKiE2RyZ7knPa5MPHlSp
lxQPAxIr/OQl6K+6yBx87sx8FnLZx7UbOXc3gTz2IITT0TnLNKaaCz/TlgJkiPaFd+J2cIhOzyf9
qxom1cUE81JN9GwaXllXLQ1YcUuNWsvQfuHi5E6Vh8QbqmWPXewKV3A/OkjGRN//FC2xmkJBVia3
R8ucmgCR3EJzqbjKgpQsIvFHbm6iFs83W4wX264zZszkJ7ZV5etiIBcSJyu0ZZzaESNLhWeajK8K
VV6LMGBGFe7Off7MNj33pSbpdraFO6oTP32ziT6rbNxRY3mQ96O1UxmodvluFNgktBSRKpLuHe50
Vy56x9cLYm1x08PJLw2TLBMVx3wbCkN77ZH9HqdBO42izo6aPVYuKuIDZdWuK8DGAHzBHt7VH3Kl
BgsZVWGrCFaHyRSa8i+GA5ork/8SsgpQkZ0z7Jo1AlTWmNhOQa4sOacfxfZvO+vw5SydFHYrUaDl
e0RBNqsoNyO59Ug+7Vx1VgxXqSqieHPucVgeflRBeoajIe+lfPw0oKyAq0ZjWrYf2mrvNZj45F59
5yPC1ypH0CzR7Lv4AARfO6ORPlvDeOgEI/OsMp9shAnh78k3iUaLy5DtOxrr76xk+FArHICia5/1
thTHZVUo9bRQjK6BKlo3UgY2xM/b8yu2/cfo3MnVuGeadCut6k9uy/aOeRubJh5cQiXZqvsrkZ/A
OKMbU5CLMFLSzJbDq40vpMqSNmpnR3TOBzCZaCNU41JNo34ZZv1EetZdphEHsoJmNpPLtDLcSJby
E0CGHYzrDBo7+yEKMO4Gh9xar17Ndi8okArFLrxagUfjlAbyUedWo+BOJnshESe+OrI9hAwrcBCa
d5IjhWa+BjOnKINQkgMEsX9tpnx0CxOqCQxC33okzd/HThEw2XFJQr83utRvNOeLUNigaNdPtmK3
rSwd5JTIAhwl3qQw1UbTs5kXv23NQg67Op+kenvJaBxjZuJIx2fHM/PkJe/We6ldLwkjLs9OCeLW
1ZOs9oabWk4aLkl/G1NW1twtDJ+GkQWfWVYAYZYpXDJW5aV6ydF5s6CQ3abaaSQwu/EU5wzJ+EJZ
WXOyo2vMj5dMHRMYM9DXUXEtjDRummq7MX2qnN4KJyc6AAXeHjTyQJ31A06nCjX/OlT259ymT5Yu
dkZpCHwGdcrRTlwGSa4fnJL34L5s15BK5lSIU3uokAe5tz8Gq0uPcvSBC2I+IfYhkWA0uJ2E82ks
WuZzcFO/R76xUNPMLWlKo95cognySZX2BBxyleItQhSgZT/9Op9JIZ12S76bdHIJRcNJQGOGoF5U
Ab6wI7GvtJYy277CRI+qZp945ciRkeOcF14z61muhTJPflWuj/oIGDuXRp9Bvq8MqrpfREZ0XUEE
guBPngDoMsvmAo0165TUZojf6RlnDJVX1eE8nHNvnCwziJ6Yg940aaecEHfUXpbdgnLJPZazD5gj
d6WGOxbxe2VxRnWyj84av07k2ksZBbLgMeCcuJkQybqirkQwAojhBCUoOiLHXE4MlloaR5uGdHjH
mBe3H8lgS/+pzclMXqH1VK9Jy3bVeRZLx7gVBrbfRrUUNBIvHF9UKm/7yig1XX0e5jDCTZe1N5IO
4E+ZbEhCHIc3i0W4oD29roQfPtYEYwFBci7LfLPoMWuceRFekSju1JF00kox0AnN2JF3O7kadi6+
F0iax5LY3ElokWdZYvRHB+MejOpflRrrL5PiVEfWrdw8F7FK806IBlMhGPyAGGaKV5GwJVEoUFdx
n0LNTU0wnms87ZJGMXayxfe8t5VTX0Ukfs6TcNXF+KmxrZDW1895Fk5aU2zXjA9/pQ/B2Lj8ZP4G
O7Erlg1ZDfFkjnSstMMBRmq5bzad0kK3ZWvbNuOZ8GGKvNzW6FItCpZZOkeqFbtqpuHlMYhzzCyq
71Y8GERUGdgPRZ7BGIzfI2sEYpsSBr32vYc0+TupFoUK0vGxDjX7Sug4k5zUVWZic2RlxqiWvE6M
6rwBMb1PFqpGV7007pisn5rgAhqoj71J1z/UxSnDhLENPXR1h4mgo/IDq06O1JvEWmBoabeIQ8pQ
77mg3hp3pvQPMeHyoBMdTIaDawg13JadTi72hZz7fU/6I4lvP1Hcc1frdmiMC6VaScZ92tLbjYBo
pOWnxo7RmolMUPW0i3MmtVoDV9lWsw8r07Z7rrkqVepaM0ATZ2kORLjhG2F94texcVBaQKtNSy6P
tJJMg5PxkhAGk2Hyyngwk9r6qHQLTrPe1U+T2ROhrNKUYLEu3Lmo08CyMV/JcvcdJ1toH4lB8kQr
xE9NMB/+ZC+vt1/puKFtRuhsXo9csYObzvCLN5OoZExuYTmPJB+5at4zsJGJHV8FoT82iUVl9CML
jTEy3XM712/0h3uL1YDX18x6pYId41g8VUSX8NtMc9eofTNnJhW4LQkwNnBvrDqgjbX5HsxqxypJ
d/tKg3WTdmfeBVdrpfOQJdxPc8o9axGNOuDYiawmIIU5whXk1vw3VbuULsm4X22pJhtNigpZLMc5
KyHhSK9FyaQjzZeLxebX7cCeNJgZxjK6EDtZuqaKf2eWtNeBMOJcpWRScC1ihuYJZ449MHR2Ob7f
+JmzrVeZKAQWTDJ9dLYjqz6AJfUb6DV7nv2wljAmRk0eh+v8OQ/2dGm2+rRqx5NIxH6sFM9MZcNL
yST0OyvxS+QF3JG5HbQ9zr1x/DJN5hDVyPOGFSnERKiGfbUVdsmHFc0904xp9pPGDFWwom4//+im
AZqJ4onldLLDJv4UF1azL1xwVyz9pH6XTIUGY4B0IMswjn2zykGnYKohGKsRsnyKDIuxFlx8Na5S
j/iKzhuinFB7QzqumvJBPO/sjbzJXGt8jAoaDSeaRNg0a3yITVuGz90bW8Xe+Od47lmjxXXlZUVJ
UQqnKONG3ZlrYgR2QRxBRgIEcMAV/0X1Y69f8gjlBOxN/oBaJtANhC3ttOszmgBTLrkT81T4FnHM
+Rg92ZpQaf7Tdy1JHkonX0OzMdNDBktfnUkHS9eW5rMl9hFfF0ZRamPeB7eNsqDqhHCjM4Mkh1FL
uuLwodrkJ/KnkuIxVlub4V4aCLW4EiyU80GKgyzRhsJNsv0B0AA+Oee6KDxLavGisLBmukhkzsRP
mZFwQQtG8V0e+gKEjjpoXICMqtREFr6cd42fS8U5N/DPRnB35FF6UVQA95Ki74B9Va62nCcn+W4V
c7yphl/D1FFUmdmj1kfQYXQ1TPiq4w0FZ1fUfBw9x+WYxo+ZSTImNqGCLbRHNWLgC3empPShUF5j
R7htTw+hpfbz0PGKxVrT0evFmzzxiiv8wJ1QA8UYH20iGliiHo2S8Gy8djAfZYaNRiV9EzoZEYX9
sILqCNZGYjznRDdEwqWhZHGXquud3Yo+HM3qPY2t7zTiOlkL7DY92qvUYmQ5rblrjaVJR9HdMvml
e5o6GfFDc1oWjElRTxR8xQrbHQbbA0njLmUVMS2ZfpBgeA5NlBmXey0zd4vFUFEfSbCy7G1kyF8W
J32z3yLnJJ4QnwCrjvFS5GsVFy8XMD4yET8VS/xm8/T4Xbl89K32ynPLG1JaBA+Sv5HrM8O3hbSe
iD0VsZBvA0WdxXTJi53Sz6no5oqHsW44BWT1XY6TibNtJsaWak6LXvISd/sav+p0dmryQAeKDWqg
z+w0n9Ty0tOoq10cbLcofRmZy1y4i7O6RKMlpIzWnk34tT+Ba8VejTaG3urajTvaB0hd6kC3t7Zj
oAjjrY6r1yqauSEoKG3yUnEOau+qRPFBOa2z/l7eRSvdOHZ7W6utL5fDuSQcnRanwRrOc+r0mQwE
GAu6TBnWdEfoBD+aRDtu94B8rXI4THo6UD6vYQbT1F8SSBKYas9DE0fBpBpfU5ZAWJWXwICqQZRX
m3tEIn2l+RNJQeTyORQMs257jUqLEmExx7dM0Fo8HX//T2bWNn/7qCJfZw6dEiewTWDAPHxHoot8
ob9KDX9wNlLCzUx/Youxpz4lCMJTHhiV83F2gmFUIaw0bAklK46QM9cMpFYaYIc8lL4Oaz3nQm4n
AA6Wgl9MwhJYqW8EkT/2PYkNXHyApPn+EQTquIn9uhCItptMOJyTVlE9WCej1r7yXiVYIgKVN0TN
CTIU6/O8f0qtCas2A59SJ40b+pqsj/RwslYGrT24BFr/yFl7xzSS1zBS29YoBl1kPPuKMLdZWIyg
bceP2XWzQqk+8RnqXjQYuR8ZMMCM1tdENrp95xBilz2mErlodPuFZ+R3Wh7fO0TDsFdqXOLTOs90
eBixnxP8WJX14Du93zYGAfVIjDwZ3EhfqAquzTBll+EpZFx66Jpstx+jo010mVu0aeuOtiT7jObb
FGFeLyzbDYqFHDBzlGH/N9a+N517tS5Wlwec748ivQA/5PvOabZafFgNrCxPkWFWxOKMbXgF/ksJ
jxIjKKzuZc3mh1hqvtPMIbF5phLpfqenabiBm/TRrMBSkJnVxfljZvG+TYY0eqSvWKP+a6iHnZPz
zSbpmz+xHDmvlxuppvPXxfhNHkrQd9SkiyquifZKDnK7NZ5XnHqnVa1flQ5MHsOe65Sjs5RUUqts
KtdpD7qeqZNQfzX25ALBMwHylCsr7PR+wEBNQly6Q6PgxzlksCldw1jPAShM1XvW8GqtRP7ZRgc6
A1M3u48NRps6awRPsulH0ZI1wrnKJblfY58/RBCCWiMnjF7iAGSLYWh4INnku6xRyGzWOHJIfP+e
y7q5WyY+3jjKvqKVjF9aNk70GZ3PzOSy6a9RwYJP513Haw6FWx9Cs+NN62a0O7Gm3yht/2REDzJV
zIZlJ36JyYhrY4Yd0/GntLezABAjYArjbCZsehqLi9DQkqAz+b14SZ/gIB7zOv3AUoyGpuHa0wRd
R1tyTkfvi+NgUmxtjKpoN/36tnAGpscJpyoFpT+mmuo1hf1pF+teNxlTNtwbrsw00SPVuXaJ4kPu
yQarM/IQBRfIxTyvw2U9STIfNLXyg1kQk4zf2Rud4ryKD00pdG+28pMJtIxeXOU57dUGrYI4KY0R
oopFlWLbTAEjZFVzdJxsRHyGhNZvSvWWCea9jCLIU8EVeWI1duY4I3CLYJLZa/0oydk1TuJb9MWZ
3y/ck0rW5a5AWZIqnkKuJRG4HOtG+VNq/CJp+F0V5IgnFxcj5sMYGj60BXnUIo2/emf7UkxcqHJG
ZmafXXvzjo9W5RRWikAizJupbrJnkvnKKvzuz++PhiCE3qO14o1cUX0XZVmxdppIrLa053nmjhoJ
fGYoHmYJT/XcURZ1+X3m/AhAA/liaIQ0qHdam34uTX6UButxiIt3GKl2QL1lunM1HKgt0NiR3wmf
2+0IkOObNvuGQ93T4x7k3mWUEW9NsnSts/h24PHx0hQtWiQVNw4B7dvNNVBeqTdbzmyXWX6e8dYu
BdwAnkIOsO3DYhPqstZ+lxvpbVF0zR8rYsJVk9quiDMK7drrJ9AoqySOiDFOsBLRWzbbcw2ilmZe
usCwP6Onek8dTuuFXQOIf8J/Le1mKozdWBQyF7GGhhU/bjJCepuJRbQqLn+nQcySycyejMe1lepA
wqA8F3zuyix/THWXURJDSNC3p0Fp5wPLAp8vD4gK1ljCHr16a+CmBt7HymtLJAJBVKV8KI1lZAZL
sWk9RUl/6ju+STVo9SCX5CvK5JzcyQhRVcH7DPc1YDLzmHQoFTNOrAYmv18p0XGQ42tf8E94hotV
+6RpppnfYAnmklBDAXbZfpGaxpcaOWx3O054ZeHNqSLnVzE9jURV//66srUmB9Wq0O10JZnEFE0J
aA6TgKGNdJmj40be2+1Z0MNJkisg1UzOmUARzeaQr4LiO5gm6bsu+L7MZLtLk5C8aOFL73TFblVQ
2RiONaM8NZSwK+h3ElTqzjsRm8wdtOS1XdegpjvzxIQaNXKK+2awd8twV1ec8nEUP5dghvXE/Ea3
9pj27Z2tInZvE9YbNT982pETQoIG8k1ev27RIudSfDW1EeFrqnwpxFVBQpCuWdeEluzw1I794bdO
ctZRYcW2/mLK4L0NM84DR24ArHVDxlxn/BoQZ8rsHcLKXl6RyvlSepBJeHW5JemmMm2XTel91Dsn
3ZpCVWBGr3R5L6TsyRpZniok8VbSF5OK/TpmtxNNS5/mwl+19txEfrlEd51Dja1CRpqpbn0jvVVH
RvKlnpzADIPHcs74uW/Xxj5txPgin2/ALwAkVd+bLdowkc4ir9QTd1ggSv0X5CjLbRA9eso7advM
cRPDo0Z9H9IV1oLzYrdUdSuzH7mDR6oufIsTmkarerALIe2M3Nwrwlxdmjw+Y3rmSm1oGIt03RFl
xeydAOsEcWc5zt7SaTeMrj4FeylfN7LHdSwQtneMJIbV+lDGAOntraKKlX6BfajUcxgpydAeVVRe
O7OwQx091ii/TPT3KO+a23Uzx+ureYWHu68ctGKVXtwh9TKPicy4Q7dmvp1Uapk62L4CexZm5Z1C
GDIJr+SsUqSaKEFRFRwlZxTekEima/GVmVCC7UVH22NiOgKKUbm6nT2yt34T8dJhlFV49rv0AR3B
GfvsmQRADspuiVkClRg6uPW3M1c2Rw7f1Hxq0C7USU+rbACChRj2JgQJGEDdOBzaz9mhWFmZg/gW
BI0yKvqgL9nFk85Dh6FFLCrJvKnV5y0sM3BqmYbcHhO/x9HQAQtIDcKrOPHaBK6ULpTJhc51C0b5
II3bejOZH7K4ISudoVkLQ6aK5Y9qSKjGwMYw5IhhSVBz6rV07daBk3XadM+wuolGm116sAPi6Fd4
3gXxTIKGPuYf5+k7z8oz+fMmepWiCklBCHRHSVy9rdEG6ih1p4FaXY20cDFNEuxAY0qjAnW4WX1L
61wNzfLiaHwdK5tvgNTu9DIvaPELEZTjTzpt5S5iQSZJVc8d7pyqTFRhydzFzZt1v1gchlpX+eYk
Ad61dMsHFcLwSaDgmV9Ssp58SCec2H35f2Dc+n8RyKnTZSGF+5/ld7u6uFYo734TTP/jcfj8TtGy
p1/9311ef/0pf4rwwHHiRQKjujE6EcD9A9JpKpqm4NeCJrvlmPxDgKdpf+Dtxv+J/cpQmYLi/vrL
4gWk07QxE6IIJtDn37F3ETP6T/YuTP+ybmO8ppYzsHrp/2r7TLlBDQSCspdw2rtEhKm+Osi/15e3
+CDQqw8z+1MEWn6NRh+gUob6wHrG1HCvakw7nWj4EFrpY9L5ltYO3omFIjQyPgdAic6I2GzOUp7k
dngCn6LvwOCMfOnVdCZ4TiR8PdLxqxnHLnPVVVWeZ+jBOwOh2o0h1cZx1IbueU5KJrGFObCx2pgl
IK8oQ42BaJJYZJrb6MZku5w43EussjgzU9gFK2ROj761edazgrH5bzSKldRo10xJ/mE2YIQ1Ut0B
6tDGUUHy49wqBUqBEZ9YX1RtMDQoflRCm30VLuCFlML2XciD8q4jiaBzV/CXaJH8WBPk6xFxeLSM
8VTkuLoXK+jbCFyfuW8XtCaKfeGqeof4ua9qZ4+pXdkXE4gsK4/0G7PsJleSzHcAXI+6aNlBsHHQ
1eUu6kyccY1R3TLFBwGWwUNlHWP1lC9R3Hx12mr4Gf16oOhNd1BU0J2NZTR+t7IZIf4ZjEPFpkzX
lGeKkEd0R/J+GkvpbMCOUrThsdaMGx2qYJeQwZmud06evkkqs6Y+NmCxLCCrNiG+K8XG22SSaT/M
MwCYQr+tq5yiJhp3nYy7Ae0IZYU1Kz4/Sc54lS4/o/N6sNSo92Cokluicy6nMk2x1XYWc5L4Vl9X
7EVtjGKkx4Xx76uD/2+zlNq4lf/ng8e95r/Efxw6jp/vv58123/1l6NUscw/EPpu0SloALfz5r9O
G+n3b22ReWRVKPrvw+O/HKXyH+rmJnVI/5ANwBLcYf84b+Q/UPExRMFTitN+Iydo/86hY/6z3pdh
L/IWMsgMBUAA2TLWv1hKGauN7VySHaPbr7NzWfudLR+N5jJ0n1L31nbholwS5G9oYaLxoVlfzOoz
U1BOXTXplDdnnSJnZEvjDL+kqN1L5v0wXCzt4kRna71EcTCqxw52qxqBqpifx772ugMniFnfxuOu
R9dKH8wilJ53G6ywpL3tcGg9LAfx0RiYNjydxvdX9Jrdj9VDNvhDxL7YnSeY/Wf9RjKDJUeSV2R/
ckr+v5j9fykbQQfv+//u0X4aqs+/nuzu74/2f/+3fz7ghvGHppJeDuECWABycR79P29TfkfRoHls
ITYy+ZfafxumVfMPFTXTxmhSeX55Iv+6S7ffIG0QzAJOaqgHpv5vPdo6f/nf0SJo6DUU89yjxEzh
wLP4Ef7OFuh1QxgrJ6evPbL9qGG4YXXzGRohh4my4+q4A0KOovOZUxs8hsOxrANTC5mp7ABf4i/S
7wnSdo3zxhoqSH2Ev4BXI2Qq9T7xILPaLrwpML0+nILVr/witCEf+wDshgqdVsQq2E332fsA7q4P
aCkDOjx2hSTnIaT2NpIEsQ44yu6HQCqgn/T+6Ouc6EF6H59KpimPfRmKJEjMoLxRvY7RLAELuc+k
SX8p77FLAzBRX0jtI4fDcLF98tPA2/RZ5N2i//Rrz3nYfjIuUG1PWt5Pf8YfiNImyN7WcEXH66aQ
SDKxvcpQ8pa71PERMj6jb8MsFOb7bSU67fuLHUz3c+2q92CrVgmJkFeYXi15A5IPQnZ2OsP28ZgF
xS7ykuP4QIwJvFXCpd3p0HjJffqJzC6UGI0liJpumHvfd/NhsZmjh112Y0XZTmYiGtD7sJlrb+Zw
QfvpdjfYgCEkRLsmXGjQTuo770uG3mLHeG5nhRuiwjjlvypGVM/qMT01B5gVOxnG58P6yjvDX6dQ
kQTc/JcKscZje4kvNacSC9QgC/uTjfl6h1TsFatP57HODcTJwRs8hfGebfeR1YxBJu9ZJrLc2/4c
cr4/Su2UxGcrbD1QnMHyHPPeUKagY4S2u+xK1h7gzsrJQ2mBLKcnk7u+WxT0ei6jpBmJJtRTZS/2
IJp/qmt/Kn4ynh5YfztyYqs90SfnOMDQVvjDOytq5aHzaWfO6Ydxk4SlF4WsxgP87Z/qYfjqgEXl
IVPXnXOd4MkApjRYPvjNqXhh3uoxBbzM1+YFzswVXXy4GN92dInzc34n7eQ3XNH3AKBRlEM6NA/x
YUmC9k3JDnF6VVlzqMeGzbXws5+K+e+3+Ti8p89pQDz4K7D3VHXNsxSkXnvGOuDxIAzslVib1756
aOOdzaA5OkovNIN261a3UoBaoTyMHrVH6Ss3xs52NQAuqr98Uf/cKuj8z/UFNB6AlXyXe/LbxB58
F9t7Lgkgvd139rB8SWw2Xfl9+Cr5V+j3/eSmeyKw8SH21D1XjF7Ct9Wf+Ip7yksrHbUHhC7lkzhZ
99wqbnvQ99aOmOhkr98RGe6D2TRhqLJ0bDNWxM9tce4QW41n3SGWJ8w7unNAnGE6usLkXz2g8lRV
PyIec5fd6nei3DEOdsGkB+XnDGftsXowJh+FT8hMBD/oG5II9sn3ue+82yDVYQJBSi8YgYassj3z
tdsLKCjzrblnEwkz+zyH9Q0Z0cq7bKE19ikifZJ82NJrX82XbbFIPRQTU5y3ImBHvStmL26I2g4E
c84FbZxpXvAdN4z/PfWiJWTfBDgTs312dI5l2L22+Hi/2hOf8179kPGLMHg7sZMO2lcdOl7ODJIF
A3vBoJVd54x9udoNHhwjUioBqMy+ykwPpVFgdydelV8EbNW8yfSHU8aT6yV39akLpqB/EmfkrYab
sOJ4g6mcY7NDaZEdYz7ub/5mtMMsr6X3bWRbH5E9VofsfX1U7Jfkkr4wRoc4+0YK0NC8psyUlzs1
2w/B8tKnrH8fVBn0QO7O1rO+XGz1ABbRnU5FkARLu+vfcU9AaSUmJYX09MiA4m93492f3JZ/wu5t
gK+/4Vz+umhsdCuUc7b6r4Ge9pppPdZdPuJ7pI+u4g+7OMBle9Z2/8ncme02brZb+lb+G+AG5+Gk
gRZJUZIlW/JcdULYLhfneeZG33s/rGQnLpVTwr/RQO+DJEic8idS5De871rPQhsVea2LAJ+JsQpv
Loy8LGFnI8PooRFEsiehjcvW8+MSZxYEjLQVtb8/CHWJW3lUaVbCgZ79qvaM4yU4kHoesr5c7E9D
nq2qTQpbQrKQ8vRrJKHH/EZ6K6L7cV1mBIq78kG/DclmWHWu/J0S2FpWDlK8UlaqFx7pi7T70ON7
5iE68V9GD529A7V9eimjVQFEFx+PrRyBktu6azmdre7mbeGJPIK3Pthg00OajASNqr0TPiirYQdM
E/UDftWch8tOrijewNXpifgKAKUt75PkoBNbQ5Rws8LjYwHfSh3KxJm29j1eDfK8bPpihdu9DO/U
7Sqq5BgrnclmLX4MY2ewtbcFgzTiQXDkm+lLpC+cIvBdvYtVx1iWG98xbJ1G5k68mRGX8DXcLIg2
c0/Fk45Scipf5ydSFEfxNWRhU22WD8ey0+9B6xT9JpDX8vJRWIC/xeo2Pmab8cfKJq3Cu+oBLb67
tHffh9vKw3WBso6F6TTfI5502qO0CR3DZZO+Dr+LSMfGfVw49OBMx7yrr5gAdzhR+CmOWsQ00CDn
6+LHnFk+5q9zCbbiRc33FhZ1J3At2zgYqgclmBMlFFl0RoUdBSv4YS701/y13WWeuKXS6RlfaczT
5pM8GNcgX7A3mPekZXm5W23jq3BXbdKd4HT7/rtKSOaqt6lOuuJadOrHhX86uy0IJqe2pw1KaCrN
t8v2wbjLSI61I3TBtCrotB1khwAoL7oTTooNbtzheQc9whNOk57fZdcHALCyuB9YQEdb8NQ3yY3d
2pVskd2TF3vg//eZgwHqKnTjh+VPgsnwmjvBoS++ae1kXbQr7L52txG9/NB+sbbdMSAM2o29XnQh
I3QsECyb6PpsPAeO76I5tRPmufIBec6KxR+7Xf1Q17Z/LN3BKa/ZPbZM9+CqYxvlB5hVcGssivdU
0Z34xG2xSy+1cWxB1WrXwY3upszDynZheqFlc62tTxM8/qLN9yNd2q1/B27MEbbqs8jlo2bIjvo2
26KrvhKcyRt8u/1ibBc4pnwdb2GGKX/Mc//Wmei3R/ifgoL+kTK1jPdW/J059Of4/z9Tf/4818Bb
+ufj/v9+7f7Fsfflk/MQf+6v8xAESOZhlbwfcnuWgKi/zkMiYV0kuIJHhfmwRCf+CZCSl3IkiCgY
gToYVVPmD/3XiYgfaSQtkvtqMsFzWP93TkTSr6sFywR6V9UgwRGYFJ/742oxIkWmFBQrzrTLrkHT
s43s1vJ6WC8E1chJmXM/3KHPVsafywtYnNVlRFM18exzEpM5dX4csZdVhDpdQEXLFW1lrYNcpJzu
WV+bPTpMxjSOfxLO/hmC++ux7+cxz65S7OpEaiXGZELZwf1kKw1ffVW/tEwey/7k99doSJcGPFuE
0UvJoyQyIHjALavaYbD9g77rhZXsjT3LkZsejQ0mrmRTr9N7Io7i+4yOEqe9ZQEq0WrfFdcQIU5+
abcpXMP4GLyg1WS1W9f3keSF0Z6o3eilwuyMT7IjV52TAWtD2LiSr6xkmWR2WkmKox4miqeeBH9C
jVg3EbDLN6CjOHTsYJ6TQDhna204hvkpJW8jNL+mUbXV+uOCESlO6RcyuunANHZu7pA7qia66KvR
URxOOXYS3DY/vsWy3ABTSB0tJO+Nud9ne1PaxhYfyfKZpbVEKgmSODTZTv6AbsI4qbRktqXXvSJo
Q4LWbqft+AJqGp74g3EM99aNuetOrWyLyq6MEEqsJCZ0zrWzM/rOVKwly1kIS5Zlzyq1VddX7/Rh
g5Wnq1biQdqzU3CK0+ik23pLekrlmU56g83VHL4YV5wLN5a4arcRMUCcs4THabzXak9/4YS9lab3
fDyi5XGw8emPwZX4OOPkCrzlNC3uRofOYD5elff9DUd2299GoC05QSSu8Sqj3V+BXAOSCPMKPcQK
JY9t2IEOSd8BSUEPECeIfhTRTOted4skSjyYKXBfgPcH46kZNtFm2U7EgYOmixJsdBVci4/ojrW3
+KFg+zw9FjSy1RVMDbs/ch2SU9n9pnhOHvKbpf6wXCyIIA5ky5PO+SkvNskJiRriuZvKwxK/fKaa
HUx61V817E6LYDe/5k7s0GLF3VRMO4wiaEI5CAy7cUd/Lt+PT5JPgt0tqpFNWSNhQk+7OBid+I7v
o3ujPW1n6/a6PvBvG40FD/VbfVCum0P0MN9y5DW82S138lO1H7bGCQUueA5O3avAQwARceiT0GC9
dPsWIKn5xPYlOFgc5WrhKLJVeVHmLaI8jsvC1/xVeCzh7Ner5jkHZN28AtL4BvxFOBA7ZM9u6kru
fD2SosH5XV5jc5/p5J9S0/HfsANwauS3KWRoEp+N8MHfzJv8CXVUehW+yBRYrjW36WwMa/NtpS47
h31rPFtsz1wBPePM6o8b4Yv+ZlqeHt1OgadNTnZYTo69OxwbgJWaXdoBKzP6zmC0HCF56mQJUzl5
GpsQQI1PNZ4NsoQmiSirB40fUDuoN4kL+uuxvBYO055dkdGsyhL5PU9EyObHZn/Gno6zs0hYzmvH
t0Fp/9Sla8kOrzo2FB7txq/Vl/Rrs82vSCFAB0QuxGp8IFLD1jdsilbjNaZEB+jrGrmHgy6cnasO
DVldZ878uGzL6CIHnCyd0RvdikKDvMrY8myEDcGwBwT40TNO7y3lGEq3G7ndKbZ+Jb30xnP73QCp
Prv1rtoaB8lwFI8YaNhRIOC/1tTeBnRlNibx4YY6QBXdxqPTooOMTlV+3+heHWyLQnJ8xFfAr6U3
0e5exEPM1VfYud/JqmT/vg6GLxmVmZTsGDsVHP7OW2CYO/Oani/T61JaK9lwp9vhwBa+JaYjRoG/
Zv4JbxU2YblH6Et5HbsC5mGe2uXeBAoCoAnJj+/1HgtDfqvox54nL+N+j8zL8OtX0ktxj/cEUTVy
zmk/ftdOhNEsVxw9U9tSvoa3suLSWzceCApPOFtsABd/JbnGVXfygdL3stfr2cNyQGZFINZZuxH6
jbiZ7vCmLUft+UadQFQjPhomt902p0x65uiyDcXjtCsV0Fk2NQFt1X6peTJZRDvdHg7tfRu6ou9W
07Zb8MLGnnwzWwPF5C/i5PYG1U8GRYZd/dJtdxZQLCevK93LB3asyJLTbK0/ZPlWjwfadpxX82dV
vNXkdSStjHetI0B2E91pbOjTFanTXj9cWDqVXw/OYGZpPRg0IWBq6svPP9Bf20QzMqsHptY+93vr
vn7Wr9vn8Tl4FG5kt983q5vi4N8H+2IPgPardeIj2St8MzeUoTjy/TgGyswe7F08+UKw9KfLuk7U
vETr15Cx5/384dB1ZRoKFcUZ1wm1V23TXr3pq/QWuTvbiP/WtuXjcGedmNCcDOKduRfhnkOyrWxo
ylIak9epu5RWhPXvty3SWbf5x9bs43hnrGYjF30Rxovs1I6+Kx5hsG+o4e0Ezk2GZ+36a45lq0v4
3R+lkJ8LFss3/tdNPU/JTRuYKdUyavW93hvP0y7s6Savomtc8qSw2VQg+QChU3mZV+3mzVLZ6/YJ
pUDL67bZveGONgVne1gbu9ETr8oXIkx2yVHmUGZtJ6/ZXLhNn+2ZCf0ylrY/PTnl7DaJTS0YPpl+
3CbqWN8it7/KbASB7JtT6mgDB7bfj/j5Lfp7xPNbJM9DRaoyz512Z3qzo1xRvb8p3pMDIIidusX6
xL49YyFub8wvFpXM5U3ADmreG0zrEFEc2mgr6bBUgTFLO+Eue9KbVUQFDz7ELVyM+x+f+N86F/7j
ae/jYe9//fb0+D/wXPhDk4EYA30HUlU4NwuV6Z+PiP956965t4+u83/+9UTw63ud/+uXwNhPf+Uf
p0d0KRyWIAjD+TAVWfy7W8xPYMvSE7NkUnsW4cpfp0e0KYhbaOFa/CkiOIy/+2loU2guo2jh+Eg8
8iJb+TcCZGXx7FVY9Cnn9+LjbF23HerXrJbsIIPjWGvaJpB0+HyRJp4GU3kqLcK7LFCpWiqcYrV/
9PFqQ/HdNpoa70QlRHTc5V5aa9cd+kdDoX5iNddJ1aRfMZMDcRJ4jLNJp0BD3KXXj/pTILMYQTpG
som2dFzH0fx9GsnGqKK+vpsbsV8JqQ9FcQSNkZKLWRrEjCWhf2JpT4ibKdRtItXEALbXip5uprR4
nIbcGSwLKWltRRAHCFytbvG46KtwlEA6dNHoTQOGr9SQRlvKY9xdBjX17tBkprq2+vwpiUMoOhE8
Ds2kBC10vdvUeObDOrquSJCSSt0TQwPDvEiCXmWGNn/iulCM67mIHmF0nmJB2iuiSH1e9mptorST
NN1e62lP9hr+DzNG/ol3GUWMYXm+r2OBAmOFijj7zhnet+sglmx1lPdZN++nWeSQpjJy1uPUGETx
vQnTl8YU4NWbgsDPENWaY62ts8yPVrrBZp9Qos6VjCnY59gIXQlqFmreq0GqLNC6w51Q6q8dCAkv
a4vxHRzA96mTViYOfpvqjmQjkAevM92apfGWZIR8UvhwB9+4yaP0ezeB/Al9Whm1j+AXBwfS4sG/
wkIOA6VYB13KESqOU3aMoThkdhO0KAMSZqoYxetKi8TOy2uAn8UYxsduNGevaCTjbpBedT3w72c/
pXdq4vlaKUZCqk86Yp1uooA72FGJLhVIa6u2HtidFxrkLyuTvEDKi0NWchVG+oZL0VgHyeIDMKC0
1Mgur5QZ2iWaeLQIGngmTeMIlbTNmu5YgXyTgN+NZWRgYevbhni03OB0BsdpFhd5rE5jpPZyAYEC
WN/bLE6uxIZKvPxdGBQIQjnN58Br5/k6lfVt3DeHEms/tLVDHTYQ02TMEsuBvbouTZLEzNTLu/RK
z2lH02VNdTqc4qLvVWi4Jsl01xlFhHxrWvviEr4b/L/UQPwPnK1N8nv+eXJev397p8bz/u1fdy3/
aP5VfP/Xj1Urf29+zvRefs8fM7KkK/8hLso/5l2Z1AOLKfGPeh56HuZdpmpDx2wi42v6a0aWxP8Q
mYstinwoHBRZpQD1Zz1P+g9RRiYoipTgdHaUbMr+nRl5qQx+aP+YsOUNtBwSJUeDFYCE75+3qH6q
aNZIiuPJ0Lo9qsKeeRDIWxgLm1m8S5ASag0+ygmEd2FiT8xuBuGpUgoKSrSqsfIyLT1bVfQiFUbn
ZBEnBpAIlipRJGG3He7l4EWySrvS6GIunb4IEMcrfAV7Ag0uFbpbdSU63O9dekz9K5l8yKCzmVVX
Q/BtVAW7yN8UDqYNbdJpXlW9ZguoEDOxdJRJWBecFJFv4CjUtwRLcQKlvjG+ZxN6Iv6iWRhGL91c
IWaPKaMdwuSbJhl2w+ceGgEvKeedKb2bpeogqbdI+LjE2nyx/PwGRdYWiAhoEf0mb/n4aQ6OZOJQ
mA/+CorROwHjHCnVg2xO3xWN/qqsfE384LXQNxp6QM5E6XTqpYMlPRg10HzTVel1C3hVg/ihjm6w
aq8miTS+veZzEsFRHQx3Znoz5NuIIo423ZXqsQSxMQ+cU6nsKJyoiCz3SgALWu3v/UZwE2Ymsh9F
qngYO2gUQfJxlAXtnBwb5b2hOtPnlqfJtPBR+jEzOrFIt4Lg2gkRpCYVh1EEElojnoD3oUrpuiTx
MOgMR6KEYAy3Mm5mHR3EqEKwtSS7ADZs9I+YJdeRTDPNr770eOPziuOtbFS7Pi4etfbN15GTWsVK
qWET0WsdlwVIToTXsuAnbQZIWHqu5vBEIJ3AaqFeJwIiCWtIbvymu7LM/ruphe6A8L/bJsZDiG9Q
iZ4Mv38HiUNanr8p/eFK68tnchLRkIO866s9zn8ff2heFGtFbOigkLxb0gXx6R8NuVt2z+pEh5ji
mopFq6JJPskvJZ8PhqAdc1YOO3WZpNcaTTWTahFZMW6p09jRDlp9LYuE7KX1zspuwXXTAcRPB7ih
Dq/ajn7XIDhy+FqmTWUPWLpssdXJrCb0q1cOafenovsfC9XLy/n3UeiPlxfZ1HLwxY5GnvbPL280
6oGGOB6lT/4kGu3a7LH4ytDK9ekqIMy5C45pkF44cv9ckP910GWP9+HErSZ52LKPjE4aaexxf1XS
wIyq3YeJ9bOy/2fz0sdLWz7Fh1FKgI2DEnNpfkuUmEkZRZ0yxEyBOtoNxImQONeB0o4xvJpS6YX6
vZ5/9cG1T8Ay8uo1noItL+1/59ppzoiIq5e5+6wZYWmj3NMboNfbvPbtHUGdgNgu5Muc9Vj+vMEf
BjnrPmim3Ey5JEcnLpFt3+QO14QPAlqjiCk/YwZycbdditH5+Sz/66Bnj5IuBJC4Er5Vnd4KWhTz
MEXAN/845/3jA3tWEfljGM4hMu0cFHocLX7+WiFYdcOsTPGJhGYUbOjYEhuOHWVeXnOIodTU/hsP
0scRzx7XKZlS/K2MaMY0maFeG9apRXTGK+8YsPa6THPriO0qlTNZIhFWT3eWXK9B3ayI8oWQT2c4
p84GLvNSAWUZ+/z9/fjZzh/yeqqUtp7jU7tmG73W1ggGIYdt9DtKxOsG7+nBvJQM9dnr+3HM5UH4
8GIJeWLiuGJM/70AI/A83KbrxOOooh2o+wNJJVwSq5F56XtgB/Tbaz2rhWkpWCFhGXdc066mNtNR
fkbR6xkXqh+XLnCZWT5cYFQamSGOfOGJfF9brL87q7y98FB99rZ8vIlnu6bGKFQzNBijckmmX+Vf
jFdiBbb4ZtfxiSeZB9k2nN8P+tmM+GFMbbnBH66LEPjS1NsxPoXDuOtJu8Zka5sJkRXKJpxPE5Ph
7wc8Dwv6sTf8OOLZbBcngz4VFiOqHq4m1V26oMgIKFlTFbrcBv1sNfs43Nm8V9XI4Evpx3DBhjh4
+g7qD+3F7y/rwvOxFEI+3sdBrWa58hkGfDBukG+xjqYOu+PvR5F+Lkz/10zHvlpVtCXU9OwR6QNC
SXwZsHy8Rdek3eXbbFOcAFNF1CPldbY1n6VHlHyXo8E+v8C/RpbOHhS1JQHV6BlZJro2PxJjThHh
SrgVKPShnCEKHvjuF9/9/QV/cr0yunA02aK8WJ/OHpagHXQCtfXolJEzrwzPhvJOjO0qkmuiLUrv
94OdSch+3F1ZRIOwpCMiDhDPRiMjySJlpIxPcPy/Y8+jt0VWs4MaAZnntTK5ohO8YYgcL+1LPpmy
fxr47CFVotScRq2IT3k/HQe9RClK8Zl8nSQgzQNkSx/6LuTqYpvh+U3H+CCNzaYTTlPTXHrELn2W
sydZnFQfJgk3IXjkFsC4cJZqN+hGkI1Oc4Qz+XppEjrLo/z1xi+f6cMsFId6Pykp198gn1bp8xs7
HBqrZm08LGpiX3MpzKzNycH4PT1dHH65pLMVk1KlrOIX4MBjGmeXnGugyaiyRj+Gj4g0SRA40zDf
j24Kh4GthCNeWjE/mZcYU8PpYhBJKavnz5o8s5XJJrZGJVp9YVpLEQkcqMOFAjl/9jUtIB5U/kks
lC1221zm3FPTUE7LXZBWryqhuGHyBNlz3cZvv38PsOqc3Q9ycAkh1CVMhRoWnLNVdVLMup7I0jxO
Cz2gGHDIqc5scaoOc8OeFf1pMpWtbInkV5WvHD13acpJmjpTqZaboqhAYk0OYpdNRID6nKjrAuBZ
FECyqwXNC9KLTaPlbv30DS6fGHfSMikiSBKX2evDA1T6kxZwitePS1xjgGyh+HPhFK8upW7+smKe
DXW21dEh+cv44vTjMGc3onIYFgwqT0zRgvnNTUDS2qVX8pe592zIs+8j13HPR8vVjd2zWQbQC2AS
Fi9VmBFG1b7EOhrmNPZ82d8pQ/IqzyiKVMkeUWwOhvn4+6fj15dVxxamS4tHTMdjKp/da6OemSYt
Qzn6yXfTSk6RLHxNcgk/ADJ8slmEbw07XosMvVVNoqv1fey1jQS2xgpr29Kpm3fg8gnmUS/N3788
t2ef7OyrMcw8SMVRUY6iYJ4MCLGVOUG57a8NbNyVWDmTeTOZ5lZJyQkw682IACMBMHnhBv0yg+qq
RM2L9gf1OXocZ9PJ5KtmkRmmcpSM7YAHwkhuNRUxjopMv4FXZoKCpv1t0B6IZgIKM3zfQvRcRBdz
1395cHSdzEiLRFq8fEQ9nj04ZUFohJK0yKp6da0GIxUrWIli/9r0kLgAXmDyBGWgxfsyHGF10H7v
tH3c4c9HUBomqnPh1iwD/vSenn2gs220X4qCrI/lcFS9YKM9YWK9Sp1+g+8ChT8yD8A1xZqe+S3F
8t8PfelWnO2c6jCMYx/Q89HUnjtQ71lJkW48/X6QX0/ZP1/feY90oHcwJvJ/XV+C+kOwsxbtyeT4
eBMQFvruWLsXRv1l9jsb9WwtAXkdz6HKqCJysumdxwnljGRbj+Hu0kz767P90xO11JA/TrQ5du4x
6riNAyifenw1swu38JdD0Nm1nL08jSD1Vmk0A8EIxxKfJvUa4BQ3UlhdumsXnohzd4QIXQN/IHet
cdHTFR7+OBslfIczpkKydlXadgpr+cJz+On1Lc1WC5fsYqr/+QYOrQSYUo15A+CktmrqFg26oQEK
3iX7x6fX92Gks9mwr2MwYXk6HGWkMlZM2Uf7VlHyuvDw/bIeLl/Yh2HO5hijIDMg4VR3XMoNM6p/
kOvLW72IAkF1PU/Pkt1tOem9XjqTf7IS/Tz02WyS93M6Z6B1mE2QQjiqGuxi9buKZYPk4rV5jPAH
eDPbRr+Idkb/ggNe7VfJ+tKW4NOX4sMtOJtbgB5HhH3ynSYjJk7xRR3GSxPn8l79MnGiRlo63bLM
c/nzY6OHehLl4Y+JRXgrcR4ii1wp3xfDwOWkbeXzR+fv0ZYL/rCd6pspm1Q9G469vvD3W5dYYlwx
LBHEP5d1B0XPJ+yX0IC42GhAATotWivgY3oNw8lYOtPwhTRLGicgJMe7lDCFaEazab5O04NATV2E
3phM4tVsFY9kSdjl2KBnRH3WIUAudBasjI5Ch6ltvvjUfDpbfriVZ2/gRDDtH2vQgJGmve+8drNo
VcpbkAyXdiSXvrazdxDOhZHEWrHMMcS0G+votJyX6wwJDDKmq0snmUvf29m7SCgPOVYiL0SGYDno
9PsWiowRXVzGL13W2YtXFwTPzSKrQLqNNiYCYAwu2VZdYwdVWeMulvkuXdfZC0a0dKtICc+j1a1k
u7ptTsXX8Uq5bWgEgSW1xwMpK+FK+nJhbrtwnUsD9uN7kM5TWoE5X74+oJ/EiO2gRC6CSw3pJmv5
hbVBuvBonpNWVAsaWWby/aXbdtsd2KPZ2LMxOeOivDTWpWtbfv7hHU97bS5lhbF6sqT/rMOR+Btx
O+F9Xx7v0rWdzWCmSASS2v2YrKW1sFI2+pZE6VW8WYxQv//elsfhN5Ml+qKfLi0O+sGMfB4XU5cf
e92rmFQ4Zi9pVwDTyidTmIjmaNa/H/XCQ2qezStZRSgRlLXhSEr2oUZiVOrmyrQujPL5FvPv6cs8
m1I6gQIWEgyeEb61neQA4xw3+Ge3M4Q50Kur8YB9zP39tf3aYvmxyv+1IphnMwveeLXNST0+Vt+z
ayjs8jo4qCv9uTuKS0XmKB0vDLj8wt99h2dTjKKT9z4CAT7WDt6JoxU62AkgHbSbdPHCo3MMUdaX
3gJmvPBqfLaj0Yg8BLqkcYL7UYT98GaUZiR3Zdf2xyTESVxi5wNONNbrbNTB8nG9FKt/f7Xs/T65
XJgQaDrIU8QBdTbDcVqGOjtL/THPFDB9/qEuZ+J4pwranPFYtk8CaIFEvUWAs0ri5phW8jaoFM+P
IMsXGnkvOAZ18gjQGrXxY1jc+KF4rYt72lQ0OaeNLJT31iQB9xTJWgM9VxHdE2eoL/NGOnSqQoOe
JkoNHRRurg4LCX5owFbKRMQdgsiMl8yFBuYZBW7g0St5gIeLoXIU7SLjTeam9KMB2f69ke/i/tUX
iB6MPKKjryQVFnO7GnoLtyUBH1Np1zJ0phLh00DOWLivp+Bx0HSygMUV7xHQRvRVM7DOFGSBJW4U
lAFC5FUT2SH0ntNGs1WsC8Uk2q1+6/eIHHo5gg+UeJTaCJt+R2oFvNRyYLU+dO13s1AORGC4gvG1
JFIrEqf7OdMeinBCsQTROA6R4CeDp7TYVcPbfgxXOhkrAWGNZW0SVeHNer+XZ38rZSSsYcusUaYb
6Zfazw9FJ39NjMgWrXpj8s/EIo9IVYj+beCe5reSpDEKZfOFVMlARIux5ddPOfnyY6w7KUzaqITf
WQK8bLEea7o7YAcnz2hlBWCbOxa6piNfLMhtGv+OqIebsQnZX8U0a74KmYxTFw+MT8hZVm47/UuI
jl7OFFeo7uZRfCIbFLYUHh8vjOFKk0E4cSiYDMwqmOctJToiNuVRkIWbOFA34hSSGCKu/QHu/IIs
5Z6agbkiW1fEwt5kj1ndPBQVyECS0lP/rYLBoc5r1Q+vp6xx5xhDmETqjNYe2swk2VJ/DpcKlfEi
TZ2NFW41y62XYghIp6+5gT66KyGNDF4tv3UgKtBgrtL43kwtrxLETWb0+zqQyFnXXKvqCOGlDw8z
o1S+ZMJwkxvqmnKTnUFLgVdvV31hl5mOpgf5WfSMLJT0JqKgDYxwZu0V/eCMkPA76SrFa5ULnGTj
Jf9i9IG6RU6VCp6hBOthrN/rOt8hXVqFwkMigMilIWc86sgCRSlyG5w55ACgqJS2qOUcqSPbqMJi
b8bbdFEbkZz2JQ+FnT9qj3PCfK3c1PEmnU+j9NCZb4jmILgmB3Rcb2SZrepW29aKtO4RekqmTOzE
DhvCXsohLkgGms38OYseAcoeU1Fat72xqlLcPXrzGBrEKIORKIWJsiBfRIZjWTLWmSJtZyN/F+vc
a9XmQNwl9EGwYcbIaCqRGLnnozeoiZOrUtfSdoP2ZIYHWcLUEr4MwbukkiP1xQqpgwsdWZ2iXRoE
B+Ekl00mp0y+9/vASyo2gVH9JA8TkgLkLj3RJBH6zoxHTdVrukPKsz699rjnlTepCbyiIAXJb29B
KDqDbLgKZo5GhyzDJBsrL5mA04f8glE9tbRCyrxwtLRyLNIdSFe02x5j2STS459N7G+E9BFeRSqy
2/rhFR88hCnRGK6Z7KWwdGZCxQMEtaJ2axZbAojsJuEAU+P+6fpmY87XPlOAAQ49yzA55t8E/Zhz
UoYD51jafNDVm2o9ENrcrzvxvS1JiKT7VRG8KsQH0rb1bquPR9181Klwk+bt9gbw+p4T6bCTlNHL
xsxNeGx9E+bZcMrKY1A/tMLaH00EnDditdfhusz5Ooi+jdbLGFxH8XWcfJUWFmX+mKcvrYBXBiVr
Jz9H2Bbn/CpU3y1xb0gvuvlQ+/dJzZZmWPJJbiKx2IJxBjPe2vA+bztmF7NZEBw6L9Kjr6OPyEV7
qJa8UZDyiuaKUXeX8MplGX4a5d4Kvqj+IRYqp5nW+SyuknaJ14aZzhRdaanbJSiSRGJMSiJgxL0q
ctSHfFowYtRh1y0yzJ7+OpdjD0inQwJlJdwbJmfWodhIXYyfLLXzJHTU6c6PkZdCOeaovzXk5EmS
EeRxe4tKX3cT9IKgc0OqlIO1IzCQzBOkV4XyOAOYnusHomR2JsmWRvcwgeGQJvkqmDCTYt8YcKzJ
RriRzZdc3/nFoz8+Z9A4hPltQPVLTkTaHlOIv40Vo8Vy/TD4qpBtqLHQqc2jn1TPTT0Rcgnbtmo8
Kf6SVF8tgkfB8z7qFeJkhfcMVzvCIaO7zUbRm4f20UJdLTJnRk29CtSvAwgxBInX6qB+QT/vdibn
9vhUTE8LYLTiLC0b3V0mNU4UavtcBMUwgACWS8LKQ1snFU9MyKQsyUqZcN5Lyk40SQ9UthpYB78q
bXmAJmIEN3V1K1TmrifptU+fg/kOibRdVswRJFcSxULqWuTO3D1DTK8FCl1mfEgNqs+GbdHiqStz
rUzG2kL6HYLBEas1eeMwVHyngNEy7hLUX/lzCHG7UrdWsxvUm5Ilw5Lv2vq6FAkORhQnID4crFOB
6dhgs9GUlg3EbTv3pzEINzlwgFDcJSLko+JWNQMvlsgsFlG9+zy58sGKeaShPFZ+t+8Sni9yG/Rc
8yZdsvMiWcFdV1iVdSycGVJSAAS1uFNzbZdY+OIMGT8jOsmeoAl1K5qdo6D6FFDfTbLv0tgk0gPt
N4mBVvQkAXMAjq50rzMkR1HA89xoW5lw2ILiSpU8miUHoxGK9bQb4mpVNiX/l0o8ln6YauqDHR7p
AN1p+C2kmCFCapWMhxFDbGK9JtKt3PG6CDSiOrSABtkiDTXuciIlGXj6gy6MBBDttRSJkGlsOxn9
H597hPXT0P9U+wOiepu0OJjGD36NtSvDAiU/j0TPxZ3qNlRUSgW3M/HIRvOqhqkn9OFt3T1qCj3U
qHhoQn1DgsOW4D6nMxZa9HiM5Xmt9bErq8muz167J+Wtk3j78SgkmO6AY+LMfp6J9ZLLBm5/wI07
qW1w1RmJ56eYGPv6lbxMbN7xOhHf1CEFmZTbow8aB5bVYC1Vh3JDjsk1wads8jyVaVRrA69k9Us1
khmMGZrve0nAZaaCwLzTaoyAeDoLtnHqQ5XPHlsKtOjvorAXQ9h7k3FNl8Wthpl/AYbZFW9B2K1D
I9w38rSTdP5vPbwew9lOjNeiMohqaK/R3D5lCojOWtmIBAYPYD5Utl45kJYsSHCEy6siNOCtSDCw
G/JX8lWKY3qUs3Vq0vul4W0yN8hwX+a+dPPEcv28cdslqjf8Ok+jOys+tmHIK0TyRIQnDEO7qUuN
s9FGqc2toLwK9LqUUF33FcYwkVA9toxpjzqfGWMevnZ0fA0mgSzHi6E0dhODKjbZ1L6b4osk3Jmz
AXT+MEFTYpLmwQQTTZoSm/mouxIr0FTL5l8G7RHCRlKOpPQFIohU82XEkC/A1M4hUfnBeD2olNf0
4KAhus6HXdq/Dv1j2Glspu9gbo4xJE/zm65A6bzzcb2OpmAHFbmF0VUmIUAlYccSKeMWwBmM8rCw
rNH2kXU1eGrbbaMEwjliLxPQtaUx/4TkC+Ho7R+m8KU2rotqCa0Qoy3lWhZB83sEtkvu2fB03SYh
X8hqTUz8wZNZyRxQTDfo1E2ECLaBMpvCIchDShJ+5ralyUG+dUKZGEgf/3XKNzoWrE0E/yAP4fc6
kvLUzA2QZHVfBESncSnySOhmaiBVFtjrMtVMKnQexTW1u46IazF40gd2c8qwU2QwCG8EEIntfR6g
eQXOXmTvTFOuqNyMRJbPvuYkObmO2i7OIMnRyJsyjNgtZ/GUsxdYcPaveXThPPxZcYH+nWFB9MX1
ZZ2dv1EbZnVZGv2xQYBeBO8d4RUGruzfn0M/K2Rr+F3/L2nntSS3knPrJ2IEvbkt275KLa8bhra2
RO89n/581EyMqrN4Kv+ZHbpURKOQiUwigYW17IUYw7uC/qqNFXZhp/IKDWFcZcV6ZnJvm1itJFza
EIoz2di0TlVjo3voGCaGB4DRb76X89F6YLGRaJIs3TXijNrFpUWhMBOmbdaZMxYXZjCYbBhXbO9g
VHupH6KTbExy3ZpF19dekERXaF67jbpxcuiHNECIzG15WgBu3W6AuG8Z5pYt51KCFOskYDT+Y04o
43kJetltRTkovAfCT2MguPeO7XGh6rm9cfpqcFxYEgp4lY7IwYjc7G+Mhb6vnv2HLNpydw5HiJ7e
Q5HwnHyYlb29MzdMFUBqEiHksIttKWhx9ZcAPwCiAjICGM3b+p5ZVVnj6TnkIDHtD6ZLYlsGz1ld
1j8mRLjblHjoODZ1f3YsXke8ZmYUfnL/TgmcXaFBiucDvaMaEJAa3F7n1a7WMjnzb+9+F4kvyk9s
ZgCkpuCo79MPVXrX1vuKMehkHx6a31SKkCvug2aXM8d/Jy30rdXdLKaKLQaCgP87wkUTdlOqxogR
nO1nJE5f6/P0MYOP5VDeqT+qp2ln7NtvEeQp3ofbbq9ecJ7NdCf3zxJlb/e0cn1PCZNxOE8oYAXB
rx7KkwkujttWVivstgZshVFW0m0RUOjWWpGHaT+c49BnSAde7LzcdswP2Rri6BEyEHOxd6IRMa/0
fdD8a3Lt/49UX/MSH3XL1rldHbHM59bICjB7szQUFn7Q/IBSM7BoTox6aLfxQ/qNZvDn2z4vBWHx
hriwaSyhfhFPqY9yQLysbKh5hxZhvpZXlcdzrXEk/ZJV70zVJXwYMWMI7K2lKR9bigLmsABfNOuJ
oUh//ClxZs0GR8O0DctgZEKcTkG7su1qRHLPKrmz4kLT0xUnA87KfuKNWPytNc6xqC1e+IsCmL7N
6qfMexla8563GpIS5YMNBK0fUO+Yu8NUPLsZskzR9OAtqpk9bBaMkaqOt6lQ/rU1VIzADllGubfn
5jGi7qhq9gMqQ6BdvYMdPfVLLudBOaR9sSk36TagUfN7qL9PkztL+VQZ74PpUUGryTd51zYhOwDN
xUSpwUaUO/pR39URLEC8CtOBuePufQSQ1jZG3h3TPnNhxc/rkzd9ub2Mq10EB6ote1lLS3OXZb4I
CqPXzBix5+FckDsOeXgc04+aAcMfeqZNrD3m/YPX1YcpeW268ajryq4MmNWfkJ+Q/JLVDb34JUI/
o52VYgFJAvgwD1U2HGINpVx7+sFI7CZQ4BSK28dFTywdlY8A7w7Z5D45lXmHoiYaAtrd7Z+z9mlx
HNN1LHXBHLvCpyWxvHDkBxHCabktta999um2gdX8gDQOBnXPAl8pXgGTB7TSHrvhPGpPlHu31cPC
r+v3j/GLtZX3whZC66vj75D/eCBcPdUUM8eozyYjGVTACVp7nCcXnW3ERLx+p9gwllDBVOZPev/d
qO7CYN6ZusM1SCm/8h8HlWduDpdt/BB56rEtAnajh+Eh844TbYoAjUt0U3cqREJzENzV8PQi67fj
ubCLx+zebiBLBfaUtwUs/95espBrjrkq7AOwm0KEIt4EXpKi61XhmPkNHpSFhxJtbN4XHxYk/Pyd
OYYBtleJ0bVovTS6/KiLc9MXlVX4+TScLTe5N3J7H4WvXWPch5QHFo05RW1382/5BToneX/MGRZF
xhvpUpAoCJ9Jfs7a3X75c4RjrNW+Dmx8Bo4FOxuQYHPrPGpQaSnb5Cl8gRFhC+aPkVoZ0EBmVzi0
oernRUd96FxXHzImZMsperYT4wHBPImL15YYYwbysjTG4C0Uw7ccZiUGoE2uxzXfPAZ2ti/N9thA
Hnx7La87cIshzHDo1UVn5e3ORlU9WI5FUqlSuGWYDOaiHbo+m66GUwIeOzbwtsHr+H1rUFjDuEj5
vjUY9DuIUcBnFeYguc2WD+7bTz8mACb9fs+ZqjjQUJnqXCNo158tO+bPKxunR8S07hBcSvcWHHC3
PdKW2/HKHntkIi7hgG1fMAAXp0MP/ESvIeFdcBrDPmoPtBWcH+iYPTU88hZ2ayaujW+QCQToihyS
gyx9vT6eOLwwO6rw9C/8I29/gKXorj+7IQ5X75qEJp32zdFkSdxqSP4xIr4NUI+KVJ55PciJ+Kww
LYpKKYmcAlhw432cmT/TgDcji7bT7iULfP0sWfwDfb28fJDFEDIszQicOrDs7gy1xKY35tegQHG6
Unda3941EfqqsOmZcG0ZDCJKbK/F60IDY6sWsz58Sd6urW1NtkKdpD8ztL95Rn7gzrpblAcWjvLk
qxw8tRa8F/bE0TSvU1Iz6AOe7TCeud0ir3goPOhBgmRLVepw2721yIGkhhFctBlglBFCt66YYy8V
rTu7Bd0gNGAfetmA31rcXJrQhQVE8rVXfEwo46PnlS9tdoxyKh6j7PF6DbVZTiBJnQZbD3PcQpR0
fpwzAer2ZygWttP3hdkU6k2YpSGjqiSnYS0qLm0t1+rFkbc7byiKDls6Ix9+hTzv8PX2zqxUjN66
IwRePrSu6w6YUN9NELXCoLgpnhVAIAvrmXknG1pe/px4iS2UsBYTQXCmW8LqtWnZJb4P8sQ8wth5
t0wMhv8HkBKcGmt2LGuR7iKHEWEmakbT2Zt/YwNpKy+1Ke8wf/bAdbZUw7bGr+meWjQsL7JbWmZY
2DLFaSbd6pkKIFWBo6G5r3WkQu6bI6oYJxshRGUTOD8WhOL/AVq6doMhJ/Yfr4XNTKoZMb8FyOo/
j0xqU9UIN/DeLNAeMpjtZByC38NXE2tBysRlil4fRN+M3kFtVnw1xgVE/yK9Wdc+/yZffkPTKGUz
RfQ2jqdUM2GKoLoFNoHcmLo9TXHQRrOzdd7BzLHsxTG8R8vb+R7upQjHtcvuwrwnPNLNso4HZ4qG
cw79g7J3H4xHCz2t1x5F0x/TYeF1HF9o9v1VPiNALDlgqxFPtC+PQYNXiZD6lLM7d/6Cl6M4AKfj
4r0Ci+7yxYYWdBGqcA/eEVpkhImhOZcm1asBeWF/+f+LO6TMgxlleU7C8AAXMeo198ZniImZnaBy
qj/1+6VtukmPhSQ9Wr9ZLgwLR90Z1SIoZoIR0o6FRx4g3bZ/gD0K9tLx+f8wRbu6zRcGhaM3q8jW
dh0Gi1+GsVOQ04QZmNfSARk4ddvbO+2VScB99V5ev5U6K0R4WwZWjSLlcDZOQIt29Zkpx2f9q3Uc
nuBIGDdSisK1T6r5x1lbiGmmrHzNT3GWntlCKe09ej+su+y4jKt9rffKMQt28hRw5YHN5+LCrPAl
L9sBhbkes8tchw77MK/rw/ywTH37W+dJcnbWdpRhDpuMF7wgRa+3seuh727R61y+FsEdqoR3xbO3
z57cJ+8dhEcPzi59orO6m14ldtfODN93pDXgb4ftSfCyVUkOmwS784nmPbCkRe/B/tm71Gqnr1Cn
/wKrASK/PErvqiVPET+QcJRZ5PgYdsQRFstiY7uk7M+uWbxTLPPooAMU5PndnGnwvFm7ZsEDOvnB
Svh49vbBA74mcX8t7YB2Hr4U0JJQfgjuK9NYZbGf9GeqxdTjjgBEoCLuvprvl0cvoiaQ287/wzwd
1i6sLitzcVElQxfrlYPVit5O9Vp8C4nk8HP4aRlxmT8mO1g96PP/Q1+FECubITD1AqsIfnjoXXQ1
9FnwbIe/wBmiM/HgIz4BM/H+tt3VCLtwdtmCC2fnRmsyGP0wm4JkAXFiOscOQjcVcMVtS7LNFL4/
ndVOqUNV/qwZT+34Sem+3f77K9XOt/smfGCKOYArr8MADfwn9xcUpo8KiAKke/m2cfl9U76iKXTb
qMwp4dviBmgaDzk2be+9zbGMwYTdtrC6QdQpl6F1+ArEx25gB4qbZRVnwHpSahuM48ewfDKold62
s3qjIvKAkp7tGaomvjqzNALvNw3L8jF1/NIdo48Uyxd61/knSsjnf2hO+Ej6ECL1iY45/xkGAmQS
gqfsXtu2CFgNG5kUxNpH6tI34as4xUOp2OXiW1RvPEhovX1T7CQerSW9F0bEOZJu8HWl7zHSH9yH
Bpqa8UE5LtOgluQkrX7kLa5+XugMZ6PS+fbQ9q2mJKVJ+26hQurvy/dLEgdZ6DZmnjGS1ltW+mmc
rAt7wslSgnloYEElyrOzAdqkNs5OuzCjPtrVR5XCZ25bB0X91pHrSBZ1fef+uCocsFy3FE0df7tq
I4u+6b5pd4tMUL2fduqT9ynZlVIaIH39zP0xKsSmo5RVl070hf1vFZNHj+DEFwGR6KU/LAzo1Xb8
7L22G+d5Ohh7YJF8+fQv5QsyFB+DnSWLK9kSCMFb95mtA2Huaf73O3WfQ08dnsrP1Y6i87Z+AJ33
dfzfTud/VkAsy0xB7cICzXTE0sLs7xetBvC4D9WTe5geZXfB6iWKLihICkgHvN/hfvENchrNi021
5+lf/hpi4Fz+qySKlo/nVTJzYWH5BRcW3CBgRFbFHd6jT/Y2e5eYG+u131b32jMIBkpNn29bXEsY
lyEPms8mdVmxoA1no9UYudqeIRBEoQulqSJ8SMv0BW4LJBE1X3JOrsk4bYd7+49BIWS1Noxzktf2
rAfJrmpo3usMXXB4ACWbSFpObfM4TqAPEw3dyREsI4/tuULKrJnezW1+p+XDc+pB8hGhGqOPC6V3
GH1K5wcjG98V6fgYZM1TRINnBElvKepRBR0Xe7JoXwt2yK7hKWUMiYeqkAZpbWWWijrgx9htK7RR
J+VjaRrb29uzHBkxHi6tCPHQ24oxj9bYnu0IglE/Qfygv7cCv99qs/pilS9lyKBBMUvKaGtmHUST
QTkvqsdiTh02Tunz/u/OQwioLOXBGxsvdjLeh6iOJ80zrNbPOrV8SXCsVuzJ4Q3TUh0Vsm5hUb3O
KNvATNtzy60dMx2gFo4K5nYYqQFof2UBPKE02sOg/z5oRbJVAv1kDcF+biJkT6lNZShJuCHoZQ1O
9xQ6at95d3tHlvgUd8ThreFqYEMQ4BVS/bFz9MIym/Y86eEzHCOD+st24o1pMubm/wVPtSQC1q74
S3v62xtBV1pYcrOuPVfljw5aYy0D7sMwlOHLMvu12+3SkrD4bhf5qVvimWe/ZsNndZZcbmtXDc1s
JthUisFXaJOqTGLQz3jiJrBn+eMGrreDjgiqGQOC1gH7396ptRMKmy9FU86nq4nB1JZTDCpjbs9W
Dzi/ee/6D3H5120bv7srb8PBpUpPiw6/FrSQ8M0LS82EVbLpzm30za7jzRi07yuGksZUo8Pqn1rj
MW6bO8dDi/u26etAxDICZZ76uwMiFobLdAwgdOq7c4ASrm+jnJJpJz0Ctk4Zv4uRzHXdH7dNXsfi
W5PC3W1VClCsvqMrMVNDGAGqI/U7Tt+H9r/vGWAJsWz9N+oBhNLbqG/g4HK6cmSe88H70h2TZyRJ
t9WH/EGOWbwOk7emhJyxmjo/smZM1Qhfw3ilTdmmYDzn9tKtvFremhHyw970+8itMKO8Tz80G17M
jx76HAUSiiTCkktD5pOwUXM/1qPpDN25gc03ekzMJ6v7etshmQkh8EffitLYwIROuE1MMqiAODzk
KG+bWXksv1k3ES+mNnMN0Jh1G97VT7NJUlQc7Q/QJAGwR6MNNal8QH/yttXVs/Un/BaJics0TJ16
E+0JnMs952hGyGam/iGCucD0yewr66gb2s/bJtfXE32KpYq1sLC9NVkx15nYZoufcIckyU8HWUuv
lhi5vuJZTLoKKvxksO+KqIJeLY1iGDEyjr/S8rH1Pt12Qvb3hbPktHkcTzEXhI9m/GR91isZYefq
zlx4IByjSB29OVLwIKrONcNMZZZv++hzV3zzFIa46D3f9uiahZF36+WSCUfJnXNDt3JcAlmHCtaw
J+thtCjdzY/QsD/AhtjNh/IdWnySM7zSkXtrWThhQRz4I4zXyyFmAGQzHvxfwWN/Quh9p3/AboaC
2yZGS1qGrV6/q/4ssiOUykMELLwowuf4vrE3Hjo6iNmaH6xj4x9JxA+j5C5ZXWSHTo/rAQvxSA7e
Bn/vaUns+WV3LhB29HXw6VXJeE//EunhHbqDE2XMfIaCUIE2Z4EIKjDtG7SknDGhrhzKKEWEwwhW
A0gcxVwK2otetHhOGl1VIGpzrBd6YFszmTdJ9i2XERvKjAiHxa/dzMsC13qZx3wbpqgEau8nX0bH
JbMiLC1qOU6+cIy+TBpE0M0PqPHQhpNBv4SDf7VgwikJU9UPWU/rBeXWjdKbgJg/3z6IaxY0qFdd
m02xEUJ7GyKNpvVmWE7WS9nFjLF5u8TtJCdubakuTSw/4eLxHajqBPhztl5a45PD1En/0R1+/TMv
lp9wYSLyTAD1BSbU6H2cfq46WT1kCZqLfPT3Rlz6IARVb9mDNVUq2kEPi9TniAblVkPWjt4ll+V3
kDGb0d0bDARLFk/MhK8sC4E2WUXheopmvTgtUoalC0e/6vtftGHaGIP14KbWxxRhg40/uD8bqUie
bO+EAKQunSfzhN+B9kFPzzbaR04iyUplIShcyJEPbL2HPeElrE4hOnyFbODpN8hC3D3iGx0tlIA1
dNTehsfsq0bRAJ994aFvvbe+NJsOFdLyr+CpjrfdD+0BaohN9p6+DtrxtyNTvPR/79+lbSH69dSE
jm3yrRduoW19nx/CXf3YfUG/cxfuZYjNtaW8NCacgwFwetxGGMuSzzyuNhkT/hJ/lrW6tZbCSYiC
XI2RT7FeILva194dhYt3/d3CrZX1R6D43ln23ZQ5JZyAGnw7sGcudLsFpoFXU3O87ZTMghDlquK1
KohCli2oOV1IaoUS8ue1++NyY4QYL7LWLlOfjTGnUxBWm7S1930ItMn2ZL3qtSP7x5SrClkGWnJ6
Z+iLqSPkKQglbGHnze+dfaBvAmAWKnHXRYeuO9xeRJldIdPuM8PKVYvA8BIogzP0vUNzkyrq/p+Z
0d+e5XAqehiDOMsWaaMPYXgD70oet5J7V+aNcGX0mkPfu2AVYxdB7bTbBJDIjZK9Wo87pgdJqlxG
SoQla23fHfwktF+attgm+s+w/n57sZawuj6sfwwIi9W0Od8JL7BfHLjUGYvZTq19hzd79Nl2+tjv
6ixGKlxynNaD/Y9VYe18pzTTocFqU5x5ksEjmEHmPmz6ILq77d9y9G/5tyzwxXd/MCy99HIWUO2t
d1H5rleT/Rz0u4DcvtNPt42Jb+Z/X+V//Fpi5sJao+ZWWnpYq+EY3ubo+ILpQe+aPkK41+sdur/f
IBGX9bXXblwHhOdCXA5YUcziq9pv4sxgORVtM+3NfXygOB8k6FirtJ8CBT0F2ZUrvhx+u3ppU7gR
w5rQqXRsWjzNXHdr7hOUnFAa3+lfwlckEpEvuoflVrLEa/F6aVa4JqMaSo82xWw1fDdL7y6H7SZk
L5M0fwmHaBd15i5ym/v/YWPpriMNS4vEuyo+z2NdKQH0RXgbvNT1BwS/FmCcufNPef2Ja+ZR2ck+
1Wuhe2lTOJpOEZh0vbguC3oBWr9oY30NkYmuAT43UOLedvHqOgMfDKIczmqKfuhKCEcSccEpm8Ou
OsXFkuaPf1ejuTUcVdLgWDXjqKpjU3GxudLenhCmO5Ef7K3q1NbqY+E+pn30qumtJEqW4Htz6hdn
LqwISwdnQerAxlSdzDraDcaXysg2FBQQwoSRqzd/9ZoiWT6ZRWH5WsW1IDSdq1Nf2++L4qdmz9t8
RtBas187Dw4qpdre3rDrEyg4KVxtBTqh8AHo1UnJg22ogcnMQiTRe2MbacxgL3w9IROeSXg0/fro
2Pprjl5ojuBp1aKjDq3H7R90dan//j0IkuiwvluaLRzNgaZcY1R2dVKVc2vV6MjDZeGculhWgF+P
of8YEqsk3Zy5BQPY1WkOw7sAffFE2c/hl9verG/oHyNCoI5dDF/YgDd6wb3tqZsRYqS8/WUP8V5T
T2Zvb24blHklxGyFQGYXx3jlQc1iRg9GVR6c6uNtI2JtSzPfbpJIIDzljdON3rJJD25yh0LTvNE+
Jx8XEH09b2mjMs/H/OEW4egPt03L/BPCtZpoOSgR/tmUdtzkBZ7DbWBK0pnlj1wf/D+7tvyIiw9w
PFmDiQQgB793H8rK36l5vr/tx/VbUVjC5Rxc2AjqPqibJfy4TEx360+b/O/63B2X0R+kwvuNke1i
/WjADeu/yrhhrz4KgvHl/y+Me4hvN6G57N+iLBRW26khNEMoYUq4cySJhWzLljNyYawK4lFn1Igt
iyHuju7K1tkE/rvb6ynzSLg2dAaKEZbGI94kgFfU4Z2hv7MNPJMJ+0jcEeFXkW/2SrC405TBoei/
zal5B4GD5BxLQlAk743jTlFqddmhnmiALkdRftxeMclF6wo3BayMBZPPWKi88qFK240PcZKtazuj
6P/bV+nbcHOFz1phx7FlhSyZO8Dnwei3AxWWGbwMg0xwaNnmGyfXFa6Hppr6yFyuB7OFmknnTaBp
uzD96ut/A2/cqlCY1rKtEjk2/n0b/gZbACm4EsYggSwh4xswivzEbpi3I+MvChRwG/3vdo9c7wPk
YVtYld4pcirk9UD5Y1w4XbOVJ3VrYHyMv2sj1EtDKfkir6cI3jLOhmi7AUTv7QEeAEckUHRWYMN9
H1b+5LE5ujtYLxBThRKKJJ25YDjRJPfGSoBSVdDQEYZbQNdEuFYV2EltB6RfdcQDvyY7D2jt7qrx
0+2DsHJ10KmBZIL2P3LGIoYK6mrFixoOQmRU+yEqtkP2VYFCMVTOltZLFnPl9nhjTNiu1JybINQx
ZtYcg/zOgtQuJlJuu7RuhQIkPjm0OoUDZybpCI2tyZU7fUvgRHNiaKplj7e1/aHL/x8jwllzo8x3
8uUrGcHdPzQIfo6f9fln4EqudpkzQviFDQ3DJCTZr9oEpu2/BthVc+6r20u2co7YmD/eLN5efKUM
rQugPsaK6b0fxuegLSUGZG4I39w4Ghy1iFiuVv2cdy+N9Tcb9A9tiNHlFqEy9sbyXVdhymP8zkc4
Pvh5e6muCxQGQ3cXayV8bAcUOlwzxEy7m2hqZg2q95AlWK/Ot35f5jsIhJOtrKkvWT9TqDcichqr
DKpUpxzxgzp9VxMNtioDOMqsCAm7ZjEeWjmcnIgLvBi3dv2hBut0ewFlRvS3sdZ6RaarwIxOUaEd
jXxAYjvcMta5+2dmhFug8D03Sgd8Udxj7jiw6sE+Xn7+Z0aEW0DpM8+sK7bFg/AwSeLNHNUbJ/qH
ISd+g9y604C8Y6ZGGMb95T0u4hfdIf2uH+pt//N/+q7SPGa2VOdZZlyNcFvzXEzQJ1PJAMNb9e+L
WfLZuU4blnHgZUgSbizVQFDrbRQYXpYkYxs3p2HmtBa9/Zrmzl+aMsEyEO5T00chr4aW0Ir/nsMK
QKV5GGZvp7fD/ZBNT1EGJ1CJ4NZwHzvR8fauXt2G/DYwdwh3M/sGmHOJ4IvbsCuCQXeDqjmpQIrh
d6G5Pe9vm7hOKxYb5uL5Mvd1BceOCsVIvQgbUIO9NC/J3XjnP2mfzV23s35lP/JtsBtll/CqX6bh
LLz4UNiIabWVDG2Sp9gMaNEp5Q9XlkzIDAhHu8oBBVSLU3r1a6DDkyaOJIOQWRDCpmiQlDdsLMRl
ARXzVxeSpds7I7Ow/P/F5g/d7Oduh4U+/2BNpzb49c/+vhBcoz/18dgvm8CDN/krdbR/6IDwLW8G
M89qfdmEMdrXACcaWGv+Bx+YWyRjtHXTECmvOneum9jDhIf8h5L+rDVZqOrLp+bNW2Y5H0s+SsOG
IfLf/3+xDbZat9kQ182poYW3G5++6b+sjkGc/AzT28792/kIYVi2q6YDGtVbAChwnzv/i5sXv0F/
Gwo90gX5UPMbZiA7ag77cGJJTIhTRhoA3zd+CgE9TVGcOWGz+OkfmZRP9v1dm23qffoao0hVzdLB
piXArlcWcg5oZYwFI//WK3+YK4Mh8eaUzd/cBHzl35asRLZ6hhb+j3+ZEEfwkb9gpUyccjSwANlP
pXj9HwLwwoCQqCC9OFq2gYE5mDcZePsmlR0jUbr1XzvjQpi24LpgwREOauYGY637c3tyk+Q776ez
2oVnv28elSQ9lW3LpEe/Q6/sPtDaver3uwx6NcRWtpPT7soq+Ym26BfgSx+jefik6ildhxyeQmQy
mtmDcLiXFY+vnv9LKDG9CBkjYypX7YfB73O/nw1+sAnPXhfAOD4eqlx7oM611/Nvbpjc60ooeaBc
Y2cwCzSAvV6ugis9NSetqlGz6vbEKIFDhaG9n1r14FJXNozxU5DEKJWWO6p9yd6EC+p2ICyXmRjM
sPgy0AM0f+m8vA1mfS7qzPBpfsxKurEbjqnt3pl18FhaklRvLaZRIEWgjwlRC6TfW0te0fmzMhft
SVPbbeDO9+YkGxOWmBDZkAI7Nke7rdqTWT4q9Us2/n17sWR/X1isCYCi15h5e1KaezOINxMk07ct
XANxlmD4s0q////i2o6r1pzSnFWiDT4/pYe5uKviPeyQu+E+ZWqio2ssSQnWQ+A/GyNWSmg2Ooxa
EX9en287Y6l7ngenY8hIdlnL1m/5/wvnFDWN9CwvOWC0EKuu2Y6uJ1nAtcvZYwENF8lo72p4Kc9r
5GMBspys6TFth7s5+WTUUr4/mRUhRSj82rN9Eys1XBLUlfKD5n319i3jnsG2eu8jjJ7sGbLOJJ3L
1QW88E6oAnSDZoCtS9pTjv4CDLEIYEiCQV8ewlcXwoUJoQjgjYGCWgUmzHfV9+l7dxz/yuKdR9F9
UzHZ8trsNIqRTDpB+K4sskso/0g5/daPwcWvEC4LK4niqfT5FdODvg0RCNn4uwXEOO3qd9FJ1uWW
LKt4bzS5NaKUy7m2jQ9GwYiVIku71z4tHrrtBCRssVdsdJbuFpVvx+1pLLxum43prsqKT1OFiob9
eUB1yjWrn6ZRSr4tK0ebISGqygutKlVKIV5sb8iLxmvrU+VkW92rvyrWl8I5tr718fa9ZSxXnxA2
bywJYTNknt56UV+fzCGAH7+uj1E2+NugietNqKc/4MJjJNmy1LOh578SXf80ZZ9zNSqoXpjPuqua
e91x93lUfkI4+7XLyQOGSUFFJk++p+g2+XU2HhfxKbv/Mkftnapluzyz0g3qLhSq9L0FIW7ph5Lz
sPbOhNPE1HVHMwyd+vzbO0v1iyQNoN8+1Zh+iEpwague1t64XxAo9Df2I3qPu0Jy0NfMLigPxi95
4cN2KyRPzF8i/qGRZLZfuu/R9/hcPCTfSpjif9neBnkxMneEbtBV/+/vzzd2hZutNHpUOxzs6sV5
tO61/mOfyHxblkyIlTc2hKj06iFVvAYb8f34lO6QuwhRT7LeLfwX7udAOmGwcgoc5g5Vh04Ak4Ai
za3tR7pBHbs+hZ228WEjbILXvPoFnFKyeCv3CCg5SC4d8intCn3Q6lqSzj6Omc4XL7uznefbp2w1
Ki4MiKiDoHHCuewwsFAqRHfWY5Hsgn3+GcGyI7hWOBeTrbebjhKzy+EVN+zSrJD3tHBaV26L2Wav
HaynZB/9LFAENO8gDPdITvRDuvenJyYtc3ffbRpJA3Dla3u5rI7+9gj6XVlmhoL5KHgee8aDn4zh
XuLiqg1muXVkjV0aVeJ5U2NzcLN/ufilvk9QjQ72zou5yZlB55jH+/qjjN1v7e1KMvzHqHDYdLNC
2GPiFdYf2nvV3sanbDu/LIxf9UOyU7W9DKe/7iW9OBhUQNiKyIsWYhEjsDDo+mfbeu8ZaPnJ2PPX
g3Rp+P3biJDl5T7zm6bCq985LTIQxXP0fK+f9b8Xck5tHz4ULlSCt7dv9eBdmBR2r1PKRmlS/Cr9
d950ZyAzdduASC6yPGbZqj9OCVuVDINHUwwL1ia9D+4aOAK9l/lhEcSVkZWtXVe65vKPmRloGYTT
FkV6woeN4lBFF7qwFmqgJy/40pS5ZNWuOzFLf+/CknCwiiBOc6tkp4YQ/WnYtZFgo/XCTPYGQdUN
ALUI2UYpqHA1Qi7tCt/UIu7itjWwC/3vuEvumKf7y7jLtvXjTLbQwMgbPxiDVPd3LfovzQqBWZDa
GpazlKP8hy47V+NnZKMlcSKzIURiOs9Z40zYWAYPihyGUOSpfo6vzhE0Ce1nmo9bf9t+vW12Lf6X
3MRm+ge9HLHY50epFaTICJ8qNFD06MmVcULIDAiR4odWPfsmBlT/yVCGjW/L+sFrKT/M6X98EILC
NseoT/1yKej3u/LcPS9a6MOuQtU3OsjagTJ/hFDIoj7SZxtjY1UAXSk2gwy3dI1yWw7XhT9CJLTk
qmYwcYz7AzpJyiZCy+HjQlBjwmMBl2iLhsEPkKGfZa+Z1RC8MCxcVbEV1arX4JuKPl1RfJ9Mbevl
0v1avaYuzAhZnJkVZp4uzZAFfK3tkv0Y7iykYcZmq56Hw6STqW/GgmiXEh3KPBQeG0qswFjeYhoN
WR+0eQZW8HmGab7cN0hs3PE+3aVH2UdGZlV4kyplXStpwRkYgmoTKa9l38IhLhsDk1gRR97RA++s
WCmaU0KyM8K+W/xKZbNs1/DBt7H5+zV3UYipUIhtBhdXol+I8xofrE15nyF/xiu7gcKRFuxR+2Ui
ubHNpYpJkrgxhKtkslu05zTCMw8gA5t+KPFnM0KU0KglnzfZSgoXiqGoY+x3rGSoffLy5978ossS
cn3VBjgj3eWF6lyVmyI7daI00JuTPbTHIZk+6omqIijsPjcD8+Fl+2ra09ZD666NjIew67aOjyhh
qCGqTLPbSHdNwnVQFfvWnf/q0+Cp1NNXZ8hOfuVvPT/5GTvZuAmyeXf7i7G6CzSOkQYjEYSa+21O
nRa+3feq25w0kov2jl+46ewfdibrAqwu0B87YmnFCsa2tXLsVLPO6LGxN9IHQ+0lLxSZFSFlmkMn
bdMYK2PuojL4wwq+IPYtyQFlRoTATWrTzVOYTk95E6BTik5289XIX2/vy3puhF6Ro/NiXZhT325M
bSRVY/seuRGgv/geBPHf4bY62nRPaOZvMn2XNhv3Ub0zJQOu6+79MSxcqlOLNpMdY3ii4OCe4+qH
9LjITAhB589dFXo1JlyInUg8EbN4qD1ZCXg9tP/jiAix1ZqmZZQVKwmTheM0oCZd7C30L1N//PDP
dkvM1RlwGGuahIQ3NA3f67+X3ioKyNFT/GncW7BEKqhDMhAtGz9YaxpBovTHSSEYI7PpWvBLdMGr
ZKM31d5OpmPZRwhWw0g2Wh8y5YNpF4+qXd7f9nmtGGDQrNKYw6eFLZIeoY8ZeFWm1Ce3K5+yMHwu
YDzK+IxkyGbTIfnk1FIejpXqInQM/7EpEv0NSRf43RQSm/mnoq7u2n7kw+juPbt9qoL0cUYjdqgL
OG/ju1ILZQUrMW5tY3mJ0U2nkgpFi1gDbALk4JTZVp5dpTgXNvxAEYVMpUIk+CuUwFuzaA+JM+6d
bH42DOUYUqII4mnnREiZN//lORV/jJC6DqPOKx7CyeekeF/Wj5MOCkJWZxLX24bG2IE4S6UZZS+d
wbeXkAursoGszfRixfkG8oVdnKK1nD5pOmr2yklLmk1a6Ggbq4c8myX37NWz9Ld1Z+kaL5zSV/I3
9pDwmnexrr9THwzmF4O9/bW+S568I0Kvm+lzKPF3ceeyvrWAqCy0TEyeT951jXdOc8Mc46pCqhdB
tME7hHPxEIxMM01Q8AetLvFwuedu2RO2kFWMAj4k1UtszTvDrB+mGfGBGPbfvNpWDPhbzvg6D74k
clbcZFiOwgK8uSuKLS6pR5TZmPXN6NCn+d4dm12rZnsnDLgcB8mn7NocsUP/HxU+yF+v0FJeP0TG
8uR+BrO8bf13ru8fOzV5yppxN2eynPb6jL61JlyI5F5qqQAKey7HxwxQm/c+Vv4Hh35rcbhoxOno
QL09Ff5UeYbSWcZzaw1bpyp2ZYiitGFuytHYFJ5sGvIqSgAhwDHoLLByxFvFFkAZ9RUlvGJ8TjVv
h0x8vMlzZ6LvphzzKt32rVLswxJWxDqQjC4u8fcmPgXLyxf24nnQxTnsDE05Pmfp/yPtynbrxqHk
D40AStT6qu0utnzt2I4TvwiJY2ujRG3U9vVTysxgbElzhe4BGugG0si5pMjDs9Spghx0IflQ8N4p
lCwf6ZkIFLyj8KbqX+6fxV5GatozmsNEq72HIJOjETtaJXNbdc95LxuaS0uLxUDHeNI6BZZkgJCS
UroZKuY38nsx/mj76lA04mTGvybpeP2ZXL3Qs11TsUBNDy5LjJkuYlLWj+hJhGwI+r52ymryhfme
a4ldQCa+/p40nQcKNWhv73y7rY01Z+S+Yqpzv2PhutOe9+Dqn81OQPb0qt3GEHGXn4f0498scBZf
mkWaMfywyK8qIlVKKJIhqOmH6EK0+abLON7SyWe88Q0mH8O0cQzA+68bXgGLoGYMJiDQEczgIg2z
5l+PJzcKS6sbqgeqxV7DeaQ2QwUnHUCQ2bPse6Q+jAY5aFEEIPvk15rhKJgB1cb8QszywMS7SEdH
k+hLU/1IzMmNsu5A1MzlcQfR7L3WwsoxYaRZMdFDhDwCYohlzb1pqzw3e6IEBL+UJO+a9RjRHc+0
aQOKipiIN4G3XaJ4sqGRiwaBQyCiIC6e+/Kpp7+v7/r6XEGEG14P+w5QITijvm46ypoSULylEhjh
c5Vj6FxivujuaKna1w0t40sMZMMMgHV4k/WZCeerIS5nvAOMQw0wyeupvPaTDiLOmmoDG+sWaYxK
wV5mt3qpZpPojqM7CMI3KPt9NRmLaAB8TagBiqhoiHTHgdy2jQHBduUo7zmGrfUhnsSEOwoGoLRa
rC8jFbArJh6qfrqErbBloT2OUnuC6I8fW+apBgJ4Z0tX3w7r+2xS+bq+PBe6nueRGhD22CTvufU8
ZD9wZ9zrX27TDIVa+7yRgJ0uXI+ZFlk7dSae4PqplVsQa0SQ3038UBuT/6epeZM/vVAGZ2kaA54Z
RH1yEzWjO/AXUSm+SXfcuDLvzZe3cN47xC/QL8P4orl0Nl2pFuPMVgoJ6t4bnvyZ3f0OyKVjE6j3
MUOFGmEbVKkfZj5KZLRO+rBXrF6VkucrQRGY4iUxABFcuhALopO8A9w+aDzpUj5J9vDYv8eP9Jt8
sA79k/EeexYEFXf2eNWenM0Co4wzCi4GDfiHr5vcS31c0CJXAxOi1GIq3Vim7/JTqscHqoYBNP/u
sHN2pnwz+/hsdeGdlbdP18/UKgjCb0ATTMYUH6DSq44lIU1G4papgZ5DVqaF4lZVPTZj9RgPJWAj
wu8Rh7FJ2WNe3nIJeMHBlYk3nKyy3LTS9aSANmcgt9TRldYfYuXQ5iAgnR5DNLB2bujKgWOZOviR
sdmoJa5e7WjEi80BDg14wjs3bBg4W5N3jK3kO4/nlvdB4YDMOjUzi8jijlY8N4e85jRILYa9Qw8C
HA162LqyMjhaVED1rN47R1t+AbMgVIUwLhTNlh49BE97FA1z3Bx5yZ35AUpVtMVc1Jp/arlHS2fm
amkdctz1SKtq2nyEDfCzo8kOIeWVSwKp6sjCCZ+x1H+NqFewlB1Qvv/W1QCuUXxGhZR2P4k7Ra5u
rC77znQMhg1yfar5eE73cP/r1HbxexZ+SyeRPNU1fg85F/fGMTtjPEj5Wbm9W9sTVL4KtJX/XL9B
W0cLlwfRh4yUBQxkX29x0TQTG8qYBlImHZv22apNt+Fk51xtWsE8EkUdHCdr+YR2gleVqIQS9NJj
CeL+yejstNoblt60gqkfDE5gBmfljEdIywzMbBCEjIWTjz9THYfH2PtKW+fVhN4icj1IaSFh/rpj
pIqNjhcR3rG2t032h9PWq4qHMvy4/mW27WhgPNUUgjx5EXZYTWbmrMhoIBNwgJaxg1ZIXwT1bq9O
3XjDECr/j6Fl+axEM1BJBxyBlF/a9pHr/7+FaIsNKxIKWqKM0UBJX8A9YKtNmEFDfroLi3rnPd7e
M8iH0znvWClV5lWlJgmepaCHNOSY1q4V5h4nqc/bbufp2dw1gCaBY4HnWk3YmYmAl5BzGiTRYA8Q
RRbFjoUV2HZ2TzOnKYV7nJtIixMg66MckYKrAdDexqPwIMMeREd6TA4Zku7e1gLiqz45pofaz8Ct
Wjh7ZOGrOcL/+gkYzkcrCIHnkrcLgkOSwRrEho2nwweFNiqpg23JDnhLqD2+dR70kQE8P+jQuCeu
5O6xiWxGN4hpgHGE4CXinEWY0eZGo0aixCbED7FZu3FY/qmL1tNG+YQ+r6PHo2+U3QVCJeeUcEct
kwMHQMaRVeD5+hRTvNO4+6u2AgC8VQpYGw0UfpeAMNJytQO8Gr/q1QDMu3NntVf5d3gC8ZWfn/gf
GTQ19WEv1tt6nz+bnc//p8A2zFSti6cM8Y6SvNVUv3ShfuhH6sZ96ZcmcYwuOV13Q6tu8HwEsEqs
EXEO/mPxAbIO2g+M4AjIj90PA2pBPgmawDzF8EjP5ff0W3wUF/Wlv5H8Hcvbq/1fy/MV/LTadEBH
yGpCisTEbchBPyTHKogesvf6CFHp+iN5ErfkB3TlIP+694W3IksL5eVZLxF6YkuqKEtjRhebSCFG
CrVgBFtZ6qPg5oHG3NbH9HWc3pO23vGUWw/YJ6NLACfAqVzSJosGgwmB2Q5Viy73iuz39X3dtALp
WB2vmIwvOv/5p22djBikELFCAw76K9P6SBgKG9pOBW/DPeroUKLIRJEdrOZ58rKtgTOZaGBhdAsp
tF2BRPH6OnZMLJvHrJKzXjU6Gujgocpw7Yc9AfXVmCTOPlYB0RmE+TIqAIutCpXEjGnc0GCGYPKz
eI4v2UPsJo70SpDQAV7rgzURg4SWW7rht2rnOdv4Ul/ML657KykDn7qaBkXR+VGDDFOtvEL6h3pF
OAhfV7mI+nk+yGleYpVT0TgysLt1/MM09ho3Gy4TOGucO4C4oCS95A3RQHXTmybCgAkTp/lk2gNR
j6WuOWFZ2Vjpzt5tOA/AgpU5NUfJR1/S+PUjYbIgSGV4HX/r2+/pTKdpvitxcuqVwiHd+/XTuMKA
opw7vwfa3COi6xIYxkQK5A9xG1SAQXen6lC+WK+mPT/Q4R4VkbI++woylnnCf1ZBWZEU8nSKygIQ
HRzMtLNrV7pVHqrvM1FuHmSH8NbALIDbHqVnMKYldvkNtJ4P5GYGF15f9dpNfv0dc33kky/pe0Cv
0xy/g0TC12sQjQ1/0gHVXk1zwE7nZF3saPtIerK1fkR4Kj4sCqgr1llm8gwFdFoHeJo8qlauyth9
rh7Vqfbx+Ht11Pw2WX5WKCofximzbkOe2Ar/bVZvKntLURHO29c2Kh1ZO0VA0iJPcDrtz1SoNmVA
MLLHUr/U411lAiFgFA/VEECIHPyF39WoPyblgAk1SGVO90X0nRTyoVXSI8gVXZLBPQxQBRBQSWqP
hZL6Y9wfQpPYJtddDTJm0fSnbfglgqCM6H4XGmrPll+3tW3Wv4V1q0PQALZL4zkuhMvLbwnKcpnX
gtVzOghQJtBSO40GO6TNQ8dv02j+cdBJnpifIRSrKWT+xm+y/KbzIE+hS1KAC5o+69WjqrxpYeUU
OvMr2vspxHCZQfGHlZNAVY0NozMKeqDcOrZlaOfV8EhKchQdfSZ1Z/NedUwuH7tOAwkHuFunn7qa
O5mieSJkp0wWthFOdqF9i7sbNuIvIMSpEfD3CB2p9FsdjwbEFaU28UvWej3SpvhD6V+seHTi6UVJ
SuhymbPIjp/oNwM3PGnC7Hn3cxLnwopdswd/ZIJsOCo9yIm41HxOoc4+SrbZps9S8aciXhyNTlqA
0Ra6W532MskfVdPYQD4ciChtFUqIwnyNFPxSRXU4qDGM/tUSE6ABwhYtGMDHj8FMg5KSu7gpXiG4
cuQ6oJnWI3iPfEMC2Cp7NMy3FPFuDk+ZyaU/WsBwIT/Lu9LvjF9TmjgVAMR5pHhSfN9ihLoYR4hz
kUNW9thpyyNKYQ8ZqFnMj7rrvF6bjm11bvTWp2hBSPpJjiOPdL8kGvshqTyQjFksd3iWeaT5CRSs
DYKLg0bKW7l6ERa4Omrmmlp0KyTtTNPYl5AOiC5+onl8A61438LyUOtAuhqdNZY5wP/fCnxGXTBP
s0aXCu4xULU16uSi6W+XE0C1ZXVE8c8epJ9a1Nsxbe2hZSeLn1iZuorZQe2mfpTkwpn6+NlQuyPB
iEkDVeUBbicUEIN7G/IHE3Tkuha5Vqw4odk4Uai7LINqeKyfasmwVayGolbZVofmpsdcRTcBP6za
CZUfcBu0QnJGOXV4Ovpar3kZyAy7Prb7vLOlqQuk8h085DaD/HyT1Q9M+ZHMcRP9GZP570iYDdZy
p6bGXWZ1P3ujw/1J2weuUleQ5zLNPauanGnIvbC9aVWAcnrZG4XiESuQyISjVbmGIVyRlscxzn15
MsAwl9sVHe1SOXaC3VGr9VtVP3Qs90oTozZaaaex5CSVfBvrmg3WVVuOXqCAaVsjOaWR7iXlzzD7
VfH6GMOLDNavsAedRxiC+/QjIpUdJdkPlAScjFYna3BN/VTKr7z+UdfsPiFg+C2aJ43dNFVyoPhU
ifE6VPdW925F/lz0UFMNSEILfG2JQ7Q/I06wmku3LE5uZIh9TqrfZW+iv9HK56yNnNK4r1pMcyWg
t85u2vxU1+/K9GY070rys54CXcttYn1M8DK8eMrnVA+EWSZENdO7XkguN84cMaQUceT12v1ohnYF
ge96cNIs9MKog689VIVlgyn8xpI+ego2H1U9hNWjoXGIcj/GWevIEfRjwj2eoo0ytaJaqJ4CaDAT
XSw7U501ZpI5mnWgXSbf8KcjTj9YYGRn5hCV9qV55nToa0fgq71FzKYlelZZA+zN01AQOznILzgK
Dj/JHvzI771xkI2a4Vd7i+BNS6KQoBRdowMBYPxTc8fP4clwhFvcQRHruK/PsFE1/Wpxjrw+vflV
OlFrpLDYO72n+RoqEuzSHitXxyTUcMCcV3+zN5q0+d5/+oqLUoihsB7QJtis1conVaC2e+2pjULD
l2Wtki8LvN2DhA+XnjDJeWPdNM8h6LN7H8UOmx2Lc/pgnfbW9RfPfOW4GIviWNSECSnn4zlvJr0d
zzNaHmnZWb4dXA1SLPHZcFvXPBAv8+AuM2c66HBJwDqNsS2QAafHzO+PuyOm6/gZ24GwGQATNB5W
IqaSycq4JVIdQILhh1I51DzWrZcdkzMmS224K/7UJvgN0E914ht23ht/U/5G6IutwYyYYZjAIYP4
YlmaruMkZ2pC0EkjD5YAuFUt7y36vTF9qk3+NJRORE+DOBMU4oVGXF3TUZSYbCRKd5P+2zAnj4Kb
J5dAcfUsIMNqktAxpdgemmDo3wm8O0M8YkaGq4vpWdZ/Q9u2Et+VrnaZUTu1OtipLvwByJBx4HbS
RrY+BwQNeHLUKUO7PjmMKfMmbhznlwRvmM3i30YXyIwDAgftRW0OMUI1yFrqm6K1tQQCcWmNueXX
0ngA2NWepJus6E46HQNNmhz050l618Z4YfT7noNoFP3tEiJi7auh3ofshqe908nvpZTdGrwIsma8
8MywlfFZqm+LGGGm2vmdOjxITYdBrbL/VsXk2FSKV5PnBNto1e0hFKpXgcLE6H51IIrPLcuh9Xs0
vLf6j3z8wdrWBp28Z8W93Ri5G5bPVfKUy4UdJoNXTJEd9cCyKuFHAWBEK49uAQRLRA7tCO3zwbIN
AUlY+RSmmicrzavJ72he2aSTb3SdnWPrMWM42YOvlE+ZgftlnCUevUh1epvL5GfSaq6QKwdHxpHa
4rH/Sz5iuKCVdfWiCOK6vLFqPO8YEUh44VTpLRTh3Vz9w9AxysLOq1I0XtPCrTvqTlDKIfKtaGUn
J78rxKNmcZLxXhVUtpUO9JL1ZczDG1D2O1mr3FvA3UTgtExCD4p1bs3C8xzQF+x5ygZnVq/r5SdF
e+tGsB4ML71c+Y1xlPW7zDx2JkFpSnE4htWzUbOz6Vtf/SgMDWGf6hXIV6TpJpHcBE1ZEEDIPPVG
JNpA6+4Mxf4lFl1dHuSiSA8hQAqwxFcnLTBnVpSThZNeWL48xn4Sd6e0BVTMMO1xfKsrsKsKX/AQ
H+u+7xVn4K9q/BTlZwTejH6grmObR0t6if5U7V06vADRkUGipEgrtzK7xzFqD4ziwGPH1NZrqttC
XGT2UgxPkfUhD091Gx+UXnLHprqPY/3Aq9aROsvW+eB1zBF9+qeRH4BMOAhNeLjsfiH6ZyBVHKXI
vCjKzkaY33CO0JEUwA5HsjdNP42UupIkXH2IHJ1HbxKSvYZrt4KXx8ZM7MR8mKZnxqbRHvXYafRX
UDbcF0ljD11yrCXi603mUMDlG8R7xmNc3TR1eADFidNFxZlG0UmpG19v03urB2mUrDqdhEdNr+y6
Y+5/NLlIzYinbaBxL5RaR/DYKfZQIHOQsPp6M4YJTSYUMJaiKlY1JGPfjE0Qgs/aQsXdELkXN6AS
KZ+vJ/DrEhOQJp8sLRL4NEQnhWuwpBeY8aj/iA6gXW2PEmVvPYsastyYXEUiBCuS5ieS5OZ1wCNw
OKBOcX09W884FgTADgZkAYhYDi9RM67MJONNABdsHqLjHIDlhxrhSXKyDkDzHQHyOuw9lxvxyVz4
AVjRAkpoBePilZiyagqboJ75XvhLIf+4vi668R7P1xnQGdNCQXXZJtekGDIFIWuDmDVPrE3dASNC
JSSFjeFN1m5lLrtGD+m7+hdjowfqxyOv+E0jmU4ylZecwcvHA9hu0p9aKvtmMzpC/2BAFY115zNZ
gZTOO1hIzq0AW7sKglJFPTbEH+rRTcK3jr5EXeOzlPtVB20akhwSKP7+848HRDmki/8++9AvXgSz
dETyU6C3ESDjvx0w60l9uM1H5B/DOb6DsCO360Poudf3dl2ZhFXA12QoT8+2F6cT+vJVVMRTgu70
PLo3uj0ZPbmR/QE+JxLq4bq5jZTkq735MH0KoBvZAmBexiqrD/2M9yQ6ysf2yL5DboC4ir3fzFhf
8tkgapMzzwUwJIsgk0Ko1BSKlqCR0h57zEM2Pblp9O/X17W2AjI/Bd19OC1Qbi7HjNVJ7zItpEkQ
E6T8eJ8z6de4S0GykfB8NbPwWHCYOakNmCHn6ld7oi5z+QGMbw7x89LuDvtFzvXltjAID28MZXcN
FCGLU5l1XUtJ2mVAxZQHYuDFJHsSe+vbDRMYBUKLZ1b4XWWpvJA1vSqyoGpQkFNKT1AL9ZXSbgYZ
Bb/nPtq5asszPzMWUJmgEA/lOWUFKQpbtY0nJcOMp0xOKDXp0nfSaO4kEifmL9cPxtL7L23Ni/90
3sesBD+fDDJa1mCaMY69vr8hOcLavdHfzUXN3SbA4HBIlr1iAF0VVEiU+iKX2m0b3aoW1BDZ3ORq
EMnvAUFWzfG/6wIGdeaZhbHlK22AvVJXhYVZp2e1BN0OtfUD+sAISB2OyeY/8cfoo8qpvStgAdrD
3y1PzF/jc1McwD+0oJeuEsBhaKGiAn5JMuUcG/VhTDBb1cNFQ2neQhS/x9y6Z3DxFYnUaAS9lvrS
YJA1kjobLRawk0qI45GZVpOXl/9YDmM+pJ/WuMj6qyQVepZhjXWHlBeV9YYiv4CU1/XzuXRcf7cS
1w/9SnRfV09ri6K3MYRycxFMPVTVazdQH0Jp/nUry1bJbAUTGQQ4UUAVESp8vQU6zyuTp/XMtvVD
z9kvQyl8FpffJT09a9xwUkxvINw7Xre6dSU+W53v5qe7N1iSXiPjA7uR9JoUYM6kqhf1HMU65cy7
f/PBPlubf80naxiFY2FXgecrMdOzXBvQhhxAdrfTW976XoDFqJaJ0BjUoIvnbAIvDkvjqb5I03BG
+dslZuv0ew29PSuLd6bI5Tbj+lBfsjT04um2rVAAZ3u0Aatq2nwsZgCtYiLQB73QYsvS0RzbMseW
GVGr0+HEwWCqcLTNyhF9AS/KhTp5MVjGusfWiljskKT2JQtlBY3gYmTDiP8J0xyTV+UaRZ1e7CE0
1xsB1XlsMw6tDqTxEugbxZNp9bWV3qObIqrb2gTkBznyPz2nX40sYiKdTGOtTGl2L5HKGbKfqQCY
N1Ltjr3pQ+ddN7Z80Oeb+HlF84o/HVNZmrlnOYxpaBMl6Wse7YhirsZ7lhYW1471lhx3JMruVS15
lNP4Ue+FZ4WaPaLzCBTpIQQfBg0tgOGTPdt732txouREa/tCT7J7ZKbAWtJb/iAqu0MG1EIE8cLu
Wmd4Z6h1/JtPiGsJXLRhYPpm4a3RyJGkNqfpPWGRjdE0VN4yR9fQKxL1kezpjm6tEtg7IHPkmcBw
GZSRpkZ9C6/DfZcwt444eiYMijz9vzgqc0RGwLU3512Lo1JSMy27Ic/us8Zy1KmHRDb/xw8DAr55
WPpv5LxCEtZ9IkZJYCW1NaKrDKEk7Blv+CnkwJBBMbJIdGfcVbXaOqMzSBbjYAqAuasSUTqJYVIL
KbmXZyaP0kAjb5o7OGNxbAfhhL04hInqg/nsow3pj+tXcO33kKLDqgr4pIqNXQKsaqQQfV9pyX18
S5wZuCAGJ3eo8FtbuNYHhuKcsToYf66bXQUxc2EAO00Uy4IIwRLQU/QWQQM2jO9F3t5nvMToMipS
6IL2Gjn3iuV06e/rFtcLBa4cvEsKgjEAiJAgfXU2nZIZVDIQ/UYI7bWutzmFHEFWeEP7zvQII7ZQ
BmrpsQcNQFMqEebVoJclQVlniEEhEVo7x211cf7+HqDqgKkEAmx5TdswzvpIA7vL3Dkn7Hucj7aq
775rq8Djq5k1Sbkm0iYBv8rYYyU5aHg6+d4MyVGJQ9c0RRAZZmDmc28W60ZzfaKNy0fjVFH1kJeq
x/USBGPP17/G5uIxrwNMNWopmLL6+jEwpW+ZQ5WD5AvloWwIjPaXNfy8bmOFBEI9DV+aEIBDVcQn
S8Qk1MW1qoPs04WlKj4iWtATmL0yc7pvBurW5FKbqDzr0rdJUk4K5zsh34Z9BZgnBQkQOp/rvEQa
h1EKm1BceG+dwLDvmmPmaWjDpoy7Yzi4eoVBobq/rRPpYI5sz/78uH2uXqLcDE8J/VSUAzBKsgxp
xlzNwxpN80sZP9dGbMtJ5Yl+vBlMaCw1z0WhA7Yj+WZWeWjOA/DxRI0TQ3chHgMj3uWnXL32888B
4SZuPgY9VmMBoMXUlSE2BUjX8ByWk49589iOzrriqCOos6Mf0MsETmZnnn7j4sMuLjzF+KCBUuTi
HdaalDcD67rLkEjpjKzxIwPsjWIAwyh5LdTEnVLlTLruWyndT6AIwQ0BfgowpaZzJv5r51QuJ53/
fpVPP2d2jZ+CnqTMBqnJ+u5iABE29sypuOWY4B0T3YuW63acQNIJE0URgCk7pmcXtzoQBgiOMaiO
ytCyk9c3JGOyLrpLGzK7glIQaQREaGq3EaOtkczt2S9qsAutyKkX7zvWlQ3rOia14H8RLOjLQQo2
6bSV4qi7RL/Mg6XYoN3zM2cAEsVGoJL4e5n5mqsOE70qgIcmmhcblP0llzsa51l3EbV+KDTZGcf5
wOXj4PTqCOLiGEDO0qWphoZg1j9kY3wYv+2seolDwF5joBirxum3lBVTkCanpEf7sQaNbvlU/ESR
LNDu0EeBppEN9Bp71r0di+t7Bos47hgkkiH0vXxbE0ObCkUDDUuB0O97fSp889RhAuf7CJPY9oA5
0cuOzfWhnolfVJC5g4QZJbJFzEkHZk1QkagvltL4RZW6pGIHhYO1jKNd1YB8DlwwvPuIlD2im1U6
r6sEU2NwKygNrgf4dS41iShBsTNlxcEa8mMnV67VKnYHJVK9eopo6cVme7i+4PUewyqApmAb1fCA
L0tOUSTlfdwb9aWsfur16winft3AxuFVCRi/EK5gonIe8PzqJkii1AY3aXMhBo9t9N3BulBad1ky
oWXXexHRCrvj9esk0xNoXAMalyea7LQvV2EaNhclEiTE8yO9CtMmmo6cg3/kIgHditr2jYKp51S6
YX16biXD4+xpZ9nrwAAWEaCBb4LKAP8tlp0RFT0QdP4uHRlsYdxhJs43VMYdrTOh0aXUfm/cKwzq
w+l4iRQG3WyMnCascSOlPRnF73/ze1RMHoABw6KruTyuxt1U5AzhU9zfZTFehFxDNqwga9QiT8Tg
clLDHvrk5JvFuidZmc65Ut1phnQUapXapJRP13/S5g6hVIwLLs//LJ4zeZA7kYsG1P95BCDhvRwC
JtvsydfNf8vXpwLfAaE5Rk7AirDKt0jRC4uroMKPoIBrTB8ausaRlZ0y9q0Ehfv1JW3dps/GFll6
3fCRaVUCbQtVtwulPw7U3LmwG8HYvCCMpKHgQIzVdHYmQCneYfL5YpbyQZ4GvzWVg4ZuHVca9MJD
B3MMc0Xu1pjOjKTu9RWua9S4SQgGQTJhKAR9hcVXS0Q2hVWltRegBucppdKXoaTnorjisNEOqSfc
CVRkmYvqFqUA7/6LLf5sfxF11APNjZ6q2OIqcnr5j07erq9w61h+NrC4uFMGtAgKbO2lYz4rgW5u
v4t0xztsHUrIDOMaQgtXW2UNusmYGY/YxDKC85vvIuRdhuJ9Qposh3utmY3AEd8MmTEgT+CewtTd
Vxec5B3Az1zHkvziKSJe44B7szt2jvoGePQvgHFzP/LVvR6UPG/V8u5RDE1CgYIqINlb2BWpKEiE
Ov8FkAqv7GziQFD7wjGd4Zi36Uc7Bw/iHhQbx8S13GQPC7f59EDUABsM86AVW5zVXs10Ad2+FqXQ
OVI3/AR4m8LnsYcBBhtsecidd41u+QC8cgrCY4Trq+iwFd0EOAveOwTgxWnKUXWwgdkHoRmY8hIb
ciYuf8Rcw14Ncp0kgR0Pgwsg2DbQw1nGxFCOIFbeRPALoG4yOQAuk+xk1jnf7Zhu3RBQboALBw8p
oqU5UvwU+IMHMExqTcPTJk/uoIzA8kJGOtsjVF0NCmIcAxOR8HXA2UIoa1noaMymHBhyDEg5K7UN
cZg7BJ2O9Y1+MwLhZvfDHbEhUmS5u4OCW/cTBRb8gw9prDTX4sysiaS17UWcx9pmT+ZZNLZ1UzzW
v1FN+pE/CYDVn9rX8n1PU2rzzAIxoFiYbJ9Xv7gzDd5ooRkQLbIep8QmQfwIx8rs8E2xM1dLAeC8
7u42jw1ov+gcfWJgf/ExCUlKE1AuvMLIJ0fw3WhThIGTHtxGO05v0w3NrLVoeKNqtiLXKPu81eO8
h57V0XyQa9A3U7d6r29AGvXRfu9v45vi1dgJMv4Po5jpATMWCP6W4WdWtxDM5lhffw7f41NxUr3U
10/Dg/mk2sQnt5im8q5v6db9QJ0ENUFMWoO6bfGCZENIq1k445KoP1WJeTJw7mOm73y4DStQWgRl
CjLQuUO9sKI3ajfTeIjLMPhyXtgqea8B0b++lI3TAUkY0AVAs00BM8rSiElKTctM7B40xnsMQiTF
pVReyS578grDgssO1hX4rb9qp6saF0A8JsVsNSw5mBr6btxEwAULP7qnTu7GD3sw983dMzFeh/oB
NF2XT4Ooc1aCkLi9KGVit3gcsuy5UvfYtTfSjpmcAvsGBAFU7xaXqxaD0GJOxCWMFbvWWlCe3Oeg
hxWKCp4pFGXqHRn6jccH98tCkj7PGaNs+NU1y7TAskIZRy8a7N7C0Hq8J9e+wsv8/VKfbCwiMPAe
S0UywYb6kN1B39Od7K61+dvMMm/8wuQ+MBL/5hh+Mrk4hqjDGL3eq+ISo5xd0eSIa3cedH4QRb9D
4Ld1MGQF12mmNltzfoiK0UQHNg461L9VCbpL6p9GFTt3d8srIdFHHcUEBAgYvMXBkMcRw39lPpcQ
tbfBxWAOCEBt3TWCmZqlv9QH8XvP02+dDZxBDN+jza2BVu3r2dAbOTRHcBhd5G50GHKuJt/pFG48
myiKooeOdt2M2FqsahBZp/TgrLwAm3AaAAhmme6JtvKTMXagL3W47pw2zUH42QRb1Fw3WTRCir6Z
ijRBHS5BpVEz3vWux/CVbrc0ciOxR76+dTAUC+EISFuR/Swf5rZlVPQmFpdNoMa2fJJiFlfaOX2b
B4MiIUCpHWUghAFfP1JTTXVLBljp/OqX4jQ26m1u+Aeu0A1tca+3duTu3a757/waps9HHenkzEaH
9S0+W2VUZQJeeHopiuYQjvyA+pSfjvE5o98izh5VOvjNsMdKu/aNX63Ox/VzFFljPjMaFHpJ659E
Tc9KhWpmDhH7MFAxkyMy5l0/LhuOC4ce1R9wI+Jfq3cZJB55PhUhvbDTrPKXPYQYLbzRMbxFHVA0
lo4k2XsEGxv58mzUQiETcD9rNS42SEM7ZBaMqsAOZ176KOW25cjHujxbTuupfn2oyrPmkmMv74of
rMDL4Kz5Yn1RkKDt0GWhAevzNNClmuWKyzNuTHucztLBeg87n2iBddorWW8dqc+rXrxDHF1RLTT/
e9XyMTvMK1WO5t4nXccnWB9iE/DagE5hNVSUTwYtzFiif1VcVKdxNIK+mJc7TeFg3MCWPXKso7P4
t1v7yfTi/Gqhqk3jvLW1C3Cvm6D9CnDloQCemNx0Tu/qfhtAGKSQUMHdeQ833MTXdc/O6tPliaWw
S8MRxtGCcmWX+a0WhOFb4w4ex/AWDY+FCDh3d8NpZcNXWOBVA+YMbFUrukxIDYUlIGD0kn+MTnQs
/PxgNPcGiIMKrz+WzQ697EYJAQv9ZG/+PZ8Wqulpqpgl7I3kjOGf/+Tsu5bkRpJsvwi2QECvrc0D
ZOosxRJ8gbFUQGsZX78nqu/drgLSEtPzQOumkUUHAiE83I/oe6g93aFA7MSeaUcljsvgWUFlXt+O
NnM5Fn9NkeDStsFNmlE4xXYsLhQ0+ZqWUomRs6FWv4NM3Xc0tfFgB6VkWybEftbCvxlqQgHZF3Rv
BIOtyZCTaddNi5ZHuIFKOtAjMIdUIEo7++ws1vrAbBvpbBwlj7hs08Q+UW44VFl2Gfzw/Ejeip23
snFe+Og/ws52kUbo+rzTawm7CKegpihVW+UerUc/80DeXUtULixqhAPvASL8sDecw+fZpICoExLp
HBPVabJXRULSJ7wm5doV6kItFeP5BfsDDhu1+lkGMdWUZIo2kq/tkW8f2VE9Eq9ANWy1iX5xECGW
C4AESvCLulAnRuLQai05143Le1mF3VuEY7Ft3c/d3M9Xu6SXIiKFIMCmXWobitXEhilRyJm91dvm
tn3qvOgmsHI3+U/siiBX8j3YbDssU7Nq9NQgZ7ON/K7QLQG98KYvretz8dIKQPaKCpfCZYHnX4wK
GstpFZBzwwSLxMKuGdnt9RDLtJK/yd8h+LB+23JkCeJggkaRmJD3Sd9Xcuz0+uAQ5deESun1WJc2
crSjAJoCakmFzMvsoBRoKQrBUMlnGcQZzWkP/VbfjJtewXxwhNA2b5kbu9F5rZ37lRzPkj4E5mw+
rp6L+9LPtyRJJsmgIMgoxqS1U5vbdoIkUX0Pv1m3dpMbrXE7KEQcjLdywkE6OZkT3/4n5/ePp5jt
LLoyUkOiKc9PoIbdVXacHXIvcEqX4gmcvIEIPRThShhDre0yF2fStwGYjTxAqFpAGUJrkLsA9Ukk
ydrH5YnztTGe3ZSFBIRaamCMW0eZXNg4+tzLNzn0n8UD/TfU3C6leziYgdThGj64480+ah5TtUjE
hJxl6pqGn4d+aEeu4RgH7qMdRU4THHk9JTuv5rl8VczfFexCFImgLcmhxz/nk4xsnmgFzgjeFko2
sde+Rrrb29Ctc4VtVqw0dJdgQ+w3oHEroBOiqQxjuJ/xJipMgRBW0plCYDQKYj9hmVdKzZZAlyWW
UdsDx7yvu21ohCvnIR/FxasC+IPSEXA4YPL8DB3pQd/2AUJLYrAVq9+0riErmzvXt4ZL25D8Lcps
G6JGU0MrqJTOmENeSEN36p9iMCOa7DaCu9D1YBdPQrAc4aKK1jDut7N7ZyQkaVZWgJJ144hSd93b
LU72QYP2IYW7JGucThPcLx0QpTyzqV8Z04vf89sDzNUS2ED6qWxb8cyMhKGjIDzgALHyFhiivLaT
Kr5p4/gwUn1bmmt8jcVtBeYvf1lsqBBmW2R4SkdC2nVgopTaBAWj6abX8n2UxH5ft5ZUmT7gcV5P
p+3KoC/2Bx4XWZwBsD5aqQvwBSlLfGAgOdUzz6vED/Yq2NASarbckBes7sa+HvHii34LOJtToVGp
vSQASEh1iBfFkB8otY2hCBuWKnYgF84wgdhkNA/Xwy5UzSGeynvF2ByQLQNhPdtroUc7xFWiwWUs
yY8xHLi16k1FD0UDP9KkUDmozfFPLE23GTGApJQgRSoaD1UbHTIVMjka2Bi6DrK1vhNp5bdi967K
gFop4h2kc9OVhbc4GGYPO9+1+xDCORLaW7p6Rym1BvH9+nAst+lZhPliG7K4lAKlOcvn/oCufeoJ
LvWB64S06J9mm7pQ3bFbh72sxOUb04+Ni8fF4gauCT2DRbLB5JrhwjwAAwJr9xKaRKSFkpjZvMbM
aK0oUqA5G27EMLiPZeku6LqVzGq5yPEAkJiDpxXPdRZGT51UVdBYytH3FrV7JTA3TC+crD2IIIl3
4Me48jA4psE4t9+9/vKonl14e9jcQYccNh7oCM+2bab0UlfAyPPchJ3XKNCemHIrFtsYrS7J78l7
nLwPkFoVbCbWVqO0Hs3esrDdUFOxpmDf19usR0KCy4j5IFW3QlL6ZX5k4k0XbkwOS5UhJTU+QQZD
NOyphk4dpuvZ1DeB0EFseZ/pcGO5mV7r8LYcNin1pLiwSrTeu1Ob7cx3SX3PQntIbvTOVuPUYuYr
YU4H59aqdmPBgjQYHV7j+jnJtyP9U4NP3A2WFis2IYXfSMCeDq+pETndmNkpLhYk31eireTUVgyr
B0D2Na1fhXpPtDsBsy489Fh/0h8RSlnksSDeCLRDZbXlCUpy07iLc78sHBIcSbofU6hl7EwIU4q/
k+EhGD1WbriwA0zv8H9Z4pHh2Ig3cnI7oBoRerDyMXIni2yWOACA6uUJiv4s31DyqaNQIvilvqvF
2skDZ2h3WnKn3Ffhg5F9StnLAEFYETSvUwyxrIBsJcgQFZtc8LUyAdHsTx05Rvur0PYNFkq7kyAf
VvZg+YAK07RQc4HMx2A8CyT09U4/hAEgKUxxali2yrnT1albKyDNJECk4T2R5YawG0PZ31b0k9H8
joRjZEBmQkuArj9E2atsuqYMy9D8MzdujVi0OuEMJbFMeFPZkfQ7hQZOK8CQIddFK9YB6Sruk1LG
8zyhQtOKu6C/zcmLLMteAkbG2P8uBwMqgu9QhfdZB34uVOHFiW1rFVd47gnW6K6ovANuaTUBsXRj
sjPj7vp6WDaasRYNjvgDZwJ03XmlWTeFKZcCsTmXcnIYyxglV5U8dbX4mRmhm1VbaQCuXpYOgMA+
9i16Y2X0ef0ZeHY/34+gEq7hVgxYHmDNPxOpHhyUDi1MQCWg/KNR6qlJYEGuzxpBbroe6ksUfBGL
s0MIXhsBZ6vfHIzJBEcZr5uf81Z9LBlsZ4N3sTr1Ug10HvGm6KNvWneS0EwwOrsPR1sZQCcg4iGs
X+vxV9/3RzOE8sN0HKXWUlhsKzQ0LWAoGWxiiD0BbtX3vwpW70gmP5dMc+Bdc5QhbSeatc0kaaOn
BOSF/J5BsY8SfRNpOWhNmmwZWfcxSL+KtrLFLLe7RDjGcYIy/FOktDcQAPNBDLA76fX6uHzl5dfG
ZZYS6HXYV4zhG6Sa4On1VoMgTyxnmyAZYKD6G+outiAZFi0KDwjKjVoVj5n6Z+UhFrkuPxe+bc2z
h5hEnSbwc2lxeUj+lKjOZ27swPaYO3JTu/dh2GWLAOysdYElcYH35ZEx88CURHEPgP6fU1DQjWyQ
QhzFIzaNohKf5SH7yM0M6/Kh4d9Ih0Kj/CzGutVCtsnUO6tV7vTklmoQQjzWenysRugd0mbTt+wu
Cu7VTrNZRY9Ead4FSn2p0r1srM5xlnkilT0NsuY5QcmpAjQ+0J1CeYP3gANKGigVR8p2Goomivgs
yQdm3BfYEgoZfQOgpqIKcj/j71R4kcg2glS7grtWXu3yPH6JMnhfDYUbCRCLhJhW2N1lbekG1fCh
dvR3YZy66YMaLwm0ljQhvU30l5ylDjoTjpSIkCdNbBXKg5PuleVeagdIVihA7hu/xbqxofqIQYhd
Y7pLgAzJ8vBTgKpFMYTOaEqWOsFoQ2wxMM9dfsuA8g0UZqn1a2+68fgwKnfKcCLDrwEyl9CSWpk7
i9vY1xeEtRuugfiE6uwLQj1uJMxEusZbHI07uQK6HOMeAlT++NiidEBXNfn4PzlfM1CQ//8hNT6p
vlWIggCwviFEOivuIlzqE3/wkLL7/7zYzl9NA/wIWyxEw+eXMqGf1IZ0gNw3UGv184fcQXXG1g4q
msToDPqr5ZhLF5JvAeeXsHLQjKrv1BpjCawHc3QPIp1dbJHn/I7a7ZE66koufPHr/f2Kc7m6pgsy
raYBCN4QyA0edOMUVmu7C9/aF58LhV5oRcvAoM8b32qb6gYul39Zx3NmIEc5ubzqWn6sDeGlywPa
fCAicjrggtucFlI1BR34A2P7rAuS1ZLVkuGl1+G1Dw6XgbzMvBGt9j1LUYJozm1lbJjGNkVY3iaQ
sIL22MaAJJrSQOEvTz+lIEGjAhbO11fchVeUgCIA+hi4GaAk+PN9m/192+mZGmJWihIEOcffUn1z
PcCF5cVZEDioFWBNFjVeEqpajy2HBzBuZM7oi7Q/VVe6o3w7aXBkUGpby7OV17owE39EnZ1BERkM
sYji+kyS0CphRCsKrROpm+vvtgQ1gjIG1RwYIokYOkDxZ6NHzKbE3aQ+pwfIHmme+YxOtJv5kCQK
sYV+9o9RbNHOEl/Rg1hDF1w4ZwGl5AkQ9i5g8PgYfPt0EyMjjWOsNjwCEMBUeuvxhmb0ICm/mvAt
kI7B8KxpwqY1IGgWx4Wv9tV9rBvnPCZOZcJKCRNiBTXyF9J/tkCBG/my4wCnapGKTmU6JFXaYegn
1a0i6ZYo6e+Iabg29DosKd6zVLPihvgR0w899P/TAowgmObglhZ/puno9bHoFRRqlip4oUmGzL3W
PNAWQPokXqzG3sCMV82sNpBvtVU9vVdbwWqi3MVERgOrzjylfM+gRldDc6SqIYRZ/pHjjaYD3B7g
WiwnR9J+QFOZmqqt4QtJwodQ3spT4nQCspOmsjQz21VpgIZv8iZznUVlB+FyF9fO7RQd6gAygWZi
96Xm6kK0YbG5R/cYTM4XpfoFp8NdBzhpiToAKGumOG1pH0NT/q6ZektvH/tGvqmNZhsLkWekosXy
HMS/cheS7g4V5gOtKgpmaIjiTehQiGZDQ9gSgsluTOiNQi1ZDxqf5NU+x9FeDNpWVH7l8oMOjpyO
Zl4kA20nm3ZA/6j9b4Z+pmDK7wLGQymFTT4qTiXiwCn27fBWRKUNvek7rarsqVQOUOPZFyPc0oyN
Ub1D2m8AA1oXTCvUc6esxW1aQ2zcTJ2xBwfbDOBw3EGYBG7HvSI6Ku5NjfyapODEhL1dqpD3gBOx
maHydn3lfbVSFrMMIIyv5jXnwPyc/DKr4LUoV/W5gKoNiXZw3/g1NDcMTg9WEuubLH+ri97ulB0B
ywwWB9soG+xEmNx4UjeZrDmwi7HLuLSh5ScOiTtp0u/c8ApQsBlc1wP1FI37FKoyAmTBA/UxgtRZ
0Y1eajA4eDcW1xIPETuUkNdTyaZRYNPxhOsD5KYPmU5c8HOcfqCukEH5Oz228WgZUCEYjRLOrZh0
IFgPYvLclD3FVA+dUjCPuUCcpjc2eiY+Q2l8rApvgim4zMBZ04ZfpBldsbjRkwjfvdoFE8SplcYS
KcS6y8KLYtPTQ/UwSvmDGcq+FufbAAI518f+ixWyGHtQ6uCpDugAkJ4/x74WwrzsIfpxzmqIhbHC
BlXmrGGi1BATj8p+C4pFh26PHEKSPUNFxnxSGGj8Dd6x/NMSWMNUqj3qGxK9V8otVErAeBd3fdT5
NEJ3Sn2coOuo9il++s4skbKKd3G0FSFM06nw4cX1SQ2NX2yMTqYRQGMRVARUFeuuewpK4VZl6bHC
BYCNKm5pnwrbp0AiFbVwQFMDiIPYgui0E2PP0CGmnTS+rgr7lug71fy4PlKXruUgOwJ5CJsmGciC
2fkArLA01Qag50ARADGkv1K3txKIPQ/36+LSC29bFGaRpHxhhHDBWOBFwd8uydQAkt17wnmAY8Av
fBNlBw00LwTsLDhML6hHqy4a1Sq4j7iM1fa0SY/itHL6LoEe/EnwKMA1AM0D0OzPGRJoUl5EtYzq
nDu48Uvjs9e+uzFtNB66HVTU3e5J5/rFHABi/Tt4ngu57/cHmOsL5FMxwT8MD9BDpo87A/mZzRG6
kGsWHVTj43XHy68m1XxZoIkFDSeQmUHDnNXFWZZ3USJV7RnkWluXDqJ6bgSKnC0/9pn6EEqyg2Iu
3AsqdwwgoUsfNAFHXyHHuwymAqPmGSjk5ZjJfag7VdRso+p1KO5I9R6p0DNFOWWowc2AgLocN75q
9GdQ/LRoH2J5TMVzPHgV8H6iqHpiqWw1jd0b5nhbBDelmn8ChWHF5i/ZfCFTsU/QjTDimwwrdAT7
uEbNNGvAboHHdJxpd7Q8m2bkSH1zH5QPJeqIVIgfmhD+Mgm8BCDCX4uPtcacRICCfWVgdb1XSWxV
MJAgY3IOnckkKKiMx67eN+WehfAlgO9H+NJ1saNqL0mcWVTboSM/tduBvuXCi6DSRw3yKbV8KJXz
UILOyfDSvVOPdzDptIl+SOsXeJkj1THsti/8sEGBNbpNJC+SjgWEdVN5OIzQ+m9hWqDE0WPDRiuv
D4WG83NUYsdQst0EGwJGTm1cuExObprkoZXwE+KfsfKM9qMrY7vK7mi8C/vXHuYYMTKGMhHcHOex
0TBQDR8MVHqrrNxoeemiJb8PSW9Do7uRoaH1wAbUNur3PtccXv8OUQyuA9E2i37byuy5hJAJrxIa
EBihK3jxCxU4+K2g5aWJwH4ubphx1MRAnEZQvkLCK6FKoBaaJQ4NqsWhfX1nu5DV8wYQyv9c/BA1
+J8LXBorHUq30nSuSWjpSrzJKdZVZ97lIZpfZedUaekOrPb/g7C4JEE+CEjhhbuiDOPWtA3YdM5g
yqIKOTSHVYsE93UH9iKQDw3ouWbz63rQS40OwKChyQbjcGirzu9I0qCxKG/AZpDb+IFpxU7JNYh9
jafGVNypqpCjaa6aBQ4LlbWd9EJJC/I76K+g/sONmGY7qVwMSWaGWQfUweAGu2JnbMfddMhvV+sT
F7dMU+dKlir4Q8bsJmh0tJTbUgIXdKd73eAWk98/JX7tEi91G2UTAo/9vjKyCqbJfMsE7wz8KNwQ
l+o3Oa6GhhGZ7RnKaSy18y8ooHETFZ7BDQPQ/99LwzqQls/ORVgAEaFuCTbMgl2nCoEUtDVBhZJi
VIk9nLpj7OSv+SaG2s0bNlplk/uqvPYxLw0xOHZo2/HjGcXyn6sGh6aZDzAY+apulSBbhPf5U+Mg
5TloT+AXr1y9L10QkXPgn4XcA4AA/HG+XRA5IJ0RDflAq7owQHTyUHBgEHg3TJ8VEaeVlPzSoELK
BLBz6F2CTTzbEupEybNAb6Hr0kpo85twV8xsKVqZMhejAHsNKVQgzhfOeykQDWmQNIDUY8OBkAw8
dhBJaVc+1aWJCfg8/LNQtVPNOSClNapYMVMg9wNcH9FCHcaP/2Dqq0Ci4j1gE72oVTdFWfbNCBkc
VDmTDbGhw76B054FrSO09/4UTuT9Y6VVzIRvIedJURsZsIBSwBmpiemEOm6KESxoKjczhpU67oWT
6Eek2V6iDVJiyrXZnUUwUyqd2nL4ommln9XpSqRL8wGLWEETHLgLmLj8nON1RxrQLEAmkgNm6+Ow
oUVvsX7N+vpiGMjlQx4ZJY2FnmrdpVGhSAxD18OtKn8M2a0EFvDKnOBVqfm+BK7X/0WZgRVGhehm
o4JhJu64Y2ijwUgVal/3gg8KkWitzYcLhzhahdjtcbChnDrvotV6JQcNwVoaIP2pitkvbmrdJMSR
BgCPtfyz6sB6zsWVT3apS4W4yBxQvQJYcX6mhdUgq1AC5LSY/KGWLGmj3qE5VFjtqd5B2G2/qme8
hH1j6n8LOb+yanJcgZKCkMMOKj9gFNiFTT9AWX+TbNSWNplhrbajLu32uPrhkgwNO5CN5kd3nRNc
wCs044b4COannZlo8fQqhAgLKP6q6i7JiAcf0cfegB9Bmh/qpN4jmVrZyy7NXTwGzyIABcM6+blE
CJM7NB+htUaKzxRggL7+iOkKgu/Sfvk9Bt8Qvh01tRSJBhqN6NsAV05DKwVV/vriuPQWwBtxRUKo
jCx56qlRpVkGGd6s+MjEXRLlVj3dXo9xcZqgP4OPgevbEkfbyHkPJzIkBtHj4IZ2fw8jytAj29QS
bsNNBouKlzVyzSX8EADyUBgAngq15HlS0LQBNFuzCIveZ15rbiewDUoLouUnAFs6n7n644BSI/03
bGxXY882nCJoWyMwwI9sHdGuThUa97b5xPtSPWoqD7WFymfsgai+xsO4MF84KwB5LTdtXhTOCURP
lRAc2nOaiLDki6xxVfzpQvbzIwR/hG9T0sygSptCY+mr9hL4lW6nN6A7eIkPH0Z9Y2ZO6prOeCOd
5TVGDx+22T6OOQq1IOCyRIg4zBKvUE6FspFV2KDlMEUEF1RuNSdJDkDxyL3bJ4/Xp+2FpUGgBSSj
uwKOqzEnj+tyODXgfFfnsXiphpdWfmDj2sq4NJpcBEMX8Wac5fpzNNFHlMyi0Ss09YFXwgaqWTDP
2WhOQAGoBx6ZIGEJbHg/Cpa8vf5+S9od+vnfg/Nz89un7AeALySK4MVkMfg7wQqrP6B/6mkO0Tb9
Z3Ogduw28LOw6f0atPzCItEg+aRyuUTOvpjfdeXUDE0hGbRTXRJXUuNNADjBSKLEa2i8b7BbwG7U
L1j2MhK6w/DdR8FArMoAhyfs0k3SQyrVICv74Vdn8OckA08WD6QDbQqP13nmU9ZNCK0+xTyVuPTm
ElzPBDBRdDSgqsETuR1VVHS2nqKCHXWHIkX9PiWFpRnxYaoSWxLCTYJ2nD6hLEcDuwwBmwJmvylf
0qqGKaiWw0bnsWnWbDyWMwnPzVF7WBmYsDL/828fMyNaLjFcCU+879PW9/kEmGzU+8lIrTRaa5It
l+LPaLMdrqOomAK2g2hK8ZsJ0DBKVU+Jjg1qNr0CvaNxdFmm7dsC0g41tI+MenKZmG8SMDiLJLrt
NDR25N54jWi9uT6vl+uWPxuKhcBpi+gAzw7mIBNSscw18yQqiYsawzYoMzuX9ZUxuDzgf4eZnc2t
qEYF7RBG63TbmGSrgT63JIJsFhbQdVwTtrwUjpMWcEPjHfp5dheEY8+ENqVnKZdtU4NSj67biqA+
RQbvnqACXcTjOYJcVx+3m0nV3Io9JlPu1cXoK0G9V7vuU+3H9+uDzd9yvlwgyIf0AUy0pa95OSW1
UAI9ea5izdPC98TAAQDcaFQw53qkC/UicCkNA1Mcer5LWlMaxgbrO0LPkwL0Txv2KCym3H9qW/TK
se4masVJvE3JgyJka3vl8g7BhTBw/ZagWoRaw2xSQfQaQnyKyM5oy0k7zk0LHNgCZnCAsFSbbKqV
2bU8yb+ENzgpjWdM80uEXlNFSeuOnZOssZRStUrh7vp4LpfJzwiz3T/WxLJW6oadA3Xaaanst8VN
i9bi9ShL8haKUDiweZ0POiyLakluaDnp4B5znnZH0e636OMrQMrZJsRAk5vytog8SNqtRV1OSx4V
3wsKYrgizM/VRGqnURoQFbZ8jmKjJOSYd8WO7pCCgXZMnC63pieytkjXws7G1GRyD01rhJXOmt+d
AGXMNyT2p5dkKzoxHAUsAzI3e6V0pZV1eOH2hzeGBiqQejoyljkhdIgNYdTlgqHwIXU2QRvqC3XF
TbJ3xGvtdcnVS1OU61UiFjStFxiXYmihlCEG05mhLp5OaIH1Kzv5hUYff6m/Q8zGc5SntGWiOUHo
Kd/qXgVLsfAPs3laIjjqygaz3GF/Bpull2KGCthUh+xca8VGDAB3ELrtWCie3ie/ekl9vr4yyLIG
jXgGCnsouqMAPt/R1YaxUmm0Ccpv7Dl60s+AZbgQvOe8bcNpnPiURzZsjLHDcD7av9HZvPQEnOnC
f/HG8+yNaRgKSgBQ9ZmZVpP7kvbGNR8gR5+Bgie+AQVxo5mW+bsNj4psS66yN501hcsLeSCS628P
wafZt8RFEhpMolJiZxybE0ybHfIhQ8fLDZ160zyjW10bdooKRuIB3XT9E6zGnu3qmti0qDKM7Fyg
79UCbeEAVpvhlqg4vRvpm6I07LA9yDaBZPEao+rCZiGDUg2EGr8XA+f088XVKiRBPFJ2TmvVilDF
iyES1B10daVefQFOBQj6t0CzZK3swZ6FzP4EVWLYPzaWztGqqIn2n8nNtC398Fd6J+IFIS/4dH2A
L5wxiAzpLaQHSFvmXMtIoUKiFRE7K2gfJupDN0lOmK0pSF3aJhBGNyHdiom0KGIEklQ2mo6jDG3p
yBr8GNs9cGIuQZ8RinCrJagL60YxoZHLf0EBb77XNhQiG0QNhvMIy1hDENwkNYB8OLUi/CTQQksM
oHuMZ6lds3S8dJr+iDxbLFoidkbeCsM53OpvOlS57ovbCIfadBaO+o4+j0Bi36+epvwW+jPJw+33
2/vOlkko6HoryYhKRNUV+/LUCLBcFWSvDDNH1iY4dkJOnKCUOpng1yT+9Vk0L6jC4gqSEpB7xhxC
SX/eQotiTcU1EIhblUD4DN59YwDz+RR+tRG+sBYZR00af7ey9nI97oL/zQObKOHimopKEsqNP1do
VsjCCOs7ji2WvGpX3vS9ZXpwUbhNfNMNoA8j78xdvCcb9QXFJGG7NvLzI3b2ACqfiN/2Rl62k8YB
D9AamcWmrTCusR0XecNXCIhbozwOxSboYv4MoUz5GNYmwLhAtnC9jGxHQYZuLeDVRY84pd+uqdPy
7eb7bEJEjlyFwhCSeHTrZhF7RRB7LYDq8wSXBColN0EMDX4xYjBdzTykG0ABysfrn3Kx0/8VFLxd
XI8J1KZnRx28ZiCVmYDaAtS2E+1L2EFY8X1S2EBuy77gc6SwlX4MzJHfr4ee74HzyLMlW8UNDoCg
AZ8UiLdhuGXpUyCxtYSXZ0LLQf37/WZLFMwYMagLvJ8JlcNd6WWaDSew2oXXxIbD+8W1+s389Pp6
LWxz/OjmgrmzypUJfFadS3itgrlJpnohOxZyC67gWp39whqACtzfgWY54BAIpGr5+MFx2w6zmzT4
vP6BLmwvIEJiywbLC2WkeaVYbQrTmPh8zNLI6rRsN0BEp4AuoMyK2xBA5wx0wVikK5cFPs1nX0wG
0wpcXwhTomszWwYiLGBBs4ORIaiWrwy4zlSGgEQ03Xf6J0sF6/pLLm7P+F44HKG1CwMeFGfmzM6+
6Ks0aoGITzO2LSS6q1mI1rVo9ay9BeF5n/QVWFcM4lftx/XY5MLkRCWN2yoDrQ4q3WyuBGXatC2d
QCoLjaMYDRt4sQC5G8knSAa5cBNXfVkF6IeJDgXPz8aV2GIFEMLMhr3F/agOum90IrRgWHcChcHW
Qqhh6PKzUmRP4z8/ZXm+wuX5cPPgbeQ5FTsY1KYzqTieYOHqAuYdWVXRPbSh9lQZHVBm28TQb8BY
+9CVwCaBAvpofRPVLeBBYeoRuK5fH8DlDDUACoJ+F79BqwsDArgPFAOlhXoy1MwuKbWNsYCGEsyG
Y4cFPXJ33BiaNfG5C0cDdO5k1KaxUcNHZD4McVbJQ1h13SlO8+PE4kNddzfYYd0oQJoxVZ7WAaoG
P/hBAQUXCC9NL4+4Aq9g35fnBeQENcDIUdc0cdOcncLY2owpSka421cUhkWoVcvMhRKVQzLV7+vm
Vwe3+esDvlybqPJgloGfguN/YYXQsqSruilgpy5oTq3sSO0dQExgIN8Iqe5ejzXfSDX0MMHhgA8Z
98JcbD8jCeopUKLuZERP04RW6ggVr45BlnpNw3DRh/sKBUkgThvRl4KudVE3RoKz6CSCSwqVAMVq
UmUzDAWELKat2txVBfHRMb1lxHjqa9kdehC2n8mq6vl8T+cPoqKIB/8QvPtCmKQVWJiZedKeUqF3
MHv8LCid68M6XzNfIVQNAGGe1uA/2H6/pU51qopRTFl7KoBOLDsOFtV2QzPgnUYv6c0TNKhuaJFv
r4edn/Z/hYV1Afem1RagNpF2aNpCmhokafZERbgOjJGTtE/Xo8yXBKIgHUVtkHvgLkFBkRkIPTXD
FoRF1aN97aCbYqmx6Tc0P3WRdhs0a6StCy8GrBxketEPw21uXgCtxoHCyFptTiNQ+pRqfhG1Hklu
r7/YoigCYR7UdvHdFOiaLRnXYd2OBdThoxOF0pOYYLGL+TNTu8esFPaFFD+O8njIJ4geS7h+jcQW
xftEkx/DRrkVstbPtexQ4vjozMjKo26woXz4D/ejr0dEzoZ1pEKTat74b/uqEAVYBJ5orp9Y0nsk
PJkjIPepp7LsQLPnlTFZDD0fk28B+Q7ybSpLDCDZOEXA1mlgXJ7CCMQBd4RrsVFX20p38rExrehg
3FC/87jKIESMnmK3esn91b76/C6It0c5F/chXH2/UPE/HyZiIEMbXUJPZqVCFBow3ZCWttKA81s9
qTlYC3V/P2b9HzM1fRGaUdcHY7Gsf4b/SnO+jYWWi8MYljk9hVT3alYBEZuCMFS7zMR1VOsBTG5u
IOrmXQ+7KDH89dpIdiFErKNWM8vW+iZTez0r6ClRRWeM5I2sQwkCCHAP2akXJ+U26vQ3RQkhzzW1
+8hAX1zV1m5ri30Tb49uKdr73NgQ6iQ/B78sxapsOgPiCxJEGgLgnQP/+oteGl9016EUiiYi+md8
Ln4bXyKPSgrjPHoyYJxlsugpDVliDVJlMSaflNov4+YwVsPKbr3INfj4fo87m+NmpI+RWCBua1qA
7ZSe2gIi0ooo1oeNVTgQtRigA7gymxb76FdUdMGxloGXnRdApVQplWHAZK4msOm76Ent4PVbVH5M
GpdCWdGA5MP1Aeaf6Hva/9eLAs+JrRvswkUuLA19XUSUnqbaM43WkVCxyurnHLYXdExW8EMXdg5u
1AUtYsir457Bv/a3r5kk4ajHiiAcDfKiKSA7FKYT98pKr4p/m8Ur/R1lvianCqNLR0QZpFutzy2D
fA7VWWhXCFKLK8zX0H2LM7tGGOEwjWKLOEJvWkzVbBpGexJkL1FlHEZNdTWRYtYIjd/jrnD9s629
I/k5kq04oZvfIbaEvnUIHb4k+t1X71n+j1XG/npLQHFRsoVI+BwXEUc1sPiqKBy7PjxRqMnAlsZj
wBnD5NvOG82rVdlt1MIxh9bruuzh+otenJ9oc8IHDJ2JhTwedJiJkBWKcJxUulOGV2mECBCEFUQU
qSVpbUO7OEG/RZst+67QgqylRDiKKMB3Jb1TcgXcEGFte+GfZzFFv8WZbZwjIPFqGcjCMd2226Q6
wNgHHDtH8KFpHQOvZNQra2JtGPnO823lKdB2FhvovB8BNLFkBawxHNEVHMbD6iaK/1oZ//U2/jf9
KG7+epHmX/+D378V5VRHNGxnv/3XufzI79v646M9/in/h//o//3Vnz/4r2MEjmZTfLbzv/Xjh/Dv
/7/4zp/2z4/fuHkbtdNt91FPdx9Nl7ZfAfCk/G/+L3Nn0hs9rmbpv1LIPbM1kBoWd9EaYg7b4dne
EB5FihIlUrN+fZ3Iut1VeYFCd+8aSOTiCzsiLFHkO5z3Of+3L/7bz1/v8ri0P//446sZdH99twLJ
/h//fGn//Y8/sB7+x39993++dPNR47f+Z/X5oeXHv/z8z0fX/+MPz/0TpBIMd1ynaRDKO3in6ef6
ihv/iTlqNIX9ACMDjCIx0I3txT/+oN6f19DTvdaakWfigP3j37pmuL7kx3/inwA89ZESs2va8sf/
+lp/uz3/ebv+TQ/1XSN13+HL/H3ZY7QH2SKsauEWCb4Xoqh/2ZcX6O2ngHEIuCtx9Kj8cXR/qpbo
vC71Dt7FJ99HqulMKcPIu+qv09VK/nDTnUYZfPYUa8kupzIoLtRROo1nHqUwrzrFEFj6wauuKg98
ZWbSfl7/D9NQCHf+/jDh218Jz1fuwF/FK/Rc/r62VzXPseWVSLWo32iBwbIYxJQQtJ9y2U3aPxeT
C2JVMQ5wcAIWxUq0fUhVZIT/kKVSBzOiqhYwnc0ruTVDcQl1iVGK6Qfc7B1fwrRUK2hPheZp37A2
we2CTVOnniPD6aHHDszCApOpfYmZ6yjTjX6KwWlFz0WHmT86X4IE4HWZEB1FN7xZnOAMv4JPaJmb
1KeYQ2kVNbBqwZnbV/27CIDgIjGE55YQmawPFuW3yfhutpKoT+NK3Qdz1+SxYlHScg3c44hRORPM
qVjuhiiEb5WY0bIty2/jerAynGYvbxmC0joyac1LFLvcZl86TZEs7SRPQdy+O82pRrt50xeYaRtC
4K1aVcHnawxuFlhFZ0bFa8bL5jyutchVW/Q55kC8lHx6CrTHEaPAuKgkUyP+TDEOUU4K/kCr5qZa
bHvf6Oa8Uns/L37WOgKD0SMoeuECZpAHmE3Y1jQrBfg6CzN+pir7MFEpdoS5yGDgLTl6vMpV1AL6
OrjbRvNz1bmYz9YRtD12W3aol8dBVydWDfjfXhcazZFgiJMSI3+B99bypkrJVOq0u85jrjCJImoT
s/W+NwXObwPHUrB0jtzghJHK6uT6WuvZHSVo9AcdXN/IulO2O/LCP3Pt/CjWXcoBUZlDd33XfTqq
hgAUHOAOx2IvPScFBR0WEDp6dujw3XezB3Si7ySFuy1Q0kkXIDNh/VUm4/TCq2yVZO9xrKKGV/7O
i2ueysGLch508giIctKHn9rvi7QYGXAJTaPSIKpfiZq3s+9dWuMgHVuhnqGqTqYP4oTfrvUxPMm/
tD99yDi+nwrkoWH8Amh2fV1blnzSIr6tuu4FI/5P5XjoFUBnLiLtBXjjmYvnkIwAKc0ca7J3jvBl
PBjggiqw7PEVxlPQtU0STnZITFkfG44Kf+HeejXSwNlVuDno3xP3bpjZsZzMs9dGMz4WTRWyLjdz
P5562b5zH4Z6sMP7bRdzlt4iweLzH8X6EsQDhhVaIC59EVaJo48zqT+YFSeorhLCguPowqCTQnnl
tdOJB/FJuVUWL8Av8F8xufjlVmR/vY22lyWEETnK6VNL3s0wvZMWI7pwMgVTjoyJLCKJGfPueY7q
49iWl9a9QXczTL3FeWCVsElg76bilkyYe7I1O9W2+SLFjNmekIEjaM4oZ6X+7HjpGABDBuIYLI4J
tPg+xkVZw4+sVcd40vcNL16qhsNVCI0RDJZe/LrSqS/716XpwHkMkDnWc1UnbnCC+kslNEaejaBh
xFIBNcobzmSdniKFdRD00bXp+RuIDv0CPwY91/voLZzkW4UVMrXPjoi3RmMMW4tcsBlMKPc4me7i
TOhXrg1ozbXclKNGWF6Bi9BPiacXhAcYKEg81flpOyO9b2Dyob3DuNQ8gY09ZAkx6iHDcjuG/IUg
yRxCs62Ygr6zX0FGGeivXjZTUzwttAELeiovojbbuMWu0i/LnR0sYAD1Z0dq0PbEI6uAC5AcjTAp
z9qSFwMA36p8fD3aJrMq16xEypu0gh7qXta5mMB2wDDaUQSByRaBTQjWAzvmji+tH5r9QvbdCo5b
sVCTM5AFtQ0+IlW8Kir9RArvybRoT5XCyYSHG0vqIR0CXULhAWrbuny0vnMD84ANa9rdBPBkoIpN
0MdfuDpY8f7RjjDSM10N18waSErhwopFiMPqOdXOmak6EiA8cuLDBXj0g2/4bGcrs2xbxTOkFVWx
HAQBLbIq1b7qTHsvyX3pl3RPfCimoO1NZ4IzKxzCd6LHx7Hu/Hxm7sX3x2Tp9X1fumUymDlIggK4
/YYcZku/enLHWZ/LWi0Za1Mlq8NIm0tzHZIegFUUC0g1uNRN5oy8SSMF7Sbckyka5t7G8cI7YIJ+
dWA+dFlhUk0HfoYzMilX56Uq4sd4GO0B3mX5pMh6NP3yHU4RAoempjgy6YmUFTvgufwIm5DuW1kA
CIwJJyukt4lgaIuUAbXBtSmvVhDuCpCenwHCMea4Vd8Y7A46YGEID59a1Pt3bO67rJ4lkJZDmUZm
xdIpJXhQUXi0A/zLoQXDUWK8B8rGhzLoNksE3Y7uOTyCLbZHIcId5L7CgSri2tBVgKU1BaIRPb7D
U6WkG9SWbEL91kfnHnkFlDdNqilwlyFZksaLPuNCr/lUCjcBBygT65iXZfVGFzwBwnhd2iqw31b9
zU17qo15XDigrCBRJ+3oXZSWt76Xz27V7fpl+iFxoPdGDak/4de0Y6ZUs7BO13jbB8XO+B+lP0H9
xNsnwve+Hn7FDJrIMvRvbRN+Dd50w5zmPeyK7xYD+mnn7ulYfq4I6TeFxZO7Npiex5JMJ7YxDTsE
Yk5GJ7ylznKGZ/TN4I8b2Sid26Kqcnw2T7ww7ylYqA1U7xjXb7oMOuZff4H+v7nEavIP01p+CN/o
tGrwXd3Ze6VlJIHoGFAl6NhZ8QZ6LEz9dYNlaROB8qOqYGd6IBIaI22y0vDeIq/IHU27nE7Rm9vb
O+r0VWr9WOXt6mYREFV5vdQ6gxXNZTB+3vSk36xGYleJybZZyi2wmgnaQ3BkVmTXGroJCu9JuM2D
78/DRtNhA7ON8bKU3WXw2XlYgfzs2b3g6nv07fdkiguXAvugGRJL63uy+K+Shk8ueAXA7NzHQw0x
H2wfElO8jJ528GQXIVTz+HkGv3jHMXkxhHHieWvS0hGStHkAyWHFEEAwDY+Q6v9CDL7ByJ2fBvE6
ZaquHu1rqGo8SwLtTQXWIE4gBqTfqM49sKmL06VOiR22bto+s6M4VuPkJ2XQYjj6A6s8AtnHeQqI
+1vrqgfAx2YtI4C39kHiDc13XfggwDIJAq1pt0M46NTrlu/WmBvrljjvlwfTInZdwu7KuOVZWcsp
BdklTPtJPnUG7CE2LSCsVHAjZh0gtE9hVxkYpCCwr6JpW4j5qWrsBwKcXFE15I5o11RPmN2OvTZD
LX6ng/nXDh1JdDQC9bC6qSbgIFEUphNOAHotLWp2M6hNZdEV6cotTXwDkyEl64TptsI24X3FIBau
zbAkuHbAetP2Qbn164xwKLVz4CKir1LFymxAyfAo3blMV49EmSA284zxU8no0cahTtkckQ0zuegx
R8JMx5NGQRc/o4nFNCbRHXB+iPSdXEfRRoREwZYlTIxbk41SxEnnnj3MMT/HganPQf9WOuxqh6te
sAu/ktp5YQuZk161ebSqIJEl0Wlwx6qqO+Ji7UX1Wnflr6T+94wSXtFw+HesK8EmHe0wLAAeR0vq
VA3sxkbrjdIeTdsIewmb94WMz62bi67cgfTz4DfyvYQbEXp1n5AuO2kBZBMNCyd1lybKDHV2VY1B
lCHC1aD5KDkaPHz65e1yu/Dw0eJEThU8tTOEvVmAuDMPUJIiHQbfSay6tOebsS3wOeQhAFJ2N0Xx
xZkRUyGKzbwVNJCAxz+KNo/Y6XKjkXRAY1cnvgLvmEcdZFbq6CrkO2Xco3/vtecS4xaD8F8CjbJp
PdBE0eHol0g3xtp8VgPAVH9lkUqNBxkCoxTM57aW78U0uye3G18KIO/Tyq23NTqtuWiqH6LN3cLI
7zSHL7wDh6iBOULtHqq4v27vA2zqqzgdWvZYrAYhlQECpghVZtn64U3rCp8B9TE7Mm9j+klh106V
dNKlr930rXxh0Nqm7dAfWK97REDjgze6X+48fDgUPKmhf0A6AbRx99BTbeCa/dWr4HtsEZzOkezz
NaB3gafcDCPlQDg48Lft2n2phqeYlVvjA6AVYK/sPPJb8TeqoO1cau+FM5t4RgDiPF8owGJOd2x7
dqz9ysWeEpy0+xhdB57H4UfpFqM+1zdxh2hTgETc8rxvx6MPVJfqowRSC6CL/T4f2uizpK2/69TQ
QAHg3a3Be6NDEElaA4qihhrQiPIwVetD1+mdS9ZEdCHFA4gBexuPV6eks27qj9iTLDGmeiUiPE6l
PJtp2kyaDDk+3yCX1W/T2iTeRL9Kf11SwAxv3brfS8mOjqD7UROVXm+9wiKlJTyOeemaQ0jRljfr
E638G1GJz2JZz8K2u+uXqWbzAk7jTatUKudHp0OEan39OlVtkS0whUWgXiddZJ60ihDcBjWQwAP7
LkIUJ9DzT2IfTkul/Y5FYVPrhs8Sjx6R1Rn+Nh8TirGbHl7rqLWkzlzoHWx/okPV/DZFRHa285r9
ADSYoc8UhLsUwwIHHzgXV6jc1riatZg3U9efEQO/kGqq87n50dyBmJ7flNgt99xcuyD1ioMo9Lco
uaEKEEbHuR++R46dFZ0ZWKOaux7E9NStXgBx/pqnMchKpNgM62BjY8CvwCne9ASLuhP2HExlFhfs
YxiiewHdY0p4jp0Gw8T+FCaeDywb5Qv+MIbYOTTPwr+gzhFlbe3gCuFQSfDkp9oUfuZPfMpCUF7x
Uxi+SUpgxSFYaTecsLfBXdekj2yZFvWMBepyMKXrwCTd4CGSA3uFivLW7cMS42WVmwB796TkemG0
w4PNYpxGK0dusDwsA9/iH4FJ9kdEnHERpLSu34DRxbycfJJSvcfkwXQlz70KYL/WuWJ2yu7MtGGb
fsDkEAQDY0o6zZ9xQLwAOSaOMrimku0o0fBZsqLAwxPW5fimeAnAB8onx6XEIdgEiJXX8i2Kt4ut
HiLRvjbUHEEQ+LAqeiMSmV44RgfPweSHj6ntpC/kveWvpq/fYglW/DgZjOV31UFgjEoUUiUiaD7A
BtiWa8MRTsWnAtwygDRBiVud8ieoxwtS8rtiXjOzImEs6vJVi9BLKly+tvL3Da+fmB2PKMUMiYin
Ie1dtCZI4zyMFTgzK61uxh7Ded2AehPR5RMSoT6JxZgLp3iRFhezg31d3omnIo55QmSDJxckajzU
29LRT4bPqTQObvQkWQr7BgAjJbBbQXuWM8PPFZvWokcr9KWmw25p42eHhLtBsnMZ0SSuXyIAfXou
j9avT6Mpv9fVKZK1mn8iEPD2JWl2wxS8+wU/DEQDlz3F8EgXt1VD9al2YQgPnMZJTlreKWQxyczC
ZUM9yJ8jwfbo0/X4amQ8C9S6XCiloO5arlhC972n07PgBXrGNcT22AVRCQKC0NIsDg0Azvbbqhf8
9LNUCwjd8y5i63uIPR6IJ7VZJQWaESHQ3EJVKCndgxO0qzyzwssKKUzDZ7QKdAFB14xEq6AmDfu4
S1c44DrLkbLB5rpB6GwFvXE5+aGA/219B9YBHr4qJ9ai/IEBnZa1OFpJhziQPBkGPNZaLw5829mL
G5u/eIu3cVO/iiDRGHbOoMYOc7dCGTD+ivoAdThXFhuydlMSATWvWPEw93C8wSW4KUt2wXgVkF+Y
5lxBrUN2BI5+0YKBb8MzRsoT3064AT1SYYY/1lb4bgOf9suAOY0QfgFhI4OUOEh/CpjOpe1WtxHC
a6e/5bCPYFJdOjjgJNikE1H5n+BYpyg4FXsnuLgAIyNGAK/Atg1NuCNeetTj4gnrNHDLKV2RraRr
GNwrgLVSQ1XqTLw5di7hqcNJi6fktV4iRNyuBw1rBfegXtcJnuHXtcF9QjBiYYbqWzC1qIGpEexL
LzqQlw7lVIOrQkcCo5H+rqwGwPMVNpSw9rFoZ/+5KpDd2xEhTsGb0xCyfbEOuQqm51F0G9f4e0wY
3qphfu3WAtxBbCVV/BiEeuN707OR8ytm5XYSn5hVdfkDdfWmpcBIesVRRPInHktgIvxMoyKISBHm
IcOsHmZjzz5SmKEDsKfDNZWrtyeA7MwNu7dxgZIXfRnK26VzReY5w1WWB8SFM30FXb+NQ3mJ/czx
SlT/UOPK49k7QSEGugjkr109bKW0qGS4IGihE7z/67NJONuUGwsfiBCFF7/Gwd64dwQe7Dlo8ybD
MNt2bMInRZf3Yd0wMe3o4DyiFAtQWUwAPh/0TahxJjEDcwXfpHA5Oghn1/ulTWL8KYjDINLX4fqg
/Dpr7fLIpHMTV/MzdWFLsbb9Yzm9OfZlIevjsoqfuHTB75ubIpVFpqMZoo7YvToi1DvtEyxj1DdU
oK/aN1RPPQiZwRfWYn2EeP2KeAQjqAQfI9E8FDlpUZUMFc2qcDgu6ByksyxMVqIdkjjd/Fqpfove
gsnUjGvFfkvNDpQbL4ezEAq65M4QhsfGOk+IUfR2qNleOLXMljFASFBVmaR4lIWxFdrzw5cF0wei
EZ4GrHyUekY1gOP1EoS6LkaFHUZJeBpnhnJeq5NmsCcyfE5R8NCuuN8YgSyRQ9syocpPl2q0qOFM
qDH3IBIVMYdzgEGBuYNzhgMUPWsmgLNgjYKCy/ziBDMGEGaU2havvKlMW5yicN3YgRa55tGdJUEE
J7zgZnbw9B+uj5nnPEO5ue+oPa1oQWLToGjOQVZTkeJsUDJxaL+NZHge4+7kVfNrFEj/VNxKpL5d
cIGjCO5/PG27aOgyjwpvsxb7mpbOTSTo01AICM2H5gcF8QN3cPeuFRe+Hd0lu+4QdTPcoafBHFQh
befvrzuGE5s2GRV6kiU+OhTjGbJoBJSyvNQ2ihLT+hh7WMMHr7/hAZ6uqIgvBEUEPL8FkH16ve/c
ZY/D+egb2CPMEDdkVsNgxC8oDApApUftJygRk5Lqc9YalaQF3k0TtuKwbI9tPJ559TQO2N4DzJ2h
5X07iRVMvgjTteKC1k0yWDQuDNa06pwhpfi4kt1An3QJVr9MxYoo1fNxd/rltkV11CMjzTibX8dY
AskYknNTNZvRG1+XEBSeqbntUd+YRLeibBybjfIRPEcSSMk6CDNgM7T8GWh3Ek63GRD446HqMRA2
YanMsziueGqa2N+73vJqdXGUbYhSUnGsimvYHmzhVuoc2rjaiXV9qyzvczUp1Pg1e8fI4vWNB4ml
lwTO8OroGSXsaWcIfmLB7J2a+m0xw3lGkMfSFRdtMdbuyuMUT89Bq8esgSMPjhikeGDUtkGBonC5
jXVwbnvk9wabBT6w0OahHh/1Sj8nYJT8Ky9gGbEI2Sd32KdbOe+jbKME8vNC39ZT+RqObwFhd/PY
7aDifEdPC95+EIQm8bUEFITiIqrM0jh3S5XEESIgPnSbMMCHXldSge1t6qsfbrGBa6TwOtLPA54I
nCnYkFxxveVVkRcq3kze9MrD4scJp12HgD/VSly6ttu6c3GpyPTse90JTZS969oNgakBJ6giEmx/
vFzf+87557dbmr0jRD5HeYFgbNOG3ZKSBR2tWDA/UZtRMZo2HV4iWr6hivpLggB+sA7WblBHQT5G
M3JvhlHqYucWgdjKEvdZ6uDQgOtTaBy95XUnRZbpJDBlfKIc5ciy3IrWeQ8m5Pkzq78WhadV44aG
CFfgAsfD6qnhufXMZYmuZ22JKCBYKuTvTGyb0vnisdw5Jd7dBZlyLBuwa6v1NZBBPsF0JdU4CrDJ
6R592Dvtoh8xo/gZi58aOuVUMG9DgnFIo+uiHKHfTualeACT71xBWIVH2ZcZ6c9xw9K4W35ivr7X
Ay7euFKUkN3loKWPMw6fY9g9IPVZ389oonYkSEbxA8H8BlMLaOT4e5+b5x7LsUv5qj5xbp39wN5c
78w4hXhzA/b4fI/jkflvoRz34FWe3EacajC2oSPO2wHPEJl26MnmQAw/N/BIH/XypZY1a13547br
Y6y75ybi53YIPuHecC00Bvf9PNl80sGn7enriIIHFu1DKcW5AyCdrG993+Qwfru3Zf8Cj4LdhM2S
sGkXctytXs67YVieJ1d+9RjRZ5ANYqEWZwnv3z0pUe5AonSnuTg6fJhO+qolBzZ7MzjmELS4qCGo
dNBjoZE9thsTXudC/eix8quT416vuTfapIH75fX4pB64B6i4XQTrPlWwuKivip/SnZ+tA5My2uc1
VjTmXc8K7WhnnPYoU4z766UJiu4UGSwcs47PDu4RJu7ru3Is7iuB3pLPmkcL3LVLnEctwWKtFucx
bIZ80O57EMrNSLztUAxgO+JLzSGu3XUXKpV8QxUe3DQuUldEVSKW4FwxPKhyWR9nNzojdfiRg7+P
LbtHMxHjLSUUVJCushBfNfbRgbFPfhTfr5C0SlE1kH5OzzG6XAVSxNErNpqgHuCgpXDdBJbK28fs
sWEsi3mA8oC378p2SXunNilhXhbV/a3V0+t1oygZgr7SXx51UDxys3M7cTE4CNt++JV4546vdT6U
9P76l1Wr8w7w82dXeVvbq00AJhX+EqQreOZiDH7PPnao69szNNOzpVjfLfNOM0OLvV490G2Y2YCP
sV5J6eoeysiNYB8EZX/ooy+sKy9Ihh9BjD4sEeo/xfSMYle2mM+unyH/G+m9X7DP3tZN5rtI6Jz1
zMfx2VtQPpaGxdnUDNk1NDUGi7bttyi/v/vz/Hy9wkOHK4r2Ag6qVCEBVzOeeMTb6MqL4sh5A5RD
lKq1afamqM/g4K6Zw5p+YyWDOwvNOomgc6xhQ2AKc1PNh6kfVKZldJ2rGraYgwdTCv36ZO2C7uyW
ODVYARDgpDuyQUR1G+r/kKP9U3HzN0nJ/5bx/Kvi57Gp8d+/inj+Jvz5b6U+f/up7U9zFdR0//pW
/x/qgVwKodV/rwg6DfNP/YnQsfivoqC/fuk/ZEHBn8AZYtjiOmcRYcLHhzLnP2RB7M8Q9BzIQCCo
9yEMuipf/6kLYs6fQOqhMhUHUN9COYTv8E9dEI3/hA4G74UxUdDoIB36f9EFsb9mzf5TpwZhMTT2
oFtBAwjgdQSN0N+lNUvLROEPBU08TEyhBxtgIh0DxX2NcsRszFF6qtmVzQTaFQ7Q2sXx1sQoak31
rrTIDepWrim6fjm1OBRXTsHy9eMvwu2LcOsyHeEAizjUonGNhgPQefyGTxayA4dlTUMAZFtLQDO9
6nMIu8ukYLBIrAbvHcxl5ncoicxv1oP9Q+t8F61BxU/wG7SiLbSIwvjhJmLyVzv2iNGgXaRwOrgC
9TAD0f5Io0+Xo4gMg1zEu/zSVjQLxIQ8q8Ahg9rJEyYlIc0YeUqInlPG25wOiJcrDre/+oaPFRoR
jXcb0OUNGd+NrOI9mi/b0of1gB7PUPkdyBrr2x7g4IIhXfA0gGsuL96GTpXZAqsCjnRNY4aIrgSV
cqnhBqU7kzYErSgWJHEzZRGq9CnAyzWK5x7OTq0tbBDRy2g7aHQaaDzQqEggunCycBXgwfQUyX3k
JQ534p0izecwGQj+fOWjlAL1AAyH7wtYEST+byWHTePYx3hxPoVPJ2ym015hjMKfkdkD3DGhJbIZ
IHhKx1AiahcNNs1rVbNHBxKyMThOi6kBfnpGj9fCtLBenmg3naryxmDbTGNNX6sAUVotbkZrsCcX
XZlR8RuGcEtByUcQcgsF8klJg/22WjfanR67OcC5V6isXZFokXBEfFig3ubhD526YN1MQw+dx/pt
ub6VtNtZdK4kTKUSDxMI6P2nTc2cBEStD+vm/DsemgnIK9FmYfgYzLDJaJB5Dc5kNq4Twa3NfkCK
g8sTtncAJNMMpbAreRprvvbWCWoEUG9WE9F7SH3AdB96uqnZtUvFhhPvIWSqekyhSCS4xRQ+aQdl
J2j3E3PNEZqIlhurJjSlrJ+0HopUa4tmmDGAEOAgzYPOTUJcc4e8u+rVq63erP36DIIz2QkMPWSc
i42l+2KK84jLg1yWKUPh5H7ANHjSzIkqeijSMWqSDOu49WI4XvrOtEUrGEXaEb0GS5/MDPA7a+2z
v3ghFjWKVOWXbpdL6KE4EhtQQZFPLTOUPR2yN2dgz8HQPEIjEKW1zw9mik8RjspK4JjzmzyakKgT
+zi1p0jInKovNnXoWowUQ3HzSbrUh6xAwg/OCxAFdy/R6CdhbZ5jr88qgXBIkmUnOeotlAMfK6Da
YAS3ySE0p5556FyU/pZuPPd0gIpaDSc9m4Nyu0/dwv0jRAWk1T6ohfjaZVR9uHa84w6cIf3YvHUc
TmL+yRhxUzl2w82I8eoKJi/1GuQDZqDRoO/fCxdRdg+nSSY/lAcPMujJ5vYqusoWZ1dENQxeoLUo
CuQoOnY/7Qgznaj20llRqNv0Eys65B4oqRej2S5D+YEmI5rkM/vSFaxh63h2ksqTFvogFNiKNb6l
yr5aT3t5p9QZ8ikP5Otu36/STemIfm+/vBYTq+Axok4NWkJBRylyywpOuxhIX0vxIjpAFaqo7PLY
Dm+qgZ8ZeiSVhf9RPd4VFIUhYqAnhpFVgCRgA5E49pFlhWDKOwh003GBJMzfCCpvdKJnAj/EW5dY
+H+H7ZgYrL8E45x9PARZXEEpLDDvCtEh+g0BGCjzfgKlD/8I3Rk8Nx2aRLPrJqa/Qqen335yK7SW
qQvtnXnoV/jsUQ6DHV/ubVscCk7OdY8QtZ9nOLOWd7MdSGojQOG6KfBubN3v3LXZ+rY7aNtchgD6
BoDt4IOCXmff/i79vIuNBuFsXWCVR9ZUjtF757A3VRSfOHdOiPQvzQw5Tj+tj8CPdbiYC44aSCrQ
p4UptIIYIfcRVic9b3fEUQQ1JVQ0V+qvCeCHR9I214Q54OjW6PKUErvBZwV2jPZiQP3VBM6DBoM1
Q6aMDKhxXqCy2xKCYRFIL/0aqhyi4tTtwm4faQDoYucOwiTAlgwchYTD73sUqaCx+1hgtee6qHj2
0oX36ABzPqhuXiWbqowLzJggIdpgB+KbiI/bQBk45WHnuspVNg1DB4lLvmyJq+o0AgbwBpsy2SHG
PaFHDzWma/dcwGd1Mcjl1qhAvUXRrUJbCWIBuTEtBGYtWodeCHGZN+sD6vzTjV+jJeb7tZfUDvyB
6qiGGQUSN0yrJ7JDe7Ssp+qWVC7LVkQnmesuR+ZypD/ITRy/PFsHc25LZA6wYFoT79/ZO48lyZHt
TD+Rt0GL5UQAgVCpK1VtYFlVnQ6tHXDg6eeLe0kbXppxaNxz0avuqs6MANzP+WWXNZA1FHM8scU9
5uFC6ULWfRqh915kHlBwM8qkl9XJ6sJvroJ7o0WnULQ/0hoZb95k1V5X5rQ3nZl6iPBLNtC/eVY+
2Goo3toqvSihHt00/bMVwdNUWuBwN4AVqwKyjg/ZLxnXAjq/XG2vfkWY+NqdFkfHFUPLTqL10j56
VLezf+ejY0Y54hiJ1HG3uOp5M7z6kE7bpaFetjb1Q6j9pOfUioex+W6r8rYCDWIX5uG4EwzoieWn
vwtfuAhm53bvr1+tggMwJy2PRfbtSvnRUcxbzN6bFDZdQTYoV1jHVjhd25umQIc1ubDh+Bmm6CAa
w1dx4S3P4OL/9A3+78z+32j4sT781xP7/2n+tMPwLxp+/vt/DuvmXz7GXZodiSbxSai6tVX/m4b/
LxT4BqP6P9Ld7MD6VxE/rm3T4F/5/xik/9+wbv2F15jaHAxRDNjkgPxPhnXT+dcYIPLKCbUzLXwC
xD+TjuPc3Hr/weNhhY2YnOHWzyKuABXtXZNuKN0c20naDNsHwooV8TueyI17cjcOVYvJ+oy+N39K
N5HMfjUdqWyLke+dsTK09zdJW0E4AlHF8Jgk5cerQ1qelJdA9N3FWNQhlJTsIOja1R3nnl0je2Wz
z2OkiDOT5naXF3rh6uuDAxsLMlA9/66N4ac9D7/C7b7o3bdZrE9kMsyJjwo2rkJkRUF+HIgHb4nM
JLCOncAt9pS0gdm62ngik+EPtuafwrEw2DqHtQ8x/Q+/+3a5LkVi+MWTQSTDoc2cp1lNMoJVuZhB
LWCuWpblAnjUVPfbUvydhhVhCshVWwnl0IFvz5Xw7sreiWvL52oSC60u1oQmymqnhI994ZJGuSOU
H6eBJm+x+VWKQCSOmOujpm61av4Y7VzgmYBjaFklwgXMwPTEZR11AqJddYZxL8GVD7WJITV1cdcb
f3QqWWwcyRUr1T4raorHFEjAwjZjOhfTsI+DryFVYHliyL+YEJIzn0mJiGvgPvfttzz4MYxuGnV8
XAjN6gR5/b7Hx/gcbu2j+Wrmw3daivdmUU7cFwo93arVfszdb5UOiaZe6DSEYtkXSlNJa1EfVQLF
hq1VHYtNMaUyb3Z1t523OWj+6VD63+PovzmOTF7T/895pMZp+FdP0e0P/NuB5P9l8s5zyZIWY7j4
+//9QAr/AkoIuUJx53IueTen5b+7isK/8AvTdmET9UI2/39wFTneXzZHnGPYSNDoXjXs/8mBZNvu
f3LmGJZtwEzfQjtCgpWp8fvXE6mQ+ZQF2w2mlTgSDKOpDx2qk02wTqGI0BetaSh23y22sSldaVBc
BcOJvqSzOe89zzvCz/SJ37MKTxCqqxx/0jLqJE7HGFsFzTkgL8n3R7XHZA+qmbMZ2Jt7ot79QRpA
byoPota13pRb/TCAKCaU3vss84x4mfQNEcO5L8udWvJ8H9r50+zUT3pbJa4UCwyOSOVVLl8p5W5k
WKLT0HP5MxAd/NDSF/sLpK/7SF69B1+HIVGFLaqGDtHTQIaMLtHwgpb0kiCrVr2TdEPU+hx+B5Y5
RbilptPUPqA13teEJd/jAqOyOQ1Pbp6ScmgPUCxdsexWJ0Qp7E/ZUcPQ78LwnJnKpljsFUWiGeTP
C06IJnxAXD8cOpoBoDky9i7Ej/7U343d9lwh/vW8jKyE+q1u+jQxZYmoCSWAPX043tLH9Baj+io4
b1xShyoTmwzqkkM+eKhKjRfNSR7569AkJYxtnaa/THBhbIrL1e186sZtmnwmQ6lIoHFtaR6PpmEa
4srOSAtfmJVhRVJaJrwxcqzt2s1Ze7Im1qmqYjhSeXPMlzIqQn+L6q4imDVY5HWqkRGtWBKYKpnP
CW/e0aHwNBs1U5q9XfNMmFE9/WkqhCS0g37bG3JzVHtcbmXpRsMaLjvPbq2rj3IkbqYiiDbZ/M6J
cNuvZV0wZJvQ6pR1DSkHKYwx14wYt9jW575IcfzM1nYKc+PVpvYtKvNAYT41waYRN9BWae2DCaPE
7MktmcdRHLnsj4PF3+S2e2sT88FZqUCzslM7cXEGM94On2TUqGnQA8PF6nszK37oNKT523/2swmb
frsrvYDfZy7nI6iVtBDnzOjVOuEpvgOfoi/pPwVWEx7sja4o25bHEYPkzkeVszOmMESwPyDybcjO
tIMsDrzy75S8xZNJ5SgCopzl1WzHpMmpxZxCSqLLxjkgc8EaN83uAS35o2FrpH4Ww4RTVjMLQPiz
BmCHQ57M13Ar3rMbqabS3IzDK+p3Pw6DcQC/132kNTay1HSqEzWFDNeSgs5wss895AOAN2I3lgUg
bzTUePBarrgqhJkQI+FnTuSUN/ALHGm3epRFuUPZHnhxIL9IF5rtDslrMfADzfJQG6imNUuCwNEC
BREsUc/qBOyyqzRTS1aMaL398ceKTkpZ0xMKuiAxgd4m9PjRkNu/Latx+R/NR8jS8rj1RlyQlk7o
gkc0usZRiStkj2hO79pqQE2Vb3Fr3CKOpiW9hN3k7IRVjbEBn9+JrYtGZDGJVdr60JNpE+A2XNPu
WZNS8e4Z5WvB1xfBSFC4ZeRPrJSoJjDc7cKb1Kpv+RNeeS9L56glbqdOuUMi0PXebG5tnM52Um7K
Yi0tEcdzDHqutKLVR/bYB2iK+xyxc5NSNlqZX1nIMFXY9Z8KxjBqpow9p0D3rULKR21iAkMxxlYK
Alp4qEQCTx70TCzy0D/PfWDDRbA3lX561xfvg90l5VAUp87K/thedpl7WCPkIv6+7uFMXNgoXxY/
LPptUbVgXkp7m4zfwLs3awcMggbbAO4uasIyP9LF++a0dsqtwGsUMEru1rL4SuFYzxYqUqpWVb90
97nl7n3M15d2Xg/8kjBko/lQ6ENoA5VoAaFvIvZGkjF3CdfCe1Va9o3m3KdU1kaNrb9UGtCQa/k+
Ki353mfb2ZytfD8a2bNWQJmlKfMrdFjqducSzUFD4ON+zkW0qSFHPtb0UdsDOmbdgm4BkuusiS43
AsBag0M6CFBcTl3xCL3OtNUEw77K6ZmopgzjReaSt1wITiA6mv2ORHbHfzdRHSQh8zjvWs903tWn
zUXthRVsMNNjBWrKvzHvasjhKKjm/M6sSQDug0gETblfkREMgX0OhOMkRsqinIMnWm41vuXeu4tU
zcFsC/zXN6d5KhMw6ekwrfLar1MeWSg5oE8l+nn3mQS2b6PPhigHfcCvYQCJNzfQirAzLX61LvWK
EoRgLJh7O2bBwR15kEL1WKh/PFnV2bBdZJTtum8GEj8brk3LLR48wI1+XY6gM/fST92XZboGZaHO
U7HyuFoWgn9fx9NUuDxDqLbDBp0QBwMyMQ3JWg0rBgo7sVxBWCrT/CHcTeaE8lAT2r/68hQCUdKo
WT/wOgSJTu3vyam6vRLmZ1bmS2Q79P6M3VM+kMzFHh7hK6C3d10SBp+k7OUUTdIOonrj5ib4mKl/
/sjzm/RoHsj1yMk1MwRVkCkcYV5k9anbjCzi4GAUmfZ9WgSYqcia6T4XpU9T5R7NVoRJbXAyqCCM
fGWrSG0Ac1PR7ZaqfTVMYN284SnI8vw5a5vijOWwP7hmpoBxEiiVEQNoRw+ez2MdYOAyxyea6EOh
t9hp5aPs6XbGtmXW6tXpUnGwszJBf/HLdkeDFYe9rpSKMoq5v1VjO2wKJSWCjntlM31lyipF8b6m
od4tfAMZc0RnmCLOTJ/JzP2y3Qo0IlVf/oiNtCHBIvDHo3bEcen905AHpwpxOYju15xZ1xGi99Ef
s+vUmu/rUISxO+f8sTI4dfPkx6WmIKRt7m3o2zifzEuTcwYsKfKiG01brtQjDw4SRPJd2v18c3et
+kFbSu3rybSiuSDJDanY2lbyON1EOov3WALj7m/9ZjejbtJnWHj5JqyDdiB0tWJzMqtYySrYL8rK
T/hWiaEDnBmkR52HjwsXbXmVH+dlCY6hV2+7so/TLTeurgQnyxf5NqSmOhREb8dLun4ywxQ7MLUS
cDV/35iBRgncnKVNcRQ33yl4GMNj823N84uUqOMte301xhGRgiEx+8yEK0zbXln4KUpj+diWOogh
YnAr9B0y8mXF5VJLN3YQwly3GylkTdtZ5r6IF2wr6EF5LxdkftdaF97RNmt511jFZahwUXpbuqf4
vDuUEirJ2ip/v2YNLePCmZPKIxFK19bRcdosqm/qhpnjgSVC3PXjCrWzIe60Unp62dz3lrTD5xQX
hKNgOGhQeJsa43UybjyMPGv/FE6k+hULVvSKNl9syN1JmwUN5mbJau65Z3OU425tux/tyATfDdgM
KvShB/AP3CmcwRErftP5RiK88C2Uyx+h5dUBEDhknpnMAF+nzKu4QLbGvhRi0CCtmGMspzN3gihR
YdRJU4+HOoGuWx9GbCASEdhe93WZjFEux+qEAe1v2QXXoe0UOioHU4r3VU9GihQjfbGyBTkxBfCt
4R1XI0XbOLjvBkYg7trm0QVdgSMxIfW3jWEDw3VaHTe3esdvTt55mObkjjht5BhzEkp98Ol7fXDA
Nnhoy7utuDl4icPaOGqpl7+J3FColtoc2AxMjre6Rrvs5OvBsC8Nl/tOCtyrCydHKrj8TTla58pw
kqDM9xMzGW0iTVQ6mtOxGLK9VXA8LiHCyylDhxT4w2+srAYk6baguFnwh/jzvuBf1YvsjxUaqqTI
LquBVXEsEdulHlGFzq3a9AaoFBTYg7KcllAdhdVBnvoO597Eh0Z8AAxFXcS8Kcgg5+yjNU5Io5rD
NNK3Tr7kd+G2cG4TkmokYWHsaOvbxReKtJ76HryXqFg4+kpFfiY4pkIDt6+bGqssDZLx7K8fxlzT
tECzt6/aB0HqKCqr7QfoboBPM8wQpeDhvH0KYZafzRyfLx6kRDbNYeltbK7uj9oK1iit+Xl9Eb47
xfSr7LkNF/Nokw93tOv0+zZnD/30XTWU42rHQcoCmhG1GWFKfnhUNtGRwEjNwQ2K523q0qO1GIxy
OA0yJ3izeiSfTeqd/VXCjVB6znn3siJypzYCnnYN7cdSfKtm+ql7eSrYDyiSyRO7s+/9+tKvek2C
+lq1c3nUJLfzcZKU2TRUJGIdnmznS7Ahx8RdnvxCOodxcbDOy2cbWlDOQwWJsHwF4fYdpDpBWbrt
q6H1duR8ECnXMoE3bbewalX73mYezJG97SD68LIKIKB+tbkktp/VLI6mI6p4VSagPEP4UvSnuSSt
q+h4y4b0VYyU00wLOmFxN5c3N+RgzPvJt+NwNkPqavrnkdEnklP3kGV2cFys7Nh6PlfwgDTe+LRr
j5/G7jZYEb7lzHf/1svK/7e+yYfMxcev6K9IynEGeh0CoXrNptNcdwpDo/GszHChEsZG5aXoC/S7
fVo320nL4s9g4LX0F2uOwelx1q7iI3CxHRRETNiDw1VU8rfNPWvR9DTYkzqmgXMtW4+0Ioo3Kxvl
uWmIfceBsQ9+cBqGBM36XDgbaSYBhTFxKc0uBvKNlnl5TXXRRHiRvH3jDSxvw4A9Y2UrLmajvAxE
uMSW0n/wm7eJN1v35uSWl7qbDtYs58eRCf+hn3+YkhB9sxA/Fh6o2MmhHB1b/1Z+cC8c83EcnB1K
VTXpsy2weFWyNa+Wj2FjTZdnWxivwUTi7JAvmIw5UxTHWTrDVm15PLgDkSC8PHAzv1t/YCqoXsU2
cd6M6o0xpoTFY3Jws4DkgxtmSFkOBn7t3y744EQGxhaJTT+oVkRtbqQJ4TNfgjUDwfzRzbpj4ZgC
F0B9GCq+1HqjJ8pfH5QrqABbMcyMbnW2jbZD0KBQUsqUzHGZbBulhuzsG5AFu6sAW9ZW052l03SJ
VmSsmPgUsHNZ9N2p4AVb4bRPxx7AwBbxYJafRAZ3J0WKe1zkP8Ti2Ec52S8WXhFpUrzs27qOJwJb
sBaNR8LHEbd35l2mr76uxb28g8Hkx2nmJja68JqTzAcs7FMcft7SyeZFn576fDPvptU7dAGLI17L
8R9ULCZlfH9856BH/QkxSZbmB3q/VisjERhvmJeJAq2XX8WOu5AOc/tSiHp3cRARGjE1zPBBWWvG
bzIXctwS2dLdGd1wsSfvoWhvdsTSfy9XQrcL2AIuymw9SMJed45fmDEpgnHDxHXIyBbYOvtK6uXV
Lqy3cGWSWoFsKCdFAdJ7bAcFrmapTiPfwMET8hjwz+aaUNEInlklAJURQf5EAxyb5NyclQrJeXKI
oICgwrBE8IfFhjdjFiorDTvbCwdDx/CxofTfdTovjgH5z4ZMTzo4CNc5Cqyw0hu/R/SjjoH3a0bb
kUoQccevCXiZ79y8P1WzvkcyzKnvbGQMTB27VJF+SGxJuzxN1/28rCfETs2pWMUFWciXqtTdNq7j
vtf6rCp+ZGjrDLhzZ5nDe41tSvicZcHfZQvynOPhcVj09q0B6ELdV1J1poxC7PSdG87YUchVwGZ4
DswS12STy30/WkfW+1e13bMvHkdIgMjZcu7x2X/ycn0eOa5IYBD1YRv6h4UBeL8aTMI+LvfYlToa
MBcf+rCgcjzjV0u5zEU2zPgozecpQFYaVjAApaWjLC+rXVmaL81TYfM4tX7x8xaKlgnjqW0CF7Ph
DB6RBp+zJBlDccel67DELIlj1Ohwvw1DdVmy8pDCP+220Pty3dNiq5+Byo5No1491hAmtfxctObJ
rxEDb5D4dCBGauSNXbjiS9OD97RbtkP7T80ixW6Sb9MHeBFOSgMHfqHP/HgH0n8IoXACtmL9K1iX
kNuDfnNMhCiJzZZFC+tTZUXNzMmbefXeE/6dQEy7c9ySVGBO0TpIWk8RYCKUlYyi+FjH7HuFHtkp
Uf2p0/wd5aw6u4H7LRz/LIDfdGF+lGHJEIkDfDeKsYDwDNNIdwQmIP+itU1NlxqvNGqoS9BNJDvP
/f2c9ZhWnWY5BN6YJXVJmHzFBWsoSVRMWT77Uju7aZNnuwQvDLtufjCYjjfdHKSohr2JZypyNPMJ
RVP4v0x0pL58aAI2uQ4v1242sUITBZKS/pEyj9O4IiuIosD4KqBmIh4ZgIl0P2Icdwzrhy/6gjJb
DoDBQSg7NcxbgXWZSB9Cax548C/Zyd3yizuHT1WrzbMTLr/LR6tqmg+bocrLnm3gKFw4Rhr1Wf2i
CA5nvi9PJD2/OQsnA9LBk2jKFcs3kdKhgXZjlN0WN2OZcZ29o195ItmGyOIgaAmy8E5LBt7MRUd8
TYh90iToqMArc07dEMsQ/82mfhv9+GbNaUpNR6PA9nrz9nrSleb7zQsRR78chTnIK/lM6uyssree
DBo7NZK1F1i4XJyhTPh3RvitK5TpUlgfHcRii0CfRx7iTE48e8hmbWsWe6VF7PBQXX2gVlFwzPl+
RSYjkVqgKs12nJS5T8Uykjp54i3GqCSCT34coj0nHVlmm7Qpg7otw9h3zJON7zqseQXxnRuC2BOh
kIc0VLEzIyyXSfLzkXB2NZ2ijoyep7lsu99by4GUW3RH5AsXp7n+KeXW7cPefkbf76CvVt/4StaI
EBQ0B76bLM16NvTWJ+ZsoAzayAGUgcvfWKDYcwXZROSK+eVl6iqTES/8s0ob38BcJf0yMyqmOAhK
DgE/M5YnvIzWmbe8JuPB+QiAF+7D1Sf5yNHYbD0Vh+G+NIEGR3fuz7Xqo3HyUGO1eDXL5VMP/U8K
vIV469Uefg6XD3kDx5HEqi1/nMWUc1LdDMjFq6yBUas0i2x+CDDwD4mMB/L3l9+vn1Lj2K/L9LX0
3uaJ3OTcwAZUuTkhGVjxlN3Hs2WARobNXYMUwQDO3U/ULewY8nhbF+vX0P2dZjboygRXUBuovec5
Um72WiicsdZC/lE6fKrMwsVoYZSqR8BpMs6IrFok0IX51E3Gnx68vnYsDHOYRdsiIYD7us7Gczak
aD/b99Fxq2hWpbHf8LGgL6Lve5CnGz3bN2RjANqiThlgfKZmuTh8Gj+cyquj2q1uETlnMGZU+e2+
Uqt/GIve3uls/Flrl/3BD0vkFWw2hAcsdrhd1iU9c51yMtx42hJz8gEjv7EO77PR0K1HRJBhWvmT
aLwntyxPaXP7fhHmcvjpewAKWgG2uoosz99prAilLZ6tGhFHynGydwGPdNmS5uo+BS+6RS0OuvYV
CJM9Zf2JfO1Sc+i4ZZa4DidXE0o+/5cF71W/2Y+VuRyRDJI0ReCCQrwDdNPect9ar78fsygPJX5V
nE79N4kI8bDULsQECym4y8k1h4vFnWXaIW0V1i8PW8JiDHU0m9OBcKqDO7oyHnOEPfP90nI8lHVC
akf7MjUjeVaFnFHu3FfZcalqkBcJ4GHU31WwlnvwhGs+WegxZV9d84BfdZmOAZ7zB38LPtM5xH2z
oAgiP2o8FtwfFmjKS2NZSHizLLGRMnl88sJesyidShqRQ5S0inzdwlMHpyWeUbXgU5Lhpgf43ZH9
DjJwGQeo55lZXRdbAJC5PhbQf0s49aeScvMtNfznoMECgtQmrqzpsQckP1c5KQeqplUs87f7sM58
gHX/0zK0uhtaMxnc7K5pcJzWAYTIPBafyxR7vZtwsKCqr1r7Ugd8Tcb6Y/Bnm+QGgBDMNmk08mGM
yjh6S/aS9ka9xzzx4HeSHBPLuSpHPepReXFIgu+EKD9O67BI5CeIP+5+IsEyKDviFPUvfNHfrUlr
kRr1sU6X92AYEaLaf6MhI5q34efvTWxTihhWbLJoY4sTXJN53fT06Y/dXbnUdlxJ/XML0uvmU6Aj
RPdgFfURTINoCglrNziot/GnHYOMspmp1Q/jCFBTu0vSmc0c14Wb3iDTH7oJs8dOc8RobvQjoLZh
GOiUAXSfe6GhatrINYi428qLZGmDgPXCWFG9EpFZ4MZZnkZwo04AAF5VkjSP0ImHNTC56m/0qn1c
DBf/5fDqVOJrhfIwVf03wU8nMnmIgdjjdW+zxDAWfF42M1VHDMXJ7nsZE+SC9CxQ4Lczusee53WG
7fr1Qrwx6r2SWa61l3NToZFoSIxCLnqbjRxcGYGOFsFIuXC9RVxGj3ORIzmRrf1ZqKuvZOxmqn7q
6qXZ2Zo/KyF+8QETLhFkd/7qocMSQ9xOkot76my0pCTXlBO4pCm+G9V+hcZqHT2SmXDHhMB3hLs6
9TyzUjmvqTF5QDNFcHTq3N73GRZy27N+272g3q1arQQvG9pbX48PpuFD7+UFnmUziENTMbGN1AUA
IcfzQFCQsdMVP2XnwdBuSz+fbLf8CpnfzXpISGDWSHDY2eb8a3a9HAymv7EMxbsFtL5b7GxiF8z3
nCtESEjj99r6SVdgSB4Hu00Yt6+9mzc8+S7mEVIfaz7FE7lpx8kNcZ+H/CbcVYIMzRucUHMGlsYx
a4kBwCcUKUU7Yp/m92kQnPIg/UFj67sr+6s5dEDAVvEAf7ZTStbPk2vc1wOnyaCXM2f+EAWUG0bA
tV+Nt7hXz2nuWifDomrz25tDAZUsyWogPpr0zV0aipPjynvc54DpYryyXuanXAKBKFShi8kTPKCw
7NMS3X9ZffHu+KSJcaUspv2EvuCP0/aoGN3mgXSLqeX5zy1rODcKx4LnXcNsnCOPeJ/OJ5/mZt22
oQjSHPV0Plhx0OccTAsJF42Zv6DTGPdumPGYqQ57Qks+DEzpya2cU0MTZ+SEOimqZ+iK93Ai+y3T
QG7+Ji1INGDv3vSQQgsMSl0DWJvVbb1PYZPYkBmTuKUrPPQoHGGiDSqOcEmZ9tUa9fhUZ7i1n4bs
IZTYO3P2C6MsfvIuoD/18xeR5+nNDhQm2n0SLhEY5BfsbbMK8EivXFyz8T4HFAuNhMnvJOyBk+Uh
20NbwbBjMGYMMZfGxFBRfqwZOSws7zpa7e3AUO0/eKH1AZcYxpNpXO0qf1ZugSFNGcBL1lacm9VA
3zms19mWFUtrR+xBltqPYdgfAy0+h5BzYoC12hO6hchpzJ4MEOzHfGHYIwNq3ee8Svs8+84XrJ4p
SpIlsH96Vq2uni8Y7mTzNavNjcmYgjXaUEqAiIynhUtS8/GiQPu9hejKqnC+5qJDnE89VJ519kfI
kzE61Vs2sIiiT+0jjLvkredOxfkbCSeAkveVES0e24Ew4KObnOyUTH7a5MUEQBVjcfaCB4RUQMZd
JqNsXQ+16P80BqMYhs5+R05dFxMuB6SX6fWQeg0ZaaLnosvSq8Xdtc1l7OcgAwbUdNV22SVgigmd
MY3Lgd05Xc09a5Fm6qILzddT5BQsnn7vHYLqsyx941T1dpGosnsZUgG93SyYFQlALTt2zwzMjKzC
NCUbaf1hF6a55+erb/kkYft7kOoHQlszYdIhybtgOnEawyWWzngZKWXfjbMgWopsiprgCdgQUmXL
GjzPIBH4TCAbkWQaDryaxOs2ADv2ixfrtfLg4LM2Rp8CyLGz0+nPSFDAolDGZguDVdfrPC6J0Yz6
CdjdSw1wo2CYYCqrU1p2XmJpWHUXTxvpNaqYDCQl+cvaqy3xijFhGbSOXIXuXMfG4JWRg9FxdZ/U
VNPqNCDTH5rxFly6OXsGuS3ZMhzkVqiMQyXldjBDNHSDMBNN7yf4PHrwpfmtNRo4T1CZLp2OuVdJ
YgVcKPG1EefSCMtDS0URyM9NGYFsn1+S5bpput/kCrhRRmYu2BCConkdwZMdQioAVjHD38KH4B7L
DFG8wwTs1zyfAeOGxz4nUSKkjvmOJZwEUPQIh1xjevHdtYlE+ffkmcuZSvUbv/cr3Xgmdbs9tVA8
u2VyzTtdrk9kYTGQXzJdXRiBERDk3nMe2n/PaRnAY5lnazo3W0EMUSWwUt10CFPds65Xsn4grPgP
gh59aNL3nODhvVDiHBDERIAcfpdenaZhDM4EbOidPW8zBF3YoaAhf3I05cNqpdmpr1W8DkxFOmO8
UbyShQD/r0u4Zx+84aYr7G4Euez8Hdmc+7H2OXP69VdInldmVuuduA0l1aKvWyN+b01rxb7N5JWh
GyOHEverJe75CvqLceoIYYQd4LPf5u28lkQozSZncmM6Mal2X3jPCoJd7haIsii8hfCX9Yo3Sr/P
PqEcBOwes67DJ1vMOLZvKR4WFS63dBSVhJNJ5PPIYDO2T4OT4QQu2/PmOnmiq5tmZEao0xU+Ua8t
xxQWS56jw7x6xBsaMxG99viecRtEQVrActo2qQl37X4VZNq5GwAw5mJwDvBlzVNQEsE4wWLaORrb
afE+ZA3LWXUDGoCtOBYuSw0efw9ZGlECxJKFMDc40QhghfGqT6FkrhorL1pDYkM7Ai3i3gLTfg5p
qntp+1fi5q7Zll0dVWxxh55Mdg9rQGEV2vlvMCs6f9MONNhm0C4L61Cs6Z96cCxu+uW1JJdodlB8
9NAic7cxugSw50W58uUQYxNn2YflucPFr7jxCf11DUCaybV4ApttuvSijtf5zazSac86PMWB5hHH
0eKe0Eec/aTZDMYxJLG7MSd7wJ6C59Ebnm3iDYrSd/aKuzV2UNeABPqcU4c+I62rGELM7ACUHtoq
Wl+elqmDoDJBetgUQFja4pFmImzr0H373IcVtGEhRUsKRy9uDR6OqiKDfM+4W2PiMK0ItHiIhjhH
VPGMY4MJ1zHvLE8cfPhyItkKGYc5XzNCvyT3rac5XwYQDAWAkq0XkwPIbPtLqbY7OdhkWavKP7uZ
28F2VM8Iar2IDNOvnADZJCOMlzzFa0ah5j0aQ6dplv1SGS+LCpcrPOoJXeVEflNBbLoNGjMU2x1p
h87tqpv3xB8dV8FcnU5LPE7GuXSmi2wZH1BU3GjKYo4DM0V0wn7l14Kn4vYKORgRiE0ukWRm+a+w
9t+I+uh2ghw//G7txZDVS9fJ71X5JSa62YoLkxSLVKEi4YsNUmv5iUrrtxDDl9PzIRuNzVVZDrA6
dktaXnXSTmbHluxQBrp/jzaeTd0SkyrS6mlMmzwZeIhK7vv/y955LEmORFf2i0CDw+EQ20DoyIjU
qjawyspOaDi0+noeNDnDJs1I2uxn04vq6s5IBAB/4t5zmeTbV3f60StJgZJXMJYz2KTqet43aQZA
yqkZcMR+zJzmPKhJ34cwuDYOEUp4To/5XDzNw3DI/Hyfj+nXZLeCMyp5qVp0odSrAe+NAQrGcK5V
DDuqDS9ZejMHm7LXSYdtLsK9lTr2zWKtsomsBCqyOVC1tYPaIXL4pYppywYXMLReBeaSwXLoIJdz
sgAFPtOuKgEKbDecvE71atX072WhnvumP7oRlDTEmaxjJbY9mNTACQEeR8Ue2Hp5GyBVM6bsSDs2
3F1rSfxCGd+BB6/vktUjz74jz6n52CR8m6ygmRFVkXsA1HSpLbAwEx9yG3oEhLIc4PSF5Igigq0u
U/tonyb2iWVuf0idObv0nH6DjZgu7HpgzrGV0vvghJ9M/mxBC2tSQm6Vbdpb3f0eRnHzFTP+uJRH
y8F7OTiM9uyx1NvCjl5L7L6Oc1ahrg7DCNM46c0CDV21M7xF3KWl5Kadhl3j8V+BAqT1k9atT+G+
e0AHRCc/nTo/KzTASL/+zKZp7MxiOoCGDc8VxZvr7G0cQQ7QRSMv3y3BHBmVZYt19NRm/TNix73l
hQXiJuedO6AN4mz59pPpwY3679qFh5ebZnya3EvFe/dKc2YAHTJH94hKxqQ+GK9phVXLiOkSLRZ1
wiZUqCiK9zHBsustbMrJckB9yRa6y+68BugWLOYtW5N7w2K/JuzkDgZxDWuD4XheHsMo/UqXIWA0
ah9KPVOdgzqEGC2pZartUrn+KRkZfE6ALYGC+ChH6TOChonQtrVr3EhrswBDhFKVXZLTYK3VDfJk
18NXMen80UJihr+3PrlzdZx5Ho7Cm3l9mNO5k7ehovVGt7EutdzfWaOpwRb0Cix56aUL88uhUDLK
eGsaiw4qP/nNgHS8xM1TztxZtTHE+iX24Hm7xwjz5s7oOcbtMELn56REZ/kXb45h+xTeg1tZ17me
uLeFXd8tRrqbFaie5aHOq/iAPRBaa0NfjZwBv3IUn9tY9gG891dgsnCUqNE4cK2s3Q+rVCJxf1dZ
x7cQD6CQTHEAL6JoKrFatBV72s7Rd9aMExFmebaDgDpF0+eQLM+5NoaDEsi9jRmHhTEO+44zPaUb
O7jCLnaIawH5FOF1XbO6ul1pKwEY1hrJEMeZNsr+pVq3kcTabUaRNlvKv0fF+b01GUGzekguoR8b
txLV3lEOCPpU/tWRBrFVzgSf2w+hDFHGBZbtLiyhumVrCx4s1sfbhjrHL82j0QyPhe/+rP8iT9Pp
mIHznKwp20Taw5JpQdBYUIcsILa6MpOHJefAIHxhh3oR3WTGoYEHT2j5F1La5VBOE4IZF0coJQLz
6vLE9hERnZ13W2dVBXmxf2M+HuTQhXCnSrT1rB6dJrAauHZOMnyIFOMi7xs89jMEqlDctRpHLgyK
eZPVOAKZlOVMtuQV8nYjPRYZJRlvJovPZW6rfYRaGvic+ZZME9Tcmv4rmsqTnCs6VQVgbYC0RBcV
XXOvzfejsF/CZIUJRpEMWtu6MF3XKEKt1b+r4InBn6/79lZFBZuW0A058c/ZlF5Ib32OGii9i4Ot
n+VAmNY9O+3+FCMuPaL94JcrLNyQtim2teEdKJxdVJT5dyIOudVkp26y90AOkNcu03TwypVv22+g
0EDUk6axN11xnPDlH2TavTjkPubM+I8VWkWYZ0DRhpLdBHU5L4h660N+usw4No9urc6pWjltFKAb
IqutLaRI7ggr3zdD96wm8jtm9P97qXDOejgDdN2kh3YY3tFgHSMauKUteUXMWNQbsWW3KYw/GeT1
U21Fb3lCXEHIb6cGnJxMkQNiMljlef5vKzStbWUMHAKiaM94nXczvB3WNT7GWutGMHF0x+37WKrM
oo93nK0iCF2PpXWsejbI7BZADTGLpBf3g8Zx6ivlLFII6HzdKEkOVynbGZ9mo3O8aL/S4Tuk1jUb
GbyNT/ZQ/Oo60CsqKtnkG4893+AW2ecS0LzMW551y/GOSU5n6+K/9b1B7yK/sDk2Q5QjxQkfbrtp
3FMRkt7eFwOOx9CIDxGWqZhPv/cd3dGO5U8cYvmucobdHFUnZ6nOMcDybkoxUYsR0Y7HUVYTIiIZ
7UJDMiEW590bpB9EMi6rOsjCe83WRPeIyCplPUKexIKAh52lNwA/UGN+f5WgGLZrIc3o3XnvV3nA
0pyARd/ZQ+si3LCsI/sKckVac9yFJruXUXLCOTjN6/DbzKvqVLsoZU3rNSxZQicF/u1ML1viK9hE
x6gMOESoCOyqQxW+OEHra8JpIuSDk4msmAbybqzYRLG7M86yJFvaVv5zaYADrOoTfZ3gI43fCJ4R
hPU7MXsMTRkJla3eW7OFuyUbL6NUD5WBPcxluDtbLxL9DLa/Sdxc6PIbF8MOVVVTInrsEC+tEp/R
yx4alMeBlfMsOUw8CjIlog7ZZZSOv7qs4V0qUXCh8wU62m9DadgPaVVbp8lSTAFCyYuqbJ/NsgfT
+ieLY8YXxK/tdf47IxmAuUV9qLL2jviR5pyYE2OsaL6C9PoSZnYXati6dApfhQdSfDT6k9NO2YEN
EdRIPwdBnzGrWTKOTY2xeJtZqMIzwaugcKzPfkAtGyKJd7QkpyH9peOFVRpOA9R7CG67ZY5RaYfo
SLc6deqtZOK/rzrr0iyvvcRQYoRxwyj6NnZescfpcROmQLBeen+lYx8fPIs2elmQwcSWn287A5TI
yOqLBXy3lfrbmME92Sb0O8XAkGnuYm1VDs9kzu15m0zh/SwlREoX7UX7RrVkHXkHAsn1ENdzPMuG
4JNQVAanXE6vnuziCEnmSh+y+tVvJCdWZaNF7Foy/GGIpXZ5jGsGZBrdWPOb/beJmv93vuTO41gW
J0IBADkCAafczL4Wg5QW9i2fanqEyGydGH5ji+Gw5UgBfepX9wxP3whU/7As6x6C62dS1Nlz5vjd
ZuYZO7TESIziPRqxYIUJbVLo7bF02wEG62ZPLEJD2Apbj7AdYXhHPzFta5I4Vzc0vcAvCPwgvWHY
Kg7uUBWnminDVkfpMUMkPo0td3UGslIxp8Si7sdH+rMSp+g6HUOAilSsuxkFBZkwZ7RoXh1BfZMJ
SO2pp79xo4B5JwPYobV44AHG5GviTjmu5nSk77hGpkO7jjj8pYOdN0u1pT/hrsothH02vtWyRwc8
ua27pRUGo6G+nNx2dpDhGKzELMlqH/+VUGZ3Ko3ymmRMzjPbplesFc0ooEdkCwzC6uU7bKSgqWzZ
0frmASLYvZ1ncGkTs7ku4zmK54WTFK/PHO6KuD3Y4fp8eFA6nLGsjgsr8cIASyonfEul6PV+nPW1
Tr6suJeHtk+YBqg2DVRKUoldMU6WorxBRWU9kaGT6t07PUkNaZ0l7hBihY3qw1DQ3Mc++AHLb/zT
OM579po8TdOQ71SV/ngGesShV9mdWurwYnOrjol73zXue225EN+dOtnDAKKza7lx0jR9CyO8Uc6U
PHOm8Ceo97seCGw+SYjYhCucModsgUqRQ9DXF3kvGDAFq/FnLKri2KwzJVs/e7UHrGIpvhU3qfIA
eJbEaG+m+3kW+UNk4AsILQRlIt1aSfLgmqOin/F/tUZ+830AJrwKVlLJm3Cahyk323MEyH8bmdUf
O8FUkobuM9ED0COzdGeOpiRA1M/JSzewaUSc6raHPHc21bfJ6T2OTArmmuPFBk+2iw2AoaWAv+V+
26raNwB8g5wVzIFyXC92eOUYW7Tfn0MbkWE+16vXAiGvad75NatYmriVQ6/3jCUbqI8x7BJadWSi
iI39jLF6TxZRraZP6cEw8GvmqjFpEttunsQxV8Z2Kkv/XBrfEFGg3w3sot1sKJ8gbGy8vqaczyAU
dv7w0EuYkuVMYgOKo4Kl64u5nJrcfSxkbGzDzAlSA4BzyFds+RCGJlRyeGHY9iN1PHbpaHB0we8P
Jz3fRQP7wHIllzTAisKmn3e12eP8juA9CQOUzbpPheasqRLL+OiH5T7OiiMjETLj2M4erTn8E6VO
gF6KpaqcvqNagoDFbk0PjVrcmVZ1e4Oq3nQjgFC6vWl3USzFhuEK6Tva5jlbGzFg5fJq82qJCRy9
+xo1yUNVobo1mVKRdwbRTIGVzYpeP9RJcbU7D1UAHHFUDO7B0s9Fas7bGeM1Qe4HTFzUUNNKWGj8
+I4ejQo1qgkNrmzifkx95JCqg7/Nuv/f1Py/mJot0Aj/val581ceJX3xTyba+h/8HyQa/mMQ/87f
KYkwEf6dsWD9i7JtQY65SXy6UBh1/q+lWYl/UaayUbEqT5omHfF/MBYAovnSBb1gWhagNd/+f7E0
/+c0Ytc0fZbYQNmAtikHi/R/ISyYmBXyugDsFOZ2GSAiuGUtYWJN/hJKffZT+1nlKI7aSZ3+cX3+
Ha/3z4RGyW9Q/RPE9vdPdoRn2as/m37lPzupEyy17I2ZECcjgRSMK15SI31RHCJi+akkE6iiuwOS
T2FiM9KT7+Yw/+7t5X6KqDL8c3EmxDNE1TicfTk+uHK8v7QPXh9dvfbWW2xt6/EU9VTgVA4SSDye
yvKB1d7n//yL8ML+rxdREBaPck0KRzFSkn8z5/6BqejnKHTMMLRg3vtzIES6LxmBB72zvKdDIxAA
+l8Ao0DVuwO4w2I5tU5pHFp29DRNX6PlbWwe4cBBYBEELnjwo8TzmA4rPZ95IkQn2F1hJfj/IgP1
jYSsNDx+WEeP8erZrUL3dxTGbAkLgZ40vyTS+SvyJX8wrcBujMiqIeqJeJpk7005NXPnK2Sh46/B
jzFwpTu6ot8cfUiAm8zdGIV1B6SM0v9HfqjycTTLPzbAjSRufE5GErojVORUDXzgruvDwG7IFGDx
Phj+D8UTxV9sXIC5P2heVktvp28smbN7O+3v+/Zr6pDRzCsCJ4FyHVAORRvpPnsUqcibNR4r/4fH
7VTnS3QoIwNIfe2/+0PzWbOFZZ6VPIxP6GaDoiVcKVzpRgt0ntYE0wMh/4pZLegoikDgmBcT2gCy
LeqnbMX8pCvwZ0V3dQSmBiZeVW778Ej7wPeXZv45+RsZBDtIrhChdXbQrFghH7npPoc0FNkgh/oV
PpSHA7JzfFZcjJPKABRRWNz12KuO0Jj7W2SBMTJWoJFd2EugYBxFFcdQzZ5hlzGlKVcQUg4RyVjR
SLVDzp9O8495xSZVUAzxCs8s+uvlpUq+VN0hJZTRs79ClwCqr3Gc1kMWQxhbwUxNFAYNzM2N6mqI
JvHNWhlOsJzGFeqkV7xTA+cpWYFP7op+WipmH/s9vuj0jpggtKUeDv0o9klgceHaDcSRpKxZMEVX
kJKLHgJc6O5mX+1hxtGOsgQMMMM0IKkgU5Urooolz6Of6zt2kUiIvc85Mn6FionMYFc7lbb4udR8
rNRPteKv1Np+DRCxNGQsG0KWcquDMfVH08jkjWEGyrFy4QN0+UMPXwtZXrq3ZXxrIW+RoXmCkYQp
ESRXCJurKlaHNM5RbD/zD6RVdsqAvGaCVjfuPfiYj2kFfbUTvp8tyrt540chhebgUrj3NNpiuswG
69Gy6gbGowsAsRb9QVQ7xKNQMruzjpAD9AlUE+scQiAbVhRZUiZi35gwr+Q8HKPQ3HflNDxMOGeK
dOMpcfYauGYegLNoRZ3NMM+SFX42QkFTKw7N7pHzFMWdLfycUCvzI+qaLb43JPZje7JXqFoDXa1e
MWuj1B9auPeTC4BtUl4NX4Z7qljxbNnKaVuBbU6Njdp0y8/clFvbuSyduxIVEMph9vHZTpMTZI7b
1KvvCFlAHz0Z4sgJhbR0zdtom57Pg5W7zvN96C0jwsDmGYEeVExdo/yjqFUaN5fuodD5CNFKvBGb
9enIJtj3oZCkVOhx7+J0duDGOMtGrAW72bAA6cmoaLVLcBtCH2cun+MiPLtl+LNElNGTLb5zXLNB
kaOQHgh1CXrCQrb10BxkJPP95HQGiu2By0eHvIRAD+iukDozYiws3oo+Iy/67BCFfvIcaUwkEnNt
CF48qI3xIexYzpjzMymN8tQM806W7Y47Ywl0SDSpQP1menZ3qpBBjHqCCF5Jioew27a6Qu7ifWUC
ybyTCud9NdlM3xrGeGXQuQF7w4BUdMyn2/4eZfOXlOFn2CDLMVebZUT+2HZywiawz3a+vMuuZLCc
mu42Nh5VMnwxqbeeVsgjhSbQmvA1sfmCwZex4jI6i7wTB2R19Qpun837UGJRdq64PDuabfphG0dH
8WG59rL1/HhkA6T3ctWCVxXauVC7HTCIGKPVkn2MS4/pEmMswMbHbNbvytVM6mEjHfzyNOtL0w1o
kWP7Ur+KipsL5fUo/LdCEkCpZ/17Slbr78p9XBfHBT8HbWCFBK/w8Ce5RNoJ77Xqi4m4gigHROow
4BVvfY4lO0wRwYipFvtQpYdqqecgk9W58RTdqTk9YaqkZMZiMmVUH003H8kWPQ559dk4xABX2rhr
LiXZPHuxgudGjJ1uWv+0Mr+vZ7qYCFeIyz5wA3bhqdbFCXH+JxJ+eSRSSeE7Q2dZoh7PPPK3Ev8j
5a2xGRnAl8MSnopKywN75gXJBAV0azHMa1ddEM+ht4T6XIcVFm4Tlmrdf8KL+ewx0AdeTP1uFPap
7xq0pRlCFLtmuybBZ/hkxRR6+KULPZ38KX600LAcICbdzZj5d+YCz8Ebz01xJZnKDBoCg4KkTt4n
k3FEjDdnW40hQXOYqTPAMwODRAilcESIn7M8jKWxIb8SyCNEkl0alzAej7PYe+GoDNA+BUk+nGDP
b+0WBzecWi/wKps5zIwJpBzdQ9TYtEyeZA5GTlrtOY92i+vB6W1wAC3wExbz8R4JuhHMLZF1RTuf
IR4Qm716q7U75zupH9Q0THjEBEElDnDYtA6fPNf46mI/2TrzxGrXcz/ayX0uCbXcFgWyV6KJ/eGN
eo3fpSLfk4wIhyHo1hpzn6REsjK9AVpWFJ1qPT3qrmABVOjXeN2kdvDVLXc55Q3nPWfbra+HmWwg
CDrNmGHliE+EAX2IzP0t0js9mN21hrcTmeKhmXivZG58W3QbgsNaplUC9AfgaXbmmgdjjUmplX14
s4r0zmghNTAm3Me2yPey7H4Yg6PT3+CfNowswlTKYeGNgCYH5rJBm8YdlOuDBbV8Hm+11zfPycQk
1USrA12fwsXK6uOIdR3Pnj0dyhzBmaqoceP5CuICBh/oTskIh4HKC7vUZ6OpPKY31Rt8XFzp7O/M
uHtzew9JU6i+RhedaNXu0ZHfF4MbjFP3R7hTuIssptdRjBSF2Xkgs/KXmiBM9IkPBWT0c8ZIyJTM
oXqq8cs6rM53TUbcQoqiu0ekhlgh2ywnM8IJhKQM3NmqO/bG7EmpcVdNM5MWK7mtH4YN5iFuUWkq
821Q1j0wmPem8+ZjjYniATYJpcziebuUA4vSRVr7EYRsM1fRBdZQf2gdzjFTPifaWy7kZA2HOW5f
W8k6ED3g0c8GcjPnODuaWP4kQd9T1e/DERYIgGKmyLHHm6Vq/Ag1Q/YxjZnz3DDDwJu9VcoY99XU
qGdbYChOptS68iZ5TtnAosbHDdNX4wngjrOn2H5vc7PfN0vHuSDqF6aM1bGvpvTqFJrMtnAhUt7/
1h6yUGbt0J9G9nwJUm/8Fb3cNXyazZqr2lBh0IiQmYYEEloc/rzAFZLVqyRgRnbWt4V543UOf9rB
gV6j2evmfc/kg/AAY4lYSar+vLA3NTqn3NpNlAZ4BNf0iWr7QsUrXjiuTxYQV9ASE3b7HJFBqZaX
3pbGu+s4QNTs9sO2yU6DaMBoyOmbI5cs3KSZ02wZ41/iNKSVUgGATxIbpwLJm4Fy0C8/ywr5ijm9
d3Hq33BcyZ3gp4V+9OX3eKnmsP7Dvsg/lnJpUMYDgZZF9RdIg+4hz/wa3bJzNTLrkfNu+aiJitML
Y1VVreMM35eBFzlO4LDeKbQ5HSa4CRfhA6Yl8YkMHt0ey3ACuxkLTFHCo+7Tq1Gp/m2OcqbD6+E3
oO5BiTQ+i8m9VpbGf6jQbUQ9IFEiWbB7aYd+jF2FIQMS4zqX7C4ymBK2YGnI/jhK5PPStwvJCeM5
FdYv9pf7ZEGRVJO1uMEWXGMp8e1jzVh8lSdjCwf1YyzAHmCn/JnX2WiV4gTXmfchEUEjAOx66vkU
eW98oclb027IUv5QoVKXElaDtSqSYnOVzhoUdX//w5lt4EQKoUE4Yj8bTedhIL2KLFHFjhgLWcvY
1Jk+7a6dd2400zUnR9/Ur/ncrROizrsgic5oQsA2zeLDpHHYZyHbeXbDLw27jX1jr2vJ2T9ANYEN
kK6SVNBgmHWA2EZTHQh+DrnhHHMpZ8FoUiZ5qYlTSDf1TZnhK1ZK52nWzStO4rMeDFSFsXVyjbuo
zJcLEN0/Rs6xExnY6M0hR7MAGIu3fEP+HFSBpJi/jdXV1NQ4ufol8c/D2PjnaHE/JJKlfQVQCyl0
A209uceJQx1GjTlB1MFqUlww2bGbpMgrFwb2KSr6FBvozsj0oarJjBgbpuCjhUsx9B90E1sbkaCo
763qYvcgdIjLMQ+tuXz2YfyjZ6pkTXQBfRy4n4VSQTetD0F1uqtMNMSW65OJ0Y4qqNG0QUBGbC7t
6obWutrOXTiAAJoEBeVCGKTnDgfDtCpoujz6kQvtQUXVJUtK48OcYnhvxiD2g5TNicjcJRiSjI0h
ggLkETRstoNDMO3TmNTgxgFTSDQTdC4K6r+XiaI6RLyNHb7S3kFiUJs+S+1BuruBzgS+OaXUDPME
9+pNsYxtsfBbPJPMG7EDREm6x0YBrMMZ9gXeFFZhzc3wvRdZG+BcWVpFbKUR9+QM8Qfbfxdz8sde
zOyI9n0PneYNlSrbwD91VXNgEztz4hjkEWaZgwn5wYD9c/SKAlGOV2JdBSsAXwU8Vb0pOuHsEPIj
XuG9idrvgB9ehVayJ/b3T8YXb/UxFd/wwvbUvafEw7nTX/qZeXZH7BqMZoYMs3xwvPJ357txMChW
nzbk0eeMUF64uvTXCB1cxu1quXVm/KE6FoGtJdaZ9XHsYvNQ9PmdXbvfEusdPE8qD1WzxGiEmpHg
mWckCKdpQB1mxIN5ywbywXVi5nudzBI9ro/UP4suKqlQNKHHC0omwZ32cYBXfbRlnYvqMQVhXFIx
JEmFnarsPwuETRxEUCWfydo8OnX8kE3jM0RpkPuc2XHjnjGYmFcd4T7A+ColsbqWG7FvER+47piI
1KyrafDs46CQjXEzbJATpAcjDz9KtzTYwPQoPtLkVqVdxmwG/IMQ7XlxDedCZm7HixRZWf5XFNPh
2VAZRFNLRNK0ql6ZJkiQba5Q1Rx7l1KSAro5el1JV1jeZ/XE8ZCx1otBPRE2nGvruRYQBLWV/qjQ
eBETqv2/nzksjgaPaosK/YRM0iRbEl1XMvnVua7TW1MTvVR06mguGUQGwcqzF0P0iih1PBe15UOT
0x4qL/ayqCitp6ESx5ik70uNTBFslv2UInk7qQIndSFTSv+8f2F5GL1UU3fg7zT12D94jaFOXKwM
cS76P3jz7eXvvwSDmDGaAY8nlAIO6VAVt7ZsD4NAd6sXjHxibOGdF/2+MuDRuZ7/AH6m3YZp5u2q
zn1xG9+/9J27NduSR6sQ/gm4xMGOmrcenezDv/0jtN+6CrMLTgPTwk/kSaLxkgwuCoyM+8UiQnyy
8mGfD+KgfaS7SAbiUzjUf+ExRBbvYnTxVXsIvfopTVyi3iBnBbE3vbA7Y5w07ywl3F3tJ1fKF7nz
DP1RSR5+RH2gkXTbEOXX3c3YfhZ/ovEmFnJprU9n7K4qxnnoO+yrFsExniXA1al39IWBiLVJK9Kj
WKMSkNPcgFsCi0BzldUPXeP86D5+VVM7svXpE6hrLeWgfOiJuz00kfnUlpe06nUQuvZ3VhUKfBpe
2eQamcz09IpWMI2p2IbtfCyjhfRimyIGQ5apf4MVsXFSMW9xzaOa0SDOLTEDuoNZNwNkoGFd9ii3
TJhHVYJ7gStUjGIvDCEPeI+7IHIQXRdshBbmhDnrp8DOk/CSaM6uQbuCKjppg3FgO1N2AEbscuI9
YR79vkqDYsjORU77iiJ+jSKdyaOHPBEXDR5XC52VOX/xbyoMtm2+c+t4Z7HHIuCURyQp+i9jpkzo
S3AqS/FiJWhiptXE6daY98dWkoJghRC0hVI7H9/ePP1mzs+DR21SNVjifat5UkP9xxZqnanabLFK
59TM9Z+W0rexSEJuJqKwDcPaOBqiZVIHCr3pEUQIcDojLi5JsZA+giCvVdZ3Wf0u+bE318GnU5Qe
C1cXNUi20Hwx83jISeBiwGnuQ/TnvJxRRPhBPbZ6dxETcQsJkySIzLup5zG2uXkaGCPoLpk9SGH+
bkAu5Hnm8PIPn5a8ZMplJsAlFfvNqr/3ZbhsIP3ws/rkIV7mq0qJsKjGWR2s1EUR2G0cVcg3bwIX
6g9fZSAN5zOVNWVZH/4aJ4GJqxJWEM+8DZHXAv9XKDYnCM/rRW4KPGtI34KkGvpHzQCu67R9rgq8
RHXqeVeWkcdqqqHrVEwkS5dssJzxO5pWeoU8rY6dLDEnEPgOU9XfOA4qDScF32OmaHkSJFz433Uo
MFRyFi00FJVfSIxSkPbxu9xhkKCmx0Ew6dc5jouzu3ChmcNva0x4kcP2VSjjyetIDJbw/J3JIyAm
7VaFFDGQi93fxUhs0lSD46nrU5oME1v78C5hRRK442ZcEhyV6Vuh6f2mFvapk4yHAt+A8hjIREeZ
RMkj0tSnwcWuRN959h1vuDjVoZumrxEBT+Ck83XQLb0jxoCjtMXRHO1fDrOxPFa8wKLsCSUCdRQu
L15AWJ3zEXxYzuetWrHQlEQvGIexE32RkoC8KZ3u3WiMoPGTuZ5D37aTBWMvX+SCydMhksnO4lcU
Thrtt3urQTQFFJJpoe502bGmbw+pFZcH/HDvVeGTuNxSUkrwH3l+J/dJos09HjMTDFB2HTMwY/jk
TlonH3ku3JMzGTzYuPfxTxF5g+hF8NJJ63u3y5/rpLXP7ZI9ghbJH3Ux3YyGNPlO/RF1TwBt+dB2
2dkA5dnG/j6JCkpYgoLDbLlW8WxcdfmNgR6ekcIMsXq6GhNtTG5AlcnEinurIKW40OzUonmDoCfa
tIyggznys4CK0e1QxBVcqrFto30S9n96At49w+It4Pt7n+aHE51Vd+wMD+PS+htXIoPKDPbozOu2
/sS9pVPGQygD17ErKk+nZhMwQILgu2IhbRTgg+cmuWiB07/nwei8WykB+3dejAJ9bBnFQKBRTkUM
K9g/16Xm1o6D9hwjCvN4nJKpRTEIdVBsNGpGpwSk48PUkGGBaqsh2Dvsh41tX52aFhDKGeUuImFI
TDH7hhDn3qCXI+pQ+86nEEzz5FqVSHa0Lr6SMan3HHTvPuFGNC8NycMAX4JhQAcWgQyu4ZlsRMbX
45tfCrFVMxJRsNyK2jtmi1nemQmX1Yj7p0Yivvc5mRr73UxoZFmK8xYo7Z/GWQ5GkiUH7n2GTRFH
g5eyeYL1cRILDWpBYI8SKaY/G7tnzTTdtfuS+M752XVndDo1r7s2eZoXrFMs+FZV+yJ3pq2PLuOA
0idyRnMvB77Lwh5u4XsJPpMikq9v9bcpIQhHPTYGkthsRIEGmYIRiSBJyCxBajT9/Vw1t6qaYgxW
yycmvh/Z+m8AaLcV6qqdcGkO1qyfJSIoLlLDuz+Ktz4mhEPkoBmS5r6lNSu77n3OWCTOC8lDoFGe
k2h6YYR0dHr3JFhyBESqNvisQh7GgRyp2Hp2lH7NemWAqv32YtFu5zkeD5kyH4g55Y3W9uNemm+C
aOfzZCw7wuTI5OCmVuheu5g2OUJ2x4DTOEdG80u4MH8SjEkBqL0dFQ81pj30+86dxdULoj2dEwhn
N4lB5+vbUnQfSyXmU2+ap3AhmbAszc8wkdVdzx9YLl/DTM8N3pGAIMzrgEPQoI8iIxMn/Wo6LLnC
lf4Wa6IzW9dMufNZQkZdUtj6ntsq7iXmm04yJ4GujV8ztJOY/9E5CXez2eWcHvE9iB7srJnrHMj1
+3LccbhMkCg6W/bMQ6Ke8iJ+NTIR74inwoTz01SC6JrSPuJloISfopuRDaxbtMWcdrVuu+ZLlvJW
tBmEF7gTOAtJSPWm+6hjLxKSu4t6HANPonnA5MiFTpjbbfoq23KmMh9asd9GgidMYBGokUXP2vMu
HXMejpecYewurtK3YVpupPMCb8qiDxII/HsEWHgbFOvFKE2v/Qo5Y2RN5WNaOyeeXtK5ekobi5gY
Vz+VSfyUDNT6lmlgckRiN6G9Iu+D/cTgfIUk4BrMRfgQ+lWnSEglF331Uf6Ujvswh7RwEerrTUdn
P0Y0IHHodPhPPERPTnIYM7As6MAeK6RqoU+7MRFseVrIEO5bfQddzQhG9m8blVfZfgYZ4QMo2yUO
ciPbA0cxU12kEQ9MvLJym0Z+WXX9Oop1tlCSbL84EzdU4ZyXotqiPT8vcyqPLBYeYijFWVTS26UT
Q+AoX+Wsg/Wv7J3JcutImqXfpfYoA+AYF7URAY6iKPJq3sA0XcyAwzHj6etDpFlbdi26rfe9iMzI
yNCVRILu/3DOd/a2X4OBTU963O71GnE4MMc0kM09DncyzlzGcaMI02X2dkrJk9F1IE4m5piqwyyR
Fn8YaOXuEhIMHJR5oge1hvOzgvflduSDteSWOu706I/Vs59XBPlGYoJwMIMO8bZdkScU2Ptymm+s
8nqgzf11qFnEdemz7Tlfek2t4UwGgjknYxCKwkoWUR6Q3Yu9/hyVBGA1MK7Z5qBsGHpcOlpb3XiO
v1Iv/tv3D37Nb5AlC+I/HAY11JVgpqG7q5r6JFFUnVHG1juErrACbPXjFkh8O0QNfSd4Y736tlC4
et2j2Q9JuFTjq75MMlAD4GGRj3fTWRFogcZqfBkaghVQT17BcBEjlqif2jSfCg2CXMHsJZ+dN2h/
CcvUIlzsudzNEhigX1AzlDkbfqjTL8UyJIfKJ4t1UjWO39jcRqza8XkSbIXUDq2SEHCrumIXZ6i8
EAxyN9ri4E6o96HNwDPNjAeomhf/bZuTPgvqpY/CKWVz6uZ87umo5k3jI97v2vbFK/tfPeMHAkoE
5LWbPpQ2/yG7j7Wp30evWIIY3ZAliXD+hhE5JY/aOqLrW4CAsfdmOphvlcCplMrq7brEOhXXYLBL
m6cXvR4FAfJqZ08YniOJ+15pz0OLltvCj4sd11X4EuWNENkLBr7PZr21/1GT/H951f9FXiVQRf0f
5FWoKT//R2jE+hX/0leZ3n86Ogoqz3MhCpg6Mqrxt+3+6z9Mk/QHw7A9zC4e8RGG878EVpb1n6bh
Qs+wbdNiUyeQH2FH6pL/+g/L+E/TotFhNG8Jz2JK/v8isOKn+neZE3+Sr+vCRXisCywz1iqD+jdt
EB+2vjLRooJeFB+e7t/yFA+k53b/yj4iRjT+rR//JZz63/RU/Eb/81sJfiOPWtmyTVbqzipT+rdv
1aCskP04MjJH4c+yqurHnzhlpEHFwwZTfqPh/wuKCx+NXv2OmIzLPMPyBF416PzmUVPZOUmd9fgx
3A1ko9eYDJ1kUghx0kP3j356irlQiI00LrDsKTSziE/eegsr5+a0LOyd0r+M8cJMlYGaziirZdZJ
THaKPTYC24X3k01+wl4Jmzfy4tepvkK4wYhQe98LPSjsF3Zk3L5CvyLrPkmN86Gdu4MjGLqXef+T
kp4HN9naymKdDbOmbx3xLQbGsb4oLOpWoi2l5qyur31ronYqJTQLM3KeCxetVdV7tBuO8TSa8Xxo
xPhWNcMu9RihjpGNVxFWdlcAwZakdfT5u9Ttv3lkX1oY7OxNmFfaDOA8uL52TTgQV9iywW2P8xdI
t1Pr93023+pWfoq4PI7aCUQfs4wSDFLupBfdyJ9TfHym+wMRHm37l7kuQwREnjsfxw+nFmkHAEf/
+QqIJ+eCUrFcfygl2HWhHPlI6m0NHhGgnAX3mhvA1NVlmdXBicXn6GKOdKpDqWVrDQ2CsPDhflBZ
oThKC2oxoy5/favFjqDpjx0mGwTdsNGc6W1kwbWL0+VdJY4RgBL5VkP50oIRI3wFL7pKXUI1GlTs
vtixDkMb7+YEjzWgsLQxB56SM8Zpk3FtyVnNSJTOklEsnRvumxpZmBa9YuRlDIu6ic8j1VZZb/gm
KHTtfKR2fdb87k2VFBWg4oHLlP64XbtOmWGlZAnTsH4jXHT8a3TaYWlLJ8ydgTk6nFYiLwJ6ZGz6
WvelUKqxbW/uBJiVwEWtJkoV4rHhH7N+Y9o909NhCq1HoCtoi3d+uzw3Ga1yp+Fp6ZYHB8vRhmi0
o57QQKS9m6JXA77aMNnMjAViiOEz106PpkNbl6n8p9X19u7RKkmUT/ifZrs2JvazlE0a+FQ9bKCq
e97FifKdeANpowxHYdBXFde8xvozntKDW7QwUlHztA5r3+pt8OPnljfH7IoDW4ZTgZGrnIqdnRiY
5YmADbxe/+sq78Fo2r+22/6ZSGxeCa8QwGRM9jrdHdtdcI+TDOMkOVr8Q4YO/ACI1i2n+6knPth5
5R31lr8xSzvikdhJE4FzVDFbrhmhDqP90jWtzSw1vzZ9Q8eC+AsCEE10+1ANzWlqaA3LoYezhQ8l
s8E6Lwamg4nsOMQwxBrIAiBQy5NcIddmy8+oGYPkze6GrRg9GjFSQQbqfVre8RN4iYQELGcASnYa
jq4k0lP/a3gEUvros/U1TjfPEuROUfRrEjp9J0ZJ3Yz7dk6hDzKFtJjFTZiQtAk3UwSs3SdpZTTa
L28wqIhBLWaj2vVudeXMu9aDPAhLPxHoW5pYxxZWzvTM0R7r8gW/CNLUPxGiSb/PMLq0y3Uci8eh
3/XKvwqf2kyONLzM82MN3dCcgmI2HbB+ql4TUu1dHFs7cDTUk/g3WocWYaz8b8iAYtPTl2/gCf0B
LIwZOAMp08w8pRlrICeluQGAjUlGTSGZaMR2gKkNxkmeOs0fdmyh91E1eoHTJ2QKNdFZN84l0ss7
xvjtHQLIar9E5z4qQi/20RV92KI/poVNBPuOpuLaT80rkMR7aQ3PVTJj8O12wNxCyeRSH/oTFJNt
Z4Qtoxm1TKFDAtkoMOFF/WNeg6Vw5REa1nY2rUDq0bvNBHeiZ6l0Z6vr01fTVdAQSjIFcEDqrIx9
z39tElYUFqqJNe1Ug04V93dm6UGLsHUAy5BkN66LXX1pOG3oSnyXH4ZB3KXi7OfoTU49I9DR48LL
4OILhKt3ySIBNReAOcVXRdAZ2Jpd4mN07SnlWWOfCfy5tDDJ4KAfW9C7sWAPEJ+JCNo5EcEZfChz
sTwxCN7VpJZjEePm7CY6uEL/ZqAXdLmhbZKWoAvx08JqZ9el/XgLByFtzIUSc2DloenZfh4XaBuC
VY9tPNQ6ubFIC3/MwTsmuf9Rdp/6XIBK25geXO98oqDEPm5WSwGH9bPr2r3QYtzXk3xwouoHRSiD
dP8RCdq7o8wXgGW3ZlRv5rC8xnj1uIdIq3ofOh/U2HqRyF1L6S7NV/Mh6rwVZsbat09fTUpzAiLG
n3HBUbZAqHHNZwyxIXCQAS0NPR2OIO1GNtGlksYXYZ7XInmelDimfn9Rvo3RwLsmON+6hL+QEzGU
eUwscpnMChk5g6HM1I+VVfzAWA2WpjrnTnRTYO+b4qG1fOLknNCdbehE+KsJQpUTc117m7rpyfmb
jvL4z1gWWda70Xd/4FFnboOnwhru3Lp7Mxcb1ZAyNxXJME58StJ2t+gTIzC5s/r0XrrxZ+PanyZz
ftHrzLrxS3XNfkY62jreli3vU2U25yWP1R2AwpfeY3m7mJ9Ace4zMnQ9CFZk8Bgv1fJWV+aHNlW/
YjLucfSvt8+m6JjbK/xIWTq/QRTBlkPz6yWE/Gb5c9I6Tx0Jc8q4ib591BJ42Za8eu4DreFTPPpf
XtYT/ZmzR2Eq5lZ6UDYWO8PlZGGKvQPQeOW63BWttY0t996M5LddMaRxav/LaPz7HyRt14TZOa4e
sc9g6mjgo0z97Jjj2qcx6R2ykP3/R+TNP0mU3Ou29ottn2hm0hjAAFxNiqBhBvgW5zMAz3lNUwSl
7rnPaeUA/mjRU8fZIcHZVFQoWotkW7dPtQS3nENU0CcTfLV0zpiJ3vzY+rQ0eV0Ucp2RgIFF04JC
q+B2xu+RzjE4+dWpMOR2yiv2gc6JVIOz6yWXNrEDVLevKrmW8cdQkR/D2zfM0R/fjU9p6wH1cfa2
Lt8k2RgJDvmRyOSUgOyAeu/N6vqdu5YjoBjq1GM+WWQMFiEoccZA0KDqU/0qm7164jluxud2BEtv
CHhjjAQwVH7wmMd84vRXA6kGGAA4qUY7BtggucM2hfTOlum+GwvMCCjiTPtOls7S2VpekCvzlUqg
egEw4XpB1fe3qZ/Ptc1iPE2PZMcheY6P1kybLhCdyPQeAXEFnQiyZ2x65xjERbbE3Cogyri7b6x+
Q638tProYFrTxRbtygPbLnF7XD+elYP1rzQpx+cNTumLCw69MFhlNXWoCue5XCl0IFOHanp39Xg3
Su2bLLCcu8d6tEa5Iy/ubv2LILc3j5WQb8zoi5inO/ZOj7Og1exr0s5nuSA05qRV09ssgVVlJ9Ne
jlXuvxlTRa6JeBzRseskwE3k0uRz/thb7LRhJ7i++WQwqhAast7VxsyICBrOIdbdsDbGK0YAZtOL
8b3MpGwawO/NTWrODzhBwmjXEPITFeKdNR7JJvXVGwjtSNKtj1XS+7Bo1At/foCFF9ZL/YJca1VH
wDsVSBPbMG0d1o72RSEej4rsHkwm0gb1YI4ILcwylOa9DVKGYV24SJoNSPXjmpmcM55qUGai0LST
sPfno+IAJFuMeea5zUcQ0jaNf3S/uh/E1B3X/zadGVx0Ba+SMDbb3DKM2OIdPQ61fi7JIJlnQXBC
DWXDPa8/nOL57e1uVxkVy2mylNvyuP7zWULXSIOpLI5lajx6rLyVGF7Wd8GjYtAgqGIxZ7g1YuFH
92H7e7asZpk8tVJsPQYxUR2xkJ92ipgx8IxblFH7yHIfogRO2ZReJ63Y6iZW6JgqQt5UPMIoxYv8
krbxEQASI3/3hQ3jI4/kdiWXxY7GTSB3o62OLChxZyICH4iPn9Ifjqe9HxRobtasMSfJ7tc/pS3a
j3mM//JImdLaFU2/bwcVIE/ZJ4xdHEzISO+xJ8Ks9Xz55WKRaSxUlMo5F5R7qvnMt7E5brGSAri+
ecB0pExCyjyYO8NlTHCB62qzyvgULzqJXJsW3D87ua3VpQ9mfjQ6yAa8yWKAWUi9uX7Pxa0AUPAe
+yO4l9bhiKQBa4mwQUsIDsm/tsWySwT7CpN3cFx2LQLLmcdGQL6qBhGgK54tkCVWfW1kt9fYd+Ga
IRkmvVeYeqh7Dl30405EzorkVEG4WWgmeA0FJEzvsePr8VBt87kPkqYKZ+Ln0BBsIm74fu2Ca+8h
mlHaudPJ7yFNJqAEexvpCXiJltAAdEKFPt2TOB7SG55RhoBZS18YfMJNlgd9si696ZyJwQsMy0JR
kx6wjYarA7gX00kTpLrDNCuYJCedvcOggCmZ1R3IQj0CWtFsV1lY0vlUm+259rnZNHOD7TPQ+OAn
KbARnpxSo4gXGhGOL9aybIzprfPNrdG9s1XTFYN8GZiYQsopPfV2tSfrDtqn9mjjJkMYvesL/9Ql
4/36PLs9SDt+Qr8noWBdZ9bpLkv9cFF2wADPU4yCY3anGYoQeJEmWl5/8g6lqbYDzMNC28ZDvc+j
8ZwTLOJJ9+bNztnhwOzWxDDl7nR73Ca9e+nxjdh+0KCIazX/WgGyw8NN3AJhmoTUhHgrr15aHAaj
PmCbPLLt2FVsGoxCHBgYMcN0d1EvDo5SAa0Ek2dWLdLhOQJIM0whpNvQ5NlazzPsXsEIxKmNUCZk
ahuprwwc2YwQJ3fdcH0hmNZsgTjsTTR/pe9tKx9KxqgXr7I2zvPy4QzlsUoSiIb5Zv2jEnfeg8K7
mzHzri+iyPWdHFk5OvHeEfJWiJcCXdN6FjZWelJGd5zx3ph2tEmtFPqvdyW25M0jSos5/QlO6HPU
+RVeZfd5Ynjaxt6D2Wq3TjN3ltgBDfDCus3uO49C0bTEcEgK0LIT5LIZMo9TqVOhSF+oyFOSzku1
5kjqc/2r/JkszNS4t3vnxxrVppfNU22x6S9KcwiWea1oI3QXbQYMuUL9vv5/rjFj/tJgVtUkEefT
E58uE20o4+6BG6EZ8ag5QL+DKIawugLfvVEQLf5XmgRuFJ61Sqh1GlhBHCR+PsQxSrtV4/JSAAi9
M9kBwqK4MaD5uzhEyVf3QGLZg3mQ7Y3FBZFJK7WZUwPhBj8p415/ealqtLkQEHYGS+UQCdBrZmtI
+XCxwWfXNqXP1A5lJ6DSmT9nGoaL0rxwtGBZubqq9s447HRffCy5rrZkFyywP/8Ybf0XT8Zqr8az
+I/mUBTmr9HRns/kfd71KCQJWccN18DXMfX4hv3q2rbGXzmXvwtzOsBGWglvjGXD7IpDo3WfSgtm
RkKpwdemVWFykUYly04YfWpkKWhViFecASWIu8YZmANnCSQK4kWx1ISxwUEW1XNxscvutL6niF24
y0Txm5i8//bo3gyn+K0zjc/gwswIDvlfMSCzSvhNFsULVaCsV8P0t2n6y0A0BvMBB8JjwpdzXuCY
GfznftAu1ICoG3l5CdgGpNqkby4IJ0ST/KhjJ16shFG/S/82ig9/JuDA5aex8l+U45dG+MTPwuHA
dlUFpJntar1DBMgLqTFfYTAUPcXWKvfkjI/7AQ81CxzbSB/K/EEXujwhUAPHXH9WUXsDZGQyK4i/
O2dRW4WGosouDgUTMl6WMJhGfkkC2et6/u37XAJOlh6Z6Fb7ycFMQZYEqQizBymxR3GGLg59PFcO
S52JDkFO9HouvxxTwrtx0AkkIbWGgRkvlBVvjYWODN9JGmpjsnXmGer2+IYX3dwYDrZwU87x5hoR
dEbDRvRmk8V/x9gSgc55vnGb6jpoz3OuoTrr8hdkbtVRa841n6BdLcjDXgZ0w3k0mSjZnDcNejmD
L/TXaFWCLPmcRSqxQvEbIM/y7iJXnrQeiEWnvrx0+V6tsYGPUB6PhQiznaGIcRnz8gy+o8ZHCKSV
CuOpdh6t2IFRGWmAnYVBbBAmfIgW6OF9uRVz+ncGIiU696qV1Ditbx0sF6BGby8oU/t0p3uo/cc6
+2nYLhO3Yj/DyuFXnhi/NXEWMhr+mm3tw2u3HmBeJJIkl3jrS6pX2i1dV2KqoLTveMk66iQoW9uE
pMfQ7RRRv7FLZCBhfsHqRqL9ijeOnpDeu20b9wZOlKdW78xw6flyKDUmtTuStIQmEA3cvBElQkTP
bd4cU7pH41LhCqCEGmeoGxUfOLJQ7+B8cqd67M9BKIVaw1yt1OLDP29tixk/sHUUK6RkBk0jfzVZ
/UpzuMgar4gheRm6LH5PRU/kg2LLRvZSdPpH5bPMOktDRpXwaY6myr51IshK6pwp5rxcTyWAUKTE
xdmvsKCBNp71lqMFfCiRSa0n80SgiaaSDiNocS46+H7SO0ISXy6449yj2U+32s4+ywpwDbirJIi9
rtxgZwK5rSO50syFqumaJNaHbTN0VV5+EnyOYwv4a15gtVm/S99xItSz85EpCe1EPmjAbTYI8bA4
9TObs+rs+PJeJgShktzchtHfKJPTHcTJAe9c9gehKF7lzu9hEg+XArDBvvnuDCSYfWMgoqWUSPnD
MpujD/w9NBN+fR86fTBbPW7KSn1IkicJL+AgMmMeLstYH486wR7XMXJcKg6WzkV6PjgkknnMMgvS
s4ah+I4VJ5SRD7thmE6Dpx/Jti02Zq+CLil/e50UCGvklejRMuZLiL6NAaqltmbirVR5HROiVe3r
TsHMWKeCTvSHMQcXWUdXRBTUbvS9C/RL+wE+lNjZnbjWS7aCzrpbrfhBZsYx44wkE59FgOmSgG2M
snd+Wx/xUz5EA7WDqKbfxHMtwGQ6+ImBI0vEuDaI6rK7bODyd/aDT4TFP4eHs7rHQLYYDS9TY2Cm
bBCbWQQ3DoXHicfHBxn3w1Tk5y4eL27t3ewcJ2aq87FzHP6jFNOV9yPfLqnrUO3GL/T21B0V7300
oxeap1g+wGOb/TnZ9R2CmKgZXlNm+wfVMqXDPesmYquXZIiOufvrRya12pxvof25NDDT17r2Wsia
xC+p+3tlQ2/2JzQfFUQaNKNMZgW9SrxmPXmzQk6TIqLOrHd/GJ/aOXkbQV5uyaikeMUaltbJkw8O
JRiI+j6W7orkBZHONKP9zMlaDTL1BMmwCtzRoQBxpjN00u/O5PKGT/3bSjhGDaru2eJBgcjFRGJ2
X5eS/c80QAKRLiVLzfjLtfBg5Zr3iudhmwHk60cO6fUxsab5YsPlp23jQTYFb3/X6eBxZfLQa/mT
M7sQPfFN9D7Cgg7tFlCSdhfn5mVii7kvs/K2aF92nSPEtSa8SZY1HW1bJ3wnLeuw6JFe6iPAvs7A
77IU2X7sn8iFUfdeUr9aHe5ztRhvmkBeiVwD9/eCpLYZ+rdiJSM6qiYnTrVfkYl2zmBluu9Z8ncy
1u95ifT7NHVfrVj8GUemqyuobreUMER8UaKMnBMXhghDvSxpvS0a+5nhSAjZklHqSCWMECTfkow1
Xf2x9MOWxVxAmFjQodzEk5P2V2NATaAhfUQDWYRmYqxWATi+GlTKRpX9BhUwj8ac/xRJT9i5yM91
X7zpyyAeq/LJXaaciZNG2nFKqp2gWyKUz0Ka9227hNcLH+3IaIFwSQECNjHQg8nrAjaVJVrxNeJs
6Ol5WiCVA9EbzC1xIVTZ1UqTUze1VoDoAF623U8B0RxPPpEde+qxzzKfz1bKksBeETxNU8LgdKeX
qebyTDo17A29u6FeAM47IGBKJkRuXGSYmqIEYygvoBOP16yqQeQs8GY61/72BH3HQtYc+Oy9Gpg2
YcE1uJDQfU6DtcnLmG9lNzxoRIYujuWg1owfTdu6OI31NuUI3jM/STaGEk/ASsl+o1hSK1o4b0ia
Td29nKP0NFgszpyuPnIMtBlZ9IX5EZsCtEBvbMdFLiQjLrxFtGJj8dwNzMZm2R1KsuxpyeduJ7rP
bDGMe9GzSrS0ZRulwyoEZ1sUgSnTMUhrxcQ+RFXiRfnbhAkkZOT9kEuCvVsuDNPWTtpLwrhnEz+D
bEqDW7xUBrY6GJ7gpbUNDB1eK8zVQ1yvnwScidM7ddA8Nh9akT7OcqCQAzUfrtLLoe6ebTRyh2R4
9pCMhbmmv4pWDRu6R06hfHnzJ8PZrgkygLpSetdpDYLWA80uPlH2r5m2dkmY22dko1rtfcmMIOne
hBrNMGE0N0QlSvbZg1dYoIVVDQ8EqLot+V5qM8Ad9IHUc47gaR9VRhMXk3kDxmFH17PusilKF+ao
o+LqTLX8SIEJgM7kLGIEvula6I0eZ9Cg401JJrMPUjy80UA4aGUKJFioNiNTT7bI49+iBb/zqHWQ
mvrsrLFLr3G2sb9u3vXEEaeS78ZagKdXkzH5szRmC8Dhc9beD1293DM4hcXRIamGoBQY/U/uwDws
ZZYEHo8gD5PaQ2T/tHllHSvH2eNbDmSCEpp55+0aNZ25epI90d2Ql6hYHWLdOD7EQZSEVOpxEozZ
yi9JzYPUl/qkeYwn3Zr9H3GCkHKRXqOaepNwvCgZ+eyge2ZPAOF+llQDkjGqnqEvV+QdRf7vYhRc
sbnkdWq+4qFYtl697rli7UBgI3Rsh2rJGU4m8vF9q3enwmyvbF7qw1T+NbLune10vr4ZZMdV5h/Z
G/GWHSJNeld/zf5ZQVZg7ozVAQPKo5EN/X18yFsvQTQ43xMP5FBapYSAMg7spA4PUrNfO08aQWYe
RwVLX1gFOs0+I/QVL/cQljKvzoreLnThUhrI4WrqniDJqRUAgxx8K7mphrRIWrZ9nZTddZLZV7Xk
8502o2rKHLGrSa8O3AXXCxmxbHodpK6Cebs78i/Etemzna48UFoYfWzoAOn8B4K5E+BfXzZV41o4
GYBNy/mmNdVE/k7hbLV8byJnv7Nc3QrneRLAI3V2lFFG9RQfXXu1EcNRRZ08I52nszGTCCiidE89
DEqXmy/kqKcKWkMFZKMHGcz5CPPkOVqyW+yKi++ivOzbDnXd6B/sxn1KcOeEYw6jgayS+1TW7l1q
8VnwJhUiOgChD3EUDxZx6hNJdYsJG0KPvwlI08PMQVLm1y9co05oertJbzwGEk2zccny7rDWpNro
vjT6+GqiJAvJdXCIyML2FhNlylkOLQV57fvQl9p+xonbeTkUU85Ecpk4Loe6YXRDygDzsbPfDKc+
pviYPJXzm+uhA6CRD6ANSjl68Dz2dK0GjlSCuqePp60sMJRjC13uIwdPVImzb1N6cRN0jvfUVA7e
scFlVZ50l8ghkaFZ421KLWUVoaZTi6zWMJo1d5gdIguFeyPZgjpo762pZdQOUiJQMi2CNgtjUZK/
4VYPPjOMsGLGamX6s9kSJJt2tBi64u8Is3/WRB4DrKRJnUZSWEAtgx/F8yJ7/rS84cqykM5D8MD5
EOWh8pBTTqvYPFdsNJgntdsig+BZ2FzwnW6jPor1UGnYMm02OTvTYDyL32bB78CNPnkzZM+GtZIF
EKfGlKicGDhZFx+diLuCz/k654rIYDOB5AKKl0MFJEKZgPlg5yUM6IJoemStBlvRHQ+Vm+4jrTsA
6EZVN+CR9zoSqVRHyTfl8t02psfCxsxFrEpQt4UND9EkVA8iQoK/jPuOECtKuDP+2Ksf49UhGSS7
NzFlE7W6sJYUUENWqDLVcZ3pxJR1CS7mxO+3QGbYp3Z4xPJZkh0TYSZJsi9Q5UFVkUCIVv+nRg1O
JqxP/0XFTtPltzQ9Uw2Ys7YZU8wrYHFbpdZ4Rnz67LfifjTi4cHGuTLCQPgDcpDOIt7Ga99bR+wt
9EV3CQE+p3AFboOvPZlkKDM5Yp2KoZU8Pz+GfqMX+d7OqnvHaZ8omiEHf7jK4QhaHjwMNJtKz18L
stimwpSgYWqo6Q7iI8jBgZT9bxrjHiiz6XNAajRYRoP5mc6u1Nw7P0cCJDgUffZf5AGkaVjNNzUM
MhSt/Z0I4zFb/B2VuV28uW47be0eNrVrVBCgUTxNDeG8riQT1HUxAijcbHw2bgIJ1V1pNTh5AI/6
qLaCZkpY4cOrnCjWd8UEboIL7w/yZ5ZpA1KzAYN0RIo2eWVSY+7B11R1dZGxhto+ztFQUbWXMA02
LY02NATGCxZFkKtO5EkcSt32LzFIhTof/G07WPqd72XfVg8awZ/he5b5U78QeDxr+hpV66LHYrJ2
l3oDk2QPx7UlCQX1T1D93UBoubfpkQ1sLM97mLCRkOZBtR3boKbcnzprEPmD9SObI1e7RaTfjTlu
BklV4/JqcnwyYapNZEQinXklfLWTPkMTje+RuEl0sDoXQVarWEBF0Vdb+G/xgmbLdIcrRqrmqBfd
b+zJIvQTqw26bj4wPXnol/YWA5ALsMq2bl+FizG/6n0RAo4hmK/FNuE448nBYib0kkrRKx4tzY3A
tVI/jox+SycJvU66WwM+oI+w4+DAp1SlCmrT4sdNjGcgBTvmDkh+V/zC4NS/rZ+Q/u0lztGYZ2bm
oS+GJhxWjCHZNNeihK9rM46mBBT7qEZL3rUUT8vi75HzgQxT1d/R9I+1h2UNgPHQsTJYlS2rwSAi
VMgrQPRmc6ywQRJMosWYCKsXmSq2l/14kJV1WEiN3I01ISl66AGu2ltIpaiZIRt6qoh2Q6ORw6CV
HmYDTFCLznbCxyulpvvRgVAZsdqg98etIDirN2LWbrLpoAeAqxCety0AVGxRWpgMiXHj0ax+TCVJ
CZaMX4ohORWdad+PZf7rphWUxjmyUfTHz6KDZA+xSQJtcP6YzS/Ky+rI4blvx2Yvs/HWyoRTM8FO
wFQUd62VgelBMkRTGBScz3cGIrOwYNGFsr+HqeE/25bzSD4VojzFhZz76kB6/MBrXWL36/Tnzvua
sEIeY0PXQ5yEkeP+xRRO61zZ7KOX5KB3Nm4eMiD3wliwmA8X4bBVUph5Io+Kz60rQniaNZtuSa4J
KW93hipgqjUrpCzBH4OTiYlyYHlcR2zahq2K37EYveuUgUUirXvHwrLNa+1ADu22mfnJfHAOlasD
TCuUcZoz/02O0Ht92vUV9fqO0wcrEQI500GB79g6Hkr/Pac/3TkpllEgJ8RsIPavuPHujAjRVSrs
vyxMHx2bZRVaPxxhmykT+YEhSNh0cmNPIO4w9MGM5VuRbmzcuW0Cs5uM6oXJxTrDwLJVcY+nXr5f
alQntot0gWn5JteLUF/BKHiAHgXLqcYxf/yYRwr3FvseeWX+CwXH1AmTb2g8tPeoKFo0hhCq4IQ+
rXY52tWLwShOxN5LFqcXnJe/pEpi432fNJRBeiz/aE6K93BhGWr03qkW8F0VRSiVBxOAuAbEvtw4
kfC/m/UOvNNB8IdEpPnG9hIqfeY2oPda3AcXGF9GG4IKlH5WB9ob9a3YDwDNWdlpJxOGRVhZfP6J
cFo45vp0awwaW9qZCUN2nPWGBKFo2qKfwn3vsVtP/H++2zy436XCa1awkOiJD6ri7tv2MtSQxIcv
lAVdZMIZjdno+CCzCNjljeRKFD459iTxcsWzvCyxAiYOdpjEbfyNG/EteVJDXWvyu6wy3ipn3mrN
fBswpHBdwBAS5B1nLW9L2k4ClSDyDlYMO6juqE3rVNtElIZ3QnWv9EQS9P5TnJWI4vAioS2h65cx
49nJD2Pf+PSEvaJqh9M899zgcdPCjl9zHnSkEw2/bZ5hHoWKZ6bEFzBT9/aWliJKMDAcanLYeFr0
xdZdhCN97la2OuQnSgsj/S4JAw+wKd2YUdzTdzDqJNA0H6tXjqs9WrC/FJoNZaFDOCnud7J+poG3
HS4TOMawaTUMThEBhN5yL2JEVD50lY0rIwjCBVCTKQl6z0A5k8bgaGOUfKNYOOBRHfJonbqGjkmk
jRMSJQSzai52QwFfToxMHbMY83JVyI3OoYB26W72mTYx5NiD13im0PyT++5H0iKgwrz/1mH+3DjE
7bJCC5YuwTBYcYVH1FdDQ9ks+kNOvAr6IJKpMBYxdmth5BrAv4mTOhjl9Kx32jdUDUosG++dCYom
ziPk2za/ZUMr2M3VlelQF+gSe7eL5jn+UQ7zF9lZGqDv9L21mfrMCx9dmkUICSPMhth7bDFzhi5B
OHdEsb3Y6C2Bsg8sTVubDcF8qR3xIjG6/Td757EkN5Zt2V9pe3Ok4V5os349cK09hIcgJ7CQ0Frj
63uBWV0ZjGQxuqqnPchMYwZJuENcnHvO3mvP0mtsRCyjrsqF7sC3sJteNrX2Dkv7sQmdBdBKlkbc
QwAcoRdpglDQDnWfOmr45ohKaDubJTNvDjLHp5S4WFTTMH3VBwSJaHUueuXtpbvAoh0jgEpyRBMO
KvSI5olJr5fug4LtmKvi69etPggwCMOT2UZ3CIxAPkdLkGfH1LaahVGPj3C81mhm0btP1DaF2sgd
xdZtsFrR4EtM60gg/ashjkr8YCbOd8VHbqc3M3R1rwOxXGAC0gd0TD6KdPRzIbcQBLUHq6XdyL4J
K149JhhgnruxwClFSJXTOrCHSZuch+85EtOlmrvfho6hA4m1ZhPeSKJSMLASGdbZxb5ApupBDof9
pJ5sBCCJIKJcIxLTVcRBqg4WKtM+sCWsZ/hvHqIOrECrPnaqTepU/WzkxrUNljk3qTGG6X/m7GzH
sr73DEQ8zNf3boHqTOY8HXZOgMxIY5jHmLetGmko0MtXG8Qj6QykP4ijnweYLafPoIb+fkjjXdvj
gS7DaqUDaClV2vUeJYBN564u0G2Ugky6hpE64g9vLtSGlx57wiRLH5g2XXxogkRusAVQtA3bVCpK
379RFcpwDAkIWMwrCPIhcvroZCkSR126dXXvRbPR6XivQA2IpPKjS0LWARN3Ug4D7dkaCuSQqncP
+BQ2gD6cyAV5SKf8dKz2FQ+i3Oqy9ReV0IZZd2VOApuo5UsVCQnCXiFvTTVbVC2kHxODoKkFD6VS
PFojjjv4b9FzIht9Pnho2d3CWJB/9U12OJ0cjUEHeKGMFxGUsDK4TztjTwD3yADCwilRHYaBosGP
dyJ1yNgcQeMZGC35mn5gsSHQ2JSwERZ5/a00h5c8y5/AYloOCv8AiHY1NFdgAray6J5Id/XnVTUu
CLFiw7l3azSjzF9RsrTud4LHbYrPPXZ1VOhcYDtAgk6gB1ZwFg1UVKaZP4tvBkVxXno3AOgfPY+K
L1LZzUMt2rbWcKlV82gbBJGVNT4QGQuoTPHBd7xtEGc3yRjtO3YljnrRURky+zp2Vsmu2l2bIn9R
9OpGR8zR0yD3u2s6sw9Zy7DPJPeEjY8YirNu2IfSlne4ms9+HT7TICrwjRvgZAtRn1LRrgta615U
4YwLK74uKSNdQ3dM+FSg7bvptlvP6lEWuFhd2TPfDsixFZGcUZRQRKbmI2PTExrMayvoDpWjnIKO
kOjKhu3pGQiYkIqahfnUNkAVkC0TV81bSeAFNUCqG0eeGW3244ch3gSmW2wdNpRH94hYASymrPRh
hwmg8uJlUHubMYZKpOjfy8A8tME7RrNTKzSizUNu6cEYvykRmZj6NOTlhcl4+lQYNbLxcBuUVI1V
xxyz6p9yCADLH1+568IFfmKkIME2qXHhWbFylwRyk7Xvij4cMZqT/6mua/WIIzSag79C/p9hXQjy
+BbEhBytp4BtCVca3g2DsPk0ISDRE1aNzc0o7DKca7uilyD5w+TZL/OVLMDvWjmix752Nhr5CtSH
NKo8djOUDPy12ncEtciWWTdsyR07bckG7JrwTGr6IS66Wl2+M8qiD6CGu4y3EewnbiKkIt9dmoe4
pP0n2/Dor9r1q1r7QG/Eye7vrZhkDzdnnj60pNQ2xo1Dxh7nC9gHliOGbn12Q6690FaJb383yMCz
SqCBqT++aTWJQWCmd1WQPAy++VrBOioCSDzFFMYw+h63Y8ybMi8hOTO4tTW6X9kAUEXpn5mMkPiH
qrKjVcBuhH2H7jmXODC3HVHs7ZCfHUdcBpk/ByWRdYxAcTF6764OL8zWv9XMgeAKLnBdYxHBuMMi
ZBz9xruC+1vhz3VLaK11Sl5v2iguvpv0PKGih7DIaXC2S5yU7TJvAA+YsrhJZHGoPcEdSZGFUj1E
LAlrQgERMqXP5gB943eXiFeZ0C8qjCOpBPg7xqEFxliem97vF1VlFFDpwnc9gBEU3HdF9JojyoU0
fNs44wtjuVWnkmiSmD272Po1522S5kSPgAihAYL0HPXWkjQTYPUbRTxatHFtMa7zpNzatbnVnZYU
UB/JJnQ4M6KJHRXkRpfZA6Dao9c7tCtNMB1ZwJ7QKpAUSSrXsD6H8KIXFZ66mdXzJGmqhRgxWrdm
CZt4mtenNpP34MH1rTv2Stcaf22sA0XILP+STtzEGgtuR/CVvrP88dL62n3tjRsx3nVoopHfH207
uUlKako7kW9129/jZ8E/pWCiynrrulPOvg08rvAO+EVMYnHGi2fM82Tc20b/vbGA6ZoVDWNUome1
rJeQEAmKAJYIzomRueUABcorlHqxQaNBpy5Lg3iPhlbQP4HR9eowsSW2J+feYUQeQBGFJ+CTqMDw
osENTJJoPM+8Klp1un5yIBKgaW/Jh6wvgQ4szcPT5EjjibDcpelwxZnncX+beIDZ0Z70lrQZkbmU
liQGTPhxXeMzG5m6MGgCQVGpXpsKE3jgNxvYjvd2Oa05yDVntR/fdX621SNw06GOy8VUooPi92Qw
FQeoLCvNoR0oShK0CAzlHkzDV1tPL0ERkr1kIfwkgJJNB6ey8qkbx/uq+uaE4T7NmgtdqIdcy9GI
Zdl3PSFDjnn0UomMKzxlj6l31tTgjbZNKKsXEOlPaWodKKIOlabTVUadTebLQWvdU1RExDCbLgwj
naAY6LMLm/c7WPy5S8FJmtx4pjG9s2g8zLI2vqUcBlvjorhnd05WFmZttX6MG1LBYRJBZVCuusz/
ZhmuWEBQuzQNZ6R3k3LeEyC4bJyVZvoIQxzgVvSH6rJb97yc0FhcFx7vrrofOMEjxImw6u90oBox
ApSVJat730QkQHzIjLOc0dhhO0rCrqR7HZAU1b5OH6/Pvbuh6d/ERLUZ8uYUTIVb01B6oCsqNR+P
fgTYoSy+o0LK9rrkJQRlYW2qKs8vjXnU7aOytZNtZjE8RjzgroBQzL0Ce4M3uZSUuD0lsIrWety6
O5Xm3DZk5NmaWrr3YqtYur1NP8Xs7zwb7TsgT0wEoJNXahOKtRHdpX2Dg4KMXAY5WEP86NRqugmG
maxUm+e7bNCD9GcgWfo8C+aYWm+gZnQLeuk3VZs9txbtU7OiWwCmHdUQWcrTLs3RwR7ysM6Ub1FQ
o3r1mKbpfvmklNFVSbs/NJtr1LSGG/Yr1FXOUt2hNyI2sSJRUfc7a65CsZ3DVWuo4DpQ/QphB55u
9wT1minsnedC75Nl17nPfYthje6RsvBlPmU8quPSYoZoF0wKaEBDhABSM8+pHtW824ecXKe1CT0j
/NqJMJiOkUlAmq0eclef6NOEAOF3nPphvCry8AYF0zmSqNkqjFAwsTvYXB1QWqFb11rIllgze8JN
YHqq6lyk7r6V1IfqQNQ2Y1CaBLRJMA8ghLHidyNt6ONq5lyPjEcz4wuxCbfnhaWtfKHLdZImB5Mf
9ah1KHTqd1+zztM/o2D1Hx1GDV6mpmt7YHfINiKdNCOlPMSWA7KtsG94rxzZk7BDtRnNVagRZW9+
jwXFoW7nQNwT6MBkKpt1J4jinQobWNqmVu00Z4QAxKBfDivUWqiJJWt8kZvbMhxOTH92XaU+6uzS
QH0fUMyqTfQ65Eybm9xPCMvxUBCx82avtIiYpfeJ6Ged5CoYveYvTV4GUZe/JC6GFek9267+6iVy
x5bqxaRlHufhJWmhXQY+AhnPeMxBoynM1DMxHprIOoR+u5IkuU6HRaf9nEG215L6jMkMdVTVLbuE
69Mx+TAKe16JdTc2CfPNNFpkg/7ipXSq8vg5C3bo8GKCECjVZKw+1p6+n6rmUr4ro39nBcWL4zFR
C5n7ohedPmOpyDeAwwqjMggbirqpwzt4rfqcDtMmMFrGd4TYSRX9lYTcS5+gPit01/ElNDPddcc5
IYBA2O7guL94+XDxw+pFFmSkppLAdZsOjMA1WPgYT4u6ZmIoD2OvXRUo7iqRPfMIz/043jqdemR8
evYsb6dU+a2E7wAOE71804/Hno4SEPUwb6+JE0cNwe3Q4Qfh9UoWrYTRUNoFQYfZe5d1h0aksw7J
fcrQYSaseDUKsn3rbPiOweKZSeSybsQ91dFKGXWiDNjl17QPcl6ticA91TxO/y1leeLp3lTZBAlx
UWpDWszAy8ysccBZqVWPXe4QLM8gdRTKrce0Fcm3tSastJp5WAHnoMi4jWxS/NzhJp2gNi7W3YSW
sPBO03coy6Ohst/NysfKQhc0xM0ZTP69Du9+YQQMjvLghcoTsy0gU7zPMaVKAnXUbhqasMYNO5Tn
IjFvZMbLj9JOZf/rLTylndWef1YTexdSf5DjiLlIELRph8jnVFbSEnBwNqI2nc4zAGFzFje4sbsq
Obi+vNEGcQhseUGxc6dhWVVECdm6PMd9z0bCDQHq0mmbaJ6dv2/98aWR49o17sI0PzD+ea5C8xbV
/zZLlGPbXuvNsG1t5Vs1vBRqea4V/bGymbYbhX6V+fbGBmNe0egnV9lGxuSgwW7cb7pD5oWh4zF3
TQLQmujGZMmk99F+DytnPZCzEpvo8VDnk7AADVggeqlA0RUmeyKv4WViZ7Dp1XzVaOZac58ssh18
4pgg9Gzt6Z72lfShL5ONU0MqscwrQR5IElZToNiuJcOwYzvhUkaZanVm3rLN6xjlHnMfqz8xVxf4
4KKKTqYvSkD96bmmeV/72ZVnBrw9A96w01Y90KAJ6wRmzUd8lT51U1IoB9GjS8laeuaIFM4J/1SF
tKjx1UNqM2GN2Gcu3EBe5bXYxWP40FYFqEkDn2SgXgXdBBhkguOlydGAfTpz0MPz2g6B4af5Iyva
to9uxqpjzh1+61Dv6FzqttDp8Bj4y65t5JGIhS7SXWa9cc5bJNuWDYWXXCsUD3CPrdS8D4vsKadg
j6f0x06S2adqzkZO8PyccefKRuGIA/wd19WzmjJ3LkoiHobnAFHJ3CNej9gNSkvjzolpYbnZWrq1
OsvI/FwEsnhIaFs2hkZ300LLHtKfXSkN1njm7PS74OY09wRoiAksu3AJXQQho3Qg+eWFUOhin4OA
T1O8VdgWUkldHcS+MrPBXdNeeiMX9sllnQYqmJFZg+ariUgoiSOwxzp5gL2twvurKAvA4Poa9oIO
V0SqpddjG03LSY6kZaRFIngzZBBGwynyA0mS1sTMnsxyHZ1tJfF2QcZKA1QDoSOTT0t7diOfRj2k
HbUG+xtOmwBfY/oLU2zFpusuc8TmvyYayf+ntlyG/O2//+sla8jCGW7evCBLf8q4MmCM/Gtsy+1T
kj397ff/CW1RhCX+0JgcYmCRmqlJGzLKn9gWfiT/sFXsq4JEKpXREj9KsVwDZwHt+YdOLJZwpKoK
aFUWtJeKwunHz/Q/VJgu/K2GpdvSEf8OuEWoP+FUTAezAUEDrFZ8SBK3hPYzTkWN2NUrptlfWvYf
VALU9sgAwwIerg4Xoezrb5V533Wse5ln3304Ub/AuYgp/uqveKy/H/1TPFavtaKgOAP+Wm1C65sa
Gkv47zuDCiFiSA/oVcF30XFvpyrgJ715LKFxZlG0/uKDTICa332QiTrzgSpD9o9Ela33FwgIS7mM
V7RJ212z0FfqZrBmXxxtOqk/HQ1+jS4sS5WqoUtnuik+Hi0oWcbCdhwu4dbeiQWCnlusd0dtDuV8
lR+rPx/cf0nN+ftp/nQ8+fPxmOI2UkqOZ/DtxMLZixl0rW/6i76SMzqip2L/+2/4M6SH6/rpgJ/u
Ks0PUxPX+XgZPWIU6DiGyq2BreD3R/lxc/7uPH66fXASdXHktsOlm5MuNdOhMs4wZMyM9bCozt2D
2P4/HvDTbcLKkSfByAHNY3tob8mhmdOAnxnv9RzQ1yL86guCbvrtjTL9/MNtCQO90YnMnG6UeouV
dgnKcu1uzQWonbOYa0vQ1nv3i6P++dD/7ryy+nw87GD3bId1Hsukt1/KUlKNEFyzKlvnkHloX3Uk
BVPV5wqjXuZhf6sJ8YRJQbARIOhWda54jxJJVp4KhFo4yjJQZH561dIcGqL0baAvpbbwFax0o0q5
hOhCD0SnpoSbstc862x4iTYrwvjGxuLArO4Bq9zdYKIiLhub8BSMgej0mLQO5QuJwfcqgTSmaszt
xv5OibApxfgUOHjA8Kg858wTMotAKVmrS7RnS8MDfpBU1SvGEX8ho/AmMfNHYHzNyqisfKMOSnRM
evRbTj+cXOG/WJbgvQz9odHvMs3dpal5JZP85JAHhF56UccjXiXnMa6DR81J/FmVuN2s8tUtY4oH
20oYzbsvFj1VJjjVU1i576ZAh2ua3jBvQnjDXoemh852F5GsDq0EpYhfnbocfxVdm6nOjBENIjOt
aDvOmEBvG9PidPT48j3yTEA9vhQoyeBVawZjuWyDr9MGdIpHcQBZQ4shAprVIr/tk+IuNP0YvZl6
kGl/1wyo6pKGoNW828T1sMYdtMW3jwmNxsKQF99lqlzDx883zHcudldej4oGd6UqrwPfwBkZCIzr
yEYVyuxG87/1zkjIsPPaJPktHX080N0LXz7DqF8QuIhyBHz52S+0Q+Cp8RyMZcwMUCNEZbhtZHvI
UQKGbvY2BN9HQlaR0PreW1Ar57Lm7TQiCcfErk+WxThZBApyum5U8Ge527zXbzE9wfhivIQo+hwJ
gHcySFGsuPnJJ/toipR/iwT8JrcwvXXRGO9dYlcsUrTHLd9X79DrYOEcrPZBhjibY5seHdne6O3G
GiuDCr7Iy8ytQW4tBBnA6m4P8x89Gf5BNSMxpylw1lQ2sdwhNN/QY49MvRuv2EnRJulVgEBOsg6d
6FpLMbOrxTelwy4N8vPMlnRvatk9pC46E+ba9lUQZQxpHNXH1JU6bBUZSUP0YoDVPaCB3IsU7EmM
aIrbIWDuZx2rApSqlyNXxXuJeRPdNtlTyqE1aOHRGUbvjBmOQestGJKtFlHkK1m+QYJD5DMbZ8fZ
qS5CijCQz4qqn10fOZVPJ5i+YXUYpXlncGlRBTkFDlbvXNjxfcNcbA4f5tUkRrdRnSWOwWcS4dlu
DfA6aexvbWs8KEaxhEa9qSxwjeisUaYzUhLYoBBvijepjge/7BimQP/sPGuZK1hRpecpK5MpyhKg
K3W6hud7UIonnBpXsaW9FhpAMtMgRbjMmCjaztzPkkem6G9wpYDbKPGjEzKC5HLch3WbLEoaSQg+
6vtKBedTN9ob5AQih5w8mtvCnehu9zRyLk5rBrgaEvxC1sCcx1EjgoybJ6UYHyp3QjN1mAJE356K
Krpze39cWd57r3gYNQzfYDqrIqMpg/Q0EgCwCoizOsdMO0YmBTO2xvXtF6+ov5VUn1699s9rd+bE
dmzTRLuEh3ahzCAQzZW5PrNvi205jxbO1v+idvrlux5tjmarlLcUkT8fMEpqomS6rr/keuXTz5PH
LrYPFRSTL77Z30rV6ZtpuPwNwklN3dB+PlAwWJYyhmV/EbW377u92j1r3Fz0MGeWl9D6Rc0Mv9Mo
F18ceCqP/vY6/HDgT2VGE0Uhq12gXoYdTpO1hwOlWzlrOct553/19pXT+frd0T7VGGY/2GGdCfUC
UmNLTsWqvTJ36dZ88k5g4+eEZx6RcUVz5izbYYtaq7wpT/UTcu0VAU+75KF4+OL7f3XiP1UhUSvV
XtR8onA7LKuZ2JQbYy2W6t766kz/rQz/dIk/Fx5Dapaq44wXdUdPd569ITlfO7tyPmz00++/1S9v
WwtJsmVqqFbMT6e5qkRglQm3rRk/NOZVxUhBuDe/P8avC1Tb1KUwSA+g5v/5lnVVI1Grfugv+ppt
xTxfudty2S4hbs9YqhbNVxuLX92ppmaZKhgs9ocTPfRj4VaHful2hdpTENObX1Rzb0mCx8JZZwvU
lF9Vw7+6Uz8e7dN9AeNxJGKBoxnndmHuwm/6vbWJF7jIbiZG5mxYwGohBHRWruP1V/eK/NVd+fHo
n+4VEguywUble4kP5o4O2NI6xd8wRs54jS7MCzKSYs44+KzuJ0PFTB5/f21/tc4iE5028IZmMnP8
+VRX6I9rtQ3FJaoQabXBvBq+unt+9TR8PMR0tT9U/7RzPFLqIsE3bA/Frt/nSzI4FghAF1+dza++
zae1VWvzpvTKYriICnFg5DCeAzn9xcbil/fLh1P2aR11G2ljlwvEJZFjuozAEk8+k61gcLX2Jb6m
Dl05trpwBrOjWf3+ek0Y3L+tq6bBC8qWliFV+el+GQNBaWfWA+tqckJxtyKQ23vLl8o1jPwNordj
vFb3/t0Xh/3lRfxw2E/vYypHFXh4rvJIApCagwvduxsg+Mt0rXz1Faer9PnV8fErThfgww0jbJi4
gQAr280BUhMGcd3OXtAPink5c/f52v7igk6f/TfH06ZH9MPx2s4dXKuIxUWfgu/qPCWwMHkQstnG
bYfRn2nLYObXvz+jXx3004PXeXZKXgTX0SLmSYWJYw5XhXEySiD59R2z7//kpfThrGqfHkPNh22g
jsNwcY89FZXYe0cAPBvEJYTM/P67iWmB/t0Z/fQc5p7fDmnIqoL9aKUv2TwtoiMRaEuiP+f+Lt4o
2y+bGr989v+6QydI9Mer6MNNtjrBMesX9qL35hyUxQLhq3qGvrcaj+BFvirlfn0NdcvWJVxqXf10
SAJ0dWOMNfooMZbpBUP4Zb9hzfG26d5e6LNuUbCA03xjqcuevzjH04P+93P818E/vSTLuqtri+Xg
glX7nsKe6moBz4ohIxVV+k4+woLV6Zb20dXvjyzlr9egvw49/fzjA9MONqPJUVx8Z3hXfYHAaayh
JpCq4zA7Hm1AAYKANRJamUqCfcLhv4YQTKCXYtwaIyKtFKI0cWbhLJIKOIrOsl89RTv0ffC9MZIj
mT073ybizFA2XaFtVT9Gs2I2+0G6KMzzS5ITwJvHvKbbaFinPiIGpD+T4sJY+Y7bIfwuiRiTicrY
X0JCqxN/naMhmLejQdJqi4LET5UXTU6c+Frg8JrSNQbSaRZh2+nvvR/h/CVji0DdfRQT/M0ovOoX
TU2AZ+qmzsmPxXWaZAcjNu8rqTyazC+ROZ9iUnG2onH0ZYQiBJhUpp7boE6PomVM56Ho3kY+ryeN
HXqjhlc9lq2ZYobmyjCR3Wo90tYMMDL5u88qHquF1tKOiAYrguPWv1kDjN+kR19oWyDZRgv7vB8A
AGwggdVNES+MQUTAAip964VGvywDNVpz+74qLvE2TV+lKBNdsRwsBXlQKx6yLP4mspJoyNFbhrrj
r6wqlIsuRd+HPCBDBgEfa4ABHY5IoCb8V5yc49g6di6+2C5mHlpPjogewsGurRptp9dEdUQpOMA6
YIoUGozQbE8k8zCrh5lsnEtdSYk+3FhbWTkipOE3RBr9+to17/Mkf3cG5V4UEmuwgfo6beiN0DAI
iXPMmyUICv8Fxm+6Cfoa+F7rVIsW0D98ogdF719dN/GXqeG+tq3Y4dY71pBLZj4S/SFlADVE/gNp
YRujEYdaVdgHNWQMFgL1keeP9Qkq5EbxMoL0pBQoqCaElnOV91BtTA+Ja6HBSOY9PEOdA3yjYsPu
98XZR9mxtuWAm0AyljRdJIF1gyqhLdj7t4VrnvAY40XryXBBAB4g0qTZZwks86kekX5SYYikF1AC
mMvTU17ianUzxCim2ixHiFaYcULvNkexDuYIjJIGnX2KpyAop6Anl3cM+FuNziQezoUJcM+K5TCz
6DHOrMYN11KjoiWFnT8UsIGv22sog4iEi3rhADNdKA25OrGWXUUG7InSvYoo2+QQHCtr/FYQWooB
KBNAJNpLipgO5FTOV9LUWRQFV04Kva4ggHT2+/VGTG+mzyudpTJ2wgNoGrbzaaWzzRxlt9VrFJDU
Hstxg1aJjas3R375ZbP6V4sbwwyLXi8bKkPYnwosP3ZVZHCDeoE9RILylB3lbPOFeU0A5TzbBUt7
ES/8hQ//e9suy5OxHtfqSl/hpFr+B/WsTpFn0ihgtCXUT5VQ6SUGDoJCXkppAi4gbFZ89Rr5RbFF
D4I5nGYQyED8ws9rOWlTXa30fN34IFbaYtwQBY73bA5Jis1WsXGfflzNf2v8egxeygycWv1javuS
5YBVPL/+X/+TWdBfvzrnb+ltXb691cen/PPvnI73z99a/XP8u3iqn376BVmByMuum7dpJFo18Z8H
IaZh+p3/tz/8H28//pYvBqwm5cG/nq9uy7f4KX39OGGd/sA/BqzmH6qqmqoDL8iSXA7Bj/7PgFX9
Q7cYkzr4+ExHJyzinwNWw/iD0AsD6rOpWuzObf7UP+arhmD0qgmH4ZzQbfbRxr81X/15z4PZkVEt
9+CPYwiL1vDPdwluM0a4+DXmKfTvW2+wr2gRxmv4L83GyzVjn2G1Jqu5SOdCFpNWOQ9wuTlvXhIb
yIqMXWcN7tpT0IV7Jgq/CtL/zEOisw7K9YfzevXnwvAxXYPR8cf1Yvqwk3xO6sLgmzvS/lSW8XJS
04jM9nnYR+ckIfC6xYKhVjiMWzVx4MJFA4yM/qrzUSHYLtxfm/ai48RXvVvkgLmvXSuYDIz69x/f
q1FgSloqJhFFyM3omVdeXvlrMGue0dgLI4zQObpC24c4rBdOksCL0mSzdouNmvbGnt7NslCA2Xtd
5qwbc2OHVbrNpSCJMVaBmAa0VJTgvZItHjxZC7iaHVgn2YmCz6du7MzAKhImb6ZUom1pds1G80ta
9eZR9lm4FXYMhRl+9FwX5QMmQKSJtZodweM5NwTjOBsigklkrOV3hzfQWvM1OHWmtvX4S5LCyk4F
+vTIc9aIvOjxD515MECJMCgobMKAI5J+rIE0MdwRGiajfTkSkG0WCXJVmCLulPeleMhUO581Mt+N
br9RIt26r4b0u9pHO1jnxjJsRmtXRLwgFIIYf3/R5c/r2I+LjsjPJJOaHpUmjE/Ldtn7luJEXHTR
VgLMAdrJpsD7WYCw3v/4l8yHag8dbMe4JN/jljx3KYOoAl7gHGN1uHFdbOlpVD5SChqQULHnjoW/
7dTxHPQDcrwYUK9luQcDlfjvP/70fH94x/3j45soJcjAkfA/Pi3DhY3ydpTMTgLsI9ssTseTZZAW
PPnM6nCKyAz09QDDbza01xWMzjUA0nxlKeYpS3INjDsR3hFvCdkQQlZkcb3IoJn+B5/SsmxVMy3V
YD4+vak/Fv6yKgeZAWHui/EKsMmR4Fli0E1gbNogg22vPo2wFHcRlUrRN9tUlMYeDGl8qovoBCu5
XsRefdGt7hTHerLXXL3efPEZf64WOJOslAhObNinkyJlWi4/fkY/S7u+HBF9yCpnfg54ZpMXpXYE
PpptM71Q986UGhzL2F50NWLaclDpz3aj2GdffZa/LZs2QTcmS6e01Ukl8el8gb6wi1iJs7k9+IJk
3OaJeZO7KmFZH2pLhvMIafisZ3lQsshfRUoRE7ZziMM6Wv64rENEmWFDgQnCuF57xbWEjmamkJB/
f9Z+TB3+qrGms2aixpa2w92n2Zo63Z8friyAKA/1D45VW7feyXHW7lz/SOV9EoS5ZV6zSIf2sdXD
+L6GjELCZ/SeDQxtPbCwcCfbVSAqOsMtroTUNt/EWL4bWjuy9MfzFpFu3Zx1mEs/bohOTmsiqkGy
GZxwFta4Viur0JeNlwWnIE31lW97FzVO18CPq7WBSHpW5fhAR0DvM82Nq3PiJ1dx1AyrVO/uxh5Q
vsMI6yop94GRaRvRuDthvwOabG5gZsIV0UNj7wNPnTGmVaLgq+f35y3xP84fKw+OIGd6f39afrKs
potcgOnTh7RYx7Yw93aAvPXH+0PtWGZRIt+xKZx8WsUmIfs0j0x7B3OUcBQD0h42Y2epoxdXhi9m
BOIXtyEkAN7ekgAtFZHWzxfXcfDmgZwmtTRX642WSnXWUDWgoIR7TkIHxPD+xfTtbuGXt36e7AYs
bqPZlnglfH3bet1ar0A2BgrROJ5WJIvWjBR4HFDMf38fyumjfLoPOXmO4KERlKT6pyemrxRCBXuE
tKLyXruKcwZtBwyNTNOY5wOidZWkC13GzpoBqPpcuSP5u4NeLzEXaLOs6JldkxCgRZhvQ5pNSart
0pLQu2iMH7wGscXvP/Gn3cmfVx5JsErZQQiZ+nk4oilwOgxShOZZ2kLsbmykx76HpVqc21TUmBuQ
ytPIXdmDhRadrsqOCKL6OGAB++olOL0lfj57NoNFW8PSINnAfN4vgPvRPdfDmuWAEcTeWgZkmUdT
Jo9z/+NXdUMmkdKHGzMfhlNN+t5cMdR7Y/IF/Xj6EiN+7wZc5oSFkU5CRDcAbTaN6oBP0HGVZu/Z
3dYLSnvRmMJakaiy0dP8q2ksS87fnyhHV3mbS+mwMjnapx4i5szKNkNgIU2eeau69NODHRu7QVe3
0tfqeWAotIZHnPZhLdfEkhl7aeQEk8LF66cVRsPxHXseucZZA72gM6J5oTY5CboZDlfgi8R37eKh
3KeYQXehF+3hwOVXHWC1HIW1nTty32atuSUkCGH0VAPGNe9cXAAAFCIPKdNUBWlBQJxkVPN2xmGQ
hIewi61vXdxOhR3QAfOpKl2Iuu7ANL/3niWM37nwLATq7Y0zjvZZr+EcxFmIfNh/aUcZb6SdUm35
zUEvwAV3maZtg4jtPPY0e1G5DZFoXdfODSeUE8oBuGBtHV1I+j+qQtNS8m+Zk34DsOUDoEVGzXTn
tugtCLQJlk7UTe6E40QnY+wHpQlO4FjaKJBwPJBaxO7R49lceUqdg0tP+iXaExJBs+j2R7EMXTM4
oaA4YwYiZikLHvyh0jdOIB4gbSgro8c34TmK+ucJCsZkXdptdozQ8kolTWh36we18jH+xDDUIIRl
J0wKT8HQ5islV856ix01DbsNQA1K0gSTjQ3ZyXKKF76Dvx3HnoYWuFPYgv4dyMjHROCAjdFtYyDm
EttmplB1k9Rts8xREjz/uFRdZx41x9wnXOJuyN0lxPsBgUP6rOtKf5UpLsbarrHIWUU275hWReyH
calcSarS/2bpvJbbVrIo+kWoQmqEV5JgFBUsW5L90uVrW8hooJHx9bMAzcvUzFzb1yKB7hP2Xhsp
EwiUyJN852VKyMR63kw2JU0um+9OV5qQfEPCsdh6Y4kMfVbcgP+A+oWwgm19Jpobm70Arh9Y/PFJ
QgRBNw7tcbtIs2Z+NTvgu0wq31I7XTCyNtbBnUQ0pj0ifuk7r/0yPfjFeGknOR/5YfteFztgyMAY
V0UUZvMQRUzonXM+yVjoox+k6aOMx/qYtyCC9JqkHYuA5j4jIK1p2XcQw36BDW8c6xLJlqWDc+84
zAmDiS+j7cFigMk06jb+GD8bHwygyZtxgg0VngaTsFgX409vkAzuj/LmNuBtiYDG/EpQN6UAM8lS
Z6gZiS4/JBL/bdz88QcXmMJoXE1C03HqWX+2ijYbyoizzTnUbQ8CpxpXgUIDO+A4GzV/mSX4z2o9
4hLXT15KrfDtB8ekscQNJuN1++bn3LvWUpzaYLwvMVNWLkXrnBaIwAIa3Bs0C2fnAdyAYuiU562d
hdpyhl8nTmMwv9vNYBKOaj3pYvIvpQyZIeLC9BTqHnBkJNgl9IuzUw3H3vvo3PKHqjV4rjb4ZmWz
/4TVEwLOQwZ+87R9+rVLsFKNc3IRWp9aR8vXAKtAvgyPymPkXPu+PoSMS3gd4UUH2u8ifxRnxFLO
lUg4ZP9EI+0rSPI2zFWntt6sDEjY9vzVS/UdR5AbyZmwnEpBcyyqtgVXIo9Z6yLeSpvrGKibZ1n1
0xRHZda/N7n/SR/zkFlFdcSzS0oZWD/Ax/sANMFB1BD58hbU1NenM+FeIVts3quZgy937Td7SpKn
4iKSrDwSc/G4vaZHZ3VcCk0woDRxqpKcBY5rFMsNRV9q7ropxfVuLy6c0hEUDsy2tfhFSiFuvQkH
vU+ID6hn9QoLigVB6Xyb2+ARiw7IuXa1BPWrgU7yLCe6YaLdQZYqyv+2j387yRbpHUEKWt8gukBq
FPK5L73+OEk8EoX0sL91spBY27PxPqSKFmErzGA0RdtD5IXYAWv8mF8vs6WW8rGt00Pq8QCL2DxW
CfgrktG2J02vvTWrj+10bnjvQ8YRUdZmv+CEt0+4MEFw0ae1cfnYmzMmyzANT1Ll7qXR+IpDxret
b5AMXHyy6aWDs+eLoNc++B6XNw1tj+uzCw6MxfEkFVCsUw2IIYGD3Mz9PncHeRTL6s+b+qeQS3Bf
BLhCFgME+vaKpFk4n7UAoNkAEDAGZg/biyQc4isct4x6Nzn5K/y59o3rjGe2mMWNuO/04FmgkHWu
52j7bTQfiOkG5Z9aa1iY5PeETB3nGOZW3hfuhXyOTxDUETgKhBrlbbt/txvTq0HdD9BcgjksISRP
1TUloZJ9D9VkR6RDQiRHy08np0weRyJsDk2QvoZ6gYGznanw0EP8bLdJFvMh5jEHHwt8oY2H70Gn
y9dy/pPBvCUlIXtLxYKQgbJa5G7P9C8Es99a7i2uvdPgGQ8E+vhngwwfDlcsLXE+lDc54jkyAzhl
tfusl2K4QPR4mPM+fMrSN5sUsPuARxb2r7Rf/A+XZMf9VtVbwwgiKy69fd2mWOSAyPra4G4n6OdK
O9Ce/IrNTug3fH9FNz23qfs7ZpFF0eThgMuW6Z5OcNWI+PSA44R/MGCNR4/Xxk414tlFRo4zA5td
z9rYTeP9QjYftBUlz2KOzzDXpmOHOnAvihXVuH1VgwOiL7HIsmkqecoKqCoWZ2IM9/FMMAaezNFq
0XiOZeS2ZX0p1lfIL+0z/ABihWCP7FKLn9SboGbXBkLdZaGcyWvKoP5kdHH2TlrsyR0bOL6mju+Z
STaggbevVKcitH8bmSlePV18wqgGugbstjKHqFqHFNu0YHsiBC+w1kXxwCdEMRO2lwza5zWImbgr
h0bFG4BEljjRuSlmNMI2gZOp/pOqoTr2ZN+RDQCjK6vnj6Kk8Vxwhs9p7p22P30bSChMXpbGxEX4
D6UhJtWTOVqnPIAivPQxKB5j9qOU2VvkL+ZP5fvD2ZX52Vkm/Av91H2TeQsyYmbCUUPxKeZCYevw
8ZYGlzEFJGclnNfbPVkXDmRnKV+LCTph1doPrmijJMgA5xF6+bo0065ocxYKpetcch3/Qk1B3mSe
v/cF9UrRUl3nq/M8sZmLJt3ywoYuIcNchPuBLacBpmLKanUoF3BkoatgwwaxwZmoLzAFnWNewRnu
7Sp/EhZ601cy+5wLn/5KevPetivbsH7b4QjJ0Q2OC9MFLtSGnJlGlvs+XoCUgQkDQUqtsb2+OSqX
yE1nLGzTxObR+vbV4jvErglzhX6JMHkUtb3G9qUHC/DaCS8uS6RqrZ493vKhEubRQO54pFtpLsoY
MUaW8c0jlsRhqqYWLrakDNRBKbLct+sykaM4BjFGVumExv3r3G6W5FOFDqQ3C7F4hfNzH85zHm0H
sRm68kTe/aNuOS1pKJzLeqZu7aFIwk8nGYy7InDOybIh+hr3hhlB8QX7SC+sAfh66QvLNb+iq9yK
Mc8K3kNUsWTa9zchCpoGp3qYVBW1K08sk/DqCzk+b3ew07aaEB3sidvlJOYBqkFvnZbWvzi1Co8k
WXiu1jeVPgPbLe/bX3Eo8gfaKyyl5vy0Dn9z9sykMxX7cKX81F3bXEih2t79NpPhMcwsRXSxe6FU
7r6P84vNbPYxABsImHW3HSTbaGZ73JUmnapnnUvPyiRpTB5G30UUThlV5lI/Vkt6l+uV0fXxU1m3
/t38sRU2QqX5Vdrqrwmml2Fo+uwz+7ygBAcqMHnY8JM5hJ5qkxKGGzPqW30f6uXNCIrmskDqS5zh
GkvjkGfgFKEyAKKEhXeHpguvz6qozdd5e5PNu2bwy4MFdupQWgNDZ2/FiWf1eXsER91wW83q1EqT
TK6qYWjOILwbYMXtLHI7cBKQY2ALiIkDX8plbJPl2jjO3Wf8I1tCuKwm+VMvgYXVF5TbEdc7XQV4
8w93EU9MhL/Pg76Rrit/TDK9W7P73Z3kLyP2SVBkNGWRNJcMu3gY3G86HIaz3fbYRkNTHxjRSdOp
736JRZcUxyN+j+XA2h+28xhmkRt0ftTh5va9X3ZDxdrXUDAEUOKGgCUaj5PtAQnvmuZT5MTXV+yG
9mR0n02HtT5AD5j1KDn3oO5gaOk/qsUAu3g1IOS2xSKQEEvFCmYuF6JU+4GMnBQ+L8nPu/6gBdjP
zJwg2lg/+45k6Fjl/SEOe+tmVHovstqJ0gbTf+ZUNULzkjiagMX8+lsIKTxMxE68YgDZL9aSXoiQ
oUYzp/epi1tQlPaHWizg1g4MTcQ1oR1TOkLxd8zhn6AzIhh5fdFe4Z/DGlp9vab4TzSUlY2cvd2w
hICtB4QpHtYCD0XHbnKad9CcyRXxHigQEJBx7TtwoYGliEBfgxbqawZDOP2nnFtRzTMWfH6zkXrN
Hqd2kQUEenJBpg2eEDtHDoPA3ZwHKDftmESmin/Zwvwk9bC9pT3w4VyJI+8EeLoUfYG21vvZEdyA
wPrsCuFK2avs6PrezeP5WnHLO09jE+hi9vzuio9BqTIXHrNR2vTakhiTBfKIsdFspxcE/1YGizj/
xuDiM4M8sXPmFjYso98IDCUG+hZLDuDPzPMk6yKYicHcn8KeysodjOtShz+TjOCtIk3nvdbiPDqE
m+U6hU+KDRiiQJQ4Y3/zqgBPSL7zehp1rNCEMGbtz9wkSmGC4h9AR4YNmf70BvMN3uqU0lpJihb2
D5euKv0TsqYdiSzOuV7Je+vnEnc+0X1L4ILKSt6bcj6ZWJnPS1Mc42L8L02fXT2QdEmgzs53eUaH
vJ/ODrEC6z+uiBvD/GLevMSHItEmzbOj0wkL5Cfdbn6TVOjw+Z+8ohNRBxUmaYydGgHe9TlklMnE
FklUB1qMgvGGXP3Igq/Dmn8h8SgodCdghwmyQC9DbiX4tSf+woehC26VldzBYeAwqk9TnFUXxrE0
8/H7yM8yZywjMPfT1oIEEh2NhvttEXuB3/6u0/qajp9yJo5U65cB5mlJ4YCIQ7kHgE23hADQ7MGy
DPOB2fKrF1bfZgwIC6dEXy6f/rQe2j350aUnXv1QXkWVF5c+4Itp8v6SrYxbP/nbNSYRqQyJbEsv
O16WcOcqhgZIxf8bhfujaU3A6kPwjkzpRMpnJIqfQtQM86rwd1/It9gBNOUF8iJLMINFjrlJOT88
cpEjgge/sxJ5Rvn0jBvshQLzDhv3vzl0x1MwhtcGilpnshBprLE5toWAbu+b0IkJ5uglPnLVo+cQ
lcBFniHB74+DT9s05QWmmfqTq/uJBAwUMaXwuIXREGEi/+f2fFdlzjh7YcaUqJeEICi4CaEBzHeg
xh3AVeameNcQczo4ElrwM6rClYeyBBE1doVziOGZFunY7GtBcU/c729bKC9iZQA7m16grEh4z/Vo
wAhNphWgZDJ1CN7QbZ4lWQy5kU4Xjycnk8EpaJIHouU/3RAgz5JZrzoDVdd4F/CEwx2p9d/ec8K9
7OjMgqH6jHOipMhJGQ5KtNC67L7f8TQTJyXh7+PNf2Xzd82KRd9iV0IEWl3wttaPo2NflrjwzsVI
NVP7tYhEZY0no70VS+kfOrctdkb+AchKR0LVlOshdgvAudwr8/s8ufPNReVZLySJ1FW1J8SK0FmX
yeKnXo8yWDpcA54iJ6FXj3zbjGRpXilRLIhWUmDuLcj82VrFOo9SGdTXcrxmTCKAqgfmwSmBBbby
B+qAac1zY2BUWJHqCrAgw3yrJBzWokUHVy71h9e7/Zny/dO2X227yTggPTsyCXLz9S812tcwhUO2
5M3FbCV7HHrlfTWr+di506nKRzLhwQIhD4oB5fjXlCzafe8HHymEGha/aVRXgAW0dWkd55l6AzSB
BgtKIXkN/aQ4+Ii0mDNHBLGZFCUzAr4eOxfpKACDm+dgdaJ1ZUDE2pyn8Gy48DUBnW7LFMB3qk93
6J6q4NjVzGpkSwQIcTU64ks8pGVvnAuwxpzR42sB5xIqOW62mqlhS3wiPbh6GNTKsKGL4qMhrnXp
yLcE109ethCnQfQcg+FyicGok+A2/AdBCDCwP1yHkc1N2X1jjv1YO91ZtDDcvZyWO/fsoxuDdEhT
kr95V3OUdFe/S/GK+t6ZFObKMeCXVdWnP1jgaerfc1Z/h/70CTJCEAZnd1fbgCGNNiTfNbZJ7oQJ
Hs4rRB1p9x+TzfRF+cLfZ6DfPWZlKUDu7NrnV2Z97OIcULh55v0uA060UdnfzNSAytZ9onT4hT6v
3A+WJobMY2XnLsjJQ4/TF+XYbeyb+TpVP0IIvTcJHiWUhIcY3E8TdLjWKH4toH5AqjoLxJaJBOFp
DcwlpodXwKeCsIkm9HCOTjbG7Hm+AfYCOgLOYsJlGJlifOGuxGjsirdWeIBSvIFCqhTXJggjimFO
F5fd/Rx3D3VgSkjG/K0JX6aDo0GOl1sezP/G5cMASXQRZvA6yythh7yC2Nh4Ryndu5J4OTspbqQS
RiOihWOOYW1f3/zZGx7KGpQqY4y74VLWeJXtYpt0V3j3GyuPNfGu4QDtlgc3kNfGqLrDnAOXWWI3
j6RbFZRsIKbgsPKBkQxoYAwcx5pTdBVnalyjk+MBpH3yhrOuhv+IoPgX2+7LXIGcJkz2vV9oIUZ3
+K28W+VxvsHO8XbmWJJfPUeKVCfSkJg4BXXQ0qN4bA5Nc1cGu/yJtBkMu8aIwHcuYCq1qBM9aua9
/U1ZK2aILcbBMEiTBviVRpklUITCj5pS9sek3TAbC+9YExGBJgRepCHCyyqgDms881on+m8/pMuR
QfFz2cBfCkP/xSdg9jTq4kc+Gt/yGuxg3bifoIfxTufxLa8KAJf+8puy6UlmdhFNQfPugnkBEdN5
h3kgfpTgAkp2YOkj+UeVC0+vXw2teF5P2eBbjENG71KQU3EYtfk76+VyMvzmHizA2ARCXA67TDEe
KXPsksFFWv0Yyc7n7I5NAN951Dm/47rsd10A72Uxh5TJMBESeRe0oImKs+WMf5bGfnWTjnKGRCYn
ZgjQxoLDivPaj9u3AZ5NnLwSfnF1KcAAodcH+n+oNY0EgZPAQ3Vq9KNCEUOiMWtiHadPQBt+yNkm
zDklK+haiAte+QSBuDwUvAjlnP1MkvRSNzGqzyR+8cJndjI/rGSqr2u23FAX4AjthbCNnlBUp8Ea
mpuSgLQGcooVjOQbD9r/Du9NXFWSAoRa/yeLUuMxCZqX7R+yWg5fu+zBaZuWeG+zuvhFsjxvv1Ir
wGFdQboD4uxp31DYPLfrf+h8APKsXH3OiKp7Bv/lPo8Z67bGaqOJCJOLjcz3e0WuM6GAxzFNKRUz
RF5qrriH1lZ7wPecpqF/R1J5bMIGq3bWk8vTjXs1LMHRy1fNipTwoZgX7pdJRuNSlKchOKZZ7F7s
Gcu6X4VHjqqeJjBuoqwAvJisUOms9vZbV9/PwSlH8/0ke+Hv2sphfu+AesumqrxY+YfuppWVXD0T
RVfurWIej+4qE6ic4PilKmBDf7Lx+kmOpHla9IU0jpBQTCJoiKsinKVtRMSZE0xcS/mCFGpuXHw8
NjruYW1G8yXsIpP/60t5Vf5OnTQ7UeJCM8bHe0KmPhIfSkXssI7J+RAhYaKUGcnQWciaOLLv69B5
5y4WgX+d7vQPLqZNB7e2/+VE5kUui+ZI+lUKwxJiwGgtP4eMn5rRHF3ab9ooYlYZmzF9GNnaq+mW
D5PAMB5PpwBc9GB53NTt31inNrWT3xEMFlPBJ/Nl6Vyo/g1FXiWH9IEkooDgiTFh8DzIf4sN1xLz
VBvFHYW46jke3Zw4XrhPpIsYsry2Hn99tyRNOTXn5hmoG96KxIOvTFpJIYJTHKIILDCvULylZEEQ
QWTbSICyp6qY07dgeqchYAPmpguLrOxeKfVXr8TwsNAfRtCPLyQ5sA9Zx0o1vX0ex2956um7OxPC
Zab2NV7sH3XehY91k0B4CrN/3UxMk1FI+im/96/L9B5Ixtzb1CRoBXS2JCa32GVDk8gQ0lnS37c5
/ExODoPXxL9s84ht6kOIHcZ5gIQn123Iriit8pAZ5qNqHdpLkV7ixGUBuE60rbLlEbal9dTmxOTR
O+zdxirPtRVP/C3G+uuxjRN6B3BSZ2sksLCq62i2+w8iJPX3Lvcf6SP9+8IlTjGaUk8TY3ZWcMMJ
pYjbk9GwbFucmitBfoaM1m8Vq8OYPbeMo0TH8x1dOU+BMRTHweu6Y4KiEDIr/X88zg+U5Mm1jtc0
AR5mFnPTc253H6sRT3pgAvplXs6pG3wy+j4uespv26KuBsR5LNAMNHaVHamQuCfXEWgw8Ho6M+UN
msG/qJqci6YyR6nDShynL4uDnBtdhv6lSJlSF0S3kBA08RQnr0GOJa6Dd0n4Qst1ZDLG2H5q6uZd
E7AVHOe5iFTtZVEX4h8RNYhu5luHWgQ9nx7i/fXfI7Js4RfktIJpAdHAYZqxzyrCfdp0ePgSTeLJ
YfKegMh1ZXDenoR6jN+kFYirZlPapf03isjw3K0b/ZDP42qQJVWPFsusKSOLR7T2kVksON2FUmBu
ZysKOHD3faUViSNesc/KnHq+Z3pJwC9fAZjINZUiMus026Uze17H1OvtzX4dcQHKCUwLSaazoyR4
s7PM58Q3hwdSnhieeuSAhO36iPdcQ6scxw1TAJt5eNQSBFu+TMfA7N5b0jDYJiT0Fon54rJrvhS9
PQNlbp47FJE3U7uPpEOQbjCGly404IMrMmmWgWiB3ZB739axqJ1o4Is5w+4enNMpbZ1PTZb4yZv6
+Zx2/CCJJFsTCfwD0tmfIPz8RyucmYd9pIttP2HAAUHXi/FLf8McqtmRtFrR7TPDJjRBnEIFYdif
3fRUKevsDXN+VQacANqls5xVfWwMLtGMvv+ZANvhsc5I3oOZpMI8O2bYptbjlo0uXoiFC30pUKJJ
94UosGnXrjNechRY1d6UrRICbfwH3aA0y5FUdaPncpxXV7FqPf3WgbbEGr7AnNTNY3br0osBJvhG
a8/jQQisTFH0Z0n5hLcxIsu2jwanFNHceq/2yLAUgujfFrrJrvGMpwA6/vbQAMxTe5ItfjC7f4+H
8i0cB//w9SboMDiRBNdEGoLJvk7qq9v7j0mqkdA1j1XyStCQs2os3l0t6mu/niFGXIBERvx7nhgC
7BvHfXeCGO4HcXRHcp7qYwdQE54NKqbM/f9MPGwpSNN6SiIS7KCuuJh7hMv2UgVlcOjEf/aaRhIS
Q2/Ksr3AkibFz11z9Oi5ab7FCWCl2MWlfxcz5l9dy/9Uziu3DbXBhLQHu2/jJ9LpXxLP/m1R+z76
VtpfK4nLfPuSGJpaJ2ccrL3FKqRat5XukkE2GIgXrvRfp03PwBl/jorVtxtar4TMNBcHMPqxnMgy
Ju/GP7SuHT+nnfobWNdNqjAvBSIChD6EqBK7Nyzj2Z86zFmx8S+zGnleAvsFnckcYAyT6YhmpMS5
MzIciHU9HYuOa3JOe/++/SgwY9UxpoKJzZyeLAiDyG4aQCJz5p0bhsFnoYEG8669WDAD56bSUYWZ
apekoHcdlvnD7N4B9RrAnoPfqvJetqcA/Za4ZXn5YSvxfaSeb9wcsUVekpI45lHeXZWAWN3IhlQX
kLpDVuFlJxELPln+aTrm945viE+TiJzEJ4mP+MqolwgwxpXsniZmhavwn1IDmaOkSflB/qMb5EPl
IAJqgi6ybDO/kem0nUFdCgjekct8EL5aDnlCY2qnE+HM+WftJc6+QQNK0c3aGb407qiW8OCtgtsu
tLImM5Dt0KUom6etKFGtoS+iJr25V8EIugShd2mj5QzKqoMDyVYs4NwwV+GVTuXdxAsYjzL+afIq
bTrPrVDajvntuqj75tMKguF5JFiUsmo/qEC+lK7VM5rkrTGIemr7XtxynbcMvZjNlm0XeQFzBWuR
6QFWMOV9EYso6MEYF7X6IMmMwA2U2sJ3w6gWyc8eSvv6+WbdyPk7TIftuyoDYrFAs1/cOsAv3ZYv
23G1rFKWxCHhuCO+ldVHz/CDrX4lSnIGaAoHAftytLP37R75EvOjjDJ+WWlqXI18+bkgUKCgMzhB
18LAFwGJSNnoPpH48DOcmalBvzqPpVHtBp0aZ6nDB2b78TUzZsBElTJPckj+pr2502lvP3DIPEoo
jY+9F/4LPIOYJfe7YY8rvNdGF5nXoIrDpjciM+5DtoAuhoX1wPQ7yRpKc+KOLqGYI5WZC1TsLc05
cTfl7qbaE6bxLQktDNxMZU5jMU9PfbYqbxnX9y0P1lBRgtI7Z4wjCGn/VRjy37af7NelPRazv1NK
1N4YMPcwMA3W5Bulvvc8WHwGX6ohCgpl6ermtVAifdua9t2g54NTGeNFmfFjGCfkHBrGsKe7R9C7
6nm4Y0hOrMMnNb7bc+ugHbPxJmgy4h12lSBOZ76lQt2QjLMCXIXlXY+XsB9Mept8NqLtS+hxVUZj
6P6AuQN5i5CrjT0Ve+2anByc1itQ/WkJLEL259r77Xv1KE2O2pdphPpjPJCGlTza4y3PbllsrxYO
dR5KGPV0bHi81lV+AZeoyFLvyZ38a0ceKBlKWh2dJXva/sQYMdSpsnmwYJFD4mfJoxqixRZcMGeP
+L1jadCJo58gzAbGTkhGZGLVLvUmNwFDMNaiPJHMm4pH3FlwjBvjiorjEZ35DycuwnOsjGe3L+1D
LHLKO1Rx7lgkp+2L9iYSXf2J1YyzHnRTUp/tBpK5ZTs+gyx9yRUh9NlIKhWL5SsJVaety9pKb76b
nMNU/RaBGg9hB9IqB+h0WgQFZIPdhUq4Q/4RfihVvvb4Px4rHxla007FLfc7spAmhvomr2nGcXAo
BAlQSAL1sRbqsZOOuwYRRpuNZGkoPROTEUfR+DcgieKxyHgSacuI+inDK0FMa/okF9r27Smn4x+W
ctkx3S8OmzrZXV5nphvPFX/RPtCAo1qDILNpTSkVOcbztYyM9+yCrP0wz8ZjPhAtO1gXk1y8/XaN
VcCcEMqgWqzJt1dq+buJ70eUnpFy0wfipdfqM8C8ZLq9PG6fqlUQfUQW9JOPupT0cbIUUdgFi2vu
dU4yeWO581W4NSYpaZ2RUry03J5Xu67fs8E9pl3zC9vu3XIHKKvrG8DrnRzo6wTJyrrcG27Z7Nx5
W1f9arSXnLZfFdIrGs30f+VMVjDEFTOLXAqvXe6Nr2HuGl8tTrkKI0D+WCh7RyID0dbHfXVqBE7T
ugkfmOOET0H2InKh9n5XM7AN2/DQMhvd3shZEdIc+nvSIMDSrw9SeVmMzDttp3mcaXiIddheSx2k
JzmVN7fB9DqF1evWnU5cYEwYJTqhMZB7p1C/R4Mf80tIax1MJ+9u28m13SNz7YmTCa8PFcPMv3jx
IeE1tFbJEkZF9Zu5sXPpmxFLR8+M3Unjs23HKSKhfjxux8EmzuX4OpmNGbngOKNmINc7rqPB6C9N
lvr7qZPduXdnFgtqhJ1Hwg0qDRi4VTJ+LEsLPGepAprmE7QbdcFgIvAHsQhPIAmespgihLyyOUrJ
hdyZaYz2M47fBUDSkxHQGWsPMS7PunMah+Qxc5qX7Uk2a3W2FX8rxljf0qVuvlotWGU709eIX/Xt
a7FtMIPv7f6+ebO2L8Fl2crcOgqVb9/QUBFwQOIGcw/gvY0yIluX4U4T3ngyHCZtvqwvw5B88xti
ARLTjmTLLjJIp1+WlTjHTQWLFNv+Fssg8jvBQsEBIFcU4Q0Z7GPd+fLrbC1Mw4i62n7Zjpds5ZjO
gW/s547VT5IVvPMVUlKtfpltX52N1sRhU2SHehW4iEL99VdVr5sSCiAApkRVnKir6bAXqpzxHs4X
Z2BUvT6TxVox+2vXvr2pXj5O+95l0kfWabzzcp+0QBdtYrN2m2oVs+kmPaOPIGshnd7CGOk9SO70
nHVTjnKEcmSuxr+FahBMCuZ8xPugfPTmU5ETOMRcXty2/1bNuIA6Kj4npPyVbfVPFPludNjtsQyb
d6b9n1p/mjaofyRZNz96iO12io6H0tEHBND+3l4xby2613tlQayejs5vQI3GXSvWwpudMEDjdjOf
qYkRDjcrni7DaTFkyjgQPUzAUZDPt1laGMHd4crg+EOv5EUR/0Ofy+534k914QyUSJcPjrYPiaI5
A76L7z3W9zQMjrWy/sSGibK7Z7uz3fjLCnmeAkyH6cxA1BgNmlWjuk+StFYH1/zOhEdwcEgMQ277
PR8dVriTAqCODAa5LgKfThfPS579YQlTPKpGy6Mqix3LFbgvYf1D88YeRw0U00itAynmV7cz6igP
rAya8+qPdqw/mUcocYoOmooPgEFRBgU9MC5JwEficZQh4isXW2nufVaokVpQqFHrFdzmSjJzXuXf
qyLz69AQ5nAu20ljrbc+3JXDyDjPO9g+Ky+4fNZhZDhOv8hsLIHFeCpNK9zHS8eOkccfmY9cZXEk
EjBsPQw655gIHSY7qy5r9WGtAk1ysY/twBqCuPDxTGpY3njqUKwa5riD5jlKfGOD+6ecZPhk2B3D
GBSpXW8RG4UQrp7K4MTc1ttXPf3ZV7uo9P8LjTpM/4rGgOWe/UICglk/yeuzqP42Se9TtyUk66qY
UUrZE5Pddi9zt/w0HGKCIBSyzgD3Lpw+ee0IoFakEm91mWG3R6dgjZmuCoLQw8evrPJbkXTmvnfI
eWjc4lc44thYTPnq2mLf6Ubd+x5Icg5wlOT0ZDeiAmWSDkGi9HTUW+ODA8HtujTzBwCM5E5JAqYf
zU+TvLpX/DTBpbRyC/muRsc2ZscWCfmtnL29WsaOqAGmrQ53UzPRX+mlPjVz/jITLJUW/stsCYk8
fxhOiz1+szmQH9uSH8JKL9uXZ2QxBnSNcIbpY3tSWUfXjDTVlg2dNHvVOV+6vUO1eM2uNXEqh3Cw
Ww4hDlZO14e6jXqvv/SJiJ/xnXriXtVLc2lQou2CzAh3FtTPUvjJk2WI8PqlM900/8ipEB4OkxkS
ni7Tq2IpYbjIF1PnL5NHO9JcoXSsrFjYWSEHnMP1kKFSm/IeDZPfISmy56vJx3jKlBVcJeqaq5eC
TsePeW38oCIoROHIocLpnOnVhPL+xMdZs5mzm6ONjGPH0h5fxxD8Ii67uCQTVyyP36HP0+DeKy7t
YIqvcknuXQtd3mi7OEo9kvLqTEUs4Ec8B6s/ai2idKXbq6AX33udgSNq7ZYT8XtiqHFvGEYf2zVC
lhzMCDx+dth+T8jU4qJjBMLbUzP1Z3NBQtmU/q+vAVkr/wayPqUIlW5bOdwFwxV5pnEINLqKZSSc
1POIVxQJy1pZx39D+YxQsLxsEkI4EeOtAJ3x0EzyJScm5VSb3nQuLPlBpDtuCQRCoS3/s8waF91s
wa4Wn1mQOret24TD8aQJsn8m7BNQaY/HIkNAHYfxU/fmVk7zvD1FThuirDQVdXuHftOXVXYl4RUT
D8PK6g2j7y+kEv7rkDM5mYbywgilPactU4Wp/meo21gNKRr4nPQdxoxugCzed13kmejSjprgd4Yd
oYC2v9PV3F8n5MzKmBw0Qir6el4JTBAMoe5jK5mgxvbffjVd60F9lIPTHBB82Ie+z05LqrKbyu0X
zD90Ef9j7zy260ayNf0uNUctBDwGPTne0YhGlDTBkoX3JgA8/f0imKsrU9U38wV6UFmiRB6eAyAi
9t6/g/Ck96J0wHTTj52DHTbtdrIccn+pvihbI/iEG03m1pXqiCr5VGTxa++096Vr5ff6QifjGKEV
mT6HuU+6ppu2NznG20zx7gmyCa8NJcrWiNLnuvUePKakgQOc4hpQhNQcMp3d7ghi9KxlxinKoXCg
mYW3f9Sja5NoxzavzkE9MM/1yDHQ9VyVwvyFEctgUM+TQqgKgEnHFBMI5sjFeo1d8FqRN++Kz6Fd
M/oBnFEicl8udqHSKHuwhKJhVzWhhBtOhohDLGeFlNgN7AgXRTlBijDP9BarP24+mJcZfHC/2OSz
hKa7h+6V7xAYzKc4nMo7xn4fW7LMuUnyDvanhJFQ14eVqIL7qm9eV4ypMFc5ObzdC0yht2RWJT2l
7540veTBsn945WSRYlB8l8Waw8sCpojEN9hs7fstJ1c6O3RSp9w71a0iaigD7NsZTOP24/jVIp/k
rMu7fBQwIkQyHOBQ4nvrhPGdG9eXRYYqZp7edO2TG/JCrIlSTM+m1XyI+ie35tpZaiYIEe9LKhDD
McaealyHp6AjsEkV6mgVyTfB0TVRhKu8A5BSo+gIXuSWVDXvNBGsxrlCRG72WW8ug9pfGf2O/H0M
EVo1JHX+KVmS+p7/R8bxUsqVUAqbxdKXiJW1NYCV+u45z+td7Ef2haxRrcbo4QluzK4KMSYiUd0s
3IW8ctgdnmED4Uc3fQEgFKT3+k/dZMLZzel3Jlj3XloEj/Dkn8PRzy/jktz8SDpXL168q64D6Ajq
awP3aOv79GyynsoLjN1rnucQw/Xz0E72TlegUB53OLktNPrjuotTr76tTn1vofU6GmhiwJ1ZI6G/
PncjNgiiuhB4wOg4a/ODxkz0ERuZ5nQ/4w8AmJKRIjkPP1iSE/VQKTFzmm51AJUo4arSw8GiHyhp
wgbOT+OnOz0eIKHlXPcqMspFBm3B9UbW3OXs1KyzKnGL9zIQ6sMtTPvoOK/mzR5yEEUFsvYwf9z1
Sz2TVokG8HONLV2amYsK3M1OMoz6LYBvNggcHbJUpZs6UDlGUZwDd/4ZxDHsSJ6jKjSJd55X/0Oj
qO2CMzKTbUKIG8dIJNflOjv2sSnSfruu60wauNPdoLzvdHmfktJ4sn2wutRHU69guqlzxQPyt0dQ
f7yOFKAyRRbQ6ZRsRjPkJDWy9DAlEGnaaRGH2SHlDFZCer/StkEZgVE2V7ZzjqT9U9dYRkuy1ThH
HZ7KHf6w/pAflOe6HiMmoUyximqWBxb3JmZC997R4Iz0ERCxPwE1fIFQ0oDcuMwR0dPvXfA5CNtk
r0AfwNl9HMxDkrjXeOjgXdUQiiyomROfxxuPWteB1fN35pzWaz4VTIoJa/NX+DT2lNJp4aDH/F3S
rK/9BUcnfA5AXlIje9QDimk0hsc5nh6aebDIdSbYmoxiQaa1M179lUJca/+WkNjmFip734buFUZj
uluT4bM+S0vmYieZEfIaLeAOaSX3tZWkUJuYW2FEdh9QRbnrYL1ivS3KPRbZHFjKt4QtzN7rf/HL
X2HHaW4W/aGqEaClfWZcAgLe4wSHf+KCGQeTXDbEcLaZitWE2Wg8xArjUx/lgEOCNGMl6a/S2L+m
qZk9ObEMDr3CX/qy+xga7MtjL7/FwkBHN7DbxxDJIVTj3z3FRrFzpGcCeoHxd71gIEmpdTDm4iXp
qx9Aku5mMJeTTx7uILkx9SwrSi0Y71n9hkCcaNPKCG9V8g370GPns2o4d83nuivN55jer2SgZTZE
YY5hTNHVm/N95IUvrmnLSz5QnNUmRAVQFQxaQsbF0kYmR4ne3eYq+6qVA03PHVBeJ62VEMlsjogm
kWZDW8clojMtsqcYpQOmsgWrpmJq46cBuTdkNiTEBFbdJ6FPY6c46RNiuUvmtvRg/fKll+tLGhV3
gxd+8ShWCV5Lp20dFZ/mYErgUk0uBeT4Rcb1cI6nRB7chKgHtOGEDZLoU3rx3ljp/KwZRz/bwKmt
N73iODSEC2l9mVybZGt6AIhW3AW3Wr1vl0Dh2gt2cxUcQU0yeqel2OHAI6/pQKZ3YmcfkioLH8pv
2GBjkCpAKx2wDdvpD+PoRdf0peyW8dwYJJf6ObQIp7CAg2X5KcHt8IBa5lcUdvO+LkyIUtwiJ7ha
2WTuvDCufqF8cU/Mi/HNXuHDx81zV0l5bH1n6xEO82ybZXsGeL/T5ypmm/61MINHUKn4jjECLg1+
N7D6Q0Azzzr1q3nB39h90g9dJZdqz114K8Fsb52fWBcss5qd1/RkgbgipYmrdmziNgKhCEcySO9J
wXyhKKJj4S/3EHv5xCWezIuX7QSV3N6JxbrvQGc+uHfO6lErzPkbxM3vEED6BzwsSbYPlotfNvV2
HY2UfpDuMzH2MNMQ5YiG9En11MySnU/va33BaxfZAsdeld+iheVrV+vXVWnldHvqekB8cw3ih61G
SwWCXsDJmksA69etTPvVKcSXYmmeM9QTR7Q96Z6xVUgup6yPsV0IyMIWQtK++Chm6ybcFtCptb6b
iZOdBmuYeZXm0Bve+AgubX3oJguMUlR7R/pfYiO4aP+MrCHxrmMUsrLDwrCGz+jUWbcRkz1d19W7
1D3Uq3ipKjZVpO6GWSJ4Wsh6tGAosBJg4auVg4QM1CYDkcK2Yk3s+CFbxXcxSJiMOeSGbuFBjl32
I4+xVQLKrSuRqoNy7I+n2qTBsczwe+4uEHkd+RwsW9uBra0L0C7p34LW7y6jM0H8g+bBz3Ufcpvw
OgcMF1+xQ0oGPeWTFWGSMnK+icHvrzRIH6all0evKkvGbu18Ku2EASBCiZO/QioXiL33iPTzqyuH
gSR5b9j3VdndsiV6Ss+Oqrs6v2wvnFaoypO8RrMgoSdbwQd//AoDqT6iW7H3mSGuHtGRQT7g5KHQ
MG0KVRXNaxMhP804XHdNYvU0qWxNxKsy7SEszedzAzJCHitfijCYz+uIz4IDlcAPZLpfsG7ceVPP
fZvI+ygC2eFJmMNgTB1cGu0eoUPDpL5onOnBmJpoJ13/q4YCbTv76UP2vOTu9KoBAUOyDEfRNzd2
zV09sPBMtN0728Cn0Pesc+GX0X2PCcwmJBZgT5zRNo5Q8qLRq1mH8TfH7+vTancTWjGGdtgfM4R0
p1+y4G2BJhCxYcSHpbIxkXMPFu5cl3CFpNO4Kz4INlt/25YPlWP5R7upnrSKniBhRcBqDl4bPXhM
z54ysHx1nHV2c5QKHbRTgNNyKewDWpIbw1k0RcqBjJ0SvgMoq+AgOTV5SXxnLqvLAHMbwBr26pAR
lVAUx4xEPIiK3/WPkWv5FglpXmrK2zLvo/vKxi1qii3Bm5imO/iH5jdMI5LNMIA/txVPCjr7OfFo
551u/Eg+Bx5NRfUcLaC1cJjZOIrg4BRmgSgQ7Zz+QLNFfe5FTrsdQn9nNjZk2RFZdr70z4XtOvce
qc97OaweQb7RtYbDfxcljJ/lLGa6190xAtMn1ZP2I2wb99r3wS0HDLnrHOlskxF8rsR38piYM3pN
dTojchs/iPJITBFx2Nxgt5b2Fdjwuth18twaxi2ymeF0ZMXsnXEcHheXj95FJPzF7lNEyse5szoM
O7MJdMabewZp0DQ7e2FJQjb49n7OwbBG9N/KCWwAegXuc+/nUbX203FWL8nZPYLnj3gMAHtJqD/7
OVrDh3Uh6kcxnhxWrZ3HHdBomZ0MHF92OCKte20EEZgftPMGZineGcIqU6tlcHCgyLKdN8PYrIq4
gIy48VuEaIUJQR5EKz+bOfKuJESTEU5Ze0JyUXr1WwM1qPIj84nb9s74mObsIhyzuQhjeOmmADkH
hxaaZPtCQGW8Wz51wbA8BGb3pCvliLk9RW2IGNCIm2MeSf8wksG2T1ZYS3nyCzM5Erhdu97XKCYO
JJI7s/HFsVIMuZA1AXGCXv3r/0fYKZ/Gl7+PsFPGRf+7w+K+H+oqxY7yp3ZrPP/4P/9SP/DusGgF
/+YYgZDguIHlKo+mf/1hsGgJ8uvcgAA5XLpCF7b4f/wVw397XmjDkxaYYhELghtR/55f5/r/dgVN
JTml+tX4J21fCR/jD4tCTCnxqPzP13+2LLSUvdZ/jHuwDvSBXrH+ES6mPWyCv9lHrcmaGTmV0a5x
lvmxnOArNhNMQRNHutXP4ZM7dFU9NNCiDX72xDk7XfCWMLlgwyazp5rchwUECCeYsN4j0iGm0SMG
yPAkPJGSzPhgeO9nHS8/pyPa6WotbpFD7YRjHPSwqF7/wcsJS8P/+lS26TqO8LFSDbhYv3uc+0Mr
Z5Qbu2w2P1rNtAACMOpwEoG4qzExsDH66RZGIRwppk02Xjim+Ly6fnac4sDYtdUvQnigU/GtrWGS
FC/S56Ir18PErqLMJdy91UgsxOJsPRD7frf487ptQgh7c1Jvy6Y1DoRTEt/drUi+JhEffEhNGzKF
B0yM3UvuwDCpUHJs9cu6ym6nHYb10M7WtPWk2ZwI8kapCV7i1zNO/1Xj7wuTthVuD8I7r8NSJ9pO
SqJv2ROYWStN0sCalwgbkEMVqwFUVCCcY9fyevj3uRliaQZ3YGO1HacBrnibdIK431f+U9iE2EPM
7s9U4LyUQI5+/9045uwqoNUtl5v3uqwIoMf4CK1IfUOzHjyvg1dkVT/zKf+cKEpAhxfIUnCYF1WD
ZNaaJ6WiJC813rdN+Ua66MlwexxuGgbXbkyXoWY+lauo7X3T0N4A+qzguzBcf03Z3l+Ml7X7OH2t
JIcs5eEVWKM9xGL4GKDj2uarB+dSXbalv5E8ZeCbwRMIW2DcgFICuXYtJ0c9MAMxCpi52SI53Mh/
KqPp2VyNLwnUV4w//J/6NhCXllHhADYlUQyShQVEkIcfSAILNmHiT0dzSCGPql+YoULYR1Ro/QKx
u3CMpwrRRTSR8IsKZD3o25fFnep2+50RknzmJV1zLbr85EqBDTXOjlU4fS+8FfOVir/trTfkzePG
7Evz6rZcvMDOzvG6frd7A6Yibqdzjd/mImnu6Pq8bSZV26Ku4WASEIfB+Ssy225nFVZ3zkwkPY6w
v+v7F1jZN4//LS4LIRwp/fNkr79PlCxDq2N81EpQJwvmbtxaDWLG6bX0C/vd46Gv8y37RIjPYn4R
a/s99eKXFMwqlBFsNZoA1jwv5IcmlPUROi9T5aIxloPZJx+tmdyyUVLvJlPFY20P/bWrq43I6hcv
Gy76WUbvKbPqPpwW3IuUa2kyy35X2NxCvXzTrCEuTC3MwTvFTNiOQYRkkzk1XpSdAVW4DXhkK357
GLv4Vkc3Pwt+6EdiqDFQgGz0/vMZfvFHkFZm0jAe+p0yQdo2gn8d02IXjvyeJOIf6/Fr78Df7Tyc
SvSz2veYkwXj43++Rz+9mV2TA5Z3jMFiFry++UEa1XsDvtzGO9M9ICwzivXQ0A+XBRkT4zA6O/r1
xxTbmQ2oigsZD+J7F088KoJPmSbrsllJdte3Xn9w/acCvjR4WjNuvDS805tRpK7BgpnVVv9q/cn0
t3V0sNt8ilBPp3iUSUK2TEukH3DNhS5rRpe6dZ9WZG/IZqydZ3YGdT5OchigDXv97fql/RyaOoj9
yO8NX1b3WOc+HpJwobBQMTZFXP4w4u5ltFv+Os3hXC7d2Vcfwm4ghc1ekAI186XJ1ozviIVhzyyn
o4/BqHrXCZT32HXWfRzHe0QrQLDFaOMIFHyLRPa2EP66l/VrPCwMQtSa9oRqiCVzO3g4+caoazTc
xbeqMA6VMQIv0Sxt0g6reKsN4fug02qr9Lh4JqLcsj5LdHLbBfhoW3p2Qv0G4sHBtPFsb8/ou8au
llVVm5CTZWEEeCoeC7fy7pAe9UbV72af0czM+C5XW4Yf+rcxCx5btXXY4fQ1R4ldKFQtevMi7qyj
VjMh2a82UaKM16ZtiarzjZlPd8bKMuLZWY516laHlWxbpGK3AiJcsjQPec2OkvXXSq1E+A2cOaIX
N/32RNefhzj+lXoAQDZE/JHEAdaK/Oilr1mLPKiasxAcdzjoq9wqV10Ja4w5JuDBXKzbJIckynYy
CeKbW0PZgwXmYYKVp4gEbFzqMI+mgUzBtX2rYDJjng8Y5Be4UhUsT7cUCNWM1IKMxYc3mmNjKF8b
dZOaQmYnJP24TOnHE6B8DLMQP4eafYjriwzkZU75a68le86rLz1PV9xzsFYpx4R2ousdF41qOz82
WOTu1OioU/vv7PvBET7pY9kbCFdH777qeNKakd3UqxbrqZLpneOgRlJHVQd/bWNZxkmvDH1wyWmd
N6OLXpODTf3eeSUaQjPpEPSam34H88U6+Mx6dhar9hB54m5dR14+lsx5CjQ/kBOntp3RhuCEYpJF
weyi37Frr4evDAW7XZ9wtCl67mohsHHDfobYvuKhwgG3HeHHn7t2PHojlkKMck5ZBwnf9/C9WAxu
+1DARGPKljLx6a3HxL1j/bYsjYHogdJDR+qRZdn4FUsGmoxaSI1XZmf87nxsKbEEykJ72BeO96Ir
s3qZzJOlwFf1rX4f+pusLZ9E4IiLRElhtv6b2bTrRT9dRbs81Jncm+3bYkfytDCM2hsBUw2XMI2Z
VKwMXTbJptGmE7/09mTAt95UMoZPv/EF9xy7TqpFs0Og2MOLtJtpgvKAJrI0EfwZ+cCoqMGBy+Ie
qXtgvMi8avdAM72zMgyJiQYv1HGKwKml7PySCE4UkbnyPKdYC7LOOCbMDBSwLl9GdQj2jpOg7+iz
a8+eX8M7vQl/voqS6decN2KbBuWT6WRP+ey96QtRey7k0UW86rPP8MkeLCFtwBpGBc62WnCBIwcK
hGxhiekrWUVQz70OSmWktb3msB1gAUH5nj811nQQY3tCg46cgw/Fo94fBZ53ENhXh9tHEkPBfUlL
nICdoMM1quQZ9HueBouiT/0MW/wAc5MqXH0F8Q1KNHZobgLBX1Vhnu+/pKoCzVtsQJJEYcyqkCht
oOlOuARB8XMTqeaKkvnO4lOLUP+JnM6GPcuCxq/KJSlZq5YsTnW4stV63RkxNMVHZqNjaLsKIo89
HiormHZNZj76dTdd4YZXwYs+BX2fzTH17de4f069u8JhG/BVaYgLBcHvKfyJHDCm6nwq8GB5LW1M
SKMcarf+Nfr8lGqvCdXRXkPZKpCgub69LWMkZQNquX7Ge1A/YW4Ouwv6eo9VwnMvl/s26L61AXTu
iOfLNeQ+bmWO+urJxAoYZN0bDhloPip+SnvZnR0Bslqm6a+0hys1F3gBcqEsANOtnaV38crerJ+K
UV0DOXq/ZB4u2Hbwld5KCNx4a+3uqV85zecsNXjI58fW+bEk4PD6M7SJ/XWw00PvsbXp3SrKMWTQ
e49QpVlNgZeoTb35HjsFYmB1PNi6EuEkHpVphD4k9KbfmcUVb3F2YMY5O713wR1dD1GtqCVDecWs
jZtIWkaQwquD80GycE0D1LZ48YzOZVmDF6zLiN5Nudt/anf/6Cr/0kX+3m/RbUEB8hwf71cv8P3f
LFOnll1TxeW+11D6QW7n4DkOonE3Gw42nQiWF8uM4EJHeC1ivWZ6FAcZMbxhHZc700k+4xXMXmW6
v9bWekPY3aPsQfU4xNUpNruHzg+6f3jftjLk/3P3a5uM/9GHCsuxST8IfvMnTqrQAeoU8b4fnWtT
ViX6AUjHHuN8bvzBCNdLnqMzje2rrucJAv+Qt6y+fgBHa5J+PQY5jBcpKDRcTAt6w7izfGr9yJXl
iU4Ic5wR2qIbbKQxtTtNMbWH4pjjR7jNU/HM0p12Yfhj4rw54rz6WZfFK9Zw/3CP/mpr6yPr8ACa
SBgNcLZlDPqb0XtIr+LiZQuxY2GZJSUVuhHT02kGmtFI3LcSgx5WvV96hPfWFqg42sSO8ajrndyE
h9o3mUVgDIhfqYxG4q47Y8jOEQBZXd95UwzkmA1bzFEKzDQxsynn4R8+jU5i/O3O8dDhtu+oLFNP
DUj+bBvuVVS965pGZP2Q9OP+Gp0BiygLiU6Mx00s40fRkVNj9uj/ELJAzlb7SmMG59HrfVwPiofU
lK+lAXSuV5le24URypMXtvifWZ8Rue8Cs1wo9+L2oIb4WU8wkStrZJXE+cKrD48DQ84dHBd9UbXb
Yuscp+T73988Wy2g3z6u61vCtjzh+Rhq/+aSLgmfzpCEpHuoetFG+ETTlg/2oo6JcrzW4FSkLTX7
OovuUX3PlMfUF5aARaiPQ13AqS1O34oyUBxXvGPg06uCJVNubtmmXfhSFQaI1MXGOXGLuzMJkSjm
QpRjeoNhkLRsAQeerbTeycD69fefU/zX5xR8QuE6DL1IEAl+D4WRg7nSAefeOzEd/ScRUyQIc/zi
G2WbxFhZEy1lMh1mcVnC/Fka8bIBL6v3ojA+/v27sf2/BnqwZng7FkMyl3CEkEdN7R9/MqeXqemH
sciJ1vDED+De5JiuBp1Go2roSEIVYiwPajEv4yZvEw9J5LIc2iomIz3yHkNTFKBe4n6NI+YagwnG
HeDbG+UzKdNOd04cfnDq73TrGeXplz6jBK7M8EabSvWkDlA6z6DDf0iXR1OrEHTML9pjttCbNg2k
8HFcN7q30NWeAXni7EfjBwcvS85LzvtM9kfTxdrBMhlaI3JD+8kr6+UfMF1BmGh2jKBjNdYjuqtF
UzxjOOIGX3OHPjANpwMj8GTbqhZY1etZRmQVJlN9NT+xcq7vve5g7ynIvulzHF+JjOEPY60ONWw/
Y/MUexxVxIcr6rpeL11KsdLOjDRCshcPchnYWVd5jJB1XfSM0Vwl+r3gpi+QHjJYU/oU1dQjCPA3
eYEFUdZCZx+mpd1KhFONHb4UhrmfbeoOZj6q2ccQaI14J1g+DntVEsUSJ1ajaw+M+C8SG2z6lv6j
bsT0XAfr9/s1o5OQhLjAcWCJ1DL9GefeDVO5z7YL4Tb3mZX2WYx3RGjhYRxBNnOn4ZjXHhiWhfJv
SF5j74goSr6XwDO53sXofKuYE99KcxG3rkwfuxh1JQ4y0HLzJ5Q0cD3yZb5fF0Z99YoqQY2WsI79
hV5tZ+IXJDv3khROsrOIz9pjDz1gXLbgvyMZLXaJ8VJS6k9ifYktKkB1tyi4pxPOJQa4HmeTZnv0
WAziyno2UnhOAMLbYjLkYerh9zv0A9vI7CnBH92FvVt42likJgkGl9Fm2nbqDCgGqNp10vRbi1SB
jWl7H/VZ4s0YhsKs+6G33NxfmCkZ7XvxJCJe7mfZMYbrUU3jisXB2fsI8Mhw/xAb6YufYslnQ6bb
zGu6bnx/eYqXxb8Id9y2VUaiAxa7uK1gP6lY0xC/M1ZQvukFRCB9Ssmajm1l5qY/7NCjkE3n7ED8
+Hxxgym4OT90gZYa8NjJG9D1q9ocSYvKdz17K05G16xKnjQPS/efhQmNl43G6TChmpeaIhOOcVGu
RzEg1BsD/6wPEC8ZHhrKcrQY1C8Qguhf1eDUgLxOiZ3w2+rAOmIkiT8DY5h8TjGIiqbzWLfPYZI7
h8hmJhF3GZItNY8aHOM+g9a21Vu4EeBt3sBvXcoqusikg/iB5m0S+c+yXQ1U0FLcotXCzxZqP4YZ
3BqGBUbJ0ew78R1ucjhoEKiju0fR5fbGnNtId9wmFd7OFxlTTzaWGF+gwxjuxmSks02vjLBi1P3o
YvweBB3VJj+qCokqwrCgbmkF/jPFjTmOEC68iXZINiu+SaDLNk4gsGZWzClY9BkFEyVuc2hE+Erv
ihssY4Q6Cz80tbsiRo8gCONGpzuVsWCHKFNGsAOSA7eBr9EPWXkmQ+VolLCvvG7m6oYGL+c+WiRi
7AW1onaldTrZKjh9ZModXnCopuqhN0GRkLD4ef95gAAyTDCxbsIwvASqVsF4stqi3LiZq/+AwfGj
41a/9JgRc5RhP3LEx0GH+4un9GTTWX90qXYJ/LMqQpaI9zZjQl+i+f3pwkZPXPvxsf82RY9B1n1L
VfkF2v4258NJP7W6MtQrBrohQAEN0sazZucgDUEapSduuhF0mvQTFojr0Wrdb+M6/WOqhA5c+Uup
IcCb7JAaMQgw+Pk9xsauUDySIuij6THFrXKgegWkiKrmdKi9P/ATRx05VhHdEI7F0nrvKCuct7Ht
wknGKRLS5PdsZTVjdvzvOM95mMnX5RvYpPHQvfNSfG+sIeeBum9pvG9q5+4MfI6WpLnp0RHMBui6
Sn0eCiq7nqwnr37VCw09O/4u4VY1oMzOIEDTjI8KLRn9qTujXd9GWYAIU90V30CnUc7NRrSCh12N
7nx1n42gOIp5jja6zatsWlasOuAON3uBcZaFEdrWsd7MfBbvgQgzpvi+B0FRiPpuFvIZHc5rmAav
uiGzK+ZCgPl/TIl1DzYz7tm5OH7LAN9nw7G3HlSwO99KTj5hAKOtiMSFcbToKHYdUnNUBTt1RKmr
4UjjU5wG8h1E+b//dBXMXA96oh0WLSFYPrb6ChgoRkzbfcTjetmkrcMYSpmdZUdTFcO0t0TquPbw
9Pd1kvhr+ocukwJf7Q+eSyFEYtxfyyQUtFCni9jHjBOkSne4VpE++2gFVVeqn50imL5M5vLdGLF+
jMbsSg6C6ozYIdOIYUs3Fed/eFv/Xb3Zpkm+oEU2SuCL3wNSUDvNqEsmHECBk7YoXfdYqr447swE
Uj8pqrmnHCXTArpM36LUxzfsn4OzFYb61xVlmxa1nuOB8aKT/a2KDAms7ApF2O8EfitlfmdlSCJM
mXyq025TqlGJrjogMFKK92G8qUYIu+HIOUdzOcV5spWuwPQGGEuVaPq711mcbSvAAJc0Uif5YRgw
hxc3/1Kaa7IpeD7EK6Yf+15uW0t+jtSAxlgYbHRxBGbWPHmj9UrjykjpDpUyT51fw/7BONwOzfsh
4HTCWvk6laK5h5idKiEaTnuP2MpVV+iA2I2Yp2lkiD8bEpdYN3UvIlpeR2Gy41bQTzLf4CeYbOgV
u6gRb9bSBEvmHK0AWkhxCjyE8tviDx584+XjXNqvQfwZ8kv8jrRMdaOUb9nTjFXKCSkRk2neGKPN
j8OoCIq1/Xlm8vLep/rVseg5mKTClAWqgGp2QCnU0piVCVyeIO0v0uWplUzlaIFeIM1gja9aw3GZ
E3X4YjEbwDULOb5xZ3R3dmsehGn+pOK4pdiE4E/BfLhvj/wFNZ7APF5Da8SStHtqtXd82QtsAmZv
1swcX+8NTRq/uEn/uaicD7pLfl+izfRtqcVXNZxhVP3TiN/j9XQFqGHfMLmE8cwuOzMrNCJkoYb/
PjbXqypOSEG81SZrSi871eAqlibzYwp83bKZas+T8NZh9e4nChX0V0zP1G/LvBvcIpzPu9PAZGqQ
6b1ekBoB1W+79+Q+61w4XjXgTd869/qsG/34m7s4TDfYqRRM2wdh9Q/DGUu18L8tG1KtfFgTrs58
+w3Ex1o3XqcSvmusUA3Xyz6t+Rcc794y9djY6g7pW6uPCg0zE5zzx9xOv8t4TX5as3tDJBJ8xLD2
r/XKFOKTjCnG29/vOv/FqLCF7cPnUJFXwkHR+ttMKSIwzzTkZGMtTqCGboys3qU/J/sv7HBa8Uca
SI1uuePTMqgBhTpcLdUrWYPzZI3Nuk/86EWvmGadrqEbdYf3kSrjYR896sZVu4SCzIdQPjRO9Qpv
a6+BWvDZf5q2/D82eEft7J5lg2Y4jvvbtAVLn2r0XMzqNISdF5ToifAeEQ2sB1eib84dNFh6LN9X
7lHOyvZNOI84fgPbKLzIWKzXnoLrnZD0v/JXbHU1//qQOB6ZU4LtNXCY4v3GX/ELFX6VS28XR/Wr
A662Lqz9MNAIOfZHqAnuB5D/bGLQo/vNLAOIyRVfgmJhlWy0pJfgI2OLcwmefCx+qf5JHxB6MKRR
zMbvP8gks/eLmsbrUlBPzYVrUgrir99DQvmHlHdGDf81DmHkwzCEKbwadCED49P/af6AO88yYqDN
fBLXZ3zTOyC+Gmv/NYKKIJZflqSx84GkTNSA0HCPQ+p/8HosXfL8EndV+SznV8+vX4MhDK+1yhaA
ancypxqRoms6V/2fGBMh+AQ7mjMygbLkC1HL0YNod6LplltLjLzZ3PAvdy8mlhOjf+97mIq0Xvjd
KAijQerzVEyA14JwJC9f9s4dNkbJgUuVYdXKKhOld0pjfPwislUmTlveczRs4JW422kyuq1jxOu5
Z0SwiomQbTunl5YAO+AiL7V7Bx4PejpzziEi3hWLEC9mfheKgetudOtp8OVD6KgJuTmEN8S2ewRF
0a3G1HAbGhlDrtb4Idzpg+NVMeGoKRx7ViLSDn+HfU5nLe7GCNrsvBj5HQ5y8U4U9cy7cpHvUMru
2hFqN24JyKlykp/pE2i7j7lpXDqjOHVIByf5sQyW48D0NA2fUqfD3QkHbz/iHFof8j6/GxikiV0E
/UYZt6Vx9cOO8ddyxl8rmy/M410ZMmpOkkZ53kh80X8FhvGSxcFDMu59yaNpY9/AgRJnDkErPsBl
naC94QkkEQPe0aYvhg8VsQewGOZNgvIEqAo/Q+NWLfZDnxanFLsWb7d2FrMbwiiy7LQUy6U0vg/l
uS0Jb4Xc/SXAj3ODvRNp2+4nwPcDLolvECfCZLe82lj+ewzMMCEon3vUKZkQm8LEpR3/rzRI4MVa
+6aBIFr7d93V+jW69r05w9Dpm8dkxhohgDDfnXirG1PcwfRtKesr70ebTXf4Wnrjuj2IEjAzdzZ3
S3YXNp8k00ko1vZ9ZGAuTCSkPx/UdSzij9NQ7qRXnyvq/TVAayGmX75swJtvPuR/a/VJW1P0TOvk
4HG4SVKUvg4MeGUfhZ8uvxEdOY9v9Zp3x/Jq1OHelPGOoj3o7uHQ3uBn3i8ILJNxUmZomzA3Tlxi
7FjgVUWYpJLrfhYeHPQBPE0UaFfnlBLND+/itrxhW3UFuAJH9649WWY5L163zjcXFxFj9L8WkHmj
+sfUI6ly8vOCB8mUh4+ricEr5OB968rn2cG2O28cyBMT4b3JDpvoO78rD0MyP3jWgH2y+zEC5zHT
4srb+kyGzJPLpy0iEmPyR1QBGDC6H/Fd/WSQzTRlwamWgbfBVu2I/861mhF1lg2aqJJcrjxy6M8r
gruc0+zRwFvDfQu2MQfrJSkRhnmmBdZuYZpBno6LrXCJfDZqmWJF8gImvLcSprVuTm3ZTsmpxmFg
7NJdaLVP6FchAd3cYsYKPPwQW+a5DB5h4j5IGRFn8wmW2NZx66e8trd46n82HeNGFhWeOSTS/w9l
57EjSbJk2X/pvb0xToDuWTinwWluDJEZEcY516+foxo1/fAKmOnuRRUqK0i6m5upqojcey66Nw/q
8QwkR+vualGTX1G+OxIg0JL2CcUdJU95mt1qH5blrUneZVZ11x4bexTdJyGqa+BmtW/sm2ZXJfol
9q3bJM/uRRW/zm5IkvwAZFKaSrSVHOJjMmEh2bDJczAOdxleI41pexywmWgt1mXEzCaBw/dBm/zK
auN3kICbs/X+YaqD8xxctJgmmiQFVI8VUXtWujXGVyv+MuLnc0nOezJ0W4kpanJ7oz8mvntfRptb
c/zgpc8hNj6LZvfzYD+HJVYD77uypw18p10eHURPhNpQITTwODZY2/pCcx8+57Dyrz1GusB8xJSA
tTBcHsz2j17f6fhnNJNgKx75fsENPO9qgAglFuZwye+x6pKBI9fPaD3R65VBxhxVQuz6gUBw3beP
A/23cshuSfRbRToJMdO+78tzGJzNFsdMBYwQRzPquIX0qjyCBAxJ0ugJAOtOLQ90jZ3IMwihQiyZ
jb979N94086dHe0AJ+CoCs8+n5DvWWjUvUNcI/Oz74X1ZwZQMo/tg4NbuwNGgHF8Ndk15J78RKwc
pCwfOPx48bVqX0bfTbDQib6IJtgYowHMqd8EJBv53rsNK9CPkPiYwzYgeoHuPkk6Nx1BMqPTQaIa
1wAs9nmJPgL9eNuVaz28i8MrPahDY8BcNTOcGnsdDy3g87sB37KFyaxzWnqev8faxOXVHnFSbyzX
5sTBNWiz0zyDv7G2VazV68kD5BDQO6C3zS5u7zEJ4r02/WNb4bJmTq0ZYpP6HcFkPdVDR6TZSM/N
0fCm6A+m85oyfIHSs5pGWEIRrKzvqjkHciXBriOwBnv+J06AtXkyTKo/oohIFAIWm2AuYCrpuH8G
ywUvUp0pnvHLvhixTwHXEeR8a0x0xNFaumIfL699AsMm21qhBmtXP3rzt0PzKzaFtPutQVu+JgGH
USfctlX3NPASjaiKYGDriDtorFTdg83QXUPZMdNiQ226XYzyOdKXx1ZHXRnAvubSnZxRnCZt3qIh
5BmjZZivbR2DR5PG6B9rmCj6LWkiqPebvdEma51YO9vv9oWGYXB870VokgtAiHFZT2fYVbe6Zf4B
h37RrfoA0Y/NGXZtwPZiQWQKziGEqdLyIMHYd3Wc/QHchhmp6pHzlN5L5oVkVM4G2HDat9Wnrcs8
llLGv/J+Bu91CqpnLxtOmHegRGePIpFpSMhxDSO9M18KAMyu9iD6eWOG1g2mMHtTJ+2jbUR3LeYR
epX2Z2VAuIsBRZcON7PossuoewerSh+G6ToAWYmt59H9rMfybGL9yDmjml6GsVU2hTnXgJsz6lNX
vg5ARIFH7OPSZOfcEZS2XrLqwxqNHckn763vbsCG4r/1SRvMsntMoqNIzz4DTZMIBcbVd7FtM+HN
gWuJDbSXO4Mf9d89z9lmrGeBTirNGUXdNbGyvcull87biAxGjRFII6rnzO8vFeF8HIOc303v/27C
4eSKKoHENp7GCBodhoqzCaR3y6lJ0KSFddlGxgMDeHLLcv1doKBHEsqxbSQW9T61DwZ70BRkRLgZ
Mo3E1FlbUuN3n8/MPSNoAnbZcg6ILUSDm6J19Q+UgQi0SGCegzw8EcGMnmAZPXKbyvYywYpg7ZjK
c+1SVcdxsRyz0kgQ/UTNwdRC7bH1Z7HSxDCfaijxT65bDHsr9+uN+qqbk0Xh98tpLJaoW2s9Frc+
L9mL+NHQCUiJLmdEtPKPJArq59paitXPN6fLl0uE2GZE8kOypMieXC9jA/bn/BQ0ERQtykpMhrjE
uxCwaeaeMbCVL9Cuc0gegLWtqShe9GnoD35bz2T+5DUYgl5bz6OD1b4m10R9S2t0EF+BJe3VL5jp
5bJACCAvsyhevJQFrSMx7qS+asmRLyELxkV9NUhRboPqp24lKRi9XPgaVOY2mxrmwXZITI8Lbni1
TIfU4kQRvi/h8rvTefWlJEPpL3WVHC2cRm7xkAJt5XHQyO9Gujd4y4G5Ec7Mkhx5Dvwj/uQp/yPT
TZp74hw7MmnqvUvkGFvWuJs6gONkGJd+u7FH69H3hLXazTajYKZabymqMyZbyevUfdI6Pulz+Rj7
YYM6hpUUHytKWnIBJ9ionElW6Br2tia+fHZa+Y/RNuAMmU1M/rhrdKJn85rEN/BaBrmF6L3QaLW8
2PwQT+a0y0GMOiW5A/5QwCQGvewu8NLmHRwSxnFx9BxY3W4wu20JQzPxwocGyPlqScVprACHQ6DQ
kEqU0GVQVUT7XgynxSx+xfouHIS7k+q0uCNAE0fn2q/WIc41D2Xz2qtRaZJsgurVuA/gRxJhc/VW
yHAJLTI15Ftu9A6XF9UxQUxIV5MN2aW4yn1xQ2zAO2vOKZjKe6sgQoOeP8GQbYB8izWqZKgg2l2P
DiqxWW1B7dyB2TD1acQU0NEFr90rU0wke4y6h4nkViT96UmPX93WZ+dnJoWSbv4z6AxtrSy4zP6t
6WKy15q7Kui5LSqx73VrY3coIFtciHPttfscpnDDiHnDER7sDGmcpKy2i/9VcjwIGuyx9bGL84e0
8K8wz9da5rxkuC2aCWlvhUnbdC+tY22WyYFoEK88vX+0G6jGnzW/NKrtL6bLpIeHmNO8AwXvc1kW
OzN1QgD+2n6G04qWt9l6eGpN01r3PX2tbCHls6/Ei4Mbu9WbL1NS5FsvhUnG2W5qR9ArEsBu80BH
DnrhNGZkxYZmD9nNlKA+cELsnpVVv1VshEBxrDtt2aBz3YZ+vqW9PJLRw8kmHAOo7TCpRPcglgjK
BpLUuYmfPVB4S92d7BROSpmmxr5+sXLNJj9xBc6xukkG8paSeFtkZnDVXNaIBh3hFbXI3dDcW65I
yfB0iDeVIbAUGWqu55quoA+Qb5radM+GVhOuJW33vdEne6N0JcA2PmJxJ/cCVvqB6YpJJblBu/pQ
9Vq1HIPe61mKyPIx4+aUVctV6VeFHFNorngNQa6cc1DgqzCy7G1b+hPg8fC0WOQm5GMbbrzM1G+Q
xLrrWHThe4POEIKTFp313Fo7nKiSfS67vIXlNNdpIE4Sqhz/xm4xrQtSmU+WTNQgUZAacgkfBWL2
fWTUzYFg8fOyNOGZQLezwQSFmo3xN+0ma983unU2B599eyBUhubaeIgNDHNMb4Bq+rYDvsN7LUhF
Bt1P0zfS+zvfCr4ymGkDRmA03ZzPR4IHLlrBtphk9v1kcA4aRms8KOHymI/Wvi2js7qmg7kDCL6q
CwuMlW2b9PTFgjzaRnJBl3lV94KQXQ/qur+d66Ba/4jWVR/T7wZiUvE9UzZUeBa0j7Lz78sl/DTw
OzCZRPkoIv1LROUjZxNnoy5ljTh7u9BpqZgCuEi0raUyWdOmZ2VHUV13JWAgWQtXLjqOnsOl7TE1
ld/tZy4e9VDbhi4FIl7NnxE2QbMzzZ3Z2ro2kQc08IHRZ8H7NNocU0R3HCUmcRycbvunUI6GzDI2
oirGn8maDoR9HRHWt4e0FJ6SvOAxzMbzGBDrbqEr1StsEDpQFtLliOZAna88HV2L2BVRQH9B5RjI
8ZwdBwcSiV4KTyMBR+u2jdZCkSr8ZyVqUg3qIsaRuZh+ulEy3YAO04rTzj4o0d45MV5+KVlR7xdO
7RcwsfI8G/aPuFnN56EHfXlY3LH8ABxNZByy/MuVSEPJFf7ZKFTvvCq8NXho/We2pX6zKXSNSeS4
Va8rNUvtSY/mq9NjSJb2p9wPGLtQXqmPBKVaQSsd4w3jIvD77T37EzOxH8GF+pbYwNwhfFSuvpR5
a1KehbGkYYGb1560KpBUw25ITDem01We1uWmdvPXnoiVVVN096Ps8atJf2XphymO210yHZ2BqMx5
/tPLCYHBzOHHHaKvFrmEZYZDJgEDIjlTrQ3EX+DVVpmd2VDIuns88pyf5VghMqN3s+j2SoDh4VRj
QCqzDpJ1GxBY48/ZyUMyvGFuX69STycYzFdSWK2FCsGcc2aZ0tLsmMlDrccBZerelCKhG4wX0Ykz
0LniR6MA4gddMTYr4kS7V2VzEeLBdVNxlSNa9RZVr9Zsa7jTrr5X65OaBERz80gnwlUaGKCun2PK
6q+uWGQF7X5KYCdJAa9SgKhue4T3wRqXnEYOCl2lIFDTmiVoN0vbUcQEOvlxKMyVhERDvI8tgfag
hxhmrRmUaXUAjWxyXjSNFr1SEqvLrTwFIfyaqBBHV7NdQnV0Fw1lADKBVoNGVCMbqo5Zj+zQfZib
y6obNWq/objMAwR6Q46X1bBDzcB+fDma+CaeuaThpT2NQffjhijbVKNcpO1NUI6UOgJdMIlyDXhu
G/sot6hNrTPLjyIm+yHyp5FlhELMXc1x7hFWyU2nmBGcv5iy+CXxN9a0VvISZfsMpTuqLGNSWNg/
cRpzgpC/tXesZydpWQFld51ONIM1Rk5KZCjpYpZVwdAxaQHIGbeaaM8US0Qcf6MkYkgykGVk0J5e
q/shJiKXGxBp+2jQwtH2P5M916zXcQSg+bVLunqjZolq/OXqFQsB+EYNp0qxb/0oOyRtYXLDcN+S
Lujv1ecwDyhq2uRJLQ5uII91A33qVuOu08vDQhhR11MT2wk9PbO7Vf6edmSyLwdsoBYhVVT9Lm+i
czwBNshx9KxNKziojyenR4fpB13vzyZsmd2KzSz4efydmjP77EEdjGifBihXQA1rzFOiaeV09X1b
sxaZXWQ+wLBglWGZ/lHaqJlWNuOpjA9qGBTM3ecgCmctp3BVEDzpg/PkJ94OzDhHYalPyzxydrRs
xuyzIL6WxpVwqjqEXPxOBiVM3VF2Su0NdNGBsjobdzYLihzb/yya0smnsRP7fdUSkDNwNjYAPcVk
LKUSS6kWebttGyLdvG6vbvgWZCdcoVv128MEC6kzZpLU4DJgHukgm+n4GVX2+xS5GnmCxEJJC0Ka
EuhiTwWXofptWOKmLup3g6ZVHLRvVYw6PDERCjgG2WCZ9WgRrHrQ7SZadVG90fS6PoJ6wAnINLdq
ipiCtwPTxPOtHjCdE9TR5Mip7iEdaBa5k0SZ5Omwazn7DZF59UqLaYNp/xoiF/jpUDAcqKcaFZT0
l/WYhdY4GFZqlVSSfrVMqNs8NTlzhdhmdd+4UcqzGL3FZvBq0iFy8GBEkQBwaK5hgUQI7jeHODZh
z51vbZhByiQ55q5FxhBFDvxfnwyIul6rJS8jvhllmoutjVsY/a04NG3MiNyOYUrVGUlXDQnySD2l
DmHPFPG9lgf5zMeVKk1U82h8T95zM7a0GFrnj60RFBtOwy8QyrvSlZFxPNErG5UnXWXGinCnYbIs
brm2A7PaOLGLCtAim05QSjCho+WWzc7eN0hyUG9EPf7qIdQ1TIOZCXYBeZW27BlmH4Koqn4MLsUI
Vb+OHJ3phdj0UtyYkp+9am1uy1la/ELroxjEHowLcfDyuQXPSfgLISlSOaaPAW13Hjeu5281oFND
YLVcqCVPfS4mLo+t1TYn9fkTmvKpGfBH1UFNaa8sF52t+V66E1EL8tTY9wjdTNxgKLO8G/VG1FhW
boauYx5rpCYoMJIv13VQRREvDpvyeZAqyobW9wyd5Np1zUoJ/9KQdK6kpIWHwUkt/2pD0jPIX1FA
nBC7bGw66CTwUXG1car7RrgKSmY2lRxiqxm9gvtp90xUHpIqeR00PdzZSDrVESHLHHavGJA64arq
5f4sUhaykWnRIdppPOxeVXPDFxxqIvTRK3WV1M2pVEx5CeiYmNX+NLQHdaRUqt2pjN4SZ/hW24xa
ddI+uNdRbvzsPgi0gGwkUJPp9yK1lJ+zD3EX4hYYgVUpAneXCupcqa8hrOqtZBVVu5r6BJWUwc3j
32VEy1HtvfrssMi7N5zSH/65Gfehv1nI19mnLd1Wr50OyrxjSSmZm/3Co0hyNkZ7QQTZNpJebSmp
dBL7slAyUeUjb+xKQaJuZV/lGul1EQZ7uLFgHflZeW9p6BpWZZSeMtoPoZu/j5ju9gXPcWMs5UFd
q7QeF5Sa4VE96CM9NNZNRL649ggQjW3G4iRjr5TYQ6kbW2K+VnM0hH8ZlatxWE/L8KyEJkqDmBMA
tXZb59aIoSpm0lavIC56in8wWshEryfvAKBg41vaeUrNhwVnv1raHIkKUO5CtbvkDhAh8zaTjm0l
ffNrPmi0wJ8AIQkh9gqUdlht4oKkQDC/M1d9p3Zn0Q50ivV5neDq7j3WGrswA0yiHB2RtXec/7Wj
esLQctZb889QI1+KwuTF0tKjMaZ013IfhLFll2t1ZyiprGewDMVkR+7Vw+vmTCx1b7pLSXBULmep
uxEjpx3YcA9dFj/bRMyLjBaNVJBa5HdyJACSiIljnSwhidk89v95XPBRQAiE6XMXbJMxf+adkntr
u0fHmZ86kfYcB3iZbti9LlTd5iBtRmigyU5GvxrtbZNIgbFF5qxVf6ze6u9JTJAONVbJyEdXX/rR
DeCEbWDgkJjMpOcm+FRSC+WSUBfEIw2FZg19puxNTMN0MEdkAbUsNVDzXhKbHFBDyneVZ0/daArz
oBQogYn3r/AiAfY6D98jgRulFXtAG8y22uFL6TyHWPpnQ5Ttll7G+8bS71yP7mnqxIwKWveyALlq
Qu7VSjf3XV1dskUndDF1N51USMm3bPU1Tp2x/zEF9j07YdR4Tw7IDLjn/VpdbzsYXsZOhpyzJsmH
RMkW1SmpjJ5sUbGGGa0G3OCXujPU0UBdBHXQ7mXVpp60pXIe/NCFEid/idzb6OrRmf5LmWQ68bdL
cIr6SrjQhV+AnsdjYxzYocgwlN468ldk3SN3Ap2ypZ03euCeGq9/1I14n5KkpRRMbamjL2mHb63i
GLqQbx5F4bCfJhjkRZh2OwYBPMKIhqW27mcFkw5tf7B31QAGVtPNSzMs5U6pNceWsTjgJHNVcLF+
DvbT7NM56HNq0+VO1QHkG5A+0pAwpp5AtYanXpFsm/7n2Nclw1Xrwg77ApZMuCYXCryLmxY3ofRZ
KamJbaYvwGOZP7nSXz/oCQJEziuT4d4joXqrsv5CH+BHs8a48a0JnX3oOJSQerVRq0M/tL/VJ2cW
00M+GwfLaDyeU85iShIq7VeBqGzMD9aXOlepZUedI9LeDQgd7UmWY/CwMCCXKiqlzRVLB05jwi8v
DaXKXOLgBkZrVP6IyZQKux+lAVdvzqquVTe82sDKKrqTgQeho78kASl04kXd9ZOgtAGeRBZIbv8s
CBNy27Avt8/NrJmrVt4/WU25Swd2n1kFoTQWcrMUOU3S6a9T6H+rXQNLmgzkZo7ha8VWVe5KqB7q
xV0YlL9EiREg6fvgjjFIhIxQFvGJDscqrMU1cfsHbvl6lWvfrfSC6xSP6nNcMhf/BJ5Ekok5qWhr
VeSHo8eJGt2gunawqyEv3ZNFEJ6GQcOuWNLCgmynbgy5NNVGCxw3Q1QQL28iWlhL8JgeCIW5J7sN
73gO9jTNs7N6q5PmP1l5+uLGHSjFmumZ+ruqNNdPg+OS4yE9o0QMyc+GNREO23erBZTO9KzV0q/+
dxNEnFxTb+VWB0cug5qmpRtttN+09KxNenNSBZYz55ifk30qdHMX2jQchwq5hPIx2yyccqlQH5b8
j1TWAooBTf53MjHzau3osZgF+a7ypegm7glmHT+2XbXbDUte0YfIvmlIXlHzlEfdJVBLHsPVUXIh
8I/uRs3ww7TJspNHHK5spGn0xDE5IO1n7Q1nq1wjPbnoBDNdMhPUNGwruops2Q6aCZ/1MqzmBTz5
40j5RBe3TLe9M2o7e6yforFuzqFvPPhCH/4yFVNRUrcMHflKahDDUVOt4+qmV68vdeqIYyIFip/Z
9KLi7i2sySNeaIaXxFamvf0Viey9yUPjIZn20RyAjpdVlONW97OA6+27SMslGWhCpUSZh/Exawk8
9XSyaR0ODi7CKcbyIUFYg5mQOlAQmEiODNhV0eeoGlwB/dPuN3qMuHOOGGz49YPiEFAqTGcnp7mq
PixXQy4DS49KnVtOqU6HlJp0JE8us72r2m9xLlL2K1MGdvAJVmYrrKfGTp7jzvyOdUIq5AavamZv
SRDNJ0gL1PJB0kex9WJxzlNW78znXWDJjZgmanetQ59Hy+p7x+YDyUudeUDNPumSMy1JFnPDjJ2d
1wbz642rKmWPIR2e4KS9V7/EpeFsCyPZxyO/ORpo+RTMNdV5zAPh7ge09h00HDPn8oNmFRg0xu4h
7b1H2lRcGurVPBzC215KvpqsPgTWiMuZAVUB+/OY0hoT7MVdGRYbi7hlpvTYIUtLuMDrSV23ppZe
czzsDQhXOw/I08aFwuSgKyB9e8h3bcEiPDEytfyxxitCk8/03GJLxMNdDvd7x+D4Q5ttb9eZdPpL
7wAvnw1mSn8TMTttMGO/e05LpIJZnEY0MEMDGijTsnI3tGcMaWdKLpY7Pw03TEpvSW56nrQ428ck
BaVgy/U2bVZx1Ef71OLx0lyHzEpweRuAlyIlzi31PTISsfQszdCcG6RibpmdzJYecD6MzKwxQQ1a
FtHcRXJNjB+pLSmkD5AdD37kesdUtF/TRAxU68AvmbrkHEekuy4dBCNSvRzP34pkZohlVdrR5E5c
h0SnRz1oDxOuyZqGFHkaNZHlkmGV1XddEdTrwaz9bRpth0nvr6EFDtEJHXQfzj0ek4LCn+7SXJIT
1FNgbAzyss14BiU8xwfjSKJKsVmEdnJJFiGTwnrkeYi6b8LK/8QtT8lozPbZmuy7fm7eBDTs7TiB
cFD/qunAVF3NKmxq1Y4gnTs6TDSsB+tbQAg9ZLXYWNrcHENP3xWdgc4Opao7eAPDaD7arsBKy5Up
8RATnLlE5nCcEbQWMYlEue/cubb/2Dm1h3d4iVaC+Xg/Tq9NV1xKh+aQ6aHi70ztrfYiaF1OPRO9
KBP1/OGXHzQfQUR+SOuVyJtyznoChbQ5ZGAp0iE/dIE5MCF0QqZutBwsdCdTFT8HC4grH2UILWbz
LitTQShXjMA3JNKjgXsDEH/tzzUcAFnPMX76iLzonpE4asAFP0zZFfBb409cp4S5Aj8Awn5u/TjZ
BqiScfBM+cqH4NrMw0i9kM6rsD/HxUi/cAgYNzvROu/36bUnjXifUmdvrZQY2biVP9cklpyR7NN0
BB7vpbCBDQ3/RoA3b57yd4oNZy+G9kWjzyomIC1t9UZWWLtDp7dDdkejK3i0ok8PMcWFDADkg/58
9qYueBnMj6CxPp05sHZxlPxO9Nm8JhjsTBHGNy8ojQWYeEZAWIfAcdHasrxq0/vU3ujjERlQuGSM
21EbEVxB/SY8k7gYL34cmAIA1MF34EEHbwyT0OzKCoCnLC+DAaK+R+9YAmc62nUKKgaH89Qa42pp
jPFqgIaY8CRlKZEjaYwQP4Cu79X220wP51yOsi/UMSIB2AeZNkz/BLmWHO2i90+eNRHvCbYx4RSF
IISSg3SzojajtdnQxtMzBstx9Z15M3TRYjjSG0vPczPyNhJIrQ15lDTNZBKdK+B3+CXoNrRasiqo
ihI1Y0Sm45jpl8ryiZ8hyZQuhrntnOGFGDJn37mglTCVb6E5hRefHpEde81x8upnWnF7C9bs2nUw
qRWh6WIwjiNy9KbumtKj1zprOble0aMJY3Kv0+04tX6JhYa7kMUNjUV27hJd5tQiSCuCERWPw4Wo
g4g8Eo3AnkpWRl5j/xgD/te/iL5/IIZ/KjyXhDP0f/vj/95/VTcfxVf37/Kn/vO7FPjwn396gvZS
Ff/fb7kmfzh+Vd/937/rX34vf/tfr27z0X/8yx+2Cvl4P3y1y8MXpOj+/8IX5Xf+d7/4Fzjyv4JQ
Yrv6f0Mo1+LrT/w3CCU/8AOhNPx/+K6u46YIyOrQbReH1vTV9f/xb4b5D0oofBa4tixCMCVZoKTL
Fv/HvznGP3QHcKUHNML1A1uSK/+CUNr+PxzbDIzAcPgxx7G9/wmEEnDD3y1SCPh9ZfbA92+B4vib
wQD2OC8t9ct1E48QVlGtGX1ZnieZudTXiI87KNZugdxC09P7qnstaBys9WQU29oaEmLyBH2TKmOO
6RMsxBFyBSXsxTSK7EhNsK3j4rHX8LEI0kdw4j+kOgZ+Ry/fsgfkV3+coTJQc9FsK7IzcNij10ce
hR6Tusw3YfaXjJs5S42EW6xcZGmU5eZTS7akYWTwn/OVRZgRp1T9Y4jydE3WoJZAx0piiI2DAc8F
xNpIk7P0V4OV3I5t7DzIQ1Rk0giJEZ9vtDBv18sM/EuEa7+uyfcT1QRajSgYpPrMhjIYbUi9IVCS
I0Yb2gPruHe7AZpD2BPnVXc3Xt3POJzOBTEBrOg9o+zchWbBRr8EKJT0kHFhHcRI/RAyr/rZeosy
mazonVzf+TYbpClDncMqrj7dgFa86OLvriveqI7N/bQId22S+5CRsBGZxa2HiWYFafzKGAOLhT9u
w56cMNRAue6BA3UCVJEylZ5skX1jiN9prr1ajNMxvHfYy+ZTpy8k7uBRhOP2Rpr7IbR3WfkVpxO6
SINe8xLheejQ41oB7kVqTOTLJWHYBtEN6YmcIpSG5fDckYvdVPMv2zkugfvBk+DIjKvdAkj6XMwB
h6UUuNDSTtueiHn6tgvYJv/dt9kTqozGbB9Z9+HU76a2+JVZLYOz+zwzHpMkQ8iQmYRS5OVvhlnJ
iqCrh3SSzSWaIzO911UbsJHCNe12QThvSpcl182wyNmo2rGXdLdFymipH5Ni4yW86Tm4dwRR1GOO
J19Y6SEMbmg0PLcdamKURsSzZChkq/TUG0jSuMLjuaBGHhGRbKYCJOtEFE3kkHvYJJTdecVdaWtf
lZtyLjmhXnmNTGYJDIfRRYpfbiJOOuXkOgzGa91HvxndXYTml8dhWo5InJc1SmXCd+bovc4HmJK2
QAxUc7WzcSZNr6FYnqUeiAjVqt97zoRUgfAE3wJd7XbfwopuQsc+ENSQ6VGIMXEN3DQ5EGbIeCat
32pBpZDmc8iWXa4Ly14vOuEFEJmluVfXV4UgyFLLo1NFAoFh0W0qDcy8oRwaarY89SeHhn8gIBCu
FJGr2KfBZWgIAhrAgrg64p7FkPAC84VZ12WMnMsAbKKYfW+XLyTNAjzfVgsrAzOMeQe4lop8afKV
yLxXzRuQV/burajbczTV18av11EDHcrLEClgatLWKGOgt2GKWBUNjSELVy/abS/fOjFld4y6ckb4
vtUwy9Mk3YnP3IlRAneSnM7t1GbZNYpSfHa+4Jos7q5OhHENbcLWQkyLSLpaz9hxMKZ7UhNAURJG
lXDSWGsXdy6wUs6XSK+Na5oC2gYmi4ciO7nWXGxh5Icbo5KJXNYjkTXWIUmeetY8GGouUzEje59E
SOjAwKh/dkhUHPzHMQiGve5J8ag8lWpWCfrcLOtT2g6nZOrGg+NAwBtFgPa7RFUdpmdG0PZaeJzu
Wic/6SSbr8wWNXPoLbeEthO2koPs1gtif2mwQv9AYzUdwhkLtm19lAkAqKECIj+LWxVK7YX+0Zpx
sniaxdEOGy+mDtgaQNFQ7SFMww47vJC6Y69z54m0VxrWhf9n1Gm9akH/GOqCg+146LESR/JD8XxS
b30bYaG1PM/h9EDjQ+I4K+OCLlPwxvv5ZN+0OK1D27irneDGsuY/VpJ2q9GciA0xUineAHE/PrWL
190aYzRSAfY7vXdA9o/mzRy31d62hs+iILF9RNGFCgltKuHsDPVBLEjNnMtkl3VqHKdn1/E3KYIl
RtmANRsLmwrLYLq2vYJUnSdacYj1DRQkrDobzfeG27Ryb0LhXsbBGA5tPN6bMaqoEo6C2dqXLB38
refEt/qivSE7sOn2s/KOSLZX9JY/B6CGRyEapvvGuAvItS9wu6PENdn1GNyYdt0fmwo7EhQRjG+T
t0CI5Zha5xHEuMnVDoHwv9IBHSQnfbExC5ca9J37olyVHAlvR9zrUWz5B62rb1sycxANU2SOhB52
SPdTl3ZnmuEZ8G5nBylX2HGCrtvwOWFNHDI/3KdT2hx7VjSygk6z5uTbOAkP3jT9Sjpz52hMuaaO
jmasx2AQkxrNeYoudaYO7iu8MmUiQV1thbYjwUvghTPWffGtd9MHYpmc2t2ARBs9tJN9q/mFvXMC
/xj2sb+tG++j4KwOiYZPES7Z2bCGS1aN2WEIzkESib02ntPcuWm8PN0nGLoCKz4W9vgr1b6pTu5y
G2jITG9s21XGo+v2R0LviPpBsjoQrotiyn+ptCpbVTmEf+xxB8ONH7x6ohVQcK/DcygZ/hGkaOab
ySbWirTg7JII9HcYvx692nmq2thF2dtKtlRoH9qZdbzDzJQVS3sgqmFt9YbYKYVQG/b2mZUZPR/5
hz7l6Zncl+k2dHgUUmAaqZ85H4nnbd0Uw9Hiakxt033el4SC9dqJOLF1Y2b+E6OneUsJRCvFRVtq
12VJL6BZdv5I4k4kSn1boDAt5sI8TBavYQbUC39mIgWx+UU51K6HBGdaybGETXrKmZkmx2oqu8sA
psAgTXE92FioJ4Fjp6zCm1Bn9xl1LUaByQKP6rSbJ+Mo4vIDvCRZhTnWFObC1zHpSrRPQ7mzkpkY
jWm8LAZ4gTIlEbyeUGPHdXsdwNDu6hAZqzP6H7WF4c3IYLeKzB02E/EHPP4Awxa/OQseAT0KgmNC
VrII9OXYId+lHcaW7eDxqFzEEIwt13XcJpziEKQkbA8bJ6vIhux6qZKgo+vHZE7Msf7AYPXbnqP8
pg6sXz4K8j09ymw3twgx2FQBbvYXUFX2LqArAg4763ZtvGhXBuH7TjTpayuJyHFlN6TvSDG0cNDG
cj4cQ3e5hWbMEKAwrpEXoJ6xt5nISH0waB35+UwIQOwdjDjFztPTGM0CqaUI7ODnryggDHuVFI/O
7nSwe8N+qESzFYQmH9xwQobvkT5XetgkbfQOxfKcJrKdpZ/yomzhbU35g90WCK/LeJB6+mA90xo8
BBPAtcxKwOZOdG2KKdi5Qjy6S4iNpsmzQ63xtGpFeK5J5jx4fhOdsubTrZpgjYggOjnlcqlIlduX
KenshhiJ6fU7yOjE9w7ThSKlvHaAT++0iEe/HLyLsGjcN+z/aZgCIR56jErEqh6MGrAOyuIPqgtx
DSbj2sTlKRN2eagQcvcgiLb2/+HuTJbjRtIt/SptvUcZ3AG4A4veBBAzJ5EiKXEDk0gR8zzj6e8H
1bW2LJV1pd1tb2RVmSmJEYHw4fznfMcyz+ZYP5ph5l5dA18EJrIrvPoqCLqwGa5OImL65AkshXnX
3BtJdIuggMTEeOqqFIkr/LYbl5GeVtMmVGia0jlkY8R70mJrqfEltPkPflAyKS3ThaIrL0juv3KR
unuvRJKw66W7pnasdsJSRBydxDiGYnjvpgQomDAyJHL3VMIaBvTUCEZG1KD1tXmRFVGhyizbfdsY
92nbp/ChaMsm+DBMGkZh9ctkgrgWWzIFHbvsb4qO4dsMBG8HF9CfF85ZVWq81B05cXpVuEbMdDXF
VJTPOGB2ldVeHbWcZxB6JfBFxFDzrUqQLOHOjQdrmfy5mJ1AFRg5+mg+2q1n+ZHBMjwqTkt0S0V1
ckNuNtn3BF68rdIFcy6c1uXkgCI7hCLaacRTjg4cH1p1SFbGeUWFzL4Y1YVYB6H+FqCeJm/RJQVi
ZkenD/eYCq8gs33xa8CnDEXxF+fR/JDz+ii+w8RvZ5dG5Rmt7M1pNHqOBjAqYLNPt20fckfIX3BB
YG7xyp+JIMXatAOXJLn2p8oYQqh+FqFHJA3fbvGrA19dfmCZM5cd/hucqiG9tgOr086og0hI3H21
OQdLxBcvpVMalAL2ClIbP3O7BZHlLF/CWt/X0Tz4gzG9hK1odku/PHtdbe/Dgk4vYy7QVF03hTWj
zvZiEDycqXJnrk+WQgsPvlMUjG3PQlC3T0iIC/cyy/CU39VDuq8nZivJut4z+myOhGtZp6fsRpNK
DHU8Pq35VscIgSNuKYVS/fyuG7x6vay5D5U2Mywc0C7d0Atz8ZShOJfI60BMs4LkAr300zYkgian
5FZUtKUYzPdhSkfdKFBwOVQzPXirJWA6197SXwQ1sjC8QtF/wkWT3Rk0nXJP/LSfbc6IwVRXsICp
YTvGtTqYFpUzWboEs9ntxbGgbWpnl+nzEDP5h69vY2zn7NnBpdh+gplhP+CviogzXBPfwlc85wyi
Oj6A/Zb4GpqVS/qsfmxB72h0DYwdaKvTZP8Kv6fjyzQzZ+4mXsOQYQ9zMHuXKXJrFS7N2V5JTzf6
uzdi4BUFqc8pfKnN7GfucG5at6t//CvJ+d/RRB2eNX5Ze3Z2HQHxj6fyPrIrj1RcdzHZWS2H9FCU
WL5UxZdFsRQnNV+sKjy0ffPDMey3Ns8O1Psek7naW31zwAlJtCqm52YZl/dusT4NegrrmN+3zASX
DJPoqMJFyzUV6JXmK1RkpFsjgx/qJzILtc194/rxIF9cIiYrWAkfk8uXMaWwKYum+7FKrbNXcg1N
zDEkYVQHtaagvNJA/EOvPruzPlqqemgyCNpEoktCetZ7LeoULZDxgYJ4lmr6IJna2LgRCzAqHKZ8
0CjazUGkV6CavTC9n037mCXUfEIDpa4MQYKI+NeIkG6dOWwtHvqu8b3V2cxqlH2MDkp20SS3sbvd
ImR3E2Z0VxjuyXLMu66vqQLUIWFlBkZAP44EqY9OF/3QdgOV0s6+zatHHtCevzdhxE3OHa/GWv9g
HhAxwqV0u5JMQVv2vSKvnvtYfEQex3krEvjgY3hlkVHz8pzqK/65kJJe5JnGQB1JphyQKDdOqtAa
vn9jH8wtsSKjwB5rbNXdsowOTo6GklTk2oe2W+mjk69za987aWzu8e09LAzBRtn+KCkyRdCvBn6M
EWaOajnBItoK0IoqlyfXInG8iqPpDIoU7pDvLdsJ8gpGj+4fZtcbOLYSzKYbye/TdB9zrWYqN27D
WagDqnip8LMdR4e5ktLNJzHGtkOAyorUJBX2VJbS4ouJW4kBMWF9DT2Uk/VRIzQZkUcNoTN+zPTJ
XTrOrL6TxW9ZFqXHRlLr3Ln6pIYcUtvBDtcJ/oy1+FXJKWCtwZeTvwA+VX6XIr/XTkf0NLL3Brod
wzv+tVp2hVXaey+ZBOK0si4VTSplSKNzP1IDY5NBXcyRwoEor7CBJ3ji7G0SFpb5vhourvGlTih5
U5KwKGbaoTmkMT/Mms9Pc6Z+tuYg9k5KzbIrDZ/GSaw0UWBb+XUsow8rgVVbJsgc69YezeV4EJ+S
kfIB7yE9v5NH1XPHZlm77XXsqhfoqrCg9XJFSnqcXMSbMl12zPQmIkyMOgqPeWrBTOBYk8hqo8TZ
//4vZFeRm8a8KyOQGabJLVzRruWQtSHNuI+nFqOwIJsmZ75ANLM9uwMKy8iez2m7qy8c+m8JUS5n
gDqPuN+H53zYwuZV3+wLEmEDHJmvltivMl19q2smUmXDNfFa9l+T2+YAFn6LQNyrPm19xvVvre1Q
otG+6CyjUFDedTHZejLlOT7KIceqllv1iNvwjhMFK4gaKbdCQ+tLIFMQpLir2G9x5mT7qUzvXJvZ
jRMyn1srwp2G/BmufP9zPVF2WuFMEd+75i1rqvMYpXnQdrTHwV8JHBbooMyd9VgU0UM4LPrOmQuq
V2PKA4TFaaP5GuVoRKqJHki0GhwK0oJXOe4gQx7GHLt93pWwbGV/5GbdqyJ7AboP/BAEKA3nCTOy
eL6J7RVrN4MNOMDRXq1jclxcHG0zGI+Rf76vuyXosyg8KXHXuexjbrqhtWVtHfABvrLQBlnqRLdY
6B/ocIqv0wD0Yi4Zwyzr/DknxnXBjEZP8EwhZevu5cjathVrG4g3u2bFNLPimo94Lh7mRTM2regw
mxO6INP6SQ2McxMuOUw7gb2u5nvWWBjCBd5d3eCXDMlgE/6JA1uhz9ictJaetVx29JisjTo2eV0Q
rTnj7DbwWZDiEzHqdbuZGXMAuUZN4runxtCidxCTezIfwR8GvaTRj7aR10HgFydPm5pwYeT8arlV
HOhoMv10oEjNs6trnxF1bDjVKYcevdxRPZASLlZj+lClMwsrfzB/MxsEideDRu6yh365GR331V6J
Hw7JtB4zCC+7QSFrso+qOKZczawmX9nda5q1xW0piTY6aX3ULV3Ds8qu3Ha/1Dacrn4t38oGECnY
xJdp7H8xR+5FxS6Tx7eh7ss7wwtvJ8xtTp7Rebx1DzCe37Hb/6iIbgVi4CCWFgcGpcU+b7rXIRs/
O3tGYO+zuxTV59B77ZtTUYRLCg1QNW1KeOk7n1guyh8wDQ7nGV31kxesWVgB8OB1h3XpQxRj9Img
4CsKW9qeTytd5s8JV/2DzMwz69aFTQLvKh2yYYKZ18PXFBt0d0wCeUsXwOwrRsrgVg74L9pgpN58
I7A9oG8/iWFmG6sx5GSOQZcn9BBYqDPKWV5d9FKMz9xGTpHlEkGTERxBnWLMTXy6Qh5pweVYa6af
PCI4xbt2JUtNQkqh18RcWBiB0PtrYkY0LBOESab8nu3tBFcZ8QeJLKjLPOGO2dCoO8eJn3jioQyT
BS2L/zfH9ptpVFAy6i/ZoMnOJoPhd5nxsaryodBslpFA+XBBVEVTcZhlfeuO3FR05WCEKL8SPibq
K9N8vzjXqqH1MN8gA1WeB+UTSCkEduCG2+ZIx/GLVAcvQ/wzi94grIllJ9NRT70PBDCKik/2KrGB
IzHszCqGWrDkt9H4QzduFpTJfIgls9OFqYOp6RdvN2NM8SXDUOcbzfxDDhzbSFpjfBzM02zFB7on
jN08U8+V8L0sIpVfshTJPKmdk+qoLtseD24sRX3fezBe+7K4NQnM36bDIgBFVC1e2MUPDQ/PLPpg
1Y6cUqDkIcIx/IyGrD4aFZDtNROUSPa3tWWNR9zp94kIvzqsUX5p8Oja0bsV4/1AAcx2IxjLozby
r2R9NuwjRwZzTh/7MGdZmcrax6DR4HE0vJOhiKUWrotDpLcvcWJi5ekivvoISn1Jhq6JK3wkMWid
PpV+42zcmPVcjlB1026VZ4uLvRLLW93RHiiTlLxMNiG2TzecBway22iwQ7VQPCPCR97hlgyQ1L6R
6lt2ALGvRPU4NfgCuIW9RTIpD246YQufgz40xEU7cBAm4qLqng2PM2KrrpA6XSwXnjiycmOad/NX
7LZ7OVnFvpfJe25PxH8yUDDmat3TOAO/3O15QkdEdYH2mpOrQYvpcgKaK60H6BJQefOs8ntrXr/I
3KLYrD/R3KH7DbvcwNjMvOlNquiVfARRkvZVeGRRGIkxTO/43bL+skTqFVw1U6sas8ui4YEknEMV
jv+OszxhZ01dMdNDPF2eX/ck3Ds6xivJQaDprdWXFGPCDfIeHalPec7YRBj85pXoNB1irLYu34Fs
5rZCSl1gekgJ6bjc0krwVYHom8f4p2lHqDJrMqKDR1uHjdfuTDwFJjtuI67pVOr9iKFoNwGvccuC
oF8a1yeml4dqLZ9tzAPIZ+OhlvmrAGJ1PY+50+6opqcfeygDtbb64N6I2iTbhLq0dgwpid089oaB
Db8M9wreVbBOsDBHkGNEEBa2ueRIjoGPSlovRX9PRhdEZQ0kfHkdqzxEWzNxjEj9SO4cCBvvrc8c
IAiL1HvoUfPpmPV6RljmlA9XEdnFIWwWy4cc92ZiVAtxd10SweiJXjf+8rrFv2W2z+7cfxWLVH7T
VOhiNUx/MyRRbTjyyEICeGKy7lZKagNu4vG8XwbKXpFnAgA/3JG4bKBTAchoX2sHa0RZnF2OaJea
E/pMRtbE7XmYeBYnVfxIE/u9UU2J7M7XLdbqza1FR1wfaGzPkjk2PCptzXyqV6UVTERzuCNlVTAa
3rBPGSRxcK+fdDzTphRND+jzN5owkRCcJR0y/1UYooPGTnxswctSivcGBuY2q36uNEc1Y3koWv0a
F/2diXfmKO3sjT7jT145FTGzfIpK7n6hNT4uDDVPY+R95u18lSGSVam/Wcwvw7DFAjTceBYKXzZM
j+WS3hhiYacdfCfHgJYpHKthrDFATlyEPbxKUWe9mli1bKet/WrbrjbdtsROvit1A1PInkH9NyYh
7FjexYIS1WQQjNqp/juKztQ7QRwqMbDYJRm9tUjWe2NKSP15VA+X8qpaQaRdBG6B1ah0BV1HFhA1
Zcy3ds2sou48DPZm+NpBE/ZX03pNiCbYtcnJY03vc8yFO2OJozv+gF091/0VPuoDiSGQD4B5LaBH
6Gj2K2EXonu0jvlZA3eQ/MN7v3aXacnDoJuHz7w3WgQADiWezp5N3chzGT6ViUG1mPOrcLzqQmnq
K16bAkq6wHw+CaJ4C3OtiY2PY1rLFmRQFWz1WRY0OK/ojrG/jUDE9kp0aLcsGqP3gTvsPJU8r/ni
vLfYgrfytm/gZewgLTeCf+xqLgYp3A/L/BKZVLZrTf1SFmIqT1uymqtqfqRViHiQf902OERxipES
wIBHFoWg2Q26/17aZKf1gOSZSrBd8fRktclyzAh31FrfIMnhcKiTCwvMe1dSQxS32NuVi/5fkA9V
FCbIElq+YXNAF9NLmxsKwUnd13H5Bcfhq604eteymY40c6f+0MlLHoWchGzj1mWO0hLMMHvgCC2Z
cYWnzo1DBLoQ9atdnad5FgVACpzDVcahSRA8ll3xUg5oC5knX7M8/4Sefq3X4SUpKvBuMbU7YKR5
tcttxyELAvO+jbEWSJMzxkw0EcngwywzEwX/nC7De6nRvpsPhy4l32m5aapW3ommuKZGXZ2StXiv
dX/Te3giFx2ZcHEhp44Lt6gE/xZPeVfth948sOwN59EI70vXfYk5VjmD8a0NvXWf41LxnY7+5iL5
ZjmkawBUIEhUJxNn8M48q8aeCUwOWL+4Vvv9XAeWTu41BR47JNVLSyCwciu44plxEd1y6OsC5pSr
NbQeb+dNeTCPUxyEFUgWSNBmQStW1yDUBE1sCP5AImwCeWlIzlG/Cn+2JaVFpf7EZRcH1ir4CIv8
oZ7tYCpqggu55tFjjMGUGQRTGlDmxzcQbgt/bn6eY/ddD+oyO0znJg9UX8ZNf2+ZzOIHIAlXgY03
4w6Ft4yexsUxrzqMzkuEBY6SE+BNk/bbmdMFBR3XXnElUAZTc2GkH5M2HALlZIibvP828+wcpM37
bHtFjRemBtlnrj+ymoasMi5zRshc95QyNC7cjnFiu504XeoYWrBrRIpYXQ9jg9Gzy7i4U026nqTz
XjuO9llZs32BIrVXTmQfjSF77SwTonESlzC/IHKVI/sOi89ecpc+2CW4+KRMgyQPQYtQwbY10h1d
g6pLq6ZM3Go5wuY/262wjpos9EymwajHkqGDU1Naib+HTkbfZmXi9VtrkKnsqZxdbHMTtmWEBrb1
EsiLdMPvoNl0/br0yEBezyFs5t0XSw8VLLIeV1PAliMyuCtN6IHRtjxHbOB76raCOnWfsqa0gxk/
AUNCzmQgKYNQNQ6y6H3f6cEPOxMkGQ14pGGx7mWxRzkra1K6Ym4RwH0YzfBQAsjcQc+hwTom1IsP
NdrZOnxSjCzrSpcBcuBrYZRIQTMKQ/s42Zj+szje4nL9p66b+1L1GmVrHZAU11PaFvhjdRoR5DqW
Mlp9XBWLX4jyLJhTX5Qh7sQsX5J2Ag5QhIfFGN/5ZI+2Z5jMrLf3LQracfgR5igTcBLIyI+ZbUN6
g/PXpW+NEHflMkqfyiUTy+uMrZDtspguFRO0HqvP3hvsb4x2iHG45HYG8TSFX1HaMn/xPoQ8Y3+P
DYLmlvHEB33KjPoFFtjHOuq9HDY6D7dJ2TB2b6DZ7rB/YXVPX2OHR88GNYyWITkcwZeYZ+umIzNE
SBn5sVpdKC/ELBsLcpw5ZA+lY91SOsH5s9I8furD7BhsVl6J324Mb5sM1/t2nRoa7ij2Myg6POga
hxNfQu7p+2lKEO/MuAwkjikYXtR9VpaNHU18GKyN2DHK12rN96XNhGGdce0ULvNYh0twvH6MUR84
RYFBTvCjt6t5kzY9I3TruQ+pKeoMoJpu96thFcYSr7lyJlSRR4PxBVTWZ7qqY55p91KGVKKN/Vdu
Uk4He8bBHaDS2u8Z1xhddadNpE05aevrBG6iV2AZQ3lTNEWB7tf9wEZPxY0b+Wq0i2uNC3QuVHrI
R02zV32I4WAbvDLCwyaQN1vIwAat79sOkqo3c7KtrOWfJaS72OuiYJ01DYjpNR7z+qCZXZE3994y
EX2kln6ZMFUJr3p1sPJE6gMTehGMEt+cNC5pnZP9q+pnLK7vGEXmK3Azb+9Z9rth2U/YBYmigO1L
1hLMp6PPdmJz+Nl6mHnoWE5YYxz54tiQ+voa3Fwcy85fmazZwiqeMm/+QE8lZmtbt7mD35ad9GOp
bGO/IkXj1BnxcY/zJY0KrPfR8HM2UMWRmm/b7QNi8Yu3LEN+dIdZ0iya50dZYQojk8/hiUWodRt3
bxKvP8HbOUz1+DjQUoxfHCGbQEVQlUXru6PyLjPUfLmi4mN+5PiE1ZDx1rHbbBmm3JZ7cjJxx/e7
yldnJ6Lu7FaGsaun9atFq07UTmfgVDgBtSIxno7bSoikKOz+Y/rudLg3lpjgoyFCfRx4qnYEDmiy
5pxxt8wwqSLyMcCI6mInnIolKq+JRLHmT2y3whQcGdOFuDfMcAbw/bM3xTMnmmzauVk34850/LAo
jSBP0pg28Qy3PHF+EnyPMrXNXawigalnkDS+aRDHPHEMtO4JLF3zmlmaJ/mriimiJpdLWEhiabfe
5s34bZaMS0rcYDtMHMBoB+r8xgaoV1uwKtagQ+h5e3dsjIRZud4X+WpzYZ/6DdZq0jf63RwxgJhr
d8RRnhxqEjzmUKZ+z4ED0dYLCgiKN8rkDZH8uQE3a7IjQAAcYgIHapISFZ9qVb8DJ+Vm0sNgTBXO
qV6zvHqdfcfo8hBX4OXNCudIEUI2iAscTHpubrN0fdZtdW5SxbvTPY1jepdyElDzlNzgQgkKb1Dn
JOL4YjlcmOw2/sCY81poCXgKBkAVQiowZU6pAJaMwsQy6XohDTOkSUtPnMm60BMNLTDYer74Pl7m
5FXEoCeaEjVARwNQKtC21VgElTN13JH0NRnb53Ai393Gp0wjxhVAk2L2q8NMOQcVPOCnDOb+PNkk
mioPwm7j/cyX6TaZUQkbXOpI98/OGG8wzzCBd1V9o2OFsWTknClO28sSwdjWCUy5aaZv0qnOTHGU
2GALfEBfetAXjfW1Xl5DehIwQOAdQGcVM043p2/ofQEHVMbxzZR8D11dn+sFNaLE7WJ4j1SnRmSW
iUfw3KUc9s5RhXRKVwTy6oIfvzfW/TiAUU/CZI99sNjHUpdk928xoz9saBTc/xLu2XZwmO3hmoZM
T5qa+7Sesz0u2ggoY1JeXNFQtURznzUQV8KHsa/tzWsykB4FTYxLlxNWiHuXZCNOQ6a6WYQjmCHw
tlP2l8YYXBSyiMRqqblGgv6AWPcLcuUjVwbO9F13hn6wI0P2mK+Y7zAgbVGoEl5Wee6n6kvhPSPk
bQwzkwEM24cROvIepZDD3Fw1Po69X62M39sJ5yy2iJ2aUJizfiCyYSGsd+lHZDBx1g7jIfwOu4l/
jN45DYyG5NsiJq4M9qttZp95PsNi2qBsw9DCL8DCkHkiuuCHfVotqpgZq6cOcQVyUnidibEj4nIh
q0wodoVdnOCFck8oCDVO8MurYuJ1pQYMDIMRZquOKrF43EAKmBOEmEU5zL+n9VL3SvsiwfbRrjnW
3wQQZ12eZeaNN+aSU/X1dTLBlFh6WB85/K6PHiinuIWvycwkxf62/E55ubsY3SMCe3GQznQ7D1bo
qzTnDzC2xlpAgj5qLbTSjuvlMIznxK1/Fm3ItwQr3wTABZ81yJZ+xs7d4pmMjAqAz1AdZwPYd/LN
G7obLWqX23r8OtV4U7si/y5Ue2XG+JLbeEvKbPmpwZX1oF6jtb9t2d4sXLELhFg6uc9hOHBYGt5y
zaQxDMkqZdqDSzVzN0mU99yn0ZexJBxSdKgvQ64+Bo78sGdi5tjuWzONOA+LmpEeAuaW/qvJlV0I
TAeDbTxmSXqANn5jZxoogoCQAuA3KuBlFf10y1I5c4E6Y+HGj82MhgW1i0+4GQMvTYp9anAbTFIH
gWCtfhpO4S8dhubGdr9qJ3pc7YS66hnCILv8t5kK3ZvS8A5U0fdnUAzbRrSNPFost85HPxnLPiQC
FMTZZB5jQ756DS+LigsyeCGX5aR7kIMkRRgvE/Rrbs25xDo1dO9ymG4VfiNMeRgPMqkvMukocDEB
7mYcV7kXlIElkMSj/HbKcySJQcOmc7kONVP0agDZJtXEox7b3+eOL62hTTYopYIM3MylX6vPMLXC
U0iR3y6tDWu/Muv0LSXya+rQ/jUuQ1D3LFn4xI7IRhe+8V9kw9C4KVh3GqZrcW2gMroOKPVUs0pL
uB22RZj7seR2a+f6l2uHRKtdBd+t45dmpmpTtfFrP4EnC837wbQo+JP9LztP3sJk1lAn7EsoR2Bo
+ERiZWOZ5ZaDfI9qZXcX7zwVyXqNsO0GMOpUOD94MU9jVqLYLR4ZAFMDnyXdSbAOByVKa0appcKi
S5nul4hcJXGDoiDul7jHRTNVc1Z/rOFsqALPAMhHMJKheeuEGMMG5AxGLXnEEL6Nj142x6/5766v
jVjX/R6mAqN2Eq60hL8zqMb6qZjYoes6e1xoXKQcgB60KooPBBLQoMZL4gyYuXDruzZpRLvetNT9
MkMfNe3HvmvPi4XT17Uk0YXQBK5oFM1pMeI31JOgaI2bqPIuaUpIUqSCswWBAGaw0dkZp8onfxaP
t3PX/4iS5NEgkX0ucEWv2+ykituZ3K4mtxtzYkWvRstYsjNns6e6KvpT1D6RiqZuDi5GbG8GaCb0
S8ZdNZrpjJGKG8sM4KeqkztlhDElAfE7RVuMvo5Q74oAuWmfEycmzpbuGzdGZMx/mBS3+MnIVQrC
LaU3KhAlcQNLdvJOzuoQQvW44COjhIEJdEU6vlj1Yzdkx1l6IBfBFuk+XQN3zD4Tj7N8KVilvM3i
I+XXZl1pJ4yObeT3xksocD6EMoQQWJEzDxOmLjmb0tLwkTCtbo9VTilanDBXM+V9IX4TSSnMkfXA
CYOGa7zzdCHqhqe0wYs4Qmhdo/0KnjGoa416nsnbzEOQS9YXaUH6LpAuXOyCQg37jmM38FR9o0Gk
3+WV/Y3TGWsUh8ALp6XpS5xhkq/D+cTYcdxBbsyP3Jn3mKQ/ujoXxFqza7RyCI+TZxyTxD61w8UX
4pqJhZSLEqXorIyXGI7AKAHQ1xQyBDwvn2bEwuA21mOKG4Xb8Uc8sfVYJRYZIKVc/qv6HSYuWxrc
j2AN1U28ioFGCBTrhZ0hHJIhWI3NvyZGTJ90EvfWh1Fa55ZyzikjaiL78liBe04kBBE9Gt/7lLPy
sJ49gxFdt8kkZJVOnSxXGPY5QO6U6jgVi4DOw+6mn429lHiQYH3MfmUelYC6V4mEllmO6VHvfJvy
hGZW73OuOudW4nE1W7wcGViXY00rZfwyFPGlYd+N5g07Zaw/lQaKq+KPepPXiyFHbffFGNKo1nQv
5DtQSasDWf632nWLy+/s2f8oo/f/W/yOzNr/O353SMr8R/lB4O53IPD88X/+t+Y3/DN+Z4l/wFQh
4gbRD/OZ8gjm/Xf8zvuHY7qSsJhJjs7kv/q/8Tttbsk8c2t90dqBK8i/+u/4neP9w6X62HLVpg8z
7Vb/k/jdv7X7mFJpeDzEADUJQIAF/9oykw40EKQ2TomiTe1z47j0HSLti4ycaecAgedIE7Q2QRSz
eU4NixvDUtWHJhqp/Bg6POC0l2DXVNbfNLjJP2OBJkN8ElwWrgNbCm3+0aU0YN1jYaZsg8X+4vTT
/MWKp/vCeLA7qMI285DrbKXUdvUvAzr+m1BJwFFdnw1ehBl7sGPJXU1El/I6Sk4MrD71aIa3laUJ
y8+bzXVjv5hD51I2jsAjrRaNixhEFY/zw18eiId/lhL9tSXd/rPNhxI4j89SMpRwaPThU/tff23z
Mdgf0gTc9N7pLjIt6FgYv/VuZzOK5xRL8cF0Q+8ABgVyS081J+CYiwtbJBIF7v1wzr+qdv2W2kn4
2Mf61yyleWo2FzkLvXOjvF+jO0X3/faLHZ6qWfDueE/oqcXXFcUEB3x/Y5Y1QHw7dO/gJhg75jXD
ZsVn/8Z9v7gOLTRRBxqzWm5i4PCWBDWkyTgQ9y3pIW7Svys5+rM70OTjlZycaJu0lBbmH92BTe05
hbXiF7KScvZbQPXUmAwYqSwB1MQNr0X/klV4xuJRg8Rzh29dB98J+JgbYA6Z8onqECwoFB2uB3va
quWkWZxVHT/03C1+P5XNgLIYCWJ4cfmLEYVz/c+frPi3T5YvN/lIT/JSpHDsP6rKpnF2rJmfOPDM
OWJIH28+4jh0/bRv8Qp4DthdTnv+72fMnLFdrqGF1S9V/SlMGugAg2Ue//MP9Tsz+9dqLHzdtrRI
fm+cXoFz518ft4zby5zlmIia0HNvOCs0j8p0n2xdJ0c8o6w7sF+WGeW5Vs1zpReI47DDrLOd5j+I
XI7H37/RHaR7aFvg/klOgEG7VQ8jn8akmjTIXri0xmKFfrGi1r1RtuneyCp2byxSFgwKpuyQJL3c
EwoYd2XdZjdtGn6bdMO9QEwOhoD0IQzTR6TL7lQkjnsTra0bjIMbYI4xnvsV6ovKNu+LRQQlfNdW
311pouyuYS5+wcLpTuvCPU4OY71XiVvc5Nsi9p/fSmtbAf/lrZRaC0s5VJNraWn3j3VIgQkZMTMl
excctWBeeTOG7r5wjGfTqddXdCO0iy5+WDtBkqVtaB8rxtx4KhIwWyHjsLoaw2u7/VJ61vtvDKFB
WONe2FH1RXntI/pC+0IZwpYDrqsHezgWpjUexrh7N9JaPU8L0EE8QC5Ai9M0ksxNvVqelVthDh6Q
TpqNE5/QdHDk4hOTFmZ6+J/fBbGFsP98F3jELdtzXCKZfz5QSc29Ch0y3bfhVICEWBBfBhgLosXd
syF9/slWtRrnyjdyu1AZX7SbJHcLGdnD3/wwf5Z7sjVoz9Jsm7ZWSF9/VKO5yAADAVlyZRTePfze
CpzIKR+8AkzpFIdXuyzm28GheSm2z2lceRzeB+n/zY/x5zdfKmE77M4s6uzi5p+F9WNiNQkfInd1
NUnmaNCsVi8TweLiwTWgC6m4/JjqRF7XrYbNkN9+/xQc1ByfKKn9N314/9Y+yM+jTAL5RCXZ0IF9
/uuXvjLNRTJmM/cJugD2BjKvSaF3q4ckBMZq1tAvEsqnfNwn9AcIzejUGuInixYhqj7TKx6Inwnb
8qlNF3mWTcOrshMCcB5BPeJyXG7N6lwn9DlZ5U/WY5u7pjM/VkqHR2WSZXSNdP6bt1lvW+NfH73t
ZTExtKVpO6YW9h9fwCKMjMbsy2U/LR06uJq7nXkUVZO/bHHZhJkgua66qPy5I59hKe7IUDUeGDcf
on7Yh4OBIyRFn/q9lQxLIkxM3g2oI2U9GDhhy6KJsktRZc+iwmYl+Qb45Ieq58ixJpI6pEFIQU7c
YltobFVUGo90afqmh/k35tZ9NszBuydPQgBtjW4Z1qGzo2Ef2G6sO5O3fcd3FSU2hQo9klG8MRrx
mfaj+RO7YoRSMqLVTdyytoEaueS9ZvZ739iwnXTsXGSYFRc5Ehdw0fZ2ZlQOB3ee86uj61NUO9O1
W+3vAsMzyklq0U7DXVLNHyJPKl5c+T3JG5r1QlrqYWbHqEoU05jFf3F2ZstxK1mW/aGGGWbAXyMC
QMwDGRzEF5gkSpjnGV9fC1Fl1rpS2lV1p2UyJWZeCUQA7sfP2XttM/OkduRc2BJmqpIIQDfIKP/7
MPAPXsevhY/2ZxlnU8eqBvsR5Swrxz8fSt8IR41eZOI89h4/xjjezRx0miikgd4PR8aE006rYscc
UeUq6DCkIb+X1nQlQoBmgS7FT5ISGW6vfebpjMJXF/5BkZi9WCmds7R0CPrKkG+SZ+IbVKNm336E
pvS1tUZzU6ddDJeEyTuqO8uT4/q7DVAGn2T8RGuPgQmZuS+6r16NWH7+9xVCXR7NXx9dWaXqZy9l
6zMoSB9529+/PkV50IDf+D9aKevAlJYfvlnAZIKMNEuHkdZn2XPN1a263Ehea3twZaaqGHgCYzsU
GjIKud8jAmMUH/oY7IZOnG1TB8CgloxmsuaoBnZ8bitI5n+55N/fNpkzClelQ/7gZKL9Xs6g9ajo
5YIMV2V2bJMM+XMYoaEkK33bCmbGVfkW8kh/k8ZWrBiKSZuypmeeGmn7nFnyJZDw6ErqwLaYpuFH
EQcnMr3mvY5m4volIH3sKPtpuynAxt1F4n+oSoU1j/LiLz/JUj3+evMZxikmxRmwA1VgM1uW719u
fp2zbDcpc+9wylkybAi1do4MusVg/t2o+2lblfH+8VgqU3Rs4uqsMxp8yUqKpK7WyXDPg1s5ycPF
qBWS+8LySPoPeKjB9oRWj8DKbvjOyi9pS5tK6AG3Ylkg01Q+YslUvBrD8e5/sfPYv+88nCZM9AKa
YtgGWJffX6qsqOIxm7WQMawpu8FEfS71ZeiacmnuiqJniDAy6pOSV103Jm9C3milB9OakyMgGIFY
hbFEKmL5AuvyTZ1mDASjekinLDnK9lysE1VS7jSw39UphYs+CXUvK4m65qJmDPsYptHpw3CICH1b
V3Y+nTNg2wd8HZ6m8K5pQ6F7dLDm67gncjC7xtpIx9TGbUpgIVYLxhBZ7+9YmGJP0n6kTW8c+q4z
DtaIAiOZg+aScuxctaoMrKOxmJoOPvAJ+lgC5p9H4Jy5Scslorgh30wxmlu7/D2zrikrlZtxUGaM
zpKcuMVSJPQgB8HBaZs0C/SfUl8fBAc91TTetRqtyRD5HpOV6hgViDW5T1466JyrUHAM4YKpMofI
Q1nHjwxsnZqjmMejLjXRX+qsP1YMjXdPWc6KnCToDVi/wXByNmm9DdEk8H9jaJPiWkPhacROhiVB
mYnwq9rsCZB0sdPs4SAmQ9u1gggeGD4kc1dIZmap7vBq5ui9RKJ5HH6jIw/wFivWtE3G+PTv75n2
ZzUmWDNsWdHgXPHfv1VjVSV3ge7LATAGtEeakhMf2Spbf6qXlCDcCMaAkLxk8D9N7f5xJxkLbuRp
bi8YfUGNFXPhzYugrq+jp1bNmpe60I9xM350KlWHUKuRt85WbwUzLBWpGiRwwvTkmqkgzovqJ3Kk
VBWMpZTyUHfGx19+wj/OqbxuhsxiIiN8RjP6WwVSyUU3y0EbOqlvsqwps9VuFOCDV7X/Jid4Aqjo
zqJiZD6IGp57XFYbOHxpUbRbi0kzelK73QEl5d0pJ8LRl61/qbXh0edsh7H2bLGGXOcW1lxahwyr
sTS5j6OCHak3I5M3Wdgjp+2z5DKng03Gr8SwY0pyb2gq8iECCSNY1t7//SfXl8/u1zV0WWiotQU9
Iv5jastu8csaWiQ25auJ9wyUc+iOPrtrRHfbowdTbUi1vYZKo4J99DtH3ucE2Nymtr7kDBFYkJqj
FofZcZYzH9sxJ2+uV+x7He1cUOMtzWQdiiKEJnomtlMPElM+zaZRac/Av9WCTmmViUsTTHc7U59b
u/02dZa0tSXgCkmIDx0BcVIo8At1uCNLqtpaNs1wV/qod2IRq1tzeW9TNk2viHQnk5CN/vsdUn7f
ZWQOAabJEN3QDZ6N33cZtR9UvdFwRCaUXFd1JgjTyodd10b6LurzV3M5iszTpmDpQAfLQRYPgqjk
9wfBNunF9BGDvWKuT1Gaja6sgipR2sz+fz7HcqG2UPkkgd/Zyu/nWIWMJ7kvJgMbTY95b4CquH2Y
zOnQbAceHRmKTdhB0syRIrmFGN/m1i+9AH3bttWRhXWTZ7dp+KUim8eSlObOeV4hM7kFQLR8X1dD
ad0uHDsqFKCMScX8vDGOwAcw6OJU5ssLZuvsiLaImelIRg4xFziN56X4Ge3kOZDUfU4TB0JQZF6g
nph/qwr+2Dpx6rC7mQKCo7nciH8+0XkWF1VUywYKbnqWtoUAT5Q9uoTonVwLUp9oiBGFjBfARkyI
V5aGkyysc2WTPk2exU6yx1cG0nj6OiXetoa8ToPKINYWjg48L83uhNvk043pW7/+y8P2Ry/CBGEm
OAvpsoJoyvqtpAnsppyUcrbw7kz2TgppJuVBukuMKFpnuj69azZ4VaYk9Z5P64syGeaVnwz+UGkR
5RilzBTiInYnEWZuxiT/fUTYmTxWtX+/VPXPhgEFL2+ETO2rL9y5f97nUEM2Ekc1Egghi70M2obO
EUgArJk5IJ/ZOORFC8uG+x7UYYKNAv8C0R7zURKplzQ1ESKSEl4GEutmp6KR/lKoiA4iVgmZlvAh
kaL40GS98/9x4ZZsmTbdZwpHsRxoflnyZKXxxwyqhBOgqKa9xa1NAgwNOCwht2qkb0vDJ6yJeA2e
SYQL+RZtV5wjpskk3ZtZp18a1X4C+r6zk/kiZaHpdUv7gUXvOT2NWIgv/37N/6kHudSByzPNKYPF
6J/XDPQWM6WUWBsBR6KZxHcQlIhzBoEnZ8G3EkfAscun0GEdy58hxWM3gkdhS+b5f9O7/6Mk4CUj
o02DEcizqj46Fb/cw5hPrjb5jDF14O4Y/G47dfExJu10rdtx5+R+0zAGQ1ARRbQi8iED9Un3cZLL
8Yg2e2ZQLdtrAKtPTZEFJwkvWAQ8Y5fP6pF0HZDd9Rx++fe7qP7Hq6b+VS2DL3/cxX5UO7kte656
Bqc/myljOEHqZTC2MHDKet7FSrICeD+cG9xWA+b8IxlvGIazajNNkK4wbq1nEWgvlblvwt6EEUaK
St6dqiUbL0IE+ren9c9rVpkrUStqprAUQ/3teE2qw0Re2KDicoV2UxhBe4nHdF7jX/LXnS/qW1wY
AKLo676WMQAp0WNxUxnOPwJrGoaXu6BJJlQYWoKQKA9PWgKzPKrKw+OirW6roz39yzL8Zz+RBrWu
0MQTso704ffrDso2rgwIbpuEltHTSOxyL5MGGMyLCTzT6z3lHjHMs0GgrWyJbanK7+YcVHuhZdlf
tsb/eDGGrsmWrsicfK3f1irZirtYqhVzQ3waljK8C+spixU638xaZ623ztFS5mh9S57jhDG+zRLh
9GmY7IoSVexfnsPfy83lDEDf4PECsXouwM5fV6BAlbKgK2xa4bmvuiJCNlpU47Wgst30hniBEiuA
R9qSo2mNvTVs5E++3G8fNaRkpRsjUPKnbM5jVyKldVOmiBnjAvdFPpoHNcc2lczXuPTjbUpY6SlW
GwQ2tVX85Qd5DLV+rR4fPwiDRQpHxaABsuwRvywDrTbMBZIfSGdLGZbYQnHbOPqqzfJrW8mRJ6PV
GXqtJq09V0+FlX0Gcli9cHR2M4uJd1xJr6El0fkWHBP+/S7/UdpycVwVt9ogdIQx1m+TT1MaWins
4bM9CoHA7722iM1DGSTJFs/Dranq5hIO6EUx+IHNku5i1hlJ6W25EbjMdl3TfSZ5eLfHLjrYPmwX
ZfTnDSD14lziB0tFE57y2dKPYzh40Yzetw9qMpbEZJ1QB3HehWtWLVOXRumqPRlnjlVPGKVZ4cEc
9hs9q0wo1KoGQwYROQBKBlxVdBtMX/KCINRPDcF8+8V4N+lj9JfJFseb//AkarSDNCaxurws5f/8
AIskbRJQC/xkk266pk8N3w1TtKvIL8NSCp1gJ1VZcawsG53K8iUvzGe5Lmw3Erm9T1oo+TWijMfv
guVbj18NQfxNQwyzn5PqHI9D/9zLTXkANNHvGU/KStzcIhMW1FCJg9F17bVryjerjab941uPvr/U
mx+9Ji1qLEum6YlivmPKeO2XsW6op3CKpkoiWE9l/AZhBykZDPcM5RwF3vLh1hLQlgSimvf4rWL6
eE+BbnmtTIM1MOWn1jaJiFfbHpc8LeK4GlZRo3HSRYHKQ0Xw3RTKxwH6F2p3LT5HIkI3OzPH1RkC
bO1SGw/F8JE3Q7koLLuzjarsPnNIVypb8f57Yqgh5uBAW07YXKfpYNPa+J8LtX37gG3yQxJ64w2j
yoxxnjF0R2RSwcTyVKUOUMoun8WgFsWuRi63L3XK9brXTn4sG3sEPqREJfpZUqd4A80Ve3qCgsvI
JO3aY6xzdGVBTJAHJ9I0uXPOBUU3tNELlu1hW451+wQXEb7SXN5mRI8nI53eAwbT99YQozukobId
MM4huLICUCbWZ6hr00cPu/9/Li3RFYg3cNDXIZ71XaIzp9KRLl3koPKaRJGfNEtHUhhAhLLXlIvZ
vU3Y0bAz1BvFaDXyrJLozTDa5woQy7OojFd6VI5eTBjHu9LfIEvHjN3ijcHDI730KE2HJnyaRh1D
ROPLTyPhNJuyJx3bGp4jXQ6fpXkenzJrY+ntAYpjtm/rqjhVcRAdaVxYrtTq2pvFaC0zmydrxoys
JYPhBlEYu0Jgo8sqf5PqAp4RR+Q1yrnKZfQQbrKBlUtW/Ny1rFEmkUMKb1MB1xzwDXF8c44VpWMV
qM2cSMkxEXSkzJ7zv7ypTSW7yH0AWqgvN2lKxubaanQGFVH+1nYCMriyitWhubTmYmNalpxlsu4Q
06kcHl+qQfIeLwfxW6qnyEroxGL06jrITqH10ra6DCqKMrwOoeM8tvtKH24Gk/pdnmAvCKouW5IY
DhGcABeK+audl18GkR5kMbW3NM/PD9lEAuyT9Jp2r1YKEtcKigtaZbIM/e5FgXazHvxYOTZokVD8
sqnqyjAeZbQarMdECTb2awnbhoQCXYJ2woj/8afajxF6IGTA7GABdomq1kiEcwmGKIex3iwB0Ldj
4i4h9RnwiGJsYS2qJFpzXsQ0YA3lHjO4dQ1rQBVaFggnsAp9Sw3BsBgrEeLwLP5UUIqa4/zey5nw
sLPbpA7eQrMwERRWMRupnrjarFqEzkTjAUq5tQ6yJnT1sMZQjP9jmgYClRTMsVIBmA58HJJ8k645
iAZoVSSPrgy9sE661JVev7zwsICKc9BE/t5OpONAWjwFcFg4dJy+jyi/Ttl8ejRJcI+bp36p3Moe
L9rSKgJGCAPZR3AWBdHPDFslHiM72kWqHHQ7ePrzOeM5PxdBPe0zZusO/guMJTOltWJshCghKIAM
2IUxvOzHckC8yDs+A7TuNB0cycyNvfAD1JpW09/TAdxoOSMZmaLLXKf6RZu0D2sAWNPMrNU50DSi
fn2C+UT5ZRpOE/E157BVkKP0RxUezBkrJpoB+0zy1KYYpvo2DkG+ewwO6gZ3Wg60CfE2pr/HJK8j
nmvfZIZ/G2WDaPQsZ3vBz7aq2gHMTOKVop8/fRv/9hiN+pMUxh5o0AjefdagJCh1es/0IUbcCdsy
S23XDPs7VSwG29k/PL6kMHNXepvUnm7DG+rLZHKylpCgVEyZh6GZPRXNDOV/aI73gmBslI9UYSL5
SMNc/kEf7AdWOtDPAuwsC3h9bFrh2RpREo/Vg0Sv4pRMdYLvemmxyCx3RCJ4gzZrV86+JdpB3r8S
DThOZRQQba/TFSLawjhUNie3uTGfBxlNYJFF28fi0mSQnC1cFl5tVqXTj/nAwkDfobAVbUPmT7DF
bT1AC/dk/uUO0RzuEBcFI6JnYgKwfoLchoiyI5QZ9EMdfbN9NJvouq+IFEig0JYLDQR2dZUwJAiN
vZNLkrWvhsnrItjZIdeD30OCNIAi2pIWsmDh/5DKl0cnvIjk3h0rjL7/PVnt9dyrwz6Av1djLYbx
6uBNdTpUxI4WoL5OFf5u6rz8OqcQv+ZIBTQGoCMdWib4y23xiWJ5zCiVvK1dVdLuj1uUavrPJKrB
upAvfgLt5E6aKR0ez09k+j2dmaG+lCap9vadfB5YKHn1pAWT8dzq0ho3+uM904alSy26ANuIvI2L
0D8OFT7Kx5/T2L5LBDe4I/Vb3eGJT9RUXffwOJog1/bUulh31FDe6iJMViZ65RUQbjTAdYiEyp+P
adoAXLGKPZCoPWk4jJNNng8Tx7Q+lXu1BcngBzil6tRd2COC0qSFkMoYitHwPjd3gxZgz94x7Gur
U1nfmSavywlh/YjsxryEJvybEG8jLKP+Ho7foUdEXsGfyMtQu1K12TAsRHVA3gxqYvuHedPyL6xR
SBhIlPaxJIOhz0eZ+gBceyTPeGXGjx5QLnL+4JPNMVzowvRPU/Nuqn2BZgD/haQqxyCd2IiwA+BH
Cr41VfwlsbH2MlsgNtItK9tTfEqNQJ04ZSj70N8QKQPGUXGrRCNhpgzn6zQ253qUB6f325iuP31P
A436bhA4z7KSPRztauzYQpb2Nm3KzjrPzF/Y53cjkVJuLuJ3vUnPFcHQXg3ScO33kwcdjgFvFBO9
aE/hSe8po+uEdlfvz63X0McBRnWhpr6mMGRSK5jecn/SvFF4E/B9urLUBxjZo2Z6HZXwaIQU+YBd
Rq4nNmmyZ/lxYviPjZlWVaI1TkGkiteOsfw6qtmL1Civbdq7FtnOCUaTvMSKoQrJM6JpRKjHNsin
HjDhHcrzWEaFm84mONCOVSy8Up81K8RN7gxeYCQwAHwEEX0t2isaeGEmw7HqlTsKwJPdWD8Nsz8O
MoZmgl0XZ5pVZ2je612p1jc0my9Zo86bKYqugTHehDoh2jboWZaQa4E8flZzwO4kht5Va3WlWGG1
l0R21hjuzuV01GbQ430l35NWy9boKCF+FG120QYwS0EqIH63Rg47idaXYOsj/5K8Fd1FmvcMv+BO
KNnL40GhU4eXDQD8OmplCHVVae+FicelBEkW2BXYKZA1RXyV7GKLU4s8M/8wGz+FMdzFaN3q4JvR
+YdUqVz20osfYW0CeTVmkzP3oNt04lAIe6503NqLJnoheDBYX4w/zXjhY9djhfCfBOP4wCRyNeTc
Fk39hH2urFmiFFwD4lsSzd/mYTwVU/c0yOqLpcaIsWrjLiuV00EISDAWnoZILg7NOG3jFNV/ozm6
seJc+W60oiUGYAoco7LNm9R2uIUVJph9rNRrpS4a9OgKxNW6jt4WgKBplAIGB6BsGQTFfIGQoxc/
c5IF7PybmRh7MEu0jsKPsUo5Y6j6SRA/YHWlQ+W4jdR+q1c/pjIhwvkGLBCw5LEW0zXGvy+pP9vp
MAiaVqmnkaAxEza5ytPkydTY6O128MZGp0vPlteR54nwA+yFSsaREeFknKtT58fSdlLtN2ZQhlMz
KwhFOu2IGUVdu5yk0vHAOGted3PxKZgA2WhStP41eGl8NKjngO54RvMI0yC5S+s2ZVbWIy3ugMLE
LBCLA8ymFhTvbZKJ10CZXCFl40uGWvMQVEKh9ZMNX1R/mlZDMMmUFCQMV3171cLmHpdJ+yXpiVOO
JEbMeMyzfV7TtULncQSvDt+uMup9OU+dy2H2NjZI6zLRbtXMejWsnOvQ1xk48Q75B4TsdW/wsgZw
DJFY1O+VnG8MDuQamB242qt+NJ1BsEL2m3Rw8W5KzxPGOQ08uaIQUviG9gDjfasKeMq0WmDMXKBZ
HAEnupMa5ncKz5b8qVLe+FWNL65ah5BIEUU0uQdYbhczBYazCHJ6CvBqN40NK8xHqd/AWbCI6jPa
7VjPt7Zu2WCmLttL3LzcFK+RTxZDaGtOb6Sf02Bc5LRFrltxy4fRNaytX0SbgAhbmhlunhWrJSgb
NRHqRAqi9pNekGvMC/wfE1IP6QmLLYWfa2t3pfwiD9lHGL+gek2fIkzfawRLPfxVTrwXO9I/e5Me
WdVtv8UYeo0o/+rjJw+g/mBQqfVbBHumSU35RchLnKBiOor4mmSos8EGLPkWE4BIDqIrg0JgZQRT
ve9L+SBp0NcrOf5RdRy5521ZGHfcUv4JiHrKT42Eo1GxVhFCGdfPPDAmcBlcGeiuiFMY6eTv8hZz
Nee6GPwJ/HI9yo+pyfw4VvX61vrzVu5mHraAw2Joypbb2i8K8hClZLkB7R2aiBIwvOzI6rCPBgzc
lUFNy8B/7tcCyJxnApS2UqAE86QmC1v+lsbZt7ZMVLcoggi0YiHdtKI+MjEODx2AyqNV9cshkElv
eGo6KPy9TV2Q3+NuQaue6O/NerhOW9ZoLDzawnOFf8EjAEgLrS1rXBngvgZuKWPX5liwTpS9jWTd
siEsitSN45a0hWKwVpWSwv3HKLSe7Ll2ClJptiooQzcKF+8Q23omya4RQwIGXLTueWodVGYxZvRw
bp76InoRVnpDPJrDNqgnyJVaswU5Dhs4AvtB5x4EcaR/KAgYHO7sMlKwoabz/SU37maFYLMFOA7O
Nk0QTa85FPud5Ac/GlNdYGYJEOU26Nyhm0+BwXLNBvQEOkiVkjf5Zz/8VOxbxNoejN/SGM7MBIAG
LKUxUKP7HVpq/tyTzKzwPiWsriFw4Ow1674XUgOHiqMnxKMw3XOCXmlNRTc8oQYEEImH89AaJCgE
Av9i01duosmFE8J0AutSw45LOkf30+TVKnA4BvRH/FMqQ4pMe9KlRxsowGR9HXJM6OSFVXHFzLLe
DPJp9k+xMA9ah6aGqJcBpGahgcA1i/SYx9rNGAFrZGXg9gwIFMlbLssetbdwou31ppVY8hAQ4R2i
tXajFPByGqCwman6B2bhUNdwYgUcZXKNkIh+HD/NOvkm2z0Hi3YkdIQS0m4SOvdQJYk5w3HHj36O
GeLS09Whb5RoJERgrDjDUq/iFsQ6Od6maQnoZNnrX1rruYpf4/wzzt61UAftBI7Vycahu8ZS+FrN
Lex8plv7GXPWWz/EJ2JhPfAD47kyY/U5KVGv8c5DBapX7PkJwz71ZMdmx3ETp3tjy+pbFbZXXTo2
anrI5xE5ZPBRN/Q1yeN5iYCUcbxfJeZgbSDaHsyEgVGY6ySHWBkSyxnzVMMGscjm4QrvpnSjZi0u
VhJRh2mTou8LNhpqNPKERmlPphEgyGHYEOoL5Yj8FKpAUztEbENcB5MkCMAVuqXgVhHHplDcQ05I
NnKouHjHNthvxR5IEoTmvHQ0GySZGcWY2cvO+pTM7yVv5U+70O6cCjkZq289IE9IGLrOoXPNxjkg
NSU/jaFyjMYUL5zOFfQ/rMgledDPGSbsR+1qZhjEdpby3GJN15RnOf0ZSJT+eAYoXehGEFA+HHLJ
ZXUdQN4MkLfGc1y/D/61h0Sjs3Op8zZQPcnfo6UkY1wr7gFuw+p1AIQpudPoRAO0z43CvhHI2zSE
T8sJLO+hxzbfNbyHfcFWXf+wTISp7DzKZbLfJ5qKufFVhaXeuaPh2Qm8aoLjDl3wHhxm+qfCaVIH
zzbbYPPqIyyz8U2vrRr23Ea3yRQH+4/o9HlgyU1XJrdbKNIFRNDGwqotBIu/rEkUTjrymM7tsiC5
JwVI044d0gmmDupJbr+XePJz8j8cxcpMp0iDxkn1NZmCXmK1fF4FJy7ipppAYXFsbnGtKN5kAmjD
iLgp4kx91dv5M5cTTs8GXoc5yMg0alxfSMWPtF3uX5pFnJHICQtTsaPWQdA86cNl5KTiAb8gz89B
kAwsA8UqQOZrQyvKNAH6kDAFN08izYjdAEhfX8dAnlpE57XuhoMRHTPGy/uxNwxPA6Z5mUdQtIRN
sel2z7VPnnQUCeskkA57vcQlhCw4627wiydfx9dENgiRqKV9wMEF7GkqT1qn7GSVMjkNDiZ9AwJW
GS2Snt3JXl70MElAiKbvowl2ComFTt9Hc5S+c+fIgMeFl7GEaVzfS1Q3fvqGpBroSevQFybOdSOg
71naLutPPsg1iXzsrugwGMsr/nGIUvU2wZNbkLJRhemBYgU0Tt3EN0RKgPOqWt5ie8z2Vnctxm0a
k+w0HmPYFk8yDkkSqOzGs7oA23zAvlfj1Ko4e5PwyPvSGojU9RfWddiIqx5piBJzzFaqYy3T48OS
5cBlaiDwpBzYS47vY2orexg5MebwjtNA7pqQkghIdfjsV/KcnGrR7IiARU6IRKii9TDaxO/k5IrY
7F/BtlMJNmDsrIXFpiSsYeiNU2SN20F9BtnnhZ3uTb4ENIRjLOFuHbv2cp+ZR8DtV4k25fmjPSXY
4rvlMxHlBtXSGosXveDgkI/EdRaYfhhbQ8CwsXHlLxhPDfVJgYuKKWIli9TpgZLlLPOtn3Hgzz0V
4LSvcUoAh192PJ8YynNpXiHgXI8kKQf2sS04Sg7dZknIahiUjznmbT6oqDyOKw0oG67xzVRXXlXq
e3Yqgu/BmSBBz6oT/46yj2h6LlTG7yGcT6AZQyfTkSDmGf1CQ1mJppBRE0xFBcaHAcMisfS1PZSk
RGFY6jqmFAoescxVw4g8WIReJlx5hV7D1m8+TFJLGw5HCEV5SxvPhj5gDK/U7uxEulcSdpN1l7Ej
7CuJ8vqWLV+a3Hpr/QNzfZUwgfxA4iiz9Lyr2E/aTQklVFG+0uoQec/KE0mvzHK2ZFLNJ0nECqe0
aU3DDaL74O9lkpqaFMokycYx/J3SIrGX/43Z/jrF6JDCijGhHo6Exxl5wENo7USDCx6Qn2lIG3Um
6gbbMVl8TILmPtjkIS1crNU2x7rRAqxFIRb6FrwIzSWjbBMGX7TonqBgr0N9jaECPAcBfDlMFY5w
OttbSw61jOsQTocjTM2pfN3p2ksYfmnyJ0NEDif3dW6Nm8y8L1L2WAaNAhgPnCeCNgOSxDcWpci8
8hxYOzMApTAQM0yEiL2RJeOYazXiynBOnCmrTyEXeVq2+ozy2e0U9bs08B24VcFaG/EWt0RQOZUl
ETVhQp6sig5bVZmydvK7tJsVpgy93ZxBwhheRScN93el89cN7do0BWMBC9/1l0RjeBpDeto0Rqfu
grqGOlrVpyyJrM0wAweQ6Vl5o6WdzCkIfjCduk7WRAGbTgdYFwawGHJFGBxV7XYi8szpeus5KpIz
b71XVp4WYecBkwb069xr8jGvw71N76xromNBi3JEn8bEh45zn9x9UEibYhTNJqtUTlJWCzZLtcoL
6R0vJnHLNxjJh7HSp3M3de84LJR7L+4LomVVy8/1m9HlFylpDyS9nGEPH3zpcxChq2G8R3nhMc09
kBhC3s6SGAaNPnfmwna0hKhpWaw1jHI5rJ+gNc9IOY90+1lvnuvYdIAfbmrqMnpUTHAuU/UZgJpS
1CcpSHZVTmU/3DCEULqzpI7+nlOMM/IEgGWgF8PZYJdJDvmHAQ8zvXC0gl/lxOPMSjnak2tI4FA3
z+qqC7bQjqNL4/uvFYjilcZhxhFjAy0WTy82rRSTePluw4rb6X2GGDXDb6c2BrW0Pd2irviWdRIx
y2lQXMxeyS+ZVRWXWM8Cx9YV8J3L9wj0wAVQ28AXx3yHP0HfN34bnUtmZAHj08PYdrVMSddcxTSX
FPd6fW0KprM1bg22tvQNKX2AZFCUT03VdVuklZQCn/AWyOkqwVqIkH9OahpzW8X1R8jA4NIzXHhV
i2s6WuYLf2l2AAxwLWzeNrNvoouwgFRFZXOoCl8/8Qwj3JjPuT2Xm3wo8mtX4M5Kp2oT6Gr6Yk9g
i6TkJaDVcJi7vFkOzoGDgDZyG9XqHAiLrmHL8vtY2C9BuI1CcxeE6peelj2xfU1BWwftoz+klVeo
B9sI6w05FtJTmhW5qwSIAaFltvtQaP6GMa55yO3052An06FUoYs/foXBUfE6WbqaV0CZrErs/XoF
daHrq3FDRhEHJHT8nUWYZmLQOTV02pewQeLyBHrdLRntHXKLQGizJ16ggc1x4HpI95Vz4qfWVVJ8
zeOcEjwyOOgtX6Q5XFKH+pUea9RqSZofQ4BXR1qwHMhNzZ1IG3KUFmw8sSoJBPWmvcmWdG21VHmT
9LbbddK2ZG4GqayWNn5iRo4+zwkPY4YotxMRloL4a4hXk8Fmr3lmTo8cPppMW6iGCmgewxJLudRi
KWDOwrl3BDdvwWFESkzhBQ7VBtCUlbCRfDhPwLq28lheY9egpxqGeEkrdX63unMqtfzE9X3gnHoa
E2OnBd18KcmLOc6JwMuljCeyxrv1EL2VSnYzu6iATY+PpdE4jsLhYGrfyOaa9xkURoeivlSoHjsT
5xDQb51UzuU+JXu2mgJzIQMhPbITaLHVtV+iCL4MbfsjLOfkHMaB2FRlMJ3SDvzXQDfqaC+tndHU
X0224w1tmlOgWAcQTF8j2kNUjUXropslx1GtPhHu+/tAgg5hRyMNP3A4oLvdulM1uh+aDynZLDCx
h24TLdmy7fRziH0TGk16KCQTSKqtkgw9KHSJIj/bP371f79okVWzdMSda1LJRIA8LrQSe4D0NFVc
Q4nzM3qxSEPDbYkb70G85kzgbzpr/KbCSzxLCfhmvSfyCSQWx4dZT6Fy1BJZo5zcpXZr1GLe2nBv
TTp0l1Dh3NMo6GfHgupFo7AKJfOVhCsOiM0dkMwrvSLVqftR43MWyrnvVC8lKcGZfT2+WrPankuL
+8+U4DrV34IQ3ErXWf2WgM//Yuu8ehtXwmX7iwgwh1eJylnOfiHsGZs5Nskm+evPojYO5uDiPmzB
kmVvjySS3fVVrbqXGcZ3WMwMVDK12j++srUEh+4EguxhGKlt+g3yocp8xaTVpSCml0nD24pRc1+k
CsYJQl61xsmxsXCfYzI0q3IGWy08Fyjq+FnSspYAEnitFIvFk+crNJPwRgokI5uLfTLoPjUd64kj
Yw0msLuVA/0/HN7Rjktj+F4xCzDdofnkfDiuT1odyp2TRbvJa2d43jsDDFpCjGdHK7y10dT2CW2S
snL3kPOvP9o9VVqBbUMcMqFAhWoH8Cgz6iMuIwAnAk5to7vVxvaKA1aUfo8f88eRoVxyeWnWXa1w
NuH1hAPoMaA3It9N01etEeZhLJyzU8X5LQ/AMMM8VNhzl8EbCjL57erVQ1I4wHVeUq+6cCU9RNU9
z7z8OacMZ4G26m0yrUEHFfa3mbjMk+j+9rxygjG4nnorPgy5a6xdHeNHOF1kqM8S34vUtM9wq+lQ
g1Gi6FPhLUV+tHf9WE2vdRmuZQ7dL9ZuuRp1Z6rB9ZMsmbPB8GteY626E7a96eYAPbcV0zaTFG7U
BjacoWITkgmJ7h3blL2rzvgEL1Q/z+vOOMz3vIfXJIizD06tmw6EG+RQHMlRCZivG7cuKwlaR+AH
oMWpWXUua6c8Z6geq94DDjMh0CIEzg/yf7d2Xm9cWmFtqyb7M/bROWPYpzcGetH8w48boeKQAMHM
UsjENtIe+z9FAwm55aBFHVrWwUqLwncaDj8rB7BQnjznnPoD2Dlmh7VgZbLQ6mE2raGQrjoDAnxF
NQxAcYACal+/jaH7MmQEBi1JIxpXcUoeHK/0dWxNS/ydmU5lRxQxuFshUKpAMJXGJzAJf7CW1PGG
Pw9INkBXqwqedFaDdFJumo6ehN6+SKZq/Cjb+laP9kMS/ih1szWw9NNNwQgkKenieTjiq03H7F8f
H11ghI8Q/+wCu3EWTBSxpYbG9BLxLtJg35EPo1GHlnhf6ZCPLIcRn3equkmuhQetSk3/4Aq75I2m
vhgsOCqBpzUomxsdkMzCMAs06qZSSFvYVdQv4PFh0B7+mPa8n1JRoWtrFbgZJiNycGZC0UVZAOuk
Q5BelmVFhYbVQkTiQKD3ubyBnbBo+uUzraDzZh5uhMpJjkOB2S6Ra6L0QaW8Qm5kwpX3gqViSd2Y
xyDerBBJEgIwvmaicJS59mok8I6TKdqPhgPnlpFRlp8pDrpWRaw/c8lhKEvjXMMI+2hbmFt6ql4X
nijemZNpzMYZ9+HuWkO/nHyLvhReZ2ebun1wgTP6MbALNzLjNy9y8+ap02rojc6ngBXI4qoec2Xd
0DH52tQNw2imJgpv48TsnS1Oqasrjbcg1N4D0IqD/cdkPmAb750ntjgvV8IwF/oIBN68OukzqQI/
yk4w2VXEjXDuZGcQnggH1ZyBOJyoQbeivcXwognin7bkfVEz5ZWgUH5o1SQ8pzc4sfYilrMTof3s
8m+KWsFgcHzaQXRILnYsqK/UAvvKieDiZW72Aul+n0g3WlIIzraeyc/eTBxoqrVyHCePykDTnFAc
J4HopLOLwNK+y0meL0hZhm9kiTxOVZNF0w6b59LCj9VUkAKlQqkvA7MrkrXT/xRi+kDioWnP5Acj
aMVUMyLqBC7bLoPjQr3m9b0A2pVX32NO60BOa1TCe6/zDQrS+lc7aH01/uPwYkSpBU74PlowhCno
YScIkwrLxacIEfFj4iQB6aSBWUUWdTfIcZzBOd64CoDYx+93jyown43CwrhSoFEGHWcq6DvUaCW1
sistsdLTK6lgoE6vyB/LFg3B4UCy6XlgU9naq7o5ezOtr/wSrkG1n70sJiLlOHQycwd1EwB2rzrX
Jhm8E9VfJhcdLwrTL4jMH2443OMhyk+YvjCAlF4L39qIvkKqmXvb9V5I1XU7OkxYBrWOn5eR8qm5
3aI18UtEFjWfBIXiyITch4ZKVjLv1WWKohPOhO5rkL65G9nflXrjhvvAs3xKplaGfZm7ccfXJnOe
zSQw/CYnllVb6m/K+TUxAODW0m+s8AOD364Ofwusb43bLesEwVj75gOrjH8nJtVlvJA5Ezq03j4m
FMhFE2Tjugwq09c9CoAYnbU7bAG4E8PW2bT5oNA/Wou7EjxnhShuOqLvSWkrpqo09MQH/PrjTC0l
HKM+tWr80hsUkukjKPqeyolvczJ9hfKtjAUkvPEQF8KiJ4q962yt2rewk5CM4uGjH92fCPPxtWrp
DtBTRliPxwGVY3lmdg3080mR9amfB6EANIjEqPKjxTOzSeoOI8F8l4N/j2u0e9Z62zg2BuD+x+Oj
jYukE5zwtco7jmk4XvMAwn7gMpIIgNwvldS4pdFwm4N4fewRFCUJe7PgOS86Jek/GXHA1+xGdODm
3HgpQ46Kkf4r++RFw/UNad7EL9oyeSkHqpjhwjHwWacatdbrwRYLCzJ0AktAJVpMbHHphs+jzQot
fPfGV3d8obp4ObmcgPmv0dgF8vEBdRlymNn4KExT9XlLloV6tJyTxqC46oulJpnRJG+YD5aqm69q
T7LWZ3NQyZVVsjIsMRRiz/KODRM5uJ1LjS1I3yJNOD3bPBAsHn19w9qIsO/VfokGZ/2doyZmx9ys
RWmsRoIcCDAMyUJEIYWmo7G8luGvYVBdk37OCnznylWIERVIoQotMUBIIvK7dOS0jH9G6pXoilyW
syzTMZzIsnUdq/5kXajnW9Yg5VoF8mFxap1vjFp+PYYAt3vf4UmHhiVGE3NNfecsmWhnZvsLobxa
6F4uyy0Blj3kBW2YNnTNE7xo/vJgIVod2fq35ChJ6ve2/AKhzpAK8Lg8aiLBh+kuhH3BoLQeIbRO
XGXA1nGGAZ9PaV+gu9RI/HcJzB2P+iLYkVAhhwkDarsx2LfjduUTl/gdJ/l53shlwrcYzLEj9YUB
80I+42ApmN+nokOBx5Cu3RQCmm37gbLLyLpEbNtxINDDgaI+xLMIvzDrGKL93RyqRWe+WTZohp0C
axeexdYL8ZWET479HFLJI1UUkfqJV3JR87u0qgGLVC0nwQjH5VPPWVMNwFuYn/jN5zZo8gxwLadV
6frz4HRM9z2fba3ba0DlbQwIcm7YUO+msZ5jT3ObUJoAueaPLVnK2elvQKVzqUgiuygpgjmJ9zfi
n64MSC7z8cSgTn7Z5qcR/ska2gX8eHjpWsasytnNdgYOT/FYJvzSy1zze2aOp2tgSW2uOOYXdvVV
F3vLzdYajiMWoxR6UqfOgrpxvxOVFnF4H2n1l8ZGH0vG3PDrK9pPBeLXZrw7RC9UzCxpWFnovAFR
rvBqkn2v+Z8QixfgtYcZJe59B/a7C5uTvCmCvLFuBFRGsbbhZKcxkGYIwNpvOjDCsACn0yvWV/pK
RfdhkbOBcg9xEBcG5XQUCADyXTr8H+bWBJpex4aBmcWHx6DPY4h8z72PtkTNZIBX4tCtZYIIz0Al
x321Tosk2hYuwUKr8M6F2ooXXcNP0jngLZw4cD+C6pUprYEZ/m4FOc7sumczpIPF9HYTY5dnUgby
eQK4ONRyhw9+eNEn3VjlqAwbQMveWzBonwEfw2vcmc2za1grKlW+waiFVzpa+n0zMFzs7O7UmOYW
Fryy42R8biMvvatpajKuFQe1HtJ7UufqzfN8TM31prWJ3DLpx7gZsTdDL3CcDaj+5I6ZML5jWNzp
IT3j7M7rVW1O0b2adPWsqNFGi8vo/rjpWYHRtusuwlSoJ1vE1UG3lZLR6OA9azTz4T8yqh8WwKwx
7eA7k31Gk3vEKlQdIJ8i/GytQXevkatTSRy38luEPKO363Ust01ZarRmG79TC4jP6ZqYYZlFWkCa
1UkFDECjAEuhOLZe6ni4JOkY/G3t5CI7PqhM6SEOS9U+/bup1ACbMfhVW63/e/jxyL8nmCHnaxKx
w/LfN7i243ZBGJ95tuZJzjfTkG1DWU37x0OJ6OgYe3w5FDG6rp6+P57WEUdC0/8TyIa6+iFUT4Zj
SarfA/d9GKmNjaU+nR7fqKdaPUF6/q6joF42msyxvnU77JXBe5kOEDJNaOQaVRnvVRc/i8r4Ew9h
etAstC7qJxGdNKrJ8sZOPhRbWn7pwLq1mN8Qze6rDzrQcg4zXY05abei3o9R/8uf8GHVivNWXPrh
J6+Cn7AHd84F1NxmF2WcpqtWiF/TEe1H208bzA7k+gs9/tC5+sumuZud+V2OVbAaRlmvB1fh5R3R
2fX6lhsBRRtYa9HTxD6h0BAlWFSX1Eb2pEGDjkvkyzTQzC9hCxgJmrLoKUc4UGcwl84o6QZLoHzX
PelbRUlfK+6KpK8YvFTigqvc2dQK5RkBDhPVSykSUs1VpIIhhVdtnFKFhJKe0u9Hax2zZs9CSm23
USl+BtH1d0geNHGASdmGIpmOOCKmYxSiqC8oFQu31RYk+F3Jc2R/Fx9AAbo/rO1yL1P6/fDSxtW+
Jy2yIb271ahWaroKwj801Kxo2F/xzGRyVkR4ou0Ay3QxJ0b3k6UYZ9tZNTkQBdPPLONkdr2y1arA
3LSVcE+PGyJTKBp6TTMTlt2HHPS4UYIYdcadjmilRKkCi8YuvBHWNmgBpOmzbESmq3VpKaNkOiUi
i/8fZenxw1aGChJUxnHyZlz743dlGf+jHoQ3gx+eV0YTtk8Q5ZumUGxEBNNZYw1zOWtQspkiGvvp
yalFfsVVzIet7HSWvcrBLBvt5mgmVja2t07bX0tyEj7V67TmibykshPPgub+HRpeOwDO2tKMkt3Y
9r+FzWC8aZ2TYsW3NHGyNYCbdkVhdP7sKvPFfip+w/ne46GwvXstddCZcddJdj/bSfVTMko+Cplj
eczrYUswJvbJjhXbLI6M5yYrgT3S3kQPA3ftFI9t4zDifdyN+VxeYN4eqsoiOFRBaopQVJ/cZh01
Ltd42by2ZOIPuoX471K09DFqNQyg0ov2mtseLCGaCyVMdChU8qwUuBRH9putk+M8jCE45qPzFuaT
QjBlkfWI12Mn8JlBt8afqbBfVZ2T0esto0Uzv9pFEq9GXZr3SOspYCMk8dJ5JWYJV/bvIjERhrpu
+rJLTMZFIbkghT+Ja/tkHhGcysw4OabwqBea01CN3fY7lxpBMd97fJdIHsaIvuOT59HdRUtQk/j/
5+ceXz5+mA/21axlsXs89O/m8bsUx1D2GJnX/98f7TUvX4UCzvS///HjiY0+UhSfRZuyDTeuY37S
fDVRqkKb7UoqwhchwyhQCNBVefEY3Mv6Mlu8LhO1Eg3nrv3jXul0s79FV7bMIDQQ5dUtjDz7Sm1F
7EzWrQy0bGtVyAKR0Rh3u3MZzddjsu1a614AFv3sPeCVNWeyRWNAD5/KKb/1mjypVvEzZZ53jmqv
xcbF4Q915S87SbHXMhQla2oFSLjUWFfepzCVkXL5kz1EVOKGBkVnJg4NTvR4cOvsT2OyqLdUGi71
6dzNRDOtRXirNKGsvZSaOg2ZVdF109dmUQORU5KlNzE+0WGh9amxpOnpj52ksyugrY+ijvOFN1X9
qiGqt+8U1BdrpPcXQHm5pnDFXtih8Y6XUllHkXPEo/sHAk6wISLikp5rX/SAYC38unDpsTI0gs7H
hKXvXK1tD3HUVFu9qWmrb5pLPOOI1KmZKLoDXjI2SPzDYF0Gs6xOpd5sA2xhm7DCFRaHArO6jmun
Kt9bTtFrxwMb5VSbicnph2vgYzTSJNqRyg+qpj+SNDCPpqAtElsVrhJz4GITi3PY5B5rieSalBzN
XY89vyqpMZmssGGxY+WnAPpuWVKwkeqzI0HS+hWJlhWcg7eVC5iC9ScaON+kSyem1Ysx2txd4P4x
Bvwhlo34zVh7j5HKyxh3aMLBAx97h2zCNFoMCq6O8nu0lRpRUpGrQIpyW2TOru/ZZBRZjSk1fKpx
RlDw7f3qhfGM0bdYU0pF/TkD/IL8B10n/c6ZjE2ijOG2tmptLxp+oR70x6hTs7NFKqFuebPahjZM
3aByUpvETgDa6LNW82kpBqxOjITLjDoeRcGVMVECkLHzXXsIkAHmr1qnZcH/7z5RXdWXT3oOIT1S
J2ulmv2L9LAjsdISazHh1aHx/atu9Ym29b5ZmJD0/EQv6HzBKjhklXKqRuKSjZTmRe/MFb0+yIek
84bRLm4DW+yzRtfEWN16LxouBvIUgBDloBJTX7Bo0/uYtBlw2oRKV/hv2IKIWiVRKk9aOn0Prdpv
yp5x4WBTFoRxGjrDiB5PYc46U6z0qirNV8Uwf2dqv1ii62Naee1JJ0HYudG4r4O0O+YIFzucaURl
i2d97ik1BkZeIiN2ILuUTW3ZXSbP2Jgipy5Kqu/1fL10jOhMyJwqgOYzqLh+DQq+A9nTB12wJwbG
gUIRXzIzelJ7L9vKOGQ2WyTbwaatFk7rBQSY4vDvaRgM8OeysTYtMiu2fDJpeLHD8l4F9NGxFFCw
eXbbLKjTSzMwgjM4Wa1TNbiGJlyrSBFsmV1CL7UQExZuZzzShxPO5Wz1Nu6FcvameNsLyBtW0L7G
rEYpNMB1YHOJW4TspjMmX1wJmoM7sIdoMmubWz2KkqzzFfZlhe2qbBtx+KgzSglralfZrBbpKgXE
zvIScdamBF0ZiKM0qOhO6/zaQa6esMeXTN+1tPthhp4zKZrCWFkVIfVT/aS0BBnMv7lMsj3TkzVV
j/jF8P6UHUYuN9Po0chE7OshTSwtuyE36EjB0brZYbXCRIKWGnfHYrTvQW24c2MHQVc2BHjKoqXV
k8sZijJcgtnT1hPO467W9M3Qw5jBaeWtCi3Fb8SuJJyh/Ro0JG+m09W1xb55itdkNqBkF+EOg88p
c8DsZHlHf4wBxi0W7ZKzevfWS7nSas7ikfOUw/wcAk7rJB937dfQj+pJjMadFW/xluGhoRxQ1OfH
3UJ7d0q3P4sk19g6UW9QilM+eO0tikfrlNqYtCbjuS+l9SobG+UlLpWNV+h7pmyocSQz/RgCo05S
cim88AMDEdlqd3w3Eg/tVdMcX+95x9WILjznxa0maxE12al2Ow5ofQAz2JgES9AyWkxyleTDrCYe
hc+TesxDaKEt8L95hotEHwubnsqU60ieX3OLlk9vcF8LyQabQau5kkgFeUTVGXIaHFd3Z7EX9PWW
dkXdoKfVqkleRvZzGjpzL7z8HsPixeoq4BXFV580jNMRZxd4CJdZ3NADZc79vWnIZycK/tL+U27N
eRqduU8A84TvTLvO6kY/wtaN/z1AUaFM0CnOQ+x2h6H3bqFHbZ3yRaOidiwqS19OYNwWBeSRsbA1
grDDxRaGfS0MZ+UmBKwSExWklwgvQ0vjGieGQaOwq1XPGimkErXUSVJaD11vR1z8ImMt28gmetLs
6TuOqHalV6Tx8S0liT5uOZ63bSyGHT62u9b8hfOUwX1Fpqgb5LDcZI8uZw7rEFH9QHdJW9baQoyd
C4uT0QVUugmNb9BWAsXiojXuGyF5d88VZdgLZXpRvBAbLqHjjkj9ZHn07ejjXOJJBlMt8E43ALLk
lO505dPMR8Pv0DrU8sMuPOcAMv1ZbxANRhO9KK5hnZdUPZgULFwN2MMZvGotbeSeSqNqbTbMCADj
Bdu+S1lYOBPHjmec9DF2bkrCCVUJDjQNTjt0AOeaJrV7rerh143rYBfP9x6PT4SBc+wSTV8fHS/J
sGZzYs5axEjqx/67qeavbNJt1HMEKMVJKTmpqjBtHmCbJArxRM43j8ceX9nAZne6ljGIHvK9SFRn
OUqNUhBPPCux1q0GPfvyqsy9GWxPPNvOLq2Co8IQ4w5sbkf9R9UfUg3GDxs/ZHWpbeuUNyOwh3jL
ka0m9jmN1Oyg55hHGazwZR6A5bEYfmKVn1MhMWCJwMISbtEkvKWgyeW7dX4qO5MMlM6LXHD63dth
eC+GNt7kfVceGgelTMhkYNWhiFPZauL0+Mqt52try0fRNdp3ggfJG+f9LfgVstYJeg62gdKXtZW8
ahw1JseTwfD3J+fvZxEQfPfkbtrhMLnOeMgTsJKjt9cLM9gPWS+w286PEzie/nuG6slmrybsKOYr
DC779GJri0nDiIUim13+PVx69ZUaP7H/fx4Hf2Ih60G4ePz0ODgZxCFKANNOfzNn02bSvJF6nMec
qGOPh20Cy5sA8Pk6CzSbIlTogOz41P3jxlMiUhqBqqLA8p4iFDxuHw+noiASUKdoilMQnf/d5FOa
oN1xTco9r1Dh0IylSgt7n+6aST49nhhYOW8dpTCq02jHqWs4684vvJt14SGnp+fx0OMmsWrgjykO
McItdKDYrthWXGipJPSSAQfw4LEvUKpNSeHn1sIKgvPUfMmTSjl2NtfjArD8uy2pQB2NKTyM6FTv
7Tcp3eFkeAwrw/E5CBTxyupTrDUl+NbTXh4wwlBuH2rjm2s6A2MgzwZByd3JZlxAMtY5BwBHXiVx
obEYsSFL4zS6GFL/exZhObxVzHiq7urqgMGgck6Y6SExa5S3YtodSQHVsKBgQ+KvKdtlr9iMlsYg
2yRTqL2QQGVhzqLaZIcQsq66pAnrOw9P94fAR7Ic7Jy8Ue9YL/QOrh+PT+g8G88DiZySH/vQypaG
3CJ+dso3lbTV0Y2b/3vTtpAS4sjCz5FAHX58VxvV/30K3MfMzw2dYTybJbbK/PDj1zRlcTFbIg5U
0K+71nSQPFL3agQWkWynlH7K+vKY0/5GIhmreFBEm9HJx5ucbwL0P5z06bq3rQkXe2vdPEluxLHF
jULcn1HVqIFSi7vnzumiqadctB1Kipo8tHLkNt9KR8G7afZ/QvEW113wleTDpZfZpavhykyUF930
TNAy+SbspjyMZaAewlHDRuqq1Q0hBL3YwrGRDAQNYGc758cNm5iGWl0SS2438gbPN/++W+JqVqdE
EiP/3x/476su6v0o4CT27xuAlPuzl/mUpkZ3TgPRfWqzu0VB77Gb76F2NNc2E8j23Hs8K1G5arfY
opBc+jczxbaU9d2TFQwlig3hClsDqe11XkpKoaIwlwSjjzOx3kUebXCzgehxg/QlyIUOw1KpHHXH
XHspnTX8sfZiWNaLSxv9yYpZPTlJ3+GwgJEwedaRf3W+GjS93dgZ61e3mW3+qBBK34Me7vVsa5tY
uOsGelmCdwhQfu33DpOfyXP5eMvEYqheyDV91rQLSZxNtGQywvb610nVZw8jlHLHj2TaHvWMQxcz
qXOiDn1QfthYqhtcGtnSS+V31hqfDXrDWgGmRo2JDvvJK+yDh+XESvgMtCP7UaB6XpG6eymIQtaY
l9yhJRAMHeEUinCbhZm7N1OOskotbgkLM1yYLNgZqO7xrt9aBaREaQ8cIc0wD8PoRw5MLnSpXoeH
Zuahmi0fh1yiZrjsnxeQBeI9qd4PIwLbwoZ+48L2JcyGrlq1P0z5060ZX9K0J7bBFn0Fa7H0I97c
pasKyJqIcsfQewulrW4j1hP2vCVBP/mCIRtCsDDoPqWong+NtdKNQLv3EeOKrk7/xiLsn11GRrRy
NoT5CcypcyOzSTbsUBCJ0iN33Jbjd+0ku0D1mn3SP9WGUR5snQhYqzksnzPKIBOxdtUcs5RwN70Q
1bqsXKQ1L1H3WpI/OeyJV7zhcsv+TWrW60zsZWfcU9brluXvEAlG+ZPGEKVu31S2urHrzU5s1YKY
OdC8UkHPTwzau8B8LeEgugc4logbBdgIOZjZQQtxGHQwxrkAzdMHTCx7h+u+HOq9IyxK2zrOmqGM
KHZsUMn6/M7Jod6EJVd3Reusl9IUuy6sv4HQlIusgssVsPplnqSwWNPTP61hT2zsicHbEmNbmjyl
tq7vdRnjAOMMibGOENo4kmgQU7gOEk4U9PfQDu54a4gTPGvAjJpzQi+ZTWykCZ25zJgauvF2zLBh
tUZwGG2738JDbFhGDe94N1Jm4Ya6rjRJ/jAdt+he1QJ6Gcboeix9loPsvf0BH5ST0HdVWKdSNQFX
EAFJUDRG/I5ra0R1ClThXIA0Q0dxtGSlavScOyzglviDrDNdf3OdAct9knPN1TRgIBbE2dcWYCxS
svyZJF3M80i54IQ3b9HC3V8HsthPrMxVQN+rar6iJQ5qXEGH8pIezRWOxHrJ31JvDZkd2eJly75X
lTV0xfUQQ/USrE1QiVIDJlYkuCJZelHgSw1uoN8tkA31y9SNJKn0yeRlxTE7tkifzim3C/UqxvS7
ySiw6wT+kAK7KsfaJh0yWMQZmTN2QtsI4uvJtu1whThm+Ygc+tlJ2ZtZDqMNhTSaUllgNVNPboqO
dY2Bf1BJ4IYgZOEfbDN3qTTteBZMxBNnUjgheN6W7dd2on2ZvaHA7YgKfqXXpVg2eltuushl/z5q
T5XNZJntRYD8mMzEfkz4KX0tg2mABVKVkwWK/Oj1bAViSfoY5+VVoWsIhy8tlZ3GmQerD+wgJs54
N25DKf6YtfdRthPVCy+5hjneIgGysGFEmN5zVJH+S1PPPSVF+1YW0GGcKM5PoRN+yVh/N2mN3+gE
J04TJ1eNPdLdkXNWSeBYKxrKPdss8w6oJfkuUbNjbQkwX2q44cq4EKyBPyDPfpI2emELG5/M+aZk
rQ0/0V1qFlqaoYN0mRAtmmq0CEURaIKXs9bzqN3RU5SvrHQPG4bBfhESz5D8RqjlWzMjoluqYX4x
IQ+oLVBUL3TOYSoN3xydv1at/iSJFzLbi5eWl74pVl1eXQnbI4qGsz69DS6Oo1aHg4SCf/fCLRHM
as9Kkp29C4/WwXy9FTUymCiVEnfrdGUaSztz2CEKqcd4BPcwqmRPqim8RiOU3c4W/OUdTZ5MRpVd
lH8PDn1yWn0ObUG+GKaQJz96rcZiquDlokHCa4oEmDJ27KZMiD+8OfrYYqsOZ0cZZqoyFCQdA+yy
nqGvoynXtsBIP61ptPfVuC20cmC3OI/zkXRNCzZlMpOEyvo5dVNs8jhCBbYwqR6mHtNMN/tLtBS/
JBwX3k+yCqqC5iD4vKowZbZqWvq1zcwvZO61aEwBuFVWJ/p2BrYurbFsPWLBRdRIIstIzzPzIs5Y
sgcNg8o8L/Yk+r19ZbAQVpXNgJh6Dhh+mxzx54oMlVYchzrQd6M1t1bSLewr0tQPdv8nyo3qVKtC
W2I9TX2Ti5lPfElfuJFzikKc3W0Q6Vto9JQzRvUK8rPpu2rxFtgN1udx/OgkxcxZRO61B8RDQqrC
tw/mzelSnAhZ/Bc/U782WXpzgUipLDbGfKWyO0WkSoYZT0CF+9huKmHTk+ZGv62ut/h/m5LECang
SIGnl7piEY/xbx4m7roKh092BmI3a95SywzftjvGU5lyK4lGbbqWxFPfe/0yBOrkCy2+gTj+NAn4
YR6rnjPi4Ucpiw0+lT+xOnzBy9goJUZfMIm635Bnx2G9y0ZHbqK+r9h0o1ZQYQZfo9yJDE2UivF6
VUSatRFTaaD5F0BTC3x91cC/ycOzythR+VKUyNgqsW29VarzVFkJWZaSIs2k19qdqdrTpp9n2y3O
pnUeusFFM6inJMnLYnDUxq1op9eqSa8a1uA+NNvVIFPO8207MyipIKhwdaBAM+5H1PXbqtDXfeLH
UbUaCDDd6lY82VLK3ZYdNsAGSVlFpoEKc3i/uSJsgEalK6wNqtr/oQnVw4n6KIx9XvYiNA9OJmD2
aSu4d87ZUty/bj6Zi6oFpljXUlmmqvsa1HgA4kpx0FkyXyKy3PsC7m0ZfaSj7M8DaWjkuWlJqkQ7
sLpz1/jRfFsxkar05lklDARbZSS1OF61PGnWDi2wq5yYpDu8eUVS+3mqMX4CHeIw/lk0+vQlw3Bc
BOJtSrDF2WkK5aLkdeutz5GE0pqCtWZpSp2sf6oD9JEU4EbdfWJMx4DN7uj9nQey0jAWllf/JoSM
Fppd/VQlpwG1xV7cfBkGk3Ps7mKtA8FG1uNjSOfuUSkT2nftCpNcHDk7o1kLzYDybUdnpovfWBKn
VctK0Ei76Bgk7k4fFBZ6uUuUS2Eh+LgxQye7eqH6U+m05TQUhzpV9Voqww+sDWVplsmwdoW+0Wli
4/yBIt7pCq7SMt4GFqdlKksZZiQ9cQbrNZaCfwwLMNzF5XoKf2K77U6DobAIVfkLrZT3FEvrJsOr
q+e9csiYqEA9ouxg4uSd/TVlsCkrjWVUVHyZvf7FKiReJQTUGY0V8tCXzGa6+MOSU39p2GFAoQ3X
pmKKg9fFR+C+1Pg6rKj6UFKOUZ7lSFt82lj9MxInk+JwXDvWGKwKiBivambhOxbdr550qZ+bp6Kp
+5Oi4LZnv0Cdn0Kmb4pPhNYnHxdVQkQBoj5WEV/Lchc3ivUn4fKAPgbDx+W1M6jotbTB3k56BY0m
KWCItbvQA8WIFXT01ZCqQKXG/qmU5A6LhlckZEtOytYPBCEer9bujRfpKwbyW1mHwWrO5TZGopwC
h8s7EDTmWAyu7Pjby7WJgTyLREqj/RioJjEpwTaBU/zCcesnrgVwFGnRYmBePmmBSYVEQn1AWv4P
ZWe2HDeSbdlfKcvnRl0H4Jiu3ayHmOcIzqJeYKJEYZ5nfH0vgNldkrIss/uFRokTAgE4/Jyz99rM
9bnlM2opNKqUooKJqg1kLgVrU2UqZs/KVZkdtjsKRoYHpNv6xIghQ2BTW3UD2SWm85Jrbb3JlJE8
9kzf+w3GCoQ/AHH9NzfoxpVZFxNEu8OsVg/1fac5IMqHdusk0IhRpjbnwknQjAMNs9Ka+f70gbHm
Z1OLjW0XcqVO9AmWb/EQZUjD/ZHFKgITlyl2wXdWrLVVGeE6oL8f9Ym2LA3Ye5g98M2OhgFlw3G2
uZXbW0PHq9dY90RtiocZjFa1Ey8uMpjcSi/d+Oyjtmanor8b6HpLP/pmEg6xtZxun3lMfONJ1Zx1
Uj2Qunc/xPqwmjGLGmj5VVt0+kaiKo90c9k6OOo8aQbnJMX6M7Qq5AiU3o3ThSsz7JWrFfOEjHI9
fvaKr73aGw8eNHrcOsDrgCvCZdLZu2MbMBdpopurQDj2nRfTCGknHqtKnbutLWR9WlddNUKt4tbf
yolybKYMaXrDT65lDMwV6MiVJ1hCWzH1b+D0P0Pru7ac9kNHbT6JzmbCpVWLbKVjXrmS0vJel07L
w7d6KLw45V6oqof5uwx/7Dfoiwjfw/RbOgrlZBQBPu5z9l1KeJ2xb4OtXGZKoalrB5V5BLJNpTzP
J32O23C0CgEfnC5iPjIFwhIZMKlPszpt8he7IcDRCeC4uLl7xxrbMevx1mmso2CylGMZRQHkAgY+
Rc5M18yLS1155pnmM4gHOAhz2MEcU0OrZikVGBGF4WbLQsuLJWg11CcNgvBpB2riTjV4dUtWTspj
omLOJUlyXVXIo5IHV68zxkNF5dnkMdYnPQzPVKvZ3sUqEcomVMmhtOJ10Sti1+UWKYKqi9ckqIyP
9B9dGidZKoyj4E4vssB9VrN8PI2olbaE3L6UYT0cAmJgNl4kSYnM6/6DUdk5gbPFXkgnjqfuaf7M
9XF/lGae3PW1tfY0q33k2+eLyCVPDdccu7j5Q8NCkWbhopgyz7TKvo9SMuccug+LsaWYJSk05AL2
K6aSFknzpNM2tULuD3uWOxWzEYMaUzxgBsFupvqELiYUnwmd+ONYqwdLoDodcZ3ux9IB+oRtymY1
xbJzXzi6IBF52Pe4IusJuxkoHJrHhGDAirCYY9MgFQ4bUaMCSTR0zzXCXQTY/gDxNw2dqxI2EB2j
CbBlDeqml1jrC8dLMLLyVAl6Qls8gZTaC79+8Dw1/bmciPDzhyAiZ5qHcr0XaIhIScVGImW48jxb
4fHOtttug1cc2VdFV5CtcQ+ep3/1TeghiGa2O4QDgFHkjOTIGw/VYD86cKcvFftEXJzGMcc8xJA5
XzUNrRLMsT0F4oD6ScHcIRMoMYLkuxsq/hVXAvKNRLHppfLjhh4Gb3lAQm1ubFQXpUyiEGk/vwo/
8B0KIZJbBM8JJ4zSi5e74q33YpYQhHrLsfPBSUjn+78jMBVy+oJBZUIaV4g8CxXe4+B77WYka5GO
TJasAKnZOxuzyDM7Htqkvc7+JM31FH1rOGwVkY7bIO8em0ocCMDhuHWUm30nvE3I7PZMMVDuAlHs
66p5yZm4voNSW7rOYs6NdX3PWPIO22dEVMNaEyTOd2Tu3X0g8tua3uuUZzV/EPrQLxKLxnXvwDaK
RXBhz8rmevDueZJAb3VHnQemE+8/jl/x4mch7wtGI+wtEWg5RA8b8F9Xfo1JFo0A72JF0mfih/Gu
JxRCBujy0FvHG9gK5TrtBpaRUkFRV9Y7Mx3duw5YU4IH2Rgd9QvrBkOBUR+2o228N7WuPNHUBwI0
nS+ozDFNY65hTXtwgsy6i6D9+7G313S4DJjJCuTd+NkdX671IEZoxMz+wlz/Nj3B97UHGouQt6uu
aJjPXcVg+5q/F47EXc5lfJtPt5W11W6+3fEKM3ScWjkGT/Kc+dDa1Rg7I42w6PcneOlQj+a2/TQ6
D+7Q+Cu1sysiHYAifeSH0fFyVnWlWNuPZ5uLgCVb4sq+UV37OxS8Iw5Vaa2jVJObyMBJkzPYorY2
i53Cl3fIjgGXwLJaNjmq5mg0tk6ML3KhKuE3LM/knDi0IyjFR+S0pR3TS2iqcZugKn5MgBzvh06W
JxC54LqEWLWYm9DkJzcxJUzO+abzE+Aj0W5epLFh6YfOzjdEU2oXQh6No1PiY+stzViSgEr6YuHu
9LJWVkpQtasRW/TVqdR3/jq0Vc6DoMkDcMHtPXM1Dpn6CNiBbnKpt3dRlh28Tn0hSLy7UxpEIZna
fek73z8kdBZq6+UDkiynvdUYpM65qwfjiCHXwQOMPEGjs7MBbmzdyhoRe6gkaCoVBpOOqZBziCG+
M+WOh8xbhLj6ZRzoY2PdcMtJSAWGdVq9Sw0BJ0FjTxmTknpipY+4WRmps3XG/Uw6tW5k7OSKIDtF
4Th8tRVl0QxaiDz5zQODdk0bNH5N71knt+pRVzcTJ8ytTpFFVqDUPRSZ8KDg3EK7QuNY2Pyh8EnL
4IXwY4PYBLhHdpnPsJmsiJXeVP3dvOrgC2LKEIagBXUFI8/IOHbKzkqnR7IWhPUqDYz1nKvUBwCh
/NTYfFxrWoPrOpHyszmRmfNGh3aT1PhQamagozFgEFOcbten2ucm6MI1zAtCF5LmgKeOTYaHk0uM
ujz4OvqPfNDx4yl0lsIg+MaJ1l+EVCnPCMBVIerk9Hz2imY0OyFSzPSRBGsfM7nCnJhqrnaXph6e
Aa3M7tpdKuKSvX8yromwQmnQyIU+1vQYdCPFiCiUndtSKWedgrRlyujLDaBWVcV90UvRrjodPIjV
lktEDP3FtItj1W7jXquvZByEyyIIbNDV7JQS/DLz2ZqXQhqiJJBKLVw508rgqgkWBNNoDoTEvUsr
TNb5xKWgr9Kibx21r54OrLVbzexi3nauOs3xUfP2/qW2NchjLf7Z+bRFuMrWlr4jei+/2oLqu/H0
dRpW6s6aV6pSrTcFE+tNoeHNsSembJtbcJANj/wA29kJMr3ZoL8NNXGzhHG8zn9V1QxnK9WYJvyU
aILotzlrhUYwG3dtrqrlPmmicVMO9levlo96Yzf3ZsttELg+M17EzuzG++qKN3WCZpQXrR32Wp6a
W9kb0dtQIXIM0gh/apera6+J89uQIjgKRGNcmtZ9VWBqvvVwidEyiG6rcjEsurJPNgDvgctMN09P
yYQxAC9pWHhLP+vi+yifIkVQaaVGVd5VLRNANTHvbXUAqjl1hklAWuV26p0a9L0XaORvinCafQ6g
jCY3CPAmh2xCeCvZNCQPRsQ000Fj6623PLQ7NosrzZqsOYQV3uZTw4gSBRZxtOU0iScbuNkRkxod
vYitUOhJZZdoYYadgQ2XQylwVIzs7BfQU/uquqbgr4GAcbDEiUy2hjNmhlUD13FphHqxT1SQp2UI
xz6ewmRH3L34LqBlxha/IkpQuEhCdPaeBimjTWPcsVNcZKFaXwBFWg+1waKgpf40rwTBblYqCwu0
mEOR+SYGiUKiwssdxtmwewcnlUBWkI7NqY9dZY4L2y6CU53g1tPU5NkYqv7LvAIwvMqPPY7fdVNw
Zwwyb1eiRQBdayz/VdiTHI8RB4+fGV/yxG/ZUrN2xV2JfFwnphSQEmuyhmJPj1/7Fm2FiUgBg3qM
+zhNk1NQByOMjQElq9fd8snEl+JOW6l2zq9wFKhNXZGu7Qg/kp+V/Tn8XrOYmtGrVQ7NxQlSa5lG
RrIDt49BmsfqwsE6fC+N4uwgCCAtV71I9F/LFF/PhkNUd/StF0PRrX2LsnY+46UvM6z9eN9zr4tO
aDHMzZgKdqVjZ57pbWLYE2gObfoz67ws831WDt/o2njLTG3L7dh/gw6MlrElbcAA8VPairN2LXRX
TOcLjFIpVn6v4mnhKguBuvNTXXZi2/dBi6eT8CUBowuhARdUdz+SFn8vMJ1tslbrbx9nK217H1Er
d4ReNFhlgAQgFPooYQHHEhJXI6NVd7T+e/YE0E5yme5gKHjHyJZshaZsccFCu6rYuq/n5zH+KX4J
zkqxa5CzcutRWxrIsusvvqBJ60/bcWHUmFwrBeFobmKx7JtFP3Bp1rHxEBQGuqvB4NhVdNTTmgfw
uxSXoHbbc1mgKXdgAcyRBKOktB7zHLAVUJEFmB8mLxQLUsuudMicVelgKlX4jrWudj546YnSJdyT
l1v+Nau7nayVOzCvIdOvFj5JgPgF1xBtVQC3uZLIB4LcW0xHJcE4ftIs54Kz9cOr7TfVyasKZHoI
svZzkZpVOuJVL3johut8rac2rt2uy+H+hP2VLql1nEtUoNRIwUySsqb4RO40dUWTuCTBAjB/Zyk8
ECenmDLF2TANlWulxpzg4KW5Zp2/qnvrUec2updtYJwxA9yXQm32ra6e6NXmywbB3WGEAId+UamO
jeE9F166zo0Bi3fayJOtGa+Z1XNFTFsonbAijNnqEVpDeayIw6pwnHmSbiSIESof4cM7bftDWtk3
A5jKUpJUuMTOx7vVKifQi8EZth+NBMT/6OUMzC4aHtKgVOUFMXyLSjRS9oS3yKExTn5cFKuPDgFD
MAsM2iWs1edgSIAitnF1SZnvnkvXrA/9K/2UjEeao1z9UWKm0MdnrUW7joIDxK7ZIDYrvBob6c0r
MezbuBK8WFu1NowFFF7usUOhipo8nt7ZUKFY5hWT63Crs85eY5uRCLG69QC2wyhj5RZrkrfFNp1l
0BvVy7y0j3X93BNqNYaReu0R+i0TFVdpPmb72jD0+5wsqLXpsu0ZaeEchKd8tTPxMgbCfzNsRr5p
A6gHdc0j2oCiRn5jwsK+iqJ4orDqTzJpi61LuANUP9pEQwjERRVtt9cquRgqXNhDArHzY4OrZMGr
wj36khb2uAiiyjzTAwUdOuSvhYi7y1g2JAZWPvJ5/clqAf3XQ+LfMCpaay2mN9aMlncrjslpfnx0
NqScj8U/Mkd3q0+jObuu4vP8WdXgMm1xZO5cv5U3pcxeGqEFnyo0pFbfXSOJfNPBuVhmAPM5aIW/
Szho1ht0/uDXd1T7G75jY7BhnLS2wRF/4Y7eULZr4Owce1/xj1Q/BDygcmnVfT+WwT21QPgcjVSt
hXi2EnMXgH3TbZOEVo3uqkcS1HKI1P7UGQPyht7r0a/Vj5WtQmrpigcMKcwR8JpCs/C6Z1owWJzL
bh+6AGfm60TzsLHX/cosopQwhRgQeEsqaRR5X+dSSgblW5C+zn8J7ZL6kEqWxK558MNRc1ji+vCM
znpLc0ldEVnPxEBh4JB6kMHklClK26z/aCAw2QXCwcW2SAjDPalt8b1QGcV5Wh1ehiCfyx4KD1uF
wGf1sB5Z/x5apEvrOFLajdqP7f3HwuwTMa7jLJ4vLgU+aYxivytw8KPv1b29WrN7QNSUPGKdlmxw
O6rRwRm1JVsS75w2T8zWFl7nUtvG6me/Bn1u9Pk3c7oNI0RMW5IJdJ60jf8AA2PR56V7YocFhKvl
ke0X+97AlZcUxkvsucrzYLOx8Hk30R5EztViKwo/TvO+juGzRgzPt7FmCRF1lN7bQ0RZOvrRbl4c
RWe7L4NOAGvWx3c5efB3AMfuqqyrPoUFY3YsYN5GxWrxKbB7hGSKCMBJddSNiMimZzi65HMICGuY
C7TpQ6bSq0OzsZ/LQKGRXxSnendW/AGUk1M823hB5sfMGMK7lrIplUWUEUPwEfdhS/FSAIxLQrde
O3GAfmyIs41RMRSigFzPoRdxXRqHrK8eNG/2PwgVjxeGuzYvjv/+kCckFggGXUeUoFdUKRp9Cj86
kVymbiMzZXEeAM4CEV3ZLoPL+cFYDuRHsxsvd4nuaMuEWd478V0Ay4YS3Hg1Avj3YSfajNVPIpMB
g2W/3IYObxk+mO6giam+qlDVZk7ARJ8eF+WTzJbWGKKKoDNtHWGDOVu9rg+tHyiQKMl4I7obCotI
GVvlmBMCkUfbVNKDyDI2/+7UVg07I6M91dxi29S2rcNvM1HRLTQzr2+0t7KrKBsOr/eCz+kImUxp
0SHSZGa90ev7sCzPZTeOV2DdgHljfOMBKqkD00z5yHPHXTk6kuPGMeirTPFgU+ljjvXOkyM4FjFU
OxOaCQ0RrCKZZ/a7qsPykcdtfWxG219Ndk5MtT3k6ZS8BHRxb2WmNMvWpE3KtRY9NfHBmeOLsHIC
7QktKEK5xGwDedZrlXGfZ13+8YRXUqSwtVnhFNXU9/liqkwIcGHL/WeItrxL2/BrTIm60mnCsSDo
L5FLyNd0anmyrkJd+J8GYFO+PnxiPdv5RhkuvUgYD2DUH2MwBAfad+UDGlL3MF98iQnWqsjj50gz
NOjqaPVUxTG2ZYjMCqVwo4lvZhTvYEJgaOzPU6vwYyKBZxbOY+b5+6qU6spt2QkH0Vhf9LC6s/Us
2qtea/GMt72ztMHfALp1DLBprW7jxcdkAXhDrxZJWCVn6SLpgXxzDrrM289vQ6kg+DZ69cQEjbm0
rbM7KImlpVReBqp0t6JL3OUc0ZYHbNBoITzCh7K2OCD8pUmIMFMSLC3SEjuBL8T3SUivRuZUQSbu
PDM1vwmzvDQ6qJSaBtyKfeeSSk27RTb6rixjkxtS53p9pDzmDOkXaY+4AnbqOcrtW6G3tBgDWmBz
LxXGoZ/eZNX76yFtvwGxmjCaNTFMPo4oZFQdcmui2ZK4vesyqnbgfxEyM6E9ubEbbniRpJFMv8MW
y04nGdtt9SdqkG9RQhcZCfwIboOrUwQKnV2n8U5zPffRWSg+ZyS63ZeSrKDJxq4k2nFuuupsgKfm
p9UZk9cn/U5js0GFrjvnoSM/YL7I5l3RvDoqktjgTkO7Nf9fZBV0XGLzbiysl37q5EtCjfd2hF0S
BPCGYuCZYbTNSdStC2048BgllPD5n1pA1izuIjExEV8jeIQvDUUpbsrhgHTviAE3vZlEx9xUHvbz
3xttkLwEuhYrNxXdzRRGgDSJQAPA5gTGNqTwmOEQ3BMOezM1H1Nh4vBuVZMqV1QrYQb12hvabIv6
olsQGvEJqTxupoHn/HxHG4VxLnSyw5TxoqqN+c11kzvM1w0P/cKmh3jMrVZ/ycb0HgswrNvOapmR
gAMLoxode5gWe2MI36I6S/YqPJlL7aJx4umxx3cK2lbQ/SBecOUZ9XdBR+7exm24qCJdJaGGTtT8
Fs5/y2iJLHCpLk6+JdrT/Jk0cdV9dDxN9NzYZaprbA7oszTav0WqPsJWcc8ZWzvWJUYO83cYSPCi
GG6G7VH5B+S/IbrCKRrU41Zp0aMDLQ8uHjfulgQAFFPTgmbG0ZcRHdYcJzUSv1BUEdl9SIQ/WeiW
pkwPakgtrXbzIScMgHadeRAyGDcft6c3cfBL+Kt50kbLeXlH0ZSf9MErjvGcHY0EU56C7L20fPtV
4CHe5AjlNSJlQAtFmy7UwkOb9A9J1T9LtpRzGZPGw3hpFZTl5cZrCmpQ0esnv81Gyhg+TzTmpdFL
DJb5jCjordPRnH5sU3Inh7fpBN0tFdwvZp1+ijSk7GZA3aiEsAnn7SumXoctgdVu6vhBVwinKCaM
13zHpZTD+OJp0w/lXctA4DjI4WuAafuGjcm6JfEY7Cupwj2O+i+5iM+gVpgrqMRpcKmqdDj5YOAk
v2RNT93rLLTW1J5GW9w+nvbS1k46LJmWYvdSpbK8M7lSlppNlMbcNJcx2vGOB2WQ2EdSjzM6N7A9
CG81/yYgWv4p9ZxCQDdQxVh0hnRN+yX13KmyoRpcBtxar1uQhDLIAVQUJy9o7gd92EXMkldz9Zki
wlmhA9fODhrirozAVtXnnMn9nuwea0l/3to5hqlsKbhjEmmM8JHp/TdPuB5dBYVdHMzQQ1f71gJe
pL2tDDN4aIS19QzoQdTI+iosLaoPRTK2UEhrIhejWLMYvaaD/o0+P8soOOdygjWAKfEHudOyAuu5
+b2QiPat7m9yavUpxvTHnFphaqqwLVsIw7CYXf4SojwkYL1B/BOiHDI0NW36FuhSi9O8EooKQVZl
CTSQdZPdjGQR0k/IW9L8ogyBMycu63rQpK4SHbJKPeRuahyVsNB5dTqYA7NDDgsJPSCE10M4gVa1
Pmg5guF5dDBaUbpWCgFQvK185li1uvXBxgFIBnWG630tLev+r8Nv1T8HyTMPNVRaOUJ34DD+8opN
kIx20k/qr47KpZ1GVQRVfv/j7jLTPWax4bMHAUS24UBfPVhSvuevZi02tDfFfhx5KE8LEbCP2Ban
vq07svam4dRfH6ou/vTm6NLSNWFoJv1uof4SIozQb/QaoKwrqRbfq77QD1SBMQBDNrWNap66cFKL
KEz/9M5oYW4HxZqp6KekSB5Mw5UXjWtGJab+CG9/RdwJy7QJXLsPo2dlBEKNhEM9wtrD0ALF3lBa
AWGaYqqKoAIFSngKXJnt55vDCDXjb1J2NTGFs/9y9XFDTvenQ7OV64+vf/3Cs82rfv9N/V8KHWs/
iUxBQsiiplK9N0JyzqIa5hjqALkMRTR+DmP9UzS24z2ywo8Wvsltg9vRDy49sxtrUgIoxpRnUYwR
e3RnuFLtpdyFs1hBZfZgOhgRjVToTyEnlHTp8mDmJpFwzUjaap/mTEuTyQbHjRkNY/zcBY2zBQU2
D7nREb5hCx/2LfPQJfhQklEoNxc5vpqFjLpi74HVeuxzfp9L79OjFLtQi6IAmMdelYqCdG5Wmq6N
d8qJCQYISYhGfJIAvuL5V2zS3ClPlV99JpLLwuEjks3gkgYq+zF4nJsrUaqzuXfguuWJ5u7tKZ7Q
RsnmmN03rVb6V/p1aAA0aW9RvNELkQnxCGmRbYnspPpieEUAc3eqbfM2wn5PWQfhQQVbrYjOOsit
i8LoZtM3RDLgG8AxbLEcdfVmyFEWljU2K+bnxD+2+Tb38w40ky8mVsK5jlDz5UWDX2JSKyiWa20a
/n9u8qQxuaoJmLJeNuLkRgrxQfJStKxwtkcmSRVoR6nlL1qpfkgD9MKcEvxYBsspL/Pj08JucUxP
JYsHP2bhh7hTE9VCfEJskWm1r8wcYfWWkbNzYFrt03J8+9hmGIYsAO3GFWggBJFdjtnOINrspEnH
2RkBmOqA+vwR0qmxiik6RPQ5Heg/OJGnQZlhQKX14BBHkxyqphqCrV50GwTCKf4gncCgFjH7PCgF
L1MtGiMI3ppyfFYtcZ33nmbn44l3xuraoOmDy8yUhsi4lS6D/KUPXAxcPOK5HF5UFchQBckI2Vmv
0uFsksfGGMU1aManrPLpJwWaevRrzNE201oyJ2rCgcr+2QYiwDioLQ+GjmVwaLj5R3CtCOkmoGfy
bnZZf1+HdXQMIIasYvdediSygiRel0jr5215jMmSyCFXX3YRsBMTy8BS7bWnriZJJ9Cb7pRK7WXe
GlUuUz8P+A5Vp3OaP6vb+nsnLdbGv14GDes/rBLUS3g6pyxu+esTnIFfbMNDVFc62ivue3qPek76
69AaTMxNqDoeN7Cm+Mpx/uKUsiWizn51jHI3CIYZqnH/kUtaoTXfGYnhHAa2UfPi75nDV0C4OK+N
rtrlOeuIiIr6cb52vScpayYErSmPfWTagDQJSmkEps50sKIN2jF37zNJONm6hV7CQKiz0nGGbLA+
orCpXMhPYS/fxmQgusEjWw8w/852+4fG7O2lUw/iNSU4Cg+q9uyxwTJhhh29siUGrob7rmvkX9bS
xcHuaqe4KYd1btGs+OtTrE6boJ8XYl3ayExUk2MzwKj9vBAbw8BQV5CqN08VtK4JLmmSA91TNNoa
QbZSDU3fA/Ujzd1K74VAqGmZ4d1fH8b8Tv7pMExqHsOUuqqbvxxG0dBUtUcsjZCv2DLIZ2H0kjo6
Dh+U/sEvoWnQtlTZfoAMDNEyrfuUjUOe0R8RjX5QHdAXgUMQIsptB+YDuZMtScisnzRgErP7Cn0t
2P7NUU+P4V+OmqkLOyj6M+gq1en6/eEp1kNyCYMoRJ9R4lhyO6S8EFvzFXJUSCoJkRAtod4LNeQm
5lFAtt+ofFKZUJz7wHonk5F85jCyTr6CR0MzaAtWJktsbcLzcyyFKsz3DkHn7aAhDi9/c/B/fuc1
8u0dR7UczZS8iJ8PHg2ObtFykKtIDiujgD/JoOxtrMz0mMcUaLQO0vuEIIG9a9QQ5phAr0t87v4k
/4thXqCAYlbVh5N4zdvZSRzsxqhUNgY+WYoe8Qg6/8tfH7T6H/YNUpUaPidUqJJb6+eDTmXvWzgj
5MplRjugZbwflWyHWOo5oANChBKkiXyESmpLE+m0+V3mop+IDcs8KYlYRjMXBf30coPL3xza9Kd/
vBhgYwpL0zQbxQtXw7yY/XAxAJI29WHwyrXWeTzfQFelPgblKTF5VsswDbdwBX6TJXmIJKzTEG4z
ArTAImY49Q+VNF5p6hBVpdfKGibi898c4K/73+kA2fai7ZMOdZHm/HzuFGhHbl36FIuDMyxF0bGA
wZFj6KLg5miQZvS68QhsojiQVBRdA9Q5Hjh25bGowVG6Q/6ZxfjzUDWbBD33OdLw5f1/HiNVCfe/
5Jp0HKGzX//5GOvWFVmjopyed3p6/CmtZHe0UWLALDW6T/eD7dvkoJr6XRK5Gk9SRz90IS1CJCLk
hScJ9EE7Ui+BS7RkDiXlYofy9NdHKacz9eNbLUxhqjp1qSbRf6pyOtM/vNWB0GJmxQ35d0WhUQTR
8Y5pcZvlEEGO6KDXKWQ/MOzRQUzi4Z8/dEJ+mYurfMiGfTnFRQMJTZe5jCQnFAFTbJE9zS72xXXb
6DgOqrYv4n6p96q8dmyE1/PK7NF2XoGqhPwj8WS2dgmhQuLNSk2l3PlhdYxCvFNK5W4nc/QqEplG
EvuB1KcKtDzdubm3Jh1xTq1UOQfovsyOQx2zgYzXuH0sO9+52QRR46UJgvVfn7y5zPr55Gk6bzFX
I4+cP588DEehVOh6rLySoYiWZBfuzKZxsJSZqn3CvY8PmD4g2y7lU1ZRYTsss1sqUgi/inOwdUXZ
6ANBU39zYP9pbXE0ujbWVJXo1i/PIJkJy69djYSDRGcMWUwR03il6P4E4zENImaU02pIWoD1UKTu
0Qi08+gUK3CY9ptX9zDGfCXZNJNDuMUT/Tcnbr72fz5xuslGUrK+WODz5qLxh6tuyLK0od/Po3oq
Uea+OK5Wj6dNrJ5QWT+grl3ic+gf2Twf5mm+g0D2gndoMe9pXDN+cFNHnMpW+CsUYd2G90h7bLtk
bcN1/2QJ7yB8s0UkbjSneWhgh3Z48dXSu0hJxHRFHmfkOxtCOcs7vwIF4ToaUk0ys47E45B+iLpZ
VWP3b1689eenFS8eTylrgirpav+yeKVxitSkMv7YpyAdatcqtBKf+ruH4g+5g4XK8zeZ72SMtBEs
eTogqlL1xFYY+ROVVlMvgAEB+Js6zQg77A1mWZxFqkBmiPFsbajuq6+htc+GsD3ZhUIK7lzdG/hk
54p0EyVTlPZYv6Ey0HaJ2j/MwzCJMBZ8SAt1OS0wHHTDK5T2Y+ZO+UzZkFFx5a/h5AJQQ9wQwNHD
zZTacMGDdp0VSxmP+0UZu5+IfsYvk3tA/QVBkElHcBzDcLECMSIvYujfklZexaQcdmtA+ZvBL1gh
ZWTTw0ek1ztFsDRtU5y0tLaf/RyzqaqfDIiih9Er8dRIe+Teg0Otde1hvof+62v/3947TOh48LK0
+tf/8O+vWQ4LlzyKX/75r3PwlYjn7Hv9P9OP/d9v+/mH/rV9zy5fkvfqL7/pEaxjlvz6LT/9Wv76
H0e3+lJ/+ekf67QO6uGueS+H+/eqiev5EHgd03f+v37xH+/zb3kc8vfff/uaNQzY+W1ekKW//fGl
/bfff7O5XP/rx1//x9eml/j7b5svZfb+D4x+X9Jv1a8/9v6lqn//TTH/iXzD1IVQsVuYjpi6md37
/CXrn4jIeB7aeJptzZofN2lW1v7vv5naP/VpA+ewhWPHwa7ot39UWTN/SZ2+hGzcAIUPQcKRv/2f
A/zpffz3+/qPtEluIGZrWjDmz81UgwJB0ozCm2rajm459i/3n9nKyDRljF27GJlOs6RUwP2W8J5e
lAxhCoNhB710sdat+k4LGO626QBDn652lgM6gboMHoKdUU+ltDASGa3siVkIdk6U8Qlm3i3HKYTB
oP8S9gWyWy9fexJ2XTHQFe3hDDJaJmPcFpvR9C5QWBZF847W7W6oou/we9CD0bQvneSs6PwYgq4b
0YD2QjfpfpTOowOjaAGNc1gEfbtH1/EZzNAhEfIFwOZeI2c5UHV08GRqz5BeOxw3veW/1oIgaddL
P6tR9lkFQ7+aflswfNWr8vzDZfHHWf/xLGtzY+/fa/x8mk12tpZN08/mLf1l/5OWgR6jidSX4IDJ
xHLiqZuOIz8XJJWapIM4Lgmv1lAvdR/ynDXC+y/S79Jl1khEzeN0LkKHkxtYnHQnSw+i0F5ShzOL
rXRYkhyIHP3RKpS1XhrnmrbsxnMAliY5geZJwryGnwNnDLLbiZZj4uerUQdpXtrXsmiQXfq8/QZ6
curfBDE0R5kr8dd4fAEk9YgW9nvYuo9NYD2p0Bk6iV3Fb+Br1p+02ntyCxthBma4dUCyEHa8p8i4
MY1oUSmO+J37HOy8TisPNR0JviB2DK9bqQyXF4mPd15vmdCkrnIpcx6yjaedVeNzmQE4C10cd7b9
hWx1kLQ+gwlYaPg84K/3TUIUQD1sCYk0YGT7cNAiJDkLxbEfy4Y3dkSJO30iU5EuOoIY0CdGe703
u11lJy+M6JkGhbyW0uzxZxvNlnEFYB8Zf9agddBmGQ9ukd3XTIBXDontnWF/bjIPTmZ2bbr0ZnBu
4ES966n9mJJhofXZY9VxPXJFVGy86O3CEMHHkHB+bLxKUkc6xzdXCgaT0VdokfsjsFXrsSdyAh3K
bb6rcP18Lmwf0mQP3YZhoxl+F4X7mOUO1XOpLBuKTDQx9OztAHWP9L6bLe+tg3VvkTq4IZUaluSk
QuQqm65rMBo3LYY8BqUAigwRA3H3ZgxWtRgCJOOVre5GmX0HxMaJEN73IUVz1OhP5fRqmoiVgNoi
sP83c+e12ziatesr4oA5nCpZsmVblqUKOiFcwcw58+r/Z9EDTFf1oBqDfbKBhrtsyxLJL63whvoz
KgTw2gPnzi5N5Dr9c9Yktwi/O8Qh/bWqOvNK0bhvwFdfoJk/eg2PFqTfe6Ulxw5TShjJZ+KUL4r/
2tiokMSZ+i43oETUvk0Q4qs2wIYLIs9gxuUWZDConCZ4r8hnVkbbvdJ2wVMsxRvGNItdg+V1Gun6
drLGUwKbHjw5XUgFUFvXD49VULwuc7/XeTQGGGRklnaTUT64ofa23B1g6duf17v7a51flrtlUQ00
KW/Zlo44wK+JhKkoaPh0hQ7vOD44A93rPMjfPDeDuaUY17HQjw4WmHSqdhPwT31Q9VU8It0X5e4J
vF6Aw1H85hie4CkVIhC81Aqf1KCYO2COxdk6qzrroEwS1JYRuHYI/iyY9XEPxg6Kk4HPiaNpP1uT
j1Rr9ySvStCFIawha0gRI43g8Xr+98wLt1BfWB/lPK29PnsecVuc7buO5lYfjEc0uY5dmb2FCl1p
BTZk7CKflmRvAH9pk4w/HUW7zql+0UPx7Ebjd6KaiQwmRTsMCJCv6/e+aGM4ao4DN8okM2YLIfc3
c10KuOtV7kQH+Rh98PFpbn6Ycr+1g3ScZo8/gEcLF17u3oYW/Oeh0pZ6yK9bM8BDhwBc83SNs+63
egmPTY/myAUzUepXj/uSx4Qw0LH08elw3OsQgiQptFsKAhYcfLarmhkARTE9quV4kVdjtqSQZCf5
ysMTzVOhItf6LRpgMKcObdSKDUpTfypO8kY1cKsp5luQ88h7QWKMuEVT8VW3zuS8NOidG4V5hYuQ
00pnyVX5t1HBqgGec1YWb5oFAQDfoleMd94cwJFrzcneWsM5qLXzlfJNhyIyT29kW4JkgTXIiMsv
MlINikYYxPMACTR8WHmHIeeRQk+ikKXrV6lFF05/gsR20l3udPnNHBUvVt6cZkM/4kIdovIjgDIs
GAYbfzxk7nII0TD26EVjk4mvaaGdgCmKBOO2spqdZcY5+xov6wb7pE/TAcr83k0c2HagWigdFms1
xknVx/HODpDwCKsrZgE90Ti0AxWhCOKNaZ1b+jdnYMoDIZ5hWySQBz0/2c9IJVkm4jVJmXyt0+Qf
qj/Or8WVj5VsUg3QNHqLf6+mqZ0SBTQ0tbXhcEDnESIrLooe7mmeeUY2NqOuwfwGJ7BG7gz16mrc
LYuuYE4HHLmlX5MNa9eUDaBI1OPySy1iFbYxg2UX1xZPYEt1jqh/vMkru1xjVkzZm5LyEVR99JVu
olFByT7p0reyNa8g9q/R4J2M2jkVFiITyOOfYs3lWSY8rE5hrOUCikm79rp6NEImKJwKDs3cKdaF
oezmoUJFgk9q+yvVcWIpJPdWSu7e4zXO303rEmYj4gbjPjd6YInRwdFz3taDqgxb9DAMNJzIEfGS
4U00vvQ+X1AH3kZUC5dNQDGkaNrtQ7Y1mw1vYvPDkPP65zXs/bdBcpAsobZBfq/pv2X4U6403Emt
r2O7d7eKjze3oT21Wn7qnfytcYq3UmeetXhltUjhrDWT+UiTKmuwU2H8WNZG+iY7s7xem0tUfLEd
Reob415klXD/cr+B7tnMOA+tLFL4Tc4f0DIEdKCAYv4Ma//s+R2/ZFnaGEFjTcQYKH7ytagwpmKs
ZMMHkciCtCCzYOGXaPgiNns67NBxGauIvyrs4Zp41rWT3bPVzFPri44pyu7T3VS1j5FN70pFz7iR
M6VDt7gfNjobRjiwYQBfvELBPObo5uRDfHXZzTSLVY727iZPkBIoU/bsqRnwDlMQ5kyR6bWGdVWw
0/gKo5tH/Q3FV/jhQf+IzjBKLJOLmryafB0odJJCPMj4QVk8yYbtFLQ8za5cIal3rTnrxoLtHJms
YtPq/TF1rWsdoPj0Qh9L+Yedm/rIL+W6j7Xpevzf80zTRVz011OWBxgMnkaRUzWL09wWN7XKbs1c
nsysOJG4XOsQalGvFERz2bHsla1dXi1zBsyXH/0OOlRYoleI/FKMOC9Rw1jTS6+q9upHB+TV3ks9
K7cO0Fata1+JWZAKz4IJbZ1pG4T3hdq+xVV+VOz0xDlPBOadYSvMxDKFTd8wJYyqaJ8imha/53Xw
jpYEUTQuQPgHwzgHU+viNKaFuPhE3soxa2BhrrNpw8Fjy1RiTGdx+jMgMnpdAa0SNUkfIqFKs2n9
EZfp5adkpK2N/YbipC9tYEJCa56NlmzIPBRKrMI8ccHPMr40TGkB50OyVwN6WCZMj2rqbrpVHCPk
23jMxNUeT6EcEAHu8dGyqfhvCguhA6oFeHgQ3gMv0NZuh7EN4epo1ndIFF6VFhy48hl29j6E1WfW
GBkBI3Rgh6pgagF3YzTIjaF/6q70fDzmfmffT+g9rio82QeEUdZYKQFdVa5hd4eIBDRoCulxFWGo
ZOMBwVX5PdmEkaNHVY7flVyhfBcg1KMivDRyKy4N8nVT04uH67fG3l1dmQTNHGUlYV/Iu0F1IukU
aniI1NvsXxyNyLRAaMhAJ3S75BVlBqigd47JxEkDwBh9+7R4VWjSqzPgqUjHNJ6ElplUSZQ56sw5
5p5b5jd7JEZ2pQ7V4hDrW8k79Bkwv4nWr+Pm0gfOfdwFj7BX94lSHjOYQpjJPhQuRl1+ckPN+b0d
JQtJtfs6CT9rcs1j0HzJbOvQxfldO0XflRaCFVbCKy8ikIJ7DiM1vkW0PQmQlJ9Lpj2LRtI0kfLZ
zt307k0IICgJdOLMJraftlEzfU38+TCY4TPSFO92BPEKXBeytPGZPAz9dEnlxUwOBU84dCjp7Q1s
ecn4uCTU8C5j882O6dQiPDYAgOJOdHNwVoTijDaWWYN9S7PsVtvOxVTMvUT3PuOLhSLZhvKYRz+w
CD7ZPDXFTI9pGOwqHmncIWvmde94Bb/jCaMiBP4lbrPPoe9elvmAdcHOQsMR79yUFGQ+dW52GySu
jxySGhkaY8g+VUghrK0wQdUMs7i2dRJocizkCI6nGdywdXqPgEWvu8w6D138ua2550EGG0TtKp20
L5LSLPNNUu8xLl5Hka6Tl0nuBgEGg2uLplRxDJPoljbuhbP3gmrKZbR2nZ6fIzPeI5KyRTqNXNBn
WOsqPFORWo8RoNDc4WnOkkS35ScHmNBmgBS/Uu1vfaO9G36zD2L+sMrIX2V3cVpeL/l3aOJ7M83o
WclNe9AyIxvQPDpPebtTjOQT+JhL4UN6JuVftggQWTOOvvltlBscsbWbHFSSag610eheIwcpgsDD
lzDwYONNEQVFkuwlmUyi5LWlJsW4epc+Sm+oPpFco9e+MgoLocnvZdN80vripBQqNSDncxE8RHnz
RT4OiZDT4Bjb0cXejrT5EsDUQRiiWmUKCwWd6XdgdRijWdqqQJBx6znjPkahr4SCT97A/bkB8OVR
VU6xNTzbpXzT8mP8HQhvg3d3Ui41XrX45pWrMvPdFSpLHODKq9SAKtL+CiVDWJXX5fY9ZjksHCIk
I3uIE3w5qRtrGdMMlI+1rmR06zl8l4pQolJpgUGG+yCg7OmcSFsv1aiZoLbaCOvBnPJbGRWnrq5O
1nSPIcEJpZVtCpHa8fJT01N2Qr9QZqxMS6UGIh2l70rJYqS6t3dStP6akk/iPZjFCSp2mpNepYiD
YTleg7n6ua+sZKOhl4pztHEKEc8eS2DVCWjNjd4r75Y9PadyqbrB4R/0zQ/k6OTqIKX1KPU6dI3Y
7opW3/4YRV6881GvRTXgyZ4Z9kIh+zaMDNFrXNlbIr5Z5SG5tfq9cIzHoVH1bYQ3hRLsaQtsPBqc
Dy0ahXYpVQOG1JdNWiZHYW8p9EEwYWBk74i05DZ0GmdGae49ncfbRd5F5uTEGSEzphGXOmuGZTpQ
rklu+jdrKOOlkLEMso5xBmyzYPfnSFGXZO73ZM8D9wAmQqclaf9W7sS1rPZntdXBaaF6HAJUhIXT
w2RClYmOnAcZRI7uiZKAOiS3LMMBENT9HYpX7mZZlF0BZc/vPtUBVu+e1UZbcFOmHJ7oxINyY5qi
jsEhX91N0J/+6QaWhshvdwCUgkjXoUsOzu63Tvls6SYO0qSrqj4fwVpDbMBPWNHVq4mbYpmSiykp
ep1JfanGl1kjx7BmcsFgcPEfbpBmCKXQINFoYatb6FAbiUR9QOm++haDhFnNIPpX3QjT15jHiwSU
qR3DYoyTVUO2zDJW7BULbrPEjbMGZ4ZJejJG987vnmZ1eow9UlBtGBAAsgkIl0QmJ16U+kxltS9W
RVmixG+P2IgnSc6tEaUumbDk0xHAA2Td+BJH1cY0WPWjblwTqI8+UizeQGdxLonYIyJxKya4cXGn
LHpTKE3Vq+qGrwi2hVu9KQ7W6EDd0oo1ANe2cp8AFx4oQVEFJD6fY7igqfoelMJZW7UKjS/D6N5T
FAc6+262h4kwoP4y9SQMlo2QnINePmUkLn9oo5jb25gqPncO7ZhRMa9SHpj8/lUxPknVZanZaBYi
s1r3g5XJXdl87JJyuC4ysJaDHaxE37ivS2XKfSr8higPuW10g++9HJPNBhmbbVHFV9Ri9facJuOD
PCSnbbdWZp8Ex27VIZtABoODjKW1oOc5B58mCsBQbAyAvVLaR+yevYmKb2DtJc1sqelMWgYH0Fly
E2U0rlGgXaPuMZjya1D4Xyv3uSHGQfZEUgOt3OihQknZbkVucXjEgPtSAAjfDrYC3+ZSMZCWXryh
hXbXOPmzZAgKRLsCk+2mKnby/TC6T25OGXegpoNfM/fMBOmTp9L6XGQw5SzmHpEhlty5dfKM+jVU
7U3V88CbOD0m+GcvdQtFshU/YtakKmNTleo1CBDwII8n2pXE2oBOJfWVJTUd+wsMbhd2C88aXu8q
KNKf1EbBv+fFySRpw1iaCSJpbISx79Sbd2NWPNA/p8XI5ou3zce6iE3rgH3WPzSpF4DL78taYNsO
TVAPqePfNibVGALK57G+lmLtEmSmyLy5pvZRO6Ye9KMGRaoT0y59md4cHt3efgp09dnt9I8YeRiy
ZGP3D2VDzI+P2nHZS4vPEa0l+O3OPXypfSyxrdljAzcm73DqjsaAu3Cmrmo5NWSDztrxWPhQrFyj
3Y+eeZMD9M8bMXTTv+/EdEQAKtkealaeKiXUv3S9C6PPwHzZfLKEf0n8ow+dnSnRssVh6shxvxT/
69C/9Fx2A3Qe3aRb3EXvEl3L0SpJFQRHjBKB3L9CYyVmJLBHyeUkDwqt93soBIc6rU5kBacqCDCU
tNfSD4EXtEPTRgduFGh3ogOVT/cSicrzXwJNa2tV3aMXEG8C1bsYMSFfX2PGOvMxHoqXVql+D6z0
KNmkYckTD+GWedU5tbNTiPR3EpgbGLp3WLGV28n1L8jRGcBxLM+i0lpQntd7E0it9WxPMXJVCUGs
JI1FyT/ib+hakIXm/UdXLUX7qo/12/JLxaWTUeZkcpyt6C0d5Yrltjg0gN3X6V1hU5qprJ4jfOTQ
Z495CoMCKUBCHDPC+bRGmx2BDhfhQ/YxyziPgeQIdQkHB+GAnAARBZr7CJqrHOdLQB50fFwDdMXD
Wb5Dic1F9WQDd9yl6WBvMiTHl1wtI2tHvqPZDlOOQ64SvTcU69AwhCXopC61SHz6qtm5Q7ebUg0x
NU0kb4WHSr8uAqaAU5avzojchElY12kE6wpsH0sJ76M2OKDVzDRvcHABFvUgi0ViY0kbPIyppvJR
J8IIkOsqsm9ykkv+benI6pAmjaB2PxKZLOBYkWtDVC3ZSJsopvGwQqQtebE7vGqpd+PgVafQ+Kr9
guxC+pE/lqEunHwd2RkV0Nx8qGbrPbZf/DaaKFjyrp7OXCWj0WnjLK00W1xx4Zt+zUzcykxCTUmU
UVx/ofC0p0Y/bOaKYGqJMCQGVGeA79m4Hvzwuy9NHbsP7iARb4JQuSxZ+pKAeufSKh/wMIbzHezc
VHmYouLqN1xmgYARk/4JK1xZC41v72X2hj0f4+vDNev3/3kfLTOPtl1/xU5uH3iSMTMmxsx8Ytk4
jvUzyNZ6h2Z+2V+s8QjV8GKwLj8yZF7qkMoxS74QOs3STlqaWH1VYtKZnuS9JDsN2W+m3Frnlf1s
GJWGyMqAhTQ6g9hlDGt7sA6lrdw3AfuTxIotlZwuRXwCjfF0Dm/0p06pInUWnp+EnWFcJrslGnUd
gk3XLcxd6hlPaUrLSDVG7MUcROoccifAEiE2bt2Ug+coqjs1YB1O8siXLElREW0z3B+SjspHKzFP
MJJH1SVgUWx9VLbSJlZRfMNDnHOVbVJ2itLmhU3Yn2zqIoEsmqluvuQq/nsSHGdsUEvWtGQQmPfh
G69XVCDhsvYfveBlO7bHet6x4fP4JiSzqyQECs80k+JCTAxvVu2TD14anMu33vnmUat3g3ovSXXO
OPtS7nih9MtfYOsj/buEpFSe0TANe6oZN8nBW0A02FUxVFX4jITAY0r2ERjRe8KGlU/5t7zMXgvo
RSt0xOvIiliMfrRfeuOSU5lMCI5E6UYsiZOW6V/NjnBK0rJSqx/mNETElfOUHVxxizcnCskXeUId
es5bq+3vlrtFdoFgWtapMbwSCPw0fbBucq/q3Lx6+bmKSGqWgkqupc+zDq+8hpCbtxYpgoPX37Ia
lLJeV1QdpGSxDCX6mNRaYvWhn/yTbHSoPe5H012XbA1/Pr+WkvIv57VpOSCEpc/n0u37veTc1fJT
g3AWJjgzgDljO9O5GbM7qS/Mg8Hua2pXNdxH9s5L6xdUhvfG1O1cNNaXKstSMpBtT4apzuJnP5hX
o7PNq/oxLJJ3L0v/4dC1/tuZ65JeepI30A787czNaGYg2j5BNspY52F60mb2V3jJJC+aQqOw+u50
yjo3cYev320vO44XQXHUjrm3pUBqLxVM/1KjK7BKO5Sw0CfRe043zqClRiPn67KZy08QfTxEyvRU
qgyRqXYPdtodqtzZ21V2lF1pOb9aL0aMhfwqgk64T5No0+basyw3JUEsw6meU51ubuBaF9kCluTc
kavJKhRrMuOwZF/LMosN5x7ICL622Il4fOifR92URsIvo64B0WP3dkzd1gQ+/2vQEkGeQcWJpd7q
5tWCqVQCTekKEhVpCfl++sXLvrqWTUIUE5NRELel42brOfJvPbB/wljBaJRBu1Mly5r0V1wpX/sA
G7GaZgxa8SQ9uKAu+YAibVPpNIi0/ZIzSXtB+kQEoHOa/JC+AUySad2M4lrv9/tKm2heJPqVDqS+
KtBqW5khuEXp9bkNwe+fn4ghcekvT8TEUkJwleiSuPS9Zcr9JYybB9y7HaXX1r4/4SRv3UWYCa7I
Ao5dwcKnhYF9oHLxkwm0C042pTO+fNRzpTSGZhjqfeZRjghyrw4KIq4iSMEhK7NHieCiThFbi1ui
GwCEBJksmptPHEYLTmAILIz0zNe67Z+wuwhXnUSAYUqQgvSFX6XrWZrk+kj/mO7RP0yG3wCv1MNl
C+COuR4kUtVlsvzl1iO1trRi8vBHHOJvmlJd6IFS2Ck2aQfzFTjeqndovVjeqenGOySCz0nAmWCF
2JzOdrgLsKj482ho3t+AB1yT7vJzmlCeQ+nw1+GIOw5NF7WSddRnNy8pjkv4IRV11xjXPRylJZAT
ABLip+9LmLfUqUc7ePaCc1+2X4oIJJKUWYvJvhhTdYpAjPeDeZSKiBQ7Z91+Ltzj7LJ5YNqH46KS
IlGOW/hHtJxG71ofboJ8XuMMeVDHBfLiy4DLn08u4D7721JNXqKYBdjUK/o9ldiNXyJcQOzUknN4
UnCUzUd+4HYWPV+/RfGtYcNawjcbLFNacEJHpn9pWwqLmttA9nWewFem6zGh7pnhedBhqgJ/bsmL
0hgJSrOmZMEeLbck8dayQ0VRd4C5TDVn/ii5LmFMl8tWA1Fvu3zk0k+RKKwpdoGGIIiEkMA2bzMc
x5BFsOqlKq3gLQpJ922BDqVKCz8PIxCOhmAmW5A2S23FL4RIz7kUnDRv+BqDZkmIwOjWaQ+BwjE3
2PtYD790tXIoe3+de+PeShqOVxfFU9QWeES2DNRSvMwJLQXKEk/pKQzVA8Lma1vKaNOwyFcaN9ve
0wLday0aSDijbpaaqg7kr/NRsCqlo0E7UUq8zlpyGNT+3o2geLes5BiSA6AZDOGtX7cgv5ZJE0rj
ITXCT1PYPEg5P0moozR4L6nZOzDUs+6auIYQ3kud1VShsqfVU0mNWto9S4QzGclPMzI/itVDmq8z
38tXdpvxoMw1SqHv5sB6V9T4DTFLnM+W2FbOk8r3H+EsRsyECq4D1a0lgc1mJC9VCvlwHJgOghar
JtzHrUMf/hsG55APhNIxqBBNAY32D+1oU/2VMrLsDHSiNQ2eA1wC7Xf+EJXS1DQpiq9lH4xjbJE4
4n0+XqJ0SU4kDZDei5WQ1Az3Fk0SHWN2XOQvaZgfpzQ5Ydl+HBGbSPheOlld+1YF3gsSTrdRqvey
ZVYa7b+0XNXSOJKmhZSTZa1IY0qSZPxlnyG00g6VHpOp2St6kPV6VLGmbtUXGA7wgXijdptiuC4z
Z6BPhU+6FG6RzH+XxqlcASYEFxCdsp0u6zZnoYrrq7Q0P/JuO4QjGcTr0MZNe8EthjHdIRgPCNJT
tW5QRsc5tX1LkDRAVTG74fkMtH7UNmU775kTuUVzXDCLPYWc5R/B9Kxowdcpqm8mNYB1OUplIL/J
LM5MAHoBSaw2NfdL6iy5Cvo7tIccZZno5ZIDE5AkIBs8v8JDio1jGXksGCHqlK8eLepVlZKTfvpJ
BZjwXfoEku/LEneN8tSwd04pEKsJF2jBCg5FfJPNKQhROwJ3uWxSMmpdTiE0crZG9YhxzUWzo306
py+9M+lbyZawTsmWGeGQHjKpX7WuB6WuXdQBhV/prS2p5bIlonQFzgpXmcJLb04Jd1uPX5NGdix5
oeJ2932O2C1FKxRACG/hJ6OchaqN+xSzVCWYXjZjiDN70UHPJISickbmkhyClLL8K+06Oi10JiRH
1rP4zVXCleTKHk2tpZWIK2+zcsL0lYWXE1GuHUm95OZ1HL9WyPTIrfgO5jbL623VfDYNdjFJ2x03
uIF65lcPeGo+Kx5b40czuqKNx8LAsgwwCO5zPLtYkYYE2xrPSY6dBXasTdpzhPXvRzq5PKGlvSCJ
ZBwrP7XeosSLIAk8ZU6s/CZTuVf9c+2hu5oe5eIwUDg5iE9S/4wfKAp/cmnPyBIxgCTao7opc+17
OXBvAh5oadKV07E2g9cFMJw0i6kBytBpzy2lcl8qrx0KXFpZC71O6QCVfuUsFz20zrWue0o71lfT
VW8Txyy4IQ5IK6LdVphnqTKowyrM1O//CYIcF+dTX/n+UQOxAmflPcrlp55MeQFPW+lWA2WxW7Iu
EGHHMWABTNYFqPUCs07m+LE1lbuPjiH9FOm3JG76Ytb9Nhp8zGEygnZiKzzaLOCts6s8VCMa5RRb
lhml0UyfyTykMSsdLJwx/925bLH10dQY/VYSGGkDS5Is6Ai/MzqKUNVWwMlLTmcb7QuWlLVzL0m0
HAjSJpLXqyUxARH9zHk7xJfaD9HHBxAaUxXTYYQuzdDlQJDJLO1Fl8HDmQyjI4ppAxUuOqylXd6k
KrHk7EEb3+SozaU2D4d7jp8SfJ5mXG9ERxURZVZOk7+aWfc49fOVaGkb43+o1bRKW+DCvKnkbfLG
cc2HthjQsFfL2SWdaxtlXFDxI0qprHp5cL5M4SXTXEoQHf4Khs5fLSjuUS+/2NWra/6givSWF8ku
6L2HH5ZVWfjjkM/ms7HvHW+jw0JaaYKkH+L+2zjyxi0KsTFrG+HTS8kbCh2vLOkv2TaFMuYGzjpc
ZZTjljyoeB9yZa3n5+t2YIuVWgQSO6wd9yVbEOHSoi378AfeJWXJW8rJ3hAcybNMWH1ZYl40xd0v
0ef/RBL578yOX/gi/288kv8fSSJkiX8gidRv+fefv7BDeP0HO8T7FwAChDIAneLHqnoGwLZ/k0Os
f2kGrBCYISr8D1iJEDf+TQ6xtH+pIu/ClNMsONWCi/o3OcSEHGK5oAdMGGUQ3mz7fyGH/C3DoRnh
OqoBTR9Gsem4grv7S4aTYNxBeQ4V8zQbpn0PcH7r00qDPa+HR6x1wmNqIb5awG59ZfMeB7bgRRvZ
bRH7duZ5ehqncjgWCIH+r9mXY9H30wyh5HKseN5vfVA1U8q2KRpotUJrDzoYWZbfnqpwUnH/4swA
I4li/GDECFHNDokjHoB5DXbem9hwexVsU9sR2QYxopR/GeHTR/r7V76HjNsvWTEXBxzNRIjCk/8c
Bu+vD66orAhVPRAoXjmPK7MxOF7mvsadALfA6evQquFTbHgZqNVx2gSlYr4muLnk1rUXMZ6uppE7
mjvFzTRw3fc+DKNr4cPad7SqOhhVbFC2b4IDkpPYxw1h9yFXAWimuUvNYO0oyF4ZI3qHCiWYfs4R
Xe0z9GwwhT8aou+7fMHRwUMxWMW4jLH+h4ewRLl/LQ04MJTIRFUd8gUA69/heUbR2X4bGMBfl49W
A/VgFJtRZDFCB+vkmtgd48cL2pfG1Y21Bw0BuoM6pPNhEd/IGlQsFxeTJPbDnRVq5z8Pk8VC+XWY
bIi+hhDPWUye87s6QdTZTgwyFkzMIjyx8C/pIj4GpTnD8ajNXenQ5VbddhNNIYTWVEu3PQ5T69RK
ht0IVojgES4y/iLYDjYGzkFjNz3kyWS9hlH2zavt5xTlfbOO6kPtTc6jpVAQB+N1xhvuLhgQPUYU
Gag38tTPGFRCs7DSTdwg4xaCtj028UxrNIqNq6ph3lk6JX28Vj8swnDaGKwXSmQVokMQ5v1zC1HL
VY1o5+PsuFmMZrzEC/co5ImEO8o4RpddDNTi/0GUy/rbjLd5hjxJGyUwiGl/YzzgUp0NNo3eMKx/
LDIcjYWwXRMBB4XxjDqHdfJzELl1HRpI7BTBM0ol75BahufObij7tTijZB5AN7+mraEWNa6h3o2/
hYowTTUauuE3NO6aR21s8HHr8YRCLRx5Y9dUHgsArv8ZjsHgEeFrn2MXPYavo47Ip113uGgrWKgP
wKEjCxHkbTpbCNSPJrEqzbneqL7ODkqUSMLUSMf7iL2VeruDfxDtkvygikeDY6Ow1iM2ToTzitAu
WKkxKp/CJv/hpeM1dUftPrAQOvyHqYqQ1S+TFe4qBEJVVx1M1Fxqt/bvxVuIPt6IAym4ihjP59E2
VnXrPY2j/lIlhgnrhlyfoFC/K9xmg9Cet0UwEGdKjMNbBO1MXBghKR6nUgPJ5a0tv88eS+s79ZXo
keQU+5bCAbM5zLhYes4juqMmvTcFhehS+1YHKPdZI1opdqi/h7KQZxQSxyHdOg6klFnTFIR+k7sk
H+D1IUK6WfSP7Ar/spAKpR+X2N1r2rFAbfGhS7tLqFBnqhEDngvrDB/5KjAFPVFulTrbqHrq7mas
42vdqndBWd0bYPwzrCFB9hhkI9lTV26tYdrWKAetorA+O2ryGIVuudFM58FsdHRVIb+bzTnMhpeS
avB6QlFYt5t0Q34KRcb9lsYxQ5a+JmHwWfHHjQY6BpeYFUV0smrAEE1SvzraK2CTfG17jr/GNhHu
SteRyMUvmd2/FVT9sxYDBrbdBpXl5yx874fI/KSR5jqZBooRSi92Nyd8RaCKqGgBlH1uHIaI/Lkv
rBbh43bchamBY23R5LhpPOqqG5+t5Bml1nY++b2AZ1ESKqFZ2OVWy7kIdgFtoyiRs65t1xclNvyW
wFqfdAxgS1d5GzLVgx014UU96c8xnpAfXyxdXbK5ZzKYYu/02fxF98p7B117BJ10895EUHrjAZU8
N2E8bDsvLJ+dKYhRSdKso1Y03j6v4L7RGbkbEEe6syA5nFzXUOCipA3I1fk9TF33x+DFay3dAVLR
nxpFC5+XL0jSg62YeMqBH6wNrfePPeYzaAbk2LLwBsh9LDpWoWy5RTisyjExf5rJ5xLd1hDnwvKQ
jFPwo/TTrzHI6FtkIZyJ3aD5CS2YEdAEitAwqDdYXtnHzsybJ1WlGJhrGS0xBRhi6cG/8u+11IS+
p/Y0scoReS8UDzOLLG82HrBz7k+t0nYX9Ni3ul2Zn5Oq3EVBC/kkMqq7SqFupDjep2YanDuznutt
WYUhtJARqmNrvdRWOz/3rQebbSyegCPCPUDJaWPXwKoM3T14/eyKsMm0TiOwZzOd+103lTrlbHQz
Q+YQDjfB2+hILafSX+BkxCfDsJp1oPTePaIBeJ219fvyXRNjavXxC2HM54N5D4qLlg5C+wpKfvJF
V54qI8hC9g5c1kJZ41VURvepk790RXTSkwz/BL2rjpWpAl/E0eKz5z+lY+Jt1bIFL+fN94Xltc9t
Y9vrwi8Avo35tKM22jOxx6Ck7DzUawdI1PHjC7TjdWisqxgyXoHgYtW1j//50uBKve+LkPSqYnB6
pC0CRGe/+I1K5ZNLWUd5qN8rfeVjExIaNNLM/sHRAZJR4XyJVW4QPnF30NPOPzie+SnSXpSo/elk
ALnGKHnBgqp+drLKfrASE05TqB21StPf7H5XjGH/LapcH0rpDFPJFGOH2lCTY1ma1r0Z0xuW71B7
8T80+DtUoJS4bxAKjrRj3FuPi89ei11dEyHiFiWqiBhNAeZOcwWkoND3mkfvPYNfRYADWxMt8CIK
X8sJM6ncNKcv5Qy3CKoVydkiSYC3SXOX1SI5rSXtveb20x5N2A0Ulxi/7Xk4L74fQWviX9FtlNQr
v6rt8FOrm2+RCBGEBtGKZuVEj7qa3lcuE89HXu4FHul9OdbtOYns6s5GDW3Um3OibNSm9c5IsZ5z
w0TJ1ivaEy6N7ameaFBh7+PvYy/3QF7Ewa4M8JA0Y+1eg0m/nqfseyGWHWOMXwXsPYwt7lVAZYLj
hsHVR9EXy4pzQMzDelyUxJwhCL+kvTfddrXR5herb9XtbBQU/OXbJEsI3XFHP3tT9LPvGL1sRu8+
GwPk8cxXtS+nh+VL5zj63aKiZ7TevMmzrjgCfGkh/NbNJnC86s70pnzT40mDVbfZt/iTYPKGc9Ob
itLzI30qIj1UVtlF8WSxh1wVi59gjcx3f9adqbivzbZc0fXuz0ocZNQk08+9ZXdnxLK7s5MRukcm
hCClx8quNxF8XxwkUdUOVlWMu4lK8PkAm2IECspx7XV5/BDhlgrTV/65fL/8y81z2nNash2LLjil
AzZBy635TUL31fxcG1X/hsREu3Vx6W0Y0iGo9aNVmrgDRphmZwQvGx8dgb0hTk+sDnTBEw2Hc21U
dqUxE61yGO0WSJWfohmIpk19h1QanpkSe87ChEr1iULHuO0BZD8S6WCt0oGn93PnRcGE60WqpXLS
/fhwygxKiAmulGTBCDoNjF2kzuuXuadta1bhnaa3+bYaSuMaFghPpXm3NUS1z0N8XbNQ0EvTAQaI
mx+RZWXTn/t7pcqKo67mbLDTkK2GKswvfoVrsBYhHxO0ob/DHd1bK4CZACIaFTaJGxR7tbNi5bBO
thl7Ow2iOmJph5e5Lo4caf05hq53Byyphj/ovpSjHyL8MeSHEH1i2gBIDw7e/FSXavkCHe+hsbvu
GP0fR+e15CiSheEnIgKbwK0wciWVd31DdPV0421iEp5+P/ZqJ3amZ6okyDznt7WItiLtvokKvtDt
bZnz+9rQF2Irb4hHz6njtu25iT2rurubS2mT1tFkOq701REFy9vYvqTN37EzxGdpbw2Btap6oo8M
732ty1fNgYQhn/s/3VmG+P//eD2Y+SUV+/Qhl58JB/sDUUT9KyLcPaRpfvDHfHidagJC0ViFrDdt
PHnts85IGk5L8dfbILAm+7EoNvXYj+SGC1ZkbpVurSVNA+Z/1tJmb5azzIQv2kHaT85FrvN9mAcY
K6Pzbm4FbziUXF0sIBVR4HG6uN+0kY2HziTFbWzmpwY047p1OmqptjlW1vBic5FeGFGWO6pbut2J
Y9QJ+CFTAFqsg1JUoNlm/loQAprZvyAOUkK7Pf6bOSNit415TA+ktRCi37qsWooyvaKu85vuM5pW
w23JivJ9HeebnNtnUtd4WRa5cVhYsSJditb18qMwUudBsl3j9qHFz5HmqygsCpsSeeWzA72OhYIW
Kqrx2ttrfulosixid+70Y7KuN6ugBxFlR32gRuLH59+TpjMIPyI05BJ8a6QQqEmLx34OMHItXaLd
4O8jX2cndKd6fhCDW0T5qNZo69ZH4TEw25sWNnohTvZkx5M7NifpkPy+9EmspHNBYJ9xNPjqPqUv
+WQkselrDLGNxphmatfO8tSxpTOgAgrsZPpcufUSACtK5r0hwsSh0pnKLPUPu5cVz9Ul0bMHw6Lv
p2W4C9dSD/2NPPekxFOor+svvdSLF6s+ahJVRvsCCODShmCZgdnyo0zZ8txvKMipkb+OZRePtJRc
CBVlZqMadudysoWyJUdwGw6mCodrn+vAzIT8sc6HeELRxqnkVTSaT6+hEaddO4bCn345je8GTl39
nVZyh0Sb3xWD2aCmJjbttD/4TZh3A204o45wp/pv87uQ8B9cxdb2Rtdle+pbj9jRGQkbZinalqqH
aS0RdPJYuitPu5dRXJ4Uy5sxyTZy/G+Xu+Uw5B1xXq7tYURvPwtK6tH/a6QXUFHQloNLNPSvwfIX
foek4D78ZrM+JNWiodSRdbxV619/RXi+LDpCWePDqd0FoVE+XDOtu02694yDHzGplXSnqqhvaelT
W2W8u3R+hkvrJMdeFo+F4TpRbop/E4dIlJl7IuTAtLYa35jyqc+VxVe+agg2WmcionW7WJ6WxDb2
oRBJzqUX47LvpjP84ILj8M9CEwB1nfUj7iQIUu/IXEcueaP/0t8nnvuTv5CHDpEIcyytWM9Snth+
e7glsxmqhMiGyZU50UbicXJU++CtHb2kxfbjeetJij6hr13SaZynzkUZTbTiLgCxYYUqx6DqnDKe
s15F2Wi9GCsLWoksjVaffX5vHI7L8bxAG++1WW7gVo1+J+DxJo3uzfHnPha9dXc6QukqsmSmmcfZ
GpRkN1qjqjFAGpv1mhK/9eBy1OvQ6XjM8Gmt61+yGY8mjV9nmxzNQO/ISXN96pis3jr0DJOFpZFx
vHrveW0/raojYGPaLbutD8W5IALscdzKmoz5N9ekIiQbzV9pC67e95mA1+Q4pVYeoQ/CrtUgbg7H
VYmk/qRvC8p1QdFlyopZbR32RH7bpEqDzpLeg1+XMztuQRCpU0hG/Utdz6Tadmj3tcR/9WmJwUlB
02OJ4BGLpB959c+yYT2Q6d4vkQHb4TU7IKudzvtOVGg9imPd5cunzZzlOAAU1uLFy/YcBR5hn+MI
s3MCg8jlLdLkpUBddhV9nxycTp2GmfM/m/T26Prab1IoqqAhosNHTXStpIVwyV+2APT0H0XI9Pbp
TnsdlRa4pfdAfMnGbWBdk9ROnptOPDNU6abW/ibC8Xknns22+iR4+LmQAh2vogcdt2hDYj/TiGc1
4VbYzU1WALFYrfugWVimNmc7br0HGIgdIJv7P62/cDWyUPFMrge6D9qgSYbu4Kq2gE+dypvwiZ5n
DLJafwy9euoYlit1ykb1pyeEgwOhP5duKsOtq+1QenenqJH4z81/CPheUhIGD83GiC0sFNleW4ML
8ZNTFc9wpxu0ffd45i1dQqrwsWaJGRht+9DKjSOiKYvQK2pq2cAjEpENYUmVC9lw/JuEu2Co729G
kehkZJZXQohtOlj5zpyBBjFLd1AeOdSFDmlzsUbnG1CgPZjbL2mo8lhp1RSPKcVEpovv2PHPqUxq
Yk+2KWq2+tQ5SfnSYK7qps+SQtqgXloZe5vz7CWMySlzXKDMxgk9M2G/dWhd6XqEsIkB5bSkBHFk
Eh/wDkSYyuiCRuczqGUN8G3kRQTle6jov0ULYs8BIYVRoy1rsHgkQmP3O2LpAldH4TJ460C3wMB3
sOZfSAayee5+cKbz3mpmLGajJ7ao9eOOCV2prT5rljx7SFpmCu5T5++a133gTPic0dJ61bkdYMoT
8epuGSvMUqjAoMzKtshk7mjj7rPFPE94Qcj0DBxcIQE89JH8XSOesi1Y+nw+eKu/92rYRxNg4cXt
1ucU+TbF1RCyteBIwM3qhFvCWbbkUTZRQGX3KshKumK8BYjd6bmKPL2N0FxvwdhaVpBK7m6hjedS
srN0LT28zPd4gNWED68Tkd4MHn7AJDvhaTsboIBCUPG40w0k4CSXYqY5mLCW98Vw40FuA9o3qzvq
WV8SsNSSl4TlELb/NsgjshEZLzWfOn0gIUuBvAINiRuw8DBzkBJpg76gBA229T33NMsjDMufq88F
T8fnqzvBSlsE3fEs5iGB3nno6RtXiikeNuRxoW6hzxwMJqNyMteIbKfrYvBWkLcXG9VAYLnddlxw
M2l4+1O5d3BFnj0jBZiJ765+Nbkc47bR+Akc6syr3r5R1BjWM5yDJ17pa7JjaO6JF47sp4SkW7lF
mbMfaIDmtkniv+Uh8K5HGRSfwsl+dM2dwjwf6Sp2sZb2H2TOklk/N13EkhQ6K9+ws7nGKUVAqVEX
WmnJzeZ+iLG8n7xxcSnlm7kxnaaNCkf/MYG+wp4wwEiKfayje/aAB/6VvNGY4VQcCkossTGzO9AN
jPG28izkhGU0LOMWwMrPB5Wvoc3pwOGfsmspBXRK4Yh0jTQcVTMc6qYnlN18xza+l6ISQlQubnOr
cZ6vU2OGhja1XECuRkkUZ5xnY6Rc1ukqVVYGe8Mev6CrBYnFnVrnaUTAO7a30tDjUufPaPO75Rfj
JcN7kDmbES2GpAOgZtWlqpZ5ljQw/vxJ0oKZlwu+M7OYL7jEcK8xVkNht3epY6WlK2OGzNltnK22
RVQlRrWe3pn0gQPhnxE5kGY/tnlQc/AtGzfh6Jyw1Kxx11GkJjLJf4F8DJz+NMGtuL+WJ70DXUFl
s4DEOM9yVY+ZV15yh5SfTqPpgnlzTbRjZZLN35U2feXTFZLA4Ugr5dHLO8QLdq4OAmaKUMptL07L
ItbZN9/wNvA07hIepb7XjpBpQ9i7oCTse/KiWS3LBc4Zjp9UXJoKUe2IoyZA4tJcjW5rro6LX3hK
OQCHxT+hFxtOy0SSiV1MoYE2Ps7MREVF61GlrQ9+XKUKtURRXeyx/yZBI7thgT6XTnYm+6I95hpF
IaokCXOti8tAk1Jq9N+jovrHGLWSTvCal16v8TMaF9bI9cMaCNhGKondnPWSytDlIOdUe2K9zE8l
RaqxLYk8mN3I1VLjbjblufVXTDhi960Z1ZMiA2pTZBvL8V8qiPQYRXan+CCcnOVHc4Y7y0GoE9SA
MZDsvjHEh/Zb6ljuBs+6M2iQE9PG/nijZvlL9t1vl0ipg4rFkjiHTUZF5v5RK/+XVdUnT6xnb1rO
08pJLdq3qXf+MI29lOyeXOxzJf7iPM9gBr47HnBp2ZGXzh/SSVCCUH7d11R44olhZ1fNGzUbBpEy
VJsta4+ijMS6KnG/i7V0D4PBfuwUf6e6eFl788EoiPxu7viso3mtgJX9AiaTkIkOWFIgv7F/5GxA
W6YF0oikBa9tXtY/ruJ9qiv1ie5FBIwMb6NkbXHWs7kicWWLX0NT1GHBXHYQNb9m6Rv/ZbYCTzTe
gMB47jjH57qPaPFrgkWjyJlUhO+iWCkgk1xCYy+oqpiMYHa7JAQ06Uv9fWwpdnP0/cXIH+0nrH/d
JUla5D5VMlMAWb2N7vio1c80JDLZLgPhOX5BQrw3O+ek11+rsvmoXKzeleruQ5nIYPByqn0K1opJ
Gyy8DtIO02T8Q/LOh5tj9AFk2i8/m3NlJsy1HG6OqZ0yYxKxhZSfi2SGQzEsGU9ahX3ZaS+LzCjA
nY1/fi6MHXDZ0CaF7iLjEkJNIreF/irhh213Av1OOTrmNBp94ZCUaP8w66h4yH6gkyJr8exH9490
dqRFjPY5A5YP17yMWuiXIB2YS7W9pJ3Q2Ikp9lwscHANtwuGqt0IXDGaV75K7nnd/h235CyUvJEG
HNOF9zGCn/PzdANa0UVgtk48jmoKgzNnDHBZkvqYmW2kc4A9d33ihNnTqrfTrSId4NjzZ8fVjPlt
qeFsjVDP+1908IXr4slHXZrYZu3qL7p56pfL39T6cAO46qtjP90V76AY8PRRIu0a0R3Rrz6hCsWY
0zcJFk7XKEt5a9GUt5orgUCJ9plYZexaxBgRSJhfHLF82st89V2i4LU2y+OsBALuKepb0TzHu0Y/
KBySBEco2Ac5v3OXp7RreTGG29Idf4iCexfKLl/0hv0qTcuPXi7LcTM/Gq/QH4lbr5hVBy5JyWdS
ZSpjy1F57KIC4ZSYPrKe9ZU8ikfQbHRO2W97AE+dhpIe7oywNlgIt+nZiZIlDyGMeciQxT0QvEsF
AhHAc0TH2PKj4y61dgFflWLWa4bsNTF5cWRXzAc+b+/Vdav/KCFHB1ZtX0WVXEW5oeMjhba9mMCK
B310H5RZfKnVAg4eXikh1kMkcHGb99qTTVjYQU6M4faavEhzmq9D27y0JgSAL70mKJHo8pYG61wv
l0wpys9H1n9Jz1jatnWsde3KoL6wCZZ0/m1rEfYOD5bl2iiA2+ziC/oUamO5z65+EdO72+5Rx+Xm
HGzhcXimPsiCx7A0j+E4IKTjxCriHkjFm1BdQBmHPcevnXS/d54xsb+stMtPpk1zzkoq5UZXbO+q
5ICJbx8TiRbz/X8j0cOo7Whrbdw7EYrpFdJ92Y3DD21TWY+DdrOm6dJPOpIvDysyqkI5uFGXeHGD
4aOD8zsIl9WjdlO8vWQBu9k+MSf/UmCZhZKPw0zj0KBxsjhMqrrxXM/OV2tveyqzrQJJ4bE2OR0D
QMGkDnyW0BK7GjSBeM9J65tRYXAI8eW+kJ+dMrwU38Jl9ucn9oM5afggXtqS+BcUPV+2BLcUNyPH
Lk+jK1iZBYq1NSevR2iKYcwBklhic/Q+S338U/XDR+l1yAmkPEqgo0B5pjwuOe6+qghVPtZhniCc
q2emE0X52DwXbyKRL8yk1M1iB+l1J4lH+LoYq1Cz709WiQHCNGemOAtCdVnMqKHFhHHEI+FmQP5g
WhTMmEUD52lPbYQOFgf+aFMe2iEmmkpreUw7Kg2sYuPrWvGLk5JdNBy6iu6FB0sW97YhMllf3UDR
j3dQqutDyN5DCbR6SFSHle9gL8kcpAhY40rvKWf/zDL32U1849QCSQBLTAXAbMuQWeCZ9Zfkikvn
FQFESrQ0TCXVgm/E0NUhAbtoBtYhIoHcD40xM4O8Jcmgssh6QojD+2sTWUQDPL9mFeoc8zcDYE/b
LYGlBGlcvFY9dY080lT1srm7CbOvYyyOqGSAq30j3z41ChhQmoD5GTLDsjx4L1JzfwmTopYVKphD
kiwfIK0DHWdfFbhy4IxNGRXF1XDhlZWx980AJekUiVLNpQEFiNUusY5O39U2PzhVnzwSelAXq/8A
EIonzN6SsOW6sgkcSpLtkv+YXWUcO4e00NnEU6npSdSr9HniSCT32jggoSZLYdxXF6GfM4/pFUYU
dTOEsSD9czXrC820p8rJ/6UWt7BOQ+qSGEuwFJxOOauYykZx2jqJRVrx8lN1h5KWXDa2DriU5Gkx
kx/srPrBbYHRGoEkoEq39ZjK5VehN9G0wPZ5Tj9eqq28yrWqI8HjcFGYWNvNNi+FnSfHIinRWoqj
66YMKSvJF5n5e9ImXjSd6muRGAGI35K2mOolxjV+knX8gwJuBpfwHWDf6T3jzXAMpjzXXE0cjWQe
h23p/Kpgpj+yun/qZT0dsGDYxwLgMqK0yw8na0a9ogs62PFX+i4HTema97Q19tn427G05jw/JWNZ
HOk0Twi+Gd6Y+G0uaqJbWymGQNjoqTrbtSCYFP+yRrunuv9YOkoerY14UV9Eae0jucIHCbOEAxvI
wNKwG442YRf91XVRtO//qzZqIHh0wmEYPjWqCUIqoEe8WxB3cz1e8M6II1EUr05WPJdl7TIywY7C
skQLVSmR4Y/kCV43IHmv9iDF2gKtRQGVTlZuSN6wZA9qRTCizr/I+pMJqrlOhJSj4adUGhKVl7eI
t0U7t/3222lnynF1hnZKu/H2pLglvkoJD0yFJxt9P/u3iuXREOmfrJPcgZqKEoH8IOfeC6fByGNY
7OTgZx5KqM7miSTeQNl/WblDaYDgA4W02nMvvkizpE8kQeUxTpvzqNLqKGw+dD1PYn9wAM3Ea0ZR
TyDcro12HZ8/Ui+pT9zkK3IQ6WlvI76/yPPbGY//klFoPTdhVw1/u6oHSiOKL09hFX0Qaf7xL2P0
WrzE2kbLNTJ0ymsZH3JieeB7z8NbV2b4Yjv/XFbDgJNst2GVDofJ77nCxKXsJWhmsrYQ/lHALXjb
gDAjVL/qQJE5ao1GiaOT9TerMrSHxfvqZZ8+mOUA9pGkVVD202O1oOPwxX+1bNyLO8jfqf+atci8
kZV6l2oQ+s3R649t4LnMHW9Bn5HNdzqxn7MBhEPqk/5VmPUHFW2nquvaoz/C+HZPRFuAkbfLRldr
+19Je20vPqWGJIXAHeqKHJoCt6teOoQHsKdn00/qpAxyCQK4POOvZJL/VxNm7Q8FqTuiYzGfr9w/
D1UjxlAvOatzOQTOav8bMi87Z9WWUpGpB73fBZqTz/fGcU6qb6sonZanQaesyRX1FrtKM07+kFy7
aRnOdqOgMlEAWM5jM67a77UEIvNS5qmydtJnEvVyj+Megli/lEM+X7IhTSJLKfog3avp+pd6Mg7t
bCKMsOWnaMCOicKmyWq8I4KLu7q14mbKLfpiepIOskbgwAQRxtO9xbo9U4Lq6c2zgUTnYFDqS5j5
MoI4aTEFwmtc4qmK7My/kV3Gta6lW5jX9UFKtz9MjZafG++7h2K8jquL55L1qjMzFbZFG4lN+0cZ
+pOxZseFBzvWe3kq6KglDLbn3diqCPjMOozKyA6b6fRn+Hrk95viQ6QNa2v3CIxrV6pfHFdeMFfm
c+P33ANlWcZV61gkJnnmTUoMJ9XIjzrGGPNOi5Nj1ROMAZYO3IvtlUuHmVaOVRasCqV/baoYJIEk
2ve1EG+rX/2sBgmpYnJuFkgeViEPtRQYcTDvqKxWUkrBB6tcbzxnzvquk9s8QM2VKQVomkfgmxfJ
BslhVWg/jVFQG5UJmFhWuqz3mQpWT4JHXUj7QRFRuR0vunrO8OLBG5tHfPi/8817JIyjBqJJQWsx
pZhT+9LaEz2e+JAtnXrsuQI5FfqPUsXT2mp6uLDxISxmHdStjt66NQ8TfbptNnNo6g93XdOvejFd
3IzKKM03iRNwkjtKqRcrS49tKRi7xPY18UW3GUkF/pe777IDZmptOtia5d4aMechoo0hNPZVdZTl
xzhud9J9qJ0AkzKX4V3bLnLKPjgmiD4YzGiEQrw0kvAOZ6TuW+kcVrgMgmW42bZ/qRS0La2vXGPr
bTS6b6pYHvKKXDwIvzfMi83F7ofrtBb+WZTuf71NdyqNH8uhBiundMvVAwQiEmXY9CnMlU215/4t
co/8ykEhySO530yt+dzowOJ5qeFzEf4RaSXyYs1+cZyHyk3Sw7olgL/ddGplfSLflzMJ2daJ/TdI
0Jph1LEIDhFIe/SVxkBYkv5gk+ji6FTtDf5vhrPtsIjOhyWpERsxdBG2xT1AnHwX17YLrafFmk1s
0EBW3mGyzb+VyLVTPqAvHPzvpd+1ZztyivK7iWy2J+wyXAkSlpIhAdXexD3lak+DMI5CIYPMNp+5
kXsMCcHFAkYCbtSu0h4+05SwVN1PGVNd77xudCfQtweRuJJsXibnnJx7yjFz9gvms9ofM7SWzsnK
Tl6FVJHM3T9t5iriOrqjKpwr4E7CJsCN1qOqPyxL+2gAeyZ5Q5xR63RxAThAX3L+wZdPShc1f5E5
21jbBEYVpQeg5Dbph28b60eYJJy8RVvh4FFVdoQcTULI8KBQvQ99nvOS2vW1Xm7OhBxAbH/r3Lhx
Hq9hjziTd+BXKd3P0dkCai6tczaxW45GEaVyj+ReCI+cMywvaRcSgfnHq52nvLPtcJaQTv2KEKm0
7r2GzxVbMnbWHNrRBoWstK08AvHUuvYPF6B4ApE1MPPX0KWVxiA9gggTEwc7FWwyce6eXjuHuoRr
rrk5xgxPmFYkw3Ftdns3ITZmMvPCu+YDWYFFOBIcxwb3ZtTe722q/kLBUCCnNRMKkipExX1hj6JH
fLHcQE+b//pBvFFFAYds8QBCeh6z7LdvI0XIJ7Jet8obOYbS6VQIar0NYLmt7h6BwefV6Y9DVaPt
sRKEriWtzn8ny4xd+q3oezNgK7zJDiaP7DSctrwhG2CErw9cNX4TFfvrau8dbTqQmkioxkjRAi6Y
fUeXn9nO5btIF4IGMk7vHnZdW5LnwqRBytyHU9v7GSz1QDTgeKCfoI3caTu1+nAtt+pf3ltuLGn7
3MarzJJ71iGZRuLyXzO1R/jMbwYzJErLEs520zBBStC0/lkVRA/tWAHXEXanRHfCZOhhXvy7mbO3
6qzM7F9bHfmK5KBh6z4pif+jJ3YTOwPweJpO0WRRF9CMNhoFs61P9vyZDDiW0Wu3JKcv3EF+c6qs
9qoo92Ol7/l99TlM0n4v8zEfiPB6obdpirpxWClR779XHzqqWzV1sPzxQcM7ITVwT81i8JnFRw9J
DkX2VeJZHam8Xxau9Dn7WSUJxaWLucJyE7oUcueY5BiuieQg9Rmly0Fby39952ph1opjbc9Y27UQ
2e1Vq2hsVc70wpXBQUezcSFtIxSd9Wd18a+x2LDzokBXtkLtccbfyVBMJWCNQfpAe092IJr7a7Xt
LuiGkanMiGDpn0cz+ztRbbnhYUGJ4v5r3IMz8CBMI8Hsld2iVTBZ5xWXQwjt6x/sHUTWmz928zx8
1PZfxEwUM+gPVB+7EJAOQmMv/Q2lt/gZOtpi+rWOJDD5qkJq35c54ndfYh2j4gSl3iHbqzgKS6Cp
La9AUFGaeLw0g/Pbzxg1sSMREiYySiTyW70D4mNTGPEyTgPfkvpXzjjs7KT88qpUnGJ34wd28CSz
KJH84/c/5Kh/E8WrHRtLMV50flQoJGutED8l5FE8i+1z69EJKFAujYpNJCBEv86N8XtSIzko3Ysx
uMPZ6VBdAQN1e/bmRzINsYHyKdR4P2UC/TKt6mOaodGwlsjoBYnzV2Mk/qFyKPLsFdo9VwG7rrp9
AYvP73mhvZgqJ3eSz3Pzp+Tz/3y41NZXY1S/aLUl2KagpUOfhr+w/x98alU4or8JBAM0f68oDo7e
4rzPSX4J1Edn+Y9+Ydwzt3RjWj8HxA7OubVI8mgh1chJxfO+CRZaKF4cvYp5IoXkYm41GWYoHcPk
dai3OTubZfHRlDwRmd/NYe7Z00FnMjlKfh6GwyyoVvHlV1oZqN0RO+t7pcd/Mxd4mKbe82Cypk/+
8rEftYf15lnlTkbggN/gdijv+TTtLosMb3zSi4P02hdzBF+b6uZba8kbIZvjv21g6drTdo49R82N
9sLrtrka2bi2Cjtr4mIlHi+hIv4wT/fCo3QkHX5AC4nRpTs73bXFg7XR4VBb2qm/6VaxQ8MJDnBH
KAjfInIVsqRyJORkbO0fx3hbWsHN7cpnGK0pqKflJfeOji3SB88TccJOjhSb9a6kSCJZmnfXVU+m
dLKjNybBMOQ06qK4bsqMV0WvwsrdolL7rJvm1WsNF9R5Y+9ZefuT/lpsKxoZuvBcfoO+5ljte1zI
6S62rAjXl+OJVM+rPzAUd5Z5MjsqY9qenVL6vU+qV7OXFT7pK9Ia6OeLzme/1eKiC5XGfpODshtg
vlbfv8vB+kEFxtGa+dz9QwP/WsMaCbiIxOdcy4s6hAoCOtVMdSC9RQvqvH+YUcuNMzkUmr/sFBEU
zGA8q7LMAr/OiiOBORHdpNMxZfynKEe8ZI0Ct0jYIWgme2rQ3tu2WYQEiLJV+P07ADyY6cZrPYsf
Ch/ZJ9SALK833nAKMGUQfk5y+wuWrJecp4j5fQBF3N4S04rmzkm5YEFPcCndiPEluyhhvthaoIa+
TL/6LRPxorZ73hUfbRnBj1Zn/DzHDdbtOnjmRTeA3AQ+BWYVLlfh9dd6LMJV2yifVwY24MrMAzlt
pEu61XClp6wFU5ofO2T9ezMOxx+hYD3Tk6Ovbybfi+4qxLyKNu42bdJ7wf3fuihfh95/xNjMEMM9
OLNBrRmCfq5taeNUNkroIJOF0m+mH2NvOFm8sgnUiix+Zgrlaq90dNdrqpMA4v3qU5K4Cq0B9i5b
Wopd5ACFMZ09cKaLcPSbnYYA1nD3vV/j5c1+hIW8pdsXq8Ecn0aDpcuDnjxQi9CEtYS1GrsH11Lf
JkHEpwmf25yO67lx+q8+qe+CMLxomxrm5phhz12NW2fPe2JUgZGQpAHyGcoAqYjCpDL86nZRPxrf
YMpSmzxqOiPbYgoybworf41MCoovW/NhW80SzwUfNFaDJzGI+Vi6swwtOs1w92Bfqt8db3uVC5WX
2PqDadMHbOcmmNDknmfyw9ig30bbfN22IQ026jlJJxo/x9U/qnx4zHv8HFwJUbIYH5kzE1vcQ9vp
NKIQYnLuBfzSPKehm7kfrln/o/L7G4w8C/JyvFft8uglxCKiI46xECV7hDopuoovoUf57pC1lDC0
EdTCINsPl2SYPkkimG+oIvxgG8E9PJdWI7s9tfVmRaZvLyijZB5kMn+Z0Q7z99fIq3TmVDyiHiPE
YbWnUHDSHzqmA0Yy9ckkhWGMi4yCPuYGHfF2gXHuSEc8MknjH8Qbx1ROmpK0P5VBboKwSD8olxcj
B+wELiLPxPJPi09jORyXmHDf6T8knD6L0k7BmUEZ5748DOuwBhqUYZS0VLoMlfYpcDfFttsS68Z4
bXnFLfP6c99a9oMPmHJyFNT/ZmcHxWUMhOTXgdvTA+XYtyVBZj8OEyLBWgTCF0waggeoY4p1iaKf
Javq5PCCza2dg5OStylcrIEjUiLGVeqMG4QEqbbAPqExoRnE+mONZEhMPNKCrikbtqNBFYrEEiEa
0tPQ7RmUW5kKMnK5tXEVlgGiUDAIb2F6X5BAWCWY+yb9XXz8BHuTk7NYkmbq+7GvEUs1GzXY6/RH
4WGNG637seqZS/6fcEkE1iWNCAQE2Jhnc1Lh3WwC12d02sfnWmNXIqmWkI8iv3idDw9WreC+9h9s
LNqNfuLbyv5+Qq//DnEDseRG41giTiQVZ5H3bHSYAnVqg9Udc0r1XG7580qwx8XqitdZuytfvbjT
2rIB5deMaptwbZIjO4N77qi0otXdIz94iOqhvK3lxmM6ZFTXRY571duCblZbaod2l/Ro1mdpZs2R
cfPYNWOEwfBhhVOuJCtv59wrhI2RU2bvsyh9zlUwGefDwRV2rCrOaz+nEj5dUpxz6jFH2slh1P3M
KDTHlNdRbOGQIKx0RHHKiXEIbWyKRL30vOh5/VJnDlxwgZUtc38VlXWyy3oFCELutXrbTe0BdZNS
P253TIQ3X9MqvSyA6fuz/2Lnaf4MEsT7553pa8jFdKzcYi8FBbCZig+15TLylkNhkq6XTt4DacqY
Yr32PM/IbCAtoyybpwevlmSr1sXRxcmG0NQNPJnzF0aVvqboyVexhjqRXx5QP+B7Vl/W9p1QXw2q
T4Rek/UPKyJAY8qsUCOeFMM2tZpGc/wfV+e13LYSbdsvQhUaDTSAV+aclCy/oCxbRs4ZX38H6Dp3
nzovKJHW3pJIonv1WnOOaZIvaDb6EX1PtlYqInFJxUQbwOfIJ9qxQ5HuAxO42FxqpFEH+tqW9Glm
dXE5lHAiBZt95Djnkmp9lsWYh2IeCxRdewd4Q4im18/T0pJIroH4FQ2jhKyX4YgXB3GFQe0qJEEE
3s8M/c/S1NQnphcX0fjg/rWtVL43jNckoUZlP1rbBEgcmV7jWWvDW6qbdHcqgOzchtehtRYDERRk
MDT6xrX9lzSJ1V4W1De5/BWHDu0GoWsbYZolkqNwn+IVXUfl2hiafLWtsBms+6x0ue/acqFxxoj1
TepHB60Jb8kE8jm3o3leyRvmKF5o7GDikhe/9N76k0hMyxEtUs0zkyO/E9pKC1ydooPPIR9DikMj
YNB3tVF0R5QnW+Llfpe41fdDJUlyFM8O5m+cE4+GCm9Ts7UudQpsS2t/FfZq6ubZemXDHM4Hse5I
7FsmAwWyoEeyGNNX5mj49OdZJomQX1WaIwZ10ZbIkupEpgnQoKhYivHLMTh0hXijSPEg5rTxxk+r
IHQ7S6qSBl588FoQ8uzMO4tNOwciSBEutHVtuRUgMuaMUU55ZiWhd0ypNLHkIwEOtFUuGk5gLh1Y
xIRym/ViA3DAhzVVIB0Upr7R8mkz1ewMRVNiV6qJp1IkRi5zmx8mKakM9KaweH7x00wgSDkwZw6z
w053axw6I+jRgJ+2EDI8421JCjSNRmz80fwyX9beAbLXg8/atNXlLafbR3+phc811P2maIO3tlIA
fsobAgxy2RHJa111mQLoAawKWo/A1B2OZc8ZIqwwIpnroGasoYJYZ67TnPXa+Cw6Pjw63wby/CS8
9gS7tbommm7SgKYUi5vqh8gdua7c8ExL2UY31Y7s6Sgbh1dBrbdEzg/O0ykfBuOGrWfaKC8AieDO
+46kGexNfFOchY0t4RTdhmYq7sO+d65RLI8u7f8djodPDekYciLHgNZCG2TpjKJc6zH4Il8wsh3i
4CY03zJ3Woa1pZpdo+CFFcmGdFXiugrgpbHVgEreWl3O+0oC2b3v8Io0nf7VcdCkeRQcUJsUBBNB
2ovN8t5DVaN6iu+52Zy9YSyPhdfUAAWL8bU1S43pPv0RRrUHtthyp3kanhJ0QqNojkkSzBx2jQmS
b0wZYNnG9TmwphaZG9F3GhOzZbnTMJ8o4520kBdkTffg1FMhC+izJa758GcZ9xC4e3O4Kszpl7iR
P03G4lly4rOc7J24+o0u0N8TYniyPFe7McP4KtSApWZ+1FmQuS3DPeZxoZ/r0PU3HZ1tj8HKrsHQ
XpLktfOtAmlWRRsnQHC7pgOCQjGOxnU3admhyYH/o+T0kx2SeHfDFIN4vbjML3K+PL/qBEHRVeed
/3u+0sx0ixE/2UVnTln1S6mw+Ewo+JctwheBCOdhDiiJYn3Y1t2cC9sY/pZ+MqStwPX2CdH029Kl
ekCFjkUVJMQqFUZ7Q1DoYH3l+3AeMXGJo1+1axlrSn5BhleAgC3VHFyKobfTG2ruwRn2EBJW3M/p
F6p/1joEcLEGNGdMJ/Tycj5/17b1amTuzyoM5/rHmN5lwsBAF3F4MbNieidMedeHafMIe1u9Gc72
KeVjvBneJViO538C1d459aNLJJ5RjQ+YBlujsLKDPaM9RZXJt//1kG3vopX2e9Ua3T2t9tIX2cOa
Lwg68j1iny8doQTwV/Pi6U5+lGO/JVkRmZpwj61G6m2bNvalkxIoxuBtMlSYRy9zzX1s6K9pPEm1
CFLnQMQXWvzJTs5uY5IMKKwjAFew4KbJCzuw7oaJbR//uwxd7AANdxB12eG0xjNBj9Ixmz2mPPOR
xa26CFvt3DI1SLaq+l2osuStwN1O+rZ8DL2evAFUuZhxL6+ukwQXZXTv5cgbr/RW7KpGGx4WJJZ7
5n3E4zQ86hGIm5kO9WY0IvusGTmWXswcdec8Civ1Cip974/g7nXMJD2Y4GX28RSTmkKC7GZSdrNW
luPtrFnKZKMbWTdUJ7soicvPImIjdKr0A4PZIe9caxtj9FilQSg+Q8zii5x0Lly1NgJhwh7R19XM
rsL6nkjn95OhgUBvtvmSkZZjVAVSQNITPujl6CK5hI2f7cpARLu2MfXT89LwIfr31fOhYASwCMNi
J2iG7bTedZFCoUR20+7NHQP/7JD/iOKisVatWZOGJfR4gzVCR0yj+nejrEI00W25V2azDtqiPabS
Ks//XWyPD3VWzn9vtheOFGhE/ufiz/LU3tXPFbrhffa0yKOMJVS8h2agzBn8Ps+UyPmqGfE2zQnN
0rpFWnKJw3b+c4uj8hk5LvQcI5HlohhHGpUEJ5XWOyzp/s6UpXXQ6kCQGTF/2YXwGPHTLmsXYIQg
AW5kEWSDsMCx1EV9HxPkdxDT0kM/B8dryvuCIlRsyboWR6efxDHSfhgF5IS12/XeGxs7sXbT2Nw5
sKFjiXrWCyRVxckaj6OXZStdozmrD4a+zK0svtqS3tnEzEGw2zwnCWXYHFLcyhs9KU4I69tvYMdn
OzXVPdenH7kxFktaOvrDYX1Dnu6s02HStoZ1sfEPvfPHEYhiDT0Ydnjakfkh4lbHs5pglyB79MBp
nhyvzP019EF4BH1pMlwYGRV6xqbLwnHfYSGgbAg4xhDIObtY9qB+kNsNwrwWRebsjDk1JsXWt7Rn
6OHzdXhefB0JTktCZG3qlB+01o+doc4o6o29OXvAfY8ebRhizxNiqpcJfpVN3Hz+WyyIp4dKErPB
R8k7Exj6BOZUnUoUBSviybo54Q1F5FS3iy4KFW+hROCPlag8Mruq6p1RwYvEmcTwS6Y3Bo3mOuOW
pCJS5SoeJB7xODtHJDytnSEYjjq+myXJVCucaeh/GI4c0fp6R2Hgep2ibFhFho5FOG4fCMgDRGaW
/0Axtx9mPp3mTuk5DzSxhMcaHjVUFX1rE6dTbQt1UZWo7v8ufV5cQ1IpE7AFSADKW08P5BZVk04/
O3S39TR9qkLJXWN52dag9KNTZt9SIkaQ57Qz6ncqTlMf5axkwz4Cqf/OGxUcfEMLNngC0l1SikMv
pf6+MtPGOvphOUE69KIT6SMEzIzmZ1z0NAiV7Jk7qddK+d1bYZNnpibqysaUHyKs8AqypZqZ1W1B
CuQvwmJsxGQhbLT23QY8KfsuRfOSpD/kQFBuXRfJ3mqi91BOICBG46USfXhJ+BD58F6+psS8RbRr
90RY4JeK+/jDpMZaayOJPsjklv40JUc5OQkHUbI9Wwg7KM156MzRVlPf7MwBRCSwlX0/cQZC7s6q
neORabMOE9VorGLo/be8NOkJ93VF87asti1K8EuCyPOCiYTfpdX/gLCa1tgQELpwRJgzmqHsBQW6
JJvwuyeOKU4cH4qtg6OURtd2skbrtQoHRQQ1tq10TONTqaXutgptSqV0OJoAuNbcjgy1oma8xM47
5sX+nOmWtkx6ZKJpTMoud2HtBu9wd7UzhWj3KolQWpbFvRsdY03DiNpEBRamnpHowgH69vL5sRfJ
1DJca35ZWmO9mNGfvqX4tWhMF4guoPvglTMQQrJOBNjkiPjbenl0LmekAz5U4/hv8YnBL7Ro2R80
Dl9putJK9PoaNU6QX+GlEo0p9QUKsPGnQvJhSDdZV/NRYmjhRE2Udgc+monHt7TEefb9Pkhj/ZZp
zR+RIMsqfClOVQgKFpGW9WKU8TnAeY0wC2yDiXXVnjO+aneID2ADstsUBclaQ2GD0h+jgSWav3Yh
0WLxV55HPUvPLcSIXZXKR2dgO6qrDL9Q3nnHoJf7UJHNgQ2ZRl4HzEQ5OnSY3KKMz1xMtCpc9yHW
/xyNyQILmbF6vrGe0z2k3uODL9Pp6KlRbjFPplRp5LexYHsYiFyOwEGrnQI5ZvPiQBtUr8fTYFKB
RcpDMlEXv2uDTd7nEPBcoVrWwg0V8F9DhO4qiBxwJZON16BxvL0ISHDEcQSmt+8xQBBJ6i+C8NOH
cPGS+zSwKf7svc35ZKl3UsB84KKlBDmgBnQtkgoRJV2d2uXAxdIHzDnBKS6slSD94TAkdMgLqGpD
ALhC0BJ8Lv5jMAHcrbkPYJKTn+62gJbny2CMnL/dNKMJ41ImxyJkTl9p1jYw+x9oODCHVQFriGtB
RwoatMxEjxwgebvrUQ3TqZ8vQ+PUh4ZWp+VBZ+AcbY+HaG7pxTK6KHp3CrLymeQhtPZeSRqfrqoD
iVE/EhhlZ9wl2SFD67OoCczhJoUWq+yyY5NFQWHh9tsmdT1dxnwuo3v/BuzH3RKXYv47+9RJ77xl
wC9mU+M7cAPr3AlV37NpVymqv+eSMwT1wWqbkljQ5OqNXrO3ZE9jMKiGi95H6IlZirZN4zhbDd3r
TAfuN7TDGMV4ZAu1pAvvWr84legBHkjAtWXBd219AoYXVZapLeEeiySg+Ki7qDm5g+o5iyUvKQvP
CkNT/05BU24S0hnoTilYOt1IKnyvbQuvtjYYQOxH57BATPF8prdCDpsqWCllhFsjUasGxL1ZgVLP
POqHGndxDqx6KsPqVFdmsJEz/eLfbz6E/c9hXgGR794my6DGHDnggI4IAO3MJZ6GPLiMMLllVTGs
9PmWERg5dsn8UAJs345aCES7cL0jX5Ro1gmKKbMI7AWqZmHVLRVfDrus9tBuNjQFQ91ApuFPWzUn
A+B8jk+MPaO9X2YfuUmjkhAqeYhSReRByDgeybV5IXXPW9lJQ379lL47OOV2uAUTjv5gcJwR5Xzh
TT5hOAA2FHlD/WdPmNPVyulfEAa/8jHqXZ/3nG0UYhXZjX32ejM7BLrxVkXGodcG/aNHULVpWvMF
E211NelUG0qB+aIqXfCrDTeVpMmqLPNZxYtXJEWBLFL/ZzqBz7bchNRuveRO5YalIRgNp+dXdXAa
1NfsBZqUH15xfamboCy9qRhVX5kdh8QTyHz+52nkcYCZwK4lQ8oxfrDWUVylhzbp4kUvrXw16tpW
D5W8qIbBGCcFuYs6V95EXW5GDmdnumjbuoyKUzRzS7AgeEe7anemXVHywLZYZV0Vg9fz47OGRpDl
bDXJGSmcd84R0w/BV/SxP8eOvHFHrVM3U3eHrvS2bTALVArwKs4X7zRabXk0pqq7OVGe7h1qeaLs
/e72vJRCzpTzbz2Z7mZqM/OmuHTFcEu8yTt2Yw2HykJp447FMVTNMY+s7FhFrXu3VL95bgb9RHjG
v89qm5vkvAZXQ+PjIJqYLDWSHiALG84KLbC5hf8Z76VrWasBABS65hE6UUVeQtFbR6MFWI1GuFxP
eJ8gEwtG5m5N8Qc9D7mkkT2ifNI+6X4ys7CUv1XZFC29FDNVWUWzk6ryL8+LksK/ECM8kkFb7Rm6
6qu8gJxPAxHuZyiJnUqNSLtz51FLxN7DFUj0RIvWN7enkoEhnumoFNNK811trXVh/JAmUHMoDL2n
2A+hBTVMSbdG7tBMKcqYEjo2xZGUJ535Gnt1RdNpjILcI8tJUxubRXsRzJ9pPLCAG0BgrBVlR+VX
9WEKB1LO5otqk08WhYEtJ4yPhZ2XG7eYMHejw3gdqRpaq2VEOjj1puhbd4ft5q5q4R1bgxOgifT6
UOM9XYTzT5KzCK+0y58ZoLmjJdvgJcRtviyNNNh1XQfIBvHUFskQylzdxsdOq2ljgwBC+iqhqCvz
0vkJEWKBO24qr05urlCXJwgq7ogjILJ3PIYtoq08NO1tEzMTUEkNY63K3su27P29ZRUOuoouX6ZN
kh8Rifmrzp36pcbZaVG0Tbcp6JxmuZFe0tTq7tieiu2MhkE6ZJy90LrT4qlf5EQvI4yIu0ub/jPG
m9RrSQIQz2VnhaakiZGzl5GUB9G7f6NRVqcmKG0cF8ytmO9O+8xDaZZWIliJ0SlvZq3bWx1/5qFS
AbCL0Zd03jUiT7L0mnmWsyL8BGBX5TiL56/e0tCmTZkEq+dDDDasaFlAn7dBWoEAKV5ZGQfDVmFr
4nc64zmm3W64q7y3zGMs7Bz/tEQKqzS0056Em2p7EtyzB/qhBLbYpdhso0Grb10DUUz6OD2Kxn2X
hAdQOzGHF5ODOmFW1C+lUakT5Zo6WZKg7yFIX1SZ72LPDW9TJvxX2QdsQHWkbUWCZDAXU3XUg6bc
BIHFPN5Rq1Y3wh+oSAFTINC8jIP2K1K1tk4tK7v1drB9Lqga2MlYqJ4GxL3wff2o7Ck+aYE6I3Wf
+6nzXxliOrHYU1aaQBgytbJ+fdKVymTfu4N5gZRkQjIn1Dq1Tf9sGiGzfZdpMarUphxvporlNXY+
PUujeql6kOya2iVhexEipWPV8DMwEDJ04fRCS0XKw1gfizRSoCP1FpPFXW87pqBzV4tTCxHwtXYR
bfPiFl7Mgmn9IDZm2lsBrmP+jx2D8j3nWm/176BlZNVyolGA+8X1t5WTzJpNN+13grklhZXDpsY6
TTMZXKOcfo4TWI0nBqo13Fshdf+YelZwUAmlul+rveEn3yVkfN+K0EmDkK3XVhLPpPzcvRpeGJ3d
UAfAwdG3MjrADOa0q11UOQjj81XP0eXw5LYpaX+WU8WkEDf2ui6d5gRx9D3AAHmJ5ouq1ZUgkOxQ
whORfr+VdmJduQF6EENzIxMfX3ooa0XLsVR/aiMHtxD3wcv41WLn2CQZ36np7XQUql3bHXtMAYdz
bIT2Xkp6ZDCffOaghJY2qX8DkhR+LCX95mNZGcnGQHSwSSPQWU8rMvlbwbllXUuyXzZ0j0agrVzW
InSu/z1MS7Mj7KBx/5HPYr1ztwVjXJw8ibcN1DJrm+JNGGhvLU0b1y2QFt5Qs16aeuNsDZfNt46R
JRNM6p87WOCgCCJcr2HxpvvTQQsiVGHJy6xYvWDwD2/PSzxSEKi4kEc8ydob4qBFqt+0xg6+ALYy
gvXrbyPGm9hpMfm++UCbzdwGvU//CMYVFAFsfysvw5upNLdc51rn8b4UNNzJO+sO3nfZ592hKpvm
BxNq7lXnh11jPC0SL31xnYJo+IBzeJVNGy8mecBzympn6V11T7LVYIv5nDLqn7kueb/c8OGkDPnt
unuN426XTRowuxJJgBNY9aF1SFotSms8c+zyN74JHs5TrXdAFI4Zx4ZqKIl8rfy223voq64hh+Nl
krjQ0wZzOsah95dOFZpx14W0xqLJYoz+jMgbB+1Qm1204WD1egmWBdCypiXMhqiGtYVmGidTg+mR
CvUrs8vpYYXyAmbVvAqU/QIq7r9HCQZZKUg906ET/JiyBy1U+zOzdJqpQ9Jv5FDbny29IdiT1hv9
NGyq5gcYvG6dj7Z8ScHqE6tchEcoBmBgmXm2YfIptbHcV5h4VhnrO6EI44uGD2r1/CqMGBQ+vyJd
l4m73q/NBplyZIXG/XkxwwrFoI2KaX6qHZzkMs9lK+UwpCybI8Vi+mjSSb/N4fRtVAM0ZQenWq5G
gAOdjk5svkwugAF60c2SmuLeq1Qn95P5Pxy7HIkOlnwHzcAJiZG9iEwQDaoP3H0aTAInDSeCppfM
f7X+nDvDSUwIOk2Dcmho9xxOo6M5VxMlURcYPuJXBfHoEwbJBz5jjWIAREUokuYcj1TfPfP5XQJ2
mnAtFOwSSgpWCPu7xGJz6yilC/8Prcfw/rwwtiU1YP6F7Ey6N/3vYGP5DDW/u1sST2JAx/6OapnT
5VyVxQN8lVwMhA9G6e8YLSw99jq+lpgJVpxrf/e5Kl47rV2jlsuXfeK50MOU2uBtvFkoz+ykaxE1
56tJd7+HmhwjafvFx4q4R/Z/7OUP1fAiFgNIh3y+SfK4vHO88r+6jnqsggOFPqHe2laRvhE6SIS5
7Qtk1CGiQnAV+tSsh0HDtFDbjqDPaEKAmSw+pz74gmZE/pF04AY7lINkZQfWaSjQn8d2+SPG3baU
wXeFmvlYUSFYdXXPdPy/zzq4y+sLNGQOAFrrmoi3CsVGyYFLd35hW0a2a6M6pffmrbtBj47l4Eao
6W2Exj2rdFekR2qOIyOhDYxYdx/M3TIxBUSZzC3OOkTi4lF5rxMtP3RJP/4w9TmsIXUZd1BcxBqk
5nrSR/Z+dHqT6SI8x1h+wIJl8PO/9RJQSD+41auFWhKySXo0RKrB4l6Tz9wvCEY0D+OYi1cbc9I6
amqxeT7sjAyGWiVewHDBQ3SYplvB4HyVRXcNZZe/93VRbWuNILucjPvXwBl/yVpYlzq20gX+M/OS
jribMjQ1u3xCsrdq8yFZx6N+ZhaMM2Tui5Z5Xd9nkAznRp7TLL++D4ZKDrCJ5tRjm2/xG23Xpbyd
qdYSxzGMgAXphaZJY/3So/GL+rR8kHAbEHh6ZbkrdgA8U6TEBS+gzQKjTWGxTQ164zSicCzPkHGz
5kAGDBkX4kjnuZ+c90iTZ9JQ09811CzfNDYggfQHdbt4IKZA5q+jvDZdJgo2jIF7lc8yyNKNf4m8
3XYlRaMumT44VTydOtPGdDS/rKk9HDsHyJBEQocctjU2hSy/sIXgDMz9PUuPcwgY8678ye5edPo2
FSbeD4a4CFgEFnm/jowjLZZ0PeHGvQ3Ft8MIbAknpP+gCIBNbduluXUG3uAwz9tNa+ThGcBReHa8
nEnpf49lG71UNC12z6f+e/75VR40zFQ0sEpu6vUbYDYW7iZ9uvx3sWtA27by/kSa3+yezweqGxgS
iG/daGJtN9KEPg6ol4+jqo2915riAYO0e2t/VQYKQRwEODWrZrzxSjOtc8jVYlWrrl4GMslt3PBH
Bx6J9Fcz3ouZl1819Q7T104fKC0golgPjzwsNofxR8cglDpDAB/L3Zc8QspjyD+5xFfh6635ZkRs
8GFf75QA/fU8ryLJN/ftYG9y5rbcbqjmapeW4bMpUepwP0Y8MY9Sas099rbiHT51+7sYSY8xIroJ
QuXJESkFHwcFF7KjV/e89PoAZwOBLS/4G22BvZu37tmeL1qnF/pqqI2/fC7Nre8bub769y84pLd1
r2ME///fDe5rAhcwUYZ0dXEb7OkPDQ9j/3z0vJSeL3ZshwU7TS4K7FBouSo1HJWo8pUpcV12OH+R
D1TyQNv8XseeeX0+9bwkeSC4+cHt/J9/sL3mTajyWhWgt50mCM7aJH2IK8mHM5XkMOmduebVnSi0
jL99NJafuJfo/k++2pdWmn6Oq2SeX+amEnu7Km4Uq3SGbcN81LLj9D0J8x3FDJ8wTS/eQjt7TJWz
ydti/NkTDrfGqs1gG17fHjbdZsTR+zL1OXu0N8rNs7qOsiMq6WUe+vLQJCV6xybRFslYeQKnKEs6
vao/phNwAjOyZuePyCTgyP2FYzUb76ocuo2sPnRd32s+8Kxa5C8QWeqlLHgEcpShN6AmRugTlrFF
VJm3mBTbUpd/B/VB65+jqWFH26TBBUh9iTTZjCSC+S46SAPptKZXB3t2HzPSctERJvOaikbVpo1Q
BZ8cK3Qs+RbtYLMlfI6yaIi9VQoPDSPoVG206EsyCd5JgpQEGs89opVVYENSVRHuc5dy00Ezx3Ab
Q0cBTBE0S37UZX3z+gZJUx0Uy5wEr6bhBsl7byYGIgkmcI1AH4K4GSJL4hE5iWrtbE+jS4fsvbkr
r2QYPv+HGchPWhTx2tWc39nc/TRbRPmM+JetqOB2cDBcl4QC6kHAGbn3/wz0vy3qTKIxgQzmQIqr
LisvOK5gGtPe89zrKDWyt1PH2evEcoUmyBIGoMUhseTWgamydKoSRMlwoofZXVPMa3lklouymBqM
qbaBjjAN1pPF0bpFjuaKGiAmhhcVUUCxk/3yPdo2Pv1YpBCz9dMcPz3kb4tMF8V5LJAq+2bT7Rrs
yEmPLZQG5GGozfQ+NSwXIfPcwqQVNlvgXTPad156qtvsVPp1v2yo0xeTlFAwQvZI+m+rsf2uPBJH
qKkB7Ob+rdWke9IJGCmcFqBKxyk/LHBqU83QsdSHRUh+MMwFZOdtvo+Evs0Hgk9Mp9Y2uUVUlgqH
kgUfU5cFjX7ZpOVPXQcgkXRE//oGmZOeWfAdtDY1cQntuFgGPhpWhUp6UNL8SbQzwU11tKynCHiw
qPcpSo5dHuLQ7OQtYHb75gQK38XY0mtDuk6i5VazGu+GVpjm90wUnTxSe/WBHY1D0EaPe3dfdsaV
HkyyZRi50EDy7708DPddqa0qzjQrh5wBjF7g16YECMjoOZ9BlRL1JJt1P5n2joS3IPj28I0/PAiX
fVuE+6mFFWA6/MkN9sBD1uBR8COxSGbZN14Zi3AoPCLpqsvs+NRDZKz8hnYppqNybMG9+PYAuJXx
87io8qFCPRE/oBswuUq7P2DsfgLhGEEoymZTlMN1KDDJYRBNZo6lQJm1Gu3h0zEDyIgxudmonA+O
Fb8h2DPXEM9YizoK19765hC1Ngzrj0ITsXLVREkzbMwpFhvZ1c08JCXBmUPwwmgLEytZutFl5x28
EtEkIaAz7wjcIghCRn0TRZxM32KN0XEm/U8cqrQa82/yWMyN3RvtVaIjtU1oiVPRfOM4t94LFsrc
ldtp8j6iFLNoNTKotDBiHobQ+NRsbHS5sm5+KFJMcxiwtcD8Dm2bVzrQfro0SjfZ0O7soLsXUIUp
i5NNXOGzOAjbja8uJ6Rick+CY/9PGTTbqInstWDtBRXF580sv2un+/ZippBkhrTLzicToxjLLWiB
X4GdfQ1WMoNAZjAS1PVlgJrrnM+3gqNLsbbgySJ66ao9MOCPiW25I2Ri3dqvBf2Dq4wg8PsGqAUo
9hsjyM1TGHoIp6sBgAqJNWwALFVGAdlGwvsq0WmrEUeE3iWEo+dkRvQmSQbdslbFF9Ewl1Cq4gZZ
nZ5xBOCIrgagyCr+U89gH8UckS6uKFeispFgW+Sgau2h7dV1zMxTIZDBMyO6OQacctOdwn1jqHCW
d89+ZUoOoKAoDbpzSzbVIo6Qfutd+iBBB8+7V/zsSnQYY4kJ1Ju6chUYxnqqMvMA/RDRc3TMQI/P
ap7LYGc3t23CdaH8Y1yKvxqtn3XWF7u4T7RDNTreQXHr0dSZphUG/p7OTkXZkfcIv1vUyIDX/2rA
H0F/uceycUI06foHn6SPMoRbiHZu4yg4KGYtbG61PgPPyitWi2qVG6j4zBxFmmbBE2nTPzDXYBWG
y6z0MVMLA9zue10AlE3S9iUuNffQeNeywmmNT6RYoipFhWQxwXBjkINDb1+TEiLN6Pdo4Fh3NvKm
1ewd9Jh8UgrRShoM5Kn3jL2stWSPyRAXf1CdiHF3SXzPw7XnENZgPlqfBAjI6ufJ4F4T1RidtUH7
OyTNtcB9ti104iPGXvwtsuyDzgu6KI/8z7Z7y6rpRzUZFxngZceiU5jIn6kIZ9KphHvjcsiOIRlX
5efQgKZp9f5HOSr7IGq8aT3PY6yFa5tQMU6CeyfIx8PdnXIG8Y2e7VKb+8NudkzY13YfiiO31gtA
H04ZCWmZw4ihAEIc4vltNBJ2GiEJc6JM7cFPE5reXxTq/wM6BbjgXnhI3YGECh+nSaOV2aEllHeT
ZnyWYtyow8g5wyvTS9yrDUaGP5Ov35quuBJfaJydOj6Ulb9TBOV9OLM8BJlOglw6/Om6Ib9UqK0i
/u2l9/yMphXLOpo5gxbuItfCaDNIT78Y49soRsSlwcmydcSJOWuwIbEoGSZ6Efjpmv7Ah4d3HTf0
bgizLxeOT6S19tpq0qWuG3SbjbzZOgaVR6n1+tIbffRljbVucTefzYLzewYOSlUGchEkI12eftMi
7C5dg7bVJEOBBtbSne34iCxX8FnvBEbLzWRH9w4TmDecpuYrKwiRSJW5qVN9WyT+T08v/mTWgJoJ
LAKtd7gQIrpkhA/uGCgsYm2raS0NXs1P1gb+iy2Tlju5y+9Q6iIn/zKi4mc4dL+LwUJZgyVnQ7O2
R8w8nvsKRKydFH9x5P2NZHbHDYUTgZnAzhmoCLvGZbzvhsVBDFVxoGZihHwu8b8sChfCj6zIF0CI
aG0cZhWvxWB8COjCWLmzakV3OfEAb2dx7mF5nh6Ia3FQx9kuDgGTBp1zjxJE0W7ugmQCRrE2nB4R
mIWCzDLbZVMM+7SjO2sL8mE8CsFHZTI7EDo8y2EVR9jKGV3dQwEOoaV9urQs/9hUtbnvtW6ranup
Kmc6VWmMuqpy1dUq6N5O1wCR7J+u1+4YwNc9cTRvDStXNQMoDfXKx7q+lMjspwTKr+qcTf+38UWz
NkygDg0qkhylcNMRy1oYmFXMIThFdc6l9Lc29tgJv9bZpbhaNHFHvkWhNpWVAmjU9F+OX4hrkXr6
FXx342j+zoUheRBZvEFNRekzTu/B/+PuvHocx7It/Vca9TQDDHvoDXD7PtAbuZAL80KEJSmJRjSi
qF8/n6LuTGdm162aC8zToBtRlZWZMhR1zj57r/WtG4TRVj2+YPkRNqrU9SS75oV9TfXHnrGde0yl
NQ0EHTGadgpRmmjh1JngFIjEMfiWhAxqoRs3kElS5TouS1ytZdkrMcfl/5GPDIbU4x2h0lc+WMsx
OuNFPWSk+kwiXTAYcwTQSgINEW1EqE5MTJk1C6x+ylavm+RiQMO6Ki7qHllBznuVltcqP4RVYUSc
pf36ZDFcYZQZZkdSFOrbWj+mHORVeo6T/+f5WdI9h74+TVldRR//+I3+kKnIOiQlSzJkDfLdLzn1
CK8M8HsYtNsbSTPmADgnPxI0b5Kow/QLXYnBjohoMKu8jkuNuhmFQDWYG3nS3rLOMeVCYWiG8uRY
XBd//urkf8n2MhVN5AkkBTukzgiWV/9D0CKoGM4+U8+ry9g3jgcSUYH1pA+D5mMu5FJ2RuFrpeiR
3DmtJaVH2VA8alI+Z9sR/K6Bqkf3bYZ1QALNwkpSyXSWSyEk/kN8vOHjwYvc/EUomSqRXPnzVbVM
UTdlw9AVUTRoo/38uttOB/1zGkDvfQ9M4NAeF/i90Z9Zkz5Dp1WuWZxesZJW4Y0K63dNDLwc+GCC
SnIQ7jkG19pIH66dfGFq9Xg0rS5urxcPNdJxq8rHbWZNpZ+hG2ZoNfis4gN6x1JcY3EU1wPGLqGD
QXfDrE2KBWQE8WwCaTztL6J2IZX5MOIl7mTYD1ruaj1IUMxKwCBV4gzqGrxAahYzBN9lktW3q3vG
RUGhpHhDeq5X/SB1Gy6ACriLBAihAfTVHRpm4RIdypNYFUkB99BBP6dhnRwLluwrTJr+ULAqQmsL
O7BcMOTwPp0b0+TT1aCynbGhc9bqk0sFmehYSPcBL9zN2ho8EGysDfLRijMMgRBnQdryGDI+J1kI
DrXSzW96nQdqPmVOflJ7Hz39OdYaAQb//cf3L8Go7w/oGP1//ieClnOf3tkeVgNzsf5IG41N4uh9
/5Hvv//9V41cJ8eA3Bg1veVL/f7jXGEBluVhdmsbLBgkwzsSmG7XnCrGm4yZWAPk9/PYmSsE//b5
3kxss9Hc0B0i3EMCdi5z+jle+glIOj9OHdyJQUOZj4Ft8d36aiRliqQLUpKMRoZ3FaoTJfhAFEkh
01Wo8eZ+/9AlfYceWQ3wSh083Dw1pJWzEVqd8N4dLiU+ZEgfhF7W8fcv1WOxnBjHmJ14jW9luR56
7RzSq6WPKixuPblYN0WeXyykoBDEniRqwWjKFYjtUnMg0QDM/rWb9Ae5bZBumCQ9gJ1IZ98/qvMJ
SIXRgTVVc2FWijU1sdiTHEOd9dCOjbIrACpawuG2uVWVjKDwJrsZtZSUZ8ZLZskjvi0QKEpGRo98
ZdTUn0dHL0iuOdHxZsaJwn/is7Bu6kpu5kfTMpe9XKurbloYR1XwtaG3YvOKoGBsidNm9btypNaU
mDQaKO9NO81WV+7KGR7lFpWzlsEP6EhBZgSSDvbNKNRZz7lMuA9LsXqd4m8dJpstHZhbchWyakGg
2JnxYfsJdJQsU6Ps8WQ0jnwepfiqWHhJ5UlY0y1hLEo31KFFeaBRTZxCdZauBCDzPenv347KszL9
FJLkVz9emupoZ4y3lLZs1ipYQTgZN6IU7iABJkrWTMMA4Y0s5yRqnSHjkzEGWFd8MiXAF+pFxp4F
x3p1ynAL1FVtuLl+P8MUJ2h9nYGQ7VZ2jmFc21jGbmuTvNCVHXTZ1sRIfUBfwTi2iCcz++jYIVCn
TLPbTb1HyDu1LJ8JytDrqDcPbSRbDaU53a9QmIpuUaQdXtIaJVl6tpiY3P/bgfWG/DKsJ21nclSh
hEYBap7PfK6CkhiCtSBo7sirbfIZGor3VDteGWbPKRrUWapqyFdP1TNzeC0x0jGDdtRiCDx2pdeq
WCInzp7pPRFWaVSOJ2LVeQUpXMG1rBBgCNInaorpKb/j0q26VGELjgxwYAR32hWrMWrwEikVOk/T
yr9w7cohc8smKqFIuiPLjdNNAkzPUWxWB+WWhVhmE+NkdUulaDWK1ea4G3K+IkIf12p5miEuPPiX
zhQXgkGbw2ytU6wYqHjVepwruMCxpCqEutQHyDZTfDQPh+fhDnCejoNBjIFEVwO9A3Z0tBxyOrx9
+4AIfL3ZB+GRuIErjKrYnBAFwY/Vhj1q34SGmxVa5dUICrH/uuSX8qE4Xc+LShINu1eUYYGCUfWm
Xilm2nicwot8ea4vdD4uI2bhq3F1S4yZU6p3j131VKhIdjOFM0Y7nmrqEwiYp8ui14b7dEWoA+wa
l6WpW3GaS/OCCJVlmqpCNFVmS6BIboupQu0ANWtBLcVE7sapQxorAf9be/HLerhf0Puoknx7trzK
pf+vfzSwhWaHEWpUn2Vj3N5/qHTQnOEiax40E3ZQ4yyFDNvK7Q06d2hw4CAbiFJRSUEznWQYQ6Ax
o4J8DFegXfAmXEIQO1VCr+YclFp6c7IJtRI9fpTWZTlXuQqP5ZgCNE3Ta8ygVv498fd/Et+dfdar
38up7t//7cc4719++e/buuT//3b/O+91M7UFzcWf/8a//38XAG4RxfqfB4AHxVv7eupf2x8zwO9/
5fcMcEH7uwLB27QMVUSHg6b6xxBwRdcVydI1xCqyaIj/DAFX9L9LmmYqokKFSu1lSr/97xDw+2+J
0FFEUdK4MyVV+i+FgJNH+lOVp+mGoio8Iq9Q11RZF3+p8pCK5Aetqb8kauboFjXbci090Ym0egdv
Mi147+MYl3Hu3GZSOJxtvjXBMTQSK5k+tdnlo4+aVbeotqeI+N2Pw4fkauFpi3/VeB/3Pb34184D
LhdNztmzQhgMEVYkjzlSdPnIkW7LNk3wGDnkwznWX/OV+lWE9VybyfCK3OFEWokt79stmuOYWtiz
lr178qFPOqfouJcfmtnoAc2KCCpfo4z3TqvJY2umUzO45rb0ilAFz+lXS8QIu/Hq8Dvdw20GKmY2
7PHKrWnHvcux6uT+GPQzoK0LyvIgdfvw6Imx4aNS+jqs6phXuWCdD9N9uRYYerybX7TFMhMtv5OF
nLwhAt3l0dgL4nMM9xN/Ybu0fC0Ud9l1eY4ba/U2zOmB8LDZgn0qZkSw5xLOeA9fIJL9NIKJGuuO
6GlJtTRsEBb+aZNu5agOeIFO52yhQ3il18zEWAFFe3FEP1+YWzzGPjR3R3UBbAXjZ5X6LSb9Jy2s
Y8m3fPIXw2GePrQQ+IUkfTHCY6BubicXYiKlomanfkFCldP0TqETp4D5NRzy+Rl0+dtJShQaBokW
DQ4SJP+aKLwuBMKjUzrmc78hhlEBdK3b2tNtVobFQ5OcAxJsDtE5ZGdxDryv3j5xWQ5RHhl+GdZB
lshxte1ehEU5N1c8w6Plg8YTvTxirm9y2Y9BEeiusVZCtPSHj3sq4CPw6eUYmF/THJv45dFa41F+
VJJ+07KI21KOMdVWxRD1AqMWIRQXhQ9ZwkU36RAu82rGU4y4n4a2VybSUthwf8IczatlUYaGL9n1
nL/vFo5sZ76e0PgQ4V/ZRXBym2fsnPb54bJiHkB+i8ImQnaIQzpRCA6sFV1pi7czryBe+WLhNLOL
j3IKPe0bol73HIB5JOFwviodG1bWGh6uffKN8PTh99sss/U9EJkMCI/JZXoBHJHbppc6g8MYzRNo
SvMqzi/l/JZUfr8EnUeVB0CX7xu3kehcoysVk7RkKGQfqxkUqcyGGyLpT4MBLbqnZ0r2s/UF9R2h
gq45VyW8KvPeXr13PjQP2s4hGzqx8y66LGWHLWGj7VC4mHR4yoT/htKMPCJilbp33Cs2WdieKTlh
W3uwRSeMRdyKp1l5Rp89cOazKw1VlD1CpoSDAOrl/YpCpuDWFb00UBERvp7j2yMa4QMHIY+qjsS1
OH0nt2KFCS4H+3DhXcTnqEIN+nqKi6W2PX+RrxZOxiZdoO72KHHjagaIz1fET22HGwmU03LYNC6n
MUnxu+VljrGFTuhc26u+5BQOFDmAcqxGfi35lcEgkdQC3FP3mFAI2AeDNGu6LA6wAO2IYWmrwji4
BMq2jfkG2/oOAwAOQyIKydUxmCvQjjfRMc3rlfphyrbu4f5DhYLo0M+vEV7e02uxESIAy7KPXuYc
XL9A4jri2XusIUoQZmcfHwSP7zRFPYmG5KS+cn3Fp64l/vFRd63UKT8bwM0e+k4awRNC+oN9CwlT
lk0wwF71NjJ100NQ8ByW7DZBxN09Xx2mnt64BtdCzomr54kCIvfmYVvghui5fBf7KDHb1Zxj/YIg
ERr0EcBL+p4WJ1/xlQ2owTJf0UrvL7HsHff3aPJnNTHkebU7l1H5ODwWIFFRRplhg7AXxU2Ae9XU
nRcDGk5hd/tj7uv6vj/6lvgIh6bG98DhiVaGB3hNJD/sabDAtQXAo4/RZL1yracNnWtYAptxY+y5
p+B2OtdFv2bMh6Nf0O02RqPgboxI4kBu0z0jiWEaP3KT/NYHIMPjY/coPtDavjMKPMIcGe4Gg+CE
yuBWO2Flrrvww3JB3paiy4GomQvqqzFnHuIMT+flADKw8/Enz6VsjcFpOaDxJF/sxRh2QwkuAY6l
DKKgvgjO9Z1WWXDvxdpGxCDC6d1iPXqTRz3sGHPiDbiRtzzOEzF9D7mhAUzw+XIAv81jeLDNXLbm
+hs5qDbBDrAzTmzALBsEujuV/qgUwMaCs37xYCgQnXDCvjMfSUBjecMdDz9f2J9o/j2jmAQ6K5fz
4kmsnqRl279IWWSQ5pLNui+lh4bWvGvtzlpqx2SgBT9TxcA9e6Crl9rgXq7O7uJ543vZecTX2XwT
7StdxMcMFcYcNZ3d4BTMWCe9Zg4zmLUdvaR9NVhXMZlBhvf7g2xDOyNgqBBXbFjoON47psdmtVcL
1deP5SOnasyBg3vcwIMSMDAw9wkQsh7iIRpdOulv5tpcwCwv3H5+BoREOPEbP/r5KZ5m6ZIAAvf8
hvA14qn4UBtH904zE5YGtKawiXQ2F/Ulj4Y35sVjMrwpqzFUE01FMMKo2D6uSEAEsvk0aispROPt
yj7vFTWo5BvXgH8BSYT1DsUC/EOh9ivUN73TFEBCCckINdNjDnNuIsBE6Q1ZF37VR6hV2QdogtYl
ZMwQ8NsCbcBr69dGEOcxNxl382WuEu0MST8s3FczzLG91D45aISupP0Kp/qJg0vvfoDLENXguxb9
f12zB5/14rX87H4t7H+q8zkL/Mfzuq/960+/oBwo+umB8f+0/uyG0+9nAk4V9z/5f/ubf/v8fpTt
1Hz+47f3eqhgf64/M864P5bWlNAi/dP/vCDfvBZV/7f5a9sX1d/+m9++Vu+f//0PHuE/6nNd/rtl
UGAbIsdVxTJVyuPxs+v/8RvTb4pwRWEKoEqmpVK9//a3Cl1f/o/fJPPvkqxJONs1VZRpPv+f8pzf
ESmkTZOC2hBp+5r/pfJc+6k4NxVL1izRkiRNUnVayJLxcwvWoDuWZRUmJ9IToMdSDyph7gqOEggP
1hf0qhBiYPTD9fqPc97fqqFc1Vyp7h+/KfcH/Wc3/V+flCPLj/1q4Tq2SBV40sNMjSkqFkIoLG9P
l4hK1c/9LLjE+pLm+ur0Zq0Lh0jW8BYbDqfsM4B4GxQF32JtJQbiuni9/7N++/NXqP3VZbF+foU3
DI060RCKa1wXFfFJyH/25pexLBM0DN695OwTROK5q4SSW3iKyz4YSPzMPMOpZ9OqCK6PSKcZoa2x
ctlUk2HhZFsjRoRETS15RqzsIALVflrgk3NFFujMR9qpRePDn78Z448vt6qZhqqommXe3+wP4wFU
mWbaVKLinmZVdD/CtBHBtbvSI6sQvCQW03oxLpDUA3q+MjBjnBOrhaP459e7TdCWnqz3U+m3z8Yj
QtIQUlTm3pD3RN0MQy4RA0jK6Yy6Gsy/IA9pwS26Gcl8oo8W+0l4KD/MJxS0DgHONmFv4XWO9NJj
hprHB8/05ZC1O2g/qSAF8jmpqcfE+otZg3Q/6/7BPffPi/DLjGTU4QMJjDW40fUbTf5Ag736dOWI
kG84l0Frzz3pCTmGQIkpUx3fIrz0kCIRUQs40jlSdkG/ubgk2fhZcnKxlfJpmx8VfEqyX93sM4tu
sRXI70Z8cxCSnQnuPFETQgxsEphyWr7EWNeG1+ToyRy1ro+nx/Yt9Sc/pSKpXiXvtBAe5MKuV8Yr
ipzcbmL15h5hg68ue0OOZe4RBL8orr+QDBw+w+q4EJOxsi875N5fZ1+eDSomM/v4fN/mTruD8+d3
kvzzUf73Ly7rowSFg2WDM/3Pd9Kpof08kpeO9Mg9Fa/Mty0SzUw7i6Gle7C0FhM8LxqACHcSmD8P
Qiwno8s250xh/vve81O76MdlRP2jL6lkiSyfhkjA9PdH/sN9LRJ+2EBUVdzO6/Y6J2z0VXE5B0fe
udcNfX1k+5KjpU76gQpEXOk9FFNXXsLv3jLKo76b6bCvAuuh3Op+H7TzkbSFFDefLSL4xbDq6IsR
0fPZ7x6pHLTtn19OyfqeG/66Ev74Fu4X/Ie3YEiE3mIPV1zFh0w+tW9ZvRJBq+LKPIRKtczpRFjL
0SBXRGuwUdYgz1THasa9cAKMgVHYLDcy4zn58laA5ZYDAIr9EJgULUtmkcoTUmAJrS9ZkHRc7NNW
8oEJRGmwvEVGiCB2nONfCa58bCBs13jhr7N6MVEpwlnf3hVns35mLKl7nAKc0YAChwygBVpFxiNp
AjKJEvl8wF1mp5+8vKZFLEYoVPNUftVf16dqJpEs6OgB5xZPfzlEt6d0npm4op3+Kd1xlrutCFAw
kHTbdXJO8G6GNN2HZLi5xoqGev6pXmfUc6X1LCOGI/eO3wBVbWM0r2+u2iV3BzKEGOOwONPYlvKP
syfBHlSXQlE4rCgqUhPOUBTVI9mGt3ReHXYpWjQdo3pcaqZfEOA8tkCSDihW2+urpRexMgbD8DHt
yS6oX6V3nVbK5X3wNPf+k3LZq6Iu2dee8mxFtQeTMzI9ITQftOfiS/daB6kI7ahqri7wnHKWxEIW
c05xbysm/u7x8eK3Qcaf6fhGZ03Y5RSdkof+RyOylpUSTb+bOjTH4KDn3hjzOoynEQsj2gu8Q7vz
G8fAZqF9grJdKx5xpNcv2Zdd5JxeH5xeTvN2pxM8xKzGw+kp2GcPSaRoY0eV4NrZGkzYpU7RHzWR
dO93re4eGFgdBL7fW2aEcFhQw7knkr6yLb94aZ9LL43QRdI48a7hCEhzI/l4cjfZQzc/mHa+sRbn
HZzqs8O/woRubFhzL9+bZZfg5sAml9weCULvk1sIjqGObok2qx+0t2l3WvKMrCSXzTAnhAr6MI+8
pSfoXyLr6d6CoBsxyvGpdC7vPf4NT1xgmvLpRazRTwfNc/4hevpruzJjRqfH9bA+L+o4C+sHpHxG
QusKRedjn5xfJFocuXt8aUNUa5fQ2E1MvTgIe7dFd/Gs2pXvGztqhBnwZzonm37fetcvEd4PA2De
F2ha+J7082B7IBdyAJYob5fN9DqCSgpL2SexFuBdA5N5dwll1c075xKC3+GVHHc5V8qt5yQSc13X
uMdAAEzHBLPkjaMrnOuro3rpKbxZ4cD6qkHjQ2OxAkgMtJJPiHw5KARPqN+6UP7STr6VzlGU5Z7S
Rjlh3YCFGIS93z60YiEurA8haoLqRdqlrB3bLroshtnlZTp7nMm1Fe0ye+CtFG6uuNwBxzXd0ILV
+7ygyQRsLAcYcLHTr37WblmlnuSv7LIW46b3GoHRHSslOH/D51WskV83X6MZtDCsYsoATnK5O1Lt
LEGaSsUyIzeXoNwC5EvtC8NKwkd6W6vGrLP24sVrMcib+Fvy+Ir9u5gY9i8H8n41AIuYbI5IYWBM
zOl4knQruoRUnQRybd4btmXrpSdZgRC3mcUad3ejIvR3Ly7WZu+wYTGFwjwXPdYV7+am83FfhNfN
1a1WNB7Yi8XXc2B5l6h+QXAEufG0hJuquLxxss98Inv2ikz2INZyUL0OGlCusExu2MdkcZNyX8SH
Jd8S5Y1bI9tJbzSxB+LOvCKQYlorFt+b+lMJ09XRabyaJezh987qiTz20wJzakkfLxTn5s2bXlHc
dt5tNixIepA4/qLq6J+uyJwotfoYBNrt7PK5Rii/Wc7SzjY+MneMrjs9vC5UHy54hDo3YPEIDLei
rqoCLSpS5/rMuooSRV5LSHntYn99wrd73qMrU4H3vDODxt76QYRnNeNxsaHNpafJu39tIoJ+N9yu
MjHAfhONwWV2TNpNGRih7NH28TzVNta30PAuYeqrNnkfW91GDLkCruFIDmIIF2w8T0QIHldURYV3
CFCYIhQuYmhsLyj9Xs19jwyIZYKOSOMOL3JHJjBf7vuuPi7QdKJoxvr2eHq/5AujeZIK9BRhj+j4
5RK1USajkXQZ3d5o2XGccAF2cpBhVvBc7I8L2Sk9Zp8b0kLjZgkOnq2NTimXxDtyshAe7iU6GY4O
gWQ4PW3uzM30ZLpSYM7SDzm6xpIS8mGSLU3HkehBjS2lWxa8c6QE1xlsW8RfTl4ltCJNJnOQu8w5
3gDMF32SL9vwEpb0a/yjIwVK3G2p95cSUnqPb+5+Ir2aZEFXAVVKU9ryLHxKn4ir3NtWCQXvlmTz
bn70zk4RlBG5iFHlSvx3cTkRYJTQyUk31Svtxearnh1nE0+X7cqZ5QGy9vuQvuWs2vARYOEOjsG0
yj7liDc5jrDZ7GJbLaTSfge8+tzSEszJ4nVTFwCMJ3l48tnr7XPEnhvKF/bMveT1r/mCbNUnc0P6
qY8GpvFwHIW5DzAzmsAlukcXiWQiecRJIumV8XcEJ3QQPMVWTcBvoE52rrurajcv1jE4jj46xeze
u8iymTIFhBafdjXZBKJbEKfyQtwP1Kf5/TRKzJYFrstmh3zuluS0obPiKqOif5aplNUE7Dinr7gN
9Q00Y7IPew9zcOtbQMTpoUWSn36VdQBB3ENzzeJ9vAefxJXbLdI9t516H1Scd2lkunx8BGtIa/0Z
XV6zAlJ24/oYgbEftscVbzTlvrtwvxPsPinQRBd1GiNtl14q9Gt2vjwtjTWu1AOtwA3rFubyC1UB
BXPxQcSXe3BLDmI84vqwJwqYJi3BNQ5WGRtDfL64nZ3b1/f5CmZXvaOPTExy4d3ejvEQNKsjyw4Z
kjYThJAA5lDmprjfzZ1vuqSoRtri/vjkqLvXR+H+55xDyEnk+UrH3AbcurjVbu4bjuClz0R1vHQv
maetMx4789ItCHK+tmSUBAK1nc8e1gAA2/Bhl0zSIku3xw2pQlbLByCd8IC7/Cp7NmLNmWYlK8+F
Fj4tR9pp4Q0GnXP2jyvyH1ccXTzruSKWwC7faYQXlDDJad3vUdOm77zE2xLcxupAg19wSW+q61BP
YNUz2MlWxGodV/pdX2FLD+o7nsyodVBvSI7xAUM2tmbZZkqqh8sLnTHllfA1cnmvlMXANGK8lt6x
C3M48VcEodppMxx2INQLGeuyc1YBoPhw4GyyPDtlbZSLTIhai4n/qm8TY3EuFvcRAxFmXr6B/8wQ
YnMf5emra2hwrbmPX7Ld/VMVHOTIPtXTDU/ZjGjoGjU9E8MH87PtPfFrWJydyyNJjmrmDe+nV+NM
wKfN+AQjDKqShbxRHvRnvi+OzNGaUqIByWYb4Pec6mafl1fd4e2hNOf8barrDEjIFLLLiqRWQoUP
j1GzuN8ZcKOWV+ZvjhjSGsUgLNpdKIQnSlCNU5nA9wuaoUuw3ZpRhstHlZSPGDxXJEp7TA7ccoWp
YMsHFHbc8ABmff5tJvO/yuMD59uMOYSozZ3xKr1KsZoum86/Cl6ebshhqL5kjYQf5rWHpUr8wdfh
EcVWAyd7T6QV5SqnbHeSPUYS1Li1rQUyCdNfbRVgiGemNOyy7WmBSh653fb2Wjx1H1D76558oBlk
P2KrkRzVUecemTTdR5VXJwsoGZzeI3sp6t+AGr6zTDrvrLjWAoF5QH6xEM9mB19gGTaXpKPeb+DB
sfgWFvelq6FfM2KAmVnwsmy+IBToNJJ9BOPJSCl1DmW7X+Cl9MHP7ppdvckc0a4+sUispm255Kgi
xKxK3y2q1DtZC8ZXQCi/ux9Hf0gOswzTwAaIuy1x9uHZkysVf/eCE8xGLY+U9/IJArRYmtxxWHJR
7i0ODAUfONi7wke9OQV9UDydP6RPmZjht2reU2wwhpgzf1GkZUriXD80/uUUE0FMEyb3Lho9htqt
sCIw1kb3TDw3gJ4et58NecsZ3xj5fGUfxwjUJfMMbQ+gIHvvjvBQmT00rvjI8YYwPSHsy/iorzWH
XctJE3FGb/pgJND7+PxgQe4vzYIw6zvyJcNO+2Uuu5kVj0tA1zTY+3qRzepZN5tUL/Ow5jONia0X
FjtI5+IS22NBBgw1Yuell4RtRyZbllCv0lOjiwPKgu3xPrJ7QOt6ig+7Oinc25yXMjpkwqeMhOep
R1TsncAN6mglbLVtdluTmI726ROChYdtBr1ewkHbMw0P9Pr98EP73CUgEoMeZRPKneB73SGuxWUd
+zTfRgvoj3eYD44aSAMecF9kQkqzkk2BcTUN/kgN0HbheHf5/mEKAf9xpRDDHuic+ifG3Tw6JiJy
1T1idJhmOuwGAlMoT+XozAC3QH/oZcllYGaxBbGEuNW5nyJNjqlTcj/TKUHRRZgYzhGBya4WdBR1
tuIIwdXjdoOKvmjW3B8uvMHZIcxW8qwNGU645y1L6sPFW9w/6IkaUQxVrE7OITZWu3zPbIT8GO6s
+2n04n/dBT7JJUBV7RRP945dueJmZ7FoF7nJY9fL9rzIzLVymRm9L1qRIEaiGSLaG/KEj4U+VI/m
n7Ai8MSeCcn06caL1IDqt875U4+otlzmmvTPbotsl7pNYn4w8M85+JVzVo7NuGuOzr306eZFyF4U
UxCmyqZ9xA7G97U7+QTQ3pzyGWElq6aalCumuWwuQN2JAWD7vK9cuHETJvMnj6M14Oqw8EEvcnPz
FkL4DTSd6fcdgi6krSEGqdcTJZMISfkFkrZYlo+cnMeH++l99G6Za51dCPNCWO8vPj9D8YFgppVF
LM7zEKeMiiBM0CLiEsoHhuqMP7kX48O8DfjePIthfqQiyl9OhEqEJaE9ziXAVhoIyV90lJgY/EuX
UxYlSZTJLGZ0cP/9H/pJUFWB12Yktx9o9ObO2WFn8pRY8abwHP7Fc911O7/2rn58rl90PWNxLPHF
8Fy9e/M1OgFnp57rEdK65zzOd3/+bPIfPhvgX2YfxJxCsfv5nY1CrlyPB5rYHU0tfBje9JCtVQeU
ZojkLaCcYWZh2iNb1zmqfWv1l+/3jzrI8g+v4JcO8uF4kJtGv91fgYgg5/d9vuDsYAUVvXv9L1T9
Epquf72+PzzfL6MZqxSE6pbzjhECLoagDJi5xj1do8H+82v7l8/0yzwmh8mcKyrvrJpNHJJvYZVo
vKcpMb0/fyZFuz/Uv9w03JncnvgpRON+kX+4QYmg6forNka3UT3yXu0ymwN1kJ7qkO+ix7n90rrN
auh82TMSvfW1fD0eIoYQ9Kp6jpvzbn9GnvSuPI8GyYTuPVa8SrJ0VZO1ZTDhuOMkteSkrg3M4cPI
UMI1BL9/7+LyTZ7uzaNnC0+KC8L6iXn6ZGPkqkyvcbuvD+H5NmeHfxNmFIyszEZSrYqF7GGjI5Xa
bpZNVCQIDehivrczWma0rNwhPu6xEer2EPSJ/iUtL26ONxgRBweCj36GqioglmzduKgYzBdz8uhR
AAOiaYWI5kBXyEGThmIkdXFAUwTUdvqOdWuOXowxti/HZiy8GT4jpzdUW6vKz9gNyxd9lfolTUr7
RlePMYP0GNWQp21rwae3nhCKscQaCSIgHvCB6Gv/5maLCwetI7sSbZ9XYoTja4hMKA3qBVmxvrYt
96et+DrR0KTvMxODfFt7VL2eGvc+e99mTKRommwE1ezfzeP9r8p74fE7ccptXk3ZmdIw8+h4+Odd
9qDT8bg6Cz6F4MLZ3DZ2aB04MKXL4wzUAPWYOcU5+VLx+H7b3stqvPL6stgaFK8cAqJiSwcfxDmS
APF793daJgvXr64LS24UQAGErlKBZt60SiOiMwCnwkui4e80E4NCa6+1dlnYN7Zr5+ppTr3piTEk
5sg2HvBL7Q67wjeTEXxAahucXqekOYVsI3TLuIP5x7a0APLYdN9Jir8PagQtKQxPKJNce2qhfeJD
cA+nkEyhI8AnMIWUfjnOpfg43KfzJ7RWN6RMq3FbP9cD5ZzDdIlyuWHiBsTNO9xsrCyyX7OrH+aH
tcZVkTmzNQs2q9BwivktoDv2XVDCcI3T9V+NdZQ/WtkUWTUs7LWSrqP4/OlLeeiKOtNHVvJ7R5Ux
od9ucxJ5ET5i215YDLvqz+OcZTYWo/Ps3mNiD6WWQN/gXXcgDZnzsM0KUfoXAyf9j1b9H1/Zr3tM
luXd7Wzc95jRGxfABz1CSXmV5bpIaGjG95dIM3nNaJXTqsLVKqi1hxlnAk5g1vegVuJMoDJ/fM92
5uzKqGr0ybKeoUy6l4xiYnEYujzVtPVZFh7UdfskLwQXh64/vhnun6+ApnHfJn5dAVVLkXRRsYgh
+p7W/rACdgfjYJ0PluK6wlPPCShoq2V7xfeg2Sq9BwOUFYY5gK8VWIOzGB/w5e/zleSOc7SeJB8g
jiVAxpy3F0/BDs6RFW8Q3UAyWHG+2v17hpR1esnGVw2j846epM4uRZwfzQH41IU9fpahT5QNqQ0u
jrmeU+15rbAikW21VOftQ8G8CyCPnatEENlH31gNNOJNp9yPD1h1nKKzX25P2pMy07QvMx7oyUSp
9SidH7pDhLyPlmn52roFnxfquYgAdZdTAp1stE9eGktJuW5ZYhFLOepceh9iOPHMz1noGxImWpfc
jsFw8VEwjs1b93+Rd2bLcSPJtv0itAGBKfCa80gmkxQp5QtMokTM84yvvyuoPlYltq7K+vHYsSrR
SGYyAcTg7uG+fW+XTN7J2IPoKb4FkM+RQFcEYfdlQBbPdRdNVqz0lONRuO5207XaQWpLLEajyQLE
OzG0Cv6W5qL51n6pjhDIk70977R4zXHsW7wuVvXWchd9BShTf4mX3q74BhGiBSbx4p2qb/Gt2qVn
lf4Cw9btdM7JwEJ7KmLWA1K1dAAvuxIH4j4h071zgPO/aJeYqD3ehmtowBEhXuv+WUycGhbFCeYA
eztvSb39tEjJxr869tYbFuXZvSQv4OCUpBP3CFsuvcDE4OIArTOOYxhWQ6acJEb5mQv1nNqGBc3j
S+gLxTd/qW8JQL+p227W4wrg9Il0lxp0NCHOOofFu2nn4frSffiJTk8IsR4tFE459HxJXhi7IzNN
/mlZ7ERyhjV6MZAVhzTv7J4wafwh/KhkBNrzuIWC5jwckbXHmfjbBhHxrbmnq0OBnPfFzvjsED+I
XbqFJmLj6GwuZ2u9lcTDwXP/uYbCbSvZaSZLSxxIye7191VgAIeeVfp6DeTvML3NK2B8m5E6GLU3
cE8EQtBasRZVbhrU9X4gUUmERKJ62ZyrT8Oa8hXVrm816X/zRHHt3qcQJw4hxqleqZCx25og3R5A
uZWXCr2TXboKDqhLAyfDYEykiA8tHYDQOj/238J7la8dVnfqtBteIbZGuYecayuX8jGd1jCIRNGn
iIpNjtQRnO8vI75FpFfd35n2ARqI0H0wzH1drpNPxktPAo6iCecdGPvNO2/ND5OxKX4gf7tx9l2E
zF3ybcbtV1trL8gfBut0Xnkb8NkqYQvRhPVimrusuJbRF0ueGmc5cpYPd5q1b5LVbO+TdAs2HLwv
5LAz6oTLYWYtdG/EUD1m1P8xLWdUdpiA5EAV8HvxrVyBoulQ0lyYr96r+zm9EM23m/A1AtEe+l/s
BtQNPYeLXi7SFj0NjXBjWEVf+q8wiO/7N/FKAto5jfTqrZMf1dY+WusUXl/OHjWk+9kaCbRq2lD8
CZ/x/ta9s5oP/r15p3KSA2W28qjy4mT/jzAvrclnb6Mjpwkyk90X59Iv+4q8srWhX3EN/G1DVW4+
wGdVfrVep8/uGrmzLYnox+J7YLFbSEg6HWqFiJn5G/CxF7qx2WTeoatXw4mUkXsAdbxmmpjzq3EY
9vlivtPO9uFF7DsyExfzTB9fto1O7kPx2T1b98U+f5s+I7Be7hB3StrVdIHHZnQXtQvQk0IRiuOo
EC8AGzgEpe4p6r/I6BlyZErSPkpQECQ8GqC0wy8UfbJxSxUw+WTC9bgATnNpSB6iKbmHIoRSsrfS
Lz4ZxY66DnbxhLB8uZ42nH3JbH0rd+7ZvrZvzabaJ/v2CKqQ0BHqN8767ieTCWk2ySeFQlKRCD2W
POsuoQOCxPAKzru3YTOsANNuxKP+BYj2mpxotAi/ZsCcgOfA2NKBUDWv4fMrCF2KJC0HYKIn0Ezl
Mrm4oEz3wRJ11sUEjF0lCB6n1Ui1VLuqmyA9sZcgV8JjfMB5pOfom+8v7aduB5biAGNbsiYEyujt
fi4uon6ywrU2fK2/OuYyu9CgH3yv0H7otthK82A4R4K3KDlV9jV/q4cVmTQQxo1x0cTB0/dh+lLe
TQiGgH/l0A4AmvCR+t2nrl0EBsjxANqmq3MLKYV1cjOCQWaCsoWsaZC2oVJZ0nnQkAynf/vLDOKs
XnqX4kU7RkQzVMjGbXGUwJ2BbWNTdhFnI9JY4pP3hUfDUhbMbklq95N4yatFnWzJFGlyPZCF2VRq
EeJtBeZ+WOVvfb5GybLrl9Wjdul24w+8q3FBikpfigdtb/9DoKGgOP8ZZji2R+8P3eHWh4OWK2q7
htbRXFnbek8JjfyRtkW845+yAL87pVq0GP3PdT4gWOQ0wRAdEc4oT0+rBDkn6GXX+s78B9Sg/H3g
9NeVPmQAaNYbys7lidR5mDaQw2cJxNdeyVsAGc/J+2x+rvf1Kf3eETisvM8lJZbumYYFNLVWAQ1F
aKwrRAJAoXIDmPkQ/NAvlL/mQ3qXvnkbJIfod6G6dENKdBFfVZwbwZm3qLf1gtz2nmiI4ptYZfew
FWdkmAoAblCrkYFrl86uetRX4jjfNAVcacjdtc/dnrT8zxH/ryC39+WP/LGtf/xoz1/L/wWgWtXZ
//9H1G7B9ebNj+nvIFr1F/9G0ApQstIDOgv9mg6pzd863MS/0HQFWkvTGckEOs1IN/wbQWt5/3Jp
bVPYWw40jm6wnKC5V+BaXiL09sDPGobBgYfzznuP4ccuxb9+/jsMTah199dOsy3Xon/fMEiFAdRy
DfsDKK6v3YJ+chLLYREsY3IarkAvLF1F3mW2mkVuUNxxnpPh1JmXAIFuz78IG5JVmrmpPZjRQwzs
04K7MQeQgv2iZaPWn6PptXXrxd/G9fLzpv5+r79mX/7jVh21mf929ggarQ2TMoWxqb81aF7Mt96m
R8Wk5NmdDIzVny8H0Ox3Y2OhzOuAb/aE/mHPppOflVNKWVeNC3Rk6Cxo79+naK3NVJFOerbr610E
Lt7KX+vyYaSBP+lPHj3OKTQkD1P1mpUkedzF3BiA8U9ZbCw0elz8avE8RC8D3SmeOPmcSdSH5OJZ
tFQEvYtWAd8cnycN1dPwxY1O2fAKQxesfa9D/eoED+iBrfwISyGMBZcb0CSAXWqpPqUrnwVxaHaq
0pcItkUJnIMbTcfXMXuIteNEVRgCqfCxajc1JQjntR8Bv4pX0T1LO1g74pWe/GF8LqAu5rNhWkHM
IgG7M2xa/5W7S8ZXklbcSA0qAz5bSEah1zkzBqn5nHUnMznNUGyZTbDsQxoj+leD8AIaa9VOBJcU
RyIN+AyMiMWzI59F9IAmDVplBBLRqxacOn4HH99wcvU7/81unwvnos0nXkyVxO+A+Fb5HHYcEtAK
BPgTR69SpwxTPruOtrCjtZ6d0rxasi4tnOo0PAdUCSjO50yGSdFcOizrgM7/Uw3YsI8ZWO1ZazZd
tqGrn9oqkA75zWjjrXpnRk1QCZDRX+wf4+l1QHGLvaHGsUdQK9xxRVfBSevnGmJM/sLyn32iWkbG
1FW8LdB6StauQTXXijwot58n4+Jrq748pQmpP7y0bBY8TQ7pgkELoHNRI2ZyH2URg3SolgagE5ME
ESqdKzuhVMG/Sn+W5ANL4pn21Q4f1A5U96873yAAIy9COHbRuU0uWBnP7QgzOCklI37g8jb1VLX+
bPMVSku1/UveUjww93X3qi4NFcYysZ4RPCFCZF9blyHgIyvmzOdYfuLueQZWJgsHdXfdecVIRCmU
fZy9erHg14l/hCSjQuwCa8GHx80TqX3Ghb3ArPEbMfDDMY/MBWnXf8jAfID8/jQZ0jCFAeqXooKB
Xf67yTC1SKaQqVPNcXCHhG4TMnwnX9w0+lasllugTga1SRSfWnIKRpov0blbVNmtYv2KmmOQnq2Y
idhkVeQnX96S9Gb1/2Rrfo13ft6nZ+uO5Rn0GHvmh/sM4QLs4VPkkAKzXNHc+H9sr8q0tfAz9TcL
CqE/WzfH+J3l9yQtHbR2SAGZza9j07bUZwdWE4HkwZAgYDhz6BMx87D1y5aenGznccYwWlo5yxwv
kC1t6uBQb7f21aCFLZveR6LxaZBVRWcqp3DaoCd9g0SyhluV6FX9FT9FzTEliGkBdKh3R5CCgKD3
+ivKGKu2TVeDIrFRnaN0LajProhrJ+i5XbIJxYD+A8F1XNFq1twik3L5QOSbPs50dqXiVCgARXkb
fD5+vo2Q4itGS3uV+9eWbq8mQxn1xhtS/yZQluG2NJ3nJICWlPhwsZx8dCLjbBnSLTap2LpvF4nM
aBT9qh5JjUdgXtuAG6R1M4gfuY5rXOv0q00FrpdwDXHTtn2yWRrQyoPoQWyelyb91peco9rTXHCI
D+nDJZMRj1dmWI1uzWmWbxnKmMeSDJDepcg2nYaW80ivXggRPda7m/qFui3G3+CxswqKtisv1xoP
LlYG3ST1jbljctSAyfJWVKg9cj860trqtglFQMZRoAcMaIff0STr6GGFnhnqRh6M+zISFxpOziy0
qJbTlU/rOWLyZDkViQaysK0aDQfcYLBSmwA+FEgcKEF2Nwa14ll4l+ecY4ChHRpHP3dcIW2Iwm26
Qeu1C+Ay6rNlkDAKBU0UNJCopwoH2M2CDEjEVxtXoIHL5tnUuJumAf31tBBbkzYxde/czPsCpY0x
1Y1lApRF/Zwh4Ndo7BhuSP1e/TxW9Hajh5ZPt3KUT/Si29pXr4DFen71ywPqvPl31ArWzLOatdrg
41AUDiGXJeLR9I0aP/UkzLe6jlqCA2e4lfpGvXtmsYQez8U6VQPVZDxL3CnfxbTWGEK+YxCZNRjd
FwUDjaSVgUaAesGgplvc1Nio8CXBp+jstjg3lgPPySphEkbn5qQWXhrqnptaHBlyKC23lBjmyp+4
YXAfpnLmu/rOj2+4vr7aluXWhD0963mP5S2C88gaUR/8buKY1Beruakb7snc2mEHKBW5CvfqSlZf
epvJ+0GusIBkknZlLGB7VXfIzcLjQdMwR9H0JrhXfqNuO/CuuQC/zczmoAfUdOgSjXHSWflSGS+1
0lL2sPqUsQOCDhxYC+jOClHkNK85iBpWl91DdIDhVe8qVeGDtaiySmpUZUl7MjtKrZy6oV/HvaY1
CALycCa7hhP8wB8wHRMoazivFmiobwb0FdgWGqcsEpI1RkU9VV5n5GE59LH4sRTMi2bRMCDvuZME
PceCtpDuqm5AfWappzv1eVZ080F1Rsy8DWClRqm3I/4MKa2bibFsAvgCGLaczdfblno7g8POUA+R
qo0ybJW7SQz/fReoZ+lYqupliOsXair5GwCXEGgvBofYW9k9wdpjyDUDOzhd0fBejDnGGXvlQz7Q
bhKHgzyDqe6W21cv1GBxxZtOj4V6Qfk1lpGpW8rszDRc0NFcZauuypd1fVLuTlkoFlejXQuNoIIJ
YB2podTEzUuNJT6o4y0QRq/U3ukgKcRoyL5eq9tUXip3gbiz59To+h5U4S5VFsZeTQ2WSGCCg/JR
PaqaL3aFh19QV1CeNntfQmrOaw/LxLhwXw2kvC4amjr9sd1KDTwgHYqiah5N3LSBD7FJ1rlqj5SW
tZCi2Urva6xdIhPiYB8MJzel/rAbtil7RF09jmiKc4HuWk+2th6EoTyDx4OosVYOzAogPLYpE6Tm
Sj3kjEOsJjAk5jWVZO8YbeUv1BpT/kMQGfKSsoqzc7H8FbpGK5SONk6QITJwDprPCEsCGQfIxDpW
a1cNEVOg7mbiQsoIehhANfIQK7FGr8pGSsa5wOtWyNK975/EXDEyW+U+ueD7dDBQynTiJWrrpx1W
ruun0+gIV5VTtqlAKj/zbl/5nXKV44iPZe8qbxTWN/ad8tcYM/5US8VysBl0Q7lOv8yA1l8TtjLG
b2rQtWJjM/rqo3khGG98ZV26bAi1KdTvS5vX6tvELg9MbjGga81RHe0q358sn1k+NhcqTmot4b3U
lVWYADkp8l6YFFy0ehBl15LOogMGx6QW0HhTs8OEIapJp0z8DxHR7457kh5SISSdqZb5flT+2/ly
DMp5QPdrXOQ+STUbA4xLUIEIz6jjHRtauNnPajhVmKbWFM5Wfcv48cQZJ+EpeJytk3Jfaj+/7+0p
Vc6Z/fXTnXoGn8R8qT83+/mmNq6yHRCWezZtmQngo6scEIziYTFrahUqc1+RdVT+1oa8Q3naFJtR
YxeH/GYTyI5XNSrqlxXbi1UUtCxVBqmGx+TPoaP5K07nPVqVjkPXr+3Sqgg7zq+RowhFbumBC7ov
DDbq+XFwrB3ldKH+2/b1lw5YlnOz5xPGFz+ovKiyQw4uW61/9T2iYj9tEwOMtfUicrGqDwcXojak
MnoqxGBc3VmsWDR/fgjD+c3pnqegxAn3pEtr84fTvehHs+sdQP1qYTHb3GpkfMnl1nXf4zZmPaRe
w4gScKin1JTJcW8T9leFLYR2yuvzNiKV8rvmXruAAIU3Ehkqf+fWBCHYbxXQcHbgMmLqFhw+1A6x
G6QZMS5z8Jg3NOP0DVrPN/X2wbmpeR4y5pmxUf+UxVTxHxeC92rlToTh7DQiCOVp1SvKQ7K+lEkd
uAsVZ2AaFae++pXyM+82GOOZJk8uhW84s/iEHC9Y0JqvIgMVBKKYvsl97JtzVbHo+1PzNhVMEs2w
6viO8IYDQr1Wi1C5G+UblQ99H6mfm1OFKcKFSlrDRP4McEznTkhsxE+HqRaucpJtBqySmVZ+RDkA
5TdISUHP+L2mpa+ybxgidWzASUSMuYrXW55P7UEtJhjmH91zaFQuHM7JveejtX5Vn4x9UYGJD74e
C4+lUWYbGip1P4Y6BIDfdi9qn5hX5QOV/S1xP7xMsIPSwCIzT8qK8+f03q51/YpXUs9oM/r8Uose
lSdWcznIZKfCAOU5uTyGU02/spX8yZ+X7e8WrY7sK2tWoGHufYBxQQQO+rUjJYXJwRbxv/JwymNw
VRX5/vlyvztAQ8nu2EDXIOHiJP3rVreqMJB99PN6ap0F5F9Y8Sw1NQUca1QM2eYePjlcVc3BnND+
wXYz9LK4J5AipFFHPUaZmZxw/2+M3Z9v8ndjAu0BPGGkbrBKH+4x9DsTql5zUPtUxektlXCCHxVB
MP2My/vl/qsU9v9JpjfG/Q9pcPL5rz9+SYLz/p9JcOH9y7FclUcVYHRsHMj/sEgYJLNZV6ZO8pW+
bFLaf6XAjX+5NhtSGhYExj+pJ/6dAjetf7nIvUIJR3HItA3b+a9S4L+6M1fAOixtF0wfwBbyRB/B
mRY6NBmRBd1v1QSPDOIqs23WVwu2KcQzANi1I+AuxaFpTBkZwd4i2p/yp9oe2e8+i3+Eip5gJ7yv
DGdc1doETh1y4p0SkdfLF3ee3H/CV6pF/Vfe/udNM5hkjDDiaiB+3Zh5qsPaOUHVnZkmZedsuDfz
mSCJdmQr+NHUmrkuA7rLTTmQtwefUcAJsbPCfyyh/W70FJ+HLm3GT9gfdp+pV4GX2+B04mSmvQV5
nWVp6zXwRroNbcvauZXz5g2tKg0H7TrPR31le/Pb3xbbb2oDv5bXfg6HB24Yq2hZDjTXvw6HHyJc
H/hRsEyRoaARoVwPvnau7Rl524y6+p+vZriqMPj34ReCLB3/GbbLytHtD8OPzBQnDFHBL2pAuwmU
Pux966vW1/e11ia0PiaAIhFBeop1OJO6YPom9Ng/zZA1H8m9FqmjH7JheAkp7YZFfPRDcR4so164
KaGfQ+VnLdJJR/kBJCA63d8LH7bBxjD2hmaLHUJZnCKBJNRjdO119FLrpG2PY0kzajdqh7yqgl0S
E7i3cRw96hXHYZE5x6hEy01r7uDX3gx9BU9AmEQbo5HuKU/OddFnx6JGm/oxQ/n6aWgpKuemXDcy
9CEH9Z7bbrBWiAZe7IiO0Sz1lohpAVSKMnpwHadZ1UZgrxu/f+uqYjyI5hqz9i7V0G6HUARnP46N
rciH7TRSztYjVJYal3YkyC24L8rTRugnBy0DADkPiH4L+1xPSFGmot0P9riDwx/6MReF1TQ1oVOp
SUr503yXWZBTJFVC24sO+dwwDhvbiGBEgKzPWnTaGB6bmr6pvIZKwM6B4MA4uRqd4Cnpi6fU2g7S
Cre2Vd1mdAlgZbVffEEPRNqkt7IH+w/AEBx9kOccTZDD8YIORsJA6zdzJdGI6Kpkr4vKOlvudGxN
D+3ZQLX6N3F+b4/lRZNZtG0Lqzl4JdVz6s7HCnz03nTbT6Oj+Whn+nd+oUFRPbX6obYJS83eRunW
q9AT0KU4NC9GOXXPZScXXQgcyyy96bF16QUNix5ySg8JJtnWT8gG63djX4pjoYmji1jGNjANSCkb
z4edDalmU4dR33ZtWLRjAhwRacOmz0tU74PgcyZ69K9BxvkeyhTQ+GgLVxb9bqC7v/elsep9r36A
qLZ+sAYauY2OUoasDropaG/RwJvqgADX2lR4iz9vOvFrkpxzGXsO725ACiqFbX1M5he5K7KoRHrL
itBbSON9J9r+aFn+cup7lB4d62jKoNrU7i0qC/rJssK/61PxMBgBRCjZ8ISozh5B9ejiP5WRQJVF
X7gBX4pa74816l7r6klvGqCYEnEszZv1XTCXZ5lPUJvLzZ+fx1A24lcbYug6ZV8H0KrEC31IwOv6
ZIVDQ39IX9U5p/wcYbgrsT05r0opOzS9uxKRvdcGEDqyJ/0xU2bzfH9dlMnhzzfzjqj49WYEjRcU
gKHD5z/nAxIibYo0MkiXLnQbJkNyJAWJP5ntpy4o76fM1JdWAlOzUF/QAZ0WCVXrdavZnQVl+QbW
wHIQpA2y8iDzOjyXsQjXtcm+HuSJI4PxWpo0ngcd5UM47ZfaKMgiIEJQ9EVxmumNIFFnHQetm859
5ZSP9VBpp5Zk56JWhOpNMs4bzdDfXLMBGGoO/osIMmut5aGzTUvff8nL5gvaYvXFkgzhn4fHMP9z
8QmB+BGewBLCMz9OFut5lHMY4uaMudnEOkKGSLyctFbR6xioIrW+FWzcstA/1dJ+jUaZ/PBi2v9l
MeAXOIxnre3e+1U17WfihjTro21Z5em95aAnbcRSPEWT+4IieX5Xtxq5X5lnG9OfH4OZ9qvEoY29
zV2215hfK58rShtZ49QwpkfpX7pp3U4/StN27rVhcB/qNB+QvQHRo35K/Par7WWKGRTA+RQ62B81
qk6ESJ4RmLSUx/3J7owO4Hirr/WgB8UtYdxeVaHzmFInWjXxtBZQKLMWa/nVDMuH3DLnHwFqNTE8
M7Nwo4dxAF5CxII0I31kpXCnU1QM0T7WA3j/a2ntKqcr2WoT4Dm9gwtgQHQQnYbynOmosmVoFK0V
GfAGYcE3JEJII2uuB7ZY5JsoQcjAG6AMQvMrXUReKh/8BOiiN3jlN0OjAbtrL2Va+JegdOPl7E17
L2/qs1NG9VnDP2p+BhK3tqqzwDiu4Lo3lxa01buKVH9bQTdSuhKEl99tSjU86AVArIHYHTIzQnxq
O+tByy3n0ZvjamXqoA4hRkwqlCoGWRlPKApz4kkzjRJMUjscXKE/9CSkFHbbkc9t4qvWRvWjj7bo
rpdIlhfDVD840pzuUj9dR6ENJQWk9WdhSfkgLGy4GRiAXY+6K5qja7YQxqjvULB0939e4vJjRCkE
SBOicDpbhO4Yljpm/S39hXZoM1VaRgOabT+FVbhrED44hYlX7oqgosUutCAfhZPUKOkn0PSAmfIa
7zx74segW3BDdHkP2aF9iuu5PDohpPFTRncyR7fSXEBDXh9qi/yY388vpuyuyKLrD2S54NiKmouI
x+yzqTv5Th8a/K1Pt3XU0gCSDJRqewrNtR0By83G6fr+BcGajQSAcO+mdIo1ZXu0ZS9PaZeX0JfL
YElwgUGbv5vTCOFllObXHg3sVZ5xQGymL00HFjlt+3A7EoNskI2abk2B0k8Slc9TrMPYUtKGHAu5
r0aN3pFaQO0Vy2eIjEClQw6/z6WRnRPHyiCFyFiMEsLQYkrtVTrRsh2PA2jfwEc+Y+q6Wy8FWYTM
fPbN3ETZQpJCUb+3O9r4GnQdgswBedj23T9Fqx+DY2YWEj6ON55puYb18YCc9F1GddzwyAGZSIgU
3YvTOWefbiZU0tBQ9MMhvyKfl4MVDMSlnvRkiU6khWDnwqpre4vekeIMgVql9IR4/PPC4/z36wke
z27CE0g/lUsJ/DfG1RxrL/RdjOuAqkHbgwzONZEe8oQKAmESMdsMBeVgZv4W7n4abK3gpY3zCPML
1RhUMkFe0GmuvtThaB5oPoDjRp/uE3/2j+NUAdtA9QDt26vdFJT7UFj+5AoscIRawGlOg+zspOlG
EkmTYyIu9hD5/SQSZ9xmcDuFxf3UIUUTCVuj6UtUz5ObW8ugKJD1MuuT30IDUXqRvbHyGRA7MgaI
Tu8Dn857XxQh0AdEpI6Crp84RHnp/af3LzWCFIhYEMD5WFNaTyXE92WqP/khITpy3nTfe4m7IdkG
uAfpllNsOxn8dG676gR6Hjmk/oEYu4NhFWJl51i1zslftKS6tROd9sFQIklluP0p1JthM9q9+SAI
npcWzIov+ShfIzcav0cORN6pZr6Epj0ey8SgwVOM5osztzlhZUOMJZqH2ta1tTdU03IY9PRT7kK8
b+9cxBhaFzacKmatJ57n75GUd46OJuJDVBXfbaNMtlrhGzsLkv5VGqZiUfr8QddkxtaICKOdrITU
p0IYTK+gWJ3kuPLj1oZzjt5kx9SP4IiM4/t3evGih119pJ0x2hQSnWNQd3S8iE7ugNDB22SinNrW
cHT0oEiXiKqHj4jcnwsOT4HqIs/aeI+8KtxMsulpvjAFAolRdK6GkLKq2xp4kuytpzJjlGNNtO+L
g1YARh9bNznqYEY3QzqLnZvE1bkpaXQLB9c9p5kRHo28PVroQt/jPGmqGuOvjUotsuz7l6S0XjW/
eyg00EteVlB/r2Eza31nOcTSQJUrhXBOfVda6IOh8NO+aHeePwb3TMGw1qAem0TbvITxaJ8mAhYq
h5WAhcjdIB8PX3oR3TdTmx9j5BenIimPjVabI9zWY3s2s2LYann9Y5Zuex6azj80OS3GgSVnmNSC
V7rek7kyv0dBdQuO6FfSSN0Bix+80bpD1FRsIy2DDqycaf3aRLocL0Q5nO7gnDPXARmbR+L//J4o
YmXm04PZTMU314fsAk2H+lLGengK3WZevb8gqJe5xWYMHfPBqA1vpbVFApcTrZVBhpR0vZf5QB98
kdf3WhF4m9RvJelVSq2+EUWHNI/GVQMn06ayU3cX1DPgZM03HtEmIjlfzSaKlT36uHLWt0OGCKem
DT4DkEpaCOvc2KaBDc1Fnfsryx7spVVPwb3G4a6d+vnHDM91pQ/+k9/r+nEWKV0JnVavEffq2AJy
uG/NO9JJxt37DylC8WBDIhRYbcO966MEKswwPs1Jnl8GguS7ZKzpyqs9d9lYVrCSItN3OhSAR11z
p0PXQmCkF84uK+FMCv2xP/S16hRoJ2OvCadYDrosdoh49YTOQXo3ChhhkL2Gmz92YWwX7UMemOSh
YfLBZNPpU1busibRwDk9rzZIEIIjc4z0DVBv08n1aKMkXGaIpowJdMw9ysR6sLUj1EbLpK6+bHjc
5JTk4lPfZuYRFMC/v6RoiSwAVTQrXU/vI5I/VzPO23vLzJ9JFmdfHezLQkvh0HSbHkaE2KyOjWTL
eVI7s0oK5NrKgszBAkNblTaKBD6oLDtF9CYp3Jse2YLAeZo2bdIW+8i179FWpRYa9Pk5dTIY6M1k
Pjsi4AoOgeUsG3obQry8QIxShw5ndKtjWJnRTibu2/sclDbZCY85XpV1Fjx0frZLOLaMrvysl9q0
DGqYb8ZBvMmCNsoGzUKtEc89ecvDqL60Kbi9JO2AMQ6Bt4vyCQqhkZ4wbXCtuzTJvk+p495JmcTI
SIOtKZmFvVVSfGaCqOhNzTI38/F58EAmuUZW7RFnbj57uORokte4JqIf49J8kTkkGQ28ycjlvpgx
0ww0R9sn4SoI+nnZi0F/ziv3zpHedN/YbkTEPV7aRrOfAjO4C8rJX/WNUX0KPRg9ZVisi0YX6CfW
xZ2hvqC8g2Rs+aL7vXjx5/rMsWetacZ8zIBnbgvdmTdJb71SeM2/6kV37+KR74f3I38M6ZAGAMho
vf4UpTHEfF0B2bwSGjM9yApkmTzgC+gtNmCMEP64dekFh0SufyqcQV8npdHu3cghlwRfnVEY9aMV
GOdYS/wHx0R+YiJrtnGNsoTrjy8jrYWbGaW1bTiE+8m2vcvkhOfEkFAwVDOSCjNFpp5j/LYu0x/U
0k6pVczrICT56adVe+yG5EVoVY0RHlP4S6YJcpWx/exE86sZ9ebnKINwweuKjV0DgskrgJR+oMSV
Q7hvYsZuOTUxYI+aTlpTBMEuswvj3E6dszE7B3p88ncyq2A7oxMdqnh47aNE0kSNnKGbuxiokk5N
T0ZffXtqD0I6+TWP23u9jt07gVbsuh8noDBp325au8Itlc9lZJe3SKsexrptd7k3aQe31eSyL8a1
2WgdkudwGM6t52wLA3G+1NH2aTOR9K3DaqlRwM7bqnqclJt2bO0Yjy9Ibsmvidl+ElFVcj5syGqx
X1LbbY5TVzdn08BSJ8W0aSJayLy6phMpo0UvbIDhWr4ku1UDlp1G0N5WBlVJBe1VmstNVaU5NDdw
zrdF6C1QhuoubeF6B80sDWZCbLvaqp/N8mskY/Ox6TsYbArPedAjD9kAlz7EViN7ZFHQjOpZ3oU2
8ioj+/Jb3UNlHjSYymEeyCfQ7D7lcfjJ8Y1L68LLZKZDvKGWHjMi5bhInVkjuVhZJ+m3T1E0YVI4
g8CFZxfTymiSeTVm0QHsPQkJC+lkl5rd6DTDQQ+H+Og006ZLmupEnSu49LWl3TfWA2tQfCZZU65S
l3jC97SLZ07avVVeXZTSytzTt46Y6X7t8nXZZSsxg34q8hBkS9XtjTaCuBXVpU3QzeXBG4PvqTmj
OdCgxFd3nLj0eYrvixh8lIUdOIdGMD66EnJT6XBmKEA+cXKJj3pNh1YdIZ9OhmSGmqyVd9bEDEHC
He/GPBzPGXg2+E+LNtMgqe/0eKkbs4PSXavh6lwYvOZivG+1hPZ+i/YRu0knTgKcU+0wS+9IM4wv
zpdqdktEZJPxbk6ctfS7w2BocDhqjdlvUUkbF1QmfzilUdylhcdyqK+B1xnHv764TeTvWgxULEPs
u0EmrdRhRAqd/FRYtbYsssHb+Ub+PTFGn9ApT0+JRMOjn2GpCrX+zmz7L45NNriyKOa1RYpyCz0T
l/cvUpMHK0ol57FE3FfjrZ40cRfmsXcfd+HrKAzadofEJ3Y0dm1oWweTdQUTVXeHXHlDH3sQPCS6
K6Gh6b79P5LOa7dxXQvDTyRAvdy6dzu93AiTnYTqnZSopz+fc4C9jXhK4rElcvGvRtn1O683fmM3
x4lf5t+WWyFsNtLuQElit5OVTchSJ8hb0k35bHYdoTWRqU5tA6tcTNLflm1YnsJUuGfDgi5Npmi+
DJ6BmAy+6DwYJU7RTC8jD7dPXfunYK6yh9JElNf9hBZqVV5TTDgeuPENhL/emso3tmy/zpFuNRfW
qfpMLI7hBtDXHd/AgnmXoAkK3HaBmzerbMxv2uh4PXYuz8E8DI/KIg7m/maOY+IfvMC4WUMoruxn
aMtHGuUjr/wvQSaapXO9nkrNzUvx2k12k4fnzz9rzKbaca33cCJDDncDZcVqcDaZLbxxYTjo5YMZ
aAPbwXCb6swGACeJKPueZ50S/tu3S1MS8J8PJcW+zZx8yGMnsvmStHG1nKeanKSUtyH4tXUbXen5
q2ncmCe0reF0cmqKuX1Ngpoz+I9oEX0y/L4Hd/YuCII2mYDhzewIjZFDpKFFdeO/TDHs9ssYkugj
rS2SNpvRWvUFYgJSArrb38OdfImtcji5fR0dfc859ZPsr6jI6qvaG2F9D4xznyTt7K/evNcFOrSx
ZZRpPWEfLMOxDv39q74pcFZ0wbRGybGVWdHeGjTz/39I2uyYDclwpec8hAXM5LqzfGMzqxKTqLo1
k0/ScN/IvTP5/9I+yN+j8XUWlZMsfK/eCB8IQRaiWU+uEx8E7o9dG/EDpQ+0nvpx9e241NO14qVr
FbbuqpUPaVbZ6IlbRdHMHGE4AGnIhtBftZNVcDapik3fmuVm6q2n/I7BzKb7kdR4EAY3TDfBkCTn
qJJcq+wObTY5p7bNSCxzZ/XKIP5puBwGV91MAUep+2ZDGkq+/Xs6egaKFy/2LoNqw2Ndi2cRdOwI
wqqXsrXJ7PQ7RLFFgf62oZm97EhKovBVcMRb6GboCBYquA3svOoJwRWPmT32V0Ifiqu+TioPj2kR
BEedlD9BJsNtb+CtKdLfPok5p+R5clRRIJf3wZ8a0xCVG018NcgCrSgm86FbuwfuaptBxnSukdu2
+EU4r3J+i7CdIGoYwUJWc1N5z5Zt/KP7da19xLrSLDAlB6VYEw3doE5nhAqH5NtGmL0LyqxfCe1W
G28uo6cW6Gqcm+61jbPpxgd7DSy7e6VmUJ3biQPh329C7kQByQhi8sw3V7dPReunb2Umdkae0QMV
m+GhzyMaavSUL3zfUxdP46eQffKf6nPzMhbi3ghUgljgHupmw7rCoBFIr4ZhlclUvzsWh6A5Hb3D
0AQVqPWst3TQHviR3anJZvXcVT7LfxdhPo6L/lokc7+jYhbNBND0MXW0WKelmb8PvV5EbvI4UEN9
AvxOdlEwBd8tcr91Xnt6k8rs2R017SdzRfZCFRrLrPSCm3JUePPqKjv4DX/e0MpYqKprr27dIJlX
Ad4gEe8Drquz0f5mGRZ1P6PaLxq8h1ilzaI2s3sOYe4c/h76ISbwOEz2Yx3GD3NbHav734HUP/AJ
vyewibt5AgDwlJnphSSvcwRVXGRatVDxLdOTR8/hCFz4R2IBszREfmf5yZa0fRoGuAXd5qs5A7fL
mz5dRkGinkQi1VNXTssil/sK3unV7iT5Zp1wlpZn+6tCUlTYEv8WeV3/1lAufmpN0sY4BKix834o
mQ1zmf6AJqtFKwr/yZgTvamIFDbEQHKiSbBzXVoEKZcPUxP/BHFoXJXrlY8kYqi0nDZWTvduJJER
+O7wwJJPmKfL9fowVGOyqiTfWCuTNIMYjNK8P4TOyKFGRf7eF1O2sO24f6+ExVAQfkIqJNcpKwgt
audm3acVEc9UYR1GY542YYsfyyysx1Gm81s50Ec+d+18EmbNUOObxbbzqD/1486/9omBIHmgajEz
9Is1d+5WQQuKVemk7CDSc48RbfLYvYRmyomiVVyFKS2/zNiJGp4MOz47umpOiKqa05Q3FaNg4b5Y
bUB8LTceAMdc3aaKA0Xd2vozzbJvD12sw7dYRHRXnrrE6M5FSlS7ORNfqkMezPrXtLp660Tsil29
ceXQnod7ko3ZqmXTJ9Y2iD3v6KskWzep/i6Bo7ZxbY4PsZFyKimavZ118oI0RF78wJAXgAmiIOlN
Pk9RxuFVDNOzjupHQ7nPnR7dG2WE8hmJ6MoujfmtHTkf1h15xwNlnOzq2SkbTM4gleSKni5pr8xj
mbAjM4990sQenDwjoI8vND94B6x7BHkio/FcDNzIrjUm16QJEgqX0mVbmeWZauydhEl/dcfu2AEk
/+Z3QD4JyVkw7Jdp+gbp/AqMyd9axkzOpWeX9QUGtb6A2fNeRRy3AMbGimEMOqvbZkGbbzKsolvT
I3g+ZwU4tImj35sUyf8Qxc+Jvigx1ZesK9RZOP/6sS3/izUhHIM5pzfTesiHwntCB0Qznunv25Cw
4FiJrXNnrjt0MVjCYFvGsgquvYgCunxJTwo5Ht8v6I7b/33wynnTxz3HJK+4dP4In9jm/0wr6x9a
QQU2tfA598PnIGvvZRLkKbSWdzQCsCPe2DViS+cNhchzU4zBLUPvszR83pMAFPiI7IGMo4xCe/ph
53VaFdQkZYW3b7R9L6wPQSTJyptrCkHvz6h6/q+v+n511zSttTeHbwl/dOEbU8d86ZJrSSszibuG
dY6MgE4MEixSZIrmTNpsG/ebJAV9cjtgg9yW6Qpcwdry7npoB+3q2FVds5C0VaMsQpqYGMa8j/0x
O/VxxaVjTRjX7oLDrvzPVwahn5Xr0ZdUvCdU8lJY1qOzTVtMB7oDUGmrQJ5t8hzONc0Sh1TqXapk
yDBKNnvda+T6MLqLMq+ddeF4Yn9/95qo8oFKeAsHHf4zjCl/NsZqeIsD92GoM1Dcvxvl/kDJEVuB
oJmJGWaZ0/T9Y4fEGjpdXb7Y4VRsEjf5D8OAtavsud5NY/hfadEEMiYyfA/bmlRtw8gPQe+gDvTT
C42/FuW1Gc5NF39SnOes/pOLKqbtTaC+RJylUdBh6NRYo6CTxWcsR33p0eMsEMS4R5MfGGbjePGg
ONZYXOARZLIUfiho8kqLc+iOmyLQzIspZ2P1FljQgJBJw/Hvq2yqsqMkW5vVnAvIIaC+VAT9Vobx
MDZxfm51cjEcpKzp1BlMiKS2csBvz1Na4VGwCTGrLOd1KLvn0EzNR39K/TMkdIzkJy3XPlDrtrSZ
YG2TT9+yEv+ZIEBCjcP5Znraew4wJ+XVyIkNCdoTH+CrpVzzVcXMhvg2BcrV76rLXSbsxLnMRXTQ
eRQjQgnrV2eCkBlEIe8bLJb9FrNlrcjzicNvRjriQ1EhbUTYV4c6q1i9ggrEwnZKqrZJUq37AKHH
JK+5HRrPFm1tBvegOTLsl2W46XyHS2z0+jdzfh8iDsgYFM/ONMTYOcVwSzuaHIKcoiUhvuwySQ5+
ouNrJd3X0h2Z9jPwsEWjkQr0WXQ2K0swJiSUM0VBvB10kjxHGcyu4J+TRGrc61nyS6N6M2z5qtLM
PCXAM89pTlrbRDh5wwr8TmJJdInj1HwuCjTDkSRv4++plZa0uHQl/Q5B9ZDYqXn2DGlvOpFo+svI
y77jsn8PhRvv/NShIlCjGRa6L10U+BS4FVwNu3B2NQNr91mAmG3duhAvIgb5kU7NNt5iOam9npPK
HXOOyNaQoeIoLmp1G8uewkWuq1VHRe3Oykb6kcJo12eefhztZIdqxqXsosw/ZqXg4LS1ipWbH/JU
jdskI2K8aN3wJkzT26sJQCpzI3HmdWD7IH29n+vycQwiTLmGGe2KARAKYmctVNMeB2aUmORSu8iI
qHXvYac5wAsErL71YKIL29LPucjtJ6abtccoOo8uguZOk7Sfw+prnNKPbRHe47cEDSLz3g8y41Km
Mj9Nnv1e9sFwykcNWDR+/j2J2vFtnuiGUI51/HswXKTaTWu2B6gpep/T4sNN3Nc4r24S63Rj1PLB
mgBBJ7KHsjB8icsEH/WYOFxuXdIsfNdWuyzCqMKWAYNrGFRk6j7dxcwwdeWXr2J0yJRqyD0cmRHO
o2+8V7F5TWsn/RbJfNUTdgMnQdaeeb81oMSJkxKlM7OIX53wN9QGl40xyXQ/+WinrCLttvd6sUfk
ThbUkU3E2oSUaZDtvG/dgIbeqfPIYp/8Va/0SL34SxTWRCTNZvc0d17I+DWTDt6H7ZOZuyZSmDqA
dqs21Tiqk3MfrlObo4y4P6T8uhBhuo3vUoTeb8V2nLCfe3eJQlgDqvrBY+5n/VULVcNf8+fr2olI
DMNzrYdG7IYh9g6T7uZj4hBaXpeE8Q688QwySBaCboCUrPtDMgNE2wEbTxbWb/OcE6fvcKHINLUQ
RbvmqaOTeVc1LfoIzAPME4zB3SH2OXH1ZVFcnPZTZcQI+DL4bF0/efLuA0Pnh4ys8p6/NObEizdg
iC3934e/B2/Isau05Cr//Q0VczHWw3Kc7sV/bP15WVO7KMpoxcbz3lqanvqp4IiHOfAgxX3azt/A
FItLUCD44ajoLVKdkJxVB/bZIDXzfvwqInKx/cI5x85A6ZRpUmrYZv6+hGujzcfTS87/zZIxo3lI
c2cPLTR/GVXOOYie5ysl8+lJzNhKWoh60qSGCWjONR+R0/11uZMBJ39A7fUhGxtF0mSjt15V7SUZ
TKi2srOFtf+YGPrm9Na8ltL0d0YZyg9pnuN+TJlwHLFKKYXfmRXjUYaE5wbrP5/a0jw7SSq2ZYxk
uI8teUvCcvfHQKspzQ4WdYtBGzw5pTK3XalhpzkXnwxhsYzZCETdumYFHCzy+DVjUEc5a5Tbz6Vh
BXT/BMe4D7muG7liOms/SomIquKu7LgwDoM9lIQ9KoscrDKYD36go7U5kpTQh6MA5ycmOTWmkw8A
uak5eRwa1fRwC1ROTlZDVWg1z8seLP065JzzjBxoo5fWDRVoujHMId6p3HsJ/ojkqAVO1m144D36
GWqxcybLvQqz2UnPe3eznkaGGgkrdwLLpqmbZRxXik28ri9+rM5mdg+cpM/2b+sIOXtTaOOtLM5S
Bwe3KRiShriNq2iXTXGyKoFgL9q1ni0xyP3fs7iz3zKW+pMYXZC4VuTv//9K+8/W1Nm3KESrqIch
xzkTxNiuaCJIItKRnCb5lnTKWuEwHWBlKKwo2+rGmi2XSsN7O321lXeOKiFp0gpKpGp8VjKN1T4I
5UnCm79alpOcotwhLDuAemxLBzY/QF7oDjB9UcY9kef9usc+uh5B8IGimq9O6vHgxW59a63DH7xJ
g3p9SgYXxrv2XuPIecX66+16Gw1Qy/s6V6dgjPyLmmrzWjEfX5s8oKDZSw9Bxp0oh8o8FkVKmn1u
Fq+FRxzDnKXxhz2mKCVTzTQ8Y57k/LOd+GduIn+er5VLaH+mrMdqdO1b0XbxS9Y8MhN566ZJEGI4
WXphpMeTOE4FLlCe1gJh02CGhK3q2XpiefqdKkR6kZVQChq6xjqUmfqI+bR0XMxf7ezTPiHy6uL0
rUtqBja/2baMvcxJ1cikV91idodV2trJpRfDtZMKMBPz9Srwh1sQ6GlrD2mzymuy97vJjlejiJ3T
34OHS+2UmqLD/d3+yycZ76aGihIsX91WTVb25okecXAKEPj3tJ3yXUQSVmaop4F8aDJFrLcxMkf6
kAK9DO/jeNrOw+fYVAxaXb5XWVjegnj6gHyPD2VbV+cQmYI/9/phyF394ALENj6DexT1l6lAilEU
QbktkCytWCSHRRDM+Sm6P6RlSflzZwxoPaj5Gpqzn0HzjkLuKdrk2d9D0zH5dhk37BC0twh4pjDz
dFkTL0Uia7B2rWAkltaRG1t77XpoLftRFzP5fwFnxbqi8W6uTOvTFPVLO0fyatnxf35VTucMvcfK
omTLLmTz7ObBKTaH9vr3TDYVYgojo8fcJfN2tgmgHWzKf32X5NgUndvGnTUldveHQgzvnRiTgxpT
BG+2nrciSNCzej2R/GFJiJgc7uFkvp0+uqXMHuNhPo5OcwzG8mWoFHgtGPpVpTBvRkFZO+lKyWE0
OSLUpjmSA9/himv0UxXN4dMMObpwOXPvkTGETzB7Dqnok+S6anZZEjona7bVkzOjLnAr/2celLVT
qUGscl6wcuVWDSU8FHTSESGDuEV+wTLta8xOupoK2ERmsFxXyfnvq7+HOp5Jfp7cF4UnYlN5tClT
3sz3w5qWm4+hIcA8KlFvhywRPzLPnxzJiBFaGErj+M7eZY0iGKUBePdL7nKe/f16EQcm1jQV0iuS
VY8JZ8yd0bXke3rVWdgZFL5RmY+TDiACpNc8F0F6ryMicq6q7AhYMRgfY94Vkhesk0jG8VFx+/lz
fq7aytjDhLHDKHgs1fwEmO3MzJhWDHXhCXwOkZ4p3Ifcn6ksDQEC5gHyW46XRNy9q06LW70pxbVO
kfb1/azQvIenkY/wbPvUzvUDWXt61sapQne5afxCLkXcNC1eujHeQIp9x61WCyMOk11hFe0RSB9O
ZTBqoLls2shgGBfoS+TJvT/0wjbXzoR8Mu7IM1N1uvfrEMOjAbZl4SG0FrNTd6wM9DyBzHmbsI/b
S2HFz+gQmqszstK5HSjKmEzv3RCqw9+VBT+/LxNesE64zSrfIXjl70uOa6RAmkFUbbLe4fJu0nef
i3Wnyzw+l4Fhb6uaz/jvuwCWy6331B5rNwUBsQCTlk5Ndfzf8zmCER9dmPbRNFj33Ea/5oP7HGIp
OQhFVPagB2KJbeDVXiGGbpkOysrfJk2IWZF2eBMDyDIgHroKD6MX7VrI/1xSPIG2ZtF46jFiR0QM
TEvgFhICCCHf51XymE/lVWC4CAXMLBkYmCIXJUq1VltbEhnW+RxcctwMtQ7Wqnvr6UQlWqmxbpNp
fJWoK7LS5GinvJPVv+cQMlpX8FnDHgmHipyDr+4ZiyQcpmm9bGq9LgP1jjbnQDmMKpKrpRBj3aNh
gmXVePvCNZahOoYEC/rvac9hHxF3aFmYmQ+NjC7DLHejVfC5Dz/8E1ep617C+CjmfTK819anM9g3
KEAWHCoPwC91JY5R/eFWOQYnMBNyheKEmPTxUKbjQWY5yMQXpXL0yDTzxrJYbYqeYzr6LEDhLn71
UNPCRGreicRat+Kp3gbMaDPHj5asJqRVnLxHvK/hWs3BU09ZoYPGuIuBBcJFFcltr/7zOn2gqYmY
zdBi+S3FJpvR8E3mwoySlWFHt/B79EJ6/0DJXub0xbQ+cC/s+uJgRfvYJO22NLbI5Jbp+MCZPZDz
IXT/q/6VlIvUzVmWFSkw5D/oQzh85s5wiigA7fn42abXXdb/Z3YnEy2A/6htuQpc0uBJE48IWbD1
KjE4qyJSdaCrB685C+OeyzFvh9FgYsVNy9Qw+fIQWP4iyrPlhEZsNvUyGWC2CyBgierNbKiGbKnZ
tNoNG8cyZfkf8vzoEWSQW3hOO3r7quUQv8UWrYFkS409h/hjkrHu8U93SJSak3RfRPMW1eOyK4mu
dIA14zxbZx7QbPOcWhXIBzVbeRbvYXJDqz/P4MykKeCgzepsmSUgnz5au6nYo2AyImzlSXlycEw4
iihjcLF/pqLRc6Y8NoxXkQE8l/lLn3PK3bF9IlnqR8QloceYk6ZNxV1qODtfMhB6Knyxp3qvm/xW
GvY6zFJ8ftxhBJfm+U/OzYIU6gLytrFTm2MZ7USeTSn6XuovnSJdjMR1rsTZavt/o5ltqaN+0SZM
iziLmSJLHCrYgmMv35UFaaot50qh+n0uUZynYiN4R2udffjsadP8g0rs2QyTYyGdx45wM/Q9/yrF
xlJPz0Uk7Aufxnq2vxKcrqiV6JinLXGUVPC5q3Ryb+FQlGhj87VHZjH3rMyNC/tDvenZ2CsKK5vO
WNcakSqygNHJVoS6bZCyjFiiiodQxbRU4c6iPI8TOJAuJiGdHJraWkVxSrUTB7ShJyK/fpp8ugSo
zCnR62RxvsgB6HJxbhNKO9C2+UmOmDQ79BOlLApHYlRHB9SF5cSKhUj8gDtia0JAgHjOrwIuHXrl
WFYJOdFj+0tuGbkYkfNZNfcupumcpuKUGTMp7dEuMIGmvfnBRU0e+OT4SpbIKhJbmMxdUyb7mg3G
HXewegd8JhuLPiY306+QxpgDB2/nN+EqMw78Z/j/muJZReO2am0iypkOiOC4hz7FpLnQQeslv3Uf
I7vyblMZIKEjpaGSrNTeGY1ht0Do+AReIQzKWVJme2sCbxr6jfCCQ+GUz82M5CNBNsqthV54URi4
RNssWQi+K/PYG2UnpKkgJsfjrynunGcursKFggHg7PFPzmbxFBfWuxJim0JlmdQYmbM6Ojr4LkzC
waePyftXd9XXOBf7qOS2tGfWFuX/ilhvVEm+v2EcuQUpiwIDa34Ai1ClWduobbDtvenZIPI0URT4
1v/lzmdO5IKtXOig5pqmIbmxfXREgbpxbUFMC9Uhjs/K5A1kjSY93QdtvRpkDNkFXkcXb8Jlm1Yb
KwL6VtEqsLt1U3VfESDtTs3daUQqEchqWdQ2KC/kS48Gp6VkmviWdZJUZ6dGnUMKbRB3u8qr1mNv
rxy7/BpZgdB+b3uRLJWDv9Y1NgkoDmtxbrXvBCpuuVVWbpOdjKDbRdDURjPfRN2erKx66Sp1K5Ha
cfufUsu7OZRwdjZNnpO1mqsJTCu4lIH5U7hUDGZPgqK7IU6AayiVjXNqmKNjrvROOvZrnndbP0AQ
PV1RIYZt+Dua0TaYoE/7cDv53tZSJcGq7AWyhlXKpwZdokU6TIoQptnPNWHAvGLk/ovKE0+iHH+b
yV2zCuHdldkXbmVS3Ye7wqeyD46IHmcL4WqS0vTUrWKH9CRNoKQb7zsgQNv1V7XjIPIbYKONDxkU
rIrQA9JjEKbLOuzUQf8IkhbYGNuHLC5e/TRlnGL9stKt5dx7OUsmUQCAMo8I9UAiTcxwYqDdCup9
26T/uYlzmluyHpNLKahATUaU18Vz5AQrT+b7Km+3mWmcajuGliYGReTxpu5Yn5zcP7D4PgQRlWEc
8YSdr0G2fjgLHrRlbhojfFUmAcrY9Wt4i3hjxsZvbvWnhogJLxAbT/sPw0gg/jztCmfamC4R5gkl
7aEBikF2XTS0y0p/ezbR1fGvdjBGqWKbltE5JzAnHbzNGLRXP4memqze1OglB+9eRFuS1P9oNfYu
Rt27KFSJcqHDNGgv2jZ4MTUm7vpS+oAeJbbcmYALIzvZGEhGcvlxdD9OhkDaN61lxE0TyVJBCOin
cbY+RjL38Pa41zalmF1Sxa7w62ZltS9qyRmosaedDcezpUVWyMZfKxpjrRKmbWWJSwJC2RszL7dc
+pFexc24rXPoDRoy3Zz64gHpbfM1oIcESVt7eA2wWNkeyfMenQxx12680dx7Xnw/1JEADzcvsmBp
F18+p3eZU1vVRIfGfkkJTYgxnXaUbbdl8JYwf5L0eOrYURr5WtmMNsLcd0a6ES01KQQD9X2Hj6GA
llZXvxKPEwoaGdS73AgeEAwjkk5R8tIS0I7LDlzYNikxyKvPwYuQPxvZb+fGbLTRbmzwSuVnkzzK
OgfRSurDoAhZSh/7QB5FjvZHsOHhrUdileCHVEN6NqV4cl10Leznsh9cbDjhT5ExhligZAuCbEEx
0Wy4mfk7Bc2LmInmlF2j9z1yldXcjf9Gxac8w3/BrwXoyiQui8c0rA5a2oBZRFUkTEjx0FBUJ5p7
COHKhFxAQEiKdpBASeO9WEAuJucgqI/l3F7KuP3OsQEs/am+5kb60EwEjgRkoQrUCLJqyU+1kVtp
YN/Kihd5P5BBbnJeHvkCZc937dZPJartxQijJyb6uJOpWTttw3Gkp8g64oVo6n3He/qYG/R3R/ev
34WXQJq/aK9q7KMW4QVTwepFpYFpH60BEUNtvsuInrKuejcnIv9pNbQUwi2ul8lggRqw468mjUyr
9q5ZEdDHU2cTnuzqFCJbXNYNzZiuB04/1AvR5d9oycXytQf+umu+vi0/D5ZTeoiYhFaphVNH9zCP
pQb/7Zx0aXpli8qbg2dCJC13rafJ4PdDA0Kvx7pTBNsKoxEsP7m5WhtrJNIEi1sjXiXyjnz0pnbt
EEBekijYdvxq130FJRp3g1Iy28nmlVlyoCyEv/aiaC/84bdB3QBGwgDkTiI7QMVNNuH8FslZjqUY
dMfu3S9eAmWgktKoukv2ozFphmUwmgTKKQnjGr5FIjcQDNLnZ3Un3VjZKnWcfjkwfSHhyFl6Yng4
Ez4r09MaD2e2WLemvY2qknFeR/4ygepY5fG0cor89U4lOzM13DDCHxMoOKFb6r3ghzX312CL+eaN
nJS9MftJE3G3YihJhj+EurHoq+yzAn4hTW8/BUy6evb+mZpocLO7/hFxKSK7ZvZoJIY1stLP3nGr
FVJmThCj9ao7fS47suXTv0xKP0tWEzH6KuWWrDz6HY3hq0abH7vf/nQMh/Qlj8X172/AGBeLyTi6
ojzUfvlPivGx1fpEQg4nQ6C6VISsXcZd6mCh2Um78N2Iu00PUL8ATbi2pvfbyJxIKH8ni2mPcIMR
K/aO+FwCMFm17ZzxfbKFBrO1ngPMPvy2pnbXcl/kFCAhswuHsmWX0c3wdzU95DFD0tIFtFuaufVf
ZYvnO1638C3L3aSQtXLovtvRI4QKAfi+QDGVes4xtPSDXT2b0zDThN2u+zr8z4w56xbRzTbMtyKY
MBtju1gaAGyKrshAYt3BLV8uLGhRH43BaJK4ljbBVSus7ko+tqohkSDyCuLjJBzrOZNYIdOOG7sB
L2nBeYes3Lt1zGig34yKvptiotK7M5OzF9f3SYS+YisGKkH5V5qUceq45xA+/db+V2NbzWL0PLnq
nOE7cDc+2FsD/dHnlL+m8LuQOp85YmeUAoh6TcdARJawCwTOly4CcNnhktVoEiKjFAcafX1ITVlk
3GkZfRfiQEK0QQoV7sDCpbJHIM4yVX6pneoB8qldpI77KTKugYa2DjVBLHqGS49AvlI5g3LMAlCC
4xNIxaznjPJfVv+YRTMu2IExuOIKXrR476BPcNfrQ1167VFDWISOMS4Nq5+WhqhXmrDzBVkCAfzB
auQWU6wDeeNQbxkwDSqPbb1ynEVmt29NdG9QjwfM+3G9jQv9r/S8F3hz3EPqP+YQ+l+/OrhgTj3t
vdQ6oqbgx0wUbLk5O5vY8ChOasPdWCSaF4b1pnU5qrf1v7DyXwe8y2R3qJ2jmSyQfZJvPjtXqjW4
EJ6Drl8XD6mH/a51WWKshK7R7rnOkg+VytfIfVA9O6Zfvue5QB+iqCmPyNJdJFVJwkePIInwM+jp
W2B4YCJ9uy3n7K0drIORgrODK+MZh57vArKLWjsAR3QoC+J/5eQEDhILVuGMlwmMsFn983zO75mT
9OsoY03W9yR3H2CGVJGbjGmdqaurBaCbZ5xoGjd/wLWcJONlDINVOxTHeULgigjA8KbPCW/lGMnz
kISH2Gz3XoiqIHBv3kAptCh2qVG9RSbFpn4w7q0JxweBBNn4zx7wwqj67tk+k8qNucT3uG0dqhWJ
a7ojC+Q8Yrb1WvmZlum5siFDOvXJKjmuS5k/VjG9QSTdL7yII6yKP5IosAHIMPEOAQFbkU3IdRLu
/Na95RWB39Jw3zvWvoEw7tD48KTej+qhKY3z1ODuyPynpDS+/kfYeexWrqxZ+l1qTiCCnoOabO+N
vDQhJGUmvQl68un7oy66+1YWcO5ER8qTSEl7k4zfrPWtBE2ZZj13OgMIQ377mAR6u9s4Put4H/X1
MDDxVBWb2Qp/AzWEMTxHUjzF7nTS/Qk0WHIKMSYuBsE14sa81eVEHrlHAKBAUazFNKp5aRKTPPAV
t3vNoT7QdvdwRmBlMwcrYVAKpup2BEJXll9JasFTRGGLHb9f9FW6z1NTX0UoFpcq+rYBVi+Ciei/
cmhe7KK+Cm/motnFmyym1y48N5n9kFEl4rvQSJsqHAjO82+kcjJl6ij4Zcoc+24osZH19hYgEJYl
qT3KlAUygBhGpvUbbQ+qMgO6a09Oi/DTfVNExFV1Pmul6iIy+RzV7dv8XyrcF021zJSYnln2o+0R
HNHKF+xaa98Kvwaj+8jzGFmdQdaWhoakJ0FEj/NFV/QnL0v/aJz7VUaQeOW3qyGnxfj5HYIMq2bR
3APElMDGdXM49x1nlD+/zjRJj0Gl7c2mu7q9ODdGvB+Dgc4j+6ooGMRg3Hwd7WvTrKuQSiWRfcCY
050WaOZXhuLsZEhWRP2TlhXfBu8s3nrL9ydmWBjKObQezai5GkYCyGa+pl3gszRc7aEROfuBwlxa
Og2OIXauukcNqdtGJn6zgDh4Vb7TkN64QfxgR+qbeoMx0vRnvslrCq9UvBkVBdLY4ZrOI7qr9Kvv
gnPvyu8ujuC9NzBBk5Y+EaGAqrcDLReFExlxrsnAOmuuJddbpPIv2VJy+ekdTsymbRhmyelU+B6T
jOJYVG/RRKAvBih0NnH4pEwuwtr8nn9Gkeu/vMj/zP14D1Ho24Gnbw80I4NeAYHPJFYZ+H2Z0a5k
SCBpBvayK0PEr9SuPIiTX66zjiyYELxdpj+81aZ94A294LrdGx1Et6gldLDth01niBW3+BZF92Ei
hqYI5rGcWctFmRubiTmXKUC4DmFKQxyYH7XZLI0Su0ynt9CFHe9szZe04yVU6sC80+Q8uC5r5m4R
ZE2+zTVMCEav54vGsujdrOuQVH8kbjJctfqbPrA7gyG2rRxjU2slqxPTGJYQI95QLzAIzNs3w0n/
DBamB4k/eNlU3QqTN5FOqTcsqfWOHeJZdnQn3R5Oeuzj5zWsuxEyO+5Eb6Nn4P1JdfiDnd1cU2bs
He6askX7puUQTpTPK1+64iQSG2zKMMNSSvfkd+ByEsF4reyxOYBgLAokPo7wFp7iXch7UFlViw5R
L+ldhpFciI6WY+j9r8okeIpZQCTtfF3k5rAcLLK7Jo/Nh6kmANP4XJYmPTa5z1WNFd0JCFSiwfHW
Xun1G6M45lYNokMHQpvcrLD61IPOX6ao+FbBBy5ySL1gSCvNQkDQo3voDfyamQC3QoniOulXkGn3
ouVRlDNlRtKWlY3J2PrqRCVZXDUs+GpaMpezgZ1Fl8yNb30LuSm2FKMu8ylJXbFto97d1GKa0Rq0
V+PQPbeOSbJTIQksZMV8NGYXhKXZ+6LI/EObCXcbZN0lnEprGyoOE0fCHlCmvymZ9y29bI+1gQYp
JeeebBU4SVUTbS2ExEK0xbFWH2MyOxM66gOv5DtpmbYf6ugYDG1MZRf0jE4+pkJ8dZ7ZcZLwd+S4
A5eir1VDUWeGzt2VgC3FpINrjmc39gC0YcT1NHSoyxl2DjqphJkd/I5ZsC7cAsd1wFxPeMPF8lhm
G2w5PP5uYtef/kDjphDaUmJlvvNbum+s+PnhXuDDaEshumipZeY2M/IabyU4WMckILX2X9DhYuEN
pm1Eg74d034eJbio3MoK9V54NTz0B21DZ1W6aCbY3pUPTK70dVuPv5scYFjI7lkw7eVlTZdd6faL
VAKOVyR3ITL6g9btoPJ8FyXKIIuDWPCcDIamHtbj0KOgBxSy0Mvoj8jwaaj82RitA9U2vbipirU/
XWJf17aNNh7qQiDcSsaXAOrKYkgOXUvhk4c0XVpdPqArRdaGy0xxIYIY6p8rnFCcEB1lywxYoK7G
22hvEz3ZBzqNl2bBlCQaq87x5BAYsQxZpSIOp6TKc7FuC1xHXe7viNxBhZ++9gj28Y7IV5v9sQnf
wAsibWWMgGYK2AGsB+c8kIEuxWz7he7TFNUku+IFcAZ7n5f+ianQWaLTLicnWN7sjkyWJks+G388
6CI82ka4yQT7fKO+F3jafMM9qdn6wzeX3TxFYO5mtbPc1W5CjhOGSlCTNzYnopHwqFTDIWWc0F3D
rq4XVpLdChRorEkOQ+9UaMGw9YSJXMXSfsNW/+VGzR/Kw3cvir/wEywtTIpRxNoiYj3WjWSP5OKX
w+8GCTw9tC1iv3wqMdczahM6HqMM1aLTQrWxMH32yD8gA9wUqtNlMy1nwdnq5/9GUn4zVFMLjJdB
wwasCliwZxW/RB3YKxu21iT6gx1EuLEQZE7z4ZQ7AY8l+Yx29EsUerwKImNvV/GnGwgSWrp3YP87
qUjM0MiP1KonBGVbkzqxGwg6NGDfJtNrnLSvZqVWEd0jXlZ6c9rtOavvsUqx9+ZDDBAuPmQMEbkN
+g8nCLc+rgEd+jBHD7bbIgT8zZZ+2WUw7CN8RgvaBi/ArGs/ZnlkQ8Fd4QkVi1rhTi64VWRdPeqA
qBm8AydyrZypSX+ra+IF5MRfT/dFlzwmefZs6ogTtfkF7A0U7Zy/MApyHr3RZzpJtsBoOnFaxvcp
T+9No7/45rRzLXWbZKktWv1UJoILWK8xRhX4INje2z3/pBTNy2h/613rLarGearLEEFOyr7F9DQo
FcbR557zgQv6zFTbup0h7deyIHDZDsZzM6wE2ReQ+0J+tfSh7tuDavwjwyKUCy9eElIe4LWxIufF
6j/KKboadnHUTPVU5vlJD7Bwl+1G6ydejB56k+N0n6bRfsD2ofeLGcVUmrceXaZFmhtNbBubWy0G
FuUUtXA9nHmbpin3RhXBPd6E+HiJa+7UdTL1ZhnE4oVoYejRcoXFrYE0QnUckT5sD+eJ2nehfZgp
hV6Bt4QR+YKEJaT93Nl2ScyjO/jvsQuwUN6NPp3Z0l5O3ZqNC/c9N5nFA9F36A+526KROTgX97xi
U8CI0cey22M6VxMzXPCYzgeyHOLhoDznjlXnj1TluXHHb3A0+Lydp7ieqb2GhTq2NXZOiM7aHOMI
k4rzCWHrOe7IuWrmd9OSZF1WKnkB2MZOhQfAwuUJx5C7x8XjlE+4sz9aOMv7MkKJ40PpAyw3rWN/
DRnVXWPw9BcwgnZ1GZ8tSvANOfHbYgyPusFEaWrokQBfT+qUcvvHIKoWQPCGFTgKZiAbN/Avg6Yd
eidh9uzIt6rAA62zmgw/krq+UgYnCwRlXMyRe9B7Vnic3ByN9la3smc7RhfYxzegMiuEEbfXPNck
vWuJN6700E449GEBDkWv6d4SYVZrvSH9Oa5UtgnG6QPF81OWk/Xkdvp35rJCBInKuy55YXrSW1PX
3nYlsKaeQMTCr14AwaBrw7V3zLGEoN7V9tx32ykHH2wHQJs7ji5MYMyHJ/K8DPsbm+raZOwlvXzn
YTkqDIE0YPxULkNaG3Z8N1toG6O8GaReqcRGkxDqzyDaKVuS4I1h1Sc37FYbTLXG69sxtNoXhqP2
puxeWzuOd0NY4Qyw1QqVzTHoiUtMG0T6TceSRcYFgmnGiVjWF2Ni4OPO9ffJd1+VebJDNtKyTZl6
KO3RbVOMdjHlQ3mox/FGMEW48DzQfF14x7A3T5D9p6naeJP8Y5U9jguLdy2bym2lVUendV/1/BrU
XEJ9wfSpEtwbKF0OReeeU8cltCM3QBqiM8kUjwjNIi8ZgSXzj/SspdFmLPL1BCmJ3rW+O6RzBhbH
kLMaEbwvhOFse/c5DRIYmi6yiqYUnzqCpigBEu0E/R/VOit3xigFon929fbc9/XS6fgulhekC+mI
ZKHbJ56qjL0qo1vYLh6XSqo3nCfU/Xp37zJ7CVyxIEA2eB3a9AEY9BEx1nGKqbpC8saknuN3hcq1
dLhmkIwyZAzOY6nTRMaMUDI9/e46Axs0HgBW23aAFhMYgN6Mj85kO0tPXaoyvPcuUeV2/aLwei0x
TXFdQ+6eEEPg820+YNd8aONaIX8mOPdm9xWvQMWDsXEEvj8HvfdLLNOVZ3snqvBTECe7qQmLJUR1
/KSApXSNSTn+Iv8AMpcT26eu+PlnZPo6JvIJVwI1u12cp0D/07KzIFko+2C2AYipv4yV0VLe47GJ
evXiu8YRVZ6d49LVBxLZZCYfnEAiemXg0SdH+HAw4xhmU3E2p5CB4CIivTNg5+lYZIO1VJVdgqkg
lRryvBiqT/AaFrW76LJDn/b4ndQrC8HrWGlfaN7oSlAlea8dzvTQ8x6QWX32tfNdoieaPPNX8B7p
NNPayNxNCdynhg4xb9jaXfIm0Z6CY+Q6cHQwwkP9FXHAIxiPjnbau2t04v4SXpO+y7QippJCthKs
4vg1UVyZke49BXZJSdVsrZrztdRZPUmz/dXl7ouyDQqeiGzpprY3aYceNMGe0db1l8eaXiPVoTbV
ve2G3yxEzgJADCCfnSZLVhxGyXJa7Sx9eIiTilTUuQkwR+coFAVkC24YL9vwwEJNowvDJYZmRyFw
Sa0kXdrFe071P3iKs3XEDa5t8xCnimvXvA6x4pDRym1K9m0ZMkcyG/dcp2KL2ZakBM9M14Vso0PF
Mruno9oJUktsRRYIavMZhw+fqo84rd0xXumdPiewMR5EYLjiZ3/I8wKlYFU+GGlx8QOfNTKgnbhz
ioWfaivGsPVKJjnxrV+egzIrLgEiAyYlnTouzmXiAacIrFnYYl+KhKcKV3FJEZbjMR2rcDMVJ8sr
P4ayx1IoqNYnWeyZj7KvdaHhemyGs7rS12PCQzVpgl92iz7bh8238LJbq2z6zQBtId571tKWiymu
poxPkwehuQA3lDFb5bXF8MA1xsNCp4PhvouI2mo+uo4jtkg4mHRo69Q9RsF6yPlSjnmObOtSKX7N
QLPVVu/EN8bp+SnTJVSTEEiA7eZDtGo6JoqAzSgQpXkQUfRigX1kq6zza6Zcbxp67IVv2Et62F0m
+t88+SFqBHcpPVBD5EN1tIvBlCaHQGOnHTDxwkUTTzRf/cTND4AIDXArz2xldjwkCowfCyNge43O
pqQU9tV1yGttYwdOtpiZgxtR2/W5gR28aJFSbSTxBkXkBmQetckqGyCYBerSZ95bE8lwhSa8jixv
La2igRnoTqsKeFyKZXBfEwJcxchAZPgUeeT9xblY5Ravuq8JVDiJQmntSo9ROanXlT7V64IhmpfD
XqDY0iB4OMwTmXqh+qmeUjr+I4fLJrTSR3JZmq0Us21narV7bfmw62TEtAmrllk+GQy0jpEimmrK
9XSdqBoXXGz3u9bhWoicoqLrM7+Sru/WrmGWNINJuDZDVtPCj08s/gq3v1PAz6He1q8qn/J13gX4
Q0L5oIfmuGtqbgOMKVCN2xY5vFmisEtJutHcAKJcdc1lyXa4Z7rgU9yxmjuUbqZdONzL5eiNMNPm
3s4fr2bOejlmqXOgHiDnpAEvrCNCc7LoqTMZYCCDt1aAbOQqaAJnkcmO1aoEVaZre0qrxQCFZ+HU
Tf6KVLFltAolqgtNhH9NiPZlnNZ9+D4gNT8kEuAv9fYydspg7XvTdER/zRQjIeF78ozP0CAQxzLH
9yglQ4K507AOxYi1ZSyONiG4co4IS1su4cDy1yD6YrhYYfqMQ44Nh5EEWxTx7WlwQVQgTfTjdVPC
UALoQR/RYOxhQVvd7MyaFiUJrFuFxXmv1RBfFcvCZ1dNm87RL9qUZn94Mm3g6pif8VBBys1Vf/bz
5DuqyIPWQ/62rhcMtPWBXY8XGP/6ErlPhi8IwiBwqnMmteQhVTczqMa3QLlvnvFeD38UENLTv4im
iXrDr6/h830ypUArzmlMYFiY7eG+MlJOCnddOk10NBm3IjmIoGH7hXrRnewehB1ZbPxbS1kq7frz
AR19ug8T6GPYbxfIw+1nVkflGj5WdWb9zZBOWVwKxXTI4fWShWZaNx0fMrCp5E3EJA7Xk31y4hQ5
YSqHJY5fgjfmD1PsxEhlizmR5HGs06UDfQWdmZpe64k+sc+d/Elj3GArt/30bgi1q+96Lhgtn8gq
zZ1GwFAJmK7e/9078urjm7i3vbcHrTteKh/sVV6/UZAh0O9s/VmrHJLL5y8TQ1db0L08D9vJ3AvJ
IaMbANqp1BtnE1u12o12KhmPWmcxJmpf2OVw7vw0XuZNW57ysQfPZnp7VEPoVrG3vDfJ0YPp6Mxt
AbtqApNM4Z4KF/ynw3HAyJAqvJdGvoth6iwsZXRHtMcWT7f8vVagawCStBc5mXfiarVzkGOCK4Yh
Ocu6n2GMgWTn4IqzV/jgEQz/LfShoCRJKlZl3JWrLKJHrkM3eCr94VFNdf45CoTynYspSa+K6SKg
UR+Ymnbsv0L3iFsCwWtsUipi7Pg0NOdmxpm6p+X0JG0bakHLaY2HQXJwESC/tiBzbgod2c2ghUjt
Btghhc4YojVS6r3YIT82LK6xF3dbT4shn7mMyD2Vedd25heyMsG+WqBs8hrHI2yQuaPZEC+HPQkT
1qBWSWWgM0O+vsY5ULAQHxII/4H53WpFdjF0P730/++zIKu9PUXHv/7cMNJpn9s8Ip1iSI9phqXb
EGn92jPTTMh6/eWxHe6aJbIC95iAhCH0lcrXNap2N9nIS8Dgpg8F4od1rxrY3P4UAd8ITSIP2+1o
VwwLwdKMcTjsaX24GxkMcPIjYpt5oz0wnWcZcqwNrMmzUH91fQSlEdtrus9oWZHhc8O0Uu656wVi
mCflN8XNrEsGTjMnOIifhsBx+E4RcOOCX6b0iruogI2a1oDWtCj5OzW6CJC0a40u6pw1TGm9gVmr
afjss3v/kM42qSG6xEnN/y9CYPFtlC79YRg3Tk1P2YOQCbT4EHPQHC3vU4UDgO7Gip58poQmEhS2
VX2+8tsJgfHwasmCZ7o9+BsP2hLzIplfIYCvw0q0m0GkzhkPcLQ05ITPLclgu8KAUAyA+DSx7d9h
kB5xII47x8j6F3eASlWO5gjyeOpfLEt7Bw0L427soj2Usmrl0g88j8U4E+aaV6+X2lohat66iZ+9
IqC0ExM5oxjMpWERRaNi2CyJ6eEw0b1d6Rl3a7a76GmRb4OO7qP2unFZsYzAkjDCyOiDdcwfHbsa
xGE8wm+MO208OT5bHOmPK3ZCwUFXrNf7tNk3hoo3P28PociZMYQ3PcpudeHXFz3ViDcIbPFo8NBY
aVVS3ML+HDhI0kCgKXwf8JxGitIdm/tgOo1mmW97TUcqPrx4GJ8e85Y1SoA3eTeYTFIcLRlWDPAx
Dfb+tR6SbuPnmof+zgXd0Kf1ug0sdFetlt31qj8OKJ5pR3J2gr5zNjmOhug5gB/3MKJVAqusf1IX
ac8y4udzZLWPhdC2g5m6vD20M/74ocoVmEzJhvz/GkCFzWVmue6xDmdvZqk/Cgc5y1TXOwBPeEdb
294ODOn3hofyEO2YHP0e3y96Iw+I9G4MpmcPz/lW2INzZG7QbaqE+rvElpG6hre0yJ2YzDo622b+
5neJ8WiNCRYzDaer7+kEW7tlfhqGzVSGa6sDwNtc9Wfawjo9TbYxbAOt8w65a3q40Mlo8lU/3Cy/
xFNh27D6aJERRa4qv+bZMrexFYKse495A/nHmLOhyld6oBCQIgUKB8410sHXlmDU4LOlRlIzFpdE
6Y/o65Ptj+mpzFHrkO57//H7do1TX0NQXIWuM0zDzBQaY7XtCMbAaCtnVymrzGZyUOKbXAJFSqiD
F5RbCz8zW1X7NpM9N7bseHEbZgCexwxKM8KYo6c86PZkneCqODTXil307Eay2+SaF7GzG0Ym4lNL
+Wmm1R4KXwWEtGKAgRJZ7Bx7nqZlqIU61REJGyfFup8ZCzrN2NJ2pHf4+RIV076CN3m3rHI4OZnq
zrkowhMDyCUiTz8QzevYWeM5KNX8qhG0hD0n3Si9QP3g9tFKb5DAaDnLG3MMexzFvMM4fbttGrbd
EZfEGqhP+FIUEGSyAGZOGxnBiz5of7gQ+UFnmUQQpP0JLJfYjMz27j6SR/BGo3whKGivRrH1BxTc
Veokj0N07UUB8jt1kGcyxVSnzO7yLSRQuoYaDByIfQieYBEfpJ8GZ3bXj3XAZaUnw3hiptLvUwod
xIoGc4yZN0XDs3EtgydRD+Z1Mo1g47VpsmxQ8oJrbrMX0VrIoPtmY1QWYyVZDQes4dqGjfXVn01d
jOqMDevSPz+MpVbVu4pBlLDC5NUl1UEbpvHsFKtWagG+kCHc8HA7ReWMnVYDPx9dUtH6z2DmnQd4
xVYZeI+94AjL9FJ/6OzxWgKj44himt0WUMlcbyNIHVl1Atulqrkm4gJwXtV86pVTXDWj2U0hL1c3
fQUCpKDt4svvRsPeR22wreabPBzdiAFb7exMiMG3zN0DfD2O7KkuCm4urahmHsCJPaQl9ZDW01pa
HePwNGn6p9wzQCdFn1Mt6lcEleg8WwBsmYPTp7BRikXDscB2jOAlbbZdw0jBHDb8Xsb5h02Dj9jn
2EWJnzsmvjsZheefzyJSbCHc4O0oo+fGjPKjYBiyQlJCMlxTvDJQOo1s+prRhMNnKQRvHZNaHrVB
Atlg4WpTchigeDy2ee1wpacMZdFbNzn0VgY3F5VWFcfD6MG6gfwcDGZzaUtXvwwmSG/fm41q5BQ8
hjzUp7ZiA2GBo2oY0i5sIkUe7HrEsZK3IITqrIUpLjFCxH72SYbFKfM/eybdhddAL3GCnBSfWR0T
hShx+2OsWXwDulx3/oD0N4US0dkYQPgSrAhxKtNkblG/QAFNi89/PU/nh2oTFMM+54m8UBG8Nwt3
5Lp1XPsR9waUCCN6ySzNYjlh7EyWeCt7NIPD6MUx8EP30hpJQXh2g9gEIQpTWgVYZ5ayeMVvP/Gs
rTF1LjmvNRBVSYxMlKmnnGk9pH+D0heqAfLgPjn9fJCmj3l7dFkk23l3Kv2RURlLz/epZGdVtdK4
yBJ5FK6a97G1xPuIjG7poOFNqxKub/xzIMbWtkfYd0tDh2wht6/fwAu+RGMcf5puuLWrZDsrnh5c
eAYk5yALh/r6+PPVNLsjh6h4+vkKBjXQ+Pq5rKp+UVW1opXOM/aUJdvGMFdPbZzzMHbwi4XMZO5O
Y7MknBFTmjfXTEEqz5kZRhsqqAQ1XeaizSqPndnpzxXTZZPJ6ckL7encx4k4q9R2l6gpmhVjJaIF
B2IWrVDc2sg1fxPws6KRxfx592xt/IxbxquMdTaIbvDjqsFnL1tVvAjzhxxJxHFAuI+lqkIerlfH
n8/AXVIkRAPwWv6cOJDCeLeh2v1BuaeZ+h/MO98sQP0bx5Z/8EPXP+eyeQWgJ2ZSlH8e+rBhsVtY
BN/G8RWYAWnfff00zl+5CAEWnll3WzGjlkQy/WIMWLxY+jg7JUJ7FztR8pqWoIwAnaiL2YTPQC5p
PjWI7YNmOm/umDxTVmPnQpYSmUK7j1KwNIjRLGaeyY/BPsCHsJZptX90w7R9CPvuy5pFzZFZWWgZ
E3H8+ZDMn2nmLBFCOr02vAbm8sSqwtFra2flwniuUi1ajZOwdj+8fS0u41WGwH2XxsQyjYPa+xA3
2Rx63EBZZu3wiUgSbGkgZMN+KSlVAf9/qmyOaSddNKOIT0ZnDQ8j+BDR4GisM7BUImruSdoku9iN
463wJZLDofjMLUSiI8SOuxtZrz3LwIUcLPN9IO81aSKoJ34hD0o3uhWZRtb7IHMEaX17l6O0Lh3X
ASsNt5sHbu0GM0dw9eoxOMd2txTsAq8/HzKX/t+OPUaenfY7IcZ0reeyvUOtU6vGlVeuwBOF6ngR
KmG6R4LMl2DRLVLmdEkC/fGnNM0bB/gDkSvaBMtKE/oBHUk20/+Z9Gfju9NW/yFNxCLS73+EGyEe
c2whSXSwLD46fwWk2X3epW1SUbP6stmNZdbdvPkyaIfmoRNp86C1frvVIncfpPoHfPadU6fdPsrz
5Mg6/U62tzhFQShZiPG2/f8vC1F0NPDlr7w8OMozP8teeSvLHu2jWSXeNXPZfcIttvZDzna/8coE
I0iQnH8+E61H8R1Z3KKG6g7aFNNe5PHJo/d7oMD8rjhUt1HReisIF0AMZfvko68HfpW7N9+BKRZC
WVxm2nOCnjLj6a3lde8vXfNIqq3x3KFBW+ts8yRPiHMel8YqHWL3P0Tw/p3oYRqmIR1pUm2aUD/E
HMr3b1ktfTX5YWwBM4A26O4ssz14nvzDQEDD9oGj8Z8TOvS/k6r4dg4B4dyiZFW5rvgrHKrFOkwD
QQxajp/kG379wnKT5rtQWJgiyPcPY++F29BsPsoGAbJlwLwcu3WlyuCVrUTg3ibWuodSSWMfmel3
maRoFILU28cWCTu6p6x7OQ3JXGn8h2Ar++98QtNwHNdybCgwuuEI+6+UrT7OeofVQLf0GnnqeXEO
dM4hUWw3imLAO6ln0N3zfhnahtfOgOpavo5F0Z5HdnhTzCGXDWa1zCAX4CiotI1pW3JNV+4jcrmN
qbDefVupVUmg0VqlIS44s0v2Jki+IByirROqP6JmF2IhEl72jaYvM19jglpz9hS2OTFIIJEsVvVR
m0qPeLvaQ5FlnEzd8V9swszTwt5EGbNfgwHNmipy4/V+z8AVn2Wr5jq5hOJcYnmlRxDWJquFz9ok
PpvS2uhhKM6RPpabPobzWhX4NYWXEpagOoz5Euv8P18tKLP/173PCJmNuGuZhhDy70DNRII6kgZG
D8OWF4MPjJ4Cj1FJG20GXHo4UylRW1h4Vx1I3E40I/UJ1qQsd2uUgPmKyZN6cEjTImlYsWtMWQ12
ip60Vjz4ymHsbg1oc9QgCC6DdHqtnHgit1v3Vm3OggVsrn2gtG3OTNrcp0DGTJhRk9oAhzFPF9e2
afK9VVXRFmWh91zX5SO4qvY7RT+pMxxLLvUUyzdU0CRVTyr90hHR6aBVOmueIvi1dh5HxgxuqB/r
LmNXPQfkeTjN1hLu8A0L4FVvAmPB2IW2uvbFQywteR3QXJTVKnRrWIOFOAJehuSqB9rBnUrt0Blj
ABWHcWLfu6y+NNc72For9lkf9bgJsnlBRl7XOqqNaQXxoXrAe1etJgwShi8kKPOsuaSNjgomkqga
MLWmxU0X9Sl0o/JZtr58aCp7ybjP3XcGeiFMF1d2dtGzoTS11/UwZYJ3YJ4zbMnMof4JjX4HKcRc
9wHrCU8TJec+JsCAZ8ZjZAxIKURokj3AZ8iT2isnsbugidhprpsfwak1x3++wsy/o6pMon5NKW0e
fMKzzJ+kwH97/JWGIVsE5xCkM/EEm1j+NHzrGq4XDQaO3bavdgYgXIyBBB4mIG0XDS3aOm6Vv2yN
wLkUmnWOYNZFY/YWTAjB3ekTlMY4ZwVFTrYbsK+fxkZbwcxhD0EwTN4I/zqQTJIJsz1p0ashfe+G
w95olccLJmarPCSt0Ix0IqMBVjgHqDhvmgXNu3M9hi+Q4lkfB+H6n18Pa36GFekYFPn+13//l6Pz
eswhuUQcCsDrrvgr/VSQ1wN9GLWip4CABqY3HrS+w6NkOtqyD/o3TyJT8cO2x7IK3s5AS3hBKnu0
YTefHF7qnZJtz9y8ew3TYERjJ8wLEt54JQiwAkOo/27wD0CiBIwxrKyQt9mqx/Kpsw/CsF8wdDA0
Bwm5j4R8jleMMuUGDJgG6vXmT2CV4rS8x4KbXZO41VTopJ+YFKFKJcQrqMR5CKJ3jHL23ve8CEuu
jC+JGR4GYeZ/Ytm6K42V138I0f159v/9uhmGzrNKeA4v219FCo1qLH0/KbCgsJPn+URgeBgUH6qe
E7DmFsDqM3+fSnHUec6fabQOxWcP4D1BPRO7SxtqCXNIN3/mhv1dxO8xRaweWi/IKfRl323yNoei
0Eh3wcwUT6zje8vScfWVS1rQwe5x0tRinHjBLB/xCLZmr323qhoddkFu09iRZSb5ASmkPyJ7jqLA
OJZGtBJVw2MO5NF6lB02/g4wlc/kgO2ckW29yNO3vnTnJZT9VcRGe5J6ujJMNoJC2PkLLcdNS2R5
8w0JWy0/YRyqH9ouupS07st/vj7l3/le1Ck85nXpCZRVAE7mYvHf7tcEoaMw+6BcmiLqTkPnRPsq
wS/dJN4xVxH2OTPM2F2DFgXEeyyCsT+1jfOZFjEs98ip7jKtoqVfJOwbsUv8H87ObDduZMuiX0SA
Q5BBvmYmcx41WfIL4bKrOM8zv74X04XusmRYQOOem5BcRlUOzGDEOXuvDbm7t7aohz/NefzdMyUg
bd6wAollc/XrM2VGwLgDqygugWAAfhPQlgqWqRNpT54svvXMRo5tGUmX3obh4sbdVcTQXJxJfbQy
q3Xzvkto50RfMZ4yzWlTJsWlZ3yy/fuwueb9tHWd9c82TFVYc1jlf95PL8Wq5jV1vgwnkEqqSShQ
TEbyyq/J0gxwQiyLFB/XJ5/ivMv79dtCp83Ubfab/F/T360yRdaIaoSXwX+r3HhTHnAupfkBCaUV
hOfAkBVrvUsKWCyA4LJp1HdiMN+gWYF7rRWd3gWmzU+e1MelT8C0chyTZyRUKd5t77ooryp9BKwR
Wc2ulWV7ioHm73yaQ+5IrMg20NphVyRRg/xV7Pqxff7kGXzYHFssv46lmaZu2DaRrr9+GE2jwsik
P7lMIiyPDuRrbG0eRA/+UwJJ1SYXJq3PuNvRQOG2GQxfOG9uO4u4F9LFjE++bOb8Mbz7mByuC9W2
pHQ0W777stktihg9CclTCdpTYHXlJovbCJ9WIt+SCjA+UpidmoXpiTboE+xC7QsYWOjlkTBPsTLJ
PSDXL1baJTvOMBqtiDhYW6TKWAzLD7AZAuZ5DgRgs9Zat9FC7zp0L5oZ9DFnbcPYseGDdccg1PQe
GjNT/rHLU1OL4IX4ttdJH8BXzAk2HMAUmMpRchz69rWYW5z3B0eCfUktk5RreIYPlV07bjQF14TO
wdkgRmuRqUP4OhlIHpW67Q/3lvv9QQmbv4WdetveqP3jJ5/zxy+dpbGl4T7LcYhT0LvL34yNEGcT
QgU/67M5a9I1BqN+sREF7QC6Tysc2N1CLwvnmJN27o1D+qjPY2U7yGiSvHKGCIRXAnKztZPdxn/9
+fkZH7+elmbZug1zy7Alt7Vfr0MlKyBZTRwJStwFJ1vmt0mtWzcYSvixQ8tAosn8VRXaP+hatWt7
Dvbu6wqJyBw8NBRm51otexM77bxL7s+me7bv9wdo1Ch+RzXf3n9t8pcQZKKhI98nutt/8O23KjW4
Hw3Q52CvObuwoFOXiik8S1Ue2JzYZ7qHn1zq2odjsGUZumYTkKpxzLPf7wMtjksqfYiQYVa6Z4GI
LpZXOqceknN0HfFlbT0/J9m89s7QsHbEKNUHY/5rgzZ9w8D7iqWFM+2Q3D75LD5uUNmRqdKyUEsK
nPzvslRBMEAtwH2+bJkmnBSldoCmo0M2SLfh26m7SiCGI1/JaecAtFqVtDyb7E1NYQURXlIcg2mc
jm2vGmfUNBlQzFAsK8sWJ1BG5mke29MJk946Y6efZh1Qo2n4GrXd5FpYQGmjhObDUEusq0CJV+BA
YMdIyKkNE7c/v9bf3Nwt0zTYQRmmQWbc+3TRshKiZsoSLqVuLYnAo1Hd6OjSdKlckHmvh7ZyHoIS
2ic6x8MQKAFAmdc4NVZtWNRHYtaMcz80eCNShC4IWEhn1UL78uenqX/8SCQB4iqbMcmzZbf369cj
DRAscVXO8fEYSdg7sB+vxuZl8phTpeRp+GOu3xiwaLckSjn45/FKsigtqth7ZHNEjyjPofjbsUlP
C8aNGKddC4kWtDEPJgcymrgC9YZD/Mqfn/w92vzXNZ0vNKcdg3Wd3b54t/YooUIQeD0ifqdrDWoW
SXjbDk+NI8URg9MPDEfgXRA0JhXReZz4tVMWloR0R7g6//xcjI9fOg4EzHe52wmVe/r7NzIWsaOJ
BnhTdUqRSi/yxBlfeh/9g2OaPZBvLI5KnuxrW0sunW/LA9zWF9Vz6LFGoX6MS9u8Oa0GRET6PwDm
KDsrq+a86WBydS0BJle2x3venDrxHcp16w2G7THtONAFsgtfk1Yl486AIhKX5nBMU+sNiKw8tUUF
cxad4FolB3HtJzUjov/Hy+fOyjVvzxYG9d3eC99ZnJRVmiwr3f57mkx5IqrY23Jg1qC7CAUeolOs
KwAQNyfXBcmiQ/dFs5iqeK0ZbvIiYKJfFXMSOHrKLrAfFXNkIG++EeeUnGJaI8taCUFKzb/2YS73
YWy0D5aGvHFSU3lMbbPaVglqSL/WC+nCXnc52gdC+ybJvOhH9SjQkueIdcUnnUD5cX/M1ng+bd63
82x7fv0WjTydACZ8tvRawJFTcYlL6b9io0qORgpC3+butvFMSFl8dMNSL/JXMEzNSZ1yNCZ1QsJV
QJ5CM0Thq9PV6IHM5BTM7bJkdPAQgOo2FWyKMUGQWEHCLS92OIjGm2Aihu1znyMWqwsizvQli6xL
CgkAf8/QUcf6RGulmnPLcCKsTFnIc634xZ7wDB9sVKs+ihRXLvDWYe33JotuY2dnXzT0OEAFqKRv
KLVvvOBveiNq/KkzPBJj8Kktyryu0UZq1S2URbG1Udv1bT273+onQ43lLoZsttbb2NyPEBNkHhhv
heFZGytuyW4Z05SzWMAwksmgGwVxvTPTGYPrElk/ubyBAZgPp8PF0lsvTmh30B+06VFTCrHCy29t
/nwJ/24ptCQ3bzrHBk13Me8k/nN8aMeYAEZdhbVLRKVZeNYt66ofaoahL0Nws4nNazrpxaaOhhhb
KBEGYtBvkNSMZ5sBXZtVeyyr3sMAOx9Cs3NNCCo65DZyvR4H1v03Go7T4s/P+zc7HIk31LFxyBq6
/LCzBbOJGb+FimgAPq7wIRhDuWzH2ndjtQDLyEexzQBX7rTc3AUBlIe6ZppTA6NdqorlHOZf5fw5
xp33t2f3SDmakUSvSifjHLPfMhpbBE06eQyd2siNZ+ATY5TBno+rvcHMetB8O74yA+7niNkBe4D+
1QiTiSlFbe4rgXPlzy/a/NBMnbfxqlC5u+oc+e797f98WIyOxlSEYD4dlXDsHnbDISQReNGNfuvW
RAXuGJ9FJ9ujdWL3wW3oBBbdSj4w2VFX94iZYk48hdQTwo6Hp05carS0e1KbQ85sh8xBo5A32JqX
4J5D11Lz+DSZWDgbfIrS1eMq2vWD9pcI9Jr+kV8TobSEAkDee7Cth5QRCDi8PddyuSu7rkRpKuvN
OHrkLVSqzo4Ego4TsKO01ICoLru7OeayIBXx1ei2yGTULwq9JLpt+LcQdbafXO/3u+O7u6etw7K0
hamzPzbenYjMroZYY2fZ0opCgzsIyQqqlsLNDergGmY0DXtaAUDbe/g7Stw+IvqJyIHvsoepnfTF
6Bfj1lG68Nbr2JY01MGcTWKsc1UkaQKRv7AeyV1ei7zPD7oeIxXouujZrqpordrOdOg6oCROqeUa
/DItWOc+w+f7MQYjp+P2XqbDCnbsleZh8L63l6tS5FvUkt/uv/WR7hBw6pXLVM6ZG5WqbQl4wL81
N458qFyffdl+s19yJP1V4VgGUFr93SIROegcmYlDMCB4Bznuc5s3ODN0xAn3X7O82Jqh315Lp2dV
V2zTVcDn7qwitVyLVvw268C1JXD2v2JTFpWKNzsH/pHsEtlbZ9+M+4s/HegYQyZgAk8vN7/24ejj
JancPAKUhsB/2PkTuS2RKpH4GJ+8SO3j2Z3NuW4zHTKlsMX7M13nWVZWxAb6jkJMmyBO+p0VWq+j
mb9xcfz8fkgxPoR5N6wEsKCDb3nD3pMQaPBzT5/spT8O2iwY0A5mBnaq2ALfNyQHJS9D1ifOAEqy
YTeVP2pREF7EhD2+DhBaRUa1FcOoHoK0fCtM49SxKrwq7XD0pva1bcdjZQ2Cu7IjVmZXEtmqCwQP
NA4ZW47k5xJ4Xvd/QxSyv36yUM0XxK/fMluz2BjwRpoWx553e1SLIDs8kyMe+xZmN8osew0Y/mEs
e8C4QRKcR5KTzxmJzT8fTL/qwZ4W5XIAC4UzgWjTAKSCvOiGUX3hlXb7ElEYTCN+DQ0Ts+HkAIo8
NL4Avk9M99qKMvk0gYctgOM9qgkpN4OnlGdL0d4qrzEfGgJlFqVTJRfnZiJF/sJOPl9buq7hYJma
Vd3wdUfUTFqrn+JlcZ7IIOjPYZ6Nm0T5UiZdvvOhvKMIry32VkW7LDK7ASmqWLeYVF0/bAinZ9z+
yaJlfdxmM0ST87vJ9SBxg/56kx5MqyoGZGPogkEOg+CY0abKnv6HchVgLFw1kGIZZQIoe4VDimWt
PtyzSmpIoRtvxJPbSoETVC2D7RiBep+bEcrUhFdjuiYKOGlF60LWIuvfXMwwsdJjanYHMrHqn1GZ
yIbZaikkDebspQ//9zAaWU8M6K1lFLAw0rR/ayImdaXEk9L0of3cRJxFsfC8yRBKExlz3xi10H8w
uuSh7MFMk7+BsR3RUASS7wBTvFwmyJA2iuEAxOp8hz6wfRrQ7UexbFy1ag031m0s10WQrTlG6idI
36wK7N7qkKniWD5O4GeJvAXm8MlKYfxmpWCQrFuIpww6fe9HLLaSeWg5WA7t2VQ5GhEOtVbvzkY4
dG4nR/2G9ggSgdtauOZAwRRtXx6UgpAHhY8LVJM2bb0Rt8kUA0dueqLTpObqYgDFSb4snmNHPfLf
TVdBVdTrfNSDm4QSYlZTdKl1lkKUzf4jQQ9QJFFF17mEGTFBRQWT+lmv62MPce4hmfzPNlkg3+8Q
44YwxBRfA4pjJ7lZdv1XlNryrZz1I0HsyH1ahLPbM95xmUG2ROq9r+y23ktjMdQtGmujDUjHaaX7
51XG+nhb4i7u8OS4K0FNNd8dQOjbwzEid2pZ9tEm6HB61Y0yPJhEKB+UDsYe5L+H+x/5soAqGlrk
GyU1O4vQPymFpZHtnRgX1dcvAzgEYlbCq2aLfwqkVbCPE2sdM8BbaMy2FxU3r31ZSEi0kXcq40Zb
GJPiXDpVy08DRv1lMKXTN5qqexLrkhe9V9RtQ6DfwrPTb4T1DjdjfpCx9RXaZ0DERv8Sq8F3NKnZ
xSQNgMhDRkOJtyLBi1SkokZLmdnPFSkOe/IPKjewtHyb9V2FptT2T3nYeIukVjdJkc/n57b9yiQ0
PEMZ2xWRhYTNvyia/8mRnzbDh7Xd0SxpCt4JRD3W+6ufL2HPPRpwTz1W3RYHFOexKhiVUwVPyg/1
kx072THFCGATQuKKSRl3csjBqouwNxcqh1ldXNuuB+hclsZ2mFaYxKDSZZ211ojy+2GU2jcW7IFd
POaQqfDRaNqVDiOpLR77eOVMYIYGtTWeMwvHU9A66g+jJ7sbyP/SaVUaBhYiJ40JwNKajQQpSLWN
3YjUTXTcAUVXapu6TLGeD0PxUPP20Q/E3eTDESF/Y6tNHuPieCKiMRMQohro8kfG7nNuTH+rkbni
f5A4N1SvXhmt87102M1FRSVuvcdMuDSOqg/Gb9F28zcihCgUB0BRplAdOY0ie/K63DvlZA0hnP3L
SmML5LVpPjhYFJkcT7C+x21utiqdVyKIGePCq2nRl5yS2c8BOFAuyPamtdtGziZnTovo05xNM/oy
tCOBjVaF5wVbCpdhFbr1aEVXxkD9OiVmah/D0E1Ry0Es5cEKVNC/KvNorW6YUWFxf7Hb7HVsPO2E
YTdkeFm3m5RVfGnRR7yQ94pGM9f5l1X63oSlz+LVRMDKo2S2KSFvAdQDx3GKV2GiZft2iqFl1mq5
7orR3AxYIDYi1cKznpVbLjbnaMwP4RzRPgguBSPJxn1Ymd1TpmwtFV/BACLziQnJX7Kl5yXabduy
4+n/96FWtdc/Ly+/2YA5Ov8z57uuiqr/3a5XjSs9qjuLY2VqnEgfhxXSJJIYloHk1JowLDNqhxfE
dk9kyQJNHtHwKGX5T84+6yYImllNNZQt08yeQ9/YI8oo/gLgQhQvFlrTe2l0+O3zqUsU4pMdw33+
9usGjHkIw0Cac4LzsXz33CNvmG0CRb1MmcGubYWLpqhmkQw7hVUbsXRrbCXmoOLuIeqGkU17HWBr
yxz0UBZOEm5ALfmHq4xAFmb+MsHwiOw+nH9S/F5h5dGSrV7oyanMBljmnUTmNIyMsNOHP38Q2m+2
5o6kpczWnOPvx7EaqltToxvLJxGE48k2Rm3nBQyB8RYEy8Gxs12ViepGs0WFBgKHEHPsrkOxck5H
bd86sbwZXRmdB+aGS2JCJmZNcWCzVyF4dWYFVc63Nm4egqCbzmjCpycr4XhlW8RB82++qFFgHMhe
MQ4xDKhFg8gPCw+/Wl7xN1iT7GClpeUGSthupiD/R2LBvlbquVIhLpZFhjlq8I/eqKfXaKpY4RFF
IYXFFGBr+l8cmNeTolhv5vDSt9mwNcvaXhuKFUGG6DaZGtXbUI9J8utrtxGAcJhqphfiIA1MbxKa
KG48OFQ9LVboTeUWyE3r6naNEhzh4q4OdDyIaA9y5KAkRIXdNZtsA7a9r7Bz1NKVUTrao1ypbTc+
avPPZZc1KEDyY5FOCXdJZCAEdMZ7ok+yx6EEDkDcFXoyJZ0DLIRLPEn3JZsNTQwgDjE6ctepoADl
iuAsm/8IGESfCdkajwme/WUaZjOg3KnciVi+Fa1F/UDj7zrhQd8gIxowQmikIhnT8A1a/KLrTcQB
Y6CQgdEz0VCCFkygjJ5FDdTzz1fbR7WqRJvAGVCqOkde237/1QnLPCl16FBCr7pdn8GnGIwvJUz0
VRJnfrnBnthvRqdMtpqMR8Y3XfKqzairRsc8mQ90gGMQCYvcBBDdZ336LUb7qKJe+u5X5iFBePiP
YkPuiQrQV7ilWBQPdeGPhAAPyGJZZ1eABdptnYfPJgb2N8Rdw4LRnHkmz1u/mXFxlekZvsi0Vxkd
owSZfwzKZtqLxLPguqi0qMyI5K6aprxD/3UDCqrYZKlF8LZVDqy8iXqpy3oipMdzvhrm7MycTBD3
ZIFMXPR7u/eMfY6NK1uopDV9snlzPvSyeJtpKjC1Q2QyD1J/PdME4M+iVnLDztv8mX5xulZkV7sm
XS+aLFmPMJsExDzvXlu16phUD9Px/hDkAZas4Nbp10G/1tX82FbXzr+q2oVyCKrSLv25FPvav0jt
7GhnH9PltbZgRrCIBRAJTDhq5YwP2DsbK/imBAr8JiA4rtlU1T8YDA9e6mDjCWKL9roirvztb13Z
Ip3Oin4VlUyx5rK0ByN4FM1c+r2k+RinT1Q3PoXpk6/8W1P17HlPtXgequdSPGfJC5WL53R8oaLk
pVLwNkAi+5IpLxREjYVSpV1PRBIMQwfSw80J8g1RVs7XNEXdiLHt1RJJsMaa0zy1n7Z9dPXDuVNy
yEAwi1pW19FVvGuWaaZOEyJG265ZCCT3pILjpYMo2aeHwdkbvEniwGMDmjo8epjLyJmqj7VyJJ3L
PBA3WBWnepprcE5WdqbHTgn77GXnLkNqeLFtjEQXasIo6lwK51Lm14pt9XQd7jVNV9ubqyhvnsfH
AI/v1vCzdvOZS7gJ78mTBccFqlv6VDep2Omxf1TwVkFetsqdX8jg4ucxGnhT2+T6TqEht1dn2N1e
6faS1HkPViLX/FwB4STO3ksOlJ0cYpTchESIg1USLn70vWOhzmUQTpGdtOwECmuEZIWhMjlTwHT1
5Nxa53rTGwcnvpTWeewuMr4U1qXvLhmBk9YlTq5UmFyj/prLuYL+msprLK9NeqOs4ValNzHMRb5d
o7v6cEucmzrcrPwhcm6N1ukHh7iOuDXosc4SVFYbwvFssPuxEnXEIpksSFL1NxBd4puuoMjw26rf
4LAgr/TBzB6Me2nZA+VJyGUPtrxxlaH0w0wq5E3Et6SfS43/rcy8/qzEvDohKTNXeX8MmosRXpX6
IgwSwS44HtPwEjfnOLyEzZnyG07H51acmvbEY9Ge6nguDDkIqKz+KO6VwCRzDrQHqbg6hNUhCA8M
ibN+32f7pN87RANFn8jCP6pk0EOhGtBo/nGUdN77E1IfdlgVCGSdepA/Bnlsu12j9u6AieNxHNvq
7NUOLycxH5mgE0M2a/6qvm0JnhAEw9NT0VBcHO5/dH8gAMg4CeMQjqZDCrxELg71ggS7broFjl2f
lbZdlxoi7WCEjZhAjgEgko9fg7paWlpsf4kqBhh8M8P13Yg0/7lMQdGPjW1tOfSGP/++ysY6sOq9
j/JyHQMuXghZdJf7Q4ZN7xJ2wt80em0txvx1Yqd5rowyuWIAwwMTf7dEmXxph7ra1eknwoeP++d5
yI5GzDJQMxvMad6t8DWZv4i986U5mU9RHDkIhqa1mHFoYc/RVR3BwkxVif8pOwdZV3OGJ+dkJIVr
SIdH3TKfbdOMb9jdQpMDrhG3rihaE9YxXK8BQPEFXR6pxfkn9yZtXtd+2T3zzBGDa6hIGHh8OOLa
dILzNh2g/LRBu2mmirtkpT8n2FdcIbBxxGlhXcloAZ7s+C8manQwHPQ2ZZc2NHo6An/nWG2p4+Nq
4mpfzkkCf96n6B9voIyAaMsAeMBlYL8fBkVyGjlRADtqRhDCuYXBxfRtf9uqcHPg0sjz2NKFY4/s
9moWgS7Jx2U8s6VhkygkFb6aZVpteq0V0GY68hb69Bg5qNP10XsDXHNp8umz+ctHmQ5vLY0zdINM
EtBBv1MMMFvyp7oy0mWkVh5eNPCBtkkuQm0kxO/B21wyeO13ZnPIamhuVjluzFKgA03leMxsZVsh
4sdy0xKz3HNf/POb+lHAwtNjYyKQUKOg/jAEmLBDEzAJty1oveIZ+DfRWn0V0TLwelfUBnJkjn4n
zyLSEJPYWe+YLEa1znjRHr+qYQvs0aOnlwuL8S6ojK1j2nQ7B/2TE97HJiTP1JlVF9y27yLMd9+u
lNSroYLvGYzzEluiQHZqlHkyNiucaaJKFrac0nWlNTpyNAKk8FTh4e9gkU76vH4jU5iHT9qqKTp8
bwGRrJUzypMm9HkMY4MQaTsUCkGqqW6KLOfspwRux6o5Qt9RFhyy7BdaOIyoNU97tERkrLqRMZeu
hA5RGGa2lgFHlE8+ot9c9waSf+SGDKwFp8JfX7iaFnRO0dEt6WN3hzaPbKIuGxqv6iINje8RYuE1
tmT8PZ1rerxaOwGf9ecnYf1mhTBY1NgBoSL6KHRKkHHZiZbOQI1greqE1kCo3zZmNaemFP4etict
aY6Y9A3J9sMSukZJEz2TBfE9IG74B6SJfU38yLFW4U72nHDpCEM91RvxV07myg1RX3mZGycLvkjq
YfCRK41V2j+C1Ubh3axYPwu3ELS9gno84mYuzo7fEqSY4m0f53ZJU7RkSkBJjhOcD0GJbwNe8862
G/VqJIbzpJRFtDAQvuOSjrwnKRm81IaT7+7/VKhN5LbeImoyRFvSIz0RY/iWtTHa+uSJrLzBkJcp
UI6+WpQvEruMlgbqnDBDjy7UHtDGnHoV0uKopuUWIYnzYJXWiDyXxLo/fyAYPj6u2SazGpgQdD6k
eN+mhkbbtjScCtBniFEm3znZAv3f/adCtDfLYNs6V9IhD9yRMUgNzVxtspuaXedsB2fLtdOsdSLF
m7l6Y+N4m9GYi70TzFTyGji2YKcpSNvTUHHAXdBuIw1nst7ehuLws1T/YBh7814xIXfdHlUiFXo7
Q5vL1HaE8owNNrftrK7VtpTXbP12a3s0hwmF3wzGZjIIYdpY9UbUG0Ibc7khQXFCCsNBPtzidzWH
bfg96wA+kqK0o5pg55m7adhV4d42QZDurXIvyn037TkepvZcMdUeguQQkq7UHnr/mBgHCqHszyqn
o1HMlU/HdDpK6CzkgkIlSU8UeJIIGt4nH+F9P/Durmuj0OTOy8I2zw9//WJndVQUIxRaFJv1cHGA
v5xLbR+gOsMahqMqYpRyo1OOeS23/6k7Yx234M4DL4yP+E7zfWQl5HT5TfgYeT9EUKYn+qnp6f6T
kiTjwdclN3Iv3lt5+Kbg3Xm0yAFbBbJRH6bRNFYlmSzbkh3FrTjiXswWyBe/4JUrr3kuy+tYO+U2
COkIy6Qvr74vbuoIyls4c2Ko3VoEt9Xfo6iYLk2oqFcEEMFCOoV4w8iWrIosQS2Ucp6awmmwV/Q+
xKLhxYLaglAYi63MmmcdbO0JH7Y8RbKRIGKEtU4rB44DAkR4e+a3yMJkqmMxWBmkkS/uyg0NW++C
I3tzI5L8HwK1nWuUVigW52Z1juUO62lmIjIHFl13erYVt0Ql7xrrZaZsiMqtl1YTS5iETg2iAd5C
HerGGhMk3LIO725sdPlVS5WXZrLS76FdfEftCz1M93hLPts6qh+GDHhMGXtzqzFtbA13EeR/lC4A
tBSRphrRO2TwqRs/Ir5uq7GIlFsEF3W4a0gQAgIU7uxxLm/cFXKHid2O9lith3o/1fvM29faHiB7
mR26/lBnnFrxQq6S6Dj1B5y+VEHCWXTs9KNdz1X6p0k/UkV5av25KgTr9+pKFrO5xnsZM2T+JL2T
fn90PCKTTmlxBrqlOAsN/ElxjpQTVRfnUEOPeO6Lc6GcqOpejXKiOo5uFsFCbs3fuVevnaiROL/g
hHhTBCcrOBnV/JiIo3d/ZMZBORpcmaqwbpKc7rdRRuqydOr8lhL8Rfj0GD0S8akvAPHp18ksvhQG
HK9DRi+zOLb+0SmOkh+mo4nI2DnypVfso3MvPT2p9xr6+Rvf9XM1Pee1uWrrNMRnvl9zOJB1Sq1T
E5+jHmwlacKnLD6H1sm3wKrMdUO6aJsn615KdJ7zLvul1p108zR1p+Feo3kyJLfsU5v8W4M8UmVy
IoehkUck0joq6XyuID+O3oHqvUOizeVVB7s6yJBAWmgIe4NDI2fFe6X5fgL6r+xi/MbGzmx3BB6F
X9CpUPct6HZizcXl124LCKHcrY2NMDbIlj67Rc0Hnl8XOEPVuM1JXA/s2d9L1Ad16sxIbznJWVJZ
Ydve0dhUjxGxVPcK4BoQ1IZRa/bgzUXCjJ/ONXibySMWYJMbm6CfC5O1gs863MSQ1NS5rGZdZeux
XBsk364sYy2MNSSun1UnIIfIfIZPtiGFXVqbMtyayHaKLVHEGXBHE/3WNgwQZc4VFP8WEjoKHXlj
7qxgjw8vE5Gz7icFiKxewqbItB1VaDuI13GzC5ud72wDInp5Oahywb4020LbjtxRk23vbajR2yTc
2YyNzwvJ5/KCDUg4qlbXZrMm4wQKXkgw9JoyeSG8LGONbe5ntfWGmrgX8oomjZmE3TtPMKgD+9Mz
Cxu633xw7DVNwWlLopJ8p78oNasTCgF0xMDQgV6OsErI0gYL6q8gPFBGufLRdGqrsGeYuSJ2wGcp
9eFnum3q9oCla3dMXfqblCbcoXYNMZd5L8nGTLix4qb3yonmBWR2L1KvWtYGxZUQtRX4TC7JeFRl
uo3JNtztzLkGfm3IH6Bx4faMNxBPA4bmtJq5ATI+sHMk3ZJobKwo9unUUP9bXbiioLg5Yqk7y1Jl
hgMEeqnBjrqXD9Hdn4t5kFKs7HjVqHNV9yoUUgFXXuxmZNDGWNzmmkq3p4HCMZ0Eit4lz4YmFjXa
LlDagj+EKmy79b005h8hAhJ31j/YLkUHhgrv5dsuHnvKuBdp4agHG4hTLvxSkhEpPXI7RDCRO0au
Q9Kss8qRPI2rVKygsBgj0p5Vkq9CcvuiVeSxZSCHd5lC2plTXZaA6pMRe/ASm7W3tQmRIMiQz9Vf
TclKlCsw4Sh2I1jv2gqAEZBZHS6cXAnfJZmFmu7FdGas3ewlRnde0ydwibFl7maMLgemhE9w5C1y
fZMsnbnwuM82dz4yPm5zrvJe2eTWJthytzXdupmrmcgMdaGwavcambbh7A3dxl6FoQuWxzfm0kgX
HFZ9zchq1WSrLsNUsUIUAmXWFigTl5U6P876r3F+zCQ6CBKNVw7b9Zho0VXUzVWrq5JQNXOuXOEf
cVmuZOxSIx9oPz/2lO5WvdveHwc+R51nAuGRZzVXdS/aVyEfOk0s2wWyREX8TVBahK2Ha0tzheY6
0tU6V4J561xVYweFi9Xti7nae02RazsrkJJIoDOxSsRKjCuSzZtmVREAzf6Nz5VP18NlttR2dD8w
E7fq0uk+6Q7cJYDvFnDhIP2xTLzVdLT0X3eoxVgkKfhcVGqejotXqMEj3vDg0asMt+v7dEvGQYDg
zFZdjCdsT2rNeFXkzUeG4XnsvhJjujEczDe2mux6pHObuPPZpkISQ5oeXP7vIcEPsZTy1ZGvcfua
tvxrXif/tWxfNf/VuBcZYOBP7wTUL0ryxRIv7fTFqF5sMZcnXiQ/e89UMD47+yS4ReNznTwn4zMQ
WymeqLpmcPAU+E+R/2RPj5gAzexR3suWD0E/V9Q/GOJWxw+muOUG6TiAjos8JXM5tOzHeFSIysi9
vyMrzJ7JPdxW6PeuSFSQRrVNtEzwMT/8+Vb6m44twivG6A7mV0Hv610XSe1qwJre3PHK5EUUWLnu
D2NC3kyeIPXJewTOw6i/qIVFomZjaoeyjN4qhwWakBdj1bNDUjXQkjWpTSTLxNHrCPhlZZNQtktC
dCrQzCvd0NamB+M8yuf0wDxVb20ysRVz4kNqDurt/kc1vy4kzElSXQOHYYJNromCokvaof04DoO5
aDgFJ170QsK6eSA07L8PobbK5jD3qdQWnd6zDyXhFqOEv68axX6yW3JTk65iDYGatgIruzXrIn2u
UHd/coHLj20NZia4eRnBoxpgLPfrBT5Yuher1cQFXtrc52aRZi7rcUfgJzU4u1TbTQ77k7nYt/ws
H+qvg9dpLrYuFPsWL5kf2bdQwl61ZzYvSvfvzgUVYCjX7FwoQS7OfefC5iWK5/0L+5Zg+Hff0nlr
9i3NvX7uW9i65ByAw207bP+HsvNarhvLsu2vdOQ76sKbjq56OAbAcTSiEaUXhEQx4T023NffAUhZ
nSQrxHsjVp6gkZTHwOy91pxjatWyaKEyw0+o6hCuS5cg/LVoWfxvEFjjYnJhDUJrsqLz+lBKCGCD
fS2Q19mTdC0AgV1+f5Ra71sSGr3ERSSIQcrBJvP63UyJ1u5AQ1ZkYoEgyWipnluku+fJvulRBIK6
q6anuJkR7lq9FxLGArnZnk/rg2gyxiBJOmxr+Gx+Y8cDPiF0Zm2m6t86VdlWQD93+lwKz2LEw9AT
MyPnw48oW7BY//7R+vOmaYJtCTh5v/6CoMI/R3UiTCSJ3dYpYO4L8j1sAqtPBR8b3uQJpf6TA5B5
myfjoxMmz2VrJPs5mYI7MagkaMQz0wZjsI8hlBdG0OZNryKBSRO5eFALST+JfsnjbYriQUYKerGf
zZb+WFk76Vcyi78FYsqfxy449/ThHxqUBStxoyrQdEnObPlOrCLz7dQHpVXrW6ctmj8NuZY3qY5C
IDVglSOwa/dVl1f3v//ooCe9X/IhOUFzK/MJsgV989nJNBklwuyr7aCoFe1onUaZpZbXmCJEuZ8Z
ATi72mTtt2cp35Bsv1Y+kqW6x6RMNYzlL3GNe9CdB3dEeqUt1Q+u47h2iiHIsxyXRC89RaHraY1n
T0tlppesNUS+WEsyWCH7FIMm4rWHwTdKX1urHXxEgRgq59IvB38s/Z787WF5jAe/K/1w8PXQrxAO
lpgu/azkVPEAywxrRYanjp5STTAsoTnBSUfn3mbXBk+v8TSApo3nTJ7aeLnpGZOXml68Vh/53VpN
5NvlUlXk94OPC6Qb6AfgyVNLH0NxNfhTuRSNlQx/cblUwh/hRYS+1Pta6Du9r4Q+2K8R8Vvo9+Hy
RWh4VKAvNSMFrD0oNAbQ+F2Jiz3xssQDd0+lNoHOS00EGRXuINwhckXEXuKDsdB7RAhtRZN7v2w6
lqI6b0lbWWZlRV+rgJo7ZNhynhIikOTdncL8qoBK65MOYN+ZViIhvJnjO2YMJEkMce4bSEuPSY38
JlWJrmno336FEHhqTUAmUUfq2WTNynUUfnHIFAILOV1VU9+dae+El2jmdlSVTvQkDwMfUEQoZd0p
3TZQwNz1MsQHqJfmtY30+li3HX0xp08fQjt7Xv7r6aRtmSJZ14iNiXsq2DEL2QEV2+tH1aiIzqWx
VOVye5LNb8oCvM46m5iMkAvBHE3Exkyh9iU0pB+YDbrvTEpvhlx6jhJj/lSm/F1dVOkN4FXpI5/u
+1Y/HAWH2xHzWSQ56wzkb10gi3iUzBYyb2dq9r4wpujYobMCBRjfGdBn5Why68aZP5dhXNHlAexA
lHKPNDxOyS9CWlRrpuajEpoey6iFwWtAyOqNgJV81F+MVCJdrtOCD9pX7y26oHM1HacW+30o96ue
7W/PO+LDrHCIIFDTLdB6U6hvx5xpp6TV9RFMIGyXMTkksdl/QsrleEr5QD9QvyUFUvqAa/Pe4Ids
20G8rWIm4rb+FsClpOOsp0MqwTjEj5FFVXkxq/gZPYDtGplWEJINpTZ2utpPMpJMAYDnXjzhx8gA
UC8z6URbsrxFSuCKNW8gtqow0VrzkJhGzNZrdr50mX5rN071gQWG5dy7qzCEOa7Csg4cV33XEu7C
ImuLUQu3wxzI9TaEr4lwVJp2tlwr+DQF8M1ykUIMukrLhwehse+MTOKW11+UBsq9OAcnQbSgq/SW
eZx7rQanVTq7pMgLyK0hDYbFzqYtDwjK2msRzz/IMTHcurW6kzbQLF+/EsrwVA5t55kdmU+lmXxG
IjsdREngeFUhTIXdeKrLPjh1eg8AJEgG1yR3mlZ/5oB2pV+3Wb8s5Lw9ypaLZDq378rSGUsvrCR5
zwzDIAOpMs4EFheMRlN6IS2I5/Vn05RUO+xC0W5eMMRjaeKyYBa2t6NGuUrsADDrZJJ2FGnRTQ1y
exs2PUkcqKtv1p8JtXSusedK7V8/SOgZIEGwCMSwO3Jk2esGNldahde5E7TrIcPyYFbphiUtqS7z
uE8Sq7qVcxKZZZkAxaRsubOJ9qrB0X2KNKW+gVtO9N1IkHnmSG7XKcLXg7K7VzTSAPvSxl1jvMQF
vZRsBvnexOnoD45sbXBwarti6mlhGUoP/xOGvqYtCN7OC7WuJPsBfryVkXDKRew4ItYxwlm/ywON
/XjCmCszEfGnElF/CzWStDuS8oSqwtZ0WJuYbfJkDoO1G1WayIKpPthQbpOpJd+3dhPeFJqkPurO
N90w84ccHnUYB5qf6m10HEBeHdev6MT/+qrKa4erb1//9MRYOVCHuqvsQ1XNw75osQh2atef4C+I
kwD8csqBkpMNMzseUSIbuH/J1wwvids73XSYU1ZXEOA+47a75FGCpzboNSaJbQBmSJ/SIykhMrRl
6MeEMTffZYfBZzvZV1OcINLJi+7KZkGyfldP+byza7BSZiZ1DOkUHe+J0SkoGvV+EzUIuSW4JF04
3VsySgr8ZTedg5PVNGcCgcy2ZKrN9qlk+9lr5XAE0zcc2fH++koV43AsHA5i9q7ccHm1t31Xzbe2
UJ4lvdWPSKun258/z1rM8aVzXr9bfz7Rb7LjjhgTfUaHxX63c7LpJsYOc1RU7uOTiRGCO9utY1kg
zxWG7qFWB8c07IlqnOWZBIMMQu8mXn4arz+NCOrJFBRbq6PbIhXBm9C9MoWBtPLzoe1nt5BCEGal
0SLMYgiHXQ1VrSYFoIpoGMtc2piLjkRBV701elDyrus+by+OzDaoHGTf6QZej/p5DnTeOFPtFky4
dazrw/qNkP8EXmEc5Enoih/qy/J/UIgez6Yv9RTlD1IRutzI7acGW1xdxcMhl5hZs6NMwto5YYpK
+s36oxlwwHl9EPHXerAhNNd6H+1WiviwwOVbZoDFkuQ1EFTjiOrXg718azsk3NSpPnhinOtTV5c/
xEJc5cgs9i2hlHtzcecMjU0cTV5fNzrUb+Y6qtfHtY60hKztUIJabSK/3nRmpaDFAapuR1p46BAY
bJhDVTcykdFx1vRXrKRfLOCBn2qNeHEgl+05JRPsCOHgjiFFC9jLwgxbgOxKWgkgr8bGOI/MwnP4
H/qzSu6aTprbxSmSmMacshznsjZtkGaFDK4UupRaiOWxFvMpJWjsOJP+B4xkQn+YMMlYvlofkFiz
qp20mU6Z9dmW4sInSNS42FJjXPRC1Y5F2T/YSjefJMPCaMsmbovPaD5ZawClPZdkiJvqY5Xnn2sT
8XnUqSnt04AtWKUjJx2jk1a2zVHu+nKrA7jZwZAjhLQL6Hl1NskppEOwdillUFCxXOBA0WqkWXW9
F11GirrA0lUZIaYOYHMdQHz03jCM6FZYu3KcjlpOWFtADM9VX/XllaSn4ZXFwFnZEnIuZqnaR3Sd
3MBpkZoOfXVILOahuGcsPwImuel1xSF0tfn1IMj52iDXAHBvzNvRDpvlThF1fpnnz/pyLiQE0W+6
sip8EoHb69DIyZVmZcEEJULfESbfrVF/wcehf+l1U5DSMEWPdXwIKj6NybYmhmrZ/PNByoNG2hq5
vbU4Bw5hWCXEylZL+nMKD28umxOkymA2sit04cLY6VrBQbE1Nkk6fnPiKCKiso1uQhroTiwZx8oY
gk8IMs5KC1ZXkXrDhbQ0Xo0LiH6a5nFnCzKX7Vk+BFYNZ90eh62U6oULZqreTVY50cMNtEua5Acl
FxPNzf7FkdiM6VUCPndRWCAe+aRoIXPHRA+OZYgZCejOfkzw96SCIDRFD+M7mO8Mkxa3QxG1wR2y
m+9ymljfjbAAGhwSXdw75PotqSa63dtnFfLnrh6JWxsj+WvVOeWPttFJb7eipyzoxT4wcUpmhrZV
UXjwARN8kecSpqB/P1Rk0J2SypBp1Cfm3gi159nUqzt91LWDopHCVRIq4uFotU8iliwOavXTqCCH
LWMLhS3OHp/1ZrhJ22TyP9gtv5/WEkAqW2AYVPbL77QXpFCZdidIZYqQal1Fjerzlso7GfakHZcM
RsRJg9y35e+SnOpgHwDKUxDnCshAmS51knwlFFVs6965K1v1q4wf/IN18KoeeN27dVgIw8kzNY2e
zFu53Aw4JbCQn21ZJdPgl7Ir0yg42AKE2ezdHkY9iU4DLC7f5KjvT6pKDCQiGscY22sgePuJdsFW
69nLzxhw9xG93F2akZwXkx4EyDHKd5XyKRw9IlNkWPQs+vO8JP4oHnXOlOQHDDTYCtqwASYZ7+VO
/2E7AZjWfunj1wljDFVF6D3A/cjMc5QqGHIcvNu1FdGor6Ytyu/Zn3FA0GSISw+uTeLZJh6vqVU9
jAbTXqk8NWYAZkXFU+RkzI4NjkCg23Cz9mZbPyjB+JxVk+wjFdCOegDTfJgKKLYDkAOMane/PzLU
9wt4nqHJBVczEdWxhn/dAiuVubO5a+Tsy6DABVb2FaptjDMw3BWMCAytQcWv1Z9FX1RcGOb2inPO
8SKtYEqUZeFTPjrKxt03ZoI+Gm7tITIjy5OBQd7kzvSg6JhkjVAhqx5/WXQlsjq6qrLa+kCcYr6b
3do0gjBf42Y3aZHqb0aASpHBd0+tYluNin5P+uas/Rk7Rn6XaMRWWUWcXqpYuhHlM8vO9Lw+qArb
aOLEFd8c7P6m7v5MxwIXUmtcxlEhPwlPaECrvpmM7OAM6s5a8pLA/GB9w69glbG8y7SOqKQZZDNI
19VBFKrKF2LU5Hv6zGwnsBp/n8RNZHMZUTIykWbo8ndJTqILnT+UEVn3J06QwW37StlXU6Re5S3x
O5r8ky2h1TYL6oG7e27F8T2kU68sp7s2T8+d1JfHSI3HR4K/97herId8SL9IhnQTt2F/v3ry+uBP
si7bD3otimK83frZMqYDy9KBWqJzfjdrsUM9lIhC3CrNHu61pS3lrBXD4mYu3CyVN+6ku73kyro7
Su6Ue7PkagSRdmQiLmWxcUj9HFI/iob9bHtp6sNMylMfLy+lItFsfLqNBHZHLZYeX7N8e0Z77ZvJ
wbL8kNWe5QfJQbJ8KrL9OD0kts8NfdxlNqsKv7D9ijhnmS6tL2Sf9SFnGGW1EFZ9p/XxCkmtbzme
yHzH8aS1VNWLAq/vl8L3JNbqI49yZlc1XdTSVNu5QKym0O0Y5AJ+2/f1RF7oKDuQULuHKEzz89xW
u7L36rWK0qPgZdf8W6bbro8mtNTZrVIxbqLYIFrW1tsfk28RGffBKW+8uxugzIRYYXJLoPOt6G+o
WKUWTlI4OUAn64suXzQwh/JSVn1BHOPUl0BeZDEgw0LlgjImXavqN23r5sDKGnLPL1VzqRHBZEdE
bdGlay59c5nQw0SXsVmEMRJM9OgS6WchzgliTzy/4jzxdbZUBkiSxQgRUNMJ5thU/Sq5AtpzQgpI
Jf0iBaSm/PhTDcgyxWS+sQoCB+Zz2QEhoEJK+iIIbPOlRO4jCJSCRQ3YDRC8vMoi9NYrLC68vhz7
We3bo2+O/mwsNUSHsWIkeVDHg7yWUx8t42DxWB+N+ljZuGNRgh5T1HhrJeJEMbjI0Becpe7Uh+cu
PJvVUk14hghYzediLds+wxsyl2XGUmN+Ue1zjy4nv3T5pckvNaKc/FIOlyK/pMM+JglmuMTDJctJ
l7hEaPkIluwvdn+RsovD6hhYMCdDrJ9bliPnMhvube2sRDg2zo04h/ry2JFCz9fZUorF0z5r1mmY
Tgbv9HTCnYVotP9LCYkMkkIPiRgSGSThxeghw+CAEvKnGHJg+0V22l9iyPkvJeTfxZD/VkK2g6dl
v8SQKCFzeFSrEjKls1r/Wwn5UwyJElIhCq/6JYY0/5MYspmPeJZRQlISiSTaoodECYk6Kln1kEij
6vCVGHJGNWWfjbXiGcTbRbHPlOBtnzz5e8u7zlsOYSlfzeNqhJvz9+fYSil6tZjhFLPoLDr0GRG8
vgXPgTnPO5hw1bbOo5QoIUu9K3In2kRjZZ2IcEmuUF/X+zaNKq49IwmLKqZlsYS8A7/Sr5GCawRE
VgQZafTyyE8bYT2N2XXhICSAdBK6dEgNjrgyc1vDdK6niDysrgwb7C5ckUOHfGtcz/rJkkYEFWRc
Xhw67lUaIISbw96VJaBAcl+WOzOXosfZciAS4gX9YF3HRO3djYJUgYVfRig4Bh57+f3fmq0IFJs6
6VqCTvrdz5qYy5i7ItzPbFGeQvYPzT4Y91Kzb7HST2ial7JS11mLJvIAy3xiH+AGusuo0JJc2lZU
ABOAaMCCXo0XF14hPNhi1KR4DRMAxVPXShxvFF6GlVDxCsezudms1TieIbyQzbTjgbJKVS9XPfa6
i35+bxf4XTwAB1RYelHksaZLIg/7dRZ5tenOXPshIsxu3C2Fll9Zqw5ddgChvM+wHDMPkPcl3t61
AubDNjTEpXLiCdul2DNQZG4bEl0wdk7LI6BtilhXqnT2sKlhT/WJ21E0LUmfrdwqce9BBpA+p7FJ
Ul3FcacUaJc3pJ5IvbHx+rW6hg6J1zTeMC0lJq9dH/FuKIaXNN5sePnkjYaXTssX8V8VTpg7CG7z
tHoppfamxJtrD5wHBai4t12qswlbcyfFHZjGC7csXU24WrQU/Kza2lOJso+oah+IvVQulXwmIbZz
EMIt1ZBF3O0I1IbY0NY7pd8xdqdmcymI41TQ7BPAf8T+Tnsi06g+2I9rdQ0ESRf0xti4ju6SBiLp
bmQshZcmDJneelHhxaGXcLCsVQuvKDzACWKtpvDwHw6szRVvEp6jeGPhSYo3cxioni48ckPttSaV
oenGKjzKWUsio5v/BUfIWoWJ/M6tTJLwXGTnV0noDqwQcjfpXPpKFbRLcx+b+5SjRCwVr4URyLJ3
PEqM45GAsR2eiB5eaux3urxURry4uWsgTq5Fvlfc7GNtLw17kiYyZy8Sl2oThtdL1YMrqWReuo7q
qo5rqa7suCMHieP2HCccEo0nODY4WshY4/LgAcknfYgrZdl4uuE106+qJo8CtTQYXsbhw4EzLRWt
JbGtqj1n9FQyxWtPZhqYeFPt9RwjCRZzT9gEcLhcaW2MdbZrCoxmblFCYiT1ZCk5cuFjUpLYI7cI
q73DvpvDJFmKmBXk35TULkWr4IMr9jsJIYJ2jHC6xUVKYwvxRlmRTPkoNRMuPpCwRwvIyLmKQnLW
5ZGwBHNndnV6Xn8cMx7/+RVS0rHd4Hf5NKul2NotK3pjCB/rtg4uvUp+ZEaq7JO+mNA7M2aUYEj6
NpIsxCV20RxGPupJsyCMZtOnpNFP8xhGV2uqlRGJkO7GroDFdGzDiOZy29kbw5S+2KkqboSTFHda
ttDc549G6+8BMrZiLfBsBntMdlglvr5gO00QZolkkeOtRjEAeYVbrBYMnmmYD/Hy3fojFdYllCkq
1Y9RdOr7Y6kf7Xwp4mtj9dAv0cAHqzuY2VKW4xfCD1WfQUwKo89YyiJ5ODpYTPCrQ2UeXI2VWEza
/FL2fDTn42wfaT8P2YkS2akXJ1lbygnPdX22wnNZLyWcc16fW2eprLjE4yUpLi0k5coNx0swXCRz
qTS7itcKaWv1V0F6ZadNRLi5JcEeG1WQsDR3drDupOoUhKcwWirTj6I/Dv3Ryo9OzpbrIPAkwyeN
d1p2sLsD+0PTIS5jqRL2Sb0UfRzbWMrk5UUHaVyqNA9KfMzNQ86EYq0xOxG63fMC7eMgTgqLG0Hr
bakK73BNa/esz2e5PibAes55AcjnTEXjhYqLi7Tk1H6wS/gPAgsbjhnkJO7YTKzeYbGVqRiCKiN9
nh4XKsReSlmk5Pp1FAzSri8r7W5spRJzK3QFlkCPJrrp2Y7nmwAk56eSCBEtJNg8U6vWo3PYgaCE
yzlA2t+POEuvRageC8Nq7+lfdvetxKVLa7srcy64YsUIirGS+qU1l5/tOnMTob90TfxYmk54D5ux
IXtk6RUFHW2T+KXM+/57gV5xMiF3jFikFjgDvd2wVr6nWXswdC5q3aDWNxUQvu3cNxI+njrfxNJY
7FJDb+45TU3W3cNjaXUPBEgwXlPpEdP6xOcY1SZwNq27mo2i2sbFbHyzg/Iq0h5BZzhLoqc41ll4
q9qD5Vkqe0JRaMbNlEvDrlHiz2nRWBc8lEivGxy+lYTewipPE/QGzA2D/NhE6hH0t0k+YA6UaSox
9lWR+VWVcAuFk3Y9yb1yEpE83qwPSU1QYUWna2/rAYEWKehB0RSnaJrku7ZWPvP+DMepzxl4xgZa
+lY5o564G81JhhrRgo01bX2jcOlCTtcsUlqRH7UBkEUo4uau+bOfgP/aYIBu1gdpCoOjtk2Get6K
QJ9PNMj0z5V5YgWsP5VdUB0nY7QRdobxV0Y6n+Uqz666aLwGyVlxSR3kvUpLhBR4KBJy39zatBxv
w4AOWpDWAEmiQERb7pIqmU/qUBZXeWCWODiwMlZ6aT7Rv3pRJK14HsvpSGhPCKbZuDg2rorf3wz+
ww6Z1svCcJXBx6nYB19fATurl8zcaIlNCCf1Nu7QyQQzxnIbgOdTISvP8wzXq5ISA6ORJN8lLB4z
MMh7wi0k/BGOF9tRCLDsllJyVJmEoPc0Uk7/+9At32KSZmqP893TgvguKxXrq5JiCi4lUqy7QTi3
jENehsq+hMaDkz0G06OVPSbh52ituvusmQCrl2oHorO9vHxKyyc5+TIlXzTlqR+/dGs14xfuZhkX
yaEtr6y+bO5aw7n5/fsG5PzdWp9lPpJPPM8AEaFuv37jhpq4XGPCdtnL0nVjRr07ybPp9YYyfLFh
t5KJDV857RUYo2MGoMGiB6r0R5HcNJUNj6chQlzRyz0kZahknQIvaALiHsXRd81uw5sqCdVtiMjs
uhUWKY4FjOdGhqFoGNbZVLXxizFoJtQddVPVvB+RhVac8MjuU2hJXx3QMaw42Lkmat4Rrmq8BLhk
t7MJ21QiPClV2ivd7LhNaRXryrLRfCPIlU9NHtzNXaJ9Furk51IhPyv2d1u2wBTb80TGNQ9dWU/n
PDMtstXV/JAo5HVNafyAnjh6cMLbLs4zdljkeKtpsjXHprh2BGLogoDVbW8KMBWGOVzkeMzPTNm3
upq/EO053rd5XHtGyq2ReVHp67YU3iichxsoi+jCdCza4GVPmqjm51Ivv/YdxEna+h2rvIhOm2hb
r1m8xbuor7ZCQq+6TbKCeDd48KKavprxUGJeoJE2oupGSLuuQdYHU1GTTTqgkfzoUHl7pIBxwDyG
14a5BOmTS3vxb7tC/nFRDU4jtro51v4USI96P/wZzUAwCbUXFxQRJRF7XuqYw7YSCDN+/wTe0w8Y
ibDW4ylwsHKve7MtDcmZbBUwD1stDvAmhMaxs2qMg10bAOLAclAYNPOTimVpzZXLtoZdLNgjQ0Sq
d4Ma7nrCtNGY2HtbfMk7fI4ZahOdZfYQPsPFzOFiTtUnMef+75/5u/YdT5pLksXyDMWV9VblFqHI
7BWc/1sWqUjVTCBCcR5shC0bbLG1H6gVposkMFav/9//8zz+d/hS3vxsX7T/+h++fy6rqYnDqHvz
7b/uS8yI+f8sf+fff+b13/jXJX5uyrb8s/vtn/Jeyqtv+Uv79g+9+pf5v/96drtv3bdX3+yLLu6m
W/ECIfKlFVm3Pgtex/In/19/+V8v679yP1Uv//zjGQR2t/xrIcDYP379aolsw7z/tw9o+fd//XJ5
Af/8Y9uU37r427u/8fKt7fjLzj901XQMB1CFbhi0Xf/4r+Fl/Y32Dx3xFB8liUjEdC7BUEXZdNE/
/9DNfxiaDemEVRcpccbipW5Lsf5K/Qc8TTopMnc7e7nM/vHXK3/1Cf7vJ/pfhJvflAC7Wp7N2/EP
zV8DqDD/M53g13d68j60xhkBRQAvL9+XPbSCxC4rt5zjknzsgSDOqsoPEE7M7WgkpEnZQ3Wcg56A
3S5+cioZ04pKDwvA7G0ZOcpHbNPFUvz3Pho3YUOmfcZbgZ7TeTvVobfGLWG0g40TMi0TXLlO0qfB
RN5rRzq9EW1LE9HsTilzgF6tM7bqWUiQW8yYvLU/uGS8w44sz4Z7HqEejkE4Ke/9q2uWVQ5Afsn3
2Oj1d6aUP7TI0m6Fll2jkcx2oWq2XrCE8UiZXW76GLqfLBE/P4tsl1UPELWjIzjceSeqXt/ZH43A
3n+YXA6IfNVXw4WJqPD10+tLgfBGhnARTNjPpslj6jCxag2f08AU2zYpgn2qgAAOCBfaiyz6nqk4
qLX60JvOsNNz1S+T+LY3P7rWv71i8b7xDjB65prFk3vrq2SxDN5OAsE+oJ7blp2+U8foosjJDODQ
OpQis9gdKvOWw/H7PItubwNGZdwYkywCZdq28EmB/fmaoTJuu6zaBmH//6tl5UlyEmiQvB1OBEDj
r989AwB8PGi5tOlyASjVMfNtqPYR78+Q7KMdeU2XhUt3beeOdJCXxPSpelD1Zn7KQ/UejVpzKJru
pcTpy/5AEV9sYHwb4v96vzacu2SopsPfrjO/zuZXZ+/aRn5zehDvgn+BaGEwmIb6+jkHKihduTDD
ra6HtJpKxBxzFCREzUkQkDBIFQdSTh5aET5EBqtSiWiTPVL560ay9E9ilMJD7egR50r6YxzYaoVp
cGUm8lMS5unO6MyGw5SGnMU+EPqggSYmziXumAVpj7GC6oecchbnSuOXdpDuVClh4yUm5uGtId+O
uxdaGqqbxe28yxMR70f00gcCxZAaWFbL0Kn3lKy0drOmZTfDWCiblFSGvLbGi7CkGy6E5kGzUttn
tVBtApxMjkGzrZgs7PwEK7vThBhAs+NTYIzKiaPPD3uSyxlwaXh1wP6QDoIyPpQCV4yVej0lyCSz
GRbsGO20MK43bCa7fdoKPxB5AQFp6eRU5TG3DCR4vdRcVfzRo9DKbQKWBSm/nh7akHmtUosJ6WS+
zSRNPZt9t7OWgBNIALkb66DMpbRq/J59vpPKj0omlzvmpfg0CbLnVascL+bUbsPBOcLXpyvNTuao
2tV3cKYsjfXpxc4sfLgsAd1Qj8VuYpOENKF4jIzynBJkc7JE9lGGxTttNOcBdyyof8bS+3l3HjSj
SKLclEMIOzAM+uacYa7whG4dWTPMNIMT1O1DptIDGGlVBuOPcoDCk/bDh4DX/3DdIPBEwei0oFKR
SL8+vBtG/h3JE9ImzxtxiEXLtXRWx10jcAXlaLt2ul6DZZFN1Jnht46WTV4jYdPp8cth+S1IEFRK
WtuD/LWu17uVmcNCLTBZ8dnq2kbKY1ddxKhWKzU7TveH1CSzpLeLS6fXDfO0+KNG4/Kk356zEFAg
40BXXFIbXr8om/QLQrYjnNAMMmXWDrw6B5s0ffNBQfoPlTtAUu2KYWamEAWPKOP03eCU0U4xuaKo
zqxiFR50fLPVeDWVX2ysiMc8W2YRwvpTYm0K7bWjSV7xXpTJfT1jxB0GdgkWDlZ5qumfDlG/MxIy
gU2khNLQfKAMf6cOIGER9hV5NegDTAte4+tXGUdpDS+ES77B57QdEGMmrfEllCAOp316zyF4/Kli
lBYGQXzb7eN2uNfF+DVFIrUnGuhDEdRyd379xvOUuPmwaqalRZ/39VOKesR4Wk+A2KhFSDr6x6jS
4P8MkF7TWEK8AyIkHFIoc86ANk+Kyq3t9FiIs4onNpgfrCZWd9nb54P1gNUcFA375176bzugPpCM
ME6zcFsqjMV4wi1UqmJ4DKNjlD5hslrIkmw9eDViOyfRLl8kj23Ck04LnCoEuRCBbe3HbjErSVO5
keL500jsxG0DD3JOnU2mApKuc4AKRNGV27qxO9INtYexnDfEzsl4kFvFNcf+kKiBto9sacdc8rZT
m9sMbshlmIa739+ztLcdguXAWO6z5jIZpcXx5sDoTNmaeps5t8FtPK6HRUNvHxwzFm7nFJiCK4h5
E4o9TnWdbDIcJtdFNH8SotwQ6VAdyjS97xDkXGUhcegxp+uhTiF/Ozrcln4O84MwvhKwtesBij+K
gSt/GhnwURRoDLogms/Bmr6+PG18IpLD/ui2/P6yxUs0uSfbFj5kxEivD7QpbIoYRC2JM4H1VbYG
EoHN4XqcG26LqSQzFULgivVgY9ToyZq5eoGhX6KgVSYf2wORY7WT8DSF2PfmfJCSvSHK+INF2bv9
Lx8EakDQoSrLa+1dZkzb1EiGexFuM6N/oK3hRTJd7FSdUeVmmzQE2y/HMVdNzsSCpB6k/+M9g4FH
ZbmtlszTpJLmVZoM43YAN78rhmTcC+s2KS3Ly2xVgE6SnkTpfICDXN05r08ci+vKcgW112PozYks
h9ZMo5QTeQIedbAWm2OCr5ehZpxtzWYorvNFRzznOhBsRlCDpqOiNlnylkfkzB8G07zbRAG+XoIj
l9UI4R+rafdvJ3IeZwaNxD7cCgegT146CJ8GnThuRd3N6aicCZBExidZ9xl4H+Ik1K8xyB5PHlHF
r7d+ZIPVCEAiBZS6//0Jx5Lv3XUPBptjaMs5x1rx7XWvKCNhp1Ilcfp8NuloeZrgEmLa88UaM2jn
6CgAIn1ZdOa+ZbHcVshD26FgiPYD66wviWI8iyCHHSqNm2mS5GMnstifp+L/EnYmy3HjWtd9IsbP
vpmSzJQyU71kydKEIVsW2BMAez79v9Lf5JZcUZ7U4PqGpEyCAM45e6+d33IbSPp+1JdzU8Ns6Obu
mRvFT4TTPcqZEnhMtrKL0VKp6Djn/UQLsGDiZZyUu3SvH9jUuQpO4rTVnnhelvDe45/hU9ffwyC/
L2yjZofudCzy+nMNqxXLusN8QK7XPhIwvWHBy2srDTWAJq3jfnDRjTGk2iE1jjO1JII++VGVYBDK
Tb52AwB9GvfoASroFSQFCb756Ye1FPg9tkd+VXXsVlXvAPOcfcmeR0xjOQKPl/nRBRADWoKN2h78
KzkJ+9pc9XoogU2W0/SztFpxpAoFFsHlOLWzmVLaQ11qOsXlrOz+FI7qKZBaP2XRxNAGXScaILPN
g0uOUpSq2zLHhZiOJc2kTAzWsenzCdyyRkwf3LnDOW5hU+PuLDR+nu0iSP3avZPGDIS2se1vFYV4
GqBOrnysonKEZqJdxPOus5px1i1y3xRQQbJ6DBNOaJhzc/ZazwzeWY/grvD0Rt0OAAtcbdr0QyAR
/yzzYTAeDelNt4PeftR86/vajG4L1VogWQt64/JnyE77DWvlyd4Qz5Ll90IGwhD7CNoITIBjc7Yx
cG/8NrTWbWgOzDIy97qSCBMwUBT7aOBTiclHr0Xp0vRmj/JPthdVyIxix6GWQUyZsCwowtOoG9Jo
K99dyYmoF9mk89hYceGpgBs5/d85/6CA6znonIeOwilus1CcFpPeptWo5U6LKTtGy31//tJC5b3Q
hH4RXl/tJ36irYNfdWb2sIkHFWe6H66trr9bLLbysNq6C1tufKVMj7B5mwkfXezCeUHPUhl8rwLK
GV5v+AXm/MuBwJ6fd33DKczY3rA8uUFGCcUpP4angbgth55FPOUClGUwfwpS2Briey/sJmhigjd+
YZ6x4yzYqCiWUAHQN8RRzGHcESOF3Y8s68M606spxdId3SmECjIUiEvgCAAxClQ81Q2JowaBX4Ey
kJVug5lsQuvHnA/MV2s9TFpFF63IfdrdtBFDkCyMOoILpdVn1ecHmvUQGbrpwYpAjRlBeKjIsbqb
2syNoxI6EvziMs78YvrluTdelt+2XLRpmv2/L92rf9S7/3J19kLaQR6tKpPN9ks9kBHn1a72YMTC
R4cN8ZPQsUjGUVfc2eiivvl8Lh34T1U5ZGmxhhHmsGFLwlz+7Rb/B4f03C2gxUOEFgC0P0N3Jh1Z
HduQEc+9SSLfUtLcyBcv1lb+yvE/pVp6aLeyCF3G1HaJHRBtw9QLwjvCaLlxLQvnC23hiMXWaCam
85aVRFL/9zf2B4P2/Gf65rmAArAH6fdLU6PxcZIULkbAzgznVC7ZQoK0fV3Cn9tFc9DvF5OOQGDj
iPZ8QtTqEF2Wsn5JgoiNmkLC4GfH7dwHF6R7jUiQ1buYKq6SGUGEeKvyK3wmP/77r/63EpQCFEU6
xGca819b876X635RuEpdOQdkMJNPF63DtauulB2sab66vGWYg9NeoKmzcufAimtjFYr6LxOt37jb
f9416LAHJvEi9HCJ4vjSU1vq1ljxRYnEHmvzgkCvMDZCBMGEh0ybgvuz0qgaB9zNc7hYidnO8q7Q
OWP/gBl2kHtpG9XDo9mHP9muh6ciWl62Gs9ja+vyMffUQ4+CUVowt7qCBeHZw46olv4wgAQoi2zb
hQFxtFVkAiFVFZhd4soFzK5uxGqlQ7e+BA0cy2ge3pccN1OhhHvTGpV9mMPts64EvnssNr4F2nAU
KFx9BtB+HezaaLjrC3Ni3GtIqCxjdhyRGXVy1EdBHuxhdicmhktj7/OhBjRZE8BZdyfRyJ+zYi/p
q8677xcigs0x6bi3fwtEdKid5UnTBr9aIuIgLGd9l7b8WyfWOVcJXx4LBEoqOfz+LJCvZpFmlp1j
95sRI3NnKl238bhY/amZqiEOlI/RojOuhHSHnQ7Q9BTt/AmIAyEdzOLa3naNMJx0G73uNDv2rudg
Yb+Dn+Q1O9tnb8/c12BcbrkW0xs6X8oGp+vANw6sfOJed0OLr0TBG9pjbt7kkljzEKRTJdvrscok
L77xt77Bv7TCw4iJFaaEc0z514FZpnFbFCaFUzAxtxelC+NUmHem6O81d2VQ22aXDGeg5YRRd7e4
GC273K+uK25UHXtQXGVlC+/Lyo6gvLpiehNVOT1WOXQWIB5x2zk3RqPErsNzxkUPn2W5dNw+JrR7
EyVjQuvV3c1emx/6s8TdbwkDnVrcDvNzL2z1NwnKn9u9ex5v4TV1qRitryDhMCfjURULIOMN/llh
cYgKGRax8LC2uTTbDRzleGXtiiYP128DKc/OnvtHZ+Xp/GVP+rN7wB9jc5zTFsPf9RV+2qzatLWa
DTDtorhXYb6nQklq2ZO+ZAhaL2fSh23fDB7DCZnlac5JelEbvxqgv38Zi/z+5P9c/q7jh2YIqJC/
6A99QhRIoyo7/hh8f+AfKqe/1I1+IL6K0AdZ3OnmVxtKqvoJHm64tT52Od5o11jrZ2GXNNC2V2Xl
0V2O2OREYLmfzpU9oWdyCHzPiycDMvYeGH52nHs87LgAl7t14roRrKhlq9GcLzzUClTrcOW8XO26
JjPvVk7FaxtNpj1vATGCjh3PQEsTW2rrdnAFwGq8LGEzfsNEljF+3xPz/igcfKYdvtJZZ3PaMpPY
DVDaMxTF8UidmWxmeDB0fRWZNbZ7yPRohOAWQgPgtJ/Mv7Su/ohmAv1IS4WZGDsMGfRfyTKjsU24
P3MO9POlaO3Lks1amBjX2Qda/ISgS6OYkEyCT+3FTyD440I+5/H47fZoWucrvAHgyDXGY7MwifLy
vN+bpdXEvys+qUxeL79/b3tEowZYrp2Bl7asqEr+e9HaX3FRfJTzlJBOI2L0iE7qPzsRkZkZYzfC
54iInojay2EYSQCBeBAzrrzzmPW/elliDiZkNMzOZEwGuDPoMHc+Z0O2l105XE4GA5kIvlEsHM84
qjzP0rBciffo7eeJbcgYWntvWC11jqE/lzp0XoHG/OWj/Flku+dZpRU6kcsL+BtI+z9FNtmLVjWt
fJRaj026mtEMWKYkrcepXjn7qyISt1qo50jONkFzQyrGcXqafSj/BRMZz22Nk5vlz63W0VFaxkom
XklKr+8ey6aEWTQIb8+VLtrXLXC9qJ1vq4DUsCEjkOu/P4v1h+vuN12UzlIQMnZFbfqlQ+SjHGrm
kUkd1kPwhnXXYb3Lnt1+gb1aNnfENYHk65C5Yw5NqFRX1NUlZrJ8CaGitcVdtXwEZbpZo3qz6d10
pbA4o3rQiOhRY+59u6F6aKunNoC8bpISzTWB8LzVGu9+IYMlLSrrv9cyR8o8uw27KX2zCXL8g+2z
YqPSETfLoKe4W7zhcl3hgjGVYKex/W/emR4PyqpG6/KYGWy8m0dSLfsUVoJRhlet2l6ninCZbJDX
G3bR8Cw3CnLrcRXdTmNlewwyGpPccLTptkj+lulq0YGXBhvF1eKuEMlt6h6mRuHWX7U51dCYb3Av
a/PVwAsXT1NxZQfa3CvPo/o3DhAzKvKzzOYCvfpjXsq7KIJU7RummcydDBLXBAFX0k0QSJiRABP+
MFAX+u1o77egQspvrEWKDo1ZGuMXTw0djHRGuK7awpuip1OHaQrc5MIV2d7G5s04MyxaNzxkQ1ce
huKDoSUU56Gbb7mL75nYxZmt3Dc/aGhbVM28J7jMJjlKmzvDDdVdC8tt1wrtpVMuYZZwnCI2NF/7
auliVatvozl4p4K5aBPA0uobRd4G/ZnFW7q/9Cz/ICeeV6QbnNO0nIDG/VcKTdCE/tyvbHqBtWxx
2EOmNPTonQK3dNKxCuIyotKPrfB+6PHhESv3JDcjPGYeeRWVAviiQvPJBSmS1plT7E1hHtyALkDQ
TB8z+BO42qDtbUdrOjbDmNLhHOZofSuAzOaWaT+IyqTe7lYMD6Z7IeqpgZDcRKeCuRgteUZPqgbM
JZflU7RDeW8pC7TJCBSlIXQiyLODu7AyTDB2KInCpJ5aZFEL8tnAPgaDa1zXVLG3wiVVygdFVQmz
/eE7mokWKjNgS/JugD+Q2HkwXRUDgh5jMozLbBkwo2GApa137flS7KygnXayEE80qJ0HBbeBI3Y4
unlvvC5qiRKvQFSvZ7YYcPcgnIo2ImMyqL6v+StQYaT7aLF8K1NxQKZ1nA+6TLMsqk+Lt92TRmpd
OQz4/nvP+dctB043lwaCdCzzNwvvf/ZPjq2y7W3YWI5cYWc4dAmEKCI2GOa2xGCysPvgVeUlU6L8
VEy1cbv20kmyDnt9U3vq0qo9gDgrctGJ8tvuAu+OwmmLS8eb9zP5hAnZrTJ1OMz2Xnmq5l/2AsHP
GM2/hZT8S0vT9fGyn9u/LNzwN1Ppfz6Mboxlahhy40isi105lNeFP7y0Zfd9cLOI7Z8kTJ4C/Fil
C5pMvGwb5Ia4r7O31THye++spg8MIFRV05/sKOhuiepAbGkfsF6tbxMAm53h1e/CmjDVDFtFwpPE
TzjmqVEsFKW6fZ0G5wcBmdwOaNxHW4EcdQy+G8TFH1qU1fFCvzSbq/bBmQiBaTysrRmzLa/ZPIie
eq9AuiXtsDiXNHWxDW4ES0WjTrmZHPQa4Pvp6/kv7eB/qa1R25GeclbUuIwXv4j7LcOdmxbJcBzN
mXWVm0sc1QFJ9SJ8zbhzXnDGZuTTKc0ORNAEPh4lvq2m9/Tf6/G3NOGfV1i4V/SCqWS4Fv+R4ocK
ufTmjkfojOo126J6i3vSudZZb+SHYquxe4t+gxc2aTGRvkR6CbnZirN/hq1EsqvlgOEdHmbr3ODi
ynAhMywmm4SgiIubm7EXIR5E0Sdo8l2YFrTVkgMGxjwPMkarBTBQeTpFqNDsRjW/GIZBSwOgPmJJ
50qGojuZfQD4o+m3/dZE0aFt3MfJru7X83lhnQPSq5C7kBPKxMhGOgOtfAozz+TeRAh2mfVDHGWe
nyoDG3/TO8ZxyjZ7/9/fpPVnYXgmiDFoCs5qsvCrcAVZRlbkDa0ov23bQ/icBfZyBKGme4p0ivsu
dbWTFE57NGeTFPK5u/utt1Z9nhEQV/1NWfk7yePLo6ViIzyQaxqTj9/myP95O5sO7OxsggtayokO
a5UyqV9Q1OBpcjUD9QD9a1yLivw88zzCq1aoiLVuUgT23F1sODpUdw+y8D+EaucDNwZx72zWTkNY
OZUaA1TAbYARRp2dlrbB3jgt+rIy/DvNaK0aq6M1rPal3xG+EDhDjybjoQWEeb9Cy0uIg79yQsad
qxHk3wpDtolTd+9uZDap28v+/iyMTxx7Ehde7jepWed/cxv9Nsf/8yviWdkRDFcHRO0f1WRZLNZa
aoncHQvE4TeWbLCs4mR6Vr/GjWSExOj5fPg1j9vq0zacXZrZC3B8NWgiLRd0MZ4f94F8EG1PxLAu
6p3a9JI4bZ9E9ns41S5ex9lPCb75pHa2DmYd/nDa0D4ykzDvyUxVWM1JatbV+DrKpSQtICjxf1vk
y/bnW2CxMOCoAxvDKDQqdyDgvT8hCmou82pqTlnRNKfJXH06IwuIZ93YD5PPbywpwm9JyXwmdLy7
CEQPnzxcP3p3uxgxL/U9WWhCW6njrrBXAZamvjX48HuG12o4YyUC/FI2yDba4CfLHp4lvkBZ+TGn
mxGXiREtR0f58p60nNQOxfNme+QFUngwDEAeU5ClGvkVyPKckOqaKtUpwWi5MJ6N8UTZg1YwVJcy
KPXRrr6L7Uepz/2RTnf76Jys+3//iZy/XPz/5RA+a8IxBXNnMZl9f6nHOjg2kUQfDJv+gdydMA7b
D6czCIEjScNro3iuZ+O0dXmi9UD5XrRXRbfihOK0CkswzsW4npAWJXCidmO/PBZLSby2nd033XaB
rx8z/rloDZtijEO775FzVn8ZHP8B2yeymM6bbdHfYLyNDvWfRSXjQLtSMKYSBJ8drkj6DLruL4KF
MDUs9vi1gix8GGHgZ0O53NCnB/ppM1bxrkXhLlf8mVFa0cRJlq17RbPWkPMR/vzLrvhn84iuoE93
Hq1BhHb0yzmXEyba9iPLpQXqlvrG8k2szD7VGHqYSAXs6wIJH66OJq5p1QAIkA+LzIxkaGk8//cf
8+cODc/GJqQzRJXpIdD85zfmK7cGt9AIhkfGOQAEY2b71/7UHy1RthLzfKSeW2Y4ML6sLRXW1Rn2
mSfhZhLGw3WGPAdEsleqIOSe2zJUqxbumtN5AiW7z4vJ1dycsL0V9TqmVlZ/RpPKriqISle6QmrR
2PURhVUt47yV9uXgWBcRM/0hdnhVr8TFZHrTlb8uH7KgEzqIEUwxguFz+9Omfp3Xn6zPAkuSpEk0
KxX3Us1xW8/RyRQj278vpwtsRIh/iGLDObSNz+vap0zZnaM9PfZZNV6ty1Dsg7af43l23mYXwYo1
MFxviw2vZv3uO1R1keYPKNwhT7JqP9csNpf864O/luQg+M/wpbdYNvJobygXlcrICxAjVLn5h6NM
67Kt8eogi3I9otmXeiAXgpEkG1q281BtOEuTH7kmkRmVP+Vbz8iUEXFaR/ZzH7C68qwJ0sIbsAUa
5oNXUx83WlwPLRKeMh8wzp2Tpetou1eabM2tFFetXq/XlrnUOFT1vlP84bWXMd1miD1V4fXU4rIL
V7fa6YqedjdV7N9Flz8I/0jnG2RFcZpkVNxMDc1QY8oejcVsEncpbycmvIfuHDkaVIhJlIlt2q1c
61QAhdlxewVOJuAVQhcdoiteCh8uJkmpcIhOwRkwPbc69u1aHXNDmidbhXbsOsRnUMZ5sCKUd9Rs
wCJ0jYvF9gTPcW7+9vr+ucucT0YHPivPmunLVyfRMi3tPAYiT1ATvf9mEgFV+K6DwDnQE5Wx9RNL
7Xqcysq5yOiLJ3XQGlf12nepqjYeV3kWmf5GEJbGelYyIBGyA4IMRVUTa91fMZYoL2fGe5hLoULO
BHcmbtj+7CUSCARD4TAZXBb8MJ6lDkADDjd5JXtso+XJ30BvTxUaZejb5ps1NJhY66C5dAf7pggK
89Je9M2cRfreiLztAk5PC0YX0NhwTY7FeIaXmV4njnnzi4ZbRazmIhlbmyXTFulZkMQPQZhnR/fM
Ns1J9d5zLIPzbg37tiyVc7tEJQb34abU5hoX0B9urEB3N5stf4jWu1moTRn5LupQeeoeFNa72S/r
hQCTXZY1r7YHSra2IKNwKsdqJu1BrmiBsgg9hziUHhfndvHQYjDuhXee9nzCbKKvYffnYlFVVVwz
j02raJsuC0vUtFkgt9kUvZobnyfHJBKY+daBxgujZHO3aXdmvCQ9Ro3eRNgSJLewQ7nrLO2+4eZD
aTqnnoy41Gk/O8wMMHJleSeJlugEilQgMiGd228YPIqaYkC0f2mDOKH1hz4tgIlzltADNj5Xy1/2
6jNbcIWQXmAaO0fr6YMF+k531gsZktN+7IPE39afec8ENzTlcu6cVbuioFZxm+AZTfCWOH3BVSUa
D86MRdEAJO9s+Q8bP2oiC+tn4Ex8d4Z477KKnqpkjXc5eSW9se2qjkGMzo00sjszKQcFKjV75Br6
0WbLfZ6Jb7JFcb2NdxxkYIrq+36elh0BwxZCsm1XOvmLj7EnyV7RL1ZQWxSCUQ+NX8TSpzc9xBlJ
Q8bKUxAL/L/V7faytgb458YHKeLwJjc2DVLIuYrUKBhaJh6laezdvr8EIX0md086lr53z/02zgo8
zn3zOAftmOInskFQbnTOSTlu5qcui37ZsM9g2mXEJGbM6gF3/gzWPF4HvwQ/WXD7d2HeOADBms35
4ch0ZFXGk8nXw6BKKeZ0tM69uOjxnMjucWmmnVFDoLeCDLzEUpy/S/NdDmSajL0tYiMfTuFTgdKf
CFUm6kQ0kpBBtKrcHGLKZc5NMsPJokO8K6g6c8d97RuZ9pZaDh7f42CR0rJ0fUnJb76tNXAMobbY
VDArlPeoWRxkscAtApCW4LDboVBGBUG/sGUCtSu9zkRx4YHZCG5UUB6LVth4/Cti2kvxhoIDXI9x
bYTAS13Jl8PElgQMJqt0z4/jTBt+WtGZ1KJMHAT4c0snbOPITy1pfGcHel0bbGjkh4L/JGAAR3Qf
V2vApZDIm9L3bxmu3JRuBz2hRDllQNIrixrdbeFojKX5bW4b77TKTyDl0zHnx1DL9bEniaQ3uiyJ
AuTcU59vqdHEazsemp6rt2xGUpdF/Sqm4HGTFZGFxQ8jt+/qcy4fBONfVfTp9tU9i+Q1Cvm0mQU+
mat/2VQWSdfOt6yfi6RpcIcaQn3MJGzGPdudn+ek2mAucvwIKVP9Yjr5ZQnak/JwqndtJ+1k9Mmy
Lt+t0oCYxEfFiGdT4k+//HK6rBYqGV/wv1j1tVNGXULftopbBwVsIarPWXd8wW77rbSSPhDXdsm/
jqsikNXxyzTPxa2wyvdo6x6LDCpLMNHSg+l84fQsB775KfGC+6Vw+S1cWSBz8r5US3bMFu6LXJdR
023Ohy29fbjo0zjYJPUU9pYEM+ZJqytPeQ+r1dRv+dZebQNzw6DO7irHewCMR/ETnipTdfRMLTS8
vVftDdS68eZeihKis2WjiFXNlp/xDxAZ6+0ymL0fG+NK7q8jDeWADnEEYVLebuyJ51ZsTa4QHdY2
e90UphBz65BHtAP6lIa5Xle8LRb6o7V4+v268gRzGC2QQPMSd5DvEWLHm0SODK9yMX1G2RiPgeYb
H0IEVAEeTT97sNXwxMtzwyIUu6CXTJBBeuAiFSTv8DCMWt8KNbxL1DGpXn6dXfvxaHFbw6Lyc4Mu
wLIu5F03hB+e0zaoZOFcCJh5vtOMaUdMBbsJMH8PpJ1aeCzNg4/xBhlz9E7kgoj4PB43tSTHPhFX
9946mnHXEiibm5+VJDZGFvVrk/Nrl2Lb59WAaqgizEVExcVUlbusre4dExArfnxA3SHkx23DbbiR
HHbJqLJh4tUdlsrlw2TLO7503mG7ewn85rQ0+n2hMRwXzotl9O9jH2LZjWwujNOHkOxYvb3etOxW
dYdeJqt40Di0LsLJ/eVJWDvGlLR1w4YpqkdTWsegzR+jWjyq0HGTumeXD8kFKMuIXBtDfuBxfmiC
/rklhWkKAS+ojTstKq4r2yyu1Dkkxwz41suNOjGL+PWW8ayk46HZQe0tQ+PelsHlOrPdgrpv0mvZ
GSxcM9z4UYlvw2svMhCwPlraeERV4SKz4ZH6nEMVCMWN7lrNSNZijmTQak1QOBFxMKRd042Yx9jh
90G0MPToBK1gojk4HboLmLj3fnVndDPeQqNlZLLVj7I3yDskfESqTKWGd2uMXpUSDeDiMGx/5OXa
xvQMo3TVwa4Ll5+y0pdo8dCfTnmVbCOLzSrVnRHqTx2yZE2nIbZtYt4siL9rytRYWallMD9m1fCk
2fDjKZMMACWDgYFZDr2hn0UUnDAk7Rcf8OvmGTWu/Rc5RhGmfhQl+WiA5BoQqK/OY9va3/FLOWmG
uDRp1XySbsXh0u1XsFqxn7NmtN8lIsRF3kpnTqeJ+XS4RDtn2ktbqNib+Xh5IEh6Z4JaTTwsoQSx
z+6LoQld1Hb10SwLssGCzTTbktmccNnYfYhwB6737//wu+y+dnbbxhXlrIOyIyR4ZFCfB8hP3KR/
+qGqEkLaueRbK2DcvI65pf+cpMD9N0Pcgwx9FgOuzN+2/YKxKGYiD6nFIr3dMIm46aJP2mDH2cye
SOvDLch41DPYC2qTh9oO4Q103qt50+kCk7ht8tsgM1+1CdzGC3pUipP3ShOOzmlFx5UEHg4r+YIc
/bu14kRBGpsxKQ4l7xIMqfG9a/MyWWCIxdHak+PmsriHjlsObafK9Om4RzR0u6i+9WzFerZEm4Qh
fFIaJsOwnTnK5YNLAH1WvNQNTcbsOWzMN33OdbJEPvND7NeMtzuE75NWoXx36ScZncbog0R1ivrv
XYY4gajYY+0uMlZbk/QNu6oc0P+OynkZmvUNPkWBo198n7V4WlcOf7cF0jHyYpuZ3XPOLTwuWkiz
ZQIl8HNSckpBZw6m7hYYzY5agmZYc5m1Kw4qnbTj9ulXGuu2DaZbUjT68IRKv4QI7uNM22x1WqoZ
cio04bgvxltDnjEkC4IXrkNon3i7y63mhsYVYXWiDy3Vqxktwz7L7voQ9XO95RTPnrgtx47bHHnl
u6F+aCadkTxofNQm8x4kohN4bE451ZyCqSd+pjQfq9FBOqzft5lzsq6774arWRu9CeSoCL/JAT8R
rx/C7Pk9nGHrTh554g7TjZmBYFXVaeGT0yAe+wHvRbc2cT7PeSpcJiC4f/b2wB2OhIZHQO1r0oy/
pOVPN1OUf9hQFHrev8xyL0ziK2KWwIufKfY2D5GrwRKumDNZuanTDFhXwyJlMlyH8dogumCdFlb0
IiKS3r0Jnt7KM6Scfablet3W0fsYMQFsGjNMN1AkcSSJf4jQHCu7fp8jxBgWn3hqSm5VyAiYh3gs
HA4Ju6yjGIBGT4kus5IWJUGCwJJIEDb3aARpQ2+KEeniW0nRWBxTRXkYN73tg7J8sPr6NXA4Qwmz
empBvOSq1WnBrTL2RCBw6azzhZAfApIX4pTqwZrsZRdtP12lPh1Is3un6RMQNWiq4SLzKgvoFqOT
tCbjjK3t22ReFvb2ePNXSVTk6qXzkHN/kWQxLLOj9y0NnH1QsKOxocc0UmgWd+5bg6gjZ1h0tEPo
5Fmhi2Qw26RpxZhYK9HmtnVfKQkImVHJjtSNY09PfSfm2iH1Bjqq25gHj4kKfHiHjrpt5hBdHTsm
64Rsi+XTMlVNnePvNSLplKJx2DXzG3kcNYNYKkpjnfbNxJgb1W/JLPKnEnl+q6Q6BxLOGyIf1FRL
1abKJythQOSrcn2JBWo6dbYNMykkA3f5gQJR7AHHMw7S0R4gYXlpLEEaQZU+eJW4nqhSY3v1aCQp
xMq+q79nW13HSGO7pN/WS2tz8v/TQWX2PTapl8inmiPPjRQhIW6s0nymq3b0LeKARrHRyAmGxAzz
72vZHE1NM8Jm0RU1ya92Uf1syHdAOktpwDcdj+bPOQvITnRad2933lO7FB8DeHfqtujKhT7lFf2V
XHxu7K0JqwgM4bzJDyqhW1nZPfuMRtu4kPJi6OE7/8c2bqrKjcf6KauFGffI9xNfsSI6ZPxrpr4v
TUaqzODd+yIXsaONMnYDeT2IHs0CjzpodFwF0aMxRnO8WGwQyj/lOQbxce65j6xoD2w6iWMzggBh
IB6JgZHcyo5FDc0lnl10M/sPrCQZ5WJX7Fo6huxmeYVxacDRxMv+BHxbJ6IL3pYS6WpBYEcz7Ogh
59cZI51OjS7Uv4YzYvIPYYOQZPPExFsiD4YiSlq6RYwe9n2KiHyo2uZNmxU3onMJlxODUgyNmYio
SRrP+ixzupl1VSi6XGy303qgqbXPLOaF3aQ++yEvOAsqUlD1pcl6s2prv4FiYzcgBWieodQbxLmE
PqdctvZUZodB4TTOwLKTEv691rlNCVgjpAnbOwG+Yc8L0uwn130bmohwI1jdXGqtH2NAiypYM4dd
YyAEDtMAbqr8ZbOWD3PBQl2Tc6RBeMaTOpsj2IzQpUB8WsUv4j7gzk3hZbMB4B+b8lVV5aXvVUTm
jI+r0g8LWG5OxywZvVUx7AmwdsKpuyoFOVUVUxCh8c3kuf5GMQncBfW3hT/LX5pLE86tAAgVF91w
HbRWlRZEZOt5TGGsxFEFuIqCLJ0cSfbJUpV7MQ7IiWNr9T51sOk4lyVA79k5Vd6KwdAKvYtJLhfr
NOvLAjGkt+n7yuLvmEihqA1WaXWmsSstCcrDln5RXtcbxKbJitpjYwv3WUbRr5GlFfuBnjhAHT5X
Q04Zz65gCjzTiNrcOdaOdyFRWmJGQ9BqchwokgWYa9ZoQ8MbQ1rRtUtsSqsbk87xC/4dnrZTBjee
RVD89rtd0XU3AJa9ZSS+cOUszc2oAWaeDEZZEaNlGbuRLnbq2HNFqWx8E7aCOGFHTwALliTz1h9l
1d+Jfnu2p7K+GFBcxVuO2jTLdcPoMrgJuH7R4mZIN60bL5yXXY8Nqb1NCNtUBxE7QvMYEeHKtTzx
z/+4LXHdwul0/Adj5nZblLcMDLukK3pCMdfhhtxkh8rInpFS0gi/nF3V75UavwlQpJmA7VusWzLV
Q5B0mjZnzkurJH7hHOPIJaAjkiwq+A5Fg3x8e2xQKJKRu75XwLt7U2Dmy4neqVXzo6yNIs3Rjhtn
Eq0xOcfQXVouLsWDkvxkUpbLeIER6YxkXEeotpzyc3TzMfX/P2HnsRu5kqXhJwqAZNBuM5PplfJ2
Q0hlyKD3DPLp+2PtpgeY2TTubdRVSSky4pzfNm2OoKLfBVNVkGhV300Ni7g9k5TJgBSvWnJz9hF9
xfGvJQlmxmGnoBs9ni/S+x69Tp0zEX11bJ+nCNrGFpyyumpAX9vhkQvzK1ohicypFMuGw5JoE17Z
sMGW/k9dfi8dw3IZLF9THT0y2febaS3oRBiwH9QLPOfBJRJpI5cR8QDBrPHEqOWDE0ffpWwutpNN
m9yusm07UKvTDwe7VCCSHoneQt6xVL2Wxjxxv1QYOhI+M0YfSyGQY7lM+vvECyhJtthIpUXPuVD7
2IGL8VLzruvNR4CzNzdGG8RjggI98c4ckPjlYtBAT3FDyN+2JLEA8dUuKVGgL8q91YY42XVxT0D9
T4GTq+/j30EF9WH3jzbl3qQJhIRUPrp9s53crtmwCY3J9FURybLl32ewgnbluUIfEYuZ2Q9S0P1j
kMBZVPE3FqL5YJXRqSzFvS68h9psCZk3ycMSZnWdKtUCw2zJrVjH7N1S8qumXMqPPdo9ovRnUrW7
69L4rvWKrYRe4p5+6LV9KabRvoOZu1vYLlAvZqc6yLIzafEIo+O7UnsB7Sg7p43agzSiWxmIZUeO
FkqK6NFIKmvDPERHg39Ih/XU6e5boxyP3JLQuJ6vEfqkJ9+e1YH+AZ6vXO71YrLFN2QtNJQolKZe
rf1NygSYU+LQ/CZRnafX5MwPEo3PssQk1HXpxve9J86wnyafNqN+iUrQgyIzAH7Hlqm9HH6n+XTn
Fd6RIqkvkCrrZtvZDwlmP+DXRMeXkDNuay0oATMG7LLcmprd32kZH+u1Eo1pvdwGfPRL8YmPmxVE
7KlA/8XiOe2pefqyWsJq8S3Xl4rmpkvOuIk13DpntbPsR7nmWBh/2/VPG/3wpxlc0l0bya+0RVhi
1DSdM99ynXxRreDdOVRmbWrZkveN+AFeQl+LUXxNa8CL9HBJir5v0Mx37jat0jcHf7FXUEPlSt5d
wdBWIpA74MKCJ299zNbvIqPJ2onoes/7ndbk2Q51820Zbb7rF0KHG1eCeEehGTQk3wjJS1lzt9E8
v7XU1WzAwbQ7vNLNAyBGFAx6ac/AgHdj00oQwLYTG2YQ71yHEnKSRbJtNOQ6zNU4bWptPdLlJS5p
lafbSnOdyciRx4JQuI1OyRFtQYzTJKCALIFbRWNKI3WsWaOoKLLmnGs1YdYVlt7bjcBX6C3gv8Yz
OHgjVmF726kni9I22/VeSYCjsXCb0AURuqiooEQtaqtrD0c5YWoxKJhAO3V1+u6qUPwtBYcBihKs
dunIwkJn4ONcIkgzYoHgBqqpLb6CSNM9nwjuVL/Z5Z749AhNQXuX/jBlG2dnanXBTm/0azYmTV2O
efPs5pYbZX9IDRQKFPrJzYLRJs3BKVgMvU3T2Xf80P55joV3tqzmt3bTfN+LYm1Kbzlm5hooJakA
OurB3buO9ePki73tNrDmBUGexhNXBen7kI/oJRvffRxs9agSNNw+EqUSsQQ43w6FTwnSAbfa18u5
NYNDqoL5KbDrk2dyEks9F2FjgpTN+CVD4u5Y7iJx8zLg6jS+p14r3wvDafZJm4NDllX6ZZdOuq29
/DVbxUB91n2IbSSKYiOFiehSMgI6wV75DtmmOLu092twKWYJimJrLekPauAn3dtDuMJTXCLtVeIb
YHp+MklAb3V8sbg5VG9Xf/qR6LgmzPLxCx9qEbYzjB1Uo7xyQoa+0+rtgNtKfFn0CAlv6eBPEHiC
XturlrE9+ll66SQL0TBRFJ/0YWc1hIcqh2Qnwt8KoM4qseFKeoRzXuGSV5vc53VzXphGYECKaef7
7Vn24/ohg5A5lb7ljvlHzsNnoJjUmtx2t8KYj0Dvb4qH52a16r3O3S8uCHcHgXhfSK6KtuMVc4kj
JVku3RLbOmzxwYN8dQFqYiTqSSNMDPHum8rHOyQmGH9Huwzb5k5RMBFhCzKrjLOAhupyEA9NGb/m
3q/INjYBKlT4cJRuXmGj/3aYIPCNgRcrwnKi4GpM9z41PBympTikqXG0Y1y5ZYuoq/XEYz121Xbs
+Bv8OflVze1tlI04+AYERtmhlka6lWJwLOHChuKvkAjtDZF+xwYId0lEDq/BQ+6WRag6ewr7yXjP
bDLf3cL/6UjhYpZh018Uf4smIWjLgPUHxvbFtQTFkmXAzZR1YefZqKzX9jbai5aMW7bhHh+DrCHs
pLcYdABvKw+8Nr9EbfDs9OO198+1PTIC83dbotAM8hUjoY1pzyzIf8dfMnivSxzzTNh0lWavjds/
V9kqHIkcMqFMwmimSfmcnMjoYPCgQgP7K0ZaFVaTRz2lfW6dQbyROIHbF3cctoO26YluMWEG8H9s
4p4+kpkwA2MYmpNTkzhVj+zLKkff75QK6xkj56ayCcGO8GB0tlXuEinyXW2J15mhPQ5Khzi0Kg+n
0oTzrrnXsqUObQ1cwulNEuZIRORcNCC53Grj5FI0ES0Hk0MGHzhMKB0tPhZ2bcQ704ULc9boKtmn
57l1Y2R5mC300F0CQiOjjkD6YRp7+Fe1bZMpOoGL39uJeWdI60OVQ31JRKw3teM9ibZ5yDt7xFjh
5bAyqbFPJ6o0aq/YT0YtQs7g02jepTGnshnPOKW5MYlxuKNf+r1oyU9nnnFEkF7V7ByMOYj3jQ2b
k07GTwsseDS1nwJOIvEekuHMEfcdk+yI98ih+WLa6ZWriKj/3JZaf/n2+DA083dUUvtsEoO/oADb
uIUd3RDtgkZ1m7YiYH8cgndtcAFI+TV0gmrDgK5vWPqjW8TOscIx5zXLkVS84Dz3/q9e5S+WTx8k
xSKsq4o+Q4BeNimaqdVIUGzlnUjHaELEFpe+R9mW9QcTzgkjMxgzqBEZ1W0SEuRL36xFInyAuJzC
GybPUvsX16VZRUzLSzA1177wxGGSyuGWLkGQ1R8aI6utU7g/Tep6jKzLLYviT922xKSbpMF5vLL4
1GLmAv9vkxQQwTbfHeQduJnFdeKjkz2igTQObeI+Rm6yz7WgkKhtYRhcQyIcSlnA53vWA+zmQNe7
bhbZvpsmLmoS9E3C7vC60YoT1Sm+CWd4C1CXP3m5uAZ6PnWt4dyARY+DCUbjOMu75RNeHgt300vu
525mekajdSaNGelenb/WVeYdstx87ZfGpGEFl1HVsXcv1W87ozG2qrGwr+6VTH8thvwJioGxESM1
ORSfCY0aRxvYaVPipHWH1IHzqr+zGQ8rgxbFN/apwG4PhXa0arZJO3bhMcrpJfPFVaRtGGj/pQwg
jf1eAG2BPRBDxjMdMAaRxkBsUJNceb84clJIfO1b2V4H8hVPCIp59wuNBCDEmD3rhFUl52Hhg0E0
ztBkVn98q3gja6Hn0qrkqc+GBy5PSOUENr2J/Js71NhVSdYQzFAiJVN5cDgW/OFUFUR+UjnVb60M
+tRNKI3QlEVUf300HoekdWLW2OGXm2bNNapIuCI/D6NoulI67JzLq856+5jGIWm6xInn2I+kFPgr
aHGwQRiw6jwNiGy2di/vh7r/wgPzgAYGT5WxgLnNGiqMNblN/N8GwZgEFuceiC+WjD1FJb+hx2Bz
8QybrfwIjJqCDy/+i8/5GpDSc2QGAnkkEnzrWH6HHv/kaemE9ZqfqCGGXcKttiN1nFs6ZncjdCsX
cbPHn/6KPyTYc4HcJXGx5oFb3HuZ+8DAddEWb27vW7iUOEBgKOAB+5n8snLFbT2T7QUZPsOmv9RQ
85SYlwsxIImdvuCUxT3X3yOdBAX6lzTmPpblSknDVIZxscxh3kyvKQODssniWFT5UdtIuc1q0Nva
Avlqg6PBEL1ZRiwdtgaMwqoT5mZtn3LSEjxof4Kk5Q79yt4noFWlwuJpo2ORVGEF54f5qaFwcb3q
EloShSJ0Xc+Ex0jxpLrgaPpnxdWPZT7bZAmcI5vfkSzqT1JE/xL9kMCPd7Sa6N+IvRcHLkj6XziW
MSSQSb6R+R1w1if/NWl3rfjbLVW6UUl5DPSyrXjbZ1pAvDEe4M8VSEZE1h9lmaAHRSg1YzVl08B6
Of936b7y1h0GQ9PHaNOXMupsL+VHl3QvxgAQnaIXpdkZ2qjIvc+o6VJMyH/LqtGf7Wyf8Hu+9M1s
n6PY+u67+NxnkDR5pb8bSeqgl510c7cA16yCoZQsEkAhmKo0Lr/yVJPFYVZym3T2Sc5PhejeEaj9
XovDt3lx6GCnjm5KIoAtTagovBqcbCCCszuDjsTjUdf1Z44Q4CRVTXkoI9z6NWwVZNSDiINrjVfP
FNiD7B+TRtYU2K9rnR4JCVUMUc+fT9Lsd2PjdxmihLu1e26Di8k/9S2m34qAH2Pqt0F36UzjkC7q
wdGJsRMGSHnizTSbezIno0oOG2nmjy25+gMo55bY0ZI0X7aWxJdIisbuN5fYD8oxG9nviuHBNjhf
yIA2RSrCnlzB0LEETa9tv5+mdzLdyZcx2cyGJT+0/Y+ceK/NuqOfGTYTh18cgtk/Q+EjiPd3Rjt2
V/JSKkWAOW6rZAslflLB8jIXxq+oXB0Ypr9VRLY/BYW4cFQx76n0Dcf9R+p3v7Dk0JxCUXms3kc/
eMwG4CIilN1NZsnt0s3eNpF8Evb6whVtLYEmMhh2oC6IiJa2nqTbGfIX/JMJ6hKtrAhrcpMSJ+Tm
BegKPCfe/5RWUOvEFsvK067eucgNttNMTFWSlGGy0A5dTfbaoHHKjBwsHGbT7WjpRr24cUfaTAy5
bSyQEDuI4e4X+ZEmJNfnkIKVyCAwXf/Rm5ij8TGAWU6wh4EsWJoAm4cmCfk6cNySX3Ft6wGfQXO0
i2Sgw27+hdyjdzL0blFGxwQe29SnRbsr8DbM6HszH0Aq1tiRhpldl/MlyPHRe7PFcQ30qFaMEI77
TB4alSsOlSZ+Oze0nWUvuTk6UBIlvFzkPsba3DnDAIDmy46RRh4W371i2EMxO9VbOWl+gcnyyy2q
PWpnIAEUQDtp9s6uCRb+lJxgiUA5Jxvbo+oooVu0QUdMgBqszz8Ja/J5voh77AlOlKXDK0OU7pB2
XKcGmtq+ywmj8Ene8NC5sUIzRVuaJyd7naDCwbHML/Yj0SvuK5cXcBryc4C0KNQtvJEqjbdCRQ2V
Vdlm1pzVTQsVQ0BMsYmK7N6I5Bvn76E3ya/JyvmrlkGGHmvxdigAqfLl59xMDlpYywDszUv/ibbr
+RChGGEz7WZAXxdhwVClEImAdIjhnaeBGsrAWni0CJZnNOvhC/Jg3wX6TruUgiMAuyum4JVUL6zn
qtktPX5RSXvLiPJJVXyrOTvR6va6dDXdHM30UeAO2vJc8SaDjmxqg06RaDHC2DOSUAtz/csAx7tP
mTsirGn5q3KnRtNQ7IgdKpEkISgcTcVx4M/bblpA7zuYa7flD9fvkKsxNU0wGzPseN68Efde7Rnk
yGNbSnDDFjlV62ZH9Kg89BZ6ytLlLukFAJSNEq5t5vLQVOMt0ESlsmSZO02gA5Jsylwt+jJiLUGK
Ey77iFDDApwwcpH8uA5bUkTNKbmQBAwN5R8p4vdJ+n+KiJXI7NdylLR66RDL0OZZf7rwC9oAUFG+
2Lup/LDzij6juQ0n7Mkw8Ea0rXz0YwWpJ6GCB+fOkjHuzGqT47snLJ3PL7YrojgSa1Xj9ePeKUdU
iW7JmqynaA0fRfmC/FY06qgs3sHI55gZ54ypprrPk6HYwoc5YAn1U25V4D28tQnmffQZ0KrtGN36
svnwYhQbcWZBGtQo2FgDUwQfPJonmLd50yCQ3VuwkhtTNnZIohTfteOpsJ7ksZ1AEi143whCePfv
qPTVxHsfpDTokZmdJM6fKe2Oo8xg1inMkNXyDtRibofy28sB1KaxXG9ZxW+5zuqwyDxqqsywhOsk
e42eQ83xSCcjmMXQEcSipLPDjA9dNN1brF8bw5PADWz8HN1M/o7XnCT6DJa0YauiAeBytR4m3LwX
HnMGPcD5jYvQCjUvpa1OXz0UirLQxJkvraCZvIjROEg0WWUldlnBtUoFjlr1LuLYry2lkVOhRrGW
A4Ab0jNF919p0tk1Ziix+wOK+WQbtGjj2Dz2kP/pFW10EWQXxAzREZ/pszsEFr52BDJ0WGzKMQEt
6RSF9tIwN2lBkCsCFXISclZpJy/htfFDlnKI9lYMBOVO2Q6nG8u4bN4F2lU+f9CLyup+J6b1hUd2
JE94NnYx2jqndU/lwCGgN66CHCZBVW3duLpLdGpuigahQm91KEwQE4TmYN3PEU33ZHSphAIEyiME
ioaWPA80HSgVuiPOiW5X6vg7R4RVCNIDzYEdFrjqw5IzLVslU1q+Aim0qR9Sv4X0b9pd7Ilqo22A
1t60YD2QqoUYPrk4K/LHkEnv/E63Z0cYj22XtXd2QNRcErMEWnD+SNM/LBLFKj9vQ9PvuhP2Yt5l
52vxJmBbA2TarfVLo1g6CGziY/T0gz3qYaeROhE617OGSPpRzSfLQs6guEgPbpeN3AmM4aSAkGOh
h2w9et4Ln8VwNvvnYIp3fRv8rIHVQxYalNLwYstpj4KVCMql3o1RvjcUSEVStuBB1XgWIhiZkYee
COaA6coEZdUjXw+3NDsF08LLpGlh4vy3BvGywD06wwQjgdU7I+nCr8ajEeAaI7k3Z/1gJ0GH68Ji
b7IMBRpK99esy957TL1UlljGLitjJEF+eRMkPMVOAKMBDs2gmxyEF+WQ8CczHn47c43MagV8nXyV
HpnVb7dYqJjRZJRkTThVk94u9hJsNd6Ff+NNFBArQO5cv03L5oXHcSEtASinIsOa68pFVNH+eN38
6Uf3vcve1Ra4l0o6F9o4AAmE161yogDrmM735AV/h3nIG2iAnM2CaiAAFSV6Ikz4WMkuZrHk33J8
HPnc06ZGmTKlbQZIt9LJPvMGZpgIIrqIGoHMrbgIUX/GVKzFLmsrYDkTIBcp1FTOzwBcU06volNH
mwk0XDRyhyi3+3PtJtGmhcYW9BxtVCDLnTqhp7S3s4yf5w4kSCyvnpunuw5ZbYNjjhvd2jt97RAD
SGp8Zco+zDX3iot9GsWE/9h5yDkK4ZB+UCgm3eKQjw216VhMj7KteHdk8QehNW79TP0Ch3vxEejT
jFTfeaK+b7T3wZr3l3RFlDwQf1trWDAZ6toIVTaEAKDYA0TzWiTmS58g/BxsMgHzwqEoKIVmTbs7
1GJqa8Zuw7ID5GtpwCcHsNaS3SFAJr5mJw5bPkBKG93hSUELHQlH/s4D57fnWtRgOpcmm37KPO12
FhQ1CwL2HBMcGnH0N998e9bo0Des9igiLIdYH/NvWw/JNVfFlxsBP3oo29CN6eXBCOjgu4B9+Pd1
rh6SEeTMVwTsGX72Ec0oiceC8lFDfMuIvP8+4C5L85WuzcqHJHWcFzcpb5gk/ioLdMbBEvpNeh/5
RgRqlYifw0lM50XUwSF2UCLRf3VrVEG1tdGcBobbyRW/k84stv9yqohqABFQ9dfUSHkBjQZ+Nfx7
TObOpSTBQaTaPdr2iQy9Ec0jVOVojeMl7sqDsSQEdwH3Vqkk9oAgGmzBT8rJUDFV9PehjuEEwVVP
5aR777gkzv/zQI9ECd7Lob+fECDRYAnNg6kBxh+FlbFGaqKVCDm16KxsXYpq+QKWM9zA5oMdkQx0
0bZ8G5CDey+S0wkrcR0uPQ0JCa4zOg1rVKeRe1szaau8WztOfLWzHNjZQgnkTT0obzmM2Jn4ylXD
bdtp+5ZlnfUYRNZpLGjBtCAh99qas/3ivmeeTYqbKRQZhrSRab7qxgdli1BpuWQG0r3DHrtiQF53
mJ3KC1Fr7MauBE2pKbuI2ZFK3+hOheQkLdrSpfEBmMiT7zRFOSGWJDR07GywiG2I1p82xmRZdrWi
kdgh260W1Kx7fCnGaO52TS7INjIye9cq5mbLVMkRvBlELHt2CsMOczJ6tvMokTP01ZWU82svtXip
vgWi4BAVUHT+F2qWNbcsoel6TqbnBBTlYC2et3db8sKUMqwTKtG71IgMxrCFCNqmT7GmI6Qhr86D
3eUWCpqWSb7TCBlLzeRFsHts4GTLPMxJKRqxWhkna42tX5REedVzyEVlgvZfBwFhgs1O5XB++Bc2
q3Rs4+DtOUWmNkJv6LkTyYFABklkXm0x/CdLqg5RlIOV2LSmNlVLpkY6XiuD+sfOAsyrOxcmgaI0
Z3I5IappCW0rLV+SQGwD86HtJ97tLvhSmUnqZRq/BWUrcQSbn+M8Gnu/qd8Ggs1vuJRBf3zvIQOe
R654N6lZP2P2BjwlZSdmxHizPf/5Xy564/h/SfMttxYsLwlC9ApaFqZGQqJH7XMmxPxazRhDTd8C
KKXx74z997ZUjAXWwOPSkygURhPS/NmMuM0ZZz+Ivz3lZnubNUGVCEwZoRd2jmztuUKkk34p2p5L
sU7kS+Nf/Bi5SCDrYy5N933qki2QXfTHzvSHSNkkXfloS2QlBjbqzdya1n1glX+KNZcU1BT5vy6G
W4s9Qa02bBB/WhYL56lX1G40IPgmk8HZW6WP3GHmPXomB9VGEoR1v1xJmC3e+M6MG1jfwbIINVt8
/6OFomVS38D3wWshw7lUFUPgmMm3cvDsrc4o4dYWv0SGnf7mdXgXrAcqIbqHAlvqjs6tjgZXvw/d
oo82IIbVpYzjPSLVGmRwsuDz7Rd3ssctaY8dMrHhKuSESWIS+9JPQP0GPw1l9YRDYXxjgiTDyaPk
lc/3OlkQ0w2CcLsGFBpeybu2742xoKyCbTHW9kczwJzWpJtt6sILdqzfxdvSOVvPiaonhQSuS2rj
0FgqPzTpKN6SwtoFZOovKRqCyIBzxA8DyweAI4546v1nqpfm29CvM5AX9CHqGPtiIlKY2QR/idU6
4FFYG9idceuDQt0nFXqTseJymKYqPhaE/Tzkg03dLbRMGC/iyYzFeCfw7x1irfJdUFKziQg84o69
ZqStIBhlE54iZwyruEThLqxiZ8nmyVus96XLbmZJT+KoGyJs1rc0wP5MTRg6uOlvDogdB4N5ic0/
PqF6lw413zKge/Qmae5yBwceR1d7UuQRAE1+UqAoz3REhPnY+x8FquzahNE0yqKhc9n+U5e6eSBa
CtefZ4tQT2UPbOXopyFlkh4vUwBuWudG+gAIg1M825htlJ5Bo/TRoUUjMtz0CSHI1aSlcMNCYhAZ
M77M0r5kbDIH3cKYkki0tWJhvuH0Go45AQe2OxkHRNJH41+sNqU2NrQKmo5iCaN5/m4QsN/hj68o
tlZOmKQQ+WNrfCoby/+KJjrOmD1mlWdtrMQorl6/5KwWlDf7WZydLFJXmIOi8sACNlI7q8a7gFWs
FoE4QAGxnNoQV50xXkYfZWnP5mNa4jjxLhwtRPJt5+782qHtthVWKFclO6/eHnMDQrrYr6//MuRa
Jx32vqspsohzBOlmJJmp6uRKI8CpXurPcnybxlk9xMV4G0wC7tHCoFNlfCY6YXznZchacjMKmJlJ
rQFU68OVqg7hVRWZz5lI9qSgn9O+qS+8fUe3HdpTZ8MNOFEgHjQMIEVJc0z/HCdIaetPmY33hECe
2YsIeO5JzhW94/MS0T+P8a8CkrwAwH+lWcpToAobacJqPcu+2khI6G6eJ3wr4L9B9eMZ5isRSLyu
Rf5Bp65zJpgYCM69c81mukM1osPIW9G3HkU4R4t8EFn5aVjc5DPdHNeFO/vozGtZcz/eQP+ya+nP
1V4F1nm2G+9aVgjAPbDFIVHtRUxE6yHfrLZkgVB746rnLM3nUzOZqE11Wd4bP+5CgQoY3nyNNQwR
kBQ0m8DBUVtj8ty2MMxSTY+2LbKz1xCgUjiwXLIDb7TLXCAMwDiVRg1A4jgyYQzXcUHGkOgpvhtI
dTgEA45Xhu8NQTYDwc1lOgX7JAK2D4yvJitgNJpMP6SRfyqx2b+VGTZKHADrtYerZqzT10L2c/gv
nL3L4XukteYHuRB98Tz2d0AOybZI6msCF7BxATw2JVbOrJsYECq3PC5yqS9p4f/SDE07wk8xtQRp
sJsCuj6IVax3SO2JgHZZ40iQ/EVWKOYO1qLOGLLvKX1LGbGwXSlzS2zkTydJORySyA5nQFh0JwnT
uUwfKQTCpshux6tEAEnc9W+4zjeD9sDtUvvBCTp9G9bWjzqpUOIxrHvstcMyp5C/vkaBAvrqz0D0
9EKN5+J1yCvxpxLqrNr0bxBYAwOJQGRa9NOnmHnMovyc+WSlDN171+SaBh0oD7Jj/hjYKmBJPMaO
uYh3At8eb0UfssojTa+ePSGcR+VqMBKLTwiOFC/SyCvuf1k9ca9mlix720cNHrQgcyp9cWw93tv8
BG4z3vPbe4lbgCKzH5A9SgLoTOfWcqpvCJH5QQm3mzFkftlc2F3s/sBym69i7n4S7lq8Ye8J9oV3
rbOXsamDs4MADXfBAI/u+R+Q9bu5QFNEuvLyMa3/NNcmq0cUDec4j8iLdhcDqx//EZJWjlPB0GZg
5Pgt2G/GBfduOfnZLe7GH5UvDMbzWqIL3HmxKxJcyTTZCU9ZX4hwTrmozjqf5g86QEIA3AUoKM3I
bHhOrABlvpN1pyqAvq3qYxzVxdWwQOVNj5YKFRMCWY/OXQVw+bhAv10NomVcgBoavfu4hDFcgUaX
G3cgDbC1V7W5wxy46F+5yBxEm3Cnol7hQic410IlJ/p6i406E8vILdnRsrIw3G0Sk0hqqx8+WMYT
VLGSzo+5qU9Emn1EZZ7RLU0UYNN11R7F25Utn5+6KMy9RR/XxvNq8HdIGlG+KaeOqYLikIEfwAmW
9O9pvJhXk4xbxWRT5VXBJmmz7tdNFi70HBlAE4PwT2kzBRdJiC6mEkoEkvip6hz3ZUDWhFhrbScu
ZwIEgoXGTfldCNc7p0imC1cJPsLqrojG5z6KyCaMeGP7YSKE3S6/FrP0Q/yxbTSThoHgdm4LcRY0
LKE29Tw+ha6+UaxuM7A8Fia/Ds8mPS0ltrgEljmqEoA1To07vUA68Kv0djJr0baZzg+FmUhUZtA4
At43hllhJ1c+pl0vexENmDm7J/rA+iOgme6QcFkbitxEQezfvvAhuXDoohdMzmUmf/FcwOcC+6eW
Pe/6rgydLPG23fDu27hLCW4CZeA72ZCFSu79kPz1GSSMNnJu7vjbImRim5pZcSRbmnggRZ1X0CFB
lj6yF129DJTTHAp3fmVdE3sH09ZugkGh+LfC50vM8n6eVsFLRysoN8l1iJM6nNC7k+eCOty+ybmb
j0tlfZHyif3FCh64XoBh/HY4xD2Pmza1hzw+ay5e9+nhuLv51gwwW8xnhRxxnYLTbeMIJA3MSZTD
7A3DUKhLqNDxkvlTTOrZn1e1Ra/hyABSCxtZRxG7oXSL/Nxz2RntQrjXRNbtvys99yBEB4M4lD46
Lsa/lYmxEKXAm/+vUtkrUx4yCBfDBSlLTB7XCXjkMBfdz+QTLwG+efbN6kVGtIAZIzmK4PEg6Ub8
7vqsU+S5FS8+EwpI3prv0s1WdFSF7C5D3VlPRoV6Y+hxOCfoHVipOaMqWBQ1d/Z1dlKgUgwCmm1h
p1NycAgH+PdrawcD5kRUz03Fa8Krm7EZEwfspoJXGvnUpUqnvSTe+Wk2+OwMTfioQhiF920r06Hc
tvzit1R1Lc9CzfgJkz0w1Iho8KaN2b6mNfoIpKnJDd0dVIVBr960JCJMTP+evotVRue1r41DyXYW
vSZte+McCmzE251iyU/YYra1KxC0OpELWEyhGh4PZNdY3gPWpoCa9JwodOSrqUY9JVNqmHtH7CKE
XAdn6dxrl2enkU4C0YzysaXBZFvP59lNvV8jajCn/YIdnH8XuKvXpArimBh1mZ16ct6j6JwnSXE1
MzHum/ZdNUV/F1EGSJ8H3eNcpsB5EhVWlbXuU7WGfs5WT6wURrIZE+OTl2EItXh+rmRYBObH2Pfl
g1En2THXZrvKMR8GosmfJ4+CmkWjWWpAKe9adfHlEpIuifZ7nWMs90wavvnjT5BPgr8QrZ947Nfj
IzXM5takU/fuIY6iwWl2HsaEB0X0hDZa3dNadYuuzcIvnhTxg4iLs0jzj3LKyx8VWec2JwzH0PGj
WQKa1E5AxiVVluui8n8HIf3LovsfuWfI2U3PoIjAYmc25X+FFKEtVZ6HgXMLkwf4A98flwHDUhIS
YFadWUWzA4niHAQIHGrsG1GFKaGdp2NvuseEkptwDN7nxWCKRHdZW/6hHagditVswr3ZN49A0s20
Zpxzf+16Ju9rjQgj7LuOm7Yppv/nJ/L/V7uOh5DIlb5FDk0QGN5/FQSgxwnMtAKWnI32WVvevQhw
kkB02gR+bDPtAZ5yfZ8EjTm5KPcc1erAj9YETkpIltHcArLnozK0dGrfmSma0EgBMqgBDL/rSHot
F/mKhkWeEduRMiK0OMSF5dzH47g2EVbvpM12mCj4H2FDv8uCU2BO7fJKj+DZP/WOrB67Iq7PheQ5
+A9j57UcOZJm6VcZq3v0QjocY9tzEVoHGdS8gVEltIZDPf1+yOmZ7epe61mzuqiqZDKZCMDxi3O+
Q2xBdmQP9y4RVx7oTNjAVOBUutZjcAv7OBjFtc7wD1tIzlaZawfnUBtIB9PBwVSZ/tnZ6YBeFYlo
CsJxF/FTHszRPP7+UmG9N6ls9k2FZ5fl6H2djMMFqTNb68ITdxN+EwcR/ykLUF8ZgE6h769bupFj
5hTG2W0mEpVbOOEg5/Wrw35qI+2cBB5p7qsRquCoUBL/6/vS+ie6NJ8iLD7bhFhozZG4fyZ0lcx8
YkaU0RLo2V1r1XIXzCl7WEhOWoArwicT9GTKfAtCq920IY9+blgzVRH/uK1D+eGdUXRo71MY1bAh
5cA5muwUvv+LD3o9iMilZXBG9s4UQibs3/rcfsTD1W0iVYcrcP0PFWdGbRFfJawW5X8D569BnWdP
WXvVzX4Lh1D+T4z9/9ftK11yNnRHh+rm/MPtK5rRjklamT9sPPKUNsV2KitFvsBo8QbnmJ1CZqtu
alOA9h6Tb4f2+H+4+t4cQ/LnY8EBXkZGsm0Ik6SN+eP5O2Iktkm9F0GP4q1OOHwCjQwy1EdkuulP
s54J5eupTtXJHWr9pe2mZxwXKNSG4QfX+DPOcO8tc8OvwSzFdnbZwVytMFj3gAD3qA2rRTuZ2NOY
biMMz5bgoqBEaRTgk6aeI7P4EBPeWtcmB7KHY2uTfoK3E/tpieYNSzlz8bnwa7wj7z1EEz6pVnEP
biDvfvX08GtKXqLHmN3kNsY/lIAUYKq5oBBaNCLGHdJHYMuGdTWO/d7yMawoVFoTdsyVU5EG4nhY
AY2KmYPJhI5GTCxxoz+l0dsYoKW1sXwukxhnTuvZLzIknCPhf/v67KFnkdZODKKcQvuYP8SCBJCF
oj5foC8rGUFihR+xlE/YBBNOAQIfbgHlI8gUItom/coAj4VxyD4aEzheV2dXN3AylUFrxLrYL3Q6
AcDRTG6fdLRUI3+BdRYR1qqyEGGQDzAtF96667RmBQ5mDnf9QPocr5ua6Uzo9a/KIVoE7jPz+tJb
65F4xO2NZAjSSzSHNTdNtkyaMdi0czUfBOUJYesJU9gtM4DrNgFBqeDhXh2JA2g+Wai2W0hVqAZb
qkHJea8kQk4kQTUAvIOb4LcXA3P4WIKqMLPP0tTv5oY6MZUE34O+yLfdgVuhw9SuicNk5ndxLUfW
Pv3OmcSHXkP0Cbry2rsE3db5s61Xb5GG427oCZWzUPkHqo+WpsOfa+LiQbZbXk3oHBOdcIOLAXpN
voQz+9AMBto5E4HuYFyqLBtQdobZhk50UC6XVoxbGPTlBm8SMkZIroMNEaBzKhbIijltT+AFfg1I
PUUW1lsWrKipYYvzjmnltYifnLrMtpkimITR4zprUSqrip9NesV0oxWbbtLGjzumcXwgqQ9tZPiY
O5y/ZYlKq9R0/1iZfJ4D06cNuouCjG9/gONoQhWKku0UdN4Rn6l2MU2c2XZf7EvhZefAn7JzF9/H
pekeuOn1Y1tYACAMizpVJNye7cBMI48YvqRhwtbFMc29Y5jBxQu57RO7fI0NMA99wShUOcv5GPV4
SQEFFXyqtN9pgeSqtGftF6DW2WpHmddjkou9a0k7eQ0796Fo0AD4o0B2Pasp9ESwckubq2cjFIgQ
xaxzy86PUWA/WkYfXs0w+9WNmdzLlMIsaPNrS5YUE8hw6YzmJVFhuY01AZzFCfOtYSCKiIAi7LHR
zu5sJN4ecFjhQ0LPUVywbzuPqU7sH6vJDatJsZZW942NH9lNzjAJAL1JTNhPl3WIXZQN5NluhNxI
RAZGDmGf5HjRLcxh7I45AAMIBNgNFB2EETFSgXR9aySjiiEUJ9OczVYosZYiM9975VhnoCNPWp/K
Qx6lSL0C0FpZaNd7tJdtOexN9pvcChQVbTe2OykphRDOBOTM5u+DqP1DiWIPRgIDn2zyo7u8Zvvm
R5Zxwo0uHSXYPdpkjGbZr0ZZ0T5KtXIp/fYutujHUGTQoInpESt8fcxRAWOuHLq3uNi46I5Svxvv
Sl8g544djIJpGx+jvh0XiaqGe10G6xbhxAOQDFXH6Zm3wxOExeauqabbBJOIE7Hda8VEL4zJZHad
cwWln52jrnyjrgAjGjnpytWDh7qN36eigONovVvzeox5La6GsFzlseAD62MgCVFNDkZnpAyJGAP/
hkKWyXAuS2qWhHyfgY3n2m0kEMCqeGkro7mH0XYca27fXITxKh6Y3JLLkC/VkCf7qGB3i3IRkLbm
MI0qeK3oEEm200hqVidwpKHAD18wXK9dh4RKfbC8XVMyO+9KgE+5iF9ykVlrrXK5o2FJRDF6DUCf
4To3mXdrParIvJLZYzXHkc+j1n/9/v2nlBCXt69l0w55iN3Iav/z27dv5UiwcBcj4gZj0pB3BsA6
7fGE1MYO29K9iCiBfv+Z/+tr+Pfgp7j7z5d78zvc7asoR/aMYfsP//kfj0XGP/97/j3//TV//h3/
sf0pLh/ZT/Mvv+gcfdVFU/xq//Gr/vSd+dP/9tOtPtqPP/3HOm+jdrxXP/V4A++Utv8VSjd/5f/v
L/7bz+/v8jiWP3/946tQeTt/tyAq8j/+9kv777/+QQrG33048/f/2y/Of82//rFTefBRj//0O34+
mvavf5jmXyRWA1cnTlSATJ+bjf5n/hVD/IU0OhJr4MrbsIVtfiUv6jb86x+2/IsDFhZCuOlSYhGc
98e/NYX6/UvOX1yChAyd9kWXuu7KP/7rb/6nT/D/fqJ/H89n4YD5cx0HJMSDOk0bxL+ZjmXPdd7f
1XFBTFiOnYOTT7sEVlNplWhtnVdbmOesrK55b7MJBfaj5EhHizl1zdNGPLw6akUybKISRXTsw5ab
/UdMClAfKWi1lZR3euFzvs5+Jf1C7uQ2HvAh5ZQ0o6PQfFVAOyeyrLFy+B1mr2qNygj7/e9qRLTk
ebazHJYvQOD9bNhJtmpcN1+RtYZCryRit0V36KU8pPHsvKpmD1abjUjIwfDsA3Lsl4Vj7AbCsRaU
U8DjGcqvHHhYMvH3QwcXAp9XieErx/jFiLNah1jBotkT5jOoW3SzTyybHWMw4fGOzS6ySOseouHJ
x1ymzy6zzvKe9AAtEhlIgB+Jb6yoJgcEM6EbIt32ooOdIgRjUKxtkwQjmZ5D7YyC6D3q3RMeh/7I
W3jJCBoItXEQPpqOVut3A5utQ1Fl4W5Q/ZukKwMZe+qltS5sj+ESzBZOqYzhBYuYdOp3Mkx+0rZ/
tHqEy8Wo0DKCtAkFVBnU63jlfqRLItrI5WA9/UGhCbPS8X4h0L9wG7J3Kca9Z3tEqpj6FtY4UK0g
QNRMvPyqdPS3SXylVuyv/Szc4unNkTHAgyMSezXmR91neFkbHJYZnNNlGh4Qs6/LCu2mN7poqwUS
XL1R9+huNpZHHIXhEN1RVDWVeuvuB+nuI8h1qFfqWX4L3VgBep4ylnmBxTRtCN17S6XJoh+7F0vk
PiYsj2QkB1eRZNXLso7JMi8d7KIFwEiHyntEN1RbvzhF5dKow6c2NV8N/03NzB8t/YqtFg24zvah
lHI9+iaBUAupa9nBa7emUw4bofBYdx6luJGli7jFn8Qm7tnT+qdI8+7aMnmMK5gM48C+JFMAmgfr
PSVnE0uyayxynXQzgZAHjT0G67Y21yqNT55CxZiFIaMBc4ScCp21HV6iXJJC0XkXfGU/CG6T1XTt
UKFuELISJmrRnyI2wUshrBVcnyfMHOmpnjdC2MuTO1N9xkONuAil2KxpWdnYCAl/JH2ILnoLkf6c
2G+mjgDfwHRf6gW126CtSeLDkOj0/TppG1Ymot5MgfFC4CEl2EAS3yhbF28QxICxrXYRaq1y6D+l
TO9MCTneiHNqDc9ZZmaOSKTipa19ez7rirghgG6q2dMpUp5yZ8g2mUELMbiTtjFDBKvVoK+KLqJS
nMXPhjnmO4a/SyMjn6tpYe0jW8uggMqfNNF2Veunq9Gr4JJ6CUJ9Z+pxZxvlZgw8hH2e+GRG/+DH
pdwIXY8R9eGmlCOZMo0slx1LNSBrYXfQPZbw1rOdUwq0oNo4ic01ezbE3pl+3w7sNcN4nU+M7TwK
QtxzIzdGI0k6l+GzLWwD6Xf+kWrpWx9INoquQoo7uB8JqbaKuqEccZkXijTR2rWvPkUMSt1s4yVa
RRUM9dGJWH+WIVd5vr2RvM3L5GoDEasCRoAWA1u7NaLtRfI7gbPeGPHWDUFEdnMoYN4zn80rIkpV
N59mkJUrMm1zIta4O/EpdHSsdlS/W/C4loTHlKhTiVEyST9iscT8t2fpieSKTYsmnjSrPSbKhF+D
dy3yDRxlSOLnSaLUo9cxhzwzRUwVnExufTOY+DRZDfuIs4Ury2M7J0HpKbG2XeJCULlrXX88Jd1T
Egm1qVhKY4L4nBKGfBijMK8UsB0UC7LcvXN0CFuhtvcMvG+ysvdhNzKhaVKuE/SgLYMfkG2o0Hd2
FD4pG2lHBhwKQjFA6HvFqm7pDHRbFvqwZdExKYMIESjOAEXhiHkSu8Jo3lepdhliD55sBAC31qIn
0OHbIKfUlRGO8inXXow03+Y8pAG7H2m+dubJMhTOSVeDaYLrWroo4loylt2d1grGEw6aUzcD9RYX
8gfPBiNM51tpzTliS7sgheQyqYNm4iW0HKdaYnbB+thdyhbBaOajvdSINwD1wXbVkEePgQ9ys8Fe
TSK6B64bQTZc8ri8SqHoEQOe6hElbWFyLlhOwKDFMV+xyeMjRgAL95NRUO8ijCzk/dAWzN06sVZW
Xqwy4F7pIB7gC1D1yuBgVMOR9+SrnTOvadT34Gf6qpdvKTF6awkwoDRRrqLaqZdEqR1qi/sGIhCg
gyHElQsqe5mkr35oPMgY+07Xg5dvcrzeilw8jpN0BTroZmLNoVlmtskjnOogIBOuGMcBd+yQPUvR
fgcOWnXPBSoZul+jUcd4tAmqVwRVBri1F6oJNlpP5IXE9NSrgcOad3o6BJQLaCMWpebsqrLf6TY4
FYQCaMhVczY8vuFIuJeh45EpMWrgT59dgJBi4pTD0fHJj2DWnwWHqEzuTT5KqJYdEoX8qYtYv5O2
B0sSYWnd+tZOS10HMmqxMQ2QI5Xs2GyrcB0UwkezbjJRiXZ5xluWlh8shIHuuvD6jNJ8QqnY+xsZ
tidpRQ/aZP14bkxnxXTKr8/EOb/a8+xAN2fzkdfeSJ25mToDJqe+9tQJPAUpI4YInpaGQdDLSdJp
/WVqn4Vj403WiTICrGfAt32vBTKGAH0vCJnwExfZ1Q0omVjXWIgkO6LiRizk5ALEGUJjGzJIX6Lc
HvL6jeNg2XdMIYS+b1RFe+a39cKs21sTVCOjLGSOQYnzp9uTMsJDY7nPCARsOGxiW4RouaxxclZh
jT9AlPVSNbeuDzqM4IYPnWbYF2Y6LmkeK1b8SAUc7Q6mCed/bRzYR5UL07MPCNbj9Si4aXJGSKNH
VEBzrnJKDM/yXdxS63TmcriIqfKCA9kVINjb1H+oJsX3tWbXuCIrAX9z4mv7XBYm2qH66rBk8WYJ
51RDWJX9/YiVck5zph7WV2Vbnxh538bZ+92GJsmDzlcB0ZN2fk5fBbDly3Mlo2LhZe9mGl+hAg5w
axymzAWjltzDldENm8JpOBAdbcvwkRWyYDXIvg2xRgHC9EbSWIVdsCu3WtESJYJeTpubUC3TSGox
9wg01u00vkIGZN84mhp0E64EJL3BHvyTCxFskQVzOMiYAqgw3SXR3piH9gWqfKol0oIEzAZcrFgp
jUdYlBIDabGzEJdeJ+3d5qRayiB4lirbQ6ScKDjIZcIzvYShfJrFo5bCVNGN31CZuX+bmzcHxQOJ
BIf1Q1opA0/OEA/OoqNths5/I3SqXo+ldkAGUi5BwYWUvS4iPKN88PtoVcYfeVaMiwZ+02oua6Bk
XvIQsyPL6BjdCTKmFPJaC2jQQX4Q9u0vlrtrMSMytQS5ezkcnVZ8UoJRtYYNAepGsDYLg6uJHKk3
vdPgPyKIn+FVycdkxZtBN3eNO77ogPpZXxsXDknmx3WNfy112Zo6OTpcL7V+xpA5sRe5bLnZSEdZ
RtCXg1pIPLglmyGco/4qL+QuQm5C/CmbY3eMd7HQTi2Dqx3xhq8WovLGyhOEQDz3QRF/eUxVxjR8
J3LAWlJIzVTafBZgYsVWzSPr7LcUWTFhOOmGfgeUt+WuHcjc28nqZzH2q94ho+1QROll1zNLcL+S
fH5nlti8QPR2jfEBmO4hbJnE+XL6jt8I+4kYoflb3eVsrPDy83xFoB4yhfxGb87W4B8bxq7QIzPC
rAIXdyUsEL+NVo3v/AzMNslWqq190/NaRIshBDV/6gBDSjkatOJLBvq3w/gAcV6JU89veBPxZaOP
7yhy4EBF6QV6eLQp+nxX6Ghu+gyxkSE+hSx1LiM7eltT28RmXAiUibdQkfTrjlrWHMMKJlFKnkaq
eEciqxpRhq/w87CrBnmGskloWcR2MzwVntvv4FnhsB24TGo2hKgmO4bDER6qtTWb/hiAuOOykiFk
x+WhNx/jwiE9xvAh8jZdsU1zF7afnD6csaC6rqgXwfMv2ceuql6+WFS+xCzc9Zqzzko2/qa4Nwbn
V5bVDxreuNQEH0HOEf0Az6iD02jBBOza8Cks2I+6iz4lQCTp+k0p+29fs0vUs/4ZuXi86hsunqrc
vQ8QdVUwbiWnEjNfRCByjieuGnzumvY0Sp+Rl4OpXuKaScwI5ifNZRgxtC3Shy7lLLAKkH7MlB+A
vd2FVfaU9B7biqnfyznaqdRPw+TZaJ+RQ3QJMQAZAYleeTKz4BjbzjkutcfGza/FFL2b/DkLf1n6
UM2MMNM2WenvsgQnb6N4NpwI1U4nxML5ziJIyK7IvpuZVSTd6UFaFikILt5+TkHRf9H4ck4nxeMk
AZcyovqse/dzkINYmImL9ZRc9LYgiEakq17QdQ8e8wDlB+zWTcLHGTQ6VXPqHdSZnuS5j+w83rs4
hBGPFQ24VqVWY9DOAClzNxG/kk+AQTz+ftBLRLeJzQBEnQkiCTnqmhWnxP7j8NazTrJU7ga8pb5u
hohUge6uDepLXZfOMo6Es8YwwzmT4VZGnOZrErGTo5srpjf3xpzK4jU1U+9sm3e8eLSwTFE+TtxW
uXFFCNUuCXR9VybeTXSNM+YITH1D9iBe4Tcz9z6DF8vqLer2MEIeV73aigqnEf29UeOadGtv5WVj
tx9YNlPhY3GyIWQvcf2iAGY+gnYRtnriQPrMuSPyuLs3J5tYlPCGLZm1DKMJ3tWTCf0uZkKP2DwK
nm1r2EkoxBhud2l3tCxkJEl6rouKSeahD2+mn7J+oiXPMUui+Rlqe8t1X3L+3azx6hGZbpEdQovR
DGsdwLBIvV09OLvz3k4YuOKJ3IyTv28MAEVat55Ud98bK78RD+YwnatQngNH/RJqLaPghsULoQv5
GwthRPupR/RaHKTOQEcU5b7E+r8Sojnj03rM0LB4Q7hC00jORBG+6kPx6ZsgxYpEh+DOkECbA8CY
NS+l5n1WSlpbw9/H5nDtc9phjCV6utbNCurSnLPWHr3BfG+rDN2tx2TRGo5p4KKVEb88altWtutq
UMdBZvc5cXRamR66vtsnvA4JKFhNXntXo6Qf/VvpasjTYW2kzQ9V4MVx8yOEvTvhM3uqk+yZPI1z
1J89q9ubFvrMDs+brt0j7UWjdnE998QZh9yxdHj36dPVcRFLtZX/ZXvTbpgo7Mr6mMTBvuLFv0qH
ZsN60Ibv1mXZrdKroxNUUFPZRGSF+2LY4T3UmMea+neK+11p02HabLYXo9SI3KNHzuBDTfDP8+CY
UiQk9TE0tq7JFscv5BZjDFmvNuWRqUmAprz/alNgeNZ0vGtBhi9Xh+ZlQ8HFmSHWjsGh3mDZU/wb
JXV8NMgG3hVDcsvOHPk1CIDxZPc3izVu5tKAu0V78IT7ROTxjDcpaAx4bSHUivwFXrWAjAPtU4+0
797kfSqgnC9bjrxJfKvGOgXFcAqR5gK37Fa1yk49KRiVHlhwkII3Fk1EJ5rvAxe/yF36XRPQWDpu
wtTdmFX743ZyP6X5kYXIJuZPrUL/s/OyX5POAMdlXaZr/Mhs7shUthbODcIquC6TeKaiPZaElHBZ
jGeRHPWRzIXBkGfRaFwrKqiVL/wt0X/rTovu08T9grSLqF/b07htfIH7pCvsN+zVe0dBkiLzQeAF
A4SWpQkLHc1aWyDjxnC6M6QBJDRiu0GSTNy8BDNRN9T7HdB1ep8OMLJtnRPtZ0pfZXhLLLHuTPeF
5QBgqLxbaVPxe7EMBjuKOIJ0+WCWTCZRT4UezhOICmtgB8+DCE6juMs61rUhJT/GkuRA8skwQbht
JR4Ln0WRVZAnVdMUxnmG0kUuQwOLu0WXpWP6l+BMIFjdm4n2jOLaAU4wlncyQzXVFJa5axkoRbb+
C6k6Z3HlvNSp564zFlQFM3h6FAZBtc8URg6vim4Y6yxdOSi+hY4Gfs3iOGMDTRvl5OVOGQQrBhP1
J33iJolZi6ONem4MNDuS+hpjyBYG2U2QjtthGiEmYHL202DsTYoDRMIuy+X5VWBVM3CWC0w/t0yj
F1E5u4GSYFU0/Y2olE1hMC5qirF7T/yPQsD3ImT2vrEifSEr7MAd/QnyUji8/LAtljDmkZ5VAJwA
7xV3H2BR2O+jYeQARWWSKtLNOsYDtcfEO+DvZA3mU5N5l1zRfPrOL0YoqHqAT7RN+1XjnqwDYlwC
m2qyLDBKeLiC1rzH3JWq1bDCagDxaMxD1tkwfXwVIJFvGKujjJgcPn4i9fjRiiJf5nn5bST1e8zo
dsebY63qkROMI/4u1Rqy5IBDxVZzJ8jK9BLrsURaSXAQM+7Mw1JSxe4LbOP+rPOmqxy6oShwrk1R
50d6PZtwF8Y5sAqji8Cfwwsd5Y8q+7MjC0glCT8KaicSJ2t0pXwcl2xILk5KqImWlkyWiVKAnz4S
3zXr6R1iJFBZj1ejcliy6cN3xEwumPDh1Q1v4tqZ4SjMUNGlMkpqyi/wVdY2woERT9Whodi+K9kM
o1jU3yHxfRZZ56NEYghsxt53VjkbcjLwuIEqqjkzNEFTJ5kT9alfXzT2rJTKuCBM6tombr5H3Xhs
Gk4ugp4PRS6TFXtedFO4ThdGRIAP8aPMJWkw0ph3iEMA/CIVXFSnVgIGJgdYTtIiW/UKE7TlwePz
jXWcr8E2nKnQfsXd3EInk4AfzSDP95FsxeR7AFsj7tYiKAmtseQzoq1NGFBsK5QTizLpKYGiGmYN
Q5M+mekV+sjw0bRSLMoTYExJkWt1T0US2vcaN3g5Ackdgwt+63L+uw/INXVtyWCVrSiDIY2pDFgy
3hEVoX5aq6U4tlnOSsBIIeK9TRqIj8AheMXzx01alh8mvjFL58+aRjQDUWT/KAF1upyCicM8ZPGB
3x/r/rR2yuixmPJ0VyisyW3XpQsT/FMxMmpokF5bDXekSsmvSIKvKg51dLrtBkOjtSTnblpF6H4a
OXwKYgkYPmA2zhUW28i2ll4HUL2SjD6IXVDryg6uhGdudUwZGx4vbs6RGZlTN3KZaCO66KZxaEbG
by8PXKo3sU9N36ARpytMkDMyWr6ELAAYeMyw1STEYkn6EqCCVR6qb0OIc1KF176i0OxVvhe8fU9Y
pA9NCfNAS1sYoajeiWypL4DzeKIY8a2VkKfKCk8YS6+JT+GHTuqSOTNeFn0YgoNl3/BQM/rZcoFM
Y7IX5i4rEn8jaAjx8nABBi3wN22V3llVfylKvKx1woKCE55OViOcJtRPTFVI6ilRuaqDyap7JMZ9
rrW9XWnc+1c9kuqOrZlapHyAMxL9EUijtUpLh23JZJ8KJ/kKMOnuem+LFgENiHcfAVRZWHr0piVU
L5FakLGEzq5CnjW5SD6j6eC3VbWMOqFWLeSbQyX0ZJfAibwak4DOaiAgptQGyCOMfeNG94igemyt
jPWJugN9+B75+aXQ+vFUGEcCZOQlIGWI8CkJBoxdCoMFYotGuXK8jgmQWVw04SDfLoiXMudSVQKm
jvyIAD62mku3pYYw6mqrVO4t3Yj2uA5MaBewwRcdUM42fcCoyyZsHA9kmC5KpqpE6Z4BFVVLy3bW
iMaTM3LnHbR5cRx59lDjtPDkmXq7DP8BB6iro9X6PDu7a8LkBAWm57dtZLCaDB9uUT67ceuRQAKU
lIhRpnBZdTynKtTuHYtnFWGJRYGrbTqvTpZOxzI1TJwPRawWxsWOXCj/IyCMHVxWNewyvSb0Fgez
Tx4GEB5+JCsjw3BcaNZor7rphXAQQtuC2mRi6wIUsFgUcBMvqiG9ZiUETaSR1WowIW2rdm4NfpJW
DEBm0pni637ognyQ0VM4XDtUH32hllPFhBS7wjeKtacymk9yikAMxd4y5v071LBxBq/e1TGlOOyB
N04UYqxF4GGk9rqFgc7dbUr2vEllkG8DeMV21bkD5WpAehkwNgTDAYkLSqjEfk2AAW+nibyZycUu
l406jOD6CkMnQKQafidWpG1bOrA6i3/QOxHghbWnAnA2jS5N3izdm0ZyWBAgXmISPJcsV8ttL8On
wC0ZAHYWGUjgCsbRvo2i7XgdZx5tuLnBoEhzFsPWMgv5nhgNzR2g4iUYCR2WWULQug+qqKfbruoz
wUKwsWxYOACtMBbk4TECBYRjixUE+sI48MH3G6y/gw7jgWlwKXu5Lpl1IUh7NQRvg7Bh7mvRRKpW
bw5x3X7lLVMTKEMeg5vmKfKJqWuMYM4RG8jd6oBIhRRabIzZU3YCEXDAhoKklfWYtwZ2beUsrJBW
gHsWtJnNvVDS3QQM5p363sI4YMvqzevT9rnW1KMMA1p6P0O+SvGE4UlbWfm8rebp3fnKP3DXIZbK
cMhHPjH3PqeBKllJ6GQFd4LKC7IYwa1CMxBDMp7EhQavPyXE/bcjT9MOojDEWS9xmwKrW1ZIy1HX
BgdSkR9k0Aj4m/K9S5nMSqfLyUAM1lDo0UmiZmGo5L6hsFr2snjsUv/qGHRFvXyCJAiheHzybHUd
8+TmhmS61JvMJJiIS7DWO4BdwuXg1wCELchsvZBQ5ZXiFrifo3SgFBObChUquuHHVtBlEAKgnq6N
/g4bfFRT6YVa5qxHF9VsAW9NuuqraAj5joqnRMpnsrNmxElGhE53JJzwaKTtrcvwDRXxxvPCXdXk
Z9OEPRhlX6XofiFu+x6N6o3x9IK4tgeTqf0i0Jhp2WKqVhUjV/iY6TmwGA2Wjr1qS1L84h5LUGUa
NG50GdQEEK8rTnODFVoIcm2p1ZG+tVJsf35+n+jB8zCVu1Amx75GxoytEHOfcYsr0qSabIb0jd4P
qV4Hc6QHRdgW2j69Ge7lbVddGKs+KHPUMTZTg0MJN3k7QyuEyTCtuxZUWcpmelllJY0jAKvIxd9N
Tt1+6SVodN2khzIVC3cfWggKTLhJyM3BojVRGD02FZxB1i4HK+u8teWyPM+YTF2NnGVvoZWQ6oax
PTZoUYVOJKrfzHmqBDQhHOyYd7lQqZEnvWJeFSeUzI86QNhdxqsPG0upbdox8i6BLshooPdBL3MR
eCqztu0PcMXktlXjI2RZ58IBsSUxEKhJAD3A8XwfS+q8gZNqWENRb/YxKDiL+BYGtZTirpWNpziq
J4LkyfsIenhhrv5EuklmjFsxDi/uSJ3UuOBBmOfe2BJNG30CH+9P9k6wy6AobTZeRnExIfwcVHdM
Ixg3havfkpA+vnf7mzurK3No+tyVQGBiAtsAtomNUtvGZxHI+J49Vc+4ZfTA9jIqLBW9AzbYRaQs
TBS19hG7gi2tFb6ZFEeu8mom7Tw90JToJ2dP88ySqcmg7AYqVCvLkSLwZEJBwmswIHRZm3bzghcY
W5PNeC9KAgQldZpsAqlevYQicN5NGW2U32HkZYKUP6CA3lfQtZeG7qfbYSaNI4AFHDkgCOahYA3O
mwTeiuNtBTlz7E67OsWnbgaPQdC+eMhIt3FvJytfdvdFNAUMi4ZHljKMYVggyDzZwOpDqZMWzk6k
0amv9HwnczESajxIptrltmuC7LkIfjQxTAcFpEtVU7U1wNqt+dbICMq+o4UGfCJJ+uyYDyyr3iaj
VU8njhsdqKBU1U7CJBxqCOO8sfcAHOCZKHcFl3gZytbZ1Fq5BwVY7XyPkrVW1q1My03auO2pt+3Z
pxciW0DAxTgdVRHMS38dJGz26qG6+jGoxqoZp4ulClSGhHoc24m3aayMbB8IY2thfKKPC04y6L/j
nn2aNulYvLYK6tksESKB1dCYutQMZ4usH45DUT7qeHexrA/OIfXjpScCFFQj0cAlTBSCSFAhh2G8
Sad9YlnavsyfHX94ItL4yQLMM9NDeE9a3i0oMcg5JiawHlzT6Ldq6QhbOytqBzA7NCaoH1cBVfIu
EdGFMXa3HcKcoISJ3jkO2CWVdVhunMmHYkUxkZnx0TSy4JzprrOz2bKe4s6dTkGHQsu2dI3NYzId
OvDzv/PkZ5XnWviKsVTDxtwFdbjQ+wz1vg6xTzF/jON2QpJ2B9+aA7DBWGFZ41Nfs4Dwq/bBtH5E
TZ5xrMICHl8Q7xoiCBY54NHU1p4TjBxoU5krDlBUEwDDa54rhZk5eCZZCRLDFOkneL8+sKlFz7x2
53G37YwXzZXP+ILjHdNejcefCbUyoz0pqhIhFBLUgqnPyO5Zw9yyqXn8KfzFtiTPcpFWICuM3rlz
gnyDzlkj7AJMDINg3wcsOZqKtKfsygER82X84JrvuEu9YjxdORSwnU+EVwR4hebr6ELJYZqaXnTh
L6quddeTLvatmh252D9QLI0MlDXEenpx51b6ye/z/0PdeXS3ja1Z9Bfd1wgXaSoGkGAQKcmS7QmW
nJBzxq/vfVkvrh71oAddtRZLksuyTQMXXzhnn89Z73bmYkNkdY6LFIfFdSABuGeTihDxVfe5Aq1i
bGJ+RjpP5mYUO3TLwQzemnTf+SkV6YdjfUBvY0plnUGnzIFZy6cIosU+jahAPSU7MSzCcMhK+UFs
lD+VeeRrxfAFH5uomYObVXRz8XXv9In7FS2uhn8ZyvWSkCdkdXm3JctT6rB+l8lo9rk1pkHEw5nA
ekITmIYDMqu+dClK9NVIwOKZA1M/kiVztvhaJTyf7dRhHOZj7nxNORmaJOIxwlvIVbOtVo0UnTQu
jh4d1CrQ/hkJIuZ0JLXCdhc2yPFXr+DhZcBlebL62d1moIO2rBp9kiH8EInbJk4EATkVIeQtcy6Y
EMBdFRBH/0bVX4P0MP9oQC39yMme45kBT7msRHAL5P8WcxdGcaWeknltZ1u7N3wUO8s+LLlCtYSx
HlEDjJOAkc0EMBIfwQhvhas1pAvr0yzFS56dp2WxSMJcrspJR+tFEZM+I7whsxKPlakhwdFNK8gA
NgRjT+Y8+mvWRBSLtUVmbNr7ImOVDnhtu8ziR84CA+kPv4FhOS/AHqnb3GYr9fJPb1ovYwn1LJUI
4RBObLslOse51++HHhiT1kDfzVGvSI6H2P7QIUS9Yz3ZuFnFTaHNknLCCOwWIrFMKURLMjxi99q1
eXLJ2fRuR2294POEH9rhtW3I6yMIK3GzoylzCF+Dh62kApHeSucDzAFDWFO/2CWUPyuOrUPWx0GW
sDC2S7B5fY1xguPnpkUVfnVqvxXXJLVOfypswwi8FpplxRiV8rRrEDy1yX7AlVrg5ti4Y3kq6irg
Z2UV3bluQqYEjH6PqSg29jgHrue9F6puJfCdTjIbPz2PqmnI2M2h4nsyivjD7Vnka63Hug+SG3KI
EZLSrMBjz+Q6jMcJ5aDJqXdqmJdQeNQkWKU0HZtwzvKAiK5PN4diT3QrtWlFeJYFqBcYY3JweowS
VDFbrZDaPnbta4hHHEEc4xZDtjzR7eiNuhjatNmxJCY/amr6lUjzGDtI/EurnQQNYeUnxntOSpge
w0NksQXht21egCw955yoe3bTgclYapN5ots5WhAOtjL6eiPYO5eqirXblkvrVw+hCkimroLPv7Zw
LncUi1APXEqlpHP0rTQp9IRn7NIVCZnHFtZrjWq3esrRjMjcz0MTVit9NXqNa82kEEEDs9zaY71W
MCEotehuF07qly1K9qRPvuhNGH0kbvmiEWjMH2ozjNNMko5Z+Z494Mphe73Sie+smaPJjcvwtNps
PTvzwXicvmUtJIKYVB58h3BYzdiatgsV4WasuMuqTJDC6I27wiPFHO7sGcsM+zNUcPSUJ0qV/gnP
x7DFKo53uR5PXQg/CUlavSwXTBXj3mNjYZGeQlXOgBu4nT9P3q5bNOQ2rAmyod9CpGEuprOmrsLY
2skKr0iehdzGK0+KqbauhTPk29KEGa+ZOauMubhSSNfbvAdak6dfdSU07pBM2dZwgFN+EWi1n1jB
PntFPcPRpWislXU2S2drC5jqEx7VsgFks8OAVe2K1mXVxPEHcu5FOuOIdMZ8zVYUY5IoaQaKo30Q
RQUMG45nwUkb1vYJZsg3ggjr7RxO3yFUwFfIEJmCK2Y2j3NKa+4yumoRq41y9u6jTWmbA4z1E7xo
soUX2zleCuSp9+vwvYyL5uwkTEjMMX/OhkrbJDrLNSYmSSZvde/+qDJFOdMRBhiWu7VbNLhLhhwq
LYTPaj7zSQBAXdYYzB/M3WxUby0zdlRMJSNSrqWnfFABuEv0NiwhjTGACKQwkN5svYWLqN8klg/E
wUtyksWQvkR2fa9N1MMRJqlcpACielFfK6032C4wlkgAl1sOhUSi6EMeUPMFuLkeXcY+PS718tXS
h8+OYf/TTBYZI7TPTtHRMUO/8d9jobjpZfzHUxz1HKC6WUFWNzuXS9XroKiUw9uK6lFH8qBo7L0G
hmAB0L4Cau8BtpOuRCxbX4tNpGjuIEzgZaRcffwNjQjucLtZPq4WnEjrJgYJ3yo2PB3BH8OEFl9Q
8Bh4chRFnmA/nn7u9wU/JhkH0DXnXz3Y+Vnx5yUgespXUnZzBHTMu3GZ8L6u7MPcIO68wwLKPldM
e2XpBvQNuXic2EUBvo8VAR8SispYRigIzxj9xS8xFnsJNB9MLneWausVT78FrG8qwj7sxuaJmUpB
T+AdKjD8muLxk3ggAhJgvsaK1S+Q+Fjx8EXk0KjgOORoIyD750Vr33M2kWJWew7o/6uzc2LSANjB
Q1AhIIBIWZICVGaArdIDCpUj0KlEgaIHY0emFKJMlTcwGTYyZyIIQqIIkoGhdKTSCUJiCjCKErpG
cIFNgMFgCw5CIg3WCR0o0w8DWUu5qVTuga0SEHiL9BaZjKmyEQaVkuCqvISI4ISKAAVXJSlg8fgq
BGg7SUE9V90v4p72mUP6Qqc7GJ8+RQ3mUqMOK1ROw0RggzlFTH7j9lbYI7lw1nOvsh0cQh46lfZQ
EPuQKoUIjvpNm8OoYLzZV7k8DMWXnsAIneAITyVIeCpLwlKpEt0y/IxUzgQBFKvfyN/5DM+EIAp0
DZQjSt4Mz4CFUzNRYcIxIlbBgaubbtTxZBFtkdjhNbTr5WCsM/UB8RdS5WC4+BqByNfvauLTTfm2
AEaREZ0xxeheQ8I0wM/X7N7M7yHfcSJuY3rkbqgEDq/slqdS5ymZlcgMVE4H9k7eMpI7MvoI/qgU
OS6xHiHxHvAuLxFd/VShyNdVAsiCGTKnA9LkkSu3RhpHVkhtt59Lxc5nnfujqfJEWDeOB/gF32FO
ceHOBosukzi4+fuIRiCtSCWxMvOUNu2vsCKvZOCtY/2jn1KiTBAbOFj/8y/Y6audRdwJGoBk36kE
FBHarC7JRJGEo4APiPYjcSltS26KS4CKTZAKirvkBTfeu6cyVjKVtgLlrIYANfjthFIRskW2z1Q6
S6ZyWgYCW3p2c6awTVSMjKgzlericbc3sX03VN6Lo5JfWgOXeajSYDAk9/taJcRU3NCVyoxBY6od
ooWVnoexTuvSb46hX8GAsnggckb2ZM+IOvktXbyOKpWG4GzCnwiqYRX1luhufEEjyqyxlpfROUy6
eCsqVtVE3UBnjHfmABotpYCpI0w1HW3rzJCNFeGp7cjuqipmQkToRETp9KhAF0KtNkuNdLtfDmFx
navybe7dnzXc+cDmYqn4uqVSelg3qnYbS6pK8DHM7xN+pu0weB9CW9M9fiAeZuydrERc+RtAkk6A
CtV5w5Jk+XTkeCOM/bunsoNg3PHDFoFuln2OwJH7ceF8wo8NpEoe0mYyiBqVRpRM2o8auCmNNElF
MZFFUmUX9eF3IybND9jwR6LSjSJijiqVd4RtDg/6ZWUSNoXcuK4Z0+0RkUTMqrYvVWpSxhpoH7bN
rSJQ6f/EhPf/yl+nQzj4r3+42P6Hv+7483f+Wf76D3+d+hm/H/46fMl/k57D7lBj2W47/PsPg50w
5N+QdxoGJiaqdsx0uCT/7rCz7b9ZUuOHENuYtgnX5J8OO5tvqOmmhu/O0QCF6Pb/xmFnKDzKX1ZK
5R20pNTx65mONGz+MTwdK9+/++uYmGfDWndi68w84+22fB4Wbh1Qu803ORW4cPM3KcaeDpnzNpJT
ftcljZtegTSE0YvMk1p7zIc3qXBCg/FntL2zTetaTmJl8tt9XZJpOf3bW/x3o+C/GwOlq96c//yN
G7rtkLXKO+TahtSs//yNp0Pj1UUOV6iXTHja3CKC758vUSn7Iw6D47++tDiJPGvqxTbgocH64UNm
yeE2ZrTCo+of30DM8I1c3I/c4Q2bSK+fT4VapdcqWfbx0eNrj0/7OiWrMa7QgKn/5fED1M1IZdbn
RpjJra7aFk12IPDN3Tz18viyySRpF43Vj3nUvvWhtt4hlmHumWBjObK4d4INXG6OvXXwYHSaSIRP
sOZYDdWjd2fCjTFhrZLvpY6e3h18N270r/T4pOUaEAFkUsC+m0MifLzxq56sxjlzafTx/bI4KUdc
6ck/P9f0tLtTc/9p+kI/WI4Yrl3CQq1cSfHropqF6NyzwtAyJ5iZO56xZLZPssdOE7lVAwKKr0V0
K3XS2MGix+M5tLXx/PiICx4ELxaOQI0hPaAt2Jhc6QVzjxne9fR5azhwZuaUZEOg6XjCVJecqRej
YlC0a6Mcnc7jq2NbwkbJ3Q8WwNhnCrhMOqHH1VM6p8np8WIJIRk2CCaPXWycWOLp//YyWnBmo+W5
a9ruOeshhqOa/TDZou4EwZjfNeMtiXXxFWD0dCBjsdo/vqwTkdu7Y/OxaKZ2SM3fJHBr2wGu9PsK
m2iPrQFiqWaX76KhyAfjSBCc+hTBeIgmZCQYwgLLFLbmGXpstm0Nr/GzRHSvEff4pe5S9jVt//r4
UkG7qSiKw+nxKe10epwcJXFERUoVMb+ERjm/TOilmBhxzv/1taIA4DPJ7eOzWP1vhJdX+2kNl+3j
JzDvsDEzMghC1/GFNTHESY1N0dys8lLM01+f9WSBBeYSfrSuhmIii1YSZIH4nWoePts2Zu7EAP5J
pcfctMKTF55920ztMkIpsAQNeE8en0Zab18fHwnBN4/bZis8NVxJAZs4ZGWjb1zVzl99GE3Ch7gX
HVIEQMzqE4NMP2PCH1XNmC5ZOs4bJ6XZ9dRLGArenJZMhcFpufXiWARjKkOSEZs4yJPvPfP6E6WM
konp0TMsu86XC3wWyi0r2oToOFir1kS3JPq565lEwRvNTutEsoRw5TaJBuulsJR/M+ruOmMdfarA
n3oCkVuCpXjxJhgHksajTkvrMuvvk544PPWlfY3aUSN3vvrZu33qj2kZ7aYojb5YJWY6K8bOmdu9
exKHMg0liCJichJbWBsbYeRpSQ3auseH+kJKh4OniY1Hh915zF+A0bKZqqtrUaGr6IoM9Y0eh/vS
IWEGUQAh15OzAJYG9G7pX4TVIX3ulm8q/GW0c8xJpBycQwt7SFurcaXBLUCiecoYT2aUnybZyXRj
T33kOqc6HJ+LUjpnttBo1GV3A5wqDpppM3AMPeuVJabx3JQOkmpZXtGxocHtkwR4rztdiOMgRyWk
O4xYTkyu/jIbsV91mAyxjydHIn7GS1zLc2Z5L1BZq3fULiVnwHiN4Ind4JcoEniQrbfOsMLtBB06
nbKMpTh68JXE5xCR9VOug38Dtbs1lImgr3tsAMYhTuqEhiYed4sxnl3Cx7fJVJDVp5Msn+vFTxNx
UMUiICC462wKVmkGaOsW3NmuwA2jrBbkTDETv1VhuNV6aR7xucY7iFX1DthPdvRgUXpFo9+aqf7m
VXZ3MChUmYf04zEekukAc4a97AiA7WRBtSvjNGHYmRjgRwmxvzsJtacs5JumXrgJNlyqOaI+DkLd
G8KPMJaEYa/WW8uJ1OR0I0R/IR5Ol3dtyT4aSJxM0z0csLG6PFBsBdnI6rtDolyPRXdxM4SLJaEe
OyhePxoKSBL/6G3DnOkWAcM/pJiGq22bN26N5O3xUkbGIQRohKTqLNg51cnFqGnYHRaAl2adzOmp
M+RHs8zrW+ragataNb2bXvN5vgB9S3fxvFgbzxqaU7haM0ExiXEQi3gRa+vrpVzu9uSjXtfPYelp
Z4wXh5jnO3kVjNC2XTxGl2rARp0NFy9t9GtoIPur5OxeitQGsQELltZmJDMz7MRFn7SDYNIPTgYC
MKFSl4r48SRtp58h0srW1LKzXobfWtuUew1dE/hIv+6K9VZNS3sfvfmp6ccwiO3RgSG+YjpeFxUD
PmjIbQnqntJ528AsWdfQOhmRB47IqiAZdVp87dTLAngPUW+y7oVcnpfKsTkp5ysLHIE+ekLyb8pu
W3m0epmT02HYHWInCS5nSbKnkJAaAbLn7nlrvGz1ORS7UEGgiexjXpVvhfozjYhg2DZUIWjRdjmD
FPgJXoxQSjbbIGqIe+oEuOpwlOyn7XpjmDeTPeq2lrV1rDKmNqLtYtXp/QBotVLJmMuJrJCmTs41
FJdT5b5qJARf8Ep8Th1mMiNt2OsZyivTD92hKAdkFkU++ZiJb8BFMYCZWboTFb+Kac6urycDydzr
ezgPEc/22vFXGJw7RjL6S0gxwaj+VxbryYU4im0igVbR7WfTydFRdCsW46D3d0vvSTbPRMk6ZEH7
tbp/EvrpWziflT13SJavseOM2AlZzOfpgPJ2j2IP1axj4r0T+rKcsomB7jrH1Z40PoDrHMGrXS5P
RZOsO+zVzhalL0Lhpv/pJVFBivSHjFcFO/S2umnbe0rus13/1Ayix2LIqSRH9NFJr9pzDMwEqksL
WZXsN1JdygMAtHBbmJOBOLmS554bAmK0woQnvtdU2FRlbJx7ab0vbi5Ooim/NLJzkGCiXWlwzEcA
oEs9WjeCrINdSN4d8GHE2ot46uOOo4LufmP3nbcnwAfTZdwGUz5Ge2fO3zJzceEmw/9RY0Ui3Mzu
4s3hn6jxCn/unOE0xPpHaSfO3lrILqmpK2qpX9cechFaJxZnLgq+2MLwkDuk8iCuYAM/lNi7RWmx
q3MMgZmdPX+jN90ubH5M5HeIsf6OYNg6wcX0cMMSzxgrJ11oIK5yU6d880JsSPHM7EbvCG1y1j+Q
6LNTK2R2qisHvW42eltqTFPlO20s07GPUexMPvLZl+ZxzxIoRnbbcOxHWBx9jcpIVzfBCFCGec3N
0uv6JJC6svhvftrtWvKoTkLcyfgR2GE1Gnn3pSoiETiw3nKCIgXVU4/xyW2JHc8Kj/oR6YhTXVwA
msE6jdnG41DcZnMIGk44x2xGVvIoK3pVWyRy7+a5xSazGco9cWJJEBvJnSrcvc6YRp7qRrjP0bpz
wjL7ZNP9A+sCTMbnemKc4nio0uslLYM6HrqdbCKk8Bp011FfuoOZDG8LUWs8YMNz7o3tocLaeups
M9s0okDIr85K3caW1lScle60soJ1SRiD4aUTXcR08F8v0CNnxt+p2MyLdrQQeO01PURI3NcTk3+I
BCwTTdIMuYEyz1wPGHHBGLAtphyePiG12WcWW2+mZyQHU+uq4+wst1mUgpipneegEIHJhArAMGx/
mtBgp+v4Fio6yhTF391qhp7htNV1LhhfogzCJuqY5o2hB7pK99A4tevX6vydhrnbmIxrEyQpywV4
cntOsotV04xpBOnsk0xlryX4mnLzWVAoSniNb8hMt40u8Q+J5GeHMN4HfFtiZUK1Pcrua+0JxBY4
QKnmBgZwNX8UmlMb9yl5CdN2ZO37WkUh4Fodc4ocTq7BhZ+A9PQH0X6r2z7xOTP0fMAvgfjqWKfp
x+NxVMDGuEDTIOJkbszANK1njaCVy9Swjlm71PZb8gDZHZHtRjYurHgbGuuHNMyedPTHPSZt5x7C
siO91V73zTgm17zzih3pjBfkOh1pYGWwYv0IiuKbMRHgF5vyk4zzk5cMfRClGVBSL2LIlTeUPmvU
PQsHb9eiVMbo+08xTwr+6k0s1PFUkqI1c8n05gCFDqbsVo9ltNfgdb40ev11MSIXOsoLiuGZ6hPG
55g1BIPn7APjbqqereXsTL9t2a3frdQLcLChLrY0BvNZsu873HtNL+TVLlmgMm+Ibwk5Ltu1LrqP
zu5/shCvfjpuNp8i5NDnLgR0X1lgoA10mhz2KYQ6nhnVxUCSgo9h9eZNCHLk+KgRnL75gPAmfRPw
8TnE7l/ZM64nDV+1kyx+hlCPaUXdgXHBs71LVCMoZtaNMKf+wCWrkdOGSIhgsHDDQHDEvtscnLXz
jomB3Dp00Xrbezt2xbtIBtSjEQduU4dnlzfkhgwQVU81CnzkRBS5qIz4K7H93rHdo6z6V3rexJ/T
/A2NN4LCtuBAZgE40LvvoL3kZzfM8UXBKRkyTM84ep1Lh/RyC4Ebu0TXxOxRsOOuFmdypDxSpMAg
wm4VfAEB5buwJHp+x75FRANhViMifQwHek5GuygRSn2XGyP+OzMyTriGP6NML98iq71GM45c8mHm
c6e581bmwl8zad5yj7vHQNWhoJD7cbTbY9nn1Wkw8BZWjSyxhEK+Hx0rPyR9wLGkv3QWdkbCgPYT
mvEng0f7fUK2z1YAbl81klwdY9dOuqnlCsQvUFW2s5NFR3Jy3WZnmDOPSz8yCrw9PfF3pRlnWwgf
8XNrJnrQYLw6zoNnHfTsS1dY+m6o8j9DK6ECqnuxz0uP57CF9LftAi9laq1OwCpDDZBUrJJsY4VW
o6/NHopNgTYPVWQEymEVTnfq3ehgCtO5rEhYSWdU52FrkMK8uN8rYwxS9BKXsNPMiyniYBQlLMFy
6tmKDUFteP2lG7TwWdkPmgjVoojt29jXWtDUv8q5dO9hzgrZHv60seJKRGCe2hmpb9NGNQbt2fJN
UaF+X4anNsRCBQ19Pi5kWO3NiSkQKoBs16h6UDBQX8bMPT1e9BjQeRbiVjEx474Q85Bu9SYBry4j
uU96or+0OetPuYnHMc1QGz0GOS1vbijLwMjyt7zEmcROnsRWaykgBLZzftFSsoHY/l+4LF5hyHYH
O9Kz1ylUk4RiavE8jiFvrVZtCQjqNoSXrbvZnLgejdS5ZCO/eGQkp9IpxSXqZtYxFq7yrU1MAcAm
we4SPOL72LwKHbpEjyzntEoDV09VA9hE4ugvU/QKiCFHArZeciOK7kWHQVNvUcUVDXpwvf9pCEv7
oa+9X1pZeS8y817NTnhASE3k4hrWrw3boLqPiPMWVXFwYc2/YZhVWvDi9CgIQtwEPAU4VXIIQuiA
LkjTco7YBdl4GmMkLXQvyKL++fGwkozFgsZbbsZoG19CE+4IQpHFm+tvZlMEyWIC9M9rKpyxP7X9
kp+r2v5Y6o6Qt9zhezvWliid8BCTbeLXjjftUKbJfR0OL9iui23paGAB3Gw5tWvz1nZ2cxTKw92b
ePhiOGTB7XG3rCmMV2CZ1VHLRrB+yAy0OHF2U+jCMFBHpeNUv7vKutZ5QcOSyTcS8Io3C4Bj7zVH
BKDN3+9MfJoN24VL+JYhb7fLYr5kFqGsmrR7n9wo4z7Fnq8LTmLK6SSo3cq8w7vcoFnEIpRrz+Aq
AyMymJpl1YaHsM131gmkZicdzcQl0fhziBTAXMBTUYgv5efAqIvnv6wOUS3kK2THCR54twerdtOS
s2iM9GKT+/FklGPpe7FjIOTBLmNmjKC9sdJOy5e+AZ8/YlwhWsw04uWE44XclJhZyZDhn+orQWfi
dM+RZ5c7UqGS+KlkffLkeSwf3TDRv2agE9MZYCAM++uotTkgyWg414kOb8RzLlXd+OQ2OEG/9jEB
Gqgn9bS9JKT4nDSCkBhZzIgJK+PmtO+PZ3+fdQCXkY0Z5MaXjRfu21z8plCmkQxv7cQshQiojlFi
vYKOA1mlia6lVKdYMopeu9Kb0s9mr4/iDkEplikrQu06cnZ5zhaJW3/tHcCjRZsNm8jpxGkio2Xr
TgBeRV4ue1xE/CFzCNpPCQu++4RlEDxnmFwtkj0yI/uZtYN3sxePOK1hxlqmUMuorSB3iKdqVaO3
rHV97JQnZutq7QnEWxPZRopwPgCz/lmY9bcKeeDZa9s+SFGpuRV7cm6+aF9P8/LmlMR+WWVOBAa5
SmnTBW49WSfC0BhcrcX45uEqQQkynidT49rk6ZZYubldc+wlTSnbe4zt55KxexvcghagivdM8MZr
q7Q9oUI25GMJ/RJYGqtWazjDSQKMHFeNT8e6PD9egEgsz6b3wfulPXmkFEHOi5ezoRrkR5cMZonZ
6+BCoSyjkZtu5EKbwvVIjkMEscjWTqYojKNd4sDriMMo3cj0RZy9SuJz0OhjUCG8wMBzueIzR71M
qJxY6q0t4eGRMbyQ9ubK5yzVsYDlq4FKiUgUcopvqXrKDwWBFm1pUaTgSKPMM69FO+rXSI4T4oUp
qGGcHTnb3WOkUx8kTgT06VHcufYXxwD4LIcpw+rbRTeNFBMCkKaLYPIZ53rz4mFGx/GYvFRz8d5V
I/4wdW4t8XKtjbU9NFztKhYmOplx/o54LvGZykXngTofggpG0a3tSV905se/iibiT0uUHNbPnjKC
InaZPoileDXHa14Oxn0g2H4/h46ziXR9OEYqpWC2YOTqOmzfTHplAB6PSeawezQsZjSh6ovGG6JB
Bx3kz9LSb/TV8gayv93H7Jw2c29wY3Bdos+L4iL95eb9h6jDu6vP3XldmpRz2rEYIEjtTG4BavgO
YJlQI2DbmYr9vGDFlUZrnwtpdQCm0LxaDvMS2Wkvud3+Wck1CMTalAwRDriXtCH9MlCQMvmKGJCC
QrTdOHkFLoJy0pvEtrMtK2CsumPVUAW95oTElEkXIFGXn1KtveJTwF1S9ewpkjH0bRN7Z42ox4+m
AvuEAHW9sIIJ4rnJfWe0Sp70G+btrGVlhaHIID4gZNygT+5d61sNgUvUQ+Xv/UHrX02npvuI/pRh
9yLoYvZ8F33e9HERMyXR95irVx9epHmK9om2TZ2U8Dh7MHZazhAkybv24hApMtT1R42XnN+ne7Dt
9kzk17hf3Uy/JlqD6tuWzxD5tPd2tayTNTFj9EoIC1Ph7aSdpj7Ui+kpN3Hx56EVIHT+voYlsCGx
HuPybdUAYXgTBPUklOdBGDhvUGhuO2IA6aG1e4Hp97qKgsJyDg+G05LiivXxKdJjLqIEJ2Fe3h61
xrC0bOBhH9+cYWXjrRBJSAm2EEbTl2l8nmJJcIGQ5e8XKIoFnaYgwntQezBQ0ImbfC5DPPqlLd6d
1bSPtYVxPCYOIsxK+dQKe/BnGivfzt0fbVLcakFIo9lox3Kg7RpQwyO90xuKaxsRErs15v8rOTWu
3Z0ms8LUT4uIrk+C/quz/rC29iZBMrtJbU33E1mDbEH57I84YNYxWABMaDWjtRynP3aY9dlcZwxS
ghgWu+qZkYyopPHixNd+qJ4xy+0jvZV3XeHq7Y7IVFLYuo44uIkw6LhxucyMlcdlUya+OTXVIYVf
iKIU2XCXgigEMkic5TLz9OVAOgxuNT1RlB8xrJBSMvXvAB3Xl8aZCWLIXeQ2n4MxvM3IXp7KdhmO
MxDUvZEn7SEuMiyCyFoSE2VGXCdfST5Exo4NH7E4myBTzsMOUjwwUbEQVx9mdH9Rfpoyy18dhwwW
g26L4sryf7cVbgAS6XUQbOG6j4EQoLQsgQ6okhA3McGdiOk3kc3ucKJDP0WyfZFycY+6Zmi8zdmn
bbvdrhoJ1mJ2CEKutHUQDjmZ9dD5N0vqvWSgOTZyglJfW0jQciLqNlPuyTOYcG0bq6m+bWgWjlwA
DCku4q27zumzlylVtBXl+3ktQz9lg5uOqXt3U/1U4/Ir+vaLtZJhjkYx84GRVqdEL6dd66L1QpPX
XfuGHWIEyWRjp1PKFbsydGuApmRrgei00eglQY/c5uqvinKurvqauoq02pL/mRxB3q7o0HT9Xjft
EW02TOmF8EDq/nMxtCx+k3NH17sSZsiJ5kBeWqIPkURgwSLAa6nD9DTJjrjHsCIY3kGzx2+TToOW
leG9pyx+lQ/pr+u+GfM7tqb6XOAXxShAqFKZ45IMu2o7eEO3ZRY0B179ZRAEZ7VcEHvbnhI/m+Lk
Oe3kq0it3+hALSjuwxHOusmdFmE+qCPG1JFOpTP1Hn5yb8aiRh2UQ+nwc9pDcBbldEzsTj+iB/9V
R1MGHR37rlOkQRo3v2FX/x6r+G7USa787C89TaLfRiSHVhEs0MGarpHXmgRMtkQaLfUJuqnwh1re
itXX9PHq1fl7wwiLTiWZkM4Q9ssbOgWzlhGScpU9Ee/o3YNxBBEeiyl6KW1ieawm27e2jgmXAI5D
4ob4aMPtY+qgD+zgpC04pa3pVCWtdmzhSXajxDc0lRjVozn3Ee4St9u2QABbeTSEMik1DQyf1nQY
/WsHgyXYglyRiJmwyL+38zTsTQtcr9ljEXfyqd41WP3u7UDMcITO4IlxWP8yIPo00x6VsqnPZzSk
LDwAeDmW9ikQ2ickFd1rpsFPHaP7ndHnOM/Yowd6riET0hKQCi4iXULDlptYnRCF7joe6jJ2GEnH
+qZtCwPq0Giaeymr75WDQjkaxT10IsbkSxxe6UqAvhMru2MYkl16BMhgOrtTilRxY2MoUnOqrRnJ
3l/DuT2wzmRsoTHhG8fnkk1igHOaeGie6oIgJLZ/Ay2XgZyUPWhDk5I598QNJjk4z+ECYS3GeQZM
rRM7m0QYW6sxW0m4gQgIv41lWlyaBI2GVvC45xQ6a9OSPBtG+eyYtfEyZd4fTIrDplkSdsNZHnGm
s2rLamM8kQ2SUMFVhMJouJ+iyBkvld1/nbvYO8tWfHizbLBHcQziCm8PIuyCsqrna9piBkJndkR9
9buH78k6EEKLm3fy+KhFYpee46/OI51tBvGdFqRfNCRyDN30b3Y7ic1ghDPvjHduCW8klTZGFcoU
ym80kJvM/j+sXKfwXGs8tYQzBGuBNR8qIIVIq2NJZhBYLEWGlhXBmpimV34RgGTDIuDJG1qwslJ9
skW1BF2X7U2Htr+IqewjdOWP2UwbpWi3szr26xJ/F4dmdq5yhPBwcAs3U4A+GDdSh5cRzoKACSLt
2ApgW22jqeUR8Kq7sv4W21Xrr8y0tmRfmH6O/XLHIK97SdDwY4s4R3n9miQphjqjTl+wYzhB4jbi
sEIVUyER8T1jlfvfRJ3Hct1IG2SfCBEFUzDb64DrDUlR0gYh1/De4+nnAPxnZtEIqp0oXqBQlV/m
SaNR52dOj916ZqrjiY61YODtrGkYd4de3qJJfAPLl3/MlHYY04ILRFeGkN4/ayvTvVri+Ew4YT7W
XUs6ysMwRuY5ISm6dbRE0DAzdASU4fKkenJFtGueOCsccvjWMZO6/5ZknTslzzgwPgmUDbekXSCu
S7cDDdL3ss2UvdZr4S0sWCpjEwZSGDombV9WefFHvWakg2Fdwzne9YV2CCLjmQI13uOzIDGjkkkN
OLS5ehfofBDhZShG5x7SmsVkJxhcpqfGPUp+9IGk8aXufmsxJIdZa5tTRvHKD/oHlbx7SdHXz6SF
5lDSr5JGFJgrpob9IfU5IlnfJZLcYyvLWp5J6mR7i5kco5qifTjVvsvK93b5fexQ6iBIHN65/qzg
1Yq7q2EoEw5/ml9CABh3zNMa7xzG6VNHzYkzxrGXWjVShs8yg0ReW9FbrvWIAyPgBwqNSaL3izu6
K7J7Sr3vpinZGXUNbcp0PUqqXir1HtgIcn5ZH5u0n34iTF6U4tOkDAa8XPAwpn7GTnnwbVDAShz+
HIgO/WxaXhe6+peaK+UQKKF2VVk7rxR/AQbsOVuEk3Id0PY3TtgVKBa2/OZUvYo7GCg0U1pQUWHy
0SscNqugG11+MAQ3FktOx8e0J/spcGkKBIakAfja4odpzXa8ZyOdxgDWWRVzfCMmcSBJFsDBb0pD
WwMSuvRD3MhxfJ5rVHNOu5kA8VzW5bSDw3epK627UakI+No3rqMTIhXPsTcbSvxSWoAoYGXNQ1KK
+BI2kMmbaPivF8nw6nTHi8I0PyadhhfYcv7YuKnegnDOdkE40gIEoTZPnHdlZuQQSIsiGoP0gC6m
4Y+7CnLEUaIdEryG5oKRSjELoCN9BGx4GS81guY8YsKojirUUVUFYFSa09HoUXGSCnsvJJLsoKEB
0h8vfN5jDbDazq5ZvqviyIx2OGZ5D4HVKnK+nwTcxTLXb/unHb2XJMFPwur+Tv6kvuXAcumZ718M
+py7Qph8q8QY6ofMVM6JHowXIEk3E4ctToAMRhA0o7OdarhTAO3JfTpbDYnecqDoT6AH6NWz4NP2
61q5W7z/2FHrtAdRMPIjx9t+jlJxLOHuPniNPiqfOSUFdFB0l00fiwtBli7DnMSE6DalDRSEZTow
PLuxdk662cFUtAp1I/oSfUnlUA88XHNTG7lJ6kq5SR1uEEW1chcnZk2hc4/i04FXJTRs3taRTtPm
CvEthrit0Z4yP61w/jvYproZrK1m/yVv1d/gStN6lvFipZbD/dLCMez9Ny5i77xcMDImXjwU1/Xm
mr+cSwRDHEXTLxXQpK0aMoo2lrdwVUTLG0spf1TUfx1NLStu+tB/jKOjHIx5Mk8NOiLEXkYFFFpe
+6jgYMHgvDi2dUvQ02D2SAYlfKPNNLs5HQqFNWPlHIm4nGyrnLZWCuiGTsD6YhlGei4axF+r6Rly
QIGq4BxFuFe2DAyVK6xAx6VCkGTQOPRvSdNghmGXsrTpyElFntVgWKyypcz5W7WeeVTXAwpa5A9l
IJHJPRKwU0/lbVrYyGYB4cLhDXmjDI5kFO7CipHiJSoNhCfiCnuocJwFOMg2ioCio3WwYtLBvHIK
ObZxJM6Nof7WQQjrY8pJ0S/yYxY2uDyGxqE0xzg5CvXZVCmn3ujYhLiVBq5VMx6NPNIP5YxHcRQg
Hqs8ND9rK3ibJXx0goaTm0aCvepkHQpHwotU4N2TGzk4rfY3QNgYNgEsm1VPJmyUwqsX4jDYlrK1
9CV+NejTjeAELOoooBcirh52MxpHhIzGa1lMt2k3OKcmay5EMuATyuK9ZPKbBhVl8JtoGadnnGy6
bQz75lnOao97PD6nLCbnYenWtEVlbf1cztdmAk3UZckTNP8ZfCKGCErCh1h/qqP9OeDc+AzVMDiZ
2DcY90Pyq2zQFZBT6oMRjxl6GHEpuhHyQ9bmLy0XEKqKEMJG1qUPRhctBeaj4Rrc/WesCnwXtAIb
VsO+pelidygqIgmJAynSqVp+VsH3zuSgZLUy3o9ZcdDN0qXd8pQvfYCSKmGXYX9xVK3J2FQmNpby
UxnzmD1BWNzi6g16Q/IarNGbEUoPGNMMCibowNNYjlyVgTqfAjDjwfFaUBmeUzHgla02LDgxh2Ly
hOCJhMDXLRts0x9K2m4jje7VwR0UNfySzJmQAVp0+Dmr/OaHcMRwlit15Wom8/fZuPW6+uioKb+A
Aq/3WZUneJJMaM38ScKRd0IFkWF5ZwTQWnbj3JP4t9KzsbjqNK3vXIWw2GEK+QxB5jk3M6m/paQB
v46fekcYSBg8QDXOj69vyUHkh0xCyRS2ALsANNv0bhxYeKx7XmEMzJt97iHSRFvEYcjGdlCcRYzD
Yd0CSoluBG0XfYZKukKlL2zRYHWonTvGOib2ldk8zsvdFqcYIeLy2dbzuDe/r0fAhpDwxeyT4aL6
ZgLZhFGiFZSfoz8+iKiGj6lZDOAMLNnBybc2Z+8RIH9qcYonb0BUHhXQEpav3yJ17yxKMWGjs4S7
sjEj8EuVBYVOVzr12XGEjJnwQQJMil1uFBNv2Lza2ov5oWab4OoRr58JxLiakKEqRfVfze1EWqRj
dF4G2iGlm55be7oYusRwEiePtdGrD4ngFuwFyVH9ZU9Bf+9yYa5h7yUdS5CQwHq5U24rV+xS1aXu
ttTGw45L5Rsbr4NsJucxFKqrLZV6NFxapJCxSQBrj85NHigPSvGmrcSd5wolx8W8jFRj7udzIIJx
N5V4oIi8xy/TwpcRpz3PRrnY/fAsmkn4HAGKmz5CnJqmGNh4z/5EVsbGN20zq/QfVaH9lQ179dbW
lW2F1LqxG7+6wSHlB2T0v75qbAWZa6yE/hk+AIl/Zk+uEl1oL8wfufQ/lVDXrux86Qywqz8+Xt1D
oBUhVK4OXYTlfytFiV+pqnpEaUpVZ6njLU8W7Zhjg+THf0ozCz7EjEg2B/WZfz13QfX+mQVzt3G5
VFrKVq7o8FkSYaxlh7lGOHS0ZZBj6and0Nfje10oxodW4G22kyHZjE8AJf4ZoQl4rKIpsNEsw2Mq
KG5dxNO4ak5aguqsqLlziCv9v1Ep/0IAEHsby8U+7FTzAqQRVoxflYvjtYUEVrw1mqUuYazxLyTc
kGyhj3Y2tcwdMtsyNpEwhh3nj+A8L5do8XopVflSOWJiwJ8FilYUfGboBISzb/jzCD9H5Admu5sO
LbIrjW/D/LQoY3bymNeIYX9OxhQy2Cqaw3eIHPJa+n9VOtSuRs3ioC2XTjeKGft7+B4Hve21gS9c
uNeQRZYyufWiJBZGbCHuASyPewhxkR1ZPnircTFCGt0YxuAccY7UB70XyB/LOhrVKqJSxSAl7W38
zjT1xWxQ+AnaEM60qMaAnU/4A43iqdsoZGX4Fkq25pGyx2Zr3KTZhV7bweyMEBtUJRi/magXW6fV
w7NRd4C6VN1x9aluPRjxhFjLAevEaJy62crcgPo1uoEk2o5dfDA9G91JlYDeiZAQUtZ+pnAKo9r2
vdEsMw/GKEjJvrI+u+kTo91volASR45mPB2d8auoO2svqN24pi3O5QksMuw9Dsm85j8aHYdGzkhm
zwTadHtDczWMXVj6pPHMBgQIIx9dKNiZ22sGiM8xn05zhfatlhnBEadiNF8N6Gqsjo9EsvkktWVt
RwC9kHHK0gMcuCxETn4hEYBc4swgj6U5XHtVPrsgfUvnQD22CtlyluLCjTHMYWwJp03RDupdDGT1
KB76mC15N2WmM6NqR6rnSOXXdY0hrIfSMRs6TQ8/TUMvjjE6HuCLd3aZqouXJ3HpstTxa+Fl6Oaa
DiKOBjyz6ryxNOHfumrAplOH0VlOxg9Y/MoHkm54mBKCj76Q55BM/4VMd7ofJ3AzBP2HP6W0rQvI
7IECUH68pdX/G6Lu5wDgcseYC5SnTMYrO4kdmBNEjk7u13N35SiQWqdpPKWN/EVAmxg7DIkfcz7T
PhVXuKyk/9Cc3K1l+sui8GWjmoVyHCLtzrRzeqWzQ79TXnhNx3vYN6LhrQ3kf7Ni6W8GRiScBMZ/
WfJBqq29wGD394VmvrVMieJ+UZdiW7s71zQ1qbfgCHdIl+U5DU2fTM8/GzZfJMSeG8iBcMMhdyac
uS0Sc8TvQ1mfqIV+nNC596yVGziZ5rs9KxWgO83AS96mJ5I0/QGpBzCvUkus6NNvhgfUlzDI34wj
jg3VGW1Pi7E4Lt5ko0q9np2DllQAAEPbbUwF6b0e82Ns2+ALxjFyO5/pYT0yz+AdPh6YeC51Hv50
bIL5MUL5uJvYlyjNQJ/j7DPuyypRXwpGNupk+pDjhoZ590dXLe5Nh8Ke1lGUZ1R073omlxovwpFh
kFtukbrA4UpaJ/PpI5RVza06z6c5LBFYbf9JrusjmRN1p2sFFEglNV9DhsLCmel9ZDdxDuFHZM3k
753QFzeItZRmLxacFB/VjSi38cGkUJ7ziJ1o3E43/uLMYw8f/gAWos+U/rga16e2PsuZnXc2tdHe
4cROin05jPZmM1zM994oskvIof3StwwPg5E6W2ID6kUf+wpIWV8svG5xU6kuHxllX7oQSw7E1Ftk
O7NLYp2+1X7CcmCnJiURGm1B643azGRHmM6e4PcA4A+Q3MUAGzoLyDoUzLvPX2cvmyUjiaBiMcH0
d3Gi8JmOqnF3BmwI/B7xks80PcDFd78e7EumJo2rTLUJFxWooiECTucymR7rSTgi9oym8sEnVJyz
VvNqgxw6xmPQ4x1v4X4mITEnizibdA5VzIqXTQGeiJyURBojuKfEdzd1wlnJsemrXi5Y9qyDWcKN
sPxCpdGjHaMzpjNsNuNwqjgczYbjDX1Y3fEXhDQiOD8rI1JeeRK8Q3sZTkrfNOCZWQuGFi9aKLQP
fOTtVjOrX7TkJhQD28o7W0FxdOD+E+gCS5UadrbP2hGCn6QnXG9+g9dNXgZI263TUeVtzVbPimEp
p3q55AGUlh5izJE2PkpGg+Dt6/Wb3VcDcmpzL3yJpHRfekrQ9W8aKcm9lXYJ4j4b6wA29IZyW2c3
SPCv68RGzMFNr4V/ym2SzrjJj1ELRkQoAcXIATvtlmah09QlnacFeyCErrF40locYuuxcigSN4qw
pAe6nXnrVzkxbi8f6NzpSsibuDfRU/Ku/PTZzZNxbiv0U/a1c390aqe+OGb0jeJt21VG1EdcX7Ta
SrSUuuraa7tcdG6y8yK7lUH7bwJIfNCnDlPB/7sEpi7OCUzEgxVRJrjqDHVCk9bXl+uvsUoM5ISj
5wTRfWdgWnhEalDfE8IspZ1PN7Mtd5zipJcNzU+TqvREjX4NZm2ctbIQG6tC19DNipO/P3yWQYVN
qCuZpDNPLqB9fJ3Ykr5awDL8scqR1ZTVB1tNjSta6y3zZOatBaRHZzZrE/Xu645eLkdmCYs1Jg1F
ctZn1VqqrEt4/WnYXwOHEquhAuzDu4KBH8SKW9SlH6na5I80pj6MEnt2cmvmhW2C/zk57/hRzMr0
PdlPbqj1hNqXC0mchkjgIPd5VsdevuizDtuT47SYUSPD1g+Y8f6qCuIE1O295mscgsPmRxkjm4eM
Njc6IQqRl5coZj+zuioWeUyAZjr39E44YBY+2FzsMrYj30k/Qe+o3y1aQoBohuDjIL3cdQMz27DD
Kg4HJvPFY2hK9dHH6g6UyryFzQCp2xjjmx7Y8W39SoG7uzEH3T7a3RUmT/UMISJdDaDryRTw6KLU
WHzW+GQVeep0yha3dsEbV3GYz5CxvJAjV8l6cpHBwPtHaDgbWGZKQyan0VLlkYeUlyylZwoHphtH
coUHWCI+pY7LDJoeNj2sr/nQfAQc+KZ4JGraI4MrGEKgnCS/Wyu4Mt079EHRPDoqHM+R3v3pHJ6r
SCsZzvvqnX5pLMu96hy4/8Jbl1bhTRutS1oGr75TomOKZvE2pAHqmQKaaowBc1canvdmycQ2Kca+
UpgBIA1WUR1WWFA7ya6zcQSGy+7VmM3slCn2rfTpHkgy9N0v75rISVLB8wq2vCbK3xbDCzsrA68k
MbeNFh1Pd8LfNf1NbpTh1k/6/JXFosM237wI/YRHsLnQC6WOl2B0m6SQz4gp2dGOGQOUqeJ4+G5H
jxCxA0Z2obdguNlNNQ1kqs+nF8v8gs0bOq6mvUV2/ISwZlOoYcJPXG6i1o/FaUyzaZPmCccHpfYB
e9BmsYabZjscHriLeSQ2MqhrZpxK82rhypyGTJS0aXTNAVIOSJLleKL2NpsFA78BIqO8pqUCyErn
pmC3caXMkvfLyBaBXZe3mnkkggnksCzA92pixTH7+Tpkwb+JeAxHbjt7MH9W9l8vNekw4GlS2N4J
2upbUFL7MdewifWO/mqbJxqLWaRa8kEwmJZUEl8pNRFvDSjXbiI7YZq9fml1fLw9edtW/0hIorhq
ktkXw+5t4qH0Q9TKmRmIehEVKzyZL8+yOJX38UWdtIEkpmIcFMa75E0meOtmck+YhnocmH6XKZRk
1RkmouZLpCtSCWEaNltUQw7voM2Z+p85MFCcUaKsrPGu0rY9P4AAbiHY0eM6FO5IuJH/jPNvhQTM
eGjx1PRvxKpwUkfjda4XJDm0i5ip7DnGlHDujTJg7aeEMRPQeag+0tpzx7mPOKV6CggjMpSvmm9B
Sv1M06jETHASGFU7ATTyMWPgHR1Ay5Xt1S7n9uovl7rE3SwTepEQtXqIYpTBUhRdJnvwZTtDFtZp
vWjLVwlgdV4kTJk2sog+LMDUp7IzHPK0VEbKoPXCcPpXIGTuMV0wVXWgWvdAhPZkGKctc7DvUSat
h2WkJhhUPJupGiKBFsG70WjFiWMvRxQMb/SfLLfqojXbUGPyWWvolqGUpg2XjV8AuyW1jZkCFFXQ
Fl8q1zamW0afNbeSEfVQqvUhqyEjFCveEKUBOVk4ebhzaJyZ2E4oxyarRyaGlKxWy1LrBJb6pKjA
pkd1mL02slU6clUwPRFVsFXZMA9vaIfTOPEtvhHHzz/aGCaoDGbxRE+8BFrrrelLsqEQRRiyw/Fe
6lt9wvA4+5SfKT03gG1mogCsaoC4K1JEDyrv5rAvH+0cenOTTudw2ZSa9ZZiGuo+CyM+KjL/ELJp
j0iTlUdanTpTWt508psvGdYvBajjdvWa5nVrHjE/DK9ap9VCn88qIRV8iEArcQkevtai8E9hyPZB
POFPM5fhGVEu2Aqjd1w/JHKeRs0Pv1SeGvPRb4mwfvHisW6cOO8N5uJtXopjTx33C30AIMlM4qUj
uzdgamKRaGHYs4G7RjO5Zt4f8zGjY4XNDaIiivqfsdYOodIcw6pRXBxABnBvO/EK6tss1jWVuJU2
1SRbR7Hp3V4A1k2jlnjeYidbdbc21gvXlpB0jFl+z9s4w47QsV4Qct8jjBAwxcPqBUPBG10SR1x3
/+unBgOm3iVOY7htPE2vCUZaH8Lu00wlRbjo39OxIOLZJQ+syETjipHCAS3XPZ8lDzaXP/+AS38J
TVX5xo+iOKz3DqU3YrZ9JF84lDZDgLHO/8OzWx5a3cJfWiHmzWZ/mSPFo3x5PqPs/YmAr3qlhDme
JY1/mxZ8SzdgNxFpEx3ZTLr80K0NjsT2EDSZ/ezweC9M9QEJmsM2gOtRL8K3LjRJS+OdSZyCUVJf
169iKP7GPh7vdsRqlWk7U837d3NKBhxtiHBSNTvsE5wZjc6UmxaM4WNaVuAvVxBG8z9prmPSLDSm
6MJC4w6t/9QOInarjzUdr8NwCAnyEnIpfzBYyI+qnxV7Q0vCQw7C1J0I/G6hoU4nMSS/FSWlxTAM
QewqzvDoiK/aBscgAzc7ZUuGctGh2W2NvGPVHZZqAR8WRtMV2MbqTN05Ot4oM0H/ylJCqJXNy73q
aR+lHaSiHySrYU1pYKWodUnbizXxZCsjgaOEQZYb9IPiNYs5sC5jhU1EHp5EyVBqQd4i4bwnMtBu
TEW+J/hwwfdHLvtczIMLc2GlL8wBLwg8iLdgVrsHZ+fN+gKvqRHYCiUTBKlL8p8mqVhiElddTeAz
YzLZjaAzKOHw6pTuay1/EXyW+8hqwlO1rLidPZzjzB6JjOCGd8Yovk4P268ZQShRfHbMOPLGaDjb
ZU94NqnqPfg3ctINp0equMRWo7rsxghtgRQl9SKLsSttqTMRMWVX6wxuvWgCjoRuDct89F81lMbL
mRz9RbvQhwEmv5xMRvlt/9KoMRQqLwTqNRLvK9Qkm4RnSTHepRQ2BHUUMGB77Uj1Q0u0V1PeMz9q
3ifm0nMxHIbMiBidU+Oqs227JCqW71JMgRtN8EiaVHwTdiPdweqJnqGKU5vhoK0VyptdRs1pVU+F
puTgpsdiG6n/QA/vGYoN3xXMvjsdtl9ZLyMTFol9QL4RcaYVmpuo4iYswnpqw46Ek+MVbq/EdtQ/
+1QhOITjQ7i+L37l/XMgcHTPTSixQwaSd9Mz2OR1sY87nLddNhgnWRU02xaM3IDLA/WFKZVd10th
Ov/7SpU8rET6L2nbCvL1fIZNquIq4VeqbMH4Z5hvYqNrz2hSaMOx6N+UJoluXV38ICLCa+2v1tJk
0hj8FzFbJj3USMGZk3bBCHwAtG682Tbb9i6VuFgai/DkYDevUmnA9QI/r5rgmvN2omkOezoHlI3W
+O1LMu7ajQYUEh5hMpTLAqOTZpyAKq26q5iFdl/qKqYalaBNAN8VvVl8ZrxT54J0EEFEtvumiRM3
w85/WS8rlnn9CpWMIBEPkrHovOveOGKGvtUSC880B/Ij/pAPWRbjyZ/Sv+ukRmrt30zPjMM6n+2X
IW2kmdiGYuZnCIPPEBjPUR9qYq/LUWJOG0rWaPZ0uwo0aD1xRLWt9HdpVt8TWn1PxsLuiCZoywVP
obfE9++awqJghJhxBue6/rlXJ9h6sWtL5S3F9za3dFZi/lv6c/bpIlZRcq8xyUCgEH54EOMAIjWu
Pd9ALdaL1jgPkgAEda0YylkTR6u/FdOgHwrAJduvZdPi2wEZEjT3ZmDEGACraSd+5k5rPZou/RMy
oNmnqsRIBFKcUnegIQjBt5S6tV1DTpZ93zJ5zYzX6snEj/h/V+QePNZqDZeaVnqEthhEZealCyzL
K0X5a3bSXUOx4VNo9sXhvH2gQz0+Ukv+w3Aa4coESxg5Ml6YyAt0hNQHhreMbLroZdnv86iqP4i4
M8KGT0DVCdg0I/jjN3EIiBTUYNBo1VvNvm4fMNgF8BDjYlOUho00s6ivP35jdC6mIxwVbfsnYzRQ
spPV/Xl4g6qECUGl5Yk0P1RKu6wP/zMPLMN80R8JXn2s0UXKXMFB21N3MNvcIJrO3nIynepQBgVb
3346rnlbYBTeNDg+IVIWX/CDZzNVntMyHqIltcPliHuXyi1US+q3DqA9EgYEoNkXCxQLiF9w1oqT
ZQsPSj/KMeBo4ryOu9cp7TJdlwmHM4sp9XLp6QjmZH6KSAVgcfGfhC37i+6kV5x7ZLHwb24qY0gO
M2XYO33IKEjr6CxRU/N9Lui85rYht7KEoQkuqV6GR2w5Mo9ssOp4cVAP4bWsfq//Bli76oyvdIN5
pDjWNGeno81yzrd01BksnXqnwBnU9GjhhnWnfu62PtQFtKbNlEjdi2eV8fKYzm7e/pSKnpySFiR8
1Y90s3W9AiLCHu6+Pv7vws2S74d2wioI/MESFViT1Jk2BtuTPZwW57KmyZMEhiImIn7NC3BbRAZn
xrL0Pwn2/eizqvomNMxlKBKuxFlJEsowb90ClBmWS2e/+VqdfSErWiwKy1kzxPtv7VUyUOfVFaKL
b0MJk7zAxoko8aGU8hvfkO2BhEeO5X9wXr+yLHwvWpFQUrGMVdeLtabLaTvShZ2f7DZdvFsLomMA
J1/FkeYi15mn9SJCHYOJPr2AlyF4L0NQWGW/hq5B9VDYOG9U1RgOeUyAbolM0ke8pTelpYVYC7Eu
MAHvJ/+9xdd4mZwqPlmE0r9+hap5iEsDGQOkx4fs6QlUC9ytVpNrBwq88Sg2Qr+KQVpHw1RPmoJc
MJjOX9OZSTYkXe7Fhv6TgbL+6Ss0KyYNQCzMjf/WkWiVt7fKbqZjCwp+b+VpjkGbUWliPgmxEWBC
AjI7pgIpoNqd1O27dFp6Y+YJ289gtAcs3Sn9wQ6tIHn8IyxL+0kijfGzH8DlNNLbyKd36fyjURNP
iygj3ikVswrJmuGC8oQoTlvBzop9lQEDdXtNZAY7Ck3e4g57qRamv63Fde2LgnkrK1xj+IeEe3XD
LOY9Egxs1tWgqFpub9HStZkoC+fMgB2Ks/q1/lP+f+ptHZd2kw0BzaCXVIn6magc5l2WlJ3FPG/f
U2dJorMIr0OoZgepEkwJ5Dw8e714lxh+ytgor4lOYard0DHHS1S7F4C/7d8zlq5qsuR3cmh3MeKQ
THpn+tl5PJHEPXScDZo+HvuEB8YOaZYR4z3FB3w1E8BhpRAp1J3aPK0OKowf7LcXqR6IhIWCw/bB
TEMSWhLms1xeVbZwDUnkZLQ6/jm9B5EzEZGbfK82ITIGxsi8TfQCTkoqrrbKZLMhUpADNZ86K9gH
vvk9RZgBsEqqmvjiYnE3qWMe1PQucYecgsZ+tSaShu8AcDR00XmrRbUZp58W/Ucne6Dlsk3gRCtU
2hlNNh2TIVPJd9XUMkvE4U7aPyumwUMrm29TxuHBZwbtlX6JA5yqJWTS4Ghp1JGt9CosaNGhTPgM
ssEnpGpl2RL17C7w4fl52FSLdmPSwx1hbJv2eAacoBh4frBPMXODv6arf4Q06jOiUndIFQagSlH+
Q5N1dpbgoYvpNHCBPv1EP9I3VsNbE8PJQCOrdgUOsR3iieN1QSCqmdnc+yCBqnHejZbxrXE+Uexa
zMyNVw+FhSVytM7Tcll/qSfs+0YDldgmx3V0IGjAGYrVJ5gE9VnX1J5Z2OliRQqUhsB5c5BY2MXJ
SzfIuxVGzjPRWudZcNJzfI5JjkN1SDgr+jOzS/zIAEYP0Wxr+6DggN1wysdvpdH+sNxFknZSki6Q
T1Os/wSBMgjBE+LlNMNrcq1cT92uZ9MvZh0exBJ6m3I+oTybc29U6YpLRnofoiX1jTPvc5wYaFV4
DjZiGs9UlcDVrrvDtKwNdTbbZE3wXmqcfjci84nmUNF48S8xRFwshVYV0M+C9Lba5WCXbrI5yU6r
X760DAyMGH8iw4yYGU/80DpxWe3jY8AmMzQdrP5heliPkpiKl/7YBs2rNV4kdtNdEgHcYqoVX8RY
XwjC7MwSxrMo4nchpH4mXbMVJQZkLI5YKyDq+Q5zDRWee76EDZVmyg5Oydi7o8lqii113/pO/fSX
Fj+Arm3Uvpi+bkmZOi9IQfuoIrwUPtZ4fdmI6YD/8Qc9GTERAS6otsuivGwbswGCeR3dg84QL0Uj
Z0DHPbwtAROc+xqlwWdsSDHnscTpxTt80M45AtR2dW4HJiFha1K129eOBq3se9jR38LWheRD7LaB
ZX/XlGQ/Jqzb4Heuqf+PEQNTIH8mtijCd1pxNhb9A2cNOwcyjA2XaYS2ZVWkh1gBzl2iD3d8LAnC
auEzEbLSS++E410p4mNNYTwTCCRmfr6vYA4DlxLDW6va2qbKSF6vm28Hhqtn5RC/OXOn11CZAMjW
6snoA4ujYa49Debh5aBXME4GjXG9QiKIEcpBWrrhUUibnVnnlD0lY6mMjyWob+KSofk+JndzLsj1
aVnzIRTRHkcGoXhQ5+bDxiV8krgVqbuT9Yda5j8twVtPL2W92t+3OhV9Z1TWvZ404QVO/EbHqI8N
vKl3gYPZwSBovhsdhEsph2pP6leFVN/kHri1YuNjLkJ5YVzoQMYLhLi0FFDqDdmrbMl5GaXAkplQ
p1Kp0cOpg9BNU4dx19hKHKdwyp0M4lUZ6sxfze7AMY0ZY5N5vVPKMzXtOOJGzcT7EZY3rapI0VKu
/Jj0/Ejxnb54kBWXPQIqK/FP0EfbWE0zaJOG2KZ0h1WiVeAIaAUpH8pjOm6Ex8jD8BxNMKTwIykf
WfiOBBjxEmoVcYAi8uKGeUtjLeth4odbC7l1YhKBxdj8xZSJsEmGv7nyCks9E9nIj44KKlq1qc00
cWjvxmWtWC98fwHdhRSPZEtVA1rlZWI+qi8xgZxRDAe9fbOsypkdL72ctOASPxq4zVvDpwtSIa7H
sDbIiCG0pbkxCQKfQxk5p8H5LBgU39ZL2IgfEBQIifIgn/UhomQCRGgySfPaL7QFLeb8W0WcWun/
ZDc1oT6KjBdbmheLrUCd6gd6/K3I6urWLNqvHdbqzXYAf5MXrqBwYfhD9O9v/s9Z2sXTELI78rLf
AIj5qfm2erA13A26mYyXmPPbRXVi8HdhAdBJj9W7Xj7HzGArrZj1NwSiXZE23yGDIauTAQ42Wpfj
RakW/pEffWAOoUaCFnS63fV/wVR2bIGygugLF0CIScxGa93trRddEaNXUzVkmliVFjxBtQ7FzZgn
tmoydMs8e45Dep9lXVxUvnqufyuy/D+attgPtOAbGP7WXb3dFfCyc6Cw1e2z4Pj/RxfcEqfSwYGV
TvEnqAjgc0j3t6iJ3XXzLBaQxuhg4NTB9dgarkAsRTtcjxafvTq+HH3bci763Vup54el+oMGo79+
W/6XJ/mtK8HvNyNGPEys0/cUHAjJQvYsynDF8pfu0s5iFzjhklGqpTkvyAqqG8boe9YkjGVbENVs
/nfsGuK7OoKm1mv9ldL58CIE5dDhqfhIOQuk3kELbNC5RG4uGCJmOPmilMpqro9aJRK3nUFtCxF2
3hARYeAGcd6IcA9PXf4f6s5juW4tzdLvUuNGNuwG0NFVg+M9D60oTRCiDDywseHx9P0BvJl5b3Z0
5bgniENRoshDmN+s9a1xLT8/yv3n1MZDbeW4snU1f5hKC2kwV+3yD6bC9279KK/LJyODzU+uV9+T
rApAAqKe9UnBGvdN6c3IsGEmG5FcEZWZ+TClzfdBGl2H2IHF0R8vAw/Kmc9EcvnDJBjzvRnLr0Ea
eKekxELgRoV/gglBpJyf6nsDB9G+yikFR9RCBN6zI9Oxo/Vs1VbCmmIABpF1YNZv931609Co3pra
VSbdJtWE5ipoQ4muM+D9+6cD3Xh32tg42JNXsU6IsuxWxPRSpY6AbvkKy5+FsSDlMZ3xeblHzAYP
tWqtGUAzcG4NKGGrEqQUuszL8vFySDL5YEV2e0h1+TEuQLrYJBUNGz7qNPuppZxjFAXbbznr+7kz
bueD8rx3iBUhsrkmO6Csvy4diSN92pJg+uPw2aVkRrP77ynKJljqvzKUdVcXuuFzzTsQyqx/ZShD
TvZj8BUsnehlItu7+pj3LjMhbVk++U77JGX6k+mDe8aoV9zUZOq7xiMmLmJ93Rc9eaiYvS6OnuOF
TKvnysMcneQklk965vybb9iw//UbNgxfgL92fMNh4W7On//x/Skuwvo//8P4H75IhYgHO92mDQAF
BxYyvvGYDaL+ZlTEz3jmOu26cOP6QbvpY0fs0Gbf0nDkiZc49sFlMvRv3sP/i0NtmLbO2tz04Wj7
aIj++i0NEwDFvqujrdZRD0ew9aDuHyvPeHCm4mEUSfdV63hyRwRz52H3ym2UG/LovbW1BzjKu0/j
3rbM9ivhMWdSZcdtRx+/QxJ+rnO20OaoQXdS1vfl+/6fP4b/Ff4q/0Bo1wu1/EdJkA26wOZfPvyv
/a/y9j3/Vf/v+V/942/99d/81wuElDL/b//K/080d3O+CP7fNPfn7nv28V39Bee+/JNPnLul/82x
XM/yPZ6gpgDo/neau6H/zbZtJByeLhzDcxyupT9g7t78Kd1zhA8NzrdcPlOXbRP953+49t/4EKgk
XJXlE3+nzP/l9/fP3+efkegeSPg/Xcx8cZv/lO+MOs8HoGvPF/ufrg09oIVnPtftepRSBIDjDp0P
hjNwb0axVmxHL2pP3AENwt4TG7SRT8wPUWMPaZ4aqDBAfo6lbe8zq61vqFu/mHnKpq00rm3gvUeR
LA85KQu02aPOkpkV2LEd9ceptgayg5kHWlVwMvSJ8WIXWTvPBafAoO4FcEJPAr0f351e83F5zfI4
z6OmFrGCkqp9c2cPkwGM56wpazdf/4/k5W2ZSUdbhjXurktF8VKkCL/Ke+F6DWvPhryNQiIL6YxT
FJJ/pXCuUaGh+Uer5K4in4iXPBr8Y4DhYE1CF5hqw8S9jhaqzF21VqYzrbsotU7Crf84lKEx+y/R
lQR+cjYDPUEiQwWqEgRPsSURFbtNuKvmoVpig051uzTDNmsFkNe98DNO4S8X6Z9/qda/3KIhsNiC
Uwe9s0WomCGWz//pt+qpHPM28l8wF8Rk1oNRHj0yf1x2ga/DKmxI9gmE9z6JAaWzj1li8JkeAY+C
vstolViz11pO/RX9Ur16Ssqcnbsz6I9OqsVbSlrgSZFxDio7fI59/HqCNeQJj4uAKhzc7M4Znqhw
teME6WwlatgeTditkZ8Pd31AFWZ1H5RBO6VTL5KVBAoo6m2InhMaqxayDZWxXKkWMWOjW28MsxBZ
B7UIjtK1UKIjDOiIs1gmyLnbOdtUI7eqL1oLROJD0rb2Pe3HrZm3wb0bWDWAidS2UPLpty2SPwk7
evUQwz34Q75f1inQfdShGLNQrkvT/lbV2UM7m6+HNkHf1lnmc5tuDSOQ+wIt1lZnFb83MdOusLyx
JRoJWv3kwvSMO8+VniNa61+byG0JFbeKg7ToE1xwuJnduI9GRdweiTDFcxXGSFxs7B95aZDHUzZ7
znsLVbwHG83qgzPzi1prYjpMxh5xTycH6pkZXD9AoZ6hfwwjSMqSFt3I/EYv2rS6wlIpbFi7NKb8
RolFozUYhgh0yskow/bCMrTnP5DvFlJcIqzTrxZtDFndbbLpdaShidNHt+sqZ/mwqXKyUiuFl6D3
634/zYu/IRkB+iR+vgF//VWTxnD0yTDdMMgiaSmKU/L6YAPibXV5QhH1nY31zW2JvyOr0twO7gtR
btaNCUpzGU2ABz4MShzz7pyd+F21GCAH22JEqWlyQ7F/jTNEOSRg5p2nnzHp/4ZG5YG+YZzSDwHR
JAb8Z+RMDD/n347eeL+mNLNoY8TBkNHTojCd/Bnr2BTlo154qBAN3MezwgixK4H3GhjN1Bvx4qeK
1qlEoKCCa5xGNMy5P10kwSjoH4i1McOnsGoHYA0WnKoZMeyWNoTaJHisUnQvyxc1We6ukeYL1qVN
e9TjEXBR0D1izZCXvo+De2AZ75VvvYmUr8WI2ILgVIYka1KgVN7Z1rMASjxpnuzftx1q8IflINo+
x5MFpQ9MZbllVZGASHVxW6Q3d5L1C4v5fBdo1POkEKFwUixKO+nHt26aNCyMAMfp+Og4vf5r3TB1
lv5ZDopVZj4ke+HF8S0SLLJCK7iYPRzPAFtT7ypM97NmyCn6xX8Rn9KBILPCE84XFIXP4H96a4oe
1bJQrHGnuJ3NYDdOyM6CkpixW0e6nZYty8poW8r8okX2cPHnA8lM7BYD3dks2wXRAaHiAl5J7djZ
TvuozyI51fFumkjM8wl+04Ludud1/RA49Xoa8NNEs+9vWU1rfnsaYFL2tiUeVGXnTzBAnqasO/SY
P5/5kYyDGTsaYOk425QyM3afnbqEfe67cbNuMEjMIrt01t2586vq0CFwOOP1MFbd0Itn0+dEx2BW
XhnFNOSVkZXIg2oRJdkDbzvv9bSxSQ/ZmO2U3EnrM09eDrEt9aazmg+BYmBm19l3zL3O2WsR8CNz
Js+wxovcVjU+0XnTgpwQY6bVnyliu39TItveXIP8pRCwHeFYpK1Qi1DWmxaJM38uBIhS9sJxkuCr
gh4DD9zLLgrkNmTDt3ZclR/7QXtNmDXOY/LkMRHBFx6VCJKAOm8y09GvSN3Ga8QqmvELXBuUuVA1
NrGV/q6KxDtI0wxujkPiWjcBpRyKaLgysdy4wvLXSVkQGDcb6RZ7sABGtrJaoZMk07Q7Waf1qXWc
9z5BQOG1SccWxxuYeijWyJEx7ANbXlzLNFHZZZyVXSTW0vKWrMR3r4YFPUs8j1EOviYLuSLgh0bP
XE/pXkumGO+kOmGN9U7p3FYOmXs0WQU9JE2kX5jEguCcXbAUCQJyXaE21g/UhpgHi4AxkQBdBkN8
Z3vsjaxwIvUjB+saoqF9EaEAd9Hnq8z5wYo24H5HvAuPnVdlOcYRX+1XtkXx+6CDEtL9hNloiNND
r2xS/2yCo023y17M8aFOowR/ChYg9q/2LppEcg81qA5O/9ttouhq1AMRYp6tH4HdF6u2MOWp8WYS
XOQkVyfv37SmSs5VYJl4kmFFFnnWHupAvJpe3WBKsWuYQHzFRIQffA8B5oOZihu2t9SMknOhFcOl
tIGMqACBRhmbZzBLd1MV1ms8y6m1krFHN6JJyuairRNWvstMuIciHlmM+e2bmchj65IiEcTMzhnE
DDxS7fowBGUGDQfQQNsnJySLSJLscgZvduSYFvg2SOBJ9/pJ1xvrJfR6Y0/b3G/yFA9P1/U/4TxE
t0ybcyfwifU2lB87z7F7jIl2hkeHtSO0rpPfYMCowYQILX2sPI2nSRV/BBYQ2ZQBgYmYqPBD78kA
TrZN0aIyPsBzkBbakU1TsI+S9MXS0vTqNzjjR7JZE3blqdmPxyqvw5lpZoJoTSkP0FwtwzktJ06X
mB3cx7p/GkPkIdDq+Wkdgxk40HgWjVw/Xk5OduUnJKfaEyTr+TBVx6SZfOA3ur4HqGm9NO3eroSG
pcsdTlCHo1XHtJcZTzM9jHTcJ+412crL0A4Ew3Mt835FusqwgWRibJ26i/EjoJmWuYZnfrDcdeoI
3JTwjUl1Zx4dTgEzjdH4wkzGP7pTws0gRy9DokG8WUyt+iSfIpXUpyTzb77lTS8KmiBLIxUSjQ72
NY788CGPSdmtXH/l2hIf0IToC9kLcKrh5hrJGcdheUNste6m7gvim/5b67M6RiltM9itszvB0LuY
tDtXJffBGdTPDBOTmtfK7lUkmn8daQZWUvTNkcQguQtAG281g4alwAcAnD2z9qVTeLfRmLytZpOd
LAaAuAUS/NgseLzHBXkWAeOVnkky9rrK3DYWGc4YQ4GgJ231Nc8dbY+Rtr7iqUih8ZRiI2fGPPVe
esH6q3QWPVbBf1CLBM122MaXcEqxzVbYgSQxzNupZ3etI5QBkBTIcSsMLz9/Ol79hmgSAQtt4TCg
n2BYBLGg9sTrELTmPKAMHzNobD46HFTPJfrUOXCp0wf/joNmarBgSUu5H6nwvmila52d1EBapSTf
ZzlN1zKDhzfk9aOZxNjvAnIjw1Z76XIqXNBpL4J0UUQO0B60KaoftFy9Nb4/m5E95O66ggJaeFhv
camtgkqvX4N4utWd/G2S+ndQJJOtc/h4OwDv6TrwZzllkP5mq6ZDssmzczbmj2XQRo+yCfaOIesz
2lSlmhAUVAKY08lif0+IOfocKu6Lz3mwqqbxR9KQdFFIjI3CPaGbK6nImPjrGpwcBbBt44nJOYhp
unmV7/NGcF31xRv0F+Niktl3Ndlfr42mFyhUkfUVWf0RxTrUsVmA3nLnuXQJZJsUQY5eM2muvFDA
KYx6klLrb6HJ5HpsNfY4Xn9NSC7GUBPDRkEGcV4OmNFI18nuBGcgp6RB3xu9U2wnI2ouhpa/AeTD
UjiYwKHDVGy0MtA/uIes0t6OcOF9lCiXKH+wHDbG/tN/XTmDv1tOrDn1EKMSsiUPImDGCmB5s1ig
HQIr1M8+9dV5RO9DCFBwIjapO1ed8zDI1r2UfoeR3vARow/aUfIz+uQ4SuSWJzUfusBiUOpYKEdH
bC8iBGBmecUlaH3YFpNun1gHwM1r0e3TVTCwNCb8e6hAwdgMNupwEH1cc8w3/EuhMe9PO5r/ConG
Q5sb206oX1aUN4cE8xeYUxyNnHjCY3eOqBu3KeDaKvIJzm7lmfZzI2bL2lQjwmpH4ZDCAA+vnEB2
zAeFe6W1QnkrKnDIOR7ZjZ/032KwyVdJY3Htcv8dGubk6/s+0oBcNjbZCCwD4gy7MSBrCeSTa7TW
jbuaiR8ZkoVr6blPWhZN2yxv6jtrVpu9LkYU6Nvz8sY1x/jiDdArmNwBX9J6lB9RBgtjORDHQZ+H
bLPAV9f1VXolsZc9Xsgiwp7aaj+IkM41Dc1jNmYNDLE0P+gJaPtVI2rqBI9sWIkh9bIceibmO1tU
d03hVW/FAMcGv9W6KuFYzCm1jGBiVXBfxxE/+pAX4uyG8dbYF/6onZrYfRuZOx1CLA16l3VXvTNy
UGrjnqgb+sbJIZA0ktrGwptGNIGor2b7JsiLu0qeZWPdDIdIZgTreMSNaj6Yc3wE267AIlYArNoa
krxTFv2OXbpXZPxfUJmVh9ayrWE1sW1by7oecdk3BEz0w7Wxse4YRkdW/T+q8ABTe1GW01qfSnEA
qJ4/F7IGzIBqp2E2XLoJEBNZm0/hwCM2qpLXvOwflErJUFXgNpaOY5yjnNieHKdu9M7VKG9T60UH
r/uh4/y6RXuvjMXXKvqaBThRzT4ctt2cniXGG8zhmyvdAmh1UV2tsvyaafqnCdiC5PkMDJRlL9kl
OXFL09yDRWlLGTSO31MYQ2u6G3RJiN4CAXInMrFSGLb3xuT0LrzRuuv7pZQ18FtezaJcR6jWTkJO
7UW3ic81KB0OyjBiBJfnNO/6Y2+xRZF9VzyXmlEddOZr5AUTrsCS9+haTX32PJbAtpse7H+g1/Wx
+UhlBXQHt+vKIaF5G2kSb41CuFepOTyidNjIZRWRUE0SEY1hqi9e2gS75QanJCqzjtsniBzv4pAl
dXAiHlYgCVFDEvq62E7QhYG7xCG2UrSFK8jW7S1LqnyNsz/bisS1L0Q8EiM/QNlYvu5yKME6Z1bE
c06aVIIeGTQrH38L+HNDZzWrKmM9ITy4gRPJwyh80OCiMBqy83VDtZvGIbhAX6ZXyvKf8PP7XWM2
HbVnA+PJ5AY/EB4HmuWjVhW93izfnjUBm88vXwv2+HEujLuumybjKcxIssmsQzbTOku94IGSLJHo
OrK3DJ6EUFEHQIwrdzaWFQQuzZBfp6MsXA625JEFi+w6lHieRVuoHZUellUtRZsLjGRDqgIbcBk/
daLXznaTALYYSEhYbmmmieaqabAjBYIf0eImsIvGOfqJzScuSTwypDdtmlFF+zwxvnfDVHNXZdtK
j9bdtKCge+D2Ko2JVoMdH6zhlIW3BpNp0zI/3DDq/NYA6d7zg4RXNQLkFFoA+bC0uLXMh+VV53fJ
Ni5R8tpOYO+yOSELXmF0LdzQ3LY1n1jcVpqeukev6OFvk7VkeVyjXjfE0LMoIWou1jJxb1U6DjeA
Pw/6e8ZO772ZQKKFnd8z4ngJK97+Zg6jpG8CG9aMKEljQPezZyKQZvyQEr4FYM9Dng4mBMKWvNYK
Uhb0uRtaweJBr4kRpSw912o4KRtDxCKmsroApV8ETGV09bsPaRX5YP6Bubv7ZdKhnjxR/Yir/GB6
mBu1GoFHMxj30AjuWm6TYYUIYFMFun+1JfUiHexpcVuorPH2KjNf85B66zP5pxrMY+h8jB0eItyB
3L+tjKuU9HOGXMgDs3SwVw5PpVUXs7F25nLDmBOwYBH0eBOLkbZA9RcUM4CMJgDvykjveV+dJGSG
RzyR44Ez0dhkILEeBmuF0bu5sjBgwsVifp35PanaJV+/4lsx1zqY2rUAYQYbm1U4y9E0OsOz68AE
SXPTtmBSV1KP45U1ddXOnIX/gMJ/273lXqxe1BvGd9raHlv7RpCEjXmh9HYpT6YVMQdbIgnLEwUP
DZkpRzKWWO8niWC0xyELku4wuNHvCpjauqgYF31qzni0i5IrJpodBkvtNmXtDcWKcZjAPWmnDEno
sobMTPgc5KCjdGXA2ZdvSyLkctAc3113cYwQS5Eg29vqshyCIL27kVL8IjFYr5HUXdKsqI/VVNrX
ZNZecU0cQODetL7Rd6Ctims0oeFZERu9I11kosSD+A6YzcVIaxFGF9FEenqnjRtRotBE2ZzKjYNn
fIib96Hx833gm/llLvhXRqtHaMsQU5STnu9SthgrFwJxsYrqJoAHM1ZbQ/UJjA7vdx8YOvxOU23n
wIFt647eUw1sQ8lJnospQYw/oX2R7lMzwGtlaNYx+ckcSsIo/upZ3+ffdsq++83X22+Ca2rjhkjv
PVh4xio37UNBoMxUGda1sJxfZicAtRfKuprTHZnD4KwNRVhiSPcu9Ki5ZZU3rRnmezviY401D25K
0GRUoE+yDs8HVTaZee9z8XcwvKHcRZKdjzkrqgMcyyvTZ3QRZM6wdrTJPA7a+DLqJsYoGqhnR1kX
t4GD3/YVQbEEu1DlRVh8x6/u0Kbf5oghh5gRHc/cng4oPZeY5IkaulY2tLdau9qD72OyGr5I07BO
xXwgiw1Nq23CKYTiAxra2xYJPlBa5OJEQ0SsAoB/NKTt1bCeBhiHF5qp6hJ7ZXUpTJWe9TRcLbGd
U4q60bW6brvwkAAkrCLFY4W47/gWFLdUc9J7kCouCU3kLAz4sKkb9xb7X2jGCJ+dhZKIiOx1wdR1
1UEblE2bvsaoSh+HHQTRa9So/qcWD3NdNzR7jYp2VRpp9YJ9sX8yMeg43L7czNaOcQyAIglaprbR
DJCdU03j+aBRCFSk9p0MVe1GTJnHpVsaZgobYj1FryfLHQNdLL9l0l1i5T/6Cc6lfgqxJmlALqCO
PZgJdkdO7VMxiIxHKYcwTPNLNZBjp3py7JYfqu+RRJI89itFbG2kVro357gDJ5BAwAdJ7k1bWo8m
DoX1NOHiInDkBPBF3b28ChivFtMrFvMHF2ZNw4D3bpnwUwKSfMBMJv6hM6sfoI+SB6RJLjAw/RWf
cXh3VDjtweWaGNB0FEXQiveMXVpSFvlNOsXQXifjUsGbO5PgsK2BZT6kwHw3seoBkrS2iTGfc6mL
GutNa8mOdEIsXGL4aWXx91Tk4gkcNh5HO6cbFNab1VRcL/qRmmV4wpDKkA9o9oYn1oMeV8kT0ORo
ZQ2xz5aB+i4xiuRYW9b3Ca3Gq94VMxnM5tQeAcoKWjQ3zqsrplwgJ0wZVppVgckegX8O8sEzasiF
I+YouEe/3GooULJHO6egzXVlGL2zu3xONVaHwpD4Jn2QGRWqDqu06mPiNJ9BOejOpm3lcaLVTkIY
6HzI3PFEftaXsnHjI1Cv8nmyjYAsGuCwJaq3/ehU93+6zIqW1krg6SHiCChKLG2Ljg8maeWLajXN
QM86sarzslj5PPT7LidTeXnYLY+9QpB11+mnppDteYmRGQpgyFOrH/pA+9DqEoFP3oVrM4cYz94o
xuJFnFwaDC5kNBxdw+zt6qskvNgYy0KjeOVh7n4/EhsrLx7DFqASYmOXrfZuuwQtJZY/7TxBfy1L
5w3r3o29Xvo4CgV9zM9+L8QXNDEyq7ONxSmOeMnPUJDGZgkCX4/3pXKfYbm05ITI9uLYEamSJh2r
1mv1LY7VBgYHv8aZ8sEtt6ECD8L3POyj0xSX0ZMdAIIj20GBR0rCB6BGNZ7TTNt0TFPWXi6n66hZ
B8+u/OtyyObootiFhmcn6toFYfNk66NcW37Ub5TkPqGF0MbzlncoIluXXRy6l0rzOSeAApDAxFq8
6fZcNd6jnzfxKmpaa7/wC9Eoh1cEh7+TEp4uCJ5gtbyhUdbnDww72zMLm1OVUGyqEudc5mbYMgeW
+WtYN3JjRjaGKI/TBxaKDngbNMnZoPU919wjz4iat9l83uWyw0wVh9yZzKSbV4/SxkfVfCHgSd/5
IbcWQAL9OSibsFoZBA61PDNxwkdYUC68Y91lebWoydO4HUi1MID5zsOXroeL6oGZWk1O1G8XQTOi
b9Zp+OU+caCmUN9Dryj3S9erQ24gCrpjTBNgE9moJiEyGenOxc6aP15FMTlHlUjPcbIZWc7Mdfoi
4+at+9ZYTnAu8EEdW0SV68EmHAMo7YH9LgDTHlLCChhCfYG41K+9uPavUWz90mtGocx/fBKmyodQ
69JvVjmcsV1hshmE/gDgNTs0wRxoVPjZFfH3WY3WU6S5l0hTw7lhBkwhRtugRmZTcarDrnHks6GC
7EjU2EuSOYKOisqDB7jYpkUWPgk2g7V0bmZAiGWaNc/KjgVjx1bsQ3JEnvUeqF4UbbKpdD56k7zO
kTm/7TUbMwWPBKePldaMGyGnwtzibdJWZlgyly9995hBgVmYEEjv7G3mMXJlJhtfHfNIzaef+YH0
8/IqmqEytlH+rk2r2JGE5ZyXbFqE2xh1OwSEgKv3mAotqADCOgXRNJ6Gp9JrtFnDmKSbKWTWY2oj
W18LnOHeHlydZkbZ9wTPtzP5jFQMtyTUggTO3RChQG9takK/x/NMq+nDyOjHA/lH9WqJVSs751cG
/4CcM5ZNLjPXOkrclS+b5hhnYHd8c5zuopguvlslx9SzcxZxHHxXRgd4W+88retrMR8aTLTCl8wy
xzloGR/VS4MOd5fYdbnl6ZxcQV7rF8bdz05ENJDT8U4NTfrVnA4ipZnB2cSOJs/eQgdRYAZdw4p0
dcEzkd6WP6Igf0FHgfq9NAEmBKUeXHK30C4FjgxX1OoUxUFwsW2ZHPTQfrIYXS3+GkAnM+3EaVXM
YBm/ATcKAiOLJL4LrcXqcQiTQV7sJK0uy6smUg8ymuID+7/o4mUuQu35VTah+B2F+TEgBju2tvHC
Lnq4LTcf5tAQG6Ih2JUgXq6aAvE3JWThzh8ZzCLWbuPEm2y+3WPfFcguFU+PMrQLtJtNC/jTtDGQ
zC/tlJjcar7fL16GbBYULgcx6wtzY2aBB2/9aEW7HkhJtO0VsFRlvJr1FJ6NWRhqDh2RfvQNm9yV
6bqFzbVy2ya/ZJUPtidwcnE0RzYXogEyOx8caKzMAZKPJAc/2BaxfbZwgxJkhYyN+MAjDAO+QVc1
EUrvFuZUEzK5nAt3bQ4lCuQMg/mHNS0YJ/2Sjh+jYnK33DeWgyR5Bma2eo78llqvGB+Hoc7eDGYp
Y1edxqRRO99NBfxg379xlq+wC5f75af3PSG3Ftvt9SQMD91yYbTbMVIak/sQbJ4Q7n7xBYBedy9p
GA4GXrsQziSk9c/p4TJC5I7p1p155gEvmS0MFZlcHkVCMCQb15CSdA4OVHvcw2VGKHCX/l58iv88
1N2A0050T5XOFqzM0/5pOViQuVrPgmLg9sajo22JQ+5wefQks7NG/oTlFMFwIH3S2NQZ6l2Ha/LF
ReSbMQd88uyZKgMMLRJ9sWndpCOMrqmJgAP1tJCfXLLsd/kg8ZLk6SfPyJvxRmrI962hfdNV9I1M
MPW9UaxBCbx4LRzYZyZc17NnZvZ6MD2BfmLqto0c7cfKpeERhLw8djzOQrzPq6l19K9OjlbCrQHh
Z5qFv16MxiYsYr41q3JOtKZZsQLtv5WtdD6RTwv3CWVYedFYkdWWc+QOqbO1RjTRZGouaHCN8uPm
2PqRi9RtIF/GwK5PNiz+uHGBaVjGKZukeVpeLYe+IiZGozkhmzgeuNOERs1Pa7Ib9Lux2dVk8V2n
Ee5/1PdPugc2LvHY4kq3Mfdlz7bDJ3H0MTMI0hpKZaE9wW2+PAaLgBC3KPeA6gFJPo4yO/7z4VKh
sDtACD3Hr0uhFGYkwlZpecfDCX6pdYbDsiKy81/AzjBxGRYxGWOPgxij2omHlDpDgT8yCwlueP/d
sTNQSHkK28TMNU4B48LUB55YzABc7M0FqSgsmEqHWEQ3YZWrd5X2YMwJ2nP/l8c269CoYClWgD2o
iAbfTYjUUfWpn3H70ThZcPIzFv4F87g1mlUYXSVXcFmlX+IKxdjYjfF9WQ3jYT2GBdm0QfGcC3Kh
4DG6XoYDSJ+nu2br/USa7t3IF4aYSiv1SB4H/Abdf2xJBjolTjiryqiaBuvaCdc7qyGk/lBjgX2M
snzzueUTybMhuvrEzJhGIFAmw8Ap2o5xW50GZSWnBt+HN0YG/qe5g+BCXbkuM9vFlbyonNJUsEFv
pNwu9dpysMiaxZDTMwHH5uVFGAq4iZJpZI/BcwziP94EfZSvRRTpYHdC99iZzccCXrK7eW3tazHJ
YpRAWjXNA8HqmNd19qjy4EPUDSMOeB9oZMAa9/STspqHTmyyvyddxZSrEA9tw7825zlE2mJP8Iwv
/zxzeOPHE3J2pa+cPsnfmTpQkQ7nSJ+o7LKx+9LmPgN6wYmRsc/bo5x5chmkwZMLch6EwtwWP5fN
oR1ADsZnyJsNEgUauMNqIyprLEds0huCE49KROTdkYB8dSumxpmrYZgi9mhLp92/6LJcV5OAuyp5
KwZjcJ7rsfwY9ZnMwsptH6Wk/y3Pf9PAmDnLpTe5Xn5V/dBtHU2yWo7c+mJleQ0vrxwehmi4oe9L
Hw27/UEcWHtitpQ++i3GPRysxjYljJcv7z0NVlO84vq4UNyTfjbq0wo5RPjgm652y/U4w8vTrmqs
uikFqVyjEwSwkeu/DQOSjqyKEHuLbYbHwgd02ppfrNjDGzYP8p2sQpok2IAzkDrpTOBPyyukOxBv
Q80nU+S4RNktB6xuOUmUiPRCP3usdemBOkIxxahjO02k2duU9RtF0BcQzobkoNbtzp1L/2Z3SU9i
oymvkxdW5FpwcIkRj7yiOEKrGs5GYPbQcII3v+uFWHfc67fB/KRdDkKpAlwVVdkWBXCwLz2l7lhe
STy2JQAEE/aBHYynPCpaWFKzZq9C/nsKZt9Nkva7rpnETczQ/7otImQyabVvFNZBqaGvNLKSGOcU
MkpSYARtc+J2Nr2gg8AnQzsDIWhdMXR+VZDOzhO3vhVAhBXGYwzGcwm9nLUSmA5gFQEwNeW8mFrE
vOvQI8SeEcMpNNKj4wTBMevpapoK+uyiBqWOrzd1yr4F8daKe/kElIDuQQWmj2+Ia4QJzH4hNhfk
r6NERag4izSEobOdKFUF+mEs3T2NGvcXDemXkW4yvDGHsLHqt+Kt4+4AtHR8rIkUnJu6+FMeNgV1
uk9GyfTWpA+Lm8bbZoBF70iejF1YoZQzVXmw5NhSTUbMxVxr2KqOVVLkGt46zNmF68ocicRI0N6V
qdavZaVbl8bstPUYSDq6NFUnU9IokVJaTqdmhqQsJ1oysTmuA7BRCwbRnIukClQui5/oqXWddtM6
bvuMFlI+tdOdkB9xGmchTxIyuK0J6bnCUUgfLERRGbkMS1JtUnrapTKmUxso+VyYxF8MWQBvrmib
p8Bwj74J2qxRdoQZ29b3apTUl0hVbiNn4cZIfvhgye62jXevo0Q46hPFdzPxeElIVz42beLss9Zr
n5SDd6ZR4qBrZcN9DCNp7+UAlLXsgEjVXgm9aJ4lzohdZpkZ6ebKQNrEuNdU+kNROgmYFuDFqCpx
XGcdqWp5xabCCbTnNnS8h6wE7GeYPD2XFaTbxNmaZ5P1qQv025d+7I33wGZ8YXJ39JoZyqf5X9jV
Nfc8IdI0RWkLtZBouAT/WqfCnwHPxLUSun6fcrvfSlQ+Cxg1VOHBdnXjsa+69ol95N6JSexu9P4l
mrz9/+HrvJbcVrJt+0WIgDev9J4sqy29ICSVBG8SHvj6MzJL3erT98Z5ySC5taUqEkzkWmvOMV2z
MQ790Pl0s0L30fSk+ToT57C6tJftIouUjLGBTTH8+ZtQgoubI79tqCKfnHjorpiSrLUl4EX0nSm4
hPvylyS70B7BLdY2T3gX/QcgYI4E2UXlpKnoJ/WobTEUTsx29mNufVg9vBcieAA3yiVz+ZuJaCEA
S48/lrkyXhMst8+10clPulh1pNK+uCY0HuoT/y1xOanpeFibTgCrLZz2iwETu0eF+tZVbELeAmTD
qs+aqFpkbr33DJrn5opp2mSiJzBdsmQT9KXrrm+/za5eHBgO1W84jZ7HMF9+QPx9VLr/MREgulM/
Y2P1/CUG0V3EBBOIyjUb8cE80xg9WGTZ31GCmltKDLEFp1cCbWruKpOpB+VxFZG5rsGWr5diNDdK
qIZ0qWTsMDeIK8y3oTTjXabb/c1zusM0owZMpZQ3NPoXZKKwHCcU7ZUybjJF5jx9sAx8xm1OOJHG
jMeL7QRdNPf/uinQ62ho1wMkVe6E2Gcuui84b4F1BfGwEVbq0lKvKjZITub1ZAabLs/crcgdb0NI
l/dk6kRvDKnY6T5qPeGX13w0x+eOGdrJ16YMxslu4WvzKOU/Vg1bCixvx3bRnaYuRZsaxTE6lUk8
1Wb9MdCcbmw3frE8gBrkdDPdMK3iHJSY0nwkaUdBJ/bYu8VXA2XvGuB5iCWdjhXdhuIMOP17jQH9
FBaUDyCOy1etKH6brTWyT9nxqeTEs3Y13BLJ4NonF9vxOz2C99zOwnvaoLcHdaxt03b44oXMjWej
rF7CYETrSSYwzG0ogcNMgPlEPPmT5oebufeqexkYhynnjV+RJGXv6xFiPRwUyBtmz801SZh+V76J
HErVBFyVCNr7nK5EbIz/xCVOBwTX/cMRLTMhsdSHue9edKvT9mqvdFy0Gb4WH+0MNYBuAEITsZN/
s8IEDleWajsn8rhBI5Z+nuPlSYWGt1q/+zt6DjhFr8o8JTAW4eHn17AyHXevk6OxQkQ34u91vsxI
14DrVbF/KWHl7DUz+SiTmUTv0EWylOXpbi6yY9KDJlNf5arWiFbFrx1LoVsc91/kl+cASDbhsD//
Ljvy5EWjhXfGUvl66HMYt/K1mgEhwg3zata+e69tUkFQFzBOyINXj9kTh9qqeGMAtKxHN/e+puLd
F09zD5HQX74DeiwJJyDmsSYpxZi1b0EfgIIaC/MdLfIm6Zb8lMuomCjV7r5fZqDMx/miy2WIcW/P
ifXCP4YBcs78fpMV1H5RSrAlrTV2dLmhuRnEz55773qaPOchzeSjtNCoBYS+dRLOTCpM01xUQrxa
VHJXHmfvAbf5CqAypHzemamoNSk9ilaeDCpWacV6QBAluqeTRZ8d0j3RnXSJiAiOrey1iCqYhYwE
wAxwQYwLiSbSLvgY9PwrgyP9hAfIeaglne1rmUPyIPrW6AYQFT4tiICUnS+9hVtxzvrk7AKD3veJ
SQC4N5ebdIlDmYnacTyW5p6+kEzZpDmqpk5aekUHcdg75Dkh3W4wiWPsdxdbKkk7RvBwldujJ4+S
Qg3FMlEebP4KZZ1HaGme1SNtBIfT5nTT0mLvNHrTMzvXZ7BILNw1wb2SDblRZSsDkz9VrDXRH498
UClvrU9Dd+DQcp2GcrnSzgOYjY4qtJ/Ih7X2qk+1yFgr2sAvgLTMY4uT4gLm9dh5pivj6FaW4NjF
ifoqpeCr0bd+5kRQntWSpdafR4V8VAqPvqg1bD2waPYata/do5jKM5Lb6yJ4SFbDozMsJGyL/0Iy
9crsmB4NKDmevCGd981CjxnxCP5n2HL8x/Supk00u2zOV/pX250Z5FTaaXCnReIM/izqqV79bEeC
r2psR90qrxoIUvb8pE+U57TNP1zJgABtNZ6NPoZIO9QHQVot1wIF1NyCJVip57XxgsSgPdW+ZKxM
0ZAy1yXeryoJ00RsklzcqSzkwINbiAetLJmqbFdGgYHJtcPwLhdUTt45hbsI5wMcWG0J7WSZyz1I
M/Meovi8RzSPgekiSCQcgjyxQFCdyMmYbmXWzXIPneXPjNlbE4EG8P95vpEzO4GbeF9S6C28x93B
cYZ3jIbOwTU950mz6fIEbFOkNHV1l/1TeHq4L9rqew5TbG1LcHkZMPntat++lDYelUQSlGNnrqDV
MBxWcwg152nt5on609q7vWDkEI8Tb2I2nlo0N6DECXhlcllQOgvGmnKcr8tFDQOSkJiBeUow5/0L
CKKoIM0QIqKbc6C5k05RI0cNwNzJSDI5KfPEfEETop1nJYxzy+qfrIzDfanIN50Z1VsIvfm6L6eT
wJ6zx7Gin9RC9DqTeSJmUEozVezKbR6NDGHIAlfLJHkqKjvAnGjmWM1VdH55syFswMlOfaSZPM1J
DltBCht3gdXZJhEBDp4vLtdgEMC7U/rEsjeq2qLqEZaRmfAfO93+11e3R7W5ZkaLilqiaJTqSC3p
nP2O6shGbJ1nzwA4loNJhnK7jAG1ut9/H3OUAjSVX9BfvUcajeKkJDU8a9xnrdWGA15mPl8hmcOx
TpVkBtZGHQD/ngfjdDlQtRtHdSvKLeyOYVIvW4A7P0LgEjclLDA194ev29dhDLJTX3rLpglKczNK
i4TfM9VS59KBKmxlNXF9dMam3iRGUWy7woFwrafxKRoD65CFnoU8qsvXlkvyqeKf6H5IoTTB9bEb
cznSEgEogWJB6+EpIUKI1mE/ezfXAUKmkS96AF9p9B85veMaU8WzllYu3k9SEQrewEc79cFlDn9X
to4MUVK/zMiZ+I7Q4ecOrG44CVChPXoPeCSe9bbovflDPcjIPs/LsOSQlfKmMWslLWKI7LWpmRVV
HulfE1HiziqfLrSc3enaxrDF1KnSZiSpW0G20jKo5eS6RXh3vOYwufOJaXG27WYH76rPPp37c/ap
CPGBrm3mNsz3i1/4z13hbccAT+zswX9zszraf5bulqF3K9XoL8MFjDGqLxRG/QheA9mAWvBC0s2e
SAxgmmKU7nAswpEPqeN4i29V6nICit+cO5RW8x2CMXrGRkVNKf+ZfBI60yKYrEapja8A4Hdzulau
L2WtsjuMkjWt4A7f8dp3NIaRbQGx4ylNl+wzvVZ9Z8qG2bXbJO3KI7T57MhFPRoJcjhHuch37YIG
PhgbMMeFlxwWEej4t9L6aqQebjwrnk9V9VMJGCc259TgHZMwsIxGAdxqjiyBXY24CdwADQgLXJBo
Q2R6sKmmst1VPmF4aE/gTRih/+pP2dv1KAInfVYLvna0xsR/52EzgK1j5kxPexEna7ElLZXBnlxI
D+3OmRfAl6fSgPtml+cRCuANGtGfJTdIKY/AkXTxT/QVEJ0qfp572LbL2vcnjS2oce52VWinYKB7
kdFJvWS0kY6Ycw5xl0HUQomB1ogulVrMuA7XvYE6Oc9Jddf1lBZgTKpVL4zgKqrsg/61e2gdET7h
w9OINbIPT0LU3qnDD3Mde8e6ZpFdHAs0aORt0Y9OLqERhFdTAJkTPpl6dMqd1ZTY2cpdWp9GrcD4
Ftrm3hrhkiKjp/+tmhcSZETu0wyuUpSEenYIDsIYqkYL8psjE1oAma9lsP31ouXd1wODLD6U76r9
gNGAKobfGxi7D7mcRadHOX1wUNNfmkXUW2SQ9o0sjPxQhaSPjb534XX92nR42rTyTXCNH8NeEF04
xZdUTrrUEsqnCZUQ9sJkQELs6Kux0sbDWC75lnOd3Aacn1bkPGo7oERpCUCqteomrLF+9ryU8F7k
C8h3LZ9hnmtsG7pywF69U0U1tEpV10+zY27LQEFq3fo+Cs158hGeX7MglfmOzlPGT3bWjeg3yaHu
ps8HC/dhZ72JjCio3gusvWdhl8ETWcgcLSWu7LJl1cQSBdZWvInz9GOqbzP/RA3pP4j9F8Y9xtHr
2SsAlZFXXNGBToj1tvVmPzEcAlFFhkkKbFI9E6KVXpkG8xwRKOqz7FCmPbploNttzHurxKUwJVXr
rZs0Sk74iZFQybPruLQwPMnWipGP78Om+rFk7SyJ3fBy/RrVsDXGswEilRSRBv1QKF+bZ9PfqROG
OnMQ18WoEL15lDrT2ec+c8g9cJXuzDa8NJoHB2VwV8vke2v+A231kZzqwk+8Lb4e5id0MlZ9bodP
VAEYW+fuPhmjBUfW8rF3DcmHH2HglN+DYkgODtwQ/sYawC4x8SU1Q0ImBbD9PkaPb0TOi+ZUz14f
hl8t1Be81d3KwJX5UAttWdLWw+it9wEjq+a+FjwLzbevXm03N4Kti1L8hvVLwotUl3Xat8LstGcU
JUCwm7B4sQLzn9JDQjUNGAPsBss1HnkQeP7CZLCGN7Oqhsna6L6ISD6u4+uCuGkbV7+WtHfPVWdF
z2M1RCs7G5rvbeWBRM7enTi3D9m8TM8l5SxFkrxNVgMGb4vozLHmlJtzzTrU/U/U0s7B0JJ755Tl
gdy7YOPUFgA3AjQq6zf+CffrgPdx5+aDcUit4mTLjGxszT/tqCuPVDLLWev17KFLF15RuPO6Qrz8
UK95fnaeOHQcqjJg7BE7Vn6aYEUJLdI3fTZXm7xuwheYoLDjEu+XvnTMQ0GP9wy9mSrlAx01KnIV
SWcyb7l205Sh+jannSfa+kLtXV+WZUY1GQySssy0oPKjiAq/aa+F/5IJvBe9VAsnFr2serY4XUP5
JxZRl0S2P+Y5YdrJ6jMdgetXHBcxX0M7mx9xSQCiNXBZInnNTsIzfdTUi3Yg6o/Zn0oXkYsf+/am
M4ZxHRgtvvdkJhSKrdZwQ5CUi3FBdN5vkrZrtur1DAqVDaqizyxpRC20dThzPuB4HK6LZNbwb+Th
GVl2jq0dUqj6/IwC/6HjME2TQ8kSYDE4W2IZAv/6KYjIWzlFKIEX0H3tNmSD5VigaflXDBUyFzk3
Xihj29LcXqkBE1k9UqLNfqLbAAkCL0fLJktDVSQW+vjMDNuQ7PYH48dqDyg0qFfGODfrT4SBPzf1
To0GEjlQiFtJodAKaa2H7hhzBeMRa7s90b/eAXgHSlcKod2SlPmhcLnxCmm/1y2yZ20J71JP+wEw
2Ng3zUolJsxGMuMMzRnhwsgoU9quHdM2sP0BP4cpmCzFIi/2Rdxg65NJIJQ/7qVfA+ih/y0X5XWo
OqY8i5k+RQV/8JOSZiVIX3JM55h7u1dDE8N1ThZj53VpuoEGQlhtomX5vqy796Kn8xJoaH4gBFq3
YdQdDqxsT+XoZBVvCEGVWmraR5w1x6KiR7Zqg7eoTQpa91a1cj03f8uQzDP8qVCt0uXaInRINwMo
vLOd9PPZi7uRxBx4JbPUxsRSJUNuqn1q2vxrkJFMr2q8MMwRWVX2Qlm8H9E5TJNRviRDXb6gGSeB
p8g5q3Wm+TJn1gAhXU+2bS9+af1gPw96qkOfpzs6Y3h5JlozezKtb4lhJkeygk+V1SUkk/cfmKNc
8lW4tYga15PQO3FJ5+CXYXBJOFJFopbCfcrhqZx83US9jC3I2IyeRoCdPKPlfa+dzKK8O6qDXvZF
tE/zcjc1sw4gOXigbMmPFRfUk2cHv8hhwDMsCS0+X7JjSQJOFmlMm0gC+HT6eAY1PTo5bU7am6lu
KQgFEGSN3KLqHNfCghd8rWmXZjDMjYW5YCe0PH8v2hChSjcTvNgGj2gaICG3773P1NYafQSncrFz
ezgJXHO1yak6NEyMUChqH4kMrndN8Z2NKz2Vbfim2biIZylJpHJl8cxjN5DxQUrFG5rlYR+kNfrG
UOvPHLfLNWB1QrGlV2eQYsIiTH+6cf9SUX2ch9K7OByv16ZV32p5tkTYxMZdE1aDwvZnMScMyWCH
nw1c07jd7H8YeKNrHKaNVeI3G1sjPMeCe57XttXeWJA/VrGL8BzLE9y1xr02eHQ60bvexscCStBv
sAWpgZy/AMoDwKMvz/1YWdupm38Tex46WzspwjU3fMrvJUkBQ9jG3rU985RIRgG0RDRpdluAkUfq
0+iaearlUgpwggVNaAgfrYU+TpoesBHnDKYoaLrY+ReE39AHBMcBfFrBJJBWt3OizrK2RU0SsqGK
Ji91kP35v5DzmqccQcNJPTIokI8kpkO9mdznoSVfi2GnvumabCArloDtYUJxvwTuE6bxX0aDhVUA
TT5WLsz9uIODU6MKcFrrYYIIWYUwaXZK4qMWZqOkLqZ6vKXVRhbuTBBWUg8mgj/Nh9roGBtsgOa1
2xULAGrL+aFs1JxYs+uAN+8EsPBBpYOOFaUf13Mb3UI3pd6x+vxApXdI7c57CsfZgXR4bDhl7IZa
WLu2dt+CHoeYJRLhopzSSatFXQmcvG2dH6YR1fsxKsSw0r35TSc0ec88lUFIwfL5KNx1lrAuuhzg
znIJghSLGZJQuJxT7W6tfNrXkcHPwU/KMRkFD2BdzAgJ+gxUIxXbiTb47/QJDkbHyEnFf9Hcy7au
6/xmyipWgxzeBWDR78J3jn4dPYQ29rdC3sz1GAee3eh8Q4tgyxSO7a/32z0gVO9PK92qm+lIg7QA
czSB7q7sN6CwhKUVtZNetL76x/O88TmQS5s6p2SB6xK5Z2F6yX0YFzBmM3PIgsrq8neJ3R43bDMg
0fIK+/x3yVFMrUSEHOdv2MOAaf8SJ2K6w8V6jUYtwhmYWk+2zyWh4cNrJ2RpjexFDjS+T2igHlOM
QDwwde0Z5SBdkJBZHS6Ua6e6PdLu28pFa/MPDVH7Ef1R+dxALl4NnjttI1xYZ4ujORN3ez72aMTV
D1+HWc8wmSVd5mWnF8aveAkwJzGoPVdT7KxCaYlTsEiBmIGmBY78527IEOa34G47aVULMFVtRwFd
tc28lqhq65J1MpvCdYPD59FbnziLdEJfc89azooKEseMo+Y8PjH24u4tb+EOMWLnynT5siSddqwK
y91UzEopR3mK45gIbqP32Dha51CZyXJXVADDHp4x4Ghj2l5Ty35358U4/V261jdORSpHiV55/cyN
IUX4DVxZtE2H4R13/YyCR/8HKe6I4N3PLwlYgFtjtAOz0foXoyD/jIqqYZbnh7uB4d/XmWJRD3rv
hN8y33D50Z/NUJJkaHrfjG+htDCrxQU1fsTSvZ7AApbIL5EoIMtf6blN920YxLsQ5SVGebfLk4op
u03SlYuo/WWkRuWQks7/0INcmQvcobxDCe+0QSaznurkNtbQsw0ibRLPPWfQdmik5ghm5CNmh0S5
NyG828TQ9pk00+ZarZ2MYvKRH0Z9sSYgBK6JbNcZVcAsLZvL+GqTe574LUpBzgF9HD8TaGyRloBh
STf8h2MFIwfOCgMil3fL4WmZiUzVwXQMTnzz5aIeGdUrERSYCYLgyv5J0SARrRU/x4HDImydEl5F
bw6I1uixqmdlZppXZki4mmLt5Cqfslxw46Ni4mC/Fln4MeIIe5W2sFeIR26EckiLY+tkaV35OnRk
gpG08J4nzUPUPd/ssrpBQoywfjnLJtGN+m7uVdM5SnrwsCUB4lQodKKOTECyg2sJulrEBu7tipmm
0luqFAD6WASXMZZpmAWR8DD0Tzghkw0tH8htLgLPbEiJ0sjRDEr3sVok+DEboNqYlT5ugcH2aCtH
NHJ8CARN5osFeCCwvgQtSlo/WbTrn0GZS3QxO5XdrxRsuY1HEDlWQfxoF7wR4lI963ZR3wTg5pWG
3TPQdXpZURgdBpmF3kRo/J22FKdOQmRCE05tUzrzAXLodzcNi+92c5zHOtuPgHRXFHwJNyQvODSu
jZeZlj3iKz7pQ2PPt3zWnEPfW7cqaz0yj/Gu4rFgy3YLkR8mMnMpcYkRXDGp/DHMuKU5OyApk52d
VEZbILjB9eyg+IoQgyE3QMI+ax7hYwZnXTk7EwZ4vtmFaC/qn58lLZOY4bgY5kMJogc7KcET9cW1
ayYTeHHGDV5zFlyjUXn35VLpunVti4+lQ39aVgVavRrrO8il4omcluoMikCOFIrYgVRQ4t+hDp1v
TAKn29S00PBTfMWIF7gPweGKN8LDye5DuifTO/tSwiWfwY6TOscRzN7UxWKh+kjOi6z4UnYZLfOn
45iJP91v8Lj2eQ4+DFkHWHLxpfF5CoRkgNTRttPGGtwYO8HlX+qG8Wut0W//K3JQ+obPRmnrorvu
qrmdMAKF4qpBfcGFurxC/eI70Dn2WZP3H7UwrOpoeVDfbn2yzvYVrfkLMMDikmjLW9ETNmHVcCzI
h2zMu9k5gxQotS/9YiZntumS+42hnZ2pfgVs9EfOqTSdy4ABEbAgUi7biJLXJaE7mQ7foRRMq6rk
A85lyF4hVZndwmF2SF3kusXC0aqLjR99V377vbjLpZBAJbWkBU4yLzhH4VJc/y5Nay4bl9ooQ7qm
pCHxSCHlx3gzVGZQY5fgHvzAeKExgOqGK7pwIRpNLhoZ7CLG1JySoXwm1cZ/qIXrNL+0TXrjmOI+
HDkgBTWfPUgxsfJ4Yse0g10OK/JWzk1o0Kz2uMvl4qiGw5OtvVucE2GKGXcybfrbgJDdVypnD+o9
AVXVx6d/AIO5cYyo3m2JBGs0Ozu7WknWWhDn727E6SOWptRK0+yLm7rIWT13R3ea0y7a6g1xp3SP
kmr8MpakJas6l8+n33PRPRKzt8kUrCaM7tObAMGys8chP6eSSYJOJcG7VDZMTsOkWg25v40m1z8A
ivvjmxnpKBwBUUF+xD1oSxBP1CQjBlSO/ZjEaBPnTfRCNX2cfZCygTVhNB+G+VoI7SMih+JkuFAt
ak5eblSiQYit+uS0u8Ee8BqDkgri4lZpA7ND1OicjYwxekBg9gxocDltZyRoCCcn7KoD2QFRB/2t
Z4L64jhTdyvIZbUTscUol14zrRjv/ADjfcGgvevI9lqp1yZ0MJ9yPhpBaP3/za9QWnQUNGIVSZ8l
V3+zUjVbRkf7RmnQwuq95vR3T5qVcxDNquErEV89LB6mpQLv+3lEBTANCIgM2EMx9shb2GT1Xi8S
ce0X917ZQfbKXZ+e5pIw0kg55i9BXdx6qwnJj2ijnZZCbVglfdEReDR360YQeDQUy4et98QkkX++
U6nK/pTccC7qT8QQ9AT9Gvl28XC9mw5xslkwaRejpoWnZI1WnXKw9cetX1t8ZsmQnY0o35kJmkzH
85gvoN/mXFJA/hmDL6MJGLqnLF39Lf/AFmHdSTGoDQHGuZob/DpHS0bVAXQokI4wCCk7UQkXTnE3
3HCsWxv2KH+9JBPERVULiQHTGoB3sOUScGgTqNnEuNss+oLr3izIKpd+PbXkNeHKrg6VfHKsveiS
9OYQ53gLRYI0NAJs6QApCjD+P6klT8n2HfrpvFEphmxVw9XzSZuTuumGqeOZWtI/VxzNtqmJ9zKd
kP4JyTdXj9TiSwrVYo3LxpBieksuAdfJISNxCGFame+xl3PPdRChHz9fHKzp8zCkjkFJlE/nQbar
5FQdWj8eMUhMn48Y+IA15uN3Paw+qTxB/XVgLAEZMX7q5cu7XzLKVr+G3pJxM5DsphBxOLCilY/y
4KDuXLmfi5U5hhhDs4koCdKZuzIcb2qx60EnPXd4ToKSpD4jsv+Dxq9PNL8HMkNLOalDLxKRa82s
ypZL4zckPJqHSA6Ng6jVT4Sdka/pIR3Z0D/C/zZEy5ngAo+ZdjNvLKas/CBE6JLmZl3c2k/BMjRs
bOx8uI8AM2GgoRF3TIW3CeYpPntyAU2Gc7/VWg/uYvJqddArzb5FjO3Ihyh5DDlQNtcu+rZ1Luty
JNgmxDIGz6QOvyQuOaYgs9Aw/Ps/qkde5xa7z2NsPJkH/i9GWilGzgnTxjloSdHtGhD3Ndk8q3Gy
8zMdTQ+4eVhsLGljc+RC6DlsLkFL2q5RS5DOduWCXI4D3JJbZuF0KZoYHE4kwLxaMWwHgRHWpX/2
xtjBW7tIil404hk2S8Psf/EIWfgc+xehdjaoLqUQILbs78iRmp2JtZnfn8XoE+x9Q5Tt3DL+mY7G
FGJCRg6dgrnDQCAqJneIpyB7+5cuLhBTLVP2ZRwSqmTpISZ7+eqkwAE65S1Oo5iwGXlTn5L4MUuz
uFpyDDWXWDrGBbyzfTUnT8seeR+WMa3uSQdN8wVaVfTkaWRRKjejJ8lS6pFyOGqjmx0wLR0YFLkn
X4ZaqcXGsoxlKkQLwK9qWfqfBW0CMN3FeJUmw8/7m7rJqdudtjRrrPXuyfASaCpp054qvq3qWSKR
CgsRL0A/umMmOytKyVNKU4qLssipxXhQ6mzdceW3S3N/TwA3DoNmOjvDpCc9cz5/gAIY6JJ3M/FN
d4RiYm1Cr9naRhpfBqenR0OgsHGC6LH6L0GEmC0uEQZbm79zUlEBDQ1i99sA9PAYOPOXWHUlGvqO
O9zG9t6Eh7wVLnjo0bOsh0Wy3gMScMwIheCN2YMezQTw2CFNoOduLLuaj9yWRqdqsqrPZZCWJ7QA
9ZkLlh2Us+wGvvF8UUvTLMth6pob+1ZKT6vjFlh556JKmJnQndmop6Pota1O5b3ybXyQ1jEzuElU
fdGg9hZ5ddJQgknwZ72y07o7ow7lmwJo6WSmILUigEvIy1nh2v7gPK9ZDkoYmQYABTW7GdL0VBmx
7Fa20XObtBKSNl4jP5ngYM31bpkROIpAZLuUUfDrYDcu5ySCvQeHhj8iems1y29nTplS00jn28pe
3W/8hWPL3x6/eqQ3CMqWGU/R1yJ3GYVZ2XTm5jadR6lacp3SOGKOxn6hk6WltfcU2AEyiwKbP2bE
pxaDyB6N8MQkTUh2FHihBo4gbhnsZ7xfB/Us8qynKaotxrapfe3ljDmurfYMoXCjbGiVPf9xpaVl
eWe3Jfy2s75F0XOU1ICZA/qBB0LtUe7BLds0mW/uh3bAfeyf0N67z0L2A/O8+sktW2xEnX7LKt74
DWEm1sby2Vw5yPXPokKUMb/ADBiueWJNL9WQ6uuSltFB7+mdagbyNqz84mEYHtFR7JfQq8LiWtA/
VYMOdRRcZNMkSDFK4Hoxk7ACN4luZvbeSxJe6Akam7BbI2EdV2RxjdUeXKF9BP50rGRPf5GlvSxi
Tlh39HXQs4MWIehxSbbOZbQnUXlk9c0JMYnSltzZ8Uz4wTbyqLgWU7S7qDW7W9vBg4I9qO3KfjYu
6GDiw/yl76Zu61H03gO5GHTqMG076bb1wgf3y/RL2YjpUBFKNNRJvIsDZ7mPYduAT2T4Bjk4vtOh
YalBkdVmoUPWbO9VNEImhIfNzQ1EhMct6hYw2N0spATVjmbwd/dOuFryaV1BAc3dGhM9BONtXdvL
JbE752yYX8aMWTApUPanykDpDaa2/x0niThqOtlLAwPMnejgOcOEdK/ZiDDHM3YDtlsmId1rSxTq
cxAngD5jHW9G253a1IAfz1kQYJ+fMM3SnM/ZihqwDBWJPaWLb5gpANxDudMpWp06VhVU/VTD+PJi
BWyXS2dZ/WHy6aUvLjyQmuFVWNoc0HlGbqB3LLUAKwwRyeGNAtu4OxoTTT19q4bG/oqW3luNVIs3
dK3doRvQmiR5PjBntNyPPvkKHP11MaQPHR30wzMgsWUVcp9Zeqa53DRMNoieY4FxOp3Nn2g/9X0t
ogo+3aLfA5LzICG27Vp1mpD9JZ89p9yJ6lXiOf4umpp9Gtv5aVmCBEWMy+Zk42cF+ywRcUrM5elO
iVJvedXlL6/ekFpqOsvGyE7zTKaqDy/IzqC1VaaB6V1x58CVCuKr6l3mdffPgxsAi3QHF4XutBch
UWImhzRW5gapxe7JCbSjqWSgJcTBQca8Y/TwBH5jOuJCAMYX5TXZTd63mLn5nUau2HJy0w+GTVur
yRbOiRBOjPXE5H2t5nxRJVDaCH9vdNpvslIqyINB8+TMsbcZCp0oY6i6kWv0xC1isVHNN7moR4Vs
wwkPxGXNTJRqdTgoSIUZB9pqDEcgSfJ0xJdjJ5IxJ++EmkWVMIw+nWNjZk/56NGJjDWDQ66vWatY
o0Gc6ZScdJvKFfAAY113jFHmpEMYNA1k5cWOhyqeBKmojZ4K2AoPz+XgT5/V40QZO6d4WZwTjVxP
StNgmi0hnmZYKxaJP6/sbWcfBMqaetl/mWM7fdLacQPEwH+JaB/gffS8tfO/81kS72sSJUz2suEL
HGD/AOV6ZALKxXhzi2NVyUZ+Zn8VPq4CNbiPqPCJY2jzVeSmgG+beNtrS7JNANO916771cnbZZt6
Br9HSVCRookxufIvcppkNUjFWn9BzEb3+DBxXnftQburxa5JDQsake5wb3qb0bK5xG1ofnAXkdaP
JlQMZm5X9ajKBMy/0VnrmsHdZPGWI9Yn6G+9Xo4001s80fD49j0Zj37LmEvvivqu68GjSytMngyW
P++bTV1ikI2WZefaxPbpHhasgM7a430cQzQ61VifJgWerK3mqxx53JaRZKqhG4JNTUYZdLK1J13f
+LBb9lXEqwrPpBZ/6scD9VO80vr4g2gyIp7V/T52i9N/xH38idX4z8QF1///0LMdk/RE2zENSob/
iphJLfS+42wE27mkICZ5JidXuiGre5l7bM1I+xSSXHmSSNVAf4K+hKLFP3GcdraBKT4KWDinQM87
7nbxs4kY5DYZMDNHInhWaOBoj7CFX9vWvM2976AGIyG37zHgEUmaBSORfg1OxFkuTEcYGpGgvEGI
WZ3VogFh33hVE69V+MXSFgasZTZUcj/LcLiqkA6mQy1nOBIuFIug5djCMGrWNmUFusCq9H9aOU5c
wAadPNiT+2lB9Z833kO3j52r6SeozjgtJzLJ1BZpjuK7SdVLR811LwL/7YmPqlvD89rwoefbUh+K
o8KFGcbL//2pOP8P0xxtl2dR3duGY3t8Pv+bab74g62ZQKK3Vo1YPfeGLYr/jlk7SynImI4IK9sA
ZPjzmgEZlK/OGJ7UHwnauL/L/yvPAdUVWZSsu1ZzXvOuhWc6TPlukE87tplDOmjG53+1vNG/REUe
rXRp8bJnTb/Ctn9OLOavG6UsjsIUpQ16Jejo8kUVZKJeRDL/7xexpq3IOweRFxImNVJrI8qu2yc1
l//7mtpcVTyjes1qhgbnOaN79Yf//jn1mvrD6rVYJ17x/36/Tb6Q//U9cAJClqz/Yey8luRGsmz7
K2P1jh4Ih7o2PQ+hdaSiyHqBURW01vj6u9zJrmRx5lZfM5pbIBQjEQHA/Zy91zaoTvqG7pmmPE5+
Ch4RZtwzP7TCvQawd5/aII3U4NVMqiNbC7fqQp5ME4IZgFmRhyfYwqqj7Fl68CFux/FJ3hFZIXwF
zyTrQ6YQj0uM4C5uSZaereXBQDIEUxiIZU+cY+dm9dWZMRQXefRlkUdAg0rhOHrTj8oM89RvCxFe
uzd+2EidYtU4FAhblpVTA2DJsZf8WIjsC7Vooor1uF17uA0vfN8RNIPhyQ+DDkil0J4i3CH/ClEO
NYD/tVme1ByhkI1NK86Bt0Q65KImRVANS8qkfT+tqkrJVayPZS5YhrU98M/eNmlKS0YajAt/o88U
lMagm255eaIEA6xmpsGFUMYj02H+EIdRdm96F2IouM0tswTyH8uyBrlFozMFrq1Yf3pYYD/HK7XS
5dHKlLY4xo65VlMx4Dbu1htjokFiczkZcghxwUNHszlDEB9SHLyxJJnchwfh5ItzSkjNdcLU6TfY
UiuYbtth0V3st7jvDM0Rd8Mz0tvAZGaK2uFO0SFGs52ZB/7T4b5gNzx6uvHHgkNzj+dNQ7Icz3eT
a6vyP8QQZKBW6dM+r6lPUU4c9xWGLBqtcQUOr3aulc3B4edwbokY769uEWs7eFbpypJE4n7JoOX1
un8Ef7xHiheeuy7aJHKCYEm1eZwaew+Ey36qg2m3FENzNfxmaxrGfKvdOt8X0edCqwkRKe32Dn4k
WQWUEu5tdCVlZ20lbf8NiuEXq6jIZoVeerTsuL+zBqDli96zFQYkWsuoHwInwK9kfZgrPdl7sm4I
RIsSZGXU/npIzU9lWXZQXeiUVzVk2yolpqJvaD1aotRPZdXZT2G5qD5xAFVRI0EUAkfp1uUdNNnd
hgp9dKxWu/Qoui6JP2Ys8JnuRhNC9iQfifwYicCtR0Thc9dShUVgTx8kYIky6sWyH40GOFlKDb4N
Y9pbdn/swm587iOpSAjc9/T/d7VbhBcKMQuAdw4AnwWEimjQfDFvmCOR+SqREU0b9Pu+Kr8uOTVE
71+YnvSP75dukIbgpKOZ4IhiahCyxbSkaId4GCfO9MCnwzy1p0byqtSgZBO40F/9RTg7Z8qSS235
HNGmswqk3c26G3w3DyOndYKN3jd18Aft0geHWGf6DRXVCIfdEE3xi+PjttUK8t3sLrT2Hn/6ivN+
DiE7e02lviVHELRfDL/+QmmHyGSmetfOIcAjxmO5RZRYkkECDRplc0K2ZCVuDgv3HRlSGlo9WsWt
VV/UlVMNrjNMx5J+Biis4PQ21OBForKcD6rylbnpsDcQBZtSd0BECZaxhIKz5rxKkl3Psr3LzPoO
cGHahHEz7w0KpusAyf0aRX60G2SRN+jhLLuRNLjaLUEzZh7DoRc4XU7R+HVMS/NJDC/lgOAYsJh5
NSLjWRDas0KzVPProbMICpJo8pH0E8QSN7cMhqfBgF6DFO/KVYyhxJ825lZHUEMiCMDQ/uga8n3e
hjoy3pW6Ne+cwcAY9+eA7NsC/+cV2JmCykI8670mOsbugy80f0NMH+vXOiOiJW1G66DTZV1ociJC
n7wM5TL81vdJ1PY7EzXZSQ2LzcVgTFgHTBU+41hqbGLPjVhh6jR1W8zGDacV1rCwzeTmsBB+JbBb
bnDlFyU2owkHajkjqIu9+1xbB7wS9aVsS3/VssY+9E7gPYESW81J7sO7SM6clag3S80HTWfrLLl+
BTTbYwv/g0WINZx6eav2EA7hXz/oiCU4BcPExq9+i5LoQ07q7H6QQCMhvfo9XUjWY+br2PvvRQ5q
iTTccoUSMb8klB33YDr0lz6uHq1kJv1T+ww5uN4G80voh/0+JMKKBnp8tu3ZOpqcvxup0NIkwt2J
ViO/87NvEDOQRJWgGrEEGwO3GrigqYu50GXliqSImHroEu8aGTBjuAb5D2hJHOx5hKqbVTNfXM4R
MELb6xskLNMFmhSj2C/RvgrGlyYWuFRaLuuDrjVHrzENoPAFQsIUP08xGh8zI/gy08lCGk/ekFZY
CfJ0KkFa5l29NJ/XQTdCW2hEdy5LeHw6J/BtobWEQ8LNXJYR4DwnXoLAGlClhXvvmqR7cHqZ7e4c
sjiCtQ2DeBfTrXmAiIw2HsXVBpThSFsu87ANxvZjL7Rr5gjjLGrQ9J2BzTcsXhGFzemaWJH3qlPc
EGy6U41ju68/VFHOvkuL5tKxszYUG3+0YMwu5iRM47Aq72LsjdewNH6vC2j4FOQvXU6BzU+XPW7f
DcT+6KhWjlPVwcEOOWD10H8IFuqAEKSgujW4STqDGNF55CRC3NRanW/UMKTd+8Dyq2BTli/KT6e5
jrsrS+MLSiz36OTtHsvvfK8LwoLjjCDd3Ehhw41YC7wYh/4ckBkbj2Rf1MDX1hhnp41LuX1NQ8w5
MaeKN7bmZPuxNWeQHHZ2FhDcfTL97mMswLXTOduF0l0yGrIkrGM06FowY4lpJd/phZWMkAqT7GhL
oeJCT389yku04itT75pog3of4gLptvJPZa5JCCrncuZYnbdfOJ2sh7BuoCmX2TGgeUNIe/4wz5jP
dBNI2bhkn+sOP55iT/lUiusJBZ41RzZZ4+7XtqMFVZvz775u3RKMyWBrhhN5HBwIQ/oAVzs4FEMI
SjVbdpRoqkNJBXydQM5+LPNoOaVdcc+nZTouphmeJzlErDtNfSkuymus196T4zvG3iAQ8YjfbfPG
zWyH+gtEaOy5LvaBJkWzPcm0vZ7wDOb+wcrVTI5RmQhYQizYlaP3u+MQmBzIukptFnTbjY2LndTv
jCs1rOa2oJrflBl6eSVmzgHRHajnS3D7XviAQKo+TYAbolHuC+aVVjJqmEDhZqgloZdBvEqTcqV6
GpYef22ogu7Cjq55X+MWbOyElD/bfhxImtzYQKZ3qFujtaZhy/OWMrx4+rzPwfF/0CwXDXVcpu/a
qPgKo5JQIEI+msINMMu0xRb/GTV/KY6pHByTyKU+5NRHV14fnjR7Ho8mLX4MBDjemba7G2ey9Mc5
MLQNZeR93EaS0kWe1crDmJC7Xf6oZUCC8nBCSVSmB8WpQoQAG9E0V5gRY6Tlo34T+mtTOzQCzNJG
IXdLQCpI8W6LlgWrwwTpdaG9og0WOHaapesqMOjhUQY/pNQxdjbcT0L24oGyFP2P1iZaCMaDhCLQ
S86q8IuGbGfdMDNnhoR2JnUgiItaxyJD7EeWePb72Aieojw4trLlGhfL0tBpta5+EaYHPyw+oqm1
dgmBkPvKWp4hgsC9TyJ7PdG+yWrq0q2E9xSOtZt9FisK06eXni4xPQvkgzwlRJLfjQCXjF/e3lWy
bk/TDoh7oX2y4NsgdpwPupPal9xpHuzcNg+6rCeOaKtPLqY7YRrDtJq0jxZH7M5v7M8q0VDvUBLG
MC81mSeSygwBFK0hq442WenGkEG0ah4XqkuXLskT9H4aNbJ6svfDrO99e/KuSWmBgKXusEWvrVLr
Wjgmo5mCQiPcaJMRL9MPxR/gz1LYsI+RO8Qf27o/0TCLt1oqhkPfatO6yBdYI5Ojc0krYgDvBCy7
vcGSGT2h3fbboDKMfd7nZ85g7lWU9TcaDCxZEBys8wbnRz6IP5LCEpd6IEk+M4dnfMoUoqg2b+ux
st556LFmVocXkfv6NrH6L/GkhWsD7BpXKziZZknVEJ/Yri318hraXDBNDdxKHPqHUrKLSj1E6D4B
J/WBMSGAi9c5rapzMY/Jxsr64mIVtQTFAEhQAwa8TR8ZgoOABmeWEh4kWUewebD5DH27woi3gL4p
75aDyCiwCSOkp7bv6Fc8wYLfDVbT72pEK1vNa+ttX/Ef+Ysxr3M4PfSm8+FSSf5tYqHU1oPwSHxS
DMriHY5dUF1UjPnPYJEvsLiMZFgOjV7oJ4qiy4m8rGz4ZCElPIwOKLK6nJJnpFzDN3p3hFJMfnfA
vkFekbTl2/70bkDm+pyP6PjxreWF/TESL/gCH0BwbJS+YWkDLDtWgu6CLtxQVJ9sFBCokePlqlEK
3YjBAzUeDMvZdHt03qH1EoNauZI9NAPLSYdDlzs9TeAg21LARGSCQSF3hmd7phZVAlED8tx/bkC6
rL0GWMMYR9lzUuOM0udiWK/pqiXXXg5pS1hekrQtang9XHHx0g6ZP4Ahmmr7c7IIPhdF+svQmv1e
lZXdAeS2o4EDFdI60cnEjiix4l3gLSg59XLZpouwb4NE4ruTQ6wGWVc71g+bpnLaS2tzxpU/E9WX
ImktwQ/u3S33tR7MiN8T/FBbGokwYGCYCHETdnII8ZztLd3+TEub+vyE9XYZ0nYdznHqrmYCCFGQ
mDQM0jDlKkXxPqXVvfHQ0kPtzGm6JHZx0lvSquy8rp+FG38xyb475MNgXex+eJdqpAfxGTte5Pt0
oZ3PY+mbj3FY7JoMNa8OcvYxwHlAZu2DbfvJbrRo1uo2YRKcocsXawm9TVyZT5rEViUdCWhtJ66Y
UIxzFyWuzG3b9xEUj1y2bpi7v2cH+7tWNmZpLCSbpVum9XdLrCt9sRFKuimru03PCy7UOZoLYVMC
h9+mNGpOj+ZBc5gIa17eXgYEhdINqgaiR+ZdHYVIiaSiUA2hRbxWaK35CWtDRwdpMceHsMNgrOYe
XK1CWn+ovJY6h6PMUFH65+pJNoXnn6C8I9COy+paewg4Bjf2t5SVyM2JUzM45jIhQK4z8MIzLXZE
82lyOkk81AwidAEgnHS5NFG3Mv+BP7B60IocozNWglBLx3XBxICGLea7nAn9Cl+KtetNevQExVGO
9GI0bkX2qEPJP7C4gz3QkOkGduBrLYusaqahSf5uvSxnIaL61Of62YYycM96HzC/b74sLqYs2Q5W
jWFDkPqVVBYcBqkaH2I85prlvegeYtIaKc1mcMj8cdNEPwLIRmmKN3lxpKHaTV9Tt/o9Kqf0UlpN
/EF48ekbAuzuVnk1i4UG3LUnmGhZWrxb8gDqgt1+UNeUQoMuzMzKexI0BhevPUOzTE/wFKonJE0u
/lYCHYvz0KTd1XPfYy+xj1GzNDmH4/RAwjQ5DRkuJy5wwckwh2I9Gpi83pCnZpl26Puch0jYLA7t
ZfwuZkgTNGWazAZTk05okrTV1HJeJAHxGjSzg0RMR6iOd7VA68rqNV0iYJHN1O8JTbp2TCxyqcPS
5erTI/13BjupYHJ2D0tybvEKpMYwMGEN3ykWc5MiBhzgPhPPRcrL2LJCoCxVbBuSendGn3oPZUmC
o0OO5waJQrZB2USpzMfYH3NBCGTUpG04PUBnlhh76JPtdpH1ROhlPn9eOx197x3Rl/RjMsr7ajIA
nhE1SVNdewQ+uAe8EjJzo29MP0SVi4wf41pb2PG2QgpMKiA//9hypPQDzN1gieYaaJTTumpkZ3fT
gweycRvxwfi2fo/H6XNtdDOLQpzxuGk+dS0JO/yEE1L1eG3rmPpt8jD4hV6qbaOuxVsHCbnSpo9O
nB+raHKP8R8UbYKzDa8TOiacTChaXxKfEB3Po7DVjzp/ELASJBbL1fWHL7XVHyOpeikMZ4W1vzol
qZXtQvEH1IPmMpVFoW3rXIseOz393IycREeuSKvFNcKbjbGnBh6Vek58FkvCuc0aQP/P98KiD4zX
xwDYU8wcaw3oDd2OHttCevBoBO/SLD06gUZuCMjYuiKzt8uHctM57LaaXMamWJo9K/9hs2jJqZ9t
Aijj6TMfxdyxNt36YiIDZYzaq96UHoHN+Z4E0RJcV4fJWe/IpYg7sYqOjjxehe63e3IsmGKpYizV
wVMK7AvpUUv24zmpqVLE6Qx3Wi+ya9LePXBozI767DIx57noDWWJOMhjlsK8dowgB46CriKr7eFc
lIIl3UHZOATL4SOT52Vd2xDssFYMW++7FpE21RW28ju7DeerZY4fAz+iSlMv5taT6bZl3z9rZpcd
zKWPj3UYnNUiiFTmr345akej0fUNPQ9SywnuzuZUe42QgIGUZ08JlJE6b7dECMrilnpZ2+HOKrxq
QZraenuSuR5qshr3dYpeFDbZu9akNoKb84/Z09oPdtl/oKJKMcS2l90iS4uBtdxLRCNHM2UuYEl4
L0ar5eSXBn7liN49LVF/H6MduKmh4BtcoHuQGpGvo6S27lOrm+ByQFJlOh3l0Zi/wbhJTlpWWzfW
5WucQeUVjI2xLScOtRzxwCqsxoHSN1MKvdZ3syTXjhqeGJ+u8LqJpLbcgcNoS3lSaoZXT9OnA4Du
8pJFwtqOs0CfKlFQDSqAvaf771OrG6/aUhxik5kVATCE0TdDDl/BSJ/yXLBQDCMia3Q8zhkOmh2V
VoeV9JPbAivTrJkMiKmxnw8k/D2FAWZJdj9xTDkV7hl8Mp4X4i8dQ1rlE7RC3CrM8+T2403lDtPp
PuL9NxDLDfqehQK9B5MvOh3yFyx/dPKxSSZJ4azdqJKOZBQQtVEdiTZ+gfIWbpsd5bQI6Z5U7RW3
wM/RnxV59ZA55dUjj0ZKiogfNV34TrphbYLUZIVXJuNj6OXvPAzxu2Lhi52ktLPp+k9KeYYOah/o
NGZk6A7QdJKENHjFlDy6k4lycu0nUBGksH/rmf6LPkRiH0OpwCSCaB/ZLY6kAPNcCe6cIHGEmycF
Ee5UiZR4rL0+swKx0fPMYFaRoJVr1xdCrEPNRS3qAJhAjcwVa0Q9owYUMc0hBXnyVo5Rt3SnIYIp
QOPeuMQmjjSxDlmzkHSYPGW+bn+c+eUkLC83w/hDjwZQm5jrnEYeklJxSjyPxgNhPzphGSdf2Mce
l8V6LJnG+h1MLjXUCXGk1YD4WOkaTD8jbyZ06ZnqCXP0RkvxATXjLptOqpJhL8Z0wKjerfBHT+B8
Bha5ToHLgC6N4ooihiYCok32c0ELihPrdYrz9k5V0t4LYTzgBIQP7Hm3ypr8m+vFGt/oq+6BN7Yp
ISHHF+Jqa+ZnLcWoUuR5AG5KE8/Ei60LAM8bZBd4DWoJqJQL21QucYcpeLEGfbbXIvOq3ayP4c0n
ZmBXFBCm+/AZsTETK1t7TG2kNXm4vJckwb0VpvwhUiiYJO+wHECr8LX00jL/3/lzUFy8YATGIIbH
NAFTOeQcGotPeDzfYr3L8vL3SvpbhJxPqFvTcNaVPEG2SKB/TZzboVnBnjy2zEjuhKdmYDKX+kyC
zfBMUZ69XNCmQwo0kvNKYvUUxGjNe7x9bQYLwOrM8TJy7J2qxN3aCGAH4ev73jWDhtzLwKUzp39s
5ig/d38OCx5PjuGswoWV4o36bhm1CiQQ2qz5FOys96RMWQ+ErzpPTZKtWrSNi1U2N68N6pu61Rn2
qi9xR/vwF2tEWCJaIYawd4EjKsgdU+puG58CuABrxUo+aPdEzQQcVDRQ/rQ0LtjHiXDNH3wwwAeT
ALPJFNBZoKf3x9Iie9IzHIREM7W5OBrT/RSPLyP2v5Ma2pHEj1RM7wtAJbtQugvUEDnUbessQ58i
7/Ml+D5haholCXVteeJQZw9Dqn99O795BTVlNBU2+icRJjsRQNzHpc5CgAneWkmjlUh6hs/EihZT
Ln5xG8XH4KH+Ec8aVEH2sN5TQuzzdJOyHCfeJkjig/Jp1rJwjySNnF8rLTcwe38Ycrsu8/ZMUW9M
OAX/e1Tn1yjrPjXZ2GI6qm0Qu4V/m330cL09njrdsvlBYyVCrRKt+SGMa4WZDEVp7JwRToja7PkF
Nu0ynIrKI4BVLX2GNS57+5QaFzGk+SmuAkugj6HX2sUoO0w57XsbjCmFSTRn4GPoUU1ynw/KHWng
Nhxt091rwp17vnQq78JnFmlnh9HvoieBJYQm3uKxvOs+CTIW9lNL4ifAQXdDewUCnzTGU6LKb03/
yle9NYh+vidFVz/RPP+jaFOxb7iOnGgYbMuww4Y08ddmJNhsEj8rwLt0HmEpLHI2ODXmk9+Cyuvr
EaJ/rNFEUCE9jRHjLM/wbaXRtJmoaG65eg0nI2qzvbKRRDjamWynx4kZEVUGOsZlrBPxMPinSTXO
skTjEDRaIpy8+FLKwemrrQPJ8WhL4W4o0U29Qcwt03v8OtSa9USg67IgEkXSQhmE6PJK4g8rtC0t
tP8rVeq1nvTj+btDLLcMKuAp11UZ48Ein/+77Y+TjmK4LzwfS6FoSISblgd3jK1zbOr31ou9DfhS
YuR0IMqN1GgtMDE2iGW9tWIlKUQIOdt0UjI0SZGZ2x6BO251BkCpHSdzHPKDbOOoFWkvTw8sbrlu
R7wN9b7xpIYkd8aTs4xPNZinn5pgTBz9NZYwVDxyfqFJxV9iUZkzyujjmDcd2RamvUYFsqwsQxO3
wc+nXYDce1vZgMxgHdJN4Ze3CyvMSK3EZSO1oIksh8x0h43AFsJhX+1dOSdcCgjzjkWtblVZ43tM
t8EOgubJMbLwwZMDnDrgG+GiH4qFEl6G/3VDio53T1KnXdPbxp05We69h+ZruZQLwKdH27hD+aDs
zh6IWbqeyv4cuuM+deYnxyzEJckXe8cnilbuhHkz18ynkBXZ2U9HBndy6Ql/UFEfyolqA6Qm6bP2
tzZC1gNrh1XkhsmF8Clrn0XW8wxffljN8gse5RBMiGtgMeRbkhmoGNMxU64cQ1ZZmtEcaReBe0ck
cEqXRDsGGZhjycQdaDzc2zrw6ai7xa6wOBbpfhRPiP2iQ5GPxTqInA+D2TxCs2/IKLiY9MvOyllO
gjv8jJ5US68MPoKqN3ZLjRDSDXGlY1UMPACfoPJs2UtVgyH4rEXp0V5Z0I+a0i6pACqxhYTk+yWl
MckQqWpcf5xBvW47hzXhwUOM121cAmMfGOOD4q29xUgLb/6aye4KBbMe4BtYbTvkMFADghnOX9OI
M7fnSrGltYBzJiMKPXXRnOOpIAlZsyyMC5Z/Hulmni1Spuhhb1Xq8pvYMfQSSmzBEq8DJbxnjuVs
gpI6bsQBwgXcWcAciOwjECE6MjaSIdZAUmfZQc8OkFWlQfN7wLVhV0n/GSChkaJMeZhai8g3zhpU
x7ypuxAUovWZszVNZJRuXXXXENsN6Rwk5DqDIJrC41QDmYYqoOsRzUhV+R2Jke4ur6BurEWPEL+D
V1SQrJhFXzJkLKA3Yuc2lrH5Xc4W1ch+0xbTcj1a4cGQRgdN28dW/JS5y3AfhU1BajTfmSwpL4PD
D6MMzPDOz/ZdF9Qfm1AYT45tFhBzdAf0MF75Dm3E2gtja28vxdd55tc6kLSLErtGSzzX0svVhHtD
49ygjNNZr5PCp3OUqolIHIXTJYw8jNOjKTaL32PtpjW9XSrcSAu4MiS6boVBfJggIekF5SFRNssh
cONdJRD3q8GR5yi7Kd4bPQqHvI3kH5nztCVut3Th/EsLwOYYxNFRbfElPSYC3JgVZO09NiVJjkpJ
t2B56DIOenDY1YOh9cHdI/IJlSKSasrlFdGLayZQE2VdLClmQl1AFm/BoeYHkjQfFWmmM2cytfVy
64KuuNU9QtmwSoCLQxlvBgD30BQjYCx0LhY5nxCoJs5ubZ1D6v8HhcCxZEV3Mqbz36vchP0/NG6W
6QjLghShw9M0nL9q3JCA8XGbOttXmAFHegEHlwiidU/WQj9X7UMm9K9F2Lwwzx7IeQ75OxZASZvI
y0isrusz6qf51Jaw6/uBinI9ADzL9JQDGzdFlIr1OFFvZwUT7FhhsksFy7Igwq7CT90xpqM1Mu9y
OURXDhpmzOigyBEkbTQPBjO1G/zp4ZCd0uRQSrtI6uv0XSOHZG/ydU+TyxpA+mzAWLRbn54PqEZO
y/9mN/m/7CYH4gEVbNsHYOYZ/q/iy6TTQVXbLM10EohWsEA3g5TpqSG3hx+31CbTzJlcvhOnVbII
ZbdCDU5pdpyShsekk/XqNqru9iDEgcIOZ3c9xutET4ALRCW7fUUGj1tU/BwRndC3J58hQVRT51DO
WzA/YYFwLNfGBrIUF2samf111hGp+SRybNUKsZUGkEtiaMlrx5xp0E5tm5zpVdkvcJ5x31Lm5ufr
U8BjgtKp0rfmBuu/33Om/quK0tEtQ7flzjMdzua/qokF60vTTvJhL9CjYsubb44cKhaLt8XhlIGt
QN+pB0rXffVbpouO5rYnNXRG2n2/pTbFnw9k3kJ9gxr1xsDqzYQpy6+oSrFUkM6i7hJ/5o2/bapb
iM3szVTm7VptqmGRb9ImB53W+MkmL8VZx+EUn9WQCfonQF65pEpP/CQBzW/D233GvTWxj6qHjCTD
GGAgPbH09omjQrtDsnA3hqS+qM0YBqWLGDo75RaIRnWfGvwu946TUf0OfWflJNTLs1bjV0+Xzrj0
LWoY6lY4H0grqLeaH4e0FS5BCxTBbjAPWTgfVcSwukvlDKuhaSCBu6nx4Zf7I2jd3+OITYOQQ0ie
6Dn+vE+9VL1iSRrmkVSQtwpJHKEcPwk/Q4TXo62fpARb3acefdvEjoVtW21/v/nL42pTDfkC6Vjd
+v4+9VgeMz1bsw5Mrh4ZoLK60SwbHT/AmgYjjTI5zCYFqI26GZpSHZTROx/ka96eY0o++dsmrszj
YFNWDRuZViP5CD0trgtgL3q6gQ4gVG66nO5apr4Z6sMAK21WLtOFWsx0MZDBr+HZkbIi73t74G0z
kQ9EtjnAjDSzU6J50c3MmptZFlx0m+heIAri2p4xuTU61qW2GGSXQK+/Z5OGcrqnxcuB+Mz4uEg2
9/fMUnlLbbJ4KAAXeqTuOV85ydcPMwUzdIysHgsfagDi4Ra16ZyAP5HD3GUsRYIu2gGqPIOUF4cQ
AMZZNblsn0m7JBSKaBMcnFuNmnAbhIm1ycg/fMhlTgMpkRBmpIxb3UctbLj//fnC+fWC5Bg+mey2
axsuU3jbNf96QTKIQjDsnMWbkTUPOeCmP7T7AljwmQlu+F0jgLU5YMXPQS8VA2qAzQk4MsduTvaR
GWwIlfvxSDXUGKLISEx29MKpaaVOcWBBizJh1o2Hsa2MB5D8y103n9WGiT//OpbR1pDFbTW0soMV
ylL1/3NzxDm8ii0O8Dp9mTwn+xZZiAJx5ksBHl3WqPOdGwFdP4YqQunbwQJUd8E8/3G/hayNqi89
nbxy7o4k9ilrGeUhE/MHRbeQNYV9zqCy5KWN5mOR62K/zrjJ3GX6N1c+63/5PoRAoOS5wvKYIvzy
fcyiS+jO2PY+ZrJ5yz3PfAxHjIMpHJUMzc2juisCDnQu7ObD211JGRiHeEI5mcoXtboLeIKZP1d3
2pSDVCiormXAL+44Le3JLPJ0IquaB+pcTP0mgXu9agXTxZ8e4grd7ohimPZ2PibbGlwTvXvglKtI
ZsH5jb/9+1+kkMaKEo80CTJf//mbFETxzzVNw/Idy/eMX/aAn3Lh0r1G7AtgnU32VR/gSKmhFlkq
IxPnH9vqTjeNCItAm7XyWF3s6AFEiOL07B0iR3ePLh1+nNqMS+0IDp1YMObTekCzXSYTlmFMKzNX
o6fucKYRs3a4kytCRNVN6p7UAz89R9350+NB7gcrQy+8bWcV8b5GsbYXeTe+ZnmK8SWy3mXCtM/u
w7/ZVXJX/LKr4JUZwkC/p5tCOYt+ckwE9pwa/uDYe66QyZGVX/YMSiI4L3r2NYwaowShzY7pbSys
SdEgkShoT8JXYc4PAIBLnKsx4XXhvOKn+cQ8kEldQYvWzyyMv05FjPIUbqaJcASODfvmycGaE5tJ
RXIzJ9ab7YSQv7NLKYKSjxqPUewtPz1TvoNPorbNlP1eZMm7KEqcY5SPGQHK3KUGA9nC6u/3jifn
0j/vHdc0dOoNpuvrpMoSr/rXU1vVoVMewgAdeFck27cLs7rYzmyvI42CO99buJBXzvVcPSeKopxu
w/CqJzaycxfDbzj/TngcapdkGV4IpYUsGyftRW3aCMM2IqryvdqsjMYDhoGKV20a1bzc5BthUhxe
1F1d+Em9GX6R//3NsmT8+c1AyP14M2LBlhtd1Uf1PhMZwbJdG3RHkx5u7MXtSwwsfz/6rCamemhf
dL1HHFgbH9LaGRFLzLfSdppn9dS+9dJV2tSkcsunhglG4tkMkcTKN8qxbCHqk3pp+agYIN/Wo7n/
/kaF6R8c0y8e1HO9CnVulE3GUW0u00xuvN4HG7VpaAMIB/xP39/J0lzzmQ64ekyn57z/+2/d//X0
wZnDdQ1L6K6FlU63fvnW5X/nTlNYE8dUwEX2EJyoIZHi6VaLXzuWBtSo0Bwj1kwR95IO/1Qhg72V
LbYJfkzwlZyufDdEAUvrJvnoES52wvzqrAttOfhwgR0TsDviZXug3JeMF3VrcFq6usRUmAlqvDTI
ntFLDHc1wPwZ77QzxbowMgj48gGmncO9kUPXVl9it97EuFKPtYy/avhZ3cZanHzKfyCouasyy5jJ
t0j2rryPmKTiGms+RBN3vKQ6HWUhBaJvmzWywU2fVNW6lvbf7349DUuw2jTkLb197ZZ6zx5LWIPW
1ft5sJFHG2216arlmcCW8jKUtbihO2I10QXNBxaEDeIpaoLZRORXLYYPiIr3EsX+SrHH2/W0h/Zt
Q5rZUCBbdGXasS8Hr4goUnk1kON4JCcxRsOzik1S5xe/6CgYgNU5ke7zYyhiBO7qx/GfX6b/E34r
f3gt2//+L7a/lNUMqh8pwV83//saf2lQ5f/R/Zd82Z9P++VZL2XOv1+f8pdX8MY//uPNp+7TXza2
Bf35+bH/1sxP39o+69S78xHlM/9/H/yPb+pdXubq2z9/+1L2RSffLYzL4rcfD8nrpWFgk/vPn9//
x4O3TzmvO3afsvl/PP/bp7bjpd4/bN3B6+15OoeK51m//cf4TT7i/IOLCvxAx0IjL3xhcJCxmOui
f/4m3H/oPp4yTq6wM2zhsHRvSxS///zNsv8BTNPXffT+vmXZHJr/+lx/+WrevqqfbbHy7/jp9E30
Hf+7I2yd6ZBOb0LIhe5PF7cSbdrS+VjQFjIYVqn9OpslYppwRCAdLs5qKPJL41ovQt+5lPTWVY65
OXOcvduLD55Ok6UfnxsBr2UMv7U12u2fduSPD/zzB3TEXy2i7AG50nZcU9h8RrnH/voJ49GMJ3rz
FRKR1D9q9FfGzmoesHhq5y4OxlU9uy9BbhbPrSbl0VqAVLaovulzbj7Kx6YqLp/DwtTI+AE1HVqx
th2jCqJD09UPejCjvLaiZxgC3/rZTC7usLibCFPG7v8Sdl7LjSNNt30iRMADdUtvJEqkfN8g2sIU
fME//b8ATZxvpudEzw1DnJ5u0QBVlZl7r53V3UmLO//aOrW/FVqBHKPIUcAlXzC6q+fO98i1H85B
CsmMNk2+S+7qwVfbzBvFAck9USegL9dwcrGmex5huvCmAsbcB9r6xQ6Bh7/tHCkPkV59QKBD+eSG
4OGYH2dgMQoaqfCDMQx0cEmeMwc7XMgxp1frTrei+wLkxGwvGb9AyhxW+cQIQBm9PJSq706+2zP9
LQuAZiaT1GoWJ6iRLA4thxKnuyH8WuCNOuYVCst4VVZFcwOGPD0kQUmp7pqHskjExpRVcSlbvbh4
JqwXSUd76DodkoryoA4O9YGJrblS+NnuQ/Io12NNOI7OL2fLtGiOxQ9o6tyj1pMigFhRGA3oTJ0M
6LiEhFDUwNNLzHxH33Xxy7t2culg52/9GLpwV3bFZZgf5oGj8KV6bugnMeUnSwbTJco4mu8lfifN
PJADTZZgE6C1G813zbWCs5lF2lnkLn52zosr06nFw/JQTYOgKk4OHglNSDQEk7Ay139yR5xyB05c
+IXmVnFFlewTJcvYuJJV36wCZGId6MVXs24fVBvqRx+ECf+wCZUlCPSVXjYb2dg/i86qPlofw3s+
NeFdoZcU+oUGISSd+L75Cc3EWuZtcW2SD9WL7FmZPSyszqbv6BgZWLHYq6/56IF9KJSDZcJkt6+M
99CfYX95DTfQRsGkjCpeyzI3T02MssjrTPRjDTRIbUx/LJN0kk0J2sVKMl/olJ/ATbT6EARoWqaq
+7BtC6K1aLRVqCumVW0HqCMev5UFxA2gElsqgvvlRvAdP7wp0ioKSOwKgep+4BJujNLf6DDB58iq
2HvQIK1QmPaAbjvjJQmdbGMOYb4uXD/bAojeRWHwiHHJlUTQxv1JFsgLJNNRIgoYCKqZ01Xp8d7F
GIjTyW52uZ3LI12BmoMBKGq6vwSz0L04L38VSo13ZWBrHYwwco8ARFzGHOVrjPzhrsXPuytQb+3J
ln7nwD6dEAF2ezDmHkHjcXia2Fa3EGcd/jfvo0QQcXbN40JsyWZsy0hEHeT1xL0jD3tW2DpPy+/W
G9eFA9kBOqlhv2tzFzXGJ7VqLYDEgRx+Gr7NLQ2scT1ZyEOUn9cveHWaWcPrMtPib+VGDabEKtwT
M+Kfsen3myDUim3cY5soCk1f+UUToOStyg/LNPOVmjz7qaP7BBpn2tvol+/BhEMtNadyZ7tFjJI5
ZkUxlLkGQHFqrDZ7lp2VPZHCGtokaFuyc87LOwiRkwksfPXMSMo0oplgmXmPrYyT1eQE0WsexHKV
FMawtcz2ezJ5sPm7Wu2XAISSDIuW+vhuMnPyTW3EF2GY+scALMW2NCSc3+hqeTC7ijz7FhaO/SbK
8aMK46Ot6vGRrp+8m7Sy2wCiXEVKRFtAVoxQoukiAj29kNqh75KggYke6wmzu2EnkdUelNbTgcyG
4Cwa0R6C79Du3GMJ6wgXc3YKyko/M6D+knQESwyGl6P3SYYHOTJO6XVmn8Pg7zwMuGhWAjAMw4xU
DY3+Y/lJZVH/6ozduxHTqfPI4Vuix6ALrX1aadEKuop7aEJlbCMczjt3LjG8kIRqy5IvpR53N+6+
D88ZEUSbjbO3YiPcJZ5Z7WzHL+jGRi7+NLC9SzoFbNdxU8d6idEAXFzHAQWJFhuTNXyLHVoCITz7
p2gItjYaluP//H7WrCJGbMYrkuGpmUg48phbzRIiOqgIW9dlMoh7CzE+9SMVs9GUe1OW/VGP5a8K
kA95MSPRLLERX3Tc7RsZNjepAZXmYHIMk57+kKSbp/whvNmcZ2mKWvVr4MlvgWIpb+ppXThlvqO1
Xx6jts9XQVlHT4bmbfVhOCnYlM8uEoedc8It5ZxRpBm7yLbGLzGESoRvQdE+1irjJjdVtPfmtLDO
mgY42hGdddILQMMY6s5zHXUTLsVADPBJxl7/qFJ7aySGusAA6DdhJ6GzNP5B1C0q6Uy79OC7bdSU
DwxP4j3iioujd/U1YkfdgMUodiSSijvbOdMvQyIL/nIjAkQrouwd2NcD4fAGREWRiXGHuFTG7WPs
0CshYKbZ+XpxSHxkja6BTKhycmRGsUp3jc8MzGusWykKbZOGBlyZpOj3rU8IXlMeIm9YO7KTd8tD
bzk4bBqsYUWURvvJzIYDhkK4BRaxal5SnCefTjDNYgzvEu175tT9PbFDkYIpzYOje3CKqcN2Ru+r
mxMK/IfNIcYoqRFppoLOesmS0j/gfH5IkoYLRVQGzqqMYNdWhC8yQ5eF6Av4K4yoQjzA/uyYEUoP
DTCViRHFDzUZdl2BVaMwxbeew9Panz8iNbjW1vUmeYceGrKVJFfViqZzFWby5rQ2+eV69OT0GqO1
ShTHInHbddZrza70s/veAR0s2dGf/Ypc+www5i4xSo1qxULmHbnJUermcXBGnlV+fVeHzveIVN1L
Q3zMZLX2E+3dcFPOFI1JC1+q3EPIIDLjVpIXt5VYLQ+Zm8tNkLe2wmAE7ZIuHqc8xOkJUqOzOf+z
Lh3bddI2DQp9xSwJiPumzIKKtxeba8UqC/k8aM8y8Ys3bugd/frsRgbOs6ia7KHG/rQqLDWvNkl4
zWJScuIET5PsjW1a3obBlVcQDE9tGAEcN4RH0FDrrFG/4PLty55OLb+CU8xEq79Ntu1QTa8Z4ZJJ
3OxjXPTd9KNDZ7wqPPAQIwfecJyIRyrzzQILAWpzW4J/Opp2RNAHHH8q9+InAjE9XRS4n/EWj3N4
cIRQj6b1EBYpCQNmcXFdxX7noNeldx5vpi5YG9HIEKAK+h0tH7T5lF83zEMa918f7xN7eveT6ofv
acAma8HV1BUY9Tq3ts+5NW3oSattLbl1DcbqL5DMFNGD8cswtO+oFm/+HFGs5t1IRRGwDMhDYrzV
ehSe49hn7q8zz3ZssrvbkK/rz3WEqf+z0IH5Y6F/n7mIvue47r8ani6SZsvITZa7+KRPEPA+qTIT
5XuqDV/oUVfnSPNPVRXN0TKKyfc8Nl8eGChsG8cOr6qtvy0feIRK+ERkh3M0e2Bh6fT+59f7z9ks
VY/r2aYFvsWltcaQ8beqBygPfWS/N1fVkI7rBc9qwqo+qMxT97Ne0O7c7iLJkNgW9jj8R8/T+ten
RXODitQAPeUZOr2efxZdYZDZ3YKCwlDLeVe6A66c1TQUHSxwtzsjIb9VZmBt4ibsXgYpMJWY1tt8
cLgDTh6vPVSfq+VcxioUbaae5plJKxxMvS32vobkyib89dSX3Y8+VtlTphQlAoGju0jpzkcNKVn5
Nep/BdrSj4T9Hx1w499vUVBPovpkIEMf3P+t8u21IRky6TOnmg9p08Dms4YERO9E9MWWKPYGrg0X
AMPZamuDrFs7cz/7z1/z7/W3qfvM3X3YWbrg0Oouffq/1d9JH5pCZ7oJbKOjQEBscYDKWB4S3UhP
/GCuC3I1AIOMVIqBOkVF8h2LRPsUV9kcNSGrnRdAOc2C0T5l9kTODf/IsSjVrz+/Uoc+xd87BbxA
3RPUaQ4HVFoTv1+RKVa2tnEqEDBznVqE3sfEenFfuErto7ptj0lYX8dSm7i1ffcNGTa7xJhVa7v3
0x2cDvNgRAQqwdE80nXIr04KJhYD+bZoSyrYsD+Y5UegmL4s+31jlc9AL8EeLoVFkql434jxW0Wt
EqUt1t4qMt19EMX5xtJUi4blXbdd93mokmbn4V8kLmSGcLjarrJCtChZTewV4tVtnJvDBmdRcVKD
90tr/PYRBSinjZyB7Eqzp/5JS9oS+gXGiJmMh82n/a/r758tVDQD9HB8i44/jSHu9N+/+UkzSyak
HPZKUsV7QL8rVijCKAqNU65PLRQHAlJxcGzG3LiLa+d5pO15SAySxYPEHa+e3/7HomP8+zs2LBDw
MIPnni6doX/e9lilOC3lI8LEyh4e+1ob7rBOv5bD1Fz6hsyWHNxJOrm3Tpa/JnoF66X7kBX6W9Fi
+PjzJbewqP43W5g/IpYgX3iOTgoee848xvvbzVHnsWq7Of1kaPRy6zVRBEk0wchszNK5pvhoBnt6
tJqMuzbuaSiUzIP2C/hnqZdMvzPOlkyIUJHOsXD0D7/vxbudFAo5cvE9KG333Ay6QQc6IwhlStge
TBkd284utkYGiqUvVcruJuPdn9/b/+ej9g22Inp8wqO/5v32UecVivxqQAChaAjbfm1uSgPVcBeF
34qJEHZrgKuYteOLH3y1e02ee3QoCBnxLjEirTd/fjm/N9m4FMFBIlqxfJBgLEj//KRR7bsMyQ1+
v8hI4og6YwsHPX8cpZ49AiV+FAMZyH/+nf9a+wzTo5AgeWy+A2CezHvg377esZuShMWmIKU2f0Fz
xmJiVZBJlgZIM7bTEW5Cc4RtShTQ7HJuJ8QamYn5N07f4Vhkd8uZqrKNd9OIgmNkTMkqc337P5qQ
5r9241njw/nBovVqI5f8bTvMidLLDdvh0OZYb7QswDcOhnVvGN2HWgow6DjgPmY/u43NdQhFcKNQ
CE5J235oOk6vXNn9mXiKt88S0kklvmWfO0plmMHn/pae1TcfcjxLPLClRsiHoRxexaCri5PhuBgb
o3gb7eq/JnjGv94cRDiXfciZlXKe//te70OsFSYDuJUsG7BmM9Q2FmG3jo22Xpc6gwjU9ylfkh+e
k1ioi4f53d9HRbkzRYGG0jOmQ+u75I50qIs/CYpeXVxQ+fv7/7hmfl81DYHphtfrO2zLHtLVf14z
URviDCGFm5AvA+W/lnSAG+toFXeJf639lEV8qU+SSZBFSmd7E1h1dXLAUEaExP9A/5xybo3/ayL2
r/t5fmEuWjAkKYL7efnzv13MkxhNdFsuwbIsJZBmjLvCbPMLsoKKrkj8hFfie4u8eavlMQKbGlH8
bK1fZUuKpAc55c+fFE18Poq/r57mPKxGcOLbFnuNbf120YZRkbsKVfHKTCD2FDjBlza3WJtjU26c
IYCKZLRqjzdV/2j88rsuvO5JtVl7zPES7EbCvAsEoXQ0SYxFMHTSwD1NK+G0h2nQNpBk8itzOQOh
BllTqYPSRqXmiuVLvEY56sa2mFahpqZHNyh+xsolCHTwn5b4IlA82cNyRnC/LCD7hGwloh3mItXR
COnzG4ywsUGwNm7Fw3KSXHp9fqdhAHE4Tk5h9O3z7vu8p2LfiPcxNoer14gPPttbCkAYGnhABod2
Rl7AW4lj+1m64mFpdtdTk15N/x2f4LL9TzlJtaVWwoXv9XGbNj29kvkcMxjOt3oYAVug1X2Jc/lY
lJM6BjPYNPA7RDIVjjplX8z5oTBp7P7VDu0i60jfAKIvza5tSUzgRtRDD2hJeQpcohusStcbvtv5
L0Vj8GffdThQc5HRj83icxHK5qHzOX67AowBVM8juoDsjQ/dpgUYS725LW9Fx5/U+QEmf5PzteHQ
1oojx0E455Rn+ALlzeqCX2mgml3kBAUI5gIhj9Crm57qnIOYSFLvIO1IbSPYZUPyUdGZ+9mA1dOl
B7JlzLAsJWaxHfw+u69FfXPTavxqI3kgN6wVb/Cr0nVYZ8Mzo3GFJDBvrpBlrIG2rMX5ZmuF9fge
joBNzMGQwKRcfDrzNQS3lu7B3BYy/Px5zOi+W1N1iKTOwIL726T3RNHa1lvQLsVb6+FoLRjHWqNo
7m3lnwm/qc5eeGszbXj0GoLhzUhvOAQLEClNa2+45Ya1hVJDzDUoIRrZMyflz8vG00ioqXPrZT4o
3FUujjf4AIR/RgIKekxTwPguSoyWnxz+os9WE1AceHhkd5V8eUeYmisi4QmDdYHq2OTz5EDdr7ge
V7VA/maNmNQrD8y5H8F5MRuDm4Qdf21X9fcKSOdLR/DQ5f89azKbwJBElWtNCPGoxo4eJfGvr74C
JuubRNKMRoKXmF+CiEtfJX3RcKGOV6lwA/Rp8RPhP8bjgOAwZ7Buy2GI7Pf4FOGcxKgz1RsiNQkD
I8htZ9vFV4H5fxMbibYPrG7Yykjvj1E1+cAcwJvXmRFuPhfXqfBjFN/Wm4TecIYLcOwIAQSw55rk
PPcpN6ABFsrB6ZM6k7PtANe+OWV/GaRdPwZJngCIM39kFEZPEXC5Q9nY4ZbW1T5tUucpw06wIxLp
R5U4z/SemYknPCACfnNDZ7hziKoZjVG/BeTzHDuj5Vhv4H2NSYa4IyPovpsvgbqXYueJmn3JcKNn
32oUrPtmJIJ3dmbEgbsuAqwMg93q+Iq8j7+uBDgrl8kxxBqTv887AWFvSv+8QOSJVK2tOfNI9O1R
hxiLLyN7ZNcBhyXnrOyk5eYhIWxPaKRatzPBNgoJ4dPcWQFv99ehDYv75UGRf3CPe4srSSDYJzQ6
fnIR/s5MlWEkKCiy8YUDiy8uWsYQ0VKls8/b8FfWesM9NZZ5NPydQ/9zHc7NYX/ifLqUsW7DMtEP
/t7ttG6na4n6RODjYH9OqiI7LO8l9y8yEOtk3jOD7pjUfrC3TW949U0cmZNtbpaldgJrv6UkCI8T
o6JT5/XpbnIZ//nuJbWGkXaJbuxqh4CMpWLLPIZ9OFXXn6t1NJLYmyPgjMDHrFplQqXjJlFQnPaC
b3tVWdZ0R4QxBkg4fuPsIoj8q+4kkPJss+fmaZJDOVZbF23Jo062E8sWoP/cqu99HelD02TVfqD6
IM3FHfdsjls9tOXFVh23e+h8dabGfEmaILuMk/d1IhbtXBMyuGLM692b3CP3OLDcnYnQmkz1Kjin
AfllTt0a22RoEYkGZXGM7Do/kAmp8GzFwByIBURq46hNQ27AIU0HZ1PrWrTTVDxuuK6TW154dMKW
w8jSLJoHCnFqaY9JY5GNNPcbSo81bapbdyWGIScHGwWkM3AnVM2oIECE84jaesKmfQo4fu0rD5oM
Oqzz2Bbjl9xmXDAO7UFLBn0Lqroke1R+1RmxbgeVa/u0JM+8D6AGSIJCci+R+yokQj6n7Dwz9X1Y
DklRn6BmNGHRKVyVtjlNd3Zvy73NHov7rPSvVotaMaz67xYN42sRGs22dun14jOy1oEf6FeTKRTp
yll1J9IkJY2JJqeV6WDCqQ7T0U+/a2NNwFMxhIeluQ6pt/0MJhRl+266/bTynLLeIMns3jr9PawI
tFORImov++bLaPyZDs/YE5/zbGi+asl0afMfeUmNpFeo7bRlkbCqZJ0QsofSZsRtjLYmf6w9tXdy
V4J116kUpsFdW6Yl3t3Wuo2HpBqCm4lfaV2GsHUPY+U+LCa1lvcNKkWuojCVuzrU6juaQcUZ2A9v
ude/e7ilT8rqxRnV+gbAIgOBtmthuejhGavDmo6xt1UuIWRj42Rr9oDpI0/CZ9g4BjTAqz1a3Z6x
9xxaF+BW9CNvKyBukfn6LRv7g869ch3ZiNkmytkxPe9jJsxNwLs9/rnuI5BO/KZb6jjqVGqgHJFf
2aGHzRQFt3SMaJUlJDIbhR3yKfVfJ5ZCZntGhOjUQXw+MalV48iU1VC459AU2Hl0hHcDQL/rDjB0
5Qg7n5CGpi44TogKTUJv/0o7CY1lYp+nHttlZRAaK/RE6z7tizusVMUFtF92xIgZtkduh+zTelRH
+BoLTsI7mixQNEKiqfV5dQtJoBijluqPw+oqMoboYUz9+iFv7DPf8L7vp+ItJhL8rufGhIRrwo5z
R3lrA/E2pLL7GDMZrW3mks+m11drqxheHJ0RjV2J6Kkog+pauXtN+xUaesouzYGUatIjSclqT5Ne
9GT1xgAk5659kr56LtTYJSojLRVJubmRnxoFwXybZQWDnjF6zMn7XIuasF7i2oNjh53hkBvnPjUh
Wc+fZFYMw8oD+0vqBYtJO7+0VjTMitI3jYynU+uAcYzi8L4mNO7ZdBTemL76IIb9s7VmWGO4cSeg
DR7pI+tQdP0xjxIWF+nByJUV/Xdblx8Th4Ydp7R41dSehOrJqaZsubL0trr7czFhe/bcj/itmqCS
sGkAUnx5/xIMm3Yma9to9BkFyfHVMW2k+D18qEYiddaWMUtXt9N+UQ67BjkZPgBUVrLxfK8Gp/2m
MZd9ndppwP+I/7KGqXEBLqzf9d471mBtPaos/IqvaBvZa2MwsKN0dVdtcGpjvXTxw45Zc/YzPT4y
nfVXtT+js+anqdn99Qf0lA1O4s1rW00hBYiRHd0oMO/sttJ2jcjsBy/jKBo3pmTwnVWrQqXP5eD5
hyWXtccfcNDBOugANa15f0DA590zWRy3g+cRJugikqDmqS5jIbpHMyN9ubeD8gnUwJfYa38Gjpx7
YZxQ7dSqroAwsVT0/m7SmuL+fw9xBvxIwo3dd/OUxRJTv2taeDJHQaMrP9rt6H0nMSBZD2O7s2Qj
jwHt7LXyfPulauEvQAPZhySgr5eqztF8gV4QZaWcYuhXeOqsuJbHZXCQ847ikPUbgHd3CFzlr8uZ
4lcYvr8n3vsR5oPFBsJFCL4RfErHIAdwydfPCLs5UUezwOjExHT0eh2v9JTxyf8+HoQUX31I1qhV
WQEccoYqjudHLBor2Ynxi+MjRc7mjcENiY2Niq0Dv/JZRHJ4tJO19t2p9XoFmqG4Fp1DJBCadxIh
ypDlz84OyzQJYQTD5uE+y2pMHo31cyQZjASr5Lvs2aJa20wfPDFEn8oERrIXxCZz4T28FlkBEslB
jTqfd6ZBd8H+ttci84dtL0q8VvMoMPDq+uTVw8Gx7rrU1r4o4qa3XiqDjT32KUG3zTOmLvEKv+kd
xmJ51BH171DV0BUSHRm5STCs3aR6a+vBI4bD47rJSG7X6bgcCbmdDomYg1IXCc6PULj554Apk+24
06NRB9hNNjwhof29muVcRTvisCh0+wnTCoz4WsiL3+r7RaxBRb1xbWDHYMMRkkW6+ZI7hbkm+7k9
Ms3+NgyNPEUmns9JZ+kUIMULG7t70rXyygB4Ghkxap05vpV1uxdJASMe+ymwzgr1bOZ871giCe76
62w84lD8LKii3rY2aBbxExUp2TnJ/DviFCseC+I9doOfwk37N92Nj3khj5/dPNnTUy999x0eDN3u
yPiV1pZ+54Y1kj49O2i6wDaW656+bwbRn2Woa4d6/gmdhXaYSAVeM1oM16Ge+edujLoda7a8CHTg
rUHmsalNWK6dbtw5ZMk+cZotsViNLJpF7VzHGNa709QvaROPbG8g5h0teJJaoL0R7/3uSe1JRNn0
pXas8xDL+CXoJeEbMRV0LfVDxbT/ubApdYHYxA/I2PNHbXQ2QtUvE73lnzoKqy4fATyTN76GMeb/
NFxtbZbBvQn0/3EYlHjW6o3wso0+AaDYgt5sd72WIB1gxIVuKIlubaL7OGNzkGaTOCICZVTKSGOr
OQRNmvVIAIwliAcXaTFj3Eke8QODi46kLouB28YKRLyTsnMZPqMRViAYtwxUGHGllbdK286iw3pY
hIBZZ3FmzMlvt23lngqgfHsH5Cq3IfdwWkMx/ZZmRF/p2vguM8VsxO1fEzmrQ+t+wMSayMfWj93t
MtFtvco4gJyzUYDMN5scH8XkDI+0JZq9EMFZi5Ov5VA3NyLR1d2UOzd4Ru1eSSLRW13zqTQns919
braqAojfzEXSwvxcforJEqxA4XyeKKyhMi+FdQzZP9aTDMUWHk302E4etIMBKEFhZmgu5qexhQC6
BOBzNGTRIs0b6V32zbM9Xye6NuSrMLPB5Yx+R40rogOHVkxnJQ0CSdJsVHvNc2E538YKq57rq+Cq
q2ZbOVq11TGiUAWU9bHOkcpic1vpOq2IAMkTaM4DfRxSrNqWsVYt3wu3Ce9RlcWM3VtrXeItfG36
rWXH5ZsZVTtTtv62TgL/EmUxoUZof54DJFllmbwsm/vy4EPSCyvvnhcRYdVV3XMU4jEBko1qwRRv
FDQpScLzAc6dM4KCGvEdJvD92DL/kP2wbSuEXYMRVdsGzCE9KDIpHNpqG8/u9U1qzXCJQGM1NLuU
w6vI17FjoJfTBnVtQVKu2cjz3SIIDYsnU2nlPUfVdW9F440cz+QUaXLViME/pZzc8A1HA40MwuiM
8a0myxv5XR9uTB9dqJuEd2h4x22uEzTjD5IU93gIyBWd0gcj0jaG6qwTFQfgabfgVvdLxdHIQZ+i
0mBd1oW8eZrhwUKBcQR2E0EhRPZLFxIj5dn03ZMyMi/0zZo7OyCPS2oojPxm+sr5fVV3Qn3Ursvu
7Pq/hsKR29DRy3OC2jJA9eb+MEzLYdvz2q1uNcUzUwB9Je/1qIzf2YRzyO12dFK5TN6xQ+7shDG2
TpDs0mDCHTHPSkfgq7pPeIQdZZg7oB0nFKDa0HrXgATyD2Bu3GUV2XpDton0xOeeaJxTJ/P1Ij1o
s9HaxkR7rMk9346a4b/IMk22udSI+8zUN2VMSA5NV6t2Fq0iIrgYWNpS/2WmcXVqQBKI2ebArtQ8
+OgeKwEuRDPb1yTno2liVZDpbpgPGUSqFRmpKX6mISPxLwVUOIAAXSkmu7vP+jxFOUJRrTZ2L8xN
5/TihFP1qVvu4J7zzApNcrxh3wUJlsnpfvmJiQm3YE2EXYRH3qViexsykhnbaNx5KkhI+cnEfTS5
uGxAy1W7Yc6oREq6L7HJ35t42S6CDBUS2ohWEvIdoKL1wqFsOnp59GblwbVMTFAmNaxHIybcC0Zr
9uxpjeT47Lx0faNtKuEkt+VBBeEKa4vxuDxrKtdmzVfvsPG8TWGQ2dWPSUNhzvxiPfaOsft8nmN+
xQvdfin6uuHkoN7YDAIP3QokNh0KnUfd/IBkVntYfqqqQNsMOVDOFlUccaMUDsAnnKfe51jQZ2Ii
5xFN9phOapP32nvRQZrKmpi8vckG1ewOJbfDDNXm3ZphXtxCEX3u9dxHDBkGGIYeELqyJNDof2qV
ZUeGF7Q2CnYoNDbL8QDo0lYNw3gzUhDu5piiay0eeyuw7uQcc+8FgfdoVE9tDpo6hDO8HufVhTg7
QfOagMyUbeugE0u9brhITmYAVGb5BHNAW3ujdEcmWtvRKIKfWHJjTKlgg0ZtvHkEpVwMLdx96rUb
xyXmcEyeFMQgTGsdrCLS8g4GwKy1pfDNk+ftXD3RONfBpB3rDTOQPsIrJbsStG9GZVYEEcwrAvEm
NJIXOyvBcBIv3esVEPAWAJvVODDJp+SdEZG6NoPnrB2XE6nu5c6T1RaAyX1Wsakrqc3HL8ksPFse
otw6J01L52uyIvpJobtXprXuhFdde1ufVjQi7fvuzTCK8tXwg03V5P1DCDrJnRM7+rkgdMYYqw/p
gQ+VLfyHSmiYKHwmL/AL1ouc1Jm3WUnrlWMeRNIF2bs8mGVRHyxzPLnpBLppwC8VVpyHphI9QtAI
yp55yNWatEziF+wUzcnx9WTllhXLALh8e1vzZysK/Ys9Gw8/29Zzp7NrvOYu+rUwndpBdme30nzU
d3DHMT+cawNyT9aSd2Fm+rUzUhi5NzMeoTcaglFR75yXB5WYX53eL1ktzWw8FXA2lituuQBBzMC2
GLXkSNAeKwlhDAfm3xiPlWMfGIf2DFic6pb5sXnwOjheloRKMOMhJyP+ixHplxjkODfRDcNpvCwG
y4Ph0phjblJsDK/7mvhRRQxm11861X6IZkqfKjYrjjfNzZMsL5UnH9LahcMhg9MYxj8+pf5yoMgP
5tMJkstsSyLBtFHNnDCiQBhLs6SpUbvtqs7NBH666MHvhN0z8rHo3JoNxpj8K0oM+30+Wq1bVBJr
i0nVpk/o/5h+AsSvDljB8+HdanQfmEU5PXhY0/aRlfWo5vnDmKipdRdRmAW1R8E7lR1Zi4a+LsDe
EGXIU1S35xBLPe0fOpFIfoYbX+U5mXVWUyg1uiyT3FgVWoCws9tzlTZveZSOzzjqhkNPqP3eczLr
FSXLXaOn/S5Jc84f6wpQbryqgVrjcYh+un3yUhbC+4LFlcZjbEF+i0Ni7dlHzw180lU1N0f+eopM
b3kq28g7gFrfVxbnXTtuYVzUElu+FxsXIJ3ddeq7b0Hjxts5q2CXmDJ/LOss2onWttbLU9+ynmLb
ge6soz0eW4phuB7Rc5eEXFWdQUidzJG0W1G0zWbtppnEZ9q7EyUmzZ2ysvO9ZIrVJa1aB/jcbkOa
2TcEa+/aOOSQpflPiox2mOdAlwizdz5ffO30IF7y6q+nhe9UWIO0LaR/7HexQxlsN0hkwcreeRMi
2kgfoJoKurZ1Rm2GVLkwHX9lISB7DprGvbK5kj7Fszib5DMNcAH4tPXsZh+JCQ0h3aSHMI+/Cwbm
SAe4QFUZtKd+Mi8YT8+eMt0f8MRwLMY/NSPvbq7PwDqrVHAGQnMacTc/VXpyUGI6ZMP4c5TQUqfl
kBcbvbsWHDtYFxtjb+qsC8vCHU5sPzmLDbBydvZly4wrx7njUDNnbDLITKfOIeAamei8XLfx+F6R
fbAt+sg+0NIb3we7349OWV/6MHx2SH64dynAIS7W2kfmDg2hFmP3UNRjTSEvkZknlKxwaMNDXEUQ
jsf/I+o8liRFsjX8RJgBjiO2iNCRWlTlBsvMykZrcMTT3y9yFnfTNtNdMgLcz/klN8ZIT8mfJFnu
y1UrDsaMRZaBzrsYqckf3CuGTxuDJyEw6+s04AWXqQuzY/bECDPIAPT1j0zetIAoPteBkqDWXUlP
uZ21KD3YWmU5RhO9aHiy7/7/HwJSI2iNTzmNGhe4w5cnEFkbevXal9N8WTyHmm+ZaY+2wy96K0/6
tbskjGPcbLtsro2/G/hUmNrOfNLHwX6xiMQqHSPqebSIPPNqH/1R+59I+xcSHoZnsxge7ClFya/a
9DHDtXloaQ9EzJeJhy5bnnoY5mjIt+J/b0B5eyuGZOqu9MTuJkr5xk6o62bb4sFOK+sB40CKRcjx
Y1LojtRx23+ahadr647/u0sJf4fmW5vrNLMK+cMakyYthu9xcROEzalOQ6oBOKEZ6UJ/y3t2E2vb
Y1dcltR1KZ/rSHKwS+NSrdA8nYj/LKzJfp/V5QPBos1ujsf78VY0b2fltRwHDFGt3YVI+h7Tqh33
jtZRen5LR/uFmsqVysSVQzknOav3x9yOz7WBAJQRShx/yQEH0UZIlBRy0rpdj4732y1a+51cvJ/r
OKxW6Cpym8jccy66fu/MZv6k0VBW0cf4wuytP6V9c0gS1ySFmYN5daj8neuyOgg05gi89MvvsIrt
2TnQR/sI+DhD+WTV1brtWnxeMK8NEaLG6D3wKNKXV63F+X9IhY5j+3G+nT50e6KwXG9jpORR8/pD
P4M/0zxFOYBzsay1u7K6x48miTgPYqbpBmk0qIWWBb+cvHAQcsbt+Fg1pMbzcfafZZ4dmwnOO8My
HNSWel2LdnoU1JNM2oRhx65EABpoPdBbc6imrrjmpEU/CHPYSeJ978xR/qkndz5ry4ZFPa6dx5r2
hFjGw8GuEXB5t3+vbIAHCKTj74/6/Vf5Wmz4RODcubYmXDEL2+9iWE+jd5/EHky7BWKdlN1dD6++
/22n+/WO/c5PmY0F0MipMW1pgvitgiQp3IuaVWjB/5b2G/z+S8ZY62Td3Y5Fn+GTY8rZ2nCrVv3d
MeXfLW8gZIyiv5PJRFXX1jfXCgl9tOF3in7R1inH7kbyv8NrFhjehM8drdVwU0EuXQcHXPPEKT2n
/IbbLwCgVeGsiHGn5JekCQxbqRrTQz7nH/Eg+uO62tSCpiLG9K3MIKYJaifHkjnRzr5XS8uf4lpz
LwgfH0Z8Aqel7+ZrP6PYBwUmmDH+rEu0RvlQbkS3oX0d2/b+V36v6SSpzYbVIK9nGEZit97puG+4
jarkxNiDF8+eHtmO/ksLeBRCqdy9abbfW2EY95REfvVka/tOa6RfVr3Cr3E3wr2/0ZwufnvVT3WB
5LIuKR40ZM91kgHxgtzRxNilq3YF1Y5tgJfPZlLqrkbHFVQqOVVyBTOXX8peJT33BtGjGcheCr8z
2nB/a3oBIdqR960OnpcC/xgN4ld92RMR1O2IasjJPkz/oMcvPOtedwn08JD4b4J4+IYtaweC/+AJ
vkoweJtTux3oaWxm51Cx3QdKtjKiliaLPMINMoubIp699Vmtc8r8h1tNmi1FZVVLNzLRD56o9oss
SroMMxCptJwJaKcJqNZKlrTsM6WUk3B/+djbRCWZhWPT1QDnYerw/01q/mUkRTizcaCn/TlWK14s
98klS3osonHU/sBnoHNwqbpELHpM4gL2ZspwQ3ljqLO6254WQjAngdAo0+mYKQl4g8MV4yk26yaa
s/w0lD2YYl3+M1rmq6147XXAYVLNmgjhzQJ99Z3ONKZspnmQi7w9lF0cFe1QQIVM0TS7YUfZ2gNw
U2Bu4ytU659+qT+yhcivXItKUdNmSkUX7sTvIf6pveUxzqbvRMzVbcnoWCYJyTeM6pQM97YeN7u4
1BoQYK8+jtvN6hZr3o4F+odC7cjmO+zW9NAjfwMnIW06c/2y/DPOS7wbMwAScsgdnGGFBGRFhr1p
63/UJrRnL3ZMgkRyIG2C4qdeX8629rTlpNkpA1tpTXc156zbUR9YQSR65czgWCTUlE9PLh0yVydl
E0Q31ARLD8myrBW18ri/zgPJA3u4ipn4x+z1hrNf7KpowwmWIAEGQjB9rjVi1gXhgX7rgfMqT1/9
LesB+Wci/E2eszKLI7vzwAgVp4w+m94etbZBa84RXdLiVl4oRPqoMqvfL/p3Y7nftdavIbIdKl5S
UhUK5rBto/Ezg/53dGouYgeptViiutJs6F/yEN2nfsiHUOu1z1ynzqua2M5j57OxKysEbzMDt2NB
nBi45mH95w22jDD+Gn6CngGLNHhVOuRjmFvYkKh23yeZfpNHus6J/pFNeud+9FCVbE5xTJzllRqJ
8UD7HhWAXA1oKVoPH2NNswRSt2yfVPNF26hbKsv1h34KSp3BG7HxBYkpATe1DRtbbCGX5zK2pTVf
62OiLaXvaXW647GhXlGq6YHwwaOb3oxLlXihnmklT57ie3hEim1zqONEQz0D+vWMqbK8eHm9H7Wp
Y3SCmTFxrE4bpYSZV+sB9T1bOGLDsmUZ2EV7Lcw5XEfi65j8imNXS45OpBVGpz2T93eZvexIQNyJ
cgO2zE62JJ+WTyN/YXSmnAxm1yc+eORBs6Z7vSEpXlBbQV/F1UTXSwgq5lsbC51sd+6/xkgqsLmF
M0ivumjr+MRm21p3JB2Gmy7/STcddhh4B38FzuSkEkCMthIB4Vp5pGndoYidZyZAwjf19ruxbXSZ
M2IW0+4fjOkt1o00SAsEJ6NW3iEa/HD1+ebmzB4mAn+wlsV8nRpMilE+bOgMPcKnnaSETwJ73ap/
XuduO8t9qm+5WNaWVodpJqNvovcVomSgZGhqZVDatFHUaXesFoE7umIjV5aOrYwmEBDjZw3TMcLI
/G0dkESqxCqPvX2re4HiIPnVecec5dxLvvMNAcs8yeLCN17vyQ76r13oqHJuYYpWt+yYyjxaS9AS
553qIlQlpBjkeyundJUcsIb6MudiF+I5JfyV0p/67qacCGH0p8CTQx6MUyZC5BsCjf0XoM+VquBm
56Q2GtOENl+dEYOLoT1oLgYuGTOD1ulAxBSv6+Y9pQRqHfX5tGZ6f0UBTTLMWN5zZul7iy/INDfD
17f5n4nvj52NJmlrMX9KSOkwL1BmNlp9NSXCPkDplg5jY9wlTUb5cbzY0dh9xU5LhLgzgOJNJCE0
8K6+5a6db6xeSQEwhA2raQUvUt/ikOe9XoJyNbBBYUVWgN86GgkBVE8RTa2I3DQcIvKsnpazeM72
sdslYH2gsUm90QjejnflyEsQW3R6Jc3ODacN9sDWKsVVwlK/zoOxK0nOJLv2QHWwE6pYwkcX0Zo1
KowrxEsoaNygyjL7is+6S/7TBrQB8crYnnAghd1s9jvq/yjLjd1dRaaN1XmUX+R/9IzbmHSdPTfg
RIUKfHbWjzeH+L0j7D9SJm/IqNt7z61w4fDgMC+HBmG2R3tBNJj+1SF+fbjAL6HJW3sB46sli2Oa
2PIxV5+Kwyrsm/6zIkDar9LET7HJR22mvuvZRHwkFu7Y6UZ7GNtLlgBn5F4WSbd+qtZJY8UjIDWP
M58qVN+ibtlfst482P3w5jg4OAUWpyW+30qKim3KX3zL3szQrtEXA8FnYT6OdZRb/4RiwGBGjsN0
G8+GyGC5Ci5ZLpLSFxOKlinRfmTvEioQG3eoE+tdot31rMEH/LKlXydv/LXPlqkvuzZnddkARUHt
po0Vbq77mq8oM0NgOy8wjL90rhFdgCPExLHPgQRlwsxB1sAicVapia8WGoHcClqvRVoFNCqwQQ0g
IckyHiscQwGtCF9IslD7asQ+xd4nch5Ue/bMJ0RQdUeuZaU4UAcSGK3tU2YMca7t9Czr367Tv/Pk
P8Pul5GBpgRhaYohctath74cQ5PylZpiPR+FIIEG6/gxM2HtKfEuwCW5RpFFCUXoVhNnD7arVBC3
bReMSVVHUPGCuE3BVxlXxh0KeSRB3Uu7JYBCWh0tQj4YxXwWSORf6npodoypiMXdTyROUTq4odDH
f+mY8lSzxWh9xUnsPZPMQDRZjPt8aW3LL+rsYtilySReFD4J8/Ct02QH6VCOgTtUua/ljPuSsMKA
XMkwr6iz0mpIyjGHxO4dyMq2Pbqr80/1zV99XhQtgzDEPaWx1H4iLnUnyvFAFjG/jxdSRuIVkC/2
7Pdx4iK3VordXW+6qlsbYNlp71K9mVYzhB71lojWDd/itUdTvWsJuw/ThhkCw/0bjhMbI35b+4r4
ZB4SwZ6aqnm3FOkfgws3yymQX5m1LFI6mN4js8ifWlWOfil1qHq80W2s8URqPaiqXrZ32nrMBgNp
XVOSbhJzLjL7pVmHv5Baw8AeXeSnq3vIoExvL4LFbV5lFs/44D1ayS1sojT3sMQfN0yojOfv1nF9
gqXDhc48UOMNwlXmpL5QnxDoGm7rLqa1yJ27K9GWxOCSBx5R0P1d6mgwGxrBsci7u3nW7RC+y/Rz
O320CI+7TOYdlAS9YTWQ3xgLgPxqOLExecxdiuCR1vmM60ECZnCYyrVjMtL5w9b9Y28mb2Vt0wGk
fadtpKmwU6UR6UPNzbqMIZ6Jw6jUO+HnxGq5t9GrpPV8INcDyUGL2ax/Xj2z3GUYR7Oe69vy0pr6
y9vD4tone75N1KU3nG9ZY5YBeVJzq+cJaz3fFOVteodtMm5DKx9faBwka98xDtgitB0SY8dfeBxQ
QBz6bSFhER8v7hGxg2yjYGok0zv7N8rVOXSGs7c6ZVBPoPC2bLxLRqHbh24cj4QeTOGacxQ0G3Hj
I11EmceElJ9VfcpjIoZHbNZwk93dgJwd9ELuvJFaz6VeaTyyzDNMAsBnkYWVBIgitjagILY8LJhs
tnj8p6fek97Y665sTJIY+vkoSCMnywYgTGAVcDBSBd66F5Qn7YnEP7maI0PDu2XRO5cCnRUS/X58
HiWHqaiFDCoxfpRerT0tcGgZxiLb+aqrwfurO4iYxqzK/EmO7C7jFMRVT9FMmVAVJXuid2w8hg6Y
Wgb9ksREo1YypkYtM8wwvlU/LPUy+0OtF/tCO9tjHp8KQYdxrSHXImwYZS7RR/YWidge/Wyh5cvV
4zQq0eCZaw3CjETJIj555isWZGRFde+mO9pJ0gDr9Wmikc13SRgLcPU9kKCc3dNhcco8a2NEo6ys
wQmtlvcktciSq1IVVZysKX6sqGqXT28ge67LvX6feT8MWum+WhyKnZnkSgVt0qyE7mYVcU2u8TBw
KO9dmHTAYS1qpTrxcV/TwpkDOcWP7oICsaTEDSuaDNORFkguDhpuUuy5GwKhLsR3QnLNJP61LtjF
6qJ9h/IKFiRMgGs5eGLKoI6NlQqCftgpk8SJrZc2U4er+FaORaG/9WV2wFJQ+7QkUyhoE4GjWnSO
fjkgQkEEWISZUdApgdZ8JoAiHIv+Q6QYnCBE76mSdfeISzs0wqg3gO9Nl/cRBW3SDe9kLLc7FhUU
NjmAH1kw0YDKWFtHSmjjKVAji+rkVjCG/A+s58tnKsORwjevR8haVhAcDQ3RpHsts3HHN7gd1Nqh
U/BeJZPfsRdVSH3pl0M9R4tZMYIxlsGMFvqm2YTyKRuEm6UmUUPxf13whPMIK4gu458SwgpBwJOd
Oe3NuTb3vW2GpoHYh7Bhln3MM0TJrEC/12FIzviex0jXrPqhWy+dhi+bcF+2zbFIONLIwEnIz7+M
Q11Hom9/mrF+bDADcT5Anjg1djzasdts+9twtvCZ2aRR2zcxM1+bOXBnJAmPbP+kSXMLM9Y5rkLO
QEtfgT7TPW5V9n1HWBF29p1wrANh/vV1VEu6u3mUg6wyzus2c6Sf0R+6B3vSVuwqLpXZRloGw9KD
Y38WptFy/gPNckCMoCb2XbaNczC29XxONrXL9fk5Nl26P7L1TWxyjXrt0dDSj9URj/TrbICQabGL
h7wP7I3PKBOVgc/ARGrNoWa6aL4667sw5fzYavYr8j5x1jb1rPd/MovMD3ypPoQnEo9eQaFr8c69
lfB1WcoVO3k+Ii3lW3rV+IgzJUeCBWG/3i2TVt3JWgcRXam7NHInQKSTRp4lbs2d77RQWvQtMpiV
C1sbJQzprrcYBMkDOeBSvyuXdCYXgu3XSUyyd34TbjK5N0y+yqk0zsmMB7vShwc0cQi+qqbxpVmc
4lQ5kVcNG5z28tHXzbPHn9yfM5ROCil0L6X00z9lVq1RcmiCYchMeIHxRSfg5g6r+gG2MkPel75m
LRIMaY1iVxvUr2NhIx1MRFMrdh0xcWtLXTC6q6cGNDrq5q8NSWyUViQaVHV9HrrpME/Tdk8CJQI5
ySxs9U/QP7jf6FGQiI591bu0abjza9a3duRoyxgtBp46Es9Coqy5WBxxm2tRPRCjEIKaoxWvxJle
oLwtnItBr00d97stXo4Div4AaXoXgQXcbSnVh61MTvZkorSqh1C32+SUWRkCL6rO5rz7207Dm9WX
u7U0eTuqfNq5Q3/vJI3GeLAeOVPb/ZBNf2KVGodGK74gcpMTGLPwRYLMUs0WsjlTizY5Zc+TY5+Q
2WLC9nTaXZ1zRq4ZQYqnyVLfssx/plLwxngTC8NySyonOoVwU/KnJemVlGx6pf5TzuYTMG8dss0t
7FIOGu/8y0Y+vau6ZAz2pQWetCH+D0fc2X2S0o44g2RsVq5OcipemxxEqCmbLjQKcP6c7oIw2yZe
AWRVekbZAz2OFEysh9WY6HYsTUkVn/eQp+Sq32Ar21H09CRS4u0Yicx00CWR4b83rNnZp1IUoclM
aFnTdtWr6SBcSUGBBxYeK6AmFlDoHn3KSVZ3GjraVyqtcoCerp32dPk0R3M0/yCrm8B/OtL6xXem
Mu0gsueV9GT0cssb8r5/rZXycwgKJ1OC3nV6OMgIfCKr79o6CP67rTKClVZev6Hb6m7tse3ciYEv
dkLJQgAs35HMTFBqQZaJmL8Imb4bYdb8YsaNMGqMf6SXYsHh8lQku/h2uR5GyF2/N8bHGHkE4zOt
cXnZBoDC1KjpZ92pP82+vDhtaSHiNa6Tkv8NKVUy1KTf21PnAWr6dQoaRwd07JOQBlwHE0dA0MdS
XboBFSI7perZb9MB4Mth6UiLjpqHMd4BvY37ZIPRlFl9kXQSzOqlrTMspLPWHlQMvyYriY692f7a
fZ5eZYXgw5hKBgreT+Js8CpGrZsLDg4EZFOv/azCfFOpZu7Yv3F54VB0WwheAzuCL/jdkddc2SFj
hMQ8IzzWH2nckwzPm1+hNG+OuQm41xH6esrbGzDrwwuBDbljedGN9XPSW2pP3PoTMEYnOwi0uDZW
EqRoVuyrV0mC7aHp8w+TSuaQ6epLyboKwH95C4bpbao1++Lme8FrmBNhFtXL5IIeb2dvGE10J+k7
SKNJkgXpXJRaoKoEnt+TCPBfunYPGzRsR9PYOdZRI0wFZVV2qZ0dvVPvWkk0bGvFwaxRaGtbFEX2
+O84JJ/QWRHdPSWfsz5bB5PGB7/lfg1qUpxg93QA7Xok1kKn0U/Fu6EQsJhr+ZER9GQSTKRWNhcl
sPzEJCwQ5msEXW08EPJbRkNXT9Eqhqs2pveT1nxbiPLZ45giXYlGsFr/zbGOsZC+xmSF0npPaTu8
7/waMiYxe3MfS2ytlBvMQYElNpyk2vXD4tOEpY6VQDs2Wvpz6VTrTpvFO9Emt/bxeeHaufW5aXsW
HUCSaX7vteGvVtaEzW+CuqgVCHAuq+eEOtZCGcu1Nk7tQNQbzTo7S5lo+Wzxb9hI4sRv+ujGqIZ6
kYVL75FaJEzKNMmzIfqA6RSxhY2jsJqivq4J/tKzdyWy81qU6iDNjIEv14xbGwNod6GyBzejQdZB
kTTCjlOwKe9GZ6LIp54U+3xfgPl0t/ibPmH5NaZga+LPNI9p2SaRFGBEy07LZj/NTa7tKssh/63F
RJMb2xNBxA89PW488Plj4c7PowMON62kB0/tM77TXbNOf3EyNBc0pW82DqrFiK9LHV+rfnlOGrRF
dhc/Q2+w+Jmf2QL+Tke5L9RnN6TgU7FRX6Y/ytBZ5nGRljRORO6Y6BHx/YvvZAM906pDy6mKPCSF
jOuVbZfzev3pYiPUzVzQ3KFBdvQfhreCnQ/8wConS1QZ8b+6z4bznPNJUWRgYSSENcjozr0YZVz8
7x98xP4I5RMla7ztpyr5btz8NvOl/wQe9L2VpQNSJ2+nWa6Df4kZue7gIPvbOgeVOcv+sLUD33xR
7QvBzo8UkNScr16g3esll7yBEDTWH2xTr4O6MT/y6WcBBPDnRDeuw7RymTqp9BEbfy1C/ZdVLDxi
RXRK0VMyIAyYAT5Ly/6TeyzcBXHWs2B9UKX4qFPhEpEaH40Omol+FVBFcNh2ZQos8n2jDcYen6LJ
20R0K5KNKKMN8mAitsCxlEfIWmn12uyXXpmooF3W8aSmRyUBAk5UvhPTQnmYmPVDWzJKbZhwdVQB
/jYDIfKSzhb3HHoaLcQST8MPrpC8IBcduVC7jVY09OJnhG3wDPG1sFr6mz5EDPDl/QRGCl2hmPG3
5KhaHagLMRArl0gDkCpQ+oULoxfSdxeJCL1+o/n1zdI41PLunQAV7E+mwk+vqtdY27jwNcG2N5no
7V2D5b6dTo6e/4xpTBNMU3+y2b25m5MdkcwSeqCGp8FzycQGyM502jDF4oJPWgBD6nO1FLYJTnRZ
Lq/zikbJ/Enl+I/P3AidHDg8z5Luo0XLTDh+zLI19CFOub1Hd+hjaVGzlG67bCLDYmv3UErEmgxu
EvEH/ZAO5IWQ3rvHcdVnt3UbiZap/ZcvaHDG9oRzZ+IcuFEK9tAfQd/+ui0gszTZi6dujdTCg6ez
hOmggamcrJ1jMyNxVJYETRaddRWSscAqsVtugEM7dtyPmDLEohk/sjpZItSBQCCS3Mt4Yb9mvCPb
NcndHfwvN82t02imkhEGKRxkw9WhqFeYNetS5DMfbWdmYTakoeUCkqiVzcpLrefNo0/KNZb3yU2z
KCmaE3haGXYVIo5OgZ479m6IV/vaQ26dgXpChVgrMgwDpdyw1/W5vRIGCTs2hVuKmtopUZB1w0bC
uMFZI9PyNVMgJyT2nRBb+LZewr0tNSl1EkNWnB42lvhAZ941F1rVKV4bfE+5aAY24kGxZRy1nqd+
aG6tBxkggSdsgDCI3MCZmztDABUwEy3BaKbXAp9PJNSXKTzrpqCrcDwZRZg0gPBULbEJGelTZ5t7
mN14pzqcCyMjY0YVA1v9sLeaSgaFWcD8y/c2nYnEQuctBMJmLJNHeA98E9vNiWo/1z0tbtItj0Qr
YokMCJftAlJrfyY08d78N2a7IByrOhqV/WymjYcUwwBUZfighJToAqXar44Vf83+0Kk1R5279rC4
PIgJxwkdf+Veucg5tHmlnA9JXGpxAZCS4McG+v4YS30sweepBaSlrAFZnzeDUImZDm9UFuMtJITf
jtMAJu1W+gc8Q7IesMCY8iu6bGzDKh5BRlDa2QmL8/ReIZ9sZFw89U15mOU4RVofM/m0tDABALDI
e4xq5DFypBX7qfxoN57KPDb/JpLWGe+GDd5gFLtfcXbMXYO4yxUwpNivWlMH0GuuhMhhiSAwJ3Sd
wmfZ7UKHKMqQz/3o0nCBzVJlQbpVFzVIM4AJ96ee8OqRVSpoKpA2cMB0KcrAJdclWun5DR2HzwAD
ieS8k08aXl+PYkaOobvaTpAG6QDlI8qWLN9wko7Ld0W59MGrpjawGtj8wXpHeIFm05mKK+ANSRui
4SWruiYYIeaqEZx8tilv8GT9neNA1ztXJ8VgJeEQTeuU8eW7N9YIhUB9RUcedmLt+NFFDWqHl59F
OuE/ysfJy97nmz7ZwlZmag0muD3qqEcvseJHuxQw2eV2tQv3Mixa0OiyOdv0mUIcdv+V3rwFuJN5
oZytOlck2lRJDSTsaZ8JWdv7TtlQUNiCcUUCPatsO8skftJN0mENMjOXtdOY/50MNCjmcpAGA0Qb
E77tMUTozgles6EMl7p3r5iOM2kuMgVD6xMXMfNWU9JUfS3kBUQxae8sQhR6uQhDKy0G18RyUiF1
36/MwJI5mbyJHq8leTWjMt3LFLdwFw5PkexfEOCcDTuxw20jqTJXyjk0pFTy3LindRpuQS2r7+XN
Y9uldqjVjNrJaH7YJhby/MmdNG3HiCN3nHJ+rwhhn4ROGwql9DcJnLu6r9zHzRGbFAkMnYCm8/rz
xokgRoZgI5HLMcuKvVrXH1a50t9snlq2E00blotXr2dsvHbUqTWiPI2lSMkhqriDR1xRp1UZd97Q
drtC1S+is69C0KvSz6QeJnTuBWCQRxoeyIzT1ipgMCFuCNwjGcXTlHYkZbSy2KEMoAbPOXdWuvoo
DCO7FtYJ7yKvwlLEkTsvB0vNX/pUIcRsmwYNk30P5Mi8CWYQVosRRvDZ22WDaNuKSuwYg9FOkKgy
2rk4bK9lrX/MOIKe45tFZCm+Uq+s7snevOuL76WcH4Aq1KW1gZBIAcQkReOSSRb+DvHNqSFZbNdJ
xwIzT//kxN7AGP6l1LxCYjtgA8diSw+u/R+EmgTwSO8tucR7exSUyvTGq5Z71yKvroaIWxScuhai
a35MMP7QZN+frQqstNSNNzXrgbsStVKP6mfKhoqKm1njkuAvNfwldwZFikBPrfqPuoDpGTijN5tH
OCtZ0j3yrRLepUN3UzXam0CwAFg9DU1kduvL4Oo2uwRzSVGzB8RtGaSYGMxKosZRA1AiBq4kkQ1x
t9tLnKTkw5PqSwR6OuokrrcgkvQOGlYCPINib0dfUcANlLE+JzgIyh+r9pwAJdeH1jRjGG/GThL7
yEKcvOCcRVlelhY3Pm5xXUW4vHpSBGdpy12CPNVNIRoMZ9D3MsMwELsniLddeRPvUze1G9P50Wjo
lTV0gXAk8ZyTaJ56ImKccV84iNDQXnx4hdJ8d+ssvIt6WCuU6bowbkrg/JIzUbm22Inlv7IA/zWn
Zz3pIYR5nJeuZ6nSBWVmtg7+cF9q+boHirvoCF98w9PaMEMQu6uGp9+OQmb0zDdi+4SVOd5hmvDj
yagPjSF3eFLsg7UlEQSNFYpKBwAQayRvd7c9Veri6mz7i61FTU5+mUOAIXrCmTSZtdKqyNScIkwX
h1ZVMC+Aj3lTX8Ts3gyyYxN5K74WBs49Lrg5IbBvzU5ZORJTA4Psqq3cOScSeYZzJ/U3A5iRcOUE
iQ/ToMI7dsHJ9ubZTEYcITuPGhNgDfDmXjWPy6iuc28iZ2d8aAGhkACn1ypOvTBhaye/ARhjuR9r
MruptWX7GjEFW4ujHTRlfKgtMLLnGfA94SeDfIPpN5VB3jnLysCUVS6aukvAHE+L3j6RKLlXOEk5
8HrvvDTjg2GMrKeiHbFSO38ZpzvUJ5euwLNhlwX5CKTkXzukrX6/qjutneQpsSyc2fZ4bfG+7Zz8
wdQeDJkSOKyDs4nBPQhmJ39rtYSF0dWxuCFvlEu78mtQgP2bc9HoM1KtPk0eMPlKH0kGKj+PBIqb
sY+kIL4OVHFIk8jXWXjgxELVUZ8SRdbIZKQluR/u60Jxd5VwnyB4XodnnyB+++xoQgOI0ViAvOQq
Osc+uKJK/Fo6as/yhMrSQcpJEzbRWO3Lry7UqDm6SBKy9jRwoEtJvXOKkj5IUIhD4APp/f4wpsPi
jArY9X/93Tfs6hb5P+Yzj+E24KjLkD6jVXtFnkQGOgnjA+YpQEFC9vgUmcyyPMJUlXM+e8lL07u3
yUV9LUQMWZq715lzH7m3hkc02CYgW8p9WRl98PtBCDkDuW5IAZG+bkwQGfUOzAXTci0yN9oQSB17
FK+vQ43NbqN4epGkVjQxNsskJd0gRcr7SoAK+8CmPylVP3kTkWampoLf39mg0JsNalCXuMldbo4C
W6ZK6xflfaJmZvBcmmH/mzrA3JyFBJ7IKOWnGPh/mJqhZzpPvPdNQvWqMrFc58TA/n5jdtYsJ8IV
H+Qyr5dfSSpZJVbwGyU3I4Eg5VQkO7yOFWFJI8A3Ot97wiSse+zsfRiTyoJVaM1QOhroKZWZm4HZ
ye//xa9V1mi92IzMNyiXSYdpHmcxSbiApRPRKp6DV6xDUkZa+s1F8/uPegPkSUexN6b+YYNLeV68
/bBAOs95rR0ofjjqpLQ+NZDAAUmecJgatmC7dq6/P59a6CD1hPMmFzyLCTokoVFGz4yjgNij3+QY
h3av3dws1IUQWPT7t1Vyi8k0afhtzAXz4aryV8ycJIWlBSLT31Q3XWHEJIoDPy4XNTNpKcMc+OvA
PPVTN8wQZHpwlTVq3ScawZ+JK/PLrMqXeWhnTKzegMMOI07hYPLj5RFcYAOmub574Yz8aw26fpQL
IipkIN7LUB/7m81uor/hNzy2Ivs2KqYkZkCiDQSQpvXbylkRTxdXQx+W0ML8cLYah4T0dYmDbOR8
nNHDaer/uDuT5riVLEv/lbRaF2QYHNOiehFzkBFkMDiI4gZGkRRmwDE6gF/fH4KqzCdVvszKWrR1
9+LRHkVREQgAjuv3nvOd0n4fMgunG/3dDpTVmPNUyjAKrwyj+JgJINdy9jViwIEbMY0JGtFoOJJt
sY0aGd+gUkR9GhEJ40xZelbC24yJAedocu+Ni4myyStCO937pkaVWwYFRB9zWrq6XX/vAnrEqBWi
u8IYLGRWnLrEYdwyxO30PCRUfLk6FVEvH0foVHxIQ3hMi2fawuqoZqZlZhYBMtjuNCj3m24JdjDd
IPNl98kQaYz8IINxPCUVZXY9hZhu8vEau3tzVwuKxQs9yYicDqleibI2y8ONKBBbsfQ41/n0rvHn
6xG3JAZdri4kHPcuJIBVFPnlk1mWqyDoy5NppiXRJjkPpLZ3Icsks8UdnyoaO8bYQno7TQuRzM6T
bnN2xvRKjSfiYBhn4Ku/4GHiHjmVEyVHI0t6Y5lfiCw8feNr5Gr1wWSysIzBj63qVn+l25RfjZE1
QKeVj5eMD3eMQT5mlripg2ri2eWeNLtgHbCM7Hps6mVQ0LwZxwj5Y5MIjGGKUHiE7nTDv9XdwP4x
6b5dWEAKZeIiBju2yTKyAPDBXaUuyUKl72cbYZBJEIqoJsrVT4j9pSRuWYBPFvPi2QN9+VCRJqyl
TCYO0EXyia/hYkusIxgHFv3mZckNuPNG1e9Q4uZsk2eloMjHQ0OvKpphXSGkLMNyb9Vs1iUdI9oE
Fm5n5WrmWs8iNtrzKQmiBsN6Sleev4c3hMHtjaZF/qaY8ZhYQYzBkYQch9GmqwMmyaO6KoVtLC64
eAo7f1EoVZy1pHY3RYMu72+/Her6d3AH7m3dMfZg85wRTx69IjXfp9je46Gst4Iu5HooDRJJyKO4
4Q82qV9dXxITqjnxqIhp2OTFPtbtpzJqNxc8Vy1Q2F+IdEOeo4xop3ndiO6HwqwXPhScy4KIoRL0
RZFtnCZDOiDZ/pCMxCa59OhZYfBUpDJeUGplvq7yXj9cHrZlLN7sLuoheSTqQGyiOnQ6HigCIYxd
0twyGjnwkJ7X9//8knvfXLPUb6Uqz4peAvUSPxJO8CYVSKHLd5OVFBTvqtt0O3YE4zM52zVu6xY5
guQisEdhnbVijoqv+5eipcZFTGgdwzKPD2gY+EFPQ8NGtEbd89QaSBC8YXy2zWunj/w9cdzBcgrz
5DnrXEa1jsbOonYMmhIzwzbr3/rAs77FbkVS3/NQBfEHRBt0HAYt6k9qUFPa8NSCj1CPMFs4OADA
/z5pGjEWSFG+0ePt3QpXTTWEGyNFBSCQGl4YMi0CgYVBZ91yqm7GO5qP9mg8pXluHev46bLQBoGf
QVJrnt060ZesKf7tIAPeRBGeoCnaZxOMhUrFGiI9D31VFUdEZXfEomgrYYUc3Ezv1IzgRWEBucIA
GewKkH7rCzqhD9VpmE1uSTLK/ai50WMx+ueRHJCbsTLixy426LK5CZki8w+t2Q9n80Rvh4pSfWLh
bm0tufZQmx/LIZX03nD1Tw35AVoPblQGBopal+SuNquHrUpUetdIFuNG0NEdedLtk9E+f7LREgUB
IAxnvEq2RSJCIERAiyCu+tu4xiqvGegNQOXeTYV+/fnAr7zeR9nOsAqjn9byVgZLxxVtbD5PDn6p
kk0x53qZApnIChfXNmjIpugeE5qOqNwG7XqIcKyg/W0OoYAlGafHy3qihcUAjc4VOFZAEGpUIYuc
G2V3yQiZRn/a06dg49AxYnTTKv4OzuDOZcUi4HOkwm9rb6/rabVWyoWOgu18HZb1cKyyH5cKJ+e5
xvYV7pOpWneTZkZ6/fl8L1N3PJWefOqF7dO/ZTWKBMZABB/V2kqMsyQA7sYzE3FOmL1ODlmNvi5G
ytLQpFnT7R2/ZlrTWgFehtGl9zgGey7Ketn5QbYk6xZlqttf6SiqbtugZC4+24CYJXl3n28BUaGG
3qeXO8sN5dcRceAstgPr0kh5pSVzrBcq1ysnEk+BRm6tETN3RBsAEw+ukERpv/ObOtnxiKXxBMyI
z3L+Ja8yToSXzTk/5Z2jYUTL0wBhCcs/PmK0VHX+JqARtE1XPoS1fkQC6NADcviOAn6p4Yx/KBR7
Ky0hUDOXzSFxiuoW1xt7Bm4H1pLxGY83HLb5mFxcVV2vsVnD7r6hW2AcZOmslKnXhws3prPlT6TP
J5LMMhN9IVSYLzOFipkJP+Mbu6KzJ0lHi8Rbw0iA22p9gfymTISs1hJ3fSjBFuT2HpnPTZJFcnnB
yBh9Ik5hH6F6RemH1v0HQBHuDv5H2dEW1zSYitq+vbwVMneF3Pb41lhWA20ddRhzaSehPmv08VsX
MbvNm+YWF45976tHSAfbKUui1zAr+yWZpPQnY8ffpDrzFPg12wsmtevjfNOl1qnsSCVw5+QbA39k
hQEbGGoy2+V/blmwz/QYQEvm5u7g7i8A48uqb0fUylXo7gm9tfBSxqB45k0WuEAAjw3l5GXfJnvT
XCKWQDg+79QQU4XrJovLrSK7CPND/EMH6Vei/98MOSUtGj9rhwsZZfsce9MHSuwT1eOHch3kh1U7
rHuHYXR/4Q4YSbZX5FnPmrN43Qg/YV9CiezMXmNIAww0quF7oyNqKVJzSW4faWxFAOXk8381nCH0
X+qVUVb2k+WRS+Ynsb1D4WA/9V7E3NUsXorGTQ9EXHOpQntedIVjEfXrJWcbw9J1EFdvg8D7dKFN
jjU6Fn1s4f+Wnns/Nq2/qusfBFdgSTUzvkiTMSGI2iWtR8UQp0dLi9Fv4+Ui2WtB8GBDHLqtWXuq
ObAMOSp/tafvUird/wxC5POhREcMEmNaT1xbbEYqRORaVDoqQEl02RJIz9X3pF5pU4vEVA3GuQhI
WVdp9V1Wo8YYHi6HDU5zUfPIuayVl1WT1VMWnclI+BqMWrlkIwgeX0GZ8koaB5d3lRnRNaLekGxX
QNm2CytJaZYP68rc6Ub4o6dtvCHtneHqJVxOHRCi5DsfOc929J1DLNv4IW8PVPTyuRU59U/txA8A
QdzPdUdwAcy/2c5Wj3gKm41X+mLJbetuaq8prqRWcDs51r0Ah1K1RDO6Uf2GK/Ng6MzKY4zctyrw
fmA6M2nEOT8KSIWnxum/TrHoNlAYaQ0EIngoifnsI2c7IWRZoozubstW2w1g9ACAMwlldoTTM4vh
XodsyPIoQKrdgZKbC3itJRHrsqiEusfTghBobt3pJjQnBomsZMrl6u6jcVtUFFWjg+nZjuj4FoWz
7xHIHIQ/vIQkAly79uRds0amEGCYeWWssfeS9SzIJ/XQmGxSvUw8sWwl73HW3Yk899CGhFdM1saV
pKu/G6VR33hctou0ZnQ2lJ27ujzt5yE3bbbxcHnPY3tfeIM8GXVFb9qgLrgEbVlkxeynVt9fHmb2
bJ+uhc5tTHCmSVLYHIN1+dOxCr8RWNaDd/QVH4jrreOwPpeGMjnLnn9lZ+pOZOaumpMVK2neNUrD
BOD0V7GJF9ybDiBLujXq0/xhDMYJUAQVVMb2z54N7xCOLCaLPQAQiItnAzrrFTcMuqipo0a3iP6y
9b6++9sP0iywdwR10JasolMwtxTGLPiBXMzeYLh+o71qbWpV2hnRWjApycvGEJZ73hVbytceuQ2j
cdYuzUpJS5QBar+5qogK78qJwS4oA9xrkdzjh2vhzYTebBZjOWmcaFV0sAKo90cayH29LPRsHw1k
HWOADo6dj7yo8lJ5akNGsiYPjXY5yMZa4f58RlsJYhrL9tK2qh8TAoR9hjaQ51bosZOLVpdErtzX
mP4Sl7ifEqyRPB/DrU08wFEWPWUO0wwsCZDSZRAhlxs2ejmMO60iZXRmtd1GdX77iSS2hb/popSc
T0Cw8wY6rWkNwvlByTRnz0HbiWa3AhtrUFdMVRJi/Krq0UnHhCYcHRHNSK74YKBRdHhZL380Bt2j
DZ1maecGEZEuO+TGj1+qvthmefa1Y8R5ozX2S+rQF5QJ635h3KMNVI92DyCu7Gai6GUhoWV9k7d0
hXWSxR/SRD/GEVz/trChgOcq3/87JawZqgEJpmPce8E5Gpg53Tj298mjWbNMkdxVuMi2ZlXz8Dml
wY3vPRrao2s+1dZTIx5QqCxq01m4OO+Fhaiamse0NNLmbwkyW14Vxo6QYAvESrtti53XrrqmwrP+
MjZ3TXc3N3r/XTejwqXVZFNZiNvSxuWuZVcGIUz0ecOnIbTpe0yrioprwMcYwx9FvF39gDIUT/Ee
Yc2OZveL7s+C2ZoMgGYEtll5i8iizaHI+aus5okwDuagEeZBxOmnphX36DbXuLN48iTmvRr879J0
1kUJV2gqpbZMQ/vUyPZgAhKhh8+7EMkuwysalj1oPNfOF0wu31AoPRKPy9mdI/m8wt5bbjKDdgR6
3VSdo64ltpxHfhLU92wqYR8xNcYd3frlQ4PjAhxZin+kpekyrjWs2sidVZDiao+IyoOUanhMNiuL
CdZELoLIjXVoIGpHualZOkGXHqePmJVdUf+TsBnz91wfU7ctQzcYjgrDMYzfc32KupJ+OyQVXe1y
pWh33Yzzl9Q7pQ3lfiVGyfCKL64h+eK4P7+9/FnYEr6s+8hganTwR7q3V1ZYATnQioxEB0vHemTb
1t3nF0l1Wyq2Pf82B2r/zPY+fZJmf0sR/+3b//X348J/yRf/09zx/xtDxefT9Oeh4lcfdfMx/pIq
Pv/CZ6q4Zn7RkQhbhI7MaeDCdUn/UB9zrDg/MlmvCCFxHd00mVcS+PKfueL+F9Mh6sz1LQT0nq9D
+Z1ju+bIcf+L4bDKAinwjEuw+L+UK/5roJANQJhEIdczXd+YY35+T7dynboCZ+RSJSI4zKancKfJ
2wQxeVAjWnE+ZsJjZ+4bcQ9qLy/Kq6wwNo5+tvSQzvDPq4dT//djzu3fQm54P2RI2XOykW0aru7a
cwjOH+JZzLAugFIhPQqd6b7WDyGF31j4y4i+rjQVzbc3m2cPQA2cBgfDny0m6S7Q1aluiydIz8d0
+h6DzVtIx9szmFq4iMTixGa/G99VtnNjaSCjfGcmTn0fw4K+PMVXCW198O+ingy9+intxx0Mk6b7
YSCIr6ZqXVkEvBUddm+Jl4BRKXYVsj+ph8r+u0X4RtTRQFjo8CeyOFqHzdMMZIfJghBzkSPPMgQG
80CjVczw08gZofFxe3uz65aELC9btW2SeGGXOFlZdBT2ygI1BLjP5XwMEb856t0qw0Xk0NxFjZKV
yJyIPwVOuIxTXgu3j7DeMQEvpc2GtiYna8QK1XWrxGhxz7F6ATvyDG1tclC+TQrX8B4Oi7osliZr
JlWeUKt+VvGjGwVcgF0NFBAb2JyA61uPbYNbG8uGJj0NHRs2EaeK8BJEqDYRfDqmagSamCz5rgYF
EDEaSf133BJLVIhIuxc2WGkSfOfPLyxvW1RWHlo30ohzXsqash2SD/AL2apjWJlgYfZGY23ziXvp
UzxZWJM2ZtItNe9Fes2ioGxoyyeOOUhPaqYG58vWZW4ffohhP4xPGdoCg0PXFOLqAXgFEge7IdJ3
HkIjoYpRcdV8eqQiMwA6xIqZXJOBDoD/psl1uDWwOPdwoOTLaL9LL0MyZwEZ1oGtdow2sAuyx1Mx
2kBSXCR8fN1slzkjo1lUakygrGAO+/CKQtzYTbj2hLaDO3Y3H+7E9TIF4RppIQosE4Neu4h6bAHa
ezYdyuZFxQe/P6fV3bxjIjSVHAys1AQ5xtU6qG4lLA+HfVpRvPfIBIzRXLkakatesfDVraXdmOUL
jTHQK9woQbqamidUdQgzF33BlWjAYwo/DE67AyYQxJ/iMuG8wA9cOhank/hWLbYXyOqXGQVfYoGX
5GcKM+n89+bzEONWRtBFG/rcFLcad6QTnLkkAoBdNGQWg4mOwTLWWhitIWiuLTpr82Xi0n7TBy44
O1wDfl0XZMgHXnpdDtupmggfYOKDrGiYaRo5Y3Y+aN0/z0doJB8RZxlDIm39AHqThnkx3EqdgEJK
StNeAjTciBLjL/csxghcTdkKR+KygX42tiFJy9wKyUfNRZw3W00BmOMo4/7DKCm83/ENIN0MlzEX
H17y+aOs2MjkOIB7YHSFjptY45OYgnXpyps2ZZ7BoC4R2aGyvSdWtDUQuUfIKW8G2lfs7ce2Hh6t
UsDlF8c2FNuKEWFgmqgP8hXdT8MnqUJCmUDBwfudf6obci258Wv3m5Joebk8pY0WyPxIJ9QDqMBD
2N9ygJ2B/b56MujWyQ4ScPlOkg5F7xrPh2cYazEX1sOdK+4NTlcZzHnuvCn1YbYtUj4SD3LSwzKu
Kc5S1DC1rLZJwgRmrLGdOICVDJwAVFN0jXh/nZOSy0z3rzKW87rY5zpL2/yUiBe0X2lNCO4VrkV0
xXCVEDV/pDWnWVCWvyTpawQ1U5ZoLQrvO1K+K7t3bgi3uVRZgfTYi7ygwhywBpVk/wIGmK/d+Ubl
PtAtf6nrLVNXcoB5OiHRWAi2dEBwV7bBAuakUJ+6lQZ+QQcQaHBXoyrmXswqcIIEXg9P1fBUcxPF
rKVm/jFyA7p0g3izQnXLBp76vI4j3MWzywqGfqUa2AcF60wju5XWixcWjNVYAQvoCYLHoiLyiAxG
rW6XWnVbdeHGr8yNGnDf5BGqdyjZG6+wNk0cbupseKsbGhWuaW6QnF4pAujYDjfPvqOtOrSAs8po
YCQ/i4lIZMAVgAuP9xrnH2wVQUBwBXNSLD6Y3D2XwEc781wnfDzqdhYN479b4acgJ3o9r0Ep51i1
YN1CZ2+qbDfTp7IGNg1JyvMDqIhQ23LmUtYwByMnayLODp8BXOnDN4vrPY6vna5Z60HDslr73yRR
KnorDl3OYFSk86Ud/pPYuDkt92/hBZ/ViO55eNCIMKVa+i1sseui1vZpqC/K4gP5c4zsyCN5kadi
kPmL+Xr+Q6X2s1j9C9vXE0FxbfMf//b3Xs8gCI5CyhWW5fwWp5gOM8p9QM8WJYfJfFf67dQ/jeb7
kF/DzP0/XBr/UkBvP8qb1/yjuVTmb6Uc65ix/Weh/tdvKcx/Fu6r1/b1l29YA+J2vOs+6vH80XQZ
v/pZpc1/87/7w798XP6Vh1F+/Me/vZVdQeb9+SOMy+KXctij6Pzz+vn0UXf/5a//rJ4d7ws5tr5n
GyACbRcN1V+rZ8/4YpkehAcTlrpg22T+tXrW9C+sB5S0zGYtDAeezXn9WT7DXf5i2dRhSLBceFi+
Y/wr9bPlzfHDf7tkHcsBf6m7Jn5Y3oNhit8K1razQ5107n6dalrgZsy3u3I8Rth/TUCY4PLDhalp
sOiCoajUe0P2efqm6mFe1htmwPmVGJssreEDFIN+0wnaDCGtTI5nxb05Th1530B591XsIABhOuiG
2tqrbeW8o9cROLR7SzQ4LHXm8tbCjEasR0HpwxuCaVwDMuJfuTFSaEAYk9jptxECqsYKY2p8RA4s
tQm03s6sR2SBihGp+64aPfae2ISW1TE34ixtAC6XnX1WdZn4T4qQEXt+0hRV+krKeTT+yG1yGp69
UTgs2paUOYugCB0B99orasS3MmHtJ5UEmwbcPkvCAGVM1+mD9eSZsYTc6YO3lM8lMpToLYrx6iiQ
SMjYeYRkkDAeDaXDcQijMDGO5DqUpcPkPMbJcZyayO1u0C2pAC+uTPu5LG+9dJ/iHS4AxiayyUgS
VpQAz7bGTOkxzJTlwGEVRl4eR1Vl8kfZ9G1x0jma7r41hpksGoEFfgwSInHC24yGKM0y4mmcJF1M
UWRasHAcCKK3ul4XiMTpYfnq4EE+rV+c2Aio3MCyDcnz2KZ4O30ZF/qjjeDY/hYPEdjtFQCf2r1O
KtqQN1MqRbMdJ6PHqVS5otiPnpq3IG6KApHmdWlfO+NourcdermM545uYxrfZLk5OMfES4IAmnA6
2YhsWjgdNi6zmAjWtKh0ZH6aZn0UjjeXrREaiuBrTIIZeJ6OIXN4aH2y3hEgSobAlCatTKqNjbs/
rbYhSBXjuqjbQPuGxm+s15OQdnRI0gEey+Q3HnYeMksxAeYy7ZgjF5lprrIiMTE0V4NJXnKhScb+
RdytY8ss22VcDGH0pEfEZ2wwXyciX+RBXZrHCX2nvGLGCNLRabW8Be/hQtyofB+3se70IGfDySpi
JoCRlRxY9m37Qetmg6wtqs5/bfCsxF89Uw7qMQkV4ysnhaF5UjSUqYOtMpxal96sarG0TVpg9gfH
1UN1NMJs0MEhRdiXcP+FljZtI+liWs2ciMYzZXFZ7Lj47GhXmbL2bnzapRijZiQWwwedBu8G7ZmN
IJSIxXSJ0ojCgjzOIPoR9oJI3CCrVXY72LjhwFOlcbmhOy+8bdKPoXGYCHOOt3mnJ+5VS9cu2LY8
tdRTETjo+bgtsvpaywSFRGKTarktAr3tDp5HnBWdfOoZHH5TOQVUsEFi3WllbwU5BihBgqHqEeWj
001RTB8Yqng9VW1dDsUxY17TbwJzbiTWXgm8Yqy1of4QVmXmxxGRYLHNyXXHKNJPPi8l9RKNCRak
nuzUQcnMB+bvEV+4GcIBYJ/dOc5bXWRVujTr1p6zZEbU4GPaqeEky24s6gUHOqhXaZX44GlKtczm
bG70dheBXnK3qV6RQTWptsheZl1T+aYQ1tuH2qq0htYc+YonPTANJsJKyJI0ldQUOAPNwCQcD+eU
enVV3MC2UXkP4Q5iIq4JLnUgJPnSFQ4eON9zTLmdTDJQLHSrVrXAOT/P21LLLHwUhmWSfvPKGoOc
o4LC/hiVJbC8tmjg24ApEYiqaNVEA5QyBB5DXeNqjKfaralCKaeQZGmGdOU+0itHbVCcNfYZVrqK
VwCAbbbNY6T70Q+TuBQ2bpYz9dgVHKeveTCYbkT2Ye2E8Zw92E8pnO2qjcujbFypnynnPf1QyxxG
lRNj3aOt7U6tgZ2vYwrI4tShhKXjTqoaMxfPZblZpK6vlfmGZ4mGVNKuHDc/TCDtrfmFNNe7kTLI
rUc7H2rvNhiM3LuphSMAXDi2JSJGXaPj90tu6a66AhASB97RE66s77Gy901zLHqeIyj6Kj9sGhgZ
PBiOblx05SlnWKHqNTzGObfdJCg9fwmQK2k74iHd6N7LYpt9h2Z5ijtP2S44HVwtXWINKxhieWYg
LDVRVpBHZ404f2rV2whRRcbA5C5FSIVw1BSzwUWZ4CnFUg2kzt6ynnN49EKmSfvGAgl+YvBl5a8H
0jKhDg+iKHdjX+f5RzbIbKQBg89Yb5ZuBs06RPdOhCz7kMqRfLiWl2gTn0bRKwf7D0IHTBu1SkBN
LoZGJs2WRINdpEJ6DEVmDbSgc2JVQocAx0zNHZFRj6m4SSQg5CfpWjN81LGQgEGr7DT1Vk2DuPOa
zy10v2bKrxHCaqGUVMBFJUO6RUzImu5lKgmrJynKjqDf+LJBMmRGrXTOaeSN5k4jT2OEtQSj8bVO
NOwrVQsu6mBlQ6cecMyi+MqzUVCRUCWR4z0ESS+fYgRo6DvGSDMMDPsRlM0Pnshx/5Cl7Uwh4ne4
c70hd3Wy20ne7MpV6URpg37YnTx3a5vd2LDdT0q3x+XpdnSqeK53R0Nh2UZVi2aYSUUUhln0Nl8l
rlyFlBi1vR5ZAwTZk/D00WxlgVsk7+Zc3h2Minw5WkcOESTgRIjom/GzBtw6c/mHqvPv7AV+az06
bDt8W7eEQfQR5SbKyV9bjyj/qalKX5+neiej7M8oqLla0TBt/aBFdc5e8Sox/A1ly97TCCRktoz8
idl9kMC2FVltYjMV7koZYX8t03E3Tz6G2u3+ybbl14y3yzt1MK47lu06whfGXJP+oUnqO20thAa8
IA5R4BPGG+LnCrJvGlBsri9iyO/+8Wfza5cYZrJuohCEDGLrwndd/7d9UtSYZEc0CcKFwfD3BtBd
kJDQCzEXdbmPmYr85jiQ3Gv/+HV/O1Bf923Th4FpeD44A9P+7ZRgde9lR7DUym4AVXXFWJ8qz5hO
+mAOayAp2b92nP/l9X7bf06D9DXPJoQE77x5dkZwDqbb8Iz3ZwuLbFqDPJ1R3/0PjpL9g+8xOWL+
89urViDamHU69br1cMNTfaBAG1BEYK3FphSmxfofv95vZ3M+Ssg9um8Jxg66bc8//8Plk2e4ytlR
VesEIvodVMPCW+EmYxRYRdqpSgDfLobSJY3tH7/ufLb+sFX6fF3i63XfY9AgzN/OJnJj0dAoIrOu
nHKK6yE5j51RHeCn/tP8eSYuv7wWflihm47jm/blypl//odjNOm7g+2ChWWBHlnGXYPIR1+5I6Mc
Z3iw6m5p465wQXtoKu2RXvffSw8Q3jS62edh/0sjsT+dd/2yqb+VH8V9W398tMdX+f/Czn4+hX++
s796Lf5yfB0/fu0GzL/zc3vvfqHLYxhcjg7zMRtD0l+39/4X3WUCxhrPmItdvsFF+nM45hpMwLiG
5n29zkZ/vl9+7u5d/YvH4GzuHFmGZzHV/Zc29/Nw7g9X0eWfF57HbI4Hgs1O/7c7sxiQ4GY9SCiL
5rCmQTWbYrheeI6OzVQSGOSbWHr1YVlXTJ9nTxfKLBQIo/pqZSXSaXGsZwJbPQQPMBVfAllvs67a
VJZxW6UTQEFUq14N5qWn0DPh0pOpeQ5CHNkNTgbSqcdrNu8Q02/qKfqR+tkpCIsXp9pmQXLH0PqG
Mu7BDIdzokHAttMf+KpucjxG9AnuDQdYWoLDv2cHEsAPgc8lBNzgdtM1eKCENemoqthngyx/Lqs3
sYW0/xBaw9nTmqvJZNtexyWhnOV28gVmswAeOFRa7QhYah3S+Gc1y2Bc2vSRuwztt4lzqT3mrC7b
JGuYSg1TSvZqTzQWE0OaCE4G461jkK8xzc9c+whuTq3LnjS6Ihzl0YtLecyodmi4YwgrQ1zGbUoo
UEgCYu76a31w8rXrDc+uxK5nM3lRYnA2HOqxbfpgUUjeNeHI36Pww8yMleMg5arV13Tm7dllcVbQ
bkka2GpDydGbpE9OCOdJIM6fCoPsHD+FNx55w35SaAFyb8QDZw2PGN/Ggwnj+uDUZzn56CzqcutU
NSOqiY/QBRCFwyHVEWO72nL0kCCCJrlW0Dt2dps/4uuQ5DdOz4TUvRMDZi+lZZ5wnFEvZOOMCUh3
SavRsfVbZOv+surFOyE3sAGG/MWsu2qVdffohWFVMY0pkWeC7sXpO1w3LU3viAw7GwV3hPgPqvnD
lGoYWXR9aeoAX5Pha9Zij45I/fR7WGSVh8O5Q5wUx/GbHMtDi8nekMc+dL6Sj1UtMy98q2WJ0Ik8
9slfWCH9/dR/8nD+5+E7oSY7S/VfzdTUl2FkY5gp2VC7ooIqn5YrEN29iafNGAWIQzJ6wOCy6eyH
7DqG3rYa4/BMMJa1ykUPExlX4ypzgw01lkR3aO88Z8KUi0tDB/2pxjerZ7zT6/rJorGyQr/sDkSe
CZN5Z5/a+AwxCLM/wfBp0cItufby0ozXqOmOhcj1jZoznMyZ+Bl7FX5f+hgqgjEV4OxZHNqEca2q
nHsK+X6l5RxKIhT4/DLfT42eIjlPUMENycYJ9TM1vbvPmDKi1ap3o+4/CTv4Co4LkAUDKcIn5ZNu
zqI//wE7I8KNxAd2FlR3zYzblcVbp/e3LgsC1Y+JgJLmUU6K2TYhyF1mxjNIzZdkYrZGKA/+TxFe
yZknimXC4PdTTP/A0Mr1RFcSZzCASC3u6IxpcM5whs7/DbGlbbopOFkxI8Gsa5ONydIieumvJWZ6
mYN+VeVdLybjCryquhaJtyNZwMIt2VHT2+G1lQKawRH60rXhDzaTaxcboi2yEzyTN3/iuPKA29hW
3r3mAhutcgEQvYaEaVeckQkWLr0n8CCNxa3nVD5UwX2tJ9oyKqYBlrHM14EDQwS+Gagb29rEByKN
/HUCjLc3wVZYFnkivpAPCoUb4jm2sZqrn1qIJws90h+hLMA7s1nZRtEduI/Pkvj0pS21j0KJHd2q
RyMwruW4hLgBZ2IkqQLK06sfDtAdGj6vYqgJN3JfQ9gF0N3YleP6BzWTk7kC6UjkFqI9aTKCTKpq
lWbMNPH0pRmprkHgwfuG/8AT4irPJYhGTFTmoxhhTUyC44Di9DEUr2lt6AtYYayU872mZy9+yQ1r
FvlDGRXPWk4SOsUzxgT5La48738wd/jv1R//vwl3BPXEn5cnh5gl7bWIX3+ZPsy/81memM4XSgjb
9Xzjt+GDqX+hLHEdzzFs5nXOrNP6WZzYzhch2DCxKxO6M9c6P0sT2/ri+a7wdN2gdnGYXfxLpYll
/VrhzlIdSCu2bgubEsUBcv5rhcuAtzXbqOmhMDlimT4lEQlNxFqxTIh7pD74WYdFiAlEL9PXMZhh
BLh7zcHsFhYEkbKx6ysEwn0WPsxLY2yB0tWmgwY2ZQB/s3adD8/FaGIlm1pKNKXDqQQ4gqnjyaMj
G7SkXIp0w/b2bSq8fVm6N3TP8kgRYIFVpSMsaXCXWULKDXPVBnqPoQTdIXG2p1NXXHf+cJ7M+sCU
9yFS3o4mewoVRF71cjyE2DgqYPqLlrSAyvo2FmpL4Ud4RGY9V0P7aCZ31GPbMg5eK9XcYOCl4CA9
LmiWNPtXJdKH0I0rmja3/UzOGfxlmhOB47+7ENQI8sP+U3L4egB48NyX/rmlUCL9Zp8iCZmTpnAG
3PggiFt2uV5fPk1kSPdYbV1sxpDB0RBWMP7COtnT0lypPqaKIZ4WLgLBPWvHUWgT6Iwy5qjIvSjC
Kyy+d0Wb3vZTQBaps0li9d3q9YeoYVLtE8PwZOQVQJsOnEWQQ0EJuk0prYNHBoA3yrvRJyA3lvmp
Toi/I7BhYWbtTURBFSarLgeXItJslUXWpkzBB4Db4fL9RmtoU86sw76h7RPvZW+QaRvTDyQmpxA+
DGnx4Gbf6F7fyy5ZgkumAYMDv7W7VUn6eeIBO9YFZorMJurU3EB0v0MhBWAYQippQkQEEJxeQj8B
c/Je2u6aFO1Hi6OY9GRFUuty1O675GsgpoPjJfuq9+6bGpgEpJe47h7aGdpJQvb/Juo8dhxXsi36
RQTog5xKorxS6d2ESFf0NoJkkF/fS/cN3qRw0Y1CyYSCx+y9thjkd5O6BLSI+q5IgSqFhhmFS7iJ
g/KkgXqzj7nv0/LggOiaQViI5S3z4jtPorpqVoUVXkXfRnaA6SJxIw+wAW6yowkOd56mTYWPOWcm
5lW7juCaYvjCafjJ+I6l2Vgd4RPsDQdJbWbCWYfvgBaNOZd3TPNHDyAQlPg19sET9IY7YZnnhlk4
TU28Gd0t+Ww8TpBfLrhaYagokIbeU46CpLHj5/HmWurhFYFMw8PHtLrbuTpDLDU/zd05jactXB0m
61i8anuJ1AIurE1OfvM9EJuMewLIhSAczMivqfPCxuXFLecjvrmbCqp6TO3hRVrG/ZSdumTfk8G3
air/EGZ1hN3oLivK09AF5Ar2X6nXHRoh70XabOX8Axrq18sEem7aD/JM70iye6986jSEi8EzSp/t
1PUHSkoywmzEorNn12sn6V9gntCexM4hJHM3mF8aBQZKjGdHqngl+WZNj+CmWR4tJa7SIyGHMUaB
2sfuQwCsvffeVN0+mJKDIZK9TcMH6frTbl9lgH7Vz6OqUq9MRdJ1G+pd3uqdYb76i3EiBqsgPclY
7mEo/qUYXVHqXhrb3Aw5w0dGUFO+D8r0MbRsdEYgWgwn+TaH5UNZyTr1k78UDvZqGhvALXB++2y8
eLH/ovwO4HF3tAgAQSMVWgSKA4aah1/U9A8Enuy7MP6pfU9SuPRR45pN5EIcCZ3+CzAGJVjn37lN
+9Plh1b4JxNjGvIzjDK52s83YsM4EKtFaZUpeSodULyjQ9+Uz8PerlIezRD5mpLxNwxHau8nFdfH
rvt14uJgF/Jiugg6zKPXW2+yKB7CTj6KiQ6pFiNVHSVX0WxdTU1YonxuTDIB2qcix/FNXwYHGoMd
cKuJjqpPHwtH3/Q/exvFkanCfe9EbjV+uUZD/Q1WHVOFsLMHB/OFM84Ib+ZXEadnpympetjkORT7
LD91hnQ7e1UOkCbfBxNq9c5vHfAzKCCrUuHf/IIwzbasmFaJ/qqtWyRtcxy67zr5DUf6Blymkh/C
jPftWdF4xSNzPfgNQ7NsbQdRplUfTQ+IGbcSk9iHqQv7VUWw3io3TwW+QPC74ANLHwmQNxN9+24G
3rrOP0duNoyn69SG7Y2Uu6e7qbphN+gcaC0eo0UCdPR2vteelTY/7Hy+6fm8dyGMc6fiSMj+qJX9
BDJ22AEhZ7eDYN2f/xWecycbHgyLWQfrcbJ3Is7nDd66AwkrCMRSn80C1AVEe7McLnYFhy1t3irc
gYjYSPwk2MKmHWB8QL3czdYuReCC9YQm0n100JslVXbHkJyPERQaIeUrofsPJ2j+GW35l4jqHfjG
X8yifSogJKqiezJJcFwZaflp9e2xL/kcncc4KzvS/orI7Wd84kUJ3EZ9kcD9HQIh3Ihk3LuZyFcZ
n3EbZPS7ODer+gNL89pu6pOpWLHkxm6qeMFh+jIJrHfQvhFCPJLjcYlb+W9AGxiY1YOMn4sMrmKa
wnbt4lZHZqv/mUZ+yWZqgy79GSRtZNnvqnT+rqaPVkENACzqJgR+SU2IZBp1GnKG7PLnwg9XjVW/
TvnGxk0x+sGGa+jY5NdFzGs/68l2lcaXK/AAyD278MMSx9gyiqeEbTkMo5/a83HLk1DdBMZ5bKAR
gA2w3WktMuj/TdsfPQFBOen3AjDv2qUBIQgiwlT22M1tVEq1zXz7SyjrbLv4reziDogr34iBDRr2
Nda50+y5ZyxMG4lBkdXwlsvU26IFJ9rN+nZ8lBXsdU4GO1iI1xXYlAZjiRKCQYe/98E9JU6Sblqf
FSi5NyBGvKcsS/cBIuvaa57hBF5709mPdnWNRT9tCvIDEnwZxG2EbK7VyY2Dt0CB7Awe8L0uf4kR
HEl0xYOjbbHzZ/tSEvroVz3nlxCZNiuRNBiSFadZPt8ucjE92QO799izMVAhUs7TvyCRB+JpN2IS
B3d6bOL4NdP2xozHO6srI+AvYB3dhrUk63rLwIZRhefcrj6g6L90sfPsFMMn62KAOTW5crdrktTS
F58QipkjzamnnqWOGNedDTzBytZ1+DK5AhGzXOvylqJ9CKs/lAq7DEKKq/4sBisuXfz8JbBqzwsJ
qnMpbhjgXWWS9I3dyG0BO6TxHkcK76bOX7VHzkfg3ZftckC+V4Yv3VwwwwmY9NqnHp/PMMaccmMX
cpgqMIqKD4NM2M6374Yqf3HRbC846g1bPbQ8SCSILjRoFzyUx4yQ4idD7YYOLL8fPnaufTZKiYpv
Tlg5g5do7hFrfbjAwKIwTrY+pZTAxGQ66YcE38n6DtiVhFaYt1FwM+m7gRGpaRvCU+eiaXDG4APt
iH1j24hvzdh65LBPsdyVjgAH1H7y0xB98SIc77uSGkAWvk9jCbFxLc/WTf0a+529Abf338viKVqa
RKAZxyDTL6xAX3zl60eUw8e0QNPsYEaORzePHNluoLBN0eLMQ4S8Bo4vLsUx29YV9j1w0XvT7NZk
RXLJQXot/buKL/xg67ZYV8tOLDiqazOB7OEA1ZZO/ObGy9q1UKIDrVqD93wuyaLrAzJD4+YRrxiH
oHF2cZleamZGRN2y54EGmWy0QYmLC7bFlINk35ZZNJRU3Tr/IdLrG7vQsbBmJOjSOE4loH0GQus8
GH9zMAXpoG9RcU8DWfSRdMzsFoGyltiZas++2ZrWTkuQ2mCg9rXFEFn2DN2Why+ZQfG9tU9F8NKA
vNtUmNiDYvjrhLm+Jdvq+YI4nJ+9m67tkPFe8jB7wwokFmLnfx2PG4yWiGzDSOJgX7WdOHjcOSt/
sn+8ebqNPvt63dj43ju9s1JUKBoRKKY29S6G+pEt6bGsvMeMmtfu02cR5GdWHMQ65dtF/IwINEX8
gsLgCLItXmtpHAobyQAPNITFQKYBUMVH12RCqhYq04DwBhwQlU3YQDH5uzmGLK58RtDje+wQNkeb
ZZAlBElXpREyC7AuI8SJlqLU8ngIdHtV1c66H9XRaJnCmIv6cm+mzmA+1pncJYSeVMj6hZ7YiAaM
mYxd7OJ60+HWDt8tYn3H8Ecv6bnQpL8hWXAD9Yo2CT+CQbHP+MWMFhyw5KQwIWFqKavkJQUFt5BL
M4NSRL/OMVzKB9tfmi3d27mKx/chbZ4ABW+toPgoHpK0AWkbFw/tCPw0t/JnyCBkazZTvuYjfBbo
rNLE9ckr5yyTMaSGY9fXFCgxMd+e9b3U3j5VJMto7cFveLUhxec5OE5GdI9oRCnz07VPk2tjdHRN
A/fGPuU+8pQ4yn0mloyYiBdEYgcVpge3eFIBKT+UeM/DLaBSw5C6UQKd4hqgfR+rdlfmiCWQBXBc
pam2JFDfCGLeufCTh7JaDtKyL772D+ZNi89lLSKeZcrnn6QaXoR15/avEIyt8G/2+AGsiubfNOZH
p4NGzoFb7HQD/Gzdu+duvDT4eGxuQpvQAyGJQ/TeeqIlBeXsUFVc4unGcxiDcUXfUC4zkhVvrtEN
PXdgX/3vUphHQTxMOiRPYK6QO9Xsfud9a1EclONWjISuwKIDut2mGGA93NQWSNpivksc9Qjh5Cnm
HQzIX9yi2AT2SXCoFkoLT73SRK/KFud89stOZxeLFoiB95Dq9Ox7Y0kTbcHgTbwThQHj8I4CzMq4
jsdNT/tZG8OO/7f4zYRWezjWm7T4noonpx6dlRqNB3yo1speDq1nFtT6ZIrVIzuC+lcQqwPg81R1
/lU7zmfVhtdJV0eh6ufKa0/9Ys/sDLoPS4ozjmaoKtZpZG+ArWfhNGDpZGEI6RYt3BobA1/iMp5B
dG7GMd6RS3BvF3gUySy4wqu/mkMTb8Tyi9Lk7HfimTkRDgsz+2QgfpDZhNcWpretHwfSGE7VqL6T
AKeqV5UkPaUJD4MyOPJeNiZAd8Jct4Af0aOAQTIsKlvl/uREoZBrzWy6f+4ZoLveAouur6Jq7t7G
1vzwM9COyt1YuJVDOG+B4ewzls7LiC4/XHaQTvZN6T75lj6o+7kKFwwO6poPzskqKWo11N9REZ9A
hJzmvE4t/6jjbeze+ZBOvbeXkSB6M9tUbffYVYpSor+UKZdQptVDUxNPoBt1isPs5E0gnZS7DuP5
XuGkQBpq3IsbaNegGASHULxPqf3MUoiSx/CrHfpO/KS33ZOFF4iMXOYDgGZl/BKO7g69H2AzE2w6
Ev1UHRcNs5WVXnLqK/C8sGPvx8AX+6z1CdEC+YzMc9UOxdUZt5UusV/VLGxScpHy8kh0lkWJdpJN
/m1P4gmLNxm0BdiHcL9YNP5ZSUj14BnQ10FFBNW9uQNMQy29OHdiGfZjlhoUNn+wkLfuUrbboip2
IE9ekubXZ5uHYXAVyHafYsUnYu3TkhjgM/gNqIh8FPwyRfXTwHTP51/oSZu2CXYNki/1ZWBRmoh5
DXsFhNp/zZeAc8w0LAVSPriuWteO9Z0XBolmklgWQpDMkby0lNmd9n6kVv1G05/hgRieYZnQitqH
weGGMF3rUpjGF4HvLcWI6jG4PtipvfKcKFUuEPaMZMLXliy2POcyct8Vdl3MCBK/TIwBBqtCiqf0
nIfplvI/8lPeZPnexp+t+dYUI/lAWf2kC/tmZN80IZAZu4IO6pqUnqbFOp7iaTvGxwBdAqs/JGGE
9MB/HF5YHUFuH+Vj4tEAdt4QKa+D8GWfPdk9jFr2+9z2j+BaSN6lnTCt5sB69N2R4bWP3wwqHJpx
46VIp5BwF3ku4/ifPnRMLIwBs7ww2RU1xfLo2OlPYA5/QctWpcvdJELtu4kz7i24O2tD5Ex+2MXM
7Ryjs1v+FX3CoA/AfnvPvbxX8z0cuY3RYckODKastNNMVxecYwV+kV5090MGQNuev5jfomTiB8GJ
pJoVL/B1vkviQBwM3FV2LG6xnLfoIuOqhnSDxvVSeMGzm5d3VSFWQW7+5sifOUeWdS5JAhjzgAwK
cwR0BukizslFSTq1Z+EQEVpxzDp6JUWuxuLN175/4yu+GEwfSiyJGZDKuWhO1HRBAxg7Jzo0JbMD
KxUKyUgRCTD4wEW9S5Lc0t7q+2W5BMVIGdFtEDJGZvZTcP/naQ9oC2MYTN4VHeZtZ5m7+CKfmNYI
pIx0BAQXjFN7V4UkRrSPGqKywggXLjwKi8wh3oAhxU0nN7b1uUJEZ1bXCoSVXbp/dq2Poab29YuC
rLOiuABXiexZHx3JsLdNuNfhd60rAl0b7fzdPOnztNEo04t4t+RQNQ37IPgni7SKJtGt6TyeiI2b
5H9KYwoXGclE7QtSnjgPUepDAi2vCvyBIA/DaOkuq/zQSGdvUit2xroNvI3RnsfhZURICpQmGvKQ
ciUaAd7JaC76Q0g6OWabZU8NRoxpSsnfwmHZI7xZafS6SsNskXC3WV8TYL0aBrm2GKMZHTcOQtEl
79YD3EZN/FVty2hyDbS2ww7kO1Rl0LbzRt4qEQZXTvuETn83ujc6MIZJlnl11E+vHRMJnmiojn2a
rHo9a8LPTexz6UvZ7DiQey82Tonpry09o2iQ276aoErfa/Nh4J+t4newNuzNzTVl+8bwTL47YnnC
7xjzYo4wMJmCazue4uAe1t12hlJmet+E1x1KYl/XS1ZdOrLitLRf0hJ1Q91dqM6Xto5acI7mmBO6
CVprjDFQEKReFLvSB3aJNyoIdWQN8dVy/kmgaEb2DOB8n9QiosXY1AGC4PQFE/bTLbTEQOM89I+T
I1EE+Fsm8scqDaEIvHfADERLy6e2M3Ps7Jw33+5yZ6iXDgA5oy7EeveZLHfdYgJzXp4VdjPFM2pi
DUn4q4c4H5OZDSjdMcuPOmiOtv6s+plssqQ4Uf+ICNXnegRr0dTMdJb6GTrNoxDOPUlrd3HhnOMp
3sSoqyPHwvXqm459THJxZ9locJtOflh+dud2hE/rgeuonQuyW3jkJ21jrNjsANKBn8roumPU1VOM
OQCRYQfFUTIk7VFCxFgZLIDaW7BdGr8Ctvga0wmc1Bzi9cB0RuAIZ/TW7MXVz+Rn9D4+xfctfipO
5v1Y5ZRX4eyTVHJT18Yr1weJHOhdz9rjxp0nQ3mTt8hcvOWxbuJppWM3gu1O5FNIAOiSfzb5sqvi
attyfSRKrepFbvX4YahLwD69DYodFMaoYFXiiL2j3prU3y7tMSQ5NGTSgyokY1IQrHl+VlPLRX7x
1WPwmXnvlBGHlE5olHrbZC089z5npsCCy0h2C3GxNpOlvHwwIf6GVrfxwzerB7vfwm9ogdqwJRtJ
SMAFcsDCwVSzutYJRnO7PAd1BA7f8ojsLQKSW3MI2It9myQKJHiVg+e2N7pLlkl1zkcjPXoGthVf
Po7TRJPRW6gtUvA9wjguXkHAskWwO9vkfMWqmDqSI25ZkmFev+BBDgWtIwIQRDxtcCJ56FVonxxM
ZiQrEkisbT8isKe+SvEVkiIWk0m4RjnebpRvMw5IWuz6RM/sg/zeq4lsWHTz3WD0DrK+OcvcY/Rn
MOpC/g1Iopifm5fBI+h41BnZeIX9PNn196gplGepxT4YQAeNM1991k33c3YrnQsurCqpCK+Ec2Hq
qXxInb22G/eM6+R7lrF4xhYj72MHiolx8Crh/bVOdsnDsv8QU/mKJugngMI9ShJsWyfhE8OgPszN
szMs+X3f8m1bNh9J6HVfGhUxmauKEPOhuovHGEhbzv1W2orJraKyMOKHkFgy/gpwUMTJn5UEi4jg
IlgHjPKP8Grwm/aXsPTIjVQL8R8+2dhOQ0G8PM5wBveDRTvuZOO3Z44HKukJCDmeSDzn/XlIcLUR
o+E54UdMfhjTiIW8bPttAPBCrS83/QjmXLWKzRyZGjVGrMzpaXIDIGidIpO4k9Oza/YwXA6hFCTI
kaAxpPZeDOU+rHPz2MEGQH0dHCoCMWcrOxLpMqEICK2zTI7FpejGAYCJIUmu/HHxY6x7iQ5sUb9x
QJidmdsrk7jwRFVsIRX1epG+ZL7pbUTNjFSbVPSWz7PanhwcQma6nWaPX3H/lIZtf3EwN6zwxUUI
slAxx8luFOGv6ZDE3bQ4kYoCtjH+msfKrT3GlLidoSl/pmJOgdHwsNUSSRHgwO2M2ptPbdIrV+AK
iUWCQT3rOIb5M7Y1vYb9j8Izx13qWqfebC58PjPXSWKtmwHtV6MaK7IzkKKTtfR04ll8zPm6VXWQ
S0ZIssussLMhkWMSKldDLH+thYcCyaJIQ/p8q31glmLaMnUkEdyJ/+KRF4jjQZ4d71LRzsq2QV8y
xP1O1HxK7D25xR4WztomiGmPp4XclLmet2ylwnVeArbEj8bzg8Hltk5N3C3IvtKGZUec/I15pS7N
YNnbYPyYl1T/S5dzBgDOnhsiIXw9rlr8d0k+Z5GyKrQ8Uz9t/TJ5vJnxDm29a00pOHsoWuyKLmYG
19YxLsGt/3tz0Ye9MWwk5zhaKJsNs6/2rcpPtaeCyFUSfo9LqcLVSyf4lUAeWk+2otxx2+5IzvVZ
+3O79/kg15kQBIO6P8ZCg1wt4VYSlTYLKK1eM/H2BipzB6V9VwRMUShu8ZUemIt/h1312fvxOQnV
qZKOvOYd7mLi/Dw96nNzkxbleabBzaqoChlaOSyJqePBYsyEJaBMLHfzVEEp6vWhME29Q5m7Tr3p
AZ2mdbH1lii6bOCXj5ySWe8CWbfe4A5hEuUjtBmC+HlBl4CxxtiRJUhnNfdxBEPuSThtxaOTB8Js
lsF2aNXWqXWwa9lY6zyzmG2dMyaMa7fiwI86vcvG0LmfCeGMGEtCquQ/iXYWIXJLEIITcyV4w2l1
6hAGldPk3jhI275HOzDlgqwIh16kIc0ZkjmDLGLkWVgq+qiCp+ewoA9wluaOMt5f29qdeIo9YXbY
OvZo/EMwwlb4DZ5p+joSU2DZnTyYlWWuhUUs7O0SCCG/H8z4p/T5npdh2PphTTSGClDBdXejNjdG
ZrUHpX0CkrDUsItD42aGOUMWAGPEqtLk9pkVdX0ZDRmRrqHT+kz232rz0PLRXq1wQLKuXorW+S0C
oubs3vzq8okFTIzpzHH/iGmjVYCQ3brDh19CMjMX8+w+z2TEHYMW0SBd9iGI3QOa7YBQwIWwUNjL
q0H6xn4pJqSGMsDY0npbpzTEQzIv4kHF4785rAh+CXtsr51Nw2G1ZIvVNqivfeEIpAcyVBG5yO5O
TgrBIHEg17jj5zqbxWNOdi36gipSxTvO3+UyDJ19p6t2IIwJPgdEE5zwTnOGX/jcJcRGkOuxV8tS
8Hy8ETZyYuiQ2OEcpT/bAw/f9sOgz+3tDx8j4HkkO6z15UusHZ/4FSOD1Ghb21l7G5NzgYdmvgvq
GeWqVQHtMrWx8kTW4MpHvtVba40Ac122BGmgEQThYhbyZGYsZPzaLSEWzywmEqygFpqHMLNogNk+
RpL8Jcr7ztsZ5L/R2KGTS4OXgVqVCQI+0TYVfCCUGaT7eptwYJqcZgPLFVvczRb7yxiqinY91A2j
/gu0uKZBe851wyILOjGZQV4MeKNqzoEG04E+lr1UFjQESF0HsucORU4sRKJZ/ji57bEYsv6QR86I
Iz5R2qlTY1RfOjsEirQeRmDsM8eHOBmPLYDsw2Im7S5NGD0GUzhCjzx3pd3cOrhdrebDXCqTMjuj
np6DbaIFZBpcyqvRxB9TtsbX0jjkOlhfftM756LwthyWE6yEIPLd+c4vFRuk0rqlxNWHJoOkSP0d
b1yFmZSU1oIQz7uBwdB19pIrkfWMsAQ6DS8hS8hKBygUqhNRxzQosjLq3xpT1SVMn/FDUW/XbKrT
wKX/RlcCUK6comIxeuQn0to5qfNIyDWbrDo+dPCM8jDkWeU0t0twWU9zxeQ7QKFcTOzHKq90zvi6
NM03l0vmKhCvRDFtTaL31lK/mW3INQGUHs1YNLbEcbRdvhIMysx8udFU1lYb2BEunRx8SqIOqNEn
AJ25AH4XbieVVPvZfhq1Tu+LguqE+7E/QuiEqE9rQep8d5tw4H5GrBgMT6XjnwuCvvZeq14t/Zn2
mfdgTm8h9q1DIAkb8fsB+Tj81jCddiVcCVpnksxt7HNGYng3PvWaDNKzR3bqjvfNTTu4jP4JVL3t
GPNNicZ4p0haPKXhRNIRgOS1N2o0UYbPUVBllHYkTRhyYqHbmdBZltjfgDtPEXitkKW4OxHQlrOE
fSFy+5Iv/IpI95bQ/O1no2YAUk3lcrQS9dFXMakeI7ULwVOcZNUeXCJEqrYkXqD0xWbWfoRyJnyw
4MjdKjBYh82kNpbO3M8O3VdvB8HL1A13XPR4I1kWsoqxzk6PvmRsO2b0+fQqhvnDipsvxxJvTZa5
17qfr8ONhRGQFaGy6d0DL7PVA2top+Wzzn3mURpqNktz+P11WwAQD5e3Vnv3dc98QwTDpvNSHu+Y
hbYG3qHS9Lhk1bgNJmeDcI2tkQ+EKX20MgEV8Sba43AHKZpkHOHrZCgQPST8QZrbSuWA3WavW2NA
hJ5E07Rp3Kw/jrn1PjKyP3ixxd+Jf3Ttt3zWyP+GtzK1/gGpJEKIcJymJFHHrx6XmSD7JmOopGcI
8TmPfDbqAEaAggzCPJUlORs83C9MC5JCvDPkRig0VqgInaa5TBbFjEckn9+nmlA3oIAkvwz0M4zb
LKITCmQAGa+6RSW2LhiqnFKDsM6ZrTQapNo/UeynpKQ8+Wnb3oEDAI1A0E5HfxUktooQ4dsP6cwf
XAv0fMVXWMvu1CFsfvGd/C60Ym5hGOUInez4OlmMcntjqr4Kn5lynRrlhuAAF/BKEe95jWLX1HGy
drwb3HFuY+Qxlb2OB7Kby4TFUViK9JxQAv/ff/3//0aDpE8aAQof2Fmw0uaLlHsCxUjdDBTtWCG6
+aQtnhU4qtYM4zj4iT1tR4cMQD/T1sFCiWNI9FXmaF586QLRzXprz8a+0tqNBtfqz6E3f9X9DR+E
4/WAQsZki3BRZk6uEItowtDfsbUVFMKkPDgdkVnSzyAjEqqAOqzdIFZwKGVfQg0DbaG+hrHrjsN0
sEFD4UOA4FiU+BFHWQIEtl6WfO6YXIvPW49PTCcSSD+Br5zIhBe2AJNOxgvQYmrtYZwvXZyoVeMs
x7bT1hGa1sVNlT6amLTCNHjoHR3eDRPRnp5N4+CGWXu0fLzU4KAeWn88y6xm72my1YYsCGLU1hyk
eNFnxzavCasmI7AuY+EYl1GZq8ajtGAjtvsPgN6PHU4RtuNLU8NzBeCxS66wuRhjkcdBURUk27Ya
D0uvNr7dINZg9LrCHkuwnwTC5TduvuuCimWH45FBMQ/jMXdheZeWvQk83mwiIL04C1N1A/NyZNhz
vaIdUFujgE+A2dLdZ0u974LyszCoqFP43Ht7xugxnZeMWHpNgg17FnFuAabrJs53pXFwvI5aXJIl
MeBZLQ3mtubEHIbkFYz4D3A3vC2lfbpqJwJyQHJ4rMXbV4OIOoSSSHIbeOtY3pmujGPXPcTMJig3
X2MtpkOf9q/aEfyVm0PGl4Cha2/4DCTVQJLe1abcm50Ur1Vp1pfB5FccDgyn6yR7rPVDVyfeNsgT
40xmO+rOBjXn7D26ocelMHxVN2vGwNirYqLGMLsstgkxRCv4ZBfPNrY+gWprAl8ePAsqM1wQY2uM
Jfj9uH1fpuzPJwyoseiL7ZDlae7QV/bOjwPucNVN2ZuFQcV1jG9D+q8TM7+uj4vLXBg/oeHcLyG0
39RLIAk13pNLvWMSBkj8IZgOUiiw+5TrsJss1pnGv04pEgwqHBCF7FfU/8TjcMgVXqSxQ9xqz7Dz
fN+JDK7ctbEhZXw4suns8PrjeFcpT1cI7o3OSMJB+ooF+StxAaiS6bFx+woCVkEaFvXKc1i2Zxia
+KaQI6+GhgtTGlTCrUJQjBAlWzBgzO8txNwFydUonQNVd544/cbVtRu5DO9l/R+yHKRpU8svb7Q3
8SDDTVUjQKxRZUImnbqo6W/rHbqVmoi0jcfX0LsQ9fkYT0bn6u1omAcHRxLqDPGQp/oRlfYEWVav
WqQNc3+F2M1p5oshnUBIl2QdwZqLZ29Xx+vc5gSV5rVnzi3z4X52U2a6C57O1K7e6ZF/pKN5DOnp
LYFtTBBt85vmk2BzSeuRkhaaDeYVP4wONvmNIJwDPNz4NYE+vSORG61or+Zt6vaIxYBwMbok5URR
Edogx1PfMgH4tsciDgySv+mjR3u0oLIMwTb1/dcgzoYN3uFNkM5MWMbFXbsTtyKTpXNvY3zhyX2d
KpwloZqPhSRo0SDjoM6tqyhDBlcVWT4Taz8iMnlVhXtOEn0Pv4G9FoRf4RcHkus++JpAonZIndrU
j+bMw/DhTfuurJ9qB2e/yEIZIQNHW9MTjtb3k8HgEkWFvm3Z6tHnprhNyRhWBb2o17ingnUTgspM
031fK7EJU9GtcmXvbMgDq9Yms6D0uIZTozl6AwLd7sZCBIGHCgz3UIn7npBskl+c7L7OvImJqPUq
OYF4nbOVdIlDixsgeiY64qEo/3rStVex9BaI+QXwLlMf+/zbxKoSJWnxOfL6WU6QbuWmzTo0sisJ
h6oxnoNwEwjJfHssD0EAQCGwbWKLu+I7nPt238YNc7+gvTT8MNGo22uzJiUvPaYZm/+ym5BA35Le
Y+Vf64n3U7Psx7FCE4S4Z4L9rMSunZLH0L2bkaY+CiIJia8pz7y5iQCQPo0EyUKXYk5ei4mJLcXw
2gryYsvYhYMwx90d0igEdfl5zE1xPy2sdW4AhKhRwLODG2SubfWBZPmbrazzIJqNkb0U5MDCVNaB
EQJMFBzBGm2eEZoAaVZZYYQ7g1tbLH2wcwfCl3vezBUHOTXeW6HzdmfUHpAFvyLHRjH+VROw0czs
Do5rz/cY44BDgw1nI1zwsPr1GDXJQPprbMR7FoqqFgR3OFzt3YsiGDBfSIz4aA3KadZr8WysnfHD
758s8iwG7lJw5WtmwR2sAz8kKmP+6uMvi1e9QIqTwSag/zfCf3GJsEpHIhzv82ChvD0Wlb9RhHlM
fB+O+Bf3j4FD3mzzpxPGLdUAk+CvYat3A0wHYXPQYYdSXB5lkt/yOE++FNgWimNlgfVHSNel8vAw
NDz/S7GVvPExZoPSoBTdIi/wUWaX87NqYFf7l0o4UYjCf7Ltq4vuI/uwiejw6C5RGUVxYn8KG1Pb
TeVd0CS57YtM0HTkxl3gmfe+tl8Tn7WDwvZV1d6PNTNNVMW34fTHJBjffVQEC9P4fEx/a+ISg/h+
VM01wWaaafOwIOatiubJD5mvev3f2O+r/rUof8zmnLEJCd3Xfjz9j7rzWI5cy7LsF6EMWkwdwrWg
k041gVFEQOsL+fW18KqtO7PMelDWo56kpXgZQboD9x6x99pDbbGq0F5rixjRke16TnqMkmmBE7MH
rwHFoj4hLzFPkT2jSIaV2NlvVR+Rux0GaCBwomUnOPveDCNlauAPIrOBat5DjRx66KDvFkKYLkMv
A5K0xU7n2H/GpLlFeU/TBeNQhoOddAfmAAc8N2cRs/KUtgQ5n1cThc4uI5lg+EXcE6qDtQHVEWmM
6BIuHeXolD6V3XtpfS+y8NUeTTIWX5YsariJGRkqZvictQyABe5D2472TCNvUGUOuj4E8XM+UfQT
asWS0mBiuAZxi2TXz2JLHC8zv9T8FLY4cvZg8yukS4nyHckWRUQvFav4i3gA1FbdYrMsVZ5Clf1F
I0tIJ0z7V8tVPjjdo+ELKB5kFtGCVeYSBoumXYWqfJsNR8bsYBZkxWtq0C5aGcRX8RUi/JbEu0EJ
VVO5qfHZ1KvzVCtYV9adSUGkAqsF3unWhDDFfzT1z6lE6Kx2Q4OayiVZCy2/XL5HUv41lvNNW7Fk
a1lCq6x2+bfUpwcbHEPaObtC4cUa0Lwm5tNAhRq1804FyuM6CQKkRN+NkG1YlHLisAs8Ih/qKdaX
cYNoCNsHkgAvhFAuR86TaGoTAjIqbKGNLny1fRdyS9vRYUK0L+bqypQ2yFGBGcV868L4U3bmh231
HgMPDAUEJwMBgvzW8KBR7qnMwRJkJC3baXWK9vVKHtelN8np/pKnJuUaAagZ00/Ekqu6pW12TqP7
JgoslfiVtCfG05DQrbLjyPRd13HG9JApATUdq5a4x6Ekt47+FmuCVD0K88D89ijsaEN63r4k3bRB
is9lI24JFXAxWK/ayuFyoGC1hnGCIfKezT8pyW8Epu4NlfWi5jmh8kKi2VEmZgMS80c2EXDQW2eJ
s54e9F0zYjJtwljZyjATkTu6BV7IZB7AREpH4sEC084DZcYJaZAonpoHXaOKHMRwkbkdSXbdAYL7
IjqQKU9N+sZMILvdJe//4uS7/RdU4l/BjspKJPk/rInVHQfYGnSgadiahn3kvxFLqjxV57rEsM9W
atrl6SOKcdw0IWKtSrpnWfIhdL58Rr8ONs4i7s9abREj7PDEy3Pi/fPj/I8QEP8v5sp/o0T8/4R+
1HEt/t8dmM8E+Hxl/92Ayf/lfxkw1f8wTMNcSVw4HTFaYnH8L3a6gjUTlrr+D1tdc6AW/G8DJnx0
FufKisXR/82AqVv/YeFrkC3dUKFDGtb/zICp/2Ow/NdHTNVNTV5hEwY4FYXy6d8NmPUSWcvQ1gOZ
obh7WoDppJQ22ylNzUutyC8pqMRtn6njoanJ0sRwvQawYlS33DgTzkVTqDZzG0EBaMZiZ+b6CyBv
8zT2w3s7NxztJi7pZAITgQabDNCoE5dOQ9IyzeLIq2xTtIHgy4FqXVX+fIbpiuMvhSEf7EXbykIk
L3AfV327w9BRJxujnhJ7rzVLxR0zVPvAahZ7zyrqlOf8BKsN3IBQ7vbs99yy0ShuZiat40RUYG4y
0xEq9JsiG58t+bIUDWgEHf5xPazQR8J1euQWs/NHFNx7WQMBTij3nMngZmpnLgA7O85LvctlasKw
JGAlfaV15w/JCfdUhQFGI5IpbsSG2BqbYZ4yM/ejTzYyASNdN7xKUMUSkJyfk7qh5mehNyJx+yeP
c8Ns/tnALzpn4iNK+1/EtX8jrfrpNVL9SA4NnXjHYjLA0HJm5n1H+HrM4+lIQMQDZBVmGdt+RXX2
gLKGaKf/0QS65jkmyTMXQKpapp51xtZgvqEWzzkG2QCn03uYJHcQl4JvCA1KRJaSsO/FSKKNcmlX
1UuCG9/lfg6Jch4gDqiclnOwyuOmMrvben9V9fnRl1Ew1q9CYmhJ8sp1sCtEnDaNvvWRzoTqGA2k
4QqtlGUMJVr4CnZeKX0SCmQi3aif6yQ5JJpFzFKyalVr/Y9RKQiYJOmgDPFzFufsA+cJyu+E3c82
JSWwC9bGvYlwPuvFtqBz8YowB1UGyC9kfrdtMdsyUwgPwBFkmMQNofCJDsWrB/tHnGPBmjzyoKa9
wNMRr3orPhZZ8yyjfUoi5TmPalbYElVlm7sWt8Amh+O2gWyp0NUUvg5bCTNBccxKNi1RxE5QwJjy
Zn0i50SBv5Wsw4q67h60taxqDZEEJPz9hHRuh6hhbpDHdFs0flD3oIdC05hHGw+ooKFESwrquKbX
ov0y6dqcBlLj3JLhaSRHgpkR6od1BQqce7VRzsBR6V2yHHfIVJz0PKeGkBlJ2yVwd8IiP+3Usr1Q
gtbRy1pQlsIJzIr1b6Ka9xASiNIigI+wjW2qLHsUM2uTpGjhjdjRtVxVAmlEtQF6tcDQwXygIKpo
GfGHhfmf2DKfaP4JJOniX7uqot2YttcSS/IGJhENMcsk5itouDL9vauZBEkj32vDOoAFPA9ETOAQ
t9gUpHqvMCtilSz3CGkTVjaGGbE7x5NImHb90aRqCqSm2eUsGrFz9mtDgHckl02eHYQ18fRgRf47
OGwCDacDlmQzK+Nbu/EP8p1k4RfecOxQITP+WTX/YHQTDCC+2Goh+asFYrYpv8pq2240SYuDSrV2
edSqLPf1zE2Lt7ZChWy0lKfF+zT1LIB7+uc2xxGpSt1OyeZpF1lI483um0F1j7uzGA+sw74Uuknf
IioX1Wm8XVSgf8Li9+nxcc+gOv1Eoo4eutVdUWvM2rWBswwM5xaCf40QQGcDRK3OTLK8KcvAYkAa
rtqCN2jWhL01rRyQIzBU2xHmsaP00imZzpZl+pPGSMlpz41JPsPMIarP80FNiJov5vI5jXxhpT2n
gMrHn5BIJ3oe2UZpm60pos3Y8SglOlHLnR2vmlJapmpAm1kCfOH7vDgZeMF6drxESRnYK5gtGsy+
zCCgIdqlfSnhsEpEScchBunxUx47w2uYstXCYTJkZU+wetU95gjiO2LiamrNvhMfHV+bDrhMbTvD
YSb+wgu1vnGFLB+qMsNvz1/WED5HkY1PPGfxJicfadMNG8t5Qlc181/umIY5u9rIfrRFPxWgwr0E
nghCvQ7/esczXbU9Ss1yuKHUQfgAZWPH2lDeaPG6rhsOkt2+de3KyocaCqbfg89F/m1WEb6TIIXI
5wt0nltul2EQQX5ka4bYsqyyMNB2mrLoGwcVA/drxFflwWkeyaEm6hI3UttmF0ZqGqJO9Tp36Umd
wtMEfsRvdVKBzWppgVuyxuFW9ewaKA18G7y1TXMa7Qo/NFD6rMBbLdvnVB9/2bAVacJmISOcV+FP
30Q1VI4YoqS98mAw8SI1LVbjJ+YeuQR9OCm/1TwbvjyuY46cZ6lczMyTrZiDHzJQAMxyiy7+mqRh
79c2zhaac25hHW1lL8N4jsjmgwLJktmevmN+/za0Fm+KRgLOoiGACin7o5H8CDoYtUOD3a7JXTOs
S/BZ/iQ6fFd9TUjgUpKGUKOSxEmuOLhaywRan5Iz7hJmvTJI9D9lbOESBrmIAhsOkdV+LaBAA2jS
2ywyvyKhmIG16mHEqhUUUu7W9cCsbRWosfLeFmZZeS3dxVANkmu00Wq2CjlKECSand0c2/FNR1Tx
tNgPjlr22w1/Vz44WJtB9ri6acQ+OnrBHKAkupDHl6RL5l+Iz7ZxyXFAde+peVj4cd0ShVrgYHWQ
7YDmydjTUZp52bDKZ8XyV53zM6opLlrVt6Gc0kRyCKVKjEGZEave9qafmR1Bf8BcWRhE85GoSfAC
ycpwJJHPyBAr2wpu5ajC+VgI+2DLarOZZOWlTbtfWnJEpkU/btbwQSbg7cUaphcG9YAp20hjgh9V
rrlOXo1ASZ3ffrIrryxwGCpt8i1y+ZPM8mLTZnV3S5bmEIdso7ueEq2rf/qEfZLVVtamFON3iezE
leaGIQ5vfitPv3JjOIjXlJlITYNHVwwtZG18sEvMdjuv5a2eF7abTxkvELF9Lap/KVeRlmQV03W7
sr2+r8dzKqqEOAeN8XR0kWodA5yKzNhrq7bEGmVcawPp78JjApBmJOjMesuZFbL8Z1cMrlNiWmC8
zBqiFKW/xWX6hVYt8l4RfKR8tDOCSdMfEjXFEyQ+Laf9HQYU86HFFGiIOCJQTLGiYuleJLgqEnUC
ISniQC0l4YUKLzV4Ycszxg5xvxqS86L1HIARu5/GRIURj+AKoDRxBxyn0PhLyCeGIenCJOkxRYTU
SOvyKOlgmjVNx5U2u44DaSFLuKM050utrNIDJl/5pvXU5CJ1Y+4bx9ikqI0RfZubVmNosIbE6ea6
3wZdzuv3yQk08A6/hs59RiCgaJ+T/ZajJdRtUM740Okh48+mf8EiEc8/dXE2jGuV375T/TvNv+z4
fWxvS0EiMsdGkrJLdyHIugLDpIGmQG++BsqcqsU/qP7UEQMt+OymP+a/jbofFZxDkCtcrQgUIuKH
DH6bzRyY6NXlBND1KCOALVPgSODN8AUxg7BuS2xvJQ3zc9S4WnZvMaYIedkDEzmz8L109ryzRmMf
Z8N2dN4l5KQtKk3Tl/kzMka/cix4s1nl44vNSfIQPUaSY1eivZ3JDB/swFCbQDS4WtMvqGIbahMP
OL2fmFgvIsJLlU8Q11O4taLvtOfgUj4lgjac7skxclfF+1dV31jIG2fYNaDwEGzX1PbTDU4VK50r
HbhLNq6nh3MganzxxaMcgI2Sp4hbwXWKYJHfBp0KtDBcU4rvfFMBW1qvjLJzn5Mllwk3WCAbqJcR
uBbA1jTjZl6vB1I2iofV2+4KZ7Ctd1LLNzjfeV+RtP9F3kC5rt4ThIAaSE6njHdQcHTKm5wQeP6w
YyENu8rApdmp+1IsezLxAqIwmJwtOCv5YmQySsJ5Y0q3JKX+mZ+bO+nQ4qb/rejicLKRtfNTw4dT
M3w224SQuR4DgZvHPubMJfLQ9JozcbFBbfkiRSfgLf0eRRkWKU6mR+j4yJup+jTlBJm3hatlelxd
J2ZT4SfxsMkdHAqlSt5vO+zKRB51/sSio67c9GQ/le/gB2DZjBLu5GuEwprgzYRCrtxWi5/JuwET
EMEB8gXdu62yRUXdGqT70TxmxrCp0v3Amd35dmEHkrXHdrKpXoecIvI8UH1SrQg0fLUOFjdz5ele
xddxPmtM3RLrpUoPxQhhARd0eWB42CpeVPLhu4Z0piCAnSwmxvPY7N6KLx6WFtHlw6hfOFrbPIjz
IATfAnqu3dWxh3GF+x22yIGEgLVUjASdbKDhk8hOPVudwiuXwF6ucn5Yom3aeZG6hTeMvwG0RpSw
H/wDQI6dXSp8vrJa9WIJtz29hBtl+wQagycKjM2u2rigGpfYb02oRaBa/MkeuTlO7an5Ug82QZ/P
+W24kj7M2kl1SRVi7Auyg+Uc1DIOiWh2Q/toRq5h7JqWZXQAMNxRmbq6uBaIH+TkdbCt2B6rqnCb
qnxanv7EKHtsCJuZXX2CXo1rYtfBysHfn+5MdMHLDgz5KqnClTJjNzkYqGkH9P458tptqBxki6OK
/oVopaL5Gavf9KO+VskOESS6y4HN4EZ/MLwEw8Q7gpJsh1/V0P0yPOczh87JwiDpPMtritKyi6A4
ZuqBx6rpvjNlO44Yu39rbmzODvspyZ+1UGyy8i9OrnZef6qle2douinUA09dJk46uMxw2WX5s6ps
cxVhx0bciJ7Ejdp/snjNSB7gsGs9XtFYvPOcoa3FczMF4YTmy1vB1eWtgLE264HETwNjcdkz5WWb
mCAthaA0PRcXFsXEVs7Z88KGlMn5iAbg2Bs0hNtsxg/pw7VnaetcjZ8EhYW5wWfBjo4Chyk0QUke
FGBK+LL1IaKYOE21u73+Kwf8R4RLBd8VsnTu/q8wOhuKZ0OMW6Uid+knQ5FZfBDpQfGH57dtPO2W
T5foNULT/eM4B5YNKQ+Y5VkM3dl6xu7q4SgRhUBd3E3SAf8DPD2z/+I91yBsTH7cHTSWsiRmgazo
N3OyN2sX6QUm2mwBsoEE6TpkQYKekFTXH1HcEXKCSVLja6uc5sFrylsbeTXWXgAd1D3vjE6Sv5wd
1SvR0lEbyBSuKIwBk4BoGj1+QDLvpM5jJ9JzvPDtJ/uoO5nlRSTe/DWz8mRJwE7DxuXA4T51T3h3
UVNkUZA4Mj6pgCLDMZCoutWFX43vFj2gZOC19xqTnCTqkpPZn8ZqW9VHc0qwj29T6aE5W4ZqFK4D
0rcE5rc/G0+JFcQMy3P0IreCXztinX5wbGq0oEASvcnqY61urKDaoNW7R4CWbE+ag3LYLqzlKI+W
gN0Lb38kPdf8xHN4IZWD1u9sYYaGoF54FmpVDotya6qHTDssznZuXx17z+tukkqqnO1hl20xhTmV
xxAcAsgo3RXO6ji58/w0KQBz6ZanVKXTM5spVX2xLQ/PBUIhe9+9Cj5L1dOyk65uZe6DeNuVfo5f
EWRFf+KG4CVlDpHJiE1xQx105vQfsnnJPhuNrQkbMJY9HkLDEdkiABRsSZ4kPxcNNr0tiXPhDLUh
on9AyOjzhSBuQ7e6cKRyloFE9Zj0GzutO/Kf8mcLPH7qmmXAZK3jjsEYXCgB2LE1E208ZBRX2Dcq
D5/3mgyp73g1ZoA8hgcdijOjN+Gyupxr46f616R4IrVAeNVwLsQ1vjqK2zLUouR1FcnllaKSqGWP
PsGgs7WCwvkVs5enz1h4nMqHX8Q4KYNGhGP7LbOocFkBY7fUdsrioYyez6goiDCXFz8BQdDBwrpO
wqcq6pQ9N/cMiB2UleGnw7brAj7eYvIUexNw68aoJ26tTKrwttC2I9JovUKdvgFJL26ZurcnV2Fb
dyE/y8kQXfmFn/JLO4RgsSt4axa/Dq+qDCnmuEiHODqm+t+hwzN7KPLdbASgojrlqYz9SnmiQqfY
9eroJyHqjQiIKSN+9coXHSLIDZ+5ezruZeEzCKYHZ3YTIyHwLHGQ5Z1coZTbSVx/qGPD8zgAxeSj
3yOzYUvevaVEkS/878GAp9C+Zm+h/OSJnpfQ75d9uXc0oJWXta00EfCYOxSd1AHDdOTXlqSzrOyl
/tDOHJ9bLX3AHRpxXNIl/fAq1mimK7L+isBML1IcaLU/vZn2EZyr8sJnMbVo0lwrfbC7rjpIgesv
pAg/gptdIEMJeARwPrAk57TWnE2kvVTZPmS+1QYcuWroc2Nze4/DQ5GCJDrrBeUmIpeAX4nwOvT8
FDQVf0XrtTpvgB+jBA85SM9owxmgQCdctsLYG7igiN+1zsghOgY5+kPp3G9GfkBN1cnNf7hzZQd4
HnU94iYAhBuF+Rewr1P+whSG04n3houWN4QKQVF+NNNxy/ESzedava8RS4X5LEUng3/HLKLPIYbs
FFwn/ZsZ7b9bm2bTHa7xOAEs4u5iyh1n17wiC/1q2qeaPORPOXrGIgGD1mweeh0o3XPMX55dF+2h
GpeIcQOHF5NTvEUH2zwyjqFc+1GaM3Ys07lQXlGbwDHmgjZHDLxkr1zxHtl/Ik7i5o/Kiars+3Md
6J+UJ7hXlAEaA1bmQ3hocbwbp3Q5amIXaeeS5lHd69KloCtnqFkfK/0Q67pPV1kz0opOhIoqfMq5
nyrPUu0x2Gwqn2fEmN8IW9TEYZb8wgwmAudy+jG6NncxUAO4GCrYQmv4oP8poVpchhx4BXtfVFVM
4FAY+nHxGQu/5B/jPhk2GfIufOJf6LWgY+BBUJRXwzljIkbfzHM8IMTBubAa+HtyZ7KdDt/lVZfP
FCTUsSro5+6dypZ/ih+muHNDQ4hVZC+HA52x1CAyimHW+n3XMB/4fyAOuKivOjPY04AF2+Nxa38o
Oidl/tskfU0FqX+XvDNozSgdHcZmOTPxpZPB9ZDlUkAY0a8yvBMGTkAx8hdMqDzjdndPvmZEmoj/
mnu47+/Q4hJAkK/xO38YImnh83iYXyyoqQTljATIzfyQXxk8HxDmM6PjTkzDa3MBoIlQAtOeOzH9
NGDOebk3P6DwY0VDHx+5NBnVtq7T9QKZsPpUR6llMWBNdIJ3hTNkUVB/ZE4QIfexAKBUPbzDCm6k
XgG0RA2RdHsNJ4PwewHplqSK/STZPp9YDJSnd54wJ3nw2VpSdfNzmdcc9zc17fYRuUwbGsQerSfg
kBWiYUJo0x/UXwC0FCwyaOY35hn2Z/2ujc/hskcTwpfn6P59mgLlN38nggtZpnpewQmvs3JYsoDi
qbQxULkg0OjjODEKyafApw0nVHd4T5N7+hHaQOSwv4BbIA17fTKlgqZmwycCrsQkbmmFQUL66XkX
0XZW6h5tGmppzeGsAYTgESM0tdehOTvPi73+SDZ5jqo317cxQoAC11dBI5QOz9bwVjFvREK7s9S/
feZsVT3BSI/trH8oQxq8atqPMwmeNQ69C2wrpAXKDoXoJlaOIMNG/WrP9yXZxngVl+6jZT0hn1Oe
qNibwqvEIAV9A7ktevnXhpVJGNimEdIB9adLTM8mtZAbGuwyUGPtPWJTNj2qgk4aTo3dXkKEPnAk
YJpGSADdxvb76QPOCMUcOT+z8t07l3G0XpplOJIjvQnRp0rXNj81FBoo3yhUCfl8kof4STN5fSB0
PCeXsO5dYtIA8i0vUwgSTgmPBgk8CZKhaoBrmp6iJr0qrb0ZjP5kTO2dmK+mT/cGhzW2HEREJHfJ
bsHoksY/qC5gLMm2B0gvQ21HlOQ5liX2mETGDs4mQo/Ub6gojZKxTptlta9NyMFktf8bKh0ZptNd
OMBw8ia8J0VBFiOTMMOQACR9iDwsKXIcBCkRxTZld2uyX2DbQVxoCOEpLct+I/LBANyHvt1kDxtJ
xblexuzU6FQ0oyqjf0rVeovN/q9aaxb5OdKX+YvqE/WKCuZrSGibFDwbyUTkLzGQbX+retypafwg
AAnnvIJGrJw/YfQDtCxlkKIWfSFZzX3EidOQYcpqhrOQKlat9w3zS8b8a/ljFkTcIpvUHmlSqzvg
EcQ+EWgTsHbyGfAZx8VkVKnNGZrguWbHk/wBpc6haaQP7AIGDMeYu0RNPF0tnk01ukXS3zZtHlaK
vlE7lnV/Fv27oRW3vsdQVS2aqzKZlIdG3fbOGmqDG1dX5S11IlbnuAQRnoHv0JdUo+Vh2ypK50Cs
FMPFUGG9bPYIr0Paz8TimG/ASsrZisYd8Jk28S0chONbA+JrwOWpWzjUwlA9GnuCBEPKYQG4z+ST
YEnW/40RmK72lC5GHQtwjIWuzXikyx65RsVEupUrmhFMh5Htlsb6k8W1hhgI6VGfR+xLR6x6OIEH
BZFShtLQrXLcE0tuP9KaCWpTonyJKZF0iwpWcVodhnmyjXRPbp27NTp7lgig5M1iPxAfQdUVY5Pp
EL6zPKJPnGc6rbagGh8OvZq+KRb5rLMkF5u0qEeUW6wN1ALyJbiqF2N15mq9obNdai+L81Frxk8h
UDXBfNNcv83Sk6Mx95ZYzOFFYwRago/QQ+1TyYw/eUk6bMvYnaVN/bkkOlcIQnx2uxWvl9rvmnp4
InNrJazqDHNZukorhGWt1zT12wBQUaQ6oIj5H+ytifYZ26GSMs8uY8Klyz4NDwOzajIngjzOXhFp
PxIwu6OtY7eZLQxM00JwN6nl3owKs6kcpn1V92pnCJtJVqxBIPOdFPGhMTvuc4nHebRfR5tuwWl5
zZre+BjteB9q8recUE0AXG7gFOwzMdIGkUC+sOAJylxavBhUycYylUd0M4Enbsopo9bARRWqTGxj
oEXYo+SjbUjE1SVLHYRiejGykNlwMf/mbZ5ymWaH1LbUIFOs2QOB+ZvlShlYU0NsRhcHwzDXQVvl
1AQEckKFIF6Bpf0jHAnXEARaxZXyTqCI7cksYALF8mcxnYpeqHid8zIYx+lkrL+7NbWfSwH+s025
i6uO5oNrLhsKXEPG8wRONnK47CvcQuqYJl4vGk+NLfUCDu0vlF1kdVnOzcxW2RxLJHTWxFqBDytE
qSCxf5g5UEwk6bj2i89OeqjkKHDI/YVquVfQF4PrbgoXCANMnIEOLMohCg3ptpsjeBKUyW161QsV
uzHBvqS+sUPvKp4xDPAAKOsgH4ebnc/XaWDIlFkMerm4k9yyd9qTkuSvUmle89yJcbowoglnfqSh
hUjhpHszws4slPkbOf12xAPFbyZfjCFilDJnF6ub/uoWNwdWbrzt3d1Y0mNrgX/Dzd4EpVS8mwmD
Alb64Wy+QrfRE1QS2USpTzAkb+fKrMiwDGu8hRtzyAsvVpkWWxZkhP4W5ohM43idA1kJcEsqpGKe
wUZLN6kp3sN0wt+1xBAiKypr50ygdUg91rV4fnmEzBZmxpgnp9LOmO9gHweM2sPjIAmvqCksYjJW
vQZ/d1YHJsmlcLnidzCgnNoKHmu5bh/LXG2FbG/kKXuWtLmitWewq/UZb7thc6rmi5s23IGqOV7x
uTGOHctXUNn1IZrL166qGAsypul1SLoxl5tOov04MziCGH2xTRYamkK2uF4xeTdSX26wBhK8Kghc
U58lR/oUFK8qXXdISYC395ARdkiKqP5ateI6aspHLPovwyoOKdYPY6IeKvQVJOxqtp6e1iT0UXtr
DSbAbYwfogGpZ092ul25rgAjvXoqP/GaYfqjWRjT7kZSo4vInEz4un7EmfH7ZcslGNmZLZXyUcYw
QpwM5lJaZ29TRsuP+80rBz0ne4NpPHA3RMA02ybh4cjSjR2o51lzPKWBYIkKKpHL/DQm4p0rZIHP
XH0Xg/OI1EY69KglRZjzfaImBnzBKyOzbdaNyGb5Hu+xANmQ6UDUOkN5qrTE8p35s1etyjc0hriG
0e76kYxQw8blukiEeyrZfjKd71Lk0Pw4yRKIyNXY/szhSOqoPtBDp8/sIZ/IuvuxsgivSM58r1EZ
7I4r01dYhPdpy08RD7grqtYr4rzfk8Dx2ioZHq8hZBqkY1AC+XapMTO6xXDNuDBWeylbwoU7YLYN
jF71zzSG+7ZC+KQ2zLGKaLhYRddvS14fXY/bvYWBo03a5qaU4raQmaqq/KWGpkrbCAISkgjIVGz7
om4mr71Sdgl9UtHaNB8LRNHemnYk+0AcLmJ7Q84MyykC/HR486FMJ29+hqUEfF/birZ+i6LlD5IK
lQULCwt0VTbK/7nJGrfBsu8ua2C7gvInF2w9mvwZ9QwjkgxBEzb2r2LSdQyjI2O9OWgNknNsQbvB
0v2Uy9bvaIC5q/lNCH+xWAfK2HBxPRpoaS0gLoKo1l1hhKpn2tOLE7GWErX6PcZKvIF5+dUgLvK7
ikF1N4++vQAh7TpmuV1BmKnF6TaFienX5TywPilfYRFqO9VoX/RmiIJJqi6gabgnmx+5zAafa350
0Qy+6a1+jFOTVYmSQhRVRH8scPY1XGk7o2ylzTiWoBSQDK71GnsbgKDpgrV7xSc2Uvjo7WMV2X/D
KL8vzXSyWhvRCVgQF2cqqS3dUbFA8mdLvy56SQgcYmurM2nOWbxoRvSZl7+FiUB2KvZR84i7Kt5L
TTP5al6jDJRerYyZpYyrgquWaxtVLvJn1bS3RBUYLii4tGf0F027yoHZhKUuxc06oispWc6hk462
+bfem4U3JiTTJokELqfzVFn7sul7VUlJwH3w7mrZqpOK7JEVyhhEY1mjIn53lAZA2RT91isG1Iw0
mQWi3kMx0neSRFNDJqsSeUtGtaQJ5xba/c1yIoVdyLs+k8fHYpTOUg/f7Nq8NEJmXpGSN+E8SABe
glaIb+PJ6Xs6maR7XWIDE+98ta2ZGakK6mJS2ZnLaZAuO80weCIn8QFynZ8ihAyUsv7rGmXYWUbj
zzXzJq19AHo7tVX5kSXWdTRJMur630YS/ghrOS+PomQa2+hMSiJjeBXkFweoDzZT1LxrNtUkMbHC
zc332hjQ87A0BS8Oc5MOfSKKGL4cV7eURtCrMF5EOhZ2Up1M1+Lj6nj10nYsUCFCmy97KPhIpKmE
U953mGJ1/DEu7wpABL8LEXvV2WtcHiu1gIwgs+CzDPb/gmhRYWv7xliv+ErOcR6CzUVP6QpQLu5A
5ZqVHfbsCOeQtCwvSzuBTXVwONc0zykuZ+AnvpGoPUvaGr01cHDiNfBSZvNW7rXnfh62xYI9qwNm
yQffPM9T96gL6xCrtGxCZ1lUqF1AEoe2ZsOWlezrUv0GMMBVkVbxQBQL58iM+1829zXGZkNmudI2
9rFp8pBFy+xLFcOgeqKDHkeaCSeBbDZpW40MpyFN0wsEUe6quPULiTWMoc2HQerbkz1i8rcsKfQW
3US6j0CGOFzhde30Ixor3CIDLtk7OWxpiro7GivODW0TgRLQrc2iKw+hhZW9VElqaPOvZagdT8NK
l0nhXjYHI5CVkmF60bZo8/iscRxKWz022uM8SV2wtOEJ425zBZNDW6EBQ7GNuD/Ceogq+rMpPcpT
A73Eso6ZKO96tewNqat9fW5cWRrLnTnmax9+7hTwd/x4XwgPaxcN67SLe0gd2igJtzOrOqCtDcox
s044v5gAZ9lN79PyPDKls53ikiVyd3DKBEGWOTJTqYwtFLiT1MTRoelZtdnmTymSCMhvO+7S2T4q
Cl1IbDjpziDkhEHFAvAMmOEUUXDHHOnEiQHnLKZuN2iN40aTjmmyZ9CmEgtyJx2MOzxO5AOStD5/
RHXvRfqU0toZS74z7QFgXRrvwG1yYdb6HTLDuEN2jO9i0LBRl9JZi2YnsB3GEnlC/4N7F1CAbOxk
DV1npSKbSpcsR06s+pVjXUONDT+L8K2VjfO1Xp/vhmOprXATcl43/0ndmexIrqRX+lUa2rPAwUgj
AUkLn91j8AgPjyk3RIycZyON5NPr45WErupGN1obAb2pwr15MyPDg7Th/Od8Z9st7dlmmHLZsp39
X1+iHIN25yaMI7k8OrsiuzUcMSO/pqTsFphm15XjPu+sP7qGyV53za8KqasrOctGmm0pdYthZ9Xw
EZO8gkgwM8eCW57wVrJY2d6CieF3MtHBTWa228HsAFgU4ymjxutYyvbIWtnceH2wiXpAcVRH99RB
1Rx1cpkdvMH/aEJ4z8OYhrsEsFKjo25dpYlLRZhU7Mx6uJX2cIi8kvuJUaAIwqjFmW0jyqjq6AzZ
h18g32YW2VKTJgKT7hNjoZJVVXgfuTOjyAzKkV2luDBA+AvgVkTS46NOdX6slvvYsFhwJwXZImz+
GAsQcQKygj9x4jxih4TONdFcasm3S3Ryk3SwFt26LLfG5GPghTtGRzljNC8R8uoiH9CsBxFfqI+u
Jzeiw73XG96H5yBHUGL44WBHKFo8Y6TR9dkn6HND1bPiIyr3g5WJmyHvcKyB9tpVyEt5MTFFDjiU
SiTegT/hkHegfvXs8+8S5zqN5vBECfwBnz6nVkL5vDrNryQa1Hby18aRfhDqYBbQm51UfXpG8BoU
6IS57QNKFc51aBxKwYtdpqErCVPeuCMlaexf2KqTEx8i/oKm8leNr69tCfsaA9a5xyRgRil+EqXf
2mYqt7ZMIJgKCdcLhnfGWQWvUbXq2ux2CDPaV0fGefQk/no+yXay8Bl6Iwenqq9+aVlnTMmit4u6
o0iMV9EJyOY4CQGt+NtZ8fdtCCCvQxv//xD0B9VSEkFm3uHsv3a86hR4nInbDEGM4BtYMXGihLva
5zpqDglH99iTwCz5C4fzrM+pwJ8kZfvVxfwajCN0jnTkgB+XMVEbApi2ZZabrhQ7mTHTNpFAIlrQ
6f1O1pFeopGhvOGC3K5m50aKZNoFRQGzNGBCko5EtEKLlLDdwROTM1NeO6GHe8IqrCAkzkytvaAa
zn40MkJhsNoKHq0gRNsoQx5HN3/twvzQk282e8AhBOE2ucGEgCaDh9nAeQat9NVDq+Co5R18ondW
zM7tMRcLVRceEu/DNZcPraqhhEXhrVn0P15i5keYlw0RP4Ma6TWYpnOgw+lM8RFQ/NAkOyXRTac8
MbYe4iHGFQpiKs5piP0+5pcw62/zhtbNHthLgGMSwHBzaIz6GPnK3QlD8vRhPctKPN2dFx8V0p5k
PDj7fXNwl8aDxsznrVf49moOfZhXXE+2WM12bkS3T6IFCgZYhK1q5oaxYb4KvXE+ldFP30XFC5vZ
3qLcYiVLb/EemhRCck+1c2oO85h5pATzWqYez6zUj4M1Xstkjh4Df3jkj8YlbNkRA7zulX0/uvao
5KHkktFvyiAK9+QFIE0sDTT5yGzUj8eZWYZJf4cZ5vu6Y5FQZnJspwH2brUjhlA+yNrgacfgacj+
LSDwynA9opBGMMVr6GSncrB71TF6eYbJkWtcLTZzqtptqtELwhaajqyxwBEc4GxIeJhhAtUDgI8s
LCQDNQeJhExCTO0j7nlMzaEOV7kjAFVDzp0VVw3T2TY2h0m/CnASWHsKDjzsIuwSYcLBwW15MBJC
4oPUlxRy+6qU5qVuuKirZLwx6g5QO4a6Mh87qjogWxEXOnShu1LVRHdMVVxaGQrkR8yr7jS+ysKa
9owOzGc6A72Fa5HgSGznvefAmpmZAsAoJe5hYAaGvt4dc5+pQhwQesH/He7+ewNhS/Lsq6qhs1Ek
0f3rP/9HEm3zoT7+4R+2HBLU9Nj/tNPlp+tz9a//zO+Mfqrlv/x//cX/8fPXn3Kd6p9/+aevqi9x
c14AIlb/WOwr/q9lwLfJz1esfspO/ST/++/7+ejUv/wT0S3HpvRXuqYnLQcc938GvoK/EffyyVoJ
WwrayJ2/C3zJv+Hxd4UpAs9nA5fksP6jc4/IFyIAqp6HBxoUopD/lc69gCbAf8gUWp7lmaaP9Ziv
Q7XX0sj3d53SvakDz2wbVpQl20lqprvppbMTjGODqnwcUGC4hqt+N9VOtxU4pQq3oLnBxRqvBPe+
bqzAp9prfybAgKlzCjACaQQvs5bo0zUOBwcpKLUa/JETHU4VmLRsRohU0WeSl4egH7Z+EXFBAGAb
OayVheeeA4+5ZgZjIVVsW1CADV+4hyiYHdwn3qksitfxr97eISNiMXPW4UCzml19ZzQMMOAJygMc
4TLHOQGybCEB2dljiuWdrLhFnFf4GGkG/xIV1S9MOIbmM+bDoXsQJeeTsYAJ0s0GkyZ6H479YHw2
ORq5VPhibHmsU4iZnnQ9BhncPH1EVSfTe6gE4jw1SHlxxl3PqsaH4GQYFeqGufB2LI2RwEGJrAx0
hKDn/hMul1mDWc+qNg6uQRy8HMe7CahNHo3W+r/3Ff37N/Rf/3/KbLq8QP/nzCZGgG9Sm//Qmbn8
jn9/gx2Tbm5nCWbS5k3Y0mVN+PfIpu39zbN86QceKUzXorLkf0Y2/b/xTlte4NquJTzh83L/5xvs
/k0sbzVd9b61vHLWf+UNtvi7BP/LS+wuqqFNNbzPFzIdf/n1v3uJZz1GtdcIRlAoKdDbHGNjq4GW
PUMVeBNqjMBO2mAranFBBpgMTAfw2FjjPmM8xaOrApvIBi0Msm3IkY+Dw5gCW6yd0KbjTdauC2lN
5DvCxMjeFVAIyuQGcYTkzZ0XRyF0vm5DvwVYmEnhhrLlQ+sYByUTrvCkIdI6UHftG4NTD1V50cyo
jQhFIREJVvDNSpyMCAXdMB6NsIMA6kr8OBBd2wgjG3D6V+OJ4SJWq4zebEeYpB+5R6yhF7FX1xGJ
OZKg/JyOgTLGw5g1R8XE0xvmnimG+hEuc0EDDxjN1d9Vbi3DovpQBvkdStDSv0N7F2bSiDm6N6ur
p4JHz1IvCUUdlhXTH5GGQLLC+3qe3vg8h7UyWgj7TfKccrrCUEN30jCtRjgu26UuM7LrHdRO4JiM
gzZ5i8/5r14f08gc0hviIe+js+1Tb+MQauP9R6JCP6/S8q2Lq3eKthvMA8M6lugP9twxTDWHt6Gm
jqMkc99G0OWcwNvFIe4xd2zwOcJHr3r7VMof4W+jOY6h0jOo68cD7TwvBZOmFZMJWq8TQXRMtxvO
DNe+bvIDIXEuxA1mtIJlaCzbbysMn0aj/HWowVuW7U9i9x9TN31PKMfbPj7K0ATpHI7EHk2wEW03
ZFTsScxxAwEsPTEJAumBUMwUB0ARmQVuiiMOYQV/LjUo18PMYfqEbRyKnoaKgcA8guw1ga01lCab
LTJJZsGPyoto3mPTnDl/wx7y7uh2INzeLS4ycyj2mT0e+3R2jvGksIJbFD6NXFcOVRTx94IyAyqI
yaSW5JnJVtsH0mLdyk5nGi9rtOXAPyhV2BtdoS35vnzwGnpn1Jy9D848nxgyESGq2j3wKED7fFtr
NUNCNvzXaZo/SxdlS1klJNkSfBmgOHst7Hpiw4Nr6VISsm1dqlmVK8Z1KqF+5KZ6bm8jjBh1UeIr
8QaMKKl61fP4lZraOBcFu10haOcZZxv1Zs7biwj7PyK9b+aRhAr6RoXGxPMRMMorJ3Zju5S7ZCTZ
GvTtW6GKt8U705i0ojJ95aw4Ek4swte5bYONOTXtpjTjU/HYwCU8CWYiWHna+UJj+iHyARULPZUg
nc30nobyx8rUWxkWF0vrFxt9LR0SZzvbSxGfktUuCykoiUccgl7l3Fr1cNs21a+t+yek32wzJ4yL
HA8UR+bpWxljU9eef3IYtO2SxD0Zrl8eUfmol5ZHQ4vkHsLDLh7da5xS8pKHIIsz6Ce0KTF9pNKg
LFmifJnD8cyD/t//R4FdAK7rY0cXGDt6XFx2WT2rMn7pQQiF2Eusyfnti/rZipKfPMyKfTq4zV8I
lToN/K2vgdpkJsTRoiW0RWD4j6qik27/AiDCwScq2FucjGSGe6HR+5BnftWOBOnEqDa555zn2nsK
fJ2spx73f1oWW292GU2XCyWRyUUHLxX1+VwF0YfhdpvOHG9nC6h0nJsffUPPuiHqbfOdduTBdUVo
MQIZ7Ma2vk/IP3W1+xL27af0ppeecC5fJjtJX0Un6ABHQfggZPVwlPWJ7dapuHorOx5PdZyf6yne
1aR01xTZgoQ3wkPB1gSBpcAajgS1DrHf5/R3ruoc/j3hx4HWpuxW+qDpRuS2seyNTY/JLgj6MwnN
jyEJgQqtXGuJDSYxSsUA1cUtrrGd/HGQpVWlfjVIYVaw7EhE0tKclcpE9JvYmW9I097ZUYS13scq
xxi1X247jD0Jb+H7cbDOO+nXnAZ41cpYgSsm0gYbARUFeU2ogQZDUkPGZsxN5qwJNQ+TCvdFH7z7
qJRrmVEkk9Lisp1QL1diiB6gLE3rzgGdjCkGwSzCAxYlAzdaQTkI7axvHYy3cIb76RQ49EhpqtVI
NpE81xUWSRCM1TGMWn6rn57pKUNemHHCDxgbEwcQamhgRrBV8Tsm9jV08DyOETl48gpO+ClMTFzt
YMOnZs1URY4JNcDzQobw0Ekst0X/aNhRejX6/JYKJsKJomMGIsMZvBCNAkNs4Myx3V1Xy5d6KGhs
VfjI0IMeLcJunEUN8DwGPumqeuh/Il1zUs81MnPvWMBNJSahhEnBZKt3Y+B0PzQZzir3Cxmw2VRV
hwhP6EnSTcIVVW2AJV7rmrgV3G8oNRJWruO8TZb72HcMBhNdP6q+ffYYiFbLaYFCpWYsTkYypmtf
AIgdWCVAAJtH5fDrQvMK+nDsVRy8ApAxlHrQfMO8m8OtmMyvJmsPHt/8Ad0goYuj2vVB+xn1gDbj
G9wsGHqcDy9Ces8K8xU1571WgFmH4OIVMLSKAALzdwqZ7ZgM7qePU8ZJqZLzY6APEJjr7cQQto0f
XPhT5wJwoBUVZ5wWa3S2Vak5v/+V/2xqvKU1aFUu4T02Sx9mtx0zbwAGEcfyMbbns0sBIERPeRjr
69SigWJSCdd94C2WG7KegUJcccaRoY9kDFP6TrgewAU0rSjom0Wccwp9RQFzT8xQd9CXSNHFRy8h
/xk5wzaescTQBWwM9X0q0BTne7dNLCZ7ZN68YRpx55HWYGS8czSVlHFmUzqr020NccKruurYTf3B
j9tHpZYdNopfq4bIZsBNyUK6ikLS2ArajmDrWZpEdORoOtNjeIP2/Bh51BVmlmNtgSoD5nOKJYpP
Y5Hb3lsTJYPEx9a6Q7SATHI1WusquoFMK+C40q93ozI/qSz6bucGotTwYHvVN2TvU8QUbNNgfQqS
9mzM9aWCcrMha9ZTqb3PGgj9We6pY5TVDyU/jjRUB0vRL5PHzdoeevvgSuMmHRjQ8NF2hzKk+LP0
tw3dQcSYiRs7lsfxthWK14ZVmLkLG3qxsQlPz/KZQa9kQBz/Bi09vDPuLdz10XsdDpvCTH8ANnAm
9I2Utb2/RBMSKYhZAqDIbfggLQH3qGoe/MQgAubr8CDShCyis5v8buuYeE914O68sOFpdTkJGjq9
nt0Oc+VoiVuACdTgRGc2PfrxaF5ayWgSe+gYeEnsFONPDJ2LhCDkayK5SuHAbA1NGEoymqwaur70
e5kE/O3q6tmhHhDv0XK2wvZnDBVc3NT4rkrGdp187gFWp23FU0YrrnqJbB8rc5pRZd5JAhFi0zcA
SOk7fWYKZ6xaLX+90gSrG8e7UZIlXNohXRri5zirYI7xlHD3R5Y69899Ul87t3rvME7kHHjcsX7S
ZQLt3H6nnKikd0D/zOUp9pRc5b1ZE/pIvl05xlSwBYqDLi9Ik9KMFqXTW43T7JhWX6BkcwpM6cEz
eX4p8ulu8wJPVc0hBsfVSVfTDcDXYKHYA4uK4p0YiG50Zmmh9gH6autNalJROVrocHX42tv4HuuE
0SaDj2tuOOQrSj3sCQP4y57kwZ4duB/MWW9tglHTKVLSiBx5p94ByDVgqXSm/gOELaTiqykAKjAp
ZlY24uMNXeLYYgrX2mesiA/qxictOWak4VF7sH6YkLBbia8AagYzaJ1smz78Yh5U3Ezg4vmqeDD0
GL+JJH2aerFJGxaFCVFx19opP8SsYndnwGvMXUbnT/ocdt6tG3WYBkzzCzeEbsuKmkz8UYALX1Nu
aay3gki4bo6F12KMoDUrM7KzDJyjmzYLvXJ8oRfIgny9jtLhrgUCsVI+1yeGmzuw1/4Rs+dFjRxb
VjStLELisIlAksBLrDeFPX0lYgH2eCb16VbG6JrPW4f8zJqCDuIykEezKwEf6OkaOzn1Aom+1U6Q
YRP2tsDZyge3jiHB9ONpdq2jqKEyS/pCOTl7J9vA2h4zYl+0XnTRgaNSn8C9H7LfPngQwfQ58bxX
c45WTIdaJyEFRHn1YtoEoSQ9LBvcezDnSrluuxRNNK+vKZrWBqMiFmi/xarQA+ttlliOODsORZCq
HMHtOE9lx+ZA8TZe3rQ+jrj+dNTfGVGvtrPGLt5mlJf1cbnDUZ9QOEwumdPOMAcfg/mWZlO2Uq0D
PKNICKvVtPCogri6y03PZmQ/YCrVHqRJP18eh4Izu9Y4jBlXuKk6zEVnsqBz/oVzv/wXVqt/TCJm
td67ornM/vQSUnlpBvbbtPwxs1OjjZPqcR1n3sCojIhPEEfpm7HdYTgPRUADaCoR8MyMdNT00wf8
OIOa/ADSwKqo6Ww2cNqtuzi7wRDW7wvyshHFwWv2VsjePG0IZ9k5MMp643u4derJc3HOsgo65MC1
5WIj4uKOs/Zr8K1L05Ip1fxAV5q4W4wvvAYKw6WCgSQqIKmRmalAhdMkV3jsVTU8UzTNydlv7xRZ
+vVUkmKMoYfreMLorE7Cxyy+tCJnk9jYnNhWQTyTAaVvj8IzEgpF9GFOuB8CpPCiqiziOqQkFoi5
CAX0/FE89336NgUlTW0OEScVQQjHLsfG39x66S9sih/fxUqgMAiMBeG3LL4qYvSjqw902h4lQ+og
D79H+yqn7j5ry48Sa1AWAJ2GQAqwEpkWhslpklW955Bmc+xkhU6N9FyMKwitzJ7c7DUXxroFiLBr
cBRyTpuiY6PSHwQJFpfqJUTcIaDFbYc8TtrRfeO271xGcQnp/FIxWc2E0ZIM2Ntzy2sXD2LX5cU+
pFB29K2fKR49QhxpBXFLESysvjJpb3qSfWFB9Fgs9sWhfYMVQVVwWlwN0yg2uaSRdMbBambGtVbz
MxMsWAj1OwURlAqb4aHOTH30B29f+VjhMR1usjYHrsmJwTfIYfTqoUlLjd2u/y6KxFhNHJNjngDG
fytoGTxwgh+GrigFs6CXty6lTyXkoU3EGtVA9MTKyFo3xgWSrKLZXof5aQyvDQs5puIsZpAV7qi4
+xK+Q1HMHDEEW6RgGe3SK3O4YsfmaFBYUG68tH2De3orLIZZmW09MmB/ryQ2zLneKzOiwTFlDIKn
zMQ+glU7XUA/KPZrbwxfHEUjE+b/ZIP19qFgDLPWA/jZPL4xCqZueAwLQirZxrW3qTRhrTsOTkqu
THZNvN254cJORd+U/oZz/JRWwzbJAOTbJvgLgNAgcrE4WeUFqyL31vnY834aYX8GuXTH7Xg1R3ex
8RoCLGZwT016cFeQUuDFvUMKuw0009CwY7zvmuoaD8CN5uQubmNs40FzFov/lKKJbdITyfb9c2vk
mDNMWoDnjtk95pFi69PMhOF4Bqh2kE346HTRtKc1Ha4T89Kxu4nj2kMO55XmzP/T4xQqLc4ZlRWB
pV6i/77D+f+q8LFsdGBzsK+d50wT56QbpNM0R7fdE0oNqJCcz1GH48gRESt7giS1Zuj8FZEOm8R9
71qsfG3+kBXiLQ10tZp0K7YpHyZ8te+4wx5KcAGnR/rkzRkdjDEuKisyd7XLXXqaSLO7ZCNNE7Js
ZdaI8Piburl8UakDNURQDYopj1YKlwCyLPpNUwfbARYbpKQlqxItvmLpPnDQJ0I6UPuUkuLKBs9m
QurdwTz6HYep2WJgvcND+It1F0MFRrlsooN1bIPf0vqCr/UROOZH7c1fVp3CvFLZFWTsIZoJ+UkT
83WFxSLr4boEU3RbMzbHpe9sZeV+lQ3eBCOZnidcDBRXnEbbfFAF7ksOiFE9FCtdBDQgLvGYrKv3
Xeh9JfDmCTljn5wxA1WVtjctaztvEBmb6NJrwWiieEt9M91brA1JeBOlgDMb+RK7CajeBtNB5Yt9
GML+dX3uvoUrHxdnIdkAHkvVPorFk4cpc2qncKsmghytTS8Ml7TfwqZ6beaOkqVTt4ZgM2+jLHo0
XS84evTNG21wUpn1DZbyauVoplGu35KxObsVNS9DZr147PRUAVF6XWTDbwYyBBbwszb7J4wM8W5C
2dyh4r0hPJUYJufhKAsAa4uqEBQB9g5bnsvKufY6XopnGDGNDZH7kUeR+zvfUl6+JYK8LYJ0Rsls
uJM9R2CzdZjlBDaPkDLOg8Uxq2f9LUZMP+3E4CYDt0UeydoNJAZlVWVrEOacfNsCwIClbufJsfed
gyJY2NWHGD3ch4IrSxdohy0H2TDzRvZWfCOuzzzYKauDF5qXvsY8qnhZcXf0x4SPNaAUbecuJ+KR
VjLo1f2lkez+GLQyld75DA9OmWs/wimBt5dmJX7gCrBbVxEjL8gXOtEDRt3xaNqoZwjpWIzZyDH6
NUd6WM5DhKySNvglCq6bPjcxQDdwlnJN/ikLz5hf3osalWiqqmSfW/NFLzCHsTcfW775LfRxkDAy
emtC09+mqJDbo1MUDxW6+NGqQigJDowGxn3ciZiVzwxmkW2c8sYaWUzDMvAo8HbyI+Ibnca006Lv
Jvug42XIDP3ueUV29mLvduHN3Yp2mtd1Az8iF5iJafFDFRnF3ujYE4omxmcvuAn0JupxmeR0W9Us
Mq4BXEBGdbuPMC3DXMwWo/kdAcH+xojPuKrl8pPx11pZt60BqIGI04NNzeAp4QWiGsu4I/lzTCmE
gyCOs4X3yd5gFewUl4Oiae4Bod9XPi5+HbCxWIFx7q34Wk/0cnd47uIivxiYNAx2LQsb/qaLgDVl
sYmBmM8jr8ludEUGcyzIMRjSQt0Ykz7SqrNN6rjZWyPQDd0v24NVPCaOa+2nQHP8rd5gBzdmeg1K
0hdDb1G+DeOQ/VOvUanwufGVs4YNYtJYucoKV27ffbH2rsMgDrDfojTrtr4kVnUZXPvGHOY3liPS
ZaX5cus3NBT7mZschMVhKo4LxjymX+7sRXqA1QnXf2Z3NMXXIMzy2Lfil4DNdPD65ma20nw7GpiL
ux7TQibH6XbCeDyE5dMQp9zxfPLmVcGUdQwXioMTnKwihiPgAlRpwjWHqEYwH6oM+EWCcoUpZjQc
mfa2jki3ZmR87JbnvMQ91VWECKOBo6ZhDB997DM4iN6bCQmnJvSFiEMJoSd6ylzkvocS6tVBdFMQ
CNE1XV6BQ/YhF06xjjzvoa3CW8zYghMMOC4Gvzej/RiU5LlGBxswWyZaIXJ4lqjkRL10bROI97At
98q0d80c/DhJSvKzN1LgJRJnDrqtQQXirlV0WkEcocV3Yk1xl0MIZdU6CbhKgNgGLnivnZ5D2+Qf
S8reuHzTcD+Kh7pnkXaC6eQkjNW5NW6J5HApsWgx9hXnULNwJF7mXd6SnMFIRNWZ1YLgGdn6HEB3
ffNAH2kmJ7npHFZ6FwcexUXF3kxdY5MIiDCz4H6oBClzUzKotvqRbt/Ix1jUOFybyAQTRyjtszXZ
v27ETwmOFJeCUZJILss7nn+GN2X/Y1rEaHIsujvOBuRMYrmitZnmQVwuvLAW4UXbrh2wacVdViwo
roAyI2b3a3tBt0Y5XCMU5z7yWxzL/LypPyAu1Hcvk4dI1ifmg1kBfcEpvmOSyklxOT0G3MHrBcvc
5JvRq3/U7HyNPN9h1jAiCT8KWzyDM71MKdxRrONVwaaO8AwkaPZOs+W+NcrGsICEJrlMQkF7A7//
0pU49TCl4+6pwJpDbX2Kie+QZJxhaVAVFn9V7VMzb1x19s3P2acW9ZxlZ0G3UFOjw/jvgf1E4w7+
zofIvnrZyYn22XCr8b6ilMqbHtIB0MzmnrTfcNIeVP9Lzo0VAIX75FgXenokowEvetT2nt/LWzAw
VbLci+8/TSBLgv41rp4tPmaCK9aS/JrFGgTqmkkJN1niayOzrwallHLDS+Xdzf3WqR5LOa2YLiCI
vPuxvbIx82UvpvbuwrBboyptnfB5Do9kE9ZiQGkI78vk0iGC6qepvM+bP9S6kkv6KgUUgpnE87UU
T/5024vncP4NxYsr35IW+EF8COY/nmaY510MDMXzTT+ssxEq1a2nbkLy0m2i9rF/i3GxCW9IDofF
TdC+teJiUuHjkbqc6QTLiu0EgCztjqbiLvYa62YXOD919pyCMQGJodB76gfTu7HJP1Qv0vpZeJIk
TvGr3U/db6+eK/NxFpeo/k3FS+l6LCC07Fj3qvwTR58K7pHJAQLoHCiZkhg9+57H//NIR+9u8WmG
V9v+DJGAQvFsWxcnrHY2YmXabPimB2BeGVMtK4Nt4q4TFqmkAO/j85i5ZNRLZHiLD5YpQUALAxdc
vK5IdCRNltr7ADvXcwHWTWa8ZRzHR++7NJ4rgOTV0faDFd52LNrwkSF7CHVp1O1EFAFAQXZHR1TC
4yZuAef6xro8ZRo79GlwXpW+81i1sxLjSHz0aU5MDmNycOCiC5qY6VE/SXme/fOAQoQQMKxJbQSg
dZKmOURDvakp9zYQVrT+g4eeubaG5hBgEeN+0TDMNv64rO4m4n8A6oTyw7VAvubut7IjDwg70UW6
5ywEpJnusg7NSXL3sNMD1W/U1aGCeB+4JTiR8kg37yPApsSuVhZHqVjSt25gOkdsD+hMH5k4M/xe
QOUka9cLnMCf1L5ZOGH+Pp0fYmxHiP/L8Gw3W2/Kfos5bJxNoBTZQ97+icx4P8rbpjoqYvJUlHJC
o/kx7c9pejMk9w3hbOtKW2nh8pISo6ahZ6B1GBpNdRuPj+545edMTe/UPR1cqqJS+81s6Y1FlYhT
aPX2JaLxnEa3NuQXTmF2Lh8jHKqakNhcfPKKWOlN0TxZNQDdp9H8LfJfy/7OGOfJ9E87obIhNuTO
r8lkEp7F5DxO+mNsarZYPhM29AQRtmAvtpJnNk4LgtL06ZNvjZnmZLRp5dgrPO/PpB98BHUI+LDB
WPjs6XfkLG3m8UZwX7Ev7G/4rb9KZti4o6m6nzdBCWPbifc4V7j/wFcG6phZz3JT+NfE/oC9teVj
ZE684aMwCVrIE+0wdLK/gCfk3BGv1MQjr3/wk2wJjfuUuKdjeALBuQ6hw+BIXp7ymh/S8l52rDmK
fybvu44tYAe4XCnJwuDF5O0brrVsn2Xz69JYb75W3V3evNSY561rWt5H46sIP1o+ixiFegxea00V
ALpdD3Kr2yQRR6nKBHT8yOOOWLfurU/jHegqpTdEKoJ5VT9LZk4yXSRQc2Wb8mBzXy9BFMxketsC
Nzr3Wm9IV+PAU/yh1Qcz+C3a1oojgbhMkkAGajfVq8x64C6UX37BqKDdm4bHzz/wr41zg69/Fc+v
PjU2VB4BWVxnTCI5bAGpWiaGH4n6zZmJ5MS/7OaTfg+FCuwCY1jWHh93vSkBX4zBPgb900wXBYyI
20vY6bXD37VkcZ9SzWyTY24qcBH79CcttBYqYZKfBj8I4+XK2Q4kUXjdHFTI2gTbxHCDrZkG5YPb
wcrhbRKckgzSzjmmWZoQiF52PPj0RjEM6vsaRAEj56ngwEf8negyrR3I7OuKs5BXHqYYk8Kk4DvA
uaAoyBiMbU94LUuLIz2sayWHzYIKXhrbO1BYkKbM58meltQoj/68qpj3C+AIg7FAtuqdcl6zCvqJ
4D1HbWBYtPVEu/bYVcOq3cYhUryPogsaBH1ik1Xv+EqeBfBnf2jWFaB0o9mm/IHEchE22CAMWT8W
ClJXQUqfQi1Y1jDL3GyfUAxfOu8RwCJKnikRmlYVIkSeveC262ea7P5kfsG5hK0Iz2/kYn150py7
vNAg/zFhE+fpHW8nnIOaGWDRfwfJjZS3ZnrW7h+H97gavoEkr7mp4Q1OtzMnpkkoyj/fJ0Fp6kwN
yRFW8wE1b8PDH2U0CNH0GszAFIJ3R8C24NIzsNGaLKB1V3EuQm/qPomLekQFTITWAup2EGFzwr1u
OZy9WB5zqsyDvOO/8TZJDQuIsHZN2Ef7uO5RaAZUwBYrvSfvOz6RMQAjM639/I3CQZJof328aoq2
JA4Oqpf4fZBmORhXf/XKYq+075ayqfYp4/SacpQKvtv+3Yc/4+P2rxiN24NkHoo/KOPRyop1wCPl
Mg4cnO+6xqpOe7r5aYqPrriNqaYfvYhHIvwtsDc5LM0hMnLP7oA8xzEUnAkPeMItJl/c5aW9ZhbN
PB5eZYsODvIrs8SuCvtHymjXUTI/GmwVjEgQdXIyb80W7sBynL3FUPWko/E+y5dp3xuVVezV9YrL
CCLxi5uczM64o4lsDTt4nZOX0Q1GkhwxEowC5VqniP6katZ3vec+9EHKd1KAX6gy9qDlnbN3ShJk
qhHAbNxvrrfBF07Irj9VGCDMCFoS1U4ZZcVEqw7VkNwZkmBvH9+3tXkyi/AQDkxXrbfO/pwxkytU
N1vU+2BMbkKyxFlSnSrNUzSNFM/gkEKugTWyNuLmVNugyutLpGOGSmCkrJ2X1PuxqI4x5VmDyPYT
Cm20uP9tcecXwaO/8KVb/a37CT85HTPs2BQf7Gb8dKbyyVI9cVO/95fECx6vypfgFCkaG+e9HLJL
NtR3dmzcVlHyAMRPkPnReISOogsvXmDtpdvdK7u739q1dafR6QqR7v6NpPPabR1LougXEWAOryIl
KkdLsvxCODLnzK/vxdvAAD3dM+1rUTx1qnbt0NTjqu0ip2X9p02GHXqQrMQMDT8WZNm4lyJzNQwz
pIZrNteMnsIzCPN74fXXRkzo2jM8k1PpHojteykbbEvTA7FP+LT4O4MUXEVtXDMA7zWVZymJL+LB
j1Wt3kQN549Mc/PkI0zSL21aW0Z9LItNbeEcEQg7Kcp3cgDwTmOaiKQX+On0kFXrnGTi3xCzFWEI
OKiCdBZYiyZSvU62TVV+VEL0V2p4k/f+W6I7elFdS934rbHHS/0eFCw6+N64kSQoIqVefiYWKDLl
A03JGyw1HcriXNt781WmGdPbpwTkm0KvlBS+500Z5+u8/BJnhUun4uZ1HPCryLvfKtp59c6bMMdd
pXCsLABLc5slsCYuo7WpA3xVb2HLdsQl6iGS33JaCdSj8S1Uv0NSIlCZLLJ632nvFcclRfwd+EAH
uLBgwgHsYxYf6iJlXYDVy7EOH1jXYIOCrgWdWw+gRtTqIgBVGWgW+JtKxv3rIG0XkivJL/AZJ0Ua
7wXXLvstFhDaWLineEjJKI3vdCvDWey2mXiKlAu7VVsP3DQ9kdkOPcqeYYngrxguRc8tBVt6KWIa
U39wqinEB2VhOYa4kg8Rl7bUAHIrRys860uQKdevjxwld6JrUnsW5RBK4XximAijCUO+jlbBhLek
wMVQ/Hstr1GAJRTglISlVrnL1VYCII1RWbp9i2wF9Rz90V7XInD/D3JNNuKKcST/U+InnvGNQETS
GtrBFG2C8sFduZitFfSTWR6qBYrFyi5sXF7Kbb9ANK4dqC4mNpGOYis4dsCsk74ToBPIsJ1b4lfU
EHq4jJa5M/TEKsJUc0IkyF9cXiiujw0AHoKjpDigF4PHeSusLQIOyLfSIkSwHBh2ZAPXGMuucYQf
GczbcrIaq8zxS+kuONQsUuMjplyElxkyaHkrREw75ryDne5tLOmEEwA3xpmO39TfqoFg69cg39Tu
UU7MgW+p8Ar1B/NRNS0bcT1a94J2PpMOFdZmC5NxZs1mfzHkV37zVaCd05iwkSWZVcOqtTG2NfNj
o16LAjstdcKl+iTajYP6iEFkHE5l4Xbiru8e/Guxshm1U2aeTdHR6pVGSLG5ER3IoBwE+nRMIJbI
DuVV4vLiZJsw2A9sKfF4V7LvdPoVtFtJmJ99HyFh/Qbeo5auQfhHs95brhJc4gb7wmtLL3X31Z8e
Yz/rTh+OFd1Ll4667grDG8VYNC+GI/De/xQOxqfGMdo0K0wNjfLg87vYgG7JjZ9pNxa+Bb8ImRdS
/tIBxodV47AoDvEHZp+Tc2W3xXevvo/NbyW4Bqpm9agNWyHaTfiH2FhbKfc2PbTtTvQumX0nbxvz
jX7Z1B+FRne1KcJt0353NGpGcw09LO/hwpndLVIPcrmOrU+eP36tMKEvBPLOX4Ubr3qIy9FbMLoJ
7vrUDHOZEAK40hb0pezlPSTYav7sVppjZueJhtVYUI9QvpWGgw4Vraq3qPRfrESh2/g0i631lFqc
DrpLzZQrE6gyQUkSmCFdXUSPXe41i4Xymj3OwiDQxVum9IkYeswgBbZQWF2Fi5LFEfY7i7B7erWb
gkrAXF4Yl5jESnI7pWStYSrKOk5PCU3hvw5yhuyBw149vPowBE+yRec3LRuwTAgDBzSBzp0Fl80/
pSkpyg+52oXKBmxsoS1+YJXPYTWZep7mbwwp8qnAjzobL1Z/qv1zILcLQ1guZe/Trw6MRMxNOf+z
U5eboj4GzbGFYdnvc3E3WtemGGZ/lUUFqXHI0ZtuRuHPgItRoaYTw59e+CVLwE2M10iH2SrnJv+e
P+DrLMqPqoRnC8VyqK9Fdi7LjcG23ZU017RYWu6q6q0uzxVt0zts7A4vt3JTC4/AoeA6cndgXuQT
HzuqbtxeagdtmvTKvYNcvUO5ge+3mJPj6VwoRccARWKLd9HdWwBvKQ+/PkSgBzwvG/s0Jv0rHvfg
bKuEsbj0NoFw5CkE4+e//TQ7PdktSTuR9wrb+Ci5+cofpuTdta1cGKHJew7WCmbV7EJrJWL66C3D
ldHQSIdnT9uG81KGmZoueXZlsvMRm783qbvMsY06914LgY2Gm2Yv17dhuZzIEoFzHak78GkcDwwY
pbm+adovGcuAdmv5l3bajYtPsVxCbWA42Zr1LmXxNqbvXex6S0ordPNVzYLKyVMcl+kP6796WThV
gNcejA1BY+1as/SUjxO03XEvaEdd2+gpI8+2ZIrs1R9mJTG4ItrjWV5N3y2IfVJZHu6MZCd5+1x7
KDEA13rI8O08asEzwGkazke37JEt7aLchfMvdaeENzTQnjHh1kOwzYaDxYPPhZ1Y74hYXkTRtz99
ZwKokPqcmeMMKLbvyMziT6pzfFG8NVLsmY7KBxgc1aW9s7V9wpmw2pUGHXUy8aquucGJREdOYM9P
U7nToPvYARUnhe1uN9xH9JqW+6mDidO1udamcNE0j9Rz3f25890V/qaD/lxcrRwr8qXR32Wqud9D
qXa74ozLkCFtfd89nvnUuEnaUbPCwIGwDaNg941wl3M3sxjcsHIJl3ZyGMvCuvPXNaYh06PUNlZ1
TIGUrQV9ziK4APCVjL0LLf9gQcO2GP2XI2Vvfb7l4DasgrRtGx8IJUdh2X1DpFoggVhNmB4vvkxH
Zel6oo2uCQzUjNPQovsHRt8I1iO2SKw6R1w5Pr46q3pvLvAZWcHq8FgHOYB1zFbR3Ey0Z8nYWxRi
GFg8iRy3yASw9jQYoCB5ievRs0nObXdUaHiMp67QIWH136zU8tU0tLNg7S6Ek//RkJou0eweJNmC
A+IhRzQz2jEgKwI9KzeMT4q5pCwmbwYd1RojVtQcNdPzutBslWUpJKpVBePsLFEN4p3eECC3ZGBn
iIHOfUyGi1HcEeeyz+C9TL9wToSmvM7lTynwjiYoXKttxfANI0YKfD86Iodc2VTmAwbjQMXI9k14
5mTCrk+Vnpn9IV+1YOeJSPK42zgeaWnPrUZrvIRph3cQcS/GXouOBb/aGFGddyjpHXx5eCVjUsg4
viZ7WwifdoyjaaidpuHNCLZCsgmSZ/Ogj1lW1pJXGr/LfYYBDJthcaU2NxbToIDEv4z0M6AXIoQ6
fQvBnNhkQgdiqhMihfQocGA0DgiLeIXWVxB3WEWl9DtyhtfTGh0JTS8aWl7GOF3BN+nynTkce2uL
bxkgAD6uIOR2yJM1sNTqyEbxhx9j2FqYUxDl7hPVqPq4GENE9/hbfebpIRIqaZUgIk8UqlJlnE0O
+RMKuqXva0I1WIkqa4Uf4q31whWH7ywRHZn9jujtcGAwoUsQDtHaZYMP7QnXjYUOC6NmxCqXnl2Z
v4r3PcjPBgdQMzS3cAFZR13T4dSgqcZrAN0VzCo53UEfqfgMyStFl49kvmTJtQyWgv/DVa5rbt2v
MpK8MXgICYIm1KP7NPunSLuqzEAZmxNVvXJk7N53TUw4Q7Yr8doQD8PfQDUPPuvhJkwHI3qODl4n
6W1u4qYPv76YASuYFUFNi2g5lls5PcgSyWj9Sc/eKZeaup0PvO69xBb4Q/+YD1TboD8g14PAptpc
zDevrnNYPMCu7mkFe/LixfGqah9dPPeQpUh68jmTt5p/0M0T4illXGNkg5WQLXoHxoRFXbDMJ6Ul
fvo24k/gLN8F8TS5zbLpFGHGEcgHyIa06ckSZ9PKpRt0EmBuyoiyiZRnzsioscRpw9M8WxnA7wwJ
kd/Q+T778WAWt4Eve+gO5rDH40eJdq26BqFq4Z+k+IOjMunhLKG8lmC28dksBmjvb0SezhsWemu5
3GiXSjjH4rFI1vMDVL0VQgsfb+Sue1ndRdtwGuVsa3Qc8xZBf/s7Q6dC+4qn71ZlGzy8WDDZentk
7FHleyFcoSugUeKtdPBb47PJ6/lyUJTrgDuJtov1d1V+k+nTuuzVVO9l/xEJm6mlYBJFFp3q/kjB
pcdVGFHIdWAzT/T2ePZ8zFBuFmq60c4Wcw7yuWOKl/YMg7W3HWAnGsFTZGHqgOACtGenaWuabtfs
83oDBm3nCmoKwgbwv6IAjeGpT/51yHKL0eXWT2D78wTav4h+b80uVWaXrdFVPCR/0yQ7UV9OwhEL
/kUrvPmrYEl50elJW+GdgZdZebTZssKnELamdUzQ9ZWXQvlR2QHgXLYYJSA+iM+ydVPzo4xhWtTv
vOKrUM/xREf9hOKc9UspWWoZsN4mNL8qkVf3MUTb8ltf4HdRbUSDAW9Xa7RKqBJE5RcosRcH2r12
EUFRsPLfVPvN/aM1kQJlM6yhBOIqt/xfI/jR1fWA7qzbJgVA/iWsLmW8v89b0oPfrCvloqGoiRPC
VoCIx33YHa3gByaA+KVyQ0zSysIaZV5BckmoNZOE05qvSdHoJPesEusEmsVJR+FPSzolT9XfycJX
XXN1UTLzK+1DaRXgKBAc8r1c3RTxnSsq02lHh7Vau4n+jFgOC8J1vmXgDNTpBi9Qk+XBvcO5poAT
LgJlC8NREPd9+TVr7yKQQSyNQOqv6qBs1OS3tM5x/12lV92kTSA+EqMBF3CZUv5J7HwkLvHsZ/Bx
CMykMZUXWBJhRqHwS8Zbr3Yw1bfRM1E0ZOzGgwMCr2UOcy24EQcsa66gn/EjYX/CRocXSQRFRdvF
RuJO7gvpL3oE520HWtW0h7R4Yr6B0ociKEIKsMHRVKxh5dfkQCZRSAXQLuESbqf15iVfcXlvmw+z
WbX6KvJ3ivLXZ39wlTqWi/SxmvIzD2xpssWTi1wAHHUOfbpVvWM13uL6Syvf6/bRS3e+EMXHr9kN
qr2kbENyhwxSLBju2R2o4jmEm1A+shbR0ngPmwsjkJ8Dm/QiBuGPtNhMxb43tp78ifsHoh5Yo3v8
cOHjfrdL3uPojpkatwU1Q7nIGJ6WkrBgaYzBN0bj9a/c7dF6svD/6/HiFXetTneKcYhVQdTqf8LK
XCot6Sn9D9OVPeFDFC9+BP0xrGC5y48BFMRf665lbeSQvFH2ov4NoantM57gIS3yL+BRjEVnoJ46
Tiz3CWux+HMAiZ1/Db4OKVgmOGxoBHXnL18499JFk/blSM2izUeOu+jAjKXJTVHIeDPpJjkHykoi
h0L50k0iqRwszdOvWOc8PKcBhIqwlyC/YozpzsOagilSQ2g5iYhuuviTCF+grngcsWPbPUzejhy7
TK9/mB5sj+yO1Yaa7BkKoMFxLV9G/cSYT5M8W7ku5zepZBtYhm+perDWUXEwABdpgyFc6JBMWcoQ
eROUBzqY3NvFww/nMhveBAA65mvNOI+KI/yZ0yp+paE7Futa22DfgyzfwQS6lI+N6Ux/qblmE1Ep
B06CJG8rsk+8EzWAqjAi0JCYWJm+cLZaKOW33O8M89YGV7M49Pq6KtyEK9FQ3yugVoJI5lFOSJll
tXeTTVafn7xhxw/D3s/X1yOzXEkL6v+14NJhZ2LzAq3MOADYlKvJ2I0M/cURl+ZE2hT+BcIzNFls
qNMXgWu6ghJoYdg+JuAXwXDgcAsj2D4rr2VV7f/9cARfAzYtb9F4CNLvkjAAHq3mh3CqCS2C6Tbk
d613Y1bAQXa1uGA0HAXnLp8teUuzbrj9uG7obSqKzALUA9NK7BXtwKPO8piErZq6oXkMJbpcfIA+
5BA6y1OVl2Xn1tb9k8CK8kRFCZbY/JsXpkhCJNZ9/D6xlMuolUby1a8xe2CLmePAnoIKbuI3PVnN
z5x9UGheEbPYgYhrAmLNcZ35N737bfhduTdwkGBKWPwEOpcogaj9EwMHomp5NP1djDctaxkSqz5a
wzYbKDPvsvhFy96pi7xdc4cW8YbNHJrtzfw2C/Ku2nYP4YNqriXrRjopNU2m4sKepiS7TQ4PcD/D
moYMeXFl1pspuQXSi15BGtcyFvj5PmvP8JZY3d47m1Gx+mq1b5OQiJRdybzAgL04CMtGucx/sMj+
IJpefDNCfjOsPfvikRWochnEExxzngiQy1xlmxWMZWhXHwaEnqb54BocDPKLNv60wofY/iTqBfkG
PANaVadjXedEIzkcaE/Fq6qeouIOoJwbMEuHM2LDUDiNI3icO6b7woVO5ZEsc5khpDJ+B6zTlUOB
Fa30krKXd8hBDqpLEhgrCWZkPX1E7GOl6s2Mn4J1MhoM7w9VtxNRctAh93B8wsFONX8+KklwiIqf
USW4JX8oQCVJ/VUi5ST2cGFVe33R2To31ge3FEzFJ1+7ThQJM15y7Nfhaiyf8+Q8gLfRGwRgjXDJ
ZnMSzJNMyuq24tJLh48aJ06gBCH5jLJPT4Y9gzCnZQ42tsQKceLW3XDhuuaHzTdntSLUz7gz7KD/
JfWF8OqY0AVfPM3lUWvWQX4p8DMhVsOw7jFJW965kYiIWuvIrDusFFcFFMn4d4xxEm33M+qiBdt2
XgZ4hzR81e2CpZlIryN8VvzjuHyZ6QfkZNaRu7w8pcGXDsNqiA4ZAI3hv+HECNniWxA3uYCTHyga
exQ6FbE+iPI1dD4HVpbo6+y6fNberrUNB0NGspHmO0GfNinY0NSS3URBV3497T30nnp7t/RNKa+b
5Kvx6Y62Q/E1tR+CAPmXizz4h2WTMReIH5p3CxCcz+hALD3nUV5Rb365rfwbULOdRTvmw6U501Q/
oYDhs1TTUNJXiFw83LZpT+rLcAOXx225BYMoXY8AQK1kPc97E1L6j/hSbtChYv1F3kGFwz/K6o5O
1wP3wAmOluFv3im0A+2gdRfHJ740BBLtK8g2lLnyqw8w9ivuG6s9N8VWDmDbJG8CxxXSro38sRUw
hYWd+Rub80ZXXmhkr0W4SngeDsc+ryc/XvAPPbHX6UpOVriohgidHx0cfKL/7hIjx/y+jeqHXNzS
+phnP5aX27hTQVu+ieJLQ8/naRdetAHSj+zzC2fXJj7Ht2i6kFxhATWTUjDmqHccvDKxe3VmjpsP
ms8fX8hsQ4BJoK1T94Zv2MysVYE3IS4WkatKdxK0Zq9TqAxPmF20BScjuIYiSsINGohlkl0C5yvx
EIhgdgXg0VHiSdsVjwaMp2FIlqrio+a1bE0l2BCrK9NGwTAEZ4Ahplzd2iXM2xVm+FWPoBBjjvEg
KdQaPtew8/PXfBJzQvIsIDxmzRrINB6fmKvZtX9Uvc08cs9DAtcELyJ3PkAOEZAwIREb4bX2ssrN
JKwiD0dGPoAMKqqzbu5nUvh4j6x1N96gKi+U4jSNFA0ovtir79PUzaIlFuaFuU/nlgBuQtGeMAFa
5PKXEn8D2xskNWWHFBNkhI6i3Dnz3dDhkj0Em1G6DuAN5jJzmQ4z0s31vfhBhpAt11eou0uLprZA
kZNy0OnQDH2tj5tCv3cV+yMef5xelOah6IgkV0lxNOW/+UkYypvS3zP/vfoM9XqR9FzRwoGRkEol
SBv2PvIzFnaAk4+/IUTmdRm9fCH0xLcYDB7+j6+sKzSvcfI+ZXueG6EGxNOyAVj0ECyJoXsv1VUw
rugsSOwRdFfqj0RjoHuExWfg0kVTzD4Op/IKkW+DMfB2JLsGNgP2eyZi9BihkBpe+HolOHw14wO7
+AnyZSa++9bFq24sGRwd5nK37nAtOJgHq17W7b4xftLwfXgryzNCfNIztQUCRf5tCUTjou6GO8EH
80/p6KGYU+iULJmODLfk6iNtbsNIWCy8qQHOAc1rxuzsluuewj5/75ALZ2wvNwjYar8MA2lmczG0
h2ju1PAvt7+ynsF3BF4YUCkfSpEMJPR6h4BBviIkS2KQThh3DP/k6a6568ac9+dRTZ+C8mr1P1j5
XreVvS8CX6nwoH/aU56ueveY9zme9w48rOhs3qCkLPMbnqTR4DTlT4HGCIo7N2ilQhIwDw3GrCGl
Sp2XeZgjVw53MwEgZbhqaeC9nRddYNzNOx8jJrxpOy51F76biKWK+jak9zL8U1gNw/23eEMk9jcT
W5C44pgzfFcY9jWZdoViZlfSvkW2LV3GhKZ0mawIa0neckwrZhdxHdhMnPDLzz6y4jUXV735lLhg
+otM8JOXQTZAPNzWpCtSMqyMMDyQaHHRRPBmcXQLoUDHAmXBFhzD+2lW3BHxn4GEdWosxyQco8Gg
cDgF8k9pLOSWtc/B6lgcfE4B3RSla8TOsss4qN5Lwj9Bw1DPInLGArBURpTed9+70DJMJnsMFFPI
cRvs/S8j9lZC8VcFb1Z/4PdmxQewDJ54G1aVM8Thdla8dIhEUw5Hi1OLv40bYjfZkpvkU3G9opzv
CR80vmXoPblO6SqOtYH7v+fiTimwklScBoInkms2n+RpoGM0lGfLJiKc+Sqg7pAu+A9LMYMIGRnY
VFQgm0xX/DE8tlmd5lTDJsFoM8MwaCtJF5WxU/U+hPKrmrgm973Tr6J2LzL7cn+HKy4U7d8sA/6F
zygTxjHuzjNB25vjuIpNqT86aQK3Jf9meCbec+yY4f8s4V0gHqjE0RjaxZowv3hyaZnXCF9ryEvj
RnPblQD9HDIG8g2OwPOToqv9wgJkZz6b0ANszTKqEfUXkaZrKElq9VSxgYS9p43v81yIMtGqTvPc
WVZf9V9MBdGAtCa4QlV+UipmSF6WnZBfpXKXVL+adwSLynEFyk7qfHXPd63Zc7nVTmlcWb9J5dWE
xLucExdvM1BlmAmY5LdchrZEXLc0EBQPH7+f5XyQlhoFyl/37YmfprULFAmR21emH3kyzDAhtRYF
sDPTf0D9omkpW/cBRlrAbTA7GhCdyZNGwSI/03ClKqeiPXg+PxFqqpc/QzT0WZdjA0A7LnKLBXSA
EhBkjnR23Kv6VpF3ZgWk7kKKU+HLonQHSVQIkQnvSs9op3+zocI24vcOH9V4t7rPUPvpS2h/2k9L
j4UbjD163F9s7jVbYEZ2Rxw8nUlw1YR16xKEkuYK26AOCrsmLg6Ppi2dAozNYKfjdRh6ljfkTI1B
GOWKNb2EVA/+WTsd9eDKd2pOrORojSILB9OG6FFlUb4yKtYQYcbedaty/NVhxCSgrGV7rpj6W6h3
kskiNvms0pOXngEzO5q8ADeKBipUP8BfyzoyEM/zLix6a4Q/pfyc/E3EhSgtUI4JIDQx7cZI+hko
ayRxSxOJl/Hy+SVHVRtsXwIk3dXiMX+jD4ohlYi3mjBiryAB6iUFbJCZHzIcPOaLKsopjC/87NoC
4UCG33U3LiMqNdngC7Q3sJ+WONcE/hpcHS+uQCLsBoUBDDXl0gU1tZ0YJabHaebCmnAqWThHzZ4f
5Iaem5lOn3wkFJKFhzZNwcbLHrV1/TYw0qorAG5L2zU03+HZQK83aQeLhq9EK05WhYAJ/ILYNoLg
GJD5XVDF2PBPaezU2cuECcMbj1J+nt/3BJ+OtHwr+fLxnF9wV2IWwLvk8uX7t/lenvkm7K7kcTN/
+a33rHFBC4nwSwOibuDVZyA71k4WGdkDvkYDUIduh6tat17itFeKaym85djNEFuXvSgKRBXI4WNi
t4GHOo/SES0gzCIg6sfgr7S4xLan7QtvBIY9CKCAmbPqBQWtUpyR4zlaspu7rqDV7Jbf2eCGhpxB
mhHt2QQsXM3SJD54jtENOXYWvEvUflpG0JxP/nVoAY8L60Kd3CyuXbVOWcjOSz0IreyAMrx8FIT1
JAE18qLiKpinLL0lP3CPMAlgrBD0nQeGatEzDUtLJB9oA/zNFoSdGWtIQYIZfZVXhiv7u0J7w/4+
sz/LyvVodhoQUPRYiwyw3iTAuglwh5tfGxBFcpY/TNRAcv6jS5dyOmDZpOIpH3WJM5NSE5nvCBZ0
aZIj7QLbERkDNUzFuKZkabzhj0ARXaXnSt1OYLqWyO2nfzM6wFYyOLideWviP59rgdWBdvaTc6OC
ucJRRcsUGB8lEn0FQYo1fs20qJ6kYHiry3aVC1sSAAmvvhT+aUrX4XgbrNsILTEg0xpz2cU5pgQg
V4WY9zfZFhVhN0qPqqrsqvrOX0p51wqoISBp+kCTDz0QS/INSUtOBiwmmnhCxJzyKHOGc0Uyb+rt
OjCzDoQ4MwyIKS1Y2TnxPjRgx57oIeJjZGObaJBSZ7tzC2Fx9uslIvKpteTd5mI6/6LOp1hXLHRE
W5SwYbYsIEOYUbCrUnbc1FJOtprjavQpg8gL+ekLETTJKTYJu7g3ObVtRucxfqjSaWTLPMtJAvOv
wRtBCM5cOFMwrH0Sn0iNt6qP2lsps9XVrYbhEWKAI/a3cNYTsO434UiAbNkalPgZAKvCatHY8qog
fBLQYdQO5PUsK/nJIV6X1rHV3yvIGSN5HZEPe5wjMmJLXEUjJy5cwjWAkfAn6PTwX0H2yQKiVtd0
D4LHSonikoibetjV/BKS3dITf5YzZGfsFJ+hq7J7RomefgH4SdUvZf/NSRYTB1m1jNXmv9XavTUu
GiGRItYsBcK6SqUZnRJg4N5BTYiJD8IudnVGyt7hUBvYucBWgaOLUYCD03C3hKNVOQCdjdtbz4oM
cYEoQYvbribygScZf9BEhhM5aedcO/gpyyjeDoWOxpoIni/qbx9Ctsk3GEcFFoU/RCivwmzjfWoz
l3LXgC3zOCNoftBeREMAL3kJ8IsNn0/oOWvkCXYrpGQc0PKhR1FyNtsKNwwbgn7JGJQSor5gHjPf
qYHEMTywYpEBzM94000OMaw4InHIWelPTjZjbruYoOWUEVkSI9LokjlvgR3XwWwfDR91ErFAXSSS
xAhtLUnMWkoAgHUpzA7ZTlTsswmuyTdZNPDJhepISsZC4OYkFE9D7FDk1eL7t6rPLGb5Wa8EBUiX
P0brEKNMi28BxCsT9obebudqLUcrrqOFKtkCohIU6tafgtUQVpc06/6YrSzvJxfvMzokVSOdVbWy
cnnZqtwE/HZiYJNmgaUsBIi9QfJxc+nJ5ojq1SiDRGMO+ZsZr7Rb1ivfVbLzXAqC4ICfI6b0DGOr
btzKmFgEFzl0xOA4Q2xoLGZ+DMzItYRdvGMS5uuCOwb8o9Hpxl1pvNdAwDqhwH6yteBom9nDymAk
8OVDafKuOEHDKaTDPMjmRc83eXKVK4JepWtsGCyu4Z9Amu8VsjGIYmAQCk6qW8E5X8vNno/EpLJs
5UNKCazpJ+XkT0k+PWw1fkqutPl7oAm3EbMRwCdJPMwU4xVHokXPT3PdaPKbVe7nB1vErvHifZuv
gKS9pOKlkY9F1TuGOW2CIt8YE/b7E7nZqAQKOV9hhw68T5wK4aqYAJQqTROMwJl0qv6My4HEKHYI
u2n6rWCRGdqm9t+J0a0gPMcNQY3pS1Q+IJ39e3TgSjBeLRHP0nHD3KbknyXiFBwsBJDpEDf7CGxp
MJ5jQ3Y2K4T0zdDtzOXoFfe2+xUgCI0K7VKzyotHv2yXMeAbWhK8s1iXnopCXAw6maa8SoR5AGSU
z8j/y1rqPjwSanQ6PDIOe4IXJrlk9jBBdZfWVbYszXteb6XoEnR/Cqr43G/wlMC5R2qcZh0xauBp
T+pQ6ILQLuRRx31xYKiCnN/sSyItkglNR8a2LHezdt9dcs79fD8KJi56DusaIPF6ifmHtGj/ynql
i0QdL02GudYOonuZ/ejBm5+8jygVJvCjrn+LiGINyDTJHetXEj/E8VjBUyju+APBFlybmLv+qb4b
vrfm5QdJj3LzjQtOPYg9jvV4zeMLxpRqOziknNoh/PKuFlelDqaw+NHo7nQUKdmDC0AStsB9FIsV
yzhkuTvTKTEa4xAzbsbTFkONXPwgvdkjh6o+KSzekS0jdmE6EyFi3TwPZbzsatFGrjYKK39Y8hBV
Y3Vj8NFbZLDW8K7JKBJYgc2vF2lTWxVvM930+f/CuJgnXmL6YIpDhdTgTJA1N4qQqfGzOoHB9d5b
xRa6eKnCYcasLGIyoF9E+RkV26KYTl69hIo504UEeeUHeMLgGnqZK5jhfYi6A6t9Ec9yD0gajBkG
zZWOJr2iBCbRT0UAGFc38RI26YdADzEq4Be7WOu3sO+TjjfOsqBjmmAyHC2oD/rOZ79Wqj/ldDay
R4b4scTsuebQd1TAjK4HiTcAKT25bWKiiovWQUbNZMK74GsRGFdROhIfkwIl7WBOVvLWQB3FZqH9
MesXS38L4fuCLg/4vyZc/tOk5hwwqiK+eT9+gdkaKs1v9ayQJqgKIX0DfBX2g2VKGi9Pn7FDr/8C
PvFUswMSyFeZNnhQIYGDG8Pl2g5nZKHJVWlRdMDuhBuI2y0NJ34MBgth7VWxvp2LYFciLoOMrW+5
Z/xoY8mPycGxviRgCao0m/2x/C6LbzldB8rN5DcpgG/RN3rVoVMOSAO53TgrUEEh/siEGDDUp+um
/p6QUXYsb/ECJKsWNbJeffT51Q/XWr42HUL7VKagRQZpdxVvsgFi0QjQ86+aDaAiQ14vBcR64ZZV
XDzAtmxphqS30jyF6tlfygPQyEqsPiUMXpL63yJVy7e6I9gtm4Kl6hQ4EVXg1PzYJT5k4Acx7C0c
8xDrkNBkQb2hyUGdDK460JNsNGhVab4VkQTHh7o+x9K27/eYAeOXdMcZ5+CFl4GySpS6wcBi0qBb
qAhp5XMJumuLIIwlugTevZ/q1dDfkfEvErb5QYMWlzXEKoScT5wFOZirlD/3lxQPok5f8yDEFBRl
a8XVlqqw8khYF1YKJrkm0zR2JasAAA/IiIWo2LJ5pGyxLcvNZR68HjLwM/MJ014TPsrimSbv4IYZ
ruQMu9KSi09H7wsqI1V8lJJdk07vgtNex0J05i/3NBdJ9X3X0X0SNqG89cxhn13/mSp/FpZu41I+
jT5GXWuh/a1Z4kXaB59kibmUs2ctfjP9K+CLExjvsrkubPaKyVJ8gmJowroK/vC6sXuZLI1bwPdR
hq4Y4KP8F3U/ImR6MKBUuZX6uaXx5ok4ibIZriQJUtQAjVaDuM6JX6ku2Mbhrvk2An7MvaIlH/Dn
teP6BmmEu1FHd4VvrnjXlDPgHyE9I5xcfHkxTxb/Y+k8dltXsjX8RASYw1SJylmy7AnhyJwzn76/
2qcHF2hcdHvbElm11h8DFETB5ycFW/hbzG+2V5CpYFgmwGXh0f9roGgnaeBLwUiGpiEZX2m76pxn
ED2D4K8xb1J/zbz9KDMankZXWpXGrlD3bYr9kvGLDKQK6N1k46SYEWpsVejLQtmHWFO512gvGt0i
Ppv6SZWvfU1q0LkI/jRnD7iVl1sRdPxVli6xXRjr1oyxCzhaNdrYKSd3QdHVtZlqXOXG3EuOY3cl
XcS23wprr5HyB+EJrYTFcnoW5t2h/wkhp3E3ALmMYmf0nyPAfameaWoUfzjzWJ9dhJSPBN9CP1Ya
oMKVzl8A+R8VKpXiv8RZ0suTh/ASc5zhlAgm7dPO7lLz2S2pxAAyjbsRJSUmMTZtnec0JLA1noiF
0w8TlVxk567Ghmfbn7W968QHOOoFXkR0SLTyqgsxMcYsZsAtfQFIcRqSNRopnnIjPAs0fiIcgOFP
C45qO2K7qpYhNnl9p6onJ8QRsNWIiAHhbK7ExwLy3iLQiUm98zksJPhoJvzfqTkl4Y9KzFMn/Tnd
GqG00ERnADZ2/+OlIMzGB61zRFYt9IG0GS4Kz/hwuneFlveZg2rGIV7wIJPWiqRF+ogz8ZbMJ95q
ps0FsBxSBgpdl4K6b/F0IaGKpL+E6QBsdm45PzllgtW81UlnPhSyJGYXFKUqB4aIxVuNwWcOzYqy
feETktbHD81+AZGEylv4Po6rXlr5+SMiDT367on/cbQ17sQlJjkSSH9RadSrYp0jFTNeYFfowmqH
2TQ4ZHBjjDvkmtXVASEqL8xA+AZFRv/SKeQj/4lMjb5kIttEzrtXfEbTTzT98v4tnHrnA31S/gvU
O1e4k1cFNjBGAHykIrQ9WQvMk1co+ZCNA+1Ec7Zi+LqYkF5XdJIGTNe+EJMq1DGAWqR0YCf3suLI
zNE9J6ew3eTGviSAxfGOk3bh11MOFhJ5NAehc5Fh1JXe2Qvmt4CgAYkwy50KM8GFFggcqHzqMFVG
9OnYX33H2Ix5Jl+SiZvaZBLMpu6AFLMz3rOGq1p+khY1i5S1FtLuWR0U1e2rAyECSBV3mYt8Xt+U
68iFZm8Ollada+XB4wKzH2lbIeI3nONZKc6FfJKTD0gkxOcSR7YV70SlbSX90dg1HyWskVwsCjrj
0r5b0oZsTxzRmI13vWajjO4QGH/rxraPL0NOPdNC1xA+Y7Qa8s/kkDA300RNrENyFUfAGL113qE2
acXZGA5myIWuLAmwARPnb8uqc3m39R8Ajpijp+UpQt2ConRuJFtWBeFAc6G4nXf+625ISmCHjjdP
DqWqkYGzifEb5DxGAALkdEsJWOVEWq+RutaGRT9fITpO//T8rP55HLXODqnkGF5A8Gaawp7kXOLw
t052Wrj0cxeGxc+fKQL/aeBAL5mOQXyRptIv4INoW98edENWYWvG2asbJ5J8AjeisI8JF+kb4nRE
JlQMbyMVklvtVj7dQr58zRj6tAGlWb8iEFIBg+MT9dntr1L3RFjBTXhHG7nQtA+H+iLKVwDiauOr
D/mCU9BiaSUmjDHeQzgt2h8ZaaCAMcZvKk/ptMauDXvJOBvzkYPtL/CkxytmILfRfxtgAIF5cn3g
QK8hxAkThcVEgR6oa9t7VN2nk/3E4PIG+OgyGWnOBD2BYKGNcuYXm7H/a3Xy0VEBkPESX4jnCpgo
GCw61AwT6mBcPTqh+HIDFulXbq9uQuIt7Uusfin22UzxFROnb1cgwB59JCHotXL05Ten+mvtWbse
1/RFE64Ty24/HbpFB3txlcVXy0zXEWhAxRP9gxw3BvrhaQGwH1BxRMHhX/gDqSaoG907TQyLyW3E
luEDK9grSviS5k34XPwUhb8PPnCgFbADGZokhHDHfgFlVG86a5eUuzK6Rv6r6+EIqGkjYozP2vP3
TY84JaD4bY7NZcngz/QREcPISdXvKvOfLcTjYIIAA76/ZbDNyKa4BvjM0Y4cnE2/RqiXREuJT887
xzzr9Pj1byyBdr6UTAI4QAXBXPKRTSPZWCY1YqzNa1ALTSGWnKtQap8g63OzXDfLEkvjDp6vw5gc
sw4RNUxP1syvOMHowwkuCOPbZpfAjhrvMTdCIO+G8SwkjhF3XNBIVFb+QcMHzZbcexIvwFXzbKMi
cG5JcGHXDR0sNkRiZkjRUdNU1k621vWwor1N6JMJVWumTW27pv85IqkIpQNXSpK+qeEVAB5ZPNsl
bsWUeWcWlje7QUBIxnKt8d2vWbCT4ZWGp0K6tsF7lxwj3o162oNw1Ot+LTp6uHfyZIHSqysP6hxN
e+Zm2q/NKpM3n00PH1ntEvKImOLrtdmpS7M+WC1/XLnypB1nNxQ5z2biOvLqRejxTAKU55kEZ58F
/iYgdF9Z9v2zB+7qO+Qa/klkWWjm0TGJhdvG5OURpDl66cJS3xM4RIMTcCB7IOeiLmZvzfih1i99
5bgIpYRohWx+gE40VkDkEWWvxrar0C+a6dLgn8dOC68MNnqp2LKn0sd8ufb7LfCHJR3xGgNy8ciR
VBHVRIkjp2r21RMPFkGHVYOaeBVrx7olEouDy52e3EVi+DFBp3NEinIVQAr8MnjhUs7fog3/q2oR
/BSZMTc8GFcEZFhqHKQ/zSI1hMnxR5iYiPxPD2N3Dtu3pPsmMxDzgA+EyHuGrrKWvZnUfETNY5g0
PvGD12yZ46sLedk9l10Pm8LYUED+x7O/QEONx7Hoqq4Pejuwg/npm895w+CGxJ2Uike0gHtAGtmd
MxPfqrQOqf4DAWMnim4MjeScRvgX7WfDnk7RIBtw350164whUJS8BK5u/DbJNgFbUdgoxF6dYoGC
TCNqxBshcJG1ZN4zUDghpm3AGYe3qPkoseFq7oBBnruXPyMAnkzXY7ccVP44Fq6ciPozDePTsPQF
yz3jDVwOA1ws7Id+o95DaDy65LssGcqDI495rzDNdsNsqIe503z46GNkAmR/ZGPN7jRWbGr9onXW
jAlD/cA5yfHMC4CIjPy6BeXCQQFPzteIjbJoSzex9/xEtEMKgZQAWfan3RwcqvAKy1uM2pkNR4ZB
xHPFrCFAQZ/CXh4CMRqS6rioKi4J4kdCYNwuv5IjSALJMW1vw0eTuPz5enRlaFDrDe9zmb9LLJdd
9VVSGMmFayMsIEF/xmCQBjueL7Fbq+0xNi3AIj4u7zf8ottESLCkkeujuAx6RMtJQP3ftm7Pdv+H
RYECcChxN4jdh2+5wk851R8qOUIEkbbM9zZ6b4am2vzrtGyWWEQesAsJFwDDbhQjTLmqNgcQEcJ1
+C4EXJ9mmM7J1U6dUxBv7fR9YOquiwhtA17A5E2gDhlkMZ+EEWFG9RdaSSReT51f+C3zOHBxlTfA
Y5z8SfhGvc6sd2LuMawK3DUhbivlveL2qjPWEP+iG4Q5kVTlYy4XI6egwJBA6sU2whasdsAq16h8
qOpDKveKvZvQXGrqgrEqTT4yJu6Jpz81rgUkUJ69wzeb5lp2GJzlRcLtxCCKyKD4gOE3Nu1aaWmj
3gGLZUikwFK7H60EOjAoEoIbmxSQFDFmB8UxLFgBFB0zcIU1lrW8fZqLtk7nNs9MSU8gJSCzyXxP
7c9i+MggzmZwETX48biwMgtNCCwxvbCczLw0pokXqT+IU54jT5iFc66hcaTOe8sMQ0wSvT7qKqKz
T9ty5tT6L6ZN4ZkZVH1RXcLht0UmyetK5FFY3Dij51pt4WVzmKuu2DQw/qXTn3hLUJHG9q9h91z/
XFY83DapP+ilKyb2Hpf5PO53QbVjThgbZEod4B14lgh7HUWu3tJbSMxuAOOJchFbeqxz3hFuFYLG
+4gIijFe+iIWGTUH/o85/2+BkIgvtXvyKzIxel/cyvA0Y7P9rPEeugOiE2AVrwVAWUfmTuaBGLnS
kFRouJw0B/KvuvAmh2cDEbiyYV7uMQ6ijiJe3tznIZzPVcw5EYjOXQg99beB7Lw6W9v6Vmd/RcWP
qJOAvWiBnMVwAY9KRJ4MK4PvtvmZMPlGWU3hd+jg7OOgKY/oUGSsRwi1s9yd7B20Zt9tA0xuQlwk
0fKzFksZsxcIAmZEVuNdFpEQewL6h+XKXKiCVl4o7eK9fuUEkmjIydV54LykCuMEsQwyKkdjQAw5
BDwX1AXIPP7nyLq3JMyFP4Hy5dmkp6+iVU1QPWz/QiAaanhsh5fkg9IygyBr7uHF3zlKhSyZJxVr
pDjiJGv5pNMW2z4CPELrwmdERYQJ6hYYN9M86W8y7gBF26WESEWkARXFNeDZjA44uUsJG8umqXZO
SWlv3i7T0bX1RRmdzXAHnkh28qxfWXPgJX4v2NfbkN0i/mo1kOc0cvVWutAjEVy6Cf2jCWA2/2R4
NJBvWKvWukeE6AATmCCQ5DswfpCK06xU8yqlf5PB5p0uSXkhlGKmcXQPFMeSDE58QfjPmzzhXd33
48aZNERPxIxcWhg3lgtQ7GXXbiNRv2ByRp9t6SybLw/i3zlBClCY4gzbnuNslOdQ9E16NGU4+WnH
+eYbiN1kYWaM2Lz/cRHWwrI+HXq1/B6cmxiawvXqo87NytImUg0XSnGUImAKJV2mOkFFQHlYmFGG
8Gg8KkdaJz1FQdM+QsQdcsER7RbM2JP94NrUWKNpMlDVvZ6fWLWIteMipYi1Pcmog7INwQTiEdPh
9qEqi44D1mjnlbWMwGm8YCVF+AghAba6ay4BXI3v0fBWBekcEVhIRLxaAjGRXmUB9HL+9tVNBuKj
BnG6EvPlS8ww8Q+Pu1ycfOcUe486+Mq7mmK21VHv8AoAUBnnDJQlLihD4HdpJ/5v+K4xu6k7AzVq
TQdAzc5aogBnu8feV2p7gy8NN23h4iUaXWTb7fAlDtaGWgdayjMJ1wedFRkjYo50jXaXPZ5bk1SB
ovyJtWeJ/fhp9m+lhW6b0A1tevegzIzsR7PgptVpcVQbZWaNH2JRLSxjVakXR96Cb1huvIHvaOb6
qqCEkrnUGDbD8C5i25KYHRFJub1iB0D0xAv37LOnh8cyNVndFP5ZLVkFJCVIzLrqOuiXGWHepj8v
md2y5kO1LILF+BM9Dt9VLy9wBQ5MQez2g5kiKyHYu9lmLCZUfvBDubsfPG7wSyLOS+vfDeVFOA9v
nceSiRYFKVp7BbmeseRxQBikePGnUCnNKYQ1glfBJqRm+PiHiKa3SKKM6yslAnw8mNZWG99RmZb2
Bqe/Yd38NJ2NPrCf2AnTTz/81gSy6z8DJJBt7eDJh/5OT2l7aYtZTZ9AToKF+NH4XLAc6PU9HlGP
MQuODWEtIeqVl6PfLBYn07oLna+TnnT5vSf/yHLLkuRSYoaVldYdqKGTFBfeKDS/E860MdThlx8E
6aJlSSkHZ/Qu38wfDPU6af11SEMQu3Xvyzw09YICs7nAkkBQJMY1RX7xHoqZDAAD3Qf3E8Fg1I4V
mFBVCxoGbdcUfRTqH+kiXrWv65orbT1ln/TE4wLr+N8AYwAdImmnrOYKRsaw2Aof6aajNzCne+eD
omKMzd9m9OGVl3FExct41TIny27nAKfQyYb/5i1kXyx7koZnEJ/tQhQDgyhyJOjBsTT56ou3Mf8s
aH2L0CGqTXFSumcv+JG1OB0V+J2gRw5r/QGj0MqIGiSc1V8xvn6PuFgvaZajSjEBbqSOk3XX9ej5
mbWOb5aXLDSEHvy3uFEQw16UYlfJ8wIsxvLX0o9XMsHQS+YtgGMGN682mWTMSv87ixxmYkRSCPrb
db1wAEYPggZzyEloinOu/yoDjWp0iumdG7CjexOsY3mPbVc9692l0U95Js2+c8Ko2o3wMalkeztv
gHazOj/xllvqxaw6IvPAUG5msR0kdF+Lpt6m7WdJXFua5nxPhIejm6RULhdm8qUsJLE7o31g+BAe
5u0b3Lrw8Ot4mocZEkCoZF//gJkgbtcR5qstpKvO918M3yWKYE/6VrK1AIAB/4P4Nq4012fCulPj
JejrKPgN+3Pi7Dq3j/B3miUGGzahWWctwYfqeD1wykaU3bZuqFxUh7LXIyuPhrwFATMRC6g+dB7f
0Pa4tEG6kDoimIcKIqPaJiOQQ9ebRBwYE3d4Ugn2oj0zRueBLwoZTfzRzYgf+QLS88pFOa7w85AJ
dKYXfTZUv5n2yhvwXZk6XSlchjj8ELQREcFwxsDB997iPKtEdHhxk0QBt7zTVAXH/oQ19ik3pPvv
pC9QeEJkwvrq59+0U/JP8RHOLVxpZH6CqjVHWCJ+5rNIfxDAITGgdUkiS+rko2TgYWL2rW+s4IKA
9pqz4E99gJMh3DvJdzHd/4/3Bdiug2gBFEtYoRR/mdrGpz+q4FJQ3hmVo83oWuMRxNSB/JncwHTr
5Jzpzlwz9mTLtRMYF6OVG7CdKnWzcrp+YSZkWahn7G2A3imAmNAGCeaoS/nMz2jtc8ljbkR/FW5t
Af1yM7d9zbd3l+y9lBxJu4D1FGZnvNf6rlRuKuLTCaiwKpplhCCINmKApoj0IJ5dVrCWd+AfQ9iv
RH2UvSgIrpIQoxa4M5tSLEhzlmhmIGiDSEjPpW/CchHEswHBBqfI9CybaT8+JhcC+BMyQmKIzv4m
dHzgOWpMagkrB+exMGDVcFhMwKgpNC7A6JLOLowQGu034TcpMVzhXWwh50SdThIUn6+YK8FaqF1b
SOWCcXWZ5zuBS9NSCbyUeF9qyQv/O0xvpOPCCpGkkfCLlOlLKR8Ke11NgcAkLGFc3AlRWzCuGe7B
vcoPto8NidVa/pFjziz2MLpD/mvUGDldWJPam1Ze+hHLeBlZ+mDpLN5obRLZmZSFmViLCYPqBgIP
UZMqhGE1OTevycKKfEXl4vknwATNDN5YwjnLOSVI5Bosea7qzGI07cRwOr7zWeTfIUNkvWvMQ+oS
4JVtqMdbdRZBfK7g4oBiFMBXseulLAUj4T0ZTyhSQWUlnDmG5KbaZmoOuN7xCcOvFQfis/CAmPky
E1HPRCLsJROpzaotCTHYJvg9ZOMa4AAi7RRBqTPvBodF91qSmgFhCpRWWxtyqDDlL+tx197wjdqs
YYl1JrZ95rU70CUDE5LNWbOOkG1Jv3Vfr4MintMzBq6DohyPBlaH/MrB0qr30Hxlib1R+QIjiHIe
TuBCty32ugxMYLg6T4CF+km1nyFWFQfi+crZHVN1r1mcJ+vHNB+6axAQxfxlk6ad1eqCSq9lqXLa
UXcgmxwwr7FegzuF9knjcovJMqjyb9k+yb0rKci8F7H9qhiG25ZnTNuTPrcqwe4YD1cZZa1L3suV
0z6j4kYlBUl4zbwg0XOK4GHIulkX2aF3JPSjoJyEc5UcjcQ5bxz5Mf1TcYkbRXdOUEWjh4yIQ1Uw
4whLLZGcqu58HLHTCAycX0IiUu0KNy7WaZwg8qGK1pps8YD9xKyAEqkz1ckcXnVGstwLXluKEGTr
f5lGtQ0AJPBU6L/64qh+BsWauA3i27kG2EVyovFWtRQAhO0x8sy8bveOTOArnM5QhiPEec3R6ISw
dfVlLE52/Ojtn6j77uVpTTkAw1qRIPOyrobPOaAQy3SUW5ctO/UYzKkP0XEEIFn574Lp+P48bkdp
wQNBwkBUa0TlcvNFytKzA5xFl3bFtOedUYInGpA1Mz3Eg9r9psS7BNlXHr5LhMBVn0CkJMcZ1BcX
oAkXa/Yz2kcS1QLlz6DD1blF8rQIhw+D7PPmIDl/RntQza2KJ8B7OtpNk/54UKfsGsWIfjY2rtuT
qi4xEmr4w9WF1fsbLWEIQIVIme6CwJEwO2nWu6/whqMiksettIxWZeSySIoLVWx1/ObowZaSd5sQ
btQdniz0+oag25uXLK2ESUKVtnD7KkiNEhPee5IumH0LZYBCf6XqXrYQ+hCpsSuGnuMXWgiBEk0T
sLwb5HThPH9XoSTbgGrQmQ1jUhHI8CGHe713NaIh0/BH0TCiK1ezaiHMcEGN9wGWaHKHdekizijW
PIjmpofXD6OHAM5GhtEQ2tNivZYnZLQ6KWXNqkAaTJRvkwB2hAyXZgPy/iDjeR4qx14GhAJkdAYS
Dm4WN0HOo5LgneOWREzDWM64BdbjbMY1Z7TYgbRshTNaBGvWICVMr8WWO6EL14D08fRW14RJHjLt
kqS3liyBcI/7RipXBo87dM7ScdnKxWpEmD2TRF3cUjZmyn0wzn3qWYxWb12wbis8lHBAC0IokKsP
5G+y1NXRg3CXIf8bQEUs9gzhVGlU0L50YdOfo/D+GWj9tE29S8d1RR8bsT+NzdkNb+I1X2n93ZnX
YO6vh+knCOhQwX0QLx3jM0VFW93/5dzt0Ae24gJi7LRdL2H22CFioPgBIPI3YFez6bpsjzVLla2v
4+IVDFdlynnztiUPX9TtFf81BQf7pTsbeQr2plotnZFKrLeajFtBUMMkc9CKuES5Rk1pHiUHYa1I
cuND7kXwkxBwwmnRIMUYSTKn/5nSXlalzDetyXTOt0OFXgRBEaxgaw3qNMGyY0YLovZIFcD9jxem
G88dKv4cRqyo1iBGhrrS4XfStqIzO6dYEeSzXj/IBW2XfGVFeTYwaJGWbu1b9Ocqn2jKEi93d5lY
hBCF39gc0LvOO9ZR7yy2F9KRhbzZ7lzBtlSUQlYGzyH3f6UUwET9LEaEX6PUdeBkY4kXk7gn4MBp
xUdFFoFeb3QqCvOfSic2Q0J4xfU18UhoFu9loNOSLq2/QbiBmZdEQP4Xk6NbX0JH11DAgZ4EHDpu
bjHDkm9oM7Z8IlbntYZB2MdERC5IOyDAYA2hLKHp3jUUQ8NFIzDcp9ijH54V8f0FjuCN9swJHotu
hgoON57V4qKwgxeMCvHHRGQgGl/mTjTc1XOiZ4c5B5xa40x3orVeLYfmrAsiQgyI9vuZf0wjUXHX
QeKq7w4vGY45ZS2Ig5gLjPhH23hSCAnfvIPPY686lDZ184uSvFCBXHg6Wy1LnTbeE30H+SDTbHH3
i/d/h488ovbc+zxJjkh4YH3mmyJeMNFXagQISsBiv/GuFY78VSbvUN228iVrN6O18hqyJdelx49b
kAcAyqQlW8+KXaM4Fuwigyajfl4Bv07kZWX7js8zwAuIPYSlW1nI3wmpgmR4kfB9EJINRQTUBwZa
Pu/uJEdrOGzlfkXwroh7QZyJQiMo6Il885lgvEs1UrO6TpGilOvpAT5Df9KwAH3nPGKRi4JTy6tX
x19W/x1Giw7jVg3scK+Cg2xe6+I9K9FLuSLksF8xrbVwT2XdE8VHJFnp5vaKvKqyQHS+8rwDYEgf
f2jCax3CNGO+1WQOuT9juE49cRsSpN6XBvmhYAzdxNZGcNorIlCTYVGrFSMD4HVwGOu7jVmDLHUa
Tz0eE4IZElIktj4Pon6ouQaX5HQGn4BDCUQAFRxYhpDpc+jp0Lki4qbYYpIJm3utHEf9aZFWgbcP
dWjsuT4vbAeUt8mL7TRss/Cpj8na1D9y9cHTqSrYq1Byig12QipUcrdbuFJIqRmmNbG3xJWc4J64
TcXKNeGF6ee0hsxG9atS8HWt2uLi0NocqrdB+VTRmtS822G7mMxw7tjvI4NgTGnS2vO2TXDQ9HfF
vxD/KnvbQj8k5jZKDmb4dKw7AraWjIr3SdkgRg6CWwyOr1hnnzdA2/JYF84tAFbxAUWNb7iisTpI
zd5gdCZPQvY2mJnLiQ6tUVllPtIjfQQSRXUpvWyqUwfciSuALp3Mo4qy24XOQpQgl9G15yCdp2kj
6S8VMUwCciVLoLTJ+5A/C7atfEdoWtyK+aIL/CX087x6DMiF5f6HD1RqaZHYZciRZMLrK7og7JAk
sPweyH/0dRPhWJvbLlh75TLX5yRVb4mFTFD35Sg4TfnsEXLbbITwyzNPYX+cEJoYbpZ/jspytO+5
ziS+4JKF4bKbra3s5RtBmGr9roV3NX9MRHFBsEhuqC8TsofRyy75Bxh2W5+Q8ndwqCmhwK/13Jzv
OgVJHpHnO92XF/AmLKeEgo53m1gCcyGnq97ElMDvWXZ4+4hyAOGK+mtQnQe8Uyg1O5Q0rJGEDZvj
fqC0uiJyBGBVajHSY7iKzsQb+O2Al3bpWC8lYeQ6BDGOLTwSORkaNtZF/1NX/yJ+1x4Dnmx9AbVQ
kbMS73xhkeF3TlAoATYubW2Tyg+KIsfmTPBzbRyAsSbzTIciCCxeKrLu/wm3g7+k52WeCIP9zMef
hIXPTKnKkK/IZ9HStIfMa+aLWnoRlIRLJMuvMjkn6bO1fiaeAokJPhUSxv6BPiEMmXSULUXJsfoU
kjqbaNUH/yQ9nGQsQ8rBCUDSE8JSdEsi1hdefxK0Raql80j9FT0hkfIcgztaas1HnksKwKFTTlUC
LHLQm63UMGkLrC7/STG3MOib1prDQVBabUhg58MhE5WPWpleaTNz6p6iIAgazu8g4DJwgHbtvdfs
6KHh29JbVyz16v0YpGQEkPbPT4y1PW8OkSgeWY0nkXNFJFYjmIaknNUAZEltzBuulcg4gvAMhB4p
/XsaGbNEBGP4f1x/5PwMEd0k6ZPoT38K6Wg4msklkV/6RMjXcI+2En9cv81psIXErihp3zNeBeV5
BMtqWHJz88dhuOr9478HB+iv2Sk+QD6vPHWX9wQp+uD9ZvxZPRH2guBupCfEfYlm2i6RtrCRg7N2
6mxQOoAGwitu6aoaDmVGm9SKLY7jqmW0+gfztYsW3CMlDI8gXMJ2djHsBly9V2wgPehGnYpz1aPn
5yZEex0nH3i/0gQxtkvnjqeLL6v09zoZECHeb3He+VBJfHqqeVKUtcrGhk8a00lFpgEHx0GVfwUQ
TDBcFb00+8jZVhMiSsav86FipazzVyABvxPSPnwnOkZDgt+CdQVc7ez07mXzmykvQU1a4uw0ToE1
N9irzV3KtIb9ud72KuedcFweeUymeAO7xMFGiAgTDW25gDkjUZr02SBSJGP4iaGNsE+FRCebI8cB
rc62irzjA8+HJ/1pSIECPvVXhBae6f6g95/TsFMq6hqXDIC2DBBH3QNUX9Xzs/u/sifN1AXk8UrU
ixBk25iBYdgZhGrvpwGdAuMz0CZAiYPIcG1tAl657pYnv4ZyG7oluSfOL8irlf+W+SkOr4O5G1u3
afYo7Xs0gzUaMOkw6HcHGJSCuPqu81rgyY3+FBkAMAd2qp9TdvO+jX5hhzDtezs4g5h02TphpmkB
TUKagvJvamyhqRP2KHggXUeSSK40xEZHjhXKRmIH0k1E6WASrNQUTeY2or1EuTQjcNFqylxMB62E
BIfkQCRT2iNDHF7fuvgcRu8j0pE6BnCYulllHBsJUdA9Q/ZAoF8OQXkTXS/APFJzLcedCGtn6Bko
KNrC+lnWwq5gxU+hf/XkZ1N+1do1VH+kkKx0hPbFLmb7WvFPBtFZwq9XdcupW/v6urR4bWPS4g9e
RmzLIylRTGLTBLPuNryQZIbBgBNZTHztWL8GBvqKUJbWxZ2BPd6fN+IXMbtgWxFjYcvXjpgcDqMR
dOboFSQib0y6uvl+hlmDZ2Ilmn0bb1hnFDsCEUFBAsJg3lX3Hi0P8iEM0Y5SU2KtLfUeSW8Oxz9R
s0JuuFFA9eqBl6Z3R8o06j89KlYVfIk5ruE5UlyHPeFAa9W7D/mylencceNeIqznYIW/E3q4rlgN
I4/BvCjmzH94iYpkw+lrOl8ezGT0sJMVRS1muaW2ftVwF4ekCJDDiNwWMVhBqEH4WZJ2g3G/Lw9h
6+om2+IeM6qZXoc6xaUlpHqrLFgVbOcWc/L4aNLvXuUitgy2JhENBdfPtBVRQQ76mh+s7mbiYK+r
L0lb2oPQaSJ2qci8MLuzqaKkiY6lzqNl4/fEGLVXCAeISVzG+4i1mugpXjoPLXyHpF7fkKPJ+qDT
69AhkMQKQqyLYB3TkyRFdDDuBxiSFq9w2D0afv3JwMe5ILeqe0QxRahAgTURfZPldiRol243bAnj
8qNVbF1bh8mH+ULBWYILsCNDLECMianFOBDfm1quRvJD1+0l7V60X6lBYOijr7fSmLCdvyAMI9wx
3E/JESFsox0M9DXWlRoCCJKes5Pk8TTkUWMm2VHkoo/fVbG3QZgrPiy3H3badCiG0yh9S6LV+yux
V+D3dNBP8lqPPtHqWDLBJti4yXA9OaObcz5mmAw0DNzOs6xv4y7MXj2gBRi1DPrOA2U2f2RCmgRr
VksuUPQbIEYJSfLjG/8oyAdBuKHM6tj/2fkLO2kLAhZ8eQ4P+jYhIENH6bUqTH4SORoMltGR/kwL
tiPqT9ZwGcpH3j8z3pi6INlo/JIsUhjx3yfhd1osSay1+M6CrdesJRVoxvq2zasBrIiOnJUB+Qz1
sgWL7EINrlP7aRDcoih3Gg8aa5dPO0fb6lk9Rycr14s54iGqZGTE9wLyJWDesE8E1/A0ZEguKHpp
EEkcC4J6feC6ggXP1J+9fJuyb+r2xJTTa2uJy0nECkbYcuCvK2hR/iTo98y/j/HDtL7EKwsWG70J
HzX1j/OSfQWyCKzdqK6VsVPUC8Vfkzgj8MhY+SoM31ukVik3fMv2nwTgouG7mEJxHbD8knHmtygu
/jzWbFIulGPnv6Xjb2JGiz4EZBlsSvdOBi9xvhwI1EpSQsDPhUFEsV3dxvFKs2tKgUf8xTdAnjZF
Dj08zcBihSsOVQiZoSg3TTchaJv/FS82cn3oWnIaCpsy3U1PrTEDaex/OUjxmEaRu/O4shDxpVQq
+TCWB+x540On1I3pGZYj5W9qDXhnQ1RKfNbehWTetOa028TOoyRpixQZ9afKngU0hYWcVr6zNxaE
QMKs5xse8EJ/47dPwh0t6Lyn5XAiR7rBeOi/p1SAeaQow2LfHR/nOy6Bi4bbnPBbwaJE33X/y8fY
9mfL3oXpQ3ZcQFGmTTu8puqZj8qWDgCkgU+wxyFzSLU+YMeUVnl5KcF6vX7XSidQvRH0ya6WWeet
pPpKxG/LbpUfOYopxgYHRixc1YJuwewsHhwfWyBngPbDMciG7VOTGi5qg9DUctaqxa5LPycgSSxJ
/nrqiVfYh8ZTAU5pIRh6wnnwxFncYKSmHYOYSIGXZG5TPwcMYYEh1FeDaYAYWvIXkdEqNY++203u
FG35p5PhIaYv/kAyKETWCZReSdD+RtXPFWXJ3a8y7j3pWVin0dnXxd7sLpAIhKLG4zlUf4244Q28
VPU1qq+q/Cyyc9IvYnCqDEnjgnfEH+iI+FO8p5nee667wJWmNSHzVfGWxx1rF7SWT3gvJpIGDlB7
2Pl1tM8FiH+UXlQwSHS8+ldA9tOEhxpYnpz9j27axBOipTXbD76dXL5F5VF08ho0zU3gakxVqJlJ
WVZQL3fkja5b62Gg4+VT5jhN0q08nFXlSMGPHz10b3Kdovgfe+fVHLmxpum/oujrhQZAImE2Ruei
DMqyaLtobhBkNQnvPX79PuCRZrpbZ6SZi73YiI1Qd7BVVSyYROaX7/caV48jwnSve6jrAgQtolLg
O3hPgKNYX4I+6ixF4T6Xr0lqLb3ePun1wM5wr2GOLXayfBFY2DuGsrNakHnrtqT3XSCWY/Vj5wXX
haheZhK6vP1Hp9xh3GUE1yM0E2S+67K6L/pkpTQ2je92B8xqdt8w74N8FXduCzbeYP61iTFcUqoG
CtO3ofhWCHwh3EYcEhR044gU68OACJD577DyFQ/p/UtXPLcNODCnDiR7TeEu6WrBlIs3TvCk4s+n
gw5TTK6nzK2iY4Pjls2jjc2oZbKxvvXZlY5LGhQDPsnGTtXYXMSgsd4tnpoiPiEDqKtjYr0ZkqgU
eIzJcSp2vXkqgaJV/SnGPgTvPRw7xTqRb1lNFwt0ETKUg8ct5Xz8PCRnzcJFHa2bQZU/kn1H20SL
gGSh0Wt3Qf/c61tnYC/0NX7NbUhaDbNOgFlUfZEtRYvyOiE6NuCUWLMhUH8glxgyk11B3nFDDllW
rPMVxJ9Lje9qhHjoyARUFLD+4FwyydTTyS9vc0ySFMmWSHlJ4xeYZmxUChALKHugMA7JA/TmENjB
SiijtUr/SC0Tpq59T6pXv22EO7b7on8tZ+ymgYvX3mFyKJwOkPnI2ucBXCfUb6149YDBJnCbZdPT
gGcbFcTnEU2Gd7DTbdVuSVdhUWRRZf0KMggaAoaHzjDUHuVIoRjftTjOsG7RWvbV0yxSzKCK0Kvl
IdOB2IlEd2eDbtbNeX714ezPPPtU7gKSKSggxJ498l1vnmdVhLrFKwyfG/qhnJk/3JrDvigfcwoT
pYPkM7zN1JqodglTBP1nafDgtfeA+CYE8S6Yhb6PymyToVwi78MCzsrhH13l3dOESEoBTW2Zjrzh
3tDPlnWfq6AZXDsNRIYJkOTREqIcLSXjRFbxbBPg8bWW00DOgYQ8uyQRCpA81Qq5cLsofUynR5rV
pynd+rJgK/rcGLfUVLCma9beaXINZvsA9wrgn8AhKPR1qq5Dc89gmsnmmo+K22TZJfXMVsgch35a
kS/OoBXNbKRRArl99P5LFQLdQtBPwZUd1yEAgEynr3DWovFpGPZs3GzjWulv+/FbVb464bvHHqQ0
yS6w9lmBvOM+53XyQzoHg2eVOwdxdV7FTAIqNk148JuTqr0Cg82YGNHTC22Xz697YuUYPjFnMSS3
R6XSoP2w1www6VAAi+iJ0LGKnr788m//+Pd/uwz/23/Pb/Jk9POs/se/8+9LXowcfND89M9/PGAk
kKefn/mP9/z4iX9chZcqr/OP5i/ftXnPT6/pe/3zm+aj+Y/fzLf/fnSr1+b1h3+ssyZsxtv2vRrv
3us2aT6PgvOY3/nfffGX98/f8jAW7799ueRt1sy/zQ/z7MvvL+2+/fZFk/bnhfrndZp//+8vzifw
25erPHu95H/6wPtr3fz2xfrVEI7lOJYtTc1QNWF9+aV///0V1VEdR1q2LS1D15wvv2R51QS/fTHE
r5bUbD6lwSm2dVv78kudt3+8pBuWcFTLsFRLFdqXP078hxv4nzf0l6wlmR43gPq3L8789cU/b/R8
Zpau2roUhi51oTuqoesqr19e78LM5+3a/7ICVRI/PIIh67c1JdOqPdzKFVi/G8AS7rZXJGu3EJT8
e3sJs3BNF2gTbsjWHd0pwoJrXBzOfqcvITltxKZZ099g6FeLPe1NaI9u/4Sb4h5QfN/7W2nu1XZF
mVmfzhgvLtJturXWtqthTloIiILANGdaGSmFHv6mCxjhVEBXHeR1YACOasRMvFshlQHyIeXgRWKw
cdtyCLfs0NZwBzYENcHPC1cAWIfgVvRL8M72EJI1szjjGHVUT/ptQjdQ3eO75Op7KhcEIsVKPsO4
g4i2RjDwaGyrPYEEbyHenu32TOv2fnb/mr8B6xPrGsKKOGL3A22JZeyue9av4JAt8EWo1xpGnTgL
nfe357OzuDrM/4BYfiQTYf1CxiTmEdWxOmLus0dnwbHj4bZ4ch8e/MUbgMwRz5B1egcUtojPJYJ/
C6Nba3FQN8yo3IsQgyUYjOfA5ZrRxePXvYSLB67Vgu0KrBkChVfWxYGFZWJat3irnsUqvmtWGC0c
0wVoHj4c4VdNz+5CExJDxPrfEvNlYQQibsvLtFF3xbY5GBGk9kUuXI0v4XNHpLo3kL429ZYJ8Hri
iob9PcIhLMI4M3IpyW6CfnfEvmdHCA3uVgM06K9+ckCsaO/1e1KWN6GzfjT1tXbbKYd6bT4P24cH
ZashoNtgGEwSRLiPdtHKXiEk3wW7YTNLk9dno3Dh6T0mrraN92xPXPOKzUUDDwEd39418Hmz4BdA
TohXGKoD7TrzXwO1Is36YUuPTfIXuvDHr4m3rocdH8MhrISyujPu+69sqlGIRvTgVijXBihhs3Mg
bcptgKYEGWWDOrLflOrKOtYq7kaP7LtkcnJuQWkg+CIbvwqO+pW4B6zYtOzfbkglf8sndYW9FbP7
Aqt5flD38SlYKdcsWstIuer7NU2J+JizfEh3XkTsJT9TR6D1InalPyIbRbgk0dwRJU8HYK1rV6Le
tSaaQMxRwBHoSWk076VbPLSvgLHy2FzX/I5814/7tkVOvWVl3Qc3XNgj1mjth3fLr1y9Ef+8uLk5
wsRkq0RzAtFRRKjRogGrfoKQXDzM+hPo57RPP8wXWEqHOVfJgzaMgfda7GNXYURVRJwpa3mp+bS9
0jZ0ey30QuTZuv4t+WMNdkM9DiGL4YlhVspF+Kjd0ISXzytopt69eoncRUPLqtu0WwMHjCWZugQI
XDgxkpRcnK7dGzzFncXSjw8skVwdAwbiijbJtfdVIcBlfmRJlhsfgxiN2KJ+47ig89EWeJJMFNay
e/Juoxv/MHwz7XX5rrzRr8XLmI1ULVzGB30b/xFDb318oAzRtuNVhiGpO65HHFcWzW5aXReuPLyR
9H3FcxIeom+U4HsKGvM1Q1MRv3vEia/Vfmk/J2+psqDDTsv3ynmFNAfJMLrR78RN6HwV0a4j0QFH
vSW7zCv92T4WFOx4rvbt4qLuNJjx16ROWBv7Ca3bVYo2FMbnm36zE3dwU7RT8CFO9k23JDzzXuxP
xCVuc/iSNGfurHg3M3LORsUJIfesF6QMQYiI1q+vhPBWSzgIi/tgm9+QKyiWj2skaYvTuFpLkhnW
F31FD3xZf9OP/IR3uvGUvT6j1MYtiLszug2cX6rNV3RMNPkpkqB2Y/awRby37o8n3dWWJ1ITz3Ww
MkhU4RRA9+C55Ece1bV9nQOWQubgs2C/S3NlIaThPc4mQap5okpecUD894gXIoQhCkRUemJnwJi7
Mp+hs7Nd/pBywY/JxzNarvkoTs15hHpwSDak6p2tNYF7SKJp+9RHfE/cFjuWBS6i3Uek76FXUz+x
0VmieFqUUOo4p3THj0dng0pWSBYmejzYwl0n8FIWjbZpaZWu+AyGoogvXCVZTWTeMzzVK+PiqzS+
pCvW/o3cPCuEg/ZUZTQE4FWwnaVDb20grK5exetXCLn7++X2Q9nRgdIPxES6X09oisD/PTZ+r3IZ
70DH9taVdorBL29CLlELq4d40M38ByLSLYZWePI/zYcPHqsv/IfslfThmg38kYOyn+BGnzAaWcxO
BWwagJxfRtCNb52xIo0RnkFoXHvrW2clZ95/QvfpGp0QfpX8n2dSE1eADwIYzXYLdD0dVm5ag8kC
HjCOsvi/Ukz+v1QmmuIvy8TXpHn9oUqc3//PKlEzfpWWaQvHoKjT8TIw/qgSeUWzhSEdikBH14RN
Afd7lSjMX6nehOpYOrWbKpz/rBKF/NVWTV06mpS6JSAB/U+qRCHkT1WirjqknJkGfSdLqvDMfqwS
1d5P6WuAKwU5eGPZLTESK0wYEWa/llN5MtCUDfYlsvVdEcP/Dh6T4KLPOUE45BTOWsWyQW3h9oY4
CKLb7sEoS7VcVuo5yePDZAe7HDt8Yz94UNKoOxa2djvpRGW0r0V/gF2ata9W+qE2e+8mU27kiJpv
nzz4yBs9Mqs4MuiZeJGl1tFR76L0evKux5we8dxnciOh476CyvCAbtgcqUToBNkmTLOvA3JtqO+z
kgOTCYfSAoL42CmATGJZhYhUsd0yQ0xjIKPrdJzpUooIMd8ySZEoslpjjVPQ8xkgB9sl2qwoXvUD
5h5cnkAB6mL6HOl0jB0C+rjeZynZ7AqnMAu+/W0lBR7qqRsqCCjSJzt+W5Yqiy7X2YR4n3tQQtmJ
xmgQ4DMtqxE7ngLbs8+GBwSYaOXpGhmnLL5kHoc812p/byfRSnLcg9e7vY7tYx7s0gStIIBQF8Yb
DQ/alPgFvwzWAoC+9lBB4BFggIZ70y7Dw7zzxbJAD9gGaIVw14191DBduYzDS1seffbObbOBZWii
ENEw2+txkxCE6Chgzzg2j6iD0KIIh4PwSa2EoDIfpyLPpDegAbvto0cZL4sS7zLaEfg82l/b8awj
fDz54UuuonZ4taA/G/j/hhr5NpYOH/FcFcNKVxZ9g5uyfpaY0ObamWPKBALkXEAwPM9HGUoSP5US
p1qMpPyLYpBsCnDu5YNbahhW8bkJqiuO5AgDtU06ICGLXhhVFU1KXCVXoYELKAM1FtgrOjcVfAFj
oCZr8AXjRpW0TTrYguy1yTCRpoovl4+M9tKVrLoB3RuUU6XyliImgVOG5dlSiUBlQ4O7B3g9YZtO
o43DSrgtdYsOPcZIwmR3QeT54MCSdui4R/AVrH5VpFsjh7laveT1uW4uGr6xs8NtBS5WMbx6X+D5
QcAjX6OqwwrJ6CJTMTHNoT4Hd2a9UXJ1pXTPA5N5GyluUdsLXX1Go6LNyMHE4GHkInhCDA8pombU
+jTdEa00AC++eS4ifamyBCjciRYFexYlK7W44AZeQoac7WVjG4uJc4zjqEUadcUYSKiDLLJrcRgG
O950YliVoKR2IZYQTVZNx0mCDI0oFHTQoziEMC2pTLVhlZcDazVydcbK/O8QQlgmLgUHa04joRDq
saRrMhBem5B7pNc8Ymjty4HXezhC81ixbkwaJ60CXIwFC4GNfghYdRVEl+8m8d+31N9voS2m5h92
0J9zo1R1XReWaqjWPHd+t4MWlq07QYOFCF6TdV6tpmunoPuSCETEDDmPZVWe0zl3klI+L+1Dk+g8
agrW1rRhkJJPgztyxztVo2TfRKvMZjIp3I4khZaORNEQFwvDQrI9h2e/sTHJBZBjy95U8/AnmhvG
vZOx1xkv80M2DJ/PQJ3fqtCU6JE6sClH0FIDemEaXBIeIFs9G3MJgcE0d77EZEFvz95YY2ONg496
MaLn1PX4NjyhSqzw++pSlbc1OyMlung23DKudTji2AwYjIy2Du7SZkRkuPnrq6v9y5Xnu6tr/nh1
W2tMY0gAc07c1xiqWIxOWCDW4hm1IkzxqcGb8kMY6E9Po8LSY8CqrY6SqN2/PhKWzD/fZ0Po5idY
Y7Dg/ngkWacodl/H3Gf07niRaUfBaB8xvEfEPbsZuSU7WAB8+0Tgqgdzs76p8ayl8xpJNCxISTYm
YqR2U6sHJVslMOKK2ziHDbyoykshD6Wyg1KghLCuNjHcCtXcFiqchPb6r0/lZ8yHEeuousp4nc8G
eOnHMxGRsFXVRqObGm7lvLVNAsQD0dYiJbFa/vV3AWL9/HTwXcK0hG7ohub8dP8qLXGCYDb07A0s
hgEuVwkdi3YjadS+1f4/i8ofAMrvH0ZHzL/vezxL1yiEVJNaSTUNqenz0/rd09jb6qDoXgDqzHwz
RfrO8nissH+ICxiKOBzmGgkjw0VXyif0jA5rRq84CKDOfQ+G4/vrHHUPvYWT1mGsEc+K/+Cga+3V
PMujPaFzH5/9iHBrpXjzkY+nWycMvkYi2mQ85H3YfJPEoXjBA4Hduwk1pFbrWNVXS5+KfT6KJIlu
artHUVJujexiDXIlRreymSyIxkTnpL6Wk78uW3RX6Btpq7C4zmWEYtFBjCBpkM9aH/iP5fUKZsu6
H2HlIkiDtjlQERhA3ZZGVxlEoWp9l/aw6O48vA9r5Tk1NDJqlW3DM48RZTSRfJpsmUKXjJRF5A2r
1MKxnUIGgdq88oYc9rw86BZrGUhf783O+spiPlu/f9DjcOGdVdrcOZLe2AA1Zz1hypurBpXPKPPD
UaEdlLAjmOgrr9oTgwK+BE09Ckx8gR87GOomTbimhy0WbHQWPwMyRdMihVS+bTBNqsubBgMXGCZR
xL7P6tYFi4RP3YPTcYW+d6xpi+K22sWzy/S7Ed8oBZ22GSFpKGEQpGnxy3xe84KS5o8TTk5WSQDj
orSpIPFtbXHcHLRn2wTe4JhL1rwROtVcsHVlyKa2HbF6Day1EeOHZe9jnwI455dFiDmlsrQWSgaN
n2WyRQNakjMlwvRRlhVmyP1VjtIFjoAqwl1Q2zB+FcTEGCuAoWagru2L6NAt5LMeQqMoCda5T7EI
7530eALYDdxeBg2aeTi6eZ/gJdbhCYU+zsIRqd1MRJFYPoo+iA8smobOb4eyZpvhJkcEnO5ZLkPz
6nNdXtuzaXH8Wgc0xyhgPfOsoZ0q8veWs/CoNk1MJOp8Oy/Xokd+RnlUxDFK9YpIBPAiViSZXmg9
qlNynmCeadhIj0RIeHTOituSTPOWQkhH0WNE/kOcCUrFQ2dHq8gnIrXwHxJNX8bzgFDOIxSIrL7r
tOFYxMGqk91V41Mb4KbS1ZfeftOprjW4ULU8WvZxBEYLKWvtNwFmkmmwuPBN5BswOZAM/JyDG7q9
k7p5jSOuBWuQahZ2Se4ToOizlFl8uN7P80DX4w2EY6Vi6Js2arYmOYsC/TOlCNWNA9V7fipD4LSJ
QIiCJY+mMyNgUeRbRbA04zqDjQDLYYEcvg10NgT6LnBuMDhfzvOFBT5KWZQThzWvVq3USDBAHeds
q77cpmm1FI3/Wd9WDJdxrqqHh7R5mzcRVik+9xhV2a8t/RLDBp6PIotogHUkjSjrOPLXIr1t68tc
RPXGDsabzdcYVOGBE6wIMlgEVrAOFGSY00uMm85cFJsmhlv4hjUpXKMHcyBGhkDFoLhk9WMRF1u9
x2IFBAtadORgx9BoOxO/wDqiGuB8OsSVePPUzrrT8NTAyifQwN0Ix6lqb1vKextmfNie0/LkRnSP
51fnnUUdIOhMcHuBWwu5PTGxuOR+DeBUnxsLRsO8dXBYRR0GmmFSwNoUc7UC2QoveipLU1nk4Tcs
29bakwPLqsH7esDdnEnaepuvuShKNlmXKmPep84kMQbbJorsuNrOO6pWS64ti/0camQVQ0ijlJA5
cS+INy0kh9KHBNiyY9FaSEP1dVz5JKbPg+DFa1/yEPvNuaPJU1+94OG17ICIoyDdclsxVju3Ealp
H2EGmZOupDQTwiPHVcExqGgcE28laeQ2DN+gmjAL2haU9AXOL8sIyeH8Z4CspGA/OYgrOGBJHuyT
qV2KIVyW8CcKqFPIgdee3lP2yKUOwVdrMENBx+2r21q7LUmlDWjVPjjtIQnejAnf2Y3nvaDtDxFy
+w8NFfF8r/ss3Jj3Ccyu1vj442BzfCec5k4j5hmuQYnvTWgprp3PpFTWEn1TJhE+Lxh4DePGKBFX
df0CwkclsKVDAFFKDFznRVeFsf6hxkdfw7fdrCDIXXUJAhDMjKu1D4KnW48ZilotoikP5l2bgKpv
HZc2/Gq3D8ysPrTuVo9dgI8N+Sfhe0ALwgb99R96A++++qAwb3oFfEAkbOJhiF4VpmdWAI/Hh81q
c4w1PMNykjnlRKTPMUseSpy0Gpoz5NxtPfxrtD1hBE1+TWOVs5iLoPmWTS0oYpODz1rJysClpAvJ
U7cRGi5HlUtBBGX/6sgEH1fMwXVXYnYV4y0d+5BVWwhdirZHXu1Y1U4jdUiHPaD4JaHx2OROOg5y
VH2aiqK/dZuSBgxMcwe2T9UG6xnvKEEfY8kZlL4bEPUbw7DQnA5FASMKnN3IeJCY/jS8xR2c7rTk
paDwb5Dg18G+B9yF3BCRetPCt2ZBsDB81GbTa+5IsYq1R9+Da0GsdzUPIAX+Gyb6FnYVTJJZehiU
mgkG9hvaEB8RLIbv3vQo9YdMRx7G+fMcGN2zpX8dcTNI8IjAgMmEAx1iw2R0C32MlnFHkhk+byai
ZUfPIL/jPg91QofJLyUpCaNOeUA4QFyvJ8e4FRkapQFchkkyhWOSPlb49Q1ICXTTX3sKq0PL6IIF
3mP7a+GGGVA3GljGWFAnTMrJuXeFYmH+4oqtaBnIZZDWu5RQcYFCD8vrdvhowUBUKAKQiAOKFwg9
oc98WMcfM1c/3wrxoEBYblsse5SHvkLypn8IHX9NevxiNtUaMUbWEcHLj3mg6MxNmvcx9A+QHZdp
SpcPewqr3qhltMzNj0kQPcwlKZjnqgGGDD+b0Hy3hJtBrv8wVfJsairv8CWjv2o4BuZ1/VIb0axr
L9mIK7HPmKhwjqU4StG6RUANhsbbxHww00qFQ1bRh5sdOYcpXAqYRRI7y8zDcwTP9gpalK4Xa4zO
P9+fANcoXKMIYRKyT9MClYcn6I/pqoE9FRcMuwByaNLyAJACGOE4EhMU33GgMfkV5DSFzHYKs0PQ
S7ZdLyPUIxQJBAXzm6HfJuQmz56Yg0GsItO7gwCYLeEARzNl7z6/zUG8ENpoMSF1qVnnYq5BthiP
mUoRZsBnrPw7oyaP0sxexomJHlFM1biy/Bhlj64KaAzwIEoJQjF0poCZmqYfCWNJErjk7PaFPbjU
KAOehUodrxNwtUko26zu1z0iJUViJhfjZ4zgTMMYJIjOnT+6YeROMYL3yt9NofoS9h6zer+OxgiV
ApCnhBZPPVYTq4e3ic1y1vkgTuB7oXGu0whjVypRYMMa5qtKndfktz7UNM/QNn2Bq4YVuHPhGdcs
xcPgzrBPFoduymouYKsmCk0UvFgnNFi99lpJHnmaF5FakPAo5iV70dtkP/QP+I4zHGANyh5b4RmD
HJo9bGX4LiAgVGkh5mhZg09CsCoJ2ogjTPC1VV8eBGN67C/RvJ7uiKoif+hbjaDWIkzAoRUZg/vU
pgqV7zxNCJHTAL0Tni3xtPg2WZfapysESjgXWYRHbRtSw506gd5SnXp6klNTzuYWZ0F6QBugxM3C
u8+95P/nn/wd/8RilwtR57/gn5zem+C9Sl6zb/UP7YX5U3+QUHTdcoRjqtLSdJv98R/tBfGroE0g
1RkO0CzbkeAvv7cXpPhVzq/wQUPORBP9yx8kFKnCTxGO7tCPoDshHeN/0l6QP+ERqkrbw7Qtx9ax
GbNpaPy4Z9fsCdlBjI91y6bd1VQAMC1R75Q2jtalk1xlGq6V2WjYbL2Z3808wjDFxIKzV6Ee+ul7
l7aIWLraPtY23Axi83hk1A63G1pjftIGbu4XeOVaRKuXlRvxFF4nhbchAAdOclXSPzMaSVmX3Gil
vtM0fE67Nj9kwcCmUuIKFJGrAPipbJRIeTeVOryB6zNc+UkOxZhtXOyFI7GaNi6pokQxUamHKfHy
jeWzl5gavXowgeYV08H9WibED0fMkX0oWbCB+JxCRXkGhXBKmPK+Gwv/Ap/U/sXVJShO0rSxTSH+
xPBRjdEuhV3ZsyfWTQLvdZ3lVBhDXmp3BWoiwxF44pbrxlawsWgi5JTQBsaaoE01yattHYlXR0uu
dLiCg5UNf3N8JiPse8RmvvvStlXdpFUlgG5/QmxGo8zTqh9x4HLmzTJUfMxvvUozDu3g7xsfyyIy
r6A5RzMPmLp0EceFsZlMUurs4ugAyq1qv/P27LDyg3xScAooDF8/JnYykBikHmOnfBpDHxGGNd/v
sHU2RRG/mAWTsYcE53MEpN10nEp4rm0zdJtJL57VQEXTSqDUCAq+n1qyYUPXL2bDmz6YXAXfAeTc
GsROKK91qncnPRKs7cg2/M5M7qUZaCC28HwlIT2TMakLtQg/jK5RTrmsiEyLxJVnWfp12tNJpich
fUwPNI/0DTKvuWFWPLmyB1P8HCBZOnV/g85ZPMM/X3yT1iJQoDSggRnzzfkOLst8S+2suKRzxI6z
IPq6IDB6Z/oaiYrpcOg0yEaiNp2tplL5egHO+eX4kEbWWUjQQ6dgy1JHaUoVGIUbaRDVhN+/tRNR
9uhYkwlAgqvLSGBSPg2n3nYwnBI2AZogG2ItaiwBKgXnxC5ml6RogozJ5ptvadMmbycEI3YPgBSG
qEsRpKcsVAGxEzeqtHcm6PPOCTHNbkgG3nkejYixZa0ak7xGVZuy2+9b4gCrMr+qfCLSnArTBlxz
r3LdCK/iyX822pK8w7y5+E5Wbwpv8tGb8pfp13SeoGhvkgzopvI1HF2IlXRaXd9Wtea7dZpq6ySx
vgbm5NBBhArsybkC0XxscjI1/JsbxQ35050ybdPRTAcYjllczsDnd3eqF0aXaA1c3zoPsG4KyDyp
88iVSHdbtuuLyhE3eOk8Oj6aghHWluhpy1mRjdeiY5HyHUyY31W1q/ZEIBjNm+6QjZGbxckbBnyN
9K5a5xNbBQUd1tpXRHPgNs+4GlLTKanJUWN2WmLmWO06oWturOXo2R1VeUrU8tBHg0Aow3bPkmg2
7TDqN8TRtgcvVnDUrzN+qPdmXyXLsoTyojgJe3INj6p2QqM+ZeS3q72+jjHBoWf6EKr61oD4vQvg
axUYG0yUY0Bx4BIjMzOOdGDA2SbN41NuxRDJh3Zlqy3BbWTWN4b9QRIc/iK+pu20kM4d+i0CczPt
MqoVgjere8slvYPKgyeh2jnyEu9Up7j4FoVxERLbD7XCVFBGNQjO6JMspeOIqY6HlDZrn9Coah27
pmaS7GlzzKmdrtXW2hw7G/Sjsw59etIYcQzbum4w2VJqZVnrM2jSsm2zkma4meIrBvngAo5ubaUz
7qZG3OW5ePMD5SEOeMU3lUfLMDHlnCOyxjFNtnGNC5mhGuXaiTLYRGoJi2eIn0OSng4SN2ynNuJ1
rMDaqnKNDabPd2Z6Ve+lpz/HuufR7Rney6p2Zjo8D663NmVEHT8fplMiuInT50n3EAE29rtaoMVo
KwvDJg+guJyMhdUB1Hbak2aB0lU6Hdw0WPVCkskqexUlY4UjYwsrSMFIZOjvzVq5DkS4bTs7u/dN
38UEPcva54qQZiREcws0grmXJoe+IISgzp1ik0aYXjQwuJBrOMvAaPxDqZIl2kjy2XszcZPOJJYv
7FSCW6x46Xvqrkf6XWpyXBuz5DpKCJ2DzoBeP/S+JW1y7JpA3dhlTtKdOJpNUy6LIH5yVA2PT5KL
Q4c9SA6LrdtR9Oj3rYQhVDtw2aSNCzh+13ZCy6ZGL9iMCt64pt4eMmQ0BuGHRfegtUEDxuU9TWZ3
MTw9RHqxGLLO3AyDJIeh2yWNZq5xpupKCxm4sOHi9SRG2lN88BxoeiP2c60DdccnkqJVRoiYRZkd
wo8014pd5zi07KRrJDZyoSy5tIbzGI80mBwoilLss/E1ChHzeo79oNTVKRFj8DftlZmS/MNyobFM
QwORmmlapqF+TlLfTUKZ3eHEkgNUewHTicPJQNSFgKjxIAcNpE9ZMeW2kT5sHTgBgdHB6MXvw2es
glsco6F9a3T5OoX5SVfYm4eGJKE71a/+puiB+vKnAzWksCULlKmZPxcVg1ByllA8dlRi361yHeuZ
8gDpFeOiHOpmC8hxNBxsEJVsdtzrcTbp/uZifa6d37WiVC6WsEwBmceAu2OYPzUMC9MPByotHxtl
pGeysuFfiGlfoE3BcNJxdlnjPLRTmR6aOFcX1YgVQmw5V0oGk68tTIqQEhGYF2p7w1Bvk6yoDwHK
JSfojiNgIEvVhmKyO8Rti2GcV+guqj37kAiI0U49nCIKVbrMAspohCpJ92lGmb6B9A0oAAGHvwur
VL+z0rXTWImbGypCn6mdSdyUxM1Qbh2WODJPj0Pb0BzoW/evb9O8u/jpNlGVWhaHrzGZ6/p8G78b
T6pm+rrSgtAGVblrhrg7FJ6xyZ0R2yZNBicrv/Xi+GvWVdnm8M/qoWSCWUkYN9eZjYgyDxW5Nj0p
D4puEOsekQXQVQb9xvkcRjOb6L7415kHf8VPkfrFce5s8gyXRgwPlX02//X5EzexJnIlvlJTqe7H
+S/aUuq+GCa2FJ0artRujvOLhusunJS9HoBKGRYZf1SUeEujfcH9LDboyZnI4hLGGP4n4VpxYBqp
A6FHvd9dm3StpGiD+6kpli3pNpu/vqSarf7pompU+5T7pvxs9M7bwO8vatVbdgadiIsxmW9pQyLA
VKXu1A8EpuTZncgwS+zYjTTk2zVtB1RgYmZRYmBWttHAo41CuUyvrJ4gYdCcMqV8UIb4qMWFDfsg
uB087H6j7mzRJV9aRfBaDiBwk/0AFcvSoLkaAVRKKx2BxRMbV0nrbrIdeJxjDzGzT+CMrYIElqOt
FNauivvreKJZZbby1ax0iq4OMLUJ9UthaeQdWmyM8i7aj70TLkTiVzjkkcJWg7o3prPPFbSr5oYE
SLHwYdGYdQlHvkeFTuNmC7KFkTNa+LqF343L3Zkg6OsB/jcd0ydR4O4OTKgruVuiby7izDgQvIGx
V0g71hyIHFWqC0HHEMFiFElKpZGijlDe1BE5kGUOUUe11qbF8pE7zNui1u8NXSC1lXsfrxMUViyT
tqFyzQvR7VNlU1kqfncOcRcmiF3UAvmYdX1MHcjRtSSVDmQ8xg4XG+dGElBUG/UIRaYLNq0aPA29
wxaCgNRiwNHdJutVV2nuwRLEzACTk5ymRK0LHAicGhNWktnXVZYtA5CcNC3SU461aGB6MOnlVK3b
+KmZ7G+JVl8MiV3AUFrGPscYZ0CYGSkI1YwOWrB3oxsqGjyE2lXiwNQmBi3N82cOEtMLuo3XzqWW
2dbMpHpjUW4FsS85Am6fFw4hDRfWf8uK97DIazyPQQHlmoYNHT7rVjGB04MQpzinxdgoiZy9CJSd
HtfmDT49o3hp8bHaKsZwFQg8oGVND71pTkyMd9yGNyZa3MEdZz15RnRjVdO4TDAEXQ+ZCYY69027
UgOONkhWSGlPGjg85WqGRfjAdZxSrwfIdV49K9swOf4f9s5jSXIkybY/NGgBYAbAsA3nNDjLDSQj
CTg30K9/B579erpq0SOzHykRl4ysDAYHzExV7z13F7r+Haej9lDMvCGlzKuLD+osM0ywbznau2Yy
MQJb877PCcTunIPXZi3lc5mdx9l9NlX1Umayee+a+T0NoLg7aGTUpEJCRVoCbYuOWFxEaqbRQBS3
Z8K9c4WhwScupmkXD+oK5iZciu4pTzIXBkCmAbYDIBCEe43BJc+utbEZfOdX73tMmUlN3MhefdP0
H7ANMmMHgjqLfMm1QWU9ZRoLRvW2aEzh/yXvWo9i4zg8mQWPx2puDG/NzYucYCZRfmqhepKhWHPa
CTqon8kAqLsY+mZtuw/VbKonGbhE63r2ZigM9RQqm7QxUDd2/FPUQXYq2qImtYQ5NAfEBt2bPVH7
RpO7WOSznQihl6m+HrdmTNhCgUHdMoY7YVkP8IibAQtpRgeoJzWjGzzIyrF3PwyLl0MmL0UlCFAv
0PWZNE9SnsKVi73prrLWbWKB/kwYkeUAw4a8+o0uFPUTcxduRV09uqTMZ6lTHeq2Bvdp9y8VRyQM
ux/jNMC0MP1Tq2xUgzZ1aW0fZ/DNW8dgBCNVfJwHOMEJJ+GsOhnDXG2FP3wVlYLrJVkmm/mrnxUo
Sc6vdx2smCj/Fk0j9A20D82MmjQJCb4ZM3ddFbKEqMJWErbf6ywLdxW1dh4OH5Yx1WfVVOkx6sr1
WFt3ZiqYCA0UeJItCM+JrjfAXRDctQLZQFnjFKqr8WTnMdbdwobd72F6MFJQgWFTXie7hTA0wtEb
KBAjVF7CtDc5QLZ5yoJLp51LMIWaszftYzp94SrNUxg7boxcXgqchB6tiYYcTbyXWzaueiVpKtvk
0Rl2neynBt6h2/HIt9Aq8hacbAPO2dfq3vB6Ws8U7BgjJ2a/fYjClvuePuUjSxIz43H+Ln0HQqPF
p5XksQ4NjCveczjHVhogMmjijRkiDs7C+dj7LqE3lFWF4YO/K1OY2g2Vg0vsXtr6J2VWF8fvvo1q
4Ldt/Wd3BjwQhf6bNUUYpMPm/EJVNl3Zqbw2uu/Zg5hO2c4mLtGLxmP4OGsiPJ2RgsbDVe+PxsWd
Ufintnl26AqFXL8NcSe0NRJsML0yjmPrvORxQlY56gDlTAJehrFRHuaFRMPBUgACdBvims7QHuSV
GR3jOf3tDt58qQ0EOmFf5rvhiBgofFKWnPaiNqgMmOlQUtsIO3qS/nSOFaHNYUbg61F9vsOGegpb
84PNHmFgIleGNT5btfvcW5bHZKiifjLCneMwLGnRGixEViqCiAy1uXpO7V5SN7CvJm6Y70G2vZlI
UQgjmG0cxHPAbA/Zik0Sm+7xSBFvT+MH1BNmIDSlNL2uZkjKa2LkWOP7fTzQB0U+w7hOMwMRlfnD
KKDR5J37YgmTnpitFDyIrQgKwjszB9M7cSvMoZkXznH9aeUsvv5gP4rRfx02LtIDAiinQxRNZ/Sk
JEQ0TKqGECTg0GAqiheEWbvzoMQHxYTHRhIcNvfZ0YuMe9fwWk63c3vsG1ehSCBuQXkT9CNQTp5R
PXrR+NNCZ4vcIzhEYz8iOJBAkUEidy105CKqvuXIy1auaB8GI0t2nbI/G1opYZqB3ZHAECb6c2mI
1zqakQ6JRl16hEN7XaIOQZL14f8Ye/WLBQBsaz/98tRveybItfNp9GofNZVKfXDgLia5tKCtNeOE
D/IfXrYAA+PtGCX2epiGZjf2TUOgD4BV3bhfQY8agBtArbWr0L7PosDZg9k+DNLvedz96INaX9Qi
SJ6bB98tCY2twVFXeYFIkcLX48iAynlHc+BXGfTmxnA1M71I92vfAdGZxCE3wSQJIwOgl+O1ryw1
HPsAy5TVNPdR6Zw86IkTxyWKbMt4VA0ZPaPc9AbiMMqLGXBu8obAdOwycTEb1jrRwPZ3IROjNrNO
JR3pk5tABY7GMwqrbVNovRftWMLNaImLmZGwj4u4NJrieVuVMV15FuhC0zJVYbstPROwPF1003JA
eEuckE5bZKtewQ+ePHN4NchO2tcTQFO3n4I7b3qukZ0tBeth5nC+7Vy6rYrWwSqyx4vV5peEJsBj
JOr3zkj8e2gvqmuhhOVfiK339ty2QJPxy/dWDt+mfOhEjQ8oqYBlLnA/4rl9F+pJU5tv0bTlZOqH
CLBb+E/Iu6JVmwMvjbAAQzFxYQ40qNhDZgvK0xxYM0KzlT2tS6z4dObCN0F7COOnOyOeK7EuJc1R
ih3ruslnzO9zScSAOwMRq0DPeBFlY4l2Lx8BPkYQHLeZAichCCiueXIsZnFl2xJ634QP0TBUBCS5
+ySbnLVdQ2YzlP/mNNHeiufgzHKTnsYa9PXykemp4DwasBTSkfTaeSz7UyvHeF0Ylb3amkFDWvKY
c00ZV4fOODyxlXxZLrPeMpxJn8uqeF9WC66qar6N8JpOZQeiY2jb6SgYjXB4r85J23JNjBBLLmS3
qbbIamD09OKL1tgzpyVyVZHrEMJvdpOQTpQnYe9sKs8zCNH1PwhAdi5pvR0dmO/JlG01oQq9HfUv
bhg+puNj6IlnqzUONJwIiDLgsER16zxIMikFx40UusyqN/JxZ2vFhFrKTzedDp4UFUydFnWbJV/M
tPgJwXdm8cu+CzfS+3AZqVDdxwlbSomHv/PE+ITIO972aek8FpO/cmJOZMMQFDuGDRQ2Y22sTMfR
h2HDJ9jPFoVXHFHuj8W1rhQJV8xIDn5akXKFTqkvMOt2Ds2+GPz0IVjIu4k9tPflSJeTffSXTK6N
MtxLaHKC0tnYXnKm2bN23k0fy1tsqscqdIsH5XXBys5ANC8/gjM5b7qI3IOkTcVMBqp+tZHWEN2n
C/58FHF50pPca58+eCchFVrdWwiIZAJ3fxrIGhkt67fhlwSbOKCvlwh3VyeYhNOWdBKEF1+5F6Xn
tM0bGBrS3TpoQ0eraS/sy0BnHIEUUI/uvRHRRJ7iZbLTPsnKta/FEDy5ss/3dgRD7c8X9GcymsbW
6xgJ0SMooKJ3Xe3vabM1J7c30SaJ+lErcGhgG17SuccMEdbeKSxYNz1+5d1tbjB1FwIbyHdEOdRG
UX8Is6lC12SIw5SU70GGCAHF9Y/YjL472a+6nb4VASmHvp/u0yYICYLxTSgoLLwhe/tkhfctNxoJ
1qmL9A/+XpEb7un2ktrgGifYFNuJMeLF0cZrVrnAkBcpUjSBxvYKDJ5U13AdzHRbq2K6RtnSimzp
pY5jhcMYCdVT1FXvwZQXJ2tktsmvbYADmr6cciiOrZNYD2ZkbNiPcPlWYE1s3+0eAo0WSgcBiQKF
bK6d2cvdEGGRKBLWGo+j1o5+JdMxYP37NkN2KUd94BhXv9jI+DmK30ufktvMeHebQsBNrbalgRpC
YjzZxBGlm2Xk1iki/iALES2pnImZ7T4VafSSOibk5JhNqnHo908MwDp/I4aJXu9stDtWyt/mPJ01
sup1Z+vxfvA4gS4xLDa7fIsu2JgBMbZpedap2700YQ+Zto1PRl11pwWdHZZNvLbiKN4HiWxOTQgc
TGgYAkVopLsakTNhlVSfsyjHY5ogSE3jtrvaWQMvfsgesrZu32Dlzr3I35dforCN8aG3zLXuG+9l
7uf4MFXjU73MBzKnQl3jzGzLngPuxAWJ30T6XPc0TxLqHKRdyK7yJOo2bciiFZr5L1O8DZGHkHbF
WwAddK59sjDosdutZjxQDshIXKtaDxEfzpp4x1lfE5mUWKwi2vga7bcwvIDcgIL6JevggBN9IiwM
JV4/exhlgn2VShJEJIyTjqAzT1WEJXek9gHXbIbuiecMXXUZgb0JJ2x4qab4Hwrr0tI0XadzzYMv
Lg2SmWM5c8NUpntuygEBW19cKGerWLKs+jYR1BrA/tSiQ3BN/yyz1lsZueIBEsSMVoU/HDrE1J6D
V6qQkAB9Bfo34YSi/YlwWYVY0w8Vmjev7i6Rb1NPd8iToA9xShwMoKE+/vQgYzhHY3nSOPiEJNKa
7Hgk3cR5UQfJY17SGOpljwaunNotdr+ImJewi69hAo8lQoPq6k6tUT/9juzI3feBfbUynyU8DEjm
8zThekVNkdb047rPZUWu3IB8bUqQ/VTiVQC2FFNdAyjl65eZb3741AeJY5Fy1Mflk7+kI3vCpo1m
W2QzRJDtJQHwVZOHz1PC4rcggk0pp+8aLlmUh9zVrplfRUQvKNVR8UZfFQZtQh4Fo6pDFdXdAdsE
NugEvEAtZbM352Rb6Xl8zxqUbhrMJlZ5TGAFQtUHv8fiPvR4KMNy+tZW6hKn0/giemoRp5Obuk7U
oQrs9twi/mIrOsIlMl7MWlC2TeYnUEOxiZv0aBZM4PrKpPIOB+Bd9RsTLDyJXF4Wc+/LiIdj7ZbE
C1T09XKPw0fV6Hjn9/ozXMIoK8ETXpk5X8Wr2Qv9od32LPJLCCuz7Kl49WSiD6bJt/BCpnGm3YAj
av0zsdXlaTZfK+zaoTPgEyit9zw0n1J+AT+yBE3BkPwVxzvECSHb40hUiedlJdYGuTXKojrkY4Ma
IS83c8rksKGlHtMZ25QcpZf9uPHHXTFGLhqn+mjq7ni747UfEMXrEsRR2M4yFOjJbCj6c1oTR47O
g5apofI7y2PC2uReAq2WPlc8dXfBhL9K9YOzgcS70w7oxgE9yHYwy2qry0oyV6j7q87q+6FWIKZk
/UMRqRelPhxodkHTa5r97SEcJxcGeGMvwDN+rBEYEXNTrCbex7D8Hq5ZmIcZNnjz1Lp8zNLWP1he
+dVN/mtYMfQcIlggfIVzZGXYDpgUJGM97LEW4EBgUEXFOJtkJkYD9gBT0kASJlnB5Y/eW1IBijg6
WeCZ0gFzwNK3UYmzlrmB/H7mpO9Y5oqVJrtzOv1olwPL98RlM5xC8choDDKMz9x+Zl4O8Ehlabpx
RNhdQ40k+jZuHBVj2hDFMN2v8iQW/FpUYIkNclDmCzExr9pqL1u6srSos12eL1cMUJ4tkBMEfcM/
DVS9pucjt8oI9xaNIhqPOE4n93dRRvLgFBbpU3bUnKXHu1MVH1VnWvetHz32RFdsJ7c9GGUzE9Jk
KNwV9ErqEctc7lwMq8JkL6xPOnEBWzuCDvTVZgpkNgpBcuATZRCJTB6uZ7LcfbP3UbiiuddeWG9E
AVc2JiKrDAh05AnS0OgLmk6nYS8stMeDQ6U0LfPTYfhmLDd6YxTXOC+a7SzccVV7/kMoMCKNgs0g
dvzxibNlui1QOp7z8MKOTH072ww5ChtQiTnDFYTEm3RZvzfrHhi9i9qkkY+GSM9M+5u9IqwNATuq
dUdN806aDC07Oh+N/5SY/ACxmFemW1rHtMZbMje4CHo7To6qiy96wPvgReInLQbvEGh9nBrq4DkG
+psSPcDYV9EIorkgjAuNp5Jn1Sk5tBrf6mWmPcriLY4CmDA1kuJqDNJtV2XOWqcOiQJtUWzLZSaq
Tf/YDY3P7YXINfCpkKJ8+tmVCLFydOiphFNJAY/bLWDxIAsOPVDl/5C6mwlVuGhVYS3vjR+6cFER
6NepDN0n1wxekSjVVz8xDbJ0dHw3JZhqqwbhjF3DnKPIWk0ZfM/YSYpHXSMtS8ioahsWXIhZ2z4i
wLDwotc2RtDc9kgjusn6kASs+KpOD0Eq1KnCEoahon7luOGGE01hWjEbZ/wU7QQfnO/TYjrqUrPc
laZ6yCvOWMOAK8GZEIoKI00vt5fQNHO2/wF+V59w4ySgot2FWlbCwDvQcjslQXpv+XO3bWx0Q8MU
fFhD2uEEVzh+E+fHTPviroTkpjubQwRTTSjPmbP3DQMk2RKkhdaBw4xawHb2N9kNx6lr54sRiec4
cGHWxqzDYNJb8GIF9SqhDUK0G98o8f/xEw8e9woPBtIbu8QkMXoXdsjnlHWCe6ZTB2sQ09Ux6++y
TSbU8paiV2Gd8oCAm6QkhMmkHHUqWxNyE+WnoPfGnaPtqxe6fIcZA3QWkaBWzCbO1xZMcNDMH0Fq
PzaBd6mKvDmZ2tUPXtD8kk0bfTYmAgshGn+PMuiHE4ppsSN92WZJULwWm2jW/jVFJpEJWCJN/Zka
2Rs1qcITj6S681a+lRfHSvmnOHWbtT/Apx5dhCJ14rfbIY/Umk53+yEEa7sUxnvuzC8Twuc7yxmn
s9XTECn4bqjorJfnoQrJJxvbg2hClNQjPs5iXg7EcX9s6J5ecpzMXZft87JXq6bHez0Gv4MmyV9n
e/6ZlbGk202bQinG0KHazu1AHpQt91YK0o6lRCOhQa0J32WI+mNR1P2x78i3LpQPmsb/OfkKoQcn
obWuQOWG0q5I/q4JUQACrqTLveMM7xjJvG0ux0M2J3iq4rxdGwQZEWwFpMiiqV6OjfMsHQOiC6rE
dV2zXKXu8xzFHzoUOMkUsJSY674+ccmKNfVIt4V/MAfqkE4R+NOUPbABn9AIczyOUfvaFAERiqWa
oSw8Ny7nBVeBdqyniszgslyxwvGs2Qxtl3HZpo6hMlSIJx9qrSZqzfG9c+z7rJ/ewnbcWIqjb6Tf
Oju+6tmhPeiNQPHSpzgGzt5InEQz7bg7tU+8hTjvR9OqH74XFUeF2mIfcQdkmbp4quhkrfsB0p+O
fSINR1KU6Ll907HFlK2laJOCdow3Lulw9Q8af5B+nfug4jTjeacpcL4Kbo7V8sMkHO78TLL7ipyf
EgePEP5zLoLnRruYqpo7MWJ1UJ0Ac98V73nm3Y+zhGOlnRGDmI+7qptzAAjBRK4CGQkybp5t0V07
NIfEaKWivXRlV61St2oQiHpAI4w03EhWR6RVCKeSrv6d1X22zaPR2DZBd+jG6EwNF1zDRhswLPDN
D2EKeXT+UeUDd46mwdhGIdlMtHsi0yLrof1WDjQKqyVm2vuuY+ejiA71kKpdNCIm0HU/XWrXvKZN
x+DC9uZDO/0IXaYNSV6+yp6Cqi76Rx+H/iFTPZm2TIc4c2zjQiAjIkBqxk6g7aU86d8arknncOQb
EOU0o/ecN8GH29qKH8tnrj7EPwwdPns0h5Cwq2Kr45lj9vxQmpLhbCeA85T47TLaRmOL39Ax2Zfp
IJN31pblmnOvIoGQdbEMCui0wJwbJR6Mmr2A0yRGd1rn7ZLiVYWlWjGj5QxC0TvZdGL4BQNMWZ2h
XsAi1IsZpgxPEaq3/+IP5UAVg7cjLz4RCT7IFiZv6DLCLBH2k6nb8+j67bXN40v7tFNiQOs0PRTF
eIzCiKiS43jODMjUNiX13E/fbTw4cSnfJHHTleqwu9gkQ/2WUbtLjeRFzOlLHQKS+i9T0iGtc5fS
OvQY5NEzrir32RflcciSl4RBoZ051y6Yiz9aw/+T2f+PMns0l/9BZl82w/fprwp7PuGPwl5Y/zBd
JVzlM1+RwnL/BfCR//BsZ8EF+MJGQ28uMvp/Kuw9C7aPb8HWgR6BPggZ/b8U9t4/oEYu0hjvnwjI
/43CXvwNXoBo1Ja25XqWkKZy6fH/TWLfWtPEcDhSG4xROxdN1tVZeo88R8maI+R4MSR+Ygk/tJ8U
hiUJzrlQwyWqOSxC7yElXofxpifMErQvCHmqFUbfOBI7WexGicZr6OVEY+FqL/2iPqqrhyourrab
uLuQXiT26xrRV1z8okJND2ndMRnp+k/dy0WHuXRGzAmNtqzpFajGyg+eLUmvTqf+vmmcp5irTnNm
+ceCwdjWiez23qY9c9VWAKfLp7Mi6xwZbiCPjbenjVPRHyE2IhirH7p1JYjy5bPxsiIR1Di8xdJh
RAZxFlm+t2SAZU/T0mEohq5oCMki0TJ/lI+xt65FuKgcEYp9VGieCfJtwWe3ht3RWmAyb4cieDJC
93c71PkPk73IwH/jofma4lK8Vgmh2mCaonWeYXk0kr59JOHSJhPW3lAHueeRWgrjQ3A2yJpMyE57
RmqPfQkyzBQxxnXQlEZDgu1KS/PcxbF1Lsz80avjmRzSct+RKDX7Y/XJGapb5VLhEp+aRzPVgLj9
vAjurIkMAdnTVc6G6SOy8V0ZfnoJW/gsISG+lxA1T9Wjay5r38RgQdZmGTvF1rJYa7xcD/RsYrA1
XOt9qfriOIK0WtXzCOQwt+2H24sIMUkqpn3//VeRjckJ5SBiHB2JP/9MIdfZyjoBg+i6Dpmf/a/Q
TceLqqW1jUYmVqnZz1dpsg2oKNrKqpo+Ol2cmlIEL44zt3uDWS9fYlob8Rw/W/EEq7rLOpgqm2m5
EJGzyM4t7FpadPmL1vTk48tNecsECsg3j+ZeTgtON7SxP6LvuA61S8sq8JtHhfVv3YBb2iBhahgF
Y4C02xlQNGLDTd2QsxYkvPuGNexsduitm4hyzfrfn2/lMq5z6yWNvYexytx9TcbUvkaStg/K+JeX
j+PFnDj4zRw6rEKLP43luE/6bevl4akdvd9F6KirGBcPWzCTt1a67b6XyTnOKBRmSWw0SvhgsnPy
g6fvKpjoe0WgvJuSzNLbi5iaFNqz/WA5w6PJOPnQaUyZkIig58WZpkk+Yo9L8rbc8TiFX0Yyvs5i
ir8WGDlL2vSpvAE9okHvrJzhZS3f7fZ9by+2yS87l+FOY+FhMtsXxqEvk4PA0n+tYsRGc+rKa5BV
gLP7of50s4jB/TLFDXsjPHp2SH4o9sS79LXWbnuhlZ/Adbbn4iRsY6cnb/zw7O6Xw2eTnwsNkChz
ZkbMru4cVACrtCumTdXWx9AeKyJhghBzZyvXPsFaTmxnr8tv1AckgAR++J2ZdfzVJD3lUDVwkEi/
hki52yocyBH2meX2ju/vcqvFYTDbwPcyHiVnsFBGctLOczHjI44w8Y52dJxc2FwbLQhDKzxQzDTD
0CIkAytM4eh2a6B5OXtp5R11Z/HGyeg9dSk/wzTHSlvlL6ObA5saHZoVThZtLLOZjq1ugn0Z048O
cG8ecp+z7d4aqo1XgAm5a+nQ4r2kRJssHH/whgMOr2FV35l9NZ0q5yvmgcEeU21NHA84RqE5N3RX
zmIOtkVVDG+J348bc37KC2AWk514F9sQ3uX2J69nfiZlQuaQ+WG1dbqRoGLOCW39MW+m577oXABo
TbuvBenl/7aZPvzRxf47ukXcHAz/rZdd9ij+E65vsk26aEEXr8q/iUFLHZXlyIB1I3SOE7f0wm/k
YIcCiwgKApTm2MtBegg5WPjlE988mf1wrh36710K3EEORnfs3CK+t6mZTYbUSLKzDS1kEnMQh7yP
o0aUPI/dEW36Fs3ieLm9WCSs0RZyGkAjdOVjH1kzrtgfGpWgWyn3PRniZMNJcGdFFhNAM9NPXFrx
+Gc7CiGbI5qYxdb1y3jvoTGHtPWUm0H4KWYf23ofFw0mTIP7lA70nBbcYD34tFr59B7TV6bRwc6p
/OA0TnVwYqsDK19nB2EinlThSdCUwhqTHLu+cEgnilELJlF5CiDq0IIeSCVYHAG4X1zo8cK73l5m
MdLOrcpuZacG8XhYVMVu1AqYfzdfPPP77b5to564By98NTriazO89eXQMcNJ2ofAmElKXN6LmVPP
azjmm5JNNdPGKqK980so8Ypcz7yqymNxMBGBGrPuX10hQUSnEBsKQG0kuY4Tb0Onf/zZMIPRAaBk
jQ4N82o+9xhHWqVydDvwzlTt+1sr0NZZTlQrMmck43Dj3tl+yBgqeZmaYLg6g/wpnMnYz01tb33D
THCPBMTutKPxVY7uOo+N/MqYE5uG230XslGP9HTme9cjZF5UrrXvLGKVAK6QLG/kQ0YUobEdS+91
GIT79uc5tjJ7es6d8pJ4IUf4qMM+bNO5aovOPujBAijgMG2IXBTBiWIdXt5YlpBNrawA5L1d7B0K
7tfGhnptjDSJwyy+t6QuN9KWjHGI14gRTFwMB1AUdSppN46crXXtt8HaaGaiySr/p01+ygvqoXKD
NBE/Q65nDLfuR1Zb2cl1hux0+wZBTKKWlwMKcAkjP1VZzm5qlkx12pHI0PCsXaS6aUr/I1atOGHR
eavzUCAL8t9vV/f2EW/CR0WFcvJpWNx5BrFlHSvoKjQI+DWSvDsYSQzTVvrxZzjE3yjaOEipJSmN
UInJHqNt7XTG21DUcjWF9Ru9splhfcZ0e24llomQ8yKuPL2cYeKCv3abWsG4iYNDjbOLppJjfrJ8
fLQq9h5TIKmtY+uz1Q1ECj/kDdj/cnasLRAijjW1HH+W3sRW3HXzZ5H3/ZdHk9uN469WcdrRsibW
BLkJ2iRF9krVLAmIHhEvwK44A1WItm8f4hVJVv0UF7smzo/4cFwCuaN3vGho5miybyZTj/Q7PWZo
avTOk4e8zkyVuENt0m7/HNOYA/coUaK+qk9lG9Yno/v/f7r9nZcw1u2tjsOkyPHjuzFmK9sN2m0d
kQfx5/84DLj3t1FzPkf2PncmikWpreSJpgv+kNJeA7CMYt+7EGviceieeNFz/M+VM4nJQEPmczuL
2k3wSKtj1wSOOhoLr/J29i3okZ5vQ/rbn5oaIoeRwp9uTQZeNCnanfBCJs9c3ztsjZDVeF0Vt73X
K1Ii35YLgUD5CSEypBE2/ju0Xquhc7GTiW9hkAWnLmqOwqm8gNA42jHz8gynMR150ykhmkem/Zpw
QltjqMSbYxv6we4yvmwTC+C/0L32zAz+nGhkVdMZw4vzA8MMaVt9DhWHOobmUXHlcFns/jy080Tz
QQ+CnlNHIDhj3Uudd5c2sOXRt+F6eSmiDTudVnmNgjAfLPNgTzS7NNbH4ORM3JDw8MDKxWDLb2u9
GPS329naXQasaITBgDph+1gO48ftKPmfd0K5GEP+thEK6SnUloQDOAwL/7oRpiMOt7gH9p0FLsaQ
3q8faXyii6198Y6n7jAmhIyONc2UgYygl5jB+mQPyamYm/YsLzQp34fe4QGYgw/PSRCx0nQ9LB8h
VUILHi6eADOjOql1xtkuW7oMrAtlg6AUSSRFYYXhi/NDlx/RiCC2JZsj6rzoC9Xok4jYkA3ZfRg9
0aZDOdOZadzgHPphc/RU+fifr4fzVzPP7WCgvMWDjl/LF5TMf70eHAFau6hJ1uVolxDgjED7tj+H
FT4plJafhhWZG2maxlG6Gfk+CW5SwPbsJiOTPMurs3sCDzIS3/kTKyC70WIFuf2P298BRF2y6tCB
1AYxyLeNUVUUNnVBtrn4nbIY3ymmeRdSbKZ1MsbWelygJ6GF2rpZKuVAO5RytwpziHvgCrOdUXn5
DBGxB27/PMQ5FsPVICqG3i1lBKInIrQGtPDgdfddY5WriMHGKqY/+VBXZf6nkvnPl/N2+/z19nIt
m9OWaUrM/xTRf72cWeakKgkUVKleiiXaHCGMTrmyXbeYkpT75eWzc1IMQg66g+raDC720hLkbQK6
PCpwGJiOHPb+FKMGEtMvp1Iby4vVfVM6gF8UdDY/TdCXjMz89wNtq2HiLELQmH5xieZMPQ+EHEp3
b+hPXpyDXnPFwcpCSRlVMPkNdNCf8aH057oOSJ6zYvxK3dyBvxvVzjXnxeozVjinp3xX8OCfM0yz
/4OBy3KWK/G3K8XByaRhYkmHG+9voETXsUrXkCbIjq5iW04Mvm3efQ8zFRO85cr724uJaPMeWgKz
GvoOsfkZ9VYZra3Uc/dmEEPjLaFjtMsjq3L9mPhMvW0T02sRFZ90F9ELSi86tK63Kduqe4ws/Ywn
O/5KC6hNHdYHwSL8kCw6qrioOBDT0X0qJDlNTj/vW7yc902XByfXKB+xIoBhE177aGc+3VyGIOvQ
nK1LnVjRlVzTx8FtvXVeq2BtLTuYTGlMuxOJu3nEELxAatgn0wNjBYxU+SDxyfACK04ejcj+Fjj1
dMjbagS1ayLFHrXYCSZJN6O0P5POg5a+WDeG/wNT+3C1h6Z6aKqkpmv6888KHRMnn4m+e2oobsq6
7rYhNfZxodphkEDwlh1GRQx7i/xpPVfG3F7R0aWrbul83I4OYWqeugkpup6K5oAXjpvA98eHIQqu
wQxYh2Fl+3R7SXMu9K0qKz3tYWQLy8ufezNuB5wQabUGl9GhVfHSVyVBHQYUCYER+xe7sPMT0/gU
sw6kNd9zcgp87AN/yl1YeumfSxgiy4u14Z4tNCSoNyKm7YbNkC4HF4dzLN27DdrgKsK5WYjCXkeK
qfpsG84usANwXB37fV4FGIV89u11jGl+TQonnhgU7f/a4QsSxOBHIpFj31hlnT1v+6VVgbUoLLvk
ibVmibeS09EPbL0zQk1Q5pDS2vPUB4qtrUImhUZd0ohfNuLbh7Wsfv7n9cX9q0l0Wa7d/0fZee22
kbVR9okKqHxO3YpRzAqWw03BVrsr51xPP+sUPdN/qwEbAzQIUkLLElnhC3uvrXATjs7o0ubc+eA/
m9Dd9lPvcX3Ru6egE117ckX+dWQCurUT2zgCHss3fQilf3kZilJfjRi71kUpVYNXuu6pmQaGYvqE
I0VQextBp13yGrwCYs74KpGHMIFvd7ZTFjeupeUKzEFG5nuu70dw1y8ss0JmUMT/diD6yix6tLIc
eyq1aNsjoULf+slLavecJCJ7bWo6fbd0U3aDTs/qksGD1VbjHjMJJOXsfnj3WkGSBUrdTSDs5uaV
83mp7wlDO1bO1B17DwWiXmdvfpTYF7VyCnrd+mTOI/oOzcBajRrhs3GIetopM8aN48OQQNvurppZ
L79WGsLFVitDCOTzrTVJ9fr9Z/PBwOtihhWGAMhq2xQWfEQfrmheFlOxRS36XjUic8RAYFSnF5e+
FOzOEUS8tQOEQp/i7jrrit6sg3wKxmY61UCHOKSJ5KpbQgFt3aywrVfOI9w144wZvyf3e//739f8
t5fx/vtKQXKSrXvcNz7+vuxNAxr2HMBWXponONAE5nrnYTS1y/JiHDL3Wk9t+Vjn2U/ZVtNGb6Rz
5AOgNfYKWuEMy7jnJ4+zE/qH5UHqVnoI6VbN3jU/OVFG89pP7kaLcnebTlF8jHXkYn/4Uz5WMeqt
h0oraZUdF2vkh/GG51ulYELcANWysCB0tC6sir5YvfndSYKrjMqD76vupfRByhmo2AMDyl0cxNk7
i/dUdNmPmdnZuuu6HoaNZzzGredeGjm5F801zlHlJ3/4pT+A/3n/JbQJrmwcLrB5bMP6UCto1WSE
BbIWrJfN2DXXIAQTOJn4VJbSGIriX2af2I9Z6xwcyGN7UC3zDpF3xxh57B8EAqsL4osf94smlzYV
ctb564p5z3pofEwHLfra8710GjPS5TNkP2lTW+sUZfcLTcr3pJdvXlBOIDIBtiJSsG7LQzTJ+uZj
AZvWv/+0rI81uPrDhQv6CDyS4WH4//cfnhgRc5QemHrs1j+XP9WJzZeM7fapSlEH1Y7e7vioBozd
r4ycWyMBWmaNYEfdDph3os/QU/hajTRwa4Zj+oQiGaLYEBBH4A+M8MM9Nrbu6hkEz4mhQ/MH3fqt
j8Yn28+evDLYmQNiJziLQf0nl/DCeP5XaaMDE9F1jkS1mhIfucyCCVHmF6W5zrz+mzunvNtEBQMK
t0rgSDWq4acR7951RnEp0I3iAwuyrVSjpxCp8uPozlddbXrcCZ6d5C5+NNTZtLycEaITBDhlxB2y
hGCSmGwRKUJXtJ3bUsx4bn5B8kMtA/QeNZGLEqIovphJYx+UV25ZcIQGyxi7buebbGjImCh0j8v/
LfXIQ2qdAhsjt7u3c+h1PuGeNnL9Y9LqMR4pEEFRBnZJ6h7Ha6Pv78O6LAuxxBhx8yR94xBHxfQQ
RFCnIlsPX3TkIqZH6FbHgPMlkhlE8yShULJ96yGM5+y91rqd35fd59T6XmKrPrOpik+FPkLdj39E
alUDoLXbmJiBVo7qTztvfh7rACR/Zp+G0tFflNROGhhbFGpmedC64HAvUiCz5G73afAkR5Qaqqd5
0W5dVQOgpBVnvKT2EVfbsuFgaUwDR/tbB2GwCcISLkRMNof6HGwBhUcaeb9CWEFdDqTN873uqBfz
3/msKb5lwUmoPue4A5za1/i5yjp8Car8LFOIO2Xf5aC3inmXds8mu8r9XMbDpm406KWxh5LJNLVb
VYT6Nh4q89SNwnzsAhXlwTL/DxciY7nS/PuAFRyvusu9wCLS5CN+XZ91b+yn0FmXWu6cuyqEdNGG
zTHO3OJzKr1DSPFmSLv8tVEM3VTf+tx6zxSP1XqpNJaHuQnNo5GQK1br00QTU78BOIlPKTa+E05O
+xMwyqn9OUaKhNnjZX0wTVxHMXLzsy99pSlNQT1iaRdHr9dQJI+Apu7jA9TZcrdU5P17mTbGqVed
jQjrJwOL1w19ewXiNSA9qe6rx+VlgdnnMQiBDAeUcZiAav9xngemIFGAFXo5QHxVCPluVn2lNUOo
mYIxgT9T70u/poXriR2AZ4QvpOiNtWHNAEixWK87MdCYqbM0QsAmCSuVSclBVSM4RL/BZ194rbl3
8Kg+ZGYRgvMtrXi77MgQe6+XirtRZbdG0hsMk1TfjYZ1AdITvI3YhnfsGsSuiOrwrXCNS9B7W8zG
q4SDK1kXkvkJYlFDm6lsyy63V/YEdiaYgAx5sXMJ+a0Cq7P2XhgkIEa9a5AATCjVdu5+O0B2HhyN
evJBC4SrKmMChreowsezCX2junR1QUh4lG36aXQefVt/+f1twFb10P8edZ5lwczTOas8lxugWuv/
704iltXYuZIL0pzHnotcF465IjwkmDrOy7PlIZ+Uv1frJnjIwylQC/V/1guW30DN8ZsatKafnAY3
KdaelqvE3+A8j3TTjhbC22CJuNSNpeNavy4H1tw+4x9jhIWGKWtsceZucTX8yD62kxU85F7k78MZ
H5Ra/yW9m7wxBqd3LwcCwmXyZIyMR9oQs6KTeowe5lCsCobPT51rthe39tht8WpyjewPIQPyP/WO
Q8Ns6MByXAPN8Mcxg1tmeBgI0V1JdJkvZcZt2kQ9c+3mWDvGwvjBKFHbssFPaIAkAE0yd+1oivZj
L77UVlsexSSKo1m2kF6t0dxXTe5dBD1OCxv85rFo6+UEs1PNkZ2gZRknwWvI7FpWVr0rYFQeCz+M
DqMH/7MdteycYFbdhkNUn4IquYUT8NsI19h7i1xxKHztW2GF73YdBHvdSxjgSrWeFenfgfBJGxJc
AS0juiTjYL6aqQ8mXrJZQv395PrJSzpmHTb8NqTSdIezyQGZF739fRjyb/kwtVeRlXQyWcY0JYhc
Z5VPXXzsQXCtZNFWMAig09h0+keM6D8m/A6rPk60jcoWfRgqP7iUKKlZUfPMZEy9MR2doXfZo6qo
/Ntk9/Vh7r1+Hfc0KOYAmCSr/nA+qODTf58PFEN8lLrJeNLlavyhf7AAIk3xDB45MhUVpZZw/yc7
jdbxgGWURm5tupX9GZ0hgjmDMIMqbPqjo7UOGtKJy4UR3QYrdF7yFHS1SPueRR1S4zitI4SL7A3C
njFza1E72Gqr0Mnhq5QTtzD1zSY4gBaN32Ib9aQWzhz8GpDnJMSo7mlJwb4cfan+Jc1+LjfGDpIz
Q5VO3xgmGQG0Rz5e4QhRRd4ptkM47WSslcgTre4hFpq9tr1RfHFwNklMtbVtiWtk7SOc/ZfCypzV
FLfWt7yvdgwxup+FmF/Lme357686/z11JK4S5CDSkhhx3I/vctB6gTaUJfA67vdHMxEQq3vDVJkN
7003vTIu985LuZW92TEIDmPsnadZmHtZuvotTExktqN+sLQK3okOuc7WJF4QDzKeXpPZ1fFXg2UB
2ecJMTwH2EKfK1Hi1evlbXkVTzJ77HW14Q7f4sG3ztVc2OflmRNUNOwJcHP258TszWc2I2RSEbdx
l+U0xAptkpBL0jjYnA0PsdFi+GMAc+5BDh092T0mZVg850F5LMrRvDXd+N2ReLIHEJZnCxTlY2Ag
21QQnzFlwd2Qn7Ds10aEllnZG8f7ynqSyIq99jvbquZZtN96ffKxUjXaJSjs9zx28qOnjwGCyimb
H2USHYbeTK5dqb/d13V4bfGcRmiUPES+vVnd9KJK337/ibKZ+HDiOIbhOhbsBV3Y9n8/UnyOUHl6
KN9Zw54/68b2GU1f8QhG7NZ15c/KzrPnBqT5PrMcZVDtUXzayKEbQ08emagijA4iseMDPiOczQC6
NABv2JrJy6wejkRYiPtTO5v1zV2x5MTOG4Nqf2c6/ripRG99DvNxb5bFV53W+tKOQXXzfWgFRWVO
3zLzaZ7gpySxQfxDPPevJuDBHbaMUlG9tJ3lNL8W2G5XmWvmwdkKKiJA7XmsaGCK9rlAM/84C0cF
XRfvRW3Zj6xfjevIisYDUvWw3DF9rUz30Zhj5YhLhDlO9zcTm3I9JpV0D5MFBmqIAOS7TntLO0y8
w3CUjeMf4zZ9nlX93uCruSRFwcYBvEtgV8MlHqjdgVXYj/3U+VuPfSMJL0b6afkasA/0bABcbNvK
N0tdFekzliJ0+PcaBYzo9DD6VfnVkpehJyksdlp/izkNn7V6gIbbbHw9fkasZG4HevJDrNeKhkSM
bhqDsEW7O33rJv56kLMpy4owegmafa7e3RAYnDOYxj7DLA5f28kPQeoV23Curix6xy99voETVX4t
kMm9aXkbPPvJp5rxs9Yc/Uak10qpthtUbX+YC9kfZ3Y0urohqK4dSZ3DcvXfdY7sjdFLc4D0w9C+
c3T6L7bdEPbqMKmfokp7CVqrpRXnhNYJCOEcQlcc+cDx+GkHe/IlQXksmwkGb55EbdRPWJfqzWiK
x7rIsudaYUBdp3DXTjSjzSdQZu9Hon6yERDd3/I01dkL1qDxDKf5bDTublKDPFkxgPLqEdr+OGKx
13J5QBCQ7wv8OiuZ2vOBlbVLdJa9KaGb203ZPLkjSmVqLAprJ2bNX3lE6GSxz56yJU+e9eLt9ye4
en/+XSdyT4TixCkOIg9q8r/fP7MiUieDmcdNz8rWs49YGwa+gmfhjM+899//a//p3tXHReajh+bJ
0dGVftiIufNg5oVJLYeWAhVSlxbvEZoivKO2s/Ute74O0zWfNPdVeNETKixS3eI63VGka1vgO5VP
e9FEnE19XJ6SgtEZFMH9ssgSjXyFdTPdX5lB9wgpCE8m7KXbjBnuVtMNbVIllP79X/Xfg5CdlEOD
51JyUnR/nJBpE0ebFUJNvxfbsp6xlHaeTwYB5Lvku9Pm9mV5iOhZ6fyqbcHKsUf8Lw5zVEeHEMUU
PElt5EwdWOEaDpBZo0/3w+yhqGgoMgIQM+vOseEDt4CUNAkli3kvGYjjOXHj5opQMDuHlveYaNgQ
Rt/VP3l1DGbfGMSubwq5iaSmMGnxfMzm+U3MyPf9YroAygh/5KCFwCpNFN3zvLYaGCvogOINanBV
pX5u0MvduP3Gf1iSmtbHI9BBMcWIUR0XkjvMB5KvbgbWpHUoa5KKfINFI1Q3db7uEjxNhSfp14dA
bKdRTI+A0VDEZTUVnN4ZO2cKMeG586Nu9M5+GHNgF9I6jtAlDxG8VMzdiYqZIUmj93sGVry1WWGZ
l99//qb58SpEm4B3Wo0aXf4Kiqt/n0V5IXMNLpLGL20T4kJ/6koKB1DfOeBlnd/NIHjKpW6+IRu4
LkrjyWAZ/Usx1gI6W9oBlrpyz79y+kctm6Bp2WUeVgInZyY/e/ADDf11qaKcdNXmD8LDCVY5T30b
tc9oRXBHLroSglGJklEXKyuNMAN7DvYaFGOW11VsrLJjnoI3i7jwkGfJDdBtMflkowxPiNagIVAw
n7E/MTvHYt7kEem+kgCaLtTH26TN3PWxrOiT99Q3pvUJOxzwPK415VdRmi4lM9g5Xe1rWtIZznl6
ZjmBY1Gz29OMq/nZn90LRu+HIJTpe6gRyj6WA6EeShKzYKbVlfGuK1qmRmNTlatg/DuIQ+9tBnC9
uvfaWjDgSOq7GtCeQ14iDDCYFfQgKJsaRQgUTGCVhfyXOmpKG3u/6ExLpTgVqEq3Dc6vvV2a+iaO
4qthRDoLoPxmkrjwuU7Li2AqZdMfRcHjMq+YUvCVVjw/A4kbny0oJKINw/PyUGXD/j4HUT9r+RFa
pOWbDLkQNAZEH7L8ywUAsvGtWVy03tKVEXY0dro9l7ugF/pZp8fCr48SNxHpRnJFWctFNaSLnE2P
Dl8lYRk6GMw+1dSM5sJdYy09tMnMhNFJEV1yiTlW5jBup7onvRbT6VWbcFUa0dtyO2b9am2GRQ0T
TqRDe4oR4Sv1Z0qcPKMQ87CMjqhiTLZRGTYzhaR2bTi8D7OCfhbjEK0Z87Ot9d2/jHn4oQ/Eh7Z9
h0wbaIOjT+atZP6wTSIYTYlHMAYpMcFrNkQD1as290y6JKpFpYkX0clP5Hyp0W4jY2dSvwgObZJa
N6lXvTkKTqlmGHmNIjjShqf7eTTYRF3FA73xEIcbfxRia821TyoP1z2nhFx6n6AuB1Ew0juwc2aA
q1fDX2x/5XbSSOmpVYlpBWRFzdMGI2G/isqSJlG4DCs1zR1Y5oPgN/MZv2yc52Bjo3azbI8NHbhC
kQhnZYkU8a+Th+tmqj+zmyKxV50B1mS8dWKSF9NprU8OrxIDPvv9JphDx14JMj6Oy4MOz/MY1NOf
mjNbXYT+91bPRYrmFxsFBZ9Hg/ZhM2CbbJ5re/TXbma0684qiq2YECAuVxItj369XN5UYTKjShMg
/1100gDgbOGvfPelKBvqQ7428u6QgdVa0Smck+gEV3w6dDj8S69U2cVBVx3bevYfZi0t1616yc2f
/XlbaevA/VHlaXQ2/J4RoNjoIqD2HLktoZi9TlUIu7Run2WffupLMpEsYYl13QzeyqxTPd/6E/xK
DRXidsLmiyqQ2wA+9YIdemdsfn9x/6+IB+8LERR8iIZwhfy4SbK1VKRV4yRcGRjJaElNLYYj5IC5
YpnaNrWXs3dLfgAYHI8TA/Oz04RfcoCqF7MX5KdV138m5oM1rOw+w39eegFQUlYutuLXLA8hiF3+
fCaZrAZmSFggdvnQsiPsMxcnmnpaQNnfTbNG8Fug+Ocuev8Va3NyVzhhl3eyDAcQRsLvDh6twKYu
bH+rdWgduvrIVVzf/LOa78wMvYpZPejubF880NYkP01Q6yNZ/0En/Z+RJKGWhuVy2WDLz0b0I961
tYPK0QPAXlOL5QS14bliWnX21DMYJz9TI+C2pL60fNPxaosBvR0+/HNuLM8ar3IfkfES4tgyrc19
/3Fx4XSIKP7RTzgZKUF6lK46qo6DC9rmbFE+7xqDfGgDbazmlNuGlFvw2Xltc3P1pkMyaM6j7Awy
s1A9v3U+MNBKQTJZtyEwCoEZY0dagwzynpIyt0mZp/vNOzYLg2j75yEEFWnMpPn8/iAU6tz833MX
kILOfwrIbHEaL136/0jMSePs5wa75irDjHVYRPMa1igU2sjnZcj4ykWjvlpKD0nGE1eAGzMq5uYj
1OHaNH3lyMCqGZbtQ6lekr877LPUDR9co/Cumks42mwz2F5eciS0D1VZEXEwsZvhdsNtAcSEgY7F
/DvqKpLMUiQsgrXDqhpYsyET8HaL/szEQcl4HEvFXS5a7BYH1aBZx3rEuB1W7icHzRTMtkE8hQD1
H+wgxD7hOkxC1EMSfL+XAZ732XSKFHkEUZhCh33KQDH6bBggnrmIGLOe6LvlUqIV7+T96LvaAX25
XEJzjDWAynJY8kaCtKZR16BOPSBtr47Ly+XZ1Pyhp2LG/uHj4lKLApJSkKRa27UXpcn/fFwSZXXu
eJz8cUQpbimjAr2ovhEjgWeh61RnYMBMCNnT8Ll9dfPE2WdJA5kBxn8TRdhT1GfUyy7lJg9z6j6w
9IvWfRiaAUn82DqPaHXXd4m+6fk/76K4WMv1F8MGFQYH3XgJCkYv5cSqYtaLq24W3i2zsxOGDhPR
0YhYB1toVYtvI/PbxyJqy+sUBhXxlE2z7v0ELZBantutgApsQZRcbhZGEB51bQauq1Y06hU9t3cz
58cx7JObo5XNEVHKcww3/LY8gK74K877YosvBPsQYWFfl9sxdJkb+yB5htDm7hY13UhZtV7+/OUd
WR5C2V+ziF2h7Cp4cJAmvnXuFxBe5dFwK3Tc6h021AM8gOAw1BJ5X/WlYi375JYpQ/VMwQaCpn2Z
k28QO2+82frz8oBtnqYozpxdr5JlfEpHvauja+pNT9LzzOMoO4r3qSEeh5rS2ZVp4VMO2z+6suRK
HWNHQnTtPdiZzhUkd1j5OMWLJ9PyxVLA4xqC5nH5mtGk0YE6EQK9+m6HNQ+mAemEWhG/5V1VX+4N
pF7GZLHKlC1yVIEY1QwNcg0Thn+scfcpGbaObttlJVs8WXPlrgnsU1p+4J8HDq7LsnTuq6i7WoV3
0T3mYgJufEJqCP5hn0BzULG3RQp870T0mPV4JTIEupYT3boeTCNI3+tQqpxQSIPMM5prOCT9dRGu
IUEZNuXEsFoKjfSX0ApvpAr/ekjYVFfVHJ2cCZKMEyfjPhmz5qmCc4ABnapSHT+hn3Rrx5HFfjm4
Zhl+rzXtPMSZ98zCm/jMtjjVujQ/Nfjst0TNQM3trO6oodJcVa4eQFWi1teMt2U/3jKwXCkbJGlw
TMgWxjoi71/Plq+Rp6Ntw8j4fP9mYx3GGlaAbvqsONQGgnE5foGJ8IqIbcBz6rwvgmXAgekBpPd7
GtLdz/TsAHj8S+n+kL6CLNZRcA1dZbEcmrg/OIHilzdDvHY8K9uyQ2z5LBHBwCwp1pgQiK7xk2JX
2274MlmfyxwzWvVWzL04Lx9dLIOXOA5B2asCm2iPFNy44Tt/ibIVj9wxfixLNgoguXUIkzpg+uj4
mWq36qXh97IMSFVUolz0kQG6tuFnNxMEYbJyB9+dvzapvuH2YT1FaXGD6D19EX7VbzNojeu66/tL
nSfDxQ+Q5rmoKRnD8SX1dRhXzjbv2vjYuoNDplpurCfKkcFpzFs7wlYUAMhJ5mkIuVVKtaFCBaPX
DgZ0bcjJ2VGGs6YMJ7qVpn6aevKe8VCNmxTE9mvppQTB0XZ2LSSHRbQeml63FqJ/WrSDaFwImPQ9
uIiJHh8SgyxbXYknl2fcqs2DmXMqM9WgF4XMwb5GxnhnZ1U61TWqgVmfxw1XRDGt6iwNPslAeyqL
d0sp/QKI3vcHszTnQ0dgxDK7XX5X1u2GOQ3qGlA/+WEVwZtstombXEe7zP5STwokCfuQeCQ46TV6
oSr3u81YKFpa27VHXARPLLv9JwA10c7IB8K8C+k/UUpqT22Jeor/pyZK5uRHw3yUKWSvQOuLNadQ
uZrUMKvz4CglmgtNROgnTC4cqi6jMJhIz8vdehY9/kTZVA8w3Gc4vQNVE7+anzGMTJoaZuL/ewgd
ttSuVtbb5Wt9YuzCrDhZowWI1GUAz4p9+pIGbkbUUxNfa0XsNV0oAixfLpM7+ivsSuM5/zpY+rzq
UwiZgOSrA2ATY2cmhn9z5I9YGW/ARxYVzpT7M5eY7inJXm3YvZupitHA123z2OYzCHglDFgeOgG0
ySSJM21yEGEq6MiC63Jvshf1+7L5d+bUYtJiuTfH4V1SQ1gvnOsdzlBGWz3wLZDxjIU9PpXUFclN
QIN6MMPMvthFerDnKNgOZmpeEy64qB2Ynelu+RQPRNwAmSaciEGlya4tq8vV4m11lfVteVZMPjLz
xQQ1DARNZgJ4UsYKjmw7bLEEG4CuceBtdiHTqJEQpKJPXopYE1vhCFwyEcZICIqozSWdDDR0fC3O
5IlPldUFJwyBmJ0Hd1F0s/uua4SDDQ6gMHKGbT5WVALq6M9g3rRisAmD0ALrAMpt184gl0aLHyeD
OoJLVvcHuxhel72AmTPHuL+PXkfuDShhQhhLKMtZJ41baRSE3gySjBe9fMLxVZ+cyjkLP3i11eG7
PGQcs1PQ9CdTfanvUTaZFklZNUraMGZBdxcEOeA+9v8YN6F4BLQZjMcFNjRR2QzFvZYKIzOMS94V
P9iL4A909RLp+mIkguqUgDhXao9aCJcIXWWLyhBgHhZLlhGwKkzLhvSk+/wjcE4aLGmupPK46F1L
ECThd/p4bX/3T3cBpb5W2IBwSgPprV0c3NYqwHT0DM2C6hDJKF/T7RfnYgITVSRevRd52LPJ82qa
Xj9WdMsHL1CI6+GHNlvBeXkgl/D1vrwJYyZ0SlBlGwzXkXo4py75FnlR8DVqB8FtEfQO41HQtl6S
P1lR/UUzWqZxWQhmaSbauRgi/f9bJmjBwlS6JFMSsuctVp7/qVCD3ppd0dVA9GOzWIdO5+xHl50Y
WO1dalLg9OTKMFCsdi7jZKRjAoWXr8J7IUP5pBs9Ld69uO31Hwl90kFTfkO9SvOTAQjr7GemfQGj
ekHkcojSGPTa1DMggYV+0fJtpG6y0mtPdMDysRr9+Q8z+f+AIzyb4syymcfDsHAt8UEA08EQou61
21UQW/ZJp5tkE/C3HtndtiwFs3BCyI8F5wssKYjtHgygqzVOSOinRGMIB7Gmk+P0hYF0tkGQCwJb
vTRtsQ1Rym4IzPKPlP/n0I62S4OznPI14QMy+L9KlqAIi1dy5qOtY6WnOfckihDRsxOYtmZdtbcw
dtENuQ1L1UBPUEyG1R9aR/5t8z+aUMGGTJfSYXIt/msHMTPIfQmtz+o+geslIdcUT0hQfCKTmy5F
KDZHn0M33meIGJFlqOjYYERenXqfYmslHZQwWQIwTJcRZqUKVWNIUsl+mcfFXjqu7jIyxGFfDRns
e/U/Z633o3Ty+Mm2ye5u5qZ8Hbu23/lFkjxCgP2pjz4EfDxj2wHIXw6P5OrnybsF+vmC1mwvtTB+
cur+QrRtiLnHDldDlxxwSb+KOqHTtoPopV035CkR1deHUP86yG6hWX6eEwOkpdvmj06tlG+QK5DK
aBmhX00gjoWTHpkNeze7ogPG7FNfiv57gqDqE+X9cGMG+9qJ4Mnoi/JTaVck2oZ5e0h94UMQKQEc
Zc5dbOpIv1gNgCo2DGI+3SeScARXsmbsDz9g2Zhzm7QJS4yYnbdy5RYJ/M6plc92GhCFlZUvSClu
QdVht4oKVLeqLC7Izd2wblyltW9s0BXlr5ljaMeqRHjkU1avusLPjn0ATVOz2X17gsrS9UnKM6pQ
Aiw0E3RWnYI9s2wkcsG76iOmahvJ8zpRCuVRaOFG7+ny8h58BikB5Q1zhbEptbDaySRNOWGFue68
wHlF1O88RJFXfPNd+TKbbvO3VVzhWRhTLX6oFDFSt5lC+31U7QG5NSw6NS6NCwBgMuUNPiZB3Wl+
W+yAuY2PCi4nxnazjh6KMiyxHtNf7RET72FTGxtiBizUtUK/jlIHa4YUdREClFE2npwZV+Vov1eM
3eRDaHNdVwAWlo79qZhwzs9th+23wTo6UNuU4mLgTsW/ozeHexOrXvImH1MtZXy4dLLqS8RWrkWr
RQdPVNVLHjWvS78pUCOsyyZnYdCQmxobYnqwx8nYGybBegzU2+c6loTopfKnN9v+ET/er4dMet8p
QI+D2Tf7ZYmTpJxAhQDokBvJWUQtf7XgXUDnQpWjfhW3JJMnRwC3TrGrXv55SLTwdSriZu1Lmqi7
+YZ5PUHvxLz8GhPUPp34MtjPY8ma3h6mDehbd+PZFJ85Geqbsh3iZzF5xzgZys+R5pKJokXyGs42
bGvM1bEq2iW4zcnvB38bNBHYdReJlFYSZZ0L62oXuEoWLaDT1v3OtkuobnibfyDOR+u2OApjs36b
O+k9LaNST47McvzcPyUpud+cQ8wKCve67I/GzLp5rX8kiwRBdOWFL6GG4crqCpOI6+jFB3L32RgH
7t3uL9G9q9fBdRGtkv/Iak8U096oYg23VFgBEnSym5038R57BI6tATFGQ276NRgjGoPZftGghLwx
P7guEukqs+DFT7P1sFST+ErdiyPYx7dzxX05DnpiZcriLVOB9GlSfY2rLlwX0CTpoOlrwjAqf23e
UghfOxzSMcFxM25B37qgHvhLS2LrxYdXRHlE7pQ+Pc7S6d4dS/sLTaH4wpYoAJYltKM5ltmJ7F6Q
2SPRKOjck+eE4LPj5LWvlVpbLYeXyfb+mKIuYAIBuw/7JsrJr+we4Lkt/AOma4QCARxZpnrtzPZw
eZbM1qMj0O0ha5q2wuSwyPp49LdOUrVHLxjIhC1IN5cE4hB3N32rrZiMKBtPdRcQUszdT3vz+ebQ
CO+QkyVFhnplnJDj66fKr17u5IG4gTaO3ew4KeHLlMblKurddke0YnRsZfa1iJPuUHUJAEerRT5u
tu+g+9jSR37wy5nOtIj+50wFNZwmsgc9RLdHrYy5s0O6y4N8eNVsjknWgCR40OKubSC8f+GlJdUi
kzNW1JTBSsrUrIsDY9XYDp0+YurtIvfgEOg2iQ5+ZFCetIRTxx6McmPV2bfB1vyVPnfxuQbPfB1b
IhlKkR3E3IhXFYk7ThK1ztiVm6Xoy92YfHU3oH3zK+uz35NHomaRJyJW4QI56CGbeNsG2ifj7hZ3
NP29xyJ8BF/PxbV0sDWMptxlSXCJGyMgs55VTSVASUY10mUZWz/tBGanm3PhCgod8JESHSMbCfaL
+TYK+pJbt/YJ9Cb5EVWG2tdK44PGstW0nPgpAxlXTqI53lFSeN7eg3FAuqN+zsBHdASawDrMawOy
UuZo7QFOBHnn/iXH/vMYEw6hlABz3sdPUSePXBKo3DsOxIOWDsEhGLLPdxswPcqDLjuwdMpdkBZE
QQRn0wYMHSXZ+6x3CAw8MpZs7+W+JNOKUwbLI2/m4Yxwsb3UpvfcUzgt/3ykZ69aZRq/jmxQYpfl
4pNYU4CpH9S/Wj0PofE36Hsct7YOD1BXH3uZTsD0s/HN1zv7Nfb+drQZkZcyP2uRkW5aRCMricrq
pIIPk20GF0FdWvNwg3eVCCeab3agsLWxoEsrWaXFa+628ihlsMrm8qQXJljrMXrP4hKZijlfDAA/
ex8fNilz/aNhhrDya7GxW3p4FUaXo3foA5sAF8iqo9P83SVZvJ61+usAfT/xYvuhcHWQVbKdHpxk
/onL7oEQUxAPzvCgtbr5ACMJ9VrTbVjHz3izQrwCY34idxwWgiEMknOVH2tAOjJZ0JJMn5hfGRio
lisjXJOOIdZk+KBkhzQVOWfayV3ZDTESYpYAYRNChYKSuKsMd4AVVhxjsjlbYNVrx9aAvoqVZftv
c18ND7Sy3oP2V52AJ0x6L9yOEXl5CF/SrLjmQ/ZT6wAZ1N8JUb3lkQnCn5hNRqH/h63zWG5c2bLo
FyEC3kzpvUiJKqk0QUhl4E1mwn99L7Du67r9oicowkglUWAi85y919Zq+wmkj9DEp0t/Rq/7X7VX
4hzLroS0HgNvSwFt32LuCfArtW58t/3RWfdT8zVlEcaUiYmW2eT3opyg1Rsg+/u6W5RipuIU6M5x
9TK+HWaQ+ijQN/B+u1tqPSctQvESjtygDm5vtH1lS7+6GjweB/1lMOjDe5I6uMxtoKs/Q8zU+FHC
GHQhxRN/mmFPVb7ROoWpOx83o4e9sIR5YCvngGI8WoHlROVlg7bubHy1BWV5mNhFa0drEyLGFlTO
z0GZexhnsCMnp3vO8+lmoByq3fiUDON3rSRasoy2qUuuFdnerNJQGGUN6NumvcYYerRB/zZ01dNA
rYb65T7oAqxnAHjHSkDzak8Q1u9Wk+0j3Ti4mfd9tEhxZPJxCkOaReNsomTihlQi+EWbfclYRVRc
y7MptbB6yJJv1eQfNoxi/praMqxVBpWOdyycTHAnSxn3+kIIe9f15dvArzlqwcnTxc+J2m1QaEgA
eltH3hZ/E0YlNrad7SZwKEtrVNFyLD3+LNRN9bwl1dGrqd6PKGfMt9RqLiKN/LsTF5+yzInEbuDO
BGivFrEqPlGZ3iwgKOj3UGCbO9VUe70qV33kEgoJDl1aU0QHhLWEz4KszoNVXdjZqb5adv3ihVRj
Wh4nUxzc7aqTi/3gsID37UtKqBMoXDyYFqG5UCqoAkJ12zamHaPUq6NVPhmfPp6Sxu4FyTgApJFP
RcB6dYZbIg671qWO0XL39catK82fGJfeclqxzrOZJNoCPSvla+q3y6wje0GDoA5+jHoQGBM1N4vq
c98VBAxaclgbOs0NU6+ztZHIeqei5hRr2ritNJ2gmKDc1QE1BQg1jGYA1uqLsDI+SvU3fHG3tkx/
mOSyLDtD1Yt0PGYafQwGhXjJsnRYCOYsQ9u91ooYQsd0v9JUp3asH10DSUaKlwNyQl/A5ZroHqbE
lGMEKCi410+e3fL3H3t/WTdooMPmmYjW75hhssWUEsxGagG3Ak40Na7oQ19UToXQz8ZkA7V1WboD
0+xwOIaeiWs/GPRNECfj2ugnEg66/hUliY5rPvmVxNrWkO7CqMN9FA37hn4j1I+sWcy/pJuOVNUc
WixR5tLWJKXYA29Rj6d+0OOFdISJqTY9xZBs5ntBkk/oxRcQ2KWVkXwAhMoU2ZcnUqQaxcaAM7k0
8Fiv8yq9ZvkY71q3vltZQkUJjji/7npsZ4xNolGmRBSj6Ra/cIybz9F2UqS/nTh4hzZFqiOekTiD
2lwY6Sond6twAQVWFvGXdvC7cSZzGYFJwnAkgm2Q1i/8O22zCeJ8nvX3iY5E7iRbfWLsnWLYfEBC
ToWTE3Y2boSfk3/BjIVZBDkeIfrwyWyW4Zg/g4KpDn5F6kNImBXGkoAw7vxF76ttbMr40HCt7uTk
9USev0yL8dThscEdgAaM/IgLbZh1jW9zRSPHW4q4fq0mIoaLsl9GyDKBX/ww7cxcOwnOsaJItYPx
Q0hk7o3jkfNjEEjUsoxfWCE0GltgvLakc9f0gOk4C6hdFeZkMB10PG7Eic74AwHSOewLbuDEOk9W
8uaOJLAzAy13nZu021YYwwpeWHwgH8fJ7wiSy1dXG+9pzMiCUjtB0c9/SLTBlgf/3jGyHyrox3M+
9r9oWogVBXfy3wwu7AryAtBpcquU7rp33NU4BphPDKIead8Dm3fcFuoCeAOWKjNEn0EhZrHguaa/
4l2HkGwSmBoayVFPgBPjfBEYL0mEw/aTknvYQbBk8G+o/i5cMpAkSMo14a1Pti1+Y38qKN7nlMFa
tKz8qWaLEUlXYWcfYOmNCz2tdkOiedQSjWWQpsO8as8Xpd6ohepydMltjTgDt3Jk4OQr4F3hxdO3
bpzlR9g/q8DI1A42OxgmuDu+yuoztEdKkvpXjLGX0n+1pFT023GiH1OgLUe7pTNDSKBWIIQbSPuJ
X8fcW/rl8Fwo845DhsHPjrdAt6BDmcWzS6bp3g0jYnZta8/qbFymfW5+mqxEfDPVXnuXQRjU6sH0
w/KgTAr+pC6gFS+dj2RsijXBxenGzKKbGuzojQo4tRDcVoGbThu3Eh8FP8wGe/UXxbm15MdfTfRV
8PnRHjdHjOXxCcTLV9wgv8qGlzZE3tLVQ70qR7LgiuGdZWN1EmXMOx/cAzRsF2YV3mpGIfdIP/Cz
GhpBGsTXWlnNSrh876fSf+46goOkYaeUROJhafPbXMx5k0FdXE06nwpGx+Ac1H586ER8euxN+O+h
SpMjQ8bmTue2jVh+w3FjNuKWeF/CvgN0xXsaeAxArHfWDTf3XksSguPRtRYQCX1PncvQRY7HUI8Y
QF/1Nc20oTa+utkE2qIrM3pUak1LjbaN3Y/Gyb+aoMcjUhfrPPY2FNJNUf2Y5igXhK7Zwg7mVrk2
E6DMYDFk+m6M+l1fEDoHi2RnByVtHYe1kFE4yUboSp1lrO5ODbCUfIhkW5aaubHm3Wmq17SMl3FY
O68s/Yyz3cSsy6zUfW2bUZylX4CZm89KR0VnJ2qLhYtB/TXDXMtqz7IOkU+GBFx1opLN8BCFnfim
pYYkgiXCw4I5811KrD2D63yCRWBYA9Z7CiY9vg3MexZyPlE60e8yL8Znm6DVQ2KX2fpxfGqv1AOH
DwjbxcZFkgGhYPjlU0U/9qHWUCMjE9HJMQ/nuAePFh5aHohhMJvkiWizsTkO0q1fwQuqqyvUN+hy
3VtDssI+C4p+FU9192YTb7pqebrsq/lsocSL7DXv2ojGviuFWn4+PNFTOpkez6zHF9EBIjvIZG4/
ujKmo9iT80GsyoXch1UHHu0Gzyi+PY5P6admTpRA//cIMLEnv2lJyzDDjMqAbzAM1AVNZErQi9iK
5uQ/Nm6T/+6seEDmpP45ZJriySP27fTngvl4oocrf8q9y99DGhaGpKmOWuWRhmS232nNWUv8xBXR
gTnBWqjq+PFHlL9oz1jdG0v07+WXSXOC+D+VEB7pl3TLZ6Ayg9dX6UWn3C7ab3oDqxUBg70lF236
ZuBVe1ygDW22bKDcm1Y2p4jp+i40aZN1na6ucacRjWpG3kcVOFuEnO12rAqdVQCN27afnPMEbuSt
oYzHLPBNGKqjxwDVPgxy/c2D87ClyBOAG4R/4NQGlkwnRJowNfWGVUzD+jEvD05JyIIvs+YeKNe6
Rnq+bUO9P3OHo8K2xmMcBPoHo6FFvU+6B0T6xt0MqPTPx82KCsME4pxkYaO4B432xLdWLNKxaBah
KpZDnUzfp1TeFeF6FKGDTYoqP0JJMPIhj7LPaOzshV37zV1PqmzdmBKWod93SIC6iIkiNpUYXbSl
UbdJGSMpYxTNudAKbYPKPLj4Tg6LoU37q1clUHalL/cZBdeTXSK9TItJ/FSpu5hMS/ttNt5F6CaZ
ZTqGjrCn0tLkoaR2A84qN5rgxZFuuzIE2WQ1BrCtF6ByTaRGWVJvSRwmlHbfV453yuNh2FSGn9wc
bTAXrSvNpyEOyM+xWrFwbK98H3IaK1U3Otuqqav31hAvjqk+ZNvuaq817pNukKQmRqKd1PyeNiWS
KEko3uMsuWsb2wBRUY8ZCVRB1678Lg5eeMQPJE4kBEHrjY2glNa6GpE5h+Caty6hFZtW1JsRI+wb
qzvhNV9SCW8eQq1jwlzyamVgvB8nPMvCa244r6zXnFUZTVeTJtK2Mzr/tcvklfPGV6b13UITibxJ
itQHCjrDupRO81EaUJ3nKyiGecvMMaxzr7k2Xc5p2mTfwqgpbuPoKpp4+SGzKXQBJ2bph7krI23t
ViECu6I7HM/FNG5x2WtXlTUhzoDqmz241lOzGdNCxqwp03o32fJu9kUwXlonyjc1/Fey6n1tWzgM
VbMIFxKjxlTBN/hN2CXCBA1BP2tyNWAw2zKb3h8nSsvZj6OFAgoB+0mbN+Q6aMfHpuGmU6R0+PPc
suhI7GoAfDB29/qgneawvz8bjUnNSUvg8C7gg2QHi9bw45Lx/173ONY2xREVZ/FNouGnlTyh4gw/
VZ73aAmJbTHJj1gEib5UZUVvKNDFHlKA+bOxyueu1MWXP1U/Nd+RlxH97CoLx5W0a42ZBGUO7tru
1G9Z8AHXnF8nldvxHJtf1mke4YiNSPwTJVTHx0HLsqgrD/muS716HfW6Cw6vhoz3eClx4Z5i+8MR
MI/jtqdv4Ymrl/fi6jeo4kpT/hbzoSlw0IDVmfU8+mZ8fFzxuBZcdrYtWVsQI+Vr9bpqWJYiGLog
DiOZIZHmqjI0nBOGbR5qnqiXoVLlqjZk/IGPaWcyWfllVfB6vaj/RlmF3gee61OuA+6zO1NjERUk
71owPT0uhZd2IVOteZ9a7nM3ceQZ+bm3sqyB1aRDtbAIguC95FtnPJB+DGiwF8oIAtQxsKGyBgCC
GtLoXkd0yR6X0GI+5V5ivUEz8Nf0BXHQFJ3+NNZSLedvBCo6/Eb39qgrz37tSgUKH3Drpkm98rM+
+Y7VfOZOnGxC5LR71VPN7eLy7M7Hh7K0ltbkYwHRLHl1lI4sZo6lFwPvCqqpcenZzbDO5CDWo6p4
g+dNSyE4ywPryap16zkR3rCLPkM96XApcNOUSqvu1Kare2Mhywicl8fOoApAP7H88GtD7EcUrscp
S5Oj6ioc14+Xjw2WqeRYC2PhDC69mcjIz49N44f/vHrsomzc2mWQHQjBJOQRXxzPNYs+RorDa9Hb
ZffKIiJYVpGABVBm5RJnpMUcQwM9yxT6Ox+bihRD33rS5rVOqtk3ugrDgrIdinmKJwfdIFIdMXN+
9cSahSofkIZ2Kp3oXO0jpYzrY9OnITh7Y8CQHGQmXPw8iU+loG7WwZe3neBzKhz98NjQOaXiM28s
Z5iKxeMgwrhhQxzCy99LHq8e1z2+guSg/1z82P+v04/dxwbhBNmKJtqMDnv1leUzktYm2VQqrK5h
P6QB61iC+0Q0RVskctX1cUYEdC4Mpz099h7HH1/fomVeuCZkocduirLy6rYUrfJEvj4O/f2CPIX4
KBqiGB7HNGt4QYwB896XvOG6vE4VhecittY6nPK9DKgEaVH3WiQU/7uh+9lmnni3WxufJdZyKwhe
6waJTs3MR0P8fomEbq3aehzxKVg/Zafghvjjp0JZCRbZEWSJ21/9JHNG9tA85lkevgy9sggumD05
swc1tzse6YpsLZYyQUNUjhCmeGH10VIug+P92CWp+DmA5APa16TUS6Dfiwt0IA5pgg5JTtClrW1N
2WonbA4/+8gkabtKfwQ0QUG1ayxqJ9zOChjlDlyE3GHkSp/BpNBMYf38Wnr59wQptjcQWmMDp98S
rNpuk2oqvsOIWQRFln82TqOvgddHCxgprNsKM34Nq/6i05X+9EyFutuKWexJ6Vy1kqxNcls+EXgY
L5kynxs5Ml8le57YtA8jFe5HEhoVUjhgwXWF1Fwbte7uDHGx0S0QZw9n9iSc8CDV/Cv3ur6SOQ/P
/2VyFbVdHx97mY4I16HsjuhQPT8ORZ2a0HqKJ9FRMaBaVt360S1vSC6Njd9LaxlbZKeWQbEHtBRv
EgveIsnmczNwfkmdDbylLfwjFpmf7VhGP1qvfpf0uO85a6bdaHje1kiT/DUoptfHBf5MB0+IgXoZ
+Zzsg9yKtmON1tQvgvMwmNGPVLpqQdnIv0Um4QCdHDH9xUChWosK0vyfuJng9nY20KsBcOWOex2V
abFER/6g9WF1A7GcL1WeZq8IodZJWrfHxyY2rXFjNPn3chhwZg/zYkZS4yPbItcgKTtGsPbIqVqU
JnxzlYyvPNeylyBXsD7BphjliHbMvEN46efPZ8nHf4RFFc/DfsZjSQ1Cex3jnrshjZKfLUSL0ZzQ
S/tIC2LcZRALite+IrAioESW4ZOhHsW60Qp+YGPnMaUATCnbPSZEQjBlKADbTs332I3BL1kglhLS
sL9nhnaYXJMwC7/Oz5U7ce/Ox1mRvgSoEcbJqJ8KoAp/NgOYkUWSj8FGS2v0aI3WApxuxqfHRkTU
YRSsaJhkoIjQAZEX2wfPosLu15UIfvOPTjjBDdIajpjC+52ZDX6NeUODvN8ApEpXf48hMTsQXXuH
cUMHqCK0tHaHdh9iRUOKygLPRKngZaW3Cej0a+ZAlATpr4lVa3cKE1up2wDVLZvULiqxO0e271Lp
MZnIqGvBoDIPsIrs3DWs+rv4B48MRTl1VJfHK2N+hRsuAhE9GCtiH58jrxkuQZMOl5CWxeWxm+Bv
pFwBMcqOWWprRf/k0BN4UoTZPrkg/ldj1+X8Pdh9HBuk9pt4VsRXlLSc0rAA9SXazRuUc4baciCr
ObwVlnT3dFbtJbchySua354r1JK7zJbBUXlmvY8mhMxjnBmHgOCJveb16UlvW3pYoMwpVcdE3dSs
UzUztZjpTemtLitn1dvNjyCLiosch195miavFMdYA5UNqt1JfBnkjCxbZkOyNS7ktBLp5vh892oK
qfU79tISEYr2mEySFcFn5VIPbXuVD+3Z7HJtBzyrPLd1/++NFNNHB09ZGAaOcc0WHjhw31wgk5TD
IrdwXfx5OZIFd0IOXbc6J8j7eCFOxDnywx9VofHX6pzhWc96zFe6/xu+T1lA/kWi1nZy2paxXVHG
Q8fcUOBr4IitTYpAyEfZaDBAD1D2CUql2b56nHgca1iI8i7Ppx8XNpFObuNjP7RyUS4oPdwQ4Qy7
OirNs4lWkD6kNXDfD+b5ccyF9vfPq/lYn6uAPE1CcadRsxlf5oN/r6lYy+nS0A9/v8Gf7zJfBvd9
OBgFzZi/X/o4+9hkIy66oAPi+V9f+/cb0LjtF+GQtERH8FP9f9eZ2PVIedOPf75qvky3JpySgFAm
CEPjn98FTVYPJIUlniNUsLGVsM8NHvQts5snB5zMoaBdAjFD662jFyK2ilj67gwrdNfl0PYkHNnN
XpoU82ljgcac3OwwRAqrFglr2wQy6jTNRO2KsSbUvPbsZWRpjxcvrqhvTo35WosbtqqvNtDeOjtB
ypDmsFSHOg03D607gGjEm0NymEIjNBY9mTi0cYpky4dhZBHtjOsi/NWNuvmkk550e2xs8HaNaMXJ
FQ7NnTmzLeqeacCV+O2Cb9LXW0KZmx43dnM20v6HM6QfGv69Xe24xnW2ctQ2/m6jsNyj19r9dsBO
tbHSE2Nd8t62tX8wCztd+WMm1nZA7jdsoBURRkgpBudAvpxcM9pZS8NU+dNMgJZ17LA2wVxgpN1N
SiGWgNNNZuGteynK9h7ihGlbw/6WTzNPRDbGm5e+psT5gBVFnJQ1h9rKpj0L+605R4hqBiVSWx+J
w40qrDDIGwfkUyDv1cKDG2ZiOqUoIpaFNXbPKEBBueTUSTLT1+6eigiPbm21CkQdAQ2t7AO6Gpe1
MmdrWaWXUpTvybwnSbG/5UG0fpxrEx953uDMdYQBLqeypl+mZdXrP7vm42DGyHt4bP617zk+g/18
psPEdvi763qph+R8PhPaQ7GyYIovO0Bgz0Q2xM81HmOKLeoKYDx+zuFEnlje/jn3uAqX3eRjjgjR
u/3ZRKFJXHaLVvjvsccrcEP9qZT9v44H7ehdvMdGCzFGV6akBfGf75QMUcHMzEHrj/qcLmwkblGH
8iQhEh1tuV4dyzeLKJb1487rhEigzgCML4YnNErhZ6zeJsvumIdQPp8sz1k54HNm11JF7jxaidoa
Mb5Y9XNCVXQ/Dukvy4PnjeL6FkJ5v6VDpG9qN9+ETLIWkRrHG629kbplG2/BEWWLoh+3yq/Lk5bx
mfSCcHYQwWQqxsQ/1zVBWC38JFGVT1MSVicvkdXJSAegshb6Y6+qmnz1OKiP+j+n3TzFhKjFsbNX
Tbh+nP27eXwbCIopsPG7jgGJSBZin3jibQEIJFu/jqfvCA5Yj3rUMtxCP0Kb9NF5cDxNafpqYQFq
zE5QINqVfUptNFqR8VoQGr3FicYzDFxYY+bwDQXdX7Mnhlmv8x6nDY2JoBTTwaPJR5LctTWJuh8N
KtlVZIxvA8W4xdT0Fk2ocnzr0u3sFPxmepWHWcKLsVBzleMgRiBHb1gX824SBRVOxa7HWhd+GZmp
NkGoqW/aQPGx8Tcs8oaz+hosfXgfaG8fnT7DD+oZ7nvjWuD90J6cArDwr7YjVyUClR0Vk3qLODfY
hUE6LCrwxzG9LF/t+spDYZJ1pKumo8UMy6ABMW8KEa1VRghFKLV/Dvm9QZ5LeQqcoibBfQrji5j6
lwbVx77Fp470KwhKev9WCsSMtTUCDa75u8lFJtdZyp1TO8I4eKEO+Tt4bPWhIA/7cfix4HxsHIMp
Jt4xGukWPkkHq8jWylrzjWgoUF8J9BPbTOUbHa7HYVy6zBmIjUnmrITE1dwNDn/0VPMuEk2iief8
BIduKW0Idf2v42Vhu+TU/evyDMUJ5VJ5KNN8OqLLnY6PV8EYYwRqc7ROIxHBgP3/HO9TazhOG61O
tC/KkYuJv8cvHNxfccTNJYrsm9vBa49r31qnaRry4Eh3pt+mbyrv31OlJ6CFp+bMONiQa8cb/3hF
9PVAXXmgpNC11bEYCLEnNIrGnKUdGjPRUa2QnmTHojhHPQO/zfyIGt/YEQTi04mNAo7FVYxumb9c
Guv50Sgwgf55OaXuJWGlzHCxG5l6UNqsjJ2GJxZkDCN5V3dHeCctyc/jXmmYDH3XzZ9M2fMhYrWD
VeYzTGDG5oGC7GaMOKxsuvuUxQ+FW2yY0Bl7TJvDqdPr4fR49dgM8+6fY1UPhiskucKRA0WhCmP1
ibX9PxsQZ8GJfOQ9rdR8IzoB6xSDwQy9cUMP8bzwr8RohHuIzb/Tee9xvCzEtDegKIYpj9aRLB7w
KWfdm4J126L1r0QV7pj5EsZV0BnQM9kfSMxZ8JxYWAAermXd/o6F4RwHmzfZklOAbWa8i7Hwj2kq
vzMVhDhtsdb/hMCT7VPHfO+TIT85TqNR8x25nYJuX6CuF7qm72WebLPKfDUooR8qw/UPtR2+EW5Q
P/W+ZawT5dN77t0KoE9LAz5oSCMAhmMgZV/MJv/SplkpZYnOI4HPr5FRs49x1BrRSyz1YV9oVPpS
c9x55qLCc7xKYyNZOq351XfpC0mw+TaCRQJdbm+pql7atX7ivoCCYl4Kn2dbcQnocSPp4VbsdIkk
BxLCZnLxSUBnu04WrlBDm5MkhotWEKIrw8Bcjq5pINn7qpgHAtK7NbObqMTklHb9pscgAWItXpkZ
E4TSh4In1Wqo7n1NtM3kqoqZTvQrk1Wzx+OoFo5q1aKJSIYzByLQ8CkReV5+YiFbjajwRz5PaeQR
Dx+7dz0avHUb9dsW1NQqn2MQiz7Yxz1PbY2su2XEhHjMqD33NFH8wf+WO5Va6kVx9WLkI3qi3KWV
pMlKMTta5Igb1gQwnKYUi2bgpzwSw+A4ipESn9EDJSSCi9jjCZx4eVap5SzM6hvxgP3GJKqpKCm+
pgVWIbc23olmoPUu0+9t4kZLsq6eK3TKKzb8jg5W06HDYDJG7hprtPOtJL5Bn2vgqLjPRVS3tyFq
oSLY68yCD+eTWIlZ/91XTflW03VkplYQGz3vglJ9btDGn+OfQeKbZGYbRMfZe4wNL0OAGbPv14kI
2rdUAaKn7bksCkSRhacP9Iv1sxOU0b7GlGiBnHAnCgYDMddYF6JmF8Ue+EPF1LX2ly3InTVUupKw
NN+ksYDCNac0M5aEvgQeFNKiTZbSQByX9zbc4RKpq2f4z3nSnvSU6n8ni1UjWNb7cFvaRr1aUSWW
IhuSFbk2MLJjBy0rrYijERK/RRBgkaj8IGL7pxeRiseUvKTWWGms6ZqtiglCan9RAt8P1WKMBv1c
VuFv7KXNoqL9j+FzWCuDqk7IMwlSQ7ZOSCZAzpcREI/OT4e/nJFRInAG9NQselTfdYUMX7fHezNY
8kj5amEDvXeZzC54a7CB1Ui8gqr/JuNAWw1hugMtpl1Si8qbs5gDtIQ3nqQCN9X6PJATTaFC7bQU
eXF0k36gbSzkg+SM8ERqrQ4CK7HXuQ+ZD1lD9czPkQQv1Ri4y1p0I+HnrIc8H01YqnZmNMmn0RUL
jUDOgTbD3ugC0trt+IUyGb1fe1PFSGE6QjJGjS4kYQz5IrWbjzl9hnDvizu5zlEj7aVHtHcqy9nI
3qNLqVEEhs6wg1rREiuuhSsmgneWv5fQGdP92LftqdXFeAhhl6uqZAUOXfiEdYXEhzTY4+D6BIuS
X7FHEQiDyDFNWOmTjAoUJ2zLTa573daxja+S5so56PmFJgICN5nd5XdmtomOjCvYKBo94COVdvQm
4wIVc3hKaAOG+SJoqaY2Wl7dIBWWT3QBl0Bq1yWNiKcc/CNM6kk7h3TZyroB0zy0zspvmOHJxpxw
TaaftAubsyMGtbE1QFoQPl8bl6qOVcAaGF4sbotZsDmekqKaTkMay5ay6X/2H6+6KdNWuPu1Pyd6
Df1yY6WC1JfGmL26RLZOam9YyVZJcE1oPyBnKezaCG8vIUPFySef0aXUddBaF4tUYG8NSjj7ArEA
ulsyTbOOgjHtUDMy7iM65br1ExJEXoqcSLq2s9GP5t4+zHTa8zzr1yMPIwBDAmsUjVWSSDZVEswN
GhexEsYF5W18AuQPtltvHo6CUvo/hAJ07WIZX4R1ht8PCkRehxpjQBgum2pEhNHP9bEMTGYlCQwP
if2TZVqeS1/Ka2Dm1ioMpb3SIgmTOcmvFSIn5BRKXSZjepKJdBbRIDMy1zT7ZPqEIWkRZV4Z71XC
GKi7QfKd4X0LpQkbj8FHHVZDp/P5oE+FML2lU4aOe2vHzS4wxvqcd9BsCXnDqIUsSxV8kgX0qqfQ
M+RTmKrzyFW7bNZ2FHkCxNPvVjXj/kQdHGm6IjUFbxb0hYAhMmLwRRmZ2+QWG8i13dZ5V2gH0da0
1SbokPm0dBD+1GqGqevWUrBGEHojTiAMxMnUwx+YptBJWBFrtdi+x/hNt7SSUIDyNKWv5zKYMIZk
yLc15kETIqCmOGiDAYGc8bNDj15o5Q+syjqsKrdagw1yaUSRKNu05wwi3qEKPmpajRsqFLxluYnO
luXSodXqn2FYeKxJgobuVhBcJqf81Rr9eaSwf6Naj4gTcdOiJZFsVYRD/tE0zjPgthReus+fxpLW
M4OaXJahke9ib3JuFuu2KHCviVPf7FgaGANNbVd6yHhqI6ferpNjNSrCcec9V/biqRkSD8kInwIZ
ZUhsNIUuPPZQLwkQx55nf4ABZTmUx1thjk9tlVvnx0bKzjprsq6XrREUa6xD/5xwabXRE5gvHO16
E3rMch8X//3axytLUEhNLXJm/r8vjXHdIlwvK+JGHOuMnwl17N//2OvMi3AbgsPmL/7Xf8mn3cTu
666UiH4lZdmvmTCsI7IZP+GyZoDt+u69CSpqbnDNqVZ0/nIwe/sZg2OyNmK7uJqd2WzaSae+EoE2
h/s/y7LUK5L44ajDbMs5is/nrU88n/GuoKYz6ouwpNeHT+KCHojJhxHLp5iPQUOww0HYBRzGPC++
F6WN8BsN4tEUKQWszqNhsDGceHoZ9ZzqTNM7B1HrR1xwwVPd6+adJq2OUFZqh8duTWrKCgdkvH3s
CleD2StxtaEdGHb6LPiMMI+eXFn8oj/f36nCm89Osa3i5zHz83s/b2o3++0rrTs9DilLb9ZkvuQb
z4luAk5y4aqCEl/324rTfUtA2TIXUb6om5+QJWipQU9eYaom4LXp9ZXWNlcleu9AesLSqqRx04Cs
51WLHa3kAeYKVVzTczq15coPkmFLZLV/iyNcuKLU5sxKLFIxwb5TXn5FPTaELK27bdUxOevkdoaA
RML86A1ZsU7nY9M39iWvm03udfEBb7laREW9LbqNQUCor9xPH7vgwvWib17InBJrOnLGkPY0WklR
k9JeeM53YnmWsfR3lhm3T3nU9K9OhGDZo4mJvj/e5t60m9qMCIOqN1eixjwge6b+IZPeNzLKrzbE
ubNhIkOvzqVdPNMpeipauR0mwbq526WtWKU4lKoMeJ0Rv7kq/DAMZkBGpe2rKlgCAbqAWDdSDw3z
mKmFxBtSWNUGV+81xeZPJ/gmbPdVBNVVRs8TxVMFG2Q5QZtpvQR0f4UBO8pvpnlo+Tir0fsNMWHP
n++rZYJcSEsuqoCxRMFo8AABUwHKewtzwxXb7kavtUMuySmfno1yWtGN2nshnLdhoxcD7rOR5ngW
opSKuxvKEeYDlOob/oiTedKeUbyi2MN7khWkc6s+P1kjSwP9nBQxAGK/3qWm+ylgW0ad/lL1dbGg
rYQYt3MBV5Yb2P0XcFZXQUUyyKePqAlP04+ir1ktON8d6xn+0s5N/oeq81iOHGma7RPBLBNAQmxL
axY1uzewJpsDrTWe/j8A57tjd1PDInsoqoDMyAj347B+y9zilpMcrOTaHNAR2c1O6y1iIzr3S0xX
5OrHMtFfkRq/tyHEB8wtuzxFPNcmv3xl3mU3nBhvv5ksmPPhBJHPJQznuV25I85uW2KrdbT6DrPB
gnVSuE+QDWFHXgrNfiTE5m7r2pFeykpVmDBr9SAIq+5A5tBHHpjCWc0DPg9nKB6z0fnj9sMzQM47
NRHePI9SviTYSbv3LP2m2NOXxhtpTzgXklMfFq89NZdXeVtQnua3NlgnbvJTR/hX77YPImJKFZB5
iPOJQXWYfuQUzoirnjvAnyvcIqw7kq2mFzNgHImIpn6XJqMFkygxtGKbgaiKaR5XztLngHaZXYo3
O2Nk3MzNwPn1ogtUrxJuq1UuzL8YniGz/slSAsPLDNGbxerDYHmrZRwQhgZFPmVu3wBpSML6zyjc
YyrDraIC7ENvo88i1fVgodaisolYE2OrPhVYbVPO7X4i9yylgEyBVxFmpiDC9p7MVk2M+8T3Ts7v
frCODAE0a3qa3PSzNoe3wVdHVHDr2Et3w2heMSxuC0bgfsvoS03zm7lxVbtHvrsLRzBvRAgzGNrA
WjqkIw7mXlzzaHgUNt31PqBlYmDjbl/YRAiY9a5O/5sJ7UT+LKfWUJdQ/aeD00WfWAC3ECVuds1X
7UIhWKHxiuWJ5Xza5IG1rdrkgdscbjULV8I4LYRLnUXXRISwqEe0ICTMtqRT+u5HNxSrNuT4muX3
QytWyqiOg9Fd2tI8Sqkdcj262A5IRcDkcPHWdowWaGz+ZFZqnKX+t9B+K5SCh0KyNlakrRCCQ7rA
V6PLz9KJOTvhrZySHQrRJ6WgxtgjpsuuO4P8/sW0ApGl4SPcD66DJV6os3cgmfdlDZ8JCindM234
NbV4u3S0RjSNPxAe+dyw2Sdy9GNhcdOWFdpLm9m4gSCayOVZaIgJdGWrN1tHqeHDIuvD6aV18k+U
YRKPykRFkMbNr1GNpwpLWO7mZ/WFjQisbn+TbEw4v9IkwEnBfTloDcqjS54NjBQ0kodz8C5x/zGW
E5rQnLxH94aP5q7gdnG1zpKTaK8PIVg49ANAcnx/l/bTzfLMECtZzBsRnLJGXUSJG8H22STAHoTt
ikHGi3L5r8+0sne+gimY2aG3yaXzOvyTUSlNRE831Tuyivac+f637nm7eIgBvkl/75bDTXW7Fsxx
NlhoI7jeGlobXdliECivJsdXR5MY+dPtdCuAYG4tVBLIgy9wM4Es0aBQMUgYDoJn2fV/OLIgNJHN
tpm8fNME0d3MtVNvELkLV2vebUTsfUit2Tgp1hhbvI0mjiObzp2VGPmKvWUP+uPm6zE2OK366Opk
M9ovyLUexSDdXWk8xJ36NICdqQ5YQsMVWwQxvo/qV554j5FFCSGSZmvUAjEBov9JR8dkpvVvqNO3
AkUcvv5kq+OR1tjtoMavaBwcYShmk/HHhGll9RV2ytp+gv26lgPKO/JXPvRkgM/E9g6cmsaVqe6D
2f9CDEC3kNZZoNdPoyk/VHbhEOyssHT7uE/SgwF7edXRFAkZdpPqczMtdUcYsc2z/oxwDft6QwAD
nV49pzEIWPoz2sNW2FdUttRVxW/NiT8eidchfVGTHLuQHxKsZm5qk43LcZI/Mf5OemU37KlvVZb9
M3nh3QkT2kkT7afWsF7NCptzBuOzrM1qZcNzyMJbKJgadpwTq9zdVnB/D5B6N6MbQaslhIljirch
3eimkzEweCqm1xh/Z0H9KuwddI6ATg0FFU6amwiNECfFtLcs8UcU/jZL9C1qw3WIXUZRjPtMK7x4
ZWk6WarYRn8pUmgUCkWjp5ESI42GsDB25VbKZNf13RpDguGLrRcXO20U23oI9nVY79qIYSvGqNj2
waDGO6TDZrKL+bYR32jSpq1RBZugTratTmJaFc18zk1q0hIf13WAml8yDIcHVDN2j5XNxKPa13WK
CrxBypLt6VbHE8xvkw22Ljao/7ZBLzdYePeGScZ40hxa29jWhGfX8Sma9D1a153MvX1gf2acneCV
Hi1k0QNxG3omLo0xAXh75Wdf4ppfOup2QhuBWfqPrIynMefvBiwJUmnvSWPf0HSxaWjV/bgbHMS2
ob0ronznc/YtSOvU2c5qZ2Pk4zbOh6Oe2IcE525HGyON5GPLT5eGuQvQB+BkA12Ge73SDrVCvlO/
ZPRyR7YPD206TeGjH3eM+WnuNOIMQ2KXG/a2jznwDuGBWcJW5CaC0XDrF7eOKYjXR8dGuLthkkdv
bjTgHfBxb3DM2xEghoyiR28h0IDzBjJu9PkOcAol2aGZ1e9CPTwWREv2VoFErNtLu9mY0bjTQmud
wRIJsng9cIGPNKIqugZ2+UBC6H4opx2dwi32pt2I9kJxVh5pAde1TVPYJh/Q2g7VcACfsat0BBW5
s88JPtc8Zxul60JNRxeMlkkmakSLxY5uYVpvJ0ApuW6hMrYPWgtKN9L5L8Zka1xlSKRoT2Nonram
4ACWxHvfD6nVw21X9+g9xLMDUW/+em5rmyctzDciW2PNOSYahudk3BRaco09+8gBjtAAYh/U9OK3
m9nKLY2zaIzDbMKdVVPdZv597CA6MFSEBzVugtbcx0V+NIGaxA3C/EkdfGKIOaCfOjuB3xfCl19n
BoE2ZJPnXc6JoT77M1CzM8mDCQ8+zhU/M75yzlaSizcQ475Vam8lw4aacQ5xHb2dXTvbWBOb0A9u
Nb1a6A5HLRIHsM2bUjumgEOF+orjcRMXZKBr6gSxka6fc+T+3fTiUGvVKcy403h1nIGyzlnFxl/S
+rZF0gKDd+95b21ijLrgU9/rvL7gbvbL34PV0iOztoaQW/LYYO1JHFPaBtYD76lb7WfDBj3ySdW8
6S0+bzFHtCwPuCgPWp4w6OrQzc6R41GTBseCU9fFSQN/z4zrN3MPE95EIbaQYmzO13P+HzPUa4Mk
b+HvpaDxDgzbr5Uan/q6+8XQCIfNnDy2wLSXh0qqnzC3RpuCS4JTpE7j4qPvD1VLlz9B7d9azEUa
JjXnSaHzaIvE3taejM8Bjir8ARmtVUBfnHXH6tHEokZGUCVPlZFNtyE76+kfdHv/hsd1oxefVDJ9
LmknNOu1Bydw840UQBCII8ZvQg/gmAYaB52m/8yBYkT+QM6dewvmcKAlIWhhm+E1wfrqklHr5l7J
eu+KiwAwcDE7/73sC+NV0dZGqOxspO5HO6xY4rLE1S0Ms+WpiZRxLhS/mhqSMBOm4SOR4wtwuYqx
1QzAtporo9D63C+vQlZUvAXDOO0oGP8SOxpf/MGKuYYIP01o+3Pi6dKLGQbiJM3JZbto6cikwZ5i
c9hprFKbBUtDpFxwYIHagkwb7lmW+SeQDhTgeZitWX2MVS2hFywcMBtOCa19a0SzBmpoHZp3b/5j
tRkSTIN/TewLucgz1acORIxW1Yv3HMEfCo3zDW6Edo8Z0WSpYIjv0bL/+V6JHsHXc0tycbAbZM0A
XXN+wHGMDrtjGM9SnQCygexV0K0mh/J/D1nfjliKkyF+T3oO8dAWF3N2/OynMGTG9rBgyE2jS+bN
rmZYTeztRvNaZ51oAcXKzDfrG7t+yAS7/s8vNHaU4kFz8uT4HaSFukUYL7uFzUrPJjg2xFYvSEJ4
3/+mYi5PmxJWL1OuAR6ELWk8dFNxFkl11N2qffh5YYbK+Vb2q0NqxHE0tYhKhgfzkVN9d9UT/wCN
xDsvD8NYeufMDv8M4aR2jZzpR+H8Vf0maObd1EzmXB4ak2WC2ctpeVa2wDqLzLqZeE4PCy9Gm8FE
BbrOvVf7f5pEL43N4w/5Ihjlr9K14UzOmZFyEhrDsNjk7MRPqpYf+t+v9PPcaUW80hCI7JavLL/T
4NmPBByH9DMY89y7karDL2pnF0TNSHpi+N0BOTyMvTFPSgVqefJGUEi6QttaMypvwYeVZfJUARQ+
Ls8s3/wKyrLH0dcMGAaNclPNTKzONF8rXpxDGI7upbPKv6k+Zvvl2fKgZFNWm+VDLOVwEnNIts6I
NSAqjHfS5y6TN+h7R/ndo6k/9tWg31zFqBUYEWx0sqQvuV6UOC39lefTxl8+z+9+FB5WwYG2tRyj
8SHoKiSo/x+Zh2uTU6yOEBF3AzZeS692o+daJn53EwXR/NCbPjOKJlIovZDB4Br2mk1Q6sYqIqrg
vDyUPVYFHXXpJo0SiG3SmCH4Jb3wdJpjRgC8wLyCT+jzD5/y2H+Js+BFa4KdY+j6oaMXvkd+i/+y
mJk+8+JTxYiv7I4+nBAaN6o2mIf5e6PQ6Y6e2zH4cYcDLYbwtUpZg020Tz8547GaKqw7tIdaXpw7
U9FoZ0L+WlXzHx96aOkdEmXnd3qS4XiDBJjfMGzvi1zCSp8QDRSdr+FuyOuN4UlYYS2U9rkdqw+R
eWV6Y1xNMfydHfj0zfqXoMGIalGqH9oejkCl2zSWi+WqfCX5XN8xIKKFD89urI1+X2it1xwNdorZ
R+Wc8uDNC0wH4Xv0JPXu1MppPIVkDLLZZin6ecJKvS5+CDmwH9Vs+DXmh770OWZHpT6tFEnSm0TS
HzbnysYVGayCHNf3MPFDjDjAph4S5tjQs730qcm0HzFRbQRnfU5/AEeMLCcY9tJtObwRXIKkzj7/
ELIsPSETtGo5c1QZfTXRey91C86AyceAmDiE/TYH6LZjZx2aMH13ESiLmYdn6IxhOzNK3ozAudFh
qqwpvGKTLq8ZF/m1xnZFqDDSlDoX+ZWei7ExaaiuUre4lAG4PBJFxH7W0V2KloiORqe1guTUDrhV
TaNq6BHpQ7DFb+BiryDghUMNHUmrJJSPM375VW9aA/2DvTCAnBjBv1OZ/5Qj+JSxhhMbNT7oqWoi
uKMd+NNTXra9yMzsXNSF+9o6xcWShvtic0TyDdHtddsg8BgB5KZ3gUUBWY83VZeQtjxYzl5I2ayz
Aa/qwp3Eu3Hn5YrovaEM1uJ7COFwhsa6Zv3oC9WekGx1SIlM9HLz04wt+qrTIrOpgERxH/s5a5jf
OCq2wVgFiNHgH+glqcypET2z3aC2qxstZ+ZUE2G3yfXcPrYxkrZw3vaNmTieUpuhiHbwuieNf4qh
8vSgLs7kum8MjkdzZ4urJHH+OHb+PdZuvV/ejzZJ8kMHL4vWZhQcQSy2h6jmLdCRt9QeyuTlXQxk
xRBmbk6N0afsG+r4+dv5ETBEowi6K1djs6rMvDjpArcHgofk8vNmSTvMTqRuFsfJ63dDH5/82PGO
qpZkzFmFIDICKMTKGubZ9fS/rInlo9ptGAsycNT1rl+JWtPEqorT8pQ3xmkpV5aHYh7T+Wn4brbz
le2G7l7vmucciRnO/YwGKKF4j2FKCrVK2+aQIfzymMvA+MvGoy2YIi7lipm4uDEZaSQUg+sl0UZ2
0mSkOu7txI7QlgHzlaUVY5gEUlnY1neESxFLGzgtghzSuUboLc85mb0PJmx88gr5Pg4EgYtC7Iia
D+YrzFX0cEebI1J3WIBXTm7L30ROrG7gyMvfpDgRHtTQSarK+NS2OuoqO++3WHpRMDqQs+PAC58a
k7qSGQX6bdx1U3wg9x3xa3pfHpZ4xlmy0MBGdfXwK5ESLYHRtXusn+OtTEioXBbhnwVVxC6ApQS9
yLKeDsD6NL1HVtdXBBrO13Ov3HRfZy6eb72Hxj/XKcAJv7UGx5RWC+Pqzg8IELOL3WndvZeIzJal
4YfDVlgIy1CbGHfY0fw5RDdvSj03f+D8RLfox5igp8Ip7wv2gPSvDpbRvAxqhequ0jqIuopvslIk
CodYltIksZ5c0wZSQFzPiUQe68nzEAewxt1JeKDR5JTJQSapfvOxTuGndY13f2wDptsfJTfHcwdI
InXjapckSP0V855tGwHniOmybiZkfHs5xr8GM2+PfI2QM+bSh2Gdje4nmjD/WWR9+GhFOfJDDzeo
A6CmTQlgXflaoF8BBVrnsUdjMjMb7J4WJeIBQKyR5l6Xz7lABq9DBDM6D9TLUr4FFTQOAzhaD6jg
ELGMEBk/3pa3rQoTtOgWbUGO9Xl1WoIJLMOwb9j1Ztxp4OgfqSOMw1LC+CB6BLECR0WL6kFQVu7M
qEKcbXZ9sFUkAWMBZ0DRZbTK//1kRYdH34ddDABkWbnU/JlKU2xBGDsel3STJmJIqQKkWYwEka4k
ORl5S+U9Z3QMHulBtvWyLEHLQxta7nooGYCFI0DgNcSEY2Pp9qnS5L8M8IJI9b2dVkhH8Gy+VOoL
R0+z7YAPbwgTdx8g+olrF8drFVJjQ4yNV8ZEcK6ajVHH5ccsXyFoNkXOeGp1bFmrEjoeG23pnWTI
6G0o4mjnauJZEP171sPIvNuN/A5CRgiHnxwqjhh3NMQ49EmOnvlslDbgGB2v3qtGf+rl4O3NEUH9
wtyG09QeOWpYzqZPI8H8MDeP9IUel+IjVFipOtVN26AkvAJfHMEPGsHDdp89pjQ8dtOIqlJMnqK2
M5hKzMtX0/fVjhQoE89f2SJbgs8zjQh5HNcfN1aclBsCIypaT2StQrQ2LmWR23ddoTXTBzdjn2wt
YCfwWBxvA5M2gNmiPsMZgdcwWjhiE31ACBzeluXBLIKv5c0LKlq/TWD6OwpR967FH1WcM/i0KIab
pDkzlX8DZsMJwi/vStfMu04OywRIZY7/GmnJq6Rjg15+4UxP5LkEGAIikD6c1Wd0ubq3hbJnR3MC
bZ/g4QqJAxLeizG/2sB91+Qw3qzQl3N8xOcC+7aEm+yMAOUuFwfEnHlfWx7yJqhWTR2Fxya22pc4
NB6Jlmn35nJwJEFAz+XdjnDS/rw/Q4VAmgA0UnOgPSkZwHrV2uoShADx9AbtaGab/rVjF6EqT97y
FsdQX07TKta6t8ryohcpev65GNZ6j40gI4scN4n26AdfwcwlLxl0nIKoOOOAEDdzSrQN6RjeFZUl
WEiCNpIf4m2Os0r617yrI8Ydynnz4/4RBcv0FERqk/pu+IdFo83F83IIDozIocuTirUq0CiiNhp/
W0ImNObC7Fy35AkbZryxzT55880Rnf4b1a38ZWCgwqTCpEyrDq4Vk5xSOtVlsKpXYbj5bQK8eMAR
9m6U6bsRupt2JkZqCDBXUTSps+czU6/nenLZaJ1Ssnsa9WM4r23LAocbg5BjuglriYb06meufhj6
gaa3psOfpxQG6ZnuKs69teQusGMyBdCQn9jyVI9RpPs9oUM46FJGD+BdUfp5OcYjnmVtFZwMrLcJ
DIKbEzW0ypR9H9zGZovzsPDnnvhMAxP3R59eaure5+alSwYfmEyZ3e0iWscNpBr9eWj9HPRfmV+7
jiV4+R/r1IbrOi+LqRUAdNB5K8pgEjevtBEQOh0aPcgPG1/Xfmmig1rifwSCxAxD4stJwfEQHR96
R6vw5DFwrIy/luyn5UFmTOWyMfFJB8xsVPte/JxmSj2hnrGe6jwF6zSAjcjm/QtF68lzLGYETvmV
l2H46rixcy8i84AoOnyNZD9XdZRobILM9gL1Bp5zHparX8uzzCkMaKBOTaw4X1TSCtfkXBDYbWa4
XxAd+SUOpv9WWoERHqPyQIpg6WzcavpsQXslxncStE95i+poKL7MmX9N3QFDh2HKpZug13B0xRqG
mftQjICN6dPRx6dqDkZsZGJeAybGQQD0j2XY60gLW0JHuqbd+SrQnlzu1qXeafzqtzu6xlMNGGPr
MmPbLk8TnUQYs2fKB9DJ3Ydu+k6q7b1My/HKfaFehsn9jMa4urZxEWxHyNN7q3J483BSnEfUwgez
ibK115E6oLrxBUlJytSakxHe1xkjFDIA95NLHQ711vIz7DJTR/JJ91oNSXEBX3CGJ1Pt47kdNKov
lgT2ngTHU+pryS1EX9ENWnerpHtQxJwf2L0Z+ima7yoMXrxIpY9xYnyovvBQ8tr+UWj2+O4EzJ0c
ps6ePlZrNbcjPbPRL/TIwK1q3cGMiKGZvBE1nBr5n8iS1ZstMxl0+sG+77tk5Uz1N7+w84iBMt2X
QZxvQ4XkdVnAfVsXn0xobdIDLejQdIWRAgvQ3YmelkfeGJqMYxpfJmxCeyNqUCuTeoLCXs93Ov23
Q6prOf3pukYtgmoWIHB4YjEsAUWk4YlSaKBl8BCpKOV0hi2VYOaNVYXGO3pj3Khzodg5ofVQ1eiA
Gbt850V3SOqmu09xCtC4ZZ7CscpeV1pSHvU+YrKTGLc2CM7GRI29XBfSAkvsza07ILfbaiK9XdLO
RugcELL+HVmRvs+Fl+11Xjz8e+BpIFSH61RX/9T5mJNQl1WHyQN8r2fjm9kYyWMGJmYnofOA3zHP
g9911G5UPb7O9uCBk2y9FHWLYT4ahR2jh4JuFxrmHwqL6pJNVX1ZPtKsqGPQIPS1HXDZRETg7N3Z
Vo7oFj+0eOD/nSRVcuCBvg2KabqRMGpq71D2ts5U6NelELbsDgsefWd9PrQZ83HUGeIIEjD9IGFn
02utU579LB2m4kX1oc8xO/HfHboIq8zXmaWl4ntpWFp1eWjx99JPLpk3No3zQJTD0JBtlXgWb0mt
tH0/wIWo+inaFCEgoCHSyFRIjNo5YeFpibR8B9pqnOBz3Q3S6n/A3/0MCU+lXqFqHxwShXF5OkiI
bj0g9W0nUu8nMKfK234rm6Bd95xr6l2v92K3nCqM3M53U6silJR9dCb5L+K4zWSRzihKYZbdIY67
LffIdzu6XwsJ3qiBjKWCQpJEUtP13nKH4D1f2NG+woYWgvreClfmQAaH4IzQ5N+HcO5R0SX/zLIY
UiW0t3uGXwUvQhfDjqQ+CFN62BkDo40qUdkutTGHGPoNBSh8WPSHuMfF6EqiXYD0s8M1yVMYWKCD
Qewv++2QVn+R6nfkM0g00rXp7VsfwruqWrTVFeyCqCUzNvUo6Da9lgcsrLmz1jOjekhAgzDIuCWx
414QoLLP6UUU1VsnR7lAWjBhMzELdlXn3cFvh0ujqQsjBMpuo3vyS/ulQjQOH8+5dEucHcdjhZzT
OpjlV2zaQDIJal/1rJoSOfyAeiXlLCssBYeg0weQHo8BGayJU3WP1H7vS8/Awnd7MPvu2UEM1PPu
3o3C6Z9iguon2xVvFPH1pkl6zqzu/4KIMMqSPy4tLLeOsTeTSL4oulMncy7fqiw/kPuZb8sJ84bU
w2edmv1YNrhQsSk1P/cAVw9ruzCs9fJtl6QjZ9S/f9oF+pB/JGFHHT1kA2DfKQOoiMxGb6z+LSuD
e8Fg96TnMSxIyrytFwkmGUWIt3DKz6Rk/unsGXBZpvMks/WOoaqBZunVU9Q04d2vMD/NR9AioenX
0GFYaX0Fm9bBDlxqGlNUi4O4p/nhiX6DfJSN4HNFdXUtbMyw5tZLodflTnO0oPxXA5nyeHtRbIbG
amizOVOj/nQz8gMq7Bd1J/p1BLiCAWrRX2vDoT1km+oArZNxAynvzEa830AsPwMqHykZkbh+/s5h
8zthq12N02ScxnAwbn5k3M0mrMmZipxtaXIygPGGOHcud6eyvdAqNl5LTyPROHlEcdyu0ibR7slE
v6bSEOLKAitPVoxgEdtBu1mxv3Es9dpIZ+qwfmTPMtXJT7O78IMgWWKbQWmdnAan7wgCNLCLfP3T
TApStODKoVmlVxoJ47kLsTmJ/KPrMs8OunZ2ceDKmHr5xXA1fZGall9bXzl7v8z6o8oQicRTAn8m
yO5AcZCKhLimG4lr2mRf9VDtOTL/rWdp+PTzMxHibUXuwkGF73sOYE08UH/HrzMqUc+z61IpyzgB
Fzlk8Ya04XBAvKAJrJzL6SbPqmarGcJhekMv0w411HgcyzbL07o1H+I2/mulgDodW7OuzVQ3j0gp
/3GP5Ubr5phPmPxv+sK0h1CEvcF8BywNCmH+ABQ0gRPTpYkN7Spzw52QRzAWagIL8hwnRv/TnscK
y+3gp2UCf2FuzBl5hs0iJmQpS8Vv7LDWX/QvUKKU82KPtdohmxxvP6fJuZ9dgcGGKWn3q59EohYM
7vuUiWA9gax4SpPh2PpUZ8rrP5arUwYxU6bMGfZLcFjc1BWl7Vj8PF0SxfwCPHY+8AcVGHZ4dV6M
yNuaLSb12Onf+Z7RKaJfsvNYL09BGP0hm6JZE3Yhd8F8Nhdx6z5Q+Dcr5ap8D29zqm+mGXKmJh3B
zYJrxZn0oTRCOmjW8DcqdHVGGho8x27Rn9jKac5oT2EbVF+ww0hm7auvkQ/6KKzWdQjgJCuIS4bu
y9jTIqHLIpo2G6aVoRrjlcEtejlL8DmtGQA39RvZci5DkrW0K1TDyW/Cd792+kmepUl/YvmIl5DU
ljD7LFkF6ICgCPlvZtzHWYEFCwKQKNWwGVWK5b+awwL9Be0X3Eel5YQggJSvYpRYWYxDdm7BLd23
aECVs6rNacD2knaYyYlLcbLaOmhgXs9jIzIw94rm80jnPNfM5xaM7rbCjorIVStpePVP/nyDFKok
CAhR+SEaCyyWUoBFiG3jbHpDehixC0BSZzZrcXxfbs2iqLJZq0JYpFDdBWYUPDK24P5SQAaXlnWu
DR3rmpDn/66uZVAy1RRxhROCisw9Ficz4TKHNb7GBxZuwqIgjTqMhu/eYuVZTs/Uis6Ks1W5b2OZ
7cjwtTaB+wxQy/gKXxAsqb8OZqmQFAOlR9beiZX5bMH3OOtFAzd6PhFDIc53qMhdPG6YubFrIFVd
ZnDgmI4yKr6xflYvQsg1syTncXnGdjMBbQCOtzydatp6AKzEFhFcB3yb5g8wovoR64g6KIu2tK+i
juwdU1oQYVoDIJVFWMj/9rblI2bs2AGWBXEQkL9qIuqWkxMVZXNpezLc50/9PCCiWjdtRx6Dpdnn
/x6suEAhX5fvlNUBfzDPli+24o+afi2Fi8h88OiuFuEUMr3TckLFHx2eK5Sgy1EVJB4eWer0jQ6F
+ZJ5abmLuzh7JjCeZjwXgnk0ZNitl5HXfw9hXG+SAPC/EtRrUHhXrdDDj6IEeVALTOlxo5sPQ60r
/AvhF14/eaDWBhVlGPufODMNgyEnk/m9BtocwPYI9G1gCYLwdONd9E59BKC4Qa49opt2oF01Q3WP
gqF56ML7f59ZPj31WKXygY2xHeEQGCFztEpy5GAigqjZUObB6luxMwvXPLhoszaxakBE2AgCDHw8
Gzg/UB7zCKJc28v0QT4yS61/Qvmq+aPKLtMH6znOTPuaIQnsgWpsMozHKF5QHtMkM6+BBtwmsqzp
d25RH/uq9k6G5knoyegFFoUEeTMxW0KSlvRv7KY8SE7eBze0q0cc0tluSP1ow6WGiCXym/2UOPRF
Wp+6IfDAKs2XdZUH5sYKLGNHl1A91ybXTGn6n+7rcquYRJHIHYu4j069C8ggS/NHRxXrXEFEX3bM
xmHCm9vg5YgZwZfZR1etJ+hMann5lswAD/pgQ00nwFSGei4U3TwgPUC+LKEYxOdDwfiwcy56nDrA
GMnk+e9pWECPJS5ArmEvEaqz3OINWTXHpZtf8lefYEjdQJmRKxcNxQWR/9RH+zwCIZkTD0PzpOdN
D4JE0k8lhXU5uNnu0P2xc0Ep37i3wWhxhs+LTTsvPq2FGrarC8ZnngVytbTwqqrcZoSpoic8XBBE
mxzNOs+s0gPn6Z+XpapevsX8kNACxMsGZ3L5wsjkBPOsCL4Hg+WJ3kKzafIs4tsCsyWLOzqwanOn
d46H4V1l2Mec5s3RW6ITY2xbVW48wQSmERRN6MErL94ONZBYa2ovsaLpk9hM5ya6VpQWDCxlxzG/
rtvoljO7xN2JNxg2EGUXoIngQfdSjnxBDQUb3ed/bfAknH7lza/S5BWs5kayGIvfqJSGcxKp5uq1
Hm24GCkZzQGytSoxR1w3b35AK8nvbtGQpy9CFwghQkjlnPbg/iv5EIYieipRirjp+NhGY3Ig/Inx
d6ijauPYdc3tOjpJ3yq3rl/rD6bevQd9hOMl7Yprm8bPlm1MaACfonmQQx+xfMgeEEe7/Mn0AFB4
n380U3OZlMO9vkz2r0ZHzKUaMp+CZRVVRvnHxvFeBbpFd1bor0OEPN7Qa5zmRf46txNz2x9eGA92
67GWnyhE0IssC9WARGhAtO4AdStJhynbZ+orWI2TeYw67zsevfDnhOkRpgPEDlW+z+ayKL58ouxm
wo55nZoO8FvMOEEbHUxkTEMzC/mC00Th3pxKn1/FfP634GJultYzomP+Z2y3zS6rmJ6D4ByuPwt+
Ju34cYim4qjnNGS8JE+O5swwWHrWBSbrdZrF4Xr5nD7/yePE2LOXytktHXwtxVAWaCM19Gzcd1li
q8YS+6hqf8LoloMntX6KbarQtq5AHNej93+SPk0JcCwQO2zQ7qWefia5BiG/pdnloRNd8manyYdm
mIbN1ozJh53qQD8vHyVJOzGtysSmZLpy6WhbhEZzaKTFXSBVKA8d0ugsKR68eT6z9Fj4lw5T+IhQ
KmigHrNyPb6lefG8XHc6YPaV7/ftKpmjvzhYHrgTek5YPPOClmgPgr9/RCC+5+T7OJzehF3lN2HU
uHvyokBMHifgyGIGGpKxRQQGduUtehYbO+byUWHgF/YMd09yiIW7tDAPTiaoGjt1y0t7ekKTsC30
8QrZOFzDSSneK/z9O89MEct7KeAEOxsJ5EOusTyElpTQ7SbCj//f5wKcyLY5bpYpRXwUNkusmODJ
S09EZzjG6aaeNDocXhURxBYSpzl/YXnqejRJqIkWBZ8LuZh1AA/H/3F1XktuI2m3fSJEwJtbelte
qlLdIGThPZAwT/+vTGhG58wNg2Sru0tFIvGZvdcWzgVHJ+wh+eCzSlqfqZeuVXwDoRAc/70fxqSG
pouWH+ceEzuO5fBIdXehFg8vNkCpK9xnugDSCe6GyMmNdbJPvfP7B3VlyVcOgXlXj0hltXWapRLL
lcGvpgbAVptimeJMJi12qOgEDfKtn50y3oUxguUFd0oi0OW7LMpurGmaqzq2yXldtgYoQrww8gwU
5sgAV9SniCUq0kv+j8cRm/1BCQ/XEGNQL82+kZnDk3HpwsTeqv9UmLF9jrrMu89e9OhNRIzweSZz
PnzFFFBf/dI/qe7D81/tVNTE7zmvUIetq+Pl0ZPbD/ENybO9qWtbQBMKU/xrBJbVFsKDrh1g1GTZ
L5GCUAZw48CAhfEs1yBJhEUFeMd4HhirX2sD/2sM23wzO814Ujnk6qGsAuMiGKcX/vSijhFANC8p
mucEXufdb8ICb4+VQW5Iqujg6XoZblo/IULIRM1a0730TNX6tyQLkpsqWqMZjEIaGNspbOpvWoAP
puZ7MaNIvdeWOEZx7YNxvkdmG7ypXCg70/8MMuCrJynlHLYCsbZd9qfUtbOjYyb+yxqbu9iUstNU
13fT1mowF4b3OdXRO9TnR/Ul1vrgEclQtpnGexhn84dfliYhzJhAx8jTv/FTfUW/86tNfBzu/58k
cP2WpO6I/8ImWi1mkDwk88ec5L/VR+k2FXPV3O5OehK6j5qj5zD/Gv8C+tvZMjiYr+xgcCPuQFBU
z2XVSg6RgZdyHIhCo64hsqP5YYZL+V2Mb0wHjR+Y5GmeCX5mRpQuD04RA6GlHXsgWyU8qWtLt7AO
+B1JWOqlIyt3yGLPc2gCkSERZWMbY/w4FSRwbgQpMtecW3ajtd4xhiW+gZDFHTOvf8knHYiJJ06T
ZOMNWXPqJnIDyBZacOARvVclybnTI+23/9MnrDrtRu23fM9BebNxbSd5Rct8yrhHPNuANDn0axlr
QEqDyjRXH+VgEdOQ2vYfKrwSXMvvCEzQpnwKY2bj2zyZKElAG+wqN/45eYXzLSxL7nEgAiBniOMa
jNc5xWPjGriXe37Tfj2wP/KzQ9Jk8GAsHFVG/LzmIoMzxhCljXfC4ZEgRSMsQTY1F3R8CVCPiYFN
EaOk1yrnko7ecKmDBvcSYJnA5IdsnPQSl03zNTR7RAp4SdmFZPeO6+7RqcOQtbj1m3NhOCWVh8VL
rgFz0/CwhMdcTnZ6ppPyHzDT6TtHy8oXgYtxkHoDdXNVc40agtHeAD/Ex6+158UenzUyf4a1m4Ho
1OSp/hmalvbYadajZmTB3vRbdnJ0Znk1i+91MZcm85C+/D4Wjsz80Z3qhfPBXKtwD2jEzXAdMuTC
X1Gdfo1wplxiixkhJVj/jAyxlBf/8p2MpHJT2KzekiT8E2Nifg0nuaNwuSUrGQ99hRJIL/jg7ro2
YcHryD6bUfsx8rbeKz+Y96MLq26ROmrqZTwg3H1sh2BmXHtvIVPvp7VdskU6P/nsmSMkULO9gU/q
HpeI1awfW9aeTLASHnCI4KiCsdgb2GWjmhWSZpjB47Bs04DWquEM24y+mN9FH9VHSKt44/vJ3Krb
EImqf29I/25SHjIyPe7uWsOIVhvi8WBosMM2ph8F1/UIhzGUrMJgeML45mYw+lkT3ecpISsuIllG
jSsAiHl338JKIocXamuGGPQzyGrnuKqM3aI6BxoQYCMGy8IGMDu6SRKjWbB/iXnoLwUJp5sAMF7N
Ooa8ETtxDmFFUcPQeniCO4TVlEXZw/p1BmGQHJcMZVOZ+s7XdkRr5+nxfFJNT8Gpv6kGbNolKRoV
abRfcWBk2zjJrOdMIycHCS4JQeRiGbLiaHpgbi5q75nMWzpSKE67skmNbep3w5m2wd0Evg4xuwyw
dEbPa5vAj0S+HhP/J/Qt0VP8XZ2saZvVFwYqCBBRmDyNSxzuckk2E8XiXZCvcfBpKAVcgR+tVYqu
hnzszVLinNMDRvae63Qv+Eh9Qu7TnYVmStiM+ViDLqTb1uwIfAAjMJRS6wspCE8x3S78CI9kk2KU
+CkPdBwSLyZO6uPA6GwfK0JKVim4aMRe06v+0C6d/pLKvy577aJFn8weNPNuZrNrfJyn2DOuTt9k
Nx0CFsDW8OQY1s9+iRsseRPebiYA4qbH9Ggvfpw91YnREjYRY4olKceqK/+WzkN+D5NepwfP6s+E
xIzcL8kijcdP9deURv5HEnQOWd/M2/WzZR1i1wsy61gwCpbjq36m9/Zr0irCxP8Ierv4SPXy5Nnk
RTXhoO/W39Cq/raDHPyYr2FUtAdkfhqzqMmm6qSiaLdqmWTKjZJ69j8vg56fnMDSTwCRoH58J8W/
bFrlXu3w8pj8JM9mWvVPIa1k6GRNniMxNveJtpE8P7MB3uFrfA34TLUkdh5Nl1hnWfC7GXFkIpix
upRhvS+AbuwcA/e1Jx/qdHjvmgZ7uEW4NX6F8sKSZssYEZ8APo61RPufG/JUA6rYD73eHjwjH46i
TJzz+htZ7xJTRy0hf4/UCs+D0+ZXvOh3TZuyt2hOXoBdz+/jWP8kwR32qHit5EqiGUPpziVsxsaC
p+RBYNW9p3DBvwyphrRgKRmK7DDCSJp/UwKPf+4PttjZsSGOrUyHdq0WF+nQGi0X4ZD1pCTFOvIT
+D2YcMYgH7b14thojV9UA5wGzclzYGfAnnjMwNw/2r0TbMvKo2uAdWqGaXojf49Y5KSuiKMB2NDZ
WFRU2WdYJNYCvAcYZVaxxYYZQ3Lttz/MrJEZ9gObOTvodtWSLRRjg8fXS/NRVrTnccmLo3BwcHk+
GOLcRGYsF1Cmi8DUtahe08rScL0B0QFNTDhYZb9ASe4f5oHZQEftVhIRl2YFRmE9A7Irz/91VF9H
/t7RBfUboX232enIjKi/a3VYvIS27txGySYf2ef+nZ0lLUugoV5AoDQJEbicXVul0baL0DtyLlnn
aeJjW7zSecXWEeyK3BoPW82fyHCenOJnSjZ2C7q0rzr9wcJRDlIuYmKmtU2/U3NJ2AX7kLsSy2pE
3xs1mBTL3UcdkN2ZMqKaagJ0+mNO+y6VnyzitkzK96Xg/ms09UvVWOa9cfNvxNrU39ijoehxUf91
HfrRLKd49fz+hfZX/wyWO1p3KdsCfKvuo246dC8cclk+/qxCfLtROdTvxdRxVRtlcMpKI7yuJxeC
xY8kW55cjdKLcQdYKVO79gNMaeAHKNOm4jhRaLoXayQ7hD5V2XiEwIwzzWaxFRkn+KGz2LDblW4S
mYpngMXtH0+DVeb08zOJo4T6zfGXeJyNC/r27F5q0vdhtKA25Yi9Ea5NfzF9s8sJ/3lQMYYr0C1v
Fojm6NMckNlu1u1HLFFbV17UmjvNx4XpCqZpXmZdcQOMjAsdPM1twjC/tdlVslhmG+mC2nzSQwgC
RHbz38zK8mmQ99QPr12IRfV8GDcNQZnDkvxkRwlA5L9vgWq6jvA1Ubm1Bfkg4cj8qiEyldyt89p/
xJCEUsEWOPegLKudQrqgQWDTVtqM1msRIIhjAdxBICnB7GH8q7XWv3Vx8ifggH9bQjLVWnDEFWr3
tyrLyeSNoou6+tNRUkMEkQJG6711aIsv6wWCqAelPW0XGMDLUuXemxqIwKQgmC15HWPOSoNkFyLt
Oqbnjg4Df0rG49LbyZPm6eHjurWe7NQ5KYvEQs0HxNC2CeLR2UuWenRwtTZdxwO+nBH8z6CANuR5
nVfGluefkSE82ssYPqsH/rx3bAiBAjM8Yk9TezXB936jLH1cO8mmAHxzCYo/apHcCW7PLfbwRvB9
Gcv+AgSe7dI0tvtGHp9ZYrzGepWd/DQt4Y4SS1v281mVGzaeBDi7KDHDlJicMuAcKGmzc6oo8HJj
u96S1UhfPfBNa8iPpihU5YZDyhkXJZu2dbI9aeOTiKB2YUl2RmlE0FGp49Cf9sp2txW0fqxfhh+E
Q3/VSXxe7Ezc8qnoyB8dj5AVN6v0xy25Ews8+nNNCCYUg69s6fA6ybUhXjULIFnFZkfuE6PF6zed
jucLF9hHGbviPjbIbrWK1GG70yhBAGsDHJjmCdl4Eu91+Zmphy6j1mSWDhlHft9DzUqegNPGTMLY
WgGIYu0UWukml52nIbT6poVnjijvghHUu6hn6iEwpr8vjUCDSS7/qXqvrgj09eou2JVtnGN5h2F9
WWdVngDta+slKVnywkJGhrm7xNNMPKd7Sev4utQ2fo+RfWfaI9ixZs84doafQs5GYbXugJwiR1rv
GVB2Uv0n3sO1SdDyvHko8/6mzrbc2yGGIznFJBm17Cn/RAh9MMnQLa9P+5Smooc1sxOxdnIGQEL/
HqDT0KDrWFOsQjTcXjz8iXQik+V/wuPnOIiM5BOByXDu+pxo39AxdnB1pupYemfHfAtMMf/gdEyj
lDsBEzlaLoOUuEDPDpXXp3ePZJIdxev8wxp3bjd9j7i1npSi4t9aa/GQhiQBcv+wB9ysB1zXaLXE
e0ekxoJu7aWj7Hxt44KA2TQ4rfWnS84QpnkR3ZUm1qq61yrinp5JT14BgGFtMAg6wnUgRbRB5Gn7
ZoC7MZrDc2uO+ON0OpqgQhEbMizcLMJKjzUwe7WSFTafyJCR2rVUKaNZZtb7xTSja2Jj3lLPJvly
Zpx6igPrpN7H+x8S18nNn4xyyziilBoZgkB/qSuzu6kSviqYYbtlt1tr27RaGkJ1MMbzb3h48IL/
WILleNsozloh9rVfZEg5maep8Vpps3BIF+x9fDrU7tBZwZCgb0wr93O9OvIAOyk5CeriUpdZaltk
OOcJqxJ+5SeKdIbbTHK2ZTZaNyrke5G4LVvSiUkcOX7O3U0/DCQcmLfRDkfwYH0A0f96MBMUZB46
4pzM7W/MDfNBmWyxOgB2kMWDsKp0q/bvdeIEjwl5HiyzzWyr184rhPkERy1aUxVb0kPbuZEz/8CM
a4gA3oDdRpyqnXTa5n0mkAeZ5IBj2qMHYZJIjhy4JjWzc/38B3ar+myzBzkS78QOVW1aOo/gQiuc
NlM+zh+cye+Bz0Yz1xay4HJSbHRRuLvFi/lbG1Idtd4H0E+/qlJT3XbwhlJ0U5C4Fsm7asOo9o3h
7AjCNdqRtTosdLc12uc6Mb9iJM/O3dKY53HCsBZFXfmoRjIIxRqq9/lugZP7tGxUVlrpx6+CLeIh
bR0BAkFqO4oJo6vXibciAAwf2HSBomueIoeoSj6b7h76MQk5WQNDKfOqPYqgbutooiLCHDAngbAI
9LCcQNUb/Gn+SMnnlJ/MhuOZVeHgE5zZxYR7GuLc5WL+jMz4Z5AGxc0qs3Vs/G8y7PSCoZobNkSx
4tmi4V5gf78hDDs1k4jvMKyQ/bPB3bZTWb8D8QRcievnOHmQenFEoerSbXwg8Jn8biFNPUu531f+
OdKa+imzJ/jYJZ78oO0X1D74rf62vwwCDppuiOPioIGj+mAz6Lebskj7t7Iwd0Zq1Bd8HsVTldOe
rzXcXCx8iKw2Sytoju5s17uwy75XBN7CAdSKJ9u1+NSSnkLR18gX7qjGPdACLw48CQoSRhXqQrLT
qtlNVklMGgaIt77oCEhnMQPGgxFG1Iy/GgschJoF1rr70aR0QSgElvKAbnCrQS+4dQYy3sgcxMFx
UXqol1Vv2Iih0k2fUNqrpeySV96zzKNXfTg6H8ySpvGg7vNLBseZpSm6BTp3g6CIXOpk+7iYdpy6
EMeQjhAeIQ59M0ByaBwSqbsovdlSz1fY3XAyFlZ6OyPaKVHd2DgDfoHKunXzhDDAnqenxKyJAio/
tUCrTo08dWAMenclBI7lcaQNMBDxd35X7wc3eEMtjFt0gy6WAen6pxfIt6XvXKwCZZL6hZIk1uFR
bk82cpy/FfYcvZoRaOw4x8/ZxLN2n5MeIVJPWujd8yYPLlNH5wBvf1+TrHZT+3O1Tm+qud969Bpg
NllVdj7QaaSM4mzWNgZEJ3fAdBkgueSPrtaD6iTNvO5dL703N066m14MMcuNCqN5MPWHynWnl2rW
a3LFovrb5Fh/n63vTXZ8iE3TAbS7zNeSospLAxxmCEbYKH1y0Uc7oJfedZwQz0R69LEWdlNVdjL7
bdrF3CpuZCGIfRKzf+jkWsIno+WYcthtJ8ifTNuktq0KCmurJha+iBaKmjhChRe+kxOVfxFo8j27
8D+w2QBgccAgj21n3R1S/zZGU0SvUg4NTa7+Ds8nfmRNon+N8A2jhTSROE7Nm5+leNRroDAMGK99
wJoOUPYmrAj3CqTAQMRteOHzO2oM6e8aQwjAGD2IlhrR4n8f6sT/+zJCn3NA8mDudObKhKgRiSQ8
GHjqhoJ1ctozMCy3AfazfZNBysJvvngnL0IrqQwzPiBODgEP3G7rvuCXbQv9Ve0t0gjTPeqR3WBA
hpXZiveuGjx9x4xbhpHbGL2sIX5dzCjYrKb4zkRDOc0M11ILIG3hvyL8HZm6JhRURYCtcWy94Q61
fPJS66jlpK7lpZCrABh+xwaP0HY20u55bIJg5XZUbfuK4Z6wtbqhyZbMAXqP7KWYEBshcQiWESwn
oy310Enz8Gy62AWkG5d5bYMbt4/262iIGvYC1pxCeEodHCsWMlv10ne6+fTVSlBqKrk6krRNY4Pq
WHsJLx7bo0/byqc0VtdmKD+Dxr2rW7AQwQ/E4865py3C2pkd+L2iK5ziEbUBMUeqMFL1kHrmFdzX
x8kXG6vrN735zWey/xkwytrP2uCcB70gzyUBLUjiSnvgomHWQ8LXbsHniGAX4sk8vqsbrvoie7FX
7MmQSTYZIZLsNE37e+3TlKbL82iZV7qN4q2eF+/meMVPt+3jOzvxeN/4DsxIqxcAoPMtq6OIkEjB
oVRJlE1IGG2LQsphkSyv87Lufmiaz8hKvmr9BkV8ng6HAZQndv6QxkW6xznL9lXtnJXygX1J8tVi
WLWNNLjdnY+ukg7iupAQs06Gcl5htzVh+Z1WWAgTQJfsDtJ8/JYkFjl2zVzff+iH32pGqB4qJ7qn
JK6hKayLc6Un9TUVSwsiQ3xXRWPgWt21Hp2fIRfhdi1BOX9ZUuNM2RLI7D4w/t+TjCh9pFEFtoIL
TD3792BiFycZCWuTVs7WUw89bEsmoH9IpDC4M1jY48CdGHb9p6x0lt78Yi10wdOfMSznZw1uzCnx
dVKXuvJdFwJ2KP3xzXIAwCyFUV37xPsytsK85AXR7aFJd4P09xumI7pM3fgVx0zEk441hUUQ2dkj
Ov4FR9VZk3RO7NukcDQJIzggDJsoW/hA5LYl0hnBKteO64FYY1ugv4i5qp78wN6qVwWTpltomPVJ
nTtuyRjcbgAq4Ut+4Bd+XJraPKsh1GS1f2kB6uVwWb8bBho3ZRdtCFjY9TMTqGnmUt6LYMh3ke9g
HE3ihgxmrf5GuIO9C7gznkVBJHEUYN5Z7zOo4b/+6/WJ+KmaTWI3vwRSs2NrYUgrzOh3I52t6iFO
J/2iFpBY7ZEmQdBMW+3LlIv4MJjAYHtn2o9G5z/riIKZitT5X+FypWsbLXCDb7WdMOpJ6vDb6Oln
o+rA4XXJrYUW/2WYvq/bOx0RQrW4/Z8O+LgeMLbW6lq7E8mDXNmY3ccu+aoKOUjj8ckjk2nTjG6A
Yz87tTaC1YbRFQwLWG5FsVWTO05PBlQyVJsePRg5mwc971/KIgKlkHIXK4Z8r49oKCXBxJFdhiKp
LBPcwMUGe9BnaA0jO0OSoK62xt/bRvAtycYaTu9o7KepnY4j2rN7FBbBnahpNpXgnrzGbDDctNE1
RwhCU44eJTKL8azcGhyaZJxYDB4sSpBgLD7asba+eE191iLTfU887xaFlvMLO/Ot7AZymUxvJ6K0
3U3FO9TpnY2P7K7Lnyn2QKw4mc/SSb7MdCE1Tzu1lAz6Hikf9sqbry093Il8PjN/dxq3+tJabPi6
cXgySSTDN+b661Cmz1AdJQZTNWSrUHTQLqgHNR1XSypmwvs41s/EctWgxA0wAlpQH9cewjX5piWk
q58a07RQv0lbNi3PRplcibcwiVLhN1vECOP/LiYYW+Cfy8onYQftPnbI2ly/8lW1HFGOwvGRIrTE
scoHt2UvPQfELMrxL/dg/roVpqWxfYQgCEqHOLiHXK/7kycVxcU1sjz4ylJY7GYad9AEo0wo1SEO
2fKklsxMtPPRN/fASCk5WxP9rWjY3ywWBNY4AHJHwlIjaIehG0wAim2zdW9G218Mxk8nJVf+p17O
Gp25jG8n3CStNOJ3Hfq79VejjSMiay8lUz4eh2tQ98ZhLYPcGUwKW6n8VDkyIGmaS1x0Qa+9Usp0
2/9nl0tyNml8DFnQFUdXczLsR/XQODOKbwNmu3op8HYVrlvfZkUiocojTyP13sOlxu7cIx49lfZT
rZv28d9AQj2rschtjBlNmZr0qp2BTgfUTPz/lBxzorfZrxWf5urp9t+fyzNYF6FXnNV3Jc740TuD
CJgWjE4XIvu2rSx7azR31yfUmB03eWh3DMd1JnHv6lnWixZPIQFGozSEz7qB0tGzrCf1YAlQrXkZ
hs5HYuTRTsvdnO1h/Y70F9SNbaTxTSR9fBsz+08OEsvYDbneXnV8DduAeuuZDEvrTa09/AZ9DkfJ
tfHz6lA5pXlNexnRwDyOUYn57sRx/yXLElqWKTHfsm56G6QGkTGU2GfRSBtDCH289TVgfFUXNVe/
iQN/W2Q+BHIf4a1RRy/SD/7A+q94S8uXsgO9Xpqh+BgtlKIz5K31mXqPSa3YjPK99Zme7UYDfDFs
15T02Nu6RUXUStQmEzKa6DSkDTEFwfdJeG+FY2/ILSPDXIuGWzf5bx2kn3Nvxgak8f84bdUzh6BW
ykqAsibpS1E8iNeOcNQnJ2nWV65VNls6pXlG5sK9DvFHBp5UTQ7bDtv4bCLBUS1Q03PdsEIJd+p7
as8VZaf8M7fKmEotR6auPQRpAw6zRyGEcPy33nvl1w5VNT3SMLMNnX8bZQN3S1rIhxAmR79Q2TcC
4yM8j5RR0FLv6mx5XwL07Ajk6hc9Rh4Rp8SUekw72LqilGYrHB3aCXWbZ0Xsz+QR4XXWZ6++Htz1
wcUtkIo3SR91OBGo2lpSCKyOhaCSAKYRgiV1H+8su7yUoPsh8y5VccJ4h5WWW7ANIOds2YXrrVgU
LF9EQVrmRz86NbtzSeeGRMkfnClnOJJOpj9Zl/XXEg1sCqiA50PRwCY0+sY8LJHd+JvUsZ2Htv6J
HyhhE9MlT7V81gUES7jFxokM86BWODOQmI3Uwd0sI7R2fYrg4k/TCuSPTkN8qmxs0TsSRqOkUsYC
6zr1xDEvyI/tEpD8/6hyrTZ5+C1wGpK3ydYjOguZM9zOaXYtka0yOB74qbrlB3tXJkptPH1kRCPE
U3peT4CVzGDiIKeoFT2x07C+kgEAJlu+L9zC5l1V99qDmAznmHn+ntuk5G2hlFUPRYpfpIPjfrbb
j66i47PlsMuPXPKDVYtInUNnEteEcFfzp+TwtUQSbvPZL3bmfzcNcRZX2yWLvWPdmBhjG8eG3N1M
bG6GL7FlfNNSb3pyR/cXZ9iGfzy90haynIsJhemIbom0aHrVo8W+EE7xUjO3uApPPKtlbCPzpNSz
rDmyG8AZhd1c+Doiv1i7ql11MjvxNiWtaJ1mkMN6qtLRgYcCjGksOwqOcYGnnjVQw9gZS3WWaQ39
Xb0KyBZEG90iI8T0aW3HoCxhg3mUr7LjK3uf8IpoPrCXfRpnr/6W2JFLdhLBSY7NOak0z5EhYCIR
M5cVGeklatnie0FwMy3/Bgym+nR1m2yeCPR0Y5vg1plvniMJx3T19t10sVGvlMVU+1STu46ZPlgr
basKbXN20qdqYN4wDg/lEHe/arN70FmwfRg+Al0/3apNZa1n9alhq8d9lnnwlBrTLpRq/dRL7I1R
WvfGihjN2HZaA6I1u0er8E+T79DyRemvVXkChgvmQNpdVrl90PwcSN98mNpzomnx7R9rDSzOeOMS
Co7BMr1S53ZE8xGqXjkVy6XOwGdnRhHFKaSa2fDIG+etf+9n5m1OgubAsGjaOyYRtxpj852PhPJX
3evZmQ3veDLS/L2KFvclIWlobw45sgfqh5DLjdK2M0P/GzNXuLsi8b/h40X+1VKezulrl43L0eiB
65ost4HM+OdqQXFgpPqVZT6o+WHqX9QkOIUDxv5pm7DfuS8+KIHEo/jVXD6EOqc29AwJj/emr2UM
+UZKLwajFuxz4YBicIhwn/XLq+BDfooNd09ow/Iah7xVSxFQtGA+BwzUcrttk1vEeX76n2fjRIrA
WEvSWB/rrBvxVA2Y0a9pTFhx7jJo63Th3WSJ3jXu8Idt75FRIilwWA0P9uThqQTl966bSG8aPBA/
x8A/WGmifXplOj+ob3MwM08eKpqqeQDM4hqufRmxMm1QOjWPg6M722asSF9Xa+VFtzEiSqVObzAB
isPMOamRQTx5bzXqva0w2+G8OO549wDJjb3/wyqZ63Hd2VEQ7jKY2de4hUNbazjwmhCFvV58JWnh
oxu9B19MP1X/MFTkWxflLOWEFL2ILCSDu2W5yuX3kM/wyP97bA0uXy7SKpqtb5CM0adh/dq1otum
Gvp1Dbm6WvzhjyjOo/fDwVZLZIlpX6KGKbBnlg7wT9cCNwOKQi0vC+7yLFyuGMhffAquVZICJctB
s92LoxbDnKqDWt9F49h8s6lZWEp80f28vaojE41SSqyaL/bx98BDx62G+BkIlX0dI4bFZ8SuxNbu
hMGH2XZmOHAQad/sLAT8L4Zt9ejWK+NLOQ9IxZEew4+rI5P08HSyH+2WoXUpnGyTjTmmA+bPGDQY
YrX5K18J54w3uHuadyTMBMAbwFnnuP3ZlwZHYOErtzGK4CpwpX60c2Zh0k6wJnFbRWYnvo7WYj35
gwVNo8qw7/DvrFUvKXOkFPJXUy8HvxEXJGdXzU5CjPDuN3V8qrGFJVOSmua4APnGgAcFK2zoEyzb
rA89kYMb23bP2VwTRGEEzAD/6y9yPLrDgWGS2pcVhvFrCirnMIT+g1IQJ9X8gdHDe44TvLkSriDm
nv4jntf9PKxZRDZF/2XIIjnfTiTiFDaLaI2/RWgi4BtHxfRe3dT3ApD6Y+175c7Dlv1mau1LHInf
WepIiCS1GMVQD+ah+MkoeJg+l2IECfynGMND7w4eZ3n10MYkBDHh2QRdBo5hMBpI8PJQHQL3dTSr
Z0fVYRAWiFGK5akP+yUpwwe2swmeAgujTOJlx9zWTv7r4mUaYPap+zU1I5aW3mBnW2VWBjJK++KI
4S3JzfDs9wMwMCeFma3qDDujp6bXCK90ZPj3UuOuHoyhC5kC54SHZtHyq+a/d7dzbzzHQ/RrHmaH
BDvabyuai5+gz522IO4gYYNi4MgARhohQPaL8tRa5m/ETMPDv/fVS8y9X0otAyYipVPqwc6Wr3Nl
a+tbodtb27onnyoay5xE6zI/2FHPlHzUnOQIDADVPxPP2KuAuFNwqBVb/J3Y+0uR+MyyVOVHVe/c
7MxhUAqZMao+LBLAjnLeNrpOD8rcllw5no3gIM4Un5itMZ8RiIFGpu0FrtYEMkU5/DCLjK9NZUQn
c54/1r5X3bQr26p2UTS/V6bX/CDjURU9Rm0TH7HMMNBlU9/FwDXcDqAX2SHmga9fv5r0/zVvaeqF
h64r780y1Ve39K4Y1M9iAAJpaAyJ4AWwRRMa0YsjxzyWO2YcbZNXu6COX1D3t3ddDt5tNFtGxuBE
+JHFMWOSD1C6v/ps+sa9A7tMAFtXXXS6kyx3g1wXKMxo4JQfFlpWhiaPj15q3wPATVnwp2P9Jrc6
/UsA+QRFenyy/FSTITPpm9YkT3rcTtjaOqQDujbfBKmdG1VxCIH2FlQcE6qBqhd/WHFm3VZtmXYb
h9I09J0bMH4Cl5Nu9VlzjqlXzDekWDsXbsIDCpKvdJqIZSMZlEnzi3AKW8cJUluz1V3K4qFzvtnN
OMpjnkgJT2d8rrB6+mj2D5WOib03SA/nYHtFIM5arC6YUkqsgo/1eUN7/4FaFCO+eJwliC4XYGTB
4fl7AnSm10oE62INo8I5JaDzjPc82UG1c6WipYIuglJ2sTUM1zMbESeIHgSjwzOBGNxbR8844SuP
Tqvcl6HVaZjJ1VO3qGShCzSAsp5yWLowU7P8ZSiXZ2swMfrlmPrS0nw0mY5fWRXjS3FIFMsM90eX
mAkOOu5cahE3hrp57e38Orb2flU0jTUTHJE400NptO4udFHH1sRzqAIvaf1t40791zDPL2Zce8dg
rOedKtDpP7ejhQWd79cv35juZWktvxj7Vj+6yPrTs3i7qi0Gkg7rUk9utdGIBtt0yfgzGCTjxqyf
G8b1dyU4DME2I6fop6fUIMldLQCmEjCRgWByZ1uwVeO+OoV8A5X5xcf4cYFNAL3Dckfw3Kl1iOSz
UucaVpLxHI3tdgi84DQ5efJcukyyZNOEsvtNsZJa1helU+ZX8HLORs8Sm2AnJz8nrV2f8toj9qcl
SnUd0FBmbCvDJgCn0ouDOvfnFMU2Hh4bQkCkcyCl7k7v8J76CcKBqACWSXj1E41IjD9bFxflx0Ll
iM4sgSJv+94RjnH8Q6T6gup97I5zKDj8PXP4zZnw6NUVYrG4LPeFBonz3yGA9BTZy7KEuwozz94n
GeOUWJDisSTMnzOzN9vBc4Q2w9xnfFvvZdDWG0cw8uZ7mp51YfWbEHHbycRexE5JYnBHxOUNxTO1
eUxXAWBIyecqN+quqxB2RjM/9ISPMTyyXzpaEDrE/nOZORO2eoj0vIXwf+TbSk+jxQw+UO7cchkA
GJMbd3ObnA3GRFaXfGWFsKpcj3R7zERPldXFP+Ze+BtsY/0lqJb76kyPik9AF/hpyTT6K81uM/Ox
aMkinLz5YmaEwFlKMKWNU/OqpZaJGq8dnla0rppdGIjKW7zMR0sUA0N9I3/Fzv1clQbZS635Otg9
xZC0ToxAllPJs6Ff0blyK/4u6qV8UM8GMFX7RENjF5dG9qyVlr/hb5D+KvofZtfEV24eCCokjn3O
w+zmtUOLfUMquojH+eqgF94nlh6tv16rjLbrb7cJwukhCh8awXoireoRcDhCFUNMqBWr9EsZ6+Ay
IN4YkUBTItcRijiJ5pDiMyKLSBr225j1c1JP3qqFZBdcXUTZf6jP0jAaGQb9f4SdyXLkSJqkX6Wk
zgMZ7EtLzxx83510ksFkXCAMRiT2fcfTz2eGqAnpGpHpQ7rQmZmx0AGDmf6qn2J8XDnc/4eApzOZ
B0E3dGd72MQYvrncSELzXFwv3zPxI9ZYUe42EA0JiE+PyKz+ri/L8HVIjWw1+fEvOvKi175TUZ9V
jPvbKgi/L8c/Knz9Lb/WwSwSjfwRM+I+GEj0yNOVYl+ItoDYHKjlcXru9HWsVvuypW2vsXT/jAyT
vwJdpVrdJ4KYR/El7Ogw04nuMkyppjM1DHf8VDNTKHDYv1PVHRWtc+kZJ+QKMsYm8r7bJr99xImW
7Bsx2wxIqm0s6r/WUi5bNDPoXABAGCPrZAg7JchWbR23FA3yosSZf8HEd7CF10x+a47nn0ARNKxZ
yV0+zpi2xk/yXQpJdhm74fIZlrlmGQQMnkUFhgx6VAXT0DydCm4DooNWh5oaN776kOMk1Q5+GaES
HWq/sG9pFugEvviLZnb/4jmYzfX+m5sY3k16Y1kSvHvaD+9lSdqWkK+3WvxsqEfWpVEuvl/Oi6H6
tyTvzd25wC2BRjmnX22p7Rl9pVdl9LtL31uPkXaVXyaUHL/tX7nDsUlU/Qfkonw/DxC6wiTfK/XI
Q4FPd6UPevI8lfZEl5Z9kI/XBV0bxThqSlKfSfE5tVq9ktsIDEe4LqWfOuYqk6ZUNSUOT9+uO6zr
Fu+dtDvwGTI/Zeu3CiMNipgQOeWL/BA1DQ2wVLWKvjjy1H2kAZzhgOTv0g5PnATqyhd99Iijx8XH
YCYwV4W1xsFEcQsJQDmYZjeKmhF1iiO4/0oU7cYcdUgGdqHU0XMij+KOGlcbNLoomU7LpA2JmLoY
bNYFRKDFCBK2KdlhQPOcqgR6W2DJ5YtDvRUUc+TAvmz/DgTpJw5jhYa2adp5gvRTzO1XaGyswmpI
dmDetwAabx2ehSDX3HDrVihCWQvOA2Yif9Dacy6RRfdcW+Yc5YMk+jE381u1D5Im/Sy65oshRPk5
++Wt835Jb8nQRunZzCIBGvS0S+wEnGcUjxDxYvApp3xjkFE5B0pmXZU3aVGQL9LSQuEp5laH6rsC
vO4mngL3GbGeqDE930TCeLbjin6hqnLmSTFxuxfeuRjTiJZr9UK3ivmtSoOvwQ7uRuS2FxUZ+xjN
409pN5fntZC6tJWOl+EoTSONUdiEarp+U8Oql/4lDAv+PgaqtIqcIP4RUDSLpVdAbOCMVSnWCKvb
JDZNloYyX4Y4MZ6CXp0J4mRfOBWtcxFkV5nqmLOHFJATxnqq/87iOu0bca7THJ6KpZHli46p+TTV
JBaauNQHPDwz2AdESnXMQVGx9jaQfjZyt28kpbov9sj504uuO+DQIufRZf2hK73goVWafxq6MIOG
VERbw5tqLi4qQLKBU1wwDZ+Y/cHMKNXnmATneKhAK4iJfTFZGnWQ7PDlpilHrV3hom8xT1EXtfjK
9NJ9yLmMaRK8gRDEcNYqVxpu70vQzSlZcOHIaUhW5IlpXkqUkr0bVyRV5CAlUNuz3vZovGAy6IhK
o0M+VPYayUijrmy0TuNMHxlhB2ADGctWNWG8x0EnioCm+HlmyEbSu3GOTdBV58oj3L6SXwaiaCbr
TZScjHqilZrFP3iwoPVQW1T7tAqxNCjfTLPj6D6gLcq3kctP2KFK0RZ7cXYMeMcv8i+I0eln6k/x
tsfttUTvTEGXWxRRuqv7zWBRc+Wo0933TfE3CmOfMmSgY3JvkWrAqacKbx8UMoE9DJQGBKQeGjs8
vMlW7kdbqlJ90EUrD3n9IC/HYkRsWX6X2am1rUtfrlCoYyXxn7UZC7Rt218ZHRLPoTI3IrrhbWja
87Z9k8z83A38flV5n9KCqIw5HyLMX4fGUwuwfhReBTqOM68nRShfXHyxy1d/vueIf5sMhDJKSFKb
P/8CfNWBnsZzO04FWQH7MUjvQJSyDxBv5XoMFJNMT2qzOBKdvwHtK1zy5Cz1tWt89kauPDS4Uatc
Uxk2WtkTZCkQoBl7FcW22KuO5I8L0fmTxypGjKh6m8X5FbOSKvCjGPXFW43DQu3GNWpuNaEoU7oD
PXQddLQp6HP5xXZ82AVZk3zDKZcARUyADhS6wmALpPi0Gw72VFc/E+Fx0fDRrPBv7iDFWX/lOvxE
OaV0uqzezSkmlXIycdSysziEbTu/paRpv/q2RUrxPaKtBJ3iUGsecx8xVAaNftJxxq9DnbG6RwcC
gSwbRySbq2s1nqRSCJxavxSZ/U3KmX7T/Cx8xxFtVEzPyt5/KlweZX3NycIca+eYTRklRuh3oRsA
eZit8QkyZHVqoiRdKQYUeqSY5yTjxwv+5qi1+oqhWv9hqSCz/anucc4CuJMrCBtG4+LjFXru4Cmu
6q51OUgzBpVLU1swqkqT8PFnxlMOPHIGJRl3gZ2MVyvE8dPryWJoEg0qdxUKqdmOHbZlb9zPnfNW
uUq3X2J/ZNyvPQbe+2CW57Ss/Rf5Al7ngfU4vMl3CiwBcJOAkFovVl4qcCu/XZ12HHcrrXWc55Lo
u5J65UdGxub3vViADW2o66p4TAUD3kcuHYW+JPHcqRlAxi4oLg1g3iYl2/d9rEA2tpRaZ52z+zfc
Qt1ixFzMY2AVvsfgvV51ioAbU51+r0oZLa9//AzyK5SAqvAulkXNihpDrg+6qH5pNBh79YQpp670
6iX2iCKXnvKquqb7yGBJCj9cVdHhaBKiWWRhDJ/Nrmd3uqGATBBlW20/R/FhbnTve6CAReS4na9K
vR4AfopEZx1F866u8CRQV0i8Wq0cgtyqdsjyvOPE5OcMtPNw73XeeHMRKHF/R+yzRFZszkXVFj1Y
qTm08yriXlwZdZPu8xDDbcbeGIOQiBsh3Q14LcJpBRq6vGNlYU8J3FgCj0eHKXDXkPjCaVrk6+nL
LOvpkfrjg+Kal8XI1tEGXFbDA4ADFWkDI2oamR82Qtez0qJdLdp8Yra0TPtWe1aD/JuuuCgrlpOv
swG/m5MF5jbkvPgMGzmARKZQwuq2GR1a/H6X0Kk/ranO9/Kd6qkoOFmKAivf9xQnbjpomWs0uuki
/7VJrNwStvjp4syOtY+YbcZZdigj89DPRyoiwUtrnu7uZr9ONnLb3DXKJsytHWhvuFr6FGxC8LLH
xKPqaTLuTs/YgxNvWp07Mm/ydCyn3X9e5PcG6AigueuH/H4hJgVNOSsnveHclXaMWCq3T7aNySRg
FXY2sX4P2unyPouHr7FJ/vZz2tqWHRF/ylfb6fRTWNj1Ka+q8EKzB+eZrjRJiBvRpjG6byx3+otl
J99r8merjNjcRRryDQNnffwv4qAVomLZMwBbEYnVLfdnoc80dDPE2IS+AWGXTeLrsjntS67S2bf3
qp0B/CaVfTJ8o7mlhEM2QIlC6pnUjo7FwNrM2FrPUZdSvJvQhboIH4FSc2DXE3vFo/yr8/qPqUqT
rWX4HsDa9hZQ5fXizJG7H1Q6BigBPgWaZr9T5HGMzcy4DuBY/gRZVAWu9Jg9BtHlMTPS45/yxsiR
HIrcU/gxUVaXwJQlgp6eAopU17BjSF9RQBndGBlrMy0pxHCddx6ZysIU/OPPwXzMY6KbM2wM4q5x
OtpWzAC+q+1UP6HBsf0xlVlfS2DR8t+0IA0Jk5XboQKJzUDBeDeckJxF4Oxa1zDuaXWB+rCC4R6z
OaZZrV31Rtldli9VmJQr7Ri4nLgWB4BuZz6fq5j0qqTB5bzV7xXnhBwDIhYB0TEUb+e5KDmyJMWD
pndokshe3tqiMwWWLYlvorpbJ4s/0hZv5N6AxHOQ0EgMrWjqssfFqowXV5mUywit4QH/4Uctgw+i
1Zw4w9EZ+/ViQqUnYabeFxMeYwbcTxS6lbtY5TzEaJVdSjuGaxky042AzJD8Mi6VTUe5123qQY+D
NwdiKs3F/vdFsKprqkRg/tz9sQegYwbFA2tbcUMzPMp3s/hWHHC1BX5xLqz+V8gzuDWR/MTJrnTK
dFVpo84fx2ZaWdKFkvWhBWWLvAalJvLFd4mOU2Nlbf98D006oZ2CbEjvWsWmwyB2aNAItss5rAqY
Kg4WVs1KAz1VJN9lom+oUnvdOOC7c4xC1zybSTRgKX7LMX/Edvg0avflKYpPZJ/oyXibx46pe5Wl
tyQGOM+P6aRNrbvL5zk7Wbj9jgaNzzJHiy2CfkYA89BOxNo8xUq0pyCbSanpuXfPwIAZegEXpsiz
5in8Ec/yzZM5WyzTaoMIIPyuYaDMGyuhAI4r46fp00UiryKsP+e0a+xt4Y/00IrMsFaIDm477Ug7
J9h+c9076RoHNLP2GjpbE3Ur8KhIYxq+JPFVMZuXOCu1bVpCzUCb1p8w/4IlBNa4mpjNfkR59pQ5
417eV0U06TiRhbtO9TkpYPPgcQkXJlaGV8PO1OcoQHviUp615DuFlM4mnGww9MZPaajGxLXrKkJ4
pREY8NEEYWE0h6fYIXIigdyeR1A3Vi5pQ/J5uUf5MLqV3On71FCf7Yku7GrMaM5Gi+2tKPoRjy0u
0GRHL8U9AAKyX+z5dUqoLB9uo1t7Vwb5xQ1Q7Q3wZ/GkIHhv/3ylDC0GehOC1WJr8XTmtF5XUQJe
Gup+tOkWlaauSsfHuyxQaSo66O3QuridA+fSM+zTxKnpycKXxkTGesRe0T4hCbdPPjSrY8pat3LY
7ElHhwO864DfxtnmRTsumz0ETTDCsxdR86JS0WtZP8HH8cQZOv+pM4pXJa4sDvTZdCjU+S/ABtWu
wqhFg24ebF2fJUXRgFDIUJjfZBjjPMgpZZbvgpREPJ19N2+O34MhUp4JNmf7sFSnm6FBGyZC8MMh
9rrC4MzFSlKDvCTLWU+EeQqf1Cr5yYMKo4I1Wa8g14c14m8KQ1uxXoeV8WkX+Zscyluq2+5ZK/19
WzWslPDFDxlTpN2i8GBDZ3aTegd4m+OHFpkvjV2WCb2q+FOqCGEQ/3uSz/QpaaOyhXI4noFWw/WZ
m3sWfEeMqfdyouDpL+TFoKPpnDukvOvQGNOaPVO1ujeuNfsVely5Pc86doDq99EmcIK/czfL7gVB
P3vQKDgk4EVm2hyiJSTicot6dbDLOs+6tqARnksT2iQM4G/LchIFNJyIGIW8qIcK0wBDq+pQuRQU
4lg1+N/D4UxtSbZORIfBwPGKLuXpURoKsxIxgdSYjJ9afoaUyXAaZwiR7j27ScjDeO05GirsDb2D
lD7DaOICiPcDtEd8oNQqh6LQnoNVqNAH3dVPQaR8uMJxkzMY2zlzUB6SOONkPcz9WR7Bqh8lGLK1
J1Zi1h3rRUmwrWi16dF7UtHlPOvMK+2uXuspgZmmmDvCvimZY7cdmiuj5gZKUY50YBzlG/ltToPa
ruqB/DlC95Aje01TsN8SE5bfiozqeZwJOI20RxxbH0qEbZ3zHPakXeKcHYQD8M+LDqhsxegt25um
sPNArThKyS4DC7ZrqsFYB5RKrLCG0V/ml/6dbVl3Cdtsx1hco5tUtzaWT2OoKgSwRPRPtOBUMa6C
EuhnSk5pxNotbmNTwwQ1ud9VOxoOy9Oa3h7Cuf7dClVIh5yTN/J3pyYHr4G8q6REpFi43iTGINcp
9qnaSYMFWrwWXTUE/HxpbJa50N/BiDoO1po9m2z3AyCuHhWjnDFIaPWGav8LS2OCgSABoxNmt17z
gmVWXlxIW4IsjLGR2qRpzSqdPpuj+0CtUF7F3pIt6aoUDBvqREv0VP7uSj+Wd/lVNWM8Mod9m2j1
ku2RAZ8Wcgds7eqvBfvKpjxm019Of+kJnjIkjx2IQe0pgHCx4v+cvkKCmItOz4dSjeFLOXfKjibM
FdHwWTG4f5npvARBz3Z6vBB+GJ/bQPOJVs9c84UozaYOSf7IPJfOOwnjYCZNpyNcFDiffbAfRRbU
IdNyZFVguzT52UrwJk4qm/c+bZTbstsYkRdHchZ9S9GnNOPJFw0+/Q4eFmmYRrVPnaKBApjs8KOq
S8wAlffbZJ41YX3PUnXagJZztkjFRzzDMPo64AfAAVKOLgqFJ+Jbjhd1zBvEME4Zjf6pyLg5cOBG
R5BD0EeQ2cuQ5mR0rKtU3kML+MFyeUWKPQlQcb6ZR9WmhRWKAVIVmAUPaftKq7OhNA82+fXJtvu/
Fy1MU0xvl16g1agrkKdwXv0u/mXltb5qW9e8kYI0b4ZfUts2UosoQ46Omf5ItDbG9zn4HP2HHxpk
4EdORUqwIoozYZFFP84ruhi0aIZxU2C41zrySDLFZij970AwIzT4V4b3mz/l9zxegECtpXpLMSq7
May1e8mEm2zbQ57LC7RYVmzwwRFGsz7fy1k5+y2glvKOUdg3Lb9CIuqe+oqhjUtGmbOL7j5pCvhF
6d6R/FsYj2+hUO9VelAWdkpWYw0cXUrW6n56rQxHEBITl1Y4eU4QHt1pNnBFyan+hGx/i2e2bwME
4KJw73J+YtdYTiM7xgghZiqR0z9yDl9nrXX1feWZ+opvR5uY7Xqyi+n4XWee9mpUln9tjS57pVwR
8Lg3PHp4aaRNmOFLG9fMMYvWoPmpiVs2l002Hnx1im9BYj7kcqi7pCpQScDdiD1Op6h0ltK3u/E5
oF9pDey4557Z+zm7sLS1c0pC54xKQFhF/vTIKB10UaPkcWhggdCgoJb62VWqcoVlsBbVdkz6i+Fz
bCiE53Z5khJxAxiYVCYAmkrZJqNVEDWoq1Ok9eyrqWegIKkHFeg2xmMM0gHrV391QpK+vqkTqh4y
AiyLy9QrxjtVAUqgOU+6j3Gio9T9FMUFtPA+vakO/J5aN2Zm0GOxUZS/FYxf1MBZP5YVo4WSJD71
ZNd2ZXDhvHmYAjM4DhaDMNmiQat4vzi4EuFS4SdsLvXLvvLVMdt/q2vniu25ew7cWX2rvG8+OtJx
+fyp+vb3i6zbD+lBrrsaoM4z1cjhpnYceyPXXlnw3ZfDWQpBNrnVVT98FHoa7rzIbk6zGsAhAde3
VhD9H5CPQKFkubORb72RdnZG5hU/yxiAtfgs5bERLsm0z9gUXdN1SX72A79wdCzx4Gwt38he1HkG
o+PpFHhY7kYOGggCH3FQEzcuc7hNkOHXtkhm17M5HiXjTJtVQD5J/dqNNlSNkSFe5Nbvc6UZ14ld
EFbQm4UPZA9JeVzJt/JFMYHvxZgh9HSajg64q31YudMODC8IjWrKVkWpxT9tjoPB1A4fKu1HTDHu
+USN9Cg2qr14cex4POll/x6JDeych/6lJ79h/d/AlMxPmU7ErBJTY1Tm6TPDi08p92lzK8Dt3gWR
0D7k6uAcIsaEu7yg97ueSJZEzvxwjJLnDFgSmTCyS+ceaZxxZ49jsNTWVXOkulM+99oEjdOe4H62
FU8JKB+r4AOd1bNXdqhGon8F1h/OyvdsBFdWQc7e6RGGfEpBA9M2bwV6xq5BsRZO5nId1cqlQB//
2XXFyxh6QMbKCPq/ScVNpsOhisgcRH5e3towQNIyXPvi6br/gID5oDkq+9Lm4j3aLLN8SmNIZBYf
Htb5Z5x7xk2P7GlVit63WbX6NZic73EwVRs5pXcV4vOtETzahgsv1eZPQoXlZgxdilrHVN8sj2Rd
i/ytnEwmPQ0VXYSvS8wpvckY79BjVzVNPOtKJOroB8+OrXwbjO9GiEo8ifUpBYBMBLZT9oEZw7z2
6qOM/ibkfFdV5s03ZS63dCB/ZAUpUdqCvs84n6M2eqhdfwdYo2PzY+NhD1EsSqiCa9YwbaRxu9nJ
YoXeSGglDzJgUx7wfmYl2jns4vLgmMW5twP9aFbkYAX1q0qBPNHKop+saV7Ztmn8ncT1s/TIwgmB
a5k73jF3bFBeqa7eCWbTM0eMNGGtPciql7wGeN6GubrDXqytDApRV5r0DtDcXu4LJ6ATsax43E/z
tm56ezdExkbukysTgRpkuYV7CaUMHO6bB21jZStZxXSnY2cSYMECWAVXLLAmuvISpH+L71uomHat
1c9DA0mnsWIIOuCzN3RdtUeDnXqcJHhDMsTgwkJq95Ts2TMUWrsMl9GvGtLS6NB1pwtv9dj31L6L
t5PvJxSAsdlBeqjrYx0XxcaKbAzy7msdpaiIGp480dyqdC6+idIPGZg44Q+bQo/SBwbctSjmMi1s
USW0Lsj+iySoYfrFgx5QvPMBgEuNErb3lM30QfXRjzCCBe92yE5SMDqDBu5oPtGZNdpgSuHGxofE
tMjzQIxU1n3RaTynODOXUXsUV38RJ0x9JkO7pUpNWV1AMD4OBm8HSbndTUr5c9DMm9/TfARPgyiQ
D/lypTl0w+QOoYSsH9l6dVDa6pe6ad3NMmtcgIskrFLs3GN+AmEz7UynfCiDGfEnmmO057BdJxN9
HzZ/4I1JMGTbV+PMXYhrxKNUdrM8bhwtL9/c2r/kFvMiO52hUghgK2HzcGXOifIRZsUunk3nFbjQ
ePRHTHCdyTWguTo1u7GQIeOXunOMI/mtfSP8va7pg7IsjHBTqZwPEHDoh8LUcw3J7p6CIPtL4obG
nP+idnK6UIUtpJos1ICRhYxl6KLWEER6Nh0LDTl12mSXe974hCMN+97w5lummLV11Z3ISfY9AX8h
R7ShGU87STJUGYgBM8OWb3slUrwekS7Rym7t2fz6gotD1G0104Xi5dDJ5Hy6qer+lKWmOMCM9ano
y3iXVzPafpFh4cUnbWP3ekLOTi+csj4lcQnfqLmyo5q9aG4M1EkOP8I4289z7F5rQDHnvuASmtSh
e5gVzCNogP6hieir7NMAQqS4y6wwMNatFZUrtbDfyQXaP9nKHRVl/mRSj9uCgvJjXRnuNhcAaSVJ
NlY9X0tLpSzIHfVjiEl5XTnZr97s9TfMJ8RVaiaifUCNnF2nbB6FQT3LWeIJ5H9fnIx9x0GK7oh7
047XZeiJR7Tb+qO3aTI/POXR1K0xU+zk6pml+g9nDm/F0FivMNXyfQuweSPfxt0A1hb80Kp1mb94
scvPQ2BJ5MiT/GYA3NzkMGdF8V4fGSAWdWACgwnbM4Ii7UA0uj4HRnbOBwUriXgXlW3BX5iWStB1
hq6KekGBcXH94WYXDsYvz3qZjEB9lrG0ROG0G8Vz9qVg/e4BetD8fpWVtOB25yuzc2Ll3Bpu2jVv
8qtmNOencGbtMp2pWyl5q6wj+ys25mBv21NJS5aY2U85De9yI8tMXVZXtSB8DsDbKH/Dbb/Vk4Y2
ZVNHSGmcYRskrXPwtHh+wSD7MMJhvA16SkYlM08Ow/FrqboaGyMxyxtJ3B+WmmbmG1Gx4mrF8UZr
3kYfIcr7XCr7EB1niEPKpMSFi32yRGKjAFaxCCKIOUveUAwX9F1yxktA0lu3Lo7q3QOCLU9BPFdM
2GDrxxZ0EXmVxnRdbDnLv1X0CZzSFI8wPcTN1VGNV+5Jxibt8IOGP+1Rhnj9scva1CWDAYDvGPEZ
jLWqvoE46LbSuwC/JNgZbT5soqJ0rz77ZwhIfXx26NeKGwbh8rlQKv7JmoG+BgMhaofCsXWeGk8G
PPS/OueshgPcCWAqJz+qfmSCkjjgtrT6E3O5HgrfzXUGzrmGrnN1z8rGQabdLZbFum54MPbxMWkg
Y4svArVgbDINT+zjTHbQJg2KnXNLRnjbbeXdClKFGyUc2WyXjPjOJO0YMHAgWDWSWqS4FZLlPG6K
lM4emUKCPtYCvnEvAElF7TFZJekRrGpmDFL/U7QsO5m2Gq4cRZ3ftCalFFK5qt3dtfviVKFy3IoJ
6z2QjHWs58Ob/ArHGRaZESBRomnRZajH58Uno8RqdsmzkICN6sZ3Rcn3QWv0rK95chdzHnUWJJ/J
satdSgho3SsZrspyU1v58OUWIcUfvmChNyM3nDs+xzPhJd8I7DUyXbKPqsl/AQ6wXUaVPo7zvr8m
ldZ9sJQqe8Y4Kexf98Yqi6t7yMsD5A3GlkFwlFvYRkUo8nnW76PJO4P91ZkYMqYycoRBNo4K29qa
hMBA2bvMoY7ATdm/6AszDCr2S6+3wv+sPekJG3jRB6dCzMSn4vUtx3YAf2VHk2nnRC8Ih8nWLAhV
dW35Qo238beC9sU/ORVqKQNmJTGfFFrGV7prlh9l6KRbF3bxUYr8PHwgmVgQcJyWrahpVc82FcOb
TE5mWAJGjrzBk28H30ZBB4OSXK9r8LADWJljY9NBpFS6tiqxUEmE2SQqxAzTbvAO6Jtmqv1N2efY
2zvnsexYCsByCj0hCVbkq+t+dDG/ZF9PEZxKVMm5A8zAAzVaRRmnK4fk4MvEPpIt3fyJMmSRKaLR
Q4iuF99zolWjZNOpEpF/sSc4qc30aZU26TnaLaQ0MLROc08bDjx9Y0KdFzthNy7yG4ziDUQwtGgr
0s+KM5cYMnFjxzQwci/OL61t1veckdiGItx5W/UoaEX5YVl4lzJdMzdR26ZPVvNKUBOsR9VMpMEY
Snh6/aYwdtvXNOEkbo8FvM8vzqT6p5AWtJVuujVXBpBxGdjI3bRZ3sbzI6bT5GlBV+SBt+38GGNR
o207Ab8Xy0LYF2xiJ/cjmtwGU602bJQ+C/B712eUCeWa5l37KBycdHYfXMifqPt+nn4iqagpkQEx
FVpCE2LDl7R5dhoTw78PdX1yjTWzpixZYfBsulb/rKLqWycIWFU/nBtLc14qv8StbB+GqWQYL8b0
qZbufRKF68boq0vi1uWZiam7o95A3bbQeLAnjM3F74Z23Ys4qgYXGlzXRpvy+F2ztW8e46evbvSw
cIAPzFPrEgkVJxAv7kRjo5LrmyLEQ1u6jXmvQ37XOQm+QyWy98tqR9i+3VcD5AJkiFRQGOMHG4Cs
a9RDhj+BTDnirpNFxptJ0cMKx/ilF/Q9p0RolFeeY7zPTv7su2kF+VzoGIQtUdSzEoKBSIgFtWqd
Ike5JdobMobzJEETg0pEpcnYD41K3exRE7HTyTG5mkG97vM1HS3JPhGelPiXQ1J8N/ZEgpffwo6o
1BrnHAlVNAr3udkdEr/+SwLGegRhaKz5uC0Ho8Kk2QMls0usb4JRV0WhClfJOOAPrJ8V2LRbpWwm
PEBAdxdeVZFiU6/SM9H67hDUAEk8s37Hjo6ljuA9yM0OpaEaeGiZZnJoLO9b0GW/ZOxM0w2aGdzC
QoDykPgDTKSh/qh8qpUdBYc6k6oOqCg+ONeiTcMvk/yaau67rtg/pLuyztxdhfuvwgx3rJiEIDVb
3l2uE7hl2w0OtYzJSo58jGeEtTR/NUyaqOOK4bQ4PM6YMxauYmoHJXobvKhWIX2Bf0RGYYdBVM5l
GIrqtv2E1UfzH233C+4I1wkjByKsmTEyhRRHUPGiKeHa5l785pvOKr0GjeZ8OgpP0C6psQGSaV/p
JFKNVRqwcKk6PNgqNKa/6lZ7n/nT5QpBNG1Hima+LlK0Y7nBg0sk+804Z17uCkyO+UPFbsphRgRS
9cZZB1QcXvW6YpJrdBc10vYVSZ8Wa6IeMeZqvHXIbnGc/tKs0Vj98x//83//59f4H8GvAnrfFBT5
P/IOkF+Ut83/+qdt/fMf5fLt40/eep6hG7ZBFsJzbANFVeXff30+ojzgv9b+B4OhykqcwcV9d4xd
pwfS+nMBs1agj5ADCOrZAntPpp2a5MzMt2OkHJY/vWnVGx/T25Nhj2IzMT31ulWeTLfxtobKWHPy
u5dMy2F6MCq9t8N09JKBU6BqMnMU7o4sae9Dl/pHSfPVe4RX2Vw2dDMoISHuFXKiW04qzzKcs/JF
bylzYeSpQb+LP2QfW1DlxUUzzfc+xvFm1LQx9PXocCvw0tSFu2dgTjBcgw6jt6QdK6amWg4f03cG
mm5SHITpPM63iNmOjSuJ2H31qF34iQsFMO307gpYzrgxzPZ3zLXq/+azcP6fz8J0DVV3NUtVHRet
W/+vnwXcOZebGXt6lmrAVsqGZ9PcvzHkxNVHsp7wJSZgfYz2qpgUxjWkid6B1cvQ2hADwNDFKqrY
/sqZtfWgaPGd2lW8x7XJuT9pTxn3w0l+JV9MnHn7voszxHOU3sCf8S2Ll9L2fn8V2SzJajJrr0EM
ei88xqlTXqwW4GPQewDPxqx60rKuO9pOaB6GHqmIYbOL9xUyRuMi/MtFolXDK0AxnnKEV3at7jXM
xsNvlpjxyakeJs3Omx9B34iOBlcUYo/BKSM4PzszjUpe9InWPxV7t66r38s7VgFh65hjFBYYYbqD
W17lmLxOm9jbTnoB8IwUPg7UCeNnNz0DCfBOkZ+U/80n55r/fhdZ+I4c1dQdz9VZAv/tk0s4LzIA
owpg2d7aeIDXWaUkFz+MWTiEUFOZiEshTFAMdWH1ZDaTj18CEN6c5ie4pc+ReGwm855toQcVUhQP
WaYzHIpaM+lmgHJJOV68jio3uuuz0V0txcGojyIRpnXwbY7GbM2MgD2Z+CrWA5vNV4ODQQzXTOLi
lF4eZ9ornnA3MfQsVW+vN6IGuoyYYRLg6lNSWFPRVruw86NdE5fbYMrJbbTIZ3b23EeO+mjwGPi6
Zt/ocdmkCsbPwH/Q3lFeGzdkgwo7lGoTaxfGARR3L3udytxa5y17bvF8snQaNkq7VzZV0ftnqDOc
ErB1u0V1leFp31d+wMcZjwntcSupZihD1sHuyJ5HAwsJ+HP/IE/t9ZAL+LZd0DqzcTT/e1QF7g3M
jLv5/6+Smmr82wds6Z7nOY7hGa6HTua6//XWbCeaJhk1TdvCSdqz9OxJ95409KlNNG81SxF8A6Ep
ewbMV7YWOZEiYW6RGKkgSzho+bp/sX0/2Id2g+OYEieYJpHpXGzAvUnIebrOrfjYwH/E0sfpMDJf
0wx0sJyXKZ410zjX2+Sdp2iTZOQ1pF0/gdq2lZcMbEj3rKszAV6/eU/c4uTF1kVegenUvnCyuk1a
jwudqjVAIZ0J1hE2Ujcw857J3jrWzDSGLVCjMdnqqi7YmZKvMdkpNpFRoH4spuVJWS79EBMGsE2X
RAYJyjTbEUGejyV/67W8rRvuackBUR2YBVl8LzU3fR7s6llK8vKlHqlgTP33yiZ2JRdzBrgF7qyL
m1Fj082h/aYVmB+wVYma4IwUpq69YmrwyQGqo3JRWke5cH96zGU02m8dH/W2s6uH4scQ29o0eY1Q
yFe6M7mfdpocM7Vlf9seVGc2X6OirjAwxeMDtfL/MHZmu3ErWdZ+lUbds5pjkAS6+iLnQZlSarZu
CHniTAbn4en/j0xXHVvnh93AAWFJto8zk4zYsfda3+pX86+Ie978/h5yPq7ulqEaQheG62gqLll1
WkN+3mmd0i9TJdXW1yZ/FRaIRSclh6ddEJhHzzxEoCRHPVpDCSCIwkH+ObiEnppO0G3/QvqNKbmR
wEYZYdIqvEE3WC7n995KuvjEKa5d4iZF0SKrYCXLIj7mkeF+1tWSwsXW2g3NZmXlGmmzS5WIQLou
TW/wFywDFH8rbHLBQwe091b06jbrRHuj5UyJJ8rSX6qK+VfK2BEY00h7r6BB3l+FLG3wauXMhn90
okPzi0gpHgvCXGcYLZkFKxEE8e1g1tc+Dbk8i+u5moxtY5vGTffQNrSSy/rIyw+PWlLH2yEq106I
yAj6oHexcYbss5FQat2umpPtwhWfEhkQX5NxBaaRhPZ6z1AkJdXBKO+qcdiMAD1XeCKorLAuLgkN
qC/A5p1tXaOR+f2nrbsfFwyDD9lWHVW3DMd0xYdP2/WFR0aCwMExsO6Tahmb0mrW6F0e2gHgBjVP
fAqnFHNL43Ds1NH3VPGMmyvMGjz8ypPYXAvfJ++uiM7ZGORHtW1Cwjt0WZ9qFfSDU4q1HdL8NuR7
qgXKK8qkk6Yr3YJRAmRPyzXXAKXf/vDaxN9em2YKWhpCczXd1PUPi6EdwdCMCxsV2GR67uzR2iGh
6k9DwIl1Bb6y+DaG94CEze+WmT4TQHYJInmd8YuIBBDL6e8Mg1SEQbmfs26BSexEEXe3kbD7Qy3G
zzMAoUzibs1+TyvBN7I/bdr2h5cxkTF4JsFOuZbrEBP16wNp6kFWMvgONrrZ5NurR4aVR7DqjQPA
4mrlgFE5hkOaYOJL8S/z3gMU27oSJzZ9y+QwDxz0ZhTIz0h3YEqz7IpY3mt94T5Gnv2KIsk7zT/L
guHsxcM2UbW9G471WxVhJhiKPD32JNktZI2mIZri+hrI7aAbMTWMpbjGWHV9CO+1tRlhTGfOSKmq
pVc56rqPEfMe8sIUD42e3jhDGxwQ22DEmMfggfAChOgE9OrT1G6Gzw4q4lQwIxcnU5vj9cG7+g/N
FqhpNDJTgD2lA5UmQsLVSDS1pHX0yKPeZ1FEKIWnPpqWOHSj/Kp1pns0nJwZPP55K0RIcgdUN9zp
uXo0rVHdWMKMPjXw82jSVOSHPaUPSs6jT0u7vWOaUa8iFOhwDKwHsA7ZVprgl2Ghf//9TWtrf/u0
LVvVVJvkGU5e5sflN7Z62uSdEm2ukAQ7idXbqE9RdfQgDarWzw9/XTyG2HruvUut826slsGOVnnb
suRwukq1yH41sSIxKiT1gPSIAcKNyiQO3YaqKNWx4/y7mD+eNhKkBaBT2smJhqoLJ9pldkI0xWTB
6HhPD0NZIrYI3BNFdr8bHeU8a2Hm/b7QIFHj59jrgck8TmJbXHkpjzcWUXuvS2dJI29nqn5+24L5
JxukGrfQSuSXWi9H9EUiOKohzoAyWbnTF1HjuAh2JKk7aXnyyW+9mSVDHeZdMpzJEbI7O2KoZt9c
T3jYkMyNqiL1snX9iz5AUx/gh9Pt80yDUXAan3//OWnO3x9LSi32SFZPAG9C+1BLO0Zbg1AScnO9
KSO/oR5VvxiSRrWLI3DN2OfiThjq2fDt9zhebY0ixHcY2/0ITy9tdUP7sVmiI9HX8+rkFLCb5wkI
wPZ4M4NxSWfm8TMRPywKBdx2YDcOty2dWFfxSFuO3AvtDTaz6TLAk81B7tW5K89qpQ8nWSs7zktY
qAiIC7mXij4sYFT/+5z6k4XKq3aVDTCiYrCBnl00G1M3e7bn6aQvE6IuGFyI6+Otokw6Z/q7g1xt
g6y4Xw+Tji1uYFq2SGI42brjhkOivprB9OEkHcnH0DymMlyF1f31FOIrbDGZYzcghDWk1xbx4kCp
kcNPIJXensj4Sd+vmn4qNK7HbijlVyn4FDUX+/Fp9hM0Y7mbq7gc/9fd1XpgjXrK20kDKMDFb4bl
MlYqGCyu6myvEatoxaneOgJ6BNSaZf0fqlFopSctCj+lTEQvnsIdH8bmS6GlW6HFqKM0MoCjCTCO
4CInd8PrKmVLyjyKyBk8Iyvt27W8AN4kS0HDHd9Y0NFU7xpQSosyiuExWNL2jjVRQPPYqHTa7DAQ
SToPdhCY9ftJ6wiUq4BO+x2ZbXFEn6AyG0ZDYhPvuLSmXihAiYpKd9R2FqaGpZ8ZN/X0ASuKZNhF
S2ZBXFC4DNzCWa2utOXphc6/Z67POlu262sPwcbEcZCKv1WdEOmSFd8oVXnOE/kwix80FxVGgbJn
lxIv2PuRfZ4Fm1IjQkZg+NmE+2J3he9AFg83BFe8Dy5g0m468pVRl+79qT06FMp7gJ59M/fLRMt0
xkjoXbkpRL0ZwOAjoVgPUKh9LGs3lmbqW22sUGQOfzg6zYXOzw0m24ah4zi6ZRqWMzWbft1lnbSk
EVhoGFQl7add0QyH+UTamk80tdFCFZk4VJHnLD1KyacuyYMljlf7JVOzWxcTcCIJg4ymSxPVGl6e
+1QfFXhKCFRpMolllK6vwzoCH45X04otBnfpE+GFfER1WswsbdAia/IiqGHqBHCu0ZH7pR3+2Cgb
X6+uHFtF2hzZEt8hEk8lspZTBfnLyaDv5pqq6sUtXlF3JSU9jMoZxHnAYO6sIg/Teq1OVImIB23+
iZe2/tp38d6aBDbVLZ1XJ7NMlxGPkSFer77NvcdoDt6ZupDIWvGvJjZgH6f5/IeV1fpYt00fhUEj
yFFN8MGaOm2RP51AjLBzclU3vXUMrHgx56N5UyqaM13And4iotb38/cDgHvnJK5IR4Imxp5ZYq5l
wrcfcGEcDcuLd7NrSvPT7wFqm53v9xhUVSa982JbDi5bhojZ3bMk9lnxfHU9IEv0UG0vRIpGek4X
rMw3+K5oUmXGkLRPNVyZeVAeSgnsX027722tpkeHlfxs+Axl3TihHQVBK2hL51kPULLB7m20IV35
VudyLlWOs8ZwlDyYxDyccVOsifVGUKAYzp7KTtnOMy+auyAsnNe2bAiM0DxvFYQyP5iUSaRb7ty6
abVdJsi4wVKttl9bqxtuXHRHRpO0aIh43K9airT+lCHyWwGEmpZyS3ybf0gbors6TGebadRn6bWp
06RDfNNaqMddUYsbLSTzxJMlbKg4TRax0p9NTRfHNEDOPU/BC5EKwD9ejmzYUwHQaGLjTeqUiuPN
OpMeqSp2R3eBYwxZWbVXYZMzx2VQQS10Ep1dxQDwqVMN78dUOqtKigbNB8eOlKPxqWqHdZhF9OAH
1EZFS7IhsU3dWsu7TVWp3RXdiW6oBMM4yYtcp925qP5QAjIWzVpkP1XTb9uyS+7oa/oHuvTyU8Lq
dDNP3RXXjxdZNzScWkPC+nxFe72WF9VIbufYD/06xalxO9h2d4iKSsc25A9vet8gUpk4n9Vg3yta
l+xNhU6ZCGLEWmGlfEnyfolDDHlaSWswKDSL7ISy21i+8fVqu1FVd1z//kHSjb+VKI5wTJsFTVcd
m+Xrw5rWtAmi2bweNoHX4utm0J8ywVl6+Rjss8B41RVD7D04wYwLmDsQO7/MGOrfzW0YRoAbzSKz
y5JttKzp251agwetdALxrn/30njl6gQ7oyo4lfg430Zu0cXYxkcrnwBLNoGSvqY066C1zZtZpIkx
g76Y3Vnbq2azYpaVC7qhs48dzW53uN6rTh/0u2HeIyWmrGVcWu6GM1q0zcMkWc0j6YZR+f4qn6oC
Bzc3ULFN3qArTitUiJ7va/eWrJkOke131AzbPOItZ6ZXB8d2Nvo4sTiTbbIihEwBMLtvqrC605gk
27XabkUVFRs5zU7MDl15Etd3CAlfYndEQzUh3NXeinfCUh/nGET6OxFG3NHY17FoHosGPRQRs805
yMN4PUKUnvLA6GM02xk2qrQwppjMm5u5H9bGRAX+VXqomXWe1wcFONNh7krgQ/QPs1pFllNEozQz
hoME8Onj4NyRxYDZyQR2Pq3Pf0WC1IRmberAHtiIOmdxfTBqes/XIVdSElumg+60e3orthY/kHkT
LZzR/O76WrG1OjVZ0l3LMdDaL1TyylkvccrZebOO9D5ZBW4myOd9r8ZAPmYc8YG2As+Ou29z7pQn
o3pJpHa4mI+grc85qilzAHeEMPA2UgTMJ8VQErR6/exFS7ck7BJn0/Yu/LnpIKm6uCOv/3ZLRPKm
8Zo7TeFoMvuJzCi7s7PqJgq1dNFkjFGvtUcVG86uMLNbta1wW0S1AUYqGjetEWAfn6dpHcGezPCK
RYUgGJJnzm4/D3IIh5JL0GQZaa6iuzhGDc93bKKvEYsnp8o1BuhFU8MXXbNJRIvW9s1dxIT4cC1q
iUaEu2IIsFCm/KxLmS0QL805Nakv9Zu5MdyLEgYZ1I154MlMnhC/YsBkOQE7c61uMc6Fe9rn29Bv
TrNYiC1dOUHTqgQAl3rqVCfhAMJExqcIdur1jGCF5d6q1a05BDy1Ee4NLSF1PWqb/MhS+uNCe43B
CCmSGPjocW/GFELpnGhYVJBSorLaQbLHKl4ZwUUlfuBoD+E+9fvoaCHtWcHFu/+BN+712zE3k8M8
d0qD3Lz5/VJmfmxToWjWHEs1bA5bwjY+tqk0Tnu5B0h4I63O3gvPgrjKmKlkrAKQrpIgSOZvMtuz
VhE60OV1WcMP7Go4J2ebzIywpsZSSV27fgezl3r0471KPfigmoG/Any4abCGlVPG1ExeihUiuXxG
OhGrS1Geg3oYFtdizVGLaE+HbweBvlPR5XbxOZcqxNWIxq7aRBYj6wD3oWoaLx26HDQHVoMTgr51
j+9OS8ns0gBRfvaADmdaE7/1xkgdkBXd9g/v4NTs+rm+dS3N0Dio6ipdPsv5OLQLao8kbTPkKcuj
bEkvGV7hKOgYzXWQq1TW1vL9L4EVNcthnAx6jmLtHR1ZYAZUMypziRPJwTuPxe1At68kBKnhA3uy
aOWeIF8CEUk65amnoXaMYwd0biJXeaSHp9BphhUusDnv/Q1mF9K/IaJ3TwtmUafT+is1hgXIO/cx
69o6H/rmaq7RMxiYOvcGCxvbdpOUX3sDHYze0QovvEfaBvWNPijQRaYvwyTS//TOfWyIM0Yx6I5q
3Hg05bWP9x6ToAwxCnzCsSQonD6KfZgvJC38+NX8pZl1LMt1jlsPV/Kd13odTnWzv9N9Y+JWQLdS
3d579NTk8QpEyx0siFhy9+CvEm6xUO5HDhNArrvjVTo+6ccRhiLgwZIy1zTgUdX7Nk2SpUmrcH39
Zq4bckcqu7vpK0AgJRUMmyXZkBOIqtLMp4wRpeG+zOLUINGM81jYL/PM//d3maZ9fFCx+mo0KVWm
ULpra3Nt/1PtXpiSaNAm8vifD91xnABp5EsyE5kmjZF8bhUPxKppHGw4cqtrjyvqVBIGfKgSM0OK
NyfEFOwqSB+6SzlbZCMXSygtf2SNb8aM+3VgEN6wSC9E493Ltk92KTE19YJtGwGbLnE1zNZys19i
PYwpMdpq14NyXDhzNMCg0ewehafu9CFQUBdZAwuka9zNl04SQe35+tKq6a/OTS6jJAEtTQpnmxjj
o+jtlHYLYt+q6x/BC6cbxyh/UFXJce4X86Y9Nx5UH95hNpbphk7lxPNqqImbHhCY29ErMkIP8rz3
eBWnKnH7WOIZYlv2490s/zLbBC/G7InKOvTlqHEMVCTMnpsW7vCcGYVnxPqhQShF/ZXsD2hyaI2u
maHJ9GWsGbc26qd9kIjqqdRVwCl2/1ppfs1ukSyu22+OHFBkqqIz/3WGg4yplX3oVPNJdJ6Dtbg8
V3PRotnNuA9QbC3tXJN3nP/zTdBaJyS4z7Oup/FyYzO3J64bkyZaY9+aDPtmGFXFzbzVvOBzaCcv
zTjAzZjas5Hx8vvb0vrYVHUNgwGAy4mDgEBMBtPY9Ke7Mi7wk3smZKbelAwgpyFATdHMrk88XSBv
Hdqemyoz5G0HdGYVReVTF00+2GiCJuWd+0UmIKKMiZ7nzGETmW5NfHI6UqHfHmbJm7TKfhUbJklu
rQNzy7S1nYrH75Vx9M7KlHEdpfR7qsSC1UU+wM04XTSJLRqpb7vSDFmwPQ/X0mzsk4QtwXwopdu/
5kCqBx7wa6/neiiZoS6MO9ulrxqwiU0QB0n3oMUBv01tJ40VFd/v30nx8UjBs03itqlqyAdcuCof
z+ZZaiFIGtvVdecPZEO0GAQGTjZmez9flF5TFiWIq938JckG412mP3fjPpyyh6FhhA+cOmN0afWJ
KNpskVXOoq7U4DxfOrc0t5iPU2Z8SnGT9/AAnNR21x1eAmJ0p4vltgtSprOpP+xdrs8GOCpGupN8
Gn0cbaa4aDZaVbvrSjc7IpHo/zH+RUFbROECE2z5FqvFiWinY5ab1RmGnXzRkHmoY/osxrt0yLq7
Jpte35TnOBYdclGNCiqTbnnTT+IuHffWSin1koZan95VfkDq71gSCTFRLkASbgJU+zdDXFUQM2lJ
Wk210+p8//sPxfzb3s6Ca9GCdiiNVKYHH1rR4RiwYXdpjTB4VE5+kPQXBnJPs6/ZsQxlMyJzCMat
lFr8Qn0Ag89oLyJL7q+rq54ezRbyQt1MAQp6eEyNIlkWevlproDY0G0w5tI5ugYv9Vp0mo94X9Hl
Qb+c9RC4QMODgZ7XUMt4dy2iuymMYebM6QhfTghNHmb+MPkhbV5HL3Xjc9aS44tbeqciCR7m/kLP
+RTIydSF62SqbRQTENX8jv33L3qyataXfcnlAFA9qD98+b+Pecp//zP9mf/8nl//xP+ewi9lXuXf
64+/65c/xF/843+8eq/ff/liTWRoPVyab7CkvlVNUv9b8jb9zv/rD//r2/y3IED59q9/fIERV09/
mx/m2T9+/GiSyGkui9p/JHXT3//jh+f3lD9Hygrv5nvytz/y7b2q//UPRfwTj49wcMsI26TxJtjY
OaNNPzK0f+pUPtQTFqsoBfg//ivjbwv+9Q9T/6fGWWf6idBdaktuTJLmph8Z6j9VQ3V1fmKx8gqU
KP9+7T/kftfP4/8v/9N+XXYsYWiTBQnNEkJAjgLqhxlol2fJaKoRIkRMzvtGUgQSdgzC5bbSaw5j
pvvoBJWytpvqTPdYXry8QaSQxkjTOJf69LM1Ci3hVP1GCvtP3WPz1xqRf5+J1oYeDcd9Bne0L3/d
YDrphzRUNAFOVEzkpajcVCrSY3r1jW4uMirnTeA6u7ZMAb6HeXQp6X2tLSW8SCaqB3w4e5GG+VOh
0ynS4mYpikaAxG8eYweBjupg67GyPW4L0uWr9JZD63AWbvleoMoHnIDvOCXPa93ibt3gbzKx+BfU
6UX4rg4abHMa689FEuHJEf6qDOJ8lRvauy8KZqf4Y+7azjDOWCnRkHb3tGDTPzTYzekt+OsAMr1F
zOAMjVtMs1HXah+aUYUYctvS8wGivQZZCx/7cb4konaOpKA0e6tDSSWqUsMf6yUvgH/F2tK7KeS5
7Jc50bTHOIqAD2r9MRg0ZaWBBgKF267cSXAhe+W1spLhGM/KC6W5HZsuecyFNhO6thWuwEUnpXcC
8EwWEzJ6jnkBCLawXjl6sLWZAbzgzU6XjTDsY5R09gsAj8XYBMw/8cKufFI7MEwa8n6wFHFdlH5Z
k37WuH5Q5/EOCYMaxVENk4fKdj7eRO0YxQKYQUfsZ/fZdANIB1Ol4pkcu30SeAKoIXPyddB5n8yB
XDHcJZOO8ksQOgUzXS+4zN8aW5zpLnaA7fy9+UKKV7fCtOKvvEHdJiRuPXtVQ/ZtFJurKX/2Waly
sVHccB2bjbk0AV3dzxe7HfZSaVuUdP1w3+StOBT6GC3mH5I2M9zDCWuWNU/ZFpQpgtHqLvVH9Q4c
jLKq3Q5Y7/TlfLHLyN7AvmdCWAzKmZEZ+yvvzDvpBnfx4ARPuinbbWZUqzIROjk/TvjJGeJPmtcV
F5X9lw6d3FF+bigElGjdw3dCbAqRgb7KOh2z/CnJkwgMpqHvoXeKvZYk2mJkVz/SIoepzIoALba5
FxkGEDJO/Gdf6IfG8vNLExX+swxopWmZdQ8H8utPa+6Pde3nj9j+dbQxPwSw+jgkmRRPumFN69xP
hWhBpFnqB0a3rBBZ9iBe4qRSF37QdfdRYnjntsa321jRsfUKNIRyJC8S3yURhXh4j2bTRezBqGpw
kskeWInWoPr24t4/JaW4HXQzPom6SgCV6m9J1Ovb+Vt1iMPQbftgnVu9etEbRkWkocjNSDTQBQ2I
SgllkYbRqSXadWbsltnGFxc2ih754vuQVHdW1spLiTi/g7FzlL1BqO10sTT540vhSbr8wKk9xqQc
W0mpUyPct11d7uJA5qiSnfykeLW6hE7jblA94ZkASEawt70BYuUvece0Xa/KnqSqYN86YbVvp6/m
b4WB399Qb0aHyQZkdHFzVDIIR7UssqPjLee55xD75pmBKv6avPrTMv9BLTU9obrNvcSzqSNEt8WH
NUwBoZiwQvdLsKGEVYNQOAeBfcfbMixcvD9bXGr1Ksfb9dQZNUISp0ge00rdFAFzFG9i55STgmRC
BGZQTe4LkuEZug1nJoPRjYQmc65ibOKkMLVt8YycPCPJXeSnTA/o3gJr386+Z2l20fb396Y1Sb1+
WaCnBcgUOq+NtQfV0a/3pgMLIlQ96Edw5ND9l/bFT834MR8ICxmrV5+Apk/AQ5UqiJj+5vbhejHq
mnaYf451Kzn0JgaaNqPJSj52sGRbu1hO66Ck4qLHU08UR/YuLd37sGaUQktJf2sHt9660TQlaEuG
3zYQqLKv1hoIpb2oDO01GG9l4+o3jRC43yhH4CzV3s63m2eSR9rXYHA+pzgAv8Y5PABjR3ZodiJg
+jqcD6JKPQTKXkFVf4gT1yQXQh2xMxnFvy92If6w32na32oCYevCmkU86ENovf36fvaKpg9lDsCi
6+Hq0DTjMIktvesCXMmWhx5eGdp6HxhiEWWWBSCRi6M9VrqhXiIayufGKXYEGzvHvy5FV69k7yGO
BOq7FBQ1T+jRtjkCnherwInjpLgXspJkZzWwDvCVW5SK/qFlOpUbw9q38gidRc50mjivlWJ4yrok
WghkobzJ0XpcypjQkAzp2zIxzBdXY/lW3A5nDrmWN9DsBmGLHSVUv5hjSGatlqVjRCO3Rq4Ky7li
DzRt8PfOWF6YS0NGakyoPmQ5bninoDYpDCLzPmUy2h8VrRJ3URfUt0iJD+E0HJsvhHtYx0QJ3qze
dbeSMBlOiwZJ8aMRLwzSegijuRsGM7yAPZhYiurJshLaO4O2czH23WH00e+wgSJfq4343OdjjXsp
s27ToG/XkSubi6q2KrFASno2S6XdI1wXy7opk/daS3AMwRORtEZu8pYTJP6qZFUlWf6GjOG1kX15
3/syOwWuWixHz8wYFdePqZ53N1UwRJf5kmOkU8NCx9MwZv3CI0esGwzr1EXKFweo3JffP8TG3x5i
W0Oew+JE0qFu0+z99aazx0Qn1gwTWUCAstXK+7TFGVhKT11EfOAnq9GzY+JG/RKxfLwI0qalqIz3
7VDJI6HlhJDW2ffSSnuVnBe33sUhWbrTPKIrg69x6DJ2VswLAeR57GOamJT7FcyXe0DW3a6GGhDi
HMV/zyUtgm7jhXq11ALRPknSHssuHF9+/5K5+z+eDtA2YApSWb0sBPAUmr++6MKtu8YxhxgKExvB
kD/Ol8QguCQgXbPTTe3k9wQXJhZ+jjoQy1IwPAQrFtDlisNnxlzZjeK5HeEwffjsZCGywdbGRT39
FLA7kxiTfLqqM4Ln3gswetCKHKEoDzS9npwo8Bd2hd+x8K8Bh4pBNrRf5/3h6jQuUoyQARHLOI+t
771pmKc+pxaDn3lXMlVbVFllEpQ3bDMgI8usKpZa23d7ORbPUVs+FhEBD1pYfEW+IakXirc8Pu+r
IATm2smFEkN+jt03z4oBnBAzatWfBsN9rahol823WnG+gxVejOSAYvSDNBLEMKYNii0jR7mSU82l
Yzdi9Bjeiy6Ef2rkW1sQKdAbSbUchbl1c7qhaHjJgUpKipIOvBSDmPHNxSeOpT48a+CWkMTdIfz/
hDx4F9vxu1MYiOHg12tWmyzzIq6XeUSckWFwsG8751w6ab21POV9zIpLyKxtmkeEJwV1yuSoXwQK
bjmZxw+aJTfwDdhiLe8Z0M9rqTwKUTwwcjOh7FpMGLOa+FvG0q3oXuhzcrpqkiVY/2wBTvE2Ip9i
2aikbJhp/xSZSrPsxCasui1Eogfh4txTnoCSBthR8CIN8hLTm1j3frtVNWkuqFRXFIr5Og+7SUGX
p0A3YTCWGopLPXspjMpY6Wo4Lo1ErxaqVQy7xCSWSCW3bolPzFkaCKWNMtwCM9posUL3H2bMWiks
EjdgB7QN6ZyG9L+oiA8U2/lagFUH2YAmIgzMDdRxb+/fe65ZbcwE/YUFiXuRWI2KBOKWMw+rU7py
SN1+ynSUChhYG9OKlk6TWfukbPnkYQ9oZdJhJ3cs0mdUZae3xqJtJ2ONguHYhxFhoVVv6Kt3RBFy
nl5qEOq2TY/myrMnQDZMD0XGR16ZvSZJKyctwCPAmLm7WcBJTgb1VpXa90CR6hGbVbhBRF8ulTG7
Z3zyiAm9aduSqDP8yrpc6RN1vodkrUuAE25CAHQv7hxkp6g2DQXvbpcsIhfK76BrZ53ouxE78roy
LfLNGr7PhmhvBKveztKhNvRRsjY57O6IaSCwD6htmD27tfOe5i44gx0N6ZMw0EHVtVpv+74sH1PV
/p4gbu0sM7jtaRsMJQVGZ/JxFoKhbZAYNOMD5U4bHworwzsktlFQMz1gCanQ8Xu+a+6GMdo0TbEw
de0ke/eu0SNY/I2+rWHKNCP9tD6Kn2GbvismXNYcNA1UliFQd60ANPoYBqAKkhoVANFgt+Rw3/Ya
/ff6pXGJOu+l+wmV9dZNwUiNcbuS00ZlvEV98yWwP83g+BBX89IvtEPbf4vB4HxK+YczL/Aw1Lf2
JT34RqnepkPoMJD0iKopeJgHK7/XY/ddIOvdlV3hruhjgAfyc5hQioMiyjHbjQ12CDZ+/53guHyh
onF8Avyxq4hrw9jLRmhMjpS8U/WDWvoktRnxVxkHhJ1mIGZGhHSLzhP2uhuKi5t32UpU7S40o89V
x3wRS8vRGIINFFfUGgN6JrhsIyKq7M0IBzJtZPI8SnGXHsgMcXgCy66HZs+TljG5W2t0LBYt6OZd
AbcsjL85sFMTo9i0Y52tvSxVt5a4Hxx0QbUF9XgYxLCD2dYS0VsWnX4Ah/6QX9J4hJ9ojs4SVspb
Y+Z7vA8jzX+hbyj+nik9lJPbaQqZW9ZOtIzW2PdDN3QZI8AuJkzs1bNL54YWzJkP/HuU8O+qZAj3
S4djPBTLvFaaS9cri1oA+4ZdvSVnBrm+QJlN/igfgtsQfxQC1ra3TWGBR0y2qOmLBcYlxmG29+qr
ot5HQ7FJJXEzMlDlCjatugiL+qnyIiKHdJjVvk4OmyG/NeHJ1e7DQXyPAnD0YZgZa78EN60VGvuJ
l55KOY6oeYeXWsKUGHWyN6RHRHYlOvhQJU+uRkMYS2dtbKrO+6oZ6TfHCZPXNPZgTBK1mYRjepcZ
kASyJ0XBi6qLKXmHLO3mEtZAeo2J6RniEwkf7Nq86ax2I6OIxEZ9rLbQnb/VVRlu0h5hniJ6/9az
e0yWlfkNnXdDOQdWxHUeGqcbdg7xwyhfkvA+syVLn1VvG71nWIrdxI1ib4F3rFoSw8ddudETVJiN
od2D1GnXeU9B1A9LtdCc28J81ExINBF8DThZySUaUK+H0cqExXOSFeGJSaxlZA7tsjQHGxmE6hb5
AMS4r7ozFozQWBC7MSTMu2BE0Xhimfa5unahWW14FGTRfnFzfpG0CUHdvfo5kE55W3v+OuIuf2Sz
fS6I2ZnANlBmQuVkdcwncGFcWsalZzML03UTxd9kELQbF5guuTjV0jZJGY9CDmDq0D85HLk2SKq+
GI3PACXKnoxOv3jGQ8QQZCny6tkyyM3BRrmSVjWCXFSACw7eOlCIXWjcDBOIV4IvJZ/UQp1rmQ2J
bm7KxpuLhUJZfKwU+YqW2aUicT+rhGKWUYq2KiYOssurL21IRhbH4EUJFHSR9q299kO6GzJM04UT
eBuZ8aGQBUa2XosYtYM4syMIUkGS3KbDqaGzA3bXJOak9pETmF2wt3rtpFre/dhnj7E6bDXuMU/g
ICo6oP+xX96Sn4fJNIw+R6O4K3H57Fxi5tapgNBoZebRrYrx6KbvCTaOpR/BL857Uh/JXb5etAFF
R8vmR75lgh+vBBqEpc+NmvSmkA90ITNEIS3sIqKS8O2rFihn57utsq0jFxOm5Wxs8kRAsiHfFyjX
sdWLesmmxax4NbDmwbYUzdZ711vPp8TkRJ9NmTuN0b5GyfBqJyRRMNNCner1T03dvaEknzpq6b4F
Yr4izM8nYM+CPhHFxSZMygVzhgVcO6izWr0se+e1ApfAhPxQ2ok40kGifvga0iRbGFY97tqMFA3X
jHSqCqkeyny0Fi58lBxQEFF9uAOmjQ+Ev26H9bqslXXKP5mxS4d5KBo/0woSKxPkOmoCgk+L2AvX
cFWyZRwjQcVaoVEPxC/GK1wxe2dWWrLSbXVbCLNbC0WvVkKBzQKt9Q6F7NJty4OscB+AVY+XVh58
8ofqXNCVKoOx27QyxXwUrobSfwvAcgFzvY1soDs69VDHbxg66pjBso+uGgDHwh9RNV9DX+yUyqQ7
nD/Co3mMa0wCtms8QQkCRNv5y6Rx1p1Qvuv1SAYGgmLMIXDpmRAT/teuY0Js/h95Z7YbOZIm3Sdi
gzudtwwydoWk0K4bQrmRztW5L08/J1TzY6q7gWnM9X8jQFWpzFAE6XT/zOwYE/hztfYgGXuaEGVy
NP1s3Rtz/zOexTll37UBivI+6wKG4HrsB4YHeLCJbo8ySJf14BTjy7qGyi/o/OqbjbKtfltgH+dj
Dxh78JKQSOhlIfSptIikJ7NVLPDo3n2Q2cW6oSkVYyopvG2OxDZ4yIlNv1aR+wdU94EVKrDt/y5k
vDUwJiXe+sHxDktnUjpS19tGH+hsQtvDgx6ozBoiJuAFmgFQ5Gdzbqd9Xo1aBL8fX5OFTbGiWReZ
N0ZCjeVGr/Fb+MVK9SwQtsbgR8H2ZNtFOPccX9mlVmyOFnCYM9fgmBDsEKO31fLMiGBRvcl4PE9Q
zTMi22UpzSgbgI87nS93mm/R4Viu97lmwvCM6m5o9+TK7+uKz01Q9ym0DKalzqhgyMYjJugk6iBD
c2tQjV4CArS15nMSbhqQi6q4tstk09CPtZnrQ4YySIMvV7sGVY+ZTvozVdYVyg3V7r0LckbVRKM0
FhzZzKFZsqE1E8M96nm1XUEQb9eMYwLRil9WCtLH4NUF+al3x+mMA/+yGp6+yXKJD4Dwzt3qshsA
xUgDBs2i9BxIDnMNx7ew4kWyja8x6XAfB7ZBtT3IcgOmAIgmp4KDunb3s0imQ63LKM5Q6NvFZV/o
yFOzgAYyJuyFePwax4s6v3MD0aY0X3Yea37D2SaFperqSuwM3f5Y8PeUo3/2S/eR7oiY0Yxw0UfA
J5SD1Da+M/bnAUL9MnYvKi0iDev/Nk/oq8Uox0NEDmGX65+GNhVHrYWWLmTz2eHSZH5Js1p5wx7A
rb+Plw/QzfdZoxE8XunQ1W5+G8Cdha4nEYml7Zqs4G5meSrwwZf4Q6OpTy9t0iyAXdcpnHEob5LS
W+H031my/SUhsc6l6291K00iSjrp183SDaKLfC31Pfv6+9yxkoekn19sFhWFHz1qK35KeEzR4sd5
1ojdpddSbpxssa6jpCZUc1N7V7r5gg2BE7CHseaK4+Iw+sxh8+5sGOaXmYwkOanfTgHUGgDT9rpN
NpX1Zd/eMoNuTNX00MiQUCQMAE/jBnIeWy39YAceKmF/xog+GwjyL7lp7/OxcwiF2Pfj/CYWjvfr
ezx4lAjmdBliXMd+Y9/mCYtPft0857lm7HBxvAyleoAdSVFwMoWVqw1Br5kPac/LqLDrKAWzcInd
/aLf6eaQ8qZq8GzJCPDLzdgazFW2YVfhlBv7eOeWPiccYKY85l47ZX9xh9Eh5HOaBeO94AMpuzBd
06+C3KBOLypEv1iSrepUToRhAOBWxGw1fR5QBrYNiGjtZkjfc1Xs1cRfoA2cv3sQlGyEuQ+sArOK
s/7KEvWeWHWGoX8401oB6TDmIOQaBnUc4FIwydLjMB1EXDznaGbYD052ji1bmB1YLwc7fZysb0tt
Pc/PzKzq0OSBfNTc/CARQzarRnWHtko+oHHi6ap/QGq8oO7GGxGzXK2AfhK2pJQbOElc7vpp/Eni
rDrUXXtIcJTLvOov5oMYdEDtltFtEd1WZvQDiySSKSxGFLJ+hI9fp5CoaQEiPMHBMnEemlUHMpYk
vOB5AwZ4IaflimiQWIVHjlh1IlgmrKoKzBIE8Ni6YGY8OhzNJ5wLJZLLGHWTN0YDox7DZF1kmu9Q
yDNN8VO8Xmh6YzywyAZYAh6fvG1CFNHsnkDAr3FaOzTknGiCSDF68UzxW4O0ENuzYvjTCRB/czOe
2lswa2z/pNVc7iqIVGOsf3S1PGn0YjLzYClKep1qMbyNIGp1pCTHx3XpRuOUnrhemQhohRaa8i6L
2fMX0vqyluoLLjMi2FhufI/7zLc2I/mLDUIcpYEzfQ2t/eDOtraxHT4kd6ihmxfbvnbXsBSrCRcr
gaBrZOHYFi+e1dOGkhILzOEusXkZXXYP5RQQCt0vSmKKXLkcNb3jqfXAPhiBw/acsIkRPXqzInmY
Orc/yD835tdWy6N+MLaTWX60gBe90iNoQl9MrMWRFAl7s+TW+eu+OFqqnYaFCbVeWxQVC5uXOtRb
5VdPZdyWfDeWoeTvWelOitzJYEfK/rWdKI7iXHu7TrQzJcXugXsoZ6lf7bPW7HxN2Rywc5PYVXdS
qDEbbOxzULEZiCZUZk+DJyLnh6SSBHSGORx1nf4aRgQKmXTTyvLPzF56dN81tzjl1iajz/fY5829
JYr3Ka8oldKShxv/a+u0xu/C9B+yFYBPvgxPeoeTGKttF8Rl8dlp89YvJy4dRnV81vlnmt73E3R1
PccX2GEg9hcbh5r+CmuF3vhkVIBTrPN8K27TJZtRY5U0HhgEoDAeh84a/0C9wZRMsdq5SePQN5yn
oVjlA/ZKvTqqQV2V7IhKVPlpTvq74gcdBjSo+dxszmG89fdCC8GB2WYCfjgJoOQZKMwz3lyyvdty
pc6LmQbfVF/Sbw74BvfKJqksp5ynX90dVdPlwUg/yZrb8xbzG+cSTrPf3+Uz8mLnaXfV4O5Mi4qg
buSJNBm+OlaG+Vq1iQU4kcITACZRnchX1VoJJ7fsOfEsuJoYTDicjHi307aPICladcPIm3SMO5q/
Z+pksfERSwYwsUBZ22kOFhOMfNgkA9Oaw8q5+ZrEEhV5YQepydba7QFdzS0/VH/JibEQr6vZFLOB
66n0OZE2Yea4X9hEoWJbAyjkIoG3k5iPydSxA2e2gSZGx0mFck3hPcI/tFe3fatnpgWGvyS7UmXX
pKS9NK30313p8xCw6U0yVxMa/lhtp1UHrz0NL9USM+Ad3XvoHDufzhUa31fibtu+e2x1fTnhh/Oj
HgIwTmlGF6P7sZNd/U6E/YeLOTawNOzV3uxxuafLpozNRz3t/0CkZuedJe8xRrqsKB/AmE1HH3Z5
YE4jpYKJex667ldu/Gk8GHcyYRGxzFcB5yYQBYY4bWSJyHBe5NUS2TpHIdXIiDbH8rGXdK/5Mt7b
QTYkR31exMHpsK6Mlhfksxmz/LSfxbyk4RlQCTN8zP7c/zCojYp3vrsxx3A3lw2NChCi97jIxQUW
P3VShstJCFBakB8b1EVRP9gIIZbGh+RoT4ac2ULK4k5NnL1aGuTrAVipD1pVCveJCqhz6SDNxsJ/
5UHKKpXmr96UFQcaPxgE6uyxMXIH3tzcawurGPW2Ns9+dq1WMdqRXs+n0mAvqOc2ZNDbFseYVkiu
3RduZ/003Q6DWe/sXLosEiYugYe8AC/ybl77YruSi4xaOJzbqlUDcWILCZnphGVxlJ8wqExGftEy
Yg55i43ZR3fYe7L5WReUaibAHzbsiRPjyYJOKWG1Htoi23ZNQW1FUUAHmPO9wcMrqM2RqHCz/tYF
RVOYFvYMAhS5S7s9ZJi7g1JTI7/b/CWp98kYlG9WZsAuGczCNPfD0rNO2vlbQcKRtFlChmI+TPOa
YfV04iDVmw86GuZD/2S1dnNHeQnzMqqtIcGL6ca+8ZdLahgP8DvoudKT3w14Zz6MXB/QaDI2OTi2
fiNiBNwn54Hbi8cFHEizEN3O93nul9JmX/PFWsY/jGlk9czjUor7BWRBFssnyY5kFlxATszKOfXc
gEWLdag1BuQWv96vlIVQ9kcj0CgpSxLWAUznh3b7zMGseRSRgU3t2h88DrTAhQW3qQ1t03Xi3NaD
v0Ms/NNr62/FDBBCxPBlGOyRaW7QEcofFswUR3qG94XPXqlykj7g9NpzDwu8OVLcFZOzbot+fPcI
1CZ1drf6k7lL18OacfDKqFYx/VdG14w4audkZszoptb7mj1Oy9JP2KwWtYmr2ZFHqpRoW8sZA/gJ
GWGTp7FIqfnMkBia1AAoEdNbE+vevdl3oWk4jO60SCFYPMX+8KAoDmliagkL4xGueUEv+KH12Ap5
EpCR1yYVLqqA8drvvAMQIwpGWbyRu1F0j322iiD3e5ODs/ZSarTjdbGtAmto/qBAUOeZFuReZxOk
11oGcCr+lJQvt8K4d3IxBENLMXrnsl1G2sQU0lA7ODHSSmZ6fdjzvbHhjyOaxDCfOsWdp+RPypMw
Cecx85vbYUXrli2/Rc+7gwevt4znSTTGs5HVO3CIkOb1GXkJOBlDbTpy50pfHjwi3pVbJVceH/0B
tZ5rwE79KO5mChVNnaIJNi4XQY9FlFTrtMlUzTEGLi5uph6CiOBsltRnaXjtRRNTusspaVLaazWp
P0nGE8ionf7Mwk25cBsvu4Wd29az/d9Omp3MRrT0z5ETGDB9zIZKH1RTEH2ZFdt2hupRYo0/tAm/
sbtUkDUk4zoaiS5VaTgbQ/X9zwy+bd3QdWVho0/QRumkRelsHWYCsqjasBX6dDc1Q3n1vSps2BVe
Vb0r+6a7IhRGI4RKZmCViyyd1Vlo8t8r495te3noE5ciBAfUjejddk8YCKJo9jWUvfOAPT67SoJK
J3pG3kWnyev3l2wUxTa1ObRbvn9IXVnAw1/UlfMBtgc7Ho9jHaNISzDXTl1RjCHTeRcbanmchALu
VXCUMD5GXA10hMYSypzKHjU2sgFty8P+9j+nAug28BLUmHEkkdRkyKbK1h6YdU2RM+RuOAMFD7Wp
67aen3dX//al7WzuwXS66FCorn69xCd++feyLw2y2Lp1lKUpnmLvZ6I4MyOSq6DncXaGlmaHrWU3
xEkivPwD2kNc3ZnefKev5vhUFi+LUM2VM/X0lOrYoxe1yt33t/rq1IFpy3K7+N6veuDG3+ghELnq
GfZ/+2zn9Z/cr/QzxI/2WVSmh4+xhLN++59J37BqJyuk/uyqN6n/NplGz0C6Kff+OlrPzoSeOkp9
SwUPG93Mmned5c6EeO3qyUz4CDmLsConXfXkmYO2sRbNvpTQUPRcbdz3ml6hP6bMqZQWbnmXOiPC
zkqZvZsl88VPZRKlXfqwJlmHgO59WaPtfsLxp3ihFfs2t8VjZSNyzKP7K+ZEfXvo2Nw0X3ORfiaZ
Pr60ljTwBniPmaDY3IDXh7dvmMKh7ardbX56Tp0mO9o3I1fZmGeVlaSYWnP4Q8L02dNc/Sq0kymZ
X4zJ9KGWcgv4HS4y8c3A1qYjSP5nSPsVYqmDd4hcfjW3Fy9DVu4RXTe84mU39REToPaFlrnmKeek
ZBh30IvGt9qgh3OMafFxCh4H5USFoU9bWWMmJ3jwW0IwyVniaqSp4Vlk1kbzag7IFkURruZd/Vs5
hKPFHYLZRJKXrqc7rRgPScFbz5sCNRFH/mvpGID8V4drK5ERnTE0UgK3MChwe3PYbh11pxYb6fxR
mZ1sFADlK+0gz8ukmUerFTlDNwi6vaXSM+OVxymT1KTps7kRcjbvsNsaYZth10Qmp8GxKWosWNWu
dTI3uLUe7SaiL4+ERKp7BtDbuen9J/j81ypX3mm0/aMzVsVWMEQK/sqgDsl5sKgGKZf+2i7fQoqJ
7AH28GytpXMEtBe1qVPgLgTjSNUVHAl0j8ocx60lgdNCnaxwKq+frL/x3ss97TBI4JIwBHaJ5pdX
SglrwBJomLX7bnUT/WAKi7TqZ5s7QV5wEL5nbBcuAM4rXlUpditn/l3XNQ95j0EladM/U2eIy/eX
anb3XlNq+wX7ahSL3x1Pq37NUNwb70fOGMEplEIXoO0K4KN9ljyLfG1oLzn5uQWG9XFxpRO1vrv3
eeBFeTcNO+FyoSrN84hnugcrSSZKs4mP+O5DrlXzgWcd7W+cElWKC2ZJtHIf98xB1zlTJHGk2qyj
Wk6e5uUbw5WcBZqbzzOmP6biPj7IkhJ11Vg/y8oK1TLe8Fn6W0FI8Iw+iAkim/Mnys4JBWWC8Dpf
aolPWkve2rGsHj16pq+VmWihGN4TjCxbHRnlKE1wzmbdfeq1R4s07HjbZB8B+cV9FLh96ba8DXZW
BrWd158rE+jvSrtcPOahm5v6xfcZxTQwAP4i4bs6vi7PAQWkw5UNOGy1X6bf//LvjXVS15ynsj0V
7LhqSzL2dImOLh7Z6hh4XrqU3vZGRTq4VfsEW69Kqv2Sr8s9TcrqJZ60X1qDV13LloucOVSIPD8o
aabnwgHiYTrZna7RTUnc7HXpK+fciE5cMm3lFl3U3ZrKF6tH4Zsoan7MexcpDuYHJfMEmmGyGruq
VBTbwtllxRuYRQ8WAxB8nTgj1CNWmPURPJV9HcV8amvNPJDpX6L/Sc57OBOplohcc3Si3Eris6rM
ihke0VMnpTo6Z4Uivbcsj+tsH9JVUWExd9O27or+nGUO+85iom6F/z5bVYsPIrA7ePZFjZDod4QI
zRnMqpIeSxS0wKhbmjQwOFS+0PjFbD2zp/NS2d5pbqHUj2pEoOhsbQ9vaX0tbH1Hj5r82vSOMd0Z
gLNDmTQmxTsepcaFxk05LPkB3nx1+v5SxBnDhspEUp0wZ/sDzn+R/RDxy2CUtwJzD7mc9RyKa2PF
10rGwItzBk2Gn2+BtPvPhM7957r5MFHZ7u1VXFeDJb5ah4KsPrAukyxCsAhA45mVXDjNczZsGvnY
7Vf0/KSwjEfmYtqdoU/bYTCso1bHFpJ++7qicu9SwWdOZxR8egmhoGgqSHF6uU+x95BJLp9pA68o
FFm7MC4GTIi2Xd/H+aDuHaqX7hOj3Jvdc0pL1qnLY7zdevI29c5y4SZ9HAmD/BEcRJuOlHdFFToE
Aodmqv+3z6kn54CK/v1M8IUyP/VhOFZI6qEbg5B12WAdlUgwv+sDNOLSCVpX4xTXCvXiTfoYrZo/
hLNV2iSnCrpoMvx+tq70B55DAFf6an72ZzYprZeprau5dIcwbeS+ysO+aWYqIYZ4VxYe8FZ76bb8
QHKSKeDtrO+9Z3eMCZ4CpYm5M16TlW75zj1atfu78Klhm9P6aqSwojnJqXAincoZhSLBYqDtsfXc
EpGtGO/iOXJH8eQjNla16zxZPvOoNpFfBbHgEGZ4e25iTC+Dfm8rIyHBpwPGdpPzxAZp075DInK2
yhuM57iiGJQjBTPYVfp0erebntREIEePyZ3OLHuTx36UJIyOcFW0Z7q6mNXFWbahsJqcqIv0VBo4
4vwmQxcRceNtilWZ9/6cVsHap9beLpNxH6sZ7t6o5Q/Y3tD62/7y/Z0Zw1vEeynABVbZsZbxl+2M
A/az2WU2casYTteahsPe2jBfVVfK29XVHn/hDYXYxL7hrkg53nSrc05MxRdkps1qqARHSTI+mBiN
HkQuerA+zkNiD1fda42LHxfT85Q9f2epv7+prCfla+Z9kZjPDvvjO0Xdy8bMVv+DwoADh5iRkR3F
Vp3TxI+ds5SP/7sDEo0Hg+PfrdueY3m2Sdge35ZJVOuWyv57rCBPx26MMRDBzbBwz3T6o5u59EBY
cqYMTgEovTnlpVHRdD0kZVgtMzdRuhwgaIvQivVhyyMFOEsDgJnlZWKMhmcltV6p+ikYSlC+uLQm
zkIqGZi81DHjxdY6MZC+GTa2ZEI8QRIE6vAd55P6Qc3ZPZml8e77izYjhlUzdprvb/Xsh5II9VTO
jac4gfQzdt2+HoV7wpSTHlqZypMP2OZAyUIDXfvTGXlcDY2L1VAf6Hq2s/69JMtFCLp8+C7FSDuu
7dUyZpLngn0wF1mxtSwmm5ZZ4Fd2q5di7J2TSB3cMvWIsTV2X+ehBcZP3pDxNdh+thxkwrGucmge
cSKyn+fvsT8siHiap24SnH7CwmdAZMoIgpNifKvmkXLBvKggOlOiboywfqDU0kTGhDikPcnbfl95
lnwQXq/dNcn8bsZz9ookg7l/LpJjb73NGGuu31+EzWaM2IW5pSY+LYpLHfc0U6Rp2Hta/aT6xvsP
od5/Mw17Lq5r2/NcU5gO7N9/CfU2lfRqfbzNR2YPNbGl3bCRVh39GMmTfgxu72xGbDjhoPNnsqyf
jqXP4mYCqIoUGQw+MLqX85meGnTAu1Qo8BCJlA+08VUbKx1vJeZtfK9Z9o96KGaOJhgnUno3AmW8
+0QKQ+iUK/bF7joWudrGRs1oukEhNwzrISU38J8is/+cCHf4vMGpEgbHq2H4DoDbf75j9EZMvWr6
NqiHemSK6tY3GEFojbUZxYZjb6sZk2Nncrw2YlM/QzMK9S6W9z3P5nupY3yr9bY/SvxwivLqt1nW
GoBTnWYY9hcfQ3KTPMZLOeQY4heIG6Lm55LUvaTt16jHnysdlRfDbNEhmw4baT3fW2wc31J70I9x
U76JXD8aJVIG+aj4ZJQ4OFGtshMzgTdOROXT/76K3NaIf1pDhG6akP2IpRukGW9x0r+vIUBpTCDw
XMuaNeYBg6Tfbqn9kQb7fIK7DOgN3AGjkzCPtwz5Hy7B72zbv/7rluCDwN5tGda/Mt/syu8mStt4
vC32F5Xxn2BEDmOZ+WGzZinsAu1oIqkWbYQICxLPnr/sQtDJ0hOp/r+/EQwoTP1GsuCu+Jc0Ncsg
XcUJinNsVr/mrmVnLw/5mDoIbQMIVB2vt70O+7ox/3oX/n+OJZMm+tu7/2+x5CfyJ78r+fX3WPL3
j/wVSzbcf7g2MSshuDaI13o4//9KJRvWPyxaKCgGuX1QQBv/J5Ts/kMQgSDZZ4ApoDKEF/DfoWTb
+Qf2W5d4M016lg+y+f8USna8f75nMHxZpg6WSfDiiFz82z3jzw4FF5Ujaa438jA20DEIuWyzJWmx
aFebtIDmtIxQU7UMv9DS2QZict/eI2YSBuk5m8FrRhCVCMlV95S1MeBPPz/l/cWb0uxsAxkVbWds
pElovvWGnZdWX62pIklz0QG3er+pNH/dzZLN3gCbUA6aRu1ACuKgZOPUVbUW2llYJTNCuDbS9Z06
y6mS+dnt64eSrteA7Vy2Ga0BoT3F1cbs2j7hbSQ9EfPfXNL3NmYz4iQeol2V4iZiZisqAS2q8tlQ
aDPJHR1HnuWE0kBnpKKeMGGMKhIznmfzgpef803c4JtTObRUD90btR1BpLCo966+iJ5jTNGNt7Rj
Y4ItKkrGfi9T5/ekujKaoX7hfBu2C5AmSt7BjloFvtsJ/Q2D6R7XkYyatS5R6ho7styYuWruNNsq
xXPQZ4fU7LCm3B64horSnKpbkXgGr795Z+N0WdWAKVenQJ1pM5DHobnz/faK3cXZzJhPcF3ct6q2
gtLqqd61+CxWI9v7HnbUmNlA35MtmHJgakWK0S7XqN40lVtvandYEd3Q8ecpNTc6+tVqw6Bx8TFR
3ygkSiVYwsl1+HnLrUJ97SKrYJLhzs47stHON+SNhIvRaQTHwLSeCWPzPAs5YQoWyGH045mMBbS+
+l1NSMQESEToOA3WejSdqXZx1+TdM9C17ZSJdeN5/JpG3/FWUFErCO+EYtZQ5erxgqel2lkSzr1m
rqFXF1ZI8HgKi0rzkLnLPb9iQeUl4kjfY3FRsELhF78yJkVdhtFPXz0veWnfXGqfRtJuhHZuktqC
YiXRm6ysPSC/VoHAe2NjrKHGtd7ZhXOT4bsPjDaozmZQA4GOMumSbOjFnWfw/qE8SBrhTW6U+L1X
kzgm2ezRj+jdOLqg+Rtb5wRcvFVlh7LXhDz+CwxW2osOq7cwYKfk5npX9J3PVTH3G1+JS4yOCnLV
21X4I6+cl6dtOdQZH5sXZh1jmRW+M6x0q152c+ZeS/IM3Ac2NexsIhXXYhH2xkrHknWL1FbL52DM
9TFdFPY+61Ur8/tBp+PQLW36ZmaCNyMjimHN2+0ym699grlmriqudg1zu5VI0g/UWkoGhI71OYMB
2/SifJENxpmVz7avHYpUcVsoskV705hTymxvWJum2Jk0Kwb4mnzOGQOPbC54U1QfYkwGcsTUz6fd
uIOhxKWr8K3EEzvl3kbVoMI71MyZOlsX5t3Sqq1nGj/bxWCY5+tq0+nzxlrFuSgcgMBobIa39Fgy
zHBK/EewCzcXwciNUuLBNM2GxophCceMsXQ3akcpQSk1cnCDG6Y/mtlgJYSGAd9dklFCl8NxGM4m
1yPZUfJ2XkbBbEqJDPtAmr4ZZSQ7vEk/Jxb53U2LwNYLvtDhHhwgmW5M1OQl465llMmv3VpgjejG
EhO23MUVj0rLW2QygtSkwU966r7baU4CtEL67Bi9Am3bwSlqELAWEjNc3viognpFRxVUbKW8MblX
VhF1CIc0dn08dKsZ6rDHg9ljamS7rK7o205xq57L5mwDQBCfrI0e79REz0X5a9axYVFI2JLe5aMs
lYsKqQCTixXnv0W33AI6lDIca9N5wuWUxTJDev6RofFbX9/RcVjtctH97FftvZbZK8chVp5SOxVg
jK5JZVCMVa37tdR/Zv76XNNv+L1UKpk5/N78bnZ3HiWpaWQ/Sv2e1hL9ThppzO711uTsY9cQP4aR
wAHTiu3kLhK4/5vbgpMo0nRPyQNALJr6ekY8nfPpkA3KdGDIbK55uMkf1tj9SoQ1Y4HUu6DXcJez
YY2PjZYgNhaPBKAQ+jz6JxMwggHiuRXYc6qHEodJa+iIrKdc553gTn32xGSFlCg3/om+56eeBmhl
OxNiZv7LZ50O+pXwXNs6kCJHnkD2tHOrn9UqZUAUFeZ1zCrm57tC695u3SwtlJcA1x40R4ivQ8FY
YaZe3svHMegLnnnwuO0NAXMZtBjZ9qrf2RZ1W7HSf93+DnO5Jt2tZKBG4NN7czv1mrrQSoKeK/Nd
Y5FiSl316JRDdk3hbJ+cAa6R8o0Hz6BxjmNosBqJvTGxJ0bDkjyXA56sbMZL2xsdB+AbPo8mqOe8
tCLarbETYtLDjUX3XglEOgHazkOtZ7TkCPyPSIAqt++aXvzQGWI+wBrFxHMshlrnzizuBYYoSgfL
hnHOK5uEXe/58Asn9q4Zg+xywuu5ShrpslV75C4dgUxfBqN7XElobrSJez/uz8rAZdmP6yfVskR7
5+xDU+6pLnG+mnSYJlV9avLR3WPZTwPqpp0Q2tCTzWoQzq52FT4jz6oVlxLuRDSE+a7WYvBWdv0F
m+Bm9HIYk7muvolLRehRJvcJWe2gUsllKcgEGDhw5nx5SosMqU6n7iHlATGXF8MqLLDNsPUHQZow
KTywTYLbj8JNbjoCVXVeOxEOG5PrsaILPB96nFGnfgErtUx+BPXM3cmCpXmBVRwzMx7snFT1stxV
qsBSQ7i6UEwnpnFDdHIIMzQ1XHveqVuHHsT3GAhKMM8Drp3CGxiy2DnFY6z1jUDA9SzMr25XY30q
dIebncku+YSP3krnUHddntvE6gLU5MiGCxvMLMfBpJjaZdTQPEg844HW1xueS1GmaGPAwLbHmg5S
QFo/0zFhO1bLEDez2FG4+ri6VVB73bNRKiKtHttMNWP5Izun9eKW96OEE3ADptAZLWJWCREcjJ4W
lGVPFUi/bsOTxqfd0cVGIGxCHlaOFtXDR02khoUFh/dHTO0l5YKhRZMhTTEFofllnccN0QaL2H6C
7aSbNppxsx7PbQoDoIOzvTINcFbIMvF5jKURSe/W87hmbxPe0peqcFj9hP9JEoiIoomBwbDmaWvb
7QMCtbNdx9uYgHZp4Ibf5oCa+EPasRx6Fr0ieROZaF8Hil9/K0ugxJXY0mJ6AXI6jkKhAQm9QZow
YFnJntnK0Tcrf+vF9qNVUSLsm+jV2NAcCkptKtD2vS2GvQ77g907frveoxTMuy6xf3W85HlJ1/nS
OnIMNOI0YZ4rcLB4kwIjPVgLWoOxalxGDr09cYalVOy9Ltf2YEmXHcKSD/zHgSqocCkTJNrzk7SY
lBUvwZ1fvAKeXktAiJXxiKdhjbo2ZWsuSQD2fcNciTHamrP7JQBLl0tS/QSjJcIxZfbVkNFjiXfp
esaGhMeHuAWT2RnlTfvDUVyxVv9sVsdArkJl0kuUQ2961Fr24gi/lGln7CmVELtsqlABTZr8ct9b
w2y6FcxLaMP8SaunApZymfrAEfkMxKijioOBlTtBYEmZuWzmoWojldR1uOJpUZ0awnWxmtAYTQDl
xnA23ZGUYRz/KOA/aNjCdj0WCwTiJ+kTq07xMbAdLze6x3JeVLEftkCRprhpInxoTsY+0FnTd5R1
hpBj/sqyfSn15Q6Q2BUtpblzmihO2S010K4CQ4fF1C73Cbahgu6Maxc2yUtiDFR0GVwL2Kdqr0/3
uLXZk6iMt+BWEO3njE/rQRyAH6ZcFr5+abkNHP9irXZ36EY4DM3o/8npFGYr07417rrNdNVufOu5
0zR718uC2C8gBiurcf7dptJ53zgPu7xni4eXdA3gH31aE/6LcqKTb02mr4JAVSJm4k3rknAOyh8x
wz8OAw9ARj8BGuC2xs8R+D7OHGXOLemNmg1l9szU6HUYpAinyb4mmbhHoiemhnfHcNgmVkNNte9A
OKEQ1bHm71s5l+3oxfgcyDRVE/xVltdmJwdnf+MjbIz6pM1aipNnWQ7GrKMDvhWzjCZs7adFK7tb
Vj7oqC/dspdg3cvxPo56DVzOZiuT4Mmr6/9i78x249bSLP0q9QI84Ezu24hgzINGS/INIUsW52mT
m9PT90c5sytPA13ovCmggE4gdSTZkqWIIPc/rPWtqcfUI+KzNWrjcpMrcB+IHW6tU2hRJJqskFp3
FyZJGlTEFa6QyF5ySvA7YhoD1XhcTxbdb1PzvWNJoTCKZ6Xmi2h0yJbc3gp4DKg0o2gTlew3hhDj
ud41V79l5VE1nAkkA2rBaOGOqeYhJUuOAqayxk8iD+NLzGVkTQCU4B7vTZ7hZfm4r5d1CbeRfdYC
4eGuYx5NEnlcERE927C+16Sagpa87kosnIQekKs2VtO5SxmdKUCtTFLTco+5idcsm7G1JSoEgwRp
ZNpwgOmNRzHWNlbq3KNXV2FpPlnGG9Gqzaq3RL5Xor/rM3wfQjXmfjS4EWV9+RD3pXE0WC+vKu1z
KksBRwRN1DQa+6SCmIvQH0vr6AsAGv0bBKGCQFYN9M/ss/XTyyHIu+jYuplkU1zhUhqaddhUKFt0
/ZzmQrB+mshFTJK90TDtq3Rib0d4SOtqTB9EgipGRpO/QoR87AUyh7o+x7l4JBY+x35jvsdgHQ9j
VxJDbS7nX8mqz8D57K3jOMS5iNqFtVu14Du6JR10PDkoWlj85QwwxvxsJfZjRMYG3rgpXlmt4N4G
NGhlinlaV5qOx4uCWhGZFpmZusv6CTWiHsfbSNCNervJUcOFNAXq9gYQUS3YpamxxyqFHwV/Js52
7sBt/zucDWOn5exXo2QnoeGtkDDqJw+3ouHTxxrqwVFaux+m/lnDXHYgYA63tiNOzrjnIfCOWqyb
G+FFhK4jqI7AH2JxrPy9Bih6xeSKxq7QnaBvp89Z1XKTyYT1BIWdXaNwLcbwPSymaK3pWJSl9g5y
e7mTPtAIoUOvvBOHm/Ca8ODqkiJloaHnhsd34WqHKB/k1oDlVJMT5iP/Y9A/sCdI9MfxvdG3YuNY
D7qVmQdiDObBFDts+y7sAVrBUFVhAB4AwwlWhUSmKyWQJxss9XDzZDFzk5DeA/j+CeRWUGQUf4yW
0haxQ5lGz2nHCcMkudqNkxCnjqnt2khT2iec2WuNMVnQWqMioFU+OGwBVxhSaL18sgXsEtdzWqQZ
WQjoiKaU1t2hxpD6eDIjMkNxzzInMemu/B5pdj58jWWXw6fJnJMW02O1yNqWqU+4zXAg2/6qqbLy
2sjmWE8xUs10g3Y5qCf/d+7BYY5TUiFCGDgHkwUxZpiw2mry5pdhceRn3jQT9YlmwrozO/lRiPFe
hr/Drv/wUa+PMmXAhUsuiOE9jXjRB/tVSciw0mKmFw534eBtluW9n1XcXBZDtMEaZVM28GdC9P6R
8UEWEiK9TisDC/HLxpbJM+jSPdlXn5IOkKM9XeqRKmis7jgMfRtMurqaGvMYVO8R5422mR0M6Kgr
idRaZAwiWyeW0nGSZdbeM8xt28G9K7os8A68gMRiURmcWJ4ULThzw/cyNt8MHf7P2HvZzsg8Xgmu
ZI4UOvdRXTu7mtDaAvX3qJvz1orzYZ1HSbQfqMjOvlXs4pAKjcimwDZrBBAaLmomJfFKDILa3AbX
7wuSmbDrBIoItiCX2sDxMZDP0Uo0eZQzbkdOULamh76LXCgXWgPVYsTMnBkkVaHHs28vmR++zKAT
EXn2zRaJ5biryuUC556lTWG/L+piK3iiz7JD5l4B5XOG5JplxgPtqsP3/GX6Cn+4Fh7SMTqMZn3M
jPFFVhunRlAKqoJC/p06Co5zZNPqAypPxHChwLmzx4aiVrUbZeonLdF/1K61VyVVoFt1NqvtEHEl
nWZS/vQMnXsT/IcMk/Yq9l/rBgxIY0/cD2TI9pWXYNwjp1ODd4s1HbB5yQTWYcw015FL+Z0ekVT/
0Mf04lXImGSsI+j8YXvzXaNxgIRpZ6IexjzeUvjonETY+/HEF94A4sYcH8CGgAjz7yN7IIuk2E/+
cwzO2UE2zMjowKNBKrTcY8o9F6mWgqiNcHRxVWVHTzHpMPzlu6HBWtnVAmTBXiwVshYy2dkuWfvS
iILRpvK3hgdXWq/+lF6Ri3+xPeTOogUlmL+WED27iR5Nwg/GLL6XeQRlz89eYUXoAI0L2O95cgel
H7v9CY99gNptvoN9TRWFeGANUf9nyQ3r7BT2F02/gw56oLAxgVYIVx6bWr3rdrJhpcyrlguOs557
JI/zL8NzT65rUp46n8qL3mP20/vEVQ+CS2gXQ1Ne+8R6L7XDznAyDLfmGB48bBl6BJyAa5Me1+su
ul0woym9e2XNKqjjEMYCjrSh7J7jGgFYnCF0HmsdNRwhYj0SwnVFTuWqHqovOXqvvlbfeu7uFxGV
B5Jun6os+RgSSC9ZX/+ezVbyQpu0fdY3sM71guyqInnKNYfK26m3fePfO3h+F6vDvCkN9Eklr++V
3XFRxrgra0S/K9ml765LjxbOzxNZBOvJSx5Z1trrCWCKVZJsLjXOSqaDdh4i5Y3UcWx0b2ND3+LI
SfepeGaqGoGuZ6SSQ06MRwIbNfDAay2adiHpYZMqTvyJtu7CYdiknmIClozxlrnQwGMSUb1M3bSr
m/Sh1kgIGObZDKwCW8rARxiWIpQvPn5O9r2NgdWxrtIno+cBsxXWqSWmPM8Ffqeb5dCV1agR1n59
V/r6W5WrX6pjImYBWcEKQzOsG3PQd+0THVAHV8HW199jLpGAq6ROx4HISFIIUN5VNAdJZdz3rfzM
8zrdiBxfHvvYZjVaw2eWH72YBSa6EtTZudpGXjoHUivuXJNEbx+9Z8Z+adMm2PfTNnvBQPLc8rSu
nJC0HqKRkJJYGMpJQZkFXbuHcCBNsZ62pbVDzLoGO7YxlPYEXTroR3G2kPk+CbCU2l4bem4Lnce8
hjEnPV63CjXR3zNoPyK0WVBtAI5SeLGareqN19h0BcOwnQc4O9zOcT+/xUQyOMTjNm6PgtTRVnll
vBQj4yRvBvZWjLhDnJbBRezmvLxMrutYwwJdO/uaxnqFtmpt9ZSGiTfyO3NNJDpoHcoBcgiYi4At
YGpSOT+JfGC427aH0mfHaqAzUrX+aps5OvQItVClimPfKIlmxmLmy/Up2VzxOpasOzgBCtA8gWKd
vZroDwA9YAmNScjUwJkgrsCTlLk8EEzekTROFnkS9quuQMtAIrUxnDAeGaN3Rthsf6p2704TtrSE
GUKjp983V6aFGndxt7rqyrwNOvHDrdmmqMSGCKMAvxkAz8tozzw5CYhJXraKAX7kSPegLf7kCdCb
XxC/aJjcd9pPPFLknrtEzERW8wLcuPpv3ub+DUy9+10tIOf2fwCJmoXof7nyfS//4/Iuk7L6+9KX
L/rH0tf8y0G3jBLBWnJX/IUU/I+lr/mXvexu+R9aFUjQIBf/iaK2/hLCXhLP2cmy5F1oi//c+lp/
sZnVF22LMD0Po++/s/X9PxCurD7AXUO1NsB82B7CnwVG9y9aqw4/v+kONjiNCpKeMcVMzx1CHX7N
jjgOHoO2wtdXRUpgiMj6czr91myihUr2v2y19G3RRVutd3YRh7kBURApU719wr1465NiT6N1LuRv
r2EVIeoXqEYfjTcCUIU9QOCThXli5TnUrroUm7GsPorofXCbj1g0DMSzx6n1mWKhal63aO66DB16
6DLgRic+jDTCDWJeQr6qdaFY7pkFIeQa7ZI10/SylBlhYWGvYaouir1RJydaaH7saUszWqAM8nCx
Fv1PRk178eRGxWWMui+3AaoGxxatXULs6lUMCieVS6SuGRSFRZ6EU9+7obnxEn3z/dL5b1NM/E+9
xohm/6+usf3vd/n5H4c2fy8//2P5/+VjU5Xv+T8/1/7rpff9vf5ceh6Xisd0WPd9FGFk3vKv/Ln0
+BOTFz4veQ9GNUNRpBD/uPQ0x/xL0Nd5HrQtxDsmX/SPSw+P7F/IqwTfVEdU5Opcy/8GBp5s8r+J
lNAHOcu/ZLu2i8QD/gLajr9dfJFwAQhH2dHXzjMkXDAVwD6YriNKbe7bksW0Yvu+8rsYy6ZJ2Iud
WJss0i9e5GbrSZvctdvVm3HAwysWE2mhDwAO0jNb9ZxM2iLZlLLYIzo6hgwdNjNF/IoaOlulba7h
t7JVYDr1epxxKEaZ2A1ewlhlNpkeqRinChNM4jsxwpLJvbWcilUXX5K7uRsUOmPj1tWroFv8147p
dBvMJ/TPTn8TZVXteqM7NSgR14mOlgKSZcw6waR+KcH0OS25sONbprFyV9OTZvZHDcrImjbsYPsM
Btj3MN8Tk9paxUkvIonC2CVkCdqPLIpw3QxhyJpQ5NRO/dUnd+nUW4dERzUCB2WdTRlGuZyj2Iys
X+wy+r2t6Q9tHXO3GW1GJHLemw3jCOxT1Icm8bdqKT/rGxMvNsdRiQWyuK/mNsYmRfmUgvTiKT06
PtuNxqCybC0HhfsgLlXZ/Z4nWJZ5Xf6MJIgOt0LOW17Lhs1J2PSL4IwMbxPLF0UqOhYd335UIk+D
WMJQAVWKQCuRiOLqG4Sz+RFWJhumzbh4FojjfYfrx8Ia8z7ZQnjtZaT/4ggp6OWGV42QXSgoBQMB
ET6lBIPiHiLnbFVOeZBH8lLFzd6zcDlPKCn8Zb0Cq1dbaTYD9UEMTzZjz2k6jXVLcxuvbbS3GXwY
CNWKcEqdJEzFj1LXP5BL7gt85aVjvC6eP0ac+kdivVQLbCcK7Lx1NxXawT+/Uuy1B0SfgDaxusrR
YV4K4WGdEmXN+mKbwTyY2UWzW+wte52nkq2OFrSt/gZtc62780HvegYi+DLt5pRVNn4FlnCIJx6c
all2WI++upZas5kKYgna85IzauQvPpmEm0SSR5flepCb2o48N8xwfK1eT5iaVRa0dc68lxj3cLTW
SE4CUFV7Dtw9u6q0VLTz8yvU66sfqpVmzK8s6tQ6wt0YpBCuV4g4r5afMKNjRBd596WAtZKaLA5l
5ayJMa6qVqyGBnm3GuyV/oDW0AzIH/pAvIGrOrxaubbLhLWSBeZ/5mRqbreU2ydNL3hUtJ3nLSxB
egA3EO1bhsuwc9JNxrgCd9wBiQkg+C2m+VVfoQ+AjxUDUkvc9LFBad+q2oRxki/dsbOdSkY6nQbn
J5mNXx1PqyfbZ0ei1MjmC0P/AfwVS0/VJop1KQILfUXSLvQFVYKrkCabpnknQnTpMCxaDfZIZNLa
9+lnCRPLmNP3EEAfvkaPPAiNfj8d7/kd6W9NiB1GXAQZU6og7fkjfPC+p58RtCHO6rBtT2UBnaZt
jk7Gfa72ISrPZURPCznfEfNXi27k/5+z/y+pKuaSRPJ/T1V5rN+Tv6WwfP/9P2ep/RdhcT5BP1Rb
4u+JKob/F+io5ZMOWn3DNFAf/2cdy0GqO+DXl/+QJvK/D1PT+8vVbR2eHNUn9/9/7yy1ed387TBF
A23ZpNrZCH4X4S+19t8PU+DybcLS9Stpyn5rmFCNk8GR7HCW4GnxroZoeMTugfmqfDYp/Epb3rdJ
5wAShxlXQ3i/Zg6mqw0cxI/WDacjYwRiVB1E+PEUV9dY128ps6+tUIOFM/jR8jH9sLrpXbpClbBR
V8xRLk6fNM+GUa4dusEXhRV75VljxgYXUGvGBv3dzFCdyKF8y3tN27ZVCPKksQJJZAyYKKcO+tQh
60X6zcUgNnbVN2jPwEVkT7hejWC2P0bZTHcQFYxbVF1VoY13fVf8yHy/PXbzLG5NhIF/yOthA9kj
OWI+epCWnp3ZVWXnopYZVqSjX3XwyQYPW6b0EWp4ZNj9STZTISvwTr15LHnu+8yasdo4oWRAEX4S
VCVu33F0cTJ86MobDpAr4MYkfYfzdUj2DKJU0AkvPZBy2G36FqynVhk91qc+3dERWaDeibPzy4q9
Va0O3z9ynaJQj+UICd339zrjGJJxugyPM4zUSEtu9azBV8BKACAxDFfJpMQhQrGebdOavbP0PA0l
/6Qdv9+rlw9HcrfBrLUd/lXpp5tZIwkOfTrbRn9JnIFxeO0sf7rqneuAgSnQhmrosRq2MR04Zay1
r2hH8x2yMjLMB9IKbchfXaH3bJkn6y5CMfQ4kdrIorjp9o6l4sdCG8ZL4Yi7PO2MHXdiXlO2Ecn9
d2zn9xvolg4Ta/uYD/c6Qh/26Jn94qdDtyPnQUPq9pRqhXumC7R3Se28DsmbDbBqksVHZ4w+1rvl
x7SEwkdIBjJj2eqs25PYQidOAicUtEWiceHIp+29mQDXdxIT/1KRmYGrJT57K55FS5T+7c9v44si
PuRGW9510sNW1UBucr+jBT1EvKJRzP3COTx9vwGCaGz//AiAk7FYppp9TEd2vFPTq4fBPpQuu4mI
ufsqIZgDopzxCzHEoYIZcYtH+5KltnYMbVffZw4HT2QSnZssbzwqM1PlBbgVu2GsmqTTkZcTmg4B
gqNis3vnNJd8iu1P2aI56UZELU367MLT3BUtlOOhz1dxOhcfOIdrooNWuvRIGcrK8o6Ix3LzJ27O
AccUoPaDZmB8OnqTnCNLAXFoXfWPzFuooqQHCXk/Vw0plC6n62Rlb4OT+z8wLMAh7v0PXJn+9c9H
dmrsfcQDKEYWkXLoRpcSm/zaS4xnbPoIN+IlDKAFy4IcOMX9bspkozuz/jgMg7e2vT8fiOXTvW4k
G61QxjlpV34jgD9UzpMysolKFSM7t+r6zVfuT9aT1T0E2y+osMAylo+czM8CanwA9r1NcLhPVlI7
qvb2/UbU3p0np0fD8vRjSaV8j/vwU8AdXRc1PblIPFJ48eWs5o1GejtNelPeVWToBnOfFUzfRbob
Zxwt338TcRoy6Shi+5011bUP0frmDHM9r/vtl19x5LQRdpn4Gjf98HMasDK3rhE+MFDJtm4+WufB
qF94inLqCxWiJqqrX4SiE9DyK48rh0Ei6IfKBen2neOtdd5nnJpNkNQQmozeNZ8BG3+6BZPL2p7G
O49K0aSwvSYNO/8JvRIOWWd4Ud1APk985yYGgzWD9PAsGr5gASWrAbv3qcqJce9Rv96Im/WDaAHP
mWTwAHCHjlAvbdX3o9mxKj63nA9rBhnxAUIHwEdiHr1BXnnU5hM3yh9aGqWPWsSsrhqNo2z1Co/n
EkxeSvexCvNXlD4ZzvNJu0ylr11cFYcztalfABZxGXFLalCwkGjtp1c1o/dBUyD2Tmy2t7mep9NM
CHjd0RMR5P2lLxe5dHzudzaLwhWCl3Zvj9PeHlBfqSYun5I0wuGZwctGKjepKUGRhDuHqSFkJktv
96ZjbwwK+vP3G9MN/Z3QX0p9o2z3OrURwZEWkTTHCsgcN5CDndftDXFme5Mj91QPe/5WuWq8ZPXC
T88cqsMlA3Ugc3A1QnNaD5DGHwtZP+Mq7I/1yOrb6wBDff/0UDFoDpG6rpGzQmNlIdyQ4j3fM1PX
136FTtcvZUyGMRI4Ijdv3y8+vwzmiluyEbW/MqVeMAzXR1tozvo7qpWQ0pbLOoYHimBZ5Fr3YA36
yc+kxZ2RWyNhNFXxM83LC6GA9pfqJNX2R+Fpi3QL8UndetO2lggWMpvNqIWyHAJ0bT3XvuQX8nUC
phN511no5R2Ecq9YXZ8AEsIVzVndx0My7pEPVhuLi9f2TO/YNrK9OVY2QWiJ3sb6vtINdbWW53Xs
6cgJUpEYzj0egWoc77EOqBVGzeqK9wxAw6zl58madt3cWT/GOHk3iFR41e3+VHuCNZ7GMg4WgnHK
lkQ59mLpJpqb6XGIdQAB0wwXK4UPqgM2jys01EzMdm3mONeCCUE7BYNnxS8O3q5TEbIn1nwcARpm
zLOf1yELfWHtq7ks96FbNG9ElZmLzfSjSuri/W/vRFFEeGxnyp34ztyeuo0piXkRcUX7t9zn4+VN
z0uEQF06wYl1o4seeZdasTrLEcQyeIPhPXZ/qqo6RQj/6cBQ3fRmaz2YKX8zyYf0YMne3pQeaQwU
rjEFHBYKMN/NmyP4lyCFgpMJtUOTpNazwYp6mf4dJkIud6bupw/fb5ZPpZPfHLRa3gtZQhCP3Fcf
2U7NdjG2kv5JFX3/JH2XEzMU1zDMcA/nHqg2PT3hguweId92t7HAGsKqMmFNQ8+ix/V8N5Ff0aPY
ezBL+51rS7jHaK5oi83SYCctBTWPre9tdkZwouZp24aDue6L0N7Eg+ddRNJjX3Hqp8isYlRn3O9i
GVUs86Ld950ZOitn9mFu1SWNi/JFAw+wnidzvhfmlOyw5NsLiiBmmPycdO3J1kL5HqoSGhlT5vOM
O/Ycmi3JECwqKJrgis/WfJfo2s+5j9kTLhHHEhyKbkHgtYaxuGRO6V6qDv0MxU1Nt52+9TSJa2ew
jO2YTs1bOuqnxK+dk1uwqY2K+nfj9dZLgs98ZwyhEaDQtF+I+NYweAz5qXWcoHKlH+hRvBDOW+Oh
7tLNYPnZnUUkLTouoFdkMFMtQwXZfEevzoMyLrGWHVBDXL0sdX74pLavmoVbasmwIxKNqAo7M7P3
EPMtdPn90Hrt+zjCYUYHx0jHxNiEvHZEh/PZ8+lK9fH9EOJhCWeZHfsS3U42Fu19EjbhjsYZMmJ1
QoyN6ph39CSeLnZY+1s+cL4/i0Xg+zjxlEm/O87MyZRnr42SlNaolnAfUIOfeeHjRyrbGVkNyHxs
edUxq1prNxJjuG388S2HOMeJ4EJULKEyfR8VWu+6cFMITghNjcpJdUCNUtFgODYJIUgb84DqCdlq
WU/7wsZHVQox3o2i8QKNAvNqT8q+ei7mgf5bOY+3eT8JXxEfDFmkauf03uNE2ICDr56Z/DirBr7+
qUMctO4wnx7j2T1+F83fb6YOYxQ2AHKInB4xFjA1RewEh4HQt05X2leMUPW2M3xuPFXEYgBQIFCR
Kfxc3hnJ0n11wddJ2/qBfs09kJPY3qw0rdaJ1BEQ5WVH0ZFm545GKyNM8HNuuy/S17onyNyQpGOg
4VCn3Itv1sUOi9g/3lue2GH2YYMun//Pv4FEy5a+f5AWkii0HiBEcMZeKfqgDDDJrLhZMu+amFcY
MdEnlo549ruENhm0IFguWX1YZE/VcR2u1ARCq8devzGQnkVt0p6duDr+qROaPqp+Umdgn2qmj1ak
6z+FtjML5zuSGQ8dp/bShaZj+WXMTDBxqFMpeHh6mnTun+hl+idTJ3LJzc07NNkM+0zt/P1Ulji2
g6H0SRNA7590MUwD3nQ9xBG5vPmXz3VuvU+y4jWuDclsD7zAoEl2PE11mZc+MrHdc98a2Tmf2LQ4
I0/o90L5z1Y5SuNAH9QqzhsoDMv59ecQW86spABTib9Uh7bAcnuyx+gI7ty6hK1uXbCw2chR+DDm
AgsaRna6KcydqG3qk1hET0A5PgjIAYzHv7plQfqzMuhyZd0tRVCW7KAVFi+s1o5N1Bi/WOl6K3MI
30njSG6A39ugjQluQXLYP055Ot8cJM+UoapLDEidU/FQROX2T+G4fOSBavBbpCtVjQvcUaq7U2OU
nGWB+ndq3SYAQBdMcQ1iEM1W2mukJvUSM/9Y3WdhT+KKvzh1TKu9ZqMT/Km8luewlN2fT31PE5hP
Vzvwvy7sJUgUlrKihygqfvZj95MnbjhrXSIfQ4tEKhyf2I9w7j/Ohisf/U6tU4VJjjKoetDJngFw
0mjbUWQCJTs/Rufl9F6e8YTGzaAl0JHf9QQXACgD7D+0uybXigd0AhELgggGhBjrNy/PplvTzu52
iCxCazy8Nn0ZbnW8ZW+FZR1CzXQfWZNh/XCyKrrTqjwPiCwiyEefe3mFdrLGKuJ8hLnHlZB53XNZ
wuaItK9UiOm1b2bCKwRzEShogJKJTJ/16KQMxcu67eKMbIg6DuKkKF9trbra6A3LBQBpl1iFvito
C2zvStTGsP2uueMGZ2GkAA2VKKh2wLz042Rqv6coync69qjtZLQ0zQpKGSzLG8NF/yjHsFiVszkx
m5/HbTSO7dpinp+s2lh0ZPxhLVMWUdpMGhM3au8JLupvGhuOrHDrTYG8tJ4eSrd/R15wn8yAWwqD
QhVv5Fqv8cD6xqMPt6CNjGfdJOiko4xeOV9eNG6IzcLunj4WafpcO+GvCESr5eIwnGeMKwvQMClo
9+32AWm+05pkRUDDSeELbNiucHrLB8IILcTnU9DXQapl1y4Bxun3ehywdYnr5th2+m6SKeOlwd8k
FrDmYvZ/pj0Sb4KS9Mp58KWuYbkzV2Eon0CqmSctnM+hxyhYDgovR4MhsRaSARD5DoDFMBSM6U6D
dbgqeWROiNADjJDhW46B0y3nLzoJe0N4Go5dY/oVFq65KVoYV/CjvAvRHwHoam+lOhyhFh64S958
gHAiA0Ei/Lannx4irLOrz6gY0rOKccXP9VWYsAkx3W7yyTGh5s3tqs4scqlG894avWuCtZ5bDjLb
Wm3LgnEUpMC1hpfiJmqEUyLCqOa76PghsV3d1GlW+K7tvdlM+T5RNUP80HhgrMKrI3Rf4hwLsUN+
+sErB+2xtbOf5IxnDPbmH5FP3goY4C2U9OiofC3ao+JrilCHq1Ibt17T31unGA6iZg+S9dEhnNgH
6VWqLn7EEL+JdllbxWfBgXJuGLeNjVEfBi7AupTtpsgQVTMcC+yPXKuA9rQIo11Ou47tsuU+tZDB
Tso0g8rTy2dslcGsxL0oWvHZVrd81rA0T+6tLLiIHOnPZ22xd5hqN2qpfcDMegxlhODHUP6yGrjP
wRVt0o7YlsHQV8hzNWDWD77B9qPsSSxW9XhADUBmCjP5jeUPqJ8bdLuVQPySwyxOev8+TxAY+mUG
5Kpwtk4yP+BBQvcD8mbTyIPjkchnanCQmtF8EUXhkOw8O1sb4RxOBRtXS4y4tZkKcWE3KJKa8Ga3
Os61ZQQC8ju/CXAvZlcY+KzyXpvGL3qML8KTEBYLtKRmTV6rbw+LJRkTzaC2kG7qExKiU5MCWEtC
RKhYdyw2tUB3ajqRibj70jn2NbQplg97sw53lMPJfZ4d21KUB13HbNAyeljHjEAQRAHpbrrB3sm6
p8Kp9OoyGWdsLuWpKer56Bs8IrMyViHZqPvcG/YSp+YqU2OyblE3IfqdqkMfSsRG3pcVMZJLUiPd
oam0USXHr7XffZnP4VzdsSerHlAeov2iIBmQGVYZ4w6Yf6ln/VCDJD5AsqXhVn4cHQn4m8yM1mPU
x5Ia7aN9ImX1JDptk+vEEViAohhtx8yTS+MRu/wmFEn7SOjBzyqOsdK3ILA8/uxFymhPZNvRjCrz
othu6pF+x1r8U68XkWlxnaZuWFsZXOuyLAggSNRWwRQ6zpEE70w+6mKnYITsMcqyih5U+XCNSJHM
rNA5EGi8s1wThjJO6TlFBx35/QdHFLq3wbw5Y/voD4lxKlN88rHX7UvvJ3omOsi5MtYPSTUddSPW
fhZDy+MLt3aMJSzmlpAaIiU88gaHVyb2+QafBxhbD8o8K9deAMMxCHxs7MamqKwyvvmxnc1rJdnU
5d0zJPKv5TFA0569TOb01egW6qsYyfCUdzdkjF9W4aeX0how6TLYuvSRee/QejAH0RIk6UZeimvN
TZmwA8zdrZYfmMYerKqRPPe2uZutgUOd2NcH+25q2SwkCbK8GoXcSkzODYtDuh4qX9vZtVwUK7iR
3Znl4zjf/NYUR1xfj7Ku520sfsSGScQwfULhxevR8J4yVXymbI0JJcBBaPIyAJsgN3mNZ8kfkC2P
oK3huXE0tQnlIkZJNzZf4nl6kZ2PzLSE62qhqSPh6GtWtr+WFVPprpH0g+Y8BAotN7O1Hrbt5IfM
oXN4L0ON5zYEBj1MX5UbnZgH4kb2yrvc0q7pFBq7cSSzGZ+/TuGK64JE67lvNnMz19uh0fFoh/VP
aIe4qnvYuykrUDM0kYTmdKcD1oeqaqbXqehXsQ1jzxIztguBjr+I5R2C2Gk3l/a5H1yM5po6Gs7B
lGyCTWU0lMUSkH6Dx1ST2SfzehbAqZVt69mnZLLc+i4p+yu17q8CcBEVmr1qxQ1WHq5FLcd10/bR
SXeGcTuz5F/gm8TroE2cdVSBrhQrUlNskpqzZSziwdAc+sWwot16j0Cemozm3Hzm272UwGhJ24wp
7cfRCGpdt3DPu8z8qZzXZoePZ3KAUyde+YtbynuDCYWqq9r4k8V6lRsK5sT+92w3vwf2paZFWkPW
pR6v4W5ntmb1s5nFGYBYYIJ8vd1ymTHNh/+UZw1GvQh/ZM6qoZAtL33/J1s2kPmJ/TsakT3EiVHg
vgPx5UNumhLzDZ9PzWynNflSEJRa4b+klbB2Tf3coJX8odfdb3bR3VaCibdsqW4kzthbHrPfDXJ/
rwpfEZWIAxfJs2s01REkLM2M27RrCms80+y3MrfAG02GpIVditsEogGndLKN3bcEcc2ZsRXdNnQJ
5oQssjCsnE+/YUhumb9dx/hQJvnIgMWQTk7JM4CgYydhMIO909nW9G9xBbe+iIAsm4O8TLR/EOZu
AnzFtkH+vJkUzrOi//S9CD+Nmz205KMFONJgs5MC6o1Y5pS1MRI1P7cRQYm1ez+UHg1PQWJaBDpk
FfZkOxbrGOVl1Q0yUNCVUXqMDYSuggmmqpODBlJME1X/kMS/AWPSOfj72B27ICGFYQ79tz5mclCP
/4uwM1mKHIiy7K+09V5mGlwu16I3MY8QQEICGzdy0jzP+vo6CmpRVd1mvQmDJDOSiJDc/b1377k0
/FiWUdCWBBjMld7oXIbHmQiRY754oto+3VOjPVoJWhcV2TBRwm6xeEMkyrHKo5rGHC5bfRNesxck
nO4Zdm38UHKy02byOjg3rPDw/GCzHUhaZIAW610TLm59Mi4n6YhPIbMRfr3zO/Yg5JaJ+QBWE8sa
mY5NTLwYM0XchC1Qiaz6lBw8YYAMMaI2XnLpopN2oSDvynEkyAk/u+gKsky8meKEprdYTOtZ/ogT
yVhni5Sk9Ytuy5yXfpHjX5YKwi1wCTdaGce5+5t4NcKQsAA80LmXcGLjlT2hG1FSXmRZXcYsPeLV
xZHbB9dY6l9OTAMzDdrsyYzSU+gihSpt+LdB1h9kQ1uG6Ul51ajtufeGjxnO/LawsK8GApMFJOsv
b4ngxp7FBdqkl94CFeymIUtoFuLpAChKWGB7AlQLZKT2P4DA9Y98mhe/rsiPgkeMt3WvSHs8yREe
Q1NkR99MIBF4WH50cdNBDyjSLNCAj9WD8MyNofFxt8qfCDcBVZ7Hf1QM5jUay12ZTIpWQY2E3ohT
wr8mImjYOrShfmNNTbawW/p1ypHH08T1jUb7ZIRqEYeAXYmbGhxP7dv8OxdQmWvwA88HhDHQhGiH
6X05K2VNiAIeDhhlYoUWPSjOnj+1q9m2YCED7pV8lnjv/a1v05Qr1bThnCqOHjV13U/qECS/QjnX
O6YHGmKW3mQRmfeCEZaBGIbTAZSQTsYfzuwlmD+5YykRMydYiKxkm2oo8ydh+3T7s/hkhwGVi52C
a4EOxC9hxvuZ6O7NJH/WpvMvjRGr1+LWp2BuYh0/hERCdhH9ibLE59dbjB/diuw/jopmOh+tuvxp
cEDCAI+J+ygt4184IRyyG8g6roInZ7vNH2uqEFFlOjqZJHU6WMEuzJFp2ozaPo9OP14G20DPs2yM
s+uw5/KQT8FwBpaMaZbA9cLIft7/mIBTcUzm/hX1qHNzFnSEqxU1SM7c9/5nhdrLUuJSCBHG4TqE
xwdSF4/LREa3HXtXZv2cV+aQupXvSjNMNjxpsjGatLjeH8ij+TALofYm0MZ9oSou4E6Yz5kUzUlW
4Izu33o2ZhOHERdpvbc5VfZPSX73lv4FHSx8YJy6SOhJULKvSB9ioJ5HTJ8xtZI13JHlSZ2dlT19
OmNR18XID9JiyM5kWjEuCsm7P2fLhKcvx+RCPlp3LC2AFuECuizd2OJbtetiIDeWGzZrcgfK1TwX
zlbPQp/rotfnEtDk99P5LaqCZIzq7eKm/+lBLMLAu+6tUKBrAHAoEnRvvuFAfR5UcLWC3iNMZmSb
1n8BB+e3cJmnEXD0aWcTSZi+O22Z/7m7kbToD9rdBkWPM1wdUEp5IIKPHB90kvn9uRowNVS+Gz/T
3nySde1ciBBPntXcsl55g0iuoo+nW1p3H5g73BcfDM2zrf8u8gzZemgMhql+CowDvElrx56ud95Q
Vh81pmG3gFcVhPfBTzdztHOawzjZwY1D9TZEXUxutOGfJX7WvqReuz+EnTovsbLN0iMKbEksiONh
Uppask+D7NcAdMdMbfGqWyw7o9KLhmMVjbk4frdN8VmwXTXgy73Wu8bLgzL69FwF5aEawV7bs8mI
N3HFi7FoNQbyR3qjqy/TIOqLHyCrs6p4HQ8whO5X4f0p7DQw0Y5RA8EgEQ9DERBVOyt86T1nOhdy
NJMo1z3jXMzwQKB4BKCher2z/co6FQ3O4ftDEszQqOleEdZchTaNaVoBG0GL+jJim8Qmj6tsZSFl
oOvCAL1I8BFnzCgf8nbUD1NlS6rJkpVv0RZMU6XPhuz+gN4edor2BHzf9JJ62nmw5CwAK+8zd2IR
D92RUqKZkNx5pb+5P+P9AUs8c2Bdc9CqrFQzNCTr3YdcxCUTn0dMu5ntXkVrd7tCAicJSpVi9Lfq
lzhq5/X3s7c+lSuMiV2RaOsl0JregOnNAlYV15EsfY27iN/XN4mR/O4upYIws/v7bi7vO0q+hTYe
ivJcmBCN5KILIXJuD1lsPOUeIhIKHbauVO+GKa8eywbrtvDypTWd8Lpt/IlI7aJpGtDzWafSH6pH
7Vv9Kk5gR7RTPjarpicePBuG337MlHsyJXdr0PhnMdIT7lTVn5Cy/w66ujy4i0FozJZ2cTXJXe42
9VOnA2CAuXttUuBm3y89jUq9Dqn7z6Up3+93Q9K6ERJfxBjYkq2zkwiL1ZKvynCcdp2P8tBovPCa
iN/3/0VQUV8D75gvKqNqER1R1CSXoq+fv1fLFnt2NmUJv+zwnw8BROi4sKBBTjM/JFdrpwNwlmOH
C6apaVR/fxUHzqnz0u39M7hfLvcPokAzAdFcThZUFOo4iNqrPFkux4Xh6/dwwmQeqd39LmxdQkpK
pgn2Yx1myP1L8aCWB9IX9E4qKDjkmTzh/R0OhPB1Z6ZjdLdt56casD6MTieuGXm+tumOeyYEEUkO
mcdALzGunNfBYjs0luZIGnsaudN7Xuf4To30pUdtStJ1IdE9YCtOlyw3lDP7+8VBN4/p/immfOkQ
0T6mLY3AlokO7xGBc60pMTCAVc7jbM9KlX/lHsS6EeHWCmVKtprSKdkhbSvQkgPouDduOY5e2oEZ
zX3ZpaBLTt8/UDWZ2kaY7eG2tZu0TdEwAQ8J/ULcGjYaqBRPfT+XB0RxPvdmAuaoyDoIOhI7YxWb
ByvL7a3iglz5XgbXvefyLZG7EYMchUdAPvlDt4z/o7zz142LE69tyj1ef/WK7OIZeUT2u5yRjt9n
Q72u3gdLUIY55giNYlGtfG8mDabMk1X58K2FLdhq8CuiqV9yRnT7J9YvgHLbw2AlzQ5vfnE0Cyrs
tieMEek6nedpaX6PbjltFMLmp+JYSbO7GvixLgh2p28d210LVfaj2PR1tekH1GIyZJhzFxGUnrnA
8FiemUb+DUA//Py+5dWYb8M4/gOHb/o0Zc7cDcDS5nvK45PPCPWdGbezzLR6x7lBNb6YfKBxmhg/
7buETIb5H0C8O9cz02dcLs7r8l0wcDSPexfpDYO3Vw19MZR+wWl9Hmmlj1cX3PYOZyDxqvBPetHb
r4P0Hu+7JTIWTM/8szKLx72JoWU9LQqW+445LF9VGZ3YxLBbuPJDtBGjY3/6pJnPhPh8v+mDw0nv
vkTcbxhrQHWk8DjD24HIcF/l7g8zWNFN37FtyAjj6Koyy/1shdbraGfPQVL2vwPy2KHIH0ityZmN
CRzobYJnCL/A/flnH6GzI8iUt5oh2WtRDN8Hs6mhCY7fZyL6Z/glGqYaJtIqCyDvsatF/TZ44T5K
GBYuvX27jm+S5MS/Dh7VWdfWC+3L75ccBnI42N309b2WWe50ZLPEdr9syG1KaFuHDjkWGoacKtOP
Iuqf5qkbflM27xzRja93VRGEAVWeWqZov+sIVYFKaBrxifTTkaXMPw6NnJkI638WiRlvrmdwUCGd
5OjWE9LDnipA+f3CHerDLfoUNJwwxcj1ajIC21Q/nSyH4nisjOhH5Az7lsJ5a6lTzsAaCX4+r3Ra
vxi2hVyNYFh8j6Rt71qRh/thvsZsSrER7rzWqU+GFVNyj5RsLP4swO6A0CmowN5zeUVL5m3s+Ucr
w9bbhY5/AppX7HWCIqYKEN8HjouK0lX5YzIQTlAg9t+pyjT3DR79tip+3cdJ3aD7jRtAIokKaiso
k2wgkCYOqk+8l9qJfzVGTUAJdojdWDu7YdFbuUP5lUTSuThW/wKphhmx2ddPyYRDADlgvcuM9r1q
QWXl9K6ZTL1nQztytGqTA4lH0TvUu5eJ7guxUtzViZTvySSTc67kx33QLSxVXp1+Yr5eRF+FEBOm
TPJGklh/3Sd1kjP6pi8VVQR9pNtQgzzwJU2GqPKqh1wRH86sgnlDYLkPPVIDhp2EyXHreSgh3ML9
Tw0djiN4MYV9MLIJ9jfako4r6eiQFR4U9XhV/dyjIjT93exKHPlj90saASFmLv2uulqsxQ5QUIja
LFE6mIrt/UhAotMIC3xAq1+FDcKQcomQevheLEMkvkP6g44EXbTllFrkc8P0nndCkfG9G8q+eNC/
+K2t09SEPamDKB5JXUDlxKRnH9OxuvrknW/QxI5bwwuDR4krwqLz8ZOeiTjWgzLY+/1TZ0iMNLb5
Ngj1bM1d/MfIgtdSy/Qtg8K5g40OZMkibdyx/YMZk7H2fR8Ku61v5vRTE+zyjl+O4x/DWAi5EGQm
++jBa1z8BWJ3H3uzmvgbgi/L7TBYBmKK9OE++Ls/RMv7yNOfak1isVWkN9l25FC2mjU/ml7DOZu/
TLQ3q86AVzUhctjRfMyfZTf8aGaz/LDK9KEheGSjBrrxOEKcV5zGzMwTFxBWFL0IPTO/DNsAOl40
n0kdbnAmeOWtHj7upQbi5+6W28K8qWCGjYA25ZJYlXXJDPP3cJfa+Vmxb6eA6DO0Yle7tb1rRV7L
WnYkGk5d159GrwMWMD7mNbWwoxcrY0XrsMsWXWQQY6EiN0yDSvMm/S8IHFQNhrJvnSbaG9fTqi5a
JiNIb7SJvT/0wrdGEMNKeU1P2O+enGVc5TGjb2qDeI+0/8uY3TCr/KEPsD722jUJcyb0xUtvbvAM
JZrGLLMdrTBuwHN9GQmdNQxU0uSoFdgnH5uUpRURDdjEOd5mDflbAe2XOCqafbNEsgGpW2MZpche
4tqISIk2qcT+Mmj/C2U0aCRfnrMsVQfJSNQorzA7fOqv4+QTByeM5JpHJrl74zvnD3OXKP/Klebs
A6/Feo1EGBPIwk6RxUGQhnjyw1sKxnc9KgRc1KhfbSD1JhT2XyKu/1UFwXVmrC/BGGwMlHbrcAm3
Y3LwS844h3o8PXGD4ywK1UfH8fU4RsnZdkgCRC8K6CUpD7nTb0MCTzfACoJ1W3YNJD90HgzONhG5
e1Uanjg9g6ewTz1aRHMJ6JvrLwx24oR0GtORavZQIBEk03kG0JddUo5miP/+kr6pUMjPEv5j2W+r
La/tr1oiAgPLurVkBnoDtb8rjH4/LIGCECZr4gWbF2Hb45HP6qNyiZ8UfR0fVTkcux7MTGkEiz77
Z+bGxsUtMbDmbfCI9JkE8pncGgaduvvKRlrtPe5fTppDfaxR29PqVssyTReknP8GKanIJjSMFe2q
A7MXYtaWYEVYDbspMa1j6lUwVZ2X6cCCDjxwiWQ0nOZ33cfBIV7iGvUS3AgI9qFYohydZaYPuWAY
CHlE7cmpAJvCbvQMsUVHlO6QWnNf4zZ0uQumwQbzbLp7gcAEVpR57rvxa67MdbSETNIfaNaaq3tl
qulc15bYxooPOC5p+7GO0m1E1hwv0ZWj2XVb7ZRQ9uqUjwYzhLlctDNvUVgVBFhUlyn0XyQxX+DD
jC1VEZqlcP5syQsbB4yOYH9fbBI1HQ6+o1fdJnNPH2sJ3SxbBo1BihbTZ4rxQM0RHrIlpjMQrwPm
h3XW8H8Vqkap7DBSUK28vpc9F1CcdJ+IVvS6wZSw8muw+4ZUx1yHJ6AyqtIHt4yYoInsiTJ9K3JC
KfoluSf0aUkTNZoMCaoZgMoIC923aMLCs/gxE8asLUGlKYGlDCo0ynPcfWZL8BAYyJtPvOkIXo4Q
JPTWXv8PRfRTmzM4DIKOYTd4HLZ41p48/lW51fuZqNWPmJ+EKgLx5sX+1s6j6dw1TwLwZCOnQ1nn
uxjwwUQoa7aks8L/e+1n8lpNpBjWzHrnV8lMx5JU106AuubEhCEmBTToBhhLbVLks+5n64rXLq64
y5ZtY8mLHQNZHVCZAj+gdutUsK6czqUAcJA9EzirYuiHBNAmSxItEBTYaUs6bV98DYTVJimdXVUp
qLBLkm1OpC13QHLQFvkHq5iw3w2dYJoYkCD2QYCdLbf2bV0bxDy5f+d53tlLci6LzgzKeStmgBK+
Gznb4hsJnv7w6Q1uRZm8dVxI2wqtuOfiNueKfhMly1NSZB6zdJP7QXh7hGMPMF6qreHqceeFCOlr
EyTx8h1y7MdqSQW2iQdmnxcMMEkM9tzuwFHjmE/Nl2ky68tBEDKwxNeCOdX5MTeY0xlg5RDH6Uxj
v2+BU02zPBIr4JMavk5+DUF7hfCfnC3ZXv2hfi56omo44cKjZYz9Ag6GM1UVXjjO1CvAkb9MwkRi
IrDW0wDaFlkDeO2W5mStxMXJqaDhZo7bQdpv4eRuID8N6NAUs4EO6kT4aDTJJ6NpLvYlt7m+Bzin
nwhfWTqXbOd46l6ieUl7tv2bIP4Z6GWy8/0IFBzJ0F5ZvIch5RFSrZOCsNflVHcfAzSjimBprp2J
SGH6jDHuGbcjfXrO0xP3662wsKPO1SPpsP02oiDDdIsr1p2xTpakWcM7AXVb7flDcZmXxGv2A3lU
EL/EkoZdUd6s1UjscEQvb1oysxn4ffCysk265GkXfv4CRrVABOeumwEEWBbb44rmvXGW+RsSTW9b
ZdyWxJrsZEWwTB633jYPzz3P03QIOAn3JnbieVzSvh178UwSAF4uSeBIfvA0aKZb7UOMenYlEcbC
MtMTD2BOMuC1VIqS2FDdrKolb1xyklxupFeUCDFHoeA5XdLJSwUhHIsnv2a+LipQpRW0zrVHU90b
EUj4tOsQgXXrckaH0hibzEfAxyATDHP6NfbmlzPU1kaLi1uRvGYiOT56vnFqzW2xpKsbCqZvtSSu
Gw1y12hJYddLHntNMHvcTx9MBlcWosB9Q3R7RbJWOd6z3AempP9al1noSKAWf1WhRFdQTMfkRJHZ
rJNo/uOVQfLYFDVbKbgFa8mPb/0IB51+KOzgB7T7hIG6ejDtQ0vwfDOEw3YSw9ZfMulnwumb3rss
grZDRlkZL/n1eYAfubwDw5CPOzWTDrXk3TsE33swFc/YWreGuM2w+rdtzNSVyBaulxZLgzYM0oIK
h8ukW3RZOFzRiJK52dGlschsyVtsPuYuB3CYizE/NkP/WwQ62wuxhbu0c+z4b6LsCGMV0mrW/geP
tyhXQNdHH0ivgcA2j/JhDQDpSBlgcHginK59nkLSp8zhZ5vhDjS5gzegt+iZD/wNMdO2iH/k5Aoe
M/BySWe/MO+xNk2zEMeNYiUHgEQ2jD5jyt4xw/3JajIUPMRhnYFgi3YSTgKqlHWjYzQXP1OroEJe
tF6Zw0zH8tQ+6/SpLRNvZ0RAmpngWfWADCU7tegyWhDEG6aa3Iw+zZ6AdKyNbVtfhZu91Tma9QmR
Vx37e+WO3jHrECP7bbo2i3BaIaJunOmItjncTdVVju6BzxkBSakvaIVnzrDWbW5IXyijfjM0+fxH
U7KgAH0Fdssi3VyK2MUsXSwUWJRFK0kI485Y9N35W6PRm8XJz6AWj2qJNKOLfpCO+2pMtJtwxX32
8PcbI/zAAf3khY6xLiEddF246dMU9LQV9ezD/BrKw/aojIioCkR2c4Bkm+NTGJtfLOw1XaBX2C2Y
A0bwYUAJEAPx4mSCIXBg9LiygII8M0ZJJuPJGjXjZP3kecQyED5jAa3cOlbKxGd8bWQT3JR0Hsl4
aUc3fMNWsyYxQq3JTkbXw9R/N4EejZviT2dfhhhuVBvx46iC3pUTSb8Ws3HFDKdYkdwdi1J0NoP5
0gDXykwz2Fbx+OVB/qk9sr+iykBmViSP/vSR+oKIa6KFB9skpwxZ4N6LKqLCOfiZxpCe6sT8ZHLR
bYi4X2indEOmaN5h3t82efWaYYRVbt9e0o4Vjc6u2KA3lLybNGVUJp/S3r+MzKhtk3gps1T7YJ6Z
X8H8dJHcsyiF7bb2G7mKbLkti+aqFfoMaQxfdhaeaUlbK7tUahGCbh38LEcMjY9ABqdTMvVPg8l0
FX01R1HaGysgn9QJwqi2FVN4s7qVKQxvN8HfPhDYBjqJVMWxsq8kkejNZHmQTUmLLfNsuNRMfNmU
5jBONqNX/DEUnzfU5maXBDSdk0aesp6MaRSC48ZqvAKQV/FF/HfD28YkMSid59EMf2stapIY2/kQ
GSKj9XMsBZK62Y34TLHbrgYD/kLRF5++VREI5ZGlblbuniULz63AZShI+VR2UK8iGJp7ICV7fzYe
ckqawwRn1bB/juXIpT0MK9H4ESWZM20g4NrbKNLMTf1DqPtLNFc/dUK+otd7u44gIUph1jwmdzdn
UmdhgQiNDOcR8BvIV4iF68j7N/p9hXqI1WoeZAStgONlHFq7fkbunJsVZy0fLizRfMPBf2rgWtBX
JaCXRPAtNwCZVwkjDVRNBEgUUMYZDYTc/oKCzYcKBGmXh4FzEshWnGDH6E80k8ZImkS9aUx5Ri4i
iBGeWLMzZPbIZpADxsNeolxYh5lGVQQqdWaogUFs3LSsfFWH81Eg+ADzzg5N9DUk5pT2HKKhI/Va
BKShWTedyFfjfBpMVR99u2NJZHfIWHDCfPht+fGy6JzilgyBbGZSTqP5ojD5SWqB3vJIz7DGdON4
BukuIsDX6P8bR387jNypahrW0ndeTcceN1Mb/XCn4oduBIQ+eUgbPJQ5Z8g8OFadfx4HN0asMg87
g+m/gxIiGvRjILPVWAefMxVzV2bXKuQvRGRVD06Fckm/sxEk67QECRIa5ckqxHqUur9NbclJeGwQ
9rAFcj3vaV2lm8JW8lC/ddQ4KjdMRkNaE9uxBEcgS97m2mI1os/J2LeTmESGX3HHsN+eJ7lySrip
i4Be5w7Yf+PFs/ART2O4wN5uBjXmgvg3T7LlZN020D3gu8xA7DnPel8W5dkKU7o8kyqpyBNZ5bF8
r32L1mOFNRuVAtOZlTP55W5ysMJTOQRgWVgJgyg9ZjKIAYa3n3nbvnqZt/T3hnrXO/27LluYiyRM
YkuZsfpppktfvS07lGEMzLw1THugapPNCt7j+i7pTe7ynjBYj3C0nXbQUgPTQDj5z+bgsCpSkZ2X
tfg8ZiFHzPIlXIrzFiN6ZQfzDTp7Cj7cONhTZ547RKzfD+VonxEcIavIbBui/5du8HZSPRJgPrjk
eqV624e5AmUlb3g9fgWwvyCNEoY0hC4cHgg5ITtAUo/7vqZvZ6lnX8xX2q3h0YX5Q4iHwKGrJjg+
fTZdOdNs83Ufskv2fUIKb8whpshB+Hqh3hVRBismpMGYwj3dVrXiiNCg6aobkjCK5refoBWoaO+t
Grs/MP753S9n6doo37VfGufIKzCq+nSXRAfvxM1b5jXBpq/oeTLvXFtNg59cT3rb2gYHwGa+9opR
rkNVCmvlLdJzAAz8JZ7EUxPnrx7U4FUGKcFLbKj20/jaxxg/+5aATuFmDbkiSy6P7HBfhH8d2KJb
WmLDA2qFJ0ZVKd1Unz6p51wZvEw0Amb+i7z70RDkQXBn85j746+kT729KmCHFlX/m7noqFS+gwtu
boXl0kOwChQ+UUZM9YiPW83VMYz+WAbhgmFk7rOs8LYyP8BUJYm+QVfjGEkCJXsTTbQ2Jj99inoE
YKaoULrXP5q2Uo++M7ILUdH4db/F2flsMUBHVLDLGOiCjaRHyH1GSwDReGuDfNYB1yZ3BbZ/kuNh
1K+ArlEvlz+SsWbemsqOj0r89T1whlqOwWOKipIjXI0JN0n/dvbc7Is4no+92+9kKy5+Gb3U5Rht
qtL6Eba7vAVsHz8wLIf2aVTPfpK+xs0NknV2Kzs+U66SLXSX5N01aC0Jj9N1hhPDBwwKs7hGFJgC
l9SsLWzdFtPzgizXafhpTM28c7OUzwDbExOeGaF67mxJqgp24ST/ueFLGxFcnP0VwFIRpRLBFSqX
vl79OgepudylbMGxTIkVKHecttujbtQ7lmx2FKShxHzsOmuoT7G5b2Ojgd1jdSiN8i9nJlrLmvzu
WkJfbhD7rAIPEIaeuyfqlKgiF6ipeJrc4vin3fzfnOLgjiN1sfviHfQFAtTAQCXIX55phvqdOPht
gWtuCKy3ksJ1pyd3XreiONaZ/jRI/VmnCb3LnN65fumH3D4NDqNvZ12503QYwxCcVsV66XfPWkM5
qt0831pxVe3YEXAn/Y3kdq4tjNgGvxNQD3vbQaha93jth3AkFeSYnqZS3qIyffMctzokfv6ZduG8
Mhz8nkkQdVuvC1iw+rPZUT3Qnv8VEe6KGj7fgJp6wkDvbaeswunKerctklAgGUn+zDUpQvmAc9fu
uB+YiNbP+EAhkkbxYSbV6zUrCG/szPGfhGd3TRQ0SoMkEMY0heC8QwlHXC8s7QS6LADmr5HZHEcT
OqqmTlZAZLH62rX5mJ500XtP/QjiIEUFFHd0ILvxr1Fap3AAx2waTbcJvI9o7H43zmfB6LePhs2Y
0eZnE90Ppf/R+oQ8hK+DpabT2OI7z/zHkY1xiXxGuPAWd0SxtdZhZPhmsX958/Qw585XCsWknat0
3TDkUo6zhwmKLW/0b+BproxCVxLJb+cnlMoz3YEpQ5UIvLimIYQY8teYv1iNrW9oD5eGL1KPkkhy
ohjd8zKdZogdPpa2OmtX/ON6rH6ERdvuXYfaK3bmK2PVAt5n6LlftZu8ESpSD/O4dXInPQwxLC1+
G0wNXX4oh9ZDIAQhtKnoHZo1NSVv7RvFm4XVul5VFTpg0SCMSwRnF6bLt9bGK2Q7zknm+XzsyC6R
LnY/VQJq6Hkib1915o95TJ9ZgyucOjLc+U5AzFM//RsRjNoecgHYxnxQrLXhTK9uaAy5jZ2I6nmJ
uSBDGo/GsqHPxGOhxodMvbW6oqSv3qKdC8KT6I0Lxe/elvbKQmZ9KIjRWJdRMGx812v34cTL4VB7
bAVnmNSHFwxgvdG294oXQCOi3IQap3XHDzR37SIGfbBxz+2CW2j4/tEupbMDUx7vqno+xmOj8LGs
aDX9ahqqYMU8izQouMxVwd6SeVwUvb2rBHa/GgyWO6l142KFcNMmPZhBPB08OTVktJC2MxV8nEZF
Llrt7ylfDPL90LUKn8CtgChRRkmku/sLDs9p96ZBj9GYyqco90G9cpbo0leTFB2rn1+quN+LeWdg
o1s72fhqT+TbYEjHyg8aZQjpKPSSKxHxLoac7icq/kW5XH1GjD7wfnri6MrqpTJ+wGZ4N4R+Aw2B
EwQUclEkL2lVWSypAT0TH7MwLkd4ADOB4nn1JLTxlTtGA1FGPdhORup4TPBPXiXtGmcbZvZKse9X
zr4po6+e98rwGlTQ6S3MwbJX4YNqyQ529fzpHctBPZZpPeCW4mZWRUBTS4r94KTN2oBnDXI731cc
pNZe2391ATEmbjEsuTRFQRZc+Bok0+eAyJhrlD9pKcUaQ/1r/9YZtf3o+O/MQT9wSWcOZ/98lp9o
hLfKpwVBLuOfQ548GAHvCuI8gOLVH+lDfXGL8gdm2jemQbQuaNlyUY5ripm9biZB3ab45ErkEnd7
KPE10Ph9cbw7RtmGDLph3UhiRey9NbQKaAPqODmEgzxZrdecgxrm/TeSyGAPzooQwDBuYZwZExO4
+0PNNMLH1nZgS6A6HyZ5rkhBeKN9fmWVj5+QxVEZoBhHS2JiF44QjC+UBSf0XRLAxcWganxx3Zjt
YkweQD27bBqDue2ldrjQ6J8WA8eLIBTJse0rtSZ0wX69fysYCNEXSQwCINwV2TpYJhoju1qFOZ6b
TCQ7z7UD1mwupRq995GJJLceqvLMKcVnQbzYJrKt/soMONiTXHn2Z7t5nlvWcpmXtJAUBFIXRzid
Fw+9pRbxMmTa5XU3PY1N9AtZXXTrSOdc+3nmXUYNy99Va4MUqZMC6fD4PToWZfygOUOdI4dtJZ4H
Qv/s9qFx8l1CLOlzKHCbLOsWcQsMq1uX/zEpI7Q89YSzcRk/B1H/BpYJmfccPjohNhXWo3LLWgYP
JqhWUe7uGnR8VdpPn4UoxcaJyJcgLADkx5zxrZP8o7eX/bifTYuysYFYhYpSwu0PJqHZG5nNAkEg
bSOZ/bY14wAzYMzn59eqU+5xeZO4uuvjHZAUkoZAeN202MtzXW3Y/3DbL18ZxXzxxoZmbxZ94Fgd
ToycEAwn86NWevrUCLw2cvjnysy9kMSRH8NuzI7VGHhXj5TcLT2IfmNXaFpnFbMmFVbTHb+hK5xn
zY10GAZZoR89VosBq4+pbGeD9Oyp56aoEaJ9pSbnQRGr6TYHp36ZtNMsd/u4u1rKYMq3yE07i0vZ
KxG/fj+3QTVJL/ESWfZn10/y5ptElOuwtejs8gL+C/TtVqQTwaD/K++yWxHlbfN//rcNkfi/Zyc7
wgFk6bpSkAfryf/BBK4KAYPC8f9avmCFnOSpCC3Gtrl7HmIhj/2cfsTAugCcOz9iJDtbFzkVcJGA
Y8m36uauNsrwwmM9HC+xYnzmNU58JG4mfOJOX02QUjZKP+F3GLZK5kRPdG72/4nFtv+vWGxqLiCQ
0vUtaXp39PJ/5asq2bM5FzNauQp+L8kcezurnsPW2JYg67a0sKrjItcn//qHqrpgwYD9I8chwjgD
9IUDIUUmgofc5Xisew75EArY1qT9aETGeQwD45uyDZg3+Fv8P957D070f3/vpcebbyrTF2gNPPN/
UOwG7MxBWAHKd9NFeisyke2TKsv3TUo/P8EC9FG39lFNhoOjPAmO+Wwl12IgtpK5pY3HlnbNvpDl
iGQy1afAo98BrfOl8eJTtkhikPyhhlT22V/U1/eHsgw3UpNflSmtT2x9/QOuAbqiYK1XiUdPALZE
TbbhLDfKS15CE16+LySw9UWJImJmL6YPaqgV5qVZHu5fydb5dIBcwN4RNJ1Ah11pRXdrYojG/aSB
W+UcnGf60//B25ksx41kWfRX2mqPMgzuDmBRvWDMjIHzIG5gkqjEPM/4+j5AZHcqVWaZ3ZveRDKC
TEmMANyfv3fvufdMVHFFOLbY+XJCvyBs5z1re77SgrvS1qq3eQ0K6iJ/amoyxJMQvaaKMBXpJOdO
GMEvcdAP+2Ggli0K9GBobLkTzVe62toRwU702Cmzuc8pg2LLqv7mnnH/7Z5x4AVzsQlynJESil/u
GSrGgK6XBlOELT7MywP5Xf7T2KjqHBbjHUaLGzPQVLoztQL6acURp9AZsi0AOTAR8sl3PPrZgjyJ
cCp2/UxtamSGFoiR4GF52iqQ8UMxwxz05rFsk/igBRrGGPqhj2VIJlRkm84Oei5bgzD6TQchlpUI
e105BE91NT2p0Y7PVShRtk6cX2eJZjpgVrZchnihm8mTUhnDO8RBy3I92gPA68lIjgIEDqzuNjxK
IfwNCXJ0fJ06PSLK2INZtV8dkHT7ykm4bNMOX1CQaHR1ExhIME664PpcltYpKlsmAtjenioVlvup
c96G1H1YdKjLA/LiB/BrqHaER9BeSqnpjUH7QmYSpkGlDy9NZdx7JXERakhRbQiTngwZqxikM4Yd
MW6Kkx+RBBtksvhgmrMuMld+d2aVXke+2Ep12NA6pbEl4EzHNJG45ynMvlFSx/vfX8t9df7rlVX9
24LkziRMCNKwp/mP+OXu1gLFgYhAQYR/trut0VhDZFT1VpN0eTsR6PtmQrTj2zpthr52z64Vt0/W
yGI0coWRGmA4IBq7Avetg+DPDo21oVkvXRs2D602BneTfLexRj6WEU053wupviqOPZHxoNdNCjhH
S34r+uQ3t5jOKDO1o2w5yg4VE5Fi6rVDEVn1pgjQWC8wlqlGydkb1i4Ku2TT+8l452AlCiuHfLv5
IW9bkCGon57NgpplHAYHFSkhkeQdoeCc14LBqtBNTVF66KXxI0zC+ouWByi08+bNB/AHgyEl1jXS
k1ewkOMKkqfY/fUbL2aS9nWnO3z+6x/AQckzN1xdWq7LlsZ7z/d/wtxb1thKnFWkajkubhNVFKRc
pXkKFXmjp/1HpMcTLD2ia6IsVyev8EBoZPXXSsTVpdJRdEUI7BBw5Yxt0FrQ47T9cy3tez+Ohsco
IghZpJxrRYXZc6YGsrjat7Y3fFnE18sDYVW0EQz/mzOauIZU55ovkIC2DOB1ALjtsPKgQ9LISCvU
SIjNetFPJ4NTLnUw/Zggv/gWiZ9//d5Yv8S+Ixq1HB2Ttg2BzJCOo//5vYFJYCdE+34O5mtv2d1+
gUxxlRZri1PkPkyC6i6dwve8jYNX2wz2sFHGD6PDgNRE9+YCa+xDRFhR0wGlHlm/BZk9kOLKL6XH
/ZQmFWKy0S6+MEMEwvhQpXbylUb190k58ZOWdDE8OGltMJORp2vq33yfPOfYGrz5LSBXKltrk+Wf
lwdg6MEZOt9fvwumnFfoPy4RfnXoqq40LCbwBnAJe17hf7pE2BtDriE2+r5KGS8ZtH6izpy+ygRs
oed/ZJk+bdMoeSNTujyhmhQkSyMVB6hW7Bkr5ph82vFOtxifhDSNvpbZDmbF2XLq6osMYqyHiYDe
ExTvRYABbUzD8X55cBiZ3opgwsHuvRtpjnqWL/S62NaN8t/nJ9N/vzpo/FSo3vqsIrY7wA+OzLhc
taUVPIVhz0RYaM+cYvMLnr6Uo+zEdIONlTQ0f1cJztYLNSxj7khbHNd5ELWM9sBv5V/HlE4sYuHq
TKrVjZjPO00XvreDjFFIFd/7MmvvbEt7pKsVn7LBe+8m+LkJn+9ZhFq7Sxp6eqirCY6fPQVh6ubH
OrY+LWJWsTPgcGDsSNEa5Xt06uKt9CyQEgppX1VV4CC9Vr50gYCQAaEeDW+3N9Ubd+bnohctrKY4
TMwrmPJVmI8ZwyHGQ0UFCpPo9WVD6RpL7Mz5FTE25j6Z9zY6ZNcfkhgnbv12Vk9G2X0z/s4Rg8NK
hx/Azd4Y6LIOvfdjaNJ9nSDdrip8adgH6qM1P0Ayq49I1WRP+i41irm/WlpML7d3aabGl1Clay/q
tldBrF/F/eMifp4GeecO1sUL4+zcVb53BrfLhp3Qzbn+GfFg3+lpVAGPfCsQhbzRWD4zV9O2TGIL
AiXr4BvWsMKtqcbGktGBn91VaftsUti8pEGAB6V19oVA1E+QUndf5MjnRy6620Kp9mCSjr4sQ7k+
JbusDYjrq+znLB/zB8tK5ihOWrNpbj6lY649yMamK1825/kwByYrdm81S+eIMwBFz21mdxPRwRuY
PWItR0BG2GGJj69aG5FEmN9CYDZWJM/7wGhQumtS089FVuqv+Lj6vezs5LvK0FosR0iPxD8oNMBE
4mafloD5LTmevWn0Ln4PKEdI39pltZhuha7dTH6Xf29YtlDwjK/4jZxLDQRgT194l/kjKr3Std4S
oH+bsi5pACisZeN4Bzn3bRy9ChQJJmer0yLYHSzVpVX9lpm8HVqGi86HQgOZeMsg9ps/RWRvBs2p
lnqzixG3b73W7/e1jJp9N+o0yMv6QBbDcO5DTJyNkTxaoDDwsduPlbD79UI2imQ63l6xYMLRWRic
/px5OsGmofs7FswkzArddf6ce4BZ4h40e+9OrzUlMHUbABCDdCWkX14yYK6H1PGkd6J5+OtF0NB/
3SchVktGzY5EgCqU68zHk58WwRpIaeGVJCfg6Ap22ujr+wAL1z4Iiuu+4GAdV3RfmfrYK5np1gvb
fB1z/LgeVQuDEE7GsE+pFfao1WR1nFrWccvu36TymbNzDxlHcxaGt436QS/NAGBd35qpUb9omd7c
DvhVgV76h6j2xo0R5xZcoZ78U1TtDBLZiEJmaG1EjDXTpvRs9g6jVJGn57D1GHlNjEbd0Q0OdZD5
zEOddKNxVH2lBUXIzOitBz3uz11iNbRHXfUw1Q7CSjZXCmrz5JT9TYsVjCN+501ryTK0XmCViQRU
jGsMB08GoS4uDIZgnaGv5vOiJSv3LpxgfJAj3W+N+enymoMEYK+VIbRfHHh+GYEFl4pwqYZ0AGMQ
33ShNjQuc/9mMOQGEYKPeG0wxmOpSP7InKC/HSM6hLJR4rmyqktY1ACVW/sDWeJvmRcVD7pGgyuP
cYUsvGoNFgrCJiaiarrHVB8/FrMlFhn8J5ze8Lg884s2/Jsiy7D+vIVKxUVDTSs5cZtSF6b+SyUB
FnpK3KCMbzCzi91Cui5nczDyfbIbi9pBXGD3x1y2TLhF3mRf445chjz46KSsHpj8A6+NG2CX6eSu
rQbZPGeIYVdVenscms6+neAwk2eP94yUjIdekfeVV6V/Igc3ZRg/G2taJ0dg8WV5xabgP8oUMOHy
dAyj6k7LPaqUuF33ccQOK4r+FA6GcetwJe6sUdbzMZaRvAFfw1GKsqZvDm0QZN/rXj2Kwr5weJuI
BMJQ0Ok2R5zIBchb9hM5mR0Udw0oL3mOyObaW/QIxbdQMPMIGKi8AsXIb0J9umN79E6ic5+va7+G
fP160fUGamoXPg081iwe1z3Tzls9K7MnXRnfgtYOvk0A3MJx2KEdGd+Z2pPGWRtqj9xjndQ2IpxA
781NwjdWQduQ9aaPsHaHOoL0VbLnJAAuUYhozuV6WAuJqtiVtlGS2nJZdogecfCKOJN2u1z5y0mg
r9v6SO9sJngN94ysa0LwWrFdnnYzgR7N3oPlpKfF9EHYCNlm6xxc7NnKCpd3UOBYJinmLq3rcQ3d
IH+lHEPUAbQZqAQtXlVrm6UDWZdqNSbaCAExWXcRNQ8ZHkjQOPG9Rcw310jUvR3gZKroNtLrHVKM
aU5rn74kyXCnrF78Bn5xZXDc+ZsGjSHmi/iPOnG+yIXNMU3ork3bQi115E9L5OQPRmqXBg2hKI7B
zhK0E3FLvQ4wnckrHP1P+GWwLloWbBtqMLKqGmyHWT6YyrgbTCN6oUxs4LneFXq0z6YAHhV6HaaQ
vrJ2cY5krwHDQy4APCq0PejkJaBuhtdTsLET3Tw2UbQqJ2KP+As6gGJhSNOBuXVk1vK+k3b7UpCj
XSMvRfDnynPTc9lZCEWj7LlApfNoD6TTzLdMEwzN/bVxVLnayp8rSJpS4nYpKJWBC2DIqlujb7qG
Ai5KT9kXey7Al4cFySwbDszcUjoDFGxtukvuTVu8jYxXt6nNNSRsv3iLG/WsXJzBgdCDpw6N3o0W
EkLc9WiPFr8o/65iTR4nTsTZNLU89L4k0M6OretrvjHEuKZQYUtQprcM8JO1Xlruuca9gGCTRFAa
0gEhyl314CY1ItuqA8kmkd/MRHi7ATkyZp190cIR6QAkSaQ5D9dONaGc51T7Ogg57qUeO5i7TI8C
S9mrxCkDYEhI43LDSHYOtGKQN9HMvsZ/YGdPYdvrkPisfNfTeKGtQR1cz+onFuTqlr6NeIRXRaRp
Y75w9PAvFTmJblxdIQCoqN+dYUiOngcmUx/1LyFU0Us3S//D0QCAnfVuu3dSzhAsSOoBaw0yD1nu
Ws+cjJ3JHLfD7ITc+oI3SNv/dVVgEtLx0xXPeUuZyFOUmJd2XcAu+3NREPTGOIrYQ2SKGTAx5Z5g
6fsunx4D9pwCave+YEzIoAtawuAcDJFH+8a/tyyEMF7wGmCiiUBrjkZ2tPvWevaS7OL6zua6VRpI
b40aUM8AbQBiDaTUgvZDyzjvoJps+9e/jPvnmBB+Ge5aJdmfLFdJ3qz5l/359kVgw0Shjm7cUMM9
gAzxTRRoJBZHoFmwXPozFzK0ymnrNu1O9CXexrl/phcl+va6vzVQ/2A2o9nqk7K8bhYPM8iGkNOJ
ObuPxrfOpsJMSLPJLfWJcQ0hUlR+XH9SdY2G1oOMqcZot4nhVcCoShPIbTdtFuPZOHDntGwlIb0Z
8suNk1UmqIMXh7uN8P1YSWMndTc61SEw9sJD0GuG4IR9hC/PNNftTTPE4uQMTwkJ51qUceVojXzC
2difjeXIXia/YeDH2tunOcSZEjMetzqlwzjdIqjML1q/6wICe/ocjJHhr2vTjc9jjUyM1iPhrr00
N4FgQtp4n0HsoREq+m6vufIwlWTWDlFhvblQSVcYe7LbPs1WS30SvfjS6/eDg8hmycsoE/07BE73
iI80BHgd3y+e6cpkeBpVvtwvTwtQmn9zYTt/btrOR37LIlvRQCtkIYm15mr4p2tBBoqYFNV85jMm
eZxmGMq1nVFYc+gAy8tNofvafTSDAj3HPNsQNx4FjpNV1JGAuAQqaCMDvRnAmdkDjqAWz95gad4K
AEB8tgJyFfq22ZWMhrZRRimBX82bs6467FFivAHf1N2P7exXQKBgUFwdKPcgrXmtdZvHyMuXSwId
8R+O7CpL/F03YmFbjrqzZluyxpm93m+4waZb000ZbvLiprFhe+u2QjNnmuRQS3XCV5PR9bXWWTHU
u2RI64dogqsfTyXI+4WdoYo7hcoIlHVJPkBI3hkVSk2gzIM30tnxLP1madtj2xpPoZk+9xghb7Uu
R/4yf+X3SqxV2+aPk8OWk51MVTuQ/nwgYP50bLxp5YR0URLjt6CWLWVdxFwWwa/rfQ2T6nm55//f
YhXnv+h7XoxViBu0/s8ltJRxzvpr8/VPTzZLBtND+6MaH7EeJs1/hwPOP/m//eZ//PhfJTnNs66/
SHLqf3z++HOU0/w/XKOcTPFPxmGurnPdu2pujf7jP/ofdfOvfxjGPwFVUvLoSGuo5efY0SyvmuBf
/1DuP9kGaJv+noUo5T8tjoqGY/PH2PxH/l+iEH/pz9q6biopHMmoznEs5S7jlZ/uRNTauVAOkSyN
r2enJdAISmh7wvJ0zvT7pfxOC2mSy0D7gVcMN3TXS5HiIxd8nCMxJNQTw8khMyaOfnKiCoqVQc92
KV+7esS4mCePGULGMxfdtPU7LVwrn/BPv3HFPgQputJImFlnMHPxLx5Muyt2TLkYV0b9DdF3IUk1
ts0hYU4x4ZuvOSBDwPPrzk8lZ+Sye/rpU7u/VpU/j2KtX3YrHWefCdjCoN/BxstM8M8r1OADjiIk
DlemgwV06cw25tgdGoX7AQij9aLcJN9fh/OBSNfQUdZ8M6yxmXprkKb49Ar86cRQDvSsCbRG1C3u
YonBok8xmpjMDqC4E3P3+0YWuGCByGM5FsPUvco2gRKjC8xf4rMXnXHW67TdT2MiDlMKjMIJB+1v
erHql3VZ16XtSF3pmIvmy1T90q1XmekOA8n26zrDtY7TXuPoQCQsyr52vIjA0V5nm146kDTTCDPb
GYhpHgu7LrfaSF+/YlIa1eqBuKQKKwuye8KzAmQ5DkTpYho+EGawStc6G5jhwKEq0+Ds9SoCwZMi
+xd5tYsmD2GYl+o3wHbGk7CBBGa1Ab1ANtbLhNrv+pTeDtoC+01v1VHM/m9zfgCZV26CFvKeYTAD
v4mj/DF3y/JZ6hISWQ730WvM6blCf/sQ2OZmeeZ1nf6skYpoUho9uF6oP3d4pG5Sxl1He34ajCic
gwmqtYtNniXbtN6A3XMZEtpwXp7Wbwktsb/ZKpet8I9TDzeoUoay6YpLLkNb6b98JHUdD50wNKzP
FV3FPtQj3roMd0xdW+emwvdTsQGCHtEwNUX0ImXvUThHjnz17aIEJwmwIlTgvyZmzHMqJGLToov9
veREHRNzcC2Oqyp58GMNxDIoj25svIs0oe8NZDk89SLHaRq7APtCc7gVEejjtqqndZcidf7rO+8X
EcT8C9sms1zlooNw+e1/6WVEhW5TBdTNWg49RkkcnyfbInN9dLDfysgrD71fvBAA4XyA6T3EneO8
lIal78HWPyZ9DNd4MptTFjR0D4l7OlXYDcGezM+Xh1BX4b7PlPNGvNOPLBiNxzBE+qKJstgQWxD/
zW+0/Iv//BHagiVfmBQ7FPTLWvPTGptVnDGEFFjuwmRv2Y17wcVANysv7N1omdbaa6FAplnirYRI
0cPmNgktOaMXIG9/PBQdwPFC044lcRu7QsCFkRqStSUszA/k0YjG4BwMdffoAAUwe9+/r/ASrAy3
I0WgFiPZIeF0llV4qeyp2idT+ygAce8WlpOGB2zH+ek9noEVCxeD6vFaOUPmtC5FgThMRc6Ha2sA
vkjw29M+u7VGeuqpjDt6f0Z2yIAFvtZoA7Im69Ytve3zGErcHn1bQ6crtbciNBHdW/Wn5Q5vhjf8
zR0j/n0RYw2jrKSBJy3b/rW4BMbpUKrLdq2qrVlMn51peG9DR75PSkd1y0BHe5MN+SwpU/pzUKno
rY0OmlkGr0nwonHmOgrLL8obHZIcYxQI1aw8zdo7Dcw4L21bmpflq25+auWgoUs/wz6LKHqPiIow
2hzirm96HiqyhlnrdDHgC2GMR7/iWdYHSkj16kNTAw1z1ifrbhmhtGbyhU/vG8ms5rFQ9nDj+tg0
Ylv6Z8rUv7vNfpk+cp+h6tBRvdqGS/7aXHL8XINjqyNQIEBsUmrQ6fPETjf6MFMsp67vVnXo9Ac9
y4fHcHCO5TwWSdgODmVqxuu2tdznVhjJpsmTfBebUKnzpX4dBjQTftq+oUrST4bwwyfmJkhaJzph
S3gMYoVnIXuSnGL7qEL8Y9UMBKThsBGwuKOZ+Wi7JKX0FQAhI4yR+sggJIWkhg9WEbCyNADdmOSV
oCBXI3Uc0K6zkMMIIiIRQS+tYN/pmQmHjGCtaDUQWrFZcqvymTgcKfcQysQ+wOAP9ykBRPd91K4U
eZXHeB6fAf9Bd5t/RlMdH3yQ06C9IuswyOQ7Pq7pkAgXeiJatZVjMSmzIu0aq7hkKy5MK271CgOO
yNqP3AAoAinDWHW9/02TqftU9i6DQ53UvivNSLcrtOAaXaU0Ee9WTVN9Rtv0wM8JlylcWOplu6lD
NW0bpP27xrDjGQRtvaTIYne+axAc0BCFVbgwFiwAi79pdf0UpD1picshJpResIsqCQDAbg69O4gL
O8Qn8RDaAQBQenFLTkUqwAVUY0+K/H6lBdn4eyBfkSXdOUy76lR4tGbTp6XBZQoXxIyfArJFGnfH
QADJIcecL7Hn5CtsPACPcon+OejrHcK3akMQjbpny2X2zPK0nIVb163p2k4PCRMEXHvOtB5DFxO9
Kt7zwSEjbCqytV90jADjuQ9f9Mdyfj1TNmmdCl4vGkGv3QUVPcFQN2aNAR0qx+qLV+QybPe6rOY4
Hc+46Z1hJPfmbVBFvxJkz+w1q6wf48BcW/1Ix4dRRFoql/aAMwfnGG24kswdiSDSPyaMPKuQ9OTH
ivyhBolLhZDxTQbBg0HbeXXtJ2M8X4PlYega9ZZ5S/WBq6GPu3uTxvzL1GFIQEEbPYdBbW8ICtrK
2CoOoev4F/CZCSxVr//K2nZD0FGD2ZQedOIk3W6Kkf4s88blqTlBwZ19kvNFkP3PD7SZ1d5JfXye
yOBEM5k0u2Wg2WYmuSrThv5Z9iGkCtki0xAtjgALlCCvPsZZkNw2kfMUVXF5YErfUdrpSE7i/nIF
7tj4x96hLebrIrSiu0ZouzzuvU0OpoVIi7rZ1jP2TdjoE20ElGA6cQuDWtgtUzfDGp+qJZETx3h9
645mek9Yho47bobODXr0PVfN70oD3AD2oQngxyy3GqDyckXXwtwuK8gAbndpXjsBKQLCde7aOVNz
wu2C7YrTfo5+er38BGN6E/Vz3FY/tLHF6j+QCsJK512ooL3L8lUbOvlahY25Nivjb4SQ0pB/7lpz
SFMOAmXXJGwXSadcuto/bf7Q8lqbCHljZS/vdoDD+mT2iOh1CNoEeE7dczKp8mzjJO9epopYIEfX
SYPxWcSuSuumedex/VGDx7+5VrrOsamamOnPC2mqSIonDOikOup9Q0j9DMgcZqAnHWHrGMFZD6Wg
7wpu1JAYVwtyI5fpqwHm6Izo+XbkULLPBTLsstEk/dbspWrqJtz6Jj0meAJ3U/92/afEpc/n3Gqr
aXBspPaFtuo7HLZ4c+hx4HM5eJKJtpl16p1xILHiZveNDI770m0+Mw+P1Sjj4tFstA+n4N5lFH8x
oj57Fl4U3fhxG586Kbba1ADjYXekaZtb69IwiYqyxMavYC7XqNJrzwVE4s6pOV6DgL/n5xecYxpN
p2EAu0Y4TnPI9SzZX9fBJtIdLjstPzQh3pdpnEp2PtfdLCK+tIRtUUVltBYJqIAwBWyLWOgQOiTq
6kl7B2ivPS3vN1gcGzX+cFN3dfI5sledrQUqyGh+VeDMWy2aJtnhYSRPI9hMRS62OizNzZJyRlIL
2gujUKuadKObJZkVgZB9S/7Wq+kP6R1y5O/0qou3vM20/ZA5D8VYOOLgOPlDOc/Vl+04InMuHvN0
3Rd8hhEL97pjSHqpLKH2maqqg7KJLHfhZJYm6TijM3wPqJjuGc19WvAloAbUGNNZPRpQBa6FQ3S+
igzfel/usy6hlHFreYGnA5djQMUwD+2b5cFEQHL9tTPQ/JCM+hEhoB6/BWZTQpoFtOrXhru6ZlRN
Ku6O13u5B6dQ+o67MfDeNOg8xg9USgTXIjjiG8jQ0Oi4d0Uo3TsoCt0xM4wLCGz6CSoBixXHUAgS
K4CEkND2ExG0pzEk/DgG7TpXAdUE8C2sOoWPoxAXOT9UpUGgKGdMOhOg6emlU1DMN8ryoDhGbq/f
xe6YH7DUAimnNNkiNceoa0YGB5822Pt696ZFDpHLjFDfs5RpHmwKwl/AV+7LiRWbYhxpb0pYkEnu
kzGS7uybTfAF0/Z2ycZNqZOr3jkt6djXBxO5EEahbcsUnXUJUdFUDMHFNAXiNBgiS0SmDy+7QQr3
CqMJThDyFhADO6DzxMr1znG5iAcOBqfmoAHFBlXXmo+BxDsUBwxn6TqtgyZoDjrTkXtYltVKih+6
wSS4LD/ryVbnwrC7rd98S6RTf/ikSW2BjiQb+un0sFmx8PZqGNcjtN3frKAH2CdCOLkpkW0zJ9jN
sbCSdcLl30MmR+JkbDkvY30axbngc704HnyrvKm5UIYQzoEiytJxq3n1Xz6Z3q8PpuR+q9KR+M56
IpAzN8Ytld4r+KduL8fi+Spwt1W+0awWfSVGv0JHeGJU9jqTDh6lNAzhqzf2vpz7L9UYviAU++zS
cEZ5eYy3iyQCyzUPkNKgwT+ITYJknJkrNFiPlGXDZqxltsocN9/LElPuIv5OOvsB9PcjiZT7wM7H
V7zCt50Mw2+a1n5nO6PFAeUuUE7/Tes6uth2/a3SWWWK7INWr3mISxyjehBWd5mU2iFtGrgFGeaD
ELvanCqd9cX4kBvYX+EdPyzyqustJqN6vJdzlZMlyVfcShJWxfuyd0y17e6rWgyr61bS87ZfWbP8
g5xVr7dPyzqaxpzGUpsslt6bGQJgkY3uddKH4TBEnkMgO6frvA+sS9lyBQ4zj6EHqbZh9HldQFuU
IThzTNQpCmp1pYkVbMjyyyiDs1Zo+tPkWuE+KsQzLXqwCMgeX30ve3Fje5cUrOCLOrPtntE9fRUk
fXyOg46uViTblGjmY+2jIMexOdzVVtk/Wo5ESp67727eyG3A0XlXesp5H33zrPpoxXwwZcrjhAdr
ICYa6Wl51+UW/wp2Dc+X+nEMbI53Lkm5YZ7h+Kwgugw2ouMsTExmk1iSNF3fZ11Q7SYlgStV8Nwn
VaGWzPstsa1qG2M4qoTp7kLBHWTOHai07NzdOIXmuqrkI29re2rMH23NaXsUZPR6w/e48fuN1gjr
LQ/obSUsF6ugYCCh2kw9Xt9O0t/DbUPU6mPaFHeGmJ4pup7qIQO3H9fZKiZN52gHcEfaBajbpFpJ
KgJFaJ5aQC9qiSCIBcDxvjsJYR9xalpc0Mm0z/A8+Q67ZYXj8EPPT8rxzQdqdoBOdqRekfyTyD1W
kmy/8Nmdh7UI63HgjYVFNMAsOhP0uUJLi9aDFWZHt1LpKw5uJB5S/0IEtQmUCC/WMTX8++WoQiDU
3Zi377LPCEtlHlZv3KBxbpbEWUF0696P8LVV9kdtlCEQqCi89yfuuz++6jOJMUTZPxYLhSl8Y0v+
b3cMgvC3RYSvIYB79BEu6CLSns3GwriDsP9muUhgGoTr2MKcY4I+eo9fbL+WT3kdw7npiw3yJ+82
S0KaWuPIoL0LSvTXyLKv/VstIpvN0JS4C6x8LpMRzBSajNC5jSlRx376HaanczT8VK1SneNN1rac
POcaMv+fQtJIoxL7LBL7627ov+IZ8wdq4dwJYhTXfIV0Dy5rLgEBFtQuJBZjH4l9YoP5e6472rxo
lsVIetYymOqBS3FVigxGTUSsz5A4auPE+MAdGXwOuTX775FdFp790DQRhpLKG7xNgbFwLWS9YSzY
+TfM0Dc1ALRV7HTiEk3cvFHKiEl5fbF2w1crtJtnPZ/yXQBvaKabiovuaXjatWbfaM4JTOT4Pke2
ylK9AYoSDJhVcqvPrLoJ7k+LID7NHOcYeO2tjtfx0gSyfoKCV2lTBQFNnhB6YkfqI8fAzsRDHj5U
spPHeFZcS0BBm+tqV2dZvwlKNz4pe4pP8VgQPT0Mjw5wcqBd/g050RnLFC43Gr1gYzyNtMlOO8cW
3Qx0mu3X3PdXfRN7j+kIuq6CkXUDH1t7dVCQYbjpxL1COL6rYoo9soNtEOQxRmomUbeirKpHQ3n3
sOfqUU9e8loFF4/GrojThnLY8TGOzQoOrfH3RZd+83To7vgaIQtOpf0elyuzjgx8WbzcgEw+Kh2a
YiJBmBHdvZyGYi3mHKvAM8JzIlWIjNqlaOxMAvBCnSYHIOIvThhHJMRG3rpO8AcXCQcVdgp7X0hk
XBUgnluUkXcLpp2Yw+HQ9eNx4bUvD4VzsQABFE3frP0uVdw8JXweDkiVxCG/1Hi2h+dQCe3Iu5yy
+rUpn0SOaz7PiOJkJLy+qidH6c+wlnG8RFJ9q4aef6HljJcckPRl0mu6ELQVzzlsXFhuCEq7Fn2M
Po7fpx4sP2PGfEPyCPPSpeqDPMKZqy8BPfT9/CBdKmTOsiXEmIpJOUXvi/KoA5ekpLJ46bmMX5ys
SB5b5txtMG4RLvuXRTKAexDujn+C/oaTe+4mcdD2j22nVfwiWEmFGZTn660Ofx7GAAmLzxWANrs1
nkVtG88Ape71Rrt18kq7JxsnB6lQm0ehKZ0A3YDa2Kn6PQez8JQbWksojLTvQt1t8FAanK4S4In1
EsTg2EoBdG/EeQSbsux5jpIvDYEmx+UZIQHDKfbzW2y4LX1pB9xlVQGqifjTz4Uy3peGmF/MHtj5
t8qH4M4PbdAxPbzNa/Mpd0m9ADBwe21IueWrsJPoKa7ns4Wr6kckcwH0iwSwQkCK6XJ1BfW+dYrT
aNbehVS26anwKYizYeoPmttMT8SLUBZPM+3W42nCuPmmnZpga9ALAEKZpHtfw6f0xS9IKOoDLThG
VHZ44ecvk+XLQTGe74M037dqOGizHjgkkPAQaBD8BziYy8csqK12blJtjNxUcwcnGG+KBPQOKVmZ
2jE5xbUkI2r+MTbILCnsr41tpwcvwMuSj66xteEszDcDZVPVSkIUo8i/JeZDUnDWnAQ8Eku6Wrwq
CXEGqa98Q/SpY71Ltm5vEbXY5DZcKE4ocY5T0tDKeg+0GAbggLMXh+ujkzsgx7QYuDNBxMy8GFAF
VTI+BhODScgPzl50cnjU7cF/iMP4ZuD0kq7iIm1XIkC0XAblJa8jgtzcrH1pbIu80t4KP9ugWmV1
H/mzXutUliK9L8vuw2Huf2wAhtzgDZdPFEirmnwQoCHz+1AQ17NKGuOQZZRDitP8Wz54L3rdJxjR
3Sdds3DWxM26DGt5Tlg4d4MdQ0OYBSWNjH+IjvyVaxGwKG4Ae57hgn3F3jh+mMgFIdHQpTAEJEqr
aJ0nVy/OYZ8ZXxqM9MTWmcOeLRJgBdg14jchyVSSCzaPS85XgfbNd4O72v8vus5sOU4l2rZfRARJ
z2sV1bfqJb8Qsi3T900CX38GyPd6x4k4LwRQJdmqAjJzrTnHVMpnugDZyQ+G22hRFN6kWUdIqbD4
I9yI5R3l6CcmmqUXJXb2jBcnP1YYiCiY1cHWcRK047Nq1iD5cVU7VcWrHFau7RFFUq9bhUillRk5
Ng/+PFxL7E7vqJ8Kr0YGdpyiKl8DooDmF/QkqkC83bZMaexZmjjSrOQ3qrck1iFfhhlzK59yTIDD
uByIPHUmX151yit2ZXRgChltvG4kn6CGcPBtplveMh8maYu1MCcOcwnjsZzUP+nMUA9hkB/aRukP
ke0HW1krBSTVVe+00yewwGeaBp8BFT6nTP25re2smKTnrzZwTpD2/PmT3RAw0Zn6RRti49LVvX6J
clvsRF5+VkKaoG+IiFn2OqR4mwAY7HoxhC4fcJsqACj71tmYEjSXPyexLJvCdvZ+VE1HtwqPQgI4
XluSsDrT2JGTllP/4glcO0q2Hw2UR4vI3NJE8XdBAX6RFqONZy0ZMddY8AyErax0XY82faNRqxm5
yNZpM/DEaO8qTbz74DcDhhGXMnNMN7b0u+HqItd+RIv6Aus3/lgmL+NkD+9VE5HFoYevCVXec9aM
GHtcVXlnDUYqZ4UYHExNkjv1Ps9TptV+Hp0nrQIijCNhu0gi/ykkE2FiVi2CW5T0P5TY9L8YcldN
40/3786APwTRWkp0O32g/iJRi7AqR69faZ/R9Dfnm2wO8cqCqThR4eISWnY12T4O+xhnILGFfvwT
oekewSlM8QHDZuvibpxUP0WwG2NfnsYWXAqerO+KcoBxmI74Q+GMJdWu4SGGjgweJn2IZREeVdPV
YfmGrrO2qeCd3Hkzfk8DgQxrdo5VAvrPXdPi9NSYtcQH1jnHiS9uxeAXHxFiY9KZHx9mvaMqDXWd
dQ44L0W3L8Fr/uZP5nAH87ApHUBToZmMd1WGv7+XJIHQX93lanEyZmRa14O5pD7fjpTgeskKBVPp
ESXmK1m+03Z5ctjap1sEyjtYxny/nE78GlEsDGV/q4+me9KptkZD3H0ZAiCYsOVHKvHq1FZBGm46
ABZTIPQx0l11ozNOzchK36EYecgC1FgJ+UmPpMZZaEur4LdQHiPH2QqIwP8p4AyhAxOlwocbStu+
RBMBSCHsVG85FChOodxCNjMV5tw9LFs0ecDMNHwFVLXr0yyFTeamTlFaf7O4oVIo2kqN031RATbX
CBQZuWAGOTtINN/xst6pt+QG+5eaLNB5okonOQaQANM3miev2BCfx1JMnhKDiFsKNLR80kvctU/0
6MFe22FBQ4fS9dI4ynok4t9dND0McW2lFcxJ8qVgTmM+bxBGr2sWu7J5CBDXbhwz6L/32sTB9knr
jgCfPfN+4yVLQWM6EayZIR9e2zpXr61v/cKjbVypAQrSYCnQLRtrck3aV2bmKRHhlLlWJKulPKBX
eY/mQry72qg8AgcjEf7Sz0CNsQ/LtzKrXuL5a435PiIMAftlzC1bgaZiHjXH6ly2dfJk9c4HM6ji
wsysewwrmIWlJp4Lgxza/+wNA9Jadc7ba1T9ItQcTnCCL/HU8ykt5xT3SIwGi0r86Xd9iClw1vWt
aIr0pvVXpXa6h05XusN3GdMc7ROqX5JwNAjhY0zQcu7nzSYFm+9Nul/u7TlbYFl8ID/DEk+2gO02
Yk2FMXvGcYfRqpaY9VQ8oIYNudwwjPaALhL+yhxikoHKJCE1ZQ7lSGVrjpmBTXUghScwGibPufIg
CUUE0WiVsM2l/4D8ICZKbM52L7UE9wOLPsHU2gP00tyWjUoawT4dLWau9Vzbc/O7mG1mRiavVij8
Wyan5iWOtIfEISd7qe3MRyRxTufvgrhjPGE7O6Ffp9aAfQiJIIik2TGEtifzaP88LKdsXbhHM0m6
1VLXdlPj0R/r9GhjPctMzOQD4g+e7EiwMO9Eh8wkK8LUdy14hvtSak1cjDqBkbjbwHfNJ3ekOYGo
7RQZfnGtajxB38+9Ze4x1iRXDzqWZK0ZcJPjkNgGKCnNpDky48WRlDwPTciTlG/i5qS6ueknQbVp
7lw0GkimeMCVD4X1SyhBf7UsXNM5UaBe2QfioyiLj9LJ9RMVl3dk6f45dztrLQFtf7aGOAO/Hl6C
VK8OKe3kbSHtdQgVYIrq8oCrIXlj0udpWpKtqyxW93ZWpurOd0kw1er9UqhVk7C4EGF701hPbnrZ
gma1JhP4fdycIe9Z2+/PP2rq0fvGlDgTgcnfX/j3EzF3ldka6Cfneg7oCloyfFh7UlqZQ0Ps0ADW
OYrG+zYZ4Fr9HqxiIP4pPQCHS9K5ZZYypztTH+Wez/a4pWZ1DNK4ODHDcxEpqL9tab6aFp4dsxPh
Rsv05ElMDh26yL2mc4XfgaORdUP7WKg90+l26OuNPget0LP0H5bsHWsIPqMWX/miFqZMHd4o6ACP
HdYoWSFKUnNBTj3D+ZmGj5ox3HxlJDt57l00TrnFeTU9TYFJa3Hp8n1/Epoz5vvlwmXmTm6CbI+5
gWx2SYrJxlTfmmEwbKNQPSw5XmrQNHvHmdn8AyMrSorSswGPHqi9oS2bJcTkW0HrK7r0wnpP3Smx
ZZ6nrMMSCwtqCWAxfdEf7Gic8BSQwrhosrG2YOYpQZOLsf1SzNz6rQAdTY3huQmpvlnFjKNKDPqh
WMgygwwm/EWI/2fTTSXjLzUo7UPd1WDR65AsImRN657aMAibgaBPl0GSR84HXVR7nVgthlPBr1wU
AkQWb/PScc9xqX1CfeEZlnNJ1qKSp0QB0IK4bGtM2RlrZPA17wxNK96CoHjy5xDLZWOX/d+94UNU
xyiOo2NdNM3D6CSPoYWPaUtnluui8LWD1fUgCSzzkIl+v1x9WRV/SbuetsuRS57f9xqZ9v+w1RRd
MLk/Lpd+6JMP5StSgN8mvdxsOjKcZe2fCHT+hTjsHU4Lcp5WPvkIOWheF3T9cmWDJOD89/IPQ+1b
OOHrTbpWAqvcRirr30AZ7G1W+ZB3Z91R1xODTjEC1FAu/AsQpHj3b8+IG0qUiS6PVfm6rN6XTZQh
7aLhfssEpj7SOMmFbGJtZepW+qRL7szW71/MYrI2aVUbj2BT/uRMBZ8zsyd/xWam3OKtWp5pbrsb
XTddGwCXj9Vcjk1ldaGYJG6KYlzQ+ZMXOIgpW2PkejNLWi6WowYHRXLqu+WA3/0lyppoF1io981a
fS1yIgiXgsuYavFNRsZf+xGGCBanZLdgeoT1iHoRN7A2/uBhZuO4+wi00lilMPNizekY9DL6yJlT
P3UQ8MFrBZee3vMaugCC2kJBNl5AfMRoTuYyTjFg0BSAvk3pk0msgS8VrxMN8pSqDx/KEHFClLbN
xR4bm5lDlx1DQ4ctGwWdV3fabpmdLNdrmIyV11YIT1z0kJ5AE3kp3QerQD1XqdJaF439hDEMt8x8
US4Zqw5BADtwKGI7aCI9Wkmlbxoc/U9lX72YsyuC+jZ5AoM4StXdWNMoL/4sDMCRmt8JFUqhj2n+
fjTrYjfwwFuRSjNcSkXUm8ppSBOSkziZQ0JZsXKbLxdiJU1Vt6c21g+PeRNCokTGcopisK/fxYJC
tl9FpKUnABjlYdmbRDXvtREgSv3dyMKErl4EPHusV6DfGtq2viAOUIWv5Wrqsa3lOZj96G3RV9m2
I08GMd5HMRpfbc+9oVm/LQwMqaI4x17TGeKXmtd3WazBSpz72XCeqlojKqTSH1KNya1blTdA1IuV
oS/H8ORno+rBU7H3LEDzGzKHjujgKt65A9ERmYjrS6bX7U525lc5tfWlqeC1wvUCGbWsqVJC3VaL
Ait3SqCGMtd3SwOXOtNAQRj3nwxnWRK6p0djKpWtIoHHJJ35vpQ8O1Lkz4ZF3OU8Y1hq0WqijRcl
VmmySvdqmROz1CWHd6kotFZWexDFC+zJjb6Fk2YfF9LTCNv5qtjBTMpLxnewsyFzSMCLASGttWpE
VyOhWEiV5UGEJugkmqirpY9TyN+AmbLnJUONA7ePsmdt7sJwYNCc38uWRdpSBRx4TGwh1nElFi4B
bnQplkFG6tNwWg7LnGJw10+S3DpWugl/NuHIAX6a307rnxPWt2fTyYpTFWSbSbbTyzShO44G0KXp
qAcfmq4hHNKnbsXwqW/rEFax3Sj5NpqYjbY4P7067IOLWlGI/L6tqx7/haHO6Z405+UBV/ImWgRC
tFaa47coZJkfpfX0Hvt/FpPwYh6uJ2MgUDjsV35XYnCJCGlS/VK5tFnvrkOo6UbgJi8QbAgmMXAe
xSGp4mqPcacVdPYHm/BDGAzG3ahlfgvaJjhrpZZiIWzSy7Knzoffe25N2mUa9tukCQYaOWQwGZD4
u46wC98e7E1jBukOKkvvxRSTQYOIj8wWASHHLBYzC+y1PRIZtawfR8JEbZRKfItw6iTgtVrzDSg6
MCg3bU1Va5HeFH15kVWRr2Il+BMmLNKL4SGrxwHpHSBWZRrFEzKOYZsMqFSgsH9fI4g9UI5PsFqI
BMcKSMFXM8e1KObyW2UPxxBBABFB+vgjb4a9b4XdW0qM7bonryeMEkL/IBWuXUmuQhLjOwt1DZ7O
LRjN+LxcGqaa//k7T++dEAxh+ZOF8+wboz240tX6oXQzfcfPbZJsyh6IUDCeUGaslgsVK69Ol46W
cqK/jpju3jtdFTu/HCwviarsXM6+4NFQ4keC0ZKNQNlDxgaHpWMRtqC69YWVOVCfORHaMIaBcJuy
oz9kY7So7YaKx+QQU0jbxz0ti00SS5lSEk35aJZhiig9t45MRIZLrrBg6xLCWCLFKj2lcx8rM45P
UaK094jeKhLhvNlq8TCuvw+pWiPBxitrRjQy2voFC7BcLzl/QzQqOzFfUXK+tkI8kp5fjtlmbKk2
2ZErPH2GlwzhcCi1UR7J/720qcZwZCsCPxuXjbSdd+TnTHXyYbxHUYd6dkzqnZWO+T2PmmCnlHw6
f8vcfNPLCMfsOFurrLU2I30cIh9UonH9Go+5IPIh4CNbZUpJf5NoG7JR2uIwzo8ThxQgj3BvZ10Q
f7UKwr76EUgZsSAcy++95dz3q5J5ZlEaOLY6zX/oWtoHQSLEwYki5aGBr/5gOVCg4k2uAcwoujdp
dvR5i7i4AqCh1DdV4kaTDsxwJ8QNDbvtWbZSfnx3cLUy+Qv+KvOaxag9eErQKQ+Dpq/5u/vniHbY
szKl59H/OylItd+d6QLGX0YQGeMkR5xiXU2zhQU3Vs88vEkHRfEI7tDOhFdYhrtPjJdF/fZd7a1B
baLT1al+keuzt2oxkVUU/0mG6A5JGDxw1uTHpmdNFmQu9F8rIs0xSJ6WeYPVaOMGG78zmNEuNWlH
5wY6RSW19pD6BF7aLtoUqHCejYg4l0AhwSpH6PVYdkxqRqW3UbdTBKnkT6FbA7RBl2cUeS8lf+iq
0shGF5b71hJTuG4sC1qBxhdqoCpVuXB4UPcoQXyBoUagJ9WGHdpuktfLcp1a5QNYfkhirYWEvdiP
MQEGPGboZ2fFkzG51MOjHO6tU5E3DicKrSnZbXkerHQReoS7kO6ZiYmUr+hnmOheC/NDsaF8QExU
LiZdLEr6AL4BPTduSFmjEo9K42pH/p4wryYICCwlGPxDcvr4rkXQKBSawxFhdwbBNWoPZlnltINx
9YnB2oNj7NcuKXsN4PekKfDfCvOXlmbOtg9Nr2wh0Wkw9DxXrSdvsibK68qKQCGmGIGrbyEu9Hz+
Fz0GgZo03R+RmsGKla/56piL/GbchvBBvXS+kgZCBYB+UP7vIafodrTGaCI2fhedTcVoToIa0JZW
PUXgqb9ZXfTBmOnVZS5Peli1fPZjtJGR+elM5acRUogiqG8XJulvuKVAo4HBD4gmeXCdsLutEjUO
dobJJ1Kr9mHEibmJrba7qMEXVOEtGAZWqdi71kH+xho329oZBMuuQgPXGf0sxKYOEuEsQGGOeUrT
d4ZbDtvMQG1o6OqXPtWvPYRlfLXWcTC1L7pM2Z3qPyCkeaO0tI9ICU732uQepkEPz/BGbvqgThs/
mH7SL4yuzmje6nHb9CzcJsyjnq0R1Jd3c55HIY8dWYAgrWWzJUua6If6U7TDtSI1fmWOzReZjuUK
K8AfmdtQrp2evB6DSp4q3GEDi/xxmAwINC4rZqnF6zZmpjaZPA+i3vwxFLA4k8TaqDHtJKV5G4CC
0J/UPvWaQSVQ3T2ixmxjNkXlNcpbN4h9D9EHq2/JUlCo97BVx/2c/MUDvHkeLWSXaoEI3ne2ZjuI
05CocJoB/qfUUK9l+CFzxGmDL9LHgnQNvCM2HTkox6nqvNaVJK2n7RzPzWCfWYrzG/iHfR3EBj1J
s5NNYJy2Sak8hwNfaRq4nlD7X64E7p4hP7fznWtTLcM5LzajTJ5dFA27g01J/VC3zRMCBvshZiUm
YyI3QBIMJhpNnlcAo0o6f10cmeuibYGwJUCAA6PdaArz1zq5t+30yhUy7iPETWtNR8RNxJR/61yF
d3YalGOVWz7pBdD7QtE3jGjdplJtmL/Iu4Mg0sn5UT596qg8qONhoxLZ6tUZUV2IIPRV3TrmrrRD
NBExmcJS04qDtHjuSOC/fV9yLdpyl+sW611tO4UdPvrELja9n+zGTP2kEPhLGsWOGmNK3bB+DmAH
7IYKZ4dIHuTQxt7kh3KtVWoAXL5yd00ePo45FKciqXWvVNx1ZAIwKoLhh2aXzpbI4D+ZBNPfyuHY
Z0C4ZSYLxhq7XXM//BFRwIBnd7vBhS/jtPxNomS+QSMCf3KZ0FocddWzqT5zy0e/nY5rITVt4aUC
LWzgZOtwEran9X1M44KpmwJDvwkq7HOqATSj2uhKT3g94U77KEjhOYT2JfUZ6aRBV9Hk7vFqle87
gpN8sUmYHgztRGucP9UUAmgJJQYtP6O2PFL98K8arN7WqRPQO/4uBRCFD5xc5Sw/KjVK4zhlrabX
2iqztOlahPQySLTv1j3CnkUYuwlleWmMBvmZS/OjBv28A0lEEzCr9hA6IE/VYh0a3GKWTl6cbhV4
oWL+wwpRTrQrT4quW3ebuJ3ZIKg9Mxb4Hp6zfiNIXYa7rsJRYcXESAZSD+GQ7/8QbSf2TFW1ba8h
u5BG9zUqEfdtGESeo/EYiMe3NAbtTvgwQp4uxpGXbx2FPqSo8pMvPwqa65ReBq8LRXUd7XOU/VT9
RjnoXUNot9UQrzZCMKim4E6nyNhERU+aSKEB9Uw7/pHiV1KIu9MgwGgrPF5O50b7MlmCLsih7/yh
PPrBvov9x07rHQ+vcYjJAkpgPVwbI95NtijuBEC/KSmhQkYZvrSx/lVU/u+A5YxHlMfVqVz3yJ3k
FUTe3IpQtYHru+3eUYYP1YR4YDEfWLXt0S3CfINArT1kMtmC0WNwLEdzr8I2NbSp22kmeQNmDHS7
bMaDGQfRxZ43sFdeJjX60Zpj/5FCbO5UMHhmoz4manpGJ5YdujR1T0VND9ds4Do5KJFXWqNbj7Oe
Rp9XJmaTsPCPtPfQDj6dMMoAmUlzTSbcW5q4zgx4TT3Tfbb98mCVCDBzocqH6qVsJ9jIlfsxEtCS
1/6DRu6Ih2GNuFSGd5mhKQgmx9zgVrrHskIk09Ri0+a2PLcWKGXR1adCSD6sJss9EYf3ALn+nrBN
7iMWJX3o+PdGa4vd5NBvTupcudeUnDY6c2KABcHBkam/T+xJ2bYYCoOmJW225VOiUFjuggSHlwEV
v+gC0wtSV+6CypzOk4Lhv0XJeHSS/ttjliQVsYWWFWwi3aW1RRcek1B2Soc0JFNvVxiNuu4bJvlN
KoHIj8nP3MKmbef2ZWrv+IX03aCx9lF5okKJq14KM0HvGjKZ1fL8EjURolQ7dJD1+8VFPaRdWh3r
FtdKrypb1+8ohcn0bOlOte9tkg068l6J8UBxaEdcNobNo4jWzzwiQK7Ij8ydsSJEiDmtwDnA/0Rv
lprJSlB32NalxmClIyNQ0SDfeyOZ02ltHHZWYV4JHHXw7TrhprdFvKFrE3mK2tg3a+RJPikR9mJy
YLArCtbU2n2mYtGJZhHfbsiqzlPAtRV0wYzBCzWnJKvPTsY9nfKXOiUWl3jVeJvL/r3r0vpsRUA2
O90/TWmQHRMSiyPVTlYS9VlgDuMul/pFH0qiWQbb8iTcWBhuc84vFql2CsjeifHQdCpJkxOhwr7i
kNQSdLh+9EdbttW2oM6/6nQmtaaW/HINYt2VMTFWtBZc+HR5QWmu+smC4xBoABjDgjjOAWnWTmaP
RV0gopboSCbcO+jKTWeHfuYIL2bNqj+hcaOp1x6gNQleAhKv7NNTHoC/oa3TbzKrdU5MW9aJnhvH
HN/WumMCRmKMSoqv4/JBMcNE1fam02PxUmVoMJjVf2yWej6MFivepFKYrxn2jhzhU29k2MIy1LWx
eixLh8xpohC3UePsXDWDNBI3W7DXtGcwpx1sja6orhensHxSWM0eazs+lCOycWfcF4FNSoFJYCqg
yDPheGTtEmsDOzDzWDv1z/RDfstwCJFW+eLRmdXZaJK8SdMDqppArVmSfNq9m+4jimZEE6h72b85
VVOe1SQ3vcjOycpkneCVlBQ2Kagzz4xuDODJPqjaL+mnN7RHxrrQmbCGU7HxTfnRalZ0dH0kM/S2
Ieu2Wr1rKHiBKK6Ck2LIbK1lXY5dipVyaQ3tplOESceopoDnDsc6VpgtiXRfqfkDq3fspUHqHOln
7a0mTS7ujA/sK5ZMQ2Ps/Dxx+C7BBrdjubVNAmd9C+FLbp3KUMNKr4KXxj+RbWlt/4AV9bObx7fc
LtXdqHzJ+E4on33R0xi4gEzac+CDvnIQN2BJlfn4WqY5OJ+xznfIYLjDp46JW5mbqx451rpuLMLC
1YzFMeabTV2HB5vLc84DSfcBX/mmTBzLo8U9enaKJ09oLWs7WCiqa56zDk6hE4OaQYekoVgo4oth
mi9tkbU3qvkdSdFBZatwAIdh3TDwIQGpy+OyEUTJTVNZHZI0o3lIACYLRJZqtkB2Yyg62Sz+UGyz
vnsyk4C7OuvfaPYQB6IxfsJPLI+RUnJPLbt6qpZHgnK4MeZXlsNlL0Nhl66W3f8cF8tZVt7lhkiM
r+9DyhvJsY0c9Zkiu/KcIPysEgaNcD7KqvydezG+Lq/FKcsbRS2Mo1OVAXGrFAsIlwRVN7+35FKj
DdwPm1Qf+8fUB+FiaN3WamitleTzctX43ILErExBse3afvRiJ7wKpC6XVlS7Qk+mg1Mk7XHCrhiZ
zjXXnzEIqG9D2IBdKArjFWr0WguaZws/5LUQCJf7MKvWZtQ+GJh4L31so/zG4RBGUXrTMxomah/V
GyzJ5jHLWByXrSedOjo4VNhhfE+xhxYGbxTF1ffaOqFWz7Z6Tuqw6bQWd6kAZNcVpFn24h6npC2L
MPxRdu2vOm0uph0jiIjKbhZpvJIywBTQUbtHCJaeiXKiqbrqrDv5lTSG8GHZdKOq3VL/C4nOuKFR
SeWOWIhdr85sXqLzUNaIITpShrhWXd9fZRn7tCnMnnViBO6qdZU34sJ/uv49MALthb6ZeIa7C8Tz
tYNCelFjtX/KJwLlrc5dURArdiyB1Qc/HJMjvgEyKVTosiOF08OUlwh/JW0jY8iAwmmUryfEydyW
2fWtLTV5JBr4GlJjIV8pMGaGEwBxw2Xpp2SzYynXkL2OF4jz00HokzmubNcRl+WFxifbTpezN5y3
/dvY0QDTaH6bMtDvQn1JqtV87t9blr3lHGxDAqHGTmz+vbq8oI4KHCMN0UdLnfP4v37BcihqwfPa
ELvvXzf/i//50RaE8WZIUZX/+9l///nlXK6Q86yLqd4uv4Gp07DXxuqhC1RCOWtCPI8hqSSEABml
dVyOISi0Bg9gXiIX3gKw3FHM8EeE2PO55Y3LC4MahZuyhTtG77oIAYlSoSVZPCWmmSg4TBs0J5w/
IpHZaZFa4oEIKbVNp3zAp+i62VM7BjX/P8vjceOcVW2uwZZmX12+dzPD0JBqJqTRuW2V7mJl3PSm
/OEzraOF+v82fSnzSyZdQuGN5kL+oeFJlxgREZZQS3n+15uhNQm3RhrtU+I0nUPhYy+oO3HV2iMh
z8kaBVn1cywbBNNIGBg+QAmY3VfpiPRaxPWvVI9Mz4+K+KEeXQ3ZR1PdpEZgkzr0pIaFuUPAVB6f
TQD5oKps9SgdwkpVrSsPSRu5pwBG2N7AxnqJhe5sOxkb65zSwaGdK5NlyyNwQPrpzsVKKxc67rlu
rVFROI618qfNnB6mHpupByhvE0TkLecsOv+3iEv5RoM7XhlJ8caTvfZCJAHcUmx8VpvX5RAm8qPl
DMKLKcGD3xyb62DkzdX4/3sy/CVbmR8MCr99Sl5SRJYU1ZxGDa9W3b2nKTOAUMemjjZuQPhd7PB7
+89zCSzWqOcMkCWVMoC6LpFWAI2w79y213QqEfaUAmvXgA2pcfynKCmOrAlcirxsCM6OPSLA5Pbf
uaYx/siw146x1rooZOIfjpHlp8q9KWbiPiamdB+VsDxAxfE3ETY7fBfRiOSczaTYNC1Q3Oysombm
R+IWEmBR3JYNTJzyZnagtuz2KcI0/2FoSB/NAH2X0lbZM/Pf43IebfO0pfY37jInbT+MKd1YauK/
pFFPLBKGpTnRciPHwv2l2EA1YPzLPoa5S8RGN0bZC3fwLrCRzlWAWXYZzpTQQbEXzcFbzuj6L4mW
UrWjerYSWYUlzrcz8ucSWqnlc2kXwVnaRgmPvPwUuhs/OejoCaUr93rMZDGVvbsJfZtQAGOM821K
VAeeYcUg80OJPlJMK9vRV9rTslGIKGxYGb+4ZZqu7XgqHrJQb/eW7PR97rbWXSUWl1RAbO0Vy/8x
D361erhXEIm/d/WYbxWkO8fOT52HqCb4Sg5a8MtGiTzQ1H1F8xPsyPIIDyFgkSfEdeH373Cy6UWN
o/RloNpPL0Qm+6q3tefWLt+Xf0R3nd+qUTmnOFSRuEh7OpUNefQI09hNSILfZm52SMuBEBQ7g10O
229rpH3+0Chp8RA1ICOdurgZRjptYfE0j1XYNY+CfCoVL+RtOUWpsDypnfy9HCkdqU9a3Kss6mEi
KXS2jxY1xecE6yfhhXaKoXjqGb/TlolIGkDv6wsWP7b5o9Q+wClEKJdy8+YU6qNPJPeTXw+fk0LH
Pk8C8265unIGpsrSLTKKz6zrrgGMzReQvGTKFvhgBi1XqQ6K5NOV2cqq0uyjxNE/d/2nnaK57nsk
htXUxB908vqX1KkRh2pu9Kg1FgmJLJLJUG6LfS1IHy5hWax834x+FY16ikb7dzcmypnGKLwJRfXS
UJj7yGxPnWl3TyzrMdOz5NtWvfNISaZ6itSiOxYOeaDLYVlp1ZNvpVs4W8z3U/2aJan/ZPi+BSUd
kQ+1e/fJ96Gq0nel6yXET2MyKzDSSb4npumT1ql+VUz9d4vvxFNKFVAOH+21Lifaay0GD911X+Zv
We+MVZvY1Xs39L/TKKAqGfQvWGJoI2emPKR4i8aixl2AiPEOE4SoX5c+5tQ/SZLP7tW8PhliEq67
+XA5ZxdFcQ+t4qXiDjyiFinuyykrs4M9XzvD/PyOfz8wgBoiFMU/LT++nEeLzwUNy3zdtXTHVssr
QUl+SE2LZfl5mqQWE7ueTIFWqsdlo2amehznzb/DZa9EFMlc/v962S19zIXasF3eXC9vXn7N8hPL
yWVjZPbn1Lf5KUNhqqZReI7AqZCLAYbfI03W3Ch1I+7LBhBwc2iYpa8sK1GaDThRpW/T+yRo21Kf
Mo6BOoxHw2bgzZGpPdjcYlIb9BuALzo1iS8+6hqUq6kqGrdnkK+NJHZIoTHcdaBY3YsONH5lDoTX
V2Zls8jN0JgFmpocafDPDef0smyGQPzdWw5FM/Qn6EIUw5vohG7+76bu+Vrm4I7oNKSkYduA0Q8Y
23+0RZyv1CErnjMdmzgN4+XA9kfOGLgxgIV2Z/leDdOwn5pCf8SHpd98u0as4GiPy4aUKD4AZseb
yXLx3NrGSOIAz97Wl6ilSZy42/qYXkj11KnFl+3nVKYY04LupauU6jC0NvbA+byAu9XA4Z5Aa9VI
tQ+J7IwXuzBB4E0ueSb53nJhPVt1ot78oPDRZeoIlWqhvQXNeKYQYhE+zD/tZLry5KDw3qkw4QDE
D+6jayBYX94y/6Iuku577dAxr3lI0/ykEjwmfX1RgPDMvonmfQQNy2wk+LKD8abUMnoPbMRCoanH
F4CayslWDbHpCY99rR39bXlrza9upRv8cGk8e+iChmtnM9wyfIzbSmVY6uKW5ATsm9e89ZEscLNu
MgdzTxzZCe5uu7pbyKvuAwTCU0HdZHQp22Hr5YVMoxzRIoFY3rG8N+jkHkgXWRLGjyoJ9TPue+uC
ILfGsTbvgrcpN+P/MHcmu5Ez23Z+F895EOzJgSdJZqNs1HelCSGVVOx7MoLk0/tj1rV/4xjwxQU8
MApISCmlKhuSEXvvtb41MQKidwClxQd3UZkiSGOk2XVWxCN9J+5Maodok+uXvP/DWe6vX9t4pcLK
y7WARmjoUB+F2Sy7294vvjuKzK+EUQrFvPFtl82NBw0FDw8O/SZJLRx81TZvBf31Sn2OSb/AWF6p
5NIpXuVADLaYtHPtVv9xs6zfXu+jbNsrnZZOnGW+RBTj/u+/9/dhhv0S48Q6qLmU1Pkebbhcxkhz
BkS515vYSeMzl+/4vMymfahNm+kCo746X97jJc3202CmZ03QuXy4/kApTw+tUmoY3Pg98ppeKq70
e/w6NLNWTjIaRXe+rXDdz7FXc/GPmmRPIIYhzTvHfVFcy+/zXtfum7TV7kH17jNbI5Dhf91fkn+0
8XmTxLwM+27Ojrgx+gdDJOWD94RGZdlZtmBkZnTmZWnRP5purX+hq6Eg6YYPFx71VvOUfUR41T54
CmjX9TfcouE8S72XclbWHlD3fTVbdqhw1r5IYN80AIevTBKDNata3cdJbZ5oOrprZ3D4goenMXM2
ihqRaY39XOpESJijH1Rt2h10D82dQqr5ygrFxKjUVzNUO4Y+rvIHq8M222rOjrBo/Rm1S7mL2kRs
69VLOFlNftT4ZLGs8VMzxTVq9B/U9k/ENNfvFfztvSoQHKLXqd5xr+H2SvzxdnA6405vyCSp2yl9
SKhjdrT0mB40QsHG4HCj/GZP3efdbmA0uKc0SZgw6mM4oT19GtH4BEk2da+lg80SA6JN0TnM53K2
b02j0v54g810O2u/46QkMLQd+nPeeYjo6zTfpmOm7l02KTtqHBTCWqnREC6HSzpZLHcaAysm1Cb7
GNZOjrxj7mHT6PncbtfkLtob3vCsTZLmJmCiz2SZL2li+vEGbThynzSG5Nk9qyYFFE/dhfOSVkki
uh6LBuierCmftbReQdyjWqWL4sPI9UvfS/1ZV6nDe8rY7Hr/mE0njI8V8GOhCCaCCt475j1EjOEZ
eSC44LaojsJRw7O7EI2Nt2PYWlQONAnlFLJQ+VuNjfJ+lNby5tGx2wAglSvtsABNF2h+Id6MvrEv
dSyJzQa9vcdUMu7JMdtHRkz8g6SRO0rR3/sGk8aiBSKgm7l26Uv6KSh6gkpk9ZfQmlOpouU1l4O1
X4aBnatVjq/sH87XX5gyFDYjwuY7AnfTC4OthKcnqq+cwRYaufJMo1OxcLrdTl+K4aZIye9Bd8Du
xxh/kXxDUz3O65PLSzDj5WEo9fmBxCrnthV++M9duH84Dpz67voL1/uz2CbeQqTUhTzmeuP2sOk9
FDPBMDGvSfhYkVmR235G0nen5iJ5GNcb2Bv2XaV//HNPVjvxQyWi0EVqc3u933HT5NQbZRaSUzPu
4qWRbzqKVtLUHHlGgC7fun7tDg3WM4No977oOUXWuwdc2Dem1zXh9UGZXypkAU11c30QQ9PXclz6
e9U5zYvZW5vUqb0QDc6M86DGYjmt1QqgGHyhZmQFcdZghVirGuSKP7bLZrTDyLpjWZ0+5vG+nRz7
E9k9h3BOuxbjzPxY2vGf6/0qsbuNt4jkIc3L9Nwicwr79QFtpwWooc13rF/pPsr0Dvy2bF85iI62
19mfmuvgq+uJnM4TNjWUgvYLiKQSJ1YaX4bEt16kD/GI5Jz2YsP/faGz8EfviK26/rCRK4Sz3nbk
AL67o2XsGLqn+2H9Fh3XMwEB/YVtXUpEpg0gzU+mrd+TBVRDP3HEiH98Pmja7GPE7j6UC+2r0cns
IP+Nwl0vfhcwPlb/uZuV2wnKTlJmX6UyP5J6ZMQ10DI2sJCul91w0OcvKxr6TWcuAhYboZTwF9EB
95elTKoTHV/ydIoT+TzVDXYSenodYq08cYPRGgCXkwdlMA+DB0weoMBFHHGMHhbXljdS0t23SC9l
hnGa7CU5Xr+TZhuHgignYq/77DbWuREsBIHpz9l2Jagd5VJ5jyuGx8jZUxjpGBaWrgWy0cHLlNUv
VlrqaTTlt5EPCDvxOTWz+uyV03s5A6ZsUOgPkcVEKZ+e4Cxu3XH+YitsGzMTJiO6xfZJ+G6UGWFh
qq1vm5BxtHJn1+2H52TLTtLsCVLNPXdcIt/0PH6IEy0jLY4u+cq2+LAdiXkE05juRdWxysujdGIn
dI1Me4FccUpVYXwaI5ZYR1nmjR3FF3uMC4ZB5aObokvsrWRvFmm1L3rj2a2mR4iNgTUkL042XSyt
PCE7OKdz/6wlWlAU0dfiiD+4OvHxi+UULaStZLQZ+7whzlAx6Oat9/S8P6zTbILRilNnCNgsaX2j
CVg05HEd1NggzZMINErBRz7AYqfVnzHOVnQmeLngN8pDWzPmVBmjJQFFdtN7Zh2gwwxnxKfYSaMi
qDUUlLV2C0TE3864Oxj8VZAbyjgcqBC6MUcW0mP7NvwZagY22qDMkpNnR95GaLRiQE96oaf5RP9N
sPJLdoKwh8y96PCaIAlZWKzjYTMjlTrWjh1iCXQYvzbdZiyJn9TrNOjHIQs8MANhPqufzlfzhWL5
dxnBGRpsuVdwdBqWvyBNLLFNbfWcQRt8ITHxuXqMmAMcI40lwxXAF6ahrtCjeIS79/EbUzzjErs0
DTJeDCzCYo/mYdl3Bt3OIpxjjDduZoJEy83nGs3jJuOEDKJksSHHC8Z85kIoLwiOTfI51k501Gc2
PYaI9K3d/lbVqG1icpyCeq5Qt5QvQ+Q5KN44K4AcbzsLex1p1GgoDXLlpDpTNHmk6SYzf3m68Qtg
FPRPgTI8JpWJiCq2Mwa01Oa6WuqjobJH08d5IKL5ZqriIWxi5khguULWmlEmzBOEOItEyTOKVxgZ
iP9Qwxwnf3j2DOIV7MRY9jTAn3JgXfvYHFmxVlCq6zt/2GxVm8qRP+X6klGqh2aSdyE7h2RiVOgk
/nvfZn8sWzuIJHvFdUp8S8ekrUm1HdNOB9ld622L4snVI8Zoonr2RJsckhbbmWEV28YljlU15c5r
szezzb/o6yA1lhntsW2exrfM/6hWf8NwPfXIwCo9N7aWmJJNsSjCR8JiBjZqAgXGHVNhtARZkPrl
K2vdQHqIUxFIpm5EE93AXN4kibYfhvRHLArFiFQvQi3ahi7jvAVgK3a+a3RHGU2nkuo/WHI3YOac
7rymj4IqH26Z3ISTljz5eoz5tDUvvhYzZR7ELxZ2rmDG/TwrD8oXcoxm5f+XDaPGbCSDYYluLdrm
lgyq2jiiX8DnEAmcfSIcUutroFQJinJ4SQnai6d8QnlQJEFPk40LPfFfTbMxYt0IjDn+reXNw/oi
5yL9dKILsEuqoHmjL6pjs21Uh3qcP8gmm/f4EM/NmDVctLMc42CFQdAAnGrZqQED7Jz1JWq3brMo
hzY/CTjgisoNc5GBGE2HAzwjTSoZuVodhafeOrV8R+PCnraBko4lz1H+H08XJGfpUDPA5I6b3uIk
dTm680X/5MKKEtCwkhstnqq9bEktK4ouLAaYAykG/4tLkp1dzpuDWfM85sR/Hmp1djCEoz2snobb
wgIkWDNlN7yiWzsXv1uTZlDuQIWTXIMp+tbtwg0gqIOJ2haD1LaAuRX35afnIiaeBgveVFVgG0nK
zwYB1XNqDre2Z7xF9fzQu82FECZmQK2WbKbK5S1GW4qin5PKyg+NXjP+l8mrpbiy0NsnwiV1Hx3R
fk+af1aJQABVvDm+cZBDL4jtwtGBljqJ8CY0VQ7whSCLmvexMX+ZQAUBDgIPK+ceGYSF0MV0ZLC0
zo+2tEmgpYyPcAoHuYpO7VBMIYazXxoiCWPIb5J8Brk1nh1s0JPkTzXKCzGu3NA0PBdLebcwLh6Y
71rDeD/TFQxAuQR0V8LUyQlSiTVMbDBBE4zbRXye3PqS5NODYw3ykXNOMo8TYMXLb0iX2Z4DKEZd
EpCx+ZQh1EBcS3SwJh3uWlPhLMc8usvCdRvea6tF026p4Lw1abHrWyCsOlCC3o+wLPbE7xTdNyoM
+qE+usu5b/apGm9Vab+6I3U2imBOUgICzFX2MESfbLdPnrNHDMkH8whBK0i6+bhG9cCqwPU7SVjU
6D3HdCL0b5gDo8qex9FCblRTq1ha+6VIctrybJ+TTp6iDPqLn99MgnIL2E6c37frWKhRP26pXTqt
/dSXx7i17myMEHaqDmVq7DU7vu+6z8XoLyDHfuymvBMy+SxQ8RbST3Z9DvQ4/kEE7+PWIPXOsqJX
jRYZYuYbnppC2ttB1q1Pnc61FzhEvEean9ahmAHoaCZy5H6m1uZzQCMiMbrMWuICvUPJ4ccInclt
KTeklXX097t0t5QRbx9hErR/kCDZU4VRnE5HKqYFt8y4Xbqc9WYUxqZnFdx02LaEaDZ4+n/AVoBm
ccS8KfzMAlUAUFfrfsmcrb2vNX8aqwhduUyB8EQX+GJfty3CC/pK26akA0JP7QY8a9iwJzv0LtOk
gqu85WlErUrUbH51zkneAyTnb4pMhhW94BPENzbykkBpC9LSnSMIhfGr0X+LrPI16bv+T67ajT3W
48dfY+nozveMav6mrs1TFwV8hAfeC23HcytvCEOpQctANTNXB5lVlk3oYPHF8UqZKaEZxZ7H/Gh1
q1SKojy1UKRplue+xOtXlaGJ49XLUmrmR6obe8exzD9LNRxItZ0+2WNtkr5m2Cgi9LWzdtKyyfml
CJckbtae+TSLH2P1LZFuRJRXybGnKe+rSs0Onh8tc49xhK2py9wY4qbv4VYYeXV/vVGxDAz98a+V
Om7s8W5wovnYzIsWdpPbH3QUK6+xB7AJfvJnLSVEyhe/j4swmW33a/qTxVn5O9J8xshg+T4aK3qf
dc8MM9PBSrbStGRcPv41fxop5PMyhyudl5L4PrQJ8OAwi/21D8NuqM6+Vr1e8+Iy2778Bfh2cu7O
tl7JvTXRLLacZbqAlyTNs6s9DhutvNdABV/KlfVZimmLwmV+97hGbwocCWBIVeaHFYi/vdO5YKt7
use6PjrfjUWR58tXr3XZzICE+uemkw+LCTrGKdz6VDnNdJHzr4Rp0zrbBw7aTIKPcs4Vc60Zi4SH
lJOs0dOoGcwOrzSIZgDrM9OyHiJ7l479/Kti8+kV+vIZD8BbJZPJsBmX+GFgjI2JZtQugN4+/bWY
vSYtYXti8QBQhi00vSubLj9TSBm7vvF/X421Vvk94V3Ueuo9wKPzmZGw8zyNi8MlnNyCWvX2M4Kk
fudWkrwqHWF95qaEoRIb8mAbKK9swqdnr0qhIrHNvTdtkDTAxcn0vMKB+tq9dMP0TH5H+dLZy7uK
q/l+ahdcIv14k5pz/4oTAkqmR2NWpctRRF1zMm2lbQo8K0PsALVcIQiF8C92RW9g8MCvDgWTD1Rp
ZH5Wjzkv5nz9pQ496QZfVFiruXuwSs84NkLuhNvcXhOq2U4IhPFOv5/nDAkqx2lru+59n2TigWBG
oNPSRHZ4Tc2YWnRE0vKZRgAaWFDG7CboDwfREcKYjngGzbpj6RYI9gDZf/QVxt6/tjnQQxtPJrh5
1uch08km5TiBqqc6dQFb/NqLWhyv6U2Jh/H6ypmNlPGBxXa81/2mgw4LdsK5gOIUZ/CbTJ+ykf/W
pspMZ+sRTrONgaETgYoGAiB7fe8y2LSjxytXrE9S8wljH5t5TnwaS0wC6MeZRh/GmUxx/PIMKWYq
LirJeuj9qRf6Ox1P2aq15TsWj3NmvVbjoL4Y579q0nrHm9c9gltwAqgFBeNWCz5olTcTpCOPmPq2
UQ8G7ausl+M2r0ukVtdjII8t5JUakpuKpNq7iOH/1YzmRz+V2RTPf/2U8of+BToAavd29c2NxNVj
yEhuisHRSJ9e1Ynl6EFuJUBFeNnj9YYxMLmvuvtTwIQXSlNPc+8YgJWbgbZYWt/WSObYnQxHuYaN
L4nvoLUsWoyoGtDVK6WrzH3tYsX2J2I5srsJBwud4Y9Rzx4SCrtBRCHy7ai0s9u69nl0I6LH47Ll
UzkoYgKe/74RsSotnE6V/VQW7CaYeaZ7rVyCecA3euWjryl+bjFM9xYxJdu/8KwOeTW8wpLhyOwC
XMwU7yk21PjYwDNisDE/LTrDUZPq+JR58D1cSYRaT6U7LP5WqGkGqAP5Ys3BJFbgs2ws5nBr9k3b
LbTb6gWCqISltqbCzoNK+NTH98pxpkfkEMmGrcv8apIc1DcrnNOp5h2GgvIZSJB5xLp3C33Ke54a
kntBQuQ3DiqobZTGPo1VAe9opWJcybeyxhIzjrBchxRTz+hI7ZDMtU6G3YqsnzEkRnVlbfrcHLbt
MMHb7ulublyjss7i+uXkuIouektwzIr+gmBJl+tDbzW5N3w3qOIpPlTxmJ007QDgxb9vCAsJ8NqU
u6r4veStR5GZOdM+HjkGFiCZcKKdz6YnXc23O+O299DrKIib21Yp51Ub7UdZw2pNOMLGIR0ePQLq
cMve+tJfzXXoAK5vJeS8Ee89S7DQU5KEOe+f1Cpt89CZa4nlHce61w8zu9JgxGR+27bkelgr1Dku
y/wRj22GIhWG5UzGecgLF4G7BgwN5LYfDL2CtKWWBoiqgpQk6mFXmgeBE6kOpDfn2xqm7l/TrgcP
zJwIqNT62XkyNI+W++hiMC0hRwiIjrTDmKXBNTOE5b6TBFmvIeGKfmTgeRKLVTHfMFSPX6WYkHwX
QbNE2hvINQs3KiZrukpQY6GwPDc6m8GklCisk5xFn+UlpvECC9iiv349+R1mX/sO//4t6gok/u84
KV4yT9978DGP9uRMu4a5xgGQIRP8eRyf4S7qWy0jZTdm8pnj+wcvHacIkDq95rgoCEa1LLPejvGE
v9vrCVvSIvtVGkDaoD9gB7gusl5sPZs3HsfR4Ur0/ucGnI29JxbxM8lQtlckTgaULekOfAC0ThKw
yv8k/tXQ/z3WRXcZCbuGaXnrP/3fU3R8jrx8NlwtsCO/Oc4aLZcZr8XVvi6wfZ4YeH+zRKDJn2YN
T0a7YEXQadQlBlneIusOvqATU/rE6yBg0aHGo6+BtQNXQEXdp5d3e2E9j62ZcF3kxrTpT3WGo91k
XZY+zXB5z/08//rnN0QdTRupd/FREdPB8ivPufSNs+tykvSR1XxMkYg3jtE8zugLbn0r2i5lLm61
irN1KBZo+/bPle8U5YZ16KJm2QLqa3/pbvna6TM2VNOs7oye7KVpvd+L3CpcwBUfW60/mtkqQX4s
06Kg6SHaWy4XO48M050jJoMxDtYtN6L71Bjw19eb3Jo0vIDjLs0Huc7EwtgmmbqWIPg5tXcocpqj
ylfpKNOvoO3L+NPX5LZGK/DtTcs3hN/uxfYb6C72mJ6cTFS3OkafUEBK+ZUb8Q3Ivei7VOObPSXq
NU6hPuSLq7BkFbuosI37htHXiB3hiHknvY1FjMVnam9HLwX7Pm9LK65/MK9/jEAJB8vxD8Bp0Tqv
DLOEsJYxZiMm+4qt9eyUP/g/bMuusaSI5eC6aNDNFR8jiZzr12WdTE51EtMbeqtByPIz4kK99WJg
474DBQCWFS8iKj9HL0qhfjxVaVkAnRL5ycJ59Pfmep/jJxjtMWXeMlN+/CtVN7sMFZLO/0y8huEU
6WupENvGlpNepB+VJ5cmPKce6RcyKdg5jPHwPZnPA7nAFRrZbzVRPfi29zpOwgmb3ijoV/cJxWSm
7wkkGB8WmB4B1T99+woT6gh4WsqZelpOYFD8xX6b3BKVdTR/5T5pxU0xlg+aFcPMWTzn4OtpfUrr
6ZSPmsa0oLAPkyXk82K4r1nujF+TS/XcaqXzMKetOE6jhi6P+L91A9uFGPs5nHNbP6cRPeQlGW7z
BfLRVJv6wZ5kisWJtQpihP1o1iS7O0ttwXFuNTocMVEOo0v/rC9GIKx0okBWhJTn8g7fkHFo+h8F
N/eEFZeY3/VGg5zBO7N+KSyTL68/hyWfnExf/blmIP2/jqfc/9S3n+VPf42f/P0/4yivEZP/fHdJ
f0PWqf8M//5b/19mWJJ2+H/LsEyH5acDJP9NcuU1FPPm+7//N8PgUX+DLHXxL8sHpeMDNDKwHVlc
q/8GWdr/8m3Xsn3fcIiqM4z1J/8RZGm5//LAgyHF03mQYRmEvvb1uGZcWva/PMN2iL0kH9gk9M34
r2RaGpb+f4aumI4Al8hT0z3+3r9lyNGHi1s9NdD+StxpMP6wTAImtxe+KhDSLdrXMGA+xHCtE7Aj
CRq24PqQIjxvpLhNrWdAS8stnkba4hXjWIIljI3vqItrPFIWEURXgTqzdXfbrqrZXHjfXja9Li4d
M4ulAjr6Yap/J6Q1bCtpjmRlGO+9XOqbrhn3KqtpCE7wZXoUmvtCoMEXhao2o4dCxegcf295TNv1
cjzY1rhcxhgRqe3loV1Y7p7Unz2hTZDD6tkmN06zt2jHV2ST0dL4UCzFqyYjsg+LThvZa+dDS8DN
qW/L/VikiMz1fCe1XAsxjY9B3QJJUEwGNzrlYyV7eWz7zNtUZF0xqMerjEc7TJK425wMIx+CNBvG
HVD0L8Px71QcsRV0pirE/Pw4RcZPQ7ANEYyjDdPieXRKA8I52qgG96sxOaSZF9mPtOTvMof8lVq/
tPysOwMsxt4VG2MAmuM46ZOidtg2UlHoxkvgDrQBE6Nkx67lX2Pb6HiS1Dti0WbfMcTwYozyft8x
4oa7ueDICeyu2LVj/wpj51cSm/PG4U3vWzb9+GXCWXEFHZr0KBIBNoF535Rn3Za8zSqQw3IzgaXD
s75BueWCxP5MEb2coP4/xa0RhVPuX4RLJhxoCBE4fRYqvah2joYtKOkaQPaeehk7jwWlieiYrc7e
BSG9Q7L4IydWYNhsRmt7ucsNPGhOfWIHO9MUdbztnHxZXTlvc90C1VEgMksg7WfGzi/NbQpMqdTR
uJK9au6Sxiw2ONVfIqj6h6JUfOCpfjsMw3PXp8YWrd0OTfK8jd9b27bxovU3EHS8ndeRXNlW9ZPX
Tx9eSZKjn0iwCwbqFeaHm3gWMaMbJA4aPSDaACdhIAGhg2Pv5WRN+9aNaRYSHd1M2OWKaL41RXJo
rWhtLxMykU9GBh7BY4CpKgtY3lszuqD7I5ukWbSxbOpXWExvPOlmA8y9wc+bODs9s+wtAQA8A/a/
iNEp5oucUgsMaIiIJcIoLd/S2SyC1PXZpVrxbW+/u9b0tFi2CZHJf8nLYnqwY/d3yZhmGBNqCotw
cBM6RjsYjCeImAaoDxsN2ejC9Np8EFry0WoPBuaNLe34V0OW0TkV6olIJpZBgAjJMii60c7qrRoO
9iCRC/cAYZx3UVR9IJWP6sMlvYxUiTnw5OAd1M20qJTCST+tMLAAR21CHVFXF8O1DnqZ71x2vFsC
fjGgJTGWsGZ+KCvMGEh6N5FtAJnoHjWOHKbf9PcnWE2OHWHnaR32DvS5a9Q0EVNyiCntL7ngcs57
ebCG5sHN+p+pHKpt3E7muUH8vWP6z/DQSjySO/gouxnmtVXdc6QNvOb4hBixvhBvb+bksxDVGo7Q
tIPKRnTrQAKL9L1pevGuq3wr1M3vBoAlH2dSn/qerHS8mc6mLbiGDDHyzYnWAWjNDg2SIjfCowk1
udEXOLbQl0A0/bWCYYgJUnIGVrTc2lFGXjATGYwC6A+gIAAxpF6ZWjF9NrA3Da+NA9cgcIwcFD4+
aF0MBDZIELddhzfaWyv5JTUbSAnjW5k1XwkPuUmiHnnbXYKqmtMeMINjM/AQRBgn+vBRxw4Y+oFU
8RkmXeJLLrAe8VgEGiVz92j3dA8rvOJtOlXMMLKDGI3XNj+SfwvbxkPJzGAo2vrz1O+cibz30RCb
ycnsrV7OwCjWa4PiY9MHIzu4o/ntAs/h+teGpbds3UglR44wxpLVFgK3TXpagYd/qt+sMSKM1cXp
RaNGb6djWsY7YnZ4wb7f7VNPh5xTVjsmeGoDh5f2OJNlYLoMHkBmJv5PA3tiP+lMDA13+fSFK7cF
RkwIkHKrgezcdHJ6q8AhIVcIoe7j8Uux57tueicd7d5lsxMAYGOsOoxHR6Upb36a7theR1tLp2TV
Brm3WR6jojnZ3OFzMGzn3mJs2UHpYJ+8Nbm7ttcZg9Yiokh9LuNZdCy000CzZz/jMUORnSFAFNIA
MkVGRYI8fM1nQartDqHvFIFpd90WYZobaGVHzdnTrC3dcZvEDTF2LlK7rHX8X077e9bm4xzLSwl5
9TGq1EenuXbQmCPT3c4cnvJ6ZYv63tle/I3Pz5CH9Edriap9NO89w0XgEDELnxpSJbN+ePfs6YbL
ItG78EPAHWuPUlff6/lusLgwuZNBZBKsSIhuqKXUeZNuPZdeX+xABV9cgNOhNfsWLG7GdjHJY6hE
6dH0uruJavO1xgSKMhIbbayrDPwdSM3e9MiFDSEuX2S5ZtW1CGhHBukoMWYdRyhncz2LwMi90MgQ
oFBoyHcT05TbIQl134xuofeaIfXpmi5oO9O7nXX8SNP6wnrhB9Y8VjfagiG7qOzPpVO7yqqWfaIE
dWjJ7NpBFuMpQBUFjCIdsITnGXuRxiGua7lJDfWKUdk4zsaUbzyj+0G0TYsOoWeU2n+ybniw3fkg
V+Fngyp4/UFtD0uoW3SRhskscfsB7/ZZpBAEj03Ir35lGbVvvWgHBIU0pLz4JIj42uirDIgZ8MME
7i7EOOGTH0EQhlaNz7MFf1wsWrtzZ6RFLsfrOB2HpowuBjsyT8exnKvY2Y9+iYBR4cyE+YzGHQBm
Ta+LLvjTHE+/JG8XwShbc7aQjjj1mf8ZiLky+PAiuqmTAt1lJOyJcgSUmfupuPaEJrsDmuduoR1L
T3XbxRMvvXTHYFApnl9jpP1SF6x7jhk4mUr2ZaHfL/SSNRLMdKslfkiXgdcYF6/0CONJbNBhJ7P3
PMArPqQjt464RGHPo6N6GJeELvW6QJaDv025MmUl+SF++qlrCwziJEuQFR3sUnwVXjRhoWAdLrqa
HYL7aVf0ZlWTl+v6D4lbTEcIrGfHmKYDHHI0GHN7Y6qSszkNpGvuDKMBDqSg9ZbxpAdLqQVZNU0X
R6vPrXZYJJkYUePAB14m/rLkeu9arPReiTyXFgtk87hhgnPmf77nXOQS2zCtZWtlYXee9n05AGbq
4cDgTtsUiIQZi7ik1Q3pY1eIZym1rzGyFKGxCC3nklhku2LuaMn+HuuHzwXP4c1v/2Sj6z26De05
XOFGWKF2s6iyH9jjIQRg6AGhj1MpwXydn7EjJDdpXbMVN9V3ki73hasT3wf/aJ68NzxJ1V5UsEcb
9YTeEIlQTbZgXLxZzVK9pZp8sqq9mQDh5ywlquIo5EzYk0M8mD781m1S7dzyCL3vV+sBspCZGZLO
egvlBruvp7GAO6bc5pW5iYFREW3TIlQ3ERAZDDcdGnR71znWEJHgvcL0q+pQOTyKQT/oh8o8NEXK
FJul0oo+HAtmiw5GOaT02c4CPmE+wTdrEyODgzSagcJoFkiwD7kz5ycP3Sn7NvtG0PYArcEnyoCj
oW2yZzNa7uuqRnceeZ99Tbamrgsyn3SoA7VuWbvG9mukOXFytlIaMnGpnIOzID9wMYfbPrCGhSvr
Y9vYjz29B6DCvEOOhMjOgCG+mGqh74LhSyOGorxpWpz/1rym4dbQbGz1kOjY3QvXPU3NwCJbCoDK
y3wgouE35G2OyOrdc7QfH40VUOqGS1H9qcsWSEVf3fWimOnGzuc2qb7clgZyJvz7Dh3HYZnaT48G
+U63bPRb40zTRcuJ4gUSv4gtHd3l2KbaAc3wcSlJ72pbggbYlTzoPnGvOQAUegGsS6plJcxu6Rg+
SeJPLTex8RfpVF7Kno8LW3BkhnSTaMRumjGOD6xoqWt9r+XiSFhsa4UQj9UDnWpBkTRS0egR2icd
lmaDxo4O33dbacWto7MHisBaDIt7yorUDVWK4jRVsAcSA2bPCj8AGi+2niRMjLnbhgATrsIjL5ac
S61xz7HoQzeGlDBDVOPxEIARKG9Gld93NbNGnxy/BOhKEOkTU/lieek4jGIpEMYI8YrBoQgjCGmp
YnEaKZoZihD/saBw8V15hCQWQIIl7bCIPjq6/QyoAJra8mtGCbTTkN85qpKUf0D28d2xIyj4OzLi
sKedyDwPio9cErqOgK56GWB5/UNbzfSykykJ/3Tbmn2MN2wGWUm0cjYQMYhXSUxZl7pg/ee5Jy4H
VBc7ueP8zmQbAU5KF7twp7dRKNQlD0bBZa+zQjH5PlwFraFuDlM9djdmra8Bptg4Gf/fROZwsl3B
s+Bdt8cx2o1GSuZD5XRn2JJge3mYgholWWeCZhUdZDbHhbFEv1oLtvEwOjQMuFCMbTfSPuAqTpgb
yLHkZmKeTCf00RPJW4pRHDqou/sfzJ1Jb+VMmp3/iuF1sxBkBCcD3tx51DxvCEkpcZ4ZnH69H2ah
u8uLNuCFAW9u1adMZabuJYMR5z3nOVUDb6scO4xRcIc5TJKqI2Y/LvbN5OR4yNO94X2PBlCRbsjm
1VxwJVTZH4DnPeb7GqhY0x2nhgu9yTx6EswzT+7nkBzSqueJ2jctzgnEQEYd5ANS3hxgHUwl8I6R
dyPLVFKfg9wHXZ8J63fbRAlZ0+NkA1UHFG11t5RMpEaxQgoZ9/bCAZWGgUEvnAllZMlZN+q2rIHB
ebF4a3L91MSkn83IZU+lnV/DYynxcSpuCV+9MVTAo1iKnWOPpyEL76hIXYTOq1P40UbXzMx7/LqY
vf1sSg7VICSX9DmTWXtGpv9I84fW/8ERGDXtcHRazYoXc9IA8AOFsZz/JLCwjxlld9gLO/BVyoal
pfujFs9+L/9gTP1lULi3wO5gDUt/VTrJfSJ5PEf4nFu2RqwG47pqhouHdA4bZt75TPaFMcI5c3x8
Af4Tb/eMiQxXnenV7aZ3yaFZ8bgtgwT27Cgh/83JreeOh7IKHwZiML7dXS2ycUVv/JmU+S4N70nb
M/amxlz6XpgXt1NwauKQ0U33PYn807ewc3IrJZ3JnV19AH2+K80k3nvhpkY0LytjU0XGzmqb86Tp
UnEMML6x/8tJOgbVFDrrIogpJgIIpnT1yH35S0QsWom47zeGBx8dGjsIP2rLgxi5UzjfsKsYz6ev
WcMn3E/yBnvurgitemc0y96Uh7W05w6wJd70YPpu8+SjhpHmlc4TY/WAE6h1BN5yZJ9Y7fqhYVyC
bA06HOQRjdvb+aat+FlTCNlbmDu30ZQdspglmKHfQoeMSGoNEeTddZ+RPsDA9+x7MU0sMSg4mROc
ivxoOw79HyecMXAB22Mf9CFbiYnTqrG9AkKcQnvXtBrTiSmMbWJcau04F/SwEsmRXzWfe6P+aJR3
F3YF7sukWieSxKvVuXDdIOO0BTcNyWd7l6rvDFoyg0F9UcK560tRXqeCNSH0Fx77Ku0zdVtbf4Dx
P42Gle7oBNg63cSctQL6X7YILUxtKT5aFblJl1ukn9qtyOdTk3EqkqGxBXWHLwL9RVFEsg6b5DjQ
67W2PByVXv00Z3kLZr4vdmCC7jLH/eCx+wN1BpoFOLT1YIe3VWcBn6RLZU2mPqCSL1vlxwi78Eg1
KOEk48K2C+AVHBYdymzn9u1xDMHJibXhBOY6EdmLVkseVs+fNI6v+lyaF/SovYGRSVauvy9tgnyZ
3xMSCapTahvYbsPk7Np1d+oGZWBIzMk8dR8wxCdsFzMuPcnn70rgjaOFFz0K7vS0V3OlHxvmm9i4
VY6eUEK4SmGupXSpgw1ipxSYw5p29ZVhqZIjQfg78vhnCHOiIfMhajXgIyxAmcfxQDXzMeKZv4nS
xR8DJYoJbPNQj8FdYOpg6xJOX9V2+YvjwdwnX7RfzSdkv5JibJFqoPLmVKysuvQvIctUYfi3+dxf
/Ey/u5OCzGa4rLlULdEPl9QdTUks9i6YrDQ5Ox0hkSgNlkSOfKP/q1kNQB/WPEzd9TQMv53hfsDd
fYgEXm2LQRJ66wZdx4zn15yqp7QCm6MghmOUyfgneQ9+UO8Vc427RRtaNaNkmOeNexMe/BXibbYZ
ROtucIXgnKY0bLKWET+3W2V7+K2zCcPUWG9Z6JpV5RtgYrPwKTOIVyHBhyCwxWPkeaiW7NADLw7+
4ic4bDYEwRLLPHTEdePhNZIVtbxVtkMC79fvnPqBsQGI+HtdmW1KAiQFmiiksw4zgiTuBLKGAqZL
UVNeBXefp4umllRSpABl5qwJo9yGKYdt1SmbfBt0kHwWJZn4ouJM51ItFTCbz1wDl6KlCZEKy9r2
i0BoqWHbDGG8gyGSrXS1basg21XCDnb+SIVcCcXUDtqHuYqAgsdnq+4KNBrqLE3K10Bcxhvganem
7FsWTmpi/QSM05Cy1QmrFy+ov/PIeZ3BRIzTYK/aiDP6RIswo4SrS6R0ZcWKm71XVyA4ceO9If8w
MqgfdFCszAIcZU03J9oflc4IauR35ofYbDg5Lpsd75a9SsyGTu2iwfzAxcGmoLBI4i725hmXZAhz
FCOspCXynhPutZhl+kQQBjGY7c7QSx6X7u84+hWQH++NejKsNq5cAF3xahZU9AL7bBrMlXjbNob2
2HGK3UxJU2FSuO1Yt9gdL6SA+PT6PDzn1HcHiKJVZ5aHLnF/UyhwoJBR4Un2cyYzXuew3QU25cgc
U6GwNm/57H0oosnV1JNgrZnsGv17rf2d5edAD8GSrEAbdpwO3dNYOD+4NfWqarCu9SQGdnH87FYz
+zMNS5T6+YBmKxRPMn/2AD1tXuCYc3uazbrdzjyPV8qOAA4JlO1hqICTlgOKLSsPqcxxzT6pgqsO
o9u31kbGTHekFDYEOpCWbrMZNFuVv4FTPfJvUwSUSF0/miGQ3ip6Mzv3srDpV355kpA/yp4LdvDO
xiSnN+F02PuSPzWssEfh0mOiiwH3K+pRGvrOhs8W+SuBTYe/+gsBTZM9cHlmBFlSX3pFkiqAZbmR
RZLu3cF9iUE3YNbl2eexpBXzB3FM0mHTcBvWlbVOTf3iYJPlSTvGPDi45WWIAZNcersWhqbtIGYi
0FcvdVYN+8GKXlpK3jlLtOkDLKzntmgwc4rIBaOXhQcRP1e+xE3qNlwbJrijKffK3cSCaC7w68an
M8cWTHdDvzsD13xtiACfDA6DW2tOdrkzGK9TPFKF0JGHgDSxK4yIvA1u/GuFaYUMcb+BjZYf3BEY
C/kO9BcDCV2FmhSV7TDqij9LOuoHlf3MLWBWro72tg+MDTb9j7w0N0hf8M5bcxeDVa1IrO1rM+iu
2Y3J6XOT1m1/H0A63WZhYFyzsMOJzVuSpIG3TuUAeBYZC+vQDHwwky9NP+wmu762c3CM8vInxUvG
wYzrCngPnVyNKTi5tHJLyDs+uslN4AKqMerBORVNh9JD1DWLajigOlNHYgukiD5dMarbaoiRgD7H
Mhh2mHG/7ESydPUG8EeM922NZxH/iblumhF3ptMeHCDBKScshVpTmcsMyZx+0W6M1WCXJyLBxC4S
dGEhKL10MzTmGDfrzrGMA+JJfdV99wiX4tq7bBwk6Z81evmLKpvvtCrURpelBG2AwFJ74FLrlH1K
OlY31Pxip3XSlyCbHiX4EJibSIzOwBpEytBlanNfqf7WrWg45XZc+UHJEbMsgKPdlfGtEnjPKstk
C9ZZz2l2aPo+2Ez5bK7tyuXj4hlcRBIjeRW89wZKvNEHxbrs85ooyFpRAshx69mPzcVTo/5gcZxW
MsEaoCUMAC+ZN5omNhb3Y6SDfF8n8snKJ2qTx/lVujgs699UVlTT1zdFnpcsjXa4NlP3a6j+JIvw
B4EZXyVAOFE8uL2D3l/cUCM81tbFwtOBkfynd9pd0ZXMf3TwbpYKKq3L6JNAOHGDgdC3rJ60nw2k
RXS3ZooNxgT1xA/7F3wKWzz8V+edA4glcNx4P9pEVeCgPBUPfW1/107JZj3YCZ8klTMdXQfAVoTR
p2jUt8wBcRJy6bYSPzjBlfwz1uqNS5piad5Y2gGkfdMJU2/jvvwMPCpim9K7Maut8o0N9/uN7uYv
4l6bSiQ3ZWFqHJfDbzbjV56cu3Eu7lqHhokK3tpK0gnpGaF5M7gcl5nOtCmVR1lfxYfUboy7YPkh
O0/vJZwUkFu+zWpUzS9ucBr7aiEC9TYSNlPvsRLTKUy7976qN3PSJ6cOyNaEVHnV/EP3Ik+ODBCP
U+5GV+W172Abs1PEEaMdJn9nkNradMyGONnH5Q6qEr1fJIdUic8Eowvb+NZGGuFdEuhl56bxinOL
JxXJP8BJv3DAJObFjdu2EOYNtz05Cag1ZauG9rPaQP16jEKaMvEx7mpZPyVutIXyrGjsFuC4Vbww
ASq2xlbaYtNyuPADDTNCXdmuOqskkcZ+3voxG6LIFgDTPVhvEyWkmbynf4McBXvxY+3ru8Hp32cw
Sp2TkGNr4WEsWVBCa9OutQ89LTQ07pgcqUgGUhNGTsmjE9WyBwb14Y0aZ1gyxryNpMmkz5aEPAVH
zwbQeoGV9FImdYgC6mo8agujqWW3hX5wqErhrEXEY751HkqTkE9nduY2DBl6+0l3SmT3LKLgxGYK
6JBB1Vk7egZNw5jv+sX2FsLDb8YoJRiszxgfJhYj7qeJRwOoE2z6I6TQTSbkOhm4wtOK+SeJInfl
JtazptukKqFbsoENN77FAbIewfF7VnoJLWg2XTryvQxda4pP1qWXbnPO1ZxiSsH8GoQNKKLwxtes
+qNl7CjHhfhDuAowM0OWxgy3puMFWKfF12gX5VYWzEgZ27sHLoqDzAweeUZwDQwrPBksJOyyD2rK
TQBCI3sjQOFkpoJVq+sXKvoeo7h7mmFwQWyOvuLXOscT2UuvR6wdcVcLztxZ+qUshkNuhZfcj6x3
u22OM+tUIDBhLF5b+gIp4zGN37QUZJ6aeOIm/2PZ/ivzAvoAjPlDt164daWjV1NFfoSoBSHNHfFR
MlS9fa/Gbi81yVarSwyuhnEbx2H9gWEMswaF5owzhz9T/lvW6Y+Tjc8mD/VZ9RQ9BJ8V+4s5ZdTo
1ATlep3s2G5Sy9m3D3CfuQzMJDkyA4LYUH3ac56fZJv/OE5/KjUUQUtbFAkYEnq94KeB+/4cWD3y
dYIKG9evyDKccmX4QuTtJbXdJ9qvWUJS01kF43h0GzyZVpjQK43ytMKqEh5FYvBAb7xNB/H2trA6
PjMeX4Epv7TnnoDT//hqQdh3amNErXeAr4v0g0MUMP5GLXL/xPtWjNmW3K9acWrZ+KmdcBBS4jDb
gmHrjN20NDhaInZiZUai7C0uwdl5slMyxnJ2k62J/XoC076Y/LcqGpmL1LROFwb++iTZlxPjchID
1D2B8oZUgTe3DI5sm70Db/pHL7lFjcRkOuszFlUM4QdazuolryItLHWuPCUwLrpx+jX8+qtEsV01
C/8YCqR5HQZSObH+yUvrow7YWxaL5uorQqsoYxKoL/rLly6Ce4SiKyi1fE/UG62OwX8VIKpZAFJm
vU7MLD64ImRA5wf4ttMWJBS/OXCSPwA7xk3uxt+hS43gaBYhynKyikSRXf6+sO/KLm3fAA5cCChl
gL/P1U17Trrox4qY38xNlXBQUrjxYv1h2eHRtBLaiHw6F2LzxyfFvxMBRFdb8xtVv6T7wcgABmIq
KwZ0dOZk3XYgFE7Bo3UMPmI2y5c6LxiZB5/sZlaT1wfnsLQ/hZYrtw4eI1o5ecyN7EzCm4oKB/gf
m8FOXxKaNKmt0e+14+7mHn2pn160m2vq9IbHwlLJPSbiDaefO5gk88NQUZudg0ZXGe3jmfQeVF/y
zLHglcJGIsjvhl+eYxM6p/YZ/bWONnM9pPSEzP2GbIxAGXZv7L4P6ezmm1IkgDJ14jsrRJ3ulyiq
r8p5G3tYHpo6PVtG+oqrKDmNNYk2ALEM510OY/iG01WiXHSixgc/0Mh4w7n70NvZPfVmiJ2O/DNo
B8U0D/WuGxLs0icE9vFKanLFbJ+FrgaZG+OubnLetV5zHHImIv9YIII5BfBLkjAmZl2bmkXZt1/x
9vMwUeIR6jQTePZYxxrUPKHzXWIX9HMwT1rnlpOv6DKzkE/CwyfAXsqM8ldjvC/Ri/uAvrEon/4E
Ah0JQAjBIPYuus6/k8m4ASZ1FU2kt70ZZTDk57u+iClUdYnizsxc9YS8Y2qqa6HXcZNnH00KUdgr
gx3Flve1pA+3krTmNhRVlz1aDNcod7QYsKjr8DOJQVwo66HOJe1k0NwRpsECz2THqHxoDkRZ+1d7
GeWnwAN9EZrsgsf0PNXVNpzqO46nv9Bg471PGegKnRuJKqdRt5yjV6/trN1QzOd81B5uMgAtFmYt
F4x3wZrG5/fS1wDbNSY7Ak/jVy45NA5u9oEHTh6CuXwGSwm4pLlPax3vtRJQYb3ik0gnMT1z+py9
LrskwQTmnxxjTBdjbehTbCUtQ3AE47WxHOshDh/cfvhgpJLudEc3cOHP1GHVa2GN88qtGJlGgY5W
QZcfkgoIR9yJFz15P2PTqRM4RWs7bICK87MBVtrkZKDXKldHu0mia1vO74rg/ErDuD31g1EdyiI2
MO8+qUVBjosL/ZO4LJppwQuwgqR1wai0hhZfstA1TMsCZAYXfXoB5ZtR/MEhDYHX/oCwH+DMcEDH
TqtaZPh5ouS29Tl7dr39a1vm1aCe/GA22YW0DGc0W5zx6qqE+g0QUN7Gr7NNbXb3rd/z+WbTQQcd
3q1ljP5vpZ0THfMZL3U1thxD+X8AF/EcHB4Z7+Jzcl6j1KNyp0e9G4wSjsCuduVTQphzDmfU856L
fVwGqGnzjg/fX/2bhhaZzA56UOjg4hiBgvacZ7nMYeCw/UsGtHRDhO8aCcceGCo5RvyFa/8Rbuad
5dEm4Xt8luTGTm5GnR+giLVmqk6UyOXUE1EpZo2gpbLulBbvIiXh+//ELfxfGoG/x//xn3bh/8pT
/P+jW1iZ/ye38HPafMbFz//mFF6+459OYSX+QQTGsRAHcf16pmX/u1PYsv6B1Mee0PMUlU5Sqf9w
CtvWP/BySBdWue1I5TqYiP/dKaz+ITEJWy5/onTwIJv/N05h/pyqzCboUIuh2cWgLKQSPiRMsgxS
mi6//v35EBdh+z//u/lvdU9FMT3z8HOCcs/O9Lsum7tETttGWt//8qbc/fMP/W+FzjlDF93y3dKX
vAv/+teR0vTgk9q2afqO6QjBT/yvf50yzTrL7LjfOPSc3fMM2Fqd5d27EfxaL+IgVXAOWHliCRG2
2ezuiai++Aw9zmRM9W7EVvjP5ulG/rGzgee96xcHL2ojGLm8ZBJHmiP1cajgZvwthWTffWvFg7gt
Ko/8VtVbB12Y+YsgAdV3yU4MPjJ2aTG/+I8Xn+mrxbJzIExivQA3Rs8SCRAyd94kMBtOVFOW9ECR
123t4JON8XsTOcmd2XS/Lp2Fa5AS6Z55WXjAiGGuJQNKZt/lYWBrvTa1qK44lUCR2mkEuz2BdOZk
Z7uG9RU10jkT76HecBrmQ+3iQ+wNszuMk42fAdzjA21g4gEgS0/GHPsfk42/pYBplgFkKenQYGaz
atJkwI1apvdCqTszja3zyMezaUOXupx5sDhjU+XhU5qzsRCRTrOXTSdzeaGnivTrJs2M6l7S2hJk
7SKaZEdrcHwEhYWLjof7xO5pqXF2Z8Hz2zIeadNQkEa0f2js4nmkx/aYJna+zlRJ7e6U7c3Beiqo
aHrMG5QvAx6IZTy3ZWM+ajbEXXk282fKg9lsjwO0hgBXc2JTyzpBzRgmyqXxoEM1R3uguLzbG0I8
mU1QH8UWbTa8mKMrLjAT5BqHfYSPi05BK48PfRnNd+gSmGiURZPDaLZPcJC6yukfjSA4VxrGVTI0
9cqphX5p2+I98SVBIe3pMwM1siG+cxj6YXhAR68ehqR3DobC5ISkpOuAjD432lG44q1kh39pY1Hs
JyCxmHoJKYm5OkyjQwX7wsKtatLLpkr3VnEewGHdws53b7tkcm8ryFErh3nzbsAEdA4dKRgB45NI
G5S6TDEkWV50W590XEyX//wSvXPmxu5JPQ5pBhXCKqZniB3GyuZk+MbfAFlElocgS7/HMr5IUB03
XtgcvI5WGzs1N0ayGMsiD99P+U0VKYcaGHfbv2XNNm7lA+gGbr006TZ4NdwbbdsaroD3YbvUxFXV
9BbUxk9Sx9khAS0DBi0DwFLn5VI6DpWQlNO6KZV96emBAOriH/AOk0bSTyHnw8uwgBmV5iEKf/UZ
PuOjkYXDS0zOOVDo7GoSHWPvErCQNU1yx/1BSUVpm8fBMjnxeP50H5NLg8U8M5JD/6rHzro29ab+
i4AlXUwKekHMGiEid+T1VEz1wR1gpPHEyHUGY9rsPAYHCGfJ0R6zx2IZituZ8z4tYMuAiSXkE6bX
Mzv3yDbWI/TQg1Dpb9Ppg8oA5zKI7e5CHxktysVD3taQwggNjNAo2g6zO+FLgkjdugUOs8m1dW6i
9ovUEeWB6fAoTHwUvhXSwYL8U6bTc+nE4zuwaO76nj33SD3Onazbp9yFqkRUxV58abi+a+PALDl5
ww/JJA3dGSjUKTZl+y8vf7+WNDggwqgL96mhxLEQ3bQVIi8fRn+8NySUizTWtHm5QXIpdfzDz3uf
9aTAQJTFm6RGFq4ZI9UpwMjep0emWkLn6PDkDmV8HFPzMUE9f+oiRE9VtnssgpxkXCnvGlJollPs
2wp1IGJxBOdTdqSqzPYyWAEtu3Ppnmn2aAf+t8gN558vDNRoimhhzQZFsv2bbs5Z9EatXvs+Sg6j
b7+FJc6ZlG/Zit5zPwsPqjrenIY6JQbvBs2/x2qoHzw1JjcQKulp7oJwFzXZ9GBDHFtVNWadoAcv
7w71o6nYReogJiDjhtusgYc7MfNK2vFTQVLeFz1HnrL2xdatwQJNg2ouAIhetIdxDcoEIF8qDs/A
ju0NJ0WiIq1drKIEGH7Zd0cZtf57GlY8+Ga1gxFSHsq2ePVsUzNCkPmJ5pHmElT9GlricCn7cb4a
Ir0PTIaeflfM1zC2n6ZI474G5XfnuzbHcUAr+3JZ0yOHryHfwa2T9g4UC74d+zsTdv9iazLJPYUD
a9Odh5e8G8uDNeGiyzIG+H6amcdIGJ+ZZWVPcdiA7eSm2ctQ6GfLLp8ISsffUMgp2hogk5c2dWVz
4UMyD8ZLbWHKDFSSPzWTB80lVup77Gi1Qob5RY9cNPBVkorxuxlgDg6z/ZTR7bgHNW4eMAnEj/TI
M9ljNuVDRn/xEhWuSwqXH6dpTplp+8ZNMoPhnApXnSoE1HPRCqxiORRxN+bYW45UVXLP3fRM3F7r
EQuVPTeI9bY+B16E37fLkl2HRviJeyPVufnRd9TpmkF9iSx+qbRL/ZyPhQEwPa63f/9TlA5m1ASv
bjJ5W21k6f3flwFmynYQrrN2PWheqVWNq1Tr+go3tr4y0ZvXaPDNJpahua+6/H6yrpY9rq1KhtdR
NeUGoH51dVjeODClMKcW5E+Cf8Uxp2/XTlxQmAebXskrDQ/29e//i/uRouL4KFhgUolqYS29UrWs
OGKUVkV7H2IyzgnzlNdce7PvaI43rXHn28w7F16AzPH7jCYRGiWix3nQ5jVJ0NpLKg9x0j44mUiP
tt+8uhSA/8EQfwrM1HnJmfKlrfE24PbYBriNrmAFOvjFqThQIQ5vjCPsZLfyOKou2wZpH++ysbB3
HgS0U+W2FizraRWPObJeucTaTZntXbuCZzW21S1nLcAykj6oFurSxLuNLxdfP7Y/I+VElrdHtI4a
4lrSHhESo4MaoxnjDeYwo2/NR2yo7Y4BmzjLpu4u1kARdGPMzR4WmLWpDXThqU3tn/IoIRWLBuFP
I+vf/X1xk/Sllxb3qYn3UMyhf+215V27sWmv6XimxcskM141J2TJ+jUjal+oXL4zKfgAsPiGMTXl
OrTTHRdkeTaCOLnzl5dYU3GrCFPxyEqdnU40XThund3LrtSnyHG+//5XrtL7ORmDyzij8aCeux8Y
qwCFRGsck/aLxlOyKae8vkn81D/ZNbps3zYn8O36UelRrVRfWF+ZKCiyqcxfrYZLwOl6H3XaBkXE
rCwHIvFkLAJc6UfFbeSl/r72XPpuPEbHunPiTTmEmIYtZDPeIvnVVsNNkiQe27Y6Xs+Gcm7msKCl
E6q+6PuB6r5S0R4i5NWl2BD12LxBIaflguTTS+fH08mxkRUbwDMP5l+agwDabLvyVsnCYOeWU/CT
OuIiBfNaAzbEjRPlb7p1rhM72oeCZNwDlRrFtsTzsGkqxBmu0Senle5prvBSJk5UPrbNFyeZ7Dar
LVryMq4yqA7Z7fLG3o41dEBPVimbQz1eoCfQON9MH9zFFQWBXnlEgIfDSi1mTAxjOyzPqSERoNUm
DyRgNF7/vkxy0XypMNtGdXrICewZkT/cmoYz3zdhuu0mbMc0AqcvauIi7fPhFJam3vmzY3B7o436
k91cK55X26Ao+qvwo+jsZxZuEDdc9BwKPqMmuaXm7sbz84nxvQ9OS9L9UWiKDpUbHzEv44RjQ+81
znYKZXNUZvfVe3K6HUMgSbPtP1rdQ1GwLW9aApJjk1JTUE2//JadHzXxl0miC7+Q5T5kRLsJ9sXT
ObLJfUZmTr7DKRpuD4KPzDUBhlGaSw+eTxQ9BPLe2kwoo6zOXyvqCanXDJodCNn4KqPuF/9iccuB
CBGdx5OXhsUt093itlhecnu8tUZvOv3nlyJAP6y5WG4xqJ5w7KnT3DT5saAfW5L8ZHvKS2URijck
c/S4UcMZBGK3LqGvvRUOdX94FkLsi7D+zbu0MOI38rb2uov4dDT12ZElr00SjhzR6OzsSgyveFB2
+CIYdeE92HZNZD/kWP0msFSbQinzsarROqupHn7eIGhAqOmye2BM0SmXSb3x0rh5q8qyQo2bw0uO
x2jvVOC5kDj5msCfEPKR7UBHgTgMiI0qVNiXBluOLmX2Xk4zmTAisIcCmMlSr0LkdrzlWUMnQu4n
h6GE5wmPBdTycgNEY9s/NNUTG1pvZTQ+CyLZ0JtUV2hNCm+Ebiu6w6wnJ17cYWJwrtUQodOJBuJc
WtekaXot2f+yFRBj+jR5GGHbidr62KrMY6Gg4/RTQHwx1V+9Oz1RseRsAhYywnYnx7TET57h9VfZ
8AWeXWCmAcyQcnWQoI+oAg06AxgVDImqtub7IbMraqIVFfJpwCREeyLe9YFFb4jFlLqc+hmycjEf
iLHom2TCbIPRDKdTS1grC8Yt27Z77il1m2NWUwk+bhkk80HG6q0amKHEE3ey3ZvxuU0WRLsPJxfn
9Flb5hlG+2PWDiDsZ7wOzlDJk0tHrJ0IdcdcpHxAFlB7BE8mQZ5aW3MY7cEGDiu3n7ZZ2xU3sdbp
fdnYPCJc9P84t907yhBOusM9ljig+SsRvNsLJGF28g2L2x8eVvyZnj7NIYR+PFw7i3JR9lUFUYQy
ZpTmRQyKTNgPIoyPZizZ6lQx3SRjk900IfYeN3TqZwWhgNNtcj/opRe3yqatjiaivF00PTMPsNfk
aunVcvNsq7oYJp2qh0NJ77Qzfw5Og39D2C+tqx6Lxhk3nNGNVUQIIZnNBa7XeOugLDGW0oyGFdJ4
620w2hlkQXfyLA5+zMg6A45g+TvKhg5BJ4BjykmyxO+RUFnKOSv8Y2h9zxFGYdBgMaBozL7kbeud
1LVLQcDGbVSu6Ysij51jshsG2AfwO3dUNdBQygANIpq5rSz1ShKBirrMpnWQg03jWHrjslKTdcCh
FYzuGXOp5Qi8vdmLtYynDfAw6zrAXLlgPJ3OfXaYM6yKqgVV0pn3BLUAtAbgcUm9rij92ZfQ7wPW
KqYFT7PpsGwMYNl8iEAJxvU0gl5yI4Phqayza+7atDH4t346/VgQeHeg+un9oU0yFJ13nAA6b5qa
5F2jPmM1petaqGg9guRgpihOQF+CLY0sN6NTQS1ehssTc7uJUEuVC7LtGfMwvMdRwywu56NKhjGk
OgozNXo+D/p0I2NjPkzNV2tD2PJnDB1o8huoHgmHGPFWzdljPBMgb8NoXUtM/p5bWZu2vemW7lgm
pLfOWI74yfRFhuQdKFclLmsR9lYFQMdsYEybsbuDrskHWKF5YE/gsyA0UbW0anephQPVAAJ8+vui
/Lg6lVC/kPC37mzj/kwJIxsVELbWrS5j6z9PImMJ7gmCVbj7fevdANq8rvBl5Mq/pHOIXC+aU16R
u4ZKdccMmkCxfzRTIz3mZCPSQOhTwPmWIXXd7yoibHHhlZupWkbMuMy6P00Xf4qJGTFYquckHm69
0X3yU00q3hYr5dePRAQQ3zccez4de0JRxBjJ/p4Ff7aP42iQPKckfJ3X8piEIjnIjhTgMB6mxd7Q
2Ojzbuq9ucgpDGd+u9or2FvbKBCP9HHskMiO1Tg8DHX9McfeLaOp+2iqHn02dxdmH5chTFgejHPa
wWn3ugtEtXRdBcajrfv92BK/qIY/1my9LBUZfRP9jF0Ih4w1iKKBG4vRzZoia4YO4XbggIKPImdK
J0l5BUw2XJMhNNCuJ9jueF89O11bgUjOomzHnajkc9Q788kfiDOYgg/QyUjaW4oUn0EOLMs0/QZj
cg4lPYMVzmLyQwQtG6ZtOSMEatV6fP3lYzp9uYWJhSHTVFHFPOr7KapxG/PW5nJ+HOxh6yRVANoa
C1TQ0phK+LPAw/uVeCJYt437WxrRlVnKyfX8JzQKvBKGXua88OeHCj80zyK1mQvOUPLTN7Mc20L0
PU+6P+EU/B1GnAFFvjD3GfgmODPwwtBqnaLQNNl7RifemgfbqycyMt29udICQlswdv+LpPNaktTY
ougXEQGJSXitKsq79uaFaDON9y7h6+9C92VCGkkzmirIPGbvtQ2Q7w+I47/SwOu3bYv70yQNeJrS
P31Oke7NVYKc0H2fZ+dpjvtLBCIfh5z1OfYoLpDv9BUS+zQxvqoCgBsm/WcY4EislBTrDP+cVkvk
B60Ntg4RJy5EHDamg8jKau4po3sezdj0ye99kiIgDjaeU8SzcJuZsbQsQbvYF5n1MVjinVgGmEUg
4leOjLcJNv5V7WiL7aPdAyXqL5wI5UwOLGl2eHoHUoV7cAYFC7Neb9coGZjQN/1jYLSXusDtMGhk
odrOiz3OzQr49z8UZf8a804o9DlFPLs3w5M9id9KQsbpOs1dSTKr+yk/m3mHyLiv+weMxNhiJ/xz
lsQXaiDITxUGzmSYsTjB0iMirF9rYLZ0poGrItO6XW6241ZT8lDkes2BkE97Jw8fMkUYVxb1xSbJ
SIt2s/JWI4WZVBAchF6LUz6gdRVkbq8BK4B1Hp5hbIvjzHpiVZKatEuTHZUuHRDhOd5wKVs5P8VF
zwJuhEWs1dUnuowNemIbkUQfcaXzQUkdDV6Jh5LJ7ugecJuZkYQMopGKUHVIjxFJMUhQzWdvXphI
0cTZJp90jQ4psDr8mrVAv4LOAndstBkZtOFNwrifw6wCDpvRNnWL5SGaV2oS8SbNXwks9rYoSB60
CJ7E0E/Wdo5QQhISqu81Gy5KOPzo2SzO8B3sexO/mexxDrxE+9gD4dGa3nzyYvgVLQZXZeP2hhsb
HEtr/AhMnRadPzVEQyh3ZMe46462wOzRthGASn6hPnQbFveGnzEx22keVJTQLvyMrbffhelVn9xt
5UqswHp5G5ptnmTHuB2pGoZtPyATNczmrxNktHXaNZTcLFT5/6Js/OemuKe4XJw1O4unPsLK2UB0
1iWenLBlCEAxvDUyFsGGPZIQx1vdqDzdATecELF/4XkPzvVIgJH+z+usP8e1Hir0JyKugAE6KHNq
szs3pFGd4Y4yL5pJlkwUOjJXNSSiTeLkICGjIOuJpIsPkD/6FcEYwTVn8LV2dUU+uW19qSwqtpJi
dRQ5O9Z5sW5jcC8KBsrK0Ywt254Mdz7K6aaqdq2TuBsTwNtKL0axXrQsqB3PzNnJ+mDxgWw+lMQV
BBs0AubKiSHPzAhZhhSh44w1FfM5sVklXnN0A4VvJdYXVGSUCWX0FVAPr2DJQZ7rvWPn5Sh1GQ5H
SU9VVTPM7RKcB+EwPgwSMt7YwH9i+rV3OkbZPe0eRpxUcJorAsEKstZoouQzj6Jj8NWXYS43i8Eb
fAzwnaIBxhj0hLBHeNSCtOOl7svkbo4VLQgBd9v//2SYh+IK4J5THSsHKW+RKDLUBjA52zlXUNHN
dieA4d5qC49MkUYnWnn2OWS7+KFszx3MtMBt8iPKXxbLI+EPjhjfcD4a99ocPnQ33ekY4N6qHLjp
JBhbhkbfvGk0Mrd5BqmAT42Xf4RvNnfTxZv0g+rD8kING55EhMExAVSTuRi+ctF+s6khY7Totrrt
gMoIom+42Q8OtLdVosev5BuepnAk3FNvPsbc/CmzXB685Utn/LVCde1ti/QpwkN+mFAMMjGqogcn
AGCqG692UsuzRVXk2+Ofob+BnvYbBrMbBwOmOxDSOyhwlum0m2GlHboOdE8Z6f2mWdgptbgiA5nh
ZQ+PsV15m9locRG1Ntm+AxNOplD6Tl9+r3byPCRj59QMumPZdN0RrbxrxyQVSp0RWCYA+qdcvovt
MqRqOeVNfopqtGMBiZV+2QuER6g86FvFqhcC4WQsbmYeXiIh4n91iukvnBZYSJbu0X+hvLFj/ZRh
bVo3Jsv+cR7b53ZEZz0Wd5l34yVGuX2yC7W3J2vcaYWekZ9iBGunl6NPSXzpAiJKbBmhWkgYqmhW
Q0lmqdckomnLgqo8Wf/lberusKW8BEiSsygaU9I8iMRYLWhJXAyKNZtX+3253Ilm4TtSbvn3+g2u
WHlrmXLfrJzmMlV8JW0THJTx0lfzwAx85BwN4DUNkclax5CY9gA4S4MxdTJBBgUO8doQt7ANcu9L
DJa2GwlwWkVdDRvOlL9WizlvsBYvLQKPmyHkTth5+yS9qX0yJ1aFyMyMw39/W2IJQiU7fkiqJmAp
sCDJNU875T7QwwFR0L5ilpkPrW69pwyDFBwBrE/ZBeVOWjni6jqshhYMzGBe3Kx3joZOIAJjpGZD
+4fkFn0xUA0Er5m5aYFsrjXUGAcbt39VYgVMRfFUimm+IOQhP2H5xpLmmgfoYMsac2fjwauIiANv
S1Ocf+ZI9tc6FogImbzqNjxTCwztazFYOzG42jmL8wvQ6/zo8D2u/ostthnURhmud/a/qK0gCz2Y
hbM2HRY0ZQPMfcBqQtcHjsIqpl3q1QhNTcS/wjSSo2vpHH7EIo6I+2RKE5EXJJnEMboZa6C/HmqL
AxCSODNX96SDpuEDrZjSsVzf2d74jji2f5wbgBH6omAJSeyBwAjjUcT4OtKxurpU4Sz1HoqqyE5J
T2xn7MXaztXLBOcPlJkcuu6K6zy6K6WiuxG2795QSl9UBMmwDvMNUw0fMpruMY0xx3Ajj4aGNYYX
AWPZPSrGDb/ua9dX7lrTxA0j3ed/rmpSghHU1akGfhtowMj1kXTXTmMhjaVk7fwk4HAg8DbT84JY
X/Vg17ELJvNtlCnbb/21LR2TZjIKAWcNLZp4xprqaCvYOROKzrG9eXz3FzmjLIc5rG31pjjNY+3h
M8R5b0ZcVlVlP3lhhDjSqVGFlsFeTzMWNS4Kx43mSeMIPpYzrEQrDdFxTfwAijujmbexCp5ra6pO
vSFgQ0wGp+rEMNaKxREL9q2J7cFvDPQMKkwPnd21m4K8wW1QvqRmwxoyZlcD1st4JMP+UNTNKnLy
8hLrCyNcFZOvuuEWer3wo9kGk+2kybUNcE9aBcazGmqKN5fX2Zu2qSG/h1Az2bHB4YY1Cugp2rpj
/xfWBcl20RDsS1hHCFC9/Gq6E9+tacXkWmMTmRo2xBlzhnGeuhNP6wbDDstFOvi1KiPGtP+Brdr2
s5y42Zi8yTVxYtO1nJqFxOXbzC1RSlXW2llWcHGSPtRaE16HpGMehPrKdvfYYmgqMeUH8uhMw6eG
TDQnQOlqSa+8oZfzTWeC9Yt8qpu0cQseu151q8Ar3FtVASGRJu1ynn55FY8ojGjD71txLZgB4UKn
GYIwMmNZndINmYWnvMCFagTEgrQSyWm0Gll3XsOmBByA+JgwlsE8xl2Ge1G62GZi542bL0EBxqXk
4h8NFJ3hkGq/doLPEYSqvXHi9CQnBy9ZBfllELeCQ9xxvXAXTVa3roXa1yM6BUjN6jYslsOOUTeb
KOKHw2HbCSANrUXeY5m+zdmtZPANUYPFQppox1Yv9E0eeYeB6+YPb+82H9ktDhaiXn3aDgKgkrLM
u5VMOBF9febXXNlVjpQEtYSe0+iSIEkdpjnrsabEatBXI/Qb061R5HJFHYmjIA3vY86zEyj421Nm
tA/mzF5HBsxOWCWBqwJ+DdJLXydVk28inTGyhlTkt2TQNGccVROLuzOihnLj2pN7SXozO1djkPtD
kRh+ErHOnyuxyxlHHjgUf4IqfI+ETs+ACXWTEma/qYzJYuPGks6p7S/DRfM9Cmsdp4oy1p5aH0HT
Il2UFGNDcfS8mi+d/hBS/a87Wih3guiAOOKFqdJ8SFkZTwpruiXxQFmiWPpTB+fe8kOZC7w3RTOc
UPhqqylLYE30g9iy4buYhWVsZR39c3h1GPxExV56na/03KUSVR9ZP52EW03Y4RZ4sWdM96Qctzbt
QDCq/jL2QLJGLuGk59Fzgb1Src71FhfItxzSDouKQkrYNg5lJ2IjMh+HdY37bKX0ZBdXXveA/xBr
B8XuvuNL9Dh4Vw7yqjthh591aHZHs0L+4BTq2P5ESshTSHHnR4BbSNSIXeAZxbmYgoY9IJFFBIkY
cLn4oQiDYotY+LOWEFOx8+EBs5r+mCxjB2YZuE4oMSxioMHS5f7kdfLOFfJfuZseYtzHGu0FCCyr
Z+fTKCJao0wbd2xSNPJnabPdHpIVe1EkK8hterwvqgIPYBZ/2MeeibOw34Gd42htHpwOMg9yeZ2Z
oFH7SmS9ryfIcxlXpWcaK2owZwahz2dgluPALkV9VF3lmy1JtKbW32GaaeiEwM44OsjMmdnI2EJN
CdP8bIOb3v4gVw3/SHA91a01nWDSbXsGts9el9Z8/1Z9angqn4zPGOTSviz1FzCT06tZGDtupfFR
zN2n3sjs7NWEXvXS2aYl9qJkxoEfmWG2qufqEzfqenYc824sP7C0ada2AaBtInaeygImSTOBXk9b
ZmF5Vu60Hq9YPhMlU+cMpPXPhgHShqQNnCtJxgH7H00jXVwyg1zjQH/NreVb1IboGJW5/oBxptsQ
o/gS8g2Q6eMA6Skb8D4SZwAFWLhOas3YUCW455Jdwro0cKG07pAjbDOe7IE16sCbvhkVwGEWo+r0
31/17E9JH9e+LYkJqu/3iLVxvgZYOdyBgzXIAKO0HUE4PZUyate1mLRv22y2U9RFy5Rt0+WEidP7
xK/uFFT+QH42QNMQainpf49el5Oh0sCSc+d/pnTQVstgl+YiPOs1W2NLi1/6piZ3ODGwMrq+6zAl
DYRt/lgOIloo9iafNEJCsjV4p3ZJ9+Yp0qjiZKJFCeknkfT35x7tAK1bgoAA0ncN6OmmcQHEOXL0
Tl/MwiegPub7ZMeHDEwSjKEK2osROc8FEEqEPN7JoeWAMIF6IZGEHhVKs7ZWUyC3aJK1HBi8MYfn
4AcJWg5bLBfdqreRQ4wGyTLlYlrKVPMMchSkTe3tdclToncAAZBjnaXo1cnSS8qHBKt07U7dih04
W8t+m/WEc+mtVm7dvjw4EMLsvCS2uS8gtQ/Rx1Q6+b5JK/3ihQYgdDvfVjJ5IggMDbhcnkmUUiSs
5enVEm+5IcRTU6zSPIALE0dfpZnyF3Xe7tVITEJemZRtIHVgU6XkKO+LcnydnC47DjG/9ZiX9aHJ
M3PdyfaQ3DLCVB7sgYgLYiaZHsYFyVTEerbcY1YFLa4K8g1LTe2AC4HsMKf8cdD48ExTi/Fh2htb
76DYK1M/SLzrw49HY80yCmjZXPhmxWCmc/nj9tNEjC2DMCRiBXsbXBh4Q7xqhw6XAyCpjg47PxsQ
01AeCzdM97MTbCqM37QMDhKuo532ijzCVdrVxZXB7Irz8JbEPWnwFQQXQYJ4PBUPRT8Gax2Xle8m
EZj8SDFqMAFJ9QkZscRv9de4Tu/hROKsBGuPyJCvTlQwnipIhjIMyB5tqi276S+uq2NesASPPBKN
HLLe54msN5VHf3bF3WRT8Eet3lxNS/6T45ze9BeHY3411VyyRcT4pGO/jgUKOSQJqlOyC4fYpMln
WqScdjzPLsOOWHVQOfdBHLtnq6kvhaWv5BgeXZMXGVpZmDbNCQLHRs3oE/+Lb+aEphsh5O0DyIv+
zEe0K2aOtDAK5/OAEd8qkH05Rv5VOp17YvwN3ksjzkznjG70MWSpNv6pNhgOXTw310RD3j806qIT
JsTgzWIoEPRYi20q/Iy9uo9HI2UCaWr7DC8aijdvCwAhGbLM79FM42vAgAujaFMsACYjjB6rubS3
9ezci85KzjV7P1Fy4DSGRVL2OPCtGOnaM8B41aSMc9AFwOPZ22fDYJ776KVnmToQpLRLFPsZJ1IZ
1Cj56AYlfZ87vmYtcyaWM+0jEHnculBbVq7nXnBgfMQz1ibhun41QZkh+8E9t33il4CAdPFGgLd7
iLWGih/xXO6Nj4Q8EqNdSuhVJqgsFUkYqqmJ04CgJaJkmEN37c01ysbPBqLEUSAOb8pQX3DdgKii
O/ZdviCYkjMgGn5DtHMNkVXsltQury0GtDiOIoW9Ikz0e4DzG4Q+SVYWCA2AS+1TnyR49HPeNhO+
ZQXN0iNsGEoMO5jBG17DYHi3KWQ3NL8LfDFF6JySF0441XaYrgYqVKpCErDICL6xt2NEJ//InMZI
ZMCAKBwQLEHt5Fd3cF7LJH3TxlE+LEu0iuthE1SebxPMgCq3XeXx7J4Qc70l5ktYh94+SWu6WoVw
K3F2WQ77Ns3lMpMjCCWs/bGy2InZI32r1aBw9NAnZpoJAKyP/bG2msPUUVyHAOmpsUoWnyFQZKZY
DFLRWf33Ay+qfYHv+M9UXb7N7LE5NvIANLdt0muHdbeUiX2lJDLQ+VivsiVOosjsq+hTSCdhfUMw
Zh5Rk3QHyMYrnfU//JXuBU8cBLWuOZIreK0iyFUgP32niC5ZgiyGnrAqbA619sMrHL9q62g3C3Q+
HnRaJ626nZd45ZoalpODSwj3F76TY6zZf3Gdu4fWVN5VlO1v7zZ3uxYDAzW2uGGSctwtPuNW6Ni+
IOMjilN05w/2pKb1VE8p7EJKhKxOb6pNtk7Ajjk1ACV5eJbWo2CWHBH2KjBMXpJ8eBsC1kgqjhim
RfEJfSEGJsqOtnxwPO2QyqblYBKfs2cNvpzGS90VtEN1zVnixsMFN7GMe2M1zB470ZqiTeNk2A5h
+GSHfb1tkhnbVT7uGqXwuAzkCQN7hTb+bmTCupGz+lgmWOvYHIdJ/6tMA59ch+Q8C1ZTU1LY6KB3
lpAPVKmfE5fsipLhn902exy75o1uY2t5ae4nHmYjOo6dLOK7brZYMLOC/bNcZCAJaXAITPxoagmI
AhZHi9/uJZhovdO8PVGSrEgKnlXJnY4fngguIxpXRi7MU/SktepNxQmpgZq2OWRBHu15G2IY5ZQd
Se5O93aSx74dochKEjvZKBHCOcUafW4N5aArmTrLjvivvHxSdigoXFizV/oDc+F413ZORYjjopeZ
4WMSDFqYjP/nPCYtOGqhiKUCwyb9GJs4CFmaBmxLZtFmIESTUT2BP9IOj1je4HN2jAtCzpUGKPkZ
lE1AurlLjo0xEgI0OcwwUVN7IZYKTLjL5KY8soF7BPf5IHqLS2FWrOK6iOMcQYHfk1gQM6d8QbNy
sxN0/lhGQFKY+YegoFwPhgXCF86UgJCQgQmGtbnRc6aZduTgutCmnClBe0r1Qfe5QE4qDL2DSHSK
gkB7tBZ+B+156482MJnejG+RxWIGgFzrN1GQ7USFDEZf1othmbwZBmR3S7IM6Jb/uy4/uB7/KCNX
2FV5QJasOXNSkfAxg89qDJ0dbDAEqHzKX+x15PKCHjlJaLB6TQMSp9q4Doi8P7voudaz0Rt8/OCu
RlDi64YYiyukWtb8Lee2m8BZZYJUKOPWCtZYnlOze8UaxnJwMLZZiWGDqUsktc8WYRZ7s45zNIre
ZZDeQXA8DXgjNyL41MnvZDo6GJuxjkyynOc1ldG4nZceP4+JE0Qi9IMBz9h1I/tfgfNRmGc+uuoe
U5WjT0uMSxrTP6M2gerQHMOsNJ/kXOh7k+eQk7bfzMBHkGu3DNCn+d0xR6olJlRJyzFYUD+1zF3W
SFo3lLhywy29A/f9BhKC3N1sntZzdRfqNCCYZ07ZKT8R4sMB5LKyQPX7GuFiWNlLZr1j9tU5oIMb
r/jRqJLhJgPnjLFtp0Isprh6LXmbNlhY7nGE9s1L23c1UeSEXdi8OB4ffQcHgHvGQIOPnTpSFT2e
Ac4d8JyG7rDbiDqF1zDL8C6JI5kNO9+1reUbvNprQpgrXzFmVIZbrQORPMQB3kdVFJ8py7zVlLiM
uonP2oeieGnkSM63x6IAM8ER0TyCyO4wa1XgCz15dNzvqhXGxiJ9xsdkOk0Iq8Hc71lMcFswOKBr
59rppDokI0hFHScASKBgV9doD3rkVHvNA53tlVhcVSz+yDsJ10PAUEVQ327L2jHIR0WGaITVVkcE
voXX+l6AHhBxtnMmwEXEVPlJRt6cHIHoqfRKH3031vDfnvAcmNu2jyBK1Qi3tCW3IbHeZ0fxFSEw
XynrWZGltXYm+yw4STBosOGfi4OoEwTeiiz1GmcH4CLiRLkd4j0ounsCwMKLdQqfBrV6SyBEjVh8
1w/5K5jJF8rRcO+h8gGWaf2FEHqYp4AQ1ufNbE7hLpkBa+qJ+JpZhINvmtnqVOkOeO1lEoV9MefK
3mJ/K0B2NS9MqLVVP+AMVW5q7qWbPCls95uYcPQtpVG0Kgm8v0ZRczJ188G2AaP22nif5/KzBPwL
Q59xTA6BsQuhtWYlSKNAon1kgLrrTkZrP0U4l46YfQC9l5gUUGMCiYg6m/k+K7zSJgjYgLdMnl94
jgpYfw7mHeZE5ZH534NBmWwA89/UPavyjAOdOxot55ygHqb2OrYMJ8+IlQ692UMViEbthC0wWdu2
2QJPDGxgxoVzysT4blmavfHs1E/m2T7apf09d3DUZOG+zGhXniuXyymcQ2ry/uR4knyN2XoLFFmn
s2VfZzlTYxrerbf/FT3ND1HPMUi+Uy4nWI2DeVv4i85TAqGVuV4z7urGeDYYo24XB/1YsPJ0G/NB
aa5aoyEq116s5evRLMD4GcWD1SnjXBXQcoYx2bTNhGDHicu7HW0LXTLYj8yNhb5lXSUYOozySNlH
gUMCak681TbuScMN8kxcG2LipWDWVGe2ea7fbQOhQJzBwcV+9TOmutg6PbZrlNTR1tK0b9i/MygZ
ZgSpCGa/c3LM7cw9sH2DzquIbLVH5F7Tq+GOnMaMSMDANXucZf1DhX2IdggcVBgwlg64PLTB5v4G
PMwnNOerxnXOLZ087uAOm1sRP5tDRGAtMOKpgYpRu+Fv3h3a5EfobEDcpPgqIFZNPchSMVH1WIH7
nkb2h2HYWKXciNjj/lVpKdO9iRYltbK150XuqstLb11JthljySqia3ddxOuXI/s4dw2YBED/m6jm
uOxrqdBmsxlxorsnmHlERvItLP7FIB8ogiPtGvTjt5pUxu0ifb0Lf5zYJiAFwSv2aAg/JTD+1XyV
SrogDbVLHlIforMG1Mm8wgvsY7ZIJAhJIaaY76MuAXd7d3ZL44oanOBVELHJBA7GbupjVnjd3pXi
y0uUL03cO9RGJMI+j9NIb8IQDJM7IVStejZ1EMlYyj0eb/fUW8UjKsI3rNpAvxzdwLCsus0XUbXM
q3XvGbE/Ou+G3Dc6HP/e1ZU6seiFZYgkSqvMeleCvK/rs13ngT9EHZGmzX1g87mIAe+oJ2+6wm0o
+u4Pc7UveYrzEvJ0TkOC7GD8C4ZXIYQOD+JU1v2nBgULXGp8HBU+IRuDKbg/+WckwX6oyjfQYHt7
4dnCbKe4IeTLWk9YUtiXO/9SEkL6mcvLYDefTEcWXpWP34iEBYI5tJA1L1vEHXhAn0KHLPFFDZul
r3KatktyQlEzxuPDRd1iwp9SeB5GtDZt6R1D0/DVvATVqsqfES74ScynGvJndpayufjGmXCv7OTF
SZrfNgJmpABzdtC7FILNKtgRwrpj3yb2DUb/yWKdUD2kcvgVAOn8nF2UCD+Rxt7qidzvtgaDMORd
jQIX+Q0BA68Rp4DpJexzjPZNDkw4MpYuDjGFK4QPrG2wKeK1gZsqoOyGSEJ4sVzCgChH/FnJJ7st
4SeyednAme92C8+CQumo5d+d2XS8bdo33S2DcqJqVjlqeIQHDLmWDcrCt5HeY8rmdtMG3V262tPy
jcwRQOjZHJ66vz5vui2NOuOLCU2uU5Fjjbs1Sygf7TY2dil8bcViDd4RRRfJwD9aUDzIhRGONyTc
pzOLt0Ch4U9d3gP7kZWk8j+ceUDaXpenLiSStxp+GLAzc5gIVsunXRg1wRbPwXV0K8HaMD4FkHw7
OxV+g/eHqwxThzcMaHwBQxlTtjJn+he2UX+m0x66fo6JIKjODLRRokhWJ+wOL95c8JLbl2EMX8uZ
gt9jiKHGt9ye3W0WWr60ItiEA3oGg51BrdiGm9bVZZMT2t2ua7UD5NZ4byaR8iHJLYjm6I/Gj4kI
GpqVa3aSfVvypRf5U98Z1gv7lGoVHEDn2M/4Ju8pm4lt5tUNt018jcyu+piSExwuhHqNIoGlYMBZ
drG8uTXSsoilsWk3wcrz7F9TNtRmpAYh6BotfipmC42YGzA7dM7CiJ9KggZxgSsuBJ5RWszvymQi
1XsalGPxhGF0my/0j56j2qpci4ylGbNdYhk8qNG0bxwkwGY/JierHCCbD9EFDWCxR8QMvE9151hi
fAqfimB29w6L2W2kVUxmeIAJoNowZwA+oQ/lOp/UL+3fuPcSZrBpMR5mh5KrNmk84O9zhpnjq6kJ
GHWNQViUxivv8kbG0GNvZR5/FL0LkEiPsgPPiUFzSIROmZdMcfOLSVwESy1QlKHe0deB2aktz73p
pnrqbP53Ud1+4oM9yJICYHB7n6UYIQ06fLI45BgWOcO+xEFAouBwI9WD4YpyqMbYGe/YnpLoE3yY
puYdl2RTPUcMFyKaEK2EeyxaKNw8bzUDZ0yJkbWRpnhtg4Cxv2ah4yz6v8F24mPTQbOasarsqYXc
+FTqmr1ri/E3JuUL+YJ3iPIOcY/e+TK1eFSbZwIfN4Nl94iBUdanKeQdO7epbaR7YN5rrU3PCo/B
9KBYyZ2LOPxwZ6BX81jFdyyV9FflIcGicx+BDiObgWiqO+Hop+HW61P3gA7zk2Hc2ssspg+peTIz
oa8Io+Aj0lBD1aF+wEbGn1uLuKCC+KnRuQGISF+hxn5kyIOyLe3mbehoL9ShqyhiOKop8FNC1z4c
G4206wanRMWXKKgT+HnOs3BQMTiMaHk72pOjh5jzcnOR/6xn1CeXbJ5/zXxjS2NxHhXOJcsIFVFf
GiC1zyh0JWMLySq4MAjw7YF/aFCLVpgCsc62l9FgrOVICG10/4uvpt3Wk9yOKT7ygCmE37AzJsky
fZlcrUdVI68eKzJSPMMjqU7WTausp5IIpsjrxE4b8/qo9xy9cvFp0RlhUFUfbvZZ80m814FN8yMb
HNzgvQGzWi96dktDB3RrRtdPcRnDwIHuSLJMDEVoLVXg7cbciZbgrnqVdX27xugf+4U0DnZXyI1p
UL2Avd/ltnEuZhQO2kIwwh04+pqqtY3bMyq04rDcxQlFFdXSUQR8YwSsHGCvdI/IGfDuuDFPc+/6
ic2UwbH7VdwhTTLJW90OTARqgI2EZE37cKAnMDwMhqL9Nivrqqcz84GKjiOam5BrCq736GTbxE1e
UXAsH96SQKWLcFdrXbBOQdieUaE+5hjDTsCX9taMRtOMvIdusfJR3MgVvZ9+yC3j26qG8j+O61of
HPFixcalZOWnITYH3w5KmqgqrPq7rkrtS5yK57Fn+Ban473NjfoKyH89p3IXU2v8BOwKVo0nK5+P
EMAZfuyVUKG9zzLEeSIKIVvUv1xD2FEzyVo2imvA34tCy4bYN+bI192q2FQFywNlTXvT5QMV2CMa
D+QgJm7pS4Of9wKNxxq1vcrm8dTY75PrMGhKee0D3UsgOAh3FwTM65Z9GoaFN8N0/lmuQ5Q46URR
jcsc/ozpt2hgmVhSaszXsLIF/TCbHVG0e2MGplz1hAN0c/1nhs2nST4F85r5K9aTaQmBEGtPMkoX
Q/jBkEU7OpqjbUoLzaqLs31juYyXG5ezS5PVNWiY/9ll4feVtC79J8m/7ZF5Mx7osKp5KAe5w1IW
rVuLfjhugvKgME/5DivxIpQ04fwHOwYcDxkB7D5570dZem8e1k+Cn5BRRvUJVCO0PndkUzTdPBYr
TP+19OJ1occkjUY4dz+G2A3Olrsjb2naLoOcRjPpTB9RiQWbkOXnojokJgzp4TXGBZGk/NYuVCIr
TXEkYPfeVEm0jzKPXWroeNtcyXVHXtMqrPXhqKSNC9eDYQnewIdKTnZW0rZrJNC0THbnk0xG7Exd
Xj0DQy0YDbRiNmQygjOorHkm+pziQmmnBculeU1AZo89bqBmYehEiBkps1gNI3sfPXSsOzEv+6D+
BO5jPUhtesyQQG/QoA+4dmCC209ZEH3qHUPf1qkOVjhSoVXG0dWtn9qYfz1IobPy3JX9jTLAZYpo
zju3A9iLaBIU3/Q0WSTZOvIwTTnbj9o8ZTnaNMUEbUwGxOEMAfZE0ODp8nrTn23ikRSTQ5xQG6FS
9m2zvPdV7TCvLonTyv7+U35aShQXJuq/PAFybdZZxy8XgZFu0CR6ff8lSQAkRpO5B+plWE4EhwVW
iYGOp86ix8WmT7ecBBcI8ySuo1Ok7lAXWOs75K8vVtk5PgQyBPa6+tW8kRWUZsTguvUX1fAuDWS9
gU9LNmHIVjg9MotTqJJhsLhVc8jFLH0n097JHLCOVLoYqGtuIt2043UlRoLJRK3hxNJ+A7fQ8PwQ
oECnWq5sb46RfZBNYSBkslLSiNl4sWjt9+kAXDUbEGta/S/cG8dXsXydkbjYQ0SooWY+IsxlpsrG
bpOhRK6hrLwIw963IXluJUshvx2Y2jdY/Td4U9RqzKjtrQg16BJ1HPTP+Pt0TrrEgR2pjW+OjG7e
f9LfiHW6TauF2SjZmmn62qbJM8I85DklRCuXffo6T7CcwKEK14RwgG8J3VNQuj9U0//j6Lx6XLXC
KPqLkOjl1RgMuI+nv6Apd+i98+uzyEOkRMlVZmw45yt7r42gdq1p8IqOF6nFrdCa+S0VkvRoJt+Q
sLiJUGXum6iUzyj42dDCcZSbnxTdzJXhx8DAk6bdQDIwSNm8M2TYoDzE1FrJgH5lZPyWNC2hGbBC
CiCCghq2b+RfuVoyafYiSSE6EzRycgOSLVe7yhWRbRhg2dj/ifaqlthRVuDCFZRCslFQuc2m+MUW
y9g3m56oGMTFqyP13FYYPOreqXNkx7GZjwcDomVvFpmvly/MH9RTVEMSn4QcwHFRX7Gixy6L0xcM
68pBF5rI0dbmmeNF3Q00oPvS+DBlVqoxzYInqVf0UuEFac9agUyrZSouYHCOupqlLVszyA0eJdj/
GzEl8Yd+r1Ez0fghz1VKxPlt7tdmNTt5KaxEwOGkgj1yyNQ4RLyjHCVshTssTY07VeoRfqHDQjT0
OkAhw2I5FH35jrHqskdOg1hbCV9Ltsge/FM7GZF2JyJAfySE8N2ymoQD+gCM+Ck26AO+d8YebOoZ
IEEFyHKCHAQBs1BIwUVq8nGjlEctjoOIuIx5SjHpLpa3AG47r1r+Cfm4OFhxPQUyC6RFrOdTLoU/
0H0RPt7qcDGICDUQY8qmp4aRse81LF/JKtxA9hEwWtUfrIwWxrt/c4waudByJCD4xme6E3vsiLFP
ktYni26FonEUh7vUAMAhIlSFBZu0tgGEdF/FmKSTsUPojGJwzQp31ZkBVxGT7abxu3Bl6C4lZK2B
KXYo44kJVGfQQIOWHmkSGInXdOiv+rSSU5lcClGOGaCx1mbHBBCuRP3fZJEZtJUyXptJPvBoD/4i
8P3mlEK3oZ38JZy14wIuBGDxa2ZK+pGCYh/npe4V/QKK3ewWJxkQYaZEc59KwChs7Cqu+PEONUII
yk4RArg2LJirsNoT2ZehIUpBThNstIOQZxOCnfprxTkhC5rlziNMnJiR6JFJ6G3BxeLNSwxtX147
r6tNRhZkinvdwgRta8/AJML1hKxbIMsjnzSshj9KcOI/W5b5uEy+MynN3HZFSrTLMfHZJoMoaJEt
hEO9ZoMNDxtOnv6p97VxRNj5k4SLRmOmkWPWr+ZB0aGd07mWaHmAq4spHkNJDbVrlxjBF2b2zB8x
Vfc5Xbci1c1hlPBZiEyDnboYdDTC6nzFhIl/Ng6jH0L12KiwbzPz57kolKdEbb1UTqK3hYCWU1bh
mfr/H8NWMg+WVVdsHPi3Gq0mFVWW+6SbEFKaC9U5rkdth2NlPIKuDmKUccEQm2dBiFE8VPQFRRVG
QRUq+xFT8XkthS8hVv7gXyRur/mKFK5uHVbvM8Ix6J3dVyKo5Cy8LFy+o74sV2J0Lj0DlEBuaVvk
dehdkNpN34svBptOu1iVIOw4SBHK4euHyK1WR9LBOxDIKLKWZRntmgIK4xsA99xILELgEaCBml5Q
EOr7EXDrvRwx14sDgUSzJBznJn/OKlYgvYoDajA4q+eBdi0Tzpi8YMcux3XM+1fTYJnPqk1nBVJN
CI8KYtnPjTXKW7v0PyhTDjp67GUG/2rgYDXrzW+mldGFbBGEAp9903ZXsRJClIX6S9a8JebHEkdu
YRITDXKI2YhRUiFUGPBoFFX9HrUFUVbmuWsTT5USt64+ZlImRMIfIrE4Uo8cIiS5jfk8haBe0wS/
nbXYDU6qjnrQ4NtMMnAyNzZnh2Ke7KKAboU4YiIeFmPUS40IYJ3NvQ4BtJSDnrNXlKxniRVfN0AN
mBt/JpogU7DyzC3ub3YE85vULbuh623TjF5Doq9GJFMRYZAGSu0kkIDy99OeAFd0mtgiCzYWc68c
uxFHAVIBBlCnEg9btUb7gt9ITnXbbN4sJmANAI4tsaVBxD3Pe6ZLSoreqb5MybfZq04D9b4h/CNk
/SmAtJKWD8FkzBRBZab6nrUFO19FJgLdubgyKGw/Yo03cQELXRXPhS6zIGYvMdBCIZ4T4agM8C7K
tjvVlnWk9cCW8SU0+hPf/V7rDWdU38R5DYAHk+U44J9abizsgdj1L5KA6lmN+J2vwmuUyo8hetG0
8gAXy4HIGgrfNdQ9D+tBmbzJRIyB9zEiAjUa2giBfqFh109PpZA/1LAmrGon7P8KrJqonMEg2EtL
IC447SyrUQdXiDW/DfORN8AaMOaEe7C/kEaFF4P0qSg7AzrIU6z46afJbkPNyGvo0Taspk17H6Gp
QntsNcNOqGp3ZRySm7QX0EznBthnTcs9H9O23YOksdlAvAEO3I3ItwWxPfQKSoLyxjYHx/YFea2b
4Y2nAprFD3xuWxgoLHCR4dWjlkCZFUeJURp8CfZJjN6JQ2E7WuqT0ygnTF9EWGGzBY1NeDHQ1oQY
NbU4z1C0JxcVoi1oiNyJjBT5GFfS4IraTw0tmJmFGSGlMsZUBmBnBJaHFSDDigR9Ba2bdj8hoxaL
a3gsH7nK14MskIjcnRoejKz9RMHh4Cpz4zl8qeXxMILy6kFAQ5uXVd0FWrZKXyqr55p5aLb+Syr9
CB55F2lnNvoCIekDaz95xFzaxrz3/CzL9BjYAJkAptV6G9nZmUl8RSgDLg9PMSy0VIH6wQw508lA
jIM6OeIy83SF+mt+R3XuRVT/wDOodRQfYu9h1L+j5pFJX722HvriSWTIm1nPcv+v05JfhWe2TH80
jExiHQB702jR9P6rFo/ClKMnar2Bj0p/0PzuQWHY+XlGUVIBmIHYtZMwjrBhZLfgtzxwYngpG7AI
p4RnKdMNlvfpYcLYFqWOgMdUtu5DN3zkJZ0RQwLW2R6BgL6SvPb5D4rvHQ5fkYVwUl/F4lz3Iycf
hgiZrX5yISQJUAgvuvbZlc8FmhVB6yF1XfP2FXwYzNzxImqBiEQ1LG8m0ZVSvrBqOTdCwAtiZ6Rt
MigY5dkuntWa3frSOmNSAQ6W7E73zZyQOY8kib1Khmw2vG9r8Cg7CWwoUW+K2ploMTbJSF6DbM4C
AyV8YXHfdYzB+NlizNINFssEGnz6hQw1SfoziZm0xe7ISnuEHi0RA9blh7LsdvKAeJZZX/Mm5wTt
HQpkDiW+SonvwzORfaYciwJG40HGtt55aWs5zfKzrQN7SM/98NrjQLKmZS8xFzWGPb5Hj6T3HeLN
PYZOl+Xmvo9XT0vf8CI3BAgpzMznoTlM8ujMA51UCdaj/ZewjbAYykbWZSDYxqyAEMK8FrUjgQi7
GqbenPVY0M5TS1QhnXPHzoLJAyNjzKC6k0+YORE+ZxfgJYExXNuQly6PiS7yhezU46aVlytcHrwK
w06ighxTp4WGpLVBnzNMJOG16mW7shJ3KNgIR7TjnTsA0cRVyQHvdqPK2ALsReaU/6iAbJ1tgBhv
eGWDFQ/fd+fmonGkxoG8tSlsoG6FECUAjiBZbKb+qYyrewL2j5vanhKUBAryq+w6zJwkYRdQ5toW
jphIaRlV0pSwWF3y2L/PS3rHzXwQaW6QICDUbyGekXWG7suEhI5eKbKY1GGEDvUPslOJVqK2Z1sP
KYk0tHvR0s+OxFMjM02RZsvUVxgm2Df00Lv/SfPzhp5I0WWzXGMD4pbA9EjT69lT8aTNLJlqJKW5
9COG/H/Kt0ZK3ZKoLrXDNQISv23YgeJbT8OZduIO1GenKxBNObfK+A7DgKZkv0ahm3ehjQhkL5ab
Bob5xcLMvtrBRdl1qgQ3RQCL9bt5EzCGnyul80lNdPtM8slqdCbpTcQls8rHMXoIBNUJ5COSU3G2
zEeRQEnmPX/azOH6cmuBoVuK8AJJgq0Ul4i5QxI2cdWCRlfEIC4I0FTjc7tttTaZ1TB5M1ofJHsT
0L0tJ4rq0gNCsmNEf2gBdmWZWhD7AO9+COiRyYQ8F9gOaIn5iq/KTavO4ra6T8E0uGwyaMG1+8gx
PvNSL13A0nYoOjxR+V6QK1QqI3UrDZqM3iyF+9/Eb6LwjljLwAo9lIdm8fOS/RjgWPb/TMCeo/4y
ND9h96NMb0nL/O7FmMUHYjU3jti90LYTx0JCDmb4ePkmYpt/9lrrTxsRk/OaVmOLlWp6bvXvSUTi
WDH7EJ9yfkeVNzXumKcf5bV6SNqtnIKpY+KsFcdOuaKZ22hUThHegO/fzRLoenhMzMSB+LUv4/qU
hcaB0j4oE6/WxPdE/0101e7t0Lyb3UVHkERGGOq1GdYnuWhyE6RkjYWsWEhN5cel2B8aT+kZUGcE
HEGIq17k/oiq0ovMHFE9IzMYm+aPWp6lcvAN6Ct6nrvSQGQGBZDVpDtQBq1KsCIW1CSFCNs7Ea8b
6fA3meM+LowLxLCPWIbOkVnYV76HnDn0RjVdEN2cCwbOWNEFM3azbLl3qhwIDHC0OWhnPyxSEtPR
VoWXTs0Qav8JKwnWGpmc7bvc/VNB+0TMN8eYQBLtPZdLd1am+63ATwUU1pAzBuGb3xeHcHXRUuTl
mEQXrvHuiZiWvTQavqKRuGEyEEECwKluko69gASXM9qf96albkJ+wICtv3Yqc40Zwdz8Rp6cO6AH
27aT0EPONJsO+WAs3LvCaVLMiK1b9a3EPVb5Vao6PE8/VguOIVJ8+h9XXMiLlo/lUN3lJqEHsUjE
nDZTicUboh4zXk4t/CPHO2Hy1KRK0K7vk/6cq79TiEhRALYD9w7cWwVDlZDZsjTvk1XuCGlxCK/6
VaPmWKzsVoUXNOrPE6MQFiu/pHTsMo2I6wIR8MRADXDCi46x0cIOrLKNwIJFn8MduZwLQu8ZdBLn
lEgkGgtniFC5OR9jQ/1c6caomOATca7r4qmqZJyG5DuxexATSnzqLkx/WdxezZRAmCV7R01FdQqx
U6XmV41n9WlBsrgs1Dug/ZCPCOkrbwWZg82pQg+l6O19jSOGnzmybiYJIfkmBv130z3IOWAsVD1A
4SILVVAXINaTBVsgvtNUSVLW2wOOTE07tVrsV/PiY/vpyQ4g+oZ3/0SjclgqyRMgFhJzEOdu7jXQ
VZdaO8ExdaKCgjA0o+8kFa8GkwJWVD7w0UOrvvfWxYq7HSSznUG3X1FiWLXAHcgKZzQ1N++rw8B/
qWWeRV7ybDVez4Ky6aw9CfNspzsAd8LPugmlUmbGA4u5o1SHexL4DtrirVrn1DJT4a2wEDr27dWr
blZ2WjEDktwQHQYPi1J4+ahA4vwWcEHXqvycl+UD1Kkj0vwVkO0LHncRqpE+gi6Tg1n1xcpC78nP
kmZEhSyeSfKIIQyOBeJKMZ7TcXwOgQJt/aYI/bWzK1FnXA7lREW0xjR5A4EOvirHVwb5FIHTfiqv
W0i7pq67HmF1n7+n24/a38CZsVaOofc1wN5Ig9OGF0XEXtEadLn6dR2eNkWINH7phnLUtt1i9Lko
dJ+k6tbGXVvxai941dA5v5dFyllOvhETvERHBEK71J1rrLZhqgdKQkG6+mt/ycE8ZuSkLpBqWe1b
wlsNKwN7jcvxs1ZHS6gOJJu+dSyiCLEJyZpesRqUdeEzcifZRvNk6MEp5/AinFdS1qe5fEqykD4D
FPpKgAi43LjpvMqY3CHCM8UUOyF7GhsJ8SM7WUY9b/BdA9/4baEAQ8jZT2C9uyYJ5g501HRYk9aV
sP+YyQfAylPEfK9b/YF0OUO9dd1T2943/AuEYUG9GcplpUFCtZBDYSd1UYx1J50hx0U4gVj0N6Jw
1SsY66ZThnTAAJmyDdhK9LqMCltM11dLRX8zIMnKwRqLqHRFtQJJhIAuNUyPE9qZqSYo40oq6Trs
7WUjxbHLS/jdZMkvFmkX8w7UnA0Mg1xZjvZT+lpJ2iFSEOPHL6FGUS5BGLnTqdvtIdXfRonEy/Js
9EBZce2bp4xSxarvWFin4Yt7NN28BTge8XaS4g1VmVXZsOtR60TDv7bWKJRS5F86Bs9fUSAbqgAB
Sq8uMYgeZifK3LL9KdA7j0RiSNmWzXlHfuubyrZDRdU2gUQgnogZUYetbPqe0oCO0bEYyA7VNelr
YG0o4EmNn0lRI00uatubJHqsK6HSB9hajg03WZcULiUOUDoCDZV3Cn70ypKC1syFUOrr4SnZfK/i
dEFiADTCDKi8Ei2EToEluy72nfqhMxwWhYuEY4HgW0pC68Zml5WwVCHNOioCcRiGTJFHnbo+RVKg
QJwS2eQkDFYYE7p9fGPxpu7azunAGsuxQNAHrxyJdU1Tum3oTdCAI8CVS/9EmyA3OmAvf5H1XSIu
dltnz3J0AxKRtWxbLhWYiFD/xLuBTBDSRV6/DTMKkKehio46GyhWPXbZHDsT6yGu+jxzmwQvxBsR
5TTrhq1qnVtshYwKyDdyW+SvRV98gYj9nNWjTkeXl6Sw4fwxGtWbIsjejD7ryvhaafXGsvQs9rBG
BUWMOUsVVDinamZpsHd6/WZBVeN528KW85EXZSm5uy+G+FcLkScUgEJ9NDAlaV2dRZnEmWvqT1H3
yAqc2DXDZcNlB5mSXiUAQ/nJ4s/K8qe2ugJT2YcM/NuVAdXElGe4jhKHvlObX5Ek+sCFdgVQz5xg
Y3lfRftMGGyp3dZtps1wCuSSn7WnvveM5CRRTo5gBatqRvEKDI59JpSVWPdilgSsplxtbPdrJ4GY
Hw/NYIJxtb7yZHle5d4d8NzVWTiQrDueVIEaTNfaUwXE057UEYjSID6U9lcbx9SFDBCEMtwoZdoC
dkVpdMca8oY1ad0F1AI5OZA3sm3MogUJUAkCE6yXTFMH8LOsi6HpMZwJs8jX6skjmD1DX6yoNDIx
WMUOv8SgpOK+3ixZBO5lJ3hWTPcvo9WhU4yV7DBH6iOrm8RvsEQnCDCcJd2yQDNT9bpYfsxtN13R
XRLJoyOYXBk4KqkacaKi4UTIQ3g8HpayEp2uKH7hKoyc5WQVNhWTIYURi8IGLWV7GyJXIJ80vZhK
eonGWT1IwxbuOprMIxU0OtO+hgHqDQhW/ZV1k1oo5t6ylrecX/DM2O61IxfWLtp9kQlJkLGIYYm/
9YI4qhur+RkqZDwJrms1WuIzBKzXcsK82JvNcCSHOOACmHyVSEdjpe0z8sR8SZlSHgY1BQVUdXtd
p2ewesXBVn6dE332wMngWR/H0kt4crSOIJ7eemPf8DRuwdeiJL4wzn8lcAIpFGkQkLWGCpFoXzxL
xGGhfWCKaWJmmNG+lUb/XTcT0zeSrsvKeKFLGBwg1W7NCJTAt1Gy6y6ciWk6x6o4HmQCua6bm4Ek
JVwYkNXhIuhPHORP2UyUXlIBDx5EzsRiUv8kROkXoPGKHsLG5+wPgUX0xrpcWORLKaHw+Nv/of8e
AvSLMWlkynCYZwxaEqmhd0bc32Hc3nvdqH9yEM4QtnxtkAp/zKltxjRmn6TFzsIdXv1WAHW9yaKx
LZb0ZgLzmiRF3nXhR6sBLDosDT9VOzHlrrZ1jR4SXgUyftftlyT+JxkCi6kVO60cr7UDkcKahH9S
iOuh5DcFlYscQC4Ci/FrBSFRvaYa1ORVKOleUwg+7UDe3CCXtp5E6f4rViheJrKEYY0CeCXhZNWr
W5GhuV3BWvxUWWd50ij8Q+pNf8q2ZmeE4Xs9pdxJcGcArpPtpi1ckBi5OBruuhZx6CgJ4xjEZJMs
Tna9st3osu5fHFtb4TNyrcyLU4uysGfFw/5nIXrQFPgOlZFHSAAluT5MtGzbc9GMluqtKoC6QrKa
A2mGL5MAi4u0xcCM9WMSCaCqGUtIWvKKJtwIVDy9Q8JyeW2SH0N+l2ZKfrvkEhLas7To80FZSWpc
kFGN6DnBUgPFbDNfrRhBh1tFPAPmUjT9WbWm4rJIxjmvu0C2Mk4//LhVLTE3hEK+GxNUOaAQEer2
2eCmtbTix+fenGNdYuSQjTu9xPiHEmHq4y9w4BxY81Sd5P59hCAeKtN3rjSemXDzNXLEzS4c0Z7u
lIygRIaKVme4w6qchaY5KMBEFC0PlmFFIwxhjfBgU7kqccPQ9F5k3R7rXVAlL31qBpI8OBmi12jM
3dYgcLL+bnUF0qSEqIl8P2RbsAMMWeB/+08DONvKdWCW2Epp3dJLCV/GjisQhVzQHrYjh3rdVRn4
ptGD0Q0uaUJqudeafEF/z7VdvWAccRGQg8IlYIa1uEA8rJY8VYn1TX9cgCnRxQo/1vdMSGsXMEX9
LLfpBQ+WlRKn1h0ydNprjX3hyzCvUot01QpIeGApUeyicnjT4+wASQpfD2Hd41u0Lp68pYOGP0zT
nrOw8prEOLYSwSHO0jY2RiI36UI+WjZbMEGzDP+VrhyTWDxYXeaOhATo1k3v+4MsvzTrXyZ/zeg9
J7BUNU1kyPw4ZGAtNQQER+FF+ihqqoeLYJmOIr2qmGZmcO/bx1QyZ6nN106kKBvO7UHDBKkcxIEU
P8at6ENklX1rRixDNtqwQW7kJeM2prMAOZi2Tszht2L+F5U/0BDI0bmdZqRc9BcJjV/SojvOukBS
n7MYEA5yqomPG9sdDj/raWRsk2VsBxGJD+W8g7YZKOlONj+N4lCmPrF0JJAl4V1pX2fzRELgEG/Y
7d/SXP0akhhZNjQr6SlnWiXQuCWFE1E1lNAbzWS+5dJpHa4gWeyoLu16ItNUAVI/3GVVu03Ki2mR
U/r8/9TX8GBlMIthxdxSbG56CnPQbSt8GvGpaJmCogMx6TKfs2LdJ1FoG/rDrC5y0SCKWAO1h3qT
lecS3P0iwX/hiZqVx+CVjBizuAEOhfBOQThdyn6DuIPWLA8nbGjs4HgNxPRMo03LAxie95IhChoy
8obihCGHYdex4K8W6htkYKpi8LQjPxd8YB7XpVo97DFsnop9ptKaUOIT5ae+ES1CLwjmrId/QpCz
hUTC4WUaNBJPs88UnVKuvOGWPyi0GB0i5V0riKx+FCjrQEaZL479oWJ7sS74OjXGrJQBBc2NdJqH
akeR7UTqaViYaJjS05qZrjUN/2qa+BIxU44zIBhg9o7Mk6Bw2jO75gyB5Hzsig8YC+uEIskMkFxg
qtsUesjgCQtE0UgsdIWgDvqnNTD8dtUcR2f9BaxmGx0NT9JwrVB7Tj1wEuJdJhReab03WdwV+RnV
k6nhL4h5R6K9WnlreIsT0h5SHuSW0FEyIqGMN8wqNx7UpTLviU5GBC4sIgV2fFpJdKCGNuazJDB1
WR8X9gNPVfNm1E8yMksglOQOf7TgvVoF+xMCMzNERO0LaXcCfL8DSZKyqQNU5bCqhhj8m3KAzh0E
6YQ3CrGr+CVQ4eUDYXThp4Deqc+5OJFvziPOfJYZFkr2Srro0leTfxa8ImJ4QGZky3JF9IlkN0A+
SGARJn7285B/NJLmWtQvcwVShKFQKqPqaoDO5FRc5o8Y4XVhJiFmscP6dkfQIjRiXicNIwy0iDbd
QiykR2aKfDkVXUh7bOLuui4q7YB17lPj0tMvrWJ0UosH3D+Xe4a5MwijBL9cTUKn9DLK46/UNDdg
wXGXBYkxP7f5FrxK0jEZpW0fvo9paWvZfNHr+HeU4zcj3dJmmO/wIU4WJVWsoCdajOFvBkecFCQW
gSUJj8YMiDc0CECuFGKeSeolO+geYrAVCagkl30o1U/I5vd+o2JS0cUXIzJdQ3JYnD+ZAw660LLL
jpBQ/EIcrTrz+bGZT4uVUutM5f+ropFoSoDFVNMEOyr4CPL+ZUDcCOjlLUOYI8lfo1R9j3CR8z4n
ZpwOkTuVeM+NMc9+KQli5VOW3vQ6uulfUn9vMZ+F3S9xlqESf6udGHQyocK1+TEJsyuv21GZfZDG
fmz5ZDjAP7qBYRM1rcHTvNl8WYeMQOXDokX8lt1KXNzsbxn6tzQ0Y2xiE6qCKEn2Q4Rgx2KYXtcW
j7DuR5Z6GIB9WmLtNy0bGXVblHyIUo7CeHmb8ux56KonYTI8kbeuVL46aBSaPNCxmMd1/pIGUD0K
1Khq8hO42yV4At1cqVh24q76nU6dDqfXzh15JGi1QHhLMqhhsltO/DUGZV0/tdjz5BYF/xBfCyvm
T/R+HYOKao7C5p3De0uY/TOavMCqB7s5PU8qvSNNjjgKN11a8cttWZsOH4FgEBt2LVgYstPCcHGs
au05XNgRLd8UhhL98b4HOWQyVIcvxwpcXSnN2bCa7YU0UqKSEgrWfsczBHcu3siMNcoh/lI5z3X0
8BK3vYi7JVL/oSIosdKjwJPWa2zZSuhEzVlJA7H7yC3zLpJAujwhAaeeTaTj2hJfLUheCoy/OsVo
CWKO2bX6ufG+uUv8Qu7QHiXxcdCNg1D89aXkbS/FmLzF9UPDsVMCtYoKheP+ilAVvoW2OICNNCiK
56K4to3LAgQZmyF5ZM7icME8rjd4neBEDtydJOn1IlabPWxerEQGF4nicjSCRGWdhZuV3AIFAM09
feXwxrEuAFnHCqMxu0QByS1mG+KByrVELUxWwYPFsH7iEWjJGX+Vf63GBW7gEAQhDrZMnZc9LESg
u+SE4ISNtOwjh2j/UkV+yWUN0BZDfxnuiIUR3gRLMkjsletbqpdkvKZnowWU1xYsKTvj3heq/ZOz
CYxN0ZclvhlMtw6+dbHxzbi2SQ/w8woz1TAxBOWuH3K/yJBTQnrVpGgvMSqxWPxwozAomGqPeL+8
T/YJfnSPz0M60yqgCZ1fMtTze9SkeWuH4a64KX/l14Ie/0qmaAtgRAgSf/G75/kFw+ma7U1K4Xrf
fDAVsJAzj/ZH9F4987ptiuOb5Tc30Ls7LC0LJsUn5MR4stX8OUK3MHGT8z1eczgDY4GEaFyuID6Y
neBZYptILbmwOJul7ySsGJ0b458w7pXPieVts19tK0AoMDyrJ4lbiIBbiaAz2/pHw2FBaEdiyuSD
5QgQkt/ihqQO8xyNXym8wT5ntSstjtqc9UeFEcY88LX1WTDX3Ky71qmxiOIsRx2wnmfkwAvQ9l35
t7xDJUCnjO+CMnTFDl86lvJRbM4Vj7kv2uFohxu3NE3Ebzy7FEHkINs89/xo40owDz8gPwqe82F1
G1aEeUBGXZ/zM6E6xHjnhvVeqB54apAH4OGcolMuOpbk0ZI60xio0VEwj0VMLO2lXnyK4qhnbuwJ
9RGVEDqYAb5RUEGr4wuEDM+1+V65/RmThEzIu/GLydf4Rx4citkKytjksTlhjMJ+DxJes14k1unR
uTG+W5PJ6XzUB3hE+wYejo/aVdIui/LCVjnKn8XuodSu1ry03F00o9Gj/qxUTzNPg3bNKj/Krl3D
jzCjWYeZM1zDjtvj/EKg9jS8ialbaF6PKgAwBlVbyC+qPwb+rpKfyIAuoNXryIClnzB3hb+6d2UR
GJ/TRbv4iZMIgTRjNgx8FIOJjWIdFRvbluxHQqkIBMh0XlAWdOoLzUDPZNo4U/ihOOk0DqyDBlX5
wPbALM4qenw8yNCaVhv/DVHpnN9cy2FGICIdqpvlLu7tRj5pbDmTFyl00sxD06n2hyZ35c6HajM1
zxwUPN4hhgieM5KCWFwwMYu+wWSHMQoeHnvSVNxSeTYHu099Qzosj6mwl/U4vcmM5GOUKRdNcCaV
xKYRIfbe+sw4a/Ea4EFTnnlEyvrIt9v1/OFzOB7aCo4lyy5OWk+vzyuvSxSeNRTUh6L1eYhRoTEO
v+dvMeqE1G/b7VdSSEB8W4m6M23t0GicqvGXJp71+WhUx67zRCEwiUTNA051ybTTPbXPsmkbt7lE
SRrL8uAXEmPauMtKblYBZF89NNHPatgSKfVqfV+NvVnjztrrC6aXg0w8UOaX1V+uBIocgNkJoZiu
16Z3VJAlf3wUfIfck41jbrnse0W/wG3h6+n9+YL2t0aRFB9Ui8oMHGx8YIZYytdJvs0XWwRr0O5p
v1jjCuVBWp26/WWSbUCQ6/02AgzppKAwOIVSVgHOiNEbpdyZkpOFbIitv7QVvi82B90bgR8pZSgI
FMR6FdtIux4fHeWM9Us5qHas3Vhp74HlWs1OpBrKcEbtmivGw+iaw8cez9i3WHjzBIQ/4+dK/gfR
0LpNYtZQ7mpUejKkNBYXCHRxxdkb40iF5clcJRgRqhOmJrmg3lraIcQMWkmEFzbsa/bAVyV3R/5c
iNiSgn7X6sxT9qhv9DfhL+FGWX1QERTwTj8CZDnk3IjVg7eGX51cmvHAXL+EG5rzDb7Wipt+bhi/
dwWSnBUg1xOpUnobvV3B30C/THfEwfI1Ax7k0yXnpsULy8YKpcJzP+l+zwiPw46UL61B3fSYZ/pC
kbabqRAAffm+CUpG4ckgEAL9ED4W2AIHY/Tk9twgOsJ8JKJgfinlAyu3ZAhMzmBekBxOAbGbJFfu
W+m8MEpLxEvPIaMuD5VlpubMjORVTDdeWh3ajuNjD/ggu037D4WucJdFx4gP672YXQ5iOfQLMqqR
GM43MGdsUxoRHMB9ZSvD1qoNmCdajc18gPhSSz7oOnxtKAcxb/eJoFnewwUZ7rw3VqcpcIgxmNhN
p82ztToSwF3inCoROisntot3Lo/vMS0EQBwkNnsZxdR4SD5my16s85RQ4XlIOUNSOtU9SpVetJUa
9+c+MjyQPDX4EQIsMlcedtEz87XmRyK67oV3jAKOTxaEYmNyku6V9qTE144Hh8F28WR9lYs91Ehk
cMtdyZTKtvPA1ltG/KTbeajVhNSLkcVblx7kMobA2gYp1kRfRDnqBJ3JQS16/GpV7GSqU8EiYJf/
b5L2/Hzkucesaj4jZJIPob2oNw37GDgUFpXETGrc7fv2K0tYTfi0UIhZcfGo70TPUC9xZ4IL6tX3
svoRm/3YPhE1M/KftM7025F5Q33i8DrxWvC1dT4PD1Ek+Vd8WZGfsYkg66/bTlu4JuJ0zPiq1xu0
iEVlCEUK4W44CdlD59ccbBYrrOOq1s/CgEWGTg/Box+aV9UKgMozt+2dwvA4qDWCC4Q3BvZzgfLW
Tdng17sev+yOXd184TSYGboM2LqfgAuyBMXadZKRDPSBBllKCN8Ww0OIpy5up/xbSStIsHRfxz98
edADfqr/ODqv5ciNLIh+ESLgzWt7b9ns5rwgaOFtoeC+Xgd6kFa7MavhkI3CrbyZJ+uF26wH79N1
tgI0uwnhod6IimKk7m7k+7A5IGPFKsolCCWsZZsEQ0Ht3FHejAfHRXfmzZyR+4g2xdl4L6zvzPka
6k1HIliUSNz8SyXoL+wfQFwgorrbAkeXg/d+VcPGqTe2v6vcdcuCm1kdp8Z4JI7J0rPjtZClcxP7
OPGNmY6cseQZ4hVLvExAYyDOhC98nHEXKHhWcMBY05Soj3vyWBxp+FMr4CsckURfmY/1efJipJbn
8uRcJwzk1n4Zu4ZapbibpyPGSBgNN8XhA7+EBMYNirnEAeB1CVzmD/x/i1Q9M6DKFv2HSPgMrTgv
fxlKIuebaAVvHZ58JVvQdZZ426Q8jwL0LReGlWPTOQVWZdmxQ/Q/id7OJZ0cZ6ou2J7z+koQ2ukY
X/HeZqLH3Nh49yR+wIAK5/oLEpzdoQruwXvUvO+0I3GFAMGkXdTpwsp3NeaFvDuYdGlg5KBOrWuO
ZXjW+psS4/stOdepESE16jAj6YcYT8rbiA1+hNkbOCs+ZsxVBVdIIMxFvyfaQ40tzwXHHQ9deeLj
53TcLDegwwDU4BODe7UO6mOo0lE58ST40DkPPlm7os9ZBUCTmsZXPlZhvmagZQKILjbq/8v0Zu0u
OdAcycHB35FbGGV4yHWDVdqj63Z0abCQ2dqEBUluO0tjWh+iL88NMjwBFCb6djl9DjBFgfpoybJg
IRB9e3IBXoBWpOCnP/F2qC5jdh86mLPqRSmpS8BWA4eWyy0rZlWZRXQy1X6/DT11G5TRTo5yE0Cn
7UtKlbmc4g3EYotvpFrarFXtRr1NbR6D9ctLu4s7rAqUwsgXLeFMZQ514W+RiwerOysdNrx0ayK7
oJIY2mY+KdpgOrlKRkdoKxMoDWFLQRKlAw85DDthT+8un7lCrWajqWCrfhMl9RgWiWAvX6gOpd0K
Hm1uCLK9wPhcVJehOg+95J5xzIsvCmk43vHZhdeak73I/xn1uMyHz5T4Nl7P/J/g5B3on4ppeVA0
F/cLBhntnyUacNblyi34PrfaUsVe0G0tRLESVEIiY370KXMG7DXiR4nDscLDUp1GTn+zfTVOA5nI
3Arqo6yKXVanHft0IM6CccO6BtQCxiNKk0HqsbYubgo1iA+C06M5p86skxQYjocUxYcVb92iZCsA
0YOVNHHALczqHEl2WT98k5uEs3x8RPp3XtM6EVBuXX2aEFxEmcyztkP7gsbHHMfPTqB9BhehPg2d
KNbXI08vpgWsgAXjtzCPKPZ++68trVnjIe1demBTafVSjX90Y+F3v43hO6aPFYWItxTXMcRJe9O3
z9SskDsDCxjIVBNuct0JmVBlQ/nYQJeCVYzWVlY0SFkuFQpmd5Nab69ZuNUaiR/X9Jj3ydK3oVwF
JhcDPeZ01tx8E3hsXJReZOy+upx+s5450OVMbCRWlp40u+otlKTnmCHWh+mKpnp2LcuqYnNXI9Cy
e/wTObuhptU3TsapZI9grpg9cLklCtspOB9GBSmgYkVZzQOtZozzXWQx3O8Uco9KzOvKV7iMDyxH
KdCeJ9Y6tNNkp0BEZfVfHnqbj15wiFz5HkF1CTzLxwViXf2BvILl32m4CDACK2znbThrFe5u23Px
V+nOU/zP4LkNWJKUX980joWdbHyXn0GgdoQcuUJE4llgpShkxkrW1WBpaRczbwgaGku/R95q7HaZ
ReXD4lSiPokc81YW5gept5bbULuyDG+bDvWplOZ3rQRXmmCXnu2vtQbBIBq5/UwBq3EwwiUgFKIe
70VDGt0vmr3qBm+ZlsRz88agbVZQcEeFHl7hIIwNqneRXvZnC+erpdM0zo1VO6R7wthbrWp+G98i
TM41omT1lefOvBtC4gk6V019J9L4o1QDg9XLVCpYHPzWwGVTuhT59gddgyRQ//ScmVZZjDiFEqiT
uvdTZcpXXCLcF7R44d8g3+M1BbiuALeLa1P2VzQ7n+5a9gtTTdutd4aDRWJ3kR7zPrmpfhezAI/3
YDbIfAqGhoaGAb1E8AOZbq5aR1lJBXiYZpk2eiuCDUXQeOOnWajndE4NWQORIh9ehZPHe10n9T6B
nJYzu5K1Zw1JXneBxVHFfz5QZ2bSctW2PZAgvo+a/qaa4TUtnGfSQxGU5AhAPuxllt0MVe4ndzBD
cuVqNKjHARH3eu+prCMqbdMH4Q+edFjlAAKRCCGs1VTekKw5sAE80U1C2JrDBawo7ciu0W7D7mgh
slXUUFk+3/3Csfn0Z3slt0+6J3/tmuffUV69f6uGac5tLnoMVjxA6odzPlrxjpb6Xepi3e4lf750
aSGD5rH919fWvoHzqzjdVUBxnrk9p0re7jUaNxLsxAk/PMnqNkfaHcdzyXIo1oy1qJ0vgIJEWCis
gdSFw6lIiNMg6yd++iUd/5lw6s5CDFx8iSsorm+A84/aqPDc2PkWIgD7w2JniGBladG29GhpCUHS
IgwGN0tiY5V/SJ5H3+yPcnDv5EiNprkCTqfrQgHx5nO31Lnj8zHaLA0udIweG5ftpgr81kBmNtIF
14/RO0Ozvbsa8nVtruuGV+ykjkX0G5TojM1NlruqYKvpZMc6tNZJu6+HdpNk4mwYJCkt7xFp/rGK
X8aEgpzW/gZuY8JfWRNtIuOtNohhNygUGde1FqEsPiTYJl1ocQPDmE0h+VRyG+M/kzQ+0hVVMM5c
2yxDc0xxCL36+Cvp/o1xC2/8kBvfcDfhRI0zwcoXytOmayhKGtG12BCS08KRmrNOz3prWTKARALT
KJN4S1xKL3vKiVzyJf48JpBWTbYEXilm9VniHRN8X7RIWZR9SGaJ7U7KmhEQGjWZ+LRi9PFR2HOp
xnNfyefqsNNoc4t+nOCjFsSeuClzmK0UrGZQB9nKCEAm2Ku1Yi45ZoOkWPbdq3b/Ge4/0GdUjS/d
8F4mH5QeIPV03LNwZLbZQYgIo6G5EDI41BEHTJNuU/DaQXPWp1pLEziRL9ZxZq1yEGSFRKtUaTKr
bYixkAFodtBaj1UwLW0Ut1KKttKhWJtAe3gAmhIOyvANk2tmPYRsToURrCLrX57jRhYe0u8fGEw6
d8I1XMMlVSd4OI2l7pc8ahjZQWP1AILEcCj7l+p6Ry1luZzOSQ4f4tHfJca40/uWWhRJ21vOrY6d
nL4zO/9TAy7NCuJQNCO705y6sAHfhgpiTunZUwIyD33qlLUD65R1TI1sQJawkyziuw4ZCayhNKyX
ySxGkIBGFrOv7yonMLvhRRcMJCjADuTOkkskQgsIlHngibnOvFuQD5zHKeqqpS4q/t9UfpXZcGp9
E0yOc9FZtDcN0ewOGaQT3DUkNnRfbjk1L5iQNkESrss8ZyPBTRbU1MVE3Ixc/u1oy0PeX6LqZAGY
m3mRug4k8Q9fPdWUaXNGX/SRHkpL2VesP6zM/a2wBCmje2MA8Qnuq7oD5Avs2pFENEV9xQbDcVr6
f4rdPSkj2mujfrfDcUcE9eDgtKTuBKo7LS0KAHhHu+QwSPUCsrDbbwL1S4RHvwpWna+c8rXX8hYu
NhBLr3qfnbzMWCdjfR5tJG12Np7m3Yaohn8K77u1DyFh/74H0gPJ85ETXAmw5kTYlA2abgCrbR1o
2jmX3t4j7F8cjDEB/ZKfZFfjQb57I1SJpvsi6oeKofG9JdpAojBpwq3RuejKPxJV1+5W7IdPeths
ldxcWH7xpzbYhqPgbWjSFVPpmTtew02kUfDpo9PZjvowbA28i7nh90SQUv9U4Z6GaJg3lQFETd1Y
AEosUGux0J91V76kFCerq/b0YVIS/OoTPMy6foB2SaF6xytSvtmWQ50VyKwQZzX2r3psXyyKGM3X
tnMTobGJeoX2ieQ4soGG7AOGzrlnLCer1r/V6LJWhmvJIX3sla+y/Wja4Tgm1T1vx5eqR0dJGxP5
e1ibybfsLw0Np0H/rnCNiytUJLL84Jizoz7yCYrvMd/cPmBKz6KFE5Y3eGascYKW/ZE4wL0Cokuf
fJMsUyBkQrvyvK5wQx0laYeUx9AKjW+395EcS3gx0ZfaiFkViVUQRNdG9+ilpenRsrtzinmdNTKX
oY7YG33CD50qBpyCp15J783ovedqcLeQwTWEOmg/20xz/lRJhtRJmKpyIMJISNC5SyLKKsQg755J
400HrQRLGIpGcxIFi/6YLkT28kVqA8mPji224syX3w71qxoc1wUrHof7BL/rJAoBGrD6Wz8Zmcc7
tOVbVzvvXh09a7dalYHxUwucOXFRvEIsA5STr/q6PkK4pJ/Y9k6WV18GS59H7ODVEm+VM+6raYng
8A736w9MEKrqbCxL+wgb98wljBPdPdRFcXDMyWdRB4TwmrNrrhoiyVlqezNLkq/BTLINWV9Q5pWQ
LmgK8Q5d9p2X1zolsGH2DxhQz5JaukKmD+XQd/XJrZKHKLVNVnR8SnGT1dp3mc7DsN8khYkZpBH3
0r/5vvxhQMLR2C7N6cdNizrh6R5vW3HH2fQ1mEdMiZeuqHaWlrx0vklgWjESrqvpxgadauOP/j4Z
+LAN6g/42I0SRPj7Tx2tIxVgp6RlhxZHe31qibBwypatxrUgvFepdiqkNk86ue7q/hSK5neQ+dlM
lVVuV/9bKbGOoY8GDdpz2hu0KS1sn+t/7XxCcLkYk7bgUUZt9R+aI865lh/NAfMmHL9hwLlefFA1
d9ZBOqzGhOyUmx2YKwLdeNpjSe2Vi2aptGu3mKYOf18E8gAfCQ5EOm+8A+2KqwJls1M4gCAyBKm2
qXG+1OxTyyiZYkQ8eVO8KfmXxXCB9L+CuB8UHnhYP7JdCWXfMUWI8gluHmjke5Ki1JCKC7BiCAwD
PLJa+kX5AmXdECDWDW/BibWcgSHnAjjrSrGqideoyKkZLgYRsaFy3yuUKYU43WC0RG1gmMAssdNF
MOFbGiiN4o9iWEaFT7dHg2UIG/wWPBjMgwYnhAXasoSgSdwRXUIB4pIMPf1i2MjUcNOBWAop7+sJ
mJOt2ZQwI3UNP0KBRfcZJVgW+OLc4AOqIP2ywzqLS5qMgo1sf8p6WHSo5SUgsgZ/VutRO1+xDWTb
ZHjufBxSCPo0Q5qX5OzHTI1dvQfrse1EwJ3Mh+1WETFh3ezk+NvM5Yg5psJBp2F4cOiDSwpnqxRX
SRQraR99cVag8tQxQFvln4OqV+OPtYSFM4os6VQS0hPZHpp1zOtlIPnbmJjBWStjMfMNMMQwBIhN
tr2KPZVS+Km3FMKVG5E144Ko5u+mcOYKy7FKbxZ0VbAN7HFyuks7CM5x3G6UCgmta3aMvUv/JPF6
Jhwr0xPgw0IWcFJVgpS8Rhajnf0YwQOdCmvekum8H9h/o+vG5dVp72XZ7+gHWTX1hjOOexXfhBaV
cbIoUixQE/GP6bUtBfKw3iztClMZ3IiIvYYDy1P7HUjnjpRccSSa1hW7hOHZ7EusdckOhwBZzZjL
f3Ty3ai2kW4fArPd4evWP0i2rcziZ/ptukkuJVZSY+DPzj1MIB0Moo+ASwH3LESHyrHlwDusv3kl
zjpxwN84y4g1118Dhic1QDy2vmXOoNembECufsYH5Jl4d9waY3kEfQDhsd9OaFc92bX2t1AujVzz
K434Afnfa59mvtHbX+IilfZFPjaJPiQxuCQ+05erC0BfN+BMnImroqSnjjdcJqIjZWXHkFAFcc56
6wWsIit5Stz+AcAJG0t5RDxGXQwcbU9fMq4dLAo3VREbsObMsJ+i+BGYk7Kdgy5myacrz6M7/j92
p+knz7gps9eAhVYzb1XUAlz3sHw5pBKWjpzb49nmkfTwedrYD1AgGaY7DBR5NCxULPv18BTsn5gV
WBY9ionmnf6BTmcp9CiBRGGspVUWbZy7KpZlCAqQTBluNLRQq9oATEF+1TBlGyf4dwmcNH1yRElv
IbGSke7EVLlpU5yy5btHwC6yXgqufWLPrN8h1vAqqfEkJeMhJGEykuSXENwEkWsRaqAx+NCQCYDr
wi+1FkHorqYDhZrVpYHPo1K7tYu5BH1VQhow1HPoe6ijbP040MKaTHnnbLiG00VUcx89+JgU287f
taDZJQp2QcRvhKYggftYOEKVcGDcwmmuH7j5mKq9FRUCAnK3AITn9v1cRWmSePDGgq1PANWyIn2F
zXPQNylMGBt3jsnvl1OgVbDv6Kpk58JCcyXAC+KwAcooqKx5ERLGIZTsK+8VttCeJfXVhvkaDVwg
SdFyPiKDAWpLVqPKUhRTroaBwuNdHSITYrfFzrkKQ2AKEbIgoQiqvQp4BgOYrJZUih3jy00Ay5Ws
B4KHmZD/9aGgiwilzdtEAtUg2QhBZVRHxUmEg6DTPgY3PfLGWHJpXOcES3wzX+l7BDTWZFxGViXL
mDEYF4DeqREu4eOaJ4XeWpgVBrmbYYDWB6imC5Ntmhjrkj9CYrEbw7zES+tKC+iRlq6KLYQfQidL
u8XkKY3KeA+taWV50/82ETzhaJXGuiM25XXmfkrs0n69azTCiAFVFkVGb0gHBUWlOwt7LJZimJjU
1LJrgydJqGU5gpzWNjkeV6m1C3rOFybeBvwRG8pTyFpXM36RNajLJqxgjCoLrpNr8KE3yCCrsMFf
xJs+7KItrOxp1Rs770L+pgk7g/bqTFZgzlDT/ifQmHnyi/RNEOmqswn/PEf/w9Q/LMyM/Hv0J8Fk
dpVcKepvlXD7ct4GZCPAgKv8u4aRw0PW0GZg5R9tdQVl+H/yCHeMDehSNbmHM4tSQ449n5gMfGfy
L0rOLvYVI9bhk27EP4U7Vji+BcpVHTH78gbGsLQfCAwFyTV335PmYik/gQ/EFAuM5dBP9i4zfh3w
EYVdecNubyRtql8z8R5F1y586fUvleFp/eE0r9J4HxFsDdautUKVUvQEBemqHwV38hZPVc9KJcP+
3cmLJY9atO6Zp7zoa8CjDbzRdMhwrNX+HPgXsOMEyGcRfmgbt6E+A/Te3TFWGelFlfdRf6Xxr21C
Dc9g58EovUpufv1bGNIuu6KpeNAeGmWyHWwSB+tpCflBY2Pbur9c2sxsE2QFUbhm7sV8gjDGRu1v
E+w45TYmjXjUsfEWfsVa9mMx7WckgBuWRi68D6d9i1ooMkO1MgYdAwAAvDRb+/RyDOwbBowF2cgr
j2hYCArGSQiPGOXRu/T0ulgKQB8PojQfpaCwMREnjGDd/KH69ZwI4Ur1WNkmbBJROrhJS34MHhKj
nlzN8WtyCAMMB+PAc6Vbszp6b4dXKwDawWTJuM05RDjzFqU7fctcLrLnES1MexCYc5W9V6zsall1
f5H9D0G5FSxqp/nOQb1xMfZimgGZjRUTdzmmw1GW+E7lPCuYPloL66u1mMLWcXIaQRd1+hJApDuu
EhW9neEko4SIV4ZPpWp3BKrJF3PIg7e+/OKVq9hPGtz4qP9LAyAQNy36GY27iiPebH8tAzK8eefH
aYxvmbi2xV85QBQ/u+42dRcC+cV/9G2wSizCxLx6xYY/SDpcZX0IpvrU0AMzA6gfrUJ5FazQhPoW
h+/FMojvbvOZYY4BUNQR3my6BCQU08XOcUx+UMfS3pTau8XivimuOTNJygjqyWfBPBAa80IZ8K58
uSyxbazYFBjNbOvK49iJC1Wf+ChA4sT3BBjJqL4XBaM2DibSP0GHm9u7FN2/TmOPne29+mwV1xFH
mxvA/0ALFxkjp84Wl4QC2JCgmKyMPCWXxGZVXWG0sT8szOGF19JLi03S+qKSfg4souHZTVP0yPDN
FZ98QQTDbf+VK2sv+6xwodXGs/d+IlAUBSuRMPpGkVo08cVsTvV0eywOUl6kcw3MrWecwvjC35Nw
FRS7xDzjze8VDDgKoHBshSa3dALXfHjwxDtTLMosWewxNcZYPeN+SxAIjW9cCnXYmtI/u5KraNNt
YrymTkdqslBOU8hvFNveyR7Tf1Vksh/Dih037kluotzVN11Yc+oORyAMQNLpnghvXclDOhJ5hbSk
xcNBj9ydHuPNMO1dnxyCntq54Z+ta+sKJATFWCvZcdXSDGpGNZoTtQOIZ+B/KuUEGhgwMC0A1S0N
hGJirl1fsinmtlO42DPjC9T8E6Dw7wAPqB+idDvNLYq0K7ueTzOt1/0UySIPKxt7xRu2TOU2QttU
EZxcCezNK/bRSdQm5KXo7HS0cIQCx2j/odfaDas+KYj+qQY6nSXDCv7vpk0ekaGzpoQoVMQInPna
6OIbVZ27oVN2xlQuGvT7hLEqd9tlMgHa6+IwpNNljeNm6ovp3Y+Cl5odEbqTw8GRFb1KxDW6+CXM
4I1202tLf3VHzEzY+MR0f03H5yZDvkr1bwUjW0cbL1yESV/TRmvj+B1pK3uXA8zy42w9JtbWZ8Sx
YU4CyMCP7uwA3yuhu43rZmugWjp6uAl8WlzADoaMfDpVIwWiNogcoyFhqZisnrpxE7v+3bJJ4hnZ
Q9d7ZaZbrUP0eRs0LEjzrnuMFZvJgK0/LWLX1uC31HP9YU882LBEuPP5BGA8Yt/JDncyc3E49stu
PnQSq0iNzZbKJuYy7aekidPSpztK9RIdlCz9WhhNu596XTMfVSUNqruhmAdbNmstqtjCKZBRjBNf
5DbGKVOwMpy3Kgz2sTiaWfkp1HYzgk2fEpfZtDCa+FqdxXV48L4kRL2BKqlZIKgqNuxLwqzr0PHA
S2A81waDhQ+vkSs4UP0FyPQD8cZrp3Wwqf7apD0lBmvGPlT/Wih1jLwl2ExVyf6NOR9S0/1UGN2U
Hxucx0h/VAXoo9dpIp6iRAQcu/7LrfbJe+YqbxbmPB/3Wl2XZ7JMnxmxkSKjvZv+K1aBrAVISlhC
++49SF12yxddRSwW0CL8/lRr2snka4frc+qc7iJs9RKyJ2xj6CLlXZfjVyXDC4GPz/LlRAOzKOv+
fHJJgPS0/eYN6v6h5xwzMuii3KzZ9+xNd7gJKPuO9ejcaOM3vwm0sNJVnkJ1L2aV3izugTgFlrad
7i2PiKW9tkZ0+qK9jrZxhit5sI34MLD8E3BghaQrVN1VqPx5NB78elwXbXaDymNThptRcK4qAWKN
1t+jOHz5LmtTKQnZ62jGObj2jKuck+tL0ijLsq+XBrUXnrM2YEynmGjS2D02eHkjJVj3tOlSOQxk
3Kd6AiJ1V7AWJWXAwQ5i46I2VIHSSy958dCpBSy8mZXqn5asPPRNEtqj8Z37gJ9ylCnJwqDQmk0c
MAg7bxLcSJ18Re2wHXHpxCZYzsheGkWzmu6GIdAXd3zYqKwW21x+I2vQDmpYXoxce7rJOB/jh90q
u5jtugvZaggw4xuzRaJeDeczBhIGBpzegIiUE/tQMJ0gKDZ25p0xMTn30jNJNiOAU/hN8GhhRVBF
TNQFAEN2duyMaR83kzAfXMEHvPvn28MO2C4+SG0ZNnIzClyEpoZ6+GmO5x7/KKVE2LNDGKfC666W
H13hhJ7AqmyouFQxI7Wjj4cVA3QTUQcZEsnI5MpVGKMYJPr2Face1hA6/+KUAA1QT4NJKwbNjuE5
zxCZ4KHYkBbrDW9tfZNDBg156EtXv8T8Zdj2xbfcS9rg3ge9pScKBnYWyC/bCa4BIy7syR3Qun8x
PXdNGW0zNgxSmhtdKQ8DNAF9Qr8q+TY1uJ45w7j1I+dQVD8NVl5RWsQ10p3wPLIIRMlV++j2xsF6
hRc7KE86f4Fku9KWAL3duLohSYlS/6xwNRfg/vrUeh8H7Rmpyr+gTy+BGJcg5JxXMSQnSyTrVOKA
pJXLshHoCJZnWrDLrfrJRdIMYRZtI+xeXPpbiGDOm14suQ3xv/IPgFQAlNE1Q0oIw1J+GZ3t6H76
HEh5sDabGw3AhX4ke/JV0DBYHUS30epdFAFM4+N4MLu3MefQ3oAwjZJpKvI5UkAT+LegesbxdwhI
zeKvJpvU+Aj7GA6X4RDuCq4InnnRs22N1ZXra7YsxA1U1Eitn/ktiT+Wb5rxN5TRLKovcfxZ93ek
1/6l5ecx+2AF0jPcm7fG2aC9cecr25fjrTNtK7Wt4u6UZluA6qm8ueMf1eFfR36T9aqTfwjkBrd5
N/SnrMEcMuCRE2mUHzBNHGc/BK6wvf4kVB5005c7ULlj/qbVd1NiPvvQAT0V+o9r3jQ+tjjQp2jZ
Ctt6hV0ju44xMKu3Wn4wZZvRG23dpMsYrkgXOuovFgTWpa1Il+MkWeAcTMgidiljZfnOH76NDpDo
eJvhSdqZyt7Jb7ZD/vLY0JiXX5KKaC2hm5rbUuH5xJz+yEosx3oLQ/5EodzcgBKeCJ5c/sKNzdgL
Ba95WdAilfysKwcYG2L8kmJftx9OtwsY/ARHBMKfwgq726f+rh9OoDMqjFxsIpNjQxSWTKr+10u+
VeNdT5+gpkeshNHBaY5Fc9K8gGhsNDPc38h1dylpJuZfHwSPb1psVieW65wOQ9bztPdgS69govbh
DdLL9OPl413o2zDATwo6MsGLVWbQ7w/MdyrBVfPbctl3P7V6y1fWeXtZ70vA0w5okvcg/2nczxEy
cds9VbS8Jqdy7GUqh1qyG7hgiY5/uVvA0mz6o9NtMm+l0ENPZ7bchsYtcE8M9CkRbssB9vDtFP80
rn3gLEzxlUAY1i5+dTLHJbHNMqTZhBP8rSiRvJtfy/0z5FuZ3eh0CosHgr3m/6T6vWGKZr3IM+Ci
vDr+LVVYKumfmXUMuDbXPji/4aswj31zRhtOLZgtcxiktUUo88FDM8akN940eRQ6lHtCvRP77tYN
WNx3/vgvtA6Zu8d4lTeoqvTmnG1kW/fJ7SXQPmMizTVPXI/AnqcYdM4e6Ct0LmSesyk/B3bzWZ8s
XUIFDUgi1iYzrU/mZvY73benc4IvHsgmIsVw8YrjwFkP1T1qweN/ZeIrghQzvdxOCsef/+7hIqY5
CLdMtGyzY9qvQvun75+e/hvrf7Zzl3y8eiR33aW/hnh2SedmxBX5q+0Ad5ULu8bkVT51/6BAm7EX
ET5sEu/K5IgmyhheXBN0y6bxz22zlfUpHfeOuDbaybVPdv3I0osjnjGGLM8yZg7RE817E8kF4Lti
nf1kzT+kHIwayYz8zw/ADrgvF+pIBH1YQ0qH4QT45xjav1W6o6NdxUKqXhLlMuhvQJ65IrCt7knG
PfjRqwRO4B9o/Ej08r3S38zgWBOz1tIVoa1B4As62h3Go/cw+POMOwKKTXBQ0mOUf+moTSaBShPN
TWVHiaoEN/dXiEsfED8o3jOEUl4CrncfvFMZ/xPj0YBboz3T6t/0gJExVafsmwY8VftDUewIWAz2
W4LYHeQzmd4DY2fqx6paje2JTVtPyFy/R4QGXP/mFbssuXgDxp5FLZ9UgYAHxxi311h0mvreYWjX
tpp/ZvHho9dKUgb9qZ3ABYQoG4n5ux9LcCjQelK/sBeJEtjUOFvvNNq/AheXMkaGyzASqxv8V8iF
INAjPJdUG029y1xTKZ0Wzi1T7Eeeh19KUn0PabKUDDvaIH4dJs2F174S0n+zUkfDcFkuCnp/Rwrk
WNKrl95mPO6leG+zDt99oEIcCcCMu467oESEHu2M0ivPpku7jJ1lRkln1WRHTS9BUWmA2rUAEyxA
bX4ilZKwQCjjBeR7E7fuhF5Tut+kKjERwet2jNBaFqbAkO4To2DL8gflg21YmE6oA3rjSSDZePN7
Y6M5SD7SLJBxTTIYsRlzlYstZcHDl63tptgy6Pv7FAUZv/pakdXFNuQi7ozF/wtP6jZwAdYVq89w
NWYYcJ0mDFE4bD5oI3w80qyQxUe5qlt1l1KjgrRrX1S3ZB1VAp0ZB+5WZb9uLHc4wXE1VYj9Voxg
3Ay481MF/zrecb4Z1sKXob6ionnRF1GzaiQHoh5xgSpH7zfTGn2VQDUrdJa4sbJ1By0CxyIWMsqg
QKg2kUkzHHiGb31r7DM1pKAxFejVinIwGaJYlmZMg9zS6cvkxcAmw+EeRr9adfZDb+3mLj0lgiZL
F1G3raqJ7BN8SCLezTB8Fgp5lnpi41p53jNtFHs3wStZBBwh088bSv/WpZwb4xLvi66iadz7cRDL
1RyAnAVargKAy/c92nYx0CVF8NV27K/nDle2voG87PQD7wfoFTSaKLNBIwTD1n4fVeawaWrzr3bd
nMqnHzNLJ0pHqcxlq4bbkerzVdqVuL5rJHYa2wDXRrW+QunM1XdTA9s54kOQlr4PteJWdXV50/iA
s1YGF0u6q7PKbwu2DVU+Ys+WROzagle8yaWzLRLYBgroXpys87AhFVHZ6VuOK0jUr5FAUGhY2ppu
RE5NzViE+EvngyiqNbVGyyF3KPXq4hXLSBfDyaT6Te91OqLR4Z1cXQlb+yt1FAbpVOQRkQX4nV1B
LnggqKy3yt1SvDMYlpzAIr1ruZef3KyqaMhs1375bEZMlY4LcjTKzHwr6eMaWlc5RjAFfFXvdnHE
6BOSAIbsfxAGWbHUiTGSh7xqU7nX6uGYTN4HtfXxm5b12lS4wXslLe8ZkjfZF3YzEOmpgqpCfemL
GB5OTyi7j3hiTdSdosIzYdRA7vgXMx+E9mHI3Pgs5fjhijRfjW60VhXTWDQACsnFG+nWyz17HUqK
qTI3oN0FL+dsKPgltuiZiUYD1DIwOHNgZtez7LKJqI5clr5KLtoJXn1GDgqYkYOrJlavrRix0o+3
HtVunZYsky2pfJiJf2bw8vd90QFhaUiPZJHCGqPRUPjAnHXOeXAAEIwFaC3dcxzmKmfn0InFDBJc
4LBhzBfFnk+1OleiBDp/MmWrbfNKvwzZgCQ9tpn9H1fn0dy2EmbRX9RVQCM1tmImlUUFe4OS9STk
3GiEXz8HmsVUzYbPsp9lmwTQX7j3XHYZGTaCxDzbVbYtXFZMnp/JfdphQs+RkksX00oTuRhmLWJd
atonHd0006i3ow0PAz3utgsZd43uMmycyUdsLOvPzhmLm6omVMIVHe4ZVP6Q8+MNiS2IjQxZHBWj
MEVELnJTBrwWO+eyEMespU3yTAjFha1RnqGo94cOrFob7SXjOqTSfAxuUbFOYKM8ND47ssRMm54w
DmIQ011nPFwU4cM0IJHv1QwmH2kVIG1zMnOFjjZbPtKEjC4BJn3PZOUlK/1XrrQDJdsPk2eAq4vL
eNSMb8D3HSwI9QPAqw8v61kfq4FKwP4vgjDj1fgyyOA5oa16yiM+4yybe26g5FRIMTIlin9aiYGr
n9lKTkgQQE8NG5fO1xr0U1FiIc7KEXpc+BSWMN1EhAWLuQUPdwSKBZnSu6EN3jKd3EaOuDB3EwFP
6bBuPszoXkEKPQ+Y6Po82o7SloDzW3JFeXP9AXxeb4VfBWzfgztk59ph8SWYTaAWih/6klPElo+p
NOeZ1Sdgi9eMZ/bGxwQU+86u1mwE1BzfyjFhmDSjbSFEnresw97IKq3Q+RWKP2kk/vKlHOuTlIrP
0v4aGSNls090PWQHUoa7neymn/U+Hc3c8kULhVnd9X7qnFIHosBAiEtDFt1GBd5jEHOqB4UhPLqA
D+8Dt+0gQeL4YB3B4+TGcREH95ljHbqleluh8xCW0Xpb1rTLBdEcsZHbMF3XU+jNloTJuLewKUWi
8eJBmw4nj3LXk/+lcJ8R+EBJX9l5Wel+FEtXPGqkmJN7Py7FOcznr6QeJHEtzPdMtG5Ti5DchTL2
9lBTefRiFsrngCSiM9U7lRyXIs+qiEP61SHqrHHXTCru+H0Xtvjr6BWb9rs0zGnjpPH3Y39hg4uK
u1ds5JE++m30NMugPCJkDzghybYsd3MfaB6GrL1N0cLvqx791mILSXJpmMKUyvz+IUXVC5vrTrse
4HlLXyMNGymB9oXcdrgNWcFoByvIyuEE/RyNbB/7D4P1hEU7s847BEwPmo4rCBb6XO4vh0NmpCwM
u2Nk6NxJonO2VQnedEHuOmc/NGScnZdoYfsZObybQjovaWAlt/a40/jaZYArKdBkijUu3jSWkpAk
e/xy7aM78T5KrZ0bb4rexGJvjMPDdEgIAhx8RNZ1jefPmzmnZjzUAfdx5Lh/lLU81cKV9Mb6dpb1
R0v+RzYZNCMJblzxpMIh3gOb5y1jqzuzB1dD8BXb4b4GP3tqMqtAD3o1UXH2NFamMSkVNw9nAqpd
Pp2ogxuG3kWUPmUp5q04w58K8Ya1v8I4QDQd+inurkq8lBXwArfv/mv7FbJjusdy9setTdmYCR+Z
EVSzmqyvvPQOhepGhjfQZycM+0XwkQYS1BF2GOSy13DJcOsyZoiYs277MLumpSJnK20+enTj2/4X
LdLhJra3Vl1+zdi44jEDnZ6whRmV/T2I8GqF+UHW1JwyoDhw/UPGcxegS/LZD9mza3FZhiH67sHb
ajlkmKdeIjGqTRu8hhlwUHJevuegjU+zBiPHenzlM0f4onJGox5bEN4kkT34ebim4AGanwLCAdiD
ZJ6HB8MUBLOGMiSHxbmtTP9p9HBfZK/Mdr+T2BxTYU6kvx09VDXKerFbDDOTHlkeey2+4+Hby37C
3GHwNbBSqvFo5+vUICQVdAiKj9L3X5FQcGXwWWQOTseirrlVM/ziOfBZWZKfZYBtGTw8YBms8yBY
1uaWA9t73mNKANDMqsgk8zmm/O0HGvJW8mk4qrubPNQqWaxfPeLgiSBgdIOx7qgp8iDKjDa+E9YB
7CBPZk0hLqCpzA2UwkA4TJPDr2D9bdVIE7DktPaju61n38NFgyVWoTDblkX+4EVMLrPScvhFLTal
J+8W16DZsQj5c3NURg0HeZbR5LPuJfWGXF13/gY7hUUidlLCbeg4kZFEbtuR4hLbB6p98EqOQ/J8
yG7UgbDV9jg5LHIUpYulXs1vrts+F82BY39ndeN3UMDVju/1AojF+OgwtRmOsvIu3kJSeJvr7e//
Ua/fZqmzxyib34KxpmvSLYe3g3e+RHIwReD2QYyztbE+xiX8jCXnbMtU/IY57RJWHBUtxtx57E/I
X7hgPXNXAC62Sa9RDTqHLMJGLYR86StsNM5cUX89DgLtXdwP/ca2mtekobRLG0liadFc2x5MkI07
pxkIH/RFRjqPxAElcugZAbGfZYmprNbZ1adtRYfzr5xpt5Of0AvGfecAPEzoJnuynVYDFqyayj/7
QTtBiarUnhzwUy+G6ew2CdZ1g6q785llhsgw0vEWQjcWg2a8WguXwqJ9cLDLiDTdBULi496rZwN0
11r2NJ8LTcX4FTGejxNUSy2PgkQg94M5XOH8GuLnyDeKCWq271WZoWXP2UynBhEsQI3Af9W59RZO
OG4qMpr6oHwY12CbqBjee55R/LPRvAySD9Kd3xFNU+GwFwUA8Dha1pcbrwr23r/NreQ1S5gNTnGL
cLrGzA/phx3vKPYO3efNbBDjRPGLm4t3EeEQT2MXQZzNlrh1gy8vpppChIEUSQPWnCLYJwwpNn0R
ZweFAVNo7xJDf2QAgbqyU2F4M+erI0dWR6tfYKc1V1KWN5azfNY9zSiZNcx0/LOqhoOaRqCF+WBv
ByjRKNRRmiqUN+gbK0gAucAWB/37atfEcLKL0JxFH/aKSCNeDIGyJDkhCp4skfFR5iH2+DjZZ5CA
UXsF4c7U86Xph+pcNi0PYZ4VU38LohK+gkzxY89JecGHQgBsd3K5iOeMCUSXg2clnWrAROElR7MU
/00OFXHsYz+Yq3NajN8VsZWbsJWkSecPeVO82LJztrnzhtbqj06bq34tH6hKVloN7P05QdYUkDjF
sHI/BkirnZAAQTq8Z8RYP/mUxPj7u1fdMrgt3K3sA2DTWb4yoDkFmCnDt/tXedWN7IL9nHmvDfqt
JRP/BR3yaW+oD5VEabFYnPgNkQNlyhO6Gf/YNdNWwt/BRnRiPPbaJ6ZkQJBlzVQWLsnrSpB5UVJN
G/i0jLoF6zUnbHexvPcraLCj7d66/aQ356xLrrTr4E/jNLnEjrsPmkzCDcZGEDtsRdI9RkGIWaSH
Mcmo20fj2jhpRk/t4K/NvD2kwzjlWzgwLVeQJURLkOWgYsQuZguB9cPy62EfrUGJHQ7DpaDmcIbX
wUluOeStGKmCCVg2up2rEdKCJirmVajmMZoZKkWsA1zhyeqPqUHmFkKu78pIHu0igWOlSXyKwAyv
4ji8pBh79Kn3EbgKKCaarmWsU5w6nn5eRP/QIOsTDqEHVG4Mt8r/MmWY+ba3Zoi/R239K8lasrWP
JQD+SVYsV1vZV+CxtAxVgqXIRvPldfetAXXmpxjjCxxV/QRbUHgL0bFyeRoKqmoiSllGJeHR4Tqh
VBYnQVC2NcESzqnnqjb9N8TJO90c/4ZU02FwjmqrPrUu6hhhE5Cc5Jx940pzqfexTcrJHPNnjSja
WEBw0TPyE2p6KXR7n4nlcRXi9fHE34FmIBvy5JSKh7YhM6+qvHMWD9cu5H5v1VDekpS9qZXDFjsI
EMxMk3VTNchuizyl0giBRHoVoobWnvhnkjHV5sGRk/E9JOtOC/dpWeNdlUxecBhiHeBYb53O55FQ
4WGTpCIEUvdU9txYlLUkkxUIPl5kmaRo+pPHdNUaYDXKZ3vcBOufFOJtywxpfpESp2/SymAildrs
xvC51TwjdOsS4mC9BzFHkOd8kkqE67m9uHF2KafhH48YHGs5pgxmB0fckEcEdV9RZG7rOIg3QW8e
+SySQbyHBIF7GIdZkkJixD4J6KZcB4eU8HE20SXFBcqM/iFu5H5eYzXK5nU21ZPuMZikloN11f6I
EovWS/GX0Xmzb9vpGhBmxFybp8vMxdLU/V8Mn+2WDMwvlJfXTsPunSssDqkk2myRVDmZYrJdjMFO
mCbe6u+mrh8doU5eIBDv1MS+QOt7UmhtVndAv7EiF/UcmRhjEdBtjt27m8rlrCU24WoEyQDWFSqE
lTKGHp90UBy9psVY2FKRD+XqiZ2wZBPq4KG43gon+he6DIjCKX4WznFO5RUlxQ/BF2o3j/Dqg56c
QBcddkK2yY3H4ETEtLhROEFnal4HPPvXZfoKVMzOzmI0nK/BIRObWaOTj8xNMTY15cKAmVG3tify
m4kTA3qSM5Ux8SNnFdiLMoDOYSHfahs5b6oh/JPMmkoshXlbWGof7xySghEPUko0xKg4MzDUERQW
E2FSNzLoAm72ZRzfvZHa/jearENOthoFGb23vvdmx/ETU607QoMvZepyXvOMYci81WCUJodjyRva
n87IDdPnv71XEhDBE95m4110sLrWHhK1NkqPT5oQht3ueawI68OAk974ypzmBplQ37MesX2ewVSo
6wxxA+AB0qQCOxmh+NlYIoI8SBIUwW14C+hmiiJ7SIQ7nrtiZd+YzeLN/0RWfXjMiZTrnZRCLrjg
fTWo0Rma2m8yHf7lVvDmp8kGfuCE5okbULVAfVI01eQ7mPUtloAz4Ed/WsTm4i2ebpEbbZmpfhbI
HHoETxqLo3RzYmfbkFKaymUZ4mobKR7DVuO/jGJ58AgRoIEGSe2vZ51zoJAzME1Sd1+hyek94hA6
YgdA4Z8jnf2VNP5IWW0Cpka2U6Ev1U4RFmZKJK5llJeknKXfk8xfg97/URH3IF17X2Hor+rXYVBY
zam+pQE8M2i4EG0RkqWxvpBmAr+iWneieP/Y7kMatX0MHJ482E1R7sLGueKHxZOALqxaYB7g3cok
QU7p6JwzPun95IOTTLAoqmxlFZKsOKeY37QHT3PVyJDm9jMtOM0QP4QLbHYrQtbWhFa9J9d0HTwr
uZPWz1QOb35UPlcky0sjn0ARZ/fOSOyJCOC71jNI1Lxbnp0kYt4Tr9N3+LPJeZk5ogDLhtu2jN7d
qXyPMoSkc8QIcAXtlXEOJTPpPloCnYoA+AduZx6/IuzxVVBhZhmSj2XKPgG+O9Hwd1mKDp0/+xiS
YVcKGagah7DnB8NNScbIe7Z+bqGKyHSBjOicy77Srw77Ga+GCm50jYi1IfmnZY60c7t83oYN+5PK
peZpPJju3VB361/w3zz77z2hHri+YjY/OC2Iue4OeQBS21kWNsT5H69lKBio4NHUDRoLEcttYh/N
ALmzDOv4vu1Vf0MVLo+1g14rz3DTV8iS0U8ivCaXLD0aAsb4KLk+I6d1Tn3FiHJGYQ17k/2kPytA
ly4WeuSvcJBIJJ4pVUV1Y+UwqoppdpC2ng2CX4aWaJczrIoMTnlru61RoMJrI8ObqNEdG7OcEz3d
tzXb5dCEEOwkO2Gn5Lc7LpQK0kgmC6ZHS0Qu2njL3mOQnJJigB41/9cg+Kzq+Z9cs7lGAdpv8V+4
V/4zs2+h5C3ktmBNWhIeeMya+VpL3JfDhEItLGDOVW7ABKRhAnlsFd/Bratkh0Zo6b5HZZ09gKt2
zPLEDoB6Z0BrRKXmcwBJKZC53kel/oj8stgVLguEShAgv3CBdkn9B0bBR10bMFUDcwLelUYkFLBD
vHrpHhURBUzYsEaVHSiXTuJ+Xtg3bEpCfWNPHUPjAKRUAAsH79npC3/vBixHBdD3gjN0Yxf466z7
sXPsfaOI4PGpMP2ue0PETxCNvoocJ0O7HBkh/ykCH1wYfrNgauDB2axE7eq/KBrPjlcJiko24mYZ
7ntahDGnddRiItcvAAFVwFSBlIEZJN0SMtduMjFgoNRy3Swbkrmf3MF/b2NmYLYAbBfNPhnAdnvu
zHQafFDA8F2r7fRTxmmwQdQfUdDZmLZYMYpX0Sz6ricTG6vodOgdcWQw9yhm3W86ZojY7skHJLJs
4wqg3Q6mc+5EeyeD8TkIHShdEXrgYLb3Trros1MinaxZbe3VKtqoBtwii8vcwss6dnqKJHOQwwHC
rxWA6RQ9vCZMUL0habQLa/It/dZiwj2Jbcf6+GJrRjs1qoS2PfcziZnFZNb2lruzRPeRZiP1g1cS
Vj1CwgiJmirbmikE1CzHZokyBfeF5WCSd8kAjxPrWlbcpg1FZBEog0U2f+rqyH3y9XTjxeSP+jlK
aWahhOUEKH4J7iKRlG6G/V4FL8kP/F1T5tXW6aJ8NxZ4FkZALsKR5tHDcT6nj+PsyaMnSVn0GDIy
S/Kto01MMbVuiGpTe+Ips5ujgoI2YlU/J3P1ZuvSnAq/vvUjwDOO8EjqsR2iKiZrR4AGYSMza624
FZ9M8n76Emqh8pt/IgnBSLXRqwI6w0SANzvvyMLVXArpNMMslQGk9vS/wQXvklj+lwkswq/RdTYj
RhokBnMQAawf0nnnZctxpBEmrEmOmwoDQhpaKKjhjTqr0acAc4voG8sHj+otkmZBQF7hyg868r9N
tkxgOtGnLy1bnnIkWvaznzgn5IeLCI64LWZsNIhqWj5yD2hd4n1O2e00c0w6yfgAx5f1QPww9C4M
19DCQWZiwFaGveby4c1tQCxU+0YAs79Blfdcu8XTKMiSsRL7b+83T+RWMaXgDePIZh7LjjZi4gB5
CFhwmK9L7mh9e5bmX+rNz0mPdF271fM8uS/evBjGX7BoRt9+HbziRAHP3trgqGxRFvPHZtEdnTmE
fXQjBKTg6lqe2iF86cy7INPS95dbkknkDaM7mBYAzgbFdFcHizmWLFsTjwjPzsd+0kCMlPZ8ZtIU
s6UnN5jpIt0oWTyDT5JIzFRsNdRNEgjFMiEZbg5mgacnbzTbNicynJhEbpOVO0zzoQaQliHfJveZ
DwQgTIdBohhPPTflApLRLv8kLI+i4jsOu1M1ZPctj+L+Jw85v4OBWYdhN9WJszSDZvBWwJXq6m3O
svxA1dZTJqHYqMXOyr2nNC3/RmX8zhYQ7odhtxuidYr2MQ29UQv7MqZkyMNi/gj/LiJCrw4fQyF5
fmKpc+TOR6fZUadO1e1Sv04NXkgL5nRXv/aj76JShqMaEk3iEB0dKWJLWJNrp/5b4N2pqYE8PaJX
nO4ymPslciUb5VHMHCYH0FpJ/qvAEWftjVd+duljMRgGdJhZMcAM1OzktG5TLD9k6jG3/bK1cySy
PuEGRwa0DBCh08TeyPXB1CpmlyiA+P5LPW8ZttxYoPjXWaAD+bynqRtpTTs66zh1N5hYnV3KqLgM
Q1ADLISb9FgRawuTl1G5P9BWMrZiB8XuGyYqSkJ3hBRJXej+IyFmY1gFWjTQmJ22bW1vXLQuZb7x
WrZEzZJ8aY8xcBUepmUZbuaCUR45DWZDTfM4Zti+chLLqQBhTSaEyCJWKETrkd/kASATq+f+0IUh
h7Z/bMVHg0m2NwEWj3TfEEpWALbLBxr0Jr9fE9lDhLKTRfOkivOAT45n2y0Ni+Yzju9i5Aem+rSC
q8d0tFgzU1VJMFHKOYdO2sIxYn/HlQXvWLXvSg8O5Usd7n2nxi4KzzMyNv11hEomjPPdmqu6hvv5
uH4twC2zQKQLDzhjgAk0oKSzL8yMa6a6ZfaMs7q9Vd5fBGilp3xSYdFGxjzaMoJInB4/fJgTTY2b
d31k43MA+oBMcu4/7Eb/kRGPxdwLHqR2PuoshJpv0xkBN2mktDaJw2i1aFJ23aJ4HVxn74tqqyv9
oi16GGcGC+hGq3L+4ElQk9gIW/Jxw22T1d6rJAxNdn3yx60xifoDSASWueK5L5HtTIVZbhcPpbDx
/QHVkqvPJRmi4F7g8ZD2TQsZcgwbR3zG2WCujgE004/0ONM7h401zK/+ksVPvy8ow+eLoZKLAvFa
FFNybwUjNhqk/Q+xAmdpyumWLUl7WWxoTEEVVbf1yK5rViZ/ZHsc3vRBbB2U6DxiB6BwLAHuZZW9
uU03PgutnK1x5uAUG0OS5+Tdp16jUCM1DQEPfAoMY4pz06D94UY54/6Z/4aBVHy0zngO4qF+XX+e
sIrRQYzrR6tfOMn/i+bFumXbb04BMZ9OpuoPt0+eRe+4T7Uusbjxf//+9JL7PkknrdqlZmD7pZuW
xjNLjqWHoLxnfPC6olL6qiQf0hmCc2xxhzj+kn/4bk3eUhvcu52Y9+y76/dkqZ4dO1CPbLva1xGe
5+9PM7Fhzt/g+qn6oN04MlF/fuf62RRVx7HGoDsFFOj9hEAeU3gIX3Wtx+bK29FXw7MyQu4b1E0v
dQ1fvHcCzZW/S6bE/U9ODcNapdVzGiIyqSYmbLpP44dAA1QfB6e7scKxu9ULcp+OsLjXdMy9jcKJ
8RJoFAd+b/8deze7Z9xGSIE7+9+SGZ1+tELPelJ5Fz5kfffoSRBp/MnvXQrs2oqUvtX4tbpipFGL
u/kjbZavxkvaR6Z/5rkt54eQE9cNWE8v8aGHCwK5a3ZuF6FgjdnDc0H+1VYJ76NpEfyWFda4peny
g3LQ6zioF2iERH+BLnOTgqA4zojKXwRZiQE8ssRu6lMv9cS1A/eoznVzyPz4ZV1wHAM3Ce/mZPgT
OLq/tFhb4TFNZyBtiRfzK1qK+4Enec5w8W7OC0285XSe+0KiikpxCJXib7GMfOVzZsAGQz0TFw9d
CF+uG4hiGYAnPOQloPKe+pdkBYDfvy9lgERoyUt1oPe98y0ueSuS48XPzLKPFwUanyvocXLlVwys
7XNC8gck0L13MoILmaKypAsi5z7FYzVxtzKP6s3Oj5qC60S6t3XTIAPxrb2yCCosuvbPFJEZICeo
6AsM0JmzKqkB83bpRBiAJeGXjMseEAY8Y3v859sHt6I6vFnSYL+w4t5Zrq8Po+HjnIIQfFp2SOYR
M1SqP9104PZX+XxJfBjI8FGyzQLVzbrxm64/OXDegnXZnjDCWuL6PrTRqVNqA8MRUAI6duV7210T
uyWlKjOjYxMmiIQGkwYo2dC5jpaNQGaR3Y66/FmPVXw3+WCxVUEJXHbzmVPDPwc5ALYk0PMfVH74
5ZoU8ncvQxBjy6elZXetGkxIvQb466uCkaMlNyOz6tt55hyvR91eHLiRqowWykKLVkUKBGI12ArO
s1M7SRqu2b4EcNbwRj2E/NgoicDOz+Etkdyk60CdgUhU7wzHqAJy/WcAQ49Al3k0UE/RJc/zAPup
H4J6l7C3ZCVs6U1m2ZDLkfk2U2m/SAfhYMz18GXJ6qHwsq2YkUu7nhjvMmgrrGERa/ezmBhntYho
aHL2fNvs3Lp7p/H9W9p7TLhCBruWj+NUuOlJq7H/kA7sDQuThccTAoaQV9ypFVDjr9Z22AVVQD8d
G0194qXtkaEKMhPHyg7+nKljO7lsa43VNfdzAj7JBnIG7qNjs/v7gpsCItRSobz7y74GYT+76Qcs
UBypxQxhTBdIttaXXrNRFwvKcpQv6uzMAK0J8burCySd6WAu7MzoI5usI9jRWHeulT4Nzeges2DI
72B96puk7er975euyPO7m8WFCOVwk9wsACdXnSYDC810sAoksYWiv2IhbB+Vh+3PVgX+Ma7Wx8C1
H4nqxr8U6O6i1xerLSBBWfKYtqV3VsqOTkhQsv8gBWDl6or5WaI5OIy985+2vK+8K9tLGPoaI0lo
kbJT5dQk/Smhkt0CI9JXQt7Hg2y0ZskHpdut/fjOR6lw0/vCfgilA2+qIAxlCLP5vpwkmAu17ydP
fVcRotFczmLXhVBQYx2RXLU4y16+oWZKGYJ/SdrIUfT+xZdlfT8O9LPh5FBrj7i4AG54txo2ZtrR
7Aw2Orl8qphPhT0hxL71Go6rNNCHIl3TaJ87Px12aVJj3hHIESuBGFAA5xu68FJ7sfvWkOdkKq7A
Kpqhw2T4NJaI6VYigVcNI87YukPWFPfW0xCtmhHCbi2xr/2SCZOX2WjjSIdK7PyicUJd8jbcD1U0
ro+1m8oKfDbWbn6Jhckvlin4viVtj0Tu8zZ5xOwspV0fuZz+aVgw95Nkuur3JYj9nINPuTXh8+Fw
yms1vISN3TxGvqIRTKjj8/hME5Bc/IJFU32Im966b2jLXsqm4rcSXoVqcb5RYyAvWkbTRQmS5DRE
r98XVgikqjCtVYzjb2NmsQ2QjDM0TgDXpHzZH3LS0ZMe7IvnZuZlhR4NiTOg8HKio84uAw/Zu4ZZ
CftBU72oljSTKh0feeBeFsyTd7bbStx2THLI5SpC378skQAntb7w70GnklTzlnhph0Moo5XjISO3
qcPyrW4t57ZcX3Savc74kg6DlUQDfGl+7vdXs7EE2JVFT3R51epwvTJwA9oPDeD+9+X3539/pOXy
dx6ovv/fz/9+6VhrCJEcCNgOu4jFb9tmJD1S2pf5rO57CLS4W7NjLe3dZEYDa5gnQF3R0JC8K7Gg
SBQUEbePUs3j4sdY+pcouZ8qgRx9ye1ip4o1QaG3knsb7uD97494A8KL3ffgf3h4ZJRgl84JrTN7
YY95eoqqr2MftTeugGKXmHthMTLz+vXu+YU7rS+slZe9ivFIpKYa7grmsW1M2dMNHQTVKgsflnwI
HyoPxXQWBjwjZXt1cbEdY/Pe+fZ4Fl0+npmbWyCfCu+PsRRV4BBGMD2y4C4oog/f5n0eG0uDm0ie
UI1RCq+f4O+P9Prl7486ySiHbQ2oQv6dzWqHrIf4ZMlmAVXNS5Hn+IYX/Hop+ovYy1u+j7Yefl9A
huKx7d3LbFknJ46aI8ZRD8h/rM+QBpvCc2679SVru+5gSVZbnlf9hJk7nXqvyUDmyB83a/Tl/14a
XK5HldmkOHfKWCvjFKkd9AGCT3is0cawRh768Cu0enIsOFCwif5MaSzfAgZkHALrfjEkrTbE7Jo0
+DeSXg1IckI8QnYrXtMF22WaADoux+5lVdgMNLKTiIaLmS3v7veF9Uq6c5cWqsoSl//gFfuEJQxs
sSWEw4ogXc6lLaqSGTPZzLQDmUS9+PqnoOfqegxBvoqqfYBq4owKRt2yvD2rkv5XdvVD05n7DDMB
9zRP03zC9zSPM0Ma7wGVMTw2gbrCLZLoZUbFuZGa6YBTUI9bwivW20dd87BiFUQKIuSOz5b56nPs
gyIq3R4k0cCRBmxD1ISELLha75mXEOpleRBPhfOxmFlduqIIUcDTqeGwBH8W+aSuBXHznllOw31D
ndNBMCyRIOxZ25+1gm8/YQkXNFlbu4L2G4Dw2hIRRKvoKPtk3VthTV6vm1vXMUfhYRg0RfPfFjXM
Bl9Heu+DyLiknfXMb3zPjJpPcoakH7HIQZGyK4IS8lPPWKqD1LqLYGbuqv6W3Sih3QlDjwZmZZn6
gBQDC8dFYj8zKdnaTfBfFrb0NCZ0Hqec3KYo7wtCN2KPMD6HaUvihE9ZTdRDOXW0VZZzx+yTDKD1
ooDsU7EBjTGRGj6yyJZfbsZAaWSHm5kpOjpTK++qQr1k6Uv6HS2u2IWVnvZgmtI3i7/Grlos0rnJ
S9s1Ogt5cnjomKJz7f1nhWpNzVtNb1VyjXP5YbyK7XYhr7WCPpUQjXqe1thgX9ZnPWAuKqX1EKR0
bW5FjghVXXLIclqGcsGAO7NSk0hYdqZvAXooMiKz0O3uVIggu0+VBTlroBkuzdWSuOitjrxEAJIV
FjDGIYnr2/dRWcj7ViLKW6Jon62PJMnQLkQRjqgVYxAeIthLsvpbJE6CUyxUW+MP0x1alJqaFD3p
khxxB1i7MRHNaQIBJFJnDUzQ80chrL0Qrf0SR2alQ9U0KjiS7xEWPoHELI+1PUCGGeL0OpoAJUab
HsdIMe42hd6PdpC+OvYfyzfyperq7BUM8KWFOnzTaFKuEXTO12R2kaLH48/iQO1HtSbPbOKQ2ITg
+/nkqfKGaDiEQzJvnQK2WRjWzC7SxLkudNMAm1gLNaMlr2WCSrRqGVV7Nft18TM2d24i+wddCLxz
xfowoTo7pKmVPauxZnCZWAU2ESgxKNync5IO0wEZVsY0IIzfZAT7AchzvO/H4GFivfEM7eJPZAvz
Ja21qaVf99ZxwRLJ97AfGIdSB+60KLy9QYMDNp6Y1LARNa59Q7qLmb4JEDX/e7b+HqGNwE43jnhv
C+XXD32V9yQkRGL3+2U5F81D+W6DBNzFRONR+dlMLcUj2RIVKAcv/qhIG1JLhBd08A+9W/anRmHj
xntFQAEVCA0GDEMZq+zeWl/QhMx7u6PVw8IIdNeFztGxfXzOSuE918GTQubG7HvCkeG2bEpkK49h
SUIhhEhEKKghEZT19ZPVLW/FKMYrz61vawIDYrwkPlaWE78E4mYhbJo7362+w+Y1cPB1ja52zvkk
KPzWonNaOZThzSLgd0GUFo9RHaOSnHBPBon9XtYRG91KPwYt7Ki6ssRR1ChTOsdCD1yi4bR1Yx9M
ND9l8xDcKvWRxEiX5Uz2T9DnZJz6ExEqNMTMBcnxceZ/bTZ+okMMXhZT7kNYr3s7cKN90Sf5O4/0
C1mG3r+pI0wk8ABTzGxL0LG0CL+QBr7XflDioiagOB6r+TkW/QnpeLVNaSEPHTmD16RDyRWPY7/H
0czTeemxWo0T/Vl68/k/zJ3XcuRYlmV/JS2fB9XQYqyrHlw7SacmKF5gDAYDWmt8/SxEiXAivB1T
3WZjY1UPmUYmL3Bx5Tn7rG2KwB9VGMzXhHjJtfoGJpyeT0WS1Ii7StcorPOxfoUKig6B8jwT8qlQ
tpQXg2xYGrXYv4Ap8nuluEoCrwQxh+AyDwI0LD5MW6C4MgAT2foQy0rdm0VXro3IzNeCC45kBNYf
rJj6n9h/w2tsa6nAECgD4o4OW9xXgwPCWXypO7lbaamdItmDG4KFQ16WEIRMpV0bQmPtXJ1bx9BT
r9XpYcE8h7ak8g8E49SX72Wbxx8IQDPCRD6hfiu9FRkDe8scywoL/V7MkCugzyx3nuDJhy6Guq+7
nnqDZkReaZqKUKUKnrj6CsDi1PwgpMx2udAwPCpT76q1go8kJqHfZeBwifyCESq5kBpm9EAHp9eG
WubrP//4j7/95398dP/b/UxvuSRShVD+7T/59w/6vvBdr5r8698e05j///xv/vU7X/+Lvx38jyIt
0x/V2d/afqbX7/FnOf2l8Wn+9Zdp/R9Pt3qv3r/8yzoh+NHf1Z9Ff/9Z1lH18yl4j/E3/29/+Mfn
z7/y2Geff/3zA4eCavxrrp8mf/7jR/vvf/1T1pSfHfX3fhr//j9+OL7AX/+03yv/4z35Y8nz/Paf
fb6X1V//lOS/UMynWpYlmqpqyLr+5x/t5z9/omqGbMmaRjJRNv78I0nxRfnrn6r0FwsxukmBk65L
CFbMP/8o0/pfPxJlk983JUMx+dE/3/7LV/z1Vf9I6viWMsCq5A+Lf/6R/f1jj29nyBJiAdnQTEXS
FUPnHsjPP97viabx29L/qjKB8FRHzsOi/KKoSVbcOdW74+QLo1oBFenFrdE9AFEKrN3NJs7uLf9G
JlfueIxU+DZCjJEGwW4BhpNJGCi3lczW+ievfRKHa2KRNVxWinuw9gq6LYK33rzT0w/TuHa7Kyq+
Nenh/+1A/f9xDCrSuTH4iLnB+5fBN/7+3wefwBD5i6EYIp9Y1HRdFf81+viR/hdZMhUGpmqYmqTx
o3+MP0HS/sJvS5aliLJONFf91/gTZPkvlE+KOkMajqcqifK/MwDHQX40AHVL1DRZZIhbVESqozH9
ZADGvSSAoK5GieXKY9FUI+0ulAB/EHEVdGEpBxz0R+F+8O5jMBp2lx4HSK83DjkVh2lLPCARqo0C
lMcV9nkUrUmJaOAXIjxvFPyPuQ9vBsLUhqevjvr5H7PpePZIrAXnHl4ZZ9fR7HEySvAdeVQc7dUf
/SHYEONdIDi7xhpm62+C5fn2xr74NVn/2VeqqXD5MIkljn151FyOxbgu+DQXXbk7ZVdcwqJdRxfB
9nwz2kwzLD7Hzbhsp2WR0QyZqYURswvfSLF9vg1prpHJdxcQ9jaa5lXPqNpWGDrflAdv5R+SHRa6
6QJ7vA16Menvu9iXTez4gzFsz3SgJE6+l8HZ1pfhLT9nDl6aMPXdxcxrzbXATDzuOzOXZMMJ/eq5
XDv4IqwoOt5Xa2lZ3Ju75MK7IMXw7w8KzVAtJrlimGwWY0cfDQq5QBJsKLpl+2K/tRB/lxlLM/JY
w4gu5VhcBmV/ESvFTLPM0N87UzM0smmKQr2sak5etSrCzPKl0rJBXV+lMXpHLQa1CCaPw2qM/U0H
2qrySgyFC6paUJUMP3qTA5cxHKTUuRXLT1ODpZ+TvsEkMx5h3rLyGnbU47kozYV81QviGp0sWnKK
J/N3Rad8/U4NfNSbpCgQEVaBupC8AD+Dbp1TnroUTCzXB0idhZO86BSNepW+rtR8SV3UUteCJ98D
3JPj3OV+q+WCiBcM09I99Ia1L0OfiGF4kXCRsBrsZ7JtRm2QH3NG6yFLFDu5eEvKg1lnP/qo+t6W
3lbQ/AN19oCdiMBSvB1L+o5E0IOCKDWyfr43Sa74tkmSBynNKHPBCg0tlb4gC/Ac18CSnJCzZelR
p5hjedXGOG01Ljla0EuWeSUEqJmt/kIGgxGbb1ahr7iS7ArfP5B+/WbGA6ZTDoDZIcHEzluizU75
24otWwEhvn5jJfqnWni7EibAQkTokRXgOqgzK0jjykh/QrAiVngbIMXNMmyvyBv5/iVAgHVZdW96
Xm8L4YPypFVaQYgsfXnXRjeDUT9oUfNDKOAixPhA+i1R98CCqdQImyCpbnpXhNCqlSISrQhMouMF
M5NNZ6v5bT7rqiSbpqjIliSpkyFo5mKlaIZo2SIwPapj3W+J533mVtmQu0MKjIVKirYxAi7j6cIq
hNcbDN7FmLEvWihxffFEdm2fES1Ww71TlIeib9ENvORc3LoQplx87YgX7CLovYpvLUHmwLwJrQjW
RKsuCuNbRNRITigq8Ek1de0eAcqbLul7wwxR3inXkkjFb1xBu6Ub3fIJKe93StacpUdtAXIeBFRG
2N77inLlAItydUgrst9vg+hBL94QFVHQlEr3voTAzpQvBitHs6dRwgoS0oDnLaNipLI83oqZex9B
RVOtaM2ntNbE97dyga9mgCevgeUWwCu2zwyRMXOgXKih+b0i/Yf+lvxu3cFUwJ8hpw6iBcoN0hfp
3ZLQ4YVWDzYpRWrUi51pedsakJVLWVIfFXdJ027dtHmsEK0XAC88SszbFuyDFGKKzJAWkKVE2S5v
8u3obCczCEZdoaaWa2QNq9antBfbwLYfFd4LhqzrUAclyCbZkR9C/F61LZWrGXTo6KF3tWWWmhcF
FXoyEhNNire+I98OPfPKCygw5i6PhM0q3SsdHYgEhjhJD2UgPVIdvc3QGMgWAjPiET5aFkUkT0gp
iC5ma6MJd3n2mnivqHm64dCPvsn+9zJ7HCsFfCh+A1KdBGnlmIIVikd0pNc/b+bure4k27psX4hW
3ObYKfy0XqPKau8mo88OROsq3wSB86PJi6deg57XJx99G6JWbMhMthvPzS5TC5ga9sCNjvq4EhaQ
rwgPK+vBS9ZZaNmCoD771DEH+KuSWN0YuXcRN/GupNSiN0FjURp6TTp/QTnKRo/917Rw31JZWA8g
mAaYgmqUY3ZT76KSYqUaPJ+b2wWF8wZ20EpInqxwWbzKvUvWiwQGJDiKM/v2UQiyPTH473ECNE/D
mcG6L9TRWQHh/rBNEugN2R7/CzXrCVI+qZpyl9X3DlT/lkU7jb7pnk9s7zY0X/zwUIc+FQD+osuv
PYxwAsVauqAZBYZXUzzrzC+HrDjl8JInX5cinHkBX8pswKHgzkedawX+BWV5L02lRasYF8JQu0Rm
7FUvJrbHNdPbfy8Min5QLFhXbvqdUC116ZRAEPTYI0FYFDFrZUQ+qjdtz9OXcW5e64T6BPkq6dZD
B3EEW+u054sLN631nPgwB7FW6Otn0XxFVrUVnXzbO+mdRWAo/Ww725LsQHgVWwPh2nMElqHiKEuR
NiSmJ0t/UuJvKmkD6VIgiWDaerQHSkKRxiLtvueie2F5t0r7iqAKASK1njUTPFxnEHlZT7NLAd+a
xARFqKuvHWnAttVy6j2iV1aYNfm4ZTjIH7H86WMcZuzV/lVRXtz+ILRXvkwoMb4NINLn/ffSefdT
2PiGv2ixo+uUA4gHMr2j1ddCadBDVh8VFZFZiytJRpUB8uyI6tki/k55uok5MJG3UapbxSu/NFHT
oCEMr7pRuKuTbXZKnF5iHJd7UgFmXq7dtFwnofEpF2T6Wb769rmg6hfviMUg7fXyRycfsuSKPKJL
5D9B6Agtu0R1SImkNDiwjn+0IlWY8ffIvYULrcv3rCALJVXxKti0GWIkmE1VceCO861i1EuVf9kF
OPtQ/IDCAn5af4tlGXv4wLLWb5OGZbNxNpJ34SfQR8B6qVJ1SUUJZIAPELRD/SQ1kECvlOKyCXaa
sknZjEPq3QVP2BjirmlfM4yHquzWI20aHkTlUunvJeXCsbBeSC6FnATQQTco+jFe0Kx5FMtlY1WQ
SXjRx5xljSqON7pzpPqySLb6gE4agR+yktZ70NPXgR+XUXdRVC1yQbIQsP9iokGUbpXdS5Bc5P6l
kj9qwSvCoIj4Ux9nyE0sdaVTbROr9xx8RqEkWCulMe0ypr7NVIeVGN9qwzdKzJ8VFQ2vCy4PqWnk
3wkSKRMzJ6sqH1TQppWY3xrtkGHfcO3GTb1QEl9cByxgrDG3IER3Oscyyqi21mA+m72fX/bsTWtu
XwIkThxWh5CVlpr3dR6Wu54DtkIsKsLCHBPwDBBFn44mjfgJcsLKRPXFKxos2aUH0xUvgyBclyp8
WsH9IbSwDCQH9HnUCDtDQsOmHOTwXvF9oDP4Kbkx+MHLnNIAMbUuase1zUbasy2/GnGxr4am4q4o
XnvU6NUKnF4UcYs2wR2kbnGhoBqhSRndAJCpyFCA7FU3DiHOVWi8DkJNONa7F9E/pnDyWxasBrVN
9zrCEPp0VK8hSMyMtQhv3pK0tUaQNHVkKoltTcOtKMUVGIUiB606H42KBORHwsprKAFX4LIXGzOy
Vq7iYKl0iBh/boBNWBRuC4KkBozvjDKswBFu6wx+aikBuLGcb6JEhV8w6B2+5pA+01p/mbm8nLjO
6gjVicKKBjEnZRIMkgJY8p2YWXa7bNfhZbIJNhSYL6N32F3fnGU6cxsb75GT6+yX5ibXWUXxAkxF
fItAq62h6obUYkH0d5R2OdqWy105d2CcaXBysQXokw9R7Fq2BxCeROySeh6AqTM3oxM3W0InGB/I
RFVUCC88xdGFrOM+xqnY47Xq+xhXqbBH7Bt8+298q+NWJt8qcHqRemaOvtrNeKtYBissq35QfL6S
EEdvkoNye77FEzfbL6816bxY6LykJm9uB16L9xqQKarXzzdxKijwpY1JUAAuUmt2pWTZwKzsft1f
50ss7W/AuSzROF2T9lwrr+fbPHGLPW7SnIQEXMHs40TXTJpELbULt5RtboqtsT/fjDReRaaD/eh7
TW/LjVMaJFUayy67fudqykNH0qD3cWdHRimJhz61Hqsm2+MUuoRBNxPSkU/dlI6bH39+NCjjqihV
2eQ1y7W0MTbhfbLh1K/eOrf1llrAXfiUrYclaE19Je6ig7InB6fPzPfTI8gSFeYEJQDWZASZPm4P
g8cIgve8bPRHiRThTC+Po/73Xv7VxGQAKZRdhE3jmDbFPBgTwD1moFIxu0rHgcQdJnzAQgtxxAGD
15l5f/71lGlwCSYK/qPE6+0kurHMh07w5qbHOBb/67dTxMl1N+q0qBtiTL406lEFw4R24BdQxtDi
dNULBorPIM/guybEE9yZESSdHkH/7Friwl9HUC+LJGLlhM3horqqt+k2Xn50y/C22rqreu5N5xob
d6qj4Uq2myXUii07X5tb4DKYhS+75bgKeBfq9TCztMlzHTt+2qPmuAFTxqYxMsG/rYvvVLcPGziN
RO84hGF2vcWwgdbFFUzN8CHczK0Op7eMX3072TJAESYoZk3TltWXmLrzNn0M83JmfP4Xq+uvViZb
RiaELv7J7LfBnmrOFV5PO2uNa97C2oKSWz3cmTMT/vxsVMTJBl+Koiz6mm7aItbqVMFSHnIhRqjV
cbc9P/Hn5t5kaUHOihS1s0w7jq9761BQoH6+AXkccefm3mRl8UrXlAHtWbYTbdu1uxuucJBaov+U
Nt4mvfA26goiwdraEsiDXbYqd0RBFsb3848xM1CkyW6Fg2ZV5qCjoRi/qAb6/wezeDjfxNww+bmT
HU2GRoebFhf0ZbNRkPRZN9oG71cSG02KCeZaf6m/95dgGHYz7c58w58L0FG7poiHjRiPC8xSXOZs
UFy82fjzlblQluLCXwkznfnzPHvmm/5M7xy16HJl7zuN9bRaebcAU9YiliUL50794Vxkj9Fj8Ip+
UYb8e4jfk1du/uv2SS4Xw46T/wsVp4G1xC4VUglAKE7kXrFMV5QPze4s4zz57Tmhj6i6boocyyfr
Plz/1hBL5lHUao+e1W4tLARkg8o+KknV6/Pf4eQQO2psXJqPOsWicM+sOSvYruquMgMHdsr/qPlf
nW/m9IHoqJ3JEi8XSIjgSRq2BJ65K5AAyd6wyjONKtiCwn3ryZAxIU2MF12uX02ApucfQD65Oh09
wDgej16U4VZphltxHClgn+Nn0JXBytXERd2opAu05cCmo+XuTtXF9fCTWZcu8wLGq0EgtP1Robs3
+icxuUoQc7W6rXqv470lptYSpedK9JO1pVtz/Tb32JO9ogg9I8Vqz7K5Z19RzKrt0oN1DZJi2awx
nMICYuut9fu5w9vs95rsHlJADNhBscpBudonN/GSBM9S3CAyvMgvz3+auSE42Td8z/espqGggpo0
1Xc2ovBYIN8834h88kR+9P0ne0YcRmUh961lo34A0o8prPve3yV7ZRWsnFvpGkLMnU6oGnYsfLP3
8BZeyGZuixwH2bmpPdlWCD+IimN0ZDAoDnNHZ5jP8695Kket679e05hsGSXkLE/yuFONy6q69Jbg
6znT4DW3Ttbtzrj6H7Y3XawQeHtqooynDO+KPt3VW/9gXqHtvOCUsXHWM+3NzAdjsl7FkiCmos58
MA8i/utrLjdrKuXX/haDpwvtByG4pfdmzI2ek+eBo26dLF+t5zWZZ5L99PbOHTbDC6jjlI5twfm8
Batwme1gKVyou9F0GQsl1JorNob/1qH86CnG4XW8hoEPAk/Iy6vb8j1edzt/qd9Y2/Gd28u5C87M
tPwtsKEGqao5qklgo1z73TYjYIN99twHnWtmstCEclgUAdg929pFV9Im3hEE2GTP/jZfpfv6NlyB
h/yf7XnGZMEBM5zGjp9z3bCu5QgMqGLAZ5LnTjhzbzZZcQRRxGDZYSo2myheahuwlxBJ1hiMXUkX
BfPxPl0l27nVdG6CTJaYzDKEghSlaXcwq03u9RLwgtbCAauelT+cbEsh8CXrGqcVazIrujSv8jwt
LDv7GPlY22GlrOJt8K26FHFRXSrL8gE15G52ETi5lh+1O5kHWsugcQY2J8M6qOpDkwFiqJDia424
TWMMPSmSrhcmniu98jSzAI0LzG9L+FHb41c/moNWruoqnByDmwFVWjU03RQ+uK5/EzANlp+8+LVx
P7v8KooecOSbWYfGFzvX+GSySGaIoQPlIXZX7OATgdUI1jPvd/JyfPR+k8mh51qihAlNiBfmhbRz
WNyQ+e8wDpybH3M9OZkfaeWGTdYyelhTtzhD7aVtv3EWY9hvPsbw+1DVUQfjGGDIIiT5aTAFVJGa
9CTB7QDDsragBt9HouMeAn/mtX6f9V8bmmxQspqrmipFxINBJFXw2yyMtgR3ppXfB8LXViYzrxbM
mqqEwsRX6jPI7NB4Oz8Mxr7/OtC+/v3JDMPLMHAL1TBsoIrXHfw6uc3wng8v5bbeyRoVVsrifIvj
uDrX4mReVZ0YZ76emHbhmGtAcPtCbezcky6aLHsGiDezl8pz32kylVpPCYZa5ztBbOEmqOxwhaqF
RQayQyTduZXu3EccLDYWSsJFrh7SNZi0MVMivUo3wmoujTD3QSfTDuCV5lGDYtpkzk35e6c+n+/e
EyHhr190Mts0aAYiOg0yCAtjkd4bl9DKwyePCNchu5QhwK3DfX2VrNmRds1ntJT2rgDFYnn+Meam
4WR3Uh3PLCSMNm2vpD4c/xYkAldD7K5FbWYEz4ynaewkqw0vAldn2CO3xsGlIMsAgNWPnOOQkzYz
7zXz+aZRFM3rQjDMyPISXd4Oyj6vm835njsRtRw/oAWgHSmvKeqTCYJ3SWoaBfG8MWopaGu8Cz+R
xngV/KoFjrQLZTuswd3ntzhnQRdPHygjmAtdnrhGf32KybRxFcEta5WzU7B3dyHi28VwlZE5zB5I
TfeHGouWjbGsV9K6WkN3wcr3CTYSnOfRCfkaA/WZeXz6M//qlfHnR9txIAZGpFHlYVdol+QSA2Oq
BxvgyZVaXvedcX/+K5y4X319/8k0CgEVCaVAUtEN1QYCZLx35HJdSN4qF6Ot6QmXTpNis5xsrQZ7
y340Qx0Ty2I+s16eXL9ICpALt0Y9/2QmKS4er2IocA6Bhx1SRaMCu+iIEMy88MmdQAFxQZaY+gFl
0sFxG7ZelAg666T2IgGtThfCc/iG18YKvskaMaaOmQB82AXGq/+NCzPHSt2UgHJrmqErk30uUOSO
ErxSt13t1dJe/Nnj3PgHptvOcQOTjc7KBYS2gKVt7NWRyt3DG104K30lg6xc4U26mrtKnhxBxy1O
5rEmaKnT9bQ4fDQrnKcItgKTS1+MO9TdXNHNZDXzCU8MFQOlsKWYuJgY1KB8nSMhqrkQeL1uS4p0
henZQg/ClYq1qas5mzAPb3P9vjaxs3EuXO0d816KBuVLiqyRdsxcvU6skzyKpVDtIlIn83NXPpqu
iSe6eZrGuh2iADKQlLWzN8oTA9ag5ks3OeoRCJiWGPQGBsNcWSU7B/aXILSrYMBSALXMAXTEDWxK
zd+f7+GTTSI8lahpkCVFnXxSXZL1XgtTyQYjtZHFGtMNgsNCeiFAl/M7566Ly/X5Jk8k6HRDQgpL
QY/JdzMnbRri0JdKkiDWFGo8YzJ804JPoUwvFNCZXbuJwmdZAFmnaP4NOqssGWZWhnGBmcwcnAMZ
UWR4yepM87ty6zQ9cI2el9Zu8Cy4cpBup41wGagQiXs5xvwtvpBYBWfe/ERvWygtgPkwmmVxepTP
faDaAvc/29A+SnDQplr/qLyCakU4Js2PVKJmRCw2mvvI69xmSofBma0JWBiZ/roW/YMvSvsUQ8zz
z3ViJ2KNkkWYl6YkIsH/OsviMMQhy/BEO0YDFmPFS72KF/0Q3adEMWeOGyf7/ldb0yhfg39Fn2rI
aNUCGIosYtsHiBNBVJoD0fDaK1mQLxvKa/5Hr2hMgn1qYJXgwGi2g/6bCz8a/B+F8LsqDmuTb36+
MelkhzKuKFlCP0C10NcOpZRObRorF+0ISkcqoZLFCRdJ3UZw8c0Q+nvo5Htfdy5q/aowX/A2wd8L
k6/U7Ta5WixkeKE4a8ysYHNPNY7OoxWszkS3c8phsPv0e6ftLFTUaX2njHKzPJ4b6nONTcZUgoW2
E8LTsvVOu8GGbRUb2QY16qUWcnCHzFwUz2Uo3BT4EPlBuQpMcWk52MJBoW2CH2ENnjubOVif2E0s
7ddn+XlOPeqAMk6rtMiiwYY3XmK8AeCQOpSZNz+xT1ijagTpiM7BY7q6ceqwkiDPRLbl56q9jaJi
ZnSpJ1eRoxYmB1l84nXqUHzsCbPygPH1OlPBWRbDNQX7wOJbavDddZ07B8Hyrw29eulHRwIfPaKn
dJsa84FUGLbAulaOWO+CNL7JvXiBvdsiUMMNyv6VhydAh6VpLwUbv/Fx6QXLA4XRD7QtBfO3FFbi
jnOfOS+hKz2CD1gCfF0PcrcUenRkZgR2Ud7q5UgD8qhhIaP/FlcZaE8YjFr+PRF252fcyS971CWT
CVcqmiNFWMDbhvqpOp9WdJGEH/9+E7qoUIFK9E0zzcmArlrHSXIxZdcaMXvoXl33VkIner6VU9OG
ndFQZTZGg6zb1zmqKVGQU1DU2076XQhee8TqkY+LgAtod26Onuq0cQMmCGrJHFAnnaaKKod/z2Ib
xP1JfQuSZ69UZ97nxK0ZaqvCnidT9cIh4+v7ABBwKigZnU1uckOh1wJyIa4J3ie358fzXXfydWTd
ktFRGxad+LUpiO+K0kRWZzfhkwNjXrwpgpkV9OTCTsj4n21Mr+Ym9f5eKMpI6ZtgXUJ1NftslVF/
UmnJmyg3G9WU73Rf38lw0nP3CedHCLWq3UR22VCT1NWLfJhJZJ0cMkfPNOnirNU7+LVmZ0vUqAzp
m+K9Gsm1w5TGpfC/9Tl/vb886WO8jHLfCdlGweqa8XPrWCt8KpdKE8+cE35/q7Fmlzp0xZBUVL6T
wUkRLl5nqd7ZdfOkWuoi1tpFwIWtxQJJ8ML1vzt2vrY22Rr9JFQ9cD6NXUE/S1i2wkqBWezMREJO
HH2/tjMZoyqMkQ77kt6ONfdObLiHZ1p70VYmSX2zucDnBkpgLi9NQbz2Be0y8JMdofOZvv0vHsOw
RO4ahiWJ41Q62ghHbG8pNm5PqnXYSKtoVT07G4RjFANHW+n2fN+e/pK/GptsV4rfWLiNMma0uFx2
/Q8s83R1tBy4aPEZPN/W72vA2L+/2pqMGssXpDLXDdYA9R5sTuxC/phZZn7ffWlCNmVCWeMN5qcq
6ajvXCyVNYwqWQKy5E40+sfB+O6r+qWXqhQ51Xdk6mde6vc1lBaJk2jj5iOje//6tSqraNRAMBvb
d5o3EMMr6MOXQoTHujgnbJ5rajIPhKxWssIQG1vDP14LfVzsRHyHg4vAEKqZg5L0+0np63tNJoPl
GKEe1ElHFkW8AAxGUG5MSDeoChfuMiZ9OheqPj3wf3XlVERdAEDyuoA9QiIxEHjxxm3eOrX6ARlr
BZt3PVRkclLvoQ05jXZUEgAMPj9CT8hTvrz1VF+tce+M64BqLF0vlwNIGTjGC70KN15HFXb/YMnB
tiBvbaDkmBlIJ2fH0dtPVu/aQC/XqG1jixZI7/i5kIILM7ibecHxr3y9XX99QeXrcPVFwUz9SG9s
oWvsQMZwaHBhdOvK3gO5bpbeRqMSj6vmjZMqJCjGakSYQOef4uSic/Sq49g7mqUZJcCCq/XMUpyN
QQFuO0KOCyq6MWuQ1kGe3p9vb2biTE/90ECpQhWzzg4x7jIcqPYDFPCX1H89384J0ePX3p2spqEj
JYWu550t8/GiFCGVKwzUSyvpHn72o+86m5TcR1PGVKeOC2ynwboUMeqqKbokwLEKM29uTJ/sbd1S
VWJWpNOngSs9o0SV6nZOeUhOpVUODXMJSB3ZBU6r0PWY0ivhon1oEJ34mzicG3LjkPptyP1qf4q3
QHcSKdh4dHb3ke31ZY/R5MGksmmRvbsoMk1p/e/f8vgM8MNNbTx5WdZkfJVx1lOtwfd2h0cl7rGY
6WY69USa72sTk026SRsnNiunti3ZxBM46aSFno/0GpcgQu/2+0ztNr5YbUrfO2jQA41q4zWKt8+9
8EZNhVdhKPZC71OTRh6pb/XnweDeFmqxTW3tzu3sdoRq9R4ueNHL+WE6Lt2/fRBzlHORuOZ/k6W9
1lSE/brEs1d30JtBLuPsDqV5qSrNCj+8B9AL68AFHXy+3ZMD8Ve70+iSBm65HTSvsZ0QhpmEbSPF
nUXprLKSyycD4nxzJ6R5hqgr6kgkUka7rMl7yk4UwSXqaruS5V0oIcaRKcEOBOEqhfwPmytOF2VM
XLyk6pJzy0CkWn5xpO4gVc2LEeCf6Lsu4GP/Rjfja7lOnhISIkVV/1DE7uP8055ao44e1poI7CAQ
4rApR409ej9EHjmDJlkW8U9/hfMtaaf2ADhNpgQyBzXwNG6fqj0antSo7FTCFkxw33wLB1q/uB4w
kAR6+56a4s4zpY2Y5Tn6HkpQekwCZFG7A3WGm0qWwURtYbuJyXvu4StiJgexiKka7xBAmMUnJdKX
6mAcCqhnrew/Dpn7ZEhaBPsUuzbqk0sKIiPxrQIAm3flKh7dyzTrprbMt6rDZtOsLn2d0teckvO+
GBYSkODUwcrZSddiiFo0N++zILtxKT3GB3CRhbmxyc3+6XxXSb99FWLsokImzCSnoBA6+rpTuYLc
6o7Rh7YUYywoJfjRU8jhsm7lzlYDHmqBeBiwBg6klyF8S9L7WAMriH438dk4q5llZ+Zx9MkgcXuh
qLuyC23M5teqoEOqG/aZY6wH92LmzU8dR44HyeSwSd5McKh6RSshNy8KHq0GCGa0Z9vGzd7cvlhm
TbdyCvNDztp1aSSYCmDvUHbGHpuEVRFZh/MP9HObmq5aOnyYEScFqGaap4bwDEW3LlpK3y+aivAB
LDDl3vSFZQ7KRZW6DwHYfkGxdFz3awum/+BcZ/3ebMCF5++4ESzC8iGqQGWQps+aV0e7VPz4Ic+/
Z8m33mQbdO9yi5Drj/NPLp3cLHTQWJoGvY1pNxlFWhkmA6jM3sa9cw0icgH6IZJSsO7mrYJnES6K
G7lWidN568bJl0KT7zMozZbTsnFEG60VVkY9wg2Clc7psFKo9i6Hi6JF0giovcTztdedq9AEk2JR
aO4Xz54VbPoewy/8UrDcqcAe1iLUjByKDz4mTbXE56XUgxXuaQzY5i1XjI3eDVd4HrgacP8ou7AE
ZVNbhxg7wny0W9jHrEmZqt3qso1f3lLGiIj9d9uRBWt9ePpp/iA016n2YTrFh9/cFEO87Zv7MD84
6nVlZhgu3FQ6jN27uglW9RhZ9oGxEvD0260SHUIdwyJs7Yen2v8QrKvaU0E5cOEHojIIqNOqWwl3
LfAsd0b2DVemMA3gdQl3idiTiOuMjzK3PrEvWEfl98ZpNrmE81yl4SncvWkGll16UazT/t6gxrv6
TM1o6eOnMjpRt35/G7jqyuKfvVh5qMvkqsJ+KpQJ07Y3coQ1ZfOMR9beSvHYaJpVVUoLIksz4/zU
Jnk0VqanJfDDitAreg1QnXpxbBg18Zsu/miGRz0fZi55E27fiAJjhzQtSGxEAMn5jw9zdBB3Bmyu
JTWp7DwOdUj+wHKFWMXDEsgA6/i+TRG26BVLnhaJpHbbayt1HEyHugfd8lZOUt52RJ6xRt50wU2A
ic1StkCplaItZeT0hQyGAWbRLtbdifbeasXOMWko9ZZeZX2zamftxqBtVHknSt4VC+YLILl3bHGy
hetD7RS99jURVHy1w3TmeKD9Fiv4urZP62F8VZSQOggBYWn/havuRsc6LNJSkBpO+4Swb2sGOGZL
A7geV1x1ZbFGO/agpgTxLdndS5J0E1TNOB7w6tDhOQ933SAfXO3ZNN71FrV2Khg7C5fvpi2egkx/
hrix6BRrocLn0ev8pjOtC6WWrzoZi6Ce6Dsnkpr/rjGTZe1eSW3BA+ULSyu3Vqrss6hfiUr+XP6k
1fXbEmxQXtw16nWWA1PBVCvgtq7j1sf2mgkadirWssM4+fyCdnJrOBo1k62BsR/VgRq0tt+9qfWV
U+/bdk6G8jNY+9tyf9TIZM0MarBgGaYpdihZeyWA69oRY4Rk4UPYzTJpZ/bCqinUu0AU1uff77dd
9uusmMYhBqXNtLwxanswxw1+m7n4ezrbFFPL8w2dmuvGeLzQmIA47E7eMRLxe8rFrrQxPdyoynBI
FP8+lfNDJg7fBKHdn29OPd0eoSpJpRCU+f51uiu16CQ6eWzbAHUMwGiZqO0zpPxLqyguWm4ogZbc
u0Z2lWq5z/ksX/nNU9y9FvljahEExdO8d0kuKeKm6JAmlTg/h6aKjZ/+XR1EvHLqTWrIGxJJD/Dj
9pGmLhpMOVz2sBB7OhNnqFjXdmpt3JXq/yHty5YjVbJsf6XsvNPN4EzXuuqBIUZFKKSQQsMLppSU
OM4MDg58/V2oTx+FUJToqn6oOpamVDo+bd/D2mtR4AVpsIxMyW16gEdAZW9pa6IZi5h1vxRw/1S9
fcUEBMCbZm3XYmb1tUvnGPbvr+WYnGOwiYJsCcrDpz6CEGttgxYfetVV+SqKZtHHka+Z3XMTD3sd
YpVV0JsgmQrabYRZS4z+BlH5AmJIbgEVojrudiARI06TDrdVrh2D1kD9skWHLKQv0+oayN0lBPUg
jKi7fZ1tVB1EVWgWXoG6Yt/n5b7OIRs+VP9yTQBwBhUREHL0OGbGNPXBSg2qq0nET1l5Y1KIHUtA
K7ZQcYdZmTldODxfLuw4ko46EsIt2K+R8fb8LSlA8oVm/ZafEvsZCroMksk/D/Dx9P00Avk6Qk8J
GYQp+GmQhtsuz690FSo61RC7GrnCM80LiHC0MN8ICJixhb711hY7K1N9EOAvgS1wS0gAScZNOrzb
0QM0Z0n+1EPNsrQTcHyuKRhawirz64SBxgvUIbSYsSzfQVofi0QsZIuh5at/hKxnDy40tUEhnYT8
JMfF1qjEsgTuTaXIU1PQDAUg3oifjSHZqKRZIdogXbfR4b/MbNW3g4/kuGLZRLOQDkIj6MQOENDK
G1mv16c6OA7SE0fT2BDN5TOV7+8rUvAyXF447UQGHczX7UI5hRWlqiWoY7SeuUigmncMfRMCvsJR
npXN2I5Ln6HlC8+xeTDvfj4t32wdSCwxLo4AqlSGOXVtqtBO5R66TqcGsiaB8tzLLYQB3wmFgELN
5/b125MxjqaCUxWZBh0Vzslcw4ZWuT608Uk7Kq/VHX/TH9CdHt4bEDuEeN5a2bU7+Vdw2z39G7M8
G3diwhJN0aqqQHxq0EezKpZlbKyD7AUMK+s2ETOZvMuTRIUVbxXejykcDdZcBHqYxCfQoXkpZw76
DheM3lhzKUNrvMlfb/q4nJ8jjV9ydk1Qkhogt2bmJ7As+QNU1YS8tWBZQLoIzzRGOq/SgAMO0y0b
kM/k+RWYBMGkA6ZBvgYH/cZQnjoV2l15tKk6UGQxec8MCKZT5mtE3ahp6ROwLWVZAsU/kHQpd9LQ
Q1hrUzN4eqCzrPs9poojS5ZxubXsN9YHK1Tk8cZ1ThLin063CtImMQ1cvLZQhLXXuRT4uG4+cMxu
35qISUun59zP1QPoSW+oWi0ayHdRG2wQxYZDwh6c3r4dHWsbJIctOWRd6kpvwU3hmdE+KX6NGqQp
2DgNRk5GYfgSQsc2FlegyPcFlAEsxCjwxaD/mq9Tq95GAyoTc11tc3sxOdptmae8t9MYmc6DRB/+
DVTFx9353OzJGUbMF0GkWotPITpbbGQVMqioJ+igjntI4M6S2Hw3S1/P1tTpYhGKrr0ZnwIJePf8
sYM2fEgtx2SGA6k+xJvSjLm9dG+QsECyDQS38jeEfWfgUDEILp8qzS2zo4acFSwwlCFufzYG331m
rOT5QJNro7FelurKQrYKiQKgU5Z6miyWhY4ea+WZi96j+UvG4sXMsOqF23o+7PSEoPO9U8zRLkBp
R0C707AENk4sVFMCQMZ2uWqvuYLSKHRqoETg2FHozXzDJXN//g2TQ9RDO5hKlcjRxWAtm9/Ch3Ld
88j7VC+U3xRRl6+71K9lZ67W8P0t/brmk+PUcjDfIzeTnMwU8kLoTubvkZgN1H9e4Wnm3A6TAv6v
ztDFAxxi/WiWc7n5f3J2PqpEwByRKSIezHVA9RVRfIL0n1fqocdlsaICVIlIkASh7IpuWGd1jKRS
NnOALi/h59CjBTqz9qLoi7H9Iz7lQPunoA2s+y0Ez2du4fdGl4/b8TnM+Blnw+gMsuJWQGIA5KVr
LVyK2/4e7FX8wb4fXH1TbKCe7pNt+wJOWOiFzPJvXDI8NsQYdBMs2Nq3joccapRlacDONTUIFkbO
FbhCjENMlfgJhanTjj9fikuW+3zAyZ1IEbNZZW4y8O4mnsaQr4/e/28jTA4/G+qsDqG9eBrgRfPi
tUUu8ecRLtrOz0X7yGCdbZrJahHg0LMT7oCXhK/QlvK17DWkM47UzFpNoXBB3FSwIT0DTus2IEdN
nUG3fi9GjafvbCKjET2bCC+lPhcKJJPHercNDtWUSNCIVjzGmavVza4nwlGLdhmazbZMn1AEJ5bl
qjW6nbnkh8R2hyTYm3q8Uwt9Gai2K81mdr6zsU++chLEmaCfDHsZ/qRWwgEywHOGRgel6XdC0p/j
1vLT5BgjedUhaCfojhbyLc3voGRZQliblQxks6+QHwQQDLSbLXN0dMQCSeJGWfQkQcUyNTovTl5E
rfqWvYtYswYOFfVxELeLDBjVtQSS3Eg2fOjyuEkWAymLlarE6udT9R1qMpnnxOS0utrqbY7tRuLc
54f8hgLbot/QVUeczJ2jPLj4OJ3t/cTyyGZclJFajQ7AW87RwiahojWS5SrlzhJk+fPk5q7M+POz
k0alnLK2sPFYqBtOIO0MBhkBtVBFojOX80I4+/VQT15+qgvZrFXcf+F2XnWwH0I/BnWE5eQeaOXC
WRP6HZ8z2beJSasHM2twLGDDTfCcmoabhMwF0YtPK+UIzd97mfzOUbTsIMbn9HU0AzGdW9qpvVP0
hhdVEaMds/PMWDgAySCdso30mSrAxbfC1tDRBFETxR71Vs73kFtyOlRxjreikbZ5Bany4ABtTkeJ
IqTeWvRkzCWKLpU6x9LaX0NO9pLpSd3KQrBTD8nNdX1LH+NnyR+5s6I3xYck4SpZFcu5jpOPoHEa
6p0PO9lRybDNmFpwbUTyu+rshcmbnYCfiPozBLbkzjdy8KL0LUQgmnyVxQLhTlH/DpGvyA27dvQM
gZr0Cnm7dZqBtjBAnaLoHiuhnDrR78rQ3shgdW+IfkxBfR+SZwsg1VrYHuIApwiSPRLuPqplnkVQ
aEImiIDWvoMYoSTsGx3q3KzLtyEq8VC4f8na4F7Ug6dza8Y9uXyXztZ/crYkEPNadQAvWljKdgj3
tbUt5Xhn2+m67g2XpcTtQOw7ZCBoyRtf6C8yDOzPpuN7pXK8X58fMYVQB6WScy2AK2aaARTih3WY
hFvOQN2lv1dgNdcsgSR1Ctr/fmGBn7xvwVqv9m5cNT5R8zUJudvlvTuEGgTougUzkqWG7gOrqt64
fRA5cbpi7uhe9B/PPnqCsU6hCq3aVRifUrRzpHmD+hTQZJkxU3yfG2b6gqsZLqpCYXuaBgKS6cak
/KCn6Uzl/aKNOZvN5AmGh4rGHCTET11RjJz6nrDfC0hfVEKe2e25CU0eQTIMlYxKTnwiNvivEWxn
oJ9jYsazUi++fmcTmrx+RQC5HEnBI6Ef6UF5NQ+6V3nVVe8TF3naRQBSfKfYdqAh9VB5XJj71k32
xqJyieKah3ru6R9Pw8TgfIF0TNYXxCB0qDqDAYXEr/KucdHf5yeoE7dVuu1jaaVB8kM2f9tg8Ek1
eeYFubDmX0afrLmWxCYQR7CytvlL8MypiyfBZlZ8bozJgkPzudBA7wi/P6uXYoDiIao5BCW0n43F
aJB+WsjJGxXqcli1Fd5iBp4VbSX5zUJa8uUco4YyN87kYTI4lVqJIbdKWeOB/3idDnCf4szvZArh
2sYPjWZninfSKcswSrwYaTe4d55sBU8ZhGNK1lyheOiz7JUYcxyzF27rl/2cPF+CN0K1Mik68QSK
HqniBRSdXZnTQ8T35+X+jsie1Ksn9idFz6rRUdSroYjQgmqDulXsAl1q+xBn9mtoZjoMkiZzzuvM
8huT+yLHVDPaZDxNtIC7Fd+2NATDuuLSXnJ0CQodtbQT+bD4ebqXwvXzlTWmN2UQfa/JQQQSmseq
PVD1FLTI4bD71nqDyrlfmq2TokBvQmSDN2utfOplBnRv7hsdVMoHCH+17SEAUw5EiGYc39mPm1yx
PpFBXhNydoI0r4+SqPRYLPiauv17u3oVi/AArabb8KlcVLtkOcdN8R1mPDkJk5unD6hMRTkMt3kU
PmTAQ6dcQkfiyXDydXbb7gs3u7ffft6PGaNiTG4hSRXYxhz5oSY9Jt2bBPWKaGaI2RM+uUxNa3G7
jWAcB50sguYecl+OCSWHSO9cqwEBCmCRbTKsMsKXdXrHVPPYA7dhCvlff+q/nL3xTpyFUJKcZSGq
CvFJRkhLwPjNcdhK8f7zks7YjmlWT7LMQFDRslMV37dV7pnpmofSGKf5Pw80s3ff+6tBTzDEDQO5
SLrM9bu47ZaWOtNJ9AEb/eE9mFIoJkKFWBeB76hZEESImp0BZR07MJASDfeo0J2iKn2uWyQ02r5Z
VQmWlBjj3SmSNQeRQdkqiwYaRBllB60zr80qdDsCVRCN3nBT3eiBdCfr6o0KVWenIZC7jVQOViXt
ZEMavgZdQayVe50DT53IdeVZReoSqd9Yev9QVeki5ZJrwNfn1QvagB0ZhZUBPV4iBguVuQzq3FOr
dNV32RXAQB4x3qtSx8CQloJWuFztBMpCVAdqGZCQn/fnUnLo/LyZExurI7NDaJ3BRUKBGvmXTUot
pD4k9F/kjs3rRRhavg29nIA85zLqVuzUqOgwKB5lyG4bVHayprJQUQC+uYz0J4C0UMJi1cyLb11w
5b5858QmR2lp0gEJqxMYFDxOKt8gbC1q6yYCGkwIFNmhiiVxlM+jQ60Dotpm0EumCAMyBC6PRnEA
USprZT+zfhUh0kMyQrDB8CFTu+ghZyz3lgdR8KUlaj8JAS4xNJc0jTPY4SKPQw9R3zZNCcAiwVti
gEzKUCBMWEHyK4ZPIFmSGw7aMs+Hq5ZEhxY+glnxbRpyJzLYczRAqFwzg4UWi2UxRG5ugo2FD2vA
7XxIcL4M8H/byNrElHgmjZZDaG4i/ZC2w1ogBwcttC3SqUe5b32ZKle5XC3jLN0BOdMt0gxMukrj
SCUE3iCk0SJqhbLWIJFtlVeLHIU/xQjfZRL5St2C2U+tHDvNPKjKOFJE95UyF1GOm/HtPqL2blho
vtCh9fnViPGYG0RP5ejUdy+NOHbh8edTe8l8GcAxgPgOnof5EUueGckizvs8bJrolJbbioAutFpJ
4Z3WyTO3Y84BnDKGaqqmy31fj1kmYFsf2zv6GKBX2WVHYy0WvdfuFF+lDt93+2rW/bw0S1kjBDAC
21a1KWKjJmbHRaLhaiqlqxadq7YPBGX9Ugq8f309z0ea+HeMqgVNBgQmIYxgkggvSAJIpFhXaTJX
tPonHsTnrCYGZ0iIJjgf3VbsmkbeqQRBst9oXlnYRbHKzOcOel+qwd2qyZegpljTVN1KQbeUkznu
4u9t2x/ezOe3TIxK3tWJUSUlwtCdfSS/uyviVtfpDXiglnxTnBJoDDjlMbuf6zf8J07c58Djs3l2
gGuRGrnQEWlXXu/2qBhG6EaBUpF03y8AYrsq3NDrl1gH1/TEyp5pgpud98SLGyIASQM1ZaAcrlSH
r+3FAKjcDYy5ddVt6O2wy0sfzQQLdB7OGPJ/4ml9Tn3izfVNpxKR4BmxduyAbpxkIfkjvVrvlYto
pKj26hk27kspd7wdn0NOzFGgqXIXMhw5th682ok23S/UEJzht7HoV8Mc7eP4r30zfmejTTy4Fmax
tUBncwpFCh4A/XZshtfUzLEHGUnC0oOe48z9vexl/TXBKXIbWoJKgpgzOllWCjj8e55Yjj1bqL1o
1T8nNop0nx9aUxRRGfEch7a8btqnuOlmskIAVP68dtrEEOUZDQQJEuQoetuLG8WJQOOvmS54D/E/
5iIvDc0zM1tXSv1oaOG6NfVjpdZ38WBdd1y/KgEok7PKC4GSZ3idi0S/1XNlo0PVIuMy4F5J4Nop
lEnbemVa3aJWM4+B4ZAp8AXg5FN0CZnhawOmk8hEUx1C2watQkWBgpjyKOeB0+tH8MU4mUY9HXgK
Sex7s3az9JnGjZsW6VKh3Cn5a95dJ3q4a/jORgIV3CuOTS0PbeiOksENKR4hUe1Iyj3Akw5PoIfT
y24ztNuulBZSkixUdMHp3YFz81cEYYEGnmFhKH72kOGqaKew6H1DfwVx0iGSdddAr0MQOoZd7SSS
rbsgv8oj4ltqWYBrBYggoP26yELdFzdeoAw88GRTp3DK29egfyLiDuKIC8NI3Rqd3TIkmNu49AIT
8oPpcMhI5KRR6nHpimfok83iK1rUnk0Ml0Kul2nQoUy5n0SxT1PoWBqqo/WF2xkoa2Wmj5apuBmW
qsmxeoVjVa9cuiUm2+r8TQqOnak4eQ4mjN/q8LvS5JUF6rahU92ie7LAZA26GWCUXnU29tGlKz2o
kQ1OnGB8KCrTEehxbF7lFKK3SNUr0qpuIWGCjYQI+J4bO5J0Tm3GC9VqSifLgCuG0IXZ3NrNO69L
F0hgz2QYQmukt4EaoIgxfAg3LxVQ6ChKmjl6D4VPO3JLNA3aOColdeGAeLWquaoFWAuW22oWZIB6
Z22tSvGLl4Dm05UVbgJe3vUx5FK5hq4NY1EPYlEV3Df6xAs0ujVziBFiBNBKBkXpUCVaWErvVkj0
lxIUStFr3oOkp1PhGpqdX2TQaUyIixYZj8bQFsmPzARcCX5pgNyIDK3NsslcboNKKg32OW+dpmhX
OmN+Jj+A7Q1+7Ruv94SAYyrrF712KFj+OjRs3Q7ppqpzNwhxg1S99SB2uA3kbhuxvTreBF4umwjY
8ByhEMhH7VL10Inn52G107vgKoSbCrzRxog1aFM/afmxpEB53isVXAou0OJReVoKYaJCWVqNBCaU
zNcDyylbydO0fEl45jOSuoqJkBQ6TU492jNBNgZaWRsJI+YhucnrxjfRnpQf0X7ldza2v0muSpyG
rqnQj4N1jBNp3XRvyXjghXzo0iebmNuGWPciq93agHQqNLZbRFcsORVyvKyNZSKzmwAkZ8XQoumS
eQnc6byDGjfMSYFcaYvWnDYDMZkOJcEUaDRWorZzp/T5OjLajSFCrxvbnUgPXg49grFq6xdZtiOn
KsEzj0q2AWKxIrsze9B6MLz66EspquygoR88l8HJgskhkgKVUtYuQDa4CtFdplTqugbUuyF3NpqA
4kTdgK3PjYsExADRFR+OkRW4QyBcg6su7+gq06BCaphLsyl3sqwvKim7Z3Gwp6blmvDF9V9gwnF4
1jsx3dpSs0oRsmqD6ZkSPcmVvtGkzjel1zp+0oJiU9p824AhE7KTrkKfY6N9tLS49LGIW5Ene4E2
7iQA73uQrVUbzZRoG/FTq1yUg3yn5tz2pGpfGEDbt3QJPphr2gk0aBmjOWy3apUsIkmgopOhvyIe
qNPZV0EwSsgaNwrYp8L2ieO/jdQBsqD9RoM6ZEpAhO2YQ+7zJFxVpN8gSIBWrb5W418IZF3Q3uyU
YNgVELkFUeCiSDuMGroK2HljJblVFOqqgeWFQOKKIbkhcbzmOhq1EQxFjL7Euj1C6heCBXehUiOi
o9exIe1yNlyjb2fGE5t7uCfOMNSkGy0D9v+UDpofQUizEIgNDdv92b+fc7q0iaPL8jggTYRxmk1x
FSzNVdQ55m27kReqx++zTQi5p5+HnHvJJx6uKDUDgj8AHtCoSR2k0TdV3noWhFPraq439VIB+dzB
+3ArztzpHB0Ioo7gTgsgUxxtAbjYItyomgNcpW+s6Cr10IZ9PUcdfAFnPvbofvpdE18W8IaoVwbU
l8gSoqfRVrfXpeUZrs6dbmWC3AA1XTAxmL+bGsI8LlnNfsF4QH5wNrWJazsUpCdVjMzXiHRHRqu9
hvq1S470NnTRh/A+F75dTsN8znji3EaxUStGjhkz+9eI+o6I4kC93YlgJap0jsJq5npMIVhSQbRI
CSgi4GHP011YQjn49PM5vVQjPN/DKfzK1kD8EofI/Ga94VtN5GpWtqnQj8EFM9wOQI9UA5zVhqgz
trDVbiVD8TjMKriKtKrfyUXgBaNMqsQLvM1GBRnhGhV71Mpt9cEI01VsPwckXDR4oDXtYebzR4/4
hwNAJh6zbkQihcPHTtFpWBgn9T7uAHZdJItuNdy0YAD2RgbeUWn5jq2KGzY4qjOfqvjOxf41kiYT
Q6YI0GzUGVhJW/WKJ9cKQ1bNAnYMnLjdoDuhJS1VqvkBLRZZeaxK4IKryJdUzecFohZ0UiNjVuv9
laxqHlKzLlX+FzRtMxEMmZjBDDC4sBxCdqJgf0lRqu/61KuiOw6wR2bVO5rHLhkZCnPmMQjE18Zz
qLYbWkPX/ed9+yeZpb8u0gc45cxk2YRRpLGA5xkJ+GUf3uBG3WiL2i135ICu15vkVjslPvXNw1wI
fnEVRga1UTkCjIKTOxzESZ9Ewkb2zNrWxT3vZvtbL53JzwGm4WiqcdNMgzHEH5dY4Y458rbL4dyr
dvGNORtnEpDCuWFdLxvRqYTrxprADYEmSHq2AiRnH8C3tClYJyP7MavEgtMjbyCpXQLhh76cPtSX
WZT6M9t60R6ffdLkOpamCjR+j7Udt7XFMwRtM7+F9KYC60+f5zJYM1s5hU63ijawWCPsJEu6a+o9
EI72zEm9aPHPZjS5M03GY5pyLLLaSQ5CYDV4i1ntmtIpAXHQz8s3N9bEaagJYQXUvWHM4goHB9k4
fojqaAmv1GkhXP/zaJdwTyO58f9chKnbYIZqkTQjhlg/Fqiglq51kNdIfn6YyHks5nivvpnqs+HG
2Z9deVwGPAEBZsfW0aremb6+tBbAtc2dwYsJqLNxJj4BqpjEJK01nsH4pb0Kt+Le3kY35m3i+MKD
2qN61b6HnubM1esv53bPRp5YFhVKbXHaqNGpht0P+ttUrVdd8TRSWndduRCRtiDIs8RIQ9B0cJFR
QCEivNHGrEr0r7cawjn7/Jip89AGPVgBDBxcYIwcEkVAiu30MP/3jNBftQ558vIZvB86qUBWTEBd
KPXh+rEjBEhWo+a34gcP7Kb5hdrM4ueze/nif446uZVmYAi1DLDSYXkogTuj86jMy8foc4jJZUSn
WSrLDEPIy97lOEbalXxfLtsVOlaX1HCgaupXm/gYeurt/21yo90/uyjgEaV6ouH9yIqnCEq4kZHM
GJq55ZtexYz3UhfCXbFQ8EBjtWqvfp7CuDjf7/rn4k3uYKM2UhNoqIBFLWJ6pfFKtNJq+Rxj/eXU
9melbUpuqxRtkZudgmrKY3XF180u3yUPDWoI4EI56jN19pkTMYVoClXkhYkUFaQOip0kUNMObhX2
oIo9aDOQ1u6O/6dFnErQNGPTNVNQ5hPIqFhW6SUsXQrTmnkHZg7DxxqfHbdS9IT1AtUQdFG6TAyO
IWYWbuY0fDxEZyOkZtezxmB4aABkUslN39gOzR5+Xq3LQf7nWfj4+dkomhKVnEIKAiityABhOp40
ZQs8s3yNy0o9pXaU92hWv/JS4wbs7F9H/eNROBu2IQOAM/0QQdxXOEW3Z2ATYLo2ZruaBmzAogCf
eIQ27+csNR09Mh0NygWSni3lOPaMMWNnQZK9rba51K15PtyX5e2g3DUUTbVj5yw6ZesyeK4M/V3n
/TbrgKsK2j2LOj9A370VFIuw1DyVFUt7yB091IHLQ+RT8n8HQXk204ldAki66iQJ59+UNgV9svrt
LJP0ZR/hczEnhqkJAq7JFl4TC6lYpVxxskcHp7OuQUIjgQpfhE8/n5qLpcjzWvpkUhnIWgqrqWFB
vNbr7qo7diCbwUOShnmSOyzJa0M9aan55TV5AMpvjjf3YjHy/AMmU64bxWZ2wgEW2AQ35b44aNtg
bd0RRwJuwcVZ8oN9fB0u5oqw48SmJvp83ImJbq2k0vIEE69F6NdoH4OgsjuUV3rw/vMSX7r95wNN
vCKulMh0CkwwC39JGrBCBvO5yWau/8VRwHhtEEUZVbUmfggB3KnlVYbp1O8D4lgDDFNmOdNL9mHi
vy6aij5yKFgQBSopEMn8+jS3TRWLjknhCZyH/pBIK2t45glfqwOkp+0kBy5SR8+E6qhdOlPG/XDY
pmNDJUUHwaZmW+BI+jq2AWoB3vYhPXXWzjDuBogORH27VgP9velzP02TG8NiS6M3PEVCf2WJNg0K
ktfR0axcxPheYVUemvpcZjwmAtlIkBnLceI0NpybUFnQ+qWpy4XF5GVIwaY8uDz9RfRbTW3A9DYc
JG4+dRLqd1a2VGDClYSAw+yQSpr/84n5iP6/TBVRDuRgIBOimjIatydTVWUpKyCU3d5nKB+kHFAs
zlUfqtm3etppIMgt1iyQ77Kkfudgr7JT6VBV9e1AqyuFoW6Ua/kCrCheSzo31+4t/RRHYesMZnuM
c7qVE/1KCsOtxcRd3lZ7IjLLIf1w3ZV55xAoCsHWIZVaXFUQsiP0lcYUtSl0rNb1IUPThdWghIUK
F6SJ7sEauQRHuoWkmLbU9WJOiO7bwf5YC0I0HT3s4+H7uu1pImVWJ8L2vkPyWKIQtJfAS0fffl7y
b9bg6yhTRKSip03EUXG4x/+5dZ2OPaWSwNno3n8e6Ju3MRlosrV5qSdAXGIgUuYu3i63LqKZPo7v
nsBkDPXrkqkUsvDquGSarL6oGgc4DvkHkEDQDqyY9i2UZReWyNx+gD45FP4I+BWD0i/07F9vfZ58
ysQswZNH1Y1IzX1yZT7KaLRcF9dgW5b22aob9cgWceEUm+7Etuq2eA/2cyj5bw/qZPxxO868kx7+
BiE9blIRdMeuQlsZqixgb1l0hgDzXupAom0J8OXPmzx3miZm0g5I2zQtRo1NeV3WFMjNAPXlwmv0
Obr08Xn8bir+uh7m5P0uWqWz6hRD6V2Omi3ki/KDYeselU2ULWcis4t30UT6QAPtPP472c1GGahp
osv2vuttJ0tuRFU4A525IRePL8gbIQaGIZRvN97s7dgAkRe/D0AECOb+zImC6hgNgIjZmuYGiQlU
I++WgcVWrVwsLFAuO2mq2CDNbW4KS/d+3k3lQ1VissiKSaDCbgF0aKjTMIv1cZKByFu/71rAO2LH
QIggFZ5KnuvSdsMeBC5wdVFKWClG/7vOIo/H0DJvzL1cFOgslp0S+slNwByw5gBdsRx0BVWiEhhz
tlDqBxqit5C8pdVL2UYuxdOVwAwFwKuAdX45SFu5GKujd3kBVr0QUNJQAEFCrltNe4zqzq1BKR4i
1a5rwMLGhz56FOayzRWIluk7kKatBtNcofAe9Z6RDGD/WkglyD6t0C/U2GMDUhX9G3hmR01cinpd
ynZ50rmo9GBy4T7NHoC3dHt7KaUQCtIQToAupnsr5QqF62DBwTqrUtlTrC4Ej5XiVDl4DaK7lrGr
1rhB2t3pYsMF/1qfW+jernxk/xelKdwKqlvyghnL0vgVJsouloxfDThGy9JCvgZVMyN2Mhm1l4Sj
mwZqRMS6GhjauNlzDI9KycBjJZa9uVTQjdMNjTt2xYEG1u8LpIEb1ckTkjnQtm4C8KBnK6NRXHSF
eb26Vpr6lVulG5flPeQL1yEpwTZsiGPZ12toCm7V5qqLD0LpPRGCobqtlj8fqwumCYcKcjqQTwYe
1pw4vk0p1+DqGfR7tuZrbcVX+pKu/qrN/Odr9//C9/zw38e0/sd/4c+vedFXEP7jkz/+Yxe9Vnmd
/+b/Nf7aX3/t6y/947p4z468en/nu5di+je//CL+/T/H9174y5c/+BmPeH/TvFf97XvdJPxjEHzp
+Df/tz/82/vHv3LXF+9//+M1R5J5/NfCKM/++PNH67e//wHCn1HN9T/PR/jzx/uXFL+5rpP3v+W/
/7Z7ufR77y81//sfEvkPRFSQnwUjqa7qIMJGICDe//wRaLUg1IkiiW4RVR057LK84vTvf+jkPwhY
vsDPDDQGSJpV/FadN3/+CLoc+EfxS7JuwCH/43++8Mtufe7e37ImPeRRxuu///H1KdGJKQMnYkKu
FOy9OhgbJ2FKBVSSpaE5A9RPmSdA8CnFKPQizG0K92xt/hz5fKRx7c6eko+hFJlA8Q/Qah3M5dMD
qUo8NmsMJaRkq+HSagmHCbHJIezzpRqlW7T+LCvBN3YXjrLjxwSsomknIRLQt4pZrkRYvUHf7j1W
eofG/cNApFWpDWv06m3Ngh0KCdiaOr82pLmXiXwkWj9t9H9/PcKe0WHWZcidTByroUhFFyUQErPK
lvuWpFw3HZKHZEgjj9rLJCvdJu2vyHURsVdSgmEStiiJo4M2RLdC3ZZF8iAX2pUkqj2L6cICwyhK
HkEUrrUmhuvJoVsgW8WKmsNaN3ukifpVIm2IVtwmJmtcBWoKTJWYkxYgGzKqHE0FWe+iHrQNQ/os
slJxJDkFwL+gWwGkFx66LUvYoUQ7m5UZz30AhZ+S3vapvQ1ba0uhwAybrvpmkQaOUhqRE0vtrhA9
4oGk2vQa+skTKQHoDeTwql1Cmkh7pxkeqFoGtoxKR7tS3gEk34IBZFf1tAfGKL9WS/SoIA5wGRQA
vMo2X8weOEdARFwctBsjgVCECS76MId6vVxvYllaSsB0GUPvVRSfwo1yW8TmIRjCNc/QZFErjo0n
CW3hMLYGKNpovWnb4EZIuZeh+I0iMHrqoShIgsJpTPVK0tiBUnajQPLNztA5qdJ9IhKQJ+fXWV+s
lBx0QyEKWtjnHNl7urSreNtmwu/r4CWWixUH9ULa0LugQ+cJyEP8vH7+/8yd2W7kytWsn4gbnIdb
DjWXSlVSabohpJaa8zzn0/8f24Z/28A5OL45MLBbGy21pCoymRkrVqyIUYYzsll/dsXOb/lxn96w
Nd4qDokI0RxMsb4tong/F+pT4YiHFHeawZCeVZVMmaJ/FGrzoKx1Yp5tRT7xaswj/eJgqs1Pe46v
dVTdGgb/JWVfatkWcvyxznhH/cScR1hFt9BpCMqbLgnJ56wcaVc26keIrCmzF2/SlVOE+pnwAUzN
J4FFwPQ+aca5yJPSLdvZV9KBzJeIznOMS3ZVEIlYDy2qYV15XVB6uqMZasijxJcRx0+Rad4yfSLX
r2gdRj5yze3t5G4v7UOoAQSLkgXL9hJt1KjE+Bf3F7uH744nQQxHocLJdf3WCAeGnzAGddO0xhOV
KWEvTEcsb9Sq2hi0aaQi4yezd+7NtMKNlGEm0fTvSxf9qozvKEWzCSxpo+mpkxJ9q4vXZgljltKk
emOzvJu9vVMwkUJfJSMhRFxlmrmD1jUPyvUJdRINI8xGiTdtyoC/NGsnNS9f+xJ32F75KMaG0J2o
figoW9zZK5zmwS6TrZyyIGbodbmXrrldPViL+RFG0BJUpi7qZNM1VBvIwHjsUGXHegrfqpgrIU/1
m6k3O0xDyVPNtn2Rn2EbIq9SecxL237qzPilDfFlUOtf8bKVRPde2dhgWIjRlvSoJ1NQWWOwKLM/
F/WDke2q2thHckk2kvE509VvY+dqx7RnlMwfh2ZHnLof2d2bozX4BBB9UjDZVfXhrpCla6iHv3OV
8NGG1NExPww1ZJiwb4aVPVqp8WnqlOdKfwpdErln187sz14fgsSxjkLTPyU1+bWUqHkV+6edGjpu
xqelbyZBXkKsntIie5T7+ntpB6+21GtYtDslkvdyZh1ze6Dqy1+b+pob5i5n1JnZwNSjV3nRpQ9k
pk+2o+zbpd9GGPcu5XBWBf4jobInXSQQIz1TS9vmtSJIKs2O1Rhhl5tfsqzZmWH3OCyXfkIsLa3T
dZIab5o+2lfMevRdctcrspxEvF2mFLdU6RF/1Tc29s+hz/wGRDpbvsRrtZUOSW722IkFXWH2qHfx
zTQpDEzpVCR0hhsErUWRHkuBf3uRPtSa+FB0KVjCdjeHkt9Y0X2sooO9kP3RsGPV8VVy0tfuiyaT
7vYoR1Ex9mdEnwerzbaRZgBPJL8Ubcz8Vx9oIaYOSzF5DfN3jHJ5jsAR2k7MazvYM5R2/dA2NYoD
81iPCH1M4vzm2vpc1L/rBf8jLPdcFfz37/DsX2Dd/xvc2/5UK0zq/v1H/TciPcdcxXf/Z6T3sKIy
cN6vn++qTD7/BSX+7Xv/hvZU7S/CnRVc0HTYS6LmAeV/A3uq/Bco3LTWshN/akxy/4H1dPUvzVJJ
81EwrtXW1PF/YD1d/gue7o+9FkmVQEHjP8F6CkFB/4LByKPHHBf+FvSlY1xh/ZE6/hNfMSipNqqM
QHitMwejGVFZTr3pWnZCuoSb5u3jEOa+M6WP9GSORt3eod62WcWoIqEG7iw7B6NiVJRECnov1YB6
Nv4w1AdpTO9GL95Ga03AkaSDFYUP/WxtLPw9lnn2k9UeMVPMNxsOfB1OlBdXLZAdl0t8NLDKz4uw
22Rxfp6Es3MmCI0qSxG3ZJtJNkUwWAse9s78EMpVvx+l+LNNuucpVbNADkmcUI2M96LWJD6J4qWf
zYgZzB4jslTG7SKj2DedT20hUMOMM91VBm1Xg1OZ0UWLJ6h9rWUd/Fd+yU19Zhj3d+1Y15pwqUMx
nxIIT7cNb6HGiIEuqoJI9Absp/WJGy8LPwXrY6JuS8stdAhg632qSWcaBH4JzJkRdfCEZwy22XP4
nkzQreClxq0TcWVWcqoZ5Jlih8CyX1GUjlBG8xk9wWTKDOPNec+IrqT4EvC3V3G8s7Dub7tLJuV0
UdJrqSCwilryNgwGhythH60eMXeP53oyPqZSJVD+1uyRCNo7nZo9LVETatrwYVrjpzwxixxOgpGD
YTNlduUrc37CqeU5HZpjP2aXXPpQeufF4EDBbzvykuS1rduvJolOZBgcZru8FRhzIdYvnwzVXwxx
VlIZSNZGl7EbTpIsndQ49oo0/63XxnHS4odRsSKmMDKYBtl5NhrVcYX5ywjJGrQyAJBO106aj/Jq
tIYLM4dydJbWu8kU9mORKzsMs1+ksrxOfX7tJ0YkDZqsnLyfltkMrtpB0dsR6o+2hGmldHXzsrjX
Y/ZkWvleNzhO+m5bzNNjEnOLaPOdBllktBf7p1olAjpLE6CRJrs9KDAu8Imc7Ce5THaTl6xlf8rQ
udv1Su5NAC4qg/RYyOSwqPL4VFbJtkiUDyCc6dUdwuQKl6s0TvzFeVKEWnlluMxuUoxEQdStL43T
K9XQa6Ou0B2PKM1kZrvYInV5HhIlkJvylOXtzhrfu4jmZ2ZGn1Ks7UWlrjJC+6sslXthReSegUnk
ZHw2IgDfIk8HYxy3bYQ9Kbub25Bt40YCvFuWly4m0sts9F/S3HOJRmaaYt0zgYte0tWPGCziiDHd
/3zV6Em76EAEakdBoE0OHVdN2w5zcYDCxo60lL+HJcPYKjzGCb5sejcdatn2ajX/mqzuXbbH37a+
fCU8/lqi+pnDlPo0YXiiVofSLGNPz4rHaOw63EXmi4FT7UL0I6kRBDSJtt9QWTN4j1+Kqw+wKFrG
0yaPWNmDLRZnCYoxPE2pCFRjumJydTa0eKNQosSTfKj14tMYk859qYTFGlaz07zo5zUccIztvZ43
3owDvxIqL4uOgbc2116hU82VI4NZ6kKqm820hM8EhbcMqh9O2uuY1Z0r88up6nn7wCyxPt11Lweh
BLmm09Zoc+DxHHUXdZ69nFaMq5O0aKcFcMfarhSux1+YL6nGoCEHwxXGdK8NCiVJlJUbSvOjGNtb
asWm28qUZHl/qPJYkDsgv2SRPe4k3t3chxJt6YduUKsA5mrwrMw6REt9t53UC5P8tzpjPjzjGEY0
1RwUJgMeVYVAKmvWHnq5IzHhkJrpb70B6+AwcxpIwHL7Qs6xYEk9JVMkr7VmHpjlpxJM5KRae1s8
hVqmGEm1EcJYNlWVXkq1b5khLm1/KZHFd2W5HWt5m4nM9piley3r+kPohKcwytH5YjK2GaUxlyiU
vPp9QA3kzs17GVo/M35UbvskzdhUd934GXUqEqsOarOvLrIuHko7B4Lb1XGMDDzQ5/SnN8LEY8IX
ipZ/K2k8YEoiv6QpjmNCLak3Q7rbqXNdmsZhb1JVpol22CWpbt5ROC6V/LXoH2EaQdvLS+pRjR/1
YZT2dq263djLnCQYUmuF1w+YMphT17ulNEPA8tgnpfyD/+q9HPMnS4zfi53s1aVDCj3R0ubEQ2bA
e1Es9hZb7RjHMJWN0eunrJvvOR+IaMbEHyIXg7Hk5tTd5NXUU6XT8mc6MJY9uqPDescEZgFhe+NQ
4FXWSM82EeQ+28K70lxlTgCPdJHJ66y3tNA4QrF9bsKImjANO9fSwNs6c2CaIh86Q7lw+DGuhPuw
52hfkG2lb8665XdmeGdsWaJVFz6UTXbSbFZMZxpBM6WnNrRPdi9/SlFD7/6gy8mP1Vx6TSMnzHoc
RBZMdqG6ut58KEbPXTGKV2uYng01O3bme2+Il7Yu3hU8AtwxJ4l0xv6BmB4/k+pnbOu+aWbgJV7R
1rDU1oAASjZCbU8pUUmNUpwwQ5bdqOcAncZ6X9flHaXlxF7PFYGsfknjYTd2GSea1X2bc4PNRSX7
BlmR3sie6fEEGK1puxEMlWub5cNoTrQZFA5sy6FdlEtmgGbhM+4EKnytpp7un0193ISKUrizrj/U
WPpuCGzP8WzRz8NSgN/NKfZTwmmmRjnmAn2ihqp1H4X2typFrk0+RZIfGRX1CkMF6XcaXIxTUS3m
w+IZMjOdBNdlrtL2AbvdxULu5I4Wr9kx5o/elI/KilzEc6kyNuBI8Qklx3mULpFwrlGFfbpisMKG
kejRQv0pKS89xy5uUTye2e4IsnqZO3mXdsaLVinPsIqHaQArRb3P6YTs6rnQLWYsYmXrSB0lo35P
XylKe0ZT8fSczNaEE8q2ZGYf7FmNoAJwuMhspkbltL/gZMASLlliCdhyMVRsDmfHY6Weo6561bNG
3RKz5hWqXHgUTcepGw5dqO+bot07itjaSrWP1Lc/oKyAbOhiuC749rCUN1VdbPLUOlV5+11o443A
U8M19XgTlvOvzs6fGrl+m5vsG00qw3GkpKW/+85ovHGmLFbq9tITB+VqCRrQ1jhrRecg/mBg2sx/
pyl3PLLNdc+3vblJNT8MVxeWSDHcUm1OltrcGpIWvEKRRhibkV22qfegPJwYy0s1YI0/IAAn+WxV
AQycZdFTMkSPk2yc8/rPONxAm2OECcL5vbT1d0lPL0of/ebkI1s8Sz2h1l+hozxPS31ZYWKRYP9g
mM9zxd4zGw67R1P5ZtLYmDPMX2nFQU6t4GbFIru8v2DJ57scM5/TWtB1uBtSdupKwLTpd58Ur6Mu
DvpqmFrF4sduB7avNArK2P5Qtc2Ub8O5ukmoVdy6aBsOX+KWqsG4iVHfS3VcenYucyDV6avFwa6U
h7Qf863qDLsuW6DuRPMzL1ISxOY0bHoTg5Zcj07VxFB1LUrFk8G+ftNCCKlRiIGVFr5LaZEESRuy
kdFI3OnQcqr2rVhTi+uJ5AS5cLaWwiSwOu7m3OyDATRnUc37naRZcAoaeKBkijLqGn1T7yZiFTzR
G8csLxS30dFnyb3jLmmo7lsYJ6vLah8lnuFL+SyCaMqeo3lGYhoyiNyHwqsjdnZnrm+LSijjPFjE
PdKzkuasoTk0P5hC3papLXZVaJ8dILdfWu3kJ2GxM0Eigdmn9ygOf5j59lQR1YS9xTy7ynshWGnZ
1PjlPHCQglA8EuYhUSLHE4X+ZNYJgldHy/xqZeHTeteq47x3oALCk5VJaqCpVzmuRm+RxGWc9GLH
eCvnsgIMidjL2w7kNUOMZjWTMDo0nieW6tu0utYbDOZPtGGFMfqCCUMtsC3Kt61sEcKSHdQE/rTQ
/owgS4dRSxtfruRjtMJTXKN7j+CmOVwBEEPXuqhrmnJ2HGxlbeo2+h8qGtfQLi1HNpHHFK4M35nG
HRAEtLaKQZ/y3Q2l5goxZCQhVfsKgnwxhyuT7OGSC8+yhexbRjxth854NzTBjtTyzPYxvWYdPpv4
ETlIhXpXBSeBNEyHorgtDXPGvYUn2Eoy64P+JqrwWlr5NYmx1klaNWBQlmqFMfykKXyWFaCje6qm
6mkJ8dzRK1wDm9XwqG/ggNhQOSzb9W0xRI+2KYNPCkSb0xeUZdx+TV6vbYD4bcWZvCGr0SAhSfFi
aZmDRIM3b9Oo3zk9B4KDndaSWFSo5kmjQdsMheJViTzubHbNTNHPuFO8EJWzmbHDNkrJ5bFpg1x1
5CDJm302sXOPUkXpoEl3LSF3lEYllpHM3rOo49wMZC17k+zBDBwsokBTJuHhdRfoQv8R0LQ7RAmC
FLoQbDlOCUQc3vNTMIjQOsdTGnmqMdf7cHQI6DBaOD/6DXLf6htNGfdaNTqX3DYQdqbpEb3nVi9o
ESeZ0geJbgYJC610holm6MqL93gghGVyL823eikdXyzFJS51RD2JFl1aiqZSqpdjY2MLNAYxEH5b
lFQpdR9GflaMCpop+Uo0OvAiH0ykXbCgynjq/BnrMGWq2tTrGMPdxEO6tUtKFYZm04c/H0Sq0uAm
P3UXIl7KQqd30W/GnMnDsCmL6U0blWif63J+qsvXJkon10gV6iBp8ryp52grHAjnQWG6Jy9U5vgz
86OozqPKE1VbD32Y78eFKrscT4hc8pdOm764te1Wi2bmzKJc8roFn+u+sXwnGtKNHJokuxu7KacT
z8Estmm3LNdoiNoDZTHT06RHGGnzHTZX1Szruzo16EzJArN64yceyOmFbMWq4Z5F6XMic0C3Woir
WK1sNEn6aZruOYWCxdmrgQQYmskfEh66ieC9SZZJfsm8fOgHNx+AdINaym4dvXYmHX1jSCKvbYbb
vCRkn9EUzpU3zaxuvVxgMoVoZWyia9cU31qZfOuTdSts60Tw13lOu+sQOuO10BF+a/OwiRS035F6
r9h6ocJ2mUxNq1XUfU2yNWpV2jKPt4Hi7DcqEVWRvVzbHvsvpraMgCfK7zQHkDjWuReP9WMUm+92
vXSBVDAdvujWrWwSMrT7VGaE3tyVNjCpHbCKlpnoTldjaoljPBnnxNVSO3HlWX2bY/bvSGtKMF76
aWeTdiiv6kLsjC1rvyWyD/1SMTBT0wndVKygMCgvmyhnBK5iNLDXxs1otQ+avJzxg7okFIKNqh1Y
eVGUsBEa1btu1Zzy+dJuJjv6yvp93rTC01TnV58VH6o1PPSL/muRmndllNbk7OF3JO37sL5n1MyE
IHzGk7TFTCvrBGdNBuGrTqCPet0NHbPEDHn6mZS821GcpNg0VyM7P1YVJgpAN0yrZ6epT5oov0dK
HMeZcfRpZxCpnLxHYgzogfhjGiuUqyUz8xADoIEFQopCZawqBBMVyF+rNTKHTarMcCMNF6McPygH
AaNTZm1g0GRJCtLMpwFk7TpsOIs+TCF5YggkueXW909zLj+lOoYWzTDBI9rWsUsT4VsNE/bKQNHZ
44436kvnV6Qa7sLQuhvkxGxU4n2E/R2Pgf6QS5ofr6z+UqWOV3TAJEuPR6+JE3VTdCY7JtSkWVn6
PjTMzzDNjUMhk4VWFXgdcP2xTVi+x0wSR7komasdGRWJnOdEyK9zTn+yNDUfxgkjTbP5jMz2t1Ct
R1KuNgzvE4WasWd3erKqUUIorzAdQI3h4Pf0XVODSmopDtTS9C8WXzL6gE/1sfWrqtjKqPdCiEw3
JinSTab61oL+JkO5DkXHCGo5PpuD9aF0Ao+HKuy8UBuAf7K+z9qnrGvqW5Zm+7K1hS96bT5kDvvP
YrTG1koInNbMb0s4NZ4H7cuoE6qrCSIGbXOrT1XodYmBNelc0JBajI01qpirNLjDGN1zEs8fozEV
G6XXuABziArGmt+wkR+CP9T3/7cuwX9hAwDuXScu9v/WAjgicBmrf2b+//FNf+f+lb8sCHw0taaC
hA26/p+4f1lXoDI15BoQ8GuC4N91Hrr2l4o4xLLQHSN6pj3wv9z/334eX+Mh1xlM1v8j7t/6N9Xv
yv3jNogNvkGKm8xa/zcpXz/Wtl7oeKBohf1DspxzKtoOk3i5vg/qdUxF8y0Khiwc58yj0R402+Hw
gqXdwvKxoVnmrsvtzdzLHHUSMWBy051bu5a8dNbqDW4F3bZrxVcB/CZ69pTKWeHTTtg3FlYeHKpl
dTb+HLKctugKmRXvmoqGdjy4GxOWV4kwqsdbkBQ9+ZWeQE5GphPtLbG8cYGoLUb4E7nhn6uTFkh5
iyMJdZ6r2yrBxeuHrIVLVxRMV8Bmm1mTwA+9KO4cLr00nhbnUXawnO8lanLFYXsVsuI7TRr7aswj
DWc4bHV7Csx0J3KxHCUlfNKVOL7QV4FgRdyAGt3x0+pdHbN7ZdIWcWb2EuHIfBNOO41lBWAEotFy
PEnmNkReDZDKQFTqCq1UMJZYwVa9wi57BWAOSExZIRkuARGvFpiGNkCA2voVvkUrkFOmSHjLCu40
UN4M2lNW2GevADBcoaAAE3ZVawZcPpcSQ6WSsnql5Zoy37TCyXwFlikIs/gDNVfQaYI+F1Ao3YtN
NdYv3WCeM4q/iM7ALklaBcTgPAjVPnGqWfuUruTMEINmlP1uUXCfYYgPps/UJA/vJYM6MZk9efWp
n8p68FAeYci0wuh0BdQ2yJoEWtiyFWyHK+wOm9ZnlBQWZIXkAmxeg9G17kldIXudjYB3pf9Ypcxm
rwWmlmrExuXXBbyvgfvLPyqTtRSYqQny4hZSIYTdSKmAchzZuRxUaxnRUU+Ea2GhoBf2QTbvWlST
y10bsh9mNIPh3RZruvbJDVuktUzFAiinFSJ82gEAbuQKBQYvWrPFEds3RunU6fl+SZx9UiMuyJqP
MpqfsqQ4pAkHeVU9Svm5GupL27QXx6iPMZ4wEtxEt8hbSsgdhdKhqcYHu7W3YigPCiL/ytAJalX8
PH8GzG2LK6XjYUyKHV6pgRwJH89XPxfdFgPfzZifYlnyQyxyyu45HL/apfEj7IMRZgeD+RbLzbHS
qXAre7c0WqBZYidH6UmLB9pGhDQr1XlqYzyvyxXBXmTBaENFJeFkr8aMdxKIKU/VbyzdN2GSnqAh
DknKgzwh2qkwlqVFY09Ev4a6nwmVorEI0jE8EM64z+J6nye2K4fQElpBx9B5iDL1OGM+JBv4jHW4
R7T2nmDYbT4nW31MTz3vyVQ5MmV+X4PVRfwxU7XgLropuQ3ENm4X2aYSXXZO1hwdnEoT2jEDdRWf
KqJ6Mwzy4zgxlAbBq3T1TuVqtYPmme3LEhqoeI0Nv3QH5ekl9KAaZTrZyXxdP18A+RQpuS66s69D
aWOr7wMadi2XAnVgDJWG4fr/oqs3eV0dUmbGVXMVKyWfirOs1cw2AYlVfA76VMX7aRwdJsZU18Y+
qCkxek7aLb0RmjeQjGMwY0uIUMxtlNkLsXWRphCH92WPj5+33ulqjjZTXO026+VIQ+zZcvK2tTrI
MjLqD3Ve75ykPGcyN2OJKVU+O4W1h2hk/WVVdM5l09PnKoCr3qfZh1En3FnlmAnjbX2Vpj0+iaHb
0kfb2Euz0/EHgsgNyn4vkTNvkM4usIl15uKsGftGaPhxOYd4tvba16j3SHqzg1UWr5ljPaVx5ydL
FDQY1erVhIia+AOVVt5k+q0kdpo1Y1yyGYr0BMsXDH0BDzAHM0jOQnGjF+ZJmkeig9qtjnWVRSp5
Ap5EheorBiKy2flzmdS68jqKKOpIJHdsfQ4RHoIeRexlunlqxD7nS72WXM2kf1+X8nrNtdnwp/rR
0il8HNeY4gD3krTcII71svhJCR283hDFptolU+pLqVu7trMf6qo4x2O4E/pl9TITUnyNDosTI3Rj
FXX6SYwFMujsip77ImloqFEaR7HlWstXVbL/CWZcJGaFoofIDrdyQ9dxxK8Ebz3A7ko5BbTcvN5k
+8OfsimCMLfXfIaNhgF8Py/bQZXO/PEqPRgPAs00L/VMHS14lrtk3BS1Gpi22KICC+pIvC4zxiZs
xOvfBwR2Bqc1nF7AQkARk/sVz+OqsSmr/MyBulnUEzITTB0gx8D765eVjA5gje96JZ/VTNoyNPfY
htMT1e6FOLlwzHZqaZ4wNT3NqeGv+S0GLGTd0fWRXTNfDpLsECo6/6K1iyNW8mBM6iVWohctLc5Q
65lrxe2tw/w65GmYpE2XETDPoooXSFSnOsRI//PKOYSZeXI6a29zvbCgCUbGhrKow7yNAXGNfTqz
D7rIazc0vhTJTN3ZdGgQw7iY7Jtc7Lx+bRC2TYsUOFHxGFbdie7Xs1wtZ5N615aPo71peNV29iXh
t1f39btk0XF7sAf1lTCXQ2ancAq3MoOvVeJrFWePfVG/R3q5nSZwR57cOpEkRDHpG/a6g457ohNI
mTgLu9nK8/giV/YtllF3V5B/EUtGWX3Z6Icst3Ymfh1T2OVmOdxOct5tweiIwq2Lv6WeTRadHvSk
U9TBLH+jMceKT/c0tls928gLjXyki1Qb0hAHoUBRa2xmtQ6qkVuSyzt5bP10SbYjxmmRVGMJp15a
Me0nE+oAdw0lZaPGFadgAimq6qNGMZLFgpNnCvpLp+a+xENdp3SQjBHftYTkckULMupdFU9Chxam
Dd2lnK2GjSgPD4uBcHew952ibZKd4ZAXEE2bdWeOpMXD1d4deEsVKsVcvXNRCHZF/kHUUFmU3mDN
u7HIvGm8ajVpWylCEUADE4buTNM1bSxXJbw6TqON7jCg0GB/xedjE6IMvVcRYmy7nOlI2zPjKawC
pfsZGDXqCnu7JteuK8c+hc53PejeehcsQ1kfTc8grnwxnZ/1xeR2fUwjy7ffl4Ee49MUl7tmXs5o
DrdpONzKRSrWxvVb+xXnxWOmpbQSBf69Tvds5PzM2nKnqn/qi/5OYOdVL+OTNf4yTFxN2Axixdkm
jEZgJIbpE7z1z7q+izLDg7u+iCF+DY1Hqai3E8oyIr6u1pDcMqe7pbbxFbdbc8wewno5aKNzrAV1
Z1ocFCdi/GFrCGtvhfG2RvnYKBg6ol1oExp8eXMoKqz+nOZiaiZInKEK46dIC5+mqUIynUELx5Qj
xhM0YpBy12HpVVHpVUp6KpcXsfqQM7+RJFGgqMu+A5QMAiYxGuF/OIPN6NSjxDYETiqYU15S2y2M
VyUZb02aeP30LcWGmwICB/lYg0UIGQui1DjFVX8aOnANvBqJOJyy2aovVLWLhhJw4SUv7UlqsAlm
kBBtt0+a8WNa9ieeRjLm50NDQBNMGqwFG4QoS28q5r1EP1VP+60Dn9MOYmfzAAnmtp16J9EPgBhh
Y05VsuiZB5ebGXKv2tlN/iaZ1s4q2T7ppuDgdAvhStDJNJq91TL7lKnMKurjs2Jq7nqdF8m5lTnC
w/FSataP2c4IB0qYwfoZs/cxZz5yTpXvuXxr+upRt1iJcV2cJQMDSVW/qBJaBORJL3VibRNU9mHa
/eqcYkewZlBM6RUR4h5dveeMy0auaPSV5VEvpz3um89SwkUA4UvspSSLbnshbReVlmGx0ovGhv4f
IS2gVAMobbl9M+HbWG5iTbqNS+brhQEBEr1YHS3+qYse1SLyh7r7pbflF2PDGs0uVTffjSi+29Vd
QbBilhvdlPzBsuDG2+HemfYOSfbCFprz5daYINWW8WE9CIuuu4f+DBtoTOI4DOG97fmO2XxvaPxq
sfya6dnbEkXP9dQ9hXZEEOOhzdWr1ZdvWkWyiPGR6OMpaaJbLOTvaHqOTfVgOhOPQvhiaMwFF+UX
U8pBT3MocdCaZcPwtH5hnoY71UddZsDPQ9TNtzBf7qVzSSf7pCb5o5wWb1q8PDWYS/T1cp0oGLri
nI72A1frnk7Fo6IPD7qIbwyEPi3WjKLh91Lhmb21RHttXjUt+5ia7GuoediYQ57b4jzKPDJZ9Lye
XOvrXN+Fw0iwIRmH9WVN1XLAHH+kspD68blJpyuI94ZZJZ3kYrt+WykP9/XbsiW898hoSJ45Lyn3
cpK3ba6/5072GLGIwtF8jw2BVqi/gZjf6rx9stPwWGIp0UrIfZtpHzbDQ9v1d2vu70lcPuKeAGJN
WObo7qf+aczyx0pTvuSlf3LCRzWej6USP8Tl1qqG5zkRr6rdPMx1/ihy+73LToOR7hZ1ei3C8EkF
RiDPBkn/6qkAs7H6WECccY/tgvGWEzVATNC2nO0nyxgPiZV/Oci1nDxoUP03rfFO6fxUdtIddYyq
DY/rotDz8J7a9vt6GyUET2Ker63aUMU8LgQdGKrFi5uv60swLOk+qvm5bj8zPdwpzvA0DuYDT/Md
692bGc7XZC4PMeq29WtOnnGqdvQVxptdFI+EbvwPdWeyHDeSbO0nQhumwLDNec4kUyRFbWBSqYR5
nvH090NQLap4u6vsbn6zfxNEDEAmkUCEh/s5xx+NkQer0K9+0j+WVXRr6j8K3TqTrgpQWH8PLOs1
VaovU+C1S3J+PHtW8rnvMPDD8NQZw4ti9k9DrR35ZR/tfOt55Tnw6kvYKhiCzj1BmU9vtRfFDs6+
clbmHOi6vpq/eJsq96j0zlroP8//VBKUh0r7EhT+qXce0zG6QYV+jpr00IftnShWoWnHInXv8vqV
exnQedT1p5ofcv6RJ9vD9drfNJ7sYaovvf2HEhnn+aO8SYBQ0G5T6L8Ug/KEI/qiuS9Bx3vfNxdb
ZWFR/ceqhjPU+I9pL84V6tEVOSbnx6Z0vHtjoeE7KA9O1T8q/AdDvYkuycVH4Hb+Pqpd7jNy87Ct
ep2H+gHkdaE8qUqDcuxwaIBQF2lwU3WAd3V/GuONNTLTW4Rea6c6DCEZSbTsbJHMp76xdXCc5jy6
1/kf08ir6t9m09QYr+ofcVE9sUj0ycYvkkMP5L33rnHzOddXAW+Z16/w9BBvVx6GwAe0ApSheQQA
S2xcbBOf7Z3Gd+zsS6spD3bi3vW23gQB38uwQPR3lyEYX2LeSCWyTkGCqZ35q8lXb2TOOCPQ7MXq
S8oL2qs8DcyglXkZFCKEjfeAl/2pxzIotfqOovSJZ3PfTBhXPHzzE0Uqp0slmueoDx7nN6o1vZt7
1rL81TNirMFDgSys5d1dlRcmSW46OMD5248jqePUCpeOdp37g8m5+6n2Mpj5RWS3pOB3Kvy1WgtS
kfYvmTO9uDrpv/3kEgfuE9ie29g0AH2mXaMS6TCGO5TIT23MM6aML47RrN0BKE/IXdBi5cuoEu6t
y5VNRhoTXfL5LZ308WVUu8fI81HeVo+K2Tw2P6rEfZiK4HOz9jXv1pj9qgialZHH39yw/tI36nZe
HYzhm6Z5Z3j8LzquFw1nN3mqFjX7VR/h+Bn9MTnqTSmbp/k7wfh9NWO2onhmHLt8snTvPv+P85Pd
hnib3PEwv6siA3RC4testvk/+6d6ZMkkl26eK/fMsS6Z7p5QFSiT8gi//gYE9dGAX1kP6a1E3NOs
UMjGKaWF8zOgvcx3N7D7G8qbn4u8fWrc6gtkF5xGsazjtJkWWMIxEssvYVWdNdIzBfHnCccOix7i
z5Z3BqKlK9/rqFwLbPMwY4Nt+xcnzm9hDkTRHYs/KsyfRNMB5br2osyLK47TXTHYOwOnYlCtvcpb
zgbq0JirpjNX84yagViQb0AcbE0Tl2fcbfIxQLzyOY95rLEH54dm8oNtyp4XJN8SXeFPpoNdrY9H
QYJLvBBNe7Eb5Uvasiz46nb+C51glSUgrVKFTGvGAgr5OrChmZnpOssOvYeuDzARRNH3Q44GMnkv
Q9HvlIks20yduR8AMr0VVrRyoyOgTkBo5yKbFvE0LhpFnJq6OobmdTTCGPxFdlAa1i2LLU4auodS
42ujothgAudDc7HAdCqAU/lV8ImQFjSGVpsRhi4U2FHZLuysTZflRzfC7HXwGHX7VtWvGd6z+XK8
fqvGRyGjDy9am5MfU2yLUNkOgQr2JjuExWcjwwNhrbqBlElesTVxO1nFa2B+GlS29cFyvs9l+WD6
wTGtwq1W+Wujx53FUydwN853q1H5WZLpQExrl9rVydPcDasU6LKpT/de3+/RPl7OWOOkbk4lgWjH
dj/NZzJP+eWw4/OLmlsa4AWF22UVaMiP7M7YTo2GsqrVcIvU2qqAtBIn5jo3+l02oi0dX+Z70lvu
Vu3znUXozhLeurazQ1wr66TrN3HsHQYUKQG0qgmTqXIYhPLDy8qbnyd/opU/rGMt3Sqm6yzVuntR
uoHMPmn4JZkB5oENoK4DyuPhlGrVetGm5Tc9AucXme0xac1FqDqkcMcTHw7DutWLc+iCguRZxJFP
sqKiUGfYA3Aj105RQyLLTx4X68jMPwnP/RMqf7k2apDYePyWiRAPoojKXRS597bw77W38dyY4FgN
pxyLZyv8uF17eb6K1KxflSL2l6UhPnl1f63j9kcbeuGKOK0zkKUh7fVFYbLNhe696tsE6E/Rf0c3
gANV/xaCGtfz8MvoWne/jna5tlYC95zkuIi0BtgdAuGdoQHdJMjfR9mySJR2kSnOjlxLMAYyL+aq
wTIwje9JHf3w2SL4A0jhpD6KWxApwEknHHlgigCagJr1UvXFntrPZRe/kCyhXovm1bFK8ie5HsaF
uEexoi4LLVWgoNkL31biXeo4+FUNFZwJTsPMba69y5eIW7JRQCUDPsgcbRLSH4ill66NmkZjHXMt
MZChx5Ggo4gSkHt02cDpPUYiWhlRsiwHpAp6j0Gksvgspuwe1iB/Fb0cF56BRyMY/jAzBN5FAFBM
L+MtLCZz0fk9EdUoSdElBwHmKuXSqPDAp8oI7hTM+BJy5b5sa4V46vCj79FGd/VileJQmIJiWkYm
v94Up+vKar72ZvuE5tbW9ADaWWxDF9qThbbbMvXkwjssY8OaFq6wP7lFby8V3e3w0rrgG6HMhvzU
y3y865YLDK2EMVmP3xubtANmWWxrEWKaGfgIUzP5zlNpLZLR25SsX7pFil7kB35U2vikACpdgCbW
yDIRAB1eGI5yaLu2WZFIAgAw7r+6V89kGjiHQgDQ9ErrTQTw/1mY9C+Uq/+PyFQu0c3/zqTawv/P
kq8Z+jmw3KDyz0z7+ZS3IKqiaRDfdVN3wY8KWzU0xGV+0uVt/V+2gVgRnFyBrWsJApg/w6iO8S9h
I8Nu/6TEq3T9my7v/st2NM2ZX2vHNOz/E4PK/auogtA1m0gDwVPTgLKpax9zd+ZWM7qqiPqzM70m
NU6QsTCK46RH3bpVyKiSlSVLnmyUhTqGhrOUh0HWFsf3c2RbP5/9PloeFRZJIOqmZ6PfFTuS4sHq
GVgTFgaY2+PbYZ1O6jHKYAXEfok7UFaVQj3aypxNRNZ/O3w7icwNyrIXpAgKyzLaQJKt8YSO9kkW
QgRd91ZPS9RlILYi1IGY8zGJczU/aDU2rhI6sDxHkI/ynLIxRhgcSAvs9cDafbxOk/WCD2P/b03p
uI0r7P6R7wu+ra1OoYX967CSy5os9KbrGmRl5t6iaIke9iaeoOTnQHWuFRXqUG9j4GBtgDsN8NTG
kTilRci5O6u+Dvhpigpk0aPrGIfBpwGE7xFlGX/V1Fr+xWqHL3YeRY+Ng+rGoJDhwifWeFT6yDkk
YumGaXqULTFT6D+pJ+l/lWianyFi86BXdU3VLMeQ/b9x8GwhotpFmeZsxTrp9QyvOcRzUbc6sNYk
0EkO1mTtQfbIqjwKU/jxrooOC29BcZCFnqjFIYlZ8N8afzuU/W7OBOkMYbNO/UGFSUyU3k+usmjB
Gl1zEnT0TuHse9QmDk7TxmIZhae09+GoCOWUZD57aB+tLzNt986gii9RNcCt0NTP1djHIALIA9J6
bOUsfdpEfft1bGJzG0TQT/zU8VZ6nDon4XR4YGHfnt6rsi3LCrE1C/1F1t4738cqQmcR8kJ/xdq0
x2QbN0Jtx4PuEHBQhcdL917X2j4F3j/3v3XJUV5tjIcOH//Pocbc/36SPPptTOOm7ORCc6kqlnmF
gJKe4YiseOvNa5PFrOCtFZMOenIwQ3pn2EcdTL1k0IPrOPU4BLXqoSlMG/0rjxj5YFnH9yK1I3jR
v9psm8xPIT7NpWwjblRilRcp+Se7SSyzrPmStT7754TYahMRi+rmQlfMaunZyKZZkVOs7cyOH4Ix
idaD344PwmydlRNC4Phtpv4PCh5S7f83DQwQJIapW0zOJvARISS79LcntxtU20MEKDlrOu8taWmw
22LvWHWAsuwYRpMdffH7YrzHxaTsit6HLuZ77kLHg9j3xtcS0v9FdFnIvnA+nHK8wIT9v7+1ucWM
gdLumvbgj2F1V41MkDRU9ZaepYF+nfqADXoTcziUhgbGrRvg8gh8OUlzBpUZPAex/7lO0ktm9t1m
0KLG36a26Z/BHOAYbMOzrPGA/v2dEbN2ycc7Y2s26wIaKrzWH3TAjLHMx8FJknM3Vjtv5mcA/6qM
GH1U4FiUsa0Vp65SCkCVc10e+p3xEsdxBSe8iNdRDnPHVky4TmPYXsju/S3GFbpEhP77gNbgp0Gp
j71i15A+DPcWw45P3FE5pEpB+hMLSXwMNg4Hw7bFUh7Wngq/UY56O/xtgJF1IBDZ+1cD3hbFaapL
PkbVpdN78AGDjodzCsWxrUtSBjl2e9VEZgnoQv5T5nfuLnD/JNYHrWiIzIx8XbHy8xDganbSCrWe
3dfAOCo/3//97XbVD7cbOBQqkbownFmN5X+p1nhkakWqqXcPao/geGrp+uG9KFTlZ5VNLHuT97oc
AxaSxg/D30bKRkBcm3DQ2O/9t8vKjrHNjbcPrfmyv39KUdmwAyFEra1EaU51E8/5y8toDZ+MjVbf
ivjUawXzqpamHWnE2G4qdT1vOuiJxtlrKZww+TlogOi6ty3CarJNnj0XmMMoGchz3nsaPw53SmFd
A3kZeN1cZh6tRNAqkCoPF6Rqm1jNdUQIq8SHGTLXrbmQVV5JfcP0jhpIMxHLSvKDJ5qjhYoMWddy
p1rYSSj2jjaR4lXz9Rd5JNvaYnoG5U42tXC8thaark3knqq8N3dqH11lTZkXAXlUh9H0DxJD7sel
lecCrJwAumXpSCS5GI+/y/ENrvC9PjLsQ1+ReiODrgitFKUhP6njHQJdxk22aZNGpJ3kWEs1mwhP
+QQGFgFoB5wIKC20DkZRoGBczbXGEzH6b/NhbhKPAXEGJBzBkD7WUVrL/R9p27K5KFG8lEcJ+184
VbXBq/nXng5CHZwfgjN2EEx7LfX7DJRrqq4CEE8L1+kdQmkAEA7VaNkHq8UeYYPJoC7HyVe5hzid
3KNiFS5OLo1MAnqkrmT1vagG5+eQ9zZsB/dYhfup3asdJAxR9KTfshww2c5wSnKD0Jg8JAChAE7z
6usw5S1TuOEHB3zbwylT65g8wOaXavAifCnliyhc7xh7k3dMPSC2i/f6MJY/e97bomDQlrYAhJEQ
bVZHLUWfshhgzXrpg4Ckcu8GrwMXZwKSN/V90elMPGWJvvPfTx72/BD8PlcLxB7IDak70Go0UJfz
5PLbKpYYY9iTUNret2xOcyBVLX44FIrcbV735NQkNmEs2HafhgIvRJ1PlwaNrudJa8URjDb6RHM1
spt22zjWCOZk7s1KqHCgrvaDixsvdKdqlVdO9TiVwYEZNUNigprSdsyNbvEsa0Oc14+kLCQeUgRI
DM0jZMHeZj3m+XixSxNPhOOvqip1bylbgv9WqzOTINVcMLpXB6COvbHqxsl9Tv1t0NrBt7DOiOQ2
fXZ0/Fh70JyQZGhGHXxz1P47EsIKGRWyT0EWnogVFec0iqEWkyNSFvBbx5uTTq+2V6DQ9avdyghz
EFiAnqho0RvUmK3tf1YnQzTj448F+lUTLgpqtgGZ4KOx3CDmXemqhq5nPBZrz9XTU+47TLDyUAkK
Dlnls5PIQ29dkDhxEcxV2fZxuBPpVr0onSI76eCnEBcMYBF+uKY8U16jM0sbI7BmIZx3HuakGrtp
ik+a3KbINlmkfdg3WCeMsYKwPs0Oh11YpKf3IbLdeD9P1t/OmK86cFVZQxSmPilpFx28wlhD2q1R
R9RHbZHgH2m1jndNVmWPZbnxeYTEOA8rC6JP9VzIqpK4IM5FfzPglr41vXfiZfI2yB90i/e29/PZ
TJKCqgIUK3tlh7ymrI56ASrExiaVHXlHsMVEtuKQd+RWqmwgdnjjupcxdF7zrnCvoA3tJz/7IVtt
va3OdgiTQlbD1CWWCrxpI6uVicYD8ft4NXYm6S56QPv60CuIAJTqtsO4VTCkOnsdCuCZ+dwtxxQ1
KowiCw6WmdtnJ+nIdKjHWguuTr++VWUPiSvtczUXU2Mg+wkax/KApnqZqxJnp3Dmwu61OXHmLC/f
p461icDR4hTsj6lOxC9T8+o8YdmgdZua4Uw4KdayRxZNjjW/kIfDqAHPyO0vb22jYVc7TW9IShyq
AewUezNpgf4Jup72qRPhymEBfpS1wirRTSnV9iSriQKNzSsDfyerHhPXVmtqFb4Vp+rtq1f2ydXM
rYvQjP7Im+I42F0mW6up1RaBSii4U5W5EcV3OSZF9/QmO34b14YXJXWrW5Aq3qkqIMFYgaM8s19K
dmoIJ1dW3Q6oEIQGsZNVzeBWpsI0z7LK/n6FVF2/Jwc0/+m8PMiilPN5nebhUQk+IfXKihHqRMyR
nJyew4QJLxFJuw9LTRyNPkNSJGwRaOnJeLwqQvVbFEz1roN2eW37/mehzZS6JL5+aLbTvTqU+oXk
sL+PHooXvWTbIc8nncAhUJrmMOqRfdahlZ4j7RCZvFKJ2Tc8QHOT7PQzaCBVLuxlYDegs2V3HiQ8
ZZxiTlnyNu5n0zxmjJSHoGKWEvFwnoTVvxVQCYezKap+a/Pe6qGxK3ke9uGk8Z+DtxfHiCUJcXDN
Dld6Md2qluBBHWvqoyzUoSaLaNVPe1n1erO8tiyTddlArPY8WHot+qJAid0RorVvbeDd4rq2u5kt
+SlsTO/PrG3+FCZ7JQ0pwrWNVOrZi7TsGFXOiIxOPt1zx/rcwtY2vKS+yqJr2HUAgGlxiiceilV0
8OOxE5mL9w7ZJntlh5njLno/I890/+C6Sh5/RQMihwVvEelOk0AA/8enb9th5GwTVTv0WfCV+ANW
2BjkxJur/OJa7qpWB+to5kZhoKHHDzm3TWWOXzzUiO/JwXNbO4+TtXE+VZ4fxJCw/t6SkOkPf7Mk
DBu5eBtmhoW3RtfwW/7VkiiEEbIN0DvArWLaCAccNJTWn0UwgeCEWXdIfcO9tGlP6Mv2r3WDHG6a
JNZjOtnkkUSOCOAw7DWtGf40ujh8VgJWpgEFvxqB+K4/gf1NVrrC5s8FEg+F3DBPrtFaUFedTe8B
HXZdob3g9/oeD/YVYQAAH1ZH7HsufP9rD3X3BhWb+ALo/N3f34SPezFugusi8yd0XdNZvz9mvRN8
AzvHT7sxagIpK4hNxCrmnXpgme1BNeAWZhkbpCiHhm71qbELcpXnTm3PXQHsqrKGrQ3580AGP+sw
2CSNt1Nj2znxeHSNkNUlL7ptmwZ7ISZnrXSAuYzB6w9R1PQHP8rMpRuAe7PymOyE7rifdP9P3/L6
7VDk7ikp1dc+apM18FwC2k5dLPIRGRcwUGRrxTvZoTOBH/bErtXckdcZq1pDWKQyrgUATTNT9Ksg
2rK3k+xzEJXGVUdvB/bdcKhtMwc0hHiSimhSEjTNqh6Al0D9Tvedb30pu2E62709ncVcgGtvkNUh
ax3ah2hl1p4CLAO9LZ1l8FB6lf+ZGOW2azv7bmCQ3qZ4fJXNfWVqW9BZzlqehGNhXKi1PpzTUcle
4pY4cK+8tJHnwOI1dl0h/HtTQidt0Y0xFP01SSCmYBxG/2BMf7TPDODxKNCaeOwNA9nuj9LVtoOk
Zu2NzWaMVMJHjj0ex1+FlSHtMUUuTDrAQ4Dv6ghmn2SepMNZH+zsnEO0tBT7+F4gL89PN7h/FKVZ
HD0NqFtmeM9NPHJ7kzK4TJ5CkN3QgFeY0T+lbpKemt/facfijXbwdOm24ZJX4yNLKjEGxe6DdlNN
6Ox5qR6dZRGEfoxvGZUoHjRrI9uGuPWPrmqBwy2ye2kF1Qp2krepyiG9G13QXtG72amg++5s5QDC
ZF28d8poXHoglgFWuvb5g2FipdEPFmhvqymTry1axwzPSfd9CkfnwozoXORRC8wb0jcIWVmVRVbO
ymOja68neWoQTdYyRKZxpfQiuPR/1GakKPguxxsrlnPkJ/EfCDrmGw9lrJl3Vd7NZsCa5qHpNKDE
LbC0U+6NKK7KQ1l05JZc6qE+/tZm6QIBI1JqiX+w/+0PfjUeLzw8lmsygVkCufYPv4anRz1c3qTe
TPDtrnbyGKG2ckqRUHgrCrer1vkEQBpRFv+haxzI1MVwSOd/Th2THH0jNV9bCnw9gs3Y5aAktGVo
rbLA9p71HpU7pwEvX5cWL7SH9GZQeEc1KqDLADNAkMonWAxNayRfzeACEB6SdBuJwf4URf64DRqM
IdcptZ1fuwp8a+Z60ljZu0BrvqHoYADlmttkISpn1blte5I1Rcu9FQkj4Sj7cQ0yluTjeazr50Qp
urWtltEyNNlTTGCkh0nRWA1iD8EYcjhXmjmeM8RTEXHtHwcDUS9WUGPVApo79WXXPoKqAEeCmtQA
C283IW66rrJZjlLz5twdSI/khIZhvgfIErhNh1DT2LIxj+ZnMhmV179fJf7Da0UUSHV03RUI3YuZ
5/j7pltDtKF38xoKMfD4aHZHaL6F+l09eytkvUmrass886nsUMEAp448a0929zqwy4P9fhjoUXWQ
jYWTVaT3JoCuRODpcqSNDvJIFuiI2BvPmc4QzImPvHU0gdgCCM5Hs9gGVqHv/IqldpyNmslBe6zy
0g731Lhu0zE9yWLQ7PTU57q5KFMT0Ku6D3Xr2zDOCgJ5XnUnBQWQU2BTyKpVAZwZrYOrOenxvZg8
o9kX4NY9pjvkVIyu2bsRLpHeMw6lrhkEfbxFb/OD93qan4pEm2CCF+If1mv7g+90fqXmzKz42Zjn
HCETJv3m/jAbUwVb7Zc4OfXw0PoTmy/hwcpCawMohuM/eAaKWJEm9F3oWvVZGYOtL6z4YhZdclFq
OM21D7rDmnCFL2RjhTTgJU8Bu0R9J5atAQtJCKXbqbETXhsEvxY1c+4Ttp0oTgR9wkPZckdJdQPI
x+n9azMXdqoVl9mF0vr5ua3K/JxOPim5dASmihZCHqv6J7AM/SfDDg+jP+uYtRawkNn3ls8Ot1Z6
2CAFKbi9Z+ebbC0THibDCo9BFrlXc6y2Tp1ppyIULnIVNLlBEh8ibXipdLz8JE+jbWiIF6J6zIww
V98H/zofUALaKGwOtqNoSNQTqee/f2v+l23FbyVUB+l4XRWkwzA+GJiBa7YRAh/FRhFqApKKbbs2
mv2nNkcaWynVHq0XqpHvn3PHAZTB1papQl8row8WE43wNhDmzN8X5CsvxUFhZQI19Ipl636rimat
AgG8Wwla0jKwJIs0COYoQmpuQos9HEFc99EQpntMuvpboIYoFaj53piGbj8UWOVz9DnOjA2WYvUs
+FkwaJpVokD+sjqcsU6g1OtxbLuDawOxfC+yuCGW816XY7wm3KOHP23D2X4cZMxnLmT1vQ0UkJ2Q
u/HfY967kyb+EdRFu0cWx1lEA2ua1eTNJnFRcqhTt1/rpoYgTaN1+cYNVxrguasdxhkSPMG4doJI
3UPzRRLDc6uHKje9DZ6ycVlaWHqaGll7W828i4LcKTvWbIlhYu/VwtEerRj5pDz7p6xYJvPkX91g
JmkC7Nm21jRNFTME4a/Tp6dXAyISabRl1QJuh8K7Mmnf/CoUD2+F1muQg6oCKI6BpJTjacoqNgn8
Om6LQrXZCyTIfNSD3vrV0n6u+wre5q9LVFDA+ty1r7LJjGLQDI5j7LQiv0a1Zh6MQK+vYi7qsqqv
aVpe06E2D7nwm7emX+0hquy0J4MAWfpzrGwbjW7XdqG2D7XAu+qicq+tmtlL1OKMtay+d4wKXCcF
rm2FyMZVj3M0sIvuroLdOsqiM3z9WPfAS1fy0CRWjKL92N6UmudHtsUqkd/opnSe/zoGxgipK1N3
spqnEIeMOgGk75anTEdlZ8qs4NXVx3I5IgNz8s2BlONk69arOnjVh2IEuokikTx9KMeTbX1Xx6C5
KzqIW6Kjq07Xh1tgzPhbCzUTglfqWo7QfQTgA1GsZadsyjod1NXQZnvZZidDcWQxQ+VnvuRbkQYP
TZ/aZ/kBAg7S1nBrHM3zCA+V8Tup9DyS1CyzOE3g9YTlVl4sDECDj73ABmKkq2drCz/PzRHKlwmH
LeEgVSBoCuHQJ46w6mvfuluDWV0TbUCxFG4B9Ibw638aK0819Orb5Gj2KoNztnHMVH82g/ZRndro
O6KYT6Y7hs8+amxIvENAq2yQvlgV+VKO4H/stN78Q01XiKRCdUlTB8bBMO1qBdiyrIZGTog7G5Nv
FvL5de80f3pa9G2wpvg5tzoUTjQLNMhc8EUm5BzpYLP5LVIj4Ayhr66qOGz2GfJdC9QA+pgXuOwg
K0NGndI2fvS6MH6s3PAl83LvKGsY3d2tJV7n+9qyB88Wu870oLYiveN9mylGxgviNkxL2QRwba6q
8TisLC2CWO8HF4Ad5RFO5+TdnE5RD5FRl9GPgS+pTXp3hySRL0cHVRtZbeK6PpIvImGOreZcXVlx
IW9sdRlx6twDMm5vCjsDFDxX9RiVPzUtyRs/v1LyRWRm1bb2YCIIPhIaYO76az0gmLdt8YQC+Pv3
exsrOZRmEpKsnFQcG68UN62z9Ke5ZgEsAGmtGk++p731Qb0zZF+By++trxmN/8N58prqfJW/O2/+
dPkJvz5PfjN8iMVVtdqvk3h0IPV9I+qdrGDbIgAEzoSwc2qsxj40vzR2vyQkqP3hh2jmdJBKbmTh
DQ9eqCHdqFrGs4irmxxRD/l32yirT0OpmNuxFCPWehCCC0fdSo7I3e5gd13ymRyxYm1AQpjCHrvV
7IajUkUKHEyjexCxC6wTy/azOTXP+pDDifjsOXmNOi10CGvorM+BSXoBJYDWEinC3ShuOh3lZazW
8d4uU5qB9n4ZAmBc5vx+mbzSumWvVu4xTVIVaKTzN9dCBfPntRwlf57fIa5VK4o3q+HgH08M45yA
iw1i3n/5JuN0vE6KVeEly8RdR8oHYInwSHDRQFIKXTc4lWFkPFUoASySXv1Zlb2yWtsQ7fBVk47e
rf39OBlioYtx1o9NyTZFRo9uV5R58ygLE8mknrSHLuFwYYi7YH46WCP+Vr9QzHsFnOOuYnSopZc/
gp8N71WYvkadPn3t6hHqbhqrN7ci8UAFYHwlO+I+3HWKrjxPs1pCbg3xFge2+7kFHS0HmEookP/z
TpbIovObkxJ9R8Uu1bN0VL47NA3ayWWhMnn2rF6yo0T8UvRjN4vCZjuC6MzkCnJi8FmGr+hb/yjA
qT8qbgObeeqJAvOwIPUza1f38ZMyFxG6KkgHZXfLi6gJZMNc3bvKAS1Kw+xyIv8sO/MRQrKXwpOR
VUVBm7lHNSoHXVPrN9YvgiC+av2hgKw1A0P7mmVDwRao1omclpa5SgpRfYkasP5WjKy2jw5YmnfG
Q6BX1d4zG+K4TpY/6VH2KkdYwfCIXCkmpNU9TfCGFnkb6l+GX0c+wHLZ9OtAjoKyoX/51fR2cI3N
2rpOqRM8ISW70G2/eEH5tz83GaE3c65iIRrbHCkQDOu2eGlaG8hW6bv72FxXkzAuLfma1m7pkBuk
K2ePcAU/Ne5CuAY6CnlJVFiAtyEAPOM1TokfNdU51aKfRRHl5CbWGniy/25PDG64HPHeVlvTyVKL
bt+lzhyw+XV+2KcKZFr1B9OKd5PFgGbquldbxLpF87NN8Vryr9gtnoF5nOxwWeXPahLs35vkURF/
69NCg0UPbkeOzCzvGaqKz47EfukQJj64nv7ZEYF1MFHquxVJ7t1CNNiXmQoDeXBa7LeKUOS6ibCv
ZbccmOg2wKYSLXG9ME3w2Q70wdCLd47tuG+XUcoesy9pTKRiLqrbtbdMxpGpgbxub8lfanqUIqJB
n4vi4U3VkH8b56IbL86EkYkkJX5UK3bca2l02S3OWgG7GycuWvzZTRa1cK0juhYn9HWWVWEszdrW
PvmRVT+iLbK05lphtxoTcLqzg0G/yZofoH4/VCVr4tyZ2TnS5S4JdmRVt/HmqECKUHIrXz3fmGkC
Kfk0Ypj9qM79sJSi+p7HZOXQu/rV9eE8A5dQUBJIxSlWfOZAP4tfyVazl0MrN/uzVVLxyelsBRJ/
bCHIUzY3V8GoHzI/+55tEweXKdpO+kZ34/5g1/qWDOUVu6m5ikTcdsgC5PrzajjLo2AY8c3+Glwa
8LQOGvD5g8JaI4do5bAxy9E+okLtXYq58DpUzHK1sEhVUP9sk0dZ2YLuJx3Nh3ZZFSbJamMVJnPt
CQIp86nvVyK1n3KRbW8dqvHblcbWNzdlIPRN3Xlf03zw/hxJwBqHnvhj4tYx+6fRfcL3scmKwDkU
md2dB1NE624op+dfJzVIlTc8nH94qTsvGZzkABTetEGYrJmRvhuVqj9HeU5OwWr8HCZRfvgfys5r
uZFc6dZPVBHlzS29EUl5qfumos1Mee/r6c8HUNPU9O75I87FIIBEAtKwqSogM9daQEjKVWGa07tX
cgKO0sa6+4ObLtzgq/rsNsDz91ro5BuF3Rnt/JB1wZultTWPXrN5nQWbaZ35w48q9tcFZQ8QPVUN
LD958XNEKJxKrDF446EdAXw2LNIiaPo6qjUfXd1OBUUNObs5amExz9zuPq7S+2iym7/VsllVQWt/
nxEEXqDuHD+NMMxsqN7qjyYkind6WXnruAZqpxIXhmA9bH6GSAV56GH9bQfNGyyuOtwSabfqsyi8
xLGpbOx83MVIV2xQcpq+utYPNVXddwvFrR3kteNmQCTra1z+lGY/9H4zEyZHNmKc28fK8yC5sodm
B9N5/l6n6pkwef3YTHb2EIzRS6lb2bvXxFwTdVRk5JAqoBJefWjMe2SQXrjfwoXH6j6Qbx8op5sq
z9+9DESz18fwrSdG/thESHmY2khcIS6Nt8IctrPTCFJAKnlaZXi0osR8i8jhwY7UGavYyV80w7QO
kFjF6yyHpcQEIQynjqbFF5Byxi439b/kqKl7oEfwqPcnA9Uvabs1VMokF0gFKIebuqO0A4VMLtLe
p6FKXTjULrCwVO0BIMn0XoY/Ax7UrwYE63dV2hJSFeYuCLOVXsztAb6i6T2ZfvynF3xcH3tF0w9D
C5XXHH4H8DFNsNNTxXkIHDfc2twXl6Sv+QElrJIAI612cx1rGSIUQUWsTRln56Hyc+chgkXS0wft
DPmf89AbHVDPFhVoMZfP5Ludeb5THBSHNM76xxbtbXDeRrHlBTrdt2GXrSr+Sl99zYL9tyq8H/YQ
rXln8HXnBrkuh9r5AVMW96xmR71T9lLHo7KK1KIgTBeo+96BIWnmvHZvz128smACeU819ZVshPl3
XF4srtyL3IeCc8iRr851DWagQv2f3vRr9j/9lN58p8S0eYqq7q2z5+qxz2L9FBaIeI06keY8pt4U
lSzzXM1l8mBM7l8JZWhfJn1CGj5Vp6PfxcELjGN76W+7pr02GtfmL8csvrRgg50g+Fo6VbgLcq6c
aQ86siuGM+nK9WhNCXJXEUp6EAKtmnl2vhRq+yNOo/qBOJDFKxHiVUMP3S9QooPtGtz0lPpkcDgL
w8aAP2+8bM2vOu9bpMPe9eqHGSrmF4ge4M0Bmt3yz+GDRewMw6GoWdhE4xuRCTFWRZEgIzlpW7AL
yV5TQqAWNVa6k7Zr1VkazTDktmgLyA1u6+QS3QCVQdlcmbb6zoQy9XhreOa0/z3UyN8fZ9HIFQV8
mvt5yNeZF/1wB4BQ/Jei401FOyWFyXESwzo37aWj1+5OzgbjlK+jeUKGQMxalCNu6trM13Kom7G7
cxXXhpclT1/45JFEyVF2k7PyZxBP/XEdVUNHjUlylK6TZcIxVCdXzzQPs5ekhD+X0PfGD+DtNlHQ
euIuoS0VHuc7OayaIjx1VvEqR7rwSC30tPrOU4/S5oVNus9N9En8mWq2pWU0m3qqg/vriqoLN0EV
prCQa/rC8hL1Eqn2o+lH3ns2ePYy4Mt/72S5u4W9TsTJO/3UTC3MnE1RvjhJVnImLeafBndG+Vej
Ge6n5RzG5nsKeD6WIwimn4gYlmtLi7qtUfPnpUShdedYXN4dTR1f9b4e9kGUKEtLDLOpMzeU6QUb
OWvU1riKrWDeydneVBzKdwWwWDiXDZD4PKwRG8nH15H6rdJshie/MrxnDqWLQeUGSFqj2qFel5+D
ml9aVlxpFYnlzFfUtc1Z8C2unGpZOFV1lLNg+3YBOKCnhNzMo05IQJqjSNMOYcJNUy4KghzhbUUh
zSQKvwrKWgns9+sgHVPITkOAxYqCNqUIOclmnt86lOfB3GMZIYSmHsIddvICGsAjffWPrBChiyJ7
GyN9hDEjhJNHrxRIg50QfvQAvuycPBoZUMs8D2Aw4Kwh4XmzKbyGyJnq7VJ6m3ygZ100cqI2TfWu
Qe9G2rW+Uo/NHByGKsyfx9Y6d13rnmujzZ+DEolPNHu8rZysoMrbpyPRQjk7wTSw721XaNOgNEdu
yNmkSgG9miUURDApXf7Rk7bb0PdcxOtuPn9aQuJJ3Q01+sx9/axHg/alTtoS1boi2SAUqH0JtP7Y
x3b5HI65StZobpd5GGlfuoDkTAW4n8pA339IC+VNLkesMl2Wid1wh6qzVVEG0PS3cQo3nC6iWTZy
lHr6PNatcT8l84t8mTtTpMMYXxBTFl5ykdvYyVHO/u8i6ZXl/HOIOmeSbuaBAhgakYi4DWWvFrOy
p4dBsrM1jWIPfK2q4Ft6c/6/1/62ldzhN5vDW2VdZg0A1z7w4F7v0ZeWXXd0Z5jQqcOds1Lf27wN
o5UvjdepTwsyA3WYvOrblTTKhtLNGW5TuWGnUXmSw/1VlgraGLDdTDCqFc6iiShpRu52UM9Z6MI0
5lVbHpUjYa/swyTtiHRNOzsoftzs16Vhx9/84PAcM1oUZEjYlcMZQQY5kEsdIxTJXQrDSV3ww+pf
O5MZ+NZB8LaTm173M3RQTFOgP0ZJwJO85fuSeEpyJg8xwxhOlfvkG6frSE7Ipm6rvZYHxiESvje7
QyYJRSDzZ5hm8Q4tPPa4udh8uMsqooDl04+Q3abz+xUa1tCS/9rwupo7DYpwRouWjNxN/oQ+rdIz
9M6Pg4DSdxYZjl5N28esG9vHpIHvx3dA4QiT4VTByTSDBzknTaFGEbFc1IYp6l1151wIQAsen88L
WjGSJnswy3XruM36tsmvn2JDmfsY81hF2iBG+ngTl157qlL/PRr9aHcdQQd4MvTIpLBCzEYOX58i
YddGzEibbDJQseNiVjMqlVQd3gsEIz5NS+9KLAEO5G6jWPl63VXa5A7SJQrd6him8UraP7nI2cac
EEgYqBFpqYIwDchfQ/Fb+YqvgmMnOnJyRWNN09/lxNcDynGQVaZr9is5O8+5u2wLt4I1lxlps51M
p45fjIEwWZupo678apTzH5tH1PXNXH2l4xAkr2Q9qdILpvIpKvw7spbt2XeRBEXyt6L8RRRc5FkK
l2b5PM818Xo5OTrJGixTsPEsq3hqrRwSHE7MclJu5g8FhNvw2+6kzU1CAf9KXuWkXOQrZB2V+r0N
2wIeDgLjXu4Q7CNxjuys3e9/y2j1jXW1S99b9P2X/6c92n98b26y98t+C8RLuyCjlT9Tjq6/h14u
3S67oF2B2pKo6JdRmMFuHv5gml03Ip3TNw/SFaT8gzTJkYzccH3900K5l9z518Ksn/+4l9zml9dt
e/ljLau6bv/vvUbxe/3bJBfKvX79D/Wz8dWtxJlSxJh+maWnHP36P/jDfv/1afxhr/+PD6gfVeo2
7PCb3Rdbq3XMi9ICRvS9PNvYgdC2EKdNpbe8hyT/S85Ji1Uo8GeGg7OVwz6pi1MxTc9yNJOneqrz
KaYaKOyuJ9SKsN86a9FG5G289InunUqC6YLDsB37lZ4bd03Ct1HOTF1NJYacaFtqezm28jKT7mmr
/bMSdPCMWh4QcGnMxYw7FqdkRlRDK2wVFVr7EOmt9+CEEU3H6V7JKp1S7H9sI3ST6xK2irV0kRO1
jYxLHzY20TqxTDTgxo6lVyKYIEahS7SwyhFaaXX3QS7SW24SVHx8v5lGCpM3YBrtpbTJlV2TgbJI
Sndzs83mox/4pw4pg4tMR5nzBKsKI5mq+jWSc0pDQYSYk6kjMapy/XfPa4qrTxG8WIxZ9Awt2PQ1
co1oVSloZmqFJu4Y0XPae5/tcPWDNJmTkyHoxZsMDWZYEgcIkP6RIVGTMLkKkgQUGayD1iyXcvbT
hHAu64jTt2V++80uh6VHFdQcJqs/7iuWe42+bHr+pOQvcnUL0v6okNIsSFjAPgwJ+WFuMp6yuTvZ
64Ab00dXWuM4U/Sl9IpaZbYpm2PB1SodAqMWCvHoOvF/6G5HsVUkbU7gElRpYnPV2457lE2Tpt5x
0lXEVm7GPFOItyAl6vetOuyjnAc3zDIRxyn0UIp1bqnDgsA91uuc3OXaTSE63IftsIOdXTvXpc09
M9OPlQFnyiqr527bUQmGulDj2NvEyX6WXNd31+mxndqDEqqnvtDRShgDJFrdALHu63RbJf5pro8l
kD0dpiKxfwWLoGmM8NeiBnVX6EO08Z0+XXQCLSltVIB99BRTnxqoqZP3JB6sXV1r4U5XC8I6QZaZ
xMKG8JKHg3ey2y+fTICTwktVj89dPll76TVmDgt6dfIpyWicVRdQb4i+FXh7dF7jujsHDe9BCOa6
a2OmiHM3OlWav01IZ1dTTmhZpBT3DKa2kDZPL0xqtuDmZQ9pue3WWHa4V13zdXCqCKJE9UVpVOMk
mwCuVKjuYDDWI8XffrLJbj0BPkrGZClH3q9lcqgU6LvYTaEsu4YDtENMuvTn4IRQTXBKTC84yeGt
kW56DKxLuN0ap0UjhqdsB+G7W5My3GoSKZhBVrBWOa6tASGET3JyGD8m+QTQ7guab2kzLa/5C1jQ
04sYXlMdcmgp8+ehC3v0p9nf1vrMouPSwTkWJgdye/MTyWJ9WaEut1ONcH7S9Uw7Qt2MVK2YlbYB
iqAEjo+LNAWzba7V1ibR5eMRhkaHgle1v/lnQ4loX6wWx+ty02t3fswVqe2/WATw4Wkn4HPOKqc4
276XrgKzJHwcjAxvE6InZ9Og71b2TL5sJaf7ALLXWBqFz+/r/r1hQj5qGerj3MGApaCUYqYedG1T
20OE3yXr6ziwqukyl7tIswRhpnBBmvnDRSZ/rNyFR4uaVOiaQ26YldL8CAfojpBZaIA3G0g5iiYw
ingRcylb59UQEqtDyUG3K/MNQldnk+jusKmc3njzZ1SizSaYTm40qHvXjdFTd4kGxXpgkr5NrXNB
8AHhuDr6Hgh8YFGS+p7dZBcFMEsNupk8e/4PCSiQjRl1EwTQ4AtuzW+227AzRpiMi+CbCpVvR5WS
1XD5+f2EqM+QapTGtUZKHuVkQ9r6k52sQraawekf8sI7xbZbfgO+oJIh0JIXDZTfiiIUm+9OBa/c
VMMWkzb5kWDftG0b2HG1DLm6zCe12veiNrw2sm9ko89hrD+rWqQ8dFAfbbK8hQ1aROZt3yQt0vXQ
Tjrj8ObcX2/roFRPgw2SRN7S5ZqWP7tNJK72tzVFqQxv7pmI2LzQ+tI/ww8131kRfDTAUnpqEPvm
SSXiLwbXxqielChoRDaB+QpZIeT09J1KWPxQB7NQ/i1RFDHah14fW1LkxU7+ojGh7gNk79ZS/kom
UpWrpkdhQQ4tqvDkomhK26fSKOHp4jel7PBjkcad+64TSo5KqlvHEKbOsHWDxykqwsfK6udNBdEM
jPLYZBOlGtzRs5HsbrYSRQbDG92TXBW7QHUoA4Dd9J+NfFh0d3oQ6gBM/9lId0NtVaPld/WTE22q
/j33HinCoITPoQ+ydZU1wR1xO+ivjEkL7uSYwDvAgZgE2tQhnUJ1MU6OmTXz/uZklBFM2JQgrj85
IfUIz770l55hxqu44HDhrbLxa2OU3XEwkUJYexGSq2IIQQj3G7N7gfkkhXagyu9l4+dafp8Z2Zpg
znCSJoT22kMwDg+lFVUWHJ0w3ofUublwIa+SRttFFlj6LKz1TSFyVo77Qo1t+qWEWHBHkPLDnMcv
ndPx9KthA3BUIqOZ9giGpONbp/p7VCK1x75T3LMyJTvp0fYX5OSmQ6trpbPsxp7f/bcGfMvOSvr1
kAfbrt84TmP8ZQ+vwKoouRnm/OLndf7VzoOMCnn9TlUQshi1v9TRqE+yUTjDXnuhF0QrS8sEYiNt
j0NKJRwonM8PXIjtGlBx4yauEagAeINGSO+dwHFwUE1PIZrj3TbPkZOrkj5Yy8nSNCp1pUZaR5nr
vJc2SA49XnGRPkMzRi2503krzkHm186tjSVCfPymOuy0ZGN+FoFifh09zpCACWEIynIKBiIKXeWC
WO0QyhJS7FlnUq0VtCpUPVDbDSW48F/DqQlI4UNdd52N5awcWqVyug5/OUekJh+E9AwF+YC21cgD
g4+GyAim4bnzTTQPYigeQZVpz27jFNAbww4pJoMOU9DAND229qM0ZUn0szLy5CRHbgsqlyXHPFWj
lcOTlOQYanSo+aUF7OhNnq5kt2+2s5oax+tsEPdw50TQ3OcJr+yxhpoV3aCcCpvqmzyf6xT7LXth
r3vgqqlRvKS5MfA5+DG4KtmGLaGh2C+jpZzKHQ2C0Z6ijxRMwJK/vW7fBlF9P/hZs7T7zPtOyn+h
aZ3902ugMjFRxyNlVZHc/OWbk4xb8mpzpW9ldOZLqRKkzOF+zEUOnUKmPQGUHiFplVItf+rv1TIZ
dlHu+js79u1LY5KgToe8f/DthiQnVVkLWV9l2Hp/0nPQcq3fGy9yKGfbDN5fOfQVxHnGxqgQv6NS
otKTeqNEtrJH9kZ7mAkHQgcU5T9QHTtYCAe+/ckjCy0QKnOfk38gPp4Ob3wA5CbEQDYyHm7BDA6a
vqNC9t8TMoA+aq9yEYek0Ljuo4fhxwIrIt/Z2jHaQuIlVNS8fS3Lv2/C2XvqcwipxdPbDHz/kKpQ
gCDvabwp4+SsQN84pL0/LzIMOJCbVv20aIRlBO2nSzlM9YPVlM2DZ1M5lHhZvwqtmD+EKqj/d6yg
3buSawZR1k2QFPkEYUPcsH6Qtts+YLoDoIG4gPBKqf5qzHPZqP4hrPLx4jkV9I9V0FHKVgwnpcR2
nVBK45yOd9dF/uAOl8FwwrsR7tgorFGymKCP3jde+AWqVCdaG5oybutEcEgK5+s6G9KHtdGBDZE7
U6XGT3PJtK1AuYbrLJ7Gi3SXTdBpr2MGWilVs538OOT/pKpGqFuT54HDg89J/k8afYaUlOlkV5t0
ln7SJj8C6Qz268Pv+nnKsSHW3T6r2zq5RO6Vf294pO+iJLoz9dq+CzvNvgumiUDtbSx7emEXi8id
KmRkcRyDrPrwQRA+gxyWY12/p8aDY3VF7si0rf5siyZVQmWVAShdTnJGGmXTUHQDQY1nbOs8Gc51
1/fn62rD+VICQVlCCQaLgKpH73V33wDLo0CyVuEC4POX5pkk9LopK/fqRRQfiuJUIQ04K49qkB6l
F/CkHJCpULFA/WwV9mmznFHBurfDzLzvG0+7A2N2kCZTmKS99rLtgMjpSdplUypuiOjw2G7JCuvL
JOrmDQQGoCWbOoGXbuSrjd7ow82WjFnzkIlG2ppmgqJDuMgmSZN+6aKEunTdoLLPgvPtuYpaFTx5
owK1HPWjEcIriu7p8Dql5mtVoDdYps2BwoPsy3+6loP9imK2/ZO7KTHc9sM1MPTPu2aB078K10Ls
Wv/vrmU7eJAEIg9A1cO9Hpv6yqn7fF2VBWdTYSumqN2BIp5Ixvxjg1YfQnz46AzhId1kE1XjSjGV
8lzZvnNvZGFwHIvkcZwNZxMnsDCmhq+eMqQcTk1VwVAsu940eEtDzVu0ofx/jBmqpCfpjnhGsCAW
MG6lt7R9Wt2l5DxjhJTQdeXf/zqT6oCXe03fkNXRjjYhpY/aUce6K4Af7segP6iunT8mbZw/GkPl
k9bQPFjEGcoJTVfnRWeU5V7aOOPkj6l25HrYPDhiAKQQwDNUBws5J73SwNNWeod8hnSRE5mqPGqq
xyNI7I3AvH8GGry5/XSIN6etNiZoxAkPucg3Zx9wSDvtbjbQxYhh1PFB9cLncNBntINpapN6mUVF
cW81Coy9sOl8uPxTOILzB8TkdTiNgXpdEjeKvfPm8AkmS/XU2FACenlw53UGxFK9dZjDeTzLxu68
8RwV5AngQCQc9i+7jTCSGiUOfHHEImU4L4/N/jiB/Bf6MMZL5Hf90c94dxtBnN6NSmjf6eLx0hWm
9WmIRKe3ciIICqXLn/xutpp0gz57VPyL7WTTi57bORsIsuwzzA0ICxOkOtSmHT6FQ1TctdX49Rqn
EMGKWXgEHBQO0vbLowat8OQFXruPQjQPCwiS7s3cyBZemM1fq5YyYCD36KO0jbKreqV1/YVPZHxB
hSbMjQZIecf7Sw6aMU0vsufadnoB8rqBTam4u5lkby7iv/sqNHa/2d2h6paKbzzoFVrhApRDXrLk
eTkMm5JKoItOadhuKkC+2l5dLWtkbTaplVj3djBY916MmKyZedUStBqsg66ZVHd+BfZeuMiGQsIY
5pRhq6cBYBzD2EOexR1WMgJGguTBiCOQF72x71K9MlaaJG7AWdqkW0il5KpLKncpQ2l9W9v7yG+e
f4+4RdXXWeVbHjuT8UixRrmom1l/hS3UXw62qT54AvgFHUF+CuOu2Nd+E2xVtQbzM3NBz0zr58Tz
VBw52rtbk6VBd0eln6dv4ubi+gYKKMKD86m6ifTpewvE8dCLJvAb/hll157mD2OWpWiZiCG/NNOT
HpYbJ81encHgVEn4/9jUFYjWmsT5R9erv5D1hRpBUINAQhlso2qAVYTPS+ub5NXtAnvrRgYqZkSQ
X1wtvaBz0X/3Sq6pWZOM9xVUnUffTfjGu2X9PVjL+cADqunMrXUsSDiQbQqmDVUKw12vWsBY2y95
P/VHbyDWzZsRU2+j4yB7NzdfGdtVGMLi/dtEbJ7KWe0OqRJBE+/X8ZGqwvh4G0qbLSZkTzaZP1MM
QQkx4dHIaFeFHP/mNCDE4md1fiSUglBPGv2lTp5/kKNZ3PZBUmh5Pz9Iy9D36jGKvXc5dXWKuejF
ExpstzWRkYfLoQ4IaoldZRNrzZ6ceXSWI9X27LOvFZvbRmBknB2UR2+Z02xbMpmXWjSyZ4kDHfks
8zrhjj4SVnPyTu2bTqCuti+RGToX+LXaPWClH78tn2AzWjn5BAmo8L0udw3jPgRCffjYzYFZL4qp
ATECaDerCEKJVdFU6UbSGCnT/EFopLiZdncbklB6HsNLFuXQ9biBOa9y9acZq9pdRjLpNBPjRH3Q
LTR014xoLUtyvMbyz/k8fYDGBEzE9d03VFLSU8IVfMtzT+A8JmLRXcEhsSm+y5FsUgfJ5YXsTn5P
dZgewoPgKqebi+zFeogUnYK+lK5BPVnNzbupwJ2eTu5iql3jwRajPkydJYpqlIGJYd2is5Mpwynv
kcMuy6zaZBwhEKF24b3kzYdUmWUxbuBez0u7P0dm6zyMQeRcKp6vV2ePS9jRTZIfiZxMIueBS0gK
dVP11PvRa+LAxwPzfUd1ARhhCRaexEgCgyWUOOdbAJ4iz0i7ADDlq4y+vVwmfTK0j/60TECJndzn
5mvp+8pHwsJCfuNO9Wu9hyiPrm4qVOnn1u6zTU5Ld0fjcezlHiozwls2PpJv9XVc5irxmK7g2PBr
2gEqQ+UE+Qsor5Dp6ZKTC9xk50yUwImRoSSwooteIJqJDAbvL1g+VyF4z6U03hx7wqtXb7ku7qnk
64LYoSiTxTc/2ctD2AwXBU+/yvGto1IIniWkONZAlAAWmRslNMc76KfHO10L+cb9GuZhruQUvSL2
R3lkf3X0xLT0AYeLrt9tjeWb1jqdYPBoVbiU0Spny5TiYL9Cw3eevUurq8+2NfcHlFC9i2ymJi7v
HD3ZU5HIP7i09SYafFnHe+GTsfH055Co0KEXO/1pLbW3K8UYYJ8+x41armawGS9OmL+Aqq4uvlUr
L2BqT31nzfdlmXNumSIE6adsIQGS9pDZC7tLm4eqN+t9NQ7FtnNi7bku9Z/SA+jhkTRa9h5m6IlC
JWEc7SxsiDTYjrmrfa/Zqa0KufYAa6Ru+NTMy/G1K601OcV84VA5fvX6o7/tNITbQ4/3x78d59ip
1pUXt2Sn4nkbt9Z3Be6qk2zcsv/o3Wx904FWgPD3ZvrN1/OreQv98He5PCLGTi5c7HnbTtcHSj5h
tJD23B/OzdjBituU2n0LMHjVFH6ylkMgaNp9BrUPIMzq280kezWSfz6I5HMIaRaMP8XM503xyrbM
fPRDxHZBJh4B3O6Wcign1IxXgot4vdzcmLJtBvsrZX65so9iRGoEEbknjrEV0nTXhgdbgupAr63U
qi31hZyWjsZUHvKxcA+hE3ydwqTaSqa0zHGrHTrVRKogT5sEl2YlydOyzO9BJonSvTG0xrsOLZ6G
rNLJojr22S/DYGUgS7Kr4rl/jsbJ3haZk6/kbA4nw0lP/W9ysuLxeIfi7TethphVR0LzYopm4FLG
498uV7cJ2RvrKd/FE3/bcujNkK7JXjgq9t3M+1RuAjER5ftyq24OtxBdhHdUF1inDr2yfAqObuoE
R1s0svcn259cxrQDWRijA/x/Lh27ASyBrq8l9cONFeI2lL0rSYScvnFESKKITHBIyN5tIlPrHipZ
TVvcJuTaWEWEuHM7oWFqWBAtqW6xD/uCarbMdpajOmec2axY2XVzlR1hJc2OsjeLmV7lsu9Qw+1p
Nkq3atevKgfCOyF2qJ9Bmom4W1Ynzh3EHDCulfnjpE3PCgnEL4mDfMyQCNzqwJBg/KJLvQqgXR8c
zSxKUOwaUSmcrW2buPOxFk2c5VO5l2NrUHsy6fqwiQY92jtyKJ200PbLjXS6dusmfzXsZNprWkWu
Ly198vBD4lBuABsRp5o8v6+aDPpNyz+OYiRNNz85tDorXSp2X6JphkpoaXWvFCz2OyUSAKPG7L/o
1Ly7HES+DVSBrlu1Vg5R4xuPfO4/PKhQvmVtwbsiHFN0WPuFmjfhPSJoAO1VXQhABuq8CtC3vmZN
W5EhlenOuOD4D936nRxJe8AVbQFmCT1hw9GWhh2kuyDxp6dCbeYjeN14kaneexyNyYWSDus4QVqM
DErdvhJciEjfBhk5WIbJ7BmbGhQINfCpubTcydikEoWlqoAo86zdZVPon6VN9rJMewtMD/rLkKJi
R7x6LNFUqPRcLH98TbMhP9zscBAOd4rvbqVDCc/jvtfdeGHWivcQ+BQVIr1SEygMhoXbDLARClBt
G4XJLjCVLwDKL7A+IUo9lxHCqBBZkmXw5w0vDDTvBey7LIx6oYYAmKy51V8mn9oMObzN9r3b3smh
nJVDtQVt0xV2Ev8NhqICNZH7O0vREW4WoE7XzYYVhUQx3INAPovI+D5Gbn3R8i5563fjMBdvtobW
qcoxmVfrj9mhfkgyT1CcCh4J4cIbNUVLMgASXerKhymA3QJitnJL5pT0mtdaVwaMNBh0dHZjWFMl
A0ZY1xbHzmGG4geWDCvl+ReE5v0YeyFwXNDiAarYL9RrQaIibEEQjMvbrOxJW+ErICAcoI+JXvh8
zPqwnMZ53Ljw10HIFMDdWIdztEADj7H7szfhzQrNuYZTrtX3badtfN9E2ULaMrBL7SIrvfrqI42a
hYZGj+Nv9qF2YmqW+aNHFwAa0K0haATKZn4Y7bBbZ0gPwVOF3iDFQ8k6gN97qQRpdLIbhaw58irR
oU0iAox53W/yTE2f5rywUWaP1e+eEq39Nhz/9hzj1I5eTJ2BafIK4SdULqBzcpPtLiaJeIp1BEn7
NsxXEIXDhVkmpYVQa3E0OSgfpjSigswW7z6XbwRV3j6Uye50Htws36GAkszDAgzPwC3LVC5x2yqX
0QnfozyGdUeMpD3ME/sQc3OFHLCA4dGz4keKGZLHOYZ1XBupoZkho0+WkftspI5yX+f9OVAtbRcK
ztDEqrk8y+6nJizeco97882EKoMFAXKOzKyeHqE9ni9NyLPFjZVha6lRF69Dd3po4II4xGJWunC3
IsCnhtQkdNQ5t66zTwLi1IY+qSTHQhXoxvxsdoRmg3bDwxIJ4EDxH+C8oiRE177KkbRnVWRupgIF
x7CZ/aub1Y/9Uq3yfiv9+qrxLz3YZh7m7pNpBdk+DjNtY05++R5P3aYgw/49VKBisiNzPiueV59A
DytLeb1PeneR8G380hTQ/hlQPB26NOuOYE/eAwXepcwcjW8FPDeNTJ2mKPi2gxb/bKOU7JRfBa9a
bGor9LUykhJWh/haae7RddMBsRkvDeppC4L7gow6jONDS6XH4por8CYiYb+PezGvmCI3kyTEweR6
apPtdTn7GTzo5KMjLRXi2yqCpAkvFrvz9W1dk17qnEhbwM0VHK7pJjjnn2yQyPu26mxnBfkWoeHK
Roq7Gijd04ZsBR0n3JscyIgytgUFm7rxbsbGflCy+GdvEORqgyx5RjV12gYUZO6zeA5WpcXlwlFC
8RAdZ07imaUe5Fj2cvKpH0Y5lg2kvPGaep5LBeB8Kky05GVBlFmqxUrR4niVjwFceZN7UbkI71W7
b6mKGJP5MIhG9mTjGVDg2nHYLwoEb6xFpRG07JxwbQqy1QHs1kX22oYHee4E61gfmssoWQp+2W5u
N1+xB6UFLqWC3ab8xUqvSo4sOZbNdRzaDRSbSfvDmqEwq+CFyBd679gHOdY4jhx0PsAPIx+9ffCr
ns9ugumRahfY1J1SW5lTOFz6GvE22YsJ8y+pfkLaWtiCSg1suEgnVAPB621vjtLbC4sfeZPk+9/s
RJpOldmb28Cb7wu7/NpoecvlODAQxMy/FmMSLVxN0i96zTGIg3GbTql+ITtmIWgeGc/UE1AFkcXD
dug1dRN0cbhwyS98lb0cIPm1d7OVN5vROKQQlJgnWak9eMl4hvS+efN8cv29A7GbHELGUqzDJI53
dWY1bxRRJNBjZ/1ZDg2foqjEffXarLwQwPsp19SGzTOsdlErFGssFYHFwOdxJ4eN1j1lFNyHeqmc
W3Q57uNJzSiTaP4fZee15LaxreEnQhVyuGUckhMkW8m+QXnb3sg54+nPh4XRYEzLrn1uurpXaFAj
Emis8P/fZCVD3uQ+lYCGCeF670HJZHrXdBk8coo8WPozTQok8Alznby4XApPNO2TuSBXuUaa7EWb
h6r1nAfqR1mtDs+p2/SfQi8rjmC1DUcTBLcPHSU5p4xu58kPXygyojA59s41lf1gpjLocxQ+aDRn
7kYbRqEdQc/yxVDj8dL06rcsB9NFRFXueXDyGb/aVQo1lBklZyurKsr71OE51bTHhgT+zyLq/Qnk
Y9cNr16bRpSTPNI3kkC3qFbNVQbLMu0z79LApOTx1a3Lr0Ot9ieqhJp9lynjB5AFpg/wQnzOS82j
HwmRDDy44CW3gob7xndZWWfGY5noF3GaF09RlrgPMM7fu5MuqQ/EInlNjoH3bGOjuskAJ1Zd7iqw
q3cZ/+HAN6Ch6g0YWqcLUK0GIl5opnud+knpJ+ishCcLiBe8hH7H7rlT9AG90q6hXIasAcFN3jDm
Jqr6R3n5kPeM2ahc7kR2v5ta4mplluwiK58+VE5N01+uE/C2aRze5XYaPlll/tBOTgSCtN9/rWdO
RGsqEbw59WKlivHV5vASmqX1OacN/AUewj9FrM4EAimXMI6zOU5HLQ/jg7rE8HPQvh5oFv0FeGnK
a8I3QGdR2Gn3i5iJXECdZSZKF6Ws3qE4L+6iBAZlH0ztA6Ckw5XW6OHaBsHrTOvG90uvH4jQx9FP
bj073oPCF+cW2fW3sJ6qS+r304ey/0QOq39x5ERnR5SHzdXM43dyeZrZzaemzCP1QuCxvsRVQCqy
MIZTR1EOTyYzvtKmeqH+ILgNWlTuWiCRPxSd/82l0fIblZLTmaYUfnitF30LHR02oCQLaU1M2i8V
JR3kTaNvbuFNtzEMIahcvDxwCg69SyHtFIWfDD/J4Hwc+9s8FuS8lpm6DJtsW6Z17pW7bY2/a+b6
buaw3+TtS6KUJY/7Kvu9gT9SN6fxV4JZMaDhLsU2KpyQDj/5tIMIxPcpOIiboP+UtFTWdZlKtZpo
Qf39KbO9nShFpEHEmqRW9uxTxASgrBXX1Zkm97z+CLlQu9ONoDq6AylSGRzqCsFNdrjmVP03plL1
dyrVPjVqO3wuCspuRhg2zo5u1Fd/wdkq4z9m107g3fACHnvzUidTGV+NuRvOmZF7x1aLo6MHgN2h
n53gQ10cGvAQX+zGS0iZ2ZN2SuCj3XcTzNROlyNU+/hrNSoFYTwcZNBSU7nadv9x+Y/Mj3nMs6yu
86u3p55OgRq+nYrzkLW/BRQZ3bTaPDfu8rWWFJYMb4pZvv2l/z3LFXPAus14SGprTtX6oXetP9an
fdlAFUzdwmXQqFGjseOvyyq/tpXZlODg0NXsKLX1ZC2DzBI3tJ7Ae1cPwM9Y+3SYUyh5F+Fm2LvZ
Qx1SZSnydyagFztnaif/UGPdehLtO5Neq9pdbcMItGkCkwzKOHOLhRi32xF8Vh+tsXwYC3u+yMro
J7c4rAoDBgJOUsVDQ0XXhRt+/Dip53bF9qSeGsTPDnQO2GF2IgR5iilIT+PjGD2uK1FE5vQVkAxK
t4Dv4pifdH8Wyc2xq/qP0IHD1Iyd8SeYGwZo2SPrMplu8eJz8zq0VRr+ajjNRXzSuPqYlBW/t2E4
pn7yZ9VNPYlyv/8pMdw/cmIpNxFZRFefXdu9yGqKq+En3wYGqIGp4ViNTfwRFFjqcNWPet37R438
7EGWNqfKnWLANxZ1uv8xeuKAbn1Mlvk45MpNa82zMvrHzKijr0M8O1erGfjVl3239wLNupIzbk4W
CP1g2imcVLvqpnpJdeu1mvxr4r74QEpcvaLPgYytT5almRc/g7RY1fzyogE+uC8W4HFgTOInNaEh
1Hto7OjLZDr1MVtSltTPto+z7zoLWnsEFTNVv5BC8hIlw7y8IW3LTRY0L1OZhKtOW6z+0fTOvfLI
aZbhEk8Jb57iwG6suNzBCYAlx2khEIvnsHiUWV4Y5PBlTX1Z8ci79UwF61WUPkzM6WFTrr6WwVuE
pfwGH3PQB8nvGhRmFPdPCWdNN7rVocr9IbPzrxRbvshbADB73xy+ap+jOKfANYj9C0AE7WPtwD6i
pRMEJgF3d5Dmqid/UvqvOSyxXT/Yn3ug+l66fvpFrAyz8R5iBxQ6WVq8VB9c2nkusuwTioccrfw4
OS1djJO3WpFurU92G37IAwDLYqKOF7s14+e8CqKjMhfWZw5l1HyWY/7nWH3imWf9142nz1Xt1t/q
CNwzuEbT1VsdVeNC+CZ+5pj56l3rUcp9OigW7ywF0iOyd+Zcfk3yLP5EszJY+llsnWqLB1I2gypK
7/J/yo7mf6fqrWcNzMmnRHNDCupQNPwi1Twofp0t1QSls6yvjlt7D+OY0B2V6vqhmsz+Je165VwE
zkgAICkfbWhDTx4FIh8zzzeAA9b9r05S/04VVvVnSNn7is4zquS2OiO6GsG0wKoUnJFtqCVv/egM
N4U3KBLB80VWFrVbFU03MEkDbvvdZl2vOmj+xpuoGk0DeiYEIECWq5Hs4pfgIzSDl1J7CzC6DPya
wmd7fFFcaOplsYlDShOewxl0iSZz9fOdQoxHo9cPowddkLts6VhVppKNisJLncQ9uM56Gxl7niZP
aexaX4Iibh6jgI6diTjkl9Soqgfb6J2DaD0gvY5lPHtn0UZt7e4C7hM30TaO+0HvXP1D40HXEoVF
8pA4fGlK0H2TRg+f+vDUWoDyUBoUOkevpZs0T/L+MSjrJw+AqwB4ZkgKfI9SkCr62GlaRLCDIQEl
Iwbd8nm1yq3yI8FB5xblDc3bswIsptIY8UWMxZeXoGkPqYh52nYxSGIdh163D/YEqhu3ojA/93z9
92QA2ydyrdQfLSGmeUjdIxj19dEHyOBnB6DeD1PQH0nfg9s3WWTA0sHVL2Ks8Kp3NVRQ9ErgCx/9
kgZq8DL+aJ0qvGz9FnJSXuSmzd9e5Nvh+U2eDV0Nrbz7YCamdpNhbkLSOD9YBmas89LjZrvVDmJ4
wI8Ww3mbvnPchBBz6keq7bKdbK4WoLdUqurBNwYutWQQeK2y9/EYZ3tJLchwj13947WYSrZiTWbI
Ws3MC9337qWIAtK+riVkg8aT1TVefZ5Gp91pA8Uq0IabT36i0e4lUwgCjadkNwa5TmVxnd5sXvRo
A38F1Au+6NQX/Q0/ryqAzdNtq6X1KmlOG4De5ikyGvbnUzHywxVFrcIfO3qFdik47b50kfNZqrfq
pOHxYJnrSnRvK9EtllL2BWrqaindn2+WdZTZRyosvKP05IZAy01NNL5I/62RDtXJM0LvIEo7y7Kf
AMUS3Trw49obOnCp0qpr+33/5NvRz6IUn8SBnTf3zPwGLeWv3Fx/7hJDobC/eR042hEkb55EnCu+
rRKP1tRd7LfNQqmnPOmFAdSQ6EEbHk4tqOMcnVbawHcBGaENfLd+F6ARlazzJZSzMgq+08uUdg9/
NwWZzTmiBWKMUFQFXmVTcdjbxxavM5FmAy4D57FTOERTZOpF0B536rSU5pL+dlq7BW2FjHvCY1Cf
yp2gCJkL7pBACW1LkW0IRIpGMVWahA6cNrRQiDHVbD41g/50kLZuIzPCD4b5ey7Yg7JSy9+3Lm3J
7wTFHys2ofVqLS3of/G/k7DH2v8nO5JW6DQXGAy1d0+R0zqUNhgONQnMuiRyIWu1r/AhZ9dNPlQW
tE6D3kEQqSbjbjPeNtCWXRZf4icZFRTfN869zt2ZKlHOzMn8Z6g3yj3ZLJq8l2XejhRjLrPMm9SH
2k7+pNNtpGdnkaV5u6dWOLzmfhANya70w+A56Ez1pzSfIbypXP1aVon2U70oQrV6rJeVWLgmhDZp
7gOEtTjIQEpjV3bksvsxdfd12o9rEMRu9M9JACh7UUJ0QdOR3h/VyqgOrgqo+Y5aHbASvfpCkoIQ
bwFBde9XFGYJNs065W8Tr8g2Al1zj2IjwjukG8G8sWlm2hcdjWrtPijpxwIXsuXGUhgLRuL31ezO
9nCAqzPjkO+5630lbcwjr5bWVW4hP4Lz9OKp3bcUZB7kpnN3DxLZTIrpwS+cT7LCtHx4ZYB0Qj3Z
vcMBFe95+mBQsfQo1j/aFKRbbZdMvbfeKxu5IYphsoCJ0hUAGwUF0rVKT56TPG8F9ouoWERrDH1Z
hsqQPKsZgJJ+FLe0xyft49Q2f6z5PS2fHzpNt14kvWfyLDmASsi7OFQKdFLH3su81CNlE3VqsBOJ
ZBPbZuctJHYh6EiYypC102+zqrhnKcBPlv97NaDHVpZSuC8zGdby/DSoiP5r9eGdrK6ACVNMjfMg
hKggh3EQWLICsgyL9LQG/d+Wa47AoR32HKgjYIwt/2uTqcQ/yWDBnAi6iKafU8qIVplNow68Asmz
WISGGT3Te3yhkcJ/9ooRfpiloZwjsABv8thXb4ZBS5Z8qd6WTtr5hx4wqH2jaOGLDMYURC9JQEi4
cHTrdKfI0zA7hQZ5rzvFAPoJIQyyGG87KXQv7bzRBBz0LbxlN+2VhPt8lfBWJnEAiWO5KGISMJdi
+D1dCAVlILJSrzNZBmr3ewFNx/lOLsvMVKsn0+esNAxUbv/Iv56KeD8lRHQoGwr2yzHkd8eHhXtM
p18yKx2Omg7mE83X6QfNyf9nC9f3D3YBrWQZuE/KbFKfkpWkFvsGLi5fV3dl3tLrFY8pKfYajFFz
wU2Qwaot41a31kGlu2EViRyw2B4/OstrDXrsdbm52aX1ze8MGlz+6qYtuAvgxicUfFrqcXPY7Aoz
KI8D2Yy9aEXRaO4Hl8LJywbZWgw2Weosvq7IrsvSqvzout6JBLI1WPBdeW1dFVC50WYmMtH6ngns
b7n3hvxCFSMkNH6oP9V2qz3VWWtMu7kCXQwM3L3qGsgWhQ72Khxey1rrtfCcjTpFcT3B44PoZQtT
VY197cLxK4YyjEUaTQvczbdwLmoeI2wminXHdV3uNQ4wR6MavQu8csFPtut/cssh/aUwLe+oj2NB
BVWU/jIV+UEj2UIcMoohAp7I0UIUcMrUMj1XRdDsi3ZUbtBh219nANAX8EyQcRXgio0vnZl/HB0K
U/UohlsgreaLm1fRTmQy+KHafjCBpm2BFFjlmu3/7g0kCcVAg9TLtVyLBhTCSMK+aRUhjVqcl0D/
/y6TGYF/YklS0CprMfRd69XwrtL1znnbVSdYeIHM7yzhunwL0E3Zb0M/xjRLE7YWpYTwZPldt0b7
NotU+22sKG0X800sjuhkv0339/0GNSeXYORnzXRfA6MSHZVlojpRcJCp38Jl1PjhZaQUtTptYdQf
+W1ayGXeu1ljwtuLqNvaoMVNpr4ZjUeX/AfMki7RfVpT68dpGcA/qB+jskQoazMhrkAdZnESG1Fv
hrJcB1v5MvWhcRqJmRLUZtADiD9lBrT432T/q10Izw9IGfZZtgta94/ZsdwTFS3ZU9dwcNjJVAaT
QsJCy6ZzaXvZ0yaXmcjm2uf8nQUPIrr3F5M2soHvJ31JQo5rbL4yG+SSHKd2aWyqN4t3DlJhYNe5
03yojJRXBUoDgTBhRuGKV+xkKgNZBTBWAA8uFu0m/6GxbOMtBWSi3nb9R5kOp/lOjaiF24zFVzwK
Q8uuVv87h1BV2QN5M98gMtuNMXz0upSAdUvJWFpqc3mRqdjoPOUPVkUFTj1ArkALbqreVjV8oTsa
aIvj0pR93UithNlKhmLhuNqWP5JtbrKLmNzJIIpcUgsZ6EQLcZbq00kOcejfr7ldTnHr4gh2wbBz
FhQMSzEeggzE9ap182eqPBYohaVerJqhA1sU72WLTddYD00zuoCALmaLSHaS2aLUwhEknXpn9wkh
oKH3CEwndhstSLTJrYL38HWaBtCq7wy46sCKDekhbWLQFFTgxVVlAr4/LBSNsp0cCLtsHKezbaT/
AWUajVFzUraW4dWyCRWaimAuX31E75g5yM4LYp58PiWCAVDxWxuYmb9/cNECvmgDDMq/SAZzWjBH
TAorqOdHs663f/G2470mVWIoPqkHPoFY3d7qxgGOdki6dRaXil7uZL1ORT/bsVnyHP1ur1jdH60V
pyfRinw1kXU9QEaxX6fL7vQrtLfRjS/TNEbXznOCQ+D61WFcohn96NFEqEiMo9b0q5GTyBNNV/eA
Gi4REFmC1jhd3JSj+CIvIrpJQM48Vtpg3bbB8i2q1fvkK8UwwflO/o9LStytm7iKiYd/SAHb6r/J
4akDP0KnS3aYE2CxI7PnO+BY9bmue8pp9bCOX+h7hzCSv+DhnVAj9fCQmoCMiw3kUfGLsQw6ucWn
YKx4/cRX5Lbiqrcgyc/r/dytLPJFZJz2220bOK5mveeLbH0ayNSjlfIwxUq8v3s4zAUvc1rRV4dJ
LcdHgwuAB1DZO4+s8BWwKKrui3kk54PW4ryYH2RNVYG7K7okPsaLWmTv1GI+qkF5TuPxV9HmDdUr
JWiigs2UL6BNMqOuc2woLloQmuZpqvdgLXIRGLwTTk20+uzETAZBdKKXLN+7pg7LsqJRCUpHCJQd
mhLcZDbrenAjv7WAly6ad9PCzWPKfMVLHJTAhNhOpV07dmh2MJfGiQVuZp2JbM4i/zrSZn4nDxeH
zascjYwmshTc+L8qxGTznciNkBfoy+N2scEq4weakH+Vmp9GXdJw9vBN6oNodBng4FpkajF/E4tZ
aobe7P5RJhuES5URMd13e4rDlILuMWkxHFfAoXHsmz+16jQAWqj+V7qkYUjxT30yzCc1LKNvPggO
u1IjukzgIad4AHb5PIm/KUFgXsOusYkFxMrnvvjqpQsTAS8PyxhyPPKXgT6EP9UmNY6yWm0c8orW
XgTbYIujrEn0v3pvapGtm282SuK762U2WQwew1mhmV9EFiz2/nG9rDdCWbZb56JMla5/mGz7pJQO
BGSB12k3YwkRy0wG2H5+hYFnPol8sIvvdu9c/jZ9c1rtxdX6677bZd7ZyBVbz/qVVBVltMvHebf3
D11W77ELAloUf9Ydiq8UZfyU13rwFJKj27uZXv4Cbg4JdFuzHs0xtz/RZP0g8txX6Fd3R/cAYQ+1
QL8O0JrQNUxhtcML+4KsUv7ix+6HygUYFziHBpZHDcqfRW43nbP3y2G4Wc3PqWMkByWP1asMbtCo
1ygbh2x3vxbVZrmpE0A+Xn02m3WPbS3mjhGNrxtv7tuWwXbdd+ZVErj7kDaEfQCBMWwtsUu/p5Ef
AruxQC1HJkM52c51cKsuX4WyFk29aGQWanBa3ftsW5htB0zHtv7nLcUGZhaqiVTCJZvfdtVtm3dX
lY9yZ7OqZ9vrLyTedlnQ6dfU1vUrZOiNsZdpq+oweg/AGmergVjli5Xot6XMKlXRoUFnIxlWP7H2
tfFgdo3xIG4iagDc4FX4zUWETmPVVNnBa6hShOktRZpSmSkzqcSUWWFV2nVbrtalFG5uPr7sseru
bbf9ZKttubk7s3Gu+jqg7pr60M0s0G2y+I7Z7yfKaYrdQLSUVNzQRDc/VkqAvnstutnLIEItGqti
B+otKPsi0Ikmn3Kz//Wd5+ZDnY7xarju/27nki7FG6UpBiUu47c2ILXVONUHfs7FEz3F0KjWPCZ3
2zrnR0rcMFJOm+ydjewAW8+6g5h4UqIhUxlmn2JZ7io+DChcIG26P7Nuqs5u26RPZPVoFFqaAGXZ
a/PcHkg6pk9GzdN+zC6y0BbJ5Lgcb8VOTYOMXkRDAQG5nDgmo1YpqwJtU3d3baEWT2NEqHqwRmu/
fXCZrZ9ePssSvnBT43H7sO8+vJ9TShlHrbV/J5yaquoOeXaehkl/1CH5afJxqKBdpVj8QPZzumV1
V1Q7mcpAQfR0KzahrEWzK2NjvG1Gdz6yXB3BxJ5WQxEaRlBWu3fu76R3m6z+gdYRklH7bzrQjWdj
6elJZmo0ZDCXokELGKBVUQoZZw2A0TuhGLaL7E6xycRk2z9MtWM701VQOm5OsQSDXc+vA73IwcI6
y5pQ/0zTkgqDegWZscimrKd0YzMHqHI8tDZUrLqc0354WqOfL+BuPtFws5zz5BjXdX+B6NyWNMNZ
F4L3tvkw5FBc1KRwHieqfPgu2HjLNBhajoZ9CcxpXqerDTHMBJrR79YyW11M4L2b3WLdpPGr9f2O
UVaV08mm5VJs3CSr6PhbtgRoeqQJr/3s2R2NYblGSWxUAyQc9M4MvWjphc9z1817PaXDNDRAU90l
WTE/9lNgWSciLS2BWpPmisA2QPWDce4x60Ks1LolVTn0X9ZNRNPmVnfNjXFBiWRjuYYoyuwXE7Qd
AMOWXaKFpW9Kq0tsjwAcLEPvGRDiTlRuN5AstDsRvptqTach9emc0VSi84tPURSv3glvYgAD9hZ0
AovQGJ857mk3MRPlq//itl3UhDftoQ2Smzit/mJ9t33fghENu8GJQkGy6dlc6lcocHmY/HUgmaBf
ayt4VVSZ+936311ESwWUyVNHfNa5bCe699IxMW+202tnY7mRF2nLjb1Z7vGyltk2bDJHngCiWX02
lbVsNHmlSw1QttvkP9pGZP+DybvL/WgbNwVldeiS/4rynfGPpz/a4t5TlaeZSOsh9XfeAF+3LOXj
/vMf6t0lh5pO2dwtnV2egrhC53N3tSDUSEEuBE7CfhvoQ0G4rcVy6gmb7GQq7qKOdOD91+1kLWqZ
bZfY9nm3790VxeZOdncprSudk1WD8LB8zu0j/OMlxWT9gOLy7urb5dZ//92lGjL1YAyojRlEO0Mx
qwdIiu2bvcQbZhVabtsaAI9gtQ1GpNEeJWsxbt881D5C81e/1VqdCcOfVv0qESvH6NfdAz0v6h0v
CdSA+Fp0XL/KgcbpR6YyFMvhpFoGXb4jsp7liLTpqbMLj3o61KvjtO1RtFETnsSy1grL3m9OMlt3
kk3f7d9TAGPDgrU3KodawpjslAyVrb3O/l2mVSHAm2JjjP7/5PK/bn1nd7f8f33KO9+75baVCoff
PopU9WDHwYlAN03Oag84VmbxtACcugCmLd9RAQyCthfTGy9TsUnApnqYB+/TnAB6teunlJT24iyD
bUEm3DTAPm2ydVdy0T1MVbp7kL2UwNEhMJIrNPl/CUnlhzyC7GE5PcrQLOe7tRKYY1hNHY7+p8i6
RVHFnHkOlvUfjs3WLTYiGnKJaW6NvvYS263n3ieLBEbEohQLVQK8DRgmjzYKMROFzARZWbz+uuXa
RvymGLp8PhtD9jv4KAR0l0FL1ObUNPY3YP/hwVFyAruiKPOhj07SZLBKDSVMVx/R+9XNryA56ioj
/Jl4q3IZlX5aoIVBjwot55yAanEGMCl77AhYPQZKRUwyzXYU2/FdFplo6ap7NRHZqh4cLzn6g63v
xMabFGhXt83EZ1uK4zyX/2mS1D2JPFEJQnUGRd5D7FChaHhp92yRLuvKubypgK4/u1SSPYs8aIb+
UQGt+04uStVyIWSLoJ/aHGqnt7QFqlU/NDScHFbDZVPHsq5qEIII/Nec0ZYuEsWWR5Kla4JyS80X
wLzklzbbO7PN1cryF7gI23PYl9UNquYKfqbvs9EOQIuCDOmTXWX+SbRit5m8k7Ucg13ogo1RM+ln
bZSTrvf+ulTbwHoRhV00GUji+XSS5aYwKvMypHrwuIlUJ54fXSgdSYvukkJzrxIAk5kMEqjylmiV
zDbFnV1gujMAn4uh2Ny5bNtsu3JACUkAhiVNBtJObrhKeRI+5gHorKfS1gAwGiCG130AKSi7e+kq
PSXikA8npfPMa1JRoKMXtF/tZCoDHB3Upb4NYkg10qts8ytqiGXqegz3IssVsmK7Tb3tRW/1d43s
Q/1BcS2jS80j4CaDv5Ql2G76uhSZbuj1qRim/2qTYdXAqGEiis3uR7I3t3+3Xa9I2JsH7HJdqOu6
g9dE7klg3YOsbB/LPPhdVoL+TlfKiw2eHwiVQMlnvD3yJq6GK1B8QhPCB7rdV2+xDzSqR1XFGq/i
UFVxdKniFmySxJ5/Tmd47Zy0PENhl3z06ad9iXydeDgdSr+AV2vsm6DhY8Gn89mtgQYYcu2XJHGn
U2+CUiVmvBnsimKsv5pN21FnddCsHrrtt34dSTQX0UTgUoRDaHzPJb9LK1MvHBzUTK32YvRO87cp
7zkXv7GDiwXRyqMMxttM15qo3VEwDYdrQNnFotAGvU3BpXqbOlkL4UDpqvsWLJN2F9S8ar7TyzSk
H+IKqfs+1K2w3YmsCmZOp2KuVjz8RDjTob7TO60EeIB9Vhu1S+eLNdQVde4wEz55lUclSqTzXV3w
rvLejk5U+dgrwJXIVsCrxEr9R9oGRCTDHegVXSIxfLu0v75DyPr/bOqSQFYPrRb+1nsZ5VvmMHzO
27S4Vb4XQk64TGWobX7V79ZJ3xU3cmbtHs5jqtLfDEUhy9IHoimlX2HtF7HTwaNPcOkaoeAopv2t
+k2xKsu7lAsoXluNBv1dsw9baBlHq2G+aCZLd2jHprHrUbxlcOk8rajOP8+CtyeGsk8M1uRJM6Zo
t1KRzEJmsgwrw8mcNgT/hNekdOgeA208px0IvXCVrGpZr9wnYv7qKru8MaSIPZAa32lT/sXedsD5
Sy2webR6vMpgWr1He0lDrTWFmUnGn2rR2Y36arCZigyCBCw3m3W9kExqA8he63bU5716e5ZumMfV
6B/3vLvEtlw/EACGIziDnQpTynDJ5ZV5eT2WmQyDvExv6+RN3Syv0LW8CW9qmaXLPjIDlYiX6yn9
DYgtY91f3ES5bXXnJcvNJJ6hVlCKDqZRryW4tpQcqHo536TYQGZOFBHVsk3NO9tq93Rnkkx2/1q+
YGT6oOzXjdqlnmHuJnPXxCCjxUZo8aPW+g4MjUX13lauMvzijkuqWj6GmMgW28eYpswGFmdxFuEU
AyEamRHF3bK5CO8+nGFl+rGuQD6orTw0jmUUAwpvwqXxkjV2e/W9OBr+ECltQtSWGxZdkqadjgco
xFs9eBEddVndVTN77zIpTdhnlFGBenP1y8p4iiiBeGpLoHJKGqNXAheF6khAuBgALQN7VtefhKwl
EnqX1aYLjRBaVW5bQ2DBQR3FV/CRdxYh5HJnOHpzg6OhuWnLbFveq8Um0tIRRicjAhZEJbN3f5+J
4/5rEjgQXC+3me0O8+7OlMn9SLeCcrfpPaP8DG59dgYrPXgEHDt4lNndMkp55sZtNx/TyIdeYbOR
mT+QYzxsPh4FruY0gfrBpqtHx5kHv8174Ch3K6eHth3UK5k+FZCGVjk3nnmWlcj7N+Umk9mPlsRp
AXbb1D+yuZPJ/tsn2Hz/XbZ+LK2D08FQKTClDAWmSYnmSiBXwryUG4EIoj6LRAaJFcf5jU7ZeRVv
AWA2cSGFee6LmnoBrb7KW4KTRrRCQrO9U+QNY3sX2V4u7t41WjKBuzTnUPnuRebdm8v2YlO7oXFz
1ZNIZNCTFLwy8NyciBexu2B4GGf1Ja8SunX/IfAuDhKh5+6yIK8CHyT/8NQqPvsj4G3y7zWrgWR5
FdarbPv7iPbNVuTb3/RNvolgE63PegdBFGD66k1Poevdr9NKDaqLTIc2fQyBs3kYnXqkp2ixHJ3K
UvZg7FOqUfnfpX65TIHKsPfGVAzrTqENAO24FGCJJxzFUXUhMrkw3M/+A2/78U/wFStgI6fdw7jU
WIusM9pjUtTpi6ySxoqeUsV/lhXU2+VT2NM7703OE93TzpPMTMWYrlA3s6vnPMF2/Cp3055mCS0t
YFBW985Hz1BJ7SwUxFlHdeugTO2jtiy54/5k6k76QYcN6Ytmqbu0trtPmj76PwehCqcCRmmbwnGj
jJ/FJR2c4FFLZoMXKpTU94C3Ooz1QbSmPz+4Hf3+BciO/U5rXOcRJAXn0Y55I41i2hlYiNiy7fa9
hWg6qsBAlvH74+Yqis1PZrqlFA9ZYv0kK3vZdDO7s9USB1If3X2429KMtGtiQtJVyZHRyZWnOQIJ
xqrozAoBR80XkQyDBum9QXHASWyBMqVfSKZADZOeahuQV8aTYcTtixs5wEV4YfURFtvQ78J9q8Cb
banVb0kwa1BLfMxgD7PObui2pywF4ZDOgulZhhQkJZjQEmLend5oZ2XqpttQaFdw160vdlFfAtUv
fgJrhh9DBxV7ZH9x09B66Wbti9golAHelCmEML3XrC+j65Xn1tQpnVp2gP+Uwt5W8R9US30Zgzm5
5EtCRAbwqhLwxLRHlefog4gGyc/cmVDD/+ohitCaH0vH6eB8e5PrUQ+ms00A0lL7mj7GIreeXJuf
WA0ARZ+azWEFAJDu/lZvH2xfHx4FBKBZkADSKncfJnqXwGVcMAFEmLmAnJsunfEbMoCRz85ToRnw
TBXqmXJACMujgppu+h+SmwzlMvPTutKhcIGC1c6UYN+OFEJVv0/OgvBKDsh1Z50Dpaff6JrqgoNM
42UtM1E3TuhC4ShGBa+SSaopu3dCMdp8rKqHGO9+nZvBp8bIi/O27921ujr2LlVm7Kc2KaaTGQ/T
cUo8DiHpSBc090XyQWsidFC0iwHZV0YtEbl83hOZzl1hXO/Xq0qk7xzeTUUlrpY21UcwEMLdu/3e
+TcAwr9e0EiPFlQBFI3787uhWR7Po6P3GcXlaF7XP7L5Lvt3ExOWnnX/f7fzfIualPWawA8cPB2O
nB99BNmw0ECeNVL/Z6Nx0lMaZcaDTbzr6EaWtVd5EaYwz30uI+sVUlgwg/s012hmAgur7cOHNDUz
rOjYkzY9mUEuTQ+QTJPEoJUtPlsL4Hzkth8r2kOeZKVVfXThiUTd2KJ8szAK88/RHOYDXdzhbUPi
lJnIdKp5gPB5U/dV93Ncmrw39u10cwsI1ObWtPad/xA0RK5oTmq7nUy1NnqCNNh6AJI5iK6w0rT0
dufFoV5Yrqao6QCl9Xay2gZzIcf6x6Uo+A4CkZn2VBhGS08UOBSAHI4wtTYGXfSDc7PzbHzS+za4
0vEMw9sQvKhlFryk1aifzUHlJeBNJjMFxhpIrx/vxLnuhkctBRxJeirXTsuiHex9NtKxu66lHROm
MyoIl65esRyD5hR6nNEBpu4uvkVNODnpJ53CRPBsl+m65rJP1q/vxMlCxRwtgxikHOydTLcum0gs
RCkyvVTKXdcVGpVn37cVRVu14WOdBl/s+DfiXXSGuYH3Ysyaf1B83ry9bnLAsR3UfTKk7dFJ286g
r95zntWSLq+x9B5lJXZRH8UPgGh5B2DpvHM79vO1MlMu8JApLcmCZq5UnnycnVLNco/awvOQLpQa
ohi01t9bpg9jSxhqt7istJvMbFpLuMua0XGTiSJKC/6XEhlFkDnjuS3Nq2mO/8fYlW05qivLL2It
QIyvxnh2uabdXd0vrO7eZzMIBIiZr7+hpLqo49Pn3vuiJaVSsmuwkTIjIxzoTzXsEdyyse88xjO0
ETZemX+JEi8+kw2KCg6AZqhgRQBr6zq6EfZEquI6CFCYkWOgbGqAHJqDfBF4AV0bHyLUOOKTOIF6
4Sq9PZLN0Oie5+krtNz+a6LoU46IfD6N+Qi16+BuJTg7+TYvWQyVO9BaAIIsLprJyx3KlDmQG79t
NCHBBdECkA8fauxUlhdmxEDajPlhGKKo3rAIJNATdQ3VtSoG9vURpIYKatU0M67o1F0briBaiKAC
p6V8aMgmkAV0PgBCXj9Ym8FLcnwnxFmAMyMLyjzGn/ujYaCuQp78Y0w95pfzCdwAOCQ25u/pCoo7
acXsQ2Kw5qTpaDgw7SCm0LrmNOHHO1FvMdI8eZIx8VJUvS7du+XklNJOqz9th085tl9fLk52eokg
fST5cKLkGPXoz0K95CMvuE78Vxu5lF6fvOcF75aswz86ri//x+m48fygtmoP4F7fOGguECoxdDwD
+jNZVl26IXVrQt6tf9BPXvTHpBlJELo/jpH8w38FTRUE11P/Bojm1CxYx04CcAnOTcfFmyYWn7uF
gu+aKHPPg1M0UPuA7kLM4gMwyiP7+jHUeJy2z5phfTcjiWIdW88QdPSACHOZj/gCml5HtcQyjkUS
LcYpNUFNO3KEcKIGj8HVXYDfQi5jTWZwokWLv9ln1s4b6h9CRkE7dZC7RoV7v2GKAH/p1i3EExxw
EuXgMzzSSEOy6jJ53Oihvo0uGbO+4oHrD9F2jLR6B5rGvEMOc4i0gIo6qZyTegJ/vp09QgtvnVhL
QdfZleAM8izVoXfdCvzDkE8dx64OE90bHwvDjxDHR0mgiEywjTnTV2IOHprIRiGdohM2QOpjoFLl
Isvqtw3fzKht7VAPQmTDLLF+ea2sdkD0DqdR0aP1qqEe2e6Gq4tmYm9UxGCdqXjU1h1WW9zkl17O
XyCE3F3ANgM5SaU40gxj+jMt2tept8ZXB+x+u67P3ACM7SX4brRvA561ZxAzAhCQlUA/ZkohhMZr
Qz7Th6MFmV1Qq2RjUNdl8rTX8Xh5oq6rz8kTKg6OqHxHgljN+sqUyuZvPPmLVpZ7HOKZ/9w6HqTf
EEdrSmYC7JRJdwc2ex7WCaLWeNSAanO5b2dRvE2aAuXEdL2mmzkOSRBUf7+fq6v6MuefUYAvT+sJ
gB7+6zHAavQ9M/P6cGdfeB1Wv7vTA9E63C0hW5fuRctAR+cyYQasrKcTeEcqnCLjeQKNhKgRjVZW
GjvKuMyTcW2KFOw0i+cyT64urXcnazxwaW/JRhtNqEyBBKnajsa00af3QDO6La1g0iFfjOB928xA
G6jspaPA0a1s3nurLbKKbusZmo7UMO7zoP6CD5g8NSugNZ+sNF6myMuwMiyIChw6cbzQQuYZ3x3P
z/Zm7ckLsAeBqaEwGIlvYHDq+CgAO6CRdF0NjA21JjbUbTWx04x4PHuQseEADFxw6/HA3o+jETUZ
M5S626hvaRiJtGebTFr+OeWA1avT0nJwQqoKGNVycgMO7E3hAOKKjEn9SE3u+eluFKAHX22iBDpX
jIAR6+aNzGb1tU/87jI2IBBx5tgLU+h7ABY7NFdEQZsrTVCPbMhkjMCQe/hUwePOzWzHcYSwQ78f
tPwBCorOPlZlHCnVcig62akpnnHwk9jiz3ZBHLRM+YLRHh8g/KfTiBraSO1BdujW9UHRdNa20aL4
Ag56Y0aBrY/cgz09kw1AMK25UjcqHWiec3FqOigeWQXizNTQUApQpeAQ9nPJFAgXWD6Vl6idFpjw
dkH0KQOlGD6NIRltnpbx4kvLaJdBTHiOgq9x3vZa9Cu3nLei48YXMLhX51q30iCpmP6l10dvP7t1
FnKv+26Bx/oiOjD+jcZfbEDROA0qkLshXx/9RaMGRFrPPKvmndsOCDMrd7LFo6aBKiZrDrFevjpA
vUB6foLoJDeKTQSBwCMNSU0R7FzFRqTGu41IIqBN9W5bOSOm0n4uuduD2cAA+KWI5blTXKK94odz
iEp0HdM0zfzJ5pddXS1bcG0wAhTI9YFPRKXrmmXL/z6mmQpaz64ZHy1zgApBo3GwFetx2NdZs13G
teumELhmDiSD1bynoapt4DfT9hB1zaJbgiIQlBIknJ0y6tqqmJPG1CxDqRiYPo2VOw0/LTc00zmg
BHW7+kHIFlU5MnqONEsPjQ65pCVX/+/ogD/ZLErni0zTw6Zo6g0hAO4dnXLezhI0IL5tQX0SmXeB
0yb0UALq+oqjD+UzUCihceoxcfI0j83hJ9fJG6ytD7aYoM0MaLdwfdjWlbC+OAhDhROubzsJYqzH
GGG/J0hcxJvcByiaySZ7oqYYZm1TR461X21anVRbBpmpUEyJuwW+1Iewhx3d7FSrUeKehK3DtRuZ
qAFHVBuCIgB8a0PsQd9BOU+W8Vh6oOwjZ9sX/cFyfHcz9rW+AXlNf6lUtK/JtYtRON2TUbnllxnR
VxUSbOcBfLuJ/uTQyBX5yRfRX0XshBazp0tbqgPTp24cRxL45y7aSM+LTlAknC8Gq2HDKW+++Koh
dxrKQfs2uh0Itz/sn3Zc9so6UPDYjQtINO19t8/i74J/IsyGFCG/9W0t/mSg1501DX+aHKV9q8/6
Xj69sPkAbjLkxOmHW99a7vBiz8GziXjjcJWTO207fTRRMMJBd0PGdQYqP2ZgUxxjwMF3aE22A9Nk
+4hoRHtsHCPZgCPd8IGBg9EZhpMoWHtJ/bJ9xOW7fWwKPJGAKS+3ZKOGFen8UCXusqgycNDcjAPI
4GOgv/erXzvpEDGOh2STgjD1cZ1YX+fD7hbi315HTWgCmCYJYgwUXA+I6ovoXwKKxi+ZZkwHJ+Hj
fmZJ/9fUWq/g4Cl+FZ37R4cMvM22B1ZLXQT52Dt/xynS9WCtjF8da0r3yRyD+LgejJsbQfatGZm+
SXJwR9ipimV7iE51Mml3adH8pNFqpyE1SVSh5oK6CK6X28qJQJSkeL2iyR22Mim0QNMlgvQrz5cP
efuTZ9kojIffaqce2WZzuplmOR2tUpQBzhjZjgLJFFxGdQ4gOjZEl2awzpKpTNL6ZGbOFzKtwWlU
I4vA8BhSYSpWTbNxGem3ZgiWcPXogvFAxeH+nbKThvUsv6lSbqRnfzN7Eg3nOqTe3dLVptbLHERh
q2lM3WifaEjNKtHkwpxtpbO7XUh/xiKyH4ahux8upD8RNH/JmR59Vja3ZyNlz5SNkErUt+I4QN1n
KNKMvQw5G46phXKgJYHR5jkStBoONRP4QRwwwCwRQCESHuajVwIGgM8YByPUVvT5BF0FYHxM1UQM
XCo4woP2WA1X8A8NCQZkN9m+d+rsAgSgfktsEBc2NWhWaTi5s3GjnughYWMjtOnGlXHzVSOqxgcG
SU6NH6RJCjJioF8rYBBQl8zKc9MADolS6VddGPGrJkb+kBj1M752k8U0yPLISyjTIcAlg7QvnRBC
88NldKC9SLKLCc8hoZUDi6m0GslODQcKAepnOM+CJf3EiqHbsNQazmNffvnfE8aUWJ5UIVtdtUmg
l2Wz/cSzsgoHTi4EQb2imLdE0kLsKtRwMA/vcTp9i8taoCACYeq5SJBi/vfhJ5sGeuJYE2xLNmr4
MPCd7w0gRVcH5yHL1elZDqGNGl8UleC4TBPIxPk3Xw96JwGRv99w0EhBiWpt2lSGfuKA7fLDbmsQ
tqqZEoceIWF9NyEbpV3VAc5BE26etHuhucPGl0N9s0AHHTouoFKRyWsQ2adufcuq3NilvdAWH3L0
3KYOUY084dE36c+zyNug7uQcSvUQk1WsX4xUom5nHVOvG4FJbnrIb8407egm3D/WmFXya5iY2NF1
0SstAxIKRdqhqBc5NhwZ7ICruLNlWsgk0DVxkp1/SPRpayNaeoqTYTyxjx4NaYJsQ9oCvLSOaXpd
su6w2qjXcugQ6fq/7syr/90r6kMyLW+FVqzL1hVgRP79Vu58aPin90g20+ucoy5vjPv4QVWj953c
QInZiXAJHfXAMPQ2gLolEsbQNnhJRImv3tGQmyrR5xeyScsEUZXGUe/Y6C/DDOrlxp2qHU3qscg3
svfAqa3p+Qs3mu9Gm00/PBy4Ng1Ij27g5tMBw7lYhakD0Fn9nK1OOzBjSMDG8LsZIrND1Rkq2VYb
9RLWOwfTin6t9rhyk5tVef4DogcQFzsooQVQ8KTRo2a30WM79BpYQnQDGWGToSvdKsQz1thWcWtp
KAkphoNTFmDAUO60EFKi00WK9CLIhWxKca7AR23IvL9EVuQHCjWvkej0IyZte/gK7k3wD6mINNnJ
Las4uJppXJSKttmOPRvHO3DFjm0eoVYQcOJYT8QjNS1Ie08sb774k1ksJrJb6kJiIVZ/iPCQA4ki
aAugNCO+5EYjHnMnG0+DwG8YFT4oMHRHecI3KuDyqDY/55P/M5uqogysHiDQdbacIEnWuV7oRjWO
rRBvBq8TSQevjW9FKVKaiMWttkT99gf1lVAKLdveTTQCT6PGir6QfRhZsrNqDgDEx6ljPV1ARoaD
07jJnW1eA/dOPpXpjsvxZHKMeTdH6bduSorzVEMuC6oaMtuMiTmFMYnK0dRI8g6tUpHrVYOP0wUU
lUC9Z+oLG9TwD64CHgjXisHbnCZXqMF18V5N1HaEBLeRtfF+nfZy6Nk2+a0yQTsxgzvD2TKnGs9z
Uu3tWPrQjetwkvItu946SImCVdEx54dyrg5iwn1z6tjobHWkCw7uABAgDUWZ6A/GAOpRCMuKXTvM
PUSI1TpqrGPn2v3DJ3OG4Cbg3kPAjDI/4q8w3fDZTbag5gRdgG5fJ6OM/hUPDd7/6HyPvHIMst7G
gwPqYptPdODUJa7wvAXxcmRDaeCP02Qk8vC+R5AvivmOiWLrTt89q5q/8DrykEorqqNdavqzbVag
oJjBBzcleRm4TarqWbupA6wKZOCtpV9G1IRd2jQ1EPYwwb3v5/h797UHwqwEQJTWseLNCE6Mnd8V
/aX2PGBi1cTi4yojzXROW548nyHUBNNqpxV/skErDnRyNbgI/h/O9JL4OthOY1Kf7t7K+hLU0zpg
XT1T/stoeggPJo72murjhoGx8JyNZfHKwOUW+o3QQxP42dfZj9PLKAyccszKAX3jtHEQX3txbpa+
SVPXPGhazN+yWgOgGAJNDvJHO0jsfrJDjXgASMoXQI5befV1LlqI1jYJaAQhtLFHwF0ecEf+sgwN
rxXnZoZqejYXv6Ays4mVhIwFWJaKfftnN+3BeFSxGZpp4IfcjY3bnbuR92eANvqlt9qkr5cR8hFg
WjBNqA+vM7M7uYeMNXX2Tz6C/V3XIKHFWjt6sTPnEZpm0/fBNOot2W1lR7hzsUMx990esVyDgo15
iGS9l1rTXR2Vhe9aLT02JkjxSDWebFk0PpEHmUyVtsfdR9vQJDWx3z9ZeI7c7zFBf9lyoBM6qfBh
6cYDGPTcvNk4SdTv9KwFQ2fdZSKcfVRbI1jVXH3VsCVQqLp9CoqXzonOCYuw2hlks+/z+p+CAaZE
DVc9kabVDqVS/QZ1W+B/Xqep588iuZb+vTlXfKhNp5ifITNWbnzdM3ZkrOy+vn7aKlf752p/2o98
qLesjrsxubb2/f4jTxLAKqCxsxQo3JHi2SNHqUI2JnswDsRgx1ZFDPf1DIvTXb0DDaFLtK8ryCjR
ElFwQHcT7+jV4OsCIdcFFzTjGmuJee2I7bGZO3lEtOuWy8QCxbaafu9GcYwIGXgiUuX+aQ05pQre
Fdky3tMQBWpQxigA3/6Azk6EknWquQmNFoxrK1529aEeNQSsvXO581s2XH3+tDVtc7eOhnFffYfc
cLXzC25A8HS08vPSzZKuQDSr8nGXrnQ36NXU0m3Us+6T1alZhAC5crCGPj9X5dzvhV4+rKb/2J6m
Gtp56ao9R6hgA62iNlpeDgKr2WwYkCn4vXeRunYQx40MpkhrzzlK96pNklXd2fDcXOzIimRCHAV+
X50qFCkeynG0qw3NUPNpvHiSNVObZLQfxCnnAIf5OVjG6/z9+k9buR3ovywNBCCVnmlg74R4AY+a
5kEDVubBxAPf2EQJ7za2GSf7dSZVPjTkA7vJ2XaPtEJW7H0tTRr6t6pDFSXNrav9WXPOiO+Hq2l5
Ka0pjAPuo9/XCXqlyEaxVYI8f2oCRa0Ijc659VZUAE3NnoswhGrGj14NPbx6s7gBelxvaJ7G1EtH
kAkkY3pbl6zbfHJTLzbmPaKw6/T6Dlgr+ZZ7VRHQ7OJI0zSmfZZ3sq7p7CEPAMHCA25GlbBvAEFO
ks2LMDMUPE2E3ZKtE8nmQrZFvFlHScWhLbKfGbOrfcRr42oNVryb3Mg9OtITLyxmv8BtJH5qclCY
fge4W2Ybpz7KQJiFANkPloEBDg5Qfca5kBvGuawEGO19YPIL/ddsT/ZrDkTi82Cn26bR7FcyVWaz
1RNwudKIzzpCiSy/0sidxzFgXs+PUpMOnslSCzWt8cNOLcfBSRzjWgtaHP1P9BDnXOShnnRg7q0T
8dpnqYPqSwd4HPVMt8Gs+WzbbzQg/7QYfpmWcC70zB9lkoezAXU18kBEGQKBvTluaDM8T6Fl6/ob
ZMCrr8wTiAhp0LtD4tE+pKjTPPZVGT1YJUMwQR+cL42t/11O4/CP/1jywfqn650fDpiOl7WQa6lu
mRY7n9Ya3jhvXddf1uKfMtoAEYKIpUI9p0g+h0NUxOGKerYcoB5wuS5QBm5CQrRuQssvpida0I6o
O8+k/cPosxnoufI7iMqSn1DGARmqP6ZPuJCb+H5JGBg8MCHjt6yR2iuoFVlgzLp8AeWHf44r61/F
oFQ0xqx5E1NpXTyg5l90Bu3sBIHPd19lM1tvU3RD/ZQ3Xv2ixTOiB+DBCmmBgdPDY8ZlaEctD0o9
ikK7mruLq5pBFVOV6iBJPbJFjjCCSZVe0UTm+VBlsOLRaTdLn7yQ9z5OxVgd132ot+6tJ/Z0TJE3
xDuuQPyK5GiPb580QqgsT3H1om6f97yFevpYXWhsK2dminiTdQ3AyWpItv9YQ1OoJsUpy0aI5dNq
taYbe6i0teaBePeIhw/VK/GZemRbWfoMq6sg7ee+3dnJ909L72xW/k2dUs8tiLwHBNMthI2Aft8M
vMYNyvJjaDX4KdRGwJC9jFcfshlJjis/8Fb/F7Ma0a91nf8F+dJoB035FNBBHYTvlg6kZjHxU5y5
EOdT91lqtFL7DnxkccmZFwOu6fATGELfPVwt3+tOWfMfOvRyNiVwoxBOrDKcrqRzWG8jZs4Q+KXx
xyxdU6BdDQmIhHn4/8cnHXKtOxNJ0Ef65MZai+DpaJRgXMdkNjBrH/M8B/APXxJmNBgPQNHceqCw
m+BjKfkK/L8HvG3L4/IdgM/xXuN1vi0NB6KHWnsqU7OwrzgzhJns3X3pzXvf9fxHanQmQdzVRt/0
aXw3MSDebrnVb8gBsmAIbGh9u/ctDVzcaiX5jpCGgSazXx5LyBguu00Rz0GjbXpIfoGaoPDSLqRi
JipZooom37ZrnAT17WqiHrm5VAhFYx1fo0s1lJ7hK6x3YnDPxA0U6KIsRAw5w+0b/Elko+qa+WNi
KSeh2hrHsrJQOlCuTgYR1E4tbj6PxQ0MFuI2DJA5aGPw0DM3861NqaZZBY5yIbKf5IcILSa0Qppn
rY2P61rqFao+h3v71bxsBG3ibWHP9oV2XF9V04qXFOJ3EAfFe1jt0yyaDTNs4EM/JpI+4nutgKqh
wXTtXPDKD2PeFigrkRqY9mGjCRquDdlolmw07LRqCqy48wOyoQRLk8s2NJbQSXofrwtrlGzLtm52
f9oa7EpdWBUG+No5QORW5bRvpqenQTTn02ub+h1i/XH6xHAA3DnS966QyhbQep/BRYIilkNkyFtp
RO6mYr14TAy7eAQfi3h0GufMcHW/kN3Gl20INSQIcpGana9oyWOmo+AYip/hYuSt3YRSB2CMwBEd
CmUe+G/kKZ723gMKpiaQqQJTrEaVGwLf6S4aK1BvDdNh/kE6Kqtmyqfhnf4KzTQz4jH4qaHHggrz
EsiZ2dumqZhAF8URieyrsQmYjWRzb0r9gWzUWGoWb6d3Hb6YyUGACfkB1AAgIgVDyGa1LbupPeoE
gUIO1UzyBWgxDVxkPRAJAhsaNXPt82rXnLKJrtpWVu36EjcAz6ly0Al31gOqmxCViqMfRgbqZC3l
1sNqnyOgHzlLf5GJJsmfeu0c/2Rq0Woit7JiO9d1IKugQl+FCoLJpI+XHtnwx9mXHBTANEnN6ktD
vzK/mmX/Nx5E4jh3RQlpPrYt9Yy/gGrrBPoA5xIjz3VBpLY/NIbxSKbVTj1tnHCOJ7+5gLJn5oAT
iGaGuKgBQlTbrGvcmPUHV2f/115NzVFFCobbraaJ84KnnG0ULzlT9iYtpLjiMULYtM+84nEE37MZ
gaVl4kI8dqC4fOSuW+7Ir5p1JJTJr+zsxQ+0CPY20iYVi/vNhLGyY+AbD5wYdywY9VDVYRRFEGJU
NBrrOqLHAK3vM49Qu/Ul5gBPxmZzM+OxZttEL23IiRrd0cFXytGD8ATKmQzrRs2sODMkQ9q1Ripw
ezehMe+HqcfTkeyuUVu3skAtbYdP78R+DFzT9rWFE6wxeM0z0IDts25xCeS5He3JRk2s/TXxmD+B
X5CDCG1Pvwr6TSVxD7JXNzmSiX5vZK+HKAUMd/4PX/ALLr4DCtqAq+c+ZDDcIpRd3BwcmbKvrqG/
QWW9fJSma7xCFRVRmZ59FVJoexTTQ/pkeuwGiF7YROyN6PZ1YfMGQUN+BWQg3s8tZFIW40L8Ta7U
FEmEjPcI9bdlXpuH7iRFczZtllwKDkXIBPWAb2Xk29sk5vxYlmn6Vs8KNF65z7o5pE9tz/8iLyCB
on1mQFKZhqwuZ1DVdcO15yOeSVoeHV1DWAC2VHy/nLPVYRvQoWuCg+yVztqexbyHoq133Iw6qEpX
bXmoY/Eg/OEB7NGgPndq0FqsZ0kp61nf0UGQQ9h1Z+i+2KwnyJZrafW8sScdMpDkCqjdRsSOffyv
DC/E9UJMMKvLBM0Ebaj1hVxmtf/Jl2w9tOmiCnTnYF6vDOvstgjxshEU43YDFCACPe5Dz5j7YEOI
ZgOZ0m4/lan3QBPU1C3nB4SassV5XdGqZeDeRBGGoyR1sRM1tD6K/Qdcn+bGDHRALtGYaYiaARQw
VhwSahYpILpK+zCtRwNy4mTuRmglknUZQw5y53ZTeiRbXVTvs8sa8iajDkXdEGE5xOlVdM930uwo
ZXEDG92sn8jWi+zomnNy+hSlW7qmouEckM3ZkqNbpoi66t6LiUvclruaPILth331O/82lr3x1PcG
f3GzajHXrt6cBmsEk4byyqfq86JidG++LMynqK2WRbFWphsIEBS5vwePUmAgrP4NhWvdxmksD2SH
Q/WcZclrM+vVNwhr2aGDePNhVm721G0gn6s/xUgyTjjdjqx94O68G4Da/B6BgTgcXNuAFHk7fBHG
9G53QV6FIl592yS2depU0xdQd1h6XmJ/HqqJ/s52N/xwudvq/7E9uSBb2+Al93Y2WDdqdM2xbm2L
0xnHtepwNxGzv6uu7h9WM4SS6tMo3VcydYiG3pz6cCfhwXNe7aWw31Y++IUzfvWTUgmFCGCD9iyL
3ogjviIbdakx275vN9Qlx8FwF8dWfaoare/2s9YmT/jt2w/WbAQpnt5PozJRLwW3eoygx201eSx9
wnMKkpQfrly3kJPhHiILykbNlFp+gKtMuaMhvUo9DV5YdqxAUqHP4wDVrfLQOSi3tZpT0zvnPuvK
vTd48XVt3LpIECnvcEWcU+vvuDDKPdlKx8HlkBxlyb9S+pJSlZTXzBqASnXJE6ATkPmkiVEDksNt
c9TVwtTpGh7DTYWzalbLBJqiKuvpTAAhgzDliA8DpqMZnuteyE3JaxubW4MX3sVXVQqW13uXJK06
iAAPz11ZHoTjFDeEUcWNetOY57e/V2OcD8Uyo8/+fm6AZV5N5AYUyC/XjoCbVjtRQx5ji5Qz6IRA
5KAm1lVpnIxb6FpM29VGb4Dn07CTbR8H61a5Wqs7ZnSIGvvXUNhIoZMzgEXOGWIjh7tNlh/A6jpU
so3TsVGVe7Oq5vNMV3voa45y99KvD4z33qGymtc+ATKUmjj1ZxyyCVPaE37UUsjS1WEyj6OTlLmO
wJCBWgCr5E8D1OcOUGvArTPT+RPZHDNXqjP1m2/k7Ylz61epXFGCMl55xA9242dPTTJlT33sdo+t
PEB0tYuBO4S9cCOgwjMeFE2PmBkQa701gVI9KR/WYhAqGuHsfS5iT0Uqvzi15zxVduo+1vOjlXdt
BigD/veBZ/lrGQ5R7ewlEyIgXxkJ90nKmG2jqmchDWkClbMj0qVefmQgWwb4Oi+3ZdcZN+aAHrjt
mhZSDBhqpW3ckgqNN3TztjFytrUFRHWMBsQeUtVOFFHMkMZ0PCBZ1BhnqOKQsOEZ2F3vmHpzDYkm
nhfmpk7j5gxs03gwRnnQ8qo5g98ECB9TXVhoTA35td44VsuSP02vtkJ/qgqUIuSQAukixPUjZMyu
sUKXi9Z478VpPmKiC7QCFDMoSMUscHnoko+EMB9u2+7RbAAxhEbWN5SGJi9Vyr/Gs++efHXksmeO
6gDUyc0jk1fbZd24oa6hxkNtxIHHeBOiKAkzZEROElku1YDVSdtBA4yjNPK3rbHUX4HGiY4smUgC
GgBoCWT8hxsNMytBEj2dctwKETioIHy/mY2kvxSl7C/UW5vVBlo9sUt5gYJIQAKFmf8D/AEOJnFj
nwfVUE9zOqXkWwETKFhqo2qQW6GNAA/OVXoOOk9lXBoaL8vbBFPUpakWvxvwO3RVSPWBsZbthVB0
f/WA4hKyGXaEwhGqCvRVaSD1LL2bThk+p2aBuvsV8eLxdN5B9BAAOoW+oAmFmw8huZ1tjXrOg6xK
zQNO+MkLLnfRFVjkB6plbgzoayJzAu6uaDqAdysD7DR1zr4A/2k12m04OwxKuMpmFRpw6eJKz33f
RAl37/fGo+mauAgnoFAAY/r0nSZcKJNCbSndt40HmjuuKHsSBNdRMqu6ZWr37osELnozsy7GZT7R
wD6LgMFpbaa080CPqUqpyIhrY7oRhtEj4VKV58qLPzetlYKnazXe+RRqydy7HvDtwLmgGm0+5bY7
nZK6ncFRg+Fqg3YHfiM0Lnl5axOUivzJb7VxWbNj6f2ohNtd21J0V32ccJ2iscwQYHckqI/FiOyz
avBkFlfQzwJTDzE8fM0DoSMTNMl4FSSQlwMpc42Ya+9Hp3xq0n7n+RMkHlKteelxWoDgZDYcyQaU
OCSRLaSGi6kKcwidXnmrQSCJpdDN9juA8H1u62kYcZy+R6g1ymKUD0BgAfzX9fmmZW5+0I0IYcXp
eQ13UJgClXPy5MzsehcBoWGtAEDjqB8mD7GcGnQoyC4XQ3lDrc2wbepE3w6Tiz+wP2Z2iOf+EMjS
QZ2fZoljXmj2sy28eBuVaY4Ig3Se7Sw2n+b+lQbkkAHYHXJAL0LZ13jA+2D9U3DdrLALfKZUN1EI
XQ9nhL3F2sfVVNgS1Lw5dHiPuIvtiD+UmoSDF3cZN5X3KvyYnzKzyAAgQM0TFMQbRRvy/ljiwgNw
wZOv9JAiuyGS6ZD60GzS4wGXmDqCjhCi3nzCVxP12tz8YbPGOgJ04IfMB1+r2Wv8CZKmeC6WhRmY
8fAdcdsKMBQ+PhmONTy5tmAgf8wfWsNnB9QFDoHQnWLnNXoBNEI8GHuwvEdHX4tOhZz0wLH8V98t
egVi/+lZrv4malAk9KZm7CHumT9HKT9DT9jYCvDhbJUoyy1RzZQ0/Q3CDqiEM6QBmApsmcaqM9dQ
P9BnxrHQouJtmgExchOHX/W0yJ+a2OWbxMSZGYQmqFoR1qWsdfapaaHlcYnwS7ctV57XSfI1YiPq
NsXg1tB9iEP6TvW9+R89j5A8Vt+w9OVI360TfWOuX7P308pbcufB6vkWWqXG3oy97GEuC/5APWpw
00UpCe/jUFezbJBAsTq22CMZNV7LoRhwzgU6q6UPIVcfOJKllBKlcMzoolslCpXenaMzNd4I4NCR
utBoBt+8vthT5RGtk6hCjs51jPNpN2ZvrV69Ullpg+M2xO44tFenMtrzrjfOVJJKDdnriPmBh5rQ
kGxC+dIEalPZ0XLkK9nHhg3+dsAmhdqEPNad1k1qr9/Wut8+26WBIs8BAoTQh9X+SoCwvqSinDaF
GqIK2T8JDfShjZ3NSGuAYgfQjFE11LOA3AZRWFaEqy3VRX4pUYUBpswPRzIWo5Nfamt6whnH3dPk
aqeepePrUpMoZUZcrgtQOd9vQcJhX3iGglcdBImi8iX4btBQdTT18Nn/x/M0Y3dnx3/z0G5wEkBL
U0XWffO4Kfbr2nVJ6rBwNFDZTBUj8dTjBiPKA5Bs45VMnxpQJl3Jo/KKw2IHpmqLjL3cro9a/GMh
YRxPFYSZ8fjVtLywNrqFwp9ON88DFKotJAaG9wez5mbhoEDWq2koxu/2mMqjPULnKTKG7rBWClKR
IeR+3ycoQE6zNEEr0HtfsVQektGPyv/YhiY8t8gBBeh9qDApth22si/Tt+NIxDxejRgjMPog8XBc
fPcyjruC0TVH6KCzczL77Ew93LUcuasQWQUblzyQzQGfhNzZ+JddfHqR4peGwEZAhZj/Q9iXLTmO
Y1n+Slk9D20AEuDS1jUPovbNJfkqf4GFe0RwA3dw/fo+hCJDnlHVNi803guQGSmXSODeswBSThYo
fzizG9fyD3ZmkRXwBU+gTyKKSBz70lugHsi3cA3C10SzNTVvM43YOJM1IKRYNV0C0yzWVjugowcY
P9xQwxp4w8ixlhWYtRvddhBuSve3Ue2GqmM98vd5XzoVenTeTgub0uk34M8Q/HrSdJu9tuDeLhs3
y9OFAmilQIf+QCcjae0mHbuW3MC/DFBHPUVYQeuTBNBOPUc6MFmbDQzFZ7w2/+N1ZeUl866CmqXm
i0iHqYNUdHNjhOgQj6LNjT6iQyzQNzfPaIBV/23ydK2+E7C3M+jizsapxG3LITsRNNfK0cmPOqUP
aV66C6K44+sQ4Lz0pM+6Qn6Zq/NxbsHYCkpNztTc0R/Z7fOe/hD6Q44rdMML41N/+PePXYe3qdOf
xq6h0ONw9Lk88RHCV/EwDDl9GkrA8wPDGdc6dOBRBY+aMVrokIpKAGzUo5oLNMgTN0hy6joF93BE
esZYZvCKFA+UV6ifV9GHlIWf4w11HduiWwZSyg3+uOOToPJJT4AACvZgZuk9sOzIW2jk3pssupmi
DwEwmkxitXXvqPRZCiRSIoyFy/pwH9d5CCoMA5jwHocCkuR1810PGkaJd7s+/TPO9XVxLjO/J3wG
HCd0mvnYncBGLPwwlvJzNK8Uj7LvDh5os1yUEJzkRgBItRc+jpQBKYAFykJv0GIZ0L3nGXmCZ6sE
LWQCUrea54UlVSgNvtKRPgSa2HWP2QTP1mFIOmjegyvk68YPbbE6Vx7DJuLf+0Y6d5/W4cF77xv1
kResIKANsk1r1PtGjI/DbytzMA9aaD6lULnvVJf4oA+aKJhVsF6Z5mh/c9QjYESYnCnJ5b6bWuzu
KEuf1Em6aabQMnNnRQMvhk46+vFRzvkxTOsHHZn0yiPTXcVJMjxYAQvnhUWLa6/cg2MExo/Mrdaj
mznveRX1PoqkxtKDOzXuB73LAvLG6x5UPTxCo6hfuyiPzsqBgz+ok84I8hHBcmJIBebAwcmeR1S6
c9406gQUaXMqTewRMlDbUlovagPdgql1+uXQJKueCGNfmC2qWe5rQeNXGE7Gb7GKWjReqniJt0v0
Fo3oA4+A0Bx5qtKXEE1N4NCjt0kbfpcCzuXraVIOzZy6IE/r0djr121g7Lh02ZyO0Rn7crqHCiLd
AwCMKoSt4do6EcioXE9zoG2BR+ptXM8XEIaW2CzB8caDC9eY7L1EwgJVdmZ0hGiSwb4ziz7UzAxO
dg6Qs0tUdoBvpvVcFKjt65Bn5GuoR++TyTT5HobCSlZYOY7zoq/UpSB9B87CSDbEMuqL14HUK9i7
HoM2YH1JukBANC4o7aOdog4VhfkCCqXtExdWswtagF51GDaGd+5S29dRVPH2KSohVTCCmYZGV/vU
W5H0Gzx01r+6zpza+LL97tzqM1pCSi+CmMQCnKVhB0cn0CNB3EQ5AZgvA8Z37rDIPKFmIRxdD/pQ
2GV5QCmg9UPINc51juAffBimwz3kGXU2mWVsdF7P0IN/hKDmXOGgK+DbjPvqGfd76LkKWmrLscYH
98eADkVaQMQT5mw9cKSqiP0g49kxiBpzbtB4fE3DEH1JLn44Noz8sFv78KIA1bosbx6GJHrvWPk0
TC9BrcJGprM8KTJYkg/5QufuA1C23uAple1veUIWiezoBroadDdyBdSxPr3FdWjuLGIDAj3KSZoD
U6ZUUE6mkX9e8ufVXQlKtijlVl/DaCAXE8Xbz2tITwDk8F4Dk7NMgMxY6zBAE78V16A2y7VBjHwp
zSZ6T+xgGXdh/gKpi2EL4V/sq6Z8zsenYDDKYzQOq4rH9FQKgA9LB81FYjT0ZEibnjh0AzZDxhPs
fv/K6TPslBsYWJ30lcRm2BvmBGSOpJirKoDFcazodhJc+YZ1Ewpn0IB7tCB7t6SAK+4h3BjsCljD
rqwkKc5p4BA/o1k7J6AB+vqDwfLwlFQpOrwOHMdKs8F6ZXDxypsi2M3IuTfZjI3aYSwN2nQBTThw
crQhmZ6lxxX+TOADh+ncjZmaN6kVHBtJql0lRLBEByV4KRsGR0rT/m6XI1bUrnXtK+/XVBlVFfza
JJZr01Qu6LVKinrulqpeqEkETk5kPEpCaIyktQWXlenQsFZ8jUc9rqeaJk9XACA/6In3S/TgbR7v
4baexuGzZ3g/pNFml36M6K5vsDFyvaT+1tdq2XtO8QpJkHwdeP1ku8rYdaze9XhrgUeJe0EHK2rV
U1CJs9OM9bcR/gF+Uo2rOOMKxJvx04bG5Vb2aX3WYppRYn4OwkYNrqrIivHORfE8gq9E7GXuVsdh
Qd5MM27nkPTcJHUVPoxO24i5N6zHGgjkWzQoQDOHLFX4auLxgbdTdciH8cUkibioPsv2OWy3fcO0
6LF2x09dDdEHnqT4mpqoZN0LJpG01LxAAxUfPAD/kxGw0O6/+lRN3nD6DE/6fDcUjzooilZuOm49
q5yy50Ea0Jhvzehn96p4VP+MG/KzhJPFCxq2IZ5vg3toGy63So3jqoKT3jls8GnRJDLfuxaAvOki
MEDWI+wovuHzyP2yDeyzJULw9jIT7dvCgFktc2tQllyw0EfVVyd9cNvI2mVw3M490XgznQPRKELV
tCw3def+mgfp9wraaZBIuOf05FiksPsdnf09nxUdgdY4hfJCmVYnPdDl5GOsCsDCoB+w4S1wyzEE
Vx+9GsQFztNJqI+oco4u6XNTcXNWANCLnUeYPsRlMpHJRmMNmEb4kFYJujvEES+tYp8Wy8nP0c/c
3HgJGwp1dqhCoyJU1+dRSYDBh3Rn8KA+67xpZ19S4JwVaLRAm1q3GeqBzr1WwvQxTswHMR2S0Bj2
FAU+j+fMnulpkDlEYc9GN1HP07nbQaJpHEpu4/eMa2+TJQ/xf9q1q7wDk85jCfbESXcsmxYFYxsM
NKgw0E2eRRdUUn6l7oMVgSe1AykRf7RKA2K8v+fQFiVygjLhquEpBJZF8kO/pXmD/1aZgmmq3+D6
kMD7E+gwO9rqsIVs5ImY1kxH+qoShh4r8Di+XlWkkHE1UECA1nLkrkADd1YFTbJNj4bSzLF5fdGH
EZ0ZPy+BrWiIVLdcV61jR5pnPQFd9XRjjngC2qAYSj8duPSVKX9dIIf4R1zAdN5k4SQGN0nAfTkt
JnnAW2xXBNxX6wr93vGSKob9rkPkZ9hFPogC4OYR9RZiHYFXkzyZIZyLoAdXmCiUK1iPT2GENpyP
1znzbz9K7fSYTj/a0k0XMoMAG8zpgaHQP1yqh4sY8qB9ZvlFLwSoXNl30mCtiT82PQ62pEd83ekR
FYRmKewRe9Apd5ubReTZccuTW1N4HOJBAQomGmhF7pyKsBjQfTUhkfw7x5NCriovOJvuqFYdisqv
TEEUsnHCDwv8Pp+FhB2gIG0dg6KGKKRVhx+Fa+xKSOn6oVLe1igJthOkjh6EaeA3Nm7iVkYLPHBY
4sMNBe5Hdg8VLOy4L2mO2qkoztUU6AzssyooZidg6pak8OEoQC7Wz9Fkw4/YgnhAEtrdE5Szo6WH
H5cv2JB2R+pkUAfOrWapjC7d1MbQYW/AnsaIAJxemBRVibYDfyN6u1VTIg7FkICDXntTwkQFNJxR
Mfx7jP+Ri+AAytixw/b2VCAd6wJ0rEz1bG9CHS31hLUtpsjBtreY6zl6duxiWeiM3zh+uijPmEW5
Hcw22ygJnphjYBtaVvmCmD3UoqawbMDy0Wf6QGSP9VWuWt9KyvxIhQWt77ECAdd2hzUqStmceoH1
DIfJr6EKIStyHw1B/17EzfCtaat21jmWdaJRzE5p0gcPPZQH7ilrypclf0Shq18r6doHalvhc5ku
S+Kaz1GXRM95uqynAPap46Vvn+s629lG4p74qMzn0chvkdna5nPG5Zfo95iRWMnTABZEDvRUZRkv
xVA4D3aH+gtJgte2DZutS1sUeqfBLo9ziL1EbAlW8YfZuPYcMEvjDE73J3GC4Z0zY6pCdcFB5+0y
+Uxa72t+9MD663qvw4MMzbPpQ8uCzLgAbD43Q2I+D4EjdATyJnYu09jvmXpsikysX58JSmD7cXBX
be9QX7lYAAXAob2RdVUp9TY22bAroAaMoX54YyqhkD3gNXD1CNHwSJL2bTSjfpdkyegHMhneTANb
FpcGwcqqDWzw4LoBfhUQQjsdj/h+7AqYUMOJYhr/EiszfJJ4+8G5p7paUZIf7gcCvMeXEISIqwpC
PET/nseOKsLLAl6F+oWFAlwLNvFooT7310vsnru/xcYewsZO1vsMeiDXyps8J8zqWwf9xkUTNdUW
FvXGY8jzJ73kCssu94ltyyMErCsAvAN7pgfM0PiAoyy52Phcd0SAsS+mNRz80hexsE5qBKZQoVR5
6Br+60BBuT/EFXa0oIMMS1kVBvz59FFPynf5EJDbBfrSysISyKjb2yNVP3Zbc4z3O316XyB9ee5+
OS0TD1PlkP5aRt3nc+jBOITBoyVwr2nUtYc8RqMrDVkMYhIJ1uUUen0dgO2CmoUetSO3Qbs1fNeD
MY2zAxsIFkd+NsbwEnPgfjW1CPSh1RqXY4WqbzZi99mhczvTI0LB6olFcbjQYd4qBxhDA4wqRnq/
Y228DsxWPuZuFh5ZRo6g0clHD13BR5EoZxbhdbnROT6Gaj8GyTuaAXNeh+6l8wBfzFoYFhilZ73a
qaiWDv4vVjoEFR+E1WAAXoPFb9AsjuBi4pb7iHhrm+beA/Fs4uCx0pYL4BhhcDwl7wcwWp8Dw2Tz
KIY6v2VYziFylANAQuTezmQ2EgjfJM68Kzn8FPSwnii7+C2FxrEfp6Pc1xDa2zWByZZg1tcXDhlQ
X3Ief+O2tXFYzn6KtF1WZpl/DJOVbFb2BBRoq4Xqsgac6ENiEbppeXu6q5fe0ShNnPN1Z7Q/7SDP
4mTWE7hlt7Vb2UeAQWLQNFFuA2W5PYtxAvGMRcm3oz2eG4olUR54cl2OI/QBJjaLwIMsoZI9aCKL
4Xn1ahggynqnutActmf41z+EExlGz8isVPg3OYff19/uxsx69ceoE9sg8KFJ5t9hvAZFUyxPrWqp
Iby3gZG3h6AvFndorz4rITFzm6tDI2zUGtiL1oc/GOgzWC3Ooi4ijzbK+KeOthu3iXcdy4uXxhnr
tQhkuOpcwd5cz/HL3ubf7EA1c6w7gv0ICdlz4FTVDBJEwdJGhW5eT9UpXZHSBzeNN2EZtpt76UpN
ogJ6UOfu4TRXoqSxuaf0NH3LrqI/qxTbP7SyJ15HEcF6Dl4uzkw4oDhwEMH4LPSCclXzhGD9M8Ve
UlUPsHJlK/hwqlvoTtP1QG6k2VrBw2imc46+JBqoiY2dHXy9hZuQdIPH2YeeqP+D+g6qts0Nyq6v
95vqfGaxbMvH4PF2T51rhxhaFt0DiiLpe1igeAHQ0PeGYR3RcsEfuWr6FdYBctO3Q35G/8eb0TKq
vhO1pQ0vP1Gpa0C7y/iDBb3SrQEFHXDJSPvspNV7MN0MG7t9l47lm3gwllq7RKuWjK5brhVq5HfV
ky/S23oKnr8ZkDcoz81CoKpnnQWRylushwDlK/1h9Pi6lMOjwv/DxVGhOOQ91suOMZIrFJWkb2RO
euDu0D+GUBjV+cEEPCSsU7aGAhi9YgmQ0wxL0Mp+qGoUzfXzvZneBLenvo4hTPMehfil3V8Rt7dB
nnh011L3dtktZ+f2suBE7ItqWhMYRutrzTit6kZzB7pKcz7YrEQ1yVN+aOT43LS03DhWfAvMybMW
lNPzRSajvRGCtTnhi+6Hux2Azv0R3nN9FYfAi8pnV6wgguinXNXkZBe5PGIpCT84BwIt+Dth8ff7
rBsC3wZHb/9HvpRmfswl1BGmQT1fFiKgM33KHYgzeby9DVSsNxYps6kPLHtyjATft5Y0Mz8plQns
XGmuel56l8qh2MVIMr+NFpCVm+c8q/GMwqiEbu5lcEBdRHDLFD1b5G4VLoxvWtqlm5oR+nALe4jl
3sTl/hjWcxyL16A/ePmiNWDHjff/LpxEZaEw4hwNwwVKnEIdynCAMdS5dNKn1WdRIBvYIHn4Rk5X
6Ml6QIdZbvgOxGX2SWkBLqMHGiPO5rEbWaCQ4M6skQ+Dst19UaYEqKLik6UdvQQNI5eEQGXUjR1n
pcMgrOxzCI7RNKYPFtDZSzjIyDmAOvRCPGh5tyF0dkM2VnsVQiMVjdJ0an3rjD4IwbCBD53hOUCL
jUIHk0DXSsRFuzME1nn6DN6O02LQhImkB0ViXyfdac5NS+0e29T8oGYB2Jlu25jw/QE/Ll93sKze
wCcNUBbggeGqg6bO/aBzv6eFMfANrKflAkp8o08aNDm0V9rdQ02f6VwFQyoSA2WgU9p5TXuw6dBV
jr0eW/fxnieFAp4cEByDpAG0Msfh2MGm8qUHZIGSTjy5kNi59KgXDlM6NcH4xBoJGmNTWIDWvXJ7
t10YBaBRkTC6TTXxi+E5swdDlD0OZu0umbTIvOwr/thlnfFgh85KR2B98ce/zw8dOPzq+XowqGyB
VYp3m68vmuYn0/11dJ/vjEm0TNscVjdTRT7zmqKfATD4iblkpXMpI5DxmEYZA8dg1pgAU0E8iM5a
YiLWQ/eD3YFI9WsZmPOtyjKGBlA8/Crn6XXql/hWFQCfGaKl01Q9fluyjoD8JGjMQw9VQVcGoJp8
YzOIwwc8bkPsqP4eqy4sNnhKVzNFbYzf54s2wgLbMuy1NVUHahpEh4BBCGiKeom/02wq1kgPHDld
Tiht4ZxkDI7/mEKUU+f0ZE+l/Zz0vVroXO/SQw6Y3kkpvN5y9xkfUHbugbLAYs94aUgJrGqPL6IO
yQCZb2kPAtxSjIaytyHr1oXbIWUA0A6q+KUwX0EMEcv+/V1vPtWPvzYAPs6DiNwf6GK9xpsGeVqS
fStMuQJyFZX5PoYYe1dDln060wcBWPQt12ekX0VdeLgP/q9z/9MU18v7ZdgkKQAyHtbuTQGyS0Tq
dRFRVLkgALnvSFYtk6IILw0DViv1suotrGBb0ivzB5vYQGUKR2QgkDdj7dIVC2tz63UuRGTIcC1b
Fy7cUHKGcqJVP0VV+UyCJPqIFTzGrMwrT7loy72MjWquBwRWDjlJh6sFo4dlbdk52C2xul/pMkpg
sYiqWVWTcmvwyb6ZBOl7VqgH5QR1AOOQZzBl4Z6TZd9rk6jX2rPjeSjy+lQxRVd9b5At9gNQkguN
bZB6aCjGmQkd4ZDs4g5sSFbDADyIVLcpAlhNFRNbLUoIDtwq8ZYCl03n9EHWTyrDcwR8H7ThGnWG
qHSwqKKhghpWhAV4BnGaBYq8f8X38ZHbQITZSX8gHdAyDsVTpTS7Hm6YdrZiaGm9xWZxGfJenAto
JOML7V51+j5LQfrxzWTVxRilONvRcAzjknxW0Mp7sC3inbj/KEQVvEAoqTyYHva6evdPURuYoznD
N6Szurkk3bhTHfkRgv/5yMSAkkvt9avYIOrZNjzwdZP08z9MSG02GaUS1NBR59sP0gX7tkMpI2sF
VA+mUA9Y3UD2MvVeDRLDFE/0w4JgBQ+2MuGPaZs6B+jLX+rRYY+jk/FHu2xPFsH3sdBKUQRGXWuY
4oZwvnGTegYtuRD4MRwYjcO9WQkXgrg9m/8xoEM9RU9ueQOohI6h75FvAwuA0dKGWjJINb2ThEuv
y7InhT76LjBRx0sSJ30q7ZQ9xtTXYzqTxiZUvr1Y7nXOIOGwMNMqRIsP8++X3+422NbjCLsLq0mf
aNy0j1G8wLox2bdhvYS02LBJpw09vmzJXud1CEgCHrlpD4Yw+DftrJyqen1ttnM8Jxsf9jxsTw3g
zm8jzlQSvMW1a50BEivXOqevG3SZ0JkqhjqWXh5tOVDd+jY6FfaTEB5sG+bFmAEMVhoCEn4FEOqm
yNERCOV5UEBvNtgmfrcyyNe13adDGuVnA4AsAQNoaYwEXQYhrZ5HK/lmACP1vajrHcqf7Zvdl+kC
klnVHv1GBamB+CRsbDhHRgFGLRN1hdabhAbLlRMvXg8FOmc6jOpwGaOq99LWigGYCv5aPE2DOuZb
FzkS4MOBH1yuAl/PB83UnPzWxqMBOtkZSP/vOl8VcBuNzYwsKY2x2c96wGTqsd3A6+LXGZ9ykEds
N1AF/P+N8mmevgvh7CBLEyItUz2rzuCJEcc9lPN+V8HAkg8h03aPuw8FDuZeZ5oYQJ/MLoJ9qnJr
5hVSnXJHsR12NfY8Tuzm4+o4ov5QJHXn2OmYWIrmQOVKkMn1MKs9gFMr4xkil+5Kmgow7VGhUBm7
u2xQDwNq5Cd94GHKTm5SzqmjCtTr/8rjV2ZhudqF63sOJeQSuq8t89vKPBRyuGpan5TBa5zb/Gyi
p/jgGRQquhOtz+uaAiTy1tym7chfpXnVaZbWzlqadrfQ4XR16kj7jF1Y9VCCuf/lagf//q1XdtU+
MccrL2j9LJ12CbR2ee2LGJYJSWsuDekV1y5TO4gjBJCpZsC7VwH0J6Z8XFPlOxY61/pyUJtRqsXl
Zew2Xy4Hjn4H4YXgaaQ1VsUoHOSGA80SkqySwQqubuXtmOTksU7N4phFJRjJU75trHxeW6LfGk7H
3uoPnU2dId16KADMdRgJBxQAr7SOI77XUFKBppiuaMJR0z3ExQBJXnzUPtYs7iEdxtW9lqlnVA5Z
8XEA44GyWZm7BXQizZMNpaAdsD2vTskmMkTcFjuXVa91xqpzxuvqrFMCqXJKjU4hZmD8AMbUgJzg
dEO+83gIFoM+laPAQ5vW1y85PfFLfDvVWZ4mleu7g5PveD3OcgZChTfa5mfYzEk3RJ+xVbp+hI77
MYA80l6kIASQOuXXmkJQv6nMz1w4w8xD0+9sp0oBKFSHK5CvjCdl+7D5qgAW5vEZaLkAO0DAiaRU
/FsKEcUhCvhbQlDPidHIA0AjXDUeTZ9NEl2giFd8eC4U70XoDacsL+1dYkOGUg/g2xICePvN6WUF
ttnEH8Ia9RwrfAp6gkzMq8Mc9xH/kGoT4Ue5jOvWeFO0ud0hFbXtizYdDnCAhoCsKCtwYqujgyfv
CjB8EOc5LM5WQ4Gmop0WEr4yU8wDtAtv8YAu6sqa4tsqEP5mAKT3YOY1pQv+lhjHh46k8gHcKYoV
JNoI9wFAJeRDLBo6q2T7a4Alxfggp4E/rtADgXAwUFQUAnToPOhbuZGi8wqaExtp0ufBMOwrBYZ+
DtUbFKTQtHllQNlYUeNcm66oVnGXR6sodZ1rO6AmCOu2lwoCydtKeWSu86zs3wolgktdZvII8oE9
q4oBvDTD6NbEYsYahLfB79ySPhmOZx6YSK46Eor3jwRwqGlIHwrL2+PjJw+GsuhTBtH9WR57cAXD
S3LTmO4wPR37A20db2e7gLhP0U1vEpQBGFKB13AL/z6PcaM7wOL0tR5Gdey7iK2jiadCQOZ5o/gK
z9Kq7fbmFKINJpQHmQl4tYLcL4CwntKAWNQLlKrKtQ77zj2HtlMt4dLWrlLNpNGYfiiu+ti6d7s2
pV2+inLQD21ojgJ9hq2GKHYZAR6IoDx36cC9gvy/kx+wNacbbKXZuilFfcQzuFgAvSmfuA0/WNsa
xXsdGwfHAzR5Vg0rWRT1SQ4ogYICCGJkK6pT6rnFviuSej5aQ/QhbAfrm2i8Gi79tfYO6tg6TZ/C
EIAvlYcU6BB8LvdDEJfDvuDA3+U9Pt++B6Helvj2Tqe25eKr18kKTedMzajZGGdl9mwjPDBIPQAL
Xk0bKHS3sj5iqPymQNNANZ09NVDnX5jwWNhXRpDuG3P0FnGYOk+ezLNZP4nH/uwho/zDq8J8Zho2
jNFDALD6wniRgTBewP1rt7nEl0iHcK6BlmEXW0sdJlYD7feoKZeom0jfJLJbGJ4bXWPD/ZaWsTjF
rTeenDj7bpksvsZKlQsHNbY13hoI0SVy2jR+NfFFhq/9yHx9tdcV7gwqYd2hcbLmqXd+zVeVpVZ9
kZClvpwS+VDipfOYdZUJ0RQ0zezLgILjJWxbdmlhLGO0tb3XURnkoMmMEInWodFgRu8yFy+sNtzo
q/rOgZ45c/FY+OseWK97c0NB4nyoHXa7eQ+3hiotl2YYQiqOjW/x2A3vJMq4b9t5u4eCILnIv/LD
lHd/56f5whXDew+0u9+r4df8Br9kCW+kLRbr1bxvFXzJmAvNbaszXmK8RfyQs3CXTX8TuPNd0PYf
T01VDi8FVlxTNodI0sMg3NvfrR/aI83wG+ZQj3ltXJKAgGYCA0Do8JLF0GA1rVeTVmIfNxEISVMY
FQLYL2jmwPkbYeWBDvC/XNRYYtJzxq31Rbyxc7xFiv90EVoe9qOgzjpzB2PV8hD6V3FqPLRlYPkd
XoDvhWMuoz5ufkD59Llo+vS1iSOILiSJPKR5NO5iyeJlnZjRs9eX0cxCo/9HYslZUxjGgmchWiSG
w6FejQNXrb0HuAukNFBM/MGU9t4LqrKc62EyxQZxAOUH4C5ipr30UN+6jFUHPikAnh9s6BcEsBMo
2ibHCkjEa2XAmqpJu/5U8EyuLYv3wNjX9NjlnTnzRHx2ZVY9pI4VbKBoT9c5KqkPUMYO52Fhm28J
hZUUGeqfHUWD10nzzyHGhcI0m0e0uPCEQBF5RhtoEQ114Ia+I3t/xLMJJlRTmDjQwCsbmFt07Zmb
VX6G7h/hzTlKZHu2YMJ6ykSArdcUTfmYwE7HKhUWafaaEbd6AlOveqqZWkM8pjzdUiPw3QYgXRs9
GLrw5wPIypnrUeZk2EiS4KcetMF7efquB2DWWuEG6U4osYGKqHoJadatayN2Jm0XmBx1NdgQavyW
wdcWCiFUbLGxYBeGHbHOe2MKd4M+kMArsmQDkAWUe1T/dKs3EcLILiXjr7BQ7S28VatCF526aTJ3
oW7Td93c4kJsJRnoPjaVt0jM3nhUNlYirKTg6afm3LYgmFh4+KGxqnr3XDhH0DD/AfvpfFa72DmH
zILEBaWvRmtYl4nqstf5vCmG96GxX72M8aVTd+l8kB42P7H93sC7AXZlIsGev/WWHVxMdlj+VhB+
x4/IIu7w6KmAzZhBzEsfE9i9Zx4UvE3V7ii0vkAqmU7VJLc8pKCXK2k0szYXV92zurewvmC09UhC
iJqDsNr4OrzP/qNDpsN0mmyZ8dfJXzpsZl1CdzKufc1204S2ooWq8tRBR1HcqI15D97jjf+mh4O8
a+DJPlHfsmmOO83paArDYbtPfFRlrHEWhrZ30IdSwRvYSJx+gb21OMSkwrA+bahTbyCYffqSu50q
1l1QlU82f94MC1oGmkMW+Preshi6QxsvjEm/34LQDpxVyx9atF8fRgUn98oNQWSwvJvAv86XbrTI
ozg73qd2Iax8iiy2N/pm+oLUQjXXkbxY6pxZMxRRU0jJg99vg/s4fQT4UQmsg7DTdKzS+0Ua1CNM
GmM0v49/uQhKzNzP3ZqBG9hYWF/XYleQMD0xj/EZqCXth02LgwXVixfDRuNlgEzWmlWN9cyL5KQn
KNA6Zy4e3CeRpRCucYUxr9ufAa3NhWkl7rKvTLT5YgKDZ3vcEoDUtjrkIXN96sU/i3JIZkUUW889
yZKDDgV+Mk+0P6PsA6osrLXmNMrC6xiIegZFKPvoWB0UGCN6FOCMXbuqsJfKJOlKh0nboUuClQ8R
sCe9fbjwQgmSvL591PpjZRnIUqiOiU00xnzSy3CZP3qTCZGO8W/nFFp9/UDBW84CCdsK4fh2QoHp
n3L6QJ1SPgRxMizD3hOz+4C+AkvbZIsd6EXnhcr4rKmyYdlix3O0Od+COEK3/RTplD4bUzgVpflc
B1Haq2OEwulRh10aG5sC/SCdv834PYhPxlzCRxFS7r9z+kxPxrMumXsZhOXvOX0ma9i5GviHzGEN
kM1siLOuNJKSCEgbz1CWAwzTyWae7UUHDb68DYCxam7QfjxPpEo+1yO4TbLgLAak1oPmyT//8X//
339/9v8V/MhPOTrrefaPrElPORzG63/9E0pc//wHGopTfvP9X//k0GeAoiGzPCyVOQHRn2H889sl
yoJp+v8xeAyIDto2y16Gw8xySfGaB6ARhyq/NDU4/iIaF3Fq568JFBn2TiWsWd1nxWum7GAFCbNk
GbYhjDRg3QNtbxgmAmf5CkYB20A0a/gfzs5sSU4kTdu3Mlbn9ACOg2P29xzEHpGRe2o9wSSVxL7v
XP3/gKpUypAsc3rayuiAIEUADv4t74JNzd/b3Cq3jsFsuLhsgnVSI7CSvAvdRNsx+33/btn842+W
f6dvnL/+5sd2+qPW8Z9df2yfp4PjsiZEPR4SDcENjbYBlbgmWel6mj+oGAy5i1rvZkyHeLesLl9I
Z7jrDBIloezsoTAZJagMH5a1ZS9cxeIZLY5T9o9/aArmLDD10+Oyi5fFT7qh7L3uxuXVsliMAhsf
14gWIvM67WW6Wb4gaSivVO0F6NzPe6eBPR21HhDgjAaxVAiBrUaVaYF/WAxhWovj2+/YkGFEYsQI
BriE884oh2o7E2o57ooNL+4QwFwtS+9etrG7KYxp3C7botYE/R61M9+ilMdldfkCu48NbYrqdvmr
FFW1m9yyDg6P4q7v0mLTzYZXbdWWZ5q+t99n8x+ry5fNvEeixPc9vs/o0d+raOxV98tuyyY1mbdW
XdT3A4YstJ3jk97TU6fv4AJ6zF21Bq+NrMJC6f3+VU1X6/tXy8aKrD3fLxvrfnrq9OljEo12gXUp
727CJH+yabLip1HvX3lk7MtHRtnKMUzLdWxL4Svims8fmbYak9FpVLtLo8xbO2ErDo0DZHZbCnWF
lxS94qTIkbS1rXVkTAGND+S1o678QnDfn3IVVnNK9YSRXX8y8mA4+BXhSlqPD2DGEGQayxPincEp
gF1tASNdFqGZtzunjD8ETjPcNEXe7GJIg/Qjp2uVTKmxdpykO/V6eMJ8qbUaQFXm4K86e5jOkE3+
WiyrqegJOCeka+q+Po+ze7WQ1V2gheHeXpxw+yR5GAxEV2G8hxiRC+OUGDgGJ5P5mQrFsDWqdTmj
6qArbUjm3KOPCdOBxXaiGimTzD4oxCOSMrFPdgJZm/jfP/kTcflAmSuPu+4kUr27hmizN9tiOvlk
RxvfM1IyLbfdDl2IrnkGpDAIcpI7uOqV0OPz9+2T0e4Ny/PXXhpVmzYE+bDYiRqhdibJSo9N3Azp
Bg+3GocRGBQZIgN7O8fnu9HNiulCZFdNU2s5hHMKH5lvnjsUisoc6bjRQ5OqAe+U+q53ynyYRV2g
B6A2Z3/LeREAwzwZ7kjXW/nrEKHFKyv26U5WTlNdxfN654ziWDXEI9Kpn4JS+6h5eTH3QuunajKr
DYzrae8znwKNoXGtcZev+krFq77m2VhHdYUmj95c64ZdPU41ihBou6g1ModIbKv+UQfKVA1++ejb
SB02QT0dXejTO2rtG4hFJQ6ZLEJhlqdl1e3Te6b87noUySdiCHDksdM8NcHbbDbgYqACtvjhJTl5
mkNJBUucwMYtwk/Nq2WRR1BjX36ihLyYg3iglJQO/2MhHUs9f6D8ctSqQklaNfVYfyms6YEcqj3p
86Jqsva0rPrDLeQaAc/GP9dDudUxf9pPfgeeAB7UHm33fpVjo3IdDI66HpzOvV5WjQkevwaNvIPR
eZUN5sa0y3GXOxW03CartmUko62lo5sQOqCT2sk9hJMMz/E4q9sUDjgP3dPXav3KaRu/O20lTWql
tjJtVzw/7UblPgEhMHZA1d3OnqyeVHoKz5FTfbUQfpZZiSm9w5xjjfba1agrLQtn/jRplnPUTRil
eP1Zs/RBkOifqXSiNjKbVeM5aRybwVRvJrg7dLkYtBKTnYbW19mIEyBdvv0JJHC0N6m9wkJj4ePh
+MpZWvZvztJxdKU7aEpbhDbPz9LJzMZDPxH1lsHQ9iKxwhs5L8qxc/Z96X6uvLg9j3GQ7aAkpatl
1fDRh8+VuCnySl8LuqoL7nrdZv19j1bCTeQL7ZA6dO2kNelHd4LskteNgknGwhfBlaTydbWsFe2I
eCf021WYlOm7HtJPSJn1RrQuiXol21UAGexNr0bjZtJv63AXhe6nJjPHt0Gtom3StWClQhq7RsGh
kWXMb4JyJRU50n8+JFzTMhgQAnFUV81Tz0/RWC4S39JU36DAaEI8ynw0t+cFgra04UFe7jKIb6cC
qYwVMGx7z2ZI0s62AAV6pQ+0ufC2QoAkjbzNIDp1Z7WA9fmSJLQ+AyHx9qEwyrsJm6u7qMKzYKi4
K5bM14XevlfRe2s2eG3jOt8KdPQAFb5yjtY8Pf4ccfK0uzQYpWUKoTPyLyJOoxwKXF2LZue5rrM3
qTJKsvSyX9ct5dymTegWzQuoqZSoWs75n23o0xtrXSbm2u/T5EoMrrFVymGyZaK/nmkeWWkDmgw9
KEk3YxJJgMc2YBH0/sJrOJE8APRkF/F+Qld31SOni8AoKpGmP5Ybz88AnMxt4srOs83gtM02tqF5
uGXTHsyZ5RD4ySGPyxvf8raR5sn/w/Pi2lxkSwpD17lAF0MgjttsGF1Qd5SEz3ALzLOVo89Xl0a3
7h3jdtLK/gqnv3ydOLZ/IwGKHBovfYfKcQDoI22HjRRpiWLQdGtJC0sdo0jxmE86eQpVTP9AWfdp
QRtdDl/yqHAeh+YNdKaRWKQcTxPuBmCHjTd1jOIDHebmoAzt6AX1thwTb4N6N/2toDPusn74EJWS
0LJJvlhGRqFEWV+7OL8pTaooeCGftOYDxSDlrBJr88qj4vxmGDmSt6ZpWdC4Lh8VtBY4q6Cvd9TQ
fVSP+f3WbPSozyexfFq2kVjMvKIeL5D4ZKMl8NiCNBO8Uja3kz8HZ/E0HTKgilfKTrYedh2nxeEA
rCFICO0k9NIk922aQ59Yp4KO/1WBH9reyrMnWoj2yZD5neH04SqpqDxOWnEwlTvdVhhHw8/CIqPB
xejw8tmbv549+B5XN03D1ZVDGPp8lExFpheVTAhMfPQJoCs41LBGuiFmfDsbYD3SLLsP4pgQyDLz
Y5XmwUkT+IyUtP1aA0uNBZJg1diQ9/mw9/IuuAnCJLgBTnCj++233ozkOavb7hBwB6Es5T11S3iW
9pBqNwo2xO7lc1pmgucvBoCPQgkyUcskGb0IA8LJCCtzKuod7Elr3VhqS+s7PVWJFOc6z9Uph0Mz
4Hl4buB2n9tE/rVwcb1dCxkcdUfStk214W6ien5X1aF5rYVnXoZYo4zu+Z+FauV2stFINFFf0l3M
RGIMjAIESMFQJe1q+QhRYwCgxQKTHDqj4UBeBzVvRiQDQvTPcy6X9lFy6oq2XId+ey07IQ8LoLNO
amfTmjmNg8rKH+oY0aMqPs+g461r9sD4MkG5sHbWgdf086kij6hr5knznBTxSYQCglQEN7FmIPuG
ycIqMHr/zmyn6PuiaoMvBnWzV97PYg47Lm+DaVr8p5Ti/y5uQ4uOLYRTgDMxl2vYxClaZ5gdoKWV
oGDVfTGn7n3gVBp4TlO7cS3LO2mtOod1D4C3HSjbTeo4MdkfEYL5POUmHLp5Mfz41DYIv5V66Wyl
KaITbBQqlW10RlAxOkfV+EQ1KboGpdbCEKmCVZMZe25vvlJ5ef/KoPvN2Rq2MnSCT1ea5pLs/TTj
WmngtDhWVbteoMFb+aAlWtfpaSOoeOdfjZmHFKqbfhv94H7M9jIlwY1KqmcjI0EDf3mM4OsEFXpk
lXPstTy9mWy7o3bW5scacUavy7O1n9rtnlqMC/5teOdECb5TKFCvs7yq1lPXuXtXpNEmxJGARFGP
r5J5YQpgDQK85npEPOfUzwtaW+7OyWnyhWQTyyKngH+tCgQnpnH2qSgwoekbRFHGEdxqFT/4KNg7
verukCu1Dxigxpt8zhlst282dja9NUx89sIpL0g1ze5oBxqannYe3uSFY2+zUtNWMdjjV0aa9WsA
7OLkNl90MKm6JedI4adrXwTkoBYqrlR/MAicUZf6JPtDYNu7MXeTtVsbw96xEVAwhuJL46juNhTQ
Ym21QyAjfZchF7Mpc7xs68L5VIhczOHtKtM7/Vqb6CGhU6R2Pf11V5b1yvFwFdX08di5d3roWXiJ
uEeBN+gRTB72SK3engQNvbLLxUFqg1iXEDqFdLdjbuMMkqRcGs3alJWdHboh+PKfD8W5BOfAsjS4
KJd1BeQ/u6Io0moHVJ8fgIdSlbafYqsEBW1ilJPo6ux7fnRreImxhlWr9spV0aONU+W5wobC17PD
ItnbFGVwcNKllG3b59oln56mrFj3wELLws7fSEx+qVu5/maA9e5n4+fG0c3DEgZQl0pOAGTGcBQn
R+T3bgKSkDw5qla5iySiiBNq7q1BJgnPid59vS9rdFrrBBC6Z0Lgn6NLjJs/elD/dsOiAz4vyiFO
97ARrsNiECfQmdoW+mq8cksNdRLTGPd5X7TbFPWWbeuM6gGUtnqYom0ND5uEwbzqwMZdIzZZvBJ2
yTnqvHjrScMyDIAT83vvMuxyi2iE2KDNnV9Qz3JIHxy/+jMd4LSGbcHbOqCRadGEv6b5rx+Fp19V
idUeakdaK+o74Z2suifa4ucwdUGvhik+jq550Hu7P6CFFtEWKN9jkxlvmM+mTUjsZFriMeMh7TLr
c5rL8Dr29TtJi30zKggOzEHvqjZxTl3iRPTvC0wF/RIEZWGh9Tz5cK+Vt7b9krk//WwN8QAYiXqH
Exv1WY2+ezVl3WMAWvDsUiRxIgt9TS+NAYeyMGHxUjISVOhNyjMvj+Xlcl1cTseydaGkQ/zNi+r5
ox3kaVvivcOj3dik0z1Ocy38v7YtJ3pGZGFhqX0dVPkh742I/CPiCndOsyuTGYPGPTZ794kWNK/k
vDQpA731k2jfplNHbZyas8Hfg6KtMC62tjXx7sarKu99Slq1yqeSMAzStjCGgNl6NkZrBvu2jOvr
RkCNqHyDuwrpI6yiq5dPXM6z47MTd4jLDCGFS0vH0S8DM56mvBg6xpE9yZ2BW/AVbmaC1jF+WWUY
7hp6huu4d7t1PfaYoRQ8nxHkijVNlXhTDrDc4diKx3h8moAw7KHFp4fGhxsb9/qqB+mE7nqCqKHZ
o9TtxvEOrb7d4CB0XtK1uxm1YRdJCheWH8odZsVUl3mfNoVvlfTAkXN03fELBzTfDZO5qQZzTW18
+FJXzj0aoRoyHCM13zjstoHWZ4+pXJmzaHGmZHqy6AX2kbvDKQkphDLYekNOyjlUAl3fCO8E5XbU
nvKnCkDDia66dWpKp3ol+FW/1IvIjW1neVxtyavnIoOcwSARcKgEG3iqHVbpXhee7l7bLaGVR+dq
vawSmRhUUyPNvQa4Y12bQLzZCztYc8LYjI/LwpN1AvEr67fft6GwtS2IHtehjLL7zASu7mmy3Ymk
y+6XbUBjASCQM26J873r1mjTYKNZeLZEOag7u82mu9iFX0XcqX+x/BPCQZTqys66cxPRbcDaBTAI
0bjWG909dX3lnpZP7TDdxsqO9v9sN8FiILsx7zfa9Tezs/rbkSlkhWhh+khzW+6aVHNP4MSa60Di
S5jJqXub+e3nvKnjY9Ujv3JHCsH8FQJwKoyx3Woict6OXYeeGLy9Q5V6zlvkJAFjdyZWuMGQnwH8
vlWVLva+zKJ1ojnDKQOLSH8hya+VJU+FqwyKKl1+DdEyjvfcJZxxZ2UsO2hA4hLEGq+8VAzxS9bj
mHToDUfqgNBMoS5CU6RlCk3YabgbRyuAnwIqoSmTd8C+K9TcgJeOzOsf7PKNAJ33ybXTCYXByjsW
IHaeNOzjayGqTxaQ5LWYTevNdLophkIevChA5DevYbaVTrY28Cb8QOb4NFY+VtdJyZ2eEWIqnnDa
MORHOwiBw+um/+Q34B4dzS2uDNkAzrWLxwDCupWGJb5OrNGdy/eu0aDR1OfVLcHmrmvhJEPXssIt
RmP6upiVIHBWRI9Cs/1thN62gfvgE2Uv8WZeI12KrzGkfjeWWviEj8hnNUBe+77WGy1JLCayy6o2
dO4VssTxalntFRWzMu3WbjaKO1f4nkdU9Elib37rp4I10G3VSlRuCHZSA2BNFf47yUAmPWlJECEC
s1ALXApEq27CEbw1aZul6h4N25IihOw+aqF21TCuv7Wat7FjTX0WVAggQlBdiOpa28ZM5+fGoy5n
eVB8HCRaLv48jWfrS/48iFr3s1XTV1OplxzS2tYA1oRAEeLMv6vC0KbEXXtn2838o9nG2amf3OGK
d7qzRxWvvSmdzt5KNOvuedaTjajb4k0iERBL2zH/UFrFl4Dm0hdgJUeGAzZVLT9eo2XLiSYbAxXr
r55dPqDOU51t0X5O6yBJYRWFwyk0quG0fIp/fBp8iFEvzyKG/ctIVwZtWcJBKmWG61oXhcDMDpA6
t3RvC26x38hAAugL0cNZ6P/fhQHqkBa5TZTEYKEQtknSUUO7+mHZpbfH4FiW6qmexV7/WZTzquuK
+uSNzeqf7YscLCzmv/ZdVk34/OX3fZb1f/buiyhYA39sNhdf6IXrrODoj5tm5oJ2Pxb/6E9ebEs0
3zwV7VO3kEVTvAs2hjQ/JZ4ZHSo8CXZdNBIlFM2dMk3vQXOS6sa2ah2Na7ZLqp1rkUIMEr0/3BQj
k5yfGciL5tX4Z9+J02BkJhAHxtSXQPj5fknCl0Xf2ujuLB9pBKP0Xps12uvk6OihF6ewJraa6+oY
TTdrlDy9TWw6kIJjdAvhKCFLOC1Ny9EieRjJ8Opdhu7OyvPHt7npZuduVifymlzDHKq5oi7XAFtk
U2PgxTI2CB5EhWHuu9FyYfSIw4iP0kcvRE0k1kvjjgywPtSUF46iKo3bLor9jabzoimj9hOY6/pQ
hvpbvXNsMkO9yFbw9WyQD8zPSYPkZeCHSJbMrKK0elJtbn0CoKlvvL7xD10QgRUVOdVMwlOHWmTP
49VEW3pzaFWK5m/Tx9n+MfedATUSx6yvjHmxfO1kzZxszutdEpx6dBkPyxdGNUFhSTPgC1x0HB+F
tga7K4qbQIWQYzYdzQd31wimXdtWJUX0NIGvrDsGNrSFTdvp+0cDr0ha1M5uSiO+sWPq+cvXP+2z
fEzi0As2YqAZMFh+uV02ygHExMtP5a/TjzKEaeDnqYRj2wS2z4Na5srQrH0dz0OpT1sDmt6tgRSF
tbJxxtIzU9G0o/p6KbfrbYXpmbukFO0BFTna0/Mi1kaYEJpGwBDiKg16ldB4+YhqX5CsACBQrEa3
+LRsXD4Nes4bWDqbxEr2ZGX0NucFJO0zV9h/1KNZ392T5lu9qtINMJPhzkAqZ79ciP9+BhupFxjJ
l7wYKzxsmovV/3nKU/77f/Pf/Njn+V/8z/5rfvMp/Vq/uNN1+KXK6/xbc7nXs3+Zo//16zafmk/P
VrZZwyNx336txoevdZs0f8Nf5j3/t1/+19flX3kai6///uNL3mbN/K/5YZ798ddXM1pm7m39QNfM
//xf381n+e8/1pRHv17u/vVT3fz7D822/2XhoW7ZLrheyzTmodN/Xb6izfMvy3KVZQnyJWlIDkLZ
pwn4M8P5F98I+iBkpS7ZxB//Veft8pW0/8W+7hwHmQ7Zhm7/8feJ333PR77fsd/jgOaR+0/WYts4
7lJ2VaZLJZlKmH7ZpKPXgi2x0x6QGbDfBeh2Kxh7eoY8tzvm6SYM5Ns8SBcGclW+VnJ8Hs/TzefA
nIwlFJGrhf/R8+fKwloiSoaqB/EuatT5A3Nb9r71aAS1833oPhu5zwBPz8Eb87GEAU7KMmyD3sEv
Z1rLFufyqWmPmFwE8ob2e3A38cyXm9qz7XStj3b0RFJjtqfIy+V40H3IQKtCh53zSsH7+Ry//BRT
d13TZQjMrxP3+WmD8ChclN3QNAnIc11Pr5BbcYOvnLbYhAUyoJrA6uqnMfnXnX92AZ4X3ZajEjib
0jak4bgYHj0/atwkdlim8YQcpDPXIZB1+uZ3CoKHMc5SZShPoVItxugOXgh6oTpsi4+trMCb4Kgx
la8UAZdk7eehxw1RtlQ0hvlBgGPn3/tTEbC2EZns9HY4OkREat3h0QgyW8vygN6sljgbUakCJCiq
plRc2lbdNI5R4LLUW/F4b2FSfqOGQFSPY6bSYB2SdL4vmNWyD9IeNAR+W6dA6l913ufSKr0YieZx
ksgloWmTwOHItqXtD+6qccYu2dSR9PN1H8s23MgyCrotIgvyLqUK0UBknULirJ5iIqoh4NYAq8Yd
KjNokg2brs+o6BLZ15hy4Yb5Z0C4CS0pyYP3LbVvbDlSCsmyEBomsna2SxMU8hNYCQ7An1yrkRo0
mhivKNsNVh0vfPM2ChITiR6A4tmRopf10cui8NFII3BCpTRQGAIoqne3pW+ADgodJc1jOyV6vBVu
6T3ZPArtwTGrlOwjk7r1+PJguhjBvM9IMF3wC4JHWNHPfX7vRhPuQtrqwNZMKgfKQgM5oT2wil0r
2NvoCR2r2PFv/6ODzk+w4MkFusjDQ//44qBNWYaTW03DURqVeNv4yBiXtfI2EYDXVe3MhcWiVK8M
08sXJAeVJlXZ+dimMtz5Svw0SmGyGxbqwvoxb0ONogOmyNbeQ8jbWyfCg2Wtg2peT8aEOrDWmdaX
l8/51zekkMgsMm9w+rqxtAN/Ovzkkw6MCBYeO83rYH+2weNspvQ4jI23fvlQxvwCuHggpQPOkSM6
Jq+ni7lAw1SIxNWajmahYnNFIQ6XlkTVyMbycjzSsclPABOBAtaFLXG58UHBzfoKYlXkBb1efl1W
bF/+Vb+7/g7AAWNOiyBEXdx0kUqDslc1HaVQzb0YC/eAt59AoAr43VfQ+ERMYgYWbJEN9L6+fPAL
yMLyzqTqwFinUwH0bwkMf7r8JROUsnSJtiVaee6mbrCeZmZESH0F9zLFhZpSWbAWRe99SxvasmtL
Yb+zyccwelMantuuzKAFTT8T16O1NfDCWMG1yzHvxdfwgxik+lqmIis3sGvLfKXlyI+vXLNzkOrQ
Uuw+mlAbkm0TCi2iNQpiGpSn3zUbP/cQLZ50TV+1+eTjypjbfDackqzEazQ6vTBD2wKCH6WT1dSZ
yTY1AQ1hX6ZDnXXG0KaTByhmnbep+6YLbVolQaty95VH6HcDi0xCulxIJCPJbZ8/Q0DXnQG2bHt0
Wz1UVyKIcbGD1jMemiy2mm0zRC4ABhT0ZsQhmPyt39FFJT8fhu5Jy4zp6Omd+fnlmzvPshfD3TaJ
A2whgLnIpUn1073tW7QF8QTRjz1loWClw3fY1d0hLNRHoQ8Pc48oLI1PtezzV45s/CYWAfnmUiUH
fQ1I7eKlMqDImsaBA84QZYqDTK3yz67vGm6QrgPIgZ2XddvSHKW8SYrIkID7JVxB37WEd3j5Kpjz
A/TTZaCWYDl0Pkw68JIeiHvx1GMokbvMtikqhuXZGJNjW9kPmIMNq4Rcgmerv2KWrDd41AXrRhZP
deTd6HGFR3i7h55PbV+vj63gZjpgT0yqllk0ISaB6FpB8RJRjnUIa/7ln+1evBe+/2ymMZqHYMtA
sT8fU5apJQ21gvRgxOYxAkimo2+R6Hq/RsAJ5+gGXTRMkz4CMAy2DoDa0O2YLzA9TfKIV0ZJMIvG
96l2YupWzWHqacP3JRoNKovhD2r5OTCmgyH9g5tk13ZkX4nQ+Ty64g1OWQAOpXVwJeTLQjtzwCu6
PaeI9PDU1+WtnWm7HurBekQcZYXAarkaTJgBYDCcVSXtnYPNEl45B9CVtI+gbAGXBYjFy3eN1sBV
nACGHUzxLfAM66aQvFGcCR09cuq3Zaj8VTFiN2xF9/Sl7vVC7+F+x+4ZvdHbQujviCPLvdXP3lqR
PW2m1PmWuvFd0SpoPH6JQAPYIh+/98xrHop0PARmHx4aF+IQVUM8/yKwlbFS+a4e+s+V652DCskZ
0txkyj+Iutg4udyZNS4kAi88C9trL73ORXCree600kMUb9CtqEp5H+rGe3Rm9irxXxm487h8Nm7p
VDA10y6doSO8WJ4PgDwday3J4VgHGeL69H6kuq8SJ6AOrQ/F21eG2+8OpmybKjQFAGKC5wdz87IS
SVjEJzNoqnajPGeWTrUyr13Hqonu/FK1jwr48DvhWf394A/9zcu/4HenSxapuzM8w1HGRevDm2kc
IfoVJ5Vn3tlCS4jswbAPtal5r6QnzzuiNjDcufqoAy/mnUBHmrz055DHLFoDqbI6OY2ZESIiKBGM
GjIXavHLp/RLEMlxbGFBi5hzIWb358dJGx0p9dqLT5UeuBvQZeHGD1xthezEuI6G6mtmVP0rx/zd
ZXSoqwI/IBmynYvUKye/seoYJlFQItDZJL16j9QHXVbLTmXyfzmYyUGANNlMMBf3rHBR3aqbLKGQ
YxTZtmiC8CPhZuCs+2jKP718NS+ms+WuzUhbHXoC5mzuxV2zO5Ryjd6MT7kukJPyvOjR8nVrmw1V
ybReqW1jG1juBUN1Ui0SLC8f/pf3MTdzLiPYQDwNTvbiwiL9j0aE6ScUyf32qoGdByzKy/eajzeV
XvX9KjZQwvLHsHplKvjNMCIZmO8pw5Vg7aJiXnv0dzSdchmygDHRFQ/oAd97Q4f/DKRr01MfRJ96
sov3L5/y7w4MClEZdCXnIsrFLG4pN7SJRJNTbFfJJm5AiCRlLfZjjKxCUtfVWjXW8MqYMi7S+Pk+
W4ZJBk9aYDGuzOdPTax1XT0hSXWKlI3PvWH7G1he7soqgntVhh56Us09ggLWflB9+ECios4ZHciX
z30eTRdvX/5ViheClIGX8MWvEJ2cdF9W6cnsnYiJjZkXvLlh3wcm9BvgBRF0pJcP+ZvLDeCTipcg
YnF5cTw/cVW1PalAg8Gc6TV/1qC8V5qu42BvhMNhCig+419RHv/zg0piK/Jd0Nl8en5QRBhga6NR
cnIjKUjzcrWKJG7YbcAs6GqmPCq71g4vH/Q3L2AL+IRDwkdHlQnn+UFRP1ZNSAhwqjQxdtDHR96D
PTCQp5ePQ+78622k+Ef5caY2CeqQz4+UYclB+S8Nlu5fs0qMYcDOHHnpPiE82aYSstXKnip/Bemv
sDep1c3KBFTtdonXaxiRqNzboaJmfVNM+cPaRMZjFfme9QHoEAXvotIAN4J9XHUArj76tmzv2gzm
z8iD1W9xwAHIoQpkMIEuVOtwaKxvbjd702K9gAKdSvIxWte53b4VPcxYwEfeQclCm5k4cN3AYjwo
a5JyFYOGT9boOdQn6dWoINdBiL+lkci7uiqzK9IzY00+kYzIeTju56Ex2jdomHbw8wuOvrJoon9t
stDZYvXjPJUlQdQYCOFtm8aj267LUN+DORvWdVeKz4PA42QFpJpWGeLs+DyT8/Wo2o65Bvhg4pH0
+qGA25Y5c4CnpY1ateA44ApFqv9AjxOim0nf5U+7s2rCaGuskhVCxTMKiIwf4pPcBI4dvJlaz7vq
mO43NPf6Db7v1c6gbZyvPA+xZcOt1GOLtdafYR3FcocaWPNEo3S8p9gtkUiQmmvjfAkPC+SXUR+p
dtj4h+aAMDc849FXQPRIlnIZnA3GyP5dhufQB9UKtAMQJcHDzjR17NMbsYkIb55m5/p25XVOWCJX
OoX2XjkaHMTB7qZ8PdhJ+haPig4jCkKMt6owvcc8T/NjaxflU4PQ9NGpyvZOuAXAnb4I0T7SYXVa
KB2EnaaOBNlyDcjUOUneXnd5UYq9HQLx1kKjPfphmmY7rVMWYnWuUXwy8WiA4eTmHY9km4Fixyi6
eqLtlucYdHg9vk1mTkm7Dau63gSVx/3wpiHcg232znTItGIzQgrdwmwv77M6Ne5pQTX5lhrtpMAQ
pmQMyIim74C61lh/O26YbBPdrs+ZN4loDy2fbNGRviY2oGD7HCY5nT9fk7hpaUFxADo9nQDto6Un
AhivpdSHfYm2w8ey9GeFwRYtX8tNTpnhF3uevfpPiR7nQzCmuI0Ghk8WkaRDiJPAoBtbDTn+aC8R
qLxHB2/EY6TU0cVSqpLhijqcffRbY6hB/DvpdgxD40qUgXTu8rEt6i26yOZ2xJspOlN3aa77IbLr
k0CThEqCVXxEtjY4u47THQC/e+9y2TGf2Q3OoCtVBA0y845x72KzG65l5evXsqryj35QmMmDoWz6
kUkVUTkPJzt909eVi+0lsvgrkNLdTTUULvZAU9Qba98WSK0nPjltEJvoMFDNy+VTYaq2n7GctLtm
YVEE1Vu0bUP0O8s1QoL9t4rCysYY8t5aI57nJKus16fHKS3F0+gq5uOmc9e+QVWwLeIhWsepGV05
BR0AJL8gDlR1QU4dAmDYUvw1shUEVZh1pLknI8WvsQvVCBk3mBiETUMlWSVvKMs308qUJrGw6fVP
GIH5D4YeltMGCJZx0ETbydWQZu4qGAqL4mCafgiyHMiRpuz0VAdOdt/GCYQM+BzjUwKDYc1A6j5l
ngpvOVCb4QYRIK3glVF+9rwAAW9vzNGO6sPpTVoy2+dO2mdrtOjr6jCm+G5BoR3xMNQFtRK/HdP7
dpTIFloNaoTU95FA0rv42qTQjdMGnh2uBSTCjztxJLpogDuSPNf4Db73hqLYhoEVPzqUvG7ReFVI
2pr2wTcglu41oE2HwHOindfOLr4iT3K0FWzzU5uGI3MTpXdUfXa+iKd0BSero6uQC+fsQoQ8UFW1
r7uszHayL8ct0AWYdfhf9RTxhPVEnBEj4BOZSAc2SMsPq0iL8iuy8rXXexshw7VT1Dh2w28YVpbD
PdijQJecDCeNQQVnUBUylFHV5v9Tdh67sSNrl32iAOjNlC69k1J2QujI0HvPp++VNer+0UCjBxe4
KKBKUiYZ8Zm91yade5TdcCj6PY5IuSZdgOyerUgbuIXlmvF2JAOFoKcRYH9I+qQLyD1dLjPivG1O
bsy5KE1zT1xa+M7Yjkth0CJusIF+iwRYaTKZgOSNicArsTwrmRDhp3nWuAYFGVN8rBv3Zja1w0oo
pyezejgNIJ83aPr5+NAPbbrBam6t1RcvQDf6o9mH5h9hDcbLI4blIq2VcQMRastAGkzlH5TjYSuZ
tXCrUeSAI8bUoHcIO+JoGlwdTkSI631t2nlT2Ka+nWUrouKzoxI6ljqmLm1Q/P8ot/8vlR+1goRb
k4LBVP6bJ/1vY7OQMgDtcZHvIzNPvJDt934Ze+aMAksDbF41if//Cz9+In2ixCKUSez/WBQB5qDS
LKUc2avAMlxpiz+VTfOsE2xLpuJonPJK9P+PH6op/40l/0eNC2L1saAy2d5S5f+fxdFoG3kbw+fa
o7n14oXXV10+mKp8j+3srAhS2KTVJ/Y1L/JS+oz5XoXMZYnVTGTxTdiZi8nsZK2RKysVQRvSL9UI
BKHsZYiK/YRaODSHn4kK0FVY+jtlaP/aZf+5mMZRK4cdC8i3YqkvhA/kmzUnAVyr823a2R9QlN18
AG8DbcmXEO+4of1wa7dgZ6rVLyckfXn5IDJwbiblJYvEHbLiEWQN4g/7ue2kg7KgkyjzwVONfPY6
NGZlbhMUr1P1xW7Nu4WkmwDAtDrRAZzDSiVGlT1Zq3uronhZysvEXNEzseMjricowLyn9fijmnh3
G/x4to5Tp98aMN7btf6z8bOrQ+LCfoKsplYOjfBHWMHAqvTspj/i6jtlt5josxowO+m8zzrzvbHX
3y7PvhuB6XnK2kvdxo2bGvqOIFcSO63owsHhovR6kiHFLql8WIgPx88cutXaUt+YONuYYcodDYrQ
gkF0ftzjbMkWADqJ6A+qkNGaxUdjXPx0qpDOaqeiGXbhbE5er1rHqbE8cNsjIo86wqVfPI3IqIF8
kS44gE9HQgSEGQixsW5igibLudkNdik7izk+EVnmtZXiS1NbMb8XHzLzR0arI5+z2uwHvXkf+9ep
Vv3cDp9rS5KAv0uLr0H56ltKFKFtZyn7XHtgjbbGESddh0csGs7QHMlT6QHqd0up+V4mmQCoSGzQ
Lb310PGOdK3ISSIZ6s8IlI2cmNduIo7YEJg8VgAvZuUyUDhBjKmcflIZ3yEUhUngWm1xzvrkCymM
7VttnoFpeeiUUjekC5h7DAaW1MF5M7UbQrTV5T5H8ZvuOtDT3pIVL5nEfyrL9iPVKDSdwQtzrpqW
IKox6l4SY3XVcMXZKv9TTCxUozncYjk/xpP4TLTxD3HTTxSLTSdVP0sp3HLOT80M8yUutdehCn3G
NZ9SuewGa8FdkBxV/vDZhL6A2P3MLi9ytSo5rRAECm2IHTgU+6oIdzEM6CWGrm2s5OM1oTcM0VaT
5103ave8kX0mnntAaY5WlNdqin/KLnvVqUT7Uf1gjXBlF+ZPQ/tti5QUzxEoVL1t9Aij9Sp5IpVu
U6zsDCV3NV0gU9Z35pj2mLzmxamIZbPk2SViYIMcwhPDAwcRZxiKV36pin4S+yn1SlNgCI/h4FvR
bra6jaIUe7ThbqhLXrcQgpQ+rpkZeCTJlEp3tsR6X4b/VBR+37KIy8xpa2QGdFK8z4SDu0upfQsj
vYBMfAeNuI8a5aURvJw62Rt6TVgbZehm7EByR9VRk6j3yv7D0kkvVebfSVcDECYHEnwDlLMf4ZBu
iEb8IYLbj0k6Bxj6m8flVWj2N3cXpjHzi00iiiTpkYGqq78LFojBTDd2b+5ENl6bpGI2XZ8Z3KC8
WJd7lyuIIGLlophxsPCiOUXRPCG4Pse2Sq+SLbAIjPJMCCOiSBKTBZXj3JzMkXazSZ/qDopiOX5a
oe3C7T00vF/CoqyQu4YAq/YOggHDaHtGkn0ukuQOTnkfJ9ObXikBydtPvVkEVZQEc9p7JP44DUyI
bsVBqtseRDL/YdVTpOrP7OZtiAU97jljrbx4UxWxobA/T2G8LRYimRcZEXjuRWl3Q1iHfi0cFWeu
VG+N9Q3TEqw6S7mFGn+p69YvwtlXpWlbRMDiR7k/KEP+Ej70KFa969YefLEVHRGGZIFGnN2uM2ps
M3VzypfqkuT0QCT8Gg5fHd47aU0dNPuYvkoSzxT7IAPzSYpsJyr2lqEdUaPMGqaq6gmYmkciyq5O
4i22mneJ4JZ2Ef8o2KhYx+wej6TZxgM+7c5fMF8ZlBt8yRtRzOdUVnx5bjc6VA1tVo7p480sdc21
HwHFUwnPaXEtBbIq7mAiUPsRFmdzY/voj1kakNfn4S2d3LDHiqFP10bogRUXe9KbjiSBXaI2cZkx
5m69SqXTdsVznZW2W9mQaR77yqjbQacAuzeVt7ic/slL5MdETzkj/FcHzdOrLYtgqHhkpSboNHIJ
cMZEiXrDAr9hYPsc29UjRRkPwzLRrsWstR2lVXkGGyNQEgy88vxETbyFpIJnLN5wKQaZquA6K+Ex
Js9Q8YLe7m/hWL/aUhdA3vxa6CPTcN0WVoH1KnzJBO66uq+Cci0/9YFcusYSG9HFO0T7WzkmCgbc
056wqW/bmJN9ZNFRqSnhunbuWCTDuS22OI68/BZl6q8OjQJjqdS62koUUT/XL/aQlkgn4/e0SLek
UgRSXp4fR1rbqscHHGMZOiAWeQYkhesiFqYr1eFTKmfcRfJ9NdR9NvHlNkTPxyG3YjyvfhWqu4n6
o5PN9xTIUNlgyuUad3qJyLEi9xcw2AF4EepmbXFMBI1O09SfEwe6sc5+boL80aNDT/CtLM3E2yUe
7gFUtOMJB/VWBwPHe+ApSGBCA/VLPRiyN/XGruIAXrFXJqHEJGY4qygRnFEbX8xU3bRrkbjT1H8z
p9jVY0l9kmF9iNSPMMuuxEm901AmTDjGt7WJyPCKwkAO9XNV1QbgJryaBIzGRpa7sjzitNC3pcGm
cJhT1cOMRfhV1Vh+Wvblhhvp1FbZCdiqv05zDs0HIVKRUMhXroqQ2li716LKvLCT/hSLbJzePrQN
nSjsuPOkSpdqtD4sebl0hfZaRIjyWWO+Iv+8ZE2y7QbTr0DVGI8gyqTfhSmRjY0umG5F3sqJnOU1
YVjqc1ciUC8TruuSOMR47Q9mVW/FqgRmJm2UqX3j8+OHh/4cRocqJ5VSJqJMi37bx7yfUVhHV8my
IIik8RmbQ5BY86syxKaf44mSOZGrbibZpzpr67DlF7+SbHOYrZUwKp6GYbV+x7B+WY3+s2EGBVHr
jzPAkzqCs4qh3JGki9sqE54slmuGvbRhU0bkn9hqYHydJB12OcGWU5bdcYco2xY0z0g5J0yUXaFM
BERO7Cwei+d8Ht9VY3nKrHhy6nz+xKkESMw6cdH4IGo2uKASgkpyC77SsKsMAF82ZdjMNMepeWCc
dByvYf+I3Kh0AhdQWreqv+goxmSsfSxsEWOEmBrJspmPZUPLPFlqFNj98jn12bkzzY8sk4NOFmfR
RkjJGnykqKy9FJxRREZnW8SvHZhKJxPzjjClV02NvxFtcrhEm0blWWrI6qzYdHbUvzh3BicfH3BD
9uRad42lISjbYQ9q7BTBabuUlMmeIUqvKIc44E0hH7RPv8La3pBbfxIRBf6Q/NqZ/bFU1A/GGtmO
UUs3QpQtL+fbDHvDkxsuInOO3dQqI1rv1mcIgaEHxEMkXGWw38zHGUyjueuzWUVmURAWJeLX2gZb
ZJjK39hl2yXUcSyCKuSN4aBNBVTk2AThidtjFXlEdmR1bSP1ZsARJyzN0REGOgBRtkszdH6RjHwB
fXbHpXGq8q4iJtna5hYzZIqXz6Rr3uqy2ug6djaJJJJembaA2mS23dNtpIXw2N/6wzSwlK/Mc79M
3/UMwWLpET7Hks4gqL3Mtg7FR99VRXOyp4lEoSIwJIIHS2I6Ue+LuqIdr1WPF351Y1n3xqqCllS/
dLSzbmJIntbQqCqGdbeUYtdksavI/Vabs2uXxjvavANGw2Y/9+qbQrXoLxDK0LRVe+KBbiEsBaxx
Kib14pRO0T6FtSGzjvUaULKelVk7gK6V00ikeZfTI7RZ2+O9DKpOuxR2fSf48UZcJOWZQbynpH1p
qnk3zOiuToajpLaJpELNXSsbgKRJ1r2Hy+zqGAiRfitns0BqYbePfwQLO5qYtxaGjiBBy5yiIZ0F
PrsOunPeybV06rJWuJ00eVpvfkJYhDscm15oJjs9GY9hpz08DF+5woVuqd2npjZ3rsB5q/HOdEv0
BNJij4iJW6aun5olvJCkGdRYcpxikW1vWvWrodSenvIGlokaDLMpztrDgmAV5btZyO3eiLmuuD59
+uhTVVGmV+lpVloij9ryT/D7ZVpqObMuFWxfUVSNpfBFR1az9chmv2dJ/ZpI2ZvWpKOzVI3Pcihm
10U5iJH6pKRt72sL2E3IHNlXq9W7RFhONU9ZUFnozmOg5xFxiEYPQloZzKM+Np4xZXQ3UX3Nxqag
uU2DRiDklPP6IqEkm1s98riXIy4DmXso0cBuG5eaDDFJgHzrhvdKLwJVrj5z3NSOqrDJiEQfGBkJ
mNAdnoSeDd5cNd+jNW0GWA4I/fcwBUw36vuvSRiDbzxCeVhV8QUqScHIK+E/Fl3wsVyJmP2Fkkyg
WL7VTMgBLVnHo3U313BH414hFDUn55Ef0qzRKa0kfErUioZJtJGsENqW8Edl49ss1w3fBFjlbmhA
eBfgzlaG8S7oUb8uzJBAAE7tPu1P6bJcyA7cILOqglgtDikPxwJvvE+qj0owiJfkS9ExaFPGwc17
6Y3m6jJEifHdGNoVgXCCEYfGeAZ/6si6KMj8KclDbjdNuJ5p1T1cvvERkaYva8Z+YAvcJDENbeuE
afn5oCiQf4A7sogFCyCSGQwItVO6AbgmefZKRJTFeK5s+3M1W4fYADVfkZDej7rH2egtKBbtLn4r
VUL+Ziv9Hkzu1nKlERFdtMsr/l0ySq22f6+E/K2NRIRKc+7N8XobItyEc3PBcnoG+eQiIEVTF+0h
/Z5RxEPsbJZ3MDpHpWw3Wo85H9+l6FZPXVuM9svjiVqs4Wiv2Udu6T962KKEnZfQMbGoen1ieIol
fTC1pQAe3aHBwcHLnttY8mmVj+wR/iWharIySzYcmZ4xSvs1U25psozB0tpOphOpyUOF7cm8Mxmg
9JGXu8zTnmaUq5UF2KcaVYaZOMWqJt3KQtyhc2LBQooTxtpnOwA6MezXYgwXqnjMJq1q4AJPDn0T
Rj7G9L1JgEc6E5KiAN1Ns6NSDH9dr5C/amoviV6e+8LaC85CknF+qiRsXfR8flnyHKnlcpbbLujb
grBsM98aHSVpWSTxqeoJgFOJFHXkZT5NIn5XhP6ra+M/vaMzUyvpxIh0O7R2FsCg/Vw7i+MqC7pY
3BqrvJHQhLFHtYJEr3F5Q85bxfIkGFnZpg3ephp2al/d01R55jbC9TLEXt6J1YFAfNIs7agNM3Yw
POFs0wybyXoaV9+yWQGR0szXIZX3VmkeuRI4nvsG5UA4eCSVSZ8lQ28X5ndM/Ux5kUwKGy4Wh41O
1xDllFztHOjkoqtrtmFGQrAFz0+ofmOi4DBLU19J41+ka/y7RaGhAdU/RKti2oufjV52JGNe3K5H
qClJyp8RkXuhkDdTi8itwvmSRFbpELztlOP81kk9tWzYiN1YvasTWBlyN0+WbHnhwC4Km9vNzFex
VbAheXMW/kiJ+RY1vPCDVDd+ukoqFSAGMSNSf6EZDk4fK/uOyTGLifhTZIhWoxZQiL1yAFoDTQng
Yp9sm8VZQYN65WMOLrfpdlSm08zRYyv1csILB+J1Mnj9OuhDxoRZeKVOKAWVUmnYd7E8Yuo1Bp+2
nDhGnvJZEAzn9zlwlWQKyK9jR1T33zR+p9WSn9MknBz0xmetn6l45+o+xFDbZb28cepoTqJWX6Fi
b1m0sJ9OlcZJWsgCujwcVe0B6GDOqOteR9U9ReNO4XbmWDWd6vGepOvIud68tEtPC11WblpRc+uq
9qRVQCZVg2HNYDyZRccjzdShM9QbD8ePsiR4z/D3DrQWSqH4Q1gcNW085iQ3GdIjjGvZSLF5RT94
keb2dVJjGk/lJvflzqqSl7nI38wiYhPdJO+SrJ+VlYlEpYttJyPOMacz0LT7EnE4NR0NP88cJbBv
SczWWSqXvY5UeFU2hCPfJ2ZvOIheTX5uG9dsO1sTW/vwFHXZTxJnUGDT9RcLwnYoUz/BIdlJMbsJ
4daFdU5VHdOH4qsZREu9DG+YDQ+IjiPHJE/TbqxnuflIH5T6jLVszp3G5IKfE9EOERxIuhyLVRtd
T9Moz0UpLnPNAhwA9VZu2m+CiRYPCZDwYMwDPV0yqtIHioW8TEjaGC6ArYD0rx85csNaBXZq/pJK
PrhWWCM5hP0Ya4xqVem9I6B6Hifm2eZ0j0PlLh6x2Y2SH62xe0pFcloSOciz6aCHlKiVDAYsHmE5
E4qLV/BCLO0HMA131paneMjv8QrIfDCfbO4HGLN7O4NvpcgHrNC+ocCqH3I5MGTaADvej4X0grGT
GXNdMMyXtS8okRXv9ISZnA1fOv63Oq++mOWzDNMbp9SIOJnEFnYAN3FiqA5f2n/FgEbkM+QZbcFY
1W3qR9IiGVGBOYXUe7mxUWbzkNv800w1r1gve2e2zNqZpuK1NtKdwmAaV+TWTCaotulTX0OtsQF4
gA2YW7b0un5JpOqZWKI/LLKvhVkfqgq9aLFcHjA4c9Y9k1d1QgGkrwT7kYzksRHdGkkVpMCapSjy
anXEnq25SVtuZ2X4awykWvU6v6XSZDuNqd+jEAbLVGlO1OipkwK2wLTDIqt7QUq6BX8QeXoVrah+
I4XVNXRrbCecPgb7PVBCb9ibkMusEBkkBK8t0tKZ6LOYjB1HG8mq0dmDKurMei+ivqAgd6jn0MqX
aHkVSaAGELS8UIsSI96Woj20mnaWCYtyEo0PY+4+paijfOk/Coba/Shst1jUM/r4nYlTp2tHEtlD
n/BLnjVF+8mwq+zh1GpBbvcHXKubyKK4BLeAFavkqDMRptgqa+N4vMVxf1qGxdGq5kKq0S4ea92p
M/EtkdfIwBIWSydealH/MAc7a1A0pzGBwc6MZ2zBGI6Kcsl4bdN63VXdyixkIpNcxuIeNU6aRBSk
zQag6Qvb5QjaUwxTpmY6UBATsVA2t+pPLzFELLt6BxV9S7G8SUdFINWx7rIItz3foylpL+HMSnuu
9KciNTZjSVmf6L6Zouuv7L9BTf/l7KeaEL30igXAlhYIv3qyk/vwW1NKwpciydXy7J6DFnbsZPyX
DdSN8vo5wqyQmKAB/AjiWILBM/qFqZxFk7xVSXwD8x6MY431SesAVpT5p9Wlf+26vhoqtyVBX15F
XuEMosMqUZkjkFtFtH28GXB+v1rpF03LJkR6zfJwyXwC6T3ZUF6KpNwUA7hNZnOPyVX+pQux5yaD
kIsj30F+trMry3ao/64okCRXMYwHMCNySb1Z/LGr92VssGvp6hdZIbfZiA4rDf44MN4vDLgCzP8+
1W4k6rtM9qxeLiMBLRgDmSP23U7Mmu1I+fgDQubBMJNccGGoGrSdrCSXuMrHIK3ZmOkQiHHhMyC/
ZAR2RKWFZ6P18bUHwND2rQJEL9TWI4I1HyREMJWqvzKG1MfE5glaDnId79dUQL3KN5P2ikzz1kj0
P0u7NUocHaO5xWX+rxXjtlAUP9VMd9Tt7zZVKa9gqWGWZEpm2xcEgedEG77ZVr9O4qu2MEY3HKp8
aAc24arDu5E9jB+mo3emX3bqMUNkwR0AIqGyNtVoU7LyYhFC9Iem8BYl5Ra4Ew0ozU9f5Pc2RMw5
iSC1bbb0belZdnpCRHBCcMglJlhGmccijl9RI4HoWDw4mW+oP08NVVBFkd9l0w+Nwoc1WWcbtJ1p
PdZj/aa1TbJ1a6E5IkLOIuKgTKdDWrZfvPnfMvEJ3ZLwDGbuEEUYCwCU8uFKjmKlHwavQCYbOwT3
dy49Z1iLjdwCRCGkiFy0gCsqQKuznUq89axZGr07xgrijoFL0oKPJGBFRGlgzHGgguUTCk6bEZlX
l37rVYu/bEJjkfyLc2s/rPNXX/zUuNscW2ivUlq6GuMj2pHkdcwxSCn52abECRm+1KQEjHV2ACoF
33o9Lmp4UqfJU2C/Sd3gVyx4UdAHcaIEXTKdYA+7tVa9rtXoJ2LybG30H6A3UEjgVeJVfTJaEzIA
krpJAXfWh45eUTTBLtsyseEih18HXNVl0K76TcwK1xzSgzHpxLbz+/aUtytzgzWVTy2XtGQXrhkN
b7qod/1S7hQUakYiPYfR/If5iOMwc7tUcYblvayjEy5e2cGL6E/wcqdVeSLF54SLBxqApGxgomxS
C4KQGR8m4kVV9tI+W8udlYpN3ttvsNZcVFUu58Sty/6FpTgzBwi7iXBj7Tkz5WMY/5aTclDSInQU
2lOlF7dBLOeFxpCd2KcuvTCOmK+TyknTdvpBNUkIX+FdFwVxE9Vu7utrx7KVto7dzPROIZlwBdKc
Dk3/IdK0CdDpkLYcm2clpT9nMUHo6d88WJ95UoL8rtIA489j5LdfZNXVF+1kF8Y107qnhigJxcg5
Xvrymof9OUqr3yZjELKMm1wHNWHCIrbr8TteJSe2h4vZkHth6vswr9BTfVRL6AEDAq+rvwsddu1M
y24vc+Jg1rybnfbNoJ5R2rwbF2ufLMlTZFDeCEGDNXA2AcjoXyuhcl9azDWk2nQbiTK4Ff2zYlUv
kxS+J0Z0WosiiLX6Olv28zqJJzHBfbCyI2jJoJtYkldiu8TKqYujF822r1DdXEWtj7oy3QcK8aYe
XLluLypJaWkMl7yl3BqM5YI8dL+SzB7pTLyZ90hN+xxKlc8IJfEU/aMJy6umt7tFUd2ltzxCQl6y
tX+RlOxprSF1juaewS+rkPp5SSMGIdELexP8btXw0Ru1X2pdsNQEwCLAcZso3nZR/cyWjONNym4c
gr6YWD3PqsKbL2Q0J2uHxTeBtGq/yWVebbSYM2xZI+UI4NtDR7qPkb9rra3/QwxJHO3ION0vLKQq
WbxYpyq0KDYnKo8w1clcUZuH/I7eKCO7hdbeB8gGQ75aDgvzxCWn0GC4aXXdv84yfxZhHyhUYdlB
y6pC4rjAEx3NWvHCUXxlqw5i1TK2VORfw4DnfGZmgGWk7YbCwyS8bIrC4JFgWqzU+gnfb+uRA/20
qva2mLInDE5ubSKlkzqiW5pi22qJy/h0Y4Y98T5LHTudUnpYUp50mSA6aJkLviVzGpwGJCzC4gQj
U/mck4pr1PqTPT8SsIczI+5NazXqDZUXSiK9Ym9gcx4QloNGg8RHp1/w42n6oWtJQclKFgHCaQyV
8lnbpMXoTWP5ZC4RhYbqt3W/rYzsOQTXozQwiJP+GpVj7qTs30pYhL6kTv5UcNpXjYaZuirSzZQP
yH3rJLEJTtDrm2Kt2h1AiL3LEeNtJItlB5/omnqr1ZKZKwS3H6safjfkarTQSFH+c2xYWh472mKj
yxvHJP7SViTrQKhMXrlm6f/ZcvsrUPJGRR0YKSGQWc7NoIXBmI17ZjQnK553vcKeYtI2ES9q8S00
scvkNGhbVBYqpHWtWTxJa97lqGOvQSnUsTzA/nrpoKkLOKV4Ft28e4W+GJR2+IYeing5239Qyvt+
dNa6vgrUWLGtXBX94c4k/LVnXGMM7GxrZ+2MjZrIu9yECUuh3NXDbQDcRnpYTKWqXo1m8uXoE4Oy
24aM/dtosxiVj5TobIuC5R6qBrCinpwXO0y491Tf0Piw2yp4okQW+cpU+lFdeRK6rY7d46D9SxqN
8WJ6xL58obHxh3SAYKjvsHWtrimuWcP10gBrITlYWp15zJ4gqaoOyfJ7UFOd05TyOXvo8rB3xo7J
BtrVkKs7maJfe4BmnW7vpBG+y7QG/AEDCMkyACvaQDhB9msdkGT90DRcF+QGg8iDWoznquSLxGKP
xc1Kd2FLLVogsSmyEyvw1ZPVkg6YbhRz/luSiTvsSDDUhZuT4Y4Km3u4kj6FNfIEULiv+FztwYAO
yB4xkuOLkpFjPdXnCBhXlHXX1epZZMUY/017a6+tu1Rsa5WZXpX+VaX3nZHGjPDCEbb5tSVAgrIZ
ZSwy/3Ls07j2ZaH9tdFodm7S2ZTBlpxFPwWZ4n/MMovfxuqzL9Ums5L8h5aJHAne71NctosTLaH5
2+Hs3GpGSKpYzqay/RwHi/8vpqWR3LKU63NBoXgy08ocQXBjHDy0K5ItxxRi3ctjrezlXFAvjSBG
SMecLDImK40h2ZqX5esYjfHq2L+W/aUu17AwNkmibLUw/K3t17xNvJqZ+lpYO3NijaZHPV3zNLr9
QqbSSgnSDtrsFjEfwjz+MaX/MarhTpAHC822P1AlnbK+eZWQL6OpZXwTY0yOl0sJTVWCxc3Vgb7e
kBkEmqscNPXspzYvdqF5ZhOfu3nYNMbooaf2zYddcrWfZMa6sga1vlelAE/WAGKJSRGIW1+uWtdu
pH8mgx8nhWhI/s6LlvaXB5HH6e3pMGjDK2c7Q51m21d0dDkgZred2lMkiX+sPDo3NFVvJjI5tLPN
wGGM4ZiAINppfI7PgvFBvWo+y1+bcX7xJS/SR2O3wcImYLSmwkXu+d3OIwln+XccyYUfD/qBuSzD
pOjPZrnbV4MzEWe2YvPidvFRB/NtakFIbFZTC0exw7MZc5BbKyPubjq2Y3dpVlqgkH4RM6HLVDlA
8+k1LKYRt7JpV2mflo1AVUIzfY+i9dzK6huoim1V2AfMT75c1l9QtD8XYi3yNj/zBv0QKcJAvlQt
0tRsxyJPIlzCWz6Ll6hv90vMyZMsfetPa3qeEvDHrHia1vqahRIYSbIzoJc3pnyPLRJDtYiqJHri
r9qKZHDjHLQ+LVGnQX9fM1dP+++8XH2xGMfpwZs1Wi62/IoikgDZMdondYNvQnaKKd5YsJUHO218
Pc+9xi7Ptl5vcEls+lQ8zzX3S5dGxEZTWheI2JkWjAsyBGlwo4UfUTDAH5oLqmaPGy49RxMvcE5P
HVejp+DlVSZglCNjNp16wtCN01JKv2pkUWyz6C7bf7KtngtQnTYvwCKDEma7zs7Tm6ziZaFpzcZu
Z3TAX82ejyKqdzmYrF5DxK6xQFYr+aXp8T4kVkKvpLWHlLhpDyIIjX+onZGJBvnA8SNo0PLI3qfo
fLoV4Xc+uAaoXurbT/6q13Iu0HuwlVzNI5Ofe963O6bI16VLiIdEltwgAswZUzdkRTG9QYKBteM4
IFOwV/tmqeFHhqUviVo/NBJ3NMLfIccqMFX4J5t2JxG1CWLFtWs0TcttIRdVCYUrm9IumuyDVQw+
mmYWJ0wdLA7nYlEO2ap6Ba8E+TqKBb+bgX5l3qa6PRhtcUxUnMwTqsS8/ael+QuAloWtRlf6XYRH
HGybFydloK2Fp6XZLmFL5GCg2pC9umVYcutm60sqyg0iJldWpxv3R4Bh2huRdgh6FU57VFXzBFdt
vIRMAEbr1InyOo4W1kGAnKa1rXuLjF/ZYIQiv1k5J3uYkuS6rr5Bd9vr4VmrDX9Si5PZXrFu3esq
jXguyjeq+IdcCuFTxdXWU8mukT4Fda2jcBpGx2DQp2DkYJV2scf6DlaZqN64c+WZFWFo35qJe2+Y
CauIuYNGqwhqLaV/tS+heK8Mc1OFCdKbBsxalXjY94J2We4Tmpi1Z7EV2dKU00enrMwaLcW9J3Ab
kCq1kabs0vNFJ5G0LYzGDTumQaLm3jW4vZkC8T/s63Is/y/OzmQ5UmXbtv/y2g8zaofG60QQtaQI
1UUHk1ISNTiVU3z9HZzWTe1tmXZe75jtkyIAx4u15hzz6IzeW+Ibt1avBSgZj32PWDDsN2mbK4i+
yXOGio1A9z2Co2Dso4tdWZvBdD7qGoG5j3qw09jedvVe0ktIcGOM1qtHdtuqiPgLo5kGdBBu1Ejj
Ix3aoLEI05bhmdVkV+cNswTc1zE5SGfaNoO3gxF+ZBUORgw2kT4+CmOgFy3bD9paO1u1zK318zyY
eFfocznsF5Sa1n6Urqn8HcoxPE5NGtRKe4EFfE8JaifwOIU+nDP2kAAw14qn74Txa8yOEQsC0rC+
2seL1K5gG+yr+oouDULZHt4dUrs+nS6Tl2z7NAsiu3rIOfutVGNDYG/QwQzXfl2t9aY5511xN497
PrBkp0bPYLKVNg1m8rPcB5IZ38gs/PAi+iCKKoveFkiFkwfDqW9qfBrIN0P07paYedHRjS+1CyTp
7xHR2JqEpxEp1ETWDef0puWrGdzyoPfuqZL2TiUkLLXGp/DAvGeLQHZRkoYq2uW+6VLYYD+Ejiun
h0PP1Vzl8Pl0Xd7KVHsmVWeT1eWxSdtDwn+jY3sNqOGmj/VtZzgr6gufaWLtWEbXHYYhfUr3Q4KK
TviyASNMj7b08pPfexczXMS37H1UdxzsDlCspe4nFb2KVNGIdA/U544GmxHp9W+lVvf0SzRqWKb/
XDv2pYyrm4yYS7PpTwlWu1z276btciF8Zg5E/1XUoQAc+KLH3g6KinFBSfQjQ/ezHqKcPkCaJauq
YkPgAbugliGDfvAeEqM8RGa4dynn8qsf6PB8KJe6umgVq5TBJhpBfoNTXMush4Ly6NrRmpfEI0nZ
Inu0p9SUKzblJnQGdYWZhJOHE1MJlO71KEFnmzm2xtLQHpoue+0dnx5MdGpNKgOUs++SxeZiNLde
G611EuXCvudI2fKBhCgs4ogIjYSc8HKm5z1SB7KRRm5F0+v7eJH0dbF2sluEkTPSprZFYlhDTAal
EN1bA7mYJFOTAVaVCZZIe9qF0tk1iFFRziDHr79zmtfEjAyrFjb92qjtU2wj967HlmY0szx7xKPf
+GrtQIxbN0g8HFV9zqn+LYY710elgXaP+xAPpOXcs/+5iuzsuyqHG9tCkj4VG79VnLbt77TiE2eW
OIcoBpIqRROI5q0xJrkBFb+2VXkyzabbqiTatH7zRawlR+G8Y7GIHJi4VrlGTBhE/DT+P9OjO3Xt
xuvKKzWWj1Pm+hT0xKajuMra1bobbeyWXT1o5eHsoCuSlRvRQxuOduTmO2mKkx/DD028a3rEa42w
EXfm3RaSOoRtqWxtddlx6JAUkwK7JYf81LDG0BO6MZnJQpyhnKRG7HLl1szCGyPU37LILgPEVLux
7Z9G5VHr9N9AKWyG1oKunrClBNDu1ZUb5H37SRWEVmEeHVXp3lTGPK6bpNq70kBhn4SLVgyda1P6
OPtgnYxL6yuZB5xO/i4W8mWyiifR0LzMK/MuZY+by+zRHtJA4QnhSR7KwlrN3gwamHgi6Rb6NoPn
BVohAMh0sCrgQLRd11qXL36eZqflw/LWLVTJGKwU3ezBv0/N3l7XMWXGuPgg9WeDzGqTcErKPJIT
hPErLoZrUADb1E3vFH9Fp0ndz+RGm80D0PWvLm4OTlRfh9l0FmF7duOSEwisDtCkKLNYaQ2XbXFE
cE7/KdX0XXbJrh2ym3JK74YaNb0t5LOgWZYbFNTgAgQmz5qp6zqmPdOjkO6G6QGzyrZsh+1kRBiV
gMxg8dI/iFe6Bjd+S6cy6Kbs1opy3lZ1BBGzoxNKBY7ouVQQOuqAyQaUVtjRaTkBhZN1Blh9qBv9
1QRaLPHQCmU/uqwO3jxcV9J5NxrtIaRkp3feN/Eb1WUGEl/m0S8QAIeZCmOumpsx5s50eHY6CDU8
qynqvsmxqXdIFrPy3lfQf3VvOBQ6AwTRlrlKqv5xGOpqA7h/iy8ZW2mFMt1G0NcWXxE/Z9MN3bEq
450WypPbujeZp11pyHLSmgRo1oyDGYEgnny61nO2d2AUq0gQrDPRvJylTwdTV+8dP1NfLIJuUZ2M
Oo7YunnfRa72dEbeW328xF7xThDgzDkz06lhjdUBLNe0Nhvm/hkwO8m0KKk6+yViGKw6TbhBz9E1
zuOtTfA3JrarMcu/qrQPA3y1j6WBR0ajw5XqxmWAPTWUuJCtekl7VSg2JMpIZ/7gwPpY2tV9rFcE
NrTDJbS0T2DcT3k/shPKnF1HZ3IiDr2tKMv3uv0srWSTUwtymwp3ZINDu6wfwhId/NTdFy1HfBw8
d+i5uw2h5QTuafa4cWDrg79yf6lCnUvfeolEqe/1jO5R3MwvdgHlORx2Q1o9V4W2Ic39Aw8KL0/r
0m2lF19e6T9kmO6YrJMAUsJ1aDW7WS+OodNAszQee5X/6luBXiA8FAC5t3PqbBRynXtDsia1aHPo
5dTbBWl/KMbR28hR7UfqFY5ZlptkZIMdNtXETtM4Dp6nBQ3RsJte1AhNEm/JLbCPpt3dJbEVGMMo
cAkZmybMmb6a73kYdrUSJjpuzN8e5n6lUYGbjzJGNiOYGDiA2yyNsP0p0aH3bJy9nZO/XFugB8mD
FNFz66XtWmZMxE2vdmaltpr0mV7xXJpkG05q2BNAzzHAe6rsst6VDUc9VHV7/s2498Jk2sEzwvhh
Zd/16BJHbCSIThBryrEzmdS7l7aNTjoOXhrfzTHts80QOTgY5+sOkXlo0s+rYopbExrfnFaQbeif
KaKsCZ55QbdjaNSzLdln9vj3VyEZhEMIyHxUO1b/LCiQ3EA+2ERl/ZUuqh8xbEWTbAppSY44LNdM
a8Kjs+CGckYK02Yn5JsvTuXdZHH6qTvAr5tJHAsZjoEZ+fUJ0esm0TmyxZgEkkos1TaD9dwlvrIY
nqeiu5idtUut/i7LVFBm+Y1bTHwTI5W//F4U4zqPqI0n4B9dlE8gfnZ2SsPDi1racQY7VGmhzbTI
y9GR5+BgfrbNcAu87YrQtY1NA4oS3NZEfUm31ztkcUySiAkbX5/be7QWJmbYnOmLmQem5IbvnUAu
27rSK9CPhgZE2q3YCbod2jbEasFUd9dZSsmvE+kYLP8DoPVr1oWk0M0WvfP0lKO7WSWi/sSgf3Rt
sVFavK/NlGjs1No3BoqCJFZH1G7+NhnVSlfDo+7Wt4JRvLITOp96Ev1KLS+Y9HhvLxMbRY83n8qf
2ZkPUaw41oqy3GM2HFZOShxiRc/Wm+KLp3suxSxkrr09n0N/uKukdrYnyj3aTLJF7Z+ELitEgwPJ
BChOxmS+yYV9TcVqNaU4t239HEXGydOpWPiwDBJJfEdkjjXoaJvzWssWp3Zv/HGA7kyRPovPFQ6C
JqNHjCTe7ss9gdWXMSkfy1xbWa65T/RmZ+TjCSPHc9vREIN0eBLmuBS197WG28Vpbto+3Op2wytR
OxWTve56mFWQCgHObrEczfhrLPOcIBxgcGdP7kwjaB6cZ7tBW4x34FJN7AFNcJ98udkH2Qfp2nJ7
eOQxO9imjbe1MQZWx+lQJY+tUeFjdvV75crlzaGqmnK+UXLFairVqu5oktswLkT0LtzqAIJtr2b6
vlncszvC4dVZC8CMwLfxYk39HSDdKMiz6IkD47kU8iqZ6eMZsXalnPybpkO+HmccnRK7gmKRxdYv
Bi8OvNpeHKLlniyVdeGpO8+3uqO1sPiYmbasnzsJWVJ2LQpTYpsOqDP4dvUq3mIK0Cjl0GMH0bvP
Qm6CLRtDL3YlrHTnimd5cBqCarPuwevGblOgAPHa8ijNiWOReYWG5dPW2xdrov5tSlw6Wau/WLDV
W8lka7EtDYvkYUJrsZ5Q32S2sRMOJ1nfENuC/uisOJ9b9puLnDPR21tXVeZKFc0RAcRORUtBb+iG
td81UKuRTIfhvB0NFLORHsFA1CKIhwV3RnTOplGkJ9dEXeVAMYIObykz74h6araSAGxAeUkr+WVL
1qyE7t+6jCN3HWXTtBs6dpqurV4dlt9VRyumNwRiYV9jamjOBV9JFbGYU/F8Uba4L+OZTWD/Mnfs
CAZvnZn9JVqcs01ETH2BVFgfio1BjAZC+2vJwQ0rKb2+tH0qSw+LkDqG4fhkAUPPqL0L1SFFMvNX
EWtnLYVGjx7ONccrZ0x+9URqd9NEpAXhdmZxPcUFsn/POUb68jxEscM3NW/NqCAxu93phXZV0dHY
EbsQos9Tjzqi73XdAAR2VPrhpMa+LrHIxtNLOpIS7iu1aVO9XtVx+jR143Wpo2K0sxEOT7Go8cQ7
TNHPMKpQk/XTlzNaz2z93iJzgiEzJNeqga6YGvdqpnw8VsMnva4en9/4rY8WHjL7sRbspgf8SpQJ
5XWNsQYH3WlSMe4GDautaPB86Q0HFcKyKhkON62pCFoznjswB50ud1GrzjKrxnU66SmiVC1EP8Kx
JZS2ufYNG6lOva0JOiUs5V1H9VfQG3JYvDd1GV5SkxGSGA3mUaHR4iGZh08hfsyl9WD43ktq6jtq
yLuRX2fki4wuluGavQfWj9l4iq10XJmYKOkn7ewhv6J7ROsy1jh3LNqppKzPqEooYoy72Ybs76RX
baE3QYuik7r/yQjNO53kjVXfGuxCKvfol9nDYPdssSZ5N7fxLgnFzVwMu7hAgtZI0rlaGkbONK+7
zLvFanSM1UihSkQEzaU717DeRrMUGzLwzhkyabSnFCj8Ib/15FdcIa0BBPJqxbibGxTBHHmd1F83
zkyhI/vyCRgO9Eq/CzFVr7PeZoGqEIi0NHz9RbZCJEnQhOw03ZbKud1Txk0vFuceeldoqbzM31P6
OU6D/zCV5bPp0p4MswC4wH4ivB7Na0mXQ6eh08iXht1xbJhHp9VWo25f3Bl0gk+BO+fLU8bHZBen
2Ye8YltvFoF2lW18TqJ4GhP9uw4hPJTqpk3TK62YX0qvvzC+7jWWDnjOV7o/UBHSNjNehszvL23L
Yjtr8c3YG7/qweGdtnvDpJldhq+xQ+Pd0OdLg9hmBdf0m0wl5GYTuhLthMQNYbROg7rf0wEgMIL5
0Pd9ysno6GZJV4bU1gpTM6bvVVv4gdYYv5b8qZAO7Th89Ez3ZpVfs5V8FF5x0RKLb66taJf5932n
waWTZ9e21pwOKUpRlXTm/iXMSzYGxZ5GXTD64hK5X35VnJUv90ZPFWrm6ZNqso5r3MjeoJ4r07g0
nFOKEBP0WL4lJAWZWLBxaraILWletZRjIC84xBRiqW26t1SUG3iKD2GidvTdr6nZRMscSGLSdG/V
1kPtVwRtpPVFm6Z79ujjOllImtAqqHvgMbVdeYEacSnz4cOj2ajb6TkMjS3ECxrSAqtSPpN0NaCf
znr6xKSWWZ04M1YAUhq7yHSTkxcqWAPJsCRHF4/kiUF9kTuLkA7EA+tZZJsurj/DueGNh8O9a3fs
XZbMNmSxlqeulanw+dGJ9Ax5HAeE6FLduGjGNgPzEhthCgcIvQziPfO4DdyQkVLAkY5iFw2SDzKU
YnRj3lk2QFxvxHtv0yqOXTQ97pNhNNSscv9a6ZG5isR8jDtMOwAc3rs+2+eOpOZrIqbOaXORyer1
rADRNKyjEGVnQcg31liYI4gmsI4kyDGq2XtXWnWsVE3oCjv7Wo0b3+g+ekmNCEMliIao2xVRfBZe
e66YDNyp+obfWTHCOiynxnDl9urB4ufb6K46Ax9oZ5283twQ6845y80wg9Z7PO3YGUHkxfV9wyGA
v0AiOPNCbb45nbONregaX/TGYke8GvAveOmCpcjxYHUNG9m0/GiX8gbLEuKpeD9mYC8i/8Ufkuex
0M55OG/w/R1ggNBAp+cTTjeIqV7oe550MRyJhtn1iyooYj6v+01Eyy/PEbfqJLVh8Tzksf2rJk9Y
7+0dRceLQ9NPbwx/7QzLA8jIMFbpMTOGIFXxPktD3HrOuTFY3Ke23Vi+iFC92lstdu6yvH/GsfeM
S/wAZl8GOPtvsB/tDbLMahdkHF3yzMSl7tnqqXXCtaoZv0VOXdRfQk9edJLqelgYcRtvGJewU4XC
akWiFs3ZQ018JZP3nSnxeciRcv3EsJkKaChsTOYyEB1VV70ydn4hD1z41R9zvBc12nmT1mBR71P/
MxXTt9AT+mrRdUsYQK7hoRXzaTT1l7Gwjwk5lhq+kxBkUFch143HU0ogJzLeAhWY8+4avLeZXy7K
GNCC7qG7GNhjyd48+hjFzALJVYZmAm0xauzWQ3vmDfx8rbtSFtwwtnGzV9zAV15F9IFtlZwrx2WO
0pjHfdLp1JLvyL/UJ+LV+rUwK/JQSYatOLA2rQpC2sRWE9/ItH/OQnHbk0fSZdZOoxlkQP2aVYeC
vGLGKT4nmo9Vle3yUVzAhx+meeB8rBWfIAacZ77o+Cmc8Z2b46PHpnUVtQRedu54qWuGqqBH4/ly
Q0rXJkrpryaST48tNSO3VCgT9BcOhdAP9JvFhQCm5BA1OhpFM3B8POBujEtdH5hBYf7W/muf5w/p
FNGmYl3T64wnT2IQu8ObKnmxR7lPDSNw+hDvznwptXk3yul9UtPBX4zGeOyRM3RYtsv+OTFsDtb2
uintv1Am/wXRB/RQt0GxEnwG9vF3Ck3COTF3dTs7Tui51tKiuE6d3rgvGyaDP/MAfxIWHcNBKiw8
27PArcPy/P1SCp4brN1E2xdloelrx4SPvSYQsCFrfmHjEr2AXXszRhoynj9feuEo/m/Wzn8uTSS8
a4N5Nw3xgwWb64YC0Adgt8hNz9mVbugy080UK83l3CLmvL3tdJhjaFxGLD3/H1eHxy1YpYVpOz9I
P72O2irDtbUnoAi7XGzbKUO0rk82JwIS1NIwSKbU+Rp5EcGfL/0Tp7TcuEE6gydMYEPuz2dOQg5k
YdHxzIlUPEmCO+VZq4FM7cfED4sNmzdWkP/+mqZDWcwEL87t/njPcasp4Nl2dkBhgKVhQPCOIjNz
prXjEQO3KsqMb+DP1/y3F8zlAMC5hu4wjn8fW8kUjk7WGOjYVMmKTuV4vEJhUiVbyhT1txGH6cWG
Ajesu1L0z3+++L8M7AXh6XDM173lgf9+cRWhFUxTqi8hTWa2Fm30juQzpmxGeK5t45xrexQvf77o
T4onbxZOlrBNyxW2JcSPD1c1vuztkJa+Eou+0DETNBEptJ6/xSn/2xAyieQwYdDyTu0fLFYxmCWm
trk7FIVoXsrKABrio/umlpNYa6tM+ts/39m/XRAutG0A/KXv9pO467VFA95QB6IsJw7XjTVQj6cG
n3+pJOnvvFS1fwmv+Qk3Xr4Sbs33mAmpses/nuUUOQ6Tlp4c/UlH8UV0p3OaO9N+oMrCCm3O7Wzd
5oNVU1fojPCVNJfS/AsRzPiX28bexBCmiyk8/yfimO4w0aTKHQ+6FWoFHPkOaY2ut4O3byJPFigT
+2pYlBDE0o2WL5fzd50ryqJTZ7lPtahiWgj9lJS33mBH+ORyWpJUDADbBVYojGn35xf1L+NeMAh5
S6YOqNdfhuiv97ukjNr/93+M/5v5A+1j6uT7Suha0Htpv/E7VKNpVJ8tkugjjl9/Aeb+y0P67ZI/
3lQx5SKDmkB8Ixt9WCxu5TyHPUHu16aXgCUi9oeT9X9/m7wUS3h84Jbx8wMohtDJaieOD5lj9da+
otv4pSNN4bSsZwAwcCwo8TLXVfW3DAlj+bZ+rFueKQQdCVJlBT/g9yfc+C0YQ6XCQ+cMYbrp+pTN
skasGsTe2alDeR7H0HzirBM9Je1k4o/vCwIYPStzz3MaKsRn6JJxIvz5kSyP+efvou8MMd6xDIJ6
frx5Ycw9EQZdduCDQes6mMSBQMxFy5L1blxd/7dX83wDFrTFwi1c3f0xv9o5RNxhiHHPZapYRPLh
blR6fBQmzpI/X8pY/tbvd/b7tZYx/7/GdAv5KeSgAf+ao+jdYEXJTW6m/a+s76Mdth5KNqOwgHq2
VWLyTZa2TnBLM8U36DzTv0Gp/2UAsH1ks0QiEXUAX/wgKHNEtOfJZmnJRtSnHAyLS+6MkqgHCEIr
kw3v2c/m+Yx7RgBYHrD+Z02fPjpjVF4iz0zSvzygfy60vz2fn2tdDX0nlhYqpl7KsL2aEIsaQeGl
pItgy5PzOim98LaWedLgVFf23Z/fz79d3tQdkopsmyTgn3sLs9eoQNdC0G4trimn+rwe3U13nYWy
hTGk3UxhZ//tNfxz1lnegmNbhEMR1fgTfu+n0i7bykqPnRLIYmXh48qqetfG3BC6FUYimvV/edD/
vCbEeTLzGPUEQ6Lx+H0gqip3/NmzpwPoVu82p527NVoGWOxTda47t/vLR/bP/QT36C37YzboOgve
79dDupVEE6TJQwvy8hPgDzWqAeHrfz1zcBnubMktIAhO/3FbyC44DurliDJdVEAzwJ3GSLY0ZW28
zIBj8efxQhvmn180RXxkzg6hoUukofn7jTVQEVscOe6h82HKqOXEiROfIuTc+NsyH3OKfhio3RGY
P/U3G9tPtBdzVR49t4djFRp7r4isp1Iq8UjrBp9/bo547sroF+SUKVgg4/DRENKSmFyNJucJEyeA
p3ngD+k8kLazkrEGKqrwRvwMZLLApFzXdM+XVvrBk34clItEqcBaNi8+dcsj9EuFNxMYktVUqo9s
KE+jDftUpsTHOLqXrgmlDde4Ex8ag/AYjeoAwpfJzZsgLrpzRRdH16rpqfUm+uPj3pRUTSOtLaBR
Sk56mGkKjFmhB5Jda78InTp70qNQkphBYXa7qsOZMkURVwMTvOVk8yuTRebg3vQwqY5uYdB5S1Jq
Y5W958e4KAmol9M5RttKvG+FYtZC8MThLkL9Net6vY4rHrcv8hfGtHar9w35xyaC9mlwUDNVWdZs
MCOROeArrLlxhp0J8ISgeztUtCvEouO0YqwHrcS/NCV1024Anrn1RrOQGFOEy491H2ZIpiFR52Y4
E3zFctEmc7fG3Kx2bKSRCAgq6DRi8rXS9PJljFzzKQlHOKfLokbfJnscuvDN0vD+5OyM1xAm7/Dh
PcOkxf42JF/DbD3XcuFOa1Lc4zqNn7ysoh4Lk9ndN5ZYOjVDuBrypRQIIZSql34E576LR8dH4VXi
5Yt6vGx1DFZCs0EbRJn5qfcRpnhddw5JWeaHApU9Id9aeU5LtnL0eqBLhBSJ2BXbOg21qbzqOkdd
VWX9ClW0RE2NgQJ7P15Ptx4CYw4TcGINNMKBao3UvqbJi3dKn+qgUZnYphnZMkDkNTcY5Cy3FpKm
jUT9Dm7DnRXq0LGCrlHVX+z2AbRDkIa1nWsZqkzL3MV2+Q0az9iMENNXsoNTOoU6WIAS1+iZVQB7
/Wi3u3xCXtRqWfKqDyjYx8H+NYyVFkT/8UaRjfdC1ZCxtfAZRZJGW2s2KLVOsXeRkaftywE9AEY8
M6BI4q8VYRC4VCGo0oSurpUVvZk6/XbPIrebAdsYZ2R+hCza8fTgEgL21LpJ+NhbsCs4OB2mXrgr
Z2zbu3Dw66tuRrNs4XlGOexkd5oFeCXCYEgQ0cAms0xcnOP8PJnoznNqZ+n7gN0CuauCVEX3ZhtL
DHiR7aod3rA42rqxNrWBCMvBw4mFPWbPoM/KAN77BEOx6vXT5ET6KXdpaNvupA3rMp34jKuCXHii
Iq1HZyZK2UKyAQKRuSgdCuwGrSkvCbW0F4061j6vY/kljRRxAYh96DtmXG9KLc4CKdkPbIj7AtGT
NPC9I1MHq1IyAO8Qzgzg5sV8bTTufBZaL3aTjJD5zoCd+7CLbzsfXkzc6tY6UZ12CGcUopKNKpUb
qX2MVWi/A3TUqOLGxBFhRR63iubch0er+FG18bxpTAvBDNbAC2jB6C4ytQFxOOw5nKLtL7xcDqqr
3rtqe2O8MqNhZKpMpxfNgIrA2WpY9xypgeH6YpfQ6jqnckDSliUu86f1PpN2t3eiSHv00zih9Rkt
UFYGOGl7bkCWRHr0VNJ8pp5wyNi2anWrrBBW09zF1zgD2sAPXfGqp2CAW/Dt+FAQtFkp9X+MTcVd
3xYJxmi632v0ijaz9NK2L01aTki8OowysgymaCRUa3SgjWPXnL+aFNpSTKzJ3hyrCB15K/BFevG3
W5k3uo5gCibxiHLKU/mNpTCbaHaDUbDL8vibyNTvGLnR2WDMoAIq8SK6TrKZa7ffKh3u9jjbxX6g
FSw3OCR0tc8caukSd9udCwRJae7wBdKYQ6FN4Op6COk8llEkrlAajXqgw4iiS9vgRmuAEaa5vJ3g
mTx0CdoeJy0z8k0wDa9Ym3WkfIBNnNH3qjUqPvRCA/0JjFUijMEzmtb0K/THaOnjYfyK6ZWfMmsJ
TbCnmhE0dvKYw4I8Ij3BsooCB4NJ5y6OArPbp5VH18ouDaSOmUmr1orrXNsbSnf3nDKnrfDhmhS0
HowgTwjkCTpIj1ti5aFFJ1BC4U8Y1wijQSu1yir4xa5NR7dKhbnymmg6OKIEfDCjuNCa0V8PgwOR
1vZBhzRMy07kLJbLuhCfEL7bfTQbWDg7pVjU4lGZV7MTzq8+Zfa3ofCGa2q2NNShcBCe6ppAQzOb
xlxrd/0G8yPcRviZqyQTFPEpDeByzawF9pcXQSOjomNCwKKIEQFJrW/VmEqzPsk2SE+Gu2aiSpW0
7EU0FCrjWuapOaxCr2dyzSbzxe01lChanjaBJcEXrYdaiqNZiXLvpuAhySfnhpoaYDsfjYpwDMXZ
A1m0xtqeqMwBMWDHY/eJsRk6atAzX2K9hKnOKkX9OHa7ccwYvOFXNNv1VdoXO3Zm2R00WTYR+F62
UdS8wnssdn3mT79av30z+uyhMcMrgapTuL4iGU1dl2mKJlk95NI5xL1qTxqRLJfQHdaojPiu8n0/
LcaZKEVYoRAik6m2Uk3zYvUst/RWHHr8WH66mgoLQWSbCAz7KsbLY6T242zVh6hj1LAB4HEkYGHo
q7AKSQcdD1r98T+iPkkHfmZqQxw4b1H83VsKhTwG7zX5Beeyi54jbXnIVE+MBrVHT/NnGt6bEVKs
XzunNDIClQxPseKFpp58chLxODTaUwptb6fD33AcIAf5CEa1LghrdW0MWyQcb9hvLZ5G6AycPc5O
ZKynuHn3cuteWBDU6bYfJD780LMCLY6vLDWrUxeP6y6y5NrUY/BTHvqTutJnFDuxCH9pUymDQjBR
5I0jngrDDc+uSYwk6Eeaub2r5FrE9Q5UPF20UgsUx3CNlL6rmF7rGrY4WCszE7tGOa+4x9DF4aqR
437yoTuM6S0BPNtYOFd0Kwl+TNO917XvxWy/gdLBX29ZtKlyuUX5fJW5MEVQyyGhjo5V7HfrpHef
mhhMgxW954snIneN+ia0rHJlpE59chczyejU96BDbSSPQEXnwnwYFT7UQl0bPVrdnrVW1QRMAVPA
Kq8oXtIAhxBVgns1FE4QS0x7KSoXl564xI1eBhHCBqsh86pIIoe3URzMMn+xveEu4XiEmdxfyQG5
kzueG1JjdIGYtSl2lKFvVV3c2yYgsKy4Zxb7hM8CtVrfsulH/D4XXwJCr/DElzXaXWCQ4Uy0B07S
BgwWaBsIoCys49rCLuOYzB+xhXSFaYcGHEDSNNzlfXHm5s9Z0V1rXvJZDu7N5Nkov8ZtEcpPK+/v
YwdLK0BOJcOdF9eXMpkFumDrXeXqIIfkrNCc9r58qWWLM2j06FTpIFCgdurjcOeNPZJbSuBbw5qv
yzyWaPf6k02/PwZ0OuEByI/km4ste4V8b+blBxpHWHLYjUL3xcn55zMSDiSUI6hozak3hfK44/hQ
De5RMSxZO+xzHSdHYuUCqxq3o29tIYYE4ehfxSIBaFQGSVVzskkzVKMzrlzMKvt8bkJocO6j37Fp
8N3+3nCw9roxrkTfYRA40wTChdLOVislUJUEhUYXRySzu1+w/DZwKulZYsllxmX/T2PZQ61Xggg0
p03mxDeVzR8ePON2EMPOD8UHInEIYSL0kE4OHy1BKsRMbmM0r6rxbgCCvc1mv50b+8DSf9shyk9A
z/VLnq5BNkuQ5Lg8SYq51iZ/R3smwDa9m9r415ilH3EXnrEaXBCb3lA4BmHGOX0tOx0ofw+ZxU9N
VFi9xvPBFEZ0z4L/kK++HnbfWYuKv/NkHXQlPVsgLuTsLJwIvEYmiwmmG4aW34gbj215ZKRvdto+
gob4SJV4S32OQMS6BHYMfzD0r6UmAsoeQVXFhyYHsIPmK5ylt+uE81ZIbUMYu7E447/KWW93vggL
fNU5epKp3hYxAvUK7HzuPlgVJZnSZneH+B/PKF+z5LQcxC1Crx4NF7AGqu0J5CA88Yc5NOFaFnTH
69ZEA591T2U9EUTuFM8pnGUeJ/s8baELyEbhFCBjl2KICdNVAJvhVryuP6TLxyJ9tUn1aB8NGOM6
qiebIf8fws5kOVKgzbJPhBng4MA2gpgHSaFZG0xSZuLM8+A8fZ34V91VbdXLtJwkBbh/w73noj3G
8IkNxQZ2Du4PEIUmBSLAYoRhjx1Luo5V90hiEoyw4jo72TZAD0CL8sfyh2dYwvzJvl1PVZxuRKsf
kIYmILTri9vnn6RRQIbHRd1YfsRNU98q4UxokRigOOQ7QZ0sXnNRnxwLDK8Z+LucQIuNglQJKr/B
guzeanlXSnFdARiqyBPIx58GceSqXTDgAJTqOt0TgYQZtHHbl7tOiks3O4Mr7dedxQcTpP0+hsSW
O9XFSdqwFyz66ty5oHa4xX0TbBIUT6Eum4NG8mK7THgT1r+GweOUp3ofNPWB7+pioTAzu9lepwnX
xNxAVUUB8IcyfO3E5R+IaAfaCuNS+4CLWMggcvbAdy7VjyanEdQ7Hy56yk2W0TOOTcfH41d4juqA
u3k+R5LPwcTlCjHD9DZGZZQYYMVAIW0g5LXbid55aKIz7Zh5HXvAj12vsPJn5aU1/zMAz9ZOKx9x
uh00zj8GkuupK985pVdzBUuNSBmQFfNHmpsijH1/Oo6wwDzLaA+FNqwVvsKjMPVLi/cxbuR7in7x
MnW9tXY9+igzR0Tal/XRvle2eSD1c4QuOsZQupZYsUe8oivUhWC3RYkP2GBOwtaPjoNTPbTG4a3p
gu3oQeqo3DthCihj9dKZuBizujFXhkipFb3OXzU1MEIf6xHFcIXqLpvCZDEuk7CPFJwH4SQnsMcX
k0KW0Au0gcJw1+R94ImoOQqLxtmj4gBegIVwYea0Ny3eqcnE99M60+sQdLR/rePl4RBxezhG8kmB
8o4AHeyz5zzOQZOGSa3lzpD342nsz8Wk954gI9XSNpqD5pr8xwIUuOsMauFE+hj6iWG/ZDEiT7H3
POvNr/x1UZgX1qyoZCHPG5B/TAtJTOLwy84jXs8jpKJd4n1eewcbk0auhhe/Sl9tW28zegxy4u4u
6ooQEN5lCLYWemPdzdh70VQEwkEOTV2dFRjIcET5GT9HakdcB538TIzhqe0sWIHx21jdywIr2tR1
8kF9H+JIuyl72HBvvGtAqTlIzNXkoMugRnfDaZ4vo6FfRwrGsjNugQOIs8MBhLB5PCCL4sLrrnOf
gV9Fh2zL72Zxt1RmO0Jdngizf8OGTVueRbtBz7yUA/psc9r4RXLrsyk5A7PGg9rTqaBOL9aFx8WL
Bq0OqxKDWZn0V2OJ643uudnJrDc3NuTjMOfDJJLwn1+agIzSd9E4Fm0jHnq11IdmEn8sWUyncuSb
8SBTYYN4ZBd9QoP+oMrmorv6XwpzShjmVVfA3aSlvgUru9A2479sAE4daQSbwvAfPe1tNV4toetP
3Ue7JutvFfIF7A/+DyqKDYqNX7LWd+mSfMFpCLak/n24I3QFa+m/4oKsnlxyIVPk9KEs5HM9Gut+
aW8xpRIjZWePsPxr7Izh4CqUh7WPkn+o7qkrbLGZtcRwl7oIxIM6lAQTr+IRnL3byYfUQtIth2sm
/ecliodDZif+ymv4OJ1lpv9Y3ht3/kPZR5hjUHmrBrRbrpabo+1XcJ+7cWrwaTjpxppBLxSd91rC
+VrP9fgyyqy8jvb4bJJE8WY5xbPB4czEiYy82kbMEwvwMjJcuq47FnZnr6tp3lmdeM8CFUG9gWLb
ev1OdAE0tFl9kaF9uTMV1IIfRuDFdzwX1xXhbnYbS/iyIhykt7FgYjpTsi2KEc79x1B4L42/UF6W
m7apUdFO75nn/klF/ieS/YNZOPWpFrhjCC3bsu7cjggOEpMihsRGZgwFKkSESmHQ2bRl5nyle38Y
HfklMgfiY74HXMv75pinxsRatCBnn6LpEbU+3mVgBBWcR3hioZxqJjjVBmfDFoH3+9CKb1/pg4e3
fqnw+ZhD2HV3eKJOr5zs0TrXvb3LYshEHvFcK8Cvjy3AMrDfFFxqv0SFsZvK8krqJdGawbTOYpZK
bpNtgongFJMYHuH2q7bW9FXuLs7UQcZ4nbpBrogOw5ydpi+zSHZp22GO9Hr8gPF1LJksZOwjKsfe
4cA9K1yhZKxFu8qPn4mRZNzqvch82HnxclzylHn7AMXZDA6G3+1G10VW71FO2HsOkLPvtvu2Rr9J
UtCqQbq31nPwmTb+boF7tSCIjaoY51e5HR13FxkxmmHDOeTyPp4LcBQF+sg1vm4qTD3OQLlubAQo
OttqAbxN26QqiHHUq87gR5fXJPdRYrA+e4wGzeA2ulWN3E3Y/nkfd44jKUsRbOn+mObexZL1eSwj
Hmm9y+kJVOcw/0AO7lnX5E7sRGmeD/52bJswSlJOjb4itgXHr0/woggiXuKuuMA/2bE3/ymtQd77
t7UC0wBA8sz7u1PMN4OoQj0Sb5AmhyV8Ii8CVkKXAerrqAz7x1mi3SLLi1kOXxbno64AvEou9Ypf
pJ330jJ5K1NgM1HHweteinY+yhkAfWtvAj+49na2sWlVoGDsylzux94Mp9w4uP14tfv+MFjmxTbT
fVxV8LWNbZ/Zp1LHEKt9vNYzJtyxtMKuxHOivX3TZociBpzMzWxOw56nb73EObGcGnVfsc2pvlOj
TMgBsNuHrMz0up3bm+fgFhb5UXmo6TzMgcYwG9uliZzDEPOQA6rOmu5SxBpxVvTo5+b3BO98W4AH
X1XN8Du6pOUoKn9PhYapD2XZnU1V3Wa0l1IMV0qFiSDNfFchtN6wt7TObtOejCmw2SMAa+EzvI6L
E29Qaj5GOQ1pYy4PbToNz1VAiJpXZ7tEMtnyc1h+2a7ux13UJK8Oz4MfqccabWznYNShYB/n9uTm
09YwvI09AsRLcvN9bGB1Y8A1tQs3muKyrrZNtgDe6lzoKtkmXqpr1Sv2KwH/AikJxLuqsfk0Ifqt
ast8ISsxxD2yMaB5+DZUUy9hVMiAJrJ1wQFgvMypBqrfI3ZV0tzA+gFU3AocBFN0NA1MNmA/Fwzl
kL5qmwgEEFjshuIA+FXnPztDVoe+z0a7VYHJGKN4L01uW8LpznU27juT84xdyaUYwGl2829rLGrT
kR/JTW6mtMUIaYfgJrE/M69bjwkE27y2bpUbbN2Bt63M5qMDx7v26xcmuvBGxuSNcWV15qhj9Gb1
4PWoZSfqF+iKHl2nYTyN+fztxvlJ27RTTeNjrFVfMelSBH+XJ9wyBB+oh3jBIyPsfUBgqWIwxl5r
Cpl37uaS72iaCVlojCMw+g/8FBUzr+WgzC7MCwrKJH4UMYWaLzHAz0t1LBE+ryLpXnDubu+hv2Zn
faXiPghg7bEnx5SCX2B8AUJlfDUWBvo5o+5v20ge2ccfjIApjGc+wGWYKc0glbgDW1tx9kk2cBj6
E21VhBhVD3LUDBpzccUWAQGhwIdOls4qM9qHBP/PKOzfdizcV/yVNTx3vwQLOAOnytCmYqnEDVfi
ndLIp1N98F3sOJ0P0P0OQqu28Ty5JxWMH8pM/X1qOi4cXmDnFYq4i8Nk9Anr1SlW94JwqEK2PZRt
jOjRqpPcEqcv5lh/dguRYDMyrLAwxXtUq03uWnCHlvjK+mdP3g/jBw0VG3gu6BDP2y5Wvc9MAdgg
XajSjTftABlrevyvc7f3DHieblNu5sxE3juZMmwojBmpYK7nHuig2K+FS9WbdOxdk35YDhM/5xBe
S9g0zN/tbH6fBzJu66HgOYtQjLqdBQGEOZdXEFXHdHQrJP4dx4PQ3g+vXPh92HR1ih63/JsjpQgX
3iDJQmylldjbSfAqa7aVTR19xqKpQoch19oOihsIMqZtLjA/1e5KV+3KRH/UY34QSXz2Z+/sUMHg
gf1JgIgHhvEzLeaDSSAAwQvvSPMYIdoBk0GMzm6TL+AfJjxPAboJlW0R6rCCIrpjgTTZLPZ3EwUC
+8Zgfet6+s0sRKJMJFA0dmsUVg/enL4BliO0R5+TXGzshSVDjPxE5tg9CahgIqmN9eAlwD7VsUr7
f0mWXVxWTEcF7ptW52/Qip2bQ+V0mnfLviND0zxYVTB5erIlMheL+xRtWzffiCXfY/D5quN7cZMB
0UjISsnuc25hjf9qYoUTt/mSgDcNa7oVbfNs2dMpYx7X2flrP0HAG4JNgJmPMUcGrS9+zmLk3JXd
7iQsXHR9mjH43dcbv+h0eRjG4rVq+I8YxceQq+qTRnLGliBfV2Z69NruLYWTAszs5KSsZopufAai
728cwqHCDjMDahyakNTAURE16LH78lsN5ifjPoDOE4fE5LkrKOFkx0vjvij+6/jVIQCmDOARnGc+
iobdsBquZYK0r7dyxLlNs8mp00gBTu+OGv/mq3yXsfbPrXgzDeZ8qI3kGV/Fjisen1b7CODrouyI
77B6qHqAcnp5mIFMzANPnMD6Ztu4MGzfPo5B+Qg14Q/0oLtYhzwAM/vBNfbpENCzqisuLSB2C8dp
tO1jf1PEEP4QqG2RLWNx5KofJ6ZLRYJPESX1t9czgpAfSnZuWEbZjpClF8PTPwEhEUQ4xQfTKX6x
FhKHNS/d2gc0yMAM6B/JVmFUZiD4EHuskypmz2pAnAjMAYzosOuCfF837rXvxvhrBNRE/PoBNu1L
YJBnoFTa7Nl1nqOe/KTejm4uyJBc+oc4Jm+6k2TJGr35UXdTOBeccG6BDMCxeS5Lpg5I2WaQSc0P
Tl9nu0TGJfOmt3Yp6JcZfpR6eE4VYkIyWUdiF85zabOMB3yI14YUvlzBvnD/FBms7Mw8cV2FixjO
s3pHrMMQziEvnNiDc+fPnyaOlKawnxcEHZDKrDdXB4+LXK6dLo9MsbgmzfJo3tHqcbyd5bAD+bqT
ndGs3Vhvx8YlIiuub240PdgGJJEAvCrx03BoRP+oebXXpJMQ9ZXvmECdvTallggQkw7xulNENUxR
I1cGeTr72nc+7FaJXcYEjYHQEy/+BgjXRY3ZddIKEJlTex/36J2qCR4yp91mtjlvMAZjsMvBbkaW
fM5rGoBiiQgMZ3wyWBaFQ6Ag4WGRUS5hK7NxrUYn3ttG8cbtB0o+ye5xNbBeu1+nih4HEyoSypF7
WuXnouAWpsPjkEUP+OkiTDFcfJzyf5uy+KwLd9vO5uOCTGUPgBKmPLM3+uKxBHpHFPQe1hUUVyKd
5H1csBj92lu+QbveMI9fYijDRbmEbjHbVN765qN0d2bm4yBHeJ1Zi1l88RyV6qN31I83s5U0WVK/
LQzFmsEBohbDm0rsA+yDL7eJjy1n7VwOf7JFHcvG/DtH9zdVuzePQBnlBKT8tZsGLwNEDGVy9tT8
VWJbufr2zJsE+h9/R47qP1qWx7aP8JTHoQ7Mb2lTkDOJXA2Q2VQC2zpPID7BbfIETv8YfiHbi0MG
xIUvuvwjDZMei41B30Hxi2w2a4n4tJyBQxVLagaddQqmWwlGpSRndH3PcSuz6ZppMm9E9DP207vs
uzd6ylPp4kFKBkZr7iFO5UEWw4tdynVDDGmADGeVznh5dY0eSD53FY+aKI7A1a9TSdPh50fyje/m
ZGg5gGdFBg0/VgIHI5sWb2BBATQmh2+hiahXKr8MLjiLot2wnT0QmnIZKvO7u68i+wzoN4T6g7K6
Z4Iqb8LvDzFEmkjoUFbjOQY+bQ0Eswv3KCKaPk/CK3fOGcmjkKBJyLQwVdKUGSMhpSnVLqlQzCOh
2Tq4YPtKN+s+aGAulP9Mx2Z/3X4r2zsvVhXaxvwkCPb2Z9YFXXHua2vbSAusCe95q9iARmeUbK+p
j0zbMbC1JcijzXtk40w4QTvAmkvMc1AyhOPZhSl0GSeL7sI7zoO4eZh1vMZ9jvuEFfJ8tzV5uw6S
dTtWmyjJdkqNBKViZIL/M4GcBKuyKdjfzsokmZlN1TzAsuiyXcooYHYNYIzRtSbVJC6W5ziyQ3Ng
YltURAV4CRF7DHkbvMx+Yb2KONqXcX10dLI1m/ahHxwqVE6HFquA4XCYp5rENozrhcFIokHqYhAr
7KnudfA0CxBetrYfVqUuT4WOHyEU8+q4sgi5hhkJ4HAZy52tsjN97mZM5R4CzUmAGPAboALVyNNc
wg8F1+PNp2Lxn2JXHsG1MfACoG1lDJjv40AIdDvG68fSnV7RY5zp6A6o74+WpJRRY7/GSvIgRuMC
Me1cTsvBCYChgkL6WzrMeavyzId4CDCBu4O7y0fmyl7H6RCl1tlg8NekBBb4y+Ncoi4oZXEYCrDQ
rRM9FxkqjNF0t3BkKKL96CVOYc7EmfNkmeVBGVDE2QJgwZp3ULz/1bX6YopLq52jL8sQxkED7yGw
J5AjLdbRJotaJohcFlswGMaW4Q4bEr3Mx8bxbotbk/hnl+eC5kHO05ot5h6dJU+ZgaeaNHCxNiAa
zb46a5gbeaGv43BX33ksI6wrbOonD07OymJoXzsWvYt6M5U4pHydkbqbHF0fU3117SuA+87AZ5eN
vxWOwQU62EwuYm4mVzYT6zGPnhe7gI3k7rQ9MkVVDzP8FvJBwxbeT27bO6dzrkVhr5Fdf9ioD3ID
U9/ivjWNPnd2ATJPbHG97nHwDxjSKWZn23sugAzFXfw03iM/HJAOc7cmUeW3G0Ci1dlZWpN3zYix
duv/BKJ6DxAY10M6bdl9cdGl+xassfDpNzBPX9ySPTXP2gthTtfYRV9YuTMeePLrcwpSuivvyOLj
hKp92LPlIcHAHJkXAvEqJJ2QkbuHLGUbPHritxKmtRv5P05MDDCWDG9CJbsIvnEvkBPXyBlCIyEk
0pFXMXUEntPkKkuHg1mba8TpuzKwz7lP2oE7CnGZTW7tJXrpBAsW32jPQUdXY4M4brP8wR2g3vU8
F1afmOtaRo90pvvEaI8CHORAwnBnJ5ugNR6kTEPHYOOkSIPGsmnr+owHUrH9Fm9Rq9/w5WDfH8dT
0cYvsaeuUdLBick+BuaeHgNNtndPWFzUumiVXlt59+yDvUDgtcnvYAkK2G0aO39nTx5Nu3sC5Xl/
QPceVyQTUIIGIjzUchKAPeWtaWmlKIUQVpCihM1xJg07mR75gGJyae1fB/e+B3qfGAmDNujeTVUO
wJi6pYzKN3GCVs1o0gb+jgBkYEDbIGzibxR4Yn0PmVBShXpW5LctrF0IleY623U5KZ2ayF6Cck+6
m5rnRCVbO6VRn+V4iJf5x0GZEo5e/q/tPHuNMuux1iB2PcKmvAmD7ZRTixC222ITje0tM/HpTXOw
gSWFazC1GYBlDPmIYuqVagGSGWg7Nku0PBhj89iUDOgCAZdN/EjfNzelpBiTVr2tJrRtjrVYD7bl
HFWG8sM1ZHJMlQuQKZuQwzIyJ8eQFSy2EXCxHZt+Dldbq5tZNR/Ads6YO49iZj+UDRBd1NfgiJ8C
vdmVamM9OFmxTVixnln1DJuxM38bIEap3z960nlbekQPlbQ43cY1FeZ6TjGvJ4tF4mlZXUdGd3Xd
gQ1NrCvb/juiprwVC70anmPIbglSJu2Q6l2qrZjyoy3bnj3Lf/gGq2nokjto1gbltxyyqiUCsX9z
AtvZpDLftyD61oPrPgQyvsRGDZQdoDRTRNY1sU9o7l2WkBSSea8mj2UAxbR1p2beKJ2+m4S0zkb5
z27tbzNLODnrp9bhHLThlscD1Eo5kIk172vhvrdMhJEhxJt5QUpFhGKDLxVDwlMXMGlcgIAGU/Zl
Te5BENlDBkHLwzuApdDTtRmdNRrXbRTo5yL4TzPXr2OoLiv27R/+HeI+syO2yOvbmVodDAvwejzc
cDWs51mc6rtVuo7kdsHyXpbJqzZj1Aif9V2ki7P2NW8hl4iO/LbUAOtfkGW9bdAfr8dYcJWPzSsn
AvmVvkkzD/09WDuY3kMjMOvvNkvs82QCqzEkDDVD9mOI7exDZtVb6mdRiB4Ckb93txCONbj2SL2L
ONv1cZ1vAj344VIx8VtGd9uBKWw7dB3KY3AqI5qAaNgTg/hEzwImmLklUsijPXBOj1B8BXX8F7Bk
uKnQelu1t7r8j2BDhFU68y5LjgC6idKwonzeKUsVD/mYAnVBpNEJ92cedX9D5rEXRSsZE4vnljfa
n8xVVLrpMTDAWRkLhWEr0/wYj+qFx9y8+l2jD2ZfvaJruvQc+/A27Ydhnl4Xn9RrgUGUBoeNmvCe
566C+RcQ6OERNjhWxWNfLI8gzi+VhgswiOZUqeVaIN9ZxwahobEUjPf7l9zR/FH/ZRnIM0hUN7Iz
YMMkK4OUeukzgyqL9zvtY9VY3ZdwSQ6oupPPOBNNz8qdFHnUI2k5jLk6hB7MgiUQWfa8eeGzh+Ln
H+dkP+dBdgQpoCHRElvKWg+toIYB0jv7VPpMQmSyrw2z39g+wpDasb8NVT9Lu3224AduBP0nFAJG
Sn2Xhe6U+OeqRes9JOopQIPfTOqDGDNwylQ4aV5+crLcxlK7F1SA0E1StaEdfCbsgRmyY05rnyw2
tqUcuQvhV5pFagjDEiQLYr9tIEpNkZYtvzl2qpWJJuuaDMtNIDwdKOiijh2RObG/yKR+1RaJbm5x
rJDWq3o+oldem7rdxdZgwhCzHorB3eSpDLO5GAF5d2S8A2YvyN5Swes8ld3Rs6a3UuVfeTH9SwMk
dTgoj8uE/CelALB18EbrdTL8gmBL5ogoPMmXCQ5BaaP87Z7SetxU6h5oDS/RsUFWFuOD7kjfyuVG
1CS31NrsIa56kFYKmGiWSh+Uhr5vQbEjQaqarZ+8scj/ZTLVrcEgEZXRJGHqJ4gQAIPvbNsAtYHZ
buUIwDbwSa14OpEbHrK0Q4RrxCwHVbbcun55wuJGNITwT7EmHDo1i+hclBMLZe00217Lq0OJ6S4z
kow+zliLcztB3qLxk+a5cQbUHM6uwJTPwzKGfpE+p631btflppy8I9HXF2/AvGA4NtK05dnoofrw
5rDuovY4MmWRawpZJvUUywESfx7Mi9nw/bSdM6yRDOSrwTDPPuF/R5mixQqaoNvYc6TDymet3vtg
agUsyp7whdmERytTySynQBbaP3g5BywAwmKfZRUX39Qz7yfkPhT+8N0KsS0JFWhagsE7Heaz+y/N
ilPk5YDcu3vYWdUdmniq11XW3bSAs9wLyErkuUMbSIiGNXWYTAEYXhFBtYwzYgzTyCAOVVYhAN3x
mniC3Xflrwg6MNZTysTAYwRmU2lm3fSpmvqX2f7E5y0HsletZ9nCrXYlm8Veun9HTS40mIh0U/ge
Y5sefk/tmx+q1y8lnYrZorZzg51vS0Ry6mwkuIvS7DfqwZKmMGXImslxsqAk6TZmVI3fY9qfugAO
ohmnxUtkLU8ZS3PTIEVvcM9tKe2XzCRFNDcffLKq0TLnzolPxw756e8Xoo3WM7x2+B98ZVrGZ+0a
b30ZP6kpv3hczQx5SZHi5hNm1W/Ler7OU/QzO9Oz4RmndOSNsRuQFqjZaXqqT35em9b3CcDIfMLm
CBzUfnaGSpmwQBZvlEWvFnyiOTEO9OZqawuHUX4RHBgtKEAdIHpyGZkgj1ikCvo3JptEuaU5nwN9
7SH1AEADm34WDmb8yEn25WIcjW4+pDMqeCgpN9/uv0stLwMrbMRJ+9rtyYRMyLFL6LuUR8ZOL6tH
GiGaICxpoRVws9VcpubYU7oQHzEQixHf4xgBg4FZsjJWCpRbWdTsLZ09RKymDv09ztfUCTMElZzN
Lt1nXGcYHeOVURW7UtRf0sr/Tm5pEVqd+usAoN42R+TOYGva4Ybdsy75GgrzkAU5TmGUElXSaPR9
CaO5+LMnSLGt/D1LJRDKsbGZvWCdUJ3wan/YhvM5gLyCdnun8MbWpyt7vpS8OaMlQ0djRduSbJux
STfaUnvdOXtAly+j25DgYDCAxOG289vitXf6v7TI7701n/LefZnycVM20AQ9zzwhQDxIiZyFrUva
tQL+TfPiYhJFDsgTUxsUwIr42E3jyUfPmRy4K+rm95I83LuLgmL2LBIUmv0QXOuEzXw8/vpjw99i
d5VTs8xpQoyVVOzdaQjCoW/fJOlG+6hyOfoGllLFAPghj99iUfxLrepWUpDBOa2Jlph3IqoPZD1c
56TfGxPp2mOPGAdc1XuX62Hl1KQHUl994S9J4VkGISs3GMpQGK0SOxdp4vyh1tulCHPKWJ9UhMJv
xoTjkBqQDOcCjGg3p6wrmvVQJ/icoicoHHjsk1PjK8aLSX3w6opkMUIrnCIa141lfybSkGACoYty
F63dHNuJr2j0u/QeyMDvB/2PlUKsrkSw65fqU7fJ1Ug4m3BK/kqMMQhG62/Pc0MjFf1x7hBROMZI
Pmoyrc3A/ejI2lzLdlqrgp2NokvVQfwZ1Ix1KwsWWYXcH4w/qygG58i1tZm8cymFblduE89fp7a8
4Q5F2gykb5cG4tOJ1Y/sAPGmpXB2ttdZZysnHTipaMmYGt1J/u0TzNcsnCl7ty2KAFaA1mEMopfc
nc4+ttqmwE/ipgUMqvQUdREfHaFEc1uHqm0eq1x9NXmVrpSmZYRHfulR1azMevjIuyXYpCyJbP5d
UF3VewMDxwikE7LIuwQ+0/HJSA9JVn73oiGRjSVJpP+50fDizPK5yd1NRNo8pUX+ZMTWoxwGomGJ
fLLMXeT6oM9TImpLTHYZrgE0lMBMMBILJMbjDnBUWDliQU0QvYEQOgJcJhLPbo6ZyM4Z2J/ZJcG9
RWvaeeFIodQlMSrj8p/hcAxYKt53jnxUozvyU9fcxSJsvfrIAuED4QKZrdbA54uExLAUCpTpSCYn
+ERRf/adszNNBroQLjGwigfbs3ZWMwIc4QStXHKgEHRaksGlWB47XAi1ENe5wAUnlittz7Y23H8K
Vg4vZ7ZlvvLQKpN/yWNvr4mvxuUStd+NcDbmZD/U8RIOi/RIXFcPboKeaCaaQtI+5zUi8SJ+SCN5
XvrGPNOgip3yzbX2alRk81dQuKc2M58Gizcgk94poukqPPXOV/GGqZToDPpfYwYjy+yTnhrxTFXN
B6uMwIwzSvLy3jhltjWeVQWufkTuEOWo/HLBoIp7bGMzYj8hrgA0ZqBf0rN4aw01oE/HNMTK6aHl
Xlx7VXWLfFKWkk4Q2er51Dt3asg0UUIVNqz9LrH/LdFwXPhUQo9Mpawr7sKBmFqcXJe4odCOJ4+6
LT5Us9GuULBu5Wz9gyAQwq04x3N6mbX/JlzJAdJje5mTjES6qihQTqkWpq357TfyYLNESsCam46+
EtPGwBe8Q1m99vUCUdtCS5MT8IL5g3dgo3Nb73jPNJMCmi2NC+EoGv2JbD+cjfjoQh00Eo8hS99e
XNyBMK2AiAZ38jJi2WrlgVHm6U9wo8AhrUdFvhjX7ipJYEk4OfHPwXwM/PqhRxzbZ4TSA+QzvOqv
V9d/pej/cSjHOxueslv0rP3oolv3xtFF7DWr7voHediTyzSdDeM5n+dQxj+GBxq0MjbKMNhD8GoU
ah/jTqJHPjlGQeWmjIO/ODCX+7B2C5Is66tUbJzT4HvIfIjNwDTjgRoPscQLjdgDq7jVxPptlTbJ
mdLhcUnET8CKZ1UqYBiDQWx9Y7KK6HtWJjXsWxSduAPN3dKyupHxiyGy7z4gA2Fpq/c8Y44lik/k
Qdelas92Y24qg2Om4aEYhuCnvTO6siTGkwY4mrwZTBbtsTY6wukNxmDFnlnbhVR2aGADUPLF96/C
do27lPuC0nddjslPBI8rqTs0s9kRccHGBR8vCO1IA+a0NXAyx36N6vKM8kRRkaOVDXi265nRaOOw
PTQZpTLmwnQyo0VeziwPzmlNsJW2691sOsdyqm4V731B4t/QTHiOsydZNpvRm1mNkQ40mHfE1bIt
Z+eViZde6Urd3JyHc4iC6+hU5ynBwxcgqMrt78yfGZBlhC3GF3s0CBUloNdhLaSLjB0vCqys27pl
/+zPxkeCD2uVxayhc4+VVdxPX0Pe/5Jfc3MS46L8eYcXfaOyOCTFG/U4tlYAL8Zfs0O4xAP/ltGU
rxe09U3CzweFr4PKSPAVYw8O4FNr9q6apeYcf0jHPBM5YG4S27zGVnIKhmjZDR5n89CiXPMmcnqR
UiCo7sRnCRV5VRSgRu/8RVuXZILGJivDLp2eliEdj8ATiiOEvI+gtMgDwtIwiENvOhctkFWTEMZo
N3G+4hKr+NwgKI008QjesmGJeAMsmV7p5eTGn+Q3dPb69L/76v8nneD/tvHfOQ3/ByaDdDrWEuwT
D0C3GJNkOuOIE3K6lvVg7BsCqLb/+3/4/8ITQO5yA+GbUKW8/4YnEDNnIylECUMNZ/odupQwu6Fl
Dvb/4RP8T6ZNYAlP2Hfiisl09r/xP0TTkXvV+cshQcmLk0//F2Vnshs3sm3RLwqAwSaCnGarTPWy
LMmaELLKZt8Fe379W3yja6lgoXBHhQuLSTIYzTl7r53AJCjaxVxDBh8OilwI9aA7Lzv//f4+Xxfk
z3p3oCP+//p/PtCWYvECoGBtmdPW18Yls6BJKOLF08+2L9m/e2H+xUv8THHxA5hCrqttH/aR/wGa
5fuL0xUJDL1p9iDRhWhpCkdEJA9AG/3vtwe/JnBAE1jAJdaf8j/jJSk6MNJ9k5yzHKMi++jOAobf
FhwQc9HbP8dgQTSK/UYvX3A0Pj/YwLJc3qa0wPfYzgd4TF8sK8rOsHJEYb636uEb2sYYP2zuohh3
9Xm23S9wUp8/jsBiDZXaV2wQHPXh46BvlTeiiukRi6y7G0MZUF73vfrNd4MQ2yLGrb8/3U8X5BrK
hWznAdbwkfj/+XTnNEw8mgzuiSN6CoPAj+1mhzQ4Eps0YB5hU0nn4otX+q8XhXDurMwsF5Ptnxet
ck65XTL1J1J7fJTDff0W1E361GpO4UNamW9/v8lP6BduEowHZhyN7c2yPnyZfd2wdYvr6NwWkt00
EcnlcMZrVL05pifKNAgT3mswZ/6jwhJZfTGOPpOBgHIGjuPZ6OWgdFkfhrDuphksR5+eqabcy3oY
CK6yo4hjxDjaDrJPnNu0/zMUrJbIvgn2/ZR7kL3dW9RP//4s5Kfp8MOP+fAwKCdkWOrSmOy2urny
hmC6cDssgOC109dpwlY+17mPrxgDT+kad583xFvZHuqjaDEJQfORIkwUCdnff9inKYW5y/WVljY0
ST68D0O/dMlSKTtolQ2LPwt7DUWVikZUTUQ/u6L6Agf26eN2gGMpxoPNBa1AfZjBZkm1fokKUFA8
/qPU9TsCQQIRu2o9tc0z2mYxfDHu/+UWwYDZgecF0mNi+XBNt7IsUlhNcKpb3e9SxxDYRVoU6h87
evz70/z8iYGMdMgkkRIrADigPz8xYn9zynoJlnYXz+qM+o5i6lydoy71b4DlfPX2Pn9ivkVxivOn
78E7+zhxAQspui4ln9a1wMcEca9PZBDmJy8dbSIigOyna0xNYc3tF/Shz3fqWwwaT3k2iIbgI/zO
WTS7Ud2UJ58+C/SQhEruIbdmsewpDhS/I9aNZv9fn+46kzBgPeX4rv3xbisAfzFmN3r7rc4OzK3O
PtIc7E3oEE5uJeUX38a/3CNrEDQvCwYqf+3Dt0HOV0VQABQpUDzOOXZQkdHFomzZjFP6LcM8b764
4md8mONLx1KB76tAQuJcf9L/LLsqHUURqlCcxoTOkO/7QANa66bJKn/nxKp5UFGQvUHTBs6S+9mN
oHTxOBiqC0Ib/6tJa6XV/cFWc3zesMTMJF3J7PBhxaCgnWN9tbOTIP4uoWKXztVxkqrH4mfcBMqC
J4NbN6knEq45qTzqvkFjHbJC345xZmFfzqBsbAbX7r5Ysj9/1L7NxlIxGvjUlG//+aAEgGZPmQgO
RQcvYoOKy/uBEDSigYms2f3ivfzb1TTTFqUubTMmPqzXZqn6rkRCfy4aNntuqChE0oUkBo00ob8P
crkCtf546K4FERVymQVJbMVY/nlneoaOEZOHeLaZat6VdPWz3YbO74Jc9zOACVZOK9JhjSdslVIV
YEeJE9Uqff/7D/k0+vkd0lWoORSfkvsRNFzX7BKapKtPSUOkeVsrQC1VAvzFwNmzw+grOKX9bzfO
Mg0Q1lGs2h8fctLR+uiyDOz3SC/mrQhSotl1SIQtAp6Y0QZmOfjV2t0Y7TxYuM22SEF14IhNL0rw
pPQWi5EGQl10oN2B/qFG6p0QO2VR5Pu4i0Cf121aXBoHc/OmUG4pvpgVP+85XGYLj1nRkis62f4w
LMuxjbwB0s5pCYzCE6xv685vb/RMaqZrJ7DHcnBWnYwfpdXLje6cBaAAWpe/v7tP6wLvzmP3BUPY
0jzRDz8j8i2K6uO8nBaAxRcy6PxdFbmok0Q07ior9q7iFne727tf7bo+fSmuhdebUcknyVU+rgvx
CPOhrhrKTYQx3kQG437jqv5uHFlx/36T3noXf34pkg2L0uv5hCs5H6Yn2FpjjOQGhoIK2mbvkEmF
LXj2LHqRDga/XUFxBndFO3gv9I09CoqG0PpsGWxO6laaI0MJtTdtxUD05RRN9ZpEgNJ0XIryvDTo
p+uxcumyKx3nG4mZj1qzFy+XzTQsP/M8JXeJoeTE2w7lPpDHyMa9Y0wkD0VJ02oj3Th4t2F5j7cZ
UQAAveImgHuo1WTvlVQjNfjU93dTGgbJpTNmwGFTOed3KIag/5TE6UxjtjxjCKLzAzupIeR1Viq7
wMdrfg7jUD3Mc0ySXG+ap9CKpl/DMmMOtcc6eo7HJM6/eOj/NsItbXvs4njDrIkfhlaI1jtAM9Of
wAnUt6lVr9klsbtV+A4OwvHxRbeFs+f3ArtToLmXyQL14QKJ+eL1f377TgDABw2WwzD31unkf5ZK
Px8L17LHmZQADPgHdq+kLGF4XpAlCX/Mvrhx1GCfL+iuxxkO/bbm2Ob8eUHbHm2zjqiT2wUEjxJW
2n8PII6AkMO6bsHUJZ64NyyKhb9sBqvszvww/V7XPbiEjBMdFaQ5sZ+ztESQ6A52vcXV6R8zU7zn
YvxlJSn4JQAL7YYO208nlPVbVMl5j/1QHtOSRnRA9OAPJ0xJIcnL+bvsG3xedMJPXk5vWcoGzI6T
VeBvkPVfQohXJ0npZ1uG+r0wBHLrUimCkDSBdvjDdhMCrhPe8jW50A4g/ldyQ0zD754IxLMjxcoM
KdGVgEqYu/uqdP8hc8u5GvVEUF4lxEGFCCmkE8KgcCkptW3do3uTQHZ8HdqH3HE43zoh8JystPyt
9jM67c5qqiMkfbvQgsaXT/pzGVvjqY0LtcOMxC49a0lNyNPuppGEH/GU8RpZ2XupHDjWfW5tCpIj
Lp2CrLLGEr+1yMQui53lli66uFeDLQkSAYHVs3MhqWFY7oNUzMhwu/JYkStwrBaVENoFlakfM1zl
RdpcEvo1HcJc0EH18XPXDWLKZrJ/R2U4HdAxxhsyWPE/EBH2IJ06p0kAk6VGWYPpNPbJHO0jAH2L
uu1V0GU0wbAGyylI7mmTD1tJpkBAd5gec1DgnLWjsOF1eWFNFHrUYYPAwowOQu/EYnlXpe4IE+wH
eUgNTVSqIM0mpA1+puo/73HZMyXloQtybCF0einTU63wFNgGRUeuxvFozfX0fZy65EFV3Xzm0WcP
c1MnN/A+u+MwhyS20Yon5bLInkJwM2AmimCTeCIgnBH/mbd2gocsspjlKF82iSUOLb2FvWbO2cTI
RunARj7Aj5mI5j4ejpV0xRX8OutOdIl3GEYMhtrU8s7KsANA9XSP2JCxBIZF9pCT2g0hQVs3QW53
8UZoP6fiKjMCr6eWPLk073mFoqP/u1j2hGQasK7DQf4qd/0fyFFWq13o3C3ZrHktaAd3E3Kgl6JR
9aFcKhIhrDoqua0RY3yHhLcxFNe24Jm8i2ywG9h8ZHKOJhZvwjS8jCIZ0KXFJX4MFF2KnL+WXck5
bbrue6ExIcolyjaJoDWKLmB6QKCL4suN6FUsc3BTOISzeV5OrlCnyLTTUQLySA04w0YaRYT8bNmW
zJdAcS3W/ZI2At8U4mABbCUa5AUAS8psxdC/YMcp+IZwvm9o7r1SDeiwdQY1hgadnfIkcw+lsBuS
PpOKlkxlhtsOFgy0lNLbOVjEDl5mUSInAUNvNfMnlB8yIzUXRP+T04DvotImatws7NBB1oclqEZ6
4FtTrBW/fuwVim+LBh5wtAtp6oU+BQ6Wzk8cXnYUQjwcEebPyC8JExmt5zAy9TWqdH0qQV08GlqY
qAtmB+jf9COxkq7bLKNJX3SDf2yDGyZ/iVuL7KGiKC7brq53E2IaPG7pvOaXMH6YMnGHIuK5aumP
7I2cehbnlo8IZ9yb12f6jY7t9Du1KPtnNk6JBRziPsOgsikGa9mXdj1eBRwmn0od0GiwY2uNYip2
E3M8rdzhsXFXP0AtwThWhS23StI4sW13PMxZU53Rbr+Mkv3TUgaSlBppzqakzQW9EGdxSh8wylDh
LAjVPYx9lfWPVmiPpB3qE6EZzjPEr39MOCCAwE8DSigQryNFhKNdYGALOCU9RZVYTgoHyZ3np/5d
K2yLDUHlHoBqgVdxCXkWUejvnRhHsQymej8K2/6VNoNHfDB5TwcfLc6Fg8jr1KamunJXaZUSA1ws
0+XTrurA0IMt4KIJfhUUIOjTMaJHtJK/Y/5fzk4bvs496KhRuuWZcV+R7d6EB5ecDUyV9IUrv7bQ
3QtujfShbTgiVbUay79jnzPciFWyLUhAR3eOX0lUY461ToTYVSn04HpMyxgTQP6S0bv5Yh/wbzsS
ly/RozKuqRwHH3Ykvdah1+k4POHk6LYGv+BOSYpnS2axVgBuPFlk+R5oAIEk8NmsxSGadlOwkv99
R/JvGwQaAo5lKf7HKeDPDYIBcjmJrFlOTEIkyzhIuZHIVXSysEyP076QsXzqCCT+4rqf99zr8WzF
fLsuoSX+hzpFWnMkbxJfnXyVeMTE+dUTIvPy5JXwdDZ/v8dPdUxXejwuj8ushUP94R6rxVr8JB+T
czvPoAoMFuvh0C8xMpe/X+jz8VOiD6cWAguawpb/YXvHlO3WapDtKZqW7GSRtfA4FV1d0a/WVK9p
4v7XioLL8OHoaXMt7sz7sL0LKs73Ec7NE5pyptppLDJ3L9wRaiqRrf1XLYAPRzQfKzNnUp+nyDF/
rZH/OVjYXuZTz67tIsIeT+YgjANEYOgvZ5af2foddnyih1aIltY/kQBfHRGd9X7+9/TE0Z4gAI9a
ZRDY3PiHUWM7KqbNLUEdytT5ZaMTelpikgPJh7aAkk590v0KQLvxDUElfXWHRiycflyfHDbas5dZ
vSrWhoG9OXqhrr1JOoeE32Twute4aiz7Jq7itr1IupJkRF8WKifx22tRLTiz/545g8+UO1bWTydV
860HrHHep9GA5CVQebIKpYr21AdehCOkCJ7dOrRBWdhl/B9jjlw+G2bc9W1wruFd/Pkmijgygthe
PlsFfSqdxvkciTzHRK6hJTQtsKOIDvJ/G95clMKKhb1PMnnZ9oeLjnlfwuW2rBNWFmcbTVC5jJfl
oDJyjngytr6oTHycI9brERflOJSlIfvKD8PN9VJPdgNt0klouRkiOYB/mc2utAr78PdbW3/6nwPL
Xft3fLaa1izV6T+fZ2ScPrY6AM14+jLW8FTW/QFAaGbvaOOG36jwhq+Jxj2xLVFpxcjcpHC+eL7y
8/CmHUwEh+euP8L/OLzJPANMKfDvTBi1RxwecrhA5SI1Fl2JgGI9UVrUAhL0YokKUnNgtuxK3B9x
jbopmv2HVPotNJXFn+7+/oQ+TqK8DJu6miTpia+QysWHJ9S6E5wIRGtNVLJBhgdI1tI8D/7L369D
qe/fLkXkB+d0iwIJr/7PS6Xg+1OSguyTZdl4xsWIVJ5DEXC5tqq/D5rwNbcr2b0DaLtPhkXBWxXE
19uB2MAXt8950Ulw45E51KQ6b61Mlvu57Kcj4w3+0kKpdwmy/Cj99GH2G2/bLwneGXts/IOPpesY
43x4SSG+gFP2K/0iemGT1Fx0p5pN8eVAOtSzVWTJsSssc/ACv9lNFnVcCfHw0A3qZxeBa+O0N+wT
p3U3mfGho42FmE9oKpc7P4CcnbKNvWP7GpwqOUFtkcNwH7mQ2Jyg8kGSjP15SvPmHnvJS8juBP8m
hKKLorHLW1/m5S5IZ5khxcblauzIXJEf2tS7THK+G1pQDRXu0J+GlPNDMKM7ExHl0LFHbNMtCNo2
8aJwPFdusPV66XIGm60fNqvJu7QBNeuMyAv4jmZiCGrnnnPqBHyOAtppntGRbVSJCXRip37QzK9b
xx7Hx6ZCKUZ5N6qve0dAUydCBY9zOsAgBcujX0uc6I9L0kO1C5fwoDxnJdCEvb+nd+1uAoxI+8rV
5X3iTOKMYT4GRtYElxGw30MfxNODWyRYimOJzjWWbA6tCR9hMV0ERRo8OA5+AKR4ZgOMNLMpC1TV
YWgzahtx4+B5DQndbf0VXl7C/urQ+Z1FELwACxp+4YmTt8KBybFtEc03B+0tBBZ3ucTLGuufbIHF
qZ28X3hkIB4Ll3zjqPs9wpS/4cOxnmJtenbRpX8dQXjnnDdE/TtD4jzQDvjdO7J5aslwDXeNwPbm
cRR54sBQfw8dd9wEllyTGd075ZFcSlEoz3qUjQm8WYFqlHDDACtgUajf8BaxNGRzTbLDajMdS+Cx
ETmyXktyIJxd1Pegfn+YsQz2Jsg4dweALPPF0ojhUfNKQPI7N3eSb0ueEKid2LdCNRlH0JnsMmhO
+o3jw6OGwQ2eMPEHUFT6vfLJIkA0Zy/DbqSZSKR5m/6K1ooQZWlFh6HFqBDl8+UY0Vvp5gm2jV65
awK2liJRNN1qkutQXxJRsZnxRj6WhEGjL2PXSQaDRk+6Q5MI5CVrAPWNAfeWQbMCCTqTVWmeGd8x
tCnvkM9Zuq0GY2EeJKHbJqT+O56C7sx3lZ5UXf4gwTv8bpfOlScgq1oW+JEo0HAN+++0w67XIu+Z
vD50++jMNiPnq2eUUjH89eotXOkYXl3zxZFFqTYWzZmtgl0HWTjvv4/lRLqyR0ERqzHmu2NCoOpT
jHz6qkoNJ7MaZYS3m732yi188SwbnlVke2Y7ZIv9s7UkZyokPhfCCjgaUuvADp0TuUV9iG/VXm27
eZO8hUGdvvheOEBNF8oo0qmj+SUII4pDvZeinq2cPscqSG70qp3YgvGcSSVdNKUhPNV3ysbmyCNc
bSb8GUgLKvXzy2Tu1B0jEDMPp+0tjbl2a89O88M32tnUnT3sihaSSk5D596pOuzdLu2qYkBNqD2I
Z9CDXQ6eVXCG+p5j5U7md5If3ie6qhzpwIEXc2VejWelu3LQBF5WenwbLEyLvUnRXErPwWpofLyY
PPxi0mRzog0vsCkR5X4YSCm4zSPMY5QmS/gXGc9UphOcklKNJF0YiI5en4O/6tGhHka3kneyDlNc
v17d3NB0xjPdu14Ii7NqL6gamT30a++m9uqn0QpfeVzkAcPfeBNjv1zOVo7Xr2/aPY4QvUdFKU8q
oxzrSW86rPXct7kEKGoZ86OQVfQ84wHYDTmSSXLIQrTOs7/smNuy7UjdnD1CMsmjHyzVBnXOdDWn
Or/rsMlAC8FXrUo542WHtdIXHoHnGhfgliUr27hTzygQJRrK8prsFyJ7RbmN8g7dfDqVpzIfwJ13
ISF8EQ8FAycFOAH3N3IMzsTyEKWgLgx3scVzQLBxipshZbqHQg6laLKj7AKxDUy9EVpolDXucXQz
gpoDV7WbaIY6F3lE0Ld5hDa7b+SO8p45GvTLEKE6zHPJMt4wIpuTl62qWgyjxSZGy7Z3U6mvi2YE
uuMt8bFPl3KD6xQDiB3d9Q6hKlnlDUdg2tMO4nbyO7cLfQXkorkaS8/atZF7RwTzvR7gppMGS+BT
rHvKyLAuCgTcr1YB8RUFcXGTRU3w6uA53yH0Fjwv+6lTyqU71oaA6RhSs5jIEO55E3OHtzCgJkfD
hCvl3ttS26/WrH8Tn1GRfWH+UV2N01gOmjyD8Tz5BbW8jpPMT6Ox2PRu/aNRpGF7lqJjLIMfc4EX
cRDBO+3c7LqtPeeeSghzcwRQYHCwQ0d+RVhPUF1WWvwuWMPx/nS/YXq3l45mG4Nfm2IFUvWtQNfP
Kh2+2r0PK24azcBDrPKfKSWjbR/53j6m3b1jg9NtrAH/rKE3txc+tmPAc/U+GLJ727KJ5YqotMB3
fOmwDpMeQwZz4j2mjYcRJLfPYZGW+9CdUGlrq5A3eZY/FCGzc1i4+FmDVIOQ0AWVd+CnUz0/qpKV
Zx7xiSPn4Nk6wNN0HRQv1Lv1qQHadW9PTnr0ib3chgPS2WxG97vM47xDmvDg2cNDWTdgnEEhWSH/
F/XTtfbqBydPmssZ5RJptWu3h+lA34rUjo4m7rvzOA4TZ6/F7FgSuU1PvAzJPO9L/Alsn9V+Tsib
j2U+b3UOd9pXNrWxkU/BqgnYFS9VUgP4Kop1qTH3lJrbS0xrASk/ip+STg4OkghDuhSAllPvbTbB
SNKW5xxpz4WbFj3RtrRwgMR0EU5MshagSOs9YnYnLVtdNgEkGiBVTsL6iDw0uyx77yUbFkaaTH+J
rvwFnbzF/0QIBgluw72R1YmAlmHb+SA0deU8yn6W79TW5ab202bv5k237RHpnJq8vgjYDOyZv+jL
hYvCkZoKnKYJ+/pqnRd6/VRDKmLF5HhKY42ity78lbVVbvSq4E2D7Lmlinzd+tWrKoICWMfYHGIb
J73q2N5UweodA+GahItz0w+EWbdzSFGEBWV9EvGOY+eP3i3bI+eO6mIup1817dANk2j8TVoRYUdg
L1XWHBoEDGczCsOCvVwrDUouq1wcIt3yrQgX/glJzXYKjqXJW7WdDfLnxJQ3wSIfx0D6GCBXvIRI
+YDs9rggh9gBRUp2SYBDGzfnCXvJOh6aedtYnOzh8Rzy0aWKnABMBJwZbOKRACJhcWnZzuYy8dxq
KzvISpHpibPvxU/yaJqNo4boLsyKYYs2ibQdipYPGSde/i7tk3zpv9XC0SDgYIKUDX9jqYZvVRbY
tHH0GQPJdDIrOKStRueSvT3K/pH1qRL1D5KTwApKNv3ULMctxkX3LfJ8/4yLhOVw9ZhDXOYPkbrD
aFjjuzhgv/oTEi++kHDbNen3ImwGfKZZ9t74Ono0S3xvUTwvWJy3pvcv6653tl6FT072ttmjZLrT
ncJmtUrswLWHpAV0D10b+qDvNIBo2UW7otaXpCBdjxMcDjVqOH1EcdHD6BrgVTjqqFyQgzF4It4P
FUHtJCEBbCSiAbvPoi/Geu3vUVfa9QNnb8ho7U1pMNYtGHlOvRf8wnT1q6tZbNUMnMGoOtq5fWhu
sNU1rwj4ZkwIYe8819N8NlMx7X2z/C5q/CAYe236Q2lj9mlD26kVWOO8oAxBY0/kQxuBdz2bMFvE
hRc129LuKXSToZ7u1m3dZhKp3I1kNe1QNyBuN3VAh2FE9uMRaWrzGjI8ixyXfzsZIuCs5RphFvVQ
vfXLVLfXJvGq63wpgDZYwCOGkr9M2j346qJMiFXosae6pFjMwly6iTvtCU8dLjzJkdOAT73iKJYd
lpg2mt9Y7qlJ8oNehvsYYMtqy7Z3QI9DGJLeexnUD03DejKX3jPc/uJGu+IfGmB36Zxodn5EVsO+
eC3Svn2cQ/fa9DQUXNcDlSYwfGC9FTYBNfyiEcXepouxsztWeE7Av12ZdAVG5R0okF7tK0pnOwqG
rPolQWtNgXdOusty1m73TYjleyaLG3viTFboLP3Wtg3nmS63pq0KQnnlJ5AX3AXtA4a4Z1Ob45z3
41ujR+86J2Lokq/H3dP+J85Lt7YP2YM4ABnw0yqITRdDQiAo7V+9q5YaH3+jmqMiEht/Jm/PHTA4
WeRggfH1xC0phxNBHey/eNnV0fe75xCN7aYMFk1qPDvnpZUhG8HF35Q5qB+7Ci5tNofsnSLmHIKV
UE+J5IK2T79vJule9rq+tixZ3Nqcr01sZ4+lcMztgGQFBDiecCcmA36F1hJQ1u4nXT0VyB1oEjmv
QU2GVOPgOUsqFx+6Ut/zMQK9oUB+5llEVFu6bj4DOIpnyK75Dj2wz7ZLt1ThICn5MSRfOmD+YRHh
I5y9Zs+RGCu/qQmurdLgBMeGKT2mfS0dDjC1P4VHFXqvZL0Cv6h5lG0y+XtY78X90gEK6Oaaf9CC
jychKtgSZHBhj9nvohf7ChAa1qIR2GjEfOXYpudIAo6sYefHlgyhu01BFaFbYDYDnuf9NFHUX2Ig
V/6MD9gSgznZOS2SSKWvHmb0A4eSK4M1aqeplm+yZYoPVqVe0yatthFFNNbbgUmjVfk29+nbUZOo
dszHvwWJYxuUCMm28tv7YnU7uUxjnja32hfhVamafwa84ZdYpH5ni8gZbk5zY6V4HOcS7KlWy5n1
G7Ib4NbtFC7j3nMaQHWUfTaewnHI7gK7JiBYUn7e+7Avd1a7ApuD8Keo4BCRpyZ3ZBzso7H2DlwV
f61rSFfrwCzK0kPcA0WJtjFV2yDvdpWOme8V+uWhS/k2lZ0faBCeE4+zna+ooThVBiUt9/xt1kJc
BxgKuDGS1S0O0KsKbsnRbcob3TT5wdgQGIjbuOw7JkOnbZ9jF25VnDwxG/tXTUOpgx0Bq0PX39eL
eYZVEWwkHC3WM26zr5x8O9f0dvPydqnpZS8GfcMUBg9hRmcWsc8PWvD9dh5pIiciIfVQAA+g1y1O
TgESrCvxxRSlA+w0DsAcKAQsVRY9j4rlMp4Q39BZ3dkVYiP21uT4GnnfQqCjGyzum8jERy/wms2Y
OuMpS6rwge6QxZo/yhM7ao6hped+FyvwfkrN/cRy/NxT8jk13uzddwPDsHdBDNKnArtIafCy9QW7
pP7cEll/qLpaEd2LBVDYS4Er2orZrxSivZ7abD0puSUHD2e50m7T0XgOXmPiz7bhUlWcE7p24/SD
txUeZQaUpuu4V2RUjOKhDKJvE51PUrpy851txh2hWe9T6l+5FjM+g+yxDwCQZ43/0wd5DG05/lFa
JNdoPIJ9aUGTmipsl5moznJSRCwVndhQ1bq2PA7nqkr7s6kHvpkWqWhUV9/7npWps6Z2v0RTfDFW
hfXNIcqRPBF8fbYUZl+DyiCOiV3qXNP48UdWVUn7oDPEI5DWcz2NQXTE14ijLwKsTF3wGSAO8NxB
txdEkLKti1cKF0Yi1k2Hw6xHNApk5uHY54Fzl8f2N9fNb2ZiMXfOPL2VcfkDdnGwyUP7VYIK38w5
qCHPtTcZR/iNN4DV4GROMSxDNgZPK6BGOMB2iO32OkoEp4TM3kd58GYJqCr5XFyElP6cIkou0GhF
ewN3f1DVSwfYhmWtw/i4Fh/Hrt8tIlUPkqSNQ2Ls4qjAEnDOc6u9N3ioP017V2pGWm4qIOEuxlLC
1k5hPybwf9O7nMzLzYCxZ4+MzfmmZtqutHAI7qz/sUfkgpQuqvsZjuhtn5QvrlYZkSPDrU35EhFF
T304H1CLsEksYxgWLfrgo07lvQ28nQWxhODbVDd9J9/bef1RrqEPRPma7y99TtuGP0vaTsLLwQKr
ngKhLiOv/M4S8g8VrhuBfZzAExVccNIpMSXr8TIavP6kJ3LPl0W6Z0FqKlUM+Zz58oePaGNT9y2z
ripqsVqEfXDRZvwe6Ta5ZalpkAphyJta195i20EoUNgrhXIMAEW66Vn4Me+QtCS4uumhL2f7BHGs
3iZmSa5gONygZwK025XqCvEdO2zRQXnigJ0QF5FFGIHrIj0oV0j0JeXPFPnLblTs5ULJ1tAaSAvi
vx5MTF8ZALqBO7FcCbdzAcgQyDGg9zzCCTAHSA4h1kjYhlVvnDtm4HSXyumbj4IMg26eb53E/5lp
5ui5EkeQ5hyvUdktxZOyNbIH1eBqVdkVStxfwQx0gcTWkf058seUBNWjcBdslX0182+t+y6Zf08x
uwrtEsIVFxysHTC+Fw1ohO3oufNOuNhlh6IZjgRkPpY55TQQqw9mNAzxVCwXwdRokhHAkEmvYhtL
6Xo3zbhTIWPfNl756lRtxcEtNpsJU8AG7Tq0Xg+VV7Dgn81WChF+01ENyzXiZfcqhiV24k55BGuV
3/gSnWAV3oqmJvZodF6CiRboUNpgcXvndcrBObPthVxBLBVGbtu+cDTKjiKFR0I06gvEyPgiadLp
YdYRnBPt9HexSxBMjxcKLAPg7mCu5hs7knhVB7feej6RvCQAQvoR4RPTz5smynXb6gTUkgdEbWm+
e3lrnUaezMYvSn3hFdCRKdim1eM8txCpzDReuWosYKZ1J1FC6AgdBOF2sJCJOS03iyJrsuI8ynZU
vbEv+SYr0PKTsKI92qx5r31IgQWns01pURgo0qG9hQRQHfIMBWMRjvKc2BrxBik5hMPDFBozs1Ok
tKKQ8+6mCptjgrhFN2sy7FRTqXVumljkqwBtOogxLYiDSnMyEVBqPmf9QEXN8zv/GvrhhM6Vq2AL
sXkF8zx9aym0XnaCZOSyBLpqsi5+rCIqV5xg829FEtKkAc+zR/0zwXg25cXiMbCUUiAeDY3gtExQ
CUkrxB0fsuQEbsxtNDWgqjYnzDfwqL7JGgpBTa7SLesgqv160MdptGiCG7pQ+8r30LVkbklm/OI+
UeQCkVWTQFKh8ZE6MTfosp4bOaOCGmyq3Usda1J3OhYsalK9rjgy2slDGDS/aAqCl9VjtU0SH8+4
I5ydW6d5txmClDiCEVP3dE5bOz1O8dyBoS6cd0S87svIV3aIwPK/LBRqUIrEAy3uIbTan4lxr13d
1nuOg/GlXcTtZV3a1jboKzLG8Kg/VyI2oKXLabmfcKtcwrK2H8IhwlGItKa5wAbMXryf8teu9wwx
l6rbIM4bHse0am/IA/D3ebXiYKhrXYSGtDSO8xWxu027Gi2ATLo5Irlm6s/kxYUXaILN3iOi91Bk
fXZmllmgmvoUyQvxWyZAccRKrbFskG2h63BQLLyhPkQVe5qxFtmeVj5pERNsgDjGB5+hnn4cs7ij
fhFHlzE751M/OvnVxFKFZMbee41wLv9f/AHJ12zDiD5Lji39SBGKtMV8RjkZQTB5kJVCH4s5KfCp
FdUK3iaJF/lhDLzkXK7iJTuU2aNFr4MKFMRg1E/5Dz1RIQ779lQEznwxovjbxgnNSHAMv+K+JXXc
JRwntwRFB6eUKAnVo6ys9v9IO4/luJUoiX4RIlAFW9v2TW9Fs0FIFAXvUXBfPweajdRikPFmNlo8
I5gulLk38yS7NkrkbE5/2hW6HyJ39LpC3w6eJCTGUVbmYTY84lbcVqxL4GGrwouzMzUSGxChC984
DQPWjhGziYDMCioGBPbyZje4/bNj7c7z0aRav7YtOMLGjNjYDT2mLMQ3VIkraz3hmb0StRtCn7KH
Nawm9xjTZfmWIwtdKn/URYwKt1vkl+m2439EoSlqjnIqhoBYE95hDSZDnFtInUx+g/APO4f6Guef
bnnxIMht5MG0RvH0l/3ApJzPyUoN/hu7oXo1O/S5SEdgWcjt9kbK3jyEvc1JIDXHc9XPybmo6/Rh
HnwAenVR7xK57O4CZ34sqPBuDfAEh3Fu3AtQvxVYL+srE+oHOgQbpRLCY3YNuLVPNPvRkIbp2GTm
MSOwDLN/naCqLSj52xv2fPbtFw3wU08JnXaHc9TiX7GFcuRyO3+IxM1qASzZvQAnG/dnfCyoTeDi
E1+BYtmgvXvDkkyWDSzNweTY1DUE3H5+D6eqMG7Bc2yCZzyFXh496d+3MJYlH4IIreNoheZuoLRP
MIU3X9kj6R3kyXFGnkAZfn7RDzQYiEd8S9oUhVB5nbT93R4GSqcT+zgSRXZZNLKBfx3pZDWTEsEU
3Pj5DzsIMdVgxkwIoZvyKjx8fg//OJl4coVS0sV3yS0gMfr7yUsUd04L7PNYNwmXLqcZDWdpeRPn
oMSwdsphoaVh4N7TTy6AALJpdbcNOoPgi9dxIrZaPPN4YRZhF7+E65+OurLVRmXLlmyNzscFpN3A
OlcWNKV01vO+6Bx1zhEbkwyU1v/fpU91bF5Sa8ofboTWg8QSQG3DGp7EtBdkCW1SVGebzIqifTJo
7wsJzOmntjw0+jkHedfiBTq19s5+0SRWZ/hUy9Hl1v0MfkR2ur9gT9e2X4zy0wH3+2K2jfcVU6+J
YuXv35qSe21NCMCOk2iDdA0zPS/ZbNZyaY8qeRW28G7XLTYCd80GJMouCmcps3w+5E6/teUufAfp
0WK/dfnj77twzLSYO7Pj4M6ps8KOUS7lunTxp6RuXf4weimnFZoVJ/hC9PTPYKd9iZ7LR0KITRBe
wslME40U7oQRxWdBKFmyXD8/TNlyUNQ9c62P5BYSbgM2rUdMW2O9EER8/ecfgXvgi7Md/sR7f/LB
KZscAFHg10yqfoA3COMdaAuRDaihndLpdrWI0gS9VeL9IC0VXQIdz8b5Qk/3wavgV0CajhL1t43x
ZMbTk1ENJgibM4WSsiTP1JkIes+GX2jYQ72erQJTYd6ixO3pepA5EhIKue7myX37fDj8+wU4v1cZ
ZJZ4dnC3/z0cJCXMEKon9DqSLdm+e6Hxi9NqQ+us78GT/ver8b1ZFno+ukqn0ljTAXVO3hOJMgTa
gY7yuutew1QKhrH4YrT9O84Z6ZaJEdVkUpP+yWAr5tpRyI0h8FI1BHVmxcdx1v59EUwvFDryG9/+
8mf99wvnmr5vY7y2wQ6dGr+ERDZXCD8/M5Rub0enoFhQ1ESpReqO7oy9ZaMerqfC8+5l6ndfvNx/
AQp8X46lIILIBUlyqiqkVOwPk9P4lMSttji6nZu+NwH94FWE3DHcJ+bURwTz5Xl8w1zj23t3GvaT
7RvFTsPKhrSKLR2jkv3cdCRGfDHNfzDouT9+DLAsmMW55N9jzZjo0Nikyh8FrOTjKOhGDqjSGHQk
ZxQV+VJqUQQhMqofkygmMtcKp//DeMesS/iXs0AW3JNhERBUjsyzKs5oOxD/5kC8SDL8Q76PteTz
wf7virpMNcoSOKJRsZ7qCj0bJYQEEHGYJhK6u3GwN1CHg3xNCbd9nNFFnCWOFzH7IIb4/NIffdV/
XvrkKSe3KIJZt90xwxG91WKwDxkNl60Vuv4XmvBlvfhTyroMOZz4mL4RawvHWd7CH9vHpI+bTg3S
P7TUrH7QrbB/AWr7z07GZelAFYLvG009Cse/r2JFFINM4oUPY+b3xJcEC+C3KE0go307B8MXk8eH
n5IH3YKLYhmAmfT39ebKbJsMzc+Z60T+M4x8+YhekVkxHLPmpkVccz2H2nbvVdUGcAtVVBkH1Y7h
d0ST9NYTAmbZwNO5pATaje5XBKCPfmD8vFIQbOgK0DF/31/fku5iNLlxlLImaKnhVjlJzU02rmn9
1P23z8eTOJnZfIS+LqZzvlvfYa9qnyybAIbTvg7rHDZWTMYMcMf+KLIyfyr7yrrt2T0RH+E1YU8U
Sq0lXPxUX/t2bj9N5cJjdxvEHGuSNzmxWzMUaV8s8P5WuyaK24qV5kgP2602Bk7RrwwZJy9ruXlU
3Sy3Dqgbmx3u3y8LBHU9YqovzqxKYZ+jqlztK6Nssh3afe+r3ezJwvO/V0O8LDjJ8PGfevRLtwvC
PJjALnDEqy5jAGz9BkxySG4tGitKEWVn/UIwG9x/8SMtP/ofn+LvK3OOwHSM81jKUzIGYvU+Vwpy
TNPTVKBwBt1zdNN93Q/uYYphkGKXIhVXiQk3JQ14yfnqq+PkMol/dhMnX6ppeaOIGyc+AtWz11Xb
Wt8TT1sAmy2xg7tabpxIo60Y1Tu5cPUmrkj16Iv+KzqX+9F9sA7zOiA1I/T8+0c3mp4VoOs9Mocy
dwfVCYWpkxInzDZna3pe/QXs7INBxhgybYlVjg/yVEwvWe3tModQb9U5KpAE9x/VR7Y70YqiOXbv
z3/sk2l3+a3BoLCQOThRPa789+NVI+wQvIbq0Ea6kStwDRjaVB/4X53NxUcPZtkgbDi1sKX5zaT4
Y4KffC/GKpaoAyEB+V0a2+xJa4njPwiKB62nK7TBgJ+R1tGX7K0N0T/eTnbeuK+GcCkFEylXwe8O
e7c+fv4STlbY3y+Bk5RYFFvsX3/b0f+4NRViX6iMCcRgSEwGIYt28Z5Grly5OcBFrLMV/Z2w+g4j
pf5i2fvotUBEkz4nKIrp0jr5AdRS3nOSkESCmgB2ixuYqFKoOdx2Qjs/cheCPyl7RUeA5Bxwnp9j
ET6hwsxJ8vJ9MDmVle1UHxElHhkBlIkwT5Coff6GPvjxFE4W6UMXpNqhTqY+VQ4kEw0dMCmozGcB
ZIWrRIXpBuXnVwPlw0sxHmHvWThD/JPdnQgGEzJE5R7JYkeIlGb93gFPghm1Tr56+R/MdNjBbKSw
Jt5ny17m4D9++Fg0NiL1GfyPR7MYUYizano1YbxEgDJzgLsETLhESZO+ERVevg3K4j+eZZbBxxHO
t5aiFWCw30vmH/cAus0apJbBwR3N9qlEcRI9ZW7q3zelF4i7//o7wvHgazepzPCOT7fOsVtpnTWp
cazcMH8cfZI5uqEmxhzK5le2QvnvCiaoREmcRhDwPMBgf7/dFpNMFI9Wf9SWm/TXA0uFoLFjjorV
LLS7K8+YQrRZSUzwZUBjS+wCPZYzXWGYHPCZzSK8ZuvjV6TFhMxLJbLe+LZHQCi3dWaqJ0wMTQed
Mcn8bToZEUp4PGYVLWRa+4l1DsW7aA8O7q/2oNKB9ItSD8P4aIBDpfeq7UB+MaT+nUoEY8mHy2It
e9nT8hd/eaiJpCjOoKMaO6OerbMqxwStJos+XUfonV82pKDE3hdz2L/rFBfmLPLb60YV6mQeQe4J
8AF4AcoqRIKqdvJdnuF1R+eizh0MJsMXZ4MPfl0H7CBfD9VlFrqTrS1CErrNdmyisszGl6ric1nb
UUwa6yiZRHvSBJJFLti8fD6ETx6U61H3cuFlwuek/qJO5odgnmO7dlrnqGKzebRHc3hs7aaeN1PX
kvOiyr42/9uj/r4kgKHfGz/8bd7JNBHNTtz5XuoeO3+ykAGYi5Q5y9ckRrOzpyuxxgz+xcJ88nq5
JhMDBD2oO0pQjD35eJoh9bomS0lAMJrwrBui0tywg4+CFarnYiKRgjDGVSumwfliB7L8cH/svP65
8slICiur0mZRwnlPWmsnIeSe51D292NftHcDoagrr468PaKuYgtlO/rieP/Rg8MsZDl2GMuedfKy
U6QxdVfV1tGMquzAip1srWIgFwLW8WvjkFoQ+6jQPh9UJ4vO72eWtPWxCPrIvE9hiT4F28RDrQL8
gjhvGADq0Z6y7EZ10nr+/FL/jl+HZV5QX+HLAQF88nqbbI7bvmmtI2cZshyVctaFYnLLRjIy4iTJ
959f72SH9/vRPLA9GMgF1QPnZAM7U5+UWa5NJNrAwDkqeYqkGAQmxRcX+mjc8AKlK1jOFO2Qv6f7
wi3dNuYUeTRyCKN21k63Fbkc8GxsdUtPON9mi8bLc63m4IAm+WLYfvCcQNQoC9nIaBg+J5c35tTF
Fu2JI3Ij9Gc40EZaIIGLJOrzF/rBAOUggNR6Aacx/8mT50y0xxzU2kcrUXLYhXFTlQdZErDdljlZ
L7GhwVnH1Om79edX/uARQSR6HsY3RfnrdJTOs61JOCNPrM5IK0ZqmOVvsrfzL2bYjy5DaV8JtXRw
eGV/P6AMaxhbTWMdU8vFpO7jX5sOFUdf54vn+fdT4FCFppVyD0VjSDB/XwgkQed6pXSPlFA7ZJqo
t7AwcFEFwkjgo5uIOc02n7/Ejy7K0kzhfkFc0rT7+6LwLn3MtqV3HB0Jhyjrm4cs8m00ox50cGPo
YIJ8fsV/CpZ4o13GilIu6mW82icv1O+kg7q9DM88U2NVarN8t1AVbmDDxHtt6JJCb9KtM026XzMP
8yoTDdPs53fxzxTHTViQMmjY0BXGC//3c3dJ2TnT2IVncrTbnUqC6JuX9/l6JNjli7bEySbIW54X
bBm1+aXS8w8trg5IS+qqVB2jwk2octGIMiqcTmnl9ZDk3V3TgsySsVfd/Pdn/E0Jh9nNXGCevOhk
wvYsR6GOfZSDQguqzrGX1ghAFfScxM18fjlozv+yHTzcn8wDkA0Ek4KzzIp/bN+zROSRcGN1lJ07
6E0tvGw/xhZYH5Um05mItNZrswvGPcolc6ONyXwecYEhwbBnNFzI94yYL6tmwwSjQYhDq00YZ36a
havMjh9LzCRrUs8EVfYwvAqpiF/0sd/cd3NdnUFGr2/bIqPVSp0GVwJRwi0HQVn+wopL573KdPlT
BLgSCe+x121I+EXYG9Y2qMFbzqmsdo7bJC/96ITX1ABQV4QxETEbdA04G0nGorzvJ/0rMZWBgQYW
QNdmquLhviBz6Koq4KKugi4NviP2Sa9atgbsrJNhUZYFqIEJEhVq2tVlG51PlR1dxjVO3KYPussk
1uKAhz08QytlE1WMYvqW0KCYkMDG2AsZz1uj1Wo/On72QLTHexIFKUVbHN14xwjnNiSEJ04Z872n
AhTKRLQDn8K0B1gM8VlcFjtvwHgT1yZu8k6mV4mriy0nwXtjDtRBWx4JRvj33oGnmdhk5u4tVTNu
YmiqRM4gHu5GIl6Kfki3BtW/n3bi2N/ovDi35lxY3+ukn4hdTd3b1nMqImfNYY93ZkmIacufUtmU
cxMmzkMmjf5eB0ZyHrvl+NaaXn+0qHkTk0qixS+7bo1rEw/tQ6nIqGy63L+Iqrq7RzyBgizzEWBl
3Xtf0uTCXofHoSeN2O1dtQ9QBa6L2oBiNkjn3J4s7wLtpyhXY97km6QiLjzq0nFtEYS5c8ZYYzq3
QmRhJclnM+XUOO4ywsr1eB+Qv3ydGbl1ZVuJgRA8mNctrtBVFpWi2AdE84EY1/YDrlj9ZIxgFssq
rW/mjARhtk84UHpAWaOR52eF0g/EsoRH2xuaCS7PWG+KfAB6lQ7gjuI8uaUQ7Gz0SF1zHGd/ExPI
sepbDYRUmuPOKoLkBtS0MO5TwPAIdke3vk6nRmAgaLJtyt+z8YJFAK8gL+tYuXeRElC8oMxNuLXs
DLsqQUCRm6dbLJjJozAr6waPurvzRAO8MO8j/KOiLG8mDqvnDsmj3yZMND+dfJEzjehLyyhx9+CE
wnUS45utJocUqa5xkBmJ0NtHgVM/FsixUMjis3OCiNhfXu+NM3ripe9DlHmySc5QHi4gLlXM6wEu
OUZ/svwaYNkbGSScgYdUrQs2Ft9bgFob5eHVFANRYXMhAOCiBsP00qJi8eitlZe1TfzBmDhP9tya
yBV9iuZY2QgNuEnbipxYwAPIuOimBD6pN3wCGIVVWx3GwABtJmNMDFi3N0np3ActIdGmQH6Y+4gj
yL3eOUADKeTdVzInl6XGNp23bbDtc6O/IGUnPOCBAbk3YV3w58I/QybAW88EukJmPvXasQu9iq2k
MzecHPTdQhh6wX1L9LOdtD7q0cJ4jGPHAE1TjvG20IX1QEdGDGttRvIqjxcP8jiZtoDC1fsAvch2
0yNGQ6BheVlzypsjVEVtrGEI+GOSb6aGjvfO7yLk/H3qhtmK19XIdWnEP4cC01RiT9/ReeujyWZj
Nye8NPb5zRYnXnWJOzTCHM7dwM9LpvreV2MxXJaFtEP0eNS3f874ZIoDHLjBukysEhb+qjdGUyZH
HSpYh9yIU5GZlXnhtaqFee2YEa4Yk7jw73ZFlNukkMszz1n9qiP9mRhMG+8oIm6UzPCFt0XXx6iG
O4A0YcZCsy2GwRm2sUrJ6xobbKMy9N7oEOkHDC8jNmWdPYBuct4pK7S3JRyzFb7kkvvNCDHyOWns
5klYmEUn6yaiD/VQetD6Mi8Y72MpCIhUuHvY/JRnFL1w85tW/b0RUIBXMcA8CjAiecsGdpq644Oe
uiE7Vo1HYhicvYDqKFs6a5UbZHK3BQmK4QQfFGdngq4bneWiPB+ItsszbAQYDMJV4gvv2jU4wq9y
WxMemHbucTCI5ewbtzlzZm7WKPv0gLe0XZiQ3UNU2exR4NpkO1uOxtsgivpsisP8OUgqb8H0jYQ8
S6yN16mc2sdAG1e+lrleNYsSjI8UUNzKbAy4hl2mfhiDkabr2I8ssgmIXVx0JtcOgYSvFHitM9zD
aBRTvr4EfwrS9NogkH7AQNWYdX2Xkdx3iZwjvcRKJQ9VaFlPCTFu38RIp5h5j1wbyCYtRt7QnMuj
ruz5W5LI+ViVDsbTVrQbRCvFDYzF7qHxWXPIw0O6WnreWTT642NoG8EBPIn/2GqHRd3qx/SQpGRs
7cpZgxSG6sQ/zkbDv+hVFN/6iTb2TpNNd8IAh8Id6CMEnuiQwMxgSQjLhwpIyaYtymHnONSeQgT8
T7Fqja1DiYZsZbIwo4C5YmyNatpivIj2csDeuJrzudnJlKCXVaAFyYehTvxdpVK1aeiEXFtiMm6j
1h7gOIKU+q6YiM1Vxm8J5pCTzDNhhfYxdQbk6aII28cQ9s3eixBhqxmoO8bAprmY23xY50OeA2EA
51j05qUYwvDCyAp5DfLeXZUlrqJgqrONDMuA0TC4R+AppF+1DT3BoHwgsda4TjLpPsb5ZBGxUZtP
IISbXWNPLdXGrLxrOzkc/Ioosc505BNqWbLqijy47Hs+U/Sr1coyUdmKvEsumsZwdkJ5wx1GmfAu
zLK3EDrwNf0D784PmLPaabBBOPTpPciN5nmaxXQ5jha4v7R27hNZogYv8eC2ABp/lC7hQ7FFdOAg
dHcwxWQdkTGM0yZIvcI/WDURS9NUyJ0KPdR5LeTiMiXYNC0S/9LRgb9CH7p8SwPyuWkitnoI/fVY
9vFllZXFQ6qzX6pQyRpqrToY2J23dpgWm9l3vQcT1el6yjwif1M6V00VUSYbQmOPXze/IbGgQt8b
YParp+YGGGROTuyA0xoc7buSWbkdc10dOVDZu87qiGmsuux7wNZmJfIs22rueyWLEAv6jGZ80m4K
Rb+2MVc6zXjmt0O4tzA349DCIngdjeO0r4lJW9fs7ba9stxzDOLvaeoNBzwzxsGpHGdvI/Y+d81G
vJYgvdm8mWBa0tiryRE0q3plClJr66nlGxcEyJHVS5HIdfcB3hd7Q2ZX8Op1D4b17qMMq/rM3pZ1
W2/6IUz2bjuj6i0yq/WZequS6IgOxvEGCzV+rbjGuDhYpXHXuyK6ScNc7ZwQh/lghPO2q/IWIkHt
XIDm8Na42r23HlDGpdlw3s8XbETYB8EGrACuRmcszKOZazADZZNeDIbrrWf2NVdlh0dlxGNw3hdL
LOxke8070fbszp2pKG7wUc1vs+XOD4xb99EfMyInMdeczRiLr9JM+xJ8cR2/CG9ILjJZtd8h9ZTH
2CnqH6nDhIi/yJ1giBYS+RV2N5gEdiTib6o0oZBOjUN6aZoG9nSQLI0XHAJYV+0A7uNK5yqlOZdL
5Na4DC9bt1+E0sKPt26Kb56QuvQFBfn8LCUZdCRrm98M0FEbFkTrrXZHrmXElr0zzbhPVsOUOAdV
Gv71xPEat5Hs8ksn6Lwt/4aFi272a5jb7pFYsPCYuUW6dQFZAEVI5LU3GdaBoW1TZ3bsFyPuuKkw
dUnQ5NffdSRB3WB+y+7dIEAq0MwOUXDSOjRQTy7rFm9HrUV37hsjs5iWlv2Iy6i6SuZm/mHp2gGF
0NYLg9Pw9mEE1mZV67F9syKvvy10FW+CeOQZzGaExlQor8IKN7TNzWyVxXlCd+eyMxZfgp7E8Dq1
LS2IynX6B7+Aj8Be3lzHfWXekJ4RcSAhUi+tCtwZDNibqmvLh7ixjH0wpfKFdFS8D20HRgIywLTF
wU+obeDJi5mz+9qtpf0dgF775lp995TVJce9zDZgOXskXWdj2rxaCg8uVOxKYg3XS8YxEegxcmCk
Q2wTGyIjF2tvgufoamQQH/KKwjmg3eJiHirvPTOz4Q6Sirpz8XPsGi+Ln/K+7DdIj4GZzUL2YNjR
2e6aPncuBYCcWxHUHXZHqZha6LqA3UxGsbWyTD2U2oI817iqGcH95pQBQKl3xGxE5fcijQA3LEnD
tD/bc7eck1tDh85F6Mvi1rR1fJiMvv8R6dD0ttKrrI2wgyBchUoZzDlmdkTQ2DVrn/XkG/IVdSga
jwFhtMXe1m1wVhP8fR35Aa6ZhK7Xpo7CsdnEIslfY0FJlP1KXzfrUEMfXEVm6GxF05fzYQAkh0e1
HoDf6C6ZViY5szkBkDOLe5bJ5Nfs25NcEYU4v3lllx6x58BJwrbYcibNOga+qCMfseAYHhGGgi6Y
Bs9bwWOJCcIETF14QX9dWlF17FQ3PYVmmD7BshqOhumCH5OSoN9pcS6GFC8uuhxrYAoyd1v7Bbml
enSv7YxQBhHG8mcagWsGct+8NUWZn0+UPx5A22RH7UbdRkZzt+uqjGXDydGjUvO7rmeWh9yafuqq
hDqTFpgKYUaaP4ScxpuwVWJXedawRTAQHBCTAuuau3ykHDfiXec3V29VHLv2UkIo12CG2FXNzRay
SUFIrKtW5IddVS3Gh0oC/5L5+KbNHJJtXZDsl5qyfo+HIjwnmpZYtdbIzWcrsIo9k6x9zjM0LHae
cZjnFv5RVE4/5p6ifEMAFbQuOlyQ0BjDhmNvm6D5oYJuWAVjZL1RBGn2dREaG8HWagOrBKe/JG8+
WOoZbYgmsCWofClk7gc02+clnpBdqQrrUfTGD6Ga8FamdfVQ5Gb6zWik/wAsSbzN5FCs057TUcjD
wiQghTPM4+gpCSPvnUOkuQfb0Z6jv2N8OuYE+52z7EZ40Ryv9ZDHfPS1h5HVs1cDsYrPROIOx6Tz
kldseOLQs+H8JgbVvHrkJt2hAUBEnrk5k7fTDujTsu7RNrwCctAs0nffMswLozecWyjh9mup8fxY
CvNgghOcs5ph60s6mx0ED2fRI3tDdo1AMVvbJRsBMfAVZEOqy3VOVPoW2q23tdSMndqxhjem3wn2
Ui3PZznbD4VNaJdhGSPnTSxsxAEXi+/aba7KQkN24YSyaadeb7U7TRflaA3YinXdMHnL+NmMcL+X
U0gqfcBxH9n2twRQ0aokznpvjUD3mr5/RmDhbxuXWsNIvkJVOPdmD3dQtpDI2MCuameAPUEOsiLd
BqJZKjapA8VhTIl1BpVCEEmS3HCqY2lJxWsmtUm0ZcF6p03MteVVOxe3YRa+5dqhOkN+89TAZmjE
nfSH68EkBpgdze8wS70aQyiCtsYTGeHL3XheNGwNBjbWZ8BfPWQZm52IHBa4SZZdWpMq2Iz1xXZw
nZkzntCo6KgE4JIkg8DCiVfo+Tp2oHOoxH/12eUdKtWo3UjHe6/mbIf+5h4JXLKRXgTtuvOYk+bm
nEL1Pey9R4yx32C1LiGEcbDuF5MoE+YhSPwXXTS/yAT31mmeFqwXhHCyujyEinc9FO+2GVgb19Dn
VRNSvx9fKxeCRIpvdeWFSbr1Quexa2wSBzJYJTHd9tUAl3bn+O5bEHs4zIz+rWrSq8pKF2stpgZy
Rvd5IlChzKQGDEP6rFw4E2NVZKTDoMej+cs3qCO9mazqZSqzR/a3G0VMCdS/Qa3R3yyRiott7YK2
/C83HAMireNlHk6/NeVEV5Vc7r3GeLWuwfXthyj5mcYVB7oBqJDsgYjmbnLd4QtbjZnpblKU3+tQ
UqUiY50Y82rySeAujnWOHNgY+x99G17WIHjXuiGdNm6Zq7y+TlcRipyViNsSm4Z69nwkrkZtuoSw
J0xbnnaaH8WQTgftl+K5ndLqHV1U8UPllT5g0PxNTu9sC36F2z+Wnl1SezRScjCV7a8Qcri3cRCL
6ygtym0wZOU+Kav23JfDeLRkhtNaadc6n+PZuoaE0tHNzXzCAnzXPfO1b24SPwreR+g8OCJn88KJ
Eo61VQGUDRfWgkpRYGTcpP5ZSZOdGcb4JzXVw3kxYwiGjxO3DxDsuwNOUNYdjT/A6TN93xtx2pMV
knXXEgXE2hqGxsUm1HcdEbaFcTYjR3l1M6s/H8G6PjPwRb4xPFx+QiTiOOCMhulaG4diApk2VB0u
bMXPZaouh1ZQuw+9HqerOO8VZW1/gtTEwpeY8Cs7irNb7QzjrQ7jiC25pe48fyINGojpChgyW11d
mS9OF7HA9r34lvvBDPQeIPHPMMGyCaa52QABiY5+H0tCAvwzeikDJnLIck4sbtkI/Yi79DKFZlYG
APxt0XKaCM6tQr/Eui2oURIoXxTWSx3lCcu4cledL+6szqXGEhHfaw02MRf+e28n7oXtUGlybKnX
3aRfEjcJVpnvPsfOQPWhAOYHAUKv83LYWxMyIQumP75b+xEGHnnHYfE0jdiBZ9cnTyFIX8Z+GndD
LMTlnOOSlt5grYIoQdPIO0L3QrHZn89Mu472i295beWLBrPIr2EycNzoqhev835GhA7tqsF+NOvo
tsnZjhoRZfq4BcoQHHpvPiQoJJyuPov85CA9wQOnwx1qWXZivtwYwjKA/xf3qJ5fPNHdd7F1bXbA
hBojvuxsdTn04S3svGllle5NzqQHB7boN6oeoDTXcOqBZsYswybsR7PXP9OsfhZtRZHYqF1Ops1D
LruXjsOK30bRbvKTdqMyEIBR2gCwz9gj+iWdDaOrm51WWt7NMhNs0up3eJ7BGiYcurfEvJsrC0u/
A2i9YVdbimkXeZncRXzLJUxQi92JmZrBJcdO78ooDfvC52jxslh2b3RTg+VqFC4UOD+3IVCfLWmy
pAIbiGSqoHuw8wgcMVrLS6OdY0rmxV0ggWg7v1nyptqx2rx2HW7jjKNb7VX5qi/JTB+aGzkJ6LTz
uM88ao5pwGkwTpaAEYfaXgv5ilfRcp6Yu2L8GXv4mSPUHo8c3fz1NMfmkZaLsy2qbnwo3ak870pt
nGeqcwBIKXGZTQPYsAgQIKDP1Kvu2UdRHQmSYEfhKty1tiC1QtXtodYTlZExDlam074NgXoP3ZjE
K59qBq1ysZ/ldGYHTPSplTksvmyJyAeZnqRfqGM+xoQY0bsn2R3ehEuHZ21OsmDHPoeMyoljPgfC
ldfnVwOJW5u2Ns6dGChe1M47WsSXGaSRjVEW6caBq70nfac6c2r5jLy9OkympXdlxLkBUgETL7Jv
ZoHC3BHJRFto8C9npwX6VZZq3dkGHaokh+eXV/ftPL8XXfmaOeO+w/B9J8GYbHVuVed0h8NNamNC
t3wj2vUBrLtgyq4lFTVaZ8Oda0CLpBcbntdufN5jIV8nQK8YcuF3Cofho2rAThZ+C+qiG2kOwW4g
eiWK5kNoFC/F0FjnfTbhv3ezd8uBeCKIUz0MUyg2kEeXAkY/rR3dZedNH1H6dBu9S/l514493Kfh
gg4YHBLfKxM0mesNjzXtnMfJw+3tGFW47zqCv2MFyyGczGKdUQjbwp7qATxFyS3VJ2+tbBi1WVkD
2Ape6yoMz+PBfZi6BnJHFBMu7hZMHWz07vpJ6gv8jdZL1pM1NmfR90BWDRszh946vNvNWFJbF8Yc
b0RfE+Vo22vfz+pzry8vVRcqen7Dg3AMGn59cY3khwJelEgWU/GOkbzeV3Ly9z5PfcQcEG6pCTIf
du7PvpXuhTeQdZ76mDyL2coe8AfTeyVVdx17o3qYQ+/X2NbvsqWo64c0N4Uc22uapq+pkxuQcZMr
g3PJoYGPs7O1P65aJl5OVbW7EaQVbQwSyaU3+gegGVRmJ3Gf+IVFlIhsLrRyL6TVmBuzq8ZNHLID
lzWkoKyl24ogJT9WepkeY73y2pKcsBkXOicRtXFdPWyDTlPL63u5rcQEqaNjss9LR+wEJMuVawF6
6QZ9pdP6OYEockWeS7wbMvmYNfyXLF96y2Er3nQuvSu/KZ1th9J666Xz/3B0HsuxGlEYfiKqyGE7
wOSRRtJV3FCK5KaJDTy9v/HOLttX1gx0n/PHD+hStrixm3d8DBYfGfkHref1u5Io1K3VZGM8De6J
d2EJjYQm87V31HaWJAMSGEd2/1BSeTIaH3YxZ6Ge53Y8jq1/XBp+UXBxfnx926q6/MtGpUWkg/Vt
EZXmjqRAGQOpiqPfe6wmS7ItB+5YL2uL3TJby8fkLoQk5NgCCSSXodat9wwSxQ6glL46nWC7tjWr
mBUjLgVQLFdYsyEGI6eKSwfmccjSyAl+iSxhI5QFjt/nfvMTjJ4CSksKSIDbtOzSzZGlxURnYimh
0yh0pBhnRtTFtGt3/anNKn2Pe2+8NH7wFswuFhRFjHTqLz3awabf5Zp81AoekQ1kRbevjaIKhddA
QdFzskeN3x0Ii0EcTyBM6m8q0EvuCDeLu1QtV/J28p20zIyf5IqwXNi4s0D9IzGk3SHh+yVFrQqd
taEjrE4J1UhqGRdowf4CQu2PuUXeiRxkEWVpamzc1eT0M8AMBodL0PON+ZjOznKnJvt9NM15m95e
pVF1ZZStJSrUZLaYP6bF3dZtMeyLxM/PRm8CBOpNuptKdpox8MsjAYjrg1r88bT2lXkh6VR/piYL
zraSYptbYEd26Yrt7GPK2YxaVmyNse8O+SJu9VTWcBV0XHxI3e2iISFuVWtT/zSq5ttoV/KI+qbB
CudVMifEQZIC3a0TCchw4Zv11jG0wllHk3RGEDLQWkGJAqFC7hrbGmGjY6vnV+H7GpIGBj5pqH7r
iXn843yv3pe5pF3MqLp7n1KeA+KTGdxPDruaHfnA1i4OaVtYz/li2+90YIFsk/ixk2REkqAw07qs
aZoNLTJxrOCjJobFdGO31aoIuKEkDm0mm5NS57itFz7S0QYmLij+ghTmeZJTcpg4UOgx43HGe0Dr
gM9DotvBjMvIgvhE2xwWFgHpm6FuuO3HIgFrUMHn4iww4llTHxKDDHJREPJb6U4b0qbQsCODuvmw
Xg8ZKyJ2H+JhUosHuRCu2NsliZ+pMV0BDYlTnsjUyjW/2y+MITubsrAjWGNHj1bKdKkb9Gy5Uxul
qX43dXRyU2/G6WPKZQJ+M5iTef+ObMvNwypIzmalANXojDTYkDp0O+fhHKiiavM9u1a2HwteEO7g
IMoIGNpnE2N/auQZR7ebXjotw0Tgz+UpIwQ3UmPX3Q2y55T3MExT86Z/Ad1k2IN9g/PKriOyhkjJ
50LfBdNSP66QxZEibCn2BnM8DuUyH8cVbzH5Nu1eZV17Nk1RnJaEs36TVvReGZIbjFt8DlOFcoU6
KbovsonUjnEkNnoEF9DXFNdUX9obPSO8liuiAzyQM5HsbdFe26KvYrIJJzATTrargxLkiVxO6hDs
IjgV5KhFgcJzDvulI8xwyUUlr27MzoqcTf5K9XtQ14KUzbV75kqSL4kq6OZpnfGMrHy9LpXTvXZZ
1m5Nzts7sU4su2Pbfs/laO9mKojfih7lRWIZ4iTrYDqaI2FTJjrcb9190AaX1V8PRHtNiZZm+Fjq
Ja6CsT0NcnFfHSdJH5K54nkofROhAwqWD486p1NZLjAd43TDCkiGIT1ddffm6uqv+ELq2DPX8t4s
CCiGHzAe2IBu3YJ+m3/RnyAiWQyUhi9ZcSEi09mWzjxd26Uc79jYvRP7SZFFs90C0bjw/vctgNRH
QSrtkbYA1kR/dCNqEmlLSxgzKRm069eSXJwDLyQcGN3G5tkhq2QzEtZ4LGtjve9sp/+zMt19rDVS
b9jqc/9u0MzkxcExyaI6epi8SZdhrR99EkVBdaZPnQD6iUHQkO9D3rdHx5ytj8pFDZMTgHGYGn29
Cs2o/rnjqkdtn2f71p6pNzC08R4t4BLZK9qxjcAKUG/4GOtDN2naI4ih+KyriU98ceSyH2Qn9wqf
wx0J49OdMZXqPuiK9F3pffHijHVznHtjPRMsX/72rnZL1IJQrDcBAx8OBNqzmMwS3zx3rTbc62Cd
hyExtHufMrrNxOv9hT53ubf8m3zVmKziMSFDMG7mDMEutQX7TBCKrHhz6Ps23Es9KvNxFK7zhNyB
rNu8H6B0x/Wu5Z08atD8EQD/QBIah5WStnVcaQMkIYRyy3chiY4l65vleTNRMXHGai2OGsPdi1jd
5EhXiv6k99r02qCf4sK2TCC/btiBMxtP7WRAGc1527EBN+57pcts66tJPXbTqvhO0UJs18nO9yWS
emDLKv8MoDXOrXSGk8GOrM2K4RmD2Q6aVh4CSV4JrRTOo2nRXWBxIz4z11S/fJkUIaMJfzC5LQLI
vgpYf0Ater7pLK+URQ1HjrH6Cf0L8YNoTmzB8ZQRyTmQuMwXn+P9ujH7zTBlTwLMKybTkbTOgdrO
ZcdjnBw4ULBIqMB7MKYu+NaSSZz7piJa15Mmh0AGcG7igDoaVdW994venIK8zp/bxctvQcCkLDV2
+cAVxUBOA2dD4JtkCXM8Z3hsCL854XDVPivLXL7ytsmP0kNjL3yc3PT8adsFu/V+kkFxmkyLy6dY
kWQ2jverl7W6yNyh/rvsjceOq1fQzZdDh5rD/D7qrX/AM+adbbPLriRrdyc0GxYJKHlhsx8o/yt1
a/PIIUiko3ejRzvdqh5nX6CTShKLiTAPPiRHKCUqRnqxZpeU7c5YP8vSpn49lXzvRlI8jUWrXpa2
7F8oV5H3FqGiAeicL16JcdK/ylEbWGrarImlPq/HtO+HN8Nv013joWigNPCL+Dr1trgGXQ6qGGib
lKX1Yg0D1/WIQCkBsyGvuOqTU2c4PYhc7eY7fcR0smlJRTo7XQ3Dpy+5HTnZbJHTiCB7p9OseZFd
23yvaJAcwLk8IO46JYGltlWh2JWTbtePKiCt0iFMyeabirSU/lNqgcx5XzT08+KQm0ODQKwIDV51
56xm8+oImprcYKICJkVgnTG0vY3VzN6c5MunQGzyvkwo79RcuY/rOjfxoIT506zoKYFgjIrJ1BTn
wKq1B2qDpzcX4e1xHhDChEJD4mzTZHpNJjOL1ymlmcGwaDDyLAq73E7fBxNZqfT3DHuDdL5LQTJu
mCRDcOhgH4k+ttoHSdbmp9YmCQuFpR9XZrdImGy+NfnkES6gJdJZlfejp+dnH5yPCx9AYKyHjjKv
2TisiR1wGnbjKTez9LNu2ymSqldMW7Lekg3sn8hsbLaN8NOzzzURdUTr8dUYVhWzkbLDu9KZjhW2
5W3f9eLiT75FQHbvB/si7Z3Y00v32yZo8Nr6pry6nt1dqKKsrkTHpCcPZoiBsKr43EeZvK1NZe10
vsFt7S80CkIDTy2JA0a765m3D35rL4/66sIqJANu5JCuUvvq9GV5nKsaBoaD4XFADQgbZA1qRxdW
RrgqRRAxdboZFEJwS8JztEvWl9NlMGp8XAQokITlVT2kjOo+gkwtLFU96du0bnqoVATJfBvTN5Zz
RXDnxYPYiSXAxy5RaXelu8XvN2gsefzt9up56g0PsboaghJItxagcJPmv+i1bb6itXPPtMvWJ8vP
KJfJE7F8Jbnbnvh9g0gBwo0bg0gLXhjhPzUTwjC3cIMhnJhDdlkn1CkxyJdu6BS4G2e9eZZLaT0h
kFiP+VQiIaA33SSpeCGI+kZ9koLn35USEQmarPRse6ALtuoI1cO2ZHI7kqi9cXQriGvq1w60XKKe
q/w51hz8kButEzrbQd7QNlJZzpedFcNlCXz5uJC7cWwwUtITOwmbwDnm1qJsAiTtxtA8jnz9Gwn+
A8pgQAmypc0RQYigLFNlPNxe1ud5LWk3dlDIoFIbyK2vcqI6e209Ja2ZXlaknk/u2pGL6axJ+g1a
pMOLWtL+M+gYCElEo3ZTNQziJGx73V4zSu3c1NSpQsmsDSLLspafVFPdoFbisOexnx/cQpS/eCP7
U67pctNSsb0rnDSIuD5aWD4g2pCqaZ+A76XQ9tgspn03ZO61N9UtHJbL4Yrem/DFrKPw2S9nudX0
vv4OyGb9JCQAVsHsG+evJWkPdYqN8j4UQ8qIUaqp/CNfsXlcPWGdCEuaz7LWxh0o4PjgFY7PpAYc
g0fRSfx3LxmMSC5c2gDVWL3KoGZkqIdm68HNlpFujtWzLdtk4IYtl0PeGstx9jrzzXR05zPRteqY
0b8gw7ZdqXgWQtU/tPi2BcCwGl/LLqmAy0Y0oWzr2XTEF0H/qiyrWoT1NGfGpbd0ElIZQdOFptk0
HQ99L6nuM8siPyVw1snZRO3w4ykpOQuUSTW5fpO4hX1dJWM06r7IT2Yqgv5o5LwqJ7Kmhf2VmMuC
sssmuamIStfpvW0Lm5Rd18WaHzG3ZSL2MvCMRxGYhNLCuaO0RrPcrVtZ9Ms/5U6zTZA3dR2bhsBJ
krZXWOvYXnwHYXKnyEdYq9Ufo9xmS0LW67XpIdV9mHWBDWiA6G1LF66STXjTdIDJ3ASpZj3bzkB0
Wl8KbZc6wWRdFq/1yB9PK2VFfO2LOvOutjmrX5r8m3kZ7P1g9p1F/HfeZREx0A3xnNawpBdUBAgY
IB6SZM/m1Yl4QsoENle7CdWhrbd+KM69/qwssNabxAM9UIZZVJ0bKfVkn2IRn2N4OHYpbwyoLiFk
rL5Kw50zkDtWxx3bZYvQOV8LfOxNg9ALIneoNoyumfEsJ52i2TrDM7j3K0qfT3DZzgpZLsr65OLS
XxHlkrfCy4dfJAZHGfsQbEmpk12apEx3pGP4JxUgYt32sphgVbEsV/timmRy3yufCFSa3XRqMAKv
JRQnq8riiBbVYGsUWkFHLLOeFWtJnUCV8kxnm9wakfZQIDJaG0XlWBqLshLtsw688JigoPR2lqE6
6A5GiDs94IP900m7MkL0kaBjm6VFXBmXyuiCUE4N95BD+L+IKTTH80C5ETGk1bpCSMEVd/qRwHOy
Ky2Su34RjVbrZqGHydhCQwoUaKIHF8ERn1voLbxiCd3Momomd5Gn5VqCkJ7JqQjiqnVwEeiIeCog
QrjumJY1EGTiEywt1IuKa25wHRSx60JBN8tE0VPunZX1e5d2CBIS1KElwd15QSw2tWNlgWuhNTWl
NggXLP4vDBqSGG0rFjuPWdClqgaPxptFJclbT/kUnLuJ5Px2M0kjXNseZDnxGnEWqTJfRlnbQbwW
WkMHdjHU2Q6bWNvDzQpP33fAz9PtDmU4zkGPOHCbfvlTptYVnOeV0tF8Dx+lyeGyScymsjeGQXLX
gz6i3wfpo7bojmyEwib/6Ea5knTnLUSd3bRHCxlVMDSDteq3PhhbuKHjSR4hvNGzaEJW0ymNRpqw
zJ03Y9ShfdD1ZUh4g/WadOaYbSsZBAN3xkA2ceUOrkEbgERIjtMaID/QjG7dD7Cpp6Bq62w7urMl
ntSqL/rercqSIg8tGd1Thj52jFyZSGB5VmYCcja3HkSNlHIVrDpC9Z4o4K2rpVTrKfpfkq0gobjY
Zr3SljekfIl78GfhI9Ez/YaE/LLMIbQIxZ28l2YV4M6OSgTbBkqZJHJF77Xh6kgv+VlxVyGnJihJ
f9N7euyxX3uJdUSiN4sNXAJbQYBYA8S2XT11qld8pV04FnR73wpfuJBzrDFJ6vPuG0LGcKGs7vgd
bKJey9aAjtMMgr71cgXBCJRPpGmzBgdFdLFG0ZSn1ue5wpTOiEK7WKz4T7LHYTU64+BbCbAHipzc
3RZror1pazP/8ZmZ7ZtXmDpqXyutxluErHRc2PBptR7Q0snstSYpvL+sbpG5sUn+QsGPyixkKZpW
1KeqXyePbVLvbb7ABpT6t3SXYQknr8uau6UhuOp9cDDkbXqr5zcsm7TpgdZMi7sI4Ig68ALF1S5z
J0N9W6vqA/Z9VtrsBsFitDi2q1LTWSOOZ0IjksAx6gmFJqaudeWRsl0GgNAQ4JpfC1/fv2Bm/CGr
XTV0xiB89wmMTSz/JwFf3PgMe/pHMDXes14MgzqgZ8v1OLWTReyGfhSfSN2dgp7srATv1gy33pfQ
aPbRUFKDAyrZZeOWj1fbeBXVqx+DNmh1TGRWQyK5J2E7ypsNJ9Q0n2h6WbstnU691mb679JkZhWp
2VFOmKF+bM8zWIoBU2oBjHodYDLCHacmBpsKcfpoSC3wT7qiJP3ogt+LnUqr5j73CCLeVW1BbG3f
o9HEoSQYuJsG5c22tdTsIva4mWOCQEw+vvXE+ZGrOyGZUvlo0xsYGH/jCg93JjcX8JjpZm7fJa07
zm5sZAOYZyv7C/0bfalojgr8phwnkl6F3sEoqExhiue6Muwp8s121e9gTDpFVlcQZOeAWtL2bJUJ
JojK8Mrxqe4CV3sCSeWA7chtJWyZyXtrgOQUD+A9aGwHHyppg2J27EJrmNmC2ZMwH1l9b9+1XTB/
p76wKwoglTBAq5TG30QWXk87NMGZh13gTn11xE1FOY8z2jRhFaRa0EOwpk0eZjTETbS5IJkK6S8w
ym1LTqlztCxTVQ9V4VG6xH7cfCsHk+3GpJ1KjwsQLMS8LZQ9EUTsgzyls+tdSB6fCDu21gQBdNt5
PlLZ0ihPPl40f+t62gj9UkI4UtRQmjkOzHIcD8gyGWMgozBvxIoUqjWqR+CGRoGwxl1VBzrSO8SQ
Eee8XsILjEZBTJg9FZGkUA4xC1JepiM95aFpId/z2F/kkJ/swixR3ohgKa+Z4STLA7mcPJoE7UwQ
vnn31TWC0iG05axKHaJTK5xqvNORGiqCp62KOme4lUmQKakbXR+hUukpEqRgS8aNUyzzh9b7SRoR
WQyrees5arf6mEsG/8aiFqdqJg0pGnWef9ni2i801dQqanrfrfF/dq4flZ41T3Gg+SjGsC1jLwE6
5TiFBdfLw4yUewoxMCJeDDTCjn8qIEzt1+3TIv+CBe4K/lUgGvUgtJo1fgEb7YjblH2+XqbWQ/7O
i9NbD5WTA5kHcgUV7dDx0hoyrNkvAUEYDPKJBNOdqIgqBVOsbbiYqVHd10CrBz0SZZJCb+BZDcKb
/0AeijFp6AOaEvHP8pXx3pOQ5e2r1JIUwPwvsVWBFry640j7Z8EIg8cLJfpXYS0p0SCOGOYLXqLE
CAWKySpyOyah3VTrac0XIBLIAcH0hlChVslpJlYME4TUteSZ/ckjSrNM9Ddk64P5seDcD2J2/9Kj
Va2vtaOWCMgMtKL6U0Vi2yHHz/xPcxGqeomnnnpbt75U7Xg/XMn9k2+7aEdknY/LxsWacJjpWD2v
XY/QVdBfy8uH1lmixXaNt7Hsq5eRMJU5MsxbaH1D7yCV3vQs/SUrWvGNG7RMf6ZY1b6rLMRibTNd
zaoQLwVb2bbxOAPiTJ9Me1uOOIo2Q+/MNjdvhcdiWbhfF9UlSMHJtYqackjg+5SFOlrMc5eHHjwm
amGk0Oh16QP2NjCUtr7JR4uKUtLQRHmwAuy9Mc/TjWiwk3aXs0ahlcm59BLfvZTewCI/rcBc/O8K
usuCYFk/mjrgj3OdNr02pBoBPKWpa0HijMNXVSTVK6i5L+6RWyM3WQNKyTe6YQ9HB2X4uqPsTf+x
7CB9IaFj/mk65FxHNPrWvTEk7tbPTIoivEUuPKG29lK07rBrh1Y/um3SlGHC5tnjFli1dIsdNekO
dbcGO220EZfM1ahdV6eSj+2Mfhh0XDdRXBsuOauIPaiaQjan8wtuZ3vstpWhjAOofXmk6ar7KZOg
iW1K7bckZMpP/iqcK+icflu0VGTBpeKkvTcZA4CyTut8ceiNtNGg3BjjbnkYqHBlBYsW7RPlNgE9
ZCpkL5zc+9Q916i6snsHP17NglEp85xN81FfLlPa3CVLsu9LA6aieFrTfJvzdpld/+agxHOCF3eU
u44ABQhm6MD1RGgD+ipSMrHsNurHscsD+Ne2b+U2n9mlYbe6YUsVxns5lGdJl62s7uccaQcpz/SK
hkFj7SAQ3uhKsDWksTm6TTK6YG6+m0TUGzjfX2lDLaTZuz9WT6UbvBRJuR38+dCqt85iuKPu1x+1
e9jPp4JGv7RbX9aqfOCJj/OSAiPSMfDXVfGceK8TkqlOouJeKWDBK0DygtaD1U4tGUrD05hpMUnb
Ya39+oGA6knQ/hahCUqqLQEaEbjsnCD8ob932blKiak6S45maz8OwfyCd/nLYlhG0T0jAjTixf0Q
qHenJrsO82fJ1FLkBn04P4n1HAyUChhWfZ70hJ80hKtXhrIYwX0oLhyfe7BfT7s0jdjkBnu5ajT6
+Xruy3XCLewelqB+FMgqNmqg8Xsd+MpNJNlNHXUobAAKNxAumzH1QhT3Z3bmggl6ZXlLeTO3AVeW
fe1sa9MXd3hEIkReG+KcWDm8jWd9NhUCR2reFPnH+vpgTW+GgVCzpKVAVWEAJeI5gG3VnjN+5yJZ
xoWK0Dv2veaLVgn+lqYnlybcgg4oa2snLw24Vhut7N/uGdRKx/RBTl2Yp0+uL9A/8VbMvBNo0rzQ
UWpbLfvERh5Ra1dTFV9972OzsaxDcPscbvJLMmajbsQzLsoV+RxmAmRUynvSszeHLP/lZgkW+cfc
OcdceCfkIFdhq0cZ3M/OR2Mem/lH4QG3dMiWFXEZZaf6Adf11DIEHIlawXSMfwSHF1/3MpIDcGvN
GjZzeWfI4kpDG8CTt2dFHsez3Z3wqCbph+DP4Wl/5kAFsyWt3OIOmywOvwG7Md9SehqGg/GVcYn1
AZ3GhvybitMKoEClrRQw8GLbBruUmod/S+lFCM8s88FF8ad1v1r5qSXvlrvrkvtM30r+ucPMiqRg
uYfTroKnKkXTi5672hQUOdN9DYqgxzKJEKU080lWO1if1Tq0sGf112qGhXbW2qvt7mkCapPYpPC+
Ohn9tckFdagHPGxcEoZ13wQXBGRu8ruiLfPCMQePfW+MXdJvhuKlWV4ceV3mFzprx5IV/453IDA2
nLxuERvOdnb2OPwR17xW8r6pXuBpuv4s+hCjWZx/YLXvWxRNId9Bbp9aznvH/vO9a55Cy1PvR3gk
SY043S+O0NjyYgg4PM1lPC1YaGj7cCDVwTHxAt4UOs2Wk89y9nQlAKxTqtrnd6NpcEvn6A6+8eLo
8rje22K3PORoe7IH20TjY9txG9DS1dI6TI97R2EIY+HGHkToa/mHc+nr4QeqdKMZSB5yb0CN8Jil
8C2JraOsLi+VzI6y5TclnucqmEXThj5h/uWgpTwjSR6pHiErKIkx39/NzouhfTQrJrv01nZS7Rvr
GwgQKGhmV5dvOSg5t0tk59hdF7ppFB5gjqAvORuvWcFIVKXnTvuRHgWX+V1fOrgq0sjU3N0E2OYl
0EKUu1DoMVOnl9l6udGSHAHmFOsAzRXvsyGdXduKraGnPzKfcLjqEVsnnHtx0Dyoz8zFVZ8csrnC
XGWcPP8b82eUZOhXEy+GXtwy2T6qSZ4doyDJxqSMu9s1o3EdDPQ8mXvQc/MFB/ZtFg9B+6KRSxXs
B6KPT35I8OTQBLzQR7MiNqT4I013OH3iQQcFNJeDwavoTqBYKKaz6TwQwAYYhi/0NQeZm3VG0iKI
bIZFrtWtMYwhrW6hbY9b+p+jdfzG6Xxw9d9W/WbdNa/TUFb6tO71ciawIVkMLlduBSrZrLXime3w
etCZgrra23YZOZcPc58laEyayTRQi80EBzg6FXlXa1nn5R8reUu9jLZIMlGocNNiiIJSbTmP047W
HOm0H0Gu9X+6NUCFyCJdnYtMVtHdCW+V80mbKgwBTouQF+1TYevVN05R2RyMtGmzGGtfb+2y1EvF
Hx0CtjZz5CV2iWFYBWQO8HXWGpLXdMLWJn0ERsGEpNNr9ZUTs0X0aWF4WbRv29T/rXi3lDFxtTsR
T9dTbvvbYlwv1cDDnRUTmeiuQLAEQtM2n/Su/sPCvRcKYQwNlc8iUIebMUi0siK32iCAQVvj2xzG
nFzTCFvoYb22Bno1VDOqnji2Wj8BSmZDmIY6NGa8SUSgbcrAompGP1ep3n5rQccxktg/nX4THc35
uTH9RzjUUyH6+9xNX2Y/eJRMyCEp3UQq4pmM/F624eizASm0Temk4z/Q/qUa3XXz8KAhgXc0Q2Od
1PeKapZed9+GUg40t/lV6Fk3Jc5ckvjdWWGz2ufZMtiRLUR0utV/+Hn54aDF2uQCt1zjGocaOSNz
snF2/OGrM12UdAQzjMt49GpGWXNyEZDR1BEGptUf6D8llwH/nuGvz2OePVem/ebAFuMTQaHnUwOO
Z6HcVAiANjxdRxC/37FvWDr9CxL5AabByMLEql9yjz57m6zozTx1NJSYfP9F+6jDTQFNPAmLqlpx
C6aY7E230LhXAhEcET2wCMvsrtbgPezuPs+sT0nh3GB4d4z2+6Y19yM01yaX3TUxhg+9oBQIU0Vj
nDPX2jO5fpB6vYUVRdQ8fqdCiy3Ni73RfyUrAgWWwAHwCC7w4Zgl2xbebHqQhadYF4L7scnfeItD
hSvFLMiZCJJt6q2R7dPuhFJnFfM9WCGlQ/TiUcHHRfgRVNOtvB7IxXlEQxTSNBveiL+BdAvWLR14
ctRzvoT5ZLqYkea8CYkc3iDqZa13I58cc1tdC0e/t7tv8O8zavhQqWxH4kfsieXObZJP07FxsWY2
nfJ92JjOr8FzCeErN0VygNBBPSYjQuL15eB6b8UwoXxBc259INAEySrWyPWYQzDWdEkdg3FGw/JX
0xki0cIhWnnkjLvR6iEeSZqQnB1i6YtK3nCfbf3y1tI7bwv1b8L413rTseQXtR1Adz8SGg2i17Ls
tolOk7YN043gy9WoRfCJET66tHlZyRZqP26HLfWCIYXV4HaUsz3601ePrRYziLZStCXeUmPrmWUI
HUFwyjZFGYKMQ4yXxX2TzHDk7IRmc0oDwsW9bZbu674LZ0bIyShDv+bo6HeZIJXBeneSPUWENEFd
QZTDm3HLct+SaaIM5mjnqGyri6vpxwarhNbZV+JXEEcdgnLZ2Wp+W/GLJdp6Lww3YvJ0Akasen1q
QJcL9Upb6t0IJIBoMcSdFhMcH6YThWc8Cq2HUAyT4+33HN51Bo9EZI+Lu/wbeBLYtzD084fUzr9+
JvBkQLluiZ2nNVHXGkdCUBHRMRtLoiaKf5X5U+O6NGAGywhh0DlBJNV95IAby7Mm7lI3oobU8n20
aAgC4B+1JogX7Fxu4d+4mUiRxplCmkvsYtn4r5Nn8pYugS+iWT2YhEmM7LVK3pnmIWvyT9xIrwUx
xVVlPXhNcywLSZH0YSIAZml5XbNL2cE3FywY1Ru8ute/5DSP+9/eSJA7CseGqmnCZJLsnqBI2Gy1
FZodWhI9LoNdv95LKghbL6EEkE9DIi9EMCHqUzb5x9F4tZigUV/FZEvEpQ4DWN6a2TawYZS1x51O
mcc+kGcU/3CsAqdQFtXB1bUOvXHNh/d0vUuLFqM8oRGpkxyAuh87WQEocgeiHC9QVGZkicAKkRra
3KVWjKQes/8Q9YE8JMlXmz97AJNVfRxoePPtTwV51HuQCjPyg/Lo+DVFWDGxSmP14K4/qnnv1gch
2S247EfuDES/r0V5NtFZzE/khpEmFE3FFr5Qb3e0gWbeKQXRHBiHXwRAcsahGbbNI5KVmeae2xs6
xCSJ+E1cCyq3MaYSgnTu65MzxWnJ7gVEeZ4JT/Eo99Ui+aa8C//It+ht5ioe7tf+GJQH6LRMPxUo
6NKzh8cjL+7r4io6Po3sx55fh/yveOlVqPApmVFxE8y9Wf0PZPzgnFjit75roYWkIQ4d4kNfPmh2
PKmXOsWEvyvX7WJ8TQMe0RiV1ObmTU/DOr+Xrnkga8G3uiMpj7P9WvPdLN/CuoByVC3g4i4hprWO
Z/9drccmxdpK9NSF91fXdhodyg5fM6qM59Z8MeG6e+hALIkxvZsB76ZzNcvdAnS4hoQcUC6Xu6+N
eUKX6XPpkAftyPfKRyjvk8XFQpAc6/xzWr2N3u00fe8NH355V9cvCLk2Q0lRdIi2MEYXMnd4fPQl
XrLnRH4U6hf4ga4ZELXLzAEyVQSzNFhdJlfbScZNKa90WRvGMcM80lvrFgQ9zMq/BJVcvpvlr1x2
c3Ew7ReHETifDMKDFn7enwBjdsqrqA6tTbh/+Zki4+iF2kDwnIJZ28zGxUjiqjvhPWCWvKUl0HPc
oflUn8aCAH2l1/w8o4X0GDu0+/xWUbf7j6PzWG5cS4LoFyEC3mxh6Z1ISa0NQhbee3z9O3yrWcxM
d4siLm5lZZ4kXapbnx2LrIQKpGGjLR8a01U1HgU8Z0t/TmrNwR7nEXcvKpA0xEYTcS8mN5K+eQ9Z
ezkbxjUffrq690UjC57Q4CU+YdvCmO0jOrvYHhAKDrny1lkGf9iln0bcUINjpbwOFtTe6RjPu6Y5
ind1+ns6mYk8/bNCjztLM5/gRvX56vQkN1u2CnIr+jnRj7noHzX4CDV9NyI/bzV8VpHX5TS3aUQ0
mJv5JOxZSd0BZI4xrl5Z/kkjn3DJSmTc5Ep9VIq7biyBAINkalRiXL8YggN5ST0TK4hZxB7rAdeo
mSNx1wvtQVa3hkVT5YygBPNMwuEJxo+syWcsrixIMl5TxFrSU57QB9nFybmS2DBqRWBqkcNrDJGp
8pZoPSRl60/LEza6Cn8pv2iR8tm1/Bep5l1JPoiJ2fis9lY/+H3Msn2hrIXmzwUfaci1Hrc7nzQU
aHVjSuU2kfhmV6qb5QcJwYywep++CdZ7WAg2eOlN97wr4bJa2+k3o+h4mHo/npeXRcmJyQOm6niC
W50GbgbROKTZtLnpjcmJzOwSyXusYZwumB/EFwxYbtaQXY1prBUsSk8/W/UeMXSzAeQfhiuXiB2D
EtF3mIa8QfQphH1TbQn17GLCq4oR+sQUA20s/FC65UnMe6FnT0rXMQEibDnsX3mlN/KOhu/AKHQ+
fppII+tYKoEanyxp24MbYr3En3WG9TSjjlmaywbQKcvcNtXOpoTcFoucyXxnyKG9psEIVt9o3CJa
r4J5lcT1U8WW0K1HwzqH8S1SgOjMC8fNNul2pN65en9MyXsxParKh8W4chGX5ZM1/SoAzs1otrXB
tBeBxVh4l5Z3CRlhpfSSNuJHRcJ/na1/2P3xyP+22l+kUVHfXupVDTLB8lU13ii40rMsPZsRg4LE
u5J89cxM13B4DswNKhi1KJ28aQ1tNERX6UkXqG/yONndiBxCInXExN7hQG72U/WZFW8LSm4hngV5
E3EXyapzhJTzzJAD1LDbQcAXtWxTM7zUPJzPiGdIxkGsuYjgn+/LwTULxqmBLAD+p3A2g1Z/7Wbk
EoWz1Gy8hJBkx2Wx/2a5vFVm8x4Zmq1Z51HNQQPRW7o0VN5D62HtJS4Pqk/dijvnwi2mzLKA5la3
QSeuMsN5dpUow+DnResxUTi1qDrQWUq+Ra21XA3UU/q4bm2Op46TwhDvhvBlFj2WEy4fJgnLElVA
SP1VvLLucYTiUi33GXQVrb+uMmYBMZ5thKbcIB8InR4ky6UXUIz+pSp/XcenG79J7aHG0r/q9ONm
NA8KMn+TvC9ACrLE2kjzqzXfTK4uXT+5a7ZjpHJhUQC3kjYVa9gmZOgmudBuQYpsSmM8Vu1bR+Aw
2WJAJvTBCcW8ID5HS+TAgda5mX0YYyQoDrvEmDUmGw3QiQEgBE2sUr5q+V+hbi1gYFP0YU6HNtly
YLDtJdc/8z9/jv84SNmGkdrPdSfOZ675BlfwqhMuoiRvaDtDsx12VMm8AyjT7bLv9r3RHeXSuEZt
dKpl/REnmowY0aWOGBOywa5zncveNYTEV2JUcYOcLZAJw+4y5UJ8EyugWaEyM4kM7aK6dc54ZigQ
ttHYT/PArGWsv3EfbZYheiEK+A83bIMUYrxHz4wJrgegAGsYzIsOF25SA0ErdnOFICoVaqChniV6
68WrdovKwtfJx0utztlPHBpZ4mp1jPrioBLdUN8SnbilVDUsOZtlJz2TZWtDPErBVCUQrSP4yOM4
9CKl96S0iX5DesnQWGwjAR4riuwXBFmnrXQ1z3VsdRuSWHz9cXt7Rtt+VNlTlO9ol64nv0rFPwkV
bZDmezqXm+ecTc3ELp2jS1enV5FUVUVPkQ1di5Jpkx2RyfDWydg+LHwpI8oP5lWVVb5+BeV/VVOg
IMAfPa0ZMAJMUjC22aUFiuBLCN5A1idXVaxLkSMsy2Z9DdMCD2ShsBXSCxIgpDMzOX+VK7w4BX3Y
tqxY5baLx9cY3cxTS4oj8V6pvrZUyAcVj1ebc34Pa1N4tdBtoki+dx3mj0YxH2VCGGu2bok0fQ5l
+Zk3mPiiMD1XWf6ahNwOerG7aA3neKhUuyHMv0pyWNXCtbeSiGfyBMsgT3uV2c2q/5mp8qf1INvS
4Qu8ENn8RP5r8vWstRWt4bAcqrz5lhhaWwHVArwXb3H5S0M9quhRXxe2LYUsf0WoXtQGTg9clr64
mmQ7xrc6LE5Yb35T1VB348zhpMNXCmN1dsASj15iqA3O4fS3hoMqEqfFXX2rE/EnrJLLaljbWTZ2
sHFOOP9cGI0/QIDOz8Jg3CBXLuot2nJd2caEpIf7CuOaqOLxG00fk8W+KUMNOA8rKHybuoP5B+4b
jE1rEINxXt/qxvpSn2vhfEEnQSEpmk3czpkPN+5lllAHxEZDnwWN0Q3DrkblnVZ06swgyChAq7Z1
Mmi2UvYnQUumIJ7W/VrUJyNV2HM+nQN9QqGigGm+NbuHsXIyxQp281nbLUDHPMkC6whX4y1dNT+e
TK+uDYq4qd0UrFesfVtd4ItisahI+YpGskTAkg4dM6nf0zZ96yLEe0Hq/iXxvAE1d1onTq1aeq5M
tHe9pExlyIhPMELrB22RgWrKHmjfPyD7h3Emd4sZw8uzTnEkLQowiCf2aHEXytLyDxrhlm6qAEv4
X5mql1od7rg2mOGj+SpVJMYgLKEA6CQQOyKzVklJ+8D+Uj4vmMy8mZc5D/c9kk0P4upoq8zOjpDI
j6yH6wehM3JwYqGIdvMn9PHXaCnvgho+2rrrdk067NV1/Rf27W6M+sAsZF9/BpPj9Sn4h4GcmB+j
atYUAAMOaKHPWDXxW03zx7HdE9P32iL9BrZ4iCd8TazQaM5zLbn+JG3KvkkV/xpUNSeNkPjkHN+e
pscWSpnAXAZtyQYf9sZKmzG2oyk9qV9ZS/+mqfBplMOtW4j39q3ZvAmdmnFx5clQos5fY+m9bKUd
lgDtaGYD2RkcGE6nVw/+nU4pKWj+CbrCEEpuoZR3UGWPRW/28So8umZ9sDm/4LOv3HBZg3nGPFni
prSjan7Ly+4iUf5r4ehkiZX89gwstsm+RYmoEqK80y7BCTNDoEAANKBhIEmuSdpjDuvDLS6Ld9xF
Iq8X+camFIRLdyHtf5gm+bHIug+IfV+Bqa2NaE+9yVfWcbuG5crue3i0s+4OXFYAF2M2nsW9pMqJ
bVC0FoOthQTUuprBP1+gYVosN3PVQwPmsoU93Estay+PwlbXhZ9mhWSrMQEX/ci/YmGeiCsbBPa+
UCbdTqjR4aVpGp4+qjcrHUsXhwviztzd1SejNiSSwluhvkrGvFF40VRJzbxDsnsZ5dURrPHYjdrL
IGO9aEfIsThdEqdUhX0XYcMt1NFW9HhPSosAivC1RnzlG9m6TJYp+0vY1LS3RHfydu8QP95psn4f
JF4sEztPoTOw+RfTboiRZTJto9EXhMmjZukk8E5JancBuuioQn+Ri/ptyJ8nU6/u+mo5Y50nA2AF
qsqDHGb8JAbmjDyM7iFqPJsv67sdcX7I2Sf1y8E6159FlNwF09iVvXnU55C7otSbqF38CotR+S2W
8R/vKXRtlEoWNb2vGIzyEcV/dfsloWX0EfWVRrFd2J9WmrjFSfqi9Olil0m1N5t68VfhGwoUkgMZ
c4kdDGocerBN9HbblSkpzEMIoiKdrzJDeqcah4F0ccqrV9AEKADdthWKjanDmGxC1DyoIYnqkFkC
0iy6cVnvQvKEWqJ8z02X+mG8uE/xECSiHaXMrwN6fAKWVRm+8WL7Qh2HsF1yICKldUqa8qovFldm
41eoHjRX2hGX6GQNvdowfMIFTgIRas6/Q2y/K8OlMMp84fAN5QKe6j/cwG6StMGcsS8peX6ikvSN
NrPPP2KmOpFfeLPYqJgR6KbGPCaagrgm6g175PRRCwpqH5anoFehcylDdNPXZ4hoCHhTTo6Oo9cQ
C1fichyhsUQsVGx4bRivblKsbee23belbzY9r8vVB/3pQjdEamGDJt+BSvPS/CcYP5DS3N5SLumq
vCgCIq8u+9GqB8bQOJDhvgxTco0m39VqwUawu5QDISpytxZC18o/WOdEziMgRob2UIq/tTLsXvmH
uH41p1e5JNq9MpwMHIOos3ji/V7vOOaaBte04sVm/pZOPkgvIIYLMjsv6BTltJttmWrvkt01EDFn
QQxZLinnAhjNXjIxUHCOjR33lNg1FvaO8p+0/tVAiRDS8dIs+ucsnvR0cMrhnRZze9UfawoN84Pu
bqFk4VnUh6mZyRnLEM6qIMTNE/HYp3KB3IxbbXoZBmkvtozDXAGAZDuCiACZNNiEuyPYVUQRzQ+N
9jgyfYthdZLUBF9FyRWyKXdWSelUAW+kUQx8lvn6ueQLFs3kvKqYfyPrFYzEV4JwLQ7tHh7uS57A
NYi666jIu17mJcveVSxPvRmx606cJWV52hvqQSDUWwJnS2uqDtQNwDbd1F2Zd0I+kFe13CpCsVQL
OObzRzF/xGLqpWwmZ/0nNPxh4LSLs6DG8j50ZLkTeAxx7iZAdLqKslAqO0tVA2ISbRMT03Z9NnrQ
4IK+x/UZ4KoOhoFTk19aNdGINFXuiBmQd+a25gfto+xqRPEpnLGLSambjOMPXe54JRT21IZ2iXLF
VTs1gAixI/MJXvcKqhVPGPhra4XLUgZVMmzJwHiliNSwTOajmsXjXKp4E80zz+k2MikTq7Lwion/
qVo5VX5JoGRRbHih8vQzQnQI05uJC4FNC16vX36DOnPRkB9JlJ2mxHioy71OX7LiK1Q/SuIFPTLS
hNgTl9iBpuxQjQiDhXSkENerpOGTu6fPiLsX52OcvS6A9As24vaU15uwbHeKDg6xObfm65LfZFim
dXERn517kc7gmwUSe5YMP0Js6hut0q4aiwnGynw8Wu03rxOXJmJseMohSb+j+a0d+vtQi1erfV4k
Q2hqj3ZM9pl0yS1saqJRfiL1n0G7LnG8MVeN1byIq1ZYdlzTb4CQWJEQyTDyzNXD2ifxwoXnk5yy
Nn2JbCB5a3iNUn7QSYBgHG+wNAfMVTA14ltqVJtMQatcdebfDCt4D/jWFNii4Wcm8g45DL0kw7Ke
SNqzZQMInsHh4pWLxCuBb4tYviTFb7kOm3EqUVuQHPX5uvYyPIHvdOJIVyc317x8bgMMyr+jkV8X
jAD1ELukgSK03ziiYmKeNn3MZQNTxcgKRhLfDCQK7KpUk/6lz27S8DAqoscGDOGu81BVsCKhKEH5
xzIPGWZwWJqSwgKZjC9cP0Cuwzy7S7RtmnduGe/6+NPq94BjeCuxmkLzzqedmZaezIqsLV4NGFY0
PXqGin1CSgPg9Y30yd4z5kpJ5n3EK6QyW4R8+ZPI4dXmQHbwpgEPQKk6DTSUYsbmUbO3oj6ePWIj
/WOFzx/0lgoy47CxT6tHCpq+s9TWhkf/RlO7ze2F5a3OuI/pMU/b3dCHbmgSQkpEalz7xa/0WXWS
bDpGC5YxVd4IjDZquqs11Ve6lyV7SUmHCfk1ZtUffurtOTWvelf76fhrldpBFNF+1YfavpuUYg3B
BDCGGRd+kgdMDQGRwI8J4WfR+SD0D55UJQlf5XBxiaxtV+ubcCAfptH8s4TMtdpqV+e66GVcz6sC
SYtsxL0coSJUlTju5gKYXdkMp9UkR6f1zTasnsfA4iaZFKRy8yNrbCyNlyn/a6djL5PLI7wOUrH+
CpfCjntWGfG+V7yBH5sCjW804hLw4oeMKyXjDWh1IyOK5pBacmZjxoeMlUjYQ20jFbEVc5fryRTt
ychiXAU+rE1BVAZ672UxXt1S2rVJxcnMFeU8v4/Y2dbNOm+m6RdSkV2qXh7t5/rOQIXY3RlfY+ZK
bFhoqDZObCNNpNfU0bpDr36MZRBjc1v89sp0ZENytCf1s2u+BMWBFzWOHEMcw7VTRD6R9xzmtBB0
2V2bT7AS2QcOdwvJUlNfTGWL03WJSEI4abhL22OrIH5fh8mfxq2ufcnzzmS7Nfq19NmbuFCJWpiI
w+aLGkmnKj2DlhtZ20QlLV9kPyN4FP9qzFjsychBtDIxYL9vUx7pP31xrfIfcOO1CGCjzupFSA+G
AAjPDXuUQUn2SwaWcbfUW3oYeEP5ohJAsp5Mn/lEagE2XLAdgerJ0cjZmAuXgRDTL8agCoOlRYZ5
zT8qtmtkjgJ5+qylEz0Bp7l2hdFReBLT9poWDxXPi4FDZSc1aPSwq+48Vexz0Q5bnqgHC7K2nreR
fETRDdeDyrkweEV6hr4JMCEZzuKzhkBy6uUzJK9Qn/keOgIDqPAvlg/6/EUuDVYMS5WZDq3Ek/W/
vkGZ53BBoWy1oAZkj1zUi83TU7sta3xq/GDDHeucrVJzpPfCllZQb8mnM6Vy11h4EYHlJvrD6t5k
jkcQ1XCPZA+RHQgArcb2AKNrLP4s5aNVfXl+q6X3iK+8aeEFICEPhW2vtZdC81SIpFJQ4aRYbw0M
R2Uzzb4k71BuRlqDtYT3yIiQp9x4W99Iklsrj+ChyD8k6jU4LvsbcpA877k5MVp30qlhF4DwXWzE
Iaj3hU40fqvLNG4M3owTFV0eHHxNBGRXtRhCCDs5ab3V+LD7o85Cil+Ogd+S9HawAIkH1cCCoXVF
FIg8vZqzDw8ztrx2Zl28S+STER/gRdYWzlI/Ai2UOUtHhntjlIelPcoVWJFnpNgFPmXEr6wRNRAv
3MaGgXWQO6f+Mhzrxc4IHqb3Xj1qyb9JfjF5vqutChdmYaX4rQNv5ERbAHVO/B6ctL/jIJDo0FPt
XD3q0mvc/xmfCr59cqymDur6hyRyjPkwuxeVnypH9F+7YbeleAjALA3lyCMP0Xcbg6PlprD3Jrai
sd7yZeomspO1fHNocl2YBidnuZX8SuY9Zq/Z3sinJ9ld/phENy++OvmWVoFmHp4kCo6nESEEnWZj
ynsauZJsh2EaR7f7/7oUKAIbJbzzrjYfjPCiDQfWy7xXOe/huO3EiCTqvlG88o/LNrlPpdvXBldX
YOJBDgyOjHcb1MmWAUlq91GBv3Q+UBVq5yFi1o66Q/wAOP+F9LurKUgILNOLkqBobkZ/kgEnY7eE
bRs5w5OcTeRjwKdnXutiq05vy+RJ4r9Cx7zoEZmIn3wkxBwcS1wFeO0S9gx3SnFr1oNkOv3T7nbk
ZM/WfWm8V+ZVlg+SsGtGb6XrXuNvxAx7mLsrj3SBIVY6DyUbJq/WfQ15qXaW8gh7Y5B8bkMQXyms
LgX4ULCyj3HCvZrSUkYX/PgnBlFluSgTKhc7LbuF+IerduRi6mgsL3oWcLZmvgnNVoTuN2/CYaPL
QajQEESlhU0mE7++6cSDgwmPLTov2lbFtQouYxvSLAXTZN6lvYfpXikQQQMAFTRsALjkPueN+WZ6
PkXMokTdsBFxdpRoJ3/41J7xEqdtVh9ZacXUBy+mPYT67HH3wpTyHqnHpael5U+EKcnFpic/qCLF
MY/bUf9eKifZupkGb7ttOB9FMGTT4LN9d2BRpnwW4GtJLEiBIGfESbLi1KuPHn7sCpZPjJUD4NsN
zeZ7iF+Olm7zftPBaAxx2/csIjNRc3NJOaXy8Kl3wyasKDdIxJsiLvTmFB4S4bHq6Qci4nyYavPG
zeh55NQ/agGkV5fqnRFLbQAMg72/yccjRuuj65nqLWn6GyrBn1SRtIzS1c70xBCHbfyMX0xczkiX
mfEY5HPoF8qCRbXaLjhTrOeOck7t2dR+TC5jVJPbS1oyzR1HK/ENCEPtuWtMKN41NU1XvScOQQRF
AVyUzj/xcGkKWiUKe0oOsfD2FDhm01WfmAJ6Pvw030HqFYQXuoifW8cs4xUpPCxlLyXvKr9ZTMv4
ZvFNNFtM/KLikDTmpXsw66Oo/ijx0Wh/VOFRNgzlVPzykln+ovl3Lr8wRICoXwUbpyd+kYrPl3mH
K+5unpzWWT0k0fcnNmNysXwBf1ZLJgk/xPYVbZJ7y740dbA6i1/IKHydAMtryQsO3rC8xqAPtPP6
mvSsin25cGC6TjUeNp/7TQgGiA+s9HrcZd8Er7TB0Y84aaGaVnbt6f/KxUHQ1wkB/Yn75MvA9oxH
8EH97yI5+MlaY98iRb6OV753/HGYq9qP0ODefeXyiXJQQhcA0d4cntcBAyyGWz8EX6+2Ub9npGAv
kZCy30dgY6ONgA9pP0cbLkMS4l6gMP6k2xhHycqv3R9+ORSwYNBrNbhcODQQl81WoLbj6f8GyCAe
0xdsdyBduGIut+IPJ5uBvlqBGeLbjpRlk2HiaU3vwk94FEsXDNy0q5kFhRcuMjKOj0N6YD5aedl3
mFps8FMQ9lI7Os0fFEoEUD5MfiSwpNtIQkehLu5Sz6eh5S1Mmn5jfs3/8lestbqD+/qzw2xW2mkw
7YAdQicsPwrc0zD+UCYaWz8u2/wx8DMbn1N8pDSMkYX187Ju8oTjcFNizGGzQvHAiUxZvM0v0KHg
V/eY5t/TX7k9EH1Iyq1SEYtlEe4vRN4tGu/cXN5IO2rctA1FW+lrIjAwBWxx0Z+06jIH1gVGtcx1
+YswyUjk+yGZfo+HFhVVYcZCnrnNg89evOItgDu3ARYD8m6bzI58zu66y+dlvVkb+Y/McPNHSmFd
YT3u+jP2aMxCE2nWCxcEjLfSS/kRck1JPW4O2/IrYqr+iV+wOajgNY7RD8aYGH2If8jsmhjrWC9e
MG0s4gW8Gxne2g7PFpz27/lkcNrmYElsXmxA0plOFeWt3fW6s3IZN/Z4OGSsK6BwJHu5k0QYtUu6
x3Yo4bhDWoi3cmbjNiSSjsFoAnkKNODAl7fToJvdjdozk9c2IRG3j/PrOpyKyV5f2y/+I8Lm1L5q
s8OVun6Vp6C7gIkofBlrtx5M3X5k1e5k6rliFeVQWhQhBHMtruwnLvamYn0Ler84WRsW15iDeUAE
wSbfhj9or3t9EMOcA+tCjw3+Y9t4776MX7aKLL5fyEU1WOZ5b4HaxmhDIY2Ef32TNo/xCj1QqnyE
MVj2ceZZnMc3du3Jcra+c+szu2XjOQMyUthUExB+gaXqoBz98YbnWlV6bH5LY8fNoflAgLa+cskp
EM6jHTFVJEl7fSfzJER/TeLXy07wm9f5OS5i/bfV/TwH0XgZNPzoTrwpcj/pjh1/WrTVT+wPFyvB
ArGv8Jhuqx864zFOZphN77yhzXtyL/fFj/zeftEfSDpA/tZJMmBUf0yST3k1kYW70BG1gIbHCoF+
vVVnUHaKXHYN6ck1CKZ0rxXvDYBpdeHU0nxRgCUMboW0rdOSa0vMP1GGkqSdTIV9mc52kIei6zxc
vOYS8Si+okVx5J7K2FcQmSAnW8NPzctwwk5POUNrfIyagpT2RWCIu11APhfS2msdsgdEvkXRtvXs
kGaUdKUoaP3WKEm2X4zkzoKwLo8l9XAzX/ZvpTspNb8hpTrldOW0RaCFB4FeeSqYul+xNW24pEAE
P9XyACPG1XuL2yVDGw+3xHjiIgKU8k5qfeYvmgP+tWAdCddXnllrbxas1r42v9T5L49/StwogvKi
qfACik+N4qk0UKWT0N9XxYfBKrCufLLiUX/UHYDKIzQA7jXfwwZLCnkGTk5MdYwOY4YkXDxvX82r
OoAbKX9xPYKzupcYlXvzz+CEKLPIJUiJb3S/4O9jfzKldqrthe6WIVipH4Dmep1QzEQhYfStMY/T
xRbEreSRMF+KvUlmb8UUtTBUjdZr3sGcNfvXZ23vOeeDYf45NMXdlBXW7M+7KIzh/hFj25oIP+SI
39B/OmUjzpu5JQWG/UKQGCGDJ8mS5pJIgcC/nNhJtbxs+a9V7Ib5zPHGoGdcxnKnrlBhAQoP4qZk
foUYhzM9pyGyvafjepqfjOyufo+l/EDL4MiEI2vVSyukXlHR+KfiAYb6J7EzVlQUfotyZf0jh04c
4YMfIc2uHX9qkvqmdFXnQy8Kr53MdXZKjoksO6G6h+XAdqDbAGthqi/2ocw3flylLeF4dx5XwrU9
mR2oMFMKqNnkeaNVLMT1xttvOPQonbTvcZfMj5mu7tZeuDVdiwWPM4hIiduEKe53sR74/+r/VGKW
Vs2ljlW8DrbQjhVWj9xdcHsFJO1FSD/rB7yVJ4ta246jDFJ71U5KVXkxhi6jb15SRr1KEJ0FZoM6
mhuzpzwBWCZMK0QsbFGgRkQyQTG7PKznLQexrJ+H5YtCeVdIsdmBojNEjHuEW0XyYQaVPgP6L9Ip
dyBWHcrAxdyYinctUvySL5Yk/Qwtf62g6piip5/O5FaTCtyneustSv/pETfrOtnUk34ULEwdfKHq
dN1Zk5p7sSXcq6S70+vzCmTaiUjokmfh6WOHWgm8YUNIEnFPYqyXIADQKD/iOS8bkUQtfB7zB7c9
subTtJhIx7ZKyHrwBIpd0BbtLrIaT5NBj2TKvge8Lgq473hg217DDbSgwJU/VNAQBULsNUN/GhLH
TNnEM8/Dcb3AZVDBBzV3IAzblp4OjtiCZIMFTGVcd6Zg7sw13YnK/FBl8HyheuzDbmsp+UY36o01
y1AmpdNcdu4KT5rCXQJnuGaIQ8Cbfcdp6IKC5E7BBaBuXtdw8edMYt3EeI73lO2LBJVpYRwzlBed
ni/YKZnZM85Zh64vvqPxmGdvudXa03CLCpw5dXYAqQerG3EbSjlLXnk6VSrXrERlmYbRMElUgSM0
mgNNkXC2KwrMA5VBKI7Ts1bH0jYDY28v8vhahL2bIzZb4nwdByKK7czNDID/3GGsI8kxAIjgT7XO
z1YXGTe+ab4W8i+ngN9FhpvFLFsLdsRvpGgcsy93ylBs2MjbMCvfEiw8Cg0uWcVYs5yi5drI1zQS
ICjiJlz1gWdZYk9JYpyevxP2Cq59dQV++2QhOKYNTHCyB8OgMUFTssPTUlM7MXdUd1INntpFgwGe
4Dy9mPRX2VIXBcbYvoVzsROlZV8/IwRahOw8WTJRLd0kYlU+htL6poplm+RZkOcfOj9vp0mBwqOa
l8gvui8QgppyCdQ5DTC9iOWnxPIzPAW1XjrUCR112qxzrnb1dyIJFvHbNVCiRHPgeXwUyDQBiVrZ
b7NpaxTqDU5IxwyxU+s92AKNGdGELjGR1hMQuvpoJHcj7K1iIDC44iIff7pUv3YKJbb94HXcJQUQ
tmHbYcswvRgovm3KnEwDtdXAgJtdyLxlJsZRSoRt3qlHtU+OYVQcJz5v4zWM+iPrOuRvHFP8lCxV
zn2q3g15eIW6+JhTuriNzzxBMKpz3m6m/YxvrDQblHxkrDB1Mpb0In33bXGzVutNLcLfKp78usE4
ghd+h8n1AksdFFJ9l8DptUBkDMCHEiblRsZ2vnaOKCleM+inBUEY6znXC8xx5MgY4vFiSj8iEvoc
YqnRvoG4tBMTOCsYDV1SKAwMt9a+1u5Mgl5Y84T2C/hRaSTROWrw01WWi3qJzt+6MmZiSrzO01IE
sgEBflIBG8SHSOYaSNOP2+lFMOrxywQ3Bt/Eq16kW7qDfzJGunShEpJfmzAiZnfIbjCe30vL3Izm
emuxzucG5mESsdSJnWXWoS2yc0fByBJXL6VE9hdukbDQLRK/CPX8zddkl0sMYCVctu4qdFPPBTo7
CwKAVTYxJoy0irTwEtstGQSJxajJobHMdxrYvAG3aFgFi5ygYMs+xbBc0hXuYBZnjUBMgBSZNZ3g
lwSNKQQZSaC5D+2h4q6fUbWiEnnjkhe/JmQUtWo/JP/0ge1p8c8iD6nXx2L+FM3TPH0JxYE2Yp4o
aZOTwgEcHJSM1Jj3NrWJ2sGSBe+jo7LzMsfKj0d9l6pv4LCWmNouuSKowkeNAYrJMMIzD7fKjiOB
qZ2Tgq5ffHLcn3gjJibBdpIKIa8cU3vTURl4v+3yqt3w9nOb+qIVtUuk0C2nBVddSCYeI3cm7nUk
nwyOQyZnX+mAN70e1Ctc1OcD4U1AFnXNCpZYcSOtt5XMBOhWJzdqJCHAksG3Ky5fM0SgeAU/MBO2
q7mWSwX526Q9KETPQGudNKNz46Y+iXwmqYX9nhORPYhtoTOSRcQtkt2ok3A1MM6zVV4rnBia9XSh
pID/Zz8Rk/3zHhn+ZCB8WHNMQznYFIkCXstWoAK/xH83qaXsuMvtG5kSI3n1xvgpwcts73n1Zuyc
eKXqyxGTsjexJ8uWhVY0rJb0EekUIMXiLh8QWyXD2nVIJXo3bbEnANUXdzHpxKmSfW7rZHsWdhpj
9/tcKrJncRvrmBicYOx7Sp0ldZW/5IuwV6Tq2DfWW9akr+u0bOexd1spPdco52M6HXUEQU0EgjPA
JiXFna35w5DMrzHhzm72DxOkjcx8MWHgzJV4bxr1NaqLG11bWwMhVU+nXR5m23LmpRX3Tib3mlvg
WOhkPUhDzkGz4VremVv8KLuur92MLRr/CsDkBgUo7n8cncd2q0gURb+ItYAiTpWz5CjLE5afAxmK
TPH1velBj7r7+VmCqhvO2Ye43HewvcckztCH97uYUEed80UV3T5il4vT4gRxAL6We3PM4WEDgME6
OpzZXcw6siANHo4mkRWn2dHpTXY/YX4gEZVKK+3e8wSRNsbHCqx9jSQR+B9K+kc4z9pl8yup8nzm
bP/vQhTGhGjXR8EybI09iAOwmUz2Usi6SDGcxDxMM9ZiKl8y97tp+E5TWAb0VGH7pSP0T7ufKeTt
nXhAUFdgx1P+o6aRnCOdVcUqvkQwCvo5em1mD+AEzgbwDiqfDbHUWG6BPbQMBdnQmyNbAEbKpJXw
xzIecuS2I4kqGMavppMLxIPbqCUii0/QaqO9RhL40usb4rZzeh4EVX5FAWldvFmzcEOOt1SVfAQB
8zgPcCbWw1js88ZZWfI3Nf7ljHoMHCgwHjhIU0JvHBPSKv4EJjF9ZB88h79h1FPRMGf0Vo5dW+Qz
JLcMeP5XXus8/GPs32TvfE9GJN8yRFzvKpXGU42g5xaXuVoK1Y+bSqnmkhPZuKIKsZByDShIq8G6
NLbLqrJ3w7sXuEje3c7/FMDjGGFMYL4NZGODY5JGwBMGG2YWqWg4SlGjROh9U2OwDnYtXZLEkTI+
5yUfRE0QwH6U8b336OuBu9DpZnG4NRvzamOKXufO5OwygK+XRLP6T3RgbPnbmtF6Mplns2VgJIKy
OPQR14Lb+CG9rUU/H449Y+HmOJaoIe3pqYjC98gh+kzVzh2QtLHms+FiEcRhIOP1Iemb3dsA3xjN
OCSs9VSSKWenprM2SC96cSdOB79pslOmbLEZHDlnsbsepKIIUCMaMHWuXP19ksmn6XCejW1jv/Zq
nFbknTkHMZKUljfWzspCajo6zA1D4oDtiqtYS/Rc1b6IGdGJWoR4ogLnFJHidYnhJpIsg27SCgmf
SUYVnHR3/E7cSpCgMZNVvSS8d73DhlybCjo1JkY9WC/utKa1dz6xi4um7RzcRJVcB0Y+LAWARFz1
gMKKaHS2pJfmHKjCcF7dNMCAaDsd47pCx5Ikxz/bYX+oQSHd1hCvrhjUNSx7Bt1vSoYRTvXuBTAQ
aqpcqxlooEz1t3Vo9ActDTlhNSvdoiSUb/Cqs1s9pdje0WAzpswsK7j5BEEv5dQEWyv2R9glY4Ch
LmvyVebWvCllAFit9t/SAGN9xbJ8nVYxn0HSV1QsI36sRnjkJ9gQhLKmrZ8Mc5gqNGu4sEXglRd/
jON+Y7XcxShzcZEoyiEcxj0nTWCsjWlkSMS3f+D3sjYBRR/3TPjFD8DyC9F4aXM1rdM4/te0KZMh
D6YaAQ/HsEMnEKMVfqRNzw+U/I90zfJRBSIFet9WRPa1ggcuyna57oD27kRPJA4GlUmq4YUDgMFJ
mFdXHuWBgKgeiA5IzkWjtx94y6uFR87XWvdke1IYftlzOYwLdZOyO5Ko2WpRX1vuvnXQzMK6Ovm2
ssj9lyQGgA3dkS+KYx6JK+29VHF5EPDjQVOa2r4YwHBlPQG8PURTlGW9vgXrzsgWtqV6+G3avBZa
bB8JoYL3xS3JL6gEp9+In5ZMDrHVpD0euxStpz1m+beXN9mVdO7giJYf773VqGSDggPdOtE/jyC0
mUhWoFA/fI2HxB68hsliXKKj80zcQxPelxgLxD1vK2PTxSyuVdfjWC5Trmhl0V0bKb+qXg+fY4B/
dALl++ZEUbj0iFE+EgG+1ZR9xnB76sQott7kzq1UmH/HpoY7PG4+h4Qeyol7tYiFDyIk5L/NIuXz
NCAnoBVbBGGdLtq6Ly4KFuRiSLrHKOKTAziWE6VDSkMu5AluFpb4mM1WjlcAnzQEsW64dY3Lu8Oh
iH1LK/46xeqG8AKseF5nn3uSuvd8AQegnceUAZVZEX3puC9w5IEGh28O5r0hgW7dS6AUs9CcnNIX
FCyfYaZ/j9J5EdJ9H4LsXE8dcG89C7cWo4GfXMb5Uwl8Fcc9f32VD+hdmsBfkvHnLIUvXlPS1Vcu
nN8FhMZoKZGbrILCfASxP4BioAPIQ6Ndyi5/iND9CEDfZG4Z4dO0R1Rtc5oGxIlFUBeMrsXA19t7
jbaInG7rRx3q0ipxrmYeeefCw8ruFsOzqysNvByqsN7AoO51VE9DilwmJQyKHzYuKoMlbCfiB1jj
PzIIcsawNav0qJxoz61w4xsQTCwbbBw1/LQkmWB2JrHqdIS7JnO23jSYXdaVStxz5bOu4k3Rl0RO
RTu7bYFEuf29Nfpm20eUFj1xkMcqLr8ATTQkFBZg/WFC44rPvhKTIK+6bRBoFTw1jc5Xm+l8yT5p
UTVMOac+9VWoY1wrKqQW7hU82nQcLY07CxbgVvTKhr1j4/4dyt9pmNoFR/YLJn97Ow1ddhoH5v0T
gI8d8yISsGnWjMCoVoaazK/eLXzu0BHkThQGjPsn2D8BuIiYyJslafDGauqRp6aeXTCPihyGV1ml
/UuU+CcKT236tDsHk/2SZ9Nals5rjhfgVuE+2hl6j7fe9of1ZLfocydvx6bROyB44xoOo51WIhq0
oNUy+rZ9aC7CfM3qoCQhwCtPqjW+TCNa49coGfr6IDHD/qsjMHtRmvA9wrZ4lszcBN3DgiKup3Iy
YSrZLUA1HQ2OTgT4vi3YGos5BigMQx5QQATLXsvoE7JhxwT0O/DpaMRQnjRT+9Gt+hUnSYvejswO
hivFRs/Dp8jmMAjGEc146D2CBs/iNEYdC0fUSJC3Q8LUPKBkRDEiQ7JvGDhgThszmYP9K2amceFY
AAIhk37qA+HEGlgMz2YqhXqzgEBTx3QOBuJbyMk3X1LXWnl3I4vDWzgGwYCt1341SPhXbTu+ub4e
7mA05Uvwawl2ajS2LI/RKilc4WWC2Z3Qom807j7MpYDADlmNK/j+R2zFDL5AVSDuTMr6ktmzMTAa
wObZfbxAOH5NS0Xqh9HefJv2HzUVY6XBuetOT00kR44e90/i4VhmeW5vuYZqCNbtayrgZ+XK1ZcI
PzHo9yGvj4eIC4E70v8EeJOczwY1pNhdpJX8dKSAo84gZUerpnKH9WjuS9N/+mTmX/rUfMYt565d
YiGA2x7vCm84EvPHSScLlNEe30Xf57Ru0jolLJqPgwtjB/XtW8ySP3QMjY6k0q4axBWeIXfGA49J
ctQmbz3p3i0Z+986Ht9F7TLiKNg6xuWFckqw5p6ebUf7HHgpl6kx/pmRfSIT8FTA4o4L4xfZpP4a
NRqKIokKyerYgXIm/Cv7wthm5DyAuiA70mE4s1T86D8pTY0OGptBrtlPIokOjs5cP9BmG0H7NPUl
r18eEo0pCd+ykgQGeEtsihqvbo0aauha1urO9BA17bGOJprVqP/U4bUGyW7X7KFHmn+lkKiZLiNq
a/y0HXZMEXHDPUFYjCSpQAbvNIGtR6KJ/kEX/bVIyI1IkaGQv3J3caLu+l7/yarog5+vIxcH29lV
zl6zzXcnaCQbGN9cW452R/yQna0RIb1Q7swxmgRXKECGnuMFTkryFg4h/c74HEEBiIPwxdc7fjVO
+tgaffIdbfp2u/LLdyIh051lpek6DyZ18MBUPFlNZd/8pFNXO6Whq/TxAFkenKj7Z4iWJIEKUA0Y
BjZCgJraX8cpiF8xynolPMW2pe1yOK9xS2MbBGfNk96BltfdNDrq28Ea2qU52wxRZ+JWn6KhuDha
T2Uwu/fsXuIbNA8deYPCkfci8hGn2cUjElm4MbK2Xncueya4R9mTP8TySGKYWlJLLQkmpOHg7LZd
lvc8yfbGUXx/XRGz2m4oPmWUfuqOT4RdZspVXLKPLQgf9PQGhJSuu4RBeRDH0mguXsMPmzq+0vQf
1bBqBWrCnikfAb/MYUfc0YW7zaJwk5cX04Uwi9as5eFzxzvYupNj8vShDG79kuvMO8aq2mO9Ues2
UtcmLQ8G3aQlElbaHE1x7pzatn518FY03rsvui81adcQVUk/ClSH482e1DazifhVJUaLKfns44md
drlt3OIy44IHm5SJOqXEspTcNgbgKDMBJTL+D9q5DuX01nP78xeh2EFQDWKJsj9X1aZPok8RpQdQ
hK9hc5V4lRt9Q4zTKqwaLFbGsmsPIzqDySb5N2JVCJmhMddqZOZutL8e6jmhP40wOsrgh3QzoIfP
vUIPxywP2AdY77WR/yTQ/XwX/lf9KORL2hbHgtBHy32Ae1oGhnPTe4qM8Zc132WI/kbB5lvJFfXl
tsubpeaWRwTXZ988tyyVC2+jMTkzwnxLhcvO3j2VHQaad9A96BCxIq3s9l8utlJuqQovUf6OICCx
wk/T/u6sr5asv0x8wipdAtBnLE/+mpbeE3hpWkd/Powr3/H/GcxQApY9qnBvNd2AyOhb1k0vliNp
2KnYyea9tgkLDPRNyu7WQRU0oifXu5ufHU2auwydJClC9ObZ2whvxaqsSwFoqczFidp3meN4avFy
A5ZbVg4IDF4Fzr49bt/FiDwyGqhOYVvqFW2nDsrI6La2sUvpQjW69wBV23gk/YA/iJRkbx+ZezzV
M17+GtovynhNeU91WeM91+ZfDQGKPEh4IFN60So0KFCL4veyc+nKEqbG/5ouQEvanXjNmRnCzxbT
OnCsbVAZSzFP6m0LB+eMvkUFSIFXuVhHANxM6OC5m0PQcZDzlxVCVaLj2COgk9J+3WldG1hPtl7/
kvqHSQhAED+pz6xSRjwicNTGFwLS+J3p9iiGUia84OtxGD1mtH+Bg85sDMgWWHPTg8VWOw++hukd
l9URzBPDclSAlnyUhHvW7C76LNxbhF5NdGYIn3K+nqvIgo02VBvpN6Dr/o0ubiAi2RKGe65zaItr
0FzdgYFQ6i48lokJn7mZbWP95gbHrBtYRLwO6gwLGV3QS8D5bvohv/mwlxxAbv45pfwutnd0SriY
RIlrdzjQq7S+aBLOEsIXvfgm+3xJQO4iASlmle1x0rl/7C9NUk052cYnPmL0tPNk3XygC1P5ALLS
eS8t9Wmq8Pmrf7DYN1mJxM760wP6dUaXPSDxftbnAfahAD1OKQvLnOEUFEXH5qJCCBA4D8KyEcqk
W8ED6HavvjJWMono3ML/p5pQf0FyflNEXEqdrZUJhS+fbSaL3o02SZt8tLVEzNh/pm6zzFxjPeqb
Oj7ZyNcA7Bii2XoxjzYRFSa0C7tDVkWTHcfDYVI/Y/cu3IMUDGBD5zzMMxDiEQ0HzFnNPprzN23C
TW91OzYQnD1ozJ1vaNy3NsdFxvekOT/5+EqWAUvkF8ukVp6e8h4xgfUAiLjAH7Ea+u6ZeCpbh+fI
S0Pi1YfJuVQl/Bplvp2qfTdcPLyFhvtbC3dX6yki0w6lFjacGkVGqV2YGKx0ZqsTal5kF2RNs4Ua
EOFZh8qzSOwDHGzQHQUciuXJ0K11GDWLxBi3xFfsocYDHFErYgcXPSPCGNWEkWlHq71H2ByG8W/E
A+k10TvG500jNDzinBvWW5rvXetlAPrvhoRn1w1TUJtdULgqezgUCCvIQ0HmQElIVTawMEFBTo1V
1gxFE/epbwF8lOe4eXGhnknv1sphC7B0EXoMLjWodCVTNXS9jvrpBgXoBB2VEb/pMRnZU4SUKsCU
US/y4NENxjIamQ/SWpp6tUktJhdueMByTDgg/BKp7SEvP2duhzPE3+PuZRRBMIdwloX9EZv5Wddm
ACWVToMcqvm2+fkZmyZN/wj8etdW4Kk4/JLwl839TgArSM1m37pvNVyytM5O0/BKuBmJ4b8oPgyD
C6rYVUwxrBrR+M3yd437YtJk5lhEBwZ0zDxDew+hIkhOaX8MAGmKI7EznbXPym2KUsi6tvnPkDx0
8xaiM/IpWu1z1WOnYa6GSjfHCwY1KH4ag18Zv9jhz9iQIVivCpot6xMDqB8ismN8zqzfVf+UiWpI
fGX4ZyuCQ25J8lAm4uw3YZ8ihtFC8SQePA9zCIedO/65JBROLBvWXXnpqpMPQAt8mvWKEEikB+nt
DLaR3ss03ofhNQ7Q+/BVk8PsQ+EDWPTchh9d+4EfehFWL93QvwrvUga/SHkIT1goBZyERot2BMOa
BeqXTal/KUhcVP96hz/qTkcgcg1oyZYFgKpeZfAzE7UkSrgEIHu6r9QqRWo89FRZFMSV5rFnLC4d
BrtObaVhc45Q9EUoBdSnHN5Ng4jW/DluViPxw1Wyg2LMvyY4xNkVxb9GMY+8NpBZezoaCliK0+Eg
PGJZ+OZwb2i9cfBCbWX7406xd+YA6+ZKlMRSnnCa8H2Yr5WBnBUt6tFPkEU/ZcGvAUAa4PGg7612
V3tvQ41HaVXNoxYsYjfNvZneBqnWKHc8Y3oLaQLPkTroBLH42ZulfbvZl47IJli3eDiZeePWalOu
InrFiilROlx0/TVDWZR6ryTNrgyMImaJ5JI5j169+MZ7XaY7CZxazz8sKL/p1aAAUTsKwoLbKg5P
8YjQOjvarKendhun36ax68bfyIXok/Mnwdk1IvHoUbLlCYFYFcdIJeNV6dNR27LaDxVScPgjR7tg
a5v25c6PEE2WcV2u5JDCpEYDm4b+niI3xbYCAs3tXsaQYU+gA+L/n8UR2+QgE3ITImWNW31lkUUc
M6DMkvjWaNmaydu29a5mjzoBqaHRDzVbaAtWAeoNqJH0gquRiTNfMIJ/62AhV0qCz8j1t9JFoV1T
L9sAg7yEDLkEkQ2uwBY1La3KQZPYExob4CAuGd27DvTZnv1CB89M4Dt0pqfEGzZ9ZqzDQD9qNjKV
yNnFcXbQ6WV817pNKjr3Y4+OGdkBrcvK9L7t6UHEBiOV8ABN7jVHM2UYaus0+paAwV3PynNpIOst
ezxmfbwhjpjRqVoDNyV4ibY92Jt6ftTBh3nx0TRBDhTTCoLgkkMJhnSzzMu1rtsLb3II+4k2w1Q+
+dEXgQb80N9q0C9e/eMiIQ6YV4gm8QAJeph21RH42ge0myXJt4ydi2cdr0JsNB8p1ZnX3e3JR584
XUfhvMnEOOGsXZhd+aXrbFVtn9wx1P3aoJH0nPKxWUP9ERHQrpvdytXZnQ2PkVe7NqsNbdarDwaF
KdOqGl0gvuTYD2WwzSyTRMFpmUOyi8U2AKSV5e/UToSt9AzR610+koKM0UJWb7kpN0GBZQlpmAka
AJMCuwlKTtFch6C6NKVzsVml6VxODqJnZmDPbfySaPxj0GLWb3yH6/m18No/kt9hN6hnSAcHU8r1
xAUVlO7WNqudDIeRhY+4i8Q5Egm1qvSPkM9NedVKT+qDpf5IeiP9Yynz9qnjLQlt81dHBgpDGkJg
aqxA76zgnyx0RHBIetadAS7JuHR4PMoSMIkVbB3bgTGDqQdRs15x1ZQsgdr4JJF25j5NNz0p4iuk
Mwyq0oSzTA4vEftwKzGWpiXYUGckMLVr8m9Iow568gGrVa3Cbd2Z9xHVo85kDoECAmcUsh41RKc9
DGzBSDIPTphQzeHPCcO3bB4v+NpqhsdyR+34AJdx71w86FdWhHmnJ5jBoq8lBoN4JILtjkRqLWqy
RZzaudSQMMeLYfOC5lBQnE0U/NkpToLpzdXqDRKNTcTYIYcw6QbTSwyeo2y7nY5YyxPPFgdKT/FV
A83Ng3rlxM+q73ZmQ15wm39ghmVETK0ET0g1rAc49aC6s4gnLvTb87/8oL6kqKzhQg+09S3Kbopz
D5wiZ8Z6rubroaFieyeBGb8d2xCOGiqlkQFfzf8XBnCteaALT1+LhNpHfMg4hvyElje2cYnU+yxv
tzD8lrHU77r01gmmvgqmBXFEy2IINwJlO7k35s4vs5bnH0GEB3IzQPlbuRdRQQJUaC+iOjjHjnWK
2ozaFzYVwhbiGIhEeLQoSeF+CAjvOnCJlRTlsfSzZ/Ktbr3ydmUK+cMIGFjIp6xhGBzVKscPbuoL
0ySjwAPKN5klwqC/NOZbb0ezZT9c/mQR2YFPVQngj0PclxlBW5RSaQOi1n0OKMz90mItW2xDTMKh
R6InrRyyRmc8Rdbf2B0H5Poju8rsamNzRqfELBXwerQT0VujgcweMEnF59Z6TeWL1eBHmddXu5p1
qodmr44//CG69fqHLH4jMS/kunPuoKsum3NeOlflxXDv1wE3bFKHJ0fhHW1IYciuJn8bL9O3kFLX
TAzx7KUXFVprzzuo7s90sXWoz8JCFmaI56Jn+u5425RIHKwc6QxPC9VBWOqcxxqItIRfc44yCH9q
xK8GyYbAgKzG3fcs7BZuhMShQltyLepjHz3JwFvVvsVpRfFaelrCRBcFb/qT5/EDAsM6wjtpM8pH
zPBpaun7UIZPqW9vocztkb5wJbsPs6uXZU7yeibIGEVL15Jq8kFyEMgqA4/peExSue6c+uBIIszT
o9McAp3InKl9rmJQk8xm9G4fOtyiOvNNZ0SzDLa1rKsnZ1D0LVCWMVvno8Y7jR27Rf9qPAU45QqZ
nIISvEccPAIRXA0d36YXrMZa7D292OTt9AwYAm1lskG1vR2xiDr0TX4TwBo5tF1HrYJoPEMHGr54
OuHnzQfrM9QEfIW8yTGCkyl66xg6ZxamOxLmCNlYZ/LLhRYwUPqH7rWjrMwCDRbXtWzufbDuIfPb
9wEIcsCaZeTWr5BlBtmj7K5Odm/44CyX3tzbeMnn4H/kcA4NMITa0getI5uLZVx7gLnSRQNtv6bm
G+l24A4/ZKqxobwrCqOm45OyMf2j4qfyKtUyUV9+jDv9X60Ofmcu2aahyV6r8nNsrjF4ErcktPgW
NiHCU6hcezM7h8FTZdwIgcNACKoZjw56hRhZ7qTdE+8auM8NjoXGYF7XWSsZIM5yrwZvZt1HK3zk
hLCsiLEhwYu+sk+XEdo4WOHwIm0oMyyWmXR3RIgF/I2H6Y4paTniUER2KdvdiOzKt/7C/o32rmd0
DKMErhTqPe8P+nLvsfSg7hEPJ3fWmv4bIl7ivaOYf2pJlwkPqKoXGi22gDNIxcXQsKvPRYBHkg/G
8Q5BLOF2UtolYQD1Frw1prb3bqZ/o6hOj432HRDjFSJzWBC0ytf9XcgnW7s16ZkN9KIe95Neoo2F
6AGekFH+IrWBzdkAg+n4GLaJ8Zn0PCrUYWUAF4TVKrwDUN7YebbVAW6JNXtDk6Ua+01H6Hx/C5VH
wh8HEwxENMfLltTXcK7X4PUWrrNqG2R0LPN9972InNWM43ImfjT02j7alBSJof8PlLDwVghI8/pq
DWshunU3gtZaVpPW5At8wDaZ0TL5mvd8fy5EIVp/t595TmZxiSYTc2dLtNh75bNbXyXTTIYyKdzO
LXnP8Hkhre+itoifGxvWF8vP6M8IXc/FTzTEP4UbK/B8qCMRX45JuO1iF2GD+LUxlebjbLXtX7rw
KcMYIp1/VsKiluwAhwFZ2ev7MPvWPSCFY01wcbKKtIDgonzfhM2eEDfUat1+4l4vLIUGndwVigvs
smhOmOvUvLv4s/gmctkddRhKhThY81ixsG4pgV6pjWO4eItHH8NNSWbHuMn5zlj4z+u7tYZHAx/f
si5HMvcmFhKsS9FzB7AZHVzBDSqOmLqo55HX+s+mfDRZ8tWn9Ta1zr199yxyf2Lsb+Jmm+1KU7ss
HVF4t+e2+O10jDPFnw560icdCVbTjRJnySLy2YXDK/AmDNYcJWjAB8xW4Wix4Ot5LzkqfQovbFPR
nALPfGIYf3AAqIi9ie+e3eKNBHYIDFhQoP9qPPfKwhpxzzwIQ+y2AnHWkeZ204/FbL3y5kKdX758
zkQN/wO6UkjARoFCEDzikK1blgYTvqD8zsVXNs2xbQaAftExnANI51mb+OkYWpEpxtXLGUyVn0v7
naz0o4KMp6wlpFSEV08wfBa2dW9y+6mWHrudJ2G9jjULbZYUQ/raOv8GBH11GZ0lNWnM2RFYuAsh
Pqnhx3F+DfmetL9UihmipIH0A6mToOff0oi7Tc590qMTf4OrnQRbzLF8cchOcPCECfIag5gqvP5y
EIZJPAVsQGT+0oM7DDR/BXk4KNyNchD6o97wo7OdfKchlIPZvqdObv2Ua9+S7UFob3Mq8ZYaY1iH
DpwB1FmugCSfrvXyqed8lRSILdVo96jM4oBs53Xqr1K7kU1x57JfIPCgCsVhBJaj5e+QvUe5jqZm
jn3JsQDqH4kKuHGY0uovTfyJXm0xWS5amn8jWe81wzkPLk0k137DviIm+CNg9rXrhjM8wMxnb3DX
/YuF0cPE9a1Rx8JGLqZpHSe0yR74GOKkbWYxJj44X1U3lQzojgf0fgNjeoEfBpXoyEiRQmDWWibh
O+7TNX5dj0mIyq8dQni/uOUeOj4LbADes6oOMa1nOGqXqRdxJ7I2z4zPGjcu6Q1PRfAqyWj0WGUa
/BnI+eox23rErSBkY6y972y+3HzTtjiJRqYhJGCp4Q9iGoPgr0h0f0NbbzTN3NshSwfFbARdeY3O
Hd310pC/Q8iY3v905bvGjcJVfhitk0BEauEDzq39YD787JFFALg8t1mGXXtC8M4e5NROH735W3s0
SvPnQK4DpeAyV7j+y+eaG7vGAJQQ9ZRZct2IgP+snL/6deaa13LKTnYbbOTQr5tQLKR4t836Tnbn
Qk7ulnAwimtUpGSaGSq5sxZjxTCukddv7HK8ToTW2FRFbvJujNPJ7R+jPn0HNS6tRgca8Ju6j7r7
hC94NMN/WsgbGx3ZCWry2dNwONpvpBDDshnXNa6wEoVmOZF5XTrnUbxnNRF05XPIGELzg32SV2sL
ClfDAkSPrU0DSDOh7pT9blTDQ+eVsHUPhvxP6Is1wc8IDv7lDLH8rKHejFYyPAjxNz/pRvvo4nZl
qXI92sCswnBpat2qGuZEYZsvj9VTb20lBQS7aKI1eEWAFZ87uaswCqBhOKIAQDSK6gOObTLhKYr/
TWwhcryeiRdeXLSSVQLVzX61GDCF8+aVgHQU7y7+u5rGrmmKz7jSAGOwrwL2ix6R2qNxMACIbTUP
EZwS2HY04B/Am1AkP34DQ2E0rmaifYDl2mkxOz/Hj25KJLMEjTS3/gfK7zoNtgCG6edAawJeqWpj
N6s84U36lBnJxEieF7G3xovjA+ylpcottcVbANO/WSI7Zhda3Atz2njWZ65edOzmJNluDe+T2fG+
Z7NSthcdT2dGj5/zmaCe1tgoazv233sBEtWMwvtUpO8aWfJhbhAbR8WpFWs164Sy19Z/NmIUAKyr
o/ZRlz8lVolRDvuhObrk39H9IYIiKECCbaqxF0elYGjrHEne2xWGCUna2U+gOPK83Wd4K3LpfZdN
gvmkfRWVGDfpQIddRRO3QOk/GU22Q3WIC5qJgWib/ysQivq0J74tu/hRcEpEvnEzUAR0hVD9WRAP
qBVZxbA0JuaUT3I8i44T1qhMrKZT9auX5s2vcKX0cOpofauTM7PzipzLNoKKMLrbnHwrhG24S6q7
sspj308mJ3ab7Do9FWToFHiqXey5dQ9NmM38FbHhOnYl2R3RJdR9Js3xT5urs1fOazSC6Qy9fI2H
/BBLuE05ErpSvwh3dBEh63/pJKNdxaLIrJNjFJeIt8MAGFnw2uMQ5eRw8RlFfzpq6pXf15vQmg6E
4JBn4Z8J/UVShgauGUNOeKGOcduCcK6DI9KMb+Vh9TP9BJV685NqyMNLgJ6OWf5DtPnZONyhngJH
n1Udsj6at57FcuQzGgRJgyhk6t4J07hlNUGCRSDo/uQqj8qjA0BnNZLaidGN66YgpKksbiwCuKYr
DdXniMNq4P6l7bZ2msb2I8iJYUrGW5gPTBULpCRDRddv5wyocbIkBtjfWrsmDdWloAbccA9rq8KI
X6XBfrUx22s7At4GBN+gKrIIjkhdB0VSfrYscVeQJ0kQHAnxUpu2c/eD6PaDNh6Urv/p9fg9xeaV
cMtr7nhHC2RixnDCCMikrYOPuiOBsPOOQnDHWHqL0N+4pvX4iGvxYiFcg+CMB67WkcCmaGiQrwdV
fLZ0+WrZxNlbvF8+QXE8/8XMQmBkoojgc5wvcuZXQW+vvUHCDyRxVXDFNSMHDTN+9C4Rjc+Qpb+F
oIKv4on1dVHa1F7taVBMR6Wf7oye8JpE2e++FlaMh82NxAWNqg/Oi7bKyFReVJZ5xPDzEScJblgY
sLyHROSVo0sqRXDyYSHa9MaiUOj0C1dudSAHvt/sOs/7IkSLAEILh3t1gMPsI0Yn9rbO3w1mnZkR
C8CB3q0xuDYsFk1a4bPOz3KEjYLzytbpIUB1GJ5L3lMza/Iki0y9C+6jk63L+KXipUZzWiPg6j+Q
MrwZ5G4bqX8F1baRwttUOsiPeAYzEiWg5wdXHx6iYL41QxSgPnpNeDDZ6tOHo9rz10XYwulIV/L/
Hg6Ob+IABIktiB1ZvLJK/WNiTwr3l1vaHpFg1I20Vq30v4LZzVcymQbe2azNvDgglSLoB9uMQrCX
K+sYR6io2AcT/iHXELbBLCHciJvwrxBU3mbFhMryz5Euf0o1YtfxqXnwVeIj64tbPLBA9OYupyr8
X8vMviPECgj3P4he3pPBfG5s5L4NE0SwUN+9ysf15HZXE5Sr6C5V62/dxMOGY8EeLehFSOptXMgU
Ts9yGN69ZXr5pigdctUC+q//KDqv3caxLYh+EQHm8CoxiMqWZDm8ELbbZs6ZX9+LDxeYO+hp2zLD
PrWrVsHkV2tMwHlqkZ4G/TCh6MhcGyR/TQsBhFsMa7bs5AoNJgr5RjzIILeC92oxC66/1KkjCTLA
7AYWfARRf20N65mLy0Hm9zlFnHCMNq99C92DmRa+Y5gvvNazT41WbQl7pqVrx14Q6bOgLyPuckdV
s19Dqv/I5MA5WEAaxToHOKNqPHJJEb1F9UvdNV+CFXtyk//DKvw2iRzDeZ98JU3vKstAFFP5FGTx
MkXrSyXP14PWeEKOu1QLb3+xEN7MnlK5PhTOo8ULqtSKP6upXqwZZ+6MPmcLVSGCKRvv67uI/7nd
KLqhHjzHBU80dTvY9u4yoEgIn/MvkJVVqIVF3TcKZTV8OgvVOpztWPQ3vD7cWM06exYtedslELaH
gXepoppwrQLjiY+UTmhTKz+0msxRK+mhq6bjj1GQ/Z9mDZhBwao5jE1fUzlyJxMck0KORLKCGn91
/DST+DsWxyc1XCqooPTQdIYjI6dKpYI1xSoxz0N8bfAqLTyHkIg1c3qpFhCAJl4QyOYyVSYCd0MQ
9FStEEIa51GlbkEGiEDqKEygq7T9g7qiGsMzl1aQM1Yoa/nRLJPOjjkfa12qA4VOoh2Vn8pm7nuU
wPLYDcHkRDHWiAIrFdREw1ZQAUeh/BbqCQImU98kblRpYemEj4OECZm+bajzMF9qRG00iVRzCjH+
hxML4zoCHQgulImNQXsBjrJ9gR45CYQ/U/b4gaVhA+Ltmkv7qqvBLQ86GQtHUwJMUnmGjZJJjhF9
z1GZ7gExaGMTG326DK4kJeiRUidbv+2icFolWpJcS5KBjmQIybzXEMwAjlYZ6NjJnManbvU8AcLY
yrWfNE2zwiNtoQvsPCo1OPANz5fV8nzOk/pb1NnYmQXG7sls4coYguGKE6mJuWxuvTp0hPapGtpX
g/CQdDoCYRt0ymeVFPJjKimnrwol/s0zTf5iGsiv0TQMnqh2IPh77KdZBHCkbTldKpheooQPqVd6
TuQ6EkUhdKorJ9RkcTv+xQsiWyWvt++omTxpFejuErf4kCTjkejdITfr5KIXLcgaiYdE3FYoEKyI
iHXDgAysFIk5Cy2+JbZ33SBqbIMl3ZEJUJ7FIv7RAuAQVaqs9FyavwVDCCD20aZpZby/Ux2cGf6m
klh3n38VqaBsiywnWWuNnTcVsnrog6nfmgbzpBxH7NbaYSg+1QVbbqEIBtAgDEnzSM1kmWDSVyR+
Cya96Ntp0rsbAIryq1aV8BgY+kprlCARE2Xye1XDza0lVMTFQQ39TxyekkIrwaDcern3xJ4HRBQS
nictIxgBeqGmPpapuAhajIoeSwfCqK8Qo7ad2pFs4KQ6gleRx/q+mNKRUlyV5kzqieIJEErDibRM
TT70PnOjfHjL0pqTvCDAqg0OFV0mLXy6llZhleegPTfWe5tAWhBY4q75Gd5SC4S25BxLgdfNK/Cg
QgVcIguSDXCmXJ78ggB92CQf3QpYmEa7k8x7TTBEauePgo/YHld8E3Z8goJk5JWIRwivyk1SSVsp
Qx3Rl+wixcNbIIAP75N4P8jUboYUU8B4NDiPwY/M4eH2A/GnRmEpoFQ80dncvZjy5MpSeQkmBboS
5lt2TbrfluIb2RRGl4gjndItx0GrsTNryAaFOO9TvpXJ0I5yUOxbPfxmlzqzLcuvYaeweS8JUDbM
PGORE7yp1d1Cd1SWC3cNe3OhC5RFjMBIygIS2FI5UaU+LGHw52R+RWb3AoPln2rY9BUD1xhQfgzt
WzHyHaGWa6NnP22qUKhAkX0a60c6J7AqMKqpuj+0FKE1FdUf2T5W2ofSJX6a1QelJACZsFwTRJy+
Udq95LTOjugqWoyiboIHw7iwDMapSzBgd9mv3uUcD5fdNHUej3I88emLWgtOV4+7vs7uxUjOCnJC
BSPMWth4YoPMEMtyJKytZRmPTlG7jUVqg41NxMomYTEDGVTWQLSm2jC4i8ZyTxMTKEix1vjhlJxC
qE0MUYCzKC5AEebnRj4x7IL4fFrMR2zDpAVUQLHkMgcxvVgte2vSkCBvRNwYcVARmU1G4rnQCHpd
91P+AP2hllMRJ1SxPVIHiUCQJp9JX38n3XwfRmuBsl4w4cbI3xP4QEchq5wGygppVOt9rosIhBbn
ZEuAJ0w7Dv1DCDZqqhd7HmCfxgQ2tEZI2UYtk3AqMxoucvDZ5XqyrysBTHllseAMkV9VQ4XOHVCk
Uy9oP0P/1nR8RzioeCPNY2aj7P70vSnYja4aPiR0Ih6kDDi4IlOKKfRmHlVfZPIpSIFnoeGQNa0e
Wo1J4kkZxGmlWj+meDwZSjNttTLGVVVFGliMir3HKo2jyKH2fDY6DTKazlGPt3GmdW436bdZosnH
qgPXHBoZyVWngM24LpSapbUGsZtDj5wRopUpB8FJF4eyH8/mRRumHfVK+34R902eE8gr1t7s+WDG
2e+k9svW6LCA86+p7qA1jI3YjoXRS42ZjjXY+E70Y6c04klTmA7LqvcTrXIkmoHAKWSAJYDPN5rB
8yikLBnDWG/M34I+v7TzdMS4E+GZQOFrkVnYDmJpHqLxQ5JTDNnJueGnvNahlpw1uC5VRD2OMvoS
paFstZW1UE822RFUwnbQ1Fel5vMx2qqyxVwClc8BqB3jnzpFeoVH74R5dEPi0tCsmQ+XOLmmDe/Z
bmRLMGZa6ywM5MivqHNJhFEo0DD0JQ3PorHBPjNqj2TOn73SgezigdxI1p6Oht90oK6yJecZtHzF
JPktpOyDFMS5aaXDUjNuxXWOYW4m6dfLHTnKZHbKpqeZI1vP4D4FGTeDZ8vqXoExAe/FgwKhr4va
f3y1dy0370qHoEEKXBOtX4W1GFVc2z7CXalZZ3mi2Efq+AV1hHg3pSF581Be4qn1U1E4AJYR99Y0
/6qKtutZE1OySOFCKzpjm3iNQQZsFjKvXZVYIQOJjjhMsP/XXOJ7l8qPFPhhp0U+1lGb6D0es+QP
oQ6nr/GIUgq5BLphMC6c2nD6lKY+YAqOXmQNw5oO5LOviZVLEH3DQmFL3+0GuSTIUx4taCwcJPh4
uI/DDlaVbvjyIHjgUb5oBfpIcfsSFgdfFkB7UKaB1BVYwwXLkiFr36LcvpUrUrBmN0fz4gd8cW/J
KncyLPbyFbCeJfxqVJo+WCzAGf/scFUshuhbPcg2tRs8ohANcm/Etwq1uCsUcNDoXIxgPdpywxi0
Q4oF6mXhMS2C4ZwwkweduC8ajBR1TTAOR0twzZe5Rr5L9B0xGAR0ElVAUgJwxqvFCpcTAjH36Fav
xVeD6pKchYQOYWEoUm/IBaRjTb3ohqY5oRX+ikyQ6PZe161FUdExV5vdRIhHxL4aWvp9lTy0Rfyd
Q4kAY/rX1b96HB2GuL9VU3YVJ7BGkomvl0/JFfHXikv2ocWWV+B5ZVrErgtIN4K/G4Op+o1oEh0Q
j+Qaf8xY+yUrCUuHnrowO2WmW+DlrUjHqDPPebF4DCJ+0ULdVRRfLm361JPgsehaAGzBOnMLQa6m
dBDrqxqJlwzNmp2mcqlzkVMtx/QMiS5u2i96a1cohTNyEhiz/KM0sGcrgBG43q5Zr+3rSf0IW5o5
FgTIbI4pF2WjX1RfwtwaiOYCTBZrXyYKPN0gOkYlKw41ddOE8ZjNKQI4vjth06q/BdxMDU9h9RB6
3LtgAQaCmpL6OWTjvY7meyFMN065XBSl9tBq021U+WkkNJIJZClG3s1Nr9vLpDjCQOykC7pXudce
ransA3Ves5p0yCgOOvuPydNPEcGtq1TsEkkzLOxWoTj5UjZ7It0MJu1nmLPwTrd+ZqpkWIBHl7ye
qtQ6CVm7r1rNJia1j6C11Hm/B7R0nDjDTfgCu7WKPp35Wy2aLKk2x68yx/jU2APAhqd0hcW8KfF0
Da3donEINSr9ZPU89CahtTM2MaIE+abAoacLUGVLyQ8D1ty1aWtmcNOpgHHmGC96plW2jplilLSj
lDAJz7xr4nzZqdwPHX1yU2Y85QiA1YK7nCIkIFs28SGbrA3nNW2rh/UHccItL11v0Nrb2hBrhL9J
+kaUnaRRu+21LwklnQ/FCXCgSyGPYRldF2N5Y1T2WImgWsLhTWu7l4Htm0hQoYAyU5YTWCZOEejQ
+x5R3ISfPcYj11hGXI+GAJpFOn9MkNBH8YdsnxsC8sytkMdUsRuq0pEldJvpGuPMCtB5FphAC2Tw
Rlj51LpnNVjwmxAuOy6GhhIC9OrJjGunMMRfpCWOreStCPgK+1gGWjel8S9JvrdaL1QK92TB6dPs
o82F0CnT+BkkBFqnCMEWuRiNaWRDbSjWTSxbGMCESacaaHJEPZJVjF9jUUTXnJJVIal5P8w0PpB7
xFtKCHVqFloPrK/aaHatODnFMn/kJmuulr+ChRTf55jJhJCD+hQloi9k8m2ooByMc4knlmlHMXhv
lwJ2jKgW6hv5bGgPCN40VoZR9DkPKbD0HCkZPo2trN3VlYB/UyhJLAUJYktUUKVSqcKLpAXXMls8
wl0XlbzPBmyFQdwLj2kKvlaYiuk4xOBmSrx2WdwUO6BPvmXB36LOXGkxoApi1XHmgdCI278ySy/v
dV8i2rBtgFJPBYlEaUgvDdedKwksiAbSzbaU9fGes/hfHuGdCPoi9NoxFXbojLj2jOwnGYYXpD5m
xhQlulbEgSKkWMegPXS7MAO7tQQDE2Oe0jw4aH6Fy8cuCZlvdK6tjaywuybyUiMbVybjBhJ+nVIJ
NRJDYDRuGabXkQJ7W0QDUNrtmHIVEj1K5efiSeDwmj+7+hQq3mIEBKxZPeavlNhvak4hJQP+2LNh
X+G35xkBk5lyBRX1GNLn5K9mDQ8iJgDvGDQ/TXQA40VQ96en16qtQXLxztZucMAAClyt9kXBNEV5
nW0S8eqk75So6zjd5PYlgveH4FPpvtHuAeAM8xsdZVV1odKLM+hM0i/7nEYXBuSisss6RRrvwIry
xUslYph+T2Uni34G4YQzoobnS+eEWZ3D5lXI1n/aCeMr3WKaBDW94WoiOPIGKCurGHmNo0HeIQsj
fpaosjMRJyYstfpS3llk4Y4QM8zRtkB5CkhHcIYhAz+GJ0eJromCAIKaQKBdkXDVbOaX+UA6JeV5
/ko5pDr7OZxWqCTajuKOMPNqNoWNO+gOn3zvayV2XKdujmO0S/7xH3aUM83eQmZR31bVKzv/eQ3G
k5ndaRUN4m5nHBJxH5LGNXbjMSbZYXEW2OZ/cDxBCmocjgS7jWyAwAy6A6WoIGq08mjofkYsNfHo
L2HXEBUfa92AQNwhOY0NvegPxsuE9j7rn548tB4L8lnvQLjHZ3hLKpt31k5UBmV39aLQTcFkiiFG
s5nkWGTD65CpdL8CJoN938fXEEjE8t1SVsgqQnYzDDSyTZ8RKSJ+fKNhnjuC3DXgJMjTTacTL0Uj
4wjUWpc5/pZUDzW7LzbK4ET5RGmwU+unpPnsnupdii6R+EIv+3hlYzW96tmW25wXTLMT8MvHvLaO
ES4zNka5sxBym+A7uKBqc+19ohwAuw5qQZPDWn2Dq5Wlx3o5dVeFsAPcl/ot5Zkx/Kb6nZz0tqtI
nSsNfh+2NnzRR19/5sVN0i+iwU47/pl6nHPVKUh49NpGjIOF8dEpJnsREOy22uxQ8ySxOyQrF9/A
U73p5Un9GaEoYqCWcSVsazLRIOBmjoRvBWntCJ74Nn1j3bSAtbyNoidWP/OTNBWvhDzH8cdCigg6
UpbdPbq3xqJKFpL0Rv3Xn3ReY+UWp5TGde0Xw451CqgUcbD57YHPJVnOFkHBm+dyN4p/LdxS4lST
3RqkLSkQceGMke5cwDRiPqVrGbwNGdaGt4/Dub4tXAHrqj39WO8lgQgOz+oJYxCcZHRb659x4R4Z
ftf78KlAEsGD5mGmlaxNfwtws3yyYqrBrRJO7Gz8+0T7LdNTruCYgdaIAXtpfp2unvg5hbSejmcb
RwDgsnv6Xae+/lu8kfMy80tyXt/sPAdxp/BX0k9HBfxf+wqOXTU9aEDFX0TlMq8Cmlcf/LKwYLWd
XT2xBPftnoQYW7Q7Le9oWaPBi5nLeT/i8HoK2FQWG6k/iZwOFx52EwOrJcRfV6Ad8tvC64ORhVvk
QsZLAOaPW3d0EvjMI+FIvHiH6IsWEl0H/WVTdcCcrc5udhdQLd7AzYBSoq25FWxUTJoc69BF3UV7
hT6HpwZta2uy+gfB9hIFdnxsCGyKBy54of2Koz3H5CaCvr+NjiwPS0fF1w8lu9zXlEjXn/PLNOy0
mLYQZ4W491vW4Rh+uTwYlURhF1FMr2Jd53h+wBXD4JKAqWRqgsWDxQLW1rLBC/lpfYSRuxYkAAZJ
qTC2YUK1N6j3WCpmiFcO3uyVr507g2XnDlfc8lBL7m2uMvROUjRuJ9vk6HXRnaOtTtVRQYLiDX1E
eRNeu5IfYQ8TDGwrf3PGT5ccocSDCzlnFoKvJ7aXdjzK6Ys2e9UPHFAibSXMJhzL5V6mw0DHRoqb
ZpMdh/Ury9WRltIK9hWYo40Js3q9PITxQUUJ2wFu+vAwfavU0gdbHNFaQjwIX9JGOOJWwkU5JHbx
U8gH9RM+WZruMt2VuHqiLdFybIzxd73Yyzt/O5i/ifBi7HQ/6DXA9ppXfGit5pemu2Da/6YCMZu2
CySQvVbvLPWM3wj1gK+YcrHM6/DNSI+IeNTbnXqE21wxur8V70SriEXi41V5I/GqqY8MG2uEpfWj
4aJ2XB0KpTCqNw30BNffMYROHeccUE3TMV+MBzeKppxBm1I3j+16/DSEfyWe2I7HC2/uIyC8XCVE
tvKScRmw8ks0B2nNuPZ/7IcgrGMjUbO/UfYl4vFN8AdRxdP6FwET7Tp+nSsObA05AhJlb3m9Mz4o
CHNoLMzXJtfNQBmeeFLqh8QtLHL2uirV1XxTsOuyj5McMeKdh63rpcBdTccMl1W+Uo6RJb1+9IIL
FXdrhU2568DV4PYOMERy6b+IwU6HdhhzCPpozY9ZP+bTXsj3teZU2XHmsKhhP+Ka/pJIhhp7Pp/k
kzUZySaiSaDQ6Idm+1Sj6f+TSMRwBIppoCxdgR64Sr2GeFG50ivxplEAN90KxZ8kJ+o3+bxHyjnH
8S5G21fUL4nHpTZc9eQwx2eBN1c3f7cK/fT9ozMV5KS16cChSMcIHCWl3OpQnMb9WipxV5SfGnaL
sNXY+5ACzTfSO2Jj/hRfmSB0bk8Ay6fwLyWGBTK923MxVH/gXqrwpP5DEisQBMnprzSDjUiYgGkL
lepVxQ/1j8qjenTVaI/ISukEWdt1HcR5fWY/sqmQ93O7uY1v1p8ATL29hJZr3INzS1ludYzfytaF
bFWyiL1a5jlUNmqP43TDRUCAowPO0h6qzivql8UHtZ6qvrxc0txWsleSh2J3G2DHPNPAb02uSA+a
m1IRZHWFw0A/FQYm0Je5E36jbc0+sb+CIfa1n13pKekHnS1CcliPWfIuLp89LGUQIf/iBQTGtiAw
Mbt0xyxcXppX96e037NxMLVTIR3L5tB+EApTsYzBKWDPEMJf34IG6ORnOX6K5h2Df9TtZ4be7lN+
XwJeT+ldtvaVxonokPRcovcBlkz0bIZn+873olU/BtQQ8S+/Dur66AaKxqZ7bByNV7mLeTndkN5E
gWWpt7yG2olYKIJ/x+pDfpRECy+4URmQjC8SL8qXEdwMKnIuGsV2wlvV74H5yY0vH5fMTjp4FycQ
sMK/LOOb/m0Nl8tjBe8JROSYJEN5Ly4nSBQbRT6ra33wcpvgnldvavySYwoywcTvh/Sk8IDt+BHy
r9K8xOZrc57h0fCoUZiy+N74rnuCKuwgZ0A5dAuO38FvvehbzICqdiyyQ935ldBspKe5nirQl4+F
8cMKkDcL1ZJTcjTlo6HuSRzGZYktHK7vvhlOEg8HDvopwM/m0rOsL1wUYzT42XQxpsu9C/w45pLR
P8r6fdL3E00iiUMlKlZFMBCK/CCPlPE2GvDxSZALvWJ6LaItcxN8iWqwVz+C/DBZ1cbPEICAYVvY
tIAMzG4ElUH9R3KbtgCWnbydyEg06W74GqwzEzMRKTztI0HbBR8ivBkb/2iOy9ciEnDRY0LGtqRe
S+0gg7bEKI5WEbY/VZfvYnlfYoufl+E9ItonJ/4UHqyF+BXae/deoozMlwRPWv/Fxhn9tWGd4pIw
Xtls0j6Rdxg9ybLEinyVmm5TWdvqSV6YeRnfJ6sQsOGfhvENsHvgmNXtNbQVseY5kJ609QxCB8W9
wFWn/DPkc1Vh+rcz/iWjinxkBG9Z55RfbXRVQfjTYWHM+wx7CkYCBO2n9TSMbYNltOQlvYvvXFgD
yVsYObxdZJqPmd3j4bMLv1lrAjvSzxbD4GLdDekxVWfSUNqvAf6BQJTP02pYgMGJR/WPxWzJGRBi
OKEhVuvcSjpnxy73sluduPCOSR2w5+VFI8VewR2ObXa614UHJot5TFod1+7Es0xAahag2PyBah0X
vsKVtluDl9xPabyQR5ZJKnRHiSYKanXk40wVx5ri8ZbqSZyaPg8MWQyH2kmamcvkL2Zb2fCYVmAw
he+F8LeILqx+6nzpXykfTAtycpGSsxrwE9C9goA4XabwB9AInQKt9OytmxUcdYZ9LOucsY2ENtyH
TNw3ALIZlK9i9CyZp8ri1ahTp5WkbVs9mAMV41DPZ1jaKQZmaf5eRbIkhucNRGvtGKU2vESdvLHb
VBpOUQfaHBTIB8F7STRndmLRViQ3j23mQuGVYq4Ns+vqFghHhjSWdd78MSQPHlBqBNRxxhTHVdJv
yuCUB5/UrWK2sQw7a8+DAsqI7dn7yBuXaw+2k8ZoBkqlPgnqfv6RG/hgh1TYT8wc9LCGNgAI884h
YunOE+9JbA/aXVW2MR+w+E2slZbhuXmZ0l1JnCiUIOPYVW6LwMcfFHuZ05uIpCxKx1a2Gc3D+Ibi
MoTvonSm0mNQLrQrtBLH3OITnQr5GrwOhnxEfb0n2CtmO3ygmx4t1mnfkJDk1iKUBHy2sNM+BnHK
IN5fRErAMewjibZ2VbxNaJtlg5yqRAymM1P4aYp3qkSTDZ7SpftrKRPMh1O1YhHvrLfveDrOVXOd
hJ1RPaS8p3WJJqXRG0e2SX3lpsVHE+0aphbqZD1p6DYjWNvVxzzSqy4sICwqTB089AvF2NbcKrVR
b4u6O2Y0G5rtQwPAZTVfsrXwvoDKnh9aDB+4p4sXNfgsgviiSMUulBS7Qp80obNvdLN+mRPqu+d7
qn4ZmmmvS2ixEnCdZCe9I0++xpWxBJkNwcB/WkD4fF6HyZveHUYJfKV0VQlIxkROwZR2QPnIrCxk
/sOCRJr0NJr+LwTels0XVfqqpzM9wkbHuWDxhSH3M8Yei3WudS77XWgQ06Q6Z5TtSiTuHIt/QrRw
lwU/Wd57dLU7FsVzcpXeqvlSKfB3A4OCpxKjomQjg2105U2v1Yvaj48ZXOSmTZpvPetZG88vxFy5
5jlqV32P4bdhASXW+b8hqvy0iDIO39pbEqe0m0UZpwe6fiVd/xRD7QnOieNo+pww0+O4Ub22kv0F
rsxgYoeOAp7mYIy65piZa4Y+erLFpJlpJEg7y+qHIohXoQzcfurSg9pP4lbpS1QQpLa6qn7Efrn0
PbAby6Q3ahwV2WVpJz97aIxZ0uHxp6GIZUARUZQ8MEK+zGa7W+uDA+ZI8izpJsX6lMnRAQjdVRgH
V8DMrjU5PJHWG/FUhMj1YnfouYq1bzwxNHRDGGBT9TNGp1ysuO1Sh0hTzVsSxlSdu3MDH3hfQJEl
IkIIOGuKzYTYnuXpLl6N5Ue92/PuAiTiBLiWZ/ElMuzgO5TEY7+adGEhsLxFPm39SqUz8UIfiyQh
Y8KAWLYjpU9z95VMmrPAY5BhGNlN8dWzWSE7qF0L8SyMd2N41YWPUbhkglek1NS8sLuv9UtkHrLB
6fFBrWycHYeNqnxd5ms535bEjZPKXtpHG/gpdvQJDHn+RQ8UpqW9TGCMIlDYcuUt5RxY6oNfShb8
etarmBioV2KRIqTXmONYKrrQTjClvbfI2hOVroecNat2UbRDofrcxz1T8fqDeRNbJiUGtX+frXvT
37Jk2BXqvUFGmzyldvX50Jpfbfe2CA7ImVjgl3sA5h2LTmKKYBl+CdMzEOyiHgH3dzxq+MGxcok/
Fi5f0xdhkfHabEdgZO4ybC3+v6UcA4pYjcTXa7pHXJTXwa2/KPC7s8KMNrQ3f9Z/oF9u1Ts7IODR
+qmuPGH01BeMlggwPhygP/0k7qeLvh9vmrjh3P6ZJFsK2V2C1dO+fMJezPzOjd/mF+1e+dIRHfEK
VMvuP5ibuI/1D2p73oNHeSCbYG7rb5yB9gyeglJLOz2Akf1OT6x37rB63uiB98QDEHGn/MNTZDOz
YK24jE9D2coMwFu8RO1f1DoRwx0lTDlFqnb5h3aCrrsQWtxil/iE+kn7pXWLT5J6ykEUJIfhW0f2
c82f5Es5EezbjnZxy206FBxjnRYhCb50jnLq7fha3bLP8cA50SUy4CT34JHulANmqX3/JPkiXEwU
z319Qgt+Vf/VtjKTFeGluNzSI5eEjeHWNjfIQsf5JB1B5W0pMYo3VMsjFHsqnVPTofiOAfA80JfN
Bxsc0PIIEuF3/t3YvGXvwtX417zTBdr54i+cYx6P2pbwvU/i567t0JDekhdicUSoz50NWNCtqj2z
F1E9Y0cb2Bzc+TYZlIIvxt5DjrSBI/KqXsBItq72wvhHh0oB8h9O3U/4MD7Zgm4J5r9Gd9Nuiws9
R/vcBwb3Fz7i2Z3fZbfxuMnc8iT6lQMlPK8eiJtItMGlvo7H0TU3JiOF7lr78d90QuOGXMpzwetO
5UeMHx6X4WGMHNrICt60G90t99R829yh/bY611eCFlcdcka9xVjpGwfqTDSnOQp3ZjJ+reU23Urn
FS3xw6etrfJrcDffec0fu5P5U50XwFC0kGyov7Ot1+QssYFEP9gE7GMc7UTD5EX4RFXQaIqjheUF
kRLdZc0cHxsY2w6iM+AOvCcLH5VHGtLpjoqNOzOyiS1uLbd/zXcLPdBe8VbbyI2kZssj/aU6p4Tz
/FyYqxFFGcHt9hzf6OBxGC6f9Y+O+OGioL1R3vizvJc70Rud6EP/m7/abX1iFcHWqzoIT+EUOvrn
dEGCcebP2Il30Q9MX2+xMZ25jObSvvb1Q3YqDzVhoQ0fyB7W1t44l7v8OfiZzcvXY5jiJ93S1uNx
3EKaS765R8+U4djJy5LYmLXlXcgr+hg+JKfB27mlZtvHhMx2ne3K78QH7mT/+hvFmI6MQFp/Le/T
EXgWS8tP0/4xL4qH4XO3utCcxbFelKfsrpUwuIfuePIROTY1x9QtsUbV126Rb77g8lveWXzDe3tX
3pV7eOYyrW8E4sHpKruYWswdNEvFVWzpwL2BaXWfnFO/caaNZmMSwHzkFm50h/C1o9vSiezoj4mL
3SKbvL3ghY/8kT35Qjdxb/Jg0tzM1a6z1+7qHXfzqXo3joWP3HHqPqx/PMxREWdjS+e1W/1DgLeb
++RX93xrPkIHoAYUaQzQnNheTZ/W+r+1sWAbO5ZD0Vq8YXRzEYsICnncwhBfz82lvsVOYDMpMmVj
ZcQI0dvjz3i1nGFnOGBp/pU7AlLv1YMLCw2530xXCZnumPnpmZiQq32DSjogJ+4CH6MUtuwNyqfu
9E647md3bb1Nd+Mak/YX4jVcxxLZ7dMkO4LD58QiFLvfe/bZbK7FXaOg0w49Zg1645AIqyvxl/EY
7XSOP/8IpSSUmtpcz7zpmVTZEX0a/HFwJpGjFofKL2t3Va32w1s7nIzhSeUYCi9ie/BA64j30yH+
LT0y2Z/hifQuUOQbw7NpixdkeY5a/MGP7Ls7qL5hbJpDsOO3hax7El6Qhzk403+BE53dwnbcZTu+
de1XHl1ZZrFN8Bjn14vI4eWbAK8ROxOfx5m1xxl4Jh/6fXHjXe0JToUMybB/0P3Ap/Qi9CgU47UC
rqXdQR9a9iTZ22cqe7wcjHdep5zYJjAg+L00m91d/9pzowkOJihZddS9uCdTTzMGti0eQ9TbESgO
0WD94aDduNaKQ+hL+LtcfBsisCTOdwhJf3yc0CbCyIHWtC+c4VdALR52IzKxtM08VOPVr2TPdm5P
NWLZJnLgaX1zkW95sW2Gb2ubIWR/lQ8T+vN+erZXY0+tYmxhfdmmN6V1Kr/hEIyJaJvDQtVPuuFQ
an4hCY9ll0ee/MAxv4MODdi7Pq0SIG8P1sPqtmttKCERFy/irSPfFQpCNizg3GWHZzl9RVZGGGVW
9sIvHooI3u/lubpO9/ZTp/yC35LpyPwZYaMi6pxkPzgKxIkwsH8Xb9IhuY/IxtuR+0Hm1vcJVHxw
xO6HLaF966//x6GRtLuMbNvtcCchv9u8GFraPDwOvjGWGiL4Pt4hr1Z2huROiZN52lqWcOYhxyWz
b16GM68M9ENftrtPjkvcqdO9ulrsLb40iSXYRmai6L/GbDM7uFCza/5U92Ho4mxIsGgSEn5G6xe9
USmVq3twoxxf0dY2xaWk9uA0vpZbnHOvgbLRzsUluujX9jU/sXNjrZi/su/C/jLVHs9TZD7xGh+N
zObcd+tukxNuUa4iT/XQbT6wr/j1EVcwSSBPdPH/aPa8y68FS+at5XOJu9CQ8ZO60KqHaVt5k5eK
tvjWH8hZzuvQtKHRhIngP0fnsds4tkXRLyLAHKYSJVJUli1b9oSw5DJzzvz6XuzJAxqoqmdL5L0n
7L32PfW6XfHeX2l13zuuQzJHufg+pM0nN81t3pYH5RyyN9pKHJuzO1A7rhMei5nlikzO/Kr8tT4B
svihNyHLumY3A5QTkeuJ3Vy55KH8nBkDrlqKjonU6HXEkCVY0/c6zEznA6czs6EXxdpacMGl+g6r
Z+6V4khO9XJ1K0wa7tQ3G4Y6HHmCw/vgaY75gt11WEJc8Oq9jyfzF/8Zuq0JWuPBuIVPDgdto5Ir
tEr2YKntdp9uwaWgo6HK/YZbuFU82i/ZpOaA0Mfy/VI6ma0iRXZ5EOY7owHIPDAF2ZwRMvIe7QhM
cumlIxtbJufx3qJaWRfKholAxgwdeMjKIglsVe1FB1PBlpswdIRLe8fzjk4NAQXGBtCCEhv1FZB6
6TNYSg6Osh0OZlci3PjooztfJZx8RLpld6g7q8Hm3+8cODVX4P8/03J11md8nHvoQmgiqTEgmq14
CCF08RltR5cDJCMnZonApW9gu8owyn+RcoNyUpJ2zW/0yGdHfQL6ETgU5vTpMzJcsJxsQxH+Zldx
4p9l/Z7s2f8a5MIaG+aYBhU7M/p6b3WbEAGKyNbA7kdnNA4MroH09tyqn2m4g8rPFpGFU9QhtrNj
DqT7wOrErU9Mi9vcIUV4eszQcVnDZ3b/J/0VvM/viBJhp0AiwOhQcvLSkK0XXwDZ2oQohZeZqTav
hsT2aAns7ZI1aUQ3gnr1B2VnFR/ITiZzoyM/9Yr8n+uo//Gpv3G3P4AqR6U3sojHY28ob7j0VRJY
4X4a5kNsdhEC6ZB+XkmprDOPB7pmsDb5hdfhK1IkyIsZ16RMRpc57uqaORX7K600VkzP81toHZmN
FAOzaiwcLFCADGmjtCakVQtOQ37zB4f/TKNnn7/QyU9kb+Z/Ukg1WdhYhUr5aKh46Fb81QlhbKV8
wKPEonqI00vUnJrxFE3XYn4w21mnuRsJf4mGyGwD3lXoYSELjllxQbFnQxLOIqf6tBrc5uwiNPKv
CVnTzK3GRluaytfcdvceEkHWvPkMhtUAoUEKJ0TKnATKVkUoZyf8LQqXypreglGHUSatMhhlPStE
dGqMU9VHmOKCmC8yNVHjDjXtFl6d9tSzECQcyCnE+kskLG9lJWOIpybVGV5hEFEGdI6aFb8m0fAK
sfy2lOp7nhnY1VaGXgnlYSYRpo35aB+KjaeIrSMvY1MUMoFMVsBkEshqElI+MT9tLBxVTT9r6CQQ
mVhCeVIaIIpTgk5T7JRf0YD7ZYyKsAV/egOZtG5G2YEjxUsadcKJJE3lL1X403FannK4o1k1/goi
kEQhwk0Q+g+zbD5zkVRmob33PnmtjYaZNJQLSCcSJIqsP8TEiJakJUUKCldNq9ErRvqPkbHyLczB
KVB4rUZ1Bvo0tVx0JioHZcg2HdQWPwyNH71mKyZOSWeTZZbbVa+/+YRqgDLpuRNwj2ktJVmHC2TC
kqk22lMYmmUCKiH6JFooGi4pnz0mfrJNB08UhWusc0vhjnO7CeNWPU8oTnyuY9OPvRmd61iYBFSa
10RNn5nMNMRPlO+efEghbq9aOe1nUEV6HDD803yEoPo0IpXkDCjwvJ3SUC/3ph6CxusbMrEj1laW
5SVEqPm1+Yzx+koEqIxS/09Vhs9E6qE5iwxzY+ENIL9nNUxmMgAwC+5nRGK0vH89cuuA5VOA3iOd
K7iNzLHD70bDMDwDEW5FaTdqfyUfUxP99QEceS50oVuQE8z8tbeiTQnTDTij2nOocmMWQDhTLlwe
qpjNWNJqzF4uk0b/rkurVFZ2Q/StBGQjVaXbWz2kza+OvLFIe4qExLSj5Q6jhrAVPAPEr2imyWDX
GYgXRfjOTK7CVvBEeD1JYyGL9DG9V/gEfmOTMQGWiIlNR9Kw2aoWjix2Mo2vEif8JJvAtEzeS9gn
msHrUTjosElojyAc0oh1xQYbI5QXnbaRXX6b3ibWkwgjUfozAWaKgwzMAoOtorE06tnuYyL3jGCd
Jq4e/CtTjvBY4BSu3pJppOQ5ZZXpTvO+kLYS2+9SRInEzKDcxXgyRHbHgf9Zc6TIbFFitidCxgxL
+wFKdK/8BUBnAbjzqz/FjPkQZrwHclE5ZdWdjQSKTBUpxRoJ86NKY7Yi5pmz7diMk1tPwnEgnx7r
W3zIhOqs6ILdyu0+bpq1pIVv8oholMsyIN0sy8LHpMkfqCKRToyfpdR9Yx/m6Ka2SM3PtsLBnf8f
KsW2gTuAcfc1VQk0HkAwgKXd51ikmlwkihr/9LhPJoiI5s6nJvHBD/qdRlG0z+sTNGE1f58hhlt9
ulWhf6Im0oPfiZ5IWE4JNKdpaP0YZvVj8AJ2xivAJqRBfyC07xSpkLaobJAtErd1lHze/z4hoI8C
MqxOaXWp+AFS7a0mCBPFP00xAFtVu+CcylqEK6y0E+FrxFcEDhX7zE5P+A7ZS8/qfOkXni6E25ni
mIRvRrBYJElxWZWhsTYEYqD7iog8pmIFHXIsuZWBIkV3Ax37HuRFLT/W+PHoOfLuA1zctigVKD07
n+bGV379zNrriA5E/SjRiKSs2+aOaONXWuAp5hQoPhYaUk3bloz9OkB/mIwdJzDVeX0SEelF5GpL
0lfM1drW3L0ZozZrmdsG91JZrsUbWCAhVuwq+1ZYDVCJZfe+gVZBi8toUO/ZuJ7FHi1FRbw69XP/
pYVYvtu7yNbAIMa6E3liwx3pNuwSQXeeJ7qM/DDQtSmMonl95ZCVaKYQKvMlcc8JKJIlxctYXaX6
R5wg0eBsSYZ/sg4+WTsvi9kStekSTY5dmF43qJhMpAxX2vcEi4hAcSsY3bcMNlQYsrUiUUikMKjZ
d4xveeilY/EuEbfoW7IbDwgLCr4WhXUJ/n+vgE/VxD8S00NGYXL4EgHnGvF1oGQYtR69/VFgBgV5
gVn4TqGrM4r63EBgHIMcAxwYSBaNY3GZ+hiv0FOeHQlZnBB8RQrQwvZktnAruiOc1o1YwRYzH+kY
2BgTwGVovHcTA6ukmrE9k18mYotTKwH8AEPVctmZ+P2mrUkT7eddZXDjsEzs3rK4vgwTOlQMIWUQ
fpsq5ZOgf8pqh2etRFyhRceE+rHvZLxw+KVORNtxGglwAxdZf4C/LLHbQWLJnw9QeOTgUJQ0PFiV
0eZG8b4YTa9Mhg9Jtr5ABzhRZs4rK8M2XWSMVELkY3n0kag5tDPsmGC7WUpi8nDjxIe9/KgG4hs0
g0Dk0E3L6QCS403Np1cXlU9VU3ZSztkMm3sF03FvlL1oD1b7Xhs417CyqUH1GSb1c/BpJ2Ut2orU
lwUAk5ZuYR6+E1QPC5M1J2GCnASSGsS82WjkI5aMj8B2IOKoL0AFyKd9t1AGYdq9tZCxypCJa9xE
SHEPhIQhgVksQTpwQ0mBrfmiA6oVero6AkgPrQjT7Kmfc97epxb+1Yp6jFnvljjmrVHD9UoZBmO/
Lb8A0iJNq2zABfTF9sAlwpmV8xD5MckCrkGKUWq+ZpBUovI+pohFW04rOo4K3Qfex/am8gEG26n1
kGvg7iAWmKSLttuW5nXu3nTlFvn/QmK4uNCAZ7Js1TDn75jXgvsdA4z+CLNAAkpsdFj3eSrv5ZKv
DWDNSyyHZHkf+RFjr/hc4QbWHqKF9sgB0LdqqOBGSlrUovMZBgefKRgtv8+pulgaxO+zeYrVc8DE
mYpJHuFGnyf2SLP1CZPIV8ASEY685M0P43sRACbILOqPdTeB/ryQskaVYvclsmSv8Q+55ZC0gIei
YNeI1nZ8zzl0c9aRqpc99MwDcz+Uh8SCQ7sOuf7nZ63/zqWXA2Klq99WjA9RSMgMj3/QFrShR8di
yB8jjEFtLVRbVTsn7ATYJ+iOCkzGBGfFm6XrjsDvGQS2qfxG0PXRmEoOS0O1I/cg2STdwVcOBH1v
DHmvFXeiCFZtQbCAtVeFz1q9JRMmf1dqCS/aA5Idmj+ZIW6eEeqI8iXUUb7CTcp5fFi4wKKyuI3b
GXZasgBpraVa9flutLU07nvhG9Plwl6etgMfIgfmhBZXG1zERzN1ZUXRw4ouZHXAIV6+KoSadJQz
XULh0sg0MNVSP7Pz4iyxOkgOUejKNE8Z+aaEL+Ltxljz0wAurJm7Wh2GW9UmuNjGMLYa6lOTqmta
JnbKwvhvCCn9/VMU4EleKhLEN0Tb6jwLcDnGbTBvMvk9g8a6b/gxKNTp7cChrNDnKTuUhjzT3cSb
x8iv2QjjadD2xrAXtQVPChKZqib7UHbiX/wN2sS/ogJWQzQ3cMJ2qhce50eEOuiEncdKcE+d8HRM
J7g9MhNqVBXIICs3mV2AO7qLi6qih2YEn8FXYvbLx8OPrTrzBalx4iBy7DzE2JSWhm3+ZV7+iamD
aFFUfBAA4k1f3oanZic6ErmN0bit9MHPgwYIsSmng0wV8Y132owcoq2wMJgB1oRV85sjerHpZHWH
P8IgzeRjZPIKPnPeNdDL8E3jESL1aVVbjl+uM2GDm4HIumNKcgAe8WY9fQWX7iS96rP5C5adRfI9
OvLtCNcCsWF+Jrztqv+VHaRp5r/hPwRMBE0d0GQijpjPYD3aXXZVuGYdbEfWRnLGB/xbzZYuEsxK
ZhQHJN+MhKcZyfw3O++53vVUO3n6LQjnzLTVbFN2G01zCEudEfGTSf83EEIgfuWJJ8uHtKAMXBmi
t1CrKJdX41HGx7a22NcQC5zBmnNYnQf2jISAeQpD429StcsvRIOtsCFNGYWQtVrkA6MNEF0SfjLC
CcGLVyuingJwkVsO2SBziRGEN+5xmi4AUm9xtp9quI6oSzfFIxQ2UXLIg2OrbevEi3NHEC61eCbe
nGFEwsnkO0i1oH617H6hZ3yMX0uFwsou3YHok+lJRApHgq5PmKvRdhYkHJiO+a1oN4VD8SROqFMI
QAUpuLFcEqcpKGNCJRz9Lwwc3hMWKBBsWUaEF+2NiORgTeCDIz0W4feL/Y/5r39KB2FX2syQUpzW
DNEZKAWP5Bz9+Vd6ruaPat9Ei6+SW7EmBbNwGHhD5uCrHuJV8w/hJp0a8X4YBfWd4rVPhTBtKH7x
1pfWmYJAl2MEfYkAguvVfXBiJp7GiuFZUb6QsX6bqaETG9DRrv6q/nE7aozvn+EPUZoOoqpreM8g
9P+Fbnitts1vJ66Q9MJSv4g3/wyIFiLuCfUEQ7rqa3KVnYl8b0N8o3iN3Zzg3TU/jbHJdhFlMXax
YENrpF2HXX7vf8w9WWNMxC2UHiuEgJwrhM6QXD0+9XOzC444DChdTdLw+OdPEp/bkUWddVMu5j1c
qIXsA6RrgqF0HbiKy19AAVMtQ1MyGIkKpZilEXPks/KA8PbBZIX/9/kgufMNgZ35WbzXx+zfwNXl
aBghmN7DFn3B5rvn+3ZDi+fiMCY++BmwcMshsQ+rdsNH8T3eA0c4SsfhqVt2/M03Kr1Z7/C89WIH
F+DAq+pfmi11RbQnnu9KFRL+tDf6KUtfd58j81eOhPmesvWcMPdsVNdHSKrsk7vB3UrjzgPAs6ge
VW+kVcNEgXN5Q8mdcoDavKP9CyUacwbyNOAP+iw3XZVEA8+8DNFBm9fEIG5Tz7j4bsf6qvLq9/Kc
Hfnd92wMGg4OdK5nns4YckaxwoTDKYoeFVX3mdjzXfQMPzDBLtJT/4tljozy25sO0ZkVgrAO981s
Ny9QYpD7j+2P/hQQgnJdfJHoNLvlk5EyMi6l3kpO/jM8cBeHSIyrTXGtfxdIs2fhNsN2chkXU+AK
AXZ0TMk4g5LtH8Pfcmuc2rN5ERKAV2u2Yc20JZGVR565OWDA2bCF6F2hSmNW9Ts8Ew4ujlrm7URX
3EO0+quObFsisX2UbA52Ggn2zSoCTGt6zE6ZtuqMGUuHQlWZ7KC4occq8/dseXAYcazK6dYmtIku
hAqbBFwSlKrpAJUmGsyVwtQfPBkW/E66pv26xlsTEoXVK8iqHctyEfgm1k3vnbJ+DdGWDUVQbUUU
CHdir1ehylHsJeY9K/9BrvPLEd8EUK0tip3ZdADG2H30glYbV1tt4OtObeLPF/cakxgWuYmt4U7q
Tnr4r1/UKpBLv4N5p4bnhQjcC4jpFt20ozdHjYDvHEUppRXjc+td7N8U6Q6BXc2Ofup06UPKOSM4
DMNjA2cbgly/y/RzhEug49Yc61vVxZQjtsTQmgnZSu20zdiJjJpwq7ELYn8zqUiL/6D3OkZV2bix
x4ItVE/pyCi3TC64ZQMWe7JEVFGHkQ6FCGvA9OYLJdXQUTU+oT8g4TwK1q3u4lNHpJ/U3iXlHeRc
wmw0zxl/MJtocXUodGWCH6LT2PTBCzBLPu4NsbEzZbAL0iqGGnXxRJetVPgRpHLd/aMtM1Jnopur
Ha3Cyr2LWof4ofGTSAHu3IBqDTU3xpwNU+3oaRaIwR6m5AoNDPSNPG1qBplLjgHvgP4jau85Rmbf
6ajEm4sau0imUpEbPXvrrv0z0V0K8VHcRKyw2Lq1IxQ+0o1YRARHv9pbXMZmfSikqzQjNWXhtwDX
8ODpCqdnAYwduXbEygskOTmt4cTRl/u/M8kPoZrZA78odnHOShZTpIAT8+xlzZcCKV1L7TKaN6Dh
ndakDzdyV7TIcyKLM0W/0JbPoPZK5rbdSVAvCkQIZL51bvuvxXfxmrIts70XflRg5tzW2o6u0Jec
5ns84AeC+I1RDmlGkaEpcdqr9Y7A3md2tkxMHAVRdWQLu3orksjyweqaF676Ex7EK+TXHG8WBAPz
jSo1/bZ0m5d+YllFw3hB9IjZhh883oU8dkxz//GKs815G8kcvdOrAFJhNoltiVyYxai1Co7NIb12
XnwPcORRxu2ppZCBVbvW6VxGjJFCoDaY8V0z4QKG6ICiwvgYP7GfZDvhpjAQx+tzD2Tb+g6wJF6X
fblbOlTh40l0NVu94j3shRVXGhgLfJWO7hV71WPRgm1h02mOSLDNqdv6j95BpzkCm3oL9qy6ECnm
VJA4GxadL3uDmUIg37OCAgXpBR/FJ3ql5Fni9tGD1fgPFQFGf8kG0EOX4a8YGCXRWrxmB0RmzYu9
Xfalshm5tB+9kx6X3DIka4xozBVpaf4GlRgC3Y5twt48ta8evufJ3KiOLLqouhtcv6v4TvgF1wZx
Tw3X/k/lYLTHIHRm1sy6tMaNPq3LC7qaXcnl8sEZN/OsX0nUBOMUo0N39A0UUAReXEle4+YHOAnN
k+fBcNQ3/ZUdF4MkJLgO4Yb8pP2L1a11zPPN8GAU0K70q/JFOsON537LiR71mK7wPCzrHPR7XsFc
ZSMfeydCcbcK0N3CT7eHB5x7JMGOvzcLOz0Ih/h9OgadzZNVbNpx7d8p+a8l6Ipze/K3wQVWJI3k
rjmZMDfW1Zt6TLj/n+UpQvO8jq6sB5OD5pEhh8ES3+K5B+LwRdoHFKItqyrBrdjMr+Q/tuFkD+58
G/HNNb5I7b5/EwmwX3cHzIjCPTn+/yF8yXTWlB7z57gLzx0ew03rhS9GUazP1WvqTozA1403DwBP
1w3WDUYlyYXqs71rxAuBk6bkucfKHmQHxGulxKTgdCar5W14x8cZ/+uv6Sl10ecyJoAsVvEa9tNV
KbRLqxL8x6gnpDTUoAIWlXky59lJMIfHeBmi4EuHZzNU6kFEkeCbkqMk471Sj5F/bUphGy1/uGLb
qNEfRv5WpucwiuQgwKsyA4TkCshClHtm9yEDhJyKnYyVu4fG0VI6jj0L1D6g0IeKOyj1yZSNDzNI
t36JlCKhnYWOVmzTkIt1VV8qWihgWcvyUzc3JaNHdByhN+CnhLaLp9CQUjYCX3pMkAcPXbytRcS2
h4gHY9gMkOnQFGWPsHAD7dSlBp4EDkjaqobQEbu7GaYjq9cYcVaYbXtavxkfgHWmiUyyTUR3pHG9
2VMebJPyo6gZ/ZZe3XiiQHO0hwalNLuw24jNHft9Ka815nNwUQQep9I2KwF/PABmN4k8LAODxiT7
JqrgGsikOPfp2SyJLOlPYeWNIoMKb9Ix6YHAXst3BNZU3Yt0VVoD7KgB1tM7qvts3BULPO0aoetC
xAjM3B9pl4ydYDjgGDel7y3BL02AothBWg1wgEjXiRUAvS4z2iZnV4A4Fxf1GmRF6jv5vMVQvyVg
FGrnw58YY24pImmkMPIxeJApkCzCMw9InNVkcbXMSw4223jTOjUzVOWVFvwE0hVTT8WyNcsIzdir
FPCWMzJxQGjDlGSon2l8EBQ8gdirlOqKab8E5zAM9wQFHWEUib6NRNci3tWMyTpwDRC4285iHCQp
qEuVRP7trImkiNaOTEC/eag6yZJxwDYBErqAOCajdi+qI/kZ6w6JtW+x1hkzhf1KRIDrsvJVw1ct
6ZrtSzLrGfi2ETgDqdL5RdXqJ0pbmVzTpn11w1w+awGUfiAE1m9K7MDT8ot6Nwy8FfFgJZdCbgjL
SNR7UE/Rru+IpTaMAHyB3vioZVn2TnH5L54mFVN7rwGDUgOQ0xOVuaEFpIBVqobRq8yKBxE5viOO
JIDVxVRha4IRukSEW9uQKIa3ZmQBGZW19DtmXU2eb0dwnUSB2Ilqv5WDCglMhIUrTUQi5ozOfG/b
CcN9AUpEqqL2MmYF510mdAHzzJZICEmW1YORDcGwigzU1WDFrV1fFUDw5yKEMG8htFEM2i9/5FnQ
WoWc2kicZrbxHP+dPAsfWSYt060CkhtDQAPrddqFjyTuM/IVh+ajjWuRnnEyzK1CQNvGGFLzHFda
BjkpNbCNqyDiG8P8jpqUW8ZQS3EXZSQZhnrEIK/MJaJgTa2hFk3zJDb3bVcwI9MK+VzrLYIlAMeM
aZlWcY+aDJnkMbrGvpVeUoWQEF1ShGIdwLtj69WoLlHlbAC6AEvzSJLPEMGjH2MpfxOznsnBwEAu
6PDQtgs6Uk7aaVdaIRQnbboDSh4jLrUeQEWWFe/dGBk0ZBK91JQw2iDuoNqHrSLyQ3V58ZDTBPyt
ljT45BW1Ry2YT7dCKlH4iyCDGVTn+UsIeCQRF4wh/4C4UJdGTWgqp1At4xmNU3oJhhbXzVRCgpbj
hJqkFC2q68mI31o9pc0qFeI9gHiI1XetCYspUjXcBqq8VYhUCVJpUTSkCv0J/4PzJGkzzt2qGnA4
+t0OFIqJU5011EcTVAKDxxRYnmx2mH1nfI5ZquvHKW+i+xwQ/5iOya8vDq+pYnkaqK3yRhoU0/m6
iG2l6G5K2Mv72Tc7AT9lWWU2KTkD2vKY0yJP9IXiRyrqV66yXpsl0nrruAXMMAr8rpSHcSG6kyxV
jRcRSHCALMlpFcdgU2l/kokBglykG9M0uUpVheFf2LCngmsoXwSt9K95UTLvq+ZquoU8yZtGbEkJ
bXEi+zNgJPa1AAcHVougqD/57tjIiCCtd6kA5ITpsbIls9S3GzOPL2Fp+SSCpuCf8ikgXq9/Viob
FfiBrF0Lq92WyYzqC5TNSOTZuxhBj018CPE8/jWQlSWpUGvEUz810bkOgDkYxWAxcU+I9JD1nHTo
ialD0CjzsSqmdInRJjaHRMeDABcZU5i1eNCHMdn3It+8NenKc2ik/Cn5AXnxks7UDUMKybxVueip
rTR1CRvietR7ZMudQDCcyEFxIZA9OBliOhyH2JC8DAY+5lJMeGrUDI7gVw16TF43RTMHr9TJhWt0
s98rtdCdiNhr381GKdCtRLKxt6yhQ3c/4SmEg4XyhVrVlwlZY3KnAaoBIUXyG9A6xS9lhoGq/5gk
oEniKDGAMOipJSMxSRzTlz9DRtITlQI8BV7sq0TG31oewEGQkcRIbbBIVowmBRklQRz1rmEtD0A3
Tm9WG41v0OMai8ux4wGqEZCURUHB0MWLVacM5V1PbjiqPbKrDbkpbm1ZBCdxRjvjsxm2RzZoN24A
yek7sO+we0kX6Xpp18sRuitwtKqX6tGwDZJePeblqP6Mqox80zLwVQ9zsMmzaXjG9cRTXYS+wdy6
7pHhKSZ1Z2HMt16Z66PeTRBlpxyNVKIltFWd5JptY5rINNCBaFWTnaq0AFw+BfAbynQxmg0ZllVJ
qNNjNoxMmHBTgpMBGhm7WYVUbx7gO0aqSmRCKUIPi9TgKysmxqij/AjH1N8kBHltJnFCxeL32HfT
MKowCSOc7xUVUkYPL6KtGzh8gRx4HJ0MEvMJ2tKqaoMEV/Qcw4ESeopEC4iFLy9RgkmpoDEMrUsR
CiVtS5QNt0oLUK4NKidnmxL1OCTEmHFJUAjWjGz7yTeR2IVFBOubxAZQiyXjuioVzkrZ6+zsyUFX
khYZAgqSaQzSf3UbFckWyNbghnoG86Mgx00ri/AqiDqaXp3kOEP1R1qdFvYLV0gA+mos1E+YRguW
RjeZBrVxOW7kPkyOox5aqGpSVr2jVep7qtwSs3ORnqlh2F42pAn3ssY+RE9goQW9xiIyGWQWOtRL
3WWSxNSAIN80jhU27bZJRVyDGWSArCfmcQ3bHeKAMbGrXAFwossTErA3fRjTKkP9RR2dCEhrolpH
IujLlTMoWG+7GtAX0oYCMAHTmBid1cGvA6RrQxA4Q9KXTlVD5iVEQOCUmpD7ySMrVCvhrQxSLEZD
OeM9R8ISMWrLzPBoQnTeZIOCNaAPmkPed1jGi6Y8QMDm1ZxJ4yXXfBB/0sK/wd9K7opvqC/C29sH
0PdwJwpw+kON+jugJHB8Ce1RJXb8XcVkaWhpIQ7+lEAEPHzwpVdSAxBulZBWFa7qQq4gtnbhvY5z
DeNLOFR7qbbCD9kP/gZ0UEtphj8xTfnTlcX6LIiGr1bVJsExlIFOXWeBMpHqk+LY1xmTBcEz7qJ8
G8Rx5EikzWxjw2RCHNeQuWSxt+5EM1lerdTfptZaB9JFA1ftw/6g6hE+rM5iWcJERA/8e1TNJmMX
0yKBtFVMzGxjhragHyTZlsZ6UTpaFp900U79QSnj/ldueFfXlZQSYzOiB/mHyCreWKXxHYdaZXfD
ADpN7DW6aY6XkxLNVuH6sJBwAibkUbY9Wx8RXFIc4uhqaTBUG7UXFx21BwtCGY9i15XZwZ+VZquW
hXgpCthzLPei1JEtYijnAAJvaqYsPLOR5Im1X0uyE4csPeUmNHeM2AyVkDcJ8Wagpf2uGTVMNCWS
8iLOuvOIBmmllyRF8ngPV2DD8rWS284xgjz2jH5glBEPtCJ1ON/Lssx4MbJ4wLw1TMjCEXZ2RUsO
rJVE5GPE/kZUNWujQxsH+icLB98CRpLHfug2mmFe4pyFGPSrYjsCld7y3S8bhKT9lvSxA44RaO4c
MSiRTW1gi5ML+1mFWaFPBR/8pOsvwqiKDzUt4GPlo/qnxpVyIqIrc1DtpN/NyEQoVYP+yAUtO1ID
0MpMk94uhzrzrKFJnbkZ2nc9nRAdh2O71sCgonMaraNoSImXqU2yl0qWqkY3MLYhlbyh+B7nbRjI
UIqxZ37qAz49n3i6NY9H/zZLw0+lDZicxE56wmyNPV3RJE+rlzZH5fcCE2c8BY15YCWbSEVnXQ6I
1LaaTVCTuFTJgGZqATyGkqiVPWiyTvZMtbQCMvHT6BrXcSFIYMQG/8zxgQglRqOM3RU1REwK4xgn
wl0cFQvtWpN+9gkxg4lkCvtRTvLrDBFwTYrFW4AoZt+KYbhRlCRwk8kQ9iIRrttmkmmpq1RXPzsr
DB9Eu47vKSI1RzBN4xlGEznhgeW7vJJwaZWSr6ofUeG2Yza5Vjn5/2A6Sme9XpbcVt4BEqoSz0QW
u52M3mDCXtLtMxZ4z2uN7EBZGVg5yJ3Kk1yNI9cKm/wpj7nQw7JXn1YQ6+d81njNQ3bj5HnS+WJp
FM5WUTfENmUwAOfMRLKKGkwUZppHHdorOJSGPY8YhCmLxroWbrkGmB8pRmJsGotJIDqaYT928gT6
VlvQk8qIlgK/sqVV7T6s0KXGWuR7utB8TOFUHocgGmn7jdmAtR32uzwFoRaG4CtFSR22sNxlUixT
yqhpyF8UbR7aSiLucrcOugsJYoPT1xGo9K4azSuJZhMcivy3z2thMxiz+ZvkaeCIoEX3dThIHjOT
N90X0pvQaaPbpwVtsMSNfo1aK3sOcdIyKbXQVJU0rBVT3PZfHbYhgl3DZBLfFNGjNmLYCzTCP5wt
wEdEPz/5dGGfPDqzbfCVYnJQB5Rl6mKbUbPeI4SyPMQkBtgtTcpDSQtjPxYRq3wK+wlRbwnGyJrw
qZb9shYxpWW011E9sffQ9UulVfF7SMvV8SxutTYKcT5L/rsf44sQVF8le1cuz7MkyLuxy4KTWlqs
q2KxBmIkQvQYg3nvzxLzLEI7wXTE2aepirPG/lMcb2FbjA/dpE3RlblwhgrnW6cuQJVJkZizqcHn
rOsk4PRErYPCZhVXCqzHIgkZpC8zaasadQt4DWOSqUturRaEhkli+C/wI5LCogYMkFK3f3ztCs0W
1KqqVlj/GV3K7KVKcLxbDKEr4izWoamRnqqrAUK0vHqojZC4sTirhHAHXJelNr8EKZ/em4oVaa6U
QMy1Yr7mOtx+fNZtryFQFQHJjHPPOlQvgHZJfjO9pZlseGVnyRcuzpNcauOfmWT+0YSZy2x8EtHw
UrYoU8fqf0wQhm+pDdItwy0iRSMJozza8fTGM9YgkJ//jSliL0C+GFVnskDkOcQkgXz2UETWdNPN
jBWkmIek3gDr6DvfOPp9pD6yccj38SCFR0PsJTcuSmSacbaEE1AZaLY5kdw6kFG/MTqj3ovKfxyd
x3asuhZFv4gxCAKkritH59hh2D6+ZBAi8/Vv1uvczj3JVSDtsNZcPYdAh+rTq/kJjT+bTzk1GbDW
m4TYjyIcyh4gX05kxgYzDBAm/pYM3d9h7OMXTszgXXW+uu+7GIjPTbJdtUPzRpHl79pmwMGnQl8R
QiTqV0+K9Gp7iLT6JIZUWiVmO5o+2Ta5veyV52Omgc2r67U1aBBMMivqDzm2GvlR5X1znjNwabR7
aHK8IU2BuQK4BGPlzuHCRf+L+Vvg2U0W8a+iEVzNBUmB2TQGBzNHuPQq85vHtVz3UwOOMO7GH0sQ
Tppn1Pgcv9DSWgBCkZY81Wph8xkgTmo7Fs+unqmvw+IErlr9BXbiv1rK7U+RNAaDC1QM8r5IueRb
hoUTMFmzHcs7FyouMbwWE4SOGyUUqHfH0ssjgk136jfLfe/ECCI8kOuAsVUqkjPa+0Elz6U//Hmp
+WcvDo8GOW3a5CM0PXQzS40qVLE0DfJ4V3b2qg777WS4H8OCKEkw13f2EOMZ87ZU6qsC5tXk5e/l
ErKwt0mLg0JJmCoSD86mrbSXF9IeKCTMdA7MDCJH94+V1X/XCqVLHWzDGGfhkniPddFDnRupLSij
ms0wZgRgjW2+CVjSOMzVRBtdAyLl2zx/8QkFWHkduqG5iu67tPqNXEStPIi9vzy7hN0EDoeZJSHS
2McCVjFf4XS2kvkMWgFKndgTLraJMHD4BsGnb1EJyoMMSFvP8GK67tYJmwO+hZcoTg+dYjimnfc+
wHe6qIN1nZAqxhYEDK9FRukQ94BYwpW71HIu+dJz9YznIUTq2bJymAvi2XPkUrPf0QSx4kogIkbD
Q6TLp6bEsjizemPFJlgma95Rr/ceu07sK7s5WQVuwdAwWleQPZFNhDteaSxDIE/IGboGE8e7l7gn
Wy+vufDRFGarKPB/UCfuaGpWaume61uLJtlahdhJknnbI/oVGNiY2GyZI/TfYSJXsIAPjL6oYG+6
kGi873ANeEV3Xyb9kSbw2fHMX+DHDznCArvAQj4VT+4Sx7hLI+yhAiuu+hqTFndBhseoA4rq2PfL
bYGm/rzkhsZrDn0xgDV6yDpvR1YjnmXGq1sXZFWc9DsLFZOGX4ys12X2PcAg9YbgGEwkIolX8nkS
+wGMZItlwwq6i40iTwXLIfTYaZLVMbwwroCpIXgD1HpCM7F8OP57a/8EFVFESBSPUGqs8tzJDaQL
mJn7nvT1YdkH9BVDuME8wpKL7EvsIg6ThnL6m8w/A1MtfCyqV4CRljpJghsINk5iaKNCfhnURAId
U9d4nwnLYrtSkFCWu6IDGkmgpp0vO0WObGl/pZKwzE83YwIdPC4lZLG1be+7eEN+0V1QfFNAoxK7
186Ly3ogYwJdbLBUufZTTZAHtSvpd/q3Bmua/jb6O1i4IKb7TGOwsHhttYNoAz7wT+6yuRo0W+Ns
v9jlpwtZlCJ+05sI2bfYZcjuYry9jL2pSQhlW/kjkwHFwmoq/7PSbsOm1I7hWaIeZ0xzVH5/diIk
gqyN68+E1PQUZhlb1fGpBoxC9eO8c9DfpYTz6klTPLMGAFQ3+WQLNT+uM14MnvkpRlU4Mohcwl2A
qpuBV+YiNRtvjram36clNfBtw4HGVcTXZAL79gP8e4cNZ+2AYBwiVBm3+6y4Uam/JbqNyGIlLcR9
lvyGI94ilA/y/oa2uEUBdOONGw8Ln2orrr69xT1WYEBitreyjnZumXs7u2/YgKstJQmvcrznVCo5
iBhgtqb6WxpxnVNwP/iJLjFfpx/0hxTycCDH7xTWQpS568hiuYnMLuxT1qspsaK8w2GE5YAsr4Qh
Rs41xLia9rnnmotAxAnSHVTE2ACBDKbYacbF4/rHUlWH0B2vihJ+XLx1aaMAD3tq/HL+8LBjTVIy
qXYvxBp+Lo57Uak8KRtHbLsMh16N2y5haDDzu934q1QO/4bc/6QzflhuiD9uUgRKTLt7BPsrCnRv
I3UgTjHZ8HCT5BsZ7+jW/A7kDuUzZnDxmbSgifJC0JAsHJROY2EHZaMBJnbRmC2LaDmRW3ybFdNt
J6uowykrK7DWaXBxQ8lVGbgvwrmpQ4MBQRX34+B74Z01RwahmX8KupbltW+uY0GMYDzIu2Gg5ipF
ue9kyJa5MYgpCTO4RQ9x7E1A1NICBIhsFui9wfdsZ3tJw1J5GKAT/9Ga4p2eR7ZQzI3Sybt5hV4b
rIRy5HhNQp/BbKJgdtI9RYNMDnHVQEjvHqMa5pvpPoYRFO6Uz29V6F083R0jUgVpPuHve1HXcnv4
G06m39rJ7lUsH7o5eepVexp8gqaYiexbQMFpxw7O9rwHN7MOmco3Cc06FcPet5ors4azFyKpSklq
Jn0zrBuknRoDpo7inwim6gjpx/ayz0KUL/HgvWUEa9xNVbcLbL33OuxK0bQPRHomtW3NbG0dkDxi
i+pzpLzgOa0fBJDCGcOBzvETBVWxJ9X4EA6AbqmjViOKzSYc1rk3X4YBdTkGoY5nh/tEITjNJUhA
LiU1RFuPe7dg45nd1CxuiCaJPErGJuQnFy9TjLu51s8J2YjUAMGBHcBe8ljdWcPyI5eaT8t7qV3m
4hGh33bsVUxifWaI0dqdyEih7eWN9kr9D60OAmsv3rJ72ZKk+bL0+khj/rhoCYEPUbJgpB3gysxA
CQeu/zzZwTn3cYY4REZqdSWBeOcN2WHIoGCZ+tz6CAl0sitLgHJUGPRXh6CsDm1OxE4Fb6Zdbgm/
N2JAG7HoMq+JYhw7o6ZpFobH2v0a0vBC5bdlcPbNTHpVeO4vFdQ+aOfXqIj3SrHiZAK0aYvix+P4
8r1mrSLnaBJ0CRGLmBZ8O3V9DWDXMzfgbt/9SZU/+2D4pshG9r08apdfKLnmidIkab3ejMQ6HXMB
elMxReRW0/euRCOaMFqRVf2bzmQDWoN5dtCw0Qgl62H2blTOet8XyYfl43TJbHV0fUR+hHdPRGTd
tZJSu7A3VIQbapWTZY2HIiYxuOJJycl5o+P/di0ClMi5OxAjSM3jkNaeN4+E51AQ2egFYGizVjs4
YfxTjBir8KFxl5X1uo7Lf0W2XOlQX8uwf9JthP/aglI24oQIU/TOCQOKQpOIRmjcPsmdO90+qBnD
azzCDvLE40JBr/0aWgMHmed++M7831JVD0WOwpdUjH2dVRPYSfPjDret0uwdSdA9yta8+lkkLtpA
/hBs/1aJz0TE9AxR4yjRu5GThA9k3uQ235HHMAljH4OEts/oI83JVdOlS8W69pCVhLO7b+aUqkTK
PxK8CkKvOPxZkCHtwJHRpiT5Gefe7+xhMy7+NU8yOlv259Ot9fXtT6XgRKkYBnPqc72F7k3D74Ww
HeuTExbs//T4OJUMzO3UOvZNjd7DAWoUIyyVULXbjL2vwTSQCej2UWnt1MKB3NTuxoX+Q07RJWVA
wenTxk/0Ms7PuPRcmS0/bpWzSA3hpsAzyuN0YPKl74sheMlCe4cllaXDMH4z4bufHIVHLLaSNa0P
d3equ1VlZ+/YeldOCrmK+PM5Vhs/1D8Br18Qu1syWD8ypF3CHp8k3p9V4k3FVjMCAns6dpdA4b/P
MEz7HX9aFjJ4waTBjl7yqi7TSdrIR0Vz+zpn/zJaN2vziHUrAeUwZtO7yWxrXQbpw1QAqsqTC+3H
ryjTD0fM+Wqo0QM3VPq5IJCG/zN42W/pVv9NrVGMgIffTrYPno8PgVA4Pi8hyXjQFLQ3OLc73g8R
Aa4zLnDyKMEuoaKluIZ5sJhnJgeXuR2tuzJkBHRDgFbziDtmWR59z0bo3333Ouj2zLQcfsNwXxRo
PvLZY7s+76MR0Jpg0hXF6BN1f50mbnHhpJ8VtEXLQrMhmgsP7H2cO2913kDOdq2rEy8Onc5yIWex
+rE6xGokNhzYF63Bt21rZJnGSAQnwXIaXEyZra8WAHjDLp/sY+c6JwdLog0omKb7xbOAVkUc4a5B
D57WcsABXP6UVvzDB4YaFSWnUcvZsop9hI+0DXBMUsrMfr6zrRhts5n/mEhtPH/ZilQ63NK3UeyU
Me2xBDYhkT9S+h4bLC/FEvwjpfS+rcVhSMA/BQmVUBHezNwzjoFaAk2gdwYrAogkT3p3bU2sF42T
fWuHlthybHmvFkYT7ENxG+Tf0aABubXimfj0UwifbmWocPJp3IXEHjBDhq0637Dlbvvmh8g6FzG8
VkTMmPbG9298vBgeRgbGqaswwO8+yHC7pPZw4a0P17FEjZa1ySYzODQMhFWQioUzphs/QHDcLq05
1VV7EGwLmz4CgJNbp9IFm+mr8q+IggeL6e2uE9FnhriHZOeHaOlerdtRVM/dOxnIB4mIgyfungUD
R4FK3zBsAuuwVfpIpMQvxjZ4S9ja2wFxfNmRNZrDFCEvsV6I1CnV45SoY2TGD9FVP+bmZe/oXSvd
nlj+PywQVaG3TWe78I4ppaqv2Xa7GuuPfY3y4odtzKntmO8Y5hZwB5MUtF8bmXWKgDmv8W+a+Z7D
7ObDdyAZi+Ix5gC/CzCcOXF8ttXNStgg8tHuq1HyWU0kmBEU4KLMWzpEldrSWBs6RKX1XrXdyTT2
ezb6v0WbHqwIZuScvRclxB9pcUCX7q+NbUpjs+ykf7VIVmUlvO/G8RgV0z7sgy+c4xtTW186aOv7
oAtzFDpd/NE6YJodaK53WXhbKcOamoi5yPtN2TnwFInWzFzU1NA9VMBIvanElukT+saux8WIlS0Z
1E8wmH+WEjMRePzbgwYgOy0paypkcZACxMryPWCPjN97iYZYLmLTsssOi+ZFK/+V0geKTDfS55sJ
HlCBpo6kgjuPfEKhqpMs+xPbIucuIa4UQsBTbYKrDJb7wiBeHMv4t0RVaCYbQhwYTlxXmrIA6QNt
D44gNq4nhWnWKeNXH3WgLXEcZu6HFNTwRXIz1ThMrhT67JH5V+Zb6yYjlog8gTTw2CSZp6yHb0+k
X9lxgmdYJPEnO98x7swii9G8ypXXkz1j5LX2y2/ikr5qJ9wxavwVYwiyUX5VmXOdl36zUMSkGj2W
TK7SB1xq9KNnNa9e/JZLF4gptiXp/KQ9ZPeZ262vnzvy4EJ7DonamvZ22x1tNZ40Or4aYGFEdLUl
vENdNo9BcfONYccU2K6XiSnC0Dyl1vyoEPgY4gxQk2xIYFlloGVmdEmDatcuvZzhwUm8dEtbumPa
xouaXF1bf3aFfyZ6dLfg2Yy1IFzOOpl2fme8+hFOOMVyeloaQdQYFvFiY3LxaoFhpYA+k4ZXm1DE
iGials5fx2a1TFgSreYxM5OHSNQ65Cb/ntPot/VYAacpyIlA3WV997aAzS6rej8MFMHOQEtcaYxB
zXiyPOdC34cjZFCPOJjH1YgptzSada8vCAu0n/Nb/kUdn/vJvRSjfRQpmlwbLlkSH0aqdNYaL9GA
v7xCGLJKMTAMbfvgcGaUbvI643yabMoSddu0BzbnZYD1xHZC4kAMLhwHEFB7M9FptlkH1kQbFEL8
fDzdkzM3W4Kb052CpV8VOYxrjD6ezt8yZji2T0U48aAgM8LnOBZEmnZhwseQJU+sZbJD0Xntzuvk
xfZhYDVB0Xxk/Os9bFAjSWWnoIfiN9sYKvQSH5aMf2bSoLb3McXogRMpnyqBopvGXzn+HzdEeiwE
2P4qJeXd6w69RhRMOGfBkMK6febWM/0eyRKxPRy7UNwZV58Xr8GSifIIdq8fkz2h6o0RNj1Nwtzn
/5IiIarnsMOPXTj6FDrUkV2Wf1vE44hpwAUWwvYJPXC4LX2DT1J2zj1l+up5aOnXxBPKPEZgPfKq
fqbgZjp4EGn26aGNSNMcwAbWiwiyDEZYGnJNObW082W2zI5AH1QQXCmKe20au6++H1/JPtkn9HP5
MB4CBhLj7EXPaVjsi2X+m5oR96FkzpJ1irFPjQS065C133T19vw6SdcwUg7eHZmAzRjiM6qcq19N
3rUJ2dZnWJZZjjsglGaAJ0tsIQTOXjODHLNs3GPRYGCSDj7OOfzqa//qhcM+netzgSlFyvzMpQvf
PgPFksJwiZPlX5KpckXAl38dJxB6vANHsuXTTVHh3quUtY8nqIOdX5xdG6iOWxXXBSkVWIddbLPn
Zah4VwuGXkz82qD4Eh0JzK10jlPhP3HP3wcpQ8wKlcDWMso6ZrIgYljBWOyc8o1lnz4kInggFcll
B4/jXejukhHZQxjlrs+XzwT9Dwcx5gbXuO1aeZjFiklNW9+yVsoOwDZ1BuB98KTNvL4F3AtPwbNp
nY3X4G/XzE+Tyb+WnXhXTv+qMO3GrA62KbLKFmUjmdonij2KwoFSyxixT0Jk02GfwNt2ULBDWsVc
PuMtoI02hoTbvqQvrMkI0/ZJqqr5QvqydnwcV2Q7r9xOFw+sS4IdHI9DhHk4xAE0q+aRG+OLeu1z
cmJqAPVc8aulFZaHRskBLwnraIdoTM52VqI+//FYdOM4Ssl68uLHoo6ROlpabhNdaLzIaNgGycQ4
mOx6xb6AOm1+avNuPDVp0GyNa95zD19XbiU4cZC8kzz919BjgAsiU6jOCyJ1K/KdRhrnqNHErqY1
0yQAHNsJYTKgZMxGxRZd7cZuUQP0QJzD8LlpqDnzofb3SaveTIBDLVFoRmAmHLzZ3jRD9pe37Fja
eAQcXD6Kgi0CpQ82Cfys2n3OkIfRIzRr3cCQEd7AYahxDAczL3DZZnzSyEYf4zHijyZ0cgnNo8yJ
wcnyw+INr9LGDNYU7rfp0FLk1RbBIR5bYb2Gefheg3XrS/IyZN29ur4+wBmZ18KMR1e3t1T1sgB+
0lXrwNOXUPUPdc+2ZgpwqOc5pbgx/suUjy/Sj0ltKoIErqhzlgGzrNC14UKGgV6Xi/wqF869uebw
Hlr5nNrBc2VlO4ttQxoz66A9pXcb530VSjTaI2rdqY8+ONA2CXN2vBhkEht+UkQr3WNhO/fJOFwD
Zl9ESXnnvrc7QpbK6UQLpADWtCGJutV3Jd2DcRnbCy4FfhrvWilM6BXBEcp4G/5Wc2AR7V5QPH37
avqIXRfydbTsCH0PNyE74rWTUCkvwznA80Muts0QSY/oQDmGDos1WJSdGrI8776zGLVdguW/Jf2o
Z/VQgIlJg4mFysIEXxINi9aFoYjv2/sx4/hIpv7oMzYwDUvOCrN1XcoPvWCKzuLs06EEtZNUcsUP
L3SJe78AqT23oOaUv2zym+crScb4vvTbfBdaNgC3BZpjmUgPHIY4LTCdJUR0SgT7nrJrt3Dcgisn
q5ApDBs2FNYUJNkOWgRnHckfdR5sVBUAkqjLclULpLVZiXOFKSWleoxkNnHeC0u8OG3/av4/aHfi
t2lOTzISr62TqZ2dmkOWw56MzksNy5PRQayyeU1r3f4nwa2LSj8PBYZEJTymaO218STsIVTld4Xi
YFWh9ReGA3ZhEn0ioxlns9NvM4RpMfLFS5wG1AwRU56pciKQ3KJjXeYGyJX5Dapn/ekJ96/ji7hz
o+hL12D8FDbCNLj2fQ6uG9Oh8bN3q3Y6pBJg2MobPZFgv10eLN9E2r5kU8jDwYWVKL71qf4MK8ws
foI32dzu01GEHKlECyQJMy3BgsBf4mNySxGPSoR22Ojm4dlv4n1iqn2rki/dsZRhzfswJhMSfWdk
YWgJiNnuWcv4vWQXtyst1O1NXjNyDJvXQVaS/IXU2XTzuG9uJ12IrLQaIRoirltpX6Hsdbd2aEGs
Qogei3bnJuHNONG7pMMlTAUqs+xnvtgsz8HKzLDt2vZ56MZLijHFr8tnr7L4nsvXrp3vqzAk8q/C
uJhm7OhhmN8VZHLDKnSOnZiJiocJFcFfmfyPrPDvqxv9R2LDMDD/6mZ44Ew/aQH9wyMSKpYjyl68
eOHs7fNaxo+zI4ACi5ecbEW+a+iI/nKU5Pjk9FaxxOroJNVp6Mtw25hiuzj8SfbDTBKkVf5Y1gz+
mx20i0Z7XReQZoSriMWQ01OOiLGf683stUSGRUBS8wF5oOmjdEXq+G8mmzdkZD986miy8n2eASsA
cZ2r+DXrw45lDMI6zQQjKt9bQkS6kXA/Hb7OrIzw9Aixv/UKfT7tMpMdrKktOIy8a5/bj27Nj1j1
LkUGxx8DWCTCzBZzFLIgFoJZ52sXJMxTxfxsPXTBk9P+H+JNbuEMm6HWUE4pHigP9j45xFVM8cQY
6UE6M10ijZx0imMC9DvwF3xw7i5CPJPE/jtDjw/0czlILmtN6jG5NsqrVgi8EZCNWOTxlvkghBBi
bQNBVyZFto4mfvHSJj9LaQCFsqWKQVy047hpPXsVKrYxBl6DE5qt0uNfVfxrAS8IN9zqwRwaC5Rp
Fz90DOeFNGvZ8wYvECqEeqC6xoJqCwo1HtcOtRBpFfapZ32Uzt0h8nDljenwEebFtZ9RKVbUHcw3
4l0TL/818bAVyNEHNybikRjRrIm/ByfB8d1UxSazyHBoBkYmumcM2RSa84xFZYjomGsWhuK/yvDO
NhWObdFCmTQOBP0Bb2/dt5tKhsSH4QHtoWZEg7rUjfmynNsYKnGObkiFmZuLcBnAeTb8YimYcTmN
A43Gb49TGl0X13oVmtd5lutqYnJbgiIIJ1KbJ5br4VcznNKYJNi+KDU+RwG84+hBHBirxy6d16ih
zIhDur/Qg2MBo7oFyzoM38486X86qeUvah1BMuhobUe0fUxZTP9XII57Qu5KYxtHeUzum1/DnMVf
AqCtkMNzgcxmk4+R9dZW9fxTyAxzr11a7bmMLPsrQzNw8qdlOkycald3SLvXyZ2AGy9ts7J0CU9k
8FzMn46N50rUA8nNnVNvnDSCDu1jBVd2FB2gJHFnJJhya5/9kCwAZwzp0D8sWHA2mUFj3qvqP9sX
+YZl5oy1t0t+q9rHX1ajMGz7Ejpz5xDPkvTvbQn81po2qcRJkiUEWFakYq+EpUDCDQYD1VzXD0NL
rRD3Bt0UtDfXgm8yMmpm+B9P6j2dso8O+dw5kwYztjXTnOKTYasJP4NdX7rnAwlYPPNpt6jEuccS
5Mh9G8+nflls2BcZabY1PqXiFuVcpVBD6pK6yfUh4cUEYHPGaJiGme7QfzSM1CS/8a5UBAEGxvd4
CMeGYEXiePreZ5LJUp/GzblJB5Ii3fD5/Pm+XB7s0fGSc+Dd/uzeUnTUUP/CXMHWr60Y6qdtpfm8
6sZlvsaCqxQxNUwfCiEJV48RQpDdSJe2Rb+IAI782663kSzYnxandBlRJ84W49rmtkLpQioTwxRE
9wzEHbltyb3e5RUjf5Et9qeeqCOYedTXuXSe0tbrNnkX3qej/nKRxReDd1BdeB1AdQ49o/m8Dn9x
7uDuEUy99JIcEFC+RCWxCjEGickbH+pyqLd0J7A+DEl2KVbsXpY43MWnj2RgtrXD+rl8oIv4nSW7
FN/AyPc0qdZ+Hl9TfzpEKdzN3n0uluh5EdmXynqK4G6fxMVzKhHvEXCeb51u2Jsh4YKuNtwy6c5G
YZrY7pb+6Kzxxxmp3yoJRySUFzcndmVg2ziP9f2CwBNd7UfpuQ+2U/0FCKAwGjWPomvosxrOe/nc
LIzeM8d9i3KBtMq9mgrUUO5SJIwp+4G2f2QXt7zXqj14qUSj40avLVo3AqrgUAPuSFULKH725k1F
gbaOhHq0LCvahTp8Hh12qvR1b3k8bYbWfR8HgmDS9rmijLrrPTzPdsGJn8Xkx6VIZs8+MyQuJvb4
S4ovJ9XSRZcw6Ls8QkUyVk/cI3cR6xqHdGfj14hPXFa77u0Nq6OMISxGnWqgBB39TUjWl9ElX7Q4
W3mvqHGtFQrYf7G0fzhK5G2b624TIk6THnKtOzxangGhY6dsxhy7f879HiJUkr1aYEcmhO42+z/6
1AwTaojeDhPBulh4Mp3UQX9L5lLZ99NbnodM3lsBWt5xj2Fchzs+k32uhv9ILW7OTdg9jcQ5MnZs
12i8ICmYLUzOvRbEE2A+W2ewJUVlMRvKQIBZPFIq7ZiqDIfUletCi097TK7oUSk3quDQ5cVwRXm6
wjmoWBoTnXnr4CobrV2s+AuLQaxbj3FonIVXvHaIy60q2dl19jfHnARJN4Lr6vG8dl68kgvcjAIH
QjhTEtXowcbA/hK9+a8X1NqceOY0ONF/sy8eZMwEBB8kRszlZrz3Sm/t2xouL2iLZRAfacCf6lUX
Xw744+P6Lu2mtaUcsB+u86EclCSBi5aZbJYy5K8jtrVzOPyL+LX3O5qU8ZAUGKRUcoluilLAq5uo
AOfd5MFjl6Vbb6o3TOM/Rz1BEGrwQ49BQ1vR6vFI8b8ZEJIvBRYHW+Cyq5mRWbYV7Ju4spnFdPaz
E1momOqqv3db3vrCvtkhnPaacXA17AbGclklPKZkptxRRW1s465csmX8unv2fcAXEvGX4CnomaOw
hFk5dn42SKy0E//42XyuIs3mzNlmqQcD9FNC2+i8fRP1f7VsspXH5qBmaMvN/VBgO+X9AhWofnKE
LZ394C4w0snSWqrsIlCdSvFVU1JlMcApJQGt+LdwS9Ar4MBZURKD+zFjBEQEfqgELnkIf7Ns7tGE
bSiLNl0HIyEK7rLA2Xbhf51F3KH7a7R4EWiIsuCbHczt0I0DSADiWOlgCwvxWo+Yj2GMWCFaY3eC
Y4oohi1gH5HfQSwaxghuA1jcEyx54FNzBeran85dCQRLgHPgKdI1x0FPCJXXnWOTsNFv1mnClBZb
ZwJbgKGYIs7TU865QcQUjd8hGX1UHHcuhXASAJnll9VD9B3OFbcoTnUfq3OHok8hkHUbszZi2Mza
IVdA/IwW5b7iDrW9zVCbhxY0AU/rtsTLkTfd3ZCVK981AICf+JnZBa9rjOaIvtr+nwtcC9PjTUa+
baBlYfG5C6W9Tao1KnfoUOAp6RJQvaM/so9BTizSEBzaYJfKF3Zh7MPmbVj5DHCmTQH3u3sNfTYY
+rXx0fq7iEmWNWY2iuWLXenXZF6lhsfUJaoIhAyrdcVIwD2WCfaD+B4xb4HG2gWogfDD5zsAcLYJ
UTLr5aUZvzThXQLX+rygUuevQ5279QqLfFPrPfLr9xhqUXzjznBqxW2wAnu4jagDWHfuiN5GZ489
E2xFVzhbqT6xye1vidxBbX0H+gxx2OLymNmBxSK4ChRhOXSQBXdnIVyovlAMWTzUCELJf4LU5q+8
srsPLRKUmldB4iA7pZos2XjhE13ya9XZ0DeDb27nXRle/fkwy5MDVc5D2Rr00LZKshX3IaZmRWZw
Nl6bMj9kZmGnwRAmOXTel7MATVnKQ7b0p3a2GZ2gq/qIWLz4ZC+FR6tn9L5W6Dby+aXg7YQREmBh
cPWxgwIqX8xyldA9QuK6C7ityFGC5toYe9WwCxXjp8redNVz/awy/epg9AjZKZNaGe4WEBu5/TPD
iOLxu8GJgAzEpAKpBgfDE6eMPdw2l8SQDWbX3qys5Ho5b46oIECfYrCYon6soTKhduiqfwWJfXxh
xe0ZjkCWwZv+b3CeEipOD/QZLNYVe0jTv0QJbQ5gLGPdxL3Azjn9+gam5B9Crjv0WndLObLEviEq
qp2Eam5Ab7nwi7Dr4dyPV9XkUOP190FoPyrtX6ahPw1Tf0rSv4Xmoc2W9ZRCxOIywulGEm78kCLc
s/A34CbeDcXTFJBUmLHM969xzFNEY4eGgWcciR2RpbnsGbniZgYA59uPKTxhXuVC/GXgFWZxFhCZ
bddsNDoKRdvnzuFOjzHEs/lJ9erQWlzu7VOsU9K0YKymrDzBCZfEP1uF9VVNaq/LZ+r1i+kA6TCr
7uBTJAN71Lci+6djByW/L4gNzijOPPU2SyBeSIJ2XcBNBfIZ6Wl3YEV1XOLxY9TlX9mKDU5oILLx
JYyAYU4vc0pUGaYnCw0bUpLLMv6fjphGmkk8JBhGkfEMGCz4oxi5m/RfnTp3XsscyhlXc5L8mNbb
Wkn+F4/1WXgAo/lIaIPu0Ntd7ABUO3KXZRofpozph9+s0NMzAPkbvPHcpO+m/bMWccpRSkzodu9i
n1hTez+hqyuT+DR7chMY9o7pv8ZCjzbinfXKaywJgkkpVFT7I7vkNALNHRjFeH32b8nmrSAcWZZf
TtdBHMvXQXdQxbC3IEf49k3MDBnKdd4UrL9u+KKEOS2J2nuUGEmmSSeLNi4GZH4s/hX2TbEZUPQm
HjbYR21lGzd7mkGKhUy/zYgdp//TLLbdKthq/9/k/xRc/4ITwl8eGHU+QT3W8VOR2LupvlCRcHGw
p5avPYLtYvioyitmsckjTnRddduGuTMP/9X1LkGB3gJi7WA9WgBrRLfcLfkN4jqdGIrDs6jvFvnf
Yl7t+j4vvk2C15E0Oi9dJxP428eSfQMhQYaytYDYHzCUqplP/o+j82puVVmD6C+iaoAhvVoSypYs
Ob9QtrdNhiGHX38W5+1WHd9tW4YJX3ev9qKTC7U6hjIIf0M9zzCdXA8VFxuyaW+Ilq3S6qxD8M5j
ysoVFuOAxlx92wnkJ9cD7wVhN8RuDCIC7i4mPnc1kud4kDUDvqBL4HXDl+Rihfd9V7kZ8n2FVmHu
LQ6fM6frFVkEePPgLiJO2t4AJRD1h5O3G/5zAXR37ZPg8s9F4QH/isMR3fpKwq88/ioyRrqxerCY
UxcJcJZt6Z0C2MSNtTS7QvWYes5YI16hxrpU5HHxlSiEHY8/dUrsDFxeCMSFTti2/mwDYCci3crU
e9Jr5MIoqX8imk0mO70sMW7eocqa1oS/SMUhSHAML+FFPKg23iUuTjKU9JpM9QwZoIRkE83ezTR9
J/lGp4PemV+VEj4ohI3LHEN6/WFhTAv9Qx//IspgTPLXWHPdcR+CcqnMAyHY9Yyvk+wISxGvfA/B
mSY0Zmh+k2NR7vVVIDp/wAMhQSdopAEUQz49eAtD+NbSo66RNBV3N2IpOqoop9XkrbNRP/IaEFpf
72itZLpmBhSN2TG6kuKrFXaX1jYQ9PP57ngTF8jkQ/Z07OIdMUYumIabryLaRflrbaLxV4rgX433
qOITsMQPHYhwpZ5z8yXrcH8DTtCix9Q2H/Kg34/5RVXHOX71WMgisDSFC1EuhZHKyYv4e9OPD8wJ
i4lbyXNvwKo2ALXxV+ZWshoZJDkJIzqYpV5tn0Hx5C2QO5gA5FNbuufrJdaot599DXXAM6lGEeTu
aMdNg/PQNpcm/6gxz8yqOem0SY/hXZXJS64NPjZxsHtbl52OuK6fVCk5JWoapIZZlNlavCMuhJ5r
+qkV/dOYyPcSJ4jwtpqFyujmG9aSBHCi8aWMuIRp1Uf3Bq6CGeb3ws7PLUk+h+GXLZK7210bg97j
Ahwl+SP8gOcA/w+xsZMS750LOTk0nlRXnxPxPJr/TA7hTfVWC9K07rVJ3gmyMR7dZOoo2/jaUW5s
JdpWl9bWaglFcoWIKSRMlzYjSzv1IYWA/C0m2oK1RL7rJW9N0vwETewz2aMLIPNeBtzBXPC3oEwA
7HOODJmVUGhhktIuHtV8nzEZ9WN50Shgayp9k7t98RAwJuv7aK3H17B7K4I/zHitcSwEzWoJNZpE
zHqn8Tn2r3uwD7O4mPIOB4bXftjHZbsRuOR7W9sBp/dlrm+lM617RA68DiWtJKcWh3rtBm9Tovli
FnuLKWZZ/U7VFw6cTUrYrDGmQ50KVIv3Nrw7+Wk57oaY6uaBCl5KDPFvarzg8DKlxC/fxsc85HpW
w3qteelmLirS49yH5Q8yyYOEyqDCHwzwa5QlcpYJZlYm78Nt7LGKMYbLzVNLE5W0/k3zDxT9vexp
dsLa0UavDa0kGeZJBynDJkgQz+iCTcMeDzyhETX3B/z/Ts2PTCdQd3YgEBVLgY4bb1OnuyQ2nNgx
K/dmeJ+hodX87aaKE5x4USCqcvHVUupH0sV5mpkDmgwtfd1F/P7NU/Cj7atwADdNn4a49OPZ7cI9
Q0e+AvBucYlz5zw0TyDrOaA91PCzu+w2V7ybJvRLKN4O/lEcyOnIRHEgebTXkUpYChyCX84XTZqz
ke4jjUBOSuDDGQkNy4dCr571MiZj1vqEulY19gtbPNKRTKK2dq+hOKfEPGlGat551QOLv8xGc15t
3jcxIv1QG6ad3OSzrD8abliGgnXF1ld1ftd8i8ZHn4RCE4URexSHreCRo4Dq37jZtIwicELCFJiw
Ah/xvAlkTvyvELL534xsPJQLklwVyHkXT4UXkE0jNVg5Crx262tYThkEHlqbaiIClmNzY4y3ioBe
OkyBe402o9zeFQQdyJITI+RyE6RXAcFCF9cmXNzaEU6kyE9tbhug4q3mmztrHV0rdSVDualo9BbQ
rIRf8jop/mG7eA6tC4Y0OL0NVCk283BYnoKj5eJVgKvE10vtRIWEZRylgk88Sb/n+cVRm/C+JY/m
CBPGSP1C28yM3SGJDQXO0GPQ3Nv00JcbshdWcbJxNWNSAql84zaybqftKPKt2TyhFMj8S+eziXC1
D3xbicFL6nRw42KdEF8oI141HHG14TUrH9Oa81Hbr7HN75N8qXlFQzC+gpkriJxRSN/GtvC96jBD
F54ZrkQF/X4O+ZqBpl6PX5APLyvwkbPJWxm+fkUb2JHSFyS8nccjUWQe62G56jDBRjgZaRTQnf43
i45ClH6PuDzhrs9SqAKkD0C26S4lIOmI+J+YtAmEp8q6qXLf0rFTx/B7C/nU5jlRMtqaOGJnQOwD
uRc4XEYrh2s0XXWtI1/bYgMdz+G0Tpe4gSCD89WO3p4Ism+wYdNaGWve2gr4gwYhwOEZPFb3DFRo
o8X4naXLxu4Mj5ynH0yLDZ7eKrFrQgu5+nmq3nFaoUs+VJBThTWuI5NENvCDDBy5MAn2kEYS1PkQ
UGCfrlfDOH86VNdOOW1NqCBB4l1i65wGL/8DgFpY6HNFgbHcGOrNnPEjcPYNnGPOZN4I+WzH7jHh
jl5IaDiXQl0AtRgU3dBqiZvwYFND4JFPTUj1IKBusQ6uGTryCJ4skPugBazePnMogJybnRnw07CU
XgzrJkPgZDOwvFEGgFE9vyg66i8MDF6jX4fVdzhrfEAH/A8CqE495hRX4QwjggCFPRl4yayzbVvR
mkiFxyg+PNlextA9q5rHsYiXVpShfqwzjQ6sNPuFAPQRB0m/yZfa6CjHeafhhlwBF8AWMTBew7hC
ptZkmY3kgp0Xz21lXccBDJIKaETx4AU2CDtOE+Gdw0bSkm3VW7HFKLto/e5RjMEHKW46I1FU2szc
dmZ8sGS4T3A3eB1dojBpgC961N2JKL9g2uOFiw+d022lN3CclAuXdm4v4zzxJtUkT716gvJvY7/s
4/mYWBlRjryiFdBQxabLtU8GO7vSYsI7LVaAyaY/LHQ4aFI1LmxU/1aYRMxUTqgLlAvTNCPY58ud
UjOOhm4dImP60iYmXw4l2p0pvxyyrdjjOHIxRMvZsAmEjMRNMgVk1TgYJStWnq4j+dVDaNb7YG1i
ZS6525ILolxUmVeEyotReu/jGKLZYLvJTBFhRY+g62rYf+dFyB6mH5c5JUEFa/IHb/hhoPrque53
EE0tviIMmu6S8Zrx0aVYO1ehx0QZs8EjqYQLVz39m4eBtvOMtrCwbj6rzoaOQczMq+jSHDCauF1K
x1nrLacisgY1Tgw05GyGQJ7KZi2k9lrBgkeciSvnXEbiB3l023CLdXBAFdIAx6L8IY6fK1tjkyDE
Qc2J1JnSkH4ZA2sf4Ro3HegQuGUT9yI0iIaF+zJS8oUnnUwGvkPgP5GgbFrjsDWHj1Yuj11/jUks
SMULu8SD9F6w2GGfb8fqPga48olKOWgo2r+IHm3NznYM2b/aWkDuBFOGU9S9gckzGO+1W9c1YRYm
a8fmyXQHWuGc9j0IHL+HF4cp2kB8xJoLg9GhDcJMEgzR07W3nJsBZz/KrbOWcS9m3h1lL0Qt9kMK
KULrOSlimTXHR65U67hujob1LGBr4PKkQYGKBRwvMRd4EnqcREyEKC5c3mdalftMRttyUq8W0byM
LXFcRPVG7gHzEFVjqA4EM+H61zTOZlAkjbKAzrAIN6yxzpc0rDcy3bnTpMRJsFsbYbxLKXXhasiJ
ZTh1vLRlxczG3mj8NVzD2UzNa9/e2vAFmoBHKplrYVBcrPE4xVejOdfApDPwUiWTSqqKJhsKP6It
EqsPm2FbYTNP8efoDBrHfGDeD4ceP3MC29aGJG0x3Orll4KGUb3quOICu9ng9NlUQ3aeOSxm2vfC
fXRxmNTDMWECjsD+YORg8HEwNsWwnah64f5/VPXXoLUbO/iyG5YFgrpw3OaYw2ESAEfe6YxhaI7g
MoSLooPEF+FmyK3pc2Z4LOnQ7JagB8mrouRdrf24Tqm3ATLaLnOjxdJPGKtpCRFF3H4Y5Baarwfe
DdwSz+4cvWWiveSkhpY3upjJKy4IILfY8yTua9E9F4SmLdTg3Bl22NWP7vRPwQDvqz/s8g82xNpZ
wXmpqCtFC25IRKcdlCMsr7piGRLjhsaYVVzw0hg7Hbd9ZThPylsCK7O6ymo7td9T/FYNJLxb91GL
CTZeXB61uLGxbcvT2H2m8SWCf40h8yGxmo0Xtnyz0dftfpcnAhhyu7aI95kIIIBkCBx0q87yXsNm
acSThcmnzIHSdod/tUnv81g2QH/D8Cil2oat+TskGQ5JcUqc+LVRNIpmxBPTgLWtMrp53Y35djQk
M+ZKh3PBwbGcOC6xljJHGw6gN+6tss8Kd0PEUCsBv+512U6OyZ8DG5OF3LllwXh1oc2FQWusIqIS
GjYjPM7iHFU66UxTYw0QG0GqPGIuK7IS3ajfzBZstWiiHHvJU5gn01LEpLUvDwILMyGOPnFcCXAX
2RFcJCenON6iMHHaTotDqiH4GlhhHyBtQFrOujMRXWtlp6InLAUJSwoFO5i2Cm+Uh37ZWl0DP36q
tH+hPuxk29J0n24AILk4d5Fh4ip6I8z4rQK54EA+bWOx8c3OWwaRc9XrbkAJFpQQC5USUFvA+mcQ
z6UZrMZU2roMrSdSFDurqD8rC2KmOfE1WfhsjxiJ8uBPhcOh7izc16y5A60+cTjtGpDvXWG+Wnl4
qSIynIH93ZotqbTyJS37L7B5475rA1puRXUp1ZfGULe0Bv7kmBvJjNq8/QzOSljxg3EpUlrLdADJ
4fQ4T/m9xOhjZfS3K8N3VLRqxvEW8scnxLgOEg6RwgXQqxb+vY6nTTeTLUqQH7XKV5I9M9OfDLfp
iPIwwc8inAdZVXwaGfSBRh7rkQqBJBpuioEUJqDwYtnmc6zFRx3WkBkW575Sy9gPkQ0WhWCsXgak
dRLj2nY2yQ9tg2h30MLyr6VPwXPDreBFT3BRMrZnnBcFKOM8ytqqw32ORAdQ0smp7a4IUtoVsXE3
/53t7kuB/YzTgQq2YFZA3WEyV0hKXRt/CBPSdM0K7SXXqvMQNbN53Fh6BpXAGp6qHrO/aCkwyhOz
2mtG5+fphDTZlW+Rye6W1H5JonVViiU8ZUHDVcuBPmu7D6xpGP8wsG5hlp2qwSMvm34HGsj7CI/X
nFLEatazc85irl9SNdtQo7JAC+R1CgDnBkv5Ed2F/jzBdXFMahLL6tL0+si1zZj4V/F8NhEH8crW
1wRtyaJDXpo0jVugZErMc5e0p6LOPycZ7cnOo8MM7x5iYhA2b1lKi7qGKZBc08HKkx59wGNt0ra1
Q+NnEJKU71zzz7bMS2zWVzwJ8o1/4OZkrAFDrm76CNQrIrLJvBW8sJnrGT0IBJ37Kt0URl/ser3+
pgPynKn8nxGpoxEaZ1Of5Drz9HTr4txM2vyNfMyhdZxlards+/0f9jc/tI0Pe9SwHtinskWpGVXg
k9n3ic6tZzRX27WOo9KPYw2nWCsf89n6E73z1PTBoTGqD9fg9KtFjQEAnmvWMGhvrB1btx4ATEWH
AC65FPlr7TY8AJAFZyd+FHH8ZeYTQ1J7rVN7oSX2vs+abSaY9DkBtkkreZ96PsGskDjbXRMEZVj9
Q6MmNbyoLvq11rv60anis9fZW0cYn4BFcmJIyScepMMYqrUm9QX6/NAHBGzCF7enUtPDJFqVyRbf
z7rp010M2NkrMf1Tj1pW0weuqnUeBK+GudQluAdqNklSS6YFSYCckDOXCWptHUXGiQK+O/hIY2XX
3jpXNNR0rIQAfq/4Bs80TaK3cM7rFaCFpJx3mcf9rdShznNYMJP02HjZAC4+v41N+zhBQtfsJchW
QOX1msYvRzxz5KJylmDx57TkKhRSIZkGgm6aoNJAh70NVBF3rc2KrGzw+iF45my6TSPYmC4+KpXc
4zI5T1FzcHpnmerCXLFRd5zJe4wi+QJCgf7zTr/nUf/YCWjqUm5KGe06x+b0oVa6F59rQVHREAq0
EJhYHEnjT8upsRax9cUJo0dT4ResJh2vQkrUZdYf20GdsyDO1sQJQS15Jkd+w43XWEMpADHldJgd
7Z/WuTVohvY6eA4/hgF/jfBU0sd8DmV1kjF3XWOmCaQnpI/7+F5bw6s50D9RQjdeYQP8Ijd3hht4
tpN2aQntvqWO1Jo182tqV+8F8nUZ0YMBYOQpljEWGX3dKhT7zLCPnVfqG51VFeIbxvjRTbBIJumP
sOgGscxhEypyWqnIz1rb4Y9E1cJVQFhCFpaxAQ7HdaB6H/CQMdFGqNOmn1A5h5j+hV1sTzX6rpn6
Q7b0onKbSAr7BddqtamZB+DgSRl2iy9gs9QYWGH7gru/X+EZ5/cgtbPWS3SqqaMJq6xJlWnae5TX
rEDTfFINZlNesYcCFt2K/B2rihnVW96Fl1hxbtIZOSBrpJdRjtdq5OxVWnjNbbPfizoiNabtWPj2
rls/zQGVcy6yLmCnpTiHj2tvp0SEUkyOGysjrl0TQvQ7iCDsAO2xnmgGN8e1jo98ZU/WodbScNPM
iVgTeloKZ8LbGDgx1UwdM1CkJxNbxganJQQf3jXLrrHzetS2tO1zFDucyR24BFzOknAAdGBZN4OO
ZEvjOtYgPz+0ebhtB+RwUi0cJG2OXyHfIwqZheoB02Dacs0HMSCOx+XwYg14oPmO71aNUodZYhsI
Gq2ibpqQjxpxTsKcRqtEyPtsRpQbLXMrBkbBFU82J5j4t+aOmLomSGR1Zh+gvTwGSWjODUwCYIEF
381IiswvPa1YsITvydy0/ILFmxshicWSYmjPmPOtHYxEaEMPLtZgGw+96F9lObPz99QxhD36LGf7
IQNLJ05Bl+9cvXPQ1bnCBhbMRoS7hPhx6V7isVhy9IO6hb22lfEA9Gke/umx8TVHIEvyOWE94YPR
h/E+snA1lRPC4mBbNVRyVlhCXkHtsJwPDg+inPlvlCGE2N6xfScvljBfRsgYSHT4Bi09/xsTYC06
RDheKrS6UEMe8IaqW7FTcAGvOCbUPU3UJdKHYDt6sPqc2nT9o/YotHFyeJBj7b55bvtSlE7ik0U5
tWUO1GDK30ghHGc5bHWreHb0eptlwXNqT8+ymB/Dvrz15JUk3FnIth9g5i6VZflaSN+1PiCwO5q7
qWxQpUFFVtNxn8Im2LVF6Rciuk9y4aSkeCMT97Em5Zx7nKngi/vDWLMcsedV3POIGvxBT9VWmPov
inbvoGdrHuZ019k6TpuBuX7q7iHbHgsdUAbiM5tLlvhRtegkS3R5DDWHnL/HqI9S24kP30tpJuuX
hElnPmIhvXra8FNHecHEwbqI0sFQyu0RCkj6Q6kol1XGDlWnHx2AXy7JDADGM0OzwB87+MWSy4nJ
ukOS/S9mpyFTkn+Ta7omQfBhDhQXuk3CIuz8Nm59AS/6Av6cY5k82QGZ2LhgtBmqS5rCGund6zjR
1AWyniZCA889zx5JGewHOiDKMa4ZxBuS9S83sSGogeBDiGoZCPynrsYr3zSKCWW6Jd/P+SXp8Ufl
EWpHxg3QnLwdyu7emqJznfU33bVIeHEyR4ZY5RF9PjjyniqZHmWZ5TuZUf1p99MZr25Bp6m4w0LY
2ka/B+Z/Lebppyqmd47MfDJYiFDhh4AWixxYZzGtTD3SjorlhvOppQ1XQWb4HV5veO+AA+/qpR3A
q5BO4nguOU5TruyPOsxrqM35ydTT+5SbyWMRp/Wq7BCKWhcaVgSSGUzkZeo6ubEZo7DscOcbBZMd
zWPHmTWClRR3b4NGvMQi/7JIYpElbrjuK/GLzR2FwGr3ZTMwthvrnWVZ5b2nlpnMH0loldDB2PVZ
y+xP0PbZqHrvKfd9iASIsgzvLSzWnV1xFWKSuWoqtM1O9+5JQyIpxmjykGbjqZqHJemf4Tn1PrzI
YZ+x/VHin8ka4EDzsjbTO44s5L4ZpnOdl0VL0/8xh7oqd4KIEnm0wtcD3yHub6Tmj4k23IJCHANp
PTKm/wxH8cKhjpWN4FdnoOjN8OMCcuQPamISOc3W99xSwAGF9QwD5B9J3de64AiSUyQ11Pob8BJ0
lJDSDzdo/oqMydgDOMgIalMqD1Pff0eOa23YpLodJuf1QCklb+lI61U3bTSIXH3YOSy2yGLsC81D
qBMWaIyWGfpg4hSh8iFZa62CXSarU1EVx9gDAmExLeV0C2ejmORnzu1s00CpYcafcIHhWlVVM0kM
Gydt706fQU7tJ/+drB7NNa61rT3cbRAYP9ht3hN+cxAwLxASHiUUPc0wht1YsNUCxveHhHFkxCvU
Tezuowt2oHjR55SKNrh6uXIebYvLMVZgLpDPQdCxxNLEEtfPYDAIphlMfULt2nHPS4zuLDL3U4cR
gCQEpB+60loG+s0sxJMyJe0Uk9oEnLwRLOurndJHM4jfeQqZMggculBvdGS/OaR+L7X3TiNRSaaX
jPE7J1+GL8k8XRxH3oduKS3Qgl8mY8z+yTfarf3ptsOGz2CbukB2pHtlCXiIC4PYYKWHPsyV9oST
+mmsEPNGvBIbZtKUXtWxduxaRhueS3S1YoDktwbWLGRCtc3n+Tnl7cs8fA9dQlAwtKcL8ysLyBlk
rLTGhGTm2JxsU7QPQlPTFjI3+QMveEs0mCmFh4+j5XkIbJvUh5FtbTpqF84MW9i+Tuttr8GLn/X5
yx2co3RvVsTRuYjtzx6899rlddlJaIccpJaFT4ElFOh8kN1p6QKuECaHgGAiRyxGbgSc0d0EO0uU
zdoB1B/QFNjNGWG40QE2FkWkjEnZi2MrK+e5jeoR5xfLbY+PhjOoEkwyc8z5humtRoFFRRuW4rAa
YYX4N0/WooR6P4VlBisN76Gh5Iko4Xutixwjdv2Lvk2gjUx/mWJmi8NjzsOwikwmuk1HdN8AZWLy
fhMcTVZayIU0yOyPlDrqFdjSfQQvlIozPjQLQxSvOUUdcWj5BnYmPka14hCDxQB3yBpLsLVp69Q8
tLh8M9H8s5Pon5DZwqe/1yF933ytL+vOT5iv1DGFas1S2dAPm0ln8U3Nuz5jpx1U8M/IOMhq2UJJ
c4OtO+IIADtLok7DceDGi0AsSYtEw9In1Ej8xDjKJPtxa8+Y3DSgSyMdhejXC0xp4dconz5nPIPF
QqkyxtvsUYk0Ws/JBNTECHgLEyh28Mlgpha7WJrXqI43ajBuRad+8CofIMTiFVPFZ9OIaXn8/pIa
xSSi+YVKvjn1dkVPsWjk6sVONenrWM4Hr2rfQnP87Tre7NTy7oD8L/nQUHMUR1hZ6nll9f/DETni
NVX5TCcE98fWt1BYxxi1lYQCJBi39FEr/xo6mfkZuSdTTBRzlBW07kGt3xExRo1mH94Eg/op2O1X
MUr+Lc/HU5w5BRwvmnnAKfyA4n4m3/gH/ua7G5qAhjtzXwkblrRHU0uizt5Q7qKk8LmMcw1trcdC
OFAmvFadKyuon6JInMFgXfKohuYZ1nt2qbUZ1wzP+LeJD93bFvfuFMcLIP8nNrRgU7rm3sH+jJ4h
eOLd5p/HtXMaMSzaHSp/MXJhpxWsbmnTxCe35JLenPDcDcaRMQ4HdMHvENAfDtNf7bLBXnAj3pFR
p7F3A3qqp66moDHNrVMqR1Z/x7slIBBIPrMGjaSTGsBKj5pdVFvTws5p6vqr61RPUzoxBqcoHEYd
j8aMHkfZkvzRpHcDl+63vTyA7mAujqtst2SXZkbbfh4gD3pYGWUJYTBOmYgY8NEAZBl5S6GV/jbV
5qfbY4nKKuviatqH0iqdoaZq/RQR4yFOyi8Y8jFqRoqZkzBqONy0MX11oumhUu7e5FA9k+Yl5Rfc
k7B6jq15a4nuK5bG10QZBOqxxTxf/iRjdMP8c6Ov4k0V/RHMBU3QkVi5KfDIhK7dad60hMtS/tlI
4OyZra2Xx+tKcczPeiJBdR/fOssgplgAD7E2jaiOxThtnQDVwegnpuTEEz3HutRD+dX2Eai1kLvR
PKDhgabqkvnVHY1DoI8YWGLjfYbOlpvBJsq9bRrPr0mQ3pyIbqvi29UwHFvOcU6Ty8QYc3Do4Ong
tY72PQT3CAmL9j2HzZH+xWzG/uttG97QQLWfouNFNKih0zhMIg5ilKFLSrFFIjQnk4O0iCUpbBHs
f8TwRTyLI2e71xoyo+ByCaAc2DzowCxptu/OZT5dkslgiqre5pixeM72g8BelflOmQ3l5N2n6yYn
b05vipqqwLEOViw2Lb3pWVocO2oIOGjsM0o66sp4S1FhG4qJBNNgqmib33j+TWFoo6Q9eYx1VUJ3
GVW/0yJIpxn9aGhnW+XqfllwbTNc+9bpeAQM6i8nLboEc/gWld0uZ4mucvqBG8KtyjwkPYd8AR/A
NYVflX96+VWCLC3D9Dyk+L+aKuEN5EndlKVz9hzDTzr9Z5pG3+Hs5jrcbyu9pvszoPOGG2yT/XWu
3JVRyjhrGfG/ctN4aJW8ZZiySvSJeH7yGJwEFT2+PKDEGq5V0/m22+/Kdtw0pU1ed8JMKlfVYLxM
5bhWeZ+ttY7cxlI3brYvlLG9xfF00WPvpQzjc4DFm+X30aOKG8kXUo0GPyQ5uLHaUGFzDyIP6MFC
3mBNpjYto8NAtZSOWp1+6epp3CU5VYPmuO3rCE6tYfl6j/xFj8SjZqDWCGq1x2j+zimSMzCigGHC
nFlH9SqIq2/W2MfZYzzRjHwOjjP9Jdn4a0VOBt5LA4OU0IBdxRjtczhIIbzrc4uGsDcJIpKVyLyj
44EIqMbyiTGy56d9f9Ys93NWeb0i+3Nzc9LHBr7DICufphK/fUiFKIdJyb6JpKKZUDVqCOFOCDpz
buZ3HoevDtoAbQ0+Nyv84ROhR8CR9O8kEi6sSHxEB3/Mk42d4BmDbn6mgiteazV4BcUgzYm6C1eG
h06og4epz0I86uz8mBBKd4N8Dz/5aJZ0voGaMjrQFyYUW2oxCOQUNKwkllpDoscWTLgjhk3+UEXh
O3BltlVhGwzLNb5SosjLFFYRvmym1ALKBMOGgN6JCWq7R8lGq1ekWkDupQSyn5dVeGZ6+WDY8Cfl
xOFlMl0cVeOLwVmn1rFSzvmBC8BlmZclDjGz0XPICDU+Z4pDo0EkQvxqTfxfSQU+mzopsU5Gxnhp
w/+Dg1i7lpkClQmDHwNTICgd1mvjnI5cn2rmLZVJdVSGKVNjJyfEYR3rJapciIAgEXdPvIB9fFKG
fgzngU+Yuuax2NvcOkZtPhn10pAuX/TJfgls45g12AVmDx11Lus1tgF0LLPf9illsjgKEDKtijY4
u+x3Zlv/EcsFX1jgSagEu6Hhw3M79VX/mFsQIDpqIeZ6iVOgb8W2calb5x7NiEFBNe8RMnYj2G/m
hT4jE+okzGOfzMXGtT00JiP/hXex6mzExWR6Ffg5Wi0K1xKHTFwDv8dvhLK6cgKw/fHsg/c7z0Fz
dWj6deT8hSi1093yFc53R6q43htD8ty67S84KzzfIqCkHCcrjxM7OLZF+0iz1KYV3Xc2cgTHHHdP
ZwDDo/k3RNGHh9Pczq0t5zuq59M6X4vJY+egCz3oD40JXLK0n2uBItT177oN7UI2xks4jyfTjCEj
OfulSax1uvqhoYECp6B+bora5cdY/GQmTYBxpV2E22G1D8uPIDV/wiZaNNulx1A5NyY+warRmy0h
PC4cKRxXc76aoriBbvsuS36tipHKxu6xz3CFuHtO+dQ2ae4PhX3rgSGgERThJaTjxzRZjp0YAhsJ
CiljsnUUP6GXFt9Tnf1qHj9/4hGDB9NLZHCREcukWRd2tE2baYMCA0orvVsMT7QM6+uI+3DICSH8
NcttSHr1u4XcakfTUeTVvW04DXIHfpIQyFrQ0YahQQtPyXCl065Kep88w6Gxq0d8zvdCYkeJuJri
Y0EqmDcUZzE3UVsFQ4KzMTbLPC8QfLJ1Cghw5BS+6mqYuJG5cpChkr46NBGrHOm03RiVB6ecb0rq
74nenyVfNHrIuJX8qPhblraHsBo8JWl+iYjUzMPwOY/UL3VWwcVTThKTgPfEXfVjyKQvWvyFU43p
oEOdTwx5F0sk0GreutreZA25caoScV4Q+DJTDr7GMTZMbI1Mg6NQPiLsvhpheTVd651qOIhodKuP
TAGxTKfBuIUS/ZMN3gE0wFUPIwJ31Ukzspc54ZgXaLcS16wzISyM+YGh8862hmtf9LfAqnfQRQ8m
rTMqZOXAczO2VGVoYb6fhmGfMLDyOoN9gv7BwbhbssDs0TFMaA+dklSjRActwjch6lsDvaPItS+a
oT4UQwdBl4ANLBLZOlj2f9RGK/3g0HJXfXbVh/CeDvBGOplf26JYR2m5qnAdJqX4bT3os1ZjQt7C
coqVEl4jW4PO1Aynsk0D3kRVMDMtPCQtJFwn/SDYQ0Czb3mbMBLASCuTYVvz4OSzfQp15xwF09W0
yVZZzl+YeT8dUgdyu/Vk9+hFVDNIjCep5LRFJtAT9MYBYCwhRoM+ehRDeEIEXJqv/2lqfNIxvVI2
cpw7foJ5CNclTrkqHJfqxk2UEkygPhEHdwQTVgWnjO8pwwBtb3wCab2tiMYXLoORPtjO6XiXAQJC
36j90DrnrpBn0I1fCfqbxz27NOOjZjanVHnaUnKDpWQ42WG0c3oQqK7aBqn2bP7H0Xk01Y50S/QX
KUKmVCpNj3dwgIOfKIAL8q7k9et7qQdv8Loj7u0PpFLt3JkrTR6ZkP7bmPQXwJLVgNa4SvlIhYwx
mPbpFkoSKtPLrdsagNDmqYcRHzzje3b3VggJKV2QYFY9S9oao+OIbSCoYwCxfJyxV6kTMcQYxSJ/
nT026r5PhwpWfoMjCMvB1gtSxBtoVLXoLBYaVBz0xvzG+vQ8lUhRycAWbLxUg7ObsultNMWbGpMH
VJ1NFA+XSQ9bswDTRZMifW04hUGGeVPM5M7Ah7EWbquilQ80WkqXAPsb8eq2i64Q4y/yAXluy8wF
sdkjBW3KXMRXiGDVgm2EIp+48QfognIzqUlf8ViEND1hXHBs/JAS7/vZg1uwNrFtP8ywPi5IFEvY
a0w+8NaqH7vESD5zbv/SjmezSrbJuWSyV5twSKYPJcl/2Z3i8Ki8JYqbOw10jbl1trPggHcrIvwe
6JVLkSr3BHxMXgfTM99CEQUUyWtbEYCbwAuEGKgqgCO4qXgLQtcimtBPN1mwvaeiXLrI2kRpsPdO
8AK52c9MTz4ZNubzxkH60cYa2t66TsdXche7Gt9oRLjebNurih8t+ro7aV5N7KOzUx1Nn9jj8J6V
rB66BfqL4UcsDUmQwflnYwDnZ6hXfsw+Bt83GAq+QMFqAGK5OLEZ3bCM+c0HAw2WbHEgVsy+397N
NS9siwKBASPPJTjifOX35qrLkfl8Z0OT4bWgT1yalAxW+asRJmcidSeR5cc+AKHMO9wZA/cu95zI
8TMfgEc14qHnDQu9l0qFp7hmbTdwXkKYpSZwN7V/TTpvC9AQ7M/YRdCGiCrVBlRX99+c4QeXa2zD
dzJrPl18C5n/Cr9yZ0J58VznBUvWpvHb39maLpXIH8OKPN4cb+nTutFCt1nEMhL/B7frUP7Du3r4
q8z40FgtIJFxbek77Ctrd6ZQoqQavfS5TbIoX2EOO08UKmPSXKlgoM8HknQl1yq5QS9B6aNhtCq3
TkywzvUveDHXLJywmo3pnW3kL27duKeg54NimF5yJsa9S5LpPQVo+9JnlLNWlbkYXIgOEltAQSYw
3E7TnV3Od8Kpz0kMVmDA1Mrz6CS3SmIPdrI3gR3gnDRpQoNolN/hi+r2QWSaPD0hox7rCsxkY/Oo
cNohtGffQ5z9+oCIQPCMLKBtLvwEsFfDSMsaDAvjltRd/z33ecR6vj8PRXycpZjOOrW7LZ7NK2M8
b+vyI5GRkwDW1c86qocvVTZfdtP/2KN30xr0bNSx65hCImxYZOUgfpE5CXT1IBMsk0Y5yZRrlYSd
Pa/Nnuswq/d2D40qooBiycSpoL+xQjl6LiRwrVqcl0rJ/t43/OgZN4jxqYZBnswuf60dN31XBo4S
Pr3lOcqoVJoLG5CqLQEgcug7ZlJv8qiSp7Ytf6izerKNCq+JcrNjEo/yhZ32L0zuf5mZ+QA8EyiX
fkATMi1nTUn4n6RUcUIJHs6aa/ixyosCcjr5IJY/8tMY+hRJNYQDPi90YT6TCWZ48v7VNIKertwR
WTMAYo+P4buMaX6HK3Dmu1mtIej9QRSXb8wR/OlZqS6dmn+yePyLS/LKqnopHIqpOB6wp43cZ3kV
9wbWvUM+dsbHXEfuQcZ1Q5VW2t6puhkedeRTitzZ8brUaPaJzaexLCe8ZaH/Az2PkFjsMYtwqZiQ
s6kYyCQYwlKQDJKmqx8K1bRXByjzOi8Z76IS7E/Vj/EdvS7xPpSwg0R6qssZzaFeAGOysKavXBW/
ZmW517TT+pL4w+PgCAf7QZr/KWfgtBotzcLQwblf9+zknJCwhLSwc84JT77rYkGZ63CJWeDDKWsL
d8ZAnySEY+SpsjxLfm18DtmWlTMnhleCtAHE1Ozo/+pYlfnsSq2k3mHntkmFW80Lexa5pX4R8H+t
EYt9P4+IbYbiOtdCEcv2j1ZgVdsCguZT0trd0fMpb0PkvcWJoGsiBKXAv+ONrKOXZh4+Op8wThvY
1oNrEhEUoEC4jvbdNvGbjvyZ6M46yQF7WE0+3YVAiXfRFJ0JU+NIgS0B1r2b71Ql2g022S/PcLP7
yTOB4kZm8qJ8N+bxahNq6Oy3euGHd7Oe3vWcafh6HJdgCvAmBTN1kMSQuEAG853V4CLLTEb3ycGg
Ovo8QFUEtNsNzk6T25DzM/K8nfMMw5c1Zy2guuWUbMtwbr7aIuHKMaEsTF7gPKuZNBjEzRmB0X+K
2mXZ48PnNOmIOlozmx0xMtRZxuSt8R0tRyZxiRr5R9tYUyiyB0AAJnUfEdja6IKKWjk0FoEN4Pna
Gm4mfhK6LlXX/gs83DCQg4olAq0J9dv1c8jV8FAYUbWl1vEbsLpP2UkN7Sfl/tt5tbeN7DxekXWe
EOsYGt1QMRjFkbNvKye/qyYV7ZTVuPjhys8Q7izsekXF0txzJEc5V3Rf91dZIxLObhNvzTQLbz6k
xa010ogZG7hlFW0FK361m1S6/kqb7Ydsi6tfIOAVNrl4ICXdwbMHByqmkGcrs/J9auGKCzybDH6t
sObECTzzmi1EPAJU7VP3sxWhc0iauX7P56LDq6w/PCl2sDnOfZ6x/0p5My3/0g/1h+Eg92chO8HS
IH2cwoI6KoseyMbEidJDG1whrl2NImGl5Zd/3gw1fABatmL9bN3LqntusRcdsio54t9iPCKMDlQM
vogKu6dhxlGMEPWL5/C9qvW7Y6hnRtUbCwN7VaLtYI4HB9VP9IebqQTYSeJpcBYQcBfqH4ibOTJf
DIGvW5gGepo3mc2dtClGWkN70INQ/eqdAGSCNGE4O8GfB7aIibejl9FUZHZ1RPikz9SpFxmFicv1
GUf5qsx1fBE4sVeMgu63HTiQdKYGZsBMxw+ULHuLjYpFqtWyfhjf+CndVQ5W0t7GZ+/ngtBQmeME
FY3/TxpU7wbW8lFUaPLz5NYnv51xq6RJfJLW9MmxEazMmv86qHXGe8M3mUB7sXbGiHBXVa4pP7qx
CXmtQYCsFc828IHpgwGQ5W8xfbRGKbfhhKwSI0Odwoj5w3aYevOlqTBDpfbRW9ZihLYxxTTWmlBs
t3OhHtE0zV1IzQZPpGB3qZ1j6Tn51hj58KBSSdxgFrfskh6jCCsBBUZkUZR67eNhPjhCHLmD8ZS0
0z1Wi4qsMrTKqpnZ4JVgzJvuAffTJeZ6vsfx3h3aBP+nkqHmqRDGLsi5zdF8wV00GXIg2tyUfDO2
dpwZ7oWi9WHXNr4CMjCH4liUQXlJw97el2PnUYORYS2oqgm0N6acYxYT3k1MG6efwb/wRo8V2xDJ
145gPxlR1z+gtI10lknWYz4MKOxXXrnzXEJouswJleCs2PW+G5y8uZy3oZmwIrbMs6d8Kjz9MSSr
E2EdwM1uLbrxtzssfvIw/bEyNmacUf3W0rmzc1Uz7eE48yunIxwmv4PNlXQGz0bcNU+GS/DQRtjJ
vPFBkleB4FOwgOtyMGGpKcR9phz3t3Lz+oj3tV2TWCGolc75hrGVPMQ4CDxLfnacqyl+soL5X9Ul
xApxiz4P/Rw9SrPmw6SXUSvqApPTApcwBMh4XzNpcesnVVEbJvd0n44tL5YYa7yhfxcjrb5lXdDR
EXbunyPaH8tOon3SBPBqKHNZ0aQM1xP2GsONpVi+JtnZ8aGtZAX/bxLjZKLtSm8nlaLY2ekQndKG
dlZZ52JXQftaJbS8bIlUxC+yakAzJi6hOst/jSKH8iqgDzZj3GIMmrJgb6Qg8uGNU4vBSUKz2c7M
YeHGfC0YHpO3pithmZc9kb4Cbyeh0Y++NukANzz3pbcVW2jfRBFm6Fspr4q5oYG56oAGzkH9Rc0b
k2HdEnmQIb5/COVbWTvlBiAn9Wp92Z2swf+QVdB/ORXYdmXLfy6rZMo/3JsZqvcJfNOKG9wL9mQX
iBnETWdM+aRgIL+jBBYJjS6h1diRrWar7RxItxnXNqx/rYX6nLsqOfJ3PXZh/EgrJJsbwdbPJkZ/
YwxtdjKLDjTSfSuFnNb3wDESxwJEmEW8KOSGw97K/uI8HI+iCG4uki2wIpYGAvA8nVjTcKPlE/gt
8KZjHozkuRUghQp+OA5f+75v2vfCtKCI9QB9CtAVPCTfMh7YMjHA4uQTMObp0Nhg435V8whVNa4H
vBUO5tSRTT5VbxpqhL2cZ0n4MvnqhKQ2YAlLqoPOaVwrfQ4Gr5T3Ix/4vCCjMo3EGEpdR5zGWCiw
2bDqzrrdlIaPqe/9BBST4kOYoRenASdpbZHPkmpXiqI+oKSXWwZ10KWCWrW2D55cZQUIITQhjtor
+KINVO3Y0/DeWs0Dtaouip5Qx3GmwSjNSWTVpAI32iOIlzkVduORu2CpAmNbuCOwR6fR3oeKZ6Ta
PA0vIIJ5ZwHPvZaubuk+Ui/zUIvVNGqwskXBqxkW+j0dIJez9h5PFb+5DxuH0sySlQ9fELKhb0tu
mGZXlrfShXVCESWOpjE8A+YTnEkFi3kdYKt0gjOU1ZPL1v1txpoNxKFh/HH/EXejorw17zkwKPcQ
ZNUyLJEN31VuUyiddAhP/rMZMDJmAO+P8GUhG0Q0YQKZLU6RiL9NusEfx5nMsa27G4ZtaEediRrm
5M9pX3H3sAdYPkNgsuSI4k/HGYIdggQLpyWmm1aZTx4ToEoqo+zVQ4ijnmvYTNZwxwD4bQUs0GO+
ekB1Fo2gH0nhVGNwyousJB0lr0mW/giHq4031oh6ScTiqAm1jas7QhUoq4rp2uTTZUApW9uJ6/3A
CPnUysJROT0h++mDcLJxQ2kDXFmOuft6aL7rLPrIuyl8jIqW1huru8uT9idx7ecijv5MXVD7A+0t
IL6z9tuOpE/8z2rlrc3MRzMvKTDq83su3ovjnF8Yi6lrjrnliNbLI2bKHYtyFkJ57VN8XLknGcof
Pjzhnrg4FjkuY5vAhxvRZONrh5LuR/OD7Vl3gPcJTg/wMEr3teq998IDezNlgJQH7056A25qbM+r
dsKdrT2PRgEjgOUWZMVXGhHgjVhUxLqWv3YvhiP/J2imGinF5kMCymCpcnIT+9EIs35fTIWGQWYS
tHdzioTMeJlu2bqguOjqEFgt6O9sLIsTJAZ5NKDuH6a5omzXmFOSqwF2bqKS6X7CZ54gU61bowDV
YduEnK0RbcYi3CAqfzxZ5fhRlvITzeIvtqlvXPAsth0Z156brdsuMNcEswOfNXv7v1WaNtK94eLs
cDM2LGEiC5LJ5I/MvntPc6KbRLyGyX9Uk7qvJZFcLTCy4e/455fN6X8gbmyVT5KaNtw6QAT6uPnC
iBKtR93Sv6j7xzL1/nkF9R+2E5IQm+r6wTA1+1AbZSWr3JuxVHvG2sUiTjHdEYe29cRvmUHGdqMD
rUWHCFb/uqd1A+N9gi/cNrv1VNrzrhjH8RbiymHNLuI1ZnOUDWU8CuWbu25sSsqheA/KrP7ChlS+
xHOBlxu/C4oNTaF22MMhVX59jLHx1ivIxvGrmXYKvrEhTgSVrS8/hZvjqpJPu/Kml37A1LSy6Enc
hLIZnwJyISsjZzPBrMp+0wSnJYTkeBoXjq4tAaNKaXSHMaOGDLnWuWHgsLcuGazNwgDcGACZyWRg
LYHxxjYw4HCJjRyLYTTV7gPq9iPprRHHOdltP8KdXbAfW+nStH9n/F73ydCQ/IGTy1audqABil6k
/ByqwAAqTveQ7xgG/BGEvZ8pbPZu57pfhlWNvM3Ng27JwaBmNux85NKlxinXKLwhflLGnCpdMfOd
chuEYx40/j14ocKbbinDKJFMHLIRFn4q7Ir+VuuZjGBdYNDUIb8Pkdr9Y0jDEBvH7C7SVPaZU2je
8IZSlBEasGumkjDpmBhPsqPKObHyivImNpbZHLV8Svp6x/6YfUbnEWCjTmDNqv+5oX9h69gSQpHD
vCNamP9GDOoPprDeo2EY27LvOVhq7Cw++4gG6xn2Qf86+emhcJqzML3XtmiBBTb4cW0xq31iQiCA
2chPLgab0LjwcJi/mZZ1mW6GhcOeL3N3LrFHaHeE9uPWx4baAl5TKlUTcemcLtijtFt77G73jPj5
U8z0vhlyIJR5ML2MnqoxAdLRwtu7cYJUHgZp5ydbLccNEWyiSiVSrgsCdqV8+c+TlLz05SKSW5h9
ah+LfaqGs0cagnoBTGS1l4Ssr8F2urb4pRRUXmBj04hCIRFsZuvObcxgX9VCPKOP8n4KsZsdnIMl
GdUT2aT5MY67D8OO3wqDrIUiXYJOz6GA+mM8UKg77nKBrJAhfa1yoPosXW1YznZHU2xIOMR2+doN
dTRvwqa2aUsiNUQ4JgHfHv4ZkkYLxzO8C68/fQURXEcv8d8VEjNLFvpXkEfUXQMlmFgif0PpzG9J
wP6I3yIutinsLhk7EESR4t9YqadAOLeuSkxkpjwjuZ4YZzcMkTns1sC57cd4frzqPNnt12C5Eh8R
cHR+sB1E4eg7qwne67D9ieq02jTBSA8qO7WHTtblxVH+QpgQxTlyZHMwUxOMqYshJTWsloWIAzzL
YP3dz2m37+pauKidrnkeWjPfKTunMNgtpl1lTPVzQx5z26BSrIuCMbLqwO8mWPpiZwKI5Ldk6Sss
GkaXU8s0DvlZZO2RAhKd4D+KnYtte6AbIiHsx6rvLFAyJVKhTLkAk9DsPgJLt49uIculgsPf1g40
jCIse/bmYXYwS+m9C8MlTWNr81pmRnPCd1scxrRpjwVoIuJ9g1rnXGlxM+Bb62LXv+ooV1AeS++W
JEb37JkiPwY0oe7ZjoRbp5aKDtEseuEC2e35GnNVwTVv4lRou/Z9cmDTpbgmYYkElPuODR4F0ZT7
oLTY6hLZOXR1vHx4aowQSNnblvqyQGbUBs/6t2giY6cl8JIpRKI0bH7c43JTJdetHhI9LlIWTxpD
cH6ZKjFivyGZadN4vCl0+N7WIIlSl8QX/wniiDoCNqIgGJXlM/HEuHwu/FBt42l+7WX5kGRGBXnH
DQARNPQOsh8j6WEjBfTFtGWP6G6KgYqrqkUKzAmwTh6e0imrN8poA9ydUOUBYz5Nyv3qB8xclOWR
YSBkCDGof+xHdZz87seMVbNuHXXVFYPIoKoN1OD0VbeG/xh4RIDCdsAAqpqGAw38aotovTdMa+GM
YiDhyWdXajb1d9Zj6wHjjpRkJeku5NsBhYkgHkGnbpcNsbFtVRPtcubmhTcUg2AJ6ksz2+VN9u50
39I+4OKrYeAnpmrAahkd4VBXaVf3qQr9W0Y1BrfDUDmfdKJwp5D0vhCCwKv9R7JW//CNBE6o8Pjs
wp7uGjLYlvushhi/V0BuzNj2QG9a4LrTjLhj+NkzdtCITWlDXohOWkKccEir7mWmV2zvEEU6BMH4
LMLZARw9FzfbblJYMZQE7Utt/J8ocQ58SYatrKrwzLjmgiwxgjvTxlIW+6m7Sbv+WpP4W1esBk54
UdJDMPYzH5CeAsSYnGyA3LyyWrN8bYQmNWd4Hb993ALS4DdGcwy6DobOayaDYJubYIS9Avy8kSDD
ui03hLA0yMC4vL2+LdnTGaz3YxsIqxVoa1tZwnw0BrbYdEnEB5UMAOT4Wji/VMx0r23r/BVK8bR2
cXcejWTROxCpld/0myb17HXNT3TnGAEVwXlOTR1kCAShqM33duhVV6JIZIJbjLBcrhMCU3VE1NWJ
jhV9Bhuz4APIn/oWR1HGLkN2ZwG+lYBWdYd9I1gZKjJPtkxhdrmWtwssvrqN2dKPm6BH+b73PIr+
IpTT/eaGF13zSaqXpsmhZRqNBVclo58WZ2CEbQtmDhlrSojjMYy2IRKe4gdLvKHqOQsJWck9Um0E
W1LeU30nd5mmS8Ngwr2LqsaC4tI6Z6EJgMWpD7QjyB574ZBOp64HB1y47qv4GYvujRQdW0/QBFRu
ZDG/KsOkyVCr+RJWdrMSrv6Nx+rP9qvwQif93UR9wA3X5LTmopttPZDiADm6Q5g290FI8Fiwm92a
jcDqNKUxC6xZbW3hT3SLmgR9LYxUGfrchvV/fchGGPgWe8DNDIj5kaY/YxGtrRzGk9meIjdhNOjs
09gGL6wlIIykiYfZh8ZDfi6P+Nm/bYHakLRmeozD9KlKbfnGMIG7f6HXaBFWxzbvrVXDApbror8z
GqDWAfVUnAdesJ21+obJTy23I7Yjq5Q3FKFoL7ym2RO5IkXnIbUrQr2ltyTadNF8+MIxKDc3nHMa
eX9wuZIdJ/OFkuKfNPesgz93gCbB9/xVbvDLY8pMKu5oOIj21kA/vNTZVx0gnjPcmMS35m6fRclw
4OdS7R3kR4rm3OLAwzqg/7DDBWel1p7vsyNtOEpxBU0bhyKGTS5hTDQT8G0Bpdt16h38ompvDEG7
GaspeHXijuqsHif4YCqDXHdjPiVakGHgO4YBucmLh9rvH7Ii4CXgeCZgURxqFwSLYWVfbZt8QsDM
SOFxuLCcaTZl4VLrREfPS1+5uAX6ujzFkxbnOtQurXHwsDIJPh/8x68Xue6+ilFR6fXRp3Gqu02O
QL7MRu2mbnDH9NQPX1zygfsy5LVMFlBtN0bqljhzye3c+apwBBztlDiAziDgDmbOfdAUe0vm2dlQ
sQlgC0R8OBEHK9QbPa+kbcaMxM5UWGeXfq7NFCjvXA4RW7ywpifcxz6bVEMP2SXfypaXzZSo1VxL
oXNX8iKR4wl9e4cibJ8cGfQ4NbMPOZFwGPqq2hDYegr9QGxUwdg6ZdlrphoA0F71PYryS4NoY/yK
H1xXA1rIUFjdhWaT/ECc6NYqAnHbj/Rruan4Hfz4zzagA7LZu8Z1AJ8LkPuTUaOHzppoHMiucJ8C
lQYHD52vnzXNOLSfUJgwvnMPfAZw9SGGTu1j/K4s+6CSJCgubARYU8QIdWgNQu8EZMWjg695RUUv
Or+P2N95/jmViw+e7fWhDLD1mXOFATBrg/tSJ2SyIpgvZl2Hu6aJwUlDaTAKxpjcebQjG8nVjrHM
Ns5biuffFjh7AQ5hq8hJx4/0wJHt/UL1xw2JHjLkCui39kAxNnoPiuK+GodvclQARkBMU+DIlqoo
25+6c/mRssfB/Nwf8zTburb/4hW1OAWu4O/qkS1bgdNeUikogsUQdoesLg5aLEb8xvc2wcxvsxiz
1wjd8UNNYcVuFkO/R7xuPXf+Q9jaPsNUZv+ks/PkUw31zO1CvVEG5O1Ejyg/0U20xbnScGZS3T14
wV2i8mYDjoXaiFC8shcif2hX/oaxAF9Gk/nPs3TeQkIeKxHSXG4NmGnSOs3PccuUWvs1Txw7mIvp
YL9MTE5M2+mKi0iHK0UVXBjQlSQnNP5KhVsR1slctb+F39ZHxcJk56caSJ40ma4b4xM7xYIJhgWB
FonTJoWzFvA8E44kphyYFPt2WIV6d77EKsT2k8Dtku5LR7O3YTfDvWMiVQRmTGWv3b1AW3pTiQP6
w+fPZMKed7MfjBfZLhRdiAe7tJjaFb0e371dPERuCpio5EpQCzkcckMRp6txedszaF7KJurYO3ku
cimW/WQ3l8E3XdJsKLkYMGtggCtHVtwGV+V1XXPfZ/Dlx1AO+TO3ViSMmKxdOuoTrS7xqeniN4i4
/0oDRo5liidqgcwn7h0E9alUoDsAao2FNdlpm+nJF/Jfzo2KHhO+bVNgL/3Mdf9Rjci6YRejwiY0
T1HjZfO4SwLUWsJGTMmPEP7ADJMYqFtpbmw5kdneu615U5LEy2gYVc13Wg+bQnGLwC+SPdQC3mQ4
9w6ISA2kyHxINTo26IztMPRvuowOTug+McjQ9T1lznlMCcL1bZFuPCIoV5nVv+6E4cWzS7k2DJ9F
v/PTlFzphUlVR8Miw03Vi9mGNnxwl3hOxjyf+Z5HbLAK12kBjGYuLgH5Cxx9+cO09A4VRjXg2qp6
FnMoXLWnzlmpj1pm8Q45Ylf0jbFlNZjvoC6Pq6gFGmcvNaUqi052XIA/jGuIXCmiAuaLt6krvgGs
bHPPCx5cr/rU44zBKUSbOSkvoSIyRoSefMwW9ZgUR1EBApjrbj5UfghAzB8L/cCQzy6zTXKqKMzh
e/Cj5s6iUBwzstBfWqCkc6IXn7NG681CqMZMQlh7/OSvx1IE2wakVJaV7UZR18NrVjSHhHzNji5Q
7gV56Z8Z0PuD0FofLUhdtNVhGS4K693khkOBYvHXxWUEpwafY25G1usopuA9Zi21nnKCIK2js8Ng
N849IzqFiTkVFFWEmy8PYwMun2ewM23MxySxMY6aXfjhsNazwvrZ8RY2uaZFMNJgY0dj0oDdGLJG
pNwD+BEqtHWTbJHu3U0d2feR0707SXHL0LnWNpbu81CHZOCSUR1G0kDbNIaDF4vEO7f8t21G27fo
CXYhDXPqALb4NdAmNqwci4Nv5+W5Umyhi4hvXdoFH11HI40Tmzi/U8rT84wqGn4PltJ0H5osH3Py
6CuafsS1p+QEoo22DnbSfpVz6p5inGAEPdx70TQF8oxZvrBHO1vsM7nOtcnNidV4n1pcoKPWjw55
JErsPuSPLZtdZCt8ZxePDUGvxLk6RTycw6lR+xHOKf0v3hcvMKzHAPWyJRfUB87V9qIDCvyXM6on
TNpPnh3+0wbBvXq2C+RYwD/mTPPbMvhnLTEIOw++x47amSitresALe1oeuMTA/QP8+q4caYEz77r
bCloMY4W5qltNLcH04/u44hjB206uRgy/Z15ZHamXQIdL/LuhDEHT17akGNHcsILjTd1gFkewSt9
66TtXCMjpj+MOa4Nk3YTisy/Jqy/OR+s9KlZXHLIjVhkLHLpIZf22u5b+plC0E89FI87mhH5qEZg
c2vNNp5MB5UJyYvlmo8iFA8pFv8t7BF3VQ7BcbRB5iooW0BW2IeG0jEObARpelbNxa7F85wMb4Hi
oGqGOT7isMN2CLmbL+64r3zBMxM43KBqbh15W21Hv7hRYk+fCAbiZe+KsmXzfRqWa3KVed+qDDzW
5NGJ6r6laIyobRfi2TdZ31Z1S6kvlhE/sJ5FG5xlOp7KivV/m9FlgDCWrZoAI8cQkv+36JLyPUXb
YKy8k6FUu7aH+ooZy0KbmPasMy8DAhZ1jMS+m6G9OX4qtgOwhHXhxu+9qW8yLaeLV/vQY7zmn10a
5CQWwyo6Z7IvZiS5tmr/yp4N02TaoAlYHSPOgqIu8W+v28mnyCeIxusgh30zxtOlDKfHZHI+MAii
fgZ4DDwJLDAtOl7dBOB4CHEc2bZlZe8+ubJ8STzzKSoxVHPYwYDsvBtPDPYKr6quzMKMGFzU0Hdx
g4CJNQltDvwzwAYbq1Fc47T3CTX1YiCur9Nq2o59zYBaVcM6MErn0DnT0SQ3u4rdFk0Rq/A5rQgF
jyNWTBxIy8KQhX5oMjhq571mycn/zPLNgmqy4Efi9VQb3iHVHM8FlIEVczwNPqjUK3ZuiwIojmMq
XtJWQ63LuXJpG15QDExp42eorXIxM2TVRwnJALHWZm6Im0fw3sgEhMl8HkjWFjMBaXLy+2wxBHmJ
8yNcC8tMr4FJmO57p4sfi7z2OhMcM8oJ91VXP7HTeJfOjHd6zsx14hZnQPfkgoZp02ZYDefCsyG8
YywKiIM7ckxp10Ebkr5xN4rmu8z8e3YjOGotfdHzgLswHa+lavN7WdImShsImzTW1jRHfg5B/lEG
1rWyQMs4s+IQTvOTEQARJfFhb1nxI1y15DsJwEA9nzueI6V+R1vfh2nMPwnBPfUR+NLeGfd5KApS
JPXB5WpCOwf1HK7+cbz0OWHdQxm89du3Dtqm9c1mldTj7PIZ7MCNBZpZwzHD18oUuPEMCplyW7Ny
mIdXMGV3dGN/NIp8VD2yPVysUf0UyoOW1csMnQgRkJtAHlGwLGgakVQpyqitt92kDlRswNu1ORKb
2N+SuHzQEeZ1aPGnKrKe59qo75CmoQhSf2bxRPJinpVnfhYdGcc8HK4xcQZXTqCEMbcRlYSzCj0H
G5DHhgOfxai7jPEwhhsayHIfWdT6YHiw6D3gnlaZw7Uyoo940K9ahhAhYzwBydj9VVn3Jj3rpsL5
GQjaK0nnC3mDfANU7mbMmGJ7hZY4l5N7yC3F5iKInaPhdvc6lnttR19+V/AeenV7dKKWzirLfg4X
/xXGTrQhHf8hUlLeYUDX9riV/5qcj7xsOXsFqUIuGiIkiGF2d1HT/FQ6fuOc/RpsLupzmSNNw15P
aZERqL6HOAK6zlFP+IQXqEv4my3cgOS7KFPuzTempWCT1FlHB0lP/3jmlfdJHBp4XqjRjNgjH0Pk
51NNvmlD/Ivi6pSNhqfbCRO2dY9cdqdF92VO8Q0HLC0UnbdNpZy3uQ6trU8aaI0Rd6uUd1SJiB9K
YcqTA/dpTx4HXr/P1rHADUxPZurv2RU0GM47hhh7egNg/Gd1MIqs8jg1obGfYb8fiBvJtTVHqEhI
kaJfznjYoacg8YgKl7Jjier+M/sGKcSVLxrDPON0m2yk8j8rlKtrXxgvBf6bTTpY/zrS41h9sluH
a/jqO/gfRA7wcZ7Eexsh1PzH0Xkst45DQfSLWEUQjFvlYEty9vOG5UgwRzB9/RzOfoKVCNy+3afx
x05vnUpewYShAKa5C2Qf/p8kjVCFyTnE+bjh1WIfVMRO2Afz3Ep91HU1Bu0qK53yN8JjRK0Ni75Z
3Sdiss/CL+5r9Hu+s92pcgd59FklM63R5jZ0eDU8PepXO84PUw6LKQ7lafAknV1LXeHyEVqj8NZ9
Z0IAUe2WXSY1i2Bx3cl7srv6i25B+stUU93mqkZb6WjUxPjCqtmUd6Y17uKeOqjRoTttIAq9MloF
m2Nw3LvK1+0/LlKHoEuq7zbTDQX2anzohYfDzy7lmzVrmrOkN59inO97bMXBP56Z+ALbZiieZmFk
e1gE7LeaGg9QTD1B0RHscxM7A0gEMTPCz7KDigLZv2rqZ3Q0Ku2wJKLO5Tb+epfPrGrktMukT4+8
6Py3FBDCfQspiApgzAiGZT4wMrffY6WR8dLEKj/cUVjbdBTfQ242mzq1yPxW1Klmo2u/uCpMj8Fg
V79Nir2VEolnainNU4NEsmJ4nn/RDzBcjCxuKhYBkCIcbPxNptx/Tm55d1z3Ad/yPo2bcALK6dTV
N4XHi+0SUiUDIhTPkrbBwSbuq6bpOcrK9OyxRbgzHOk/4O8G+mqUhOBKU8QYf6L0U4xsJVQpYe3X
IC9ySwdXW/FlX1nOiDDGKh2F0FMmrjzd6l83s8hfhH1TDicmQW6rsv9JtPSeioRxrB9GF9sPFcWl
jmccX2SmErhw6EzshDSRLdRmSmf5YgpQaBjF3IRb8AixrVmE3EimFsZczCEirqiiqBp+695iCbdz
i5bmbHqg7DD64ADxcNuyACuolUwlHTce+92dSd2fKlmH2WbUAKEqiD7axoZVKqTvuEFuMx4kq/6b
tZTm9t5EJ2dVHfzcW3JzhoJYkWvnvplM/I3RUgpvij/ZYr4obMfHCjTtfKe5YkmxVsFsMLcPZANW
ecU0wKg4k+jUQu8aqhk3jDP+UkeZA1clILErFdiqoI0Z3APcNNy9p0Rd28JgOFXxvLWjbFxxfpe8
vYh9ARQygksk1cnUcKo/G5AiI5mTkEZtOqcROwWeLwYIsSJdTXJi/Z4HL5EX6M9pKritxNz2ZrXs
hOv4NFXza0esn9jxsfAD9PooQBecm38Ffa24rev70s/fmsj1j2Gggn86Esw5NkGBG7W2eOzQfHkE
CxX/yJZYo0y7kJ13kx6hCDI1QPmhoNEpDRIj8gdcJYZOx8K0OmSroaXdr1Xhd+vo7nHEK0zpEV2/
a9GO+cGEK6Y/M5CYUGGnEma0V+dDuS8CCVBQ4xd76ppJcTmpbykYOG62Xb6pNE9g6B5ENWc6AYZ8
TLZ9R41k0aYB/sHsPuhcawO6ZN+oCAarIhfMpp+ynMi6lL4LureBF293MERl6dybsQ1PMTeQ++Nr
ZjN/DBWkx8aSL5YysWOrVBkcuxSiYL4Dx2axvuPq27KObizSgNi1Rs1hkrVvedwx5bZIk+AHqoYZ
QyvSnsD1Wj4liP9Oy6KkcyHz2m7dEPts0y8oHHfASJGBXVM8stGZnscm1NgZ3a/eDN4I2GCCDBib
WEDqhfwwEKBkI26zTQHYa7obqAsNcrP9blfDsShwr9V+/VRb6JSaT4IfZN4eRA+DkZj3QE6aqG4t
8ZzMNnY3e2B5GPFeA7oJSOtlDM8wDQJvCSNBM3c6CuTZprTE1NAH1CHie2KYiuxnMLWbCPEBoQiY
gI/PcKurGmAg0SV49GG10zp7buLuCoBmonyXmGvI7EyZBIcogaiHPuSW4S+izVRluEiHgSuEjX+o
Ndgm8OSqYH+RWE2O0SyumdETbcD31WZE4dK2/CpFQx+Q5z0WPGfBA5+LzKXsORn4ltllu/QgLUup
5EszHa/9qvplqyc2yuJQbWhPUNbUX4ch+0yz7A8j01YLl9sT1m/MpLGerW4N5bjAo2VK2nKruSZk
hrY5f1pxkwSAYa0ZckLlMA+MKVEpZobaf0oZje1tkOS4EoMW6+4Wx9v0BHkFEbeWuX2PYkJDEk/Y
6s1NNE1Svt0FOKPwibe32cwbMDKZObxju2sJ+wKbTHArJQNmwYIveBJICgdymt3gLNjZxG4N39m6
r3lw1UI9mUp7N+HEP6OUL9XY3RhiHA5e28GuwxFtVbjXqyCDGev/dDHrjt6zs08CBzh7uuxVFv6w
rgyRn83JXm5omGCjZVC0W5YVGbLLeoaPfXFqZ3wNuAgdAQLg5OqYrlEvEZKK0PgqzJ6UgCRLtx8t
smGEl0vgbKwyj4Q0IlqP6IhGgRoNauEHqkrYCHnsbenBaq5uw86RXG2y0VANV0QEqGiMcZ7irYzf
AQ1nn9KixxtvpUlEF5eHj/tglScY/OIA94bjkW9OZJU9WlkBWaGs7Q/2YSn1cJoXHtLaJ0MboJlT
8uBHsWEIM6oM/mlkhSuHtf6O+1oCvDov7yXvwA+3QfHrNa23p2563lGvFP2m0p2+hzCIbmLErZE5
dBOzF3f2fu2T30EaoRKchRW/tsENtjKNsvsYN+C/jhDLA6JO/eQMolvbKmfL65VeQZUJdrlhJ5iv
X3xrpvQQ0bHZ+bTJAx5WbvNQ5FX7PKmguPosAvFDDMShnK5MH0MeMW98gs3VlPFyBrUICnVqOLtK
WTiaSjOn7SH0OHCqhJtF3c2g4nUmrOvsdnjTKvqCrVVuAVaYu7nuN2Ihe+ZWYJ3AXVBUPM4A+HPH
YG/UQOlWaXuaCRmstDZ4FGW+wq4Gu9HpMTxVerAZ5Zvo7PMmwp1jeg2HINo58GNXXRH/K/sKNssC
Y4/yha++DFKuHrO1SmEWFdr0zl4N2y0eEJSTuNR7Kfx7QfgGORE5fxYJE0YhX4aK5tSEZZzMeo3n
GAFINz0ZKYlfPEYfrVxFJ4FCSEx6hvwsGYOVP/KQ8wyuAYAGF7Q5botBVcfaBYAhF2JfLuyB8hhs
3s3/o6Sb+X8mHv+NU0YPgPRp4ovSN+gUVMcl1EXFcckl2VjojSxLY1IlMz8CVt0qX0NuhxI7lS39
BnGFNtw96GIKMDMM7OQ8NpoUveMcDyva2b2Zqu8gtoNnyuCKj2JZXBVLNYc3pl9TMT37LftDXbwm
+ZCRZul4exxjiVk234WJDIAmE5GD5X6dKwOUsMGPw/OyG4/x98ZtT8lMzNefFHJx22Nit/In1y9e
57wiZR5H3RYv5XAXZACCPc2PUjjdXnTKWAcp1k/GL/ViWfp1iOgrRW1Yj0K8cVvXHI4ijU5ZSdiB
BWWaH4URsjHXDNZ7BvTsEvgLiatFr0i60t/p1AIMnPXNHYiGca0Nntv8MKuPHMs97bM8HAYr/7HL
CJ7sNDyEROnws+rPMERaymc7uAGnjB8oJq43/Zg8JwUcMdZLUAuXqO7AjHNQ9hDuzZqX7seLL78c
kcNdr99HMB/WSvG3CoM9EGMIu/FSsEydrBtGmac56CipaeZmTwFzsOpl91sWxk/hwLBxPficUcx3
jTsQ16wsPIf+RI2WPuUe93gvhwKTDNYnrgmE3iz/qGPigo05WesqnN+G0cEqVz+z2IFAYkd/PdI3
EPSc0vWhty5O0iGZgfXd+rVxLLVr7CzDePZD/LODz+5ylAte2bLi7RxUl8hzFshzSoeFRQ9Dz0Ow
w5/qWNCJR9X/uHRZAlkk0+kGZDXjlsnRHKyXkN0V273hNRzzZ2qhHD43FsNOWv3lc3tfh+hevp89
YAVpGDop8aSEd9+3EyVuI3OWjZ2O4rGB/iCcqdoTn8IO6sOEb5zktvouRAnAXQgXfFvxCi6w2Qu/
HYhZ4REfAioA64hgfxUiWnFaMFV7VM17yFJ4mkmblo346LyYqWmkjCv9S0OJax+32wkbJMziEDyH
cIyLY5fXLiHlX/gueDyJiL4Amm1S/KlP9Z8xhfBGWbJj6LECGJvT0S3T6Nh40V+me2BqpYYbCv7z
oTR6sN6hnTD0D8Ohq6Fa5TMyloqz5NxnU3KINbowIFJgGmGloX3AmVx3psdHIIrgQHD/FEThuAJI
bPEgbnycX/m7U3dUJNS1tWfdJ9DribrmzW2OnOLidd733PAbyHu58AoCZOD6z0+Zp/DqvsdhfVOt
Zd5NKne5Q9XcfewKn/TKcHu8ho1uPrgdER53LeeHtIL3EQGVJIDOcr0c6mGLT2Q6UTWPHZT5mH7a
NLgxZaKuM62STRSSJZbwTinq666oS3MzFUtpSkLWIV4stKoN3qopWqyVKLqEt6OLGzMANQQaiBi5
b/j90ksXV/0tGXR2N9jxk+/xYWTYao6+Wf/rh0KzcvVQ7UKVrYc4yK6FK2ts23TTE7c2P2tFQ43l
Wu5D7I3/jKLH/1Gzi6q7g+Ypw3aWvxgGHK0d/JQj6alNV5oIa04wMKP3SLXciOd9GnHIZN1QM5Ar
9xYMikwRdbMH0zCsV5fW8IOLT2CVx9XPMCyM2cLxjn2Qf5dUQayhAT9URPzTJvhy2E5tuW7xnM4l
6nE6YZfJ/LVrN7/YLHF92g3c7j6r7/IUm3QwAidDWGvKpUxpmWvGqbfW+EwUSuuMZ6YGYQe8yVjC
yvPGqXiwiil/teRwQNGPAJ/0+YMyLPcfM3W56etmOlhkUx/ssf3rKiy6QV3X+0ZGLBJV5YMMpIVA
c2E1U6JURmqrNTfUL8aTduWM7s9U0zwe883bxtJ4b7w4PrrS/bTZYwIF8Oejx3d3O2Ke2Ixu8ElX
1XcXxfSteKiVHm4oVLbq1W0SeZc7/rB19HK/bsmCNpEcTrLz4w/Sd1sr6rDfB3OzGZpq2IfZ9KXY
QRE2i+pj0BbelY3DGXopbU+eEe51iHTVukrgNZ+8c5YaxsqWDPlyiL587WDmdYZ3LOIPTu17h5of
155PzAP4VYhTGCmsQJjHcZF+9b3/hQLNrmSivydou/LiCYcdkeG/BwhdV1bv3TE2aghgWoW/ylbD
xfVavCvD0G24Xbtr2rp7rj+9gisw0H2Ts8OICTfshsm/k53gJ+7SuRDjIGNONQqXbB4NI/0m5k8E
n45kUhUWWWXLFuAw5xNA0IOk2JVg/lla40NhOG9BULrp0QhcsbRpD1Lf+BJcgynYJ3iSKISDlTSp
JztfmMfGPiuSO9tQz2YpryJ1y01EjdwQQ0MXFs8cXRpXxbm9ykcgxDDtx2F+RFJEzse2qeJXizoV
tyg52GxyDz7uVQdM/hI0gEXeKjSEKYYj4AJoCAO2IW3ePy4EiwqeOoixCA1aBI/prD782TrJBXU8
IyPU/PCzjibcQvz4KT9FGAbrMoOKDV3Xnc1tlPQ3p4o/RErSSjXPXOnYihXjC7VUhzFnEYcpjMdw
uZ1plpXAYnH/2ifHMbdpqd4D3X3+z57BJUf+rNcJW80IiCkHG3On+tST22Lo8IhhwqdzAvPSs6uC
quFTminNi5+VdzOW9Q1+a7RHnHjrxRL7XYwhA4fqz47LmjPigF1hFMFqyJ1l3/YVAeUCw+AHMiTl
2u0EudZJbvSOXzv6o3tA+AgC5qqqunHv9QNGCMmu951d8F/jpoc85j43z/ofAex92clTFaT/iqZ/
tor8kLK08ODPAQmKXi1isqlgqM1z75ib4XHo/VerykElm8CA+iGDh5Em49bFs3vg+OUSwQVgJczJ
uIkyfMDYfp0d/T1RQHcg2pbQWTbyDNfPrelJPlfyjCDsb06Ti5UjWSdBTP6D7AxNkCjY3m5tc+UA
Nl+zedrjcxGbyYnrLUnlZDfE1SOJOP6h+MtL8xcausIdDipe4MyNtrpFJeEMmqSg76ckwcqECN1E
GfmGshwaA7rJ/Y5A57zxhD5j3Lpiz1SAYd0PlEjzzoeEnMvxx0Wpt7OqIptGSZOHQmeiDPq9d5gz
61/cz+9ODwmlxxlieMavm/uIl271Z1ZRuEVIhQOreU8MMcEnjpsH3UR/TRI969xjTR68mXQJrxe2
nAyXE4Rf2sqmOzoZcGUEWM020mSPiZBHpn8myWcU34Qi8s3UMxanYnjKE5bLvINP4NEMfiHm3qTg
upmYQbgRvEZRQyqv+Yxigt0EovnbQ6yjA7fgtanas2nr76rz3BXJxz9DExFw6uR5jDmZbb3YO2Mo
YJN+c8SU7hxnhPPJ2LmBKo4HhdCVQhkiipDcY3gvoN5wpaUT+aGcRuIIOZYTYVusrYblz0ntJ+K0
ALLbnc6Wi7NTtvs4RlANK9vZTqyZHsnWwrkIsneT8GLklyg1Yl4bTvNWCvsibGfnuE1FWKy/EoO9
j1tmLhjPdPM5bDBrnjqJsMlrhgXlGhPxjrLzjp6ut0HXM/eY8M+6CxaNJ0mulKzHu7KcbWb4J+FY
XFjrAU2Zh5zyFrtcNbI1tMwr+87LNBuPWhdbi+sY+XT+vvHFCOGM9CGHGU/jDzIG/aM9sWTEKMze
Rge8eG1sPYMFoOgsUIciI2FbNCcpqss0IJTa47mWwE+G4oUk35Or801q2BUQ1wYPK2QOaw4PdAbq
TeSk7bkVyWNYWlj86pFznruw0POdXxVyPaTNHccZPsaSWNugLpr7gOFBnPEWClQSzZ91A0PMN8Ld
0AI4yNPqFpvxYxNYD+wCEaqxOOXo/fagHmla2Hp4N1eW7p/CxP/OteQDSn+oXfyJ2+5fDlyhVfJG
1ujaBhweAYh6J6A81yBH1lDe1vBa5YQqy5UZR0Kx9kVKP0VwNmFb8B29OAqjdpYlF5LGi3GQlcuU
mfc+k+2eMuzNAP9865Fxa2f/6lJrScvXVoXG05wIf6/clq98+V1pn87ZAHPUbLKntqazVPY5L0jR
xwwiYTzsszz5c2eAhDp44qL25rrei+lOvyRVdrR4W2scIPN6HkEUmmH5LssON1vTfAe2037OXsw1
DtQiLybaZ7WQBwm7fFNLth5dFakLYqo8yqF/BQu36zM8Ha3gp2qZ0VUyl3Ou1XDLk/y5R2R3asIM
/aCWNJZ7Rw9ktNFsf4G0BOdIto+ekbEyl/GxQQ9eV15AFb3yLrw2wJBl821FNAAk4683sdUD+dts
69b7NcmdkFR6TBz+ZXt8c0bw67iRDjhR9mVv7imO/TINh9BE9s1v424cZwhYfHY5QuRalsGDNlV6
SDu1bWq5NwhYEWV6md3wta6brzgKfEoD0xd3sC+uqKBJJPreNAv6A7vpjN/0L8Yoh8fBguNWV1tL
9C/TnH5BPbyGJBaWXhuEPemdAYXcsnoauMEmrzGDDG6Z+JIRPZgitJHC0m/8AOlu8IdLY5bMcJO6
qc6hKYWnLz0qHwnSCQZ/dUzL8VLT3+sXGt3M7B9Nlx1OmOoPAU57zUjwMUrnzwug9wZwlM8h0TnH
xAuYzdVJmzl1XXynVrWdvM0dtdhcE7fK9P0VvLEB+anE9EW1QMRlsQXc3p4MF+tcVxCDjt0IkUKx
EBkvdmewGouDf3z4+crE/xxjgPf86tZzdcDIMVIJjH3Cg6XgWwbMNbd6B1NAnx7RpqIyOBqUdZ/0
6UuHyEnxA9AwwB0P4P7XMo6BhlqQcYtT1IyfoaRN0XHN26SHs7LkbdQsPVR3AHz+s0ihNIN1uE2c
8jIYyTZv+yMXmY0Q2VfE7ZcPvTBIheMOCSwqNMBjcKGlWQp9ITr25kiFSdM+RaOAfj/gnND1XTIF
32kZc0uSBG+D91iyoJbTk+dTgGcNwSHykz3fkPE6BmZycBtprKM2DtdANr/mcfH22XG9y/kwdiB4
nFWAlL4WWZ7j9YVcNnndrk41ziguwMOMDS8p7s3SfwtFvWvhSDCGcPllEt2A3N5IzZtah/PGxq28
xbSxi7ritc7Kl5zO6XUaFC++iTzrlOokAghHdfKG5QkbVeTATUDwSut5N4UlxByqT+yp2BFQrrYV
LDswOhfMop+tU67HiXpRfzLuZMWPL+n7C3A6NB/P472LsTgLIgdBpul9gMgPDOMaIjB3PWbkrK7O
wIKzdeg78lzn0dkeHVTIbN6TEP4sO+wQeK+ogPCznyhIt/0o36xcbNiohusBE9lqohWKhK9Odl4j
Xsjt43Aq+Dw7/y4V9qECMIRzPjnZdaHuo4B2NGcCA2LkGpAG/7rhAT9BWYWINe+8Mth4wHq9mBeg
c5YiWa7fhijbhlPGOeZSQF/6PKsyp33gSUy3xVLA3RKl2Ay9PEuIOitXCtBBtc84uSCmCXZk5U8y
QiT3239prI6E487S6YGZ+xQrdRh78UJRYBWYbgo6FTdbTCX25LB6XEl/4sGZfg5qflGTJlrCRWiV
LJ0HobDOoSFIkfrPdNce59ZTxwk4dDeG7zPmGODTOtzhocDi2lELgdS8SeP85LfiL205zovw2BXG
W1bWkqZCbLTpgo/Ric+fCbJ67N2rGzBpw0QO3PoRiM0xMNx3/Lln9rIPHm6IddHPL6L1JhhUybOA
8FFwqyW+eULlwyUgPLZdRbkZ8bvIQnkAXvtnsEukmSfjXojgaHdOvRFdjxSujgl7/XyiVkIFDGJx
5uAsr/0zrqeLXYnfwLKudll+dTOp7ZBgYZ639now3AOH2Z1dMdfkw/MchuIw/3+5B+A0V/oTnwJt
l/6EhZV/FFouWXk6X+tLLZf+F+ysiEnmho6JhzorSNHnvyFD0pAgzrRkP4soeep99x9AGxywffQ4
JOo8KO5mgW5e/LbboXw+xvj5tk3Hfgzf6w/fGPa9QGJdKU+iyF5MkbBo8LhLWkkDBJEO2EnH5t6f
K5jS+GMMiVGI7XexolLtMPfZnVfR5xygOnrMnz1aMJND+DgDa6fFhROh4wvD+3iYE/8Xz+lrJdO7
0HBOLWsLLnh4gayKoRBaIKaILn6tehzQ00B1LxgP1OqGwAymbzZRAeKgEAeqzL9lFrFNTVkWDlxL
sY/ahDE37BQhqBR3gRAPuT99RU51oVnht2J7x8wab2Ks3hYIdhE697ibsHwX+Q9ciWo1kTFzC+sp
8WtamHVAyclijAbC1Q1wW7nonce+vBOJcycogpgLRkQnwdIa18cqoQt4avonrtoPgy8OdeU9RHYO
H45bRArEYUgwqKb8V8topLLUpxajidVXE3jH1FKPTtqfPIhke5rdmBDn5DMSJX9CLM/4GY+mTQq1
iZx6PUJTXo/ArtJgqr6bgIFOCSRuBIszBp/+XgnaXzK3/xI1W9hogRTWeSX3QZNinG30mT3J79gX
b5CvyFmUvc9tRZ1k63pgjewL4HJ/bcfTn5e14Tn37L2dts8E/cHKpxQsIKYbJ9axao1iSTGewXWp
m8aTE9OAqYKzjZbdFRaKL+0FMZzAlTGPz53orgjhPG3a5GAbJZBOo/sz8TF1YbqD6XFAmngFIN6s
EgOHHjPMv7g0L9YC8xfLuiVR3naW8qPFgqoVsV2sg5HT3gyje2E5d61c4057S9cAxYuNbr8gtf7W
nY2Fye4prCaPD7TlwPdgWptG8GT64bijwpnDNbYvIftYkTV/wsSRG9A7vhqq+hqYE/kYPKGOjwxQ
JNm9ThbUOgD9PD4NbfHVO76/tswqOBIrabBFKY48Z82n/YotZTdo+1f7ebZzdRnuYLc+ZLnbYM8l
QxcRNmT2RxeP4bWviY/ScRx2kPtqHr5e9dir5gX3IDSHISrpKCkdDKpoMOwYNoPt8NXlCUClwbxH
7C3wzsEulvjed2Mm9mEeQKylmlvmxckjXB8Ig0QBBUesLDY8Qdej2/3o1E23HQukHYtjGEvw3Pa1
GeLa8UDuQ3LnpAYOVP0vii1nkn3VlXoqw+LSUsncSbmXs7mjMKHZpMEIXsH8tiRPcjWYP6lgi+L1
ATBH3ewZT6/tAhw3vCPdlzPrE/LDQxLtvRYLiRLxdrQ62AQkL7cmfsk1qM9h3cckavI5jHaDQ9DE
4ndWRRQyTk1yQOt/iduUnskx2fWmtUOEeS8D52xG2aadhtc5pU20FA9WlL8E1vTLwfoSTNNXmlpY
Q3vb2c8SGrOACapD+65X2dZ3/n/+FsWWlI7GH4sFJ+y5uCbVMz8v7iFdR+bJJyCkz15UQVKuSd+k
cC4s619SQLvD3HMhl77L8pD7HS1cKi3uUsf7V5jpk2+Z6oTfn1tfoW5ZKq/sJB46Gzokh9W243Bd
zb6xy0Z7H3blh9FxI7XUn3Kd+1TZnIz9fi7yuzE1QdQQXAEC4H32GX18ZPlEya1PZg/Ylzc0QB0p
63g0+wAXlfXbSk79McO2sngHhJudLOG9h9NwGER5dbK+4mBle2rS5ZvneXeAyrIpa4zUDhnZtOme
g7C54gbdwyWT7LFStoQpUByF7LX28cHeRK33KU6XMjFvZgdxyOrOWpWfRlvfnNHBy0l2jmpOOgIx
EQ/5HaLzH51Zmz5M7oYOdoznRk9NK6qVN5v/wpom8KUQFHX1PcM0O4/ue5+I6trz2yazjJTEcMqV
nJg2WTMaFTKB+GmxN0DL8JwPC7Myr2BLHeCxt9RPS4njOrardO2l9XVG6cabxhHFs+rs5XKvVfM1
aRfzoysgTeWVg8rAPBeB3eA0Gte9ZT0rRDmrUlseIGrfubCvqTtwWNKxvPBuGL3DzWCS0iW4AFK+
zuQ60xRB6CRs8c9MGWIyMSE/mE+Z6ToYyJodMxKQXTTI0Fdfbl3tWdHPEMbq/n6a+gs2dYP+VEYM
K/DtJXn4aia2uQt6uKqVth5MVoJHJ/ThW0LveK7d+Gy28ssY5dnIJ5p8CxAVxcTDWFUgyby8YWeD
j3Rq7rhWIdiqjUvEz53mnWPgo5PWngXf19SoXypVElxePDkSkCc+kflVj6wMmvQ1KavxGDT+FeYJ
Hen8f1JrOqh6QpweokedmpANiMBy1aWb122XcmfY60kIrSEsjXNhhMd4nIkauPQaoejCQFU3sxkf
fTs4Bj5VZF2ZnUNu+utmJp4GFO9NTcgnTW89phDos3L68MP5GmvrA7/zISfHtKKzMFlPon0aUuPN
sBGpbc0nSo0veBuXVGMYhV8mKyu85XBTo25pZQXghR9PHxowlFuCupz8BONZPmArrUsKNTNBU8gQ
fnmJ5dLJuQS2XKJgcwiEr/Gsf/iU6UaJrHuc+zuoIuW6XAjiZLFGZrOWxUjTtZu+tJ8mqBmbxqCB
CFO1j+ETl331xDwMyIK3rh3dBanuRvuxcl/A1X7gimD2dN9JTn/Zovj154gAK/94zc1dNv9YzCJg
UoEaVsFjn0Ufc45ZRVN15y5f5TLsnimgeAlQWulSoj+q9aDbE+HYpDNwqGasaGOww11vdEiJwV/t
s6CbFF6LgPnRb5E+W1aPkZ/egWjsSEezRpF8RJbZjUQvulM40gPfIjP0hc8yuBpOXsuuUMqMM775
xXaDN6fn7Jo1w1DljUSo624ALQ+bfaBryTfqh2LkrBuVSDYUUmxqs6bzNUxIRjkVZim8nVsoWNus
KV9dqVFRvXo7uNOP2fZvYz4OqwLOJlfQxUTQwOWuTR4GmFXEGpuGiVFMIBnIci/T8U9ICSCDupMY
XLk1uV/RRHA+GZmhdR/iG/JjGjUoMFuPFT6S2cw+DGUe2xDYM/ycqeheB63ANPbFHmH6WjrmxbY7
LqTmdHVsD8m/RPt1KYZA4r8PBwvxkGQI+jOjkb7ZtUSWSDRfHSoIk254m2JJnr1nhSc748NtWCRC
ZNyg8uxrCwpBkJ8KEK7kbgP6CAv7VPfmifrwbV7P94wHL32h2O1zYmLUnvcWIQA8rA9F7UCdb0Fl
RiS+5sz+q0brRABgQpeY79naAQ3ynFVSeG8YrnHLqOA9ior7GWmXagpMQKZ3V/tNtIeW/yG5xUwi
T9ZuZ76IEuelIGboY52k6yY6wWY5jHP4lpYtihfFGZ5APfVPGirnSg9htJFBuwFNR04rpVAvrOkd
6XZcwn4IgE08URnRjTzaDqW3bzxSp35HwW2TuU8K+ynLRv4eNNnVDI8H2gEqPDpqw0fIXrpB7W17
8zWw628nmfrHMKb5t9LBPYZDYJBwr13zH4H23aTHg+8ya3ZGeApqCceYjQx80wRHA/pXM59LOjWw
MlHi5czAfmNdbUL8eis/S3+Lyn80sp6iOj3cR63887pgR+/VgY6Gi80+pssJI2t2oUNfUvyt6eoo
xPxKy67kjRY/Im2fbN2Pd7ZFFLczjWrVuJN8buPytWt4h5zeZ84AtsDlqV4z4T+4DaJ+CjnX8fQP
ddz/Zjg7JPkt9p/Yuky+11bHk0gNKSys1rlBwT4GND0FHvl2of3fKGezH87UhALKN5zwbTT6W0wx
EfopJo2xPlJY/YS4pzZ1Ju6kn75hyMWmPZUffi2e+I9JGIftZ0JNRmTROkElxHngxIjd6WY7rHZr
b46h1OdvVtD/ShCcJCVHQKVyAcEUzjdoZJJN+bmrhXHqHGwfWObq7SjSL1MxFU0WDIaE7TV2wfQY
TQjm1YDXOhpaFk1+9tbkybtnxcOjTa5y1wZxeGhrjE5ewU/PKlCZowlSozXQ3brYw+5ytIiDGjhz
jap4g5B/Aw9zHeIUlSmup71pRcF/lJ3JjtzIlm1/5eKOi3g0I81IFt59A++b6HtpQkghiX3f8+vf
YtYk5RkIoZAjZUJJdzppduycvdfmrNi6h3q2269Gh6Rw6aYLp6k43prpOWi4IY2Aewo6+Z1KHVd+
BGAh8qyACIau2UKUNuCIlGJfN0B9plgcuwG6R4F59YZWZ7FrLD6tEXd8rxH5oiYI6CpgQLBD3wKS
fMqrb6Hth6h7zGc63NY1eIlqb5NmOgJgm5/aUhjMRS2M50Um5CGdlMUonKTMI/kn2YuIW/qRs/O9
wZkGwkWdYJj5HO+HYRsixX6DRi3PoPOmg+O19Vuphua+5rd/ILi0I09TVI92P+f7XhFUGw8NfjIv
volpX8FKI3EAdcOjzej5NuvzkpAjl5Eq7mpO00ByeT6FgY8vR+qV9bddQUWZTqS/eV6THXqO0twx
5wXTUPfgdt0vuLzvA0iZfW/r8OjHnCQZuhgnORvFNcFi/ja32r2vpp9Eq6MXiLtXq7KIVeVsRBp4
+IqzATdpiSV6hkpOOii96Eqlzx28TsTZOU7K+qmku4J/BphjDx5vWzvYUgrILyJi3YraTZJab2kz
Ffu2U8GawIw93FdmgaMtFo1i5Wxa3Vj5WkfBD9ImmxOCC2K0bJOmnfR8lC6dXT/0FdWNG2LFC9Pc
urKxdW99Cd1MKL89Jio3HwgzLzeu00B/ZiTzUoTeTDuVjOCBNBhKe3bquoznByNOgIelxYsJ2Gel
M+3RdNMc4Ehsqmn3hS/+PN72sfXkkwFGyh0NV4T8RCFaNe2S1kDGawkFHyqmBvI0AjhFC9Cui3co
2oxmmn5k83LZF0b/kX0cxkaLrKKN6BnPyZBfdaWOnxVGZcQiPRWPZdwmGUVN2JkCfEX2BsOP7d6s
zsYE2QzMY4itlNgHRHY8Chn9cE6l77UaEFQAx6Rr2fnXY842nORDu58mSrg0CZiQtimcXk8c5RQD
Rmi6Uy9ojVRD4mO26veiZ6A01waqFD1/xVMHBKePbqAGkCsk1HffAhUyetZ8shjtY98xk2hfQli4
1mmH29h9TsxIbRyUy/vBpwfvGyNjuXwYdtncDysnCDmUzrakwtekVrnlsy6ss4mZfVvmzWPaZF8x
rs7XYPBeShxMGzk7QOxtWGapMJNnKxqr3ei20R1QPnM71LAtShxlh5Rm5t6JPLDEPq4HW9nfFTjq
rSPBeVi97f+AN+jtjQD+fsOMtgLjcOPYEIIaWmq0A2hqjBAh2dG51V1KfHjIH1EYnPAYv5lZ81RM
85NjFc9Jpfq9UWcV3du4I+eTU7+da48uBJEcQTI+NLVZbUJt3UinFzeiM8lBigQeeIMYtKZIj0bt
JAezoQb0SFrAAU6B2DkTO1c2QEFELB0jf6yHPaoafy2Z5mxZ95gX1ZQViQ/pKQwncNvdQ4ZsxCXP
IAvQbOs4MhDZs+2hg8rIrtXwH8LyKQgUNG5BLYxBvrtvLPXApp1sSQnK0WdXt3zexZxJRTEPD2WZ
HlLwjWsrjo+mn08UQgz2fFDeZxd82rpVIGi8kt6J1iaSKIGe7WDZvbVVZuvzx/4+A5S1zawFtd2l
xNro7pXu6XQ9xMV8iIq0X5eR/zQ2LoGxJgkg0yKln+N2WWwYEeYVbv86JtaYndPdsMm1uPda3s+O
GNot4p4FwBMbryM7GlW8KK4mq2beiWCfwokYrbl8gJdan80e7wm28keCeTkT18Je0fogri+zIA86
WIgpuBi2dSxBmvM2oreRREMUpgx061MPZGzthe1PKL3FoaiCfF358bto+upgeIaEzea2N9KyzXUr
c8K/VfRoBUDaAp/8VO0W/dfUMb5galRnOE/JwWBWRUKZRADkRhng04HGMmJJ/twZMXJM18Clx+JS
F4HzLCbqmAye95joeU27eYmOLaqrOexJpYyhJ6iKUSerM7lzlMxj8xihBH5zdC2IsTcx1+f5dGVB
XdqwPKbbwoOcPMSzfMacYn+nve+8ARb+VXIeOVCVRUf8C+ZR9DA5UBpXt21EYBN0c6hGmUQQissb
iwjSz/5LPHAe2gPGcK56qtB3IEF9hepUYgLIq5pIADexOHBqHj4dKP8rM0HxpH28dVSvTtjjIuBQ
jTZHvFo5wGo05P515/VMARLDQg8eaILDesc4JnPUXDOf9Jh7eC5Mn87TRELbtOFiLaxHjiXDDwF0
8t4NUn50CYyBw20MeK5r9Jtbt0wBB6v9VrrxxES7Tl7GntZ+aLbtvVEk+lTNtY0yysH5G4++4sBv
MmFsc4tDeCzT+uQY0w8Z2eJIzFQL+mwifa8BSYVPvBjeixpqUskoHidKSwwcCfHOndeMqJYsr37r
M5f/uyUgQBCnjQnWKKn9rCYbqFmBydn20kQLSc1rlgKCYAjKHhDLawn88CqrOEorECU3bqR/4Z9z
d2FpEx9gas4NruSEWDP4ROdAYhfVRBCD6NLUnpthNtS2CqOf3Vj+VNhvj6HlYqZs+/5eNMY1Dbbu
PjLpDumc2RVsmWxnJZSzWMzeywmiQ5h7jF88xkE+YUFrr+rHL3MRWK88cBA0VTDvTRxcB3pIwYGX
qA92rUm0B2UwNTwM6h1D6norhlTtYJv4hzIL9M4GcYJm0qIHm/gN7ddRvU0ozL/gGMmuseRw6jW8
AgoK3oVjOrjRsa1hd+o6ig71SCwEy3ywAMLBCr+5SW2ce7JX74e2ZJgAqw6aCUsKcC+uRgRYOJZ3
NPM03Fc57QdG+ffKqPSNzxN0o+hOrjswO/zQw7kvu/5cKif8zrAcCVqFaDDtmul27rgwLafUPLVO
TwLcbFqAr5CYLcm+9GCLYmbVKjqOz24653dNoTl8T4rq08Vn0mrFKbsgSwlAoj6OYQPXbwqCdyyX
0XGwgueRQOejJsP3oQkVf2Hm2IRUl1toToQKSme8MoaASq8f6W2kRRbueQTod6lAUOo0dEtlPIlF
mz+cM7uqbxc7L0g3DHsOxwQHDfUtQ14CnqRTh9vEmYnSauoEKYGHE8O3A3UueQpZaw01nroppaqF
mnyK3ai/7lp5r/FyrudBlhx/sUII4MNUIdiYR1PaWyURFoW2ybiP/i525xZDR2U5UOQ7cnjXwsr6
M2ynaOVT/6OmVC2zqzxDlTtgpPHLSfJMGa4+a7OXZ6CebCeBSa2fZSlUhdAMOPW05liRcTIL8waS
PIx/A6n8WZB7v+4s6OkmHUtK2dh+ZeLp38lWRHR8Wjw/Ps0SInLtZN1QSTE9QSGNbKEzDzXm5X7T
p/hYV2SRaHfPqdQmJgu1Aa9oQ7Yu2jPoiQ1vW4ywYoX/3Lty2NAJWwSU0ZyLKUWdPmI8rXA3Kkiy
EJLy5KArfANsioXR7ikjxt1/kYHYFgO0esS5GZChuXiuEJOPMOsKIMebPm5+1kb+2qjhOipZI+aE
HJOcZGhiLRNxImacNSN0+or2/Sz7+3//6//8v//7Pv538LO4K9KJjsO/8i67K6K8bf7zb/Xvf5X/
82+PP/7zb+3YjsdM2HWUNLXpSsflv79/e4hYgv/zb/FfPCBqQHcc85jL5HpaImPO9EVUTi8wJqH6
86vZ/7waMyDXZkRpKY68F1cL4wmgRYaPlaRCE71GVJBxT0ohw/PPL6T/eSFbmAr6lmeZppDm71+r
6xGRD4mKToEtQsJPROzm+8hicV2JqepeanMMHz+/5Ed3UkiyywWNS+G5F5essg4wdxnFJzYb9FGk
VTH0I64VrTn7rfjff0Ht8FSapulR8pjLDfjb72bTv0mVlDGgZuWt7H7ExR9RLaHV9tYdxPbN59/O
+eCG2uRySp50ybDY+v16GQ6wwIiKiKE6SRTCQIEZ0CFHiB49OQEuEifR3eHza4qPbqnSQG9cy3M8
tCG/X5TgK9TerRGf+pB58b6RChQ1hkAMrlttJuoVj2XwTSI+BaGcLEwD9NzBbUAr4lwNkXyn10gY
T80pw0FghpucWiV2v/3hY37wVNuaHwE8oWVrU4nfP2Y8jpyZRJqcyDdst8UQpzvmd/SGMyYfvAgO
Y/+4P1RC2xs0JoSI9YgkXY/KnnUbAcmYq00G2G/3+Qf76DdjI+RHsxG8Ovri9kkoIs4cjPEpwkj4
CnU0uqq9UZWrtilncROGOod3b0d0YT+/8Ic/nKtsz7Gl1DYV5+93pEfuwbTOxeGaWwk9xpKuuSlO
g+qgzlZLTDzQtHNiUEYU6NoxpppEjtnZi6VCOpEBRaW2aR0aadH94cWRavnaF0ueMgVKCRrrLBHe
xW0hdaQdrbAPT2ms2egmL8CXt9Bfmbyx3s92D9BriF84tWZXAudMu0GeC7tcqjH9NgatvQcd0d+7
qkZ1LdFuYBV0+5Jmv2eAJ2mMB0nH6TS6SfFaqsmE9Yjx9hALK/hlYcp4MiMKwlbbCzA4djk/tfAt
LS32easWJMbYfGsy0o0qSEbfpaOBgKSj4zxGNvtMIiayHbSV3qkCv0gMRgB9DdwQWDsUKk3bUA/1
Xm6eWwzZexkG38q5RhpkkJ08TQobaF1VtxTUZHlpHBUWovuDckP4HmWlEiQWIg8es6LStxzRS5QT
VXHsW6d4SWZYjDUT5TedT/HX2vHK98gkXQ1okHEd23FwQNWNLAb/Sr/p5sTZKc6sB3v2nauBbDZO
vMreNDnRlZ4/DyezkmLjuphrBxs1TgI09GrG/MGoyBL4tSXmR3D5ZXIIyoRgOKOtH03wOvilQRgE
RyF1z8bdmODugFHJaoudpXhmoTIO0lmM+LWWP6ehQaJrktKrmX778d6qh2laYR9OTnjX1NfSrrCN
giaEKw7vBJF3b+2qrkHUyank3m7q+B5hGzIjXxO0ytNgr4pBwiyBXHJN7I3/5JlptxlKZV6ndc6L
bbnBWBKXXtUvHq0J+jvYwb8NRtG/6al0YOUBb06bcvxh4kANaB7XGOSpexBYp92ZY3W81xA9Nkhj
5Bacg/MrweN7qNMMeRnZcI+qkIxZ+5mgtR5oErbxwJmv7WScHotRDTeDXStqpij9AkRPnEUCiQDX
LXZcI3bTB3Psg7tGJmTIlyBt1kbegUHgzMtBJIub/Ehy6IDcy0+2KACSUyuTxtgPSmYw57HZsnvn
c4vgbGlsO/jnVnHNQGzlzg3SGCPqTcY9pHjS+sq9je6rnHgbmJbK1Smuj7xcD4YxHHwduPNGtPPw
RmO3u4o8H0ksDUC0aqHctsiuCR0mWpNepJ70OvXTttl2xFbsVDdlO0ek+qkDS3hrNPV8xB7oHru+
mt/rXEKnMkZS5HBLdjsf/8qt3zvFNhu9JUPSBZuwSmorwnfUBgZVLOAXulyenTCvHsjkASNn492c
1bnIveE6Kyf/ezE1ZGgkBF/kxDBdw0z195MDljZC7elB+pfkmiewKaBLlpIzidMxe4lAql81dsY2
ZITZ9No0yMSTUi+eZh066wD/3I2dBZCP/ClS5BMZabe0PjrvPWsQKyZVm+8UiwWPS5ccGZnbB/yz
w02UqPE1NPlCdqfML/MAOGSD48m9oZHRvmOGbZK12/k0pa1y3E24ZxjfJQTjDHLyCJPGQREmfnBt
hAzHeWTGX1JUtf7DVv7BVqRMhz1S4qLlkHpRrngAQvOsTaKT9JM42bRYLQATu6+RBzzC7mvxGjdM
WT7fhi7LBzQsLtUDxZiteEGk/H0XShTuNSicw1HRZXzKZyyQIz71O8JK5PXnl1oK17/vKculHMc0
HZs0LRs+9u+XqucysqMmS0+m6KLr0uX0xAkxps2cqseUmcAvEg4J8ghHMZ4/v/RH39J1NGYoyguA
XRfbGWeZrGLVdY6B0Oazg6TCW41AvXmXbefn59e6rHSWr8kVtC08YUklLu5o38gBNTFS0TIr5re4
43xB9kSFkuTz6yy36/J2ehS3DqWfY7rORUVl0/GKZ9QNp6qEc12MxrhVc9Shjqi64rXA37IyGCaD
QGheh6oZ/1DsXp4e+JqeKR3HkTw50rws5e1eWGEkqvGIeqY/Y/RlaCps49qGbLzRzCT+8PR8eD1b
KJ54hhfKvritqo4GsxrJZ7AaEq49MOYMmNGjHfqwsd4SoKV/eB0/uqCgN+d5LO0cyS8uCHcX57Uz
xuSgmFOybbIw8w9OoWKXqLFSZEChtTb2n/+oHzw8lKJLyWVzbwl//P0dKdBqj4GM/SOmr4mZA+vF
KvY61svPryM+eBk9ScG7PKu27TjLG/O3s5ExMtJz+E4ngFiuscmrLv5px659E0gLoYtwMQVhWrlJ
8tIMb3oIB49U6WAaOt3d5wEzFQk1mJQie+qealMMEcAitrbMy9SbaAPMZX/4xP98h11ui0uF4pEN
Lb2L5RFxfqPYLsKTodRMkl04eFdpHhnzAY14mK97MKN0z+SEkTFrqwXYHVfTY55nTAZnJ+RO5nm/
FJ9K0miCJ4sIp5f4rz//oB99TqhFAHsYbdm0yH+/s10YR9rv3OkYpTO8YdNrs5dgMrGeLrlE059u
y2WlrgS3xZLLa+gqx7pcwKGoN2bbZdOxdAvKMKsFIl0OD7T1JEEKg7VHO5wfiFQh/JpUqi3is/wP
n+Gjb+yZFq834w0W2ItfhoF6mocsQMcwHeLHWSYC0mKJqj1N/T9c6p+LHudcmw62xZlEs8j+fnM5
7od6Sqf0WFh/NZaK6C7MI5+RO0qrip71NXFEgGvBeLz5YF++/69/W3dZ+Cyp2aCVunhrUPP0nraZ
djutYWA2JIjdaft2S0aNffz8Un/tE7+v7+7fr3V5MnU9SS+mbw1y88zwKQ/QZjArqV4wOY3vs0CB
M/mkn2lfgDEUEZjULBp3akAl1FNqPn/+cS6LEx4zNm/uudY0w2zrYmHKSFBKMktGJyOH7pVLcAOT
CTx5rJK3MdN4OmSb/GHX/qt3cXkLXJN2ETfCZE+9OCIXAY0NIwiyE8BPfD5ZNWysstO/PI2GWhaU
reNUcnRqvZwXOix2gAuj3edf/KMPwUbHQVPTXJHe5Tfva/LllIyTU2LG4XFs0C9GDtoHjqHlHuAP
EXlIAtcmcJV7r4i7U9X5+g8Pw+VqzYvl0uIxHUkzR2p1cSNs/HJxUPK/9YCR7DJNuvZYAon6KzwA
iVlwHaGtWoEBppX8+ff/56Wd5ReQFooB2gzWRelkcB6RHhsh5czcPZQ0cHnmJOHW9KFnxIkZbXyx
zsIc6Xof4pL4/PKXL7y9dPAEexQtQ5ty6uKNQz482eGk1bEiRRj/O06dMlXfMXHcFsuYhb69uYvp
LJwKn03p84tfLmyXF7946KsGZ00YKwXMMsQZg06JS8SJIowHtFoV/uG7fnCraVJSTixrnDTV8g7+
bU/G78tRBC34sbNjeR+NFBwb2ukRFK06XgxbDEsekVwnRJ0HBcFWn3/bjy7Pq0Z9RZmFbOlibXU5
xjMjidWxBdpuE96RoVnOlOSwS3So/dCYY2ad5i6g0mzCUd59fvmPbjZjUjrs7GhI1C/qWc8h+wFq
tzraRt9/C5bEzbUKCggygVfO3R926cv1bPlpSQNb3iuLY8Fl2zSMxRQod1THOluMgUoj0YpJcCoD
k7lIOL6WCWbJz7/hcgP/vpz9zzU9OtIebbV/HPDcAAwSJHJ1nE0n9fHOGIip+iybk+3nF/roy2lH
cZIUzl8Lxu8PEsLUwNclF1JNb0HmUDPlWmgFt0OW5NsCjcDTJFi4P7/qR6+qQ8+QLjTPMO/q71et
p87LyCDnbekjglJic813A39H+OxGDFX5xLQ+2hDJ2K2jKnf+8IOyJl2WQtxfKWypTQoEl9r2YpWM
a1/RnrCso6xBAYwNQWVYKwgYZaN65xBtqjXEnETB7wA4aYggu6c6nE9OToDkyiHWGdZjlhPSgAZo
j3VyfmomUhhWYe4kyAmZmKwYIUEiaFHmRaBizxM5t290n9JmS87sS4KW7dpscCPh7i4Ineyh8NIW
XcnRHK/SeqAPZE7x9GLALsNngQYcjyGjr5Jdl8FfpJ79Ft0IfSMXuURsVcmwxdrbfqUNS0IOk24X
0SicV9/ov5tzPd0x9C0ihPx6hBCLa8zdzcJADNGTAYkMvHcXPb+o6Hd2sZdBq9Imoo6yCrLy0A1j
pNZ9jzxuBWuWbltT+yGAiHSOylUVBeNZJgpFKiBo41DTSwoZFNChIIYiBgwJgpFkgsLQr3MgFZw9
MamrcFS0yqzUn/h7gUHFG4ABeGS+E1sobut+2mgJ08prE/8Ax5lMI2DntPficAhuvJ4G5gpKbkN8
sNLOtAu8eL5hUIpGIKdDNHMIhDgYjDbJguy03Q6eRATu1qoeSTLPTpPuYcni+uc24ryon3vy7RrQ
Gp7XE4FWkXtQzBLXfD65gAFcOKquHMkHQG3zHgPGRcEQUbPTXkL6RdLgU9aTWekkCf2oys3MH8T3
hrdJr/CEgBK5D/Iijq4mLF9HVVis1l2PILHOGZdqUiozwKoFXOx0nmEn43RL/MrYQS01X4Q0MG0y
KO54Scd0K52W+yD7tt2qwnO2yvc8f2vDYXiAs4n7w4OdqTZRJ0hIlVbUwCIqK5KHs3jMvsqJWsRv
ingLmROa7tghp6sspr6cqY8VgfO3AJvkmvwtZrRj5ORrZMG8oTaBGPs8J+YCjJp956SOm+0zv3Ue
sUnpfQhs4k2ZM5ICsOPlqsE/gvHe9ODAJnbkRxs+qwwPg1dSj46mit5ZdzK5VyhWvRuS59MljgKY
3K4NNGDCwLbiY2R6+U+eK+u+R8d2yySSYAMrjZ23oihosLck6rxZeVY3K9lAmSA1x4dKaDKSPlIK
teZaNcOAtB0Bx2ztwannL0if6bmaJUVg1tSuXKOeYEwSWrXzrTCq9C6ayv6eRqj3NUEC9567CcJt
US1KZttHxRhKxJU7moTB2rMb3P28GsjFB2RYXVP/lKkNRT6F3Aq/m1blKeG5fxWy6Q/MIJEFwu24
j90QZzmOiXw3mkaBNZhwr8akRx7hW0FrMhXiyvUaa4csATxbRPY0pyV/FzVeCTiVOgx9iTk8GNFS
X0HkBuAOsrC4NQ1zJlW40/VmbhGkHOhDzGcrbyqSkXEv3pNywgTGIhzA60zVbJnSxw4P3YBDiyou
pmoUgBtj4ivou3dIaRjA6OQtjWOAma7dTEfXgd5odZ53QkOg11YYsHhVpFCuSxIH7RNwLAhPBTV5
6CTOOpmMcO9GUb21wsw4qBJ4MAMSkjvQmRMWqez0gK08QyBmDoCrZOz9RFZoryowQdBj0T49mJHl
7LJeoTeRhUrwFvZW/0pCxXjMKtc4enmLWZcEWnSD8fe4nXDNm1HiHanOXBiOPv6Ayix2pWd+Hcnk
XXxgmfEyywGDOaPaheHSnSEQhAdB3MyLxVxoZ5HHee8OXXVwS6iAZR6TZjJpjSS99kJj2JW8WJg1
+ReE+6I+glSZkeUYtK+K+KF9D615nQfSOFRWSOAVK+YV5Nd0QwqHOsR5Vx+Z10KVbHwbElw5TPGj
3ZCCzgm+2RZTjwc/Ccn56/2Dyf7sr728C84kNAFViSKbBD3iynBo2RbKWE6aN1HXyVvPqKp7gq7i
c+TgF6RxjfCkpu8ydMEMGiIc1gUjAyAAvdyALk1IGJrMRRCzgOdbYzSuWKMJvZhqQbq80jmuZsZy
feIPj24ze+Qx5tY9muX4iqXRP2LeSg61Adw5BSD1boQ0yHvmD3sFavOaMUzGaACtC6yhat6LrFbf
SK1iRapipIRIU8ojG21P6xwamClLc9tENoLO2YSQlXbOU8gSF28jyzYOU+jKm0xXKQyHgW+DiG2h
mvEPAkFhPGQMz2gwjeZVrtvmJjXBtZaCUAKsSwiuOkZphqmGpwCZ8AmNtYatUXjyVjBpIzuMfIYf
KErNfYukaakqzeCBGHEPaDZtzCmy9cGsqxsDOPfaMKW/r2ILPMtgymwrs9YgIVa7j6DlCHTgrU23
aOgX1mNMxgvrbuj9NAEjnwaT0ZzjAE+Tcq6+zqnXSSzzwsDZWTcbGm3+sxMNKEaJZQCOO9QVLxp/
gQSQofC9b0mE4hNwpDscQe3Dz9NCvMXgoNcdvw2a5SEDGg0TAD7GHN7MbYY7vE2NYl0LJupFZOLp
HCdyW1ccKBZVk8boyBn1QCRX9TqBxNg4YVQ8tlqLl0mys3Ce8OkXd3WQb9vIrvc1o7YVZNjhfYb1
fAgj7fxE+mPCKvSixxBdgVyrsJmxCBfXRpNQV/gKChyKkkYS4Jt5d9TzokN01uaQFloH2lNarYfJ
B5sw4FLFC6K5UQMBvk+dalJjVZBYco85l/Su2exnGw1yDHDNBqyMXFdhNnKz8VdkqhQ9O011eFG/
Eo5KK0EK7bPIyUFeDdKByq6wBrrAoNfslgFrofBferPS6JnmKt8bEXtCL+DVRqQwwdBbmCTSUvP3
icfyACLI3s5jvSRLFmgDkRpF6xSKxT3sufBZgIbbViin8C8bz6WTl9WakK6aUdvSDhmShvD58kvi
eKQqDrO1NWDX/nASUJ6rCtP0CY09hjaNmdhcHPRydov2OFsJjjfX67yzaObpGeks9Z8EbMzyqhHH
Fkkxg6SVxk0wWXOzdp3Y3cZVzXYcICdsZgAXhIY5j4CG+R0wCVavLFEgXXUEyKWpZp+Iea3xXlFU
4CabYvSIRljZK2bzBDnmGLweyOeUB8TxVI6QlBj0EYq2C7OkwXlCPyxbM+536IVXIYw2oALGiRYn
hutU2T9oI8NJaDDWhEqCJ5taY9VimFv1U1JtbQv/fGdOyFCdHJDkzNz6lvFidrLBExNQC1dy4riw
ocicOW/rbMlYqbMTn5a5Y8dkdisjnWKBKxr6LO5D2rbfU7f0H+upuct6Gb0YgT/AiJjtFL0egXP7
oSZUqcy6udwOuEF2AqfPHTkoTyWAtvcwQeJw8D0kC4sfjVJ2ILoFrBWl7TwAJCrpem3baULcgOM+
yUCUBT3eZBWF2N7HeV3ECUYPqPdkE0zBaF1T5cfsptFzM1rJcTF8mv1w3ViFgfsMvxGuCuxBUChu
WfPZ/orE2VtmFWxKALdBGTx4dXDt1eLRsuFRy2kAcgLgiP0/+tYn6mBLJO+0JR60hf1cdgvzo1jC
GeurHIztZipDDjJCtPCLcAu5o9neTbb1OP41M+e5ztvg4ObRMylMdzx34HX6KMPmDSigcDhuW28d
Y9NN62T3vPeAguxx7UXWT2EPXxxhfMMJ26/lODZXXQ/JjkqXUie2X0SCc77K0vqBygYTnq2Zu8tG
Fre+RHifKx3BOugmihGYPtBzChbC/JdvEJwKNlPD1R7qs12LLxbUj9Y38z30rjfD0r84yHorMPEE
EBbHlMXqSD50urWKEPH80B9Gm8Zo0b6ower36Dq+pagDdsNg3dm9lzjgZYCSMgqbiVc2Mkxe1ijW
rC8sMpDlnM7ap15/KII23oog6jdTNr7bcftEYfRIKXfH4LtFkx1u5x5Cad/EZz07ZICGZ8oF5sSu
1HvfsxBS5oaxEaWlrkfe2J2VRfHt5C0isCYEi1JYDL3L6Ub7KeaeVu2MjkyaanyMh5kyRqaPtpm+
qzlfiGBDtHGxc23GjlMfKqGQza+Um2GsvyCMSTaSK7Im6ANq79eyQ8TQlPthCU6aPX4ydMUTmv1x
PjRRxxaWaDi687c5jL/6aiDaG1cXOmzrbjCIGgUfPRySIUlQmEzXuMM8jECkSTLg2fIrwdealyzu
jrorqmBLeBpvkD/d5CPIz1BRWXR2+OiKyFj7gohYPYj8hNZeb8yKLM1ZNqA33EJfQdtnk8Eu3mrh
nVwmsmeRS0GxblrUesU5iO1fhe2e+kLqcxuVVJ0Lu9xoA/uUFF7xnQG2/6gwOqwLneIEIEZ6i0L6
a27kPzPsoKuCkeBd7gJI7uNy62QAQjnIpHDKh3w9m/6Czc5fBKYCCznQIPNfwht2yuQ5xFN77Mrh
vQIJvwrZ0E+ddG/baqa/PkIIKFjQhnYBpVrU7U1K/kfWtqB+JHDquWd7zaV9bjJxaghDxVr9BaEd
rkrZVyi72LgxViev5CknL3WYYBxz3GcbPCPMqfApGIL3xM6+NUwFQUpwKY6m95maHwaJA1ACdYdm
KYk3q3DsodDAY5kdfItAN6ge6NADE+9kjNAFdUOxIeQOJGtl3xOFmh7AnTyAgQypeZrXaII/2+IH
uSXAwiWCoEASHRTXs5i/Zum8eMutn84U1XsN8BnvoXsN5to5jBi34ZRxfCP/Zl8Ujb1DoBqRH5iA
pTdnNEa++1oFFuZXch/YYdXb4DrDBg36tDJAw38tA9dakbACTK3kIGxbeltE8+2QFLDAnDNF6MZq
vPt2TjEgFcmPkue18Yd4b/ddvaLCJGOy9sEki6a+JRCluM0EW32QFvERlkR/cDh67Pwub28tXWbP
rU1sXoymC7a96H7gWJHr0at9mFO+l261EdHPj2NFxHDwtWZshg+3wGjX7mcEyVsvj+4gC1SA0OMf
9jzjyijcel21DuMOo5wONKEIABOvMFi+c9RqjyIgYcOQyMHIGyChYp1ghl/VrQB+tfx45IyXGeVs
GBMobtjA2vVgfYsjPBctxmQvSB4ikEk/jKT6UQ7cUvJc3I3TkiCPGxcWhAPIgX7ePUxviHLzs1EB
LQBCtC9THkyDICGjwBCXBl96w7+qGmh8jKyhoJRzeWisdloJKmZU0+3MFsm5Qac9nivllQvq5xQa
Bny/am9U2Ytu9S0IhrsaKqjjUCHQr/kFOYcMDRuz3SHq+xfXcM4iG8kDGNJzrb2jEY43jjtwQXRA
ZWydSGGpWM+6JayIF9IIoqcpje/6Bh5viJ+OoegIVIk1FEQ2lWM37OO2JHCOin4Q4UvH826y/MB8
awhCb3BnusSdlrHxWLjGHSiaw6xA4WjolFWRPSUxYGODZyTPE3+Bjx7LyntzjR6iFnDzvFZfkWvd
MevYZ1h4HD2+pJGPX7y/Zu36PvRiQ4F+clz7VMf6XDnDa5L8f8rOo7lxJN2ivwgRADLhtvSe8ipp
g1BJJSBhE978+nc4bzNd3VEds3nxFj1FkQQzP3PvubizMC7uJh8inj8/9BCZHQdiuSTBplKsXOBC
OPySvGM+5C+pGM6ZmQaMfNSxl/JOxcan7VXWBYr1trAC8nKr5Ox10dZy9EHa5TcjrXLZZOlwiT0y
OOP5G7Qt+Tn4lflVafxU6TfEvSVv7gm+HQGUmDe2Nna7lacw7sa357YO5iPMPxpYpI44aNJjGehX
4NjGsg3mNcC/dybG2zT271WZk/SHbylJaVEHKd/L2DOBaEfnQuFdrCLuzVw/1DxNiyjINgTrrRqv
NxCpGceMpTvqSbIaI1luAi/6CQabCtKZSKHxu1MLES4C0Uk/wSAnAWpp58Cf4iF7iFpOIVdlp9iC
k2CPwaX06p3s+cRVs7cdhFYq/wGM7r7JwnMfVi+zSKIV3tG7ieFlaoRHoER3VeiezRlQ1eC/6DR9
qoiFmEPmO07/3E14P2oTaWDHcEcB6SuBRXXW9FpW+oU2CtReKctjoOaveXIIJbUHfmLpRyvie3xU
m7lnQ67LEBle9WIxjWE4sB8IsVkVnfxpRdFmGsL60LbZPT7Al5DxgWlGyQKV+TYz9QNAWRY0domn
1PuoNd1/HJu/uIOfXCs9xx2WKGKxV7D7uZZs+wWz246T7mfTD2RAFH4HMt/ecKDemC3huxxcsHp+
T4pg6RB/ajhfdlU8JQlyztB9RvW99pMQ+hwxNiAwNGdK3MD5d4jslJ3MTo1JfJEm1EyERzvCIe0V
47Wx/ffQJOOX67h489PwFCKatNJ0R6FPGTNwZnsB6Fvfe+6UcZlV5JPUBcooLKn9cbLFC6eP1n0D
sjgUVAwRfpbWiUN0mYTLNSJqj9oGi5STJEqWbsAdmZ0CzXEDtIdQkro6RFP7IzXsx6iPn8ochnBh
xPyOlB9svHZ8y/tIIRxMT06fPxGCs7f13NyV+LS3Y+RvjNjFjWdrgDHBJsDEuLKggGxqyaQhMOA3
ROarSzHk8ldtXcBYZL3cxxXE0V5Z0wby7I8WRScKDWEvQl9RaHkKN7QNirDToN5siyAfI6vzBwzi
awfs8Erqsd/Eg3yRpc9NCV6IH4I+hR56zqEzaSHMPsYBCxdcdNHJvKEaabOX4KXblevpX8xl7KUq
nGMtxmPdk2Pn2vvGAfAEBWO8S4pyAlMPlZQhbbXEedyvCQ/Hvm+C1/UAQ/L8iW2CkQYQi3EfheX8
HiO+Ws2QvneR4401vewALFcEUXwlXUJCLRjQN1I6PxqDUHc9HDHFzzuD6tabI+kOkwYubebOBpps
ee4RBK8jy56fEknkEbkvwF+BXUBWMu1n0UFLmNyoDBj+kocrtAXiYOp+auBSZ1u2jKuCieSUPn2Q
TfgQcXxhJFF3KJKHVUXIEfWkO8xnOIHREwq6nBJ62tC03Q9ZceaqG1cM0wBkalDmgwt3tiy2Jg/x
MpLQQ6BCrRxT00EmwE3Qu9WAn3W/TZpwwzjxiykg+g8Dgn6ZhredaRavpBw1ASnEK8oBkISwB1gu
qrgEERztOIRN6sjwgNP2SJuNglmb91nVpGvdRsdytN76JrxPNcmDqIV2RKC+jjYjA98KWWAkTNkn
bZBcrcqVU7vviaPv4S9eE3t2Np70OaZv1ZA2z4xfWDBIehNUpP70YRXJqyGskFge+86f02vLmGPl
VBb4fOvEnhTLrz+8ac0srOiM85Ty484n38SQEP9IakTBiZigxk8nk0nmAtUs5Epl/8gN91LKdiOq
8MJG9RDWzkM1D6dadTvOhhtzxGm2NUwQgsBZpADfg1FAaDc5ZB2BCSNCTXY3drSVWT/BqfFr5inW
Ty+rH+ui21hJzXC7TosVO+qVQYsLPuKJQvl7stvnYuhXYMkJcGyLapln4oopEuxiiket25r1cPFQ
fC7mMTz5DGGFMV3oUd9RLLIys8Pqvi5crHF2yQ0tHrCa3WLf8+AMFGnLjpZQAG9cmbVvritztDlp
eLOaq9lWIUlT1WONDx4bITZVt99nhstUovQumRp+Tbl3Y60ynO9xPtsD4+upOoxdLln5uMYxGgp6
M4odsapr3IhdmetNK02A+pmZ3IHK4bI03feuz80fnYUtlHAq8aBaBPaJjqf1qFRzqSWLEW2F4yv1
1rxWZse/5Oj2PCH7X3qtSUTeJLEeN6YBfSYcVrHmi0tSoCz5ED96CW1lXt7ia8bok4HSjSwaj1vT
RdaV1tTSiZUw7Y5eYzVz+s3GhVs/BuMAgQwboLMBNHAvmCMxrpmT7WRzVyxq1FvXsRua56i7Fcm1
ga+OQSjfM4Nt4cpmmXSUCnE7yqXHSGMVxqHc2iMPV6czAE1jfzfYvUF5UUrI9A4ZLvVMMDeoty2V
ULR1ZxdIqoUf1EEeSnzknPxonXE+Z0aQHToC1xaFZIBS3bTgE+mh0EDh4Qo2GOeSbvjRJtwDYqSh
1pZNA4sjAmh101XOx5xhUa/BcBAkm79kYfudcBdXmDa5IDJzpQyCFRJv5rvNuKgML4u2fp9EOI3w
PZW9qzZhmr6zimAVnhv0tIFunJ3pg8PvfAj+beXlS4dIRmwqDNWELh5VlMKxbVKPa9F4gQdcX/Iy
Vk8dUjeI6rV6kj78D4QcJobUgRWaUZK2HTVUNh1DR7ww+bQtXFgTSIfMtcQTTveL3j2cKLbgIxp3
Seb4P6I+bXZ95CQPQ8BsuVOl2MJi6/Gqe29tgG80TJiMOUjOV1GLWatpvA5nJezXmPDXNaoYLjD4
hNys5idMEsiNtRaHCnPqzWWApcUtXqBL2cw8uhKZf8nUNJ5FuGHtfGwYpt/iM0W26tNIga9qkv4s
Q4JRkMIRpp0DV0T2j+InxFSv0jbfxpPxq6KM2kPro8NzHWb/yk3u4ggmJ/yJt9aUHpAWqEIWuyrm
HQUrNU+cmYl3W8MMf7jCmDdD3++wymfs2Iyn2vFJI0Bx3y7QY7w0htsUKyNs1SnBggM9paCMGY44
nA9xhgq3ku6mNZyTO+f5epLNupVgrKyBlOusbq9eDiy/KS5WwT/tstV1k2RtQ9oHaJAS80AejS8A
TQPYhtdtlodBw+vMzP44gzciiFedzJLP1AM7I3pB6rQICaxshFg6PWHqNniGdT0Iyp+WXYo7dj/Y
WgCK0sHPecZ0XTufsxu/pHY5rj1cVKabnOqwzeGtz6egHODdCxg+7XicyKCAoWnGq0AoaE45rh0Q
7ksiSbmfJIOxKr5NWrJTKcKz45R7owLcNyYMOo2Rpcjktogv5THUbbbmxLjPK3GsMag6k8Ogve3h
31LSN9Pt4dHU6gD/98TCg2gnyZ66X9abwjYVh/p4z0yz+rRnmExm5KxVG7IQrNtflcVWmo/d9oMv
EzBgQ9SXCVwybqn/g1mey0HTQOYPscnMSlexeQsnWKcqelctXprceXRcOOap5hStY+MoZv42M8vW
3s3S2w31ic7O+0FmGXZE7XocJdS2ysvaZe1546IeJOADNzkkA2r2qNT3lpffZW2xkp5+KjRDvzDY
4UM6Z5KNbWxWlw5hGGlRxT5p3dcwdNbS7LcmQRjLkh4DVXBdLtMi/6Es8QUHbG/Q3js5R2yGMAIJ
hX9GbV7Q+UCQkMkLI419mIKXbdzyjp2jtaiS6t0aQWNDL/W8AVBd/TMQAoppB16OQ20rIvqkrCkE
K/AS6UHsmxtdZR5oBRgiRA6uEx78c0RpsZYEmC/IO4PC1dTHzC9f51j2a0/SkNz2EyQg3sFD2U78
mW3RQDLDRg9y6aEyenfBHXnfRhbsWj7pLHlAxHVXJfk37EXAhzVAt0Yx3U/bU+JTpQWq5Aslf3Yp
TTCUheQuiIvioyexqLALf+eENI2hV68L/+ZAdpt3UYsPVD48kykET4jk5qJMcMylg73Hsnjqi4yl
bI8bIY9oSgGz7nOsSpgDIFgOARmpsxRcOCnw17q7zFquvHngmhJDu2t6+lGXZM2WMycafLLGaXfB
j1SnhkQhK26etAUymwwzNxn2ET9Bi0wj3aSS/4itEv/1RtTyTEsLZN0t1v1YzzdqGIYhMz/4efkB
POCUiuw01bN9iNpSrUKI2honEOThe1WEO6pd2NSC/p4lkSYCeDHR5C5tVxOXlF2hD5ZLqsZfPVlz
hBHQHmDwZW9J51bWh5KpEsq49UwEAssPcVVKXXPm/5xe7iaMnB0JCB8ISo/0AswO+mHb1focsLJb
VFZ4z/zoo6r6a0ECfTVRpBjjEyMucFrWhzfl1+rWAaZJvIstexOy1WUzFjzPQ7+3C/vgF96Bo/VD
w6ZaNtQ8XVuQkgDEEc3RvOr86DXqDAYi3U1aJI6t2yJo8mH1hsZnFjavWMUprBhqRIryPlPdmcgZ
hp+cTnMNzmBuR7AuZfujRh9Y+t03kn9uvK4uL5M3hevBsdgYe+NyyGMwCHl1HzsoVeLaWM9WSjRZ
dGiIkb7DoxycplJfgzbKr15fv1YpiIQMZtIigAYKJWMVGP6dwGm4JJDii83O0UTEYEfDL1P18FfS
4RykzqbW485z813dlOaS8IT72G73jktJGwfxi13Vm5nIZkZmsbMeYAWsutafD4XTf7DeYrYAOEr1
1o8gLokN9adqW7WsmOwmnJ74jTgb6DMPddRRekNW4UfFhk8QbFMCAb491BoRkjMVz0ETvBfgq9Z1
ImDJNTbxp2HsbiaPNtptNLEg3bfZ6JdGpVAdOAUxWp7HfHiJI+/VKxMUGy5j/ckwbruJmO6YD54P
j/YYzj+kHqpS5wpui7F+VbzdzEfgG9MHNBl3dmh+Bd50sTz3jI04WkrPfzEkWWFi5uwsDIQtDojN
oAmfTafl2239R7On5LQLhEATEOMfAdNUkvgmQHn8vvIseXK0e/LHymZAVyviL1FzKZZ5bTv9apz6
hCLzV+VCqcyb/EX5wxbVuHej//TbriyOZhXxXaLQgdfVWR+uQ2R8Ql3U+AgWaqaoeJfxbWq2RqEd
dquMJkC2wx7ibLQUY7lPxfTaVdaHpIt24GXgxzNphZX1nhJnoF2pl8xr3kTPD6L0vQA4FMdxamTF
2kCnvYIQMyzinqErlw6UJvdgyWYPmOnQNpneN2X1JaLoDtaGWtZGtxvTKliOMshJtbd/JRjNF1l/
qwdAhXIsk7EjTI8RncSPG+NVNDjsYD2y1n1UE2FrbfUmnYxAcHZqcSmtw0TwOwFGbBVRaTZLtt/E
QkCcYw9OUTGVwwc8lwtd37tVdp+2Ef0ACVEsG4CfS8Oq9QbgREfNAtm187qtVMV7FiP8Uchkgg6y
vZDo0ZI23+V+fHQdUGdTZ1dbJ3QOGHzZhLgWcQv5+KqyGBAyQfVc+GRLlvwfv+7ODGdess75doP+
4KYTGar5d4s9mMo8sZaUjqsq8fdBPJsg9ccdtmtC+cBSK8QVmRg/HDYV6ySud4iJzvyIGI+p+KG1
hLuIRLenTzpHsfvlT+plDMjECAeSyTvjAxsrAJk6ZAri7sKSRQhtabsq3XEXmPFawp5cWJBPS+6h
2ceB7k04/6cIIGrAbc4A5uRmjL9JWX6nuzgiIcItVZyLZJpXZcPmxGWsYnZEiqOAIGkxhw9Sr5VL
0rQXz9nS7ISzIkvXYtqXJitdDQ8YhPWCXkRtGbNv6Os/uW52AViMZV4xdIlq7zWS7KGFO55rLZ8y
K8LM6xALxbj+QXMCH5CJcFmwzFyULfMFAnCirXGzLbeBebZjr7iKxLyH7d9AOWh3MkseBzt6yBox
HUzOjv0IBpL7/puwxi1CUrGeK01OSSKvE3uWRRWMh9C1XwEXv3H/Amwd+62YxPuITQuuxUNRE6Aw
YL3aZAFZKL3/OBPAcijTgl8TN6lpApVTVHlLi0qPKJoH7FPf3JFrX2cvppqtxdR6H0PK/L8oBszE
cbAqx+GY8M8sWi67wTKIDXLUT7s0YRP2yIigDi0ki93lrOd31vH52lUx+2kCE5Zqzi9ZyxgLAeV3
qXrwOHzlyM6gtICXXpm09/ToD8xQGLgBNkU6Tf/J1cOAVTFPG1+r2i22mSwSKlb+aFiBZOkleH/Z
nK8SLtncHO8GV90bSYhCyh1gtOXbCMfMIq1Zgxn1a6FrDs0wvLToFRYmQ5hF7/TfWpv7lLGU35Gg
YMdnmXQW6MDC3hoj8y8AAgeyqt/y0St3ZoG0xPPSS4pWkQQd57ucxUNY5O6hG2KJHtjlumvY3NnI
xvh58p5iwkymyj5FothbZEFPBAnafudwHnlMtypR3Xbez0RsNiDM7P5E3MGZxcWNikX6oV+OxQq9
EDPckBmSBKc0O/6yHFhGA43YaR1AdGJ4yPglWI1yWEP7n7bYIKeDVRmQ6BznGFTmg5rYJ6Yc6kWn
dtFE+A1GdSANt4rSvbN18ymEcamktePqCnbe6KxGjTRkGJsLIL+Z3QaHiQkG14N3umTRtymkvCai
g6ZJoWSkPD91elOkMMjv3AkuT7uqPRijVu+8gRIAo+VCRfVL1Sxz3I20IXLLmWTtk5E0NYJLmBUY
PPOii0FxOswAQULaY32wiFO0uu6JddOWmhWmasqfrburSglsxIAYnGNtzPd2Nd9XTmQszSrcYhy4
07G3TeRNNJq7nxop6y5FT45jPX4O5hirFAMgVaGHjd2nAkxfm4p4L+BXLfndk/ESlLRd0+ccxnRb
3ipL8nePkSdpZ90DkIKb5cd6xHZ/oIrLFoTgriuPXVVgMZmz+Jflqay6x65KD5Mydq0yroVlXet5
oCjqv+w5d9dpeusIxXsPHY9Y5HHfUhVyaVPndJtsMFD/ZEyGsH4SGT7esVy4J24RNaqXiEXq8n3y
h2mq3yW9wsWG0rko9HQoS+u7tuxLjTx+5Q/x1rLT96AdLgXGZDhqTrUoebxVEONnKQN87QyrFCsa
gR10ge2OLuG2MOTogBZdp4Tm1uQLwOejgHDtDM21fTUmaKC96LaRYHFo+d7GzW2xotzY9n78AcDw
bJGnSBpFijox+Kp95onlgNKCdS2pKJW51IzanlOPnJW2srctYwjgrexl5+hnqMtTIath6QbEP9IN
bmmjN6ZFAFqLRhld/i1eg9QSyPS3zwZJZX0Komj4iPqh3pFIzgYlBEw3OR4xsU257gbvu6j1NTWr
cwCBqnPMQ95yGti9fIPRm27GodTQca0MeU/BtLKp9JW8Co9dv35nr7gOc/9eO5Clyft6TLnpzvZo
fCN8e4Ted2+l6jQkEGyLTFsPhGDcgWt/QfTJExhQJ0p35LibzI9S1Hc9yXVrZgCHwYWLoK1jmPIp
us2UHLWIn9EBEssS9RlWTWBYbmqsDO2r01jyY2EpW6AOjn7lMgN4mJkS5THhZFkLIbwYTH9dzVQ0
MP9+eT2pOaTZ03WFUv1sYfhtCGcpd1ltn3IGSAjkkJrkE2m3xi3nj60ovERmSPPaMOS2Ce011Csy
LTp4hWbLxVoISh4dEZ7oz8SjDNVbMuesBci+TQwTFeEt1oOteboFXgEXXban1ru57FNyE1iUDGqt
/HjZtcET6vhgQURqs4rMjLBDV4NztHJrlxK7DGWG0h7tzGIw/KdSqg+7LTeQJwmt6ftnp0T1EOYe
cNcbgjtENL+yMzIfC19eB2FdTGgHKA4IKGJcx6OyCafROzRtrXd0Q2s+hWEZ4VtDixAyjTTza2Fw
b3f28GDDREJmM07brLW2HsAHyGUkb6EreU4b86GAoMGnCo5c9mw4WSItgaohvTAEcPJ0XCqDctCa
9a9RpQ8EPv0KbjGJZYobwWf7ucEgvdbC+tYoYNJ4eBvM9udQZ89Yg8gpRMM1R3BgJ+tnRy4guYPB
J+o8QBljsYv7dhMYfLAkHLz3+SxQnRbBRvmkYiWBx+YcXeKhCvlae9peOOL6bZY1bZMqv4AsP8HC
/cEWhoePbWLfUTrHI0e5Y07vIszI61BM+2L9YZcBCyTdRV8zqoaFM8pvJmB650zVR9Une6T8b1JV
X0o4hy4oz43t7mSqjn5kP9BY2NuZEdrtntxhgKH/n/Qz4g2anlA8g4CIKEsH8wRF+Zbudhg4benS
yr0SxoMQ4aptTRDcAUNJvy8/w4m4Pz7TvJRIi/ph4xrmg9+5O9xq+541/CJ3mF9UtbezggRVn7Fq
YDFygqVfSRO0y6RINk1JYet2iV6pMfmp0txeNomfnzJ8KotGpmxIBXBVmVUcKT79bmjkPSs0tBpG
bWUoa9W47St9USHtJN4yEi9gWYo8vMJfBwNv0l8aKBQmRGWQ9lkv6+xrYPA2h+WjaPnHDL+5WjQG
wRi9qao8YFqlm7Tt/YxU9Gp36SvTnyVpC8w0RjC6Y4s8ow/8fBn2DURgYMSzxWilHlGtje6+aMWO
B3VYhkG9Sgr7ow3dQ23414DufOFO3m7iEGeJS36DlP7StEK9bKSVLJyqOtaakA0bMTSYMoIwdHJo
bqPHtEZwBJ7kLDOThtxDSDFnE5TQiSzA/Cwc40ztDfRBMg5muLEtJjYCnYy4PMAB1msGrXC8cTKQ
wNmrA53h8GmrkUhsO42e2iDql7WTEpIT2A91M14GNdYUluEY9ByV3BeGr6191TMznts6PY9GPdzV
tRWkhNDzvgIpp8Mox25ZZUTdajcgfMbsQ5auuGV4Lkz9ldTS28QWPGIvjO3PqMq9c0Y+5gNjeFRK
eQRWmaE8XU3NfhuGq/CsaOWyVNuH8GO2NeCHhyBV6Q002garoWGIiek1YWthdUW9HktBzjOk9Wlh
dhzmRHyeEhP8JJLeLlnFNVOuiFXn3vHq4Zm5aLzq4Sq8eqTLHDKnRJRZI9WLbbt6i+c43w9d2+8b
RStR2U1LIELhrMcsdI5WD5uWF+lLZJvgptBkN+nRpQ1xln6RpZ+ES9NvZRFLTp2UH3Na55upF7i9
6rbZQs2sPssQvTbE2s6WSyVC9r1efAd1PLoqu5VLrCnJMavQbdNguXjJBPf2kh8vqsf4NjuzaL9Z
RXnriuJl05Kwca4m52dQwIP1Y8YpWZEiOLej6oJ2nzkZ+Zi+JCx4DkLAj+SfICgVUbrxHNkuIfgw
dC17Z9xNlvjpBCRIGNWQH82hanmumlsWkySJkVoZn0JTtgU4+6lfciqwTBduSZI0qwnNmHvPUBKU
6hT3rAuRNTJCHB8zFjJryX24EhjKdoyO8m1CrCy59IZgcTM3+Dqaqr0jSiKkliZ3gmR1+ZDiatmk
KQx2WkOo6m5/29Z06sudK8QOA5kk3B4xR5PDkm0VSfR5jJ/kwzA3zbEa5/q+UMJfCvAlPJxldDFm
FjlpGEdMjuKbhQQewtpxMnTAZdlepiScL14/fo2JSXSdKP2byoKaL85mto4OY01b1neDEw1XmRoj
/U5INggz8psLGVIdux1U1P9ZWB10SNu4AJrQtWsDOsDBZCZKxmJZchr2408j0wwhINluZIARrZDd
tBHDPHsbGxjlW+8kKMG7AtG04bMGNrOk/mWkbv0sWEJu4i599AChsiaV82nWVfg48R5WOlP8ev9s
I/0b+OBm4/QZdsAJcuEF/W7j1JI6Josrd+/yOVdMn7twa7N5oMAdRdlcETn0p8mGdtpYJO1wmjVP
VHXBi53U5RlKDLvsP/9J/2BNxhRtehKBvOVb4jdrsqQcz12K5H1VjvOxIu9HrV3Lk3upWhJw/vxi
//T+BTMhaB4WABG+57/6aLWL8oNUVn+f4Pbnm4bJ/qMBe6U4j/vSeZ9VXN13njF8Id4AvGo07GuK
PvEf2zTSNPFTkLr/8gn8DsPhO+FnjwEf1oh0hGn/9W8qwOy2TtP5e882mQqbwXCvW6tQqGwbygg8
L2X8P7qlHcsBTgPrgK26D6XmNzdv6WUidoMy3SdFFlIr3/JnIp8z9s8f9+/f7f+/DJCfwAe8Y/+O
Wx37WbU+IrQ98zCmobmbSNRLsz9vs3okX+bPr/a7M5tX8204GmCFbtQd/zeLv2pxq/V1pA5ZkDEq
t0WDZoBeHIt2eA1rWJNRWwX/8kT9w1v0bR5b1w6w91vBb3yWgtLM0nUX7lLbZzKlbCcotyUqoE9M
rWH1L6/2Nxs27zEw+bXwOxGuA9nyr89KxWOkq7FWe0c2VNVqnFjyGzHRQg5MOJtwyCSCyZykIRt3
RebkwkqE88wIKzI+//ePG8ccLJ/Agadg/vbDpcYeJ1u0ERcxS8ZlRxwV+rLKdK9NPzsxT3PMNDnV
KIj+5VP4/Qdz+6I5LliGui5fuPzNDD9gWDbzOkoPbjSYZzk1zRYHsL9DH50uTLd3/uXB+htO9PaC
4Awc6XuSQ9P97QXDknRJw6fk6noihAUQzIESboWL3j17tBJrA7HLEnhdBuxJEcyJlx7KpMZpZpZ3
liIzrfVNmw3c7G3//C3cvvD/5h7850/zbkgLnnoPlutfHwioc4I8MAt5cR3W+a2LHO6l2QJJ/PPr
/NNn7gbYpYUPYJbz86+vM1RW38CVZMlUaHnOMNsgjdBMHkjJ/vDt9v7PL/ePbwvUAfGkHNQgyf76
ck2Ms5IanvkDSsNyAcACf4tozNna/PmF/un36/zXC/2GIYHf27BCy8pD14zwGH3fbJ6teJyx34YE
kf3LgfgPaDCeJHhyIG8C0+T//ev7whWlIY6Vxl7CGz+4qh7WAcpglAakxZmlw+5Zk1AcVdaPBj3h
CsULQ9mxf2qF622IjUVDmdNAu6EKj1OBpihs2DnEyLr+5Qv/nTjxnweLxRLHjPA8qFB//UthQVge
i0lvb5WIaq24xJgZxtPOnfH15rAn17UHyp5ZKmHBoAj+5eX/6XuBTgM82pW+/bdzNRcUHRNG9z2O
tmGFBgupnMMoPFSl/T8CgG7v1OP9BI5rcwd7v/26FZm5c9uKfE/N6mwQ3qKggrDaHbB9wciPczGf
mkbHl86a8vWfH79/eM55DsAPYWKyeSB++1mVorfCNuuygxQDVlH0NfZXi4bm8c8v80+/XnCzADCl
BXfWu33Z/0W/aXPM4WC8mr0rK6Zfi75AmrIwY0aMW6N32pHOqfH0//zButDkWE3SM9kWn/BfX9Xw
RW9no4P5OGmJAI4T/TT2jYX+lvlSuOomh36k6xSiOPJyZXz685v+D9Xmr2cjlQ104htE0bc4vX97
/Yk5lmiG7EDycwcUuK/DZzeEZL+6ed+TM5zj9lQQqUUfbmQfXjIB6Ea1Vv8aR/yjS4AWMwPCLpm/
ZwRKTxJYVbrI06l57KAbPOHypyeBO2A0m2HWCWG2jcNw5l/ehv/3n2IARJulAkYmCkXnt5u2Dy27
G0xDHW4VCL6qNloV+MM2WS7QfoRduaqZPa4sYrEx8rHOmuL6FgmMSshkiHZiO4we3XW2uiv7TSJI
Y2D1ai/aOJUH5J/l0uR/j/KtHw4xTgI2nnW6JtzyNvTv3YtKLLqE2ke6HSJQaUt/XAeqSH9pYqzX
asZh4FcRet0KvaUNM4Mgjyo8Z+wU2SpHOFArq9n0t/imSRrDXUGy7sJBznqoMkQCKAORqINlPWZh
TzrCiFZFToX/S3RjtYxzpKemKadNJWS6HrXKdgzkgt3sRT8aTXBxKEy9Dhx73M4YWtmkY8JIbQvA
rS9GjKaIs1oVNEeLIJCDpts5xh265zUKpXwjWyteUjqJ9RgEHyad3J1CCLJSoZ8dGwMtX+YOOLnM
Fi+ZQX6vxlh/CUKYcBh8EQ4i6f9lx8gUsd6zQZ2Qt9UZhuMkm8zN5FjgRQLmY+S6IiVz0JuJAM1q
4Vhyz9B0fCIW0dyMFnFqdkxAxqgd4BXTQFYeSmbHL+lBjJ5vyMvyuy4oPKQLLTh3Qia7ikgzMlLY
MeSzWpKJgh0KVQe/blWdR0qPIzPakFk+PAevG8Vl0h0IHZR3EntI3H2iuqkuSL/qVa9CmNEWbI7a
aHqNgU9OuMY7y3skwdMCiW6ae+ZIL9gnUL6pUV/RCsYLXAbT2nHDatcxx9rpgQleZRbNqWxQDTn4
V27aUO+aJq21R9cabst6cNbzECKFxDzP8Daq2Q8yy0D0jwBuCvproBGv6cR9qj2yU0ucwjssYe3O
oEt6JEIx/mYJ7L6HlezTRVIK8YoOwn7sJ3U3NCp8yAw7OTL5JplcT8fxpo7GSfTTb4LwgNkZFEnK
iqOHe7DV+FDKhWs5TJtiBnHVZJurIsYW36jG3E+olllZMbOJCqOitqT568eOfe/gNjsXYevRGQU+
ZbKT5L6OIelFnVBr8gTFFkdSvlCs/9eey2o7HQa9tlOTMbFrWkhbfCJrHbN6m+o6OJV1AiwnDawP
K9dBDPbZtF/iwp32CcjkFRKZ9hAmbXRKuQExo7XOs4cTddlG7CXIVBUfQYdYy6uxzs1OYJwUcYDL
0dLNJahHcz84nbctVemdTR7quxipzrXLvPzEM25e52l078NsrC64Kkm6VpYkALlVKx3P5V5jWzt2
2hooce1pjfNNY41uvQ2G3be0JH1vtCxW6mxjfjHsv5bUuhd8ot4RgvUn6eNo90TVMAjjP/VFhTe+
9gtkpYys8Ps2VHbBxEHrNtk6sQbvXIyGukFK3DOufb3xemGBKjL9+yjpqwvYftYEOafgOM2vTEGN
D0TP9o4BBudSnOePsVLe/3F2HjtuI+0aviICDMUiuVWWOjp1t70hnIY5Z179edj/pkUJInwWAxgY
2CVW/MIb2NfSxxvQyO+yzhWHUMfnM6Wm9tDqzfCEK6v2Jgc9f4Mqmt+FA8C4AqTTVveV74S4f6qw
/l6ApnlUYuDbNTPJHCY4PA6TdbgCcF4C0LqvUuFsbTWFGnb72r98sh3NNMnQDaJfpMam///hya6g
pCOGZ47Hmjxrj3J3vjJ9A1dX13lTKKwuxFuXgQj5q0MYAiPHmpKd8+FMkzAYWi0mSLgtZxs6KWQT
WVsM4ULEcyWZmtxJ0IYB1QNDe157IGocOloXZBKA+F4cleh8RV85dndA4ET9EOhRoh7rSElPcSyp
/+eobhws+llgRfDT5HGAMPDH8E3lW4gfN4q0LV27henXp/h2FjzwM4VNPYb0gN97PiF411EgEn10
cgu/LzdubqQvpa46XMV9atDaiio8qcIuUd1ftaY+Dx3wyNZXmy+iR+ZkDRS4o8UJ0uZLENKfp6fb
wZIXegJEgDL9Sx076lesMj2H1wWCjce/8jtXSheDcq13u4V5n6LY2ffoBqGm4diERATV59/j+vBS
IhF5pxbNqK2GzPtXHfnada80cvfPW/fjUHOVXsdSmqJG4OSIo2oU402Y4SRtDr4k5Egov60jnFbT
hQ2sXTkwOkURdSqNUGWZy9eWJlyZNEICHYDW+AZ2xKYLAVYS98oayhj+WnQQyVtxyh38EPA3z3Tw
mMdQvVGF85/CAYQKFzQ5Opg6hEwg9pbGyejRFFnYXFNUP18LTUrHmJRHAdXOsluet35AnQHwiuo5
+0h64FpC45vhhRIhDuun0mfu19trMi3vfMipykoQKSnWzJc/Bu4CUQF5ORcplT0IF+MICt7fgSiG
/R3V+gaEqPENqRvlcHvkaxvPAm1B1RnO9oU7jQvvqpVx4Z9sL+m+j/hHQpuG/Sj0Uf/nqgFYCT6Q
TM7hMy9cl0ScpooJQzZC/QW72BCx7HUI025JvPRdr3M+nSSNAFu4oWlJzpRbM/wXEfWLw1NWRla4
Q67F3qD+p7xM8ncTVd3bVmmiTHGWMe5hGU7gGiXLv6iZ5jyGVYm7go7Z+bPPhyz57lyZcZSuOM9k
PRRDndnVpYE7seymcI5pEwHyzwpjk45l+suBOXa6vbjvUzqbCPhLFPBNKZj3eV3I8Drha5XdH/Ui
oZMNxvZUQu/4nBtx59E9tIMfAuGyxxgu1knLI+1rVWKMu4nNNrRorg3eF+yF6aOHsveOYUvXY9sT
2d1ZiBOgCxIV1rdkdFuDqDpo2sfbP//KnUF9g5TYQhR+qiWeX4qwfrQCyVfj2LoNBSZUb1WULKjy
FVsDrRvI3XUBOOD2oNeWh14HhSAE9zWQYOeDeqMTmCgbxCdHd5UdFAb/UVFzvyS1SJTPt8e6UjB2
DBu8r2o5gDG0C3cGZBuJo8IE9QBLKQ+OHU1Ok+BkHaSE1AaSnOHF7dbujeKJ0lRi3YsipeKmkbBE
C1f0tdm2aTvh4yWkQSX1/MNdNWdaMl9FT6Ltsl0Zycx59nv07I9mWaflmgAyeLs9AfPJprmCpDh3
jJz8P9QLCffSCOI88Z2jgXzoX3iqAKUKnLmTTny/PdLFUXgfCkltmno8sAhKn39erZDJIYhgH8cs
MKsV1DUsmrOmhC2ZZcjGRzIJYzSdkWIDCeJ7vyezu/9o5hbYgIJZnBRgWognAe3lb04C1G9FX19H
dNERmIJHpIxfMj+378i/7UMcV+GP218wXx8+wFZtnMSmCaMWNs3lh5CTnrBwW61irtpOe5JqAvO8
afo9eX241pO0XngGr6wNDRvThukGfv6iGTc2Rq5WemYf/f+B3sa+2fuFjTRH45q/b3/bxUH43+pQ
DsI+AKcLa/bmFpDmqYv19jHRi/AzaA+s0+uwgvPvR1sfK0SE/RDg2NBg8e/g29GA1a1x4Yvfo8aP
1+U0xVM8j1kbwaUu9fMpVoWIjQY9p2Mq9AjRWlv71kr4SxLPsYOBf9caCf5sJ/uiex4n2IANQwBL
4cA7AOVJ7/jv/6HWbLMAxE68FBpNjvOfVPgSjnoTOEe7aOQb0Eb7KXFTCNrCqw5x4hfbuseC8/Zy
vH/obCIczokpUT+HHTtXXbd9iQrM4NkIYkepIIFs7J0EgP9qhOP4qQqS5i9UzRrZy7gI7tQRHZYt
r4VxH4q+fEKBzygPXdEH917hqJ8CurL4U2SG/OzUofbD9D3vpx9ZQkIM19SvPuK1yY4iueXv00BT
zU/9ELnGscxNAtS+Q0Xk1YkHCNeJF8TlmiQ+H1eizAF3DN7g/1Crtn2gF4bGlKYWpgOWVe+OvmqU
P/IYHhnEEi4ahN70QT7kYRlYG5Q7LXcnAqt4qNFefRookz6FMVtwlbuDP2DU2uTtqvGdUD1VGJJj
U52Y6nMTefVnLm0YDxIEAz0dEF/iUyWAMpy6NsRKHvoMXFac4kpoZX0RPLqKW/5pjDGVG1mXi0ZG
1w6PY0nEvIVJu9h+D4c+3AykJg3EPsU5atwFB6efql+YXsKrHEH7VZqLko0WP5QDpnGt6yhbd9SC
BZOaK7cFw1MIVad+MrWo832K7iFr1gH8saPAQv/PTCfuTBj0/clLq0pZOKrXrnMHmgU9L55NVMVn
URT+bwWSs/hRdL5s7nRaY3/1MveRjoUcsqbZbG8bxeTsNiKiCukVBmbbxkgfCVUMOT7nRpEBPfXD
Mj3UZqK3a6+z4jdTGegfekMr3ZWqTH6+zmDV+45lXPLonMf8XDZT7x2xchW/JGfeoU3LMjESvXZo
bEA1R6qbimnk2C3g8CLtinXqDgJhjjKTP0CKoGRy+4xfHZ6ogyYxHqG2Pms62PWQVyno+KNeBlTI
NF5D/MK9NaRtdRvHqGXAkYq3XiPEwsjz/Ao3TFXlLlNViv4YMM5v2d738XqznWOtxSNQZc+HUSHs
rLrvKl8au0qBAYDCrAEW6fY3Xx0Z31NNGlyp4DrON6nTj9SMZOseSxg4d6x1ti/w5rpXS6PZSrcV
n2oDdvHtQS/fbaIOqfGATt06Khbng2pFbzdpUrlHsj/ob35r2Z/GGHhL6tsJaorp0+3xLheW4IbL
wKIRzJs5z+8pmEW1AHuNTIjb/qQ6LX+j2YqcEDILKhKJrT/C+eqcHzqANHvhYy+vAdxhJtQKRn0Y
ZM0fjhylqT4M2cOibTMg/533GX6Kc7KywF2Ih+z5WFNncKpU4RUlDYOo4XxiMyBnvlq6BM+6Gf3B
X09Q3VYq+3OGHc7BMizvk5fE2hcwKfZX27UAx0sUo/9zedl2TSDLHj6HVlL9pymx0VBbQgmvyqSF
kkLqoRQ1aCcV82a0OvL8c1Y1BuXkonwZ0ip9sRPpfkaFo/6sdW4BhtkdX/U6FDBrJBpQGeI+GBj7
4uAWXo2DoZJsTWVykLfY9fQ1RvOx913jt46iwcHrCmhiY5jgHKllmHymSaE9pTzBP8ExQpcNFQWF
EPofzX96jN7Kqh5b+37UkuRp4AmVKytoUaWhVN0chowwa5VbidWiu5em9iZOshYSvVYO0U6LA1pQ
5LUm+kRh9Zlf1v+gMxSjhp+XEewwgGkoO1PL7r1U0DNws3tdNPKxR8nqayQGZHVj6GId7ao7TfMb
SrkQj1L61Ce0jjzkTUCKfs5to76TfZ5ysZqVcZAgVV5VvUJWNoSkc49KefkchHW3lF5fgMjetwXS
kxw1QefJmc7Hh9cQ166u10Oa+I3b5F9z6ukusPOqefWBy2wTx/C+QHzRNzZyTk+xqilPZgepPVSL
7g8Kwa7Y3T6P17apM102mMk6UwXk/PcEpVQEmNPx6AV1RR1xUkEKi26roWO8+eehqLMD8edeZbh5
OkUBKRsFRJKJLdc+tTLUf0aYt+08Kx2/3B7qIuhgmj+OdXGtBcGIM2SkHPsh0XgxE3ubFSBRDTfS
qKZ6/SaoEBZJiF+3Q+3TKgTDtuDbcmVq+Q1cAhNaEhzKLKfjhJdCzc36mKVI24YARb51tQl8IzSH
7e3vvTYU4BogRiifUy2bPZdd78Fh9GvMreFIwQsw4mMej4j1RMGSDfplQ5lIDh9t2sUqJYh5bbtE
NxZkoKYccKSwvrR5kW6ixLmnp2XuzRwZXc3mSiDwdbeJTTPv9ofOn49pXcWEIpowelNafr5dHfQH
1VRvkxMERORIUqtCdGHsJ/1ANNlb0W/VcfIHRUHn/zHF5oSzJKyjOuhMS/Dh4Mpg6gTFA0VQKj0b
JzPV76YGjVvLw2ahFKnNI4HpKz+ONT3aH8ai9wyj1k79o46TYbsecd+utkITeX9P9a9BlZy4RMfw
QKF3Af8Rx1vblWm9HklQXzBPNMPnoRiBVmc0A5p9jfKCu3bBUObrEQkBXLGcUCnfbq/NtU1oEuSr
VKVxgrRnv3pSkjdjYQdHXYz6sbbD/JmwP4T9EYevt4eaRy3vE0QrgviMorQ97zjZhT2UuQJyzVb0
4Su9FljhOnwJCmISfhhaELfHu/ppfBh7HuQgXjrnC2KRO9BmUQauE720vtZaMPYPDTX333mVtN9v
DzYlzR/T2/ePsyenHvImrrHZPIqiSrG6NsOT2XS5t5VEwGI7NH67ZNp3bZshSI31KyAbQbB9/lV4
EYVZbHIjOVqnr7RKfvf0FHlMFfZV1w1wjtJqCXN4beWmcg34aQPI9ryO16QskSOLDhBbJMw3jKbl
i59UGm+7HWn5vjGixDvcntDLtiE3EteGwZTS4LHnlRPqgz7JZxngqpHEWwELdVdVBiQq1aVh7yb3
bm7pj0EALiBxXoaJMocQd4XDudZuvaGEmFogjtspUbnwJl5MB6AqOqcasYBFCXwOcyKyAjnjlf3R
GUxrWzsG92qnJzsUob0Npjftwhm9KCIBEyfuJRHH7IeIQp8u2A9XSy+QQRl6NTg2lpNm+wHaWLaJ
HbQ70OrKbMhsTo2+t1DKfdCrKFw2qbDqNXBBTz/oFA/zTebmwe84ZFMtnLKLjT/9Nmz0MODgdQHb
dv7bpOZqWGpH8WmSdvnRaj6alAi4Nv3CVX55vzIQEP4p/aABQzPtfCCNynxTDjI4jWkZHjOrktuB
Db+q4fluB3+irVDl3KZt8dp0ZrfONTi1IT3IjSUH7wSGGjVi2vjrzmRbeK5fr+1kKBeylcs2sgFI
W5t6UoAY6YrOfqaiNHqO/op/KuCpPJITsAI60gNO5hhbbA3ju4ZuxyvSme42NgtYXeaksN508ntJ
ZgLSIIu+JaVOrzDN5KHLM/S+g77ZhfAjuFc6+t+ZZsGnThx1K0MwSbvGjr2F5+zasvLzuV8wkTOB
8p/PNv22qsDdyTrSV4q/VADjqo2h5ZgD3T7m09Y9uzeZLpJ2wPRgu7nQZtun6mEgY0beY2wSWD/C
rsmHrYEvxjenr7Rs342l8SyjyovWWR5nxsKmunKSp+hAWAK4IGC62WUaukral55FYttIPT1llqN8
6VWt7desR16sFZEvpJgXjxLfa1BSNSjScJfOU2li12QQJupYIU2vY0jSse/DvN+gICr+/ZrCUoWw
a6o+TyW08yUcVYiZTdOBIuz0EeczNUy/mY1b/2l8ZD/GPujkwua/sphC5yJQ6XBTinH08xErOWq9
IIA8ZnYyoupT4MV2iEVbY67JZIg1FVDrLfN8qO/oywf6y+3NdGXTosdFCWwqzvGHefpud2mQlLHB
O9UpKBfF8acAds1CC/QyHWT5uIuo51NtsuibnH9mEjZuXNitdwpNK9nFpfyujoC+KDBXJ17Ffh8k
vbth/yZwX9AFw14JGyVDg0Rne9XC/Xu5odDbocNGaZvQ+uJtRqOrACGZUyBIA7mBjFzswsB+HQEA
LITxl4eFkRwB7Y3ojcLT7EqgjcGZbOriiNQI+md9b2gPGGoC5opLgyJfuvRplwnhdE4mvgdvn6pp
c/Ia7t2YqQ2Kj5psCBO0amtYlT6Y3dFIk2NowWPtzVh5GrsifgJMhDRorP1zGElqBmcV9Jox/Y55
2Brw3IDZkv4JjaJwXXZpio6NBlpsNRRhuJB+Xu5gmBbUn5hmAXRnntl7mg8Oma11tBTwa0cT3xBr
V9spkNbbR+XKtkGwAbg2ZQTICfO4H6BOQy1MBCckytXnrhBUeYy+ebDxHfjne4hvIjJmCqer1p6+
+UP0IhoX7RqowQcTch10b2m+iraQ1HeC5lMzCmthDq/sU6AJ8FZ4Vtiq6mw8p1dEkFhZf/AQKP6K
3pP/xnOarNnXxc8ec+cFTMH0op8/YTYXOhtD57o10bc+/z5NBa/ZBQG+CD1JLQ27fo2RbnlPXdja
1JA8JzVIvARU1JU9/DMWVvJKdEhtlOIM7wrXEVv1fHyrq6yQUMRG88iTzqYqCw1Vq0yBH+s2RBcn
YpA+WPNLTHPnVH1S7x349se0qyOQpWNgpyus+/L7UnEBuPzzPkNoSE61OLBoF5MDK1dzIa/HJ091
weFnVh7SEDBTuiBpFS3cUJcrQc9jKtFN20xzzFnsVWiBOiQRNnJ5XOSwtlUTUaW0knTU+uKrimLB
XQBycKvbevKj7QRly3/9Wke1oORhFGvQRJrzH1Uw0BbKwfYhFK32RJomSXbT4ZOVqktAnCuvELmA
TuUIqgUXhjG/jnmisOdDizG3BMJybgNrv0RCvQu8FyEjROEUZAWMBpMLvL96UNpO+9BCUnyzHVRA
Fr788umn/UH9g5NnQFuwZ3GcOyYlyigGYW8t+jvfy/RVIHAxtU3ITnrrPw0R2mc4YhkLa35lYJXm
IE8SJTs22uz01b6oShERb+OH2+2RYRm2VZlkX6qCtAzJC2junf8rb3HZu73Wl9QuOj6qhLDEW6hR
3prdMyquh2QkIyAmpWx0VJbzMV0P/A0SoHAw7mI/Qsgei8U6PSh1R+O0QAUctdxm6H74bhzYO2dI
4FeMegAFrEbVwFuhh4ZZW+gl/FUva+xwNbRt7C9EodPeOL+yHI0qoE7dh84VF+X5lQGZBWsD3fVO
RuyNgJHc5CHFhGiTNGZEJwGNr8CUysKEXT45DnDNiUHK2JQCZ1skdAbXaGPhHWmiBodsUJDoSS0c
zppx/P8MBfaQE0gXGwDI+fd5LdbbmJiRlDoYZwoERz7pqvYad4W+0Bq79lFsP/ofQLehkk2P0YfH
bQx408KSHnkONi9aoTaAdvIEX/trKQHau7f33PS7Z+vGeoGg4FWjw2vNNruPpIoNUNw+WDJDsNoG
BpHv9MZMk4UJfC8jzUYCowGBbApwSR+m7/7wXVivmOPgCprhWVfgydIFRrp2FQ3/mrJSlG+OWxZI
m4eOwZNuZ9lbb4f2K/qyAUV7NURsukQxsNzrNXYi65wHGO/FGhkWSs1BGW976QfhMe8q+1n6OWJV
cCfcT6As7ScBZx/PGNdFSTqsxVJadGXFAKBwdsHlkOHqsxUzfTTYUJh0jm2vmLsWEDZwLdCyj2IZ
wnAZivDikYlM98MUihjns+gokBeHUlGOnYKnqgn2cKt7SvKna4L2ARmrpf1x5TKEPsDTozvSgH4/
2/eBJdomjMboKBttn6WGsc0trA+D2HE3uYZ1luEV/S/wcdvb+3I2p/QuAPYTc1H6oFonnOm++bBb
ONRtARrWPZCExK9StukmRpXkpUFFd+EIzJG4/xsLXT+TJ5YYbx7uJNowUr5N/CPK2JjDJv6vmArQ
pNyHm5OKpXBPL3ujNipF0byPf4qqfi27xt7bTandIf1ZbXIPXZjbMzCb+fdfNSUqRNOsNvNxPgOF
X4xIp+geGM8sQpkaWkwOP8gx70azqsJ13GNnsDFq17u3rMGIF87rfAHYW1RppM15JSQA730+fA8F
IWuUOjkpaWseC/Kmo6Z5kl6SOfxbRAfcmtKzREuCjIzB5jeD7bcULZzMPoxlrG3Q4ix3QxzgWeti
HHJ7UmfH530oy4RJypZSSbJmX+WORWN31LoPPjo3p2rAVEUqoYcuXhg8p2PS/ON40zamionnPUVW
7rzZNi78Kq0bzCBPLHL2msv2r0nkuCqkC2DVGYbd7c+bL9o0nE0IMSkNkHxosz2DkQJqo13rHDIx
WiurwYtVunV2VP3C/H8cUDAU8GLJD8A3Tdv3wwGNQpfkRwQRJa4ex6shaExsUVFUXVlVCx/r9oe9
36EfXo/300BGBG6D2EzIeREUMbtqJLFUoGi5AnXZEEHSXSVq85Vyv40lfau13k4YivfbiQO4nVrt
auM32gtRu+24pJ6rEg9IjFrsY2XHbbvJvADeuVbZY7HvMj7w5LOASMWlY9at+yZq0VcfCknU75vd
f3Gnddo2FqH4hbKwtNHib+N/ZNi8b092J1uTO16n6nU+qc5YFjqQD+sg9SJ7zipWss+j9gSgWlk4
dNPO+zih7+ebbWKpjMbrNW2lD+tXe1HR01VUDqqI9C2ChuFdZiTFZ2PMsaCocEEUscwWNs2140ez
ToBZp21MXe18UFMmwBhTLz4WAx1Bu0iKfR0YeNHotapvEfBuFw7EtQE5f8haTGwGIGTnA1LOx9A0
GYkLFLyPVw1Q0Uen0JQdTJ9ka7ACC9N68ZhM82qDSEZ3YDod84AqxWqvErlwDvoYNtYKql8s111b
OS8AQOHpoqUi31DpQhiiDHlYVr1SJU+O3yOAEkPhtHbo7ergQE2jkKT9FIwXfuK1lSfPIEpnSqbL
/XxO0NSL2yqCpJN6ibEJ2yDadk7SfG9qE2yRzMt9FOXet9sHeFrZ+Xb7OOhsIdo8xXTatpMTkBob
rwi/vBu7mP4wgsBbrAJ/ul2Z7NsBdcu0dNR/i6mncwUiF4jyRJcgsZrtO4R1qLhFIV4gmoslTp4O
e1DjyIbm/dIRvrLjuICnZH1qDom5FAToKvim0rMORpOZa7eIcSBtQ6Roawut8VHVF3b4dE5nE3s2
3uzTRJhwjBoX4WZuJprf3f1o6v3O1VTnHxs4EySSahAAA5qnQA5mb1nVFr7SAXI5FnVv/wix+koO
elmb/b99EWVnnrBJLoQ3bIKxzKpPUN0BQukQzsu06H9gyClXgm5wQ19OzRa25YXAwzQYo6lSnar7
tNjOD8Mw2o2v+JlzrBD/i9ZNP8SPXZ+j1KhtgDI0v4NGQ+nSpVv5zWkkFpJVVP8qWr9D/zns8miD
BVf2u+18E+Nk3xn+opffnBLY/t1nxfSczxhCFhhuSol0/uhU4+fbB2u2/u+zhY4KodP0cMBAOv8A
C0m+wUTx6xioRvsL+I/mI0s/dm9u4sulXuQsJv3fYDRMDXhh7O15NhBrQdc5hqAwGHttdsqSCii5
KzvlgDL3+FuLJDUjNA60lgJZ3vwzfBvYOKkjfDS+FVzl+ae6xGhkdxBxfNrDD7RKGAXCBTr+pjEs
lGDneTFMNG5ICl7UzgFgzJ9H0IKKTh4rgFL14vs4DhUONxDbl2b0gnPKQFNXFwQLkeLU5j3/KCfV
MnBhqTxaERLK+xq0s7lCpdZtN2WIF9JaKzzxggNwXq4jo9DXtl7Fz53RWcrXPgykveoDw4D4gzxZ
skp63cJWKdHGda1GY/X79ma7XH9+LMtOb5O8gMDq/McW7F8E0oR5lNKt9pWDi1YaKs0RESJl12JR
g6oVXlN6ZIyb2yMTUvJvf7jokJwBO4fOnTHJHzFXs2cLDf6oQ9ZcOSqR6j769WCfKqqSq76ruhQj
Adz11kVbRn/KuDAxltH8XF/puo4vr1rLXG7SwdAfw0hL/4QY/H5XOg1jc+E12CmAJBXoNarEtGuB
5ORP2bX2U2ibvFVZq1TYsLmWF21YQWfA0dnv8LdUocHeKUBlHyG6I5pfKf4IATATLiqTMWqzaxHB
u2+DOvoaWnpjHGIVDxPETwYXpGGdOx2aHD0ANowAsyNu3a1+Gj2lDj+pmYG3ATIrFvK+qtY+A/Et
NwYWsgZdV6emOpsn+t8aXaVwJTyn+K5rzZAeaGAhtWpUNF9WoL9cnHT0LKR4GI07tal0ZYsbvDHs
zSrLhw2CRFn0EOGc7D0VMY4eoxqqf4080R5StHwmk9LC+p2RcxpoO9bVQ1ON6EooXAKYFERuU+IK
lIzZeqCu+LUcasRVxWAX1aogq93nSTPeTdBOazOa7VAdRRMGpxZR6GxrAH99UqG+Y+cYhqildqVR
IuXQ+KwohK/hP8VwMcoWec2nqK6h/+G3JHdRL2DVNBbawM3YRv/VAyizbYo85vOAVePfHoYgxmFI
4IfrEc4isX+goQlRFRGuRk2sJ6+Z35YPqSLqcC2TSp+8ZHuaKQKYzUOURpiPZcAF4p0HVFNZYatu
R+tYTeMvipZ0SEXDjm9Whl35EMJFmmN5V4WFvykNgjxoVnWabuy2dU4qipwSno1X/ZYGXFbw0Ub3
dvtUzIKN6Uzw8MCZJaae5Dhnl0dqtEli0g7D8FWrrU0S2+F9VXc5YrBlHn+r6yp9vj3iBWhmGpIS
CZUSC+65Oo9vpsK46IfSPSrgtdQNiZhKrNrg5OKmbmAS7JjDHaxU1CyCPkj+Whgwf7MDT752WGa7
K1v07l2J3Ay+mmkpsU01XFduUEApqPjp7kIxfxbsTkJVJN68FeBmKF/NX6w+91Kp50l4GuBzr3Uj
Q7e0wDsSm+/iPuzU8c9QhvrX25M0C3bfB2WCyDlIdQAyTVfZh9wq4g2LbYm5R2OXuOGEibsuDR/X
NbUOtnquI6KlePZfHM8w5NLMaKFdefF2sUQ2GSQNZlIQ0OXnw0ubuobNvXzkYZbi2MtY8XZ9UA/e
6vZ3XiDq2Aw0pyAhTyxxUOPTL/nwoXEzygJOmXtMYwWJI7N1YoTouI+b776LfTSkoBjJYX0MqGR3
KDagb2vZrb2SUUvkbdN1/25inoynEVxfm85E48FWg+KzJJt35aRAX56AfyrwCn0OckxH0ythYHin
tAGhXEVkWuui6/0vScWtdwy0BBLA7dm5MiTMDwCVGovBHM12gcjdtnVTgO4KTymawl5131Ta+CmP
sfBCPcFdGO9y19Fep0PNG0lblED9fDGclBaZNk4tmMw2NjWYintr1MqnrDPeSpk1K8vssWXyuEA7
cwg2t7/22sUwBUtULBFqBQQwiw3SriH16g1gpF7Zngo/pEhfh9BEUgcfN4iXh1oiTOKnmPqEWVND
Y/aRrYroAgyKjRVN7EYbLcaWBUMs6UBzDoJwIYWZLwnIJTYpKYVBjYxulXE+RTzNSttqmXLA0lx5
BXdRPyhm4H3TB7M9OQkg69uTMo9Z3sejcYwIJcJrNNXPx3MrWNvhiMWR2+bjPX/CZ0V2w6FAEXBh
qHloNg1FH4fZN1GEviCsAZPsRYC5wyngzeewtdj/0K9NnkbERt/CvlSeetBoBzg65fb2V2pTRvYx
NHsfmwsABjb4PnVeVW0rhatID5LTmFBCSOkF7yo1t77VIg42SLjVVOpydU3CWK0rTCV+dEkinoAu
LXEtLvE90yzQEeTQgXchJzqfcISWuF1iDXdEBHR+DXqHvFLZ6/iN4VlswfvC19UyN4WobCCuVr0F
0bukUWBPu2g+HTyOHIOJTUOf5vxHNMPY+8WAPFFKL/TNQblDX0EDtVHVMwXCabGfN/Gql00PtqLN
m+pT5qWZ9ewjfyVwK4QCtQqRpGs2EpV1Yx2YboPojkjV34peVp/crMDfOs+ayZlDuHgik7G7Dv5M
6aSkKcSA8yVKtgRcavjVDb3+k49sdLqSlau2RJ6e+0tLB+5Y9DnTNxcwn4+0SA11HUSJoKfQSiwt
mqb2MVhJxT40Avk1GssoXmE5DkUt8SF+4hkZOereG4cuR+UcNxpUWXIE/62xzQMUzgUV2UELMwlU
DaUjDPNMoz9WfZ3+GoL4a+IG1i9X6b1kg7pL3G9x5vXuZR2nX7pB0fO17FJFYuGICTffgwngpjch
JRI3FDjnVoFnfi1x95jSDbQZg7Qd7l0bagia3BSa9Fpav1BmHMZ1ZbVK8gVx1r58oXQnHzKR2u4W
aTso320Stfc8PiLbw8hy0NCQqSl3VmDWaHxZ3WeH7peoM73e3T4289BkOjWTUAL9e9I+eq/n26Tt
8H+yItSPUXR7pKBg3+FXYd1Hfq8gdN/IY2QRJN0ecx4avI85Ib5JbQlM5jLEphFkJgzx+FRkfv2S
Bgo2VVmA7NnClXBtnIkcROzFvUcX7/zbZIEddZk1/gllrPpL42mY5pjADsKF77l64HlzoJLRwAaj
OXv0AOQIMx9QP1Wz+NHz/JqDJUT6RqAnfzQDXYN1lRbtp6LRwT4jdLxVkyUyg/beV5mdeKoEk4D3
1Cy9qIs06pAOILH9k1XE5V3PHbknAcQOAw7dyqXGFK8xYgY1ZMRoguIusOmlmm4yBbMolcx1g6Fu
tvWL0PrtW4WO/n+AdNpYVpu4y9Q708i0VWBF/cn3ugZHKdUDpg9zv44S7C3qPD86Sp2f1NDEF2Z0
ir3vxX9iiRG7a9YQL4kINvQMrW0qMUDsRsAtRMU4bRoQMVd+gzJtQRy+daPM/1RzSey0AQYouRu/
nMhocgtSSMTC2HTFKnFjbzMYithArfuOnBpe8vhx0a/LvC+J2sq9DsF91wahso64+Ha66SdrbIE7
fmYmX4SHBX2UotZJrqk/hwE7kUr9JjRtVAF9MLaidriLaj1/DHV4maHnWycUj1R8tz3ARyVG47GV
YSOp4UwxdhRI9Dx9zQDJ7Rx/sGFz9Noa7OB4CMu8XQ8iRwohll7wPVBG416D3rxiVYpDi+P0Zz3Q
2nCLaTwKahHuYXRFYqx5O7CgYJDw1aZePlXi812idPm92Rn2FtpgQ5bf2z9VpMohEeNPX0VELr5C
nddKfFxmMzx1clvUK/DK7lpvkD5uLak8l0MWvhmeQv0KN6V4XAMbM7YoQ+AvSUp+MiKcL6zRMU9u
PPy9fQFcOzDU4UkXgXpRw50D1HG7zlxcNbxTKRPrl+kmW2xkqCwppntnyab+r0h85Utb6X64s820
vi9BMegLweKVOAw1WkBm9IAoXc6lxFBMBUeuu8kpLSP9r1GF44sb0/Qw1KH7XVkZqo63P/vKXTtV
d+Hz0w7kNZzdR8WYDZGoa/sw9FoPkM1z5Eug+zLeq1Gq+OuQFElft4PjRfvbI1/9VLIOgEOkZPSi
zm/CQFdb23AnkslohObaFLR/nUIatAWEH+KxFaQL78olfJPYB2oxeGqyM4QYZ5E43ckB8YLBOXQd
7jfUkNw9bARt7YeBCnJOh+UflZOtOKG3E0ecVCXT1lk9/FcNWrZxuXgWqqlT2HVxPwINpsgOqAPU
7vkkeLWpIvErwqMNxV2usduyis9tWTWvWdvocqHBdTkalZAJrEKDC2Gjec7fjF7TVomPmnCTKD+U
Ufh/S/wvQyT+lXaJc3tJz5lQggZcE5ShiMDfG4IfcmCJzJ+dIDgMejzS85Ux9O0hT2swd41TVCXd
47Z/1irXx7IiDWXxGKapZ744ZMDuDm5fZj44pRA4h+uau9bMNHX3mnAp6eZFXj/AKorw2vZHCdMT
SfGa9LiwULd0tSY/WsilmVQUrWihY3aZTkCrpGFKej9VE+ZUjywVA9C2xD60apoOhz5l3x4cOerA
rTwZHcuYn7+KILV06wz3nGIhgLg8sJLShTWh+oC/IHl0vmPoMjR2YIUxfZm8Ovl6oW8wdAsPFqao
6GnX/0faee3IqmTr+omQ8OYW0md5N80NmhbvIYB4+vNR+1zMokqVWntLrW6t1lJFAuHGP37DeeYN
1X8Ft2gP/vPUMBrfjho7oqXJMtB1t9RyVxGzQ+snnrsycOrMa33PkmRXT4lrvHSTAqdgWjYP0IbK
3QsH9zrF6LK7mkgic5OYWlQeyrFQ50BP+YgLe/xSjsWaFwFnaYHENdQE7OmU36tfTGpoVkloPAfB
Kci1gmi1a7tdjE7DaSrKQzVp2YPawiA+I11Gkp118zBxQKmZsw2BjqE6iHnXhYOKexXdve/GUMJ/
iEGQCjYqQapTUw4eZPeqUO2zLtIIV2fLaIdt1g3QkSvZlwlFezo8VTz5kxt33qUm50ezEbG3jnBs
6Zas2WCWAJI1vCo6xVVc9ItRjjPvisZqIx6wnL+pxEs+J2ar/zI7wxovbOFrYGV5x+xbgGlL31Nf
Hx5OaNW5yzXnZDj4SRwqI5R3ptsQQDjFll2flbYFZrPG1CNhktRh3pucs+nCmfnRrvbvr1hWzD/7
TFmFrqfje3hi+ZvPidHNN1Hr4oiR2/GFB2bS88febthcDTi0kFhAaqTn83YwWH953XvApmKoAGen
+S7SxF/+4ShDc9+O03DEWR0STaI+hlF/dvte82UnuZJq2k/+9BUTYo9KaTtr/V4rlb1eyG+21qB3
8QjvZle76qr5PBCU5aPjPlEfHivN9UVFCeyqIS7O7aFW7HRTtLYdJF3LAhu3Yas+ujmpj6OBFkqG
82NRj4e2wXBglslZH8SxmLWnbtKONolMXj4g6Uzu4gzLLPwrd23nPXdhfR4biyRSsuSi2fG1dtqP
Sdb4GEKcR1h2VOO/Ihr5JGZGB30ormRV/MVHkjzG+KGYquemHuYb/sY9TeXaT4uanyBfpLTvXVyp
c9wyswjbEb8VxmkovTvg2poIAy/1S6EBci0xIaRbB71JiJ3T/NET97nUx9D3iqQlxcsDsMEwLW4I
Ei8GotL1Qts62nDCqRqayBS+uJ11Tklkk5r50FgN7ub24E8OXrDmZB8UT8nZsqZHKHBcA5yJHM6C
8PUgL+r5mHdN+NQqxU0LAONhJuJ7avqcZjEpKUnHHTvcqZO1VZLypHnymFnN2cNPOTaHcoM6VMfj
pXuAkbQb3flMztTtFCeu39vq06SRWDjpnQ/h+6tCFnEUd3RDin3tRjeDo+7aYb7zqvpoFUXnI/fe
9UROe/Owl05CziGhw6Y9kwAtO/Igp+ZLa3e7JDFDH1bgti2If62j+hQpbgDKQtkRGWeR6dhl5Yp6
FcXGTzUSFA61fUMHd2dxmwZPsQJlFvExgxjf0CRUu/iZzll28AyC7KfoSoeLVOrFOTfna7IDccwb
0x9hypQxNPFLZsSdk7peHJN4QAitVzdRY33HPqH0Q11sHZAXS9ibUSlvajvbsBn8aPr8GsnerQ7K
vaG1tU0Ejj2OjPt9a0WHfGxb3ld5Gor2LAjU1mb9RWROvRHtQhYKT93g4AOU7ayCtKCibl/0iUzV
GsObsXYDyuEdCu7ymHrRlxGLmzAxHzB/hzjNwkwK86uwlN/cAfda9NKE8gFP20Mfh/dmk5t77IbS
2Z/z7jjk5g9qs104mtuoJzm0qb0bzNxJsNSrZFM60y2h3QG7/29V2nxUVwaD4dDkiw9TNPTBEMe7
Rlmq20i/avNBbNzZ2wxZt3OTKehDONt2izl+oak+zVGQpSV4YsaPMJ6bfLfYWrkC9pnmbCU5yzDq
jub0Q8bVfWcbR/7FDRYYd1Ei99gK/c0kTaWxSA/Z2PwRc3tQxfAkW/OavsPWlvWPfmoe3UR+SXXj
GU3od9PCVz5NHzJpP9q99ZPU1Y0d22dSgL6mmb2tynimQ6fsnL7fO7Q2VaW5t6N08vvJ2FWN2JqZ
urX65NgLPaipEKSW/yzaetyAsPxRZbPLp0FuUTsc48g6l1V1h+XUvpLNj6ozrqZWPw0VLDDk/TsV
fzu/EOlXgb/kXqmgDoeTvG089Tupks4mLNu7OVNuRcJdsIu6zURyhk+e5Hdk589EGn8dRfaNDjcp
Py6a807QxnDux7LfgvpsRFgF0CCekOgTNlm0t+boPnujfm2TjMC9IL4zW/tsz2XkN276ZCdS8cNK
DTRX8oFA7/0esQ+IAjsIELKv2uM5V+jdIsLbCPglIU46gZUOXyTFTBt32rbRzDsld4JaL/EnFlvB
BjPm5i+tq65IRaz8oi7+lH1/0uv2VI8T36BZat1bKxY/pIge07rDrWoiA8Jszpyed4kCCxP4wiVv
la2yOfSO/kvtvUeTjGMoFL5e9y3m7c7sg22eM6SZSlc+0N6+M0KiQUZlL1yx6zIWsSynk+F1PoGo
z2KUBxtDmo1wkpiVN96SnbRv+uoLqc85kGlMyIQbniMt2dkxSdVVcatl1XVod3ecufeKMkLOGw6D
rl3h9Xs9p+av3nP23tAdwtxDCedsK8It8cDcTIkdRGp5m+ujg4FA852cuiuuYUOAT+t2GNzAGS1S
bTP1AXfQYzWrL4VW2LdTQrR7qh7cKXwkg/uc5uJpmr1fGBNuM735NhbhNwwmbytrvled5qbwoh9t
JQnS0p5RC+3NGOGs2w1VMBmjvs3aaodTfAmNPSQvsvxS2hUscpBer8KNXMktpj/C4lkeICv8qaKB
vFw9uq8aCY2WeZFYZIGoOhR4yFiEauJVmbabutS2Rt/G/pCmvzGD2FmRuqEvRRtdkDOdV+lNWeYH
6E5nLbQOQzuc2lFwOSJUFEGjG5Y7tHpbQyTnIcaHQGdvjYx4U2niBUjLVy1l5FSmTs2GJICDhE8T
KZpbIOnHqtIf2bf3XjEdsDc4heGiyZbNJkq9My4V/ca1FN/KhlMqoKdkxXA2lHDLEfgrldpLqObf
3B51CVsEac+6+yNuipeqVjfx3D90XvWc40JSxMZ1b40w0NnKZ8s4l5mE3rzsxR0R5/XYB+rYKLuh
VU6pMj4gI7vJZvWrWdm3szlNvlka38bOqEhiQgvZF7pPjnq+DTsS2t253sGS2Ifu6LcNh0AUfnUH
SGWDc9vgVR1F5raOhlurnLaTqAo/hHqBdMva55bzoityq+dhvQkbQMDG2GucmYotHJ+kQtVvIsJP
wa6vbIyRWtDBUIzTzinkXlMX0LA/9ZXcZq5+1PDkaUm3qZjCqVn88lTiqWLPJQdnzPxOnW4lNiTk
+wRV1dxiYPUdQ/4jWe8baShoIOJ7FS85uNPjJvHI7G2c+Afw1blRQ7hLMlNYLObGMZVjpChXnjKd
q3oxU88l1m2iPIBbmPSlrGv4/uURY0kfLPlRnfOz02NHajJrE9YKFO6vc6r5ukmgutqOwey0JCqp
NwP7lqmENyUeT3ZkbPQwwwuVjyJHzQxEoz8NXfUbWD1QjPwxq6dDOKOXN3UYLP250dwnDTVtE837
IWoCvVJgntRG67s0T00z+R0q+nEoRJAbGgZtvREQqL7ri/oqcZPHgctb6iQvGveDtiKwRx1F5Ktp
MweEBZw0U1ygMLxWne8u44tenI4WUPcr3vPPzT9UGl5sGCcnyrW83yTxGHb3S/uouerR8Y7bbArl
C8iq0IiQz9T6u0mopL7jIpYmYKSpuMQw+KAW4WfQsqDTCENzbXqONVAxth6W4Dl+J0uykA3UyzJl
BzJBwv9+DqF9gFlSjTASpdei+FWXn/PPC4jslAk+FPlRbfpfXmSHW4jX+Cim7siZV4Ab9tLZKF5c
nu2h1Q/SaKcvn/+G9zAeTqiU2q/adnoKKxgPpsgcWXE8HEud1PCpTcuNnrnJ1zEMa79zOnEB//jo
mZFSQrNji/Ponq4gM71TTC8c1Qzv2DqZDjC5y+qkq0PONb8MPWczwfb52hcW6PvgoI98sGsndp49
TEujCz9m9fCv9GkNIgMsowWNWUcOAmxk9uTBMY6K2j15sufuPqbmF7VXgLSJ9vlfjKdT5cMzXvS/
a7iQ+oeLGArnA+DkvM0y7ssUAN5ULVzHCOAyjuYLAPHrIvpnkb0+IyYjEAuhbfOBV0BKmythqURY
aPcaN3Off5VAKfDVlDD0SDPaDRJTf4xU564vI12ctdkLrY0rHSSZ+mQQdQM6o/ycQyt9+XzqLbX2
+peh/0b0smRZGu/cBxIx1dIu7ENhWNHzRC+49YXbyOuyLrzrxfJhp+M+bVxorX300RejCvSMr4rX
BSL4Z9EhQ+Yb6APDppZ1I+Fk+jpx0rdJiHUOdkj2f8M3Xj8AMhTiRukJwtJYd/Ict+QIT3OKoqK6
0YaxWRonFVc9Wufuz8/f6fLHVu9U9xhkiYY0F3LO24fLU5L6BkNxD+yoLbolF56Aa8kLRKwPXiGj
kIiks22js1mtYXo/ZJHHVnaKMkFPXjZ2T2nlcYeGKzj+MmWX/vn8uT4YkUARG9Mt9G0wv1a4jVE6
uBYTI3SYVC4JewyTsWLIdeJ9/bKKoSwWHv3BC1/ug5e5UC3o5iDtZZdeftSbmdLGTd8pdHPi2mw2
/eC+kjilp16YkutNcZkjzH8MtekkkFW7tm8pRjtLB7OMjlUkuI1zWvhjqmT7siQ9r3UUeWxyaiEn
MU1I4ZoeTFV5CRn/4GkXu3mgcZg2aEpWyDTZjYrZ6Fp2tKJI/1NOSbzrpRFdmKAffUi6Y3xG7K9Z
FNbbd9qNplIiMIqPWpbOhwryxXVtgZcM/Tgcxia65Dr94atddLYkiSIN4VR/O2AZp+qACYVywIz7
Tk0BNCqhu891kozXXnozW2cPMLwL+1tzuMRdWh5mtRqR+Vo2S4ReA9ZDb8f2QvT0PXTBw1DGOWKk
3tw0s1rfSwE69/kCWbdrlilkIq5TadbTG0MJ+nYsSC2pcLVIOarFpL5ozWz6lqkMwCPT9A2Tf/R+
akcVtcWvoP456Wp16uDzXCUp5sqbllzwuyx1aYjH4K6/Z1tFfKhwdkDJnlBQAbsXab0xagVb9qyW
/UMcki/na2qe1BtdyiK78EQfzBRIphgp2q9d3fXLq7FNzqwWIZ80K3FfNLBq/IF14h3EHMbfoiF0
1d3nL/GjIVmBcD4hfCF7X5bIPwt+bBWvxEQ5Po0izneVltEVgkfVH+wxjbaxR+zk5wOu8P/lo0Fs
5CqEK46OX8FqI210iKJ2we2rQxhxN7Zd/G2a5jIQsaadZm2yvo3uSLBmOF2Ktlhh/68j47sCn5LV
rrMY3z4qGlu7n7osPcaU891JsyGgo8XOw9/Yu9VNSqJeUW3NcqqqQLSiUk6KgavThW/8wQLhJsjV
n+E03Vx75+GuZvSwedJTW9jG2Y1hCiiu3f9si//q/rU8MB+VhQF1ByLdutioMADXOy+BximoFj2R
D4FDsu+znoXphWn0wcXGxtnFw+uKswPe/Nt3y8k7hpOdOsd2KO/LaSanOmsN1y/1KLoBPiXdSVPD
6MKoH3xRerU4azAoLAhrtbN6k2EUXivcYzpAMmnG0NqqYrLunFAFKtfATxpjlDtnwk43tJXqwmG5
vmhCDudwXgThmPtjKPQqCPpn8dSAU1wl1fikul76TUa2/QQelnDZ0ULnT9xF1j51eGw/zBUIAnWo
mF8SeC/nES32aexH4UdZm17o0L+yg//Zg2kkQoyl4EBJQmjku5+F3bkUXeOgChXNXF01ai2fcd1s
ruaSNFIXHyCwb6xkDN+j8rty+iz5ZeU4KPqiNppkY9cQL/ZGpWg3E5oWaFgCudQByutQbr1Rq55J
bUyAypi8DxV+fx4coxHmdY8chKzI4aqhw3qtIJECcmosYFV6ITWAr+2m2cGRrjh3ox1eaUYs+rvQ
0b2z2qdphdMU6RUXNpzVDvc/b4PfsHhMcVKsq69BwW3BzT3nqNj9POxIR9B/VmMkyWHBestvtTa9
dAiulcOvEwNJGcjxUu+xu75dDvAeGzmaToy19Ng/81/Go+aMSKy6KLd/x4kCUO1pE57pVdz+KGTr
HnNXUX6Xloh/x3Oo/bXzzPwGE1S9FDq02n+Wn2bpyPy5dKGh5Zb39qdZxLNEozolp8awqs0YG9Vh
TBxs8xx9/I91x+tYrE5qv8XSkrf/dqyijCNFejI5eQ3xOn2oo9Yxlczv89l7RBX99PnR8lq5/zvx
eTZTtaEqLv9xmP5vxytzp24bC8KqXROyE7hDlv1e8mF0TlGM9xGPGSTtqGjxKfQHGh3Ihoqp8UU4
W/jf2nMSUBYTQ95GlvOU9YBI2xI7BDLSWpqmAbE/QOFOn+SNP1idcvbkoGmBmzmD4qNBm78StT03
e5hupc2t1ZLdrupx9NzGkZgLYmJyFeVwLLE2r50mrrfg1uPtRCsh9t0oGZ/lJIEJbVuW3828L0le
MyKrAKtLoQ16MpyQmqth255NHoL/x2zJCqV1U/yIwoSIsAqZwrHzSqH4MXQCZ4dSW+w5aQrAprHU
q2DQrATnLdmMNk+ltnfOPBYPdonF6lYiN7uoilwO9NVHgbqE4QOuIJDa1+4SoUitbtQj+2jSWbYB
m23jR62ilA/UMs4gTZKcmBCBQbgvlJAMn5C0KHIb/SO1yIUZ8spGW/8YrJmxT+Qm7r7T04Rzh0/6
5NlHaeR6e9K4aPmK4R4zVMntRtUoV4kRUMr9MBYGGHs+N822BlA0dsA2YtqWdUS7U8BBdX4SNyK0
F6UXynerHWuU2iKZdZhv/aT+xLEW5oZXV+l0MDPsiphZ2VHy1V9Qh2JHw0fOjRtlcsdsawEAcdUj
hx1Vhz5ojw4k7ORgEHOc3Ns5QBy9SNDKDZRnRcEUHUpUYJJ8YH1H/D5kO3TP8a92SNQJNqaVdUct
qbsmIG7auqWCMpKdqSRWvVH1ig6tN6HB3kwa2sG/iL9n7ZLHxzuck5VIRYy+lYslNLE1k6qGecJ5
2yjHuWw4dyI6C0T8DAdbiqewCDVuuCkNB62kxT5VwzV8dAUOgLg0+9ab/1JYqiqyHTYfxCLeqhzB
Ui6XSTIrR1xB9MPI2jkk+qGSQ76hbVbcfb4BrW5B7HeMxqUOogVwABjj2/0Hm70kbiZXOQrZV0E4
EJredxj9kxTe7fLEaradZf79fMzVffr/j0l4LJOZumtNSqQWGQotxEVKEdjH4Q5Df4B04juIHfp2
drA7p+eL6eSoXDpJPnzahURDxcJDr3fbXOHZSlsqR670RDWoOQHHRRRvK+jBATFlI6+4tY+fP+5S
j7xdwMC2i5P4oopaTpW3r9iCUtBGYwt9KDcVPcCgsnADxdPlpZnzbqClROGtGi61rMNJ+XagtnCU
aM4n72jXs4F6FQZzuJ/C2Lvw/d4vlWWgxeWHuk9Ha7I6kEM1djrKICzH0q7fDbr1qxmi+qWJBu8K
8sudo0+gxWKQt7Czf2o6rTY2y2jz+Xt99zH5FeYCnxnAIKhCV0cn2hA3woXQO1q51z/ULYdgVtU/
NXckOUYm4qQUsBP/85ivoN2Cb0FOWpt10Z21YpPM4+MwkmLvxGHlu3M67ptszre6RPUU4nd4CR1+
/2EpVFBpcGVn8lIcvf2wudVCtVBTXBayuYqvpVPB18cYOi82DE46Ut4rzaOC94sROG3XyiCazMY8
FlUr0M8kUfkYuVO3dVqlPKthF5kXXsu7Gxq+ZaiDyGBkA8VgfQ1rdG2WVcVkH+HipFtmR3irFLp7
DQ1Yf/r8C6wKKGhw+HJwM+Z/IONhEPb2XYxO6rhtothHL8V8z+zRNQnUjRNaacPazbgrbTShYZg2
tdqNF4b/1YeEjuqSGIEPBORQ2OPL7/ungBLIaVwzMkJSq/rSQn4N93pjtM2lrsf6my/jgA8tNj70
IExj9UrDJAa/kVN4SDEfz0Ch+yyQYcNV6/P3uYbeKDYWvRonAMoRuKLrdkeSIG3qQiRLIzvv/dAT
uhD26KX0rs13ejeMGzQ7OCb2Woe4xbXuexFeyhP/8Eewc9EoXhYy7Y23bzUSXq/RNUXD57YtDE+n
I7EwUij6CyWukZXZc1bSRc7d3O8FYaw+cRY9VWtfaxe4x+9yE5cXAhygLgol+izm6kgUhiWGUtPz
ExWr78rnBhHRuYXDsjWJNqUBWv7iKtVfzRU5laWxqGEK+EajpWZfTPlYtX6SB56FSaouN+R6RnQl
kV+TQnMpN2+9FvilzDbE5QAKHDCvphX/zMXeEFZmxxXukhCE3UMVmUIEKYqHIRDDRJIeBgM56WLc
lEt/xOJ92CD9FJdO1XcuIssbA6wBCFz8Eh1vBZDNFcZaw2zmp5CcjhvPqfeal2Vb3cyL76QWjrDy
RsJBRYgAktzEQy9mgurRCwW4OQiKETaNouudG95mEVDd9hcK6vfmwssvJDUHuwoIF876xBrZJK2o
sfMTHdMHozPyXdPmuo+VRv5zhiZwIJMledAK8TfUM+VrQ4JQgA0DWj3cXi6suFdB6r8XgtfXxQ2T
7/a6ra8vBHlv1W0d0mtq2jjf4CxhJD7BSnNMNz81Hs2u0hpkQ+H8LGJzGv3GYvsO6L974UM+dOOT
MkvnCk29SI5lZlOKN5kS/U0i6BhwazpKSEoml7zY2kbTFBrGRExwWDwTFDtK38nQZ8XIY1+YPOlN
1uXtry61LXSfExuqj7/5PELnjC+1Fd65qADzECW01LxYK7PGVheHPEstCTuKllQ+FEGlmYixFfmg
zslPLIvOGZnr/tBO13XSQeHFO68vO8S08zlRtb95KI+d4/Qby0SBRWjNQWqCylwBk03FjAkLc66t
3cJXatPbJHU4BpmVXdqrPlh0i4fjovFFYsvV7u1W5YZuOwldYbKnMrnyoK2dUqS4fukpg59n+ryJ
c8c6E4pi3A8wYC/MnvVRu0weOoeEf1EioLNZrbXFsTauVa86tKqZ0C6GthkRLEvQPL5ynx8Ny9dY
z9MlCod29DLe2uC4GGZABQ1hda5HwxHXaBk0NPjp5TndMYzQ9PyfxltvIx45Wh5FT3YKu1k8tSLC
5NWb7B0sWcOf3Gy8MN6Hr5LGBR5cmH29K/M9Tu2ikarDRs3eU5WhuzdzaIZabsrfnz/a6xXt7bvk
7/PZlqAlQPS1t+I4xIXlDihFq9D5ooZjdUhz0Muk9KAA2WkbGIqqHfPS/O42+iPGbcO5M6eatWqI
xjcrNTtj/+PuP/9Z6ys065FzA+tlDOZBu9a8kqEkx76v8Hc3XeUPKWI2kzrXA7OJHWx1YmOrOZXz
+PmYH+zFC77vIhNDgweosdoEaHJpjkgV7QArUSUCCPKdE4zRXLsbmKAZtu96T9FLQQpyRUioVUOj
XaS0MKQbWg85FICNFmfxuPn8l72fDwv6TN0EAk2ZtvYT6XPdzmsiV04TadTEYagcRjk41o2Z5O72
87E+uPFYiyBvOQEWLeR6QlgTrHxPNtExTmIYLfaMonMY6bF2GK7zxEMuvhf9tVTb7dA/k0Qj3AvL
+6PHJfsTX4wF83jXzo7jvlJUkO2DPUnruvTmdKu6nbsJoadd2LTe7yQWMNpSI7ivpjSrS3tfc0Mw
vNE6aHoUCsB5N0uDBO178eSavRnvm7poL8atvLtCU41YnDLAuAtzar1TCy2xs7Ksyb5s+1DZWHpo
a77ZjPV3daDN6w9d2xFST9fQ19wscra5tGp3a9VK2GwVxxpe1LHMikD36p6AI57g6fNJ8NFroVii
m68RFsWN8+1RAokeub1beAc1KXSkKVJeCYqZ6ynVw4eqL7QLy/2jL45dEwgBtK6FZ/R2PDmUs7SN
KDqGE/4VWwV4jyx3OXTuLsUS6FJ80gfvnzIJ0hBEHuy015UFalqtGvMxPKBb6+ot4eoFogVovvl/
3sgxHsFMlFQW8ipQ7b19LmhSEkocawnfSUwfKK3O6dBWt3M0uZfokB89FM0IOgRcZMAeVt/MGkNs
8DlOjlX+d1YRrHjZOJ1kqs1BWVsvUY7LgA24HoxmQoffy+ZgUKJ2V1I5+sPoRtdEEv/35UXUJTsW
5QotxbWgGXqgKvt2do96WZrXKZZLB1kToliOGIRBK+4uzCNzueOsTrPFsBJAmuhG4Jdlov1TeISd
21WuFpNC15jeuBMQdwM3H6NHfeoLb9vUuNDuys7L9nMRGr/nKU8lDH8dxLSr8uhvl+jyG8GHU35K
eld8r0XdjAcc+Kr0MHeWvC8miUHIPLqh2DbFNB3dvE5eZmzPqp1R6yHXU2JYl0hEfPU33Ie8nyhM
qttaR4mIp4RVik3qjFG6wwlm/qviujv5qAynwu9bDZyvT9rGCpo28+65riku8HWZ/qiGVD4JxajR
v1Tg3v99ntq0tSEvLAUbqt23r23UonEE4FGO+ZgOv9qp6XHpq0zlGVuc5hIm88HZTkXNMifJQaeX
sVoUaaRm1MhTeixjPbtdTAdaCIODHHYhlAJ4WSwafEumHFOIz7e11/zG1fR47W27wPQEB66rLU1W
dq9JjEuUyoOUkqULsVuViSF2syHm7wa+K+FR5kg44UW3UbzDJi/OkX0aLe7+cdO523LQZuWhMlWC
EFPpjF6g2F10yl0IH3vM1vLZL3LUz7eYmLjHPrLkeHCYKc6+14BZqQ+y+lcfF8Vdog/Kb8dRUHo0
SOxpJFtFchGj+2BJwF/SSeXFehenyNW9nAkGXgVl6jTMoth2KXkxwuqOs8HdjnPGRqfHppCYwg0W
am1QDVUESV88f/7u3zX44WhgMUwVzoGronY33s6xISV4j70yPOjY4CQbwQXqT4HLcw6p1EaoyAqa
hJ/o5nATizhOA0Gswq1qdJ68GhaC3YH9gwjyqS7d8QK08v78AR37h7i9+m1N6xgwVlM8Z+bIDiRe
jPeuAiNfLRPjAvnx/ezHb4HMMW5zMFYgW719DU0/CLfXJuXoSsXYToqj3NRWXB9lLYZdlU9fyGq3
v37+7j8YE8iO6tZA+Q9fewUNEmOvTVWvAPTbKdeIlq+cpx2XaGm1NFKrNBiSwr6w2D4elHQobtL4
Fa8DJ5Vc0+dCjOGx6ZDh8PPGbZ0mwKE2/oiaBUMqjNr+wtt9XwNz2uK4txy2dMrWnEutbIfMdKP0
hIlDmtPxxRQ/L4y/kaidX4qwQ7/M8TwJocEcysV66vMX/eHwi+QcZf6C0a3WWlwWc1LWdXi0akO/
bhGd/Rmpf7lhtNZtaBbK1w4d9DGloZegW3TCCxYP7+8ArCvo0PTo4Eq8C0d2i6okUYLHr0Pwkh0G
PMRgRK2JWv3zB11m6duNdKEGUB+YVNcc76sZtTgyTcXY5eietTYYiiTbs5FlOMba3+28CLdWZDQ7
o5qL4+cDf/SEgBuLwol7Gwf92+VTVOE4ZfkcHnAXhPBNEBiEnCS0J/fu84E++pT4O1g4KAFyk3Dy
diC8YnsNp+vFIZMcEV9otpTX5KGY0aFwovBswZiMtwkGRViAyWTnavN04Wu+8w5ky+TaSMVH7uQC
ya2udEmkIrPB+PYoBNX5puhsrHOweib4zkgmWlnokWLPn6qm3cdqokwbHOyrmKZlBWRHIyzChiAf
Br+RlhmeXJxdfqPf7Trf1QYPx/dYjta3z9/bB8vew11kIQaC/3LsvH1vNPDb2sgq9Pjd0CibTvGG
B00jqvvUqOrwLcNpWPULtvD8wtr7oHDlbWHDDH+V3i3kprcj04Iiwt0QTH520HtHFCEiXIzzcV7F
c5H+6VbJR/Qx/VTPPzCBqtHeQqb//PE/OEmgAmGy8uoGjznD2x/RDy2Qn8CMu7LlsB1Rnvs9bvr7
KDTjC9NjvQaXDvnrgU5dQRziuqvaYcucCQx6TjD2M+xU7cfQyccftqK1OOpjFJcnQBl2ZV5C99ef
eBnY1LA7xx2Pe/a6bxymlKBycqNThEgYp+sWZa0yKXuZEb+MdVR8KN3BuLDw1y/2ddCFDUAX5rV4
e/tiLRVyNxx4ZrSZWqY/zRXJO8nit+1USnGRjvi6vv/d4Zbx6FWzw/xP9N/qnBZz6mIaLTm+rDzB
kaYcTOdsWYOV3DWQYV5qTWqQiSKUR6jkpEkoRd4PJdJyqFo4NnO/8nOQwi4AbXLLDX3Ylq80aePL
bHntb6G3oCskRsqnYWya2Z9gIf1Vp9o6GnZjokeFsdLgVqC6Jw0r+yfTJttrAyVyTDdjpYwEEDqq
iIhOziFVjXNXjBtpyvA6EYroNolRyD/Y2WlXll5XGR7g3FU3pkyyHkfE1jF9W8RqetY6Pb3mVjj9
KHqw8QDasBFth6pWYo5qHNdgGcVcu9xOa01fn0v7rsc16bZBsOHnVi2QuColuxDk0STD5XLG+bqg
T/mtH2TfbEtNLZ0A31MBr8HVpm/075vwmHA/f5Dq5MkNobLaox2pauirSkZfoKrQ9fyMoGjnG3KR
9CeYCg057BDwbrtqRJhduXLSDvPMhpJE9cSwVtpW+9ROMVNSjMLqtnE61IhroX1jQR7PjgIdzQ1v
m0qYX7M8HV9CmIPuVZj0ZrFLS7STvsD59AX2rWse0ziijW6oofsD717l3oXo1KPstCb0/0Kb73Me
WmXnVb1xS42gZQeiamNuHLqsIcHlwsyeEe7Wlt9mqF12mC943+zYuuD9vwZqmKVIkWhZLMQH0KQV
5l/PKRt8WypHSdLAHoq58zQOdnWyUHRuBYTwCzfJ9wwLBnS5wNpLSw1Ny2rAthR9nOXsZcQF2zcG
WVvHcWyfVG/uz2FR/R1w9DnqXiF2qeecwpoo9S5BC/D5Lrt+bCA7sCKKGewNl+y81a9ARxwLrdbT
EzoTa5eHrr1NEy1kKKEfmsG+lFf1wVbLVq5ye14a3+/I0YmS6fReRXKibRm2+2hWy/4c63F17XWx
jHyoy9WPjhruty5n55I75fpp+cig4XxnnOGwp1yrsrDWGLBnpYKjek9fpBHHX3NZgYQ3NdlPfjx1
yffP3++7s3QZ8v9xdl67cVtt2z4iAuxll9NHsiQrlux4h3CcmJ1c7OXo/2vp2/g9nMEQfoMgSBAk
a7jqU+4CBor1JbGinrQoCICKLI2wqOMzBq/2lmZus3GtcvSN2FK2Tm+KnWEcZl552JUIyKekjPd/
wa1v5ku56UHyEGAuwy/a38DagH9NQlO26lzQT9Nxct8gtGw/J0ZQrrymtwZ0kPb6cLL0rrBfqG3n
c4ec0dnSo1/lHGqb2DPLx6yir5TOfX+8/323DhJ0bkJoDpRNcX8RrbB8qtMm8Md1vYA0aNRqNSEV
4Srf61LXHzGvUfJDgbCiLT3u6Mg4aV4oO7OaxydNq+14d/8H3fx+2BRyxumALNF9uZYKVasJ02yU
iPYKdDnY4cbfWgKZXoNVvcbdWAbycofJMJ6CE/cJl9fle55lXqV3OgK+diNawJ0qAA8f+GG85sh2
cy8Tq+ClZ8i0cNmYdIywpbHjsZXg7US7OnODvys1hTYb4ih1itrWm/fG3CW/kEeY0k2IGqnwxagm
xUrWdD3HMMgw6SD3h89FWfTymyeatjZSVShmYXiTbMiBkVPrTezvcipJyI8FVbXmqn7j6uKqJBem
2Ib08vIg1aHJ455E8CpGwOpbz1JQ9hCeHtXYhCrqM3U/bz+jFPaGhXT9h7ZPElHJ9YGPkFS9xb9o
UVipQRoMbq9ReXCLX20LerseWhRJmgJLBBwO/odThdYg24nkW5quL8JvTVGRTy45xV6hd88pCnpo
eiDn+iQVwv0yR6+GXKjCt6Pj7/SRJzxBCZlUNl/7KXIDLwJI+6OdyB3K9lqWIvLeElUwWuF5KOsJ
Ln5aR38XTV5+mbjpv8GJ0z73RTN+7stxLoAhI+eAgJylJCsHW26qy98hm6hwemimgeNf1jzNfhzb
Gh7jWaBTfyL40o9ZqcTHRjeC7Z/eITRxJE9GYgJhRcq9+Fv1XRfK4OS6fCbn3A03Q26bLxlv1hkT
Ke2LoOfwPwwoCxH078DeobhwOaDXR2WAbDOkCGuyfS0Q1l+os0FQH73ugLztuDKX15kPXpVgZhF/
pJlBb+xyvFETTT1SvTzbUZXuUkN709sUwJVF4I8wi/1st721cmncWD+2KbRe2lXw3Zf+BZh09cQk
RXI2RR0+ZypVpa0RpfXoR0ZXrbXGblxRHFeIbgBxiCevKIWYLqEvMrJbpnH+pOqTTgupCw42arS7
JBjcn/e3zFVZmLUjjOPJke4MqLPKd+K3PYMCkN16PC9I3Qnxg2MZuD6+P+iZY9dlfI/rsMy2EV7M
nV+OY/8rjdXpn9hMkr/0WUVjSKnC8rmrs3JN+uD64pTCFgCJ8X+mELO8rG1nTi1EgaWoE4JAo2sq
B3QFMz90UOsrxOi+RrGn7EIkP37dn5Nl6UlOCbhhcLwS3UKgfTklkdcX/B5UBoPGEe91mP0cZxUV
H200/bTM8vcqypKNag7OLqnnauXiuvXdNN7xh6GIwqFaPMxNXxuN00/xGV3Rf7XKQSe6FSEtCiua
H0vkpQnE4nCXD6JbiflunC44XpJsjZmpRDpefnfuROR2UlDSHmj5aoo1bmFbFMfKruyDk5eV70JK
WjnSN44X4xGDkELRqP2I037bf41RdJWRscztnGTpEds6/Q1RoNHahmb2x4LLLC13sMzZeI+pni4u
LAU/+KauvPg8DELxU11ttpDqxhMtcWkTkU67yplXKnJXEB85KOcLyQryFzn25bwqAds2Vuv03LSW
91enxD1iKUrnqojwZnAaAyS4fS5Z8Jdo0RPK57jY9n4aayhKBomJOxVY4nIjotn9Ghmzpq7Udm5c
Oqi5QDOjnIyM6bJsjhm5UxbdlJxbJ7YNPNCTsN+ko7AHHu9a/zRARV+7ym+MKdENtMXg1Mik9nJS
zIkyiWmX8bnszGyX9J6xdaHVPGC9Tl/Mdd7un+kb2wwcOkv/4S9wZbHS4Z1VJk0en6FOI+HXuMhD
Ydx9iFW9X3kUr1CvrDeFa+JLHS8X+lqLK1XrrNRLdOBCqZJrxz61g6dRReOvbsHZtr1h+xU9lMcu
ChMILTpVbJRCD2mDTBEpNyhFGauNGQaCXd37LY5gfzwXxOEQjWkMkVAv9T8kV8sSuZtgLaM7ALu9
cY8ePo5hwChWLjP5qYvgh6IV2B7SWInLl8vy2+kek0xMbutQfGaxweqpwoSoiAHN2t11YyCKsDbb
mIuEd0ze6b8NpBr5hNOMmp6zoCrfvLoy0R2cM0Tm7s/dxy+++CKKiwDB2LgsLrxk/XKgQVPR/USC
+jwV2HKbUv9aMfVdnA6p2Jgz8GrfcTZj8zrlFSC1GU7Y4xBkJfZvuTP1fhlh3OZ57Vpus3w2yGCl
ZAxzTbcPgwt53n6bgMrWuqSk+UVVztZwfq9QGd/m6ApOe0ONy2Cb1H31iVoxFkaRMeI6dn9ilo/H
x/jI5mPgIcn6SwiRie5pmJloAUxNrPnUHBFGHf9p4X7MWBA24xkso1mtvFjLU/0xKFU3CApQIK8E
CIx5FAqMy/Rskq0/4N1Q5ttSnfrjgNnP2gxfJbJyNEJrFx60IWE1i6Wf0mhCiBbbJC0qDJZ4FCck
OiJ/nno8zNJ8ADsx6tY+l1f7kA4tmqLqmnPc8t78vx9BxREXaITXliIX1awM4BaC6SjxMfAfaugm
x1qbXMIje5hhzAUQef+HecbNjxif/ILe0qLeV9c1TV3NgWidTB7q8AYc32Dw3L2tt4Dk7u+k5VGW
X4jIM7cTkHwCkUUAVNeeLnQri3gulTTf6tOUfQ7rbDC298e5epc/BuKq4PGkZUTD+vLINGFnllal
q8fam0r4xs04pX/Twg3SDTbcCAmjZ+B021jzauJM9AcGOBRjnByoQrbqTkX0oAbunAlqvpb3Q9PF
qP8Pp4qOMeQ96hY8TYtXctCToYvNnJ+oxcFGCT33U6wr4q2Jam+riw6hTsryK6W4W0eZnICuFlVm
ikOL1UY8XytNvITPfacb/cNgj/i24m1pvLeFmWXSMiR8JyUcv60syK3jTMyLoqAuTWzVxSVemHWV
6qmT4uOrBBh1hvpz29JoMa0k2oaz0W9yfVBpacz5YzR6DmcON5s41Cw0ert/aT8mbzZmfwhVamu0
qxv3q+fSduP8I3xHoHq5WQrPjqkXCu3Y0SdytnE2psO+iXLTo2UDVXRTBQ0gMhKL8gtylGRR9yfn
5qlgVjgbOGhcFf7LopkdrU3Tc9dW3c+gG6BRt46ygmI0bl0vYBhQskIdlab34kzQo5pwCUNSgZ2B
pt0oHP1L5dC+8evCC3ChSsFIodet229EdogVh17j/QVsJ8zfQ8OiHJ7pFQoMGFZP4QEJt6E5duDt
BCodI30yeyrj8mCHs/6epZH2UEyK+IHVJarmXuPiTkEB0o13XVV1n70RX+VNlOpF7Zcp2i/ZZNX1
QdBqfyZk9d6DFiHb7RxN2rsjgsnZ6aEzBJsKXgCq6Z1Wasf7i3BrdgjlAZhA2CVdNi43gT2bA7J/
Y3T2yik+6Mw/P6ycdolato+BF8aH++PdOhDQtzwXLAl+qksAghGoWjShn3g2Kjf6Ca9HbXZiFMPk
G864Bjq+MRg0BIqU9Fcgd1yDZYXZFnmLRZnh8r6AWQq9jW2DZfWVSihr0l7Xw5H3USokTiZqMJeC
M6Nd8bwNWgwSLhd/J2PW/eeUWRNusXUzX+7P4/XhYSw+DGQCzzeOgJfrhjOy69KsSc4x17ixqTIL
wBvG8c2KXM31JcE4OHNTR4EMeuUR39dUFnR6JWcgIfb3mI6x/CbD16s6RLYVgFvVjvYBGYw1zvPN
kalTEZ9gMHPFvM5xYQhB2KYn0auBuc9aCjaPmWa13mYGdTo/D50QGfzJpKre9NjLrJXX9OYUU/fl
1ZYtsmWl2YpVFWXyHj3e2GjPKD6oEfZNZb7GGLh+nCTsCCI7hTeHM7iIDmITcdsopuNaq2XEwaPb
58STtktR4T1GYsh3SYL7+5/vH4l6ILGDiYosy2L/KF6jqbmVn1xzbPBN0RULEA1+EGugvesLhuIf
IHww1OwekE+XA9lZaMeRMEJkriz10BkSidtSCiQ5HqzK8VGmWrvydfly/Z7RyLI0cBIOPssmoZGX
YyKM3E4CBMSpiHU92gIONqaXqjIJXW2Lpt9X2vCztZkROeVZ0LLK25W5WbyV6FOPQNon43UKOsr7
KNR7nq9OORJo2G1Xzd5gaZJHVejdobTxU4BO0Wl/t3lST88uOjT6SiHj1iYkZoS2RBOCgsbifkZq
vAH13EbnEqn0zE9NS+n3NXbkxso7eWOdyHNsjjphEiqTi4FMtRGK7VE1dYGEPztiHt+U3il9MxVv
rh6lu/v779ZdScVKdnIsCVdZLFGgKQqyXLOCg0atnUlOlMNodShuF9aakMGti0SahCL3pBOILV+B
UWACluOcfaqUtC/OURRb3jGfE+d70kfSSMVVx89JqRs/Igq3K+/drcFBNEJ/omHm0pm83IqACSw3
bFoolHYb4vTRVw8Iv2OrgmsJnmC8tHU7YRxfJX/appOHQGLmiD6lpMLy4E1Dj1VKhsxrOw/NLhid
+fOkG/ODXWTNA3FhdGhTEDnArLKVrSSD2uXxQ5iDR95BLJESxuU3G6PTdCIfwxMeW1QG8MUloCxq
UC2i+ITCf+9jzlrBuq0agqPWXkGw3NpagPEBlEhcBbIyl8OTASR6KnCgnlonfZmTqv7UOSl6/t4Y
rezim6sL3YfHgQoz1bjLoWLXK1DOVdJz4nbNZqKb4Au3bPdBG+sbhjM3gYt0A0Jha/vq1qNhSmYh
Tz+C0d4ic8/xtIvnAjsMS3j2sVR7e+8F0CfneNxGM94LgSj1la/98O6+XFh6oLL0RXhD289ZzqyT
9EA2wFqhwlx9ByOXKrKc6n5JYx1/U83qQqSbM2kzbzaUVPw2cHD7pieJRVA9dcV/Ge3K73aaas8i
beOv8VCZX11NlI+DreYD8FFlbrDSjFvYLAAFSrTvlcb6R4GqGKF8x/sInVpZ2TDXcyk/i34f4Fig
T0udCz3k3u/xjj+ZVWFu5tnUQR96mM3kkbbN56Z/tVI3erl/AV7ft1zphiQ2k39Juv7l1ilsFKcc
te4wFgqNfZLM+mstpuI5MKxXGUCv3ENXhwJck05sIaVVpG7x4kzCEFct3IzNUy26tEdetht29Wzb
X4fB1l//8NM+xgJmIyN8AuJFYolqmhHBATNPCuWEbteDEMgecBSucS3p7GZ6rhKlW3knr+4cCuAk
9wTDnHqAZIswYx7iIJg9ERzpLNk/gtQyOt/q0ZzV28g5uZjYnMKswXel0qvgARibtlbkuZphfgFC
B8TjiJdKeNXlgtqQK12nAr1Wgmv8AhMAmVS8sZ96pZqO9yf4asMyFKw8ggKEAmnALBYTWGQTOSJX
TolaC1ydImWbVWbiz0o8HkCUzqcQGtJKJnDj+1C94ZTABGCql2o0IlFRLlGwhsvhOp7wTv4Z06p+
C4Vi7u9/3lUHl7SQnhKxGy1LGTouHs3ARvcWrQdJPKRho2VBsiVnbqDACf3ZDmLBmz17fqKIZAv1
pD86QaTtPbOb9zouLbAHmnjlN936ejo7qDnAuwT3I4/zb8XoAblQgapzdAp1I301R7x6lMaYvtkh
MM/7n3/1qDC7hGKytyaJjsu6d5RidmjFI7rXoh25j9jGiG8jMufGqBfO8VA/1DN6dk3rrnVqrwuI
sr3D3Y7CCc8Zw19+pmGMIDUtRJ+wo0r2zHm1c60k3RamCVCuaN2NZkc9u43yVaNpzW6urWqbWHF9
sDDk/Qx5P9jrnbv20N6Yflmqkq1zOo9XuphlazcZrXVYmImSVH6UzMrPxMPIJ8yq/+5P/8f8Xrxy
zAE4VGDo1OAJiBeni0JXDTouQrPNDecnrhqwzjn1aW0j5kJ9Ui3KprsYuPo7bgDe9yDQR5coBxUS
iAAemjg4zZLk9MpQn8s0w+1lRvEy3NiROqcAo9QQT5M0Mt7gV0z/VEWeTPsY750TtBDUrdnfcEcL
x+7+CXAm0wB1UYHb3v/IGzeIRE9xX+H9CQp1sc60TLGVS5v0LLrxm0OR3SeBifGocYJDhRHqQ4NG
5uH+mB9Ij8uJBQVCD1EabdC6XG6u2NAKBBJRpnERdYw3AHvRzNfwe892dlAiNqlPkdvu8aQP2FM1
NTQgotP0ycyF5T25RRz+iwlY/9kI6mTeCMMa3xOY+ME+b4bZ2QSAKR6QkHLbjRPF35s6csxtRFwv
fG90MncfC3eo/LhroxNgf+s1yjQKCHhxoDc+BuQGuynGwNtPDCDdG2iC4T9kJwoWOMZQf+qVuQ0e
PSPCpCxz4/CcplYff8eECTzBUObRUVdy9ck2a+Jd3nTX3geeprxMhqnke3Bi4NDDKQiavaWP2rnH
t+vvqqP8TlMU9ecNG8V4blMgbJsgDaNDEFoa8fEMSvMI7037qkxG9Dn3jLndYioKamLok/mPrzke
MIQh6VWw/9kZl+e/CoO5hWMXHB0Rzo+uk8yf+9as9rM9r2kyXGW2pLUuUFyq4hqlV30xVNbbudEU
c3GehZnFO7XH0dGnHlz1K6UOeTUvth2wPQnEQGeSp3kRjsQmIki2Oig4DFnDvzP413THeYxOwsuV
dxHodrNyuha3lbTq4Zoia+fGYiaX2j9TPyqQiVRzbxui3CFlOyLiYTb7tDGzPx6KcAdYkYSBAgJd
vspZR4mQDNvcw8dVfKdso7fE7tNfBiIrfzaPfJVJNQVdYgTLKRYvZZMb6Mnj0ObmPqQ18chy0Rc0
O3NTTlXzYHq1s5JGXs0iiAPacypyPFB8eRMv9+IYQPcIOy/cR92o7PHlsrbGVDf7jibbyrZfAhxc
mcxImIjcjpzMZcRhO21kFvQdD6hOw6+KtVfTED+Gonsz07HeKJh+ys74w2iWu8x0jlbc7aHr7ClA
/QxnrOtbd4BPQnN4JRhYTgIAFo8gAEgJWR6d6MVFXfaSpxGN84PQQs2cfGVozPR7RkFPfUNJV6zx
TZeSNaTsKJcgHSYr2RoB7eL1c+o+qXP4FYfCaw0w+fN5TNVuq1NC8SEBfuFCfMpt5SkKh8eO5Mx3
O3Huy6ZYadktBbT4EYgOcmSpTwLDvAJaDFaWNe1ceqc6crOd4jlPIgG0DhDiFDcvHdTQQi+OppF+
Q6VvW/fqXsmyTx32tqndbmDM4cNeaj9zBVjlmB9FNB6VEozMmL0pZn1uTXUb2s1nexzWgOiLNSMf
p51GYUvHSQDRmWVtFcdDwrN4Ss+Q0C3aKbX5NKPYcJjQn1phJy/fcTkU9Cb6NgCCaTAutsc08uZk
E6yJOakRj8fE5zzPWbVR1A7Bg650/CkK1ZWHfDmo5MpIfoEs6XrXK9N5s9N4kaGc4tLTD5o+9Nve
Rb9Qxy/32ziP3hdAd8Xr/ejhhjg0VQegsrKwRKncXFwHedf1ap57wDrDkLpxkLgGPGEUnbCCF/30
pesb52ucomjsF5i9674SdWQPSRUmsIhxtnOL2X2yKvTj/MZUOTmNPg7/jsLwCt+0kWDzSwXMhQXx
7Snkhcy3oaKrX9y4wi/BlNwzXBOi/smJEoAQaaH04pOZxFifxrVRNBsnJTrx2y52X8vGjT9BiSjT
XQ/M4NDGNDuRb6uU93gEGbaL1ByTF+TAQ1BxQYHFqIWUeeHPOTp1uy6iquJPCSoQ6NSlZbXHXqgy
fLpz3o+p75IX1OPqz/cnePlMspUoYNG8+gC7E/xfXrdhDnbASSD4xsOonls3n895nza7siycfaZA
ubs/3jJjl5gyOlj0BMipCAnl7/ktoxrLdDAiO6AHimQKDqlWdPDaQdt1Y+Ch8hokmwk/xwckKsdd
Ktzo/f7wV9gXOT5C0Nwy1GFsHoDL8bn8kCgRXnhWxViJDTYY+ImPeQtLr4/V+VUZIkvfIhJWdeDX
oD+DQOIsn6I5D6yV3HqZ8snf8jt0cHGMu9AuRKqBr0sMsz42IsifOy21N3ZlNahWqNGuQUL8W404
/O7+NNy4q6TKL2EyJH9kwRer0Ddj0wQEk+eob/ozOjNN6tuknAeRjN3KVy4jPvmVJGlAFjm+8KIW
gVidJSMKBYxFPyp9QTel/CHCIVyp5l2NglqCjq+BhNtgNbCsw3AW0ygeshCqYIjUnSgKXLKj0V5D
c19VKSiEEE8SeEkIJv1s+UN+28CiihTPzOfwLBIkJdk0WvSoV4WH9oyldbFfVNn0ycWTqDi4WLy8
R3VhYKpRZF/VOp+xB9D7Ydhjc1jnKxf01aLygIMKZj2lBRN9/ctf1sfe5M4Z6oKuO6p/8Xboe3Zx
/NaESrS/v3/0q2P8MRaivajB3AjjI2cczSzweOwKS/svMazgrCVJu5mHurQ2E9Yitp91Hka2dq5A
pKiczn4IUHb8R3eb6Z/c6Oaz3Xdo4VkYMLwIA2/AjRe3CtakQo+o+jr9+G/Wz/1fQ9a5JWV1tfvP
NVLI+Jo3OV/zApDXRm0GVcMZsA5xidI6+6w1okKCy7Ii8acXF+plSDhAj5dVOM9YzK7b9NEgpi49
GxOuQL4UN0RBz03gKudBSt3RnsJ63Cpj3bx7UW/8RP1HrLyGyzANdDE/wqR2TADwAW64XOLYg30N
DgwOR1y5OzVv/4siq3yPSvW5pZ/p57RHfR2IqnSZb/aJrn8dmtLe9nH5p+R9IgFSUykpAYEfV7rF
w2FgBUEMgKENnCfHp6iV/YdXdPqgaUr42mc4Lef8dWURljfmx6AkjQZXOCWYZfnc6gKFILhuT2hM
4VWh2cnWsyf8jynynkqorUdv6IfPfTLkKxnXcsP/38iebGUTIgOyu5z5MAbpYw6uczRmnZQLGTIk
H+ogrb9YZYrK06AW1q+iRO4W6BT7wcdEc1yD0XzU0C+SWjnp8oYDNSn5DcbiV+ihnmSxA10W8GxD
O1EPfavy2uOk9rQTzbzfUanLcSSmJNxVo+033Mz7XgvalUD9Ohq8+CXLd9wNxqnTB4BJWav/lc9x
GW1bNW27fVi2qN9G0l4IWOf9a2d5w30sgkfHhlIxlYolZgLR0J4ALGlPgUuk7bdlG6sn2gM1wSA9
e7Hyjbd2G8EK9za5Nr2ixZHPwIgMAH6Uo3Cy+YRKRv4lLjL34BY2fUwRz/upt8ZNwX+7KkJy/am8
MOTwNIql/o+1WGmRN7qbFyrCOJpOk5GWrxKfLRW/0DJsuh9B05DNBMVYdK9VPmNFX8149LZjP3gU
xoT5BdbgXKBMVg/uZrKl9w3Nb+GsPAQ3p4iehAXiijtpqQiVIUeW8poHB61qFUy36Vrg0DJpc3RE
sc17DZtRj/2ZoC/1nWqksHx/R1yPD+yfKwi1FlyGKF1fHog4sIxaKwMEt5Ks+6SnSRFvcq93XxtU
zMXOTFvb3jnUth7VLBjW4DS3RqcXyzJRPuCPRXKi2rMz106XE9qEpX30io627wgH5YUac/fS6nPw
LR17XNOdTnNWWonXJ5C6DCR1QNyULq6e+8Quc7cuHe/YxBw3X+8D1/w0FuZo7AbsAkKfm9H9ir+E
oh/uT/oVdwBUCncrX03jlOrEslYe8dlhrsXmEUkugugCk3PYAhz8yQ+ChHKlq/aPRh5rz4buxWRY
nt38q1rF/B63efefF6Xp52hInZdcr6mmIIq+clvL+PXyntRUSihUGkGwIeWzOLlR5nVi5kY4ulEc
p74QCCx2ZeodBvynfOwbnZXw8yqvkFMimaOyaCHhNIuIunaDKBdZgePtYGiPUYTVVdqnyQFdW2c/
N9holGjr+4MR5H5KcooWgKj/vb8ut7ajlOgjYaYMcRWaFoGa5GOmNqfKqeZ2p4tE+dFC8fhh242+
cQpTnDwtCqJ9aPXor98f/Ab8itqABs8RAgxXtLmY8zjN+kakkgjfOeIpZh9U/mQEBWwZFBgnHCzL
2TwGY9QZj0xDOGyUMqN9WQqE2Q+62bj/jFoVbY1w+hu5WPu5aup4PgyzASFFEVGH9aWonYwmTJkG
O0dLXe0oGlVfufWvzxX2gbzxHoEWZIwlaxKso54VCNydc7d1X2MtTDpkqxul2iRFm7y4TpAde03r
19Q5rm98XOlgzErddQnmX8xfUVszIviBc4xyDZixmRdzvylFbdVYxSrVmsq7zFMuj8jFcB89wd/y
mF6xtToy7ODUTjVGCmGmNCj8YIN9f1tchawAkmQdl6SEvJurcpH+GUWNakNmTCe3bLLkHbwzXV6/
meMaBzYSIp3anlQxNU1EvVpkkndRhucD6p3l9NSkmNWi6ziALbn/u27NNnov/DiJV6DAfflwCH0I
w1qFQCnCsnK3aPvp2b6v56HzJ5sgfiVyud5UJNrUVQngUZUlglsMBxa4d+dgOpW4cB8HQfPPHET8
UHaq99wKdniOPeDX+99441KS6b0qqx1EMGzmy1HtvEjxf7eLc+9wH5RihHpN3uSnRWu8jD3I3m7+
5jUovUUiqmn8qsXKNN/aZTRfpO8JJTzu5MtfMBqlUeuTbZyUoLO6bdOQUGymicrKypt0A6VEkQFx
4A/dZ4qUi2918rnUZNP6VOqVnW4zu5GeEzgGBT4/AVfZJLXjzFdtQBL4Gs0RxkbAHRrfpOBzKKL2
Ta0JKHd1QC6/cWPMw4GLq4m6C6p5MD+Zbpa+pEKftENSiDndtVwBSJrMjf3ceSkPIJJe7nyw7Xqe
/zjKAZDMVYTSLOGovgy2h7jAq7Ey1FPUZziX6Z2z6aFYbDJLFRutzNA1R81sx75TVo7vjX0rG4JA
PyjDXh8Tq3eNuEwn5xQjZiCzLg1YW2JTbK/Hr2o3OJ/B1Cin+/tWLtXiaoIoz5Yh06YhsKxOYRfi
Wh2v96lSK1jE2DKoB2CH1raExHsQqg2ISbOmh6Ff5SldBw5geP7/0EuAXUqRSUUMiw65ovUVT7hW
7+ax8iJfaFIeDYOc1azm9pjoQQAUpRewXF09reJq6LL0pClmv0G15yeUO+WbMkPqLjQz2N+fXfmO
LGdXQqXQ6AEaxl8uj6TUEvEaald0smfFOse2Nm8tZCCNbapGlrYP1KrFraGZx+nAdTj1+6bunF/3
f8SN65dvBdpM5eCDtnb5IxQpFt6MWXDCjaZ60qyhfqXW0+7GxF1rBN+4gkiikHej2MxGXl6CYzyG
+Bw00ymD81UhVtM2OXy/cPxjsB3JDc0ronEJz+IyuvymkYqAkZgwmyJzztk7Tf2L3HT6imP18O2P
p09mPKAxEWykObIYqhq1VMHZNwPHn3v7IPew+slEPn829Nz58T+MxcMFPJyzyHiXn1XjXQQftYrP
SmYGT6JVdVjuvbIrXeGs3HM3tibCUbLAQcmYqvQiVrCGvhnQqgjPpjPsrCY4O7GKDXFS2g9zvRfE
EGrtQJsTa54zN24cqlj0umk7gnVbDgyO17ZLiAFneiXBpwapoVNcVfW+nqfuTOe382d9eg8s4FD3
J/fG/QqXB94CkAhqyksA48TVOtP+Ss+KhoJ4H2FGVmdBtBuLCG3WQDOPZgxd8/6gN76WdhrISXTa
pSjlYpqbeBgaY7CHUxW23XNt1uqh6Wr7SzXlTxGK6keAiCPqtGLVR+vGWQSpSWZCmkTKupSD81Kz
zmpAw6fQiQGKdmmyN+203E6GyF9M5GY3Sit6DGljReTbNCrz97ZMupe5FfYvq6W2uvcGPW42yjQM
K03V278N/AsNMRTrlozBWs2w7BQBS1Hnwj4puevOG1edqWTfn/7l3UcMKCULaO9TN6GWuLiAcT9R
9SwJqRq4tbFJubc2SlPyktbAsO4PtXxaPoYCdCI5OLKatDi7RSdqNWzS/GwCFz2qVTacXadoADNk
1anrlPF4f7zlHP7feEh80FKkZLYcb8BevK2FBdYL2f0f+BBon62wLFauieX+/RiFryE9I6pVP8Le
31IXxxiyqBJzdp7qsfwsZhWqZNIgqdMhW4uNrrvNJxu7YCtZeztvdX9o/iArw4ySyyyNy4uiDudw
TPIzSKLisZshcaSxV+/NEM7spKZIJYBJ+KSKUj0Oaj4dilkf6DnTZtw0XUhvBm38leO8vDU/pkPK
7MiuPKwPud9+m448bD2gcLhYpW6gHYIgMrcjfPtPmlXuDMUFijbsq7Laus3KI35rNiCxgVnlZSXP
WF6bVZwTv7lxdg6Txt7hiZAd9XHMEdKcvleTOfozFkCbXBnGDWT+eJchWE6lylCUl15X072mV9kf
RjdMBrcpe50OjfxTnojfJqO1EKOrmiI712rXfI5abXzxQqV/C5L876gV3xVP7VFMAfyVQLddWYkb
JxtSCBWxj1wXpcDLwc2sFnacOIh3TJr7WLT9TAtGtQ56Hax95wfV8/cwTn4o6euHWSuv5ZJRX/eB
ZbfxwI6qAseC3zoqD1o8dQ1qhKazNzNr3qcWPet8sCMHXcQq198sERbtRgfacGqmOd6FhVceaKVU
GzouIJ7aqcF6HeyBfvRwc0y3ep6UXNFauzEjF+vZfPRwf7QQOKLf5OzLuWnetLGzH/Nc4AFz/zZZ
Po4fn4hcmXSQBwK8zAPc2ShSeBIZwXjbPgz801eCnDb07VF9U8fS4bVQhpUr8yPzX04sxWx2tEzV
CeUuF9HueLkGj3egHzEOt5Uw3muh3e/6dlZ3LCcKy0BvQIWEQuwVy05OMIv7f3Xc7aV+q/2kYtXj
p3iSruyuG9ceMwFogbLmBw348ofluM30bQt3MbXa4TlzI2QcusigATTIC8iMd3mOjnOeqGtOK1eF
BLkSoAUQOJKEYIKVy6FHo9K62qLd2zkIW/YWkgG6MvxydMpSvRWbuBFxvIemjR4gypp9vFJevT5Y
NL6Ic+m+QrhiK1yOj2aGglRJpp/sJjCU723giuYnXmJ4rKjR9Nf9bXd1rUmkE2AjCXs0yAWXLGvs
5cPU0/mfl2kq2kOCvGriJ3qO+iLnECC6CQagezRZbRA8WpFLNwhbrzZq5VZc9mFvfPX0pAANnsVY
T93/eddzwRawcCeSjn6QJRZzoU1xD/8jcU8qKPNj02f1OVLCzlfTxnm/P9T1AfyAyOD7RahGhGpc
TjsgGCBdWHOeqiwe9nZgWi9NHxv7QgT1j1JU7R5s0rS7P+iNAwi6EY4oJXyaG1dMCMWYMUefHO9E
mpptRazi15eMJZGSST+T9O1nLZrqLRwr/QwSPNv0Ikxpfmbd01yZ4abpe+gj6CuuFIavJ562KxNB
YgKghYv3cjZayy51twrDs9s61VNUCzTNm0EUT7aFTfhKkHg99aYOC4YeJ6+6RZvlcrA4ncfM7lSH
Da7NPwwPYS1Vt3DZQVik/ws1i+Al1e1irat/4xsBOeB7IFlV6OrKf//b86koQp1M0Oenrkid7TRE
9mtfNaBv27xY2cfXYQtfKInvUhka/vEiDI6LpNc6C2tXz2rMTRvoxSbPXXM/B3XzBMcxOdf4Qr+E
tYs0Bj2ilXv+OlTlfEqeLEec63Qphj0rpZ7VioDvUXv1iaRCe8GLgcbu/d18fWmD4YVYI8Wk0ERe
4hdHUbakzJCaZlSDMTSo3Ox7HXXuL8Nu7GAfgzT6Qeqn/7CSAS3b+4PbrNblUyYBxGgiA9SQCN/F
FGt14wyGPXgnp/l/nL3XbtxK13V9RQRIFuMpQydJrWTZsk8IR+ZMFsPVf4P+8QNbLcGN5/XRBrxh
NslihbXmHLO9s2uZ7hotTw80aaJdN13D7XywSrAyAMGwsR0zU4ttTP9n8LhkpzY2dFYg8tPAfIRG
M5oAYbgd6i9D5tgqc/e7mEW5F91cftFdmmH/+x1znN5OH+yOEJG//QlLn9WTvuj8hFS6r1nhPFmL
Jl9bG+TLWjXXvtIPPpft5cLKYDBtZcO3lzNW5uFCCpfxg0eRrGx9+TFmgGSmEm3Ov2/tgwGLyoaz
I4V8tE2XG75sGuuyWgBTjATx3pqd6B6MuJHf/n2Vy3kHWQ3VeuzFKAOxkpvbkPrPOzSRg2b5CBvM
KouoClo3NlRfb+z5j2o2+G/SKSKsvS5H9on/vvK74XN56YvhY7TGShhvVx9x23wuTVU+gbXq9uqi
Gmchk9mbFrKbEUaLO3NtSI5V0f9e+Q3bF/HfL4bf4FCcwF+9oVNpJ7y9/YYoCMAF1XIczMoIAD60
u6ZsxS6vc9q4RfdD69z2m7PUTI71FO/dvnKCbiEOuTDF9L9ZIdhrYeJnheewtuUTXzpqaVt0MMdR
XM/9lJwRe2TfLbUed46b6sG/b/yD177d7gYTZyy/az6Os5R9TO+B+LDevS2T+mlGJx1QE/tT19MS
opfXr4y0y8mJLcxmYmX6Z4Ji/r0YaXrfZM1cqSzzK/FePnmw5kPbGLxlkDPK3EKhuHKPf1G7l2/X
RvFAz2tTcV36nHIS0rEdjM5RNCqr+PoL+9nnZB4Cpew/dWN2k2vzC8qmz7GrHyulh+WUFMcKSaFf
S+dHG9M0WkU077TENX0yvKHvRKv2ZJJbsjcmtfGK0hm9Hj6nB78rCsZsOpMC+a2poMQTTlod+0RR
AgN5lLviNvemWDeDIm5Uv6GMExiN66d9BYhYrHmgiuqoT+MNML4nunR7UfYnEH30RjGRsaiAHkiL
sNHKJ3csM6/plcOoEQ4Dj7O7qfS69BGJAOmsnMdEAvVbu+g4r9Zjb82HaW2tcE7K5NtKgH0Qz9Zp
0mXHDQyFBzY3VJYm3k+95nfIZhy1urFqdh+zs/C/KLc1XhAxPg+Ds9el3VD6KAyMF8W5r6qwit1g
VFtoAAMUnThMsyjzpqr6zfrwu+mH+2gQN5bi1p5qdiEkoLDR633sKL+MlRTkeFGYd6qW4OTopAAh
css8eYHqfC9c6Bna+CJrTrFE/iH1aT67Q414uXBP6CKPWuI8riSteNRjKk9tpsB0tN/SaY9Nlu0c
KzmuvYnIXlWfTWd5UlbnebDmsFMNFKYYDxUTTl8XIOJ96IskxF11RJOAhMEoXvqVZCS53PHozq26
3BFDH+owX1V8r5UinpOOMDZwywFdgDtRDYuXJZbFYUH/ROTQzThheivKV8WOwymvfpdFdUNz/LgO
6P21bvJ7W5xEUTxUmYr1tpzpM9rFVlT62Q/dju7TQ5kot3293gkRfbeN7EteNBSJu1dliAJ8EXfG
bD83VjX6apL8SBN9p03xQXUa/DOD9WtSxxs10b93C86aqowPeb0+lKLAKDkMoRopX6KCwALygcLB
iD9PwLR9p2sfLSt66BTx3ZZOYMfqXYvO05Pz2vmZodR+mmurh1YzLKR2zOz6PFm1rzuZ5o1yvtsW
Efytj3WLvTWxTW8y8j2ZjZ8TyJ3w7D8TSnKyJgibcRSWZu2PRnzuCVIu8Vqrke3nhfnJUZy7Lql9
w1ie6qafvGY7itGZcklIZeXdS1sHMZJ2HLjmkGSj3TJYO6scjqVT8g1Xr61VhZni7vq2DcopClGo
7VZEalnZP4rCPneje8coOVSgzwZLP5VFEaxOdce/8ZxyNPJoWhyiWp6VWvxMivVFU0AcFFWouhH0
4/m+FZavpm04ispX5/F1HtswrZJjoiNIa+ogGcubaFR+UEurPATE56wZ7zSGkWf2pp8NaWAq4wlE
4dkstVMzipDkAcaFIr+ZbrJzOAkNon+ARufbRAXhYThMlvBXGb9SwP+0xOOtlqjSUwrAu2ImZ6V2
+VBs5VS642MvZ0/hsdA83+dOhyKufwHef7aV6rN0iictXY+97u5GCdQ3KcxHKrnBEquBqM0bOzND
RsnvycXf3Orzc97MN+la0JowX6zG2vft9josJ1SiYT8P+rltkpc1yh6GZtpndDOYXXzXrp9Wcs2j
uvkJhTn1XT36qi3wx9v2UFfrF8WgoLFk7YrhzIg4EEiQiGm0hDjSbtB7nmO3I/qpBtNh0wHWs01Y
JsznRJlw3tpJUBSaEuoi0f2sG++naf1aEv9EcepubsbvQy1pzGWOt1ClYGo1dqzrByc1/VQ4oWaW
YZnnh85RQ4dbTGy5K0Tz1FnjRPygA8p5Sp4rO7sfOp2KlwyULt7ha/Zq5EBka/2J48yvy34vK4rA
YxaThYzNxFc781bP4p+yqQAGS/lipBIsdLTwdVhESq69J53xaFvxueykb1Xuy2Ain3L1R979bVv1
k08rEKJ2g8KXKkPgLuu3RhqPJcmxgVGKBziqNhor5Vu6tvAcW5q3ax+ajXaqCcsMTD09LPFGck1U
H4ZE6NjJURuMu8meiYsoeFrTLbRhsjQX1DDJnUrJjcsVNwXxMB7v7Sic1fLrLJ08V0kOhtbvepvK
d5QkR2kWR95iUA/6sV2Xo8WzCmrLfFARn3ha2dWBW8wn4Dwn4thvRNJ/Iljz1YmbI3yrwTdj61ZO
RtiKeGfV097MynAkYKzk3AAF7WgMJN1G9aPQOh7zSKHfOVmjFlKJP+Zm943X+5xT//Cq3DnWBkM4
i5hjlFMyEjgTuc5NtWbf9FLXvbWwf0SJXBnM6h8H/pHUyt+wlfFkdOT2WsyhiIonU77OwEq9vlN8
NRt/5oUobxfYYt6iRTt1lUfZTWciIu7zdrlB8mFD4JuQ+43rL82Zu9OI+yC01OYmcy1fw+YeNRt7
ZTBP1QJktojrU7lGXhFZP6y5/e6qIjBlfKBt1nlbmwbXkjeiCfCMVSyhPU49JY1V3fXq8gmj+35e
3FtScD/jLfKZFz41S7sz1q7wlTFNbiB3sYrL7q4wyCZzhNeBaT/0dvVHLUZmm5rQOxc9eDAV9kO0
yPs2rbY7aBjm/W2s/hFN8Wuq1B+iGTacARnSVn9TjlgaDeMwzDTrbDPUpo3Y047noVRcv+tRfmbr
/G0cBU+/Xh4QpmSeWywByhgIUG62sSQk253kayLES74kO8tiFYLyxy5GOWSrFs6WchgmZnd1LZ9W
pX/U7enEWeW5LZLJQzBw6Kr5geai6Y1lG0AKPutOwypp/IaJwYpWPSwGdtxxCYfW+rPK/mYhEcns
84dJWkd1gSAxVGEev/TSvHeK9GgUzuShhgiztRo9QrJ9HQW7TjIXYsknkS47vbfPzrQGM9+MMohP
Sp9stsLkjvOdHw/9fa6RBacsX7JZ+mqU7/Mi/9y15iPutofIcHaZvTAKx/vFMELKXV/dfDi4RbTv
be2slOPZXqw7sxvPeafvxrVLvSQp/lDT+5VP8lNXLrcGdCD4uD4IdugEWnyui8i36Rd6U2rsZj36
ZLvlQznIMMsBKhVNUJbRvRQ9YlMl41mufHyzVybzUeuWc+uqbIOGA1ngtnS/pnrzrejKu9q0nmKA
s1FbvkLZrr1yiR+dPj8AC3sh83yP1qfA8RiHeCsQFRMGjy/9ZawdliP3SzcsN3VSEgWUJpo3dxF2
mLF6Xkdxn2jja9rqcKoiPehG5lelIuJxVDfb/+I74Mi8ysj9Oq5Ct6c3U9a+xQpd5uwROXAqubqn
WURXQnUDSX/coKTiNWUeZI2yIxDELy31l54tfxx9ZRQkxRNU8thr8XbzOqdbXSNvLEmd38Q2sHGo
d3msnYHGnBwyhe1KvUlM6gLEjf50M/hds6veKzqZlDLaxUvypR54KbQE/SRt/8gh/zQ108FGgVXV
s78UEfxEo6q8SpfPxtzgPHOO81h9rjTlNGT9nk7k3baXjbWEYWuvhyy/poH/6CBFHx9rPpJsOvqX
7fyW446zJYApqsKRwuBovrEk5fpHr2t9DCvdSK70yj84q2NOh+64eSk33cTFNfFCGAM4J43yZExW
fVa13bFAhLYTmmi9zKX0szRjRLlgFafVgOQ5D0lyxVl4WX3ZTpAGwDd66JzWGWdvD+uaSMiO7Cz9
iFDXTP1GTtmyz4pMzCdZWWp5pZp2WbDcLrehU9BObYK4S2w6mA/C1arFOtZkzT/PE4uOVNHjWdlg
PWbsXm5mYaV7g4yk/Syca2TUv+KIt6dXro8XBSklNB7UYm9vd6hmokut1jiaRmYTlzmvbkS2QmOW
D/3ggildlITDmzAJ6gqKRFA3bVzgQWGtVNYv2JFxH9RunrxqqrT6EH2+WwWFnlqZNw6yM4NI1/Pc
58guE77/KV78KbOd1esSzcYLvY6TAu2tHedPhmjj23YUJpgGE/2aX1eOCR8/0lhL5qmJqr2dj0bH
V4hWPGRWUDpvjrDze4Q9Y472orKqzF+0rcUXi2MSmVoVihWvrBXZHleZDtqua5DIBzJT3VcFzfcn
LXKy4QRn3TIpLsriGgvzslTL+0W1LmAi4yKl+H3xfJd2NBxqefZx0ezGt2emlqap4ruUrCuvksri
K2wJT7naXyN7XZb2uDJlNxZ6SnuU3d5V3ROdvmyui2Ob5TO9izGfP5kVzaV/F0A+GMDUdpBMQLtA
inspXtDKsl/FbHAZW12afdmrZqAusXySRlfF+97odPEKtkagJ03icg74se6VKuYHv4EGvUXXmyqt
C3rv7SDW2dJMaWIgKO3m/qFfRPGcQn8pvYiGteNZNt2mctbGyutmmDt92edf/v0UPnjYXBihF2rA
bdLY/v4/FU43hQ+RpLZ5rGhrOmGkjcYPbdSaa0Cv9yU1ancb1IsZ2aRzcDGc7Iot8ZKn9Dcqp34E
fdoMHiLz/BHBl6p7vbHKB60a+mvC/nezIh5FGjgq4nZsBLzrt/eX8ZqnGbLgYawK4fjGgGLEd+qk
fhVTtfz498N8t/b8vRiNSMB0FP4v8QELuKV1BNVxUCEY7uwhHQ9F5jR+npkFZwLOhP+H69F92/op
hMdeSgJwrzAqJsM5FIWu3GscJL1UdeQJeDvJojnw3n9f76OHyZU2JA0eN3Rbbx9mUnGC4UQJP3YZ
1Yeu6Otdxu7gJld68/n/cqlNzuSQzMGS/fZStSO7yFjG4kQgdw+gitn5J7yHzJczO41/X+uj14bu
8P+/1mVIp0XYMXs5fT10C0s5ru1V3oneaR7dwWZA5oahOP+nJ4l2gJcGEFdc3F5XT6Ubl0N02NC4
aKHa7JCxwfQVpqwru5N3Xx6D0tmw///fpS6xPqpt0IPBmH1q+RBu4HFIx0PuSHo7PfWGOqjU199d
qS3/I5YJ6TgXplzv4PVALnuJC1RQTvd5LPNTjaj9Z26OiuKxgSJaxUgBb195oh++RFYNmjUsebSE
3g6YlX0+LSGM1qMu5zLQjDL9DjK8c72lNbSfcs6UK5bDd5P3dn8sIDxd9l1MM2+vCJusQCFf6ocs
Y8sbW6LmZKHEq1XvljJqVl9P9TjyFrIRBg8F6lrcqtrSXrNDfHDjyEDgw29SfYIUL2a4ol6dLtLM
/ISViOCGVaiHxaY0r5AVdKvn/TUC7ofX2xJjSC4hUuJdq7g2KsXqy+JU9mz/goEuVeL1hUpRiary
DyemQ3Vlqf5gCEMGoWaGEAKM2eUtgsiOdWVpi1Nd2vauins7dKM4/pIvAlAJRDOPUIhr9vKP7nOT
WaHyxkvDceLt62WC11LapvZhY1QcFOLl9pU1UEVma7abHCe7sngY2ynhzY6WuY6dAOoiXec/L0HK
GXwtByledcrc1skxRzaswmaU6nBj4823jOnjXmjwQzhhlMNXtCjjF8AG2ctgm7L2Miz2X+J8jU0O
eMosPFmnhvArSsFsQ0dJonY0YeJbonx+0vBQP2SFkhOuXjozdT9sHWAjTBMjvT743UYPHNb+UauX
QfVaajpfybPB6dPKzj0bWmWd5kar4iDO4/Imm00ApabCnyCubesmHZo+9c3ZEuhVQD/eSiV2Dv/z
vI0C34bzwRSDMO7i2NUKl9ROJD/kaCzkyUStoDQsu9FLS1n+JOvn2tnyo3H43wvqb4eEba91nGj0
jWqEeAeLG3+I86zwnFy69PXX6mBqY3T/77t8txHfhgUfNiJs1NjvIsAkNoB6yWCYZ8M4f7XVMvF1
5BNsCfvF/jpnWntPLc8O8tadr2h83h9s0X6ZtNpwKrI7BIz09oYlDG9FMPQPwJ/HB1xVR/I9rD3B
mZrXFvP3oo1lkGgL56n8IQN2cmVSf7c73a6/0ZjgPLCLu7RW20tiOZOsklPeFAXFjgq9212XUue4
cqfvdzYbYACgFsI+7vMygnaKa40Cs1WwERfZfWm0MTRGhlfkDSOUzH+/0b+WgrdfOlfjVW6+DuoG
l1Q/0AGqQQs5Ojh6Bi0jK6dc27szQM2wtZKh2xe2Q+83UiLVCSKyf/dYgso91ezhXEsYJl5aTMlT
vGrzrowLSuwR7L1p72hJuUCeIA7ZboX2pc8W68whKur5NLEV7Rstyr8zmSZVMJV99yOCsJT6wO3q
m9mqIttTBQulH2cKC1fiuqvmcbZdr8HhkNu/m+tApfCcEY9hDmJL+XZgxbxTINJmdjIb2VNcdZyz
tKbyJ2Yh7evqyPiTtjb6SWSde9ARmoWGPsxh43bNrqHCe4haDXiZKeByhk7vSuA3E5VjQUwxGvRK
1X9NgOB2sHFEoOnpGsRtCQzBrJvG8JEsbysy2o27zlhjZEcS4lM3j8mvEfDqT8m0WIeK0ejqadZn
yq19LeTJroV2JNtT7pc0wkgZ5852pmeffZ7TxLqRer+cs6XSwMH1NX2nJR6OsHCn0zQzGfmOmOJX
Cyzz0Uli9y7Wq5m+dWI+xlOff27WpOj9aipF7yl137Onl63pQfGeX+y2HX8sqVXuE7B6TlgMSf7a
6ZVxS+kRuLyRMo8Ha9/0nyfVnSgCioL9wJCo82l1TZKz+tZ+SStDPKy2nX/rJsM8Juq2cDPmVeJZ
8WX4udLqzzMEJ+ogudkiKYlUOFWcXg+0mh2/TOfomw5Q5TbLnPie5mAUVKQS3qc9DB6C1Nqd5Yzy
Zab4M/pDX1MsacYiCmRjZd8revEJXaQ1yn+BsIxDwxr6HU6FlHKsm3TrjV5SK0dODZTsjMkJEQQ9
4ECXbfW06vp4rYD10RD8S4dycd5h/L1YPfKyY4NTV4RYkmq462UJem5arOYUF3St//3Ff3Stze1N
ViYKlnfGpr6wOm0UGk6QyMZJb7gPYmyiQJ2i5Mu/r/RXhXo5t2yKTLameHfe+R/0zs0zMH3FsTTH
MQkHiL1QIjsxVn5vGSKjZtVIZTcso/zp5LWtek6yqvrexkdLiypp3IecrlxGhUvvFb/tMngydsFI
sis7Mm5lZk4nsmOWnxTSzc9mLZrEs6m0tzs4AclwO6Rtdm2P+9HzYxVgFOKU4m1dKMtWVrmi1l06
I5CFfEYEFBpgJmdWTuXKNuwDiz5TE7MSIQGbh/pyV4F0O66dxaQaPsziTDukzl4XToi+myXSd1aZ
HUxrNnbDVGTPHEa7kCLDsJPS1a6Mmg+XXwBrGDjwhlK8uBii40CzvZHRdHRxismd2pZdmNhGM3uC
QEN6MErTdbvMbWo0B5siPxhYIZ9Mt3PsK/qk91sf4Lr/+SkX9Rt97RPhNqNz6JNGPZiRaz03eKkC
28xsj9IG7ZBmbK4I3T+86JZ9iu9gc7JfvHbsjXYpapetjzM1IaV1RC9sBPzWMYlrojLr5XIertTR
3+/7uVN2HRSpYKUYl8ZVoIsLekCEzRzSo308GA/M/sWuKiccBtrkXtnifDS0YT5sicJwjYC0vF0J
lRIfZGbTN46HsdO9tlfpsVn9sJDNnanX5OQfXg3+OAINHFLvzOTmUms2K797GOepCpj+rFNB4W9n
T1erKh9e6u80pKEiRLX39saQI07s6BQSRcCwIMiXavYJ8UlV+bpCCNHu3/Peh1ejZ0XPB0sax7W3
V0vyyqjKlMBxLY7Vb0NCcuc8blQwbG/rlWH5/uDPD2fvRkllK/JdZthDhkZWi6bnKBGUBfQ9wYYU
7KMMldpGPpVUPEC5B8WkOYcJo9E16d4H90q5GAPI1gChpnrxLTrA96EeFNF2Mu3aQJ3lmoS4dKmj
umoFyfXfj/ZvK+ViSQGuBviaTqbJ7V5MQzaMenXOaeVl6djd1Umbq0CsBqM+p4ZWPpfWAlBikLRU
6GamkeaxeS2+mIVbPgn2mq0/yRrzECzB/j5ZkNF7SQ6UAhZU9yctxDwckhFibQnGz0P8Z7zkBQ3N
ymVHZbZ+6iQ41Ad0UJVSn5PRmMwveVw1Gp0JLdFvnWJs7N+TsyJ1cRoFdHUj5vz7UsOPCUa59Gro
Ti5e98Kd4vy4mFOmeqxd+ufRKvRPnePoledWg+0Ek0RpgIRqMqY7WtbV77mA1OgVnZ18zV8ytopi
jPVdPs1dkBrzundQtJteYzTVc7I9D1PkxWFF55ajKhhiqMuKtvwgiskww3oY2ERFRtcpXtuIjvo3
2hHO5Mman6NsFfQg2O8mu4rSxhCmU+MYgTLps+2tTQmLJFVqoIYLm3c3tJqp+yymaV4CaN3F96re
nm3tynNtrf0DI4Se7LxQDaArV9p3dDq0axLlD2bn/w6Lyz5NXLAqG10UHVVLKLuGBJZ9nNXKI7f/
eXCMCgziOlwp1X449JHx0/cTaJsvJ5W5m9IBD2kC4TnO74temQ4oNrFnUwi/sg68uxTHEoY8EAM0
5hvC+u2M0iSGFAP+yePgqC/JoiussTrs0JFWzZ9/f2HvjrlcCs4R/SMKGZvU/O2llqVBPGIK+4it
ynkoMi1/VtZFv1Iu+eCGuI6FQZWDJ/2u7X3+p9Vj273Cpo9mE+23YgiLplP6wKmKrPO6kSSGK9PG
u3WUNt52eMfah5SDmMW3l1vlWpdy1uyjXIit8LI+cWd/AF3eIwgT5XMM2+Mauf2DW2SaIkH7bzUU
dv7ba5oWbGojpikdr5FLZrg2Hqeqa/2VNKbw3+/s/T4REyg6A3iE9mYPuhyK2bJaqlA66zjO7qhQ
WgM1V7RlYntc0SFyria685BGQkOgSMT4SbPGReecmreTlzQDgr55ivJr7sSPHoEQGhM1SErsohcL
IcBPg5iN1DoORjb5jlybm7JgfeCI2+6vPIJt//VmYeARMElhAgMEgzP/Yu+CZ8mIV6BKR8S+4qAV
Ve2b63K2Zqo0eqskPiKcFZnTQhlh6jS0zIt9ZY/8rjrGT2DJhzFHKQUW7MVaqGfCcmMOmMeuKH/1
mWrTyU9+TNTiMxjOo7ojYrcL4PBZV8pyHwxvlJWbIc/GHUvGxduhpvJ2l8zMMLu0mSAVp2t+19pk
uV5dmMMdquJl9++n/cGdgq4ScCpwMdGAu5gknKrvzailg7oYo7UGi4yj39Q33MlD6iO/2WpdUzJK
lYhuma205ZX7fbfpIRSFBw2mhpMRWL2LcTV3G6rNjayjoVb1rygVFnCoFLGEbi94DteYfV5ToQZs
ZFDG5Jj/++7/5updjDUaSkDoKI4z2C6Jw0as2FRkXOtYDdhL/didrGfEwtlCv86qt4PZMPf4shWd
3L+SPEBd7ajRAK3KqQfDiAkVrR/hwiTDs5h0bZdUiPbmRl2/2oXS0HqbwSl1ratvANf2qZht9gm9
UMwflHjV3Tg3BaQ2pyF+qtBKH5xvjJx9VGMGtz2jDeXS8ZNi5fJX74LX8qeV7DfWbq04KqsyHZNo
ESTO20a9KwiCHZDRxc0aoKUs3XstTiKvpxi7BFYNrX/nFHP5aUrKESV8U5zALI51aEpR3KvDUFWg
ttBa+og3exRGTU7fMs+d3ry111n8mqJNlb7WqZ14aRSL2Y/RAJzKrMj90TW7Q0bsKzwwafkQIaeH
ZUAsTM2l3S1ZYz3k8WjhJleXfVvp5Wlpq+oLuyx9n9aK8bq1C3YouQtflYN+10FMKz32Y+hXq8Ft
d3WrXGPDf/CxoUYhtJ4pTdsqhm8/NqctHVJpmdTcvpnD1cHsoCB9fxwcLX9Rs+Ia/eT9yZvRDg8K
ddFmGGQVe3vB0iJ4ZRaGdWTlSA9FpPGVJYX2bOpOtyfOMnkYnVyhfEU2FYJMI0AzLq6sMB988Gjp
+dwELJytL/T2N2hLH9lWg+m1tbUbXYlJd7NAvuTLOAbZuIwgLAZBebi/ssf66OYRs+EvZ2Fj43O5
iuaGXm9lSiLD00rdF5OpETnGyJkhuAScrApKDq72KiJF+sw0OBGi6RpT/d3Nb/fN2oqaDog7lZ+3
Nx+tDoc57M1H/E/us1QTKq0W2kRv0Ib1CVuausViKrhkRV0d/z3XvH8Afx86egCINCjLLg3+TOMW
vj+VPo+7LndZzw4CwkkLsh2blq85SnuXi2IM4GKqYZIK+2Sgar/yGt4t5G9/xOWpa6j70VrGujiZ
UeQ81uSghdDQ7XCZl6u5jbQYeZ5vpldWcZR05mbexM59KUiY9TWleyCy09RqzDNpvOxdHdvHFNn9
0V5UWO4EYe1rIeRvxelkMGjya7bM5qeuLtcjiuuONV7vgrzMVs/MNfdJz0ZkKL1VDSvUulyna+Y6
567u0AkD8vVr1SrudC1Onws1KZ7LJDcObh9NISK69cR5vvuBZVULp35ZbghBd4OUAF/oMcu3LAem
bsvovFGFOIqNJ8Nss4CtOVmBabaFgw0CQ41kkitb4+taa0qgdR2a215Rkf5qcTAPS3Tsyl4ecsoU
gVjb9nEc5xS5jlgYbnSeulCWNgawuFNaj1pU81KzOPuxLTmokgedeiDIld9A6BePCV36M54hTx9h
P2uNOXrV0tinaIwxYNU2iujJ6D2QXxMaYqV6iZwu/4GdJev9yZbLKa0sM/VAT1a7GWnBFKhZpSKG
T1OEo6bzbMte8JD7STsnConUU4Q/bsaU6A+Qv/15nZZjHFXti1Jn2t24ECKmunF9TJsODgpf1HpQ
66LZWWr0J3YiebesinYoFzt6QvrV7tjITxJovqM92VKsfyZnaYMJAOydkZeO1yFiQoC8JsyFComP
QWaVzwBu2udR1ZMbQL/z92Uay2Axy/HzlA3Tj2SFz6GrRrOrRb+1aRkakZUPfp1gnrHSvD8WeTYF
UzUXAVKK4Vad6vp56Fd8PaSZzl5TRXKPlEPdr3klSrxCZvpgNzomNUHjFSyB7Y0ij29txcSIKCtn
bzI7n/K0H58QEeXkZfYySE3jT8yW6ujMiXmMrLI8JTN8KTNOb5WpKAPVzMTRiEzXl6XaexVtlR9N
13ev5cAzb+u18G2Dw7RTtoWXmANOs8axvSYtSwwUM/NDFudPKFCbja+cNAdrqH6Pgr2IRlIKKlJ+
Z7pEKT6mqXmIB2SdUOOcn2wvDHBqJSBo32zG6TYWhnxRkO4GBLO5jwVydgN1g42yQ0PWnyfR9NjU
RnuyWAnRtLfy7NCOCiFNfV9w1h/qrnE8oCvZcezo+9dOWu1WRAHI+2c1QEyJecAuq3s+Q7l3+rHx
OlVVgySts4Nsneoeg8d830WJxS2vJnEwaVPfy9kUYSWXYUcTAUNbEfU4PiNJk7Q3ob/oJY6IOM8p
UqjDbynbzM/jaf2ssBX0BRyeQCvM+VADzMCHk3zvnf6n0Svj3kpIKTHnBivDpCtYsqL1QeCyPsPR
+Zlkzuckr6v9EqN+LJp+3I2xVu4GJoIWgRsCeaVd0pOxZgqi27LeWn/xz5yzTiCayA7GqBown0zf
GrPqn+LCyXTkXFhZ6G/lYUVF5saIbBvZw6qH7FtiyncNns5BE16sMdOBZw4oNbwYMCnCcp4LP4qb
76nKfXi5IwkgNchBqrNkvM1IOmQGqooDUsch84SavmQ92V3r2E7+oIgsmLMlOrtZNv2w3IlsXLN3
lFCRQx9IbZl2oAW3mJRICaouiYMmzyzfqbr0YVYmk3wm4Pj+HPciUBc4KsbQ/zbsOnswymz02N6N
QdWIL7C3tR9rlUf3CfVQTyiqdoMgvvNLmdnEXPaz78bFK6rBCmCOiFjQF4HLLSesgB7xndXIkmlN
DP6YruV+ctP2GAkOq5XBPwKtuAkRnsxPONey/8fZefTGjYRp+BcRYA5Xdm61smTLvhCeGZs5F0PV
r9+H3sNarYYa3pm5GAO4uooVvvCGe2Wk+S5uES82+yQC95+P/qbHMQmN3dl4GoxxOlZT1G0TCyZb
UNeopUTYgOKVDRXLwTOgikxujKwlkEGzZ2X07aNX0nanImGuND2hmTGbXQiuRDxVTexs+t6v//Oz
0XpCmohfOqXNARXqbNVqGsQpbDWPhbUcQwDS3vd4ohUZJ0NwioUS6yG3K1z7DHdfGVODCHkltuCk
jI1TTa91BWI7rPU0AboZ23iVKnOvV9lwLFP0gEnzsy3yUenasqN0P/aDWPcqsm/mgU1iq6Q/NkaA
90IQ2RsEqNQWnzroO5ZI92VhWvtm0Py1lkv9iEdefQt2qTjhHyvCIOLm7hYHN1g6am+VxsQf5384
zss3YlsptP52jdNVIUKwyNhbOkxhPM/WjVEjz1sU+rM9Aa+zaxKK1JP9UzX42I23lrmN/DLbu83s
rTLldM+WXzawevEDS9M4k1RCMe3ztUaSxHJV7y2Bd6gKrHHbalO7ncgh4jCly7dyif7XKtOnO590
KpwXuJnfSC0sakffgOG01+VI81i2kDo1h3XrkwzpLENBtPLMX8gU0OCGdcgC1la9wv9VbD0putcx
wzuIwj28SEerti3YibCT5JBjbevfpCGNt24Myk2VTs+GGKsTcLcvbPH0gSqgePEteup6oxWQXGf3
oTOqehPZqtgGAn2mFuV06Cqz/4hor35K+zF7skujfxMVJVFZpfIImteI0LSdgv3oIGQFNymHozXp
6Y5uOLxALcp5Wrmphrr3jrVrVW9UP803ygM5HqTWAlH15il5SL0p+eqmdrx2hk6up4kXPW/KeN3N
XbGZ0rzblVkAxgrJiOjODYQZ2siBg1Hw54NvjC+JnbS3aS3tDQAqkg4e2ZtZVeO6wb+Abj2haB4z
tRm89n6ib7YvMX/mCy0eBy1eKTcw+c3/7NmojoM+VttItvMO1UH7K8CShZGiJ9tscJMd6NroEI9J
z46dIKw1lLVDfV78wYGjEjG0SeCv0crP0X/2RpCqQ/cY9Hr+SnBoPGhZF9+oOHLgNsUVGW0cYBEm
qxWv/LAJCs3YFC7Fp2zS/IPwcnFIen16CBKXKGXCLm8G5sHd2pohKFtAYqCqnxJMcbdOkmn7Po/k
noZBuS9NFBf0yXXWrkYrWtbcMz2+qffTHFe3WtloD5NVQM7rwcApLEDWpMpWqCM7eyhpoN4sKrhr
M3aCPRJCGX7ho7XyzchYVQYibblWmKdcmPPXJrYrOFlleci9xLzrZsKfZnSpIwa2/exKh58WRPVD
iwPQxveHdpfOArVgQWhnmeqrMCcV4panp6Gca3eTyVIHSlOKe3uy441n6tom7x1JXcoI1u6cmkfV
Nu7aL6YCH/q82HEHiLeusWH9t40Tap0ptgFaAo8Q0fJ119bN8ygxQivamcKWZfOsoOu9akfXXZmV
Ltde0UGdzOvxlSTFuCnbJDXDKo5H8pdmus9Q7t9Os2o2nl9BSoIVK8OymePV2OXW2zj2yQ6kGQoC
WeFON1DDx+1UqeRoNJUK1QAGI59TsS6iGChvYavNWDvTujas/skk3LjNC9N/gBKW3HAR1CuLM7Cp
J7AyfWtgXR6M8Q835fUMTdRzb+028Qir+tfadkikZFBGu65WapuAiyCMKuC9d0Z6TBxtPHhNCm1b
mv6ACEPr6RCVFReOGsyX0ffie/b0uJuk35xmCvf3kyf9IzV1uLE6LpjB2Az7WBuyDIPIJP7a0Kji
NKFGSN+GAopYbMl0AXISEY5NYSb1dnDJNnXyUEKgIa9g/zD9gHbijmWRtyky6vdgmuvQi1HnUmrp
M9F9+8aFGqk1Dl39qjXd+oANY7fpGojR0keZq+BV3RhmMcHuJOhInC7eaWXm7g3kF55wsrRDIjAM
gxDqf83NJXeIC/bgkHSn1jZ9vBmXVo4tlX9IJKrcjeMilksXiVuOZbxPzWriSPfDC8AnJCLsQMz7
1ut6JK6FWo0I+e3cLtf2aCQUP2ptmoD7CGeH7XBxqzRlrRdvDnC9gRu6Ti3Xg1G6z7MzJscpQgXY
04t0m2MishdR9WXodRT07c6/8RfYjHRktXViPdrlKoMCXlEctMey/1V0YjjSW8w27pjoz5ptwZjy
03usLPx9VHrDD/DTER04aW8jKmXhoDCGhGNZayvViX4v224MyRh+1hT3dv4goh1gTGdT1i7NT66M
NfXBeGNNo/gxzXUKPJmbDDkM9cIDbb5Qjh6/TiUvfAFv8sHuYu0eLEWXrAEzxutRrx4EMkkhRFx7
59aNd6tRmHuNR9fcS7fjDTdRtjOaCDrb5DaPiC26vI74w8ocSgkVg/sWkku9rvssOcDXtB7qPDM2
aW4CSAXauxIIbodxFI83aL00awNJDSj7VfUv6VOwUjKpnztDJzMZARmkthOFQTqVmwAFw92kdUYX
KvHbbEt/y3PkgfZeFYAIS8YxVAH6EU4+XJOg/liDQPuHKtAi6OSDwVyKwn+0jND+tbN6OYKZ68Q7
vanqN19M2l2KAtoc/nXVZRkMIL2+FLmhCr0fDPbsXDQ4gB7hWSYK/h5BHXIN9m3SZvqBKkx6T9Sm
II7KQoTZxKcbpkD8+PxnfCg1Lu0Mw0RmDnSij0nF+19hJbHnqABNW6/j3RFeV9yZytFvRyNr90CO
r7XJLi3xn+OdzdoY7XGw/DE5kB/pP8ZYxL9ie/7R5ZF1pYT+saQGXsGA7UYBlX/PK/gqIRpsfasA
yDUUIY7K6WmRmHwYcRLjcteHfYdYyA5Lx3//fkmhQ+no24HiRT/x/ZL2pdPMBgZNx5Rw8UeTJygC
6CO1vzBz5/JJzJ11Bc67lGfPqlk8p0tDAmLfUtd6P2JSiFbwAPj7FDYzFlxeglmZPUvBSRTOazfR
rF9BzvCyKzXbC7sHMqzu0pHygNicK2YFQZEH2Yw5md543mPcjvVtnafe126g/RXgr32lKfShK0PX
eCEn/O8/VEzfT5TEVxgNQeaxD0S2t2t3hzDWGuHHzdzV9c6XnXNrR719aCnpXTmwF+cKv8dacCj0
hZad/cflYPPEBwVVjL2QRk3yKSZzaw69+6+jxM4jg7x2Q1z6qr8V/MBmIfb7u0X0x4DukMOhGbgh
LbNONjnR/COhb3+P3+ZbUfJOD130tzaitB0I4pcLyaclgAfK+0lWwFUn12vL4xCn4xG4WfSiE6Wt
y9kGu/H5OblwQFEcA3UGatOFmnq2oDKQeZ+nTX9w6ayuqOPM2L4XBI1OX+0U8d129O0C1Z5Mvnw+
8oVLCIk7MHYceD7o+SzRhW4aR0+CPYw7bOqU0f1Me6VOKpvkFSDhheI6mArmCfqMKcJber+i1K1K
KkBzDJ7ancMZ9dz/rGYgIPaa5JG+1bCxlEBRtxq9RxOlud1EUeFKbd1mjPP7AQVfzCloZzLrs0vX
00apOnpgR7pIA0IcKUXALTp2stv9/cL6RGVgxeAYg1x9P9mecYyOwOEw6y0eWbnLcSXVauNhTQAi
/h8biEagQTGKmdG6eT+a1CPMyKXl7ZUj85/OLLtHlTeCknTZ1j0Bktm/IZyInxYunY11ZVE/IiJo
0QERBfUBnpF8/+ysxK0fFJXotL0xDRMNVXByz5GRGHdZX7Tfc33O/rNqfMpC4I0AwHOZ+rSO6zJx
Q2Rd/WTbi4Yc9PMv8PuuP/vWIK8BDPH26TZf+/2iBF2VdAk9tv0oKCxhROIV3wCFLHpJ0k9fB2vQ
gHhNNENXTYD0VmGWXRumRKL/dpqZXWmjGxe2Ht0XONCoNfA8nauiO8nYlDCTskOaadOwjmQHL6EP
aBY/TW1RRncChD/1AulhH+9B9vIfescopidZVkLfOoOePzsz0NBV0bOPgdzLZnz8fM0uvCrc6aBc
Xb4jG+rsQwJSCibPnLODVqPf0Y46Dq+usZ54v/YlF+1tSQuKzE2Lvxd1eeUJXf7yD9/r/wY/B1bU
SULFyiWAR64hei3KqtyAnU2fpz7ztrpJLaWs66tG1h+gLOxd4AXEKOBZ9A9Kn65EsiLXoFKbtR88
oTXZ0Nj1XA0JFN/rvkemEzxieTr8zIoue5wt86Hq079nBS+6JUTBwBxgvf/WvPjjgesS4c3+bHp7
T2nlXgfyjnfC3G7Rprhm1nlpGwIDgxhMmAJd/ewW9rK0BDzpJ7AdKgQCM9vvkZ+pNJSNPt9LF28F
GGS00WGQLcq7789fZ0UF0ih0JtqsRcNNxVT0MmD1utHb67hI64OIyxS0rO6v0q5vQmN2k/u+Ko2D
GMfhyu66eP7A00Pr5BFCjODsRuaSiMh0wGchCuAd+sE3b526n3HXIm2GwOpDoV90koSXrYZyEKE/
pkE4o3QUFo4/hnblPJd1fu3uXG6h813PxQ2QarHSIJx6v0o+XMbU6wZepDG2H2VWjZu4NukEaF5J
J0Cb10gDfisSdP+KRiHUkLbeOi2tX59/LfNCJABAENgj4KZFivTsZRwJP7q6scojNRksK2q7pOVa
NALlQMIsoU6xbBeBM7Mdv1flkKRYExrRbanZfRl6ZStRyMJj71dTt9WtHAe3W2upjd9GnSyMrb4g
aoqHjEIkcK56nWemeweRwP7BQU+d0PTK4Bc2T/6T6WX+lbv30p5fYMyQxPn6UInfr3EUpcMEh7E8
VpSWfgg9gCce9LlTrz9fxEs3mA36DiTiQg0/X8PISAtF8Tzaq9l3VsJ26tsR0PSGdnC/cmyB9OMg
iivyuBeCRyjD/zfoWZKFenjrldBUDklclV+KtLNXs5ei4eUqbFh0bVhVNKE3TTdZh8+neyEPYJpY
wHDKwUucLyv3WKKlgRajVFwk9RoGyhyEAxaa1a419LkIS3fpZ34+6IfpYg0KiNVC/k0HO3sO0BkE
2s/OAOu9m41oXs/4w0XgzgGvo9zCzsH6a8abAsT3t2nhrF251T7MmXqIQS4bEK2jD3zutKxES3ku
B4csTIW2Z0azMQ8dhdF51CZ7KSIt330+4UsjgnJEGMegYM0uPtu8ul2BguxplgY6p9BKtW3gDSYN
NM+iTjdeV6D+LZnw7k5ikhjj4Z0I9x5G2fKT/niObEdmRJpocNjuZJ1GIzcBTaQ2CEu3WeFr2z23
1LXWvQErHhWA9NWOFJqmo98kO8q44m4uqA5DG0wptWcYMQsvps0/5vdzFzi3YmiLG9IutQ+Uqr4H
KS58VuGD/M/rYo+RTnyjpzl93sb6Oc5eQMXbzW66PIYk2NveKUEnc+2OOsao+LlsJ+HEKxfjy4Op
deia2cIjHfWCBoXMuj8isGmFES8eyI4y1lelGq2E2mo+b/CMDw79SENwakfnCJDQ/idrOoNwPbJ3
vZmUmwK4GPTTyj1VCm070dFKmU2wG+FUZvI5MbPsLtGLYId0X7NVqakVYaXK/kEf3fGQG968SqVE
b7eQXkOR2zHWWpv7YdI26VqaMj7VVSpOSZ+qsO3MaDuChNiWSZOfxhzKWztJ1MUKYzwWSfWr1uKf
45D0e6+ZfuLpDHs36vJj2pX6qTNj3ix9MHeajlbb2KDXS+SYhEPv9WuN25EHtkAeq7W1TTsHMyXJ
NjtpM+DNRJRqW5KRrRxrFHvPnquN1Lp0k8UDNeUi7x9gFE93OlbFcCVRkXf0GXUtz2uPsjHmZCcG
3XnMZpXeofkOurxT9qbIQZSt7VKkdxS7OYr6OCPh6aAhw2oSXQExo4ExewM0kqJIAVfZcgrdzDMA
rMxgTO3RtTaplwkkWp1+FatSL0P0+6bdyA2MJGbsOEeqsjacqSBZd+BhQ02fdRZ9DOKtVLr/5sWZ
s1KNGFZWWcYIHek3Rov/kkLaO7Qkyp+NjIZVOXnXLEounFyqX5Zncz3+1j96f4wCD6Js33hE0qOi
Ug/mxKD8RpV+oL2nqbekNJGI/vy2+PDUWUsBCuwa+RhAxnPmnGtrGbq7bGvHFNiFSjf7r0QM8Nvn
o1y4hJdaYuDAhOK/cwktry8aD7dX4PZs3NsSjO6NhYAaOq9lEt2jKTOaoYyxhAnrweyu2Q18XFeu
fs9coibCOIBr79dV97qqTaNuOFS2Wd5z547UwAffxd/LtYf7irCjv8L8ujQkpRng3i61Awo174f0
YytrZDoVgJos5w6j+fo0Y/oyI8M4ON8QEpqyK4Gh+XGNXfgM2Ayhw8a1/4GG4lpIjQvs3eZ4LOt1
q1ovYat6YE7TLKchWnDSbvJe5N0B8W7jew+T11gLSg831mQDSABt1NwnabnI5mYcgI0XcImu+mTS
7+daG34OcdSXq473FpxwKvN/aJOZd7lRcMqjbPAO1gDlhhPFIGt+bH1KSte+BXaESuyVHbV8tPdv
DnpIyB/wytnkJufld6hmdVenePR5ECfydZs6UbfPReK++LmkLDTZbY4686JHwrUWm9/rtEJlT7q2
L3bSTWW1yxOwX5gioaZcm03kowY82KD40AymEZlEzbiawPb962bO+KL5vTesubbEtIZJ4PzyZles
O82L1m5XoPeaihK4eTO1QFSmPO6OJd/6a16V3SmhGndK4QD+cqM8/0d0mSbD2C8Vcvp+bvyXojix
yysP/IpUQ/C8mFfGodlk3HPIdjVQ3lo3Mx5q6fnZppmLOAtFgax5qKag/aHLPEhXBYQ6cIZ6AAu+
BSEUxlK3JnKRdsF5ZV4ZbUzZTgly4aAG13UXyW9JmlfZRsxqnlEp0QxeMq1ttDCeZAnazO3nHFUk
RDqB/NAPiAwjA9EdF92BaoyYV7ModP+21SP3v2yaTH3ltO70xVGt/qsJMDLZxzqixgfPbJ3vbUa8
t26ypMpXDWWC/6x25sHvEhlhTTYuKD3fj5Knz/fJx6ySzgySZ1RmffJk9zyrVHYCKDsptT0oblHS
oNb86ZTmGarBnmhu09g56XRwB6yqQLaJkOOluIyiQPCYzkWbhSgpoIf6+c/6zdQ6274oBcHVxqqI
OsI5ZjvCiVbCvg8OhYKtCHTftadXDlL+HAHh/C4MTOhCmcnW2QgxgKnOAoVjlXDdct2lQZSAwevs
u5yU+BYpN5hZvZmJFb2nEelvfS6DkOhkBmdQd/NTIQL7aNT12G4/n8eHDIbV/WMazlkWSC8d7BG4
t2PjWRFKqnJu1o7fei9z35p3g7CGJxOz+msaXheHXcqx6PTB+D4POEXnSRvs1nzAPOeuqwBY5Uix
bGRdUCh2jWIvYoL6z6d64aWkGAeLdhkXV/blyv8jyC3YFwPaTvKQ1Fn7itIxgsJIFGbTlcLDh3FQ
zAPOD3cR0IFPDP9+nFl0CUcLd8ikhiq2to1B2RgFIPJxRe/tY/EO0yEeRTKypcJxLsw6DEMgEQDM
j1RzINhN7B0kwEEn5NBBqWmBYJ+BgW+zDD3EsUVc/vMFvTg+Ycdi0bJUEpb//8eCSlWVgdm5KU7B
lrzni4mVaAFI6/kiFi0aZzVGUYl7QYE3noEj5efDfyxgMP3/G945y5Pm3pj7WXfLQxDIuATGMGVP
0dAD1h2j2b/Ggb3QzQD8g58D9QRoUYiCvZ9tE/i5Lr0Sr+Qer1W64xCOtk6t6gEuUpIZAANNLmpt
Hswn7CSHBbxqqho94GpQV1LED8eHLUY3kMYYWnDkbWdbDAyZr7IaZTaa7C9tCjwoms3xYJb4sci5
whdg9IorX/vicjtkaUQmxCjnpWLyjiESNQ1IKXO7xnfOj1uEoKfiq1cAh7xyWC8sN1NE5BhpDirU
dBreL7dlpPDMuSQQ5xBWt554y/6RGVjBIy4LSf1oC8LegwdOpDq5WYnGCqhOp99MfpleE3X5+AZR
RSQOpLXDjqP0cXZLWoksLGRtkKUzeG6baTQ2LsrW+zwwtN2c1uUOwTCe2qbEboayY7rWzBpAbJJi
vQEC/vlvdz5xcIDWooWBnPOB+VnDSLWo88QHzW7pDixQKLCs4pTRqbmy0z5+dfQKkZbHMhvV6w+i
FQV6Qwl+rtF+GqqatJoWmAa0MxAPxG7Df5/P6+OFwjNP1I02l0/p7neE/MeF0lutm+cwa489EdKz
DjHogYiuuQcJB58iSTwyAK6cQ6Q6l65Ei7nE/2O6S7tmKYra6BIvMfofv2CI50Aabu7vh6zxDpGN
0ZEJx3VjqHq8EgB/PMNUNw0bJQsXNBTd7rOhzLiUNRjdY4b2QRMC1OySGzScukNNWQ2kfRKNX9rS
EPqVgX8Xvt+FLgYjL8d4sQGk73N2cVqDn+m5GqJ9ys4ZVzA2cgUxBT272KtibyV9MJJO2lrItydj
+qK3fRCvRW1bYxiNRqxvQAmW3ip1SMevxCOXftxvMhqZAR1yHN/OlqWo8ayhHn7QDDPxtwkwaOM1
sV8QO+y+B5M1JytUki3iPDVAUvOcGK+PoEh4xg3QrdSVhhiA5uxMV26kSycBah4bnGIkqrhn3wtc
ftS2fLC90Vr9buj1YdeWeAb1hFfXvtDyBT58oaU6jyg2+iL6h06mV1JPiVBEc2y9WU96M8Zreq7T
l6Ij7w5lkTpvwqjkk9ElNg4ddaYU1S6vNDafH8kPeTA/YIEqsFuQweRIvP8c3D0zMX2TkXrXzUpK
91Vv7GCNnA4N3bG7xrW/MJzF3qTMS+UeU8WzWx9tD3LCrPdQU25zRDesYlcG49cWX5lVUyhj/9ez
o1O1XDcs8kLvfz+7rpn0CA29CGCLl/4L209Xx96NZ5xEkrFQG1er4urKx/2wj9DRJ19AwZVnlI7c
2RShD6EN4RT1Aaqyu0+rVhwD3NBCJDWH18+n99st9d0+WsayA3MJFigk+2f7yPBTIFgzoCA5GlpE
pdQTatfY/jRs0rqD6IJNBk2DvvHH/kvqd//OA6kooaNWkEYD4McQo+SIYU2jwPIOaWXNFApE8ShL
KIa7ykLqDZWJUj4XU5U/lXpclv/womsSkeoCHGdmAOdfubKBtxPk+WRiW7FYXwVt4X3rAG2fjB7f
sl1ZQ8we7bYscEyZGzDpppa+xQ01jyvr/2GLsRR47PLNYQEAYTg7x5ESpj4jQXXoJ1Xv42JMT2bQ
TKDzcQTTNbjGn3+Ej31IBkTIzEI0lZ4vNZ73m2yC0ZpVZHeHeXZMdV8kfiBPiFsjlGOB9f82Vgok
RderfJu5EzZCGn1aGzp5ZnR3nTMUPTjycVQ7zSxh5OraZFyJJz48Re9/4e8Z/PHq0WZQml40Esa9
Jv8hsKs2sd5C6QJ4KSFOA1KXwRXg3qVjEFAopdCFoAQl0/er0lY2loGooRxEHmc71Vbdm95o2rGx
ovrKm3JhemCdiGCAhFDFPH9S9ExQL6n86ADFAepgGz1beZd/oTVB1tCJfGvhsPm3rwVc4kW+ACwZ
vRXUqt5PrxA4GyQJvItEH9vjZOAAlsxNcI+WgHNlQ3+sG74b6vcl8MfXazpc5AXZ1iGKBMnf1Djd
dDCqdP6aVnOODU8Vzzgrlb3rbvE0ga36+Qb/ELUxVRJdlHM8VFI+IJ+K0tDHLLfVwfEHfT+CPjvm
kEf2SRZ8Me3O5S7v1YZsFCbBIK6NfmEfUYIhB+IHWASoZwvdgUOC+CYZPbPqe7eG+jjRn7iN4/ba
Sb600BYoU0B77FqC7/fftDZNOnCuHR0yh2UtSRVxgMInTQNnvrImFwmIiMqa0jV5DTB4cZaU92nT
gfqiIP1+6DmvAz+hy3NsnNpZOeMQ0wDR62fZe0h7fv49bf6us0cDvBwSYEuU6AOPfj9WLgzFec+H
g8xdGmc5FLF8W9Sz8q7ULy7U0Ng5f4x0Fm3TB4x6kTb2oRG2V650CHonPapKuAtZVIKL0Iw0vpsN
0fx0Ur9HrVSHtbN3jEmcCiBXAryvM9Rbo8QSZj8MVGhv9CzWnrxglj+hBSrtNGjYNofcZI580HRd
e+hyb3r7fMV+V8nOl4xzTmqI0i3b8WwiuRuTk1qxc6hF0Mx3U2JVMHk6KUNtkgopLxh08qHTCyRV
qSxYXwoNX72T7pTQo/Jh8uKVtIyWJaBWXtBSB4Wxm+3KMGFV9eqU0BqAUdzI/lZAcEf5t8HiDYNF
vZFvQ9+MNzxciMp2btX8jC2vRINNL/NN6sYDHZko/V6BBYTSqmKrXHm5mQWrDE2M5FSbM3LeVdyx
ZVEoLB/HBmXyW62Ben1oGtH88rLceeMtguJEOUe9jL2PDA4IqZnSjpNU7roMWjqHqrclLwVOmfK1
cUfjuyarrEIyP3F92BQGurVNClHtyuX+MTfn+llAiBQLKEMRVL3frpNY3IEotR1sTSRbGkI6ivj4
IO0mtExXHCXsA6fuwaeyfRyMoF0lQHwejbgX2yxtvCuv/aXLkF4cAGLyusWk6f2v0TKzV+jhzQfk
WCHZHRM0S3a9HOtVl6caSjGQ4Nt0iENdtO0VHbMLkQ1iHpQeKTouwLKzS8Kl/dZpmBgcoCX2Jzzf
qj28tUckavww6Kfs8PmuvzAcaQFVEYJnqqnnIG3PbrRuhh9+0M1i/EX7TnxDGTV6RqYvvvVkkXSb
zwe8cAmSDZlMjPoTaLbl4vrjodNgf2WJgd8hRc94ZbdVc8itNHpx/Ty7cjVdGop9Rb8TUA9Z2NlV
n6F4YjaBIQ95U893RjP2m9kS5q4nJbnyfF+ITjDxwrOGmgc6xPrZUFPqe+VCJj9iP65BmIY6165V
jt92SDzkiXCY8/heEbaKKyN/rLGBHmaj0AFgqigjn930SdGg5dMIeaCgDWdrlDD/CyPfSk2BwVAR
zCg0zFBByN1tZCXza2lV9uvfftSAyjWePaS6IIvOcdMaCghFw9fmVverg0C/K1SGcl+nKrtmdPXx
ozIUtR18Q3XE8dyz/TNWXltXXRcfXTnZoW9klFeS4SvKBfPL55P6eDQYyadT7oBaIm0+yysXoJxK
LN3fSxDjt/CFCwqCZcZGKlvsE1Wy+3y8j3uI8fAn+d9Y0wzOxpP07rIcn/SjOYMkrGUcrwKtte4i
rYi2mW6MISTia/pzH686YAfccot8ElDac7uZxOfGh36fH3q6xXjvFsmuSHp2Cg/4AwUzuLwWG7rv
jG9eEFtPn095+Vjvn9yAMjwAzgW6DNj07NjAHtB8epfAF2U+fVNlhIIKIjWw/j4f58IskVKkJAl9
wKEYfTaOMHNjIl2nyeHkp6xOFK+Y7W5TgMF4UjvjTWnO3ksTwc7tPO+azOHyeJ3PEm6RA1gUCz6y
x/dXnkDSH1JpSo7d4tz2s8o7Y3pCn2UE8IKSKF7jqiB79rLM/oWOKN7mn8/+wkZeMGG0y+jRUfs6
f1z1PBZG52iHBsHFo+xa/Utrt9OmjYZ8oxLbvNJWvXBE6QgSW9M/Q/XzvCiK/TT/K4auMap2yPEt
7eMfppO1O8tK8n8/n9vFtcUIAn89glBMod6vbemOGH7OeXbodEc2W89p8mDnFr75BVJO0+9hXaOA
AL5SvbZFbf+9yh+vC4VEXhif33CumllWXYU7QFseskpLd25TT3Ldw5xobyMPt8IDbOpq2Lad0aen
akTE7fPZX9jXS+d3aR7SxMbz4/3sR8MVOCQTNvEzBMIzQDpXmauwKdWC9AFKV4sAuY7gI/CYlZqD
8cr4F8oiS1OfYJdTjC7/eYYckWOkndfCNXaR5XX7tA9no7FvAr90VljvOCsrq176rhz2aZ7noU1f
JvSl1iPasvyRdnVUoVV45Xdd2oFoWBPEL1VeEq7362IVUmsBD8aHtppgEBslLB4UGe/4JN6VzX7h
1iZkRTvUCSg/Uhx6PxQ4OUUTHNEEM0O+oeiclFfWmhaVBEROoi5dNwW8j8+/O6/q8veeXyqeDZtv
IX1QbD379EE16BNeERDRldOGYzWLEI2/fW0Na3yJbkynv2uoMoUVHmmhOzs3MS6UELcXJxGUyUBQ
9pIyFKCb4FuRud/0ukLCAL0fC4GKu7kR69jCtabXndc4/mIb+Rv2m9g9JHtbQ0jA9cDO6PWbZ0/b
Wg3hEA2ATep21Wk17N9Sf8pz5y6tx43o//Pn/mD1xmNvVaQj5WnOCxoWiONP/r9Op393sB1dtQtj
bqpALqpOPds6uic+jaZNWeQ3zQKEwSH1n0EnhZr17sWOi03cO49QTXZlWfzSElWiDjKYm7jA0B08
yynJg2Mhq0eIXiVqIeJWDvZ6dtVxLsuTk1aESe4xavRTUPdvSniPBY0Q2+y2ReuXiNkgxujk+Yw7
bouIWFRloaea6iZ2FjhOkT9pemxtlIlkwYyIbFk/K1U/Siv/vhhKi7rGXhy7bqc8CODUlfOW+MU+
SSEraUGzQonmazzPt26sP6bR8FA59SpvF11wfYYGb3zxeqh1aTTduX6P3kP2GpfNN0t1m9xEzS0o
98hYpSEcDkiyGSBf2wT4ka4zmVh7J7G/EhDnGKhYqMyYapMWTQ1dI8FrUNtOln43wEnfFPPY7Ptk
fEJlbmkDe0+jTmWi4+rcVhXqb4nurQsrfTSohuz8Cpp3Qd/AxR39yAuCiIdU28KPxK72cKDxvelL
Pydvg+bc6ICawsGQzcFEdj0UFeYoqranh7wT3ylpv9n1/IDp/bPEj7yqVXSQCxyryLErzQygpzRl
kCk0Nx0A7XqwMNnWNn1OGXWo8GZ3m/hoVgkZWOX22ybqFZoexdLhk6vUREuHIO2XSkY6OzwF5Mpv
uuae0qLel36HZJyj/1KjB5R3+hb59atAK6kO9EeF2JFBm8x1x6PfBUeX374qWoQA8AlZjUnQsGbR
psqlS+1dbV3ZvRZW/DTHQ7oGNgo6F4kxcnDOXFQpuSt76YRoYd5ZeYQmk+CUAuc1VjiMfHWmRd2j
3pHojU8A5eJtDcgUExzMsILJZBSbu4RaKBsMa9zJz9A71c2VZcm7/+HsPJYkRbYt+kWYAY6cEhAq
I1JVyppgJdEaR339W9R9g8qotEy7d9KD7qomAMfFOXuvTWj5rTaGx6W18ofCWb5FdpF7fUr1wcyG
xVcjPXDFNG3kHOXEDUVI0EIi0ZE5bbpQCexWILdnZ+LFq9LVJSpjrNu7eIndoLABVoR9Dz0IhBM/
mjcK7W+jStmchImDmFNF4dM+Vq9CiMrX2qITRZQtuk/t0I/mrNjOqrrszbrHemIYcF1hPxBfvQKs
TcIZ0FvXe1dtEdq1LeFl9vxdrQYMPJLBbzvjrVYkL5Wh3cROfzS1wuewTA1L51+wcqT58pQIepl0
YbxQtZ9M9lDbOZ87r27YU+HBudOMGdxaFPbBNDnZL9WJHk2zSfwJ+x2MpuiLodi+M1qHlF9sNNPv
PInvHAvUUgiT0CjFj1rXD0ZDA3KkjAg4SfyI0hwqTlnrAXKo2I8Rv0O0Sx6MXDP8hmDYXVartzIN
6709qsNGq7sFrbtMN+pcbGWl3RVVemB/+rvRK2BCII81rfjZrgiPIr5Dg3KKMu0qjFBXj4lpUEpT
Sj9dhqt5yCGnJQHBFiXcWBwpZLNuwiI9VXN1Xooo3bBrpEg0iOuEhCAvb2zDG3rH9UaVJ1d29Z45
+EdZZ0ipZfrcmfbLCmQNO/HgTuAanBKoDOiMyKmOUaw3EBnhU+msBDEVLR+2nrURkUOH2VAbT6S4
00vWDgPgfmBmlXOGvrIfQrgYkREQEnTM1tIfvdxtH9tXiCR/5P3sD5l5EM2Q+bI1fsLh2bE3AwKT
SKpZBKy7jowPTQHTf1aq712YsmiEu5yYL6pVtde1BK33UXrXxER7uOG5nFEyhuRMtc2tUzaA+8k7
WYZbIeDRdLX8Zlh4sDHn+VU4fA8HAi3S4UsbLs0RgVG8yQar9IXSPUwOVJfMSaCBURieDbvkUcdX
+Lju8jA5mNbyVcPvRp+aSa1fwqtlir7ZTX0s06g7lrbxXKJW8ucEiA5FTLYBIU03rYRkBc5G3xu1
eZugBqYdekoi97lw7E3MRIp4BqfxXHhxmXwTA/hBV2tu42QORFt9ccS8ZznYt5Z+K1rjmd7irdHP
13yUL26nvw629lBJArTwM5/apD1HS3lPZZH8HzPf5mZyNdb6rdoNz1J2JAt1kIhqiCeWFZ8ocApU
rjS9qwEMgD7uoCQ5Xo86Fn2qmmwnu7xPim7b5vbP2ABuYZrRXjeyzmOLez917rSVAxFmWQOurr+i
TuRs5Gg4G62FZzerT9LQr5HBNp46gzhIHeuF2PUHpYpIxcZm5C3SHj3UZp1n1AaTw6SGZPJp7sFl
v7uplhktbZ/EL6DehEde1rQRwwyBJbMrryqyFDxDbXtp5crNYq0RVPVEwbQoOWN41CqGDcJ90885
Ru+MLIy2WTMNW9yp8ateQN42UycEKlmeJGeV7TQmmqea+BBCS3vQ7LgG7EeYdUuEreeUUK4MgvvI
0S5R4+nOz7xsoWoqxOiIId6qZt35i5UQdwRfy0QReQXGsieQq55LaoTKuHH1ad64tYPMrHfW5GRn
axX1E00CQjiE8aBX3ZPeRsKTkHe8xmWwiLZ4TuzpRu/qOxLOQIplyk3aZdJrBbjqUGCEAGNMPHJp
I5pusInXStlvYic1fMvotfPaVtk0UXzVq8pJ1OrzEMazF+vaqRql6QuAX1DT+HNWBkPLuG4a81bT
05fGWc7WolwNCsbOqL+O1Ppagb9j1fUt65j0Ok1/kFE3Q9Qdgs4wvluzvWUq32HVgS+XoDTNB0Ne
dbK8Mcpoq8dj6g3mWluYq62t1LtQkoRCIvGTVYQ/2d1o9CrNb42o7s20PaGvfpZKfo3H5wab/6sV
6iT9ab/AMoEKzX+1LtsgpeMQEVl76KC7Ooq2HPrOWYnfRHEJ4M7a9pX56Jdo0BQLd37KDUaUo0nc
QGV/zBpU4oumPS38qDLG9Wb3xdr64Q8Jc5Wn1OPXyGi+zzE2R3Nxtlmc7nAf/ZKKkW50LZ22ZKNZ
G42Wh8OEkjl4ICf3KgRDSabLGOA2U691QvLIEJGvsSMZBCrWJBlP50g2sdfMhNmHhea5mJOaGIAY
AGtA4oPFYuTqm9qS+5nN8oDHfswnGH1lZVNWE0Uw6yTXiGTpD2ppfiOs4CcC+/u+lCRNtZHll4n2
OAAO99cB6zkTX203g0gcJsaBpjCVk8Ppd4NlPsNKJdpFH16pBUSeJurTGHd3HOrv29m5bhTEIbhG
vqqUN3EP2Sq99vFQLw0CuiIFHS+UfSFmVLJ6CDHVPlBiOuiWdW83o0CSj6gc2NNeXaZD6uKgaZsZ
fakCdtyeQQczFZW7KK+sjamEPwYr4iGFM9mpZfYESO3WKuIDE/kWHNl1N2m/k3mxPeJhiANkCjjH
tvaTA6i7pyeBOh+WArkmwvHNBZx6bmPByiqVbcDIs6UF7+ngiv2xi6C0xaCjmvzJtMvBE/MAdKbu
EGv3nNwGA9hYJpRrVLFfK9N57iPzCzxvYLim3NmN7s8lE2cfttqhEfNzSDDOtYgiuIztwr7Arc5N
zB/qzWzdFT1QAxWeK2LmUKiYJjsdr2+r50oz4004WHJL0abYsJANN5Y2KLCpcm3XC/0XSvluC3zR
2uHJvVmsMvXZkGpnvLaNh57yWdjkFpqlu+PpdR6kp9QrYGBv8li+QFAD5panBQyd8bHMnbW0tdCi
YvPTZepvq1Tu2tl1N9FQxbtY9PtsslocxMkMGrbfj1P+aOXDr4ZYpmDqHHVbhLHmGYV1bgqSky04
3m2fVyDFewSzMi2BI8QvwkjuIkmsbG6SwKJavRpUaqkdOnoavG6OAlUyxi9gttAT40J2roU1F0E3
p3YwsUM9mdPoYMZznfA5byztlpqWsUm6ODrOkxPtHdXOjiEQuK8C3Y9+Ulh93E0F0nVHg1z3JcBm
onX1X0tm/4TKlW0Tqoq7PiT2kVg25TlSat1fRqneack4vpRGO+7yNNMpe2ZLkEIa9JJet3cC20Ug
03kAI15EGUwOTTtP45RwoNKcAcAcx4sbjJEyyOwBzJUjJ8ePezm+xr3eNJu0kbDQJkWYeBry/lwD
StijARvuBqujyz1ZExvyXNeHW4xX3Q3phtFOatEvk//HJsv75bEo7eTGUob4Czm/+SbiFP5VpApn
QXp4AyDPRW7ysMk2BvDZnSitca87fb+tFFibiYyrpykxwfH22bwDNarzwCPrvk0ieyvK2fFxsBRH
wwlVTHaadWxLfI6Q1txt7I5dgCXzwUSEzj4+rINBj8hEgX/9W+h9fm0VcnggT5iiMSSsbA/3oLsB
iTMGbdm6OEEnm7gDoUxnRB3YclI2ikPvvpgQWgMKztOxVis9YFfrXoeJ6RKQUIUPZhfWWxHDbwMo
p0BQB4K513G2BLoaYRvS17TsQtE2XSEKhC5OxFoPZXaOLTNoe6nhJpplIDvmTFrGhMLO7jeIncnB
nl0I/GUbcR7NILDp2HkAeFR7DsIWDoIhBX/qmJzzFnG/dGg5867K0eT1zdYkoJjvXlh+Zyiml0vX
2SGgS3ZM4eJpdptuK9lJ33aEah7KSDhBMpXDIUfR5RtMdket0Wu/rXLb57xWPQOqNdjrWPMdmv/q
DjA5P2axqEDonS0OCnXGW9uOu43VDP2VTByx7eHcnuQUGQd3rLv1Vq1bUDUOJGuV6PKppMSw9JKA
U7bLnHdS2bwuSWxskc2l58QZ8l3YwD5m/WAiZ6IIA/htUJkEzO0OOLZfl13J9iot5XEq2bwAdI9f
3TDNDqZdGAclJTTK7pTuCWFG9DXpmwU8gGVOAd2Xgowtbb6SDWlecZgeiT/0zUnRvD5Z2DA14R3T
GYRswwdYeFqU+UvaF4fRdZjHs/GG7cF3R28eq8x6rpuG/Xx+zZWfrXH53Zjyrpu1JVBD50lZmt+5
4lwVdepsUxLrocsPz7RrH6fSxDdbjPeIgp9Kx+03oosejdHaVqNyx8ECEjsfekIKow4mxuv4oHzV
KX9bA/NvIrbkYf8yHeWhUtQnUIhHrYX7bSVn0ckf7VwFY97czh2aSZUNH9o51SMxtfTrqRbBkFeP
+oKGPC+OjqLfZh0JaBZbv6hwgzCFGZqJcmuzFd0MxLlCjfHVccj9otZOnGVuhqh8zbX4usmagzUq
NwmfltrDcJf87z2Yr0xBjFYFz7jeTPBljb2dzju916pNs9i6n1jOo7LojddWGgIi6zhbxYPVV0GE
59Abpukgq/DKaNFamEuyT0Tzy1Y5iqzFWEg2u2bRodIv5rfWKa+ROvhLojheZJbNRoU/yoazc9ln
xu4M0xEix8ppHmrqOe20SdF2+7p0n9xMPRMS9ULqKA60cXrOC2zUrjveGxMewAVorCqKfZPAhIwk
vQD91JJVEbBbpFwzjkdtth+GIn6yyT8JhaSMEk1BaNpnVR9PdlQFSdd90wbCXCQtf2j9jNfItn45
y3hFxJ+faBwmTJhi1ByUmihe7b6q0ZVo2mPr9D/dQhyknM6gqrfZYtzGHAY9e4jNjaFxj6WTw5+j
IcgJJvlhgYa8Uqum3jZG+QAmb16tle2hJjvOazlCbkrDzvZV63wFr0su75Rus27xJ9lwuFW2g0lV
qq5uq8lNPKDJ+maslDNaUunBLAnixj6i3IQeYu5Zg5/JjCYgQdMQjUR+1uobi7A7z4jC+KiHecJa
QjEyLApydOwhyAYwuwuRONnkY3c8i7456hHqx0JRvSnUrmq+DDbrozdNnAqmxX1BpgpZddw6Inlu
R/UhauNXuNPsF1ZoOI6LeGbzoIhsVyLe99q6qjYyLkFfuMS2FLpvi54jHQfaPilxn1tYTfOKU2cW
uNK8W9gVyKoJJAtIVzRBb0SJV2Bi3WByYNLRhxdqXzdtpgXUy6HXc8avLPuHY+K0c7sHW7GAzTuB
NWrPui1/qpN6lAosgbG8XjSTw1t0D25yO5TMlDFVeH7v+MVMR/g+aF7SWLmyB6f0s0ErV+Q9lWXs
s6CSvkYRiqFoQVFknKpEDwaZ3xKHe+5q9VFhKklz7W4Kp808Omczrr41arojNQCUpDlrTFn0mC2j
EL6yrkmYRZ/XasnstnsN/+1GKZSNdOsfbeZsRaLfzKH9XQvhxyY5MFNtOTvs8Hc5hEq6AC7u9cG9
qYvyq3AixviERgrU++2Md8+bbFIqqiE79atooGjbO0VdXqi5nftakUzuRAdEbn4H9KoMhnaIPUsd
fxqKE23axLjVYVX7iBDifTdyMKOEe0zBJdbV/J28m5c6If/EkCORDGmGJb+0cQgyU1w3ZZTvsZrd
VKP77LjKN7atwVQogOmV5zzMt9KNJt9K2LD3lBPLxjnreml5jWb+QsonKKyDYbby9itJGIdR4CZf
WrIg8XoyCwgsyQ5LL2HVNtOhkBZbUq1kBHeqXzuQ/WUmtlVEQ32wmnvV4EZzJltRX5Fo4DmK+juj
YOyZvX2C8fS7hLIQDd2jiiGudslZd8erGEI2xIRvCIf4S9VtnnStRzdMWSt3AXX/m0SJ56BekhP5
Su0mJGpRLUE2JBGeN+23TowjLanlWOfJjV6GeysMf4R11tGCX24TJ4ElqhzNJtw6eAK3EccqmOAH
Nqff3AhycMnOOwOmvYBcH6h0z8RoK9Nz1hdXeNqYkqsASNVV2cCPw0p8QyoX2y1SNvN0S1+cL8zw
9Rp0PV4OPKUBDBX+sLjSQ44hEGsDc9EgbbNmRdRtDOUwoBItoDwPerU1RR/gdftpxqTMN1gJBrXY
yb70J6rcsr3uI3mbFtpJj4ZfcTn/itXKJzKkQF4ZbWsYoqWIGiAHIbn2rvtVMZOAiMEfsUk8/aKb
R6nHqR8t5r1K36LLK8WjYQEK2bqpejIkwt56qEzB0TBcTtqcnudJ2dn85tbumNTN5AVvGYdxlY4I
LpTf5HHtOpFdAUEPyOfc9FV2lRi1BEo+6tChcwriHeRNozgrlRtTGqpOpIt62uofn2vZbQlYj/Z5
TMBHjU3wMEzOycrJi9ecOsiW7Cbuq/0SMkukhv4cCj45ld1JbaMfk82X0U7P2hw+UXLfclr9HqXt
sW3jP/ybX0aXXGccplinfaowgatoJ7RuTIsL1ZgU74YwKUCHT6EWbuzIoD1Fy7WYvg9o8DylVthr
9DwksUsNcWMk4Q3Mg5NrlmcLN+y9ZFiWGSEE3fO4NCcjWQ1+6t42v6it8qhmFqyt+TjrWYBkkCAr
mlbwREB2289l06y2+PSmy2PGDL0AV/huNuxT9n5uI4OFUO8pSo/9KF8kmehM9fc1uQaFa3sT4SXI
aSZvUI0Xo+FvlyvgPnoMmbRUq3noZvU+sbFYNzHQ4PUMSOD4os97t80PZTrds9reh/n8Ck79QBVx
C5L6GCfpY2/Uuym29kVJn9DWdqATPUSuG3vIP0FB/asPNDCTaJAjVgW44ZgXEorIjGTh9mTaLpPI
2Ev1mbgd4yEkGtbpC2J4gJbAWC+U5aehLoqACua63/EuZDmnAYWSQqhPxWdcygthhWPwm0iexlKH
eBGY4sWvyiqd/QoCiv0S5ay27Vw6j6aI5MIJWuMIIdqheP248/tHqvKm78uTgESoYhVebUWXxIU4
S5e4xXdwGKdpeMqtAvRBonR15HemWPCrVpkm/SShUEiIC4QnihoRk5lb2aL0hqVQroy8lNccKM3X
3Kz1J4JHlKu4c1xQL21NQh/JNyxPbpShw7H4/IogLQvnJyelvge+mRD14TQpgz+Zjfl7aQ1FGpR6
K0UggLIQkJFTvaVmiy/79uO7/5cOyd0ThI1fFl0mW8SLxn5lQsy0QrrtyWLpmyaJ4s04A6FDVx0Q
A1VRoq+LXT+YdN20svFZWZ3tTJ7CJ9qwfx1u/BBbx0fLoIRMemk6olXsxkIu5cGSZS6CmKogvcre
aU5hHcl9SAJOvptUULCgG7o0CmIr0ao9XWoa5kRCuOVWF0re+hXt089EXRfj0jYNgCY68Cl0CasB
7WJcEldlJMugLAcVC/NR5pSuhQ7/HARlQv2amuDHr+VChIOcHWIOtlLLwPeFo3WVqfyl6STKe9CV
OTT39O+Ijq2s+hDRJN50M/N0MfRpMAMh2HasZJ9d+nJmWK8NZ4WgTZTD1mrIenvtsiozKFGpvU8G
hzU/mgxof2Y74NWoI87JnnS7ZvAtu0JSzBwJfh1ShbadBpdiQdJeI7DJPoHmXshP/swLDgK+VVmL
VNm40ChiVMlnvH9iryy9+s2MMpqurqRHSXDAfyc/+c+lGIK4J+DJ4Z94e/tzPE29Frdiv7hWsZ1c
FnMy2qxt6Ub3MYfLbZdO0+7j130heeGaVHHhDkPxYfrDU/32mmYzCWvqrHmf6k19cqhEPpSKpT+k
JfsDe5Ttl5BCrfLJIPv3ocL8RG20rgOrmVF/e1Vhl0VuVsqy75gXfs1T7j4nSps/F3PS/3e2pj83
+PelLt6fVYK9imWs7sfcWbYtk871EGvWvnYBIX9yWxff6p9rucAsmEVW9axx8TCL3p7ZJTfLHoSs
IeBmiO7ZQSixlWAJXomhCT/TrL1zRcwvqoNUGXsmJrq3D3IxzZoj7hpIoLmVH01jtQttqdypljrs
pbY2TD4eL/9ecOUMcik0puRTXl6QjQ/b8V6Xe0vNmPeGGvL4kozJY6wO2BcTlDafAf8uhHGo4dCj
MSmwSLBWIs1+e491HnU27St7X49m8jDIKrmO4djftkVY5zB52ujasBJB7IVdPZnDgvbp43u+ULby
WqEq40sEXUpRVL+cAvQ2FbNpdcM+bNzuO4tFeU3xst5+fJV/Jl7UAhpCaKSHhor+/OLrd8hrdgcj
g/225GvUkNOB06sthCkd9kxSIgufU75x7NLus7zLfycB1HWoSS2SR5l5LsctIgFby2OdOEZ9ap4Q
K6V+7tTpbnbD9qttJNW3qFbGx4/v94+e8q/dz/pYWWshsyDLRvjoXHwtFKIXFZXAyLZ57J9ArpbD
i4qhkvLMMMhThhPq2Q3N4dFE8fyM9hDDSyMb96VPUKpRQ0vFMa6LraB6hy4iDW3Fa2TSOJ9sVC6e
Di+f54IzUjNXbT7IybfjbxztmmY2RB6SSYgYX4olfdKGaeBTGzED+Yh/2RnotEY+mbouRsSfC+u8
DR2RPMhN90LpPOst84zV50e3Stw7DSjzpgXLRstK6R+7DulelEH6q8mo+2TEX3zl/7kyZA0U3Wsg
qXshhFRHfUD8GPeHfI5fEx2cY1mNpp8hB72HZb98cqMXy8GfyzGpYFpkPWD4Xwz9bs6EVsYiO9CF
X47UJtxDK/X8LmzN8BOM3LuXQqRuWaws+LovnilKeLU3XDs7kDLr0gIbJ1RUijvmKnnx6vAZ2uG9
Bwk0wSRPl1MFcJi3Y0dH87E0hU4kzrRICqBoGrvYxA81L8nWzoyXj7+p9+6OG+O21o+LUubby4Vu
3ZmrEuyQxnGebzM3g7OLrKrLdg2hCd8+vtq/G2cOcszLBApAsUY1tw7gv/aKrTLaLfkF2XGuVMj3
hkUC1JQYGy2iLDbY0P1nYe9S1XzSehKkMkQqXlgRrzoZUbdJndF5+vgX/dmq/zWn/BlJwJMxvrJl
g+R9sdpzwIkBxxikAKVLVfhJTCjhya5a+8fstM5WC7uy8SbVptSUpOyq7Hg+dJE23+ETtP1ON5Yb
QlLq3osyXfvq1FPKbgx5K1opW/GHqLCQnhuEjo7Sbe/YWOg3I2i4H9FgLOa+G5Tc8jCyKfkhU8Qi
n2rccD5BYea5FAuxso5eXy/RGpdmWn18aorlmwOaO6OU1zAOw67Z9ZbeHpSoDQMOHoTNLwi+RoAg
y4apQg0MUbQHNxn0cJOnSboH7RwFiylpMUwTQqelMWmsZObY+CExAJk34SanjTpBpShIXDsJzPYn
dcibA3sHOjmJ624xRhbSB21fap4+NPYrSrXi2s5753XWS2WHG6m9UpxaoU0ti2qbdrE4j40ev0aQ
CTiRkEscBbqQ5LZ//EbfmwPZK9kcfxhiHJTfDjEC2Rc7ZKo/EtyAxDCcKVf2yU8dFqsPr3vYE03O
nTtT+/rxhf/1YjHtc/pS8dvitiKh9u2VZdYKUZuusk+NrrvWILHsXDfG0yKn4nYMNXmgt8yMHBnI
KlyQ5VDNneDjH/Hu3f/1G9bp5a8PDB5/TaKpbh9capv0YK7VHGVmFSKInNmKbZdiTndZ+hnw+N+j
+XrvxEhgiIAFoF56bGw5V8RzjMmxUXP7NLhnRLHAXcuErGCAmMGf6Fpiv9zmpQ36ZBg3H9/3e0su
rjAMNgL7LqaMt/c99FU6QAlGnerazRrcayGIcjLaO3PfBULr810p4/rw8VXfm6yhUHA5VgbqEvrb
q0aMeaVvTNB7VtuMXmn2nPUyVSU9FRzIVOXqJxPoe7cJ5gQ7kbbu3S+dhn034dhyUxSWeUX9s9Zh
/k6D9UqDguYrLkrakN3/AJBiHVr9Sw7bOv0Sd0IutECtOwG4GJI2aKTlXtEUr/x26cP/YV1n64S5
D9qGQ13t7QNFm88AzdNwnxVJ81yqRu74hTK5dBHjNPY/fnvvDtq/ruZcXK0GCZaqTVgebYDKRzMf
KR22g1R3OSrpn06SACuNqTVRxUlC86sR9iZKcUrJfULMYI9E6+Mf9O/Ha6sgcvHhuhwHMIq/vftO
r4wojQCVO6KavDgLpyPS45HWnkbHhvQmpSA7kFKxwGj0317a4qKcVJgbUBxdkvhY/JpFSywiJtag
8rpuBKDv+mqZ7xcKrPZMtgp47/TLx1f99/thCMPetFbjo0v56O0NE1QdjYSSuIdyLDHQS1QR/pQ4
i09guAnuX/2M//Dv98Pm1KGUAN2IGeuSAEUqZNeWGi5L0mbL0wyD14vSKgeR0s0nYsiw7A9j9okT
+d/XylmAcwB2UnAi8J7e3mWXw/nTFg2QCD4Nd4Pmfvw94QmjSUgv9AY0m/kcpaVtwd1e1XAfP+N3
rs6OnHAIYo04il4WTWcS5kqtSJUDBeXC2A79pN0MxTzfzE4WfXGyVgE0WXFk2VHZmcdPxtW/b9hl
LeZgwBMgSsddf91f61EOAQzor4rLQJETHdOV/VACzSWyZ9noSa3uPr7bf/ezIB5VAeCReiQEuotP
WuaVqiFVMA7IYtG1aK47/azYpUXe7HSK9j/c3V9v9tJbOdE4K5R2aQ/E6BaPcTWNAUZozEpKD7Ci
mutPrvfOFmMF7qzrKy9ydZu/fZw47oyhVZT4aHc424n9UTZMzHGAaFf4cVigt2OjizK/SvaTKORL
Qg34k0f87o/gVMv5nxo4K8L6kf31TlutcCZuMDoiAJTykUJBc0aA0nWbanQSumW00OF6NGRcbDjP
uN/qUqMToWh5+1mlZ/103u7e1+GFvxXlH32RyxAeBJxZNJStIJAxaY/EkqB4UKpJ/4zs/d4wXjFc
/08OdS6ee7OoIkY2ZR+MObZbCM+1OxMXHLY/Va10UMGlnfzMOPzeUF5h7dCZXH3FJ1885pn4bid0
zENMwimekM62AcQ6FC4kK6T38XdzWUnnHOQa5trFsmxSOv7hn6Sxq86N2lZ8qALloCW/k3SgeubU
NKQHi3Jjwi5G1UDfV6tt474nPGFTQhPbuO1ofYaL/2N3v3yxHIPZcUDbYme1vvi/xljpNoRDu7F2
aKdFx9y0kCQPHprD2LLh6Ggyecz1+KwpJfNICZjolVQ4exsDbFL5gc640e1ZO0fJ4s57FpkeEF+5
6CTNz1VB6YgTLiaEwWw9nDzyFrPO8IIXXBebXG2Kvejd5YqjePOMW4H044iedXdMtM4MmEzlrSPn
cAkcPUXdEKU1qjrpCJrlGCara+Rw8h4pWEfaeDjiPs373HlIbHspN1qTmdmm1Uf9mBBl9LLUlf6A
OKSiXRSz3tOtSitfncMwvxID5djd4koiDJGPkrNuDDreh35CWunVnYrGLraBL2yb0ope8mRcao+m
L7VAQ5QJugs0r08QN5RuX6QJQjA6ohXHEQsBqy0iNBo4mKP7Dr1WviG+u5tRoRvlr05rUwxIuT7/
JDsj1IOkHjBeuMaA8GQ2Oh65XSYNPrKsf1IFgmtfm+dW0Dts5XVelhy3xsJKfCaf4ScF9HqPHHo+
KyURV17HDN3uBWyXL+D4ZyRKrUZ3xhkkHeVU2u7JWtDF6dPUTttPRvlaIbwcVjAJoTBBClx5em+H
lQ1+W0sXzsNt0eY3NMeJRCr6MtAspdjB8kHVmVpYnwob0ajRZzsKkkuQ95qLCzOJ79mXTJ8gX96b
wtYKA9JkaGPmJczO6tU5hQKNHIVY74camYOCclL0nxEp39n6GGB/1x4dNTp2eW9vHQ+nq/YWs/Yk
0fWiJ4G+D8QxtAl3b5Wfg+xwjeHjXj555u/cH2cjNrVwlShoXXLCK4CsHMn5kqXboxVX+1Y5Ew7w
KXfy3euscmLODhpO7IudRiGlEdWzKg+LqxNrLdtsP+XT/Elpd53oLwbQWgpk/EDNAFZ28RQL3S1k
skCxHalu7UbghNeVgVLLUSoMKVWfNJ50aL5nVY2S3jY/pdJd3Ca3BwF9DeXEcs5rvKy800ayu1jr
1D0ZSmj1xDz3wxHXT/5ZfMbFvvHPhcBz0JaiI7oazd+OFz2k+IayOD6GgDG83m71/UBhYxvllu1l
GVEByxDlh9ouqk9qGJcbjPXS9KagInMIZO27TIE0lQmNr2nSYhQ2wCW5hQ5d/SyGCidulhhXhi1k
0FVrTSPXlZsS9unu44ninaeMr5+CArwMfo66/ve/lh+sFxy1O2vZy9agWkWwBZot5tQq+uxeL3YW
f+6Vxd2hV8Azhpvx9kodD6CL2mneU0RkKuwHfdotbW3cKD08/01STNmaHxci0VaNR6umd5U10w45
jMs2hMcjigzTxdhmZ1ZEGhpRXxjm/uPH8c5YYBww3E021oAwL7YidYc+sDOaeQ/yc9ki5uyOoPqI
iqHmszzoca1xoAJ7iewl/+TSF7ugP89Hx/uk0UhbA2/X5/fXm5CpiLCqMRZojU6HMV5QnmeVcDfz
IMxPSv1/8EF/fd3/fzFwdjalB17+unz8fbGKXD9XLPM+cRvBwpXcppXM/BRph9ckE/+I8+qm6Jz7
asq/DMSzzDWWUXU6lMtwIu0YiTZ1GDPcxgVBjTDlgsFQzoskgWlcNl0lTsVs76m6n7S8+BLq800y
mV/cvvXVvDi7EJmn5XVpWKmX/KQuGdIJw0sLxnhrH8Elgzh9aNRoKyZ5Koi4L9XuuxERLFPD+egU
1LZdFV5rmdyiFYdd8C0CukDkm282+cbp65sFYTpywA2BKz7RKxx363OLaUIvp8rD11jsQ8N+5ayW
fbIMXBZb/jxb2jVoU6hxoOW6eJGIih3maHZjYtQhJEjh7nFvoe41FnuP+B/AAq7YL3rSRD4GIG3b
zUq+Be/SfcYDemdIIU5Fu0D/lGLAZZ22k7hdw3IO93z9KebZxcjcLQuSQPykNph8P/54/r0cNRUX
HQhFDpf228XZwcbeO7Bjc/cU7+ZzFlnGMS4dLJNL/kl18DJ/iGe8XkmQ0wwchA3Oxfitp8hSxJAs
CKT6ajq7YwG5V8JW/D/mzmw5bmTLsr+Slu/Iwjy01b0PQMycRVGU+AITB2Ge4XAAX98LTOVNMcRW
VNZTm8loIoMMRCAA9zPss/YXC3EnQnWvZsogUaYsPtQZgZI/uBPzdKrMjCduCmZ1stxzuRJEt1gT
UOO2gk7qCtPKlVZh+ThgL7RTnEaz0f5GCvE0F5u3VmyvKA5qNA230WBpdyTcNsmDbfU36dTNJoPW
llsHaBKYffz16f15bSKWo9GPpI+6O7vV23s2qhAluqYud6Uwk2jrMkUMJkLT5oe+aNIECXNiKCtl
NiLGWtyoPlFeeee6XsrtSA4WnykUSEcfbyZBSIB3kDum84r14PYEAnOf1nA4lOJzKLkxaQB4F13D
6GXNIOImN9ruodDj8kRs8vOmtbwS3uvS/lhivbdnQtGy2kVkJXdyqs0BMYkqDrKujZNeCu+dcmwL
YPEuIjyQ4m8PhFfITI9hkDuuJib4h2rVJxmTc2N1LQvGbxVFXxezRSfKvjIR3TY1s6mubHa5qx10
8pZNG2ufp7L4WuW5dy5E9vjra+KdM0GQpBO+IHXhrju6D4ypducxzeSuC+10Q5l+YCIUpsHzrw/z
896N9Ir1g7QQO8eftkU1MlXhKZmzK6SMd24PuKZQWz/0knQ9NoZxojj+3uHYl6jDL/Utcpi3p11R
ugLj2UTsrUxXzxMv6m9tHavy3aQrSrZCEUrp9tfv8FVD8nZHXIwN/j6TR8ccRJ0V0pryg2slIQOM
jdiICiG8DGO09sxqRkQGqwy+1wqnFM+fpZl+bR0BmdNbOE9DW27phs0+hdf2xJ3/88K6GE1wNhhI
RpB2LDzMzaGnoupMuzbjnivYuC/APLibsGvTf3zqWbgR3FLJJMA29aN40A3rhN6OLA59gRJgEi0b
LBUfyBlTfGHDRvr46/P+80fNvA/oaYtiDN2AY/qgQdRHsDBHe3J98SHEKeRcVQrnJXf06KOASFuf
OJfvxNwU8kBIEu8SfYOre3txJYwQ5EwrZAdNqZK90FMGtjLKpl0B4DvtSfwX0lVQxzWzVjpBWCQN
8fTrd/3zB4oU7lXfu5TziOLfvoY0ZxRkAHpFW1xXz5KF9JrmEn/Sobb/aVj5GoMAqlt2TOzd9beH
MgfZTFUicuzybPXKSmmG44NTbt0ays+Jd/VTzriIhBHlgJF8da06CvEBh9PxtpHPp7aIxEVnajEc
mwK/s7NaZvljniltxtAKNzFzqwLnUYXCj72dkqaJfLMiXOsculTY44FmiDTnsYzlUpvTKgbfBxnN
8yqcaR6tpN3LZK3kgoIcAnknovRkT8oqspibzhWjkIE5pN5BqALOYRXGKnPbzVTgY8ocv/CtpsaK
o+X+HXyhzOZ5JOtwozpDYl2rPRVCf5zU+ZYJkAZ+MO7qMFwzTNHWIMbyzJcujKCoUKJvIEjF57yO
yysxIb5aWZ2n41aa6vJjyFQuI27ZFHawsLShYloyxC0ejF/9IQSzfxVpFWiWAdUBAXcpGYOgKFPd
u+rYf4spCvZ3Jz4gPusf1jh0L3w+aMMYLUA6zUr+9lpgpU3Dvhbefihcd9cIeELp3EaM6wLA/PWh
3rsUWEN4ShCJbBxHQXA4lbXJbJW3n1vd+dYA+1mcEbEyTVLty8gntEGw95ilghkGDwvYXx99WaWO
3yjCBIo/C2sUufTRG02qkeUrYnyJIqG2Zg5qLnd6jobjRPp8vJospxQsIR1FvMlVgv6jO5kEngHu
0Ar3CUrrdRYO9YrYS78kbol8y+tf3EaJ961T0u+bUo95ouik29cS+B29W8j97NA6rVTO+FE4pJZM
0uNdP+3hYjEQypKJYA4mW88CM+D7cuF00QevZ+SFgs66MjGDcbv8xCk/WtJeTwQSTWTLnAw++KN7
39WKptPFbO1TVBNBjvw2oA6m71jfvU+//nR/Fldx0omg0RtSNGdhO3rDfTT0odH2TNtOymQczFGU
Bypv4otU0+GLHNvwg+N0zsH2cvtq1mXzgUDOvh/UObnOjU4+uak3PJ54Ue99CssCq+kUqDVkqm+v
uQjpvSW1GRtQsu5zoheDyHSIuudmtN0ARltzjsy635au/mg6QxfIlszBC5XkxIr/Dq2SW5syBgWl
pbJ0LHUz9BSH6KyxyH9S/dZQPKDpRfZlUEvnwSr01yC22SkdztSpS+yStOJFegYKC7M3PsWa1W5Z
xYYT5d/3LhBv8Rp2l5kezBfenp++oa/FFKXY67BPVp2wzIsoz+VuyLJTZn/vHsohlkN3x4GO1znF
mWcG7PEIMet6WOG3VAR5VY+7QWeFPvGxv7buj+8+rneQ1GCxF4uQt+9LZ8i5NvPE2HuzO5jfIngE
ui8a2tz+8vsvaa/Bpovq0SmWIqYAXWT0k0c5QMOKoRyasdkx5mt9Myi7MeSbp3q9nkPwdoyHG/U+
T0dlnwM9vEicQocc03vNAJttcq76nolGhp1G5L+AR3o3yPWu0oNQRu5LA6bphXnG4SmRmkk3JMyU
e0Ur8xa/Q8W6KKzaeWoVAXHDUaJk2LRJUR4KYTKDCUq0BThG4Gb4NPHtq87slDuvjtXrXFVra6Nm
7L9MZjPh6Q+DiVFvGKrz5wEJjRbYubXJnenANHaQ9dWVNuB8HjU0k/JyWhchcIzPQATgsLWe1hfU
PbvwucQ19KKs+/FmZubiBcxV97XIhGiDOPHyZ73TPLiSSmOKDarN4s72WGxWjRmbz+xqwFNCZufn
textAgNZwjdoYSCaJId9dO90k432cvSMaMvK3JS+oXaTIMgLYxF0SsbQKjAQPqdqHhxxWzpKrV5a
rpzKvWurvbVTaqR/5TiOymfYowUmkXYFirNu7HZb524DtFHxoZNlB2Vp+PCwhwX4qDv9R6PWlC7o
rEQzVkWDwV6bqInKwA5+x+dNPoFHwa6OshAIUCxF4RdQl0gw9gLCVnT5unarYZtr3RSfKTYQ3hUK
a6DZuT114aroJwJYmJtDvg6dIhKbBHBFy3PpoboR0unPAbo28xmGdfFX2xTaDd4Txr0k5j6JyX2F
sB/dCyaW16QNFIGMnxy4nCwdFCtsQDAbXmnsetOozue8m5FOxpFmQfxUiso3FcO+dUin4BqKookD
ZZwV9EaZml6yocdnrQJmzJ/iFMP11otD5i51iRoen9ziMmHq/FzHjCL126I3amhONh+c9LLO9qUB
I4eI3Y3LjTm3ITAkpSuvc6UEaWaQx5UrxroHsrRyrL8NpfS+MjYPw6WaVUAv+WSZIFma4latPK9b
V5Nww2AcBs9ehajAvtGlhv+VZwk0nj6eS2wqIpeZVmFOFmzJxmimjTCs6axMzaaGLDk3na+PsTIS
j6rh11I6wvEr25onWpKxfQW2UU2DOY/qs8ocihdYZsO4yiAvXUxxi6VfODsTaH9zYnZjLl233NRu
oY0w0YRgnTG0wUX7mS9IKZEuhtJWp7LxZMIx/GZJJxmOT6tbNVK1q6gZMXmHClGzFbE1BciwEnen
ZFDGtgnz96Aaaze5biUDnczSym/MIKh0TPXEvbXzWrzQTI0S3rl0PmBxGF0zYT+9tOaENQh0ApWl
pe3LiyEWCfLPosqgwc3OnPnt7BUPSNm5sqO6kzIoZ4iB6IFBQ3IRoGBd8QPnYTRkdYuz1ABhaZAP
YzIqMDcVDR2a4aUmU/dVpVE71roPKaDD0unjKUDNZNxjWwzLZ5QMiJPOyd5vQRl0tHkbzfAjjzc0
zJOGtNqzMhXImJIcEOBtlbRog3HsStYPLhXfjeA5MXZw6JWBpVVdQBixcO0SVKtax+ic8Xz0ATA4
PSLbFqajnbRej3bPiFHPDWCsfG+MG4xtvVgIpi5Ee850vStWKWXRD3NrlC+ELXkfhI2b3lldmj9I
SLOfl5YiFhwFAlLTM3F0pBxpF9Ad8mlLwFGHPh053Q0wZXJdAH6DclfwGVpB30sTnBvm4LHfpige
iL6S2FsRjLZ5wH3Srtn8kBYkCffVqbrJO6H2EoNR7+WGp2eyPP5DJ6HLS61sk8HZlyzeEaX3aFrl
pp2vYQC1AR0fEYBYc7dmmvXnYMj6wMvLYu1WmhbUY/gY5W677fPRvfn1xvzu62L7J7vGuNnSj1IA
4ZUV4JDU2UPajJkK7wSCbVLCU3qSJaw7WvIwrl0mQpd6P2MTb9+/NTr2QIgq9mHujhflDJWwZ3SP
oXY8V/N+AGcKre9UFeOd9MpltI0My2BAyD0+amfETAilk7ufih6AhAV5ZXB1uYkmq7is5XiNA1Hl
D7kzbvMxjv4XESZ9PGaxVE4wY6RHAXgDzKWTAg8hhVpdd1YC6B6DWE2cKWCUr50JHUJdfSm60d2R
t6RP0EIxlqC9WE83imuM2icckG0QB2bHljfZpXbK1Oy4XL0kJC5tD/s1ISE3W4LEHy7MuBQ1AVli
7xs6QV17Tmoup3VWN+qqY5ztzFNR2LQZvS55ilv+WoA+uig4MGeGT4eO57ETZdo49oQXQnyYx7oF
rJf0aHPotH9oh8Z67NVMc1jAiYvWvd0nfaBGdZtuWp5r2oRVOVwysgh2ibYGMZVyE8ZwjYdtpNst
bDywJflKxkUIVCiMTAYy1AYaXCKdxsI7I+zP3CHGky+MHJZ526BiCEMYWH7reSHsYpt5E55J5qgh
7UTduXErkwstq7hfa1AX1lpmXYNUtIFwC2xlWoy1Iglwta5tJKQxHNBvJvaXsEElKyCruDURAKaK
YJkm/izywOp0XDBHqKs+kpJZo7OoeLeJFlb7zq7tBwpzxaVbgAj3I01Vm6Cw1LYLSJGLFrJNiAoY
vJR31wMfp71I8TfZ9SDwesaDUisJShmxocduk+iruoWwCdssVYFneDEnAcllc2Kde+c2X4J7OrOM
d5JxHmV3rVBRHsS5Cu4sywgfB5yosomJbL9sqhuZdsDB9cn+8OtF7OejLmJ7yhjkTHSEj7vzaTUq
hcadsy+BIdaBEbcYMRbacD2aVmuvp6Gfh7UzVtWpDOo1a3l7BWMnwKw5DUyEvNrxHU72THFKRcqb
CaPZFrNTb/p5cnzdhMlJaaq9W2ajN3Sp4lUhUuB/eJOujHCIV+jcnlML4VbhKiZGmq70Q3xBNr8+
Ne+9wjd2H0fFLDNJO60P42yP7XByqzCnw0aTzqtmghiLg5hBsR61F7ED7cCZ6ZTCzG9HmhwrAUIz
yCI836kTpZt+5MpTUvLRX7/Cn9doLLWsZd6M6X2ET0eF5kzVS3SWuFYUCaOYcwOjQx+ZdNLiqAjQ
hkUrugfTXhmaaqNwxW5/ffifN0DmrW3VYryZEjMak7frX+cKrFvd2dsnGeoaTANc5TYf0/Rk1fen
DfDtcY72AloTZlUwjbjzkq7Zeax1EtEcNCvPgcDo//pNvXNOGTdm5HmRWdsIJd6+qShpSnBOnFMZ
l/WFi/Puq3/jhdmWoDzmgrQqE/W9TtvOd9Re2//68K/lvDe3xVLkY0HXcEdliMA6Oql9r9TMU3vK
XtjhEmm6xXQP9sJk05+lnHwIR3JeYYNXFCtwmiNwSK+2Hgot0m7rsLRifmNqVb+w++EaQHN3h49E
AjqoIV33HbOCw4N0oHfWeNb1n7Gm7BcgkRsDomeKPBAVdbwT5/S9CwUL8UWZgy6HYZS357RT6tlq
3UrZGZOjWIGCeboMiF1L9cR4wDulEiAW+sKSYboZD6DjWFFIMRMLJnvs9mZcY1qKpU1HL6CGENSq
nyY+t3uS/gjFtUr7r8ZDsdlEWT2YQd9pxQ3TTU26mlnx3UtEcJF3SME9IeXQ+5DdKI0gY/YU2deZ
1Zte4KW5JcH+1a3z2aAr34ocr2Bcm+P+VET0c8lpMXqzyGDofjCKf7Q/kKzjVZCMzV42cbuzY7bo
qDS+DkC5AujB3zAHuufCag+qN0xrZcTcQRsHsSZ3hRxVgQMLSrzo9nnh6qc0xu8UqZd9y6Z7yHrA
inD04hRTETgwudlhrDLzMGtquK9jLzmXGAkEOuJbUtJZkrjE0riCiQq205H/EGxBPEbPDUYAHj7L
bNXxeqQwQtaqIs0PYzS6Zy7cJgSyar6x1VE5oQ94lVq+uU2XY6EAXXbqpW1/tDdoHCzGbHNB2Lk1
aE9Fg46v0GSiptZm+p3mTMlT3+L+5ev66NzYlnBEAO934QgLs/tWInynMAr8wN60HlOyNJ3jplvb
sPGk34VMx648xX5mONP8MqpGr61bYUye33V1+JznrQJeLhxdjUxzngGvKbFo1iFuNl6gzPn0Qe/G
6ZJNq35s4zZ60kmFXhprjMK1RpkW40eRjKlfo7imhMGs8cMYzu6TExbzfZi11Dg8HPFGXDUz+Fik
78DmWDI/ZBQW2qDwhHEPX7H45rRDrW7GdILmnfaTHq86yHeEjPgUAPo3ShCkUaTnOw7RP9SlJ8Hr
dUDDXTW/Bu17T63M3QyeO18mutlqX2w3tW9Dg0LP2ioVoQXOzLSvnWSiWAHtZhHr6roGGIwPT6D3
EHrOABXi+hK2lUUutjhaVE6z2FMYfX1ybOSd29AjT6YERZ+cjfdoz3UlgjklVud95RAuYSF616n6
UtoM/VDxKQt/AiDJShHBzVEteVPZdy1Tw5iDLxyrsk0DJHfWyX7Fctjj65FhM1ZZPJSo+h7ViOsp
qlMWunnfYAIJljcX7kowZr+VaS2fenPuvpj1HOOm4lnNU905TRtouDkeKsDBX0n1AVXFKSHPJgVl
O2IAE7qgGCXROvYZXnZBYXgsNuFkVZPfdIr1mSuiYxS4pPAoTOQ6bkXO6LeuXVDGnezLufb0jauK
Hq3Q1EW3la1zx0umDw+Nk00ZNTQlytYLygQCau4aj1W3AJRLlRFqV12M+xpzQwgJYKEAcxgUudcc
8igSHfxwo94Uc/mc6El63XTd+FSB7QELHNqCwAvjrl7rp/sRI6MDRhvdp4lXcpZbGtCSWbrVinpF
shYG0PIkbe0viQe/y65le6YyzwXzVlWDOe25WXO7mddlCzVYz2tsj6rYvsOFJaGyGyef+77HgcEQ
+ce2rKxzM0vCa63rSnvtWJAbg4l04UzTQuU+boaWea1qasHFyKpct8VgkPuk/bkZ184n6q7y3KjM
9FrRKtwPOP3dhj112PbG7J6FWdptluH7c1GZ2UsV9t/6UThXsIfVM7ug/Mo9mwWT20y+aRbTVsCU
fUicJDzDfXuRofHw2uHOj/0+4mmsjLr8qmapCKqumA/Mb/Q3lMnTLW7DXLp5Nj9AOynP28bVz8t+
Nl00X5K7VHG1S4dmw3a5ngLdSNy9CuZ03gqnNoqVLXuB3zQIvLDE7EVYMca/cFuUNT672S0trEj9
x6kTlBpk6jY1ElqUxxMuQyhptmfAhovBNOqt7DAcxlmkuqiyInUoXlTkwao22OPq19Ha8b63bDRU
f9iOaS3RojkuAaQRRj2SJXHHiqadyY7VG+GjPukrjO6UKbCrQhqBBccZdWZGWjVxCSTXSqiI9a9f
ylHc+gp0IT6g+MbuS7nmaAcm14hUnH0XxZoyfnTdfsnUHQt1RJur6xQ5yFXkJjKoFdX1jS73TpAF
3zk+0YlGzOWw/+vH1JI0FEOek44zK1dTcEHaT7ZWRtN8DvwBwHDOhBITosY0in1T8UGtRF+np3z8
jlbn5SxQIkTJhPBGJ60/ip4LWY9ZbTtiVxuxR9kqdsClaorOIqSEQ3EqsH3vTS9ic4IBhO1MhLwN
bGs788ZkGsTOHVVawHntXQ1hFq/U2tEvM0iHK1nayDvduTtr2flOfOZLLvLDog+cyWS154JfYh4H
Qt3bw7c6HZ8CYtjWHPN6X4CaCKwZ+4RRteNrDxetJ8utXOqkxan63Gsa9PbQXO7cbFCTcM1l4Pnt
ocPMlp0YPG+nmKHa7nCNnap91Hdpcm3HblU/RM6kKGtCVa19zg29u1ZQaJ1JawHdx5XDiLIxdvlO
6JbUd17XLmNbVJysM/anTr3hF/QtspmiPYgCGkTtJ3pq9Y8YEoblCrkFyfdEaLt0Jihk22Tc62Q2
7H6dJ3m5xJzpdI8TWYVnlHgeFewsVya0fHMXxg0bDhafSJQ6Ku5fytTWn6k84+CtQwuZg6RXy5fM
UpCca4CTfVcFa79uuhkKCSvqIFdzFyOGaHL4Hrp11camfYC6vFeKhIaMB5o6vMCotfZFW2xcs/jI
zM66rueDlT7kFI9yWO7CJfbSdhUVxIndlvxoWzVoBNcU2aJhNTNlVp8Npt06qwLFzaPEhOXGKZv0
a0fn7jNEE/tjRNXhuS/ps3Fb01dddbZt7ul7x/d5wmvclOFg5kGGDxnDDAad8wDHC9MJWLnFhVrO
SXTOELdF9Bg5TUXDPqNVId3majFFL/amCep17sYC53bXIDlUMS66cvWom+4WWt5FBGAUgGxmTKdi
+aOU8ZU7hgCX0+eSA6vqURo+D2rLxFED3aYeNKJnqNL0XdsTFYxlUTy6iikwIzkl2wajczwdI3PF
zOUklR3SKoERWKuiyA4rea7IHqWVV9GUolRworD00yLFboXEmtYY2C86PcvjP9SNK5N+nvRSdTcY
nXIpwiFpgsYQ6lfcmdQTxzoeRn09kaiGIIoguiQxPrpRJ3WaGgPHkQPTcbcx9kjEUYQ1HpDhvc2Y
A73pwqQhJsKXOO3rvTXKaJc4WujbzhD+w0Hc11dDgWOhrrqAXY4pBTQhF45X7O7AnCbrsmy1qxFH
kT3D2KemJF7dcY8+XKICBuX4iF+nXt6e5kKJC+Yj7JgxXOb0K21g0oUwfezXFcD/cOW4pBP+aIB5
8ZHfql+Lqpk+FlqhoTuewxgfyCSqbiAMuU+wYFNG+ggnn8JU9h+6OC5pRaILgi5OGhIq3TXtjHlr
d2I14ahd+K4j9PO+8e5dRxm+JaY2krk44eAFkhGsBYScOGclsPXikhu0VndhbpdyX/XjcoOWc5jv
SUJyAN4CUYA/UI9N1tMkpwLHHCLoddsxVRWgzwnLMydyRvO8HlFR+PTB8FAjxE/0O5Dl9rj/daTx
3k3Dx0ewhQQTvc3RFRXOuPPiD+Xs7IbpVmBPWTNvSF7zFwaNk2/C0qN82yTxfHLA671FAWzxUmjg
U/1pu3VmLHJt2pmH0lbkWTRmcIgYdc32oRT1QIFeujQe5tR46Esn38GTjYEo24wN4f9tG1t7KmLF
z2ANQLWNBxAd//zMuCTsFLSBU2jHyJU+caeuj6vioGRxfstcdLmptCxbi5lpkDAZH/QpbU7d4Etm
d3SZ06bDy81agh5GhN9e5ip9DsazkTnVTuleiTpN1tY4h7s8qfGgahx3U42mGeBxe2lQzgziYlR8
DcMa/J9QoUaWYl+4tT6tSWuTwBxPKfvfWe0Q0ZmU+VljiZKOSnL0z/K8QIqyzyYB0r0bzLhdxbIc
IW53elv8mQv819P4f6IXfB6wIajK7t//zfdPDH7isRP3R9/++6p+KW/79uWlv/ha//fyp//51bd/
+O+L5Kmtuupbf/xbb/6I5/9+/NXX/uubb9Yl3bPpRry004eXTuT96wF4pctv/k8f/O3l9Vk+TvXL
v35/qkTZL88WJVX5+/eH9s//+h097Q+X4/L83x+8/Frwd7dfk7L/7Tp5aduX376Wz79dJI14yd95
jpevXf+v3xXL/mNprhrLFkQBn6bJ77/Jl78ego1Bg3GJ6F9X6bJq+/hfv5vOHxpQkAUyw02IqJ6/
gYD5+pD9hwOSlArEQj7gd/Tf/zoXbz61vz/F30pRXIMs6Tve3JHSZwktmUGip8FFw/gokcDb65qK
ohEn5RBv06qsIf/LS0cm9xx303TFuYNxjo/mUvVbcpy5QgZeE9PAsMXCk56s77SIVNKxuaDMNm+Q
C5zZ2vRxVjx8Aut+8C3JLwm1ARIPZURPirM50fHIwMpDVPlDgQqNHs9wMbJsj5YB3rVUVwPu3czm
pM8i1bHdMT+5MSZklIl8oaO/WKZ7zba68uL5kwcyEvXLdKtNKwQV2apL45rbK3qkKLWFZebhR/Cc
q4yoQ19hfTecR47+UmSeso7m/DJMR8DPKH9CS1dWeoZflvDEGpjVDafm0jDLh2ysVqH+3MYOdiVO
dZGG4UIvR5QSL9S8yX0aje42L8HuKxJ83agyWjRP87xL8+yiHbGLtHWc5UKnv070+lMhnisX6Z2Y
L0xibtaGBuV58eCNewjbQamFB4YN0cOn4WEanI2G6ggfkuwxtvNn1HE3Vhi9FKER0d+NiJWTQKvQ
kfBLsxi/4cg0WC+LSVaO/UhQpdGdp1yNtXE9zy58frd6kNSNJGY3caR86yDNgWr4SGRkb23hHNw+
R8LDWy5tr/Sl1LcTDh7ckjpmyiaAwBxYQxPioWYq+RLGoovCprvWrHO21FUIsxoF2CPJEIF+D8c/
tBMdBUOx1+3oEQrojTscuq6I/SQjVWWveJSzs5+xTMV/nOA3q3O8caB2yOQb01CX9GDWra4jg+7D
oCjza8Wb72fZeYFOxcF3ME/QSt8S4mbo6Cksih1KUUGKch0BJbW4opOXg5g5IXWBHnHxX2v6al8N
1qp3lX6jlBmzIi5jBNFFw2a3liqsFDUjw2yxkKaCHvtaTnJtVMkjncp4bcZMcrtKjr7TuKnRBq7H
2BsJFZqHGIoMKoWCMw+N0JxfLKfatKqLZltTjANX4p3Rl899TrMI0W57iQBob1JD3ZSjoQcZHs+Y
OUNRvug70BdO15qrLLbH9TQjVizZVPIivdVmhi1mLIowgJjwF2qvLYOH9NajHDloyBPFuCrDKAAm
yFRtY3RrzHoVtFxT/oHJxxtqueDzz0ozpNaXPeqYUYMi38Zpe1mNNYXiPEbBWt/GwtkkinfjxdF1
q9ZYrpoNcyfYisWzcqhHVoWoLq/7FyP1sG3AtEUrH+aa5I0Z942hY1paerue2Y88ba8djHL8JpOf
Rgw49eYUx/ztHs1aRqObrU+nPaFTnn3tNP8Q8dulig5OOIxU5lwUyLi3U2rvMMHFkdXMT5DMj3Qp
34+2AKIBK4AE85ZX88PRBiY24RqF0dZxKwZSvWvL9D4anFazsS9F8jTL4YK+31XqVDdJ1n3+Ydf5
vpL/uHIfZRzfD0+FnDI043y847eHLwsNiSRB4LbKskeGrd0g6s/D0Qq2Cstz8OdnUXQYVObnRL/n
yuxsfv0S3kaof74Cij8o5dk3yO+OavTUqcyisTSsiIfhwtSL8yhGpIOl92Tm6yrMTpzw15r/3yHY
6/GYJWT3Q668jBMehTiloXbtwPq3NWY2lRj0WZtd9TUrSSv7FGv1NrDieY9iHmSZJT9BnLopDbGC
4XkQ7gNzKlurL8+qTwI7JyAKD4U4a9LhE8WbjdCznVE3l4pi4r+bsxTl/cqZKE1QoWe42LjBgNCl
qI0OzUwfOy05RPVDNUePlhMi4lSp+dHlXhO7PDAVQ9XB0M6npmohzMxYIBd3wsvPQyQ6fhzLr43h
fSxo17BSJD0DU0SviSB6TRISRz28ZvLQadrPaeeWrCFGt62FdlNMFpNO+QU5jp8zV7klz0t9XH8+
6Y37MXL1TwhZPrLSeL31cWoS8i3aq6T+U6BlVG/CeaOwheVIsSuWdrRw+f8iKvxYFfw7DvTeBIf/
z3DwzW9tX6ol5OqOn+r/x5hxCbf/66847KeY8a5M+pfn3277r/1L9ybWXP7ue5xo238s/S6PMScG
lcF2/RUmkuD8QQnSWYiDTGExLvP7b9/jREf7g5sMIcUy1Lxk+d+DRM39Y2ETMsFDg5aKOWXqv17c
/yBINI4GUai48uyAVRYBE+pQ93hOJ9dSGIQU4F9wPL6wStW4G5scwVY8e1vq/fqdNLGZLeYWa9fl
UeAy2p+P6m1p/PlonmffH33vb1+f6vWX3/tbzftKjSBeRUPdnL1+cfOcRt/f33tUsc6c5cvRz9Jo
hlLy5w+V7twGBbKLUJSf//2FevKP3yYmnjNVtvMaz7iP6rw4h3wdBcryLRJEdc3otLPV7ca8Z+d/
zspeXkU48mkEBpWD/C+b5fRg1U1QIpm7H6JxY3kpwYsPVdxc5RQ9zqgW0TFa/mfXXnjGTs1Q19/f
42RjHAaE8dmkRmvTCcFPAHLC0knO2tmYa06zWSZzzl6/j21xpVSh+lhnwJKn1CzPMd2pzvPlC4gu
B0JYbQZHD7x++/oF4TO2Vdh1d/7rf2vEPzI7f30sZ1BiHcVjusaZbtiMNMkuU5bhTcRs52W8/G9e
6iatZ1XEgFu6k90nFJnKNai9bJspMS4m9VBdDsuXUMn4QtfYt+pS+gieo0UlXdjFCuW4tyXEg0Lc
z5ew+M1brUq6tT5ght6OrXUb0/G9QHR+18ARWamxag0foPp0B+yvIex2H4Sa9x94H8OuTAiKX3/2
+mW5V3xG3KP967f2rEcffvVHr0+UW8MOW/tqL0cDjI+ViAm+Wvbjl9efEf6NPzzw+rPBrO++f+au
cTmlw87UZH7VGkl8G4aKte2YtQxa045vR9xCmYjt8JzXZb9tst6gk6mLQ+3IYedqTXJpjam9Lt25
+qCPLr0Hyh73WU7HRY7ecFaXCGErHYVcKrv00+v/8v/8r5NK8ufP/v6fQ1JIahLba/iGS6RQWmRK
ocBFfPleloO1jQov2g3aJFYUvxtf6WR864xZuZtRvu6iUXU/1N3Qwo0s0ucYimTfxMVDH2JCGJtK
coGQOTyPjMxchf0UbiphWn5Rh5HGwI5q+Vz01abO9eoyxgXpEuOx6nJavjSOBEPstfXm9YHWnWKN
+4ZHlJhem9vUTw6mmE2YP1A6l3FQe41yWL4tS1hvQeUQlhqieuD25A3959sW4+Sbbt5reE6dzVZv
kNYyuHWWlnkWrfoMDzhDzkwDLT/883FkiY820cXOKbCZq2JgGGJQUhf36ielL8aLzAmNy2L0MEV0
8vnTwDi2j741Ys92oz73NUTSJHfZdO3N1vjnl9Jc8RfJjz9BReNXTTtvQ5NfhQAWjOb/pezLthzV
mWafiLWYxHDrebbL7uoablg9ghAg5unp/1C6d1FV3167z7mhUSol3C4DUmZkhDmsEzfkDzKQ5swc
yhS1X+Gmj5v+iVXlCQmKtVBPDzrgqRfsmXqOUDOlh8nUxh/wjLJZcOKWRnyoIUh6jErs1PC6GZ/D
QD84len8BGvwDfzu/Cn1/G6pQ1/2IJHROoI6/Y9rm42H2E7l07tX4b8tZD9VgaKACuWfNuoOQDcD
DnLgLD+uZF0jhfYz0lm/hMOTLfcVU5fp83wHjJ7c1ciRJECW4fRz+7Pru/b/nH4eC60nMdcQBV6q
8MZjA8XOgg39OeVQigNuLkhVLZwcgmWi/sx0MJzRxjMsFYcsQQaM/vymjCxot8PFUyN6DaT25DcN
exsx2Zk5htaMRvz9GkVWHlFVnt2Q4hWI7MnugZtleQgc8Dcyp86/haLdhb0Vfk19jW+hkA3dx9LL
v7X7mofiW5XKalVzCQw/imu+gpRZhZNn3Vjf+nDMLppTsyuI/o/h4DbPA2PRZkTsaWm4dfOMwkao
cJZVdE5ZFW7K0DXmBhhVZ345RK9tUA3zVNf7Q5t5wy0VxcVV9gqIiaWejsG2gKT309joc7I3Pgrn
hzo210EqoleoXXZD7z6jzFzbtE1pL8kMqYEtCGn4YwjN5T1gNWKBUkj+iorYxV9+fVRhMe0q8OsD
MR2eeCpAhxUOfooff30IY3vITzr8Z2wIS/A5Xl2xDlQGdPkcBHdMrBnywLoiuIxXuRxe9cR35hpy
sIexGqwrYihPA27YFdAm8WJIsO0pLYgVp3n554xsmpdeBFKIm0928u0bYLDBDIexU3fsFJfSKvGN
/8t0ZNOreI1o3AOS9XLZN013gAozO4jSi5cptibPtROfXXVzs4BdCgQTn8jVjOw/ru1ovnOVbuL+
lJp1AVjNeHICyEij0FcFQWoIAKh4z4itvtd0W9ySqy6243CmzvTEFuEM7Pl/zj72fvbTeg7mBIkR
H/2kV4Fqp2zsuZf5+gHqIe8Pfm5sY8uBasRH++QrglzHRhdDHSYPdZ8GGy5QpjubXKaxZGMyO5td
0m9oKHWS/fOw1NevmjAh6SHFKgDo7wtenvEcyc7y2QFZxIzXXvc9zOvjKADImaFASpVogV4XgPFZ
zfzyanBUp2ksezQATYSAuG4+vrVGP7QeOS8eoc4YQ24VLdVHLRNvqsnz/2ncqK7wNst0PUCu71d/
65uup/qm1tsnYxmS/iJHZUhs8Ajpi9Ce9wx15ylIEY5ko7PpIKgjTOy5YyCEOHV8co76IPgLcpeY
KN7dyNg7QT4LMCEUcKF8C8DkjzdyDkEHF79e76cWJgbTZgwy9kvaUkhjnTSm9oUaQmw6lmtfcu7I
Gx++tam7DwD9PjoopYnmb80cUjkR1lTBvdfnbvngoyZOx5OKjYV5QNYw3ECX2TwwdWYpG52RbeqV
eaCtJz8663h3NQAMOHSuj9Wrbfaruiirs4Bwyv1AHbLxe2wn/rGRCwgZsK5RHTlLejYr1TgAhv5M
Q97k6AvAWP/7aUkA40/fMThHsAd0DBs6BJ+/4z7imgn1Pu0nj/VbPZbeA6B18bFCieKcnppYdv1o
Mst7wPKSI5r6j92DvXqzt5BTQxDWHNQy7UfvQvpp8ie7Fbo/kuAbSjJBeJGARhAPUOMQvD0Z7mfK
po9VsYy5YwNJW+lwVA8I6qYD3dF0Ro5YgSDBbCliQjLeJ4fsdQZpetSWaBIbjyIR+Sxr/WxfqI1H
Ki19HekWX1ATMJXkoTbie0sqDysAizfvU7nn7HWsQVwIBOc+Kerq3JldDhFykf4o8CeKA6d/TRXb
1uThsJ8B21Wt52yhEIdaccPBD29q59ZfVlyEYZeU0VMJLqjAojQeaGpIPtrMQ0TtU+QyZECz630E
vsgMlZ4V58YBdb5/Dk7F8S1Su65tPE3zEKF3Xu0mU5Hh9kp4ay1HzuyTxoV9ElUyi62oOtoggDyZ
6kB2jlrmpT8YNnRNPnRQb+8n2NmafFk3vlZv5cjd5KTLNgZjU/pc9NzYMsmqM2iZq7OlzpRd2hBz
vPuKGFAZuxHA8LTmIyiF/Ivr8n3Z5dajhXDYRfUVCF5OfZVq2Xb3ReI7W0pTK1Chm8d7Oou74c8Z
ECt/zqbe6SyENPNemNXfoDLexxg2/jYMWVxPiQEgI6hwlh+fYjUK+eJBZMEPMWQLZOwcSXXs+1HH
xgUAm3Svytr3BYPYLStRJiVHLI0hG41u6pkcY4XLm9/dyalXTtQ/udOU1KQpvZydE9NKVxwo8xMH
zhOFf0HSnPI9WcbOGk6CzG4eB6uw0xGMxC1oAuGLEdSPOFYzc91ErEeDD6d7959ZDOyrZ2WZsiWY
afPSa2rsIVFabcQSjAh0SodKS4J9Gi6poXd2eXjnPLkNqifSPX+vJSD9zjEdme6nAcD3q9q1AjCs
JfJYZdmwAhY3R9KolUey0YFhr4VElfLxOveQ60O5daI6+mObHCOocNxnIBtKgvy/gBtAaoC/8Me7
04PuBoqigF5CPPAzVyEqEoIkHvTypwDmrLKXbg7xqmjQjmCnuECqvd1S624CgmiclVkzLEIw7cyT
e1t5U38s+LDr3HKrqsaOVhqxFoqH8t001EG+HBifRa00wQMUsc5jOWovzMyuMi+NcIYIGaqZ8G9o
XSDJW7x2EA6eJ3Wm3/Ro7JfQUg1Am6jHW5NnBcg2oJ4lsGpaGl1c3qwUVZ5DFYWvasZIuLqa0Q5C
cQULfbm2tdya1V2R/gAtBWQ9uuGZt2mwHDW32xmJE1zIIymd7pTEcQy+cfW8Us+n3m70A+Tb8dDq
UI4wg6B1spp6JkdpNsnCgvgCik6t6sHv5Swp+uhmF350M7vGXHAfYHCyvXnUfSEWRh9cCxVAYCPo
KMwgAE+8apKNJ266Knws/l0KOYRvbZSLI+agHMkG+h6kJ424eqCOaa6UIhcZavuMSqt3dgF1jNrL
ToqH/ERnrpnKU84ytjeKcPnJTh7UqUaS6zSIqZGlGvk2LXmQndxM8PnStGT6NPzjtJUv/7JoM4jg
9cOvHaTgKLpX+3/8QK3PhR6hP8bMz2vtu6jEskbsArm60isWYIrrF/SOmN4lXuv3Jw/wHrxIeJbD
ld4pQ2oVC4jH/fEnG40c+dif2h/4IalZ1VvqPtfH+e8X5bH728UDDGqC1UOqDi2oMXS7uNxXfmr5
hy34ZEEBkbjk8cFuTGTB8UcWdcJuPgTbFpUt7XWIEpBbNjrx3inMYka9vdGzmxpgB/gZkAkRVwzo
xlmCeoY1rVBRB9Is8IaQG2oCU94szARq3LoKpkfBP70UeZ96KfJOvbpy/jTWEHr2CJh8uh3z/ncw
mOkl0kHoSgctbH+OuTC21KLOBkw0oAArf6dGBd4V3RwXQOFa+J+kMmtWMcp/WrWqidsK9RDmwM7F
gNoPt2L5klVB+FqB6bsMIut5HINFGBaQEu0hsIZnS3RrCyu6GaJfghFUO5MJDCESiywwc3QsxiOu
6cylXzfZKtJ4OwdxoH8uUIV7dtUZUPjhDNGUZDt19NCOOBbaOCe3yU6TNDXAylMHYoUgB9E1LDZ4
YI/7tiwQ3RBYk8e5vOia86Me3P4ZPLHZyjXYsHbyfHgOGnl2Gq+7iij6y31A+ND3twF02YHZAoU8
KC3BNkA83++SyQ04eUvwGPTf+xKRfl0l+jMgVnp2xDrtQTLoAM/d2v5ttZG/h8xKe0PYttoIFwSJ
1KRDm39xwFRzpQZ4qZGOd91gRc3IyNgxjNkDtZoga28tD36LpGj2ZqvlJ8RW7Xucaxi0pew6bU8x
rHusKvH8aBW1iZhPfhZFsfwmWBY+W2jJjhZhKajQ1gBx6Atad8mPTX/wgaxEFTrSXuxoJfJGwX06
gLn1ErZlfqJWgD/BMoGWzvKeDUAB0eQvjcGat1ig7uy4txZ0ljo9cCxDeehUnIbs9oA6Sb8GvqX2
ANP7aLc6HW/DmAPDY+hhsP7vvRIIGT+9yFE0ALyXBRgXKkZQuP0prgnRy6oeKkd+r4bOAxojKLd1
2pzifhCgpcyi/hiieuhIZ4B6VlunrE7Ya1RsR86qmXZBPMx865pApfAIkdx0k0OiEaw2XXp04xEV
UFna37CO8sFaxdNvbtrvUTkNSqYy8WZuK8yf4B0Cu4HOTiZigkcE8TNEuLwBeSW8kCAUhLw2uGmy
S+aKme+iwCgNzFkE4Rb+y0RmcwHG2HQOmtzyMB2ciFcHTx0mG+BGMx2kVTNVt7L08Xavr7J1tllQ
blKzt6BvHIG+LLfZloE48ql2vENg+vm1SYbuGtfBHo9A8TV3zxCeEQd8FHGgMzp4YzmgzKat97JK
jA3ZSr9FhsgM9fV9S4fE05ckr4L1tAmkfePUDNQOkvaEb75kIg9Hy6Ff29bbKg+H/XQY23zYp0m6
SVMQIVpWCHTJ1Htvgwr+ZjjBuGVxZ59Hp1s0WVocUUhpg6wVhxpvnb1e90dq4Rnzx96ibnw1xHqH
AsB/bOSCHM6r0QzVukOMt/weWzqQSXXvbC3gcmcJahFfUgtqRohdDns5pNkTRHDudhmAnwO0W/ES
kbnoxZIVYlGO4Z/tNHMeDLt+dJQdBQ/IVvp9sM40N0MSaYjABRKAXGrYt33n3DIgnh5ruaLAkw3Q
g2pQ/MiOvOitkSi3sH3nFvJVEfvR8r9vKVAe/s8thWcjULguKq90EByrW+7dY7K3uiz3s9H6nka4
X8Dk6R3ooHljvCqGpJ5NNjuqhxbSAeUfnyxJ9APuPPY2inw/Ncmf6QPot1P8l9yivkXaOOzi1kdg
VB0Gps/BmtafJpPDK302FGa2KUBqe3eLLEegJrry5mSzOmFA08AvVgA39mBMqtKt0Rf+l8LR9KUD
7MmKmvlolxtRexFWnegFig35QJnXqDJHExgRaOHp9pFaIhrll5DdB5IldaDgHsfuJfT5DzB5ZPvU
QdC5sftgRimwQa0/P9l0ZRMf/SabxpC5vufaPo1rLG/Yo65IzEYtfGlEKr5WbastoaCHV8oQBkcH
ZGyLBDxdLzqYoXWjcX5+dBUu3j62cmVF2y6g+NSBDz9ykXlpo5OnDgUEqg66HoE+MIlODivADUG9
1AYU/YRdgL3VSjPRoX0JH79l0QkigTV4VoZs+W5coZnuOgFV5qGAePQZpPCvI6oOv8YOlml2isAN
Ncu8s9euQgJSszITvrS8LljfnZMgmpvgCd9TM9SKZ1ShNmcnLI2vkajmnsV+NUGDZCKz2G1gBT/m
jvFMbzEyITe3x/aGn13pu8Dl2Vd7kMhz0noc2gc6lAoQEZwW6tOqnHrNAtG/T8t1LdChhGZwb+ej
Ordb1M0Q7wpub6MeIh+x6SHlPlR7Sx3CNK+QMMTZKAWIfHJ/MZnojNzIg5p00Gu32geBUa2Rdeez
OGy8tRm41lJKzp8diYplDtTrUXRh8NUfzhFImJ91UOruxyDL5tSEGJG9AA1XuqWmBByrBd71Gpfx
S1A534QxuIvQgayYD4D/Yx0l+zJph1eyc2UHP/a/2l3E1HccgtQgfEY6tHd8QKpUk3KilA2ljilt
Otmasd6AhmurVbp1DPRIrvDyA7ecak4HiHv+aQY6S8E8bfM19ULQAQANOi0LMz6OfBtAjvQY+3Gh
UJXZ0hot79hjF4Zq7K54wb4R5W+RE+xbxJcf8ybAzc6LF1sAfRabSb2qRlTMFaZ9BIKruXl2BHli
NXxUbp+Gp422IDuWSvaS8fjAC097B3+wJGBicepaO4I/YCVgnEHliL8DQBMDqPdQzohVoteE4uw2
j7wPXFARqmVChGQj5E21cgmW+vRCNkgXIYPhPvqN/OCWsWcBxgkJwjTgRW3IsCK4J+eGn2kLgfLl
FbOa6Kb7RaA6C4V9CFrnL+WxQD5+ekOYCFgBIuXoBgrtGHaVH98QbqplRZu1+St4Kdp5ivXXXm95
Vs5AaIrj/dwJGNu3bq7PzQh8oqjvfHOgrvuhZFB36ziIRqqoWLeAHt/TCblqevhtLmnLFUgnX0PT
I1nShsyB6NO9N25T+QA5T9CRA79AeAY6a6rmEYTlfDvZJygE6j3vneRPmIjJzde7x3isrtLMwCEp
+KOI+6ULGelnE+o824inGiIc5fDsd2M/8xHjPQm/u7sB/9keUZQCVlm1BsLqQl8FzOD3/BjZppXQ
p2j75PxpOfWpOc2M9xS/R9inSc2+PdRW7J39vj5RXjLl3YOhie7JLhlKBOIEJKea8A9aOERLDZSO
z5VVnniFNE1DAeIsrMNrgHfpzMjr4mwzrH07U9/hrT08WxVLN9VQIuujmuRmAsp0yA2oaUBRHEpn
CNJfpt9yOKSPbd7ru/uP2XLyfmOl2OOSCx1q9cOHnuVj00l9N9knX5rzftNoTN7niyUguNUYlXNs
UsUVkWhj0VfMX+Y+i690MFP+Oqb2sKdWAJ3MSyCeqUFjIjcwt1bto+JCjfm3eUA+o/9liQVGxf+5
gRTdCoNQDqqdEYT+tGsR4PlGHSNKi+vITHeIQkfHxPbDY1+BG05g87FgFcsqcEPC+G/d1FHn7KWq
7HxPG83aPzdO2F6pIcqyWpiAwq6pqfWNcdSD/nrf5Aqh/yqkGx7a0mObwQBHXND3rFvEfhMuwO4h
F105OBvo1z5xbH2WIAECgGcc/TOzO9DxNaP15GV2vCObo8IF8aAhTxQUa2qNg90orB2wTV2b4wko
ZWXPssC3H7xoXNKHSk1EHnThREvaLQeyicANh6ymDLsbeZR2gjRclsgtNQvU6+w6FeihpmElNoDu
vFsn9pgdcrtf1FgtnZx8QIy8qBFVNyK9W4aNBhppr8mcBXVVmv7q5569GcC7Mg/B77CRQ9aiLKY3
rpFboWIZwZ1rKIYW5ec4i5VNBp551GjZ7grDxzuSI5WeRBcWmUibqEOlsoRkx6bvQq2R60vksf29
5wj3MmrtCz06KmgfrloUOq+Nsgv3TR072ygLHkDtWR0JslabmdhGfonaVfVIp4OWBg9CuNWRWpMH
Qd5o1Nsc5MHDXkl3AtkzPRfpYWcaVXSsg5+fzNR0WxPF0O29b3pk0vOR+oLm5/SwpLPCPraVV0Lz
EC+r3IvFAToD0Q77RoBhYtYddUMCLOMlPeJ9EceXyuKvTWS34Fos5LcirS9+Yge/nfp7mw0OUBBG
vpRAEP6sauNVlci8hMIJ5xni3bvcxIba1Cz3CPVx9xi7tXvkrJLbzBAPnkAx+SJSNurIvJsTYQ3Y
6pragKuymawFnH8KzfUZ1MT8VrF8PHhhZP94O0nC+G6J/zlRXbXhnrWoFXtHT7yjFlXNOANVxThr
mFZiKwKjbwDBuSjqIF+BwZg/cIgW7nK95+DGrUEQXNksXGjgigEnChYHePqUkMM6A9C+LgBiO0zP
PwghOCus99L5/dHXwjvytKVrAGbZcZF8gf+zEdjN94aD/raFqMgVFRLVztVza1mUSCG4aTUjD9kY
fFGXJfhvmsY9gfU+n4vCRWmwJ/HShcrePsfOdV+qAzWnQ1no685Kou1kahzRrS0UNY5fjRKScUjv
LBF8i06gsbEvPbKsF0+LHWypRnfdurYWzKQXt6uocPQ5dYOhx77wPoqx8wiRyCzitccTf4bqfH8N
FZFxB0aI7JCI2lg1RokfD/hrQQ0euE+Fy370I8t+oV5/5vqA8c3GcNhoRdl/RwUOiuBA/7IYEBSH
gKwsbxLVRdC5dx6SyituMm74Um+EWFGnxWv3HGj+ijrJFBoZ5FYRkNxSUwMdyZ6FDBv8TtQ54jTJ
YxJbyXEs8myRM+BxUcmnp0ueIvkXgfR4D4oNZAzplIx0EKr7fgYeSTnLM6QaJx9q4nHrrD3Uru4E
6rbdWW+XfBfx+LmXvX8OihS8HOqsMLmG+ql8WFJHJ2S/CcoQ9bDgn5yLgOOx4vXDs2kicdK7T3lr
BqgzzkH+iRBPkdrx+HXMUBmIIuf4SodQe2yCIrhoCDpfa5b1e2MoX6d+q7S9ZZf35oJspl5988AJ
iYWC2w3gzh1AQ96F+beapc4CFfPywDvdPRnG0M3xS0l//ItHDqrtVZfbzxa2Z9cQ8U8Lm4xHasUM
koZvLdWHlQZSzspTGiDheWupvsFxxK8UQdw99MfjSwPM3P1+KxIE/XtEQu/LdQIeZ1W7DyBbips0
PQ21oX1lXjUvy7H9gvr39qob2TZJpPbVzlh/KKzEmHXKK847dx0XUb6k3iSOKggm5kAX5wCC0NQm
1MsuRt282xy0XSvXZRD/+QRxaKXrOhTxrBKedYCU9bVJXbAXZQNPlq2DTJ+Bkr8rHZAuO/W5ZMs6
qM6MQBVlhXxwxGsE79Uq824EG7tct6j3WgRhjFeYo2FvZorsklttBiis1p3jaEuWyTy5RgZLUTgJ
/yQ1euWqu5q/bnPURmy41E1U36FcEujS5FcFcBlYB365qceRIajrR5b4gOwbzXjoc8PYu9qsb+ZY
JIL5SgFQwCW/852xfdRDt9y1offObvdWfJSj/I5aRuuKl89cT1C4Q5EWCT55n3f5lVoQLng22iC4
x2VMBEHnbVPIHXW2Ye0TBdSamhz0KWuwEphgf8JszlAOO1CWK5WJoFq1howR0oTUxxiU7KCDj/5c
okoYwtx19B333kNriPARylbeJjdTa6VzWRwHleHCbnpdlRr/6SYW6O9E0txAnKatG1BDbYCQaa/J
iCJccokFoi1Agbyilg9/kTYCeM1M27/EwO1/WUxCtBIqUijOdUCq+Gk3ZgHXGRp+nrxyiFQ6bdFc
DEurrqI2xS6vRDEDoqa+ki1HuRYe+kmzpiZ1jJb7eVSvGZsB5JnajTntLBvnXu+nYmY30wlS6+mD
pYfmEtEoZIRdq672dAhSVqwk07+NoLveZ2BzyFG8alZ7XR3IhZp2VmMcnU6D342hefqhfPnv+OZd
h1C+Q+aYLt5DqP4BDhrI1P/5vqpSr6IOfBovZpulqzQ04pml1hMoHXWPdJZHCV7rXK+vUH6Nt2Tj
alHRFQwdyANUa1ez4hkZG8E9cMpZ7kG04IYMZIjNqAOajo9nrZmYd1v/dvb/79eZ5apm4bimPCUD
IHgGXox4T9tiaoYgzdhTYpKawu7jd03qnZynsbWENsIn56kZViUulGjBHPpb7sGTUp69QWygWhLd
6IB4vQUuRctaIwAb3ZLRz84OpIptUy++lwKsOsAo1w+o0zA3ucAmEvKcAvsCsL/Hfev8RDk3WB7L
n45oQIYM7t1dbuCR7OSgg/f6JHsOBzzytag31tQEI9gXTbrZQ2YiGQfk2AlajOkzT2S1iUCuvbw3
43GcOV0wHLu4Hb5CTiAG194zNN2yvWV76peNqVFpwBfS06FfrHoHW5v7IEUBYFTvsZ3AJ6DJ9JSH
K/oE9yZKUaXXZg+gzy+uVctOaRixJWMxlPIAj1yUIC1DSiMPLjxWGFlR8O+4OV64J62bpcfW1uFG
tKpYXL6CFkmr3ej7p4FBY/wFmGZAcevjEwNUBCZYNnxU5BBIDewjH+M3oBDPpAttPyA2kbpr+tSc
px3Xdjo4rZ556gN7jkS256L007axbiV7GKNMGaEdY6XxLHoGHxX4B2PmnAAdGR5TqCeQG7gDs32I
Su17Ew+CBnwBnb51PPAZ1H2d70a9+y7Bg/07zU+gFirDWQbAi9sE3kuaVvncRDL+agcI0aV6URzq
pHV3RlV067q0x4ssQAZtDob5pOaBuBX/PY5/5jE1rCgdMFbmOWqcIgfvZRm3pwAakF4oJDZtBmyF
ZzcnSCY2x1F7LLumOZEXmak5NMW4sVv9G9nJRJ10GFrIbhs1c+b3K5CxUlNWIKmdNVkWQjIMzXcX
89x6jVhxtX9nS/H0OdR6sWBd4f75UHQpBuLTtZmU6f2D3m3ko7FSLlqWtAsyfvrUZdciYgzA0zqr
wmIb6tXFSno3W8W2gYoj6AktoBpjskOcm+2+EEaQz4pGa/fUlp4M53Vo8KVnDcsEgWIJtCY0STrf
4xvXqdOb20TucbSDs2NHaClTkwAiV9U623KfQQimD+29Zqe/J4+O6b+LLIaUGthtkG3HSCh1uNsa
lTIzmsNXEyWIGTVOw47kAXV1sSmwqMQiCp1kQ53Tssq06HK/UuoPK/BbjoiwwsPnxTaIR0DxyzWv
RH8lq4nS3iXYstzlfQYZFA/gOb1flkyuMeLO53a+plntMQ9OPAmha4qMCLRS6nju58GwQaKdZqzD
wD70dfpE7mQCQQ0A6F6rIr/4JAGeazvNwEuPmnQoQhQ5Jo4JdVZ8SSFkUzZljr8JfQSyWWa2y0CL
dyJ/bvNyDfAhaHPVlEMfvKr04sFDAcK5LFQS0EY+Qx2ssUdkGqpey9phUYbaGKzGoX31QC7V6Fp4
U6lIuGlKsFba9dpvVwOrkm+opEpW/WijlkUDYUYCnh0D1Qnf7DKoFk4tzb3Vtf1Va9vvRhGIbyFk
BOZQ3DFOXuiLswnypBl1ZE7/uy1c7YEHUqBgA9wWdIGWpRBX8J8H2Q4nN9GarYt3x5IukgRfZO5b
L33dJ+sk7/x1BfDZM1Bwc6DygpWZVPEKcTD7qtX7Li4gUdD0MVbIksVbFFrrN23AV5Z3GfI4PdcL
1BIh6GqE2QP1Gg5vFw7XwjU1I823D5Ayfb1PVeI3XABCdvL8Rr+Z+sBXAXRql9REJZB+jjnb3H1r
sEHNCmOUgDdaP2g2N3c1qMx0bI6XsHEztd6+psggqo91tyDLP4eSirh/VPBfZDtE5vWZpVysZMRj
wsf+1sJqrOfVP585t6F7E4zRmj4HGJlt4N+zP5+5c7xz3STZ/TOrnwOq9xiqR9SUCSvG8+i6G2rR
Vehz22bX3T/Xf31mGtRD2OvzZw4F2NdrJqNznfWrThNs3ZT+NhcAky+1Jnd2mgb4zoxOB9S82/Om
Rskyd9kGIC30eJqU+NEkxvze1mokL2LmAWA3hhiu5uj0OlsF3HsSVgQBIbLpGdinDnR6t2L7qs+Q
BQ0yaBojhmQOlrjFVYHQQFn0ixKyozcAI5NbkT55+D09kEPjmtZS92S5pGauC/OKweRIQ9IEzM5Q
y4JQlBpcAVKJ+PUcFSEDuEsg5qQuc++KarFwmiJdc7NNIBHF6vNgOOvJIy0gkuZrjdzQACS8fMTy
EHCaF3mOXC1moqFl2LszYMOrLdmyXu8OoJx+GYux2XoWxEQM6Ges7bpnO11k6TFUmgthvwAJ7dYT
snwcdXBxJ1E+/IrGVZK51e8hGX90emqCZ6FzoR8SZCeUg3lbYFvdtWHW4UMfQPwJwa/0FUvjfaYG
IQyyxhPB/BYzSzFej+mVrtwPku3iGCgIlGOvcw+qbcIc3X0dR7+sziyWEdPA+AdFmSOWMuHKzkNj
qYQ9F4OihdDB9/uoVcvCBoNbAj29b16on2QKxaNZr18ir8eXDDqjVcRN+VNrwh+F3jrPDih95nY3
BLcqBONOPQr97Fnjn2uHmZnvPl2XN6H3ELDRn4OHr/vacAQ2TCP4dL2u4CAKllW+8ofcWDnYuK3K
GsHuIIHiWdYaYEccWuOb1hizoDWrF7/K3FVUDv1GF1J+9cGIWUA/5psHAb45KoSbo9W3xjnjgs3u
IxVuLSqGWwCmpJ1rCzBsqgFptkbtl/dqm1GyMuqu2ioI2pfRdy7UD9xiNi+NojtFCA+eXA2BvvtA
P3wYwdb7Bbddve31SKwKswxeg3J1H2iBxNNsRux9QXB066Ly+f5BIK8ODnV8cQIiY0fTLYy5VJ+E
d9oOusbZ19GLho3pIayY1k3zgvDRjBw0q/RQl2Gkqry1uPoeys7oUhWralDPm+wShl1zcFo9WVCH
xqqVj6fmU4N9KQSSy2ENCSntCTIN9/99XshiMUJs7xCGY/zgQLrj/nVhyY9AEZZ9V0fzmn1glNZ9
yhLSkyYAzC/16ITrfsyhDdB5w9dRmlv6/4nUYlippilAD5p/zkRsgm47Q/whzR4LUCiB/LBINzIU
9b2agUoaWF1DGS5y0s1U5mCE7k3rPXOr3qYl9EyuuTp4CdZ2hRUjtqRerhwoh2vu/QA1UHV/oeYp
H9dI9VpzGkRebRLdBiwnj9Ry+sbf9Z4KiklprrHMNXZuAgol6B4/JramPUBMZW8EbfgEnit8OQJU
vuD+Dp/K0ujXjY50C/U6aZgsNHtoEbRBb9vZv5Pc00Etj5aa0ey88DFTM7YjKBmUmRW4LjiMGHIk
QGmIpe213gGZKHBtsxar07bozU3nNmdTdZSBpxWLd91an2/w0HeAX42B6zFECvQYM/85HSLEbuux
/xkar50dxhswJadzJn1LAHoQ1SjJqax1ARQmyn7BnGi2qMyvmEyvY6lHgMZDU/vunGkAV/Sgwb+3
zcwC22FR1FugNTBZld1CR48fEqhZXjvGwj2L/F+Nk6DPbLx0adYVfmZ0IaTDfzT/R9l5LbmNbGv6
iRABb25BzyJZLF+lG4TULcG7hMfTnw9J7Wafno49MzcIpKUFkLnWbyo8BXQPkE+MX+OqL+3kIwsV
e4NpElGxpVgPixJ5lFYnWUQHah/D33k2USgHQkzCYSrSjzAiPm5UKnprrpp+uCgm74Qa/G5NshE5
8SLAPHhp7VXnu1lG4lEOVUKEqtTxXSCacQU48iZfJy/M+ijfVL7MD5Xn39+UbM2FdntTeH6PLBbS
mkzFwrRaOFgy1ieLxRBPfsBO5hb/k3VutPCy0BWDdCV7hgqSObITrmgLE+uviW6d5Jzx0snK8yVd
EaJ+Na663EteQiuf34CBbQh2d8+ypA4lS7TYepIlVzMOMLrTWwmY3MkIy+Eq2wISkdlUuo+yBG7w
BbhoeSvh0frRjY52kW1FmP/QIiu+YEE7v6kBeOMmM9GfWF7eRTXX59oITrJVy/HpRIerPd1epCtH
xL4y90G2FjznCXyb4uHWalsB11TmHMFbqG94kGTwp1HdFekBTlj5OttOgm6Gqq1lMczU9uyK4BMl
KAzG3BpF/ylQn2Wj2vJSpdF4x6JRytcxxZu8SMZmYZeVr0Ng5Cc4yjD/5VgEjVI3e5VdyV6kPkFq
Fu5L16gb+o0B33MrW72G2CW42EwMzSUzzGidpbm2hkrcXKy6RLGiW06TyO19ALTB9lZZRxC9fORK
rwnK4wc9LCb0TpY5VGzhc0IgMCwPJF3mXZEGxYvmDfkFCdMLxpBKuRIZ/qIN+sEH2YrAXvsQTMRx
g7wuX2QdAexvOB93J1kVe0OwlxshErxMgC3kvtHLhrsvs49aZW+DaO7WsihH6OhKpL36LGu0iLXe
hA38VrZFUzpcu366dZc9hhGVvK6y0r0sulHbn5Oyf56d8Ruiz+1JVreEdHz+oP1RFsOmNo8BTxhf
FuVhEPqr0WbZWb6Sh5XqnsRgu7r3UK31OGAJi7nVdTBHdWOoXb/hTlNvi7ZEV2/5DnpSC8/Dz9un
bcjIrScgTls5C0R2/THNkp0O6O1FdreKuVjp6qz/fvtuaLIHsj7gF4RkimZ7C0t8JXNdMuuVgoUD
gOEe71XyDPujLYSB8SxLt6qhV3yvGsddVHe/c2r45hggl6Z+NYYkiKvR2WTosd2gRPfMYdC4z1gl
Bb9BF3kD0WEci9/9DK8btp3jdBsvquI1CofaWbOy9myleCelYxb9ERwkU+jerpr9f22X43k052z+
snKb94DMkMcySW6bM462JHXuRUnHvhcl2rVcOre2SueFkH1vlWNxpCzXArTNwR2Rpm8M7VcdGdOn
7UbRVhHC3lkVyzBWbedJZN5zyypU9goS520aNFBh+eBtgTIyRtfe+i5un1CJqp8yI3uPsnT6rLBA
2DoVTLCOR+dnxJdF5BANNLUEMEZmpF4yKZki8lPEtiVNY9JA9y7xkkFJMb5ZjxGuI9OAoavveMU1
UPTkYJHXO9/qMIkZzvbYAtDwRIRx0yjUjQ5CZtfbqsuXlkBAmU115yKpjEByb7zJ1tRBBqVyMZwG
/bcdUY9BKn0oA1/TS/Ucpd5GE+10xVR2uk55PF1BFP6YdFyWZUnWu53+e6iskwfVVkYQ47FDeinF
RGSEkzsBeXhdfDUWzZlmOyxFU9Gcg53gFyJb8fcgCylMqG80yqoKeKlnqNqTLAVV1PveBGE3acK/
z0bGLw6F/STTD0p67vQCiNKSs8DCURy8oEXA8K+chR0qxQouMwGhv+owcWkFmtR9kl/uA+0J5UNZ
lIf7QKOwyLszaFheKQ7m368kByR5EexLrJGyS8E6oRhIYClm6OwVpdBRjRrs/+OMFT7UiuB9Vlui
R0TSiFLgJ2TDUh7q3jrJUodS/0OkGd9lSR5w3phWiVoYOyMftOe+d8PnnnjqMlhOE8Stslzd8RrG
z5yvlhnbyLJOEEWiZzvaWkpWnMggv+vyIyUIWa7NyHY36vL1yUMixENmGMpZlmBF5Kdx0N5lSaB3
dBKlO+8yCDAnBIm12wGk+u8zK/a6XZvWX7JHptW/62VxynCrNKvkDOu5xRsZDa4ZQL3vZYpzGWqc
ONSlIV8aShPTKlclARyVA0nrEddSOSJJvF9zpe/7wMoOfRu3z4Y2m09mugtmvXnOi659dri1w/sn
jCI7yLphrBeNyer3oAYW+ZPjbQvnbFvjyk71+IT0oHmRh8EbIUfPSbjtkeNkQ09D5KboyExLi9lr
m9EgpCb7yVZlaF77IuDXtlK8aT0bWSHbfRhspJA8DYUhXzbI8tKqBOEfrhX2T1EE5QozKP3lfhYq
U7SuljolpNVMvb+33vuNOO2QaPsRLZBVgrOjjx3edPG0WH+uK+9J1gsI84TNmmoPiKT+itgm5WNl
v6MXLh7I07HlXurvw4uqD6FnO+m11cnbzHDzPthIuCyROBNLnTyTdbJV9ht6Ef2zFaGi32NLEYiV
N0SLl4URnsFmAlqLxIitAR5tS9W9Xp6VmMmfO9dsdrhIz69mFpwxhh//XE5S4NPyJKp/1zjCcH0v
CXvlJeCX6JIuOipCu2YBe4hY/nLytPHmGpDRNBAg4Te1l4NsMGYkKL3/jHD5pBc7zyG8I7cn9q4D
Jkcvx3aHJ4T2yk+p7IYsLNaymDVWe7II2/iy2Iwp2zRWCqGI9W5lKPp2GJLkSTZ6Sin8mivvQWkN
7VVOLJKawOpSjGwm9gpi7QER3lcdC7+rBV2vivTxIlmOkvyoAgHqTR91W7S7TONDTRJc51MUbTWg
UB+KXRCtBWW7Rx/f+BBV8zVZRoaDeGm9/ssgRZvUdVHq9rno1tgMIzxEZDwMe04Ucx3LE7wWeWLZ
e9uwrW2u6MVuyoOc+DiYClk0GpOd1fLwlcW29erVnEf10zRlJlg3T1lJ0KeqdiWpdytH0WDqPzTt
XJjm9Cl7RRXJM1F546fnTkTQl15Gr8hecvC/9TKUWlsXmh0RDUn7D0Tu5QxV2/1+WVn8x8vSq8mG
clsrg4agrw6O469DYuxKYipAxP5TnWs8x304b4A8rOokG6BJFJemK7uTWvWIMOVcyzxn3uI2s/f5
VONzZKrWZw+UMkND9EfigKBCgsY9JY6jP449Ytno9MU/lpGBSNI31Ch+j9RIX8uRsgOU8d8jaz03
biNLzY1+1Bkp0bLd4zhYf19gKlYQ/QLKR/Sl6m0Mz71mU/ZDfBa1kj4IZdS3wLHLFyIt5LacHiEQ
9nZyVFpOX100xx8twXiUgYfoEplBdUQVXexQdE2fE6z4VmGe1T9iuHLE7uNfaQAyQKmazzn26nVi
oUBVdk5/cEX5xaI/X9ejSSwKIiPKt5P7jQXnPp66+Jdmaac0EfoXGrkLk8SKwbwE+t7FEGRfGhpJ
ophYoIXV2pdpl2fP49mqKcFXxwOh0yzvEtRa+drj6rWqphRPPUycX1VSVXueFvOqwknsFT8T9bEF
bMclW77KHhYm2eE8ZVdZZQsPEWrXjQ6yP+4x1q7OtWwtWwniI3WIY6F8KVnlRuMa2bzuSZbayPD8
NFbDo5w7joWytcvEWsuiHSLE2aNAK/uO+LZe8thSfRfKA9iqOH8ldHXps6L8ZsTAzUxIvEfhuvW7
NhfbptHKb1OAthn/Yv4UVaF+VuoP2V3R3Hg3uizsZdHVtk7ZDl+l0dV7BCUBqCyTTn22bs0k/yhE
rh9KPao3ctJesY4lFyM01NbbJIZ5qDBEe05LzDZis2AB4fR9uir7gEdhzbOaaPJz1ZbZYzT1G6Ly
Q7qCR9Pt3R4Xu1v5/3Hwbarl1f51Ai3sWz9B9puAByFRvG0TvffeEq1ozp1WWdhFUl8ACVxX4WDc
ugnMaO/dWhdXoXs3m8XSASkicZ5ig9WDTxLxzzht8Y50tO7U4eX2AQKfyEATv6uqFz3ado3Q+HIT
ZX3Q77ykQOFgKdq1ZfkpgYKTLAbGWx/a7XsEqu0yYj9LGpPJetvyHcjfaZX0vp1P3R9NI9aqXhCc
YPn/kKAH+w3H1mTRKVSfMehCsDNtlYfAg2UliMltjbhSAHRqAvxZmnyzelLBcvycun43xOLPqgD8
Nzrt8DYaOKFUgVdgQzd1uLTEoIiCpn3MJwW99zQK3kkQ/cyTPvoVqntLN3gftaa/uZk7fjrLtadU
pXFNklrbGabdHdtojs5NX1ibGDHTV3W5UZDGHH8odrNVamJiZujhgmmowX5S4MW3jW4s4rruvqoJ
QsjiZHAHRFkiuRUVPTD2utekt+IQcpVi1pWt1TIx3zJ1JFtuFAXPV4qtlYwU7fLW2SFdva/tpL61
2iJs94iT8p0unbHPYp2XRe2ttbLJniDW2d3GGsGIXa0JeErOnFttuu9cFZz38p49r4r3oaZMt9Zs
4UCHvabeWucsCXak2EGALS8kcHvYxbVh3Frhh1s7VLZQp1+mimLV2Kmtbd+KPNu03dw17m0snuLz
TrcC79aq9fqIdmdt+tnUHBq3avdAsN60dkSjte7z5iwP/Ly/zxIDhbh5PP2zh+wWRYibkcjDZ2YZ
2lTYQxaRla3LMfAec1MHUDy3q6yvgkcYF4C1IpKb2zpENV9Wyn7yEJbJDwcb1oMsyUZbCQj95sM2
WcbfuyYZsSjQi2xflpe5H1pdfdWLbDje527mWHlwI+ST4PEDcFoGBEnhrWuBOY+cWMOd2QHgU15y
K2we7i8WlG38UCvlNWVD/reXGVIeqqD2k43se38xR8eB1m2q072+C5X8aAfKu3zl+9xxobsrAmPa
bQ7nJcB7iJh22t0OSmx2p8iLUNnFzfiv6iyLrNaXZb1S76cWqbSSBy8CGkq+VoGFnG6nsmtbZYof
tY13a/kv0+E6AGUvJLWwvOS0zGOHHbsiWTYnBRH5wkOzJVnsHdIZHpHmHeqQf7ks2laKzyMEuTME
kvBdQHaU9Rq6tIdaqCxjh2n+1JoWkS2My89R1ZlvOdEAWZ/mWFzMEXz92+RoV5MjiQefGAgLWhj2
J3mo2sQ7ieUgi20Lak8NkO2RdUNdk6Qmxw/bHDFRIlP/wdqnWbPuPGN+4CFsEhtbGuzA6TcEvniu
SAC+xN7LFg1qu+x9x+Tfp/IC7fcwOeA2VoTWEWmPMWNt1OymSVdOQBoyrOfQ5uEwmXFxHpaDPJN1
MQmjdeioiAz874aIR/LfhiUKWgRqVR7/US8nkUNJkwdbwXL59or/9mJyrCY8cKLqEpkj9JsBMNuq
C3lf6iLdlZNuckqZ7XoHO1Q3Qkox3fsMBv6hKq6wO71xEt+CiPOi6CI8ODgZ74YozN7jIH0yoFD9
MeNnyt+i/XsPL2r/Lz0CpW7X09yi+elhHuB1LcGrNixOuuogypqYh3uVkyU2CN+/utxHCD3t9gg0
n7G2yU+y/tbZmVRn3ee1usIapL1OFU9owJfEGomdeKT7hLMvkYHy68lqr7fKqoBtr0PhlHXl0tAI
yL/ssdW1nObWoDngUuEub+46WqMyYTCSBd3qXncT4JLlf6p0/VPZ62/tsn/ToJj6j+n+OZEs/3dN
Lyn+JSW+uOp4sMshblGPq36LNBQgHjIuo4/cAcIQk5aT2SlrFVcExMoNLKxuLV3Q6N06bAXkeX7l
rexuC9sgLDIZyToVMX4HQ/Ncg0v1kXNzDq6XEi4ZRPqku5+yTdbUXpAg3eAVq3udbcWmHxfZAp6x
xHMEVuC5fJbd5QGQNMt21XVuryHrzEjF4dmJmr1eusNey1UwMHkO6yEesnND7GMfddNHHZTawH/X
5ShbZB9Y5u2q0fAF1pbessGBgrIte2MiKZ3px9JK++Y1yJN8Y9UqjAE3fEEFevzScMlcCStvyUPX
Yjtm0AunopmOmCjaOxaO4RXBTIGQmam9p2yd/QGO358G5jaOhycv7gsDWCPDA7Nkan6axd2rEpDE
6w2RXQZHxY4uS5ODsqy71LIuN8Y4ja9VgyZMbAPC1Nz0cJsJDUmCK0H7Z99x+WV5cQnmfF3ixv1g
WDp5XGfKKrJD/ynLM3lo4qbcm41xMeswPNt/HQithWc4FMopj119p7rNl2y81/+j7zzW0YJt+9c5
7kOjFMufFutQOfe9Xp7d6+bKjU+x+3KvuXe918k3k85nXXEh1i1vVvaC8hfvartwSD5YzdmNvNJX
nNDYjm7ebBDKK9dz/uQ5rfWilK37WhX6tXKm9BH3Lfe16bTZn502e+iH3Hudg67B4al1+A5oNZsB
LxuW/1CRKHrYTR/gy2UrOVPSC+3sRdF32WjBInsOuFxYc59EamEYO4XQbVJ5DOIcVk3ag2WQZXma
8yc6gmhtH6xx9N7ywPnGRTmg+05J77SXvFCHx1spMglsueP1VrKdfT6X6pMseSkREjsznwvD+VD1
ct7kQzs/ygP0YCTkAwN776WuqM3fDQJEJZLHrrtpVauz/Uy2aCLyQ7QH9/cZ6jQBehZGuwLhx9O9
vhsqb1MYoC+9oS7W4A/NTYsmzrUFdHM1SwdHAtPRka2ugJYsB4OoyDnPSVQF7EZYlVLXGbi6iBlh
96Uk+yaxqfvCjtO93SX9tevWdqKMJzWehnVOZOtHsmbvbP8QXdut1TRHkFWpnMvUk1aTDbXFnclo
1K9+sAwSyO1PL4fHhndgecyDHiOHv50mFhBc0rrNvEpCHdVxza42bFCCwyIZ0cKluNqWqF5RQCrJ
mBVI+RRm9ZqzwNmJxm7XsjV3RusshvydYHTWrjq4d24XN0jlk50d8Gr0LWdArSj08l3Zo7iLs0yh
HhtE/G6HtBj+XvyhzHaOIZgSPhAVCh/kWYAN29+KsuEfddkyonKLBEPy5VSbWwxvVWsvyEONUUTG
A9+tDZoJ4qEP4+RJs0TvR3VT/2h6+9UbVeM17XDxTR0z2GZVH3ygek5YoBI/6jnvAGtN7QV9EeM8
ku1cwW0rHsc4UpsdnNVpU4DyutrDEBy0BqFns8HSRl8O7Jrqy2CY6zoh3L8BA8sivRkuslF24xH9
k/B1cpRzyANKsoDAwy1pKnBpkTm/i7nehqYBe6eqhk1HIv0wOl2yi3sQ4cEi/5Hg+3kp6yhcIUZm
E4mgeG+IlmJutkCfjAnoxV8jFPRFzgrATacuEPIoGufTCIOBXY9wsOqoqo+h+2Ev1Si+2oduCQ6S
Jah9EMzhXlNz5eS2g3KqkOg5NSCvN0OIXolskHWyFc8kr4dhRx/gsPXKQ7lEgRr36LUgxF3HjH+o
+HQ1dY1MMdCufTMjMJ7VhfKJ8upKdkBtJl13dWqe5MigAKqD91X0Q1GL51xTye/esDaYAcHrRNv8
MbEt/ZGI5LANcyX/W51sFUlU4zzsie3kTX26SdkZ9dPo8sdkrDxYItMvXvkqC0bJDcLPAf0dxtL5
0xFTl25Yd2cbs3Xz9X1UvYwPjar3mylwdrJBvpUA7INPBjr2pRwUIioALJvofara9LGvEJ0koU/A
WczTzqkbZyO7uQEpArwEeO4urf/foxC/rd+6rvEVQ++vOMH0V9gI/RUJnoNHJul0r+/igkTxPLts
B+kmG/AORm4SaqocJOv5vNN+aoclxOUYjwhnEGEfXPtDtdTPPCvNX4m3Q3rM+amEDbZ3mlu9O41i
r3sPfJ0RRu2hwfp6DzLLeLSq5vdovtFP0MO/jLD7yXThGSW7ZPBxXw3PTp1H58gS7ioOshRbGOru
DW0/PuJroS6qgYCBG/csZX+kpg8cl12owgqSJVm/VMle3hwFu1viVy9KAH+LSEc16cGTkj8DEo5e
5AH6jLJOEOfdyiJwUSICQT3t6gSOImz2U6O106M15/1rR9Z95YIEPMjGGIue7YyrL66MtKpONj7k
hbEkLRgq8i56nsBxyUZZBdMCqK05PcqSFRBjCBpsztSxwHBoyI9SbaAHULpGl59YxP9WJUCtj69M
qhSMS5+mhm8/BybuV447HgRKVy+ui3KkrujuliXv/KKoyHa53vg2LSVZhQ/te1GX2Vn2b/jL7hDp
4amz9MCnW33qI5MAPpN5kCmEvgYppq+iUY8vNlI5Qz5y96myp0m1WT2a8Zm8lLrmDQ1Ps4XDB+Kn
3DefRtFXgCt1BBXzCblEpf8Ebv0ZIiF/TY82N5snB0WhbJrItma5szOJrm9dnKO2ZpkBEqgUQPq2
sopIT+5Jxx4UR8RPXsDNHXuC4ZtLoNtsVZzQ8UNYl2xlL/JMwXNtXVe6ttVtftYEcbmVMOAPZ6T1
iT/xlCY0S+SMR/KgBuVqaAJz7ZY6Udx0QZLvnfFp8pYVkYcIXMjr+wVQ3aOhi3n1psfBg5tgKMz1
DztUpH8sAmXPlWqEB2Q0v7w+/B4lobcLYs1DjV8htsV2mKdkzL9ofrPiKdvZC+DBbcZDIio+q2ev
3fgCvB2P4byKrlC8vG3UXXXoxRC5tdfO0L7hNuL6KoiwtdkFRDshWQrMYTCrB/iD99CqH7h6iBIU
0Xpu8SRVqk69ep6KkQt5QkyOkfMHXdNuAD07+B0i27Um04EFVMdzWc2ShxHYoh+V7bkjHI+nQfxn
ahUagEGj3YSlVm/RNs39AddEC82olV7FAJ3iL83u5u9t3e0CKz40s/VoVEJ98NChx1Q06TdeLAof
8eRfQfddFHm8Yu/7Mxk1vovmq8D+JfGKjz4HTKJX3daAdayDVvMHgcu2rnyERbqyYMb77LHPoozM
71DJ7CrdGnwzhSfIyzjNT5W1wdoy32ED1Ecgx+xORKzibN0TMlCUYaXPRQbAyvqmx/oM4Js1pReX
yJj30xfaVpuq4AE75X1zqKv0Etsgq+eQvJ2VNlsxllA5g/67MhTFaxf8qr2UQKJo3hSio6wT5kuF
1sgK4hoadmPGw2N21qqmX8Bj8knmOtmj5TsBkRx+ZkkoLtpkDNiPvnZ9r70ZzrEHQblSguhVgxey
LpHWQqLUXiKe5qEUxcWcx2OJounznOaXAf3pjQZFZjOn/Bgkevsd3ijiGIcHr243jl6Zh6AUBsyX
4Qk9AsHis613sR1Vft93V6Afa1NMAyhk86iVruKr6C2CtOtenLkkYTmV8xrxD3GMkuEgOrC5KlYD
iBWvEqVT98MAx6w0C4Cv4LqC0iPbHztvYQntPWk795j3Vsft3L64zlw/O+Ym6mp713bwk4tYRUgG
w9bCtffzDI/BRJcF7YRCO7Itd1cDxETwwahWw1gz63YCxaEeExTxj6wiYn1TTzUK7qk9CnRaOa3h
veE+eG+bdZWKorT7HWjNQ1kR6AIdSVc5iyabbxOEGC0mSETm4zzsIHsUx0GYAjcvVE5GJKuPkRfr
W6tTH1W9qo8AyWeusNgVjxn743WDpN2u06efPMRsaDKz99RgMLZSWBn4PP3Co61vU6XAvLRyNm6U
uX8+F2P3lbhs4Canjv1C/4FE4AuWVb5OTu8QGogmOEn/R9Xw80TefK1MOz6qFdBSMvCotKyAzXqP
IsPfpXW3oF+j1yKe603WAUQW3c/cSQlhIKCBZliFq6sSu4+9CA757C45fz8KpvhBM7q3wkIBMamq
r7bIELsIGn68XAPzEPRn1Y56UvgkqrWmfGni/lsozHabWbG9S20SKtXQbYNeFCveb/qQ5+POi/lC
8ir3fD23+nNd8mVpWfSaD+T19ZqtSxDt0iTfzgSU93bUnPK8FFts1N4G1KuiJMiPs0tyLQu9ioxm
um3L4CQq8TJh57ZRtf5aBdpnrDuEahrxoLLfWHVz329gLlpHRUd8ItJS85BFKv63bf0r0srSN5HO
U8UvHaMeRB6ScVU32doLwqe2MLR9kh9F2OFFWful07yoWfRem2qMSunI1tfNL7Fj49lmDAhah2BT
hYf3r8YiIXXTz1Z4CJKkeFI6zanCJcu1J8w8vUL3nbzCRZ10z6UDsijCpr0UcJof5rzaBiNrKHg3
qu8pKGQR00+QKLU+jTKEkUXI6TFSvf2QrVoi9MdSmX5itqhjwvZlDflzahnDAV0FQPgR6WIezuNq
soDzlTiJrAhD4wFT8Pd3FkZ6ltcPydByD3ZHc2sHtu53yjisEVp4z7JqBLuKdPnkeuuk6jN/SCGn
RkPyIA99ZCUPZEcfslzYRyBQOTDe/sVNm0NHZAkVTvylW/ErMax3a5j+EHpLDiw2T4CxHypYiIi1
Ii9po4BtBOKjQWoYhdfs1Y0764IOUoBdQib2Vdjk13wCh4eiyFME8dvs8myTs6hb6xCz1khGYdul
DWBpc3zLtCbf1PoiUVO66V7kbnhKIrJszWDED7OXW4eAlRpaHql2TAYDhmZczA9lkg77YkwmfE1s
Y4fB4XTu4zxkMQutFXhMve2HQQdS3WibKkFFKG/DeBOKc91B6zEjm2Tq1FnPXsWSGBfiYh+jCoH6
Quat2lQlb24CibeiyHq1DW9YDXjNvTXNvlfseFUUifvWkrRfCcfq3kWCNTeqitGHMfWWn4Co/5hr
dk5a3ZefCkauvpe246GyTGsNx7XxW26Xn6MF0yeG1/IJrbgFnAz2AZwqepod2tQ8wDq/har1Odpd
h2ZCpH6WsdWhxQCAM7Ry8M3lPHwST2fDltb9p+YFaAOBkvr0rIbY4uyKz7DkFjEGWf0JhQwz2N4U
1xCz53hihYRNoUdAwgnWsphEs34pFFhEY/w5t+kidIMlSTiF7bY2Rx6ypnmMbfbEQWj2l7aNh0vD
Z30YXbEFcMZemQfQuvJyqJaZY51ZaxNR8q7KLJTXNuUrG8xVb/MuqyBJV12Ks3qlaCmy8cYSBe0A
aUYC2G/Y8A8ZTW1lAxnfqqrSbHG1+u72GSnmBmHdWkWcWZ2nbZ+ELYLklb2qCZEi5WNkj7U1OP4U
pcYmJQTsGxgL6GXqPaGZM2zn6tKn9bTvmiS4zHwW1HZOYBbfsjiIrgRSEeBiE8FyQ1EftbATXPbz
1TYnHtilQBxFRVS8j5ZFdcBOVu2TbgWZod0aeOSGHV4Cpmqkj/bQlQdv1tyjFs/Geqjmb2VXbltR
zru6GVhRVN474OB1J4YE4gvXfzCD+J1qN+Kj2GBD3AHSCGhtVKaDNMajPSPQiqvlxC0fMlaSQBmK
Aigr+Dde0S256MutO8wIXNl5JxaR37VSCZx74bDx91Rw/ewCa9V5ueOreUkiksdDi+/L81B5BNWt
fNt0RuUPJUGN0gvddVqGtt+QWd40cWWvMXnrj2gb2uckQv6hSmdwCw3hMs3khlqwhEY2NDkVRg1I
1zhNSmtteguvErgdNT5DjsU7e1T6sd5rU3qJlCZ4aLlUfSes/jCduVtZZBn3vWqc4jghhDw52gZ3
0nJXhlG2MpO3xtbqaziNuk9E7Rt3bzLMQzQd0Z/spx6jmyZUHpEe6C6jjel4Qbr+jGwFoqi4bnae
6h3jFj5fSZgnbcWVaDfghg7gTyk8c19YVbBzNA0dBoQx/Ar6u6qlF+iNW/4S46VtyDamoBKPYeAW
qzx3z5nKKjBUMr93VTT/mmBj2NPka61ybL3yLYps51S0yk8x8kONlmaczaouNs2U/tkY4HcErgvr
tLuWnUhOWT+MvpJMyBd5w2PLc9+Beo5Yop0fc9UMNhM+jOuohyndBcGxGKoc1S7lpzmawwO6/cZu
rOJV3I3Wqon4n3QVMnnIbkEBNQiMTmN5cKd+gKRT1icU6S6qYEtlABUxkIjSlQQtP9iFmyi3H8To
jUc8CIWvib7ZQbLdxCMaoG4dzfvcyhqgldVr25RPCsKZK7cj7eg0zZcWZfrKEJrJFZZx8XkoTncj
LDlUdt2wvthLTLRDKmkzLPglqPMTYjP9qvLixQqbiJSNw13TGGDlWBasuSiw55i4K8/jGK3tzvvK
gsL0W6cn1tFuhzETD2Njo+najpcRkGHBDXabueG7g0zyZvT0apUgiDmPoc1muOcLwo1za2MvuYmc
7L3Mx3FdEzLbZAJEeRaDJiyV8DLnenUqxnjeNAGPqNxGFcsJvGyrJL2zavMEdbwg3hGDy47pXBxs
VbcfWONjTmu1exMpO0PTlF3FhQSL6JoB4BjyJHpq2M+GFolmDCd45sMraeuGHauKOKSjs7OrjHDc
5ZWtrRMANn7krhwrecTo1mJ50yAcCkJybTnpU+xFD7blik3rtUijmbm6xQTU2s+O6sH4rbFMwXLW
1/s03yI9tZk7u9zGZJ79UOGbCyZ10zh4ckNXzrZYQnAnCaJw0ybtl7boC9ZdM7xoeJjH6ItCpdQj
X/W8YNUaNrGnIBnXmS5e+KncRebvO+HPDEuEah1OxtrJwMiEBOVA6ztiM2QiWY865o8G0mXvMfEZ
eK4rBWwgoPb2f+g6ryXHcazdPhEj6M2tKMqmk5SZ1VU3jHJN7z2e/l+EekYVfc7cIAgQUippYPb+
TOuPLCl2jYWiaYMSBOjwqr82qyu5QSLQI+ffziDo89lcNioraXPQ8nX8+YHMwnSO0/yihI3wR1UL
n+PO+Gqb5OHFWJ/SIYuPqMSbG1MBzlWRzaids8MuE+rpeTTUrSYIhzeNpjLuhVDnQnBKWXfq0TFF
MSzfAN1vNqFtqXsV3brT2FjtvbAEKAizKsYtGgKX0MvEDo7m7GPEW7CQVdipzwXe77rXHLV0Gk7z
FI8nefQoItscTjheErEZeDNnh3A7+Pb9Uubunptbn4xcrU828a5dL3CinTNxihsmhrRg0+bBS/Ll
t7k9yYAhn/cNCUbT9c5EL9wNof6XWPPaU9aUn61bEEApzak9iASXIybqb7qbLyfERpbTZAxlMOJW
s6lsrUBE2Co3XATzOCr5SHhhPy+iPDGLlGyC5jCwhurTTkAF9HhP8v2EWjoL/Waz8pWkwoZmccOT
LFi+sg5NsheLsPsuVNT2JAaMdfLJ2rcMh6cWVT+0FliWbpq2esek8GfXl8P9WskjeZkSYWmsVELh
bgg8xvsQoTt2tOwz5JG7Vmd2HNzvbVuXMz+awp7D6WRHH5Caaga6QBsqg90FWVnPSZG2iUrN79Qm
O/a9IOEutriJXzTFS4Ny5h8j+WZp9aoEwQq+68LQZ5Baf0CDoFz3kikMF3HK+WwJUbZSQ6S48+Yw
dc2qZhu6G2Rtph5eosJiDRjsbJzkL0DMg7ywIz5I29UnJoZVVWc9RMq+ZvsbGng3AqJEKgT693tV
emytJpN4TedqJ4AO+imGY+7XDjy25ocr8h/EXVyubDjz5OqWy+6YeqmPG7zxYkRzuFe1Plendi1k
VRYmYh485v/rdFhjb/vojflft1uwXHZBQmv15Dej/ZXNyYBAY67bga2YCIyU2QFvVo+kDh2iuj8J
VAw3uNhuWq8Fnxk7DZA7ihHE3275FYfoRSFwqCn9E5ZeyTFXimRjvw41qvRDMl7KsH7KGAdOZWHk
fl4X35cCOwcFrbENwozKSeivXeHhKiIUN3CyFkU/OyadEKXiivxfydgtCpxQo4tDViwsbokzfrSq
a+zHNUygWlZxmiNvM7etfl40sYXC703ObWh5h73RBS9ZVO+epEE6hBAjiJTjdFQqO+PVQT81XhJE
aRylY9VEnNFDvKEZ8xOa3eoBKxmWVZCxzlyaI1owCnrZZJ03ygxIyzX0TeZF5m22NmVdZyevEr+4
2Y6/AFo9mhNqVa6e9tuEFJk+9d7LFAtjT1C5hjXmp2whtlbbVa9qAalxZBvlxzm62kMeVa9WSsa5
qvALHMo9RHuBhiYgtLFKwo0xx5qvdqSORfYXqP/2HJYoyYZoa2w7RTRPGcIZhoaeX80wu3Pm1j3m
PdwNT2GnLCzR/5yzeO+Ifj8Clrk5TlzteQXKQ0gc/bMqsY8vU+X7sIpmmq42ghiN8xdFZd/TeWNQ
50n8PcJLl0iSXzmz+XVEK9QOE+d3ERNPY17QS8V+zUOWL2WUNptWXQ6N2dk/iMy7xAIYoxy1Hw4E
S66kBuG4DA1EK6Il2yrqsqOukNN0ClMchtATe0HqYAtK09gKpe8Clo/bqp7Svdqs8Q4EQLuSSGsf
D/YLQH+EMePxiqvDxUir5GuITzNMcJIJ+i2r1WolryCIadji2k3q177T/iqnvjmHI4RJsv3kYaoC
ynPqoQM0ldsog/kbp1kBuTVbGKSCfinyc1PUqGSu0bsFqO9ktM3BG1vlQ13SIPYMQqow9rbhkAfo
sEYfIAV/xL0rns0W21BDxe5wGZHrdYcCZKNVJbu8nd2vLfHr1nPB1nfhcibwGaGKjJzSSAb5YCxE
qEs2VJ03Gb6TOdorOwDj2NZJt+/gnt0Ss4f1Tib8d6seTMtLf7ULDwwhFuPiVXmNYkphHjwsfy4G
Dud+r8Tlz7z+jaxAQo40qTeitb0baGN8+BIHwnAjShbUmXglxPBr0fujWOL+NnW9exkQtkhK8MzL
yLSQJy3Dkcx/5/zYk8x5Z+TS8s2jfj8te8pGWZeF7P749KPt//sV8rQtQjnOh3qhHHGncGB/JMwq
98Nq0lhEr3V5JOebMVHpJOt/HD7OP7rLNln8q01+j2xbtL7cGmo9b9jb5fkGSHDNpLoeqg5LGMKp
/2k1RpMFwXo+V4DsBvp6XtbvH72X8UIaULGUXZTFzUkW9TrNTia2khtZN7vlP3Ul9lhFjniqL3p0
tTSV18EtDB8QUXSVbXVhM7qn5rSXbbJQ4aaryRQ+3ZsKO3uLGMYeH+onzzuaOjCfx4fKTrTkd9jw
/9GWKijtaqN6fLSx48RWyzZeKzPXgsSto71VR2haK431otam+hJiVMrUN/ffW1f7LAAi33RVmU8i
jIvALmP7Ui2C7VO0bDA4rL4mIC72qVFnBxIjsJZhJ05IzWm6N27HNieWEpbPdjV2T+g+713m2HNr
zyyRRJYfYY7tM7b857J1uj3iLh9lmzurt4caKGy7GFYi+3nq55QVvvqczf0JMZTi7E2sPRs2NwdQ
VAJlPaQyF6VAP64S32PHiHwutHcjoP9c9q36Fb21chtPdhmoQkOJNR7YYg61b1fZjBVqU+7NtiLT
oyLIpOkQ5Vh6b7NxVD8aZwIw2mcrm4JIUl5Y4OHNyPgrrX8Z3dCxUwbQOETWp5jMelvAnbvmCSIF
9Vz9IJaPhdDa1Eb68OKh1i9rsoAoHO06qN9b2V+29YP+4Vlj+yRrY1IJMkzzc98vHji1Pt5WRTZd
yzgsocEmU6DgLHGVbUnFYhdw1IuseUPTnJOm+I0MzT8dxGw5yGGMYFDW75BFof+dTFZ8kV/j1SI5
qljYbh4dxqFel/dtfpRtDe/tU6+ELx6+r9WCSwTs3TdNFFhlo6i4c9xoDU8wbMs29IkvRUkGVTZZ
1SjQFq5+ynFdNiWTWHy11vS9rKZLV11Rrf3nG8psp+gAlSTmVYJcgYO+pXXqHNKO8RXJlv+Abu9d
OkxvTC388mj/dz9C/HgoqIa+k9/36DhqyW0mG8fOBm81FJyqZyQDzaMxr/o5DT6hsk0WY6VWz/1a
RKmCUau+iN2/Tjw6a5lwkGxV3x5N8gjf9+r50eamxW/Va1n9tIm3cdsOCVqdlHE8J/8cPdpspQdE
0Hon2UMhw3TvVkZNflB0wDC9HiKdX5vhqt7Sf0QEgoKQNcNOVrUY8XP2JPCuHavDWjBcQT5rrHDt
nExxcUhjZIRldYqH+jgn4EyQamLvFdsfhpeDb8OO9141Saof9A7kfj8N9sdcttMB+75mKzujH58d
+rZetpEJV37sbecUtixK7IzonKpoMSJpuf3ujCVbMC/+lDWr0FC5Ik8ga4kb2u94raGS1BcX2VQN
EauJohZPsgpiyvSz2fraoPOw1WdMk6wEUyJlSJTA8jz3XWNpdFBLFnWyWiH1gv4aixzZ2WC4eIPB
cJYnQxAd7190HuvRnxaD96qu39T1S7Oe5W7veeWT7Ngg6OqHy+DxYtn5RrZNzDxBjJ7+zmN/7yX1
CImGKW6WE5ucm1zdCQl3rturfoQu4hu2Lg5O3u3wx8nBfkbJvkQt5D2aLnXdFjtPabJdPq26l5N9
I0hgkfzVhqAClfWhZCPRqVz9gpMLs/tSFh+WNi+s8xnlPMfOWYsbzlkk0J2dtToqOHEMXviJ7G7+
AUQYv5LB3MtaU0/tu2McGR2TwBbN3gEVhFCx7kHfyrTDXIbxRzcTycobUlLQaPSDhqSuH5MTWKN8
jj+CdAmS3Bx2hLHW2JjLch7NwMEo0V4tooOnb+2VhWqrY3uRhZ4fDFN5Ncr2y6ArCcr8zfLKj0aG
o5qJV+fsXRQDWmRK8tiP7BqqoY6GIKpZ1fe+HN/CsFHf0wilSRA3m9b0wltBXCtrWKurSsP1WTTQ
RWshj+J1jWFX5nNURvm9SZvD5KQY4zXt8p+17RqHzjCgilvowy0scc9FU/zF2rv76ZrxyzgX2u8W
/YbM6yw2S6/dIjYsyEty2H0PXMLCVU9HfSpa8ddIt24iV7M+zLQ7JgB5f2oFwnDKW+5Z1lW3q3Or
qeWu0ojTlkpaBgBYapLeyRcWfZjQIEzrx70Xb0KYXW8mAvIEAuzkZxt/VyNh771OW9H5pYvCPDHC
Esc9DGtdgrYqyFh8C7B/nMr3aUhXdmEen2QVD8hnUi/aE8x7+y0cFvJQw9TA1TDmt6Q1V35Z2u1A
BaeHrkEjxFLKgzFmpZ/mdnsg6NcG5korZ2duXFn68+cFOUgSFFtAUEGqkOgnqYVFuN4nBG/sjalf
JqW/RoIRyGCo3UWhXqGEW4L6wmPhQ3f67hW9/4vFbu1jFK526Tt9J88hLuqdB+x0N7P9a2Bw/jBj
x7vharWxbd36GC1juQlU/eW5GSE4Ys2qL2sqeovXZiRyv34ON01xLfUykDV04Otr52W7OKwt3O0a
5UJ8fy/PDZ6lXhycDO+12mwu/SSOppqpyFroh6zJxUuxFr064dDZ64RrqNVDN+5GV7HRMtLtl1nX
HPa8S7EhooNmgGzEcsZ+SS3mmGUpzoWOXYU6aZwNl14EZoIB6r0uT8mCBKbZVeOLrNy/qmg6RNy7
ijBqMcWHaUQWm8G4wmfAamMIQyiHyWq1/gGSADafXmHPZC2AE1Gde53ewlXFEc3w93tVntHaejwl
VvZS5ONfZpVWx4KI18s4Nv8UKGA6QZ3Zjf+vE5Pqzc86P+XRtzcczUBRWWvws8K9QZ5JeoJBs54i
GIBx5KuRufMuHiFTarkavfImQRKwR7E8JcCrZJvs5y519CqrbmO+wbgjyrB+/tEumg75otZW0GWM
WpZyobaNlzCGcUpRpn0JwBiK5ZTXJJHXtsRk9EQIKALOYffvhVV+1GETv8ia5y3hCq0s2exycupT
Za9MdspGuhzeVbvUn+3a+QJipAf0Qg+sIwB5mrjGUIlbckxFm4knWdV6oByQ8XKscDhbL2V6DCcP
5PBaRcazeBVTcv/Dssm2Fj9p8wgnHTpYxUSIdUITRVaTCTco21wD0fJv2VZ9gothY0lD51x3rLcW
Cq6syd/XR/oht4v2Tf72YsV5zVaq4GhD/2YFFi06dieyWseq4NEsV4Ob9bfZBTJIKUJQa01+WxKO
b3lNiJfEMqk1SytVX2m69mSTLCCQvDSM1SYS2KpNZiiytfzDmRmj0yhyvgMgPrccxTBM3jByEn8T
t/hciIR+rdGw9knKx7cSXbcNlqrVZmS/8gKCIz/UlR2eekPEWNMpyYE8ZHmoEPF81Yv0M0ee7RdW
vvjrxfOn49a/yqKyN5WZzSetTuxXNwV9Q+wn+XUkEd8RwWdjoEVu+pLPZQoSJ4rOpEj36SzebVEa
G+Q4gW/Uuf3ci6ESm6LReLx5U8e8eJWFgg3BK9FQA0DVdweFR3/MYKC7U0M+LWpGAFdAz+HQqWhs
DrBYvH4+A5YXx7ZrftRdrmBqXCzv1tDw2M1vWtjqn7aIf5bCxQMxex6XOtzFdvy7GYrsNcFJINBy
R9lB01c/ayvVWLT2O83V7Y/Y3pMSy78YQkw7Q0nSwFXyc6R4P1muqyfsO36bSfVjmGOT9E7jHDQQ
o2TZ3CCtERqb2zRHgQnygxcb2beJJBFWDi5QpIZkpcOLnTWzt9Vj0ksNQIBrVe2JyKek/PC86Mv0
lveoE5Ml0L40IvIOlkfmE+B7HjQx8pimA1hpAgvfdWP4ZH1zYX2/TKV2NZA7h4jeYNNUolhfERGz
kLsk8DIT71VZm7eO8TrP3/SeRdKl6m33sBQD8oczAOXWJ86oHDSFvBqcpmYHd15HHiQ0Tj+Beqgv
ORGwLfpK9ra0y42BWuWR6RGJTTv62hRuexM6kzZN+qtD4h5wtxMTMaVQzDl+mr3051IqyfM8oZ0r
RP23gAZT97r3LRqizrdwU7iQvNWQm7fiU2SVROWT2t1GpWp8gvz8gcV1/beJCia5oN/JMGAP7sQE
66sacYipHzYqInX45kbTVa205K0BpSJrsmgsXGcgzhMcW3vIIqx1kC6ztzqHTFdkVDRgf+kBbESQ
2hMLHs1Ubwup1cDTyXXLqoWQ4kuRes+yNoIuvE0GZOzZHp9kkwH7YO8kdrPt3Ey7eaPRg/IEQLTW
ZBMmfAi+9Xl2kh9YZ5+jwczM2iU5VFq4qn3Ww20JgbSaSX2RtarQoiB3w3InqzM7G/LVPV5jdPV0
bbglSg5CwBmXe5u+eNpx9EobJC9dZMGiZMerUbzJD0SusgRZgx2aPMmqGpcVnezD+m3KWswTgT8F
0sBR9iDUPZ3CChWox1fiAnVCfDW7/2a86So/8ZbbkhLuWCxNv3Whg7ZcG5/yImamq/r0b7u30ZVm
7XR1YvuaT79qTxjvxDT9xbDmK/OE8V7P9c84Q2hCniNEq/qIU3oHEKPmu6314LlGbwpk39LQo1OD
o6Yvz04qmR61S6x9aL4x39eAYdqlOHkxKwioaMlVFoijVEGThVWQ/bdNX5JiEzUe4t22nlyXaAbl
FXpof5v7PE6Mm1sNxi0TCoM+mJajrKaKNxw1ATxEdtEm27gxgS1Okdz7lx1p5BmV1oO9fryJ2h1w
9xBBdLhtjTI4V1lkacdo103z0YlS59qjjf4ypwo0c4zVQEFGsKMLQZxn/QQRwfiClhx7mrAvfVC/
XcAFmgOAzf98Xzv8XRVKGMDsBxilL8oVLp2+U7RuuFdlW2+221ZjPpM1NeqqvWgA2N2resinRLEP
AW68yia8sEjnDanq42sf3WTbIsKTVvJiyFrbK+Oht9qKHvxRWYz28loDDnm+N8GCPE6s/zeGUyZv
jstr3qOdZS+6uSG3S6bYmKKrLDw13quVIV5kbQ6xz0lad1/peZL5olujwG3jbOTZKmGWzy2d0FmX
pbtHm+Flvz1VZdIb6+6iJXDLfjvDzpo79SoLniMUPEay1Y+20Jw+WhwjnlD0Ua9jFKZPrWb/9eiQ
sU9BeaPr9o82d0vYf75/aTdOCFYgI+Rbs708YaT11mO88sIcWOBoXpxGSBAnWbOxl8K6aT3h5fFV
683++Eeb/JjVVT/aPoy2Wt0UgHxK5yILtyVK6EAIgKFOW60qgHTJxbTTNoOjemvTsL6FWU14zUuT
vWwrkpJYZQrEPC6r2l+aEC/mpAiPsrNpuN+iCpViwwT+U6t2H+QMszjvJe2tFfW1J1D4jN4rTlwZ
IrdmvBqJQAfF62E6O4M5cgE4GQOf2pJIBSml2e1NXdr0tUvdozwpmzDB0Qjed95RW6b6ZTHns93G
2K6IyfjozKk+eXM7gApaouK5jeqgrANFnept1zntVsM4BeARDkDm6vUyrsYt6RhmT4WpBpbdfOmM
sIIPPz6F9fhsjRGK7TE5KXgJP8Ih3VkxggeZxU6nYgXg1VpzmBPslt0SBFt7VMcI5oQSg+lWR33b
swbxO1YfpfetS/ViI0AC+zi9QiQNmc1ltg98DOx6Ewy6qkwnEBMfWusk+4gJgQC3CiQdkPI46mdV
oDWHBZVBcgF2kqvs81n/ZN/FYAN6YVsb6ksx5MdFcZSnZqihx46TeyxGCHCG8ZF2U8r2z2WfDNqz
GGP3JgpLOy1ktIl39AQTjWpTlEsPZ2qjzsaAJg3ReuhE3darx2zTC+ZINsPP6njR4s57W0X4FkgM
9tKY8B4j48ns8DtVJuSCq+QTTdd3MkLbpNfqXWX37nkscAEjEMDho1gmFOBtozkjWvYFhMV8DNV+
3NVOHG5AaoQvY/mLr4lPyK0YG3SfJ9/BmGm3VIr2VLBWLaxZvRg53zw1hcCmTb1hw6IHhSKCKtPh
5OFT02lTe2qHsA1U0522nYP5Ze62Yqv2+pdoxj8AxNQQRDj2NqqoLxbwj0ujmx9KmjSHArXGJ2QS
wZUwpwR55/RPdVURJdEn+Fsi9KNmGZ8AEhyGFkHGvs38sq33XjF7x9JYGvy5AUTZoxljkQs3oh2H
g9WsiMBo0AJzwsUcgPAPpJq+M8oVB5Msuc/VGn3gcIOPOhsRPJ4bu1OA62V9f9Yo0UkAroWWBDv2
wWC2N2zYNuqPJtMXeHVme54AGhyVNeBhdBe5otbWZTVLFB6jgTwI3pQNWqxIRiRTr37oxffRVl7y
HJ4v4ih+nl5AL/8tXKM5kX9TmQmzFs019bRUjXY1YXiYPPake+12ysDfOI1vlHHyNJRNdIpmVhiF
xvu7xJUPvbNGbm9an94aqzyWHmhSOMnHgj9AYGTEUO2mbfexvfxwV/v42cVdnFBgHxMKvYMdOghu
7Wg7x2iMcYSIINNo6HJqVbtGSr5ABCj9KU1+dUV9IoxsHpjLxwzECvJW7Y4L+nebYxEzE4Yn+4Ap
R99YbwRG9E0Kumwbpt0NvzU4Zm5n8BIb1TFuGQdTxcTzb+z8eiAm0JZvaJqqT2OSaE/9WjjmYpGq
h9pRbmI9CgNzAKkXazo7FMUZGHutLoiyzPUBZe2SKvqlkHlAiSFBUYhQxs/RmurPHllzJu3DUIb4
nrhwmvSIHIg6Q0/1WB4/Rx1AHnFhR9L75D2b2nxp57zYqMQg81SN+fOOtUKotwvk4tfZI8De6sNC
Vji6IqzC9Nk3IJRClKJrlKWeZpCXWEmDzSIYC2BchcNj9gSvRR7tbG9Vn23GX5EbFgiUGcAbXT0H
xGCWAA/DfSwc9PYhzG8GDSpT/3uCNJgA+w06DzhfaztEnZ0NPl+qj9B0FajVAEJ5UDBg0VQFMUj0
YqIoJLFQu7elWa5zbHdPhBoLXwwLomhF/wp7+UqkudtY6MkfvQUXv0QPreNqBauEo3dSstA9WStO
B7fa753rPdUJw6zZKQxjedMcBApLvRZ/mwCi7pth+Ib3gQEn2I4Cpc6W5wmvoieH4HG1EoijXL/l
jnsG/7Cwyp5DruD0bWbXTnQjAr6U4hxnDJhVVZAoirQhUNFHJlm32jo0blNtrAzrOaDrFaA4zwJ0
w2Swg8x8ckqSUnqF5hbSsbfaGlyiPJW2zdJ0Xy+9uR/bxvsr997hMg1qH/4UdruF885c6q0QGeVn
Yox+aRXRSZ+j2dcbtduyU/cOI8CzvQUOFNwJKSklZPM2QLh3sAQcQtXcsgJ89jD4fcsnNIocaojJ
ZEFvRu9lodjnR9FMlXOv2qz8j3YLRawV1osVsnb0Jgsco1sA9Gw8bxdGoefHHuprGkOfz5Z5o6sR
r2JoGmfRpqRNWX38yks9KHHTPakC+SaEoi7Yl/62VocoqDpPWKDLh5HdGRPxWqziOWY5Yydstv1l
GvvlpU/XkZuaV0f9pU1Y6jZtvq8jR4393OE2ggk7Kj37j2HMWXlYyWeW6+gcmtWbZcz2bi4T9t9r
EbrPwhvgofVaGnTDJXe67BSzPTjloZNsjQoCAGzs5GzZ5kWPDNgb3swThYX7BOKK+F4aTEp7EXpI
cI0YDM8/AmdacZAYMHvNSEMVBpZoWqvXFQjM/xbKQL4I8/JD5WGXYcRIaoU1SI258HrCLPg1OMie
r4kARWCxHZ6UBsMtOBJDkHlwrKMRNNYSTQs7zpDPEhp5QlD6yINanTtzeVNjMUPtCO3tjCqNv6xV
ZAoWfzS5WWbuAjRz4hxeyYD0pNBAF3lmdQaRcZgWGCnAlV4Gc7goPf5PODxnW31ocACUmLl4JfBb
4M8CZ1pKOAXCfZlzTWMpOBSvHqm5U9o1nwK40QdeG6ANq+8x5u4faokXjNf/cquQh1tGCZw1VNAK
nZ1OzgPleK72LIuFKQyAladsQ9kbDfCIRaUsFcCeIUiBpS3Nk/yaSmjvSRuVxyKtGbLnwdm2Vgo8
hJQCILhK+BWKaYlT4U6s2D5meObzpEHpbQEKKAPAqqzj7yE5Ej6nBFgPmYg/Y6TgEB/dLVFYbx0H
o8kVObcFoL3NNO4u+r+5gvpW+zf7mv7cT8W+nVumSVCBmZOFexVvWcKOUAXboxN/rcra+IKEPIqc
81XPIuuQT8pVEARY6a3qvjFX44H0mzoYh9SbY7L1Wy8VHmbz1ktKKs3PdeRLe7VE+M8AMW6fXVNf
nrQ8fZ9VdqlxEyGjGEMZXk2amhBdm6zj7wEF+rwrQERFO+xsEt5guWr7LhyRL38Pk6PdgO26SGMr
CxsBk3FaW3H1ZT522yq3vTdYAM6rurwLEHxvBmAEu4zwu02zLzULA+QrE6CVNclUWRW5XrDmqwsA
moqyzwY3Zv1k5MBfrG0ZDYaPvfh4gB1RvQ9m2x1m2CK+rOp4W4M3bq1N3Ckd5roN/08/2Fu9jn4t
trLsqzQXZ4Q/3kYB2NvEVPs1QsrlNeq0lswwUpjO6OSB1drNvoYGbkSwM5QMibmCn7cyNdwJqWAn
JslYRRtHzEXALvrVIM7BKL4titchBiz2vbTfMS3rj8WKmalXXF0MwuJoOq/JihttjUU9AoyIVySp
LBY9+VQUIwzS/zbJdtm9WF+79lRHXFevh063KaqcUgI9Ox3ktNY20TbcLarBwjB+TzuQAuFt7qJ8
F0HntXsDbtE03xAqR90Qz7u7robECEncUGGyYXBTByXvVXtDnhjCHJLk/GNxu+gELssSAYtVfok8
lG+01cAlO8jDTBBBgoXFvze1FWhft9dREKqV/bJCClnLAhwagVtHHV4P4SZTtDWOQGsEFisgq/LV
UcpthsfrZflljhMo5vXCdes3yqMHPtHWMlUEEqooG2dRLMVB9sRSkyuDLCLe7PJcv36JPMLNfdnY
TpFv5a/M0JomAYvw2erqt486dS8VRhzPh+Q+HcFw/hzW+zebiXMoUaOWOWBZZPL6y8OULTIpLYzv
ZLUomn1cKzr+M+tvKsF9RnhnHOSflD/Di17jpJkQJxmbwKvrX/Jz+RzBMV9v4/0Oy0aJl8L1PmV3
CWn00TbX+rBHagVPJkAfd+yvfBqg3ZKhnpd8DlS9/S7xwLKYgFEPLfw64qlIjhTNZGNG1Dg5Y7zb
BTLpfcd5xWr0bYS5GHhdzB21kRDd9Vl3k/feztzXibjPTrQGw7qFi/iRcNyaKatOucP2r8dZGNDk
f24a2GEdCHUXbeXtkndDHmHPSVpXHsqnwIr1kLwy9iPVWJ7wdfRAn8nDtYCIwLOh7BuNXRT6gpkA
iADMOWdHI4I/DuWnHRwpQCK7Rnm6H4p8BA1lJwf59+auI0bdbdM++yJm/SSv3P0qQS3dVFa+bOW1
llcl6yv2/72G+MqKAZD3RH5CHsm2++Mg67IwchxDuiEGoono4zRc5Y2/P5ry0jyeBnmmJfK5acCw
b+WlkD9SH1uuTx9Vuk8EnVWu1fzoV9sQ5C7v19csnVEAvDJ2BasBnrqb1pQ9TNt4VwqIzr2+XPV1
6JDTdpHazl5EAiQwdnwbFTonSrgdekJWVlb/zx/+4zfIQ2yvILvrsX7veb97qMmUIE0MfSuHADm/
D8iNH2wAWfM1h8t7v7h3OMUfb80foIp/X0GDNF6VwJoUHfbdpSaC1I2/KUOhBo8rzCB40h0XSvdj
cFHHtwITy538LWPYvOa2UHdoNI7C74r4qZ90BZjHOg6tr7X8pDz6n23eUAuEA+JsK5+EMc13LGHY
uqwPgj4j7WTCsX48PmsHuxF0MHV/QoLtIJ/gebCmw1JabEuaoHQmjI/cFVz5P/+uXeXHMAYr7JUG
cIUVkPJ49kT67OorgNGo7HaVt2F4W4dl+STJ6qOtIvqzjkiWLpwgdJoJzEr+5kQKY6TsL4vH2/rH
I3o/lOdF400HrzN9+STcP4KtwF757DsSBHIsZMPe7VHoPj7e8MezLNtkNVqfQnUcdx0gvX3sJDt5
zpQPu+zx+Py/H0FZl3dNHt0/I+v3w3+dl9V/td0f27rB6/0+9GArR4I/N48RXLlNDjymygG5jTYI
53Xi0D2IppHORnXRd/hQkKdnXSDv+GTrGIM6r6XoLw5rA/aHTzoRC6FWmx7qRAkoZWqHs7ViVcVc
X8rJHXamKVhKdLq6VaOK2M2IwMyGBO9OMguWcrWLNMXUbqOkfnWK5o8bL/+qfA7ur9OjLhsfj8nj
WZFdqinvDyP2g/JhlEW7DtfySM+gL5kpnCd59eWXVOAZFzArPHZjCK3el28JrHZa5eEfrZNr/FVa
iCjJfcuCa3AAqe6rLbkUMRdsSJX8SBwcaki64hvmTP9IRuDuyJgE8hrLQt72dF2eIJTLHnnJf5SL
fvJSo9ipYj5nZo1AmTcc5CCjMWr3cHZr1HO3cRXdZwCj/wUpvzjKL5R3Xh4x0vcrG8ZOpl9i8t7w
n3PvmOUws28hnme7Uj4Rj8FA1VTnyOcev0/vZ207LhDvH1exLhxG0mydZgq3sLahBV1IkkrgBfwF
LtlgJe4hPyq7kFuDcmKgizJrVnDXMZOLLfC6zX5xneMCMId87h56JBrFie0XOIbdV1f3XVSiRRU5
N127D8JwqV9aIzN28vvl7wrtZD72+qswyn6nmsZF3tXHrZVH5TD8TI0l2cxVhdI/FPL/Y+y8diPH
uXZ9RQKUw2nl7HI7+0TwuLuVc9bV70esnpE/Y2bjPyHEIKlKgSIX3/BngjZ3HJL49ov8bWDH9DTH
kYbpAxj/tZKYKez8Ou3OCLLrO6BpxUGwdrqgKQ48C79zP0lu91fcibmPmW8MH+hfMfRMfXDKlQFB
GlkMLL9DOeMlsOnBVygErnMumbgz4rH2ZGKPBvBgN8M35J/OXDSYe/T5Tt4e6Km/ny/CXCu2RJP/
/6EYq/Wwl87ifRIjBfFjRPY2Fp/zYutWOAbYfjCgRZhBDHSlxtzJeCyKJuK0tyGX2MRhk1fttsm6
9h9Y/e1DKX7nl1HGbd88tZfAAk4sCGKPwYdejF9ZHCF0LV6TMUMOZukN+jtaK8ST/TbaZZXvy2vR
/LbpTl/QADAI3uG3cZx4UsWIbk7msmFMWHJQUIpUgIlNgzDxd+bkhpIU+S9j2duvz8ceJs65z9B1
a9mugKdvTFapxiV6vRmLUH/Z4ofo5UG1VXkvLrYY1Imt+drPZSwEoXntQQCZG4uzz9l5X7E138a5
Yj7et32D9KlBqIM+jD5TdJxIuIEtEnnx5nHFI6bxU/3tx4+5ki0CqZO/DCPFLbw9eeOHB9F+Lx7X
QJUtQNPTPfCbBskN8aT8+6bY+9ZVAcqpdnYer75TQTyYIvMU7hsnRBA8RO1cMc8BRYVI5nYi27mf
nVKm+9uvn57kG9ljfmdu45nbwyxKHTVtWD/5570TW7dWYvN7Xux0O+qXVt9P8H0vSWFhozYflRGp
WdGvzKMHse+/lc1NRO1tnC0250TcjzkrtsR+/3nUL9MZ0Vo0/Haqfyv7dtRvZ/KmDh+jubLxYfRN
rzgezqxVFONtripeeJEQSoGcCY2IyfsUZpuTuWxM8ASFfkebotbYvDUS3a04+Nz0S43YdHUPhBBL
8LcnWrws8xv/7aWaX6D5RRNl825ij/8s+7bbvx3+9rqO6UTuz0LQfv3KxqGNYe00FhYfrjm5zWTn
/JdYxb81/1Z2m09Mh72dQRznW5vbGbrIOSlS91tuHH8pugYxBxVb8zda9CFzVmzNA7K58beyb1nR
zm0RDGg/lRJJhCgzIfLxcrL2zvBWPMK3TVEq8iOhbKbVSZFsVCd7mLt3wFTQxue8NE40cpEXPT9j
IY+IkpEY9i105HpGPS5F90D0H0nWCmXgP3S1W6dhysQQRO+S5SMkTMTfVuJOimTubkVWPAqWmPTP
bebHYC779gjNh+m9KiZkYcP06uRRXzWWGo9LMf+NABgQLor6R6/ugs3tjRcXZU5u3eqcF5frP7Oi
Yn51RdYjkPKn+xb5b0cQZWMSgZ1QIl6jubO/Daxv9eL+zHtWeJUweUv2BoERbYqQfJk5zs3EviIR
A4M5K7a+tROd6Fz25Y+Lmm+7dE4hrUftDCrwWkKlwDVAtCBSrikgOaYPV44jXv0gui43iZJkJ65M
HrVpshtla1EllrETd3i+o7d3/0sw88tQYW4qtsTND7KWiN6t0S3IlVqInmhhgEyKilZ2Nzo5yzGo
uSjDRbyitzileAL6UQ2rV/Ei/4lqlbK3xjqbpZOKxcE0TfYREsGwxCGtiaSsWK1czHnX8CT0z3xj
kU+6w9ZoYEBGhzxHPgxV8ba66h4FZ9tgASCQ0a4RV1XclzKByqQW2WMewjMRfHJ1usFjjehOfYtn
frv84qJ+uUW3qevtqos5i9i8veYBi5Ojow9rcZXFaedE/IA5Ky7st7LbrE7UfCdzzi1F9fyXVN9X
lybWegtsDLGK81L3ucnCfqshBLhWYcyShXqGAGm2x2eSWkNl7UyzkOmZah0HmKcaRXg3ld5DoCRb
ZTqGHJXJOffKeiFajU3S76Qx11dymwDS67psUQW86iJxEltfmg4ATwVM0SmO7I0c+Ea6RjIIw2Vm
9muikqCGB2tfqV51ByeLtWZEYyGeJ9YyykL5FLv944Ro/+FBSvkB/6ZcoRrXo8pBVpQlCB4lEcsT
ZY8KRGgW8Y/QsVAW1JvzEKKFYAFb2Kis7W8dwx2vcVF9wnfctbqSP/epjqtW7L6nOUPyEh/4g+vJ
IMWT6rF1RuPDIVrPyq7rseCg1KjjdN3Cq8rypRzB9DIlz59UOTaXKOoArwqQ7ZKzyRZAJ5Q8pkaB
fpMsI2UUsshU5eC4MWIsLv1UQygJM4EORwE/UrZVZuaXcYiKi9gSSZJlFrpnaYqwMEF4Iwu9VV4g
P+QO3ZvO4tm2licpv0QuNOxIUOJYTQHghe0ycwuzENVrGcKn5mIkKqNguKqTDEyQU3fMh6vMPoDU
YHnNIdheo/o1tENw7aYEoktwdeXoHVlNaS+K8gSTbnQXUeXKED7TDFZrLO9aoYZ9lVkJvcaSoiyH
vveYQVARmg7QqtjkWqZYiuIhuxi6rrkoUePcjVNSJsD2TJ4t2NW0mCt8NYmXSm7hitaxOqMPmM31
vYoujPtriILxcsuB5kD51+KZm/cvAsO5Q2UmWBZ+vUD3VFtbiqGvhqFK0XgDTJ9pin4wLaDOwFqV
lWqqUb3ACh4ZDBzAc8fPTwVUu1M1JXOW53MbZcRQO6SNTLhpuXpIRz3WloquKQeRZIP3d2HWFtJy
cGC5O35MsBlRg8fWBTBqm337FnXpq8ZSOrhw6P68Wzp8ZpCJoBWyApWYdvzFcueLn0bq21BFoBUQ
xHn0+gTYNTpYd6PCWrIxRMaxsNP2oLZhvYvjMLtwCxQo/7X8o+olHq4k1s+y1j6WqAad7SC668yi
gvoqlT/CloUjC7HHtciKCpZCn5BfT9dlv2gx7lgMU/NQiTHlC8FyTfuxgk2RJUG7pc9YfdnZSN+t
eNSP4lBlpSsXy/F3kMNw6kyQRdvwwSlW8y+ovei374/R7bilNtZ3VVOvUxlZm6WLxXLrJQ8YFY4E
7bOKubKpHyFaVD/gnrcXQsd7kcNot/6BaR1kqKRHrGlqIcosLf++U2Q/yjZ6XLgGAtSG9kPEYtqU
YNCd0E9rT2VHWDmPUTsRFRZKFntkMCPQbFwKVZfqLWKbylJkxeVJYnn6VFlgwqbrY/Y9QJdiGuiF
W7P/ffs7cZS6WzMr4ZxN1w/BaRB5yeDgT88z03c6yiliUySFN8Jwn/PiaetrJCS/FIpqUdNA7lh1
dwBnQOB56FwTq/9AP5ROSS1fy9Lzd63ZeWi8+8V7nm9Efdj55SZWUW0qRskiYC3ZuIUTD9xXXuCd
minpInRPbM3dfqlo2xg7mWfPNcM1FIbwmPcJHoZTIrZEmc4sO4MUgKJaqAQVfoP/0VDscms97930
mAP+X3aJ7Q58haxsvx+mbjJEbu/7Sy4TDVx++3WitTjJkOVqdYrriUfBsqNu1DBgUaQ8B1OSIjBx
FtnBdVEsDNwO8rocElyfqnMZ5fLF3Ehs4aB35MPXsI7MzqFNVMXPCwdPjEGSDtazARQfZSlR+21X
kRUnrlEd3VkIgd92FWf7skei6usmB6DxvWL6VUMeQna8HzPzNcaeFOTSaMfHeijio90HAE4UlDeb
hHVGmdWKdZT5yoOc+93JVsu/Ul+RHzozkx9Uv7w0dLAX1qZhuiA6yNev1dD/sspaPZpAS57thEOx
mJOfY9QMnoNCeoGP7N2JSj33zm4WmldRB1J4HUOo+5FOLfvyOeoU/VFxg+xJifaiCd+c5EGuKuiX
F7+Mh1PrKfG5nxLE/dRuoUclm2Y1LuizQeNNWdEGoikLOa79S4463EttYpcwl+LnxCnR0Va0eimy
Wlt1Ow3X1FWuGyjiL0yjaX9geoV0kdGr6wBC5XPVYosgw9fbTvzKZ6Bg+cpMXH3XY5l5zc3+EQhN
82bkH6Nd2S+GZNeHJA+QTjLV5q0aAVLIlpFeEdFBS9dvf3uWWb8B2VJXY4iLuFm5jwrgMzRs6w68
J1uhX69HrGHhC/9dBC3yT+W3MtWwQMUm4ynvnHKNX1uOwpyVPSaSYR6quBnQ3G6zRxXG9A+s3xei
UgLG9ggC4wUmr3wWRaZbsb5gd/lWZHvUJPaKM0RLkS1DW7+OrNKJnDhi08lnGa03FUb00RtGcAmZ
4WvHEq0YaNGliwqbmZ4JuofNCiwesp5Iy64Lt7MOoqatXWetK53Bc4fbyejS8yAYEzy3ctEu4fgE
B5G1AtkEphC0R5E1MSLCB1J1TyI7SsOHzTf/InJDm1zpr9OrFoLvcXtv5weddB8ntXwOXGjEvotd
VZcWV4A+a2Qn2vvcqZ+isJaPgBW6e1WteVVCVOWLyD6JBqIcXcRNLpXJRRSJREflKDAhMJSNiuFq
hntsYnr3onkIHe2a6vdVlW3sxi4wLCzXyJjnR3OwsmPQQJabxILzoySTVE1hIzMrD6vQwUVLNYPq
zlcsrMAH4xGFsPhNNgpnjW5mvhNZODpA6tXsOdd7JCm1FizB1ExpB3eBph+omrTHXVmuAYoX8Rso
6mQLHd/aqKx9vJmGdkxtyXjQ/cQ655EBwGJqVg/yrwG05J5Pm3JmWKfgRsSWPSWjErtLIngV+N2/
y+YmYsuQ6l9Fqyrbf9tfrQHANGZ4V/ZjdemlArh0ZiN9B6pL50v0K5XdJ73vzOfK6tEHStXslPia
ibJxEYOI68aXtrDvRdNei09loDmvZZXKK7sMjXOcOxiwlCVqKejCPkFH+pQQv1qH2dIGNnSSc14q
uw8/GgWAmKHZ1Z2jN95BMq1oG8S+/ICqSrkQh7fGVzl3qs+GdSNgRHqIDuOg7YjZ5qju5sa9Y6I5
zutuIWyppIsoKTOUcdGoOuX0qScz91etq4aHEnHyPxW3NqI6n0vhkQB+RsZ/JY+eHK5EvQ/u8SSO
Flo2hWYBnbCw9P0tK6pVR4n6Da92cGvpKeq9oUfGVjY7uNvzIQxLP5rAyw+Wb0jrWMlUbKk6a2eA
993jdVOdFE23NmaUDNcBH5dVW8vVE2+jDPTHtt4ZO9+jzSP9rpxHu4sYkvaZsbl/MOtM/4STiFik
Tj/P08dLm0QWJBVvXJdFUV5CtS53ulZ0h8CuDdx93RxbgsZCHwuwKh0fzEw1RxbLbd230OufokCX
fkkgLW8nSlIFqbjM+DnE3YcvSdarYlYJasfK+OCbaIMzRPHuoFDb22QSFZclNz62cWhsCQfEdzZU
IDDOlUH8jI7MdEf/jQ74HfKh9FP18EEGncQIm0F45Nn6rwRlZLVpHz2sOar6R9uAWUanuHp0auaE
TVsod+A2GuA5OCzBu7JWBNdcd6eqGh5UvTVJGshxchyVJjmKLcsqWQJEAuHcRMi64F/zQ7E65zGN
nVdlCKWz3joO1wD53tKPy4PINhrKc6kVNns1bBGmUhiX7ZscqFtW2c6TByF9UXS+fG6L3H0KyvFN
NTz1InLjhAC3VONONHUU6xgohnsVOb/1tnWcxz/0THWf3JG1xMyoHnLNsp7cbe8m1lvIp3Jb93K9
terOe8/UbdmV5nsOIgvLnKLcdV6XvWJzt2yNwP7BPPKEyUN2KV0J8XwP8kbT+sriVjZVBBkrzjjr
TkyWfovY0cBLhPCaFmi/hN2hgZiab3nN09yg0kptVZiNsemwFLw0U8KDMawqvJFXIisqWLDNLtWI
2xaW1UfATpzZawrQDRiOLojdZRdtSkykeI+2pJ1Tqxh/EAV4bfJgeB+CCehRw+dABwrJvVh9Dcdu
eO/LwFj2U3kwlf9vexvJpbm9a7scB3jasvJsBN/+Pv5c/l/H/9/24rxq0cHcdvS1nhrhsmPCfp93
Q3mvWrq6Nacy5DLKe1GRMvm9lYkmCEVW9/lU9m1fvpzIWUnONlT5JorEmNiWTlHJG56M5E+ZjH20
k+qbuZmo7EPHWZQlfAMvv5OS2oAwCeerV8rOW1u866sWHZtV0ivZnUh6nfuVtc/qQqmKtepH8skr
IOLRSYkMCu3yqZ4SkTU1CdL9LZ8Uq5bpGlqPf9eK8jkr9hBlaNsd0wBA21x0O9Kcj+n0xt6+y7lc
Hy32HyiSOW8RfCYeqjzdOy5cUrW3fgxm63xoCNARLXS6O8O2MRyN0FvJYjlg9RU2McTjfZVLG011
xhcUGbptw1GF4OkztKy9OIefAOdri9o444TtXNxGYaFrOjbmFXcqV+0J3IiB64CmbdSq7g9q6aPZ
/Y/Dzs1cx/AzyLlMvkSFSFq0utc2ICuY6K2112M9R1yndu8TK5LuEYhuVurOwUYsGkc0XTS0YxAh
t/QFQxB4MWFfbqUiabdM/pDF134Xev2OxEj3EoQ4wUdN3d4FVavs5LBO9m4f6xffU/HEkPLxOfbj
34AOk9/s7GMHf5B0HXUsrH/v8ZPZan3jXYqsqu6zKdFkhod+hlzi1EBTJypSBWTDqPOLEsOLRzJZ
XndO1lxEe9EMg6c1ppEDBmiI00STJzuQebxk2+jeQ6xjjS9lfEV0CIMIA2M0rZH7DT5o5cXwmmhb
QK05RwmkCq3Xx5NlgyyGHW8eraQL9hlSxkdHD4w9YY/s4Axjd0iKvt9LcpAfEy3D2Mdtg1NUuUg8
dZZ9ivIBr9eSIEnQRO4mrGsZBwa53NhO1kN0RXQZAaj2yvpEvo5Dq7l3UXtCNxjsID0OaKCibR/G
BqsfzJ37x8BAHrnRF23jE5TyMvmpYg166fey9tzbNlre6J6+4D3TLopg6M8uPlRIUKfxqhj8ACUs
9OP4NkH4cOPxr6iy1y5+ZK+sXlfo2gQT134MHsCS/g5MefxLirS/CPxCLzc8AuWerW6Smo+z2+nb
djqCHeLfAQ4sx+KhZ0JlDoh0AjH5KwOXqDb6hwPWgClg0h3RRu2vZWSpkxr/iOhaeXaMoUEKmTeA
mVG+SyoFIRnE+/pLiFoLg/J+l+pS8OhKjnWxFNi0wuHd11sod4bb7dq4G151k7mToniPdsabogxp
hmyA3L8GAADXXt61O7GXGkb7UuuUQ2op3YpYYnaAERQyVZ2QwYaDIYdbL25F+oAgomgitr4UmlON
KPxeMzfvE6FPyAnm44iyorDhobGAt0xwDLwYeY2VYy01zw0GlofelRPkK7gkCXrbxC07mB5TFkU7
Zz3UGT6XU1bVB0hLupHtRdaNS2UBOzFcYPIASc60mBRMiZr6+D3l+pAfeycqcLBgSyRzG7ElynAa
p3WlAlHqUtBY/4f9RgSjcgjq/3Nskf1yagsfgT0jocWXsnkXcf4+yMdDEr9Wg+8/0ue6iyy0jL3q
wq1oU+1Bdix3q3W+tBxTbrPlZOHVLLKdyImddM15qJvEORuGtEO6aLw4TQWlsE7rl7a3ioXWWd5H
7UmPEIqcn7qibFKb7gAd8KWnpGpAA0R5myT8TTDjDnWQ8K8iKEM+O1X9OtndLyOjyc/EuY8yIu5n
iALFOVUKf4Oc6biIdLk4zxWilgHWn3Y6ljxZbS3l5hmIDM7N0xHELqLhnG3N3lpYXcma5T8n+XZo
qY/gC6nucwxGFcHM6STzAUQ27uQdi1/hYWV3knVqeg8DIqxDcXyRWh8KiWpddZQcr7E59b5KBsJA
9+1bGUxfLJVie2cRKjhbMsYloYzU/y07leHU3Z2DKRFlQDCVNb5orIJMtXOFaCfKilJONnqHK4DI
1qaWrgNkYVZNOBDeL8q/AogLTiaXb4o3QH9r8+HZypm0l0PlPqRj2q6AirX3ahOihmn1yZ2tIaoS
IuJ2Hoy222WgalFwDMDsY1u1N2IHTZCpF+8sObiksVxsEua6VxmtXSIGRK9jo5QIrGfJE7/OXxLz
tl8iEwUUY9T1dzxFX90qNj9zwz3IBDI9lHDgNUVlxFD6KctrE/k+ggwsaDS/+8E5uWmafWpV+CHp
RKnpLQHQgxoyjBY3LB2pBQNJz2RMuie37Co0zZlAiNre8vOjn0AFFLUpFp4ntx2rhagNYz/B8xJN
OVE71GZ8KSX9PZqOxIpHeheXxYOoC3WbmBNCS4zJg7u8lqVLiJMQ254xBndiSyRy4r2Nqlzs5yKx
hRuqvwrx8bntNdfKVmJtQxaiFqLMqnzkJu0K3inioMu53XweuUvOlZ6ZB3dUaTuGuFLBRHroIydn
ichl8USJlaNjN8pRhkcFZz1QtvGIVIyoEElvoxq0lKY2pSQNxWbeR3Glz3zMUbb75zBfmhhWCIdM
HHw+WotNx7K1hnx1O66oduOQU3xpOZqStMQOS19ppgMRbDq81JVQBGGwftlRVNxOKX6gn8juxtH1
51uZJn7BfPLBiXgEXauR95Vfr/71P82t/xxX+Zl46DbcfsN0FcTWlx87/bjbbxI1t5M2eXIXIuwK
VXxr1LZ8zKZmooGrl4R5xKaoEckgLr/Y1O0G6YbuL4cVobPUdBtGG9ip9dW5ioJiWWJg4QVQzbwq
/TCyakBDD0xjK+9N3x23ltP8ApY7rGKEFeXgs1UjrCN1Ez8KB30wp2v2flz/LBPX2TBmOtpImAaF
GqwUc5ikbJ1PU8IiO2wWUklHjtCsjhy+7RBjrHC3ssvomXnmDhLek161zqLltUPXY3gs3QJwcfOk
eD0Hg+aHInZ0aeXqZIXwLwtQTwR01jHRrUxXP/ysO0mseg4ZlogDEgz5tOCXSSw6RPB9d/CImaY6
0TGQlPuyjqSrHDLlzfEzuhbuUWcsgr3cVNT1LTSpODrfyhRMXBZj1iX7eS+PSN4qKZFcwjdVuooK
OGgf9QjjqqhbqJzjQ1U8VLHeXTsGQrVVooWeMiXvRiAjiJeF/BDvScoxWcEhB9uDorFQdqj7RQ/V
VHfAGxrxpVV6HMCmZIjd+7KDx59kR8vrDFD/JBnR4iUcs36jZmiNibIUBYbtiMsaAdO/y5qRgQSS
puq2wEUvsw33LpkS5Cic3CqutYlcU1yji9MzhrmOUxLEWr6zB2tYiCw9iHYNUaOAMFTdiubyytRf
AqPWDqLIlgoVXbJ+xC60ytaiTCSa6qosE6HZKJp8qUAxTxuq24lFsaFmrO8OWboXJxZlrt8tTKfW
VvVQsmI9/UhRGURyejRMBAinIoOw+sWypFXn+eF9lq8zCMHXWlGCe9bMf/dB4e47RTsjRB6fesyq
riKxR7T+kbUyNnNZPLQpJm4o80eyFEpQGl0Nz+vmEBmRcSXYb9z2bQJzPWYu7kd+XS3T1GbS5sZ4
DI1Gbm9veRySik2ZxfoSnC/1fm6ox2nwHFb23egwOmjHgrWiotGvjhNJd0Zw9KaMFoR/kt4o3xqi
lodBj6dpIXwf3P8AZszt+giVo3ik6xUHsuTMxLsiuGJ411zybFjdnqgxDzywxvUCVeTqLisT714n
SHavhtlD7nr9UTQTCUMydYEtUL4TWdFWQWV9ZRQgx8VeogxGRQwlITozh+uXjuw51zjVnCu63ONB
05p3zy1RCZnKVStpcZIKF25ow/wXzVDA3LNy759FC0Z+VzlQtGMw8vxlQ1DvJM8xr5BFrSsOYsVa
8W28DPrRuooKpUbcU85ZnBFZUYFgin4pYgaMOG9IKMf6NUvJmrZsA/rfqDVOc1uf2ClmZpW1jdUi
3NgDiAnkLP37HDbECnuWaK1ZKKMtrbpwN5qjoRyOfss9Us/BvV5XcEO1iPhBTzzU1mJMhSYvE5Ew
dhlxy8LNUx17Rhu5hx2ehFmIOyn1uQgP/9masujrvaQ1Xn54azjg7yZrFRdz6IPYwq45Yf36UE8s
oWaCMIotkXQCKDklTGoBTopCpGubraOy4t2HCL5kw6N/A15NOG+ZYXf5KqsjYZaaWexEfJgTxshQ
HUQ+EayHVk9e9Il41ExMmnL6CXgTwTwyBf/IKBB2Qw2SoAC6uweRqEXdjxgclZP+xj+baux8BpGK
BkaVIvsoqtt2hCEqNkNkZ5D8j0KWORDOZ9EOlb3bFbMHLEgidEZC22QJUVzFWzViL8cpKrNF+wS7
Axhm0Bf0tTRoEhS75tfQ6D9d1CLirNj22H+tDOXBw9fxkDXtq8VlPQbYgW1qRX/3B91Z9xOqNuIw
mXOkx0nW4v/OV1tsiTvAGpa/1j2ulYRL2lFu1FUZefquxqjtYGpZvjeZJERFWC4kudl2uvkU868N
o4ehD6lD5g7zCCglY3IbQfpRMlZhCYl5IqWlE+Lamm6W2EoQbVgXyILw3W2VQ4WyhVeYLHRpOUp8
UdyfvlwYKMpcN9OpkFC0lKUkJS7xfgJuhW986okvrTXjlHVlf6h8s7slmh70B1edrlwyvCeKWhyg
/BYHJy0QHRebqe20ylpsCutVsSWSyHIL0E4OahgTdj6b7FhyrYCgw6DjXx+s3LHSfZAgBDBxRKe/
KRLxh+dsk2goyyj4ZroTh2mcMIricmSCcyo265GAV5pYw2q+M+I5nbNiy1E67K0g8NJ5Z+gEkmgT
7G9OjEb3t41uHKMJey+eA5EEU7ZjiWMzBtVJFOWugbmDZzMaEbYGrXA0MKWW+9tm2Y9YqUrcR7UU
DtjEGrttWo3a7SNEviDJc00nfYhCx8ZAJCIbBqgQK4H0u2RI2R0xhqwXY2W1uKJIYX+07GylYdNV
Z/2w8BKsdX38qVeyXTCLUWV3S+znpxP3j0o+CesyHsE3NsNwDir9wNL5Wk1aeKPROckKf4FGGQul
Y+6fTLAwZ89tlqy3V4tuSC6JwicidQpj5aCyepSLekmXkbOETmQxL5o9cgPT1HaU72Hfq7uxw0HI
tPGktV7qsk43OoswoNibFi+WytsENUaUOIFLbcL6CDDBFR9cOo3wTlcVczkog7R2pRpbmFbdoP2P
PN34pOnxPs1z4ndYEgWV/lZ0BZ6FQ7xBfilYGxD9sro5+V4pL/g4wkz2s2xVQcjwmxPCr+BJQpZ0
JZmlVy8kqAKXaokoW7DpiskjutZA4RKiYHF6OeZqh7+xXa1yJCoqm1hj2/+uLC6M3TpYpbD/2Don
b4jCZYDBlpuGMrqmWJQGCuHqVkb4VsP/fMA0s2h/hy6MbBkk1bIfDXvronUj5fWuVn0uAjp0gW5y
pXUfrnjV6eBiumfHnkKXGEEyHqt+Wny6p75FUdCOscx9Gm01aYAILIH3bzppy4hiXLL++M7g2V/b
A/z9XDIjtImA6dgjY08dbo6NPBrwTf64lzrDLrLveySQdqx4yifAtLhn2DgwyCk3OoelC2e+8RAM
tj1bxmur0dGcgvXkS79rF2+Zsj9PT5AamvU59sdfBpXLtOJDWTDJliz3kqnNZ5GgjqTyii6VrsWs
aehYb/QtHHPkUF8RED1lUYUDrglPDAb3KiacoOmQwsdIjpdmPUmKoLW86NX6xeV7sULldYEvM/6g
CUs4NucyCydAE2Jsl6ByBhS9jHNTSJvEq9z7AcX1sbD/ymNc9TzZ+xhaaVPbTAQ7pV1NA8DW1Pwj
WLmN4fg/JXRYF1mPN7HSj69OQcCCAKQi/bKwSETXSAv2mkIkzwnlexQX7KU2xCvXbx8Hxd5ghAt8
xAeKJekyq63MkKToMyqUZjMWfbMa/DjfSPazL6XpwggTd13GKfGZNt0YppSdRp8DdjWRwUBR7rw+
rJGmHPaN/MHM3186g9Wum/KhirBqLfHrIp6/Np38Talb5FkQSLI1TI/r9hlErobYUegvcfFMFowG
leWI/urCwTB1UQ99sggtf2fokrxokewyQ/0ZIbFCBySJzFfM+KiQV2mI+4qNYqisNDtF8wzqhhfP
aT9crygRdcp+huPrqEaIr8X+J+DcZFWpT1goPrXgJVl1QS21OzpIpk5rG3Xf2Ctibf3QWITMAAGb
rvqb8A0SJuZb2BmXrGfRPnZOukqzROnOmszonz49XLe4Dtd5dXLHBgPZdNhiz2viLpv6u+EvnLOJ
Vz9GafOuNBjKy/Vw1UNG/s04yfVmBAKxRmehT6eHThGZbMAMI2zo8Uwsy6xBECz8aLlIizLHFFjS
pH3eM8jydaVY1luuvbyKLQL+WAoctXxTJoZ7j7dhvWZpJ1z2hfVk9slKSxs6AgkZ2jh+xeM+XikO
C95VWQeLqkpewItCcqyZQ/dRgF8S6E2zxEh48okFGd2vKyl+Rsz/Huk0e1G9tCYKdEUQwbvv9nag
/syk6GcSqJ9VoWEWWKLMLzOHIsK9Tbtm2NgJiwWBApbdjsER+YP3qhAF7RPE/rohe5DD4lJMgap0
mBZif2mVhfVCxw/2gcpWrb5A965c95I50Z3zu9YPF0FmEi2ZgLqF1+8zhY9CAkbIRLwPrRd6TdNb
hsq+TII7CyDGIo+zSxJlvxPN2heF+VEFTLx6/erbcbLS5XgHUIV4kFvj19K58Ort7lDjZuYhVb0q
QKCvGy1Ekadro5Up4UavSvWwkIy0X7ma9GmjbOS7LUD0QFvrmEqptWVuh758xOaNZehE3xIF2Boj
kUw/fUp7eaPj6r2xfRP8MJiVwOAxk7JXR87CQ7v0fHvSEPvRaj5q4/HzMNbxCv0Z5MLHz6w3X9Rs
uG/NpZqYxcb0+vOINGdkojxX4T+pmOY5Q8bazip0BjOVFTW92keuC0zb3HaBtLIDvO7fhiB/d7z4
0cybU2+CaZS7Z7+OdxUYnKjnmQjraoMkG9I07clHOBBAG8JoZWysopwZuFSutJL3E1V5I94VVdYR
xB3QjEMfGtEAvCs8432o+3e8qZOFFUtPlY2QTR2ob1USfXbI6WlF/wa/7BewXXCx2nZsg32jJ48D
NPJlLGc/8gbx8gAdpjYCUc31eNAxEdtmLAOA+dOIHVXjlgVIxNSqvdc093ga4SFoEx/vautXpVdI
U/CFxWMbq/dUR/IXAeWFpHdYXsopsk3xSa3T+whpnoUydsZad5xtbzr7t6RCoA+1oX3WGzV6+xFg
+QF4hI+PJm7sR0wxsgu8YSB8FrLpKm9k7hLZISpcG59yUp8iuXtt+FFM/V4CQBgofcbPTikd6fke
AJfli6axuPTeRcGZPjPUbR12uz5zN9Wu6tJNxWWhk2Dmz9phv2BtL2D83yEFbOWXgCjVrsZPTa7+
H13ntdyqsq3hJ6KK0KRboWhJlnO6oexpmxya1MDTnw/Nvdeq2lXnxmUhhGwJmjH+8QeCxUb/lFV4
ffZWxjyl3KqEq1d54U+eE6GcwU8rx+bV6buT6Xd3vZcH5Dnc1130YRf0jUjIiG5Q+buLph5/0moI
GM2Q8iCI/pw5N5gIYBtfUjY0hqKiGTeepUMw7neCPuPg0y1XxS3Row11QKKDVXG59K9OB6g85964
wofnkqdju5IujoC6gHBkFdFT5eQ/dTc2q6LL1Vr6PYmRiA6bWD8Muv/gWhSRU4xzdhkNR6ulyq77
8KPvuO7m3tw6mHm77XC2QO9wTsnWWNw5Ws40VIZYicKdwnL3FQ9CiE4REJoFdtgMFh+yy8dI5MnM
gm4U6950fQT/nrcaUlWsi8e2wCNqyDR9a1p4NrRN8kAAfBfibc8Njkry3v/Wx74/GRiR0Y3Zey/s
njQxYbvp9x+iw2l80hJ4L/1H0/rbaMBStE3IKPYzf50DETQMOHKI8etS17h4KMKkSAMZgQj0ul6A
WGf7Yh68AyGTr26CeQ938H6ov42O2nhSXJ4V/jppchJaRcKcwkMx5XSRyYPB8rNGnQSrifyeOZGn
KKl+CRmNV8LoGStZz2HrEVRSfhk413lzg0rCIBEsTDzyOctzH8mjQ7EYdeXt4DM0JF8Eq6szAqIX
au0Xj6FFYEdLVoQ5/plsOoDMG8Zbz+dW40zrzOuXhEHu5g4BUmmLj6p8zUzJ1aECp5n1iz0UI8V4
nq2ERw3m5PA2ouR3AM/ujna1OGTZI35vo3q2K7UxTHuksCI0I3HxdnD6O02N9SHRsjsroiAnk7Y0
7XJngUxJOSsK2njYIdK2WqdYAwg9O3H0hb8V3qkZnL3YkFwBnDTaL6DfZ1Jlh9CxRpKBO6aVt0WN
jRkW92KVw7bdz3bUrFscMX2VBulsn5veh5va/9jaDVHLp4Rg1hIQGsNHuHdZvUHKeJcOQmz1Ur5j
snDTlzOOz9Vi0fwhBcHVo28g1q/i51q4VEJwoDxAgpXUI+rOKsFmEgp66e0gLdlEQ7oqSB3EPc6E
KsT+THssIAc1kdnumFthTU+m7pxkyhUY8wlnglAJppI/thsO67zDcbjYxIazS5zxYx5vYM485zBS
V+SCyE1h8DkRJX6LEgPayEy/7qBV6qYFgrdfNZz5Fm5bgHvIm9keNWPrEHi08m3tUVRiO2BwuyxS
1QofVKRQEwTq3eIuR/pHxsKmWUesA9+H2PoyHW3ahuaAWTISUhwNaU/zHHs7KkLb5+yvNLQDFCbE
JsboV6jxuyTGIymzfi2nK1fOCNxv45rEugmEaGMvaOr3iaebuMq564yU05Xmc5a4tvkJ4PJDhnJ9
HDKm1iaD+4moosw0HjDsK9ZQZRBQWsZazyp7ecEmASNemyaDfS/bCRtfWmMc964xeNQBaR1gNdfi
ntK9pYbEjro7aglnW9WIVZvXz2leIkdybjDGXM8V9bPqfFJ9ASlWTh7vFInjuHbOtw4U9lp8T4b/
py7mdA2RreY07e/dUr27rfqDk+h+nqbAMY2Pakxs3JIVFr2IL8KxsfEnUWXAHESvxeOQufd96yHL
SIvz4PUMUKTOINt/T+2ORPvCegq7h17oWHXjIUqCGIk7uhuux7g857Y4CcPh0o068pyYYzS6e6np
OoaqVOs40e8IHHk2B1Ix/b7cRvH0EIf2ABfQvWegQoBLGuLZPL95/oPnaJBEzMWLr+jGoOtSCmwK
TOzronVqVusJF1tizldD0zNviHdaXZ7L/BnbPJ9hZ7jnnAyaOrY2Y2rQiQ0Gu5pJudFMxwq8mzbC
sBPQD+4C2eB+D+ekdDdK6m9anjNq6c1dOOK5N4aE4eXYoEm3D6Kh+xNLqPe2daC+aMucAkO5K5uq
ku5LXfTsQCVt4zqck1KV+IFRDQ5vQx5C7mtBCDe3lJYReF76PbnxW8yccpr6ItAGvAFT35wO7vRa
iSTfhOYuFwykS3SoaFCjjUMOTCX6t6yMFoSazj9M+dZ8pwm4ITAraQyQVvLqtF2KiHRysudx5O5t
k+q9rRUlx+B0jAlbxsMxIdG+6+Oh/F2HZGRkcX3bRfHWIkhk60/jsc7Mr1xDsBunOL8vfkOy+wMj
6ZmBeLXV4KisJFf8xtdcekOfS0mp9ractj4uwNME3A6fS67DLMKdrUIWKFEi5Ey10hbtXx6ChSTJ
dxXmJ93VMDVPa5KFQpvRU9LuYww2VpCW3FVTmd/KwnYqfzYctyRxy/hwDW3vziP4iQ+bx6q/qwqr
U/y6v/Gb+aSiVltpxrczlsM4+2ZZQBosLgTzpYmJcL0buZtyKSI4LD+hxED9Hn7Jt7wNfSKWE9Yo
g6DzYnBffGM8Tg1mJPjMkSVvNZehEZ8lXxaWKPdJ5ps7bYlcjuvplNs6ru9J2W+ThD5Np/ava/XC
NQoNBFL9shw6myaadryOKXgfYXwbH4gVes4MU1uTgLV7QUgarpQMYQ99++Or9KxXsO0nt+ipNiGm
2jOMM6KrkU4c88ynTWWJCi0KXq5NSLZgvbKBXvOuO+aHNOBSFXAmAGwfKj68Vamsey3PgAyF9TYw
tzQiNaxJ/1n8VPzoFNviKZqdvZFToIuIUD5WJyoAnPboYT0T71bZWxCNcRIGsLrz4+i+/mHhDZn8
KJSVYzzc54JOzWnQ06SKWBShv8UNQQ2TWZEHpZ4wIM23cLjuUnc4MVZA6KfltyKPujVN4Ektzq2T
9Wh8RqX36fbtS6tzYmb2C9kXj6ZTrkVETiERwLiAEyQ73bQNVwuyLhji+9bS3/rO/tLcAVwZpltr
kV2X6oAxKfd/d04sFBPDQfa3mcQHnAUAGtxi3my8h0vz6mnRacapEEvtU2Y6M8Bd+6eW41a62ktO
JPHKjS0VqIrCW7dhM4ScLVQxfVn5SMWFvrJFflOF3VcpkFDE/YwpJfSnpn90c3G0CqcNTK2npiqh
3+sYVI+ppq3Fks/b+8YGKThR9Gn1Jy7iPcYVN00Sb/XM/o69BpyqYQpIkipRisnOnOrbzCFQtJH5
oR6ITO31egMr/DMzWuiiJgnddrJJMwbPaQf/LSwxDrY3/AnHPr64SQlJWJ1KzcDfyTHiFaLHUFkP
YYeEIgx/51J7MokSGp0qftKyDzwTS3s2Ay3SYWMp83bCe2xtdcYft+8Opp88VorJOgrA7y5cPuw4
/5iM4TUr0VWTtoD7VcX/nKjbKVPnKoWeF0aflBCfBKvGK7catnY9ffT1osvTuZFrhQ8jcK7wHjdh
21GbL0jluGOKF6+tCWhWT0wC4E3QhPjDt0mkyNryVOTEKVX2Q+EpwQRde58jddIlFtJ+eTZZwoXr
7bqq8oJCYXJXdptEJW9J3ojgV9r1H9vKv8K6hmtpVvcFbo2dW7C4OA1pS3aHPd5xLtUmJD8elhNa
baM+ojN6NLUBcjrKX1QW+0lhSxiTDZqmOqBeXw6cjXDOZ2GtdWaqeHBFaEFKFehBN48pSYlJtp0j
94iC8tMR8iOf58uAzxdjNefMFfLqZLi1af3aLys4mF60M5s0cFUP4VgjLSqdbxEv3eBaO++kbW1s
7A24/xjkUeaBZ3J1DbM+7Ml0wEUfGvjo9Zis80/Vlv8wuoA3LnjKyqKi4ywuz1b+0otsTYDqXRN3
b/HACHw5BeeJiCmIJfo2cjhR0E/cznm4AxF/C93uFuT2EmKUT5eADi2XxoYUomMuiscuNt+L0RE0
ejFlLXoqz8flSXTcGMvk8UoViHRAGcDjek839kio9lvdpX/ofp9QgXYHbPPJVJ7DNbqXN7s+NXX4
TnkAHyOmRAkB6k8ag5zGIGyln+xs4xXmHpYRsF46WZQMMiIfUjtVbq3d0mu+jgXY7ty7W/Kyy3Vl
O4qefvS3xYwVzSzybF8257LSGBBwgI2XaX/oe1cTWgiRhN5+nDV0kwWWlYRkRaMX3QyJomnEOYHZ
vhbUqU1s8WTvprYwbrScCZZEicAkwqVR82IdeYaxmyZfHpDHJatmIoNpNKziQZtaTOPdrN1dH/7d
hg19ynXZ5uHaRcKBEX9tcq/qCBt3i4osgyX9aXzzRIIZNwEWjjtOgfSnQ+UiSUfk9OGAIxsC/qlr
9dqe/2c7GxSqvQhB+jCxp7V5mfOm3Q1U6I3iHjY0AJBJ90i+8Gff5Yuyi7vPrKmDMAZ/54a/Lpmd
wZQbn/DIuNe00N1SXUTkHOfvWo+hamVR2jvK+AlLj4uGCrsIwy8rFX0AROStsQ0QvoWJs17yPzks
S568SdRSssXaMXbh8IXun9g3/wwt9O2JRTjswwNOzBikg1h1vvnqZ5h+29t60s5yebtkmcBYDvQp
hfO9773gn4ftYUmyxFwGw5SeZt15KOpLnYphlebqsYyYPueed2hqAaTpXjITNbnrfTejjYl/JO8m
O79Pl9GBrxXAhmNzFHqkgraxuCJ8UuBRld2Qj1GuZSRHZvjdmuJacVlbh3IQBOrYdG97K4oFZhMw
O3QHRwLDrfFEzSwXh8ao2aR2fWnS4W0slqDFMR12oVX8qmRuzx1OGxHwtm7TKVuRzw12spgPWNbG
j/W3ZHLPfvRrthYz2YY8NI+Gs068kuUxfSzUS2gluAt59GhxZEUrJNarscPLYazGwPNTemfXVitm
qrs00Y3XzGe1xjuW7haIZSzIhzKSo+hBX5xB3NJjPzl68doWXr7RGpFAtIje8BhBwu6ZO9RMegDR
g2VwIR26xA6BHAJS9cECe24GE7G6yXdsLtPWWSMY0s6yHUGmvMo8WszCtrrnfM4o+QsFVBkODFew
UEHizsRddSM9nEbuklfmXpA5joGiaXgycgwBdQvLl6GqoVUBWNn1d5ZKvF9Ktc8ncGYjt/2DKQ5d
0fWrKWIw1c6AT66bffaAfNxtKm1VQnpo8yo+ROmwFNDmu43EZQVaGWF3MjZ3elEwWDHtr2oZPYUf
EoQlMDKN2rU7tWCW0GSbmwhpYE8xch86nJVlBdjZ6+hOhtsBfV0AR6Xe+KWNS/rE2MNZEmt6CeKX
zL1iXsYJgzNCtmtiXCoo71Zjk/X3ksz0dUu80WLIfwSXP0e2DPIe3GbEUcNQwJrUUvUhHSSOH9wR
YinCQPaJfu6Uvi2oKVeTi3I6mUksF/rFr4W1E3ovtzhEHmaZuisnKzexSWDLHHFziCLRHhV4e+ZB
cE+z8cUpIZnq3TNTM77/cob6AyIbJm16k1fA6vSt+NSmDtErwxYvBlwkZJmcOpf5qWwA7Wtr1BDF
4geZ+8Vm7ixuxqp9w6JnU9pL/VkhjZuHg52xkuZJ9VI6s7V3zQo2s6imG9EuM6EGOg3xG3D43Kyh
rs3JE0e7sRExp4WmBALsFiCQC402y7FfirwpAtcowwDLlRIuJ6rXOg2IbCsxgFouyUs+8hbZxCVs
5Y0dCCGWPAV5skX62jl8tqHROfs0ySAwcdkj83lpHP5jafOW6IlAYiKHZY2RjOMNr7ZvQyzOihNW
n+Mxqu51IBTOqHIV8q1s4qzF7rttaPd4b6OetgSNDEydqbJcZj0bx6urII2GvaBxJ164IGK1F+WO
YbGFR8zWH85VTHgLWtlP3RHdQ2GGmyGdXi2F6nJwh+c2ROsJDajZlQTRsER3lzGZ2Un7FaQEAetE
X7Xl9GvX628iZqgAh76JMUo0AZs79Tf+zXxEU3o36L1G+LSHAmbwiN0oESbIGj6tCUJnEjbSk7BZ
cibbIXZrXEio/uuzmDqWm7E0DxiVVDNlhc05J2rje4zsT938Hcb5G+sZwi0wCrfl3dw6Os44ITh0
+In5Fq8WprPVcxQUjAxxr2kRmYB7aGq4VcyYHVJ80njYtLH27jfC2/RGQ+BaklVnJn/uJp890vEE
Mx3GXoFuUOnQ5yDupWKlr91h7CMCPDGyNbftQ2qF040T6sw2aH1ECSXHjapxq+EFDw/5sdNyfdt4
d3hcUBjq08swGvu51UGFx+a5G5iIOKoLzKhsg1H5BoViPvPXR+e47d5zhxGZ9WsOyZ1Ht08TzF1x
GEaoRrQD/cgAOvY1avZ9g278EpFHolWEWRPutFat9t1Uw7sVkeuVh+esh1sp+m/lAejXKRA87Mqn
DlCAvDcf39/SAfywnoeQ9jDFvWGDQOdTW9RrsTsdR5fogiJN7zVR455vT5xyc12tKqgoa2Og53MX
T/y2Ln90S311g07F4qi9wdqzW0y3VZV/wd0gvRL3U+a9dMam2zzwH6WcVXEK/GLnuxgLXMiG60xL
94VOoHMTWney9dObquXctuQ64kNeTbUPPZAhuCF9exN3St3W3saCPbv2RkHaRv85TdWFO2xKFWyt
RI18rqlKeCD1dkoXwW5H30FoGwT5uf5OEVnRKqSPpu6HQSyBXuPKTvgN4CSPqv5SOihztT9g7epD
i/ZMX3WsncTt0DJmm8fyj+su3iyC1qhpIdYNfCuGPu8if24vyfLDBn0rYNLeXDc5uSTKCOShzhz+
23aJoAnHfQH9EU6uyVpKsLqn+bj4N8O0riXrcFgbT2mfpJwH+muLvcTaME03iKy95zj2Wsz+a5TE
ApUbmHbVFmrThDQyhUIHka6asZIHObZPg1vPOzO1ks3Q5LcjlDFmx0znrCaXOy4ego29PsNHeGRW
yySOEo41FpU+NhWgwxurafvbofYe8pIPtJzzVVEbzW3ndzUZ3luPm75X48nSMd7AdezShBMgPzBj
F49fqjdwEXcZy6e98WI5MAvr9qOWOLmg6KIUKjZ+414KJmLrehZtQNG6CZEODoxY8cxZgjbUT9pM
69AZOuILb7KmH7cYf8NcDG/9OTpHDr0Kbdk2M+s4UFoGHmOoG4P8AYqc8YclF/Mo17szrOZe9hkw
jBO95BPzT8F9KcJButGm35H84DS0jNvEtoZ1VxbRVstJRpCG9+vacDSL7mXshnAlsEEO3EkP3HZi
fbbmbzF6+8YiJjv9dR1O0LnI/8gRba3udtR+GiFG5RQdlVU/Nxlkio6Ty2yf0HEc/QaGTxTGmzBp
cPHozZXriz+L4oRCHHeS1jetIDTdkwnzOmf+shki5+BD+blBqPhsLDHjUa0xba/4AFzx3eaILdER
VYCv2zH0MLVJc/KSmVObLhlFeIHcONV0GSymB7YI3+M7GCisKkGo5k1vQt0fmvPUZ/kOWsZhGsIL
cSFIX8AiMmOEquNyzGiaXovS/mnm8SxEf6FKxbY4PmYhe3B2ahCC2m0mes7upTpjjnJx0lhQzrYF
yIm1l3Z3MEZy0IvxUZtm49zDBTLhAW+rZF80lLidb/2YmdWvSqd91apuBufKuBnwuZkoMyWkp8aL
jx2zNDC3T1N03ckgLDaNvWmrdZ2/bucq8EXM2ZLc5zgzBBFrfdXssFU6wJnkVp7pJvr++iN3iBML
R4vEae0nsvvPTGRfXRPPnP3mTkm+F5EQXkje+taZ24/IAoRM00VOnzJBs8h4MisvCgQWZSAMTGxt
PuahGbYQn1hhb9Iufeb7f3C/mrrx1xF4ATAtoH/r6ytN0VbZ0c/Yjg+t6f7UeffqTe0jU4gwMFMN
n3yX4CwfRykZ0g4IY2HvMEfVSA12BJRsIg+8VV/MkpZfZ+rshtYRo7QvI1ReIEt4Yss0q+yQ59Op
5Wtidw7D6GD+cDNZ087lCiqjalewcIeO9mb1yS/mZiXIsxx3lQ6tDfl73PyUbvtKzhRodFldpNga
IXdO1nTclf19IQbcj8svM/Pgpo+b3kug1OmiJpcB3Wm9xM9oEwS70Ph2zR8Gmt4mnv3zCCVtXRpY
I0C9TqQOp9ePb0Z7NlZpEp/rSiO10ipODmq1rJTFrptsfQNtzqa6UEFfOjtDjRFuY7UkgkU+mBwY
hzUu/0zcNDSlEYpO0h1jhNe+7Fjhd1Od/sSVXEynuoNVavzfpHIKBxSH8pYmbMlAm9SLMcf+EWQj
GFuyxz07MTajWz7FdXNn9QRBYFPNn5GsVQHX1QMtR+9tn52MVkgyLg+SSSe4yspOeOrdQ//G9G+s
mViNDDFGwp1gTu1kp9UbVV+6WTeOZTFsValFa5lRlNXtvioN6lYw4aRM+PbGcuPF8zkpWIDCWJYb
ve5uIo/g9kgndgHGkeFr7cbPNeTKw1s+NptmaCkBuuhOMyj6VVl9Rwz0ZEoYpR9pyVqbzE+nkxeh
d/vCz6dNZ1Dv5l3mgAdZiIVyHFlCdddF1lctjpHFqklOoMs47NeH41AJG5n74P+QkfIJ+CWk98IE
ZTcSA4em5WjRlMYRZcQYmRcEK5dY6ZdE9bA9jEMd5cXWAB5wCuduNP2FykM5WkuCFCe4rnVjvrZj
8gTDknIUHyq7GxBqlM5tOVuPoZU+CNaUref2u6yZd35t3ITcyRGLBn3FgIxoyk2agkaS2JkmzcqU
o7WGRskjL6LYqeHFtAWoOVrupIp302Bs3a6jKgFs9MksWNVafhJj8x2mw3fWMqtI55UhH3LZ91w0
SP7C6s2Mne9ktH/6ocKv31xbel7vML9nXjZhrCDp2p34C0iWgX1dNoBn2sWq5qfYdl9Sd9zrpnWQ
MaWq1pkn7HeQewg4Oj03RLv1+tXp1xDaRuo1NwysIQZfbG3JHVZXX02JbWD2JSxBDlt2ANS9d1yQ
uLyrXufQXzfTLHZxZzz75LBK6b/H/cKIT+KTpiBSQLQjBaIYT3ZB7mllAnAX3rOOi1sfVhcMjwaY
V8OjHMBiuggxbOU6Z4RjBNqF9UOBkGHlz9Op7P11MtukKLELE5OThU8KY1Zva3vNg2UXn01LVpmm
u3jtQ0jThydfAC9bPrIC23tUnUHBZq9ZcplA45EADVc8ZwR0IjfBXsy2ms9S79caLFVJauiYmBfH
cMkMxTcwBXPv63C/3PKYC7zOZWavRFyiTUfqE0r7Xlrtrd2MXsCskbab0LqVJq27vHfaTQmnR3kw
H8fuaPZMgyPGKY32BycHoh7BVleqwUESXqrp8tUq5uV5btCXugcgeNbGxKi5r8273uhfCh0IDFek
RZG+0xB2t75DUUKhqFCrLGNA/KQSbCf0aAIcoPoN2w/pGdu+EafedfFDqUmGzFizMbRwKwDNvjur
WnRno0r6MwDEzFhPaXvoI2rVavV4KFpRP6RCyx5oq5ffrxuqFv0jPkXcNp0QL8gwjoygsfV295+n
2VEbhw2xhvJy3QQdgDmELd7/PUiqopR13Bs39tzWD+Aw8gG62GOtY95x3WQR73orfX3/d4dlr5wA
0y1/bbz+90AA6aj0lakdrvtBth7vR0l8/XLU6w+0JfsYQSVja/6y67bWabsAhp2Njct/t+WJFxiY
+lyue+DdNcF2SQG07UxdxDj85we93b0nSnXzP9sFtQFWOoqB1n/3N6SDi4U4MSc1b//dnBOtdhvB
MLoe9Lo9ryaip2L7jl5kW5syvEvJ9HySIcSpqlbdzfWh41fZkgE3b5Ix7Z/8JsqPpgRLLCPVc+fo
vHsyEIIc+U0XlO54VjqL7/WlU+O3QQRZ73B9mOZ+ukPYINZ/DxyF6kRWIaDZ8rZNjutcZvzd9fpW
nl+/MnUR5+s7qYTIxjn0IgAJdle9LPa001pwfZigPD0r33wupMbfoesXSxrt4/U4Bq8Eymjk6Xog
u4TUJ0s/3F6f7VI7mOD0oqrJq/vrDzuXzTZruLSwyorjoHcqvC5U0QbXp2E0V/e8YbJvyGBmFV/2
KZI5hnXFUOvf42TtNNIPlDtACnPbdVZyAWKPt5Ua8ztG8AtzoK7vsahz11WUDA8ZlprrFleFx6mR
ThCivnmi9mqCSDn5Swf6xnVnq9d4xs/OzW33rRztcpVrffUhmvqHUFnkkk356g1p8WesS2SDqfVd
zhDZc6/67UYqioKZChOOKhj0moVj1u/CkYpm1ZxAq6DkFrjQCCeFfkA0MeXOwN5ztYuZhfwwiDha
3Sy/88a9d2H4fyUqfffKuPnU6Qmo3lr/3WR2u8rSfNomdUQ0im/Ie8Lk8dXMXZagJXD5ui3KaiSV
s0bxM0h5f33CiAyXRSKsN9eH1yeaBHAojXKNcodD/d2vjsaNA8VsfX3YLQeoXNPbDKOHo94/70HW
cwV9mjmarWQVB3Pj6lvNMnAhXva5Ht9nJrgbpT38/VOvT5Rt2O/KlpnWdZfr8UdNh+c/xMz7Kwmf
DUX6fh4y4iIZgV5ICyr2vbRTIkHr+Mxlpm06bUwfMTFIgsawu48i125Nu1YRM+L72QvjX1nYnxC8
/VflmB4RyB2yWeXmoCq+PGplZR1dU3lbmteB678wmYtbw5sKhze7wsoltjeoB/iC5my+L93aeR8d
swqiSM0PvpFUW98psNsp2uEGdr+3I7U5vBBr2q4tmekvMApTDJPiO6lnD+VsmrdWXWC0YDmK0QSz
wD6L5S0nDoOiqMpuM1qnnYXXwjnLRL7rJS4pecmAq8jUdM5sq9tZJayCUjD874VRnI1+Mnc420Rn
wzedHReKe8oyhAAVCy5X2U0J6WRXI+3fW3Ya31ONUNIZrvMnym/wlXC+O/rwVdtF08N118SeNVCZ
/+46Du3/7Gohc37QyfjeDZ3N6ttnj7Cn0hPZZzsV4m2K2zJwxnUbgOdukLWKN4q40HXd6Ez9QnVf
mC3Jymk4b8xkVvfXH8TLuoGFncT2+tBY9jMGlLiRVdu7mqWN4O4ULBtXn+hgJnL8+7o4BVT2zLC5
YQj+PZPmh1EVSD9c/7uu9rG9QadEN+jtK1JU4FgqxMDoEu4tXIXXkHbGzXWbqrzwnuoejj6Om8yE
2O+6zVXWWk3YM10fqTgsbrEo218fXQ+EPs3fp6TnQWfmGNcftrBDgpu5hv7dBp+zYZTrmIf+n/2Y
f6xNrO0u102175VYujX7qiFCfczzbq2bCnYFAEq31VLBd0ccZLxBjYgeU5szsCyzvbjcFiACLBvB
JrPg7+NWNhjwgeP+3fP6EON8oKblx7+HuD5R2VF3cRip4zntYQOj2osRTvr+CtyXWs4fwYn5/2yM
bEffawYQ//WF1x2vP65PoENlHLy8eJ5r6OOZ7xyipQGVcWPdDuA/l6iQ0FpwDfwANWwZ8tjVnVlj
VGHP6HGqnoGj5ZY/pVn590mE8MaX4OnX7YXrP2L3oT/6S7krJbIYLe7Zv6yOVY0rlD2RNh1Opdxc
t/cxHZHq61emOC7mRCPxqimjy8ImctaIlXZsXc6m1fXXbiK5tBwHrMxt7Xjd1KQZz14f//31uvXf
5wcf4VpeaL//s/368H+22aZnHAqZbZQHhkru1XSMzek/P3S9vU96/tdZwBcvYtd+M1LEB3qd1R8M
7b5tUTufmlu+dIbRHYRjiZ1npPHGLyxcP/CAfxGVwfgMhUdpeqynkYEvU5MnryReEmrMggkrQ9u0
1nT0cNkKp9Rawwpn/SvH20nK4meqMfXsW/MtslsdBmnl0bEr7Ua97k1jwFZUZ3S/0pUV7cOipLXu
kHZ5ZvFZ+8Y7+eTaA4bZ1bE0sRlM3BlCwthvZVHnr4POEG3ScmOrIeH6cMKAAxSb/nVoovrGkE2+
1RGIHao+Kl68aToARpafhrIqVE9heCziIX0IRfR7fbvZ9PgG5Vhd3KoYbsOIKcO4vGD5O2BQMtNK
4QaWTiR22El+pViSnq8/rHLsz1L00GttD4sDjS5dQpA8W2YixtV1H7Scy6/QtNHAieN/Hv5ziOvu
RV2/FkVe7f89dG5BCxba0G16iTRgHOcDvi3+7fVRmSFAcwds768P0wYWC/TUg/LaW5eBYHdoQUBg
h+lJUEmteZ0G5qppKeS7OzO3Tsa8/azy4hWah/pDRPO5px79aQcHSVYZkWBfzavKQyaw0mjkFzja
j9C3FCMMGS8Si9y+QCfeoVNezOUqV+IwZxr1KiFaend9+O8TWa4V5CDDsxyAuy/JizYQI25hSH3y
nFj627aG4qtGpz3EVn9zfXT9cd3FXva7PpSLukioCLysc++TUdcOpYeuq0ClTpc+YKJgIr5aJ8vT
130aLdSDPAcTbWybfbit/qGl127+vsQ08qAxI/vyd2e+p1uDZAm7sd17BEMc5J/3+Pt6FRYNZxbv
0UIpOI51p7ZBBw/7IcqK8iFcWo5Eb+Dq/LPNa/tunf0fYee13DaTrutbmZrjjdrIYdVe60CMYhIV
qOATlGXLyDk2rn4/aHks2f+sfw6M6giRNNno/r43EAIDuoMkHMwV/Vyrrnuo9Lg+wGV54kxsPajQ
qtAbs89l4yApG4Mnd/giHmSnhar9EhxIuVVLcIJtb5Sb3AHvmrZGcIn8wlmVPeIIejzCo4LeiXlO
D9VtzOyHKQVl4xWB8rYmv+a/5T1bUqNurYeMe60AyCaH0TLCZRmnEIhACtwTzVyN3OtsWIZ1P9U+
gVNH54QJyY6zOaLuhtnGV7LXMch0itbxD6TnERiNovRUNnZ9ckCskUKvo9fKyXZ1HluPtVE6cCoC
5ECmLHoqFQII8wDn95nkUhuC6m74Cl7kfabNirUoRaOfyS0RcXeq9GFIYSgh4Bndxr6PbpTWFqRI
UmczCFvfxzwjgMNkHRntuDiwvrUbkanOyeTzWTlJYtwWKfZ3kao4D+MsWYQe71VVme6m6fxJXGWz
B0PnCO1IqjMlcInq1tyUg+A/lvPlfVxbmwXeFsrPGbKnFQKH5MH0sSCE3E6OewUisbuzjS68L200
KyKE3layKi8MMB27u2NnP7OAEB76GCDbGKCZhAOJgAzXvteZONP2wd7O0/o4hEO2SrK0fdSj+Jv8
r9aMH5E1hN9jvqsE0wVGF/McF6mivTnPSR1iCnVsNo+TMacPBv/NzN/n5F6qXelu9nNOZYNLSdJ8
D6XK22ut8PakPMlvDToJiSrOg3XCs6HGDZuuXHb9WWQTbCyVLlqnY5V1mBSY8Phw1b1qePeoPOOj
LgJEGK4s1eWazw0flzaNMAAG9fowQaRddSOO6000Goci15NVZMXKEyT5m4Fv4Xcr6s9mMxhP8BZy
0uLNX4b6WXcjt65mOJ5LL/o59I+7mpOKx3pRJYQRv+p1blxUvy4fgv5TJeq/ar2tv/do3qeeP+eU
XjlsmtoHhDJVPc7ijTryjIXxT0JUNVeymGgIAkTzpfRiFCbdGxXdrn2dzOc1WczRoFXwVP29VdZR
hq93k0HI2hPKLreCPZQRc5OSKt6RlVd2sh3iO8FT2ahlo4su8jyapJ+XX8lRna111lYOaGSrLMpL
5VrkypwuvipRzvg5XvYILfjSeXW4F6zz54CfxjYdCcxpWZWf/VzLz7LELvSxJZm6+2gf/UDbugaJ
ezn197GgTX+ObdHuvULjoEN22A2O8mIh9Mn3KDNXTpWhXdJ2cL9l8WNMI0h3/DlGdtuqhVhLj7FM
BMwweFAQf9/neasSn56LugLiS5bkpQl4dgFPCq8+2nrdFdXxo57YU7KOM3TM5GQojig1/XEfwpUk
aZrGZrlyyZF9ugcbJ2eRi1EFX1PC1UKur/eiM0IG+TlQw/xcpcKBI+4bS0/o2eeObdsj4PfRWhqG
syTTaizlRHlBWjk/N9t6HikbmgF8mM2WYwNPI8Np5mki3XjEDKG6klWoTMWmMVBaklXdhDKqwNU8
yGpkR0sekPpD6en6OcnMB9k8RGi3tiYecrHIxVOjkerlCOFcy17FUm9w0pxuMco275t8er+1l5rd
foi7Ej0lJpHxECt0hTiPzi9LS1ETLCzFOA34Kj3pPs4kf3215vxq2YaFazJJ49PHq5W3THi1WYNA
cwVLfyOV0DMeF+u2CMBFz2Lp7+ros576R7VqQphoHhAa2Ss7pjFlZZf1VM1fUi3Nt7ImsmrPUgnF
J9VWXsxeF1pgFJ3RdhuXDfHs1dg4AihTmC18hApOBVshrJN8i/RDjXyWHP0+0TFCsNOVO/t6RGdL
aaIzeLOAo8Vwm+B/cUBAft8po/uk6vx54Y2wjjzvXPXJpZmbcw+eTZ2QTm+7xH0aWyNeEIiPDrK3
tWM8MUTyGGigp1sTi51xUNynGtLYOq/jcS1n6fpAOLKL45OnpN7jFB/kn3SVXj2g9EoGcP5TfhyT
yK1zZSOrIhEvE76zaFg15UMT+Cv5J72W3Jg24Xzd9an+aMIaSyL32KYGGQ9VhVyMkdURp2znOFQW
uZdYs31woea9EKmJ3NCv7lEBw/AxZZomwSKKxL7Fo9WwYJ2E/X0Qdv09RkuEDlPAoX5AFckbDGQG
8fVjhNb5lyE20qMcj+tJszF6iJayWs83nLO4873knKHOrAWaIt7GM6xN24n6Zszh27MBAGpfK/xa
VUQyO8MOvoe3XdgX3/FwysAJBrPXgAnbdmpdiP5DfLHs5tUzlPx74uvAX+zq2dCtatWiTHggGmkf
y0mr8EDynC+xUi3l0Molz6cPqns3pXjDCTXiSWLVw91Uev2V/Hs2JMW0t6uvfglUUalGNmNKYu0b
SJWrIrLdJ4ADRzm0jfWX3lXhIOq2xosioiPfQ+EP1cLhHPWv95Bwhnp/D0XGnkq+hxrW0CXKq1fg
u/3arxJznarJtAUckC11hD0ustrXSb7UQ1W/mG3zs3fyAuNTVU30akvSKFvDdiZPYijxo4pP+lIV
an0CDD9cV1rSbJFNRkdUidKlg27esxD9ExBo84fb7JtUmd7aimUCEfIYQjmzJ8+vTw3xzKJDcGEw
8q9DVoUb9LIy5O/SoTwQmcMyai79Ue0QecZm2GwXnAMYXVWDgB2BDbTfZvYp1YyVPyrRgbSRu0iJ
u65ke+XqYIEgOucHwypWRTtgGRF0zDC8COMXb3TfbzBcG46Jq5Y22+s5jnowTbCgc62KA1A8RS3e
O/s61FZ13aNIMHfIIbLX6/ViTwIBFf2YBBVKYOu0DqyjSXzzaM8XWQ3Twd5PmEvKmmyXI7SM/BFJ
Hwdl6jyG+j7PHQo8jkIrW4e43iykADtM10uJ0P99FACYbDRwFlII3Zmai+25yT3p9PC9vUydRafp
zRfUNmCb999RG+cZBvzlNihNfxsgHbRxwzS/TwaSHK2i9t+NQV0gAN19VVFtWiLjqJ2QTsUBrUuj
9VgpzWOtapegTgYkdTDKErn3ZMV4qMSakxy6shrwADEEqv0iOHPGgIydB7fQyoeDobf2rTVfTB3c
olXcijiyZ0Wx7ggEcw//D6xlbSb1tT6xrfgY3zVNtFZbjmyyTU7rQ1D4IuqyjazKDjWq35Ctt3Yf
wxyQVE5TZDeQN+3btPKbG7dXFh8DUJZhaxaLbx+3aQyn2rQTpD45SXZ0XTQukzT0oVxwI9mmtfmI
2XWUXctqX/j2Oo9K0BAq3jheYD25HOn2gwcIQFYbIcIVSjXqVladpLi0pLvOkKn8exjq66btrKdS
BBDYvDttjM0jqQsk+AP1BzAsdRPXJUca2SYvUZQ3BzhX0JYZq06Fsfanurxu+/wFLDDUc8/Xl5rq
xneDyK2zqb92xBYgzmBXcY2MGZTXubOoi+RONSN1qZIdWsm29w6/fDGEru1lDSlF6+zlr3K4bIks
Tb1m0/r5PnFaqKAiWmVVO30PkbRtXgI4VO/34HABXLuaXiC/uIvaIzMdk/rX5gUoQu/1/qPm++81
uVaNqFx89PW/1X7Nk4vcr5FyHjmn4V4fyFXPC+Cvke9/b+6bBXf+zTxvDEA/BsN1MIjkCLMxOVqJ
f9dlot8ix5IcP9pl6b2tGkmYDSAbGP7RnNes9Fey3kz9tzQAmI8/w9HPrOIoS/LSVAJNFT3tMBD7
V4evqdH4qW460bZQg2wXD/hQvt/m4w59o4iVFs/affP95UXei01Bf/XPf/zf//l/38b/Ct6Kc5GK
oMj/AVvxXKCn1fz3P23tn/8o35uvv//3Px3QjZ7tma5uqCokUkuz6f/29S7KA0Zr/ydX29CPx9L7
psa6ZX8Z/RG+wnz06pd11aoXC1z3RUBAoywPa8TFvPFGtxOY4kAvXvx5yxzO2+hs3lBDM3vwCP3t
ErnXzvW+5wEDvFYOkRc3q9xFXoP3ra6UaPDYqGASkK6DODFP9WQZ75ds0k4mS+uO3DCfNWpJ5glU
frlRtKC7+hgnO8i5YaBZREgmlxFBUSvfVrk7HK08G4+yZPwqzSNQTsnZxoE7DTmaHH1du26jrrgt
I6C0vik+1bxcvbZCT6z//pO3vD8/ecc0bNt0PctwHd1w3d8/+cgS4PiCyPleY+N6tPWsOA2dmp5w
t5jLsLcb8htzS7WyBM5kwDZGpEPmy8/muPaQDawa/6iQ3FxmpmoheDM2t17k1Ego0Db6tgWcVO1D
WH3/qpdd/a1K6w73mfCxAq5/E5ENf1T1xzRpu4sBaeouAcstW92ujY+aD8VQVlONpMpoKIjnz3Ms
uAerIG1qyPud9QjWIl1MTp7uZW9eJJ/uP5af7q8Y6vXQ1RAtfQ3XU99vEeto+iPR57//oD3jLx+0
ral8zx3T1aB8mebvH3Tn5i4b1iB/IyIyoBfD5yc/4SDz+FAtpCwg9qGWJz/jj+6hQBa1yfPd+7iw
6WAKoyO6C82pPhDWgQ+b8IXLbNFhmjk39u6MH5ZF3zfnoqP/HFVa9ltfse+qgtK7RrPKWPVuO31t
2yvREA+fMIhZq5neXXeZ6T5YvnaW/RmnHCLmegmT07dPNfLGi6Z3p69+kzyMxJgfWAP+uGEK/OBO
9QyAhosxRbd0ssZz7zjhoRvKo6whEijOP9v7Mz7PKPD1Ze5f9QbKj8BcjKVvfgxhamvm71N1xayX
E/uTbRGD8giRDkHCPhrvVL96EKOmYfDWE0ty2/m9BMqz46xEZ6kvKur/W8BC9nvVFtEph8N6b7iY
BEWFlWGYyux/d9d5em2ghfD3Xw3dVn/7bpiO4dg2PzNbt3RVN13jj+WPnDLaauSKH/E8zaZHU3PN
dRPGwEKCdNn1nb9XbMPfh311G0KQ2ciabG+zzkH9cu6V9Zh0NbDp0tgOg8lmAhWyqxwcDFQU4HFE
nKfm2uit8a6q7PIMfWaB7I24k00kePt1r6A/K6uyw9S9e7vu9INscpyhPzR4e8mavIy+VsKxj9U1
+V5vFet+sGb/6GwKgqxQAkrjqXBn0TSVyILF6vk0Qo1W3Excoh4v1ip2OLr20Mo3Jo4nYGIdl1wQ
58QyTDknymNk1BYb06z3QYdYhpUF2Saek8jEy39eQGYCqU2hAHx0QN0mjTnPcOYZcnBe2q+a4dvs
oUqCUn3QVXt1tmNof5Vq2SPruA+5LvoJDlAOnHPlQGVUT2irnaU1TCLy8ChLHxfZhlbOxGH4IJsL
H1j5x9AW46s9hHBIAgA30JVwlUcUSb+YhOZvZK1rb3BLcS/wa7Jb1QlvMBtQMMYKx73KzgrYVac8
aqKLNtBRVs2g2f1dxR7+bgI/fNvwH4Lvj3WPzbF1X4W4fkJ3qfayLSu9TdFmYuNjrL1XfKWD8yH6
vZfqbnn1UZeljzHuPFpWg8Q+hV6y0pEsxk9cIZIVgnvehX55+Xj+ypIZdoA0CzxJ3p/Cgdd8GmcV
xM0hDE4bZHzMG41nIeo6rb4y5qq8qC2Zm9wsbwuSFjtRW5Fz1fZ4XNTg5v8YFldomqkIzvR36uSb
+6Spwxt5QTsqObniLCsTFDl/6ZrhY9Hp03U+DZl5JXucyA2XGklmTKGZ6vFl2rs8c2BLxHeEdsiY
ARmQtRKrtkOQRBdZk5cs9ao11LJqZlfEd/JilsD5uhL6d9KHx7wW3xu/Ny4IvbmyJp/ysTJ9qoX/
qjXIbV/wuP7U1/sYVrIRypZBaU87SC/qTpbaYZzeS7ItmQa0B4aU03KXVjvHcpEcLDRfXdlOB2fs
vQyzLdlk6L5An+/1a7cih4qGA4JiaEFtKkX4p27IJtwuvOAO/n20NPOwveQWG0J/qOOXsY/eYleJ
v1m5xtd5hHkFQQc11kggzQfl00mCDKRNilJopbivdtj8QIHKfc69AlnKUssuBev/0odys/r7BRW4
0O8LqmsYyObo86LKYkr3vOB+2k8mth/mQ9U4F9SX1Su5YxzKjjQv7IWd3EyOCgIXhJnSndxnyt4s
an72qhpKVrL3Y67sRcrpGrp+efvv5n9MCPU2ILpQ62KfV2hE5i3kz8wxg2OsgUGXJbvDdgk51h5r
9WrUSLLHHoA8PWoWStQNl5K03AJl7uFixsiXdWKpKPqNaUbl0+RG0w6PURXOIFUfaeyVG4C8l1U7
cNj2V211nFqteLKsYgHGFbyQRdovaEN7a7gNZtW9bl/gMt8Zos6+iRYjPreNmntUI61tE0BWC9rY
ucCuuIsUu90GVmhuoTzv1KbIXywFAUf279rRNNCvhTRtrbzC7h8Jwz46jW5//zU0mx0i5VBohtr7
UBfRkWIolaXV6s7RJOM8LREVhD9fdHvw+vPKj/zvUdfj7Gi0g/uqZ9OdzY/yFdLtmxOO9gtgqe7K
y/zpyWd/sihtu78gMAC/ztO7+zSGMVl19XirKtA0UdA0b/KcYNbg1OGJXI+6GTuzPdiD6Wx1ZfR2
nks20lAKvEeGQcUsEcccYaNP60VFtOnG0jnBs1eIN4jpjEpZsCoKXKfyuEhBVLrtQ0NoegGYYXhk
4TIgUIzac+QgmNWUgwJ0ZXrmndTf2AAcSdI7b9aAy0tXhLuAbdq2Gng7Pcm7G1GI6jYvq1cYdRoO
L6YKdV2rdmTY53D5QLCK9mxsHTRqs2E9AgN4CQNrCxU1fBi6G1zgEo7kIt4S3plusVKBjNb0yTez
gp6KcPmbqAAhdnZXklxOg7VO+H0PrZ7cS2BlK+xfAnyD7cfBm7o3JYnXXQdD2C5ifSvwfUOhJunu
ssI31kan9nsnFgkLYlCCOw5L9Oeg9aaQ8V6talprJYELZMHQLANATQxdcd4vsgr1DIxqbYUYDtKh
ORpBaVlUs5iiHPRe9ObpoB/zfRJ9uo0c7EYtiqlqkV7rCs7O48Ae159VOzrUlSGMuNkDLioQsBUz
fzPCl2EKp285D2Z2tbl6q1dTvgVA5W5NJdDPCiIoswpT9doENaFR5uSu+6PT1eJSZmay7vjq7S2j
HI6KljtLaJ7jsvBrlcdinIFvGO8lyk1y9Yx5lyLb6266/2j6aG8m7V7W3gFyadS83+N/bZM3kX9h
7NPnzCC5bUeutXRUI3jo+qo5tRmsUSUOH2STbbW7JtHEDVYL4YPr1dnSQuhwIztjy812ZozigazC
FK3uC3tjOmrcLBog3XAZTkY6gf9qlRZ5DcwTkPZ5BuGDcKaGBEjvjuKZ80lMvstrbiosCe71Lvg0
rBM92DvvyUgcsS0JyOOawnFFr1zOMJb4eZHVLBH8/3EwXgrbNs6+ViBHF+1Uy4ebJptg5n4xVK/9
2YZPM3Q+FImgXTOBXUa5//vnia7/fko2XdNyCU4QerD4cWqEo35/nlQc26cizhHibUOjIgRqiHI3
TO7G7iz9tpqP6xPSm57b/qzNfR+1uU+ObOfH+vjbyL/OkyPJzhqXX3/h17woUerNUOfTFap2Jdpc
Hc59tndQm946jq4tMD6kRV5EWoqNQgjt6o+Oxk45BYg6mh5dN1OXQKQBe1r+ETpsfMcPHAGl2t/K
mryYDZoMLBT1QrNCQn5963awRlwBKhkVZNtxMTbqvBtHRP4uMuLbKI+9G9kkSwoGh8sumBCf+tWh
WSBtoEWCwPSaFRg2HT8LNqzk2bD3ThSMVpzcug/BJu3ZPyQoKOqv9TSkD5Hmvk2QXC+1hv6WgP+1
0/zEOkGfD5d6GjTXZTF4iE0H147RWneouZT3SZlvkswunux8iA9WhxWOrAJX1lm10Nupx7x8EpMe
LbBStYuyOylpTrKDlN0SOQWbn/lgFciEYt7VmKe0UWAfELmCOqYNxUZM01dLh4cuEiBdgRW5l67U
76THatbbs2lvXN9jzW5vSYrxcP3riBQVXQRfNeAzQ6mtJxxw9sQIsmOMTswKXcfskWfZdwnm0PWX
ru2aM8BXx9z6DurOullakEpS6zykhbaL68hB4KCxnlUIsOFoZd80BSyPHMGrV3edAFfk2A5aiSXU
oDBL2IKXpXgeiL+QNXCsvV5G0bMwFpHiDntfblP8sAsOWCUeRjWokGIGw94qzazHjIJnIgb9R6CZ
p0F1ktca8TXk+j3/yYWju2BTmjyIPtKWPm/mnEZeu849pT9aYSa2Y6vqO4EN9d4frWJbuKAJAcKm
67gOolv+x7plbwiAwUFmN2v24NPRqMS0LPTCuA5URTwj+rxwytG7dL5fH0eyeaiT0276COka4ciw
eeEaKwi3v4apSQXxb17BSEBwtxa9PTksSZB1TrwfPNqTJ5OPUDOm+iVIh3SV2i6hiBiD5VRL/EWQ
dvorOl5poNrfIhV9+QmLkRs78PRd09YRL1avnvB0PGV2Yn/L0vQtV4b6wamq8j9tfa3f40zzUuVp
hqlryL8j86KZfyxV7ZhoDuK+4qJamQfe6NE1OhbeHAac1c+Go2lSvWRRXF7ZStvd9Kip3Y669iTb
kymBc4V+YlkjtVeOybU8iMhq1Fifq7LXLtp9FZW33uSmB1+LhnVYj1B2iGkuRqIdL0Y2gVItYXt5
7nVpOdWPxi6/QlN0nxRXI9U/aNk1rPQfbduoe0Vt8mXZIc4VOvldY3r6fT23h8R0oe4b4kuPUChE
skEl+SJP9KANMD1FLGUhz/vy+I/M/HiMYP9e29jQtuABVDiYlhFvnLRnZ2mBJT9iZFVv+hKC0tYZ
8Ihu/R77q5ygLsacw0HW/aAYDsFodevWRzvrjw45xC5tpsiBLYzaVeaOJGLsM7pizW2dm/VthygD
cSv7rMR9cxvCWz0USIwuS1VXj67TQrJV58OQqs7WkNH4vcVyOgK0+MNxq7vYd5XnDBTBIolr7Tw5
M/4N4andx3TggT+n88m9T7etwPxRw2iZDBHcoLo0bJ0I81ZkK8BaIAz+XNcRrEQQixsFB/fn0LFf
Oh9LrajCztTDCUs2Cy93t2mCI6mclAtOf6Ze+wfk29unqNiahp89ewCp98IOa9RNqI6KuFem8kbm
EvPaPzmxVT0EaOvsBw0yvGwP8uDG15rqwUC8Pfcg58JxXJttyxacnfyhEcPny0cbJPhhZRa1cSWH
fHTIaudi41LiDbHMh4bUoZ6ltx5koxXbDZUH5awdjlUqpsjIz2DPmu0yrFb2Bj/QrRF33TGsYWCo
QQ8jLEZ4VmTxeIdujL8o3by5oFLkXxEe7J7VEDWVDF2kr7rf3LVhWUDOadYCpXJ4eeRCrQAFVUP4
RLACFG0R7t6jLtV+64Lo3uinPP6BxCPb1TlZNTbJDqZMcqvOtcKNECCwk1vZl1GTfcacdPrVZ8xJ
97/O85Ia4/sh1/FxBcuJ5iA0poIoqTkjPecMzK4oQzxVJQwUVWngtmnZ+ld8I7t7DKKu2cYHPxwK
oV9EL8RC4ITjoXlKvdTYqQZAgCzWnXu3Jh87E7je0Mrm108CQUMbbdJz5c7VwOqgvxPtxsB3T0HF
frPSU/FSVME+8tL22KiJsXGI5F0R+Ax+gLnPZmtkDDxeiqTVnpwuKZeV2003hlOK7WTo5bXhA3BM
lBRZgJgEcho22t6otegI3y1dqfhLPOFJCqmG1zSJDvKMGX4ViaNxMhQh5gUjK00FCjeoe+PWCRM0
ZhE9fnWGL2yZUTLBLAs7TrRZUM0Yy2HvYGo05OEIx4YOQn0/S6YmxqvWAkCtCss+90P7Upfe+NyD
Q187uUmsMajFc6uZS1RsvAeRDmj6uEW0UFszeu4KbBQMvh5bWfWmGmx2MNwhytvCDknusWeP+E0Z
6TZrQXXIUQTviHwq4bfcGrqTSY5qnZSIUpXzjs2e0uRuQpYLRF6kkxCmTV7Qj1uiVTvcyBq0Dyhz
yPm6BcSmNBmtXR443sYsG1YGFX4XcK7uAfCVfQVjd/jSBuVtzLcjgLS8gjZUhFeIp+6F0Qev7aTh
OxhE5kWdTu8bA3w5WKgffTQ/n8pWm7ZdlqNEMVc9DzkuBd3A/Xsvb2vIA/v09/t0+y/PPtswCBDj
2Oxonqo7f8TRNaRKbGFXygPYN4RefQzJRDX1N+qQJbtmqGcnrrB48PGTYxnLnO8l3nxBy4/4Y6yw
yH4IyFaVxXDgbnDFw/SqLAz7Y3imYkksb50qqMu8j51vbaHMiPtiqy9Q+XdSWOUIqqZpum+J+L6R
ud6NXZF8aZveXIBpz89AFPRtwblji94s0D13DoMi2vglE/E+YFMuJyH8mxAFtVU8rML3FHNpZdED
9MIrmZoOcXZ9SHA9lclo2ferhiz2n33zvNZrnP+QyTD+elCCRmJYPLlsg3+m+keWi/CNb9rl6DwY
uoKmdSeS8im1kO0Jp2QzVEhwg0iaSjRcKdad0uzb+fLek+NZu5CNQ9ogETQJdxFk1ojXyXTUSWHu
yyy397JU/yr9u+owWAgSTi0+My2/pmuzm21yit69h3PNptPtu72mVM4BVQLEnGzNvEQZaqzzKegt
KxFuLKzvclKmRExyUCZGM+LnJNzP+VmGrnFx0pKtfnqjoxXzvRuGlas3/EoqrG/BN+RvEWKGDgy6
Z/SkAcsbqnUHLs9aFUlkH1tI1tupTNTrRE3CoyWsYm1O0Ge80HwMsVRbpahLHQjRYZQ2B2GUbBoe
8gzrBRUb7zekj+LW5AtSENUlM4MkCEq9K9yHfk4iEB69T+LYWv2aJLTCf3NqRG1roJfvk5DTqQ/z
sen9L/m6Mjyovk2KxI3STW8inAaxPYwepzb4qlmudhiMJN5NZeyx2SXK2PjsZZtxDLYyBlmBYbiy
KuG9xyAzPFPm8+alxH9jUBMVpRMNKfH+R5P24gtwnHFdE0/ZulbszM2VERfnwEyekZDzTySH6+um
0Z/ydvRPskleZNXL0jWB9/jwR7vZ6Pqiy4Z6lYu7pIPFJFOiZEDqgyx9XGRbEvTlNskPrFBuz7lN
vc/R6cYAwrcO2gwQd+webxc3tzGjApoge0WnWofauw/qsbnWs8R4SiZvTZLOvlcxKr6tw+E+1UeS
YDBztxrIVvDHurFSujFaF2Wdbwfi70v5q9VckW89gaesrMrezIZ4pYmNVbY/rPlohuc5GVoltmmi
qsTasYKweecX3w3hKIcGR6Oj3OCG2jpy1Or4vufVXewsiM7r/ZLgNNsZ1LdXA+LlZErCi9ySccoM
kCULw0MZh9m9NcWf29GRPoy5ld3P4y2sw19M/ZAKwz1mrZpfkg6rPvmKoqy8ZuvvLgejV7f2ZPEf
kIVQ1NoWQGgSFhelRWF8HivyrrzOiA8vhkTv7sUYlpvSNeK1TBT6SWYAVTZxB+Eje8rjc6lqYk7e
P7zv26eqNJaTgc8Fe2Nnl/mdgpdYy/Eybqtnq03OwRzr7ONyZyMv9DIksEwhmkQ3FXZ31wibNJso
8My7NE+RlSqV6XuLI0HS/Mh91XrJizuCwUj0/SpAWPuj5XMXKJMcOtWnMXnVOi+IjT7KlANo6jlH
BGZRJhXyhpSRHqGxLHv7+rqtCvHqop4tOKv7/HcuwMW1pxR51kMHCHmVolP+0mU1GGTUkLMCpoWn
AbdO2SRd8z8MTBAkyyVr+wc5AgshDqxRemlLxLmAIETIgHfVXTcH3+QIB6G10urFsWRNW2In1dzU
82VQ7QG3t0xbuloIuTOxYxod20D90Ykv2RidDD2tzvLhg9A/533yyfJ7O/d91OAvfar9modqb/8f
Hj6e6vz1+e/YlkHmRyNRp3mO/nuYzrAUoLjqKB4mDxdNDQPlKBuDheeZ/RJgvL3PRINK0VwKOp8D
kKmn0TJufOVqABy/7nLf2mGiUi01YhP7CiUusufqQ+IkKECyVG0gtsRr28ed+4MvG09Bc4OBC1Ke
JfAUdWr2NivrI2CQx9xNUBaZa2qAzGMePyQQJs+anfs71m2UD3PHehEgiZ3Mym5Lr1FOydSPM98U
4WtPQZoqGW/Dtm9es7D7bqEI9lITWcM2pBdPMdJKWFCk50QEw6lA0xVekVucas/xt7E2NNc1p1PU
nRXQDlV/P+rqdEgjPL0mnCxEleuLGL+Pte2RVSh51n33ULE0+Oy2iRZj7eK3rwIRvbvMzGDPmgFY
IM2rv2r82nO9dJ5MYaLJbNr5xq7K7ja0y2MKFuslzZDFmfNKajuECzEU4dmJq9tBCePrcYzsvZ9b
1vuFx2dQfkXCg31mwCO0KKL+x6DzvCVDE1XecwhiedUaar2HAdvekBLjUdpFYgWBEt/fxDdvalYn
IDyVu8aJhOSD64UISnSJc+f6SFFo3fRVCyAeFbP3oO8gus3mYl2o7hPClv2r60bFVTXUzSqeungD
P01bsAIMT54N3aM2w/5bYIlNHVRDeNUZD31uej+sXrnlJL1tyc4vheNhQ5Poi7bVkGTJQncD5dDb
F4hwbW1Xwde9wHgSAtWU4t+gQolAVwbpuT4y7HXhd5zA8/ZGL13iaLmIXrtkOLskW99IORGzcbwF
sm4Y3KBEtgOFvvN6KzwxIEOPuuhD7BCmHrQbtsuzNbO8VBUCUEpi3PVzU6IoNSKEMM8kg22QxLeh
fB7d8oy/bPnQF/WDVnvpDQAm9VIo2mMRaM5Jj8vmKKz6PMRmfigRceQI9xarXX5Qo+AOOd//T9t5
LTeOLFv7iRABb27pjSjKtb1BtBt47/H050NBI2i4p+fMjv/8NwhUZlaBrSYBVObKtYajZyUIlpdB
pt9J5J6d7Yg22JfOJGuMKFq5E0NpMK92zvbQVNvuvjHR4/YQ7fuiS+Gk3tH4Z9VpLkrd2EfgIcqd
mzryne9wVvjazyj3vT3Qx1e7cEYkMUnXTCFi7PjVV8mCp7F1hw9URtJrEYcfeDup7gcaLte8Pikn
qF/bj7LNndqU42RPkuQnz93uMbFb7dL31sGIdR8uAbMkoaf7j8KJ5kv32PaWdcrH6Ds1RiI6xRiO
ThBBZSnGgYpWGx2MMcxv0JXmZJY/8hrTbDXL4bE2DU3NhNLDUZpj6o35LnDyYd3VlZRRitPS83wK
dpxtEm9c6BZOVhRvn2JbldY+3fed75zSangohtC42km9Z/eJ6pf2E5k33vDC+nunG+3DWCPoSYtK
uSuDL2PJ7zBkpzM0YfVHpz/TTt59qCLfuSvcEepN+CY3fYQqTRNySw+kxj3IXZCscn7OD0gF5Q/p
dGbpykPCTf8sTMLZwhO57+jvXosh4KbkXlLK78D2ztnU51pGcnvsaBeFUZKhFXgjmbfoWyil5kvQ
DN1TAtldPI3yDFnFwGthNpB7CdpsDpmVvp7FkYYioW9+W0xL2BLraHlBaYOrv820kCEYgvgPSE3s
U19U4dFuXOdM/jI5BLriXbogqPZ+qUX3lBJhxc214jrapUWnvEzfUuc9ODyZD1mSJefUHuuTz8//
0ASZfadlA6oeA4IffVHD1QXu4wlaQeh49E5+yeNH6NtAHdhjAtVJGB5avSyPoefUV+DmsNQ5cflF
ddOLjEb2Lwixj42SVl/DEoEW09ISSOHYGAKkkg9t3kRr9MLjrUIW9aggc3/oDGl6ZNDOYcPu+A0w
7FaVS/OXnSfPCu8Q64qk4kOHTnMHOf4fulbe+9wLv3gtn7Dzo+wBKYPmUA71vc1PaR+pdrdHJ3F4
kC2b3ILpq59ko/qumkn4R2peZJhL4DrxzQeT2vMXy4eJrWiV6mmEeWNXQBF2Z0NWjo4HHRSeVD3A
s9SgXkoloID6G67E+JcM6wVEaLyTmBAq7Vo4As/jqBkX2hmVje90ymcdMhNyIDaFSkfhlr2rZBpe
At8YIUKQixNpSusprbpfChic75A/JOyIK/MxqZrwrAVQTNlJO9wnzrR9MYzvoZJ7Lw4tqwc0d5u9
6fGKpATDYzOk3g8HmBwEpsnwNCS0osQxJCRl2jafSE9QICEimF6c7SJLHmG9oAetrw6y5cVHa4So
QhnpPeb/MtoPcm1eHZ3WlKArPJpYAagOagCXWd7RZBo47ouh69WDRf9nlIe0rMDqVUy8HH0dX4Kx
UPdUkOutAHfBIpptzC4ojgL61YQTOAMk5r3wVg29WZahv8hymwJ4RGg5h8LaKNt4reltd2waFEZH
W0m/OLH1i6pL/1A4of6Qaf7PYLrnGijD5K2E6K9KHpYuSvPYBu2w79soffLUziFf2VQ/TAeWW0gm
fqFT9KuQA+tDIesjnDfRF3tAISSbVOiT6TAodGeqIV9UCB9VCR4TKFzG0sq3/qRNLwIdx4SCItSd
1WLLJWgjS4Mby7SKCIuN3nyw57XnxWJT2XugGtpu/ARbB1q8WZ4CNiYBSOqL9+dWi++c0PlqRZpz
CTT21371PGooeqqjejdWzllPSvdkOTad3XmkrUdk+YCe1P3BiSsV0vx4uObTITikQ5Lu2BwHh5yd
wgbst/rJhIlQK/v+D+pzI83YvKiw2y6lGLWk2sm2HblvbpexN6K9wI1al4zHnvvIQR6kcBMXpvLB
DD3r4EYoaPCV5/eqxJ/BzMSb0a544ZLR9Rld0COJZli7EDW3TYeANv3cA1q+RdO0K0pyzwb98gdh
Ww5KZf8ZUtkqeTUIaWB9rSDDrqpPdoU0cGrpwce2RLq5TQztIXJ8tqhgIYDz70NtHO96rU3B98Te
oVOLDhkfOOJKjS0gGarnhDrTqoA64ShsCD6Yq3aECAfw3wM8wNYvalEb6Oxr17OfPI235ECVv8mS
NABSzsaTLvEiCAEYd/dhSk0UUseLYPSZtsf4Syf7KgACQILwc9gkwP2TbKntuRk1cx31drk1ERMw
/ICCpJcgxJD36JqjUct+TZYg4h2hR/Qd92mwuifP9C6OYXrwTIUSCZao2cM7lj2ST8seeZeGMVCp
pc1o8tbk1V75Aera8ILcHi95cV1+iPLMvnci/YXvD8QKwxoO6fTBbrzoajUke4b0oQ3tZD4U7OI2
RUsBeJiihCMEBX9f5z/EwPR9eZtZXTSRGIwPkeeiE6DU/b7xtfFhtsmGuVdjG+zFFCIc7Bb0qyHd
CUveQcgkG+jA1FIDTMKxirumiV/PYi2PtllL3ZUOhmqiPiNmPuVOxPcqlttdzJPwUhqITsDlCleU
4rgXceBr4Byb2rpCLjhejNLkAZCEj5CbomyQcVsUpBnK2MMdzV/maEysGcJW29lJjWj4y0JbRfqx
QsMmNqnC9yg2yvA6ZwWtb7qrPcjDYKw1yAIffT71frCG+CCxtSxUb3ywoQolhXAFwbppDVnnMQ1y
08lVOFlDHdW9Nrr47c9Byyi0NjS0ODaJ2zyIrFPlVryLTWf0DlZIM06ny6G27qnyDru2CeotaVNK
FLllrzop/uJGfvTVkEjyQ+pXf+R+r6zr0PWewaIEWxgq3asp86UIom9srijAN3COqo3Bo2UaigNE
d6BqDYfswEq41N4yT+jOSV2sPmjVU6BXXriWzVgmnWRdQyeEolxG4Q+lRuRq0lGBkywfyQfokRFD
dSlpj+JQ+AqvBb7Z7ODlf7WVdUOnSa8Wxz4u9TmuU2CW7klFwV7j7HLY2WDwUPQTRJzjynGH7EXx
zeqpqxD/6JPsRUfm2olk6XF6UXebSvmkgVi9I0HgzkMjTyDVHrpwl6h5CEVD20vbPPMhopfjmFps
9gOu9ewcpjT481sL2DHr/aNBLxniaPG4NxzXPkel9NEPaQDrkKXQm7J6gdG0fMlAI+VQCd7nnlS+
OBqKri1SdNxhGdrUgfdKS2rGrd17eHa7S5sDP01D86cyjuEnLwnLYyBDt1s4XoQ+EeUevauCg/BG
eg/3sa/noFfwupKxIeMiQfqky088P4CxYO6tNr2LfToFTDaaZ0saAQy2hnYwtIo+Wlc2PxjUOQ8J
ACa0xzPzQ0Iq4QASX96Q18cL8+4+z3i8S5FlkGLxS3QslHgr5qpO6+1zJW+289wG0BlPe/J8UzBv
eBVyBCDjhRfd+2Cn08U6D4Fp8cCCGGAngtMupr7ZI5QjgmUPeYwSruH9PLfv0eShoL0XwVpbq5Cc
2u7sjc0KbQV0ZdHS4zPLAXKwRUtJSPwTohEibyqs0R5S8INhOe219QZrB3VifmdHZ9AnwQvK1a0i
dy+SYrUvSdl/9OlRvmR62h+KVge5r/XdFX2eI0QcztnSpMCcbbXyDS7B/H42tTQO3esUm10IbdAG
Y8cM0Nw/Qc7QXcUaaUmrL/vnYG+n/TpBQJJXvMCCryWMz57XK0+J0v9ISU59y3NfXYHyMK6Ja4SH
oLdPdT0mD40RfWjkyPtkOimtXjqahCG9dp/KCMZdcu3DTngBD8AcWcTOSXgzvXxOqqx98AJb+9h8
q4rEO6g+jYZ5B4k5DA/opUoFvN4hRU7IkMbh5OSw6iCZY/15CvfjcNIhulDX7wLeneqJAoP6QPrA
M57cofM+mvzzKMgC4+0d76PGt+3RjbOTGElGp19DSPbEKBzT7B7Nrh9iVPKPvtOsAK2hHtKusSya
s91ToxOrhvVIoybIlE2IiuV1cOXXgy4dLanzrouZF/78FLveBxG02GFnULb+QKX4xpF5oQxFON0C
S7AIIR/BXse0EdH783Juy4bRKBXlQxRZu6Crhy/2aLqbsQbUPCipfJFV0l1gpzd2yB7ZH0ofOms/
uxeHIka1T5xBi2Xz8055hlvlqw2ZxD+9WQJ1UUtDiQheHCI4nrxdI3nvvDHNUpSwu4qsBLnXedWq
gpG6gigrbKDPJ8EyjClkt8HrgY789BRPB3G2OJa4xXET9y9CluVHAPERFLVceJknhkvMcqV/EXKz
1DL3t5/yt1dbPsEScrN8BUHq68f/7ZWWZZaQm2WWkP/u7/HbZf75SmKa+Hso7VDsGj94EqblYyzD
317ityGL4+ZP/t8vtfwzbpb6u096E/J3V7ux/R9+0t8u9c+f1PbADGmulq3zYdJ/CaafoTj8w/id
i1IUs9Dlep01j5ETzOZV5vE84d20v72CMIql3s/6/SdarrrEyNSdRwRk//p5/m+uz2aGrXenh7yd
L1ec1779O7y3/r/+u+cr/sffpKYHwig6FLfe/rXLp7qxLcPbD/rbKcLx7qMvSwhPPF30xiYc/8L2
L0L++6XA1DewuUCap4dDdd/0vrUtQcQj4cEQDavqvtfTCuQOQzBacGMWtruR7CpDexkuR1qmHN4o
J7cI7AcPTBzgFWhI6vKkZnWvb4TbQ3MMEd0LmF866ISpHZ34XDi8BeZqriLYCj+UTlEJpaZiTZkB
6CXJ6bNBwvXc9bCerWCopx6OzM3rqdGPESpzk1UcVOt14mKaZ08RLjoJ0rqs4m+osElHOMSNdZok
0Z6aFPkoOcmeQGUe9CKt7zXbTJ8ksi93hlM/CJ+IKvjlQo9c9htlihBhKtwhK59ky0mEQPXIK1LK
qymrioA4z8Bw6SFgwekiwvEvrw7D6YNlqC5J1L+5sjN4d63qfvdSjQzc1LI/gsQCBza164sxInY+
bczOq3tx6G8hpi4RkvWEwDA+TxNzxUHEOW+rGAgz7jKd5l0kmwEgliFVAHEqDmQJrZDWGVzLYQ6K
bBut9nrYv5sD8vTP8HdWuvURius1GYW/yk/Za+rmPeLkcCROZ3EVr9oWLtMbOy9EwYb3U75DNxP6
2r9rI2+3rCEixCFne7tqkFXaLzZx5sdWe6AN8teNXSySV/a5zEfzJJzCZMXdLpGHiRaoM8BMUic0
poNWwp9mls5sF05hF2fLAXideRbDsQ1SeommVWyKKW4Zvs4V0yqEVTeBVqJUlCT9DggA5JbhqDor
E4n1B+aRJIEYUeJbC4SatJ3Z70Inqx86T64fSiW3TlZrvwjTYq/H8QVSIZu9BqHikABH3pm6h3jp
NFPY5muIlRajuI5tecN8HeGQ8/EznEAV3Jy06Yozf/AfX/t1b1p3TbD2+Wr2zeeiZ1d07/r1ANqh
3jgFqtbUcE9yrWkxXHBFUp2kAhX5YuVKcvmX8xqRK3ktwt26bPtzrUAlAEEC/Kih9to7HUkNarLy
1Ea9HLS86ncG2Xxhehdy23kt/F5o0479LlST3E5MF43YhQN1tNsEX8ne5YCMaZSuYts8+xMoAnJ8
+WuSSWiPFLQ4vEX4pqKgxdOhFHe8Af1ECeDznTBao5/d0f9qkADZoOT5ig2qDOgCTY/K0ZTb45fy
FFBFPS/ZP0vJkoMZ1+1K2PIRxle2FPFTTTVsjgNq0SENW1cbo8qrRyTIk11Ql+HGN0KIMEAKpsBB
UO3pXKd8zLuhhEMemzLZGpq6/XVFjnYeC/fNOr0cXuEo9Y6tWXV3Lb3Pd043EfGIcej62tlWkX1B
EXEzO0g+gQforea7r9UBhXu1XcuSl2+WFZo0fF3rxoYgl3Z21fsbsykH0l5S0aZ5e3i8e67MTxu6
icY1OQTl3RNGPFj+4Yk0P2Q6N5DXHqAn9Lxra+1KVEwTKKqh68jQMyojyisc4rezAbh9tVrGwt12
0Tzjxi6G7KDbPcj/z1XX2JAi6+x3Uc5Dcl0PpMtySN3qdah79aoBJnInnMI+z23pxll7Yzlul2lk
1d1NmxfKWhfUHmj/QEoLOn2j6loQAAJWoB63qi/aAE/FqU4tpNLDlI1pUBXHcIyLY6TFtvzUGeQO
ZEg91yKmnAIj0aowTNSvDVW3s9rfC5PtI0PAy2gnuetKkZO1A1XOauyt8cBjTrnSzKpexRlSeRt1
RApmsasGv4JENfbC5MiAaldKnxt7lNw7WvyYvxxI6/EvAfW9CSRnqgxM7kBHE0h5u5qwVdMl+wzJ
9+lqywfwS3in0Fuer/bOnsbINaJbQwerehzjoNiTp4bHvUkQi5aQJlBhM/KbpPtuw6q3Lmnqf0B0
7jU20KzxJrazPpdcJi78e9NTKAE0leyDa69IJ6XeQYPEvpvdhRmQkQTp8GrLaKzK+iLeiRnzZLEO
dP8k9QofLshprTIDR7kRK5q9fxAht1OmtWmtDc5ihvBCQL6JVcvqTXiqJ/75CvUP/uvMnyYqjbkS
Fd98M4TXw6jia1FG1alXfSSb6HN5EbFh397Gyu1oUKYB+iCpEHtaCo8k0TNQqa1EM0zEcGookFEr
m72i20B4LRugg/CKuVlDHfKVyMVlnbVOnRwlNluleVgnA1+An1qGwltAQTJ7kyw/B6UOoKlS9iEQ
D+h+4PqHqIQOnulscSw2f/KC4FD2yPwhPDrFiUNXW68Oejd+jlT4xq6jiLpMEJe4WUlcYpjEgoVD
BC/XjqcPBfqquhTAmjRLR/xkAI4XmH34hT4opx7kLx5/AIqFgb4FgK98KQwFkFU+PA9ZR3+eFMVU
wj1IZ1LZovgpuxcvHuUnJeALO00Xq6Z1Wh578r3/blUXXSellyTLQho2ORqdjTC229KZDT4LmSyp
vQvUwPsEe93RK8j213Y4vmRFtu5rRfpI/1x2r0LviTorUTQt8u5sos4ivA60jPxTWFJ4xZJ05XV3
whvo8rslU6RSxZXsOvtJSQFhchc5ZV21midZiupjY/vmLiFh/1Eag3vxHF4iYoCfxzywjJ1fGXAu
6q0EgxnMWcVevCePCAiddXTqb96VaarkDXyUZe1shK/eV5vwBFX5zjP0PH5W86s6BZ8DOiSoGcG1
gFIbLDp6dULdTOru34YURb2LOIypdaQ5Or+YkgNWrbezQ6XYwZM4OAA88ggsnhjBbaEiB1CftVav
ULwekn6fNF3LTZYJI7//Jwue7nUdBMo+C+kRWg+1fMrrxrqIkEF1u3vTHvfLBBVe4QN3ULrqxQRa
mVGrNIpgjpmvO0bXPMv8eRFNKaurP1D4FJ/CAoZ/cArXWIlYcQA1HW/ANnU7fVp+lGz4m/TIe5bi
jRzK7XPWVN0zOvDqOugM/yBsPYjbO1BRP6EY756Fqch0qIIS+WJNpg50OsJMJm+R0zBn04cY22fh
E+E6hONrJ6Flp5Zd/TQk7he4Q7qzgyTOeXB7UOjiVBy4vUtSfV4CbqNQgnidKmLE0M1qr1iJscw3
d6saCNCLiUtMkoUDKuRvs4XbKIfXxeYlxDhPrBe5K739TYhZyTxRPeeDb5T6yWkc/WS3UgB2cJQ5
FYdlLPwiUritGDLROVKMzSVydolQChID4tvwjIggsYY4Wy5pjp6krf/2aiKSPaq/8qFw26Np118t
U4o2iDJEWzFsHR9bq/VXiLpQnYODYnfjcLsYBtswPt7as/7k54mCxHaJirRYpLef1SHv7j3VqwEn
JdbOYWf5aMpJuXLLsTuKoThEjQ0DZBveiVGBfspjY/SbNPL9azaNHN3zHmnMXKYUsHBcGqjJ3QGW
2LXT1LAMOMk3hfbvYA3Hy8hPRIV+VUyfLtzrfrerggScUlFCLlZ3j6Ul+880AoCrdJ/FQQvNGgSR
4Z7iyWZXAFXHEdY44aVa31xTTz0VuvM6QW2BMCAJw48cE61oydYa23wn4sHepndtZv2xxNMaCLzL
rB5FQNEWw9pr/eEghmOdN4DRzGAthpIda09p/jGJ4terwQNekL40raOGPiaom0wjaWNPfItqAHIk
hxd2I1VxdhG2ABWenq38n2P9qNEodxEGd5okosRQHLTADMHRZN7mxrEMYWHWd76B9FD5UVPs/NKj
kvlIVzHFJnjd1gbAx03dVeOOKrz/7KLB+igH9goO8+Q/vGKu3jgrERtrtvcs5tPcfztfRPg6/183
V3i7vnAuawAK3lGXr66OEdAf4MPhFUE+7K5MmncutlRv6czwIBIwuh9lHXqncMJYr0R0Ywaoi/pa
/yAOtVbql9yttmpZDw+pSZNHErqQv07/wmhov7iVUd7NI5syWiUh1BKJP8ebV3y65G+8MSmxd3Ob
aS6qNP5zCt39gVo1kq4NcqFllJcn4IJwSwGAfer9dRxMBf/JksmhczL79A/hmoMmxae4sIPtMsdD
FH01tN7rOsIhx/8/11mu3f/vn6dpR3mNqlixLWIDLYdK3bewex5rV+N9K25b7W4oWIZXr1i7i00t
PPW0AKeTQ5g64Z1jRHhBU85WqR16SaYpIlKsLYZSP8pABDwIn+qoGLbCKNzzFUV4TxPSluYrZLzs
AGVecR/NB3A+q1zXhkMz1ltZRyNxTVJDPwUIxAHd5p5fezzy7sTYEfd34SeXM9jbvKjrw+t7jdsH
R7J80j0/EO9qN7GNrkANSeubTZ4cZlDSmVOqsz2FeUefT5Ns/NyqRn4U88UsMUHh67PhmwItyjRf
OLo2se9MdZCQJejp54DqGqxEcTe+MV/fDIVD2IbRQAB5pLX2f48VC8eB980yYUQrzeccEu+1ONMB
rcxn6WTLY8l4Fmf/Is62bHTFIR317Xh7w40lhiowXikNAMy+cWYJe+m33jserRhoQYxqQgTF+UWx
vPwTvcYrXU/AOPe6BoA5fNYmM8IgETIvpETF0ChovYcjSQLAPGafVIUkPFkg6yK8vNHPayDJqD+E
lv/s0az0iUPEzxbZWMchqYdUlbzPcuupcs3y+G6IttqxRdURnEblzF4PsrLH0NSNO8F4iZbHozFo
zVmQYLoTzWUVSMFWLgJ1M7Ng9qEZ3aEVM08Qs8TB1uJ5qhiJ+b0RhVsLKM0mtwvUWctm2GdKoD3m
NFptm5w8mW4YSOJMNleC+zzPzGoOEY6BBVARctJTrg6/Gg/BcVLD2qNcpic59OWL0tQ2WlOfBnrF
HuvJNTS1dFHM/lBrlhOsuYUOp0hS/5gjdZq1QKfr2Vpcc/kwsdcACAEWk4NhPwt7XDuTMutY7eel
lg8j3OIDhlY8f5BlueyT4kTWMQ2RGQ6mHaNQkbMDqT0A9adva9GlE0ZlGMHdiv2iCAfzTeSgonQ0
bTCXJRbHYlvWHqdlRn6nCN70H0mhfaKhUnqpswFl2UbPD3VSxiiOwFkG8PHHXwP6wH5wS4+0jKAC
GmT6ZDSIvAQZoOyb2sYskvdDfRqKYOEVwctQeG/mZibw9BqM9VoQeycReKDetT+Db1Xck6fUOb0L
NHTGZQ4DuKD7JrerXUR01SNmVWrdOav/iDNDP/lQPJ3pJOW/qpByCHakLoNHebLaGkUlUkLCO0wh
4kwcyoomqdlzOzaDWjuZ7Y8c2W36oqc4sZwYk0RqaIWGb3nwzGzlRW1CGzQHbVR86dAXJOxHniPr
1oBQ+Y841hN0/NKc1GeQJOcKRNQaJRlkHaZJlR0726BpAt6tUkvSL0Uu07XeDXQATmTE0xDWqOHq
+G7jry3kZITXkNvycazl+EID3id2ndnnJpmEurPA/dQ0wJGUNhs+uUVgrKBkTz+5VmyvssxzPjZ+
hY6KQc9uo9HRRNnAOSnWJHA9MTboYejOQ0VQPeTwzgmvGC5eEfxv58axF6ytji15PXV/ag3wGK1E
TCoIHOtiTmwnlM9AsQ/UDM+dV2yFrQdyOaLeMrmnKUmbIUcwraDT0LV1FLXc2qWUH6BPsbcRbbtf
1Cj8WNFi8Ci3hXpFcSFeCTsy8/omQe7v6EygXtqfeTVTPrtjUZ/4A1Qb4FrRF7rbqlXlOe49WMDx
KZfqR2H31KRARlk3SIxxkaCqd40OnKiGZ/NT8FXzw/5nN3ruKuO29tjm9XgIIPw9yHriPbEdBENv
piimf1Vr+E9EJPRmw6MZQgvz+mYN3ySdT+ngb6CwiOmBiskalZMEpjDSahBvh8GKL6DxrGtaoJEg
eQZPs7czLyVVKmzB29ninc/CPrs0KeRYgWc++ry9HvkuavfiQBO7fm+Errw3Yy2b5I7eO8QQzdPH
PE/so4hdInyN3JlpgDlFX+8Jcr/0WSnjcOvKwP6zisaxUMrztdFa8Y+6D9ejPvRfPUQDt2OJOMgS
UU0lkn+MEDxRMWKqSeAPX3VPouEjhWpzD7tNwq9Ikv2rO+1AKt+xNgZsyij51j6ZWLE5saZtiPC7
CN6DDjTODpyhDcJGOITXiW1+NEiUDVJe0hQy7WneTZvWpgbcn6vyUgdR8kNtSfhqhZM/DQATUUCU
1F0/5tJHMlhzhEbTzyoZIB4yQ1qiUurDiiZVTxCYf6P0rJxh1q2f4FEc7j2rP2gpH3stZ0O2g/28
24hYcdDk+BsUdsgLTNOLJhjpqYSjn03pA5vLdTsizgYgTt/Ug9V/rivycJlGdmSs6uEDCnob0QIN
PSrb4cbXN6LL2VYtZWWbJgTvUM4js91Kz4E7DFvPljKTThloccXBN2X5JBnTAax5wl2EU7C1ukpL
QfM94d5IpWDyiPCpp/13p6k3QPJCOyx9r8XQPwbT/RqyL4MaDrrJ3HKrOv01unWKNqM3QODKYQR3
ex4RrIjtwToIk6Z5/G1vQtJQ68/x4OurERaOzTJ3iRNnXlTtw7elbsIi+yo5SoI+F5QraripE2OD
2HD6YOQxG009QtJRReOmUgN2mnJM43wjj0dDL793eeLs1FYe14JhPuqT6lHYaqcd1wv1/G9t8jSX
Dj9aU5cYsVZcVt26gQF8IwqPC0H0XLZ8V8f0m9TcuV33QVQtZ/fMHf2f53N5U9c0moTFkk3WmLs2
az7YwQbyy5Wh9vGlG9rW30YSrZ5Q198Oo6nLGL2N5A52970YvYXW031M3Mze7GJFMRJ2EfEWL+zo
qlbXt3hxSRHqfDULCJjyibVaHLLcNbdVW44Iw/1pE2cTf+ZFzRxobEWMYcNLSL/+67za7mgKEpFd
VHiXvousLYp772OWFWuI1/ZUo36abWGeisK4n/8eYgjrFW3R/AGWfxFVtjlMmGwhcfw2dR4Kz42N
jO8310MDTUFoaVvV3NkEu0BeaT8B1LdXD2gxGFYo+Sey8sorEvR74AkVUWKS5bWwL0ze/5xUV9Hl
tVSiBArq83pKu1seDZdS97JhFeVmj5YGY2+kzt8OlBKFTZps7wPput5yt5rkN/AINzlhhcoi+Tew
1xrEQ+EvncrbUUoH7UEcxrq1NlaHGNliK2mvo4Qoe6skRYowQa9808GcfxUHstVgJEpy3mnvwuCo
ZM7VNyPtvuy/ioB35qZVdtDZJmthW9YgJwfuqbKseQ3hMFPFuager5rTpZq364ECinfjqKO48FcH
7xw/KL226CnzOYSzcPgZ5HrDl89RDzAoQQkz0apBalg+ampGn7WlX6sUkrViOkwBwiQCxCG03ptE
6DQRsLIxT/zrWsvyf11ryOrPThAqJ1v1V5ZpVE/iECqZvvcUt0F8jZfFdZ1BiqSOjn5s5Lh+atvE
eWgTf8pRjfG68zp978pEz2MSV9TiU+U12qId5yFjK3MbvVxPzJCn9YVt0HvnoWd9MWpy5VOQ+J+E
rm3f8bpXRJp/FEPRuuOMFqqpsD2KHp4kdBBTUs5iIIJ8mOnpZdRfAgT95kYfot191IKaKg2awdaN
DVhaqfjliBliLh3Ir5dalpouZZHEvYgwlPj8R7ekz29aQ6bz6q7jMokzVbaQcUZRygdkAU7/wU9a
dFfi4SxM4pDD6rS3xkiFzJGwWT0xJE42muEcSVZxKno9tIqdkrXmQWwlIvGIE6fiAIeju6kR2FqJ
bYqwiW2JOFtsy4wbm1hAp+q3ku2s2fo0gAIZghbsHWkYzaLWsZRjlBgmOjHaXV8Jw7Kh3BqGCkVm
66vJTqJ/cldOBdIxypMdbQbRrpiqqYt38NQfvQKChpJesKZPydrewOTFUHhzSo6zd0HDCzg9VVp/
nnvjmJeavNHIN9lxeNg5dBHlmfERCfZm7Sow+tutYnx0G/WrC+vSVTibWl1Bkqe+FAnaHoPq74XZ
T2z1onX04fZqYH7sM7k6puiQb4TX8Cpp6zkhdbTpAq5VvF5gXrK3bi5AMfHdBQK7sndQmYJ6pc2l
vjP8aM2QtIsYJgaAvkFR13HUnqQhte8adwg2lREgS0wjx6jCf9oYkr7r1MyE1CKLPvRS+SgCAFBa
kF142nWZOdJo9L1Q2AQ7rv45HhNjVxseXysD1npUT+GHCfjatRPYZTkIW9qT5Q2ddL/YnaDsdgVA
SfJcAc03f50qhpIAU05z6dPN3s0dnsKAL5PReGW+aiZ9CnEws4ZElTgtQyBY9XRY3MI2jB5y0h2J
IOG4XWJeB1HKdU8WeqOppYmi2p+HrmmrU5sDXXozeaCR7rQeor3Nn6e0HLZj9S4mq4N+H9XOd6Fd
A1eyeimlWedmlq4xJz0hYS+SvQgSFnEmNIWQGlIvvNssZk/RYjjtKLL+ZdF36y32vyzqIfLWplVg
W2uVzqlpTyE2IIZrm/u+j77OW5TJLs5u9h80Cn9uzRE87RQBvkzdBWFPtngaLrHWtFrhB1/nHZDw
zvuZtug2AJzsc6glBSmdtHyuYhr4ZGmkGSUpLHiEC+tlMOlMh7Dmj6jO7Q8K909yeIp7N4ZleVY1
gJBRa2nP/M27lS/V8k+pvqLG7v6a5hiF+jrHVST3DinR8jxGGaJd3bAekoxdMRntrzX351ULicu1
rFroPGSP3ZefjF8rC+4H+CKHdVzB5Wh1Q7ahohJegR73R9MepL2K3N2jrTgFOx/6sDQHuuXp8kPQ
PfRtpX6+maTUpQTbqp491iW8B/agWke9c4YE1QleIOkPKq1dZKTax6js7+PBjn9EWkQnJW9vT/Br
lvSYEuFLsvax7Np7kT/7u4i3NX4bQRMb8l50AW/sJvoALwXCxRMMotnKVLc+GkNV0gDmvwhARebL
5qmHY2uGOSS5BtQTNYyd1sNe1cC3u8+1tEXNUFdPAgkRpsG8qJhfb8SiA2hJsajAUNDYac2LNgqy
YCGiJUCLeU2RrQ6J3iK9Q9uAHQiKVfOQHvrqUfDGKpjIncCwMpmEfTKVoZzeiSXe1hGm0ID3OJQU
/szQ95uAHmm8guTDuxtNNbpWhl2tG99PfzT/w9qXNdfJK13/IqpAzLd7nj1sO058QyV5EsQ8CBDi
139LjePt5Mk5p76q94ZC3S1tx9kGqXv1Wvqc3oXhq4L69SrHQWuOcDtzWHCAdEIg7TaeSNFA9Z5P
BR2AuKvq3ILDNxaK8qc3owse7MVgGTi60GwUbZoFA+eDfiHH3qoaJ6TXVFHcQRvZQp81+N76Jh0B
qPq3o/UMnCW0I0ZGbZ6RDSG+xdoRp7VzYjZ4iM8jUlVFJUxxfcvvSNsvNiMK1KextsAANijza5e9
pHEKDqKBm8skVJDYBL7phAb2W0A5JOs2N4DnM9Jgq7p+45qdf/RU5PorpEuyTQkiRaCMrGR2Jwbz
jwn+PaAfyrJNjta7fc7QxE7/MsCs1zbQ/y/9CKaPmx3cOGsnz/jLX+I9bWdJWAHZKMBFVoHeI89a
/JXqnCSNzSBuFygbuzv9TliGtTUuHK/oIHbZ2C8ClZe2QxISyYELb/t6QSybKshAaWWA75CGjuf8
90mN5QCcV6ozklQV6G/1xQBPJeCF0M/opl827Ui540ERRgL2ZEJJC+zGtRU0pxSylA9cX8rRXYu6
Aru7HtEFgH8nEdh0aksImfi7HrViGoHDEXwcQPadzSg+3kzp2BZHOZhfyEQXrw+rfWCybp4pkpbv
y9b9AYme/gjuT8gY9WM2HN246pcgQndRY5I18u3aSB6KpLs5nMZOXPwoc9MEXiYbTzgyWetmGuSC
sJaWRPcN9uXw0Jhi6I4uYEkDb0F2uplB3wsAZ933bxNaUaN/djLvMuZDysjoQh/PZIPhN9e30Vo1
cbBKM1s9iYEjj+qGD8wElouPNdhDPcs4knOSpomGyqrZkjcI3GZXRDxakjfAq+bsKf8rOovVkwsu
6CvkAKq2bftl1Rp3jQS3GEVWLrqzGwVFQVqHtfjTEa5Ua/Iy0UOWHf2uYMPETwQcR3qfsvpAy1IE
kJAg7DOaRxolJYgoceRsTrQaclY9SOwbBRotrzolDoSkXWvAMWzi7DlCMysKHgloohJp7iS+yHsb
NLpndGXj0dzG9VMDcoyFKZvkW4VfWoSETwy5ILEy43Tc9XEJwIVOneI4DXXUhDdgxcOwYBW3F0Az
ZGe8lMDXUjtotjEcf5V2qbXMo+K3QO5DBCBqio1ZNsmCax06Q5fgIi1SlyMHFA5jdyETOT0BAhsz
dCREURFBDq8HkRPNJ9ttEcvtgdEt+gvZTWFISNJAMwv9+tap7ZtyV/PoIZoMB9RfRGkVFwxEVhY4
Uqco/V7gXQ5yFe3hIsQttGCyjdeWAD5pI7ibEU63cyioKyF116MsFbbRKgxfeNWpu1sKQBkO2gKi
xNhR4oAciXDGNUiU2xUesPY9OXImUPOurBcQZOQHv6pKPPhCtnWKPrzUHXQNCjeBoEI0TUuz9dOX
TgbVwp+K6GsTNBcpkZBfjNNrjQMffqtVhw6SofmROcUnV2bla2/gvxb9y+oZ54ECope5eOiHCgkB
x4UwOx+nnYr9/tCYoTwmKJD9+cnV6Hz8ZFd/ssHrS60q5Fmq/BVF+4+fPPTZp7QuzGVaOsPdlJQb
kJiBjXtyjK1TKeOrLfE9D/uMXUEHEqxB8R+e0PM/HFBHt7a2TM37DIRmS1809WdX9C8atI35P0Ft
hErnlH01LMN8iQc/WzH80d/HeWRs0b+dHpIsFeexg3q6G07Vk88jEEZzx/oGIY23H8PCj2FEcfyt
t5EE/OPHUFP4rx8jcYLqtx+jxcbmbGOfvOxH/D03EvIVKEIUT6CCrR7sDo8VPXJCExdg+UpI1F/I
hN2WWIXC7rc0pOl8AlaJhp09ztPR1+2LpZ6KxgD0mIMU2Z+cZDXY3L1GlVU84KgFYELnXqEn4F6H
WCdhIIJ0JFsbxxr1q7muQHJ8BcKoePCit+mQBEM9MXGRTXB689R3zttF6LsM8HfPGIAu1SMvGSbk
VnIbiVPtATkPVHugGGyCpXJFgg2OhewCSiDTCWyw0NQzv5NZQHrwQFGkU0NR5aTUqW7MB+xbomVS
1+DDVNJpT4NmUKEL6wZIZ0JJap+A/nF/c0AaAdHme7Qa23XVRbuuwsnZRv5sT8W7PAP3FRgmApCh
AmdNXnBeh3uq9BVs6peQIFigRz5az8CBSXK+gIxwsK0Sq7VX6POpLpY2QlMh2Jo+muCVvtAdeRlY
3Bad9jYdsDO97Kp9CZKwu4nbT4xYavVIeeYTUdiST49uPh1pvkf+Pm/8tUpttzYayQALi6Sr1lkH
DiXaAs67QTKOSQ2dEL1ZpFI5XeZop7PR5YsK++0SKqgLqxq7X8m9XeoYNkAKiXoFsGtV52H2opK2
Rqsf7MRNmyUhmCyafLYHSjOMBZF61fZbvMWcH9i+STzDkHsZNWM7XbqMoVtE9gnSbbDdvLGOK/xu
AtiBTotlXvBLbOHF1XUSnRa6zBOGUbwa7YIdqLrjV/fTpMTLH1HST3Vt8ZDj9P9g4D+ttz0ULoLE
d1ZByVHgbPQZ3xbjQ6PwX0pljYHhzEblNWjZ+g+5Y9pXsOysDbxvoJni9icjx3mNlGpYbmE7xzia
iLSODWRfSkDTuTiSt4NUuQJtxWMcc4fWIPMAadETL7AGLWkjDwY8UlYsCl5lULDq+bVWTQP6HQCV
Gjvh1wrE/SBrCZbTCPbZZWMP0DSMIn/TON6bN8OxmqaS6W/zdQQ5fTTYrV1o0kAEtvW7Wv9TxExg
7ldOc8I/Rcyc5abL2xN5J10ZJy+q4wjWdfObl/6aaMh99nHu34Lpbw1Ptewkj2Xij8vSC40nI1b/
ulMje7PJ97s/4ow0NhajaMetKDP7yMcApDv6SwscxKOqR3V1h84+1r2CKrn+crag+7Zxevlgpy9z
9CtepuACnYZKeua69nwkiEBicpwEZ0fFOg9Syqm9INvN8bchcglQsaZ5N7ddTt6q4xCt/sNh6fVz
vHFXXWBD4suw+B1diip/Qv+qD8TjLxPdgdctXIJTPl9XpJdJxjoVoE3xAlCg/R6dcIDdc+/bzWyr
OLl9QuFXb5/gu8Buada4cMlinq9pxi3YM4prLIu9YYBlE91L6aIpxnQDFWUcgfyA7bvJbC6mLtUa
vAiPZg+Iga704k0rHgVklSGz0EC3VUeQoxDO3kIP2TwJ7cX9SkDcTFlTdIEcabcw8rD+0tUoR7qs
4MciGuoX6JHN9lZBpQiCRM66ydrmS429qmVV1aNdRmArKhSQxto+6OnogIpv0xtIrl5jr/8EkYtq
Be297CpNpFvojmxS25S20d3/TZxRIb1QmqAuH0duLUN7At2+fqK522lQ3WeHcXVUJjDLZM3ywlqO
Ek+UmtvQr1j3E0iwQ4jwGCDI27QitbYkdDH59sW1KvMxK8bsPhHsHzJTVJAE5rZ0HPVZR5mhv7UL
4GEqw7lir4luZhcPAdTj3SvZKs5XI5ocH2wX+iSpCypYH6jrLUXQBEch3akFYK9k0xMGD+ytcx4g
YHECEF+2Bms3fwFcut1HQ8vWXKe+fNjdzv1or3AsetXxf7PLKYf6bBMt+Mj7S1bKYJOxoVpXJS+e
QWNo76BLGS551BXPkrdoWvZjf2GEGKZThKSE1jmiYMsGn89QyAs5szqdHjOQkMXYOknobK2KuGJP
rJfJg/Q7uRsyLzCRhvO6Q42XZb6QVhztHXtruUIM/5DDqEB3dSzY2B3mcMj2QW8GIlRATzVgYZnq
8eIkVf/SrbzRkS+mIToITo051EwwjOteM0wakIHVQ6iS1hBXQCsLDYsRCmaxK6+oTIcPQe+dyYzf
LhiKYoDc66zFkgFU0AoIwezI61vqFSr13SbLcb67vW6RHcnVIkGGBFoAH17D9La9vXyjca2bej8E
kI+TAgucE2Re5nc1TWTIQScgQzo5YHfHGdKCirqushX92D0mU7Tpeh7fkak3A+gd8/Yf8pHpNulm
+31SN07N0erlPxT//zspoQIgfUovAuRJ/fEuTGNAPWoh7eabauOjkWK3eS2jrnoqs+inpXddjd8m
iwCbyTPoBO156P0+JO8tGBkrcb4NZYaOMyuPm1Vo7CNHdxaPdjDdYxRTn/Hw15Htl+VC5l7zCEgI
W7oFZw8Bs9QGstLtCURww0EKiOWEfiDukF+2VwYAE89TAyENVTXtt6Dhe2EBb7uoAOcGSQGEQgv7
G5R3+GeP+WyZodw2LzkYmvbRL9+WlBMAS71035ZES/kpxnc36YT8bFRsADUj7hR68BbQOZCfS4HP
pDupbX+Nq+wJNLEhCEuXY1fwDWmDRUirnD0fFBcNiJPXNGz7FkLhUOQkpTDSDKsL5p/f7SQt5iGB
gZdxlmIveA5KyAYvcONEeP8sINUx33x0/ZcYE4CfwzAl9ibu7X7FJz/aJ2GoPvuQs+5lVX8SVpWe
czBEL0boenymsARKj3twBENn0/EXNRvCXZqxaMvRrLhCY7KzTmSN/+s6n/qVXeXQ/aCx6pwetCKO
sx4hKgRdUG9a26a/BZbpn8hV8Z546wG66u7o7t1+M5F9cq053tYwETK5+m6EHW/VeE92MpHzf9r/
WB/f8Q8/z+/r088ZEqLjfW3J3E2IrraNZXhQC3+/DCCyVay/68sMvO+NDFC6KNNvre1H2RrYduR/
2h4kI3rCHGNPKYReUh+qMCme0v9e6mZ5X26enoLS1xsLKIRrNQSncvW3SNTL0AryDdlIO6EH8+lF
5ubCHhh4sfEqtZ3Y2qM0as64MRnkzsIVQX/2wTL/nDT22ws4rd/CZhiZDgu7qj+DNcR7zn6FTd34
r9V+D6PpVRTj/83Dt9+ecDCGAtNdV7vQpLcb/yERifMAtKdE/zC+6JV5yjswW1CkcOxu53l2AK5E
hkOJjm+nBFSHvAXXLcUow/UWrQCajqHGMsfoTwD7svvhE8zVHJ7LaDqBNuKeomnZMcRzy56LQ6YY
D6MP1IoTGcUuhw7mJ7NGSSLyo/hMQ1D9bduiS64GFOmuhbJXSve4ZrnNzkEtqgUNp8mydyBjNmdv
PnIAYcay3JGXluQQ3DjTUC+pcnDy0ZIl6HXyPu7ObhyBFsUIkazgS0Z5E30RbQGYOOTgTpRL6eN6
giZeEm9oaGVcHpkJzaKh4eVTjLrR1cnnVAoFtA0on2/ThWjMZej3a6uzoVIYp+HD2KBVjcWq+F7L
AbQTfgegcT+A/eHfETLoju2IV/0fEUBOIS2uSx5/WcPH+X01Jjb04bFnKdgaSBykVDzbwXXStPtD
amyISH+2zX6Q6oNkv2nBAuuWhrV1GwdVCQZWU5TTmpNPQ5RM5iEhbAhTw6U7m26YmvdJhNahqHcT
jSj0fSJDO8KJx2ilTll11+fZEfKD/hXQYP/qM/YJbVztGSSxPiTLm2CN/Pa4JmfnG+FZIWXVaSeZ
yjK/VH7OwEqL2Vnipmu01Lcbmh6YwsJJtP02z9aTIKWxBbw/uSeTGQzYVIH4eUs/wTgE/ZFDD3hB
XlqDoQZXmmx4IJOsDXQQST/b0Y8Ade3m4DLPBADk108EZh+ofhmPZOnMAqpP07coTYY9JeAECHK3
U9PXcwJPJnZ3wYv2gZz0JUM1FqLvKX+gLxjPOrR9/D5dFHW94h4DfXOZBfsE7wFgd4N9FzbFk8vS
8qnAPskes/Eubmx8x13mLF3GxY6cQEhPOxtECUua8D4dz6sCJK7KXwdelV5s+0qgCYaX0AqQ3gns
O+C7zxoUlVs5Jt9Ag/vV66HvA6KRcF9wqDH6eW69YiL5aaKqjWDlpgDNlCvDTNne1RB8y2jUDmVx
S0MvxAPqwu4iqtt8E4C1QEIG6XOfJTbYTnNUMHRlsdNSLtoOZC37YP89HjXDMwtb3u/RujwCwpoB
qaAzf3/kAGs/qZd2goLGzfEhWdhSJtCXYNUsEzzDh6ECl4aMHqDiFT14Fqos2B6H2wEytg/gCEDO
30PrlwzCE0WwKLXux/7rpFw3XeYh9zR9+I/Il166dDU7cKuXpFhag5Z0mxaaffoTmoEhedtDvTsa
0PSmT3Z4LnmQ8Yu7PQ1bZq44WGGfE5w8sG35dxi9KgYXCtph0f01rNGrEZD5PUyfY+bVyE4favSO
uH0ordYPYFQeMgngBITJtt2UZUfoguXHwjKcrQIK4Y7LCjD2ygqufYTUdcPc6gtL+JeEy/pHk0Lv
LvNHvrBHQKBbXv3ow+aLMnj5pWjKFNI4mX9VDH/MtcHzOwhUvH1KY40fP8VzknSNOlgL+uPXxjbf
WGOgNC2PwGwRR8wHM7QhZ1qZv9lokqbgCGILEhthsM6Re7tCJKY6uKjOQJjHda5ki8XnTjrDo7Tw
OghdyA63E7iwbvGQvgKkUZjYpbZW+zBfXoZugmhp5dy7avQOtt6sesBubKxMpShjT+IOxfbRXfxh
nMXjyWjryHTtHEYRBP9UmXkywXJyu/E9a7aEv25+i6nSUH1KuuaV9si0W6aNshogNi8ic092GQZ3
3A6AfcinL30M2YFbepfSwNruMIidO168oc4DJT/VMZQqIBVhrRLUGSE5l04XOxLmkgLc8FPWNc6S
l2hWb0WcL8VkxpspcZ2LAcTtfLFCxk+hcNZDESG9RQ4KkZBbWpb4I9uQbUD/38p0kxjCdL24GyTo
Qjo3GzdVKfD7ayoDCUihDtg0qs9gz/UhUekah14PGds04ei/1CCvOboB1Pu41o62islf9gIU/pNv
lGDCqn/UyjZe9U2Q1W83FvhxMwFBENdCdbG0cutTE3TdivfCuZMWtAWyNikOKBiA0SGawnXNoIqQ
WlG5zGuQ78TO1OIbiLs+ANobQB6MTQtFv3Q0rfV/jqFAuqQp2E64jr4tRne8+FqWXYjjln2iI+dQ
8emeGdOJZMiylKl77aMTJvlahm+LPpy++/7bPPChgOV+dF5byDIsQHzEr9yOgo0KgLGRoDE8szRM
1n0jrE+V0X8tqjH6wRLw4GFX9x10z/Zi1JMM9msSwLfjGQ09KZg1DfPTNI7zJMiqzpPaCgktwE2M
aMiOSeMay3yS6RI5p+wYRyNI2snTRal6uyXXlJlIoLjFdLBHFNBK3VZZGWgETywIr0MLLDmFERg0
jEK0j4aT1suqFvxVFfLOd9HrtRjk10EE3Q+0TP3kgRt88nMbPMzB6NxlvplB90nwA36z9TlTNlsL
J/CvLBUvSRRvJ10/oousVAhsDUffOI1zG+XizB0PFlWgPsS8u3nA1YFGnQnF+U6F05YgQdUInfKh
RUZvRghp+BAoWf5uEx4YKEiUmoIpbnyfS6gjWo/i/uN64PaKz0HWncC/gfYU0zdWtwzL4JhPYEkH
5kYnaUoHoMDK9UBVptHR+kKTImg7rW+2KQ0vlvHa4Nh9SIKwxinZNEb8DuPVPBxl4d0pWaTo3E1C
pAtAnJToCznAZBctbLfk2w/R2C2vWpUP51uw62ti76y+fgiDkHuyHt2iBRf4CwhiwrOoatdedMgH
7EM7eqkZiy5K4NyyAvx+49kgH5tD0HM1LdIkMvB0UcUKeCKIGtyeTyPLaxBcr+nB1JHdUb1zKfOu
WEkdTJ4oRwVuYQoABFMxB//x8KPVC2ZbIFtEW7pmO/Q0PWLMSvRl0q1JxIc3FxmllTpA9QGboaeQ
Bt6HOD5YFV9RoJtYaA+ya9/eM0fOtnkFW9W7FjJtDl8UdQG5Ccty7pNsanZu0uX70nbV3QQhSGjE
pc2XEXKPvhEbPwLZ7LyK+a+dX4xLmlR4abOTuQXmkbBXdzaWnCcVpnemJ4JTdjvkiLx5UgRc232Y
qjWDQt+i0B0Cnu5UoEs9NkskrcKz7UgLuBp9tAfXBgf9FVoPQMj4FodTE5hLRN0Ab46Uz+J9slkl
cgt9NMgbo5xzB8zweFdksjkzDwr1ghUexHfAo2ImrTpUoflAI0+b6A68Jfmu93R7gp5Ki5CjNOJs
Y9aA3/lRW76tEuZ5t2I9MqmJFUTJunRw0BwzBkLC20ehtoSfBgiaHa02qnQXpam4CJAqrINAJmv6
i6r0n5WZlFdT1uxEozYKu3PZ9OD9g48uYWPKtQfExTqtwjcbOlcfosoI5r9FdNWW53qy7yie/hRB
Hi/WMZfN+raQjMS9DdniM62D5DDoN5SfIskESpVa819ZWfJTyNS/dweId4sIrPVkF57rL63WYsc2
LsdnlvJtpwLrSy4tKFmXrdpSWIYSem7hYN9OAzv8p2UnZtQLT4KGi5YtIlkebIIFtkZv79A1GK0L
d+o2xEJGwxS59Q9DrodEWWa2TbS+eSOJpIRZ/ozxWngeoCl0EBn+lTR0OLLllRegEUF7U1dzRPIa
uEQ9NFNgD4Wm6achSgbJOau7bB7GSprnuDZ+zCuh4nFJ4/IrjWLhupehMz/50zQ9d6Xo7gzoiJGP
Wza/b/PwQr4RyMX7VtngDMAnglGjecAGaxeBYOU5MSYDmCK1IV8xMOvRA2Egzevdvr2qLlmSr57i
5Mkrftb45m1lCqx7H5XDVRZlBlqufDh6mtwJsGF7lzKnhpYO+KLmEHTTNLbrPtAoLXMGDGBibWg4
WGN1KbPwQiOaVGKDvkCCYDjSkJb0g/7Bz9InpWlP8qHNHg2dtS1r7myxwRggd8Pr/Yje/QuFoCjD
L9Cg2N8mdIUwt2gEAIJCL0KXvkjEvEhcNMPeBnR5AYaJEKXs2lukTQg0c+04xoIZLofIlghXTj9F
93VeRffolsx3CeSNFibFNAxtdmXdX8hLFwpWhzKMvfs5KGvxcGnxHZjXzUIwJZluFu9uk26fVeqP
sVJQ2IZZ6a7QcAUMSRib7Ojil/O+FyhkArQ2jT+8/cdE5eveRxK87sxt2ufDzkO30DXm7j88nYrv
pRmicuBXzwXo0v4WkLX+c6iqeg7Ai3fY1QqHLr1CjsPSow8emUXiQdO+tOL67OeG/cLEZoqK5KVu
xuYyJjFw2trcl5JvMwDHNyhG2S+3SW9D7NZTZLKmqTrOb8aRhfgbSXiF9j7II3249BEAb3xQUPmF
o9XvVrqDzLt/wYEnscdwRZaQMexzsqraRnkJNTzXCSHrmou1K1j6LApsBZMu7v6pkKsymOP8FChj
1b5Kv7gdkho58Nk4afc4HmL7fbDqFs12enoEsZt5+hSY7TNKHsM6zbHbbzUWwtP4CNE6eF36/YVG
vgk2hanLxNJSFvAd2tsH8s0bx2iXb9wKiCk99X1+GIzlxgzBYJqAwhq5ADTCD7pHJbdBq4I/kCvq
9gG4onAWGHxmvvbyifwRuN1WzA6nI03M9cSOmlum8anJE3XwdVtF0wXlxdV3NIy9CH+n0XCyJmht
g4UD/IxNJU8URhGTEVfbrgdZ7B7go34ZuEWDiqcy5t6AKE+rRWKZ8t4agvoC7IsBNCtKp56sK3w/
ay1O+muGHWfhAwgBwWGeO999EYgjvZz6NgkvkEHbdhxv+mXL4mEDJr12ddvq6QmezLsjmSRo+jZm
YAMkjfSoSL3xNcrrPYh3jB+Wa50gXDp9EWAWWPro978Db5axc3tz2KG9FKhNPcl30beYms1+Gnl1
N0VOuchUyc+57krNEsCjJSSB5tG73RVuKVaFLA6lDS7FG8kMYKHQ9TF6H+yqZnkgR46v17rKHdT4
WQQl195U5wYMaS/9z1pa/UvMxhgcuWBFC5vQfhHg/9qklhw3FATW1rc5zGucF+u7E+c72ZTJQ9/Y
/MoKG8D43AR9VZsm11xU7QlPnC/knDivz6CoPpejl59sleUrKONCYFEPwx5vwAXd0iUyUjzCtEeN
GTw+hDu1UI+3JuPgfgMkLn9wlN9ccuBHF90Qmp95OxqrqmHlnoYZKhZQx5TPmaWPYMDZLjiYYT5H
aTMCW2EGe58H6RFdp94S26FFnwnxaSpifjYNFYJAFzAACMl2K6MK4kOlhzpM6DAzbvgZ+UpoosUt
imFAYa1AZcMPNHwPs/RqAIuBG41ABVP7DZ0dYNiqq6+hh5y6zpinZiuBtOqDyxiW1Qkdcd7qPQIl
CbQApFIuPR0RdaCUpwhoElVf4+ZtDYowoDgHLiJwJOOBZD52KKatpwY9IGPVWI9opbcecxFuWmQp
7yiiSFIbiINwXCA7BZ5dP/WmBZ42ak/Bjo3GbKFaYK4wlWa0ek2kI9u1U8mpWNaesRkH9wuDptY+
Ax3TotPMMO4U1UcaQqTGfnZ78TaMR5VsErQqr8ZGeLu6hGAYndU9/Kt3opLJig7y5KUhndZvwU4n
oyOSOumCqlqd04EqOC2HTdIGBkDKRX8Qjh0cTaC25upYFoGSa0SFlSaQnUpnrRqTrQIGaF7pNuHP
NZEpgirhKuPY9rAcQDdeDNl9mOGNNk7+QxOVMAFDcBxZ8HozDakHSQSnkMu4y/t06fNCrFKjyzbz
uI4nzVme2Pt5bEV4+TZVeaElqsLL7tXY43yoJwNvN6+fo8UWJHXjIU+ORSyzE3Y7b5cpSAH2+XPM
qxrM6+2R7DSji0IbNKomUc3YF1+DzachgmCwj15KOzLYgmyuduC/v1qWAEWtbzQgdIc0OsqoQNrx
pLhOrnKfRgGYjEruelDOPZHFNqY96CP6e6FNg202i7Tu/SNFlKhIrFoBJbTWaD3sqNAqKRpwSNFU
DinZA5qxwgUN0RJrXf7HJ/l2098ngLi0qMKHfe6iU3pqimOnL8loY9wrXgAzNBVHuiN35fQjyInt
EbyN73NiCic/RdZTDT6fP2/Jb7RDs4aUVrJ18jhbkW74vtDdYTW+JyvWmvLcA4B/dvM8W+Ums4+j
V/0QUdafLNm/XeLU6U9k8wLw67lOfiTnpCN6sDUgj/YeQp4RHXSgdAavWmE83MpU0+Dzo6maL+K9
s9xBmYFMVKaii9GBolJH0YhCaeLEu3niXNH6tdZt+d/XIvv7J97WYr8+kVZmZWkf0YuNxyceRk2G
zltC8AbvQxx32HPa4bFy82I78XFIXhTEec7as+Ma8jwyEe3xajt0LAVih2zzbQCAyj61rAPZ6FJ6
NfqZ9QVtBiApfeEdThDg7RK+ejYAvw9S46XumupbaQcvAb4I30AFPd8ATzrf/OYyo9H/BKmMg3aX
eub/WOL/PAYSYOjyAn/32u1d99SMnrMgooeC53zTQqd2ZoewfSi71LXpXjr8kz+x4CmZmP3yt0lR
wNqZHeLfk8a0tl9i20lOskTzZV8Y4z1dusTPoZW5vFkmJOLuvURvyDOuRV9NzWZZ1tbWSnBG9aSl
PkzN+6URNVU0LzlY4OowR52U0J+gc3r3TcStbRaBCJZsDiqUi7bzS1CDlvV6ABPpPvJF/kkZ07Zs
GECt2m7aWXizy7h6s/tgbNs3wNd9ciucId/tt/jf7VWD/jWqXs2FL129AuUlNJnVXCxrQFt76sP2
6VY/ywfWbAc3GJe3+plECRNZ2CTY3IpivRN/yWNnPJJptvNlFaGjjGpukxFlJ27XT7eP7vHA2TYN
V8vbMm00fFyaHMrK56VpIRNUzve9x5aThQ5B4U1IDOaApFzy2vOWRisK9AGM0WX24Aml9uhreS60
jeJaFkFBEQiSLa0wz6UF3leRYPdBQ5Ne9P2C7em80s10W7NJsi3eN/6RnMCBPaZu3p8GtPGvxsLH
jltvZOadB158tXJQmtWmADzTuypXoOrSQ9quuGWMWpuMsiPZvAAEBwCF35FzDtPreiiFb262kv28
LWuo4OOyNCk0kMxKpchwjsI2iJYdwGhNTrp078tGAkcFVWNXNXaGu6877OxoPxPEwEHQkPYzNPSC
QaIRCaWJ25C86GXD30t2CmKcegZ0EG+jcfoadjgSxb45nEAojj0ejX1tpDu6JFEJidis3dLUCCzr
eG3oKTS+rRBVIPi3h/bxD/u88ocPUXmYLPyglBukOIb96MdX5gzmqw8h1jByk+9Fnw7LdkyDCySA
uxNoPNBOqKrwq9WcKcCFKvGy8sEp34x1fS6hI7Iih7e1oTH1DcrOzcprZHIOeVxc+ATsAUpbyXeP
PQ21NX210ZS+go5tqbfN0RYlYuQeBIQ78c5Vr4XpiEWS2fF9WXrOhRw4AqC3QjsMtNjNjtoA/3LE
0EcxNgff4gq0RRoCNQr5SDbZuUDZqUE9NsgMbuzYkHdRztmd1ZoPQm9qU5SSaCQ7g28MMOZDERgN
LbHvswOyKntqark1utAQ6s7uAeTns5PiyU4XhdLSwU283Z92vSzYoY1DZXW7D/Hv/TPZZPAjGnJm
5x/T0b2L+rEp5x/v1m9DYYBElsepzre3ZRkw9ec0kMvGEOPZ81DQGYHJvxsivK7RaJY8iiwE7LeC
YsPYhuXScqz6xRct2vhkm78GAVAAUpbfwwzkSaXX/+ydcpVlhQ/90EcUg1KcUnKxrEM7+onSGWDc
efZtTP5Bj17z7PS9WnM8Gk+NWVZHC9XVzRQ42FSCfGARF0H33Wbx0pjy4ic4uD/1rnJeQmNEch+Z
94tnmOYeqqjG1seZ7CEtg2EpO9N6Vc6wl56V/zT96dCrsHkFaBMCXWA/9Hux4HKYriYr023kNNmh
8UV25wQ8XlnhIF+BpN+qOst/mIp/7vNUfRrkqHD6tMpTaPXOCX/Z1dof/OrF75EO1KF2N+0TP+DH
pk3cZR2nPSiwXXFMAmu6dsK6gqfDfYVGM9Sc/h9lX7YcN65l+ysVfm6eBgkCIDu6zkPOszI12JZf
GLKl4jwTnL7+LoCyU1b5uG47HAwC2EBmUiQI7L3XWp7dHKAfVtyCpu2rrsePgVemLbtjBtq6S1UH
SKQOnYXhAlwHAkz/ZKRZeCzNAJt9StuvFVvyKMy+IbkGMlnKwKr5sAaGMlhGVpydAX7JzrkHgBcc
DgX89Sw9m9Bec2ZFim88Jje6ChguA5HpzqXBrDfyjW800apTSR/4UxsXy0nCGdzG3Y6q997U4AEt
MHr5WZcC7uXH1AqO105Jjrf+EIQg8fwxUIaA8QIPU7QydIoIFtSvA2sbEZj1LHWqb5rsbVR8nEUs
h32TzjKmKN8m4rfpqG304U256P1xXyPXVZrODhI2M8bB4pEn9DTlLIyQxoBzIFrpHAc/s+ojABof
daOu4oF5tGj7al8jwx1hMp/tjcphc01HYefV5zy0zVsLTrPDL+rbMntbH1nNZ5bUr/YlEoDmmr0C
981n14us294HmmryZGVeW7/yuyIIchAc3KA6J0FD1VLwLzRVA+4Jzz7jwuQPLSSZNg0g3KtmoObn
EROvL0XwFa8w0KfUsXEYJBtvoFLtgCgDgGTVEzHd/KFXPescjiGfF1NPbcA8gMB0T4qMihsZQXRc
fO+pP5MIpCjqnixwyOcayUfaACs9YC/8ZepX9i0yxKMV/hjuoYtD8A1DvHpDa1ogLhBQqIVLAj1q
CnpVasXfIF20Ggox+sAkBktwdJnfIhvIQmTMRh/ZSLqFa3XWTd75xrod22bHy2Y4IM4O8XGRl7cl
pnnA89rsEcuIey9Gcu8suB1lBcawQhRKVcR+rA2SzX/13UZJ//bd/IK8+W6hYUBkV2G/NHQr6Ot0
XtOg2U3gLFVEQn+z07Cv2jJugSOpt0UXx90MnlVQyGl3nVOJcklDMAZMlRxh26XTB8YMYewMu9ZG
rHqImc2D3sNV15V1HuId7bPDqFS8enXIJBGr2ofYuSj6Ne1FtjOQEnLsuOyP+kwfZJSDoczjfHFt
KEvva1gTb5ZWol/RyKdbRxTBrTMoSNsAql9knhwA8Sw+aYvBphbim/QB6J9uDj12f9djKqHXsP4b
H/90qo1GGOkQgIhCtur6ANt+sNENcO4y4QCD4iXLUqUV17RuZmaDzMAWaUH3nCFF2o7Hz9rMI6A5
ZUUBD1yLvUYYNs2pUWatDyyf6v4rsx5P/jpDKiJkrIR8qNJ0DSg34np48lYWC8Z1qopdUswj6IZ8
irOS7GKLQ3bcGMkjYf3LELnOGYHm/gZs2kCsK3tqunxeS4HIlRo2ldla2w+ReB02h994M6ZAtoNa
Gwy7Kwc5Y3NEF8Ot3trqYkGiaDttfFUrEBvhmyJ8meE2Kgki0SXQpY5OXPVD1s5Ms2VLN3PJgels
V7wkWr4CPOP8+olQp9n7Dfw0yWg1B4BMQC+Rgqj6AIFOz1r5BUDluei7lW7XB0OETxEvrHWfWRIY
FhzCzG+PeV3mgPInDAwyDu9nujLM61cbyqWcF3WN6K+y1g1S+D34L6G0EBcI3kJrXR5l5yGZEPpS
IJWDRGMXI5sfoXucYuXVrMD41swcuCb7ma6sVIs+c5Aps81LcXOtL0wL1B9Tq6QLs0CiYY+VAcNr
fF/rBw2PUHBsYhvPnD4NnLuCJhEUzuA31wfEqJIOLt3v5Qb8Qhl4/XXNm566PMahCc3yuR7r2gdC
QnDFq4OVCrq0+4QnJ9CDNSsCLvBTYXr0SOSDqdK99EFX67Mx6OicR0O2DLFSEdiDeM5h9NO5Nol1
3eBmFfR7Ant5HaEKyQN2JwFo+hyZzQyoku1cddBnfsyaDEwKHJXYz7lLXduMlY30XWXFhA2l83rY
aBtdZbP8e2895LWsbXQxz1Nmz68t3BT5wuQQlKw6BIy6LHw9RPBGVsDLo5z0TgnCIf9lqkt0izZn
lchXbWr8pT2Qb5yUcRhC5ScAeXqDbPYD9o5vvZnvnJu6s8P8ByM0PiILmh4tA/yAHQ0GKMUP0bEc
kgzcS9K4AIRmzcsmsODjSfwZGCOz596Pl0hSzJD7EUK4hnnBi4zKr7nPm8/VgLi9wQNyiwWPA+7J
muDvmMdbvLRasOBUQPOLeMnxcsXzwDJci6gbDtOpQaWxMyusqbK4BJJItegD75CZNYAWr8dusAkt
gPZAh/GIxMsLxDqrO2cs3APAgtVc1xsS5It5FZQ3sUfHs8t6rF9UhwBcAYgY5WxvA1987+SQ0+1I
9uDnYzXrwch30IehM9IDUYdrnS7KTtZzllirfERCeJfVx5r7+YOLLNjb2vHmxKoC5LUsKp4lD6xv
8gd4XpHeWMhbbejnyQlZUs6NLlVR9dxn5TANAr060KomAZ5DNWauNrSYiLqtLiYjGxfIBbLXutg4
BcKDcHCvdHEIvRq7scpZUPWh4AoNt4hu0LluRSTe2JU56C10q8Pb8Ng0WKHqVtJb1Q1cBhfdiKVr
OCvYQDapYdARbMtxBUBGtWuwOIArKY29I+4t76jPjK74DL7sbmOZORtnVum1cMAPYII3U2wMUygz
qzN98KEKsPNCHK7FX9ldu+ke2kR3uxb/70NdP/LdUO++wfUz3tnpBlF3ctuad14AkWUDKiH5TJ9e
DyD+YIucFv0MQgnJ/togQlDSl3n6vYsuX5sdNeK1qM/ef0DSICJpCrAc/n6YoPzxxfSn6G8yVV4/
VVfyqrTzGbfNyyhD7N3Ul7h20cXJRJ/qLkURfYLyZrk1aJifG0hDMoSCDpli7NSHYmDIAjG8Yj5Y
9LWu02dRvDIganQc1BOA3GhZryoZAyvxo6/ukUfIluuFdbzWjwTY7THBTKQ/9dowgF6n4118ypwA
K3MZtHwZF6E7nz7xx8DwUgG4DQ7vTn92IjPskkszWkxD6c6BfExEF9xMQyXSLJZBaJSTiWu4JwoS
ojUYJuSOSyJ305lI2tezX9Rpk96xRYIHG/30Iftxdq3japjrqLrhWleCJXQe2XjiQe/m3hatADdV
ACZ1XfRY7N5KCxLaXWzdBMqihLzaJmhYO9eNpe24tzn8LWnZkePUqZNQCgSIB54vpIhmss5uHEpP
oEkpn4uRnQxOimdbilMgcJKhxvGi+iDCBNxMLvG2ouofdEK6TkP3VS46PAFT/bVKW+j6tBxvgDKf
kQEbgoRFZxDo2ZcojMQJE9JSl/TBGMHmnNDmuR38GJG+Bhl5hVvWc4d7YDEQqb+vElvt50v+2Pw4
iyPztU6ftYnNH4NgSGYkT8Xj1OqvienexVLGF8ZYfAHvNT/UzbjXVRCHiC8NEvFvPMxlUM3r/bk2
a9tLADKms7bSh6aqNzHNu6Mu9WEUX6os/5SLDEwaamRd1dfgrOCG5W+vdW1Oq7kTkXitTXRDIlOA
LnKAeHSdHjMoISfqN3a8uH6qLyRdxz0YqK/j+TSxtsLska9lOvjCUT46e5s3F91N/yTkRZSQOS3e
jG6WoOGNpq9w/QkxdpQd2L9O16rMq869K4LD9ZtJ4YUzEzSJwKTigmnbmlfezDC4ePOrSstDGqkF
uiptog/uCA6Q2qzN6VfpQUXrQnQvTeX8+rGkyZyNUSJv/fpL26o1dsTpPl8vHByk4P2Xyfb67fqM
uTe5/6jHmv6Gbl8or+twMxXHwt6BYaNTYJpuKyyIJBh52j9FdXNvJWl8H0GycScIQYauqoeeHTXy
5jRiHY7kT6deNaAy2jppYT9IEN1pI8Itc95wUh1DyoyFwfJ0JiHAd9f25seuGbJjp0q8cMcVckXA
nFy65l3F++rsgPSqcWLzTle1Jqi9/NQP97qub/1ik4Y5mU8dmOXf9ebKk9IEEydS9LCubqOtHhyc
uPEOXhFzpou6g4ubxeBmf9FV7QhXYtK31VoPDrRJeoho9qIb9dc1QnOPEK5/M316Qztkm4V8qQdz
RNydiF2ctL0+uFH0lMfCPOhSj+Xh2hNWCzoR/KDR6P0LMlUWulFX5ZDInNmV1+90MR4LuhEhnHXa
RH+FDsg4Mt7pCkNA48UtR7LRXwC0HmTnyx5bSeypuvATCWl7GW0hz8XYPXud636GtPuwhCLgsPF7
FANpLEC6hRzNyHUPRZVCgQ8I6s/gKbRBiZs2+6INkbpmXabqFgp8sizBFwIfzfx1xw0Ktc2Up3fN
zY8R+ti3WTF7k6hHoxpi4ia9NfC1C9/7pOPXPsm+ylrm9wWCbBtZQ+IHXlr3Xhno0DbWgF/t+osB
J+fXiCEBMu7sv2Ka3DTJYD3KqBmgB2plF07Ddu2UVr/zSh7DTxETsAba/X08QBk3g0DnN9UdGqX2
XyG6ixTOYNyi3sqjCW6NhACSoHDkoWOA2cKMAT5Lgv4jNCrA5Yz6q1mn0OeJKxBGhENtMuPA3msz
oCNeRxuU2XW0MPrmaaIDSB4PoPkGvMOYpcNzKgJkl7rWJ8gOl0hKNNNN3Tfxx7K1D6Iwg6/A8yTz
AunRJykscszNAaE1OoRff/TsEohR6J4595G2TSlZGFGEAJGfJR/1WebzeDrrflH3KzufmATzZpG8
ibMZnA57MINt3kT1phgbG+4MNvKtDq9NrQJRsiUzSsBMfsTotLEeJSnrja7vo2SWjQjsnoq2KNYc
9AOfrLSY+Kx44pjLmDrVFllIEOdN8onPCmtp1EcNCLQt1/io7B34yYBSQ5oC0wLiVtFZS5U7Pw+4
Cx7sMoj/Q7mbR3LmhdLbuzFkR5AqE+endGQIuJjdQjcgTpifQmgI0kU09gvkUHn7q5k3sGA1+ImY
9zbQnB0SNfYybdv7oLOyJVjK+tVUHEHEZvMKX8kS7b3szBEErslBN+pDJ0AYBlDXRZf0aH1svo5m
m93raD41/FUrswYeL8eKZ5ozC/JDh84xq5Mu1SSpN5GbVnNd1Ac4eUHM6dcnu3SRsKksahCIzW0l
JaLrfjHGZKE6/DzGrz6FltB+LVpwTwaDXdwZsbnX3Awe1Ek3MbBWy149FNDoC5UvurspIdp9Z3fj
nkD8dYnJUeyD2g/mjTPahzrO6UcCuvSJtk5m+Q4slMXCR9bcZ23mJaV9MIm/dqy8Baief9VPTF1D
uKKEz+LSENLsG791FsSPw68yPeYldb+0MWhXx2YMdyRNsjvVUbdXcQ4NHQvpQjSM+TZOMA6vLf7s
w+ETBE33FdHSbt7abnCOHdOEmOsIllGajxBRjl9tGRRZJOQYs4WJ4GkLhl5wf9hk0esziq1ql0kH
7gKcTa3qjAZPrOmh4u4AJqQOIMWU/rpGQu+aNTaCshIzUYNlBPj9xbh2Mc9cSoHQuuJLm/4YQTMs
ag6nq/5bJkEbXaAspzS4zswl7EsCrl2IKXZfrLEncxlHHbT0/G7T8NbYEEQ6bzpAwueIy42PZd8f
NIe2m4G9M8y7L6RMIAcJ/IXRRel9Bug9oNs486sCsqGYku+NSL7WXVv1WUZIveyyCsxANiZKQDTS
nf7KHk+SAy+rp+kbq5/CC5B9aYs0kBsoFkQPbloc8txw7yMQPu0wo6insBu+qPqE4G1hBYG94wJU
KT/XjwhkzHKzLjeY/vojFvz9cWS8gz60na9jqwhnJekhQqBbRBCOs6ZkwTrvBuiaGdBBcFzl1FLF
a52Ik2GD3Lbq0qpDDWJ9RC9Qp4u64VqX16JelZ7VznWWm853wx74ImzubXV+27XeENG4JsgdniWa
pvWqbOXS6oLYWr3MJGYP3zCtmyxmxjJUZz4fXs903a9akVgK+hzkSq4j3D07B6GDVT2K4qGqsmcK
L+NzWNYrOOK6L2bqxQvkTw0n6Tjw7Jl5vcoSwedWNhozz0nNg6MZEbSjWJcZPHJY5/g7XaUPQnmR
9RnCFNByLUYI0SJ5dRUJCbSyAtzpJC5dBwIA6N9QfoQjJz+5avrNpPVoQVluE9kMU3Jh9PHWJgbe
EmUMDfS29m2I6ZjRs4enwrE4eyrcIFqYjKUnNybOPhjzetnLTALrDbw41Dyf7Tr9a8jb5t4Jwmbt
eXm69VMGpTQ1mLYYKRTXw5o9wbUfLTwxZgtBnGEDCkGdo64PbpaVS08wa6mLHcB7t/zVwKZszdMU
6eJDczdmHqD9cZhuEdMAwBAKDxcog7zWleJoeNE2C/jyV5oVHsWrVjWOKhQvsoAskLLYGXfwruEq
dKFfLDT2P0boaoNYr4VXmKguIFKsLgGcMVOdLuoGZLc3Gzo3BAgQWru1HgADb3e2VShuagfuwwrS
ENciB4Eiris9RtRHhrTD3XmsGMYh1fqR15V/J1iTHNoh9uaa0Zt/r5c5TQ45VfJM8MAvweWbQJSw
mOGxNb+Cb0Mi599KzkLyAVwv+EMkLGzviFOBcEhNtUPwatsGYDSmlgxuAxPk1dJDIAt7w/GLTaDM
08vhE+RiXut1IgY4Mqd6bT9mkbf0jREYg6aJN3YXBisEORDXc0bMi4iVg90GoJA4STZmnDaftUXQ
hPY6gjjfDIutdD5RzzcG6de/LGviecTLgJJhjruxOKjhAl5D/UxfUlm9LepWePy7rb7+Zdj9rfVd
36txq4YqHUOuR3/cdQOCrpBCL/c9PACrrDLpXYaUMMgcZ+Nz7t0Ufee90LH8izLHeZCJiZ2l33sH
ZIFXUx+ZFsYyG4BU0s8bGexqHRlBDt+TWgNJteDp1CFxRzon5OmKmb7iqguQSWzTEuI+NpDXHU9r
CBQP8hWJfbWDJgPW5m36YJOa4D7tKnDTpHSVMCQXh3FZHAGCz5ZIeyo/VsL8pqGNBv+GaSt+vvYh
4RgsDI89So4/pkatIcO4XF2Lbt2XK8gjB6tE+P6BDYBesf6Tzn7P8xbSdIE3nBzb6Q6WxEYmLD3z
qY4nA9rfkd6cIVpQIkMEj0SOFSbcwnZx0DI0qSoyVdSttAW2U7dir2g96NZf9Y15gMhFmoFA1chO
WCZgXQkBWqvsnX0pCZaaqr6rOAgDhuaxlE5O/5KxcG6hR7sAw62fXgJfARhkeABTN7O/ZcAQL0Cr
Yd8YBVT/BkPED36SV0soSY1HQL6SHS9ivh6LnJ5pVLB5y3jw2FrZbZrk9l8A9iO/0ZXPQfm9uwgk
0jfa2AKRP94V4Edw4Ypx0wNrWg/ZA/1H/fjresvO+FoU1aQ+5A5Wega2e59lEEa6ChKlRdCsmQxA
hjtCkOjaYBY2BD+MMxhswERVIGsfzpVZycJur4vNkL8WNfQQb4e3rcPPRd0aEcDD/mPffESOTpml
C1DbHlgtsq2rFljIRoQim1OmwVGX9UGZePmYbaNYhAcTi0/NZxDJ7sVjeXDmXW/fkjE+aTIEmnV0
jbTRaKWthnR8AUrPP2NtO1npamugsOoTWKmV64+xwF8xWWV1wVfSqekSHkokCPcV+RRScMPhufYu
WVCDjxuT/xEYGcSgvDaA06WjxxGp4hBHrOltk9fNPDez/nPk0qfWFfGLVTboruJQLCmxVSLxM3ch
tNr7jECQzccz7dfgRukGhElaMzx6pvGUGJ49LSjb2EwPeRQ86WWa3iA4QLnOHNrGO71Yc23cgwDD
F0vN5qV5vWTvJUejwqtCMX/p+qaXgHaoertz5ldTXQ+ZzgQvBrecgbB3XAM0k34SkBfPTCf4mnqA
QQtwsZ2iJOhODgDUSDVogq8RpAEYAfeGJUJv/XPP2AzHc5bSTxlWNkdQMGVHrHqzI3Yg0Yb1xkeH
huGeRuHKt9LyLkmi9sxjgYSWDsqgPXwu88ojZKNbjZY1B993vkytZODPNcAfeyyOsGvhtgHJS3jI
tK0+gLhuxbrMuNGlsHT54sMf//3v//3W/4//kp+RRurn2R+ZTM95mDX1nx84+fBHMVVvn//8YLsO
dRizwWHBXLCPcO6g/dvTLYLgsDb/K2jANwY1IuvOrvP6rrEWECBIn6PM84FN80u4bl17Q13FqgAk
/W0TD4DhSimeETpH+Dz71hqLaR/rd0G8B2JlHesVVsdYu0GqGUtOfAzStaN55SCXas+CoQzXk8pg
HDY/lYEjPgVIhLkuM6KYRQtEY1IIhICZSB/82Htbp43LNFkQ3OM7yBMje1YdWJb2R6oOfdRUqxyT
HhiZvrcmlfwMMv10w1qCFTtLeYV8JKedTHRfbawHgJoCmf3+0tvW3y895zbHncUYYtDc/vnSgx4v
N7pa8LumC4cNgsA+sqbMcZnaRvlYxQiaqOVENwIHXTp2ddYWHJgnQLUJ0sR+bVVlnrFLA+fNOB1R
NBu0lxArNnaM1cFjElbWIqJxdxSQxNyXBXgyBsSmPo4gfcbl5c/KFPzTyPFWpsSD0oifDAf9mJnV
cCODiO5s28KcC0iD+If70qXvL45N4PXF1bGRGsIZZz9fnM6JSwep89ndtEjnBQMuP7c/IkKRX6Ao
214A1X/Q02FYZ8ZKT3m6qKyQrpVdhgJaxVbgPsEHLJecpRlY0zAxBVkNsQbGms+WrI5CrRHxUrzN
IpJ/YkYByaCig+mQ2/tanAMjr85ItF8hYM/ucsWmX4LbFnQHsbfXdaAMi9dNAf5H3ao7VGG/YoqX
H14zqNZWoQ3cHk3ncE5F21FkYO33MkAeew+cGbSLq3ntAUUYNHfQrmd372xt81xza+tAuePd0l4r
zFmSuTvVqOXnxtYHOqmD0wPLX3Iw7fCl6tz0vlEHeAqLikUgAEMhDXk7awE93KVukd1b0qxWhjnm
S92qe3ddMvXOQd57M/kb7cIiS8tu4jfk8m0j1KxsNivdUFok+Ic7wnZ/uiMYIY6J/wyK2QIwZEHV
4/RmpsLMYg2gkvHvGF5RkI8j/akzQa+scYZh+dF0a+tJL8Jso+0PPvP6kxG4WKIZFaQgo/ioJWAn
lVgtHjvJw+rTyi2KYtYotbcQSYDQ3ikjiMvE5V530g26+B/rpsF8EnvrunaQZTNQJ9mIbjT3xHbM
vT6z+5iWsywckG2FQBHZ2E60vTb/zWaqsCu5/oe55+dpX11MEEBxm3DHtUBE5/KfL2YcVMRMUuLd
ir4eEIpN3ZkJ/MLZCg0XSd+puWwTN3vMCVvqta62qKoAKL3O7sBwC+JZhBELB9jjttjUiDOoebZS
s+ubA0BGx1ZCvA0GuhoaH3A6mQHcaf6YzavYBL2rRdKL6cbhTDtbdANJjdcGRGdCeAlA627YMptH
RQEuG89NLhx5Lr+/Kq742y1GbUGYMC1Q7hKbvrsqWFHZftYk/JZALvdIlWAGqE1ipLAJ8FZpTlSf
R9GiLy4hH5PFG+rlHIIGmi5Z14E/D8BYB1TymlrZEwPy4HreLOoqMsDFndZznQqYM9BzQArZ3zOV
MRj5ayEL8elqVXNkpwkC6cZOuYYKLwIpRmj4G12Uqq5zgFAKBvq3Om1XKFfTZKzsdN1QO1hq28Zj
pei9Z8If7TtMw9AVsfwITF283OqWsITGlldBhku3vrF27bqGQK7tHgJpqVtg+ILbqVhFVj1uMoZE
FVVP8p5jjoBTEawp2PGDsN9BMj5zZm3t9neWApAUACIjdIudkiqptm6AglLSwC0HibDAz0A635ne
FuLexUk2IWjmx8bbO6n4nGSyudVVOV5diwQxjJUu6gYzAYSKmE+/v0cs9rdHx4XehmtCXMBlNnbh
qv3NPDS4BK+7gZa3QWAqr3P2Kaqr8GvWIenQ6zk5I/ITIj0PCcDg1wu+FmDEQHzfeywQVlpBNxUs
GYKH9z/3dKuWYAMzHNzUCIFxBRcL76IKPinQ1eqiE47LoJDjXRsIsIr42SpUwnpFbuRH0MQi1VQV
scNoNo5QLDeqmFYgHy0d1m90EUCj1yF1EVLIyxCpZkuH4i7XiKDQs+plOPLmDfQaaHGsjKpqAg7B
UTVuExtQtwl6zVIQSUAJzJyg11Cby288yt5Arwu/r5eyS+X0EfpzBgBzkPdtxeLRsoS8cMv1b+IW
+NceIJ5HKi0ohROSHpChIO5Nv9x6QWE+glWkWWFO9dbaLIrAf14g1tU1DvKdWuwgdD23m6frsNQf
4QFW3fWwhcx9uOKLQy3tEXmjkG4cyja4B+e6jfwceOsqUW+HGhEBwArEHOwX4TOWT9ksHUvvIW5H
a+EZfXKTITd0I/PW2uqRWIMI4HWkjqT+rVv0ACdDJ6v1+rkF0Tg4p4FNdtRB17OqGZY1o3Ju8vG1
Tjdoux69KCF0GsMJ1xCxqm8cHx6UzJbpFxDA77QyZBM1e9aP7iOSGPk8EkMA/ATkU0VTmZs+hMPe
tCjFN3DSL05Y72ovewCYIb4hmA4vAzZG0LyAwDXL23vEuXzI2fn5fZ6ONWQCinati7xM5LZukTiu
ixBhpue6JqtI0vwCD7u5yEkibq0yT25IKdbm0ItbXdWHXrPwLG9cUVVn2WUN5Y7J3OuS7GQV2VY7
ayEaBHbDhG+1wyjQETJV1/QCudEtASAciyUH1G2PRmZeworBqZfXW+pV5V+tFT/RaHSAea29Obbp
9rk0ab22k9pAPtAIugagOFdFKPPbX42TxNs+Lco1HBbtsmwhiZeFxW2h0ChIg4RKsgKiZEYO0cY6
yfBIoU4fGIQDtC0fMUs5YYmYfD98dvJ8MQ758BDFAGg4JTcRa8GOHatbGwCNHC9SRW7IkmIBYFG/
66qmQgSua7v4WEd5Oa9N4l7ATxqsqVOEUJzJh0NswTuPlERxxy0ECngeOF+BqVomqW//5Ut33zaI
yOjuSAdwL7YfhGskNI2r38+E9P3bEqsGm1CCFwM3TRNzys8TIdxQZWP1RgvBeBMu1s5DeElDBkA3
dXYDaW5AFQaPiK5roR0VNO392PASgjdgyeeiMC9Rm2E90JXptxx3JZLL7E9XC+Tw+whUe+FGKIoV
zbMiQbKK/U/rLjWpivRBfqTPIOEIYdy5X9fptI6gyD6eS3uITzJorLNuIIiAnH9/Gcz361J1GRjB
ukH941zvsN+8D0TfI8/bIfL0mtMuXIUkxSNPoHwMEi+4Aag1gi/z+tAnPl3YPS3fTwa6R5EgyV8/
/UEBPjtEyqL577+ybb5b5wjTMR0HfzkHk4f9t50nkKYmhAbD6DQt6EdPVGBC98Mv8AknyikPtp14
XboeWX+v1u/4ykQq1d+rffA2TtWEyvALpDau1nXUiAULywwcTUvt5kyFGz5YDFwuebIcghrEwQh5
LLLYDG4Nv3w9gxCCvegkYB6Zb9qLQZ1d7TJI5P3DdlzvH66eEIZ3OrbBNjYWlLs2Qfnn27kbxj6s
RhZvBg9QLzanEGVpR0htCyw04UASt93YQVBXAU46GZ+R9FZ9vFp4hj0iPmT1s873oNpoAcoQ9j2k
nAIQTCd45wAFmgd3jKTlrlOtuqgPPgLBA+/9Q2ATaFX96J91LAZO2DS/km7/+3vAUt6Fn38uHl5H
gCXEtoQAJuvnnwuoRTogkuVvJgwXLeaTRwa+ffdo+RkCl+BQqdQhHv0aPOCob4cMmDYQVM9iDhZH
X7Yg5iMCbmvfousBXM4B9guA7r4pX9s1Jsypprv5v3/yYdXap/UtL4Yq9IPmXfHf65f89JS+1P+r
ev2w+rnPv/G6wv/fmhzDbxVe+H81761+Ghef/vrtFk/N00+FZYYV6HCRL9Vw+1LLpPnui1OW/7+N
f7zoUYBkfPnzw7ccaRdqNCw/sg+vTcp3p/6iP1x9avjXNnUh/vwwe0GG7ct7+5enuvnzg+GIf4Gc
HDtpl1u47bEB/PBH9zI1uf+yLCa4S8Bgxx2BFvBXNgGcgQ46oZtrOdx2XbB9fPgDgDndxP6F0K0J
b6JJhGsSk3/4/rtffZDTH+zXPknl2nlzZ4JCzHUdfIxFHVe4RLx7EEEFCok3Suo1wMpbrwOFYiF3
fvlP76938/b0MSaH982xGXNM5YF6M29DVhUSS+NQr6EbsQfL/cyxg1WGBPpSbGyvgiTvbEjtf9hi
Wr/8VLwukErpUFzOd58a46eZnjXWa8GQrpW04MOv5WeEmfZsACusG4J9EV51PyjBh7zwC7p2HXby
2+CMvwABcnyYu5F8sFrjxkqtp7BNAPsNv0hp3HgD6ASKb8hf/gTH/H1OkTfuIadX1LumNj6+uZte
/2hvHcf03fwxXT4EtuCRwV/KFO/mD7OjntW7fb3unOgFK3gk/uEHYUGwaoI1Ilnwa4HfCvhbHPKB
LTxJLyYUmWaBGx7UTr6om9Uo+b0vqttyuCste1WIVR7Z+zGncxu60224B/cZwgHsYkW3NFmpy2BV
NXZdYwTYR75GUl46a1y2+Icfp/4K729B13RNwQiHj4Sppc+beyNA4sIY87Je80Scmhx4esC7ZbWi
PLovEnpx8ug5dsSJ4hrnSbJMo+4IF9i6BcK/tYtt6vBVJVykUxQbK5HA7XKktqcHG2ixsSi2nbOD
Lx50ZUD5JKx8DHt77cT9vhvYKey7m8CNHkmXnX7/s/AY/uJnUfVQ4ekXhKt1wZufZTBBRQKPz9rK
rNkQecgZqoFPxlwewykjTwYrlhazshmV/gykyoCL0XNDd5EXnCiCCPOGxjHS/dvl77/Yr+4llxO4
o5ClgleSemjefC8inYLHXlGvkypcQ0R9C4zA4+8/Qk0ab/+icHmZxFJPHQdZJ9XexbcfAXRkHiNl
dB1my5Q4YFGqN1ZxX5fOPEmGVUzMf1pPvJ/G9CdS6NISPOkOcd49ILz5f6Sd13LcyrZlvwgRSHi8
whTK0RuJekFIFAXvPb6+B3Q7YkslXjI6+uHobIkGVahEmrXmHFMUS0qvLaCB4xfK47rKL6aePRBo
cj/FQL0W+SUSdwNGi9hooX3eqbmNskE9SFX+ZCTJQ9j2+6pbvCoq7q2xuumT/FbPhWtWhReG6b1d
6ED6ztmiBXozgFOPdnZkn4S0QHPXU0fTMwImh6/QYF8/vpvCuhxK27tjzyOzJMg0MbSLzT/FdLIk
MqkNRkuKnK4g/hvBwLdF1b6UYjEP0xCek7CNPCgIuT9p9iFHhbaLDUuiHF6dp+JBmk9VIqu3SLgi
7Ge2j4Y9duO1OcC5Im0u076FOL/OlMwRXaVt7i1LlO5L2t8x4XpYWYbQ6RGLOaVof/YR2Z+C57Ek
nMMxyuHemq0XY+xQg2KB8WnaXa9op+O8ZTzbj9AtJk+ok+mQ1Xg9mxtits2dtEqCVVjfxsV6y8Nq
H85KAdSq2cWq9VTr0C/H5L4q4fmEZY0lufuerio8AyR0m03SWWTcjuS1Petx49Ui8zSjQMiwY8X/
NZDFGZu5O3BWdsfC+JYRDuqRgCoBHpmDNR2/Z0Xcu2p/P5kg13JznJ1GtWDZzpKOKqP4JktBVmRX
pYEMoeosRxrmW2vqYrdLzFd9kyWSEe0o8AkdwqhSb/UFI8cRdOualK/EXdd5lpn8TIf0a5+c5XEa
nDyhV2BXudOI5zmVvpFDgEsOcaStaU67zWn5XJO85yvG9HOeHaMOH4xWJfnDJqc0fxr0QfdTs7jJ
bg2gbX5Sc6XUbDs3g93koM6sHdxxfVoEQkIXaqyeJs8MBtpPzZyCtRhpHyvJAL8Se+um6IuXjbzR
xXdgR58NIkoQV1muMXdQ5W7QU84eBNoS536TO6vcBxSCTgjl8CKZ1WGum8bNVMPajfVTKX2xETPt
kEf7RjtcSTC93NQmm2icMZ7I2Y+I8pTXhBIDzWkGfb8s5q6oqu/zaL9mhX1Vyf3BDskMwvYzK+Im
NtD5Wyam+C+qMd+vVQhEP6nAKjG8lnbcEADNvaCA/fFDZ18c2/TtmaNXS9nRFILO2MU0iZyfVAKg
+EEOVcqvpvItmwiqSBC/VjmPSK7dRpQrZsKZG112TPAnZQ6MAzNRxjYAhkQc7SvoEd6QaW67VF+F
CbNmjVcMurZTpkhKcib4skKGAi13sOSHdR5uQylKiNyxXroOqh260XPE/ozERez+av4ypzSpi0h4
q0xqSjTyucgJiGbAaNOg2k6nxd+VeOqcrmNZkceQml1OdL1a4UZIX0psyIbUvCoS5dQSm48ZZVhc
0S0MteX2kvLSTtzTJV8f6MXvE0jX9qrDoZ/3We1AbRiMDcfoQp++EfOe17qXbPs6M8ardgpf9MKO
nSXeYYKN3LmtFqduI7zuef4KMPc+S3jwkuh+0MmhXerhKXVMSRRk1SlQ7q3j2q0WrEhuZ9EOTx9/
oOKigvI/HygqUkEdWWZDfVlKjoCFrV3eBo0Gu2Ba7rNUQpR1wkqH+j+TwA9M614arGPHvVZs7OgV
pBHEZOakH6M06egM6/tmyN8+fmW/r3y5XOq2bquywv+037WfP5bLSVh2y96/DQarf2zpt1UtOZoH
fchUj7r4Jq0Ldzp7AQCy7rwKxTXtQ9LGDM2SOb8tF5e8t2Op5Vj0+/2oFjd2ZuB5IDKsrDJPlBaA
6yiXXHn8Omh26Hd4PJg48Tqk8KAhj8SfLMjivQXZUFSNHhPFe5bki12GWuE+6Os2UNZU9+Ja3lcp
lLOB7qvT53kgAfHuo9UjJjgHMFYhwayyb5L9taEN7g6gPXB+3Hx8o98ZAbS3ZNW2NHYl/7wmAnNR
PcrIaNfSvNWHJsa7qD1EHH60FcZ/WP/8+Hpie5MXH6yh4Euix0U31d5Ofn9utYTdSEWPMyyI5OqV
Am7idKp5lDscAsrmBMyewprOW7bF1pbBxxd/581ybQpl1J+UbWD9fW2p6tJ8RqvHiQu9szE+SXwG
wGTP2hQvDqyEz2o6733khqLwidPVEwrbvr+vqE+SZTdZw0du1m9dPJPwANY9nfyMKqNvY2hNZyyR
ETN/Pa/Xax506uqxoL/1gh8osk/2Te/eAVXbztGmYiqXj5XRWKNJq5ldU3eU4aUW7AxLk0a9fZ3G
y+7j2y22jvg/n7WmWTKHfI2Bf/HugYKSpxmWbVDr8ktmI2yYqrPKTLJa0s9VL+5NkX+ZpuKLVcQ/
+jnZY5Ky3I9fhLp9qP+8CJAmimHo1Ij1ywEnmhawikRRvSWQKpqVxBmH8WcW7zX01q5q9HgRsVU2
hvaQmqATu/QZtM73UgJBainNFiyRblhFTrKLfKhFvSXSi4fMyr9ogJdobqdHbbPvRxX+ouXKWFvC
vfOexIQFi2SE4S9RmShzaXaQuaEt4mP/+E2+P85sUgkNXTH/PdUbg1RbuJN4qmrtAR7UFngvHhqV
TLDxTLEwp22eAPqs41dNHm7ZGzwaC0M+jPw+Xq8r0ZSfvKTLOgPrCS0zAgNpYArTMrax8ccETv0Z
d9pkN5w+0vvexvNhd8AoFXSI1cvUN3S2eJFG0n9y3W1MXX7cqrkVl9E4UGDahsMf110MCZ+XrjdB
vtpHOkFkQ4+fXOKdo5yhMnPxDBm2Ii5Pi3TghzxcpyaQM+naqkTkaf1Y0lCHZN0Z5QF3PfN3oR4+
/pC196bOP65rXqwfkR2XMwtbE0RlhnrZAPFmVV+sMaRttp57pOteB9wbnL+4SdLhtTV0UHiApU2d
/CtVUXdGNQ3+FAN2VFHDVhrYrAoTjK9b2Q4FLuybQbprqUk5adh4XZGntPnyg1RE3zozfU2iiDGk
9R3hMDeDXjwrIOmd2rWq5S4TVuSKubtqCta1EL2SFuefnKHfWUDpo6tsPQ2xVecuygdLJwg1Hwce
ZYlnNAfepDbXZAfefXyj3xu6f17mYuhiJo4NY4AUSmnmvijTxqmSh3l9Hsbch7/tG4uROBMyzU82
CO+Nqz+vezF0q7y1E7a7PDLjeFtSeJpDf1zCnVmnh7Ccd7HVfnJD3503fq//JjpKW/xerf94WiZT
VmKak01QVRkzWXes+vhxWjjhWoE4wcrktFvedC35SUb1dUYcnGX1frQQMJt6dP/xfVfeOV8gANU4
q/5W3ekXN4DMyGSSwU0EhVm7wxj1HLjZDaPooc4H/msJhiI8SUaNBdBtGqc1144tG7vpRZ1nd5vZ
+ozjb7+WbzUhn5kChYPHv+66p49f6nuzzJ+v9GJlq/pkVuIIeyt6TQRgwscsef74Epd9PV2nN2YJ
miMYLZjHLhskZBUZA7pe4hrC5mBpI08XAcYCGIUuzYg0Dc8K5y/WpONhX54B0n/vRw1BF8nHTWBL
k4+59Ak/gltK96NWfDZ0/hmt28ujrygo5ynolS4KMMpqDYYl0iqQc+loQQXZoJZUQ4IuLtw8lHw5
kfzRtm+B7SQi3Rem7rXqdo6KTnFW7bTuXJTdzu5+fHLf/pklthdGZ5GukkAjo14s+DXBeRzsiblo
aulYUvXFiU02ieHFc3PQ1Jrz1xGcpCu65LHpiffq0pequ5uN7Knl4fvk1fwzUi5ezcVtSiXQfTFb
gyBKOKXauQ8G4Iq52o/DI9woTzXUJ6Mob6mQH2k+7eKk2uMJDZpP+m3/TGrb69CESfWRXRDHqr/X
xQgF2Tpldkm97EeMhnroQCAKooyvc5rnlsQBirP1x29+e29/rcUX17x4nntRFuY0miW92dEdLcUx
4FhOOoItyID/f5e6eCBDOSR0I7LKoJPhek2FGwHaFOO98ulea2szvfOudIF+0RDaP4p1VRtqhBQ8
l+tcwP0kCDNt52Pb00lpvquJICB8vYKIoxUZXKCzVDSvSbOcMmLGhtDYFXnxIo/Rz9nUd+r6Ylkw
qtLoURqXU9c36yf3Rflnx799BpSdmVORXJqXayZAwkynvl0G1Cz2s1IH82oepKzb1R1aFiaRqcFM
Y8inGAzsaB7qOPSXXHdEQYZ5X/5+bPM4vCUo4ks0uCrP1KJTtFx56vMpThFfgyUNQ18dmod6GLyP
P9d3Z5k/Xv7FsEUhNA5KwRAydLap1E4618CEPQLGLOXMj8C5/D9fcCuLUFlEgQlX4GKPEaeJXIKP
rDghDUcqh36nYAXNSBlilZm7nY6H9uMr/rsIU6GnI8fhW/CEGub26P6xCGsVQrve5JJTNOzseXJC
iEnjQGRl1AQklrl4TXcjniQrprQ3TvdJZZ3NbPbb8ceqLv7HL+fdiYIlR1N1nQn88siaLmx58zQs
g2qRjlvvr7a06zbsgPWrZ7pxXsFajJHss8PiP4v/NlA5orE5lzkzXhpBOuqi1E/5pBPyLBzDKPx4
3Qzn5zWU3UqtyH+QvVr/Oi+hmwzx4eN3/e9Z9e8P4bI4UxVtWJJwVxENv5zqRt3XTf0AOfS6D+vD
oJiwk0bWOtn0yMtxrDqw627/8Wt4Z6z/OQ4uH9VOmqW2mIjLmqbmRg1v4vQFZyfLfrtrlPRamfvj
xxd8Z37mgswJhkBGSkfu74E3IzaZ65K1SYKQlfehH/IcR23pVtbwSZ3p3UsJXD4UQRjl8sWiHCkV
8kJSvgOya+gR6K5GYF/cIfqUzM82Tu9sALAUbaIwyi4KIq2/35bWypLch0x5y5C4MaGVWYtFWFV0
j6LfQW3YUTWFP0irW5aLI2nFuYkbeNs5lOrefAAx+Enf87MXdLE4DVqtTTIJRUGTGG6SG2zSuh3t
qPuPP873x7CuaOx+OHJT4vr7jec0NowEsm0wZsCc7aRw5ArzUiJn14mpHzi+4YYdihfgEl9XEnma
0u+68JP5Q7zzIG/CDhURhbl5uy5mUEr6RhEuNTueMTy3Cf1Na3Eq66VdiLuE95vR1l5o9EbatC/t
9LPLg6LmbV5sOzREFXTOKTkJoW9j8Y/5dKy5BVIaVgGIYd6wQletrG5miT5hrw8UHKnV0TEUgVpo
zir4YzSVfcdmrG70faQ1j5L6EJJhvkOR9EXUuuW1HUe+WqgnlBPapopYPUkYuSMaQOnKTd9YN8oa
epgvKAitmA2anDNUQXIt4/xAFsyTlEeA7vQrzW6qPRabXWXbHTo16EzLQ5mZvqxC4axU5Sj09oYC
6VMcz+ytLWTl6XU9KIHZa6cE+yQqI3mYWXhrceyaIvGjIb8Ck2uRGKIdW4GSJGvZZ7TJo1bQ/orr
+Bo1+HdA/M+Eo5EggyWHtUU9GLP8o05PsylAthMi26mDdZDrjghR5Tlc6AQPi/Ww0HfyaxkWy7TM
9LfwfkYEwqTlcpVBv1+nvj7F2B6HIY+P3PGfLQG5dhQ/gD9cHWlRk30+GDIshPnNCISSflOJYrwb
m7tcR0q7NG+m0ds75vTKBd4SxFL+aqHYwxASb9UGtszl1FEVR5Yyan4ZFt9BU/m9RPfVnAFmt616
S4okOMy8/UGgiOLhbSAatiEhoO0Peiekm0KqiF+eeeShy1hoOD1jFqBdWm+uQn23ZF+aSfuBRuBB
FSSzNWr6Ms+TSw1QuJ1F4dBeul8rwPGuBBDrpcJeHAR4sxvyRZc+qg1lx+9TrUGDZ7+BZf3VDPem
ZPlDhtmknPvRgTSNHHcmvrxCqt9Uie714bwf1nk/asaPXjyjz27cPstJrRjZLVqkdRO55iTruLj1
1GB0oF7OGEDs71J++4UKfL7qVPmHXRiELAxOuWjHQare6iy87sf0ex42P6S9WMbbtscnWRnETyQv
8fQYq4jL9ZLLRQnrmWku3APzaIbiMJgZY4XLah1/pHP3mBr6Y1LxFzmLHansHxIpvNaTQvPqenwR
tQaMkYhcRJI075ZMPzIB08Hk5K1iapLIet/ZIRV2VW2ZYbWMY/wSOUuGQ6FYw5xPlTPBOrU077T4
fmm0hyw8w1ejy7kBi3pbHOZJhnFf9doRxDjmIcPRq/42a7NXTsjprhCMl6agyiiPOLLy5CUkNxAC
DP2gtvPAINHm6xy67Dwt8QrRjgaXbMWv9dauHnPdlRrtxigod0RuAlvV4++Aku3tY8tUUlDjDAKb
j244cajTUOqSyi+GlLYOAK7nvhxuF0H2yJI9lols+IA2ABIz/CcbVLde5AAUkvBc9dbDpM73pSoe
FpCF9vUwzhFQKuCOdgzODzHMZOo3U12+lmZNTJoZ/rBlEpet7LUEF2QAfXKWCV7EWnZPlaEGvf46
5IWvgicXTVE48zBd/S5yk0ZWQ2qGxD10m1gge43bcnAbneaS6KevdJroPTXwHQy4L9HXmn6uEzXz
HnvbUTaNp6S7x2OHXsEkqQzqDQskQ2AusgfJHgOjp5CeCInUV0PeupkDZqr4BsfJEbXnvh7l8kpN
ypNgP+Epizy7ZTjcDu11axSIqgkTcAdT9pjF93WB4DehemkVqgX5c+JWp/hw5Gi5aiRKTRAoFZe+
jStbMNwFYa5Te6ukZFCNj+reICTRLYbuhC3PN0kTKvLvOUh9b7ZgAWRrsLaRjBygEDszL+4iMiFo
L3oCaZlTKYfYgp1MBIdLesWtnCqGM1US6FCGUPM2j+KKp6905oYFAMne+D+TB47L7xUTaBgtnrzW
X/j/LxLTJxmkFP+jWf2B1ncvEuZitX0ZPaAhPzQWiQ1sY8D2PCiheFb7Ga6b7ZuN/FhZXQ75vzmY
tvHa2tZ9kdCArDuy1cKFDwaJEKzWzssMm+O75psUKD2lw85U03ugsz3e1gkJhdmS7OdaWf3eVJw6
6bfZCnJ+nL1kJti4Wm/H3ditXj0YHOQsm5CcRHF+zzLzrAF8qsqZYc8hECcU9POgN60n4D+TZwmF
tW00vb7XIxfFjNSksRtVfF9TVyfw7su+nubrREAZUZeJpz17jaJI97AnATOLpmAqBFmyNkZVadAU
GvAFgIeKIEZQorVb9UJQlLHlo5RoiPJtasus0ICLlz67AkMs+Rk5e8wbkXUDKiR0ppUHPAxX4mmy
mIAaUGs7Y1HAJKbJ7DfqpLi9mV4JVpWjBR85bZZfq2ingNxY0sQXfd1bCj6xXjV/thJK6cXkyVJR
mqEBeU5D7Vsl5V+qjL6gqqM8LiYPM2Pn9wy/iPuHOey1iIan2uA7cuYipeDhU+s30gCteVPbyDP5
C3jQ7Jl0F2E4XdQ+1aFMK6mE4G0tib3rtO1x84bZuMrS7rYTCynb6VnJ6DmJ8s7WCYYKbaarVjHZ
zy1XpjAs38BwYaFidBScVhGyAxryCeX7DnVP972ytdgvQWtA67mXMu25zrR0n6qxn431m2yzIo3g
5B0x+LUYBrdXlEPO4jSGyl0yMMjJ8ZnZOie/oPXrDiFazDBVyEJHvGnVZ9/RgcBhWNWNf5heGaPG
8QjOyp4OvEPCWLqfbPFtVgGCJCDtTPuVhnCMsMWW2HHm1HKhUAXxqPwYzZnQmbwdvXoN1cOUkEPS
acvZWCwWR/lllS15Ry+Apl3b3qVxT/4C2ti84MVYmXme+CGO50/L0lPRa6034rfJVozZ9kwOAstt
hQWas3il/lxZErgL0LJWszj9woUJMOCJSrm3qvxSlOGK7EKCK2BkN0bDZDfk9Z3cpRmhovLqrlP3
pe3b514r9klUnseweJY27E5XFUQOdo9Rx+Yqmxt/WUIvn/R9USQ8TeuY7FriKl3bTB/Nofo18bC4
sr605xHCWFDIZOsmK4nwKxNrlU7nUMrPpl7Ix3U4iTJejpBRACtVEpFY9puRx67FB4FupvLC3oKL
sYDmiwqbzkGAZJKFWiuMnZzPBPaU0tafAUpfwqlWVQkERVz9sov5IV/DgacASObMeq7VxZ6jturG
HNWgs87wtEidS1Bc+q1Zn1exLSPGEvnh2r4VHNDdSe0tb/5l1n1/jV4MFygJWnst4bkzG4gt5N7E
fNZDcpAWFjFTwMySusHFuvrS1q85SStumMBGUZSZ9KIROdtKFtuY32oW4mPm3K8KIcHsMjIKTlF3
gsvV+ZsdyYmVkV2GcWckBfmia/7Tbsaa+lr8S9eJNB3kU8/a5tXRcqunHU+nCTgnQ2it6AZ2UmMe
jqGe/po7zCKh/Euvjfg6L4urnpy5wuhdGUXtYR0Scs8p/KR5DWe1h1BLuc4b0znoV0PzurpAZDz2
bLsGUqy9wch7d6Ur4axlLrzZfjJ55hDMjMcqnevrpLAGZ+1INiPe+HaoQpySbHj7NbOZvMpTQseN
wJnyyohDR+nMX6odPtRjTMsp/SlPnYFBnOJ6FM8YHo2j3WbHqRiPChRohwTqp1S7SlE4ESNF+Qg9
/227l7XbevxF8mqYnorMW1dPh0HFRD44c3Xb1I9l+IWM3UX9qfJYkp7jqNXzYt8U0wMMwTUjQLhY
iB59VebWMRUd7WDmkVDjCRR+USqTGvctTM4I9wx19soVifJq+iIqrkhdOCxlT65TfIhgBefQgLru
Ch0iaMDWKTvrxCp/PU+IxzjJVLZ5gg14lubyZlae4Jbc5Apsq1A6xETd5caAJ1i/iXKmur7wbVhW
892cTWCT412qpTRFlCuhxlciF3vMZ2dJSIHKYIPS6MqZchDS7TASUzYkgcmpi8oiB2PzmCsL5hpn
JQyzFjbJ5RhKNAnx5y+WU46t0k5rTU9iRbX6iV3h7GtJtquJMgAP6rcVUkJseoWa7tnQgUU0HpIR
HXHZewX7HEpK+9CaObxou2Hcpr2dIvQ9CNdzGHWPvf1gDs0vaQzRIKk3kR499ON6hW2Nk1/oquZ4
stYcPE38kJnpNa6o7djjL+HkLiTZZIV+ZS/LPc2Qc4+50ZHIm1kl5YmQq9PQKj/tvn8p7fGBrc0V
gtR67K7UODwQchkkWubayXCvGQ1UtnoXa8p1olduHR16HjLy7O9GvdtbKidiw7rP1OYqVfSvZV8c
TKs+Rlr4srbF15yHlajmJ4n0bhl1rfJUdFcZEUUJIpdqAV4bE7vNmhkq8jNyn6MsT4+DWZlMPJpv
p5guzV/4vA6trgZNtt6FlbTvO1DQrDsGIYVxZbmZReGZvkiYKK+1bHmkBPqDYl0v9uotSXS1DPFp
TeI76tYsZaFbmDdzxXF7kl1DknZqAaB/tQKgTG5IktVYoEgh7aBhLpwN+ne5eWoKmlU90SqmGcgq
YADUeCBNfdkmwFxnzmxyV9bedOVY6Q2hEsZhTBq3WNN9vkqBgGGISM3Xeo0kHulJHlzNqn0kCEHC
KWawmKwt1Z8ETDulOWU1a68NpzO2tNuxNnHu+c2qXQ2xdJim2icdZ5fn6xGPjDcvy6Nm07Cag9Cu
8bHLjmK2zqZrxNXvWMaPqCkDeZ6xjZhBMSh+J2WHGLkocdJOhqM4JLZDNSWvpDCETsbTJV7kFLna
aDCNQuFi0cir6Nia5i60ukPPgtDSiNCIWBpiz07KnWjNayFSoPUleztYUpVyarMD+ryjHYtdJ7V7
On7AoMt7VTUfV07WrW4fpk7aW8tmv5v9HnrZKNHW1VJ/QpmrlvkeDsWNUbOVZLH1Vlt34MpQb0fX
wCwWskY2tUFJoD8Y2bA32tStRbnXO3W3oOCtFyofIvaG8TjY+2HoXQtlURgzR0vf5fVtKCgBcKig
g+62kw5FuwfBWzm2Wbj2jIO6a7yJkpTVKnsjbXZylvry2Yq3Y6zkqZPm0UUMAJMExIysR+BkR1Or
iYsx0NhKxB4JZxxfYzYHGdflRvsJPhBZk3a9xLm2fumA0oxWBJY18nW88zTmbvktO0UdgjlUvA3k
IE0wuUnZ4mEP+dATWWGLHe0xCbobBpfcVr/iFRWJJ8VXcU58Aou7Er0s8NYKc292RtDWGIrZPocq
wPJecgsAwZVynw85JZlOOliJ6QM0ew5H0FIhqMRe+0E94VgQ/Ctz1waCPiQaC1qmu4oluZI1O3mK
RJcN6tqoOzg4ThqR4sR0BgrDQ2gfp496Fe1WF6/zcUQzSH6A3wx+iCylL4M0sz2xcueTzCtrhUMs
ad2F4kshlaNF+Y68wy+twW+LhntmBu1YvRRFe4uRe6GlI18z0VDzIVilACOLtHsoFYJGOEsOmYd+
kO0O5p4KLjFwWzBALstNgEZCTXgl1uSUYY4QRoAdGL3BLk8Wug2ba9UsemDmaeNkblv1bA07jtxi
n9TVzpLy3cCgWBs4dpXTroqrEbOG/zV8XdR+Gw8sd9T1kDOHy70ov1szZmpcAhFa1FDCP3AaVZuX
anvyb8/FPeLlnKPqSDB79rMg2SpZ9H27geowVkdq5slJsYvn2ssK2GUwQMVGluacTbx3YPdgE9DX
51ntMwoCuS43TZlvjtN+1XovUpOd0siuNcO37yS/kiE+z+193pVslUfN7TLZiwsU6o19IojunEXr
XdIogYJha9DGQM+SR1Gse1URh97g1FDPL6tl3EwSheK+cuop3YbBTlpDBNRsbYFCZECnhbyT5ZpO
NhrZgQWPtmfYJ0ErTMAZVlDZUIIX9ki8P6Naz3je94YqoK2ga278geB7ASgr1zI2VvgC7JDoLWnb
ZZ7FKLka5urBzvAWgArRYi8Hh0Wc69pEoB2X3UxqGMv9uExHOXybreGe0cnOwtotocDRXPtsFb1i
4tEcEm80dT9iXvdrK/Gl0bjTpRd0T0dRpPtaMQ9du4JkJgye1huceVfRNisCYcwjsicgGOXOSKlk
rM1OiRuXYMgjiasPgDpLJwPGXrMkrIv1C1Y5oOD5miIymS8ydjhOitK8J+7ZW5pvdWwRsTB5MZX2
KCRcWy73eWntwkQ/KJPm5wp5E8j5lT2eL9+e8qtGjk/1qpw449ymnThYVrEf+1+FVgb1WNxImX7H
RveQUI4eQZTUGU/FUO7Dzuvzeheyx8jM5oSx/1Cn8rXxmjaA/LltEWvhVKMLoaEUmvENh2zZntks
Lbv4Bu+PE45+Gl1R2//RNRNOecKN0IuV3RQMZMqpXeNr1hqQxxFsqpqQlUqk0c6CgL8MzsSJfhi6
YFQTX+mrXd+DY0GRSHDGdbpwbk+n4b5r63bXTW19/O+PNpProyVnD6Oomh36tu6Y2DH9xu2//vtr
HBczhfz/7cu/v3DxI79/zVKu//cXLoo85c5/f//95f9+7pMv//5GEw1/pS3GgQLZeLKhaJ9+/9d/
f1z8Wx0myJN+f7ntKTqItF29/75HWyeqdP/9/X/9PRffooFAsdBr7S/+/Y/LXfyq/7nS73/8/TNJ
3siHZbGYef56J//zfdTB+yrqkdDkrHZGfG40/VlM+hDoudSDGoUSrSJrbupshnTcvy3S+KhMVOg/
bmm91znbHF6mQmGFdWH7+h+tHNzoDT42urKTbhwsMbpRhoFR+sxv+V7nzMJluXmRNcuif/b3dWTM
GXCD+yoI28JPSK025BGHZP6F/JydWa7P8PF1jnY1J0+zVp3O4iE3zM/04u/03rm6jn5VU21eztbZ
+uPtluyDyhLrTyAric2BkxNf09jf5TY/p0P5MOjY/631ay6Dtf34Rv+rvVNloEKbMEiByCDbFyKE
BUh5Mrf0RvM59we9DxTJ3mzAhBFZhoiYMLyskjnv5fq+yzh7qJPsiMyih7KdkMelflhXGCsdx3lQ
LrdDqWElKMtghSPrQLn8RKfxjq7qj9cr5IteZy2V6DdIQQ7MzjqAoqERo32i3XqnZ73JIBgVto2I
/XJQRCu8GSw6VaAv/ak0OAtdq5Lm6VTdP77572h0LBunryGQyUOAuOgPF4bdxuHEKmRlLXV47IqZ
dlfRO2q66MQe7xOtw7uXw3du2HhRbetSZ7Cyw2uJ4ODWVRyi86ulKj17eWIXHWED/vit/eM3R0uD
UNIGoogJQGdgXQ5piBRrbdYBTZ59SUuj62n7AA0mWpiQE8m479twb6bhSZ3Ut1jHnLVQ6e8ytD7W
VZNGrLOzV8VGQfFpYucOyFBrHvR2fVg65MhtrF2vjfaloGqJ3v51kwM3cnpqtduP38k/5uXf78RE
PE7pXsEzddFWThGezMpcoE6txTdk0190qd7RyNjFkThDZtoPUvwK2tHX19bN9OXbYrek+5Bs4TSm
fFYNGled8pnY4ffg+KvbjeZEhhiiMny2MXTxIFQJgtqsLutAq7lZU2HcxBGu+xmyJ8U286YtlrNl
VopHatetpCJqWbvZoR4PP9+afqUEZfrtau902giK1tZu2YyjF8fq6hZQ8EeeeXPcansapkZR4Xef
zfo56gzKKilYFZKaXD2svklD91Cm9PCmln+NNPmQKLInj7g/536mRQRLp8+072adfEf2+pqSJKIq
4X5SMGf2x6YV33S9SGnV8821WZBxQ8sFWr5TRUS2DNXBzCiPcYZ0mkXaVS1VukqeXBi7B2Nkl1pA
PjJSjLtZi8huvco5a/wf6s5ruXIj27a/cn8AHfDmdWN7Q1809YIokiJsAglvvv4MUH1PF3fxkLf7
PN2IliKklpQbiUTmyrXWHHMtFPeQNOoKaBSXAqVI11Yglo6WQ0sS+hIwXUGs3a0V2iK4IW5km9+B
PYUvYnFaNzYzWZKR3YpSvZoGsN42GuMODyricL2j4830aFIG3BrP0eqA5bbM1qA9KanoR0NxN5XD
lBalQOFo6H4m67fQslZWUVDFLF9r7ng5rT1tepHkmH1ocq2SFl/SeJ0poGd6+JIereaLuH0UE7RM
LeIBYxpGF+1oJP7U4c0qnXZnmPhs9zxwliBc7XoSjWofJIsp0BZV6e1skI9ro+3AANz0WfFG0eSS
1vZlWenPjqWERKrdmqyk9cNtuUHV99rk6QvhlE9hnPM6bXHfBemFojqHpq8lzaKRt+oHyraGc6CW
bC4ob10IGAl1oDyHnf089BlkdJM6b8iioKPoKeXh0yp/C2sM14Xlx3V6AX2Z/GhDdP2YlQ72hBRf
ViLtnkqr8/zYLrDBjBZO9KqZSem7UXKhKdwJvvm0/zhMaD1TDT4f2CIeYIKzc3fwgpJ0gCHJilH1
KkDRJgqiFbHADuVGq5MrVXQno71H3X7r4mb3q0kFvAk+oW9+yDzQ2cfscvzSvsPphYjl7CQIktzw
hDrKTaHhAC8c58DXfygAL1bWIWijvdY9FUXtj22xlwO19eHxm18wbxfnvwA5KC3nKHdmVeDH/dpx
nUFJolJu9N66jtzkZ+GGF7Ix77SuXEV5sE5j98aI5Wvf5Ouvxzb/OJh4DXSSG9BlETFZ9tnYZhVx
/UX4vSmmUue6Se8FUlmSXZ16RcvLE6W1t4Loq9LrtzjWZ5e0A07CyaL+NaqpWIylbz7pNTAou0u9
VRZhAd2ZPSUrM7wZO/stUbN0OVjVTWGRHFONYh3U2o9ML494UHlLAKRvriJv1SkzDoFt3AQQn/dm
bVfLPLGp/YXHCvbuQuOOzEIitxeQz8NdvpMjVyLzZCgjmOiEDpNZ2/317Hwm1qWpncOHQxQ4x3sM
+1twOLoiHT0vpMFeiuMok1f63PwO+51FUhc/7bJ6FFZ5S33jLhynx+ndJITqf0SyXB7iwYhJdEbP
GZPmf/3LPnttFnGj4aByhMow//+//TCzLw2nIae7ESTlrYxoULYXSU9vtHrZh8b4zUT8cSdgldiw
wxBeMRsAdD4OZ9RStn0x0LUYurtJoz2otNfoAL5p2nvn75x/CRypNv10dOVy//g4ThN5ZZuQmyIf
TM2ljQ+Flv6gmnCbpgCL6/DHNHWn1rDIBpC7Fe9ORDgNf3vCf/ZF2nP8RJfwDEw7j6DSJPOMQS02
kt4usrnuusJIMDb3Vi2uRowIAPytOm6XCOi7byT/n8l1acqFQDMLC23bOXu3qVu54A20AgsRNVtE
4XDQbYB3llh1mnZZ0KlreNlbrohbM+i/GXx+sPMXAIHJcMyZE/WHBrwd4V8MLgnYzLKvKJSmNI3O
Fw/7ABLtQHX71ijtW4xqf369nj99aI97L6IWzUGLdLbCrB6KhGJqcuOAo9VM9T7OglXSciuMjY2J
7QZ3Hm1l0WlAfT19+Hr0zwK6mf/mEpnrwBbOW2VTQpXaoiSz8Xrr3jQ9exHL8RIR91VHmZquLOvZ
UOsfdn3rhY+h3m5r2a2pxS9Gi444eIg097XAxweH7oeX2lbxEM5qnZRcdt8HZbYaSlyy7R7C3FZG
nr6uDQ+1v2btSqnra7ernxyTgAzTWVhrznOkMyoyWbGwksCfbFpxpPYghpzI5FVW0/0QeFvZhGsj
7X5pdXWL4uDZS5snqVrQfN3x7VZ3FDanSyNtrUXc19ZCiqRYkvInkihGNnAdb0VfSd191/4IHXM3
t3q/F1kJ9roCgCHfBowSflA+eOSE24euCV4t1cBqyB7INJe3X78F45PFN2uW6Y5Ge6U77/D83zY1
C0dZ6Q00kQon1BAIN/d1SW4/qqldktVf4CAh8SQU6wngdtFT/ZWZtUukQKel1E8NsuMFTaoHVTbg
QitlZzUkDzTVeq4mLsVKU5x0eDQh3TSk4VvuBr13GVvV1nbSS+5LvwY5h7JSb0iwFdvYfA5HbEaV
LllQ+aNJ3fW7nCWhNQ6NVJXzzZ7+2W2H66FOLoQmWgNC2dnuF1pxlFZ08RqxeG5jfU8HCdYE1Q/4
GaR2G5A1ZYw/6PhTuqmKkte+gZR5jPDKYCvWK3ukYiCUb37WJ1wIjb5esF/UWWyP29jHn5WB/tOB
JLIfoScDtmlctAMLPSA8H2vk3LAan0scIX3NQpyjsxrzvuiwkpjqlRiDtyk1TpYo7rseLs94F/GP
T0N9m5ja2nZtsSxaplJN3Y1e9zSfmNm+65onjR7AxXBfji2ynqz1ll8vtj8VILCh5pm2qb8ZHjvK
x6eCRBaWTkt+l071jbBaxY+LoqK8CPy3ipN12icPdka1o2POtYxbdNSxmkBmPTSZcR+bYvKRRn4z
2Z/sgxpdcKDwZgGiBrTr48/CmKFsPPpbNy1q4UwPNlpMQKGBDG8ijcWv7sIC3NFIUyHtQN/MyXy8
ftj9Zz2I6gCJRM/O6XuWkoNIF1lWNydF9lmLr109jitsJ+gK5BLEvaOxd3VpHYVl/GjmxIDbfyNZ
+ESO8eEHnD19iXQ6Eippkipt93Q60g7XLuqBzV8ECzuydqkZfPPQf4Q2H5/5nMfidnoWOWVKAEzB
PiEZk+YcuPjVfT23cxx9NrWejpIcColpcsydfdtVnE0jDoNznE09ZQoovGcLC6akZV5/PdIfFyvC
FR0JKyJREF5s0h9X0JDlkyrJVuIUDRhB0I+pN+7d/26Ms1tDqA8QuTxULAl3yow2PS5nq6+H+OS9
8BgEgxYxJ8qws1CQqxJ1k07JN42n3rvQuDtpbiN1/M6S5dMXQ7Jsju9tQA5n09XRsTqoNuPkznTf
ieQZpdfFzPcDJPIfPdK/hjqbNccMu9KSaFJk5iqLKe2WvevelTgBfD11n6+Af41zFkAq/WgMTskj
qaZ1rTrGtSKi73Smn45hwYAzYNh4ln42be1oV7YXzDomJ1i1gY59s/7Nl/npm+E+7HFmO2SEjY8L
Wbqji3aCxyj7ieskDu65tdbGF0qt268n7I/AY/5k5kgbsKXFI52dBWrn5RlZW/R3U/YWjd1yIvVp
RgconQKvnrIWx8n7Ltz59PEcNOYG4iHtD625VgWZzXrIYRDJ23KiC3u+1hjZKum+u1J8NhSXGQM6
CPPpvHOBfwusMLADwpPaLLzJwxqTQy3UkJ1Cd0oK+5s73CdbuDfLKoEuOoB/nPPvtm8yy8MCeNNn
96LVDgs3vHGm8CoNv0nDfrZBmKRiHNOas0h/qAe1CqNqq5tFk3hLDspLQdVaOPE3N5PPhuFeAPyW
/BDv6mxt0MQo3JCOyY3hQFcsBr+sQt82/kk0/gA0/p2t+hl6ABoElx8VG12bdNTH1V7mA5tdzjgY
DxO80vjDWHZwW2T9BTEViLAMq7x4HdDcZNclSUz7LwrqnWls9FZs3ZJUr+YceqtbwkH55lN8P/nP
jy8P3vm7RBXo79mWMtXN5AYZi7Wl52uCtRjKlQJZ05HWGm/wJSpSEI8Wwh+s7EMwavVTSipZSSza
5tH3ZH7auOQrxWLSvU1a4AMgqn2bmIvBCPc5VXjsB7eVwWlPL5JryvXXX/ifcRWf+O8PcBbaYOxg
ufWMtwo7gjyqjbQU6xtTfx0MQmxDn/PwK1OvNl+PO8/LH/NmkTlRDbJTXOs/vlVFF61dlHx5BhaG
7kQzDHgNhVveULw5SOa/Hu2ztUpR679Hm/eB375zMQJ3kgmjma3Op00iqnUWzP/Xo3z+TAa3ASqX
pA7PVmoepU3tDkzlYI2LmR41qBHmnUcqIn5hO98svc/2LkpZ/z3a2X7SIdZJcKDMN5b1NtKFjbXf
xlLuI/2bp/p87oh99TnpAmbm49wFHe2GQnIfcJVxpeTXqldQ1Sj/o6f51yhn31HWTSrub3q+0bUn
cgcLTM0AbVorzfxfPs7ZepckyrvRYKAOGbcrXjL9ySr1b9bbpyuBq6FB34NKVuQsXOfQdjv2+Dmg
qTdK/2bYUG0UWne1AXGX982G/+lK+Ndo5ywmiB5xW/eMFpq4MoceeizYq67OKne/eU2fPxjxgKrB
N6fW93Ex2KUqDdUe2e6MpzaiOvUQ3c/fknC/u/R/uuzmyOOfI50tCOiYLrb1A8JpR1/G/d4t2iVK
ym+e59OpAyBKPM2hTOny4/PUuREHuGETTBfX8/lCFXFllPcRvhlf7w2fD4RDEmcljPVzeXtojk5u
O5z+WdgvZeHSZ0PfdEQ0Jb65gvz5imA7azRuzAkTMuxnO2udkMujLpJvAsVZz0zuGrZ4Q5IhWFZO
/m8HiAwGfYxaifEOyPw4f50uI63V2VjnwZCy3HeZ3ERadKGk0UYYR70+5ACLv57LP5cGg9KJY+PH
o1MEOluE6eRlFB3JXBXptFKdB2i9F6Luv/mGP+nDYRiL08lWiYG5an18Nk9DnOkIXpmzGKxmJQq0
TwCo45/qESlG4O0GQoyU9k8nq7+BIXz6hPRuUGKZfR/PyyslTDH8RvnMGmXGg5J1BqEk+mH1H0yk
zSCkNVzoGmd7YW8WCgasLRtHgPCJjtSJJk0FuvLXw3w6k7MzDGZhcEwganycyTTVAy/oMg57vUFk
QxeuQnJ4uimqU25s1C5aTmSQnDf1oSj//UeczevYquCokNc6GzrRiyyNklEQDIMWL5Qjbxqwcf7N
FqzP0e7HeEYj12QRc3MmA6Ga3+hvEYY6mUodp67YlKFQ0TCZPlaA9FQPxaWiIhGASHMyp0luwWp0
FPQpTJlxHSE3QbetJ/ptb5CBbeLpJTbIbqfupeE1D1nNvNTmd1yZPzcjfiyRp4f6FUrjeeIyzLss
bjxTbNpEvzGvTUsu6ae70oP4mzvPPLvnswL5gCoqyR04KmfbK43XmZE5hgBJPRtVWTxwrFjfnOh/
XlI1Cwc6/jApUhBOfpz6xk2gLDST2OjeyFf6MJYWsoqfQkVQOpaYc8pVbubPX6/p+T969mQfBj17
MtItqP3QwHAHB5hP1cCwegScaCq4hnhlvKyK+unrIT/Z2AE98a2ynsnRntcakdypemd3DCkrH7uQ
TWDh6pzT+xzTFY/d09fDfcLO0OB3cI7YVDZJBJ2Fs6NXR32lCrHpJ7GoNWeN/GOhgvu2pnIFSQz7
6It4HLft6ACa/u7e99nT/j66/vGttrZMcQvLoaQbvS9jZPLdgD9fuwihHaTC/nuf+Kc1zdXfr+7M
KefsL//fjHP+R1ecD2Y7eOvwv/8PjHMsPtn/2TjHx9r81/+5iV9+/W6eM/87/9c8R/+HRSoVrTv0
Pd2hPPMv8xznH3PyyCKDQ771d+8c7R+ASuEtg36bv1uPf+ef3jkWrjoEzfCA57YChwPp37DOeaf+
/f6NkmchbWXRwkFXGrmQsxBSEVOrZqOXrpW68I5KuubjmQ1o7aMBh8FGGL4i4dgv4tyNjrGBSURd
2XeRUqMOGvtTMITmTnfKK10B0WzELTvLhIrLlS4yievBclHyAojMYSAcctW9pElTeXRef5vwf67L
D/kPJNNne40NvWYOBsj26UzPeemDe3JWz/ZyK9mrKysIU19Fmb2EdB5sh16/ynUK8GGobSJIQyfc
wc1VCZ9xRVnpMVE7a9N01SKTyKrgv+9RP9OtMmjesgYz6Ot69pbqCj36gb2w6X/3Y1ICSwB8B8+L
H5Uk1pZq7qymMexOIpqOSVGnW8O2DmoIg14QyRJFLBIissu4rSy/7FCCOBW8uTZzfaT9Omr6Nt24
kAvQ/z3HafVWWs1LBNyEDo3wlSLyYws1eBX1CDMKDNhvxmi8dDPt2sE/6xJNGPVkt3g2KfE/0nH1
w3r0aNb8pUzKNp75MUlIz1eoA7XTzR7xj1seyZT4lf1spLYBxhAB7KkkNllb4YhwVZtCbCjSH3Fp
3BcRWv4omY0bp2Qd2uZhxEgWbVuhLSIkSF6Kas1R4PdwuqRmT5Nf72y8ON4UOf5oZTndDTaYdzPH
9MDtum2KgM6uMSZvQ8Q7Xk2XD4E/cgsxLRA/x+suEbhFt9FD407xUmJysdAG+1elghgo9Ihic/qC
a7OzdRG1kQfi55yc3tVWZd88gKnyXeynb4itGw7wAC1OrFsHQCuT7yghYUNwFQwWBA4ECP7gjdUy
TMJs2U/erpBIh10FPIkOs4Aakry0phYx9Ng3mzaqll7VHusg/VE74khsHTh6d7R7RUVy9IA6oGV+
aRZUhWkimTQSyA2IJztBRayn6XCRUY5YSDNKVp5WjuvAiNCjazyC2YS+gpmeHwRkvLrGuA6m4ilt
kIla0s1OdmJulXdPydbzDQVglIuOGx+OcqmJtt3FOLQtwx4GT9SpYm9ZKaYFOcrwIN7XiTkdQbnT
W6iJ7jJGIgDkhOp8JuOrehAoAtOKk0M2m6Izyie7UdcAupOlldNHbkSdsdQFrMtU5GsitISlXPzV
6+JHSj74vnmzogjRo3FlFJo/BrRZtCJM1siSWG2jWqycPMOUxI0Dsdc0ke+nqOy4lhRdvm/bmT+s
49XSezjXFEOwsJrBm/wq6+uVUVlvsRZEh1LVNpaj0Rnbu8tR24+0wp1qadQXVRU6u7xeAQ+5pCk7
3YyjcSym+Inz+lRq9n1Myxgwop+2Dj9d8ZNOoAA07jBvOY32nBLa9d2hmqLYby27RSxnngBylItm
gNAwjN7aaav7IDd/SVP9Ucv8lTB69pq4rpNuGzfao67Lq7qtf4QNHZSoEnJwqjta6TU/UWt7a2QM
7DDbVdT/6Mt+27cTn4HX9dSA3dVoz1SEZZdVrAHvWs14ScBPMRbR0Pg1J87x6yFOS5/jYOPo8a7B
0xO7X6h6ZnFQPZGxU+kPZO8tWlbrm3pqR1/L8xeHbuum8Lsyv6+Ect0PPymzANu0jLWXQg52kCTm
gd8aZHwzLkCk4hLH17TipkBv7Eza1gz5CoccxlCBMEgdW8tXue/5gXgMwbKhRnVfQvEzkv2mCiQ8
HP2JVMECDkyP+YkK8gog5eQ5V7awEaJWAOvacjtk2kGUCaoE82fXy0tRgXqtZbMKqmQz42OmAOh6
nSbN1rHrOxx1EWL7dA1silYtfJv9B6Vxf8xBHkh2jHWRyedZ8xLpFb3Lo/PcD0G64Hjy4fLgy+aa
z2rV/3Qc+6UQycGpoLzUhU6XiJ2iU7MqTCVUHRG/daUE7QUUHLkuSkdCbqqfStURXIYEYrBooquI
XQjQonEI067cVjVABTvZTKYM7/Q6v1GE660mKCT++8lI8GhgfTwDGF07XScAXuB54qBiNsM+i7Fl
6gDQLHDMGbYRTXn8Y/hLhakSrguZHYqimRix727p/HfZgmrvCBIWT5sh4kwNI1+OGPZ0wlnEResg
ppNiF0aUORVaB3+iVntsFK26LaBDQIphI6mU6TVNRnZT4D+38RDYGzXvle3kmMW1nvYKfPEA7ngd
hog0tL1IsvQ61bNdWMth56qZWDs8DcnO6DKfxBWKcT5HGYdbzTNotmvupKtd8TEZR1SQu8kajSsR
RrRjS+0aZ+pq2bKzw6TqjH1YWcqsMTUeHBo1of7HewPN2sxNO0aB0gDDcjEDIjrBeymfVckA/juY
28s6lf2lKZuWOyCOG2GVZL4yifHUdhg6x2buwbvBkRea0nhpwcFcs4a7U4b4HRgByBKtJReH7DVZ
aIDYbsI0ZHeSGqYGSPcp1KjdjczUaS/UGgCVQ5/JlBbKnh7xixaSx02uVSR5M+WOjqjd1AfT/RhM
qAtRNl4MJu5DdUhHbp1dKQDNruLewBaJ/tmthnCZsnp82XRFeJXA2nMCod04Grvs0E/KKkheJ7dQ
r2Maam9Uk2CgSlaDEgVLk1b0S1GOk1+Sc1n1ZRRBGYlv9DDGQlONcX2vtOoarT96+xy7H0dcm9lk
HvIplawrt7gUGM763Js2XYUTqSrDpYLxlimxUB1Mt9lVfQTeLUjsGb6EFr2+ztDCQjE/VOWPXPbx
TpR83iQEOQDi2l01Q78uUjfgdE0DEiPpSne6O6WHoFXJCxaqu1Iyyp8B/VdTQbe42qWTnzSgkxoX
6Ijsjk2kwPlp6KBR5zto60aAi4Lbasy30eRtE5FUC4GEbeFc2GV9tEN1pdjpNmoN/mMow0czFkvX
PWluPMvFCTvG4gkpzboHuuOViN2tdtzwTO1CGt7OwtKDd4aHV2hdWUOyKzFbr7wCVb3eDShZsorz
13mu9faYyOkU6tqzK4kmPfma5yX3uQ6xcloWe20AmpBYzRq/eaKrTgXxoYPkiNrXxqTm3IHxWwYu
zMFIiclmQJXz7RLEI3EOAODEtxv91JjZfYt71RQkt1qaA4bRCUXapoeCYXJHDiYTTbizCuNw1WrV
hSZNOpoH+oo6SICl8Wam+FlJx6HBBe4/a/SujDpCR7dfVkN318TJ1pywT6oGDHnwO0NyvXGTGrms
BZdMIbea0tC4UBV3GzbeTWPGtwLbeShyMdAvhT7a3tjrkbtTzFzQ1ae+Bl39mlIbwH8ObyEzT06j
5vyStlRgaTV4C9AFfijrn5OB0VZyOeR/iaC9rlrIAAALfsAYPLpJui3CCrfKcFy3luSMsZMXB/EU
lCNoBGAr2mLETbepVq0s7jMzEAuhJg+Yml1rdb+txvKB7jEBv8baa2P4y7kpNQx+x9imybsJfuXd
cDvgwlVW97rEB4EMCw863HHduYQYcslX28QhwnfzZNXtVdJzBKZh0vjxhN2aHbNBhFsvVWr0SyD0
hqHTF518UOs4XkWFgSlVkFzL5LJTy/vJ8TZtxs/NSw0ZSaxrC2T2W02BThHj3UcHJnWaImRfyZoN
t0RCr5RgOU3Ua1mT4c4jcU/hjfigg/PdN+ONTetFQm5h13nrsrLWllLhOKRNe8Os90R48ZLkNijM
gF9CZ4qxl563spz0LQhqE8/29Eg/nu5D/ugrYD2T+FUosbrIaXGM81Hu2AA13V4P83IyXf4GzJeX
scwo64e4JGjuHa7r01WccuoLhctJ1SWTr5bpiciRo63VlPVQH1WqXtd9F6rwJlycS4LAODQdR3Qg
KvehMbpwVQdJvDQLYzv1YqU5svC93CuPqaq211qRnfDlW4yBNB+zsLB3I83xy7ZujcdUmTZC5A90
PslTn3fNlbSMhwKKchE8ZKkWnpBW4Wkw/2WAO/UKi6a1I6JdBH3Hb3I6/H0xtMvRMYcL4cEHscrg
OgBpt/dEE8MIVLxrbwIo0Kb5uFGp3a3JJpXLijvANVxy/kQ4zN0/tja9Pv5l2wEa/DE8ho7enpTe
vBjZs92xL2+r7q+shcPhadRko/aqd8L6Flu9/M67Qbj3it1KejGmnvLDccs73SlQLaXuQ1jimAe2
hD+J5K88y5FW9XFyE9KLyastzK0l2gQPa/5eFxlLN5uwQaPIHZtmsjbiRl16gbn1EkNewIZmQ0G+
b2TTthu9B7uwmm0YTGB9CvcS24XrzvReakGfDdTFJ5mrHJGTvQkn4Fwww9QnO3W1BeXS9kIn5K3G
nspfhM0WXdNcUOP8KO26851By3bl1PVLo0arVT0WfWmf+grKkd4rD2XaYhrUSS4bBowPiNi2eoQM
May1zpFLqSSa/x4d0b/PRixS85DqCaezNVyMZkaxB9pPHtQ3CsuIBgA+8bRxjFsiXtvu442pOQZr
1M+F2e1qmkFXGGbeJXJViDTGi0tcOFkzXI0BKiUUaMGyHJN++f6v5rnMl0n7puNpxzl2U9Qi3qiO
YuxUPT/RV92u36O12Gy7HS/dCfQXvrt4McnMXtdt1K1DSE8uCKUxzWni1xFzaOlwzd6JlwzkpfWY
mQBjnAmzwSR1xJ0R36fhsOnyRJyCXCN4BFrtB6ADX0uZOwulhs9amVF9SDttkbN6cqFeMxnuUqlJ
ZRjRkK5Te4S8CE180yk2aNretTDL1oyLylQvVU2/9OYUTDMUs9tlBQfKCU8ahMmAxoRU39SmYsMV
lPm2xeOFi63hrOwM2GKXaI/Uxvgncr2a+Y3exgXDChRCPOeyei1KC8Q8n+J8XxWOC/u286aLhlkc
JGjMOg4vZ60qUArBKMm6Ncxpj0M4srTxKgu9q07vukNgBsN6KnmzeMO9v/p+zMWis+S4dMvqNZ9i
uRYRQK0h1cQybnAc1AJcXWN2gAnl/rptZrCK5Nn/fo8GwYAYnPSA1DuCoND6MVxF8DITqFAFWycX
fFtYOVfvfxtralwlJ+VaQ4lKpzPry/VontM69EdJIIdlnFn9Ro6QVrQKfZbQfStxkrVt5G84PmZ+
Ptm1Hw6YQQViuNCnzMMHo3ypYR4uVeWusu4sInA/LD2uJRksUSMso7/XXG26FngeZ4FaJED82ACf
UtxsJVt3WNlyarZ9BhiYUIHcUzlEt30Vc7CO5KVE1N0j/iREKLNHExTwjZpZyzgxA4zv4+aQjCaM
Ja10Tl057iNlKik3N8Bzpy64cuarwSDyF9KRUFXprdiA9+jUoL700EijCzCn+X3tnK5AcphxpcaN
4V4WkbPvtWzbEaRjyKDvc9CNj2NWbevG0u5Gr+h9zUGe1VvAgwRqLa1VjQvn/dPE9X4hIhRWokrM
3fuWICIdYW8APaVpsltbvJWB5x7fP3JaN4+VIdJjQmLMohBwVZreg6xImymyvcVsD6iLBcS1GgS4
3z7qTsOE0DQ2kBd6ZoOULtHsnaLkf73/fivQ6msltlZCPBYDd57YiduFZra3TuQpx3b+dgRdtJBR
2ZaKwTP9IYj4nVblK4XG1VkZlANcHlwnq1RbxN6ExUOv7KvCWhXoDk6Joa5jpUmOg30blku3M4xd
1bpYpFaTQRqISaSc8pzVwz4d8AvUrcq7ZAsHOZe05qFQblN4YStHrbt9Ce6pc8x627sZt215bcBB
OqjB+No0pnqU4YqLBzaSWerSsl/ITYNFrq/X4U1TqvHGmuxb3JHFdpg3XndaCiXTdjA5X97nnnX2
UI+6cZ1N5Xw7Q/QGZ/xKL3sun5AuA1iN2TDEuG6PF6GnvcFiLqAP8gQIdoytquQIcJ3a2ZWQTDDE
K06Zkm1UguhrY5pWeY7qhIN2pWsUmK1sai6CIb0DGS9wXhpbOHsyWcUldYl2xi+HTYhF7gBZsdIn
v8tg1CaNd8UFmpsInp6Qi0C8sW+bUXFw3YjrmtWAgw1C04+9du44mGEOoRPc6LW6wMsL8TmywWUi
gl3qEos2fSlepLmbFf9RkBw9tdIWSO5q0jHs8EYJA8xKSJKV2TMtu/ISEQvGASEsjKEfD6VsIpK/
RoeTqUWGb94lCLDkU9qZ2KxbWITZsQcb5y2rDPWYWuFjmTUIisM4OcgOF11nLApfxWbIjzKsxfK+
L/y+SfGCGoxfRpDVlyEMwKbSw6MxqlucZ6trHWc5qQxX7/t61jirSs2mDYeMhHsfdzB2+sZ/f6Hv
X4xCXJ306Y1aBd5m7JJsY6jJD0MlPwmyl/Y+lGUa59BSzh+Z1XrH0DNTQEoEpORdzd0UD5dWWrMO
uvY6n5kQZQLExss5BwPbWmqRkpMCS51NH0B/NGBd7kQeYgwcGxVtQFG7sjJE8XYU13jUWauoUSNJ
8tLg5hur0A/cBM7xvIxE282+3MOI6CDfkiOELJ3klAQ08eyCc1ppWQtLKu3lg+7sA3WEydTUyW3/
bJhAT9vcie4C45fWAKsdEq0G2m4+Ob3EmJ6DdDFE4zYg38XGzgJHKsn+haZm04XyOZ067eTO4XGX
kYr1yL/M+5E+OcjDufv/PaNK21MXmGk57yEFYrUe1JXrLQaXXjs54Kz1/iBulkUbPs5LzUZmFTUD
+VRPr1acTOESXba2R49P4oWiwaFUSLzFIFBuS9Y/y6+Qe7DG+U5hJkHKVMVFo2TlGjNpk0ydshuA
3B2Ek4Fiyiqbftqe62Fg6W9WLoZTmbv9qYAvtJ5E1/qdbbbbNGwNZFfGJsMm5lJhr7hRZHVKSTWi
NeuPVTjf8Lne+0ml6luWEe8nrh+CtB7uvF0w71mhqV2VoGMjN7iIHDYTEjKXse44+zGcbqCHrt+D
lwHcNRf19kDO31iqMuowEB6ra7aEXRDq7RVQ8lAa6j0pMyjxLV+QlfXBIgNP9JL2f00VCIO4lOoV
LGXo9Z5yn0p8Gf0RI9GbaIR+pqF/22aq/BnObEelG2BEw7HrMJ5Y1GKa9u8HPpChTaLF0Sl+NsAm
XUy1S6jjKNlCoSV0n6tkZ7xWJqAClXydkYrfewaRAe46MEYC9E6D6gcWHppRQP7f1sZsrcXeDEvr
8wuIxqlWakcopK8Zogi4KTjWxhGOLk3Nb5nPDQMEwsaJsnUGmDCravztq8r2gRgUSzTQ9xVislQ5
FbEmrxtF3gn8gRAa9tgqj5iNy1RjkN5CBiYbJMw1hzX5uuiQm3E1sxMv3wNPDOfrAwUUIgFA/p2t
/Kyb/KIgpwwvlWWeR6F39ObgUTGTaodtIhUARd4n7kTRBfukXZwmW2UYy5ck41gH0XMkxx/8KKRA
EB6JG6Xg8mbQYjcaafBI8p2MPpTV/2LuPJYbSRI0/SpjfY+yEB7q0BdoRZAEVZKXMIrM0NpDPv18
juraysru3p65rO0lkyRAEAjh4pdW3zhnrR3uCzCpHHj/OM/jJ/Y2bR+rOEWHeMtbRlXWGyH5u1Ft
2Efm3WZRz3m0a22hDHbOvI+FdO+TKgVMRBjeWy+930jyIdOvcICeacmeWl6XGIYfWk92zR8DALi7
YqhSK/Z+TJquNhQ++2PDJXO+WrkpuexIc/q1GxSX3B9OGpkTm7wbbw3SEO2gDl+uQ7OsKzATK8xP
CP1UbHarEnDWtem2N5pZER5Nul7Tj/GtqMV4N45Ez2NyQAuRuAvTysQNfEIPLp7oq2QyymVdJYfr
O6vsUDz7Q/sQDuFdCKh5jBNCGb10LTpCGa9LpdQn1Ez44Y3cCHWtiDe4t9PYztjdCdQ3iI88pj5k
yOxW1V3ep4fMsfK7IYX3khEl1rXItpgUxjsZU5jU2jAveV3bGLT1mIm02gIr3+Sz/EqdWYly2QoN
Jan1GvayIof8L2O2rm1xZKdnbTKN65IIEMRlXboYgmOXNtjcBei+PegzLOCkLYRBncWcRdXOG54d
nTzdBZKdddm15WbIfHvXuhS806cUTmTyG83punh3Ibo3o0d5+xAiqp3mlRnkx6aNLHaF7Q8KJMxd
J9xLLJp6X5MXuRKx3eMmotUuaIKja+rrIe68jQEoSMdl+9RqwBkMH9Cg6l7TjDJawVIGwA1OuL2u
4SHxdBCUqptPkyPJlU0iIky0bO30hv1ssV9ejblsdp39BppjP5WKm2hScDXiz+t9z2Zom9ESsfdY
7HVeOO79PO1uhF4L8pm5Cdq0f2C3b+2NergXlGNqmV+9Djbb+J78wKEm7C2mt2DNXB/tMJlX2G+/
XZe4kQSQ7aezVfX1sjRtbhd1dsqBgJxiyWWDrPU/afv+SUiF1cRQKiqMnir96Vc/2ByiI0t7GuUN
1RE2GuNdA21gO/F95Ez26roWDS3/NsUAQboeYd+FmpB7tYi5vkddbdNMrQm3I/wVaKR1cObjVMn8
Ql/V7yKZ/5Vs5F9rPf4iB/m3ohH1hz5LuvTiMJLoUf7xh1fv8v0v31BFEcvpHtvbdPnedpn8Qxeh
nvk/ffC/vl9f5XGqvv/9b59lV0j1amFcFj+rO5Qx5d8rQtbZfz28Z/37V9n8+kt/SELc3xw8IQay
SQzhgHVIp4bvrfz73zRf/43WJYQM2JiVXPRnUYj4TfW+84BhoZi+Jhr9QxRiWL+pSYKOu2sFJfKH
Pz78X2Q94ffyX8kpzKup52dZiC1Mn4tM8KI42/9JEuiKeZys2bE3SR88glJ/lBHAYPtCb+QZKipe
TjbIIlqMsxyDfR+Ic97jvQ9i11jqAM5kICg0gxzPmroefbTWVHr4WyJWl1lEEFmn1S09zZVcZFG4
KRzUsW5DyG40pN0ya0AvmpkJh8Djw+C42jqJTcgRWt0YHhZOMi7SzP7iJqFO1HfPxKHHS+D9R80L
Xgvna6YJhW1cS89A7z6qjwAx/any/GP213kYL/syPXhGzRNA0YlFc6HNrJYYcOsHWRh0LnSQQdfH
zDp8Ggd3T7W6tSgDNwbKT0GtBx+3frdwuyFZZYmzztu5x7c/+suw4JWSylj1JcuszH/0RkzgiQVT
KRve49AdTCd9V29rlCwUU5z88+w9Zj1JH46JICGa9rRus6FKPxKDvhNXr4h+DKsviOM3kEV/OXdA
HkYIM5m29LSEwzqJSD0m6vojIvM3nAG0W99oF1ozhcs6f3OI4100bvSRswZZUPZ8yzbgMefgN3rL
yGXPn1TWnipC9rFLE8QqRfNYV+GLM+TxoskIKSjy5I2mhx/Xn9R+/KmVr7WCUUpL/1ZzreRhfwln
8zDV2PC7XOwbVhXQVdl56gu6nKKz3REISgmLWMqEbs9GSoomnIk5CuFRpH/LYbN3wifupTiPLuaa
qIPAUXUgLY1Lte+QRNAEX1OgncK2SNe6DthRfnIBz4smF4+YZL4Zeb03s1wukmR4YhXmLZvktfaa
cZnTR0z8xfDhssoa6NhYDB7pAGYekAWAKWryx0uYEUK9kWbWnD2O3QIyax9PO6P2SI22hr2lmeM+
DbJ9AZV1DNwSfU4Ftl7WxGJNzLNngr5juoUELOjRjBukz1Cwy1gLL4OwF4M9o38s24M/MafpbfWR
qes+dUCzh1h4mxIXN7j2hbRhl8B1soR9bMszG2JYaJQVUUuLhwhhp9PQ3xt2uImT6oeeGPWCUGiq
oV3xShD4RHyY8ZoZhiqMZyWeZNhRmL7EXdlaD/pU7BtsHgtW5Amx18adrbP4mOD/OB/Gsmv8E9HH
zjKCoFjUyB2wBt7bLarRnFt06QwvSMJfRknm8KinrPq+Eo3tZaSt/WJn6tGXaYhiVYp5z7budWSv
sbC6YB875NNrab43RHBBWvHJ7mfTV2THWbG/LNyAM55X+4AbyJybNeG95krPknJfSZICouHGDV7h
q+9R2kUPjjFMSEDgyZwhrE6c9wa6BmQK8lpw9Y9kevnxoZ/r/AjfvI/jUhyCgJ1EY8Og5AGkbJGl
y7wfHwtGorHSvxl08O7wBhTLoM+/hnggaawtvWNHoRXr7/BpIP6h6SKxyoUb7noFgQVUEpAqM0Nc
9+3uGh1m2SmR3XOKmKR8lf1ELDHp8SPA6yFnLYXwAHkLJ8Rm3/VQ6BVFUK59rEJr3NT9g0OCBkFs
w0ubBm+uRcZZchtbGXygxqAry0KBzOVrkd74yfg22dmrP4Xhqg5JKB6JSZ6nzUCy/GoY4aQjp1h4
Q/AI0bChOguz3YYeimYxPVk1wR6ZQG0Wlv2KWlBnzQbe2PhdtNT7ak/EYrQgDJ++mHrEhBETWeZX
5OR6zQVXKnRgT46yFlk2vwfab7E5GLTZW3sBlKIY6/uCgtKVZHsrzPxL79FsF0b9KL1MGWRjLmVU
ACIonmAMABY9ee/Fd6FuS5KAsQSWVt7vu/A7y5ZiEWQbMWXr3rbOrUkJfW6KH1o7t/Sekvg/dDEC
43lftRYZxTl/3WuwqUpC0d3i2YnM4OTE5O0SrPzaFjY7K7tYVfZIeVfVZStZGirfPb6v7ChfORH6
gcrvux0agJJM8jy6iyfU+PqEcAQshouTGWqjfS9zGt/egWOXmplqC9MHP6g8ghAjP2ZY8NlGENq1
6jKu0XAR5+Ozq4vwMAA+GaV6ntkBjDjGXWTHVNGbnQARCu8aXwMztA5DTUD27Hg/yPOTCAC8AnEi
QprI66stS1lYtNtJTA91XXw6yIpMs15oEvm8R9kE3aPBOo1Vr4mcz2L22P/4ZXuePWhbw09vgScn
SHfRbWjXOYVoBlZJRdVzNZGjPFAOBW5t+uUhIzTGvMhBA1yOUpW4nuzZsE8PZet/S0bEDm7eR9sO
NU7axeZlnoYAkVWNUmdyyksKPQh64BHMjdolk+dJH54cow4XUQaLiDiDPm70G44E18/sdt/TvvVM
ksvas5cuE9rCa+oHERPiE+suXRgufhmKy95wfhe7Rm9+NGFV7h0mdTsHY2xnVO5d56/N3o92tTcm
29RbA+QXhOXXr03SHn34jkB/sCtto9F5fBjEuGs1penqvG1vM1E6Tnx6bJz43Jbp3ZQnN3ocegsn
j14lHN56NskYHQzj0EXxvq20ezOmIlFzvipdpsvrIoHWQW2ckS0hm1iXgZEufHJLFvFjvxZJaa9I
3wvPBU2HUh9yBP/MRSMJLDBafWAgkqtv9bZcTdpKRHdT4d2CIZxtmMtljwxmHYwWWeWgZq1vnyQ3
8mrswj2ewJPCwRHJRG9pNIC11igpY3/nk+KMd3Y9lRFFFhEOKxP1BboqENZSfI4447bZItGrM0LF
i+nUFdOxQ5lMIvclIWFlSQFfs+nyVtvEMa1lAZVUML/H0OlfUkHxa2P43+bGAlC9NG3NJDzGK6o6
bgqEc4twaAcM+L7/ZKdKmcVU7I3tij3kWsIR1exHlwaR0s2M8sSOlpFVyn0VECuqhVG0cTWzXvUm
5IMLnbUqQ9whXv5qyhHUVqK8hC1A70sh7G7q6hRrKRY/RKTkA7s/Cn3ntJEk+6it7wYnIOOQZeMq
hu5fQbhTUqc4SigfCLInTxvGY64zvhL3MyTRsDfcGtzW2pid95UknCbUGeiozmM1PYaF8MmtsY9x
r//QYza0jEyU9CXBISgi+zYfjXOXzHtutEtXBT+Ssn/R8vJ1HtGfJfZlHIi6S/rCJejN/JptY6ex
OFsFdCASLPQdueRx7Jp201H1hMlTrMCQYuZBh7R0oyQ2I0E7K6aLSVv8ivqURczkBIb44Xs9I7sV
g3GIfp3K+li68cuQqWTr1mdQr7xLU2bLseHzkz4uoLJCzXoTWfbZ6I+N3+8Cc/gyPJbrXlCCAJOw
tdCNB3ey78j1fkxyse1NBxVjzDmIMpQboZHvBvEU0py4tHKCPw2ga2BIczkkiGLpG+SCaKz1hKah
kvNNGprf/fS5L4/l6K4q8tygYLjyU4FuR/CC7GKXiRLRhHmJSs8kzUhrMbE59XOeEa7PszEIei/d
bdXFr65WlGQdew/zmHwIKuKGwN352ZlCoVvXN+J99GY7zRll9G2Xu+cee+E+8dKnxsuoNCkXYCYY
OMJO7OirzHAm/3ADeWl0uaPspl6UbeAv2jrKqWHQb9zO6c9su2nUYao+GLKmNM3oT0YEUBvO9cnM
upTeVOfdyKL8hpO5omrovs+HBlibgDTdVqSgU33z7wq3CQ6hh/bPLsaJl9AgRdrnqo2cm9ESAym6
pU4VymsbtsHKEr3GOE60vdY3Ryfq7nvX3Gjo2ejFdEkMbFlhVbG7hzl6DAS7AIxd/rJl3+G3rKq4
xxIyqW6GYNj02bTr/PyYT+znuNGSpRjQWORbV+0VTHQHS8+aPkVIw17AEGNH7LJAT1izh/qHEUac
tpybgeZUlhqg/inZXEyNFE4FtgrD1PplrlmPdUCsqodAJAhBYnOZ+2tuGlAaLKWilGcRUPpKkvUi
T2BghFr8ccG3KyFd5sHB3TSDhCSthLaOnYOeRQBEXfpRBigngeVvoxZBdC1o7tJAZ4Qg0aoh84nD
xOjKB08Ms2W9wdJJJ8sm9emvMwhAAmDyj6xSv3vnluWQFgoVWPY+Rs/X5+Yjz7seib6W9HIVkH/x
B3KJ16EcjjTtfYQh2zqnYgqHmMKFRo62+p0+0zgPPDd3bJSaE/pcp4aDD9PxrNNgE/ukItWD/VkV
l4zcmPvGCA52allkFpG+1kfLWaPS2pDaxOoFvMwx0g8bWcKymPpuHfWtsZGDmI5KJhapLQEoqLx0
vHyvTzCRukjpYdDuslHk66xCw6N1N02emsu2TTNO3vwkCs+7H3Jxyn1Ogo4AIJfau9DQhs+EtZu2
tJ5ohFz4CLr0NENYWcg1wW68lCyMVcfKVg+1T/YLyKSn7OO630RTuZ/Vpso3f/yf404v3PMQEQUo
DfrkpK7vyaoDV+8auW6oSgN0jB4qukirmpKIdqpPVVGk7EPR2neIQuxDjOR4n3TlhQC7YfKaG8TB
USH9k501N9bA1j0pcrY7QeAsxWQip3FNiFnukwlZ5YY+UWdlk0uFwNyaziUF9YvId9Lt7IQhEhmy
hUfJXRJ+cyY9OLjOyZ4DpB3l1C9JJz7AmEaLSveApzk44XQPFdmhiynYfVnCUexSt0DGs44y4n9a
5B5NdMmALOgLfqTA+aY0268h+TLk4KwrBZ30pnlrD+5bmXPJsHlrYTNOkaTnBDhqybzdLyudS6dF
N0Zpgw5P59AFO4ebRJN0wpI0D/a3z0NudXWcPb2jNrMmmqLlXKwiuNhTmAqe6a5LL6JIGT1XwF0R
Rtpjxu4D2OU8FyAPYsAZ14S8J8Kg+Id6L5NCsqV8Lrr3wKAb0EfPRACzvmB7YDFXBY92p2ZuNUIk
Bt+Zpr9AzrjhmHULBVokMWQCiEEw3lxvB5Lx0a+02YdLLrpJPegirpN9DGq96MaKNzXxMVgCWblu
L9XnUsfa47l55HxqvVgQT03oxwh64qH6oZw6+ozGct+pNiXXMF/0pGtXg0CQNdM3ELk2pOU+m5KX
jIWLujjVdYnGh51TKO+QHhZhsVEDopbM5zBNNhT7zhtSWuhmZBdoh2BHNuw3xQE2TJe80XLuMV1P
P3QWOL+/Hfh0tiFqVALeqXptrZJUS0ZYAAsIb7KHVpmk1KWziaFz2YUhuOCsqgGhmZcaCu68oVC1
7xiyqT/9uNJZYUu9Zc2euyB8o4y8GccgY2E1faOG070eG81iqDPFt5o0veWVsL+eDqHecxE/is56
rz3eljoRdes8GoO2VBr3ujT8ZWlk1qJ304V03W9XyCzJebnr8Z0UYjYPAuBKpJtcdufRHi9JFiL1
zg8ipcY5efHr9N2am/ssHrMVCXDzLvNolit9GuTsAXHGIBC+S4/Vip5Cz+ha269nbTq5IxexMzbz
pvW1x3ziWlMD5HXgHsOaJVn/6biAQc2IwaffqNN/nQJGBw+wH9pA9Mr04nJWPK+9Yzm6E/TtIRik
z1ULhvQgWjZGJUIBwp7SepWKItwxnLfMy+CS6jYZo2Bjl5ivEFypkXUF21Az1C7wTrWoZf1HPejf
q6p9SpUS4CcA+F9AqpayYv4VULUwiBLVoAz5QLi/WDWdxm2rMBAE3giumonCzS4/Qm9RGbXGhrx0
CvkZc8GJ0T1HCXfXFTTMquBRvTOtwD6Uht/UIKDOrfCzL08e6L4bi/quTogC5SKMO67KSlsrONOv
dOzq3PnQV+fEMi/mf8q++ydLMY5xgpp0k2A6x3b9XyzF6Mp8X5InQxWTc86HnPU7yJgdf0jX2JZj
981JARMHYob+74fynxsK+MNEhpC2BvmB4M/6q+vVJOhoYhPEoWzqTRmEDAn2WcHAMsFPIJ2zYFhW
o4gKrDLUlN91hHDO8YeN6l9W/iu02MekH524JZhDLjoz/y7U4qbjbo7CeOcRgN7xxqEKPtSaYaqZ
ZP5j2JX1q2fR5oO4xGrYOD09sPZfPoiVkFAVTbG9GUxuPPXO1fg3oCmkIMrxko+qb2655qmi5vZ1
MS1RZxV/OFMMsMfSQzA6UBF+JnH9w6UjKCnPaohPGYE7C+xXDXKT8TnbzJklNR/uxC9YfyyEMKMz
JPF6rUVnfDEDyWprdS7Rq39cT9n/MwboZwLo3zqQ/z+kiVQpy7+nibbdu/yev2d/8Q2rX/mDJPLw
AOP19VzyU2GKlAf4D5LI/M1UNx1hxx7hdrrDcFKUjYz+/jfD/Q2I1jGJJCa8QNdVUO6fJJFrqefb
pKsYOiry/w1LZLq6ukB/GtQI9CZuyHSouAYnIknll0CHdCD435qLdCvqkTZctVGq2TFZ0XDR/B+5
2kgpumqXq81Vzi4L6cYeRdDToLZfQW2fk7C7hZo4x2+F5mNt8+fbIDuP7N1UMBtI8Qew14OnNnc1
u7z+NmDHVxg4FAKsbHkqnyngOScpdculS2+fRnHNqiNBKNKpKVRe3zUKrEOptpeCLco8HoP0OWPv
meXGzWQGm6gTCtOOV+WIcKDP6NOt6RNr8F+xzGQzO7KpDctdFvKCvtruNiKIwD5tSkPLR/jWu9l4
SDpWiSkJQwvbMDDIyfmL+l4m8CfhFJ9USr8BxaEX3UpTkTJMk6YMLoB9lKlChbAAyl50CnNrZ1hH
AX46HIg2RH35gaeBCtoQP5mP0YXdvl3l5YKkW8wXNciqWwN8WYCMoQVIEE4t8cPasR677/iF94EC
FCaQhdoTX6w7oN8cwN8G9AEZFuun+hVk7SVIIugFBVNM+r5rLbw74BeYO4KDAaQxK2wjUiAHYEcY
M13JQX8UZywOLOXTmM0+8EgHSqLQklHhJh4ASgGQ4mXOeMQ/aQzeLtdT44QaqF3USZZgjgnpxetj
Y1HNFrMYSfTLxNtFrXB/GKjCM1eunW5Mty1V3ztDUoBaOSm7D/rW2Mi+ll3VLxyFCHUKG8JiWlNd
XkQbWbHINXyYG83zwbKLfl5UNFRb2rJKxqM2ROsAax+bVhZH4FGaQqYihVFRmY1rF9hqzExsZgBZ
8hFtC6gi8FamcK4IwGsE+AJ7XiUKCesVJoZKokFTPSAiToDMnIZ286Aeq80AnBYDq6E9g73dDsWX
8JY+jR3jgJALIG5WiJwONBcA0Q0KqxtqipxVe7WbvBkZUJXTDyefUt4I682qAfBLFfLnAwF2CgsU
ChVMgAdHYEIrupu1lQF0WE3tbYN5pxXoV1l01lSp2RYpFQoJHsY8Ooe6tFfzpn62Ax2DokbFnwzN
GHAR3LIRK6y/XJ0K0Ywt/ysn6bhlaxN0CYWzYJRWQIoRCiZ89MkrfhhogiC9aQBMa4DTB9QIp05h
qRJQlV4jvD3ArIHCWwXAawcA64HvmfII3vUa5vFNLxol9RzYHee7tGArjcv1NvZwIdkomxNAaacl
MjBNQLcMK/UBjqPs1CeXWCbUtSATwTsVx7sqaV4D1btCbuYNeXnG1pxkvRLV/AL7uYq4eGlJVf0u
cueEbBpKvbrkBlXsTqOaa5s2YVMeEtidiXg5xPYRxclEnqIdHh2zz2BXUA0lbZhv4sFJFiNkCxcd
9xXt9CAnhTvu5pSGTnb1C9cbg9NNKolan8uHNhv3JFyhTSJVrZq3jt1XO9OND2TiffVYf7nUJTxi
1IG9hMURAnyND/19niQL1VTEe6MfSH5LEJCbOLy2oVFBN9B6E8mpviUYAckMosxgDIJV27gdDrp+
63X0tobhc+BAipncbHhWK6igwBg2ut9RW0Ut8xRdbFsrcd1r+4b+4wMKmpjNmlvSXRyeSh8VVhCV
9tYS0z6+bg0yYhkLP/2OCRT7VkxBUUjDZiEZ6b3U6FbNhKHAabtLYqfjasxgAVLqkIWYYSV9QNw5
YJDDpIs+RT/EfMSu9DDd0QotWz29sSOjP0cxK1pHDPdVjIFhou0INa4u6GTGCDLhOaJiAKCH4bzD
a/DaN7mxrGjXvgMUtrZ4U6nD9cKHLvGpGMpZBoWjc0E4ZT/H6cygq1Xf5TBuEBhwVRCoBTNc/2js
ID02PirA3t0FGEy/BaU/HUva0hEyLLXRRFcWpjbnJA6WrnSs46BYtrpp6JOcAJVn8b1wjTO5B86t
ng6kpkaormw7K16YJ02iK/UU/XaGlrELVuTkOmutsyk5GU0K751uM1dOc+I477g76TPpzPTk5PTf
9hhXLqGl0zwPT2UndrPr9WbasFY28TjaQCGG9F/aMXts49H/jnhh5Zvl2zR41QVHl2rSTcVJa233
Jo4Fg4FmPge2Hp/YxJ4a4ogOlVc8xtWPyKO2qNRwsI1oaUe9kys9MVULOJcpJeds39dTAT4dT/dz
X4UL02FojbMU+HvYOnl9GHOk9GMm1oNG6Lh+Uzjp3gowyJsmvs4hrwuklhZzV7QqG45RjY5vgb7w
Ns79hxATj92YObYO67mbkLnf0reD1yG/16b+0vYmLGyCpy2yQtXXjBs0DapDldoPhiKJxtn2NhXq
VrqLTeuI2zHc4R4YT3XBiQiCaJVgenpOGTfpXtZfaidKVgau+TeI8ZIOjbcyQC3X6mO7RDLfrUyl
WzS9qdiNtdUR7GC+idnycWelDxKy8Yxk+N3yWmud+sREzYg5dxOCgmVG5u0ir73pIfPCZ6PI0Xxn
5Y1dW94uQ9O7Ej71qX6zbSOmdSI7gsOoDfEmmsNzjGS8mnp5k8jmZnLZOfoTHiQKzenH8v1py5zl
rhJN2TIaL1j2sUf9JzXndRRs+1IJ88r8ebQI7csirhDNGV+bHlKq6GbGxep2FlZ4Nv3B2AFPvEcY
l45eTEmNZ8Q6rV2MLHWYPlq+4j7avqUGDqVD0zT9XoaUchPzxTqi1OYjZqFPLa7GOxZifAjk6I47
ncc5/jE7xovbzGRUeM1G6z26mSTGkImq6R586FuDZREzVSEXGNmqjR9Eyb0p9Wph4/l4L2C4F3qv
DfdBTRCwwazCOG9fGi2VN4Ag9l0XP8t2GqAtjWiJeQmDQcuEkzVhfOQGfeTeafdhPpW7MKnfWDWK
Uxn61s6bjS8/g85MabKQyZII1IpeoKPdM8FyrDHYkJwywP1u3Sk6F0J/j6vo3HQomFIcD6i2N60B
Kaz7yR1qpAExAOqCOo/XGWYoN+4Zy3O5FaDNMnaOfmpsKz/iOsH7Go1wuNWTbje3lWUeUNEXmKnd
deGjugq/sSZpl1XBmmrkfQ+jfVNRNzw59UdZC3JxA9whkDIdVnjSwIMWj4fP0si7HR3zNkbEniTi
Ize4a9C/WmsdEbfZg66YFfayssYFJM0cl3jz0AXtI+59QllgMXpjl0+zXOrTmc3Fik4NbmAXG5yR
cFe0wPJzWb5mBdSTqUjcROqPcUcYCOwFPFndbLte3qc0L5wopOroagueZxXO4AT5acSYuY2jR0/1
sF7/8SEWKZuWHa7SiWrun354/TIqBWzyr1/+/lvNzHs0LXP705N+f+TX55fXUleTeKLD7H1dH/39
R/AXw/GnX//pp9dnNTS77w0G3RIo6VCrfxKfqtvrt9evZtVW++fPfnlKHOV04F4f/uU511eYTVVw
+8vv/Pmy/6OHB1XCm7Zoe1mc54e+jYtDilZ3Wkr15fX7Px+5/gymR5vDYN8QSQUTqdXF4c9nXL+6
/gzZgg+WuvRt5jykAFAAvp18Xl/x+k9p9vgprl86+cBzGJLpf8vgxXIRJGrzZ37VTVWvU88qDrIP
y4NndyHKfRPNf1jt+2n+x1tEEPiPrwKERX3dI2XA24/VzMix7I754fqVpiJkwHywfpTKQaBZUIbq
HzIf4s3QNy/XP4XPEqMlcCiab/6ohtb9cH1Ay0LocY3kCH2k1DhCRMaN4Faow20/rg6hMuVev7o+
bs6Cx68/vH7vovvbdR7TrnryTy9x/f6n1/nz8bKdx32bUEhUOz2zU0cnPTnYNR6C4WDOIeGtjvRw
OKoDID36ApcZhv7lVCOiGdQpbUKNxwt1Nq/fX79qtLBf+TOBA9efXf8RqqHbYpRf5dfTIUrPQN1P
820+mf0OHuR6DK7/xOqM/Pnt9TDhtjWxYS26JkUTow7c9Z/rY39+e/0lQQf7748CsjEzXL+/PnJ9
YkKl+DIwzoEDnR1GwTrTcM4gR9/4jaIGPXixmdSEwXrwJakOaX4z1MGtMN5hx3bF3J9qAhv0wtiT
bboN22nHXnKnB2xlUk11h60K5tepuGECP0OYMAQYF8xm1LWXd7ptUhb57FKonur+1tWo3sPzW4ny
PcGtax6beNqho906XrCOGrmTNn2QgnpVw9k2+rDByVKnm4bCgLTq1wyDt42oV675Iyx+tHO8yYXS
Wpgr2+bTDQMcM7KREEOZI7fIgzZ1amzI7meGRVvn35KhtlIREVSHN9MynxZBItfauIXaDcJ11IUI
PLRvsqlfCRi878dvxCNuYra8aVacrM7dFGW7BWBYFUjMHZEfS/rhdk4ij2PS3smOhaDVbFMdO2ee
8CHYwRQvQygObtceB8veYXM/ACHtSuGdnHbckTyxCxLjc8ynxy4Qr0Mcnebm3erAb8PoZJgpcGoC
Tz6zIxiPfSsOTg4CWgmIhWFduOLUTXJHBd+uKXH3ViMm3fQwjEy52bnvmUq05WhgVRtQ2LQl6wD3
EszeU5+X9x6i4CqifJX940LG/QPr4JuUXAb1AcT4LNN16WS7mWTKbnT3ZT58TzPjwbGsp8bXb4tY
J4OTRIKUHViKyDOC+iyo+7Wsr5HQGp0G3izt+L+4JW/mpoo7pEXDMnCNO2wHehntR1lvSaZcZyCv
rrXGk7Us11bu7RITjulmRJRmy+xE6Mg+08xt5dbUFaH1oxOeGKmDK2lT7cZjiXLS0VHyGPHWJJ99
Gs+1k+AOMXcid5YS1X3tj/eBWZ1TomQMLzvMWnHjj/x10kq9F4/ew5JVAJnHB81+iYoJgs+ksj2A
crI3kiJJC61m6rT7sqy2KdErWjgd2fHcTNaT1qe72DOPMtTv6nS+7RKCYkJcSRjHZWxsivcI/Ucy
2etGt9dttw38eeWMnBidVItp6/uk/ojg0NnuyfaKm8bKToVn7p0uvkk9G8XII9oyErVUXr+Lfxi4
oY2/dVn0gmXZ1RlqINf2nTCPqTAPVdmcas/aeO5roeEXs00YKVEPKFvnQzOABWhLGaBopQOdLpNL
Cbyeds9i/DAnpJmtPLkEckSjuYkqBp+2W4XTMrSCZV23d3oRMmbGn2VsnfuC6c5z9jJ4Qm271weP
24Cl5jgdbYXu9fIwWCAU4qgP7iUhjyB1+v2chG+j2Z9tXgH44MArv9pjdmFHvbDG4RSAArJ4gX2d
77XWU+VZZzf3VjIJ7/ta35CBuKsaChPQ/pG4bhv12Wvks15RGFa7l7kSh4RgvgqFqXSbew15akcn
7Dwggq13FaiKUzFaFeGWEYpNKfa5KT2nxfDuRj9mibOzLgnEaA8w5RzancbF58zhfdT1r0i8j6ab
rYxaW1XS5BUouBPma2aOOz3Wb4aZsDT0jg3JXZkePNXRdF/+N3tnsty4smXZL0IaHHB0U5JgT1Ei
RXUTmBQRQt872q/PRb16ldduPnuZNa9JXEpXEWIDuPs5Z++1E+vVy4v3JFMU/MEWZtgr8J0Nbctl
jwqjUuWuccZDypgs0+nQjbQcEW646qwB0UpR/ToBc9b+xc3VjbphK6pgAzJ7X4gjSMld5JZHhf62
d8JLoKxdSy9ENseCmToz+TWRKMyC5r1Xsbon8jnV1KOB4T6Zj2PAW6wXt4riIKUD41nEHPMWlwZX
kiYenSTZBCIke9rGqKb2mRlts9w74b1+6uLCT9FHm3D1ojp9gM54tnvnwvH1MRAukbfBsyTi3AmL
bYm9PtTENtCCU59qz1aaLhDnnvCgbyQIwbmj6aG0XYoepcLbDfYHPg6i2ilY2hdHj7alivYlBl2Q
OjRGxS4qwgsczAe7MLZzFq+6qN3kAQ1Jaxtx5Nfxt9Xz+JBwncXCfeiC+IRhlyEpCBGvA7wWn4Yh
OUzSPuOfu5lRQlc8k5D2DqWVrgqjWkUXs36Jh3pFXPPWQ1mr6whfjXAbBNlWn8stebPHbHzXmn47
5E91MO8rw90E/cz+pK9/LnEzfZni6JxBwG0z5PyI7JxmZ5Qdq0yLZwq/glDrWZ9Ogqsg6Kednswr
q30P3OgZAI4/WeOORvoim4tLGfc7EwHSYKGi0NqduiYEyqO4wObBullq2CkKPwDAoQ64nfJuOOgW
OJ5Inmx7IBdLbdNyWlaBvlSYakVGXd7nx6wI12ka71Eg+IkK3vA6/ZZh+mZDIAjaYqeP6PAcJKui
YunOL3Nc3hI6iqkr17pbn4ps4xmHOnnWrU1MlrQ3PLlfTnMb0nMdMJHE6OZb1XEOTV+ojxqGH/7e
gtvoQRKLaZvGufAuxMfS2CUVs7Mv2POe6jZ7jsdwVyJHCJSxEskD1jrPrLahxAaW3DuufXSr3PK1
rIKlyKNlEGGyjOe95WoHY0pOLuvJNKEQpi18kqW1LMGCOiCQBy2CCYzVZGZFCOZ1ZJVcyf0SXpDP
M3Zk9eHOxTms47XI8E6ntBC1tWGPu4DTRLCxVHmMCaJWu8Kx/To8YaBeSLu7EIjJtsQRU/Z724zP
lrw0xrCc3RaEfupnqdzI0fAHI/Pxd6/GdtxRj21tncmCtaolncuIVV/lR7wUWWptpnQfj/au7KuL
iUU9zLNH6V69xv2TeGeprLPW6nupp2uiRld1tTSq0Q+ytwlwox4hGcqbjRsNqzYfDzSmpxxzqj0v
B3s/Bhj1A2NXdNOpaiQaqOq9DepPquZM7kfBsQsjhbsh2nnZ1fc1fPIndrTAU1Bpw31UFIepZouv
tU+qST92ntKsXdegd7qqoA8+rrNxm4lsE8SSfjrtSndclkD2a6xH2B/XheT4Fe66iMWuK1fCqLYe
TOii+HJD4DAi9nO65zaSbdNMT3rQbAxk9J4bgBicH8njRs1eWU92qx8cZjSlFeyKgicaUDiH5TrM
N4HTPqKSPowIWLVp/IX882JrJbG3L9C991MkNmk3Pcf2fLRdGrP0Me3ExhyvA1tJ9430aARYO5Sa
vjk7DIZnnw4YbeYHUGBHqV4LVR0hvrIepdQSg09cz1JSIk10uQNt3MEZZGFnTQEFV9yRT3Sxgc6E
scUUB4+DOg+zWAtZrjVM9Ewx0IsFmzhINwY+aqmxfKfXMRebUAt2elicsprDN9hTGk63TjYbKyDt
DGpjVnL3R7e5VOdRVm/EuFzdACuWHa2Z7q0I5VpU3Udr9Kse3qyi4KnZF5thrQXT3oJg17uxr+mc
lFk5hBCYM8WtSZCkg6105opfHGzLN2F0OxmEW0M6G9v8ppu3MnXilJPoYCbTJVLVeg7HI/8go5Rw
r4fcKil8z5Ttc9i0OSPBBqYCk4a+XUclhkeHxHtvWEH3RJSJsiSC9JulPlfZagby3nozpmBC4t1q
XXePGb38HPhmgQTLMseD7kLrcYd1l1orS2nIY2JCP3XfFPAQOlJ2ZcwUrr6VbEbj7MctlmYElLYi
8aaYfTMZV5WTciXZRxhrB0MxriJnZbhnHLXrXkcsPyNXaqPrCFyvGdijWrxxQ7KJywrTLsG6tyyh
RnERTOcQSYxu01lMoEzO+O2O5Ztmb4DY2kR/vleltkBhvZlN3S/gOw1jvep44cXdIgLd1AAwa1S+
iT/PcQ9WG6OD1X0IFH5geRtmYX1kEehQ7OlUYvtlhpJWPhbkXZQhex3KXYgKZR6XnheszUyQTCuO
MWyZ+8tGfsjgodxlutrnf+IhJ7v7HHhYLgxz08LA0uqNdJptpPVX0jDe7jHpQaWfa5djA4fbsmIV
p2qsYA/Xd11jz1m9HaGWKR+fAK8DH//0PDrOusbqHyPi7FvmaAm0l5wCp+FFYD+BPrLqnMwHb7YB
CDshrpacFwXrcyDns6Mnmz5tNiD4j8HUEl2MrHv8CkA6pp2315vmtcofu3t5pKO55wDfKfraXnen
VpwHEMYjSAxrlGQrJ+cwth/tSFsV9d3BwQ2UJKeyV7yOapW3EUt7e5Cm+aEhgbMXNf3zRpj/YNTj
U9A8c8PEGZpxD32DQ1Rkb9LhvozZKzr828TVT6hu6GlkK1vjlKRY21kB71nniRn70xStOaMcG3kg
38wne/RkVUx8RY8UUjAWsH1IHJvWazeUQFFsbHsyqyqptlWbwtFrNqNnrOapWsVhuAmzcOMaI4WL
faEXsJWAN3r05wVLsxlNz7KWawEuusuydYcMqGi9RT58BBiWUmPTpfaiuxM4bPMBO/mm0E7dLLGh
fbggUQc2rLmT+OymZVzUy8amK2OYW4ntLi7KNaBUiuXRv394KFORmA1Lqx/WFVEPHv+yc2/v9KR8
9vRotcewMnYy8thQFWwlCNbk/glO+pDhgs1P8wezVbKsWkaIpTJpQDGQKveIEBPd/3n480d0/2Zh
wylxGzMlZSuFFzHnOT//87+QItzHD4E2+wBtK/ZuvV520J4ZzYWxsZmgT/60P/7WDfmv7/2rLkrc
R59txxPRXIOTN8P6VTC2OkO59KMxjHRnDXSH/m8DraYvv8S8MPGG0EoS0Ps40owkv8l1r3XO5h8d
NtmCdP5H9ws/1ykpS5ey6Z89n5+WTm9RvNtO0az0UvOVVY2MlawHNeXc180dqaXy4S0k03eRObAw
hz6xb2BssKHV/VtUeu5uKLN+hTk0fzIt9ZKXgUZjhyORWenta1IdOLYFx3lw3EUHUftQBhECcLtv
3uJc48IMC2f/82XE8CjFcPJSd2N+uuetcQN4zVtEUM/KqrNs9/NjKpQbeww2ErQKLtmuw7x6prAW
53lQ74R1AE7LRAoJyU02OWeo9cgU6s0BdDc17i6iGjw7MKJvmhmunMqat05rlH4m0He1/Yxojtqi
MTXzkrYZ5xU7XqlwwN/s4i+xRRAfq6TfocIernpRZFDOqq+4GJjfzB43RT7AisnlyBb3YFklTP0s
TDeCLkUW6x1W3ch+EnV+hQVi+gBElGGLdTqO2rM5qT/GMLWnSODVzK18gyg8eM8cjLiIAV+GzAWS
nYn5MOY9RliRonemXFWiWinMbZ28s82wscIizln4LBqcEf4kkf5KyRvC+xp6zKqO4i5J2Zf6og6P
EzCtdtPHu77Y0CkoqHfunVKUz34gGJ6eXRctgq9gY40aBK6jVSA1p8Yp4wJSeuJXqApKja1HsmB4
xgYLGVQK4wrvcq07+t7TFfNLXndv7fRyfgRDdrdj7Kbm1KPIQDh9mOsA7h2ynGT2ZYftJS/Jt0Xp
bjH1c/AmsVxVdb3Pkiey5RkcJ9jghl2XFaus51rwtHXZt0s763ZCkwzo5qXbRr4OsKwysGm1/kRy
TyG2HnakriiQwyM5maN16mCva6OtRucmdlx/1pt1z0yFZi2twGmb98QT/rGpxpmtIBp/IZGHM3j7
6EI7KWaI5nmDJzFblam3tsFcFE24SnSIpFq8Axm67JB1l+GHVPglazzrsm22KSq+tmASDG8dw1y6
LD7INARcUSUfpvlIk8N6z4N35Ks2fkQV7yd2VX1n1yYmxEMo6AICux0wQ2nVTRiHyjzBkeKj3ZM6
NzKPjVmdorXMabKtSzdZ68/4h5PoubEfeS68DW16G703o3lmQ8TLGw000bRqOXVXVbCyi7ckvitY
MHSGWGJsZ62mcgGVjAnrMtPwXchPHokbZ2lAuZn2gOPHsPYOQq8mfLW4r/ZxGW2rGYue7h4LY1qZ
0O9FZ+OOXFUAVqGBc1KXi2lUu7GSX6M77elbf1NQYa93xRG56S17GEz3aEkgqdV5gIbXCvXGGYn+
Ci3GGmUj6oo2uClxrthjlAcbu3mckAUpF1lU/lGlgHq2FhAuWb79mDs55kdpzJtq3u1kVIHy7p03
UQaLrUqG7cz0CqVZ4/BbSlq1WiZXbtI9pWJmwmoCbX4LjYI7W3uUzofOWaXsD2nbUhkMoJ7SZUcV
Cl0XGbbz7E4G8vzm4M7j3rXrpwnE1hw5W7x4mA+mzi/pyrpyVzJ918ldQiZ+8uzyWZYmBTfpwXq9
yWb9KTSGrd4eSult5lTfzVz++Nugl3ivSSNouo4HDL+nqJy2d8y5Wtmht/ZIvHaGcmFTGVcrlplU
bsHRkQTQRNsYjQwz9Hymuiaie7723VdlbGZjo5qXnsU0fLrf2sLYZGaBzWDAd/Md6c8IwUPhLaoH
R3sI5B3d+ZBBXUHM/4t8jOFakdk3+LLaWmKnzAPMyTLE93qL3Xc3ee/TPwn3R6sTz0FaDXkkZ1LI
CQa5Ox/DLbbau2skxfpZwfbvnyfO6InKlll3M/thH7fcuHqwRsi17pXBlEQuovDcjPOpM9xjhrmG
E0avBWv4vJt7q0GT1lteaH4KOrJI0dVWnW+RYbgQWAzhw3FiXmJXBu+sTsHg7nSnPHtx/YkVVL8J
p/lAjcl8tH2onPnBxPRaSv1At6Zgt+i75tpg3DQHjTCRCpNWsYLduBbhgGTG4mpOHjq0DD16BOb+
qyoWWwfIZedesuT0k3bQ9o+SSXzv3KoJdBTgis4GeMfi+DuYGu/imkO7dxzCfGAh659kx9otJD6p
3VHWmjFgpMtJUu9oLec2OHnsCtkvzzniLom/vAr4c3L/gUFwehpLedByLFoswzRbs5M328YvoXF0
gfAkGBU34SEoMX+niMze3NTb//yEXSPHaTxZXUt8RPiS9Wg5yMw55B1iLMcIq33WO46vmNJRohOM
AnHIea5dQ38wvelqD/FDZpj2xWvaclObtst4vqrfSxXsQF0Bl7CT7BTqOuvOPXIiJTR+CapAHOfW
CG/ODKZ8ciqYa/XVte0OQqD7q4iz8BIqS3uicQtzo9iVUwSxqdCya5MU2TVuDzps/MvPdyzdVP4o
XN3/+X9Zb7vHKgsfdXYUTKD1fnJ67wS1m7Lg/ohCzTu1Nra1SbM+mUB9ddGYqHU2JwA6i58/dSRL
h3aCm5a48bOrIQJbBFAm9u79j59HoZY+mFbtbTutGEZ28/4bCAfTyQRSsy2idilxly9Ls/xTFTTh
Jl1DbmoaR5JKjePPowlz2yILs3INGtOm9rcQBapGY5nDLTjG3onrgs6C7Kc9h1yWslnBIHWDllMu
lDImAwwL2nG6OB102JTB//LHfVgEYc9Go2042jXPP9/iALjrk7E5J7AMkwpMgQkDG/rxtPv50tCE
t85HDPk/XxJh8Pz/1eH/G4gQCux/Jw/flsXvrvls/4oQ+vkr/5SHg/wxpWNaQnckCKE7KOj/yMNd
7z9MDBKuJAONvD33Hjb4X/JwKRybxFDblRaSbhLL/ikPN/6D5CQPOD7+lDt7SP6/yMMlOvO/isMt
y6D1aON0sVx8cJb+t+xrCBHMiuCarD1CDZkP+pLEN8MC8UOxMnrYsDxOabGPlQmTenkMgubQewHD
s0NXeGelQ1jv0nMn4nMcTy9R3i4nrz/1xZNXAyDDkgacwXCTxzyd/HCOX7uhf0dRczEhXgRZ57t5
8FGJmanq6Odp81W6LCLN7M8d/i8soaJ4iVGopFXESBPIep49EVnk5yb+yuhPM57+8un9CwuQ+9/e
EBPM712xj//Edkzvb1FbsdMOhpI9ULOpQWXeONlxZsdbIA+OQ934HQYcJaxBXrBJhicEpAWjbMpW
ZOUPwG6dlZBhfIWNR6pmX56jonkZcc6/J7r1joXZgq+fEb+jqegp7tDoTRbDIj3qAXvpgrpnzLaN
FTqLVNbNRaRrxLPD3ozKoym+zXzqd64Qj1lCB9+I5XISjH1BtEAtYUrYpIw3ixK8g9xnyo+iStsF
dh8v4c0lmwby46Loi/t4fmA2700am0Pts2AUC89yotUkA3nvcGGPBod90JuOs1hni0tuIxu1Es1j
LqN7J7PAfFfZ0QPP5Ugs1J05qLx9rZszcwEs5A1oAhoJzYMzMtajHIkQaoE5sGGL498J8/MsZkaf
rXs07KnyG49EILJaxJma47c1ah+mHQgiXNRb+OYV6Nm1+qhhGt79+09b3pP//uKNYPZv4cKA0nXP
jjT+G6OtjRoTutIYUB20FKvpRxnFlAUBc+tKx8w4QrueynpcUoG+uwYkgDTJPzwoGiobqovHiWPH
4H8560N48ArtmmfOrc269hGBPNJoBUCczJQ//f1BGbvqQSDXnYzWu7qDLn2Rk17lhJCmFqF9iQPW
/G4iKwrbIvN3YJYVSWyL2sWG2MaUC3mDjUOHTKFmKEk2ltrFv39H/kUMvOVYmOBYFu7/ua88f43/
jNwaAZpHAIWG68N3B5Q4kLLCDVOptea6E0FcMcc4b6JsbIEcYHH5ZepO/IA9Yg0NCURiR1YWLgY6
rhPigdGKAMIY7auMlKAGRm+SN7dGg7Qe5Lm3G9xf7t3TazFsoEtXrf6HF4Rv7+8fMs06z5CYbKC5
4a352xpXtCWC4SY0QV/B3aVzrtIo38Rxfba5DDcz2WAHZN9aBfmRh1hggEQ540ipFshDnqAJiCoL
4aZSe20cQ3+wkgrbidb6jNmKtSEmzATgKEJ11tUAr2MiycLVHT8uvSepGXdfir7toqkkquvMqew6
2PkdrVK1G9PpL0nwHeoJxVeWPetzv/EEQvompniHp1K0+kUBoSqNGxqVdVG34T7JbsFEzsko7r6T
Ud9XKCg29ZCA0QpJIDCbuqZCbMkdMN7C2f3SbedaBVS81VjaiywZr9GduxVjeUes9dzbvyt4PEq0
b3grVlE3HeFasE5kz4njnKCnYThIxlv7Z2a8iFMeaKxjQWZSJtgybBBJPhTb+A4GrpdMq/GSIj+I
Zjkvqz76Cl04My2ZbiuPC2XUe0yl5ZqInoTJm/XUDm16xMP72EXByY2l2LoqJq4mpnjX5Kdeh/7Y
x1A+zOx9dsnqqO0qXqoRu1GSVwmz6MWUjG913BlfNJbxDKTmF63E7750mEF5PrzzmKHvmVYZModO
w8pt9ue0reGM6p+MVlZFCbQGS0mM/yjEDwODdGmm7tG0SqpKT+lL3RyfK1BKOMjbjwom/V1wuXQ1
Qmw0lANwEL4sqYpd7s6Kjh4KdkQICe5nF82xL5v4KkGl9tzih2FuaPAbpb7SUQosaApTryShe6z1
lrFohAzJjMKlMfc5rJ1sIH2hOchZ/1QMHIpgbvaghM3HuQnVGpnACXjEkx7SAaJm2AdqoEkbMXSG
LDMa2lvbiwuKP1KrTIlkw9pICAKXycZZHujnPHpCOd2uPSi2bg1dLEcuKpWe8jrrbDd15slNd0MB
E53vUkRDJF/k1mDdLbGlHmJIctVvFQN0cfXaHxOdvDQLk39la87Bsr183dGYw1Ct8ZeVSlY9AMwa
z9wCjSFamji5UUT+Lkyay8T9iF2g6u8gD9cTmKhltSsb5s76YC6K8a2qKuDf+DBsg6mRWeQkl5j6
qi2Ym1nZV98gmp0mml96oqYFGAA81m7tLAsKHzxBEIhpWRJRFq7ziTgYD39pr60bE+bUrLzPMR2e
CGg7IH1HPua8i7u0q1KTL4lrXARFqW8LhxSJqGSDQ3I5R/pTGhvjCuwEydklxWTknaz7QmllVEHA
d9uGatKyEszSOKiGtpn8WFB2EoUY0dm4N4K9amm25VHL5ifZka5key0ijOpRgDdd2pa89g7KsmnU
MeV1fPTOBG2RDjsXULjWh+Zai9aDCioYJTT7MN3mQsWHychp7Wc1aQeG/B0z+MOaJ9566mxfQxeQ
hckrNcWjGOitRUaGLw5Z86qJmkd7uOmBAfd1mj6aYHpKSyrgPDq7DjYPWrhLp6nerSD7HIdon9Ue
KHZHd9ZJq7AtZcummEK/6UW3jT0NFgqgPcSp2kkL5A7ELViVFD9dE4Ynh5PYOqjidVkDEeoso147
9xwLcwzfUaZeUzP+CA3NWMDi3dUmzKxy1m/KSLSHVJmPEiDlIu90OlXTUroDkTjogBwTUKLt5CUp
OLQHgiLsHqVHLmFmBvsK4qLvBUEO7KpSa4OT1qIvIFW7ZqtvPRoctUuNXJDOUdtYD4oO1gBNpg9Y
YDZzXaPjqddJ9zuyUN0ZWrgc9PBDDOM1N3UE/dZYACQgbjOmDcHhX7E2FDZRjzNnuMpYTffIrxHJ
mIEYy0BcSfexwkSOph4hTbXwNPI3sajQq5j8WcZPWuT8VjgeFnWOrnflhS09GNivlJMFJKgc3E3L
Bz2PzR5a5OAHWt5x6tBPQWxDp+ybVd+QBdKp5NtzkR9a5a+sLkj07BRHzFm/pqN61MhH2CD8JzAJ
GOY9WI3I06TzhwBRPATSZZE4eFuC6EUfrLfIpLEjJmIKGt35DAt1NErvax6B4EQaQ6w0j2ADZX2/
MrP2ORu5CT3ewUHgwDHt37R8D6keHBMPDGVhWEtxb6OyIjrQKOInSzJHCedkR99/HWTCPGnpR4HP
Y5FyfvXHlRbjCOQ9NZj6kA27DEJ0eHSbLR3UXDfSz85WvQByOrPcok/8xNlFJog6Zbr9xZyOiCjL
2PXgLkjAjBehVcllM6QW01CGGAi5mtjvw9DY21H0FJZ4z5xo01rFgHHUvI32cTC5+UpZA4vrQZCq
yvySZvbcmyUBD8O36bTP5G4ee0vDn1cM58zGX9DQjQucIuWu1Ylc+Y1AWltKKzzaRvfZhJM/tOF3
Ex/qAebluGq5LZeW7RJqldr1wlQdH3SstjVzJGqicdJvtQNhZOy1KwgLFkW7/53kZfLU47GTOejR
IYdgIPSbB1wcEKlBX6j8xjA5EPBJ35GUCNbeu+sm81CowAcVVVHhnkMBYKe/71MEhE9XNL2mU385
aHhEHu8LA+pgZwJWxBalOfZr8O3NU8fC7hK+52Jc8PTiW9ea3VTSaVX8qG+Dm9fK6DhmjIpdgzxX
p0x8QnnUvuF+oh0bXjSmMisF0c6xOZdBrGrHlgGHvqkplNZ926D1SJuTF/4yvex9xBOBMw1Se6NL
tS8Yl9dGMmyCofq2i+STMhw7DC4bC5abUQF5rB25YDlAaREWl9ZNED7wFJzpVzmtK83zFf1+yPbV
IreHd3cuX1tY02lOVoqcghMqs9e6KTjyvXp0SJdshOViqPRHNFOcILBSm+XgQ9BmBzbYBgwL8JyT
4mxEoLsK7e41FtOLUwvaszGgV0/thSR+7w7MfhRdvNcJ6l0Jna0Th7lcytb+UC5fub3WrPV4ftaZ
9hohlQCh5a+jRs+PoKgDc9nIb+q9pj8wAfc4KZZrp2C97BKGEYNGJ92SYlkyDWMbutj2/CdJ43id
1N120NDRyeaAFg0+mMrwUneGjURo+NSwsy0dQzzXaaOtwjbctRY6qg6sftXoN+TCE1tu9xqZM8sX
I+tKc4zzlL12BEcaYY2IFemLMzCDmaaRS728uAzWRNEhBMd7a3scbpSHTZCiCu9zsU3j6ctzrEev
nkHSZoTjWoZzMmh8Tx7uGaPA/VnUIch5x1r1DktL47Kr1Fq1vX9go1uc7dL4bm19Rx8RH1veiGXQ
/IKBiV5YQUYrx3Ft6cmlCAZobQA9YvCamEYHuPVqExEPKRoHic6ENjbFQiNcNClWAStexs9zjtxo
Ni7Q4B5L1ZqbRJqroeqAueOA3jJDQD9rnLBWZpzonBc7nFGLLdM+8LUUaQ+bxb0OKnyEjgeziKg7
6oCjmPpww3Y9t0mx7BFbcyeYXxAzSSXIAoUkqvioSKvG1J3Ec7/Gg4r3Sbc/LR0rnOvIrSkTQrwz
PM4kCgaDdsy1/lUfuNXdkVlH4IzXVAWHAI9tFAO3FfU+drKbVra/KZdudQjTN1B4zLCV46hq8tcU
jp8bTaxvo8BwwWZn1MZj1RqgKWTFztOC0jPTYiVzpHbdqEC10a6ueOH5SERQHjd/ULnCA5pj5wOP
6x65iVvVf/rW2iKAYD8c0OMpL4XG1DaPVqt9Z7b4mKNkL8DahkPx1s0TSHi7pvqHuCvqt1Sm30S4
IZ1N26Pi3BS3bH4qiP8EXvWSUfZxtw+LZI5+IwKgKq58CDzsv5l7AhjoFtFbkbR7mUTyrlJcp0r9
ShuyKjUwwMSkLFDNwSHtOtJn5Ezi3xaGPUl+XmyAGHI/TWc6JkV8LnL1RI/rWiYfYWYmy7ybrqQQ
7GX/kMv4w+nMj9nrGHd2v+1IfLQIJmOXCgeAZu6iQcrwILfyM3OKPyMvMa+b80THxc91Dm3QI/ZF
DRw6nSCc9KG16AmP3rTBndaQWU9uJXWcb/NDGhkpEigll6anDpMbBmsF1XstIht1Ur5v3RBXuxOd
dBJ0F6ilH/O83QnOKgtCX78IsGs2mfvCac0BNRWicoaZOQz8ZTKsv8YUPEHK/GIkoK9nV15qyniY
YvYH8q+w37CeDJTAS5cz8FzipS5Trm+hliLKjxipmJRGfPx90fleQtpIQGNHAoJwxWyjFMecMFa4
5TUVf1P+fRYqb1m30mMtyCNntvHgkPFHqzJCA5g+plAAVmSVcLhM1sqhqMKqf0PtuzMNTpmGMT1b
kCFXdTp8l8740uXRK3X3sRc1W7vQLzgYF8o2SrizzAHS8jqa1sbNEVWV5rBP4DeRdCe9hduNvrQm
gMRNTfcrQQCYceav63GCKFcv2g7KNIH1SBfsrzyGaiH68q2e0icvLHp/1cMCWFgR09MOw6pyVoU+
fP686b3TkJ7VcihJz5WhupXlKvLkMvtXLG0Ms30HOIIXRmUG+NY9JE43gZRg8RR2BhKDkGMjexnL
BhWyZj0YtlrozA2oQuKnPOmflcgl4g4DloO8Ri4a9kaPDmXB2SGvuAvyXN5iotbN0HwgkYPGBuhv
WnMUecwORZ48z7b9CKvwHBjaTXe46SD3UI4nJMQxTmh7LBrE2S898YKU8JLPJBSWUvhkxW1bFFLc
pmea2F+pZpHmNF8ctz2HMt+5fARExxxy3HvrzgNQHELrMuqTEteU0cnSDMQXQ9ztnBA8a+tUbLjD
MiIjiifi5Fnsx8qf0vSpuDrwtmYx0PqUd+Yb41p+X89lxNj/MhThVxPF2yq0sFYgjcgo8rQw/u6N
pFhNQUfvUXWvk4FfhdGWWNbF77YxWWOqplymbrz1KKZzlwTlmAwU+LYqyHd9VfR7VtpjnsxffVbG
S7ala2kJAoDs/ImUj5euBn4gmPObwr4ajvUlJMTS+Vc6ExeKo1JbOlP8rYFa7maAA/FY/kogRBrD
/JwMY7nNLbYLEjshXSIcxyiRGMR45w+WcG/DZD5k+acyR0Jt3ei7DiPgjFhCo3TnYOqwQgqMeJKv
0YwTabzZeMkWeGSe5q7lzHMPhs9JtwdahGdjdO19OoRswS7JF/qf0mBaDNSMinA40sF+Z8PHFZFI
h/v2njcfKI5samNPOL6zkm8nfX800EyWA9dMRPTaIkqDP72Vugs11FdG809JblzNMR5XXYuQ2bDW
rS2/7BjyelQaxyhmq62d9mmaaa1OlCw4NxGVmV9lUaHxIH9S9i/CMH6RJs2yXyBvfv351Vo27rOp
QptkTnsvGd7ThuguDMT1+NUXghsZPGHCvKwUpGMF3fSiXGjFNWfcLuvfFBHeKO4gnKl2m7Rksps9
inhUtSOJefjuWPkJPx4aO1x2g0TX6vxxdX4kN9OnyAVahwWk5Nz6ljj6e6PcL7N3N7IVLJqEc0zD
N/3yeNHRLaFBQi5yhlF8UCaA+WpYgkCdFv/J3nkkSa5kWXYrvYBGiULBp8aZM3NzEjGBBAXnHKuv
o57VXeH2vcIle9w5iKySn5kIA1F9+t6950qVLud4/YP3ZSowOiUSTVBe0/bOC5uuqGEtph7uZo4q
YkLgj/b1FMQUBuV0Moj2YyNzYLcAnFmJ4KGo9Qc8ai49I594jJ50Z7pfk7OxIU5OETcPEH+ztoLw
xjfgYqOVSvwOo8iAUxttHRnP8MvrKAIyhUzfgzE/4QhCEeuupH/sCz2g5phu3dbwdrGY7v0RDiQZ
v2Wgv9QRhBZ//GaWrbcisf0pNbJThZCwybEPwFre1p2Ylo53BwkWHQsy7mD4KoRh70whn/ORykt3
tI1XaGJX2SBD8hSVQOwlK+kwcTLM6DlqeINrUkLXXZp4VFYAWtoZIEtu6vec34zDXGNvsUS4FaNr
PnSOTRTC7Bw9p2DyYHUaQiydo8bsPLIcGps6KLrLjFoq0advbuu6pyjo2nOG0nYcfyNKCB8zQgf5
KO9T8rvXuZ+wDzRhuOs9QOX9qMcvhWkSe5F7MfRpPcbqz8/1k5xgHRbZHby/dGe7hjpjRZw90077
OeeqF1Cgse8FffNFqJLfAuSjCKxWFPzUIZVRXSrG3Cu3DcU2d6vqUha5tvPCEh5SARfRQETPvguV
Iot/Buw+OhqyvZM6wdFpqJLH8qYOUEqkEVSgzNfsU+/Gj+7KT5k2ZZblrUemjLRNyHGMVcCxQ8pU
4I+49aZ+68sY60BCcmnsttNuCPT4MNUd/Fav/O5xSKfD0IozHQZkxaxlxzAiVrOfyPA00yF8ItOv
WEAOME4GzPx1eFfFTG8GffA44g3zQ9XraLS8rkKtHmsPKXqPhdNI+6fPfqNN//pP6rU13OvzGad9
tqdPpb1BKp8jV9yxtGQ/hKvtxFj5B7smko/sLzSvFcDyUKRH4Q8s5xVRCNaUlyczsbxDQ6+cVkt6
o6s/3v6vsGImzxnQ5sjH6C4obwdX0HhtwM/cmsieNsJwQEhkZ6PostskG9K7tz8cs884knewyJts
12uygy4+6GfIyPWxaeLfMPnlOTG0L11g5ad+BKfoznGzr9EYPWasjzd6qD++/X9vf0xWeOf1wW9j
oJE8cyf5TrrqSGeBYZtAwlkF6o+mfIT3mezE4DaXfEq+yaEsN5augVhtWwSjTuo/pN0U7pxEvdr8
Fh8p4yM9SMZVIoxVniA2lwl69JR7qOvdfF507cC6gDSeGNOJ/8pAqgS8rZqvJ07kXZ1gVACKSZxy
5PaHJDjb2hahYJ0nw21GTtoaJVa9DAOKNKo5sgYHB+2vGZFhIbN7zeWENAvtjOMSIX4mvU2K5vbV
ie2fEeEZG1Oj4pwtXqOmgpxH3kDkz8250mrj6NTyK7OXJbML/Ya9EVkj7WxDNPNtH45Eq8gx3rkT
pNXZAaBlp4BlfVI7ULfPIPfw91kkoe0TD7k//fMtHSnMPSTB33bg6d22Ok0N7dfSo8+GaGPlFjSo
+bDPxGFgf3GzCbV6RBzbxJLZaq1/aOdsCSoCqXnB2hxWNKJHq7kHoAqrH0GNqYfJAe6qe4s+1SvE
a+kG9sEOTOvQAXzjZQq9lWGzXnKsdnd1NRG0NUEm8gwX9Hl50evceKLqwNHejATWas4CHI6/TB2p
3fbWdIwLI98Ngy9xvFq8LMLdzS7ZvkDefmNwAkM/htHGgUy17REg4SAbC+Dz1e+QJ7aIpAN2SGqU
eHE1bQ0vOokyiY4jsR6D0dKar8gDTYLqNs21bOUE4F8y6uQSW/Q5sO7fPrlqHLubqob7ThPNRreW
wo+sKuBwWb6OGGMsjCw9U/6jU6+6+eiEFejbIa5568LxJvWqLUCYaVe4pncIlGi+HrRyo0ny6EdG
lxMdzGNQdwcXeewXmlkHL+JMWmoD9rbc0WDgEClC36a/9Yr22a3hJjZD/Yt7XRznoXhubVvBOGfn
nmiPdG+47PrlSEyCL757afdlVnGOo0OmAY4u/G2NoR0alE68JfTA3YI+pK/+kNCTIUzUi24y0a5r
mbabojh5ePsjsbIfZKaidUJXjqfxwSv5BADIEXbm1SfYUutgNEk8TZAlM+48YAAHtdcv+8D9kg1z
u6WBHiPaZ8Kv3SEUHtZ6hJ3XH4xTE8uO/EM33MU1U5LeSMj1bEr9PhQxZPr6lq+CRX0o3BuJUndZ
kjNDAcqSO9JzwdAKeDUyunveDgi/GUYv27Q50cdzctcQNTkgHkIKoJtHUK4gg+ALDzPJy9bYnrSM
qavQtXUvzekhmujnmreDzKLf2DVN7H0JRs81x7ViOVoBabi5f/BqQpk5f21tXb+E5oydGBQNYj0f
u9ug8sVlqW+Z13BeRA+101r9d6dXP0qaRhvTAJrMSdqGqmA+giSO6kyeBVDULef8fZNquLnkXVLU
IbjYeB2ic1rpmH03xZ4Brr31irgEmKFUU0RSHEyu16VMQE1eN/yZWXFrRnJTNV50LtiMzcngE8Ts
YqhIOZw56CSZKXB6MGoSuzFrl1DuBq3qDkbBR+RB/Qpo7zi1xUrVEFUOjP842/o9313NdKqTmzE0
0puyib4W9Cu2YR/LbYG/37dQGgttwDsxtGfdTx66OT0cWsVDGmL9OZ0GtNI+C0zgKJf8Xa0YSkEM
OLenyI7BK42KsyRbmkmmYi/RFtpX1U0PImRQaCbFaGq78pBp3TYG3mQoihMmKwYYEWAnAE8TRpW4
cTJKXQfIhzgOigVl9A1sjILzG9mui8r6lUqa1aGbHGSQniRqjRMH5Wdbw3FZFz1tN8wgp2Qm04fs
7PI8ZtnXdARKUYfer6aOL2YceC9eLSayQkaG3n4ybdJurHdB4y6HocXHRObAuUppFcdBm5wyIixX
lRnvenOoT00pyDIxSJg34RxBDrTXNtQEKDV4p9M22bWQnBfoxrMXiOQaMMqGzCTfte7iQNxmZWL+
ItVhEdF9K4rEv+TpaBzjEtphXNA1qecGS6cZpEyEth3lMNM8L3qd510fYHDQTD1Bo53/LmO0C1Fp
C4wLw6bp+vIXP/dlTnTzeWjNc8mbsqA+mG8sQpBsBkobvUQ+r0sVZmWE9BeNYaQVTUYCB6k0B3Dm
jqT/ZH5j7iLiLfce8SswKtrhgSBhFPoV47OxSm4GTTv54HtubLgus1JW1xC80GBZHEl7KP5tvm68
dt3OmEY1wtIJaG3OhuOBHXN7eG05qxwomWBlK5rbCNYtA++WKM5bqIhvfM77TAbKzzz2ayyfRwhv
WAYyDip93JsHx/cgN/Ndc9x9sDNQzkAcywrrDou3v+q6qVr5JUDFCZm3Ow53vddu6xpOnaeIdYTM
lQvHENtA0ewKxbXTOFzoinRnKOadUPS7THHwJkXE00HjlWG7FtKgnDLcdukrfl4HSA/s50+dga5F
d3OXgNrzQO7ZoPdqEHw4qRGVNt/WWoxBJeAjgTbDYtPN485RDL9G0fwGxfULFeEvUqw/UnypLMoy
3VTBGBx7KN/LgPqKjyhaNooXaCpyoKMYgn5PgWSO+TmaWJnqsG93tEL5BMVK1kQbeMOLbAvavGak
Iw1HyB/T3qH7/2WgL72LdcqtqAxwshsP9mgAxPc0d+mWtUV/GW4FiW9UE/W+0lEZjyrqsUA5Zfvb
WfETOxOS4tAFN3jk8k3srksXe5nee+GOec+6VhE52GVHDvv0ugPicypydODGQjYjWUcqelr4FrYT
IRNx6urRVkE8jqV263WnAnoSknrwP0LOV+E9g4rxCWhHsmEHkOKGJ+IZbzMnZxyCKSfJ9A0rcnnO
ja5Y5h0DO7fq5DkTEykUMtxGKkYIA9mr1hMs5JAwZKqooUaFDqk6mCwSkogqFUlkDctARRRxd45a
QWhRTXrRrGKMUttEQxTGdxPtONgbhB0ZCnaZqACkmCQkR0Ui+SocyYlAgXUzAVzDriQ9aTRpuMJ5
MWkUu33JzYEmTpc3PxD73K4mMphw0zEvIJWpIp3JUSlNKq4pUMFN2HjuCxXlJFSoU68muoKYJ9hP
z79blf1UmliKEf1imVXJUIPKiCLKEYZtwjJE4mvypegnIobhH7Y+2wzTpRlVPF4BYqcwZIXoD1E7
EsvY7SwOi8vCIqjKJbGqUe6GpiTEqlBxVnVLsBXkmq8xSVeWiryideifDFKwNGLhOZizmaDHIQQO
rxlpDCajtY0gQ4tEn2bRDc7vWpJn5Qjrdpg5KNMs8Ol8t8Ev1qF+TwXqrEyiUVZOdC9I7Ip6mhEG
GV6BCvMy6HnD+KU3SM4XnXVa5SR/NRQ0cYuAEYfTg6PCwXrVu2pR4K8cksN8GhVrp2cIVUiK49gu
z7BOd1BLLRo5tDg8V/X4cJYtRFjsXZZ/EpZ16n5U66EKL0vMnjlxgQTjaQr5cl1vg/V1pZN55kBl
DFCE4sZNlz1f9ErNf5NKtqsqXVl9SnAaRDM3HgHD3RhR/aX0KwlTsIe2bYCYLEhfs41tTRYbPcyX
SLSYFJxHXfdGpBwWcUElQE6q4sdKRbrh5u50igJ97NCDZ91lHA3kIWMFbwQ3QkyQ2YBdfUGeArii
qJ+3Y4e7Uc2SmLKGO8Oj6xpwfEqJDX7yW1zJxugeBykJpczKny6aSpp5MEK4f6+1i7mM/LpKBdnp
KtKuItsO+mB4E0bASGakETSQMyKKMgKNwX8ijyBlbLS0LUVdDSeB6Ly65CW1dHAetgrWm0nYs/0v
mggJIMeyowL4qh5lFozUtU+cbSqqPS8YkxEfLrmtOlEau1gR/BwhbWqYTPZRC3iExL9BRf+FTvrF
7BmhqVBAnXRAN9+1KXb8drzrzZ+eyB4GFSUIhu+l8l9kit3ObDAo6Zr/AAyV/i5AEi0OwbeTTOgw
2F82E1MdU4z3yazfM9uM13mKGJSUzH3eGI+FijqM1AOB0ozHQgUhaq7+pVPRiCYZiYkKS5xjhiAU
g78FOYpUH3tDBSuSpoCcTSWrIKHFcOQRwMiusbItyz6iKgs6xG2sn+CEIoPIB0VVpZRnxIH1hmXn
0FszYgB6EiGpjwaYsGWX5DjdqiOU5vuojKOF7QT0S2I1vpM+FEUVJIkYZT7yguxjhWIKyx7UgYvJ
ZNrNUbNvOuaaVu1Ut2Rm1Ixs7P7s0c6k0+6vehVkOXSUgQYljFN231MVdolzZlxWMQgZYjANu31C
bkuXn4RMh6RMolkvjorO1IwfggagxvFuzWjtBpHmr8iAzQplCYEZ8ZsBOZxp5aAZJJkT5GWqgjqt
ULwWNgqk2JgQBpLf0MQVmlziPcm4MTb402wkOTDB49tGIwq0JxPUzqmIw1ke8qA/Y17ZDOX0OjUh
cBjndSqCH9XM7XEK/TctpK9Dp8u1M6Xp0bsXiNEsSN6vo6vFq8FJK5RXUizgv0EyFfD5GossyNls
NiLpmFnmkJcS5qGNnWySELr9bBBrzfH5pJvzUzNgf007PHtRyvw5ab7hnsR+7mh8JO5I9xxoL6c7
H5FGmf10S+E9NEqdx+eInplmEBJNfysM7UcnKM9tBzeiJLB7RQ8XsbOu/3QGeYbSSFfDLGikFMV0
Gim0VrJis4hFSCpOPA83YaLd9bVv7aeoo7rFyOF4SJ11Hae7hvgGPjbsz6Cj5RV6Dyz/xi4y4S1Y
HrGNQC73zCb4a5mo6SKhcY8a8qnbMb4r6/ZXAeI7MXRQO+hZxGiuRcmpQmvMH/pk4yAFY7SKvhjS
Hy9M0H3OV1s3jzxs4IRnlMIiiaLRx7XHYPKQD8JYscXDpCqj+y6Xr409kInaV6iBosS5m73kXFtF
dZdGkIzSaCkyuwBo3tiLFizMqi5bkoRrLHWD9zI5Qj+Vspw3gxw5baJFmkVbrTsT0EAO0yJuje9R
yIws0GqTTFSaJ31XHKMyx701ea+4oOcNEuxHGKlyM5OmsWGUO7guAFvsAW4/vaDmWoak9f1d+av/
Q8pvQv7k4IuN1fKkEFfge7sgypOSijqsIJEmgSkueQw4yeZ1ghYy8yZjNxuqNNAYvXQj/ByALmPK
ITOIiSOUMTvT5E2vdPv1k84g1BMdUaIVgu+3v+r/j174JKGbfPQ/nqlKAP+vZO/bbxnJ3s/fSDBq
u3feGvXf+Je3RnfEf0iOPTbpBBY6NJvn/y9rDckK/8Ek2nFcyyaL2/jDWaORwS3omZA7adqubhBG
/H+tNZrkf5B8blfpxF3D9vR/y1vzlgzy3+YCG42KIUgPoXlMUrjhvllNfnwDPhU0JED874m40a6u
+vGJ2NSNsUpX7Ok/xqXctFttH9+En7zv7vugh/+6no2VwTAc2xTX1pVSpFNSZs34lGsBc/hEIkwb
911Dne3grpEFW1Ua7iN06xqHFb0fnosBdE9Zzr+npsGM0Nxpnvtcm0jhOQ1uhzR5Tsrqa6oh5A/9
YdcL+VDk2asRujAazKLZZJ1G1Lc+kt5TudFqirtvjJC2pd1SaEdIvxI6cFES/co1Z8AhAn+UfuxP
8AjZonRycyvTpN16vSiXYZ+9cnvTlSkoEfjcsNdq5iOk0R9zFaPX06k0oZ8wMB7xFDUtUVCTcrky
alnIQHRLHcgMuhlEKihScEOGWb4ZTMp0KBTPU+LfG5MPydXV14yJYGX3nZKmFTB3y3xvSxALqUs0
8+guJ8ZCWI21DgHeAOWds8OQkadWOAXnMek9+zpsMn38wcH6nlS5f60HJKT8D9nuypJw9erw+hLd
Y/MuezSE3rswutiQYT9ZwxOW/Wc9M5YjvsvCmVYW+uR01Ljl/Rcv3bet9cml1aJ4fWXPNHn3XSLl
xfWVbSeuSj3Ves6GuwIBkKvfj9XXP75iDjlTUOT/i5L/HshAy7su3zsy1Jtqei5XUY44KU37ymRl
+jKyAzfqn5qG3U23fM5cXiIXfC00qyzQFPXwRTaMqiGoWd7EwCR5DATBUgQ6PzRT/rsgQxpOCZ7y
sS3DJTKkfoWYIFyEpfk9RpC3ojlgbioilxc2dLjEDm/Qd7z+/YeoheTd3cJSQr4LLj3DtNAuXrtl
vHrA+6cV8pKf2pO5HnfBqVvxqS1AP2zcTx7N1YbGd/12NdeyLFPtaGrp+tObk+ljltZDJi/9pt4n
uzDaTs/IYLtbIsP86NE4uvfNJrinFhJ4hRQhcBN/sshcP7nrv4L653+saZRjvS3R8F7CFJ75jHO3
cX4xnbk0RfH4b95cyZ0VEpmrLtVKfv1z4yAyDaOMqqfxx7A2TtEhWQb7aTOdOKtvnc98Qte/TF3N
wSRkGyz9VKSqmvjjl+VoR0h/dIunKdGRU4HZGxaC6GDyK8wQ0kC2r0ofsde8ZqLD22X6qwCACXbB
VViUTBiK4Jx0DEfC7DC6YtP3WLvGNnjwphqZoxb+aEcnXMOzfO01032oS0MsncGxP3FwsR++eyXf
foeLa5pUItv0vKulg0icOaY/UzyZkEVy1QbL1588GOufi4TD83B4Mp4hBXqK9/fKK9xMJ6Sjesrw
MK7qxL7P6hGrgdns9Ca+bwNYa+YAAWgqH2VSYwAYnTNmy0vvddl+djImjSYHCCY3v3yZ4a6ZIxS6
LbjXnpb8DDvdr7x76Q5rEbbnoNEfCoq3vVEZr7nIu10625uBSrMqXcQCEbz6qjySc/lbcq+bMljl
+HjwHpBaOLn5dxpPYAQStqqgt47Sp7EUTZCStBy8mM9ZDOcPjdCWtMH0Lu6Y//sSpwwIYBq3Tlxz
9kIxFdXVzZxLcWg9JgE+Eox9apb7djAvbGXTzSxBZtSjBXUR0kEYVNuilydtFuex7H/gS3uyxvhs
4e9Zpn35aPgIUKKQuyOr8dlkSNTCIV+anU9IQG//YoTeIr8BPhLOGel7pbsn9pDD3ejea6b9mjTY
UrtosHYEBR0ItkYyVqdQQ43iu+NE/g56IeNgKCDITkDKlBi25OBB9GnTm8638KmNWrfRjKLe4y8k
6+FoZfwlegH0xpM5quzhVnbaw1RWpJeJLzEaX0w7FaxMRlhMsD0O7Zu0taejTYP+V9Vg7ELBEYAD
8kH1ecb4k7Bx5X/9ZuezriSft3UznxqyhE2hvXKQSO+HON5VTPeiuP8BiqfeWJ2Bok+fsrXQFeV/
1rHbcO6Rpdi6FVaJohEvtHqfdd98puhBv6+HFgAW+6EG/cWYF5ENKVzED8Xpr0RqyWpQ4AY/8vJP
Fo33Jwy1jyGfsC3Xo5J0TT6G999BJGZLwE2Eerlv92Ddd9mp2Ytd/Ikp+YNKUhV00lP7MYy66wgv
7MYz3uyKSK6lu83OUDLX7U5eqGX22SZMFvb5ky/8g0Xk3QWvlnnsK/gR6bk+AbI9wYZck3q9lvdA
ORcQQdakcPqfLSoqDe164aIwd9HusQwLQ145T4eI+Mums5OnOXPEzRzAB82ZyX/v29amFMlw4gx9
ckQsg2Im6Pa5T95LA3cGSyfK+KDQsRAUS28OiBjJ3F8FTl1k2+kao1z0VRjmzVRY93VG5yBy3RYd
cEyKsxtQVCWNaSzkqNUna0AKP/V8YYN5G+T1a6+3x85MnzKwo8zaDzkH5EjWjyJjgDAGVJA59pEN
MQrO0hg1wH4uzfXAax5ikzaEM+gQ80u3fZr7+AjXnq4mHoivjR4+etH0xU5FdzFaiDIj0mAZAvbi
tFC0J96DNYbH59HnlXaViQI5pr7yTJYIMcQ0xCSjlaJ1PAaANFNFKrCnYf2OAj9YRGZoI0sAPeeJ
6mUCMCjR6vlxf2Iwv51Hb1WJjFC3vsLbBzwfy+990+SXjlQMhteIsowuPhWDUKNWgDu9Hd/RZAF9
6DyhRmsWoipAkJeHJss2Q0KT0W80YnhK2OxNS6/AwSncms2JFX7Y1aZkk7QDawU8g5b9MBDVHI8P
uTQfzGJiiJiGZ4951zrIsFBbWDi9WDsLDcRygLSh6TFbaKKrN2Y8zYsAkeqSdhWHgDi/zBajGhbd
jRNA0KIv+xKCZ83QtpUlqWsYKPNdDoplYcOvWlSUazsrZhZk6Lmk4WS2r4xakUGJjNkyfbZVGzrV
fWi532NZ/E7d8jVQm0uF0iEmSoTBLtTQyZBov8zosYpZlWJff+5Lh/6imtImDdYXwqFx53Uknukg
wrNFFyDAnrsJZWKT3cqycTd//2RVkOf7up2oTQ+AgxBoTfmG3i9FMGHTgEFb9NRCaYhh5lcCxfdA
T1+cwQ0uOk//5Ir6e/P82+pH1BLnaBDHnG6vV7+CtlxaDE70NB3kUlvoC7hfe/JdNqyAn5Sd+j8r
DpZYCZCBlEVdem9xo39UZ/0QBLGWqKS+bbAbvnZP2VN0I+6j/bweb+2d3HXHovhkdf9g2X13UePK
OJ7hSR6qyg+eaKhvs3WxTbbesttYW3tTbpuduP37I9SvT30U12/dCloZlG9UV++fYQt/NLamzLg0
9HkDKXZprdM0RspkvtoTRsDiezafNDJw/n7h623s7bqW7lFnm7b+j0YF1v4xARtvXAaZvOTIBNzh
7AF8LNSAmjD0MiiRn0SfFKr/uL3qsuxrHm063Pk06d7/3HkeBk0gJb8k4G9X7iHdgEXb42dYI+hD
jbD97C0CN3v1lbwdXwzHoG+kk9n5hkP54zUSM+6ixrXkpVAdb4wlpV4YEHlgv2W1thlLy19lXemv
dfK+aDdPh0L6S5pP0aJsxmcsY1tXs8geAdOd42SxR31TdrjuMQYvihQlJL2SZesk5jIPBCUvHt4S
myw4Q2ZGcbIRhAVv7ZAuQt8hbEhS2KRen07r1oQinBawbINir2nRxk9aNCEpyg80CFIHosB+sbY0
lMhJCszSyoviAejtLinwifcmQFOMf8G6oyO+YA6qmFrMHZzURKXQb/LIP2qEgDaGhGeFFcbOu/zW
d9K9R3PD07OdG4Y3WeCR1mgGj7qh6Utjtp4hjOHW7bKdZfb2IlAmAztDI9XR8UbRdRs42PTrIvxW
pRy6oxxQa5swkU0oDVuk2KpTcZOi06xL19xGDd2UFnXDsRQTPhtm2VAl+5tKYrRlriiWyDbzHXJL
sRB0hRadU/8I6Tbt41Lej3W3hCDQrD17dnBuFS9ZbNebOWkMIizLFDaeKUE2mcPWa9x7tFMYkdqq
XwuEiw0KQEvZNl1oAC9B6qBeQ/6HLmast5GBMLrOuh9Mr5pzV+XP4xiOC8poXgzLdzdIALzF7Itf
KIVjtt3sJmHGQ/o5cosQ/cpYAEzuSo4TgG5W8ZR9rUxMm7LVL2Y6b4RGImQL51SG9mPA2eLeDoxj
bouYk0pAIcGrQd4N8XuQdFY+8QO70tHCn74V9wcpAPGagwsnL0N3XnbFk8zt81i3QJEH0TyxZmSo
tXgi8TCY27LrT7zS33UbgHPU0Mka8oE60R9e8yAVyO7s29i0SdHOqwNyLJ//NPqHQs+/dTo5yknk
bOsx/mbSLBzaNF2GUQCOMAJIaQ83pNV5uJSGEwfcs47n7dETUXGHzOQGGyG2G1gRmgmYkQwWqOig
V10sTGUKXgWT9W0yEJlah/6px1XPmh0cjD5/tVCYLZF5gHqUxk1m8rwrG+mNBkpEjd8ZjqphX0RC
l2h2YxltZReVd7Lz9tpg7FAIpmo0wVdh0Ruq7G8IRR4zoG6wKmLALfJubKx13kLASUtjn/qcCZLm
d58Jppf4KYSaLplmdcqbco/YGCVcCCDB0EKMDf0Ksplgglh1qAuzcZm5Wbm3KjdYtV5DyJh01V6P
QU6o8NGoscxPdqIPly3bZT0z4RLRFHy/UprBTMoUgQaXonOYJFMYI68VuvcUtS+dmX22MF+3Qt5W
SVou/6fPdFVLWDntRwL35KVdQbU/jD87awWNc4k7Y1EvkPzkjBoX2uqzDvb1qUNdl1aqAJPluEKo
lOU/WzCJSBIpG1e/CI24OlvXaFyzC/59s6OJ/75S+tdVmAuYEG5c01HnkD/2AN1vs6AfbJ0uGr6H
++YWRn+2BEK0Ti7GEqt9tW4+ueZ19cIlbeZPBkMKx9O5r+8vmfaUpHbDTucX6S4ffstO7qNOfvLc
rkvA66tcHdqgrAQaO7x+kRPrZB1trcDdOA3z6B6FwHk2808u+MF7YgtMOUK3ObhBAnj/s/qhjDWY
TzrCBpU2GFbHAZoC02d9p8f1J4fgD+/hHxe7emz07HTN9ZGdNmhcFm4+bUkZOonYPf/9/fjwOpAn
1Elbuv+oSvpaDF4fhfplkl8ag5BWlKSxVn9y695Os3/W6+phmUDhHNPydNdzrr6xkrT7pOHQdnEh
NqMecjBLSTo4rtUfJnIuFjBYl9U0Tswc/Ef4jXeUaJs4mfAoZZmP6CE/UkIirJyXk4HnBv/EAtfT
wZ8rAVO9645/vy//KMHf/sYGIzNhGswHrpsQI5zdYg483OgHWI0QidbdLxISvxI5stUOBifSo9i5
n9TEH5SmNocancWAYQjnmvevWIDcH86oi2Wublh1UubgVRk/qiS1hZ/AOHbQxEoR37RF8skL98Gl
Hab3DucOzjjiulaMzH4y02JiA9/WNHfcfXEyN6R/fnZfP1iPHN401+N9M1ByXK16cT0WQ2qk+mWu
CUZ10bWvasfOFlbSAcLEBtTlKc4iT4TrRmbtSoutpyGYOEKH5qm1O56B2//6+8P+4CNwdOZYDIJM
gWT86rYnIu18KfgIEu1EvHPnUW188mTlB5sa16B1Rs/HpY18tXqQQADaXCZqHRYo7w/WfboPv+D0
3GHxWZAIviTmayVpPQU3I2iFQ/u7BPiyhyS6BuWgnf79n2zS9rdQDPCyqWnyn9vCzH5YDISQX8r6
NfQJAnJROmifbAQfHfHgQDpUHOw8lnd95pliVw4UrvMlcI3bMI/6lVOgxKGbFCyG2ocyEuYGzhjK
d7QzqD2Rrf39d360/zn0Ctj4hMlo5fqUCRrHCix0xxfzYVo3C3AnzZLAsYfkNC/tzQSQmWbOZxdV
D/NquXt3Ufn+7iYhRTm53eqi9R6c4031Oi/9BfrZlXf55Ad+sC1RPkiWcFVPANd8f61ZF4k/JPZ0
CSPcrLCiHxsP+kIEsG0hnCpfWDoThADoea+Hm0bM8SLpjXkdev4tg8ffvApkybTms6WVn0w+P3rn
//yrqS38j9qjRgmI/9GZLsM00masVwUS43IPo3cJ+u/v9+HDa+lMCTnYM0q+7qd66CJJQZ6mS1uM
R3gRd0ydTnHn3IDi+c2J4bOy8YPr0Z+2EE9I3XaEefU9h4Xe29XQT5QfKPuFbV8c8C1rTnZfyaga
V6LB4fX3n/jBk3YFixTPmPO8vFY8BCma8xJ++WUWmCOHBiiXnWnNxioDwuG65JO3+KNfyI5gsWSZ
/Luh/vkfT0/rsFkwO5ouVP1HhSSgl9CySJCQjLX1OxLz+ZN3+YM9CHEL36hhSBZL62rAICxZtUGo
jexBZEpt2t2wUXtQ99my9MEe9O466p//8ctSjwSskM74xXdoxdDffAKxukQgywGaz5QsYToJ+78/
vH/0D/k8uZPqzYS8yXj36nbOLi59S3PGCxGq62ltL6tf0Tbb2xv5/bNrfbTZuLBfQO2yo9P3uVrd
vUlHU1la46WjSl6FodWRFIZRrVKSXp/Ap9wOtyW8JA7Q05JUnJvYb+HQkVGlsy5wAI2/z1karME9
E3FkxpgKMDWOiZL+RnBac7O7ACaJ6YXMI9kg3W1LhX/sOy15kVFjbv9+8z568w0JzMbxPMnuefWx
Ad+eseta4sKLD5xXPKe1uDgzdqDYDl7+fq0PHxTVsOkil+Jf1xWK04uuiispLnntC5jx6S8jD0qG
DI11gAqHW8vxfiIA2OS2OdM6C20qGOvpk7/FBzWJi7BJh7HAosbu+f4d7Xuyx8mhFZfJhVKWxDYc
fHJEY30OXQ7/bbisOk+sOno8gMxmXEZjry9jphmL0TNA+rs5/jg9LsOHUvru/8sn5NiCGR2CHY5D
V2/YEBkqp9iaL83aeJ1X+Sr6mi2BEy3NV/hAK201D5+sfh/t5O4fl/Su+tN1ng1BH3PJgWKpGFfm
et79MBetu9SXwTJZie/u+u8PwfhoofjzklfvXVgIiC++M1/61O3uA14Y5OX4GoK2fzHL7kWOobWA
Zddu3BTrvWi0W2wYIDtL7VcnYv3YDKRFofr5Qtf5MJXTTUF81qKWfbGyewMbMYJWbSYCqEzEo2ES
iMGrB2VWEjxhi6e4ai8TIuExmrFu9RltQCMHTd2kD5VDhvLff+7Hv5bKT9oUE/g/3r9yJN4Hptbo
82XSd1MPeSv85AJv/wv/Sdp5LDcOZdn2ixABc+GmAK28RMpOEJIyBe89vr4XsiNeSyRDrO5Xg5qo
KmF4cc05e699sC/i++Wbmrso6lEPxcRBjG55GvY428xFG/fgM+vW/EOCD8jUqdmYOuGoYYXka0KP
vBKx9jhNefxoRXQvA5NOWlaRNuXX+ALlyL4qMeG6U9fL15rRvuc4brI+g281BBhvx9B0mJo6sofV
M5PE4asS8/SAFARhEsJJCtI/X9VUmT5qigiTQ5i7Hm7mQDlbuZk3id9f1uE15r9/W6XSqA7zfEiG
va8bj4R+Q/tXgGKmJGPhmswpUUFqLsdn347dUm9ucMpd/D4g5iXp6A5Uy0a3xrJlHrahZDoLitVJ
/d4jxHFCw6jIMh7TYmGN0TLnsP775XhvJy5Ib8QWXJIt1VGPTe1aEfVqv68t9brpkH9ogUSEV0t/
t+eAttQK8wNfc8hd0BRQzdi6CKYCsGRGnqXPMeTCIzZ39ig9DpWl3IjKo7FM/iMJNAQXhOWd3qny
Aiixth69qd8NlmK6CqYcau/2TTJAzJEtsgb60rsBtEp9zA6LreyVpBFXFenKUJHc0AaNoflqtMSI
V7mF3X7KarCN2u6y7Y1PloxbxDjCDUTt4TSUzJtCh+mYa7wymtBQIy1SirFitdReyESwHkutU0my
l0isECnQ5FB5agx0qUY8w6am9Jld9JMWVYEDkpi4lK5PMVw3mwR8NUnQ0VdTE7iSaZ60Laz4RUSg
BiezvC3wOjk+AgTMbdW7XPl/dB0/9NjtRp0sWxNywoWtax99UYQYOdKdOk2TMyYNM5VKtKem2S9T
GD3J3Vi85BkFItsoavhFyd8Idzkp96+Gxv+jsmtyPFBsdlWybvoQ2q6kY/PsGKoSrR9wbHlDDExs
gVIevnqYqqlaLs3GA80ejDsOJAaiBuMN/+kcnyaRuDGyfBnN9SBTgJ2s/lXr2ZlUcXHl58RFT0XQ
ub1GZbZJi5GQZCxxdZ7hQlMvRDxRWdD/ZLb8SuZaOCsRig10XmxlWfDc6MpNAuMKvEQNdsQer0Ub
vgCQ+8p6Ms+sKhow9ozbJpvIlkGjY0hj44S+qW9haGGAFFmqu3JXE8KFsBYrSOmMkvjSuubv71/E
POMefIA2Cj163NZ8vDvcgodJMAVlYHV7v4XYk8fqdTFWgLpE/Of3C52Yz9js4KZU0Jfr+BN+zjV1
EwUDlsRuD8Suw9wk4+z7/Qr/zqGHzzJHOKhUQTROqgerS08VWKltrdk3wBNcVfSe26fGdeBBjieK
hf6aJHUf4/yzmpMXLk06JQ7iNEhPqpKvhE53f6AtB1Uyhl3DEHX1fBxuz9zmfMb4eZsU4JjSTWMu
/en/2rjfZt3BH+ws6br23y5DW7FNd9Nrc2k4bP5WwYV6pi40H4EPLyc0i52Uyeb2qAmuN3rtIbSt
95KhXabCwFDZdredBiK/rqT7rucAH4TFmYn9qBktFF2eJbXzIUE1jwZWbLZtrvpWzWHEWJNqsJ4b
HvBGXJaRtb04Kzc97PUfXu+gElBj751UocN3sYwPUcSvUZlQa/NrNw0UHMxDYVwrVd8titlgFJvh
R6NQhfajorv0TOK6aIo2F4VBepAZ6WDRBhE85p02Lsqofw+Jczg3XMWJW1YUmTdkGaYK038eKN8G
wmgGulyOWbUHw9WuB42NRpUEyDVFfqWXZH1o1I1Xcj68iNaMVrXBQcgq8fYAmtiyXaycSMC3Fdbw
yI4H4mo5vMOIjm8bU13Veo/0T47hwFJ1k2M2sVPQfuUBPewezJs5dOPC040nnVhlsojGRVFa+sLE
5HTBaYQIem/6yr2BTnfQS66stPpjkYVQqKD4bPy4eDRaqOWJgTHAVMOvMUsylLxh9SgNfunkHrlu
QjXWdZ184ZSFteV5L/XUEacpKS9tb712ZS+um3rcKhluSd0e7rVxvJQQfS0nuNDs1JTc8cnbWCSz
mpV4XnZjnlcs4wkkZ5kBGG2jgRdRPFd+tg3gWJOq7b9Tsbjz4hjQjn5pddOXzkB0ylZ8yaqIXTD/
WMYj9dpUi2e60zdyBMditOS9gdjW8275PqHRqv2zXQw0v0OIwz4kgDJA0yk8Q4XwMxiOktcvWoeD
QbY9vGOkCyxV25/THEzAZUXXLkdpUEA+F7SMwTTHhfQcBsC4RZpisRUNobOiimHEEFJUc/5xomK4
jTTWQNY1+MMEDoftSOKcnVrbyEL9pGf2VUuQnGGBX0oMCYS7z54tLFMLF6G+6JHAOFNRoSoo+2lV
ZgaoABD2Dl3fl8HuibwgJ9iPY3DVLOgXreVZn3KNHVpV2faemeWON1r0fOjD0GJgJjiqeGvaILxJ
awt6noiTnWIVrYytvrTX+ar/OPf1z4vHwRzHp4DKnNK6Sh32YLMcIYqTC/6zj7YwjDbVRl8ry/9A
NXXqoZi8ZUMV2IKg7R98sYNXWx5Ms39Ttwo1r1yTIeqYa7y2q7ONjBMLBUzz/3c18+A4Cpm0LxCH
FEyh3cJ+MVzIfOjR/l0O/oS0OKdbOjoAM4n+uOLBeyw60KFtlBWUx/qn+dQduKQvgBsQi27Z7tPG
jWInPXPSOfXjfX/M+aV/mwbViMgiCZk9fTByuDfN5Sx5a9bnSlZHVZfDhzuYbrM2tNTW5OGsawTa
q2kz2x/MC8xjZ1ejo97ef1+LMYm6DmDu4bZKxyZdtBUDxW7Z9C6mfXxBYE24RxzVLcksctuNiqPc
HV7PfHb2YSFrvjImPTRZuNZM7B4/32YQFIEvTVWxD/HoLuDqvrVKp7u9UeyQ2b9EQ011nkLTAkMa
Eis1eFHktHICbPgYzGQbArTauE0KpNFup/uuyneaNE1LGzURNToJsSuG/sQjBalS+23oWWRe66AD
/e2Qib1konivRpILQo/oR3XYGUosraOm+hQUdHBpiKu4Nx9xyd+M0viXoPW9mufC6UOTs0bwKHyW
CDWy74oZdTJ1wZehxo+jPd01mXqDa+FqkKIXO+6emkHcqKH5gDT11lbGl95GbCo87084AkCQjFsR
GcQOeeLaqyJtEwRZtgo6714I46Fv1as+GBH82uLFi7tNJslEtUMxbuQC+Y75BD/vFTfVA1lahDY3
X4YxPhVlU1MNCq9EZkVLMwY+orR49Kdw+gK1sR7IQHVy9IZar+ww+xH+XN+MEMr7eqS5nLyPPf7B
Qr/sahwe2vARVvnnYISbKMR9VafR2vY5SE2qivHaN0gLGqQNQFrFyQMCVGA0DS58/Ls8IP1xyDHs
VXDd3bxjmxDbrHp1TggjoAxzvmurRkQgQ0VLIvVP5QWmYw/SrZCLL7P2Dbpj0m3SNzE/Y22QBgyS
C3KMwMB3GTR4CsgoWI4qm4SxEWuKJmyflQSoGq3lJcDR12zMwLLW/X01kDsegpDu0u5N5U/LWNgw
sxMdSpf+wB0+aR3/MHvPzg3q6ToT4l7uSh4hGj8auyDpGlcjSi8ynhNfTVcV3OlFabc1WR1Su6hr
NIMk4arXCDBKBzz6kzIQXG8PCrnqFfkyrHeDM7TSE1CYGIZyxvFa83KHqmmyjJQge+TWCwfEH7ZH
A9YkfrlgC+WH8ODKtJe5hYINgMNfwswqdxCqv8xYb1Yg/CFHKYm1EWoVrwzU8Y5ZWuZnZwzEUxmR
C0qjuhBQ3880y098xrqhMoGwRwK4eVingNQVROjayr1oAtsh9vBd2GQs2dY6kmHxnZk1jg9nLGYI
oZAKIaE4Wj87xeotE38C7EMBgQR1tpJdhfJarUmRaPNdKbyV13ku6sEHrS7nqJX4tg/LJ02vH87c
y4lVz9R1bgOcpqxwUz8nMET5gdI0frEfe9jLmuQqFXE3qrmtQAXaVrHwc5jlc1BrW6tOkV1kBMRO
Rf7++32c/AG+vZKDVckr6n7CwVTutTi+DNvkeZQ5iVMax1IlzkgWTqyAP17/wco0AeDqQrMq98X4
DAjU1ScS1qHCo6zFHLvpK7Gi5b/6/QGVc084D4pv626ZSaVCDH25j/Pirpzi/Si173pL9Lp48wWN
B2LtBlA06s0UtW5PbIojawlUXjj6QnkLFfPJtOwzqoFzN3WwfHVE4bUEH5V7ux9BHmF+tvli16l2
5hR+csRzQiWYlaTGowU6bMPA0s2s3JuquhmJVgom/f73F/yvRHuwK9U52NHXnDUQR37LpiP4xerj
kg5Gv8Q3O8GF2VSobu45uSyUJ+2i3eeLcUPU9gIjY+SIxtG3v9/EqaH1/R7m9/3tRy46tie5EpV7
fH+cioytZ1k5gV72RWDLsIR0bOVtey/k8sz3c1zZ1XX2ILMsUKOrdrhVDhQJmZFsFPtKtp8K6CSx
GX0oqk6ZqzNZ3EP39wc9LmT9uN7hZjkh+5Gins3WvEYIyObnj1w1W1tLzqkCjzzK7LAMlXkSTwjj
hjryz1dK0I7C0s8Q1QjUqux+o9fytd5ElHtpGYFH74icGFGR5o10lQ2zlThY/P6wR22Of/cAZpFq
FwJW61BPZJh92WWSV+zjiVQCcnPw/WtXui/fEg7GNBX2CwmXe5GZ9+bYb3upummV9iuZisuxG2Gb
IjGr+puREjFdvn4r/HhVGO02JG5lHMmXD8UtWZ3LZMyefr/1E+OCFjWeE7b8aLMOpbd9UcF0Uqxi
nwTtQp6/bjlZD3ZxxT26fn6mi3hiVPy42sEs3rW6kqQho2IklSZQnpnWVrn85/dHOjFn0WwysDpD
qNCOToU5wmF8Yw1Djxi9eEwpo6KCofGk2mcG+ZkrHQ7yMicrTS85VPsVtL7kj41RrKXaX8Kh//2Z
TtXvZo8kxxeycW0Klj9HeQDbKoMGnO+rEe9xAMKoJG4vr5YeMQK9F6/DyXD7USLpO0RfVW6iOHLk
XDlzHyeeePZh2ayP5lwl037ehg0E1TcHO+GzztdRWbtaC9F82o71mYnyxEhBPGHrTNUkWhyVSTNP
aXxIhOk+75orEjqXNetdz9b7zHs9UqwhN5dlQA0YvultUUj4+UQET/R9PpETEcHId7RaSeiu58tW
viAGY6VUMDIqP/2oO6SZiU4NJ8w1zoxSWl3l1NLSbCIkoOwfzDSQgeha1oauDz8BmTwEATQoS8zP
oc29FcmG4rUOo0+RRmRhGBguSLOy1hCgNXds7Ds91AtXIleJavWF2rW3aQWCjKAla2GFYPkKYBkQ
LOvK7US3zqQ5LIWOrSaHj0PhXfti2oQS8VlTpO/isRqIeeSsxGxF5wIHYGqKN7VP/YWs82kbcdM5
wPpSsvrgbQ6V1+EcaaadroJQLqQ0JlgE2lokNZjVKdkTTNj6nxgJSoyWHLhu5xLaBC7bzdP+QZvI
71OaCJmE6G85BgL9b7OBNld7oc4p8I3KIRvKUqhwiA3Mq0EMz4ri3QiwTcvK8ECo2ipRgfA7nSSd
9JUayn+pIz0ZMKHJsF35DXRH0oNasnztt6CQH4bcn9YN8c6u1Xu3puZd2sZVpILsnTN03K5Z0zob
N2FRv6HsDZ0pH+7p972mIv74fRQdT6KkVevsK2bRM5Ln+e/fVnU/MkvNJm9xb1f38xGNZDwyMt/h
BHB0rpa/X4w+EP/cwUaGmFeDjjRmYqTVB5cjGBBvQ9Tke7mfeqevJ4pPuvrme+OlKqe9O0Fhrcdx
FwzJVaR0b3WsvPcDySdSUr83pv2YANh0o4IGZJruJvI/mSn8yQ1JLyLjKL8f8+olI9wMyHFpLFQF
wk6XDuQJpPmdV/VX+CfCWz3toiV+9XeDI9tCjZFDdDn0Rk/gw9eQbCsRO5rIWtmShM1r3gYIPfz8
50H1UsA2CvTMRae3d2oU3BP9vKeu+6X6/S4FLuwo0Ikvk9oClWjKtaO3zTs0sEvYkcGaf9l05cD4
KDUsM70+4f8cuoeYxfkqK0pyWIzYRm8Brht5kUk+o0qsmSR9eQRROYZt3VJRhG3Yxy4tqG0TV8ZF
142WaxN+uIDessMVhvTCg01YlNiWWNZlpx+nj4DslMAzNgFBt1U/AFxQrZSouH5cKknx0ksk7pQy
kB+jEJeBFW34uOJlTh0PZDppBLI8o4Ty4EIusbyJuveuciG9S4GooGOX0mocbFdG6LcCtEfx4l/G
Z9/LKEQYTMMEO6HwBuTDBXElRd7/NXQfZzN82yZByN900Q3/SwI7FO3GU9uHska7JTfhhxnB2tQC
7zWLtYYYuwr0D5aHVa8JlCm1+Nt05n1J2pTbTEm9UWM9Xcap/egZwDD7WHmGNdzBk+TWNU2ytolf
3I5tQJJMl0OaVZW9LnchmQu8WKvS3vraNFh8kztQ3MGiG0t7qdtwj0hquy3xHKz6EcJvRFbacta0
OWXedyTZRBUS4SJWN/TJLBd52l98X8tUDyCyhUQiZL3SOELVXs2upAkdIRiYTH9yutLqHdHCxrUm
8yaMihY2aPUwGWOGQZG0z1qnjNbV8cZI4s2UFXd+Q2E6zZ+FGeJxq6rnrJleDRCODinQGYK47kr2
gs8hbR9zQT6O1oNdKMueFn1pWsSuJdi9iyJ1tTK8GDVSGG3aN04/MfzI+UFcDeMc7qN9F1XTDXE7
izZPd6iTYRlGaHxi1TVJN3EHj9CQSC9uTYlVoaNHIUkS0bXRNgiN0tVEN9wQIEMywLiPA3LXwC0u
BlXsRriOTiVl1qok18vB6b2ucuvTH/1NjWZN7ghMiYPqJoitG6GzY5Azeli2xreVinS663qdKNxE
XKCy2QydAV6TcAGWMJC8LSIyWmTdit/770RvJa1tkhWTeCTa3eicIZM/U32WPXVvAweuOZM48Va1
KKjgSM2dLYBcN3mjr4guGhe9btXXuZH57jDJd7YmlnqAm68xehoqpXcZUwV3IgU3JeVQAFlxKLap
6f2xAZS7k89r6ABjL3KPrXNNZE3vD1dNLVUXXW2+UUMkx9hfal5wxTb/Va8qZRPHaQ2ydSComig8
fUlO53YYCHiPPUlgJhlfQ2ncJlJ8L8l8U9oUgOceRn1j9ykrzFSrazgl0hrE6wbbOfRtu15mYX/n
28WSJuJfk6IZ3oxLudOHJVjcjBJIpbDDr6MXAwP+ujfJg4SLfm/4FXsLSKRsMp48EBFOSpdnUzVV
ssxlxGFBoyXP4bxMV9pqGuwLpcULgpGV4LtI08j2Srf+yHylibfMzh51nj6vJ7YBqrS2JyaUTNKy
FWRH9cvXSKqMRaksqEhfFrr9ms6ZrsUkEcwadvdthEVQo1O2FkZ7mwHBeM+xSbgZe44F+wVzkXhS
t0Rp2N2LSvmbBkXhiLDfUfTYdklKtAD4R3dUe8Q19liDnA4SN0z8V+YsqnzQKZxC8dUFoxqZje1v
A4G4Rk2UKwuL5TKcsueuJYFQLVN9ETazkqSij1HYjKaxU3eeVNyUJnVdKeViSl1c5CR0usBNLsoh
2WsVbjZCyJjvZk+WZxV3Wj1+yLX4Iytkjo5khi0EK6ITU/JfkKr4aE8wwz2vUxbYv21+W3rQaFNy
5nmKpLZAHp+GxgcZjst01GEz2zo+JXnSllIZGEu1srRlouKgxuWbLtK4ukgm/Bmm2b4ECUtvZLfh
QqrKN3swlJVupXcirufI7ZBPP6ruGkNf+3q6GeP61tKYvuImV1GzNNEybSvUMqr57Cnqxp+g2Sj5
9djXL3XoQeM1mnNtQPVEneXH1uGgLd/zwcoBecx7jXCBwqtXSYFwKOZoOYTismjM6wiecxumOwgz
bkcSFq2FtVIyCqhmr6YSnR7MqCFfp5bB7X4yV7txOD1kEXVRUxO3aIrOnDlOnfC5aRQk+DmQVB+a
pMo2pSNaljltMOmTQqPyIV5tN8TJ3TmV4TLszpSKTjXeTEiJOkZNTPzCPtxhxcwZnc4RMuqCZRQh
KPRpD2n1Skmg9hF82WjMtuA3GCfOzF0aAmku3LscZNa/b/dOyGjYXM7yZA7pCqjFg3tJkARR2y8S
SkYwBB3zs9gjCHLj645dn0MK3Rwlc6Eti3XiavvfL34sVpk3tihG0CLJVFcOrp1jG66CPuC4pwjH
9j98zcQJfC9SzrjWg+/1q9+vd/I09v2CB+MzsyTVx4WX7OPhduw+bKO5KH0Cfpgi6MwDBWAW9ifI
bOOZXfXxefPnFn7++7ctPGkecRVLbOF9VGoYFTgbDe5U1Wcuc/rX/HZUmA/Y364ztn5cgh6L0ZEa
jhGiFRavckzAhg4GmBZTF9MyCv6YpT4u04ATD4ynUQVmlZakoBO5ngwwAeX6TAXr1OObKlZNuKII
BQ61LyAHCStiK7LHogxhalykRQ4EoTt33D7W2Bg0NACqAJTCY3nYTdBRLSaWpsd7pc9IgBi3WpvQ
lhpcCdFMcq+i4BijZznpztSETtRPuLBhKgLm3nzteWL89t6nYortJlfivT7KwikM1kQ+6zIa1ylb
zmroniPSonMz2BpKuY1DPHpq95zIxZkK2KkvykREb8pUCaH2HlQr+xEgCIGdVPdNpXCkQiaBRqFo
xNEXwFYSvLVCPTeDzM/287yI2gx4DiwvamJHsxnLWNoJWs97ZayWSgPrpQPs7MsLv+zeJi1+VSJY
cUN/NTTeFfDK98nO7v1JR7LTnhv/8/Md3Qvb6LlSqqFqP/jODKWT7Enpo73n5Vtf7ziUDOl13/fL
vNLZauWfKFPZOAQbidRQs309M8GceBcUewzLQM5N9/Cw3umlfSOZfh/vg223GJfZwr+wUwd/oEsQ
oTs8Jo/nPAXHp3XjxxUPap6JLzfIALuY1avZ1mtj2yyDzX8ghrFODC2hUn6wLFynMiyhn0M88zWl
ike+LX30d1Y63JtV/JB25k1fmFsiiSuC6hOksuLdCj3kjViDqUyXa6P1llVjXyQItvQammypXg5a
+DbEJOJKnvcJPswN+uLC0LM/IXIxKuqQc1IyY6KWmD6R55tMYE0T7Zcax19xqBECHnh3tTpdoTXf
plK5THTttiFWjdOVpl9qXU9yi1Hdl2r+mloTrAXLekPVt+vkei06Jp+SAmOm6M8peZRBA86mI8M1
L7qvuK+vqynZdGb4VnIMdjDTBNA/QOqkUtivqpwKqASVcQWqY1ePbKJElm1UEo8Y5OEDSL2J7AGJ
U5EZ3A0oypxWsm570c6Im+xjUNm5QmEjDzqqvuzM9twG/C5FPkHVE+jl1IOZ8eDylWm5l9T0voja
Fz1p7201fe6G9GHQQLRBmtmkcXATV/WfLLbehJS+lqEiUbTNrXviKXZAaYj7zpJk6ZcDfe2Rk1nP
sSIPkVyURvaH1vieLkq50RM9p7oS3IjAfquUejco3RcxitjjX4ZQf6+MWHdJo+PeyP11y6mWVwTI
r/QSfNSUXE2jVr0IFfqv0U8s5FZ4KQfStiXWE/hiortFZdUbTRov45DeRW+r4yWxTwBOJIuTSlyR
9G0Hn1kMeq3CleKEaXojS5SFkAzgaLOUl7AngpvMFAENjVRo00P8UYjki2TEHdvI0aVm3RIPFd2Q
avo2TdFVTzgsrzi9HgPMLxAybzj8fdZNvDWG4VprTDR4tkIIi2W844An5yACWToGQIJ071FY1UZo
PT3QPv9StfAlCZqSeaMaVqE5XeYK21Nf1V5Ug4Njp0vxSpP028D2b6KRwmJv3Faq/ZlZQ7oKG4sk
bFP7MyREJf8+35z6+DX0aVj8ZzzGoaEiGeFL+E34Px//f6iEOzGtUifE3o2TghbY4XWIWCDVAk01
8r7Z34hFZmMv+5WyzG/PmSlPPRITJ52IGWN4JOtuU7bMoRREzKCzbgsHxKreNmdhVicmalZJFSW8
QAuvHronE7lmVGe2vcP86xgVB/dz7qcTqjBThjiDKBox9vGPU8nocXH7BPtmBcJ/Wa6rZ0oqM4NX
rGZRWLiIrqHk/D4ijijHAl+NCQcGsjI7IH6yn9M0MQhZUxCZtavUQUfZhRQqGeuVWqscZLJuJ5KS
XZ4X3gQq9u5SLkgGg1lmDo21JOCJ6kFBxVuwc0kIGN6I2axWQjzM5k/i93s9/qlnGAZdY32m4B5t
VvTM6MIyn+ydZMCjiCN2LGLkwNdrfIkZgrC5nrPTfXRacmVZ597U8WYRTLdK8J/OYqYdETn8yiZ5
hIrqrpHiq7icBtdorFdL6gJKswnQqey9JszOEXJ6o4XjOcn88eVB9hoQBAwMr+ZRy40Uy5roldLc
kQP0OirFSmEaG4D2aLSjrDTFITqXNurmIhv2v794KkZH+yQEN/+tuIEfcfRBp7EGRS3x9J1Qo2jB
4H2KNcRWWZIXEHD9W8UMrvIkuszqYeMpYXIjRaK7CckdoX462TA8TeGKioNMOpAbF1dEAgYicaKa
FcSci6hedtOz7Sfe1NuMvfGU90SKFKp8mYWA2JKpBz2VXqKXeLAmoh/hYtEQlvxtSX5zEynA4oX2
Zmve51AWy0LtVFjqqksafbmQWW9cPDnSYizlzik0LSVaLeo4QlNHQbX3p6F9tVCQKS/qakTUJHtv
YUrBu1PHhyGmfCV5xk1hkgc41z5ry/8rICpTJ/WVZSQXKQFxFgH09CswuWhkc2S1i6dGcybDfMJf
9AiJ4pY0t3gRZXXjyqX14qVEw0js9NgEw5Jc+97cbNc7w/XDkjRqNXkcEv9NsRhMQHz1Ghy7GRpX
xtR9ZpGnLUkHfG17SJtjIN/MzBZRFM+pLa8b4qMkXybePDL2pNe9m6N2h7ESDbzCiGE5p0KnB0TX
NvRAMsCqZ0bL8WCZoQSzNNlG2XKEvJj7Bflo696OFDRQOeV9fUONeENs0FQ8Zc6wzBfq5Z+zPenj
RYfLwnShR0sHldLEz5msHlo/APgAvsdmPrAEzSiSc/1FYWvxCj4ctmWVCG8S2JxRtTZpZkYY2eyH
M09/+jZMVnT2vgpFkp+3MfFDthDzvF12Fd0Vq+GSUqs7PCFGc88RFk++aMysnFxZAI9qMVbVjBlw
NG8X98WqJEU6mZapJs78nueuMm/0v51VZbNKUllNvV2taNu2VC6nMLlvm3P+6rl48/Moxs/37WEO
FiJ9JikZdI53GO3Xuhk+pLKMQBcbpUPC+CsT/Znl5HhJ/3HBfwacb89VGCXlaz3zdmX9Zxrfcu3x
95Fw5r0dFhdAafR5RT9hR4+HsPfKMfqdgpXo/+8q6s9fB1sOO+Oo8naJ9VEgwpbBqRNffOYqp5Ze
JizaAciKOC8fDOoyMFF7NGx/ZLW79nWxI7QaCrIl3dE3+4gFpsTeaG4s8ywF5ETxE1+ajiLIxvBM
1fGg6FdHBd0Tg3KBuTPuvXW2kLJt+ddeaut+IS/smDy+sx/Wsa6EzD6kaTwsNQG62j9falrlKLvU
MNoP9EpdSw82ymBskUI1FNJ7/8zLPfmIyEuYMkCMGATs/Lxc1Q5j2NVDuO+nceXrEZUPfaEJeU+E
GWXxkrTPvt+kbYYl1L4fFH+rIcqnuXPnt+ckNdo8YH5+h5aMwnZGH7Kvpizx82bYYaQ1tnMfyouE
5sNfmnl+YyhD85CaGiFpfl0RADo9FLXcXfqGiXdP8kpQmwRoN5VQ8eyW2XqgcLQIJKN+7ZOuedct
GyGaBa1gbPT8yirC6GKoC+K/tSK9MacyX+aB1L4MHf3pWM3aG8QB5XUbzTE4Xkrgt1LrLzrjsDjz
8o9/6vlxOeUjZ1KO5VmS1BRqmQTBPjaHLZubeEH17dPMs2HZsT34X8+lXM1QGD2sU/jLDwazQjp2
H8i8XJXeuIPabTMQxeVIzdnK7vF28eeVDmZtZM8jD2z5e+/autCfrW24RSf87C/OEa6Op7n5Qjre
dvToIF/mv3+bRtM0bAaDndheYg+ldrojN3s5OzNXn7vIQZ1ao1IyENXg78thXOQ07o1EWhjq++9z
6Ymy7M9nOfh5solE4n70g32ytWgW3wFlds0lmPingiiF/yDg5UQz6ecVD34m1YsGLS0YEDMek8jk
mEqW2zgjZ2UpXpLJ/n8ZgAivES7PNqDDForSDWYx0hLdN+pdn19VOUnFxIeceY/HSyuHZc3ktMyp
/JjqKNlRoE595u8VEt8QTzS8SjPZTwQMLHT6kYgPujlnb3gKpWy66MaQKh6ryKVFYw2XZBosREku
+e+3depTNzE7E4ZEUZKl5OdI9TXSDc0k8ve5ERK5VfuxE3sNKZ8kS3bKWYLjPFEeTqQAdOS5Amqa
R9tgw8+7yK5MadezC8Yy40YQt+EuX40LjgCX5RmbwImTPC/92/Xmif3bh6j3bWtlWGJ23Wp6wUGa
QfZehEt6v5t2YV9gfWmW42paylfVxbg5d/l/4Uu/Pe7BulFlYcxWxJJ2EV/qlURC6KLTUCOIhqao
5kNfU/LIRNrRPVeVd5e3LShLix2L1fb59dRpfxuzytx07MWSWNu7KkDFKnxbW6lEoWxUBpxPuRZc
xkjsZ+OUSjpuoya+NmrrBkzIovd4tqokWDaHjZ0YVfXi56F0ZhCdMEb8fM3z2P/2mkc58AKaGrzm
T2tNqufltEHNK2WLzs2eiC694QYkh4SXfPl/GL7fft+DiVbqGqXBpch4ApIJiYFmP9WYVNP+9ysi
BQCMCRQa5t3ewWcy2nIWVoUn7fw0fq/b+inUCQSt6IF0Ur3//ZmON/0W1wJGxrYHF8BhodAg45Rw
T51nyiM0gILMvHxOSW5ArqbjLh/sM1/JiYVEYRspo8e2Lc067Eo0o93FnTlIu8AieDi5JY/cDbyn
35/qxIaOkx+1VMGJxtRhmv4cI20+tUlkk67Ru+m7tkKYFy1IMF02S+wVKGUe0ZqdmdhPrSTA1gCi
cD1UCUezW9brcAB8aaffqq5Am+rgCJudJC40lGItnfnlTkymCnXkuT8y/9chTqPWa9KDJoOzZ1jc
KBkKzikn6TqVpatRq5UzX938UR1MLj+udrD+41YHQiRxtteSACD2+BIq/1scNqdoLiE0xRbW/Ksd
/GZ+LfxaLTUPFsxwJQpzlcfGud/o5EtDP0ghUSMCxzo4V4zhJIleHb3deF9/+Zv0gioMDDuTBhG+
7eBy3NhXKGdvz636J1/f/1z3EF3mgQDq+TE5W3di/1+knddy5FiWZX+lLN9RAy3auuoBwuGK0kmG
eIGRQSa01vj6WYjO7go6aeE9NS9RGcUgQQcurjhn77X1TtzKuHYvTBufvVkYX/77s53jqfNZCXJr
oe6BEjyY7ubuq2je/Rvv1a/XOFvijHHR0rBgGCC8QEAqOyyqLuUCSycGEFF5h+09R49x6bmtz/7D
8Pvls52NDRENpBwEPLc1EWrFFbBJsYvD4lT25Ff+JVvWpVu5Ps5flpihWs8pLZcT6CeGKHcVIsKD
+9/fzE/GIuGrsknLhOb/ByR2m/XWRJcqOOHo3Cj9YVEqKoSBM5Fx9O9cSV/5xmtq47lgagnrsugb
rjQVBSpIrDy20bCYq5G4l6JLzKJP+igmAiFwFrT1RToFZ+tXNSdMW6QHnoKr6Kj7otfaoBEENB0U
4sJbyUs3hN1d4Oh8LJBg1qDkSZzh2vI+r1JIuA4UYx54s+vo6ziVb4g5Q/rX+o2yCIlHmuZbH9E+
jjGE//7ufjJYAHpylCRCF2jQ+URcx2poaF0cnAztxyQ/Zso39SJr4tNrUMkVIeqjWTkn6sdlOEKN
ofwz0TR1JtlesUREsiZOilRBBJ/uLURSXzxbwl77+ObJsOZpUq0qGdiA71+FXK/MZaHLeLIYrR42
b/a1afkn1B3DFSzrC2Vo1cEfIjlt10ebus2mQ11Iuwymjb1C8sCp9QW993RwtBQIcSaFrjanaKul
+2TRqJonqW8O+ugBt202KAZqryKb8mrKZVbvMY+81JoPoi48NgDKUZ92XqGk90lb/Dn0SuDMRfSd
9fi2DbODroxfzVl9rbDbT1FxM4OsmZP6kBmpo8UI99uZRIcyeho6+Zjje8ln01MDEr6Uor1RYzoG
QM7IcDf1QztPX62llp1YxD7VlljgsrtRiR22S6rDOFTAvEzT3hQq4UqZ8fWJk/S9E6djGBh/xpMY
7TS4oSB65dRd1PDKaIbBrQtaMuE4yN9ofIcvOfOMj0gY4QkkoWdi0An1iNTnOTOpxRRo7Wsgq+Rn
aY9mOQK2k6fnTotmu2mhOYhWZcsdTKJkEl5pH4ZelqFW1dRyG5Yadv0i2nXx6OkNaswCz59fqsNA
PnAreEMY/RAb8TFO1NsqAAmRh8axoLXmwLoEdVTp+7ZIfsYntylMrjZkmcwtOkSLWO8nqQrtaTT8
IKs4oOtg3GaJyVJY5FerrqN9T/rOlUx0266MLJrCmkx+bjN8b+p6L3ScOpj1yLtQChQQbf2NlgGS
77nFeqsRcy/FAOjksC9dkxyszdKYz0tHDo9kppRy1Zl8SKmNvKLMxh14NMXvxemVX5OgF+uqjcru
Lhvia3SM36YmQ/M9m1TS8r0kRn5nVNgt+o42Emebb3NZu82QnYYyfkB0TQoSVmoHEP1sIwF2raZ5
mSbEtyOwO3N+TJcl3DT1cq9g1rSjCc1DW0s/sCdgKp3km0WfSN5MvkkN4Zi1zjPIy6najgDIN3pJ
MpqpUE8f6jL3spabnvVgIrR5PhrozoiioyVX1DMC50aT7FBMkB4v41uUNmTNB5qEs1DvbVKs80NU
rEMZouEmyqvrKeMdaSn+ZW1HXSapNxwAi80kaZifkiBE2JIoNunvRgArScz36C/Sq3EaXgPYS3Zh
Fr2tpsPg5x2iQms2J7/WyJKPeOvtblgit0DGA6Q/9yMtDZ5DfWxu46adPCuDWRbVmbTpFAa5lczJ
FkWxbstqbe2xf9GKxnVk5xJiEHWaEx/bbGfnA73IICBpqpm0djtGEufjcgpMB7Lj5OcWEmmE6/22
TeTaoSM7ej3Nzl1pFYurR1xTGLmIUkfa10UMCjebiagl9bq96cU42ZBD+hoIFrUcOgDQ+RqZOynT
+oqJTibdsnWDmV/NGEMZgUw5gFuFFlqqJiNdmRR7FPVHa5TeEjH+Li9h4ajhzIEFNrATTDIuEmkw
dwvy8w0uGRExf0vo4BKBPNS7xxl3iD1KT0TwPcV9+JhJwFImZCkbQB8EDOXmtRj0pyyOn0ul2wgW
WqTJMiM3HrvvQwBICtOe3YzBs1mTd8ptcQQreJsK4qMbmCBzg9tTD6KHNuphuSxij25H7zBJJXuc
V0g9oLvMefOE5QJxQIpjwpzQz0VGOXidSpt0VpAONKSmqolAKz/Q5k3MBOLKSCCuhi4jTHes3kRA
tVep2C/bxNTqb6HQzXYWt6YvAcZ6jCxrF9KUuFXyyXrURyuGjRLdJjPRlJKQEqZoEGjxQ7L0HkhC
OO7IwH5MVkNFayFl0PEi2UnBrZWT/raIhE2jxTdiD98rNMcHdBoDKLS89MUwq58sFGveaCWgYJp9
1wv6rTEH6fWcp+a9WsmAW9Sy2WTthHSrFjBMqtGeoVw+C7VBnSOn1tQHAcUOAYS1KMzWFSSWZQBi
MEzbscCtMqdl5tRDGH9REyP3a1Ehn0ptc68dVdxMxmIrBB/bM8JgxG5QVmoe6piRSh4kyB+i7qlP
a5XwdLyFUToi8BeYUwmumIRxvMNSv2lF4dZqzB6JNgNTokyzoQem0zAWD10opq5RNLDciuqSz/rT
LRl29FVmgqWVzdn7VTwLTVY+WTBP2bohc8Qn2Wv9ZINyH/i3u8KT/xcH4s+2Dr9e9GwXXVt62VUz
F1Xv0md93/uB2xyK07AlwZyANHu4KnzhqH65FD/0WYWIbfW/Pu3ZnoVAXm3hyGWeWi99FldRp6cX
zgRRigfmNvbyOB8IoLiEOfus6oA6ZN0nYcQ0Pwhr6dzExoDUjFPK6CEO8Ict0/bd5DU2zAPXuL1U
+v+k5gCEBX0nvmjUXh/SeyqhjYK2Lan5mb3mg34RXCtspm8kBLMWwy1CUDTjPp5mgpTTDhshDsKN
tsw6Oyv99fcb4U9GGedqepNshWkWkpX0fpSJMznOetwbp3bNso/0rxKmUGdWx6em6l+rgZifxAos
P5fm6hhHKfD9HuVpEeJFTfXCOsloyX4gkFUunR8/nr+RskuU3FHEgXI8ry0YuRlhgh+M03hX7AoK
hW55hR2LaRDkZelOjzwd9/d349Il16//coY04BgRvtgZp0WZjxihtrMaXzjzfDwVvP9UZ+OccA8q
beFsIAqipF3pdP6GLbJd//ef5JNxvV4H1RWod2jX54qKkYyWsUM1fOojB51r5CDgZYvill9RzHQe
gCfBRRx66aF97KC9v+xZscGM+74fpdY4dQoLGMil1VkGdHKu4D+34XKbCTK4lm56nhXtVun0x99/
7o8HdK4vk4aENYH3+VxyOKtV13AYME7aaLHTsnMQvKO+rFHoF8bKpw9SJw2Jsijq0POiqFirdS0z
eZ868yVjMWmN+2n5+vtP89lTlDk7rlAPIjY+9JV1wWz0Ns2ME5v6bahsSp/ItO/BzXjEh/k4b9sv
EMN+f81PPhe8R+4cclmJWsDZAM1qRZyXRtFPhA0B2hOcFmvofFnw9Mm7th77KTmQi4K2dl2JfnnX
pkWJzEXq5FPO9P4THigQXFshRR08hZQf+fD/jiukXEddmVrDeiz/oEcFTC9OdTFLp5X+iHbNLt9w
pO4UL95cqvR+nOVliY8Gqoj/NTGinc2rZtyqpaYtymmWmsoZJvIXMZ7B/DAX9lKC8EWavUQgC5Tp
bzxMvTHvxDZRXdHobn//QD+8EvwGUIMVi049lY7z1gQaKHDNS4EvMzBvCQq5UTMZU4ClbZQFIei/
czHT5H2QP+lNhDTQzWkqlFM9HBMahlmK4DHc4Ba/MMF9/qn+50LKOhH9MnzmuoRhPuTKKaiyq3Do
HtIEyLgw3Exmfkmc96FOtd5Bg/IhoAHkHedoILOZ8gY1r3JaEUyEW05+S3oPOciEp9dS64YRghfJ
wFCZDQ+/v58f3hIujficgbT2Xj4UHFU1BRKhjPJJ1QN6eum2Gy6FyCmf3UqEMYC7eDMYKWdvIqZt
4jSERD7pwwID0XTkaqTfSUjoVgyoD3S50YFobztbV+IAjIRi+FP0POTJ7Ojt8rpoE7p/40UQh5mS
VjbYctw/1tm0W5QEpMiAbd8KIlJ1a/Vl1IOnuQx0Nxjz56HPSMzNOTY1BWZzGaV2VRSa14pduNXJ
rLkS1NwLFIqfIx7X39/aDxPdemvXoCQQt1i9zw2iGNMTOR8y+QSH8zR2yo9Y6oBmQtz8/XWkD4kk
eIcUFQcFM4GE2vJ8qViqXkjrWpGZC4ANdzidHUQGr+OoTETCA1Zf6lrzmsEUbKMdd8PaGMLj/tIQ
W2IPWbHrR0UnvHK4E8xqdVQpVN/miHCJgjAkq2gfpFLOttHYHaR02jaR9CUKisexmE13GprFLtvw
Ed1e6lRVFCBkDckhbutrI5IImx17xRHFdjNaqu4g2+IfhPqtHMywRstHo453epGC9RR0rlVZdwqV
lKXIzB1VkdaG6Uhcb639wJxGUEIkjoBbhEORTt/zBXZRnoL5Rqw8OYNYH41UJbRBz79ZfMRGH56k
LL4dk+qubod928tfoKpHTi33L0Y5ak5bi8dKtfxUre6LfnzTBMQPmboNMn07jDMIOD1IN804+0MG
2sEUzftIrTbyUv2ZFN0xMIRdXpePSdZ+1YL4B9UMd1HkahsXEk3zYn4OxeGbGVrg6kSNiIJ809XW
LYflbbfkHJiVp9rob2drBQiRj5SM0e3YFbtRr6TNkuEsH2MKXE1Tn8JGywH+GCHnRGErMWUgdDfc
Kai+Wpy2Fw4fbi/AeOhIYEhUyKCLalxH+AOuUqlMSV6oy+2cVeLtAirT7uNE208iBSgKuSOhKzUV
VdIIqQuog1tIptN18r5fusG7NFiZN991bXDWaapOyjo6NmrzZ+sWid2lmc/lwjms2VkH7WXitd/V
ruBnADztqbYvHv3WPeHvLnm2Z5xrnaDqiUuSyONLLh5KiHa+cqdu1O38xXi98AnXT/C7yynvVw5I
PwRHGlyOb3oKm0ex/jFCGFu62wIZex4ZTjpxwFHnjZJcCtP5ZDp/d3fXr/+yauk1kdJhwLVD+aqZ
bvTx6fcf7qOgRCaGTYXbh4OIE+15H0dI07iDNr2cCIdXHIUKL7knTieE4X0Qx69tOzUwO4yjBN/W
FJQFO3pb+ZOOhDIUN1WuxPZghTBQRL10uwbtZjbuJ1MVdmYcXxWTPhz7zmI+J5/RH4uFQNUuaByS
zXVf7oI/saLHTyIwkKsppUysROWF89Mnd5CELbaLZNzpyoe4uYDY14J4ZOkkdr1TGXdZfAmw8MkV
ViX8enRCXfrh3BmKWiWOmSWepBzLopKIIUhjGMK/f1KfXYX9tYJcxEDudf6elYlpTVqgi6e0ehI1
SnT/xs6Bvvy/LnD2VtU4Ngxp4ALVou3UNtqYS3BBYHjpM5y9SaDUxaBic3/KZnyAiYh1o1CK/88b
tf4Sv7wyC1AkY9AD8WTEz1psOSTTXLjCJxuBd3fq7MRTjkkH0pM7pY/jsU1lrDZTcYg5pF7Ycfw8
05xNPVyJgG34ODjHzgmecqBFZD5qIpOr6S+naCf/qTqZG7nVF7A91jPUrU25iSYnuDCtf7LF+/XC
55TDuNSxAuCVO82zJ8759yHMvrAZdMTlAmz2k62ySouGM51MgetDeGydmF1MthCOsuix7ZRNHr+J
YWezSyxo2M3Loes2v3+RPrmpioZCEW8mKhQMbmfb16UYQ0lty/6kV+NRxs/T1/WAzWjqoJpkhjuQ
tMpOwkjwL9F+mcuJMCXKz8egpgNqgKBjw1tuoET1e0NLuk0Tlpn7+19S/vgAAD+ygZcIlKSYe67Z
wgwypCMVmZNg9HelAdsuxTvtiINw6AerQciNA6sequ9iUwYYojrfiuvJlgttF4XynZQlL2WbbMuo
P85L/gLjLGSJCoItMK69WS2PiM33cdjf1qS1IfQFckgr6KKd7+Mbr5IKTDkJwT0S1XO9VNeV5mQu
eXeKY+2lEVv4h1Xo1VoN3Qgmz5wQCh1L+R3tlhO1fYmuAZ3KNiFLqleOeaC9/v6+fvr7MM4wyzOT
flDmlglE6Y6AzFNQ5N5U3/ZjfuHJfVSIynzkXy5xJjYOokLvS05hKEQRpT0kXzO39NvvoWc5ZJY4
y3Phkf8CTWxf+JfKaT+l7e8nDC6OQBwtLB5a8LjvJ7+MjW89WGJ7SmbSY7PWSHyCWb5UMR3IXBJC
3wTlFyoVKQ/xsKWZ6gxy0vni2miVhHYNwJSetKpTqOBET5rWXimZX+XqluILAMmqgUXGrseZelly
iE2M3LSqr6dSfFPT6kYuO8KJJfWNPPMSY2voR3o12G0lnKw5zZ0pFBtXloNpW82XkvQ+Tsrqyhih
SqNydpLPR5qeixI92bo91YF5AGPqIar0l3S6//0A+lhh4/H+ep2zZVII00xaCq6zBlQWD5K7ajQE
J9hIe2NPRvDWevj9FX++6ufP9Ncrnq2aZh8liRhVLYvA7KXb7OYGz/9GclOP7WbkYuuk4aF5a9Nl
uUt9zQeJvK9SL/qe49H1hVvzwvr3yQz6/h6sb9kvS2w+hIOY59yDNVhG9fW9+FywKJFQ6Ap3aChc
yAQ3hX+p2v5xreCyKAgtyFBYhM9l9fMSRFW9JO0piBPLWxb9ixCBg6JrisxpygR7HpWEQCIQNmVC
yPzvn8PP/sGH50CtGNkuCqQPkqcShta8pGbD7iWqrhIgsLQ2SPxr5zDeTXGI5oIgJ4fWoTeL1bcy
QATA63gyq3I/wCFW0vAYFdnGipLMzkzxB1PjDcvTk5C2mhcMiuJr4ygftKBofIyW10PTxDadcgLx
qKBoWXWt5l3m9qK5QQ5xR08+dsJ2vBcHZT+XwlVa9luwtldaH+6sxTqqUnIrJd2Tmhsv3NDI1rL5
JmukaZM3zY9lxHhTNcxFct4tW3UulJ0Y91ulCiLK4EZ44f599uZQHoauxdtngrU6m5s6sxC7OpAa
HGYGMVR2imo+Zk6M7tNb8Tgg8bs0YD69JPwspgSkyCuQ4f1AVSHXDuz9m5Pot153JEp4NZtYjmpD
Ju13NOw2f13z//yY/iN8K2//a0C0//xP/v6jJIgvDqPu7K//vKneilPXvL11V8/Vf67f+j//9P03
/vMq/tGUbflnd/6v3n0TP/+v67vP3fO7v3hFh0zmrn9r5vu3ts+6nxfgN13/5f/2i397+/lTHubq
7R9//Cj7olt/WhiXxR9/fWn3+o8/ABf88sasP/+vL14/53zfdfzjuXkO++cP3/P23Hb/+EMw5b+j
nKZNAIwb7zCUhT/+Nr7915eMv+v4HlfFOFkA9BVZNIsS3BxX1f7OnA6JDMInQkosin/8jc3Zzy+J
fwfmQKEaa5kqiTqax//+9O+e07+e29+KHgVSXHTtP/6Q15n7X+83znuNbESwa5Cuya3FWPx+sBiZ
yOyT1e1GrHRfrRp33WdNFMxqIXL6eD4E+UsYxm6Us4tJ61tJmo4jUgMcmqYXROO32Ch2w6Lty0A+
gE28nhWaoXmfPwT9pbiQ91Phz9+VvbK6dmJ15J7nA5tadqUlsdVsRgOGZ97dYeD0leK2VkOkEZqv
LredIVw4vknr1uX9HeLZIbinAEqPlRLU+zuUVhSYxlhDwGf1niDh/xB6p1SOITz7LEVL1vWe3H7v
pMKt0r3cX6WZcjJ3upI61hJTyNRLW9KLi1CP903E9W7wezGg1rYap6Rz/eLQtFoz9/xeuoTEow+9
PBQIdgWTXHvTUHtLPOwEjWXSVC9kxPwcFOe3RKbevVpG8OyemxC0qmwAes/Nps2gdVcdKbKkLQ7x
DREaGPNxsdhBn3tzFXhrs9iug652YxWB1EQl0BqjN3OeNE+AGws16M6c65tkHO/hkp4UcflWvi1a
/zjo7VViTRh84tu8ZaGjmfKgQEhu4BcLU+AVukgOUOwVonTQZUZwQpJU3ntaTIKy9RhLxHXjcl2p
T6T3uTA/H81ZQyYH9QjwUKHXN2D5D3TV/XzW/Uqo3bbUHvn2+8p0MI0f2oa+sFZqr1pb7eYIYnpp
jtt6Ip3MKPkJ4njkfEJ8eX/PL/ekdt1Ol4Od1s2Al/T5B7L/ib1/venZCUIpz3GdR/R5u++/zDl/
vdW/vsWQ3M8HKXHuEFYMRqlB4ef8zJyAl5EyK8w2g34/p7ssAnt23wwHhJNSTOSCawRuWoL3tBkh
ZIO1j1HkzE86yGb8zt1eFR0OoFRy5kdpcclkIbgbxrX83Fj2DLPVNqhIA6/DYyJ5ZCRKgZfAWkBG
SAbWPo22WX6XT7t08bNEcdSEAtmCGrSuvaTIPBlYQf41UK9jEMQieljYwvONFHu57ggxJ8sYr8dV
JiNAvRHzH23vdoPTVesVm3HT0V2VNxT40ShFzaY2dqqxC7CddZu5OBJVPIubjEJ04wggp3NfJ0Rp
dKdkG5W3vbmbICulG0G8a2KninY9m7QCpadvTV7QeFa7wWKsVgR4bWrRJrhLNh+qeJ8pvtzsxUq0
8/kAwLa2NmW9rwaXdk5r4kbpPSPesgGyOVbM6iHBqBXcS8hG4ztUlRAyxdqvyZY2HnGxyJk3WffN
8pVk5Ck6sXVauEtDyDEQ71yM8rQ6TsBSBUBk7DLBcaBSuxNJ1xqu5+agc6pSbS102teoIgzJvjB8
zvqw6yLA8MF3zlJEKwJ4wfs5bgqjXoZXCEFbO6TWF2M8WWzqzKUAhWzHimDr8GtTk3jn+UrLM7eV
EQ/LC7lY7T2J1DeLnPoDWgl9Zt6ZQqdWFbvvHqmdQyI7FcLgTrW8If/UXGfEFr72+AUgjZPpbzUh
cfT1thancpj9nVo6aSmSeKxsSwiQQoDadBE8hfE6ZW9ipeLzTtBmvhk1WksTBAbC2UCyIXP4s1Sv
nSAnpSDbbnC5DjLUwwctuM1mV1S3Amr9IrxLupcF8Z14LRd3U06x4dbKNpO5lbOrlDiS0OsbkGeu
OdkdfuA+u4nyCSyRG4kO5iinJJhCLmSI4ouroBG0rofgFqxYqW0hOy71o9id1PmLmt40AeJsebQN
7YsS/+gINZ+sxAWY7Gl4U0u0H53o1bG2jYTW15qvVFegnl9q4Z111n4+XUiMOGY19p+ri+v9043N
KIk0I883tbA8T3nbeEYlGx5QJckOCk07BFUNLy/GyFDl4g1Aqp6eDINYzGNPQsIrR+Wd2E1XoP9f
jGCoyaoe/ww0ud/qxB6Q8/sDVOxRk8vGUZocUavxY4wHEqtgDvuouE3PhN80DjTUOKL7fSG9CCZ+
mlaILhS+2SSdr9fsqRQOSnxslCAs22djmUzOUo1jK96YCGRZIPLB7gUYAY0An71Vx8UO+9dcptAW
D+LMc0X4PwT9ZjJ0oH16tR+mJHeXkqm/0l7NLoWWSUtWiKQrsR2PVmC8TGMGA47sW6JvKbDXPfF9
QkoNyrjFhWXYbJIAogs7K0HTDIjcr+JS2oSB5bWpuZnlbwSocrZBReilxTUEvJw3SsidLEFVl+Xb
OpE8rW6P+nWWsdUqBpgMWShs0ZltRQN+QhvFLrpVb4B37UxKgllUPVYTb1TatdlGGlJwHSVzthgg
Bwzz/BiN+AGyvLlO0t6mVvwg5hyl5RRZeEoKbkSTFXm2CW0aXnlRwyArqzHetfVjbDaHchmEvUFC
vC1oTeBKiiVcN+o2TaLqpZTn3qWKYrp5VoGdltLoJBbjnSyIMkW3XHUaS8gOMEkRnseS9jDHcP1J
dCwOhoxNYNZusdok91pCHt/cRJAUaa6rsXwbZJp8i+LnUQ/1dFtbUXXMimHwjLwgfgERk9slmYpO
pGG5XmF8iaBxW7Vx14mCvmcS2ujEgtwhBO5vx35+IizgWCxjs5u1ZvU4LJ2X1aHlVYp4EyK4dnLe
DmiS7RclJ65yUvrrblSqTVWX3T0oCdi8UWf5uAD8Ik3SmwitcKhk0kswt9qRJ2SHdKohT25LSWl2
QSUSPJhUKLLX/6J8JNhxPEZHIaF/q3fxWzEl/UYoA/GlS4llz4KeyLmFHHs5ldRjYjY14yh8G5Ie
P0wVg8dAIO8YQKKPHCqfTB7GiqZkwSij59mclStiEAsAu8ADO2yNm85UUUhbqQMl8bGxDHOvNgTy
KkWT+0VjoZEfQGbi1d8w+bdVYvkSTQQ9lfYqpQ43j1pybdsTmzi/SeWGd1wBIThF+1CHT8//zeqr
vSyZChomRx7fEaQpzrMbSWz0oDnfa5hiXaOEAZwajeUrI+aSUgsxkGiTI0ksCblV3mVVYNldZl3D
t38xLLHzwlGW7WScwPyJueULcUGAElvJISrcOGPjUZAHRKTLnTqpNmgzmqFq/6UNrF0hahlkpuFp
JLTRo31XOI2me4PQkVMhHceM9TNICxJlg86J5rohjfpGKI2Kjn47etFiWWRSAIwUkjcDBzmYlKR2
i1HZJNUbiO7aTpQCh2DabGMprl2Q73/O4iD5ydAf+3zdVmTT4rWlIq1wsWYflxoo9Um+lbMuZo3q
84MkK/lBawEqNabKZFOl4c1ktKYbVSWrmayxkxfzl4bndLCiZdpn6QAkIhDyU1n6IyfFa2tg+kmb
iFdSzTVHj+fXSU3SXT4ZgMgWYV8O4oE4GExpnYX2ejbuglJ4wnpEeUUYUlfrVWdIWDyLYCh9uPH3
FYQyD/R7bbDt0cvNrMQ7nLiLj/2S1mfPkpGTJBcpMmkGQdtt4nktxtUSe/ImnXwlVb2mTynA5wPZ
8mH9xdSEYA/d48B8LXkEkvNStblbhBnLpvKQLEw/Qf1lSFceU3iVIDVLCTHAEfmtgRWzxRh0UHJi
w9TcEZY+dPRGeQoQPbCZniKft3TeaCQH+2N3n8ap7kMQRxbXlcaa7jH5Bn86YYDxKpuYJIlDJWCl
YQeYVBVKfvTCXbWvi6HYwNkjAqiHltxVGqGfBLaPDIE8zfZRIvKYpGQzVViDVM4UblJTFMhE3a7q
OXN0mauMjOdaqcgbaMvSjsSmIfK7I4eiB5igtYclyCtXrufBFc1psGdLxmUDQtSO9fbVTFhgw+7B
GgQCYYxOYx5nN5roza40wq1qCd/moUvdqWCL3owtu2TcL3G1S+KfPwG5fw+vbcBGgI1MeCwikpLA
iAug7jzDGL8wbeMxiorGjWmHuhztNvLQzVsBSIjdNbWf5tEuntPIDydUSbEGR2LKAK+rWLyDriI6
RVkKAiJ7LyxrjWCmcsZcYBwUMPWhbBD9trSa08/ynWUmrrCUKtYtpuTcqndtE/9M0jRcAMIY/cav
2UwChWEJXjW2wW71M+JpZmPVFLtWqVbzRNs6eSc9BIMM/nCIGJuv0H4FtzWWO1EPAo+zEB4ytfk2
L9aEIkW9NqZ7IYp+LCItBo2tY6SPnCgEjpBjhh6EW0YWBfKcZMh6L2sMTo5xLtphagxuXsomwTVX
aS4Hh4z9NgaykJ22SPhM2AYbg0XDGgPZJYTTjjLSWafFJlCdip9+jJuA9o5ZX2t94woCbauM99Wp
8lQjmf4xH61uN+Rqs1HMyi9CuhKz0AW7aBj0K4ztQSsqV2qIEmFKJM01pnY1Qim9r7P+cvBUk1A/
Snm5bPpMMuwIVK1vqsH3ZqDEEIijRVtDYo/2JkoZenmBw0PGbSVTR9innBdvMm0wbtA/64c5iw/k
FdqmUE+7KTOlfdAs0j5PFjRI8KecbJCiQ2e+WrOaHsN0CQ7dK0Cc7igoZX/8+V/ss5MlEm5bDbRK
JHYGs76nIAW4CvQq2WtVsLcGsfKGWUfoZgn3QRDgjijFh4ju6i4rG+P65x8p29XrsB6ajSThMZqz
cqLGoq1DpcuvuvWPn//18w8A5g+TiMtNWZ5qtR0ycFnzn/o8SKKTNKLukTIiHzDjLC4wzdwhKBbf
lojli33QVqwCcxfMSXwsmm+j9TPAuZVdddV+maUROG0lixukmkxnc4F5fuLwmw5LsMdusXhynac7
PMieHqflVdUY1kaLMswyBdAlO2HJvYrWP2C5+nIalscob2R7qMPB18c6MWy9OpRkk20jC+FgGCbN
DR/0JiDScTuEHe36BotRq2rL1pgFfJh5cpepfePF0MJORRcKV3j7Dokw25NYps9QAINVNm7YQJGb
bTJKsdvwesbmmD0UKWXm0apXzVZ1JymVZ06FfFuGhXkYrQx/SBiqtliP30XQKXdhpLW2VI3S1RCn
3TWzEXKOSvDSWUzuSvY8DxVjl09QjHulN14y7sFVVVuBNwlM1da4kMWdhHuEYvhDB+11aqNxa5XN
cmPkkBE7uSQEpSXEQkTARAIOzbQ5TNktZazfWmYd24BDpiCIJQbxAooPverrZRaOnOiWo1Fhfosy
iDMp6UL5rDb7EKvoYepS32ik5i7VrKNZG2y/RuElF/Nl29MFvMqr1rhKDXBRSaJ87+dv2kLTnaMl
g6SqUN616n0jJNp9IU2tm6xLZNv3N6mmNv+XuTNZjtzI1vQToRrzsOkFAjEHgwzOzA2MTJKAO+YZ
jqe/X+jWbSuxqiXrXZtJMqWUyUAADvdz/vMPj0OvWOMxGW5kHkaFqseHobEeu9JeuXnerL0exATL
KHsjOQpEWpL2IoJzabX3qlmSfQkkRtkfuyvZYTNu2+LZ8qZ5ywAni4IRdEwJ5oIDXe+ss7fE5DpV
jf585Vfs7PQXQuEEBZ7YaepW84EZZ8PY9qz3FTXY1kGwa+beUxKoIGpm/b0T1MW6elnmsl0PQ6jp
013QWwG8VHWeKuOaGHSckABHi29tUkJ2WtPaMBcnkmXGOnm6ut9MOjTkeJjCcXBDXvaVm6Q3XaJ3
4IjXLomMpUUqbzP18xTGbvGV+aJalzh6L5fOgDENhNJKRJ6kr3ohRfYpld1GeXgSNc2bmUKTbyYn
qqrFIVHGelnGrgaOIndsqSAlxm8+QTxxPRc4v5aKYrIGgFLGeRaM20YrjYZcq9fdWLNf2v33PG6c
zmDUhGl6h7bAatWbZ76iZKxWiT9QcZviEuh0nEbifY0TFrEN0WhaVpzMEZ6sytsI99RdZ/FbLGM6
6X23W1Q6rhHdHvp8fK0JC+zoMFdmNj3X0AH5/f1dwr1qUbyxRw0fFKjtyKGo92+UfAcWih8u+oj9
HOWMfMnLDGUtN880zd/l0D8npjqVZX1IS+tDr+WK8HXyWhMvVG5z4WmCec36yUETv+IcoqnYFFVr
rk0cyiJsVx8GOV2GqXlYjIqyIYu/RIdir544gi1S0hC5nv74aA+fsQihH8nacbhoogmN8npFkrAu
PSvfqJRP2HWgdzfr7+UrtYx8pUvC8frGOUxU+UvhbOAoGL0OsMwK7tCHw2qewiJ/Spb5Ff76i5tI
NL99BaLJ3uj7kXCop6T2NVgz7UaB/tM4M9eEYFucpTQhN8dPpuPs/JoYdD+LCHmudta0PFpG/Cr8
/He/kPUeL/7acrSvuI+RMS0JAuXlt4molRnLRzvZD7gVR0NbkmVUt88EbFxqx0Dz5aQE3zMaLMbp
w9bL00AQ2aEjxE6j8A+l+Iw9cYkN6y73BdO+tlr5/jLSNPy2jRwjmwyjfTftXoTA6H8yka17pfbl
4HWDHqxaNQl86xTAr0w+9Cy+n7wO6NP5kBaf4tCEa8W4dxsu5GHOsosxVWvfjP3Q1cpLRUraytNR
mGLuTgFpmrulWT5yCN6rwcB+oLqB79sHlCx50U8b8oGO1xDQ1C72vt/dLst9riGavn5erdSt71Oq
me1Oz5RB9+T+rgrt4lTPzZSAf47lLRpQLAwSufHgPfj1yArsgyfHFbeaa985mNA5PWtmWWwUg555
KAeSAxLrLLtsVRb209DxGtYlZKtOT495Pou1Dvu75PROi9RG9Tw+End2MYRfriy3DykyzkaLYBdv
4efahVvsUjab/PiRniLsDPdY93ZkGRmwYE55k9ruc5O7v20fynNl9gPk3VuhdXm05M1JN3EnL/Tp
HeVT1KsEVbQZTYu+hGGclONaKDBWUbyCqpf4PH8YnedFvs+2obomVHqjNpnLoIDzdEttO6wcR/Ec
h5mvgfF9VpFdWFsTeRhoCZWFyUtWPeS5eORYI/oJW4LKNu8ng8ihQPdOY5G+JPP4TDn/3SMmi+Jx
4vv3yZo0j/0UF08zIx8I3XKT8bfUphTNdnZHSBRdvl1uCHA8u3mH50OXnYq+6MK8le+ern0ZwkQY
oQFi6MGAPzNjCU1k21j2LEIySYaUclOmRRGaaXESjgGntIKntVRI2asomfGYo2FfeRpeAK6WFOAq
5nla2oYJSYr+OFNbtsT1rExwmpjZTJ75YVWl2wwB36rwn4sybrd5tXz8cdNjbDhlV9+hasrDIUtI
13QMhilYEbBHOF6VbETiBhsoJ0d6KHulJ3MWqUSddXPRV660Lr6hoMNoudzi62jT9TMscfQZkwrn
UOoJmYTI2ddl02JhgXbeK79UZ78XbE1kIoV1rm3cDLBD817dSf3yguFT0/utFei/Slv8csYzq/5Q
wJ2zK0+upvmXKPUHWY6XrBS3tqdO7ui/OyXhHUY2Uf15W2NUW8KIrtYDPgvepeS28vycYVfhW83v
wcrZt1LaD9kdMi9+KZdd27nEzLKggWppVtG+L+lnb9JYO4pqLaifh1h8yQ6YbKBm7LLu1KGpC/04
/fbL6pXXFA5D8z4ufMd0Kl/NFBpbKg91a/9yO+3b6us7Z0qH0BtFypBj6TeeZu2CuvkqjI0004O2
BL86n8e/wTMNoIhXwqpFjov5/DHO/Zl4ujw0rWtG4tgFBJXZV+NB88ZqwMyuA5ikgJgT68S5pemG
7LmXZluBFuCqQeqdqUIg/6ek7j6lRzCR0RwEuRYxeTlEAp1iThtvxn6/U26KFGJ80SbtVGuPXt4t
kW3TEdN/7Vy99NeL7r67I8cZ6Wj0TfgcNN66zspfXQ7AUpqEktvC+oAH23DfQTmDpNs4XvNLtAGO
qGZ9azf6cZ6KtXBwnkAS79OGkNSCAUo8r/3Yfm4FXzwDgDWhWmmSQnqCgRWVDtuCYFLjS+tOTfq9
KmgQbfHYkzY6lyRuZrUL1BgQN2j5BcIMuS+6bku4yqpJA8a3PpVX24xHQ6VXfG/ejEjz2QD8Xex/
2ArmY2oNNoboy94dlu/JL29zd3rDxWVXugJXANWMEY5fUQWMSGEyIQpObDrtbnmAPn1DdmYa+rgw
bKFQ30mhPoK63LVmtU+7HCFIgJ+f0AjRrsfuRmc5pHF1P6v506Wz5eSBj47seFvMTdTYz3mGD4dN
yxMZNvMMr33JcldFhlBPJoHqoQ+J/cp2dEcsTCGjPCYc+Sstn/DaM9110OdED5qECjjtcda8a+pt
tyPiBnMbMX8RbHdv6/3+up+MWoaiSTZgKaVmQlguN91QBuHSnHE56UyVrgc7OE4aRgF6FT/HCdCm
zmzc96bHLKbVdboJrbhn/UpYAas051eZZgfMFZJDLerxzun6ntf9wEuQrMZRJcSNTs/V0L3AqJTX
dMYkMmd09BNuKq7WOiGGn4Qnae0ua6fbERGIRW526Ms2WSUvcHoYKurpS+X4Nz79NzOK8cFbqpfr
A4tHwMKubAgs1daJs5Gz8dvz5LoFqyiS8p4UQp3n5AEl1tnGnq+jSz8Gn/RXTinfg6n+VqM/bqXO
HDke+wMSABbywqJlNb7FyW87a29IrHaiRrP7jdlv+7mr1k1iouvxXEYeGzCsKbJFcl96LRJ9zesO
WLMgWDHisK8zbeUt2tGb4nAgkHi9VGBj3dzsZy/7HuNZhE1rFdg9jENYfC6j/ZIhN698sBwd4Ho2
kwOJ2o+yqj4w9RGyeHBLZh5u9unFzcFJZL1iYXKO5AHAEQlgwh02WdBVGD0wobLtL61T6covCF71
OvVkzVKGE8C6Ry2gub64FO74mfXjeJU3wTekuAlq9ZRi1ZJVezIvd+3UAP97JuVmwLLXmX4zQ44Q
HoWdOM5d8l3G05p0yHfHSU4yJsVSlp+Fpe5MD3PaMZvDeuh6+ubhtm29YZW51cn2uschH74Xt4zs
WT4OtfWRju14vZ3JCt8ZsnTdUz5YT71TMmnz0u1EPIgLQOEVlnGwfHC+7g3/nQi+sb1JHU6twSE5
CZ4ZoJ25z6cRSFuzPsjeuyFJISQg412jAYkmQ4KvUJME4wGP7W9JM7YvrJPrTat4oC3DtiRMZGRA
U17ydbsQcOaZb7ForRsi3zZTLva53aNAi5ML/qFe6FQcDNNIHErp9ve+758yQ8fbyf0cjZhGwvjl
zLg3t1r9mAYMm/Mi9ddCM2ieZ5vyW3c/krk9janz7rRy2vbXDGpdWK8UE0+ECLXsh46xSsyOtHVA
9GrOsGwHj2wAT+Fk+MsWn6i7bFAPxVKDJbkYKWCC/tv3223fy++hrUuGm1iqBsLdd71+EzA8CWMr
QG+c8OorkHzNJNJdmzj85pE7kZD5jAEGqRODmxIH3Nifo50gVlvbTltGsVYmUUVVSEptySuf1KGl
FhFZtnlQundcyjhdwzSPxLhMB0lEdbiQ87wRLGKCR7DvdeYyLC19YkQ6PkxZ/OZSIK4CY75XXfs5
zJzAjt2/zPkWxsyvRRSEkuMhEwGd3rQ+PgwxyyuwwJOn0s8jq3UQoNGjb0CmGIouBcHLVny4hpRs
udgBoxedjE8ijG98q2twcUkujk8Ek1PQukwkF19jxfTOuXOqQTsnvvnktgZHwsgM0GS/zAkVc2L5
0Mr4tdRyUqqrqdmwdXHC5mhMcLK7Tn1OXcmlD2lWb5fR2tdJfLNknCpu5WKta/fDTuOtWbNha1VT
MP8fvA3SCB7ylB7w9np32/otWaaeLWY89412ZotFwjhd5hR0J4MnI7InS9R3uomWNHAETYWu/BCA
4i41kpd2yldDmblrlSyvjY6ZqNKMz6EH71E+Dzo2MnGcEGE49YEya900MjhmXf0QwxDcMMYJ/awZ
DjImMm3o8r1npt1W6eZDnZOdW1TlndCau2RR9drL5ou0ipOeE+uSDR5jYQ4gt+NAT9pcrTs71pmb
io0+eeJGOvhD0a7+NvR2A1rh3+A3xsyF0RZmPpGe6peuKRjspBVPuVzhtayDklPzN71am1lenkrv
rRCp2DAPP6oMMkUfvHdW3EWMMjdjkH2UimFXYSSbGW5FH+QRCTtu5EnqhDLlJYRECg6hJNYIreNH
bv7Rl8IJ+9jSI9qnYs0YbotI4dDU1BPV/OrqEwEtgfcabIVeWquCmLlBL78dYzL27YQEmjT5z0zI
Jxezko3SLPJg3OQiBryru0UDexkhTADUsihdzTuOSJ84ZHjH9IXkGYGdHLjFp+0E30T1lg5jELUw
siAuegoTtSRr398pw7ihhsr3nI7Zem5LHlLLcbvkBJnBioiNu6K5VV5Bl4Nd1r0jbLzTrAgCCK/N
aNxPpvZax9OyGsz0EvRTpFzzsCSGw1YHJ3PWb6AMdJssaay7tm7bw1xp91Wq3qXZHjMnn44GknMa
loSYNNZ+rYOfDzLxT8ICMiIP+CpihuIx0qZEg4gTRjw1b6V4QAEL2DpbKpRE79EsFtNEHK0B9yfR
3mU7Y2aiBS78v5ZqPb4Wi92vaoy19WLNj06A9ZnpVNaNmfknb5wF54NvhIU9CrYU6tDCCKLKnt/1
sboVsh9vcWmJYGEqmMS3+ewKSlcKWsN+7xr5neScCVLjpBCD+bHI+ZXxVVbU8m6YGQAKO7865gm5
Smts0YiQ2utQYIrefFdQJHzcrmg1J2MXl8CRor0jTCM7EU950WVJo05NNenjh++JM84WCTZ5RUVF
Gr8TWLms8N/jw1R8bJOGYvXDUlW5E/q4rDRlrpQAmHAaM1KO1q3ar0DOT/0kiZ32vJsqFo+d5q8N
C7ZCaUed0b1WyMdl+7l43mNZFUgy8PLK5PxQzZXL+kESQZ7Qg6b8D1+ar5bV7Dz8k1dQJpYQShsJ
19Lrt5qmDgZubaEJj48Z0OPigvzG84xKcnlKceur1X2gA0EuvljPZbdflnFrauKRiHiN+eW3Z/f3
fSKIPtQwVdVUfM/Qd0xVBblG7ex2rHZN4V302V3bI8aDndaNoZ/0tx6AumWofZY75UaUWreeHVmH
i0+MxGRk/cFYIB1OS37oHd0+Qsub12xJNUFL/Xisa5PV8se/inZYeI2q21q6OQVdBrzVZf1brd+M
RfyZjKm4rf0R70JCEeu5jXjMwdZMElic2NqlXj+FAd90SauTLL1fkuxcwtpr4051FM1wAMGOK4E0
PAmDxprPwdK7+3hIpm3s9+a6b4pvutr5PFyD3rN63MFXQddQAhbE/tydFGeo36baI3rUa2OPdX0Z
PyPBJ9ebUF38GUVy6Atm+nam3QZJNZ1kELz7yVTukhS2QtDpp6llLjk62bNtSfP+SRRLcQxEUBK5
QbCz7PuvbmqK34ORPy1z7R6HOqthZyT2IU5SJsBuI9/cqVCkiCMEE5rvw4PLgscOyooqy/ZVAEPk
S6lHRDYW98RZ45BWYtA3OMua7D4TM/4dCdyHPvB5lFWzhFhslPtilHKHwQcjZwqOyWHPE9/kf48r
P7/Ha1dz1CEp9GOs0j6cPX1nWHgjpHpo9bAqpl7Zm1q4Ym0r3gLXaY3dUDgvvTTnXRWwK/g1Yv3S
b4w7raIjSTCxK2r7ael6gbDtcZqbGc9IGe+9nIF/V7d3Skss/B6tT6egSjALDAMYSuhrJK049ulJ
vRsbIh4bEJbnsSCDXhb9YyVrZzcnmvcIIRSb267Zlo3lHxRFQgmj7YmRIJV1Zb76jiRDK55u/AUb
ct85gudDp4sRzyVl81HmigKMoc/asfFQTElXZ9B6j+SiBkTv2Fq8l2pw7aMxMBrsypq75i7nGm0/
/hGAWXZNtDtg/0kuWVSP9nRkcYH1MlwksOeIvYtBOlCPOMQfn31RmPsMA8ZD7C7DCqbPPO4U3d0j
wJmEP116HI/BWhb6vLH0Nt16fmaiIHCiDFqkItP2l12DWvvSl7caLDvHoIq5TraNJag/INAxlp+f
247Q7sXCeaA33W2y1ONLT+R0OHYD+iwGvNHSWcF9p/UXo9DGt6FJLJRYQbLtEg+nPt18UqO4r3y6
8LFJoZ4aPYysScEPmadzow1UtR1pcamGoQMn2KOMYweqnXOf1365bjyjeSqHod0hPSkjK4EqZPPU
j74gMsxS5SZW5kAvKfRTLqGFWmjvLGtub+1JI5x+sr49d7Sfy5kuUiZbr7FAuVIX37+Jd1Hi/Vo5
w/DLo0YFRnUfG+rKJ014NRqSxrjVGpGtNG140K2gvW2AGzXK7duKcOLVUBVn2B/Xdk+hp3QdGTZ2
iXILxcxu8dghADvEjkbYZYH3yWmWz+nsFL+zwd1Yi/WJGWf2S4jltlOs9WXOlwtODRlmfJ24t1jD
nQP9YeE0uffm4TvWXHEYk/rU58LZL1XVcyDk7W4Yl4AXM8p00b266fw6NYMVBZINKb1mvlYtdoVT
WepHrfiDTuusC2fsIqPju6mKd3Xk6AqTObVOC1y1CWRj1ZDVsK/nIRo1y7l1mzzfXL0QtaJSbCw+
lTM1cCic+ndttPHheyLqUQmEOMVVjSMSuKKz/1uzYR3pA+Xl6EGg84f2NrN166hincDVfonXk82J
UUDFO7Oi4IPxpYLRGu8GXc6hfvSXSjtDHSBgSbOSqO1171wmeyFiqOqOT9RTcSWAN7CnSqaFG83W
dChA5Wdg+x99MY6PtTule+bjYTa5RqiPurHJU6NbxxDiiIlj9m8O8gkRfElkOyiE0RdLmKMUfFAV
YYLL8NYyPgz0KbL0IN8H1Tyin+3KU44FnN5SGWoGcInpxJu+6wc4gACWZSqMtymGPwBTi9BLJ1gp
Q711Prod+rdPi0R6xmu3BEujd6qcnlFn8GLmy86plhM2LnIFElafgcx2puj1KAWpowu1gBmJAh5S
KxonIe/tYpD3Kq4gxBp0W3/8tyIv410Z519a7VYHOxD1Ab7DC349/db1m8c5C7SnxfCy89Rmn/79
Ei/lI04e3QP9km9MxSpDU7tvxi9PMaJCQYJ3jX3WXAQRtkpOjhuP29FUX2UnnC08jXqleURONdMS
XBZXbyBBAZX3Wam2aPA7LJW14OIXkGdw5h0OqGfjC8avzIjt+ZyzxLqyHwE1IIRhRJzuY6L4Yj0z
4fwa8UvfxZiCxnFy88cvk7ORuy9YzPZ3WD3UN+Zcv3SVsR3IaH91JfFCaT+5aDYs+zXAinlOyptO
JuPFsQtIb3Igy2YuMYa3dm0s8WizRqStReu/dCNz6zaOraPeksRbFaW+0Uszv+TmKRigGKWqzbGu
yW6aUS6rHLv3VZql7dZU83Kn+48VEBGGIbm3pyH6bfmq3k9GbZ/QfrgbdTXDrbFnacOSzQr0pn7X
yhHeySFRghZDL04Ddpur3Ci/gwQ+De4th9IF9RwG0jABSSiZ6+HQGcvBvr57detshgDmVsDDsqzL
1Ez3pcMCwwGowdejeMYGh6Gb1C925mnbBRkIsG0Pb+WKtABnN0ODzgKz0dCUyy4VJhV2YzA8zJWx
Ul6AY3HzXMlbYNSLIbmSpRNiPdQvePISnTlnIKIZVas+JDtHHNOFbFGCX/uVmCDU2N1wJzL7pvZi
mF1Qh6bbuFhuEYI8prmVh7Ge/G7ip7zoqCXmB+F6741OJ1cbVRm697pK3pMYV5gOsQB2wy9QdneT
5lxyXb5kdlwAtVXPU9+ue6bLqBP9V3zQHrUcLv7kyt+9A+itafPGVpNPM4jy1KpOjec9jQUDmkKb
Lrn1peSt4lrq7hfAlXGMzZ4kd6eHw1LF75OW3SiJfbK0cNMNxu6TA+0ztrG8BqrYJ8xBcjiJ5Qx+
Bf5ghrOfPWhdcL9o6KMRQIWNyElFSTgwdZ8YgkZA1UwZCLVzaIGQ00fsmpk9CkwiqtPxW1bao2Pn
UMXwQLayBplKY30Po/7RNFjR6Kym3mjPGoB433kg6pTKUtqMwylWV43ZRkyFe9B2+QC+F3Z2/uz0
5s1C7bJydZjIovhvxcE/9Xr/VKz8EAj++OX/fqwK/vopAfyTbPD/KhT80+/aflVXMV7380ddr+b/
SBD/P1ETBrDR/9f/6PX+TU14916+F3+WEl7/wD+lhJ73D8zqGaVjkOASs+3yv/5HSmj9A18Ky4Iw
65C/5To4K/xTShj8A+Muxwa0NK+qOfeqa/6nlJCfBxzLVAClKLwqEjL/X6SE9r8R74M/5AX8Ay9e
i9y2P8sMSux2Ohtu1dp2afsh4QwhvZgITRuOZeDxHibuN2mx+paSCa2Vo9KoQXSQWJ0Fh54YWxiB
K3dyv3C/l0ecvtY5ObibIAA2hit70Jz6zbUgeBremK8zLTY3zMmHrURoFqp4zEKSsV6apb8Z0pr6
eOjslexFs9bgOMK+3tsf/rUBEHCCw7KgdoPGqMGKAQS+JqKn45SuKhsYOcZzCt0LCBVxOBpEZveR
8mD6O9cE/aoZ/1chHZ6jiDvxVTOvxrLctD/fMvh6uDbEgbVOrIraMajvlQB3L3vnjeaVNtDZBFZ/
1oRcwxOGs6m4tAaKCyfktkMER+0/LbvZBHlixgLEm6Dkos/C2MtAGIAo0lhg0jQxzFwyhgcstVRX
d2Hq+3cNsFOVWF+JbtDGFPNOWcYzHmlfpg/W7jnbzL2rtLE6DoUeSb++VC28+6KAHKT5Uw06Ad8g
Zk6wbdz+dwN+QL4qE6Blo/JNlaCWm9zhl+1c5ZJU4BsTd1Fyrl+7Zj4vRVpuJXHCshhJWQD3ivLW
/QqM5aMTmtwKP4Ani89M88usRw0p0HC0fERpGKcgDpLmS5zNMhIJI28rkC99EGfrCYQB8anuFfBr
NesgtA/nuVwNOpi21+Pz0Ab2Tdb5m0HXHvXm6s+r2bCLmnt9LAR+afDZmuYRZL3fYLfNVEX1X65+
J930XHn7pMvXaQFGaCfpe2a0wcoxHv7ldf8PQr6rrvfHgsAMkywMHecb7Dd/LginpWwf8owFUQm4
pMKFhpykFz9NklVdYsLNAP/FTRdES/UxCC5zOfkrpV31fhpjc7hAKPRcubJ7v45m4IVV5ZthPA9p
NPUkljU67S0U1PUo7+zMGE6UTOHffIfre/7nRe2yP7lweVCVQda/7hP/YpRAx1VcKVgG3HvGQIqY
1XB07V3rN+/kp90DcuzEtaXs80VFckou9aQ2c96QLGEn0awuWHHwKJWEAOQSY2Q5SHKI5anKL2jZ
L1PZ/Z05jvXjij06Spw/2Tf/uPfeD8X8Ik2TQE6InmnOzD8vOc1n/TkZXORbdrIpNAiKTe3j7J4l
n3R4WD7CiKqH7Fo8B+u/vn/G9dP+9f7999X4WLDqbOYkTv/5/qVFL+HPtsuVW0cH4wfvdY1wTVT9
wOhOHiajN1dLfR1iWE4VLRP0ndH/u7Cbn7v59SpsBpwkszima3o/nmJu41AjoFNCxl8YgdXph2cX
sMObbWBVz5XNELlZ/m5D/A8farEZuh4vARai3g+l2lxPqe+QPr8G8n0iVYRZSNuH1sxOAFclBlpz
DbFT6Mu0Qt1fM9a99rfR+4/WHED1yx3FdBKWQmJdMsMXf2PmYP6HdWI5SPINl6vEnerHPXHwbZK9
78/rooCGlcVrEST3+fzgtfG2znjtJoRMvI6tXLWVFWUImQrFmEmzt60eU/GOt1I5WZg3H+5SvENs
eekriROoYRL5bnentrb2f72afmrmeYyez7mvezbSebTaf15M8NX6rkxaBiyZBsE8y6N4Tuy9v6hX
I/BffHGbdXNUqjT4m5fK/ClJ5pPJf8LzwHUCg0DQH+VAprShzzUxr3sHJ03oyQxSzOK1/mQMdCGC
b7oWvkxqF+O9D5qtD/uCbu8DsOHVHlGUuX4JlMGQkW3hLCr/zMSKI0Pt/voG/fB1cVDRc50mEnob
qwXsiH881KGxU2fiNFnjj3AJuvEWJtNGTuKSDJm+qqwjjRfzD6Y3DZTVRVKVzNZNVw8YAbj7CrOC
kLejCUvJoPSvr838WR94Oll/hBhyC33dA1j489OjamuJC5ZMzbvse1a6cR6gNyGS1Z9nlduHaZDM
z3D3xAPgHXveCcZPK7ZVV4gt25Tc1Z6JJdFQHVtrO3YJL1ZRGysNBcPFpkKQhkyOjlvfxnX8UtRp
/nc39+ph8WMzw8yVFHm2Ip1YxJ+rYMApe0TrN6474PjR2MSdo2GeyPDD9mqxhcD0nWOQh+Kmldi1
Kj0SS3tjtA3aD6IrRmZ5DHeg4cJyhvKISJ34q+mIxVdkm1JF6AGnnROkYGAZPJ16WY1tMUS6cQuT
0dqPVv1ZprRdRFq8uJnytktRaBgua8Y6TSb0J3iGitnYznY+M5xBwTpntbaCHEBe5OxFoqC2hFFI
bsr1Nsq88iO90e8I6wxwPJyGdYA0beUlgb4VzPdC6QM7xXZFH5xCxsY64tSUpowQNvUrPxFrKAY7
CpBDvqCbclvnXncWGXoKpKO2sze9N9ARwJzQ0m9Hq56XYLh62JSfjnPHOKtdGWax8Uz5YRhriUZn
U9vLI7ShCzPg14JJpCUtg37PIABAwjGKBxwQmA92FmuiF8FdPSPaAiPUKKPRswAiQrqk2WVmXKyT
OjgHsYacqbeXyBnLqM8AhCEgaSsLFrVm6cg7IIesAeM+cAq/n+2CP5tzJDn2fBwCUwNGSQ+F6Z9r
5pmRi+gjNOOqvXVQQ9VzzvQooRKJdWNe2xqGx27mjuvK7puN2aX7pEmKlcMsMWwKp9jQ2FSrAdOf
tWGq92Hh9sfKro5/rJ5+UCNcMahXo2iJgEg7JnIGfM7OmTZeUg6vf/0+/oejmYWMDRJeZ1gh/9sB
oKlGSWcIALZL69FJ7Ke59T6QDv66Mhxn1/6EKXbvST1qkYIq7ffffPzPygrmk+sh0EfhzLYa2NfN
/l8qqwXjQDvL23Gt5QNU59ki+0I5zOqSqPDuCokgrYVpf8zHJUMmj/9ubdjtahLe7V9fifPvrzVX
gqk/Dad+bTh/bO6FWKAHu/m4dgIlsM9YMyhhqDOaKw+3lBDhgI+Qo6WlKuXFzWEjKLLNfGuPnFwg
NmNZaXsnbrN7psBhfl1ew9R2t1UvNk3dVWfR4oneBJDwm1mYiHQMFk+gMaB3EKcIK3Og5mhfnXtt
l/74wT6kSHN4S+3Z3P7xrk5Fz9ZsYRRpwBO4+j0MWT6cphT2TbsApmNUDJY2nN1hi8VNg8xw3IpJ
R6jR+uz8fu6uNXfYL7NuXQKGccbkH5uqQS8MT3ObeLy/wFVi+9f39j8cSDYbu4nbDD0AruY/Nn2K
GBW00zSuY6OJ13bbR6XnnCu3Yvk7EM5M/5sU7P8i7DyW5DbCLvtEiIA32yoUyrf3G0S3mkTCJ5AJ
+/T/Kc7MZmYxG4lUSGKXQeZn7j23PDitJr3L/ntj+O/cwUdMtHZhzFanCt35iPcP6/g0TP+fnFtm
nv9vUUH1Q/a0xU8Zgd37vz59YaG3SFPi6jqjc/apmtDNpJV9q8KaA3ufbW/4j7KaxJ3TH6Igs1kD
+tN+XJYJvEqZ5How7+3Ume8Diim3n6srSQdsraxybw+d2s4m+0p0IRvWm5QI1IDW3EUvk77JR52e
hJ8MKe+suRIYgyd+NMjEpJrYIDl2yIcqv/Pb5lkpSL3r0Hrb299vqc62cnrkuijd9FjspLaiHbYO
zpQIAetcZD/LeoI/tkRiuIPgV26mVFcJLPCajW9/qIeGfvJ2BY9DUW+zYmBZtoSAKFYOneFBlOZe
tm3HgJmyDoXukkivSZO0XPnSlAZiPTnd+WihhHDEA+50KAuk7NHqu/Df82ZKqttnaBmsMew22OGf
K2LRUh9h3YKUlqd3XekessDZd2kUXmwHmeCC5qLi5dQ9y8u2mLtri/l3K+ezrU2JqBdJyyDDt5va
C19Xi91G1TaY81Gfvdz+XVVs+pV1aerwF8mtk4wrnuSu4fXaxWtv/tf1Uf3i2VXzjHuJCzKK/aWw
7lQEwFjm7r03yHyX1e0rbn/nWLvmLuhRhg4ChEbEFXdUHkNwHF/VLrOZ9Kqmwt3jZvVxwXeclBOi
29sfV/QliW2R+Su83tgLjR4LzNznKj516S2Phu39hzF0wSLJ+geXFiwOPuZt0+XhjttFHWggIatn
is3WrUlqu2K9y9ziHZ/2j+uL5rUa/cSs1ANqA/1VyvJhPMwUA8calwPfBBPkEPvQLYqPCk9owAB9
XS5i+SXZXv1OGcNsyDdhxkMVrvZ/wVigKBTZGXL59FDbs9q6xnRv+yvatxvyiQ1Ze8zdrHnUdCNh
ELLSM6s36+w5dXWxHL+PVR+tMefp93IrN9XkeN+VjYV7CgpslSUivX4V9sW62ZcKnZ4V4X6XAJJF
7henFeVUxhxhW+DmPdM08Q0U4rx60dvE4GL1QFJjRUYDTljYlqSg6K0G3Tf5WDn9pwKbw75M2x1h
8hhvc9/ZdBlxlbXW5NQFseW4A8F4Xv5ST+Fw7hvzqeiCx9Zb9GcDHgni0F3o5/w5bMGfwhnWRy63
xeA7L1h6ycZqq6vIKr7KTp1eiLRxGJVLpt5dOr/0soh1V84xNkb/Ci5qPve3szXMPNRivY8Zqq6m
uAESv5ktsz6XnUG9tC9JH/tcw/QBuyIflK/Q3bGXoshZPq3VCTf9YLCWYCLK/tE4ucPqn0x8IpRF
4tK1+Dqi3P3kGbenyEq6tKyPwlm6mPZNHBHxfNaGXA6e3TRIVoFpUpKkjk/yercmdTMmUVZ6j90y
J2TO//uUxCN5A2gVhHHnTczCjPI5t5mY4efCQ9quHwy37KcBgXHhui8g3MebZ+QePlK+MyYbJThH
HO3sRRCQcxCmdXERnm4ULyOGnhXd+qf+6LGX/vc7S9XvqsAD4SjP2wDFN1L2NU0QKLyYzrzVKfcj
D8i2XJfqYbKGTctp/MTY7Bgilg2scDqjb4T8wijraNqcUPVwFAI5RCA5VPNbhSsVwsRWzKgogoeG
dIC9j/LsoB0+AbwNdxUxW53OFDO59vCvFFtofKeCUhDgRLjD8M1czh2tg93sF9emGxGiP2SO+OoN
VMiVPgVzml4zhcazTFmg6hWpjehEdx849avb6MM68kLMtWoPWqCezM2UFNjhO0L5cdHmMnAVs9ui
J7t4t7+4eXoZUZgeRGd5ZweLLvv1GfVkWB8sshquNKD+1S5s7/pLoQFTdb1mgZ7vUp+/ZMxmT2lp
XpVu7Q1B0Nax48C4kTCcy1Kvb31aiwc3YsiILOkpkyHuG0Ihkn+/HUjiIN6hBnMVNKApykx+km24
xdGENCga7qgn662POS9xud+SDKI6qbJnPV11RoFWUFbuV0mJoSfXxAs0c62UAlcZ/5MpZaQ+yA7r
xmB4cZGCouLTcSpT7stmfqjXddq0400uEMnHLsjAgmT5HouReyRdGmUghtoNlQ/kqLBAQUpq8B6h
v4pHu4eBJI1v7rH9TIe5+q23m0JyTIYqvc7FOfDphcI8wnUxjW1CX/6Zhux63WK4dDZjDTmX7NmK
DPW8tzdtdNkGxtlzUwP7nOEM9d2np2UQu11zaq3XekGjw2CfvKtbmb940TM3FDqofH0qnGLerTSz
jLUa3Ok5Hqhs6H5D3zr+a1DscWSNd2tp+mi8r5EutdDcbu1JVXSvw9JYMfMY9yj1T9XV414jAmde
LICVmv5j1bFYdqjWcqVIaJAZbbDB+HcReM8zyxmRm3f9AXBBnKdleylVisnYQLKPCnavVgqaQV0Y
uJWXaMwvdtQ96ZsrdvLSjvXrL/Cqs3UzIcxEW/jhYj3nLI/BoA16X022Q0c1zxusJeRhbEjDdJ6i
sTwsIz9+L1P3dkJvvTSwQFqDci08KMMj5pNdWGJOFdNfW2FYz6DpuJ13lqnvbVSP2L1Yo41jq6Nu
1wPKqF/paC5m0AMbO+qNZOqwgpo5nduqVghnwVKioNikLJKvsm7edLZ8QxxaiXhFNOIGKATKJgBP
JaPNjDNhXxDRx8SYaYdMRwtZMHZsZSEVna31UvWMz4064jE18wvQwdjscxcZKyEmvdu/V2g7oebt
gEvgC2Oe65JnurHqVDECQGBqKFA4Lf1AFTaJbO0k6qUAGWjty56aqC+DXeG+e2Gt7v/1kmGCRZ2i
CHd9otx1TUL3d6hxRgLEO6ZB98dekeUrvx4T6o9dtgzfgjTgsx1QSpq4qE8OVDnlqeUceOlRCe3u
MkGxo+oyrho2Aixjhn2ZswofFqc4FsV6Gatg60VB8SRC+703WYfDzEHq0rXhoTbKiBSI7CNTmKCl
hz3bSn1iEa35PCmE1WUJ7WBKP9uyQ5NBV77HqeDD/z8/IzRHOFQuQL+RX2q51HxzVyRIaI2iWhs7
1/5R7u2UyQ6UH1zfCi0qIBx80ohXk6Iyr0NgtM9LaL0IA4NyW4IoyMp6ObSL+0fZeX2EUgPEA1X5
1rsl2IgRCeO/biuIQNex88c51kczv8pvOktuorq7saNmF/82eDy3eURAhZDlbfLwXy8+xlZJObhp
ZWrsI5SLKB4PJR7jy78n0V48EGYgCFV7RsK1F9NtUuwUDQdIUfACUQJ0AqCQ+46KCttFK/DPMosI
COTYEHWu8YsMT3NG8Ag5vkljVfddmjec/HZi29a2iSRQgAzq+xD2xnEWPomXvc/DW6YYWau9HhfJ
pFUQFxCWcPN09AEupGYOoooL6arO0a5gppi9Ly7Qw35RR0z3M/m7xoQutnWE/wDQipsbe/hmmpZl
z+yP5Fg/jy5dL++9MHfOVmD8kT00H0SyMHzy6GRLMk/VAushjIQ6OA2FSFbmhwKPb1reZ2bqHLh/
QxRWS39ovE8ZVBXWC/idkwA1kk/RpzGRNGb0bv0Q+l+di4yvNXG3rVF2GsrhbHdRsfFnsXDotW+z
6WaX1SCMxctWdnXhYGImRMnMA7kTNx8RNSGjgM5ID1HYfzY57mqeNroOiZHedt37FvUcKvod751/
YYcaXsFpfs6dQNKMYWBfBN6TUJQo4IJYlk0D14DBoLhnSE5YAXEo6woDhGKNi6scnv59AxCzHdJF
v/mG/rGy8avJYTY6t1lf5frPTv40jBwRrS4x/gYoYqA0keuRefbF8R/o/SDeuHgkIrCzTuY/Li64
Eoe+xZIpuUBz+ebkRXuu5UEg3H4WbmFv2mm498WYJquyj9acvnbYoGIHud3m348UScAxbWf/livv
YJNb3THwnMObzJV3FY5Ot/nC1AR1KVanQmasIrk7w6ayjs5ap/HQ7dfeyI6L33Tbqeuzc47Ay2id
NRkbxhlmU79nKDg2/pgWW7x/WRII/GFVAdsE3An4NyZulHOtNXp7Osdnw+K9FJmDatVsTsEyTmcD
g/oB/qFw4JgP9QD3iXGc6Y4J6w7OSUPYuxlDPuHO8gNF0ZL2l4kNTYwissXhbL1VdXAWRRg9LlN9
7AoBQy5vcihEAuXxFABTxTfd9M11NWgbpq7jpFY5ZTq5ao+qgR1WLU08OSltdysOPFXmY2ZmHjnw
6cdCmH2MguyNhS9V5Fr0x65l9D0mMPm9E7H2/+HYo0bBpUbdU2THNpt33Rh1Z8cNvlPEtXvtTd+u
2YWbGYFoEoQBr95jIGkU4Z7JrwPS7m70dHFRWFFL32peDHs9vyA27RMZoThfm3HT19nVnYYXaGF4
tRv5BTCcOK3mhl5BhR77Uf7M4OenGLWAOYD0Xtloau9Nt0VJXEOIrAd8kMNU/ocRdz7Nkq9ek8+v
BKMT4pRNwaNC+8d3cE4QkTEEnefgaX5lqopTXlCvBj7cm8b/yy5Rn8QEeXYEzrErsxnkZL6F+Lxe
Aw+zn0GMx+B8q4JPqcDmNg5YIdPcvEsj/dSvPRVngcg+BCvG0o8c7o+htIpjlKsnyG/gl/0sSLpK
P6y+3E+ywIXWrvNmZdKx8XX/kUkXwDdK2l2p3mA5AG9K2RG6EJLc7MTVYEJ0BTNVmK3YFdCcCoEl
b16fHTxCQAAXxtMtEsVuGSXuTZAD2ut3YaeWvQPb0UpZ9+umIkRT2McAQEs8+PmvrPW3Kxaxt1mb
bC1Lk6KEiN5BAIUeOOOyNb/CpgwYvHh3UTiaGJAjNs/j+FVZVFG+TwS3WSJGwJMAiME4hIP7OEae
f8ojCqFBtnezOROqPf/UcO/VCMmn+MyX1tu40UTN7wd4uSv9OObcMtaie/RO1j4ojAMf0k+lQ96V
uj4UzA8onBGyC/Rzc1A7eMYsrtDUhtvFq+EaBbmwPDB2neChMIhE/4kyS0d4/W/cjopAz77zMKwh
UiPcrE3YmWEylMZwDOGWtnY2b7qg8sk5Gz6aBfFpOzptXJjVqx0ODWQtiCz+px7wjkAgfygSR4LD
ibJh2AdD/606Ai5LGmqk/0N0LMfstQbJIuGOoRzLVxik1mmF5AW6Dj5947Q7PMN4mMzgK2PguWlt
1F4DOngQNv1nkBrrFt/PTWBeVue8h8hbqE/d0uBk6sa9QA429chXx9kONjZDO2TD/c4eK87AHjBk
H8qdAeIa4d6lbzOcwC71eO/425bg55wBzugeuHObpGcgmfjY9rgQn5zRwqOfMcYqvOCUiuWlWv+g
p8gftQ21DOEHz2eboO7mLEq5qEOcVEQ54naiSoe0pjCbpd6ABsNgWFFEcaP1tcwduU/h+SEVXZ7W
od/nwn2iHf5q/PXi0f71WtyBwDkA12BhSN9itigBy3uvD6/0+feVHV4w473aYzZTFzJgQxa4OGpK
EOSGMRAmzvNxemvc4imzWdsKCoB91mkGznn2wOL009Cga4JcfvmVYx8sPGMt3qigrLIYnX/hAIAy
Xf2L6xcpIydhR02IVyJ460vqhAJco10JtjL5xPiW+Ua6wJjt8+5hEjratRNiAwWFjU2V/yd1F3nu
z9Cm1WNbux9VyXdJpfMpDdfgIaUw96MSZjGK8l07k3U5627bkGV2LNiYQas1oQxkXrplHXIhugE7
lPbnhxGvRgN2z5Gd8a5nv4NK9QKpyDr0HVWDAZ57l3PFww60OgxSy/xQstrh6lovhhmJXc2Y/dBZ
9p0BqHAn12hrLwaFNq6RWPkZPqz5FFjp2axhaxcsm6298jtxRCSdbtuqZ4C6nry0Nbe4F+39GOXx
FJgDJiAjdkdMJL1l/EJA++NazRgPq0kYWxX8ygY4XRGUz8u4xHP2aobZR1XRqVWk/e6svv3rCutL
pQ8z0K+xiy5ZUGLcmDWiydb/CgrMS9VQvuKSPbiRZlZcg0ZXncMvlioOnXZBhltiO+JWEHqsX+zM
+S9Q0dnylP2ofXqQ+lbI+qX5cyxm/nkLIqpjIiuIGfLZJqMzmvbrRHUTlPKtcjhDeZ3XYbDo5kq0
Ci1ZR4lTFglyPcCQ7fRGoAfe+qh7Z8YV3QtZ/Zn9AVe15jLSlssRkoZEHaFTh1oxADKE/7bFHFbe
u3Od0CZKEIaReB1Loh37jrxHWuBzEJhLIlzcfqvP/DhnCcKK5r3AYBS7EidEZOR/gQnsB7lcQds4
oC7av8aIjAJm90inpV2QuAaptzHTzwmfo3dmWCfuCsiNbpDJd9rURxI8sDMbC+uUZt23nT/eeWjW
mnxvLeYPkZv5RgkqqKBq3fM4/TKZb89ZC881pDDiBh5trA+jxoUTDcYhH7BSdWz/brLbVKMExvgd
7lhRorBvDTB3Up9Ql3/+22hD8eV1iHXdZhjt/lXkkqn7nrkVkr0yvYtoVE9YjJBg+9MXTKQVLPR7
ajO9F6TFb6tAoRjnAcRo40FcWmECGLse3f0GYk8dz/VA4sj4MxtorhtOvrGDRS4ZRPiCHrm1uSKc
kB2EeIqCxGcZLVvIFK4kUCkvTXgbHl496Gqru4Zsc4FI55PaTkyiQC7fboevUGZ9vOb2KejZRMha
AmUX2asFyKlx6VLbhWuq5wvDFKjcrtWc9MNz0WtyyHvGd2MOa6t1fzNm1rafPjiecKijXazYwTZw
cDDil8GVUXZy+w92n+IUX3lpZj992tGBZ7DfWNWCGAWnBZUzFjjYo3j740oARDFMl+hDjdGREKNX
l1X/yTFhYtRD+cJt8dAXZs46DWzw4hg7Tux5h7qZTlKDdE1nfz/25kXR3uoK32mm/5KgyjvYQ74n
eQN76Ih4ZmLVgwQuGUrQNBbzPhbs/oGSI2A2AFYgdBVXq5uiYutQYGEggTBzG+wySsb/S0elvwxM
HXgGPT4QPNhcXMGP5SBuzjL4E02deNE4QXP2zm6ruqTyKHjMgahlpweuUEnmKrm++Oa+2/X1zW/a
lipplIfqs6oOakW7KgZMORXMF0Txu9HjB7Azl3J6xMeAXcbP1YxRqnqqA5yaiN1vVhfQB1ItRxWI
V18QTmHYbnUe2hfVd+0VGVWgvxfPNi5tXp7daRxPtvtQeclYwFnV6rXH6K6HXJy61IunNOofx745
VaBek7EK2XIHfDr0txJ8PEj/SjP9ayhWQ8414MLJbT8cj451Jhfoy8pN7zBJfLlrVrMpYLXuCPIB
C/PoeMQMO9ly7Ife3E0t/zWwCC2dS5gjvcmm8Lee8oXOMhWQS1rv2/Yc7HdrJjAQfnTl5HLFMdgx
8uoGIkptdqPWprPUiNAne0treV82qZ/MFLxWJs+mMYUIHwqC5XTkHP31wQjQthEhV8URgMCDJ9bX
2WGzYSNK2w6jPubTYB+yFl56ieQ05gb/rXA1kveBUp/OlNk5hNVG34m2bne3ocFiOeFltT4GBuoJ
ZBSOEGsILnZKsh6gsvP4l8TKnbU06rlueZYiCTq4tB376ilkNJ2b/br83EXfnkl6PtjcYPty7HAr
57WTZIL/j9tisrZa50VGA6uTqaOu5y3qBlckfZBWSa6+yqg8Zx5egRxayYwEeciqZ0tP3VbNM1F6
wXB0+FaEaDL6BdWaoZlmSb94tSE3Q12+w0ZmbNf6d8jnkGIUXdQlMyN5WHV7V4nusBjBr1u3f2cT
maSm463lGg8QK7fgoG8o6GPIORwv3dQkRIs+tVVBp57dpufpj+55nMYyneJMLcyk2SAdo8e6uG1p
8na82nZuU0OQ5KkAI+7MhibBqEibhiha78uZ0psJhKIGbhAjse9jcphDpsiH5jj79AHanrloLT7Y
BvlpLNsblAbB+FbCoT0WiBgPQk4w+qNvd53SR2GXySBBTGkjoFwV4r41iZnAv+QwS2Y0FYUthv2a
yCblWe5JGxbWSJjt5MzcWTDGD3zBzJucZMBYY2cPN3xgoBzy0Ix0J8fcuPnGrl5q7UZjea86foB+
RnruYTvdNX3QgfxT1bYbjHwPWMnnrNs2aTs/zOgcZSSM04w6AONvOuzqovQ2o+EfzNU2X2x7fKPD
V9ngPQ5829Pa4gvYMo5Pu6ncRWIBbwwE6RBpIEJmDYHYNp0+KTxKRM4vC84OOze2cBGmDgxLWuAe
gqJcxGkG9gdKibsrJFIWzchDUi2H0yzugCNVG9dyk9Ya2tdlYhjXq2aLLpyzJq+e2ccXl3DJJ0p6
LGCmeO687PPfaVHZPv1TGuJxGfKDGaAJz+pPpYL+Oau9i2FFx6qX80Mu0MHNIeAQvxTddlx6eFGO
h/FeENXlZCzHWQUxyiLCI0MKoYI2Ma36m4wXRfeCnpeX/B3JsDrlajh4xeTeD73YGU2L+DxC0rxf
fb6R/3QaFU6/7cpXp8EviE4J9oe5FI+j+T3i9l08hylixsI1mA+210R70Qocv+ubiNr2SOn27VqT
oOS3jnIBccbAmcfHJId3bMQx6AtIYFavb7PHpLLy4GFZ6lc+UQhf3kDHDXhkMstPWYChbFJoca1t
YS3FZ7Dz15tbkthrcguq4pz+rxHaWu8aIJ73CNKIQfK0B9Nuro6G/yW5Au+dLKPJ9jrvzsjy5qbf
3dDjLL/VUv8Fqrrxnc6817MMr8Su81iRGm4PURr/6wdEP0Hc0QQGN+53eLPogHffWg2Fj4JziRgc
+lOjApbp1FE+I/7tfWlP3cH11w81c+cHNlRPZd0F/oRvSAePeuHLAfrZAE217NOFFwcxCHtS715K
2XJ+FyFmWYa1/UDZlSrGf07qSModKpnBhxNnYBOCSUsZOgNetIoFfnIJCs6BUdwtJhNsrqWsXWNC
Ff1GJ1Yf7tlOQCKUBd/eRt4N6ZjSePuxY5R/CBJkGT7l75ByngIxPi/ahEBoTJ+Vyh9K4g7YCRqo
9HqGx+lQvHeyfNcuHI8mtOPZxpA+ztgc/GVLYqsAit9ZOz9nPwtqaM3LF3fEX4I6/e8sfWMzDc3J
6YvXzO2+Ok9RVOXvJlNALlC8HXXGwtXn5Srcp1brUtlkKed65n6P0v1wu+A6d86PrqrzCheA9TZ4
v0Kx7igsejsSZYAVeAknuQO61HmWweololb/cU8jC8HthgbS3Ddef0scpTQEeZNGwVNde39hUIOp
9mB5euKC+PkOz5aFOHGlGCdnx5D9fRtQGTLLJgL+wL0bxeB6j2UDu91hYrYx7ONUW08yK5+biRvV
bIJfQDCnZkRmaQd1REQVMgKNyGJNsY/5dE8Scfkmc1hUurY4dP2wc4Ku5S1vXjLL3ek5+Nv54t3s
+XdHZxb8azgIK9gEgIzme5PPavLV3kmzGR93TTqKD0DKq35CqS6RjQNDqLNp6+GkJi4lBlBsvaqr
McqnfLB41DHc7P3+wxkq/6obulAtrHguEUb7UTUkpozMGFnUfqa0cdjFbdAFdzusIxNMmPHeQJID
gqGHxptniMug+0HicCRZS0IX98qOngRZvkhqcCY6fJZ1MTSosuG+gvZzcrKoLBdlipTFvesGZvzP
YWIaWOtk5+iYRQc7C9b9jL7uZ+9VaG/FB4QiwXPMcw4aKq7KYdNh+Ww86htwhvm6wBdolotlxWFX
HIeqQQVCCgiwjXgqGn/r9Kh5BIYda7zFCGGHMVoGVxkjbot1Ps5CihFzquc4gLSYX6ebU6eewLn3
nOKOYv8jGUlVWcDESQK0T4fqfeipUyObGRN/Hg1wHKWEXQ3AVrZmihoqW9THROWl/MDYeGIqN9hl
BcdJasZZyKtcQz8ZTBa/Fo86VYwVDyk/NZsGcCEOnnKs3s4Ls6SAURb7n8KdTE7j6JLTsBtC0kMz
23FnYAJzxhharL1mGloxZRoNxjYTODm7eeotF3FXk408AYYZBzkwjY5J6d046WVXNRZylDfPsTjp
iBEv/b95bzx12GSQdC7MjzudNH31J3IcvKhPs24CVhrVh0Go3ob+AqlBpu9IpHC3mc6cZLmUtF2J
0bef0J23wnOeDX9bNcW+zIadyleY8tFpVPJssVWXlfkntzFYoMGGKttB38Ue/pSv/h/888wdmsNo
Bf3GD9V/Pji3qT9KOnGmVByps8fJsSIqcitcscIvcEz52xuUgdYatcv0SkIwMc/dXdMzlstu2F+9
5Nfe9ynDlua0Nq2988r+AQoQWp56Ykp8m9Ss60NAWw6hMg4t94vMoy0SWlnou36Qd8SeqNivaZFS
2jAL9IPpEMxQyythDpt65KMKlxaYQyuuIdD+48wwsugsWmuPVU7QcJiFH+2AMqv1yr1b0XbZjDwG
ia6INUZ7XwifJOpGkJxQQuVaqmsBY2ezSOe7VGN2JHNBlg6CfKl3hc8SzCoak8PNLknNWVgGqgNY
Ux6Zhq86qS2/Sr6GNfst3H75IchNF8XAgnEZQtLWXsVyFOVOYwyOI1CTWCfWu9IyyMqk0ltGemau
H2TwUu3wHt2hjywPBkYyHmKP1njIn22qvJ2CkLatOr/aunmTlDZFuuU5ASPWhfQDatWe19AXnJ5s
ULfUYl+VGjHyRvwQ4dR/1N34/a9+kKxrweLcdyaq7ajC5NPir+ThrYK9o3374Ek6n9IK1qOt2cHl
uN5/Q+7uZSwf0aNRSjjdH0z9zgexHhAXtRhfIoxbcRUs64OE1O0oypOeQKitCrrhUrbdZ0Pyxk0J
LpMeFLsnAIzl67VRtC0pKqkt2hRUCx5lvz1BEKjc/0Jff6G+/6Gt77dw/rfuAhZ0WuiGg4GHjCWn
Toufqs3WxLe7u8IEX56xt5EDumr2wgfOkidzmg+hr14IoaFYtXhbRz8OScfJoJruArbQ0yTvdel+
NV1x0PN6jobuYIfzKUsDjyxa7yFw24NEF37r4FUSDSbVp2Q0ln/ndvifcLhgIqRUpoIjpQIiNpD2
7sGM6vNCngVfPkSNkkwat2O0AvZK8jbswkG/2zhEZWDFaalOGU8uYhwWxcXXWEaPU9e8dbPEpPwB
Y/ilv23/M1c9wfxCZR5wgJk2XEyBXhwnJpT/Fjwsq2X40bdpPrqN2n+E2njtB/jKdcYqWaY/blaS
mZHHY83JOVCQyYVThHstdqf+tTDpFdfOvDPs0j/MLECR6qPHYfV7AmCMesceXmuXVEpj+VDjkPgi
KXgfyVyQv61r0ub53wbDwmkhRWAM4RvQG24MaV/TOh02LKbMDY8r6Jf5iCxa6JTMLn3IR8Ak8tnq
TET4+kso6zXPoje5GNdmZWu7gOEA4HwIo+xQK6wBNC509Oqu0+5w4d3aEvwAV7MyL9K09o2j0AnO
9t+OrIidMznhunVrUJTzFOGqYAqosX0eRg2qm/F3Wp/gSf6fX1LqN//794z9QF1P5EDaS01ECsqS
jd1aOE4txGf1afElBZdVv5hZnW8gOv5xVuwOfRjp2Insd1uMDjkM4CLAkFOZTr9IsrtPMDI3hoVB
cyYOEdINoBUMV/KAPt2qx/uGgSD7MSM8kTiJphjtiodgfAz7+mSM2A5HCnvwcH59dqIuDqTW2zXr
CpQ+Q7TtzfbHIQ0g0pxr0TLA/mfcDaf1MUq5ffu+o25yUSoGdDKh5dVcZ2rcezcXUC5g6zaTZ7NN
qx5rN2MB76CDsQSiEculZfr3z/gPHQ9nfS31CJtn11iRvcG5sTD9nPm4tNR7VL7kBJTNPTSfGzM5
B16dGS0fFFPzPCgRYGrufrBU4OWQYtpR+tC20Z022pUNvXcu4JTf0CN7Vsb94DzM2d9lJg1KaNva
NUspr9Uetttm1WOKhbb8L6hRjpKhCjdrvKStareKRL7YHsQ7euZyOwhQ81lBA4NtakdbTBiRX8M6
Q1AOiL3emdi4ST+ihkA/gg93fumsmS9dnu/Blu/NFsr1pKJl51TWgyP/2KhMMZEAB1KYlfxzPqxk
B5EmhP6rO7kJupkX8q2ziwavsOnEaCY2QuhVR0xK+hUpcv8jen/vyUCcG5WdcMl9lrcAC4kYDTuk
GUsDM0yD8Wcu1NFpXUoeD5+0bc9/HPBE9z0YXdDJ1k6TA/TCzvp1mFoCBQsmCtWcPjGwoM0a2v9E
2f8t5uUnGHGH66Hcmzyd2zrq1xgEC6B9NNWjysCyaqEJEYTlzp1AOJfPKJbcxJanz/VkkpEqctes
H75K110Y5R+ixDcwz0CUPPZz+eqBk7Y7vDL5X3rxW6iiSnew0W2ewOjkuRPLW8ymE1JYTFvVR5fD
aWQzNxJgaIbXVnKrIWA4TZP90I1RdCBxY4mxjRTQwflpe7Bzyehav3wD4S39M1cwOt+7bCaYbJ3s
ldgTJhsIHVNWUwYIsY09duM28IyZ3ErlETTEdMpcg22P3QgBxP9Qdx69kaNrlv4rF71ngd4sejEM
kuEUCinkMrUh5JLee/76eaiquqWMzJHQ3RhgBri1uMjKIoP8+Jn3Pec5wW6i27MOcZq1lGn6MdY5
V5GjM/dAP+RU2onSViPYyA3pS6xJcaVw046kcpLeZRfBISt06F61dgmfVIYaYr5Ncj7bzEIRKWPB
ncrNx5L0wlZg4ME7omxoR806REXjX/alTI0638sp22ktLBh5bK32jULHQsEyzS4ovaY+o3F4k1J5
O8XqbUmDrhz6/CbG8Hg9tvxLA3tVduW6FzfxD7nMk63WgbZQQ3/aVSHPtb1HETg5ZYy2P9PSHynV
UW0SZ48gxI1mpwUDVy1AMdbTi2/Au2pMfZVLUDVzSMEhuw+Y1KjGzQZVZGp17IqrkTeAubDstacG
wUgUaZODptlE14kBbxanA4RnSEeodImzjJ6UIH8kDu0kS7jWLCFfsHk1KFGL2XGELSgZbOinSkUs
p8J4i43wDc227GZzeC2JGME7tr2ENmzgO7V0G9uWRj6NrCioQw8EjKdh6kGf0l9w/nAMgxrYGGxo
fh8qqJarTGLynlVrZbTV86Txs4RE8yR0ZGTP08bUT+VQvwI0Sykns5mNqLjVtD/Gfh+wD11S1RSn
oLk8aOZ90gOFrWtAarVONhqIR9Q3FBxbNp7RyAobQ/FWxDZfi+MTrXCq0gUby0miGBTrLwNPWYLf
NA2atKYF0tJD0HDxdYRQJbPiKiTBoF+/RTlLjq1BEqMljKeQ7ArWsaCfgaNQY4onaDuGzBvR0iKm
9I5tZmh01hmVENMWGiBKehxF6GNLlX91CsNhN83StA57+v+UQ3D8AVFywNFRlEILOy/noUiTZ2+s
HlBCoN5TiEKWLsQ5v9SC8sUQK2QY6r7Vh9jtJEBbELcOyQwuGKLWahgNgWluOKSUtp1ihi/fmEsS
b3BHnw80SwibkxcyBtW2yJeCWWa8mQ3jbNFatizoVFSTFtVpddkXcmJHVUyZPKif/C7cYaJLXTXl
OhR/2W+aObXHxlqPbJrINq09kUgQN22F49QhHggKsquyFNGO1lzxO3EsavssYQ9InJTNdryjVjSq
VCFogLrJGLySks2xywR8LkY/dKncajxWg60zxpq5tYdmoCmjWk8t9TVq5JgTqFdVAy6EoKMTJ+rJ
W2fqpZNn4JzSYUZCWF1NiUa3OgtSQhXGY+NPL2WhCdvKKgAAdwhRYk1UvTrum1UfmraBeMmgR0q4
23QHmq86mEMVeZR70309GKy9wbAbtPEqLjCYqEF90c2vYVAAUgZby5rfsL/RkoshmVARZDMnDl8S
sdZzBJTylbp04P3AgGuXD4x8qqVbi3zjfuJYTql3XoOj6r0sjBo2P/UPArb27dhLO5TI7lQH4o2g
dNhUEnpQ4hKvqVnjqSY5yW4z0bruGpy6wawEu3wqGq8Bm/EuVIt8f7ipCpJLEEBkzBpRmQeHgRl0
1ug8TzX+cR94gxo1PeFE6vcYD76nQMlH6//aIytfkbcgI/EI8VB27bWsoSOpUfe0NQUPWUTaL/Xy
ZR+Y17OgYaxQkQD7+WvU39CqAe4xF99aCnd2OKPyAlck2SabyWZKn5Vm3Ka0QYSLRh2/y8YNOrQH
qnq9E2bSAxmEHHn0BiWYSsDPYltYNJLvum2I9egtx70E4c6msliDdKCJh9gFjgnehUlWk61QLO6h
iiRBltwGg9SSJQFsj/1N2lz0HUUXzi+rJhBEu2g0pDJ893HyoxGqjVbTdg59lBThGLx0NDeNKvsO
2nc3s2P1h1fLEI8DCG/y3XSSX7qqvx4tsE4RG51IiJ6jGJS0Fe5xS97rpvBAksFTIB4CUccF0O8T
4nCEQLqthfrNKSuMRUM1vxaslqtmD4ak9oSsovo3Ns8jRyU1+RGYc2PTQQqeBYnimDYgcUEp1wi3
nfU9CqtnQ2pfpqB+EUdxp0rhSlVGxoZUrDKix7Oe9I2I7GJNxqYlzj6PBGncPFP76SNepF4IdwmM
ndyUbDRl6z4V90BUSc/xkxdV9hG7dm+6yLk3xk9B+LQUpLuAqB1Zbb8BCqKlQ/+IxAjPlEnRExf7
L/sIjnRTODmadmVqrxHFICMr70SZMCtsCdcEKfFgxOekoSlDCfEb2WMnldJDO8PHDFkLnVDCA9RQ
Dry0KKpz3In0bB0q8WATmxmvDYY9daJxXkE5P81pvSgFo2ehZ2EJeNO4UuJVXsTamlASu6qAdKHi
c+SacjGOt8jLdZYj9iwb9hJBzf48QJW4jvLpHmbEZRVH9UbREfcRrRpy9kVZPqSAyMRO3Wv1cEoA
K12OTb7rZfQPkSFs+1p+zeo+9LShpJemFGzUh1G2K40mloZWKSNPThkZraapn1h48Cfl5k1FRtwm
TClWhW1zlJWuotVCcADEzvW7eQNsMAOh0G6a3NS3GLio/dXQJImUI5knM5h+x/ZGDZTVJlYJJEI+
VVLBPkk+Rcx3Ac4oWG9SJfRrGtM+tiykF3jl3HHIA9YriixLqyMmQGBN5si6kBppk4PzX9H7JlJC
JCjvTopCc9MuSv58jPiXJyN1ZGR+nmUGqitY0bNMvW7VxH7MZEIAyzhTQlEL9N+jT+PDlKPTBF9s
kxfQW2vRcoUecKFF7copEZs6FSb596lmKM15o/Mu7U7joB9xbNqzX5TZ2UWyt4O+sERlNYZndALO
FWFoGAumVwkGgHLOQ1P1kvSpZ8bZExGnVL8DdhLiOAtuQ1l9ZUos2Z0aDVspRd821ONKrYnvMKqE
ukwSsECGVuxWuSq77aDcpjTtbLOLwGvyQbilMNKzwuYmG51CKFbuWngMmZ2bO1+hhkeS1uAC0dvP
AdKZz8286q8EB81QFOQtuqGL4D4XpMgHy/YgKBh5RLlyoctBZM3lnTIsYUOYAwcjePR7wC6aceFL
5k2W5aGT6dHbmKnYUmtcjFQI7+I0uaRs4i3/APMc7HR+KIVaP9TAZtug59QW+SdKTts6pG6O4N3t
yW2iThk9dzXhw8i/BNwnHONaPdBd6h/60hsilq7n+79CQ6EBmsvvpCEudg0dbjuJ8nDdMXnzXyLr
U0ax9vljUX51EGuGiu+Niq2C1Uo6eywqKm1/UBYtW28Km7Qgp9G0Ss4/xbpB9pCV4o9ZGwJHQw0A
7fKSojf7X7KTvN5IH0BUMjIKSv0FKCs9WRghACWzYQtw/Lo25MdBKOB5Ibqjhqkka6QXgVYbiO/V
rZIbBeV4/UdSEv6lgRY245Tz2au5cA/yJSWuaHIy0YFI9fUX5u4FYPMz20czyLtFiWCp/GzpzMGv
iHkVzNgX3E7VL6W5oOdrBk9gKDFXoWCyq4Z7+PxZ48j/9aLQhMC8LX593dQXM/+HMWiQT0ZAMi2U
oDtldfnWi5gmp+qOWZ1MKrwHkBZsQNun2pdzCsMymV9sWsY8k70xw2Sw5M8B6iK6zGRqBCkpEJwl
atmuF1uESqJDTN2bUOkNoWnxQa8SnA1q7XOC7C/YLc7U2JVjlAZu6hu91xrKCDCebK6ZKVis0BAG
yXNACoJm0SNmd9x4xvQNz9R3OaObCE+UqxkLTBHqqCu2bUZBF3a8EOF192sJA9EojY7WEkSTlhej
aWUXQXVnKiRuVKZyI4poTHvLKxN1trU+7Gjhlyd6TQDak4skV64r09h3HRbI+gF9DJhXC03TNFL0
YAuyxC+8xvRwcaNgu8ZtxY60DZxwFB6pBsRySYOyoDai+8cqU/YwdAlx4Xm5mL+OxkCWM1KrJiiT
bSEDT24j3bi49GfDutfrAy2FDl9NE3hNEW+ySOIEU+TfBQ1Xdt6J5l5QSbZoOF9TvLTMUSdMhwcP
AHdfT+0TAtLmrq4vvhgz56QJ3TIMBbQnYxUOGcyLn4dMEZZsSEcT2PcEVlUXH4V4/kHdtrA1RFSZ
mD/rwtjZuYSxlgJgVSATsULOd5/fx684NGMhbYjQLjRd1N5RCR9Gbl+GftdWnFHJp9RXsm5Soa9P
jZl/daFfoAv8YFPTwVzpWCVQHp99mHnZB7k2owiJi5JjT27SBWoLcmTrRwDThwFViTOjpFubVNEj
qD8rWaKC2MjhdlIGQHq+7yRmXGLCpZsn1LT8Pn8U0vlKstyhBUNRVkBQ6Yp4docIxBlCZde6c7hU
jL6HhTKyXaxKN0EaCAxeXJkIrN1UrEHYzT/CNj+Bfb3PlelNiL6AQPwyp7zfDY+MFY3n9subaYQA
w1Vft66OBqSryq3oF09jpX+bW+q8k+5vQDS2prUq4wLi5b+ZmFd/zpb/yrvsqojytvnP/zhnj3Bp
uBiyuVC4DJhIZ9NZJAyDmHfQJxIF82PUFsWKIczGIJARtltt5c6+ts105fD5daVzMJtumZKl0CnA
rmthzl9G64fR2I1q0+SGhUVCbogmr7DyVPdBXhwNqfT8sDiGLqWYHSW7o0I35YurLyzIj0vH+9V1
FeCNrkJSen8jH66OnmNIKM3VrhQXxw4HTDmYFxX5MJNlXpmq+hpiovWt/F4S5MMgX2TIQ+OwvK9i
ifTg2puL6otbks9XcW4JPR6FXRCjJg/l7E1gwTQNhmvtYtA/mcSlANxwFc6R4lg/GmL7iFJoE7Zk
rkbjURe6gzDFhw7K1jxvllGMf6QjGbTvy1slOhSTvLXSlr/QPU8NWGI1PabC+EzYodfyxPNZW7Vm
9cVW5Ncp5uffcPZZtU2Gc4zNgWtouPhy68pSW45xzeaL13e+8r8/K0OU2fMwn4rnxBxdyAAkICB2
raC+N4vpZKbzTkbd3W4GKb/XKmsHf/NVRWeDzpN+7mQjMlDbZFVI/XM6W7uEI+l/56YgNEIh1VVF
Ns7ocDRBUZZ1GLUx1kh0ndazgA2sYPnm86IwfoqTbpOG+bcpMa5Q1VAN625JondbgggoGE9jfoWu
49vnt/WbkS7LFhRZUZJQD4vLn38Y6WIRp9kg9tRdYvHUUpLoFOnQ0JSuUSR+fqnffdMyn7Spasz+
y1b952uRWGyJldYRtZ2U9G/qBqwy3k1yKEnOMsgkAp60Sase6zYhBbYKx8CJTPoLX9zH+R5tGR6K
oTCraYquSuIZUseq2bnRwKAtTJNHmpCbboKRjvFBMKeTHtbPrWrsMIS/fn7dXyh9f15XN2gYcFHU
Lj///krQZ9mfsCkFk/aKqPMxIxqe4B7xkHXVN6HIjtNYHodFEeXMxrRkPz4yK6NSknHq6xUVCDHE
ZzGO8Q/I7iQf1vdscvqvns/vphrAWzwd1VRF8/1A8WFMdIMviFVLScAPrCtJ7Z8DqfxWFtsEYgAm
jZqkRlF+7ST9CstiTdFHBFxDhCChqO7cNi+kJjjLSUCxjCsp6Z6jnnr7589SWt7R2Qwtq+/L4XLQ
E8/PegmwokoOae3D1r/L6dwpIqJk+TBJ7W0plffYjSe7E4rHOpswn3Ec0cMvphnld9OZqiIqkVHQ
g308e5/MHlkXNAFftFi81AOpN0jAKYIRwKJXzfXQ4/BhY0w0Ut7siczz/Dk7BqQHplYWrdS5v0b1
hC9P7BG6xgBSJN1GbJKuRkEi2lQFhB9fsxHSgTegP1NLn+CEGhMRhyyAFPKKXfTiXWgVpw5oHxFA
OcpzgYCevsDnz/vXGRWDmEgPC9S0KErK2SfDkdUIZzLzgPipd7qkjVhOUfJb5tpYGGRzLwxf7cGW
2eDnN8zKC5aUUQL/TFLPni5eaL1r45ReYoHGJCwJ69AoFSqTJ+QKWIeWGEt5Hq4zWRsdOWssDtjh
xYzvCpd09cVZUvv1XTNvcUOibmgybbOzeTKOIVOMCbQlDGYXBmnSfhJdUp6jAvOQT8ElSnfYxQDm
+0HHFQosbhwvk0sYTXRHsStHYvRtClB/j+ZR698wLGDMjge8JCltloDdPCmMF4moeJCx1m1Tw9VA
WDGQbQZ3myqosoLs8JL18xY3xbeww2pmmfsc2bcEjkalyNeCV7DfK5j4Fu/C4Ig9gvoC8h2EBqgp
OSveY6Glubo4+MjQnIPE7owWDEW9jbP4Pq2Cq8+HzS+MZUNjx0pn1pKQgP66a7GmgiVvqApKYFiE
x1w9BEXyYA5NgXoxbG1TBnQRGb0jq9M1fepkSydAhu9Z3U2xE+sETXT+CKwKJ0LWwE5Im/a7kSgv
fZS58zCqWx117CoUZvKWZ0Kny7D4YtlaNlYfx6EBEJQlUgaSK6OdM5c//zAb9vxJGaHgcbWlBSPi
0qrUaj+QcmUDn7rRhAoyYVhs35/cf4na/z9D8n8k8v8fAgD+X6T2fxhgvzD7/1fdPXOAectbvu7t
63/+B3uov4D9uvXH+3FSZ5hBCOEI+29gvyH+IepgCXEsqJxuLZ31DgdgG/L35T8w3CuKpSMnlTiM
Mu81RffXH6kgmWVKOfDgNJkV5u8sgas/h8efIQvBW/HX//94jlLeCz//DCPOBCKDh1hLWH5sAsXz
zQ8liMRMQyq5pX9oqCSjTse55ix4E7wHiL7Sa8LMOWAUd11crusZ2Gxww9frkcLpKebJj1SnHUi8
bEfzUowo4lUashHqdtQ1kd+aJPIh3AMWMR/q75pAt8cnxZXeEC2NGWoEHkCOMkR5bISWhiV296B1
kma+JMYCq3h3pwpkSM+dPcDnr5TgUg0DOhH9asYfn5OAko8SVj1sW1GAwyJb/HOraoEyo8girMqk
8JJg5wGS+KiK422raCuA12jebzqtINNHxTXX8lG/SgT2TPKaGPmV1IFzIG0reQVKgiSVILGOugCN
emVdtg8VAXdhPzoR7bxK3EmVl5WBnQPsGeGzKUJ70S7yPtxsMb30JqXaiMVxKVPjIVmVwncsmBgH
v8Uoz/XGtBHYuJVCBi2ThqEh4+vu6UyRuRpvsPvZavJEevCYH4a+Yia6b9L7srqKitsmuomsHzgg
sfGZtjQ9JKRbTjoCpOglX3zH5Z0xHcvgcSTxhHxAlFlCcZWgiAJaE4PDVW8xx5GRfU2F1xan0W7V
i3HykTxAGgo3GXYtzf++qBpwzZD2EtBUr9atNBz8tuJogpoKCTBmOHxRj0IQ3vlzf2kIpSMIgZdM
k7vkF0hQOyqB0yf9K57A9DxPb0nxfey/EfW6SdheRMQhV3m/0cSrCB+JryqrCeUScibpCd9GH8nf
BNLUfCxqcnFIg6kCsouzV+CZDWS2K1q2L6ohsgsck7RoaLchEG9JqlO7yY3E0rTVDmITod1wx12B
IqCk1GtBjy/KjMYyPjIUSF7qfzOjOxVKjgA6AqlBdE3teIcI5oCe0B3x+6dsOu1dJVAiJ90Yr2NO
vV45adb8Gge43w3lNs9nt19ovIBdgJFNCLT8vF9b8rWS+pRHsSQFFS6/SO0pWuPQKKd1ukCvjGq4
xjF8IsXJ8TUC3wlYAG00KzuNCnlgWQ9sTJxBluHKbBNsDK32oOqTPXXRI1tizIKg9osV6rh1UmLX
hwep4hoJKeQW7znm/t0sJZeJbHlJjDrSvIyHuywy6SSlx2AYDi1jro03cwKsgpzeVtZpA23kuqPZ
ZITHnF6wFQirxdItYriKje4bPZ7vipQ8kgzoVdqigj0CZT7K4nYm/ZCWJ13AgqLAyWQRRcs4Q+8k
wsC8VTNI2olKBJ2pPKnZHa5iR8UeZ6sjHjiOXpiNsJ3tg5ZepimvkJ/Q1UmBPD6KM3hRY7ijG/pA
Dx56FSoU0twRlB4N635W052sHxKMkHisncaiF6nqtjaBW0xp6ZUOxJW9n1vE+lbkG0o9nwUkIW/q
odsn2j5KjJOIF8KWSHmDo8MnYK2k1muR5PC4WyCE5FxxjnMTP0ITQ6NFLS9bNLkN5Ywy9dKRjCR5
I2hbaZQfCvTktiGSv0eGe1qM27D7/mG5+c00/vMu8K9JXOfoRo8J2Ph5XTDUg7yWaGo4SN5pK9M4
3tfRV3umn0tff18E5L1OXokiqctNfNhwRNT1Qwy8hoP+2lPvsuvYtJVnv3OqNVSvW9UeHI0oYRvE
2xEdYf6GhNH/Yvet/rTp+fUezra7RlVB58qByUnihFw0qt0SeJP3+dN87zz9sibq//zS5dTx4Zdm
aYcmoeQqwmZ8Aevv+U6wRoHRupJbr9OVePrigj8fY379WWd7OdxvWWEZPFqUk66kucSheAEibdu8
0NaDU1yRLH6Q3sqD8cX56ezs/+eVOUEBZNGo9Kv62QOdSr0XgYjwQCun3IIOcwFZWq4OXtFOH6TO
K5+jFYJMZ9qQoIMsmRYcCPzPf7/8u6EF3F5aNjSqJllnQ0s051Fq685wWmdwMX05uuqMD91d6OEc
0i+EO2O93IFYusqWYhSkhgMrzxc38fPB7u9H8c9NnD2KLov1ORK5CU69DnrPVXM33aHHlR5CB7Pd
TbuB7+2iqJdccVM9ZGjL3oY9TaLP7+OshPDrfZyNvtKXjBHCm+EQcL9pVsm1Sv91RV4vY2/x9pb/
0wuejT6Lbno2RlywdSD2ONAYVuPGcHE5uOW6+apr8Lu5in0tsVMUQanuLa/hw8dVkqQSgYNexrq6
a36Er+Eq9oCMedYqCta6l3ghfKavrir/OnHg3aFSTdiDDsxnGYEfruo3JlUbA5g/LkanvMo9NjG8
TwKSLuV9vP78Ff5mluJiGvOkppG4cd6yglxdDARrM5LE2a2mH5QXv3hnX13h7JWBR+uEuOYK1viQ
zD38uPiLSfC3V7AI8KH7RybG+Wzvqz0inFRikh1HOASBrRrNn2dJDni/P3xIyxd1Ns+SbfXPNc6+
OKzqbRJmKpOPZEPbcNGg3FH797L1vFauJ4fDwRvniP/OgP/pumdfGK6LufZDrosRxh7ccBXt+j1Y
B09hmv1qMJy1yd6/55+udvauMox+lUWQmKOuscLZhEa6GuNc3JhfTKNfPU7Okx/HuLRAjegIGo5B
BDnKkSksL+IgPGQogT4f4L+boz7+pvNQkiyaoNkGXGqZK0mzXM17NM72xELx9ZSxPKBPhol29u2i
TRmEaWIoypYbmBinZe2qVOU9ZTFqW8NJwt//+e/7zeBf8qvI2JOX/xlnAyRLi7QxSGN2zGQXVc19
ag13n1/hrJX7Pip+usTZqEjiVMikRmMM5mgvdeuU+CZb5vQp42gwpTGCpuZyIkmbltchjWs6ZLAM
AxEGdNp9WVr/zdrH3RhUkeioIoE7m5THwioJ5TOZT0JbpCUVrpLH4K61wey8gmZaf/VRLA/w7JX+
dL3lBXyYjqd88bVqXG/ANUCbIx2PRrbH+YAx+IucirO2/t9P+p/fdra5gHyPVQvashNvsz2Z8Y66
4qiyIk2N2E4HZYp6lL3Ulcud/8UHedZZ+uvShrQASxQqxuLZyDUzIZ+HAWNTUhRuKM17nRg64LAb
P0pcWe1uBMjPgXqCM7rnQBNsPh9kywf/y1P+cPllUfzwlHGElFATLDqJu2gT7eqNsaZSvv6yr/nb
z+XDdc5GT4G7DJkn1ylf9DWaq1XuzRv5KtqadneRu5H317b1/0IV8li+5Tdt/fbWHp7K/w/SQXlF
/9ZB/FpnpMAYdE//espf/2U/1c/d69PHqiN/9++qo/SHrtHP45lLqqIxU/276qjLf9A+k2W6napm
0jzgZf5ddTT+oGUkiUwC1COR5vGl/F111P8g+orgUTz3CGTos/wXio7LB/dhWC66N0wjtFx1U0bH
cK6hGDnwJ3OsDI48PJZijPjuxqrvPjyYqz//ax8Lm/LZovF+EYU+O7svjabheU7O4BeEIhlcRDCe
LXwJs9IjP6upSCbrscHRirNh1ktkzJW0a+SLYL5PSE8cMoDzUQGmVVmDDCBx7yhJnZNghjUmzQ5x
VrbZc54sFCqFhs5dqBBjMK4+v/uz6fH85s+XV0FW/FYuuHmT/kIMlCCl2EYm0woaobugUD+/3O9e
yIdndb7AxkNZdTTQ4JyryrrLKW1Witu0+heb1vcYtfMXr+BtNQxDNuhwny2rVdYB2rZQwi91pBds
Z9VOeujWoSe+QtcBQ73LtuCdyalb9SR5fTEb/v7yTMLMxUvR21wew4fpUOr6Ig/AV3Os71xwVRep
J5zaIykfq4TzVXSre/m46tdQkr765b97oSplEwY7UleEdT9fuozo4lglvxws6QWLq5udLHSUFE7Q
8vxQ7vtDddWvh430xRYb1sJvPjbaXLqoqoaE0eRsCZpgEfSImvnYxNoDtmynxsmKA3zMd2S9EQDz
GMBzMeVxZWVHSEVYtmO7ajMMRaOjx/V6pPAhycdEvTcKRn1ObVXBUSI9S8plTD1YVUgKEzU3z3OH
QIJtrBUuMSi4lkDppsEFToYHEUaoMUlbvcu2/gzHI00wNecAP0Z3qaDq/k3c3hhB6qTylZJcG/Hg
pBakAqEHhdtdFCDyFIKl5vayIBy+jRHbG+Fm0CY3I/ejKSVYKvOu6/XLKA/cOMSoG1DyHfJdaQme
2XT3uj7X+x5zl41W/1mb/atIidi+xsm4G7Vx35BOQ7itjdidH/fa1C0EzRLI04UIH8dsIidZWgyN
souRaE84Zpsy8HD34xkHDtq2W3PAGan5niFwkjXVjQHNo+6ITH8nQvIGsG9uSQgEMoGLDXx+aVWX
EqVHHe56BL6k7NuFlbCSzSdTgMnT3PbyD0170tMbgY+xNlvH90+jhZUHI4mIl5TgkjhtPF1+k6Tn
icJRqcbuiLumlxTPKmXsO0h6IM5LWBut2yyEHZ0La0GYdnEH58cMvUo37dyqKSXDrkisdQQddUb3
bAj7QmB/ZmFBI3WGGrZIgnqUIvRDUD3nC/0HKQxgKJm0dUyXOEanqDt0AtRLiaOO+H3MmjWmDx7n
W1zJHqjlxpbYIEywIFHDx4CL2uC5jO76CBhgS8aAaKw1g4a6WN+oJLuo02Nqzm4m7tUqgAhXYKgc
SRfJsKT2bl5+B4txGWc4KzOTsaHaSo7HQSMJTb824ERPI3zzZs/OBTPvpgh15vHHrPUPMf7iidcl
yjfQc1ek/SH3vCfrYxqh/QavOX9OVoHdSY8ZMWAV9tIeya+PRRuTcA8QXwyRe772OqoHH3camNWc
un7T38zQvGJVdLqcUIyBIs74ZkQdHYbi2zTRKamPRq07kg7Feka0OBu3ix/bTIkfGcDRtRufWGdo
BQ6xrE7IizHBFZv1tEjAVgkEOUwkzpQ1TkBmUGkARe+/67RdtLepyElm+e6LPXxnoL4lXr4GTHUD
AxvIkdT9kHPdIQ3IGueHYWBRwYSfTT5TgelJcXk5lg8K4RKFRv3FLNeCCVMxN9amdGCcaT2gZ1lw
ugHX+whuGdeG4hPTZZhOBjqk45ZqnTuwogimOEyVYoLkNXabvvZ3rSjuUxGkTjLQNejdUkx3dW+e
rDl08gAzcHAlSnivcqcfZHcaAHJVFyUdDh99RWlpOyWlQKAnexk0ZqWFezUOL6X6JgdqUyxpKtmV
tuAaRsFj7aEVGdlq/9BEGEmjmzZ7nKOLUNdX80wMgwnbILzKqV4POoplq99qTWiPsAWaHCgIenzy
81a9SD0iTSlAJuve9726NcBlJx7JvO5iJYv27BBko91XhukOcuEQEA1d4CJKcU2XykoTjuZMX3Lm
I9RedB9qLeC5Owg3cBhpgcp002Cw6cqFYJVehqZbF/u7TJYciwFcJIy4PKAjSusTslQygdS5Dmhu
opbbh770gjjNVX39MjOZKWpyUsu5OjbBa+t7miBd6hj8g3Ft9sNWttSj2NC24KMFwujWOfYyE1oG
aUHMw0QiqdmNmm2RumNvPibkBpbCscaPPoNEaXwQpP7ahIFRkR7QIPLGmnOpdpe+EtpmqTBo83XX
m16vkhgFLWhI22NsRZ6cTLsIYofhq07NIEzp3FaPs3+titfVuG1nzam/DzMk3R4fwJDuQoAhpG14
bbRJkpz2Yz3QFPS9NBF3U6oSIEPTVoSWCE9ChY4RyRhDCsKH5oc4xZIPnroNR7upyCAR5HVhzldi
DQaD51tC1ZQjgun07+NAzYeXCOQfitJtQ0hmHDwY/MUsB+2gAUeYMaYm8CuCaGsUA1LViAaaGTzH
WM+FIfOGpRUK0TIGaAvftajeqQ/rYe7nFUmQrhC/1nQq6UtvBLPGXwt9TQ3Q3wBd8fWOwr4sYXIk
onucPW0UHQtqP8zQaYZmZhH6noWHOt3roQ5eddPxhU25apNuukVrxwKtb8xR2bdtdGoVLC8WeCS8
xIZnpo9k06C8ekaxbWvjCfu9U8SUDUwVV3e4SfQlK+wtgusp5tZBzE4pyOBcKT2lFy4G5T6pEK6P
w0a3sg012rWoYkvXgg2OOdtXu12sAwVRQA8OOAOHUzqnp6oJXa0AGaHHnlF0tDoPNAA9eck00r4v
JIemWTeE73X5IbcQUUJKIUN9WVM1bMMknpjC1UTgXajI67CcLswegttIOkFbHX2mGDsZ9YMKPZKk
qDWO+c1oxmsZElBNn1tVt8EPs3uoxccgxR1v+nA09e04UjDR843W4cEzwptB649+0zwReYSmv1sl
CzuO2n6lHEjTxMsCNoHu8YL3z5/FGie1pDjCyORCTlGQ3AY59HUZj/93yUjddIi9whBOiYZpSL2S
fY0lc9plpuQtMRW5Oti6XLhTILkpvq6OsEoA4gTMuLFwimkEimCWpttifIG6vqon4OUxWGS6dnqo
bMTktpmOWv4co7VMmPWnGsf0fBzl45L0I+VgXPLLUoLuHOERYakJmNm0nVbcDJli++FLVU5XYksw
E8xLsCu4YG3AdzbeJs+a7rjFTdLFe71InyuFWJ3yReu7165GyoXdTscDXTTsSJgjW9Nuw/SkMrXW
lbhF1n9ZptNzYBFUa00EfQKZksjVVOoU0eoEAbZzBjKGRnG6yrDumNeJdk2wRVLBxMnyC3UULyXS
jqBfriT6a2OYb1gOiHSGoFLFAF4IQAxykEj6Tk0k8FYWMrWrGvZO2T0KWn8S+4iXljhTm64ImnEn
g9U+Q3pRwynMQOAPKgKDzC3ZcYJaXyWN6rXcaTf2RCa/dD57B4ADNfu1QZkvRtYfXZlOi0TOTwY2
BDRPMS/IRnVMQ+mgc7k4u0yDPXGJuDzZBcoV/NF2QW1gtgvY1PlkYVihxzvr8eHOgFin6G2GiioF
4qbGU8qKTor9RdC1WKh6L4aGXMFg6vjwI1DaTXeTKTu9RmTpH2NxOM35w6TMrkQUSW3A/FLnu1zT
PF/MroFqQAKAYIAgJRt6p6mJJhn9rZiShZq8JayUnfxIuN4TYmIb/67ryz2zH6fI8ltHKIIe/2/2
zmO5eexq1/dy5nAhEWGKyCSSotInTVAKn0DkDBC4+vNAbR+r2aqmf//T4ypPum2BCHvvtd71Btwn
WVw5ntGCeUMGiU9OpEPOMv3lh5Id9OLA9iX2AWaZmBIjxg62Cxzd6tPDRPB7nr9PHYLRkq3YaBxj
2Er625jgcJXcGL18rW+6wCW/GmHUHTrTGabapnzRN2WYc3TT7FT7L5y5+k2minW2cVVdR97pGhn+
2vXmbupbi9iJpCAW8df1op1qcwi5wQeCHkZhiRN62dPfN94XAN3X7WlAj0A0IgDhJT6opGk0nU0C
EONVu1I2xmrwVE/d6Fe6wEsc8o/rwEeGSQZn1ZyBne+3JSnNBAtXGJxh7G+iWQk9bcpqx2kYkH8Z
nc9ely+sM1xVjpFrOrKfel/t28UvpjyDEMRtIfBMhzXuhacPgT2MIWPx0FtYH/lnQk4cwsm0zfW+
+6fm9/ulLz4faCFjWiIWYrsg6YE9f5yx2HQbtJlTaeRNLNZ//0IvR1p/edIXH9AkLpSx1LlZxerc
gUG+ZseOuYOsxqxRdETr5GIzdwUu+gm/+X6b82f27avVExkjgozbbKvbadqq9Gzl8cqNyT/gCJoK
9sfYFuWKPq+cb9cYDJKYTPzrGRJDe2MujUKi3mAV5OXkgVjVlZXx4y2pmgyCZ6rURRewhSLUnYah
/NnpFp2LfRO7XYu+7P7KXf24AL9dZr7rb3dlKKepUgiHp8BKD7JWHsxRXCeoGqXktSXLrsmO2oCT
fcKmjknJBClsPo3PaoUBUIRLF5Z1kBZDgosU7X/5CC6euNnC7m9nMy41vBGr1wyJs35tcV57zBdz
GCa/w6BG3L+kkUX42IWbs/DffTkgXybiTEW8JCcJIV5gZsEmJ66z3eRIy+BAk+CdlvVLfpUg9PMN
/b+LXSrkKjPD25NgMeLosT85z4GputeWV/a0r3PnEsn8gq7/uKevDffbd5OecRDSVFYDQIfXO6T6
fGg26NHJYcC7TBHKaKt+Vd0KR8NpXZEW26t3GZHPy8SJ9vKVRyxfu+uLz7hcYGYuNtw1hta7bKf6
Elw1i6wS9Nc4pX+MO+TCm+zXSAQRuRc2BFnzMV6XR0AKcXntFJUv5kF/bIIzsP/Pp3Px5S5wSTKA
+OANQGeqV4BE8YGHdD9tR1dyaib9ZIfYrQsmZFqGBQ8PPXm1v/41fM0t/+49XXzfcVeYQSx97VqD
mz9nxPLYmoMf7HHxSgyIs/i4sqHMt/aXCzLYUJihwsa7HDvUKB2roE7/eeuHzo9cdOeWtDbXgAzX
Tzh1frV/c8HLUUFHxFFHiB578glvCHAXGeZuNcoPSRFv2p6gCyrjQMcxh+I1GoEkld+LhuJUaVe6
SAdfwFWuu52ySN2imu3tG6JY2W/V0C+nwMnPFflii4MCATvAfCZZVHZNHyyNTIqHbcpf6fByQhen
ZzU9u24j97jNBxW/Pv66pvqFGLtpH/pXnvR8dv/lxnVFx+tgTqG/VGvraIyQqGOW3LipiVOFi1ft
g/SE2TfyRQ/b/dYufeVRPzO+vsa0uHJt80IDpJVABFLAW261dqOnmNTg8X1OmJNH65h8mSu3+uPy
RlCHNI/7NBcX66k6ZxjeqfTY0p3eQbi285XsggQ6w8JGQIOp9TzAjvbK85UL//hxfbvwxfI510Bu
SZvPzzjbkX5jbs5LPJt98kDJT7OvTmh+3DgMwgLhHIlQp+bn/m1b7Xu5EAyNjaNbn2SnXTEn8Rtv
8IJlsNfXspWurxERfiwAvl3xol47m/86nFS/XjX+HxW4vLx2mUvCzB9b4rfrXJRoYTIiY+75YvBb
WffwYy3Bfu8c4h9uU2zVri2OCyrQ5eW0iw9UmcMrzjEvDquN7Qljezt0E7dfdh6tjC09YHhulf61
OvTnPuPfd6ldVG0yhoqSPPL+kCYRp7TwT6cQoL3wEuIqBIp8Im6tTAu9ridKiR3kv/lev13/4hwU
arM5Vz3XJ7XEnpwE51jrXfIFP/OiO2X191f7uQj4drWLZWlOedLGyXy3t5qbb8uV4jS+tJGsmT9T
b8NlDom3n93FLclmpT4FFo70lggw8Z+cBD/th99+zcVabVSR2kvm12TZZmKGF/aPf3+/0k/bECe3
yH9R9CO5/PPqFM+ZUSQz1DcTwJOlsklu0o3V8BGzAW2Gzad0hXJ+SZ37+oy/X/GidewmNRcJiGIL
V98rUqVE0BT8wf0iqJ1O4HGKbzVmcIv4yq1+ySYvD5fvF77YiPQxPLVMM0A1J4y4g/E2HEECEHNg
ZJDM8YZqva7SfonFMJqd0lvo+Jgqc1MN0oKDmRZoG+BgF6aDXTJByrXQIZfcaXDVbJSVOOi7MELh
GKRXKtOfH5mkmrRqzLXQxP75JXV9ejJIpp+rbWD0NfZnVNqlLTjXyE0Xzg9MmqFx6CYyWPzC5h7t
4nPQw65Qo6qbSx19L6Yz7edj8DMm6sGqtzqn2U6u4icHY9t4nfN1HtuBWy0LL/eLO0w5rxyT8k+n
FWZ1Br8J6Rwkgz/fep0HizxqprlFHagG2sMM4FS/A2c8VDftUtzDobZDe0go/KQDyqm9eLyyRL74
8hcfDhQZ5HkLAEAY9RePXxtbucZEdsTwNdydpm4ZldIBE1ziwabFJ0oQX2RygOOelVQw6glur+KH
JNQOpITcjKQq1kxpQGh0zOOihpJLXlh596TDea/G4VbFMq0ZtXudwIlEVx1NLZ+EEh/XkGQOUsL3
Zje8p7m+FuX6jnGEx2RyrWPthO8A7lraDenvOHVIXp2pRNviPC4kyprAhE2Ha7aJVR/W8raqBw8g
pAzZlFWNcbmV8E5lvFcxPTUZdGa7KBbu026wTwpZHSIJCf2MV4ro82R1k/dkB3YaebhTNz0Taoz3
h7jCftxR9PATE/27slbcIqDrbu/D6KVreyuYU1e0GLs4RjMCAeKNIGwr1Gfm6b6SyYtMCxgEe6nc
t6iyMDdU10mtvNdV0OxC87wxRkJmQ0XZLKJhbSA2n86tLUfKslVbHzK9nZIGop/QxibviaBivkcu
lS6zKGt/aJObstHw9iEIFwQYJYuqvKR4jzAzUmENNsGtmRQPRaa5StORgDBL6ZWkXMcR4wHsV5+J
OIVOlBa3Robmql08jBPTU03qSIc0E+LQs+ootugpDY0g87xWHougXSuBTHw9cELX2OZI+qGWkTOv
EUt7khmQpMaw6eLmZWbm4Cztld2DpD314QI9IvLtvCTesV4JpHh3MTOVUpG3dYZg6lQd4lh19Gb8
DZZ90Gv1d6Es0AMKn0HZMEiPzHsyNAmnCl+vfP+XBRySapxgpFmKT13+F5TIOIs4LuJa75h3mj+6
xbq6OTl4r/vZx1ww5va1Rf+XkoMraqIkE3AgwbknRezPi/4UGqYcyA1zLhzCiHWyR83cV8M9n48G
mwUIyYokCBtkfzVpdWXLuWTx4k7P1aF3IrbGXg1J+Z+vnmTdYuhlhKDYPL4SnK1a2Lln9nucWtVq
vGcE1jnTtVNx3se+7zEXF9Uvijua7kxo8Kh0UmqOBs0f1uV2dmR27Qru/OnrTng/PcrL7om89Ctv
eC5q/u7iFxtc25HhZcwXb53uk0gTZ1q2Tz1ZrZbg17a8udqD/PBJfX/E+kVN12l63eMOOl8w2ZEO
SjqOJ1nF7ya2iArTB6fyoj3Dxr+/z5+vCoBBH4JWRbk4S0opgU6F/ZkTS4nd6K9y+/TfXAArKTwA
UV9fomJkiiyyqRl5idNGB6w5d6nz91e4JD7/8XFiJyPyHxnzyflVfuumuk4bTcxcqZ6AbDHmjNzg
EGz5IDmWz27hlLa5km+gdPxX3wjyF1ieyHxYHX++sDnUUzb1MpXBOtlFS2mZ2O/a/uySakohcq3r
+PFV/ftqlwjIiPOtOVVcLVZ+94hFSnV35UFedlMsOI5yYG9dVVUYGhcPUqDkEOu2Gh2CPzcA4Q7z
TTtJCGeIfzW0GP0oe6c43OswrpJqG0LUbMTpyGT/zkwUCyPKP57w/+c//5+56fg7AnRIemHKqfTN
a4H/x79oz/I/sMTAGwiDBAyCsMb4N+1Z+QcWCzL1KocSkiOdRv9ftGfjHwtzIaP2QOmBMmz2XfoX
7dn4B6W0uZgFkhS4xv+I9sxf+sveOW8oCwWWtSjBP70AGyRBzJpOow0YiAbCMZ6kF1cy3ozQK6tf
8XmTB36FrSFENatpOUfa7dAH9HN3oot/MvjdeCYVs/WybN1CzMiNzzNikcI8aIqPXTSRHDiHnqRd
ptzWxsoUH1XVG0tbwem3tROST7LFuj/7i6awcFiHP4N+2db8U+OoKTXZCjZlZvXIBJRZB9K5gb/Y
FP6EHf2vLFkm59caPBOTy8U6Kt1xadjRZ5YiADLWtPsUmR3/ZNncxjex3ZuWCXvasNstkD9M12wp
8y/q9+gV7297dE2PPDk/tgMdNKs6Cr/wk5r/+egPVoxxuQUNpv4w+X+demt4TQDVQxejXoaF51vM
f38Fq/F5srP7lCHU5I73lZPcF9va1Q7dO6rsc7HD1b4mXbH1cZPGo6VQwVxSuhSGc7ciYZIfs1O9
7EXmtur3qejM3i7WtBHeDJ+YeNdwDPzpYBE61bMg73Hu/YVlk2GFCzdIvEldDfhOk04ibiWMooko
CJ8NuwMsXSLb9PHRkRUnRdqorQXTz9zzssU4cwWTLx3JuSa+wx7elc9+139SSDc1ZomWdjc45S7C
N4lYNWfwzi5eZDXouJXfhQ/GY3UbeyrhAYkH8xVLBtd0yh6HbJ+I4jz302aD37rdvgYLwq98Ibkx
87V4trvmHa8AXOR8k5lAQgTlLoNgSkVM+JZzckh4S23lOD50t7A1j9lgo3JtVoY3SttCImDrc+KR
R/WNevJb+XbWeMUhQeX4X+9KIs0G1TXiLVa9pEnfQ0DKfCJGp9JP8B2i0dlW9VLLH5DJk4mF/T4c
HWV0etj0wkF5AQLL3ZN8r0JOqB3YVQs472HmqaR8Ehvm1hWF8HYiUQ0WhY1dQlweR20Vo2hxqoIc
V1v5HXko9/zCi5cjYukotpJf0d70x1W2xxPSLm+lR8CmgWTi2/y3uhVWxV7dVIrDMOZONleUabck
X022cfbG1Fu8SKQX3DbbYtvHd7Xq5aaTbEFxsvvQZmrglY5ywElYcov9+dG407z2AXtwUbcKJ94Z
TritFFs7kKiSGavgXXJPrkmIH4tCtczf1UD/Oyk7Kdv25UMeHciaPwsspm8b4+GPiuy7AGI+Y/9c
py3wH0NbCQ5ASp55UcBUQzqakiQoUAvmzxGHQagF14Vcl9LteS81FdwwNXH2U8Kd7c9n/dhU0Ell
2o3BFu4azSL0+La4yTeJT/jpI0FklOWQz+dHvY8fEOwNtnbtfP5rBcBvAN9i3oIpJvDxn39DuIgp
8wd8aPItzgSstIjhkmQ/E8ZuOf9BzzGf9395tsgDZ79EDbX6RT0QGrhG9CbXo76R4V0BfWDY4fR2
RCP6rtj/BX789Zi/XXJ+BN9quUXfZxNhQSqvc9KOOvoq1TE6q3elCFbrf3JFUJMfbhMQQ8EaEtto
86v5+X5NVWqrRVxBvPSpYLLJDopdwrY6YZa1nkcQdf6s+ZNjQps8kmV49hQv97TcHVnB03CXBS6m
96V6mNyzjy+qIxNAYsk74SP+HbvJPdxBL1+3N70vbgTgIGxTHRm/99xnrspbhB17N7DcyfzCYfgg
Nx79+6QvI21jRviKEvpxTMdf2fCRKa8njH3OkGbNY98/nVLyZ3BZWcax2xSHX2k/AgfDPn8ix464
Hw5IBNpWUvzuio9z/UsSH8UT0GL/OMU+I9K2toN6hZ9saBfpHrsUGGSREzDTcnqH4PSk9UIN8tXH
ItxgD3SabRDVbE1at0XcqfXllVc8S/FLCFe9z/bNsF2o/IT8KIRrjhAcf07ZMoEKZsGarz2Z9I6K
Y3HIXDnEhsk+N/eJiD08o1qIVsJa0zaxvnRIHjdy34y3+PRp9VuOBbeBY3WkzrGElVWUB9G8w7gU
K8bK1vrOGvEwDk5kh7SFJUj4wJNmCRKUGLdGtU6g82IlfLaL7IZ0oMwLFVgqAPY5iRKwVCTgMuFz
cbKLAJKY3T+29vk3oen1S2VYqd+tSbnOPgkuOp2O8bQznzW3d8hB4DhMmyXx4eT/8S7b9ZDvlI70
g1/tsFZ6+PhetcFa0+uF117ZdpI/JstIVi1Ofc4heEjrpLLL3BbVl4/gvC2LYyhs1NRlstZ7uMj6
7DPE/KrZFxklczWIlY6aPAXYQrTrpqWAmJq1UT51dlc+jm5zNMubRPRbElVs8z2RllKHSAEHHv4R
oYgPNUPpzheO8jN0HS9bEuQKlLU53ZCZuxOW1aZW4F166W+CbFbRMfssXk0FkAZy/Xpwz9uOHY7S
p8osLO8El4lr90SAloffHkRGRnURKWuslYXHiOm5vJ/T1+64dGFN99Ld6baz5uKJ3MfgIevexPND
ihLWJExxq3e+6A43qESg87nlqv2lv4uuvlG6NXKUheEPG4imNkluL5QgvYM87V3ymPjUaLGPc+NH
VnDwMOKM7Msonyy9cWTKy9nPQob3epwYCi9ZYATB9jsBxLS0hJNL4Fd8OlbDVuZQA2taBvYIpqnb
EqlpHNjvSFZoI027au1TzoS1WaYrJdlGCm8xw8CptrLjeAM4XCK1EskpsOB2NyRNOsUzIRk2LPJf
jfKA2X5O+INPTyUfp+excgtv7hCl01G7SR8CPqF/enGoGBO9gnBVgoutIhPCzO1bnwyHBV9T/jVP
0VACjdgFr6BS8260xlp8dBD55+DI5dg/qFBAf4kvBB5B5ZlfAdtKfS9V+1B0Oyw69U3DbBtDj94b
3QAZmogoeKOUe+JgtPjprPvRCbXPc98t1c7r9a2Qo+WBKIs3IrVrjU1ItWJJz7leiFae60cAP4yl
KFtiW6754NlGWbwRVgCjVX1WgZsL61FcaRTuuZW8QfjnJQYUi9HCme6T1+ozOp7vGd5L7AWptUAc
8A6TOr7PduUH7snUdPHpuSqoqhyN2yos+O5nqqjHhUf+bLIpwcMyF958H2+13EG/oLDL8kB0Irnt
5I7MuY4IU18TbeUuQszz3n2Obom4CYb4wkL5FLYEvtqasI3nLUCNrHMEhUK8gRVFwGVeKHYavCZE
wSXsXZM1ojDJPwiGyZ6H/lXXl4gVw9HtwUFFy+z2lMnoYpgfMcBGcHGrcnTqy0EjbtIS7WaXuEJo
ac/d2YajAEF7jjP5PCs4u+5EZU28YkL21n23Y4O36435QH4XCfGKbuX9Lm1JMrB0Amnvq0duqt02
rBkIAbq6RGEkwHhlHneiMmU2ackvs9zTnnnCjr4hQkNcN0skcoaveO0BPuwp9IcE/dhNt/CI5XtE
JUGSRjDth4YfzosfXQ2NAP6m82GgvaaRi39cu3Dj6EgwTwrJkQeX8QR3weJGm7ahiuVDnXhNtMet
1hKEo6LsUJuM3jQepMQLk3VCqa8NL60TYqSXSHs6PSZ6Ro5c1VJ1uxgcx4hWvJYFTnkWkahIIVhb
UUlYOVONTrfi0B1QclGPjIJVq9TUHvCxme8RhKk8RoegUbRd0bSe4j0cvvw5jY9Nd0ybX9rZ1QVf
fFko9JovMW43LyWxeqx9RXPJgvF1D0QZwTqKH7KE2J4sw9ji8mokm4ZzMfWQYcHuFN3ktIKe0Gyy
AiO1X1XF4buIPWnxGWPorC5PkKRqSyIJyksdIhnsrLZzmOGq2532QCt8x/3HqNHQ3pDSqAVuMdri
RndMMGvKns3JjX0VeHl4NdKl9oiW4kQzbClbbE9V9/QMxxRa/Qq2KY8nIqphNWGOl1vpR+mdPoYd
IwVs+3fTqrlFWmePz2ZJx2UlbnRaB88IQFyZkbXJQIXIELduSKWhwD+2yb1QLOfGfFn5fLGQWQOn
0A6KeR8ne725M8ptlfq5caxD+qKdKhwmQsmKA0FCMmGADFs+OHWY5nA0mO+YxY2IEdyRGeJAHLS5
4hhZQFvLgp0s3TOQGFy9WQ7jvllsqB6w6WELQZ6oj15gPnVEtt1B/ZYyIm6Y7dyZHWq7NfnZGwNm
K59IzXTDj9kGe4OTZ3zpiXkqP3rYSIShLpucb4Zl5wAPsBNpNboeJ2otgIS2YM1ap9gXThuMEZtV
Jj+H+KNAIchrP+sJV/Rx1ONQIxyzIbNZtim91GQpf9FdM78a2BUcENqBwq+148HXTMoK4nnIKFxF
w2vc+XrqxRrwh6Uh49BNfBSPi6XigVPOcAF+s6u4o5MsYSVZARyQYjUdyfiK0GNaKoUvJQCd1ulR
c4IVCbtO+ojsIt4bz2QDn5x6ed6QAoXFnG3wPgdPsuED7QZP9oSX7J555MntHNVD4eMvDBs3N0vd
0ETaqV/DaE0cwVFWiZfih/eK/IPT7mis0s3wXi9JrbbOj/Ury9aNmCDVlkgCyJE276jMl+PnURjU
9vAhUjguNQ9Q3E6X+XHggFgPv84u6nNXuAGn4Tt3a1fwG0f0Gi9bzf9iwPrQgRnnVbLV3PNF2Pq6
cFo/uGtW5SctvJt/yqvReABq8XmjB5QGfJJEJFlaZ5dPEZqHJVqMCJbzepLv9eBp1pamhLnTqhxU
8VBjX4c4VnkgPzAgboj2FOhBsYnwMzltdevEKCriV8oecwwed5faRu6BGI0P4VpQ/DmorIbBMaTs
biXskpOLYbuTw7QQb04aiXxkroWFzVC8QLgmrRP0cLeN/ImItHYMkgPfz2/Trdy4JbHPlJ59su7N
HWHNnnxXKaR+h/bZuI3L9dn0htFXBzT5dtq6CoKPdE0Bz8dTtJ74e+bW4dKbU+1Wq/O0wrYe/MkR
0O6uBESlroxWykrY+J6G3+BHuE+Kq0hfnd0AxCqz88BWLQ3WNAcheEzj5vwMBtc2GqcszOwWH4vn
xlmsz8ue6Gjkq5h3E2i8HIYN0ZM2IWqhJYzLc/HbKG6G8n4aHhr0pS18ug3gSynZxjZMW0uo7xio
ptP7SX5r34rfiOpw0fQj/U0Gn5KByqKj3r0SQs55UTlnZHaheLbi7kGBvpnvu3L2kLR10T/FTzod
gjA6LWfIYh1QECjCluBxw5lwUvDVrVjdCCKpv/lKS15knchCB01VjvxtyLBE5XMhxrcL1ud4XY/7
lsNbHLF7xTjoZkLc6bS25nWH+qZcE/xiNdtuzxGBSh7ohu3y/GbujHudv49x8iE83wXcBN82ysb6
UR2/VhqKMnVLZ6JRJfZH426yG0JmIaiLhJCitocTe2BJ80Zfst5aFE5zgyoIXGRj2sUv9LHrhNPh
ZbLzXbQijp762uo84qkpqGmwY7eESbPEgXIN+vYAMOX1fuKkPjG+LauypyWxtIO4Krb6zjgMODhu
pCVblKMcYSWGrrRb+Pyc88JLC2bL6wUSdkc+ufXZyd3yxsycif2QbmgBZYeVQXS39Nk56VECcRvt
heiyGJzhLlpRtaOY7t1K5VfJgYPydjyo1VIF94nXxBBu85fiidTtsVhW09sUrsbkVhY29XmNBWfp
lxGKcU4xAo/5ixnd8Sp7OmGAHR9RVSM6AVfEUrH+ZFOwxmU04f+Jmoii2ZVPr8TgodDvYQwsDf0W
b8+wuFXU+wQNbGgOtkI3jZIUkih94lsiHoIF2ZZQ9x2zIIA7Bx+9TZXnEa89AkLf+0d2pBrsq3DJ
VwqpIRQiMTYJ/qGxtilLXydCBADMWHW636Nt/jT0Vd4cK2nLlL01nZFmJrlDQcPz57A6T3PuutVR
5BVscY1BIbFZcOgJlGFY+nJ80HUOT7GJ/NoGHeDolTbA2BPaCVvOfxNwHtZP7enz1LyehJ7/Fd3t
fUAM3+L3on2rQccX8dOp9jDA5S9qg08xmCERqs5ehJUD3Q5tL4gCeYqrWYMRPauK05Kl3TmlshJS
N6+Imt2arUe6+y8zWsrD3aAtq/BVqltOpU3UrjugvvQVeXoqLhOfFmg9eu0j5qT9pnL4sFcCu9c6
eB/0paq9ScfyafBSTnDMQK2qX+L73tcWcHRORuQjCLPZEdeJJfIGYP3U0zmEbiashMqDhjChI+6W
ekDYkU9MyMkOTD8Gfxdco/VreX8u7/TotiTvR3W61onM301xPxroJD9KDAzY7YaEcyDZMgPWSQKV
rcnvHNHJ+I6MXac4nbGc4dvqiQO+qHEkfstE0NtJXNehvElYxuoJRjZD5NLl8J7VK/pR20t2bMmI
pdktkU1DN3FPr0Q42ixnZ+Ev1iny4g0V1vmJ0ZcjSGvOZoJ15y/aAaaFfUxwbYVTc0R/jP0rQaET
AkXWt45pWPSh1GwVCDBPnmn3rr6G4jGbLvaA3DR3GM4nazZj/qeaN4GHpyDjmOAC/X7W4wtHX2ZP
D42yTTq/uLfrZiurpK2vNUbSbWh16NnPNoUVPq1+4fMK2DlFc80IhrPHzJ10zzrBC4NcV55VS13I
ljoDIsOGx2/wbfQG1o/aErTENd7igB+GBxcVuhM/NLQi9wrGSjiDAsF01ivzhR6OOf4eB3kJ7+ve
dIw3TjRb+D3z/+bnT7zkQei25/zRsAJLpN+C/ZLbCJe9wgElYg3ClvEH82GmTaSGS9R9CrZorGCy
vKLqeyrdnk588YARgfSSAqFMnpIsw3IfhcSFxTY3F1IAljsgLImW3g4PoNryfb8ef5GueDy5wqEJ
fYUDja4S7By4Z7LZ9G5FCZqWErH/ziYJ72rq/z0y/Re1woxlfscVL+BaQQlRE7UF7rwOLM2tvO63
8xyi4P3QgS5TL7zFvI4qgZrMm9aax8YDUN88ZdfYI4ufkGPIazIzOYNUh8tJ9aRo3dTnQJzAl6NN
S8ciAV8gEqByF153gy6b79/A2JefJpH2lB/41Gc2Z/6CtsIel3MPOTyCkG5gtZKNY4V7sA0A0c41
sJYMwdwlv9t2XrxTOPY4tfnbrJprt/LFrb0Epb/dyuUYHCHTVKodt5JToq7l23LVnzZMnmbHQcrE
1bSZvJkQd/JUJ9jPs4DAO3kJakqsNDaqJa7mT5Z29guwOB8Wq3DVuwsqAoK0+WehJ++BKrj51m4f
+MZZC9rbsNS3RGs7HR3YVXLPjwD0v9/O4mK2QABPCwfqC4CekeV+qfj/yQzjBxYP1vwMjRkLKxpO
+BcfZCnBtDvH9TzDoNLkFp3KprdxWh4N+wCpyzSfVxbBT1/e92teUFtV8VT14gyuzzzNLrTN9g72
ULGmle0PJ/qZ1kWPRYwHiIuLKtozZpx1ndPma/yea2zOOYfgLzMNnQQR0tQWMkzAC5qN0ZeIONCH
OOpN9QkeiBpc8TJXoYN6oo7nqz8ly9NjzvZEHO6TsVJRlWPCgNzaw6VEBR39pOsI7+NX4aZazSOQ
/Feb7c07tOIKR8eqwVx2sERff4+36lJwNIASC90Ek7OXxb0KIx6TbzqGJ2Zp11YHg/yf7u+LsIpT
O35IF5yUoEjwZDWmmYLrdVQY9B7v5+f+XWavU9ycKmW0hP08YDi5waOCMyAq8Q1zDHS5ZwtUi0iu
t5met0lGx3wTcQGQjkFM7e4KGUb49KLyPdY4+hFcYPglY1Oy1cQaZ3uHwXuMmbo15Zv8lUaNJAHt
kPn6EqOjZXWT0aVy0i+OAWPgB+lt8M/LaXneJmvTVe8W8nLaZTfZbZ7YAs2EkYJT4NnidPTCh3hH
fbUgoQFYzR5WFNscCvE8anFil55mJS4LaLgMilfZm0i1vMNPgeZ8Rck1UD/Xfk8AOWbTHhtgN9ql
IxN66Z+ZGLjKmn8/G3EFd4IPArwT/GDPyTnMAepsCfAtUUNitmLzxGxxh1XsQ4R9r+ngYv+c6VZ5
I9yclvPvgGaQZ3sRAkD5HonIHcI7lSzF579fU8q8H1xugUz/IHl8veNLYlwQpUnfRrxj1R8eRVtz
1VtlxUyYCPvEij5nSUADtjZgMd3YvDX5+fR4hs8QAiagzPM4q7fpw9Vv78elDl+eMA/M+P6ivh6r
PmzaTMbS2ksxtgE8MuaP61F15vrmfHNyr+4uX9yuvzyKb9e82F70QMJZpZNUPNKt5FFzO6DN06re
Dmv9UCxDwzbvBldh5vTZrur3uc0I8S3BLIp6tLbPWHqNVnAkXEZ1B1gNuqNRGsyA3TzqTA+M8l2Q
2OB+OIwHvEDKx4IpKJ/m7XjT38fvyQtIGx2jcdc+0ubrLtHwkY29AaHmjQXy5FFHLyysq7bqgcVD
KvutegjXZ2WlFM55Ix/wyIoPza70sGf6TRMH8u4zmrE7L7xH4aZIfn7EYUxhAQ3+4E5OdXvewMyI
HWU7S6OIgaAKX9yMz40X3Glb7Xla6ZsZw5Se6k33OhMyGg/3wXRTwvr1DC88EGpehX6/pusHadJw
HFkrbz0HHn5dt+0T9fq0G70ZhFotQHvmahDE5oZT0emX7NhUlV57xDlpC7yrufgR3eR+CU8yeUww
jmAjr6d5luLS6hy6jRp9fXFEkPjSgWBvwSt3WIyxLsTAFtZAl47Gzrsj3MzJocrUJipop1hYoeRT
VnsAv92W9E0P0wd+7q9xC4b+1oJ3H2ZChLmu+QuYaSf7kPYY0r2bPSp7czkAbAH43RSP4WNwk953
LiY+BwCDjbnCDMhX1+Hngv3LXQzsxgU7ebTXHWhHu3zL6sU4cS5hgbKveyX/NFk3sOiGZgePGIEB
K/zbyHlKRrGqTgQ3MMbApzUiTJPv5myHzPIjh957uMJVxP/gh03j+yUvVgrszKxqBy7Z17/yhZ2k
a2AoPVin2MT27BPnpfEB7DKW3qjgXXYX5L/r5EEeb/JRciRPcpD8kYM1uYF4z/PlzIxegzPsqfJe
rxxtTc/10G6UkwOTPxDRTtpD4citxXB8NWErgaWQZCkMI58FIm7c9v78IT8qv0ZakugGbKcYwaFR
vtEgY7jmI7QwvdOdaaeP6b7+itDElAzAl4ytfAOBnYHehm56/jjcKLJBmSFZgTC742v0RliyojEo
gBz90oIlE3GCEZ+vvhg38/NmLObw15Wt+FgcmQFio3X+hdaH0R8+d0RygEptsjWrlanHUiF+fcLH
aEXq52RzhI2jB+lFVCxRshiWlWiQOCB2I9ECMLGtlnUmQP1xu4VbHOrdiR0BAK+2yrf8bnwYCp51
i1RWNZbmtEdcxBYSP9GX9JrD321ZPTQ/k4+/3qADeexE9UlY+LR3iyXva5XtBIze7iG0PUNtivBi
2s0bPXQQP9riqTIQPmJFcO+INpBcuXbTEhRsibFXOjlqt4KvlUPN2rKtdO8LhDyfke5279U79X8B
qsg+9X/ZO4/luJF0bd/L7NEBbxZnUwZlWEVPiuQGQVESvEl44Or/B5z+Z4ogDysmZnuiteiQRCUS
SPOZ12TShbUkNQHDF8hkU1aKmorLb2BYk5Y7TkJk3kpQDFz36LmAgMW2WqVyU8eL5AX4FJgC6rrG
H3WRXgUvqCFdms5GxAcy4gkpI/+qjtJl+kTvhc45IojgwSiehDD/l8mPDMxgsFTfkL1KV8YrTROT
3iK+2Zf6PiALn3qnwe86ppK1UXDIofdPlyi4p7vX8kQ0+ndTdIA6+EF162Vy0239H/0jYonRJQ7e
Mhf7lezyP1v7VqHXJvpD3vGys22Pu/EWwNa1uPTJ0fxVQbHLdiNO+Qfn1xRQaFeUMqroqvW3erEf
7XXquH28pqphI9a1sK8o1q39q3OGIJ/0Ladk0jaB4ZgGblqfCDc53ACrS2DLoMiwk0hgLuw/45OG
QQlw51W/S/f2Dv3DLbLriA7gUkg01oMbJ9d30aIjPHF4MOs1vyN7B9lAlLWqo9U7iOBMePL5pAFA
bAMxhSQBaeD9zj453OqycFIclIgD3uyNt3dcbz+lY8UaqN563FAoEptbOrp/ulVDgSN/m2oDkF8n
JvMxXXVbHI/AcrRuuQo2FsycM2ehcu4Bp0Dm5AFbL+qjSIAZM2BSLDSQnd6+2nirkh3Ccua1achH
i59nI6QpufgYrWBJj9A6pz4GpMikfhw4EURHhc+bse78W/yitvaq3etP/8SLn1syn3ibkyrByWja
jD+R2qE8oBnFie+iKbI3b9EhI0WBWVCNC593/E6kcF4dtrrbv/Zc9AboWu5g4qgpzz33RBP4+Iv5
T6BgVobMw32cP35DQ+xboLvGO+fOeJNwWr2mddn9oe8MghZ/B6Abb607usAI6t1kDtPvStfc0Oqn
TqG42h1Bxi00guJe3E5YFv+l2IKUfWxc4g5shYGKgQ+4xE5FArEo3aDLOvyQ1kBiwRcVAGinOh3e
RRM+k2rvBHW8x96IOAErwTsW3p5q0qT1AmZgeY5O/57Iz76/A4UHiXQVHZtPAL44QCZdK7iDQwDL
4IHxs5S29NJ3mWugl/ojR0bBujS2xgHFVBaHWNWP/V7546y7TXYVuByM2sZY21ewQQiqHQQAxj2N
ux3Z0UCyaV8awD+Xx/462uU/uq2wzmydd7LjpxkgJAP3ycBFZ65GkFn9GAsTpcOphICtxK/wTw0m
SLvu37zbYFfsxl0NFZvc7jChnOur/kJsyKDfe1U/sNtZ16haYcl6SB86avQXxq3CzgN0TCT3Iz5C
ZXaJdm9o08UFlUlCM22RHeA1r/TbSdY9XmW/KQDf+nfnvFPQ9/m0PG28Bic4Ka4mBsaEH5enqTem
8E1BQ3rfrMdDh/jrwd40+WZi/5TUDYkjKJMQhDe3hb3FU20HDBQZSdeDU29ReAJi4VYv5T1qoG5K
lnpfPRgghqao09sMl83rZOW3o+K21l98F8DR3j62K3ldUddcaE8SKUNwre6VA9p9UxrnXHTWRUJt
9B7ozlF7opLgU+r3NmITboq7ckXTC/ecdB3fTrs5vfURZGL33Ey5n0m0FO0a+WpCI67jSWoAFLq9
0anxjUDeJredHYBxgEJ8wVUh1jaSJSXBXnbdXnvyrljxbVPwhKC5IkBbq+BZ/2Mf6W+Mq0lTmRb+
Y3xLXDBZiwBapyZH8WrcTt9zyk0wobsZ1+MDoY9/XVzSXvX3/saaUNzFD+8OiUfZlTYW5e0Xa1P7
rtcswVZsMuq3brnvb2CZ4T+/iDcEGW9TBik4B9BzJQrDb+YOFUl/DSx02Ry0Y5Gt64ty3a2Ux5CW
t7Z0Nv4yoc8+3YvVMnoSm4mhB6RgUdxOggS9s9Qq11gWL1mzmpAWCoDGn9bD4KJfVW601wHQyNLa
TZIT0goo00W1ojYO2giKsb5FoHjT750N2KyduNcv8pq64rCyXTCDNDeD7QQEHX7aa3BhCGAeAn8R
PvT7yetJu/TuiBISAq2F/cSpZAfrqV1uu8lLxlFHDwG869poVvUFIdoqvE7tDS2EcDm527tsjfKy
hc8EoxI/YyqsNZ5RSBizI4cfH+iH/0fE+ceknv6/E3Em94HXX3n1gYjDT/xNxDEc2DZEXhjdE59Z
9iSH0f2u6v/5h8QfEanZ0F8sBXtsiwzv//NwtL80FOqAqnMXWO/Opv/i4Wh/veuXg2OfhMwh+fwn
/gOfVYEwGjbfa0Q4rDrmvBbYpWkywm+XlsGBpMy/bXfACeI1jSHvTncLLAvdcxJ8mjaPcUhnHROH
9clgASUGe3aI1qanNNFo4J4Y0t5VzHzr6KiqSjmt+R5OeknLurKsdSIfJLteR2pjbHrsRRHGpVvi
juj8KomNnaqFTOetCqVDvqnteJOJZm80QCaLox7uDeHBMCevKEApmlWJKNWx1667Nn4dQqQoBdjg
BBAtosWV492muLGG2d7PfuXd+NPRYw7tokVpFYBlb9PHug56fR2Z+cppvI1Z9UQHWYFQLRruRniB
RepyjDA2lMEeIPMaqsUqGKVdCwS5mSS3R2UjWs5WtBsSbjvsCwe6qir42xKTgRpXVJqCntglHUKT
gDe6BmyNg0bJgFOkWu8tKXWLElS1LrtqcBmF1BID+cFHPsG5yrRkO0i7EWTkiNGWPrz6nAEpXISi
pJpJh7YvoRK1HUn9j6gFnGtex1Z4EQZIYmoap7yVXFWZa4unktwLFWtyOHmth7Q+BHwntb9vi+DB
KCh7oHVZBuF9KBw39yQEltqF7ll7O6bk5IO+89D6szmLQJK1vrl3gOj1sbHSEfMui22R8s8M2Uuk
FzeYTd9LXXEBcYOcTJV+BX36h+BhZSoDmnO6WGQSgN9UBDesongzVOVOFeafMlaI/ZFD18CteDmQ
nsCnM2yVKy9VWRowEoOUNZwD/E52Xa6uFOMXvuuuzf2SVIlb5RZIevDEUyMXK71uvKmH8blQ7vux
3Sngr0PzRz3BQ8ZsabKU+p/1+CujIogm/q3Tma/+aLkd+LDYAh99I2PI2vmu0vQvChV1b3iJJstM
hJQD68bQ/Nex+lOMwd6sgHHK4janJNxynYeTJH5ICR5Ao6Tpi6qqXbUad4p2RdS+8BsgX4GzDhks
8PqdCshrqHaiRL3Luxg6BelxaP3lT7/0j3Ft3I8W2HYZ5as+7m8UIz1Inoo7e6VcFwbZbAtxXi6P
Qd3dVIDeGzNGGS0Xt1XtvEimvso1uu2ZfNXUoFHUlxyGkZabOyRJr8K+u3Jkns6iV4GjuVH2OwV3
c+LYZeL413o73o6+dRt0sNyaelEZxqqOzZ2RxWvbT1+lEIQzsvFlcOdp5murmhsvjFaibjaxZv3U
x/S653k1I99VufoW5IQWqrIX3iTykB9yQ7/UkQuIy+rPUEPoHqonXR63WIBe48iGLja2xkF5W8r7
pL5NleFoDtpFJKMDPxb5stZ6UK6WsvZbqs6E8q23sCLllkD80UutzVj5eNi20MbCcW2k5oJFv7S6
cp368Apqy8BoykEhN0G+wH4NSnCGbbIpmvKyc2y3MzS3K1LQY5e6jeVCH784ITVQhAhsCQN3Xc9/
K9hpeHLxk6TnEnGFta5eF4m1dorqpgSMMsT2RnjaMY7BKJ7cRtf/DLy/Yz9Nhy0KIIZhWrbM+5gl
lM0wqFKjyf57dw0M7YZUwK3P1is/RcZk87JswAzFzAQD7fe04CRjrkunaYSf+3Qc8HbzD/qNt5m6
2MHqLdyNBEyoQSw45PfZuA8Jlr6f5byxMI1O+UOTTXPS49FnfNISReE2CFTUTCiaG+XPFjuO9xH+
L775ByHEN/HNffAbh6XgNX39EOJMP/R3iGOpf6GvMzm3O7KlIoZEzv53iGPLf+kWEmY4SsIbNzB+
/1eMo1p/qZZqkUZp0JNh5vPJ/uYaq/JfaAbKMISpURMl6Mp/EuO852QnCSlEdZVHm6IlxFM/CxHm
iFb0SVOGbthmMnAi2/zhqEN9SL0SjGdJSbcQ6TIEqWuIWjl4hQD9YYry2hZaclObkXPMugqAIGdf
rbX7eKgOZogHhBwFj53vQBIK+9zNzSbYekr6LMej/BrrQfrQj5mgJCuJemWYWXDhRDmgOA+/pA0O
1Q6AWZrJ6Zi5Jx/oiy0/K15NE0YqltIaHERED+ZbschHT4SOwNSjF86FamveQupFuSjr2KJjEqy/
H06ZyOSnRZtpQEpVqFJbMoJD8jzlj6QcVdO8il00xuUldsGUTz34Zc2YU13JRuqfWfpMmGlCNCpA
1RrBq41I56U5WhuhIEic1a6hi6WuZfQT4q0R6c95kayRgrhXe5Eg2a9RTJDr9hHy+v3QVPc2JDir
VPGISR1UxPG8SRttX3byT2+0cBeK8r2hY1ySDhTsCVwoe4SJfhFbbbyAOV89GlWR/pY9EPbcJvla
UcFxazWAX6mEGNDq5oPniEObUkSPEJO3BgI3gy6ZEtibtMNAO7fevKiBVULYKg38vTht4zvZKZJ7
KQ1qoiLFuTVznLixf7kZYwuZyB42eVFPbGuJuKO0B66TsQYzKVlgA+wgX8hBPrphjemH5NDt0NQQ
ZfXS6K9M24eVkNXVvu3LY9Z0xb5UxYBSvKSs+lEXr7lhRC9qrqSwfEyQAz5YVvx4NPWIIjKUjIEK
UlxX3kahP4yBVkznspLsgzwGnWtoY7fOVSzmhbDje7tRnFU9iHSf95JCk1RpL3MRw3g5s3js6Wj+
sD05PLiaEB6gHGyhFfqxpDKK3naCTg5dnADtB60oOtcOil2QVQ+l4QEmKiPPrewuW+Frou/bRIM7
1Cr6b8IteZHRJ3OzStahGo7eNus744rY9yh1je+GXdCuqCceq7Gu2KBG4xpGD4CnLfylPXgHNfMo
CkqypRHl5MHBGKofyHw+a1l5E9XWr8HQEKgbksegGnEttCzX61H/7Drb29o1fVZ9uOT48yHLkyQg
+i+LS8ew7gDR/BTx5LQh6L/Ukg7ismmpYsigTiVAbqE3NGvDT+hNxB2sBzP1r/Cxe9YCX1/EHuCP
EdIy/J/Ojq97uzF2qCRRR2rr7i2uEzrYkWrf9daogXqWLgeC5i4otb1IY/XOSbXhLuwDLVrKRMFH
3Sckziob1Tjiiye1iykcJSndDb95y7tiMlPCoAUBk+dGEXfYwG3Njoi+EoOrmUN+j5QDJLipDSLs
Y5gE+Po08ksTFJE7BDU2D6g4mSrw5UL3DnkAq4j7+AI3OryD0gCIvNmDN5ikv9CEUDY53jqLzsrG
nR5F1VUlt8mq0FnFuSgS/BvwISraDAs0gah0ZoXYzgzOBHbPpSUWzcCCnfJKTbzw6CnJc+wn9AJ9
cJON52PjEeu+qxdg/8pKG1BCweWumXBtdl2Ed16LZl5tprvGMeuVNtLPboqJJzVmxjqsTBqTygCk
I8weexNCnmr38TMIXuhT0age8tpXLmMPZkamlcOmCvJdHKrY4wQhGO5C7GIv/jnkqrWypZTkSynY
mq39LAdQ+AHzlFWEdVETPRV+jFsDR9PKtn1s1Htb31llhsD3YN9hAkDjKopwVEJA/XYsA2lrpYSj
jlL9DImhV2rDZi3qyNpIabLUnWFXW1Aecq1VrqJarp6ToEO3wJPfOAzbg4FA62UbjclqdBBBqEs9
f5FE6m30TECkbKVzveRPe5oLYTJQNIkKqJdO1/5p+8QQZTikcg1+Ub7KgLlPRkoF6Eo7yR/0lGOo
S+Pd9wfJpyGRv8XJDtSaY2A4Pb/0nLKPPAksmatJwwKNnD9hpu6q8c9YSivHhj+QOucsEmbFYGzk
EGU3ZdnhF/aS74IAJyFvaGMdoY0IWxRheaMZiMJNxMJm2EGKP+baddbERwTN1j6r4PvJfrrhLcpJ
iKfIXLrETvMydNXL6YBmbOLqaE6YQFrH+nYA5+BrZ7KH6UN9PJyJH7QppNeoXn262bNRJTGU0KDI
NX1VZlA85csGmuf305n7EfImaXc4yBWCPiVKm89HaIMlVKMo4DzlbjBeJARPjVnB8qaGnbrCuW+M
wZUyrGHIzCI7uZAV7Ch9b6FOvuKWxb1m/Oj6/IyJwbxBNj0YZp/ENpOMIotrlj1JKDp0UggszMhl
KETUDeQcMckqRF06F79VH92VcnioBU50GFfVVJ8S+BoFEAA1PQQV4pwIe6ttflV2k1jHuBMyNd2i
oontU77OxpE2rLxpI30jaDDq4ZmVMpfbfZ8BNwdmcTIlN3oyH7di0tLkayqjcOE5XOOcDI2rVKl+
p0uLwrmU3IiKzTkOxBqqQMoghF4n5Wee4vN61fA4RQwP+1HEMuf93qhpBbveLFzCqoXTgSUcdqr+
WA2/vl9IU6zwcbl+HEf/OFm/oh1Vd9NkxVOHL06FdVThrBRxnXTnIpevxmJ1KGwPdJFUeQbJJfD3
FF1maVQGfmclbDqwq3YI6kCBPgle5Pupae9S2vPJUWshxlZki0xrNmDfx3WhqinoG8BB8aJOJP/o
D3bhJmLaF/llW5c25SDiWNwIkXgY0Y+QugSdg9Q+jnj+WUaCw1P+4DRFdOFHVXMRx2GwkUzrJ4ak
DZB92b4KsgjCYphAeJ28Fws72qt1LVZGPwIL6M3kNpZM+yFrfWgrITZWziIYw+GhN0WxisO4PUg1
EbFuVw5gqhYZGBscnVbAGQtl3dpzUKerwFczV45tMO652aL+6oiVwmkKh0C3XUXowDm48IqBE9Rq
byS5thcj31VOQMdB5GlhPztHpCiVYBFVKqBVv1E36FCx9wras3px12H91Oey22FwpGvVi5UDAKzS
7sYK6xuht4eUn5Cj7IaM4EdnTPqTMhhR4LCSKj01LZhwsDoc7xA1w12gGQ+2llwPav7YN+UVy+zW
ozDkZ0W06vL86FMA1Ec+uxk3tz2YJT8xXjNFRgGoVrexYaB2m14YXXcZ1vB3df9SioplYGZAXYsO
yG+rXxRt/9OS1KcyMmsXdUGxanQQP7qCvN8QysiMZzbgWY0IRSpVm2pkLiOMBf5OizhQoi7ZaB6Y
Ha8an6wcSIonxLM9ZBcg4k0qsjmgH82TgbcivkM3Tcnan92YQa7Cta8VFJnH6JA0CppabYHLmkUn
IDawTSikJ7SkeRIzI5ka9fsRYEiUZBt1AKcFF9xJkGFq8wioa4Izl8AlDXixfVln2d6renOBx8y4
aDEGX8bpAPSmCCSWljhYnQzqkKyYSPWpDqRfZWJieziKJ2UwVkUd70nVN9kA2Dcrgfwg1H/dWOFd
K1eQX1QUVu1nkaiuVqowOCg3l9qd2oTrHJGKOCgvlALCs6ZRVO9M6ZoK0m1ZSassVG8qQno9tR78
YoDGEwFPsvv+LhuwJm/Hy9h3HlSn3AYxEh5Ge4+L1XKQ6kmIBLlARdqVilirWbSuMwWkdp2vZWht
Y5ZDc7SztwZ4TWomP3uhbcw+vkhEgDRFjlR0lOYr0ZNYiuo6D/Q/eaE98bavbA2QWa7tkibftir4
hIST2O/kjRPAa45k9dkDU4UiKiqXFm3ktLiJFQMMcknaEuq/HJI07vFd3HS7sjS3w9Rb0UVzCJ1q
GzUaNu9S6OpRGK9aHD79pNvil7CX0mo9SuGdQ0ao9cVLq5NlthoaUV7q7f1Brbeh7Swdqd9KgQW5
pqLen5j+Th+8rToS9mp2ug1QjrHK+Gi1YCt63b41HfTL9Gyf9dKaXOG+ENJKzYtNQCSIsGy4knGZ
ifCKdXWp9DEsTH4LTN90WaxTQ90XMSZ3UaHQWS14rWUXlovMRDoqLlX4J5F501aQoc1uRCBLMXZm
XV1FsdnvRGUhACMlxjrGbn4RqthTW230mBn9g+XAszfr9FY08QbDyLes70POS3agFMcVZ0KELAas
iCUuTflziGveY+mPodu0yp+2NqEWO6mEeoMd7FB73hCDUQ9Wx/xiKOVH8i1QXzb6C6JU4n0d2sUx
b8B9ZdFwT+FEwgNQPah9dlEZzvMQIe8VmlQpS7U+mKn6K/DzDJKRhLemX+8TEf2uUy5p0VXL0IZa
OfZ46/lekR8lQc7OcxrbPMynbpmfbHQx/MEZ+yJ1ZNQttKMQ1n3TNg+JEcP4xNtsqXI6gGJMcSDp
fVpUoLwLtOokGuCmSGirp+bBiUuMKYed3FoPZUfHutPvVHB6QQLI0+BQuBIhFQBjQNCuz7tXvTPv
/KDiBuo5HBIlbLG8DKSfbQZ8DItxtHpbCwUe87EbbBsdG2O47ZziKAa8vXoE5b6/Ir+6kR3iYVOZ
hAUpfn28/QMvkqsmCYSr9NlOEcHKQ3VEHbSrHkpql8Wb74dTZiD799DqdDxKoqdZzmhYDurLjNcE
tAzK65jCROo/hf2z0SIWIEVXpJzHpMTztnj5z8fmOlLoEVPm++xj5kRm50DLRvG1IK1viwtqTG48
VQhyWk9h7hxKVm7ZZQuhoP5U1M/fP8AUSX0MRhhWpXtL2qN/TrfGWih6KptUVQx5UesvWnv7/QDq
p6KiZU5iaqpm0ZhGPXX685PsypckK2kNpXalLVBUICnJSkAL6hdEJ7hKXk+w0gyUOOBTIBwI58Gu
UF9q5Uxu8jkD4jHQdZs0zqZ++ywD6IpwLEqPtnNm7TQ8c4GJ9zffT/WL9MfEjo7EB4gAteo5987u
h9FX64jq1N2EPcY0ib7g6p9+OQmM72EHj3NVHBv0l84M/XnPfBjamCEAcyka9CRl6PHKOxpPAWfm
uv5Rg6DJLmWX3/6DlMwVhaEze/Xz+vk47myvqsNIBWsat1Vv2/LCQBz2zMy++nAnL9WY7U4jTzQx
+jH4UbqWqwZNalQPANDHED+lm2bXb9BuPHMkqF9NC2FV3AYssB4YGX5ctBg0WgEdgwaGCSSgHaD4
Q+Y6rtgY29BYiGP8AHH4rllRmLpI9sVDDQjhAS2lcyQ2ZVqWH/cnnZOTB5nKJSe7JzbUVscBl9kX
MKqxNVpKyM1ElQ7cetR/CySeHFzSBzW50kLlpZZhnRF2/i7s9K210BuRPfly8Mw1CdVNqAJO7+xf
//kXAkFHd4biCVjgedavKeGoisAHzHlXAylrLi0y458TE5MIUVkCFd8g9HouF/1ixX8YdfqEJ29m
kHC7lVqpcSWlXeVDuwmro8rHsQKwct7v7+f4uSpF4YD/VIWTgztptsxzB9iGIcjRrLrZI1HLVfrU
o2PaeT8TpH5KXTm37L8c0XCoDmHvbZFtz6anhladOB5G2o+o3kkH7R7hMMgLq/iivOuV5Zt4quDu
QJCJ3XPo1c+rn9lOMuEaVzDH9mz1Y7VcxZ7whVsW8to3flYwA75/n5839ccRZsta74fcb4dphK5f
2OFlFb2aWnKmJ/F5EPYOTGgiCYBK+vyj1Vai0iHKAQz7T12J1nVSLOTk6fuZfH5XHweZHU/tUI1V
7BdQs1pcq7Ghrvxs/f0Qc043AQpjTAxzCqKQuucVAzsycnwXREM/SblV4lEQThIDj1TgFm2RvDVS
fy+pymEo1IIivuysW7WB1qTKiDbh4YfdQH1BZfxNsxr0AgJNXzYDaCErnhoaiGipaawhAY7eWcOR
Z1aPos1fTTnbeTIW6mHmo4gjg4UUEW4W4e/CgfXT1r87z37VoBQ1lYpi/wimOh8Aaw2gQEdhISYQ
jK+B5R3L3uIqRMRPta4kXKfdIG7hcWj6k99Fe6sVd0ogDprqvHaDit5wj/zOmVf41TFK0I6k6vQO
5ys6CvTYTI2BYxRIa4j/vO0g5NWcCaa+KNLxoU6GmS3rtjC70ohlbkOgui2gKvTZFvDv1gapCYCb
xbmd+v7pP90PJyPOjgmtLUa1yhQmVhqIIGra0Qcs2xX6ptX6jT7p8GRmEG7ioZbWwqTnUoqr3q+Q
OWqrH2MF4riv5btRziUEPPtrvZKPkQr0qKv9uyxRH7//DspXpzaECM5Qmcvik/B8Vzl1ZtJid7El
vS9VUnjJWFmOHuxsRJS7Vt+nLVQ/T9zH6JSOgbTxLfu2lQMciBwwIbHQE6RXpLthCG+/f7YvH00D
xMlOoy5nT8fJyYViDLYsxgwtE6+Xw73dVI/40QAVS1tYh6mWL5MRztF/PqamEWSwNEGpz7sdjd1W
fZEzpoP0igZxNxN4/+GqOVJxRk3n+9G+fPunw0313ZMpyrqE+ZTpIS4W1w+OVW67IvhBtfFYDPY6
z01I8kF1GwXlTviIntjyQ2ZJl0allQtrlPAor+LdkJmbZojPBBGfK8tkCCcxxOzld6LKtLQmhkjk
apEW1z3cNsusN2l87mad/qXZjgGPAmRVMU0cL+atgEaJe80bQxQxvbVha5TR3zSlOPOmP9/eTOff
g3zibSd2qgJbaF0N3Hj6FMHJ76kC2JDLJYQb1cg8c9d9FSiqXHEO0C2HfpIxu7Mja6iUzmTEao08
gY0gH0LZrnltLQWGOgtKjRNoHdmFVXwNFH5zLlL94h78MP7s6DNSX2mKhtcqsv1QPwOJPvNKv/pu
pxOcnXRF6mmB0jNA1knLDGpgdSzQbTyzQ75ahyejmLM8SoxWWPh5zDpEFVdfQlKZxDHRDb5w1hXh
voQN2QLF4HNo6unp56vydNxZgKlTiumblM9n26nrQWD1iuZHxg0lF85l3qfHyizvyza+/36+Z77a
XCPDSqTQzn2GNThWE50yYnrms80tIqbg5XRhmLP833AqUQNUYYiFufEn4fYLbdPsagR2v5/LXPTk
00jTZE9ON7NrE9Wm/OhCibokrvRvsjvrclK0gjZ60cK4SKsz2+7cZ5sdW7Icp0IPGPIdLbmtt/FO
Wcvbs1NTzyyP2cHdNyDFkuj9JY5ueQ358+gcJwkrGKh354KKry5C3bbtydgDNsG8YpOmDETXrQWX
hd5X8NSZwOwbY2sbu0w/p+qvfr3j/j3a7KvFrVRADEhbV+rMH2mWb6VSPOo93FsjSiUaAMDc+yT5
rVV0b2KR0QVE0IQi9tYu2i3aGXQY6tfcGh9zw8TJDOZcmvR3UigffAm+jh89UXEGA644CEhH6bVo
zTOFny+PJigcpm5gmUXS9HHhUUTDBK1hCkMLJMjCesFSVqjvnCnyfLVZDWppAAU45Y35zVU06kCz
rmCY5K7RLnSgZmd20FfLbJLYUMmaFAfnmI8TGRS8Rmuvg525VNyEOvgm3kwaSsMBxtLN2VX91S15
Otz0OCcbFg8iT3WK9+FQwF5WsIXNnfIzXaMRgb0H5K/pxmpNzCeX6hmLha927unYs2NJy9REK8yW
Rd5ibQHATkCgZ6EH5WOPk16JAE2cVO73L/jLL3jyfmdrXfXMJBc9E5abaGGrPToI9//dCLMDKQoG
v0imLxjH0oNEk8gc21/fD/FVcYz65r9XyewwAoceqKAeOPRunIO5ya4dF61iAwEGe4OAxDY89j80
EowXZ5nupL3nrQjiameJO8DmzKN8hu6ART55lFnUkw+hl9kq0yXfOUQoyr3BdiY1VpfiBootVqEo
LNDpAsdhP3VXEPrSsznYlx+VorIyFRmIK2eByaClfRy0vI6oinBBes5AmX4/za/OF+PfI8zNuUXk
mVZnTiNYv40exeWjjEzx92N8eXueDjLb+5oeWH0XDEQgPWpvkCeUyW3YjTdvWjlx92FOnkP7z2lr
7zf26ZizA2BsnVI4GmNOjMZy57jVEqGazcQGFc/nrV3mcgB/j0dqR4OYpHIeJGdOr7atIjPeTQsz
V15riPBAEHuOb0AXvrVrH7mbpfoDvuX3b/fLLwi0zAEGDwhrDqSrUIAJRctER8P/bUQokjRI5cft
7++H+TLYMk7GmW1NIzf7xB7H1lWcAAXJXn4oYoX6jgrcqpXhsOVVfaGGBUjM/hl0Sn1mQ34VOqB1
Q8VyqlV9avakQCxEClvP7WuMNSxw0J3cB5yt0hUSy1vbM88M+GVKC1CQK9GmokBx9uMd0k2neNnq
HKmozknwqBH1vU5WYGbZ9SAtniarbKPfxxxUKA59/76/nO7J4LOkByaRXlBzad1A7w9g9bNF5YBY
VRVYh3mQIUsiNcr6+zG/KjKpBvR16ic23axPNYOsSISdOUg9IJVAJW8DN8lYw6/GTh4rlTOn/dfn
wslwsyWlYogrDwPDCbxQ4FfhCQqsHmmtR7Rwysuptp/k7tidebVnpzn7sAYI6qS2GHeqpXmPU9NH
JyKIn6nGnL1Izs5y9iVroedRqtqTEoniDvDD7bW/tpBwVZbAyMUCBtp5n8cvOs9cXyfvdnZ1kPU5
EGgZVd63aHlNetTapryUF5y1u/9u2cxLEmbTWH4QMVa0y+6VFS5pdzpEdmXZXJcP51KIL8+7f0/M
ml0mSdmPg1nx8TIHRTE9vUiRok48+eq/nNTsAqlMy0mV8e9JTQ5L73q+T5O65+S/9P1oX+/2f228
OfqxsEQelZrFzdHhE1E8lDAf63TnNfhPxOGZqX0Zn568wSnqOImNu1SOgy5jZp79VIkdnAmc+q4j
Bcs9hThnQH03Vv/LCU5f9WRMJ4o634r5akWBxVz8rBbY+EyGE/oVdcEzV+Lnyx9VGA38M2x6dFI+
eY6pzlDHdgWwTsH/CKWK/bhtFzQl0INZApk/+/mU+aLkeqCZhZE5LENS2/cHOpmeNBSFM0ZW5pb2
eFVV6tHJO1prwwD6ytfLn3mSayulEiYg99HaB7LnPMdDMzF4Qv1aAjhH24/SaHMuLfh0iU0XF6xL
lHIsWHLQLj+++GjopbEuBJjpJn+imoJzRxtD22lCV6pHc23m/mONPgdArW3aewgIasEf3YJSLqqR
TAKeKhBNI1mbqhixIADL8f3Sn2dq8HlkQL+w7wwyQ3g0Hx8Qv3Cr8XT6dVZ+lXXjY4D6rw8lLryE
zeQKtDe/H2+6VE7LYdN4hNL65H430d9mh3+LqrsYI2AxpYFdmInjhlJg+2MIGfcmGDJnFv6ny2Ya
T9cUJGEIW3S4Bx/n10vB6HhUqrDwhNG8j/fSGiG4fo/JCirY5dnLbXpf8/mdjPcex50sxUpNnHjE
FoHLDea1BbBAux2urBv/2nSjG29p3H//PudCogQLcJKmIMmg2wAKfvZCbbUM5cBuhdsrNY4CTvsW
R/WFPWq9m/l+tNGSwLkxRRtvR7mAeN57iQtUDUPlAkZ5r6ISBcspWvV9DlSnVpYFcM4R+NLWAvy+
yKLIvCs7o7qpEkdsoNSjyae0B4CfkLqzcCM78f8j7cx2pMWZdX1FSGDmU8YcK7Oy5jpBWRNgMJh5
uPr1Ui11ZVO5i733kn7pV3d/+pw2djgiHPE+8arXpRD0DkVY8wCJxqqRO+fvef66x1F5itQyalI0
HPGpIOG/HxJl1QnRc436oi9+jQ5zc1s2PEgbQGgFpbuQa+ntpTDml12ZjTm7hHIj7RJT5tTvU8Ed
hhzKA8lnNHaLIdqvUzgbaHYKkwBaCkytAWk9T/VFKAXdpE57rCABb6IiptgpXvKSQjvXWkzVzAPt
f9YVtpqIKvo75rZTlzO5EWoBG4WYnc3Y8FzC2dYi7UkoNbc3pwJD+Ylzfuwgt7PwUacF/M9p+Z73
z+Czu7DVA3SVlOgfA6HAwTulndwKLrg+a+Ae9uqCozR1QP852uwWhHmBkLWOqYL/OwEgGZSLK/C9
RMg3onoWL7nfiSnmlKfoDC2fb9Lj3zOeJvTXhGc+t4zneHVEJbU/QqssuW2hUPH3AL/s62xFZ+YA
6WQgwEfMcZSeEvMuTfdC29gKbN7f4/y65Of7ZuZXq2OasjpHoW66k98noWDlRYbOKMQ0ybeUUf//
miuZDziz5JUJ3QwNpVt+JfpxxoASoWt4UX9P61dR42yUbxWFC/utGbFMW61NfLCDUTG7Hp3MAY0Z
3KmzCIYaYBKO5sRA5fJT+ygwaDxNWszSwla9bnj+PRfzupA2pZwHHOci6InTdShHg9Yd13d/T3Zh
M36fl4u5ilFUB6oIYXCtwLuX8cSSxXfphe34vdwXQ/A8l4I0BPVZ8Y3OIT5YTxNw2tddKbLFu9pV
PIh8CovldYvfcWZZhqgLK7T2wqyhGzhEk7mrmhby6nhA4FCqhG45yEXMMaASC9VzVLpkuBBtKAyi
SxO6dWBqLQUZ0/784+jPM0UxyZmUqvhFwHKugM9DChOK45ulzOnSR51ZmCbN4r6SY+rnQ38gUrEd
S+n0975Z2p0zG6OaWTYqcoQXBEg8SvIrOjIk8/HvMX7Vv8wP4sy+SKMsFqyCpUyAxoMIlWnRj/BU
3AT4R7v7rFfjJvxgqpsyR/eBIvzGt3hLHsCSmZtXF7eGmWS1nlC/s8ud6ELbz0EGHIQvFDVDw/Yo
vyzMe+H7ybN36qjrBLnSq+nE1Gt1JeA29ME+uZ3oapMwLDRv1sBSQQKT2snjxP+A+u4nq5fs+7WT
O+nRoEEYmi3Q58B2vji5tVBoYh0rCSCLAwQH5V15F7wwWzqxnR4huTD9htCploo/rx7ci3Hn9c5o
OI+CxoBRAkEUjU+KXd6hNg26hMkexDwnWbMjdYd1jMGRgPB7OH8Tc+Xvr3DtI1z+iJmzWShMk4wy
SXyetFD7grJXYdD7v8f4HZrgqr4chPx3hUksCin6FyGNiMxUfze9a+P7srXsClAS95bsz68c+XSi
LsebOZlD3aEJLBqnGztbp0d5lzrsExWFwO0IIJJldvgOouuSi3fNtb0cdVrqi31UZXUzQmQJxsKD
roWVOs1pwrwYa2MHjQGgl0QIIXvo0/MWh17YwurM30sFamRpQBMfdd4gDUuOvOKgkU8cGbQhQuYR
JEXopy/snWt2/nLCMwMcdSPh2lAHSP2BoQxWXLImEKNcTPtNe3B+n1yOM7PCkJqTqsRI4SPs63V+
+49otOQ2h+Wra3GrzoyxooworeOTMUa/KTR9Uaac7LUdfQTCzOvehKUqK2Xai39NbmZ9Cm1E1WCE
T9cO0EtVtNBDEd2mGcjBDGQOTBsaZ0uOBGS0bVjijEL51XJwXaRg1WVAp9N8jffSo9GgWlOUQE6A
9Ltk0F0L6G/XVOsar8BQ4rgPpH7TUqCqeHwQdH1Xjyra28ddVYBCUaluk7RrrskfPKUOiY2tIdV+
IhTboRlWkNxxRCY+yTGUWofFwOzaLQvhJUgNQ2wZSbTZmvNB1gK1xPetXDgvXr7B0wOE9r1qh58P
oy+vl6EGS2POln00cz6OqYg9FT9lU4ep/NHpSyHKwiDK7Iar+yEgXV3CxebmASUeilWKwCcbtfy8
YGGnI/BrF/0s4bzqQWJJ2LQC9EU6G2H1Y/AFUSGIJ7qwAYKl+pIt7vpX1NCV+6U0+VUjAO0JgrLT
KQ06W0hJSMJETnJIIm4Cv/GDdenGx+XKqKv31M8w8/fjkEFXMRXUwMtiyNkZG87ihRjh2y39vYb/
zsScXYUq7aBVmKI3r2q6nQq2oiBod30vgtYSAfRUHJO2v40YexaotBNod9Oqw2ZU8hPeB+9zLbDy
BHMPy30fiNtMDrZpxnZpv0sLcmq6bBO1UM5l8VL73dVN9uO+zMv9QlMw1Yih8bJyRTtcIYizFUAV
3lBp3AJLMIHagn7HltKpVz+IBNEBqCVBLGleapxrRVFQRPl+m6P3NGy6N1gyd2FbX91cF4PMbhhJ
R0d4LFAob/QoF9pXORpF2swaIhBT1XNLwcVBL3cn59BaVKAaBEpyCplMIwH99r0XQdkmaGmqHXyR
pefw6zfFxW+b3UoNqRUSZrju9QY0Byw86gyK9wGPtQBYLrZzXXXP0cb173rPjGSpplQKAqw3emic
UrGhEu2IL1NLHqC52nbSVF5Y/Ksb62LE2cnuWiZ1pYbgBxPMVfg0jV8CLWk3TvtYAkQEAFXu0c//
P+/tZ9z5UZfwAp/2U9A1pcroS3wDi+bmvnSDfu4vfTOB7kDU8Bdme9WFkr61gNEbhbbd/3pvZqAm
ZFQHuFA73MOaPzrlRwXB2txmfgu0pFatDQ/R8svSJr++zD8DTwftwm2EvJVWkMikfsqNvREK28Go
t0UTrP+e4NL8pp9xMQw1NahLCTzxIQzgZc2qB/FESDu7Zm9/D3Q1+YjK9ElV+XslZ4dWkwI6cHRz
wiDl52A/QNy98tGvDf1N8SN9BJRmwx/RN4OwaljlK3Jr3v/9C369SX/7/xe/YH40s1wwhwo7SPHJ
xK/0BdCN2VrzIKqx+l+ONTuXCU961NzB/NJ1caOvgH6/BajaBmN0EauycMnPc2UhdPp6yH7BnYiq
vR7uDJSV5vmbIZBbUDSXwuLph/++Dv/1yuY5MwE6IVDjg+2lzfDKibrTU9GlI5BKEvCDSgBiZu9w
LbxVWmpHzehBWmcd1qodJyJqbe9kga2y+CsXu7uFJV9ah9lRVRr4Ouh3nzIVndvc8LvUM9ZAiznQ
YILg/QQCRaB8XDRMV+OQHyfru6jw4gjljaFlJuQlfUjLOIK6j1BEHzR4TdVQdaU+VCACqeG7LqHP
R3pYmPMUIv/1NWbHtyNiazC9mMz/VD3N0REH6myO1mHhCLH/pV199Xa/mOrsDHPooURVjhNUuVAY
/8TZ9cwJq4aUlAfRQqfaVAuVwb/0rb4P7cWQs0MLkRhBiqdMBDpO0KecA2xFrfxGbUF7pJKV76dS
SOy+bbmvAa0T/G4dHmU3JrbhwbFaJQt27Fch2vwHzU62KBhpHHOEJaUD4XUgTpS16vOTuJIXTPPV
G+Bi5rOLttSEhDKtSnwIHPpD9AhxF0sel4zi1UDzZ5R5ug0ld5mIp4V/Pil0E7O7ZI9KDF/wVbsH
BnkxDXzdZbkYceZQi3EKRYgBCT5y27jhamK98227mXDOE+9qSUBgWqY/jsi31v/F8ZTSNuDKEKX+
VEZX7esVW3drvtijsWB95q3iVIXKqU5KXG9yeKqJBq2h3lKafpWYpi2Nw/nvk7+wOeSZe6A0UVcP
/RQcJwxuMF7yBTzMNE9/j3Ldm734VjP70jRKkuUtdodqiXYFqk+9msgl5qbeLyOEf3V6zY6WPDMv
xZikWClY0qlIv6ks+i7tYMQdNISAvrIG6xoY5/hAoL4LUOLSw8HiZGemBupdTQ7Vn+ko1DsTWfYR
zSgTyFx2ydPiaNevjZ+4cjLtF/uyDcewCSRkP6c8twx29SQXMlVl0M2S3b5utn+Gmt2McVNUUGFO
Yz80iVslDUR6i4Xb96ofeRGIz/Yja1s+NLSJ/Vw8kORdH0bwtW8SaB/+vSOv7/ufqcw2ZEICPS0E
xB1ZhaYGJE3Eo6EtxM7XLcbPGLNtOBhQ8B2mYgTFnx7rYh+ZEtTKLMYW1z+LDmFhA+rfvxobVdRd
8ZSlKba7aONpjjxQoFChvDzR/ZhDgZFcclauL9/PkLPLi2p6IXfolPU1BequQFYb8RmiWvbfH+n6
Av6MMru59IG3OnAjOMcCUCBy6MQotzMzxUbZjdMr1IZv6pRQl/h72OshBvl33HnOo9NHs6LwwrCg
rZN9jIA6Nfv22LzGruEoB6BX0eMLqKvoAbQAZ7DZLonGXK3SMS5+wuxy60mUpYKIozadakAxD6Kw
agQU/xmTi+Qr9Y3+spTnv/5kdDHozJRAakCRgx6mZCrmiPBgFLzobyFILAUSpsj2eHSb3WjvkC0A
F09aDzo0D6x4MRC5/sBy8TtmdoZ3ZUn74tsbBa70u88K+vVotghdxaGPQDiGFkAkIii1f3/5hQ2n
zaxPp+SmKrDvh44JqBesZR8ZgeVsy1Urh3o6FFpOyv/fucILm10IEDVUBxSVQSoPlLQCL4Du+7p6
11VLsmV4m8Gn+bH0InrVTFwMOjNHgdZ2Qp91eBCsocXNkFVjt38v3/VdezHE7Oar44GLkWj8EzpN
SaQkBFptalMDaWyDsr2bJUM0/Y2/vLKLEWeGSJJZ1SacoJpNBSa5esyiyFGNm0D/qpYEZq/avIuh
ZtYoF3M9zUQFQ3FqiT34qrxGYn9Jhut3Ee70vPgzztyTJnVuUlar+E5IUDUgyt7LQO5xYF+sZN05
mYu4EP9b2vu/S2xn485MDillzioNRXqKz0Zbi5DtnUCgow/x1Y3hQKxetvPAKrxvKOnCzpmO9B/f
ce5dD0WntWKBSYOXfj9ZPICIVoOnedltAcLtkqlbOIBzL1vINMiv1Ng2UoXLsYfoORTcKxVO2mIl
6/Vjp8saZIokVF3OljWsKyUtajz5pTEioYZYlIgLF9b1nfkzxMxuD72c50TtYU7Iy5h0Fq13dFjK
yF8/aT+DzIwy7aWwrRUMQkd6U+hQrlel9dhqfl7mKxRUu3/viKXhZqZYhNBoIhGYSDUnK43ibUkp
/Up/RIWs1Zb609+jLa3g9N8vDHIdRCPrigZVTuwlgsB+Th/kOrf+HmRpJ8wMcEwrPdKpjsffAoxJ
SFLmIKH974aYVvViHnJVQXMjbmGjRgEPcvwW+/zh7yH+D/bpZyPMTK7ISNuN0xt27aCoXoeaKt5U
TfCpT7rdu+YXD70JvLj4Tr/0jWb2N4yRmEMHPEXCJDxPUWS8rfzqE6I9YFHmxxhCJYvR+HVXRP53
sr96gjqSlHGBycIVRPnnV/UF8lgE4UJtPYKY3Ngt/uFR8xJvpO7fC311vgDOQI8dDQ+o1P7vt8Sj
JxsTCntMSghBCh/glgBOEi6Mcj2bfTHM7HMmGYeGmgS3IF3X62Y/xY89gKGTSIOw8AZ6fetcjDX7
hIpaStGIHiFcMe2u5BY5T2H5VHlerctNtRYjdLUs2frriaJ/R4U2+38XkkEgNdIMjErXyKZupkH/
cUrSU8as5aKnq6brYryZxVfUgHCh5prXjTE656MscpheRcAXiLrDlDTzAoUv1hFftS4QYoV2Pzpk
fmkfJBJe8OQSvlflqu89qm2nF5HYDu4Va+IJ/18oslzdoD8jzs8G4SEZlMme9XIJImII8IVsdfrX
38fgejrlYpjZcqLZZ6zNYKS+ftc6qATy+VP3DOV3nDkThPqF0a46Ihejze5SogaSqDDUKZah06Ov
Emzfqc5WISDJK17GbXHxKVRGlxW24C/352LU2eWaV0oXQLI4AgNCNSGSAeQKiIGfUmv4qsKHnRSO
ht2FoxsHQe/LspG7ap92R0HrAEXhBLqOvHVpGhZujzao23IAwrHtpXNYimtBzGwhMh2jGt5HndhB
J2xH6aiH70x+TuWPAoQlyEkAZtPo4sQIC7ZNwx90FVpIw4lpsWKRZCxXlaA+VzWqaIhGbUEMoKAE
qU1P0aKjHgX3ORPOQL9YaQOCOSu9CgLmacFtpXqjyMAJ9fMo7/WAn0haObnILQXeZN9TRwJ9VDWi
26I1z2JaInWRFYLdVPROhURTIg6WODYHipZzADksERAQhWq+EXb7KmWvRl+/sHa0NM5cJcg/4kRA
j2ivH0IjW43aWxzl7mgonomiJ4hNdVBv10XAqYIw0uDCq1AJHHRgoftz0cpPcl8AYsGfKq1/ZDEA
F4FWgTaS7IdUayzlW/S73vLkPNbRrpDaFZhf4PWgW7Tjq0RioZUG7XuWF4Ot9tpx6NptGMKNHjN3
7AywPMv33qQuOEf3Yg6aF3mrC5quRio9Qal0V2ajm1X8SR2FwOnL8Smq0FYBQkGUKTeCRDZJNUDS
+i3KqzVPoN9gai600xwpBAJA/xKg3YduOBRhe0KQrTpIipZ1YxGhdfMY8rZGtp907MXwvcEzbUeQ
Gs3f8rrYSC0eBbRQsowu2dCycEswo9Sc3bUs8/Qm8mJ8VCE0KktXe6vVzEdeyxul5w5R0lNPD6W2
g5jqayL1ID6noC3UG5jcvVyagwVP7tRmzaYxYnRMqRts9tVQMiAJ5H2vgfA+4okvQ9uo1Q9GYZdh
uuZ9ZmdZBzwRS61YNVc5fxA5gE9gJsRALGn6vRgYwCzgCT0xMF88/ibxgwJEetokoRV1IIAGohMP
T3L3qNEXMxkOeSVZiH/X8tD5Iyc2qsVsmZk+G3TU4wbEUctMd2ohW9NgDNHTWe3Cltm9onkkvuEd
X8MDsXXSb3hsbjqSOhMFBUTNdSbI22wo9jlomIMp+2M++lrYrrHvXD6q6yD+gK300lJxtd48MB1/
e1vViCLH+7C9kxtIqcSZxbWXMpN8Tgw4F5UTd9RpG7yExjoaz4qNhq5ritdPYRye85KuUf7lpSYI
5R1xeynTrXrAzykeBU1a1xHzE73yU62HyAFEBrDHm/y1qNX7KJBOqgJIrxZX+N7VI4UEWxDWH6ac
HYRhfJAnMRLARPvxIBmFk1YA/0ZeFrz1KF2QG7eFyDhsFVZKdBS82EYS4FBS5JdkHcidzwgEduUo
syj+eAAdeWRUIBVf3EGof89xQuqiv4mkMyc3uW7YopDtQe601IZZyOW5ZQq/KtqXxktj5HjxROsp
4AkjAOJS7nLtQPI9EQoMnNh5vmXDrdSpjgEEQCbc0xrsOzT/xqOyxe62ixCFzeiHb1DWnn/1w2MQ
AmW+IwG3pG7AXKDexLgTpKIl4xGQRzeFUdkSGBElPlWHswa1rBUV7tm4TrVDCVn/tHO7HGQSdt/z
zuqpuFbFM/hbEPYsLdOssCdkp6ChrSXP5ZhZuQx6ueZV7Z1Czwn2UZ4/oh7TVaVbDoZGiR0rRaFT
AxYIQPaB6/U2UOiOF9TqCG47cqToVR0bxTbGIypVnZaKriqCng7OSwBOK/RsXCCEgX4NrLh7IIAU
9Gq6KrVzEqx4wxw1j8CF6rxQJw4zM+BGoM9MC3C+QvAxnmXUbgGXAkMXYf19U4Rw/Tlgj1pwyvEj
vkEj/UoxzgQ3fNyfwwjmPbrt2KkqH8sAOckY4F5QOUrQzHKcF70pnAigohhpJporVtDi+36GI3Pk
5J0N0KoSn5mKyAHbsuSVJXZPQrtm46GGWJ06NnbHbmWwkwGLi4LHGNCUcXgdwB8Cfs6imT5J24mV
7irNG+F3clIjkeXr9GzIRwJRi6pmIBXBu/QpZClhZ27VWoYSVoC/V/TDcRpQspKqcEzzHvGYRbqT
Yeym/QBsJK6W+xDdxRkKKXM+kTtQh7cKBhRE4JJSoGyXbiv8d6FeE9EDFAbgY7wlGYdaNB0CXvcg
GFYwVrvcuKHSTW8IVircj/12TIGD4FCdHgFhfq0Bt2hq2R9ESFQkBgDaKi66Z4W8ArdtGwnB5R1Z
ZgodP81wU5AsufjesM8AxxlXAsBQxCrHd2CwnVhEiVqE7saCWQVuM9G8N0XNLlqUFpdrQ3hj/SnW
ZCsIbjgFyhuQOh2Xbyv04FX0lkA3tX7UM9D6KPe7QdpWqQGKBLZk/1m0qlWLoKvIZ4KvG2FO9VMr
PlH1PaeSDaJJ0OqOij3c9WwV08xJx8RpuvymUXu7Kl9jGQIjbeOS/J2Fd5p0p7UHdXwZuWO0Z0iz
4hiqPg10P+u3pvEFF8iC3KcjMHPD9MCibQQlSOaYIerCyneULANKEVsoR0fv7KvRQsAkEU99DjV3
rG7st0LqKEbugc+yDlHJNyrgvcMcNWATGgwgc7mD2jzcjq5/A5rTEom2As+oU8GMwWEroRMiorxV
Xgv80VSPiQF538mG7VMGB6OeEKbhGlhAAMf5g1oldqJhsLq2KQEJmoIPIO4ypm2VgVu8RGtLANXf
4YlFB1rttR5N66Rx6vY8Nkc1OGoqtpSw6dE5XNNTkRwjcox7vwrvSXavdi86tjUDIvImTreC+WCO
pxICTklx7nHC8vpVbG6bhNkNmK5BeQMCNkyg4MXk1ewg8vTatLmVgARTb6H6M5nUPL1h2aFija2R
W0l+yDQwNYZVP+5E88zYSdHuw+Gh1VD2iI0cZ5+qxqzMWGmamw5PorkbgiMSPjaEiq1wPFOmu1VH
9oO2FYXBLqQN/kgE8od20wf7iqIqChWSCbw4s3wCwgmXcmzTQQYuW3f0NPRkZRXFql9M/5gLLrwo
tzXlVw2teglJLVNPnA5cMdXs3TAG3UTpIR0nu2MBErda2SAmWDSQNjk6meRJj5epftKgfiJonBCy
RUO9zRm8u65RHCFW3iMKwwwGPYQ2bIpSdtqhFco8RqDSohjJkvlBKSUQhe5yycvTzDJgFMPmI4ty
O+7QuhO2mzK+DTnODNlWDE5IpTlRfoaF/9IJkrXAfNB2cJGRtqt8RaXcYSgqgbHo1ScioJYyXpnG
XSEcNGAVI+NYZjGQLRgo+JAIcSq9dUE8eh+F4hAElUdCbaVm7X1vjh5XIHGexGPi9rBIfdDYlN5V
8iYGP8gTKlZZEGt7r7XUUpXnhKyhdAB222ZUS7sXVRdet5MO2zyM7wSYqzZ7yclZLbHvwsEXUfM8
pjjNUuiAQ2Fnwhp9r7giAvwEiLfHVsJPY/1ZGh+5eciqyG5V1c7hCzadakdtuG4BU2hhG9syPsaQ
UpZqMPrueAZvUSD2oOPbwVFS4Nt1GnOGiWQuO12/MiTgJXkCKCRiSNwYKNO3lOxWhjHSA/MYmGxV
xNA1zkT5IZeeu+FGkB+69HXQgId/pOgtzmoXjDybAEIrJ6Pb4gykNbGZdkOa+8yEHgTFZlLedfI5
VuC5yB+kv+GBn8KwFGbo8JhbHVUPWvla5S+toQOtCdZ90/pJHXkkgc2jMP2p3UgvaanDYjYQxt5B
C2Oj0ycClFxVH7n2LAuPxNwX5s4I9pK+L1tcK+VDinBBpqWdwWEAW8hSQE/J65ewjK2iS+wqATz5
I8twrQXRGWVecAeIDoiisoGyvYUyQ6+UAk+WbmqhPsLTifvCUyOKm7x1A/FZHkFeoPBhhftYf8y0
c0hztx8f+BCumUSspsDw0x5V8ajEZMDRtp2EvZlO+N+HHuQjabgTgefMmjuCi5CHL8Nwn2jEUkIZ
y9Pumiy02uYIvhHuIugbgJKWdHCODJxK8I8Jn5Ctm6JakfCDc9RyYN5wxVy9C5GFjku3p4hN+DGG
Kx9wSFSgKdSEPe74C6EvmKQvo5h61J9Jcqtr76L6yJojF84qe8qxz2SQn7R3owxP8GEs1iEHN4lM
szuNmQhYPTFp4LejYM3kHgHzM8g5WFQ4iWrlqRmaQ+UCLC1wSOHEqf0XgQEO4aP2T3X/Dr4QVji2
4vhTkimQaB9iACIytDp4LNlVR91C+BCwyUeGqrQeXmHHnRohMfI5kEDULKq/5rlpcyCOtRJ3PT4Y
wbvQKDk1vEGKIykOhhMGMFLCSxJmeLPpbLlw8XKOw6KAIAsKdHzsFLisYMKZ0ls2AOiV+iiBAA71
vSDrAnV4IvC5EQMwSf2Qs2eUO4HNxJ/BpIHC1IMUx3e5yO5brcSlKFkxvHHVTA9qf4MIDLvpsSqf
2uC57sVVlzxp42eMok4jfYulQ9IVNthutolPVFbwVJhFGjzpQh8C/PD8mGmBM3DpJIfyAQ+H225M
VjW9a0vQ7abJ4TQr4ROL5fWYZ24YgvGgtes4S1GmiFcOsapXffUERQRXos+yjhAz38DBFYdj2OPY
tCE0CI09aJg3faS9sArhkAozq6FsrF+LquY2iF4ZGbdlHTq5hJgCyiYNAj69An2P7zJVcYfwc2CR
HRV3phH5EUcxH+IFqU1tisfysdsq6EuuJGGnBRG8iIkapEAqwRKq/Cwn+J5FaAnmV9bf0eSNhtir
iulppuAAteBkqMku0HcxFlCbUgMXCdmtHt+WPbEMJd0NrLOpjCspH1cRPEUjLU8CRLAC0K0qtA30
CQxtCBEpdpJrcBphRGIdWRGJ+iZ4pnI63I242bg2IuMCD7qILQnGqoHRAiXHrpWXSAfjVVRvAN6y
uyq2EXo7apcftAIys0lzkKDCiTvhaFQo6kb95DBsRRLaabmVmlNuxnbCM0fT3opQtlURP3xYm4zu
EtpZo2lgPqOnZECBJFgzcYg9DmC22H+YNED+BORj3Kll+WXi/8iY2XkyIk6Ai9PsiBmiEyXzqhHs
uxGvoaGMHhZe3Rk9BcaY2WQcbCioWiQuVavLatUq9bC2SIQ4pe8MSE1KHRqO4bymG4a2ljQ+1Yp+
aqoPOT2NyDS0AIBHKK3WIWemvTPlKURU12XnWP2IcX1EvVXx3imhDwpM5rOGHnhBbWyGNlvLDMvE
G9SSwhMsa7dnauIaYkYAk6xR8SlVMG+y+VnrtIYPLYn7SU8aVToFuNrDiov0IFVBch+EefgOhnse
uGpUIyIEzHoFY/JeoQUep33YJ2MGurPIGlRKq74y+RClbujWaFQNkAHgj2UI4gE7Q9YnP0GS3OZg
Uidq/9mqgpsFaIhVQqU/lAL9kofwTHLxUUTCWNL4Dm/1d2LbbORQ9UCEd8RAcwIxv8FZiN0gzt6h
cr5JMx2RQNrDjaJ68aHlrHOzoe8cpTOLTcb5Ie0N8He6HDwJtHYoooToF1EkzvkNqePWkXRgs9oB
FqlJChD5OlquBDNy5Tp2Q8YJvp14EKVyxYM2tFuGIFZ7a7QUldfZMYEskRVkKojyWfKVU1AyuFjA
9CVNZqk5fWx4lcBPLU4jeOf4N6gUkvLbuihvR6O4TeM282u9hkReVtxKPdZyILT0DIm+tUzxe+Dn
bPSd7qKchFYuKIETmMFeHiqk33QXwkoshqclp8KZUxiVMN5CZsYPxfY+NglunXFlFu0T6+A55Tz+
1AXlsc2B3obET5pHqxoqPAEY9FZisENRSusYbhpY4cwCzHbPC3klRnuKmEGiKSjgrzSHO9ZpKxak
dqI8xsBOB+xOMF4kbG8BdjJWPNFke03F9laOAeldCeuVcL8mr62k4Y5XECUalkGRs1ReGo78EXCQ
oFHaGsL0IjcRiDz03S2NxW0ffCk4ABXsXYG71MjBLgHeUBpEvMEzl8cCElHYcKPgZ0ivTGB2OYQx
R0prNO9qVbZB6rXL5GZQPqAsUAAMxckq65COVb9qdDZp5WbQgRtLXwiiwL4FPlRC8qCFeJqMbDFf
oWYTLM6k90SW7aPsTMmkERCinjJ3KQwYKnQsLsGQqSepFW+VMdqLYmoZ7bETzoaa7GS1R7w+Psuq
p2mvqmTY4RQpBc8SOvjA7jSbe0OEgjIS3thrtlJgmnV2ltIaYQ/BtKFJnj4w2Lr4Ie3w4NdNCAyk
wOrACobUSePnsjpVJl9x7gsS3QSAp2S9fMOKl6z9rFrZS0fBivkO+TTZjPwBkCjKRc9MQRsUcN5l
fFioOCmdjEML2yqXDyOWRtU+FYlAuA4xuclhB1tPSyFXKbBdV1IrIIdCc7jQwJ18htNsy2DgdXEF
MDL+9BDACeAAvkcjAOVoI8ZfnCU6VD6nd+t6V6YjYEjBKcT9p6N7Wg+HQ8cqMH4I0FVRxN8SNYng
BmdrZE1k9VxIzRbtgQ2CstEVgsA3wwgpaxnpfNXN4hh3HKS7BRNptkOagM5Y2wOezOvmpYoVNxja
PVWzBxXUy1rPUDmFbBFqBAEXcgQh/hqp9qRTER1XhRfp5I61uT1UndeUeBMIaxBq6/akd8ZaMyCb
NHSO1KAePgLMy9TWBq66PATqs7+lneQzxMpl2fkkfwbERMG3Z+tBGv0uQuZ8Un4w95WoedoAsSvK
1xUTvFoaXJTmH2LgoAtNd0tYTBWZvVRGNk4XXfSzHgIhBVoQdrHtt3V4lo3TIN33WeJlEdzqpP+Y
cp0tqlHLXt13rENUr9oBcpiSWO4Cs8cpIGveDHZpqADqGRu8J72LwIkbDBQuqtp1/QwdaJyx2gkV
xPFtdgMZLkuBKRgoHkUQx+RZ6dVhA08NZx0QkAapUy5DZADZHk4g4pCOftJFRyVEr0Dwhuqdhz7U
dnUU3AjFM8yMr/DQVeV0p/UajtBLhPHz+quq9yrRcTXpq/8h7Tx244a2Nf1EBJjDtEhWVA5WmBC2
JTPnzKfvjz64bYkqiN3nTjwxoF0kd1j7X3+QAuPkd/5xauuLpBE3811/Ktq9JcQXreDv1Fna27Ho
fLN/zgROPks8xU24NcyWozDzf8cjmtziWhPzX5KquRX6SR5GvvfVzO6S8EQmyVEz4xMWjUe9sE5e
DKiohu6YhDciIbuG5mX24AsHidMyAbQYVfW9yl6V5DXtrIMBtqdoQGgzsuS/+FZFyj1B3jG41hzW
Oyi/GqPYW0XniJrC6vIOaUpKaNeqe7ZvW8rxGmuU2yJNbuq59qjx/YgadBiEIWFEQeiyCPEXOMzu
OAda+WZM8JOxti0PyWTZDYCJdffT4CAR5AdN+BFAB5WSp0lQnIQzxxfFY07F1SRvYQWEGLueSrJy
CJ5RPYgK773PbMBWrj2GbamSPXqgN+FInNKbXIcbq+Sxq2RLgW2X8bgT8O+arBtiX22z5LtHDzpv
NwH0Nju3sV68qjioXNqwV5lzqDcD0IBP/Gw0lWQiP1biL6XCSY6zH/VOSlrM0NpkRTvK4Lt9JDqx
EQBEKc4oYK1jDke4ZZusPBlDu0k9nULpFhE98WObqn8OFX1T0f3qRN+p2Azqut9wghwnq7VzMdob
U0hmquEksUL87U3ly7ahVJw1p57jy8xF17OOUwACxaw2rAetA409RXLHX8Kcjn2U+0LPqtO6Yw/l
c65kY+WUk9VrFj/NXqeYJOWssPPgfYx+CYPldMYhK9JNY4abXnppfNWVm3gzpLdCMh0n8z4Kbk35
hzl7Mcpg9eFNHvqHuP4dVRFJ4scQCwRleskl9sy4caoW3JQ88Sp6TYnJyqK9LLHLQLKFWGFC9OCG
DW5rBTg6BtehLNt+VLipsovM67THrDLmpZHpqBOQXe6G6kr3Loj/k4a7DleiKCgcrdvlobfRMxai
/CRQOwrNfcVeK3o7WaRxpFwK/bVkAacmBO2axMQbbwpHWhK9JHTehnfL6N1Ou5r0cTv/IhOzv/Ax
FAq7lVPuEbdidW3pvwPTvIw7UrvapyKivJhu6/g5iD07xGe6Km51SAddc1l692iguMZmGyl+lVXv
aImPivnahoNjTRSutDUsDhWFcksxJTvNx6uee7SWvQlqfYgUGkOm4RbFz7QKtgR3UheGTjtIG8Wr
NoF/mVfKXiefAmHZRiQLzzTfam5ecfmsk3hG6PaNBUjgqQRFcpuMmkOZ+Y4E8JV2BjnKr5kAT4LK
uk7xquiVrWq+ZyLlBbJ0M2q5kk3XHTnio3/V4wVMB9MJW3ChsbRr+jNe43Gk3wbaZQvXQdPe/ZgS
RVRcVRt2UtudNGJk/dFNlFOhM5+pBFLhTS5epsHcyNqvUT4Jo8ClWXtsG+G9Dy6kCQcbjLNTq3VU
AmhL+SWDMJLVz4mpbIYpoNacUxTjDTZc4LnmbQIM60nenSjUtjWOG5o3LMKnlnaQ3xDYxPW9zFE4
G9zyCWinsqHPOd+xrnMafZLIm7H+hEXt6s3vUnqxQtmxchK2RJ++AqEaNE08faMO93WSO1L6u9Tf
fOlPAIaQKPFGCVrX6i/a4bLU3gqudFEz2W2nbsISjfl4qjq6fqq/MYXQFSa0ltatUF1oVnEKaN5r
8nPcEzVXPRY9Rmk4NynBvuh+VsmNNQOhUW8XIT9SIipbF0CaWzCz4ijGxq5snv42hWZ0JCAEXmed
BXurutTVfqOM5SaNJleuuXsW9VH0OjugKxRV5l4U/a3Fw01MJCUNtpIpOGo3AQcUDpqazcQmGXMr
IT1u01KJkXe+UUKP8tVzTS39EVuJ7Yei7QGExD75BvGDwe6i+h5Ig+G2MqCKDCzsM01qC7jvvRme
NV4BEha7iC7DuABmuSXezwm4LkopPZsOa31ZOEbhH9r2tpaSlpAWe7Gx2DrZH9QCKK2+Lto5G1hz
GhNxZjzZvQLsUqj0mJJDRBfPvBQTgFI2B2v06U7N4dY3ZGIPMuluPH1Wli4Z8/umMY++VG5LrXF1
UyHtfXIx7nSgSNlW9icGtUs1jLIinTOF1hYt/cQwXI/2lxZIt7qvO13I7tUh6cNaTwhJG5RwZW3H
bQV0TbgbPbqdVoR2Fjx79EpyEcH59KhyaRaNFzGgLcR9pZd+9Ty8bFQHQ5WpPrsfSQfOBNuDTEgQ
/8aeG5UJ3yehGiGeaB8pjRN4rxM4nlKI5IrmdhGk27GsHNK7bV99rcppE9BpH7tfecRdLaVbQ5xH
yITw8GU3p8SW5sZTWe71XH6TQ06qRjsGwm9fmDYi8gupyEiO+TPEd0Ud7kzjfixKe7CGGZoBwH2d
dChdPuuMZZmCJvsVxRe3uIbqTY8eDCLKRWFeMNiOZvti3mpA5oq22OSR746U4VIz2gbh7JH2ZCp/
Ivk0pso2Y0pWrMuORklEtFUfPpVZcSV57S5japU91/qyuOogerQ1/RUwTilubCV8E7uycHLzhag6
p+c+YVCgSxl4cSltqlrZRtnBEC/UONmn4bsntPwGtmlqa0NBWJK8F/MVqDbviry0O0F3p05zUUA9
NQ29ag0JiFHQlm0cr5ZpcV14ZkUxiftlS6vUt541qXTjAcmZKrrd9E4VR+BjQZbKSxz+rrV7ZQ46
F4QbCUt+YDj2Lf3UJPkJV2hHS1VbCEOgFLD9WLlRpnGXFZNDQLkjjhn40OvcZPXUP6pEp9B7ETNI
2/UriYE7Tl5Z4MHLcjOxPMcp3U28qMnPCQiGG/QQBIPbKdnGANOUfObzfKHJSi7TYD0SGymrLyjw
+eu4VljKJkZzU6fXUhC5TWzZEf0kT3qvBcwwRgU3wMiVppYDVLO75j4Cbq7oylGcaRXMhf5O7gKn
HUcYHcDDenibNEQF0zTMutoOgONk/XcO99rXyenEMkCmIhDeFQ5n49D1NIo96LLTPqLm7me4WPZs
MSRvMwVsMx+tYgBYEWyJ201fhbbF4SZK1/SE56C8uSnjaU99vyuhgxiU+VLwWNTibdrL24zkgzI9
FDUWaN1Dqj+m1mWuPNbRbWDcGbxWzzK2nb7X43c5laAQ/M67uxbcJqG5Bd2bcFtokqZug5y5adbY
ZrHXlGE/6tweJo5sEhW818hoXNHDoyv/RUODAkEw3+WCZoRPgVrzxwr1zjMa7nO7dsIhF7CjMLaD
6m85TISq2mU0HaOeRPDwQbV+RZlst2Zvy9iRDCEnCvWdpe/68jmSup0WvMagjSXtmkDnTDI3U8JN
R+MMymylxpWd67bSXVZ+RBF+aSb5tdK2bluRXqDvmxJfPNaFEbOURP+AtnAPBeQlHh4l605I2doB
pi3cx0AVjRSu0zPGT/SqL83uTfOeqtIW51T6Pt3r/aOuHXKvuLLYCPH+dTQJvznxsRqBpDwizkGd
hDx2Uh9Pc+qSKqWXHotOrrx4Rmjng+YkuK3IfrpV2mprJE+NQg0dJI6hWRsocnY60hr1X1MvvhDB
3Yy0ph70toXBJoppTJEZu5AVFtHxlkQwTUr1lPPBr06GoUNYBBZWaTi1kduD/pUWlXwbHTGQso06
Oyk1u2hUlJuRVHkiokGq7XDgBGOvJES1ox1HP7GfdiqIoogRd2yI4HTithAmnBy7H1LPVXsqHjI/
f5xwjG59qufcvzOzYZ8iO1SMxo4jD7KCtu+RWDUQYKbQcDzpsm4JOlDEzWi8SVZ9oueyx0uV3a/7
papPht7dFzQTx4h7xpD+DsvBbkPRhUh2UsP2UEqZbfTqzaDdTPQRw5b6gaTQSnGrdF8pYPfhfGtt
mG60YgTQlPzoq+O2EGW7oT+QAt93uDmlQX5H+JjjRy8eOKHWTjS1aM++G4q5EVScBCVjn2g4aGXD
IbH+jCP8KvZuGhFZTNHRpLsqOg4FHotZu7MU0Y5iPPny6CJThE0fU1fFuNlrUN4I1/WC+xauHf7s
m5o+bEmR4KnebdR0rlpqD6FiUWuErlXhtzOXiBTuE4bnRfhGxxo6YrupAO2LRt5Feujo8qXa3wQQ
BUKRYndQd3UA9SSKpXLTVwl3YuUglvQM6NeoMAx6PHa464fpKxmbmyK5CRRh17UFlD2gFYBm27KG
Xc+W0/rlIdAf8IF2Y0+wkzq4lFDGzDGc9ST9LlQFiI1mgyS4k65de8kleZonYZ4MIdv8HDZsRLyJ
ijZyzn02pQMpkQ6VyLOmkUWdxfmFlD9WUeKIPsSlrL7OjPHJCMv3klOfC8C0mbDfCiN9m9J1jWB2
ebUNK8sVUv3CFweAOIRlg3dRh8FezeDDSNFeitjQRhkaMuDCRMurBgzMTWufqSM8gdrWdSCT/Kau
a+hU8D5MdZMlbPbCj1xuYMHxrlldXd3eTdi7SiBhkk7llFCoeaqbdsmdQr9tKE14MhIdE+oUXdsj
faHb3jCZMpqHhnTI+2mbBvqbOg0XdGWYMT/TVtsUuez4dHQrtDg6raNw3EeQXfzAhPOTnmQhBjCS
7uvKuFNiwzZ1YjlUY6cmwX6qS7JzvK1GEz2IsdVjceL6u/ESCvF+oEKhR2eWrROl2a9yGHeyJ27q
Xj90nXESugIei7jJ2h4cSzz2CUDDpBzbvj6FOmQ3q9pHiQDLq7vF5DemrVnci7yfIQ1tPRv/0ChO
Zoob0yhw6/rGV6hehcqJihxa51vKMdFV1l4bn/W8eE1wiuRWDI0vtGuQL0fx6QtTEGnQWhvrIvHK
5zgvbDIGrtR+VI6TUV6UOrYngAs5hJekbWy1uRzo7RoFygsaU3xlQn3iTehTF46J9FCa0y6ifih6
5FoBNLhmOEpl40SMERt/2FlcFNycbpHnKL35os2oU+ho9WkCFiyH24aLVG/E9/7woE545GmwFDLe
pKVSokmiuJ1MTlufV1hRPGv03TLKT0vsD8Gchz5J15ruYRGnXEaNwZ30TRGQWdc4fNAd7Lm2xDDu
avo/HV3eIDJtmc1WA0gQNcGZxH7bC+mDNlOIxPZCzeOHTG1sHyxGoK1Dt8Emb/chUq1qk/i8XsX4
M3oSjS/JMdT4ZzHf9arSe4tgH/k+JU4lOIZYOjpYcDoeZKX4KXKe6uWB9gXYZDM5AZZTUX+f9sPO
YAVXAWm/MayJKhPem6k7+r6X7qg6NXh+6R6O2bCrKu+S7J/ObnTzV8vDu13YRo5HObEfUl3cFBqI
Yd+PAdSK9oceBrfpUJ/0ISbCL5WPEyegM3RhQp/Af1DL6a7Wxv7HENb5rhTGtzDPuOQG7ZsiiVdZ
R8lZJom0lZuxOfaWRIuwEX0iIKmoQ6HHmE0M7pqi2mYT0IDf0sFp1QuILrdmJB/6tHrgxnJJaD2c
x67A5k4lHHJQpstC1QH0a1Zi0zuNMfL/XoWCSNEVO4P7u6ExSp9LaA+C1L1RJpabNqUsk0Hs7MjX
IltMpAslM47+IJeX0hxY0hUyHvu+ovWnOoSIuULSP+e1b36gyy/EYUmtwSNtkQKl7NIwofoJs5oS
CDfYaxBLAXItPTrK5oqg/69p+Reavq6SjqbhW0vvdaEksYgOxzVu1lh4O+Fa6uBB4ayboM/EfXbT
MsM2uJnPtr6NHbjYS6zpXb9EC/71tvjwExYislKsU18hHH6rcYU5ZFuVk5TjHnZVbFORNXtKp4vZ
AYXa3E24INnjU/AYVhvuAaf/ylzsw49ZSJTESRw0a5bNzbQCP74SrKe836587LPaiA+DLARKXZ/H
Yd7RNke+QxP42GLiKe0Nb37onq4GlZVTHmCl4ExYuBzy349/VlejmwTTaYSK6stgl6lNpVjAI383
ek9xBqsmHtckWGen84chFtM5y0jqaC0p3CXetFfjhrJJuzMaLnkWPTCoz42av0t1cZsDp3//dOfF
UR/GXkxpKetzkl3wOpjDywYHEO8W4PRYbQBSMEddM6uYP9bXFfTvbS6mr5ZLZdGZvE2NO2xq/UjT
GxNWaPbSzeQcaqHvH+/83Pk33GKCDo02NV2Bl1cSb73Oe8OKe6/IBIM05l0SWvffj3Z2qhA6J8OD
sLQv4bCBmCaFQf96p8JJoHTLst/fDyCdnSkfRliok8QaWjAcoP84U0gX4VE/zCLp5nJNDb72KAtB
Uhg1Y6DHSrgL6I+EjQACuVt5lvlPfJkKH55lMetVudEyOeRtCRB9JjXbjmp9TLt4K8nV06CUcJR9
42KwyotIUe/DsX1Jq/CHAOy28kNmAdl3P2SxBIS0VwyuQhx5pfJQ1dVloKmXcum9x/AXSm5rSRlv
G4ggvdk9jpmxtsHNc/678RdrYsrDrtJzjAUaMtXzK7jbGNTHu2wPbrAVndl0Ltmthbictbr48PYX
KwPuCpCCKqIu3Xm7YtvtpZ28Vfdr82h1xi527zCNCy0ZENBmF8oWJvnBuCwPFXtLcPn9Z5y/0pe3
iM+zoqkURDQ4+f8P0mcexRv0PGI6ie9q/eYbRKj4K5Fz0tn95MMgi0/F5W5AsjCL4FPl1qAZHyft
T/Kdfg1Kezm1g7ERu+iyg9gdSHT3KPGuke+B7RugeT2U5w5er6ddxB79uu+f/7zr1YfftviiUmr1
Zg0PYofSygUtPRSBM/sOIaXL7PigbmkPg5raFeZXrOdf3w+/9voX37nyMKFK9GneMH6OJc1tcRbu
SPb3o5zXY1uWzGEsihJZZJ+/sh8PUTwIxGWpr+NO34Gz1ne0lXfdXnfabai5+UOGP2769P24fw0h
lrPLQg6gSbIBuqMt9sMi0btCMvjw2ia8oo1qFld9e9cruzlFeTaHNDfpmyc5wMaXwy64Gh1u2tVP
/MYkt77XjtOR3FxIgS6hPmicxZWs7rMT8+PvW2ymHkqD3siU6K+9ofoOiwV1DbZFO/J9bpXb+iLY
Q6fXfxGb6ay8mnNn0sehF59Ek0B6rZrti2QPfDvmEsKB6/hHuOAuguRiO0eMgZe+jjeCa9nGbvoh
b2hFOOD28LeOTWj/P+w7506Xj79qsVJTepwDcqBg1x/hI7hwAIWNdNe4c1RM8Dju10rhcwcmEJYE
60JXjS8puyKXBqVoKWyKCH6weIfn4soCP1v6W6qoqrpl6jJsvc9z38JVPm9AbnjRzMHD/KYRa177
OB4ewDxjOmoIvufA0mgfuT5BrcKhPQ6A8msRUudOrI+/RP78S4yyjuS+4JeM008txNtxLPcNchM0
kisPfdYywFINRSJTTbGkZSxf19d+p4897EVwGloIhCYAdXizSwFgBpOI5AsY9ru1aX1Wdk5wlC7r
XPdUWV287aAVUlWB3YS9JCjxf7xw6IqkpKXM9pJr8+fs9v1xvMU7bY04C3qBhKdeLuAkiJ7d6dBr
cTlui4OYC+9RXbiGj0Cyll6b1jr1SnYoAeuiqt0LTQ+tuoSTobpQKZ8hJe++X+Znd96Pv2+xA+pp
UMuhwjLXKzaSoqILBQKaNXshyE5J1b5YoGqm0gLVtSCzwSV8x4tODK6IZPhpwB8YmnbF1FU6d5uw
dMNSVBB7/l1sPYapmmoxWxbnYCxwCR7+Rv65ZrEJ/ow33ta47dzqyiQaK7yXbr5/IedKgY9jLzaY
wBqFoptdHjPjrimf2gpVWfYCqOWGyv77oc6/ewIqDZGbBTZCi3dvhKrRG3MAC7THOQlWAZfazBbt
pjPA9tuQonZFmbhdnZRn9/YPAy+OFVGMdd8yMOqdrTNaTlkJQ1d17ztrhndnt88PAy2+pFLlPlAb
rt7MaLDYFBVMsv3+Lc5/4ssR/mGIxQeLulYP2/mmKyS0/qwHbxiAQNfKsLNT8sMoyyrMx3qByBXu
gFP0Imn9MUlT1zNiW+vTK40uS2+O1comeXYqGiohNoasEuu52DoySc3GyOMr9WkJWbN9pL+9V5G6
RDDOolBZC2dVzr/KfwMu5mPUqInaKhj0SV290wzPkeNsK3XplRf2W/JWXqeuwzVBO0ZFeFNW0bWl
tD9olB4EXzmmdfRklt0h79RnINyHkmbX0CcwGGq7roWtJKAsgHs71tMPkbiZQEOZCVMvsRD19YFH
zrhO57kxaV9UcGb9eHwvUun438wWE5UCpy3hXQurmhopLYcc73RCmK+imNHexvjh+zHOHqPG/x1j
GdEF4G0G8uxzGOY0fdGjpDTR4pcWIcr3A5277FkmlvUmMwTX/MWk9JQx0wZ5nJcxIoZts58j8+TV
GugsmPRxnMUlwGvHAT3gNBtIinZyIznRtvtluHOUJexOuOMrE//8IW1yQIu6ZFnasiyPosysfANt
Q/1HtCFHOOU7lcIchwULe1+v7cNnF/ccSCJrOpXBMo2m7xUMKWpw5+BQIUVGNmMHb9DXua0re+tu
8jfKbVZjI66fsktt5cA5iz7zkP8z+jK5QvTKvASZxpoGjRlA5B3NGiiIm+EUkiBxJWFenl/4N8PP
4i76r6J46OyIsmyp2nz7khdbdBd5VpW27GySgG5ujJQfXZdBT1Zvkhy3CJKRn3QLarJnuN/P3jNf
+fPIi507SJVUS2QOB+hPpPqSHXhd7TtMqvJt+6StrJUzk/jzaIvFElh+K+cSRUXlTFscALZovva/
ZwtLKPK3q3Pq6176ebjFmkkHURnljDk1ZyvVoD/S3n+lr7xRjrKTHJv3zDbt71/o18P285CLva2p
JPbcOeHAD/StmUZ3aOHv/1dDLE0sxzRRDDNnCCGBoaUPTpmsJaBLX3G7T4+hLCp0P0axQyzqfCfv
QDqye8/5HR+iffG4imKtfCRlccJGehDipgSKlRctxqlDlrlqkzzqeEDInWXLYXYqy+GiqLtbxH4v
+QipsQnL21YyYlfQ+vaiiqzD96949fkXpzB9qIKBtGBnCMe2Fp3MLHYko15qaCIC/bnzRYUeZHjC
GnIjy6s+pfOf/1xPfX798yz7ALhNXSj62JQQ4HM/uoENifVutlUbt+NFtAmO6hrEsfa5F/uPLhRl
HQ8slPlzTw7UMWQyzt+MCkd4+P7dfj2Z52fTaLapJpdOa/FqRy0dsXDiNh/CyEUaMXC9mbYTmP73
45zZ0+eBLEnXsQG2DH35UJFkdFP0F7cxd+MVjGvXPxZ7gH0n3vtH1VHo3JE7wt0KbS5UvLWG4vm9
4N8PWOytajAoRVMNJNW14DDtb1mYtt8/45kr/OdnXGyotZIRch9yc5QvYbkdky0osAlS0bmS/QJl
w127tpx9Jg4qCaDOVOS/YN6HmWmpBW11gavZYD3mkK1zIVv5buePpA9DLCY/GjQtMnXV2zZO/aPY
BlusNFyUsRhfZvaag+HXsoMX+GGw5SSRJtSxLc8T1qHb+/olerGdiZY2ESyazNDORsFZ+WjzjvZl
dcs67tQKfGt9CTZlahqojfI3z6N3zSMOOofwMLhzckJhRyvY/d+t+rvRFvtrDMXCz+TZBqIUnE5D
E2NOt5qKQxEOOTmag6yDamq8Nl3/hrT7QPPoFQf/4yDpdjukW6j7+6KXLvOsgx+u/SzK8Kihk5wM
6WQiRk7KnF1Dqk5j5N9osfZWCw3eJ5YzBsGvTNZ/TF2xQhY4u4V8eIGLLUSU+8rMxybcyVJ4LSbK
ATLhDfj8vYfaZuVjfb2mzxPk38dazEZLhGmWzVnH9SzxKRNjX+Ua9gzVQQ7RCUztu1Bh81TrKuy+
aujdlfHPHgUfxl9M0KkcxMiXiJjxf8hzOgrIhOV2R/k3Jo0kgAtrO8r5BW5xdYKDYVn6ooCp88gs
hzxKKNFIb7NjNw+O8eNveFi74lj1bvS+hvasjLj0urTiYsqtHmv8RHzyhPcR75+Vd3h2vsxrDdt/
TDyXQKdiWqky1EQqzLFT+AkSqwBhC+AcefydhiDNTi7zJ/NqrSM/f5svS+/DuIv6k26aYRmWzgEA
KUiCcm16j6Y4rTze2iiLLxbVmSnmCXkGSXrdgRcmOIY2wf/3nZ1l8O9RloGoWTMKOfYcwBIeLkpY
AQyOAd/z+w+18p2WuHCkeqUhBiowkojcr39IQq5iqMHqleve2jiLLTHxwq6EqhDvzKzC76uGkM9N
oG8OjXr//ROdv/Eous7VUsOnfElrKuNe7bLmb+4D2jNilKpjuTOdxp3cvHR8/EBWw53PRAXM3+rf
mPPjfzijzXA0PFNkTPEoExQga066g1BJ/Lzs5FvKnfa0doyegYs/j7koRKSS/PlCA2JH9d+O8EyB
9V/nwxsf/4N/E2NCeIs6nkSP8tf3r/j89P/3tItF1uCLWCRiwaTBu0OJjB1C7yvP1FYWwPmy5MNb
XSwzmJdtHpRsIsMWX0gnuc7+dkpoCVGZ0DYZ18qEszv/vwH/tv8/fMaiazKxzP6mMUrbGYBBXHlX
0pURnW6X7Iw1B+mz46mKJnO1khR1ufrEOEnNOmZVSNetWxwUKDDaVfuM9y14FhTWtTvWvMq+7I4f
xluswhrtsahM5ATNjD8L3hlUW3vkXJP39WnVH/vsOf5htPnpP7zNXG08trA5OSo8pN1FhyVCYu0F
FGGmbNqJigj1dySvkRrWnnFRPXTalKhix6RptuZubpUKV9MVkW0z0L+VV65x8wz87oUuSgUTobOW
ZgYo3a45zM7KPbbK68btZxyVWesfXuVif/HV0lQrL51zi+G1HQpvIzn4U6JnR+u5mZc8ylQnf0CD
4XCovqZb6yhvxlN63dz6qx7k887y3VMvdp60FaKoEUwwJQXSIvpt3fz9eBzk7ffbzPmr1oenXuwz
2phbo0ftt52LiPQu3uu6jSwluSZV8tDiNXvKXiHW298PK6/NoMW2k/q+Mnopw5ZudqivcOOp7fSx
fM0vBbsmi6qzy4PyGN9r8EKuNTtyrcP/9jcswfTEa42c+nZOStX/0HK5wa7uEmGwt1cPWIUR1RTx
YQ3ICbW4KU/ez2S3BkfLZyEK2vO6jFerhGf/5/Wb6aIYxBWT23x9Jj5CSmzRRvN9jRBmTy5HBmip
weuaxr/u5Wlt96c1bO/M+rIUfsBMEtCkr/1y/OawZarCna6JtoISyELUoEBGQJ+KdFo/eiLocb4y
8c6cb/ABFGnu0pPWvSTJhkmE3MQgRABlF0LmZ3qyjoVB7ffz7Nzx9mmYxU419XmoeSW1KlYS6DwA
3uE7o404sFed/Hvl8N+MJ8OSEw2S1b40gTLV8nCo+Jv+0P7B7MGdntSH8EGz9adwdY840+WVLLLO
/2e05Qy2zMEYQouSSN1JeGvcBjhSY3cf3IMGn/rnqLzCow/q1tq0lVZHXiCpbSwVaTV5xLklfzx0
+r1o3cG4xm5hbLe4xtpJodhW3G5a4Sn1/EujoWHV+BY6PHQTU/HqF9O9EmqbQKiBeisJO03/BZT5
orSGk58h1sQYXpIF3IpTAtSRYcYENfnd5IiWYMviLK9Fl25pO11AiCH5x0yBTT+UxxKvQ9UMnALV
YWRCbJefC6xSJf2XlBL7OSl3gmJgGafdd6J3mJjc1aS6qhE6QXHpmfgwjr8hldoegpWprvEJU2yo
HTsM56/7UN7Jw7CN9B74CwWefquM3VsovU1N8cc3g02NAwnLHXF046gpNs74K3UeCeztRdpnR9zm
nMTKnQ4HtVHbC3hORriRYzjhtXjvyNYmn/DeNlB9x+NTb921uEBa+akeMN814ruseM9Gz00srCBi
e/ZJizFNHjBE8XzDlc1u10TDAVLFQcDhUsXbJgl+VNJ13b9mBfJJof45u203A0pY7Gc2K9P/K+4k
a2wliiVbpiErS7Kd4InlBMRsAHL9p+/SoRJ9n62bBjc94KsyB5ZLNw3Wqm70mKys9q97CqPDpQYe
Rb4JDvt5M/V0oTXCDLlqkna2UOFxSbsr//X9M36918+D6JKim6asoSn5PEg1NmbWZpIFqQiX8Tr/
Ndbd0/dDnLlezWPAnZFNTZ+7d5/HKJLcTGK1zHbWfXdRXs3oSPGEy+ghfmt2/vVas/cM5fbzeIvS
Jx7LJunSwdoapmhss4hpiOgSL8YekVzQlzjI5PLRDKfIQWTokzCBacD3zzwP8bne4SeYFrE1yKA5
EpbfTpKSXC5Ec6vgmKCi6sUjtEEvLe+/H+fMiSCDTZKkp3MhgEm0+H4TvFMU6Zq57W/xkEEPE2yT
p8KF4OGuB7ucmSy6CBwCH4A9VDUX22Ra1bj2yeUsZ8ZCC/egBDPhdI3UdObd6bQdZAvgWpGYk5+n
S51UnWDmurGN4sa3+4pVr4py5XQxtiqNimYiqm8xKr1r/RxT4A7HLqI36U1GUY2aGsPRvM3eDSPA
BkNGN7fyxs8VGB9PqbkW/HhHaTGi0oKQNFPLrzc4pO4qy0MbjxV6qTzN/g61OOvaVGfA9mqsJXSu
DZKyYyOGbkAvZdJfzWrYTUFyGsZ69TA7c4f6dIoqn3+fWsaBHMq0b5ODd5wvGAn6IHVbrUokvn4n
jmvFUGdShSR94R5IXhiNRUP/q6tvw/5pQOQaYHUTtQ/fv/FzPSILBgreWojOuOgtFpNCpdl5KZcH
476kDf2nvUJ76cb2dBteoiKFeoyx/323Uy/Ei/VJ//UQ4DH/jb5kHVRypOEKze3QjBpnTGQHczv4
12l7qyAB1ovGXXncM0X0pwEXq6wPFSRPIUW0uvP3yBovMQo6Zr/IYmlOuqPtFLvkwjg/qIxL88a7
W+00zlPk8+71+ZEXU7xqpdrwElgleGfdSulw9L1uG2feix6nz6ZKhrViPFdldm+EJlcM1fXRxpqJ
sobmrP2OxVQWfMyxekSff+k05V2ZuNHWIocouxplO7lNdmtH7rntVJs3Hk4GEyLz8qjCaFiejB6i
EEbSMKv2LTBgf4MZtbCbBY1rjbpzR/zH4RYnleLlGEVjArHD3L8geVFKqP/WYvfWBlkcEYYUqbnv
D9oWqArLHEyRWt8hkej7aXv21P34LIurt5FhUyXM4bmpxwUTX7hr2RgEIpWsQ16mJ61En2j0uBd0
weRt8kG1v/8BZw6nT59usUsgapbLMcVSO+2in5OZOWrh3X4/xMqbXJI6ClKmfUvL/w9r59kbN5K1
7V9EgDl87cAOUrckW7ZlfyEcmXPmr3+v8jy7alE9omf2xQID7GjQh1V16tSJ9w3Ae0mVybwfg6++
tVAKvJIYVi/XMe/q0OVK77ygAAhwLZF1g9N8H7gWOcX2SXdTt79Zyim+2jiFIpKoFNPUZFE+mB1c
Ftc1xr3FqPSFwMBT7w1nXPBTXr0V5CppTyYjBXI1TeUzmwbVSRkakVe4wGIzO/JuaO7DBCSw9Okf
npCQ45DIJyULRuncQwkbv47JTTBnFTDoWFkEdPY7ubR+vi1GXJkXBlKkXi1V4Umi+U6zZlcqxkdp
lIrlGPljmxxaW91W0i0TO4CuLD3o17buUtbseKpitAMlBOF90n80aQ6Wl7/Xg3FdK0sEv1cUgRCf
gEe1LWzg7+zOhWeTAYFsJT34Nab/EAKbqv6Lw7n8/dmz0o6RY6UZv58YH0tg/6whXYHuuWAHXttw
DsdkTITyqIwmzJNQvtknwMhwOG1ugdCbY+sOICQa/fdg2OewLo797TSau4T+xcD/9bZmKKZYxVw3
6FLXCdhoyVfm7qtZe1kKqAZoa6p9O8rgyGjqWGxD4L5BrIwGEFFAS+9tybi1dfUUKNmucDzygz34
hCOt+zUjtGA8FmB1oc0N8E/y6IZjQHw9AHncN6B6+4birHx0m3o+gbPRPcGecdsM3k2tyjDzwKET
aoErw6ISF74Ayf4I28yDNXpPqtreDmlVglZQjmDFR2cPXHIoJNSvZQLqQqU9xFF9LxcMpJrGB03K
wGIT2ALq9CU1GFPVxiRyKydYG8l0AG8RjEcpNEHD8/KTacNsYSvDt9CpBRg9dWlbSsE9bG+s1ih3
XZR4p0hPjHsjLKNtzOMHMkrV3Qa6c8A5huooTXe2nRWbQPcPAISQDdGc8q6bfHtfpUNxtMrUOhiO
9FWVK4huxu4Wbr7iYJopSBaMZUhyfatG0nhfOJkKFRRv6hACCwFkdOtOVaWcBjLCExCzp0YBUXUc
Sh3YldQALBRA3KmrmrWcl3dG6vhnGDreB2NyAPACfx/Uuzp0ohWJ9YD/Bj6HAOYCaYJ6rKidd8Ar
3oLEsM/z4R4Mz8dsqm+aQHKdfvieNha4jH314DvZhyxJn+REZmZDAl7UrA5hY4zrINWDjW4xz2/Q
OrErK1D6vJp8OUi4FPgNIL5rd5C8ow9axQZgjPtKM2CErEp5lQCBKoHqvZJ6HdfYTndA0p8su/xW
A8+naAHueeRCXPhEx7jvph60Gk1j7Hx4a2XQyKw4yD6bgVnCTjJs41GFc9Bsn2IJlNioI4neS2UA
AiOgC7YJANTCpblyZyDtNPgfkyx0NMwcvUAJ+FFYzdzoEJ/17bAXXl5+8KlNLNcirpi5F8LE3y/M
HKjAYa6zHncsnHVQw0sTL01tqVeMNn1DREa2bStA28/eOx6PEKA6iwVxjNsonX7JiedsdbOL7h2t
3oWTYZ2NGLoutQnsB2UcEqCR4v7ADO0p9xVUv7a0G32I76tSP2u+OdwoogGQrKMJhYEpdSDTmL4g
1e5PZYj/HedwV5Wezugh6IFvH9C15dBgTvhlaebr947pcLVyQGOEF+iopvm2qaS10PrSsd23Jb0+
HANnRKfbQwZIR5/3A6ZONGW12fRu4nc7a8x3lbzwCr1ORylChBg7IJFh02ny8vwh+tQT+qR6F8g+
c6eu4Vn5Jq31VQL+H6N0f5DYFqf98klAIiO7Qhtk0bLzUqLVacyH8bQykSivm0eCikN82992p2y3
VAa6un8XosRJXih3FU1eR7Wjh7qofEzB44sVbWEDryiDbtEwKV5X2iXmuj20IF93CXCiZSr99JXo
kzU2p9oxoaOh0fafqoOmk82wTTwtXSGT9nI5oyc6/yK9dFXmAaMCDrxCWvIXxG+8PB3NgC5Ctwzu
65XRZmZKY0OGRwqOjs9NaZykCnKHDpob+DTubW/4EndE2oaz7S31W9WPRyvXj0ykLYS7r6IL3EmH
bi6F2pnIN89shtwrjkUDQ+nq0c+0eCwD4Mse397OK0f3QoSwwxfaoUyAuWUhIlQn/qWXFlaDoaXB
18CxDaTd28KurgfAGPv32J4+Ty07vmW0MIcQVwTgMkLflGiVG/vegm0S/u+r47sQI/5+saa4tH0o
bTTyf+Y+Ct5pHoiSJlw+VC565VvU/Hh7Va8nzcUxXcibxZmeXQZq1yCv2ihu/Q6YX9H77dvblObv
nKmudU6Ntf/mAdCzeVv21eNzLFGNs1SZic+XSwVNXW2jkUgtqWv4i3KY2KfJAmWUhz8oqZ68Le7q
AT6Lm/f8pUamV0lYl26tPrY5zUn9p8bsFq7flTWZ8u+BbkdVTZz2l2vSM08DUc6HGCiUb2MrvM0b
OINKsKVzeall/8qCXsiaqYol4qg+RBZgY6chmfaCPc6Dq+jtfVta0uyYIFb22irCwVDMdwqVrtj7
OQDC6Bf6QjfQtfUo+E28KBRvXkW7jIX5ZmtiHaXqGGbHXitX5qIvc03h8ZfwYbjImvqqfCPRBd20
OcuR9uXH/NwdaDfdKXsQZ98lvwDC3PlPoDPel/u3d/FaHPdCrtjmi4ttdqqcBg1ya9A8RENofDK2
oi0H4M79P+c9pwR2ucqZHraUGAo1QJr6EJ/DPR73Ca6x6CvUcVt5z1T3Qh/QNSW5lDfTxcnBFhti
V33nfRxCw0WujOc68d7942186XzMFmZrcaDbJs7HeASh75BtnGgNu40LzOOp/6Z9XhD3+jV9KW62
rgxG7sKjZkPNVGnX6lbZwyAEcfG225pucVKt1bAg8vUteClxdt0kQzXaDBAjdzLzvRpaB5Mm89oc
D2+v7DX8hPAbn12reaufBrp3JqpRrr7Lz1A7FwemtLf5l+Z9+1V5FKjnLoSl6wBML2blEnMDTqn8
mByXGznFkb188l5+ycxTaH2q5X3Ml8TwFVXOQwYfmAwYrgctIHNtC6/OdYf5YuEzryENbLDbNTQo
u2VCb5Vtyl2wsZjQyw/9Qd4vlh8WDvT391xc/FhKJRnSG6GxYtApvtHkVf8TMB9gZthYSF2yVfJh
6XG9KpV8jYVjq4BxM1OjIWvbwWyB7zOsD3J5E9VnKXz/tgq97jMRKvQsY65CRVhqfgkZpFuPK3Vd
3JdfymEVbUAocquPADYBE7+HpsBanHK6pjEWCViQgwxbUea+ZW7Vw0TKjwgke9D0L3L901ff1x4T
T/m0oC6vDRvBFXlEmUYekUsU+3xxeo0aeb2TGj2hLzjZ07u0bVYZ1EZjYu3e3s5rJ0abGQV2QIlU
otOXklQ4H7y8hNk7A0W6Mg9quScEWfBPloTMlF/3fE9uhJBJ+alDd1Ba8L4uvT5X98wQxgXkLuVV
u4BCB8JY+VLvmtU3r9J2NtzMlnxDa8iCa3LlUeV0niXNSxiJAktAVTogzP4eJcZ1hQaG4NfZ0TBQ
rpYu1VWjeSlvfkbMjepJ7AmjCcjsWj+253Cbnoq90PruqN/3LuXblfkp2QVMj8Wb+kZenMsXV3du
Ly8/YnaGRaBNFaSGvSsf/X18pLQCZmC1W5ySvXrLLjZXvI0Xqk9OWzKMBjm0YLJcgIfX3U0NmJ0N
NpeJp2QyDlTsIMt5+yIsrU9/Kbe19JEGItRH3VU8Sh6Tan+CZXdVS6kMmKbD1XbmaYwKmGjVaWB3
UW3/wWA8xyucAFLLnV0vOUf2qy4GsiWKbDMUSkGKBoPZVnq+MylZoTRuPIRubE7nWLZv7Ao+iX7c
157tZob82YpLgi5ypPANqRtVkfcQe/yAJfEmidVz4tvZ3vfsgcnRONsAOWevRhDSWl96HwGtBrFZ
s2GpJE0l+ZvZ6NtgyI4KDFTG0MCuQT+D3EAl1LVAghbRwctDgYxvHcg5P0TKuAl1mFilDgxWXg6Y
SFOIIipp+iQb4O3YwAF7mQlxxwhlYtjtYBj+Vdc2nJ99fgNeEc11tvnYGTCatXG+M8xwrdUfQUFd
Gxb/DraX89jEEQDYzSZprAMME+PWyb8XEeMFDi3yif/OLLqVXqabvIaMb9BvHLXcGjXNgxazMobZ
7nsp+1Qo0ruhhPzEFhjZSr2xqIslvrRXh0fgtveyBolMV8NpY+nl1755koEFH+M+XKnQR2YOlPDm
SkZ4SeMh+Ob+IUnSk5yrqxw47JgpEsWRzrEfnEAsceVIOtgdyL/+1AMH0ZoPfgk8YFpsdfWhtrKT
XSSrUvlltwCeDxPJS729MbXHPlWBdJ967aBV8BAXT2MJKKr86ERE2LbZ2J9AaqWBXR+9TWvWe80s
s8fcSIKDV1dflDw/KAWI83YpbaOsu5ODVrv1a/vUkQfXosYFCXUfFNQipLA/g3dJqk8pT+0Qg8pf
K+dwooOh1ibw3cvgnayow5Fha9ifs/4mymuyr6UKnnPfnDQnhsxkOPejeo5Tyg+BAfMnzZJbYzDt
n00lT4LZXD/7ftYcIOH5QmN4uu26cdqSFU5uFb+RqeJJv1Sj0kBnTzz16EP64tZl/xDWYMiphmef
/b67VdRoJTF/pKk5BOxhvorM+naoS+jFYj5nDDZariprI9LWMZj0UJVswxYyxqKBonsMj0VBIQW2
g/AAdsaOTo16lerwdIfRE8NHH021AetdFmnpT1U8fOnbHnivnpEZhcZRvVa+5xoN1BFoM1Cf3TU6
nm1Loh7aIeud3waPRjAC7FPg6mt4okWZn8YgPedS7a/rqtE3lMLOA+mJVRMoYN6VbbNrulre1gwn
b+HUujXikk6aDvRmRXRoQ3gYlDvawg5yoq7jof7qJ30DJU90U/QQ15VjJIEtzlYX4y6FPWGvTFEN
pYm9Hzww+tXobChBC1la/s1Kg4Pat2cwhaE8sOyjKWk3dmb8aLLxGI+NtaIkvosxaKtJCnaZFsL7
FwR7Ep8MmhOydCNIMX0Hg0JqBw8FoykQ00jpUVc0PjqT+l1jDHAUkAlcw8+5USL5feqkB3PIb3Uv
Es3AMG9YmvUhUXIHYqAWrPGAbprAGKp1InM9qhAOp6KPldugAAM/9uvgHOhQzY4OZSRMVKXm9lZt
4ayDjfhQ2fZ7I8vatRWbT3VL1FgkMbAZsgf+GwHlGhiNz5MdRmt7yExqnz48BHb1Tsv7T5Xjn3Sl
+z4a0pPmScZG7rX8OJSQO2qqd5SibhsXwbEyjC9TKKVrH5STdd2Z76W0oWSfC3z0qjyEObyvydSN
qyYV/1CSFqCHIdvp1dStaP+wBOsywIZODGlN3QCmDnlFC9Gn1Jafmsb5Onr+hwQgKBx5RtMnalux
PWxLvTzUsnOjjDDcOCkeft0G3sZRCwpQCqTIcncoKVMOdY2rIjVZuGpywH/riNQX/M5D5QGg74wr
Q5PoedZgqVOUg1wPX+EHpu3aQPMCiF1LXo5cWU1Kd4wmbask2q4orc+mXW7glPzcTOlDZw+UATXz
I00REKtoJ6WCyUqTn7LGc1vH/zV5T7Fef2t78xe0mwDyq1BEx+X4FPThRrb7Y5AD5Z9J1X0nW9su
GfcUgU70daF278sYakg4rqH1uwlt3TV1nPDRBh3I9L71lX8T9aLjWT56UKjJwV0Z5GsQ52BY6PZO
WWCMgltZr8A6hzc6CPJxm9vdwVTas+XXnyVK3rLGbGkMBW0Eu5u5DSSIy6p+w26vJTBZzYr2a24E
g9L2UNyMQXygzW9d9fEqC/2N6lTb0INWsIV12INVfiXFXnkXObwwCa2YUkeI630uZOu7BcFMYlq0
qMew9ErTfZKVh4axfLluYSYwpW0vaM7MdnITT9r0ZbT3esI304t/Qut1Gxd3THEA1TNNsCCMzbkr
/a+VHp6diT2ypL2STzceUXQIC2NYx25e3I+peqoYLalSC9amaONLIC+q9UGOYGgfuk1cy24SJlRV
zxnwQEHHL1vG3h606jBJk3ZQLAB80vihznM38DHJMg9c/E1T6b7SbwFOuFNyGXCBGHLhKtwH8AqO
zbD2/G8wOI5OFsOx5b9L8+pUavE5jQcufPSBE3K70tyZsC2gwW7AAziRGMgzsMxPTOrDOzftS/Ko
DFn6cFdoA3QhfXV0Sm/vld45dIa93bgBPBCq9KMTWKUxTJ5pdpDTIloPeUslQqX9vYUtwdgGVr21
lexUGO3Tb5iT8cSlXOugVW86qepWYRaccumHLv8wGPth7yrITsuh3PGxQx6vSxIYHX35tnJnkJdM
6/I9nLonwAbgkUiiLYZ5rZvnvj8Ok34sQvtDMYI1C9uFOX3I1X7lwG3WNymIZT9sWm5L66zF8on+
uTUolnsfXDlZar8o1k3EC6pFMbM47YekHDah8wWMLJTgA+MH6zCAHBGoO/yhQ5WlnyRozQcuKOyP
3yfIg0puc50o2bYaYQ6E4MPeBkbZQoEewQ9YfsLRO/m9Y8HmOf6I1JG4tsffqvAZgFrL7GE/BD6s
exk8g7L2wcl0b91E+ccGekbHyaH0mOx+V3sVTzJ8vH3xVOgobzoWkKZBpZi3DFZE9qZr4rtcsb7E
QBqDp+FtaJ4Q1MiN25vFBoDuRLBz94e0CYAeNvS7wo/MQ2AJpN4IZlAVxiUw42AjHdxa63dBaXwh
mWSvzDG2XN/Spg3i7joF7k/ZV5Td1KdAvsWm7tpVq8JEF2rnaIB+V6OFYm3Eyr3eWQYYspB3NK32
MeTztzD++mwdnHelBk54rVQSFKLWp8zJu61mhdym/J+H+zZ5TMOgEQpMrN9QeRcxT2j7euh7JvlE
3f9c5ynI0E248qIAayV9fDvO0a5EIC+Eib9fCIuGXK2C3Gld673KYJlAi5n2qrn2j83eJxknbfVN
ekK71/nOAQkWPtttv/eoyGRHIG/fFQ8BnBD6DXSP64fFvP+VVAFfh7GUBWIAWMkvv85qYL3iDSPU
U56g5J58zN6vt3fgWgbphYzZDrQaE2CMNrQkxRU3WOfHwGU6aiMwmMN1vwFu+UP/qfy0IFVEW7MA
mn58mToDpOo8nrNobBqLzvLAIKHmZX0XKKPaXnDkbusNgM7d+g9CaRGyziUahkIzHx0HYNjM8ga5
49HSHxUdobSo0EPAKTCU9XCjr2zSZEBMH0tvYfJgSeYsTRDnQVDJ0DO4UKm4I0RmcbZQ07imIZer
mu1joxlFNnR55+KoK7KzaXxSInq8kA64qiSXYmb5ADDic0v1EAPDFTMTcAxlzO6BpvQjgWTJYGhj
VR9UkGycP5ilWzi42SWgpTmsbBiR3JLn69a5EXmeItk4u2Qv75fSS0v7ObsNdgzNZ96y0AAGrFaC
5dPjtVjqyL2S1jEpTlq08kA0bM/nD8Yy95Jeq1s3ulUBWSzXBtO9dCKsqk9wkq7y+wobzyXIaG9b
OsprKyQPArgjTLa2PYfh9DML7zeaWsopjNJ+jL8Mwcrf/oVyDadeQyCyEtZs4cJfWTKLJa9KKyiN
tK9SqwRbXRYYLWk7kJ/X4dH6lJ7oqD3XG8je1/ones7GPeznC4LFgc2v/aXc2RVswOEomxa5IeRS
5dC+6yDpWqsVSQZpjJayoVc39/ntmk9pNUnUNFFrt27vC/rz1vncVVXEDVEeF/ZTfPerdT1Lmqdd
01F1ptizWkoa5rHfsZeMvwkeiHG13AP0ehydqanLN3lmPNUpCsLKRJp8bA7x0dkS+IKabH2SrBUs
SSfV7R/FIK29L07ZMdzgEf9YWPCV/N2LT5gd5JhPth5bfIIoluXHbh/fCjyFbFFjXo/8zxY7s6lJ
SG+cXXKIxp3AQup1kPW5lnfeymdiw98QOmyWQCuvvRSXGzwzsKPZGAZlMV56UiPQhw74gm9v4DUJ
lyZcXNALTydvPCZnG8zoqBEkk6Pw9Wnhrr3GTxTDdYZu0/ikyKY5t2tZZGjJ0JWd2x4zkESmG+VM
Lm+tnEJ3yaBcu2kXouZDVIk8QRsGOqQ7pNKtDkV6TrpGNrqfb+/a6+GJl0tyZprfk3otDJ0lda6/
r0ghgSQarqfjuKne1e9DF7O1tLRr5dHLbXRmqm4XaVjlITKD224Dlo9MOxC8gieBmBqNgOksvXqL
Emcqr5atMSYdlLX6DnZoRj6ZDN2EQbyqGPwUHq+j2GvSVAs6efWqXZ7iTO2pmk7x6KGUPbgOw63h
auFW+ODVdti2j8zEwHu9TLBxrWb1YoOFcl3chd5UzLpWECt83uEH6de981U49wRILYgWb+vQ9Zv3
31vhzHwKKMiVUPFR1di7b0n/e/a7/03A/GrDXTq2MfoSh+FKKuD/+vq2gKWL7cx6MPK6GCOlYsPg
RyaNe9vAgxmR/lHznkQ/c7ME5wnM5/1TIGXb/1H4rI4+ynTuygHCu2Tt7QRm/vhDxAml+wc3Qaxk
/q4+ayT10JeqoRXUMzPwBtDIgVYBKGjjXeB2a3H3EhiSN85BWw2utuoXQV8Wdtma98GWRThQ+OAW
CmikdBu4SnoQC824gIO3EDksWDZLnlmZXgmneMhQS+GRNXeu48IFvAWI2jl+bU62v2jXlrZ2ZmQ8
kun0G+JbN06yrjribY0ePewbXL0TU85SUi+pjvjJt05zZl9amD5AReM0K0KH343Z3Tlg4pOZ163X
ncP/8a4zefBSfZyyK0dVRSB+8KqsweEv3YXrsLSmmTnpCyMP+hoRGiOrB7I8FQDX9sbu1vFBWxfF
OnYX69BLMmcWRgLa2mMm5j8vktVdvEiygHdbspkLL5IlzyxODU09xQlW6Z+73zxnw/43KRSJWmr6
y3QZi9dhZmXizFdkVfhHpG3dCYbnbZI8ALWwmghPRpi+17yC2dJhCn14paAm7xxAxVTL5r0t5qSM
qRQLN8atqPPsnfQUUQL+q/F343HI0AqYu2X/6fobeCF5pka+EtKlDjYH+ZBwT6peAO4KpqPxAPjM
chQvfu6thc40KA7Jk8oW4qBpd4t2pRgHp9gU9kkyDnCPbputstUo5Oq0my6PRV99gi8WO9MmU66r
uBTbPPrK2lR+Agizfvta/s4fvbXAmf5MEipLmeKvh0MAMCYERsPHPPk4JvdjvBLQ0wLETxsYzoIg
+3tcCrgyj5rIwqcsLHYeGga1TrdbzJdEEkX9ifAljRYQ7hbUdj5SnE5Dr9YRL5Wj+Ktk/DU2IKxm
425hT5fEzJ4ob8ooZYasRN9l9853ldwsJN7hTlLB/Rq2jCFug5/M093A5wg5r0Fp6CS/sz6rN4sW
cGlThYW8cBnpHhkSK2061wybdxO8KbIWgUv0wZb4Bg9AEQhASooL5ibFEZrq/HNbeF97r1zw9Za2
ZPaidVbZe46KJivGt4LR0xgn3eyWGvWvtGgTyT1fmHkSPramvNZTDnjctVzY/t10J0IRE25xd9ir
j9N6hKNs/weG/1qcT/M5XNgGeJTMvL3caJ3GWzNqwUUaevkxxcdr01Niq3etp506yboxQvtotBP1
1AVbfKXnyb4UPNvZqZWgftcQnNspFSsaPZRwNeVbFZ694GvShzcVjQpva/hVq3ixWHHaF1qlWOYU
V7QruGMnH7LcODbVNxkAFN1ZGvq+/qDS0ihbjLMTns/sk5U1U0S59a9ANtsoNwDFHqRTsJdXgl2Q
3oG3l3Y9Z/wscN6aGmkNLb4p+zmSM6Jx8333SHmBKkqzzYQ3LeiQQ7dbolK6/rBdyJ1F7JWfyoNd
sFCCO+jej8LwRl/HDfDkp+XE5lW7IDhkGM6U6aqcqWsYGIUxdNgFy2toBLNv4rJauPJXleRCxEwx
gcVXs8xDhBRUJ93bD+OdU0HcJGcL0x9/s3XPi5mpo9GrgdwYHBm1XPoaqX/Zj+GHYuuIRFu5+udo
gCK5crEysfIL9e+NjPEfj6MKx5XgzBUVmf5+OA5bQESXudeu2s4LcTMfxMhJ5sQ+t63a9L8jLO2m
ULfhzqdd9NHYNefgqA63i6u8GvdciJ05HxLDO8kIkyUZ9/Jj91Smq5HY0nJTf63Z+AUOXeh5cSdo
Tf8AFlqo+9wvAclLMaB4hW59DmDRVVJGBXEQb2h3GJEEGi0QRyKtU5qnpTzmtS2+lKbOTpSmisyp
keaX4FbWzq2fJu/TTt0uGJdrr8SlnNm1A3ettst+JM4ieM3cCEhUbRfsU3dpQVeD8ktJs9uX1sAR
TvrE7dtnh/7sH+3bdlOsyGkuBo9XbfSlrNn9U8YMtKqCVQW3/VZfj91d5EbKWt/IoK+F0Wd4QdcL
Gyk26i31mF3BApAgqMk5MDF8qBPWhYCogBqeAY0p4iyolt+WeM1gXq5xdgljS7K0vmY/pwI0TM9f
F9Ji8HjtKb+UMbtx9OQpaqOyKJG09WiZNQ6BRrfp6Mr0Z4zQSBNxQDS0GeIfMt3i1niw/PfLj8Pi
gc4eXSU1+0yu+JDB9XbRU3rsbgwQVv+6fmm5XXRTxf164zjnaXF5AEIvbdAg8zRspJW2H24kbgZd
YTd/AHO6cJbz5DgtoFzDnOWJGLILVqO+8u7l+/y7dyt4gWUYRB6XopulCznPjk9hM0iJwxJfFRmW
L+SCIs2nxYea+ZrC5EEU6M/5r35rrqV8L52zfXpQN7FrHaR7Bvx/UPreLUF5XX2NL7TYmVkeGmRB
1qd/7LcWmzld/97GY86uPIg+nkXa6SVldWbWJzF7Qx075DX1VpLIRwgg/3Jjt6u8+f0kL2filxRo
Zn3sydSTMsEB8NthXYJAowwLM/BLEmbmxqrVXDcTtMXxdBUEL99byWHrL3lOC2Z0niBvsthKQQNF
DLcgWXkfLbALXTFfVk1bbRtvguOilVt42Z2ZcemLTBmkEkvalBuA7G/oVhKNEdaOFM5yQu6aF/qs
ja8S4+aUtEr3l1s9wqZCRaqqDl6XrgXgPIDoW8J/KbIYffiV4tQvWrZrXtSl/JlbbyYNnEoSOyzI
yoDyZLqA8QsMOXusrad4dQSky4g3pb3KBogLFrf7bU16lS/PlTCoHF1cD7B7aQBe9/1J7j6bEAZL
u2rHbMYqpXHv3+RALtc983TULDGdrkRsvdWP9kO/bdeNtk4CsFnzY752ttnNdBxQuYTkHZDGd9le
X4lKVv9tcQve1jhLnlkkQFuA9Bq5TKJu5riRW8Lnxv7Djn7M/P3bjsLf2CMBYcEMpYDfeulLBkVV
9uWAtOTg78NwP9E2ciIRcFsceyB/41UxrNsFodcP+b8y54jhfVdF9eRxp7SsX43jpzJdYru5WvNk
COk/yzLmiqxmUhBLLEsoMonCVfog01hAVYKm4JUsuOmKk9IvuF1Lu2nMPPMgNypIk1kZuLeIRX2N
jaAySQ/5hs765aaRv3m/nhc609woTzUpz+T/LDRYJ3cC0WJkVC6+W7on1wOPZ2Ez1cxAqAIODGEj
YMJpBFzfh5yWybdV8roNehYyeyELXTLVvlJwPQZja9sWHYt6t1Iz70znz9FSuwe5dBYeMPFAvfbo
nmXOnsiyHKasZxTDlerxNrMshnSelPS7bvfrJv759voWlWT2WtZMsWmNjDChmzpKMlU7ieYwiGHx
lXegfK7flrh038SOX2YABtlKso5jc5ydzFxSri3hP13NQ13et5kZUZ0BbDfhEoseg3BvGRNtvmKC
stxM6/A+2ee0+fGaLHs3f+OqAoEJuLWiAjf0cnWDqflFqbGdosSqF263L5g1Bzs5dZPxuOgwXjfP
z+Jmm+n5qpoWQlV0FaS/DGPSdqvYexirp6amo3BYg+TPhE+0UdNs4SD/RnWehc+2Ge7SKsmFtaYs
ORB2STROghVNWVLw0Uggry2XJa9f+v/K/I3zfKE9ijkGVQoGkVtmH80Pozjfm8TFIbnX/Y+M363G
wx90Egu79fpGPkudGXCjHiU5/G0FQBNQ1y+LoQwgLFN7LRzs7/a8i3Vquu0ldSVuCTkIwdA03qdg
2XX/ti5owhHwfzqrzqy22mtJbSvI0nfh3g+P0SZdy+8nkMxgLpM2Vbd92wJcLbxeCpxZbj31pjCK
EShiZD9a17uUeuuZian1tPUdIquE/79QwPqbx+l5mTNTHrZRO+Z4tHQ0Gu5UvlxmtlOipWUu6erM
jrf5EEENyzJFrNwaG/uDvVM2bXIe9tO53UzbwLkf9120WdjeJW2d2aApmow0aZErmsmmzVDd/abE
vRUnmqZ3f3ArlyTOzJAMUWBG7/F/JEbS7llibe2Wm7aX7Oy87db3fageTeyAyqt1/KtFvC5/t4j/
wfquR0L/VZ15fZX8Q2GaGdLao36kYU2UxgQUAaUx7zA8iHDkzzZ2QYXmVdfSDugODRAMMJlISEir
0Fopq1zQ/L1PaMvdeTfLkd+S1JnjGOlTrtpCcfueWWfrKDGPp5Tykp5e9wSed3Vmd/K0dYAe4/0Y
oP0FC+YA5ZaoCDjrlCnl+Eip/A8WtyRV/P3CstpxD1NbpHKW06kjZpeCJTTA6/7b87rE9l5ICANJ
8bOU7TNh186YZFPqYVVHt11Ap1VuvHv7ui+tZ2Zlet0AabYRVqY65b2x7qMlOqwly6nNDIrUqlpn
C8spHqP+TOftejr/33O0HHUvGJM5lrgE/Jo6QmbsMthCW/QmhbsIOFfmHpkbUIG8+beZjucTm3ky
gFDGdigy/tXG2zF5LH9Rj/05PMZrRnj0Ffhd9B3U+n6x1CBu0huOxZxttdI8pW9E8Cme3hdvUkfG
4Q+e3iWBM0+mNaLRqyW0RfinirktcfZ7HRJxscIIyNjD29q5ZKj1mS1JJ72rYUf8V7nbBadJnxmU
yVPKaRKxzL/IEy/JmpmRWi4TrWai3K1pfBe6AkoRDpr5J3mohRuhzwwKuSBGpBk3d/Pt5Gapa7lM
LB6abZ66gDagJ4utA0urmxmVQgTyendtJxfb+pfCCH1mXYZxGBoml/46NbGTK+V8e6us+7s/SOkt
LWzmqZhSpA+2x7H9cxVZMMzzZJbpG3Vki2cAVva1bfkrR79/+3ItSJinrqwuqYwgY+cGqWJI71Ol
yO7bEn63bLxhoOapKzmT5WYqEaH/RjlO7mCtEXWQu/81lJ1nq0LFM7NSKPk/P5klozSfRa01e6h7
cTSvZC2r99IhzQwFiOqlYoCm/1tW027VnQ2lkhdt7A3gCyB0HP/APV4w88bMYvhAuFEvR6h0ox8H
bTPdTCDKrq2dupECprUW88QLJsqYGYzKixQFbpi/IoB/NcCycJONmdnIARHxGv9fneGCQ2fMjEZm
K3Uz5VjDOH7fe3tTf5AH2U2nc5XVC7m/RdWcuSIJvkgkj+Lk/nnzwdUt1IBesgQLiTWnmSg6QNX6
kCv3/yvJcCFrpiBDV0+j6uF2M0kBq/ZA3PsgJh2KY7FO1lqwYBqv7+OFvJl6wK+qhLbE2iiV/WeG
+M8DxKWdnGlIbOZ+4vn/aifFRr2yyBcLmylIoHqCIFfr3BQKilKO975y30fSJmiazYLxv2pFnkXN
WwvK1JCjmgZJQE62zW135x/D4VjSmpJvpnaz3DxxNe68kCd2+SJwys08yPpU7KL0xfbdOnML/fP/
uKaZP5opBDNWz5pEQUvfhuA99AAI6q689zdLsLLXI6eLFc080sE2PIG73Lnezwm9h/pcWsMGhjjr
5x9kn69a4Qtxs7emMX3FaQxxYL/HCF/mKf9oaGNJRWYPjRoEtlUEHJm8M3e2tNWAkchuqDCl8Mst
DxUsKP98sK7OW/gcBvZzGiG2iNZ6/SEK3KCrFsKWq4/2xUbOrEfvQOoJUyY9ns7RqKtV3T+9rYdL
qj4zGLldh6FeIsDRvgd5uSpj+f/RdmXNdeLc9hdRBQKEeAUOnMFDEsdOJy9UJ50wzzO//i453V+w
zD1K+7u3X/rBqdpHYk/aw1oHqzGc61JkXlAcGIjDrNVaBjH/59GEiXt0ZbFWtKuN/xePC7jdl74i
aeMk7SzEyTfErutmBfqNl7KGSJ1UQ/nbrADeQDYFVXv6jYIq//r/u48HqNBLgVHBkgRIOaNfW7YL
/KMuG93QvimA4kcf1rCVJB3XlZGJTX4lTBsAF0NcZPmYsHTL+WAPnSvRxd0Bzv/YFBMX5eJyweqI
DSlcF5PLemE3+jm8/EYyej0aM1XINSp1BYxgAk18ld7LE9/rDhBcvS8/VRLbFiAroRs8nqADph9t
QNrYy8Hw04PiUdnW0f6LbHONgufAyuTUsByHW7TzWABwdH2oh9hpovsCozlKSO6sOHNr2WzGbg68
ESukHVU/M8XCqqyPyRUvq7sFjeL+VqvKP8ohrjFvCQrd6wpz3dejAfXyZkGUuJCS4majFOA9AIRC
q9OZOPg74AOvi5IYwLMb3SQeqh7l9VpCNefxwprvZv+Uxp+ui5CkAuz57xsZsQFilkGHjGY5DQfb
QVMPucdITvp5Ocl7FrIjCS6kKtp2rg2IG9rHvMWpzjl7un4kmQgh2xhKA4zjJdfE5fOs3zb5Y5dK
Z2f477ziCp9nazbXhrg4aayEFiyjx3dfO3ds0MnvvLEMflItyd6y12M/e54u2EhUSKWlC1eGHHtQ
FbDVlUai2fslr1/GJE4JrFoec2zT/71z/hslAYlT1AS/MY2VFVs5LvINAVPiFDXBWZgx7rCkcBbc
KbI/OdpC9/kn2oKdyn2w5GjiUMCiqyxmHcS9BS9qv3v96+OJsGJJOFJcJj5eCtBmbMppTlne8p75
/J53WNHvlFuzRCfFcQDKsg7AvMh2pv6mSH40cS7xgDKVFIcAALOjlw1/wb4VgUR2JMF7NK0aT6CH
H/1SeT+ut+CFlxxJJoC7r40dTzboIWuuFW3yJzA8nRpU69cdoMynP1P4bUREdU7i0IZNIUgdrWN0
bgCiwrvQ9Mj3UxeLeRKJMlUX0o28zyfD5q///4eyBmjTX15hGeUGG1JI4xMMLbhCAlY63I77IKRv
HG/eWJbgNiK2WvnKi/O/Xiu/CyYk03expQ9s3tUGgSDvqSxY/6fIMD4B3vqmOOnog336jZEeiT6K
vfzWwERaw/VRudCgNNzS404D5PODWzpgEwVkkiyUSZI2nfvpjX4qE9B48wGhTFe/r3YBLN7IqQD5
XABfOMsOEt2UHVBIOeJlLeKUO6nWHw5xgTuFr0/d0R0PJqDtYuyBBtL+oiQ/0PmP2hxx6dNl1GKo
aPmNpwf5twxd29EtiBe5xFH+62Aj7kmXY26pU4XP+O8fF7ILFd4xI/hRaMl1NOq+kwQUtMt/6cBe
dfZHTCVbPNd5dmDhKfc58FmU3vCBxRQ7Dd51HZE8bMXe/hKD3WJZ8LVMAnYS+31e967NLnmINMvw
sVF/XZwkQ9UFh9JWkwL4dhxPGy/j9K5Kb+Y1uC5C5kjEFr4y12ux8ErOWwOnpKjDDB4jNiqv0BSL
IC0k/ns3KdFAsXsfr4ZmxvxwUQN8fYx00kyW4e9+I0O1wHcNWvdXyJgkywtd15BO0YQAPRxgZyo9
5XEmUYXdk/wSI9ayq4HmFatNqEISH4zxDxIqbzKmjQjhu+j5wnozhIhw7VRnrhVArNjWl860TyHL
1OPUmZO3pvRDYi+anzTs0RqxPpMt0juVHVbw+wMeWKbZ4U5N62vBnopJwq2ynwNvjiq4+sKyF73l
AvgyrhG55qf5ArdrAsoUMHkOAUnCSeY7doPZRiY/9Ebti0VVrKKAzEytDtaszI5V1dQ11hg0CWA/
McpVhmgg0U1xPy5NqmEClQ16LRittlAHTkGZscYyN8z9+Ks37uZkgp9P2lkDfTsXQ6IP+WIdW2sp
vXys68Nqxn9dd1iya+R/31yjplu0BQYH7G2Y/FoZPWYU3mK8G+rOUyPFuy7t+Vkpns1SKbocJjhM
AH8riMOCczZN+GoLGgRAV/uoKB6HHKx1lMr4cki3ADESxTLMckuxfffsYCtcsIM0Xcd65OEGxVPC
btNplNn8XvqxlSAYQr1iYem5GqfXI9hVkoPVvm/ID2v50XdwZ3F6ntsf1XpSjSc2Nm6CzYPrF7yn
otsfIFhFF9axpWBWB6Q558UYgPH5vZSxNe++c7ZC+I94oTOVTYwRQizjQ30aQN0HppYFW2fNCRsx
8kXYvTRhK08wCLOw134p4Ulhe8e2eipDAGk3DlGBCq++J6SXXKJMTwSbGNY0GfIM8swazGEdlrV1
mY0/1zyuGYLwlorRGkn7jkeHqHfDqb3rU4DqM06NG5aaYzIjcizWBpxf2a3AMB7YzQT+BDpj6ydb
3anUvoGcrz/YVvpJyUNQWqEy5tACK4jXVUr6uYW0qddWJU8jfO5/KvU/QV1BYxX8RkLNjfDKxYiR
WW+UuK95d4V7iOiSnLFfeZ4wUo2ZJun20W66tlEtcYFda41w7vjZJsvt+UYl0Ky82O8d0/CJ355/
Y7p0782+FSl4IZA5WWM84sur5+TYTahejm68usRTj9knS7aWswtLthUnuKR41phtcHGth0mL5j7m
RDLkXZEVXruAni8O0MAq/4ZcVVhx00cf1Ym5JbsYx0mKAblrWxpBdQojJliKEmyLjvFSqJGNuqP1
V5UB2IIYgURf90VQnVKDqbYtzrGoYUcBa4n42dR/V+SKGRU5xV3u+Wi+lfwGbPxuFo7z/Eeo4KMq
DOmkzcKF/h+B1G+FCZdYDIZSgJ0QDYoamEN64hgA5bKlQJO7mro5k+CjVCvpZprgW/37t+1+YrCR
JTiZulIBkDNYeFqMy3HNc5zHPKaT9YFY9+GYuqup/GkrzSksFzDs9UcA3HtRv6KZ0Z4wxemoZeaC
xsZFUJe0Q/llvnJIv36Z6JDoYFUVesu47PTLWlMntoJOa5yiBQ+Tdbiuu3up3+bDiu6oSQ1MEmuQ
xbQgz2IvY+r9ECveqpoSCoLdRGFzKsELrWAdDPEcwbelnRt3yV2kYr5eU2VPA4kOiQAauD1znfh3
fV2hlCd4MisUETPoOgHaQX2rNO46r2mGkAc1YbwsaQObzxasq6gH7K5lZ7jzFkCsqpfkv7HxKFNG
wc2EQ9yCpRkiTfu+yetzrp96UvgreTKqP67rokxDBCfTFsXQ9hHXkN4f1dWz6+SQNjLcDJl+CD6m
sHKttfkd/r/oh+BllrYagXkMaW/oel07mabiv5dZclS0DYYO3+Y9ZbL43zcZeT2Xq92n7E2eem9w
4x8fxc8leA7ge5nETnGuf9LB3x7cuGZfXJKQusxaFmOsF5LePL8mu0eeWmzuUc3ipQW20I5+SCvH
17IUfjjBeVRr0pW1CfPK4lMRAS02Jt51A77qDbkIwVmMNunbDuAhr+O3fK5ddnOCt0izQm3CkXsL
kflBenPScwk+IzLnqKLPnulfy7rmBPkVCg5DVVsj01s4DG32bfUvSzs3tcTP7r9B/g7FkCFOtjTL
VMyx+h817/4928PuxyI60ZlBwIQs9qyNKOtJMihwusB841A+UePUlx5DSm2wSPG6dpOajTTBYah6
YyjEeHZOxlmLL+TL7COcAG2+cGkC9JzFK+J38i75/sN1I1jwHwSsCD/fGmlz4oiL+g3229xi+M0Z
m/0cdiNP8B4joPvn2MRBn2NZ+KSB6BFiVTw+QNddvf/GBwLejs9ubUQL3sQcQrVKR+iQcZvQCzsX
RxBWnkxM1gMEoeHTtzKgHG5kr5KfjUTBuZSVgT1gFQDlTR3eoOx1rzcAQZ41Fywz92bSH0cZPu++
3W9ECj5mwqxFn0UQ+QYfw5Xy2vEEH6Nr6tSYGmR1P4bc6U9NEIIobmg9KCtW7GQwKLt+ZnM0wc8o
YUVZ0cEiW04eTr+s2kdGg7fEg19CxCZ3OCc0y3g8eFOuJblBscHdpKVexQOkwfp+Tbj9vvVJnJrY
3R4yazTDBvJeaYc82u3mQJubFDzLaCxkVhVY+pw+ljXG0LrJadPKM9eAsdaZlI+qnd8VsgamzALE
9raal2WUVdDK11/wv/efYm/bUnNMFuWQ9k+m928KfxILeCbq3KReILau88SCMNtY/dUGOKdSH9rE
9CVGIFNLwYm0TYkIXMDSOiyTa14TtPltgpkE7aAejcqbZGym++F9oyuCJylKWmE+FgcbgBazes9b
GMohAv4G8Hl+a399N2/eSBScid7FVYsFJGjnfXeoG6AM+wMWuxuvysF852u38qomv7Ur7lJse9dd
WWplC5FqFX1K5+I8VepDNi+p0xjRoTK0N+W2v84odr2zDtijPYHAN1mCJIURG9+Rnv/ty/6B/suZ
A+5QZyBgDlVBl4idNac7UEn1ZPeNsDmk4GaSYWrAfAQ3EyadM0Q+W2Wtjv3vRqllGKDaVUXCttpE
87nlcWdSk0MX2n7HauJU+XgEsGvmrE367yckdANPOQAMoYfBbF1cX9fVippVlycBhxjjMIoYqmUY
M1F9/TCCRdyRAla8sgcu0dRB+UptzTbF/d6yiFt90izbr73MMc4m8JN6J/R/LujLWxivlOVZHAUH
HqUmWHt5oNp4sorgOa4li+VnyuCNeXYCZiJYsbHxnRJJFe950vOF3QmyhNw600AQbw1dEuj3wwFU
QMF4aVx6HoLwFMYOumXgUYtc9gfnzJmOmu4MR1Niiq+UlP8EqgIYjoJYgIgqNNhZ2tu2bvthd7Om
NejAvktc9p4ErKRiI1Wlhqq/KugvZa8qdCiD+tviLlgqax6NQxUoTwx4sWBijg+L5UhkvgoTOBX4
GPEBVU2zNPEjWlNvLjEmNv2uT7yyBZJY9snIvhc95qEsQDRGTx0rXWb7o6mCGHyVyX+VzTzLp6pN
0MAAo6Lgw0fknyYUjKENVp5CBbjDPzfpnnN5GXbi65cSl4aTGuiYEEMVeaY7hUUTpSREpaU8ZWi6
Le/4qGXr0KPiSR+Eu2ezdBPrMRYlIE54aSDxYFiLrme4O45by59HCmr3mJNlx98A/d/9khtpXLs2
5qgrKI0VFWjEyVxFrjKMAavyP5TO0twu1I6E5O9m3frQ1lPoqTCl0xj3j2ECN3hdpfgXE01Vs3DJ
8Ayq+mpFrY9WRcecFvMzA+NASQ729KAzLpFiBG3jW1FzWEsZb7NMJr+bzdk7LZyywugZnhU3U/Sp
b4/RajmsDgDM39HyRLPP1w/5Ott51qRfpxS+bQhCq7aMBuaXNALT4ZAdFsP6MHXDTZVS17azU6cO
poO55RIgSKkH/urv4VQamG9ZJBBvu4dnOmOM2pgnE6cZwziJ5lBbQgASxo4+V+fSbk/Dmt8UYeKS
2PhYg7anrqWDX7vqzSyd8E160xYre2Y8gVmvHy0/J8UTifQPsQVeZRAIuUoxO1UF0KK1o08VMz8p
K3ZXlPij5CO8epvzj7D5BcLbPMzSrIvHGjOinXnqMkxF5dOAOAtXtYbZ6KAIBSIREmF0Y1Xvk9bC
/Fv0ZPb1geTl3VTksTNkyyHqQQpfjEE1hAfJL9yLkdtfKGThJF3bKe1Xy0eS6tWnuHYS6uWe8qH7
bAXaYZ5P/e1ZvjC87+g2NyMk45quWv26lmXQgwHEAM29AsZrkJwqARA5b2X52+spD+FDcBXd2F9e
1gurmGH5s+YMPxa3uDPAzu5U7olTcID7w+0bt6swJfc7RYXXc3kQT1TLNlTw3lPt2Vg34ovasGY7
ROIzLCcOfrp6mQm8uOhAvWp9B397+Q1/u6f+W6GCv7VI1y05iHL8cFqxhxg5Xf1jjjo/rw5qeQkB
DT50oJhAplCXUtt79YrkJ9awKALjA8OiiLLD2n5uYkvlepUTQPIpjnZBG9XNnWVwJy8/gsXvIgto
z4gfomvfSBWRd6ou7dRkpgAlr/L+XJO2cctBKR0tLTwjxRh6GIfc/C6Z3X9sGBr2adcdczX9ok7h
N22uTmsB3PjcSP5Uhz+LNnVikLKXev4+7Yt3dlobzoR/FHc92s9VObmKPgNucK4SD8MkFJjRQHxn
ySGOMCoz5feVVYKghIGNwbaMYDHjQx8130jb2V7fm0jrRyvGZwEPRqvaf0zL8M1U5/dVsj4BEAwz
Y+EdoL+9BRzYjhLVF7MLTVcja+klU16jPGXcT5hDdgdqf4JL+2brlmwM+HlJ69WV2ipP9xiltnil
pAGthEZDkOTkznRQkfTV90mDoWN3PCaV/41PllZe3ThYNAUzUdc76a0laU7uKtPmN3BN35hPYw+V
VWV4FCVj4maswgcK/ak6XfeFe9kt2UgRYrTJEtUwZpy0s5JvISnfq7F+vC5iLxJuRQhBuc9Z2sdx
Evpdk3iDNoAQEH6gL5x2/FCm79blSMfIvS7z1cuSW+LmWIIb6Oak7Ysl4xeWOVn7PbKqG717MqYV
rIiSgLcr65fVi7BUE3zfMGmTjYE92joAc7rkdXexWvLUY6wrLCXP8teI0i+9jAhOpdfqSOY6Y0DJ
NmJQEtd+MjsqzLIORjf/M/mrBU+8GvtzJS097hvG5qzCtxw0ZDWrmSvo3XCHrjn+2jvWclMFy3iw
QVO8HgpP1dwRkLKG85DeAu35+pfdi91bbyd8WT0aGz0HJLmf9iRzdIzuxij3Nz0IwleJBe6K0jXb
Jnzo/xWffKUALxNLKUC4i/+kyzmdbLeBTCAUSJLz/VAJlArbtCnoBsR60tSknU2UVEFZkJO8JIcK
y1/fI1BbLKC2aKmrRdINt700jWxkCpaPcWSFdq1m+z3DclRRuSHGuKrbdracrlgcWkvcwO5tbuQJ
qqNUI7WzyrD9qjjO2hkJoBuavVP2n68rCFeAV757I0dQkCSO1lG3Rtufze/DADSTXFL22H1lbJyL
WEMqR2JMuY3XsX3kxCccgnT7YpXtGuwe6JcvM/jFbgKBFlVpphsL841sul3q+qG04sv1O9v9NhsR
QkLcEKpMrJ2QKTbFX2FX98FCl/e1lmBQMpIFtmc85FdfaCNNSINZPkb5opI4WHu9vMWs8+wamqJ6
pGKrG9vzZSlDejG69AHFkb86TM07Zl3f6vMSOg1VvyptlzujwZpLlJpOtTbFYVisO70C9AQBX+es
93egbnW7LvHAAnmr1+aZlM031ANu1rp6p3SFJIo+D45eOxKPgZtvVDSmbSU9YAA6oGJqvnXfn4Cr
5xkfeWm/QLVdO2R+eNBkcrnRXJErYuvNw9yFcwtVxJSUhx6zN2Sota9BBVoN+Eg5LNZusLN1ptsM
exS6mNTHQ1F2TYZq2EgUNwaQGl4UU3pI4urTpPCKSq5mwXXlJPsGYBGLc1TrrzgEe1qM2TLWCLAg
bce6xoiG3kl/4AGI+0q+t2q+5/Wi2LPdMPP5Ckdt/Q6FI/eJr6/71y8RfOYyxT0oDhhDgt+fVOzp
HvPLM//OmZPV4XFx/eSvO27PacwveYLPbPW5TpACstddxTfMtUCWrmIsWmMqI6/4bmbaLDFt8WXz
Gxaoh+xsfeDs4+oNOUoXZffuESHVQBFR1U1TrG+udpQXaN+zt1X8ZNKEr8ZaIx21CNL43J0AGS1N
kXYf+duzCd+MAmzCKEtUpBOQRjlsmr8lBdrqNTpRTVh6Jpm9Uat7Z0hIjJUK1ruRZvhhW3jXlWfP
Ure/Q4iDaPuZ0cDTUoPe4dXq2DSYoktjfo1aQ+aG9ix0K4u/ZTbuj9Z91ukx3BAWJ37M3tBhjwEw
fVjPzz8QMEYBGLj5dP14e+nLVqQQFfUUw5thrSALnkp3US5rwtyxxiIvaEaxBzSbD9fl7T3HtvL4
dW+O2PXqELYKSvK0Z94SPyhs8gYqucjn1EF0MFspQmgcK6VXVFIUwdyUl75i+seZkaDI50dlIV9n
hmpNVSsfE5ueWUs9gPoGaty5Uzt62WISvBErhOz6u2bHfxVR9gWv8EelmB7bRfUMvX+q+v7j0qzn
tCUfir4tQRU+3FclJsrVOn1XNBy1qVHeY3bJTcoQJE3poe/LO1qa/lApyQ3ech4xs/e60kVOO0Qf
9Ng49nobedpC7mmV1Yfr177rArc3IkTWnun6NI1/uwrePPuJ9v5brQFumlduXxxRaUI84yhpkaIe
Rq/PHi0fDfrj5HfZY+QWXiIdvPlfTmcxG3V5C8UG4XSGNWR90+OdmhYfU/urUtzn5o3W/FHnjyEm
mqyenZXmTs//vH6ru74BhLzEwnODEBGvtjXrGS2msgjA7HKZFfLV7PDKaeD1WzvzZlV7f13ebsoM
R09R/GR45IjVcGVWtLlDfOchvDuwM/vz53b/86LTehsfpBDO/OZefcuNRMGSUpX1Jarklj+Uynyg
jVo7tNEuBLNN5hQV2A+u3mUmu4mp9dk2+0erm96t3Vo4NC1+sIqiAmbk5yaZHkeWn5eY3KB8K1Hu
XbdJCZZRQd9NqMjeXWJTqU0yIwlIysqDVpb+wrpREgd2L2IjRIgDUZ8kURuHZRAqsT8mOnUIuhCx
PbitXjgNoKzYRO8Ls5TNnuw9KvSNYCEoaHU7zNraF0GrwzPFnfptnKrHuKl91hbvrivYrnfeyBKi
AZxzC6536FdVV26KyuHQY3l/kC5O7qYSGzlCFNBUkrDEQkL2llblrpVuhAkqjDdmTsOsQRpPMZQ0
L66NwtlEbsIBFclRCpkiu0PBF7WrqrdanzzX67uDiup1BThkr3LB4tWcQJB6WjgvurT9u1eyx4NC
s1D5UMmrrexG16LOihHJ+Z3+Ow+/d0TsthNCbdvSDNHvlVlZtFkTlcFadUGXG54xNS4bV4nJ7dk1
6NZM3bA1Rk0qlG6ntjSYkpqhjy/oFHHvJLN/Xd/3bMsgqm1haIYYaNO/zEZsIEZYVj8ofq1GDsvv
ouqykL9sLJBel7ObzRoE8zkUhXCd2ILCrz0xjagZogCwy6pL3OH9jCXoM4dvLw/z4EmfBnvaYBCL
z4ajjYgZlpcnGyc1LwZKfw4D/Dtt2P1MG1GC08i7vqlV1pZBlStPZqEFQ/fvURvwqtoeR7g/W9Vi
s6Va6FPjsoLixP5Byj8k30h2ZYKfSHPS0SlUQyzZLgcLk+2xV37VA95VVGWjwruRfHsgQfOiESFr
KXEgPozGORp7esu8FfnnCePl4A8g7PN/dz5L2GUa1GyprRHdDz0dHvIB3yhOkg+NPaMcZM+Ni9nN
GzLmj8s0vGvKGmMW6uBe/w279qZrUBam8QEy4VGnTrOZRYWBimzvz+r7asbYjbY4bf3lupzdQpKx
ESRE69bAenZuxWgRU6YEta3myOkLYG+k83zMrLT1w5F9tuncOKuG91YyHC1iP1Rt+c7IWeVXZhOd
JiUCKcaQRCiDhJJS4a7RbH6gYJ/GohF1LaoQSKi6iReXfqctaSxxOzIhgmVypJOq7c0IpJx+qlvY
r6WSD7ovwUAQAPo+9zQv3YylA5RmXGD7ZUwOVtQGpl1JVne5JYgZqKH/EiGUHZaJGH29QG1jK8EA
RuzQ0XKJfbBMerSSJyMM1qL0JPqzl6AYOtOw307xpqCCefZDsg7FsJTBPzuGmRserSD8LbiE3UsE
6hJD6mqaQGt5eYkrwQswXTHjspq2W9aYo8qopAezH4A2MgTn1uLTT5neRUFffY6a2puXd1FXeusa
pG3lFsnoLMqJ1idWP6SyN/+u1WNiU1cpYDsxDvfyfFkXlbQbWzhvO3Ir9dCrX8EJ4LSTZFZo3+pN
hpFNCgYMzAu9FFRh/E2xlFbxmYE6rkp9EEx7iur2zogBSmC3uLZXD6jEyQu6+w59I1u4YD1Pw9zo
8RF/bi7w6bvFh1R6hDTZsML+jf46qHCjSplaYWmNoa/2vjY9DXWNbrCTDm8LU79OxYSYMcdt07d6
FAUN2svgMyMEpLuZizg1YIkGiaycmXU3uUS2hxFRE7wNYmlcK8kUTl1lgwP6YgJRvAtWTaIo/Fu8
cikbEdwgN0WocrDbsRkUxQdIdJAZGCojCpiEKzO+5KoO3Lo8Ie+LKZWI3dcRi5gacDNUDAQIn61M
BtQETLxE+NQ0xz1+DvqYmuRBnwLRYh0+X3dku5f5S6I4gVE1StLRFKWYPLlZ23MzPdTJ8boI/qNf
XeZGhBACQjOcYjbpoa/ERuV0XXrS1/rSatPNRGKfxelBa+IbmpWn63J3veZGrhAXKqYUXQMu+yCx
Jqe3fNTiJcFt//LQpUHiblmaOLKMUnNXlwVau3OanBstdFMEuLEhEjH7bsv6JUcI0wsakwUJUb1S
YGMgd32ov/1crtSOzMuXZyCCsv6dNyPPt15/u1+SBYeJLt+imXoeBd2ZBdPdCvQucCE5fKYNtMTy
5siurgBzFr15opmvhvgtfdKn0VIK9PdmL/4MuNQGfafeiR+aRwX/wwYB0xwlaANb+bEcpROLuyk+
Qy3A0EH18Wqqv8Sgv742GJHmTjq7rCDttQLEJF8+IL2rPBtRonqOS9KaER6vcajckmy9A6aYPwG0
57oV7Ad2G5kkRVMPQ9/CJ8QjrykoTx7eUkrZszlThSAM1ePZL77I9WQN07HG/UXjeBlK7bGlucRJ
ykQI9xaF09KoDe7NDhcnqT+GpWTuYO/DbM/AbWLj/JdJ7xlGdqNAT7BMhfHaxmfqv+dZwoMVmw7M
UvmCNiqQL6UkLDYHqofIt7CdzduryOo+ZCfOSaTcVBIXvKsEG2lixR0sHJnWr3hXzT4mflNXO2ZB
hzlRLIMXnu1RVeay9vLjrUDR6RdGoy78ZYHJxMbFMkfAPCsPMObnzXfxOZ6D62q+qxW4RoKCE7WA
CPXyOisTjU4ds3VB2dxaMYCt8kpypD3XhFSfYSgKyyKvBr4BuRbXIUGSqoR4K2qAYzso06kp7q3h
UqFuo0lzq7073EoU3H49WPbYstx+Wz91z/VtpQl+gkT2bMRNg1G+hHn1VIBzQ10ONlU84A36ReQb
TevoDA1VTBhmf1z/fLuZz1Y6z8g2Rhc2Xd31RYluLiodKK8UB8IJgK1HvkAJnEj5MqNUpKAyabMO
Q6cUNhzj6BFXIzBCLIfc/72yKUfm3u1CbQ4pYkAYpUVzO05R+UV0SZ4XcP5mVJa3x/ci91aWYIBM
a9esjaE8HegKqsLJcLayRq+4fA6f6XKWtYIkBvLsgzafkK7DqJYJPmGeTt9ozrzU0G/rcDmSMrvU
U3kfVrFXxYbs5So7Kf/7Ru5QtWGJwWn+HXnlFC1VENG7+i1zQidGcuTLDrrnayjRKbpJADel4p4o
CJzbfM1QcKgzEigx8xVaPkrsQSZDONQIkNZs1sIiCL9Mh+JD/QAuWaVzDGf8oR0qH5h3MMTCkUjd
vcrNyfiv2lzlHCVhORR4f6xGPzq5zY5Ah/K0tfXVfPbWwsiduU+PXTsGpmU89HblpT2YPpRZFrBk
v4QH6c0vUWiyaFmHXzKDZUFhznpU3DQ5cV7uEPtq8XnqJYkS929iqrv9qoK3XewlW4wccznKhAn0
dghSoEWP4weNry2Ftie5apk4wd2GYUITg/fA7SMDza7xuJPT4/kcH2R9oL3SADWQCmJLVmOvlidW
dGyHPkFvpmbEKdbS0TXTp+afxvJVcsTd+PVL0qu3pdbMPdiKES4OHaaVD12QodyKwgDP37GFLyt6
7CVugIMEzy0yUARo4Ur7uGN9hDkuX1vvzNp2utU4mHMtMZJdKWgGaYQRk2KJ6qVm6nYfWmg0h76Z
PE7Wuya9WWQp7vNc1itd3MjgN7vRfmPEAFk1xyiDu9NBuwGCZ3WO62MIENHxoGA0YwIJOANcv+0t
kYM56dz0ZG+hXT3Z/AbBA6VJZqdFjFFLjZ7s2JvS8TjnF4XFMkvYVZONIMHpsBV9SWKg2DL7YYDV
pRyUIwZx+wNQxc/k2I9v8S0oG6EHStFtQ3fv5e2GpNBLtah5bqr76R/a0cQotuLoweIRoH07w9ck
lB1yT2s2MsXQvxiZVjAEwcC4tR+GJwN1R8ymzfqJD/PHR3IhhbOE8gf1nh/dyhW0ddGmdsiVJgrI
LUcpAn1sdB6MZ1royhuacyLNPPb0xsIwP9bFNUpscWo7spe4XnU8n9TwQe9vjeVjk6pOXsnYi7ha
CDai6QjBWHpjDBt9gn6qLEMPSYOcIm+dpg/MQrZXu5evvRAhaCapet2yujJGkZ8PoP8zE/VbiMiy
4wgBbyFmo/YDHkzPW3wzElKYAkA7Peql1Tvihxd5CryjlC/OJ4Q8o1CTtuqtKmjbY5HflUR3SioD
ZtgTYkAMehcYY0Zp56W1dXU6rtCSJOhaP1o+WwYoaexEYl90R+u0rRTBY9o6adY4UarAjGqM1r1f
kB/FKFaV70B9k68o8jtWdMEeqPWoFYeqcfPBpYXDPjVxsJRODKDxLxngtZHgYGevPc7JxXpo0o/q
k526XeZMJja33LzEWrWTRAcL0zapq05OOJ3CYXQM7S+8/+LBWcgDeLqm4kMRHruicNbsx8o+Y2uv
v7MnB9600FMnqj8VGp6oX8MkxSjSec4ug+6loAXSXP3j9SjMH06imWCCAYPkxIJNPtcWN6EkZGoW
rWYd+kCsx8XMgIBT7w1WeVS/qaW9uN3PsJEmPOP6cmBrXrM4SLKHeemcpPgwV3BwIBi9fqw9c8G8
BGbViUmw/i2YixYnM9GxXhqMumekEd6osjkdlHD3T/NLiGAfa0JLq5g6NPx1ehmU8ANjM4iUWHq2
2+xmpr1P+vWkZPn3NFIOWdF8yaLaS7P1luTDiSLXicgUqOqABTLrIwHEsBMN4XvVLu6rejkXVnvW
s/6W2PF9pIHk0DBPSa/fVVQJFgUEwWW2vjeN7JSb4UU1TXcwqAd2p1udDEeWPmD/4qRad2BvvVRF
kwR2hT3wtce/AykBVhnBVZebw12hBnaWOBTwPLm1uGVc+UasuXHNjksPLLkOD21aunOaYhkpc6I+
/hQaj/acPZlt8rmu6ENTtYd6aoFATUz04qdgDMlhWcglnz4zspzNukqdcql9OmNeoZjA1hl7elod
GgVrVurgG9jBj8kdrfRDgqF0p2c5cpYVi/l2eGrU6EzY7BY5HF763rQJtk9S6ykaxi9D1z/SGYj3
a3rKI/VMi45vsHv/w9J1LUmKa8EvIgIEQvCKKW/am3oh2kwjAcIKSfD1N2vjPkxs7G5PdxdIx+TJ
k0l19YMK2ibDGkJcYY5T7miMZZYnq8M5LR2BPxqcWpt23RetBDgTbfdpFnTC5VA/hDEg3WnJ7brk
OmaPnKDT6MmeRrA2qarnu6SBcuRDSCCt1/IH0vJd7DtbW6MkYSMWZaifWTo+VSwsE0BdS8LI8gE3
1pyY/qiDMQ2XfSB5CsmNswE5j7jhcYzdxG+/+ni22BrusmF5jVWwtcUlirqnYQJ5fPX2rRjatNYS
qu2IOHdjVxc7sbAB2DqR98ItTZd5PTgjiqX+GxQGjR+FUr6oXJa0ZTSh7nVuXfXIrKvBigrAFHHB
jLr25hq7YUJXmuno3fZeZsoZsAd6Kg2fTbXuWktSsKwO67Kk2m9SUA9eYAWfFt4l1r++bZ68Kt75
LT268ZQU07bqoyQI/tiKxRscramSKZ0FuqdTJV6lC0dViq1Q86JLDB9dlajK5K2rnkL35EEOA5VC
SvD187QP0L9PsZM1djOSbqNxzxhKooD3x2L6AiElKcHEG+Zfp8eWd1jns9smgqFaxC5o3NCt27zV
3us8+8liXkw/JSayuQpeKY50M205aDuclkkwoifgT1OlEseDrEzlXYmtT6I7D0OYKTge9Vh6kvaz
jtZd57lJ7Ncbb7opASK2i8Vkunyvswd9yU/lQ9momTYKFwoSZimIK9s+gNh+IDO/7lPWeU+Kf41h
sJ/xNu0E8xow5n3xcX+fADE3RRgdgoHmWo1Z2Pwq7yCHLudBmGOhIHOVvkBVc++WHy1xk4GTxCvf
dFSn1gZp3b6NqKssv2gpTm3RpG6FsUzzs8T+KRq8pNbua9wB13IMFMYtEDwvdVr26C+/Id4zGXlW
ROIYVGEGwfONWmgexWPWMzeN+5Mcgvw+mmtLcpjATvfDbWeCzRy0l9i3+7qYspF7kMPjCRz8PtCW
JRrNrKZyGzjurmJ1MqqzcFtQZ8Te4KUNy7GbbuiosmECqSb4jWi1r9nP5BcqFQ14s26RjMuayuW3
H/F6KpZxbhJZVLuI1Zlngi2ry6SWl4arhwG5PJw/ZNGla78m/kQzsorEkihlSh9t4KHmxPoUSIfT
OKdzHSddMGCgW21F8RSPaypiRybu6A7J2LxC5juRAFhCJHOk15SiSigRQNGjI2s7icJxq1xvGyJQ
xfzcOOupahXS/Xjp8eQMq3BwQMuK1qywDw2PUXFA62WsUzbPG7yWgj8q+D4M+N4lVuPYkw+dmnKc
9kvkXVvzQXSXh/TKzfrUjUuKQ4V7q5IYRzAoTT7jc7UuFquNScdWbhj7gsnvTJ1zBLKGga5GP2D5
pfjTqENsaY5j0yQislkNappftakuJATmq2sb3xDwPqmILhUh26ixJ187V2RZ2AT6WA5c/6boUpQ8
l/WYuvqFYf2+XMO0Hqa8Wd5DvPUI27lRg50lyi491rPUsCadPLa4payFYZJl2ayCfY9n5uri6Mz+
jjTXYK4zQh76yTm0/rGx4loPwaYj3mbs9dZU9uJLumZt7T55hTqgc9mETZES+29qg2PcFEk/xkno
PzAffDj4knXlcKAEiaQVj230WVTILvGzYFfT+3k/6XRkb65oPro1gk+PhNNd1XVpH/KchRs5lrlX
4wGbaldL+1iTPkH4Tibjb6ISi4zjxcTIXuSsYMGndZ+L4GiHH8Xv6q5+IpczNz+2ou/h8DLghjjx
TTi3oD9OQ3gFQeEVdippF2NtG4nVY5DMcptsqt1sdGVmyU6YMfVNndI6SvnA8b33rDVvw6q2jkPX
ZLJtHtXeLhj5B6uw74iQSErovJbOYRERtkJkJinJmsrNQrqr46destRXMTLBW43EC5pasppo265Q
YYstloHn3Vy/YKM97c2c6CJOal7hS2xCTZ3Q4B+Z94LgMwdOhbPgZfXs3mO/38bf9dT8lAhOEw03
oaM2QXNdWnyOes5I/Vt07dHxALeax0X9yHh5x1sACeXmwlcHQoWYcU6pG0Khg4PFEOmbV4DhtxzJ
EiYh1qRcZ36dpwe/EVdZnRqBID6/U+wB4KrE1V/cPRLGkN5ZvmD1SHfvSkEbDMG67Z+mAtbgemEH
1eB72LyN+9ss5L5YWMpIfTKrAI0CzyoOvsLxNzB/sZjPs39zw3Bfrm7iQanIsd+QyINuToNHND0W
JSgsHYTHSB+C9uHtB33tbY0QN+Y1szvZ0hwHeO9gBFmqBzJBe6myxyYM03CGaSqU2kbn6td8087q
ZsyVE5LENMh0F0NnDIdQoWQVPW7RlNC4zWrki0qcWGWzQdyisN1MDgUyN+9UhCZiOmkQEX33y9gz
Nv0Oun2R/jsUl5NxBL6/tkfWIYw36Eqse6ujawvZB6dHsWbGrJziQxHuigZTOIWEZv4oOuaGl/t1
ZpvA8Mu9PLTxCwTfk7GDcojTvxaFzvvobcH70xBzgKk4alkI96B69XkCUcYEsoUprep97C6Zpiof
+vrSsCuc/TZ3r1rRVk9+7CAkDfBK4HnRf7T2Y6l7rAz8i7AVYasxEcVzgKDNA5nKEqs/xs8Ws6SM
v9E4yuvuRiVQGXRaQn369nHwHlcz5Z0HGpo+uRWSCnzZVip3PofCScu22NxKOx9xS7UPcTemXv9R
GHbwGufsjBTBr/4L1/eAR4lALAFceCJyfLakzxY545a+g4CQh4vcOOW1wL0XqJCEQYnX4rbKFvQm
AbzBTdmqchmtSTz8NqWfYG8rEX60Fw1WpBU+TLsxPZQVR+4cZRAgm6x5bcZ8sTJrHK9PVYvqC6Qs
rzhBuQJ32n+WFL+Vs45psbTpJKjOPFlnUHnKbL9jiB+EDBta+NuJhGkPA9k4giGKO27dyG5djMqo
uymLftuHVYaCInWacTO5KCmdMufDE6+mI1yJIGZZHQPvtgQmYza4luWzUUVSLAQIX/Omuymn0dEo
6EFB6qKYwfrFi1m7Bmnff9YOfiPa7FXUonkc7kc56+UVdmu/ZfXklfF+pR+VuRYyTGcLicmWJyZ8
ixyVepB4ccfmyYTgf5dXWzwVpMoNlPbc+kP6dcKGOB/KKwntW+H6V4aTy2Y4GfUiI4v7u0J8l4OE
30u6XWtE1OgPvAbI2GA8spbbOBCJh584shZ3ws3HUJ0lNHujsM9i5yIdnho2ZlDuPoXmQvWUTnrZ
8lpc1yVAGWdg0/YaTvYYzzsP9lt22TljnFbtCXo8iJOfxiuzdbpYRXLRxXm90qNy/lFzCdolqXzA
h/PeYLK+rr/SRURtHrS84ojkUpc7HVVb05us1cHOd/rMF6hagiqJe404z3YzJvOO+2d0mA7u49Ke
V6S3gN60RBlc/QaVn/GqS8Xq4LTPmUE06WTx6Oloy0R8XsQHXeu0ihVABT9r3ODkLsGUjDW2Qs3B
MAAUhZtzByplUhzujU/XVxsygOWtHkrUaiuuE8ZJLk6/46wo/ocUaoV564T5SnYF4kPtbmdrs47o
j64HC7UMkqrFr1Lxm1m7ZNblgRZb0UQzxEI+aIl9Pl2/RmWQsyj8oTz415DwQMRXibdiSxeJ9qfw
j237FDTvpAIHYRCbsntvWxi+zcAMwP4kBX/AbkYOgTfoFQw70U6QcoOdHqfPKhh+BkOeJqa+e/ZQ
jXi5TZU4rN1Fi3pblzgpnSah3b6px8dFGDhgPcjxG63BEftSScwDFIgYf4SVTufqTF2VrnjyVMvx
HpY31GnSocWVHOZ3OeCOl3E2qioTrjmVih5bUmSO9PKlmNC5zIkNlkvcwkMuHqGJp3r2IwLUYFg6
z0paZbCq2rLpIRjRtAr0bhKrJOXa5iEPshV7tQu251pOH+i6HMt55Imz/HJ7m0KUKEOUtXLaD0GU
D2LXh/6LnsaEjiRdhk1naO7Ga0J5exnuW6csUU6EWvImiumBoxNYfJOI4VfO9cYPvR1zxbFkAMTg
2DMiwIikqbyzAnY2ir5Dnd5dtZ1n1PbY9K+9CmeneKAgwyR39SnHJ7tFtsCwfvC2OLR/SWzGXTvg
3mAJevKAY1ePU/MAaiF2flrlpPDflbWz8Xo8haDJrLy0Id1W5frIBMzYep0HnjpbUn+M9NQqMB/j
R1E1LzTmX2TtD77H31YoUCHS/vMh8proet0HTP1zpJNJ9bTWHzFiY9ujW1BV2CdTzVIc3WvZl5kN
P0N0QWvlAXZkm3t8iMPgU7XLm9IaXSJ9ETJKI++JIANo+6r8/Vg6CUO6r4l7lhz5EL+yQtSt2zoP
wuJQhtOb67PMHT+WCtpDnjwrdNY9R+Qd5WWcsIqOGpZshraCRhiMUilWexGSRy9rQ5Eulmd6DR9j
8S4FDMiHbkPdYVvqc7kWt7IM02X5KEsC7TQojkevtg+PUL1FYJuzGqGDza8WOcnD1pNTDuk67ya3
uXDGtgbBf/Fpxum5RLnROUuTudY9dUofPCRtx3urZr5jcn3QQ72FVTIoVGE+mR6bbgYlygx5I52u
SKEWPZsumqyRZRYzOHvjaWn+fdeT4djvnKoE/FtT3PPQh3tvKEvxPPnhJeLSpCHrEmhp9cBnut+1
mv/CUh3Cub80ur4GJmKPgkJOzMyPZchyID0HdJfonKSCdOJybKNqJ9D5zDFDLgu3rIjR9aDSif29
04WnuAw3s8P3tAbGM4iUV9UGO6WoCoabLqM+g+8FT+rG2/fKQUlR7kp0lBRsscFFLQe0yp8WNFWV
vqnyGxqvW4qMmwQuYIrhY/FVEuC3U9iGaLD9DXjlZxpoBDwOfXs8/CxoOgJ21np8JuEaZsVqIW+p
c8Zf46BNZ26T1anB1q+TzjEnC02ZqvgnW3K9V0I+uQUoXcTyPqJxZVpgOw5wBVweW+MiX/ZDRgeV
qSU8E79JVhcwXq8yyAk8eQPg53v/zUqejdFy9CCOja0NsS3KC3QAgXHbBDtrPzrEmxvDFwJYBfgZ
iso4ZQ0QuGk6S/dDuQtcnX2cnmt7v+BTlERTlUczarCCot+rnU9P7GuKEZV3URNUPL0uge3WznNB
PogK/GfwuYyb6PihtFDHlntr5HV0AHTXz2zuN5VrdnUd7aL5AzcBUNOYITchsf2Nbpm5bZC0sEW8
V1602VogKv/BSUjsSuxpGJ5jsie8OYnloe0IolLQVYBnCE0VWndSR+cJwRUrPBcFWEv/yqZ/FvPH
qMXRD8/327F62AacnMtKSD4gKvlLs5s6vVsKlPt9uAulZTlzikcudq2YoPJrAfwMkD3BX15c9eb3
/LNCqg+JSGhLKrR9JmnQJpe6Bci07dlz7y8Zj5Z0RFjrsAU7uvCzBObUbFf3RMPPQbNcoKGxmxYp
e+6+A/EtPZuS6OBD5Rt2EBBMXCBKcTJDgzS7JjbyYEGD2Th99dgrnEDzgWLi4D0BeU49tZn8GctA
MF/mDhAlmhBVnGP0fKyDLwcCb7eCw/2BZ9mpOcdZ/V0CyJL2MwKarFMxR6mQ9bGVIq1UuR9W59hC
K3eYVc49KEvzZh+UAbT2eLKgv/EMBbyDQ9FQDH+/IOuYAKjLJNwlQ0x0BpjWhfhFYIOQxOo4l+Mj
Prpy5YNcPqY1RvzaNbZP73/P9/RzWLwU85oY5mV03mlCsrFSKQlRQGkkW4wIoTaHoMM3vsKEm/94
EW4R1OyAoSQtmvPRrfOJXMbu2rJb3bloRAKofZxm80zGQyd4Fg18s67kgPXGLRCWRM1+isiWMnqk
7JfF8xWqUukynnS/C9SUzmgiZ/EytQd/qXaOF+wK4e3/g7osWrXp2fhR7kj4PQqnOhpJT7hVwFU2
mOeeuFEIhqoSODcNCrpXZ7zU0xuMzJPVni1kcIGjrJB4rNO4/ljrrwp9jyInzq8QmsI5egTnDq9O
ZMAHcl0jmUtIegD7cwz8GOqfoAasBuTHyFupJ0B6NhXU5JWLeNH91IqCqCP3M2DUHkeJBI9rK0/O
+kQ0AGmiuqRybJygSDCEbsZC5NT/dof17MoinyZ50uUlkHAOaK6stZkFP0zjKau4zJ3yVoQq1QIj
rvXP4r/M0Ekwi48k5KPeDS5OXSQyfKXh9Kj87To7r0DeM46mU+JyRu/gtyTUivNSRKlTB8/h2j9r
2uDs62QgaO2hvWz7KAvsfSoCGCHG5wRC5tqvMFi33oKZg0ezsGz3ECbKne6pARYHBZSrKBF+S0RJ
EM6SCiCfED5iV7VRYs5b3z929Zz6wPVaqoCKPvTA+dagTuIAHZirfkt4iYv6bxD71Wvzevn8P1qJ
T7SNhM2qudnzqk8npOx4QhFjzYERJ4tRhi8YFlLXAay2bQCaVBDyqK09BvbVkinjYXX0awxr2wkO
pOHWncoc0tQbjbEBvAxeQlQS6GJ6dM7Gbh3rIuavz1NYaEz/gFHPPxqnzsZ48iU0R5JWAP6pAGKq
56q8L9OwKPeiFiNFVMJe2N1iv991IWD+8h2r0GiKxk2EwoXV+mAWpAIA+8I5h/d8E2GDs4wOJdJl
0NjL7E8vJtzPEpqtQ5CuIdAIrG1/GikBt4J83wa7LjAvKjCIpWg6ejrk8/odrEBznPJCx/4oQ2yk
GoVx5z/evkILcjND7HmCNI2dDk3zFg71QdAqLXoUKGpXoj4Z1UUreqHO8FlLaEZ2GvKlCnWCW7+4
oT7Elj2HtMj1bPIprh/ouMzYj6cf1BSfrgQ8AncgFLg8c6m4BmW5Fy0yc22qr8WXP6VcTrBogYCq
dt8dP8gJa7ukEA/LWiUF0BoHUrUO7xPrFIlBLiNi+W3W7jkmWFSq3wGYZ/4kHuA5P2/Afinvrw3i
tn4RJNM8vXltfWLduptpdPXdQ6DeXRwuTheZSLRRmK2kC6INlxhIdeQh6Pxd3TnHmL2MVXBWaM6Q
cqXjp476x6EAK/0PP8DcDDyUqM6UhH62BGvCSSaykzMgbHZaEEe7FYQR78UiNTfilaBCK6H9o/nX
HT25g+WxB13B8dNt3axdXn0C69TVxIlfRQD64QjsiGxs+22EW9AK5yQkwFuJYeLqAZCowxzTc6ge
XCKwskoDoS8IwHr6nUUwZvZsUi8zbA5e/0OPMNZq227H2XV2H2sFCETPSeOMuT+jhwZTrwnMJqBl
Njo3J0SKLn57/IMA3FhkgGOOUQckzeYCjfWF+pBPW+rUwNPVmFdwYzdVRbaGx/DGZklH6swFBBH1
yA7cP3T2Gkq4qzPoNQbxCS04Hvql9KLviWMg0O/WcE0IW86sjw/RArB3IWidAJha+GfXi7OhAQSZ
Z3rk8RshLjDB3k8D4yOcOt2X6L5a32QFATNm0Tti3BT9T7YKivdtETj1LgphiD3NWdc9rDE7tgFM
Amj15Ywacf0SgSelgAHE4tbU/sGV1ZVhqKkG76G7FxFcZn2Nd99Bebu6uBEat6rd+oFI7f1FEksu
La03bu9ihFYCcMYcYC12JaJJ4wNPhq4IaFISIJzy9FE13llAvDv0Z5SAF5/afMYwsI97IO/XKYIK
eevu/W44cs1zAJG56/SHEdA2KS4yrF6n/uz0w0fNLUpW77OeH0QDQ4DizUDIePDKX49HpyI0N1PG
O92ZjWoaNHoIng2/ekX3GMURthYUSwZBsqJiGyD9F8Dl1zF+sHP1Etf0RDp8ECc8K+7sgsn9Z+IS
4nXmT/jiRJ36VC7OxeNjPvDy0Qwmv09AZ6vAz5hQ4mNa673a+WaBEM7LX2DuYISTN649jGjIJqQn
Td/qCEKsq8jXTufuIvJIdttiMvtwKE9N2B970W7qboESRbeR65IF/QoxYT6HqREYXUpfr0lPyqMm
6zNQqS7zRmRF4fG9q0Q+98okpQ8ubGEe6Uy+iYNqsY0TZTsIwQ4sD/pizMMJGJljdpY2JlO8vLgB
Q77CUDNdRfHmxsNNNJ6P81k+iqgaDiGmCB4nxWFaukMxdTma2OchmKFt60CJmcv9SNz77OY09vIA
6OE9loAi+mWzzLrN0ebAgQ1a7zWKhGkEslEKN4v95WoJsJoFFIFQn8bAffcFe2WABKauv5YOJrdC
3TWf2/nGifxHAnuZZDknfYj2h1fNOzL1vq3ItZ/Ji38fpZaF80GaRWA87z74jOeamDN86HaBrs/T
hNYXI4Mb9K4gcKrVnwvGyxpwi/mrMrvCAuCEJOkzmwCS1BIGhPX0zsP5OmAQIuW0DdZ7jG5WtAVg
sUApvUixgHMGDLuHQuW+GzAYVPcJm27VBwQm3wJLMod4l6llWehJ4GiNEZnurUj0MDxHTN8qh1+1
nq++plc2lej7p2PU+I8hW/j3ogEuo5vBtAqVGngh+eqGW2maf3EQ7iTUioI5PLn4nefCHlz6T1f1
xmn7Yyc6ONnUcre40VFrzEIJebuDuw7nPB3m2ktaqGi7ZCKJ0ejFgGa942lvZqyRAxezxxGzDd0E
m5WNr2qqMXRcoqQXkHig9NnDrLoGl6EuyE8YyFMNF9t0ABIuOBS7ych+MQ9ObQv+ASYP2aTbFF30
QcCLIi9H890Pcx5RJ9OADYrJHpweY2AGnf8mbHBDKoJekYDH5vtpxdy/psbPk5ocGiADEJjv0xiz
ysb5ZhA/Xe4zKH+kr/1aXl0rc4wC9k0B1dpyRDMx4HtoWj573P0jDehTuFdDKtf+01TuhmNyNmkC
GTPMoLq+3fLGU0fwAiHIH925GSN/nxqMWhkZUJeJH3+Fa4EY5nNh1GUIxU0XC6SPe92neqXBOawa
bJ/P/bOrDKDbvit2cWXI3hPBoyq8ZAJANxkInHaQ35vH5S0YahAg1EdBPlg0bO1a7fi0ZM4dCpXr
liL3NjrIw7XIrQTJGjPotXdhSVCe6iE6t4Jcaq32sll2CpCvNf4+9JfNasKEFcMWEqe5IL93uXDP
yHxwm4OHdOPH635g/KvygnSmYPBMojx6Bn1dv5hNt0pwdDAEtcFpQBgs5jCP0dYu1sP4PYBk4ZTW
6O86B1z3FYR/kEO8ROgh7cfq5EQ3DSUISkBTWNvXGXPIyhgXkltOPsPzC4ySYF97+NOMbxi6Z2ww
OzbI/SC+V9DU3AD9hGJX6a9vq1pf5p5sXCDGE+QtmCrfGakyWXgbXbn/LNCLQAIEgr/Y48Ldo8fD
vdVyO9TldrFI+AgtuDP7MeJA9iPAyctV+FD1Uq2z1yB+QY7ljYGwg+oDpbi7CYLiWA34/NDCgudO
zpnZdoNOOLcX2VH0k1F4UNrZrtRLew1RQzqmA8A/CoyyX7q8aoYM/z9jFcohEPrKgKLy0ahly42j
n1hTP/k+ttxHxGrdH8OZ/jDHy4mNtwxAldRTHgKy6+sOlGnwJuDYEUUUnJAojRu7C8tgC8z8RIIh
h1DboY1MumD4sxTQoFc9+B7+TiNezSiPlWiSqu8x4Q/SAZ9PYr840E0OFYo8YBNG2U6G+3kF4Qv3
AkitlLBkwtlHK7eDYuBGaXPxcBop8lE5qdS65XkY40vhERDCAg7aizprSbbgTj2QlWVVC1TJaTPS
4qXjQTSxd8GffK5dkIEk0IUbHNHz2JCNCjEj6PCzQBAYYFWOyZwDacj73zILdkZm/1NoWGSVzjes
IhHg6i3r7MZdikug47dqiY+xagGQmWkXqvt484+LZVsE865nAnpuFpRFyrBLZG5OAw6P1VVSCXlD
rfugGmIhxgQWJg//1ZJ/tZ75hjXebl3nzBsQqqLhUkA6JqnQQ2Qsxki4RBrAEARRSvsgtAzjijQ/
nuax38EY7UdE+Oqlea1K98R9mVsRYCK3tRoixMvCfuZwN0jM6sNdy2C0YZrM8/aYnTdgWp2ov6LU
Ai5oHSQvI56wBhtB58SL83F5mPnNAn33B0h3hjkdkYEBGgxHXbS5bP8Fw5z5KChd7IRwKEW2Ii0Q
xcNh18UvRvJnhKf0PjzxuD3ZON4199Km5xkZdrJq9sUI8RqQJ6KwxuC+AVqCfX4HmroGoHJwxSAD
w6LXxvss4mrn+8Djy7cq2FBFD7Xa9vKnk9eqaTes2fYNT2GcCDpltXGa/rxUTbawLSVzUoAAWaPX
neYHDlEL9dYAOo3+jdUuoF91+zmW1bVyt+tCUuufS8cCItnF1CSdDTNp91pxbGfoI/C1Y+vtWfS2
6lfszWeCX0dvv9SHrgb7H9+6yaUlCENl6kIoIAbXAOmDlH9jiOfudRvTvE6AHXCYaLmZTAFwZt8t
D7xTkMRDAd/Q9M6Iddi3T/c+VsT0NlwhtNaAMYQupgKghS5rnbqMVMCvlnONe2aqc9BB4Hm6rSzM
orHJhxgsGpBOYt0H6HmcbPWXPAKZvgbd0vcSf33H6gJEqbeVy9MZ1K8Jp2r9bTkmYOO1AWZAxy8y
PY1i53YiKdrT3Yuj6taE+y9Od3MQxjjByKTxoEHUp12EL5wEGCUcw3OUi/f2pXy7RwUjcFfHIr3T
icr4LLTMCox/a+erd7H0Yj5alNX4YB1S5p0Jur5j2wHgNHInwaB1ROgSbyJqUtN4cAuR2eT/yA4w
N1hgclcV+GDAyzQ/9tHz6F3qUabd8DlAkyL8Xj3wyJ7uT5BJ/CbLg+wYwKKdBog7smMHZGJFa+UA
fGrWs64s5OZBeEYBQbzizltE5fwt2UUAcuLxiMCEW+m9d9EltB9jea38mxe8ErGX/gR2OKwJ0cp4
sd0i+2wISDL8wiJ1oe1xaFEVFItzlSQ4s7kBD/A2ieVMoV4UkZPx1i2Go2Qp0IgAI8W0UJPr/UMA
NlycMQNqnwygRWv5E/Ab7F2zSqKA5UmhyKYaRdr7+Nc67St8FLQTawWidut2qWW/pHtSBB9A/P2P
tPNYchzrkvS7zB5m0GIxG4IkqCKCITMiN7BUAa01nn4+5D/WxUKyie6qdYpLXHGkH/egdSmMvegF
5ed6XeaOTHU9NEK7ze6SwLBz8Zdf/eCrkuGu7L5S9BhXcfJlqhhrwXsEGitXjpZfn6ZmtKBmm1Gn
+Njvec21Px559nVKxw8ZEiFsX0K9exSkml6jaMdJfI6qj1rEg0A6jB81qkCgoM04d0GNsVcw6Vr0
wTO77+K3YQIMKNsCAIdRrVVX3cDylbk9zSdzk1PDDNTiubeQlRaET4FzyjSXst8bo8a6d98UNL3r
51b6FMv7UiElHKlEkYzEjg/3kVS+TGdVDq91pjz7ubEShMdIejJcYBY6rSNqxXLY2V5drtRxX8It
Mqi06MJqNb0CD/glI+Iak2+G05DnxM1HwVV2y7eKyh7HHlf3aP/sm+yHBSFDArjGBcGZJIcc5+Cr
qKxtsoGopN6aFPiCLt/2Ap1roGsNQMceD1kTlWgYTmNfxf4hHh5zmV0Gzdq+9CHV9bA5cnoVcDMQ
GKdI+K771razvjc+cj/iG6hsW7eAZvjuGSGyE/wia7/HpFH81rQ1s/sr2F43fvcQBtVZTB7H4Cs+
pQjPuGDwaCerP8TIpYadCvaIcDYCq+GU1c+ya4411kFU6a75jwLYq5SRNXCgcVdTFQLiXJlr16ht
yyWfrutdNwgrNU5PdbALEXgBM0UbgJnIWnXJCWkSxG8BUbSlP5WDe+AZZFqyHy26J67guICogrtG
3dblOQm+RO1THLUkF8DLom0Zg8ptdmn04mtcjM4pU8pZP6P0S199hPU7/by1AcqkbL4EfFnrPwfA
ay3EQ6mpKYpuK15iG67h1C3FMexNqJ7b8K4TFLRvmewMd0b5KcXaYYjxwMmuA4Huncfsrc7R4ZEe
4FewKaSse2UrZC8Y8oFdl02f4H83DHDKpic0A2wExWxTPKE9vxqVLXn0yqg5qmgdWdQfo1XQn7XO
XItZRCt9m3twoopr4nG7gkTHJfhsLNg2hcGWsNFih5rTue/9XRm9WYS6og/3FAl+gni811LI6uyw
T+1cFndVUditf66778AnNygC0Gowt6KJVBKwCq3eBuZDQYldCNOfSVntxrZeuy5RY3ZSKcaI0rYB
qxUYj0brsLt5SZ3AotX/Qwo+PYm3K3+LvQelc+Liach7Wl/yatC+4dsycUvddYidTKLUCQpCoD4P
wYZjqF/K5Es3vAMKWNVKuQ4xV3L53vvPo3tUyrchOIOM5R+PMprALfYXYE76KIKmFn6YHjeabE9i
jzXrKUqew8Jp08Ge+kTYgzw6xcMb/4uSug9K5sR1/BQZxRpjRthhF8kzxNUkyMSE1G3dYtVQfldj
9RhmJw6e0IDcsCLPC4ix/r/LVYtjxyimi2sfQRQRI6Qgbt/x5QASyamCEnyrijOhcZTsUjk++MUe
N5aUAHWVr1ocf8S6sioEB8YEYPHiZjQloPI1A9FOC0a76kNbGBLyYSq1sJuGJ7E66/6JWNu19pYb
n5SRR+IMnmHj3gzjvSHhqYXOhmGEAke7MlVEa5NtZCp20A4bzfrSVvvMP+jo7OEVdJfxATAraX8u
cqdLHzXavmYbEU3cN9XU3jsp5MKmQFQa6WdFqwhuM7tJHjS6291A3ZsE32RiIWw9B77Zo5tHO7nF
v6a2WirESq90PFGoVtZSrjmoHoLC/dbRphRUat/DW+l9ZIKIjMeHgFqwJVpHCHOwrI4blfvczQmC
CsT5hL1fnIjGZIUHCAhM1ePHiWWmAKgLb5AwCUKF8hlCmPsO7ixN+0gtlf4H020Z9dfubMIz2X4P
B+kk+ZQmEfazyrfcKGLMxF7IxX2vJ5uAD/EZYBzSxwZQpIwqi+e+pNYvK7Km/l3YfB29p6ruX9Ue
muZ6G3KDZHHYe3R3wZ3g8U6M9m0HaaOqyXdcKcITjCG8UhzgEEvHGh7jWFhFWmqPwqSsqW/gjMDe
wbAv0M6nGSUpW8O/nwx5YKjUlDK857BCnm7DFOIasXGQfmAp1TsSqSonm44VatrnppxOkH4SFRe7
oBpdVgXZOtE7ETHR6jjcDWK3JySGKmId6ESXenOn1zhQGTxR1gF9KCn3ulxb/8gZyTREa29wDPoU
sJwWfbciGJPKhl9fbwhPVikoIJ+qaCfSnpPKtUDk4g0/oXe3U0vD+5WbMmyph4LPrabuQD+hsom2
qrXVdDTjvjJi8GB6ydrH/hioPlqSsu+zDe4k0t50V7Ur/x6gFcjJJwPiaaMmOsU2D7kjWclKmkjZ
/K+1vlNUfUvrZuNJa6s94Y+ZJ2AzBNoU6lOl0L5+oXMjFA96ma/R7gCHahxMRlYHobV946kloihM
kIMs0NO6JYoqrBdd8ddTolASDbc4O2Aikpvu/BHHSoiTS/CYjJa+87CtQ3T2MgtonHaoq2FVGcOq
Eb+oBXkJhXpqEoxQZKUFaoUoOaVfWXqHkXONLXVVtq9SMHXURpzfLvSCVQkwT8YO++42jTE5kkbr
luRc0I6BqCCt6yCHS5jzwpGbuhMBPZIYAMhdA5Bj5kRyuu4bno6FSQaNVRXZKvc+RGkfqRxqpm6m
vyEBpOok7r/3Aml4ZrR2l96HQciUBg3FTtoO/ORQWgvDoyG2v+smRa48Bkq8FQ1KUFg4IirJAgNk
fDPHypGjj1pwGjXfhFa0yaO3TjRA6u2VBNiIwi2luZvummGqy/grSspdgRhWFtqGoWzgwNsl6rkC
bmLSbwFMolDeFQBXWQO9IOphddl/SpH1EInUirGVqbLP6uE0YamQ5LZHKIZaPrSkzDoF6Sn1b37H
uQvfK6lCSnZv9MILM5APWvjWueoTx3vSpXEXMrEJwSaQVNHx6teazAXobUYQyJRNhF+Pkm1hOviD
XUAfnhI/jbWvHK0/gJ/taZXJ5rNQU1cc3tzs65QYoISHjPVXBXJ2kanNsq1PMi8uLl26PDtF7ygj
NJwmx4OCoBsBPQz8X42YHxjyiiQuou5MzVpgC1pZkBpMjS51m/7OTNPwC5IKNldtFY7etqcOUuXM
Kxm2lJkrSd6p6osJsqQZjpOvwkpZEtzLwo8E+iBNIW7ydrXVr6Ywl6h4bBjvSrD0j/00oMatK4gt
xPIhyvQ9kBSzS9beYDEC862A2GYoIvQNv4oRgoKpv0f0IRyDB31gHjKEL10hgNlR/F3pmDMexirz
NMgvS3vkHuu1ehrlBPiWiX2kRCIAOWk3HWlMEjX8xMCJx+fBAkdOFaChROkFvJpxUxCfBxASGP2D
xeb5EpgvTXamgDYfE9A+DOIxj0Kuwv5VxXc1VVbRGK41/c0rEJ8X6JMWz12brku3B0aTrhXF33R+
SXzDwCrNOpF/kYUTTJzRkJohAV1f9YO4r+rIxgvfDZBYQAmz9dUfWRlt5VKG21BSvYOHNWAArwHH
YSRrWQFtV+JBQiV6EEkbhiB5COTizqU7UlbeO3rKXwaigKRTj9PIvix3MkibqVVcPknMgLiK5QR6
e0foweWhFtUJ445+C3lD8i5ZrgOAxilzJnSEqPhGM7RBvKWvTkH6ZtLpA1kmVcW3vKQnGmkUAsdV
IpKFxIBCW8l/r8J+q4rnuq5Wtezt22Dv+1Qf3Hbn+7otCt5O6uN1LdNc/YwF4mXvlFr9Wmzf0uqt
JPgOfvVhu9epc0baD0WWj5nGLianIP+uEVda2QscqW+ivMuHu05/zMnGDco7YbhrfHL4MqNySAqs
vgxWTxtEfyTG7ovsTkjldaaThwOnYUTSUcRTbz7/J00ewQXCl3/U0nRTiowGWA7UsWvTPYjcE18/
iOMR++aVP62iPhZ68s7Q33eTjnWLU6+p9uehsVdo9Q3eGYiJp71NfMWVj0S5lGdbpWnsPPnCZrbM
U1iqsrL6/JCIyMFzqXti1vqx7aJdCfrYsr64POtBsMDdFHc8ycwtbTg0/eFVHAhkpEmywT8pkkQm
mz13LmHy9DoUb1PleB4tOeUMZNXSOiFXkhuyM0prxnjXpN+QZN2TXqxdbpqiqVvY9My1BEhzoIou
AwfSd1FNcbi3vkrFTo3yx0bJH93m2PbPplX9BFShVIxIS8pHEQL6aiPGRINsWDe5uUdomGEVSuVm
pD+ksXBfK35rG0M+Za3yngzrCerMzWTYpvgU/ykqL0GlHfxs3wu4qjwlZqSfBNvhg1Wa92DkDloX
KpwZtVvATpH+roOPNPjtB0XMzyk4+cmNoTwJUKnZyTw2TXekXnA0PFZ971U/TXBMbumM405k7qEQ
t1kBOiO0EwYnuDQh+LaMLmbagtqprB1txBPRJ/V2pvqBPdWkziZpCj43Fx2cdlrIB0lhcF3t/1N3
HiSMirFvgc0HxgSDwU9NsyO7EjA4NftNFKKMlVEoAchnuhkmgnJ89z3op18V/xyL/hjoiR2DHwuZ
TlN86WBYJVZh2ySnhtpJC71Wy0CQwJg7ut4HLyPYBuE1ZVWyRN4FzCgMH02m1gKAZ5Viyx1DiFJf
/ioGIbFzrwQ4IJWrvAgfWjd81nyDegRZREBng8J+6K7DNss3Qh6AuQ6kU6CjTQKhaimKb20Sc1/c
szCVEUQRWA0ajKbZfMuT0sT05U/+MOVEsvkpBzEKdgk5e8vQyarpzXyvC+65j6pP0Gb3sczkhDwV
vzs14qaBf4VEzEu7u1yK9rAp7XTwrWP2amaGXZW7CfTVCrjcLPuSD8JOFEPKkUa5a9E2t+PAOkpU
ksJ4AkWnCWX10gT06CLsKynRQE3RewDjfmpGAsTEPbSW917ABk7RIzsY8MGtVN38JZaGt5GlJrKj
AMxCVRAL2IDX6duauxKx+o0G7POJasaIFwWq4CmAjywaeZ0x0BFQSRsoKVSY0JL6Hd3lh6hlko7/
n9kM5IfF5CcYlL1YOWLbUbLf6VFyxnSXoAdkBuT6Un0Yk+g8CobTVgcL8KKYNSdRHDemWpONN3fm
0Hy4o7JSvOEL8KJ4raejI1LpSkTmodz8WAR0YMvoTDZs0UqSQnHPv3+hms652EEpfoEgfa8oW30k
u3KRhBydqoW7ogOnyxhvzHBdbPU/w+GxVX7U2CKSd48m2ViK+Ksf6fRwfOnkFYg5D48TuKWMnUBU
V0XLFB2NWf4leYwSCIy7RLuiD48ZT0HwnmVLPfRBSjvRB0aqf4kb8WCk7oH0KzM+YxWIqsR4Y3U2
6oxsuYEZnJEoRkmH+iQFP2kfRHH2lNXvSUydXaC2HDKqZnKH6L9jehtdQevuNJVTgRJsqN8p+oei
ftaA/LP+nOY/GdE+CZWD1A8NiZ3fHdLgITQHIq6dhlB0nL9q/l0fvWeZwJAgOK0nUAwdYXok9PYI
zg4QbvHUyO3e6xAFqndZdqDrvh1LhdF2/AQDr/VdR4W71MgRlK+WXnxIXgys9L5lLMw1n+vGugcm
u4dqY++B4Ou87s7rqRNkKwLwn0P10zIe6B+/FgA31PQzjLLtqHF5EoGugp5Lu7idxvf0BvjqaNmZ
MRytUHN0qR2YMQDsWmQF2E3Z25W4FNBGEgkPIDuNcbxe7NalBfBJ7bS9MViPbjU+WGq4Dl0mzpjL
bUzzF1n0z7bMQHR28XlgUHQKoBrMMkkx7ST5Vdf7OzK6NK727oSEROjRpGgKlLwrv42qiDfo0u8y
9Scpyat1KqSblPbFaBBnuEMHtPcuoDUYZ98btzoCOTqZ3KIIAXKlfNCamnQgPEYq/HfFXa7DahT2
b9E0qTmMABLKZ01wvwRBckR2TN2UkVuDGtuVhvIQV+VpmFr85bDxmduI84+o3kWN+pBqzaaIqtfa
g+8iQ+Meqjs9+KTrh1encBHL2hGhlxTUg3AM1BJ2geQNxzd62afmqvnKS9y70Ku+1T2Rg659TOwH
dN8DXEx9GqzmQB3FjZmhMkrGrxvtpegPTdfsEjl580daH0lLaJpoHtmoOuXKdXM2mpeqaFGoqIiR
yoFxy1qwBSrDef5Ua99Rhn0Rs9wRomgjGuMqslowVjGxBnItnF63yaL4Ix/1Bi4CSvRm+mXMpwcM
/RtVGkgUzpHFEF/0KSreS6oIS+RMEx0MA9Velu5//t//Y6qGompw+kxSTSq0PnNyJr9uwGDpJIa6
vx/0wU5IIKx03OnEdNSRqjI85lG/Vyp169fdAo3MNc1nCA5khnIUJgz/IIiPkzAJzCk4rjbSNv+g
LxVtMrs+DvkKW7S3GOf6LU/GNOD/ms9E02VdNSRkquQ/mL8hBqiGhBEoB31Tju2rpj7fXkCa+JDm
G6uDn5bYXBESjRkPT6jVVSYOMmUye4RoS1pTibkbH8G7rZL1cKwW9Cukifn9j/VYSYabSUawacbQ
0heVr4OqDJycxGIYX0vh1zA81uF7qjix6KjgolJpe/sjr5DdaPrFmjPClsGM4kHv4oyGqbAPex1o
a8+gtHLfqNq6b4WNUWoLB3eNJAq9NUQ2dVPRdQTG2IcLgh2/KgxVAHru6EPpER8mZHNxfaw6cydA
8JImoiMYAe0VMTl6igIAz/9x+6uvH+3FT5ix7iRw3pmVEfkcLUym1ZbZaEfeM5I7bidJSDQNlt6J
eIV/R4O6WOTO0qXX5ixfcUF6HY5TLqcDwy916zNvvJ1Py0fXvJ0mNgc37o65kcf7SmnfQ9UFCKY/
ZIn/VlXWI8Wr9zKmUJ5SnC5rfrISHHK1maBB4CKi/Jy4zCY36VnBHQ1R/cjYu898OWAA3YccfJp9
aAsaVJD9vrZApDyEkzQJreNMpTMCoGocU4bp5EPZKXbGkGpPjavI8/s0shTqXm54qnT1LfSUb0hm
nbRQ/jUO3puhRAdLpXlfaT/6oXlMouhJj9U3hZrkyshdkjuleMpAyfl5vXcZ7hsgT07i6JdRMTHt
M70BngjYeObohZ+trY6Ev0upj8mNbNm1F33IGjvWm8Y5BxxQevLWIMIKpebYMzNuJfWDiAyZHlU7
1Y2/eYnPpI9evFHRqqeQk56CYXxNenyt6CUna3A/zRTaKkw4OBG6qj7ojnga0A5jBgCYcKTEQnu6
pWZpI/fyMAg+fZAcjOntW7h0I2ZvL0rDlBGtMSM5Rgulf9EUY+GpXSGY/dudm780owAVlkOZPaby
dqBvoRpM2qaCulVlinql/+y7UE60zRIf49LCs/fVKpXsikYJjAygkkgkKKMMLiX7LGO6wVhLQbLp
uuTl9n5KSxs6oymU1LETQ+6dk7zJ6D8Vdvgg7SYGfDC6KA2s/EP2ZWHJK1xtlzs8Z+xUimFUpIgz
HA713qdarb3qFmTh1qZCzaOVdjkpU75lEjr8d7dHm3unuvfB82FFPXE3hMFzK2tPtz9uYTu1GUPc
qJM4mnR/nNR6HU1GPclJbq8gTf/F3OVdGEVtcsEXrsAVkjRuO04s3EMXB9nFyl03H8Dht6Uju7a2
Xlhv4V5q0ydfrNd2vVAPVl5g96WttK5eYfm5b5x2B+XCBqIRJ9qDEbCDieF9c3vtpd2ceXd3UHo/
b/vMaQ3lKKvCHSZwf3uJqxHE5XbOLIrXKUUc1gY9ML1be74LzHdqFor0bjWm/EmYrM6riBC7j7qN
ndurX/9ATUV//be+4OwsS7UvulidjE1frsTi1wijyu0Vpp//520xLbo7hJt/ECMWnuVpMEp5EB+J
9Ocdk154QJicW2+3F7oa1RriXyvNrn6Yx2WtMO0C/mAF7YX4yXzJqnz2NjBTUfeB7ejRcmgErYWX
2yvL14LAy5Vnu+jWoEvrvP7PDSWv2icb/8HdJY/exrIVR7KtQ/pV3UIEsXNf/QUhh9/chrd2ePY+
OkmKNMujiZqX+4kavMKIwocm2BONrl/a9A1Ge2KZHY5AVm5/unQtFr389NkLCZpCojVjeY5WrIcn
iBoQDIxea0oIH+ln+5ntJ6ljPvteOEEttrD4VUskyYoh6ogVwIn8d8tQC0Il12VTOPV23Ko2eMnv
qGPutUN6YGTz6fZqV56KDtoDMTS0yaw/mFgjwZJ86Gp8MHu9RLAmbiklyguftLTI7CzHpO0Dynm+
o7Uh0CyXOeDXf/cZswMb5NZrBw1KSUOQz5meUI7uF2QHlz5iZtEKXXVb6irslJVsmbfYiuqCOsr0
I2dXnvyVXMRQdUn7QwdD1AeDC2H4TtWXWysl9Z/axfXCKlOkdWOV35b7wvGU1pB7tWdBjAtTi6Kl
90HavqOEFK76RqJi6P/vjbEuwemNJg81Adrof7/OmaGkWhfwVX3qbxhppRkyLBiLaxsnU3GA1FtC
7nVOHt4kHSlBOiAgkr8M3mcnv0Xux+0Lds0O65drzOLIxC3lwsp736G6uGl/xtF2Ep5AMGENt7aM
9K/g6PTij8lCLn7tuGRsjUWGSm1Dn93svFaYrLOizBnhAJX7u8J7EuF3qvs7j3L17Y+8dsUv15pd
8WaMemZbWAuURQoIOMx6+/YKS18z/fnF5VMryypEgRXYSqdCgjSBpkxjNFpTInh5liLTK26aJPev
zZsdWhyrgp9Nmyemn6nBlAONHetdysX17c+6VkjQEWgyLJSTVQSbZpe8lLtcamKKF0LWHDzoIDUm
H1oGMcvnwlX3DALbai5smWawvf7H7cWvfSQr6ugiyrIuzv1FKARhN5gtI/0pXfdfrvRWi4j0LCh1
XguQdcyTZqEOQS1qfhFLZk+8SNKRE9tA2wRmdJs4AUw/a8uJB5yheH/7sxYXnN3GQs/VdKyB0qlo
E1bM9GU2fZ/1JNkbRk5s/4OwmA9kSszQOUZTnKUx0FkJtGWzwslFQDcgIUa9X3jM/803/bXG5Psv
7n/WZr7ZD6wR79t9ASB8FTjeqd1IG0TDX6E0XNjDKxXZv33T7F4qFjTRodt5v7OMfg+Pzh6xsv14
1+2s3e21rhnhy+2bOfnE8/1QcenkqJZ2l/rVVwF6nCSol7jjl9aZGcTec6GvjEQPReriVPftPh2x
IVAcLaZo18zh5RfNLuAQRm5kyhwW7YE1BMxrd6+vhQ2YBxvprW18Z73c3sJrZYO/HdfMPMqVAuCL
d+ZID/0WCnRvVzkuhP+Kb4vvw5r69SLl/1XHdvmVMxsJ7Ulo4r+JddGthE6FBvcqswU7Z9Z2RRfX
NnfBmja3vqD9s3SOszAXtlwdYhbuC/NSbvbCWI9bLDy3hSXmoY7cG5LGKCO3H5qFgbEiVzsBtVrw
adfs78UG/vYNF2+aKawmkc0BmQbNPUlM95r4l7DPfgCyW/igJfvx+88v1mpVDeIFn6pBPvzqzQhw
q0ZTXNm6Pbjt4ZzjtF3lRe7iUwpaMpdKfcmiTBZqHj5efu3MopSZVBoMOvg8CkATx36Xx8y5riFA
20wY7W1nCAtLLp3izLA0ZZomZoKSgxmfdenNDbdJ/7Tw8BbspDQzKmYhZEPQ8NTVR+gzbBTvzjBe
b6BWvjOWSiPTg7q1gzOzIoRVUzSTWQHL6aCSuTXX3bm4g+tsD5vdWl5T9d+7MG9AFrSwlYv3Z2Zg
KrWtLejP/yOfIvZ2u8t+9DYz72CynNABJrWwsVdtKGrwpkLNWPqjJViEOhxOU1lNddKX8lw5dX9i
kpHG1SQvzOxxABxTWniRC4vO371SKYkipVXhCHBUiNPUTJ4uLHH10f/1XfNHH1Z9HVhVmzlq9ZRq
O50JEsYj/Oz19v5dvfsXy8h/jxdEoBmgmDCSqf6N/BAqjpMUNwuHtLRdsydteU0e1hMGY2QIFs13
mhP+2+3vuH7xLj5k9ohrJRfjTKaiojrlfribHAwIZjt9ClfBWvtHT+xitdlz1v3YDIgfKaGsTaf6
rPeTfJX0KO7LnfA6bOV1TvzInN6ruhS0Tnv1x+O+WHn2uI0KVmWr5r5XG9GeYob+i3FfbibR3fQR
9q0vC/u6dHazB53LaskIbUPK9gB2D2DhY/DVXZfo/AYv4IOLdGWcFxVJly7/LGQQdd83NG0K9RBh
8gUH3l7OE8zn1GeHgfYoflVhm9wv5cJTSHBrc+chA7iT6WAnY6JsmeneKc5Unl+00NOrurHO78ro
hZfVayVTOo91Olu0x3Vlw5QfUXi0HCh2QHSsbx/iwhnOu/ucX5GMIy0qVMvXSSZ+jmm05Lene3Dr
k2aGpKW750V9lzlB/d3QYliPgfFE7SrNnsfK2tz+oIX7Ic8MSt1EWcQ0HsKq/pPFVDm6wlvVRAJh
0awsbd305xcn1UGIpht9SGWR4DVnKNkGNLsCKJQeh61ilwdx16jO7a+71rJHE+G/fNocHeG2YZpL
KtZF+tHujfepY69trMdqjbTED3+zJMK0tJszk2JWEEZXBt+YxbsSmlQ1OhbtMUTO5fZ3LfgaeWZK
fEsza1QlKAxWzaEx3BehhDIoMf7l5ZgZj0CLG0kb6FOGE8efMfZnYWAyR5cf5aH7dvuTFgyGPDMY
gWHUQ2twEQ30WeREBYFqQDj6CDZLRDy2q+/yYnt7yYUbOVdrrn2tgvCIXQyGaocLWulo2vyTJXQC
NRXMlTHHb3hVDC+4RRAHbgKGAaYbM2V9e4nrG/fXErM7F+d0A4yaHgQKN6fJeY6H/5GlvRp3q3+t
M7tzVTdUpujRqZs04/s989a74UE74EN20v72J11/Rn8tNbt3QLbDsFaA+7lxDO+J9eFJ7kYEk9ih
KHZ7qf/GQvy11uzeGWHSRnnGCf0O8ZtdvIbd8jSpIo7JrrRhz1hIpq91rLBJ/7XivPsPkWnlmgWK
eqCgN2UFjzKKyLq0Jbp3iT0gQTFhc/85IeCa1VLl7OptAeiJSj2goj9kSQU1KQRD/B3ctXvpyJjx
VtmIxyXt3uvb+tc684/0kgJ46cC2TrlnwfA+2yrdN8AbKL0jHbdeCjh+27y525z6u7w0yrvWvLaa
WEIIEo4vMw3x0R1UhoqYrm6pbPk6BOiCJtie7CNLl6Cj0H5JIdha1bkabQcGNZsogYK1gMQhU0AC
5Zp6jDqZITfL+hiVYt83HsPdhYFV6p/kvH+BemAzgFONh+HX7Rt5zf1ffMd85/w0GxGJwYfUXoNc
5SljuDH8OkIbNSZPt5e65kYul5qe/IVLbiQ9rowJS5TCMTAUQO8lBRGzYaEefc3OXi4zC2hgRarN
Qp5qO903l1X6JF56xVca4Agf/tfhzyEhrc8r1nSqcYzmDdBHR9Vw6BjYKjMEm0zUyiwg7sdMXqpw
XrNUl+vOgppIhAAp8cTCSbVfSehusVmlwhhS8/zvTmo6yYuTSiWl8r2WFrvGVFEePfv+o1otJUTX
LPzlx8w8iWI1Rm6O1Iumvtlk4d398PA7S1i08EtXYuZMrDSuzSblvGAT3erKDyGwFnzI0jOa+ZC0
HEXJzDFAtQsLYWkhqhJQw+i7iUwV4tVsMP5Ba/Ny+2aepIb1mP+cCKa3mJ4GimQg2hLs/tVF0KeH
cHER1EYU2rTHeQj6D6b4X8bYYOLFX9i8qzWAi2/RZ5bBYnov1TRuc7gPdsp4MveMppcbFXp6akE4
5WZh85TJCPxpvnXZop0DNP23Q7n4sMrNulY3h8KRHWmrrFHJ+55vjCd11a2h+z96B4ZUazjLjhMs
Dz30R6Y/fpmb5ohki+jkJ6Tad+W2+L7UWrh+Uy08pmHQ1zVnO4F+cYDQJm4ljD6YTNmHrr/Q5b/q
Kw1VkWgaa7L8R1fQGww9Mhhr+h2CMGANu4n9X74yWjNzvBCCXP2mvxacuxjkUkQ/MgjliBLg2XsX
xYUFfhdh/zjNixVmu5alNZzxUzFsiqq01o42q3ZXi3a1vmfEgxE59NbDRYz41Tt0serM0XCpVNWc
kKvTqmQs0cbcW99gPnYQ+wKvvL79Fq9uI2x2hkmnVZbnWIYqbcuomKZSmGJ8ziv9TpCNBdd51UNf
LDGzYjocxLJpsgRkhS+eXLCUvk+TYem9X/VjF+vMbJcSRp2hBBp+7CRtofO6M/fuNnCYg/opr6K1
t/bpc/2j/QM6xSSBKtP5V/5uy0ok0Xq2lg5JyYCmkKLUIizZy+uW7GKR6RAv7EoQJnUypH7pDHaz
gbVpg3rkpjqhcneAGnIpDrnmdSxJQi0XUDQCvbN73w7WWAFE5AZKTKoietYx307FXmG4UZF3FgRJ
pbEu1e9aXiLlIa7dALYOuGKnqR9I1GpzIZq8Bg3UL3/R7E0E5oD0nsfJhvvmYLzU62ED/c0R2kuD
jpAKgnWqvdRvANk3HgnH7Sdy7V5drj474iwNQ7NNSbGVzLRFWE5aDwa2dCIoerq90h8vBRgWRpTw
XzYQaZnXD4RkUMgJ3HYbhXdxdxqUTds+3l5iemx/M2p/X2JeL7CMvNGYHeq2cnqMYpTs4AEbzoit
ItMRQWq42JGZbsutBWe3SfZFD9phr9s2h3SvnMajdD95P/ioF3vL6tJas3sC42jfk5R2WzFOS2hB
aS0rhfYkdhBjaTA1RLTvAcKd0Pi7D9EA1CQmQOIejmvPN9AsqkLYRnvYjCFoGf0aod6GODypjJ9h
Vt/D0fnEW7ADAD6Iej6KgMAYq4br2hWYS+72Zt08W0ErQyKRC7apozoiod0LqTf2p1ecHHYVkbAR
oJ23TY3uK/FJtx0F7e32Gf9h02dnPLuwWhq0upixDVVyDI2nMVwCWP6JP5qtMDNIENgY2TCyAmIX
9ck6hmsa+PEEzdkBLHFuf87iarPEwWN8XGKP239whf6MY2ZfNssfYO8xi3BkLf2rtIXP4KA9ZY5h
6yt3Ze78x6Xa/8KLV2Y5RBi4fdU3Pje2fjWhlJL81Tgu7d903ree4MwBW31Tp6bHafmnCURIdBZs
3DUCO9RqkDIDxbpeOLHpod1aceaKpTH2cjRz263mr6h9bhhGgY1oPY03yIxmbRYXXHj56iylKEfu
Ix7yn1iZpev42wpdeGNeMXWAiu2Ug/5x4vKLZWDbVfheCm6BDqv2MRj+o1jiGJkpqyvdWgioFt63
OjNzWYKGmxFhw4MytjX3Hbah2+e3cCvVmQGJFblr5ZLjM7PvSgR5F1osUrBUd/gTc//3t6bOrEhJ
4XpMYjYSJSRnXEsv8TuEkrj2qQKMDu90XTyUZ/+1RZmXtBG+V9SWyfdtXazVg3g32S/oLcVtvBN3
//pyzmxKY6SyFQSs9ocLXAznl05uZk+61tLLSOJqJN4dGjYwqO4jyK9uX4/FFzAzKHnJDTR07oew
S/fdPSQcp/+pT/9zsmd2SeampBLLxv9/pF1nj9w21/1FAtRFfVWdmd1Zr73F5YvgFvXe9evfw83r
rIbLZ+g4QYIACeA7pG7jLecQyFJDbNT7y2EL7VA/VG7mCk4lcFrsizIqYn1oO3wmutBdyEEfluFw
oiNp0+KLnaTAitk1NnOeFVKMEKcu7+R+9BPhpJhIAuMn8l6fm5r6fTIDdA6FZHC1Bf/x0hhXsZiK
NcY6Pg+9NGCB0/n09Qdoy4I6sMXPVZHqsXtsG6Dzo5r6DFjur8wD8H808/gNyxVEToPJPJamIHae
QVpySzvzL5ETE5mnzQWP3X+InBZKSKqO7X6bMWC9Am9Wv8CA0cYOAQtXBP/vCje/O3WgdzoIPiA/
cr4KZGxZIxgljAwIfOOchPn5/3D4r7IYWwaYxKCtC6L0pcPXvJ3DR2Hljx3+L8nAikDCsovZmA7I
ACqczTuPBZoqB68QoQv+Hyr6Kot58ZTlLA1qw7tRsSy+z3qVxZj4nPVRJOsv6gK0q69/F4sA7IVi
EfCdIv8/KYsmM9ZeJXWUbmDS+X9lSU+AEsdy2hT+cUr3ejQmOxjzwgJ4Sf5L1r95OP6PrP9VFmPn
Cnqzcl1DlqL5C5p9BvbvTsQDS9v4AaQN6GKKkgK+b36VyOQExhQ1ZG0gsUGHxxqbU2Vv769/Leoq
3ibhryIYV6KCCVUrFYhIpTujCQ35R0nCDUzgoFO+Lon+2GuSGB/Sl0s0g94DPIz1eJ6VPNSTzC8b
+QS4uX89kvySD7yeivEhWar34DSCCgIOjpyQM3pJACiI5UENljANhCrPDwH/yGOHO5d46mZdgucA
yntgAhYk2A4UMKMsA4Dnown8h3nIq0TGf2xWOWNnGieUQxLaEIcB1kCGNFrDFBW3BHr4UnrcOUZQ
bZpdQR1jFz1tGuolgIq9rhz0g1xRDrYpQmbMKJIBx8mO8QHkWuEY9Edg5IbXxQh08GXXYXeQyYjS
tKae0CJg2BvBnQNMDAdkQMAGm75dl8XPsl+/EOMuYmzuKFoEWdHiq0CdLeSzjEb7dSGiOPKySbE/
0bQosQGog13M+v8sW+iN/keW/XoixlckYCIEaCRORLMA43Y7KHfa6beio8ieGF8B7L4W7NmQZMve
6GsBBqWWz5jeRGcOjDTzBzoXfv0iRSrOeAwsV+vJlEGilreeiYmJFSCz10WIAgg7wgkGmkyJO8hY
sEmDYVH0+4AF5ZS1s3oDnMQfhQ8DaEmmqtjYxWM0MEojU9JNyJvTFKjqpdNIhS84Ezcz3MlgQlQ2
Npui1AUnAAuPw7+/nSxG//rZBNPhAFkauGdwgWBG/Ccn3EAi6IqTe64RGzo6lrhBVdaYXGZVF+Bn
wdcCinN0Ev2TDlLYZXIFl8hV950UJouZlXJph7ZCKeM8+6qrWO+K4NcLoizfiVNd0bEYzUiNHAhG
JqK+3t229bc2u00sQXmIa1C7MzGKkVZRbo8rPpZu3mn1cwzI7uu3Rt5KwHKposgAIAOOp2wyEmZA
BC+y3kH17JgyEWnfNNN4LgilQ8nkm5hUILxdAMUkbV8WsKpbW3MTF4CqKzCoJSUg41jAQxKdbCUF
YwKq+auqftjiApW5yW8zYEgY2xcQzz8YaufmAK9LUjSTsAmHxTMb1KNWhTn+DoN6c9N8H5f8R15q
qrcOpAjmXtKdDAxkpZ2fVYvkYd+nXlPPklsvHe2m6AS8hPZd2c5ARc/PlVX5hp4ujgJF8KYGMPIU
dwz7pYbXjliwSKTBS4EzDgDtPlSU9otazR5+y8kY4+TdbIKLLbW+byvWvJS8kZxSBUuKOgNprtPM
wDLBImUOpz7rFb8rQc+A10fttikoI0Am8x0NbFAoQJDf2XLpLu0IHrq2if1oqSQwANU/1Qb0vApA
7oF4df07vo3J+Iw6zIsQE/MQFmPVUZ6NtWS08FJgNQNz1VDc9QoIfICZfl3Q201GBZIMdOmIBVg1
9eXluYuVmlrOG8FAb6AoTgPkkAwDOU4c3uuOHIC3uXJuRG1Sroqahm3LmKfQgDZw+aLMyiqyExsS
N9DVmkV6C3qUfx24TNTRZKg2YMVsje0tR7Niz3ZPMH0ICNuqvBmH++vX9tZXQACIJghwP2Qb8B+X
Z2hzzZ6ANDsFsfo5lsNpaLy5ygUuUCREvRSyxvAUxMApphHNeGVz+znzqyQVqADve+zPwnyPXrUw
xmZBjLE96Ng2WNVNcBCqrZeJ7OVt0V+w07G2rTAwCRDMYEJiuc7fYvBRNxZa3mB2X4ZcUJgRnYde
607amnbmqneQVlTqsVLluyKJj9c/Pyfq0hPpumJhqgTYfExm1CzRtJmY8Q+in6DBOgKCFZs1udsl
WNGrsfwrylr4qvCPPIupwoAz3IpzDeU0Sipdg4I7nr1BC66fSiSEUWoQcZO4jnEoS5k+91J6jMAq
5aSbaC+DJqpv1eH1MIxep3G5tbGFw2wk7rHypz0PQ3xT1OaH3FBB9x2BcD5PRc9fnkvdfTKLUXMk
E5h7MnG6uvAA0udnoLUEVFHsg77ti217Y9AeQb4mziveDqEoJoKxgiEXmaiYDGEUcpAaW63oSzE5
mqfuJWUfsFJn1k7hQ1VEusk56IU4+v93+p+X4zbXG8StJ/s7NBNwJwfrzrbRioW/DdQbcNcuoQLC
PNEVcyzvQjITtbS60LC+hPSmA+aKBNrEkOKkZZ1DHtojuAtvRHvj3KMqBEg8tqG8BcicaglAwgWt
BbXvgUQKAuPMMVPQkw9/XTcN7smAF2LT8RKFsMNeeqIOM77jHMC1vM9J99GapP8ognnexREws+MI
Id9S7sfqczv++5ClAJLWQlKoATiDHeok1aTq9dbPQWw2lO0wUUd/kWOBq387+0eVfSeGMe467a12
NiAGzMKuEVSP03EO8zMASPzua3FYnsTOkftxdiIZy25j4ELb8YBujfSwrRsYKiLv+ufn+XsF90bB
WzDfpbHzRYUMYkXSz8iS3gGq1M08+wMwhAIpRCvDrUJRbYlTwcAt4lOBnh4owm8wXDY7qeIyxSs1
O4LxmS6uDYBlxt7acgeWK02QbXIc/4U0xmNYyZBmywppOnD8XbUg3mjpjdutq+AeufZqA3gHo6VI
OVjc6UizsqaU6MtRARwCaG5MIsV+ZVhBOVSi5R4ag5kwg4eQjqldNIOAhcO43bki6PQrMKhkbr0N
o+3gEE6OqjrlIIcaP2e5/GRp3dd5qUQjvTQav5GsoQdFoXthDYwf7OsemHgGtMV4h1ZUkJ+jQ3s0
b0BHIbA2nuYr6HbZL6hTsLxLV6+SwYxiUHYFI158Gjiy1SwQaD5PN3AGAsYrgDRC9y9F9KMc1/W8
0WgiI2DOT9Yhw0DK4INT4DQeM0Swf78rjZPsZdJj7yKYBURWKTYgU38vvTOA3EW3ljFGfBxvNdRy
U+E98l5BCqzbxhC2DOHsg2E2xnGLQTcaaO+Se9Wn2Zx+b/nSGVx8GI0cbzRRlOZ9OjxONEBfWkB2
Zj/dNlRd2tkEdIxFAGK4F9QaD3gyYfWsdh5YZX6jZM0/JrDfMbMMKG0QBl5e7LxlYyUXyRKo77fu
2H5NMG0+HMA5CndN3OGZBM1ZFKNflogZa1CBV6gpqq1gFZLdmi7AiZ4XEQGnUBgfpgdQykJ9TvVZ
+VA4t2pQHs2AftMk/AQu6cbZdEdsKDwHfvEj2LAUFdGwEvyIdsUCso0Ld2jpdELtIixSF4gQp/Lb
ddPhODvMAGPPBIZjvR0Q3+RoXYcaIsvkUwdSlwbrkutNk4rebypHlS4EMZkD8Fll4BhDEAaNkscV
zGOubGKvMP9S0in47Jh/oIPPKTBL5tsh1MLleUveg1BLXDHm5boXv4V5GC0pMOOWzF5QejdDFeNr
IA09KCcKw4lNBu/6Db9dpqQ1SARJWQZkCQAZGRdvtKY0g3lkCSqj/CkXCyiJRutbaYBmGpZ30gqN
eElbg1lpHcD2qxysApzOU3eiWNPBmuvPg6K810Z7vgXHcOxavVw8X/+NvI+j4C+ZIH2wDPalaBat
nFdgBMf4Hng4htCaRLBGnDiHip9OLVpGKGAnISu9NDNwBFH7+hs/o/OTwxD2gmc1T50BamkTxDPQ
W7GvmN5MS8CNxGtACHAV7SwYMeHhmKCTivJEOOHGvTYdxWWVOmXCjtKbGplBsleuAUBhzFMV1Mjq
nPhWKZ38qDyrToXd3EIX6RMNZqyrUnS803RwnyJFZrQXS4b2AgaUFVe5+pXXn1Eh/DwBRoxi2VVP
gN68rhycO8VSiq5iIxh7T0DeufTHa2QSvYqQD7XlfKeUvWsUSjiBl62NguuSeA7wQhS98F1MBal9
r4wm3mbWLD9WSxl7AJQGwPOWfjDAiY6SGbjKsPq8bKetA5x+X08He8i+jUobi34LJz+6+C2M2W6p
WttJg9K+ppXeKKtusd6nioqM8PNEPoKmqKwrz9SFyIicOtSFXPo5dndgJPOsLh3k0pGr1HI0hAKK
IpX6Ze6nIRiQvaE40v3kWZSp8d5FF7KZnFDtla7sBsiuvhfHMwh/PysHAuC2UvVkAEn9Rk7D8QsX
EpmwsEiaRWSUdwMQZFjO4kXP5hOYfk5ziBqvpz+ADNHN1zs7zG7EPSLeC+ZCOmNKMdjLooy2b8C4
6UlO5cWn6iAD0Wc9CFGEOGYLWRZ2buAFgb3KpDWRbNbjauKk0s3og0AIHbA0NM4jbpYCs4vCDicl
vhDH5BKrlLVNKUPc3H0z4yDr74ZO8FjnxdELGYxnkMxGNTMdMoagOer+dqAPaDtUHTw3hQOcogMx
vqFX7FTHZgc0Bdxucnk/DoDWFBFL/A+NeP1KjNWr1mYBUQRS/mBejqv7hqJoBLtliL2M9pl9TTKC
1lKApNCt9DBbpdttq/0aYCwj4O2BFjffreMcO7H8KA0Y1yZONEqf5OIpXpVgA+lV0ude18yCEEOv
kokwyL+RgevIvm38+9IF6eNUNraMR6kifSmUFPzspUAC39PvRDB2XwMVaagW2gI8gaDl1+hlfPuy
tKD+2dIC3vM7icxtS5G9ptKKQ71MFs0fcixJpK6VY7IImJTCYjhfk17lsWvQXSklitFA3htNEto6
Z77j4mzsO22wuzK2ZsgiRQPOmwOmxB3Zujc0eBqwolZVA/Tlb7b6URCvqc96oygWYLLh1FAvYVPb
VlXKJKtQR+vHDyqG/OvlNJADwNO9FqshaVc6L9xtgJbG4pR/XTjXH+xkM3FS7wDjmM+0pNCkYV42
HmYMXCDGCsTwndxODmMMhdIC1F6jZ+yNT0t8Y6aPugx2y89tgW3FbQUhpeHaoBGZMxJmvShx5sZk
5LPoNeMZjrl7Jm7EEiAPpDlekA802i3docD8BKiwQxqYx+UjXoUg3BQu+fB8AFDCLUVHw5XgWXzp
A6bSlItekTDIs4FdMgbklqIJEktq46z22ASoqTL2TcFMwNysHKFcrcoJlkKqu2q1PDB3HofxJtfa
uyZ7jzTfva4xXJPcC2Scjpkn6TS1EPgHJskJ9wD1sizUYokNFm8mkGBNcewLPcfhJq84bkjgJmwP
YeZ0HUOss7q/sR/59jrhrnW8OhQN3Hns4pIsyW3WzeUSKClBygweXZHJ0Q/CfLALCUxOAUK8BVyP
kNDkxUlue6edH1TjdtabUJ9F+TfHt1wIY5ILox7Npeog7A8+lkgWNYZdzj0vWt+qU7FgJtMMzZ4O
eAXktjyOYKs+iQbWeB7l4mSMatSAHeim9eVkJCzVs+aVYfUCGlGpZ3G5gzrCa1+NcZRbkmIqzsLh
AEGTOOUGVu4CbefhdhH1Zjk+QzeIgZI5Ht8qSsuX15jirZbONu2Z2u8U+QcImQUWTP8A9ijYxVcx
0WXDb7A59LTIadR1FapV8nnBw7AZPgHFwekV0yXS4wLQt8IWOCmezu9FMjqvq+OkpNuyBRsw3hxt
QR9llc52WsjOuhlOmo7hv/dS6BWitgxIAAVUgozir+2E0agUqvdPW6VN7hf3N9sqvHIrxKEshXl/
FD7Zcqu2zmTVBjh6Glh67N2DrzU6jN7ytXPXA7aKvukfrp+QpyZ7icyVkhlzNXUVzRgZ0dxh+xEl
oyBo8yQAI5j+TXTtzWhNXNV5iWIqHj+V6nTLcyyJWDp5RrWXwHqMLq6TUbURHrXEQUHOU7MGOHD3
+vjX9cvi5XaAC3s9C+MtKBWJPY/bFqBi+bRN/bEYq8ey0M6LCSKsXMc/NmAi9BhUw8IhUV4U2wtn
fEdHtqXXclykfu596bvuYrzRNX9oYf9Y+QkQUgSH5X448NUAJUE2AP1GrXHniOWs7rFKCXnZMToh
vnzB9NUEBM76CJLfp25B1V3UxhSJZJICULGUUVQjvwKZMPhljxupBS6EVwEGtuLrqRi/uMq6HBkW
TAzDRbcpHndfwVX2ZZhc8lwArxurbs+17g6Wi/lGcSXg+gHhnS/v1EpLO4njaQuaDtzb821XCjqz
Gi98vp7PYF0IKmWSXve4Qv0cnekOuv5Vkdyl8zCZM34BSzrYcxsZZKSgV0CsS8G5lU4ujrxivMXw
M0x4hrK3AGr1Wb4V7w5wXdz+9zEOB/zIbdXEuH+1nt1Vy8+1pntrCcJkkGZ3TX+DsVo3sRuHqOBf
q3InaUYH47t4TQkcE+/du1MFZL6XH6OkPLhRBWs2z+uvlcNfy/oZWN/EGy70cGzM3B+e8VQSalHy
EuPjyKcqcjSUuChv5KgCx3EIUZ8WhGjee+XihIy/SoBXuI02PGOLJg/IXTbAVst4Y2tOD1x/I3W3
HGjtv7FRxtdzEMqArNk20Qe+vFojGdolH5CIUmilsgEQAh5JOaB0QOMte/ZzFxKwsApgpOgf+vZ2
X4UyDrInJpk6Gbe7gktVMU/5oLkrST2BXxSJYfyiFuX1mm8aGrHYshmIo+bIUKvB0bHUrvh1ggE1
tK7MTNi94sY5+GLkBmgBKOyMbxpvdadnSH+GurvP+vrQTCgLLb1nmJLA+dMzvLnKnSjGEcvjoEdq
D1FI8by8G/2U8glHN2W8OeYsGvfkastOGuOTZ0mRsz5GKkmMR7V9P7VPgk/GdYqvAgjjds050tU6
WTDKV6YOyRfQqqMkApClQQ5Tm0A9n/RYdrblfZq9vy6bqy070fSn7aLoPMxFFxXDFhjx02J9aKrF
IdWn6zL494fUCkNtEMUOrlQLMuOib5bAbAev3e5nIb2ESAJjWlvc6VKaQsKA/FA3B3/edIGz4qvc
6yEYszKtaNtSuV4CW3o356NLyCepPFp42ZKs8q9fGPejYLgSXVATqLNss1Bacmsc0LkKxqVylp64
SMjdVu0EyQbniWTQuRTYKtjr3zRagXRULHncLkG+WHeWDZ2rNsV+l2tK5IIB06/zVj4BYjJET1Ng
wLz6ClCDMUuEko6NYzIqj03KJe8jBTqBSr1DGSYWC6Test05RjE8Zthe6DD8iIN7UTR6dif6nrxI
f3F6xocMVrvGko7Ty+ECmiXdNQ4UQcx+3zhoYTniogvnq14IZNxInGf5atkQOBs64O9lN1k3J61E
uIH0dzO+EWJ0lOIR2MANR3/GzqJRg9SzSoKYSm8QOmvzHsMq96kdeYA0CtOseLClWRDaOPYHmWBC
xjyhDB4zJlXpS0tq2qTH10zUyJf0ZnKkZv33BKWYicUiENoMaI5pKguKvJAMNSWCasjrPmznW5hZ
lP8s2d8LY0FAFFvaZiOCsNY03F4FicAmMALurb0eh8X9yJI2H00TErphduQiBE3qv3daOAOmDSwd
t2UTRhdIvklJRP1im5jI58Nysb+Nm+aOZXa/JaJODVfBAc+nAjMHdRC2SRXlQ1yCYw7ShtSPt8hr
NimMbGHayElTDcVSMWNGt/Xe9JyySRliM4eGq2f9ZKPm51EehLLzZg+EgOL6NvdcO3mMpzCzZpRX
Fefakgqo+uZR6QvAa5Pjda/PK/ZdnIt1ECgR21P14pHoujfNvql6oyyB4RBRfYz3vNhLYz3w0KGl
BzIoeP/V7X1yIl8pqnnuGkDmQptLfI1vCd+o+b7eI9ueMJXMKBMF94iNBdRqpTtKmlG6hm+ESe0X
pT96FL1R3GATfECTedTNFWZgMFO0BJb6DLTRajuWw+N/+3gm4wIxhKPpFVV+ioSk3YIz2jNRFqaQ
GOKlX5GqmNS17Jy8varxSBqcSM+dLfgDWDWBzbEvpjhCibWlNkcBW+Kb9GR6+a0C8JvfAj6gl/Um
hu00hcnn0lYiRkIt4W+cuhSv3VecOhVPX9EIBN8aiEqAtaljH4LVTaAELMVGVQTWQOc61R6AOwm6
viuQMvztDHYV/7rGcBJKpMMYHseqIgB32frVptpZOWrw/vnSeL1uH4xpdlRNuY1WNSSLIEJzD4is
AOsemFiwFcJcKRzzVkkaDrjvkfgU+Oav1RE5F15muRfGJMtypZSGvEBYY4AzfrM9pQ364qlVZ2fU
/Dw/K8UsCHW8YAqaZKgh/BZIoBj7k1CtzpMWIqvBRJ9Txaho21dfr38zbtIIrmeEVAtaYrNdBUxX
bqpFb3F2FWzcu6VvGvc56KcoOJhm+51bhHYVCKRy3ofoDL9KZfxXXDUTyeUOec/0D0hdrLyA1InX
u3h6uRfGXKQmU1rfBMI6JUm9uh4eGnTMe2N+1xLjLs9FTQzeh6PsHTLGxpG3so+ddpHNWUtH5ODW
0DmJXd/l+iYIrVS5WX+yl8FcoDpXSr1KA5QfS+Ry2567DMtjU4odbeHCEM93YRYdw5ZYpNUtdny1
q9SoUAfUUP9GCsukkO7503EVze3b34ir3AtE893GcoiuQOJlLFCSZip06izNpNmcSLHBqdB0Ah0U
CaH/fxdwsNFjLY2MTFJtfsbLR+1fs2rQdbfdIWgI3//5RTlOm0Yz1X54D4qTsJUrgQvkH4Gymdvw
fyq7rINdxnSWTSjBQBIHywrgyP4iMFROomGCcVLGPDF4WVBcvDyFlZF4jZMJ7iFx1w6R+YXDzdNn
R8roOi14eNbU78Lx8AeC6YtPgePDm5hNvUu7SRZZUzD5cZKVx+F2ekeXWib1SBkHavBWY85O3A/h
PDX3j3h2+CvW0iYz6CO+aGQwkjyVY+ZYbUDa04Tp5jb6Ljglxw9eyGMS8WFLrHSuNdRgXnKsV9Ax
8WOdoywXothc3LRTUzIgyixzR9E+m4ZAV3iqsi+AMIW3ojdzRe3AUScvyinNl9UZDMxoR1XiCm6N
4/wwjq2YeJajDf5m8koZ0yGveh3BWC+K0LLmzcH+U+rWSio9WAPQIUZ7/D7hvzRjepDi6KZa6t7T
de2pjVW6XJYdDAMNoTTp/xL8No6zvPht9LfvzD7fzLhUK/y2PwYkpoUlJhRcSGRMdLbyPo1USBw+
0aJPkzjksb4F3+5PoVFycmbTMDHsBHQe+v5mRA3yWGlGEdFkYfYNw7dy7GdLfo/AXUdH9SBqifJ0
di+PMY/Nnoy+oIsTBmAJ8uY2USvn+vfi5HUXJ2Ksosw2cMCNOBFsfuye56F2pmhyJ+29NR6T+caI
c4FETjYCidgzMU1Mtr3p1GxyC8z2DGea9NVRivOcgrxFf8i3yrNqUX+XW5XcS2PUUZUrbHeZOJ99
0E/bMT39DVEf3YhbrS/va1YR97IY7dhKU88bHSdT28LNcmk8dkNpuJghOUU5xqdcw24avwG71Ba1
YTpqnduU+YNk6J2jrpU/lT1qpBVJ3AwO1yQNGI7N6mBlMOhomIZzYsxfKoV8KM0hdrK1+dlkBfYg
otKzMZzlmI3kKxP2HZcV4skcSkOBdibamtEM9Gq7t29irLK4GLuDb5LVG6LruafAsaut8bNWNs/U
1Ie2MDGx2U13rWE+9f12HJJyuwHi36e4y38snSE7UVLZh26SvbSS3ltyNz9ZBTD2M6m4RY59u87y
uwEAFN51VeU9eC40h7GGFEA6DeqSdBiSIkmDnrPxx9kpEBBjFAyl+2ISZJlc68DrQ6MYN9ZbEBVg
VLZSl61on6YH5ZCGAxaXZKGZ87V0J4fJZmd52RR5gxzDkd30QDEfLJ+uHcqHf8+4i4CBk9iqicVj
OhN96aCrgRBszmBvCROJYXqT++38njxuYVs78T0GLULDK1JHNYE6JIhbvORiL5mxRSC19WukFysg
QlQ3b0moI40C9hNmQW9nTHBNj9cVhuc9LRlKjB084y2MT6s2kRTrFmxfflD1HptgrcCXcVUSm5PQ
agxPoSTLXOZqyVZp2dSZBfFBigCRnHhJ8/D3wFbqzUBG+nb9UFxdoYUUFe8DKCW7CBxppIhjCbrS
BdWRSL6GWml1Ux7bMhCPD/LKUlgNfZVG73gXzusokzOQ8MIC/gGs/FXBFG95UAVgHeheGHObgyaP
uVyna2D15yn6sqnfcwOLX9H2Z5/t9VSMJhpdRuyOnurvJAVz26/VKAxiiCulopMxoQE8Qs3Ypfho
EgrOTfQjygo3iRfHRHv7P+oH4yWHuOqiucfZaFlovvuFrTu/E0c8roFh+QAlYNm0CDt0rGTKYpQr
XMmiL0Ce/dzbtcBl8KanTGsnQr3UPwwB95pGvxRdiKtlX//ZYnJGBwjYyzi1Z7hlMOquNGMgTcSW
zFf+nXCa6+6Uv8kVa5sGCKfk3evX0gdHGGBx4s/6Qfz04lWiLo7KmNqsLGnXtZCGkiziuItGdBVM
B3AleHnq2T/L32iE8L+gSYBCRmjFhkn/BmzJqq0El9zk6LpJ91smAiHnSiA6MBhBHIcVUkbCqDYA
LESpIZjX7mGR5CCLRJgdvIcXtO+XCLavB3KuPANsAkRgNSKpnsz7xhbJ4E1iQsUt8OLKKuImi0IX
a1LZT0ayAhIKW0Ny8kGX1cbJ2/jRmtqfijWjr28P37NROwPvR2AG3EtE8QGoODqqhmyRMjXrSF00
mofIwL81UmeInq+7DV5WTmenfklg7MxadRCP6JBgNa2Xlx/lXPZI9NRVB60VlVyp2bxx8ztZjFnl
oy4l5oKrnO3JGaenou0/lPKnOjpXaQw0ryWcyoMyh2N9Xs0DiTPv+ln5IXT3A+h17+x6wl74SCIc
dl85/z3eKq4sQCyoFFuC2ISt43Sdag/aDKt+U+EQb4LxLnYny2ZGMABSm+stdZZ0g3fzyFflQFFJ
sMD7e0snXKPYC2RKHkpZWctgQSBtkaU32w251U6/87biJlp7SYx+rhsyrRWMzb96m8uPXW+zO4kj
Ns+p7AUyStpUVYSGN3RkSZ8wNLORh0yEtfqWEhqpOFwiqhfEVskbgkbM6rTYA8Wh1kbXPUldUZEh
U2gm+dEu1FsyGZ9GDSlejOqvG9dZ7+hd8W2QlthJOh2b8MVt0szvFEXyDbP6olUET6LtgJj1sbRq
25lrNRhNZXbiEQTDqrrqXiTNklf3dSOwKV5uvz8Kk3WolE4Da8f0KD/kcQRs9mMFFqr1YKUP5fjz
ugHz3CHWZoFLADwJ0BQyeWKyxPUS6c0KZBps3mH8DGuO1yVwg/FeBJMhjrGKOce+XYP6L0yHYWSb
Vl+VcPurepY9wMN7IuJzToZICVxtLHFpFMaLyRBnsydVAV66oFHszO2y8WA080PZxcd8lL9dPx1H
ty9kMR9r0bY1QgER99drH8r2fhhjv2mtj/9NChP5I1OfBi2BlGTqbnV78VfSOfqWOH8ihkLD6hRU
mFUGPR1S4FPg4mxyzLLG1/FcGBvBWXj+B1f2KoXRh3mx9bgexxXwarTIWHjtz8XJXwAL52P9IKo0
anx1eJXHqMPYGvE85fRUB4qknvvxyQZCzvZR+pCHdah9SzzjJn9KPrVuCRrU2UO98z1I4YPKVe8A
Vxl2Z/to/cAEoH2M3Nq/fuc888DoCsZXNI1uprIdqgHGueYarmM9mU+jL/tVkOUuuW+9+ljex99B
miiySOrhmazhQiQTtHu9b4YK2NRB5ykB3UVpvnX+5upBh0F2WbDVwBtkhzTAu9gasKgwQXCZIshd
nWGccAK6i1dMzvo8hss39ZFCUpBPFG8ryZ3IVQUk0/Sjvj3iq1AmyJV5Y43pBqH59iWObtulcSJM
vqqox6l1IPiEXA3bnZAJcIVq0YYF7nP6XqVO9mh8ig+6n/vDYf5ePKufxgkNcHFJm29JO7nMdyxS
+AQ7wSGB+nS3HKG/6KNhj68+1l7i9+KCl+hWmWhht1i0UxYclC4klIfCA7WnVJ/q9dPkUgTpFMtV
ftr4rXZowE93ENwz19nuzst4jqoF4KhV4rwF0FQfuwhAI9sBJMkH9R3IfEDjdlec0ne6SIH55mJR
bG4wdwML+FKBu2xKs86EWOUdCZXb+jw534cCex909ExonJzwD3P5R9pLorjLqNesaLpZXqFMQf4B
iz4YtLHd+sn6oB/HYPEHN/tif07eF6EobPLe6BeSGUOdLSDY6fKGx8SJwpBERwNDZ0AKcugEqWhQ
kfctkeXQmTcU3jCoeHmpkqb1CmBKobutcQv6259ThoWWSB2O15Xm5UHHeoK9IEZp5syW11SGzn56
puRkiat8jJ3hY/Jx0I6K7fXlVyt3lhNlYiuADnczdje6KWyeUBdw7VcwQUie57zaqMtNixR0ok38
Ix5lYMlHH/uoPw2Z5KFm7Wd9+16ZF7etu59oE7ybEv3H9evgPaIszM5rSJOxsPSGtrot0brNxoXz
iBISmXFyS4jSkY2rEARgC+YTp9qWk3aGPg3buRyKd92W/4Gb34lg6xXRtKLmBE7TIDKq7xaoDhJF
uSvy8i7Jy0+bqQkiJ/3Fb77i64nYoeRcHTAyPuNEyzp/QEVr87Zx/qlu8oetB67M0Hzsm+Z7M4mO
yZsO3V+lwYQzWy2kUUYf/GW0SvFSvxmo47V8kCzcAfXBnw9b4+iV0OXzQtv+gpnQptq6lGNrGxfc
aT4Bt0Kb3Chog5mjCBSB6372ophohurkWmwFzriML+QERHLM++QjAKa/TufsrDSOwBREZ2Nc0KZK
9lp0+JrkbAICLr+pQFR912A05W70dDSMsrN2HAdHBGHFdX07LWI8krQWupyMUFrL/rLkZzk6WokI
bE4kg/E3abqWQyvjMmVr9udkOkiW7QPTWMCxy0sI9t+Mef5EGdCnsQqAt10uHyVzc+ziZ0JsR84/
EysVxH+BPzEYf7LK8kakFWdShsIvk+4I7hNPoBMCC38z+D3IkZmZkNH7i0cNzSKPk2P4NR1R88k3
Fc3Ro32bAl6tvxkF7kXw0dg523aIjNmaoBiJabrKUDodohTo0a+fUSSF8SUdYCdm2cA3i+LWWYwU
K/fE3aTv16XwClpwWUQFhjZKvdiyuPT+6tYAEWeE50iOq6+7ysG4M0IzSIQ4IC+sUW+98qskRgm7
1sIDSoekKcjuR392CdgJdfSyw/jUaw75kTzo3uQbrmZ43Xm8+SN7xvAQoDR0grFleuG7jC2bgS2m
RpBPllV2ZkU6DGn5CF5ZEeEP1wB2ghjHYY8SGARLeQ20uAZ8gXVM1vSz4LPRJO/NZe5kMJ8taQor
R7cGBhB1Z6sDXuPQgL8tjZJviTLekj5ysZqj+yQpIwfT2IZbSEUbCH4F1cFrv4L5pHKFcbZxxK/Q
kHKDS/AmPWcflfflUfPXQy3KubkWsTsz41jqOSJrRKXNUx0u8l0TdUfJELkWrq98lcKWlLtJqhc7
oVIwWOWtKC7+jXYaHQvL0RVPrZ058Tb/73eFaGKAH1534pnsPtWKCVC9ED99V75Pt+WpDJf33V/5
owo4ZOFoBM0LrnxAm3EymT6UbWHAJvK/0q/myThE3uDMn6q/VlCmiHc+BF+Q7eRLJLbJoEKc1Hen
uj1u2nrIRCNk3Hxhd4PUPHd2XpMJe86ggApk+05WP+X24kzl/7H2Xc1x40y0v4hVjCD5yjhBM0qW
JfmFZXtt5pz56++B9q6HguiBr7+73jdVTRNAd6PR4ZzDGMh/cw2s5DD+ZEl1IdJozCXHkt+UJVjr
FE/Viz3HyLbPSJMoWrcMzBr699V6alnrUlFS0CqDJHNglaZdeZHXHMGVlxo7+Qb8Xzvzn+tCtw/q
IpPZQ4A4m2k2QabRG06njW4JJIWh5Vxxv1H2ixhmC2sZhL95ICOpBkTIve5R5npYmXla3BIZZ97z
jn71R22/iGMcc6hnSpwK0IwwA4ZAXw53QsfLAW9r30UG45hbs0rA84IlBUFrZxNwVufEnjF3v3y+
fkTbm0dxCiihAroKGUmI9NNsRGIb6cHRpVj1pd08I6mzB87FI48afXPrVsIYT0/mEmDmJoQhQ+qO
g/xckeT5+oK2A4SVDMa/i10F9i4aiiQ3mBGxaStA4i174DM5gP1/ImCfpFiroac+m/uFd6NuHpyG
8goBvxv+Z3QxL1WpyUoVMTJteqf7Gd4rx/opt02bdjfVd2lvxQ5vhGr7zbiSyyilmoV9liyQK/r/
ppXRh46WmdTuXJrUGfzyluaWB856Nw90JZbRnjYlQybjLedN3WNkvEoJzz1uZswxhfZrQxmVodBG
YjpiYQkeGm8tLBHMm9yEp8E272mIyUMnkTfjEcxGAJwcqaoP3Yu9YHQtPCiebOBFtSen3SUAowDm
/bIrnsFy/Cl5NBzgU5iuju2lT4XKN7j9SJtbu/oK5lJNIyVF7RZfQRHLIxtVi9oybc3Pzv/m6Eho
cXOum5fESiZzSajhGIKLXqcPosCXQRFJbHqVxznws2Ur+xIXVt5x3PfmJbGSSfdhdTGlc57LaUrg
TvUj2nr92fxSaLN93StQo//gs1dCGLM0RDwaTBNCMFB4UHbGHhhkhz8ATeJtIGOGUwlsCSWCnNZV
D8Vd6lK2kcmefqLcAvDx9Nv1ZW17bxPAGCCuogrLxHl1hv64JKZRyj2GUXfKrtultvx9dnLEXX8V
Oa+EMRqph4MYLDRynrLmUFSTVUSNT0pOlkEh1Gl8OKyVHEYLdfy01My4/DTSo5umjk4E/J5OnAfn
aTJjq0jnxi902g/e93ghdMlT2mBKfBmHmypW0AOgfUXoAewkIUrtMg19NW8/R4Uu2kYBcpRmOo9B
+zyiM8AS43i3pAACmmRED1pcHgA/rPldpf9Dys5T8+BrVAxHU0lckEBY8VQcs74/TMPyuqTNWdXE
h1hQOneIo5skip6mpHzI6uok1Ikn4EWvpsFDnAHONG4rBCV5j8YdUJEuxRycQ6BMvpYkeEoAser0
ZhzcLD0xP08zXaUcNqFFBuE20Bpw1XeJJajJiEYE7SbpmkdSNkB4S/oQzKX9az6Me1DQ3rZa5vVB
72opEKTE2tYV4YVEpdNKHfYtAUDhUoxWLI+3uCLxWp7k0c6ForakltjqSBwtXG5To/XDISVWgaxc
oIqGG03ZqQ6bhzGXbLNfnhe1e8Dh75pYtZSqrixFDAqrXuAJo95JW/2EGqGb1K/osd+F7ZM4kJcQ
4xEK4tsCc5NFJT73sYJefmNxhDAL3UnInvUgBadIlKne3EhnWVbP8jCfMQx5GovgLmz1e6XufbDc
/GiN0G2y6ghaGsdocTGo414OYquv0QLeVlZu9n6YJZ/o9mgZMMMKcMsG4IdRHxvp00QWGxxSfpGB
bSIqLX3CYFMo3UhaaZUh5gHQHpJGTqKCFikz9/VMiKeSJbPMvt3FJQgrZvAvl7dRYDrD3OyregaK
FYgFohwo0gH5Ic4oCHbht0aRD2KQ4IiWDOS8ZucNIWrfrXpTC9NtE1VObehWp9buWHRuMoI23QzE
zFrI5OaL8hTP8Q5/tarYfF7a4q6LmkMQSEd5gRsbuscCTErWIiPUGOQEDCg5hha6R5XUVq4tTlVh
IELXrUr7mY8EU04LMNH79msrjnYwACKwCd1cbz0phPuoKq/QQzAFacZtXiN26SpPCoZ9aJ6iZXog
c3IQh+DYSM2xmfODMeWF1dXJvpIBpF404XNCyL0GALNEnp10Cr+L0QKtGPx2Cg5EiG6TBBAAIGMc
SYj5iq8yKe1Byt2qV2+0QIvcXK73gXYoRM2Je6l16liI3dhQnWRpvyVTA5piqKcBcmrg4xSf9VHC
KO4CElhg+3qxuhyaGHncYrAMQbZrIOnoZWUVw1etKb6lBQX70AV0UagWHqqHuC1uZ6Ny5QWNc4kw
3CqDecx1JfQw8vKzIUbgtOmi28h4LTh6dY863c9aa196ATMnkzDaWZ35kyZ5c94ew66G6vWGcKcl
tU1CjDxW2NexmQA3FivjXhSL2m0DxNQE9B9lIftkGe5brcM4FGY/FrN1s6rsrHZSJDsWkslvE/VQ
R0piqVnraaX5pdKkl0SOm2NRK6WjgAnS0mUJycpl2BklsctYUWwgJ1dgYY1vB6Gykyb8jkZ+dDXF
ABoW/xFrvI3i7mepqbtFFRQHAJqp1c8asA3HAtRC8a7txjtAJN3ocifacqq7XVO63Vjt4ti8AWvq
40yKhywuRAtQSg4a+L9hwPd1lMk9YK+/DmIneHOP1iLRnJc96ZKHCLCoVa+fxUFAA5q53FYVFDNX
tX/0urjT89KVu9grwh4Ef+q9Sk9YVjrYsEZSS+snXxCEH0bQpvAtg7EvyRRw6r2b8frqrmGiD4zK
A0U8RHi5RLVfCjW8ZmuLbeLMM6/hhkaq7LUGZjxMwGkABgJ09/tAJ4jjoQViKdIWMyy5spUJinGo
NfT/dekTjIkTWG0FkCt5bLlMXyJFWwQsjaRg6lBEa1A4V7XKWRJbIgOy8JyJPUSEbfQygK67kx9z
kllJntw3ZQoUOmKlke4spfhQaeMRQ7J2BqDtoJFBzBqJTicZ8MwyPLOh+Ev2rWlnCzA9VjsUz6ba
f02H7FUd9EcixX6F+aoRrjqbDScNv5SlcOiL+5DoriZnXtCD9Soo94DWv6saxbDK7CUN04Oon4Ol
Rd9f+NTH8j/5FHlJJB9kAZxKkeZx4rGt0GW952yIlKVCoxc44w7NNhQQWwAiQumriQV/gF6jyk87
qwevJA+2YyvAXQtmYibgA6U1sIAQ4E7xLuh0eASjGa1anRMrrzKPDOVNGoQ/h2DklRg2q8wgVgJf
Nmq/eC4xj0ApmkUjRmOTF5r5aBdCsiNhts8D0+vL4KeCHDMeEkpmEaNGQlLAzLncoR7O2frtHbh8
BfNQNIIawVmK99Jod053U32avy5oqEgcqdiTfeUOrgyueBeGl3rCXvh/H6nXAZiCPnB0IRJwwr03
7rYax3AheDkhyYKobUeMmbPATXNeSWCfFmQkKvwwzXJhl4UivymW+uf1TeTJYE6yKAhwkhWsQsIc
25RTHpxP1yVspmdMdNbgdpHQ282WvfqkQjOIFsDh3oKwT+j8crZA2fyqHWM39cVbdKb1dvCILlzz
lJ0XdOTxMrubj6b1JzBGKiwg3Y5LfMKc/ewGDbTo+7p91si3LnrNu9ZNgtYt9A6B9L4l99fX/xvh
BixF1oB589bmtXruNj2mHBSgh8NDDE5zR9NT8BA37b7xsxPvxcaVRg98JS3DgzoZOkijRgFoWas+
DXgh5vtkNx+5/NSb14EKKkgiKzLmYhgjwABVVys1NjY4yTYYKL30R1Ps2+GkP2hn1RpcDPq5zdO8
PICmOucVPTaVF21b6HURwYyhMC5w1ENQy4lYaz6gX2u6hxPimODWVBUeLhcRzHaaU9DmTY8FNo5+
i3z5jtarEocid/VO6IZPul3uKWLYX2Vm1pKZra00pVATjAB5YO+l3D8AZXoMwGUyK2C4/BNijM1+
w7VExt8sTS3HlUlVR60cbUp2UdPcLYaJV2zig2xg383KnaiFeNQpvSOIxT8RbWBvKh7ELXfXGa9U
VUNANGqv0V541DwFwxntK0jsOtFSAsd0O7c5k53aYprNCs6k5YSIv5FvABMLw16g82P8RYtub4xX
Rgsmf9MzghzJAeeZq74OtnYv2QG6Wsdd4VL2dZ5K01P9EDJiyuE/yYxKt2Y3Gi2e5J60SE4kBrk1
i93RDIBJzXFLPEmMZoPfJSGzgTXijYoxOkqEHYxWekACGWPiiwt7jazo6brUbYu9LI9RarzyNRD1
CAhahPZ+mrS7vBs5zPXb981qCxk17gQNiJVVvGBZ4U63ZB9wRHfUfhIvPuVPgg3a9NyuzqAEOxUn
wtMdekLXTpDRXY1EUYFp6gUN382e2OOPAQkPxIQTKr+5iCSd/DfYoHBSl11lAyF9TEZDxK42L8Gp
QQgkuPK++Gn6tGWX10e6xQH8ThrzqlG7uK67FIqjPw4OGJ297ptpS/c/2h/Ba4z0OKDz780DUGRR
8xB2yV74Z7q7rkV0Cz9sMTp1QRZL6bQ+tJx3maYHdL2DDI67pT822TEAiL6hI/nKcwabKrsSxvgC
HV1W8dBhueUyumQ+ZngyXl/OW7h8bT2M0QNKJJoaKoJq7BTdFE7ihCcKrJa+SieltlBBrYD81x55
w0ibTmC1OMYJLL3YtWUByTOFWJ5amrXsnVYFsD9njVuNJzirX2fGWD6Iu7RgUiCJMtvOpxKt7DQj
P5z45drNoGQlinEAaYFRsI5uZxVLKaYkMe9Mygc9VXdgH7mRIh3E1N00clb4FvBfO0XG8IUslIA9
D7FK0D8VwfC1SNCsijSbXg6fMhn5zHR5TMX+XNTtzw4oYlqQPMdCJgFPtXIlYjp1ggy4mR6UGU9k
tcRos/EQ1fHrECn3QaV6mqZjnq0sXq+fDW+/GPcRVyRrwwQfnov7bhgcJZH9tm6dECF5JcFrIT6/
LnFzaGStDYwPGY0p1kcZIkcNRdNwVx7yJ22X+/V3ChWX7EKUTD1ebLz5XsRcMOga0Q+BPrj3oXFj
NpJeLLgYCnV4jQV1H6Ah3p26YS/K5a4YSqhiAy6EuuXgXW3Was2LZLbpf+mEqlOSBFxFN6D/yxHP
jZ8pGkVqg+gMfqu3ox1mG7gt2tu+eiWYqRYZ4piPYZ7BeYWjr8zJYqmduJsSdfBGgiqIpVdLCc6m
1utHCSj7fYprijT7vi/sqEdpJFf3IbRRS6RDBCYfdybzXa+Rc1tpN8Todk0aJU7ZiQbPJ25gVWFM
QjZ00zTpcBdjTWg6FOMuwGHly87swYjRH6eGeJKIOleIPG+RWTOoMwIivVzXzU1/vxLMWMMcVGVq
RjR86IiniBgs0riV3s0YYSWD0cTabPtGjqAP5FTtK/S/BWC30e/rffPG+MEdQuPIY0kWplCFTSO/
7c3/PiXs+pT7iKkd089cAcB1nNPbvFYu62OLlKD0zI1Zh3m3QIue0zsFLpdwm9A27XklhbmZp1aI
zSynq/JbTP7RWzOurZjYlWSHP5qd/Di4kivuAuixYBlnbusHFfDB468+gLm3yagQra6hKhrIp6u7
+RS6g0VRKMRPfzAOxpPG3NVaFYPzTKfLRWCJLMIxvkFe1ZKtyM1sXjsjvSOvLY25rrtKLsFTBw01
Ank/mRKqNTdim6LMsXCCOd4pMre1LgP0Qu6ob9wP+/oU+0hfe+KR2y+zGTSuDotxKGIVx5KY4rBa
FyA2DwUSMYmjvlYuuS2+0he14ERIyNSc58gbz/zHncSgsobcD9wWs5OD0Ub1XBQ08Al3yUus22Np
5ycN6UmgjRcWtvYR3h+Nryj+FD7vQbk5IIV5s1/ymf2VyzkftCEHReNe84TvlVf+ICCXOM+38G2a
P2Pl87E4hI8BErlWv+Nnqjd7xdefwGw9xjAKjHHTT7gxDumhOaY3gk/ZvHk52e3s12qxjPMewiEW
Q7rYxnnrxfICR3oALZsH7JtdzjvabTd32VrGjWflpClyh6Nt3fxcvIKwJMEwH3jK0IGl2eUjCkox
H7uCruGKQrFVniwLk6IAexQyfAKwke7G1spB0xy66BU6JZ+RCpNBzT48dV/4jbjbxvprxWz5J1S0
QhUqyM728S69j/18LzvpLS9hu22rFzGMZzeWUJED6ur6+Yva3cbmi2J8aozC6XjIZzyN0RgfLumC
mKTUPLsXFP/t1i5xd6Agb0dHeccbVudKY324nBtxFiAemw8YzXYnoCShqc1vrBSJAd6ba9uHX3aR
8TzzkqZziqErL9fPS6fvmxKECqlmR1L0/XrMxFMLxscgu62CPgdm9y/6X7PTfPDI8NH/tldkUppp
9NlgzPF9BD/nso7mQKwoiq3yc7fvHpVjOKKKEN6gIK96ijumtnjUX7lZHZ5k5uDiBXiLALempo7L
11mOwjlOLd1dDuNN7jWHFD2D4WfycH1ft99JiIP/WzBzhJOcmj0grqGdqB0IVkvvjiayBJcOZMvO
AijJ1CpO3EtjI/o20DQOalURSE7AD3m/0dWS4LFeI4CjlAeLMz7IX5xiL1jiYtXUQnwUUimWZPyi
PfERZbbMBOIxb4O8PgpP7EutmuROqWXk0NTUGm1yMI+RN1hxj9BKdmI+A8JGcmItj32f5UIomaEO
ee0bElx8WB4ofQXZ/YH73tCkd7KYJxlevVO8qNha45QMmOkEy5mNrsETcRRfRQ3MH3OPgP4MWA08
QNmt1tp3shm/Wi8xNSzIHjx0QnWfKFgLfQa0sRU9KDZtIeSp0lat+J1MxmbLSDYrk+5t5xEfED3E
RlMtUBhNwe18bkGKKiZzOb6TxijuVJbSLC2QJmPos1JtAoDQHNlXtMcUluhIpz/Qno3A/J1MxkiF
SSaprkKm3hworSf4M3AZu81ywoPukHrcUHYjAngnkHG3IujomwagS96IdmQn8KVP2Uu2B+SfS5v5
UzsMdq0j+GKHwjfvat4K5t4JZ4I5SUHGqqP5bQoJpt0sO+msHLCv/EBnc1+BWaQboFX8iCgPlDVF
KGAsniBZw03rU0qS6WDcLqCa+ANxm6qzEsfEjkIcVkpR0ocIer9n23h7mkde6C+BK74s0FZ+qnLT
GaxkMhGk3Jr6jCZPgOVrIUCo1ENiPhISerLCTblxdpPNAbQgbcraAruJ0EOxNa/1u13/MpaYjsjh
UwP3+tVFlf6DIQJPQlKR8gX/D2MUepAXmalhZU09VnYlkBfAIH+NFIVTb9k+tYscxhZqUmmFTkt1
XdDfDVNymOOv11eyfRutlsJofJgQQYrpC3WocQliXHEnv+YSonw6RI6WZM6DeOvSN3D3AlHBNGT9
Q8MAQPeaZQELoKdLVvtZQICN68FEvblW7fxT85lOEBZcCtPtjbxIZTznkAuzVJaQOiH1W2vnTBcd
zkZSV/9RJy4iGJ2IhJ7E3YSNhN+iNOohiCEOmBMTMeQAiOzMFne8TNS2gV1EMuoRRURbjAariuQM
o29ATjTD4ZNaxHdNoiQcuAreFjKKUs9zV4Qxni2auTMxLqIFf9FR+E41GB9VLH2SaWmJ5UjESsbm
IdaPpfIolPlN3Nee8PP6iW0b8WX3GPe0DGSMO3SWe0Ye78bQE5fUL2bOrm1HJRd9fyvorltW2jrM
JfD1vWWA4uyI9IgtfRFBwgM689AzbLQISjyqSJ6VveVNVlLzpWgNnVoZhQKokA0COLSEy5Og+g2W
7afspI1ccqitUh8AU1QMpmCU3PwwlCkYBbDfe0g1dzSwDj7Lmds55PBv7jCt9/TirmjHGvfi3gxy
V6IZA0e80EbFCNEfsDz5V/em4qxkMZaOjuhkSMO3zMgoH95I2nL7e0Np7lDfUcHSw+2H3HbTK5mM
qYdlHdca6J+pm9atyTGPb8FtjSS3sfuDKGzT2lfyGGuPQylMsgZrHJFUF6zINsJ95MW2aOxpVpaS
ziQ8mH36mx886EomY/+KUJZBoUFmruhuUAM8JXmpRaTZJasZY/cvrF+jXV0UcfMD4ZcczHBmJU2N
JOmxUXdmmezFwLsu5DfHdpHCvEniaFSaBuhJQBg3fOXmPxTuxiK7vxpowlouwpjHiJQPtRKK8J8m
epJ7VFgzDPzJvAt8855bSWEsLUuEpeo1pEOoZjSDn7ulT5x+PBJLsof76BDovF3cyMC8WxhjcNFg
RGZeVlCM5O0NEgDBhL6cRz/xiEPR+DAOUtwi1fQHD5JtS7jsKmN5gTaUmaphV1HVzu0xHb9No8Hr
PN/U/IsMxtoqgikiMNsh8xj54zRZZSxZ/6MmMsa15ICH7QSIoBi96W7Z6a7ijw6A5/Dc4BWjtz3k
ZT3M1TqAia2eRwjDGMb3dET6qhnAHFtOj9dXxZGj0EzP6pqb9XKKjbwGXXzZPM5xUYFrKXTCIv2b
8wEHF5rBMVYps+jNddAvkoZpb7xkPovqA2mer6+D6tAHz3f5fRZeIxMDc9Fj+vs13oDK8yyDOntB
4rT1rwvaaoOkYDP/rcRkEjRhkCP7pLw5JNp3+Z7ETvf5N/Om+awEMh5wHHW97DIsLcU4WjbepAYn
wuLtHeP1ZoAlZMpAnUMmLI4g96di6s/NWKNa2piqw9nAzZcmpl1QtEcDxQeAgR69m93StIjnUMC3
g1gkmHgTb1JzNK06xkCjkv9MgO2Eqcm9oMT7PiRnAyjm1z+DWutHhbl8BWPNYEiKTalqoPiRdgyy
8RAldtaTfY2NLiLNGnseUNCmDwY3JlIVMnLTLOfVIhZ5A4gZ5J78Zo9GSh8JPWCu8gK5TYteiWEW
lqMxNhMriBmXJxL7qXKXhRxj3hahYW4JvSOo3DEmUAZmr2cGnEaHya8McIlRf1P3Msfh8qQweh+3
UZdifg1Vg7q0J/Wp6Xs7i7jdkfRm+KAI+mUxjPYDsADT5QUVc9/d1ACHBP56CkpdjOU4mFHJztFu
3ueewIVo2LTrlWD695XrzUy9VcYCByVhLgftHnZK/uqcADtB4dENDFe8l9CPpNFSBZbWRcdk/j6n
D1X/et2MttrakIX4JYO9QLoAPHVGCjuiTQ7pQ0qc+owxrTMSyKBkEcGcHexVNK9o2aH6qungGWl+
FPcgeYidI6+itR0srj6GUUxJKmL8h4+h6QP0ZB+EB3yPI9zLoPwwGvv62rdz1ytxjIZOyxDlI107
Lb+M58KjNl2cwaG1izg+etsYLtvMaGklJ2NfzDC5RRNs0/iSk8rPkr+AXnh3mIxKik3XdGEHhWmH
h0A9x8g6RsUDZ9e2De6yFLrUld4HaBhD6wj1HijCi0CyUI4psF/3po2+byc6Y4ABytF/k3jzj1z1
YAJRIuo96vE4L+UWc8LUCeeIe3PAcaHLIXJ5ySXemdGNWC+0EvMkk+FZlOplSjGKoN5Iqc5Rwq0G
jndnxvj7aeow+T1gO7Pelg/5Od6pX5Xd9Iz6iTVRmA7HOEa7yV1+onMSz05e0XrbjV2Ok3EyWRqi
BVuH/CK7GaGRRs+l6dxMTVzsTGWCVGNCM7ei04hhL7xoO9oYSduo5k9/e3v+Wg3bOz4qNYXQwJkB
as9qciAFRL2nDcNf3W0XMYznMAozlATqqObcD6aTGdwZ5H/zGCrjMQYJ3WCCiXOpqzNwLzCPflB4
3p9nUWwh2KiMeV5KrMNAKLNXjsMRI/mP4afoAS1T3NBmO/ZeKQLjOmpFDRLgH7zNFpRWvMNA2Qkg
HX5y1g9oXHB5sRRHt1XWYWRljywg5KEX20pEwdLmF4433BRhICDEADiYBNmosC8XM6tC6DZNBgyf
+ntMPdrhHoAUuCqlH+OOR8Ylb4b7K4mMw1DlgeSxCYn0xhY/D489Kgblvn4KHAByHPq9NmErlX2B
LCMtEf78icECv77ll7e2zxOUf5oC6Hj1AzhWmQrlPBg9XTzwBTAh2AOpAgNGuq+4gJK/5fmqTY+8
ksecp1YhPljwFPWA5ucFyV2WPuZlzjG87YQ1mGgMUzNFBSRX7/1+X9R1bibY4O4NQQ2oFQSJ48kW
/OE0WobbP/OyBZtPi5VE5qYhZNZkgAngSI3WqwrNMcfRKsXCbqTEroFQEQK7SVR2HN2lXupD6LwS
y2iS3gZqVwsQm+yLTz3YNNC6ftAO/zadcptdNi0FI9WyRpl8P6BwyUMuVZoJ9vj/wHkpotkjar6Y
uAvt9Fa44w9t8GQyflpY5i5Wiokq6ITSfeEYI9DwIifDXJPwTCHkxMQiN52r2J3dqLheq9A2XwE1
NBWci367IrFaP+PQSQkYu0wYqd2KdnFHWxeUXeKk9nKebApgj14fLujs1oiAASCpX7tOd2gVxMR5
Zy5jC6mlS6O11AXCj/w6WcpzD+QFL/9BNXtyk+MIX+EAXhcd8blVH3lIgdtWtfoQxvfPehd1i4Hj
p1Ylo5Vh+qadG3dyGysH30X9reapN+/wGTs2JMx2pSKWTltzAbJ0q++mHQChsdmGF4jWvPurWb13
281Ysp6QptB7yKTE2OTzeEp9GuoM5/bW5HYA/mZPNQPZJYXm5ZjYrdbVKJ9H3G9EBpR8XnvtPFpK
EdyOQq9ZUYIEcRm/FpKmOlK8OLrYLVZmzv6gkrMwSZy35PZ1YP76HJ2J86S5M0YhhT+Jbqi1Ld0b
m2h3oEM/KHrxi0LbJ3wRyLwXm7ozjYquP8mGm2WqjlojPVx3kjwRjAcpJry/zYA+AgLBTkrAZUl/
MwsOpbksg/EM+OV4amg0+S8LqySvWFgB4czft+1Xv2nKtPVQMjB/894rjONohHLe/WuMFEszt/OX
fQMk2ZcJ81qqS7EbejBhotW5s7X0iG6158YJPf3T9e3dDGZWH8JcQUMwmzHosZC7bDvgmehHZcmO
mll7tWJwWkl4ohhjIWY2FmaB4CHPZquPWmuIH6ZBcycUNa4v6jeu/tf2sg+efMqMLFsgKgNElPNG
XJKBKgsIWdb/bd76oxowPbUP9/llM9nHDwab2qlroEcpWG8sQTFTSwnBKASm9bMSKM+gteSslLOn
KmMdIXxdgBcWHo/VvTznlgYUMDSvOSk3WbMZ+q3WxtjIkitIPEzwLVP6qisvQeKlCa9ExJNBfcHq
rlTbMJhGDTLGusqdvlMegY0xA0J94CT2fuMpLwrCXIZkhtdu33LoysOM2Dk+Ih5x6+xhsg1rBnQI
7yXElchchvmQTK2R4Pr9/8j0DKd2WSLjYtpgBG61BMtWyOTMA9CIMdMnTI2nKbl33d5458Y4EaXL
DXRRY225+hJoyb4noy2N6f8ohfEfihYaaK+HdakY6xkVINp8LeSBY1Cb56RgXFpRwEZAdJbFr04S
Ic1n6KB4MNF0kBWIINTYoUMu0WwnrunIXH4aajus31jLZHQDTCNdOtJ7G8i0tU1hcQVbB50SJtQV
e/IBxj75109sM3JZi2S0Q2+HqRjoI5Y28ibDG7gMhVFogaWFRt4G07K8dN7WTb4WyWiJLAplkY8Q
OYjPhgga5h/X18T7fUY/WpBWLmIHhS9N0auFwpvI33QerJbANrJLuTB0FcESpM5uXeNQhhbYXz2Q
3GDWzFtOGIV3ry9qM0O0FsmEWMY463FBfSIdFQiP8YE402F849H9g27yLUteS2Puk1IpxbCVsYfa
OEjHrpP8sAjuhd704tp8Kbv8IJIQAJ5oiBlzYlp6UgmeKKupLejtaQmBCZaFvDkwKvSKebyZ7Opa
aA0AtnYTPkonezNIXpQp8Lt8dPR6Z5pfoix1IrSQWnUhuorwXex47xgaNl+Tz1xLpZAJjWzgCBhy
Ye48Oc/5vMU1q5Vq8zD0QUxV2B2ALkXsycS1tPgiRm/CEZSavPGBzey3gikQFCI1UxNZ/swoVbIk
oq579lEbcaRPxXf5AFLLwq4xvJDawHr16Z0Y2vWf1Oa3oMGBWwZKdjQyvxVd31/54UyCJRtn6voU
r/Lq0xKh4x5+FzNABMkeQMxDp2ILXCZuZQuAEnD58zibbYOrr2DtuliSWlo0fEXr0rkxaZc/pX4M
rOkYr0c6bEgA2vMcnXi5xG03fFn+W4VsdeCyoARmpEDw4Bn+5Gg3lIUyttFO9A+tNRQ2jzhw258g
WYjeATzAJXbwXzWXugbAIO2QLPbjubYjh9zQaZzB5zf9b7qTlTDG5Yt5H0lTIyLoCb6o0ffQBGff
xLuxN93DSgjj95XeKPQ5f1uRekiPdGKCNoIBw9fnd7j95sR+7R/b518DKVnU6ImFX4Xb+Nj+GJ6b
bwnYmFWvOKSRhSlj7Z+/uQMwLWYqwGgWlQ8USYs0toQWL7N9uBsE29grJ5oORd+lo3XctMbmqa3E
MeEIquqiNEf0GVMnr6iz2E0t7cT58/VV0V/54FVXUpgIJCqjjtQipIQy2avN7Pa928V+OL5cl8Nb
DaODcQ487bTE5lWL4sSLHywT2p1frwvZLGXjGf/riBglXJSwFTKNHhGlJdJ3IaoQS4XEXvcH6QO6
NR+2TgU4KOC4wQXNDtU2Qhb3swinbaSlXcdAKB/9XBz3fXOrBLywbftSWkljrr9O0GvgMPwPL5dt
G1tJpEe68orjUhVSRCO5QO9dCSWdJbck5WssKo5ePTaFp4/PwbgDmaQ9RoadVZjieOQc6KbarL6B
MQJRQvNHiUYrmkKgkAaCRccpcCUMVpT/eRs572gZq5giQNXXGh70fZfqzmSI34Gi/SAP5mzh8eMF
g7y/vtDtdSomAZcs/rF9+nK9oPMvQHATtbVV9G4+IerQOIEzTwgTVg5zPcUdbaSJk8eOuEP5LCne
9XVsgQCBXeSyEPrIWimNmHf6ACaCETLCPRIJu7QpdlKSeEP2JAmt3cXzjkCDxGovmoCFGQ9yeBsA
/lioZKcYKs61tL1kwOhIkqppKtuwOdcBEKLVYvIE9btQD1anFE7P86HUq3x0BL+EsF2bqt4laJBC
tjufd32Ohg+1xBBvLX7uZYwzkfZ+HpTbXjE5mTyeWOZNokt5IQAZSPHKmGBs+Iz3vyUKHYKzHyqg
p9P+a2C8Xj9eznZ+YESr4zacU6xUbsTIAiRqBchKdZqJdV3Otv1ddpTRIhVwuvqiQU6Yh1aPp05y
MxWfqt4TAMx5XdRvHOtFFuNYFykm2TjCsaonOtfa6qu0s/wnaWd61V1TF7rJKxOpZWUYADWFQLs7
RWWw05qnRL0TpVPf+qLJC8x4R8Z4UGLIcx2bCV765VHFIGRLQsuMeY/DzceZetlExmEOStHlmDtA
PKsProE+b2FWbXEKrSl4rmfKD/u0JKrTkd7hHN+mZE1Fqujt1n/L8a92MzDVoQgDMDSIh24/njrA
DhsWhbXg5Q43N3IliNnIbuiBqzYUomeaJz2VHH18AsUjRxt5Qph9lIR5iZoBldqSxLdCqO4yfbBM
4W9uG3CaAl4CNCcfwKrNfEEJWl1gxvP0f1i7suW6dST5RYzgTvCV69lky5ItLy8Mr1zBff/6Scj3
XlE4DEF2z8P0dIQ7VAcEUFWoysp0p/nrmuaepr97eWd2lwK9efa+0S2Nh20WOqkbJYplpEcYcgH7
WxN/Gau/q9o9meGRmwk6gkXJMoR/qnZNSDwzCn5X7cjhFVU7ttFX93djkfO7Y6aRRbWxR92gOUP+
A0I6vpKhgZyJ7u7+M9EkMgoDkEKCOOtzV9Elbb9IzDcxWgG9C/6lFTC6oA/FdYj9F/jGHpelKxXR
VkNZJ7zA6VcotkDyNnEUByovQCkwjAJE10A30Dv97MTBX9BxEW1jnQW8zVUu166x7Mfosspe1952
jexq/Z0JcMLLR3PXA/9nCAryzw2N6TJF/YDXY9Yk1KFJ9z5Pl9NAlm/1hOkEmkhqYKirCNi7X+bZ
2OVOTqYs89xF8YzPa3+XnAI6Tb+WB1B3VshKbpKg9vsCZGdK50CHZAHXijt+KUNNcPv3X0ngHcHL
BR3xKz7zYYQ8yKyzUwUWp8tmgrDABKHIbbLweXVbNsY4tymttJSjEcWHMaNuWxeuNIqQSuyzvWSC
uyUQpEnGQsd2/vnM565T26yGuyDlaCQFthGFuvJHVd7XneV0otmcfRtgOgajAPaHJ3yXNXlBqqpp
gTT/pGrnpXp6imaQAb18CfY35skMl/fQ2pqjtWElFMk8IG33UvPhZQu7jtJ6ssAWurnPZokBwVzH
1htp4bXWAL0o3bEbGWgj0REQLYY7ZUqZYPIHvAsAnKB0iLolRIgjF3o3tn1uvNkvwWWuY8Tj5QWy
g3V98Iim6rbCOH+5+9w3U4nxG1yk2IKqkG30R6Updbel2Y/JrLx4rQTpwR7tN9GsJ4vq8086ZfVS
U72ZA7szMR4oF4VrS8nHsWoxTa7Y7B0gh3gXnHN99iJTdeUezCnm8CnBRGFfSedsVb6ksXzS7N6P
CsXL8T6C1pkk+DK7+8GGv00o+KE0wl1Jo296GQ089KmXzlmyPDA1SyBNsnu6Nia4q2gayQLpKoRh
uVV+FV0Uailxm6prXduU/Zc3ev+72yBqIkR+zAGff/ckV0kepxqrEC9+BQ41CG4lTu73iZN9l749
Tr6ygfo3teVqH7SvbX35G9QnRCD++wncfcW8fZwXhYrDlicu+PO9BfS1fd+/fXmpu7FxY4a7tHkh
yXExw0xjy2GLrk5P2nBUMFtAqjtJtUIQ2gtO9e5h2ZjkLm/TN7ZVgdAIE96pQ+NTXWqC47hflgAT
gYyKuw2AMndT9QKQQ9XE/k1AkZa+FUyxu557B8StqZO+T74isfEUndG5/9XinixzN5bIrdoOGSwn
jR7AW3gN/fTyju1niZvFac8PZ0qU3G5nmGADPIzdLzq2hxmMe4VfhpXgqbe/WU/r4Y5hjVmsjEo4
HyrADHKHymBrHwQL2juDjBPZQiUXejL80wGvyQEoA3gPHfC9wa0vfeSYbncT3UKo9qQ3nomOPLj3
EgcTWOL+614A3pjnnxRUyiVtTmEe9XfHijRfzjLf7EUC3yyd5aMHtK0MgEM0De9XzkfOg27U8YAv
qUGoUjNLpx6zc5l/SluMXpGT2San1aSCb7vnNW3ZgrgfPJmNd9nzs1JAt6GuJJyVWZ09SwclGk0O
dV7ey5MIR7R7Lm2CaQCw3KFGzi8QcqbzkhCCoxLOcJsgFPxmfVjdr+ZhOneCY7nL2LU1xs7UJtkw
EqRKGNVFgyEZg7pAz7RQD1OnB5grdK0eM8d95q/Zj7r8Kjit7JNd7SO2EJMPqklM/pNSYoMUspNY
bHiUGg+gYMoYVlZ0LOlbkO0KtnD/u24McldwtuxIHScYZKMPduUwis0VM/yrbzy8AvuwU2HBMYWe
rapA3Qrf8PmXXaQsbyOpmINegWijrnn22PuWUvhdnPpKHl9GM3bL3A4NlDtf/rY7V8SWFURcXUbQ
hm78c9N1Eme6XuImqmEU1kF0VEKm4C4k1Nu1AxYqlRWuQZvP2RkqIE+bOpqC+fsMD4oykuLSN/gv
PxNw3UrWY+tdlr3ciz37x0AF4cnccXi4lLCumCqgqPxNUQ08KvBPGmolHTSY+uiDqpeepE03lUS0
IEMVlFxyaAUbh2KZP+JZ97kus2M79X7a4IWefUvqPHWzMr8fsvmoxrZrdeiaW62jt0bqyLRx2yhF
tmdA/BJaQxDU1DPLheQVTuvgN+WKCvxEMr9IJnrs5fpOG7TaGYz8YmrJqR5q6lsT/WkUteYOZELL
J1OSMJmp/h2lP8tpsupdo9iTE+d6CnJAphMf94fVTg5WTcIlM/ACUN+RKb4USvaxrpXVUSEdqlSt
Z5STn+bkMGaq1/SQJy3wQ2iq+9NQ30Sz02byu5fP1Y4XfPa9OWcRoU2nTSwoLwD7GuMtEgZwLEhQ
8bsTGNo7WRiegbyopUAcjX8iEKPSp9kaUZ7M5OxI4rI417r9RS0KgGAJhCHUYZJPw6xBatXGeyWr
otbN6hgNUggZt5I2ANEOmoZ6tJFvNmPpJFH7bSmG2IdglfHQTBCrzZQPdoqhxWxNbmitnKMKpJAy
0GWuvpoXIJcOGjU+2DEBf9Zw6FLpfUl166uu5+ZRS1IK0xBfyePlvdZYF41q77t0yp2EyFClHc3B
pVG7vLONTvFRTKldY5p8JDXwqWsmnajUHNa2eifNI8afyNR5KGDifySByK0fb20r98wCKIq+ihwD
OnlhmoD8r5ugd7zmi1dWE/WhpKz+omlTvjHT+aBNdRVotMOfzr6/vCHqdf4CMUMLIBuQvoKgyuK2
XoPmriZLkQxd4LsufTBW3A6rdKECTaUPanlHINFaKovTKb+kaj1EUTDRy9hCqrWP3JwmN40O3ulm
9WgJGGIJ7eGxS9yczJ9pR9+//GOvj+nz38oO1yam2RAPNqBpKwfScDLxTkOhSk6qoAdl3suGdvjb
4dcVWWeMXTJ0uThLmdVZi5mkSpCQ0TcSywGZKdSX3w956alD7a5F7SRF/NZuh1s5eVeMplNPlhMN
7zr7KFsUJ8EKNBkPI2hluC//uL0dQ1NUY6Qr+HV8hX9V1GiOmkIJaqi1gZ8NvBACIPKuBRWwK3wE
VdNszv3LFYgHZpkqAf7D6wtMIM3gVxJ9Y/ZXnucJeHpYCKSACyDd4/km4qHVANkb1MfRHxNdpqS4
kSfguma/CtBHhzxMKUgVrjPZ5ybV5weoavoi1vNRDRBGXcuovRq6TqCpF+zQrhmiI1BjFljGIAVn
ps9qulBZxfjC6q6Y3rKW2O+VRvQF2Svt6gvajCSVKIaFevhzOwnV67TuZiwHCpaO9C06sqkiuLk+
LFxRcWcH/4CP92SNn+Mx7LLIqgrWml/6LzKDoDLyoGvgwY2NCHGPYgoiJODjVOULS7S4hyqkmmk0
rzAa18qhigxXRmKF153fq41PiocmAiawClcIKclJGSxp4rYy6LIbxentcKmPiQL1d22F1jR18lVy
7FrzqDw76/Smt0vQH0sojeXawZy+Wkp5Grp6cfrUDBLalM5sFHd1039e08gzKKQL/rwhr0IjFGUM
TcF10wmvFp0sWpq1rRyHdtQ5kvrNNP3eEhGFXaVTz40YXH0/b5PJWE0lDuP6PHVvxkYGi0fryM3b
dbks8Ph/6KA4c9ye5UkyF82qRcA8gNAtOSvm/f9mgLvGndqmw0TUOKzSxdGSdxERBJrrJwW3BO4G
D2uiknKEBT1MD816qlzwc+CthoHQ0SvDNfP/txUxj7yJbEqulECcsk/WgEc6fQNYiGBTrnwStyL2
7xsL0hJnBrC2cdjHJRToD2pOHb37KFgGe/s8u66cFa50VeagA5NG20ZGbeVAXS+y0y/lx9bMC6+O
shjCbNMljTTXjqfUK/LxrmqyxJkL9V3cRYPbz/oXhbadU6r1UUvTsEjs5mzPysWCaKRjqJ9SBeKj
KGE3Tju3jiEBoVDM76i9fKwj82bS4s9jDGahQQYLlbwsx64ewcUwjX6z/kJm/lNRmh9DVHzRpBjt
CuNrbM4fprLXnKU2f6hjDjG2pjy05iSa5r4GVrBvAzYAjG+w/u9js3GzA3ZT61qqoRebZ/cLBo+1
S+pLfpbds6cxY+gTtZquawCcRS63IytjzomLCI0gEkJ//kwu2ik6ixG1+/dlszYuEmV1NcaaskaY
IwKLHuYBltvfaNfX8DmyP3Z1yJ6M8dSxrZTMfWYPcagOzcGKkndd3n4bjVUJKnm+qZTsNDTWHKS9
KmqUqruedGOac210YtMitIlD1lfJMqdXnfHYuQ1m5NMwwhhx/rP5AIJ/0MlqLpLktHTsjKkhv2F0
28TNboRh+aoc8XyTH7Hsm2NVFFoa20aVhnj/HqtTdByC+o1+eEU3nLnVl7475xQpMWapXpW/2+Sr
XJ9bFucRtWiultJsyjA2Rwx0FH5u9L40f9CSRuB7dz3jZk85z2jUGcpkMizR1XrTl1ao19LbylR+
vuwbRXfkkcFjs1H2tEIypR/jkNBbJss01QGrpoz5vRpE4OIQQmRFC+MKVcok55JaRDRMYjWQ4POH
ofBGQ27doWjkb1pT9gczbXzQSmiXOhoqsMlE0rfC0EGPNi432Tokx3iaReyvV88Lbms5txQr1VQO
mURD1NBaC7J+2TfBp96/E6aC3rCqKAYPTZ8qQjHpB3c0nWaw9Oan9MYIk4N4gHL/Ez8Z4uJdOq/2
SI0+Dpv1GM9HqX2jm18Ei2HX6vraPdngtnFF4GsqzSrDrvAYazTIf0ES0Tt1G0AU4ZT4Ihb/60Fl
tkGMjgMVccQr/vW7FHSohgwX/bcQjPI+A8JfO0iRS6BXovhD67+CWvnqNfPcKg8bNdeS5ubcZiG0
aZ2xBdW5vvpkSY86OelF79Puhq6ZQ/Rz3ohwZtpuTHlaMs//qc8mVCDqVgKpXvcV74MfypgEzdQV
Pkr5kj+lVHGLfjQ88DR/IvVylErFG9JpcKIcLCxLo4xBp6CbVpAJ9RBtQKdETj7VtJmdXMkOSOoP
U9l+avT1uC7yp6zrDmOduuliLB/qtHin0jz3SAIxtkU2nCInw1npjG/VRPxOR1/C0rOPMlUNaGLi
hVJNQrlS0efnkuqhzRVNn3P7H9QIC+G/B3DEFGr7rnDztblIkiiNHlcokUN144IegerpIEu2XVV5
sMPs/BeCANzR4oKJHptTXlZ6FEB4PF1uCLmpLLDVinouewFSQ1MA8zAopGF2DTd54+EbBaBmlcZJ
aN4MD/mhubH8+Ei+G6BQiT0R8ej1kBoWtbXG+Z5mNtZmsqI4lE9GYMmAyYO+JT6Zt2wyDwJV3nJm
6j4oUl1Sr3f1M2TBBZDrvSC9/Qmca8rsRh1GBSltqf8ElMuhOXFM1HYXkUPfMwQNBBDLoiFgXWGA
Mq3Oo4kYSD2O5KRAcW8IuzDz2nNxngI6OoCHHeQ7TcTOs+MVmHg1kEcqeDZVXtJ0VO1qjqfRCqSi
rZxxGT1QAODxUkhhJdsFZJlnP4cYrUZEfUlt5yw9M81dR0xz1aWtzQTIqkIOtSR6QCrvV2p2APmn
m2nTPZWq+5QW96VGf8Z2/FHKjZuhJbLXN6h5NGoRNhTwhDYL7F57q4HJx2jjX3lqfa8N8s3oKPSB
rfNYxJ6SFUuQSUodmI1215v6VyuDPsdC7udECgXhbGcrTU0lusagB5bBj7IPNomHcgSl/AiI6qhC
0i0+KIf+rL+Pj9a72ZdOVUDv/5jmQyXPrHKXJRq6nli5kYdVddtA66c3f0CRwZkrEdnmNWaUs8Td
iTqxaCJLXREa92aY3kFz50sMIkywsMmB4ZbvwP92kr3iJGra7aQipoZWnYzGJFNv4+xmtlQCGpsW
YQlIQHJvo+NUJqkn2D32V7hkBFaYPJwlQ6TtEUu5cXF43pdqksMKm0klD10o+cCw4f8iMChZoRnU
oX5XdeLq4/7yngxz96HT6TS2AyokBkgPfRXzJGdbvYUsHrrL7aH1V99WV2e6F+tp76SrpmbYGtJI
XcfB5Y4OndCPm5LVCAaCXl/0zbZb5+Wvuru2jQVu6ySdxK2k4AlH28BaO8cEytiMVPdlK/snc2OG
y7sHNCEJteYcj9flV7S4pe7XRxC8/bSpg1T5U1S4aeTYp/buFbWIPX+2/YpchWBop6IsOhPEV0F/
WeG/q5vcZe/k/k6clu9VPkwNsQLDTEBaQE7weSRe8PZpl9LAIwv8i8ql+9Af6LE4FO9ENZbdrdsY
4jKZhhDLQuTLw1UBCVSTh6p+lxFRAXfXZ6KXoOPu7VBz5wrID1pZw8crOq8sireFnPgo6R27SPko
OCU7eaCpbWxxn06x135WpMQEmmLy43P+hVE3skH38ouI4movvIIxHURj7LVxRRQ5z6M+r7INKhNQ
sXUhDib4TF5xGvY+Hx4z4G5UjB1eq1jt0gh9hAJ2+mPhxV9KIPYzTLQz0Z88iO+tz5GbXdZJcK/3
Sn7sFfWfYe7GRfWox10X08dykY4WVxXqKBqBwRdSyGHxU7l9efP2FopekI2Wk2qqMp+vZOVsGxAS
y8PW9BdjvBRD5DCCdRqpv162tFMIAzECwgCyMjBi8lEcJJG5tAy9FdhLhWhaghmhJm9A21A6FZTD
Qalav1fzXsQXuGvWRqdaR0KGIWPuusmFmVSNoRGwdRm3Qz3PLs1KrBZ1VFO9KYBHcvtCxNItMsq9
HtCELTq77wgGXEoo7tSnypqcKUf6V9qHNF59uvaCOLsTcyxls07mdjZhttcnQusYBYx8mgY3ruS3
BupfouPJrjIXzJ9ZYcdpY4WOhA55hVSs84HirfwBV3AI2q8gu5xdMdXOTu7wzBwX5mqlrNpEhzl1
XR1LeyOry41s1f6oVU5V9f7LJ/R6rEMlz8xxl49oQOeOjUVAGx+FUwgBP/r1kVnytBxy5evL1nZu
nqViqhagMA2oAR4UpmXSEOmkJxhitB1SQ6LNDEoyO3p9eNnQ3kdUgQFF0xDIqCstsbmOKB6eE3KF
9NMAoim5/K7Z9310icxCYGontrHGPLCYBtHJNelU0XYR+mBWUNXfpfKTZN/Ook7eXqnpmQ3uCDZm
FOXaqCYhcvIG6GM/P+QnyTUvzKuALMNnGWVyY7x/+SuKlsYdRaJj8mgBMIFlk0yhhE1iRIpIend3
rzYfkDuBY5WqaZESG7OYOr23sreR9K5ZHxRTAP3fy+wsFbNiGnDICN68dHK2GHXdoSWK2g3jy2HK
zTP+v834bH0dyTLiavkqfbm9D4lXh8IYIwEU0Vg2sXEheWb2MiOxRLZggisncZfGqYBtQpDLjyhb
gWDbRwcEze2XN/AawY6DtzXMfNvGsCVZFajXUhu+KwobK1C/QHjAyyH/NsOaxzjy5/GyHCYRJGHX
r+COo4nHGIpkHnUhp0ZpKwuKV8mlRq/rX2YX5eYVvC57J2hji8dc6NVYd5jIth+h7OMIwJU/wFdr
nnZgaVmUfFgC2aNBtoQijq+9EKQx8KeOdAJoSy5hX6FMlZKcSgHtmZrCdzO7E2zhXvjZWOAXF4G3
DI86OOgd0h8xi5XIGndS1VmacMOxHjhoM3HZy4e1X+r1aIdM5Vf/X5fHftDmhNZm3Rh9ZJO/6onu
pZrW9mNymVEudwspUpkEFih2Ayto3PljNeGFZWKCcryrQyHCfP+DAsxu2pps2XwKuEZrqRBUQ+F0
+guhH0tvPsQXxtstGw+vACXvPEyASENsBSAPNA4WdyDn3iIREkNmj3FE/asZqIDfTtg6Y56Zz4w0
cPejmGJj7oKv5OZNVeStXtnQa5+9zlEO+md6Un/JIOGyffXtAiV19EFyL/K1QZS3sJ16yTYfEofY
tpFMYycTpziuXvE9P9nYSM36h19PiEzYS17wPQmKOox/6/FsbU6qaS1RiuoYUBuqu+DBrLuxHBYe
Y1obrUfkfuxWFl4sIh+z60tRVbFMJDOoBvJpUxpbg2lqxd80HfYWuTXFBWNwYmddFMGVZnrirmXl
ZhgiB+G6qJ28vyYD1F8KZNBAYMPdRKkvVMwlwpB9YMxf6Wl987uRIoklV/fuIJCu6NGhvEmu0Ltl
J2clXAyzRcIcdVTLT48Me5B7qSeMfCJr3A006yyr1i5lHYf0QNcTI4i2Pii48brsSRC9FFyFvRC0
WR3PaqabkJgs8q4Midre2JN5rFbphyAI7d02U8Mj/XGW40qyfFmMeElT3HT1RgblLvSv45PeQ3Te
CksfanGvAMuITHIXXO91WhqkQsnNtZjcSQmWjiZ+JHNdmDRH4YrJXPfyNMyUGuC3wKvhSl68VDsZ
WN8SCa/qMlJDTMt2YSAhh8DsSoTq6fBW/ODb6/NZW6tsgzeOpez7qhl6WGWwILhslrSc6JHJvL7C
ae8FCLhsSNdZKNVeVT/yUlJimzS/rRmXfy/eayBI+yvb2OKDewl20aTu7MfHZQ9KCCTaBOhbtOTJ
QT3oIuTyboq/XRznVdZ1xJFJDRpSkui+jol4v6/y7hQP2feori+aFr9L5OQjJp9/6kDQnVcqdfer
EVcu6Kk+60W2OOmo/QK7A1xfmsSh4CLtXtbNF+H22jCoqiTAIoVsr7VL5q0OA4F9hojGq3Zg9xZt
7LETvzlbqWRaBUae2W4znqJ/6PHltytLQMCV/+dMwXhxbHeAu7Z4c3fdopZoIltguylixxJO/u6l
+1sT7N83a6rSJJdTDciYONdu8gqgRPWHVn6bAYFqdZHSs2jDuIBYkxiTNLqchRYjWkrofZxEHwWH
QrRJXMSY4lWOaw2btL7VyzO02c6FR44d8JsYIWsoWFtEbbBrmPrzbeJhJFJn4PS3/3iBt/PxNxaR
cVZXwekVTzS2BD5d2+wZjxwxMDGjtZFKQwgEDT+bqu9DW0tzP8+6UF/GzjVVOhyGZhy9DMBlp+5b
CF82luqsq31eDfCrjtV5lCa/oDZx7FUL5C4HfB3D0Y5gO3YD+NOd4fnKlBzIbABdfnvIP4VpCneC
c1mZ0Q66Vbd4vDYeU9ohFJklwy6BE8A4Q6D9/AoUkWiJnBuqANJhgyUsI/p/YJLlzhrng+Kiqm1b
mqSgVDGJcBnSW1P9LtgzQVSzObdTNWXTEkkpwwmS3if5JvMkdzQ9OViO4jad6DBzDqiJ5GzoRkz+
tRIoXA0yBClZb5s482qaHe0MODo1DiZSh4JV7jsKXUdVHwPgOj8HkallnFajkoWq2VAnTUf70I9t
ACy4a5nSmWbmgxoVmO2Vjcar9dJN9ap2MoLZU4UaIsjd/mf479fwAxNWr6eFvAIvxNJqJEwfMGxY
HlWXSaFArwPD1I7SBo8YX+sVAnXK3vPT1J/sc7UKZZDNQqvQPcGcW7h6872m+UyBJQcyDKBRYP+W
t6ajB2DXyAMR/G8/LjwZ51IbTZXMlDRIEJIFVOo5iRxMAqeuYMP37+mTFc455FE0LFEJwN0S6ieq
3lD0xswLA41X3U0filqN+wmboaB/j7KdrfCQUDVuSKyseQyYNJOkgyQ2KKal760/efolOeWg4xGs
cPdIQ4MJ/BqwejVDWCL4GXI+SkHTP2jphzT/lWOIeVpKd0oLR87hFJPONczQ0KGzU0gYLc0E8Xd3
K59+Ah8LLSrFqzpherbSqd/ZYHBIRVQiuw8LE2OIxJRRCjK4LCLLSjTiUxUMc+klImcp/VinB8GX
FNngsgh5xvzIPBRxyAb8JehfkPxhPMcXHacFGlK4BN5giGnQmbO7iuyshYSBe9u+GoME4wZI/mV4
AbyZevC/K+/r72bY3qKD7I+OaR5ntzkygTTx5MbuijemuSjWJYZtpjSPgujLBEUHvC88DKDqGBTB
sN8B7M2u+Hm/VyAB/SXaxjoYva40K/syUvq0TsrQXhWMznydJ/soIWEDV4RgP3dD2sYSd2Y0ZRha
XUJi8OcVkr0bYOFwgjcMa7rqYRlGbUhy3lXhoIBAoMcYePZZsJq9e741wQVowCXkSbeATVTeWs7q
/aNvpt2whwjEWV4B7N/znVuLXJQuJ5DI9QsmCdhL3jqsB5l+Zaxe0XlxIMkl6m3uJnIA7JnQ7dEV
66q9VCrlpFo1cir5hHErRx5wAQDeST2G32kdckhOSinqae3F4I3RR4jP5i3UE0xlloUG2DsaHtPq
JKozFQ6akQAKx6kDEKQVqqhyYdDlFH/KhMievdu/tc/FYFuetDaPsehqqr8qyHgIlc8tBAL7FbPD
FhXMXO92Qrf22KZv1lvPgJkpJWolpQUZ60Y23EE3Tyq13CJHqRnwA9L3x4bS+0br3qhT4cfK/H5J
7fe0bD4kZFnDvzjY21/EhWgw44CwZogx2HQTA6mOc6aAwBbwxfwHU4UshOXgvcu6Nch5PdJUVrYA
PxkaMVbfvR1VYVDecz1bE1zGLtnzjOH5jo026Cfjsm3eCZsIIlucY8hbMP1CT+/f4vZTw0KMURRd
Fs4jEMxN5JKNZRnlDVUvnflx1lenXMMeGASpCqPhh+Bw7Pmg7YfkfPhgVpm0JnhKSo+V5/iUu0OA
HoHDKs/CDsVePNxa4zIAqVEr+LyadXvT5EYH1w6iIrJxNoOeuiVUvfVAapxXvCcFboAfNgSHejRF
rD78mw5bm2+zgLroMI8obLE6E6D90c959F7h5/ciy2bVPAs+mmFRY66Pq45C3c8CrflouQPK+0y/
gU4Pou8suID8LCF6pDOZCBaL8ckJYKei+yk4NoI78ShMu/Vy46qnKf2nOvOHNVqRLc6dLMuodF2O
5tKfpxl7gFNru1WcX8Fk79ANS5+F7ZJiUAtacFVKHvK4zE+QT/HAlR32Kv2SYYLUIXqhe4LvKjoq
nK9pWG8ojrFzclgfzRWaEBGa24OXdp7qYNxfKMey2+barphzOXFZgsq/x+G8Ypn9u9791hbnbFKt
KqD8Ak/6N+PFu0/FrTXO2eQSVJdKGd/yb6ztXjl0K6AzhQEFEEE8D/ualtOmMDCjDWq2TpKdaRQx
Lu6vB1MzSIE1aGmY3NnUisoa1Bzr+d04b9wK4tKv7sLszF5aeAuCMFDB/CBaa88XVEl1PI85xS0w
9B9zVfplovmmND+A+fE0dz0qPMUlNYcMIEMI1gnuwe7n3Fjn1lqrcxcThZ3K5cjEliWn1sDYnQS2
S9dbO1xvxH6a/U3+nbhdMXf3coWC99jCuKTZ3SV5UM3BrAhYSHfj+2ZZ3GUzJfuf1paeT26VE6+J
MP25fOlTDEBIUALTz9UkYnkVGeVv3UKqhsz4ltYY5uVt2l5UzbfiYMhv6di4Wi8HL+/ebqzdrJK7
eLNqJyQtUBPSypu1XL0lXzAHgXboSD2qNKIXxq7PfDLH6/H2Sl8tjaSXYXYBArVIHTbkmofGF1Nj
+GwU9oQpocgkC1mb8Ffo5gQYUhIFILQ+joDtOfMg30HJ4cdsVJgRmmXA1vrJTxTjQNPsW0+k26kw
wZuha6XgGS44trxKb5d1c6m06CgqWo2GYuZAkWW1hN5HtGT275slD5FMpGTEpv5bwPQi7zuZ3wxe
5FTedMjGdy+fon1/t9lXzgNFgy33A+sD/00LYBd4tbn9PFSo7LOoGFSDvVOh7Q6Mvzq50YElaZqf
nWyv/JupAnhYeHNQk+nkmkNPV2ZCDVjUw/Zognwi8abPjPVBBV9vEcbf/up7PtnjXqZWJGWkK9EU
+Pd7/o4fGsT5XgFp2c3aNqvjzgtoSW3a27DWgbQEHCkn5Y1yYogBMRKDObBrx/20MO6gdFVeFklH
yzAnmRuXJ/RyHDB1o0WXO2ilQ1hacOX2k6bN4rjwJCcA6hby49H8U2yQaHFcVAL7okaTGr2pbsz9
JT/rc+zm9s+EevWAJxPYCgTHhP3Bl74mF6Okopl6MtL4cTSQ+pkXoz5LncZbXV/xU29xiK9Nzvr5
Zbv7UeppE7kolSdU65sMHGCMpACDpIcpUHz1IIKq7ScWT2a42GQOC80xRVSFffalVb7O8+HlZex6
Y/B/QbYHgy0qD+FOAMEzqwlMEj2qEguIjPzIFDnGXVf8ZIMvqZXEjmQ7XQA8slzmjaPYZQOcwPgx
gPhjJVv02fZP/MYmF/FWCgJ3s4PNq2eCEA23ewA3pjg/leaGaZa1XIaRGYdSVLuJ8abvftiD6KSz
P3R10m1cIMKsIat+HtL6Wl7atPvngcCKSKMTHawQpNyHVwAM9hwiaL+RTQMhKWOg8bm1sllAkTX+
lc/Y3a2NLb7xOWZpT8oGKd+fP5n3DvzWFHcw8hJyEIrcVuFcv0vnz4P9Mx/+mCoT/fmtDe5EjPqS
2EapQjOGmM5Qxa5uihqZe35ha4I7C/owDHaFOl8466D6UNvRVetWyPS4d7S3VvhI1WS91E96FkIw
BsJelzpIv4wHeNf+BGpDV3XqcHgvbgXvplJAdoPUBNzzYLTkfLqMKqJuNTMa0dY94yxiMLfVfG9C
U+xv4Qc24+vRTbyEDb7gZcrtaNMZjb60Tx0ylYFd9DdLEb3NC8NbJRBrDCUYYArj48vOdy+GMFZ2
kN3gJQ50+fMrlstZPcqkB7Ffr/vyVHwpyPjRoFNYq4uf5NKdmkPKQqn8l83u1vzRHgaVNQDtoN/l
04GBkgxMUyjbmnityi5a/b2rOKy9mDeP7cVHQKhoaHl/Wzd2udxAzgddi018Z+aUmbwz+DD/qQi8
IqPbc5fbVXKHqJKUsY9MIwuXCLM6rNGvH6ODgmFmZ/H0g7DVv+swN6vjMgJ5wTki8n8h54+YbES2
OOdcyDZZ1wyN2tF2opANUCp3kCi6BeeLsCu86wSe1sXrMKggQYrJMJVhMw+1U0P73S2HBeS8c/Id
vc+7lw/nrjWQ+KNnClYJzF08vxM0nutUXcHtkkZF4/Z2fZEk41zqxTkfq/uXbe0+ouwnY/zSyiq3
I+i9S4E8guPKSHymWRRh/mDuLiv6muLCvmB5/OCarNJlnBkbmyY/UOVs6xc7+2iKpjX3A+pmYVwE
SjGq2Zsz+F1VdAiOv9FbClQKoJKd+MJ7vXsaN9a4YIQi31DGLInsTr+fF785nF7zdmKXls+BtjvG
RSQlUqi5gA0xjKJbqc1dsOTK+V2b/7LaInz5dOxmCptVcV6yS8GNmsh4EZajjbHCgngLhcSrXpoi
f7zrqTaWOL9Ytjk1Rond5kALHlHdRfpWdwZP8eXDMD2IJipEH5HzjDTuiGnKwHlpq3mism+PjY9u
XVbetkIlYtHaOK9oJVkzdwNiDZNr74EhPJgY1uqO7al2JU/5YxEjlnptPiXnPuYZtBh2DvfR0srR
MG7TC4VGBOeCr98lGSGt1OG0A5+zPEZPUws6N/EsPwHzByowSQF6B9GT5jEqv3D0efGkSq4tuTZS
trR1celgRv9H2pUtx40j2y9CBAnur9xql2RJlpcXhlfu+86vvwdyt1WF4hTcvhPTMRPhGWcBRCYS
mSfPceakiO2iHAJPa6XQDoqo8opEbe0qLZ+sKjhqEHywrPHdWETPeZk993VtJzK5NyvtZCSIenNX
6W7Zj6mbDApo5JLoAVQOfmNZ3iJkDmff+tYKuKg0zpBoqbWm2BATUAMZfPbyaUpDuzAeSsZm1wsL
H6vfCrxdICYyQcrC9yASqZT1Ecz14HwCkArdDsCAwZMKbOUrhguN1MYJ/UIUEVez8zOznEPHS016
nTEZ5krlWNVegcDr7eC06sIsPTZVDVNYPNe7FswL6U0srALXlataiatN7S4ZqOnQOd/AvwUG15f0
ZpALvCApbcw4UUMQALTvIFsRgwg5Stzbq1oxYgLOB8iPaTLmM857i6bITBAdhFA8q2yaqNDmEJWf
Vy7gcxP8lY/LA7DmMY82Zba14ucuH5xK7Xdt3Aii+rVYHYW209ti+Kt+7mhZdWwxZMvQtLE9380g
kAeVprGV7XyTdHeVx6bY4sl/L6afES2Uc7ZWKvS86jDFFmToyGaKPcgdmOMWp9NL//ZnW0vsL5bK
JQCYLNO7QsJS/6Z1udb0BlEopmNNiRGP8c+XiSRgzyaI8ckIpRxgpNv0RWsGyPK8KP0XrTgWynMl
Ine9VizB5zy3yvk00IvpkBM8J5TQg838YGB4e7b7n9oToIpsOJ7NJc44t6qnPylAE1VOThFmQsAm
C0eEmViJpRc/h7vDJyL1UhZjE2iX2Foz2bLyNY9fzBEiZkXjV8LgvfqRzzeAu8n1Msj1JELI+TVp
9Tbg8iflp7VIoCkqWtOWidlr/mmcZ41WZiUS2C76qqWn5m+I6cFj+WaAcw9KeikKywSIrC75pOYz
5DnBZJlHvaDdJ1oI5xpmFDWzmgCm2WWfC7Vy5EoU0UQW2J+fdbrUWYdYOQGRdJtBq6g14xjjCrMg
/K89lS72i920Z1bQOZflRQIRXhO6rIibV69F3P/C8rFyeV+Y5DzOGEjWop8GhuyJOkZj2FJ1H1gC
9tSVi/TCCOdHFo2loE4gUFArA9grTyjcfR7mfhcp1FXQN7gdKVe99uzUcT40JiNtx0Sz/MDICzez
6LEuoruWlKE/LQEUwJbl3hgh5Hbb7Np78GKV3MU6a3U01SEC9Nl7sK/dcmduxcCE9QD9tkqeYSNv
h5hxJiSb1qpBHGekRy0McA+ZjlzMPjLGTRRph0E2F8dYMvf2WtfuvTPH5qVb2iGKg26pis0cU4wv
9qMt69PjmCx+SeK/AXaeb6zBhZF2CpNuAa3wr439JeKNh7bkmxDxFj0B1hDRsAY1KkhmQDCRz48a
lC81PVHYRMLoLW7rNGpmmzvl9MrsxgYSdPpFhB5Yjy+/jfIZU1HpJI0biJJYyTGvFmCEhWm6yARf
CJ0K8CQo8PTBT+8sez6VG+Ou/aaBkxJQ79onn+pIkLOsB5e3VXEfLor1wawpVmV077TlU9Icu+nj
7ZMoMsGF/kA3+2pR8NypqvzHYuqQuM1I7OaBqN+wHsPe1sLfADImdesMl2U6LQAA/oyJT5ZnnWyS
+d3tJa0nAW8nUOGuAR3lOfCAIVy23uRCiUKuXutlGmhJKsUX98rXvfltadwdQHVEw4rpx8yq9bFb
THQQKUSnito6mo3orl4rjJ/7l8JfBoWFoQP2qmLcbVB8ZK964vzzXAwgzecC0+jX9Uawq+wkcA/j
C7vctbCoRZbmHZKEf8EHgPpuWbcjBNhBvKkid+Nug1rGeFY74uxH4WDPEuiXZcGFI/hsfI2kLTq1
0sFCuTHbztbGu6B5JuZw11SmAKEmOpB8VSQaI2kgBCGR1c7MH61j7siPzCZQXe4XYa931aUBfgFf
DZN/55/dshZJWpNKxDcQmyptByHutBSNgbLQc3Uazoxw7jzJCR0t9pr6F/iCkcFjvvtD4MvqYTiz
xnl0v2RW2umIUhk48YcdmIYMu5Lsb8q73p2P0rYiW9GtuRqvzkxyTm1lCZnHxoRTKxBrzz/NkWLr
kuz0BJKGnsC3ROvjfDrT9VQydBhbe7b09va2Oeapt74d58lGpuf1PFvQPCMfquQlseyhO2T9g2U+
dbV/29YaFT96lm+nkfNjPEah/Zsi7oPR3JV0u7WNr9oxfQd69c4mDn2uwW743IGUwvQW6s9PEATw
0w+3f4Vgf3lXt7SRmEaD06o1swOyJ3eIRfpHa16nSxgDk1XmeRr3CeOeNHInofKp09Lr8uJO0Yat
NNLd7ZWIzHDfLlT0VooMgvYkBrvol5aczCESPABWU7jztXDfLFBTmmoZ6k8Zhjhfq8fE/AcpXDKk
8B+xE6x9ozOjOgNPnz3eghDFwWbCN6rzA2MtYRpggH0azzHk6UvXDNg4219cAec2uZwOrk0spQXm
VMEHS6a7DtokIFOzS20S+cEK9htQyN/nQ+dyOV2uKJRJkCT84qFU3xffmNIZRps7h13hg/2bTywC
Cas4L1+L2Oc/gMv0Rj1vwTEO+A+LMfPdW2O7+gPqD9HHZH9+9jGtdiGTrHcoLk9oaU+oIA4fbzvC
Wnw+Xw53JZhWQWnWGriA8vcV0TdqTH0J+LZecaEQKJpAXEt+zq1xtwFwyQVycdzgIJ5jhdLsm7wl
TuuCeC5EeT52Rdhg9hfyMfrcIBdOEmUK4qRF6axTfhjWOwpFjZw+FPnj7V1c/U4yyEIRsmQK8tzL
79QnUOIJpiLagGYf1I938SDYuV/afVcrOTPBbZ2l9kpXaRLGDqDnuRsa+UM2DouTtNa+H7PHNB0W
O07wBB70AOigHDfvRu+SATTkzQvRhtGdFYh80wGkFmPVj16b6ccwljo7C6aP0FLER5jfywD/o0W4
V7X0U6fOz2E3f+gMFUiV6iGmppem4XPUZZ0T9lHrjqCIqpfysIz53qzBEgquVteQx+cmDA5N3b8j
C4ScSs36Zo3kUyGl97pE3B5S104GGJodTP17qYx6u27kn1VRJaB1tb4nVTc6XSPt5sas7LZWGreZ
zNTudfKD5OpjlEn+lOc/c6kOfEkfYlur+sdQlR6Upjwk2oOeY3jXzhv1RSYDcWKw/qYW+bSAMDlS
6x26a7UDyYX3lW6yUpA/UcSM1oAqN6QiPQIKOrtss70Zl/s4D48kzcASYjwtRv8uDOSnXrcCmwzN
PSmp6vSduRmV4Ik0mT+CAx504VnogJbzOwkGX7PiHxE6rdKwPIQKSBmWeZntQpPv1dg0nbiRG8dS
Bieol8Sp63o5pnqR7FtIqU1mua+k4UWTp70BcKhLUYWWKwwRBEW2n632CVT0UGEB+n0zQoZ+1EwF
XyQZXM0osbcx5vjMxq7yYHSpFlp+KJHC1kvrOc1G2dNSkBKTIfGGLvVJ2D8GanFHhhpPvUL9Nobd
F9Apvje15o7GyoOeJh+6eBgOlaYv7kCs0J4X3eup2dpZNh7A/ZbYo1l/imn9NGTBCZVeaNVDUHew
flRGXtujAq6wKQciPym2JtqRJKwe6ljzgkj50VV0247IRzXG3d0FB92KvbZvJkefjE1dpD+WZNj3
SXKUMYE6yRpYPCoox6H2mcZQVO+K1p7S9LsVRi9WXHxSw/AoB41uhzWEiYZlq5Wgm8xB2VtVz2Eu
fWb7ZHeV1Xp6jBEJpSyfWhzvrNHBiFkiDPb686AM+NnD+Bhq6RMQ1Y1bNcFHq62+Y/yn33Zd20Js
NPE1QyJbbe5xFjIwnw3zlHh5XOReUE+i9Gg9p5DBGYpgA058nqunr9skaZMm2jDdOZSFPi9foZLe
aiyI7qkb7UGqQ9XN34S3N6NcFJ2IGaLryjJd+hyDmT4uc0EGsZqPnS2Lz8fIDAMKblVgk+fypFh/
gE1eD9Jvq+DSMdSd0E2a1PJ13J9+kW35EH7WH0Cv80j2EM+sXF1wLazePr9XBbGly2uhqsthSMGC
tgmb2ZbnByO9X5rUTkYhz/4KLMcEyO+fY4EH1KUlq80yLYTIyyaSQeH0qzb5SuH0RyCg1WucouFp
QWbJhPjJpbVYaUNdl2HtF4Y3AyH2uRqrqCq5WquB2MRve1zStxhxV0Epotxk8Fo926slwR0Gsd45
dSVJsttYdwGMIPXPvkydBaxm+fRoTKdkmr3bnrBaXQeS8vdNz7lCWMutWULs4y/gy//D199scU5R
loFp9GWDUlHl9J7iy3aKNaFKNb1jOtGm9gf5LXOC6zTj34MEKZ/LT1s3epLnKTKZpte2hkruih7k
6iZU9JS2cydt8EJp/DE180mwsat59e8TrFlcqktxU8pSBcPy0+g0u9yL/Oxr41ngSP2DtgXbulvL
5BK21gxJLY11hFgAOvvjeMpPluVOYFz8jKl7T/3AxHR1j+5L9O0Fb8/rOpZswD0kUEQBMiBpfGk/
rFR01yZ9AVKl29EMbwhoB6V+60bb3FfAPCJ0oCuHZRZxZUCdBjTICu+wy9g02UQILJ7YmzCeMUQW
uL8IZCQ26S+0eBVsOYucy45SqNStDouMPJ+2oFEYtuTF/IfPJfymqGLy4KtLhLPJnd1RmSJMvbBV
QuyHnpiAcuRo6T1kYA+sam3UR/FKrxwGRqEvYagICoom8UVJIquZTKsSXaClty16iMZ9mX8a0cRe
KFjtVfyD4uRtZwFsnD+/MtDyKqypGBLRr47QYIB1dZEayS8XdXZIndwVbRfdg08m3igYsNiFZjd7
yzjdzVlUOVALt+k0gVTUMieHLlBm70Ce6IGPxzVLyCn2aLvmi5rbyjJ8XqzQC9DFowo5Ka26nYh2
JMv0JdJbKL7VCch8a/ml7BrTVkvcbHpKw4eWyJMrNzOyQ0xdeFXQbNWgTOyehsclCb6FlfaUq3TT
RI2vpfoHUkc/AyRx9qgb/tDGH8O485QEaXeQb1vaj04dFNZoQ//WzB1N6t5h/9+XNQHvgIGXQtKS
agMObACU89QZl7IFtrHInEZTfblENWCmXexGiS7bTDdlBzxd5Staoh+VQVcx7Zr5UtLUpd0G9E5W
hi20k/GYB6OtMlrbPAKLQlpY8T1OVQLxsravMbmnp0Zr03CKdpUlHSFrixYWlZIHNZFSb0qo7vd5
ZByLqid+OmiqDTgAeEGnwrBNMk9u19P+YJjpUQIE1KlnHe+bPM69uuiLOwiILqhm0z5FIOpOMe12
Yxp3/gAYpK2rMzAnGXJuy8jKLUkp2c4afSIUKrFqDT4fI521TRJUsS9lxiZS59KmmPzfj3KXb5Mw
Cgu7L0btqGk9/l+qk0y9G8mF5AKG1T+MVeGhtzmeCryDTlmAjvGypKd0kh7JBCZIa9iO4zw7etBH
bqjn95U0ekETLPjmjdtXRNk3RZo7aVb7TUCAtJqCHfTDQD2aO3IoS/ZAtfR90hvfI6WM7HIAW2re
NU/V0tZem6LeEPTydFTl1m61Wj6FaSK5c1kmO32cp9OYzErsRctCNm0SFh/nQE97G3y5yh0xjH20
qJs0bzcGps+cFvK3jtxDFmRoDgCJ4o25bIaouUuG2bN6rd/iKfue0Ohpxj40UYqp6HTbdjkeNbF0
H5Qm6kgMPUWyaWslI9h+zaA5kaAxN1HQ78dp3KbTlEPebnJnvd5LWYPGX7LPwtIto+Epp+ypWWIi
2TTzbDM1UelUWbthGr5OpcuxC33Kym1bWdokUyC7Tds7ur7UTpMA5ByMnduixhvl+N/oXejAD+4a
ZXiC3iUai3MPrPwwnIowAJIz34YRY4xSIlci2QMlmh+nw72mZ4cyiry6nDJnmqEYm6TqUZ4NN4vo
I21neyzJhzjRXsI2+RjKiuYrwBjtE9mYBqc3zNmjGJNx47I8kiB8DIbgfpELzyjTLeLCvm6Wha0p
3bWatLdC665VwqcoKDMHTLX3ZTj6XRDOH/SxkH6UYTu8owk9zDEpnabCaAaVt9EiLzYBxMttgzmH
iAyFC4MSyo4UBS9uzIjZt8Pm1Z2EJ4QKpT6qybh7Fb7lN3RUA4MRTnOH/mxSPXWdoJ1zne9fGuAS
NqjQyak1KBI8IHjQs++GHO7l4cMy1dvbK7m66biVcE+Zsh9aSJOpki8tn80AuDNrr8bCkbDrR8XF
cvhyf51MsjwuxgJpmBHjEpET7DKQ6oJvY6MIciLBp+FvURCh9dGUapIPbYPEUdqktjM4peAArG8b
2OUMKAlp6C9cJrdVpAZNamDbmmHfzLOd5XdK8OP2p1lBxKhQtAELisrgG/jn0gju8sJUFhgBpcZi
Q9nOtbrlHp9rcbW0BrUF3UVGe9c3BfUmw4wFa7xGb7HU4FXL3QByBHoml/Z7mqFDU0gSsiDYshfp
AYqEfrppEYpD0PA3wOKLEIqU/aUX+TRnlDv5NMx6zO/AaLKLHqrSTp7zO3nGYrfBaQGETNlORwly
dg4UPzbGyeoeFRM3tB2EXjK5jD8oczLn9pdYycwuNoJzklZSNamf8ZtQRfFnA4Ng2QRk7Kckk1Gp
61BZZOVQVWD1Wjbqcit4r0GfXR+sGmZ70OEbbrNTPTZolH0AVZqnIC3M0Opnct2iVqvQMv8s7wqD
yCiswrIXK89p/V3yGJlv7CS5C0nZcNjoJANNOSrtQgalVxqhG0eAJ/sAriGJkZHCuT7WuYuibYjb
4r45BpsptqfG7XaF323V+9qVZ68+BsF9Ph0wR2+jZSn6Bqvp8ZsPqJyj00EvtJYdx8EfXyo/8vG1
3fThFzxX1P26rgmwL46QAqCADMlKPniVmTHobbVg3zHrqBz/Cwvf1Q3zagr3vAqGYelqhn8yzQRp
InAcsaxh4uCgTE+p0h2o+l8vmEs7r0HurPGkFzNybBV2+jyxl7h4IJQ+F6aQLp59iKtDY/xez+vW
ntlpokqNZgI70AViUFMSQDQk3UAa/B9BOfEI29VVg6XhW8kYhlXZv9klcWZS1+axVzAX7hNJd1rr
0cAb5HbgubpmOAtcqyYuqlZvWpw+qud4a/dOv9Q7Y97ctvIKxuP37nwhXKBPl7IxoP+H5Dxy4i/N
Dg62w6M3cb5rhYOK9LclBlksG4MBm/jPOrHpUxC6bWx/wlgsyvp25ImIvUUr566BwKwL1Nywt3r+
PZDBUFer9hyIiuBrl835wrnAruRxXaNJLPmRtGzMbFLsOFJ3g5m5VTxu9ZYm3u2tvi5AXn7RK5Sr
GZOwA08O6id9Y1vfVNZr9gc0nsBzhge1D6rUJyEEdC2Kna2Th7dWy1C3NTup+YtuuPG23mCmzqly
d3lBJNuIJpnktQvz3B77PWeeUY5THkpsX9WNdW/Zjas3cMmC3SAbeaOMruzgP/YYbPkD7ROhdS5m
L11SmjV5tQ6jbviOfmoyt/gAvV90VeKNsQEgFe05tyv9QPKgySI6V69t2muPgtY2/iVJV5NWVWe2
bYM/8evGrk2nfmEzwpGfQqBsHh39mT7P3ySfkSHgBbeN0Hjc7bM73ObCQezVLA6Fut8/hUWxs29B
LVWSY4JvH6S2usHopsfceHrsP0o+S8BFL4pr9Z/XI/5mkAuLudaGFQIxsqUnXbOhlVrt2MVZHYLv
tUs/Jl+yO0ycu9ZOWCpcDxpvlrlwSWVijniwSRCrKnZZ7yTPr9sOcknMPmqb6BEJi/iwrzvXm1Uu
epZV1coqSxEad/4ZHpaD5cS7ctfv/iQ5+h8B5M0aFxgnXdIiMsDa4IPoeN5jVPsh3cebobGbzE7u
rH3mZRt6J4hbokVykbJKU6vJZJjtXBVSt7tla7q9P6OFbOeMVVaQd63mgGenls99uyitmpFt6nKf
HfvMRuaHGIL/omt+B2GEB3CJOYxPNwaqGFO0s11SWysf4ofyIXknpGlYv+p/7zqfmLVV2qfzhJ9j
PFnf+i8FxrZM6ALlz9kX6rMgJtqA1aMMfg8NCukKKn9cBq5ERVzFFa5khZBjDu2uQsMQKp46gu/K
jstVoDqzw0XqTpNLc5FhR9pAPQTEM5thmzW2ItnEk+4nB4LhUMvTPrWRLSfiQvtaFiqjNmCpaNgY
Gi/c2jcD8HMIoXjtTXjDLUhwACxwps42XQjjevWDOjhx5gwp+JJF8WJtj9GfggwxRNqvdbCLUh4j
zNvCcetxp1SATkuTrUU7wRZfFT8Ab6AWSgVQu9cMjZ/2iIsZzOTDRBGVRk/6Uvj5JnYQo567TS9I
tteC/YUt7uoz42Fsi/rVluRoGPP2py2TVZ1eqMue68IXC/sLufNzYZC7XSpK8wXNAeBEsThlsKXF
Ub1pGzuDV+j+8CiWNrsGsL7uJ9RYFAM1D4svS0Ciqg6pMlPEW9mXTorfgNx/cpLRVgJ7fA/cxKv4
RPqAPoNxl7V2cDAlW4xVvK7PcD+EC8UaHueFPOCHqJvswTiYO6Z5UT/QrTCfWj9Cb0vmom8cLo1V
JbA0QvFUPrZw0nQXbYv9H7z9V3JifNHftvjIC4GUWWsC2GJaBtAMPEw+BDT3jKtOhQYa2Rkb0xd/
1rVe5oVdLuINaLVMqQS7yW4BfYuTgAYXc0q2dGwhguMJI99KSL+wx0U+E1NeahvCHqtJaoNtHNiU
P2QR3WzbPw+n0RbF9LW7+8Ik551tPkhq0sLk4M+e/EyoDUYcZhXd6f34FDVOfY/Ra1GMF5welfPR
IJOLzKhhNjgFm2U3HbpfEQG1MqGi3UrmD1pAFuh08M1Bvu0y21S73CqXRGMnlaGKZDsgtpbbyy7/
XLVODJbvxZPfoz39ZBheeUA38Xa0XfuqZ/b5ckOGWm8uNbDfoUBWJo0vEUUAMFi5Ms+XyFcaEinI
oO4ME5p+X9CHQZ9q24gZyizcloVmq2iK317Uqm+cr4o7q8VMpkVC8/ZV1CRy0s9MUJ35ISNt/avz
cm6NO6bpWE6WMsJacYQK4p7VvJjvZ38Sbdjfxd8f57a4sxlCsytSwf/5el6IXbiWZAc7w2GCNO09
yqzCVI7t1ZVF0NFS8H2DoIrnwFUGzejCwvjl9+jqb8M93Sl7BeCQ4E50P64exzNj3IukSea+jxsd
z/r0cTG0r9ZMQ8GJX40qjF/33wVx749JG5U8HLAgNl2ngk1/qvZV5RJ05qGAMrud0/UuGYWiM2tl
I+vcMHf/Gf3c6DHbyV/k5YUbT3bxFNUeJF6Im9a26kZgiJNbx/J+lTaa9+FT4IAV3JVAHpTY0XuT
HPoPol1fySotA/QtqKBi9uMKSaEP3WBGMkYL5x5YeqSXdpl+AA2x5Nbjg8A114LruS3ONaFjoEcE
8qdMOPJfycPlF2nWH8wMiKxxrllopZ5NKlbGCsRvuvLjvXjebzWXBBhFsiRwh6IBxZ0rlSYE+heA
HNPN6FGP4XzI8ppa6b601R8X0VauOcu5Qe48paClj4oSBsmrHObzYk+2+Sqz9/frA4bJAskPqGNM
LuGY5rku1Qnmkl28TcxXhXDrPcPDJWBosotNX3mCw7IW7Ywzk9xhMYqiVdUGJv+ZWmg+samFAZQf
IIBiDy2RJ6zeHOcW+QOzSCbWDosMPdVVQE9l2onFBZbLReqT6E21djmaFFQ8rw6IN8/l/Y+GVVmU
84AVyo+wrG9MI5kcrbjPqsewNWw1HT7c3tS1U4Pjyfg+NJC78J+xALoDkHEIGSgtNhK6rWkvOJgr
70SckTcL3FerwSpah0Y++RrQ4sP8Hbq0dpALsoq1mGVqkHaXNQ2q5xr3oWRA+jUozSl+MQMYZOLN
nbkqdLSmWfQeZVhh/gIExJc9uhmJKD8YBxSmXmVATPihUvabME6erSSMvWQEXobeDb21U2VzPKSS
bJvy6N/+Wuz73zLO+Xg9R3Obqw0q7lPlVZK6K7JHVSfOgpJs1AZ/czeer5VLR/E+KzHn3qIWaQ8M
5M66xqVDC4epwQU2rsYfRuF0n24vcq2Ph7P9e4v50TmUi7qqqRRMa0CELnI6Csyi/I4V9zO8kgXH
8/odyjAcAKEoABzIiGfc0enokEK7Wlle2fLaDWb0bAZSTPaid+jVGeUMcckaNSJS6AZgL70xuovV
v4S9sR+D5VDVqaDgeHVOOFPMJ8+q1mmtTJVeM4SN9p2Wj236PmtDu7WAeCgcwddi/ntxJjlbbNln
ttAI7dA7hENEEOhErbp0iANAUWZbm2mDl6fgFrgKWJw5LkQCoZhVWkIXfyBgxCk/aEYkiCXXVzdn
gvOyNOwHUNFgRSzyM6FH+Vm2py14EHLTJ5va/4uG3atJtK1xEKHHyQOD6WBKAHwhfpElwLjt4pJe
PRT0vwZ7zgoXiotOD6PYGtBybafSHlTlLsrALC04EFeXGGeFc6g0DdqQklH6J6MeN5kffKqe0DtC
+5NpGTebwLDnQ48s6Lbpq6uGWVZRkLQU9ZXN7vIopuos0xjlYF/VVFemfWeHAKfqw6SJ1iiwxBO0
5H3RS12KXglQ8j+r58JtN+au2w6ouQDvGXwE7HVbCmiTrrORy+Xx7HaTqodJzKr62n3ybPjLATwZ
zBxSLq9wRLnIqqO9babCHRbQIk1Rz/AzWRe5c9tuZ5SW//v3OodocY6WxXWIQVTsotRC/ydLycOA
r2ani/LjtqG1tbAxLbR3kB2A5vzyYIyTjqdyy+AaceDp46PUigbZ14L7uQUuCqZxHSgL2EL9tHuJ
y8I2a7C8ntRRhGlYDU6aIQPtDnSbjgvrcilWs4QKURNA6o9shKCVMEJAHOWk4xj80QjB2l1ybpC7
tpJU62uthsEhTVO7SqbTHMfv4YAbqUt8ANw2t7/VWvjQID3L2EMp5LS5pCON0qSC5KTsp23sgUPq
AHju4yw3n0gTV7YGNjLQs7febaP/Y1t/W+XlEJJSG6TEhFUwzLZeszO/MF29FLARH6XyvXhe4TrL
gTefrVPjHlCZpHVqD5gYHlBS7VAv3DcULSPZme7Ibo5EpC3sXPDX9Lk5zp3bci5nIwPkLp0dJibc
yUD4EBTCCnmzeP29+KZeiZEqel+YTZNZNZNPrPQlwDSzAhQuweRDqELgtnXNQZS+Xb3pKYrtZ1a4
4zlEQRYXKoZ4eogIMYL73DGP5U4+/cGbnu0Rt4cXtrgwAl0/MyB6z4AZ2YP5JfGJY5zGY/OObsVA
vmskALcyLqTkhdmU04zbDLh+b/LzDJOmkdOeUA7aW4Z7NMHahbaUWLvsVXzh1jq5HKsZValoenw5
+T78Ej2Ye9WZoajxpXlmMIzYUTZj5EaYcw9sChVYY4eAJ6yFiz4sdzlQbUnrWMaPoBv6U4WUgOU0
Dcq2GK71JGHSwqLKrSVzUUeiytBn6FH75NBlDiAlwWfZxwzNQ3HPBuCg24CqKoZH0VPx6aE/CEsN
K/75drY0iZ9RVQqSdxgLWHz9nY6vXd+xNpX8rnhZAPP5A6mGm9sLe1z4mTBNE2EWZ/HrzO2OvyZV
2/qVrl5ceVsPBRgcNmUVDE58emsp0RKbEXY3bjMnDKmj1Q9tJgTKr/vnmxkuxjWlpjfqDP/U7tNH
dmQYYmiE2h8AM3/QwVy58/HJ3sxxV3EWmU1lIBH0kyO5n6WtbEI3pd0Aa+gUSGdqR/7Zdx6Qvt1G
5B2iDeWiXhCl0qLWyOSN9HMVHufkaGSiyLqSNF0sj4t2ahaASqPHR6PvyH33IG/Dk+bpNgNeDZvc
F6PXRfvJBbwFWXUcA6LjjzQ9aX1xT03pOKfSpshkAY/HSlKDtbEsQ5Z1+UryotbGsg5AruobJaiN
yLQv6uUhS8NtKulPuCV3t9OL9a38bY5/LpA+ncrSQP5popxv0hF63cr2tonrRsbrdfFmg3PoJdYS
yHVgSYNf6rYO7dd9O9lK66QbBfUMmgJ9bpcK9IP+4qVwvplXL4VKLsJ5gGVFeppBEFLSL7fXth6c
35bGOdqkGERVBwK6kVTFia8xrZTYhnmIl6+99LWfDxXJvNsm18/im0nOwaoJM5J9iC+WDtJx7OiR
quBxkukpG0ZhD2o99r8Z4zytMKJ8HEJM3bSYLtedZRuXjrrTIDMGNp73RLFL0WG5qmJyh4VzNaUd
C3NR8FxhEhHKYdhOgJyoaIjWokfr6kYqCJMSWiH4h8sl0iULkqXH4QChTebkL81Rjl/nT1Boc4af
cY/sE4W9k6jatp4+nRnm8od+lKsxY/M3wamhrnU/gu/lmQ2+RC7dQanCvJ9+zv1G8TD3IGJXXfX3
M9tcNhGD4SJIZRO2m9Rr4sUPgMC7fUBvmwB28PIdqEpprGSURWdauLUF1E4ZC4Ik26GrnOj3KmQ+
RSB07Cs9gA9oKXELHZVYMkKL5Ytq5W6Qdd6S/XeJNYac+fewYLDiclFEa7R2UnBYski1rVCzl+Xd
7W1bK6JcmOBiCQ2CVisXmIh2wJN5BeqVudN+Ayebb+1E43Qr1BGXC+LCCCj0zLY2MYSWHfFePmU+
ND7ulNPgscxZ+ho44Yfb6xMdCy6UEJ0Ax1tYkm/JX4PpYQ5FaIrVm/PsE3GRQ5pAmkQyHIoCnEVT
WNpjCNJ9kzoycOByJsKCs9976wxy4aMeFaCaCNYTtdrdoDc/zU77FIGjSuBOr2Lltwxx4WKR46Rp
cwvvyHY8Dio5QcpFAqdVYrW2nH/JAJCtINFmJI9E+RJh2iB7R6sXNSpdPYFEV5a4Rjh7ZY12ndxt
NYoIntIXjIy7ZnVv0fs+CD5o6vxhCaW7FN2GNMygU5hjGK7ZTiOojwZVsKS1msbFUeeiEO0Ss+nQ
28BZsKGX0KBMyaJf9jVGWtwtkE4VIShXL+q3w8Hjh8wxQF5V4iJrEnKCImNuN3k+21MVgOcM3GxO
WSwvk5LvFjrN7v/r5PPAomg29GIs2EWjhE4CrDP0WpzbJq5nI9i1ebY+Lj4himMsIcP6kmPvxdCg
1dH+Chw6beincbR/TMC/KZgKMHYgLGbsaZMgJIu+KV/+I8uoygmbag3vxi/pgbHQVB68I0Q8if/g
kSNw99cAd9bdgfpGPYW41/08YrxajR3Q2o4W3ZVB9is4sILY9ZrhntnCeDbKtBB48eMwc8YZVG6m
wMLtZASp/+X9EmiVWWYRglfVK05a3MvSYz4/yU0hOItrxb2Lg8KFrZHWUtlkCFtnuJb/Y+3KduM2
tu0XEeA8vHLsbkmWrMGS/UI4sc2ZxeJMfv1dJScRVc3T5TgX5wABEkC7q7in2sNar6/rElhBolTn
fNyfU0vOd4GTVFYWDcdi6KasZQpGEus5A4iAV3jV0Q7xCr5Deo5UJw7ke+suw1DRnaiEIXDVr8az
+XzJ2A6TOcM4DOO6x6pbOwbdJHr4iiLqKwXQRoo+VPOk2szMPRuwPUqMKe0qov6QuYRtU2R+94fo
ZOcbva8XDO4nUzY1+2xXETzepDKJoaHw1x/XbwzRpvugHRSCPY4+xbid5pXzUVwD3L/SN7m8vnY9
yJLYRmur3S3zh5Ze5erDZZ+2L8JWUEPVMHXKw2vnS63LAJVBkBix61+hEg2vvfx75DrmON+kMNPf
fLXclCjiKlqquoUNidgJMuf3POObCHbQjQhM1SQ6QPGYYugn6YXN0QNT0+0/SSe22yx69P6P98Wb
PO7bUGsYqnoGD92EMb3w56qU+VixkWTL03KwRBuozSKPBWWXc7j80f6Hf3kTzvkXaVQnVanQBQe5
yN84c3/5F/kgPOru+1TXMcbjADP/fM/EKQ3aAdPptcaus9WhI1i+MQHCFrl/YYielSrOcrE3efya
Z7eWfdUnSJJ+pzap7waFjTSucAJyg7QYbJ2RlYy165RqkFp9UGTV0eoPzpofpDb3F/hLawiNMjsA
3uWhGvAEApqtHAxG4WrqTTHgRdmH1LSCFe+WFhMQs2p4SvvBmafrAn8hbf6o4+e1BeORHuoLODTr
sFAeG/MHQE7dutLc3sm9DJyCpUbcMnmS1ioox4ohEbk6PYDz3CsB7npZk3bNf3N4LqPJe90yQaGL
4ABIXgKs0ri4JvHny0L2/edGCvfoSqWkKya20Nm+1K0PBD1/BRYGthSegbJWLlgb8lS/iQrFU+8v
i97NXzaSOcfTLqD+KSlazEkPNNHOjsqG+FKPmeyyCZZ0FCQY+4a5kcd5oTjJhqTqoLqbwP9KTlMe
xIa5q7kGUMcURzZtYIy8d3mdrsopvABel2rrqhJ1W4CfKvpjPP24fIv7zm4jibvG3AKiK9jm1nCJ
GF608li+sH/qgYIIqPZeAaoELJqJj7j/Xt9I5i7UGLohBn4Ksgrw76A369HvBcYe2HBRfWMcL59T
dKHsv29iCNb4LV3v0RTB08lN5YfRnn1n6V21F0nara1g5JJxrWE6kp/0xHhM0s82CvhOAjwzuXBH
6dOoHeocBfbiVu4EH5B9nzOPuhHHZ4hsoqk3IS6ewCakpCiuCK5OJIE9DTdX1xR53hsak9C3vqN9
qaZWZFu7Rcu3Q9hcyStb2rTW2CFMdfaG6dnWH3L6MoBfQVJQXHyWCQFf8O+cy1IBJARGHIyPcDaW
9+XQNQ1y66UHas+oHDN9CC9r3X6/dSODs66+1mxaFkjzgCzdgOUTTdX7OXYtwPXQG+Neucd+3oem
c/UBex1Y5hw/yfCWomfEbijY/ArO0rIKCNaDgaellqRBBVfZzRgwbUV0wbs2thHD2VhjaVggYRdq
ALWN9LXfIk7KNjAydOGY1q5SbmRxaVKJwlFrMDirMYTr+qRgPADELr75QI6G13wRjwiIDsfZmdXI
ja2mCHTD+jSj1F0GShFVomxa9KU4WzPK0aKtjCu0C81wKZ0Cs1kNdxayJAnuj39sUZRKxzJF4yUj
n0wp9RtNVHfbL6m8faJX29j4DcMakq5knTjnQXLcHmrw2bj9OUfaH9oKYClm4o8p2hMamLlnyXUe
L1vffoTZ/AI+BQKZo9yyLWoZedsRQzGBfS09meAzqsIyEk7x7SbTG3GcQykn1ZidDGamRvHH+q7z
iIdt7RfABF6nB0DOWwK3KVCWV5LV7QWrttMBD5S1ikc3jZNwMRU/nwR1dZEUznlYZdHkDit4KBYo
xy2vSV8G7BRf/lQiIZzrQDF1BhA2ulbEIG5hlycFXCeOKRieFknhnAYm3Gg3MtggFJ8/EDpG2mR5
S/Vy+Sz7/VoLw4gAkdpZoCn6fJ2yeMDEycF6AAz/C9ulG93mYD9YEUBNMVIkesjtn+xNJKfpmBko
tbTFE1lebnNz9ZLuNqlEndP9ZH9zME7BbUdKRjzzWTezv85figC5VPzN+QoU1j8dvMX770R2Wwl0
vpdvdPd0NiCAHdMBGMJrDrtR9DU3Y6XIYVhjnFypcem3c3w/qHeXpey7i40YzsXTwVZGit3dcHnd
TqBfGI4GuZ6ObZSFojRRKI1z9VInkzzPUBPVo+yw0tc1K/ICLFuPUGw8ocb2W8czVXA3MHRGm93y
5hazSpcMHQNgCJl2hGn+SLvXH4vrOaiD6QA818vidgMM4CP+lsZZdJKUgHtl3bhS1kOM9rttkQpE
7KvFmwjOnEc8bH9ioRT6Z6W7YlDHkiRIEtk3P0uvN8fgdEJS0qXubeQZaHtUSQxmEOemRQuCLt/n
jlwlyx+Xr233VbuRx2lFNRl6PSJsIc3oo1lGtbe4RvEGAE3VgbaF4Ab3XdWbOIdLvJXEHObZYDG6
AI7f8DH352dn8aXv/Y85aO7X71B80I6IhvIEyuFwhZk6McwKwwNISJf2SV+120pSf8tn/KMcDucR
SesY60Cg7abyudIwWJI/25jxu/y1/ocRv0nhPCI0QmtbBpXCANEb6rM28FwFEyNbimKsqQmMmH3+
C+rIY/jrurask4GarpVNgVWe5Okmtz9YFjabnCBXv+vK/eUT7gpka/3YXEFAO0vi8jZPR9Z1ZvVx
7Qr9T0wclSfh9vluYdDBqr5mAAoCy5fvndMQF9m4xOlrW+Xd0OKvtFVen3Zn1/gmjVf7fsyNwWD6
F38vj4wkqzgVP9dNX6HHhNCdQoGcwstJuhQFQLPDBPWwU+a8oGEbrvfVsW4SbNuBCFW44rrrSTZn
5AygqKqGSCnOSECFDXR3d57vZoMGZfGHnQp42YXn4+wgHUdVSlmLNvlRHuVg+fKTdQzrcAwLVTxQ
uK+WDmBuDNO0dH5Xc1RABOUQZHLyKY7qEPO0kRSJu977d/gmhvf+UlKaI7vDtmsMr1rQlaIw8VY5
yEp9ZeMVfdna9t9MzptAzgwq0FOC1RjmRpV+ua2tyvYqaaCeMQHLuGRY7YaWm0E6W/cYMfikOXnp
WhVBWzyh1E2mXPcSmSRHigFgL5f61E3T5EQkGpGZCl947Kuem9E/v5Zf56ztWVoXtVBC25H9ympg
Q5P2o5Zir1/Bm5U4LyPV0TZRjYNtD9/KcTwYKZ59KhV4qd0qJtpcwJxGGcOwX3EHN7nNqOqAcWcj
YablkU+yt/qF4WYtiopJYPpLaFEMDlwnMLRMiAuyF8y2srlMR+qGyW4yyO4H5VpV0i9jr4nYm0Qy
uFSntAioUFe8ZJEbREBGO7SWwIT3JaBNCE4zdPT4nQ5MejrG3ELzjPVBA01FPzeCZEMkgf33zTfK
4Pp/RuRyfo77P7W68AXWs5cQqqiX/30GLsMlZYtFLROvSBaN895rP2cfe6D6ZI/Y7jwmL7R2s1th
6Nqzgq1U7vvH5WI3yYRGRB8CMCnMgiqKrzOPQQlUYeJXz4JTsr/HW91WHqcLejMqY8xCsnZrvczH
9rZ5yP3+ar1nYDQGdesvKRBpRLhQoq/HucIao6y50UEDZyt21+Ilzr5ePpdIAO/6QPlU6wVTQBSA
W7mEM1G0b/9FBtpS71Ww7qYRCwvI5hMDIHOlEc5SKbCj3VD49nnOEApJsyiOiYlgLPcw2JkqqGb3
JyyR6nc2UNhFwzW7z/KtRC7Sz4B5UCmYLkIQ43wCUIKfDb5ee8DGzz9pqTdjChdwphbISQ5S+N8u
lIv79ag1DQhjUa8ESFdTtK4OQMTLIvZC/fZ0TG82bkMx7L9eeVgCiYoUgy9oQyTpiVA1nAcLndPY
xen/k7NS+b3Suk0x1mfjTpfuS2qqHi2H6PK5dmP99mCc38jnqhzrGN5qQQ5TBdnJ9JZPQHD/I2nC
+irLsAMG4qjZK3VXRRfkLhX9gMuORJU5R4ImY4dFXQQuNlxETbe8c8LxgcGHUh8+NExyFzQe+kE4
6XPZY6oy50tiJPtTOiDZzzBhE8pB5+mgdQI8Q+cDNKkNxGC0lyPDGap7iRI3+IDwOS0FGL8AzuuT
sEKUE3xSgRh+SjLOKR0L9pyWDiOa4V2U+grQYD/3p7J01ZCE0wFdF+r4l+WKxHKvi0rW6hob8jjd
/GAbd7n2WZgeiJzM60t4Y4ZTlrYj+KhY9WgJus4FGktR+thQDthHs4Df/OCA0CdqIuGiweXIoL56
3I1o3clWJ87xyB5DM2oeAZcXWPf6LWYjDyUG3xKfBJfvc9+HY0gdTwsbySS/1VZ2UzvU8YyyyEE/
FVf/ln5RZR76LKSD2UBzsDmM9y9nicSIy8pKiRJWNRnBLAGK2HjWT1Y33KmzkYMwuAOaL4msJP4K
cuDWnaXlCqRgGNxvy6s8Af9Zolc/kiX5QVuCyeOS+vNkYYR7biODYgIjqQaBh9y/JF03wbcCuByV
x/7Vq6Yc1hqfRUFXRwJCbvIR2AyA68bQAKCPTcFHYU7h7I424rgoZ2iEYoIPSp6jkugjCfTXTndl
YmDcHpWWeQBdZd2ja3ZZF3bDz0YsF+ESqmXdYsJXDdV3KY0sKQ4AAXjdyBExf5S09KRGqH57xRDM
Jf5zs1zIMwY9VosaC7JYWGVEjUlgfGgWF095v45EJSWmW5fulTmXjXW11dzQuM+UUDKk2pdJFRI8
BQIsjZxsQC8B7yAVDPTtxh3dxsAlMjAdmB7vJRp2kpZJiWYF5tivk9byYycJMXCnu6UkJb+npv9I
430yxjHmNqNIUdSPi9ejC1h5VrDcIkUK8yDxdUGPabckqL6djp9WX/vSATcXcsxGBhWXnQEPXMbe
wQQ8EQ3v4GbpvMaRBz/JxwhVoQXQzoafZeJgtOs2Nz+EMxgnGTGj0iQK8NCPP5EIM8tV3BT4sTm5
c6JfwT7Y/bR4QDqOYunn0NGGVrf6zDpsY/NxpCBp/G73k5vnoqRwN+Jt5HAZRAoqikG1EGjn9Mm0
a1/Bfhta8pdNf3fkSzV0R4MkcPTxkJh6SZvZsGH7DHhvSzvzC1vb+yfCwBDmdRVGn8UZRZHb8zAj
GwTq3v3yCRi41Sk+JlF2zB7rD/3HHiTdrmgwZFdFwFr+t1DO0SSjOrQSxvdCLdPwYq0cIGMDaEfg
Qnc990YK52FmpR9j+bU4s6ZfJDBT5lJUPFWxlru6JD/muil6Eokuk0utwXUwTxSgcmGJNSlXS69I
C1oHe7wXKMiu79ycjI/b1mo5MuvhAdV38LLDcBMfwecAuhTwX6ICgJrklZVH5vMvjNIyhTjz2xvZ
nAnYEqGDVENhpAPLobUDiZQmYFK7Y3mKY0+EpyY6LOe2SVKSGKSSoB5IgMFX9fNTL2MFaOixeoyi
3OKDx1PUYBF8SH5MJS47udFMdHEQ4h+AoXzqJ/tkTaKl8d3dA/XtMvk2x1pN6bqUMIQJPNAOtliz
kwXi0eOKsnKJ9qhJglmIryY6HOegp1qPAbOJL4iFxR/WS3Y1PJEnQKxFzdcs89nWD4ZUDgKVZX/0
gtq8bpxswn2mOc4IJhIlpHINohfHderczXKschW1N4DDrEivKJ5Jnd+Ns9/0ny7L3w0QYC4H/Kyz
g0pZrqllNGxzDfzNg7s2phfnSudOtDmY4K+9LGz3gjfCuAvGYKu11IDBRMrY+Rp4hVLnw6qb/mUp
+2FiI4Zz3QXIpiVbAcLQGTuZ/ztzHiobCHZkAKLZ/CREXZVGWU04UQue0nVJXWvM/Er+4/KJdu/N
VsEH6gDiFmNE72MR0BTnMjcKWDqGFI2nSgr7QhQU9m/NNvA/R2Fwm5yQpF9y0xxytnrwPriKZ/dE
svhGRQ/k/kWpcKB/L2v/Lfd2Lv7tmBSm2ZcatKH+E9irofJop+EAegK2vWUWESNIwYsZ9KtY1RzB
NPVLdJH7Dm3zKzjVl+t01GMTv0I62FFxWA9WAI4YgHuyHogEZkSBX9lXmX++psnZwDjYtmV37Iat
ByIHY/4yxeFlrdx/cDqqhW60yXo9nIwyyY3MXgF09RMgbcOxrnkpCNeFU1Wvb4MzZ7mRyOVHFQht
rU5h0Fq9BKzsNYr71VsWp/CpmWpummXA6h4sMGs2pq9qqys48e6tbuSz/75x1qgmEadkbJqMi6EF
a3CUnBgyFXkEOpXfYilOftZEVAH7L5iNVC57Wnu9N6Ucbb30uj4WV9lpuTNdxWtd8yDu5O7b5kYa
l0M1oBLuExDhhtUAMzEDmum+sV6r4+dc+Tj3g2vkh0yrIvtecLlMXS59XC6ByqtJQXYIlf2pToqK
ulLsazcMYl9WQf8mct5CBeZcHpXKRl93FfhVoliB2R/kjwiuCaAmO+DPPENHbGOnkA0db3trjHrn
e4udsqQcAdIMpgvm3Wt0yURwdHsRfiuT0x6aSf2QMby9nxi/ko7ENPoTyNDWgUEjsLWycgxEs767
UhVTVw0QT+smX4xax9j66/nULi+UaLU3p/NH5HXXqXBGa88qdeRlOqAa8TDkcQzXagFoTpwq4aLJ
L7aT3rc5cpliSHuB/e89zzaCeOhCWwVRQ5WgLEjiIOmfVElE17xr6lsJXOUYbXPbmgpIYA6m1z3G
ixQfGOKkHgNPSMReuWvsmNYAuLbJyIH5uQ0lW2JCHTi0f4/Tv7s7bSB9AQOpImv4Wu+d56o6A6gr
czME/5TuNkb5pFspZie6ZP1gVMYzUIDGk7EaXy2jvM0N65M6gfKiLR7qyjhJxXyYYWouWej90Hfh
BDqDO1LTP0Fq6rhqk4ddMZZeLpeq4KvvugmAgOqoBGPYFmTa73+4PGIoD4Nl+Cis3l0BN4hE6rEP
LCnAWNmvsFXtKdpGIl8jI7E8oHHem6AmTD50X/H8CforK8iO44/pGsyboSTqku6VOLcSuY9j69Vg
51YDL8HWXOUbBnfwSg/xK9t0u9nQVpr6/kYrrNEPI+kVrCJMwXqNIphfgVcUa+zXoFxkHYTfmD7c
CuRSFSx3SzXkIf3SvhNggKR9WGvPlwPY3nt8K4NLTtZ0mHPUWAFsSlHYnBevdkDkCURObQXVryI4
0a7pbsVxuYidTGpfwvGGmnlsr9mWp+1XAxhilqMY+GDPxVqmCR4zFSP0WNB6/8Hw7+Bi5wlAjenk
FwVjSK6iVRm9y1e4r/dvYrgUYJp68OzoKyxNR+0bc71TlALfQWjQ53JsDNkC9BaQqbYNgp33xwHa
Z0FZ0TQkc3M/OFnrd6Q3/Fgns9vEEsif+pZEbUYM31TAzKbX8nVsJHe1ZF5jpuWmKtNonbVn26yB
V66iCVQAVrZvHtREO2rZ9Fmq5tOQlAjr0oCKMm1udVTzXKmhptfgB3mtTb93TfkBA8YnQtbKzQkG
srAi4KTLvVxWXxfsC7v92FzPBrxg4TzFmvR9GC0f1KGfYlt7Rp52SqcS0BPTNc3675h9PWF/QneT
Yl6CdMVQaDOo7kjKIymLw5zRQ5baL+hr2R6e+J27qokeji2IyslofYgTEpUJoKYS9aUx89OaxSHR
i+u2KT7PZAXDyTQeHLsq/H6sPxRd+bXP5ObQOGUK76uE6jS+YD76Jl3GR6XXXqQE1XYps745tdN7
VVs/SNN4W7ZV7OrWYoZLPTw1k/XRzjXQe03zF6kn34oxu57NKQC/ePwkUaRFUl9+tZIh8YhpFmFT
YGe81pybFXtZ7qCSybVT+5tTaI+LbkRa2h10yUJYsIlH68Gd6xlUIgXaRCbFZWEVwpixR2sP4Zjb
j6W93IyV81VGcdIzGu2YLvGTNfUHLek+Jqb8SBLwyvUk96ymXrFB10AnC6tx6yXWfM0pxtDJ5eNl
E9hJAd7rJudGZskeHGm2SJQa93b7ZVK+WB05rFl5shYgAlhl0M7AO8DDxzI7P657gQ2e56jv5XN+
ZTLogF2FKo1UZ/TWjnpmgn5l9UkuVhe4HEZXwgGEgkOf+5f3QrkkVVG1GBufThIxrBFVvmWQosB2
MK6sqLdeSXibP5H+CI66E9nfi+XcmpkPylxh4zoyb1hBIFsO2JUPjNcnR7r8AoCM8OtyHk6t4C1S
DRLZW067/vmWY0smv/KWE90ql7i0cuI0uk7SCDPjAMcwXAOerh8/Xv5456k+u0QwNxuAEbc0lZMC
VGiaklJOImUd742sDqzJuo3TJkydJfUvy9pXTgvNThVJK7aP3jvuZjFm0GN1cVg2DCgvMIwpGKpT
0mNbvQ16IER08eNlkTuzrOx8bzK5TybTUSXVYCTREtVH1dOfGhSSVl8DE0ER6arHxvwm9NiFywX7
n+9NMHexiiINleaYAL/oo7YA5wfQd/CPy8fbD4V/C7H4ETy7LUYMCKdp1C2lWzUNFjNEe5G7Ikwd
YQ3bd9jB4zyKo+SToYDvNZLrxKVx7TVwxJdPsZNR4iNhyADqZ4It79XSN5WZYV3WQc/xkfJjkXkK
Fj+KiG0G3TleHyhBp4CX1+kEb+vdD7QRyg6+ETpnxiJNuZZE2hwqw4OhnDJLIGL/7t7Oxd2doRVW
pqYQARLHPH5uatGM1K71bs7AeV5J6QnGMHFxWklcNUMM/5oprZvPsuAT7V6WZaiyDmbzHbaBPpGk
vIMgI3siy0eru64nwWXteoc3Efz7fCzXuk5zbKrOyg/F/JaZo9cA4YUWV2pSuc36tc1FOJr7ireR
yT2c+k6PrX62wO7deMwt4K024/VUefPHAcsWiCJpIGoT70eRjVDu/WTnMu3koU4jWT4tIDBFUTCw
fbM9keOvZP/7LnAjj8uXSYb0n5YmYL7Jn6ZzXdPnaah9NTF9R4kDdaSePtlu1tWB02kPyXBQ0iey
/pkkqY/FPGeYgsvmzlzu+zoarH3zezjDK1R1cabERMjJaWiWxQdw23v90oZ01iOiNkG/DF8uixSo
r8EZYurghVwDNi9S2+t6vNLia5A2Xxaxa+s2aNWAUwLKZp5arTKbrtEy5Ab1CjSDHnhEtcgV73/J
jQzu5uJsNQp1sZNoOK3Q1un+ZzBzQgYv81cwqxsEM5HO7h0OTEGaqWk6XACfJWRU6WhdZE3U0MNa
1V6d2v7l69u1io0IHvs7x/RbTYa0QRKJWrlX+vFde2DTkIBQvxNVFM5V0JEVG9OBmKtBfZOH7LXl
VKvHFfpA5VtpQV0qxsMYuAY5MNy1K5SSBCq/895/L5Cz+UxO81rrIJBxilTYYG8Xn5GY6NfSMe0F
d3keFVCctmwQhoLnzz5bMzSnXulNfSEYcvkuaa1bIgXpy8gB39+//miQZIMvyIRqGGebYxbWTjVb
zZF/BAoqayjjSYnLVoSwqCYD5iiWny5LPFfE9wK5dA778kmm5DqJKpu4ede6SyVqLJz7ivciuMRN
xxyPjNIMdMO+S5eHRfkhV4ognO5+obd741uoQ7UQNL+QdSPWPncZMb2RJKDhGo0AdVRBkigSdhbk
0hLjAUz3jKt8hNvI0bRY0eKzRIncniRUo1HIRxFYUfil+Kk15wYLFJDUqD5e+V5tXdPuY5dTwZF2
vAWgvDaS2C/ZJm+TLautorAn5+gTrIa8Ep/0yqk6Trfpycl+x4C3Arm3i1oNqrSOyLSRLIb0tB6S
3tfdOWhPv2DAeyq4FcZpeZUTp9UozIrkxqlRnhutO8m1ICbumdJWCKfnjZOTHElXEq165zoKY3NJ
BGouOAe/GUyqVe0cBZfW5l/s9CCZsTfG3/69R9gcg99+b6q5bJwGOkemJwWrgjrWNP+bBM53N00T
G2TBRbXrD3OKbFuUhgrMhm/Fk5hK2khVfIkC8+Zplr/obNi1mx/GbhHZ6Hma/c5y+KX3Wu/LyeqX
JJKWh6y+ozFAG3vUimaQZxvyAevph7S3BVe4U6t5L5VpysZeJ3Uc+0pZKOyVQe8CojHFHpeOIYrh
Gni7t6ogG9sNuFu14BxE3TgZNltfHYQSzkcFfO/aDTmuN9NBiDLKFt3eJ7TvD8f5BmypOI1RJ2kU
F7rX90p2MIj0BzFSf20AW1fkxk1WAOnXtB7bfBW5910jw6MZNMhA9jnj9I1ldN7nFVdbx0rkLDd5
abnYLxSFepEY5k42X5Ca3ZRXCsJi6yPUf5W/qCcZkO9o/khe59fxgxYsh1G4Fc2M6+xuN6fjFKdv
lKqkNYIXo5YmCailQSCJHMOlxyqcVl/UVGXf6pI8Tm/0jubotU4Y/9T/nNvPhdqAvitxEdVgHq0g
jInulFOceM0kGTN1aEeMD5r9xY7DbHq57LxEIrhQYsUtSi4WXHBBe1fXrixGRpZ9vixkPxxvvhIX
S9Y8JbVh/2Xe7BmtPKO6BhayOmiffgPsB/b2Jo3PnroKOz2aguyJcapnwO/Gg916YnXYusROh5IH
/+14/BRaTE2SkAERIAcNTEZDBo8nHxnHmg00o9/YgX9/Pi7gzGTqm16FONNqDguVvZZqD4IjsaTv
gp7zTbRmMocJMBNJxGYVmH+cr5ZberSvpoOI1UmkHSbnOuZyrjSSwRe3/hIAecEnwFvXPkpRHzn+
EglOxv7apZNxHkOn8jDIXYbkqSUf5VG/XjrTx2btQbV7oEKCxSef7zJUNeIxvm7rpgCYkg3lMYt7
IJmEl3+N6Mdw7iTPwGEx5yuNECN0D5Z430rpH5dlCFyWyXmRppisRiJxEsUNuMCT/LujIc8aNGSP
0scMy3CCYM5+86UL5lxKmldyTmNUIWh95aydWxLM7VkPTXV/+Vyiu+OcSpt2RTzOqKiAW8GtrCgd
Hi8LEPhGHj970EYspBU4SKp9mvQqiPEwKpxV4D1EUrjnl1o3RtxqsGbNvi204bEovqzjIrirHewp
5jN0FGjw+rIcfuZe1XJDL9fXfGcGBz3afMlD6qOF7UrrYfGJD1Qy9bD8RhPuvVwVyrJJC6bFamle
4SONYXJILJcZt7WAOmUMsFgZyQBjqwX6t5/bbc6qvZfZsClHvXytOsz+fOy8+cB8V3v6Bd+17yex
8OZYQHQ/m96u58QelQbnY2Wpn3nkcutEv5RH7sqy2ZAG5rlsha+yLTa67auJIvv/vyy+3FaSssNz
FnnVT//fAav+l/2/4Fw8IXdiS1k1OzgXSx3nI339Xk4UI9aIcvFdX4jyMoqklm2CIv69alRZUitA
piYR0U5lq3gWpiRk45NWFMG4irpvu5a9EcY5woHUipkQ5FajYQel7gA1Wj0o/Xy87Kb29B0z/Yyt
HZU254yFsSdGCXT8MUPxsMEgIZsqBFWJ4lUYjxD2LfeealtpvGbksR0XM0v09QiTFWpAI9unkO2y
BGuO0tMgwukVHZBXkHyql2xlTeh/n4ywoMEFr3en4/wVmdQmm3XcpWTdFHXrWTFmafTRlddnWt2m
yW0rnPXaUZN3Ijl3NVFlaQsC9c+PTfV6oRIInrwWDAZ/3al8sFsPXI2X9UYkl8XXjWuOUfQbUwIT
T/SPGnnW9JPR3/w3EewnbERUM/qOTt1lUYko05m2V4wSNmhEPIFCBeHSqF4yG7lgJcyfHoS95n96
4ToSeZCdrANIBeDWw9ox/q9xXysHeN5iw66j0ZG8eHrOYlH+tJcPvxPBfZh6pGlTLBDBkJWsA2PW
m5zT7IHCGEPCUvxb/mNzJO4rtWU+pqh5szf0z3jJaiHG6Vdy/V2d24jiPtRAp3HJYpjXPLwMSuIq
ThALISzYJ+Bt2AY7sukwrIQzJ1+ijw54PFUChMWknoywDGP/zyUJBl/2tQI+UdQS2NU/NHB0A/AM
joFhiPd6rsmYjFnsid0gey0BwuKXMw6beSD+dBtZfNF07DStJToKmpQkz7RuMZGanlaNHCwKzIJs
8rpVuy9YxgXCDAAVH7Rer119La+QFfpEk78hBF0N/ehn+uilcza4mm5ioDWOQSIyGIu7GLo3gRpQ
KhVfJ2g7SMAdyRNfXfSgKuN7AC6HRjXczesMALwiIFLt4bl4IuXgym31CHwuV0qTQIf/BGid26gt
lgN618mLO22eKdh0YTS0lI+1SR8TqXvJ8/pU0vkWaKwfjH596Y0WJIj0kwrmmi6ffWwhHFYgcGq1
6kuk9LQWDCRUDYDDcpz0ErCj95h6DOO1+ZyqYO3N1GCiqYs/96hkqQtUwfu5Nq+xn3/SaffF0qUn
fbAAvGM7gRw30WWvt/MAUh0dpTbW9VJNnbPfdTSKKWV5mtNokzu2+kM5tIdaNm/T1hKhyu5Z1FYd
uOfDZKW0H9jzITbDrq59NPGwZ+NfPhHLVM51ztbQDLUAQKJyHkLrY6WZARcRNcv4DWAtgNUZ8xBK
v7pDuWauSYbbZi4ERdrde5TfpHLOotDAJt1PHYkMPX7AEO5dTZ5J2t3bVDQWubN79gqE+s8Bubww
TeUiXnJCoxJDYKlHb1oQT2lBE3Wiye69+AHI1X8kcUlhQosZ7CSQBJoG2dO9Ipj/qJ/nk3JSPEaw
DnUVoWTs5TRbkZx3Usi4TF0HkTKcYRf1hx4cxepBNASws4yJS1Swp4PWmyIbfJ/CYsXKdES0p2sN
CoD5W/y192UPZKbIrg9t0LBlr9xlj06i+sR+moMZYN8i8Lzd+Ln9HZz9pTm6VatKSQR8tHuaOsd2
AToAIPttVHUsbfZsWwOKWXGyzMbtitq11PRw2WCEv4GzGEme6nQd4KXzI6ju6Il6kic/sAug9Fdq
kLtuYHP3nK0YmpSNWYIiT00a7CmfkswGqqQgU9gXgtczQyDCxB/na8ZeIX0r4WK79tsUt66dD+5Y
31++ul0DAS7m30K4DHxN4r4xM7wvDDV1DXoVC7Hgdt6b0NM3CVwKN4ygQtJi3NXvDFvsvpe20jht
RPd+mOX1NbtaAokR3BHPvMaK/OsIBLCI/z24KDPDt+Nxqme2bV7HrN20NKurVk95JvBhIjXgdK2d
Sq2xbNxfoSx/kkF9HgdgJ8yaQMz/sCEbMRSLWeezx7NmIWsxENoa20Bi2hXHaXaOZTJeKen8zcI6
nZe1Q+vJiwoWHPpBNShCfC9aEds/7j8/g3/waibplMVg5Wl8vVh9GVuAnIo7WTulCXy2NzGccbUD
NlbXCVk/yyHHb+ULC0WMGUzyCgOtUPa8zhdPOorq76/R+yy6byRzFpcb9qRKC+JDely84h7dmUN6
ayTu8NmIrA/qY4Lxw86Xbn6SF+QeWm1I7G7VxEVyeNn4960FLDGo0FjAguMLNEVtxg6ZYf2sxqUD
UrgqggINRClavxSA6OhEMwi7174RyMVjZ67shQwIWspifQWeUgEipfkuUbWrmlDJbddSkB3uq/VG
IheOG2ttaLbUYDZGawXDzL6OHjCQZKxTH8Eb/MaGOfzBP/LOhsD1OrVIqkKe4Y4+w38cZXd0Z8+J
9ANal6LH0G62sRHH6bFqZ1OfLzAXK31qbIBgLRQxrz9OVuYV3Yc5vk5E1e3dkKEaBjqvbFrP5Dxe
SyVFzuWB4MlDfJt86ftvArVkJnBmIqjuAloHm2U6/+p3VLS3SxOuaGpaTC79H2lXtlynrkS/iCrm
4ZVhj7bjOHNeqOQkFxAgZhB8/V2yk2wsk62cHL/uKjeSulutHtaitwn7zuoJsACOduhyBcWjNnCT
+jWCD0DIac1xAVX49Y/Y1tTLNwgXSaJpZW9maNtrx+ZMu7clHhel1/sOGNVmoJNcl7bp9VYrFvZU
TZYsy9GHtu+X7nMz08Aoy8jVVcls6maMb+ioSpjYXFfstEwWrUYHIVrga+/A2J3aU79yZ9+xZNCC
m+tZCeInvEpFKVDKcWFQS71NMe62L22ovv7m+qZtvpNWQoTIwmYLZjb5Y2wBXGfVz/sh7qOZzuGQ
YrqEqOALLKPrIjeQbWHeK5mCWlC6AOaunZp9V4632VRUO7QKhg6m/qo5j4BgA5rq5MbVplCdzMiz
yRt1AXx1U90vXRx51ZJHbd698woQ/tb1Q6LigX79EzfNc/WFgiq1mts0LX8Pl+B6Z1+bKZYI2L41
VhKEiCTvQGnoKT32IAK5dJSf4jB+20acesy5p7cyFydTWm6pK12aaxqXi4ljduv/OdVr052DyTDC
eZCRJG1lstZnK1xOcNwGAXdLiqsi3qfon9VGcE5i6AUMAGFb3xRBSWUvF5lM4XrKGjtWORHJ4/Vk
YzjdaN9wkUvU1X67L4ImlgR6Ev0QB+LtNMlzg2es0A4VxMUdsiXhdQ2UGP9j/m51YG6luXEZo+Zv
0jdtvYQAzw4m7d11IdsX+0ULH39fSRnawW1HCl/Gu509jk0fIPtl+tRPwVqryRggN++DlTjB2Ywx
cGadCgeVJG/tYghydAjrGfVp995eOsnTT3ZG/PfV2rKx0jJmIzpV6jEw07t++Of67m0fkYWyJnJM
HnK3zwXEdq55zEWNB0gSEaB2ySnGlP11GZuhifFLhljQd0tzxKQL74SYyftsOmnqfrAjnXyanJ1N
mnNhS263x8rUi7hhJVEIhhrNae16QuKsseI78CO+IgljvmWND13bfTJ6NvlqYow+mUg0gXl8SbXc
B3o2AKyt6pQwAKhawMXI9e5g2G6o5OXDmBT36EiJbFDqdYX9j2HlN4aVnlMz/9DF5IEO/asaTbW+
3qJkMPfnOZP19UvOyhHuUtNr3Il2UPSle63E6HzLQWExmBLk2m39vpyWqN85LWO3RwoFXGPEd+iN
bX5KJyXISjBcjoks4PmN+V7kCSreZcaS9jk0MKn6Qz0ufmx9qAYr6jt2aEHCGLtOpPTtgeiE+rE+
3zSlTEFlG8t/X1mZoYDcJH/sJmCHbkmCTnk9Y5j/uhVIFyrclmTKlLE0EQp1EYg69WNyMknkoCND
D630jXJUJXnc7ezqygqE+1IHGZ5Ca4acJ9VOU5nvzAK4RMq9Un61KSC4809dd0ezUXKVyRRIuD3L
ZDHJSEfguRRvHECoqw0mVJUD0ZKoTv53fVNlJye4L7dAsaNQoDyseIXHpL2cM0tiD5siTAAS8rEd
sE8KyjHPdEyBT5bua6MJHNJHddr5dSKDGt8MblZiBO1Qi2qa60xD9hS4XDlQe/CiA+5o6TvqHF3f
tG1RtgZCHzxrMF7+XN2rPB5iiEJvPmBAmDeCvaMIAed8o2eS4dHN6wvQRD8lCbYNoj909eVc5es7
wjKU82UQizIJwukAkC8mJo8JE4sjKwDmU5fhs27QAiDUX61COJpuRm7UGRDmqqCPH4L+pozIjr5K
AEQ7hB16B3xwm8n51GRLE8xX7VSldnrEZ701kkBNkleZ491omnZcBgQ4KPsR34vz14vlnIEBekQN
IFLmOpon5vhZM0rOctt/rbZBsOuiSJqy0nCN8/5eIwfrlIf0yRwuKDUGNJCiuHI1fHGJr+QJtj2Y
k5Z2E647zsaAHCBv79XuhnAO1Sc2ORkF6/Z7ZlVBFMIGg3MuqeCxe8xQk/S+CNPQRc54iaj+Kg9p
IJuH2PYtl5KlcKOrIL/GyxFxykTRmmcYvjcCRd2T2Ds/mJcbeZEi2HvMctcaMr3aK2p/nEmDhOZY
235ZokBNOzz7Ryfvg8zFo/m6o9kM/Fb7KRhnnRSGEfPBWAM3Xe58VB0jsIzbeuiBVHukfR4CQu+6
yN9o6WWxgrEWtAEivAFjNcDYYH7hrwGe5cOQOnjpQ0vyVNy20Ys0wUb7enFnNQUaCKUkHGqQBMsy
NZu36WoPBatrjMojfdxj8sE9VrEbDEX1Hn3nU2PuWkV7L9k9ruHXVEWwOXM0aN2ajzZn7Jbj4zwd
C5BvO6Unm4YSaVy9r0gTsQW6zMmA3oTbm0+ReEBjRk9bBbitvRG4IBNP63fXBUr00RLsmxos9qwM
UyS6qfoAKPJdd9z103dvmjCFrwazOd0qluQxwpX82iIFGx8qO/PAvYQSoRqf1dyJSNmfWCvNb28e
naV7no5mY7gp4egqt7KXeEIzTMvcj6OVPVSjeWuh37gmPQCgjHOWzyfNLj83VhLlWbz8leVdPkDM
J3RK63nmAGvn73DEfMh4n+dvmF/b9XuMBMmyQZumZwENE4P9aMIU4dPUxWkxFt9mwL4wzklv3blZ
9/G6vmza3kqEYHuUJrQ2BlhDPmFKJ7Lm40jPQ3JPGsnQ53Yn00qScHiFPuF9Pj9WK9dzH3/SO71p
BBdRrsAPpxmNmrEMi1KUMWJTFZbm4Ke2ci7Sj+i1tN1/6vSf6/u4/RJZyRQMT8vBZdEzyOStdcMe
oGe36aFF0NAcJJI2g4aVJMHa8omTbin8ysl3c1AnZ8w0YhSu99v5lRr27R+gMGw1+aP97JcmusL9
2pd1gtID4VOUAHpE8YyETozGA/2NtQco24F9Sk3fkjjPTbeyEsrNY/VmTQe1z4iNhbI5PqIR2NWB
ImfIeqm3jcxDzzbQZV7CDKmp52W5gwAlX94Zzs5VZd2wMgHCdW3qkzsrXDOq8t6aMj8ZlOC6Smwb
8WUJwhWtpIAcpB0uUJAN3YLqPHRHEM6pLXkbz23txyyx/esSt60ZnL0GILzAceQK6t4aqprpLbJ2
qtFFemmHTQXWhQp9gV25o0v3UWHA14rLB4PkYa20MsjbzU1dyReMgLI2V6oWp9YDKGYC3V4h656W
SRBUvgZNL0Ac8TaZi/Oio8LoJZFkEzcVfLUI/gkrBS/A7QXFQ3DwI/wvQp93cLAA+BwoyPMnh/QB
sHmHrmTyb1rLTBymIQh4KoP/y7GSTU+1kiVofuGQOANrDZc1RT9K7goiVUzQ/sNL7vH36xsq20/B
DpxOwcCWiy4iZv5TZaekTAIX6bXrQnSZYghXJkAmVSstcWoDHd4WthWWjEZ2Fe+S0Qwp6Y/KUj+g
9flVXuT34wKET12/1SvtIwH8pqmyt3Wf7ZKiuRutOMD/OC8ENCVqdXZHMBx36KZdUtnDlu/0iwjN
UTW0WKqYJRKxrvNG0RU9hg/inQFTfTYjdsiC0gXYGeM46VnIoXuqQ/lXxdGLYDH+HRCCTrELVFQ9
ed3H1GeD4TvA3L9+JptHAl+kuqAkAfGScPCEM4Q4FP2cXfe9b4hfsm/XBfAzfbl/FwHCmeusbHQQ
sTf7uAKoXjMdFUbV+7peQN3hJE00WuyIWpAM/Gz73l0tTAianGnCoIALJFJephu/jfePE8CrFAEo
rCTBvGQvRa4eQ+2teUYSfJ8g+aL3HxXzzfW9lAkQro6YKOaouzis2v066I2vO9I5h03H4wDaHflM
kImLcDCjCcDHOMG28VdXhyhs1x/Q6sS7U5UsINFwMPTg+qq2b8SVTMHZKd7kjZTjPfLO1Paei5x2
w9E+00A2+7i9g5flCequuovXjg5amWpT91P6rW12ksVsetLVYgR9j0GLkRZxielhkGHzTiKdnD00
S81hfO5vlbfVOT0pb68L3fZRl1UJuo5YXW17DoDg6cX7LrFvvD678UgculZ/+E+ixEmHwa5IPJG6
2S/lW1fvQmdQQGxwcqWpDck+ihgx9pDqLc2gFJrXoczjYtwGVEmpjMFM39w7F7ObHOH0JQZcizlf
i9hYkHfQ9yOG3fOD9bV9NTR+coJ5tef6YOztj+BSvyt383k42FHyiu6LU7YzH67v7aZyrj6F/74K
MLxS6WqnWNBbT+OzDQZwv6T5t+syttOYKyF831dCciRVRs9CD1FcUMA7eyHKl5iZ2HkJ+xgXjeHP
c39fqNldTvWDN2ZvnAk9MnnXy5Lzso3nv68+RI2bevD4qLjLbsfuRq9vemToPZQtJSvmNv3iBlqt
WLB5xUjbqZ5wwl00RxzwrP6KSizVgvoMBGvwCVR50FRhDWcjuxG2XRv6ZNGh5qAPTjSXgjFWlj2i
Bw6j8AjZgCGkP4O02daeiyjhcuiYkgKMEw13Vf3d6tJAHWQTGTIJ+vMTQ4Gyqzvez14q8QPGuT45
Yy07LZkMfj+ttGIqdIv2DQLfAp2f6a4tZQHPbwzgsk/8C1YSBmD8llqCtzGvVFRP0KF8CgDQofqB
A4OQQnbB8Y15qYEXkYLNlWVcUZO/Y38lvx4BcTg9Ip58QyhjtN30nSutE0yrHI2+m9BMt6/6vglm
h+l+Ybp7Y1lkfdjbRnxZmWBb1VJN9uSpwCn1+g/zQG6y1nzVu0agT5akYr1pxp7quDBlD9N7wsVq
N0U3ODU2kTJ9ZwP/jDa7eHjXKnNIRsmM7LbdroQJN2qh0Dw2OD7H0luL340gjmWJh1E6Sw3TWAnN
BAPWbvEwqv2XKnNOzDClvQ+bpnD5BhEyx0nGAeBigBhTT5yQUR8wpKAECcewexrrVg92Llv4Zvy3
Eip4EU2ZKrrwhHSLsPlZXY1j++JZLXORkmO1BafSAVJxphPMcTGaY6cyz2+T5rU3qUeiVCfU12UF
7u1tBbUfauWGBr6k5/Zv1O2k9jMQAFxQiGdLvS/aWKKqMhGC/VlMBYE0w5pqM3I7ACFTWRZp08JR
nv+5CMHuSEbV3KhmuGK19i0aVu3rppCNMcqWIVicMi/ZNJUtYj133wzAgKtlErad8Wodgp1hQMVQ
tLzhd3P6VgsxeIdJtNrXwDpa7tzEJ587SQC7XbC/iBRHRzLHGBonhsg+XIB/QnddFSQmuv2f8MnQ
mUp8EFNHqcS0thX915GJgAkOJqPVPGFAeO0eOrRx0IGesnIKG6QYZ9AFXI96ts8OkP2eBxR4R5z7
y4aqAxM1gh5zOXnd/1xDhoO2vZyLAP4Bq2vUcgCVv0x4KCbJbYbg0FjutTY5690StlYd/rfViDbb
ekna8MS9o2CcSJnuaKwyyY5tj9x4lxUJVltYedw4KraMP0OXEPBa2S4HGe2MYfXyFnZm+wvGQdsg
eQOb5qCIKhhqqw8o//zVBb76FMG8p7SNC8VBLLd4HPpN9QtnZ9C/SVeshAjmPZHUAC01DAFkBH6m
2T4tuuj6uW3ZN/LZpmUA3ce0Uf97riWktSYFL6+n66RT0aZRBU85mD+8TrZubkh0PN6w6mIgUti6
3GGETh7S205eeIHezGqotWrip4Zy5+hz7o9aXgZAmtxZdH4oc++2B9CGZNkbxvHsI4St1bumsUY+
2MCzKHQ4XHpFZiNU3he+t292JPJCK5NYypZ7eyZa2PGsA5ZObyLHygcpO/tTh1Yc3qaiAAT1AcU8
ToDaAsONyFqft5orVpI9kdiiTPvRcTicFTBT8nfODr4HnG1N/k4N8zABBex/2mTM2z/XLQYcXNuZ
ERDysTSOblkcFZ/jqqOihwlnGKsRoBloPneSpr/tlWqayVvkOAWh4I70etR7+AqMw2J6C0jGRrgc
0I6vnZz9cJ+e9EpiRpvqtJIneCYSq63V8j7sfvJ8d8mOcfluMe/d8dU0jxIF4t8uvFUMdSVLsJ+M
OP3SWryolwKHrD+q4FMD/Yvk7PjZXJMiGMgYM5rPeIb9ehfHR/vGOv0RRNfG6+vZigSLcIEDqswE
XYDcItzizJn2xhajdjTqirc0IBLF5KdxZW1iR7uuazXQEJZmXw32XT+SKKbK7BdjkfhqLMMK3cpz
r1fnCFbQjxomNj28Enj1XM99rwZYVxLxaeYlwosW/CVplISJzMVtPBSeyRXi9hrD7bYFxwoXp9bf
erDhceg6pzyDyy0a1ehvCA3w7LtoptiZOhsdqUdbRaZueDM4uT9Lp4q5Jlw7OSGm4Q9Pa0yQG3P6
7INL89CkuV+aID7zaKQ11T+zfk8y6UDCBhbxs4UJ7oROmr44Hl4khV6gl5Pmt1mX7zQj/96WCyoJ
uoLRA8c6DICaB7B10KIL30e16nOnj63vuKbhx1UHtqLlY9L0yBqCDC8E7H40pSwsYgpMFoYBLIdR
f6bsa12BRjUpkeEEMXnnG1l27tqJhDYp/wLn+NnKBMdleNOs5RqCRGYV/uAy8PFh/J3JStrbl/5K
NQSnBVZArwNl+1PV4hnS+3xoZomH5L7ppZageoS2AQAaiXOnrjrXjsIR0qsuvmG681nRnFDT6WGm
+l2jNa/waPvnur/kindNpKCYaueg945z3tgTkLcruJMRMJiSAHjb87vQJGTr8Sd4kinJC1Wv4fkH
zFYoLLDNb7gDJFeZTIjgNmiTe2A9xYCU4lZN5NH5GCeGTzDu/VendFkN91+r98kymclid/CLfUFB
ColQvt/189dx1P0BpFv9IhsF/o0SXiQKh0QLGw1GDRLaI1jvV3wh5Dyf5e2R207jIk1wGqaWAbNr
xkiAw5Sw0GyAKy0n9PN/HpYK7brwCU6r3pSKfTaNr9e1UbpSwayTvjVzN4WmPEFrcWi35Y4DEQPI
+Xhd1nboc1mmYNleqyiaRWHZaneT14VfkdlnZebX9ierViU6sx08axdpQlhCAVpnghnxqdjPYUGK
4a5JDyVaxKrMj33rPTlZ1Y45N7LuEpldCEFKN9lKDpRYPFs8VMkBxmNEgy1DYd2+334tT2zCVIEp
Zo09jG/o4rCuAKPskjwOkpkcKrM52Up9Yi5dAtrb/7t+jFs4RLgJLqIF52IYgOyYel4bb4rXpjpr
oUJGxwcnSIMB7KF809TxV7WvI93V7/uaIL2rN4fC1F5pVXxUtOI285B7VUn5qdLYR88Yzo5R/S/G
dfzKW6x3vUKN/fVv5vb60ulePllwVW42dhpJoOUKKYMEPkMeBssORHBSpZ6lcavBZYARPDRzb694
OZpZ6qCYPyge+l7KBj3PeK6C7nACeEGapDvDAnzzqAeghPACU7kZFSAgTwzTjMnuv22A4NCUIV1M
m2ADvByYH9oSZpaktXX7Kr1sseDEADy3VPMMCarZgi2wvzWTKkpMFtkxRcY7Q8tL49Tvry/rNyHz
Rargvgy38mYz4xiwu/ZYUECruCEpj09pdXQ55CHADsKslLiyF4cN80JOwgCBlYYqhthqY7Uolnh5
A57XfXuku3Lf7Tic+nC4vrzHnMozvRXkCE4MPUwLYAM5mHrnngGOCEgYwBL61TANUaOVkZZh0IoW
MKJpODhpea+aczSkDQfS7t80qBFlnR4ohjP6TpYAD3JGv7at0HcYBQ5U4GtUnnGoGqqGWWLdVkBP
8z27/ay2Mxjal0nx61LWnvbCFIUl8a1dXeZmZg0a0RRAwQ17symDRpfxtL3QxOcSxN6d3tKhhsi7
7fUK7Xbp+FZNGQj2PPMzc2yAzM+IwzNNkoF7eZEaJrBfVNdGWQt5WrG5jIxmz0BUAEi7XyifT4jO
dC+7YDyu1YJaOKqumWAVB2cnoHye72GaJopOYqifa6NhrsMsbdOQm844V00dANUpjO35qz6hI7m1
wmJit/lAjoM5HK3CqkDIvdwn7p1dmAdALJ6ngoXw2ngd5d4BKQO/TKvASO6B2hZ4MfAuGQPlxxQ0
eXqYtG9V9n10dopeh0xrw7yg+9z1/FJNQ9K4IaLOQ29XyIinvpJkr0szv7dzsm/aJSrzr472qvO+
VGDRdvN69rN6LHzNsQJ3QC/e5AEyH03VtL7PvNs4I75Jbujc+4WlnGeF7Cp0Jvf24BeE7VBY9s2M
YkSm3S1ucueydme470daHJRF9WcdYA6Vc6AYWhsA4lIMg18abUR7JAlGyweG5slKF79od8z8Ulox
Wp5LfyBAmZmXMiA5CzM0lSNTvXe15kGpsq8FCOKtbDQlofqGPTw7S8HEoVRgwHSKGuWf8mZIUE1u
/n3qluvmSl8EmxsmI+vivK4fw1nMT+bRYydYG4EUCj4STY/SFOKLIOi5SLHiOZhWgsoWRLps+JBg
nnGJdeYnM/sruwNmu6YDF9F9gZ2JAItNSw9BT2hzy8E0QO03oUXrD96L21a+kibcNzVYSGxiU27l
l/mNP8PyfZlwf9zCy8oEK2eqmdB5xMp4s8uv+i2fxAS5Xx3Ike1e8rEKEgVdHGrLYN0EiU+typo/
oXf3MN2zoDs+jlQkIWGSDOy2olxWKehmiT5YC5CEUBS0x7q3NYuIKgFA2bgQoP6/RIhlwtnrNQ2w
oPXeIdqnaiGhqrLvakpPzjK8BWLyW8KG6PrN/TKv/HwrxRJhbJsDs1xcByS+xROy9PMTUH5Dq3gz
A1smk08Rv0jDCgKFEHesPGdiM/bxgtE93f8ho4xMlhDrOilVncF7vOu4FTyxF/yZFWxEWs/OTghc
OxO1Sc3BsniLDwUxNTthomgvJTXaXpJrmK4FtokX4Kr9kFGqV91fGbZMlrAmrZuJqXbNE9fqZfqA
EzLI6hvb1nVZFv99FW3ZE0bLde758/7BK18XyW3qSkZjZSIEl6iWxaJqBXaO9QBMy25YAVBmAABd
N6jta/KyEMEZpopZ6Qtp672+HFNV99ksLbdxrX0ZVV1ECN5vaXuzmWuIMHN/iPTA8Xixbzfdo6gf
KvW53EkbGGSrEpyf0VAHqHfYOw5GqYArJiRhHtQz+oI0TCSAwOVs/vu+oEdP8XOdtljcW0huqHnx
w6SQaeIA+E/8XSjkok18P9QSb3hdRWwxHQnEi6QyRuzsnHdHI7UOiTq9zTTncF1Htn3FZWGCC9RS
lbgxP0D+GOwwfWjsORCzrKL/m2vyIkdwf0XsuC36J7n9cjbFNIiTY7pDhbo/zaEOkIQikF6Tv4k8
LkIFp6FbKMfSFkL//fviulbaIhJKZtd5qsUQ1aKhEcgrYe9KojaZBMFnGFhMZmn8AkFVJk7ec6jH
67ogkyD4CzNJ2lGj8LGLdTMMRqgrskqu9EQEf6ESHfyB/Mp4TpvCZ3llL75NA8I955qWZYKfiN8o
KzfuVTOxRzzu9hgOAOfyGHpVFXhM5mQ3Q05NNQAVqaL90RaJFsw074fZ6rmSxXtnfARTnu85FAdc
Ayr/0jmbrZfsSqDYVI1qrlYhUVvvkzQNBvvDrJ4nA+9O5M3+vT6sBQk7OHqL0jQJfANJvmbZjU0/
Xv//sq3zBOczmUs5VezH1oE0kPeJ/GqP4Vsn04nNEHO9JMENWY2tdK45Pb18liM759OJD6e0pyws
kFOUBOpSedzkVkqIWo8zKy5WWCpvMuSG0A6/i6v3nX52s89FfJO27m5Oy4DqH6mMjO4xoyZezuvF
cgtZCW9nTSmL/kd8Nn5btF0NNitnN9YHskPSsT0AvAJ5nVA5Sjd6K15byxa9ldZ5Zepq2GiSj+gp
T95UlmL4CTC+glxtR6Dz9GczUZifLhUKoywL27SQKNiWC1h/hODQMMZJSf0YZiknffrkWv8bhp1E
h2XWKHg0rGyY9RFuRiffhzIJh0UPqmqXxmGxHPXqs9Z+BvBEYKe72TzZyafZejcMNy6GLiQfwhdz
7bSFuKhpWFMA1PQpQqZZFLNo2S3h8vaxI8i3zYclwJS/A7huGZratmjHcCwPiTxVzK2hLd0dRw0e
KUsbP++zCJPPU2Lt1aIJSxldxdYtpWkY2NQ8cNu8aGBG2MzGHkWC/dATv+3upknWXbztl1YiBOVl
rPVSB3Ht32cRNs1lJVHQVC1zbLQbs5/34k9uu7+9F9f7JyissYANXJuwf659Z1hnw4uksHCb+rBa
jaCKy4KBRqLy1aCfHXBDxGY+QC6DcTxY49frer9pfxdZYqIiTkDuSRK33lfu2VnGkCBvnyIbSwZJ
A7NMK8T0xKQ4XWW22Dhzv8ot9ZER/LjoZU50032tliZcj2hxT4sWsP77unqbug8kaf1B1oomsSax
m6Opc703J7vCOEARojXCV7v99QOS7ptwB86J2ugg1OXWpO1+5OSeAiS0J/KcnGzfZGsS7r0aFZ4e
oSwEohvIXCzUDb//xzUJHmJAh3JJSngInvXTwkdOABc5VGU/fcvD4SDlBJCtSXAQTaMpC9WwiaPz
MJgPSfdGsiKJzRqCW0AAqymMbxof1eu/rdtJs59cDzivPwgVeMz14uJaqbngLahHWDG2WNoUAJvP
3vF2Uh2ts6m965FojwNZO71MI00B5ocmtaq2mo0rBAgM4dAupW85877y4o+LHb8vK/ULnYBgXBZ3
hjn0fu0WZWDXhgcvJmPmegmWjtQCerd0ExS4tvViVKFtGPVMMqN5yyNBVlTfrVm9tbJ0V6XlQwdP
FlMHhcv8jiReODAnmgCCpyTgqEXW6H+lVQVqE792B0yhVVb9TU218LpqbLuhywcK9ltShRjMQ8yM
CbBwjN8NJeiUpt11Ib85k4sUwWhHRW8tjME/JQjqBZDpyG3zBuplZ/2ZFmzfuReJgg2TRHPduYYN
X7K/fzqcKttCwXprZVbzZuQqPn8ekixMMjjbXjbdv/m6XquSYMO1M3aml+Gkats4JTMKVm0c2VQ9
GfpyO7aen6CspyiY6nCsne5l0fUz5P/+pSFfNlQwZJY4Y9HObr2PuyUNa9sju05taDDVzmEi2sFx
ACsHDFJJ5HtdrCvm5rQWOIq1jlWngxsk5Rd12U9sN3bfLQ0lbMOVaapMnvAs7sqBuIRicu4ns+J4
UL4oLdCt+Ps1C5IU0wYoN5GI7F1PstjHSvyLTdaBZAr+IQS/4khJ7mQu03QdaQ203/OBbuvsqf6Q
+827GB3I0871ydlGxfojMqEfknD2JO7gZZcYd1i646GZQ9e4z3r+rExcJyOVBUvldmN/oR+XnQZy
h7tyP99zTH7ggaq+HF6Em+OLhfOJRQ5T4LzoO7XtlMWkwCOjX0ik1l8MPGWmyvW1RIbIIZMkODxj
YEXdUwePdsf1a+s4OF/q7GMrQ1zcTg6sViRsZKYWOSU6HBDvmGTfQJR4fMIELKIplmICbvqglTTB
3dl4S8VpBWmpUp6TZUQohhGVOpekPPjmXDsmwdXlRaukDuCa952L+bDmowf6lOtuZtvNrVYiuLlu
oJVR8ODr3ztuqSzBpzmxA+Alwpfz2KKCqbjzU4vKHxC3bwZCl3WJYUmJF5M+pjBtrg+m9wjqm34d
QMtGCuAzyDOJEpUwBU+mu6lWpRkE0k6P+kT3W+P1rD78t+MyhWeMUVV6kvG3rbiF8i6fTde82kG+
w6uMlzHrk5eoKiy3usvIaaD3UPKAWnvPA4o3kfX3S3RdZFXt9XYyxw7KkSV9ROzzbMtYTiWuyBRc
hD54ZYGhcKhEqUet/T+gKQa28rnopbcaP4UrdmsK7mHBJLKO1sOnzGhzYgfF/FeZ0c3oa3VUgp/w
SJV5XokEIR9feyro8ibq+FxIe7+2E6ErWYLDKMy2cscEasG7QggN0mO8H/bszPwxKOcdGl/AAYqo
rN1L616yAxT8RzXrFR0tBCfkaO1asmOHivjMAqhdFqWoW2bt0dxh1lvNpaxnsmWLEGqq+VM2L7aM
j0+6n/R9HnpnL/R9f/UAv+y3iCVsF9mERk9ESEiXHNXC2heFIulPkeyrJTgVaqZDGS8wPQR9N2BX
TX2S9kGTaGfg7UtvnM3H8WpBgl+Ze7DFgRTlyYUhk/5NPykAveWZVewk2FtBhPhHj+NtD22CghED
8ig7Cx668Yw5r/u02Q+Gl/lpQd8vjTaEnvmvwUx5UIdOjp+ChP3sdS3rFAMrbOwk8xVM1yiqNODZ
tvmLEGEbLZK6dpI/2iHIM3/0wDwNTvydCl5ECTHcuFgVS11cbcTUwCP+oerfSq617dv6IkFwzYs2
6Eo6wGH+uK35pPFkhmbISUvmBhVNWZpdpgyCi+7zn26saa0zeCnwziK3bZ5IViYTI3pmPMStxIX1
Luh7H/TjFPe+ln28vn3bQlxAcjumYRoit5KiZotZT4jmAXALDkYldJdvVEocsp1cMX6JEYdRWTZZ
YDCNnwyXA4n2R/M7Aa5BE1p7LUD169AHWtQGxTsZBrdkheJkatxkWrx4FrbROZrpiVof2+n19U3c
dkuX1QlGWzsZgmx+UgzMulUGqiYM9+qf0bt0cGUBwrbDvcgSbDchZGqMErKs8fvUdH5mPtgDxi89
GfvpdlB1ESRYbkuqsi5GHsMpUD9rjLS4Ca7v23aYeBHBj24VJnauMenzjNjDmtF3BVAEr8v8CjkD
NFIGOZVBa2zntlZaKBhumaRD3RRe9Zgt5mmC3ATlOO+41X3zQwHsvevr+82r5bJAwYQrZyjY4j76
pnjPB0LRHvWTqkDpwuvSZAcmRFd2bc64M7hXLz1AFLqgzYmuS5DpuRBEZdqiNmzmzsLVAkCk4d2f
B6TcE3broU30ujBNoh0iCPxQggJtXmC4T6zH1RxaPgaKg85PCaa8NTXiF342HP+kdrF9dJiQMSwH
oLuoqT7XzVhJ7dlNH0ONf9snunlwK1HCwc16asUIUJFKwmhZxe5AaS3by81LciVCOLmxT/rBXfIn
YuEKOwj8wfKWPfBH7ZT689f4b1TlIlB8Q3uT5ipLiwdTrlpBa3w2TXTQZ59ycsM0TbK6TUVZyRKC
s2RM2yG2oPhE63ZDcjSGLwwMS6RAIDp/0FpZf5ZMN8SXdAHgQWuJIfAnnGJ8nF95++WW7mVNsNvJ
qdXiBH9fzeOc1jaUg7+ZCuJ3+3zfhX0Z4rkCBO5GZnab98tKnuD2E3fuR513NaVDErDM9YvaiGbk
9wZDMnUnkyR4f7X2iq4tkd4j2bsG9RUGrBYDVAi9FIT5xZAyD6pNS3PAHYmMrdgUSBXD7SYLjxSz
TV8zw75ZaiiKOocpmUJlVvasjP20xw5jmliinJs+cyVbuHMAv6aC2x3nN+KdW9ya/T8pxRRc8ZDJ
iMz4fr3IHFi6iijOAKeYmEVqspYlY4L9ZPb7tj633r2e/2u+Xr6TKxn6c6+4tAMY4VV4RQzs7Vyg
H3aAbrju97krurYMQeEVRuIqAfnbvtIHH/MVflbeF9O30UUrX/I+BQTv7Oyui9w26NWyBKW3Or0a
MLD2dNU84qMiu/hnQwGbWr8SJWi9VgMlhS2I3xLwWeVsPyf3uvdNiVPJmmTaIOhdE8fF7KRYEnO/
VOw4F1/M7oNk2zZvldVahDtS60oQFbnwgxz0pXlsxl7St7z24D5CmNbam/8oUbgqx8JGvT+HJQNA
K2yXXzVqYqM6mUZx8FedsmuNF27OQfXMrsh/xAHloQvYgb3+D7MpK1lioqjMFqxuwOouCXU+B7Pc
FlJAA5nKi7mhAeSxbpo+Rlc8B3BJqMuzwZvxzUVNxBxRWkyJPTGE+ePywQNUavUg0YrNfMZKgOAy
zMaIB2PEWp66mdczPbJ8xm/2zUKXACgjbV2ksFIVc1HrCjp/yZfyu/9PBmBkskSgBACUtAVg936u
6+cZ/Uk3mlSWEES55f9Ju7LmqnVm+4tcZXnWq8c9ZCIhEHhxEQZ5nudff5fDgexo+9sCbtXh8BCg
LanV3ephLaI0tf4mplnzwH8ChbVtAn9v4UvIc/Ls6xepaGWybmGV2CR56JvHlOU2Y5XAlWwHT2g7
/++wXh6EJ5LScWAq0NNWA9Xtze4hQWF4Qv/l4sX1PvYtYRfqtia+CuQcidynBnhY4e1TijZ0QEZQ
U7peRt1OFuVoqNRAKa6x3ILIO9MCVI++iOKNbbsPyCRdByOSzlOOdZaFKcEG9orin6YAb28adNWE
Py5fue0jfJXC2WFlLtVaSSClaya/UO5W7NSw+jTlnegIt3f0VRJnf2sSdxZb2/p/TSqsIC8/XbPw
bm8+JPTfsvgXp1F1YZllKBIoSnxMqfY0mNGjqvTHZLD2MVOnpzlTTbuzRk8qh9RWSd6hnTi+m6Xq
naqFPpnolSon+4b0V8xo/yVgPvk87oqaelTU3Toj1PcokqjMViQDYbnH8E2Xj3fbYr9uhPI2zKNW
LA9yjuPN+85P2yeVScFlCQIF4vnIskQrOz3ERen10ZULV8b0/zR8YaL6xP+wa69L4W4k6dK060zo
z+tb7U/t2rYs9I5Zpq5qROXNjVGMizZN0J9fE9avuioCJNq85ieiuGU1NBwalSGzpIQ3rH76k9Hj
c4CSNdgHHrCi6iuSKU8RZgxdPkoJZESN+S5eMsAKlM6SZk4dtgfVMN1J13cxuuLQCL6nRXogNErt
SqGOgaeYPYXh+39QmpMP4tQypVM7aGvM0ssHotJPWh7+SKXeAajE/T9Igv2UwVO5Pni4q1YCvHSm
a+JOtZ6T5KOSIfUOWgirF712Nu+BRQHHgk2mFj+1BMAxWRkBNR6UbLL19l1lFIcqmWy0mO4vL2k7
+/kqip9XAkdlpWczXh5roaRtnDWTgKpZ50mBxF44dXrTuSxT2bSoAMElBFgfhsGjnOcmk6nSrA7Y
Gq4zfVpVJQiHzsmmwa0n0x3yeL8QGuS1fqj60LFi6ZCqCqBbpWPBOkxUab5aDkc1XWwLfKCLOjp9
3F+1JRity8Iz0S6dscop0ZQpDQDziAxBI83mrdagB1QF4L8GCq63xrDNmcmYhHf1r74JdvjTF8CW
NpyK4t1qrYRzm0KUPnYPlYLe0kGfgX/f+iZgRS6fjXBdnGctGVCVjAkP7ddI9qdl/IMslmBhPK4N
oPXHuTDhULRgclsbJALMk5ywfSERCG1rh8LMsBMx2WwZyZPt5G8xiQapS9dobCLfIrAkpJ3bCtVj
6xF8KoQ3Soa+VEaMbRz83yDL5GZ9BMdS8EfDc1sh0alE7rkTNZkxz2sa/u/HaVfd5pMxp6I4N6Mu
+X9ueskBllOMDsC67UK9NgHalvaieF10XuvPT8J1uW9oQissrFMWd+h284SAvevty4q/LQVEelQz
TEXlucWaRO5LhUIrhiHyhvHOHMqgt4S40Nun9CpmvRIniwHJibF0y0vJMwyWPTu81H7ACwkcRmHt
R7QmzkYReUrbZES2J8tmZyg/aPpV0onmUP+HxXhdEmee0hCDgmT1v79iqTUXsua9x52wdLZem3PN
e5XFWSdDDivAlL2k5FSfasD9Cd3BzpCvBSUDo76oQ0iwg7x3zOYxmbv1UgGXMMX8YJREthE+XVa9
zZ5dTf29Kp5OjJJBHQBX9jPDs4KFz5hbCeOXYWXdQw/U5I2AZhfOgYpWxxmpYgqJVqgoxzTTgzIB
yL8K7SYW8I1sPrdPV8cZplyWkrjOcGarR1G8DEwxqaO+ezkxfxa8ILZN0+tWcqZpaYCsb+jYShWl
JUyMjPmVTj5UBsbORAsT7d7685OrrDd1X6PChP7CObetmLlp9FyZoiKdSApnMCRVz6Z5yoAuF92U
dLIB+lO0Isgu0R3miQmyuq/iam3I+RXN/Hkj7TnRKh4Qp/rA2YtxxJxeL0EfpKxylrJ8wDgisiHV
zdD2rgIQ8ixsfYpxbEq0qz7Tb5QlfacO9GAselDKqHFFpsfC2NPnepdPoW9I7Hup6s9IbV8B3AEB
8/JPQ6enH80ZniW2lDKpcNgDaFlemAsiV70Z/cVr20+NI26oXxX1f1s6wBe81a5+GbIpB6dUkIzB
BJ7iIhINWl3WLISwbyUUM60JG3H7QYF6ZS2TbZg/OroIHhiXLyRojd5K0RZqsqmAw2PzZ235EpEr
YIs0RHaTSPRqesl8nu0ZyEFlopEVHItbUTnlU9UxWGtr8TR2G8a71BpshX4nYN9VC1cqr/rl/rLx
XrX1XCae9qZqYeaDf6p1RqEBABbrk7qnkpWO2WT21GL8GRZnoZ4yde5lgZvHpv0WyLukRGGkn2MY
BA3Zc7sZWxD+jhKGTLRahBq9GZ+fiOL2M0V7I2lLrK1rEq/JjeOAWdqFgeRLI97lVW2q+4koTk2o
1oyhMkPdJfmmlSOnZSLKYsFB8aRDLSmkKkmhHGVBnbiNPbn5FsvqbVgVttQ+FrEI+H01CRc0g3Ku
aDKlsVPW8mEyPrXDYxjtouhWyz/KY+Utg2prnSj9I9rEVXVOPJKmFmmuSliihqxEZeZOOQu0/Rwq
eTXeJ+fEuaNxjPGwySEiWpKnTq2v5z6LbRLVz1KVAUa/loHcGd+A/uuxZIvXm33QJ6o7lv2haBKn
W6q9bg1PVVZ8Ag74w5L1+0UN76RU/hxRTQDktZncOP1aLgBu51QexhoK/JuJPT9l+BEPNwslcs4N
TZkGK2oc+uQTv28QoA47TOi2brv/D5hSOHQmMgica7Iko5SGedWz6mkJnwAZoDeiAOGyDJ33RpKk
LwNwbYF3FVtuY/rgeFFyIsgL/Q/7/cu06bxHAoU9KLRkrMQqP0xoXwzROA7UXxU423JpG4k/psSh
7OGy6dkOfpDQRCMVGobR1fX22hgTspSFiuAnwdsVdAZOHD2p6rUVBYV+m8mfpXgXFqVdCivlm4/B
E8GchZDIMGkRxXpXcCKuERCNbZeX+QIWwNsjA9hXhommBQMklW+XmWIwsW41SBsk42tSybsw0h4J
6xtvQDuRPdXtI23zBeDK2mMuL88Yv91pfXvbjLWXpjogaDuW2MssZY5lJreLRVK7q8bYkS2dAR8G
QKWTiglWEsV2PsuPBDQDhQRSRjlFUwiK5Pjzmbb4VWztpmTapwwj25fXuOGwLHnNmcordLHBn2Qy
TVrNGoZMWXtdLclRM75a8+jMlHmXBW1YWggyqGpomkplvqsmTYp4nMsIw7R5+gGgK8E45KKumq0J
kTdCOJ+I/DpQe8u8gfUi6GlI/JkdCgxvesa3FU1vZa6Ktd2u0NxRVC88y/Kv7GQr9jMytBjolPmd
zOs414YU4O8R5mBuFC/2UkAp5LZ5vcyQrdipS1158IWwletlO9VSXjB3J1RLHmoCSr2A6qMTmtNo
x3NvBERlcZC3g7KnUaTZVWiaAXYncRpr+lr07NPS1w9W2AkrjbxKvXwPEj+KtULxKmfljhwF8L4F
x8PS22Zvk33nSqpj+sUtWKFQsg3ixu2vukByDcHD+czXvojWqAVyOjxZz0JLc1gwES4XoN4Z+rtZ
Z9fmaKUPUhm6Y1+r9kiam/ADGHmkR9YYliv12sfeLLpv1M2uUDgrdfaDzOx+liZ3SNraGbUJ6XKl
2+VDJgvy4byD4L6Vj0qzeWZjq2CbkjJ8l9V4hTVp9pjTURST8jdvFUQUHe1sMlDJdT5PV2jhPJYA
5w5SCdzrgAu7iftQ8GbZkmFqJkIdFeB0hA8VJally9SSKBjz8W4h6s5UhJd7S89PZXB6bjXt2HRZ
FSNrNmJOHCOkLdIik5PerXiL1GWifkf+IbZu3KlAzvwDb3Se+1aJAlOlTqvdZVR66tN7TQfWPx1F
PpVvruSlcXFiptZNWgH4bk3tX/WBtf8Kx3LIfVNwVHxUb2ng1iOgEQPnMspJfMgwalElJxW2MdJ+
tEhj7EgzH5ilPxvss6zspxHEZn9n+nmJnFVujYjlRVwkwTSUD3hT7JgpyhKfXya4FJSWTJh/HSxO
3LtLIUtaLlGTBJG1V2PVYQVzi6EUDOmdKwSkoFcJUz4E+CZnveyklJdeg5TSuumN1q2SGL3SldvP
EsblIufytm14FIhDZl01LRXsVLzLLGKTVXGYpZi1lHazk9+g29wdjtUu3IG71LOOaB91L8vkX2Dr
UZ2K5I7KGkmlt3qXBO18a5bzu3RAVimRAzrPBxSNd7Vp3GpqHlyW+pJmeOvCgP6w8oAD7cPAAXIB
eT9RglHnPAc3drwzAk3yhltawX/nTuVNXgOWsV1xHUYe2J6AbqjtkDoUKOnZOwRLP/0GfrRqrnoi
wcLkgXZtBN0d2aVOsVujhuiorPAPgp0+i6Ff5BHLMBFDK+pZQJQXWtpLaNw+KRv+IosQNr9vKK5l
nsjijpXU/TTMCvZ37d96qp9rQOlho6srNjnUW2tsumaPsduBG293+WyF61zN+skTOyzWHphsyX8X
O9Ym/5+Nn39d7HjZUwW1eYWidxut6m9lAQYGIKmU5GhyAnkDcszjPnSpU+6zXdwfMZQnuqJnfg9P
LiIbhmkAMxxU9pzdMeuYLcmcp+tzOSg/dPsV4r3yjAcVMMCdE/u6SG3W7XpzVTiJ3FHStkobncAo
zFhk8V51y2vjPUq+drkfUFkUchef3wtOIHd+dWXUuaJBIIqW79e5oRpWKPs4+tGueBe7IrrNsxFH
i5O3bvmJvtSDBiqkAluq3mb79KZzm9jWLOdn5QqZu9jWMbCUWjvAOyCGFFU1z94QvHxOh2intwW6
ITAdAni38YfpkyP16KPuMfhkNcBkkZt9jr7Lgqa0syQ/L5fz/3RetJoYkNu5pr24Eey9/sDuG3dw
db8NuiOQLq9R27pCWt/ObnRn+l44IsilM9Zs/itWS3Ky+0OjSLkUFWmwYgpItnms7vofxmH4hvF+
/yvYQr7oh7S0FT/b0YChVXzc6Z+6x0jgEc7eEJwScEmhUjbQdEBYHtAhBCF5VAPpE4UOl9IldToV
iDkCK7Vem0vXivNAhlUy1YrKNNDexfemv+zkT+tUHHP628j7e9v/dnl8Q7KqKoMyldhl4Ka6ieUD
1NbrWePWOlofkg9z/CViB6t5XyiCCOascMqd74u1PjlfvIuMRo5xu1au47y12f06vwmkpd1yPznE
mR/IdzT0CuykKrCTfKuyNEXhQAjEzsDEK3fhu7WyGe9Ud5WNEXM7PyzPcWC+A0HateEqxLZuMcZ8
bTn0U+WG1+UuAr32VNtift+z0FFHFAwUJhA2mUjU8iZ81KtamqoyR5Inq20V3+mOSqEf1F5Y9z8L
8dFbDxdlWngW6wS0TW8vV2jkUysNLAPoodnaS6v4KJZPThmzyEF65FCY7GOVzccaUGZW1ny5rOPn
Z4AueyR5NGJg2EJ5UY2To49llOMTucgD0mSss8OmNfwEwd7DZTFnIaSuoj9NXf9T9fM8CN6W4GhS
pzXWYDt11+1WTyHvEoGF2LDTkAMeAeykpRLE/W8302LTMsmFucYV6Y38ASAZ7Q3ZAaYYg8j1+3S/
eLU/MbhgkYc6t00QjNqVQUHzdZ7fkFozHNkIwXrU79JO91mt+3WtAgclFb1rzloBrHU3T4Rx7l5p
uxmseuEa0SxoBSD2INsp2NBreHtWCDFWlLNIkZPHeftFbWNm1Vjc8lX1U6+S73Pn6wB+uzTo0VRR
oqfC8oiTu/lDd818bVcEGQgjYCPvhJ74XGExgYcNBpOaud5NzhOrg1aErRUVCK7SwksX8CxgB3bG
vnZZdRvauSu5Igd4bg3eyuS8MEK8kdI0RetevlxXZEL00XwellZgEDe1F2lQNOEClREJQ26fTQt4
EWqItbVedKd+zQY73tXBhLMFJ3zR2J03u4ldfNYTW6S/m9t6Inr9+YkdCFWKbllTwhEXs6Mv01WR
M0Ewc0aPsart6fK4o5MjKQ5pjIawpneMQ+7Vkz3tYmfwNB/Q9N9Qa3NED40tzQVrAUHC0Vh/caE4
G9rRRPNRAbZv8jU3yvuu6w9V2zxMoKwGQXA1ic5wPaO3MYNq6LA9SJuj/e3Mc8RVrybhMhWwQMRv
PsWfm2PtgsAO1E7Gc78T3YezJuB1U0/lcbYg16tMitOlgC0YvRREf5hLsZXHxO0+tu9M2V4A3yN/
W704Jo6vk0NxLb0fj+mD7qBn+LMc+yLo8o1o4u0XcVpM6pH2sjWvWhwG0RPwIi3b9NLHHhhUpVsx
YLxFj9KdKH7Sz3JYLzsBrBU8nwk8KRceZlnO8CarywBn89yN+s5IqshmfXXXkHL6pCFNiLbKIrKX
iN1WbdeuzLjHcjJu9YHueznyGsV0afRClPsgS9ZOq6K9ZUi3y7Sgp3qyO5bulons1DE9drFxzE3Q
GSn1gCey6UzpjzlJHQ0mn+TVNzMre7uMkhuw1t5jlqAAZ1qU20tfOnopE4DNTMgjRN2hqegeYS1A
nAHy6chz6zPCDuvftoDKmxaFtwKvWQXMGlqwK7MAJu7Y3I9xS21D0XSboKvTveyuN9536xm+7iXv
R1Gy0JXULAIjbWSb9voNm/vCTiXjtl06T9eH5L6gBb1Wp/FdRdFWVc5BNbNnS0+fL3/LVugA2i20
omDiCjUpzmqMrVmzDCHKC9FXeogDYNp40UGEqbDlwE/FcDZew6aDFllBI645EFsdZnpol9HWBjM9
kloW4bluuRRDXpsVdcMANyi3wQvVtMVq5xJ4w/HtYpo7Re0eLFkTBERbZh3HiLhOJSBB5EkL+tgY
ZH2GGLNN7pcMBEslNO3yAb2MmPImj8rASEXXL9Ie/ByC0jXdopsLGn2bWH5syzz2iFG7Nevc2hh9
mmRXy4AUZWvq9lgPX3PFuotZAfJNmcpO37WGBxsd+wMbakfKyW5Sk8e+o48hmgDAztn6wDD2mG58
yaX6rm2lI1jYVXtYstQuB2QCwkE/RDq6PS01tuM0dkkRg9M2nlpnVpdnpWWSncV0Jb81PpqNFUyl
jE6frPWHPD1G8lLYSKCApaNup5UvuzwOiNXtAandnSVjhqqWytm2ZJyYDb7R+8v7t+WjKBLHBHUY
Wdd4VaA5kERjpSuDCtAkSn2jT4pNk9xNsn0VRYLD2lKIE2H8I5Oai4kGIQijOnoAYAy7/MPl5Wy6
+bXWqetUQfqdH5IshjVX3rQrEFC1b7p9BTzAYfXysW0WXmJHHsJFgdvdXJYBww6Xu+bcOD+fZknS
RrEFHu+o2ckVVKEVMc1s3VgEnRqlFqEmWCPfRkhWMjTA+8POQWv9UM/9qtV2QyMyvdsr+S2GH1MP
5Uhpgb5cBkYR2nMDVk9VlNdQtmKUk6Xw4+laRVqzSIoSJnVs/eou+trjEb3mRpf9nLrlQQGIjWrn
XvuIDJ8ff4t25oeG5E4jrC2Ilqu83dWsaUjaxHDajFyHJrBXMLYi0MeNgzPx8EQfo4HmlLMYEPzy
jUFrWPbBB2BqbnfRTfcQzgHzUjQUSUEMUCDzOgYGv0DwhkuBYErRSQFcQwT0b9c2yC0h8xrvqrZ8
qPb5hwZ3QTEAoZc7mmvcJveEOtFBF7RrbWzpG7F8HBQSOVQsaNAoL7ZGvzSZ6Iavh8IZ/DcSuKug
0rHt5Qkx7k9iiMIFFMr6/kSY68cPovVsGRQTHX4WqveAjDoDxdaQBWnLyirQDDZ6/c18oz+valkY
tnwFWkJHHW1RWL31xIYBQy8T8CJREuWNWN+ETK/NFPD874wDmF3UI9L5zuSpj9OX3Bc9U7Y0BSPl
VEH6B4NwL+HYyetrKq0+G7uoDPQk/CQD+dDNDcmRZlzLsGOiwcGtC3EqbVWgE2mRiYCgyBAUFPS5
AVmUTMGFXYk67jeP7VTM+hknYphaTAvQWMpAKmxWO3Nmz9eZO3xMni1i08YmXyonvRVSZ24YN5zc
616ue30iVrLCuFULiG097SB7SFIooGBs3clr74yPyffp0+VrvnXd9JXTQlc0Qs743Qu1KlVFSmCw
h8cZRyiFpX9Zwnm1TMcgFTJLyEbKeNnwITAjpKusCVXBX2P6v8YK/h5OBM/JN6K43VOmvBj6BK1f
ppYGddvvmC4YjTwD9+dFcGZxWerJGjFWGhjXkyujaQMB38P8oQ9Q6X1gpR0+aH7mKYlTPySfs0B0
tTe0nyLhqqGibJqyKnPicc2mha7A9z0eE/TKGI/m37JYYoVvRHAWGA0p02R0aBGclOaeDsoHiUoC
r7ZhMd6I4EwwsUaDlToaiNmofZSshDlqX3rmiEHnqImGv48aIQ0JKWLo6Gbj29hmtZrRxQdpqfEQ
0h4YkvH+so5vBMFvJHA2qSdlPOVIuwd6PGS2MVY/zNgAenOnfWbZEtRapwrWtL2Dr2vizJNlRCSb
I+hBK3/GqD6gPI4F3hJA5RTEAZuCYNNRD0Z/CHpF3hqkpi0iUiwYEJGxhtz8WEaP8vzRTIU9dhuW
CDbiVRCn2XIV5mpsAEd5+QoIbGeQYWwtF7XBoHPkwkZh9kGYdMG3c5HAG5GcphO82GR1bYZti2+Z
9K5PAC1qCvKGomXxqq6PxEhWePhYKY9zKPnS3AgqYIIj4oPufqGpRbN1gq8YHFPrkLhBmY/cUFA3
XtZzwWL40Lujcki7BDP7KckfMNmCAoUSje5lIZsm7lUReEwok87p1FKo9kKDUYrscrxZRBgjooWs
bvjEzSpaqwxFhy0r2+yzVVr7qqVP/79lrJ9wKoImGGmbIUJj16NxF7c7NRXEyqKd4oxAVY1mlM4w
O6OJ5KB1R9C4PeaCdZz3bK3+gGqWrOrUOn/h5xbyZRLa6l7891paHVOvoaieLIEUdEGeOsu4p66o
LWR7cb/F8m99UFGnS77iQ2R6BHwHtLrqu6l4vHxI23rwKoR7eRsAcKvBr10H5ojUDLFlXVTu2nQN
r7vHl4nnsUNuVoWNSa0HagDecXka6OAY1r0kZMXZClpPj4qPxEct1anRQud02/qJiJuhwDTieYOm
qMaOdBuEL64iAgYVHRWn6sRcmjljWGPRRS6TviPh5CjDj8tH9T8WZykquIWU88xM1o0ZEiWY0Oi+
9t4CqH0gnjoErfCL3Xgj0LsWO/GKx1BQY95aHKjvANyFZr7z5AxTyhnBLRaXJdMSzLJWeHOvfVBn
+W8xDtbA61TS+nA9tRgaGu7jZvXpxYM5gojRvJstEQPY5nJWaio4NvM8EZRVIHpMKVSkMDIfYxyH
uIt8ZZy8y6clEMP7pCzt02ZOAV4TW8sNbVIHmHlHKbXcy2K27u8L0dbP1fAOaSBTWAxjCf5SFQUa
9SaeRW3gm+YPvcXoAEcXOBpxuSBBS+qsG1Z8euNx8mdPDW3dsiPXZMAHt24Hryi93JWfRT3N2yt7
FcvFDXnbZlre53VQpJ8xn2EDkcW/vHfbR/RbAg+80o/RJKlrZEfLCmG3Z8nfp0zgobZKMcDVfRXC
GViZdmlhzlX90nrWyi+ESeRmAswepkj/hDBJKJG7RUZZ9Flewl2tBbz/uEz/irF8K/wCnRugetX1
3a6vPz+5tpEcoT1TA4D2CJ637CpGOwOL+zX1IYi+RIK4CFmSzaGWTAjq0wjEZx/Z0th5MzhS+g8B
5emKOJVvEBRTXUcozrTSqwwT3HWJQybTzhRZYCe2j+tk9zg9r/olikcVi1qoLTsScriJqyaOqoOv
Zd6vCbJcNASxfaVfZRprU9PJibURkWi6biRKkrMze2taFQCQ1guJauYA8JnZ/UPkxaIeic0rdyKY
uw1qYcxFBA7wQJ2OWX4dV7ekvLp8qzftBkpl6LDBeJ/Jj7+zWMqLKZbwtAbLcmw8N8PtZQFb+RzM
ClAU5VSQgmAA5+3u9SGg7MDu9vOC/Ydeo9no7fgT9Jrt5fwWxo8UmVSL1WxFDqDWY5VgqClt3Mvr
2ZSA3i4kuomMjhzuVsn5YJhMh6dawukaAczd0lvBZRGbF/dEBHefmCQlsrkeu1Y2KLEXdpx1fpTG
9mR9+P9J4s6GKSyr87RB282YrRxEDNgDdeowGYjtCRmaf7FIrwvjL9KwyErYkLgO0u5L2fnq8G2O
7kdDkHMTnBDfBmM1jEhWASmsqo5duhz6/P8pgfMZIaupxHpIqKaPRqjY+SKcxdi8+idbxb0453ax
zDKHP9c+Iw8KbBMf6fHSoc6g22Yg5S6DOwRGoqipcFP3DEygYAoGnpgf8JlnRUmZgheOphSuPuMB
MnzS6iJQGukfMkXkRBKn5Ypi9IO6XqQwwmqs0Tb1JyUqXC19f1nJt55Up4I4JZfQgWa1KQIXo3+U
jYdl1IJS+hylP3J1FNzcTdV7XRPPVdH06ajNKszPPFV+Ry13TmqBs90q1sC+/T4hfiYqzwAjrlPE
sBwSMUZ7+z9BIt7URPRfqmtGHoCknCYWc13XmdTVQG+Yr3IrxQtxKO7yAt2Il89p27fjkYHFmTLS
h5y7K5alMxaKa7W2Rrd25ZepnWPA0UQPDBirCkeE1LVVG6ZroK4ZgM0EsRIncQoHs53mAp7dNw7S
U76rJ8ekPopFfvsoOR1mrWRXO7IHAOzflb5W7kFx8k/9tBRsCyYejQbAXnmvhbHVaJGiAZEa2c3E
9I2y93QF6AVa9e3yHm/MWKhvRHErXvphiQwTK161p5FBzK779KM6gMOldmW/8LDWa8XNbxnmWtgt
Pcx7FMvm47/kUtENBOQ81QAGDl/locUMojV5xHvFvF+qztGse9X6F39zKmQ1dieBm0VjJe8qGaFH
Cww25KvurSadnawCCE5qxe7lvd26/ApI/YgMMmcMHHMXBQiHRWlESx1YevMQW3joZR2Z/MtCtm7j
qZD1I06WxFgmLXoGXst4eexk9dFqFrdLiMDIbEpBBk/D+xWxIX8vhnhZ+8rnOqirHxg4scmy2Bmb
BeHAZooGgRT2ykSL0Vm3W6QXRRaqcYMLH75D+6RDjtPu64TK89ok+0+tzRTDq2u7Dh4kYGN6u3kg
pqtg8wGO0Be9k8yFPau5TWdRAWnTRBtIPGlrL4R2Zlbkru9AzgE5rdddKc46tBq5xpUZKG76IPLY
W2e1NsijJqupCkp9bxcVmWDPLoqyCepkcpOlA+XvtZSKyuibZ4UXggU0eGLiN27vZsy/DWBNbl7G
ZqwD0JZSMCfHyBSO7nA/PTK33l1W9TParjXBdSqSixA6miukTosmKOq9clhRACN3YHb6vXhodp0X
f2LvpWBFlWDCGbjNTT1ZLbepZsRCsyIEJ1hg2k76lNYYnWwmgcXYikxOFsinVFLW5FWFMZfAktIv
w5Q+GPXTouQPekofFiG21Hloh9FmAHToZJ3qR5vkW0UxsraOE01Cr0BjHWMrLu287p7SJfvUJbHA
l2/JwvNIAXI5uhPg1d7KilhbKGnZN+h0OlhL6MZd55cyADr64qtAS1azelqVQ1Jy7YJTFBgrVLh5
Cq1eA5BsbM2GH+2NA9NtNENmqDYMjn7oh2CF2dO/XRb58k65JJKz9EPP9GLsZeKvwH7ELj9jEuZG
c9un2LHcOgCMlVM9x4cZjenUIQHGFr34XelI9xLFmFn0cbLHa/maHZCKXgIzUD3prn1A5Sd0tNyu
S6CkKM/Z9xqINzZFK/1Ku34b3lv35bH01K9yEGImTDQTwWs8v42cY5GMpcBhlphJa3zWPc6TT9nH
y/vGq/uLCDRLUvQ2AaiAbzNqMc6SSklN/CpSHnKpvDdLVAOb3FL8oejBHTfT5i9farxIzoSQHiDY
UUQ0jM9gpBTwRa2oxnkWtfIiOFOhY1ljaVTEN65nZ3HNATzQoateL0gMJTOmr0TN22fuZZVoEPgv
BRCPcJ/rUZ7EAGVWDHXSa8SXAyOocsD8IGA95nu99bvg78cDf4oDcKalAqtQ1TltL1N9zmrMmvvd
+LFqA1V9koWoVlvaZ5BXGZz2LaoGYO9SJ/58sALNGa8z0MU9p9eV1+6bYLrJ0BtTjaL4Y32n8/f4
VCq3kboSVe1IJwLToRzSXXwAh7ZrBgg+cGyiiPdsrJvfRy4aRR9hV5qsJ36oyt/zlLlTQq6X1HJA
YVHbo7H4eVi9q8l0NLX8/VjQq7rJjmbWvGsjw61yWylyw4lqfbfk6Y+MhEwQW56l6vgv5Hw84Hyp
EjGcgpJpz9a4fG8LMJBIwOJTQ3ZAswwaZ/P+W8HY+zyh70eFivL/62W5dCLcfR3TwqLLgD1qPdUv
DzH+3zoLhijr1bLibNBTzdZqwG7ciSzgqmNnsjFPCTpxDCrAU769VlNealWVEVj1/ErNZ7vqLIHC
bWr5iQTOK4ZFNIxKjps0FZ+yVr6eiOxL8YfLVnZLCOB4tDU5icTrC6TbiXWo26JvawbnZE7MVtsr
VfVNRWDJz6LBVVNMTbFWpmcgTfAjwxIwtbUhKTE+u19hxsiOMrs4sv3iaL68k67Ce1HeY+t0gPK3
zjoBX+nswagMRFOUHqcz5+iNwXgXiDQub9xZvPmyqBMR/AXtR6bWFZSvP4AewiXv5c/KQXOS0a6d
0gGsmY6hLgwmAuxPbNS3nOPp+ri7NyqGCQKU2vDDygk/E8yexscV9joGyYVDr7Wn8n10TN3xqAkg
wzYd2Klk7s5FfYryV4mzrD0LsC8YvHanHfV6N7SHd9W16CA37eCpPM5hqgRj3/KcGn4DiJIptOnH
Gp33urccKrwAD2DhDfrj8qn2khXN42+fSz8PGfNepgqekjOQOqOqQrXCA95ftA4JVOuRWuxGlUW+
ZVtdX8XwDo1lOew9buGEJquwlh3N/Ns2Cn4lnPfCjHmtqg0itiWkD2Okfc+tJljMRhHdi60I20TX
768t4+5FS1k2yWtoOAK6IN4pFgg3dCRqbYIQxzrKO1L8ZVWKXxp3GYZyZAxs68Qv0ZBidO/N7tPl
u75+Mm/rTbyZMTwJgLOzXA3sy2JaJQTI0VNRWF7ZeEpcozwqSkFtW8oTSZwisAkIanWqG373VO2l
jyk8WehWnh5MH7JdF/xBnLGpeicSOb1gI0Vrp8IQVON1EmL+/4CKTrj7CeZRHVBudodY5Li3QqnT
DeV0ZNDatKjRr/J/pF3Xjtywkv0iAcrhVbFzT/I4vAiOyjnr6/dwvNej4XCbvt6XAYwGXCJZrCpW
OMe3duV+ujQOSXgU+8gZsUSep2abrM0SKf0Q+hKkk7jFviI7ndfuG7z5kBywHE31ZaSO+LBgTK+6
kUgZSatRpaITVN3XpUOeXSOhB8sgRyl5B0cZxkKai3WIoZQAzbVN6aOk+Le1/l0l++VeYU7bAOIH
MgF0EgeTAoUUCiMJr6bclj0k+EbP7F3py+KHdumJ37qPGYhJNYcjmKkeG8HU9slZaiVTjiYlwmem
44UkPEgPky95hW/VNq8X8KXZ79313oijdlJV0XSaDfDkkyM6CQJ7AxcOyTefN4DBPLJXQXQGJ5US
s88Rs/hqVoRBtvbnQpljj7N7TCmkUw9lEUx10y+wUOgFVOUQNwKhc0ZkAqwU45y6hTPfE9p1A5j1
Ps9PkhN5t4UbmeSbNmHkFBbFahawW1MBQGUdYEzNkzk9acJJBAVDGfK6VXhrpK2WBSh6c5A138wf
Kw0PjZWHAvqi3beWRNkote7zKAI5nZ/Iw76M4+e1M/d5XO5ajJmLtdZ4Y6G0XpW1D42aXtZJ3gmq
PDlzrN0PfbEvh2UfZsXn2FAmzhHzVk8ZNGWui1IX8BJdLeDSmG7ftrwryPTimwOlrqCag87T7GGh
1QCxpWFLxxe3ANQ7xLSENkvhQqmzjKYJeA/kizGRKOrUmcbFNNQ5MAR8fQDrxaj7imCBL671xyzq
7LKq96uYPMRFhmFlRd310wqEgsTBm+acq3rQVSvPALK02pTBuSAbBgOtLo7bORMmotVOJniifJhP
xT2w49ylcQmymX4EXHVzqi/TlY8B9W4YiJjfrXRiJTd3qgIA0diH8MyLeBhdwZaeAO+kf6kxKZn6
uivhNhvOal6soD3wbzTTa27FEw3ZiF+GFng946r5+Z4UJSQBw5m6uwItoz1gIHzZ8VIezPNHGyz4
Y2XibygzjJnzXlhLJKomYEvpYHyUD3mz8sJTlm8BChF6e1DVgYum7k6vZW29DgbyKj9B4+1Lu1hA
smDyVd/4+RfIZTxx1D3qK+TIAHsi+6aBFHpkyadSTs9SHWm+grZwJS33+VAgFRhHmTvW6HgXptpu
LeVfLvR23dTutkNuAmUjlvEGx9x56ldO4RgfSEy+YATGtvYN78XB1qDXraZpbcvK6BVQxiLEilzU
tvZ9jVx77IJ1SgpWL/wLOFaWYdwskq5EhhXG8lJh0Xw1fsyMPRACeepDki60V9hKIOe9uRVDLXSq
WEN9wDaxV07JATxuwPUbgazIG5ImDuaWKOoCqj1eAoWBE6s07cGQpjP+6cs9WrdTkxOQvyv0v9ga
YIADI4B0idNlwblFokmOsSywuLngeyn9+ZgBrvBzDHR0POAAhK2ik6jxExcIS2Zl4zXspedc8SPu
upl24PVb6O7uTE11uZ5h92SRcGx59dDZVp5y4MTZ2rkRQ6XXKuQvw7bHkgluJcG+b5TJxpsgCLE4
cbeYQJnhXEK2Sd/IpLQnL0ohSwj8WbpvLmrmSqqDzR5lF0wqnVM/zkdA6H4HbVHaOlPiVZiOT/1/
tUqb76BUa8wMKxfGGrb9VD6tsZ26gpP/Mu3Qru/TL7zgkHkrgXUuAXIaFMV0BQIN3Jq1aJnha8On
cfhRZ//tvCLRXnSgKYpKsrHv0AQssZlMMSxkH1D2ttSPniB+TsNP8OqcA2QFBFtBlDUvS0mbjUJA
VGR+AuynW5TlLhsOSikcm+QpmznXki0OpS+8vVC/oSOiEWTVojLAeeC9bHdJ6Cfa0yi17lrL7tDP
Xlo/cN4ORAFpmwOYvj8SqaBXjJdllhu8UDbZgDjZ5wj75stfBH2su76VR3njoQEWlJ5BXhZ6SXtS
lrNYfrq9JpYZRW8iAkqJFBPfZbiLIpPUqAICq7Grkl/haAamDtDDrOWFiyTl/27zNpLIPdj4Bt1U
J6QrMVNPfIN2WnfSRTlI54SLhc3ctY0g8vtGkFHNIZCEIGhVkM6Y02FnLrzgl+kSUGLTgXwpY4aN
Ttr3XWVVlVnKmBRSnWItf5hReclAyC5HKBW0uQC0yGJX1aXoyspQOnHZXapOuyyzGoxKusPIMgDs
AWSpLeelUn+kiu6mfXPIBQSrkfKoGH0wtWEf3D5uZgrNAr4lgbY3dTSRv90c04TPFBR8twxc8hTD
cMgfAAPX7gYH7zYXcHr8Yh1Tx4B7Q2hhACdF96cJcySY0QSZ+hc8X5wicprDDHymQLzrge0g27Kb
ZrZwSisuAjGzDAc0oT+yqSs792aqLzlk90A+Nnzk0vA40NAmEB94hpzpM7eyqOsKIjNDsEIoHjJp
M/KFcQ42b8ED92u2V5wkh9/kvQqYWaitTMrmTkvRpfNQgBHqQ/qU3iVH42MJT/U5POnX+blAHyJ5
i/DG5djbCpxUPEUsBplAI/eqNmiAnE1PIgr1EnykcVGCeCfzoVmZdn4jiwoLugpGV5mxrSB68RRg
RK8B8cgzEIYjFRG6GNuFL7jdkWAN89KjTN1VNZKxNy0FXRvUfcn7JB7a2vBjsXsS1+iSDul+0dBb
qv2TKd6IogykDFQGnDT2dJGuBXibuhqoZ+nnBUArt40Ab02UgZxCpbOGdpT9TB3tXvQL+XFKP+gR
p/DAtMOb9VBXbxBH9CYLrexL8nzKRsB8Z+HdLOxvL4Ynhbp0kpV31TAOMC4oz2qVM2k/ZIsH/cGK
0SwEUSJYDwgeHhUNz4oydYKIHYvWqzGmdqRzoAqYWdatBErJjVKwcl3EMmSxu1/r8JjBUcRh7hjT
5Ghi8r2v1Wcri79gE3nJPN7qKB2fpSYKUxEH1XSdVyKZHRm8ft53XEovQehmBynlLpUsbSON6Jyu
+XEsnE0zd9OwjIBYh9FEaZ7cvF8T/DFOsSHvdbPdtRPmNDpLtivge6V968wGEOSL5VAhqR4D3SzS
krMRLfth7VZOLMvbE+qOjP2kD0PZY0+G7G5YZ1c2eRxm73hKXvYE4D+EkYUgadO+uM7HPIFx88X7
yRNsbZdeu2AK0PK0r3cJQO/uFxcwoQAcPKb74S9Qr5mLfP0A+i2Z5nObmRWUrsdrKxcEuy9zTvcz
W7EBq4SpB/J0psskWDmQR1dFQ/mxdeqwFJ1MNX9UhXDtNTm1w0y/tPHsiVouHpVxzdzb5kF5H7Nr
aL3G40cjkD3vnld6LMxGEhuEgCF6mJ+6c6La2Zf6bjxNQReAXM2JTjNqGsledX+D3VZXwS2O4QNi
kvhc+cJ+/TB94z12GcHC2++irGPSdWGC7uAMcL+zuwK5Prm3Hmqv2aPt7JyfeX7svZl8K44yk0Mq
YdS4hDhV/DKAKFTAzVPbmHNruKuiwhFRE0arNV92OwwQWx4IBvUa6LYQ5EBetTgu5n1ogD5tgBIA
sx39OSoNIDr002INBaxKufwS28VtzD4Q5fY0dJJjZpkT8kkBiTF8+4x5K5I6N21tI3nC8J0vHiw7
dhrrhD0F1w1Yb8QeOIe5I2ecxktG0P5WJnV4OQjqM9GEoVCDxYuRCTEFbCtAjjCoax5JW+4q2Lfv
DUNf3uwsdZBysa7t1MjIzEq7vPkYF3dRyDEN5Ktv7SRl/vAIUYvKxE7q6F+xVu27JV9lwQqUod3L
ZrK7vSCmNFUmjf3osnoHkV40YQPsLlMD8MKlXS5D/aEQ7EKGfo4/b0ti1MZIpEbwBsnU37ue0jqe
E70twLT5u/dpeqi/k0qj4pLXQC86JJ2O18BfVCXev7HfSqaUM1T0yFBSZUV7aQwkp3p5ttT02jit
nilOt2huarSXuppKG4S1nA1mPEXeCqe0VJjQCajmg4h6EAgP98kh+TlgshvDQofSKx4jV39Yf7S8
5iCGF9UwRgEiNZCOgwWDjs3At2ppg4qDbf3w3HxtK4DF2ipQ4qtz7keecolHH5UgBzPtpd3cNSGI
frhPP6KrlC6/+QgqfOvnJoykTAC1TuwkX9He+2MVnOonXiq6Xe9e2pftPpCeewesI7mjcIJgmRzs
LflUCGcCG8qM0dfvl01R2pXSu0kElmtt2gmtYgMb9Tgq1mWM1Oe4EJ+kFgj6iVhFiC4bz+oywa7a
3BVLOUj6cC+NirfGhrtKppsZa+RoWoE4RJ0wQqinkh1Gyce+lngpZ8YNxR4CFhmhgvYeDzGNcuD8
S6vxv1ZuOD/BfQCEfkRmQnF6sESkh+lo8lr2GHdGAzw4YG0Iq+U7lk+xUqZxzEyki+QsELVIcUpF
tFEO8qZROVRDdD9p+aGMLAAMRqg3cIwFw59sxdOdskakZBP6Vw28pLOv6NANMvXSg3RkcXOvarz8
zINFZ7S848K8LtiiHjNWLWj93GM0kqT2CYhiASIogsEK+g1H+MFZH8NFgxwSTbQyoeST6fgPzRbi
KnSdglNNdjWGJEmyADmYwa00zyAZA+A6W65iz59Eg+PEGO2ReLlvhFNerA+lRFjbVkFTOqiQ3OFn
k9uK/804Vg7YBzHh5ZzCT9NTHxh3vMEWljbrSEyDBlnW0dhL7XIVGVM5i7PuR0plZ130UVA+VZP1
wSgOc8t5PTIqJ1gnGi0V8EsDT53GhejMKVEwOoF6k+nUrnqo/fCA5xWauDAuBKotolBFiAdF+oDp
W1/kNZywIpTtB9BabHVaW6tI8CIzrvjFLvGMYxHoe3mPViEMUuQZl/WKub+vS6a1uEGtCNGeqPti
W/sS6kDTj1JobK2O7XLicS2xzPtmfy3KvFtKm6NJH8sjk76ESqDHVKW843VAscJnvFBUUDohsyYZ
77JNnVj1YWqAK0dSvExQPXGou7Pc5J5RowkwXz5l7QgWq6oX7arsz2MvBOZQn6um4RRXWCvefgl5
Om6S6ELZAdlQFBTkBAy7T1Gb7n7VaCGe9UOXh04lPBXm59umghFyvlk8+X0jMpoGZRVSTfHXeLxb
k/WKmdqz1Vq8aJrlK7dLo4KkvpvNqk+wyeX3fP/lS+xMP9EkZOvX7EkB+RC/IPH+mY337+ZUqcCo
XfVpqQE0jtmBCG2/lvJY6PXzP2wehn/xBkLnhkIzAE1iOqZinqj+WF8j9WLOx259uC2CecmRBf0j
g9IJOMmo7dNI9fUPzTMZW0VP/Qcpss1HI9D98v4vqFkYYc1WIqUSaF2Ok66ARK2u3DLF4EqFwAUN
xpyVsZzwVg6lEmOqJHOvQw7BSSbckPNO/0yMJjFeaM/j9u0zdX2zlZRKqFE9RFYEgep58KJdh2FO
P/tgOb0nuoUbH0BfMdkjL1Zm2cztMil32EV93c5qrvpzfy+kX6CyO3m9GBhwztDOcHtPmbdss0Ji
YDa3GW+PUkhmrDBPHtSkv8YVDHPztQaJ6m1Bt7cSU3xvBeXqPJWIvlW/MAAcZQAZWhu+mJPWcxb0
jswS8SEpAvyv+r8jaKrRrDSOI65Y9iwfCImm4MTftAcUsXYFcNd/ap5yALGk02PUCygPkW969ScM
oVZHibNkZlyz/RTKH6UxcFiKNlbx4pF87S4D+6KILrThA4H46D0hAO6pT3SX33fDNGabXSBXaXOu
jQLOo4gYmgjZWi0dXYBEccI2RrL47U5ThsZacuAk9pAhz/VBq4qPxdgd9aV3B2Oy3HrWPEuaDyk6
gFz4DLRoJJU3qQixJgwsq0V0XrvubuknwPs3yb3eJBer0YNMm37mq/VQmirng3kqSH7f7Ek1mCCQ
6chtjs9rsjfT3gZaHEf/eBtP2ahYb+pF0lrTtxK88KRnseY94InW0I9IwOhp4CEEvti7QXOxV0Ej
KlSYOjuQnkblI0FtMa+Kk9ri0Xq6fW1Z74KtMEqFk0iWzUKuVR9omcCYFe0pTnw59QAF69QqmL5a
XscdTyKluWk9CWY2Q6IVHjLUG5TwpPT3EzBa+77zkpzrVXj7SamxUS7FUM4wtxPaxpavpEja7pTA
OtT3fJQFYk9vHR6lg2IrxErbYHVq0O6LQw9BsL0HbojKWxSlhog6I9WU0t+uEjR1KFYkQXwBNKdT
mDZXHNNlbXSScpRKG6ZVPkFc58ng1XJEIFfMuw6FA3ThwEFPruZUpa1rAX+I9R195YvFJxOZKB4A
zo9ujknmfGiXCgdI2ryznfwz8rQChNGyVz6qHzKvQv0AHNKn2UPD30H+2DxG1wqslhNaAvc8ejzm
/d98DKVNwNdXAc6AAy7nxhn7X0P9+faNZGvQ62opDTLVfEkHFVZXPCQ7afebL+0vqFbJPXuvqa9y
KA3qiqlv+goLwRTXicQ+4w5FmH18Wb32b1ok2Cr0Ko9SISTG1HmYWgQIcJP9vviSAEGiPRpn81rt
ZRcjdz8AAnHHI51mPsrBNvpHe6hoSxoEw4xWsk5XXOwZkyaExCTx5j2e5G59XA+Sl7nJ43J6AcLi
toYwI7CNfHLeG6+0CgNiWhPnqVz7xNZ/GbvoHqAvBhR48Ku94jUA9z4K++LjbT16hwRGro0l64Bs
loELBOjet4LzyZz6os5U9HHqB8mVjhKG5OzF64DdYzyobravv04n9cfkG4cxyD90u+hb9e32RzAf
K2jYQNERPSooO1KnbllCmmUVTr11632yK32pds3PBJJACDQE9kAN5ra4sa7oViZ14mJpJnI+wFiV
J32x0T/qxqDzRdusbkuO9mwS3DVeYY8ZC26FUseMlmsz0hYccw/41HvxebosZw2t1xa6jlS8zCbf
RINV89iv9r+M8uGoX3eZbmLv5ghoHRN0PFbir6OxqDZSgLvKqH3OcbIu8VYQpVOCOpWaEGOV5hmx
7nPpNqDDxHjP3XjoAOaZ29l3MgCaOwMG9XntToxuv7fLpIIVYdQmRUVJB+kttUUGsQtCV/zRHsmY
q5f6pov+BLCfI3cQucXH+QwUeLc8hRfeYTPfINttoGKYcK6bzpLgkTpv8ZZL/YPcKSGyBckZVBvJ
Pkf0xROw2M/mx+lqBXhLenphp/eEaPn2kbDcxfZTKH+0iJGsjSI+JcX1Uo6/3UXK76pj5ee3cii3
1KtAy0riEidvRo6lNaUzWvlHLRMfF0H2xmF2xAyQ9Ea9gAh9+nB7ke84aV9sGUoDAImxACFKs0YL
SMSBzQsKPh30Q3U/nmDFfcHp/PQinC0gZqFlpbF5e8uATyAK9yqW8pGtUYmmqUBsmtjlHkGPD1ik
DkMpJOYxEWsld5JXO2hRiFyecLYVe5VNWc7GXLtUA7qVH2u/1Oo8Lc+cPWWf6KsAykwWZpxouYHb
ZBbD5JnxCLTkrNotwyK6UhUHk1Kf5SLp7GwpUtDr6E+3P4DtoDa7S5nMCJB1Saq/BJWkexElu3uS
sQbDnuCFOzIG2jrQZC8CUuWhdYormUmyb38Eq0q8PWK6+cbMGzlBf4Lqg2cluSBzHts44XGH6Xlf
/vSCm3OHYYsABM0pTza5M3QItlEvGrvf0gd9rGd46N/5LpQKoNPfkQNFFagP8PgCLNbt5bKtxZ8z
p5llxqjoTFWAQpMMOopccEvxjl+IZQZd25VRBjKSktWSSXA5+uNpdTNEWvKdCWblj8ZRAqlR49Yo
JupH6YxM73LiLZMVc23F00YxmUA5aOJQCyV31WGy9flOrt244yGBE49z6wQpqxiFWZXq5svbUjAD
EkULwFtSLWAMY05F5ZYmmDmZ7cooixR16BpFXkb112tyWQ4T6pN7AwOC2eACXS9/LJArED/NX8tn
A+Nr7UMLxNNqd1uJ/o+g7lWLKNOUJos29ikurorudXRznzFRLN4VJ8mRUdUX3DxYuDVEjjl8YQ/f
hNFyKtbW0EGjwOvrVg/KDoxFHni1Sdc6rL+1507cM86WIGkBAwq5GESu1CrrOJETQGuS2wk4Lac4
hCjkxV9hEgLLFXn1b4bKvpFGWeMBhAOIHmEL9LPxvbxD3udYfAAEUehnsbu4pDxrXkrV1h84h0n+
Y0qF3wimrHDZqrPQVoMKrBzrGu8nT3KVXeqLqQ3IHGQxAfMR1EF45BdkWMq8FU2HraNVaSlIokjs
ovhK4hKIjXo37jBt5kkenvMLQPXRd3qdjs1RPgwHccd7zjMM4ptPoALaUCwMglcJ82/ljpSHVzTX
PKH298MMi8herOZurKV7o490l7PvDIV+I5mo30ahx8XU+liGepWgNrmffq1uCWwkNNS3TuuNHtK5
PbdBhrdayix3pVENMUmFSfKKQTekS8KPofAQdaBFCp9CsbXn8uv/c52ULdbRhgikK9jieD94opd5
Y+ckjn6FcfZLR9uXZ16bOKu14s3WUlZZXcsEU6TYWvVcIrUBCtFA3OtXCd0r/LkazsU1KYssTWle
rimEjWiTNkQg40YTQojEqQeOt2EFTG/WRVkkjP8P6SRgK/UGQxht+EVI48+hlGf+OimtnQwFCKDC
5AdyuZ+n2Qp0BW1O1RQ+xIBwDIcIPL+NLxb1warXu7zsgqUNa1uNwycjASxfPZ3rLg9unz8jxnnz
zZRdQ0E2nasGCQBlbNxOn2GwJdDYgybbvi2IFXOAINpSREDskqQHdepy2fdmAhA3YAFogGNwar9T
j7lPXkQ10oMugTyPnhZXPCXf5W9x5vGaiVk3evsBlCYMS9bKgobj0fSfjdSi/4vjeMn50qZ6K4A6
/ziSx2khPnA2g9A8pco11/0K7VjcGgRvKdSphWhXa3pyatPBuoLInMyngfTaXlQPyV+gzlh3gn/7
/Fi2abs4yg9Jy2IunY57BICNc589gIvXT6pzNO0X+VeE6YS05mH4cPZToWqWglVLSTTD9UmCEYQN
ar9Tgae6kX7Gk8Gdqvnx9hIZXfhoz3lVUYXyNmIuROmgvNhCEn7HfvbShSofuZ2QrOBlK4nyLpid
bgR17YlXl5H8K90wtfMjqaSjlf6OG0SwjCDIr9FfBoRwZPooxyJUWpYIIHuFOEwYhYGErieELXcj
QojBXdHuhWdy5Cffbm8oU003YinfUtTVmpgFkhKFiWaY+TIYvDcay3xtF0YZlXFeGtPscGJCd2im
zsn6XRNxH6G8dVCWo2nMTFgkXDf9vt+rQKE7/c5mxQ/Fj9xDK6nFBTBgOsntyihj0goSHmgRYoHR
L59qJDaQ0zhYgImoHWHPy5hxpVEGBZDWudCWkDYdAOPpR4f5fnYAkwWEBj5xJqsZGWD1r+pI2ZKw
x7ybIcJQpns5dsYTAVxFnehSeCBlKZwaHY+NLx8rX2rwZIm9yOfFILcvhEy3Q6hDaipKP6F2jgyZ
WiafC4DlohwtPpSJ8F/DyiM9tlmvTI9Bz9mIkR8Z+pPkdvxUXUDnRZKzkYeBmtyvTqJv4tYXV4IA
wjtaZlTyutmySJka1CExNYRJVD8+VQ1gtEgu9lH5mOxIUrTfITss2aT1OvfKQGsc9aTiLTHs/sl/
/DlzYCy8jadnJUfeMYL/SPfhQdq1Ow2VVzwYOD74/9At9JRi1AWYrTQOvAxYNHOVcLK9PyD7S3ZZ
AfTUN+3b+tG8q3qASJIud4K3vMJh7jLtvPxLoycO/PUjqD3H8GG+jNJC8vDA4XQku3ys0HMC5m07
3a2Y5v+n2GYjkN7dXF5TtcWqC6W7z5dl8nVN7dzb5pztHxG+EbIR0KrJ1L2Vm6XrwSaDEM4cnwXb
WufaNpT126gifi0xW4An2dofExkjaxzRbEP/RzQdC4yGWUqZibcoYJo/tXtxRnt0FKTPQJKySTei
9pPfxMNqNMUxvgql4oEqFlQ1nkXTN64LGt4KT9pFBxOD8ZK3/A0rDytz80YgpTd43JZdoqwkp5E1
Dqmg9N/Kb1rrGHDTJLMxjD63050ZZm1WSekOcBcGM+872H5AF5KWFuCF7pVdBLYvdKCvSKKLp/JQ
Zi6v653tVl+3lwoPcmFQq1XHamOjCFTdcpThiaM2ZMPeheQqOBoMU1cNTDS9tTq9IE5yDihNX3hE
yyJaETKnceMH2SaYpLy0JlNHN8IoJ9oCl6xZSVQ+q7FdD4/p9FWWH/6fK6LuYD+XDXjycFrhmRTL
6xL1rBGsUZJjPNeBwBkdvL0khfaTJUhe+zHEkkzrsR8En/DDZxNv1J5VPwL71n+OSaEdJC424FxL
3O7JQakjt8vreI0AGVUDT0hxMheeSbX5vpG9OguEXCZhNqA7V1bwDTV9K+LAaszrTChE17KTYTiJ
c2bk4N9r4ascStGTfgETSYozGz9Fv7JnDcMzd6W/HtujFAw14rpmrzxPo53atcNziGybor4KJ5uw
SWQJCdgoRoE4RHTt/u6uwHwdPJGJUqx6HI68cVO22dxIpMJltUnE1SRKsxzEw+IV3rozHpRztU9f
Igttz9leYqBubS91yZtIAYytiRW2LjHTuQviUrCxzE4MlFJSar4tj9ywd+LQ+wdKEaAMvutwnaY0
TRUBWkP6nZQdKdIQ0/xvb8SNHMoZmEAPjUOQuL3Y5UEH2hDQEwlR+uy1ImZoeQKZMfFGHuUHhLBs
AfCNoMXQinMohocYL+xZBY9ZN5f+7T1kQKMgJN4Io66ElChzrg+w/aSNSvv4H9K9CgOQvFif1fvx
RhZ1A9q6buaoQthCahOAbyZgwPhrfCP3oNoDe8gGPTb+8m8fWcYtXaGugqGmbRemUE1QOzhDg371
WLRvbyXTfW92ktJ+ox3EtEPbm9/Hg2tKg9OrZ1lCeWDUXWXm3DXeeigXB26bAQR7Mq52ftDmzjbl
/5qi7eWxtFkP5eDkbLbCXoZmtO4n9UB89l2CNAx5jLaOxdUO9oPhVd5L0Luxj61qFpMVvvie2VUd
HTOxL8A5O/HDS1JtP6LcoTnjjChzOmZX3rVjR9WbD6CizCmM0YefYcH1oP6KxOTUyAJmTqNop63a
QzeDlCDLjxJYWPox/3VbeZgPf4RGYF8ljMmWSCmoWCq1OXQ4UIK0Lz6LIJJCjQMNo8OPgovwzPQM
JmG+1AhxFhIAb32RmYF8LxyBW9p55CZOwbrrUU4igLD6MfO5AyQsz7CVR1mZpu9EU+8NknOu98UD
+D1BjfVSvCEkbvw2M9b12MqjLM1qzcXYRpDX5ZhcrzsnV3iFSJaIjeF8OdCNuqqIJcb4t/fRf0Wo
L/uCB6yO1k0Kp30YgwhjfnbNfX/xxNInN8TmKLdQ0mhyzWAwXMUfAqR/g05yxe/aIUz+YmCcWYHc
LpY6P2UBwI1YQKp8X++b+wxQTzqQX53qg4rRWGISCrCVKfvIz+/X2S7v60A+xpxROLaFQC4B3Iqa
BuNGXVBtURcQe8LCKlcVpIAYQ7rE38K77H45J56+79zZ057bryQ1F/nrnVxychrkDr5zIhv5VCBQ
N8IACCAFjllPgep5bY3BjszEniQuCTRZyi1R1DHLjWGlwwAFnhwzkE6Iw8HiAGNwJ+94DVSs1h7C
ImkZEkhZwVFEGXpVW1Id1MK/A9Nx32HGurnvgvWoA2ImtKereIwG9IJyW36ZYf+rYNriy1osKhmh
aFO/oOSJ/AwyYUCcdzLw36IFVXYJPon6Tw+3jVRKi9LMCjWpxClOTvFVRkxM2rkJ7m/u8V82TLu+
2VzaTOSSkWpWAWlkSqWziy+zjVjnlO6Q0L3jRVhsBf1zki9mf2OTTDFr0gVexu+UcjelhStP8Wk0
VLvKOXfxBa70vYK+iqIsQlmbVZzP8FdRmlo24EMCFMPuC4xO65ggVxoBaObqpWxlu1mXs6Qm6IMd
zV0if9Ot57ICl+cAG7FoT8WAkVahf2wW8dQkmGU0wf8mf5eGwpaSAXVawxVm/TmSdXscK6ealIPe
m55STk7fTBECue4YGl3QytNO7Qd7sjpHTtE2PsveBEh3bUQfZgOvVmpuZWX2oMqnuX/omvVpAWBw
Oo+gXrTcJk991P1/goRqB65YV0yTfSp8l81+F/WN0/eFn6yTDfpCOXzKrLMW80w78zmz0UvKZ8md
bDWFiB1NUZcd0HNGRmL6gPcOZTqQjRgq0BiqBfBlAi7d1Bi7DCzFYOF1/iGY2So9FQon6QqUihWM
LCSNQK41en47NHaTVq/yzMtos1YEIg5Az4JqgMDlvA1mVkCul2k5IbjQMxddOm4Wa5zYnvl0MQE6
C1pTgkahUCsaq7We0hj2WA5GgEKgBeVMKLpK1O8AbeQqwfjc+MJnzY2uvAYrptvbyqZifTNVi0w3
4XyFtdZtUUwWOxP1p0wWv6jidFCXaF9JmW73bdTZ4iwADR70CfVQ7EwgalZ5AQYzQbikoIOLE+X7
GCtu3qm7JVR2LYhZOWdPdoI2DNuvpU7D6CzNVMKXQPZ3t2oVJMFwJi/mZG+16ENbdupFPfM6lJi5
q41glapSS6jtDCi6EqVrnlE2RtY090M3Cgg6CeloIR2c3JwHU/leFYOOSQYlqrsuhqqjNQh8M6A6
QEq8CghiCOBGj0rm1j95LxXOFtO8txEoccUC4Ju+qBRO2ews7es8PmB+xJ5Mjp3n7ioViAyqMVfa
AnMx+r9nzUvZM1LUUOChAb2InGCu2lFvF1deXMLbWfL7xpmNq6gsmF/GeQI6vRW/hPwoiwRs73X1
9dFFmVyrzyQjr+Gcy1N2+Z2VNs6irwF05C9CAfaCXh9dlOUFhJ6pxJUFOxVXnS33yz5qLQAL5pM/
GP2nXB7xVImDtQov/WJ9FRTjqDcagEjV+rEphH8x0ts3EmXSYiGdRAzQkvsCDHTMCegEpm12ur2O
aXCRN8/KzDRt5VFmDMDuWigYMKEg3QPBJ0obgXEgdBX8rWbWWreyKCOUiUvVFElIukTTuwZX8zD6
8i8Qn9iRlwTGOXpaLwQHfdgrZxL6oabCBfZmJnw3H0G3bTZFkcYD2WDpkVwewcYzFFWCkxJMbnys
8GDiRtTkNr5X6D8qRqOLDc0ExgUEfD5wxUCGYC+gms6czhUT1Dtl7DRXIvMKGUA0BOe3jtCSiqaX
dFkUhTxU+k/WAhRpaSd4jRt1gJDugfTHq6+ygiRzI458zsYoxKU4LiFadhBOY2Dt+p+pT54zYVrY
jRjK6hW60emAksFLE91/cb+69TQf1rXyGiDOd4Nxd9tpsh5C21XRps4yjbaNTKjrrB6jGsiJMpDG
Ox59tMyTQ9k7oKH004z5O8QBtnFV7MkJg8KLPPVzK9rNF2PXIGGvS3byFCHHF/lgIVcTNCRgyH3h
ku7yPoYyh1E6g5MoxKJbzeuNyAehJVAwedD3TKO7OUnKyuVzIpfzCIWxhunYgo1DzWrv9ukxH9Dw
uZJigpJbAfnuW6Xs4m6xhAnWRr4PNbt7jn/Mox0dE5Soey+6MweCq4d+DxgZ3ouPBWOob2VTu2iV
pphWvxMFwy8MltV36Z3sNPcr0nmdGyeOsoJpb+BkQpgJoa1Yelu7FKxlIqHFRYQvAFm0vobo1Fv3
GGG56u7ooZh8aS9zkN9HPmakduNnzqYzD3az6ZQ7MXGeEXA3SQpzwRdU901QoTeLFBIAvjPD1vGS
MkyF3UiknEqogqVRH3DMlnXutZ2hANVqSv7ppfEqhR60Wjs9joAWrfkReC1cCSic0QdAo/nEdVnE
PZ/kBPm21BuOxp3OUWXOEulJqwSp0nXG88nXl8LWG6S31OcVvci3z44czTsvtVkiZcR7PYlaWSbK
I0VuaSmovBqxCtKJprHnePwfzr5sN3Ic2/aLBFATKb5qjMl2eMq080VwpjM1z7O+/i66zu2MkHWs
PoUCuoEyUDtIkZt7WHuth5Jo9y2rthKpjROz1FKUkjljKob53Hb+JrUuhnQ31rX+4l8sbOHHpYCM
XRxhYWIUhtzIUC+XAOJnEKAcn0UL9N89vxcWF64HACelSUNYlHaGJ4pZ4CF3BvvDfW/iKracjb5w
NgPnec8ZrKWn2RUaoph+0cE+9VHLB0JQgpzUrbRBvLt2WqB/CY1vncioKixcDVfTKKkSXIhWPgdB
aI5+g+IOKpNgB8WcoxaE9tfHc+0SXBpceBalINC1mxLdLUP/EETln6wsMxMR+PwvbtuloYVDyZic
JX4DQyhq7JqCdKbSz/d+TzaSuLWBcNDKQqSXYBcZMI7XD9To8yFvKbYQAyyzC59ixa4emAXYQUB+
WN2L5BxBols81Yfijh3QZbsBBe7j1g1cGxS++iGLmz+GRM5ojgOE251CK0u3yhR1lIrtx5w6eh+e
wBn5TNrmRi3Vhz7OoZNGb9tEOvfDENlqF91Kup+YRjk6RpdthGGrxVoBg6IUMCyqfKqEy1rdak0m
3hTBwpD9MPatObnULcXk8r96uy/MLevfpRxGUS7DHOSLOv/kR7cVAQR3pmaQ+26dPXfjocgzqyi5
WWN4mhXUFIRDGaTTvz7yqzf78qcsTkhdNbOq+TghowvNRghU3YArbwdEk1XsqVAIhVTFbotzZLXj
eml1cRzmIOpzX4dHFoCACNGnhkK8ELvZtLTm+y8tLQJ6I0bZsE5w1fwformc2gF4VdoPX1mc2xvp
vHnURblp+chdWly8BROlPhQ3EXim0GgU1M6RJ04SObL9199ua2mLJyAvp6AiA05RO8fmrL+wINoo
FWxZWLj9VJt00nRQmAsUbyhAzGHIG+dvy8LCx8dpZvSkLxARZNJx7HO7bbdIUVe9+t+7/eGaLjLH
VCumTlGxTVn8fRLxuX9X5z+//hSrs1WXH33h0fU5IzGgef8gXKqH7KHz4Ewwrm/YWWFK9yqaTEpr
PoOVD8nAFkhQ7NIXR+7j110sMZyKGUyoKa5TkB8LlZ+qOINgFbdKxThokmZ/vdqt6/tRuL6wJ6dD
gY4T7P1DwSRQPOpBUBRtAfdX042Lff34+4UlqcySZK7x8US6EeyAmX9jkUn+qDYgbbMZnDobiWru
TLscJSXFDY/R9ji38IGft9cgKuYCQc2/TPPQK8maZKg4EJ++JyZBSkdopxeI69KNG7f+UNK/thZX
DvChoejLFjokTpU5deiIngM0Cq3mF/D6drSPnlQvOtP/Au+2pkFCkchyUAiDtgND3dfRgjzpWaf2
2GxkIIKxUQNOy/c4+twQET3LEP8IbfVWqEdLB/9jWrS94TFwHJ3LndLpbJS3duUBnZANT7f2SoGh
Gv0DDQMFADYKN3JxDGQWyoxHcBNtqJ+yENHnpOWqQyE4mOrSHiHOncQgM5yX+SPE5GJwrxQ3bGpD
sxg5NyljtRVC32XjIoiPsTgY+FmCMhxgGlWli2cMAt6TzplQ4JxR1dMOc05dPwysKX7auHErsTAD
YzYUMlFq0D8NsIT1nExyMkJzFAE4BmVCIBHrn9xJjwLUKQRh0IWyjQf1XG6sca0DdmV6sUjaVz74
UXsEK8a475X5kDGJWGnF0RQN6vZY60lp4iV6qEd1NwQQUpip/pIE/HXO/Nuki3dyzN/AHb9Pus4O
pebn2BfKxq9ccfJXP3LxzHczY2nYdZiAGOR9T1944sV5stv4CmKpn763wg1D6AQBjLLw8qDsLGmW
wUoD1IKg+Cus6EazuVe403FLLGHFqWNJ/zHGFm2tjEdpXlcwZiSPWXSbZoOZQs5WjhNHVh43Vrbi
4q6MLcLA1ld8ZVRhLN4LohnIDyFoGR2AtNwtNI/29SayxXlSisjAmPMAU+GxlIE8C6ON9OpjTPSL
77REuU2YIs2VAEc2eBtP7Wk+xb052+RmPKGrov8K3xWAGiXQCNTf0IKJTFGsq04RklizeuruhEhO
d7fN57Dm3K92WWzNhRtD472Y/Ri7PIUowOaIDZmTYSIiR7uSWfE3MXwKmiay852tKbT1C/L3NIm/
X5jWM9LE1YR3ZVLUvRyFz7lE9sDGbl2RrVO7eL+aAdDRvP+4ItEbyudIOhPHf9VvGwxIaKcYkZAo
h/6LyY+rnV08XaFWGVEa4lABiwIfZcUZGpXzvFGRWKvzXJlZVAgMjcl65eNgCaEG1D4fS3xDqC4f
mZeDzIyCrW/jYq5kE1cWFy5H1oNUjmtYzAsokdXmgImvmHzvJ0xg7QbAWgy0/CPWml/bXX3Z/jqf
ZQvLQHVZLkqYVZr3fprMbuKmDAVLydiYb1nrM18ucNm50hW5nQcCS501uwTki2gG7OefHMP0wq+W
N74zHbe6SWs42CurCydUs6weeQqrjUMPgn8p8/ynHs8oRvmPwBNtgEaV9ff7P9fPWLxPaZphBqWD
vXifvQ3f6ldMShdWjZ7ZfM8dsIpWFobA0X8GM59ud5b8It8Zlu+U96EDandnM0vdeMqMhSsyRoMX
cTCJDZDdKjBT29/T0EzNap+5XNssWH7MB37hk5f64b6ekxjs/6gAPcpwCp1XWRQ8l2BvftDBfjUf
jdf5GD1LQJr7gBe0N5gMfQnv1XN8Uvfhj4aY8lbVZ/WjgEJakcXFhUDstU/s56CQhpZxJBfSHRqn
dQTOxNwdjxoA73gTfGwGZhOgTbvdqV59Bf/aXoJW4mbuyzIxuKv6dx1CVN/fSt5XPb5KGYZkEM+r
ZOGrtNQvZJUgZKxKfN5kMNX0z6yRjbd2PTS/MLPYRAXYvLAeCXf7GrijRqutRg/bMyT2VNun8m1e
hrqdtPUzQDqVSfvoQJL2GEzzH71PQd8016UJJY3d1/5r62ctS2xjWTBITM3wmyf2ItvVPWYqXxOr
P4iG3PzWe2FiKhu3fP15+LsXH0iIi0c2b8K8LjAz8E+T2pV8a9asDiScLTgCP441Ke043nqVVoO3
C7MLZ8bGFmWgRNzl0tIO1QFqZrYuSvPKfwE1WD24GiNUR2Veh5bZ9aWJRzngECxCkbwDN4D+3iDf
+frbrR7cCwuL5fhKkaPuj+WkEWIysEo8GtT72sRa5xY6T39XsfDHs5Lh4TFwOSYPYs2u/DTdC3gf
sGOx6+/J4wzoWDwBq7sF4VorNV9ZXjhe3rG5KDIIjU5gW1cAJAQO2RPNS9WJoJHw9TrXPBxTCGTK
KMjBP6EX9bltO6iKy246QfDBYCBY8GpEESSBT4sA+hlevzYI54Lvv/TzlyYXbifNkqinAjdGDII5
/5j6jjGx/KSNY/gY8TpHhJvGJkvRZERS6ARB3IIKSoWwbhHLdjT4N7PvO7UGCKM2ledQMlRzlnTc
W0M++BNoKEHKFJjBCNLNpGnvUTJw2mI6NJ3uzFm5Cwcwm2NU3VRoHJt9y95luCJFQ/F3bCDLosqp
nbMMvKRy41tq2xsAUHLJqugoe1M85G/oSamHTgVWSxvY77rPI7Pv5DdZnnOzHpK7NPFdGmS2TMrg
fqqU2B4YROqUIXhv4vyBS7ls1jzJzDkOz0bUHHinuoPfzE7hN9+CLgZGpwkzUyrIjVJkd1GjOCkH
kWg6kqe4NyZT8tt72S9ua738pemYNMhnjF5AGiAxNSJGwYd7vGmualTQm0tDL07kQ9G3T7oGPQdI
NtGdD6fsGl3LvSbyR7CTqnYlxW6VNPdNK6H9grNhDaF+qOTpENUKtAjJ9Cr7bLDqYq7NNtB2VALR
Sap1ZohpIpM2UW9SFfTNRZT+VsK4tNosA2jfl9/DEXuU9FN5mEs8ZkPUktsmnPitNNFyP0x9f5Dn
OHksI2DeAimFgFuOylEx1JKlporXTbkzJvLklo2e7TW9/U2nfNjlCQmsAvoZVjGHlaMNRnInyWx0
9bn6rYxG5zQpuQ+hvqGU7RMv8m89Y2inFFCnmab4Tta6GWrb+hmCfbuuGb0g9G1gT079FFdml/eq
qSbTcMz7eN9PUWtDoPsbwxH2jNqXX8Y6Zm5kzKqdKCMzaWdIT9JMxlMzEfkmrrRwH0X6dASqGjjn
dmiavUE63+rwuh+iqgBJX92/BUMdO22egPAn7hKbgvDEqfJaPmtjiolHPtq5knlh2h39Uv8x5tIj
aZKdIU/vEPx7rg3QweT8WNb4+wQ6fZ49aWI0lIy3NZlvUhLeNkXgEVX/Nab6uaMBsXS5ek8TMKT6
IV5blKKjElIf8XwOmX8GqtiNpFEx4yC/rWLAw9KsNKNBfW0YlMmCjI9Wj1ZUTsRoe0wKW+o4swMe
jw6lGmS9+mByDV00HRL/qKvp7Ey5fE4gamMZfnkaYsUaleSxihrJBEtIYaXxeNuUmROFGfgxeq8q
C2/Osh1wSV4zdvaUyPdxRl+Zkt2Nam0V1LihZRaa3dC8TyMf3Gnyz5lKb+A+MzBdDGbVQNveyCmO
rfrdD1K7LMZ9XJU7CGW4ddSgWTHogAAn9EEu/NAFRe9bLbVOoZII/7bUvVEGY1GsP9fUb206V+dJ
5oNF9RoMBXFd7cu26BwlYMYDk7oQdylB47TCjY449erYAPFFw8BkN0XqDa3ywAMq5T6tmvDYarGl
ijmFLuk0MM6R/Jsq5+IQ+7WJMt6bxv3O4UUYPWZdFdYmz6D7Atn1cjKbms9OwvPiHKqDijmyFkzw
he8qPNlnvfRW+rNi6pHm4T/xaKT6c66Hr30S/NDnTjYHtT009D7gt0OVyICMj2eEX6rJo/EYSmB9
wzzXo1Yq6jEM28L2JemFBG3/nEh+aILUACTwRViZ+VT8UuvsQSekshBb7Ps8JJbRt7dEmeHEpQc1
AJUeRiUSh5CcAR0HbYBG1UHeHmsKDt5AMMaozZXX9KGC5hQm8XK9wGBDVb4ETQ69FhKDKSpXqRVX
hjtP5VHOGCDU4X0QjS9Tqt3Nsfq7UqofA9X2xFcjN+IRLnL8pgBr3TPfG8G9/Eh6FgrmgN+EZ6kp
B8EfNtACB8d4lHH58Vx8r+v0FviMF0Sjbpi2dxWXjhkY/sy8UH+NenDQ5Ly1oDfljHOyp4O2R7s5
c0Ien1XGZTxVk7IrggajKzIBc63O34MWvor5kOCS2f1sMHRbfLUyq4S781g8GZCIN1W9AKWY1h9w
4rHKEARjDSOnJOTM8v3Yo4xDiIQFM2r7nd+dZ1I3ZisV3Xc/LaeXmSqSV7HYeAjysj7JPsm/J7lS
uwyhHgRR68oe9YE4c0uZKVX9KS/mnZJX3ytMq8yV5GCM15n0RrVkzmJbjcofPKoqa1C0tzoPFYcU
1U9fMW7m2s8sPchiZ5ble57VzJwnKXcw+TdYiaqoJo5/YEuJZEkkhzPSdirrMOYTteBOyN5BPO7M
BhCDIIi5Kaf2ATIWL4NcaGYugxbcr3lr513hGg2TzVZRc1MZ0tiqJuMcasMrqBofpp4c24rv6zls
7FLqMiuioz1MkYPTHbvzXKH6UAc7baYBNFToa1brtxqbRrf08dXhH+lel+Xu0FT8gHt6bLTmO15M
pJhQhFVziuhK7p9CTXqYDObxOTtKpJLvIqafDDLazAeYpRiPaKaeaDLaQSo5zZyeVd57ACxEZlYy
oFAgfB4hnk/5ztdJbWZV64Abe6ckqhWmqDBGGurjmVkGCoRVfApGbt7vC8JOCZPnYyDRlzxva3f2
9T+xkeyDXvG41N7HQZR6uqEZdkym0TSqEIlwpCN8z+bKKcng9NL8g03lqdOCUxnz1wGvAHx0dNeQ
EI0NqtxKOYKLsN7xcjxgpA91TAXMtCVAJVA38xJlkJ6CEsIOtM9B9IxAYCKVb6ul/FjR1O4i/xGd
hwhDpFQQZ9avio+JGoOG0B7l1hAQk3c16hIkAQ5N0+1Smzp7pJFbCJ3HYJTf+sKozTQK7jmBUwfa
vXWJlp8NCaWptBlf1WJ8gjJMaVYYy2oG8g6x3jdY2qAAXatbXUafi2y0VRNVkwTTQNnseBtamvat
69/lLQDPahRvQICKyciAiPYxJXeR6ZVx3yHfhcyugCPPIuXKLJE1qFZRgSxFjjfS7LWc6NLeoqwq
4islatEAm/P0ri6N2io5c/DWbWFa19K7S0OLQirUwpvAp1AtGvB4Q+R44rX9dYqwViEGCamMfZMN
/ZPs+FxkaRtCHtZV2sSUSsho8SOhv3SlNPt6C3G4dh4w36pq6NFp9BNVCAOKKKpmZOQUFP7gcp0T
L0SdP1S/f72ote9zaWeRs6ahz8IoRKIVVNmBdMwK8vBdJdUmzfdarg+yHMgoQa8X3Nvih1wcvJYV
miQBTeXKw2PN/qiYRkxK1VQQq5E8AZVcYPZhbYf0hObkxiFcq28YuKRwBRiGU8BXcG3cL2iM9nQM
DeoOnMxECwGTVw9SzS25BF2sKk2mkhM3iqXXNPAtRozeHpr0jXf9TSlLGzWelT3H2Bd+D/ryUKLV
Fr+mbSuSlGiLukWCxI3PhhVGsmuwZqt3sta3ubS0hOYGSCO6qI3B9O1m37I3/5C70q1+G38vf2Lc
1q32yk4CqP577W3NI6zVsa5ML8otcpriNA0jDla0F11HzQpioJgEmV3g7xpb8iIQHWwSRazurQYl
dq6DucRY0nYh6vWxuZCFliLDkvWD3v3S6i1aprVpHYOK4gROEyb0ll40HNKqZ+ksu0D2yS+Do9rN
cw7ZHMGmixqh17mD7ZvjrexE5xGi9DX0HuT91zd3/eNe/IiFa/UN8E3qaQFlWAj02PMp+yZICwtI
UqPNDfynIMDKXukR+Wq8OcK69pBcbcHC36ZjEAxqBuuC+619Sg70g+4EwxFWebPZnVvpJl1ZWxRn
Wj2vOq52uDJML296orTggM5DSwGFq4eZ0P7Qlvqu1gOrm8rvCucbfebVYwWRYcxK4JUmS5qxQE5y
MILATQ5KbOXduYVLDutp44VZKUEZBmgQQXDE8TQvGSiHokLLCjUoaH+COwGCJYlWWtPIDuU4eS2J
rbK/3zhEK8/mlcmF/y/oFIz5LNwyvh/KetOtoK5J21vBrTLZvoFG+lYpcW0z0bjA0SUquFw08Zsu
ngKfFY1m1NhMf36Cx97pQeAM6Zae7OoJvTQjfsaFmVAGjCYqYGbyqCeGW8AOcYAsJQaFttsia0A6
49La4jamQzZoLKIUs3Nq4FQguURH0Jsf9Ad+678rjx0cQvFaYdQjsbmNZujXH3JrTxfXsQIwO6N4
yN0+ZbM3+vK3jCH5y+nWFOZKFHS1zsVNHIGAzViD4k5KNCeIvvslRIU6xSJ6YcfSuLGsteMJcSpN
xs0zwOixeEUAoQayq0oUF2WyRgLvQrwVN65tHKitGebwCdE+CVCNbRYrsQYL6YCBFRXQPIaSqrY1
irN6PgCdl6Hch/4D/2jsXpxGBQBu38hRl5OOLcjmguP0Qz/Ou/kIEVjwZb75HdhlK3fasb36jiJf
stUZX70PHIgxXDxZEA8s9jIpkqSnWacAuzw4/5CZgfhmJxAA0yYAcuXDQVVUgTwiYIeM0sUx8ek4
inFdRFxpZaczprq29CdWPtyVhUUUZShjkweyrLhTyV71pLUrVTth9tv9+mKtBOKXZpZoJsK6NCqR
DLjA9jsl/z5rsR35t/388rWd9Q0TMH6QacExLr0VbVDF8HVkF/VtxJ/LeKOjsjbNjJtkGBTYLBmD
rwsD3awIj1ypHwpR5DmE5g1aE3cAZN5sMtasbZqK764qIMFVIdF57XpJrXR0BPEJxoriJ4DJodOY
3Lc7/V4wR4Jg4FlAULei3bUDoWGmEfTJFOrKy9BPy4ZKjYhK3bR96Yu9D1oJlecbPb61WwR3IVO8
0oauAE1yvbQIVRXoB2hiaf/QCwip0QrUCYXbHbdgxJ+XhL0Tbg+3Fnngckl1pTT+zA3Fbfh3Oj4l
zYsabISR4ppct72ECVQEVAZBJEx/X68nqaJZb0fCAPDo95VXHicXlP7e5jyDaEx+ZWdxXUnR5hMt
KHO1++wNkxOeELRK9sqLjMnAaBNX9QFh/cLe8t7OZRD50HLEdyH8J+n4TR2X5a4ZZVQS1dZhHUTS
ElR8/L6Od0PHUDxGsfc9o6hPthJC+2kEJKDPwOGgtaULrgo0tWpHAlnwTkMx3zak+lzOlS1Vcmvy
PGBWWMOr6uMNNcYnqUSlUUnnwJzn5n2QpVtR1Q1pCADsJFGHaI0GNiF26vV+MIccAUHXznswcb81
nXrO5QlTobCCxhOaEl3/u5qy3xAseI1J+Ktv/FswjN5UDLzZWl1CSYmQW9ZgaK/ucqse6UnXkMI2
PZLZYQTNRkYl+UaS0g4sRvXb155rJRFBQk9xgKDgzOBjFldCUeZCoQnnbvurfR0O4bkBX4KqIuUD
oarnuxwToEAGYdwusbcyg89uE7a5gnqMrIBTdYmYpClFj9LQgZ9rkNCr/CaMfm0s73PEc21C/ISL
l7umQdJoIcfk/v+8m/MOLDrgbx1x7ycXRHo7epyOmw/2yuWHui+h+Adeiywvf9xIhqzFGvDLQLO1
d7WP7kBGt/zZ2uourSzuPw1jeagKtPVr2/cUsE2NH2O71GRA6wtcF9/H99CTcra+3NbyFg4hpCxX
gwqG+/nM+M5gQJcF6caruvLqXbk3tjibMeAFJaTH2cfAloIjGR20vY7x1vpmi/5lZSeJohgfARbw
JUz8/eKcpGkf6gOW5UpsN0yocxeFG6vlkfkEEKZh4z1f2b4ra4vvJslxVcTRQN14eFQLiOjUgRNo
m/XiNbd9uajFV9LLCv4j8eG2b6Jv5b50Q5c5HYT5Tv8IzmwRb67EyQhQEDeg9AmdgE/xOIgBkglv
Owq4B+M+uxW6YoJYNLtnt9pdcxLzSKGQ9XYhwmttoXHXvIkoGjGQXqugzhK7cfEJaxbGalMS32Vd
cRhjtkvH/dfeZMvCwplEA5oPdQ5fqZAa6kSto3b/groep/piFeLoXKyi0ahRNei1A4eU+eiEd5bB
Wrf3K7TO6+qh6DGTrFb8hCfopx4j1+Da8MjHYmtcdG2tF+/CsuqaRBlKVBl8M0uL7tBn6KBVTezb
//cdvbCy1HdgrG+CtFaA6wL+pAkMc+o2rtraOv66SPkTlT2N9CGCuJkbcupMVW8Nyev/fQ2XFhZe
Kpe0agZZqe7yFmxVmaTt0pJsiWJtLWNR6pHUqq39OvTdqik8uasKM1Hnp68X8jnwh3TJf94soDev
jx7YYPIWovD4GOVd2A07SfpGs3cZQJ6v7awQwwhDKNUjdsX/L7OZEOp8cTV/QGDrU/5UfBOSBqQy
Mbj4Wj9KDtnLB3IKxAvmxs8JpETTW2j9/t6K0Fdg4OKH4B8GamIF2j/XK5aZMUna5Assbm/rijk2
+wRqsaELiPCB/6nAdwaOu6ftyYGVTOTasvjeF9cctElFrQSwLO3y/eAJ3qTaUQ8iwdpOrlamqa6t
LZxKrbVcReIqBhoNT7XBkfccaOYI7XN0ECvwpwRW75XPsYeeTga1SevrD76+Wp3AL+NVkD8NkulD
I0+iRoTRGOyzGx16E5Mnb4Lae7uat/KUyyCHAm0CQ7KHQ3a9tU2XJqkcAS2no7EeFWiqg8dwCg2n
LqtdSgx7Y3HikCySlSt7i6uZZ/5MOrjGj/msOLIzUFRAyypEBRZExW7+e4uGYyV6QIACdkiOZcqg
orxeoNKSBvUwAGsC+aaBsFst7ynfcGrrn+yvkSWU2c9CSRohLAcos+y2ZyEc17nR2XAJdH23nu5N
a4tvNudgBAgGCcOuzKr3OQi7FXClteAWCUEQvlXDXr/3F4tbfLJMy3JIEeCTiQHf5CEuzdTFNIAX
7Q0TKa2ZHrTTNl/aqn+9sLrwNgMSEWKIRY7NjVRgVIi/DcFJS6uN67b6VlzYWfiWiWTYzjKgLtMG
S49k08h+fH3m1z34hYmFQzEgD6GWDY5g/SsFmWFjytAlVvb5dzB71UdBpB+d2j+CzqFyU8Fmwd9b
17gvfm6pXm/chY8vfeFHBympyyHDMW0a1QEwCRBcd1Cfv17uuv+8WO4iOzCgN1ipGZYb7uO97FJr
PuKW/1SP404DazXQBA8p4tpaM9NNcfj/5W6AclbGL8B9X+z1IIWpoWboAwtdb/CQ33AnOoHNHqWX
/+Jh+tysw1MB0pb/b00c4osNnQjkcajoOrNp3qljnwJENpZOouZHYwghfxyV34ALfjLiFGO2ydb8
yPrZ/Wt+sdNFHRB1GGFeITmkT2507X7jW4rc6pO7vljgIvcyZp7qpQYLvcsfy70Y/hp3grpVMCd1
bvltsKE26qQef9qwLLzKV5YXfjsYwilP0dVB9TG6/ZhQtI2nxpU8QNqOWyD89Yvxn41cogcmeaqK
TMEyoxY6YgDFV1QxMX2/Ecv9L1fjr52F5w7qeFLbCa/tiFZ6MpvaG7i1sg/JLfCcPwga+cAan6dH
NXe2xWvWSgSXx1VfeHJ90ORAKrDM9ATI9824aw9C1XC8CdytEvXK+B5IenAvNPwPpuGXYWvVSX4q
jSXFQ+97QAscxiMCxB01JS9zg7vi58Z5WbmKV/YWV1HVMrWqJdVANq26pSuiCuKC6HKTpHttF2FJ
F+qJkPgDtuX60oc5wAhTWQs8gOgjgzn0rtyB+XxXelucbyuP4JWpxeNEFb8xJEUzgAbHcBibXYka
J95Qj/Fp48KtmwKQBaGtYnyq9te5kseyWiGVrnqzNgKv0Pc1IIbzmG28uB/Z8OJqY1V/TS2OYTek
uTZNqYGjMTnhXnpSvHLfn6sdCM9doHrdcje5xAYPDFgao8jkD7Wje8lZdchReiKbKgtbS198UDbK
iTIVke/G8XOVnoexPnIWWBRQ2o1DuuJnEM9DjwrFYwpNh4VTQ+KbDoaKlVfACRme8UccVO5opvqn
QLtezPL/i/j30uSyO9CDkKCXu5a6mYIHNwltAFXDf3f7/i5sWXwMOEjQK2FF84wD+g1e7cgWmO42
BbjWotGr9SwOz5TMqlEGE9iagHXQrOG2Q9nsB5JQM5wt6hrH0Bm+a4W9VeJZmUeDQ7tY4uKUFCqw
UGmPJYJAcHIlfCuws9J9tO9B5zlaYOF2qjNgOYm7VW5dC2quTC/cgNJKwCLEMB3uKcRVAmSEstec
anQZtml81/3bxUIXIZQ0jJoEa/AE++mbEMCNbj7U2+7/C5mRlfTzamXial4EUIE/zVOlwZf6P7o/
QinOt/Pd9MFceGj/EBcj+177yvZsa6Z94yYuS9iJ1OZtkmUGDqz0QlF+HdESNGykoujcFk/Qqtl8
OLbWuoilWj4Uicqx1hhzWTQdzTINMGvznJZ/WPjta08jHMknF3vxDReOhpMwbvVgFvexRYbYAgIJ
vJq3xTW7uiTEQRwk03jjl9UDnpVaEM/wnCEd34aqqk2Z587QRj8jViILjrKHr9e1fv0vLC6uf4lU
XvEpPKhoSmMWEXcQbwQK55B6MJtTYBEzf1a2xIpXyAFw+S/MLi5/pKRl1wwNvGjaPesB3wH0apNC
+9U27VsrsROdgTbp81OVzMXOn427lkmYt9MLbmNQDcTRkDthuQ/WPlLdIZu+AwbiAY1VELwHmPKk
fYA5DIO8V9poordyaLJwBxiLm4eYA93YQxFlfjocF4tZuJOk5Q2bDOyhOBzqsf2QL5IdUavYKhqK
/9RXpha+pEQmJgWQ9wOpZGDlIP4Cb9XXq1m9yBeLWXgQZZQhrSMsdDU4R5/l8sj9rUMnvu5Xq1jk
WUHYd40snIWg3OoB8sisEcG6IEGAQtrNv3qyL5a0cBRI0OmMMVwcNt0wYxBKsjww8+DP1xu39WkW
LiJSDAx9iJuU5e1uUn4TYwtAJ7b+07YBMwyMCuMgh11sWxclMaRZCGC7M7Ua3pskeJw1vuPJJuZs
9QuJ6QEGNgXyCWheUP1/jrTA6IJ+LhiBJzDTM6LLu+Ao7zJ4h+o0e0VkFvxZdhIXyMRz7W0+1avH
8e8PWWaSOpOKtOOlD/BH8y2poWoQI5AFUynbi/CE7NQzzczi+7/4lhdWF3llgq42tJnwLUeaG2bm
a+AOSjc4DFZKAQhc/7PFy+TRL8VEbqJRF4Ojnasn2ZnEGGVISfQ7HGlnjvNwKmJ145Sqq4fowuzC
85IC0+eygrvXOCOY8bkpwfUrykEjN028z3uzhCLZofNCbHPnYqZCsYPQGR24Z27Of5onfj+8TJEp
O60TWWAHh8B8ZCpQ4tv69qsX6uKXLtyqarAJkjOcYtiBWWO6L1plw9epqyZ0VWHI0QBiWzK0FLSs
5WEIGUZ/jEPQF79LAjKPrDrpTXpgWvgdyLA/Un1ToOuLvaJA6Pr+Lh063eS+anfZfN9z9Z217Blg
q3edU0yE5cOeFbWrK9ltnw1gMcIcPRkPfZHZSQnClXrELGCpQJdAapPZaWI2n+sGiwtqOtnTVP3f
Eb5g0cM0HQX5iaFjAgl+5SIoJDQRcaGETnwSenn3W8JAsVpuOPWVc3VlRPz9wgg4FLMp0gIMDWJz
hhnz/hCELNi7Wr59fTdXRnKul7Nwg3wMUqr3BUPVxff6fdyZRSdIGh/pCzmhenY/yFa7xXe+Qst5
bXXxiPiqUSRShfX1bvOmPw5HwxFKJ/0TSczhubgR8RIknyaMw3UoOwkBpu5nsAXFXXGHV7u8eGSg
UusHeodPqcbPIPNBcb2z42IjmF8Ndi9uxeJTplMmGzTG/GcMOt9/1Nn4YTv1/IANf3rPLuwsPmTf
a6weswqLeRxtycycNDRD6KmAuC60ZuTxyqMA3c+/0xvuVa/bPZH1HPTiFyw+ahnXU2OkHYMzhMDo
W33WHJDm/D/Svqw5aiZY9hcpQvvyqn3Gs9hjG2xeFMAH2vddv/5kD+eCpq2Y5nB5ACIc4VJv1dVV
WZk2IZKRrHmn/ST6zGzJ1m27qgRORQX0qqpOLSMq0Esd9Hh0j9gxECtPn+r0oSwgDg1P5yBXGnQg
LHkZwBMAAjIm3nX7AfzHvkGSf6vDmgv80E8FIglwc50I/VNta14AL/43vE9bwBw8Zn6P1qBuU6Gf
y9JQ0Vk179GNnbxrD9xZRJoW0F6rfhvt5VMLOS+7cMLn9jlmj5bsow/7TJdF9Izomvihs6ucBZ6b
Yl11F8PU3iAN/xA+8MfEJiRF+nP82Oy1vfYpP7M4ijcOq4jY6bddancJtR5ySoNHo5HrpoamnGwE
443IyoJvuaYbO9RuqnIZnfpxrCFkN0l9KHbS2my9et/g9EZu8eD19uKg9ZSQEUZm9cQu8t+fYoMG
usxxvyigTMFdXbWmFjQ2h7gpSo8J+D46MWWQ/G/v398za9BQai3B3cwrogrPQaDU4HZ4Jlm/0e4u
7DzDdupd14Cwl5DO/dCzl7XCAPEJDC4Scdkg0zpDChdtekqiovMdKsSKXu6lqPsZ8VB5n/DAbFuk
WSGJ1Zm9kezu338bFy1W+8/XUN55LlEhMBqMHTmEs9orPlcfohBSq0Vh37e0GR2tLFH+uapACtSS
7GoCtDMUF92oeb1vQdoMglcmqCMyiByX5jWi0fBr8GPcE+HYxi0/hb70PahAGCodQGLuBDvN6czu
p+F9XywNtNvqWXOUJ9z6FnfkzxquXoIpFG12rnA7ub76QupwlUIJeoToitLhztD3RHA8f9Leuh0R
lxgd/iuhiCaIHd4udwCHfgWVjBP5gzMfplN5/gfsK7QaIEAG8XbZUOliSagqidF3CEMk/lSWl4x7
HsaX+4tCRvTBXa5MkG2xuhy6sAbCsYsAtth3u3j/S3eMfay2r/+VHSosbRMuEAxErW5RoeFCyUDw
wOWJDVSxB4FLJ+ZLB9RIjpoYx6l8BquW1WSV1RSLmeWTCy4RB8SkT0uenfS+99BoWTpCXrjCP6jV
Ilm1+lDqxIWZlKZVjDkn3O/pvvOFfeTzPovy+4p2/zjxwA3hkkJX14dqRgimUwi/khIfxHrfcbIv
8mP+NEV484IDBVKbqZWZ8tviEEWkDBWycodL86ye0BRzTqyHaFd/vr8XNq8w4/cn0dWOEKwbwojT
4ULEyK/a3F7g8wSmYCJr6HS9Y+Kkua2JQ08zDqRgkeTNLdTX+Xav6/n3GGhfU5aDhz4uT5wc7uMe
LZLFcFiK6rMAaqYy5l/kQb0MIxhIxNgOFcMXl8wJ6uiQcukOfIFmECaHAXRmc4uXVovSWJA8tWJ7
geyx0xT60/994pCz1AVDBE+6QJMWFH2VLr2Kl2UcHrOEd6GVtIunH/eNbHSTE+L6P1aonVmLwgzV
7RAeetccQn88Vc8BkNatF+yIflb6QphFRRv6Nrbok+RacGHBrq/tZfSuXX8DdUso/FyIPRpTUL6F
KuyCML48ovPggjZW1K2EgwStE0RatrzPwSb1ajgkdY6mGQLkQgrhEee5PQhO2FnhWXwA/Zp3f5K2
tvD6+6grZul6LZUXuJkMF3PYH5sceYzin4KwtRnqnmi6WGwbAKhdAbrcs0nEBie/B9saCD9d6Snc
Nw+/nhWNNT6In9PPvJ9Zy3/3x7ohU3FVMhDBLgDsoUw3tYhSh8fGiFCQCGsrDxNUTsHv5CZ71qxu
hmDQTPhtibollFnNBWPKyNNpdCL06yQutPD2VzSCWzJyZWQPfdxjf4xRVwXeUFrdVYhEeH43xYqd
hPI+WUD5Ca4j1IWd+7O4+WBZj406Vm1T8DynwuG3DvCAGBmO1heyk7sH2QRh8tu4Ay54MhcnA4Ml
C+qxdf+urVMHaon6GjR9sC57iIP82OugMMh+fm+GtWs71MHIpH6J4jbV0L8zOsuLYC4+KV1MTv9I
uiRY6TwyaffWkDogmjHW4K/CsPI2fMk1/mcsKZ8g5v0gLBGDEmkrRQS/+Hu/0Fzek6FkvVRcfdJk
DzsO+n7oTeIg/IWeq9x87o5M1nKy3+8Mjyb1LrUeaXsRXdoS+BoBY5kgEZlb+gtc3AskaZsTO4Ji
nUFdvI3UYtJhkzc47aS/DPAnItQCwiuiVv1XZP6sMVK547gXxhmUmr9aoqrA5IdDBpOSlwZmW5nS
Jy7+C2KWDUm3G6dGE3erVSfGwHwiS2vps6UC5JEfC5wOdQ8i5cwlwmUEL4AuPq/aS1aFC2U3nHIm
cpc1fMoLjUqxzLjp8B09XtBdaclVat13PRuc4bdjpVxPV0ALHDk+za1/Bp7sxF8MN3HTxYokUzWs
9glF4DOHp65ujoM5v3SvzVNyMZ5m3O9gZlRBII/9nT2xCtOMw6tTPqkGo7gEVSw8gXlXbs4inrdC
g9QU8t33J4Dh6XXKKYGXMNaKElu6UuNjpUBEulb0H9VcfMtzzi6DkuHrN1+ga1dBuSWj5gxZLHC1
CN/DC8FFjk57Ur1gr+47V3nr7GpXfuLe8N5Xf6qQoDGc4LkczHyXd066K3fhS/oCYpBPkiW9JicD
j9N/hMiB1VNDbxbhn74+pVZPsolTyjSPBtLaRuSYgl184CDljUCXmS0jm5j2Y6j5CQZautHeaFBn
HJraujyVUuIhqWTGBgqlmWGFHCuLsYkAWNuh4oe5qQe+Ij1FxnNXmsl/LcLF1hns0uFBzmMJh+YA
9TondqrPNeRm5p0EVqbT7Nb9/u+SsptpNFVHphK9OKSDkNoJuh7xy7w0uG/taDDTdBe9a2fIbxHE
jsd/jy7zQT0Un0CsaOn+fEiQ4WdGVWR7U7OPphHQqiFpqKB/hHIxxlJCwHKeEkwFIb4q7P61OU+I
HOHUrWYP2WUzdgPLeGTVyLeiAVnGSwJ5BV0DmpC6S6Ssn2QxQvza2by12BDGftKRHyUvzNj9N2A5
KhkKQCBIZKCThPIoaVBkYtPjoPNP8QmzfMwtxMczYZ4CCItFIrARU91Yo9zK0tWDKIoFqd7oewn0
4yOQz6LPXL+N03Njh9pDWsQn0FNH4CF71csAldjSLGyIjtv89662ihN5g1U/WKHVVti/NnsNaFf+
gVtifVYDVGz4fbDvj+DL8HgbMGQ2ao9sA2qD3liicvmR2PIFl2DZSPNKeyncwZcJ/cyj7LPrJFvJ
txtr1KasDOgLLmoHv+eR1gfBTuyXyG1a8E2bw+fgPzUxp8QKwERDurlCu34A4Sdnq5fws34UHv+L
wbzKwi5t3FA330Q5SPDOKtw8IEtTlO9By5uVdsSJNnUR4uP9f/dvw42I48YW5STrWu8VMB8j/ZJ8
6SUQEE7f7xvYINsjZc3fx/Daa7PaOWqZjskUXXcOuBc+x7mp+ejQw/nAo7xFVb/7AWIh+75V1hRS
Qc4odBBTBAOQK5RIKUkR/y3gRiuYUqj9DRAG0SJGNmbDrd6MknI2i9TLYwvZenfiOrvvYnvkBHC6
v9dN5sgGqK0Zfb9bBT4Y/F1ypwtsxgAIhy4jXjJ81Vts+TV7m9zZkR2SE8lmKL4szl+xGF5VVD4c
UBUpOZJ44lHtun0TlKi29Soh75UhxwkGfPhyySYNZvEDeAad9gnAcEgiSz6YnJ0avrD0DKuHUtW4
G8+g08yc+bmr0VUQosWn8ERTfhAPFfumI8fkznfSMxSXZVYLEYq/BHiofiJlZgIpkl1oWvoGU4xn
cwf8mRa6BsmnHK/0PaaFa+fFXLKe94CxHkB5Hh9brrFjo3SAyGEBqbaeaOgx/r0cBuXB5lKPgpSQ
6i/nlmSFCA2CapeSxWOgbHT6Vm/cjT3KO2WhFg1NS7Aenu5d9TacfK+DlN6Z8FSCs95NluHxBzxJ
Q6uC0HFlK+89ZJcm1hHYvClWI6d8V6Y3ndp3gGlc0wvXxlTtNMB4DYUrVoJo+8CtrFGBU9SmwRil
2E4AgKJdpXpszrkFUu3d5CigIJlRXW5QyWcpFm68i26mm/JkfatGAS8hrqgUCbOpQOJijMA+3cXu
pEvWfbe5hSS/sUa5MU0t+yk18DiUzsJVk35+zHcA39mxzZIL24qGb2xREVMxp33OqVc/UqsQ30z3
QQZskxk88Y6CJsvcqvz8YHjTgtpbaAnH6VXuTGZaZTOgWq0r5c6MZpGkESqCwP8VOxIQC5/1XQ/q
p8YEDfgegF6LlX9jTDO86K0LLaKgTgwBQyehcPNIXLaEIyM//IWt+6cEHNG3tgS56GUDEDCckoG4
Z6u2hocChZ3Snh9YOpRbmRQZ1SXI4+B9ASI3agPpSRFyOsnBdTZ57LYe913EEwtNAs/Lg3ExrDoG
6xSiOTRfIZySzNZJXqNX1ubafGxAQAV/QCjHa/QzR4jHFoUL+Ab1dbCB/UGWGh8BcR5L063+kR1x
bPphFSRl6GLFH12m5jlE8xGkX7CmRO6+e9S+DQ+GNbuCo4EjhvmI3sogw+v/MUe5/TZVRqOosaza
OfAg/ZadElez8l11USzeT1s055MJ7i28R6zwmRVgbb2ub+xT14BSh/VUZbDP7wm9RWZPvuIn5+it
PBK8NUG+YKmJljSAIZ7ySD5GvPB+BaoLxLQsN7l5pBCRkLo1CGpRTb3d5lBCkoNOuW5zwW3e433j
lwcOqj5mZjE7i8ha0qEFXtCEmFMDRyz9tJQ6vgySESmdN3QUHgBv8g+D1R9En5UV23JOUNFTDEDI
wO6uULPcQfY+T8VadUMts/klOWih8lWGYgHD75PZ+TigP3aoq3RC+3fFjQCwi+jR4kHVHOwyuGBI
KLmcM1iKV0GxA5LgvT8+Ce8M41seaj1I6mZN2ryXA+na+pJC4/0XLnhyGrPYs9+XrBml7lOh0ysw
yCMrlAOu1OqfBJAhqAz+gE3vsx4R5QUjWa74or1CoLXvkovYzDcs7Vju5oNoRnvW65y1etRNGi5t
Ji8jOndlL/ZJ75DkEXQoCz7AHBZ1xpo2zIO8Qp/Zcu7AyEZE+AQ8504t6q2Zk/3gXu7vDHEr+FnN
o0rdkzmXQFTOwMD6vfwkuNwbpB1zePLQGUzuR3qoMhOpw119gKIkyr3IVe7bB/5B240PzDubMckq
5d8XHPkymwrwrpi6J8Iw2lzxyEFnhPQARS0iO4wyxSM/WPFbNNjhs3q5PxubL+n1bFAufyoEGSBD
NPzyHlCdyWNr1laEO238nr/1NqngERd73yg5+Hccg0o5oNoIsqbg+sBtuMKMqtQEP5h93wTjRKqU
7+nDqNP6AsPqlSmy8rn/WZRJBFUVZqjH2k6Uo5GWrK20K9wMtWsA7YaDapEeQtR23kY38hPHeBx+
sFJ2rI1DeZy0KsGWKOKyGNwOJTuSOoOQH7MnmrVSlM/Rgf7XI9JRwinpuQSv5lIY3v2V2qp6ElHX
/3cd0YSsYqFoSl0D1dtbM7AYslV/QTe0JXkEkMbDs7E8ANMi5XJqdZ4rgxDnqsce9arcGeWT4bT2
5Bi1VbqcLb2jI+/+MMlM3dnzNCSJX5C5l4smcIdS1G2gqBZHzdLYVrKFN8uK9+ohZz4vt9IHq6ml
8UklH+fyImD5EFHY5QlEKFZ5/HUZ5gcJsFs0ZxPsdMmbrJa/zdB1bZtyLDlfyGojktv/SQUArYaM
+3wOzjzo4IPTvwVPkDngJVEWVHTNYfpXCUGkyROjy1FsLdBdMXqJC61v1BWLC7ustQVfwmvkjy36
ZuzFQOYH5AEJzkLz+R9h5fKjRUrYs627kJ1E/omQ3gs7XBqfC7SZ/cUTbDNchC4x6MEERcaQb0fM
K6E0z0WOfhK0OxjfCL317PY79dto/gvVFEA5f2xR3galnZTjAtQHiEavDKISBYBw4JZFGyk2i2PA
ZjbDbgAGCXE7KWjRxbxG06SGKweEHkeCk873zTcg6w7Znj2Nm/fEyhR1T9RzOoO/LwvcIHvW5u81
r5h8nbn3z/7mFbEyQi1VKxQziJDQDaiMopfV2o+Si8HwqeuQn0jyr/eNbTqalTF6rYouUEdw7Lpj
J3+dquiRlxKH50oXUl9nSGxGjJt28yZa2aNPXlp22kCw0LLX7HJn8MFJAJkd1oW37U9kSI4IhIsc
kPbb/Z7pVa4jcCM3XoReWES/CFJchZTeCP8By6Ns3nwrc5T7ioRAhr4x3g9iCn2Z5j8IHTNuhM3y
F4hxfo+ICoMiPgcXsUZMqO0+VeXQ5IS88YdF8IsCpaI04S9iYew72TjyZc7qRti8HFT08YATz8Ah
oxauRku2JHaozhd568WL/n0ZJjASGKnyxBnVYPcyfzGGxJsDMbKqNPZzpf0eGf3XvAtmL5uUzzrE
MGvZOE1cDsieITAmaDtSV1ETAH4A0lF0viVU+HiaJPQ5jXsiIVHYADcg6QGV4TfJbS0QUvvxkQNk
dB+dZjBQpehVeZ2c8i/EtLcYB2R0Ff/+FupYhXnTcc0w/6oggrfUnQ7cAPZNtPKDsW35lORm8/QX
vV7kNfIhbljZpVYp53VQ73StBtKPapf74b5yuk8ESsDKCmyxmt+MkLrWoG/c1DHAbniujw6QPPvQ
hxDsfvAHSzerS3QBXsQLTjGzyLF51FZDpMIxbM1+7FFqR0sxuEyS3Cq1p/s+kTW261FchQepGnID
F6MiS8o2oGl3e/nUqpbopHvOkm3juDjKK7BIyWPMmyOr9rp9of0Z4fXnK/PKIErJWAdoddoXO+mw
PAgngowQjmwY5vap/r1Pr250ZWpGRaHmRZxqSGY6mvY0tz+iMDfjcA8lYczsxMrybN43q7FRXmyO
hMRQyAYd3Dkzgz3Kdqh3D4S+pfIzk5C3gLWqOWZ71o5l7JtrmL8aqoBxomMX7iGvZn/gNEcXO8bl
tlmYWh376/N5ZaOJo0WcqxF7081PlQuiEV9+jZ34mO4NwAjQOIW4b3DAAfGWF6b0KEOAE1X9v0Au
MxzB1UGtviQK8W6IA4w2Nk4SMBp1pdqZ/iVNARZAL1cuAmzXm63I6t3d9MI6r8hQ6FKJTgu1wFko
ilwvYoFlbzr0jmLHn9Bvz6P/c7bSS4S+PcMJd8Eu3JUHZU9gFcGz8DNNTOTDWT3hW0u+/hby89Uk
yDzkipURfJUaGvWm4FGDmfuuYjMHvTZBBWtQ01NGLcUB6mwdOXDo233uzMIkGLvpG9S5CdMMMHSP
gFBY+iWFrot40kBxSbgl4zMrC7f5Vl1/DnXviMsopD20k5ES1/D83pXIznSmsBe8ctchKR8zs/Bb
IfHaInXjoGwVNFLfoAgwpVbOxXs9aY59VDK94pbnWBuiLpysDTQNQrXg6kN+GNitF4I2WGzDJflh
WUR0J6PJCmVQZizJGiJ142jTUmCv4yyRNW4eFd7MvRhwAqyhKe0lEO7335iP8e3h6lBURUsmASne
7l20HRBpatxBHDqjvN5Sn0p/tiY7BZah+AxoajSb87UbkDleEqzSQQQwcjpga6R3m34dA5rKpWk+
g39HnR+N8SnIQrPrz4BimH0b+2IQmqD1/ibHJcgWvlSjf/9Mbcbu154iHRp/kAClzpQQ9zJUqTH0
EXUdVPUfjJN4RkcCiqGzzyoXbmaU19aoI6NKugHAs6Rd8eUcisA1gCFotkxfAAq0+wdWw/SmUyId
U/87OurAQP4sb5Jcxeh4JFPk95HFgrpZAF2PiDopQg85V6HAiMgtNJ9AKRU70wNWz3C4Y+BHF/x9
7nfFfnxo/dhGAIwgrWzMf8oWrz+EOjjCbKRg2xV/xVHBp+i/3iPY/XQ3wzc5uY3KmGEzfSBZsI/b
9/cE04oHLVp6J+hhIjJVTO0wuYLhSejVPgtACKVeMYPMJyXm4YtZucKtcGo14GsH4OrCiWoI/MY9
Bsylh2la/FIozLK+yB1v4q1mge2bEU9teok/m0mi3p1T3dRo+4PBano2Qsmq+QDpuejAi7PZM4E+
27fdyhx1uUNLiBtjKB0B8dXZE+pIVvFsPHSx2e3Kp+FbD7wp0cca7fkg+/qbaoogMCJg19jNP4cu
C/DKOrtX6pvVfNedGqcjmW/Sn9Weppf2qF1I5WlAlQCQXmZqa/PwiqKqyQoEUD4Ax5OQrzutVYjB
yS7eSVt084AGeNwFPVgdRiaKUNxc4ZVFKobRFoD3ex1DLH/12xHmb6jXGqfxWB4lH7FzaE4KrgLd
zZ87L38urPTbvFdeGrv0jR1rBjbvwtXnUL6Zh7ZXGwI+70qpbgbjLkt8PWBGVZtHeGWF8sld3csl
3+qIXqMJQgbaUjn52L/0C+CbYf5WyN3iDkVlo3HXE2btqeAnX9MRUmdjbQ59aYYygB16t28TofIX
RfPysQPbiKENx3yUBNCXyU6uJH4U689lHwTmnL/dv8VYQ6DcPKdOcRjF2CniiEalabaH5rnpO1ta
WGVBliXK3U/6MkgovAA/bBCt0dhMxnPTZlb2L1wJRDv69+6n/PkiR9KcjGT357o9LJoZsEQR7u92
EP7eRj0d8AVynWF7ATh/GCc3VRW/yr0sAmmOdLq/QptwOvSgC2hc5g3+g56wVJdj2HA4Wqn0kqov
qeD2ZWTW0V6bc9/AuYK2tZ2hZWYa4b5BitB1DheK50B81eOv88jw5dvebPU9lDMH++W08DW+Z5py
X02Atogfal0xF+5rIjh9MJtNd57rF+QdcuOslovNmJDNwG/1AZR716ZQjfQWH8B74UlBh3V4DHek
rEtSpiz4zta2NaDaKAqywANZQh0QCOzwGRSBcVeKg+QPYe8kaMgJO6GwYuQMzftj23Lca2vUIYFO
YSYEA4mJ5Day+aLvrXg2/qUUsbZCHRAwoohgrsQbpavRCk7odzhrGdDZo/t/wdqxtVwra3RDhBJM
3MhJOI6EsqF80qFQzTtINUam8hkQBSCxEr/msXSZhWSDVe2xs1lbZuvAgqZRh5gpGOrx7+2BzWS0
uAg1voG0SqifCN9Q+kS0K5f/VTS8wiJc7r/7y7nFq4EOoj92qRsiyvh8ztQWTs9qr0AIYOt2BpQc
Acxovv1Sb+jP2UX0s9f6kYihMYdOTgMdZ+JlBgE9UOuRL7kdelDqlbiA8R2prPQqNhDZmjOfFwtN
Nw+Zl7M2F8setYWB/YiMWkJa8Ip4Bklk4ZL9RcSFJKc5tgx75NfdGx61l6MJ2f5m1nCBCZVdc609
ppKZggZxWNAtRpBLDYu5fittfu3SgMqvAd1KOoU/w6hcCiR9AcowgL0eSV+aanNf0JjoxqhYkupN
dQyc+7tpwzncmKU2UzeXdW5wGGooK44QjLacM1LKWxYITg80GTIhWaE86zL0Q6KQml48o4EnA63t
xBgDOWjUciHw/mOBfMEqFNY1I08S8Pi4g7TYowGYcpouX1K1Yoxk63UORVGsjY6LE8rV1L5osx55
PwUaO2mk+UBPj6ZWRmeZi8BBPLR2HQIRlWrNgW9FR5xHs6/F0NL70Lq/ZhvXB8GACLwBxXCQplCO
x4AAldzVkKXpgUlHR/FjhZlNcxCRKIyrYysfD1MqMiEg4ZLA8XY7tRVoW/h2nIk2DciagDINfLTT
oGbPLjBvlR6gZwpCUIxN4TW6NTjVhiGSBC72+hnStVbpQLbBrV/lBEKF5uBHn4NzdSn2oPkl7AWM
Od3Cw99Yp9aWD5a4REbGcNWnaCfmTq6CpjBDer519fPiAB8FboEA8oj72IpO4LoDvUf3fn9hNzYy
XCrkPyDSSFaWSnwFsVjyXBwmnoKuNi69dHNhy9Ng37eytY2hpIkuUPA84R1Ho8rKUue0psX+SUCP
TxQVyCtO+cu2280xrYxRhzObAdVNEIa6GTq/AFo2hwEN7MPA2KkbXuZmTNRGhd+JknAgSoytADaI
zA7HT/enbcMCZIwFlfRoo3eXxlqgKNaVsY44jcfWCNGFD7YqxsqQPUY5shsT1FwtMyS9+Rro2F/M
IKSLlSBJWVlO1kiouRpVeWnEDLqY8giyxOyHghvt/lxJGxf2zUioa0Xm56FpBjnxQLN8qJsRjWbS
1DzmgACCV49bfhoKd2liebHjOlZNqEJ9K8SxNYN+qByjDFP4M+ELH9aPRWf81+fJjzLtD7liPLQS
2ruq2cok3YuEGu2gUZ6aKTe/FgL3JZ2HyWya8qEtFU+p+7c4aX8qhfKuhXLMWK2tcwRNEngNXTUE
AwJat85xHMdBbeSeNHMb37sX7LkrY7LhGZ8ihxVzbUSbmgDiMJ0kxT/GB2HJQ+JJyxMvSEonbXWT
Ty6cghn9WUUawxluxD83tqjVywSxAPAUtopUdGcFGfhQtUfttSjPeiyZScXMZm14CUDgeAhag40c
sp3UlgTDOTfpfBtjKrnMQnu+vo8sUsExLOEJJOTx4/SVLcewbVU1AIVT0CZLc7oEXDF3Cjyul1Xv
efo4jV85mfHS3orWNTzmJbSDSnC6MnWvDHWMoK6QyMgkcHfmTxwoFxZ7Cs36ywCpCVB5EjmUyF8M
NHqhMTI+ce+sxPDWiV99hELlFrLKSOWCfIQG3G0DNJXCh979I78VwK4HqlCnIVhQEAwaPvaSAwcG
LnSlxHs0kTkE6zfsNTSs5y63Yx2LrczBjVnyUlwFf2OcxzWvY2jqcUYvbDyjzBrY0pEIdfEo9bJr
Yhv15RuLxPetLPKAEtZpFWCgu9gXUOaMPcLBFe1Zp2LrGK5XjboOsm6WhXQmM6rvQFIu83tO/TJK
lw6ji/eM5SPLQ989a2PUCUwqKUrgdrBFwN2LSpBFZKWg0oVAh9nJQNbkni3KvwxcIsRxaMRejcqL
V/2Hp84ZoFfJbDQbuhp+MziM0bEOAPVgFaCC1BoSTnqCR9zbcLgO0NbtcCca5l8Coba8C2nD469i
xFCSv90nBReJcSdViOZMHownrRn1JpebRWe2BYpsOvISjQUK6LZkreX2xvljmfx8tUMDLSkLvr5a
zlNfV1G7lZEcSD3jK2pAWWTJ3+sd6f/WduzoYqs3Dg5cVgnRCVrBPnhVQYjrYUnAMAN+M+6bamWC
GXFWT2qLsdUeanfq7ek1yM2f0yknLo91MW+Nf/0FlE/gpKUvlD5OwPRyBTHZ6vhE6pqkIKN4glPs
IweKvW9q7TFtb52jtW3KOzTCIJZloiRwgyruMCg0gb5qsaZPncfsqNgcJ95LyD8JivaB+L/S9B56
k1HiCd/zxpwae7FT0mNKQN2yybdO39oiiM7RnvNXNOebY8U7BWuN9/cGF0HeKbWGsZKVVh5I69gV
ioDGMVamf6v9BvRIgIDq5BLlr8Wi1Z6ekmzuCwn+qXEHJBgl4E3yY3j8HpwlB92NLlnR+05j6/yu
LVKnKGoXAD/B7+wNXGeOmQZpGdkeWpb4OssMFSCM3RxHwoTDisf2QRqDncSpu7bNGYEIwwxdGi6W
OjLaCGslCD8L4VLolTk3jBiAeDTar69mjK4Ba13XAHTUJZ5egDwtHq168gdppy1ggy9ZWZAtly7r
aPaVCVYD3N23To5XmkYUgLrxAkM5N2H9TRxADnN/C2y+Y9ZGqCuYG2qxgYgdsL2C3pv6VE5mLI8e
GJrBICW0wDup/EHrlh1XNH4bck5VS3bXaS+DVi9mUnY+1HVfsoZ/zqvajWZlB8j2t7FTv4hj+Dp3
qmRpeXEWVdnXVEDVtBGU6pDdyXI3N+QnvUseQKRxDNP8G3iHdvdHtxmyyYZIkM1EjIwuoXNQjI3Q
vQ02GHS9RO8DZyO/qYUm2vtelwwEEqIfFuCTB7192DLeGNtTuzJOrd/IBWMTBKDCIk46e2+/AkK2
h0BO+DQeRcdAs2HzSMS2jKf0cXxGU0NuVuBXIiwPiZWauDh2+L+X7P9B3BbQH7TQg5yaJL2o2yOP
m3bUuggbKxdNRb7Iws+ljRk763r702eF7F3oPCGbAL0navvG/LCUWYl7AtxChAnQkUeztpNTipRh
gsbK1iZ6WUttpmzs6+bKK4qmoewLKXtBo3yboQflsoxc4kUH7Xkqzf4Eka5XBdHJN9UmbDFRY2VO
dZxY9e0tN7Q2THk7tWsgjxyMcKpFaXbzoZZ/LOWFsa/JCn2c29+jo+lB+akJG7VuU4+HUCpk33eV
32M2f/Xks2ABm2mA1ZDoeCfPFCNpUNv2pkLpXAifWUBVvWpB+TpGUEiMK7/tJVsIdR/YwAsP3kM8
lGbGftryhuuPIFOyuh4HuVFqrsZpGorAGprUnHLp/9MEdWA5eQx6pV0CNx2+TtlLw7Ewq5tvufUg
KG8rhzHfFlmTwB9NoFgt7KZAzPirXax5Sp9ZibAtzKiGlz/y+aqCugv9Lo7nURqXZEw9UNH/jB5B
vAJUifzIn0mDGNQ0mLTKZHt/2Jkq1IKh7wAOPplapjGLkrQukBcDHONVK7/wYmWWUEcRhQnx24Ks
VmnyiIwZB2Jzd6zMUkunyYtRyaOUesq52AHLT/Qfj+Kud6FyYeog5RYv9y2yDFIrWeoDqJt1IcEL
71s0/qfkjCcO6/cTN7Pa7rwY9Gk0T4FbVbuAj0w+ZzYdkaW4t1TUI7Vu1S4DxRHyvU/kEUFg7KSP
ihD9hi6riWozvFVWK0RdB1wRqyJSmwHQVd1BQGd0+kXfxaCF5F3ha2WBovGVFVJvRWsKYmrkszVd
4RVqDif004d9pide3vUvcd57YyxYhpE+iq2466ALd39LbB826JMZUByEyDlP3TlcEy1qomSpF7yq
HpqU3PaI2s7ogm11uXIc4fHPiHA2t4mB4MYALQ5ml5pVuR/FPNcUuCzealOUxquZ0RxGdsGHXbKy
QA0KqgZt2PB57IWi9HWopp/D1F2UEly+msKqQGy8rPHKknnyqsayfaDVgcyl0eRFmXp47SkCqJpI
c9cVFeeo0FQPndyK0FmCc8152Z57lN4ZS/jxTJAPkCUNAGlR+1DLTdNZqae2gh8BbSyYNgkHhbgz
UIX8+lfi1R/XjzwrkTpBkITiMV0QU+ZgMoKgz2BvwOOWUC7gYYH2CaJlNfss5PkGfPjWHhn/yq3o
uS5HSb0ogLtPNoSAbX000dDgupnNncL9+KrbNZrf28c2MtFDp7yDgJKVQdges8EjJQ389wdshVFN
DdcuDeC6KJjwXX8aF1Yr0scgDMNE6H299mSRRpmnLfrNOXSHeBxokHPkZKTSrqvPjM3CskI5UCMb
x7msFOWKjwEC2Za5K2UGYfNOLmDHs3sfiKf7Vsl5uz2Pt0OjTrya5fDb8ZR6ca9ZXahYyvQ94p6E
KTO1cDSNiNV7ublcq7mkHEBQNGpqjBhlwUuX1Oj2ysyMiz56anAdIeVBPDXwNjRzsRKm2hjKE1h6
X4mIc/asojXgUjzIz9I+wEuoAsXV8t5/Dr/dn0yGXTpnoAlRMwWViryhPvdQP2yR31m6t7CVa1M3
+JcZ0Yx53+TWdIJrHM8vwiIFWMftCawWSQsTDpFKmy1Wp8eOqrAUkDdADZjOlQ1qyVQ5njstNsgp
J1TIONvAOwKpVrqxyxLY2XgdEGOo/ggShH8+4nrqQpF7ScSAnMCbYpsw6mZICIbvQGuw22C3Dp2M
9Cta4lVDA/nC7fwNhs6pyDtzLpgXzImbHjshflZCJF/vr9PHew+Amz926K0RBEoptwqGpYmLq2eF
rcyi0+vhGVSsjFhvIza6tUVVlkY1k+dewZiWcwIYCmrW6j61BuQ1R3RyNJ7xrp7+76V42NRR61dR
2QVhOBUx81UdtMWsg7QUmt+/aGMEh50s31yulRlyHFYXTtPmyxKkUeYlTemOOFYZ0NsGEyfNMkN+
vjKj99OwQCIn86QZHLyIk2xB65/1BXfY/W2x8YS7nTfK6ZdxLvZdBpfROvJe3Pdfobh5HCB7jCqL
GpiVxxJM2yAHuLVIeQxkNRd9AGTYG9wKeoi5J3j/Q9p1LcetJMsvQgS8eYUdRw69KL4gRFKC9x5f
f7NHu4eYHuy0ju4bIxgxhXbV1VVZmYbXen8AULp8vGlIxBmAgRtI2QCDeT6LRVzEZQEQPsaGlEn6
yf8EX2Z7Os1QhXXTH6TEadwVLkm2s14Ia44Rj1REsrouCaC+OzeeGmWQqwMHxpQCKnTxYMogPGAs
3poNDf18soroA9V4ynlUVTx0uQ/yb9HjrZ6DzJOwIfQw4Q+u2BP84R+Id65d2MjU4DHM42VwIXqu
c1MRcypPJhV6H8B63US3xCeHrn8YH+RjdNCPpIAxbZjMd2s+DAwpwKmicx4vIepUSGAnriV9BCHH
je4FhRM2zoy2SnU0ybBls1VfUaLT/k7yhGjAoZBB7F7K/IHkpA7QLQVhLykGNCAtR7fSo8ZqROAQ
0FWbmXytQCtWLR1xkCUzFSQna6LusYCutF1lNTrX4vaFn9CImIuROyfjNuLwRk04KxCLHDQ7kFKR
DYgs9pkUAokY3TE2y2XxB0NAk7MKLaoVNbsGuJu6hoy6K5J6jAG+QujvECmHFIBvVqZmbakWxmhS
KJAjSopfg1cHAcmvqARla1Aegi6/aeqYAf69dGFAqmJDop6Gs44WCcqFBULQx5UPRcg5qT/8MNMc
To7MqUeqRm79Aanw3GsKl1fR/6NsgViEjkb2ZAzlz+szfOG0T9+h4SCCqFfEw/n8xPtlq8lxhMcI
got7OUk2o1xaVez+aysoOYAxFkNFvytdRkmnNk9zBXnoErQqQQScnv9oKLl33QpxjWdhOenlBW6J
yL0rJOd9PpaIH3M5bHhYGdE2FoNYEprvdd2aaTWa/NAyXgEX2wXmZP0EkSeFDXpQQtzHAlp3QcVe
SPelirR6i0x2HZY/q45dJLoAhBBrxgkNTxJ7NB4XXYhTlidIAPdu9JDsu5v4pnK0o2FXp7blDDlF
35ZNxTNu8Ui/0W1gfjRH/iCP2BTSXLLJvqxWZ2DxTdQmbkt57iQZCX5OFCw4e1PWvWz8jFpG/uMy
vqUGT61sm/NaFiZBdKoBD176GNrQbPQ4T94bnMmCjlzcUJQ1KnTPgoQXuSpKvLZpoOICD6mwIluZ
3KT0Xl0uJ3ULzlHayrGBVJyUonw+6WZa4LQHfmWlnPiUw+EA7nU0ogTQZANZmLF77fh6E3ajXSuh
pSe5zQHjKvsKevFAwFQ1N37E3UP3RTUjbdSQuuHRo1K3gVkj1WIjWfpagp4pTlS7zbVt14duNNde
zU0mSolOgfbHYGx3colE5xCCZLeDNl2Zcq6MAzQMAarGpZ32qX39zF6mm84nm3a6PXrwuyFDmmD+
GG3VGjobavQoD/pPzfcENA6ZHbgicLDP/rfIbt7hP3hG0Vq4CLnwCeA2QwYITlBDmffcbygjFxcA
RCceGprRdFseUCqUzPCVdHVP37MD4QkHYVdgKs9Fb/2FJBhln+zHReActEHYFDFyloFxl/Q38SD/
64CZskAFIWopZL6oocLM78JP6A8D8yg9KJ4GcoUaz3pmz//FtU3ZoxxDxdVFoHIYEb9T3BqnlbBy
GydOzPD5+gZa80HLxaNcQxx3o5QpKKQKQmg289Nc/NSNB6FimLksZpIhiQCO6miIQOxKHdgiJnD6
GG8O0RNc2aqPRB+VZM9JbzKJxtEwEDLzdJfIznOzNFUSykl1I6QJmcl+W+1wkQVv/Ub/9CXzJNIH
ykjxm3bHoc1fi03uDg2WrEaly5w69Q1UjBCmcjNKVUq8b7sVEqvwYt7UnoWHesKDK3emvR66Qelc
X1iyJ2kPuZjw052wOBXRyPkQvsCpLOrCaqMnvSrRIco4+2uufmmEOvpDUCRTVWaJF1ehmxa1PWXu
9WGs7E8djxwZSjTYOUi1nh9uATpc0TT3mLxRArNoc18iXB7LyePDiuFL1xzZmS3q2NV9ruWpOsBW
obaf6CGKPW2C1pnWAoOfoIcbhJ0mx4uF2cflVvVHbw7UbZR5albxz1zebzMOOgxa9JSOIhrDNHXH
60x3uxKmnX0ldWIRwYVNnitEIk14rX7MhxQxL5rRIJGqgeh4RGOj3v8Za+HKcqMsKkK0QFUlDZm/
88UIs6Ew/KojWJTiJYb6erDBMQaDT1GY4QNvs3MvqxYB9MCrE4H+hRw3OPwSYeTnyAsbIB6G2g7H
++sbbOWcENqe/1qgL9ApHMRq4jCmslVMAe8kXgAaUm9Ym2slYjmzQ3kBPQFMaSpkMnezG99p+xES
E4QWGJSIuEO0z+vDWov5zuyJ52tVqwhF8MiMPKMJqh26sXEpG+XGSMvamsPpmCq8a4jdY9NFL5Gx
5eLyfeATFuUYY/3o2IDvRnDw4WnmDck3v37L2+frw2T9Pvn/wsv1fayrnYLSXgf06qA/a+X7dQMr
wc3ZNFL+BwnUzi/HijjvAMTxRIXkj4SAL1IsgBrghXJ6eQmSrFGnWtF6v8q7kMA0JRTMTf5nrJsg
ouyQ9EaFeXRaC8nborT1wIQoyY7VY7p6DFQNKXD0WeBVTW3PyA8n6EYA7i35uyi7q+c3Idhen0qW
CWpHdp1f8J2oQscR3e2QdjaB64BMt8CI1la3xGIklJMaFWB7awEj4cebEFCNRMsZFi6LEwQXgh4Y
QUW3D8B5VDBTtvyEPh8t8kaXaFtkXr+bEeQSgn1mLLg2nIUtOolfa0bdthUglLyXveTbGoluztGe
g612L7uZq9/++y7n89HRCNEERCWZkcMiCEyOFWIUkHlBvaSwoLiaWgMka1DaRdy77VmFwbUocTmx
NNgRzJJaos86mn1wx6KYrO3nQ+aAxAeiVYPNtzgFqKOxG1TI7qaCpTO71J5pQA4nxyMaS4NbolxF
WmjzWwLI/huQNJlelMlJB6mKOiF10rNZyLOUh60cwrbqqTwv3fobyMCIkIgI3E8WJmwtYIA5lJuQ
QkIvHOXCZGMOQjXDgdBC9BPETq0815NdDOjBLFvn+hln2aJCqIlvWuTKmshTPqZMOUal6MrtXRSK
jj/8vG5q9WCgH+0EtsBrnnL9YjlNfQQWSa/MSydGa6HC6je+xH+elurLBDVzkQYmUH5Gr2/0km4n
J9okOz62+c/pKD34OZJF0We547Y5OI3yzfXRrb0asE2+bFMz2WfIuskBOpjkt+zHDOm2DNYJ4rQL
nd9pfhZIcm1CAdVGrluB3hYCovO71CircMx4WOz52zIazLLkWI5z7TZVVECZBdxw6kXFrtDH2jBC
dLUOlrwLISKW2YqbOPpWuEclY6dDpen7aInoHq9y8y+UbbCeCuqtqA2BwOGCJNpvjblssoSgqd5x
Csahs4SYlXNfC/SQo0WgTDR1QUZ0Po1lPSZinaSxl0ymnjnVDDRAA8me1tQFk5csTnF7ZpvJ6tot
jFI7dYpBvV5EFXZqVnWbufd1ywhmVuWQZYXakwOXh5zIo+cUIo2ERK5CiJKAv+/61mdZofahyA0S
3mF4hgXDcFsJ7VOAzNrf2NABMNCgGoW8FRXuSGOeZfkAG0rZm7n2PZ9K6/ooTv6HvlOQsFdhwUCz
EZ3xQB6/L+qhJU2l3YuOHn40633L99m9sAcQheSXs910m7piDGCD4gV3w1bc+7fxjtvFuAaMQyoT
Yuwjd4dQiYWiWnUvi6+jEyOCUYHFQcbXTRBZh+KdVz5yDzo0ukS3cLv39I2VBlnLVOpLi9SUo9Ou
nfwSVwNRh1Rni1yz4Xt4LB/bb+VmtJRdYfNIsNrSYCL/n1tMd04OwZUVoVMiWSflStniC6QOTDEm
eBU+w1MfFtLUAHv4ZrdN/4CVb9XpfW2EUy1r8UZpM8jbdCk0zckTovH6Dem/YmsKrF29y/ml/I4O
edVCVWEmFAs76yc7NBJ3qB4b9YHPGaH8Wv3tbDEpf1OlhlyOA6ayhWRiBd14azblO+k+f0id5DFl
sxmJjLWjXA/cDOAsUA325Pv6kGAag5/8kbvhvMzVvkssH86yRrmguMrbUW4xlyo0taCAhIRvu6ns
bDt6055VN2WeDKpgYkQlh9DsJHqPyZxNFIJ2BEiZ7GSJkHKfxHzqGcxGppibTWmGDuv5x1xQ+klT
610ujvgGEJ87QDbvet5UURDjgLhCZpRNzXUpPEMu469jcZqVxbHoNGFQA3IsGkdwSa/vuG0PylFy
c7f6SXijBKKGoe4VRP6+iefvJr1hhTyXwBTqIyinpGhBpc88PoLfAUr6HyH1cMPW2WFN8InbZjHc
2J8E0eixgXkP1Algr8OI9e3sKbUJSArYcljQcZaLPy3AwmLbZlXUS2RsXnQ7OSEouWK73nQfPeR4
wQ7kVYyqPMPRnZC7S4MqAOmjRvZQGVuBcD9IojUbN0H+kCSFlQUQN21ZkBvmvFKeSOqLCLVq5O9I
pz/3HrqJ1UJqONl2W/J841lE35ckRNSWoTxRqKocx9VYyNNJqc2wBkKRtONLmw4NvT+6G6TCW7N2
lB1obqrPNHBbyM6xBs48P5SPKsZK0DL99B31NnHmTfs4vQh2sIueSU+CYLUgVuB+JRGkjcifgQ1i
H2aakYz2yp16ouRdrDn0f+oyJ54yeekhhilt5v34DkTedtwJlmKlO+1P8NfMvU25K1+f2ixWxsjT
b6CqNG/nDZFnyH8QnenA/quUyMJX0UmYsZGDqshPsYu4K59ER8E4wTFqaV5FWAxdHtgnptW1rMTS
KuWcADdJuJps7fYV9wK6/9D39CkRf5G4xuf1cHU1X7w0Rq7ExUIqqZh1qo9E529W8wbMIEQNHhw2
B3Zan3VqaaRcmQ9BXhqY0PJDeTQ+iG8qPN9NB2CTWnTS/GvA/vmhpZMFmTLlvU68r6485fqTqkeM
cJ9xDmgStm6G0Lqql7jN0F8s8e9oQA4mFIl9Zo6MEcVKlP/xu8hQOxJ6iffSVr+Jn5JNDgq08aHe
SPeG19yxkV3M5aJ8TdiXfpGpEwlhow0k7L+JnOl/SjcQNQQKDpp7Nff/jDAlKihK21FLOJnsR/Q9
o7XLyX4i34pYAOSEEF8RGZXMSwAztUMoj8KLKrLfKqb19QWMnfUT6TL0P38Si2gaemZrcrFOnEwg
S4sTJyq9mqB9DWwJducQLp4GsKPIEsDnwu9Zzy/G/qQfvIGayL7aEMIPyUDoMZS4EgrZhhI5SuKG
xmoRYO0YuolSK6U8TCRMZ/ZCxK8rIltAeFcJ/zo6X9ly36wBUincttchIKhjgPy8CSbeTGZ0bfqp
KeQqKzXHeGnJ1Eur1HI/lID09Py36aV0ldyM3eCmc9EG6LReYUNOxa7hxFhs+sxJpWIdZZjzTpzg
xWTPr03JhmayUzvFdjic6B6hXsi4FFgjpXxNKOXtXBkwOEDLdEAZKjKJYKJ/qCSLdwMk44dvo0cc
AOuxvpoE+nodyJTH8bGSmiHi+JfFG5e+prnIGhtrw1AOxlCbbijUE5GfJJiTJVZWY6LD3lK35a/o
kGzz2xqKOMyCDtmIVyImmmxMjCa54kjmRU9OpAJobJEC02jQcVVsBSfcId3Ts1r6WVuH7qKu5kiS
ywbz+dvZ4L2+7zeBR2iQ9c2wYamIrDs38JHyBvpqgBin1k/0y2jiYzLKmxxSwsJGc/gjSjh46gQ2
i4Rr3XkvrFFrmXUhhHdJOFEIXpeaw4/6ewVn2tiA5wE0gMYyvOkQGrLCilXICAoa/wyTujUMNUC9
Ec1seGPxkwUB6NH1vWDfHqUDGrjRilg7M+7n3CF6IuxTwppmmkWB49ooTQLgIwi/df+kbPQtoVDi
D82R/eRYPZNfg6VJFHqf5zJFwWCr7kOqP4aOcQevnsjF71MhqJyqo5am+P050qDJpU/7olVSSy97
t5kNxvlfDaMWxsgxXdy+kt/UAOGTDSrcxOOhle5jFoM/azzUPSFW6IoyUuzKsb5RlLepMDZpZ1h+
zZJkJbvswqUsxkLdCzo3/yeVQlRLSYaxdpotO4fBWn/qNqjLDjT1I2Jco7zJOcGLs9q9fuGwLFBe
g59ifq5SbOdirhzga52URRi17ggXc0W5CjRhiCKIgH6fGGTZEHVxt7oNknYvd+qff+fuF/YoDyH0
QSDNDfZZekADy748xrb2YLyVaMaGXtX7/P36DF5q4JA49sueQUWVfjPNalShxhUfqheUl2+5vXCU
76sXA5Ijj42TQDkBwTRedni+6tGzBno/5ExAih0iLYTKAxDx1z9p/bG++CTqHav6k55rE86BsRld
3sFlENq+O+8k6xGYSzYNGRnileNgUH6kCkYAyQTYi7fjgRyH1GxxIEQmSSJju9ItDKmh5imQ6JEH
7B86F1SzHZ4Yc8fwIQb5hIWbEhpDkIYAJtDNDyZo2RnNAgx9svn9G+eRNF7wd6HXYrkob9JA06co
iwQ7Noi2M1p8RbA/MIbFWiLKlUS1H3ciWaI88HQt3KgQxRHDdyEBKY747At3/tSaVTKw7JLTfW1r
UA5m7IRQgYYIQvcbdd7IqH0JdrFDWxSiEx5Ezt3H/Cv5rNz6hpnlX83mLKaVcjzoGocsbAHHEyMe
qkNzei48yAI+xBBpmj31SDA1IJeFUvJ3dR8djS0rpGa5PoNyRQ03RZI0Yy8NVnLbbpV9jzRlZirA
9mwVkHZFj3rGOvvkrP3vCQdw9Xz/tlyjBEWARN1vdojQmjr0oEUIdUevVy1mp+n1I4ki/Lk9vDmV
JkbiG0+kUy2lP5Ruv5/RYueQjKhQWMNG2jJ28/WlBe/GuVGh6ic0I2Npe3dweCe153d+y7uFLb6z
Bkg26LX5pMKWNAb/eMTDvbcJCtf8uyAlZpgFptp9q6aP6+NizSXleyJIjMUc2S9lCJLgSjPbxPv/
WaBcjd+nRlCSmqXeg8Ou/Wji43UDl3qvZ9chIJbnS5OmU53kGcag3nSODv8JeczkBg2Yu8EjerfY
iT3IjzOb5I2lrXgiVjtJDt4Jn9e/hTWdlO9Bw5IGvHwH9MnoW0o2290UMSLo60GtTtP3KE2Z8ymp
CSBOt4JJM2dZ2lYGI0pjWaH9SGNUAJvASjS0piI9Sxm0cf89FdH5ytEIhbJPjNCXYEW+B7s5yQAm
z4kF2px7zgNUwuQ3rNiQMa4T7HNx1/ZtLwnFKbPaCp7S7qcaaP6UsSNZRihfEZbQwG0EBNFDFJiZ
dogrNGvxTP4M4geu+InTXbAYS9YWYy7VOFmKCeEjSLzd6HfqI3KZCPFyr71h8twyHP0pCFwYxDMH
/asE3jHtslsJZah0P7mEz4+ElIp9/SitIvO+olyowZ4f69HI41glOMPByrdFY3Y52tGJeGfv8FDk
+5VuiH498wZlDZLyJjI/jlJOsppEX1EG+R3pGlWcCbLgySNrO/6P+xo0BmDvFQGZowYJsbUpHxUA
cQdrmuC8Oo80TKHXAmT7IkxOe1aovuaiVOi7QCdBN3QARs+ntVH0uNB08NwGaQL8H/r2ZhbSYG3/
L01Q+7/r8i7yOaTdKmH+AanZ7azATsgzsYZkLegToPLof0eEDALB0xZabEghzQpJJRkoQTDnD8HF
28sd36Vb8tZJfwm/5EPpGXcsRAHxfdesUlGePvag150FEuX5O7TAo1+A6G0xo8m1nbgcHeWDwTwQ
gi8AL2UZ/XSQcJzt3M6PlZfdJODzB0PpNijM+Fa0p430fdhJMXhsWGNdTbstPoKGcChB8J/unAFC
snptbCZltKFkGZr1oL2mZbJL2mGvBf6NkRWVKczpNlDHbTDkB99woopVG2Ms+akbcLHkaV5Nsj5g
8jPQKDvt3PySZQUQwia05rFntYWeqr4Xay2jpxEkNGjjpoHVQsWpZW/Ax9Zgx20eIGzX3Rb3hlt5
XG+mnI0O6B1Bs/p78ZDeo6bTmqJdPaFtzCEvDANos9JiOeLV87X4KMpFZX6m8yVI/DyZL24MFemz
BsSm9exc98CrZtBOD10VSCSDxejcU+CHJyMFQ4nb+8YAIoxu08XCjVLd/XszGmSW0BwqEq4HyowG
CLEfiuAkqPj7VNsNndMWjJGsndilCerEzqGfagYHtttpNx46ZAs6t7yVN6wTu3pYlnaoE9t1mV43
JcI/9O254IbRIrODf2hrs1ZNjWCdiIwl/4YW7etzuJp/AXskFGmQh0cXD/VmmJqeK6C2SkQOejva
VInZHgNHtYlEVrybn7k7Vl78UhYYwRuo0MAmASJJkDOR7bM4iTNXjLJQR7/BXdE+BVGftCEqjKPt
/9L2/rbHg6wnNY9TTeDEcdoCS5EiOGGWzdZuteXHUEdCnHluBpidxELFS+4fCQqT1CKL+ND+6J7a
Gza1wyo6Z2mT2riNioYqJQJlh/AhWpKdPADX58umn55u8So2JY9IWuRIOsJn9qnJpWb0il6Ce9aL
cRXjBvYcDfo26Fa6YBIsJzXTohpnCBXZ18zvXmPdf0RF/zUwAP3tw21carZe6HY8x3/xglyapma+
E9pZSEXQl0qVYjbBTy5vGJt7FTy5NEFNdNUp6jQkyFYFqPs4hJC48PJjd0vAbnjmoTbaol+iOSqA
DURsie+1K2dpnvIeIldLdRchYgIbZWflT0THXXwWNiog3V1GHpfDAZzWbA2LtQAf3JAgmlJkQUVz
/fkJk+NKMtJpguGPfEsAuOM3A2nBAaEhEkl/0Le0FnHoaGUXNRnp00vWP33kiikSiZIWQYhGDtQJ
0I0CMZja456Kv0kcLc1REwuZokTSJzitULA1c7R/q9UGgs270/YPIC6s4VHuWW0TDjQd5N70BhT1
xz2461wiuAcqYXaKem3bLEZHYz+Cqp7APn1i0e7tetojr7sxoBO51zz5kLi+w7+19+zU+JonXJql
4nuxguJBAzZtL4lfB/EASS/GcVx9mAHWSwQSRQ38PpSFZIY0Z6KA1p3Adrgj+i9nu4QQLLocejN+
yZ5803jB/jyyaIRXX0tLy2SBF1dO5gu4/ESMTfbwnA71DW66k5tHajlTnBJ4aibl1ep8ok1LJdQn
oGemnI/SR9oAhmaQ/arg0uMq3OqlPjLmdHWvgKoTwpYGSFYM6qSDRy6pBRWEvlUE1EfVdFsxGL+B
4coZM9+9HiuQ36JDWjCYQgMWd7cOeYXzSeSTMArlEdznfrwLh9chO+rS+3UTq+HIwgYNpuSiMBb9
oQLx04Hg3CETnJvQlMheT/kJp/QEzmS2nq3eE0ur1MYEmYM8hzJG1rvtNroFexuqKeh7ad9BF2Y4
845000JJo32I7kRb/MYiGV1dxa+ZlajtGczF1HI1KCVAvWgCxmMGwvcmEC2+qp3rE7xmydAESAZL
KpENofaL3rS8X6gQ8+UCbhOFuZsa/H0DgjmDScPGMkX+vzhzBdZR4VOFVPby7YxaG5if7wD1tsZ7
wkOBEudejSEFcn2Aa5t0OUDq1EVRC2XUtocX61Rb0HW35Eu7jliYmXUzRLlJgkwX6AfPB6dUigJG
NDiUOLtvpcycpNTUlfvrY1ndlwZ6Lv9rhbiYxRR2TcQZOtHByg/JbSiagps5RIYLcM7ZIz3BxgNo
PWzR5jeRgGqpwWQuXnNiyy+g9ssA0YVMSyGaSqh208/qwfcIRSfB6nEJYDOR27GeJCyT1L4JjbRD
gzlCUn6aTQG8xUXlXJ/XEz6U9mTLUVGbpArCsWh0xEe1n2zHULTQAh3aUOjSzM5HxCSFeHiFimJW
HXTXGsOqw8LpA/3IT+rjOI+bWs5sNTa2fSN4lZy5bZPv5lnc5sNsFX6158B5Y02Rf0DGxxGk7rWH
6ruZx2ClNOZDJxvfOB9MMHENNkKljsxGb+9mRN1Grd42oXir6j6D5425l6iYKY9KP6gq7KUeYP9X
7hjkdvc2u+g/BZrbcNBUN1vJQcidfgKdf43TyXrlMj+BukD6spnTNAEME7KB8bbcou0RBBbjHhSl
IWwrIB/ZdQfSWq/fGgf/OY7t6wu/+s7+Z+EFNDKfH6ii7XgIgWESyGs32MwIiJ1gJ9v5S+2Qc1Tf
cFtmJozM7MVuw30JEkjFALsVtdsEQxGUUUWnOEm3Ex3B2B7flU30hiLJId/06EiprelbMdszy02t
kiaQu/q/tqlVRyK3leSuwU63IWsOabl2Gw6ApCZe7YxOkAKpKUElirXUrCFTKy01NQz3SLbxs2RC
L3ZfQEJsjp/UvHDjqj36Sco406sO+Z+BYmnPV5ZruFweUJP0ShAL5tVLDWrkoR8Yt8sqpu5rPgW6
hCyA6zYOwOEHf/hbmRBsmPvKroCoClxWI+4pJ/m/d45A144lA2zqrQTv+/tZJe2bxlQQsYKO2eVu
uwEpkpM24JsfmXVErtQNrlRW4n81bl8OmrrsQFxVKEF1GjTidhB+4PV8qzRW+Z6gmSjrTSj4eTFa
5q2MEQ+So3FtAqgLMMmgMpoImAAxB7/OFIJ30583kd/j0kWYBOF7jRFQr6I2l4Olbjyx6Ka8qXA3
jK7kFrvCGwUnelMHU90qXn3b3RWPaHj8rAGF4j2JJSa4GgAvzVO3X6w0klIV4P2Ub1TFjD/ru8SJ
AqvhTBHpWtHsQjO8x1Pik+EZV2/dxfmhnFSZCvxUhFhjQmbRWNzjaGtu4ZG+kcHOSFspKxlNfMC1
taVckyD7aLc2kFv93fpMqiF/wtDOGhjligw+DCsuhRk+VX82HESoSvVwffIYJuhqdO3XQF3U2KXC
CLW3DplEVk81Y67o6rORZkJQtfBuXZrYepnYlQ/VuQiRbTObEPm2xDl3jO7t+rhOP3u5RDp0TMBX
DhJj6ixAiWOOKgnclkh/4+CTtJm6/d2h3m2u21qfwy9T1L4vq2KEJiNMqUV7BzrafVAWT9dNrLtT
PJPBR0pqf3RjGT+3pZT1GuQt34zc7F3wvT41M+ADpDzMvah3hkMUtRpIQ4I4Fr1Lf5DcWb2nFt9A
5mER0k9NGxfiDGEtfhdsCMKMqF2PmSk+tU4I4u3w2X+Qvl8f+KoXXdiklrFL8rweDbi0Ih4drYca
uxJYifqhyDuFU7zrxtY8GJBs4IgGXxkPDWHqMR0kg58i3UxE4Ig6B8LL0ZTQECmj/p5itzoIm1nv
lJVZBRsOMYa3n35RDc+EkJMhvQbVgiSx5zrcyeg9K4bRYYyNPMSpA3Fmh9qlvTrm+pRhBw27uUCj
trAhFdVTmzbRtWSGjivn/swe5ZUhDTyLgwZ6puRXt+sAH0PjgGzWx9gtLMPqXoMn0jQR3o837DrN
Wux4Zpx20ODWDOcZT2lQYoje7IovAdKQT+qJFmO0/NTqf42iJ26YVQkSUFybZspn1344DzLoHb36
tXNIRaasPB8MsJ5ohzv9QQRR8cP1lV1xP8ux0i0wZa3HfdHiPZ9qkhnoH2r387oBxkpekMELstyr
HM59X7+iuc8cuA8dTMgV8lviCA6XXjRb8dt1m2vR6tmoyHZeOBso2gAzr6LQRJ47emVljr+d72fL
N4vuD7Rr1p5XZ/aoQBE0Y00njCdQCunLbKy82IZoWwzRhG3pOPrcNgVlA0svfeW1cWaW8qlKLQV1
EmCYhhRaAGpZTXvU4t3g3zcaZ9XJy/VpXXc2IImSwBMFNQ/KwdXgi2+5jNyK8Gx98qTWYM9NGbkf
YX1QX1aotRv5JgZDmgjKlkPyItem8Rp+B3QAUuxoQ5PNSDRJZDa+1EA37ZgncP08fFmnVlKe5rST
SRqt5uqHIZxcXFl3Uj/sB0V9VyYOjQFdb6li4Gaa7Da15Er5fFDV6IgHMKt/ei0OwQJ/fQ21wFOk
hqNSIIYLxNwOgfyuod0g1bmVTqKlFA9G9TIEldM0nGUkkX19uVduzzPjZDssDlGsRGnRp+T2zKZj
kiK841Tfan3pMEPNJZok0bxukLW/qEtm9ntoqgjYX3z70oCMOvC3SsMih2cZoW6WJOBGtcixwDmU
sPVJs1DgRWpIZ0zeWoH5bPaoSySI1BQsKpi93/iC9FhvMiBpkyMLEbeWXTqzRF0aYitqRW/IYHA6
5k/j4/BsNAiuwJQ6PP8mSa9fqrv6rf2ptRCbT59ZXeJkWS4vrX82Kd1cAz4vLm6NCG9VDcVPyBrI
kW4miLYM0bu+QdaAy8uhGpQHklpIY5QqTBF6HOEo3JFYNtrwv0goq39PLO65OSSHGQIFQLafZJMf
oYSDbC0zN0Dc0LVRU27K7zMtaRN8CkkQk+TW/B5Av4lc1KnH4jVhbFo6667rRRBNZIo10A5VxQ99
+ibWjEtzjcPlbHIpZ9NAJTkreZRf04MBRj48BpwMb3H43KqAmvFoVVsUmSGdwG24z+TYQcWcs1mR
HzFybVopp5MDsVNqUeW7U5jYBchNNZ5ByMOaS8rLjEI2GgMEarwGgBM5By2MVDqawbgr1yqvZ7NJ
+5mkbWdRwZINVnQr4q1FFEDzbyrIQ+KNyKQyYF0VBuVvxHmotIjYS1FzIpzM8lE3kc23IltlAOpZ
B55yOLLMyaGAVUKhYqPK2BfCYPZcbEXs1iRyoP/3doCyF/6/uIPScEqTsEMwEG/7A+lJ6iFRMFvZ
XbpjpW7XV0zCe98ARksChfG5LWWQqiaTwVE5aBZJzdQdso0kiouTDW/PN+xO6dWt+GWRDr4rI5/q
3EffitDoVlq0VqW8KDzrjbj+nlmYobymkgdpMKTY8aikzSBmUk1c3apFVHdbM0hB0eCbEEJoeqv2
mF3oq5tlYZzyk0Gi13ylKsSrRD8KFAIIrc28mQEG+shCm3jpxMXFcf2mWMtmAhwAxmvQ95woqc8X
c2jBGz4bKKbFW8nlR9MA6t43CU30aIW3ABcGVnUsb/z3sEF4Pm3679c/YNWPLexTx1HV08afOvB6
dxXYPbjxOZI5xjFcDZQXJqj9GsyqplU+usi69rnuKzMAdUmUNbHZFvrznAEbaigsr7Z6633ZPMUi
i/MIDQRu6GLkOFqCPwL3NSA66D+x+5fxln0+yAguTv/CGrVxtUHokkKZcO0dIRKyqfeDq7p/cPJX
ZxIALsiJQ3EF0nDnmyVr+biJRRL02yWS66Hdf4qqO8xO6frbABUjqFtkHwL4WiQ7LqDRyEoCrueO
Fl9A3b1oCBSNGApNXh3Y6ZbHrYf8EXpavTxz0L1hhxNKHCxA6vqzdWGVumyTkhNVv4dV9FKc2NrK
xwzpFdJ2CVJsJ7JTi3Ovn4tVl7cwSdzFYgMJPKQ7xQoxfpA2+zkWXio/sRHWsXp9VrfOwg51/ZLG
wwqaICTJTmRQ0S4CHpo/4Owiv3OxRRd2qHNecuCOzhpAHQmKF2GgVfyUvkm6GUJ3hOQbJEfOLNHM
vVlzrs8kc/Wo81/4XCGA1p9omhMEcwRlqeieBzMlMHqn7Nhb4dsCq7LKOCsqdSPHXCTMLQFGTGiU
lfMXEGQ60P22jOw21pEa7Hjr+jgZM6xSTqCTe0TZs4Hkdbafh9csGE1wg5oCchB8HzCMrWeOvtZT
pa6rBgL2ZVKDM5qAd4bbaDc/ENpAPPs30COxrw+NaY1yPOOo1r0iofjEbcqt6IBdzhI8zUOSGqh3
1iPihHG63KsaUGyajluR7gQZ50IZNeNUBiAJ6vZR+ybD1AaRqaduecFMgeXByf+d0S0/jO9Fbkqq
GYPHj/VqXfcDX99CzTOXTylkL+BytcH/VUn+HRf0Tt2l3l/N8JcdaoYro6/CqsEVInvGKxoZ9lBH
dTjQ6cUOG0m6HnUA8ojeD2AeoFdw7t3GMa5Q6ZdIuFqDOTV5qx40TG/o1vv8V71HoQ/t1iXYCiBI
O46Msa6GHF/G6Xd4GRiVWCs4mWXux2Y5gMBp1qS76xO6um4LI9RpVFMxmKYIbOdtqRySojxoqX8D
IioGaodlhtoewyQKMV8H2B5tZTbdm6oMlj6wqNtXY1NFMnDxS6oE8vHz5ULoPadYRuSCRv1QdJ0D
KHdpSln1XKQZK/G0ftgX1qirQoyKkm+RmUbyAql9UKwo6Hh2lFPx1wdjIKuivz6HX6OjNmOdFsOQ
B+itkToUMIMXrXrvs9q8vh/WncrXqOj7gOOrvkhKQNKLoEOCdH6AHGJs5vX/0XYly3EjS/KLYIY1
lyvWWljcKVK6wChKwr7v+PpxsN9rlpKYQrfG5lLXqERmRkRGeLgnHsn5scx1UzMSq6pLq4BaaqWZ
nTo4GnRb3XqKXF0HQQh6/6coSK+B50cTEi+RvCufumR+HtP2XpnKAkMizXHSt3hEVnMESDtA+xSA
Fva+tLNchI5VrVcMG7K89rRjuyuuwDK42yoVrd/LDzNCyjPIZZkYSyNeYWghyZ0ZT9lW2Frc2CfX
TmSQikFTF3rUgpsbO9Aq5QNeWQvllYKxXzzHF33E+hXqsVbqBX+gFYAJJtCYQbEFY03v0Jmzb5fQ
lidzgFjSDi95O1gh6TcyxfeutLimcxPCfUkHXQt7Dhx57y584zEwoPxmtJGCu+Vx6ebIbmTNELwm
V8oRHVA7eVyy1txjVv6UfVe9YbcI8mwxFqw5jfO/JVwr6NfkOq0QuYpxl8PL5y80OUTSVrReOzVn
ZsSXlhGzUGYN5C6HsnCasbLTzcxqYyViPqC2HUsKzD95o++bmQIM+EzNisimYgwbbmJrNYI/j1Ip
V4ZlJqDtg9jMcvbT77ZSivXlEKgI4SJxRVRF7JMk1KQKb9Np0L4mOUCpSneftaUHxsany15v9b0G
anIk9xgzoob4YuyVoZmgQbUAlLWHpVW71KaWckqE+go60/lpa8zeWF0eZDO4Bg0VA6iG34NVJ7Ew
4hWaFaOsOm04HplUemXXWPKIJD9TjO+lBindegyPYyG/yTX9FnTzqVfyQxGmtxR8e9I7o0jfuCjI
7Icmv5fy4YhQ53Ysfm51YvV+sScM5AtRN13x0T+UcXcTtUpmzj04EpU0NCVWfBnVEGelO2lFuNPD
6Mh0OptGP3+PQiPdV0Z8KOkACqP0VR6nzAZ+4Us7aTu49ptA1a9LSvah3x1TPv1Q9erAfMPt2iQ2
eR+HZszkXTHJPy7v2OoBNJaJFKBO8SOEejroM9TJRjywe277zOHp1vDvav1QOTMh+Cs8UeQoXqhM
FtDiMuwMDqP8KJ3Al2HFhzgxt5qVW2sSPFGkJDpUan28jGL/FWrDt0wL7cuf7fNBVxfAkIHaCGaX
oG8pnDpZyyY9KWRUQwBqWVgcUY/YtWb4+k5Jbfv3W3MMn465YFDwFNDJVuJsZhmYQENTmyIzk94k
+TT3xb91Se+GGNiQdE50qgknoob2eV+AfsYNo+LemMleKcYNWpPP7wHBhnAkoikdqiKOc69IdOL4
Pppi6RQeaohTW0FftxYp61NN2Ikk9Hno8l3bVC5UJztzHv3WS1P1oGc6vwrT9Fbvwx9we7d5m4Lq
4vI2L2v9LdQu/xNTsBrVMRGryEsqeRbN+1T1m2SMco8G92kMaK8mm3XqpMovns8btj6dWsHWcgDO
bOE5n+ra2AHjkr5O/XPBu41k6DPbn2BB2FlIhBmTMuvZu1J0cWhO1WFJE/hT1JvR3riW7jsvdHWb
YuJvYYBAXSiykSGR2ewO1a7f5oT4lJ4J/0g4B9Uol0bRgilqoUhp7lO3QGs2WjDoTpPjdb11iT7X
ht4NGtBZ0nUdumJCPliQwmd9piGd9U7Mk0+Fh6zzPsychdt2mSeP+32i7i6fotWrq38YXXb+bGel
qi+DxoevqDtmGexRLTRrpABuRP/2ESqsTjiuFWJbU4YRdbXkaqh8u0ZxrSXPl1fz6fkkGBHOKV66
eYxMGzqWUhbuhkIGX0aNqkygbj1DN3dLOLCyVqg1WB2gmZyYBbVHO7svDqE7xeYiqGeY7et8ghbK
aSvH/PQAEpYoHEsqyWU/p7Ab7tkB5YqTBonkerO6vf4ll/FJcOjwTzKqyTCXhtyGgFUX1/PwJSlu
fHp3ebM+P67fl/JhQwgbvhKozZDhzo/DEVrqTuAkVvyrnTDsgYqLt9Wm/txTE+wJFywcUtLWiYqJ
sM4sAyfFm/6eurHLbB+qPNxUf/QThDAUDAhsVQ23PqdwzfJxUAoSqMwdp/qgZr1bhNcVDsrlL7p+
mT8+qHDHeJ7UtZZPzPUL6TCWiFwZU97mtthFOd1oya+eQ0im66gjLBhlIZFJuSYHgLgyV/X+GrPD
cNk/oOpdjXIfZkS4uhHSLJtznbhZiTg8/IyKwOIdNKCTL6m6pdWwZUxInEjcobYxKuhXAfmXd7oV
8yPXvFJBeYNtcfysHomzlQmnHyOZahGFlLhsCNwADawk960QMqCXz8RnkMFy6s/sCKfeb6IwmvMB
G9Xb5f4v9gGlhzwJ24XOVkP+M7Dp3ZrBmYL0EzU6wS1Gw9B3gOLlHvkmH6pX6GB6ymNq98/63t8v
jFUY3PtB3Pk0sYVs37m82PVv+mFdcI6KnBltyrGBeVm8RFLj+BU3LDZLf5QQGR+GhNM/VVGRyZCo
dY0agMq4G9zSh0DR5dWsZl0fRkRO9DjO1JzLMFIUIP4tj0X2ctnAxucSwaG4wBqnDDE51X0vYQk4
TePbZKj+7cjJ+5lYAommcR0akr/nGHIQVFDb9JmrjMSUO26rRWZfXsnnh5xgQ4j83TBxpZch5rnU
Bau76SeKMF8bQBUCq0M8HswtYYD1b/exKOGgF1qlKCTyiatjkJkFk5lAK2we/ihGGh9mxBPNhySW
q2Vdd4MT/wCi1E7fAUlJ+Z4GX/6M6079w5pwrGM2GYUUMTjAPbgFDhSVbsAf3a1H8Hrk/1iVCKJp
yiCFCOLI3O6wdOwWWUJyle2Xjt02ImH9Gv29KBHNHtIIZzJEXj330jPp5cwaeB84l7/c+gEkBCx9
6qKnLt4lNld9HdGGufoJHC9OSRZmKgPNAg7hQWn4uj2es7quM4tCAJHTiGZyXORgtb2XMdZB9I2R
qtV04syAEDk4gzAm1wbfzeVfeTC6GSncLJxsKdwSiV4NvGeWlqWevUKULI71pdzvtjz4mcfUsLQS
1JtyEFsGHp5mWwV/5MHPTApOiQVNq0cjjiDpa6up9x3919wAi0sinKoQzsCMr4hN0+cqj1W1890h
0vdNC32GfCO2r3+2vy2I12jBfpKqNpjL6l+zduLlrs4zu8a43ZBugUDWq0pUU1Cs1cATKHYPWKhO
bJ4RW6XwSkstbRlHLzzj3ijBE3BYGu7TfpvKdr0cc2ZWcIBxrwY+LeUEAmttZ8WP2bUU2jp0iDUA
ppkd7PldeB9dsdRKWjDjbyU06+nTmX3BJYJAgRbykj6FV9B/uQK44DrbB9YCLdh6oKzetw9TYvvA
VxV8Y94z1+i5mZZgcwEdiBodo2Ij7m8ZEvJcFVyPPU8T7rYUtYXuuk4eerUzRz/+I694tiTBR43Q
YZcjGbdsAovSArVpCTir5x6ylppVHuTd3H297IhXveKZRcFp4T3ZzqyEt2/ARddNjaVNm3PPq7H/
zIbgrvTeiGYS4PvJd+VeAmWZj2lMdQ9Or4UGsHCHXZ9b5RaKZzU4n1kVPFYstxIfKgTnZRpT2bX/
kV/eCs6rZsBvr2lLe1UR2yRBBkLMspeZy5XR5mgwaLjqw8wspb6egh+Q7rLqaHd501Y/6JlN8YPK
WSulc+G7cfItjmZT01OrULdeB+sx+syM8AW7cZYmgzbUrSYnj8Cb1HnBN2bnzJJre2m6bksNvbvF
T2XaM5tCYjproU94XqJM+zA4hpu6nfSzjwHQRy90Sa1wCY6pNQRmpWyKTW99ViFH5XquZI3eIs0y
+E4fvpJENmW8Mi9v3uexmSXQnS1RcNEpB/X3HJTczar2SQ3ojkTUNGq0foPKDfTqLU4BGEjGm4SP
G7bXV6jpKKIbBDT+giebcVJ71Yd/UeurvD9S7iTJ/eXlrZpAjEXL3FBAISQ4lLxNaECbBpVpLukm
wBkPuYHGwJhtEj2vuq4zS8ItmIhv1BJelW7wa9FRbMygBy830tXbGdQZMqR5t9/rywf6dDzPbApX
Ih7raQ5iNHkX/nF2WLTsb6ov1X1ykJzKhio5/DRqz9cppKTz05+UxTAgQHSMXaAhK+IEjVpPQFvL
KDJMjAgWxAoV2ZLiLVTN6nuDo+eLMhXVlp/f88u2l3qw46KKlGi9STzDjQ5GbBF7Ak+aChrG7YLf
6r1Hw1cFdSAAFwYR8oYsNKQJ4gJomdjNL+Ul1q1lfJ7Z8oP/4N+o7qLtzHbb8iyrCcuZYSqAPYNh
nmV1nFEDd/NHuvP3C/9VfL8wFW1pQq3lEeemhNunZHlMak0iru8nv+hcnoK0d5OqOEThVp9ifQtV
tLrAUq1qgEMKW9gZuaLPWNZ08L2Flj+yGsi9LLDLbeWgTWuCS0uKog/UUsmgBr147eigXI8YCkab
BHNpW52f9c+4VMzAg4rGunAHDfCsQ+plwhu/h9LAiCejUlxnxhvRNsLsmoMBFMEAe/Ny68QOE5+n
SIbzAoU8hWxWFFs9SJUue8u17OHchODDmgzFioHgSKAj986+tpSF/8HU/ZrfOrcjfDOlJtDuSPHN
+I55w/W8m261Q2323rZYwrLXoos8NyVE8HCUk44iBrhjq6iW3/edpY7DYOYUzBRjDZKBktzH8riF
v1kLPOd2hRM/dGCPGFtUmIJu+ObHhWwWMir5/vx8ecvW7Ri4WGBq5ajZ/36zJi5FXTHLmZe36GPx
fVLHJ4lulbtXD7n2YUV4CUQpQa1iqZgOU24mku9qrW7LOngoQKX2f1uQELHTMi57lPFxedXJhn7I
VZ7NFids4zatOwmNoVsLJAKwgoKL57PexqFEMoxJQbrdJoBkB08LFrxwk5stX7u+S38bExshocxb
KMmiVgvJYzvMWnRpj1TfOAqrr20wOP53Se/B5awQM9XdnBUNzoJWoThPTvRmwvBXdOghE1/vgr0y
mf2h/LLM526/f1d7qufWhTOS+Uk+kXJGGQjM8oHsDJ78RWvsFB268ZBfd+x+/AcU5+su62PNwnHR
kmxopxjHJd4v9B2J10E/bXvsZLmun93IhxnBM86BzIeed9RVmsEcFN3ODHzGSTVj+dQm40bNfdVp
oTeHG8Xg0cWae9kluhJ1ZeapQ2Z2c2fNqBCW8oT5ixxvn5+1v4lnXY0uhCOKgbEVTwLBjzQcc5HZ
HGOK1U8hCdCUmT1Usq1OMtBi065omqugICgbleFzU7LJzElxPam+F43VHoi9jeu5emHO/o5wmOqK
6kFSdZJbxYGbKpjSMMYvbbY10rO1auH0JEU80Xmoqasm/SvPtMcq5vZlf7ZaelumE/QFCof+iRAJ
tEhr0qiEo/lLrSe1g8AKoCG/DH7Mp8TudtPGo2fdJHyiQVSu8k+SIGNbGH2+9P8XDBlkl3I3ZGAX
Lg0TROlWc1uEIJwKiq2VLpvy6ZKcmRVirdpIkS9naNH7o5PvdSd8QMZ8M9ZIYXV3m/Z6tSLAz+wJ
X5YNNI4DFDncjJGnQaePTTReZ7TZyU2RXJdNdqxBUG+CgfUkLwBKznw7n+KvjJbuxiYvebmwdA1V
Fzylsc8EgPDfw/CQDJLSpQbKO0aFcjtxuDp66FQ4oZw9AGpvG8pkgcvV6fnWM+yzyAMYsM5tC3eF
+GPe99CX81DYLfeDByZpZld2e2y+Svdkf4sHqHy1uETf4nvDBrUh/7r1J1Yukgb9aSixgOkYeFlh
K1LekYT1MpqRY/Ft0MO9MWrO5W+8ZWJxmmfRLZkwAI93fubVRn8ThoXtR8XGNr7TzH3axrNlCElB
NqQBCWZU6ZpEcRogm2ulvU3ndl+VkL1K2jsyAbbmS+BE1sp9KPV2Gko2UcI7iQwHJfO/ge+X2HFZ
O8GYPRkJSF6rbk/DEsQ9an4HWq9DHAX2kOEK9gOoZ2XDAQ7Ybnl3MEryS9U1bxrHPfGhzdKN8U6v
KqdlzOuMzk4q32qAUFSL+hQlvRUV5Hbq0t3oQ5palb7qud+ZFPa73tjJYYH5MoV2ZlioL0wpPSOT
XxTSfUulEVlBXV3XpWaOknYA+0NroQP+mmbTUYmpo7XsdpRbw5TVeCO0raUJ5ydF1ByYoD6a+jEn
SBP+Ym6SC6t6GneVTaCAmDuViuHwrSrXSvj+zahwPSduAERRAijXyMwOCdCfvcWDwMz9H1L+fPmc
rmQkv9kSrqMRNbSSCc6pf6ohN9MeO5cf9G3qshVvCzs6Zu7x7gTPuuBtS+bPGAPDmlo7fdTsRbkB
4i23qpnY/0BJxliJyL+ZE244Y90AfaUp8zg4kLiuu8HM1WNa5nxP5+kqCmvEt7GmHtH7X0bcX+V1
/VrX89uoZ/c6qX6QCsOj+oj6t0TvJJreN3LoW1U7fqFz15paNZnZlH8fZLYDj+AuGRJm+j6LHJXj
eA8cnK8TZIAxa5/s1VHOocguTXZVotXSV1nn8DD1SBnKZjm2+9hPAg9jI16a8Tc97bzOBx58hFSU
1aZMtrsM3UmweV3JfEqtsZ29jI1fhjQrnT6p/dc8Cf39mAc2HcqjLoc/oJ5tlilG4+JXIn0JMhmM
3ZWnVl8TKu1jdS9DdUHNnnSAw+tWM+VJeQkpVFErlZSW3NNvM9PtRGU/JuMBvAHHOe0tWUHm1ObW
qE+V4wO7mYfzl74M90CvXhdZlZp6eSq6B61MdhBRtHLM4xn+LdQlBszMAeav/xzj+kb3b4zEePPL
JzX0ULQyJ/mWZy/ppO15PRyKGjpDc7zL+3o2a1qbefqQJseakKsqYHeNhEFN/akeIm7OeZJaU9Va
KZSgQGG5K0p2neYPWQMdjYLeyAhsk/+dBYqnq5NZhZOT9o8R5sV6PTLp2FtzkZhDSxxDApvUNO/C
cDpCncKNaGkFCnQKoYFb9JmlTJWth6CK45MldYbJEbCjDHTDFU1yM0xbM8l+kcK4RUHE9Bv2nFLD
1EP90Yj026iVvw+K4k45tZXiNaxD10juZRIe8yS5UdPRCvTQZGlszkFnGjF9ngZ/r2ftUw8vman9
rtfna95CFa3PzDGU9zovnFJ9GfSXqMafNlRTNSYnDhFFSWjKg3zdx9o+ZtExzDWvVZmN4Tg7a3/M
eWeyEfS5cbPHNIJJYJDVkpnNrcUwxSEPk6l0mPCV0+OYAUKFYR9ZZVaBgno/t3C/oOpGWh13oSdX
eC2hhIoxvX1gDKeWNY9pU+zjJr2ajP4QBum+J/GLNBTfWJM/6P78QnSgqjvfK1vtWEj0m5HdACiJ
f9k5AK0/N4X0apTTIe3R6pXIcxz7uyhS78a2sVlfe40M3BMebi+5Hr7l2I8omq+bXPXAjf8wJWW5
k2JpMuu2OMYEp3kyeL/XxlLbePSv+8wPXybEdj+tJ5Jry2gAkx+ldnzJuO6hhGfJVPtGNainp6En
VVvdMszxrOVtCkD4yBwACBOLanG7jNeXGQwDK16mrVvxGYVdEri8LlzdUL4aHUZtgqb2shxA7laC
flX+MFcc1PL1dBioFJiJivG/wT9ILUtMYyr2CZkfcroonOXBjZ7H3+eOPEpKWdrJSO/1Kassw+jv
adR74KPhDh9KF1k8Rojm67Ycd1rRPCkB0rYKFAq5/9RIxlPZ4g3Y5EQ3G618Q+9vhFqWCn6eWd5D
phzYjmKnT9JTNkQ2DUJbyqTdkIG1rldqZ475D06lB60pDTce25tQqm/DDulw3cMh5ANy1ALiJ1HV
m7I24eqGrd2WbbInDLeHoDg8DZKZ+EVwlJOcHUvMlfqybCU1SBj6drK6enyaCEdlIyLRS1xWkikN
lTOD7aZPKARNBv9U5vkDxVDdTLroqZ5G4iqJkrlJV+4CpX0I88qB7BO0erL5jcizmxQtaGTGya25
ZCmYlKIYU+19WbOKLO13RabDDwbVdaGPO1ZlP7OxKK7mWL4L43TXlc2OyAH4/9tyXzP9Sh/q/H4I
JjeYqsBi4fSjBomkhWwQ15T5zGyi7EehBarDWyqbUZj5JpXYzRyrj6QiwA748zeW1695TV9ZhC9b
LaSPA2XmHKbferjLy4nEasQFOwrkWmR0r8TxuolOVagqOUqX8jMQaybt3sLq36OEwGX7YUNMIpog
G0jXASBR3vAABP2Qn9clkBNtjS1vLUZIH9I4aHQ1xFutyZvAVHv/Os+Kty7VNpDNq3YoKq/Lsxew
HcFOr/fKRJOlq0HnH2OTQu5pzu61ZtyC76wnsgyqkOhdQqRWpKxmpM76sU9R+CcZavG1k2gouTH2
GIfTA831xO4N5WkaMWneRPIuNQKo/pXgz6ZXeVrbqR9+v3xe1ppHmAwmCjCyYEUGkfbvLyQ6lrLM
86Vj/A7Mm4/K9YLsGW7gETbe+su5+PRQYhwybKB7Moj43qV1MEB0AZ955lh4qN8ZkF8waHpVh/PW
i2H5259snfnoxYefPfyCKOaSFON965/y/p0KGXMapbPoSWDSAPpkW6+FtfoJct2PqLAcsjOLmtGl
fTMviDYbvdwr3VGO/D4BCfGiJB060u0Wb/baBNVvFoV7yGMYLDmmKbLQYtZw19v0ZcGmgBf/SEH3
JD8g/rtveBzeUA90SVBDALUuZHU7q7XJv2aAWSoK6LRizFzmqGgIzyVd4iMmi/AM7kAtYIF/6ilc
kjQjZ3Y3qjexUm/c2vXLpFIKIAL4AT4JudKpy7UAUDwXqYXxNtvDdX7DnQypOcRtTBmyJeDbQl1j
I+9YK5ljpR92hcSjD6NYNnSAgTgYA4FKWzr2kXaN6OVfUTCXLfenAMPk5Fv0sd+C968B7n8zL9Qb
IsgnUx/Kr27YAT8yWO8qOR6BLuf38fty5EBWYcUGnnUgbUOrNNh4q66f9I/1iyj1ekiIJBWYY2jl
ECWLx0hCHCSSjT600/bfq+gr7WqroF9i/RVEXHUcmx3aF5cd16rPBgwEHX7EOfpe5zu7blFVgDmu
hjMhmXrMy+je7ymIuJl32cxavVCTz+wIjoRGHJ+aIqCiQ/Gi2GA4b290G+LEo5Mii8P3JfEGrcoa
kuA3m4IroVmRMl4DkNUdZhfn+n6uHdzYA1IwHDVCIEHb7PMSlHxb4MfV1PZstYJL0dLZL7mKrzrE
P/X6sd5Ct2/tmhBp9WackyTDypQgwyz6L0n7GuUvG1u2tQjhfhZhwqVxkv5q7yRO9aTjbX3TOwCD
3FC7/Zr+yYgeNoyhn8qXPrsIBa+yIYu0BFOIC1Cvgdb9gOJ1621pkqz1H3+zI5SJ5hjiY0nS/0W2
oVv0OB/7HbWy/ehB9X7L3PpmfaxKSA3GdpCKyAA6VQ5PsULNljtEzczLu7VqBE0OAwqR6FyJIOMg
SvSeV8g/Jh5YwyxbQQ1v3jxdtrJ6JM6sCEciipIUuwafOfjPapiYYfhw2cDaqOFCUbPISqhgJRWB
TflYqDLA2cxdSI8Ner+Q2ec7xN3C6dJ3krmlyBZPm4OGy5URMh0dcZdCspQTMKIK4aAN/BCJDgUu
gv5UytZSg9eQ38bVU5ttTaKunb+lI8VANqAgW/6EW2m7KPB7tGv/ZIpjLc78Zk1wRmRooH8dY8Ci
xGP7NJfJzVzpV4Wk32ejZPIkg/Q08a/1Kfzap/k1qjC3ekzspM+PY1p8ubzBi7FPn/ls6YLnijol
UowG8JNYf1Pbt8I37CTQzWIadpcNrRzV31YtHNU5IEmTLgm52s6L8p5Xdc0G48HWWoQjk/h+yHgJ
nEkMNlmVhnbbjCaNO6CEsv3l1Sz/9sJnE0EMWdvKA9MApVGhuUz1XRJBUg7V+5RUpk+oVan6v08M
cAcVwMZUUC0RMQ/lvK4biYZQr9OKVwWF2tqA3+qyx8sLW3s4/WZH9MVhppQNXuBuOhi5KSnGVVho
jVOx6gvu6z332V3R0J/g6ziMmnRCGrFFobB6889WKvjnYYhztelxP+TCUyUFJRlXTZWDGsimwbek
fNcSod/Wu5zbs4QrKBotGxWcy/BqAfZTtJKgDaSdlg4MkKqRu/VcXIkMMGgAJIfxE2yneEpzkCBO
sc7cOv421K9aC36baAu9tu7SPqx8OqBF1o1+JfP3McKhtysP75UGcou1idkSdTPD2jQovJO0VIso
il9A2wvclRB533xyr4els+UJpzTTypBJ83tXv0AFWQXk6wQ0gVPvWmdu3Jm4/JdCzPJuu/2zlsae
b6CYoo/qMDCMt4Re35k5iDOn0cLNz57InjrhKz3Mp/hQfW1Pkd1vIemWs/HJ7ZwtWzis1agqmSED
OxUo0MZr1So3Y4l36L+krh7KkGFMb7IgucmryrvsF1bd95nl5VSfXRMao6aXDyMFWxNyGRo+Gf6W
GtBn8RVUNM9uxvumn9nw+Zhp2ogsXcqbm6Ex3JaV3/x2fut5BDGkLvwmgXXIjKLe5V3/nHHyUJeq
A9rJ16yrD2M4X4eFf0dq1dHKIHcvf4HNEy6ESjoujAQdkvxlMvf/40oJIbOZu6ozKK5UTnYL1htz
JL6dWFw5TO+M8L5zeYWr8fNsjwXPBCiTDsxym3sqa11/jgo7UEffjlDZs4ZBGTfMbThCcUosDuOu
RlEeg4s6f4t96DKNLH5CgXZj4zYujQjnCkCwXXMNk/zxPsK40cLGjNoKMCCXv97/EjkZQMmqzAwA
KX+/IpmRStNYIXIuWaSGAbvpdhmw673tSeD1nfowJZwMFmVo4MzIdJqqhfrBV3xFpy9fUaLceMas
GiKoRTDMUIGgSbj2kxonrUxnPDDmyklaPALC8YUNwEmkBdmwtepizmwt/+Xs+sddr+uDilRUIsVg
llH8vWLSRha1folRD0ZZGC9bJs6yxmNPwdCU5+CQf4dcmMG3DFgB6uVOfTL2l4/Eapb4YUwca03j
oe8p7QERHt14qCHa+ivNrlJyFycYI2y2ho+3FmcIMTjLBqUfGnQwdE9z+dHfZxVaZFAsZ7uFTh0P
n40tW73CZwsUwnA91rxgyys3V4jTTNOpM+QGHQ10fS9/yfXLRUHQwpAEQ9JMOIjV0DQhkA25N9HG
IVHzheRxa4G23gWABt3GHMocTeVA2Q2a2lHwyDm9u/wXVjeTqQt4UQVVjDhOmPt9wUKugEiIqKcC
HUkfxBlWx1JvKsBBmtUYhqOBr2ysfPVWnJkVQr7Sgr1oISP1NF2yYt2bjD+6d4zIKFWgWKGJ/nHW
0QRNNPQU8uRJUTSML23t3qoXYWDMMDC1JBORmTpqqo41coQeAsTFqzp+a6k677pispju++7lfVo9
kygZEMpRPtBFYl1ANpDNt8ivdai685/l6BgQwLxsY/04nhkRfFVdosU8o1D/TrfY/5h38q3hQVpn
lzxslavWDoBC30+cAuVw8eOVYQoyknoAXr4JO/TXw9LuQzlxNla0XFUxtVwGygzwa1Pt05jXbHRd
jEr3X4WebBe70+i1wMj6UCipPX3TV62dCRWgbhVPoEWxVLjQGZ5AcwKhP7ejD8vDq/6avwwgecx2
gcMd0FWb3NOvtkvBSxT+tE4ENMCB34nohdeljDaoHnCk0KQCRDQG92xCrQRikJDjNeNqsC9/17XT
iLcwh7CPSoxPoxVQ8pQnrSwij43z1VyhBZ8WFtHaw//JzKfn3lAOQWrUvkvC0uVAWxj1j3bgW4dk
CSCfPh5KtRT9MPyKKQ6CC6ukBtFzYXpepCbDm/ZQ7Qs3cLWN2LkazDBD9rctIcepVX8YtRG2anDS
LYq2YFXzGndhIcm9LZrs1VMByLIOJsolwginYpiKrJl1yt3emMyucnkLWDjwqLSKnAA4uj/YrTNr
gk+ftHmq5hphkyUPaIqYlR6YNHi4bGT1ggGAjVOuImyKxXtKkmoAGxcudPLQqCcsztQhdxI37YbD
XXNQKogewfTIkfyKKZU0hGmUS4nk+tl0iDBY0+n1xi1ardKc2RAzqayidZFH2B/IY7V2vQeeLXJC
m1uq5Kog4QqdzRn7VYeoL/6QEm4QsYI/9ir11WKESZz1vLcWWGm+W2RVEIETEHde3q7VkIKx0L/t
Cee9Tau0TwwcCtCb6Qf5tChkgd6s2LPdP5jq3Vqd8NZTMkzSyxkFUQH/bvBbiWHQnVPgyTM7gQjY
zB5woq7ilFsRUoI5nTZeS+un8+/Vio+/OSc86VrUE6YClQzZKFMM9AePWiMdprDZSkBWvfDHtxVT
HCmSwPo9Nb7L1BxQzcjqgm9N/+vyDq4liGcb+C5xePZ+4enEAJZCx8KIwmM4R4kDdNqE6nDgm3qf
I34DHzMpPy9bXfeThg4CXaogFRfzUn9o/WDuGXcL5a7e+1/A/Axq+pI/qG552H56rp/TM3uC8zJA
YBBOBaoSway/Kg2UW4oWdBBFFzpdB8O+fgTh2/OUS3c8zw5zn81b3mD18EIvC3gbcER+GtACQ1Xm
xyG8wTIzO+4rD/CEw2Av4jF/oquCspR6Zm35N2f7qnFQNRczWXK90U6+x3vVkl8JJBUlqBzMVnMF
keyF1wCyLpu6gKtx6cy2EJfYmFdFHyLPLCrNJDXQiOkbL74MY+j4ypYHWv2sgEthTAgll08CMtFC
ABUTFFWbX76X2w3msva1YUKzbud/B3TL2BLKW13dh0FRNGauqqbS0AlwixaMAr5hkdbHSlOnYIdq
4NbGTVkNVGfmhOexXmeGCupe360BL2FefbvQtfWmt0y6/hNg2BqiRgdl1n8/KBdOTqhPxaD1YLYG
gNcChOnEbofb9sifoOjuDFeYY7TYdXZkp+p53oj+6xFzoRbHfAVD4Wb59menVkliok5+EHkADVz7
MrCbjPSOL0ma04MmnmRQOU3q0NQ19kiS7lgq+Qg6GWkfKVsDjJv/RQhtANq3c4QDBz4QCITa6ZsC
RmxEVPqfK7sJWls/yR+LF6IbbWmhYIiHYqfLff5VfYptCSwLg41hUSC9d5cP1mp0WSgPCPb6f0j7
juXIeSbIJ2IEvbnStlXLuwtD0szQe8+n30TP/iMK4teYnT0rQtUAUYVCVVam8k3KRS/kSQ3qKPI0
eTRLBS/o8SHwWYrY66f30wq5URcftDGqTgqgIOjqOgTPOiRABQOgs3onL9ZBHZkgAVVEjalYTBBg
QrDDdELZOEWv2b4WsICMq19I1zUg6gAaBUfT19XEInh3NR1FWcJG9rtYStRppb/iI1vduoUx8vfF
1vlGGU4dP0Ve1XSmIN936fPlE7B+wg0RibYMb/828wjEmD4HbQ8iLSmvnUKdakcuxNueF1ITwhiq
yeX1aSjR65MqztMq9Y4PhEMlasNtM+n/9L5Y/Boq7ohSXEMQAuAuTA3vCmGw+Sx/ykHAfnnVq9uK
1BjJAC+JyJK/bmuYzpzSxJLhltPPwX/l638hQ8V+Gnht4rGJ2hN1IqOOS4SmAlSnVf0Cwx24BzGH
0lXBoUwaN4IWSd+kj1woPxUFrixucodQRJLFjGBkKd8evosfQkUwIR38LCsnw8057Yh4Vp7SUHjB
VMom07r9EKgYbRHGXZ1EVpFrL2rYIhmJ/bsB0lNSV56aTLppszEzDYyoXkWj+KpqOas7uBaHAKEE
NBT0FAbqOF+/RwHO56CeUMgbhGfolFsJIfgPGbfo2kdfGqHCUC23GG+FiIqLUf0NX+sf6pyyAPJr
gWhpg/rsvJoIahEh1A3G5MJZbK4sdqMh7woDacjlQ7xqSwDyRwZMXFbpdnyQSLNQ1UPqDQP3s1Ew
WBHF4NmVS3Oqhp+Xba1+oE9bdJUGrBeGPHawlQtKb4eGNFkgxcWMVWVfNrSapKPHgeIa1oRKF7WD
Sa9JkRpr/0M0/Q/+LvyLjjTS46UpyjVmXq+NsIeP8lHu8nFgclG6iaaA8Z2+t/wl3hAWEkR0UJv9
PsZEPUS/XP81va+3qD95gGRjsmxwx0febW+Jaiyu38t7uSpNvzRMXVVDUmC6R4Ca6yTs/Alj5USY
t93J284bgVJUr5Vj+SaamQsKjAIzp5GLeUyG130HHZxXryIaCoQ3iq4C86kkVPMEffDeTe/Hj86J
NsomtsvSkc9F2tqS37VH6ImwDJNt/RL5vhqmc/QxiKCHNEFsKklN8ipAFe6Yb/wNqcMNT6xU6lt0
OVszMEfBo94K2vWvISyvh3HogHT19O5NHF/kVGZ8ze/PZcoCfVyNkkvVBBZAZwahEFfY6HYd4AjJ
rv/0F/MT33yeskddkmMIDXI90ok4HsZgDyCuh8yGpb7oh8nNQPwFMc7AZnLckjP5/av92UdaGBFv
RkmsDI5IZZPiumAKqOhz1kexFe3s1LBGFtYPyac56mWlKJXQFYrogyxLcIlGnvyCyfmbwZYwwJ6z
qjnfLuOvW0rL5PI+j8FYCXJaSlPhFY6rwjTyFEUdoz5oHcpJg6GdQN1VgwhW3F6OBuR4XNpYKhho
ZSy0cwwhtHQwMCgGHHuiQHhYzwPTF/ybRm2Pfpd8XDbKOEMq8ZpF/hpIqhyDHRk+2IPCFCJOFjd1
IE0oI4a3r7rfHxUxcFx9NST3A6ELwdy2P2WmUHzwoPO8vJTv6Ffy8VTM2fEGMpXvo2JTVyPKgVwH
M+4ThIAhbGNmlZlZpTP+4u3Wi+5YiDumTSpnAQR7bHsf2MngF1pMSNUw7zDypgrEiTX+wpVVe0Nr
ssyufjWUjkQAi/EIp5PXgVfLRArlyBMn2cz8R7ErwT/BbEWuuvrCDBXQhqGf4l5XAGsJ4x8Rh4lF
FFWQaEapF+XdD6mQ0GKTQgCLoW8nC/1kInubLa2JP7ikcBifl7VoKtxB8jgxhBn3FNEFL26DydYy
VwGcX/CaQyl5ymj2t/9SzybH6nMXaCqNueiViu/yCPejvmu8dl9oTuMSjStu2xQ2z5gVXXWUhTkq
4I3hKOdh0UWejNlXUc3sOb5i7ORqTF2YIH9fOD0G7gVDmzFnlQK21EBrFJOVZradHRBgeirLGrlY
v8U1gO1BT4X3q0a/HURoLYpaNKOGAXbf6gqdPVu3W6d+Dzz5urH9jxyRHFMSI6sG+H3c7/zlPi3T
ztmoadDzTYSranabq+5hfAoexK1yE3goEyG9QYnVLY49WFFGJ7Barz4GJzEw5+v4kD11TOamVX8i
w36qpuoShuq/7nuYaoEa8W3kdbv2MG+FDcHcdfb4KNrgbWAKo68Hp4U9KrjXcyfOoYz1kwmLaie/
SVh17ehmB0FgH8PXNoum8/vrgGz5wiRx4sXREgcjSXgO9RAQLkCwVzCNwJQhpAN9hy1Ls/v8qPl2
shbGqO/baKGS+RDvOcPvuiNh+55s0eQ3LKDEeqK+sEQlj0KnKzGv1iQSWuF1tK9e8QEP+huO0RWk
tQd3diIBk6LtY96Y8RWZpISkGgsytxYBRYzMgDEXFQuR7rvmEoBJBiei2MSfSv52HB6E+IMRG9bC
z9IGFRs4yNdzBg9vle6CW9ApW9WxN6fSJKpEvB075U9WO3R1c5cmKbfQJL3zm0CIkDeLg92pJp4C
N5xVPPf7xEpEszrET8KuvAWvrF3sC5DijaZh1+7llbM2l3KWQAPBSFMh9RtSsTdlOd2oHUrJaM5c
trOW5i1XS3lI5ktDMUZ85JVDZWf9URp+GVlsaukOCpJQBmVyDrIMUl6SlWCf4ENEnWmn7vSjcD3t
mrfQSl00uR09sMGyhfI1fxD3TNwqyzTlNkMfFnGe4ssS3Oq4nffTS74pN7IpoNcNKvkTmLYcHTre
zLkr1tekUhcwYygojga+C3qog+RCIAI9fdluU7PHHGqA8XL/lvWS/j5njOC3/LRUhqKpMchmBsSj
pDbrwAsakzP1x+gms8Df+tHZszN6E7Q6M4sQhvN7dshneC/9pEZhti+GGRGiaB/n8EVtWUPEq4/c
xRoNKj0RMlmPygDxQTg1TrtFneQ23c872c1cw2YJSLGWQwWjQsqCsVMi3y38xkoAIOByRreAHH76
Clkuh4o9Rsxhgk1HJp3KYJ5q+pOS3QWJ7Mjaz8tufwYCXLJExZehGJKRz7Bx6jEHiWqyazeQw4Bs
6/Qzeujc5J54RAhA3LCvB1O5NhgrlciXufQDqMDTV4Ew9ip+QGsPTr8trhoi5ezmJ/VFcaZnAK+v
801w7PeRFdwXW8DXXFB9OdJWu5tfjDvu3tjKt5c3ZS01XO4+FZoGCLNLYQs9P6XgAzNQlG0U5LaA
EjDU4x5LjTVzuva8X9qj4lE9gstTifP4nDAku8RTPEJjyyo1rSZeSztU9JH5OZEw20BqJIOjYuxL
HW7q/eByngLQixk6qdUVDJzeah1vaZSKPnpcBmE6wvejX0C/7vgdijN2avuAMjUu99Y68Zvsihue
lZWs5nyfhkGS+TXnU5tJLaQYPqSdzo/ujQo+fc3DFKrHYnhm2qLDT90VY5jj9lSBSAFxh6Vdkcxk
gLwr8/a6HBvQNfi6LpT1o4iDsgvS57AFJrGySL4uoczlhK5mcaVleIYEylVWRrR6TAURM8oKsjyJ
RqQ3wjQOlQHD/C7aVJ66nTBWwtaNWo2uCzOU94FFf+TDGt8tm1N7Kp8z/v2ye69ewgsDlLtpepaO
WowTOQfa9QBIexantswzAtv6lbQwQ3lbrSTanAk+CWznwQsLLXnndxkZbK3by2taz1YX1ig3A3mf
lPgTuZN+BW8joHSP3KnehpayKY46Ugxw/zrGTXQIZyuITO5GcPhNxaiKrsbNz99AX/MJRI7AIYiN
1aF+pYh3BFfXzpPbTNDNYXzE77NzJKtZGKNcTlOLJvcrBLPBqnRLcnM7rhwVI/sY+ZSsOUGJC6jZ
fXosX9kJzXpUW1innHAMjbnvDGy3PpoEJSU68/Y3uAaPLi++mncC+InY3QmGc9CSNmIopX7ew26V
tZvcGOw8e2KcpG9sxtTGUhkBIN2pUY1wcwV6K9Mj8o87+bEiDPlH7dhFZn2Vv4+AgaWb2IHyUcRs
wKwGuMXeUhmBrKYtFAWxRhn6xByyAcFW9sDIn6eW2it5E+/YkowsdzWosBMUUVfHKtx1mNBqqo6c
M530U7GdoAoW7lil0tXm3vL4UkGoBoUnX094gySaLU/mbPc/fguSxbZ+XwVOFZnlbMYmWKtZecB5
IORbyrXYYCoyqS1KeZIOP02R8aU2itGpXd+HwJtjliiFWgDwfZPL2+WOs5s92rWefyu+YgAfsK3L
h+07jIQ6bFTYQlOMD4cK20Cqp/mP5obglqAJCFxMIqCxyKwEXY5RMp0V+KAu43ykQXj7/abkKT9G
UPPIDthe7EixSFvsrxh5GAHrG2LG14q6FtKMZF+gTryV8dTNjqKTnEdcOztXoVEDnmbAnNjT46tJ
9p8vjnmurzkD2FoyNVca9AOuxkPn+SAeyraQiEIvjtkaI2+T/z5dAMp8tZU2NcbyROxwuk2vh1v0
qxzwLXsJ7OVO6Bg/GEeI/PZL9qh4pdWZMAZQBEU+JLlVgLPcb8DbCk4RL3UMmalULV6OwRjg/rrA
SgCuUm1UuO4jb0GixB330ylCY0W08gSrNd5kc3TiTYli21iZYmi2DwEmwSDmwPyyl3MZDD9QvyXV
C0EmZZseelh9P5qpD4v6/7Muyxc3lXkqWhUddKBlOSKIALzesbDgOUueGR/ycn6Jyeuvaxl5o5z0
GMUR4a4+NFeAHe/6LXr+LhKKE9jLwYeWvpFi37Bhza0y0qdvU0tCqE5tyeHQ8qhGiU56KnZhaDZX
JKdOrGg7IH1KbySoGdyXnu/or+UDq5rLuIGgmvt1/Rh0a3V1xkEOmuGuVbqj5OuPRRxd1UUdm0Xd
vmuZgILuvA3KBl0CcfilTnJlMj4DI1ac3zqLWrlSDENQkQgZ6RbIMzd4jr7WvyY7s8sj8zHDcN7z
niyMIYshJISA55I3RVe6PW8GRzLAW0BQ0g5Kmzl1wrJIhaemzgtJrXHPxwftREi+fBuPptfRyey/
mB1gWaOCU9sIShmP+KajKwEnMO9D+yN+5LzaS48ZI/1ef98LioxqAbTlMUH59QDJXQI0nI6lyV4L
8vngVbyer2YPIGjUcKY9BARYGf9/nNlPk9T6krGS/I4Ee4JqJXLgBTQP/1Zl9zu8/ByGPq1Rkbfr
hFQMQ4KDQLZANGkxq4Zw19q54LRPwU1R4AHMu4SmUy4xL/DWM2Vx1z/o50+gAi5086Q4Jo9g9cb3
Gjy+x41wQ4Yhaqu01FuGL67fpZ/WqLibBkGeAdWCqnxhFlfQTU7A/W4GhwkIDEvEjLuemSKjM7p+
vX3apMJwDZLzMI1xigq1MEtMVhbRC2NZ60nYpwkq62skvpd8nrxinMEJHgExu0e/10w86TV/7FzV
lN3aC2zWytbLNJ8OQoOE1G4WtRRE7p7wMQKHgeJ7biJPeWyuS5SmzcurXO3ziiLmy3UZUucyjWBT
JqnGZLhG3LG8l51xM97LVmkDsgMtWR80rs1BsQTAME0RupKzk7kcGkk8b4rnUhwbULiaLHz+IPp9
zhm+JkQ5oDwy+rrFfozM6pbEv8rO3xJuV0Edz83s3GN1INZT34Vh6q0eapkOmpDzTvDIy3STJIXo
PIBy2gRpt0N8R8EsU8mUKV1/YCxME39eXDBBguLOkBlI1lJzciS7sPon6bY1xefAQvrraqz2/vrL
bmGRisJxmJdcUxL/qU3R0734xXAJclHdYgwmtSs0ucV998TMg1fv7YVdKhSnk1/nwwS7/pG3oFlq
ghxqbxwbSLv/U4tbhLwUz+MtAckwKhBXflQPNanRnW+afeRxxxD5Lhqhm8tO9J0bmIT8hSUq3vK5
XstjDHhNS4S556iz9DQEW20lh64cxEfgUlqTS0HjWnFWFQkJyDD0PRcEz8ac3M++H5kjWOGtyz9r
NUYufhUVl6NK7wQ+KhFIyuyjlYFRmzvt6bKN1XR4YYOKw5IgJk1YA3Ezag8on0XCqxBc++D48kFO
1AvQGmCV6lfvNtR2QXxJ5qdpXu86HIKc7+Cmw450J1UUBMhrBqqIdvzKSrlXl7cwRjmmL+pTHGkJ
gpHXHwgCpHOHQ+aysurVL7UwQ3lj0sqzCDYt3x34GXRLAEUwWbxWw+rCBOV4JRrnqjTgkm5tEbSx
uZv9jH7m793zbNVX8j7CfLEJnZrLp2M92VtYpVwwnyq+yGMENhBEX4G/2qo85EI93r1Rj0Y2pAK9
lIVDXQ/kC6OUN9adHA4gacKM3Z3+MLvRRnvCMJN7piqw5Hstc4Ztctd7/wgrBg3Nn8NJuZwgJEUv
VqQpB94bh2wzmYafveBe/jhXMlzVubzFZDHfCgsLi5QDxo3sK8qEHSZTvv6w0zpANwETVcKCEU5Y
J4jKh1o9i0DsD0tT0+Kh15h8xjmSzuhIMKzQ70vRz8cq73FBRJinC7gf/fTKa6wYwvA3+vWoFj20
tuIg9ppd9KhClTx0y8L+SLY6iNyzU2Bn75e/0voN8fmZ6CdkCZq6VtVxMEifpUf3TWpN9VqzJqCu
xocc1QJw9W4vG2UcjXPWscgqZD+cg4mHyytlYBXRfRtlJgTVXCFiwodXr/XF8qjowslxmvsgB3aH
4a1WD7p008jH1tjgUrsN+lsRuCyzLK84gfWaZNwG531frDEe1TrhSZsMs7y/ZKfwEvDxjymEK0lh
i1mYXTcH5mhdMDDYT8/WRRX6i3OH0ynfEOFa8rACFtLOtjrYvlmXz7or/DFGK60LVVeLHEhxMBX8
K4wH2xAaJ5dYqeC6L3xaodLephOyMJNxSiTcANxwaMqXy8dwHdqjfFogm7r4RkbVt2FnkDzsCIGR
7e/GurwN3tRd7gL9DI0pq1V/3whIsD3ux+UfwNpH6nbNgtpv5ZKs0D+Nw2MCHayBscb/8O/PNVIO
ANaMxhcUtAj8B0Mwq0feUQ7Ng2+LP9SOrIy39f3AM8Hs66WNxd6StS/2Vu+yuJF02O1dqbN4p74L
IUhrq3eGl7k9m1CWtZfU3TqqqZIlfIF3A8Tl7A4jF7ahla+zyozRDFejZ+UiyHpBFh2n5p+KNqx1
Udco5MMAWegB18czGLPwnOgQnQ3uUccLmFBYBII5odHjXT6ZJB34fnl/nhrqSq2LuPT1iZzM6Urn
JRdkdnbWPZfzS1azJkT/Ixf7Y4wW0ogK2fDjEhs6WMZJcsn0PZREoB+Cpk4KGDka0IyMYf1d+3k6
adAt1Cz6cRxT0vVoBG9qIUyKKYDQbs1Mdvr6I1f/RreAEdF0Ot4kyFRkBXfC/MFbojXfk563CKIO
s31U3dCBH/5bwRYiQ1CigaoTaEa/+qEaSTNf14jV5KGQ2/mdb4+34Ztv8ma4Aw/h5XOzvrELc9Rx
5aNZ7hqS4v5m/CqBxIdp8/8qp2+jp/9Pe9RBbYaUb3koXSJ9md3wBQWCY+IN6HZIAN2lDyxF6lVv
/FwePTbiDwqEimcsb8KMCn/whYOqMVgV1iOnqkKdGRRZYOmhbgVuTOqgBvMhtpAQmQnmuEdvFT1A
wO1tJvZqfUWf1qj7IWjjqG8zxBc8hN4GhzO7m8RRMLgxIV8JN/omsQ17VhjnZL1jtFgk+VmL66Fp
+rLoCbxHQi2aAMy6BySeCmAf7wQkPuD1R3pV+UOqWtpWvNW24U65Zhye1eRQ42UJBLw6pKepDAP0
sYWPsSsyajA5DcpqhSUDlgVwz56F/lqta0kgSgTGn8f4Mx1xBG5C5UXGhCVxDK6zuMyVNplXYYxC
eBs9ohmEuvtf0I+vXVdLw1TQyVM+zodmwgRiB7pE8qKQr1sMN6jPipUxL47VYC6B2wGykBqoGml2
t2rk9CjlBdKnrw95YUa3BJFa8qZwlT9Oh+CDjaxbHRlZ2KTZ3khBZogygJlGt3skpWJ+W2yFI/dP
/eKlIerA6C3UKSMVHZQSU4H9EJuN/BgXb4xjuXZNLK1QX2zSS8FXJBSauY2G+1AlTzIDnahsC03r
fX00wM3LMLmGWlqapGJOB41QqYsxLE+IjtpttBOvNU9wkhMrsVjNuZeWqHijVaCGT6Iz8AxqlnB8
IHZeBMG6n16DHXkjRYqTv1XgbPTfhsYCASxjqazdpSJPp4QCL4M5/NwFIzyRzeRJxXlmi4DOkrtw
2oUPl42u2kSepKMAg3F8gbqEfRVinRAYx7NeKa2qeNOhCHfZwlrCBuWlPxaoezdI0jHNc1jIcsJE
2Zro8zkTFOEkowIR18/L1s4/mM4Pl+aoazeZoGuaVpjKPVYO0X6bNwAKR/cVZk6gtoaPJwzmpJlo
wgTvl02v4kewTPLOBVcFSN2+3hyD2FVhmw/QirYlN7SSXfEWoTaJBnEKCToOMDcFA7qO+lwZZ4Ig
cdPso9YqeJP56F7/rJ8/hXpz5JlRoZKBs5w1h6R5GyXVSflDkzxNWWSJLTTkqwPKDaC9MbO6tSbD
N40wYfku8c3v3+LzV1CHa0bZD/EdNwsPrN/zmWXVLTfRAUr1ILmwAIpiuNC6Dy8+AXXYlEhrWqgN
kOJzcmt8oCnVvc1ILkNX3CL3uuprk3eJ9J+8F444i6zLlPkDqOOnDAOiMOIv0vcRMiUmRqBKEG2o
JIt4AjbeGdz0LZhd/Tne1A8aNAG3l0/h+jX3uQV0M1AoeyMJRtwEvdvbYPEhl5z+ogHYGb0MB0yl
s0s8a9nK4uDTQzpDGQF5B0FJTzWaXSldj8COxkNjT5xbZIM9lh9pcx1iIyKeyQ+zVrFb2qauJKKC
JVVoBGC52RWpkySVmbwWP9t9g+5nAIHFoneTkFlG+C4yjQbW0jB1MWldJHZNgEUHjwSzkNtdYoPM
2h8IWIzX0WEhMSd6iW8rd9hwm/BYPuQ3BfBGmERzxdvwmD/we3kj2mQyloVDJbHmgusZJEAssth2
6kWl40B2kuanOneFERnBHDJCO2vvqYAXqU2TaSW2QCtP0/wuJ09NPFrK+MI40qzFUNEsa9Wez0V8
49Y17voDgRREYB7EjTVbBFvpW7Vb/EuZdPl9qeAVRLIARQB4MunySzaIcsxka3gi8OdslDKJS5c+
FxW3BsykBpUWJWD+Sl8kI9xIQuOCXuIqrOreDIbiIOXGM2NbGeHZoGJVKahQ4Y0QKfIDwS4UHiZ3
MCkvWMRr2GFCvGwPorBfzyRqfRCtkHFc0LJPUEC5jm7lXXAluHBbt92kqSleD3jjdHdA5d0Y3ujx
oE1nhejVQsDnh/3WDU2qLNGnEqeJ3429WbqZ16POAQA8RFmhADjtWb7ItEjFqGZWI6XMsNGKWR+A
EMY7AHhsk6v/subO3GkqNiVArsjSBIOtHaGEY+dbvHeqvewRdAyE3cjESm/5J+0GkwZtjeXPDnnS
slZ+OUDoPBWFcKKrMAh4+FA8O4FYeWlRbMo43M3av9Q/ll+VikWFz8mzkOBw5dV9EP8qpxMR0Ljs
Mcx9pQJRKNUFX+VIaMaP3tY9fQeu4h2oR7OftW5GO0KjqxrmdChssbFGUJQNmy43A7aW9eUbV/+G
223mrBwJvHLatVvBRA8HWkCym2KAgjXbzEhpoDb61W0jqeeEmj8fJnk34llSJygOtqj4AJTXO9l1
7+ROYjcNGC8bCO2xV3s5/oNv5+sv6DKNH7sex2j8EFzo2O+EDYingHVXdt09IWBgr5phku6pjpwx
h3FZ+m4YvSV6ajaSo3U3jONE/P6/o75O91RHVW0So8HOErSN9t5BIdadIswPkDQxvm22mjc77S80
X3YYoxyeEiQSrM97ply69COo4BS0rZQkJZ4KfqPbvtodp4kzOSk/FXW5z8G1j6riPfCuD3wXb/u2
dZva8FpD2fEZRi4LdWOEuqMYxStIkL0It5WoTntFDmxdxbRLjH7O4B/aQvX4ZrSSelbMUu23eT85
fpxueKk91lH2HkoYAxJDb+CaLYYuPcjSuHHPPwNn57VN5WrZ4MW5aitlvg91fPe8O3WNvBWzZC93
PmD6iGiSvlfl7oavZICDgvCmSDVbmnKbE6RN3Wa23Gk3mqF7aiR62tB6ulS+12N43QeSd/nTrhfV
/mTh+vlKWORfA7BMtZzBQaFU6Aj3Ay4YDxeNJX6kV5MNIvyr1so91hOUaZYKuGqgNkZjnG8aJP+3
GJg3JVAWyRj7aexqK5r9T3aLl/zTSyeICr0Y0Z/LvMBaobtSmaUQHhUuY+EPLmdIIA/+GgMCVWzq
kiQPtW2cugr9mAbU5SjR2LKpn/SP4iC66RXhBWBhAkh0ubQ8KhGUhjYtwuicCBJYeQ/al3CTuazp
LcZdeYboLE5MOs+y0ohYoB+Njo63wpQ5kvDM5H37jwrJ/17lqFZ83cmk5ppJIPFc9rrMbrfJTnwJ
nOmB9JjAV+FUW8kySjdyWXBRxjk5XzSLFVZVWpTFBE62acjcYvCkdrAZbsdIMWl5hBKqTaVI3v/B
4+z26GLFoEWXzVDF3NnfUOqzMoJzN2GxpiQW8TDJsZmD1Ram/oqHyHv5PD+f64eudlt5w+1vHYNR
s+MM9FPVPfuIrgKgF9nP+WcufoYURzV0IXBGFQwHozbpjvD52cquWzbbACP3OJfBFrYMOTGkZMQe
8zsUKc3mIbNaxBfdjW9YNVlW5kzjUSNu6NMqwbp6F7Uc2Ql2rSncgHIeGgWJ3T0xC2eMK1mkwoze
9l0jdDBIOKya28QpkNNxiSmi6zo8scjKSOi4EFpEKrR0XJ4UAwdrgd85cdqbVRxZ9QS8toaCnM9i
I2ZuJ5XKqVrcjAaJ1KTVA/AbIRkI7Q4VUTy7NPUv4D/rPg+9BUUwdOjdUS+RVNIqvp6RXXApb+rF
UaoYUw3/Ec4+LZBfsDiOgcj5CtJDckTaba9DghgNs8DRbaFEdqpYsVPfJKdKMIeNxGLUXc8SP21T
N1+TjkKs5qQwkb7W6lHij2p6zwhprB2kTmQeDa2KRIa85YLb9Dp3o52/5bfkgdx63VP9wHS69av2
c1XUqQwyTsgzEkSVM69lY2av3K147W/6He+CaghwcFRccFgmFvz6P4qXn6apA1pGKO3LKRpMpEQQ
WVph/rnjUysBa+B1CvwrCzXG2mLqRoyNLMtkkod31Vs+j9bEs+YsGRboAZVxUqRa1uDoSTSMZq2L
j4PMgtSzbJC4vXAEqJ0bUUkS+RDNjVo4Cuk74ygyjjtNV6upeTc0pLQcY768PUy73ia0w9Kteift
mq2OkXImSmQ9LfpzIlQqgMTgGQ2kCkkDtxldxW3AaLXpXvgXv4Qe6GBX7vSuaE4JdAATobkanQ1Z
AGpRVgGcp45FWgRhow8FWa7vhVYf4omv3RbHxJJNIj+efORAAHADs7a8+iU/DdMl/Dzz52ryQQEa
jpgzbmRwXuTSj8sfk2WDOi2VwDdq5RsYYdHmDRdlW2X0LltYzZsXq6AelsmcqFC69olwO2oUm3aj
eH9DK7OKSpEWdqgTUuVRNqY+EFPTrnrT3HkzvEDvB3N01d1f1CJWM8yFNbKvCy/rVTUrWxXfBgKm
GDsKXf+e36JqCWA+ho7smfGZ1s+gpqgYC+GhiEDF4lCNAmluWhwFBSyaKfBuIEcsu8ktQm7DhYxX
1mrkh3Lm/6xR4VfuJTT3C4y/KGkCqK5f4T0A/S0wicWY7tL3cpSDdLf2mVzm67v6aZhyNWUoS1Wq
MDQynyBE/0iYljh4mRaCuo7cNKynyPpD+XOldECefVHAvH+DAUx/JwPNPm6K2Gw1U35Rf/hu62Bq
z651J35gDfOuxtCFYdrvWiXsR0ISG3LvagyMUfFLmTv7suut36MLK5TvNVlTJXWLYyOcCIgpt6Nd
cpRPmke2k/CBhQxnZy2LcsIoq6KJj2FQMRKzb+6U4pesMvBna6dT5lG5xhQ0cDwG5QtSy/Fo7YNH
OK94rxswCF24nZDvddSDclWy1dRwGfu4tqylScohwAihDQOZUtMxggD1ztCqT9Gu3xuWdNPZ/eP8
yH5grd140KAEYS+PfFkTKV8YwjwN4wa+UJXalYo3s1lFIUQN1WEvagajzbUWpGXoXUKOQcfYH72n
rS7FlZzXpBmSgCRQ3mZbyQl3rOLG6j6CqFfTITXMyyr5+yJqohcE9KUIIG0p3abJSzu+4+1jMj7W
6vlYGKEy5SkJx7xHSwuUhwTEiiCSmHoF8Fx2jI4EMV9s59mCToGLFIbJbkRcin7LQV0PEsBnJT96
yE4Bl7/I8UhdFX2869Q2Nseu5t3Q8HW7rI3ATkcVfY9ksFRfwHmF1KwExjo1/8nYhtXzs/ghlO9P
ldyqWgHElOwFGwzHVTf5HQhpruOn5CBYgtN7PlqZutnKjKhDrr5LO0DFgDaoB8WYSiSg3ElqIzM2
mA9Ylgny98U5alqUc8UMJgjTIZh2SLdfii3+B+HlijdAYt6HrPfQ6tld7Cd1doNsVnuOw6UYdQCM
dDGQX78k9R9muJanhzq73KBKcaJWuBaMXRtq9sj1kGH4l/cqwqek6MB7QZKYWoraBpHSjuDkLDlw
UCmvSWmYonbPOICrnrCwQq0F8qHdZEAnD8UoUiASK5MM/Cie5LQJ2kPMu3wtR1quiroXFHFOMz3H
QIfsYWD3PC3jEryVeNLvR6vaypvk1IF381+ejVDmI7wDMrmVqPPO54LaAjmF2JlqDwKfH9owSFlB
bfXEL4xQJ17rIVUsBgGAHGjSz+CjkzbGLX8i0/WtJT6lFktAejWfhqgFL0I6U4RGD3X/6A2msYEG
JEUigoMEF8bPhOitYFj4hgnyXoN3LozRTx3fl+UsqKBk2c+zHWuc22e34hiAnJo3uyGycmHyZKVv
gRxkBZM1vz4nupA0xyy6Tu9sLEHhbsB7OYmOSdhZXbubY9FmOMPaAlVJVmVFwjWLLf0asbowMHqj
O0/b6TtCuiN5YInBqB3ril0t7i0s0VjjCSN9UdIC3wzKcihWgOIotut98Qy67QOOCpNue33//qxM
oTLZPEkivQpQ0xgbDPv4ip1I7yXql5c3cPVS/zyNNLYsqgAfrVsSfQ3FlWSomWUlf50mo2I2g5Kb
kpCecllmPITW1qaAoUjBkwsSsvRlLpaSUWqDgffIhHd+/tRo2FPl5vLS1i5qCMcg0zuLbdIg/0aK
87oOUWdrC2Wrdq9G31lR+NEaLGTxWgxZGqIygjTQ+LRsYWhSkRhxo9kVDeMzrT6oljaoYBj1szY0
xbk2RAiRjHftPT4l6Hh2Nm8PdypSjruBibdc/U6LLaR8WOgB+igT+LBgnObwKoCgucJtLn+m1Qoz
vBcHgcfoyzdhvSSbuDrtMKcQbnvUYJPGJJygwlN0nE7qHSgNU1PfpDfcy/xy2fLaxbYwTIMQpikE
/wyB8WhgD9QUmClhe/iJ/HoTyYxlrm7l5yppMEIZo3wPST/U0Yt6V/b9fVCWm5gpl77aqkIGgvsF
iiTyN0G/TA54Y45hJz6ou84jajCY6zbT25Y5zb1Ka4DbGUhNA67M06MtoW7wuMxwPAgaN8jMCkGx
35SO4jWubvpkhu8J0+s2ZzORyCT60cmwIhO9YgOjzzId95MKfeOQtHb6j/kk7wTAQ81kLwC8GIKX
TPF4O9y3j8GLcX6S/0Whai0LU6BIK2hQqVIEGo1eaFM6RxMKDaR6ibvgNAemdDO5ItDPwst4ffmo
rjvJwhyV9OljP+ocuchFb3CSjbAvD/ou2xCkm+QJmk145iLbQB3JvWx5NbgtDFPZX8tnEGqqZFzj
kC9L9DdlZITptSfy/yHtupYjx7HsDy0j6AG+0qWTUrZUVXphlFGBDgC9+/o9VE9MZVHcZHdvxDx0
zEzrJkDg4ppzz7ncyPmFusg5uAHJXcDpZ9rav17wmVg9P26lGas1G8uGxhbU50zMECze06IwGiYU
3PY5b+MPGijlHI8+dS8zHDMK5F5/vL5zmxYX74JhWyXkFYCrKn/xswkIcwkugCpgu+lXf0gDZ5v1
Z34FPtyKizUuXonIGUsdmOEZxaGFM1MqvS++zwO1My9+fqtuaaKuDpmDNg8KbQDjqB/UJnnU8hE1
CTSrHwSULUF7yD1nZsqO9uzQocyn79O3LQz+6pGkKFARKArTD8pw3Clsnld4b6X2WqUP9Vi7G19u
9XJfWFjctkabytaZ3z3E6ECR7rU9AfcVde0vKPDtNo/mWhBmXZhb3LGJirTtFSxo7hvPxXzgRQIR
ztzNI2CHWQjhx6OO3G4LQLqKr7i0vLh8ipnlllG8X4opcfWg3OmGmzeu2XuZ6SZQnzeA2uVPmKMB
aV5Q/bBiTCqD0tL7f2/CIpIvNBNqdHx+uA5a7KsBBB1uEwgHdd4sLxOdsgPY7TznUP07Ns2LXSAL
5HSujc7IZqR2HVQ3utfuutMP25XPDaDoW4DA1S2HjjnRNQvh7we1P4Fq4+SYOFvJryHM5A7a80C4
fspTjMCNwF0kIWogBRjezC/Fr8lzjpirwiTuv2HpufwZiy/fGUMTlQKDXGr/WHOUKzhzm/gt66Kt
y7QWZl1aWnxY3ckEtD8Q7I/HuagkwlwPIsPFuBr5PguYRZhVAzyaKZ4KDtnH61d57WpdGF/ObdeJ
kSo0wzKjoXW7ofNS9cwMKLJ0rctyiWnn5+sGV19quGB8WMPB1J85B4IX71mSd6bZqqgPSky/xt/S
yg60BiLRJBi0fSsFVIsAPrvh4C/sQEdrlS9t/yL6T0Rw1243FX7WnOXlz1m4snJqlGJAgwn0dm3u
gsX6AdDiWeK1CkY/6nbD6/Z0zPw3l8/Qpc2FPxO87mKFc6QnxdcWElhWJcMiY2Etyn8RPFxaWpxi
tMyLMc0MhPCadi5oeUpa85wKy6f4PF5vm78Ir0JMRmzYXc3HLg0vDnUk0UGxKnir2WXrHmRC9yRQ
GFzmcISauz/zJ9XEtT9tnK61F/7C7rIKoY/CqNIU3sN6GgDI0fZoHVo1MHjKw0xdJvfRpm7oxtdc
FiJMAwA8fUKf3nK1MP1au9rkj2CB3CWzmsHZeSukBzqnfPev0GKXi52f6YurZCXtWKkymyuPczgD
YvtgLvAU5wJNtq0HaOOiLMuNVpKktU3xCCjWY1F8dqKXjU+3FlRAaJ0Qw7AJuhiL4CxxMjuqUH3Y
RbmPobYbjjPjeKqCcBcjk8HWIM5aXH1pbl7vxeblUHnt+uhdHak5iLtmrx1nfMAWfHe1nnlpZ+Hv
qg5vp2Wns97f/JHaXXrHMLFuh/zubxyJVX9+sYkLd8ZnDbrYxmFkZKYtw4AR9yKAmY7Ur33qOkdT
upi6BSdrjJH5GTJw/Suun5LfH3Hh2oyWxjRSZAYGy6+qdjNOG42K9TLjxQIXHi1DMKIZMQAQKQgC
p9rPmc8SBITNXt6YYZP/hK7ERuN366QsfJnTl0o1KCi0a1117LRHPTqq7Wk0B78ilucI4cZ94f2L
fZxBF/+pDi+yscxgDhlMJA5V8q1Sv8bZxm1b/U4Xf3/hOhg42Bq1RUidOU8RQ19E2Qgs3qtDHx65
CwuL69xqA1eVApVnlXZPkax8e8T81XmSEJJig58k4tayMBxBtk7I+tJ+F4YXS5t4I02ixenOiPWd
IdogmvSbiZjULaL8s26SAPWKZzsHg4wGxohhetZMHpZxeysnzI9c/46r40uXZfHFNvC8V6tkLsDX
oxvttHv1oQCPpg9KlduiwTg+WL/AdTIE4jGLXCgSA9J1/ResFdYuf8C8XRd+zqihTaJP6KeU2eDn
9eME+m2hs43zuvoIIsWlmo6ME6qtf1rhQ2H3BeSvdlER3aQQNy7UN9TF76F1urGj65/3t6WFA8BI
PxU57SKkAZlvtwjV+FbavupELxazuPBI+XSbWbgclS59IzI92TleCzSoWlLXVNr7Md/i9FutFNi/
bS6nE9AWRc9rtjnLI5mjN84SbDsbSj1A+QU1qtgW89LXrVd9Y6nLqk8lnamPUBDdJUrk5cB5YBzL
1Vvu2Vmxb8rT5Gz4hXdQ+Ue/8N/vtxxZcAzCzSpGhGZPt30wg4NiXzub99HX9hMIVtw7FoCTb0+f
viK3Bm34W/5gd+6wy8Ktta+nIhd7vribdawzvR3RskpvQD3kGr61b29ZkIEqI9Hd4ddcq2zd9giR
7Ot3cvVFuTC8uJN0oNUkHNzJudZW/2d68m8UTuYFXNvrRexhx1qjVKk195HUONAMcZo658YZSYdc
bzpKI/lc9P2pqcU9btEXc+DewAnxmzF/vb7i9TDoYsmLwCS3e9vW5xpCnrjscUbSYnTqOcOwT3+3
LZBhbO3wwh8JJ9ajguNcO3a7s6PGq5IaDV56aHJ+67TEz3p2D/kiP63ZISvAGyEhipKbe+mQHG2w
/ABqQd+sWp9k7Q2kgFqX1IS6maTHzoKMsBmd1Ew+JA5QJoYYPo01BsgHhQSUV6d0oK7SVo91PN0l
sX5CReMBRSyI4VoZJqEdQEVGzRtBRHJ9l9d9/e+7tfCNCimownJschSNflsepF561ZZo9paRhXes
Z7l3zFQgAps+Z9mJW1AXtrbaQR/jPJ2Afsy2CGbtyLyiPx+UyjCZzrlDQ2dvHrPTTEE23tuu5mFc
fL9d6ft4Pmd7UPPUAEfT7A8Nk9HA4GId9dD2C6Zwls+aZzjUO2dn78XuH6Mw340ZpqVqgG8Al/bn
4pzYtFqtMzBvqiJ4nEq3Kn+Ujr7hZT6W0hZmFsehrVtVdHR0QnWwEAVZXmGPYPJmEGc1+sgrTMC7
iVF+rSOSh3Zq3gNhjySyrYVnDq3jVX3v12P+M4opeOETnbudoxyahr7aaelTCpCEnBRfwyPv/8OD
/P7L0bmyAQAxPnaP+nZoMb6Pujnrj7UmP3d6FqrWtIVv+RBMzHaA59Qdh5qggVx8iLJmUTINI0Zh
1SokGQ3Hf65bNpuAiL1pUR03Y4k9VECGI4aoFTvzNT8Q0BBBGW+Xn2gL0oNuN7OHXN+6+Sf/4fMX
9haOliKIkKXukDAxjgQiTynxBSlA7S88MSaH68bWr83F6hYbOBaVKVtJaGhniFs0H7of4JfF/DjE
dzGwsJlffnA+76szQRMI5gwL5eE/b06D08LbxnLCAYXf6UTrnV3eXV/TlonF49w19kCFboAfGjz0
euWXUZhW/3xUdLGQ+VdchOVtnRM+aRYJO4yVCN0zaq84mZh/tbyJed2b2CXf/3/rWhwMbYyzqpYd
PlUPtBG5R47pVlmy5XQ+II4WC1ucCDuuIqoNcKSTBpDkrLFJiOuc0hTaNDON3ejrN2UBKRqQBX7C
P2SbZ+Rjj3/xExZ+j6uZbcfcpmF8Q3fJKTmOIO0zvL+lH6CvXrffB3LxGpYZB4dAg10FUOzI9Vse
8B29mR8qWd+iu7e7/hG31rYs2LekBqqB4cJ1pW8eVYSr3NM6kGXS/XbN70N28OdGLiFCPCWcFWNC
QwssVkqUHlTdvFeVLByE+p3I/CEW4uf1Ba56ZPLf/TTn/b64FxXLiKzNwgmRJ/ikAA8Q24q+t0ws
fIjgRQksrVBCPqohdXbF4ATXF/EhG17s28KFxJi3472GQ4HyrD/lkBVz+mBIvgxg/7tuaWstCzfS
cDsZpypDNowkiU5fslJuWNhwh+bCbegTcyDchffEAktfrR4Z3MY0fbu+jPVw7+KzL7xGknTCJiOc
rn0705lN6PNBwNS4ndDbjCHktdsqVH5MuOdvRNFkNIjpaM6yqWkYemvyzKRhHUTgmYfYSDyTJI6Y
+5llYisovrlih/rwxkpXHQY1Me9AAIH+0N9MuU2qsYRzAv97SN9qjx6Ut9wtDzz8N0Ke76ukwHbb
AAKRJeS6dgSRfRdjlaqy6wUpXU61J2z2tBF2fKz3LSwtzgkUCc2JtFhXn4NtJDP3TMvdKkbRAoy+
Od65zPSc6keXZhsHdN0lOhq1kSlgauUDL7SKsD1SJ6yRFZ8carg8H2/qiR4HDXUT7ux1R7kphvZ5
HAe/rMRGvLAeA13YX9z2pkx1u+xKB8+NODT3QA8D3vF3xQrXriNgvJaFE4uQdbnYJGrVImLCCXM7
801T+VT3/KXXoo3AbsXzWxpuhk0cdGmd5RQQEnWWCh2tpbjPPK6c0whVwygkmvCrMozb5+u34uOq
qA66fpxPTXcQji/cWN/IKZl68AVWVbSbVPTQih8FGTfu3kdnCSuWAzwcwn1wpC6sVJbUJj4WHEwx
sRcb0uXqj+vreP+hf0bfMIHJKewYfAou3eL5GvMhEnLiAGtGD+UAjfEKUZCFuQBIxEGa4Ch3tj/T
gdh39IsNpbz79IgiRLANAfz4Bv3xS5b+bWC0S0Rq2hCPsRn4svJ7kAK90i4OedVvjHF9LOrpszHD
RvHXwQ4bC/cd8dii4A+2w7wk35pi5E9OrRQHB1RHnmWMJ9ua7u2yCNjQng1tPFK7PttpNvpOP30r
R/pLDPC8tow8owDOIY7vMiUBPmDKz/FIb4wp+saHek8Ee2g1dMxzat9OarG//vVWTyHIuW2T2ngc
ls7SsVANrcoYT51oz91Igy7B2IY5htfNfAS+ve/WbzsLV6npScwNlULZIMZQn+ZTrQCHWgIwkw15
2p8zOdN2SWz18FPMh808y/oHx9EZiBPINNBQh/amGoFfWnnbWNfHpw2n4MLEwhGaZGBpxEYamrfm
0akhSztIoE3VEOxl8XEbR7ESNfxpcHmhc8tKjU7j7zRXBliOQbR7X/qTNwt9WvfahlNc30LAVpB+
Ap6/DId7FhWValYkRGDh2g5zo/FpYwvnstYH/0EJ4E8EV+mDYHRHYtvpUTAK2yMU0G7m1GV+Sbrd
vz0Q/zW1hHdPeiVpalTZztFjz7SiFzbUW8sxri/n/em+iOZBMNcbkWLZCLKgvmRgmmeejEocF6IN
PuvDbVr/tW+ESo6JSh4l+M/8iy4sAoqJORiJu5Wxfqf0oAeM8sfrH2nNBN5fKGBhdAi1yYWPL7p4
UqdYwV21dDfnb6ikXzew6k6BxbVV4LfB/UAWCSz6zFkOSiWOZpA4jN/y53naX/jGZ/oGiVOP7fS7
1p/bhelRnIEdOg/nOJibh8zflGKeXffyRF7+lsVqCe9GhwNVgMIoRHX37yjd3fB5bpLIgw594vhI
MbK7FZ+vbvLvLVhq35QUgiK9gRaJQcvYzTTjccj+udoNHPE8VwEZ3Xc13YX/kGanlFPa8F32Qnem
x4PpZD3SpwjEqPIpv93CNn4MqqiOIiOKgBD4AMBx8UoattmxosMrSYxAiyYfSqKDKl0SPWUk8TX5
/foxWnWPl/YWx2gSWjPUGfwxagV9gPbl7TNzFQ8yUPIADsDNnOqdnmp5Vi4NLs5KlrRqLnT44xn1
NVc6wbhEXFV4dYgLv9POc11kxpMrBxmogDuyULlpbsFHPf3z2Rx8W+Q8Nvw0vq71IYKFr7bRzLFD
KHX6QijcHeX0qx758/VdXgsaLuwYC3CsldU9AN498p7saeA3ff+Z0Q0AytpduDSx6IVACp3RpkQ5
ISJl4hl98dj2/OH6Mj4i9v7cL2N+3C8cZ1lgEWyMbOSlOXS03PEVomRoij6SWxVxSeWlzKOqm3tb
t2I1HEIwhAzKsCxiGwuXrURMTlPKSSjiR6PyzW8Z2MsTr6WHsg6ch3gvHordFvxrJWtEPf7C6rzp
F+utaBEbBaZGwhoMHNl7kZAfKrf4G3HK2hG5NLVwM4aipg4E7e0wmQ6Wdm4ylOK7LeWgtXj/0sgi
qMzrOkoH9CjDvHfcWhzBGunFkrj5plb92nEkmmpg+kt3bDy0f+4cAnIyKGklEHVJ0MyftZnQGWWT
+karXPqlcrcZBtceoUuTi8OZ4SEomgKXGciLh0EfPdVKw04d7+uCmW4TyZ8bt2FrjYszaUcsgTym
iluNKWQR76AuB0zwj7Y/zQOF6P3uabG7bnPtdbhc4+JAWqpiOy3Sgrk+72o9c820cjsN/U81c4f6
mCf76wa31rg4lnLUs15xkCGORf2QUBvpTr6RGK5/N4M4KkpdprFMh0eM4emT5tjwXFgMBQW3noG+
p7asc8eQ9eT2tBGjr941VC7+Y3GZ9qKuS/SZ1zgsR5BBN18Gnrpq+u3f7NxvI4sbkKeqA/nwloSR
buxJWT3Zo/3luomtdSxOPIQlWo0VarZjsr1zRA/UwA/R9Bv0hatO42K3Fse8S+xKt5EXhmS8tyA2
OxRdQDjmW5wtepT1w/Z7yxanuzcqtcKIJ2KfoTmUtH7jg/Z2fcvWTRBdn+G2kIdbhFexKnOj7zMS
lg7IHnGWRaRv7NdKrQ+vhvbbxiKk6hs6ipii1jjX+v56NX6DErZauesv44W1RTzFOiOnREHxtAa9
Y5RqqMGJ7r6jOhg6rQnD572f6wkQvWw8SWHvixol5co5aUZ7D8HkLejd+mn57+KXvafRlkmZGsit
rMR4kE2DGXgcnX4ml3G68PrHRHd8JfEgugpYkA5xOG1ZjakbtelqoyehKpqjbAHbLMx9VPRe0p9t
A7hCaiWeioAohZJB205BxveKzTApb06+wvObrE2CPp78qrV8jb0oyqHgN1a5d2prN04gyOF3QwW+
/HHfxKNfSNTgSnAP61XrlvkvQ43cIba/TjrQ9Q7Ek2QU2hZ4PU3hDlkYd08Gdl51njnfqyPUfKBF
JiE/Mg6uEu+kBCQ52QtpvqF06jdQU9YK021z0Ff2r0l+AM8FBAzjs15WPq0St89e46Z222E8Cgex
EGiYXahaPZlgvzTw34unhn01sm+93UHVhrsSSI46hVYli9xGCsjmcV+mmFHLu6Bh5hd9Sj0OsNGQ
fUso/9z3d5Mig/n/gY0F+U53gDicqwIJhqxkn1vmgUC6jZotFIXfuh7yRHniUVPZdVz1eFTcqap1
q5A4UGOy7yzujTG7sSAT0uOHDHl6iht5Q/POky3IELEJlhr7XaEf6vbn3JTi8V2rPza5tmPs1Uys
k2jrncHTwIgtT28fCPveq82+VvNHM85vlUKcdfAXqdFNVHWnOsemQy6jL52T7WQ7KTjzxwhstTqK
qCYKCvbIhJuUj2X7kPSah/QL40JDHZijhMCf6kJw3a3syq3r4STT70N5ytKHFgAJo81OjnywE3CV
D3ZQDrqLp98dFemmI5bQkWNeD/u+0T2pqx5JX8bmR5J+7yZxX8sm5FSG2RQ9cpQazNQdi2erg7ny
LcXXqUjrFsX4BlTWrdFDTbtzU+WXxbWgH0evxZgXSvk7qmHWqyi9aJanoIPP7TPYOk9ct4+8z32R
UleU8ant5KMChJnA2VXy2m266NaaELDa1cHgP0SHs4VJfYxsObwLdGfwJU6+0NFBI6k3tq+JHB4E
aOViHW13qAqk5Schy32Oje2AZKdQiJ9YtqsG1bNraKPIOMBAsFsD3lNTxe+09Cjrcw/wq0rkL1XN
v0vjjVYVDp0Oh4t+f6sem/Znjr3up8zTx85v+tGFhB6I5rR9FrGwTUy/M0DTDzxeZ+Z+ZIrHgWBa
uzU8VlY3tMqPGsjxJ9wJPad7Vc8DVfbHXvlRlR2AS3aQRQn2BFq45k2RR4dcYHsgzJnblqcWzRPR
U9esdMyX7XTJ8rtJy8dD1qphQdX6WNbNOTI05TTl6SuxeHUTDRkPRiSSuy4Zhr3mjJ4cWCjzLnXB
vL6njdP4ai2faa6Vfgnkxi2ldQzUH39Dj/eOVqbwQP51tlLQP4rmbuqpFZRtxUNeayerjTvIu+SY
HsBJ5zzHZWv2sSV+QXTHV3Leug5kIfdqwnqX2zaGStPyZJE6QvCHN4ZB1ckAcwaGsVlangHl+sbU
UR54Yfb7IjOQZI+y33Odx4Vn5DgAisN/TU5a+4NZ+HZCfbtpfumKERQpD+OaPQsZP0r8iyNRWjfK
y0Ari0NSAY+eRMkd0Up0xbObUqVAx/Mg7trvnMlj40gIH7UO6qytdHway1dDmc4VLZ+Ymt9lkL3z
SWKY32IFlBQssz6NXbYfI3Ad9GQnndycWXTu8QUtX2d94jpN+kY7dqfw9FA002cnV3ZRhnJWVHqJ
oHd6V31vW/07bcHm1aVNUI7DubDkT13PP+k0ek50MwSE7A7UX0FWQLyCWc9i3wOiDhRSgUlciuIz
yX8ymQdRU+8nzQh7dQpMwveNRs5Mhd83CstNUxzbBD538gw5Hhm3wjGFD0UN22mIRyOzd6eyOMa9
cZj/iFHiRrSDPxbkR21inI7b0UtrDbfGmMGxRTZcDeifWuUhzZPXSmSfjTTyRJq8tZW5twbc6TLF
layw/0KDwGoV+9PYPNV18z1KwMOCMOaOJwPAsfF00NqmBfRc3YHMZ5fWwudV+qqgDBkIaxZ+0aKg
UmnmaU7l5wU7NGJ4Vq0Wr1ih70sbhic4mrYFZ21WjLe8jQMeO6FiObcmQztWEeJuEupZbervaQrp
ur4GNNb6DBYmv46iHVXSOSo0Do6mACaYWDf449meZc2+a7PGFUX1qxxKgnlCMrgsbZlndAaw3ZEE
SXoH7pWykmfTyBRPEakSllz/3ncquvxkws+PONy7tPymLZ9FBcVJATWdUJUivXEqrdsZiPag2hi9
5Uq+U3TdY0Q7RL2NSmSiQufQMc8GAxC1iqJz04g7ZxqfzSwhnsHrV/SVHnuBfkQibbevhfqcqXFY
6BJjcgwyafUoYxejYHuCIo6rDBaYW1VQ6RsdUmfFSUHwW9HEY131hFDk86gYg2sOpqdgLDgacB8w
GcA6zDWOr5h8OOQTkg6DeJqc39khTBPUvvTUl7X9lFf8QJ0f0J30OutJYVMwKVXn1ZViexOdHv7H
Qem/ltJGSFVMblSkQdtQf+iT2z4rPFk+Qpy79Awl7vwiFX5dMV/TjW9NJm+R7Ftezbq7uEVLKTbD
UudlkA+lZ/VQm6wh/C6E6Vams5FurcbcF0HaouogZWrYnLY0VBLTNeNzU20we8wh7rKkeBkFLoJ6
bOZoxrGNmLNBz0pLxaEt1Zcsx+cpMzUcWlHjAA4HmW0UxFbT8YuVLSL9lBuMtxPqKbb41VEUhqhz
b0U3lfPC2StXN/ETc854baGLWN8c0iJHyRJNwUN1qO6kx1FSmbzqvE3xuZpb/l7asvOT9Mow2AlM
VV0uMX08nUyr/FHJrX77erako4tFIUkK5eNFekn6yJ70UfsrW5q7WZ0rMGf59/pZq+VucmFtkWJm
qUwhFSWRLQXs0fTGW0CIvoKXGe3HBGHYJi/F+tn/vbp5my8qiKC3GQo9Qh+I0RSOmrhFtzU1sf6l
fptYXK9URHmbUAGP4M1EurWXZH5R+ByqEOOPHlEUcJSDDA3hXc++tPXsC8xFwDKgYII5xD8XN2ZO
lGsCZ6TQIRTLmoDXNSSOdFcmxdfJVsIEd6JvAAXMHFeRz3nXe8oQh30av0jnrUsrZAi9q1o3Jv08
SfEgpp1RYOpDN8+sQzo1snOv2xBubFzZGW6MxwYDe37SHVsnvzei7wV8pyLwCEPzWAEODAFhqzaB
HL7S8lkO5c6wCCDNpZ+YjtuWXzNydvLYnRwk5EyETrE3abSPjdHN8jboGyMckp9A6rgxte8ThPKj
VAM1+mU0P+JCDogW9IOWxm7Z/Yy63sXchjfaj12h/cpquM5J8SzLHFze1wFRpxoRiWmE7Tz+mRe5
FnZiOI82KoNjHhhsuOVk9NLC9qXduqnUwqoWdwW3fYIIr2QYLdKHHyZFSkOKQ8/x56R124KCgI2Z
cB0tOiYZx9tRPVB7erQm+y6aYg8hP1Jeze8m7QEABUy3RD6jtsuF9hM0BvdtN5ztiZ/SXgRGFPvG
8AmaG8ekpy+8NG/AreFpbfJqFs3OBAygt1goRhDbk+ypYsSFlhJGOkCLQxKPp1/0+ETBS00FgBs1
VBfAmcvK/iB7fOq+D528PzCCIUYdcLlK9x3DOETiW47xFnVS8ccQwRPovpa9rw7TuWfs2MsfMlUP
VjP5Bfkq08c0HQFflV+56iC3n3Zdg7AtfdSRO4EAf0/rlwwXy6BWSGPmD3Xu2Ya4iQmytapMX2pQ
dNeKFsiCf+ZxJNxeTh6r0U1icSgKtos6sdGcXb2Svy/G0nnWnWnphKt2SAX7JGjr8a49U67vr9/A
LTOLEqOWakOh5MgoCKNfwL4SNiz9kRpKcN3Mexvsw7NzsZxFnbHqCpuxRgcmCk+c36LDW+/yw1/6
44XmoR5gHkAtcwBLv6e8WLvIBV9ZCjXHmrvZdxNqxv2mYuXW2hfPRjdFTM9LoAY6cugNRFRV4nf9
8/WVrz8XFytfPBcIILVRBz1TiDhqCMF5BVLMHahidW+eXhCFBzIA/7rNrYXN//vFizFONe3QULHD
tnxpsrt8BGvgliru/7Eu01Rt6EaYFll4bq53ac5ilJDArmvvwKAD4d0Umn48wahRAFBmvtc/b00Z
rxb6DQKgKWbWdcdcrqywkkzkCQm1KnqJ4LIZzw5NYYSAA3mlUR+ub+S7StiHYwsc0wy/MFEMXxyR
KVEco1IA1SJ34lncj2fr5GTP0/cMw9Rkp/sdOzDNVWNX32dP5LBF+rv6IS/ML86OYefczIBACQ37
u80Oubo9hrLeoLywsdhSaxKghdVgI2dBcVBv5yYb096R/lm4KXQy/+JrG7qINNRMVbnaFhDy9DQQ
aAJsorrWYwf+4mYnbqtbdre1hx/Hb9FxJhcLXIT2ptmggDkvsCdeAyCczu+zAInwWbigtMJc2etc
WkfCt41U2FrtIrhvWaI0IjPssBnoQU5W6coi+3r9jK6fESDFVCDFoBu0uIeD0Iyxr+HFrFKcxiYd
XTNPkBaCE/G6odW7hynC/xhact4YQ9cShu56OErpkRaySRi9QtPAjF/H5t88SzMxF/S0ENDTxaHE
tIuqdPMQUZb3uxGvAxuAXVS3unjrnQ8bg/YO6OyB2F1sXjLqpXDmWF5P9znoEl4wzxZkt+xtzrWn
s7MD69fmQPjKqTCAXiWWYVCTYDLgT/ecKirmNBId3cqpvjF7zYdH2zgUHzlBdQp+G4w0AidLZzTa
nzYY+uoAqwMukk4OCJ8sFPKjxynVXvJkPNUdEW5WsccxNoO5OjrQ+kwIJmAiKJ5mSnSu2vxZOPlN
nUYBNYfgH5+kP37cIhiwmSHznqMjLKzOj1LQXgvMPRfcVScM49TUvW5uDS8084CBhlXHOB/Ijv/c
jEiYKnNGYDD61vhK5mhZcVAJmrIYcN/my5RDGC4an1MAJhLVAYUidxtL/zTojjdkyluvxwczN+9z
UvhO0RG/jRweFIN2RB3zhTq5J6PUdMtROySlHihVtgHMWbnif/z+hdPshVPmBYLr0IzumXHK6F3c
bKWAK20wHMcZVqurmg14/J97ZKdqxY0RdYghjHYCSjEWiOjc9NvMoSV21Wbmt2bPtizwoGiGicrL
4oDWnZMVTQZ0h7lTf80E+klQfJ6OUzD+DT2j2c8uXh2AAmw4Ego+XiAd/1xcHreYxU/AjgKBKVZm
eyfp3dw85abl+jXPNrLatc91aW3h9RWMBDRITHHvoGcspeHV9bNW5/71U71mBe1nE8eZAna2/GAZ
ytrgA8MoExHPyDCr9EuVb3j8tcLKfG9gZXaRgNwt9k1GMh4z2HD24tCf5+n46fwXUHgbZr3mFi+N
LU65zItiqErEdoy1d5MOXL5s0J24vmvzH1mehEsji5Ng5gYq4mNHQql377iQk671P+sEHOu4yFtK
FNr7Mb5mb3EWJmuKnbZH02CopRkUqnYWqXpP0uhFGejPkYE52ZJ3Vl7g+R5OcW5VcyX2lBEFYtEK
cScdhcekH+MdS/pfACPs7V630D9zAjuNK6/T4jeVoPZUKZlXyxHtjiF/maIoc5uqRL+pFCFY5KGu
A3EcZDjkNhlsVy+5N6VmMDK9OGq1jdomKVRfqNXoaphk3yVp+pIJZZ+VMSBXtnoe1Oxer6E1z/Q4
aIvmUOW231QNnARVgla3g7rkR51OnkY79HXY97QrPxc5O2Zjdpf2zrFlmu4yC+NSfX8L5tgvhsKf
JISpYo2iZ+HcC7t8zkrtHhy34UjFL6UfH5O4uzdQ5Q8j3gRw7+iADA9IDV4ap/qaiaRwxcCCXG2+
JVOzT2OTuFmZ7lMz8iuaP7f/S9p1LMmNI9EvYgS9udKWa9+tbunCkFoSCXrvvn4femanKBSnoNVe
dGlFJQEkMhNp3sMjvizFA+ZLX6pOu9EskKr21pNatCJK4QaxjVR4sCIVAGYD2feF8lNOmx/XVW7r
EQHLKiJ0AsK/AnLeX28RXEeZ5dlUIOadXBWMPdPRQBMwpdhDXh7EHcYeXKiYUAbMKccUbd5gRALo
IjdwwBdjgDJKZ3FC53j/usHksDz+1UhS/EYD4tZbAis9S2O0HZAARaEXreXPmD46YBobb4m/p4b/
7C0BaQYoSYCqhYk8xjoVXZuWEv70kbXEvtr1eCM4qCJnSGgrTnXAy3p+u36YW0ZqLZMxUoq4WKBL
TAAArmp3gjUDxahKv1+XsRWV/rIwxkihdxUJ+hktepqEERpPPxjHaTcraE8HCB0YnvLv2RcL5W2O
beStjTm9ruwMs6wgVkxkJ68fhkx0OSvb8vowUug/BBqGibHUX69CbbSqJoRQR9rvSBPNiRvuo8AK
Ci/29Mfr0rZt/VkYXe8qDSK1+QRAMpBq1MmBCLcxiRypxSDBLHI2bisXAj08S2I0MUcFV48z6ovx
IkJWy/xBDh+tqjHApSizH7dli/7ipV85S2T0sBrFSJjkjuIB6EEzH7O3yV9cjGv6gldl7uhPwi0f
FoAnlVFMUV1AqywRgoTwzkQHRxfaCzhlrh8bdzcZPczGzCRLI9NyDl7rTlfvCDq1oxO91PG8S31u
kzZVu2u7yQS/St9KJkID06/cxdeVZ/T2BcAl8/r0RaFjBC63GZ0jke1xK9AHn7aZRsez8+yg4dxC
mC0x8mjfr5Si3sJLCm7eBthJrARvQzRj/nobSBmibWZUMT48vSqRYjft4Iw5umG0/x3sGAKoSf6v
KOYArUJazLCbLFSsUv3RCJvi0EYmKtpl1gemmCOfTxrNRvmCeFFUocWosXJba4zMlWtBcsV6ueth
1zl6RcVenPLqs5hTLvIO75AQWCgASviocsXVrnYiD3UGypsnxGBx0XBda0CkOWnPEc/Zf/bEUb8C
P85oWH4Yafd9pr+VygRA9963wAX9RwbpvFR2hFBEh7fSgkfRnx86t9tjCtPtduqTDjAgyozJ060P
NL0rW8vCaXRy2zfT1CEZVGZf6ho54NIKRyc3xLtKQVdOQu4akL9TFMxiWT5LqvhlFi3blKTeqUKS
oBijgJBaz7w4X0KvRh8a+sEmNCRGGkpbldeJ4cyzM5cQMr+oqUrv6Mo/DIWQSXmWFsEwV56l3Vnl
jbGcRhOEqFrrzLJThMQWdE6nwWZItrodKuOWInDGYbgY6j30NlAYD/WBIkJMGDbwKew872w29U6T
KHsb0mlgbvx1lYkUl+heDeNA6FrXGF9U9GUCfDGJTY5z33QOgBlDS7yB6Xc2zBWURC1Dg+TA5gS+
HbpbjfZbTDrv+i3mSWF2T2tLAQSCKBireuvS4vCyPGcSr161AdsB3Vgthtk1QGim2qQATgsPqdlJ
s4MCKMHJRrOh4k0ACxFyt7sZd1y/vqmTAIZFK4MFwBCDsdJo4JyXLAbL39Jpbi88NiDebkPLzeev
aV85C5iDpcSRVV7CddM2ruQyJjskrWTlBVJM6fCiKrmnRp8KaZ8aXl0NTirwdGXzTYTueUTtCJTp
iOuvWonMSAgqyKEIdMOZ7lHovUt3yV342TxV3uBFex0sCDDHkocY/n7mBIb0xy+sFUUSAOifjiFr
ZpMHIhYWsWrTj7InvfxaKpwrvnnlVr/PbCZqUdFSRI3pL+DRGkW7wvtbnb6rCi9pt6ktK0GMRwOs
6qSbbQZewTSDpg7fCFqk0DmIav+0H0LtUJnysyEMT1U0ceBINu/hWTQLJKtKghKhbcD0YcJPhlg+
Ta3hAJ6eI4YexcVRWTJmWUXTvKQL0otiFBKwz/hN/Vwtso02sMBEswcatCKDl7jbdmMrafKvWlkk
81jUCqLqRJBrrw+lL6ZQ3lplfewM1Y3UKNCGBq3s1Xhviei8TLQ92lpqOzJLMNTUr+ZYKLZaFaWt
ap1gC3Up2Foiaa4YZg9pBlo/IUp1jrPfPInVRzNuDL0BampKLSYM8yxz5AnzGfESxKWicQRtoY4o
dJqRYgxivpjN2YZqm5KoQynbwqMK3uax03pHI6gbiugTVJN9Z+a+mRHflPobdGXtlxgtjFIddJOM
ppkMeVcUFhP85yyxSruKYVwxBuOQsEXzZi05Zhm/GVH6oyg1zpXfTk2svp05WkND8UoaSeiXlvAc
dXTagBBkGLN3uS5PYKXfoWj+kjSTq+cRyDLRKnPdcW0+a9a7x5yTJmXtMlYh5k8BAyy54Gh6iV5Q
kvRkvwvGb0rCE7jR6vfLcTE2NumQE5IWHVAc6OTEFFHkCQ7ehr83lL1l89arYxxmn1tAnzWA3yUl
aCJN3sNYtIf5K9L8vLCN7hNrEtaS6JeswrayG5osKpFev4Rs/a2k1paRXctjvMWUI0gcauAuTagW
epIIumlj2VW6dZeU4T36ir+3k/LYZ2iqGoCizdEaqpcXqz0nD9nRRpR3R62leCoUP6zwS+SB7xtv
8szjbEeuxps807Z84zpZSXdjtbuRQky1UEw6dduddGCD99VLj0i+d636CfUaIHfvwEVtqHfmsNNd
9W50ZYRCse7EgbjDWAB5HY+YpdiVqKnviE/nYx4x3QFOPOUzRmFeQQTqG5h0iDCrY1fRQXyUb+Iv
IB56kr73xxwjr7gJf5baOqdgmWpTJs+ZbExI22HpjiF9jWFwrh/UlqNa7xs9x9W+KfoYmjnCDV/N
7jUkq9vq2IjPTYKVC/nuuqzNJ8Q6C8n4fQCWThrYB+AV3TCwULI21A8aGMUBAnWgFhx52zrxT6KV
7UWb5vLvkeEsHl+EtD12yhBcX9JHvHCp52cZzAnJAkmrsl6Kv4kc47v2a+Und2jQG8BvQ9vBqqA6
TJ9AbO+iO49rnTeN5TmZ/LHlq/OTlkHtswiBBozlCvDy94zltjdaSWN8ASgzw6XL8Ab8I2nbNuS8
t4wjKK2RTrWPyAaQobQzpdzpmgUgXaXeo4PSaxf1oEtozCvr9t0ckNQDLsyxbTAjd/2Qt8Af1ont
j1fXapPjUcgxxoJ4VVdRZW4+d6Ck8CnkTKu5lIOsNTDZRrFeuBkKrmjGa4hCGEfgKEZOHcmf4TnV
bPLQYBIJ0zG73sXQUpDcNFNAnnjv722/r6oYLwUXlaGyuRghFqN8EBA1CcceBK062v/IB7IO5R0A
CRjHY2yFg2Bi/UccY4ikLBblVEPrjBC9CM0z6sRgiuLc1u3dXAlh9FcaZUHvqLcHGb0v/+hfgHsS
vSi3jaf6OepYEwaZSkfY8zaTvpwurMRKLqPJWUa6ehnAUppl4mORyt+ydPTzBLFAX9/NJYpMQ8pb
K13LNZlMZCP0KL9GwPTfiDd+ByKed36Mos5KGaZCKqAMPgP6a2gwULToFa5t0+yvX8dtSQZGDoET
pF0ATBFpEkmbZnkgGK0tZkoAPCs7VCL/uph/uQD/yGHdBzE7WSnAauCrH6CrZAYjquDoH/l8sfuN
tjvOwj6s78rMIEMFbPKyg1YI6T5qTnlHZwI4u7fpFMF1//fusQ6jtkpxkmQgCEfxc9b7sswFHN00
2ysJzCXL4yJXhBQmi4Z+qpcfUCxz5bvsdgrQtch7LvDWw1wtoasWi3RwSSngd3TzRmtfOHqwGUiv
1kOPbXUsXToAwR8QSTAamp8f0kC1R1cFGZrGOZp/MU/ns2HuUDeoUTmFePn0AN3R0Fn0Ln9g79AB
ZNDwonffUQgKSX+AuosWqtUSaZS4WqJughsjrlG6quedHpDdIHux39mGdABRxh0/uUt/79I2nRfK
ZJoGuQoLKYc8BRAJzqySH2rbPCZ5/z0K41NcSJyphO3AZbVAJvKUJ4NEEYHW//X4Qj/B3/1AfK4M
ekhX1sZmmAZ5ijrdSPKgHMpgnLuTlaM5JsUAiGw8X1dNju6z3ZJ488xa2GIbS+HeWDBArPK4nnhG
kOUj6jEYWaRqTTHLzAczyHfkAVTl4P8ZPCDj7MxHhbOm7WwN8CMBPgZoMjSA/KqLZjg1chji3WoK
IpB+BNT6RnTMg0nmZEma7lpF7ScmCPui5YjUr6114rGqqrt20cHNunxfpunTUJlBZ2WTXS3tl1pB
A3NcDM/I3mIwuTHcxYhcQ4zviFFyi4ibbnf1+YxqK+ABKURaJrl85v+O293W7JU8RrPFdAyrPsMD
oD+YAe11i139ZATjHb/TbdM/nUWxoINNDLgrYHyYfrF8l5u3qvb77sd1jeYtx2TeU0MLlqWFQAbd
Pg0zkX9d1N/KkGy+nVbrYULOLhQGEfWDP3vN8DaP8YpE0I1qAr+8r+tvRXqnooiqc5LOvKtjMr4Q
UEVVo4SohhAhcsQMY2pCUp7Q1Vl4utW8Lv10W04i+HQS9WXoJV9oxV09p3tTJCEiqbK/GWTjgSwh
CvtdkjrLNMyOrJWaM4rDsBdFIJV0EvnW6LFnJcAXAZUmBxKLt0307ytPFAokGotcsHzMN9ptDOQD
xR5ijjvgCWH8rAxqWMusYGKA8G2bCVI64U0c6Q5Hl3liGEumzbkoKXn0F94jOiQJBuIBxAFGN8MZ
vFa4a+zULRxuMY6n14wJEslcjSrNrE++5Bu7OhAKl8YsJXIRaeVxVrnphFa3iDFAMXAMGtjiIsje
ihOmUClnXQTu+QkP8zcRE3BAjuDt7Gb8cJZpMdk+xQQqokUQKGGyKBDs8JP4pQePskhHZEJ3esB7
wI5bDFjyGUYuotuPmTg0gaEhm05CMKKbfiZNHemUulnydfAwDEf5vkNspvrJQeElAC/9LyOOsYcI
kkgdT8CX/XsML87OY3iLV/3RGB4jkjGLKjC8iq4E718p7iYZ8uJTlX7jaM1FlMQIYcyhJuYoKcyg
3hYP+s+/HlgY3/ZkAd37uJPvM0ImDKXzHuKXBXJGLmMiZSSlSZSrIJKUMGvkA5Rnctqb8ONGJtJO
+omGVhcNrTZnvRePCEYuY9fQB7KkGCL7i9NQ25l7sjeBoyvuEs7QxcV1pIIwLAKWaNrQyo4aDqo1
dXoEaj/0MKGS903mgfhfWDVGAGM8rdAM+7mvMZSwjO8F0YABMxznJHq6vmM8MYzxFLQmiWYJZH1T
BmLA+FnWZrtFD/h1KZcFfWY1jK0E70c3tu1M+V9DHwM3xzg1b/RZOxhteadGwmOYFZU9mdPe6Mo9
EESB7pbimTShIb11Ir3bJ2X/Gk6hV2EiCXP6MWcfLpPmzBcy9rWfTIB7ynGKDLNpOs094FKAbzAd
1DcCXADwRF3fEY7+sONyqpjHWaxBUQEM7aSABGtmjoZ+9Cn88kL6dUUsJXwq6YDYyjBDYHTO6DT7
aY/e8l11RLuU1+41T7VluA3BbXfXl8ZRKY0xbI3azj2AGEBomkU3Wae8kBJDUeLI2cFtm32+guyg
XJXMRdTqcBGdX+2H5wqFDnOvn+JbOg/e/BCery/rwhky28mYtLDsR0ETocIFWiJlzMIWh1TXMBcy
uKlaclwv1bZrZ8fYMQxEgTtagnoke2QiDpQXXvKSQ8zZQ95RMUYmKQtVWQy4PTUf/bRbbtMl8buO
B8DKE0O3dhVtArqMgJoZJ6WVqOsDYSJ9GdL368ez7XJW6sCYmGaJgMi1JCng6il5U2vLyKU/xD7A
L/Y94AlRNug7m6cVl8kkRi0Yu6EVsynGKjzsePgyev2XZYfhmUD4Mh2Afgfq3sT5XvH4tjj7qTPB
0ZyQnIjopgmqFFB+2SNSH8CA5CYleGKYoEhOJbWedUQo4oHslNTB/D6arorbLrPBbAD3rd823G7r
zYjlfIw6az1KtCwVHfbTBHwKWi/taPymgmQFYxU+R2M4N1pXflVLcWkMc+6wPsoLoXrKrv6B4d6X
3pec5at6SrzRhuE6LN85cunvXrncOmNJak2RsgL+DbHt6M23GeL41KldjDAF6NjfLZ//T3n0nFfX
TxlN1WwqGSoK7JbYrW+rz4VPZQ6O2nrL4vHjd7qEa0tkDEsZ6wKYbaiGor0paU/zzGs34jlsnTEq
IYk7DaxCSdAfdGSMJUCDiPvRF11aNuMGtDxdYayLpJhTr0ggsZ6BgaSDdQIQ+O60w7m99f48+7Mb
OWC+eOpGm0f4wruGjIVJF01aIg3+tAVEQYyCVpfc1KHsXtcSjhQWsrrAhKyY5QIJpiLf6UDk6jvx
kI4TJxLkXG+DsSmdXnazlqQ4NR0z0dk9mpLtMC9sDWzvf7IgxOfoEVPgL5nbLeMFAvIuE7Tj+kui
prYaqbaV8sow24p+lsLcZSD3qVrSQy8KOfssG/PJKMb/cyHM9Z0U9DQPEWjJgCDryeXXRJ79WBE5
UdtlSvDDkZ1XwlzZuG4ANLdkqLs8zB6mSg/KI16INuZsQK1y/Wj+xWmeZTF3tyZzFHchLGCyXxTM
eqmO+QM4AzuA+DrFV8t0gA5j/8Ytprf00iyd5TK32NDKvpFbXKXOFe7AAS8cO9fCaBklBPKsr+Nb
87VZvOQjX/Q/V96Z/WWu8Tg3YyYUId77QoKsYQpOBIy5odPg+t5yFJKtiwCu1zSjDKTV02LJaJkU
iQ2OvdN1IdvW8J99ZCsiaAOTtUKhHkVoQMWdnhJLCQoBjOWY3plGXvsP3Zorx8ZWRyJBz422iOmr
vttLOxJoAW395qklb+sYi5GXfTw2PbTD0hdXB5JD2fOQ2+lPXFsJYy4yUV7Gpu0RCYNTKb/tg+Go
3eR7xQHmnGu5AifEueRw+lXpPlLZK9ePHqIhA74B5sj9/BYDzZUf+3Lh0OSP4o4/jGMZVF4MX4bB
pnEn3jZO5CfAwSk8tbPlb7xX7+XsKvM9rJHp9MWKEjjtFEE6xfeCQRbo57yLLm78vnJLTqb7X+KE
s64ytgb4vZ0u54jycNscOuy07JpjZhtB7f9GO8+2qiIzZKIpHXEV498iKYr0fMD1Kz1ECidyi2FB
Z5GcFrUxt7OhuA7yCbSdaLipAt7T+1/exGfxTPSM7uXOCC1Ez4Nl04ZQ4VF3tYfWp6NdXQCo1vvr
hkDhrZe5M1lYq/qw4ECVEajbkXabDKo/mpjDjOZba2ruCjKfTG24nXL1IC1LIC6hr1lgTFfq25nI
93IRvy1jJO3GVglICmh4sih2UVZ+XgEEOypUsEXFhqvLEZIVcnIaG/2gp9LoGRpm5qvKS5ZiV83A
cRc0exyFm4jAvmpodKyNlyWbgpDitl9f9r84sPM+M/c4bZauT2lelUJiip+AiPKK8PMeoN+gDPog
RSsmAEXa3LfDto06C2aCAaloC7MR2yQQjuknEZkwh5Yiq29LMDmSky023yxuR4ZnkcydzVOYX3MA
CZqAtnij/xkDaFmaeTtKNfPSMp6lMNfUTGSxXRZkjEGM8EnTpju5waNTSmNHJ8AzNo3El6fpFGuh
B8rk/ZQrN7MivHHOlbe9TICAXshI6RM4tmSPJ0Vs06b4yVlmsMxpDrqQXfVG4PhSri4xgUEX6oDD
n8fQVx/0QwG+SvTiH8LvBI2tihMeu6C5MT5zazvbnuif/WZrO3WchEhhi+DWLeV9nxnAf889Kxcm
m0Tp64hOGGQZbuqEfBkNUtu1MlduVQPjlUaJzvVt5+y6xRjNYsAoWF7iNpUJndgrgEDPSYZydNhi
7KJozgIw5+EELIvctglqWUD0JzJvHom3EMYaRk2Tie1kJYEMcFkiEMxR/r8XxaLfsHLpxIpltcKg
fZBZ9uTDpyvfhp3qKo2t/IQbD3g+m7cmxuJEFAi9MbGmfqlckn43dW4iZvN0ZBEzqMh2w2syN2Cc
TLMgLYwaaEeem3uA5jeSA6g6jFK+R8jbaYK9PMmvvJVthwZnuWwSfiwajB7n2MqC2PMnZEWehNvB
mbyFOOPdb3QZbzrLlTxGz6VoyeqYVsUGv/1Zf0KVun0pHctLPk2Pk2Pa+WeQZ7jGPcg/XN5iqZW+
sK8r2cwNiABOv1gSZJtAhdfLxqlKzGkA/13F8Mb167xd7VnJYq7BGOlxNWpT6DdvpmbHwBB3Uo+W
U6SHVN9JD8LXaD95Gk5WRw9r5+I+cr5g07qtvoC5JMlIlkqyCliUcESCoSevRpWic2toD2Jj1fZk
Ad/YTPM7c5Z7J+6kyZYF80tBrO8THsEc+8ZVNOYOyQmmhAS9Icg0jnhtgnmhRdA7fTAEmzlwbK8v
n6dnjMeWMqNt9X5OghATdmlc20a/b0AHZE02YPtczOGBfpOX2eFcYo1x4C1ZJG2IIJRM4o9UW1xD
iQOwJXEs+XZZa3W0jIsu0iLNtWxOP7LSPY7yaJSHGrbjHtcISpX6Avh8MFiDIUSASb9e39oPDJrL
e6RYpqgrAFn++LyV+e3mpq+SGBFC62X3yb48AtHlNN8W+LcP8kB+mu/LB6rrtBVE9v/KJcQBEDUC
xdMOGLts8MoSXMKFmdk+9fOXMRsD+nqjb00kGFpP8tUX5ZuuuiKwEzpQeiteC+C8+AUQhZ/7yFb2
45EXUWjbFuYsn7HiQmmWCORxEuHYGra8FJ8tQNKClPQUDuUPIEc/WBVIPzAb35iDJxSSL0bqe2RM
N5ggAh98NiPsj52qyH1g0cNI5SBPk80vQ1zs1Q4FsEI7REXj6ZL2Gfx9uxGNVNWkDMDoxlhBlbz0
bXwzx4NvpIk3jXjsxOZbnpd75AdPnQkwgFAlbtyYe0Odb5AeAbOUeCjBWQLyHJ9k4TFsenDUo9BW
FgezFnbAVX8zMunQaZo3F6VTDyLik5Y3LL39apP/2Tk2ZwNIyBxEKijCj44eJJ8zFwjy9LUIshBi
d7fxYfmjCtJKIuOJjC4cJqGH5xPnlx7YcAr6NJqR0yjHXRfjc6RpMvsBDUJIt/2F56SWPihoPm4G
SmPad+4sGjUyV26nzHge8B2JfTYjkhhGGXRlrR0hss3zxyXKgBRfcBwdvVHXpDFeJuvkUYh1mk7U
fozW6wgw8gUdDSDbAqWwEFy3PNzdZJxILHdCL2iAqUS9G2qxb4McTiQvoSbIWXpQbY5E3vIYN1IB
mDNpCILmSNxH6ftYgHULYH613Vd3S0Q4m7ldwF3pJD3blWVNGnMBlRACTWAPneRZCJYoDBZJ/4Yq
Z+xgqtcHiKBnDcWrMPSBFQJIFegxmDDv92YifZZb9dP1HecYNJkxqHKXgKeNVhDytncAJ+do4X3T
NGBmq3lr345XgEONABgExBeIxpXWGQJgQcFvPjsAE0FeDP2L4LHbo5vwR3bgIaVTzbzU3LM85min
cZrEUUS3S0TazBaE5cactNfr2/cvCnsWwhyoYkgpHU6mZm30hvvirg/ouEPnGYfuUT7+7zMqNLkI
NNL/biJzXiERgXmGQDfIYxnQmC8d7v/1JX3kSy/2DXOAGmBVgT7N9pw0CSYizR4+Vn2o9sCmddpH
4O/5IUomxo4c0DZ/032qboWbBe+//QjAKHQxvQInhhNRbp7f6jvo31d3Bal2M4RuolhDit5LBu2t
gkXnrHY71FpJYSyOSjpFHHOBZqsH9Op1Lp26JQda9lS+0HxT50w/iM8d0NkMJVdyGe2MrH5ZOhVW
3LyZf5qH5YQWMA9gMyeyB4RphFz1vONiz29ewZVQRlu7ZQ77pcSVoPNUYyAdQxdQrJgHwqS6LR7T
lnOE27nwlUBGXeXKTBKt7NIgO+UAOGwx+5mgW6X3G/RXgETtMduhb3x3XYO3L+VKKhOlRVohWX0C
ozYeqr12SmBmaKBBvtMu6d/gVeecJdurIhMAxi8YCvowApILgIkf6UsUtO7sJnbxpXDQ2fj9+ho3
7fZ5iToT3CQZpoi7Cp1ARpoBkjsFcPhJme+K6uW6HN7SmPBGm5DLLk1UMTu5c/IW42PCrUA4JSOe
ybnoUikjYGJGCNWitAkWZNTFEHgSZr+vS1Du5RPw4ZtDoXdPOunsDBiBqHi8Wnq6H/XZmRPdAYUL
2AxDz+oAqZAKYBGc+8kXR+0VT9IWVEL6NxmUQpGx8BwA7yAYK9W0Omi3RjTJig/KvsHgvILsZuhq
nnhP9sACdgqP+LzHL+9U6N9XphFQ2EItlQ2eIWX8HAFmUAaW96JGnHPhiWFsVBrqolpZINkdwpdK
RXvqUebB9G9vH/AYTQ1wOgpbZZVEABEnBcLnMaw9cTF/yll5UwrLS5lLvCQ0tW6Xju0si9HlQlSj
Lp3g2EQKcNB8n29iJ3tKTU8Hnsh4yiI7ObaVjfoGur6uX6N/MUln2dQyr06sEAtMNVcfD1dwzXrL
UVfs1l8Afpy76Lx9Cb9yBG6f3Vkgo5dJJ0mk05CqAA77t7LJnzFlM9qhFO4nFUwPirCfKsWyFXHe
qW30pkVTSN+Kd3IfxbZmKHggwg9d/yjeNzFqm5tqlwE5BlUAZbojIxGCug57R9DSgnPWPEmM5uZd
XVaCDElx1b0BWTHo2/42nXlY6ttJL8DD/1d9GYc6gB2t7hSQuaAs54GzDRW94H1ymq/zM3/UlR7Z
Nf1lnKmkkE4mtNANnm17UECgWfK0hieC8ZzJNKVNDJ5eZG9nT3HLh+wp+sDxNYIhaEGLwx1n+Hiu
Xq4KSHjINFmoJzMiCxOos0WCVZlf5hlhSe5FHtgLGxvcvbE97KLAuEmfExtw5TtwkVfOfJJtjIvy
QpXt2Oif72CLRUlYo4tgwNNselfeNGAdWh45SYcSjQs5Ghe43XbUQ19ZN1sQynsig16jD/0JvbMt
SPJqLQdJebYXiv45SxWwYufJV0UECbQyTh2wYlFZvn4ft8MzE8hpYHYCODqblJmU2ZrjFsEvYMjK
r3TcKnEBoffSvhcSIKlLPwtAC88RummGMaEsomENgK/sVG5ZpvHcay24xdW3pQdzFgEGLaAyPHlf
TrfkNMw2knl009GmcV32pllYiWZuUFVUc64kKMIp+juICZxc+9EUhCOEtz5GocMQ4IcFrfIWGJY0
5tcySsCqCz57PA/J0/UFbd/Xs9IyLi3t9VoNwUAPFm/FKWO0G5qcAcd/MXFnEfTerDxXqkWY5h80
ZAiSzjGFEWPP36Yqd+fZcPcC8kHzINvq8lpnbv8/c/PR1y5Qxf+2DWwdsNNyOSUjbEPdfNKWR3E6
ysv7/7eDjE8aS0vtkgbNHUtd3EZC4ZvmyNvCzVMCFrFCkT4Vw2K20EwtNHkLC22GXnzFl54pmvfg
EHBSug1wnYgLeMzry6KafGFdViLpJ61ODRQ/SjwvAvIEzS1G0+1F3cv9Y4l2jVqxHHXu3Ovytk3J
SiCzj+VYpgKieFqykB2KtjxR8x26xW456JhnJCHXdfC2lXHyhaZKcasjF9IW7xXmHkQeSuoHLsvF
LoKfCkx7KpBaWcTwuCzEpU6Q3VGD6URH7RrPOhSHwuEapk2jsZLEWCZLH7t2CmE0Eh2E8JPyXBnK
TkWOR9fbU9lLO5XMgVV0J6QrbjowiE54TGuD+EmXmiPm6IJp7NBhLLa3sVCDh7zXUP5Cka8V+vsJ
JDzGZNx0RX+Dce7PodGBhLL9Rrohc2u5uS+j8bFDEUGnYAYp6L5BttkXlFFH8yNrPOVi+6IL6hFo
lSBpHnU7McQWNCvtsxDjmKfh2E3djmDsWTTKfVvPj1In32R1vwvj4aFIpic1k9+TaTz0EqbcUp3X
XLGdV11tH2Nz2ygGdCrpkkBS+l0aJSByQRdHiF5bUKkkAwkiuXnWjMINMaSOGUALdI3a7aCmOzMB
Ll8roAOLcyE2fc35k1i0c1U34FwN1EMx3tTalPSkDMzvZYwe/hZFs8xbpgd+OMXbiQusLW0uErVG
XZpWyAoX82Lf88DwCMbEZRdQws/9UdlzlroZyqyWynih2FgseASETpja3lf+sKs8cOXYaC3i3vlt
d7SSxdhSFVRCqLjAHf1lZ2jNXXCIY6DySO54CbPN1+lKGGNFpxylgUpGkq4cHjP5VYhmt0uSU6Ym
PPNJt+iKpWFnbQt90kFFgDJL66W3S47Bi+hQuyawJXUU/w68TgnuNjK2E/3TYF0CQhDwEzEXhGp9
/tLtNAB7q76807gYnrzLQM3fyh3JiSQkc4LnL+VW01KnR04GE3+jv9RO+iy6iVeodv/tj1LIq/O7
sKrxnGVosgtSglZFsPuV3BkdalmuHRxjeYom75a4xksz2eePtDoOELFndcftet10duelsH08GOOi
6PKQ07yDsy2+F4D+EOFaGw8W8MM9OvrH6xXnaD87XKsacataMa61rqc7MPh68xyC59VQbrJs8q7b
kI9Ez5V9ZCdqZ6FQxnhAaE7z8JQXJzPt8mD5qQf/7msHmrptvPgRg+428RHRzAbPYm+v17Q0HSwB
YMNkQhihwCxNNH18Qvig3KHp9euEtHzimi5GNlrfOGCi3+ddxe3kp3EWy1zFbEyScLJgZNTApL2R
3yq/tWnPLdmhoOuN4EgGSKQD03OrIlsOuDjHcmVuD9xmxLj6DOaKKoURy3MCCyT1mdcSYOvKvV2g
OA+aHbfMHwS0qV4/8+2YcSWSuZ7FoMfYcNhyCoCxWHa0K0ACo7t4/FND1D7x+9O2r9F5s5nrSmKj
1QTa6VeBDkz+aiBTfH1RHAEs1F+mK0KYLeidkbLKyaWfs8ajNtm2OP8s4WPIaWVLo4TU1dKjiKMG
y0na6fsO+FnZgWtxONfhw4Ws5EzgprTKEXrZuNWJfAJm9yfaiS14hgOSvG5GRT7zoj+sjJ214iOV
upKrqcgUzxZck/a0+Iaf3SFgSuzqG0VGodCo4qs02jmnnWzbQZ03lR7rSqg5t/EwlYj0s+m1Lt4n
YOzXA0c1eDIY+yJG5dItAja0HhCW6apNVCww5XXiybyDYw1KnoN1aMarOf8JhO598kz9e+SZSCTd
Rg/aMXYtB0PqyS2t+slHclfDqBC330VPPAfM+xTGqBRWUn/wFwSmVdmdjqaw9qVZwAuQ8Sa5eZvL
2JJe6zstHXErplZxwavkJfljVS2cI+SZrI+20JWetECzUQaakUg/xXv0bHnKa+RpHsbFS3fykADm
4sxs+wfwTIDC2AQjCssqM2UgHAszPHNpjrn2rCfaZ/Tc4iJmd/OLuZ/v9Dt07xuHHAhQTr2zwKU4
v/Lc1KZdW30Fc0HKdq7DqIJ7MCbzRkRINTale910btfiVzKYC7JgusXSVKQjW6//pCiO8h7tFLyX
zN57X5zF04/ke+QMtc21dZsvmJVk5sosciuXYw/k3PkjewGcK+9dA7t9wp0L/Rjkuwh0VqKYK9H3
mUbMD0gPNIyBA0L9JP5s7gnAptA2RtG8EA3byQOdFUOH9K6KkHTnpRu2w//VRzC3pbbCIlIkelsQ
j1s+0Iu99jONNHI/qW3p8/WD5ekO43SHJu5rU4QGxxgd76c3Ud9zBNBNu7KpLJSWLE21FZc5EtkJ
QkWQESjmIIJdvHsGoPmrDJC5OTL2dQg8O9KI4FIfnFqqPkdycSRDX9nWMuzr1LqPGrWxK0HdSZjM
UbPSzcomGGLDSWfiRKrl5LngdWnhZdF8F6nTjrRNZOuJNXsTqLftEd1doPYgN2HV3KjNsmuNxc1J
nLsTEXW7bcbPkxxJnmBMka0J5FDKrdOroxvKnau1xB+rWuWFWZubc856s5sjjHJjkP+wdmW7ceva
8osEaB5eNXfb7bbj2HH8IsRJtuZ51tffYjtJK7TSdHIucPbDgYGsJrVYXFxD1YjcUud2tuSCcuKq
hkxofYB+oSNYjWnIZuZxbBJalmFy6lZgOXVznQ4c4jtCPgFCyRvJFszFTw/ZS3hNUp/TQwlA27Hc
e/MuWC1Y/N3u0Gr1NNVglslS3ZSWr1ndQUKKqdK46dYrM1QqAj4dqG2DQKV0+sgKPMmO3OJFy83K
Ify62vfKY7UrskySv692dEaiSpnCJkVrYGoKwW03sVrPyY9+c5JWi6IwWJH6RkhJPpzfz4+5M/md
GT0S+QESIhg7Zq/OJpuZoQoSmgIV3qATH1lZZ41UAfNlDx3dVrpXd4onI55ltQMKmw+clSUK4zMB
oldQP0Q8awS7QoxsvS+OUaTeKHp8D/5bf+4SZ5bEG9XgrF7jr6YYOqZD4nctZ85iaye8dp+Jw4M4
lv5l/Np02DMc69RBgTxxovc6AFKfEZh1sC9Wi4r2fu7DZUPb1daVJepooMc8lafg1IcQeMPXxQX1
kiM+EFJ+FCVuIFlT+IpHem3F6/5YHfSXf5F4I2Wd1Y+gDk7TykOvZ/AxBcpy7Q0AyZc8Y09koC8v
dxOAdLQxQuYMHad0MjROgmbQJbz2RHU4IMbvTbktfQg0220kuMqQMr7jdvZ1ZZDa3okrugYU3yi7
dNDDMcFcjxYTO/e6fSLu0WGbg8vIxwCUazAaHjade2WY2tKxadpoytBoFynhZ3A1DZYxN1dpX6PX
wrAEDicqrh4v7+5mcL+ySYFRP3SNJkYoPoppaPJCYYpDDnpXtI8U3y9bEjdxb2WKQqW0gjr7HAAl
OrvOTPn5xH5lQTM2fJZDFI8JKRoZJc3t5Hm6yT4UyBO9Q297ExxXP4OCkCiU04kP8IIT7nun2WH2
3GlB5L/sRZe08bB6ElgbTNx7hfZSPi6dPqGvMI8+FpACnYz+aOT7mFdeGPu7Hf+eDwpxr5UlTREi
SRjnVy62DJc0qdyhGcC4UTF4rT2/vhXjI2aO0pdkMrPD/7pWKkY0an6RuhKkOVzy3HX3cTPaPH+t
R5F9eanb18C554GnDEmBEkZagFJRDEc6CBUUSAfbMNOr7FjW5vw53LWl2XwRHKIxwOr62E5znq3T
6aFQj9KSGxAzVE/5o4BkoiSYuic6i885qg1S5AmlYfGbgNZjEoz3L6wLd/uq+dXyQWePuErg0IZG
XpMJv+c79Z4zFI9Pw39DwrMdCgmHUOs5fTxdNKCM+5B8zp3Bjy39HhGZlZhjinCClW3YRomzTQoE
i15FM2GEV40CFXKZk8y64azL7sMyQf6+OihgaImnhUNrMUaErdgoLI3V0sH6QBTUgcyk0PpMgoX4
U5h/bfjPNcYnL6/iD/fUeacoIMtiTuv5CTdw+KXazfv8JvncmiTRLZulvuPt1G0/sb4Oa2EUmnWt
ouR6j8u40x/SMjN1KTYD9I5cXhrLCoVkQQ/aoVrEygjrajBlllHn11OZOpfNsPyAQpFJC3qErnDv
YVGuW2mx+SplXOmb6L+KV6n90hqxacCih3hVSQ7j0O2NzLD1QLzrw8K7vJptWFrZonZNy2NDCsly
fk6xITr+XBQYPB18cafdjfa4I6wb/L43IUyN3C+rRLj53Va/gNrQcUww85ii0RzNMhYyBle4+Sxd
Khh53m3PP9uh62hznQvB0MI/ZC/059ASVbP2IAGB7J30qMaoMpW6yW7wIB/r7bPq1zOHrqVJgw4S
1QCt1IrUmtxsgCzazbge743kTlVnxlQiyxoFvlU+h8tAPmdbI74f5D34DT6KQXPDhXln9qP0H8N/
yD94aXkU8pZxsRRTjkiF5JNa0GBDYjt5ycG7bSA+Enf5Nclr6VeYSJ8TSxlNHaJHYuWwMGabaGT1
eSl85uYBA1lkHivZYR7LVZ56p9uRdB7SNPFucBYnfqo81qV6ujUvrZ949+pakKRAN+QeXpXs5kfJ
j9zBlFGuaD6wuSrIQbhkioJuqNKiJkvKhUNZ3EDBVTDzsPD5ghdQrVO+Rr3h48+2MAcfL3/kTchb
bS2FR7zYC5yhIgbnxk9Z15gyJM4uW9hOAK9MUDAUNl1ZDAsu8NEK7ownEWNnCyQ2m/9yw4xukLw7
JhaWt1MZaM7aUwp8QCYQ6GWKW30W7gTj68h70tCYOujR2vCZV77FHWMeQNoMuM8rpUeGSj3qm3GG
nzY26swfuqfR4Z3BnuzWKXaTLVvalXCd3+XgL1Xu5Cfwpj5jXAD8JyjZQM5iBgMouz2WceOoVBqi
wIAG8koagtJSulOzz6Es2KXw2OasD83AJ5oAd6kgFR1L+M4FEsIFV5gFNNd04bZqRzsNnxlexQAn
eroo5mupVyWgoV6BHE3yA9s46asre1BGeKxCCWttFAIptayETYT3hdGB7T3wh/oYqLkvC73bjl8v
L2271LdyIwp3xIXnNJlDTKUcxf8GN9sJolnY/YGwPcpopNdtCM05mLUzhcysP1c3zb66KZzcZTvP
NmvE6rdQwNQHizbPo4okFn9MOETgafkgyndK1UZWoUNeie/i62YUwXrQ4GUZ8dexHpqaisTzhD5z
/iHkQCsdaMiH5xbfTyaf3MlT9lgqjxko9JRU/TZ0CQRWYpvPQr9Vn/XlP5SKTTl/Sstv7Twy3jAM
wFMpwCsACGBwwHCHqiuOnvIPir7cXf6ArBNHAR6RA0WiD1W1cgQhXJv4Q8bf5PUuyiXvsiVGfEWr
KEO0ue8wrIzUxewO/fJY9JqDxlf3f7KiUazd6MCs6qqFP6ai8hT3EN6IkHnLG65hXBVvvo0ImbmV
bAsFVSGvo1+lXnRXm7jrtIh3gcxUbXyDG5QN8vfVpT43QtDEOmS2iTSM2rqSnbjCDRmWhXZD7rKS
lW9ry5Q9KogCgXU4RyhkuYSLHKFpO+3I6Op0NziSJRgOVAbcRWNcfW8n0yirFF7pZafUSQGpyOia
ZNUEEYlgjAUfSc6fx/9xWTmQt8ESZZECLX2OMPYXKK+SO1UO6ZvFL67yXQ1SFJ8Fx8z1UbCUh0GZ
jxqsAZHAY2Pr3wmNdmtLmo1EhMMWTXpzAVDLo2DDAJtEoabQTBLy/l6fpJ2sqB/kNAEyz/pnIa4Z
X/BN8ELZozAkjDhuWAQE2iPqn7kI0Ytx32W5VXOPajh48lx4MaqLlw/62woyZZUKmaaIC0opgqRp
vy92P8Xi8l1jqj67a+ttYPibNZGncAXt8SC6UXMOBcxXcikhOwylb0DmIwrNnhSubZE3A4vrd9I/
rlUzoBGLtkCD7kgawrwUlpSoux3kvdFjfjNyZRvB0WhPA5SwmCdkG3nOBqkzqcRlOc9DEvxQ/ltA
Gh34mheYwztykn/Y3LM16jyWg7ZknB4bLohHnchS0iNoOcwKZNUW501eCtLesILI2Hum4Mi//dtr
5vRhz7ap05lVVSEUOSS/6sgKX8S97CQud5N63HdMxwioolbIE7Lqw+REXDJKndCpm5S6EiD7W/Ll
t2xBB8bAYWhFA022rnSYk1B3Uh/JHy8fmW1cOC+VOqcGegy0SOhzj+++TF1rZ5rHg7CpbThfW54u
2/oD6p2NUcezUeZmXkSZ+3E8iWJH4BOu8/cdUOKQF3aUHiQMQ0GKlBwO2zSQXKj/U7rPlxe0aUCV
UcJTJB1yntR6Ek6MVB5KbW4LXS9dRWJh/uv2POKKqi5qqHaIKn86JqvrfgjVGVP1wNEAapTKx7Z9
qmL/8iq2r/iVDcoHojgp5lDnoHspL3Za6zaPyU+Nn9FCgkGw+IELeNMYPbFzY1CdjOkN3xs2WlEY
P2MTX1Y/g9pNsSnBWTNEuPMFG6NENn8AObwVCjbvzsjz/Ruene3R7iEEopiExUmK8/WyKK2fqrns
h8h2fLGyRsWGYIAcxX4EXJOrSYLw53ireegbA3ay8k1v4vfffYZmbZdUMRl4Dpq2ghhZ2jTZo4rJ
SAXSjN0j45uR6O/NEVutiooOtbArZdDqG9AQD6BGuzOuyDdTI1N74F0dly4rctqE5pVB+hJKIfsZ
zW3uzQqgONgN6KLJcsYLlrWB1N2j6aqmxoUMNeXlWwSiV755jg28XjmWy7O2j7powLgcGjO4L90u
tEkYuHQWiQNl0UpR75g7lItZG7gJ+KsNpK4ZJf3pHMZ0v6iamQaYzENTfdYhVYcKPcNBiFu/cRBN
ANOfjOZhvI7w9xV+RXhtcYWMFrdXt1+uXt8qwoE9vL6JxitT1GbmeTYvqZDGHjSVMagfVru0mRkp
su1jvDJCbd+CQbal1XCMX+WPf+r3vicE2nT1lSkKlqcOAbKaZmg5j1sUHdyqfonV0GR8oE1fX1mh
UDfRi6FvF3wg0g6XZjv+mYBhvD9pssuIdgIzfE9GajtWPxumqQ0ynKi4Ln54xl/H6gw/pIkNmjpX
I4xgoqv0B/zOt/mOwO873gWbp3q1MuqJHuU1V/ERwsfp6+jgRgWxChE0TD+i/eMdCdK3A8EE71f2
yO9ZnbG81iMJ3oKihl/s4qvlSr+W9sEV+xJjeCQ9+a70SSxrScO5eiM4hpz5eSM6qlT9dbsftSAK
NNJCkGqtQ0AiH3jr1+tfOUA7w+IxasR822yC4moHKegopI5PW3Uq0AuMNpOlvq5TbofZQFuQkfwe
GNoNjCNnUBgiDoJepQbUfYPs05AfJ8kputDEwB7jbLM+FwUglWLUApQac28KoscqlnxwLs9mNrEE
n5hHmcKQfuHVMizhgP/y7L68Kpl+dS8aRKxCHqsagi9i/F0tjmLKIipgrEjmqWit0nhJbgzAfHRd
7NKreD/fkhQbeaew4zWmNQowlGrqp5hEosQaiQ2JNdKS8h5rl31d5im0SLPcyAZyuBpMtwriMdZu
wumKD59npWHc/pdvZJmngjVQiOJS7gDxwqhbmtE7k/7IuL4u47pMj0dCCbxIqhGr+QdcZ9miUCKM
567tJTxQyN2v4DO9PhfIR2I9Tlg7R0GEwad1F81B7PFceZUu+Z0gDC5j64hX/Tk0k3kKHoR4kvtS
AZprtR14lRvspIN2KK9PinpMiGUdWwojWtBZVmKjQvgeXLZpMvt8VPmgvmPRmly+fGW6ly0ZjKJR
4lNabAKtyXBc/KTFCIvmFY7aWuwmirfNG7/dVvIpZFxdv0uaGcYgd7lXhPoxy2d3DPFMDmfdSoIW
5OPJ/CUI82/QLDp0UnAwlghi6tFwPwvNhzlSP+eDxrhAGXt9wpvVL2rSUlrGCinWRofwarVbDMzr
tN4/+Y8iyIas8qJGU7IamOBIcq3gcBx0b0I/g+ZMe+GkaMUxs2NveyhOu3y2RmGJIArxiFqE4WaZ
pZjqPnic74odSAZ1VBTJuAsAswK/B5uVYPvYny2T3V7tZsDVeqMP4+uxJ3fBzyzBvx77sykKYVJe
nVBnxCLHrrGM/EZSPjM+GmsxFLB0eRCMRiCSjybv/24xpwTKW4A5r4YCmLATU/BqYTUzSlWLLXys
vop7zgwb80UAzTpI8g3IeZ7ohhrtHVHddr4RibOfHkphjsqPaaJCXsJVREv2JFedzNYjqmcgEluc
HkojLHYClkm6hYJMEBQgVfpZuGq1H4WrU+gqvmeR2zCO/m9FlgA+NFmlksyKlCYni38fqpBP9vaT
no1RkUpYSFIfjGUOAeTwEFeBOwtQghgr/air9aewDm+E1Phy2We30exskwpYsiTjsqWGGxWTy1VH
Tn5qmUI4rE2k0EWNuCLsA1zt/xLB/sFJziuiEAX6KLFaZvhk0JUll1QCrj0vAB1wkvrv80vWHlLA
srRCBwVOPH+XTvhUtKoDctvSXAaZ1cm4Hbicl0bhS1n0dZ1zCPnmOxWSc9ZpggfCA9psFSZv98fY
ZaU7/5CTOdukcGZMNTEssh/h8+9xGdMWy1EoSNFHtcvqlqowkrtnPLIzWixHkagKYxDnqcERR1mO
2ngFQu5dZuvgskIRTDdRmQZlln/5sP3hLfJrM089YqvbLp6UYswCeAqoKE4l1L/KijO2U6LwZNKD
WojyH2mZv04CbceG57VRSAKmmlxK09xw1QPpKojnVVdBNIOshpVsZZwGiYKVADVEPSbL09uvXX/D
L/8xvhZrRRSSQDYOI8YpHEQ4aiaUf8Dfhz6J+aibpz6JyGGRT23HYbhrwLarC5pOqw1FNT9HVRlr
2MPyERrtLiHoxIwKqM3QIk36aV/m3TsO+eZKV3apQ16P/CLmcqC6euZ0aEmUrfl75NaaE8YmIS4b
VOvfzsLKJnXYSyGLs0XQI296CjxCM5IeCGX79Nh5//qOOFt7EzoAOfuhEXW3jPLnbFEetCqonFAb
zWjoJKsoqt4EPfKd1vaD1SuQ8tG7orCWSe2tpdefoft+V3QDK+NNroY3V/7qZ5GIcgUIc8lPmjbi
Z+GyIo34shXy3quqGOoUBIhCq9Y8dqXilAG+ZJkChyKvS7UJW8MdwuZBT0pogcTRC7igUzuYtOI6
jSRMhkhqdT9CnMSWk7C9rrjS0aQZelSo7e3FLIitWFafSql2eaN0Qk666nr5NmlF3arryJe08V4u
xnux1Y5t0WY3Cd/foMHuZlogrDyNz3wYPwyz6GRc9SjNjTXVoxMb1X1bNIdAkvdVCGqPpc55e8kV
YdfEmO6RheqTHnJf1ZwHX0MxYWjWKB6MNOCsYORje5RAWZUnLbhPpt7JR5TmgPS3EV98zYRhl2nh
Lp+C2yBvP5dRs88X/nPfqy/KGNypci2ayswHpizKh34YPLEsDtE8fGj78UM0pceAT25zfjyMtWKL
UvEx17rbukULeAiFVikqrWJoix38OrDKBXF3E8X+ApYpm4ti0VeHAgrJKugs6jzalbV+iFRFM8Oi
Z4bKWzGJwYuqpImYsdboV2rehpzGoXvbFT30GfNHCbxBwQ6TAK7+dZHAz1nsR6YMw9uhErwjDV4F
b6YoghlUpRATpfReypUImZV9cYshix10HNHslT5HR+2D+LlxJicHK4ynfwCrv3Gb3LHuhK0Qev0D
qFAsjcbeGLg49vpJtAZoschB5E/pfgIxpDSVZg8Ozcu3BIm56HO0tkjFZKJRlWkXRZrbqsM+wzEw
hTDHwI50m47BxyKIWUvcDCLWFimw1mIR9L+hrLt6fptB0HVEdslOrXm8X5zgKnVZvrSFUWt7FFCD
u1NS4woftRNvl1j08jK30NRidfXfjj+RLIQhSqKB/8kKTZprqGUSzqgveiOoGxxJGF60ud1xVZva
edt8vPzdNn0V7E+aqkig6UUX8+/Q24Vy0gY6PtwCdeU5RG5DrpLDxIV22Ok3QqeinXvZQ8HWNgb1
Jqtab570nVLonpHyX+oyPw7KtBO12CnAk8ap0RdJKr1UaneMH7oZxq1+KIXUrZh3yoh5G3BqCG56
Vd4IZm11V4MFIZ6b4n7wCbGIp7riFfeR98GTlzwvjKLKFpqs94qK7RYj4qSmQnxQc4GV8sZ1WLYf
Ezlj5Be3PG1thoroFL2SU2TPVReS9ZDGkuw4KDE2heJAkDiXd3U7+jcMkRfQ/iPAAX7//LM2jZFa
I9Sa9+TaHYg2HTDCC74qUOLhbPHDZYPbCZuzQfq5UaH/yIB0XISBoWanWvlz7ncfkT600/3reILm
CYfx4/Sc3otMMkmyczRK6SvjlLPrpTb0Wi1o7sSBV17IrAzMCJcXuO0jvzaUfm20Y6lGAfRAXbUp
rWFBZbtBjYVZ9tj8cOebTaULfIMY5WFd8690tzXiCHBJyHgj6pjhbqzi7h3B41Z4vDZJIW44IDsa
qXiX/mvDtLi1mWuLlHfm+F7TkhWFN1uQB/DTm/mLgGldSIggprjCf5UjYo7dm6+jvWH3e+O6fuF2
9YuI0+9d/q7bF9yvSIIuCcqLrMl10OC60ZfrMW/v+iq7zdLIjjkusWaJxcu3mXE4r12jy4NCm2Im
bM4hdHrXYHYnPRDNcM57Dwn3drhwXhsFrXo8B3XMFbFXp0DR8L7tS1McRzNTdEuPdPQWM/VMtzBu
vToKSktRkpeszwpQMxHloNKrPhV+cJuiPz39COWgY/mJ6Apd/obEXejjvzZKAStf6ULZzbzmcopg
mIkatNaidodW0T0uRJQULImjlQDZIKhY/sP8nsTXV2+cIhWqGJn31wLs/0MGab1QKv7TF06q5bH7
0bfdQphJ7mztJDjYK3g5/0tf8doeFf2VGZrHDQOjBt0A7S/eLQu3TxdTViG4zJsqS7pgs5t0bY9C
Imj3TrkKRgJP9NS98EvnrNwthInwHWItzK9HIZG66GpQNhK+nmBXu9e2UWGwy53us1tFtq6p1fLo
+iLHaYmktQKolYfc57nnpErtyyfhMrBqp+WunHGSjExdmiT2ooG7j0boqWZF+j3I+dC6bOgPG/fr
LUQPRiVtOXFyi6EQ0nfwd26/vaizKep2zwJwhOWiGLh6OHqTJMzg5Skkq5aqr4xFbX4ggUTnAiQ6
dBqb875CxbVCoVmerTHddztxImxHEIbmNKC0zt8SWuq/ZhMkz8qVVQqmBx0cJhA5wHAEIlwcsoAV
u2zeAysDFCgbQZapRMDUjXM/GJ5zww/jwIQEFB7qxsOkcgwv3H7D4aWDt4chGQbdWcFnHYiq+ATR
Zx59SKf2ihv06142nEUz9rUs+Zoq7cKZx0i5GFhSLPsc1325/DE3v+XqN1BYKYKZJqunKHDDILzT
2+KKzx4uW9g+AysTFDzmMeYuhgXNWP/QQEKc4M0dt7JFQWMtNUvWKLhmMCqwuLwj+BF4RG0J1HJi
BAJxVhfJZly0skcBo5FLePuBxttthfo+Lfh7NWqPTcN5WVBjZLVnHL3NuOFsjobGuGsiWZbhog24
YYQx8yEaZXax3+W9c/mrbaLJyhKFJlynzkOgDIHbBzdasJhFElld9nLZyGZjB9hooP7FI3IGhfzv
UUGpinIa6tCaEpEsym/GL7KD17MV7rLH0S4+iGZzaFn1M/LL37gITq2kKugABLXu7za7XEZU3bQF
yAZIQr81IbKyw7PLqTwWv+zm4VqZoryxiBe5Qv++Bso541kWRyjCxywQ2bRhCFAHVjReE+lsGwq3
Ibo5Dc2VREv3NDeGzgn4rBIwlIEZrcYoVWNlXiQz7G564soshRuVICeiHuoaEk+d4Eh6egsqr9uK
78BPmU6P/+InK2vUN+vx0tPyxoiQ/Qi8WrNCw249sNiiHFLKVmFgjXj0FLXJIt7cxuiVZeoTGpMR
yK0wEG8hishobnBkPLkisPnxbOZU1q5ScBKnXVAPWQr9wuLY4ZFV7kses2m9yaXP8nLXjL3ZhtdC
+hTPB0m/z5VHbj5Mi25e3u+3/ALkrj2vmg5bloRLhJYfDOBMJ/n8KDzHUpLgnofSqZbddGo7eAXP
D2bfYnIpC4R4ryX8aMuVhLRJMMqWzDfXOYb70jjbiUV6NRutJ/XLTkcuX9SSDxhRvV1yfbGTpTnU
cXaddgPDRTffO6tFUBAWF5AdTEqEKW2dvPBTdjD6ZqfwkVNng89F9UclSF8gQMu4UVkuo1GByjig
vblSAdKzB06P3eJDhgd62eQgsru2Ni+g1SIpBI2gaSFxKbIS2uQqSmcO/Beuj11DB1OCwWDUYNki
ULQKm7k4qHVxxClsjMUTqrG3xyb4r4kTsPrwwuewZDaNbN5Cq9WRv68sphXE41WuxzsZ87/QBLC1
0JRRmhcs3u48yAzhscO5l51/s/66dn4K2uIZ+Q1RBKLOSLE8pTeiNd7Mh+FqMkCT1tsaVvuBNxHg
MvKrTMehUK5RJm7gWhAP9Hvdi1ct0YMXuyziRdbpoIAtFQaxnBMAG8lESn7u9RA66TwWuwED0TQK
0YKRa6KsFTWX16NDOXaPZQ9AicEDOGTJ4+UvR37ym5v97C004bU8Lbhfyzhw80jzVQU1VEi4mmO7
eCpUzVTCvd2mLK1Cxj7SHL5CF1WTMuIinMT0GNe9p6eBZCmcCKJrMSwtKRpe8rB75tpOtC6vl3E6
dApo2kzJ27JEfpCvSquKB6utFFNH69FlM9vbqusILAVIAdPPvYbrhyRqQt0NlwkF4qX8KFSVVQ6Z
J8oDbyp9fsW1MuMwbIc1Z6PU2oJenVOJ5IuEWIYi6vdFYh3zzTjQOFugkLOBMrXWFaDdaNxiV+Ru
jhF0/fpER9Ex2YG2czYraxR2jtxo8KOKpums3o3WhN4YTjdbK3JjKylvDW85sHtjtl9eK6MUfKK4
tgRJifI+6TR6nXp4Hcli58D+AF7n7aRQc+THKZR4fLBsF/ti/B+hMBlvSbtKWd7N/iT8r9+PQksu
TqWERxB6omkBnQhJo76fToTlLRRcdmUMUb/px7jK3yVymJ+NxsymX+JgwT1APBMrUyEh+GNlbM9k
HDT6STkJqlaEAV7nTftUCCjJMyd9yEF6C8u/POO03NUlHvYjLyoFLJBLfLjlU/RPyaZxF5ii2YNy
/YWVj2Vt4MlXVxYryPDWc3FqIdS9nz1vmjce2ZNFmxVkjCn9RMdTpWplS+MGvusEwAiad0jXfBma
gdPuO7vZlXui1JY8cl6EztN4dg0vuGLnS8nJurS/FLQkS9TH84Sp3HB4yNLMNrR9lkdgnWG+NVlf
ksKTaVnKGfOkyK6su/ukww/OIDaCbV+u582lQEXgBLlPOHL1qOiE4sWyh/6bgdSO0H9J8vyoLOq1
HPHHTOomxhuI6UQUvmCYpJiDMgRvx17OTOMKk/BIblY34072WX1w2zf5eZ0Uukx6KYJWFvn1ocxA
s4qRyAnTLkknPFy+yll2KGQppRmc+Qqay3OdewijxkY7jGeEi3/ZDOsyoIkf2lhN2rHGoTB8cT/e
EBqSbv/KEvSOHt7td8mv3Tsd0dURrDlFCgMoJWLAemlws8po0URl0qonO3eggmpFNaQS88llt8W8
FVY4vZTPtqk4BUR1C7pP8djj0DJ8nd8gAeOAzs5TITUBGj6oB0KhFCOhnu6LPv8puYIKgM2K5Zn7
TcUyZTrVWj9gUIiQmovQnC3uiTpqdJP4hSd9ZnxdBgycWPtX+63OYz+OIQCdVMI5ANupJTYEE/87
qcMYbnsqlK8MBnJezeoEug0Mgllp863tBrMVmBTxrHVRaJN3Gc9n/KnLfTUUTSjRGhPNy2zv+cNT
8+w9FMYYVVZkQhmVnnwgF0brhYodl5b6rXFmuyTES7sOfYLIkliMb8jaUgpxxKoDHXyEb6g+tE7V
QQtWMEtPEx5SC72UHmSKw/t3NFEwwii64YbjooDTWwCDONjynj+EOCzvLiRud4mc72a626aIwwxj
O4Bw/RmMS/1dcl9aoaceeyLHkTjoPWRsKyOYolv7xyLj53yOUeoAm/Vcht7CFLxj3Ut0iw0HmSuj
S+Clpy18pYPBFvJu5rM7hFkeemL/XB29uUkSuQkxbdIuvuTq37MnwqKCATPMutuDJbZPvI3ZR/bZ
YFz9dGN/WE5lXcY8GAq8YSdcNeBBg5D1FauvkQWdEjkoqwXWWioZVYcjCL1uCK/qn8XP0g0hcVbd
aJ+VjFcLy0FoiKmjKK5jsC72wwPpO0/RRnn5ZJN/4UI0KFGQEpd61YRNWHo1/1RWd3nC70Ap4bcJ
i7mdIMQlQxSCoFCad+2MbjIMj8VWG6efhKlU/KhNW7NQ9NGumiQ0p8RgBBcM5JKoGKbmhnDgSuTI
ZdETI81s9X3fR6zoj9zb1OqQ6hBFnZcNUZRo3tQG1JFgHjvl4hY3RC5Oc3Jol5Ekbsikk9pywrU1
Ot/el22x1BJel2rmqPv+bvKbcq9ZhlfaSJG/A4cZy9MITq+8PgFdgJQsMPhPM0hkiOrNZgqigotO
kN5KWc4DknLliDP2Kt6eHEnBTXK4W1Y5dqugCCqJsyXqLTRH7SD1Aj7b4A7cXoFSEGd9LVtHNZGI
EEAfZ90zbW7cab/ZpBAkELpiwKTBRpaFSVqw4fswRabBJVWQRVrEhh9ERa76BoFQMNtFqFhV2vmT
xHyyM+zQSQE1KqJqJAwg6N5sM1RJ55vWUz+nVjLavQ1OadEsj9xO+3YZuzYC+fXyTlffyivlaFyU
usbypEG50aXBU4TyoBmTl/D5vk8U+7K50zLe+uWv7Twdy5U9QYmT0ciV2DOyLHTQwl/ZRVQ4vSJ+
E1Pp2GuC1xZIq6aBB5JVFr/oBoD+tloSjq6s523bRoGmo+9w7r9hZmAyuy5zxV7nLUUvv2ocn5vI
yN4xFk3+2UuLpo5IkdZyEWeno0/m00H3aa6pV5jHg2WPOh7dNE5c3YEqwcDL1noVkw5szeEqlHEI
1RDrNbRxA/62r9QdG8mBUCocppnRsf4Yp7Ol1sp+5Iq93lX3jM0km3VpM6nbdlBro4xiUuv7OYwb
OpwFzvUeU1sYWDq8Y06PZZO6eOUyRidyj/UR7EaF1a+hhDaeyLagg2ayORO2r6cz7NDqx0NViEaM
Phc3GvhHfWh2c6PaRiPeZ0pzW3bxi5H2jmikbtp2jcN15ec6l5mgtI2zv04rnVQAkXkliRlGPf9f
eunWLkRnFApZGvs2ATnM1LRfcHHdhvzoY0iM0YvCQACaRhKXcF+AdTby+mzgHG5BR6KGGTMjkEJ7
kAbVVsO0t3ATFM5lv2UckVNWYwU9UgwUSDvSZzAgK6Lh9ZBgCFnKUMjRGZo0W4+w3/aSwptaEee5
LdFRjP4BCyOennorfJDt4J68cKEyaViX18byVjpbEOZ8LIF0RwevMUhMJjuDPmuN9xFXOKULFkiW
PcZ5PDVTrDZzFjOJR4sUEi3HKjaNJ5WMsXrxdTXauim7vJ9Z6SfGGllngcKdccA4ZF4CA0hP3YwE
2yuEkww3E8A3Y8Xz6RdpvAn6KdEN7OfPWDGyVdTJCLUfu47EOhJUdC+FS9nGBk5eKlZ7vfjUhLiK
b5twNLUyO2glxwj0GR+PThFEsqHUPXISrqIei+RTUzA111gWyKdcuUfXQU/CkMPAJR1Esc/3duik
lhyjBkK0kEHhuhcKxhAd69DRSYJ2kjHyOoIv7pWE5v/7kqfTBOjhq0Y9hj/+a2WAuUIKVhBVhBVU
uclsa7XDfPBVfGhdsGCgka/xAmtiJD1ZX5GKYoYqapKiyQPwo9wt4UMqpSwYYRxpiQpbGlmVMRVM
eD08wn22+D95XN9xpKXLYQudJOiMUFHzCrbi7PtsDTbCQOjFRNl3lahX7dl5pBPoXgiUJApEtCbL
sr7BLRBmpxS1ZE++4tfe4C83Emor83HZ865kxU+p3fvCMbByYHXgsCSXt9Jn6+uITh/ouqiUNWG5
IrQwDWTtvNhTa3twBIf3h8m7DNQMt5HJy3h1+P+PtStbjhtXll/ECIA7X8Gtu7VZsixZfmF4G+7g
vn79TWpm7BbEI9ie+zYRinE1wEJVoZCVufRtO04rh+qoFT/2SnRtVlYuCWGyhCfKHZcNVWI1fk4G
drjql5tOgf3cjV/0y16KapVcDvUtX5ytKV7qNbFzE7WK9l1JaharD2Mti8syI5sHnxmprXUYWo6N
M6sHawrAM+zmc/Zfd04IIhk0sVPTQPRvwc/n4OlmmsNt0GyTPW9DnR/e9ob9CyeaSo6paQYAu0La
nh3SL2XVKAFVvLb6oNcLy/uHerxPAWPNo/5qTUevMBdJbNn+2VeH78yscPhiq1QUTLNhmYnhWskn
LfW18ltFGlfODribwM9sCQk8U9AOaVeku42zDm9xH/6mJAPr63ZNMfxmCba098d0ZPrWtPtnf0UE
mM21lhoUJ+Ef0Zfia35ywI2Ucf/X4Jf7Z+/MopDdm6lV6NJha+egPVoIZJS0buurgX2RotRMy17y
LfdkO16sUTh+3WQbbZQidv8DOIge1tbvIEu9ca+5IG112x4NmuBXoAb70fNsucKxdJy+ryeVgmNy
aZ64bh2jqgG9wyYvOcVG0GiJl8zkHioLblxMoBWx30uO0G6aPPsFwpFV27YlY4zKZuvXJ/YJxKrv
NwlwnXg4U6PkoiT9vkLeb9IRYzpbt+SPaMu2b/fGQbWFGiA2ayABHLAkzx9pACG30xouwYypvg06
LJt32r0Enu2kEIzsNWv6FICOMGrAXTLqCWR5YSsyWGTJbEn3UQhBMyYhnbUHPOxP9nE3eZytTIhB
4wxawoSPgDlE9GJp1VODFwOWRarEO/bAP+dnUWRY16bZcMYF01N5wUDAO3txjIcxTL4TRi8Uv0c1
NZceqVh1X8I9yd34/Rea+ZIjITKv24T03WziSGw3DBWEcPGpxnOZ5qeBcfxvx88Rog+Ca9XXcfW3
ONozNu03RLwkeUvkArEW226aEd01R7/LlollS+850fscGJkWXEVvL02SuETq9bGylz5z0PNOypGV
+TclqTxl+Bzpl3TCoAOXSdnJYqkjhBZSGCAxmDY1lks7fFnwS0n1trj8RmBxhMCiK6uS9e32wHS1
uKv3D2TjN5BbsgMvjllxmkL+b7tYb9263+b3lh0BIbxQpVeg7fSHbrlb1P8ML44QXlpu942xsVTn
WcQie1M+Ct72xe1feP25UCSqGA0lGLTF38+qX0wNZ62Noc8gboOGn8rsnWEXjBiPXXmTGzErpXC3
Z+6zt0wKHlKZmNJTTChVK+MM5qQGKBDLCurkG0EpywxSZoynyzUK5sc0h1QXaW5IWh0SFOaGU94S
xX6f2svBMeebyAEjhVVctHobWHW9stmxMhe61Ieuy+7r1fmi57PGxrp+jJfpyc5KoMnnr7pafkvG
boDCGoIlj76tUcqSyfpWEo1BP+PQ94vnDL0XLZvQZH9YuOn3EMdN9dbto2JkbbEeuVEFadJdqIZx
ilqU0vMMadEVIvflGPRVzVlJm+u5hsCu8dnO8NYiVQX4Hyf75+cTMmumZVGvNSjRfp8C+H+cs5+2
BM8Hiqeal43A8t/u3BmbpLwXuPuSC6qMfx1TcH3dqbWUJDjVWxrv36FAud4Ya+QSH/sp/IchUa9d
GcpmjXuQAGgEIALriiLmR2b49jHbbyL9XI4hVO8pkAtzlOG+8G/bCggQxTeeAa3J8gt4mv2a6+ey
hPRJi2le+gTL6qprs3gHskGGZgwbCknXXbZ9Qp1edHncpBtlMUHXfYDQcp0z1Wo9yf7JliMU42k6
10tdFD/5p0Edjjm0gB7M6RZy3kFyKMdfgDzLlifER61rTasaQI68psTV4Bo1qxwJD5XsZBlCROxq
UqoLwR6O6BTZ36EQdFS+Fwyz3f4AIlDZXu4XOz9dQwgaRWLGZdOi9jfTCdN8kH1ZojswjPndrB0G
k3SsMcllYkbv8Djl6aTxEqe6SGebDRnqk6E8jOO3JY0kgzjSMyIEmLaIarVHs3C7b249s4K7z7O3
ljsFq89rzMHK9kK2FUKUMeZ6UDWNlGE8o+HKCcuU5hB3T0kH7CwqeYkX7xdHP3ZepAWdLc1aIrzE
o1T5Mync/VLzp0Eh7GgOH3JrgGeB9JNxcFkMT1nxNBoDkqTGDLCQvr1CyXERddfLqHXmTMUCU/4u
L69pE1jj3dsmZKfFFCJOPdppogPtBRA2DXA7D3p0Vt0BYrs9PITHh7ft7ddgjgWdNRtUgc9ee1Yh
jZaS6sVGEqOhAOjsB9rK/H6/pPxpQYhtjW0na9s0GWZPt1tV4s6Phk8C7mNkUqIm8T8Khp+2hHg2
F2ZiFAYcYkur2uV/1HDDlfWnKSGqabwhKgcVQ5BOscJm0wiGLpaBEP9H0PhpRQhmdTKBNkaDN5Bb
4hK/Nm9i3zTQ/gOkLYizJ3k3Y79k/mlRCFOp05RLm6MyQWT8K3X8buEutT+uK8gSY87yebjSZ1mg
knmhEKhsDChiMF6PghqMemPZuBSNsLcdXbaVIuzBsovKhLD0v3oH9PeFuvez+o+tFNEPGHWqinjS
QMGJfgJUJVibMJt0rpE9zQfLJYHqAePstvxLLAemS7b0FSaiALk9n5FuDPb3sVMivN8PGL8G1SW9
Wljs2cODZI/V3fvWzxULwWvSlgLcGtjjf0f2TW8+/erIvvSLCpFlXO2Y9BlI0v8030gtCvFlXYjB
++16vMGUSjUEqSaG8DDPlB01F7z6Ul4c2VcUoky5On0B1IcTaDN308ZgeS1JANI1CSEG2LlaASXI
Rsx+NoWiXf06MbvMS4QQU/LMtEiCavffq9YZEEJeD0ryjzgqwfMotxb+z1Xr/zUniCAI1JVt0mmY
IKz7dDn0FQjfp777wybUj1MmTkfUdb/a8wy///tavL0H/RbyUBLHRBCEUpvUnNQFHEYnvKinfv11
QSJ3IgZEELRxErAme4t5lL92y/K5CIeYiymi9fDsKb+rAfQ/3hR/7qoQTVQLHMY8+8dP/m4jaieo
v0ppDv9HiffTkhBFejsHAG9Yy1Btu57Z+rS4lJNwrSe3WKv3Y9eenEk/deBWYdZkXQKB8rFNeXOU
ROv9ev3n7xCCizEBUB5VIN0qtDv0dzxMtvuKn2t3m4Dg8ivfU3LyRbxE7mwEiDPC2QY20X2MgrIW
pczGtshd2TnZr9Z/Lk8IMw2SXx+POCZWHbtkvl1NWEtkmygJLyIOYnGaVe2r57Li/4GZ8LzkFEEQ
OV2Ssku1jUuMBA2YOCKVkUo2eyU7dCIMAoI/szFs17i/i+hN4/HvkVN5d0qWfEQMxNhEdRltOq1/
hq96LvJed2d/+IQuFCgx5hJ7dUajSjlsQl/cW4949dXD+ICH9SLY5ssd+9oE3DAzWOX995CmC2Fm
tmjWz92P4P07Gm3S3RUCTbzMPE03ia/XiYKfMBTpvR1QJHlCF+JJUWftkHF027WlOS2k9gy183mZ
+xwCQG+bkjqpULUkVl9YuHj9PxGCvjh2QhxRbKWBbBu+WF58h3wx0zXKxmJy316RpNLThSsQ1IUs
jVccN35eMcTgid69bWCPOuV8HWIruMd091yUSKZ6aC8MUL8DFEeOxvWK+YEML+N1w2RTgdvWvHHc
xL5wv6ag9bERsbL+alo+2tZ1qd/2TetV9qdS+ShZoCSfGVv2Oe9laENlRxrcHSJ6nW+f7M9/n2gD
pJXBRgwjW54h+WiisCToCLtWtzFQXdTJRYuhRKbY35KkvakdcFfq1uLRJqmYMY83+MAP2jQljHbT
VT4a/qCPLlWnoObmqTBJDtq9KCRq5ppOztncZB2rK4v7uZV/aHSFeGihQr7FXFneLSdttR6cSkPl
N0xXtRax0hw+JZB7vy+V7EC7JmHOVFyi4XcxoISwOvQ4C/TomdNpPbNyw8PwefE9HrK/NLvvWast
g5cWII+bk+ymsIomjGPjtCadycZYu7ZG46IFl3j4H7+ZEA4bS1HmcsHhMiGgjTuydfPvy4GGJ/93
vxCA959efqQAQwiK+QrliVFB1dOg+MqGW8X4GHUPlnGrpN9t42tUxMxWZWdPUouIPfBci/+58mzi
jsUcUBb7lg9SdDX2l6Bl0UVy6jO0qiUhWVZriiJYgP6VSYv3eMB8UKYDFBc4/tD5z3fy0Mr+RDz3
RZARgmXa8tYsOwSZ1shQvNq+QYnXUS6J/7L9FKIlHdJuXXo0+TW7uS1yiNFUiu2v3JBQ9clSqNjT
Njplgc4Q/FPoMfyjkim/8UtCpqikUnVqZYwUM0KYBwpSGxP26G1bSKRz/aAvd04pgbhLdlLsaVN7
xHB4gT4RAPynqo3DLmpDsAz9xzpZ7GvHdV+ASx6V16vWrPyCJUkEphBUzC6hcWIi7WjdaWpTVveg
j+8vsvhrD05XZQoGHuTGg17ZrskZTSxJLn+1p5pqEsOgINOxia2Jjb+tfOaLYSQhONHv57R4yKMh
pJT87uPksxnbxHy1oW/kvy/zHR1nvjQZYD3Det+lF475vpVNVr2OH5sNU8WcLIAaBhHjh15C/VOr
VpxnKz60Svy+MrrLxCCxN3H9oz3qf9mtfuIUXDgQlDU8QpaFpeAvk2zptpYXlYTwO4S4Mita2QEK
ADE/qHYyQjiCWXI95faTYqg3fbN+a8cWEIY5/fy7GWqzbIMQWCUWNV4RA7e5Q0n0X7qMr4qKZ4OO
oW74evUVT6CpLV0UmQBQmUp9VzlDMLaVRCrvVaW+mXBUx4CeAgSbxKn8ch4w8qEV6ExrT3gu8e2u
C+3hoq0lm7dV4a++GkDEMAT/xPvfSw8tl4FrhUIx/4zEzvvsrygpW9eoMUEOGalbnc6SeL3rJqAR
0zBnhc8lUsEDIJPSXlOVILcXeknolJziqFgPBRm/zi0Bx65eqcFcJf1FrTiRZFtfY4qxrxQU3ESz
bchviVdnRRuAOtUgS7RJto0piw+mSw/0cYMwTp6pAseIPjFnf3D3EiwLtW9atanWqAtESSh1LXD6
U9IzHeorcd1IjuLeRz1f5BZ9z8rsum0AQrWwSD0DJinSusDRxvs2Lm5Tg3xD++D92ydwz1nP7QnR
vDPySnEqMJh05L43YzZ2E2ua2m102cr24jalEMmhNnHsV3CxHnC0NB2gYrYo0+Xi8Ms11sOq7SQL
kpnZFny2gRiNr+tIA/9vVRHHK6r1sV966ORAUubtnXtN47B5hUp03bJszdKer4RnlrSYOk1Xd2CN
/UToaZvvqsIqPvAvo9v/pQfTN/pBPjf+P6zCnLOZBPHHy/XlVZ/lJYHCROcvvvmZPAwYT9JC7S/9
UgkJnD+6lr3Mv+4HPK/0h03xcks1zamy+ZlL63fbcLv+D479f5YnXmpL9G/xClThZQ0AV7rGbEI9
33Ss40+L/fT2F5TZEo51q9Xr3I2xFXCteVrn6rTShjO1po953gDTpXbsbYOvC15hI4XTXehNl7cj
xDQMVhzjQxbjiWtjKBr9hHvqQcmYLLXL1iic77LTHURmiMeRpQfNsJlc13P3KYcaMavm+bTMpSxM
72VYKNX9+ILbAT07FlVTxCtt4Szqp1G9nPxidJXtMSMAUXX3ZSORlfMwST1UOPWmNbYFrcGzet5W
3YZ/5W3V3fWZBqWGrmtI9NuOn61vyJos0bQJl5bkoqLv9aKReMnuJzszIFRjRTIMXTkUeOhqu5bN
rYNTXaSnZCG3hdN/t9Raktf3M+uZRSGmWJbT6eglbdj82csgR5syDFeoip9i+NH2rE+1ETil1+nP
7PD5l7dPxW7ENsFkTHVq6booDjGDdLppVySGfs3uzTh96gv7fadT/20z+9/tpxnBRaCqDA2KEsMd
GXlop4e5lDFd75bz9GwhgmdgxF5zcKHlYethMAYAtMRz/PHkhBsLvH739nL2Xf7MmuAmueHEWVX0
VhAvbEs+Y+cOT52X4PLsLwc+SbzyGdMglpvnqxOcJO6jzkotLQnXhBdhzq2MFZlZAKG82qFZF9D8
W42cLY15BCXV9RThRagbUafpOR5Qk+rOaqLrutJTVpbjwzDRygOrYOE7U5cCNd4dywkToaUsHkk+
u8haheqmVPWiSsMRfRp1BbnLYEq2Zlv5Gzsj8lStcRdbC8GB1cP2OEDyIz2iKXqQydPtrsRxdAt8
OkiP4lymEeurakxQu1mWgkXNfSEbH99NTypwVxTBzbCpiOjnxHaWfIAUzORuj9A6eDDsJ24xnVF3
c6pWpm36qh+DfHhuUDiTtNXKFezfFqTo+Nd5Ah2LVYCHdNLfp5F+1/M1YbFVyIBsW5YVvxcUJzAB
SCzoP4sl1BrzuMy5bQZOCwpk1cXgB7Kwah7BnMsy6BLLvtyeg6i4bOIyC2uOLaRE3jpW3kQ9DxOL
Xndbx1gb1yDKNfAs8+igrsZ9gWn3m6JQZWvd3eEz08IOj6XpQNR73oaHBwxc+iBITCZWrR+typtv
navZn47koFqswat0dt9Hd0sdSiLVq6bw9pVBUAdyAAt89c9ud5YxnShpo6HAPGZk9J/nKS2gLJ5+
HtbhcYL4AJsTq3J7rYLcdmkQps6GDCW5LVL84BpVbVPVqG04YsvImMiAeduN0PPKYhYjq8tReI0M
vfrF5c8USIkvfbHbzQfnZtWXlUK/qAsQRujKbVOgc3PKID9H3k8eBrdHDxONjvf2Ru8lUk0nmkGg
5YjVCm5GBlJ0er29ctHvyXStxDejFHC6/eZXW3lmQ/AnvSJ9lHDMY06reVfa+GhUgyaxXQbjah1H
Op5mbl7k9XTTle19USx3am3JnPoVLAAOdb5QIdFOBN0VrmKhW7X3k1imv5Vf/XdrIw3NOWpZpkMh
wf3yIw4O1J2pDd8BshxTPSG9Vz8VR+JbFwk+Z78cOw+KrzXIRWVRYzfDo9ehG6Aj1NCqEpbpjGU5
5Sq61b8/ofPcPBG/q04MwL1xp8UhEWzVDdc03YKU7eQq70fqlTik1MtSNj6pn4DFK9zWPupA1YQc
hEX4C546QAxQH+Lj7Krvtcg3wsazb5I7nWHYWn8PKvRUAw+yp9+Qj90RKBQQnrzt77sHTMfsmQnu
ahMj9YLDD1pmU7NbwRD1B+N7e0Hk3Jjg+SsxiKlURhSkRv6B0PoG4T5IlvoxiWdJ7/kZeiV+DQOq
fCZCpk51UXJOUSokrtqpwoTml7Geuo4OnAjYu6sm8os8cyN9CQZVCdsmPZV25mp5wkZz8JO5xxxx
0jKz+1ik3+pORb4B1MIBZbNa+/X0tZ9HFPLqobFWDyKZIbH6yxI8P2V36ST6EXNnl03+uW0ld4y9
PGRo6FZC0I7ar0gh6eCkBlXjOuRLywzzcxIPzMzG65RTprXfzVhGlL1XLVkO0U3VRLVExC1cxznX
bRXl6mBEn8t6hK8ay/e3HXDPJc5tbL/hLLEVXDchqrOkYa8MwLZYqlfllNFyZo4yH962tRsNLDR9
NCwJ/i7SatIpUqwUwpuBSozTWAwOQ80NPrYqaDkAZsowM4sUV8OQH0BJcmNNo+Rmv7/aHz/gGeN3
vlrVrot2KMHfrqS+OY5MmTNXbx/r+NvbS7W3YCO6P1q8GJ9xUDCgbnq5r10bgxZKt9Jwru35C8b5
liAq+8Dp1gbsN/XR6ka/0+qa2Ypa4lm7mdxJMXVXKYrcNXgdh0qddT4EdFWGx/3+OLX4uXG+ap+V
uKq9de1Md5h7ME7V6sBWHqtMTVPz1i4NzddVp36yG/xBb7OVOSX5OHfdJVFjr5wL3LLG6EZd1cHv
e6Njc2yyom0P5VBddvNyx3MMQWVpfK2kNSR7U+4aLR3CtU8+lZCiJVXzddayR7ABhxE00HpFP1Q0
vZnV4matUJnl5N6soe1tVXdLSe6raXB5Re/iHLO13UQvVsUOs8iETpyisMXAAEE6tUHWFYesse5o
XvroVF9Pw3yhgP+eNdNwSw2tda1Zv8qi6XEopicnq08QzszdoamgfJNfjEN/X3YTXkP05Kkx84il
PL1/+6vu3S42/Ud8UapqFlpEL7+qrjd6lOtAkKSJO/ib7IFq+8Dqf9iobLIFJJsyzBTdiTovTG5/
P3NZXD9b5FBc/Jbwb56XZzyahvdJMCCAdHfhNxscrbZ+gRt8pxp7YVtw4oXgYT5v0FShOUL1yipw
Vyz5k2RTd+qxcysiKro1igl8l/8gJH97gn13P01KcZHBydTFR1HAAtaJ2l2GKmF+lnDIvPwDwl3l
OnfR5bzgHWYTnZzwIIMbxe+DJ5ES0XP/17zIZDFlHc+qFVv66plbXrzv1JiwZRMTelCG+qq24Mba
Qgbynxrz95Dtu55iUdwM8SZJIHj10kvTRY27pkeJqbW9a7cHtbydI0lM3QmpFobnNIvgsRCXXsEb
lRqvIGUd87BA70snmVsoIyoGw83t22SajxK33LliW6qNlx4TT4XQfN129+zgNTEZFyXFkgCt6nxD
u6TPDJdQ3o4ef5H1Z/cknJkUblu2nmWqOgBI/yfF4GtA++aKZ9aEbzaY3BpNZ4KMXxExh34pZ4Tw
d2mjBRa5TijWXE5BZa+Skvc1xlawK5QcdVsmpZrEEIgwatY6iquvBbMT3LxOPfgWJhJO1rsiRgVi
hlFaAbnmN+0XxXrs7Rn4OSRs4xKgN9Z04R98cryJ6OrmZgb8WPjkTUV4Z81KMOmlO1jD+9ZQjlCK
hTtTv+i0A1+GICm315bE8BRahAreztSxT5nkl+x5wvkvESv1DhWos5I4/JNBqb2DdW5MyGoKqiJS
qH2MMWCoXZNLKN52JBjT+zyXtWD37juWRgzbsC3D0l8pUTc8U9ve1uLQak9bgw7ym5gpKLKTdrL/
hAfg+QaCl1qQ9wJAI5bQwHLPfUaNPGwQzQsFLwIE5UI7MXspJd6zua1Q8Vkmbp8bpMe2XhW3VV/0
PQoyoOgM4yrPNFfNNO9tt9iLsgAPALjgADuAs/vSP0sSOXU26XmYN6VfzeojiCzDLCnfv21m94Se
2xHikFohylrKkoebzBEAnu39EFZ3qAmD6Nh4oNutWBN0l+vnHiJLw+H3+eK3r3a2TiEyJd2gl5E5
5+HCp+toNU6qVX5bE2het1p7g+IsHKcoZ5ZePs5NK50E3Tl8ECz/UbuLt4RmgQcnBcRDAKrzpios
MYjSn7YSD5qf8ibJlrcEx3lhTviqtR7pellmIKEZa6+zRmYX7/rli2HfpM5FbXykk1SbfacIAhzM
RAfetggU1gSTnaWqo5Y8c6Dyo+7O75d5d8iBYB7blzaF9vbXIQQaFRhxNW2xeV2kA8WS8YylhxG4
Yz7Evt57NWa+ocKxfEsDR1I47AUd0wHmRneQ7gxV7EJxigG/qgB5YN94FoPA3VXmQRBxI6v+FTGf
nUjwwpxQskOGO1KpAg5bir6wG5XR9Tro5A/S6AsrQjnUT+tCSbJRnj4k7+qAv9cgHJS4hVeG+hNE
2h/UAJe3Ww18QjGT41D3N9UwNOBgABZ7hd3KkmyI4gFUV39UrOzu6Zk1YU/LMm3maCPH3mal04Oy
epWruCsAy7/B7rwdA/FkOmdGhS2OF8eM4nwPkyot1vc6E2emxNktSONkjqWDWw58eq6BrogFfH+q
zsyMZaRXe7fYrd0IBl6Iz+MeJJQ507x2eHr9oUzx2/Oh+9v4055QzJSV1umYaHpW0qqPxuUm3dA1
nhNuDMiymYvdJtP56oRqRs9tc+0R+F7fsKRA4n2n/LkwwSnHqdMVdUYYVZw1yKJ306BJTvnroRy8
E5yvRnDBOkuLUicwAabV0Vv8jkWDt2n+bmycEXu+9kt7Dlt+feX3APSaUBHa0RGya93CMOHz0MVG
1PIHLHa7LnJmcdvps8tWsdLYSG2Mhj2Lrf0dn2MKF9mKQpmL7JVR510cIfv1VbtwbgGgNay1q0FC
hCatW9WJ7NvtbON5Y0OkWLDtdRloj8ZGcZw94L+mv/1+e4qOmAk++iqSCF3IVrb9orNt1Ko8nbS0
z8KZJC64+rC6KdD7v96uD2VWhI+1duVC801ckCNW2RXEhtsPg3n734wIQWpMc9vpBzQvYnhFQ07W
8MHiq/+2kZ0D/OILCZEpLpdFtbdpFMXsfQAsVq5LnEDfewh5UcwKu6Xocd9GE8GjC7lai8EzYn6l
KJ+s4mkDnMR27JZlDEkixctW3B0I6/FbsvoePVgr8+r+VOOpo3jKnff0PoYMjdmd8iH1Y81wC7U9
1N1B6TzbzFyeHJw54IbKEgfQnfyglDfVRBJWQMm3S2af6vlNoj8ABMNq8ESACZ9NgNkM8ykb/WX2
dBVN21Xp3a4lqTt1K1BbHblS7Mivo+mu16N35qx1fpLRR3NQPyllHIIfdA0bA65mDIvK7HEYQPwX
Xdt9lrBKNYFGKAuM2TXgG8wgIQw4a89oVPq0KwxvndXbmqQXg0YOkT5BqdraiMby5OiY6w3hecqy
Sb1UsHtOx/WLsVC9IepdYOCvi1l7tKrqEC2dS0oCkPH9Yn93jOVG5/xCjcrP2twdgRK86yEBX2Xp
EcwL7oyeOHGGy2i1Qifjn/SpWA7mbITJzAcW84HikSW6gvjdwc5MlsU1SOMCnmB39C5YZ7BDciOk
JQ2VRblIym92Xx6qheBQY2wxUiuoNA4l5vQxSGKu5W21dl5ZkYuqr+6rYb7qs/4DiXo/bhJ49vSN
95GrWcYVMLEHrnGMGSexO4PVTWlWRlXulbHilQSSKtHsD1PDAE7+Bl4AT+0hWVOTJZzn5KqpmjAr
qGfiDacZK2YZ6+fS5p+NxfBp2vgYoUb4CUfCb2s7vlir+djz2G8VfjDX4bqo4iCujatIr/0+I5fQ
ymEkbw+tQUJLAdfjUh3byPCc+X62jzx6GJbKJSaAukl5rSW1Z0WNx61Lc00ipjhHTmOmoIGTkfGu
cerFp3F+v878ezVC/UOjDzON7lflL5Ne0zksh8u4pB7mDr08yViO5lNhXg7r+GWYHbbMX4tSA4aQ
BOtwSXnSB8TO3hcZD0sCAdVFuQKGzFuV6EvGy0tMGWA+L10frGq+Mke0a0x0dlFHxQX1+0RjGEa4
4sl4SvrF59pXvPwk1It08i5Ncq8j3Kuj9bAOBv4bfTgcJLt6l+G5UouO6Xwslcf+XZ9Z4Xzb2JcQ
xK7dtbrLdQXax41L7MidPsU5fpU/Ot4Sn1rlnZ3gfzgqgKy0+fs4CxftPedXTePHtAdSBHCz+bKi
p0U9zvaH0XjHrWNXXKHs80gTJMbiauvjlGNy5T7rMfLoJpBc7r/HllcXQYN3aqcLW2wl+TCUHUuy
T3mVMu5ALXgB86ftNng2bIHUAY2cSliLxDNDFH70bAQcJfvYTP7QuFHkgjuGP+W5n69+m37qq6BZ
WFR9N+zPCbkYM2/p3QaTx/qc4qdcG2UErlJlwzTz9t2ieHzye+WQr9dl/qSPLM/8Ufsc9TYzoOiL
6z4GVi2W6J8SjhGHcWC8unbWg9mzOLttp6soO07dl6rpGUjHvQycKFETHyrDYmA78yOCZ2pQtKqr
Z3zuiqAw3Wn+knw0h6ftDS8dDzV6BfoV7yoMo3ZuUVxHN0RNWJYEXXZBrGOjPeD6Z4LDzzoouA9N
1pfBOa0qnqVxRZovu6lmNb2faevOIDfv61DjQHFRjbX0dkjemfq7dr3LUY7bnpH4FMs2UmZEjPLD
mh2c7t3gXFHT1fvT1B8bq3WzJSTaVUU/LE181MeMrVDDbWqvSNC6aUNjvEkBDx9x0KwbhC824O1P
Y2+nt71aGI0olHFotGFgQYQtRS1mWLJG2XqUkAEeQQ5WIrg8l1W/8FS1k01fWBMyXTyNJFJTTHo9
D5Cv942beJZbHrM756SyDUEqhU/sXJtemBSqBLUbFXvMK5DHjelfZIG2n6H1nI0t4VcRd7irjuQO
ofQGz6epW5uIyhzdSZbH9kVOK8uvsvZpigke88kfYCptzKXoOjHRfXyFfVF4DWxpmeUQ5IoPXdgf
UIoFbShtp+xt+7kd4Rai9jYtiwkvWmMQH/CE3tRBZbrmU+0rYRlU5dXYsOVReknYaVu9WJ5wM1G1
WaVTjBFhcopO1WfVncLuAwQHP4AMxO8u+WYdXOz0WHyQNgh3l4y7CTZXxWOT+BRUYXgy69DSBSRQ
+wguePKhzJlWAg23nhaPQC/5EJVMhlfetQqLmrmZJiI4Le+6Gi80ClY8jgdLGY4Vl9HF7JkA3g63
b0BvXiPz485poygGI2fTxZgB79eDvQwf3o4KMhuCv8SFzq10GbOwq9frmtQAXsgI+/eaQ5ix+7kO
wTnKUksnfTbMAFWGHVrBhhtMZ2hmbFK7as+6w9tr2sNboGOrAiUDvkOMNAl3OrPs+RKnaR5qFsSl
M+Tyelh7N1crP1/6EOVozsrJOJQpytJkuxytLB4BH+gTt4zXU9M9mlbNcGfyh65jDhJ71V0PuoaB
uXrLF6ZXWeUJNWqgRuOVZc+fsfqj05CwJ9ldvFpMiZpHuzQ9C5Rent6auYtZbVz1zHLy0vlxJC3L
EO+XQj/pY3VoNpL9qfAqDmAakk1fNC4UUbk7EDUYqrVhHRAFkdJy5CDjLqJRzQynCnpuF65aAY2m
9qci/apC/dkxUk+tVU9tyVXlcI/2Dv4Z3VuMLECfGxdcMEYsqHzz/6PtS3vjxplu/9AVoJWSvmrt
brvtOI6zfREST6J93/Xr38O2Eyu00rSd5wKDmQECpJpUsapYPHWOZidKue/NwJbSxOpiMDYmpTOk
016Jg11d1XZDGk8twx9i1F/IyGTWMGZXejZqFjrV2FFJ53y7rRi+/nTMa4MumF0gQYHR79t7HRcJ
QKzsFpiqJODN7216/spJmOuxpvRROxIc4DDp7zqt/lwqE2/0Zdv1KbhTNg20btjZ2aHrylxeMNM6
ed0lZXVcdtr7wdbh+EC48aL/5pJAE46nd6Cq8LL2540/b/o2q3Q8Zsk6PvtkOKQ8nD9am58HqtkG
QaMLSALmZJWLmCskI5jRNXt4mlh/aDTVyrIfSarz6pWNlwEDqNjfthhXmJO0HjCUSPdu8RaHzgUC
0OMqdnYYLV7xQOMc0+WCMehDYXCdJmgmRpW4cERDrhOvTlJHKQerwH/z9D5JL/UCl5e047wQbu/k
b4Psu1LS1b3c63B0kEsD6OZI5FBquVPzpgNoh/PMwk5V4aoLRDDB2leaQDzABa0xPgpttM9jwxI0
MFGWXOHFDWz8eh9PB2JlLhkjhJg0Sv1qEDBAkvXvY8WIrU5eDm2gHoM42ZXmfNtGA6A1Bfn8BvfE
cyj+wT0ZhLt/HoBRG2S9T7DYBlOQU6m4QTHaRhvcJWgo8Pxz87StjFGXWi1Vl7txBEMd8chd66bV
FWBY0IADVKi6mVxImYUQreeNrp5a/+znVPGsjHEWXTPwZven0SrCgL6IF1HMZAU+sXFr+qI6ghv6
8ZHW87VTfYRwg4GX2dSfbBN04RD2voKW2ztMJu3V43ww3ndfhMvGiY6dB+W6d8Kl/mXgXTa2vA7T
hLIJtC8wnioTibJAEbM6xXHKuvKyCZO7YhauE7R5cJ2DskUTTN/Pf/mTeu7zjXmySM/b6muAa79J
dPB745l6dEHpZM8yhMG6XVna+nvFX9zcSStHuCwdcRdCj37e9RfxLa+bvOUTwBegYDNNGchAJqlk
YjgGOcG6IRZyAzkWMGBo9+dXCloHLOXZUldG6I9YLRXzr90y4GXDI2VxG9LpKZDmfyCC7HforLld
IHwzRhmcG9HVrMhAQ48X/ZRdgfccE6Sa8jUY8p9ZbliKBDnwMp0ux0U/iOAt22vS4qR6uZ+CCfUJ
0W6zwvim0+d1QwXlo1z7SxOA+H+RI0cxG5qW048JMT6IBvoCBDofQiUe5Qr9gUZWjd3SmvezIH8U
MAU1R6iOtEXfmbHph7NqozsHNscO/cd5X4fmV0wMeGnU3DT5vYBWFRkXT+zE3SiCkFEAGYPWfELZ
A3KpHNSX02hLUmELYX5TSf2+SqFrCQIXYLT8wUx/oN3u60boobb+L6nSfTSrn1Jw1SyK8AVaZo6e
hXfCcpPOqTOPhU2msrCIDEi/OdolRluUsrFzs/tq6v0nUqaHQejROemyfVuCe7KLrpJUOo61OVmL
+DkITTcViTsLUJPXNa8wCrsj5qHuooMAVG8Thu4y6RbR850SGhXoZcydaQx0WMoBLh6FW4mXYVB/
hWHnoFFppXm+D4IWDZAys6IgdeIClSn0vitwl1TdCF2/pfiAsd1jgO84hqVrkPkmFQtil02/K8Gj
bqfZ5PdCchkWplMm+lU8pr5g/hy6/Efd9ZgbkvAzJ1HpbbMxGwDZ9MXq6xC9RfG2rczMlobO1YRi
T3LZiSCpV+qRHwqDqynxvY6b7DBU6CRrN6ba3eIyDREuwJPlIMTmVj9F8JN2Y77rSLTrh3s0c1xw
sLhxk15XhrqrifR9bjAxqWWHGBg3DDoRFJv9u3bubwto0mhB6yvJaPeQMLO0Js29zNA6a2oLdImE
dLBAdAwJoPIIbgZ/WuJdEPU3oNJxBKP0ok5KnPOnbjPwAgVmSsgqsoKRwj8PXaiEFbzZSE/DsOk3
6VrZj3a1J4g0kWNAV3ixUW9d1nZuD9ZEtaj35mHa1cfoutjNnujkDmUtTcBkT646rzkKXuzxpuPl
rfiz/pVMzaQIS0omUGr5CZm+jUqF5sYC8QHMs+l7OdM+jENzrUj6T7lH828S0w4wXtpS69zIRK+0
S6r3apF+S6AEZIlV6Q95dCc13Z2QTBeRVl2NpXqFClC0pb4eOK8jWzlj/duZ2KkqVZGBuTr15VC7
qUl/wN3Ow3uxW6BsaeqMUytIWz2LtT0mjJZ9OeujWaZ++ZOCf5GanMpbdiPGnHO7BbLJ/DhCSSG7
CT1etbkF5MbgnqoAcozxh+fINyD/i8TAI1PtVhimqzzpe+XBd466SxkWjV18Df1B0PzZ3FYNdVQ2
e6xNM8uOYyNYErFF4flbAe1BV5xPLbB5/VnbYsqAIi1zM2vwSYXd4ule7Vc7ChmjsqAQFeH4D/3L
zi2MqQCmcBHlScf3JBjkqhWcQgwrFHikOR8JeGaYCoxAMTqq+jz1O72+6hLhUq1kSHs0nNfbrfvB
euuY6tJQwYA2z2hly12c2jVe9uSibSxF0LwubXgTiFuLooAoVSJAgQEM9md0ayfTaE0BdYsGulJH
dFvAhrSdgWHA+EMJ1fnMnS+ED+c3crMhvTLKjrILQzMlejn+Amc8cAe/jOSCc9bZm7Ggt/0YtxUm
cLzhsvCGXbwXfHmn7zlL2irNVjFFZHwwrQ15iDSAFZVo+t7rBG+tionujIk8vhTCdyy4t0NZ3s96
fCBJeGzRq7bU2eScha0xTwSY3+lKZLzUbCp5MmssePACBBnjRnTphIj8n+SbdufSdDTu0mte622z
DF/bZdwWAzEGxqhw4htnclKA0Fo7KSztYtlR6ojpJ6LqIXfwWGjHH0ew+2AG6ZqLaNwOcU+LZ7yZ
QBYnnvDQjWY73l9spbNSG2OcMpgkKr/iXQR5a2av8tWolo3UAVesQb/DqZsksdCyc0xD/4CpLrx/
NSP+aDxiIHUvJ+p70FNZi5JcznllTct/fYWX7RDv+tFU/ZCF6ef/yzKxXswcf2PRa35SCJZU6ZaU
8LzkRMb/R8iUjTUBJ9vEbsOxioLRhNpWre2NODHsqMRLwVh19twS0yLV5BSFvJsEtYdo9qK7uW5+
qhMAmqOsuiuF8hCFQDOSpC8tUZyJWzXKnZngKU8C2MXWwsS0clG9S2TyPlsEd0Ihbi1h81HUa7cl
xYUOnVYNr8qavHROXMqj89oTySyROZGTUovlEgG+RKWxp33t6+50AP3DifqFO9Hz7Pwz1phjF415
Mzc6rP0xIk+J3DKC94/Xj8gz9pjjJpBSxAxvIXh5FVtBepU3e0HmFUq8RTHHSRBnE/rSAMZQcCd4
/w/oju2kw8si9XNCsD+XxGaFWl6ypUjR9uvQK9hNDqAPbWqVfmorX2UTAE9tcvrb6KBwWBVo3XPm
LLCsJ7k0GoaWatA/a0BUh6nTrhj/0QTd6NXFncxl0YlUnrUUY1ePcdXkTfA+h3Myu8cU0fK4gGa6
g2gCQ0FL8YEAcPOhv88qB8YgU04qZGojuYAiDDFdDe8CdT7YIigbzx9jnhX656udWzDm3w8T1ehu
PgNjtCxfIvLpvAnu1jGRYowgEJdWAJip/uymyFh1jLECcJkpthnaVHRCS76ft/msyGM2jwkXzSQY
lRRgnhMPKcAREE+ZMVRZHrV09s5b4m0gEyjA2xGBbpmKZskJpD29inyI9ZvzNrg7yAQKOZwKuWqB
caTE1XMN4mpg2nxoJNA9NMBaPXacEyVxdtCg/eiVYxBBEGI9BjIQaP7TEGcNmh9KmJ3a832tYpKg
3ge4BXPZLOiGnQkX7NSEjhxdBVS/YDGO4vB9Rg922i3lz1lBI0TmfD1ObDKYwAF+4kzVW/AuR9KV
HIDHHaCXf/t2BhM4sq7RYpLgHIc/s/3iZPcSysUBcLTH2xrvHspbEhM3VLT0JBV8ud4kYFoZ3wc3
j39cEhM0EqkKKihiY3TnpJu77MBvciCWYTVW9QJFi+f3GXqa8fwmAoeAHi/rEsGYj3ksvUlm4vnN
+mQLl00Rz3DkGW2msHRj0lGG7NZVvDoEIeGwE36oFkV5AFfKe1ncPtrKb3ssZSbG7tOylzGqTGsA
zOmdagC6lwpICVHYcNxx81ivzDHdNqCKAbcKKVVMkAGEmaU9OJ6aGwm0U6DkNjjHa3t1eGrUwd6F
YSN2JkgbzaaFoDYdxB7dz7TEAT0Jrr2DfztbPM/f9pOVNSYWp1NbL/GAmAUgVrU3L+j8kYRbt/cS
fPvzmyD1lJU1Jih3cZuCdxRrm32qYkP5fvCg6qgu1U4Aqw0FIoHv5wUQMBqVnoXIJ8unycJVbO4n
cYw0HXQ2b5lb3YwnK2OMxxgtgLUlQZEqlaIrzpMlqrwihGeCicJAC+BhLoREo9pmtir/J0y8Nsyz
i+uf3+p001ztWCOZsZ7UEFilp0yDGwJCCTckO/4Jo5/93Mdh4i8gL6UwySgUB6/Z044IRYh1Prcj
wts0JgiHWlgXKRXEoSqIYCojNp34ySxMWhgnprKY313l2aTRZbWN1bhgXJ+ysPczmvRUKsQ0LMmi
j7Oxef2yef3NAmvlf2wp1w1Rn0VI0bNxO5jaQZEqa5QbTlzcjlSYs6MUeKZusIwVgMeYrUZFJSld
su5RUb3wRwzSN9nL3OpO+nI+h26u6skcy1BRlgR4asWMfbGd7lQdmjXTslylnWxyQvDmJ1sZYo5v
EGR9KC0YAy1GiP7qni71zvmlbF8sVyaY46t3GuiTsgxM0+DJATqy6U8iXjGQ2n5gXS1H9KQDl2OU
ty6mrJpJp8pdm+d+35im3aBYVPUBOCuwHriLWr9vZolY8hAIViWgDRQkoo1EdwFx4uullhIrKec9
5ydthuXVPtCfvDodcwuG2qR5nPhb9jTXUQ0/YLuQyLnJjmeNOf/5GBTNMtBZxsfmAbVGy4aXBLXt
1LpaG3Pym5iECyGYkDthnMUTJgKptdwbuxckOPq3PYuhK2vMmVcHqakXehjB1+Qq1TWVyar7HRXN
BVqvsc19da/cxdxRw+3qb2WYqSCqpo9ivcMy6aa+miVnMytpmI2ik70Ew3J/OkycDXqvSs0DTQ3E
Li/IJXWY/hoiWbz4tpmWVraYlXWlkoCCBXFg9gf9kZYnCE83OhM9yUPjhncUOJq5dYobOa+Bt31c
n5ZKf97qbKRVogkSVLq82awssTxWr6bvpRn+aX2sRBDY/Pteb6BPgGo2mN7FPLmAvySI3ysgTCBt
B0DAhR7zeG9tAG0fgieDTFid87EujBphNa8Vq5/vdPEmXvwk5WneUS97ftie7DCRNFsSfayUMPcr
9b8mE3clqHgWZQfc+b283J+Pkdtp78kWEyLHSI61RUTQUoHSjDFxZGIqL9U5tIinh4FzS2Ji41IF
WdbnCZRVWv1jNjcflaE7Gr3glFnjxnJzB02sT+FSXTdL+/H8Crl+wkbKaprqAlrOngotNdmW0BuE
OrVyHNzGwpQOf9D2L0HraVOZMAJa7LQOdVg0G80ih+DjA4l+PpgoXiYw23MvrZzARZhgktWZqdaU
6zS6rBAml50EtU7Jlo78cvovmedpdUzkyCpwjSclcsHrGfu3KxnMHEDwR9WBH2D8ZgyVNNR12JKb
7n4JMKdUyt11nImX0JJ2QiW+DKLBr+YIb2/L97hrfiwS2U1psZuk6tBLE4dJ8TRi8cyRVz+IcSap
LQc5awawcZXWXNnJPro0L6fPUH35Wl7EV+BIujWvWk86xHhT+oCBBkfz8RJ4M6BffDk7YI7hQmG4
m8S4WyF0pFRniECJh3i3yBhk8wynDF2anUET5mU/RO2Y2AAxnT9Zm/FwtReM0ykaXn3NJo59IRXB
blj2VlvHX8ZZCx2g35rdeWubkWpljXE7c6nMiBToy8jyZ1m/kzCiwJNT2DZBKYZEGegnls6tGMtG
7rLBAIOJlxUf1OAgEI4D0T157j9PJph4G8nZlKc10u6E4bApdhsMZID2EWMKGMf1CoGzadtdY6KD
oMk0NQkUwX+m+bpCsd3XLYbWh1uIWDrNF3LXQeQg31Ee4AaDyphxBR/F2yLSyjCTLHWjHOJWOEUk
w6dMzw8Rabx+QUTarLxXtpiECa7uNqkjGm93xX68oswetJ3w0LDj1vmbsXZljfmEUMoEoTHlEXl9
/Nv2lqevx4S/1OhLSaSqh11lHIvBABit9Cv9Us5EO22vu/jz+TO23UJbrY0JbxFED0Hqj52MLomv
2upd9pm20MDl8NRCGzEN43Gvj5vl8MoyE8RGjCuIQw5HhUotZetG0vzcOQ3k0OnnFChft3q6TZ3M
c911O5Y97TT9EqtyeCzjQehyaN/86+vKdnmyWjgT10BdIVFub3rDoawjj+WJeP3id8zNyv/JIPvs
PA1BO+VAK2FcsvHE/BpKfry7DedAsi/MgAt3cgAOLKyJHsiH94h/U0tfLYgJNb3W497WwWlBFkNf
dIwf9EWndfCio1AYKsConGPCWx8TcIxEbeRkXgWcCIDYhzb6C4js6d/2PGf89k2dCTizHiat0eBo
DN4gHDR6Fu37snV7B8M0KV78uCGOZ5GJO8NUGko3gAqOHN/IhMOzyASeMOgXgLqxxreegu1c/7Sp
TLwJ9EbveymNfVOtfCmCPECTvYuD2DnvKrzDxsQVMRZUqV9w2AbpfhJbV9Ai77wFTuDUmfghJWGY
NKNuegtAVlFSqh8NKQZT+4CBoGjBAIIuBdaSRx0GhNPb87Y5q2PfpMuJBJOiV+j5DQ10uUE/D4pT
ziDe9m3q6Xizj4113jfTBGGiUzB5dQuI44jsA7TeynmMgZe3h2OOI7LP0ZPWkrIc0Hg2jPg2aM3L
WkmOShTb5z8VJ8EZTBAxA9InZYhG2hDmNq7Dbi59zszEX1reRBT3gzHRo+yGZRmpqV8FUmov/kP0
//fiz2AiRytOoRRNuCJSINogYB5huZrsFn3QFJjLkRf7eZ+LiRtSblYgXoA3lhgn03MrpOzuoBk5
/7W2L9krp2fihqCIehLn/yPCbNqpW9liIkiqLFowVoi9v74XfRKGEMWOj5PnBCv2laXtQzXLFySW
X29xvVfv5R0PnMvbPpO59ugakJAhTdAinoKr3KPzg8alcqhzL/e4L3+ccuA0xrYqHpcUah0FTdD9
YfFCQAaAHr18AP/zyT84DsheUtM41swkkpGb1QsRii/Zz4D4HO/jBEGTCRahGEWgK9beHgQ3/QIS
gqCfpuLg7DhrAyWWCSNquZ+H5V0UtIVVKYovpeFVhbGtKhl8FMm1XS1g/uGsdfM6tzLNnLQBAR9K
T2/Dsmzmy5Ut5qQZoViqRQBwHwXega/EH99pV2DQsQtotGmOdC1xUGPnDUoiAxprNVkr6wbgmVK+
njAgmoNtgbN/m/74e024jv55cyrGuizLBPEXFzdn8hSPTFbr48Jm6TmGUaXjC56jNv1zZZOp+NsC
0Qzakw8lAZg1rdhdrnTfehmAYDuhrczRn7M632QqMnWKAGP5s79AUTMvKPfPO6QkMocP2SVXugmL
G2qwFz287IG094Uve7ytZJJ1PhJdH5UFs3qnUr+1aju9k9CzFJ3EqmxerKTp8dldZrWVTLbWyQBM
WVDgbUOK7NoQHZTc1gIm/jK8KpSQ45ybRc/KGpOsDajJD1OEODY2gCFr36KyBM/g6JJy5ljazjiU
WBoaFwCPsQMGQZqASGX+TZr7hKviJ9Hn7Kg0Ya9sMZs4mXNOItD7edKtvOzBr2m1tjr7oTv/R1+c
K/nIT3Lbx/xpfcxWBlCLmLsuLn29rSEbMhQ/GoWUVh9DxYATUTZd0sDYPwTrDekZlUiqmoUwGaet
dAz/dQoe29/N1ERN0pHQnjGJIL0obSs8PjC/DojEtfXsu/XjEhhAnq4LrRcOF9DI/uygrdbFfK9c
CYsk1urc1wHuPpIobaAoFNiFIlj9FAeuWSyfhhIqgFkR+UWWvJ7UBE4KVWBRh2YD/s0O2mW5oKaB
AmjSQw+IdvHGE9TwzXAI0MEY4OTGUNYzJZZgMMxRHwCKUzMgDTGs46Q2CR3Z60Dlzu2PbBV8a2tM
iG6rASxnCSDRGRhGbKrNmdp65lNSbvVy3rWqf/5I0BqE/Zhre0yQluQ5KfCt8PJcplCSmx21Po4d
SPSyy1TEaey4eudbhcPaIuOqWiNORhfRh7fjI5gtBtB8JbvJn6/Y7ISubTIuO0UygQADvuGDauKa
oLt4AYp5KzmszTGFX9KpozQPcNAhOMQ5Xhc/t+1xwivW+W/H20mm5uvzCRKyIm5ymX4tt2CorHPn
vIWt0Py0EMIWeeDmkKfFGBNfWq4Wc7GqNoHK8KfzRs4vg7BlHnTnzbxbUAMBYmstoDaD45+3sBke
1+tgqjoDrKCikT9OX70yFG/lmLUt+uerki7E5B+oXbEc9aiPF8Zh2WcOhoBrZwJYE7fEF+BDt+q6
tUm6wyuTc5uESpLBEV4vCnretRES/zSl5VU0GBnqbwzoWeloXEM61E362QU5/nfOVzsfC/FA+6et
VBGTIE8ekbyvbs/xNpGJEUbYyWAtgbVH2NsjovyFxTFvbUyIAA/HkjbRKSI9PCy+qs/Ps8ZEinH6
5SA5tI2hC6/MUFz3swvdlx2dfOL3zuhm/T2tEHacN546KdZmBYodprwjSWbpJqRvQBQ3abeLwmVH
5Hy70/lfH4BcGkJwL7/lAPBiyelKt7K1yEamaejKnKaz29ZaLowPxq1kyxb5DrAp5wzwVsZGk2Su
eqmhqaS3KjxZBnuhtTAd+HawzyqQnK4Hq7WJzRym1YR9pJXVK+Mkb2VMJBkM6BHlVJn6DSUrzxYT
SWpJHCSZvMkWJ2We3sFXWzgsRS6BFEXwQuNzjg5uMbnR/JnjFZwcc6JGWRmpCnEp6rgH46gr4RG9
tZUdKLquKCli4arfedCSzTbF2i+Y+FFNah3lCnxevQEZuua1fuwns9U7lBIsBhMYZ32c8MFOvSRh
U4ZmXguntufijO8f5m3+AAu8TF+bEylZWfh6JJPRZxip67wO6iCFM0HLwF18SrMajl6/O79SunFn
4iSraEGkehjVyBC8CCwLoDS+oJNE8o4LQuAtiwkjw1DW8jTiA2rXkkch1uL+Aa+ee7HDAwBzym1y
Ylhauec4BGmjPfAFqIf0Yl1u0ysa1104x4HF8lUpOKsLmkzRKKRjs+gTKhhUPE0lLO4JY+2e/268
EyEzEaVJlK7Xmv9P+ZuVyc1SXGDSGQVeciliNlee7AR8WZqvetr0AikqTpEnM8WJucgNKYc68IY2
2oHUToGoMBCIsXCdgzXxH3eSiS2QohCaKELdRTGG+XKgzMYA4WHWXhVB9wDy+H8zyMrjotsEFvcB
EfpNwH/OyVNoalqdBXMqhlmiz23U2gwEGejugCCj47P8sotzlTpxlayMCbmZ6EmCpQnatyk1MQTE
k1DnOf5JnWVlQoUMFgo7XN9p2qaIuIfC9WWPerxIojA3mwCM76CRw+6pfriD6kh8SO0oBl6L+kd1
eMk0PCeYKExdok2h0YLe+cEkRKHjwyNEjJqkIkOSynlK4e4pE0xI2BbIAY9l16svOrwFMhedeFyU
Qclw4NQj5WyL5x0Ivp3wkjKsRPML5KG462PiSaIZQQz1lIekSumMQDH6K6lK4ObmJFVeia4wIUXB
qM0Sq/DR19+HN+l/VqXRifNwdR7kcITQnIQBXTkrMA43u3H0oTciwKeUyFra+VIhyYUQtZEla9PF
NHa5FaC9p6iQxJaG95I6WxWB3rwGWZusd2coZJfV7AQglwvk4bqLwNShCldCBRhMR6bviyQfBila
IAOU7iqtu9CaeJcUtci7eWyXJhpoDUXoAWBU8s/AJVZKPcRlCParzxAjOFDFhdwO/eSjcNN6YG5D
9Re/K8GAhZsJF7O5XbD/Ns7eH5twAq+y/j/saDyZYgI0xE9bKD/SgKYJllF8wWUWVFGJVZoLD2/E
WxXNFStfMYVhGgVwib7BL0+F6vPK8mlZTMXXRuXjDBPIm01XPUx7CrRdShc9Noii2uGhgH4G8YzK
qXzNbq8rnzuIxsl9LNO5HsZVJxBcXoVH9DTNFcSCyMvxBa+bPGvM7kpRnJN+xu7SwVTkigVQzbze
07bbdPWCsM1JtiqzwyEI0mI9xQHBN7Wb5qIqf76pUnn8hpCXZVwzSAIhEUWs6H+Ya5+sMfs3zyNG
b5RTkxSMCt73X8B6cN28gJ3iL6n9yRyzfQrGOiaD4Ij/QoIiDQmudqTo5FMa4l6CthPfk0WmmDCj
tpy0+HdQWV9LXvIKsN0JeDLHFBJ9NNZySbNQF0NOK7oMAo90rcPxkbMxBT7C1A4yGTt9UefCp3gk
KKrlbuIZQAyj06xy75G8JTGlQwVCQJQpWBIQQs1yK0s/uAih7av/064xtUIfkWGeQzn3hVJ29bJ3
skFz4+HWhFRfrH39x91jklzdaFompG+KyDyHf4aOjzs9kqI3ux/XHhM9MjDcm90MYqw2/jQsrTUJ
QHTLt12eeDoUWLTMR6PDrYP3kwK0STe5mjy6nP3djpG/v6bOxBStmkU8hOFCMtoQzLJbK+++Aitk
z2CQgILVgJkdqeMdie1E8GSUiSwTCOhMrYeXvumCx4kqLIbekIYoHQN6Jk4wl99DoDSONfoL5L5P
t/2/pnboF7CBpZCXKuuUwje+ppkF7lMTYjSmZVxhmw/RO7kGWYcEtj+wJVZ2WFoGqNOv1MzWXAPb
rriNzb95co6tzoShUEjiNorBjZZjUDBUrUhXrLEs/KjOrSb6yHEr3hdm4hDGecmstXCrmTgzJm/N
CyrccNK3nXz+CBHPi5mYFOaJCCgfunSp/k5tamuQuaUSz4uYQASe0gyKS7iUJRgzAVTKvOx2NUDG
aAdikjhxTQcaA/+2iyzGfgbiKK5C+FHn6CCI9+IDroEQ4buhpDLiTuQKm3AWyeLto0CvJzFQKNcD
9BKFE04R8JAJbN2andNuDw9Tfb4MNkwWdJ8FaTUQ+vKvA0Qbq82XJp9rO0PVprTToVOGoxnENjz2
faAaP4NR2i1itdeb4ior8ndmXV9WcnXfBlXkYsDcVeTMaRIVupDA/Vj/+D2YuGVIQCYFGn5rmRx6
6G+gE+AKrtEclANlteLVQ5wjy+L2475JDQgrBZBNrSy9DS9D4yDXe6HylMzgjOlzCgeDCVmZMYi9
fOoaDXcd2ff691rj3fo5QYGF64soGsJWIW/r69EjfyYGn+TTVlc5ua2DwKQvSkUlX8WxfDvX0qGZ
zWOkQ7SyMg99UfCuj7wFMmFoxPURAySnC87svoGvjlNasjxJIomHaQkhfq2b3/FcfZACYoVi5kNk
zRKGyo7S3IkgAVxD6GJB4Dh/HGjGOLPDLKBfhIx0MaYAq1bzp0XNvLQHD2Vw1Hi3ck5wZwH9EP5Y
SCMhl1SQ+E7U61DjQp44H45F8cfSmEIS840FCW89TBTphHIuRAO8G12YWdCJsbtI5VRYvE9Df8LK
+dOs6k2txb0ewKNE+thBVZZkUAtqIvu8D3DChsmEDahDxlFKS2ZQo0SgwS4b11C46CDe52FqF637
9ThG01Lxrvdzn9yC7AyFUuTWHE2CvzRDf1en7ECCUqSymRjI9LQ5+WrqKM4ZNpmYAc2iNJjpje31
rdC/tF2fVsbUMCppRzULH938deiBs46B5iQzfRCpAkB2OjT04vqnIqbOKH1SdZ5jnD1JMMJcoCJw
zYNsIAq8vv2ojrddwCtjz9ZDMEAdc3WO6nEh5hIj9Dx8nNc2JM5/INhjQkMqpnEb0ovR6yEXvL1j
QsSQJWIlUF9AkYFqVrVrHlMyzwITG7IISuUKoG++FL6PAPXH/zrnow/PAhMXpqojsZjCyaZKuC7j
9KITOWXRJiuCIj8eGXwR5iITL3mWSAvtuYUupV6WZNySKSGhaSfLPiyBi0WuBVNXJ3Prv/ORCMaZ
2JDXqlw3M7C/b6L15+wmiy2ClN1UJirKsxOhJH15wuMahJ+82E7Kd6a/vGSc52z4M8UTwc3qhLWC
0Mayhh7Ig8cvF7/Yi95IKLf6lifClJUtdYjyNh2RrKgtDSpW4Jg+sQJSZhIu5uFs0sLKGM8JQtxP
JkqA+6beMM8a4yomSTM1q2EtMF2gWpt9fUg84kT9N9MPLl5AdMUJjSfhqdVmlhCl08QWBunUPrQ7
Hqi1tCMB6+GLOPh5p4HFHHWKMph68sYNPXv3MsEJ9GfkH2oxmeUwDf20S6wwhZRyDYEg4ePcXmbl
+/NhjBf2WZARyps8Teo31QCcvMyS73ayoGitiTMgN/etJNpx89VsZv/8gnhGaKRZ+YaYzhN4Tagz
anjRSnYCaHHTkhP8uf7A5JcAUaNtInS0aBeR0lmndrDTwXL6oimTsyU1HILJNcOSF3pE8I0GzDmq
phv8mEA64hRe6GquknwSvdCGBHd1yesC8DaTiSO6UUNTcEINMoyf6/FW7zzT4NQ5vLUxwaOb5jKT
BHANgcZUdhSBuBLpvGUI/uuk5ft53zjf9cZGMkVoOA8hMRYA+J7XVC/CnnEiI4smIgb0cgtI9Jze
OOOLXxnmhUywnLjBook0bU4TI4abUOBnjhezJDtG8rvUDV0CAEdg1eKnBjobmR3HvFqFk8BZcFEY
BWhRphgxFlvtGwap72NdGqxhIIIdGfDVxNSuK2V8PwWxC4E3Z26hZ13W5KDM8uIlqVJYnG/Nye4s
FimN60iGIjygYw+z+IpT+sXF6e2r87moEt6XZsNO0CvhQt+K3pJxOWeGRSGRIK5FNUftGaVftR7z
WGRw8m6EZLy25+wib11M6Bm7su1m9XQhXSO66PQgv0riORETbhLIS0epjk00wys9x4BuyIXM87aO
CTehPsWTPkTQhWzywiVG09iBBiR2SVpwcmZR4pAqkx0wK1zOdf1uGiBZT/T2donn97IkpW67VL0z
jZAM0/PwX3ebiU/ELLtMqREvaFoZr0BP//4BifsSPCAvGrLopFzRiijvcb/onNFtJUitJl7sl8X1
7EmuuDPia95LBucDs5iPQes1YATRG4qr1JrHvVrxyCF59YxKHXqV/weSTapMdTROY+wP2g8YYxe9
bCfuuIU2J+SyMA9BHOcJggKs9oPipHguyeZ/1H5YXShUJuAAQSZoWQXLlNMBaLLWNvblvQqm184f
F+6V4gST/mvH1RRZwfEgrRPocS6gysBJ+RQbS7Lv0+GbOQn/gUJrdgpJky1D767HqLwb8bhslUl9
NMziQ66MQKdlPcZWlWEf9s07vdSIY8zmaCmNQGxzJpetON/knRHZGrBdFhRA36u99IMTzDgpQWWC
2aSHWZvQPWu8Yh8ILsSckRKUg6y5nc+rnXg1ospEs0BulFailehbUsIpuT/7PsAaKoppiBheZ6wp
XTPhhkv9wUy9WAAqO6x3UzLtVKM8tGVMoYCIW+YVxAPdNjY+CJXuREV70xqTZ7T6RdzlH2K52+sp
4IiqCLYCSTkIneBNWQJ56uaTOYFh1Qij3B0nEllSF+yLRYF4jBi9M7UhdhU17/3zn4wGvHOrYsL1
KC59r5EAjB7d3ojwkUoBQI9d38VQgCytULqfS95c63ZcXG0lE4UHMucIwwYtt8Md+hCZEzidpRTv
JoBgKajRjHgg303P/G1SZ1uWXRh0VVRFIRhaun1kHIK9fjc6gSW/COW+WdavrDEXTABSM9XIw9AP
8G5j6pZY3olN457/dJv8wBBrevRInW1gphBdJ3UPzuKCTAel7X6Ab/kmH6W7QMimq7KPWgsqRB9F
o7+Tl+G7pI2XmhTvWyl3ekn7NJjCF84v4u0y0+LMJK2vphjPBcGxwLjcspuvKXtiYxc+LzPwtpgJ
z5EQVmEoAssbZ50FGdox8Boz5NW4m42Q1RbTX7FKdrNkJvEsNgKecyDONvwfa1faJKfNdX8RVYAk
BF9Zmu6enn31fKHssc2+iUXAr38P4zyZDtNpnOT9ElcqFasldBfde+45h/56VmaznLDx9I3YR94a
9vZkvDtacOFBAWFm0NTDNxWTKmxTSZk3WoFX1qW0If2h28Og/aueyNGaC8+GTmNFCoFNqpBwAp5D
vfxn07drh7rwOemkdXzI4hCguf59yusPQHq5g+2jp7uqiXA6Zzna4cLhJFGTQVgbl+V9uvhXzjL1
ruX/ll7VyZT+Y7UlfLqmYFJnASIFaTHvq7kd5HQVb5731TxmPP8G+HbF7t73f3RNdZObhAnkZHNa
+//Q+zna3CL9a3qL8qrEUqx9ofkuqmu7UNM117a2oYUjgSOrKzFzJQFiNBPfz4pLUEGx/N8BGK24
kmVtnIo+VIoSDmQEbXY1QgpFP1SQCz7vHE8+jI4ObuFKhM7HkFNob6nJhABf2U0fuabxILs1e16x
r2UpHFxqdZVzHJ5xOQKMxvs/hBE6xDtUb39DpmBtxYUHSfq87YusUzblVLg18YWxTbvMCQe/SxNb
Km+q+WoSP9YyL8ZbMMt2/+1sFx4ln9DRbXW18C2r3qW6qFyOZqhHc7XcJo2+JnI2/3V/nzSBGeqv
UcEson5ENQ1Vu5nJK3ii4FKZ54Ab6ZVOb1N7NN+JttLQXS/On3zifdyjZaXcGCy9TWas2lg8Jd1u
aFd5Pldu6qfyuOy0jKrwzzOhfGa9FRtc2l25G/s9Puo8qAQ9eIcnvrli9mtbW/gW1YwqXZ9wcVl9
W1s/82AtP1m5p8sCuYVR9FCn75bxL/mPV2LBchg3ENNgtCncZbc39qN2PZ9lDfqint62/nqkW0kf
lrO4WpxYEu+Q0G+C+5HlXtv/jLPRG0Xh9MHdeaM7SVd2lH8uq+ZcHUDHoCOnlo4GJs7MbUbf3IFq
xStd9J37R8XNv62seYr+6njNhaeZRFqpgiTIHaBBxo1tTMfLOHjLxtGeRA4JMt+Mo03efz+/7kqI
WM7kNg0INToKi4955aiksnWZeIPydH6VtTxlWT4HDxZk1cCOiROV3nAoNsO2dzp3PGT71dfzSohd
ls5ZL6eaVe/0y4b/qxT2azB2vey4cnrLujmEholmqMrcfP5C+WM4bEq6NkuwYtrL+nhjGblkgXjX
xpv1BbSH1JvJwjS6mTwTTdK1B8h7GncmCizr37kZNXljNsAlF1dKxjehtCA2/AzonKMG2iWIkj0G
mgazejh/S1a85HIq16BKrpkjRsFVNADUuHMKlWzPL3G6tPIRZJYF8NCoeqEFeMDOxJ8AO6aeuUNJ
AkJ/m3LTBf9OnZcQhrqKxShYixfZUZZFZdjPeMMZx6/Y8fies8xjsb+bs5z2zB8rLl5a0CUSPQ3Q
qur2MxkhxDXd8QaiKegwrmfopy3gY7GF2+qEMox6C7CHad4kAwcEF9oX1ioTz9qeFnkQBGgCGVPs
aa5yNCkUlY3D4CgACVSYOvhXnNnHH22RB02UjNyQqKaP2l6y+xqUdVq64vFP3/Y/T245t9MB/SMj
gZ5b0UUuUYWTiH+FxP+4e0tViylB6TTtkVH9mzriyk34NJPTJHrR5fBTeeAFdWQrw0+RDu55+107
tNlZHr0HizEPdL2z4JNU1dEADFW1eg0PfToSf3yY+TccrWFw1ZJBhbGMX6cWQukXD9zfGC1d28zC
NaSdZsnJwudRoOHkCEZ2QzkMzvkT+xuP97GdhTvQsExBMzXxwZTlTgdxHbm9LTfNrrn/DY6WFUPl
C38wkmzkQYHDwwtifqP9GqF5f+H+Vkli7QwXjgEVXhl3FTpRdebOZA4YQZ6ZPvTiMLNZ6W7YXayH
/dUzXfiHqI/DuKVYdU5nZiaa3JmZb2buiMJXNv/tC34aqKlDc+BQE/uX5EF/k/7+eWOW8zT6ZOVp
NutUWlvV4fbMxnEX2n/qxaxqpp7O7T/Wm+/UkcEFUzUJWsDbGgN1W7aT+n2RXLbjtzKY7P94lgsH
EjDocuixgb3hselXSvxaQ8UCijy+URpPKeSwXdEF25bGX6I02Le6uOhKseL6Z5P7nGB9bHjhYcZ2
MouS4YMGemlr5WNqHTIzdGi6hq1YscblfAzhQ9u0M0OG3NO9mT+Dd2obInAG9tA8/QZj5Olc9WNj
C19j9lk5pDOeb7ydNrnua26yCVxYIt9OXgNR2tVcdW2HC38TVKFillad4EkvvRnjqnAbRLq2BcH0
6JWsdFvWPtzC22imMeXKbIlNvrfCwuNNZ7P6RZFraerpN8zHQS4cTBs3tRnq7yY4U139T23+X8tA
HyU7y4mYPJrSzBTva/1zoMaa61zOxVSSFhbkTd8LoPOM5a+aPGYsZ0bM9Wm01fXmC3TkXJJAhYiM
RJr1SW3ltzLHFV+2FLuohyGvUwuHWYYPmRo63ZjbalS5aq7aSpbaK+5sxeCWuheJaeakn/nCfknF
/vV10Tq/oWSwEnCXszMmz/ugTXGeWb2TjooQD06Mv+Ct1yuDaxHJWvgVqZcRZaRP/lCdbpy2vzF3
5HKWzRnb9znWmuz+49kuXAslaqOmwXuQ1zbM+gPkogx/gFwaugpyOSl+eWyKC/+iDJHQZ95ieLP5
sdjYXYWhelfDIPaWe+Wu/p63DuvcJF1/qK54UmvhcjLSRs0wwLcZmWfsu9thK8o9h5536ZqTu17R
+5tm+f983Cepj5KMqlUkf9zdycXdhff2/nwZ/0Zh47xX/aT8EaG+PeECA0bcHzdf1M1vpabzgf19
lNeWXWzM4GiGNHGgI2CEGJ1/gFIjs2eLQUG92uQOIDdiKyH591vz/CueT1uO5dBm6hUZwxXNvbN/
Sv91PjJ+0gDpiqEtelzdDVNLF8OcWWEBpf0Ycbni8tYWWjyaNGlGWjvnbmYrHJSgbdZ2TqA2dpC9
rDiA8xahLYmiuTADUwH5HSjl6T4f3emCtm7slDvdtaL9bzwr1u7nwuN0GbOGEVwov+7nr8gIBNrv
cUWff69ryzGdsq5rEakqZt0ItZOgc3QF3IjGSkvpfLjQlnRfkU5hcgooV2HqDoiADrUsVrLc98bQ
GUNbtqXjSCmlmoBwQDrl0wANNWSDm/iuAsi9t+NDuQt28aE+0E3qxu5aa+e0mVGdUg2wcNVcjvNV
5ZikuQYz6/bz9NHMJgi1duFJV/bOuqzJ6Vh4tN58a48SmlDqdQvd8Jn75Jcvyfg8Q6C6s5gDkBWg
EjT5w3lTeMc+fjrio0UXzybL0HMz6VESDo1ysJV0rF2tab7GkjyXIttqBf8Rx91ly+Vkl2Z13xva
hT6Wzx1pn0ojy92A5Vd1Z17SJrpXJN1oce8VFbuvqsyrqAaUlvCiLkCPscy+aJxtura6DKryMg+H
m9jSthJiwl1exHZK9G1hJYeY5BeVkJtkNKnb9MRRCv4c4tFRS5mCu6T4dv4MTmZ2R0eweLQRk8pa
lqj1a/3omCai1QjIjBn4pQU6jW4Nv7Z6rxaOTjXqgJY5vnPjiR1u1Ty+lw4vjQtOcFfZldqqjM1J
Wz3a4SLLyoMIggY9AxJ/b9mRA9LUGZ2Q2VH6HqWmy2TfkxV58ZPu/GjNhcsrJ54XYP9HOhmmwoHy
946yyhGGcBtB1mLH6TbU0WqL/KoKUyg5le+toX8KJ1m100U+1ciQKWR+wkkn+DHOtto8FHgPM68f
4RxYfCnWkaMn3wMfG1y6QirSthpnGcGp3hp+vI0knCDULHsXzTYXqfL6mifjyNGSc1A78ke1qGrd
hIDyJlI2iX4TWbojI+KcN773dvIZB/RuLUergAIoSqYSADwppsRLKLuxhlSzechv9K5rt11hCGRV
Bi5u3o425LPuWtG+ic4a0Eay8vtilF4dMw+cIXs96q4qU+A0DOtRWPVtP4WPeHF7gsa1nYb9Ss6y
du/eU+GjX0+LTC/69j1GzGy9gA/+9gTn6Wh49D0WfipptVw1W1gUVNFdGb9UYWWPA14Q0+iEcM86
e66NxAYM22P8ShcotD2x8ing+766tvInjHPbCGp2lfnnv+HqKSw8GosMSpNe/UVR8A+LGmuGsPBl
QiFVkGYwhADh6mJWpZuhf5MfWygNmZt1QP+KI1sOzqZxTzMdF81vtL3RxHZYF7YI7sNwbRJiLTAs
WfqtrGstqHz8Qoezw//4FOf+3jrT0elX2tF1WrixqK90Iw/fXea/U3tf8SdLGFBLgykRs49Whk0P
vdpEuxzztdT+ZKb9saslEiioujLsaizyjpvE1DEuB7R0fnPW4+RqFuD1GlMtA93nv7rIShqhUP8f
q3kUkoSmRYmm0SVQJuAJ7dXcABWwsRsx+g87A9tTkYDtaYYY/iu0BdUoszgB3wBbIjv6npWsIZBk
+edMIKfyE2yMUE2nJsg5FscY8rQKQM1Q+CmrtzqBuHysP533USeXoIxhIEvjkIFbLFGGhVnmugo0
fbsBv4mbKdQ7v8JJg6IWVw2V65STJfuqGXCrmyZrBgkXu7y4n6cLuTNupuExsWcOvVXdhFPXj6kq
BYunZTK+/ESTCCMVvFGRH+0CP/eGbbBle92OXWmvrTUnUMswzVTsyoSipP5JVBKvvYySmIc+MR5j
wPQnJXHDdJOy10H/aUW3/+IsGTF1S6ca9CWX3UZdRJ0W9oBHNl7gN8LJNv3WAjWRp/ggz028btut
Cl2fiiy4ICoxiAoVKrpwiE1pkiIMSrCuvhMz/lFyJe8Es78FQj0VWRgzLRVaVwQSk4uwGWS1YdZV
wjc8V51OLx9iQ39RhXlVjfrb+QOFnOipD2gwbuItq1G+dFUZiaMh0YW5UcxLrTVyO494ZBP1drC0
g1pU39rMchuJIYgiu9Rlb4c9KLsT3W2b2yDS7IxRv4nSwpZDm9qyVe2w4TZp+zvKvk9jutEq0MHz
6zqZHPgpEJJrfpd/LbXrhNQgYnrj8ofetlu14N5YGZu4UXzEH5B6tqqwg+ZrXeh2Mqh7zdDcqFYc
yl567Q7TpneFNVNUSrkb2b2IQD5IFL/Jr1SquFmoXxjtg57jZSjVjG14kew0am7CPAVPwrCt8UP7
7Fp0HGKT476Ub4J8i5R4L4LMjjXYZ2iBwi/f08a0RS28MAfddAs5UQxpEJ79hGN0oly91ORVIsKd
kdFtlF1qU+1GRidszAU40dTaIW8HO2izTVdLT5DMKY3Rzdr0i6jSQznoz2qkOgG08TD2ltuRxrya
Q2q5V5DFJOlubEByP7YR5idKZyDlVrLkttDAUjPiryW3ZRl6XZu7Rc/xJDW20lCeaVx6gWgDpxm/
s8Tc0Lr1yvnrDoa0B4kxrElcaYB4GVVsqwpyxmC6o8iBs7jzMz76RSv8CluNwWCWVLnPqu4ti+aR
PXBmBKnbCdMvjf6LovYOZKntUFae1SbuUE8bs3tCQHRHkULMc0AsP+RS3jIiIjscUzdQ+EXaT5e9
kHY5TFfAPnpWtR1q8lhG+j0x2A1jKggZQqeYme0xrcyjn1wWdquNdkj1Bz2L3KAKXBJ+V7LEbqnu
gXkdY2ym3XIQ04KBkurc0ZvKbYVl69m4ichrSl6GMnOMEi1g2TjKdDWmXyZCL6Eae1CQdIAv2O4b
w+nkc9KjPGZVdmIWNmqqHszRHULmsEReUJ7jq9eoPap2Rr4pwOSZ4WuvUCcvHzP2JiXbZHrn5lRu
uHbNTctFFryL2/jCTPRDkKWhU5rJIWFvvbzJKvNNnQNP9aJZ9YZJsh0V7a4IywvwKL7Fiv4FtYbW
6ydjp4bR8wBVw5H026qKbFYV+JAV27Q6KhPRbcCrTTFesrzzoqj0O9RjWBrbcSudBgY59p1nBMlT
GBnOGN3EhbXtRQc4XAUj43dxWX8rqvSqbRuvJdGOpanfqdXBaI1LoYorhMYr3k23rDFdkVpfUllG
tjXJFodOYW1yC6TO3ko6X4+kQ3LiMjbdqlN80WhgP7N0n1nBTayG18Eg3S4guHhPwBxeT8V0UMD8
39fRLqlMyFzdkeh7jdqhlr6AzMQ2rNaZ1METY/pMjafEDDsULZMCrD/5c9CNTjOod1ylTqH8mMrR
0/vaRtxwemm5pv5SoXRmF7m8rvUYspOVPSTZng6ma3WqbYXh9x4V5aB/jeiXbio7Z+ykXRTQmSPx
vhVfGhU8HVq3y/VoPwSYA5DEy3jmRA2OKnQGU3e4MtrxpD+hy+kG3WsFtlVjEnh1qQ5UmG1ILbRG
aJNBtatJ97P4KkiZE1uBTSi57WfJ+FpJ7BpxS8F8Xa03HqRwHTVmdqfdivGnVRV2UIR43YnHslVf
Ydno7A9ek5qYuRTfzTFzS0N94JPy1vfZAVd3l0L3OErgNrLJdHhTFnuR6+U32lqZnfSa9IgiG3c0
iifwtA+2UEY3kWlvDzEQrYlRVftQm36wBAYlxSjt3jBhfUHV2Flp9vhh9EfUC9Cl0W4ubMDxpyPd
yVa6dV1ts6byAGD5ajAcO/A4SZ3qnkKtQxCj4EzInumBtdcUuEv4BrNRdzJGhT3vnls9h8Foih1V
9SUgxLjR5gPth0vFDF7wVAdrT5Ndpd1PgSNise6IDrQ3bLItXPUAkyhyZPjK102teHx41bLKTarb
YDDsMS1tXhxy3ETIqtnQgrHFSDY6y+24uq3N4RDGTx0bNrEAZhNDf5lw0yhzjbZ0Z/m1VG1srpR2
Y+W4QrfDFL1Sgil43fRMNlwRKVwak5exM7cUxCSiq6+mIHESbu7zQbObBP4CwxxlPtnQ6trQCrdS
Tx2dl5up0jwrtbwhn25HYtqRkj9BvoM6KU8H21LQR+6eyizeFTzAhge3yItNrA4u5opcUoUbcEX9
YHXsTo2x46bwQOfkjaTe1CTGNSxfzOhVlT/7QrnSGMCarNo3Ue9MwYChX2GrbEK4KODxO1tWicsT
3NYgcnUBBoNu8BtCPa16zoNsywXqg9nFKB/NIbFzjmhd8BvS59fzXi3MG5VMcc0a9Ny9CglWdq+k
eIpUxZcany4rAkcb4Qna52jsbELaXZ9hJtjU7aDUMMh9M/s6Vepf+YDpQDNwLPUOZIBehVtbRw+o
Jt8WY3AzyH4bmGInUlANBy8d/ugtYLHCxGly4VFNcVjKXb1vtxUicFT2t0qT2ToictVkDu8erPJN
xvFW13U7Zffp3FMCrTXmpXy8fe0h4Ns+qpy2KbZqpvnN8MPQ00c8fJw6ASCjyL8DoW1HRWUrBk5f
S5y+m3mHQzeg0KYv5VWoRV7f/sAQu0MKzUmin30it0k77IaR3jXCxO6/gezEhzrdgVKUl0Npqybz
mqp06nhyg1DYoXWjBz3k5w8Tfk1W1m7ejFuBCdFIJgjC9SaPdpPVO7D4g8bVTYRTUIIQ0CJkSvQt
Sga7BxfpQFIH2JWrmIZunZdeG1lORWuvLB+rTCCGEDsiL2XZO2HRu1GyVfXCY0VCbJHg6aU8VrHm
c6n5Y6Xvcrj0LHwLmmeRqnB0sc3byVbzh24A8kfGe9DBj7UOrZCbDLP8Wi6vKrXClG60LSfFpm29
S3JQOSQy8qnVXoTqz0IzdjU14P7UbSVGp6+MR2gfOm023HVW5Q3Z5BFRewI/IakVW6m7h0YL7+OK
FrYWBtcdmdwIqjky4RdRWBYObRVPLzAPrXGX4d9bZBtD3LhVnug2duEOxpdYCgdPzkMYwo3306Yq
A7voJk9TR1yKH1qVemySm5oz4XUZsqOui56UCCx6VripRWvn2uTz5EWJr4Rp7Xhs+ASDd4kBnZDS
ALlZa9OA7Xn9U9eyr1pd3ggSzp72Kgq6jVCw1047ZOSB5AJNkhZBs/dUoeLiUzAbBA60Vl9avbHT
6dHKTIAAqvsYnR+zT/YsQhJr/KRBcwmCF6eIYqdV8itiKl+IKa675qEvGy83Qk+LQ7uMdVt2zz2+
V6VN4CL5qiDQIQHgEXeqimy4krv1GDp5Jj1lCOBUWGn3Cd+KSdnKUj7V3VMhDlR2ttHD/4V9eZHE
xBW64ah97TUjyBNL+GTkBoGFKTk9c8y+RwQf9qm4SypmtwGiWFJ9ywu8fS38NhUgjiC0zaSzdao4
ep8gAr0GE/JqML1nk+ogjfaqJHaMPDgIxIcseDHSCbBPA2N4/AK908KJlAdFDH6CF4tOqwfS0Ufw
n3/p6vGl0jsvb595VzuhBV408s2Ysq0yOzceXJHovhOvA6aQ8xKRRkCoZNTdoguuedIAyWz6IDS3
Ozxx1J86yw5GYV6WTX9jaaFjdoo3GPGuTMo75NV7kVLfLNk9V8VlZXb+UFeOnn5v54Q/MV05ZXey
DmDq0qa1gCpT5RqKfIIMHtJOZEIGPLye8S9hNzkNe5nmpIfIyzQim1R/GKcOtz93qqzE/2q6A+jU
M2XwR+Op09UrXb8pYnqotZcABlhmKPsiFNhSCw9NNm6jOLxr6Oghh0NUay4LjjDY909wf5dB9rWJ
qQPgszO0JgLzt7Tt7URMuKHFV2XusqfNtuTWVSZL30p+MvozbyReRqgsVe2rUEx08GovTFDRiFPX
at+4gPLU3KZHWJ5/LB2ni9zqfwzAidtBot/FA6RtmVJutUS8mAh6PJUYpnyWSur1ikjsZCT7plW9
QFrbKF9B850CaOBdbRI8dfGPJfFFxXNpWZDs24xsuO4ynIu0KMBMLZ4VYMpwgcJDameqE96/bb5W
Bzr50raIbnDL0jVjORhSFb1R54L+YvhKtxMAPgTDlQQ0W/EqYf2puhY7WmxRDo9lmSIBJJFvTuw1
Z8kllI1XTvNUf/R4iWUnT69ohdY0QoRxMeK9qqmRr1rTRjNMr2qtteM7hdI3VMI4szRicGNRhoka
K+plTEwM7QQ/gii+ChUQ6xPdT4zCjkL5kg3ZVurhJq/17fkqycnWHvS6KOUmqExAyf/Xem4t26k3
SsUAppBtxmFXl074o3bnAdK6s1XNMSZ3XKUMOvUNDQIYCsH7hfBlE0lVosBQkwqzD1G6z0ua2kU0
rhXwPi1CdNNQNR1IBhSsP8mzKQL1LQGKNT8CSUpv3k/V3fnD+1TN+usCyw4lmmvcZKRO/ca80cvv
pNoWsDmA+1Y6hp85cBcLLUq5Sq4bFktl6qc/UdhIUZ7B5NVgt3bdeCUqBd7kJZ7qCt9ykeOf3+Sn
Muhi7dn2j/p9bBwGyHnjFI0cwKTqW0cuYzm7dcNOTbx1uLpiDmunOhctjxaE5PUUsVKDfl5cIZEt
vkchQ9VJG5g9GvGKpa/ckXfzOFqsNhsIPMwnaxrcU83QDev+Py6xsDA8XlXWzwfIipc0eAzblb//
nZz0L4XqxRdaOEQ8SmivECwAHTufXw9uhEkOzS0O6VX1MN8U9IPc6Cp4w6ig6iYeT+w1EZFP4Wfx
ExYOUxOgsFI5jrHf1Ffz+PSwV3x60ax4q09+ebHMfFePvlab8kBoqYx9rbAe1Zjsqsa8mFBCQwds
Vw38/vzVP2l3nKLVyUxdwx+LbRlRUObVfLL/gz2Kt2GjO/+c2Ez/1OfATo9XXuyUk9IABVUJI8As
QHvTOMEN1IwvkAQpDtLPnzPzvsQ4EOQlPNPrntc4+E/ZBUfziGjcYipdaqYR3he8NuYPmoyRDfKN
HTPpCgfGqa95vMbidGsdlUHOqtQvW+I1puKOEkQ6RfjQDvnrWGWb819zbUvLIy1Y2qcYT/ONoLKp
fG7XwsHpBSAwx7lhmuZy1phpFcNfrwDXgfJiHQ7EJln4cn4TpwyN04815t9wZAHBlA45qvopcE1k
U6BF1G0UjIfw3fll3tkxlj7leJ2F06pToqVRFCoA43deCY4qG21lj1Y24BbFs37D/JkEDFWsR9J7
0WXlrqz/KaN8v/8f+1z4tLjXGE9nv5yJS4lZA55VTplIiEhKlCT3lXXfdzdUMhd84l5slCsRd97e
ue0vriZyNGkkIUUVJt3V/XiJQSAHUp0rkW7twixuJPq2YujEACPTrkIUcQMZrATvz/Rji3NcpJZd
xRKVZgZ7V4dmW/lYXgrQFUwOeNUuUJzlv6EodSqAc6ZTlcCDcTxI/npHB2D9Mih1pj66tb0doQBo
NyWoLgcrv27TVaKXk6d4tNwiQWkNi7AIFaZ3As/xin3LnXlqSnPSm9ZJrzM/8s9fzpMBl6ONSSwO
kiiMw/91g/oACaWhymfnnF51V4FvOIDnHoz3UFu7vUccwuaxLScBgUjqNhfW9vxPOH3Ef/6C5cB1
PrZd0nATrhNt2kL7NkYFavvU4X23ZoknI9HHZpeD16jNh23RNplvikiDDRpwBlkZOaEIIrAetjs9
TvwIhTeSoR5lKEhCLfM/bnfxiQHRVcoA+NSNLMwNUcIN+j6Jp+fdtgrHVXHEk3HpaMeLBLQu+k4t
CgsJG6aMdadxpq30ZxV3y+m96gqf14NooEu+n/+mp+/xxzed//uRa1fKlooghTfQaS9sIul9QxWx
4hBOLmLoXMMrnepk+dwjesu1AO1sn5DIIXXkTKtTDZ9BXbPPMQy03A1iqgZfnF/TFFPT1CL16a3h
803ts6v0gGaKk4M18p9DyN5XQ4YG+Alg60uYixE2tC4UA1rgqY1ys7ahQIUMISbUwHFjbtZHb04f
4ceCi8sYMTqUdYS5kLjGHJN+hQf0SvQ57bU5UTWswjhdThpgsEelhVFnPjr7IO1pLqdv/ba9qDzN
gQaCl1/Dc2srz4jTn+1j0eVrFrRO5lSkSC2oT3/qXggkfr+XbgNuSOSYd+cv+0kHBgCIpTECENSS
SJcIPQzUEF9tEhXGXu5HC3054vbqKk5aPRXKkYzpHGAenS1LDVXUqWiKYiUl0zeGTtBDf0kxF6ah
DdVmhgc9P3Axo8fCV8LEyRziaOGFPVtmScJspPDRFvfi+qAFz0o7rV2Vk87qaJVFotZO1hSEAyIB
un8b0xs2gU+2M6fO4IyusWu9wcu83xhWPmkFR+suErSssQrDiGPjnTZgHlYOkJi9otUHpcrQadDY
vdO+nL8zp+Pu0ZrzWRx5yNGwCo2YsbIxXtOv6HXM02elT65Q3kmd8Lb6pl2kmESjb+WueSjd8Jol
bqyueNC1z7pI2pS8n4ZU4rOOxVsrX7X6bpRv5zf6eXZy9mlHG10kGLEyNQrqWvOLHgIh29bwx9RL
XPplHhMtruQudWnjWMnN2gTQylfVZ2M6OuE8Bz0roISpX3H+miTZ7WQ2D+c3t3J+7y/foyWmpJvG
No4zv56+Wgm1Q9J6MiPu+VXWNrJw0oOs2nwwSYqJsC+kFrY+rUkWrq2wiHIkp+agpTgqOjWA5RcA
pqcrmzjpJD+uwZKXjloKRvQbJCJZsAsb5hhjjem2DEin2/On9bkK/NcLt0TalpPVKHkFJwnQ0dbM
46sxord5xV6TPNywRHliWgqigPYZBBIPOqlAb1H5Q2zuoFq6MmW3dj8WjqXriTJkRYd8MwZ8A7CK
vgdR3ZowxjsZ3KcX3tHZLnxJhxEwte8mXEPIhGgorXDrIfiCxlb7DE+mfctf69Sz7gCGUr+09gRn
mnnymdeP6H6WjSOBVPqa/NAS7/yXWLtVC+8iwrqq8ho8OhrFY5d1gKbszq/wN84FT1hCTYxKLvV+
B0jqqb2Gi5vOJDqQweb9Jo12gE84xr100cYsPMXtyf1aPf70l/1YeGExI6YKCEO11U8noJGa6pbJ
7Magw8oRnraaj2XmIz5yMMao8R49uMwHYC2U8aFXagD+lMlmKC2vhd/5N3++Rh+LzXs+WmxU0PXq
kzDz1dtsB8oeP3JDv/Jm1O5cmlvjCJkd/7nlFsZhRKwfyMDmHG1eDGm8TzfCX6uznr4jkEyzLMoo
EMmLANQIliZBDH8gQY48q23P8jlzKRmNT/SGNGe6zCN7DYB/8vJ/rMoW0WfomzxVAcP0DcjnTpjz
QXK8Er0/Q9ZnT3e0xqI4kWusJWGRZj6/F7vIKa6D3VvnTk+lWznrxACzuX76XkerLcIQhKPMcFAy
Y9MGCaaQ0sPUVH6ipds807ejejWscW+uHeHCxlLoHGj5hAtijdgRw6Ale17xHyczzqM9Leyr1SD5
GFZK6idKh1pAnO+70LoAtS8wRKNPJnGTAiOGcDhd1QoEuabkQFvVdLlaexMwZ0Og4h1fP44toWvm
eLJYcfTbFuY4QYR8ak1kwzOIXoswvpxfco/72VaEzmqR9KRD+z/Srmw3clxZfpEASZRI6VVrbd7t
tntehHYvWql9//ob8pwzXaZ1Sz0+LwM0MHAWxWRmMhkZcWZNOI2gB8vkocPHbty5sIyDYumyxV6X
KcUBbVm8n8adtT3HtBrgzswKqUvJy44OgBD6ejPnFg3H3ZS1GKs1vFjdZJDb+qJCQgrTvADD0+JQ
lRP4pSeFluaMh+o0g3Tpf407uhB3kq5oAHd6+6KT29/kt4u6W2oDAtlaC69lfsDTI2CXG36zGlZ/
f1EqBB4WxGCWklEtygdoXRxiv3U1T919Lr5h2ELH6A+j4lwdVyIaszSnXiXJDjE6qyKf9MnfNoT9
6gqpmvsM5XVEfuZR7nSycVPVw21R6mgzN19bQEkJm70UymOGHlrmgPm+AASE/eAmWbyRi98uDB8D
4O+fI2xoRCqFVgNI/fWb8Ho29vK8C3e5F3mtNbzUgOx+MZ8ap6XWzB0VI0MgPNjY2/8n4v/zE8Q7
DbABtTRPSeaHqg7gqXFknF8Dq3saa2OHG+UxN2dAK9lpyhfs9HzotEIGuLnZHJ1dj5y/f4mQe/Rp
UsCNBu9ernU9+AFwp1vY9sIrfA00WnIXpKZf/0AJdf0Q/zYspCHI7ykGl97CInimU2t+zo+A+931
fijZW3fI9VdTTIUxRZNV3TSEsAix8LkAOHcpUoxDe1s/ZDfd1SJiu5C1vXE67JSf25iS1QYWZumW
mS1GNaILuQ+ShnLXJOia6daA8E/tpWcr7yePetHd1lle7dGdWxPSYC+Hoxw16Ekv/EYausTpaI/z
qd9pDjpKmHawjRgg4s0iaS3pGDLBSCTQOnheEZwolfpSGQe8STPz2yg98vk26v81TzOKpHMbgr8Y
QVBmUmiCueLQuRj78EBQdT/7s70Um8Wz7myUFGsZbbmLQB3LZCg5hYwWlcEIbU9cdHtoDZFd8l0/
op2zC/YL8SX/GmMW60l6pBvBaa1WOrcqhEoTqnZNsfTCo/BbkXV2uyknsRp7zk0I4Y/EdTTUDBOs
8mF5SGh+chuw7WtiJ8vI4nHr1X4tj52ZE/NYqOdFL+UzSjMiH0pFf9DxTNI1odd1QOkHE1rkI152
3ajSXi5v4ca3FCdBy1oFZicY0c8dMWWSHgiG0f43C4JPSlC/KXrQo/pq+6OTysbqualv2FjtMJ5/
QCGEzFlmlnjHXxwxf8wLC2j96kt+O/xV+abL9+yv0Nf94GZ2VQtTQlVgQTdpU2FhNYCe/wohtGgK
aYMsRrjOTrND/fS+8xNPum48A7Ssip9fF970DBWyrUy5libO7S6h5+wya2QcM0i0Q36SW592ePJO
sr90vX/SDQzchH2mu2OuH4c8ApbZeKj1qdz6CWsp8vwnCLkjKibDjEpEgsYN7wGw95Kb+rW6goiq
jZayNf817brX9upz0VwF4MVUAKw0xbli1dSgUGtECwwyPGZOeKfdKtfSfYx3crz23cWgrrPmH5c9
ej2F/DYqsvtzI5ySPkDCWhKlmjpZZLW7GI+M8W38uAh4TK9RYeuPl82uBtszq0ICSWQ9Gsd8iv0a
M5HJVymtLEl9idV/z8GzZJEzQ8KJnTBaMnWRpL+xOy3hD5OSEUjHyEFxwed4heetLfdZDYBnJoXz
q80ZJ8aMFpPmD1+0wCUvkPx77igKgRJENcRWnuprKd1hIgDcWp9BwRkqMNC6QpnyAYSddaUWlXmU
+S2VOovLsT3H830UtYfKxGNaVNzxsdrzQnE+s6O/7QqJrJ/mPgwYbuRjGaFxiJcm1QYtxEGdtzrS
q8eTKG90DKB/EIHecxNHRSoZwFCl0y521TbdNXJjYdTC55gavrys1a60cWZNCAZMSzLI0NIMwQDk
Dzs86AJ3uq/dEpHAeA0fCkDfLptcLa7OLAqFSBvrklF36HupJrf7JnruCXcxBH172cxH+pjlaKD/
CjfBaLb8ASoG1FspLxdOzS+uBz/Yd96CGumvtltQb++24hXs3JaQTYzSkEfW4tYB1gHgoENgQaPZ
a1vqYfraNvvQkzDhOMeP2rRJ/LUaa87WKWSUFjqdpQ5UwxuUAkWyVf1Mn1CKyCAeJW5012I89Dm4
3owDyzm/tGbBc3jfdmOkgclj0YrHIE7hGxirBSpI8jPXwOAQYNr7jT3dsin4jjKQnEpsWeuN4rWP
C8eZ5sjfBwdYTR/zabsNe6vZ+uzbCqdelVSSYD4KQ2kgxF50HBcR1wUesN1x+khZJfirUMdOSjxm
polzQaL8mrbtdcb772GU3/WS6fMoOdUzpswpbQ5RPj8FOv2iKmlhy3Mx2qqSfAPlns+i+Vafid8q
eNGcUtAWhSm32pJ8yVG24sKNvWHRxldanPuCI2hiZyccGeiTCuqFCl5SMe9b0q2zvKSxjyYMIhM8
plBNhLvNbVQBtvPWs5Iwoe9ioMhuXjDx5lQ32wwoqydK00EbuLB2KETwslolGOcqll3nP0vIOJGb
UPvJxn8tHLFs+JkZwbnSIAnbWkGragJ/Hg7uVX2cPNz+NiuvrfUInqWAPGI2dOTMBDOEuvlXQSHy
wlH6jMNWOlndKGqqKsVUhsJEKax86imwT3ir0SslhQhK+hjI5jdEpz0f26dqLu46qr3g94ApRE4q
T20opnODsN24ZazntbMfIuxhWYQy7SQTT5ygXQE0000ezGvlvvGUQ7RLDtFPlW+YXLZL9FFThvqs
qlMQr1DBYoxB7UBrUCGE6nRswum5CkZbr/htHNFdN7SNpRlkI5euXn7PjQo+FFIQnjQSen+YYczw
imT8VHbLKAJhjuykoGHeqr9Wuo04hSrKL50RYihvv+jsAgMmFFqxYDS8SHFap+tO6l/ZXnZLr7L7
HdgL0KFx9dGJG3fyQruENOzWA91KEwo/4e03oAFG8cKKnTj7CfmQdnKvg3iydkZHdjOnf459fOtD
4Ul79X4jB3zMObAGhB2qCA2jTuK1O+u7yjC61vCUh3w//lj0kRbkD+e2/jZ794nESpZpAOg/UYOB
v2r5QWfLU2OZjV0PsrHWo36p/2Je4at73S/0X4uE8Ha8W/Gi9xaF8kUG10NYEAayl6uFkzZe6s6F
WnsRho4m0Oxv1YArxRksMrTYZIAYMfYhbCFQTawMi+ZvUjpymo/K9QInhmzOplzIx/T03tQSss4+
Z8mbhqtSDprS4nWuHoKSbgS9jwXtewPCfoHpN6jiBpOZpTY7coz3unBwJEyXbzjixzAOOyaIzymm
RdD3FcJ4UjdyiUc90xu9et9puEJHDvTscdBL6ig+eF6t2g8KZ+u8rX7A33ZF0OKs9HpIQwIZX5Z4
aUh+dKa5JQq7+g3PbAj+kOXSHBdTDg345m4AwUEweCY4li5/wbUPqBNTAZM7nFkXT/IARFk+qzhY
GDlV05+4yOXmLaONc9nM2loWZK6s6BSJUOy0zrSes2nGaWLspxz7Vfqtizc4rFfS28ImZmAdOjC5
sphnK01ulWiR09R8UvynICJ+eVwOEaKujRH/T53Zc5tCgqt1M+dkBDvQ0vsHJN6JD8g7vuqUfrMx
tvQxl75fnpDWtDSUKzNPuR90M7FjkoMLItLBEjbznYRZESkAVqgstq4XH8v992aFExZoci4xJf4M
OeEb7eb7cuGdLbExFfQcNNW5FOGhapk3zSz9e73nboWuAh5idb/ZzwfMfypog27HxGWrPhhXlxQO
hkkM7gohq4hAHN8nGvPGTAnsiWLqYGxqDtli8ASoJVRS08TcOH1rYQTVtGEsrQ0NlIbv43BRcVr3
XDe8gf9s5wcwOm3E4dVFnRkQnIaNDLrwUsH9jkHcK35oGaiFy0c5vAZf1cZi1kLJ+WIET6m40Vey
Bgc1wsrilQyd5cxux6+d8fVyMFk/6f+sCryM7z8bT0sJZMaBAY0k6suzvczBLCzbVWcbluzMyJhb
H3I1O+MFHQW8JqPLLLagAHmQO7Joe7zRncpXocvtWPlTutP1fTMQyUBXqKhivTMAmZpmKlYogYN6
drSn7CXbq7bmpgfDySY73ctOXtqfISMlOIMa1GQxvqSaKO7ef1siEYBYGwm17GkRV/8vNa5ytX29
Xy1az22p721lrRwP0bLKIjksRKv6Ce8N9hvR6h8JGS1H+MMRP1ubcMTbaBGEisK3PbxSvL8Jjf8j
rPcHyuerSU9DwtPfKCrEea16rgIy5lDcHJi95AfNNloP1GK27haTt7SFMUX1B1u4vsx/7IpTWhhW
qduyAC4n+Pn7/gPeJAaLHIN3m9X5ao74vVBxVisimaKOGVQ+zN3/LrX15p+/Fyf4DOEy2ABzLM7c
/S21VdjzNcewSO8DxbBRtqyf+rOVCR4TyhMdu+ZNCDbf/7ua/A3s/ME7MVBoMpWBF0OckVJnOZxH
NQHtcJ9cNdGeNQxPM3vw2IGMrbVNJTmCFOxHnf/M+hr/XJj3Cq9okSl7cK5hVFRXr+fiL7Px2+CU
gS8sCK5CDk7DKbcyhXiXo/Bq7jr7uUs6OLtDAL3SzUPacN8Exk0hr4WWu5ctrH/9MxNCejTwajYT
gur+E3616sNntoRMaUYRaUgX/21LP/1XLi4//IFXLT56aaeFTDnPqSaVAXJJCxTH5EJSEBQ27uwv
QlHh4HW7je+4/L0L9sTbSpBHPId4zLK2NRklMMBayd8CFQlSyzbB9Wpl8Pvbvu3zmavQXqNDDj5R
L53c4ldVujWwK2+qZ0vTMqj2Ze3J3uhHbvA/utBbCjo3LQVaH8eosKAc1Z6qQwxYH1jKTUAzt5Xd
VgP+2TqFaNHKDesKreWgeAvsLpyshQ4rDYuNQmtxxUvbuZzMszUlphTNVVFARsVQf6JUuC7zENy7
Daj5Bmh/Sml7aBndKLq29nBZ+5nRISXpoJOB+4rxJEGTh4PNA7QJ1fOGry6126XFCWEFhCXTPJR5
AqB0fyK7+lnDFIR64tteub5b4FsiKrqMQG+9X5EUzm3AY+heNm+jGO1DklscVSTzxy8tZg+TJzAv
bvnjllFh77RyyMYOnWIomnXuAPAhOHVK5R4dUgmGFzblOw4h421Zk/X49nu1wv4pIFUNOPj1PxFL
14pXhpYMqI+ArQJY/v2HLeqRp32IK6MRQ+enkaP7OOOvA8Yu7BKUmakSvF52mrVUdG5QiN1j3bIp
6ovYn0DyWExXcbpV/q8duXMLQsSWGN4ww3gp5XCyK9U80eEhLgoHtzpnBG1lrm5h4db268yiiKli
SRcMffep/VrzSUz2oqML3MTSq3+/XxmhKd5DkB6gTmDF9TcQsNipcv+ZPfptRDjX6RzzqZggehnI
ktU2AQidt14b1v3utwnB7+SZzKNRovFv1i+T/BJID4VWOSHXHRBhX17NammCbrRBAbdQASEUHIKA
jWUCf/vf1HPktEA+6elN4/xTzVoMZKuYWoZGxAeUIhkhO0MGg6PZrZ4aKXb4vDnAsBZ1z20IJ4iz
XmtCtqgcg8Np3McH5g54KVePW4intYN0bkj4bvWczkHQwVCo7DsF0s0KFDr5TZL+yttbiW5s01rS
MileLRcqNgqI1XvPDmrO1GhMQz8tVIskj7XBLHD5gtBYdi47xNoZOrckxPV4HBOMENVAXOZfAsOh
yvNmwb36JHFuQzincMNRGVseYjyfYDw/PkTgbH+bUNA87tFk+2FrLQidWxQObcxQxGDSBILsu9ZJ
MAn6xqtAmKVZk9fbPZTNvc5DA+ZNDWj47MPW+U8QDjXpJEmZNTSou8O5tPIi1fMHz2iLQ4jVx7k1
4Rw0eTqqStsAbon7+jLnbaRfuF8503hc7s6gQtySyFx1HEC30HUhignC//cuWkAzFiTEyCxzDypc
vYy5040c7PxT3W69rq9u55ktwUnJlGr9BAXJ/3zL/74wDTfbd5zVc35mSvBVqUr1nIB73FMhEzGy
4CacoE449SCfDa/UcPClsd9okK+gaAk6t78/peCtUhETvSq0BRqPzdsvQw7N1xoUu08j8N0lWi9g
Y4h3oGl3WpuCKdkBDoiUG9X5+jE9+xmCxwbpTCltkU6j0+fkntbKn/N1C05LEpCpzBJi6jgRRwPf
Mx28T0S3syUJUZvxqiGzziQvjXcD55Y57rJkC7i5EqzxkIeeI6Uy0p3IqCIRsAr3EtQhzXqvlMnO
AI8tJmJY2e8ur2at7whLYK01wDSHfouwQynrdcmc/9NX0JG8R2vpIf0t/7XVQ1pf1m9jwu4EBJTA
2YxDx+L0WOQgEy/K4xTOJzOk/uWFrcSSd+sStmmaGIgDtRZTT+a3sH8spCs53/p2KxESb4UAEGLg
ZRF4EuJVhUJxHiQlAdBAw9Qa2eG2+8bzuEweh46yBXNaiVnv7Akxa4xSrVE/2QPaWpsQtCrF7PEW
inQ33bUOihMNk8eB00K35G0Of3tCauXkvlucELGUSimyBGIDnpEWrgyRm0rbuEesusTZdgmubk56
VmhSDjWpMvqS1sAlVt+lcIsMbdXHz6wIPj6EJBwoReVd96iDy/tIT6A0c69o1SeC67svJrh41wIF
EHcoB5bg+qZ4vmzRP9JR2z2dtUr/3OIb+Oes8SFhrFHLkiY4V5T+4zeD1e0C9EOjGpB2uD2/rwYy
gwwRU3jsx2Fky/Q5jL510cZteS1B4XmcLDFWA9pOnLKf0mmc2DhJXhzZHSDO3IXmxrhjTxADsdEB
/IOPuDiAUFfBJJ7/DW3BwYkjqNmcgoI66UK/O1Bfs7Wn/GXZvshO8jdVyfGuw+PEyG//oPu4esiA
yzJBDAi2a3E+T6qlFvKBI97o60MPdNT4UNncHsg1ihELSh2GtW10OVYf1ksY3n3IomotTst1Oijo
WaUHXjkwR1NuCsacqr6DYoiVJC+Xo/4KawIorc+Mqe+dBmonTS8teoV5/7AssP5Kn6CY65te4plu
XJRWsa8P24tczaPQIwfaDNNzQJ0JhzGvq3gqOrJcSMKdDuCpbziNM+tetIPEitNtEVeunA4dBEUg
DAd4XcUk4vuFpomcawM1I382UosWUPfqMU5aPm18z5XLsL50QrSFheKjHHkDGe6x6bLY57psGSG0
wMbrvD+qMvOD9qHEICsDCqFDu/Wy4RWngV00FTCnjVdf8b0wQHkMWFgEmuGQW6SH8reXyq3bBbM1
Me+yrbWwdm5MfCSs43qSYhTpfilrXiRXVt9Jr3nH7wy98OXkllDZanJuk1G9mhRji9571T7YOAFW
NHQV52TZ67OwCgXArmD6vGA9FG/cK1awn25Mf74adluslYsbCodRPzclZNmJBAYeQNTIb4ofLLxO
yDWRXvUU/wYx6OgO9O7yt10Jdu/sCTk3LCFmUxugi+4aTHfOz1r2WsSlLRV+Wb1OkDy6bG7tVKDd
hGO4KHp+0PSEaIAeFPMc+0lXeXP9dcoxjdNsbdiWFSHIxOocGUNaxT5pDnJ5n4UjBGC+X17JulPg
CED5UiOQTxQCypwy0COxssQcJPHm/bwrJ0fDjHpwnHbV5GxYW37yB7/4bU18Fis0PeEFhOR8qbyq
9/M+c4x92DogYTD9BVMqbwi1r+FWMJf+z/Leln/m83KrAm8x0xI+3zuQ5LLju+YqcHq72EfH2s79
4nVjiSsV7TuLwq4FPNci/J6/LS6DMOmhsHurchieGtOHreeNVSc5W6AQoM0uGcIuhCt2RQwJvRu1
7i3e/rq8qJVi892ahBuBnsUTSMIz8EVBxImbpU3Dwp170zbjaaOlsFI6vDMlBCkeztCElc3SV6BW
BfXERYru8mLWirF3JoTg1GrVqLEaO9Qicy/z/FBYa4+NM7rtNfcksBs+X7a4tUdCdMKTujkMNC38
fsT7lkzstrwtk3+vzUIIeuOyCaC4BnSu2HqtcrlMFVMK8boW+AVkEV1jP/3IFnpif4Acl3t5VWvf
8Z09wSvMmqH4S7XF3uS2j/2Pyi5s40frUs8o/4ASa+UzvrMnuAa0NNPYUNUQCg7XsnGFPAIZqI01
rdx939kQfEMKgFRUoSP1iRy5vpxFs3aZEMQgwft0nM0RhvMTbFfEhoOsDk+ypkNrbot7f8OMiPCk
VU2ksg8jDG9BRGHaj+V9yovd5e+2omKw+N4/iyHCLUrui2gykrx684WFHruTfrH+Zx44ULHEgBTI
CWYHYpPDghNMmDuDdBZvv6//nunh/e8Qom9oammCgi4CZwazNRnCpZ/gFXtvQoi4aj6BVQ+stm8p
RUHDmqdvuhvoxnzHZLcf/Lz8bVeCL/rUmglhCugGfahRE6oME5DIy2Vq9KIKNaKBA5YZYFn/ctnS
2lTNuSmxQmV5oKnljDKtbYx9gOhL2tQmHQZjMzTkC9Az0co1tPy1bvvSTcsuszKu3cUTYAnq8E2T
ule5rB5wJ/X1RT80kyP8pw8U6/IPXUvr736o4G7Ih7JBSVv4CxVf6uaRNR8BRz0ubE6tP72aX4uN
vLR2jM52gQmONash2r3pjF1oKk8DSHmar418s9mychHCwiDhDlA9RJrEob8gjlKz7soK97t+n99E
aIXpPrgKtlltVhLtO0tLSX1WGZFEreKiqSvwGcr2hBdIBcIPxi1zdRANQkvW3SKdWPVjoFx1qJ7r
4O9evvCZQTXVCjXuEIgATfAhguXK/IZTaFnWW7T9q0s7syQE8VYKjUgtcWLCccbj4/dYPl32v5Vr
IyVnBoSE3gR4We+mIPRNHt2wBsKWcapZWSTfBtAS3Y45W/aEvYoZBcO0osMepGGbUrNy+jgVX8r6
1DdbMx2r22QCDgm5eICRRTQyopAydum8RHLDhygeRI+dHL2F+8Bb+vWpI8uI25isjrdAravbdmZZ
OGKYQ4AaLo8jP6whqMIhs65spPctC0LojidwLdXxHILJF5LjqVdFo33ZM1YuohgMxmgB0xhApeL5
nRVuoDGrVb6S0Fu9Ah9h8ZIN9430rTIOQwZVn8v2VoswDQhWggoCLzkivXqoQRlzkumyXYFfyaDn
jhzlusODG+3tFM8DfCMQrt0YgSD/bVE4XU0O3URWomXxvo0QHIdds/V8uhYO8TGhW7goDqKL+T5m
6HUaTIUGlxgXgRGID+7SbHqienscwP4BNgrpvmSZb47jI4vJ0+Vvu+ItmAZAVxizBwBQiFdjJs3j
CDXO0u/q6yq4kra4mFdSyvnf/3AZhiKlBLgLrt5NZYVQzJyqwdKnDZ9fs4KmD5qiKkZsPoTdtlMh
0dJmoI6lkHwPO4DSn8d6cC5/qxW/B83hbyuCUwyZOitjEJY+r/pfSpYhQOR3eSk5dVnuw7h/SnS2
9U61Eqne2RSiMHrtTdsy2Kx+Jdyenfkx88LUKhesRPaNf1V+qRDKY7dQjr+82DXHAKcj9C/xZAp1
DcErozmZMVkX44rPIJtMYlsrXi5bWN00TAfiTBuYvxXbvGYzdq3SoCujytMjH7SDGbT3nG91d99I
EYR+DJrIQL4DwrU8Tyy/4zwnS2nTl6g3fKKOVwP4wvQg+95oitubii1N80+wKD6gPfytLeOnxiQP
QR6D3jYIIQlNrllS3bR1clOxAcrn3JVJ+S1Q+D6IEs8YVAxhSFC1rMKdMmePeND51Y7yPkjIXisx
Nc2Tb3Go2hNpX+qa3A5J8HMalNiup9lJNeokafMEyvh935Pd5a+71kV/t2zBW6meD4EcV5gYPL8p
a2+cIQOuLBuHYy1kMsgH4fUWUAmDitA1aEmzcDRApP6JkLnksA9bCt833zIpFTv2dQ5296Q00fkE
BYwD7IUNPS/AzcG08GezKKu+emZwOS1nPhTVKTGb1kDHhufXTZ+96DGIPuqtB8+1TIeUihynYzoE
PWzh1BmpFqdSCFZlMD5VtuouTx81/mVBiNwGkv3AJP+yn6yd83OLQkFSK2i5AsFb+jq7IpICpZ5N
zaXlT4i7xTBir6MihmKJOAxMBzPjOtf/9owssTq/XdAyeOn3Ejf0IJd6eUnM3LIoLIrNcFDVhH9M
RfQo65CS0vXqKwdRxS5VpEcQOTO3Jtmh7wCJGrTE1o3GGfLahiQt5BeJgUlQXoz3U6e/tFoQO8Xc
oqtQZ99bXlNrklXDK/MJgH+plG1JIRBoXqS6c81tmOlXvIwsvVahBRtXmR2jErsyuYnX0FxT9qHM
o52ZBukRIwQFnvECd5LroyThLlqM/U6HQrhSlac0AoVGmjwONHsKmuwuisv8ITK1sXZUCcJxaWCW
Vgq2I8iJagHmIs2i81pZB2oYlH+TLvenapjU+y6VZpvPXe41SUN8Oaj0ySpUcLFpBv6URvatLuHg
RFIMeTPzV9VWbhSMqs2aoLDzgBluzRXTl9TqKh4DL5WGrwktd1wZXisQzsp1cuDKqFmdNP2YEAYh
5RG4NEpPxtwTaxgmVx/afZkpJ4k11zVVvxQMs/uZAmRC2Ep+YRSvHZ2uWB9+ISG5K8k0uH01HlQ5
vzEq/QWNTDvXoZIOX31SFe2pKfWnBIhspZbvUiWTnCpKH0xFcug07GhV5p4qGYrVKxSk2WX5HErZ
cxu2bp+YCToz/CVN5S+5TP+KKd5pI4mCDTSfbvIp+k6qafLMvn/UpAnjT11rx6Vy0MK4tvIx1Lxc
qtwRwF+Vhgd0Bq/H0QwtVQXkK8zqJwrmgH2WmM+owXfKJONmW9c3EmqWA21Nh2a94sTG+EqncUcQ
na08M576IU+tOOxPCp0Pcyl5Q9Vdj7HSOVrP7tNe/9kZEI/PtdxuzOmlpapxVTZwsTTPYrubolOs
EntQAurVBZUxUEzxM5V9UZr9MZsM5idAy8XUOPUFv9Iq8zpvMAitd6S25Bby3pL+zOdycIZOOnb9
8KPoIac1x+pLlISnbiSB1c66KxEIUlGJXCnBfIraYKcZoBgds+ggsfkxmXPTwYiZXyjzS9fSQzx2
D0Hf+EUZuXKkPE1s7lD9dYMd1/WdmQx4JTfLQx1X1yln8NpwUK1QlwOr6oPaqbvC0yL1Sm3Dx6jv
K4cn8u1A88yuxx7zjdkQuEnAD0lfTRaPS3xplntJwZ06Gxsc3/yuKRm15G4oIGI8jpYkkd0Q5k7J
deb0Q3MdKtO3SCm/tHp700UmdVjBD9lUuTTvo92oyN0JQuS/eCixXZ3rt4mqfU2gumB1KYAo2ajt
5Uzb07g/mFHtd7rqBUVyN3Z6cwyTcgZ/Lj82SVIfVTqCGYwYvVVwY3Jm5TFqJ6+G7rqahHd1WF81
WbgfwCbPBqiup4M9a/E1GTsr6OLHuVn2qRhGu27JSZ2KX1wKjqhNnKHM4HvgepXVBsdwPlU0PTVa
fReP5K9SHXYD9KjNoNlVTeKx6ruJrxPJxS4ysrtQiSC1LI9uapATiQonSJLHsSR78HdYWou5zvJO
008ZpN5z42tg9lanPrTRQ9YiVIRfaog7FkV8jMGriSEwuxue1XBy8L8CdYpnk9CKgpch+6YvZ5yl
FiTt5xm9NkwuteqNxJ9YAqmODrsGwF/ZxHaysA+UmDeSK+j+ldZkBNbUZFaRZDtVjq9Hyt2w0uH4
hd0aVzUJf+lhd+xCAHUoYALzPSDZVqRMlka7FzU08YyfhLd5HD3Ik9laRptAbmaODiPm1Uu0GDg8
y9Yj/aYq8exf6IPfdLkb1gX2B3GUB24o4ZSoem+rPL9VWOCCOcMLQ/IwMf3QFpgvljBpU5zMXD9E
tHSM/sbIb9PoByPtUeGPvVpeybF0F/HO5nXpdnSn9r0dh7HFmskKETL7BOjRbNgT0uITJW7UQoxC
vRnU0e7xpLEMYNpjfVPR/LY2wbxT3bMQX9C4yvvYIvFdkheuFnS7gLM72usWWKBoB2p7ltlIPVaV
Ja5BkGvnYfmokL5FOqKcgs85dUb0CEJJPsxEhvpSrL80g+lNXPa0KbfbRqa2IheuoimHouwCi2b1
HR3lLyND4MvUB5MWAPjI1JkpK2xK652exNclFIpqs3xuC47Ra2ysRab6GEztS6AaP5bXDaeJ4qeA
J95gYMRUvmPzN2SvE+Xt11HVXwpj2CXyaLGaOFMin4qWXfVzdYrqXy1wE2Y0Y4gELhMt3UkoVk6h
HeMPAZfpp2w45VpyZ8b1TdpehTKq9oEdlepY5vp9Z4IlaYzueE0OBBVBa37hSW3xhddaARhjoe8D
+Ju1pyx+ySLipwN1+/4+VLSdbhT7vqnd5c+l2Q1S2SHq+JFht4zkrxZNqwJNYAmgYJ6ASIJGDquA
T+4DV8UMeqWbVtt+1ygadc0vObnXQ2Z3Y2ibg+TxljlMDu0krW0AblypVp2hxsGKk9uA0WtufqMp
f5qV4jlUMG4QKblmmYCv231mOCEFGJl/TxINuUVy1bE9MKa50qjuBwUk5T2YfYlyNKDZEaqSC5Q0
Dh3I2aX2QCRqRS21FwmmqoM7SpE7E7B/9C9KOvt1dkrS3FHj7E7WwXMC/G80gtFeIq6W8H1kVl7a
fGnAv18T8DAPGXrnDEBDqKOqIy4/xJ6HK8pRabAAYNv7voJ3wqe0Fi/8UYfeV2YZ6YM6mldBod6y
kTidqlsZzh8wSbY0H0nf2lX3JWhewiEELsZwpBi8variRPGPQU/AylzcTMlfctpZ7UBcoteuQjGs
CAq0USucJHmoAjyFIxv0w4h6TXXMebLyznCCDtBcyOQVwwPhMViYApuXcHEV2vNpfFNHpZUNqhPi
VaBDeM2CBOJ6pQ3Jczqldk1iN45LRPsrE+UsUXF8a4sN33U5dPM2czK9szS9sozKtKeusFTGr/Ox
s3We2+NgOLKaWq30vW1qx5gjxFeorI54uEdJjD7Xqevu0yL1ijx1Y81DQWlL9Y2mFy7mCi0jgIYx
6jYEX6fPkUgiayhrhKhb1qhWT+8NKXD0haYo1PdBSCxa32oo5sY5c5T/I+26muPWmeUvYhVzeGXc
XXkVLcnWC8uRJJhz+PW3IR1bFJbfQtZ9OQ/2Kc8CxAwGMz3dqeVJWu5HYeLPkEFWFdNJjMlJLPlC
SeFzxTeznG0QCzpJN/pJiLie/UK8sOtIQCNyuV1iZT8Iqh8hlqjVvTXW3jDW9pIVTgWntRT8b0Xh
kTF2p6hzxAw/WO3wkM5tNEvcWcQ8rvazrSw7VQwPdI+7BQPnoDV0QPuuF8s+tL6qUutlWdCI5VHD
HaVW5oVc5w+F0F7qhnBbd2D8V42dgdQdWQvOcutrI3GsiVxnwAekbXMoS82FRo1TjdVV3WGUX8FA
NDYBehK2WnaOKuNDwLCQmPaioyhlgoPLjP25/mEisckXwV/6ercMpdOCTW7GYWtxFzVV8yQluN6K
8UqOcK12I0Js7GY4Xn3W2LH+vR0lp+oftHwEbS5xs/BXa90jnH9CUPLDXjpWpfz5/HNnQ90awqQa
6PAwjiTDvZkCRysLIFRrjBd4S4JK9g93RrfDCm3oGLpBZ+fIaAM13FOdV26pdOOt9cY6U2coJZKA
1QwPSFwxdrIjoz/tok+i3zlD5aME4v8/V8tUxIS2guzWCHt0HENLbMBMD4pstyBrIVBJ3oONWXPT
0aYdWXGnAbH47+XvNwumZcJVLUATl2xa5LkKRMA2lFC3p7x0G7KrJjAkL5HT5RWnFbNVW3ljkmmj
S8WUVngF01oOnaOrnegw3UCXAeVoaX9+fzeKnGtTrGoVhOTqTp2nOlhSczck5VWZzj9Vrfkqk9lL
0vpHIinc2RZa1mAqBG+MMmWPUivasCFYHzi2/Hy37FQF7IbvBWhtlDzeWGOqA1IvNnNZ4ASpgewI
trC4tHoUtsCEUUp6qumhphwdwGeasJMlGpCpA7+hZqBExpwaQewMcyAwms4Pujo8ZZa6XIDG0q3M
+dAV6cU0hlfDHLnGNGKCyLqY5/AiRANHr9MLJau9Gh2BrBS8AoNyk1hjJDkvdmEkehC/cWc53tV1
6UvFciGPKifEbJS/0BowZU3WDLBKsRWcWJeHsbRQS1TG5lEyIow31Y+pwUOqbrW8TSiBgnxPsVD/
YjtLREowvKmjGyEeNF9Bs9sPBXsybOTOKBblftJdQOCZ59BbVbc3ZhmPznG8NVUVq0DokxocaIbk
FHU7ugRiyDZEz34OxXwrQUuUpp9BU+Vfcrm+1y2jubLkgRPgaLxkD8p6Dxhfz0o8ueoCHRMj/VQT
FAaSGznqbZnE7nlP3yDsB6sovigdbUZhTmSWLRMwNrU96nJIcRJIfvY1GgypB1L7Y+2OWmuXjbt4
pVscuTu+5fBr08wimxTNmjqEw1fiotmTlD2QUg8ImPzGRn5QAK2yih4SWWa3N5tMc0eBxzNzss0y
CIHhhzKAdqizskAy0pkG2h4gV63RfnOrNHaJpUOAvW1QLagTzp1x4kCMNRqSVndGYiGF7BodI0D5
8mNGm8hUsp1VcceaTi5jxg6TCsQQm4ib3KRzLJRYKDnM1/pz7Vjf8Ym26Ed6c1KpMQyQo4FuAIvH
RoVOVcooj0fDV1TINwLEa8/xdCPPy5fMaJA1idadCbC5KVdfz5/cE6gAY5gJ4EaRygnqgYaf47qf
YjB1jyDTh7S3gPRPyzjf7jQ8MOaY0L1YWTWrCTZ1gHrbN9GjqUbqGOZjupd9ddfv4nB3foEnN9Sz
RR3j/qKKQRoWNqdWnZmHkWSgw3Q/JqId4xFx3sL2Fv61wCLmGqHKxSmWskBSW5sYqAqrXq+hiCn+
kJWEF2noDrEnBUAczCKjC4fwyRz/rJJko6a8raPhtF6zRx8YPXyopmkQpvPDC/5o0JbDrS0yjgDS
xWzpyWT4olI+iHqSo2IQPYyEh8XbCiNrO/Tv146dFwhWJQbHNP12SGT0MjH2oCAJbETOMdw6E3Ts
B8T0BqZI2NaQHopLONWp4A8aVN7TY6QpnByFZ4Fxq7RLtS4lIFgh5relH+05mr3zp277q7yugfGk
yFpMKFrK1HHjz8ZkXVt99llK6rvzZrYC03qrmONWxmZSasZi+IKaH/U+c9BFD+Yk/mKUsSMI3VfB
6vy45+pgnOTOcNu1XebQqXqnKCgAFUjTJaSxVGgM5D+pfl2h3/qcwhi1Hadu2qIa54mly+P25X1B
9jTG1hJ3DSJVmZaoqJP+KisIBzy1feIN8DjqGk4z27ZP9UQRMmFKAhSOd2jjaDRJ0XVyISo1B4az
FaQQMv6YYt8iRatBOTuBE1ca2QmpvBvKX0pmoJwU22BV5YTE7c17tcY8QuJwKaS6w5jz0s43ghLf
SBmOy/mTue0ArzYYF5PC0MQZGQyfVMQ14szLM3IrhPL382ZOm//0JEJZCzmMjHksdjBSU4imdwP4
oHR8mwAA3iAE8NGl+soyWmI+r/u/uXcre0wqWbT93PZGZvhDNvdQ4SQoaHaawvlCmzcxoBymaGho
/QNm+TbaSg0x1BoqLL5+nJGrJvPzJPXfMV0+2eamR68MMg7V5mE4K0Zk+rkhfokRE4eC7KIhhnpX
mP0s58XrTYt3N3OXyZQ4Fl2JRaug1yVoc1RHstvxaLoLlOP3Cnj+xd3SczKqzYi5Wifz/dLIguJS
h8DxR4l7pPIYXLqwzdixMkN/xuq2DGM9I70ymL6c5iDNS8zFrYgoOSEpLpJ0ueV4wQmy7tkL/h4X
i/79ytyoJF2zGLrlS1BecvD+fhAj6bo3tfsB2ie20pSl3aF9bOsx0D6WJrjnf8Bm/HpdrsVEFLOb
x0HGTKafxdq+sOQdioZfIxUcdypuASspOdFl2wtf18tEl7jMwtyq8RXH9psBMeWZjBwP5HxA9tXU
NDFJ8xjxS0zne6tFhRPqwK7WTT+aXNyf373T9ynz+ehyV5+PRE2njgLCf6TPnwW1fQwhBwziNw0d
BC35spAUn6/SDv2o3ZJMGH0oOwfY8T264A/ADBS20pLJ4/yqk6cr86uYGNQZ3aBNZvNyyetOGwyP
oAYLSqiyajz03+YBwjgE3qmqoZzMe6dpGldDnQFsYoZQmiNo/aRSdyVXiq/oyW0j1orbCBLILoX5
KGvxRY/r2Z46wB6iLLwbBiFF8Te/ntDp2mu1wJ3e3IwbwPVIAFKjaMGCvvJEHKdSN4pAhfYLHoFB
iL4DWE+A8yjrp1g27FmCVC7eS9p1KlFSp11LMMxtBfouuRNv5WPvpVCuU8Gao3yV9vG9eBv/Kr9X
7vKjuY9867P4ZBQOSjPSaC9XKP7Mt4rmWGCe3WfHdlfuyN66zvAvgwD5kfOlqbucvFqAF9QwmKLh
gcuEYRl/M6UlahKTHwYpelM+FM5kp/Nm19zJu/LfIXv0aIFPzDSAh7SgNvz2wFt1K8lLBrJY+npP
L15e75LzQiDDrcFsRgsdQ+EUNovTxSTjgzpkXatZhq/eTK7kWiott7m9b/6oOy/z5h04PzkJ3aZJ
Qwa8DXIkKjQF3y4wFwfFahLsKIk0pwm/ppbACYHbmc+rCfZhmyiVZhg9yL/lIxCloA24mErXwiis
7Pbans/vf1rYpR/NAL8/kG0UMs6cko409VIbuKzjCTKJdTz6jTY/RTG6zFIaFKWKRF/azw0tZNau
APRNuUxPOT6KrRViZg+DSew5s45oLXplpV5A8cfpLQyTEeFaVvvJjUd0woal85MyGm0rEnzOQd8M
aaslMLe/pRGh63NIxNBz90pS/J6a0WZEoywEVNII80vMEQe+bIqicSqCbFEOYw6PhyyhOKOIA4j8
Tb3kHCem/96JD5sYgFYUAFNPGO+VyGgRPxVICtU3KUb34trPdd3lbOBmmriywtxUYWSGyChKEuS/
o2+UnUv2JBsDWx1alEEU5GgBZz5KYiVImPWnkcdQuX3oV/aZXVUnQ21TBezl/cEMgB14LvvRwAH2
cp8347RtDUUpqAkpigopgbdePLZASUYSXIxy52mf/nD5vzNMbUZhZPuQzoQG1imf7jRKcqyAye5D
QXHrvKCYSbGqMjhB2HkItQNXRTs+E+nqQTNfVD8mf3EVPKDSAO2+0R+Ey+zAo6/c3NKVWXZMQsgm
JRVykLSrQbdvU3fYKcfJEQLwq2C8ZeTF/q3ziqehpSug28KHZEL/NImRBQYseIX4uxgvjfIooxve
Z/etOeMtH5x3j1MGPYRIQ1Yg24nvaJ0QuiQkVZYI4HAfnFG/yqHY5X3zZJAF45XaeF2HLTQlDel3
3CUlQFudo3VRICjLfFl2ykVaQzwZ4MylSyG8Fir7SFZuJ2HyAWjay2Z705s1ZyRnK6tZ/V627qDo
BdASfWr6yzgkN/kCGhNDra7bCKBcw/giNlFso9h5DGOLF0m2bsi1aebJYNTATC1KaPiNSycWZc96
jA6Wg9zWJpFNvCJQeGk2/dhsiFybZF4NQDXOcdQheHQwSYWNQU5JcGVC5k2/UJAHiNHX8wdi6xWB
wTEQN9FHvMhWJzJN7dKC3jeGFttVdjPj1KnET/pf5+1sXTZrO8y9Jg1D36p5B2JKOfELUrvgxATJ
YOZMwJtGHS9b397I12Ux2Q2RxC6fM8TF0us9tfUVMBfJ+84rgbhxnpmLOK+xzULBaoEsiVi9KHWU
kL9KBpSbgDZ8/qSMvCoP1x57OpUJYmkqwO9DpACAToQL3RqOkj5etV11IXfxp27RfcvIvSaUBmcm
iw+anOu+7Thp3rab/N3q54izehoawOYCaoZrPalSex6BN+NiEjhfU6Z/vzKhx0QVRx3V8PnGGC/M
wwuRC4owE9SA6hwj2FxBhc3L59UvnnVrVyaT1hxaJYLs1wDZudZRvkf3BOPRomJnYKunbLjm9IlX
Mz4FlzxH59e9ZJKHQZeFcMnh/x+Qw9hcIUjxRR1TnDqIMt9u6lxidChW4SIAwPkrGtPObsH3G9pQ
ruH3gjYPy8ooDUerbR1HZTbzCEZnS8SoRALdkx/nA832/a2AJBCXKTjLWHQHtGMmUWkgAQScPVqh
f+9vtLbA+CNpnON/Cvmi32xljy55tSQAIiUtmelDSt9ROXHVyTOoc9JR+smRALP2PoHCLJip4EDm
/OSsdtM1oIcHLAhmciWWhq4kJeq9KUjkU3JHBZbQaIaIZTnc0V7zvP8IJdzzel8tMneULAFLLfQg
v1X0fe9ZNiSdXMBd9b1yeJek0+bNsVoh4/xjiTq9lOPIUGLBF6EsmgeikgdFFdQAaHl07CBqwiOc
2Uw9QB4AHXWQoapsQcXoJbiigIUClvsdoL5DHrYHAlh91IxeJxluPJm/rVmoXc433XoDGq+G2Vpp
g2GVTBjAPP+BKLBtC6cHwAsVbDZMFJDqssrCAcIt/24LcA64wkl6o74aY7xfhYoWEQTcWZZAdm3W
fJEWKXG7ISK2Ba1NgMt1G3ryfmvJn0I599SZOHkCzg3rs2wBozx/XYbZ7xbBTft+R9oaw5s98LaG
E06AsU6aI1q/8u6Yp6orZ1c1WOctgPa13gOUyRkwgjIM+bHLv6pAJigxcZfwixh+Iot+KIEPFtXB
iTsV2FtMg+gx2GOGXyGEa0wZUwLQX7EqBRMN4A0XrV03zjYGZIJQFYKo+jaEky9rGBTpP6tR65bQ
Wc7q6sGcUrvRJ3tEhqOFyVFNF1usf0bV5ymrbNkagVju0Bz81FuNXUEbMNPRkgSdI1rlwWiGhw6A
GFkDg6aR/QjLxmkS/Lkh7SC2AHzAzbRIe6l8KNLbLL9bAGpXawGsT7VXhJjLyZGoDqqdTJIbLb/U
BXTuA+bDCtyZ2vc2BcZ8+WpgoghTDsvQ7aUaYMZE8zuAuEOIZFt5c7Q0xC2TCL7Wf7fIk97cj6Rw
hAQzDcMC3HazS+XU70fFH0rUeKXGQZnOrjGHVUx4dqNcGkYTcMDFhUX6gMBP9f67kTb7bG4DTSIH
izxIw+RhnGsHYmiArBsvg96fmgJxKEDnvZKcuIHMDmipMwsI5qWAumEChOA3cQRtLzDvqfzUDcmV
WULSQpfv8w7zLhgnmbLOFpvLhRg3mNro1BJjDP1NRD7pMbDswKcXRn+hx2DjIr9Uq9rR3ROzOx1Y
eCNP3QQ19EKnkGQJmGgg0ZocgymJnaXW49jJVBLL1se5f9CBBHC7OaJyF8VRbsrPky4+gbLna6wj
kc5rYdgtEDP0O2N5UiLow0mT9HMWlsteFq5BUgJiklAAun65TTPray7mF6Ve7Iwa5IXIpGIBxFqy
DFh3daEVxqc80uwhbe2qCx2M9QwaRrPS9LKsRj8nsoPY4Qs5xnQIiO6MCNOMAOCas9NFVwn+FTUF
HyuSwMF0FhFjdNY8e3NXHXV9+Txp3zUrMkFnWBFHCnkJ62a6sfJ9plLRL3kmKGkKKr66+2LFcPB2
6N1MsHgUfLyIxrw0SDUSYs64//+9gnYKkqR34WpRzDMDWLKKKCqKTeERtMiaT2XIq512xKwbGFLD
x3foF2wuD6O7aFYhaJ+wroEfQmpL4a1KJciKy735DrmrU+JZusCVNSa5MUC4l+AdTDez2o+lV6VI
FRcXvO3IMvJ6P/oLgN+7JuDxDG6ncSvLzMWE0bmlHSOkwq2n+EJoI+YFrRsvYFzC6IuvN5w8bvMh
vLLH3E2NPpQYYc1DfxqUgz7dQ6TQSccgharYR673lSXGE5Z4RkqDIcfnmt0LMPBF3fAdp2WrYmdo
wFQiRcVsPlvlVyq5Ewqq2/iRit2mi78aY+v9smq0SV+DB38WgRhPfwnaxZJMvO3jLEmhDrLKt0Ut
GZdBf5aiXMuFPMtDcpV5tutlqzUx2a4RS2aedcjFVPQwdMuhmNxxtHs/wt0MKTEd3KUYOcA0R6c5
clA5JPMSLqMDdbOTxGn1K5gcWJNisa1z/AoToy9VIeE5/7FH9soG4+oRWrdd/rJSWnuS5GdAR/Rp
caBi2r3jLfj8hj5ZlQG8L7jTJB3Fp7dfEjeCmIDhM3lhWMDsW3trPAqX0N31zAMGiO/0rz9UMFub
X4bbOrYtYg9HTMqVV8b+vEs+Z7knvwTZLyVGgEYLyxVmoLaQdu2ANwUoApL9C8V246JlCoQpVX4K
R4eSWiApsafA+AV9QUj0Qs1tx39gbT47LFkDzB1XC4Yl3+5KDCqUoZAA5Y2yQ5Z9sQjk8RqQJ4+f
p0LBH+aYQhX98xugbEY/C0geoMhM0MAxMcmaR0wqzEC5DkTvMbMmX5pheZOYZoSZUoy6FSqmtgSF
AAJf7ARZfcAIih/nmjNhdrKURIwRQ306m8BEQIKiyfzFNL1WVTC819THMJksp+sqYmdFhdQqDd1S
MwtnngRix4t514MXxs6R8DralBAvH2UNYu4YwbNETPlCXlEwRe/8kjchDejTWCgUSJDmYZ93wH+o
oEkVQ1wwSON1vw/MfesWl9LsodjvJG7S2fJ3bnth6/5emWUfdyqBEtuIj/CR9GSrt7C2xTrYOKH9
WqE0B6zv6OiH+Sn70rnNHtVQsLSkDog0WlcI3iUzvRWyTAXdX+wuRfczIWsMFTmp6jr0QyX10mR0
DZMnR779CVc2mJAliXNYGegr+oVaX8tidsQg4eW0jPdG29N3zh3GN64xjvM9nuNblGev5kI8SMKS
2n0LZW+MXHCa6pshjWZMiihqOmYAGT8yUrktaglipFSH1dJ+il4EZGl/6IDIKNzFploj2g0tCkce
XqYhRaIKV/wu1pY/r38HkwRDgEZRopYArpnc59PsokiE1/TkDhZ3dGXzQKP+BHAoZqpOCPwyM586
A5zYf1qQF/onWvaWINH+oXYnxAEoRAJIEIzKvI2NmiZg4BB1DH+wIPQAlcHKhgCC0yxHqn9QBbwS
0OYhfrXHEpSCQb+o8wjbiKeYP8jLZxFkEOfjEM8E46O9YfVFpnfo/+G117YluAfuzlvYbBVghAZ3
u2mAso8VIJsXsRlA64Ee2pUaiN+eiTdd+U4LFMe8eEfSSV2bvU3X9k7cUivN2QAybXRER0eO5NTB
YLmqLX/R/eyQ+KBCOL/EzU1crZB5LMSYYhvkBK26KU9+yy2AV7KcB+dtbGW361WdPBAkNbXyAmJI
+R1oRQr5Ji5vz5vYrP+vbTDhI0GJo6xz1JIpeOBVc3K8eoek+1YejbY6im4YYdBPmfgxABCVjYhS
/EHy28v6qNy2P2Zf9zF799PijM1uf6C/xtimejNmoRrhP76Gp5xgjF4lEff85m1/n1cTjCMtQpfJ
Iw4BOIuvuuKhVbxE4eDtNz0JXQUIWgCEpgPP/Tb+qHXWVmYJAETrpZco9HvSY3eROPIPYLnt5h4s
Rf++JiBlUNYHkhQde+YSNcAzBGoONQ/MKAN9QJ1fY17/Z5xl3C7GVhRfW2J8VuhxS8wVXlUUSKJ8
+iMciCjOfcxs7+JqVcwuWj3FN5tLSNMSmo6AuCHBs8pyZAEjSAsuDl7xabOasF4e47ygSlKlhNby
P/IO3rp818YYL+7naIimCSW/alE9EiV+lRsHAaRfRMs+cHusTbH3fD9KpjlhXYuqg07hKRx5nfQt
z11bYK5cIynzpZgaqqEtXOnOeATlZe6UP1qXtDY4jA6WK/NqMXSD2Avkr02IZNE+wuqJ33Slog4t
3IxYnWcB0FxcxOlvPTLsUki98y62GXPXxpi4Mc5zhx4e1bEcoHcnPotVITkU/ewdj7utIIVJQguy
euCHAO7y7crEKARphImHfC0fM/2pzO/BIfKRBa1sMCWLKQFbrlS8XdD7K4Rbb4z1ipgQBVUGbY51
AGVn+sag7c8GIslIb6XL5zQw89qvL/kgP9PYeiqvbTNBq9MGyQCnJ3jwip/4eM19PV2CGqg3fPDn
Gg/n95X36ZioBVUXI1sMfLoq+WTlN1r7iYvO2vS11ZdjolQ0lHNaVVXoS7rgUIYemTcxtlmxXm8Z
E5vmJVQ7i+BwiAfgiyjhQonKBqAUGYobzTPhglRwLv/tgL9aFxOlGin/TyqWquKUZZB7ZQDapfFC
B8fDcDPvkLmd/1jbAX9lkglbpgbin5Aqnn8k4HPOIQtSi8WqHesU8qwa6B3DGHNec2EX1k2m5CAc
yhwhC2SeYCtvUzUmlJAJM0JZgfqFgalrNMazH7T70IKyyY0cKm70z3zp6AWsjo7GxJWwB72fpMIB
mlb2yPAgQi76/FfbrLZapqShuA5mDiC434bHNp8wMK9AINa4Mg/Zvt3Nh/KyD4addJM6ZW1THVLJ
iZzM6+6FQLb5AJVNL4dkIrItiKRYLCqmyPteSWXc3Yb1VC7Xinoohpvzq9yMmCsTjJdXZqsmGQjx
wOt1VYyHLstvQNUZSKCOq68ibkli6zWG5/ffFTEeb6EUIGpdI/gd0KvOUcHry7b2yl21N3YxHs/m
Hd3RyLOc/ybAE3fHe0dvuyOGKTBngJ1FYeTth20ghKksAsJOTg6gTPkPppKRQ7l/F0hlc9Gv9tgq
Wze3ob4UpgD3X0Gb/k4n8s/NRsqCRIXm6XhTgfeJ2eVJkqo8JNjlNAETnnAtDleZMtjJCOQyFyZG
TwiTH70xxsRTkDwZZWFVZRDvqWZCdpXc6Hsht5sdBcMAC+MaewEV68/nD+7G9QSzGIYRUVSE5iVz
1RthC9q7WS6CSf8J/RXofvGwhJu7KMnAo0HoTj6hsbCE2ALwGJBjJfymmpQ/PvFGdMoiLbI1nkj0
5i5iFQCXq2BsYmt1uqhHNalFwHiJNTq1UA621pamOwjKXaECXPKB3VuZYz4aGOUgOSkhWRHV8HZO
0suB8MTMnp/RJwdjZYNxM3XqyixWxSio23avZyro7aA4LP+S1e/GGFTdMRUDJY/+HaMN6LoMinNw
1BsA7L917pJg2gbs5kUgNn7XgocxutW0JpCVH0YOydCltfUw8c7v5kacfmOTCaJyFcdWOdRFYLXN
g0BysHuKu8pUOS/+zSO/Whrj1saSon4CFZkA8OVHkgy3wBQv//7If7MU5mDMZZVPZQZx10r6JEFX
KHk0ebB/3jKYc5FYg5nXIWYaNNBs+8NCrlMBI1jnP8mmP8moJAFRiuK3woQHQJKaUlvASt2Nyb2J
ZlqZFrt0AhBlVDm+tFX512BBNBCIFJw8ZkHhkEVCEUM3balvsDYbusR+mEZe3KBT2Q1urWEGkjLy
EhA3TldRpnpNMTmycdtrESe93bjP8Vt0KgGFZx0G/d8e/zaXjJyoluCr2aMoQIIiA948eZS1HS6E
ncbVvnjG5J94+cogc2BQTJtjbQTUXECT4QURme1lR/XSg0n7kuledN/V09l6PbxZKrPtcw2ezMIS
86DPKwBel0o8TLLgWmJ2q4XkR99UX+Nc8msRhflFSRtw2GoBVEV9Kcp+hwXvuthKKzSw2FDORQQf
k61sR0mEduXSCT4dC+0kdiy0410ZW8WCNwapo60qEwKIgMaxexYn/9fxPK4tJqy28YKMO4KtPyU5
/RNVRMK0LhfmsG0LUQiscrh+8W56u64iq7MeZRcUT/957HAzTLyaYkvBpgTcZh+joCQMX2Rw5/dp
4ohwYSBmOFFiM+qtLDEvpKiLUE4HAb6fRp+14lfOuxy2j9/KAPMiyqa5zMcRLyJQeyw+2KgCoQS1
xwjsl/HrHVVMGkFPHH9lj4mwGWjKk5EYwn8nIjnkTrjL0Gyjp4JfXtkONCt7zGlXW/gX6YD+atHA
RANx8eqLFxHTDHIpjuoKoSc50+Dy8+ntVGZlmzn9oMualaWH7UH+Hfd3mfbUdLJDrEORHqDJbk9y
axvT5/NX2GZWsTLKZhVhqYntgNdf0d4IYWFPBAq+5tfzRrjHhrkwhii1RB0aAR+qTfBcW2Jui3FO
1F6F/sBzTymXjyhD+9mFcsjbYxfwkDTbF7Om6HhwUl0PFkgC2mWxGgvcTdIV5UsxgN3AeEDpDnb3
TAObip/M7PM7mgrUmU9949Uws0wpVuRMpi/Ml2hJ527fi6rbjiuvpphgKU7SpE8LdhTj7UhtMX2Q
u5wjsh0k/5owmQq4IIiGEDVGHmh3g9vKQW5eDDEGmJcIYlMjoMZOmnhD5Kduc8/9hjRsndlKlt6s
7Psxa02Us+hWjpcU//Tn6nlHkOF8OJMJouAPTkQ01j4y7bC9qyhCqLjiKCzl7S2XLoYBSpYRs+HV
fA+oxuhBTKa328z4FpqpHHA+4vbKXs0x0WRcrL6EesxLDfLfZvl5K2NCiqyQ1IJWBybcQYHUA+RR
zfsm/K1oPNaZzQipU3AL0i6MjDJX0NiOaiu3cREIUQ7u+8sEvfbhQ2F4ZYS5dzSpJ5kYannQEMws
jILbSeFRVBaP84E2D/rKDnMeJIDW8rRAhqUGIHrXfCrxBCqI6Kg4UmpDkpRncPMCx+i8odM3ywmJ
TG51pJoLdD6j7NeMWnh6QYeYRPEXndbKAKPmwc02Q9XKIONcnVgUSVa0ZaAD7R/2Fma6eQ3C7TWh
Pf2MnzyhZhmI1FpDjroG5asik99i8jUK+vly9htbOsYHSeWZpKf5JEABuAfdWlRoT8hZzCbsRl1L
cAglG/+dXPCe7obHLHwuDwOH+5hfVw/tHmp8+/NHhmeZcelIGkE5nrUoddSprYIMQBK/yVLjmfK3
JZt5t8DW1oILGJJ/om7oJwwdBJgdea7zOGCqmIMHgnu883zeAd1a3togszwL+eWiCJBYj+faUbXZ
a2LQuSej3VrfzInHwLeZCK3NsVFrGdLE6BSwcpADHV6cL4kvODpEA95VFd4KkmA6NsFojZvVYFG+
yaJjLCS34kDWSrvQ9lDyFEvI3PAgXVt2UCNFdUJBpftEVFkVpmZQzREHk8jEiaLBzWtFduq2SxyQ
dvEKi1sTqKB/fLXHpD5JPORqBjoX31WPYHB254fEehRByldSbtfI0908pMOoVhBe8MckN78itMIl
1FA1YGLYR7jQWUu7dGqBU0rLEbn3knspzhDwiY63AtraGHM1hKYVCkQ3czCALDswkgWK3n077+Nb
nTVQaL0uiLkWhLkV8jwEWEkMir2kebpTPpMHGFCmeFdnbcvt1gYZt5OtRZmrCBWkvlwcse2g7TUM
v7s+2lXdWNmdUvOUOHkWGc8L5VIflAXo3AqSf1a+08LvifojrEtXE36c3066W2ywXi+OOZ3VoMLD
MZcIbJ4cqNJwmxKCycOYU6nlHkMmKx/jqkuwjTSPfMlaoTVy+fIEeMdzY/scouKnUYp8dEPeppIk
Spcw7JEjv+mjYy5AxXM8tCkzJL+PvpVQQgb8r1HmNh/NZW66EFgLaLD9gaoA2WE9zyHw7gLeCunl
tCp1hRHJ0hisfYEJId+hvqytj7yD18thfBmSWlmcE+zhR3r0/+N8vG4e49XhoAGlUumQeZodQNwg
Mk4oIxRqaqXbdo/vKNdspZfr9TFu3cg5ZhsMPEkxQ2bYsvOCLXr+YFPAv7z/R9x6XSHj1Fo+aEtd
Yz+JZfdgIsghCuZNO+P+PzqHd5jkLZFxbrWZqyZp8Hj7yCfcPJGyLKJEidfHyWRMoYtpN1OC7xIS
eJHQ2XGc2OeD1WaFGzMLf2yw1cnGRGk91tLomTc6rIG5pMxhZWCBg4eC2vM2qI48eOJmNF4ZZYKJ
FoOrJk5QNBHFQzpFXij36KUdhuRJ5PXNnrlSTsLxyhYTQ9I+jId0yqBJH2DQxW6f8trOAVN5aJ8w
EnKvV/YAtRfFMXQn/9o4xJsfQ9EeH9NHzk5vZkmrH8LEF1lpQUzYPJe3q/0UB7O0z6xDirnSlzZ9
ah3aDlKZHvQcd+dtb15JK9NM4Jm1TlOh0yj4ShpfiVZ6GCWk1JBrPW+G91mZiNOEi7qgiomqDSlu
iVxAoSppHyqzri+FSbkzMbYecUxSfzv3dZmQQ8Z5MmQKQyDWcRATW9BVDLTtqrp3CJi6a+vp/BJ5
O8mEHCKGc7IIePwJYrHPhtgZFeHYGLJ/3gzH89kaJkTg5t5A7ueDO8Yza2yk9uu8Bd7GMdmDOEf9
LC/IUkLr2lRuxsRy1MK8ampf6B9HLeN8p+3b6PUIsnRRFVqJYkmrsnrm6Yf+Zto15cFAio4GwuIW
Dg+8tX05yJoKDI5hoknJfKlQqSHI2qsE2mBqIPmqVx51Wuw4SGB9LRxeSNv+YhBBU5BIQxqcOftF
3rVF2dCmduFH4JBo+UoWm9kQeG7/mGDOugjkrlQMRkiBu9V+dbnSqUxeNvQ/LoZXa8z+qWOydIXc
gA1vpx5kaH9J0Oeh4iON14A3A+Q+8f35I/k/zsirSeZyLWLoIoaxFAWUySg2D8TNHQuXueKgw40+
8+CdN8j7ZowPNCCuBDkTwA7grLfT9hqm3f+XBRYomXdkAjwlj4JE/qwMD7W+P//v87aMBUW2hiHN
mYx4xLJvquiP8cbR6Bk+DbZ/vw8LiFRRop90axJ8PIHtOfy9NGi/Y6z1/7km5qIMZcECqQVi+nzT
gwthuFpAfeMk4NEt3WpyeJcjdw/pMVkl/rSaqA4zcBw0p/tX4SKuNSZQjFmTVoKMkuhHmg28L8aE
DEklepgRlO+AwNyBajqYi+JS1aoPXVevB4OJFSkZUn1pNezgcBhSqjPyARErjXJ8/xf7NCY0TKpC
JqLPYMQLPVX80uZXzSjy7ii6G+fONxMPeku0ktDEQWgil1arVUcFCw8A44M9GMiHTTtyagMvGV7V
+n9cVn+XpzPtr9Zo8qWUwGW+3E0+nZylPajO7hp7djFzwvVk3ilk9bPI0kI+N0edXA1i9NZ20w5T
pb9TGY/5EvYgLspxas7lpctvnez/WLuO7chxJftDw3PoQLOlTadMebfhUakkGtATIEF+/VzWm9OV
ReWI3T2zeYvX3UICBAKBiGuySldHIrEyHIy/Lq8Yyt/hv2SdnO8WYxFBlNzKsl6G0AIjn1FtHA3g
FaitP63Maf4zX/aLpmrEnqusQEL9OSepKJmaKkAf/rKWsnbWWx7Mn+0Xrnim564lGZcv5V8ejjK8
mPRlp1KXm8ps4rxCFXA7k0/gIWk5Cp5rqdtH1zY0e/8fBl18urSvMpB2rfkFBT2GDPoQM5c+Vg5z
6Qd6NZYjefVaTfli5Dqb6WJto7S189KCGW5b3hQdiru2L0v6yvV88cCfDbKI/IZsinHq8AHTynDK
sXbKiLsCzWYzXwtg85/6ulegC0D+8+UWYd+EWXgBkaMo0Mor0zxK/ZqF0OUjfTaZRayfRMmb2oii
GZzDfRL8j+8OHNi9OnbWW20XgRbY/H9NaRH1GRsTiCNGZUg6XfgZbGlh50Yikzsx5OkOvGKQhBLq
AEK0mrxUtE23at5P+MfqGuX74mvm7KcsrgetkqyoVIEwqevegSRck0DV17pqSsWRFAjF3a2c/LXx
FjcF1Ghg+yyQqbJg7uPorjrezzUTwynsUHFhlQ7py750rcaX/hWfFFXYvxZ+CfbX4YiaphHy1jQB
n3SEfMz/1L3gK+Nm49+QrlnZvUs3md6sVSAHgBNqZDhhCxLm8uB/v6ZrQyyiTCVJlZRFiDItjLFp
lDogNH8/wq8n3zdncInnR5rHeS0Bba+rqV8NxOe8PKjVACpkQuAWLzE43dYGlACZ8WRFW6FqTxpr
4N6jhwQuuLC4P5RQQarKYmckfdD3Ve1ya9pFhpJh6/MDa9PrQtb9coDas8q7xCVRfRjbftPJiqda
7UPU1xBBJBmsUrRGDsFJf+CWBX96ovfBNGtAqnDKGoQDUQinSJp9jIZIpEyPZCgdifbwuS/g0xDb
nxYRniQg1Vi0xO2qDP5X9YtE+qs6lbdsIq9yFW3phJY7tP3c3BoPPYQEcwHX6LTjshNJ0q6QpPuq
HSVnLGS26Yx6a4x4WGaD38L6ROnj+8RCvZhOrQOvlU+D5oGd2ic1p//qIaMbiqyBVALphsUJTuKk
1Qp4rYXG1dzJ0zb0QXekKylkYHatsfMvybzBffX3aIvzq7RqlWaCQgsnz5hfdP0xTpiv5cOR6sld
B+hzWBFIO6v8FsyCwJLrN3j0HvWWPuq94nbQD2+UcW0NLkYVAhAZaGeWpS21bdWmJNXYTGUI/uDo
8RjqiCW9SRrNl8oB5jaTxxpwbHToQnb94E+1hrp3Ft3Uae9D7/iBUdX0y6J+onGdgEOyqmk4R/Q/
DhAMF0wyi0Yp0COBwNqfCc8USXlsJDZce8cn3MnYzkqTI7PSnMK8//6wfk11FmPN8eLsVZbmMWMc
okyh2s4ZMexhUlfJoElVwesVzE2lccpwzVF+/u7fTXBxSwtSo8aiwxsYalWY3guvHvLsSiufOY5W
9UYhb/r9NL9EvcUsF5d2LpuNDRgy3NWr3GmnB54E3w/w9ZZejLC4pTNpitKGwmm5hWd9um9csRE3
djhdDRt78/1YX/YvhrJg6mMDcQAIx5IQkfUtmahE69AGN8auG9eScgSRkxU9123r5uVqVfHS90L/
B7VDDYQ/c9mK5zyfGXhjHVJT3ArIDTgQGIVgLRs+i9Z8hJRWAdXt7nkw6UdVNA9aHN3hxKfIEYz7
WE/wsGsIddB+udUhJONMpgwl0ib8fl2+pJlYF4hVa3gkaGidLolXaTyUPJEmfGQaB7oFt2fuJBAu
ncYVYtK8PZfbd/Y30uFxYxpfAB8wdtSjTMb2ndADK5L91NunqH36fjYXd9Rc4SQmUBjQE1tEgVzT
Gik1DTiyn4ydubGumTME0uyqtZrqXJgQgFa/CC8Y8QvUIkVLcYioVodqDNM6DVz7snJbvuYldmHj
glExC19DGl750mjLzcTShgrD5EbmoG7syknh5ubBZtRRrBPuiZUlvLAjzgdcdt2yTutiPdNns/ki
dXW3rDcRIMOdN/BQ20UOxJEhyBa5pfTPj+gfAy86b5BGIqZAWzg04icZ7tFZ7XblrsGWaaAcLY29
+/1MTfPCEYWVjTUzLSDgCk/QP+O4VoyVpQ5lHZZIepBGmT/NLLuXBzvMKByZ430rt34iR9u0lx1a
IiV5w38S6IoZ5nR0IxW5Ud45eUp9u77PodMclXvYfbpyueuN2ylqvc7MNzEU9GT1Xh/vCwGht97y
a/tkZq1blJtxejXTl2HG0TeOnCiOkf2M+a3MIA7c3LCWAmb/UFn38nTTyMQfIuFWJoz+rGeJ3Sfk
vhfv6nRdG09dd1SE5qQ9gVqBtmNAy/Phowa0isa5w/Qr/CcFB8XfMJxMRvtJRmwheyTrG1uC4AC7
H7VXI4KIbGvfNPHoSOMmtmkopE+wMV3GIXjdGI6k7nh6hxzAlVCGdxroZReGAkFnZqYB/qXU68Fu
pFUXTrR2RP9RD5VbKqUngD63xudWuutFBaNC5IUd90uQ8w1ROAW568rUydLRYelj3V4JDvCZIH6u
QptbZM6QPOuzf7SlXKlNhj7wDROGK5MbWX/Sm9aTQEEARg9f6ZhMT0pDXJM/S9N7Hr2mILSUUe3n
wywTT5xuqp0a+s/GTkVRiUWlG+v3BTU82QapoZG8rp7cLv0Jxk/AzUObk7DoD50MeZz4mNaA2pYn
NoLoeKjEzy59U60bTurDxJ7GhHtSt7e7zDfJh1w9SYXsyNHkaKBLVOqtXaJdAPGgWB9Cvf5sU3pQ
ipd80J0ClUktfWu1HOcqjNrHeDB8CES4miV5E30B79FTVc2jA/OACHds8kqVwumqElC2ygPm2Emn
u4FFTpb/HMb90BROpm4SSHVK2pMiOJYWwuly8yIXjykZXDN76Tps1OZYWYe0svA5N3ZfeXnxyhlo
zJqfZ5mbSrFHkoNiU78znsyBe4Im+yg/cR2ItoLA4lLze/JUSAPeFZs+Yxu5fobindO37Q+krlJb
Tc5gIS+y+0NhDaEcc3Ira73pjXkFMfZKD6O0dmBGIUFUAOnT1O+SJLoW1ZB6cvnAlVOT3je96pIp
ckwF3TiOLp3FQyJqN7ehRir3Ts5jR+JNoIzII7Jt1HQOxSsnTyAgHgPpJ7QCcu148cAruVd8pgca
V4MSTdmKjRtjLNw0vjXJIyGTH/ey25mJSzlYhNZDq3ROF8GPJ2tCuSMWtp5wartz9OiDQwFdnSpn
LB9aFBhSiQc8ulNyKJ7Hj2OPwCkax4ZWwmgk23rAxynBn/nI2g+YulmlCs10QJuryZ+44nLtFpxZ
B3YRYrwzxIsyvUz54HYTvCP0d1164HDJnspdFvXOaJ0ahlOg5PiuEgptuTtq8RUHDqO2PoaOuGNi
b8eyC40k30zJPten3NEkBYJpseKwbMKWE/azZiRPEtTMOYT95VR7S5v7RG7dvtAg9aPsUlU42mRf
QwrF9uLmfkTmOZnp1lQkxDdxyspyp2rTydageA48tdNKz8wya6g5Qsm+HN0Chpdx9SIY2ZEx3U0t
XEbUvgu1huMvJ+yhndBPazpPjn8ChvYsGxCXJspNW7eewqQPW68PsdF4czM4izrb6bnuMjEhetmO
gJO900J5Xu9GVwH1M7C0xiGFEZgGnMblCmqoWXVS9UOmVc6QTTCe6w5dIlxN7n04WR0UvJ/qRnIH
aLpq/GBUt42lOTC40oujlVO37mhAbPlkW8+y+YQU7yodbC8x5LCO9JBymPMq71Jh7Gr4oSVGaFSZ
DwaFLyTFr4eDQR9s8VmZtp/Zs685vMElvukYtnmjMbfnpyo9tdEbk6vbQUwuLWUXgtR4l09uU75X
8PbkkfBSc1fa+zIpgnb4KTol1LOXgR+lMdmrDW5kXFW1zv2KM+zzJGiyHI4JFF8bUrFYqqHWAyjB
Qv+vVbxaq2H5jqAdt8QvjBJwqPsSddOCT54MeQ8JYJ4hcQvlhpgfuHKhnHKSh9sk+1m3oJHWr7Eh
7cX4YNJsJ0UCeviJ9VLbqWc08mM02j8S9kTS2HZjyd4N2U2hDIVj5OmnoMJNDf3ayM2bbFRxs+Zj
IA/5DgIkQdWJLVXkMJ0EhVwQ21ac4C0pT62XVcO+M8lPpimeGYva48iHjYqpW83IFFfq0/FGHYcf
oixxirRtlCNVwoV1DT2B7WR2oTCrH2NeHmhXczePxIs5tQdO9H0bI4DmoLOxETwoMV1NiXobpf2u
q2VfSbobOypec2rscrPZJwRulAzBzmroFRP9T5pE6ixa2s0+CCl8ZyuYtMk98wfW3E5DdDRYfIyl
1J268kcrqc8dLRyLIVYNSgafDSpdkUrc25DtnaIMXsE8ftQGxCbeF4NTp8mR0XQn8+gmbXriRLp1
6qdJs+AkwXOOJbXepYheW6i2ONmUbsoench0CExJuRIxWMdNss2Y8Ic48XtFc6wu3RpM9/Fz3F6t
fkrmeKN37KjkQ3nbjnCciKsG61Mm7mTAlUDi76PWz9YdJFQbKwqrblQ3Rl1vcYaf08agbqrhk2bi
aI7mLRwqPxTAJ3q0YPd4oJvwfYBL/DCowhsSCMASJiWORQe5cHoLbyJklaxnZgiPj91YMi+LoNNh
lEdwXcrjqDIF9hvSC6ipuQuZjw7yv4Y14u7mGncmQhI4iJZTEEeF38T2h6JUt3rN6CEeusckLaAL
TvqtLsEhjiYBtVFsKviGKuIupe2NEvcHkfada6ty0PWJCfeGKsDqG06SGm4LELqSZjs4oJzQm9zp
MCehuuRHdbrldmxvqwabUYcLhl63KAQxbUPM8pgWmid0aOZRzQFXYAt6NjKscvIlRJe8fO2n0Sks
2WnLJxht1KriNAqc+5rPUcqv4gywq9dM05ykgMS3Ybhjnzlms5UV7jZamsDoRHHaHDs2Q/QbDlCM
BKEe/A67710x2XdRC8FkIuHzQT4athQosuPTd+YY6kgdrU98CVczjXDUC1cZJa9q91MFtSJ6H+Wf
aZs6Q3dMZOpb1m1WHQb0ifq4ChRWBBPTTrIM7e102g5lf8yT20Klj1H1ZPR702aPefLYWN0R6+NE
9r6u9A3tILY7vse2vZ2iHpatsWMmR3vQnEwboULMNwotNmrpEfmlGq9+1Tv7zwRi7n2kBjKy7aqL
XSs3YaJSO7CpOf6XDO1MCXcl3lsT9OXjrnZsmSfOf6GyVOB1hof2WF+nhYoK5luepW6nZkGi/PPn
sgUXIpTA4OxsoB7254uhsHjEjRI/wkxrV0YKX0GOnavvZb5WP7hQfcFIFshd0HnRMNafI0lylLO2
xkiGpD8PdnaLuu3KU28uryye5OgMznZDkN22vij4oohXljacgcMkgsp6pwaFCbhTDxJeNDpx8fz9
c+vSu/JstKV+b2FEBikFLKu5RR8Trdj1rPRMO0LqvsZZu7h2eNOhzgP5C7ij/rl28jRkVjU/HBMq
bZqE3nS4J7+fzaXXPzqrfw2xeKxOY5KLukGhwZaPOkxd2rx1GK9WSnCXRgFeXzYhwmOrMAf+cyKN
ZmpEoxYNJ82LdYerj4a08lkurdX5EPM/P6tl0poXdts3NOzb3pFp6XD59vul+sqJgSiEqqERbUKp
FYTPxaFhpcLUJB/SUDzn191je6+/6Q28l6DAXT7Rw+ANhVuAWvGKzDrfSV6ycmgvruLv8ZdIJzZY
rE4lkYZcvZ/apwhdjir959rbf85yCXdqKCf5aKo0jKroYMMaoBFPiik5DUVbWlAvqR6L+pDiBSP9
i9ra+QIvwU8s5YY94TkeTkp1KmrslFbr9q3N/ynCdDHFxXbsy0pq01KDfbfxPjASEPaDIEX+frtc
/FoEQlDwzFRmFaM/NyQH5UZtUAiCJzVxJuU60wdcv2/fD3Jx158Nsqj8GKrgAgJaadhNmwLOZlmz
piS0NsJirZIY/LZB2ADsDDi7tHuPp7XO8toQi6MroiYvmBrRkGX9dSW3z/V8TX+/UF9FBOZvfrZS
8+c6iw+wR1DtyuQ5avRKYLgwUzzRB0DyvWSjbvIQhQNIA34/pjqv/vJiUgmqqvDRBrV0KeBGuqJo
Sm2C/Rn6AmaAMYPo0P8o7+iG+mAi+wV8SAjoX+WVRNxqH9+toVm+mgfM04YVCorjKpoGS3VpxYhT
M84F1jbIt0iVwQa2HtKj6qIuB+hn99LumwfDS6+AhPLtnTjyrbr559ir+VfMav5EMSDnv+xaFERN
51oJfoVXbke84GGd227Mq1l7Zrj7GzQZ69LKnw242FKq3NRRO440NO+i0Hyfp6tsbH921in3zJ/c
DHjewluvpl/cZzOPBHeERiCOvzgvzG6YwUhlBMk2CpN3VClzb9qzDYMDCHvsfvZQmgzHlZvh0gk6
H3Qx3W4YB802UOXk/DVt0MSGZNT3e/kr9AWfEKw0HVnILNe3JKdJoimoLOOQEiiDakF3MwOUYCPj
pi/qZu3kXCpoa7NuEFo5yHmXKILEZHaZQeU07EirwTILZYAUL9pMHRI8CYyQqv2LXtJj3JbtSqry
Ky4vD+352Iu11O3GrLPIzrFXjXDY6TvdrXbZveqWoL1KvnEQn5qb71RvDDi8UNegspeuDWhPQapw
jhroav0Zp9I+bWB9LNGQWtlOFNPGMGpfj/WV2+lSznw+zHyAzsJha9aF1MtxEaaMN04OXcSKoyqe
CYfA2pHW+cp4a9Na5E4KzBYzNgLdwot9nHs4n+6UaCvf7ivmYN6kvxfvl1no2ayaBOVvUiRFqN60
h2EXTy7btneRB2ulN3RGK3ge+gVg7tHK7XJxv56Nu7jrUQRi9sixmjOqXtkY2zGA5324dixW57e4
7uNWcLkw0wJ7E9gEL/dQ/TWua9/2O2/yWSh77ZWU+f3Lvzn8eF/hJsNLCxz0P3dLSiIqlzrO43gz
i+uj3Ab6FqiOB8XF9YVO/sp6XtydtqwBqkLQFF4GG0JF1+dMMuAbKjZJB5ZTTRrfSBO01ntUuTVz
ePh+ihcj6NmIi5Wt5aIrE4PkYZFsUexz2mKNp6BenpRm6sYsD4qG3Z+L2FVCJN1gIKiZdBPp7VWs
KZ2b6SAc6kMhBYqMLWoQ7FhNPXSSfV8OaHuMhXbPpS7M0JfiNnOHqfX7tvDGCjY/mfJTSAKWYi3z
IdbiRBF7r1mH2oGsHaqGbMbaWMk4L4FGrFmlBZm6rIJStAhQHUvMVIgoh1AsfZsOM3bb8uLD+D54
skeD/ErZfv9pLr67zkdcxCqVSo0ml1kBmlF0Q+7ItR6yrfWRe2wz8wrth/l2FT76CX8DNn55Y/ye
7uKrqXEcwdUU05XDHLq/xieyYD8NzVdlZ+/gKLZb1TWeD9OXC+j3Ai91mnRguBONW0Yww7R0VwEk
3p9FuHHWHru7dFWD+2JoPhtvEbzEREpORlx4gL45kvzWkNu+X/uG8/n5blLL89XU4EdyLOO4Q5H3
jm2Eixjpts5MFFPWxFzWlnARr6ge1UztESdbD9IVgOSgygjSss8+I0edyXDWimfGr1LMcn46VEpx
LKBZS5bcNBsyw4XRYY/ON0B18wuiHta3ya5ZeVR85THgjjsfaa5Pnd1xvJCTFmbp/7kDyKF7EE+z
wpAclH75gEroWvI+/73vZrY47zbNG2mycacaJm/cSDHvGib2tVHfW1X+8f1Rv3TYzue2OOnjmLAU
iQKUOPQxrOII5X5lxcriFwvyu/ksDnTbFRLVLOyNIc5OeYMWm6rk21xnft0mzLEG7QMc4usU2Di/
z0e/pLEny+WPVKgbuDV5sWVA/1jr8D+i2tQc7cKyB1LOhN3j2qmZj943v3VZ8UHt1ChFg1NDS4vj
bJro/qOXG0/pnickkKR8j55pjPiff0xW8tg2YuUoXQoOZ19kWQ2ifY4ecovdlvfPE3ozjV66sDj0
v//uFxMbAuCWilrkBY+7qVXiZhx/hfjB744cbXiEPeEYWx4M8B4oTuWDjjLb36CmXZrh+dDLPdcZ
Uq4LDJ3m6g4QMnTX6YTesk6OCqF3XJaDZugloDdUCOVp1TPKzb40mk/KyIQD3z7Vq8ClW8mALgaU
85+12KZ6hhqcKeNn5VuGhKvfpNsJ4VLdrIauS4fu90j20hnHyiw+mhEOBK7V3lE8sq9c6ha2Yzhq
UMH6yllXJ1gbc3Hn5AaPKBe0CLv4hsu9W5prRMpLYet8VosLhxex1FgEsxp12SvgvA4kyq4BJz+W
hrXgvzabxXUzxpZUUP3X7sWb3+VXJmzkT0CbuRx7F82dXLhrb4GLYwIlrEOr7ILVmkXjikgZxlTg
JG8DuietWaxcXMHfIyy7D2bV26TuMYKcPEtkCiybeoLnbjKsXGmXpmLYgJiqSCi/egDkhtK3kplj
q2elY5I3QGnXTtP8BZaB9HyI+SecXZoyK80kKvCgGMMBSki7Zhf7kOQD1mWb3Gp+e1WtuHZeWrzz
AeeoczYgXHcGlYLEHtT0Vi/w9GyKUGqzg5S1wUrsvHRJmPK8cIDPfvUc4KacAJ8LE0GARQIguULU
DrZ6AGzc+kP3UrA8H2sRLDNddImeGGYw1vtkmEKRp16hrfUM59i2/FrnoyxiX2NKFoVhMZIp+Cfo
NvGz7CW2HtWkgjQqGKNyDmXntS7i/NP/90FRTfvziyUptcopK4qwHggoKPvGpG5i2ihKp8GgmBvd
rLyVL3dpV/6ep7Y0q4aieZZHVY80VZb3WmH4EWd+MylAW1ZPY979sCRLutckOrgxPJH5gAfxkBDA
v/RVm4fv1xxPuz+nT6NWrxpaz7uoB7jJNVzyQ+yjrQk72dGDhb07eioeWN2PErnO2kqsLf4igvat
kbW9hBDQesUbeHvj21wut7aa7MQP0qvwATsffgLRVbmDo9+ufId5bt99+kV0EFnWGqWJTw+5yVvh
kQ29ijbFdvTY3xDm0ea/9t1oi9AAI7dqzHrdCLKWHLOqu9X13PQUvXisCuyxpi4AV+D3zSSjkBuP
r6mpceAjxPMomjkp/qxJ/mTI6VMFZpI3KZ1XkMiRmT5cA7J306n9xiL2TrOjUIZbDe4GIIsaL0ub
V2PK7y2oawZWUdiuBqKU02XGkcn5in+B+kti98sswba0FcgVfnVusCIthWyCYgRlDgyHOsqKm5ky
C7sR9X/FnEAFs+/lrtuIvL0XU+Wm1fiUxhqAus1bo8YfJkWtLgI+CthhpNa+6CFwlTFXV09DngY2
VIViCkh80m+gjfjD5pOjAkTXlfaV2slXWlWe5Cx5oLbkqkmH/8z2KBAlyRT7k1o5SVcEatViYzUA
A6v3lAzvPXmOC3YCxiYYKnYYszGUizTMpdGzdGmjpR/M4oAPa84E3F+m/UxJ5vH2uZeJ2zftpqvv
+QjIZgNx5fbUCcBe2c+xeBCsP9pW5OgE6gCTcOvhVES9a8KBRmSmC19Zp02OOoA11Jo27Xg12tq9
FaUuz+TPXi52cb/XknFnNyd9GgDw1q9TPuxsHekwkLY9w7Ec7VCLB9/GC6WqoM9oJjshlcEIRAzL
J0cvc09qIPGGQVpTBzfC2NG+ubXT2J20n3rT7NMeNvDjIygPjoHdocfvLNF2TXcPmofHm8EfG+Oq
VyxXE/CpF/dak8C0TruLC426M3OKK/g/1XZPtadSBo7ANLIt7YE5HRPJzyXou48DYHHEa2LZQe3v
iVo69NAhOc2V/GEg1SdNIQSQ1mGlsDCJRRgD0BE3FPHwoecCmDnZrbFYIolPFXBEeqL7KsPfZRqw
RJI7FsDnTL1jYXGpFHmGKLdWnW2qrrhuJNAN2tyRCSLZwAIrgV16l+NgAQWdmpvWNDEx4XVdA6eb
d7nkO3XaT/wmEu0pqt+JKQO1lWyB+PSrChrZAFAL1XBMHns24KCF/FiamQtDo9DUX2oT7cWeAQv9
QbF38/hRlOxqqis8MDM8HyLV4QYP5Ky6E/m7Cq0FkO1PvSnNvEinnkFB8Uc2lFvA3GezEcUQ7sTI
cypHjhbx6zbJ3bRoNpmROJNRgsl4XbSar9RqgOvCTTp6kscGGNsp6ABuLQYB1uG0T63k3uhbPGO0
kLB0Q2oYibfqIRmemV1tY+MNViYbJkzPVvqdWQCgb/chCB2A/IrciYG1L80IEObPKDlWNd1nLYrP
ACXDCOYkKdqO6E9Kzna11nl51b+AS+lpAvVaXjiTfcgy2anVCfq6ecDl2FHAFagN02tRwuTND12j
aAzkwE49jSO2rTY4I5yvAB93vg/4v+BN3wWnRcCPOZpccVRBCt2R3WFnudmBO61nhbrfwLqQ4ekD
UZ4j6AKoMFI/CcqN7tDr0m9dvhn3lK38oIvvXwhf/xUtF3eCTo2yn9UicAMNj/UhudbdcXJm4TLi
p/cxypz3/ARy00rmfTGdA5FJNS0DZfZlAmJXE9dteIyFeo98zsb8E5Sn+ZrQwMWeGngpGqxs0D34
0j+QhJ7WuPesX41wGjvWp0i8CUD+YNpQV8t9+wqzhMdYdqt66uShnBJ7ay/CS5MFkQ00NhMxzPrS
jQcnRskm5BiNbB5r2kEargRpfzBWvdQu3fCWoevwANOBK1g23cuy4hMnzayLJbvxBqlUB60RhHNo
4HWn+qEI1j7kxbYzmgrAv8HFAjrgiypdPxh1r5bKvIGiXfWa3pSnzHKibb1vPAQsr0UrXF9d0kst
jfNRF88BJRFpnfVWhoBdN44Vx7jGaaS6LVjOsF0MzKHV/e/P7qWH1fmQi7dBwUYGxR1MlJcJYJq3
8Qiatf2jBFLy+4F+NQuXQeL3SObyQUDKtFbarjGDGFSgLYCUoHAr5L1v4OxmQ0vGoyVBPY4UZohu
1RN8jAAv0FsRqB0IU7xhW1Oq3+ggLLfXe8lPWD16nSUMZ5KQgXXah1aBeV1Hx26SN+pAwBmfHrIx
gzykVoKTawH8XrdANVpbu06DVJ4AaR0+9bTMcAVKgIfHP/OheiGSBRA2DjEvipXVvtj2t0FYw/vy
kiatDsW1jAi4M0UUaG4nCusAxd99xJ3oNPl/AypyaUudDzjn6mcP53bQK5AvE4p3iPDEdj49EOoJ
zOM780EAAGRD9eSnf1PkPh918f6oq2kiUWegWlS/ReygcGgHWNdVpqwE+kuzA+YWCAqCZiqu2cXs
Jgv0UVkxA1WMoWB3fT7BY8wz8IXVtab02liLSy5qhdaJNDEDkK3CnubbVCWh3Sh7cL73AAz9m6nN
RvYqAfBFWdqnDemAk6+nZjCUyqvJohMCpAPM9UGvkg181VbKHhdj7O/hljBcTUPHiqECE6Aef1Uz
HqS8efw+Alx6lFpnQyyKlDFLZg4pDFMqcpRJGsawYGoNx5521mjjNVOs3MYXW6vnAy72PlKSaeol
HLY++I8WIMTBXyXIstFtt61f+X68/b/NcLEdJzVT9dLEIpqdCJNS+pHz5FiCu61UCfhB3GdJskZX
vVRoOJ/kYluOvOxjtUYAB/vKjel+GF9ldYTW0bVMb1h0TdW1GDbP4ksgP/uOc2JwFlJqRWRRrmJn
zt1AKHH5iWf7s9iYGrDQXlW+WNuZ8w12NlzFs7EdI5w78CJB9uQ3AylWvtslfrh1vojz2T8bQ26K
AXnAYCJ4wHS3DGbT3WG6Fn4T/A11qnnffbeAi2veKAoLjBDsSxakb6DYbOb+N0e7v0Dz9t+lMmef
a3HDQxCzB1gcG4R5sz5c57YknK0G9IDeN9sqGDYNKJ7u9yfhYlv1bEWXXfecmK0VC80IhG7f19Gw
7RX6MzHJTmbxU5EZqW8q8mcksmstrq4LwwJLEcQgJbr5/ofMm/GbtV7Kj41K1ZcWmZCllhGe9njK
OiA4HI0yWok2awMtgo0GMaeBDyNIghpxjcl610Z2GHIafj+f1YVdxJh4YJlRRb0ZyDdTAHTUXnK1
Wx3eNIqv79NgLcu/mLGcf8hFfImnSckzKsygh6YJJc4s82e7vN1UW3TIsawr67g64CK8qJoqAGLC
6SB31k286UK20dv/QE0xXrum3XkxAf59PKxFeOFWo7O0Qysj/m/SrqM5bpzb/iJWMRPcMna3WpIl
S04bltMQzDn++ncgv8+i0JzGjGfhzUyVbhO4CTecM2qBjWLsKmkHVB+yVcRlJNIQzsnUUa/HE9bK
ABQALk5NCcZa+pRjwca5riLMfVxTec695CQp2SPKDIAl/C1TSJiibCCtFVgk0gWp7+SsUfZ0XaYg
Cl2Qh6PUHaPxhFA73LT50jqETJ9Hq3la14Pe54FmVqdlHGP/ulhBbOBhxeQW8Z0S6EopDQ8K+HKd
1LQF7ch9GYAoQZ65QxWjrBNGwEymj53hkBGkO/mn61+xl1lus2XOxLCxm2PQG9GnTSV/xbri3C1H
pM8PhmFi/7oR6McLFDevIFt5nIV1OYWvUvBFWoyZ3MpPj/qpgGAnw6CIL/3svAiwocV99TEW+pO9
07RNy8B5GjbblXsbaU1FwnR9rGKeu7MeaJTfrUMvohkRyeBMGpzyM82lGTiPtTsHqweCyPmWjefP
D6xkQJeDOKjv1sC2H8ZZdzVLvTGjdhf23wH8ALACz/Tt96wElgaAnjwqp/YwntbH4hYQfD59lD70
vvEXqJDdyFdvrWPtXVeq3RLG9gdxbmCRW81UqI1bvjf9GaGifh+ljn3XBfQDG0SwUoc+iKbtREfP
JRsogA6RvcD34P2NFhy5MyNLsG0kEMG/VIykszoNlhEMLb0tNfNTlui5KH3Ziwqbw7O4t8qSdMlS
NirIRyYPi0ayz6qWJkAvXHSFHgtk9BgeKe5z1/ohuLa95HArmcsjUvAXk3KA5MkloeIlL9m1fi+F
RZCHIvirvZC0FcYlE7O6SDRvkKU1dnUzSzQEoeCK5WMiMsldF/dq9ha71E2CPaEWbSUTKpbDaYVF
Kk/5J2aZdsDI9XTVnQI9+Ed82KIv5PxN3vVFpkb4wiU9NQQjrVi7yxtBe06kLZzDUQcbFakBTk3v
9G9GgQef2vbHtIhPSyWitxN9EOdnMn3Oy9jMLICaZLNDzempzFbDl41aMHKxKwhFFWxcgcNd5ovZ
vbmugBuzoBv1u3L5PoCXvRJsy+7metjn+i2DU3YK4KPWTIwCw8/kNNyOaAsUZwIsqRZg/aogkO+m
zltpnLZbHWmbqE2RyiK5cxIlfl/S7hPQOdwh0c6Gqd3iIG6GAogkANiNTBIYk3HI80owM7n73Nz+
EN4aiC0D02Jg1sDg29cb5c6ER1FuxbThu95yc8Kc/tcywAG1CieMIfhWSTwFgBvXPdau8hNg1jEg
PSxocQqpArmxtkvEmYK+H7XEra3AtN+hoitIW3b1cSOHi2d6WRVqp8ExWkPllZhbyYziNhWSSLA/
c5EcbcRwEWydY1pZBrJ0Nv7TPRAQSeReTh326tEdvCEZVm52D8TX4aOIAWQviwYSofWy3of3L3dZ
2Gho0jTHJ1Yo9s8DUIT03GuUEu3mKNTq9zq4ThJpERzsfqZgK4AUAAQfpqH5YAc4qtSU8HSdg/Zo
YhnthR60i04JFm9+EYRKALUSOM3dkLCRytl+aWNMhKyYaCgG647EQBjLmrOFWVyHFOUXPRO9ZEXy
OOtHH0sChsqKNvWwAKMhdhAWsNX+MdcfCwBCXTeKXWXdfBxn4XHXjgCORtgBNboa/0XLxGvVMfhv
Qjh16XN9wlxCbAVGBHqoaVF/sppjOSTfrssRnRwX3gokXH2cpGWIikY3Pqn0aAAGpUudGkC/10Xt
+2ggjgMsD5OYKr/V0xTaAlxdeBP5VL5bnqmHiTUM41dnKWwBq7umAoH7F/VbHj+VubaRFgM/xwyM
cvq+JvJTFC0Phpk+X/+uHSeJSWAFyJPoJTLIxrf5j11kHQwbYkj/LAPYrsty15jvR03YYWJqzPkv
vO2ARGKrmF4kfEtkTiU1NdQSfQMXFYZ3leGxMywXbIjAc3nLYW3+fUL+RiKn62Zu6JWS9lZQFO+p
DszWfvaun95ewHwjgju+BX9+rJoW5R8V6Gj6GVTynpkCCac7aaQO2lV2dGy2Jn3nGIkpkq4KjpTT
f6solQ6zLOSFtpKxrWTuGrJd6zEUB+xdTdncHxdOMfSjpEMZmYE2V+dkkg9ZBWSe+AD6YYEDvsy+
VBuDiQqmCMA2dQn0EidU0XpGBtHFsw+cDsfWSn80D5WSuFFz1IvSkWsDPMoHkmKtPwn+7a2+lc+/
5EqMqhnA4wcZBVR1Pirory/3/wzn9+JUOVFciFOTtM7jDjTGVY7PtBpXHb4Y5ue2n/7rRzFl2rx0
2hYQRVSj9GVyYKyx3VaPPxoPz8gzPRmDiENh/8Ow2W1ZBPi5fPY1NfUgqVNKw668GYjiVErsTICW
jLTwj27rVRKXf0nSKoHJy/rFqTGF2KTu3RU+BckYBgkFSeXf6OarNC4Nw3b8OOqz9Etac6pcgCvM
dwA8dytw2ay9ICW/3CZ9UZDf8vhV5zKX9FXKV4A5PpihEWBFHX7T9DCChuml96wjxOZN5q/TkYEG
x57mqGFy90F9rG9FzfOLkMT9FE5X6WKAAjUHrQCmpePYwraDP0QiCKGLNJcTwqlpNNPBXMCOFU7K
AaVh1+wDOqOtfZ+C3xjQZgeB9lz4UE4el31Zq7YuU7Q0GBEbwQHTOSvgg3vHClVPPIfFIs6bGMgJ
4yJSKZlYRktgFI0GoJWBeIQIXq4au4RLEQTw2Ba4fi9SdSAlWJZaRDi/XjlYUvZjNG0sC07Vu8ZQ
b+KZBkocdRjV7F1UQr9FRYfh69o42IN9xDalNyzp7Out9JB3iulaffcZ0GVfFWUMJxoHUpc9SDn9
iZL2Z71ZwP05y3dzDMTaOsVA6NKnblfrqbssIkO4yPVeju71u5i/2bgv04z1UTcSVIKo5MwLkDTT
n1qTAaPwZ70KDvEy2eOEcbEOi2FYD9RLigAAtjyHuiY9sNbrEqheqQXLQRJ554vsiJPIObG+6TUD
fADACWwx7xsHuVQ6sQZ82TbzAEM7a8pJ1m6J9VFSzoAOxcxtI8gmLt543C/gHJtWTOkw23YcEvpQ
27FjjurJnG76HgPHFV4J+k1O/rpufPvm8PtO+Ry3RvJUrCVEtiu4Mk0ZpAQ/r0vYv0lNRYbLoMfw
gn2rNrkN/zksegOC+TUwUNXD0vM3+XN2ZENNWeQJZwJ3/clGIGfifdUNRpbim9iCsN2/Z+X96R0r
72fDEcwBlUBzmN5f2PtGHpeBRsVc2UrO6HOawRtJ7E7YII3tH52Q/WD3tjaS2C/ZWCD4UZQWRQhE
dBQgCvBXGrB8PIImbznS0+CU34Wtgl1nthHJ2WG/NlOkDLi9PlACzUuDxfK7AAwdPvDl/+tJcibY
UaWspy6jYaHWwHbsfsyRtDoGzQCmTIWw9aJP48yNLnIxotkP3QdO1a8cc71rjust6B4EMW43bmts
jsQEtM/F07XorbVQm6gJ7aFm8KOhNWoflelJYGq7HvpVDG/NSj0oSqMgco+o1lTqvQI8A+UOuYm/
aF73eQa1PSuOBbZHbEFWxq7m0gh+f+HLM22jmmPe1PJs4jBjLEgqI3Y2jNWxE9UdpHtTwlxu/Xj9
Y3ed5eZbuSwFWN6yPtdaFbYj1NJQnUm1MC5fHVq6AlIXPF6AMKms1vtvYjlvRuwZ8TbDEZM0wjBc
GZpD6hdTmFjnuvlpq0uYdIJq+9940Nez5RxalVjq2Mf/n/DmA0gcY5+cga3lz8UhQ8YpZBTad6Gv
EjmXZtXrCohmSDRvSbge14Ph07tfGBKS0GGLVIfzapaeRC0doDorsCry0tPGO13Cnk75Kcl1wLQI
UguBLSqcR5Oprra5bsRhjmWaBW8iaXo0SkFM2PfUrwfIeTK5VIG3rJMmzHrrAzi0QC0kinO7IoB0
Z4K5CMQlfN1ostKxr2Q4S5l0bmz3DirA13V9/6W1EcHdTDF3haahFhDOQRT22GALiYeFH1B6BW1Y
VAfRcqLok7irqVqwojYKPqmysqe5HI+yOYXXv2lfBIZ6bOBCY5KG0+y+aFZLneCJV2zYpIAHolL5
R/aKTTxLAeSvKl8gOVSzrNFRasKhddQTkL4PFFh4lgvkoCfwdQdU8EJl13DhezfyOFeILdppATgG
DZexdZs8wyxw7PRkxKyZiOFp1+tuRHHuT8MN9ZlmNyhhsPmrLGTdWTEb4+4tYQgEMLYq7knlzKcf
ihLbX/girWIjSYXbm4IK164EU7V14EXa2D3g9QCkjoXeomRhVPQoFSeK1cnrmnY5Y8zS+Y0IznpI
0lZxFuOxPgZaQD4kh8QHPlqBMLz65AbDHW5qC4LiJQglJ5OzIDqpY6tlqFVEX7DPhxuinn4Ee9qt
jlZV/5FSxwa+URUCdeLMhkrtY6sGM+omgnRAdLzcBcrSFI/9ssS4QOIk5Ejswrl+vLtKvzldLntb
sGkILBgZVZk2GNdH9sSe4/eNCOx43we+yuHnyIY4UeaxU2P4QKyS9IszhBj9ODMedz3DKhtgPq9/
mODoeHbKVMJWFfYC45Caa1COyY2EQs91EbtWvPkmzmGoNe6mw0slVGHFDPFEC6UQeCf+dTG7kXYj
hnMWZRf1ZDYgpp/uuuIxKx/WTjA9sps7bESww9yknRnVFSWtcDtE/7Tm7Tsju9X7w5r1Hmke6aIc
rn+R6G44rzFOaZti2RpeQ8eqbHPPlkSvSxDqG+c1UgxEy7KO62dvvDxFzMWCjtcXnh6kfhzU/7rL
9dZj8OtsXbGo3aDGKLRMJliLCGaXMutG0emP6x+2f3RYTAR0BrYTDU4ZrKwvKhDSoWo7p8cWVLb9
YggC70tX4CIQmq8yOG0oO7XE2LjShLXZuvD9vllnDijqsd29ulbj00Q92Fj6Uut36/IjN5JTSVPw
Zx0XFTxYBKw/hu1ok/5YGx/iInIKdXBBEAlsRMNZ1B9m3Idx9kxVGkr6Yx/9qEYw/Sw62AEfjPJM
lG+yEWMPHKu3yymfK08nAbiW3BoIP6Xmp9KJtEZAzZt26o4dkitX7qvAlJrPilWjlRnR49qrjtEC
hCEC/BV+fIIiFKUfygpkLV8l9XZOLEfuzmoblmB6aGevTiswLY4uCDlcKf5ZgELj+r2xiHF5pjZR
DGxZsnzmrYXhlRVRlINxb3kW4FmAVdK+vVeL+UcTkafC/tczIy/6+CqP0xN9pFGdUYR+hYYUbEVU
0V3YxKc1q0S2pu7HkFdZnL5kSlJGxQB9kRSnPmOW6YWpvv2oH/ubuXdAk/QBkA9HKdT85T31bW8J
09v4L4yJnURgtLvmYYFUEYSc6LjxU9LqUo5lCS6VsEtQ+Js+5evgXb9IjcGqXNzkqwg+kq1NLElw
mA1KquBa/1AGxTPQBGoX2Aj5h/Y9EOc889xh0kpygfpywphvkGYAo3djoLgamFtzbE8Hp5sIgGsv
TADj37IVWUX/m+/rm+AP1lSUx8O00dwpOWAEBuXlz9e//uVZx3/9RgpfG2nSqJRrcDxgnqw9jqWT
errhNkiF8o8JoC0xBXiwfrRYgfc0kWimsheiNeBxYxDKNIFO/taEOltTeqx9skRw8SWdbVl6rCyz
eCZ23r3cFRG/XjbFYUTgflTBBoIE94Kno1ZibIIYK31Br52Pncvap82R3EwHIWboXhltI4tv1abp
mCRFDGB8hpTLymjzzS9ZYkLb3ZR6K4v9lk24B7SmlEUFBY3uKH+iMYA+ai3XA91e3oFUx+uKCsR9
cXxKx/hmTNVjpxQfe4V4iUG8WasFyceuTm1/DucbB9VIV5uMCSxq8scfMYrZ6FYwCHTZBFQrlpCn
QGaXvNx0girGbp6wlc35ybyL4hmEeAmmYYxAYW1Q6oEnFWkp8EdK4Mv5AgMS3TPnLEuMVpcga2Id
mf+VS/9pS/5v9JfIoEu1GZABZzFkpUakUUSAYlY0zx7Aa6UVzwuALSxzuZEJ+UTWyp9Syyelce6n
UZCD/83pvv4ALguTWrucarKwVj0Y6Q9VOILWDptxxEEoOOiyIMjueX/deBXHPdvKmWZmnoPBYsGK
ZjkAkiQW5JV7TnYrgXuQNV22jkkGdVG79GhN6T1NsVJo5QItEX0I9yqz61XRS7VOQpATOOnwU81E
znRfDX8fFe/HjaLIDVV7o4asak9u/oG7Ecni3M0i94U2Lkj3Oj9CGTQ+xb3HZqXSm+XGLAXxeffo
WMPYBBQ/S5Lf+rZoGOV6nCfUPAoQg4O5sIpKgRLs29VGBvsNG/+5AKi6ilXEBVaSYHXdlw+avPZE
T8IP2nubgZX+9wdxRkxJVydTPYAxxZxeRlVz836Un9ch8xv9TNTn6w5qL5nbiuNMNq+NMbXAGRum
oHnVpRlYUw9svkYXyBHdE2+ro1lhbRYKCCY7x8BLMxl+Xv+Sy6lbFr6hBECXw2P/cuq2S8bZnEoQ
DPdr6pWZPQS2nn5MyJgBsAJEELZxSFV6k2FLEA1j6ta59lmbdddONb9vtLvZHAXotLtNiO1v4mId
Aa31nA9Qz9cwr906vwzP+7OkYnMCnDFMehd3fQvLY4paYMFGBw2mpwbkwMgdg+vnzRSRz890NOYI
Tlo1L7pzWqJVSzGkVSiV9wNNQJ/5UxVxmV2CIb/c6W8hvN+ylKqUSNxin5vhXUn0W5eP1seqI7o3
KdVD2swfJHm8marRA/VHi36SsSZHTR9WYCMC7KXXvVaavFwBKtY6W+FQZJVT6ot//Sz+xkW8/k7O
50kKoLGGGR68Bk6UbGXfZgVLK01n+9IUfRoWYjiVnn81lCQAG+PslFkueMZfQjRxR8Wp2jwXuZYC
UCMEEQFYZL6rIAaRtRBdDp9+BKSdW8TfMGjviSpvuzqO0WJLx2sXLN8XjzCpicFEinxupaXTHrND
A5FY9ydfAfCDlj5AGf+kRgbueUsFMRv+8Rj/4KQEV6FiouWRx0HWd99LXTvL8NCCa2UGw+u4YSoK
OJJQk754g1RpC+Q3C8TlI3a1YwNUORTAav73X9AMan0SIcNfIlHhFrcSOX9sKq1s0CWtw+Sv7K4/
6nfyA9slTTH/EQVLEJ8k17Dc6jiGK1CTpoNoNH3Xi25/AOeosz4GIp5h/epeYSwjO9Ggd8C2jC2N
1Ken9RlPvj8I4pjQBZ+GCXZJMMS/DbCzLVVSVVEQ11G0MHXTfJ8t+VfBXbIk6vIuX4Vw9kFJqdWR
jLtksA0KuEnGDmusbtu5OVguQHz6lB2JM961oawdYjz+ADctSMP2XOb2Ozn/LJml0hjYMAh1s3qu
reqTNjcgt7FSwbfu5RBbOVzCIhcq4CGpWYag3pXdRsJmqqrHhWdSu/fkxP6SdvXZMNCUvH7Ge0He
AJ+caZkqjJMnIJQaajWrmtWoigIljxCvUhVB1Nn1tAYBrQegpW0Vs1FvdUUfQNW12FUdyqX5pa61
U5kVk2+uRvbQJshhQLF2TwbbctR4lsD5m9x0qixog+3eIzFUOAaQjFxQ52HImhgjFuWBq9Uc6mT8
bk3NQZEUgbrsHudGDKexRp8t4BlIkrCMQdg7jB8mUzRdLRLBnaapRJHVaymwg4hSOxTwYE5jCtFg
2F+5ML3Nh1zoYz3SNcuS3VJOjUqZqJSzawAgXAW+HWjFgDLwVknUPmmBBQmHounZuc1AWZ3erqgp
D/17C9h6yV9/oPev4i5qhGTOrKaBPih16o2RHGiYQ7wuYl/lfn8R399apblaFzlG0STVXUP+WE2N
S3RRo3pXHcDGTDBxKFsXhIBNs8YtuKCTkAyJa+c/hWO+u59hG4YCNEc8rHnkwWxYyqQh+IxVN09S
aTtALvDXQRKc1n5OspHDhdFK72d7KkgJps7FIUN9Dxpxhy11tfUPdZCdTEpOdfZTNxN3lDEjqxm3
QLoWVJtYqLxQ+82P4ENp2mTWaoEHIy+Bgfds2Z9BDe/IaOr28Y8/UI+NKK5QsVZKPvQSLCxVsuMo
1bfSpHqGLurk7XvfjRzOsCyLKuBYRa4H7OTYNaVsQWSJ8NiwNeprRRIDBrnJfVkuYr9NQPxe1M3d
UoE46vr37ivqbz16qdpvnuR9b/TEQN4ZljXW3VG/HGfF/xMRACjBMeGJw3P8FVOl0biDCLX/YPeo
dssiVNU9YzBlxtir2Qw/hkt7hsTorQlIXGG+YkkaiNPyWYpFnUqm6bwSboVwQSTG7pNdWDaETPR5
6uLHRVPcBhAMCeCVBLeyqx7YegXHkIZSFbD+3/rdrAVih9R1UMM2eTaV8g4QwVjwtZRT3NbHoh4/
F315a7bkQ16tHwe97wSXtmdymx/A64WkxYaugjw3rMr6p51k90Qun5MWi1d6pPwEbPn760qyf7q/
P/hlq2Gjh0M3RWm8WmUIYvJTrH4p895tAGvTV8KZ4r0gioAmAz0AmQcaFW/PVhqpZOnziiAaDbIn
AdXJb9WpObdSd2NrDTL1Om89UFBjljO5yStwOdQFSHnqrHBo3gkqG3sGaGLLE9NGjEH2xQFvPtyi
fd8NHXITWslhaqdHuppPf3C2INuR0XNmj0vOfXb2WuuzgiBuKynmVO+k+C+jO+eRwHUynbwwEMsC
9ywQgE2Th92lOoJ3S1DjBSCuX8iqm/d/lYbuzBXmVCLD72c/F2VEe/mJSRQ4Fgu3iRN8e5eYbLZa
bEtUYZlKh9n6Sy4LJ61/VsmXEgQmmizcAt7V041ALh62Y7QWBUX5DfC7IaBZ8eIBPapto2fZHLG5
cYy+RpInHYUlqV09wcymoYN2DGAnXIIZmbGsjiZaAmwjpUK27ll4TR5Hd/Qj+Q7ddzTyhIwju46V
EBU4G+CDxD7R2+O1uzizZyLTsF7uyBfzJN+mWIKJQZyILjEqIfNdAmBAzRQ4n333t5HL+dpOnpNx
Ys2eX9W+f9NAFH0id66j3CV0mRYUnJTeHc1w6ObAnkV6s397rwfJ/v/GyoG/HdftiJpSVSiBbUkf
qkx7FFg5u4wL+9scGmcLHdV6qx/Rtcqb1QBU8vKoRfaHMZtPSpf4JU1cRUsP+HcD3BlgCsvf5kkL
5lWrnDouA90iDgXgsJnDetc2KCzriG0PTwOPzrgqPuhq2XL4DYDEA1JjpzMv/MZOTwpgwCKtOC22
fGgH6mGhzF/I4EN3YvC5WO+GTDoU1L6VEjuIh/SmSoBHb1pekwMWVM4PlqV5ehadi1L11tjwO4pG
5qh8j5QxmJMkUCT9xpjaO0tab9NpeIpU+4tmTOehmnsvraSbVdMnQQAWaQVn5kMWge+tR/jTupOU
P5Wp4kdqHFy/MZEQzi/nYEKqIgm1TqmaqVPKfRcUqe2paSNSv92aJjbvfxsyl9YOcakq/YrvGTFK
3bkIchXxOkdxxhtKA1baroIkegKlhH/9G4WmzGUyekvTKmlgyv/r+aAtrcN16GfpSHvvujRt3z3/
/k5+GqBqp0ItU53VphiwburFgBPVHOuGtVDnR7tzjeU8p65UAaW9/ytrHK13auxoEQ2LTCtGYyXd
saXDqt0ZswOwbhC59w5q8tpBmlyz+29qxoN5qUVtaWOCUhoZiuM4jE/6WIZkHJ+uH8teMmdh7wdd
HQ2M1zzyQjKB6HYGQzwWm77Q9MugfLL00ZlACkOFZaW97Aq5FfIrTKBrJg/ORMt4jtoV+w06yMNT
+o7Rxip3jLW4VO//ybbI3pVvBXKxYq6inko9+nxgufGMXAqyWXUNMIY4jZGLLmxfGFCQTJTOAIHN
aTOZSS83EvRrSpBekLZ1qvqTXoMeUJr+5MFhoeTy/7J4XQZnColtAO+Hup2A4qughy7TbUcdrW9y
sf6BL9oK4yJ9Tc14Xls4CIbvEOme3lGP5JZgVeBlXI+PUVsx3GXVmb5GJQhJQlKat7GMkhUqjZ3U
B92AdEbJim/2RI54HT/Uq0ZddQXjSEIBeSWrIVkX6qBqer9osx/Lbdjm+VFLoschiR/Hsg2jIRWN
H+7F7e3v5bKDIVvasepwLLk1+6WpeRUdH64b514UwEAqUBJQUSXQ5LepgdzoWLbuJHDhrMe+px9V
BVCvcp9qIt+4+y0bQUy3NzmIieFJasc5fOPQghoPwErACckLrLnbXYah0Kl3aKt+VTMLe7EVOOLL
6b5KzB8JWTLXKBqMnar12Z6XxzkCSVkj6wes6NROnkhegomj0c5BagVCGGXF21RKKt3tged5oIDU
ccwSCwhT1Dp1PUQOKKDAdGbL7ansI9vPc11H3hC9v36yuwNS26PlAiwYJDQ7sSeMAPhsQCr6urDR
Q+Tq2GCLe4QhgIvkx39SNxVdKhdv7dzo1tiEnvfm4jTRWYtxGJmoyrjrjTY3ynkjrB1i25gidy2H
fkDrJf4ardrN2swPy5Q/Cw5TIIzvIEsKLdYG9RvsNRvBTDDxBWyGxOs8gP77tZuH+SewZ4j38wRH
+ZJgbNQ2VyPUKRAlw2buz1Ji2k7URY9x1Qk84G6mstGWl6GsjaDKaKYpUwuKhdzlZZIwOppn47Te
TgfRQu7eU3krinMrOtohxqAjIL/uMQFF6t+z/qAHaik267eirXzBxpPpaKWYGLwKW71zhuHLDEqy
sf56XTF27wdrUiipG4Aq4+dny9lAA67S0UJGDTOb3rfpra6IKny7yvcqhFc+20rsJteQKsdG5I5W
4uB5+I7aZ9AoCNRg10tuJHGBcGmWLtMmjH5kxccieW6rx+vHta9mGwFcCJSbdlzjEZMszCnNx8ad
D2yCrD2Jh2P3qiPo69vAArEJcjJ2dRuNjuw0iQoLkyVRU71rMSs/1JWjtK1rgHHLkKLjFIlwr3dH
F7cy2U1uZOZFj8VEipti+b5xxoxX9o0xE+kjAIUlb6FP189zV/0238j5eMzmwwAWvC8U6RuQlJyi
ugUbw3UZL+p1kbZshHDuPNf0JSKIaKFZfijH9M6QS0DRnCoNyFANoL2H8UatwWCpVq5AMlO3a5I5
Fw9mCXW0p5eyz//GXn+hBIidkuAkeQ5yozGmuJxkjPTiMd6o3celPmBgXpCG7OukDRwCVF4tlArf
6kfdR1UTp/ggAqQDK3bs9rHUn4GrSOtnaotmeXaPz5Cx0qCC/Ezj9yznYhny0oAFmHMSyJ35U5ON
Q2waTjEBDX491aYRxLL2kNmtW46H65e3n+2CJMfSVR10aHyL3ZjKCclcjdcC6MHm3q9yZ/EbP7kr
HhmSJV7gHujv4gm0Lwo4uD8pfoU9gETkPPdtcvM7mM/b2OQgWTAQHVksGyQF26R2YEtdrOEDnqXY
m0UszHuaRAyUgHHFJgiGuPDWgz6gB0IWdsOjyaltsGXlX+1WhPmw+1m2jR1djItp+sW0C5HkqWtm
LK0YCejMm48UT/aV3Gp67NAeoxMPCzD5ZvLJykM05wWWuRcntsI5N94OVrGCYBUZHih9m3p6wu/7
960BMPXhJY32LlNfzlQsrIOtOW2qUFceFkn2Y2MWBLudsArCBYRu00TVnvCPdbmXCiwwZm2oTQHA
KkBDhtqbUQFjRRJi6rFL5zwZzIBobJGLmQQXjBYYfTaXMAaGi1Nbtw2A06xnxptOVQCXRW5T//sr
QqXcMokNFdQ0vrUiyREKnTYe6zFGdogWnaRIRH+7p4OAt9OwaU3QuwETw1vTKnRCl7pL9IDcyq7u
KocZPIc5KknTUbybu2NXRAGlL9tLYCUWzq4wpF/ojGkvmK3WrRltxvJZa0V0Yns9f4CH/RrJQfGV
vym1y5eexoMRNMhQVq9zkc4hh/S7s+bKAKZ1DEFMUHd0AykK2zzDzASjYHh7ilG/Qg1XGZskufsy
pXevPmenBk+Mn+g00A/YSET2sByKQJYdIAxEj+zJEQuxQHbycraypAF60rQvdTSKa7WRYgLw9/N8
LgNyHILsHaiMBYFhx3e8EcPlSEkDhkoSmXYwdPkBpND3eSeLqkd7+3ZvhHCJkTJi3001LDtQQ+2T
6q/nFstRxZdfMErYvDvEB+qmgeRGB9Npv2pu+9BRh9wwYil3DlGTFJjjnvbiarGGZmLXjvBDbaW6
Iq3OFiMw2+TQ9JhP1L4vkio42x2XBobG31L4LGZMzVhXqGIEstrdVHn/ZPT1u7osPSzhilL5PbXd
yuIcNMZuFKqWth3Ip+RQ3I3v2BLjC6fsj/UL9UXTnXv1jDffxsWcrNJ0PaqhnhY1K4BpzjCGTvEK
rO26vSY/dCh4YFwvCkHUcDeq9jkZcmcArY6UPhQTWDSj7qYo7UdMafjXU52Lu0U6B3ApbI/iPFi3
8K0B16TLMAZpAqzYKglaSKqX24u/5OXP63IufRMTZKMmCjIWgvUE9kM2qYxZAW6moUDj0u6zx5U6
jJ7b6+Gi7rTFGR9LRJMZFM2OQOxF1sqJ5Sx2WrXC7MYF3/ee1ZCUc+mtB0wTe9Nj6knuCLxRTYZ7
kt5ZP66LFknmzHjOSZrVWI4PjPGjjXoLBpQ81CGlVXXruXYzXYRsITxi9os2R5wycpzSGKKAAWIm
h8kEUXLiotTNYNeWA56O03+WyT1zNCXKwdyXM97g+jj44PPy4xMYYTzFNb6KCyMXDhjXqWJaAB4Q
A0MXiTkYEEYltnGdY5K6dcyIZUUF9cvMgMlAiwBUvWzplk+Ci0rR2xGDEoDrn/zpLg/YfrN5T6El
w2H9fF1LLiMok6ZpOgoLbGDZ5BS00HLbQC3dBhma7HalP5/1D9Pd9Nw942l6TM7RezXI/fpn6pd+
NQIat/1ZhiLYlT0voOoYMyHAiNAv0knwfoxyYeBHWD16wvldunwxG8HW6+7VbWRwPrDVlHHqJPhA
Ix88nUpgfhsEgWrP5LafwTkztSpntTbh1hM59lRgrqQ58VMsxlftt7nLHLxs/sS/bEWyr97Y3ABU
XXPMIzvQw+arkTgr6kIUoSQ5RmcGsAgKvU89mEeUyRXOmu3fGhZAwCdN4MU521t7kEosK1xq762D
Sx5kA8snJdh/k1sTqBKgZnfq1VEP/zoLYiqr/5bL97ckbcmLbLYRqe332A91+lw03Hi5BMKJ4AJ0
uiSqNIM8NrBQggoYaxGIfmOA3ONwsVJ7O58wkngqjnpgA+6X4Lz//YYN9xMu9HWt1BQtvqAtP+ey
7WrLc5c+Xbf+fZt4PUlOYUewGI8SgfaMBWAiMsT7aBBVUna1xEBT17Axp4bnx1sN7RkNBxwMZnDP
DNqpRAul/Zac0ztGiZMEzUHyRO7kct+enZ2hoz9EgJKFWci3MjNg/tJSh8zoWT9ZQXlPQVimhMrJ
DiuPwdGIHiI7BHSQiIFLvEQANyLzzYYMKCOrBmbzIPtg3c8eOSln4yb15oMNucWxdtav5Eb2MiB9
X7/C/W/dSOb0ZGkG7EFUkv3C7mK6YNcKFsnpnQGUdykIvdLnWRAzhCK5403Adp7TFCInV7qPTmVQ
gZAcnsbJjss5Pa34z5PTHK5/6K5z3Xwn5+lAwN2oSocTJvoTEP11467O5YNdA7mmRzlMtDi6q7Yb
cZzamsM6Z8SCaQAcVXYX1TyZK2bXikxzr3+XSBAXgOe6z6wllqCrUezOMp6u+rkaBERRlxVFZhGb
z+GyQVCi5TrJcXoL+JmaxyRx089y7vRP/0fadTXHjTPbX8Qq5vDKOFHZkuwXliMjmPOvvwfavR4K
4g728765SlXuAdHo3OcYANKK/cFuPFRy9pnqKL/MGL6+CcadwqlLbZvV1a9gIsQh7tq866LQl+8x
xuWZQXmT7UYU32xylu8ksAhKzvI19wrMJWZuvxM4a0PbsdXqBzAuq6uybMZmCo2t4rviM4CUsJgJ
3qOn8pG/VLcdW12kve3WrpxzGdVl3xQ47uikwCQ9KK/La/xj2Juxg/U3n6ARmoBFMX/AiF0iu+io
WwHoEwNeYeZtmvVdCe397bMFwb4c+76WQs0Xape6aDrUlP8Cxh7MBant6KTda4fpa7prwHatuR2A
hUOnAsoe9wI2Pc7qkzDWylossZBEmA6swdGP4AqRLX0z3d4XgvyQFKCg4tpmqtvXTs+YK61WM703
UnoN1UkAc6vs6liQBbSKkyaO+qrdD56Z2KUvHnmhytuE1DXZjNUS8pZgAQAKV3vFidw0JQr5uP2d
us9dGThZnuD1fgTzacc37d4C1qZCybgoOC5qm8gzQJI47zB05nOvgvdZGAuXFkBzAF6J9rfjSH+k
r7m7HM07C8Tns1v745NWOkXArUaIm/dBESyR4qDOytiiJTSzaA6hA2qQ31l+uC9+oY3pJHwEo21t
u0hi7E0jq6UkiniA+cl6lTF6gvAtc8IOn5lu03Y/c8yYcYycRG3Ixyu/CGVsDLpURNFVqNvgF/uo
tUVveuwecdNOh/Ju8kM7aEFyl3tyZ/PJaD8ObL499d/SWZbyJAFra00gffqePAx3aQE4sMpyQdA0
AAVGRPSDXVQhtSfB5m4ub57ckOS3KihiIOah1REwZVUZTmZ05ANQPJ38Ngb6rp37JmZmiufkSUUu
GRV2fVs4vKDvQ/2OHnwlnHlpdV6Oppmkuj/mB2H4CbIye9ZuQ+yX/YG/Xslhns0cKUak9Ynudwv0
qCMPiTzbSTe4/00MExZIQt3VuZbDVQrEX0IML4PlB2yf16Vsx62r0zBvsSFTroNP9K+aDeUVng+S
L7mFmxxAie7KQDZzNUCv97v6jxIDA1G4gTYnZhKZHKsyiJlVKtLHv8tFk0PO1Q7sFBaaOybMMfaU
bgZhzznxZry1Est4oKY25jDskD2m+9GTnexIXyZlwpEc3CnCDn53YNskrGQyD0MhilUCepNGXzO2
ITHZVR3BnwcQR5DwugbYQaTFaTuvMl2t9bFIhOUI3vvYoHOmD+TyvZkH0ggkzARqGdJ9cdedzIP6
PIlufjc+R8fMA8+5I3/vfbqdke+W3Jbt2AsjOz2Yu/bU7rUa08y8yv52JrH6TcxjikZgqJMJroDq
gOZr7VvJcL7tMRxWBdbdMtq877BZplx/B+ZlZUmqKbkABaDNdfD2OBr2YVAyWZz+ROkhLO4QPb3e
Dx5hdUrmkaWdlM2IPEM4vPiH5VNiDyqOcmVj9oOf/vJUnHF7ZjZphUztsPFY7YHc6WReeGc4vS/6
s4s4Ey+L69Q307PVGRmvF9dRp81RAntlOOZ5cIun6i59bW5po6jx5MTOdVuZPeqALJdLgsORzu5/
14XeGsD4pqWofLDNX5WvvWQGoDMyqDWagLqN/dGqdiRwt5gPaHZwjAo1GldumF0Oz3IlTmUZ1rpx
MSgKnZp2GP0FF5TiFYHCM2Hbru73S7YYE9YLU56DToxaTj3oiGMlCCQpmyuwGU8yGjwnGkLyG3Gb
4dTljtnKtNVLfUUkvNZCxHpPv9gGhtmvf8lN1QWMDe310S1LRnXDmqZoEz5khtQwQ5+RzDaCON59
bZ5kJYbRVilXu2IGJqNfnMIA3Xf0guzqiCFHTLZgoMfROfn3Zqx9kcdmgmPcZFpW4FhWgcW7tLdl
sm9NxESz6pZRHlz/iNtp7koc61oBRav2KY5HRyaU4r4OdHcG4r017SIJtUre66efi1V/BU0RoB5i
3AS9Yfx9lehqc1i27VyGvtDsFO1rnPX3wzwetNC407FsL2QAIFp4ufyWVV0JZSPdGBBtUV2AVlgN
FtlWvWnX2UpQynBgNF/KHYEXsWy98rVE5rM2uWFkOZUYohsO502rwZrXY4L6QYZE5ccfXCMmXiTA
nEgq0FaZsGEUTKkeBjS3Wm9Art7a0cF00YPZ0/NpHKvypoMfLlFXrDf0f7rC/f4SK1IqaWTWKLBl
YKdRzF96Lfup0HhlMXs6EBTwLN3MEB71eTyFRvWlRSCc2nNVjHY2UEykKe+8KatdKcJAhtZ6SiOD
j5jMC+enbhkJsIf8/qWMuiXz2BTZDGufVGgVtTYJu72uxvd/8vkvYnSax660WhaJSACDZCJ7RO0G
fVtAavkAsUbd+l847U3lWkljlEtNO2FsFEiTbmmdXAKcMabIA9SMAYvKDYK2XMjqE+qMCynIrA5L
ge7wBGzf5nPt1OfhJT8uB9kHWDhCEmwOpfe8csjHGWYkaWuxjEZDxSJQnrc6Bh8kX0cdRPCwIhJg
fvHW4CjJlolfi6J/X91eRsy8GbETDxrkwSbCFzV/uq4fPAFM7ErSpFjyjCDKGoGj2+1BA8NzU1tu
Y30GJlRVhWVaSqGFXZVsEX10GAHijZ/KQHnoDqOPvdtde9ff8bsKmxXDtWQmZMWGVDst6pvpwSgI
bI+jIyW46T3RK9zpRTnSwoKnnQEsiz64XTnWHm/xpv0h7niGafu1I0e0RNRNVIX5zrlSJ1OVFqG/
9LWbN60vEsOXBh596GZeoOgXOR8+NsYMhxTWHSOfhLiKXwBlOzqPihPG4OvWff5n3n4PmNMEkAOm
qrDJ9V5JwRa/YN9a0+HDhn36nRKcUKBW7bn7xHt71Ch+MO+GqohACAS7BDsq1w5LK80yjjf4Jlo2
lDyj/Rejhh9njegTtyR08U0Nk+9skNjkAJ3JlNRAKD56xZ3+nB1IAB6+XecZB8mr/foxcsUjtw+2
lQKAMhiLJBjzwfwE897TQsh7JHYhnOXsgbbmvj/XZxIAXgglVUw9BpGznCtn/Mb7sB/Ja3DitWTm
EsV06kpQDaAd1qHvp3pFrjZ+BX7KL2avGTfEAJ99H6c/LLnaGaZ0Exnd17lfEmfpi8NkZnugi30m
ZSl6KrFykHeCYJnI95oAvtIBCAN229WStK+SSHSHZOFE3FtmjF4Whk0MDLGzUA2jrAtJZYih32dI
iAHzbmi8iihPBONs5MFUypoW/cUDek75HfWlGfh80HNAFz21K26Nectwrg/F+BltJGWd6+jejcLo
of0RiGXmGpUUiK9FLnKC+4+IjVQBVp+QUT05r5VFtqg0TEHEd8PeONJKMy0qmTHmlCtkFFwPvn1E
zM1hSwuTyizST1QZA4loMpbv9V/oamC3iTZ2qpceMcp4Kn9Ys40h0W//omqz+dTM36JZjJ86D9NY
VyFaDdQvzamM/MkVPSCa+LpL62ia0+WHek9bWbxMY0uVNAwyww1gbPoDbku4yHHcywtmQWVl34zz
99CSOHHflgig6gIHExOn6ofhgZEAWKdKpdCv1dLLi8XRwbByPXTYLLuuZTAas2DKNY6lBQVBgLL0
X7HKHAje8kQOoSvvNYyUxIfpS5ehBMf7gJv2eS2asVZQpEY25vmvsqt5iJ3upGBOIUNPJLQ1J7/R
YC0pdcb1I38cK8YjWctl3GsSYRt4XmCf870JOnKQGBrfUnd2zKC9aYPhaKFMJHnLp9hTb2e3QQGj
OMsAi0F8cUiAmRsfuJ9iyyUaItbKMFNsUpDZ9963mGPS4hqQR5A4slsAmnjExE65oEZfDDU0HIL9
N3/MTLCN1ZiUjSXDWYo886pShJbHY+1hs35yMtJ0XtN3lSeZQ3gYSUzssleD619wK6vXsd8JmgA4
OECGM0qjG/nQid2SBer9hEq9hMZptxsRmDRf8IE497WlogYmaHQ06SwYmDc9WsXPiWwlqhyqwJfa
y4fFHZ3Fn05As8DMqnKYkYZa9zOY2IQ/KgpDsgmELVk3NewtvL8W0meIeguNUkQIt1JiYwYd6qna
Lf7pS5hN4L+KjTdvWBYGIFG7wJf9kGn3SzkPMUQCp8FBcwA1muf//fYgwkIyj8USDDky+R3CFgqZ
jjVouksVpY5yNPfLYXTHH8gb/oV/2Mgn38ljnK6maUmbZLg/IL0vWI5AnzcIn6bD4CWo9P/JUN47
cYzH7ctMrswGx1NmvIV2BrsTdy1nw++8k8E8gCmMVQzK4EhKYih+NAFOPOyJJ+pGcwDOQmXrUY5q
Ux4VoPKdnwszvwUEppt1ErAG0HiRa7QGZ/N7ISs3Wb58CUvrMZK6gPRyENfiqctM4sSjYNfR5NVK
skdF5Gx1oLga6vNUpI/YlfZjabBbwTqigulJcnweZPEnEFtbG0PufovhdUwO7eLEAkQKrEU3u6Ue
3mGT8EnoJb/DHLo/yIZHtOYXR8E2rJmlI/w1JWxk6SLrlYWxr4V6ltJAv6eNvPQR3mRfH8Di6f8V
BCuYcffaIx0H5SXbWzHwO+GMdkdCJggYzMSbDehuawBuYzc7y0CF2icOrP2x/EnXm4yg9OVv7bEH
YI7yKbvlmXRqGpgk593PYJQ+XQyihHqVBinA96SHVvk1mJy6o0yP8kEGNu0lA6D7HzcJZkFp9Z5A
RuePja3Y0TdKTCW5dWZnpdPtMEnljk/taTrQ7aMGu8s827x506tfwLjSaViI0g56GvRpayuKgL5+
N5+zsGjtUjAfpso8mVV6GiuZF+luGBULObiFzA6bMh/m3yVzClup7VMspo6egAIo7TssAa1Igrl6
z9Ho7S99kca897pPllws1RSA+tX+r75Z5SV3DcIiXhK35VzfnYxxOioJ+zgfljQoEqiv6sWPNBV/
64OKNv8Kt6oN7+Qxd5jqVjLqZKRnGzAuGjvJITrTKSAFTLv9kRd+bVUa3sljCjrTjFY7GCOgtUjL
k2P9CXCLAdYmzsDf4IUO21qC5Vrk4RgDeXtBq9Bhahc1k4Y2DYzbxUW/4dDsvhsBgjokBOUfFOVx
sIsw5smH6oiV8WhOkYrMzuwZR3AggB4AL0O2RZtn6DYNzEoa4+ZCYQAZzTzgM8blqUsBh6alnp6I
/nXV34hH3h2K0XwTBFkNkXConsR2NYEpBbnIdRG8kzAKP2n5oI2ymAat8jmdnqX+YZqerovYau+/
Owaj5KGV6VIqdGkwWHSB/YGOlYBfgA4nkzvhYD0nmDPkyOQpH6PoiQ6QfwJOHcRZtMSc+sbDggG/
dDfvcid/5Uij9/3RGVy0j4YsK1XXBwsdPaCvBsIuumk0j8aqgtP6DXH7UwcqA26diyeROoeVxME0
jKoqDWjga1s7+nN/Jmfxx9LYE0gnj1h5+lZ+4xxy2w7/PiQbWRhWJ5oIyOFV98N+/En3S7QARTW7
+MKbCtoI8dYaw8L5VnIax8MU43smxDbK7yQ5D+bj0pxTVbTVLuMAhH8E6FDEd/IY6xG14EkFYDKs
R9BhMHZAPjWiYsPfHOM8NxZKbxiark8FE/6lA5VJOR+iCkPWi7Lj3NXGcOW7AzGWo0OoCqhQxAZa
2db2ouke0YHOjalED1P7XylVgzADw0Eih6YSeCkqfVxXngNbq++rWZ3KFhDJLVbx9EDH0Guzp7UN
FZSC0z1u0iM+UO15j57zKN7gHVePou7UUKx6PMMcoxAPmDh0yU/UV0Esgh0IWs7gLj9txmBITsF8
ig10lSU4UARRyWUVZobk9uQavtEHSLOSnXQUvMoTPy8NBefwdGBdFVj+4PcOqO388KkvP4AdeVEL
qdFDo8/Atz14cd5Vn7NcNux81L70asubsNlU35U0Jr4PxxGdmR6WHPDiIHY6SMiR5eaFo7yb17iS
wrzGUQAWOxkmGBrMSTsZhrMRYFo34c6YnfqJoOv9R/ZmJZH+opXiCMmwyLOSwJp2A6Cu2vSmV5tz
30jPkx7tBaNS7A7gtTbnoPQg1y6PeaVh1+udasVZoOROt5d22Vl8nJz2FO/odpLFSVm2g9vVKRlf
rwmVNg0hlDU/0UC6RKAJepjnf1eZ5qkK4/Qjc+mGoYIFSuTPsX6Llq8dppxlzq2Su6WvTsR4+Tk0
ZsmaEL2ke+mxw1IDOWCd2x6/G44OdD46IMHLLemdfLwz7DCjUEhBFxmRTb2oWpzBxiQ5egnxSzN8
+yOtuEhggok6jPuoi+s0UG57DyxegeFlJwnUqP8midya98AnvEhjAommJqXV98iuOtewB+KkT/q5
2NOkjkx26VBk8hGMUzl6n5ojTbRq4F4/8LYJ+/0L2AELXRSTVl0QV3TAYgWf+fyMtc7TZKYVZvWi
++vCttXyIoyxYAsmIlGDRnmkNlNHwzqnVcWwlpyclXckxoLJ+ohJXwsWDKjdzmCitwUe9gFplzYQ
//qBtqPrywXqjO1KKyMCrwQ+X/aMtlrRuth99xIME1fA5UgcRDHoO/Hia94BGcvVTEIaR+jHB1KJ
7SkjcYVEdUwws7Uxj1l0M5hYnY+xWiAtKQtTgdWqes2usv7Uht8sZbT1/rGdeW+Ppx703CtHoAoC
CKx6CBv87Ea9r/ZjAP0IMVQ5eIXpyhhxKPgr1NsO76KUjE1Rp6KYDZpO0npK9aMPhp10v+DqUnv4
yY9aeIdkDAzJZaDXNCg6iJiMrb6KZtDwUB3/wddcjsSYFaxoaKlgwDJXsFsIqbFlhs2+5dfs0sEi
XhzGOdGHXfAMumGpQGotEqy7j4MtLIVdYVj9+lvbTEsuqsjibTfo1UUiUYByXGQuHp1dpl+X8V5V
7hr1KTO4hLfUTFzxNQZjRsx+GCcrxkWlefPVMoCw25r5TRjP3+LWrPymwjq1MNzqsnZnSHmgKuTn
Ugsz59S8u2T3qCcioBdlEDTfTsVeOSWH+U7HuqTi6Nja5lmWrS0JOCRTp2Qmkg6MofdPENTvzdy2
sNC0KUqHqPPb7vg0AxHCjfbNcfSxE3CfuH3pxvfctHpbkS7Cmfcfaq1Qm2Dp8DtsbUmutEuEnfmZ
Fs5DJBDxlzl0AA/HJazYNgAXsYwB0CuzyowcNjze0+kuWiwbdtiE2QPWFRtx3GrZdhBzkcdYAMwa
qUqnwz81bzj3EbZfhhfDq55NX9w9FgFv8Jknj7EGijQ3gtDIabCUwE4sUqfE2tv1t0n/i49v5feR
2OpEJ/SilhiwoekeO2dvg0YUE/e/aghbmgiNVmu1Am8SxSx1trXeBuJMIBX7zia9I/uRgnrIABvH
XWDlKInCWgNBUMOO1vu12/G5xZgHHXWeHEA5UbfEN6rbVZHLS2SLFXO+hIoc0U+aE6cAJou0PFfW
6NVj6Mit6US1mzVAiMpiTkTIUReF/n3lheWhTsA4CQihpd3VpgDU9MK7ri2cd/6hQtHKhdyPcE/y
cm4gpwr0hVOS5h2CMSVdLc7YwISiZBpaB9lrpX6+foa3Avo1lWesRt0lZiqNKLNMETCCAPB4s7iV
Pz1lB8DnarZ6W8SYPaKbxOkBO6bfhD0vpeSdkbEjA+ioe6FBGDiUt2P+nKI3f/2MXB1kLIepkL6M
FETOVoZxipGQYMoKR6rmk1ENL3IT/1SM1OuE2psUxb8unKMkKjP5TZsXYSShGZTrqZ2aih2nOqbw
Gs4Z/yEF+226VCYnGdUFAJu0+pgqTnEqj2Fmk2fFN5911aYLeR3Qe4z7LrfbGZtbHeBSuE6X2o4r
qqQytmUYu7BSh/GvcSDDzwBNZnkdGrU5Cua8ass/BBSXAzMpy5zPxUIGlJEAV3QzJTadBIy/0XXz
uPmzvZR1RKEy5iQB4ITQZCUmZgLqGlBuwag53zXQB33tG1J1WlmtBJAW2bj06HdV/U1LqvNkzkeQ
C3qyVf/PRBi0YH0xzSpjXKQqA1EzWN9RYQWdV2u3KHcktniITzKwBOuAwjKCYb0vbcrS8LW6x0YY
+L95qft2P3H1OxgTNESD1g4GfSInimiQuxhiOc4+7V5ye7P0GVz7voyx0TWhS0I02pAldSccErOV
VBYmsm95Xp738hmrg1mNpMfwXxL01Y85upWW3s70/X+yLizSZGTlo9GnwMs2pO5VFMB+ZU37cIx5
NTLOZ9MY69KEgI0ahSQL5kOFkVQaNOh2+YQurMP7bP9Qi/j9sDXGjAgYUxXpAlGgn8/9s+qVZ/Mp
SiBPO9CdWt0b/2c+3vcPgZ1nL2axHioTpmRp98YMmKXwsVQT9/pVbU3BrZ+bxliQwex0pRYQCWk2
GicIuHIMXDiGj4cmOto5w14+Xhnd2BY+Zy5P8znaqDGGpejVeLZaBH5liWFeYJQI+ugaEndBeTu9
vdweY1R0MjXJIiDzan+B1E3xSxRTiTOntnVTeQgkcjs9Kg5xsebh6gvHC3J1hzEli1YvhUCQIyh2
+TwhC8oOqGMFIH70dL/6wo9veZ+VsSdDO1lGoyNAK7uHsinsWHhsjfvrmkMNxRWbpTGGRDO6UW0j
VFdl8D0SL9xLgRB03KyEfpsrYtgS6lAaoV52sFfNgPCkrEO76xZ7jJVzK9XAjm8zTmjECfzYdQEx
xbzFnMD/yKpqp/JOIi/XPxwvRmBX03ppFoVqRJ1duY3vqrv2LAt7lWKIYq0TGK2D4V0XyDsRE5NI
6hi1tRJCXvXZFIBkLPCKVLxYVmesCIiLmwFY83hfTabYI6g87DJWXVGLHicDyWrdnOMCG01ZL/tD
rgTXD7j9RXWKtSNRMg92JSfTqmxUMoSZsYRSP2b1z5FHnEhygQewF3e82GBT9VfimNPmklAmwoSQ
Ug3QD901O8BbwAfwjON2FrSSw1hHqZYIao2wjsOr+Os2A8uZHcUHXbDlu8qr96i9A9rBnYHuINry
KbXzfzE4vGlKVr+BsZx9N4A/PcdziPuDMj7X5i2w+HgGcjP/XwlhDKQQg06zjBrqhCiwrmgCsWRB
uciWnNDWd+nB0DkdQ/qzP5gVbOCDGlfD3jG7XJLOSlMLk5AE8wB0LLO6T8vl0E3F3pqlP9PO37LY
+k3TKIY5TQgd+oOOxQBpp8NW/rW0lbg83dxuHF5OxlZxEgDATaKEp2hlfhe5DZYfEg+14+ab4Uwz
egsA5qhaG6RwHDOz/Soux2QipKgXFS0Nccy/chETax7AGuC+is2bM2B8sU+oA0SB0ZUxtAQtVqCQ
uvhlrtG1wwjEMhMnMXlF6k3VX0livGhdxZlZZimyHv1bMp1ryvr6RyHsSgbjRcWiy6wwmWmPUvLT
V+wBBJ1dAqalmGzeuOlmEPRbFvZC8CZWWZwBCshIE5BlJJoK0quHqJ2cDpQJ02eKuzSLj9et8qbb
WYljonMi6F2kW4h6jND0JCxFlr17XcL1CwKP5/sDdbreg08uRsdTeMn1L234VZe/Xhex7VpWp2Cc
59IorZTP+Ghig7XSNgAuyEO0VxuXWl/+VgPvozGupc3jEjD1KF+38oDJe8yXJ2XGuZhtE7E6E/2u
K0XQ5QJck11EX+oANAmAFKbYjkJVPr0ZCWpqFCKKHHmVct5tMZ7EUvRuIBWOBmxjW7R+yeGnCv0s
zn3xPiBjHggc8zCOuK/GtUBE6mcH/U56oGhEFBpnCvgVJt65GDMBUhBMvekwuHUG9rUydoz6QSwF
5/rBlE3zuro0xlJg/itOQxXmFewtoy1mmVO3xp0ipzdxY7imNh3TlNJUVCMQ+Ui5gLIy2uflci+G
IBtbui81IY0DJqgbRekze7SaUx+2L8C6cJRYuBHVMbOxeHHf1tFuIclsF4qBjfTBHzXtrsn11zy3
zoo03RZKfatk5dkKc6c2sxsBbNRkkA6T3DxZS1RwDr4FMmrp4KmRZKDPg+Gd0ZsuIaDHLGEiG5fc
mEF4Hj3V8ccg+yICz/mZlLb4mj+INrL+dmedhCeAkHO9KjVWH+KF1Y9g1EowsyQSJCsJxoN+6IMy
INjX0m3r0AX97vpNv7HIXJPFKFQbVYOgCwVkOTPwu0AoeSA7yZe91O92ZVC41WkACjqwSrBRSAJC
7PgW4FducVMCSrPCfiOQkQBCBaanY2jTpDb0CIqrIGxx3gCpr//e7fR29W0YzdSHSJMyhdosb3LH
G7qHRYJob9rAo/T1I//Fbe8WXCSy5WtRacakWiARwOy+vDhYBnIxR4teZvuj3XfBHw3Fr+QxrswY
1ChJE8grWsk2iWD38nNpPV3/jlSFrlw7W6iOMHWfVaaJwKZ9MCzDTkgPwu2HuHueltfrorY70asD
MV4tLUkTTiMKBKOjfR8UtKNFD5wh0q5GBfKowloC0LWwpa8VRTGHNl2Xv2kyAVuOqVIVwIgsu1ar
Dm2TGhDfW9VPtc4fLSKANrf6fF0Mxxe8Za0rPxfWM9YmcjTB6s6676NhRrPKeLkuY/MoF7P8VkZe
yRijGgiPdGGIWJpnCuauiruDOY2csvg/PDINw++iKILGgv6OlZwmXHKrqoFARdkjdQddBf3Q+qhH
O6I9v5RAhqrsiYNrsH22i0zG8rYyFu7KFkuji/YAxut6erFUTizCE8HYVUOL9ELJ8bLKWagdpUp3
upUeGzw2TmCwrQuXszBGFeW3XsonRKOzmN/MrXTQ+ujLdVWg/8XHB3wRwdjBKRLnRqnhqIoqfzQb
8zmexuM81cdWB2WEIn6KwHJwXSTn87HTQXPaWGqoG+jEhnkwEesgtYstjQbn423t1MMH/z4aOx4U
m8VAFl3Gri0B7VhS1S7G/xB8WN+VTHjMO9SI4/E1NOMb0Nxji1nGZEsl3BtWcbsYys0Yz06Uy48j
EA+C61+A9zDYSSIjTA0snSIuku+7U3GXu6Uz2KodPtYnTJkBnZC3nMj75oztHE1ioGAOTcJi7QQo
nakAwjdv2ZWjrgb9++q5YyyJYPcMFRE5OdTDk5DyEB23W7OrK6XHXElIRmmslAjZrXCED4ULLc/5
Xg4KAOrVAdZcLbt259Jun7DPgKVX3swH74CMbTGVBAwWNTRKK0ubGHuz4xhmajmuvEYWhLslsjlg
/T8NQuuxNE+p8aqAra+bPsfGM0cFaZ55TRRjW0R5CjXAlWB3wF9oyzfCGBlFOZLt+pFf4eEdjDEz
CrZfQZMHMyNMd4rwKSQnK7pXl1dQdPCePb2EKwdjEQjF3hoVzcQ3pEiy4Du0i9jWSyf2DYzyg/pG
+VUCHyF3xuaP7Nol5mfemGilmpHFZRJUneWWIxAZ5IM0PnHubVsHL1KYR1YsjRpbcvnX8drFmYa/
oRhaN/phzB61H3/EIvYun2EeXlVFimjEcHl0I0ucANQPcoS9oNlUYei0kzm71w+66ZhW4RbV39VT
r2ulzZokTMDcPfrDfDNXn4AYAqbB2ka0Yo9R710XuF01WUlk7k+JJlVZDHzZGckHduWje/mz8JPI
NuVJM9yOE+htN+tX8pibrDpZSOsaQ09UUfMftB1Fg1jyg9+Q2jT/K1HM9TWikYyZho9JEKOEfUHj
dLdLfnC+IP3FH57eSgxjH0VSgNB0qDHZcRYBNV+AJE1NbmiKQ8feQT/TjE7CMZnbhaGVUGp6VoqS
WuEANmQMPXWghBpOoPFDxjntvlfe4ggBqC8/SZwQczuVAzYNEGpk+SPHVgnIl0jrYM2QiVh2sssx
T93Z6mPvlnf/BjjrH874WyAbMhlTqExFj3jhb5vmNJW7YMZqR7nYE0Bs7ORvQMDRH65f6Ntw78cL
vchlckjTaMBGSWpaxshugB7h56WdP5EHgp0GywNUSqDdUJ1VPO0gu00QfxF9cLlyyUa3FevyOxhj
kErDtEwlylWJNPuyehfNvGLJ9guxMCFnWjpw+BgtArEwbrVA26oD3WSUgYy3vKsQSlz/oNsxKST8
vxjG68a6tSTGAs3p8EGpc0oO3Qvlh6I8FMlTiNlR6aew1zgvc9uYXsQy7rfTAGoX94ibrBrEF9hL
kZYTIFcGQIX1lY0lO44r/Adb+lsgW+zokzaVC7RWfisseDVvVGDL5bClf1SkvXxUdmBPyAZhpqi3
QQZUTEm9HQuMWlUc98BRELbSkUtZpk9mi3bfUOyXqthn2nIrFRpHDPfLMV5oGA1hMilMA4WEiEBu
h+2T6SAiZwby2L+AvKBP5+MTv9wUfXor89lHcEFRjKeFabUfFK8ZyDD3ol8CDTJClHRd/zdjs9VN
0Y+8EhYtZhGKFERqNpVgqCYnGUy/X5Y7QZc5zdJtk3E5F+OLVFImLfCjoBQVxi/Sl1L7dP0sPIVg
LMaYzE201NQ2QhlEobMlEaznU8gzGbwLYkyGMYygU80Qz1LY8Ca248fobGWUGszFXN9tVAfXz7Xt
bIA3DeAt0GJ+4AaclrifkianGij5prhTMUdIGXqqGd0WIUBanLl5YBX+dbmb33MllrmwouzrdukQ
Ytbjp0yFVeowGafx0gOeFObWrELqiQB68mCcP0n1i6g96Nwr205TV0dhrswyJRHTpzF1m4NL8p1I
d98ppQjZh68tmH4qwIVTpkXxpT/Kx/SsPf23b8nYe0XFFAb2O7JgVJ8abKyOnzqNEwRtPuXLGdk6
pSyORo7NNRTBRtMtLAU8OFg+bzUb7RveE6A274ONWsliw5DaaKsRa74o1v9FYV8UdrNrQcw23Ig2
eDM4tmO7PrMSSN/kyk4BIVZPASlGOZOsW8kH8NAthUY1ggWRLDqNPncYadNcrSQyZj9HSVFqJFgT
5Ta8T3bZASzYQ0rRF7F3WH1BNePF4E0Yct7C21dYnbItSTdl1ETKQnkEEm2gNJWP5rd7XRm3E53V
2ejvWMmxqjQTFQMjr+HZPGgvIFPEt5Qc9cQf+t52nytZjBXpsOKhdCne9wwsc1Co7rA75oFf5S1J
5dWDuCdjrIloqBpQPWCzJl8HJYZHKfy0c3tSPvFLKDwNYYwKSJKjvEARBWgaxK7D1gVJ1H8zwW8d
mNVFNUA2L1MZBbxeV78CGiXoF+mmA6vWdYXY7o5eLunNfq7kiFkizGOLzFcNwtluD/oZlRIge2cH
+dnYGaFjIatAX+yuJY52QDswBWExOO/2138HT1neZtlWvwMUQA26HqiKxmDC2ZvokQLv9SZ8NA50
Op/XQOJc4Bsb6FpaX+VYYUGkha41SKVyNyp4DZfNOH/1YRkrkqiJmaWxgQJlb0vfsQl3P/4E1ccS
SDNW0+iySobI7o26kDvEtX08HSkxcICRjzOyax2cZb2MtzC3pzzHZDZAQq/f17bLuUigv2D1Aeup
LxvQiyAEr4niGlMsObFEjmJYf6vTgRer/oMXv4hjzNaQlYNq0gloig063Jq6Dd48qiLg0gBulgLm
PsXpbykz6HSrPvTANXOvH/gfQrHLT2CsWavNJCwklKQmX/6VJxTlHwatPA3P8W50p69UTWXC+czb
buEilDFqPQiFFL3BEkmRiUBL0N1pwDS2wtve/ofXd5HDGDRAq2dk1hFBTK/xE8XooYSj0y/K9cNH
teBpJxMRFZ3ZJFqHlyEJQPYzvubd9+t3xRHAlp0NbLzLwK9Ogygfb+RCCORo/HRdBOdiWLDaeVkk
Y4ktNNutO2s5RvGDQTjQW9sG5PedmEzgQ1AoGItwQCulxvZsAbaZk648KpruCtrnPOKti2wjlAIa
62+jYTJGQ5lIv6QVXfkc5fhkRGUcyHGZHvpEjF91q9JmW6pVy000ZD6RqT0bQMyxtSXz5rCwUAou
uvxRXsr8DHyDH6ORYgDFMFsXo923dWW1di0agGQOtdjuxB6r3LOau8NYPly/Gao9HwPUyzEYy9TU
Y/x/zH3HduQ4tu2v9Ko56xIk6N663QOasFKEbErKCZcyUwkaACQIWnz925Fd3amKVmfcd3vyBmXk
AjTAMfucs/ewFD3KGx4oZ+su9v1t722nAZBnM8STIQnBf3+96Met1u8e3pmB4lwSCa6Wv0MF5b4f
E2bifEop6O68jMb9p/F71MUe1EnAnubvq6weV5cqiydr8KtbPzNRkOOpo5GiKRnWP2E25m/wWnR9
5UefuX0pYv148ufdLZ/ZJq/sVL146FzQGd1xiDVCPRaiJ8PLafDsVIfQx2W/XIGU6j/1b+GZuSpJ
PujCBamFZ53wsxdvvv31+7xkQc5MFOcIxWuOTVT5YPOS35xLza2XLO45O5nvBr1iJeKu/NogqTGb
MW4zfYXeK/DhXtqel5zXufxeMzQLt0/3ozPTxODGSDtk9A/BHRrAHk4Nm2ApF3F9iXngI7FdtFj/
8zCeC/GJfnSjqYIlBu3cs3jtQXUnkm4TPpwaKjHSu+sPlyUQPtJy/9OqZ5aM5HLWZYe7nXYdRuwe
3a/O7ZCR9CRHhlnlliQlhCfSPjNZewv2OdGiRyna/ofH8VxwZab5jIIZIgbliWSo0LQKfcfGvSvp
o+yn9X+0Y6MzA9SSQsighVOtgm3loBISmfTXK3w8pPPuZZ6ZF6edZdt1ISwrtcGbZJNNrsX1NJE1
C/hxyic3DcMZ1l3oNa3U/wrkALF/CKp93z9Hluu+YCWfELIXbIwD9TD5B2m5YBdUya/v8+Oz/3Oh
M7/rNIxV+YmxlLsCwljGLsHjUGW/XuRjL/VzkbMt2vRohxlqeWr6LdaTGLesHtIJElJiVmnThZgc
21bR268XdT52ED9XPfONrm7+4Dima3elE4VbjNWtSsrHkzQmv9ueSh9NGQff1Te1OpFIkwE8g31a
rNnxUsZ+6RH8y45dJmE4sM2RoQVVh82LpPVV6I1pjcoSCBuzqsesUhDK5sIb/jc7+edzONvJLS/y
ceJAJsq2v+1yMFrXTpcFNZpOc3ZdjsG3WXhZ5RVby1ycy/035unn6meOswDGb3KBkUTvHitDfC14
tjPrSewaiPv2cb1VzySZP9GvUBbc6htxRMz15dc74d84hJ/XcOZBnXGkhtQ/nHd96FeYlD+ACTRF
kTjup9T+oVuhNhcWPW3qf41Pfi565lUX6JRFrAErx5ScmId5itd74mk5NS7wz8PmEpnPhZN8Pkeu
nVypyUKpFgBwxlFqz+mFlr1/48b/eUvnI+SRZ0hb9TAWdH3qgTrNyv6QNRo/+atlf+m1/Zs8+Ody
Z7bJtG0IyT5EDWDcHGEvYrqjp/rv4aQiXIAFGxKteH1Xk4zZc7Tlz8UFN/NxUvLzAs7sVm073IaO
GO6XtKkSQay7DSubOLL3QQGmhfZS6HLBSpzPlwMREtzz4MuDmSRBFyaafOoCEzN960RvLijo5KW+
ntPp/8U2PR8qX4bZC+iJnqbiVwFkaF8ccxVe6lC6tDfPTBCBfmBEptODLNC36sm4CS69q0v3cWZn
MHbkWlUAFMgD5Y017m2GGrd+ZhG5YE8v3cuZMemHPooYgzmNrFeLvcwXa/UfplfBSRmTBhHxoNCH
V/YObgIBdV2MPnhK1I+qQ52VdZy38ViuyscK9FzhVbD20G2lnhh2/tF4Sdik5kIE8mHX+7urOK+z
0GkcpUdPPYdxe2WuQGxc3ejv1ZiART31t2D5sTd6y5LyAfDeRYj0I+f9fvWzyourxigUPqxZUdlZ
7l839YbxbqX9YF0UF7CHk+89PwLv1zqzMy0GIks3hKX20HKMuCsu2BIP9qVD8KH5fL/OmTnhcpRd
eSLXkTyhkJBlO+QlTZWq1FrzrEZT/wXqqUsP8SwCKsA4ylpVAxmlxsYUVJeMtQv2b+mk8wwSvegi
DvyR03t/i2dhjq9mWqEZ91TUP3mIwP7hIcC8DSELjLaw+FLacendnVmWBgyMlXeizOxIcJST2s1l
cKXsSzXiD3O79zd2Zl4sTGeIsEZu5x1PeiDeU3E8NV85bQyRXAdlHsD2d/Tzxfjpw9jl/cJn5sbq
gq5hEepzFkrSU4hYuVoSK2zTet5U7AsFC4lFbmqwO0BPClJEVtwOD+D0Sxxisl+HNB95p/eXcmaX
ylqRHNr2qNKgQj57X6JxSWZzZaK9q4rYIUXiqktA3aVDc16yKcZO0aGnpy6EfqtuGRSC0a9+LDb2
ZthfYo6/cGDO6zIqFLWBmCkWw4Aghf4K8uV53k7RUxhcQrs/rOG9e5znZRm/df2lNthSdF19899O
QQ3FNDMmtMdH69t/9Op+FMbeuZTWcjnaTFFSsEELdWJFPAnFOZuLxD8feeH393RmcTQtReVTQPjF
leLxSe5FP4rEfumfMFN/QtjXeh8hzUn/s9s7MztlsTDeENTp21FtoQW5KeW0LmRYxKYejnwJdoJK
Edv+JbHPC0fCOTM/ZJ57uw1OpRpQQznLrpg/G+hDgkLG4Q9Ld9WWb7++0w+D4vdP+MwQ9VK4Lckh
rdU/Y6YpVkn/ZO6mKfayeVh12ZydTJGLuuVd8dhbMb2+xPX3YUb3/grOLJJeSvAOtaCBrbaVWSFr
jOITnVqU5Sm6whOrhp6Ltbaug+9d3D/mwNv+B3qElzbamS2amxzeK0JuoFqTeQEIw2XprJuhfQ75
fMdzkLux6EW0wzZQ7ZdlirKJdhtRhY9N78g4kOChn8AV9eu382Gu/e7ZnLNXjCIKS0fDRNL1fHUS
EAF3AB4GBPYuuPaLK50FSK2b12Fhw/FVW3HXrsTarNU23/8vG/Xe39NZeKRFURJ50ns5zbucKPok
2rFOWez/RAnrwnt1z2Ikj1nCZSdtAqHZk+qbvWPQE2s8kCK4zoVI/gcd0i8Cv3N+URENzHE6xEdu
7fvxRLF1y4HtnCUcYqXGLRrD0rlts2BW21p3z7T9VHG+BbPZVuc59CHqgzOXGYa10paNp18hsfJ8
FqvZTXULIRDT7DmCEpvMO2341RSSlYsV6gbyDlYLwE3Pt0bKQ547ECmc46LkUDj1+29SRC3sFfTk
xiirl41El4zoxhgcUlnQ06SzowyitSKpCdvw0sH0hRZocJnBTIn+qzh33Ck2imxovoyxb6oVaCxR
v+J3k+8kzhStljK6tCdPO+FXz/PMDHeuZZDWlNgpjnqu2uhgguVrObuv0Kza5hFgcYsWm6ERmYu+
xYTI8Tpo6guqdB8l7e+365lJZg5Sc5zueg3uozluTfhMajajKhagbM6ch7ktrtuGXrp3+8N790MI
yPqe655PUM20bkv/hNhWW30gm1Pf4rKiK7q/2Dxyeor/+pR/rnRmfyNCLOaW/uk8jqk6+N8DCD2T
u3k3pHqrbgQaaK0LfWknt/2rJc+sLeWczlUOXKIQ4A3o4dX/EQ7919f5/7C35ubvn6b/9t/4+mvT
Lh0m1vqzL/92bN/kfd+9vfXXr+1/n/70n7/65z/823X5tWt0870//60//RE+/4/109f+9U9fZLIv
++V2eOuWuzc98P7HArjS02/+T3/4l7cfn/KwtG9//e1rM8j+9GlAgORvf/xo++2vv0H07p0XOX3+
Hz88vAr83XpYXuXrv/zB26vu//qb5fm/n/S8oTHnQ2E7gJrnb3+Z3n78yCe/UzuwMWdKvNCxQfnw
219k0/XFX38Lf/fAh0hB2ISBs4D42CK6GU4/Ib+TgGAo2rZdKJCCEMj97R93/qd39POd/UUO4qYp
Za9/3Mqf973nQ071pOkHRkdgFb4dne3GCrUPFUQDYn9b9ddgHKsS6klnFzXLdD2KEbxKfcuvOp/5
oORqaJt0Svf7Ac1k6A9aCrXnwlqy0RD62C2hv2kiVV/JMKrKxB1dmfApxyjUNPfjPQ0XvaumTqZD
YdGsblVw27FBHnQRljdDRfijgwS3iBFXu99a0KulHmbibpgzQa1hWZYiLmmOyVrOYCJ7sJKNyL/n
+tgNWncxc0d2V+pZXSvbqz9VXtMnqjrl5Xj4h8gsNLWkqW8t4dUHWS/oGgsoS9x5tKp4ahXaR+qy
vQE6NN6gZFelHaaSjq2RzRSHHI2kSUDRBhDzmmiZaGgI3LOlzDeTqPXBySv2rO2hP5RFWUKD28xt
ludz8U2HXnVsu0itKBRpD8rxxy+BDopnmguBJx6g8t4xSR5R6e9uoFIabjozQvBwtoPXjg7sFjQn
mK7snamIRYPEP/QxRqonj91IqqqNxmTBqkEMfXSaGrSSysLsZ6hc74ZURFzlcurXCyQq14uS3mco
fi6pFSqIMrHQzveF5UUvOmLdIWqM18bu6Jg99XW0Y3OgV2FVjFcEugyfLSmDfVUv/l0eeDrDh82f
gjqcPnGZ+1v0sJC7lgu/jxc1ja+mG5pHg67pLetr/qSC0N46+aw24SiHhESBtfEnwl56zYbrKShA
icmgHpMat+V34GEjidRD9JUPFkKHcdE0DnwFmNqbRAbV7mHjF5PeedosazAj8Ts5BPaxHJvosFiN
ggiwqvekokGqMP8O5DeAvCMkg6HvFy8QW9hGYWXdjLlfftWtilLWCc7AAsPR1D2UVvCV5QsarUGq
kDE9aTh1Yzsb0bQNwDqvSEbRNxvpmvFmyW2VpxMrqIkrGtlJ5DZOyllNDxgJ8jN4MdR1SbRAfFgo
ZNwuAddFrusIPnWog5swHNw1NkXxUIgAE5jGntvniY7L5643IFKmxpEBGGyFF6SD3bTRa2/TYgtV
Tge0OCw3TwhgChREQl7qtFxYzrKe8baO3Z44x6Eo/e+UtuhBk3mv0wrxCu7UaYKkPxEwxf3CfScu
ahSQgoFCd9lerGLbFLl8mr2u9uKKebTNZpA1DHFY8uZJRV1/BDQVbKDBXG5DGRXXwdw5GVWiPhbO
ZEN3aCzK7WLha5KP0U1RWASqNjYGORJRef3RJcUpvrLYq+c27vViYAvEaNACiE6Nh64xuEinrKMp
HQNWhrGZiuLVJn10BfvNXt3Ksa/JoNhB9HjACLUG/Fsvot0i/hQbKYb+SKEA68U95J+egpnKKLbl
3BwaUzdPcyFwZ6r18PTsGRdlOSXs0hL4xZaTvgEleQhWskUpfCyepXgiFu+e7KrV9127lFNSDLWx
Urezl2PA8LmJbTha/Uw5jI9FZHftNcRgKhy3QMHferWwUgJ/oB8tDACWOz8IfZVMk8M70J5HVb8a
xDCiaVuz/tvUOb53LRyH2gmZKrznvoPMeYYPLM1nVuen2/rxih1alCxrYfWapJ0HPLTWWuoj5t05
yrMFKIzu7RlnLLUix7rHOGf9EuW122Zt1HUvzFNkP83SvpGs8I7OYpMdyVuGvmen9HYQnjMZZVSL
uBq6EdH1rOaHMLfFVvq+jbXsnj3RctYPNSPDTrWYz7aK3sk8GVkbEGJGG0365eCIwb53PNU+Vcyq
TDL5ubwFWmsewG9ZX9WYnp1i1uvuy8wbmpFqhM4MCnBt7Fn1/K30ae/EtKw0i4NgNqdBiLn7NIeF
AmU2zseeuzN+JmbK3RRizgb4ljHQDbdNkFJInrxp6qkplVrSo+mcMkyhMjNMVwzdfSTF5Kn3KXSq
9gsPihDnxEFPXjIPXqcTT2ni711uuW8Ko1wymYtWWHBW4D5PEFLQYWXngxm+tg044FZyIvS0z0Zo
wpuRLsPWCPWql6lMhuDktXzVKZ44JhhdaJubAFJBpQbfvu9MpboKpsaEp33MdXvjNyNHjqZLGJFQ
tiCr8Rka7g23iJV0Q4UN3BQG3bIugz502dgqrjuAfHfaagwGZ2XtlOk4h/l0jcpK5B0ZcZoHsvRV
mIg2HPlu1OHSJKWYeJDOtI/ILjCCh99DVFttpE28W5cVH7aYCqmiO9TjCUh9WeCKVRHMVnBP+dzS
xGdTjVYqNXvLqhu5N98E4yxJmYTgzWDuynLd8IkNYf4QQdlj20aw35leBvuRNgWOjFcu1kaANbhL
O+L7PGHOjHl7S8vZ3g6BG8RW1Jb2zcRcRt5AcYNMaNGueRIDBcOrEH5k7ZQFySwa9HDlgJIpppUd
Pn+GK5gPpJlmloJnriWxY/skEZyam1B7M4IIjw5vfpjrz0XkDmOiqd1ArCaX1S3ETlQ6sEqt6sqt
r7lhaOTNXRcUNEEHY286nWP74bKhbWoi82kIyMjjhjf8y1BovhKR6m7cGWobZFY0GVCiwPtvKmtV
CG5v+tHWCqXBacxCpeQNA/gLJHZoUKmRdrWNJoHxXK+NMkt3DfjKqryLDavaz4oU42ocw/raeAKN
9nattssC6KwO7PxFAnI9zJZT7SSoQjYV6cYXj3X5o6z4CM/TRX021SJ/RpMkOpKdaf5WeFHzGPgu
LeLZKey1CPrlBi2S8nlUDkYIdW59csdeQhM9XPxtDte7HUmoH/EIQsiUe9R+oUFbrXI6Bw/c49WS
ka4sj4Wc6WPDff/aoou1mmo67uqxCq+9OZqSwI/CVclEu8q7PI4CefBae+cibntiRIisMAyvjDuT
/9LSUm4dCAWueR7pPEZHq3i2xTTshYXKD5taNGot0jn6fgDxHWM5+36p/Tun6PS+9RepkrFtzYbA
l9W4SYZIJ2y9ycA9UDQgRiS3XsplhvhTS3kJVpdq0IdimAQQILhbjEqbUkMbRozLEo9KEXc7kcVK
O1sUbySqSBEPGBIDu0E0TLvJDcPPFp/p1iGTn4FSa8EHTyX73LGm++6xhn3WThs8nQRJU+13pzHA
RXffIT49XTdT5H2PpFAHMvMR2OcA76BHnQ1hWdySMDeHJXLDG5l39WGwxbzFREJ5NWpuMjdw+m3N
nHaFOo5ZSb9V657n9roaQKsOe+8nRNcmq0v05kpOp0wr0qUcsXQG7W0cWkWXTT4uACKQhqc5m8Zj
H9jWTnuEJBYbaWZBtPjFa/NwZYmSrhRZMDw/lV+NEX1yUrredBKmk5SWTjsEfYkMezgS+MrEKYow
GT3spIIsTqr4xNOeYnS6abtgN/ZhiJ8YhOKVIWD1I1QmaNw1L4ppyIS4U7EyeU02zGmmHbWUeJ4K
4e4DLRFJ61FtIsJB7jLmbeo5pEpB+C5u68Cr3tBlK5IolHITenWeKoqgD0Pq3aeicssVQpLy2HSN
/XnymurWdRx541FqXmZRt1ekF95hrkyUhGO/PBS0tA5+o+2s8f1mWmE0G2Jog9McikmCthBdQK6R
SH+wJhyWCEAmBNttz86JgpSSe88satVKGaLTkJmNW3tiT8LBrA0ige91I5bvnmJy1WnR8USDSmAz
ks5+DAUmRvnk5IfOLZAl5TPUAfOluda+982SdvNJMV4nDVT2NvboAkn26fy5mnr/6LY+2NzmPDJf
BkqcrRtyDMf43G42PRrj7DjvWfS1A1FNJhxibWUedlcBzRFFWOA8VJhGVBNJhW7IdWgaSFVMYL9N
R2SJb5g/c240i/x7fyytoyrC/JoSTcA9TysGaFuxKQeluW83cR7U80pQf0lcdjqjLfUSU5TtPod+
eRUjrHMenKgYH0a4M9D/5T7GHnWop3vSwqHFRdHqI/UGts656hD6F/N+XFoLJnOpoXrpTMN20Bac
hR11qwquYFUQr97a3O22ZV2Eq1nAAC9NMWY9phWeLGWgAIVCudl2lUL43RER3I+zQNBTSD7vlhpw
neXNZIP+9iKz6lJlmDzub4lqUFHHb2bKiaxDbWPAhNkd2cyKmCfSBBilWaZ6X7a8OmA0okik23EU
xHmfajsC/XnpQ48wspbXsMGQW6Ci4TjWvn2yeOgXAEGFnzWd7R/8uiXbXJf0EKjOhRHyFjuBtZGg
AwzchylXcl3DL69A99BnjulBbMdNG62dvu/gbylfRa61pGHhUZNSUaIU6UcdFApNM7ursEAWFZPB
HlCDWKJDiHwAPDS8SHXZQpYD73vXkjJftZby0tpUI4JP/6lEzLUTk+tch9wzser0vCNLEYJZeoBi
86THeBaL3Jhooc9VAKE7tB91GR0mvgXkEazwD0ogsEb31MnJdhxtJx2QkW2tLsqvsI2CZNKM7IvA
chDNRDLDsOOQejjxG9Y3UeZ3yOZgPNsUtLUyKZAWf/IEg+Ponebaat3ypmIi2HiRriGjQpcvABIQ
+hah3hTeMGzAc7js8Ol1ZubcTpva5m9OO/mw5SK3D03LLVSgGpZM1WyDd26e7iHwBgm50JdJW4Xd
mw8U/3bpZZsE1tRlpqV6O3tVwGIuFPvqL66NVqdu/hKJts4odcgzCk5+ttgFTURZd1k46xo1fSN7
MPv2+gEp+7Rr4ILWbkFQDnbmevwE7EbctLNRqJ363nAkmAlLRy9q7wotyhWvFE+DaqZ3sh7KveMi
75zHhmxc5rdZmTNsp5oadYIPOA5816yhVzzsXRIEaykrL2Edc2Pid+MKI8gky6NS7Ms5QN7QEmRn
odWgQtzM3au1VOKBFg66qaIeR6GHyG0X57Oz7DEoY2V959K7KNd6w6K2fqXBPN73YY28tyN67zbI
lOLa0G4FDSjr9PZcqCDWur5VyoGFAre9vTUBY4nm4fKZDVF/bOChIS9UgJ3BMpxth9J1gYWHhEFB
ABMdGCtrn2qtmq0IF4jdeprtZr+ErCNdMh9xfhsH1ARXjgr4WmL2GDSCiLj2M+zSlOXeNNyYTugj
wvgqm6V2rxB/T5u2Lt0Xg4Ozakq3fFDlqCbEP1SuRWv8mwmu4b6RGqMTLevqIM4b4SWSA3YZJIcm
Ow8I+Nx9gntxGl9mOV300Q3ZcihN48e+bh2k6EjD6lh2JrpDQrEwhNc6P45h6CYukovvtl+CzlyN
/Xxwx0Hu0PtRPElMQb6FQcVZKlUvd7aKAMsVelohAGlQYm+scl9TUdwC5wE00lnVTUd4uAULCrr3
82W5c3jODhhntx8KZkAUYVky81s+fsMMrL3uA7bsR11C63wp1XpqLXlrKXt6m8bB2odtER3caC6e
6rZBdWVwuuf6dLCGEY2pNId1QeIC/fTRzDboacPSQh/9Mp/Id8EH9VI1VpNqChAm7Pzu2UhcOFCw
cv/jvpBSVvupWxYT126v7iWdiqdALOoeA0anqRTqjje+JHXmyNn/HlYVvjcViJqwn+6jNoj+XhT8
A1n+E2r6T7j6HNn+t3j1nzDuX+Lf/x8i2xTF5//6B3z8L8B28rqIV/mXreav8pt+D3Cf/u4PfDuI
fg8cB5Ojkf13DBvVjj/w7RD4tmM7NiUQLo1QVUEl5w98m+CvPIjTYno7pCQAmPoT4I5+P0GcYRSC
68aHwEXw/wJwe+cdIb7thEBSiE2dwAb76lmZ1V+qol2Kzl5N9rKPgKDBBwNF1gP4XxcwCU/yoWwm
tBZUHEek/xwu1U4gjEuaRtqZggrrKspFnULak90TY47M0CnRerqyrNLNfFJ0R4sNLLFbft13znbB
uDX8Q4XjWsNkRvPOOK6MKcbyF8u+1o4CHbgfJhIjrzFthwbfjj4BSGdZYwGH6n2giw5QhMSNyjGR
wg6gWY+JbR9Ch8A7+0dvov12rCE9UuVFt/H6m3rut0bf4D09OIFIB8dPrGBZSyzDq+5Cjfy8fIUn
CvIqhwYOqhqoHJw1MFhR2XbECiEj3lYwckC6O/BR9Hz1bq/9cejelyb8D95c5EQgf6VIWU6yFahp
vWt5YcEoVM4sewWTI2MZGsgG+ua1EsPpBQE5AylAWSR9H4gE7LrPUM1F8ba8nsiQsSHYNotMJ8se
Vw3x3jDFaUAiJreFWq5s40IJCdThaRnSW7BPA/uYqmSR1me/Xj7Rokvzpr0NHLlyp1rFFqpIsW7Z
eizgwcz4nLvdXc5BtlnkHIgoreJQ828OmKASo4e3kUmxsvt8SPqyWJNwLNMayXq8ONbRHopVYVdV
zHLXAHmxgZuoFQYUIe9ofKCC9kPvCJH0ZETHaAN5YufrXINst823fklQ5R7EzneC2MzbhqNt69dP
HW/yrFSII+fbro83CzzXA6nVnx+746E5xEI5a0XcYoqb2qyXAamMDF7LwUO2NeHRM1He5mWZx3Nt
brlxdxaEN3MY/3S2x7s89F4di2XEES9uTsGWapUO6hH1ozvif2jhv4IEZGPZwf0y3UTLiJTTgCCM
rzXgy6I+2H2ZdoNYoQJ2b83Ok/FO6H+br9FV+4JxhJWrGsxMc69fuQbTQ63rvArPW+UzeoVq8iB5
h0X96mZAuxu6JcN7JptsNtELrvM66Or1UPJnyMeDILOI61bu+TBuhT8fAswKZZHtQt+Wr3ze7edy
xD011y6i2awhuHyBJjoUA7w8qYiM7XBeceiCLgIN3zAZ5RoZdcqtZj0M9VGbLlsmnnW53vi1lbmq
zPQMkIUvCgTGiJKSiAXrpdYgVg0gyTItTdoAbIuXArUuBGcgcgpSAtZ3z7kvRnJt13kmZbPuo/5T
3d6eEI1WVbGHToZRtp+GCgW1QexNjY3S1ruR8WRgM3zymKgJYlyshhR5AN24ZaN867NhwNujR9vr
Ulu9uOOemTzzqysfqkV2HsVSbDG5mE1tcRyqKO796jCA7VzfG6s4iPFbbcqNoNeOmbbeoK6iHug9
CBjkF2Zd5UGU1PS6na0UKGw2Df4qmO0Vsrpd2NyS6pb1Alo+a996i4IqCasyqxVUhf3v3GZr20NX
IgkStx6+9Ja/ifz63rX6fTO26yVXd5oMidvLtUNlDCJi1AUffW7SIcJoJ7se7CXxqinJWRUHTZhO
ArvEE6sBBxPlynj2UQrkThIYNxs9thtab0tZm0zFmy3FOlRDxsWYdb5IjNVgR+TZxAGwS5nA4207
S6wqX2WlA3YJuqy95ikv8hWRUeKbMCntYV8i9Cz6V8hQYw4AfPU2moQtVACWMK0m/kR8exth2E6O
qNTZGKXpndVc6wSTPgkg+wGVvhH1J88XO4RI90MhYwe41cAPZQWRAlQCgF0CyIjFtG5Ay9bW3yO+
aRwXNR8Rcz8tQHUZIq8o61UJwzgC7prVymhk4BiA8NyV4RihBIQfkC3EZ+MAJm7ot0uPrvsQRi3a
WPjdagC4LHY2vjvkZVzmOCVDzMeT+drmJYFEGdrGPrH2KeBXfPmyHJrli4XQEZdktihox0ztmwDl
GVxuZ/YmByYAwNr0MF4GUpc89vpNHc0xwf+O/cbr/HhA02ZINhZ+18dVddFG4AKLCG7bXbunRfFh
k7su4UpbfBe/UGOJCXoQxrmZpBUv05MXjnsy59BwANie++jte3aXJTEBXnrY7ZBfvxnyhDg+lSUc
dwkwng0pc1550WfF9Eg1oH/QeUD2Ae0Stv2I0lKMWnRsl9fN8n/ZO48lyZVjTb/L7EGDFtsEEilK
yxYbWLWC1hpPPx+Kcy+zkGkF68Pt0Iw8iz5szwiE8HD/RYc9dAm5A8Qc/eAgZyMItlXcd0K6zVSq
cQ9TlDg1+b3R8hfk6UZX+WrhXinp5/mibXo0pKXU31h9/kLd6bXXfinarUyXxg7ErxYbIchey5ZC
93DVjg9BthcGbONbUDf984SKxPTL86gWv1aWGwxIdFBALMwHXGK26Dfdi8q9JO2noD54Gj0YPTrM
T4Sw0GhZfDV866rug20YbefDQTGzK4syjVVbm6C8s6afgcXgzS9F3u/NUt9ELB41VvaxYNLywYGr
abN9Qambutyo3lV+aZft82Boey5svH31XVPqu76rXT1qNwaHdzB+i/3pexB/8bxfIjiiOj4E409N
+Fl4lId/6P3PIKDpFLb2RAfVGPJdmBgbnxM2CkFE18dCvJZKFiVHYVDnDt05p8u+h1FFvyrdyd73
pLP2ZbmbgF11cnnfDK+SkjnR8Oih2zsYdMWryDGgsNXtU5TtAoFK7aBDoxuwhUHYN1QdKsv25D1U
BoyNTnbM5KmuxitJI5/o032Q/VaT25gagv9VTn8YUs/7vdkV0CALIAtZ1e4iT9h0cbTvWNSlxyYZ
gq0ZcYHw+Gu/hyHvVfOqDyBk5DkwnIlqKKqfhbWp9Gbb8U7U5VcP6JzwRdCoRPkJ7r0ND/uxtk3t
QNez0Wg/k69AOr0qjSurNDdkv1Rosld/PJTFb5m5TTqJZ+fTxIdqretevAqSg+KVm6D5omXVpjRK
V6ruhdJ86Y3ODj3mm3wiKzhjLDO3K7Pad1OONolqe2PQOmKQ2+AM7Hj62iFTmsBiDxJEWUfbFLdW
RbYrXnW+sBE92oTSdc711euUs9PrvI0o4To+y0ZqHzpK6REbWq7/DGW+GSI+bOf4UbIpe8ZMGS2m
cD5VT2L5RyCVirXrhr4R8oI4eVnxlzB+DqkzBeKN6ct2ouQQ+AecANKNXEy4722TrrjpeaNjP+ZU
rkOeOBfsuQIKvd2mVA/Ews28u1j5lo6wNrKHJEGx/iErW3fsHwd2aaeHm6j6Whjmvn/vPwtvaQU9
Rmi+aXlCuex7Vj6m4jNiUdwvxiZB8d27GcHpZumvob1CRcouzN/FTJOMqZNL+FmbjbEtMkqbUI5G
vXBH/yqsBTsNzE0av1EN3FAosZXoXlLS7ZxvyPFzHqt7qpNULakyAhVW0aPNH4Oev7Ls3cR/Csgm
dKXaaoq8bTjNfVH9alKJtCKeMkJ7LXvPYiCQKiQbDO0cmnpXvuHvUXLf5cOz0WnbeOJlYz2HrPmh
TZ3IyDfjBKcF7+qqFpy6AsEZbHPo50pu7KXmx+xEmaaoVIQo+pENhRkPkETk0X/Tmx0H4d7qim1c
3dflwPX9JOh0W2hv1tp9asj3AF5p2sh7WRJdyXwehugYi+qxjptra+KMqVK3L/9k7D2ZXlBgPEv9
m6Req5FhS6jwd+lrTjqmBBvR/6KXHHbKAFryVYh6J4DyOzwWfJNM7kmQj3l6kIuasgy9QB9kU9c7
IbtNb25pxG5SfqZOpUXUe6cvjhR0nMJTqCsUN13wYpAh9WlmxwbpuabZenVbmHT7alIEpc42pYJu
7WjYHftuEr7mrBg5Yaf1T4FyE48PmnedhV8147sw3I0Ty6RUtorwLJjxQdWeaggm0+A/YbV8G8Y8
F2a1lKGF2/NLKDSyn/A+b4Xnpi9p+W51GfcysCUaUB3jPmPzkkC1Bg53upv7d33xkmimM5b3Nf9W
oL8qTet64D6ErMWs+jYPnugVu3r6NBrlG/93R8+/UaUf6CpnirUZqGTmrQuYA/D1dJhC9WttfAfM
8U0wU0eO8pvW4PdSbSZFn0AMTjHZXTh+bSnAO61iqk5Tl3dhDpS9H3ZSnYNKENK7uhRcs/L2it79
lMTqW2oYAU+z1lbn/FZXaXZ00WuED+JmzLkdsrr50YedhwyAcaf3wTco5teoEThaqN+UaGSOZI2B
PU39tpm+FtWtmEpwvL5Ouobi7uiIyl0s3ET1S5YCLTAkXqP2pADlpbsptE5Zm/tILf/IcRfaTZDe
RYK/IRlwKv1r1Xw3pt5tx/Jo1tIhUMuNEU2gvVKCxK9qKfyedLSLfUWlDyhTfkr87sGPnkfAA1b6
ODbXMSbCWi9uM3KIRsyvjFx80FOgyL7ScHRDsDPze7G4T8T+RWkRczST7RCpR83Huyop24OUau40
YmpppGiTZLl8kHIfOme+TY0eR1FvBeq6hGi/v/BAFVJesWRRWvqHlqZgUUILVFevfHc2FTTjbiPl
qu3zaPv8ObkWakEnycY8yumMqu4UZA8RdgFFSaouvMl1tFIumJ+lpwjX90Fhb6npOn7q2tLIVsnE
sCyqSHW9trWF6dco/AqUagN1fGNo5kYDHkN5dWV4Z6oyy6jzY/qkRjEUiS6EGVFF8JIbEbMu3dau
IH465UHa5i4CsnZ+T3Pw70VS/h1agdysK9TPlp6eSpp6gizFc1rZbczeu/bgkZIx3IXxjBkJ7hWt
IuGjgit3cxZ3RbH3EBmBo6XkQb23hsW/MP+SLLOqJAmk67JsAGBkhLeeYrBIt4QHdNvHtt8dvej5
8xW1RDLPwz6Js1SisTwjivF+UF0pSYFgvWXjt88DnJe3PgZYFAwVqxA8IWEggvLYl9eB9DwkKwj3
S7vidAyLVUMVSWijhjEYyutAn2fiyCYj3MnT4+djubQpTgMtSmgkA4M1NayRUUAjcZq2khWTQIHA
pGCBbEKrsUHELa+bz+Oe6dwvv9Ji3/uTOOmlzyRWTv8nxGLFdKRdgySp6ACy3f4tiXQZbv6mJ9tQ
Gtgh1CZUFyCV3Xv0tTTfCfvmH61xXcLDy8KO9b3WfBKmSMfchCGnuhj9yBlvv/qRPN2ps8Pn03cm
c/k+HoBEMihvfMuWJ3Q0WmYvFUyfqoOnzn6GzWM987fpdEh1sWvzehslx7EeNiC2fP3NSjUnHMZr
CU+PsU03qnUNeoQr99Hzr0vhOpIfxG5lEZ+XZ9knqqLIhqVZqmotysBAxhIlLPmNLZdu0MW2IlwL
0netGMFv/CXB+30+TmItMOoT5w54L2Il5XORPhSIvsjyypq9uFdOYsx/fvJxgca2uc4TxW11MNBK
7ljpjYdLkE7FQvlaZs/12u48Y+j/e1g6uCqLeTSXLmdimqqqMuaqm11rT0OIcwD2pMqeIostPnXH
/BpwbrCPtr5DderLKtfzI/LfVN/DawY6diZdlvcezOmIo9Bnu1Qtq2yX3Kfbbv9T38T36n7N2fuM
6vYeiP8RDZNRwq35OLUiKFxIYZjvzkoq3V149HfgmQ/Vy1qki8VrielER1SkQ7FUXgh8iv66SST/
rXM07FCBqWx7m2w4Q1HL2Jcv3iGE1wMayXgFYjjcivs1Z+iLp/t/fsP7bJwspE6YMiUa+A05D3BD
B188SBvqpXOz5/Xzg+LiXXUSanFX0ULICy/qOJCmnzqOZPRre3zgPw9y8cY9CbK4rVo1ykdPmscz
+whoD6kGGeZ/u4oXOj2Xj7uTCItrKpdkYEs6EahCY7yENN9NesPj9xBfq85wZWzT6+E12YpXYKGO
+oO1D8VNtZI/vretlgnkydJZalrzeGkEXmPzIvUe6v1sV6TAAgPDggtNc6XshF23W5cXlda+4eLu
qiVLAkjP4Gd7Yod6UAgP19hqO3Akf8yvuYNm/u81nvzaGp3//GSNghP0QU8wWHm6AQO+1SRv14CC
lONkzfN7Xh6fzeti8+dmgDhW/j6vFHuuwLHOsk36BrP7q+pmlVa7tloXV8UAQbHwh1p1Y+VB6SfH
EpvbTP86drdeV24ytNEApWFpKk7U2v1XuAnO5Idu2f76fFFfmmHwsjrNccmcCVYfZzhvenXMLHKF
xjhQPATWDcIxsr3o4fM4F1MtQwNUTqmHd8/ycA0CRQFv1JPjHcNH/6pENfCnClQHP9rZ2XpN4Wgm
pZ19z9N4iwm2piSG3DUwMEevNoZb7nSndnr6BMRbZy9f2h6n4RbXcj8lY9DnI7lyEB6V+DnN0z0Q
zM8n8dKiOQmyNJ0J+qgwCoExTSrCVFphB9b28wjzrCx3wWmExXKAzqYHukSEWHnuvD9NFbiJYmz0
/lseFntJW9NIXpk2dXFog9HDZGQgni5IxyB56LN6p/drEkNro1oc3FUz4IUscP9od/QW7fpB+tHs
pQd/Fx7yg+gk2/DJs8VdsCu/fD6da8ObP+jJ+dUP6lBNDatC73BYk0fEQLV9DNzq8zAX84nTzzb/
jtM4QWDpisc0mjdda89W3JgrXFEfOkJwwhnQIoWYqfQO1L/r8j52sp228hi4PFQV3z7eAzBCFytn
KoKkCuahGuYhUl7q+lCoT+/D/P8Ap/8zQ47+NxU5Bzi1P95OYU3zv/0/sCb1X5LCE8+yOLpFSzH4
LP8Da1L/ZXHeqjNLXIY4Onuf/T9Yk6z8S57VPi3VgLz0b8TT//B2rX+ZMoURSwHCoYNR+ytU0+I0
UQ0FZgR4JoMYGgCrxbIchh59LVq7WWHSllE3qVhszXZlky2vsGWUxRlCW1qygjiK3UE4zp0B0On0
KlZfQcvD9z0MPGYL2yBDlN4N4k/2mNdWYj1EJXr0I+6JlpuYcC828jNaJK/1XbDVYHs5a+WqC0GJ
hRe3BNFaRGjh4wz6vSLFWljHbhUY90EG378qtydr6UJauzwcGdeHEIszCgdm0MVhhZhL3dPki+1I
iGkkAkSo+m0qPqn6w+cB18Y0nyQnEwl/LMt0GCGuEqhAyLvN1K4kc2fKdssxzUvmJIQh64FRwwl1
aTPGj7rdv3hHJSCty1zh1r/2nvpm63d2ep3tZ8e2fq/eZpr9+TDPMublj1hklKNYCWrW8+3orfFy
Dai4YusTH2dr0dGVtkK/pe268jXP3gfvUWX2PVtbMUGkfRx63rSQTUuizl2mTY0mdbeZL4F85wkH
X0HIsj1EjLj/RTb59zvR4PAH9KsaoLKWxdXO81TxnYpfiimSRN2LWIB/ygGmFPJKc2Aexmmi8j5M
VAdEXN5neuniaEkVI4PV1sYQ/JDTvcqtt2hN8/7CuQKy7D8hFucKcxgEctZwroiBozeoIgt/oji9
Nq1vn6+UizvwJNBik1sdyJMRN1g3bfXvVQUwEj2VWd6pmtHsglICjy+cz2Ne3IQnMRe7fgh8y7Pm
wcWjbGf9faLJ/2WExULUopr2F4B5d6S7XYbfk3D/3w1hsck9rxqtTGcI3fBF6G9LPVjbwfMOPVtk
uqwjj2lywy7fLGEOQdNXkZbA/ejY3rbTdryFMWKHtnVjQJHcSHZzq4F9pG34T9b3Seh5zZycYBpa
5hMQTg7+sgHqJipOVnXfxwhi6+ezePmYAt4vaZQVODQW3ynNdFFQqzF2LYxDYlQo8ukZpImdWrir
TT/l5JeiCLaU3FsME4w7cI/UFkroDNm0W/kt8649n/D//JbFJzXTdBgTBN5dqXTelSuxDaVQNHuu
+ndrYm4Xj5CTgS/OZyPqCt5RBFPrCsZd5WiRDjZprYaxFmbxJTsYzUJRM7+NlYBEMSEeqk5cDCvf
8dKGRnBFNZBuoLdlLj7jGOV1MdO4gIjU91Hnb+lfP37+eS6dU6chFl9Hlgvd0ApCBPVeViM6dN1V
Sf2+8+StjKnVgHjq5xEvzd1pxMUnarow0Ac83FzL+NHSDVerh1BcGdWlTS7Nfk4wqlVFXiqB9aUm
A5Pn+4jdLIxVhYckgJZdaTWqm9GzFVAS/XxUly6W04iLszdpUG6pciLGgrjRUDbBxaAKb7Nk5d17
cUmcjGyxJPy88ahnEycxy0OuI8ACdOvzoVz8QCchFktiymdSQ8wH8qLG9iEX+fW3hvX930VZLAM/
aFsz9Vh4ETg9CWjiWH6bTGvls5wJZZJTmIYiazolefQcllsIbp8Vt3KWuIlRIYTm7cVSdOQ0v9eK
p7Ch/5lNG9kU7ChWH3IvXPE2O59KshhpztksU5G0pSZ3F8s4jJVJ6voxdAG/GrlpEKh5aFBGWluB
l2ORHFowYmh2LKpVnBSFVnkFsQKO9hx0mvoMjWxlcZyvP0YEc8bQDGb2rPWWVUVoCkOZuqEgbUYJ
PPlE92/lq10cCtkuGacsaefbN4/1ME1q8NI1VXD9d5n8KM149/kCPD/5VPSvVI2/n7fDWWeozicx
oECcuT6iHaAPky8GSEjLNGFvmzdWp39HHuv35zEvDQxxEs4kwzJEOn4fMwCvMSn3aWHmFlJLZiht
hPEB97vt51HOzyJVRGpAlFBfnxW8FiuhpBGlqGKMhGSufVN68aWV0xctkp6Kak3D9NJyOAm19HgX
KjSoYPQyiVr+muTZdWH5f9mAZRmoc5dQkykz62dFKKsDvW9Bo3KrJvkxGsVWRtBRNJO3zyftQs40
x5n/YyG9RZHj47dpK5U7QvNQ3HjVvtIJSpAqT18QSHDUepvj50iFeRI26ZfP455fVaoG6V2kBCEp
rMLFOTj1855Ve+jUbfCI28nGQO9BG7zroXj19JVBXlh/H4It8hbPR2ay9FHsirxJuJnZjS7yTZ47
BtLf4iLm45b5tEgfYMAhELSYzmYAH9gOGQfvD33cBdNB7v5+ZXwIMS/Ok3waR84inyJCgNPeQtag
PahcNY3ofv6FznrIy6HMs3oSp2ybKlHLKXN1MfA3flp/zxGPFYoQyDbodgD8j40svIoh5q19+3Ul
+nn+/HEiF9cxuVmLPtaYuZ7sOz1tedxBtvn4loe3YpLD9fqmz0z0KrIH//fnsS/s7g8TvFibfdEj
vNCxNrXpFywy2CLtytxeOKqQN+CtTxlMPadI1gP6WaaC5DoaZBt5Cp1C+tFOGEdGpfP5WC7us5NI
8seP2GYhhipQrNw88W4MoXD7fvzta+F93+s3md6uvPUu3C4at6Nl0RyzEF9cTF0rS7mX9ipfLUD3
Rhd7159idEzRy7DSCqa15siql61cnJc+GDVZU9ctAJZnvMUK+pwUBkTN+u4nzchrRPX2n8/jpS8G
NY+GgEmhBq7ex3k0x1AOdI8QaiohI6SDycWDpwZFZqykuu9t748vRxU4JaVuXSYdJdn4GIrHOzaL
ihC79XZwogKdArtwEcBFKLqq3fKeTvzNKjLl0hRC/5VFk0vHIv7HoANiDmhmsrG875pFs2U4pEc8
KxyUwp41kMkbBKl3n0/pWR91PmDmsh521bgvI9n5MaaFKIZfeHkOCMH4KUFTfKFkG+86e9g2mWP9
LnZrD9hLX5HOAuuTkDPj8mNEY9AjpAKr3BXk3nfyCIJn7cm2II7PTR2vZMEXgpGF8ObTZYvyx3J4
qh8YYpuXuUvXAzpWEF1B6fiGZuHWylGL+XwyL1xxUEZUYE08/KhaLu4dCVkLvTMUVK17jPvwSBa4
tFsxXjlOLoUhGTFp0MxlyyVMLhuy1jSEuHAlCy2NKLeTJHZQsFnZ0JeyEhR7pPn5D9INrNvHDwXL
VzZMQcmp6eEvVh0QoNwLNgy3o3pATxFrDOGw5gZ1aWxz20nRFebPXGINO0v2RxREC7eWRQcY/mZU
AzsOppWxXQgDbZ8Wl84CNM+w4EIwQCgxcG+vuxy9kSvKHRsQpSsf6sJ+Zh9TUeYYQdN2mYeMQtXo
Q0CGKuPQpmcvVbj2Wrm0fT+EmH/CSX4wogtalykZKvTkLZ4aIjzCXXpTbCc7VW0L2sKqr+els/FD
zHlyT2KWeCUgFhNWbuG0W9EWt/PCMA+zWyRQ2616tYZvO/9aKAhzm5kAPZjMJahEDkZWuTIWLiJE
Rxk0qCn0Vym0q7/dvhpvZdHkxcwlg07Wx3ElYZKgCRtl7mBO+2AcHKQMoMg0K0fu+ZH0MYz8MUwu
i51RlXwyCZC89lBANWnaa6QeV4ZzBllBpgAtZajuJkoUOmIUHwNFKLXLvj9UrnrTbjW33gUuvZvv
I75x4aqt7flKJBpPZkuUUHsG+rM4/PyJnaD4Gi8/1/qZ7ksbjXebAuibDPYZJ0r7Lz+Wye7lDc3b
hccsJ/vHwflGnCE6FOZuZkQbb9zFIplNs5JJnR+BcxQ63rwkNFDJy7ZQWFhy2mnyfDuaD9l9eNX/
zm393tvjU+O290O5CVfryGfsCnURdLFApo48qgq0nNwDPjusZB8tWtoEyVW39Tb4F3wxtI31p7FD
x3tcBQSebbZF9MV3HLy+6Lyc6BrmdfVtAnQd6rPjb5MfAZx8u7FFeav4e/XxH3zQk6lenGSVXtcK
yoW5W+avUwmuOof9ttaDOz+7GB1ysyRX4BT45yI3HvTWl8hA8nnzKU/yUd7Gx1DdWG8iFGe3seX9
Opbr0gedr2la7kjuqme3zfwxLQ/FFLBqsq3aYgyVe4PG/48RUrAt3MA13Ga7jAr4vZCtummd3UIA
MMAFsz0JTyVjMWTEtbE2yMfWFdT0bazrKylukr/fjSYJgszFLRtIXi8WDXqKeogccuW2sw6cNGxr
nsUoj7l/vUbY8TOimkKgIi8zkjZV+n6K5MpNYT3rZCaCGroo3K7YBswz8iH5f8/4/zfM0pISbVhW
CI6RLgJqyKD4yl0i1qUT1/kR9VbfwRP6yz8ZGABulF/mfHWRaqlJJytTWgxuicRLnSdXBhwc34Jy
/Hmcs7uHkUEVQ+6eMqChLEEnfayXqYcsrNsPd0KvbQboxwU0+ljx/8Ecnkaaf8lJkiCVWQbXPG7c
oUy2rRcdk9J3LRQUgK7Z8l8buHFmfhjYYpGXetMHQ0y48k/yC+3UJ++5duJnb5NtK3u8ClaeFRcO
SXJT9hL1dURel28YCxGVLCxQcxM0GdX6X7nqoS+yxrM7w+G9j4obVRNlipDWMiPRo7xt61yfs7vJ
bV8rx79VObKyJ30324NjlO0MR2MEipc9otj/fd2w6OJAT37B4i6y2rpFLFyrXA0ZAfRBoHzy7hDX
7tklJ2M50MX5USOAnpkZA40OKNIcG3y+ZBdvmGO58kS7kKawUDiL53e2eU7Y80IxCfiulSvuBhf2
qgss+yAf8H/a0b5wpb8uJMwL8z/xlsQ9Ja0FMywZWXZtHq2r3PberWcn27dzN9qu3zYXtzgLE60q
/nvG1rLSTjUyi6NY64cbAesAwfeReCgetWgN9DGfSstzkocNBQTMvnknLhLMQuwnnXSaUEV+DMLq
2vSTg2h2d7GGkEYSzmUmV1Na5/ND7NKaPA27OFrE0CzUPmGEk/yqx6iEomFVrBzIc/r42dAW58mg
pkgwovfvovmxK8sXf6o2lrULyl2bouYrTSsX6Hmhl3VyOqhFPhtFkY75MQFpBGpBsvXEO6srbWT5
O+17gmKKZvbXY95t/7u5XFw81eCXySgRNtFQLERPYrR+avQl/zqKRbauqfS6qMcvz7FMICvTc6F2
uyLeqUZsW62JOfEa9uTC0icMEnoIfXKXLos9BTreVTT6jRsEL3J1j5SyWyP61LX/4PFxGmi5qaMA
SXUzSgbX9G9MTdgELfUeHO//ftboeIqgn9/tmRbfpuzDXmnzfHDjvr4CfZhvSuR0fPoBK4HOGHkc
v7wUadjBVlPOgUm+r5rebHzkJof+FdXf0C2e4qvyBWEszZntHScYrPqPCjXoYYMa8doD/9I7ix8A
LooziyRVXG5pwY9bTSbjqng+YhnmHWuqGApy2H/a0dWO1jF3+7221l65kBp/CLvY5aI2NRMuJYT1
c+w8+kPZGSuZwjmAcp5blrfG/Y1c5LIar6NIb/pG3nCHF9ey7e+RAzDcaa/eh6T+4f3wljvFLtmt
Ijcv3KkENjWKdJAdjfen0EkGRn/KykM9aVxcEQBbDW+j3mEvmMuoQQDs3mR+CA/aTMaHbrLCDQLC
KyngOQDifej/+QWL+6FTvVAHikgBYjdu3R+JE++q7ewquFbFvvgdT4a6WD5mQQk7wKMD2AjSUiO+
9Wm7Npg5BVncCPAr2R4W5Y3zaugQWD2mUUynjv9OGYzJRkQbxzYNPDvqAFUM3f9hhEg2tojHbCYP
UWfZbCheZuXBwDvE/QeHAwzkGWXHw3J591ZyU7Ut4t6uJhY7wTMe87D+Qo93Jcy8A85GfRJmMbPD
IFdhK/Liyrz8zivwlpGy4yB526n3XaROHz8f1fmHVKCZ87IjddHQ+VtsyBgpcvrPUQ/rQ8l3+ux4
ocRW+teXHlMmw2aHsUCTZ9lu75TKFzGpocCSfMk5znpDsKf87fOhnGcpBNGAxMpg/BnMIqVVA4qk
eiE1bhHVNo/afR2Hf9AyX1mXl8IAu6FERR0bDsaiaNnnPGOlWRKybjwNeRdsXYxc1mzyFvPw+Ygu
fJyZaMfDm4TWPOuliAPKG7j/oJwTUGwr/eFbV9V//0KdG7KUEuAQopC7ZCiEZCNdqXatK6UyflmS
helpYIR2qY2PhfX7b0cEDgc8LjAfGgF8L1b/yRFJzbSqTa3s3LZAQYduipD8+DzChSLsxxDzpJ6E
SIwkxgSDEOpOcY199gRCKtyBBXQpXRauvrKBLpy5H+PN6+Ukntfim1P4IaZru+i+33X71u1e5U1h
gylZy1nPD4ePsRaHwxiIetXKjC24RtEqc5R6K7SbcC/tzXsvQHDDVmGPqbb0AuLyfi38+cr/d8aA
iADb52w5mnlUF+jbdi6uObY5BvsibPae5K18wfNV/yHMMtereqsDskmYqLFedBMZ3XFN8/fSSCjQ
0cyDNDs7En78ZpbVCRoGiZ1bdvILZjXXctv/msp09/lavDQSCvOWaEkIIFEA/RhGxCNDG2rCyGO7
DYt23wnS89+HoLBK9wTCF8jHxWnUxELelEbduWKElmJs4iOQZeLKOXRhuuaUCvNGnrlUAxfjaGZk
clySfZfCvd+MTqxAyA1X2ycXputDmMWLrAq7foAYTpJ/01yXt5kbYIjkNJtuOzq5U70ktrb2gLmw
oT6EXCyExA97s+qLxpX7H1onbyrUNEesK3zxt4es0eff6tLRNDP5YGvzYppLTB/XQ9lhjzrh4eK2
3XRboF4XNaboYI70LRk9uylaRxn7PZZUP6Q2tbaTau29fHj6/FecP7Tnhh6tWBPo6FxG+PgjLLST
MmyEqLWicYfr2aagyyCKX5LiTcx80qt2bdgKf+PHlIaIwFRnUpEinel/ZNNg4cpBqXCW5cCeaqf9
MKnJRLe+nTpFuVlLTi8sVwU4DJVdSH5kHYsRdpjbxF1NpsZ7HshUfY2ui4ODx/7zidTFmZy5HBmw
CvrNvBgZ4TIXwLGzqQbJqt16ShVpb2BD4KYIU3GvxejIIsHY+7+zkOx/qyOftR39GF1Riefll7IL
1QnJ3jRBi1sp9qmo4NSFHvLR1HLfDWsNxogWt3u8nnLMKi20Nusee0gwnm5H28FpNH3Y8raL9mYr
IcEVGOm9JhfJM9hJubA9EMIaSpQi1mbZ6O39tkmKrYo0a+iyQkP0p+Oi/+3RWUZ/uQUkYltA9Zv9
xLG1V9W80O0qBO3s4h4Xb2NJ9+xOFiKE543yqqpDcVd0nfRmFpm8LY0+3BtdjazGwE8T9dkTTzOp
0fp1sPODzLuGjUUDOYAlWdpTViXVJogQaei70IowpzbKbVG3cucmo9HtokGOnoQ4RT1/kAtYcKF5
g4WMYDe++FNu1J+9adiG3+6DKNj3VuShM4XbhgK2pRtaJEjHNNl2Zlgf6mFINpYvvXZ6fktm+LUt
pK96otfYqnS2kA67TMieC098krVxa0mDsRHr6KVSw/sMRe24k3YmCo3oK6OUnFYvOX5rdaU+drhX
BwHS1XHSffUREi/H/lbO8t+SP902lXQ9CvH91ApfMtw7sFHc6f701qfNQYuEctMXQ3zb59Kd36vX
QaE/pbF4q3f5LJJx101ZYFtWORuHyzutTHNHHEpKpl0YO2MGC16poePy/IjT+JA06h+psFBhyr37
JoqvEjW9lRvjj4oXSi6JB6YHU9tw2FWe/z0bxrvJEg66UN7roX+Hi2S28XPhe51E4hEJQh+zKtlJ
DayLfFRhBeyfrEDXr2XRz7cTwthdYR0y6j4HsW0QM/bEaSPNQhdh9ZSKmXE3CL7hxGGKkw5+QAhv
e+rWE1pI5Tg4bNQMGdumkQonk1TUVmdSAGY/Pcq0+bXXTy99itaviW1TGiHUm/BNIr2hiZFWoInG
5ray8IqxsrFEP1b/lhZSuZf70TuQ9L3IXV/tmzj7FXl5swkTIdx2TQpjuQkiF0CgtmkHJLwrscQ9
zERMNSX1Ze0X0hZDSze3/LdW794Gof7hS7ihU0um35xlePEU6bH0cXsXJ8wWmoqsS62GP6OOh6TH
FPUpwt0iO0Yt0NM1zO5Vobi4abS6tTuJYpVVqlcm+PMyQyTVQg5XjYGojE3xTWq9KyylwJoVyLOO
ifrcFyi4hl5BVS26L3t4TUZ1zC24tr35Hc6fBh0zFmiKFcYhmNroIJUD4tNyclNUrbBV0+472kSv
HZKdppm+yq3+jNj+cai8R2sq71GgOEyC8ZBF+NjkyGriq7AB9oRPHa61kE5zfSuJ8VU9oBs5Tp1o
+540XieFoWDWapW8t+n6eBjPpPlxUtODL2u3SgMjNQl/AfHERV4t2IYCpl3pjTpZv5miP1gTZRsP
I/cYrXNdaF/7Hm1eOHJ/9K4/Imv/6JOds0HcpOh+9trwmKO1KWfjfuq1p9yUv8Lg0N2g1W856Dg8
0viL1OF1NWEBgD1l9BZOzU5pzJdx0JVNneNEJLf4IHay/kWFZ2jHBdKzldgf6XXetCOCm2n9FDXp
MQ9QzY30+CEQpdqWU7FykGs51B1i0mX2rRmU33ITtJhlWsnRqpEqLzw52Mptmu/EFjHrrPSeqjR4
EY0YMfRWrp3RzIuNlZjt0WvxEzDKxMSFKn2cEgWIuVnv07j8oQ89CwpzIz5skTqWMkm2jr8vwro+
ylxS8eRzbtS+/qPosidVS/iTPuh2uRrxkJZ2/qQ/tOjVjqayEaXucRqTe1HuHni1PkLgtcc43Mkz
aFMEaU5u96oM2BcFmMSqqTNYwV6ataN7dI6nwHoqWv9qlMccW0LkWaPOEetpF/qD3arZfsRAeqIw
PwaBIxYy4pfjTukUF1n058Eq7lLD37aI7ka4i3SUhcwG4W5R/b8UnceS40YQRL8IEfDmCkPQc6zG
XBDjFt40TMN8vR5vipA0O0sC3VVZWfl29apHPR4iQ9FOqV2GXFIFWOskzs38CDPzuk3uk+d1V774
lPAsCY06zR7sSf2oKnFWNf00Oes+bbWvZM47f9u2yZ9q5wG0asFjlHeBlhEY35bE/aXWl3ChqxgA
ltGn9hSzzwt/ZcqgXaP3B2vbPiwQhHVOcqQk/8wimhU2HNjsp+keKu1xEBgFnUdZQ5bdGBfZ1lPX
u+TaiYggkHNqOadsacJG6a6J5h4wNr3lzuJXwLkTxPBAG5JfJsqHtZKHu5HPXbRQmOAQ7+wP8uuA
iHDt2idiUkIQWe9b0RPE1DTX0cnJ0HdYsSklKbzoDrrf6gWJC4Vyg3V23rLyuVamp62dbsro/DVr
F9Ya4JACCuqoHcD4Ed28hbmTfo9WErUGfFlCcokhHockSJSs9pWFBN5SMW5pr/xIl3z8VU8PTmq+
6y2AEQFSDKP0S1I0nwJOpxD5U7VKDWg4LolCmTYgjeWdWpvkgZku5F2r8iGZIURoioezz45tTzg+
m09PxNXDyHP/rN4gnNkmMDQDGls0xzXDPN/LNyb+F023LySBh53TnwgUBzJgTjdbH/6czrtC9Yxk
sT5XTX003PxmESlqNMNp24xPA+iMs3b7xB4DNK0hYJCDKcmp1V3Jl91rjQgbb3gZnZavXihRm5Vd
aA8G1p5B+Uvd9uAVAwajoeyf9WwsAVa4b5nnksPvkm3WZlnQ8yEFVk1D5XneURfLWVjq+wpuuZj6
41YRoJ9UhXJaEksGmQkqQaOq8jc5LJGs2ztJOeWRqrc7bwGybDdGteue6OEvq6gPubSCYrD2hbQa
junF5oBVUq59a/Gtqr/UXvvttPabStVDpPf8kRvNbVbsuJ+rDzdx7ae8XtIAj8hzVecEPNeSEaCn
faud0IKt39xgKJuZwxowQa7Kt6VVNYBta369/xmVvzbWT53xpGx9nl3y3qufvYQc6Woyy2BWnGva
pdtRhynwMrqV+zQNpZIfZiRW4VdkFDw55NW8bFqW2/6aSu+iwDo99fa0uYekVNUPu8jc2JvktPpC
HxYSnIoEY2tRNtCnF2MjetCtdS8YdRi0awLuc2Df/DU1QOWZPShAaWZc3mM6mPGWS/UmLEW9rTAQ
fe4OES8W8oNbKt23w7kRse7839RPWkyuwK0Ee+CQNl5P8zVr6hdvMkzK6Q0Cdvo9OcsPdv1dmTnn
WYEqC5KbfGoImHnaQN6e3+tO/VfZxU4XzTGRRpRp+RcIZs5Ec7zYUN13ao14kHhTSAAfafRt96P3
7c3YZqCGnCpzfqyQ26JJzQjJVZoPc6o/lQJjVyp6K+yzXokzR+dO8bh7msI4ddAo9muD8S2FcQ7B
bjGngwp2vMr7yBNNFqngfUz2d2w9/cyd4dC06n4rZogophELz3oddXcJ8POeLTG+dqbzS/XGItNi
FrHq5DoQ0bENNQ2wE7urUDJILnet7Kg2ZRt1tjoesyaN25aXAECzj5HxUZvruNnAha5zAYJGsDff
jCdHEjRsKUSGmwYFHQenXbaxFP2VpY4n1fRIliuJmSyUrANVYOKbA/DMhWZVgdFbn/ncX1qRt6Hp
idS3nYrZfD+sQZqlj71qX4pyfGU/7LWBdcHZ+NsWhOFbsjmmvXWWlXGzDf3ddeYpKoZchKPOWdPV
zouTFBpO1SYJvAEjj14MOmzLcuTUtY14LuwDvKE14ClrfDtfgNBn2zNYQOd7dKUKfsANbZnVu7Ia
q3NapsdOqWIuUqKxRxlY2lZ+LfX8Bxj5Fcz1o55zpKZtdzNt7Y6/Zvm40CaiylPO0inNv9VkftGk
pgaWlQZG0h5yXd6UqbNhoSAIYST+LfoxTOje/ATwfWGae2yeV3WbTlJJz0XivObCPWbz2PptPR1k
ngNCTveqA/h5Mt/7Vf0v07evtoAmvM15AlZzuFn9skWuR7VAvUhJ5PLjZcv815nki92w88ieb6TX
Zu/nsiWV2+HI00bnIqhcqIb7fDe7mjyoQ6JCxcisoBMg1xVlB0KBKZYqT6CcKdYxZFbOElYNoxln
IPCON/mAQyEu6aqmebpoyrjvJudfpzuS0lt7Iqo3MFv13Bbs58K7rvo5TG3nBYDta9FmH3rj7aAT
0zVIIDSznK6Dp3NVwHYZsr2EQ+ivrvsC9YyrlnnIMhLBkurHUlC75OLZ6NkcWRSAHyToh2ST0SV1
D0K09wfXg2Q6f6wSbo4yvBgeZ1FdDHwq062Z8y9TTe9TJlZduosuvQ/8g9fWyz/GWX1ahpxRpTbF
xpxnr2KCE1SYA3vlZW986W7zr/c2x+/uOX9La5PsCum1Ypfxoa/G9EzxNIeaS/ky1MubGOtXhd3g
am1/GBim4WgoFwisX7WcT3oLOcKAS2M7xftigz4xrOKVZiraUhlRQZAAAzCh6EG6MaWB1/qaIoCE
W9U+5FkCbNP67ef5163tR5Bal81xnixhPsKljvPN/affUZg5P1KuHssf9tNSy0uGpdkfc6r9FLim
kiRB2ZZcBrmxo/Pvwy1bXydHP4/8W6lpB/rWuCpBf2dEj2R16gWCfRBwN8tDL+5U7kbdLyvHQuOs
jOqq5DUb5891KJ+UbIra2oiTXvvP4T21tDv3p9o0iKDGa930D1oB2mHZKG9gFa32rpq9z7LL1mDi
NDeL8r+xL85uM17GqgLEpB/MJY0Wfqkuw+VpKkCCNUh4W37Vci/O8+5lndUv7p/fpMMLl6zbRZmb
IxAoDASaFbat96pxOvnWVu1ZBqp8YjbO5daBtbSkLwqqUtveD1xEhnAePUnpPrLF4Ah0q3k5VTK/
VkNOhd/GmdHsah4ZH2bysda8oErTeFK24yRggm4OlI3ss+6kE4rF3XVu6f7ndb3x1JUGgRnjHU40
bmkw6+OzMKdHrzbKUL+TbpyxiHtAfbZgdb7I3T/X5nAyEvRKZzmQWNwHs92M4aaVZAqvRvo7LeWv
m5Q/m6b8aY39rCblG6rFjnTnV2UgZG6E6Flsrj+V6YtuiYuQnQW5lS/YuAMtxpGiVubnZljf3NbU
Iy0jG1Xhf3Lmczm7S+jYveOXjXHh3XgY+74LmkHdy8lbo03l92mnEnXRSvzZbfYJYLncxAdv6W8j
CkDYjsNPXQ63TVXJrBIaZLFUPGzeLPylc28q20r3GEs1MEcW20f9qswktlhQz2pj863VeUnG5JrA
Wxpb5aqI9k1by0c+65tWdfEg62+Kk4uV3ldamqDWQd1XzfaUIYekqRbNjfHcLsuvo/dxlhv+Wjnn
pRJ6OKdIEU5pnEwKd4bPJyfDgmfnzqHr8jez1X5aqClGzgmvyiLMvP6o2OOHt+IXco3p1tHT+Z2d
/ADsho8EdKPrdCPKh/mkOtBU9LEkFKjbSZVqx/V2k6f9p7MkSHyE/K9O+MyEMb6a1YjpO3Fe6P9O
RV/9R/R/LGnE3bR77PN5PxGzEsxS3O6cHjEZN6+wwszwWBsyu0dl5JysJYj0bF05dPiE6JQhEZmH
zSqfWrve9atyNqR17Wr9YuZblI+yCjKRJgGC+MmuQDCTHrMaXAqdHvPCHxSu29ltP5Y8ee5qJVqa
7t8M6UsUFR3BKl8LyVbPJo5NhbpEaHdUo3L7ZkL2kpk61+b+S7lLenSG+gtg1seoraSvJdByRD2B
2WkVVLauUwCod0ug5nMD4k47yawswQPZ6DRmCSWlnn+HJtf3s7I4x7qDt1RY04MKqs1fDO3Yz87V
MnGz18J5SCbve/KM195QX6ZEv1mj9aVk2+NQi9cqVa5D2wTszvNILBz98lPrtU+30b8KikyfXRTo
XcjyasfDNvupmu5dqb0pffODrnBtzYmxRDYd7bK+gMLZafP6X5d1B/YlA3tqAgObNClACAoLiXZ5
BDycHn+giyPPzDN3cq2AjgAy7qwTpfo+1f/o7xLzwa6hTfbliTLtuey8i+ElvjKR7yDPlpueusr0
2VQjI9m5C2hPsy2P7uQeU7lFadb7gzNEHDB+tWjxAPzHqkUAg3m39u/G8lCPZ3cYos2ZY5dJ/Kg+
9GP9WFjjv3HNvIOhbhiO5owEOYl/ftTkTMqJ2Cey0wM30/NQm8Rnz8p6o6dHdVaurlv8wxUOAGk2
XibF5Obz9CdbukmkVF3KRJkYN/LDiBhJKoA7nRMB4r0VyKROU0Jgk0NMlQw3yXhccMkkAuWkGMA2
zZ/AeMFWroGppPuiy7E4evsFwZFr+Ewr/SrsMlbsdOday57nnb4HibHw7Ou8tfvGwAutlf+1aXkD
ZvygWDLWszm072y+vI7H7VHRh2OhgfQZUK/UDi3kwbRpyJfquLV6MFl2MK7dU99nQUuP5Zrg6VD7
8or95RnkM3Fw6eo9acgbQaK/t/NwzlagiUp1ta3fyULxt400EEr23HrbXmKe36zi3Gzm1djMA2UL
1Iw6nuDeNLUs+XtrezTMB7Gk7zYVm0Ur5jmfo2d9l02zV3lw40z/AlG92wiUGDvtmi1dFlWFQ28s
Qi/PD1r/5nbtpzeJh8lyPxb5C88+cN056tLm27OT/5Dp/9nzsueA31UIgYs0ggm4aZfxqm/mbW6W
g8RSswAGHO7daansCSclx9h+kejqy9KsPDjjs2bzKw/LSze7e9MrHlurv1ikkgdCr3l3sv2SF7tG
mf1ieW7FPxDpNHsPKkBZg+p/mjl59S6hQX8pKuELDU5m0oc970wH3+uuRU8Lwrpl7/sBH1P30ehl
KNUisgCWmdp8HPnccZFd+3YhdXYMrdEBtTo+3pGMvamBWbJDtMvQc/C1VDPyHzPeTZMno+hOQ3KY
ShGs2MPUEUc5tY7fsjs6mtPZoi6uHDV2jT70yL708NB7GvQopT8OW3FgreVD62SkSFBb1LbmZzeW
D5kZEfLlt+SlpdtjbkMMog807pDVLIQzHQ0VfNLy4jp9cM+EafpPmatwez60VfPr+9+xd4NRDMHg
aH5BQpk+TXFuGyeBpSXtnWh1ykNdG5wjKXhHOnbBdotcIs96WtZ/LgyqqWpjLYchRPOTk0PDOepr
k0R6Ta9T7oR3duyCqt4q5j9OCAB3fNPJXBzovXfD8tNbxg0lL1Dniy1PUo7of5CTBBy9Vjno1eLL
WftSknck/mgSxGTw0eSs12TA4+yR6UmvcSXB1F5YrNiQ4QlppJKSYPbA5sTJHUFqt8faIdmwyx+n
KQfupLGg810UDdC1iVFZG0rj0gm5J5WIL/vBqp9a4FWl3acoB8rb7NU3ErYFBWsX0irdeg8mkgkX
q/m2p+VlWPugTz7BPp8XrmrqK7/OPFTm1ceKFMgVO4hEswai6Bmxw0Yg75+CmDq9edZ+9fi2GNIU
RGP1RXYUK2i56d1qvVDtnUOhNJemHT46dY5KpTk0hcoo67fwmoON0GoOW0AMwt6aH1JCwmbb9ZUM
VORohOZsHu3+FzBonKiPfafu2+w3y8XVSCls0dOa1CUv0DxVjjyUuusnXC1tWu0RKdvlqS7St00v
iEkdA9E+usCYJeWKYalcglMVdbPqm4b6RsZhVLCMCg8q8LbWA28IEIx+goPYrS5D8abUVL8jO6s2
DE/xsxmPXgskb678QRUvxrgfunk3Zxzl5Q+2gNABvzpkw1fiWOHYekG/2FfdhjSdFsrZLt2wg4Oa
pbAL1+3U6ubeyoZY266TfRxLeBNOvNTKw5b+KRVYWO1WdPw+adyXE2/VEszqL5GvoYrzVFqLivSg
nYdNnYKyLN8hRjJdktVw8pC2KHQzPcP7q/Jtudl+NaXpG6OATtbVz3Q0MCDT/MVos0PlMEViWpQj
Qjmf+AcN7vDtplQicFsvaknxCga9qAOvMr8dbXthBndIupS+yNnz0h+NYQyF2xwsuNPMzI/rVoUT
aFJE7kD3RNB0ya8UhDSbDoUM5lLdQ6p90csZAJ1DmtrwWqZi11hrAPtzp6E9cOcM924bsVfvfqBI
RyoUblOBYlt9ZdyGOnIOpczUsi1RJqExonTbuzFruEm2WHFQq9AywFBHRotOnee+dNOop1tO5fKT
AJ+rFd2vzGW3IHbm1RRmenLWIfjNXBS+WWmPPdmpbkkD2dj/piY7aWNxcFCFtj57cO/PkAK8si60
Vzdpj0aXRi4h4o3jBOpkHjNXxFqmfiHyP7XpE6mCrrFcTC5KF6RJlhgHAthCmWyhFDzL9ky76Qr2
kbAnqRV3CaBML19Os1ruS0Zb6dKwFDXmYCLHY5XJ73Gu9piwIxc6HwoyF2YN3td4ciu5b7XyRdAL
Z7pxMPXiSEJeMHpo3lr3WLr0DkaCArsm2ftmZGcsjze8GJGaAP0dfz1NBMuqvzWtfU22cpcmZmhV
06HT0khRYm2xQs2eX3RbiRyrCSxjfXIa4ymb5jpYXOdzXfODaPHto2gXW3Yq9XLwy/Yq2jasyQPQ
FYvMlPF1djlVeuaXHP8ozqlfpPMeGSuYBxlWC5H5QP7YDIQ4/OPo3MIzXGM9v5LgZa/s4sxd6CrP
NBV6te9rPj6uJXPKI0UcCzi3Tn9h9+PebxjLo5eZj1vexsqIRklmi5bDepRAMIEGZc4Hj06Y5FlY
6t1uHLGaKzbsSlAXmb2jy6TDm/atchoz/dD2z66WHbIG77ARM+WMtrp4nWR2pI8+DOsYrpOyUySd
HbijMuFsr9TXuZoPk7v+rYztmKXubBiSqrpB4xKHcX4kfcXvBmLLxc+AktgjeQO0fEICpxGf95rd
HODSh11qhh4UuixXjvbCE16gAAlLu619djVr3BV037O38mOXKB1HN2i9qebdbdSdkbYck+Z9Rb35
y732IKv1HQNImDRzbBn5K1txUeWUFJ69Gk+dFxDlEyvm+I7o4QYGDGdLq4aoqrIPuivimIzOYyVW
Ta6L3dW1P2j0OtWfUKX6pzlZuXe84r+ECI9AL+Zv0alR76VxVehPySBf+x5DzUBngLALnFLxTmPh
0SNhdDBq5i0aFCy3l/9qhTX+2fTHpkJ76Iwc20GZW/rTUorp1oIujht+7r6aBqbkxjwh31aDph/n
1tQiW1Lf2DlQ3cLf2hNhO0F7ZwdWajDnHzZ+Ea8fT15+a/qPhT/jyDYSLCkzaN0fhTZM2aRvLktk
9dSytUXN+lfr8nwfeRfiZ9GZJhgMx7FvJOT19e21EN+bc0FNCZtMvQrLOjQInfXshcrIuLz1c+4K
2eo7GPWBYU/H1HDfMMb4jftIWnRsC0wpyKMDfhwO1c4qD57CnrO+IgVN+4ZpidBTJMI6KKb/Gu9V
jBQQ5QC7ACdEZRrBkk3gPHvFDfGXMt92kmHndmKMCmx+l0brmUgpLaaFYfinplv3nHhDzZmkTaGZ
g1aaq17sRoUqdmmbI1lKvjl6f5lMvEvqWB5YUmc7JFu2XFqlnsIiTVgyyQTjxUZ2x6rIq1Ah/G+X
DHd4cQ3EN6GO9Pm1xtBYKvehlfX2YPe9eq6mhVzsFNk9YHQ97WdpzrHu1u4ZO4FBkq71pdXlZ5p3
fyJXP42J5OppI7fV3No1ylNbD1pRPuL7Ho7LoNIJWRzITFRWcLl1GefLNhwqMlgfa5VbyEgodtxB
n8/9WKZRsdb/ciSBx4HDLe6a8qedHtGcYFVP4Sx57tZ18YIGwHPtzh9OmcVGL97EMJztkYJ3zM9o
TvQB9BfVkux7J03CqlffCApMfKuBY67rJzvVd3bXH1hQjgwDMakoDS2UWnctCoQ/UiX+bbmu7Psq
g8Pi/XjqTqx/zqwHa174q1RIkZexrLybom0ZNhxDDdGtLqidAVG2tV8b9jHnAw9SzDGY6Q5zL+J5
rTA89LGbEA6U2OHGPqjVEiw6cuiTy500D+aEJM4JrLckcSCB6wvc7k5HXlpCMc4HgijCakh3Cmh4
4YyXbKNENGUsRjXCMMU4AtG4wOOhdGo4aqCP12FP6R7kzg3/Bi2XcbBSTlz+07vu5uUqws9L3v4w
4UK2RgQfjL1t36zJ2bmaOFrLyS0FcUZ/Ykz/Gep0brI20nObxph3bUhjrZV7VMyzYWV7vaJuMSFn
Z97oL24WlTQkPGhnUXfxzIsmeBRwmflrgV+FF51E+/A+O5hN5atQtXhK13Cw10NdrPsu7U+YBqIZ
7qfg7MXwd7Qo0BQv33tTcxPTsjMRtYHAn7tBv8lei21kQDVDdx7YzzfFO7J1gr8neeIJO7TGFFee
Ifxems/ttFwVzf6c4Kka9S9pafzhw1tWMiLQPHZ0sUJYbwgLOw67Y++uu2VKo1lhzN12EGIhjRdb
cti2b2c7CX06dYzlxeBREQ0vujRPpqjevYpmT9wy6YViA7Vn2gc7mz+1VpyA1D0WWvkxVdMry5lx
Wt3HLq71zr0fdkMdte5ZGfP/aDSO3P3E6eJzME+FcHc6iGC8Kb7d1mxGF/TnHgenunNm+ceQ7JI4
P6Rr+SPMcm973FRA9l7CTnOW7pu0A/B999UxWi3RuEbfNJk5LFbvb8ZI1peW+qX1J5Vzwwsr+FSc
DeL3PJ/zengzZFH4w1DF7YxgrirvS4so3fNcQXG2iobLodw3ZR/lFp1jx0zINXHdVschP3rLEFfu
RpZZ91ThsZh13AFu+WZt074E067nblS1Kp0OUot8s1d1b9doc0N9VqngNB7q3lV8t8vOIxXrYiB3
Gr43QrRXEZzcjukiESKkKFXdu8p7q3Zfk3z0HJacCy3UHI1782sGcMblnqfR2jfHLpkuC7VmgRAg
MJnM+j7vrgMCXgapp8OuqFBoFo/j8KkbFjIUOzrL9uWuWJEWO2ArCqVVOXkoovmPsTGhmSg/V5Kc
+bvd0egMJYpUPxQyPzS58tgBqYUJXEIR92iGi2AQMpyULvCQbTTjYVM8lDpljStNC2uGbPRKOErm
q7dhXU67k+UwDjSh3zmsKrZfbrPElc7spwH3nF2rdfjHaX5MXbTFrQtFj43FpBpujkULTs4rXqk/
A8xPk9865q2j7XTvkuqaPrT5mRfrVlNXodwHamGgcFwX1sbpQokVZH4EuWghyiNhaNXR25rTrp94
3g00iSo9jgkRCxCqu2b9z22+XYi+TBaQB/fKeipU6BFDjErk90kZ20NPG9iFa98+lAaf3EwrmVz1
9oY27w/joRiAZg91OC9QEoy/6v5t6GPMDRwYDcRU1Cnte8veF3dEkjJC2bWUncwzsfZ31rtRzDiG
QAVbxb++4wIwXzAIhrqTsfZihXbOiTJ6oa1sj30mf9rSOPTGHPfWBAzZeDZQoQ3bYIzFDdrluK0E
ssZ68DCqtHVPNtihr+oD+4ls35Y73KJWOIyKHS6FB4eSitUwcLLg6XHXU8JOl5MVByXxQjlAKVQg
preMnhYUstz4N9cXOr1rKTTu5IUHGfcJSefU6PtMc4+FM4Tc+/+lI+QEk73+4S+jvswT/GmKd0gX
pr4a16O7+ZWqopX8c5z3pM7CuhuDeSMTpYcC6ZiBpHLxKHK7xtuzUcOA2fndevUnrVmYTJ41qIqj
SQFfLYHhcUxn4lr23nHBdTZKHLWDC51jih2DKgtBcRXggj2RIzF4QNqT0E4ROAft2WWWsmZmHySt
eUy3NixcbW/ZAgB0zctU6pgVlw8jHS7sDuHEEoFplFdFKUINzTY2NIf5QPuKI+XkTDZ1zhSu/LNk
WF9vdsDoASnJiBKbG6F7L4rlVDPgWbV3M9OPbIyGinDCYjH8tmGDkRnnmp9GprsVB//qUo7Aem/s
4qiZTqSu9X5j9x0DL50NLo1g6HnpqrXxl7TyM42LVEyxpzYh/WnkjC1WmZp/9455BbGHKVN5MpEP
dRPT3daHFWTxO/wi27hCKPu3oQ3JwT4bQ0Iin/4s9a1AGu722cTlRh2RTBhzVJvWIwsWE5ZAUV1r
p4dqTprrpoaM5eMaZdzkW+RE8T2V0zj/zBS083XZ53gf+1Tdi0VSYngfWvNtwGn3Ou9mGgyG0gd1
FgE7ztHovXU80av8r6yeNHU+F+gHJcke3bw3O8p+pe4Ps2OGc1l8jDbWSYFFAi7yquh4BckhKBiU
lb8pPzZLxR7zuj/ZW2RT4lo9nu7q2V3O4Oqj8i6NjTK8z2rRqHb5uL4oy6NojSDx7FDRYTTZbpTe
2bPI+Xm/0Oy59QFU5asw1QdFLV5UU15qgtBkyeh9GY2/LrGMg5jdm2WZLKRMihGtbhOrSLj64oTS
ZPkghZntKbvxjqlJLZ1HlmVkx5wfrEzBKcNN1CCSD7qt+4tUvnpLPThl+cuF+7AVakutLPIdjvNj
kUzfrtZcZVFf15GuNe2bzjfrBjUk7b8y1F/QKiHSV9RU6oMtbrhvjoTiRlUK2MvFwFnM27ddaxGi
8c7pCV+teGxUcRops7nO98KbIx1FQ3fmHZNU0jarwPRGhJpa+Ns9DsGiHhBlem3M/jkbswe1yKLJ
EZe00L+zYfBH7prMezNX80ljst2lANsF0XFdv1c9vr6uic0iZ2TWMaIv8ZzpD/Z4LQz5rHTeyand
SLHfSRk/Zh6QFFkH2vqQtReSUY7tQH8BZcGj2cZzcpq4jaBp7Htu/QYj3MCceSxWJOn67mGIlcH+
1Rauvw49jpZrvDdEzVtSzvFakOgwuVAU7MMislM16+Ga8WS6xylVnhtz8qXMGEvIHQOcQDZ5mHrv
3jI9uc7w0aKDddgbF76DHCPTlMog73E5Aicphy1kPhJU/edMZ5PfBz+DAtUmC2cloaqUJ/JwAuRm
3+sJwdq8yM7Ff14qMSPOfq7BxXaq/WTMQSurS6WYgaAs6AQyrr0sR4zvhl9Oy77Ni3A2qVUbxCUm
YUHTgITgRE2a4mF1xKF02HqxyRgXqUkGeN6dEuIBZ+Kfc0FOpSDifNn22IDC1BzCjboKeA7W//6M
xzKci6s2ZdckTWa/abNXDsADXG0/sR9lnR/1eo2Z6eMlHM8NUZEJbqcGavnQxG1BM2AQmtbnnm+N
xUtTu5e87m9Ogupb/7SOsh+VPBzE/A9x4pxt1VsivJs+nUdR2AT55A8lwzrba6cA14Pk+iyO1oTR
1VNhUTSucvYkfaVHiGl3YynoSETPvvSwWqsLBmPxZ5QNAwcmJoCvcI7h0cpil5HN2kWCYre1qpPK
g5ihJ0rXOtseu+Sd9t8yVbEi3ICVlducmN91Mz5kq7zVzPlHddrXsniezOHaGzJkGenZG/Ivks9v
STU8soib+KqKY/Z/js5kyVFkiaJfhBnBzFbzLKVyzg2WQzUEEMwQwNe/o7dss6qsTgki3P2ee13P
AsV72EmquBR0q/P9c8dh4KWINZLaJsottSuz+CvmJKDe/I9w9dNgIWILu2HqnYzzwiz7etdhCIA3
tMxlMnaQrUySDRGdRyd5crvqnrgPtTHwt5EAjO18dA9L8pvEV8sm+jQbKIqqA16YRThby8pn61Pl
RgzhjWWtx1Xrvg0FI/CKo1M3GMGS4qOgq7S1ywXZvHhSv0VZ8a1N9RIY80LF6VM4yl2pWelqbjEl
2KlE4UVMM6fFw7lYUy4mSq+HKHlzbUEDemaGtG0x6kR4E8LBvpfDQwUDhdTNMo+md5YLROciTn/J
E76lBMpDUBYM04MnZls8PjbaRpe/6K7dT/58sbJRfXo970Kcz3oRaL3tA6tbzr11EVP8a9PAySH4
jH0GMjqIrRWALYVAG++HhufyMQcyxyBlRBXVhywsfXNROkm5t4C0l0YhvOU4m92718bupeOM2zpq
IkbCcKJnyYYR4vRN8zTN8zU21NG3oo1dVP9yuzvlgdmvojHtmCuJu3CNlZFCcDVJuOOsapc5IzSG
a+UpnDFnoW7w/2Bw7pcRD3hSVIcuDQ48rzQ7nlOszTGVtKVDwH1SezQzablBs5gB72W29/lBi5aW
Zem30U9vjScGF7wsZbEfvOBfEdib2R9KCj87QJdiZm3Nj2F34EzLif6LoFq9sLp+HTrVpinsW+SE
uBUiINu6hnpjKTEpQlVPqRjJv0nhkkCMPcwY6F68Waidqav84OuWpyLMvrB6vA166Ba6ZmnpxFHs
zvY5EfEuivu3ibakt6gIUjv9gKL/GEZYhry+2sp/nvqqZFMKGf4192poEJSBHLv05Ux3L+kDXUFy
oBFB0BthUG+0SK42MV8HgecJyq09GWnOVQUMzfI+gGBJCEXQHIssAXIVk1xNbvJhBA8KQn7OzHOw
k11tvC10BPWB0pJqqIz/Ix7fPGWDb7wZceBiO4L0NUqz3WGjweRAmOEGny4nEIPtZ9/o9M0vg34N
v1cv+2ZsTrrgel4Uyk77tcqEyc8XZv3XmjI9+6nT824yzu4yoMU0xKcESCmZs9TQvf7Mn+5ncvOR
tZsnr3CYizEHtZei6/ntxzpOJDsWsmig3MkPY+ZYM5mbDrpgPhTxPotpt7Gs2W+AR/Qklq4xBkRR
hW3IYTxOMNZf4VJPGqnfP7V1FPxS9YptmQXmT0gtd2wT192mJbAzz3J7fqR40e+I6KQ711soFug0
i75wOC2GsR0Oom68QxAxm8cv1YJiaxNecwi33oMRj0dr/MOxln51CRyZ9qfw2qvOXMFl8p/mLHaF
wxxfVW6yVQ0F8GPHyH+5aDq4wwzhVzXqDlmarhuJMUtHZfsvcwycnRgL6EeSfrq0aUMLkCaEOi0T
9mcczXoE9NStfyhGYWC6YJP3EhUtzlYeNttL6Srnacgy97k2tb+LKyEuRmH7MYJx3qilfrSfJiD7
LoDtoeKewudZ5160pnKaYfpTY4nBM0y53h+QZmQbm3oOo002xRP3eFOuylxFmx7XDSRbwI1D6tp9
1g5eN/7nVpI13OtHvAF2pIadWW1drSdDYi1uMeQ1CMELG4weQVweIl3btyGomoNy42jdqQcM6gb1
LSW4b2+PWbkrO2gnu6bJ6oLJ3wVdzBM/UrouiWqOmEdq2Aqp9fA8tvyeK6rUeOfVZXy1hzF49in5
0DCRATW3gaM/kizsrqPvFc+W8sdmOUTG/C8pnOkcuYg8fi0TaKkmvaWB254qw9PrKFRTvK0hijeO
nv0L5bG1r8xE3+y+jrdWxGpXpYN+5XGoLmKMQLuUXRt0JwzSsZn8syf7JqdsfgJfRyBKmvjuBzDQ
DZrNyzAMwUBeVIcWkVnhg4c0gJD9Jv2U1QipA8EoBBI4NswuNYy1aGfnyQPPfk4q8ZdODBZl0cx3
hZl7zZIUxuS4mvY8OaweMNgzaPlFTQcyFUurz75BrsSSg+HIt8Oi+xzYRfvD71Szjtqt8ZkiXF2K
uLRWYdh+YzTl4w+jcS14KLZKNfPVMwtMzgUVBCZA89Nqh2SnlIPZp9LloSOlgeIMcqWxBAFEg8o8
TpFq/CCRkRFSZBrJp2Mk5Y8dFGrJid9vhe3eqsCfsBuxCy+mpipfdNJzXynHp+r3EfLHWa6zZtAL
YJhpx2Qx2kbSiA617yF3jgrFjRdkmYdeS2RPT+B2rSv/zjUFdENuCJxsFpr33LPydZey6juQVvyu
LW3scEeVd2nMAapGatK1G0A2D6WjRw71az/50HOWniFWCHQ1MhuAPTIPMdDxFjGccKCiTfeBFsA4
fa+ZEsLsrNOwrGm5cP8tHH+MrmZUT5vIH6srwHI3LumG6mRVZp3zNjs9NTKjCfXDtVXyFeuoWZum
8aa7bmMWrs1zOZ44SP5v+CZb3kbGK8ClzgI58zTXQ/uduQXBG6oDibBSyBPTV9a6bRJvbTjWuCKQ
zFx0div1wnTS9rerqrsixPmObuWcS+0EZxvXwaLTvk4WSoY18P6g50U4yPi7bk3r2+0bSCFQg11O
4As5+9PwOdVeeylqz/1sPcaJTjUWJ6PUwa2o/IEudw6XJLuOC4kk95QMRYdjJAuenCTH7BxO4bbK
DbG18uCvzi2D/GaP6/UhkxD3ba+muQ8XqlL6ihmdEXIXlEfL7cxFW9QxJ3Ok2FqTWZQYrsO1H1c7
bXnluh0nwbZj2x/vcyzSV7dPOg9UGOtePU4clAn/AAY7ygc96UdHlq6qXndb3QIUGCoctq1HoxMP
zMOSWs/bcQ70QXSt9WrVOtw0huuu/HZ01llt4CXuPHFh1QENVxleRMgkgMk0W1XFMstVh+oUlt+Z
xjoZztmEyaFoIHpi6wqwTKHaCJBoORaHGqPtrW9wpaz4u+7dxtvxJJqi/U87fn/HfpuMJJPX8i13
dPfSRI7AYTLV+SINOvMVA2bCeEIHzwUWyCPhano5jS0KiUW8OiBr4K5HNk2teVy7nUWA49Yx/Oza
uMLexcpxzgr/GIhOQT0SDA6DhFngB4qEmv/Yr/CNm81Kl6RSFM0iN4zwpW+ltfc45oCdkR2XeT2E
G7xTSLR1ZJ/7SNtnMSUIZ8CobrcFMYsRmSs9v1VmBEsThAOnRu8uE9uTS3sO04sT9QLAQqfjLzh8
eos19sduFKk8BpNX7huwg02emexTnV1DLqI4BbSrsDN5ZM2u1VAUJ1lgUKTJYKwRN9HwUc8+ALFl
otOwB2Z+cL96M9lSi/WclM5X5RAptvKNls2DtqTtLR5/tBn99sVvVPfhd3OLe4DtPN5i9BmrL5Jx
cLGHmp7305PX1iKlzsVFUZjg4B11vTZnklS9JswwxVYMJn2zJnu0zxkW97L7cbucpxisXy/NEWV4
0ZtQbCQDCyIVogzrHDY23CapsZETQyBuP9OxEMOZeLqPUZUMYgrmaZjSl7DR+UGGTpSu2ACDfBNp
76jswdi6CQFDnqvSo18ymndnz+YgyJx9Z47jUzqX4KvpY1WNau0ICqGQ6tvyeuZ0TQZypaq5Abnv
wFQkdMI2biMm6xEwDyoFaHQ+dCX4oHC+Y8MWX1POSVugSi8ZxvWvtGvJyY3Y1IaXPts3cdQeTJfm
bhzL+pt8JPUUl0P5OplYyh3CiRgMjuUyNhNnZTd2fM1BIw8ZvvC9bQx/imSC16Q1s+92tOziPLmZ
ebXCdGdTUTycuOHk/llPY9a4t6SlxGuEmaCky02i0rvdDeWxVwXlLrkLy5R1zscppy/sx646uGxa
LQwyI/vubqXhxS3ELbSrY1yWZzMdyse449l3RowC1k2mDGBSPzkJc143lWbggMxHTNW/ZmYC0TbZ
xcVMuSB8mEmxm127yNyXMtkraoHF5Eka1dZdJ7375+RUeG7/X1nab17n7vPHY6ndl6Du9zLskV68
cpWMzsXT7keI2WgpZPmXp/WRsfvBJ2yQBo74tGnvz65azI3zwIMqUk9m96WjvqFxal+RKK/+SLBB
WxsTIyVupJZlUgQ5RBIxEedzMjnw4ZH11CZ5diB9Am1TqsflbH5n06SWs7auZePuucOA1EwGunLs
t0AsJ1e0j2nQcJ98xIu6KiMoq/yY0djvZ01jr1HaeS7Hfm93yJrSVTvlZ/MiqnheO1XsdAVpWBmM
Utyg2vZ1cSEKdj2Z2cFHW+478azGhB1o6lWX0ROeDhw3zd7ufX50+FyXwbHiEHOG8D1IAO/YfS4X
2vKPmedvgzF9KdsYLMniZPN9sjK1Z+9s0LipMnb8tv/NWbDJe3/vJPyDQ2YspF3vKav3U5ZvXaX/
YzS0T/v+aRqZhk4jx7LnP1lZ+Rv4SMxRhdqO83lpuP93o19SMjNykeISlvObI8PnrqDgZx58mnKP
IaLFJeWrtej11R+aekH4BYxOlCO5OsxhKv9fB0y1zDyxcWFsozy+p2F0C5KceaZyHhZpSrw4wAHl
VgOdtRl8060DadLlf7ST0xyDPN3MCfctaRsLRpPBqvSD4TDE4XG2VHwctThkeY4dBgMRJvxl2xMk
0gXHlE7f6eJjK5w1qtJHMWc/SLYHzIdXNds7BOOLhEqG2/Ri6CksFF7Y/LNwTj/MiHdjpEtN4XAJ
toheNQsUawsTgRjVPW+aOyOtYlHNMRblwf+Rqf4ta29vJnm8YcsMj0sa0gV2l0DHzmLyvbMvwheW
SYTQxWBxUXC0ZfKR9wiG7Tz+pUZ8jjycMVMGjVIz7WTEE9rd8+zmX4LmalFzDdTK2EURRVHcvsCB
vEaVuadLW2LQOLkmPJJtURyYBkZw0fH91EASim8vEcuJ28zx5mMeCmji1qj2BoUFTu9hLSOQUtnz
RACAPnJidnZd3+C5ja2DBW/R9AEXEjvHVj1F7zp3zb+YhHBmSLDjMn6NdXUlyIR08kFutbS+fFG9
uFlOLYGWMsR/DvQHERDmnnCYO/3hJswTuZR2igDTmzXDBKz/wp+IPxnje/2IoaLnjjOTX4HtJjRa
5osTFJcpnJdeVW2dKDyI0Xvq8PcpboRFZI3v5WC+V3W0I2Z/abXpjZ24nyUZSqk9r/MAcnpujgJt
yC7zVZo0W04cZLjk7pX9Xtvuy9CGH9Jn8ta17mEagO/rZrhOTrJ5xK2MaF65L3856c/sQ38vDWzP
skXfBMPeF0bkbKZS32bXv0IHog0NHvpiSKcKX+LBHURo55GC2C//+pbGBCQjSo8q+LEgHyqSEhL5
r24+unA4N97XmO4tzGBOHK5V43Gx45YZIyqp/7zKPNbDU8mnDIsWee9Z8Kw9qjX4XQrwU18yYYCU
MwvjCWJ00eREi7qrPvrPqulsIxICpnXv8eXATNXpNzrxagbBjiMGBY+7QKwZFnksCS1jf5kU/VI1
z7FZrQfFHnbW49Se2k0RU1C4kCJHfA4fF6VEfKbL6L4zrv7E37D/eNl55DYApZGtMDFkHpBTe2O6
1XnNKAXULgyeJg0t4H9ZZbANGmvNrrQvN3OPHlpeMvyXRyeRZSuM/m5z6wemyu6bqsXBt16M4b/C
hMgO8ZixwkABAjHZL0gPKYFd+1QhR/90jd7gxoV4+62IfsE/n6TBxrVeClw0bgOQQ7KKzch7DOGy
6bBLJO42QYWHIrTI8rSxztjmS9wCuUU/laSlFzauZIpPXZYnHyoz1EhrzczU/yMxquNj3zRdx2uM
8JEZ0SKIZbHyetI0EAsfaoi0iv969PlAsUgUObNkoajZLUP7J0N1rj1QM9B3pmsu6TEpKUOhpPbK
2PrBcNBKv31AZ2n0V3JfYUgIHPhX5vmxqd7drsckbK4cJc6pfS3AOJJkY4Wnzv0QA/SY/TFh+gAa
fhBtjNxojbIAUuLhlQarDEKDc28vcSVOCQBJmK5bccPZvTQdD1zROaSV3s76muVPtYj39Wgs5uCt
nNxVysNcxbjhH+MYMgJk0j871G3JYL/4NsppTLDDmF7n+DEWjfiB75EVrnkLv6vBOBMGtc5UfGjt
4CrbbuPweVQWRrXhbmCI8izgzLwFq2bHT3zVzL887tAKzluoTe+4SBclhFvHNBSEOpu2sm5vhQNW
l8w7mSTXLnjq+4/K+maUcsL5gEVEbziKiVJ4t5uvOTknxp83vldiXtsemZn4mfMHW9RGN53VmJbK
peuTMdCCsY+CwoUZ9JSmdAJ6FcDtRtG4Cvtj3T9l0iYS/DNRl6F3zz3y7BSjFEXnwHRXarwM+QtJ
UksuTEY+b4EZYRUQ66C8h1R9s7YvcQ+2mibWNXXsy0AwRxcFpDxHDEOzZTAfGxfbrnqP7ddhvmbi
HjBWbnwczNZXxiQ7N5PfcPyM6CvzfGcyrdNWtiz9fOPRWyp9Hy3SjKvn3FSLKnqvE1hgF9DYI2e5
YYCMeIjSjKeP1cRw+IZi86J3VcqjuHoH/lvaiieUlFSvWLJtAwQLN8NYLJzmNfCvvfxjvLRseRaa
8U+Nx07g7KMYRrsz8+swRevBCZcRh0tE3poj7g/sJ87tdUNk42wgOFrZzQ2I3xzYcBDcHNdlCBUs
PFf8moZDKe8s2oZKry7WFDyLjrAuwfi0IHemzVcFGHgtkC+i38L+VTXBXcUlt/u3vrpXw30kHaHh
LbONkCt5X4ZUZSXZzgB+hKAwe5zU0+T/Btbv/NC5uO+m5iRaD2nSOKnHRUUD4Nf/ZtEBZuTbcKbw
lDN6Y0qghLUZY3ERtrPQDAlmjpUiEbtyCnYMPDc+oxoJot+Ub/i/wbIZ0b541blAm0g5c5nR1DJ4
GlX70fQEitQTlvqPiIyzke/GiOFJzA/DxTpoTeuEYqVFvCgnvnEO+7rBxjA9iWl6QAmrIns2mAEX
xAw0pMPY1i3pLkNt7M2Omh6H3RR+5O4vFMUafmFpTsTE6M8Bu1xjvlhij0VwnZaadBe5Gi3MHlaR
LAT0uKPb6jCFrMWmyoaIMudTE7b3DhF9VzbpT/X/JMlihxy2av3sSTfOi+FZ33MTSFzG5Z9rRt+Q
opA5kf4xzfYrH7N1kwtu4WzvFt4udz+biIRSvtM5f63yt8jGNkwg4NDykGC0YJH6ovX+2az1KD5k
8RmB8JoWU1r/DoAN6ngu8RihWazE8KrMgbQFn0CgS99cNH4qJYe1qM72/DpOH+OIU8yF+7NmzCz5
SaftqXUIcvZJ/BkzMj2NYFNDb3YyOxAhUa6mjKeAARcjF8Z8U8OBP9fjwoBXrRBpZBbueu7pOq7X
5ajep9y4WUl4QQ/8r4wQpevoNNkeT8dskbakQfzc8+xFm4QhV2HGN1mUN9+OLkMSfGSVg22ldna5
KffCN1c4RTZ2E/zgEmCHYHBF5+Jx7n9VEz+j8zDGHbbN2F4MVR6LuFg5pjybebzsx2Dtz/rVsjEi
FL3ZLn2hmPRIriTGN3Klo/nmC83F0vYUnO46ptTl3R/+dVodRVLNfCLOJRacCNoe3hOGAovO0nCo
BmNOYvBIxkqadWckW8Hyd1DktetoWiJql2qwD13Pk9aOu74p4RF8+7eKk2QLrbN0/PCmLXqP2vUB
PCdS2yz7NUvoH3HrBi02zqlNXlXnvcWheCb16o/5KCWr3mZmyj5ua5M46cFWE8OuQA+rMcpOUz/s
06k9qxQSLDWe0q68JbN9SafyxUnnfV3QQNqDQ/k5ypdcFHsjl9RsMQMOntSt1NlelMlTPeABlMmV
4DKcHDRdanDvTuk/NXH7VDrxL/Fq33OcPte8/A5+6zjOLlmp/gOJBhr1xaWQ9TXsYDNxmso+i9am
UfyXiuhXD6MkmAAJ3nWnH79iE/EQtvmaxuw22xYKUI0p1SUdZWbvEBv10PuFm6xoZ3EM2Xs+4l1m
PigmRUaAJX5Vrl5hMFCSiq5daEEQYhk5L3U3/uExZ2jp1NDwlvhSDxKYuIad30hSobBcxz6lfVN5
vD3S8+D5aBztHidBlgwSHrS9CiO5aLvXrNp4DIKBsxYi739GabyQNAPencdImQHh3BU5Fd9NSe24
MnocT4i2HzKPkWwwVbtfyM3WuWJf5rXv8BxLsIYdU83kGNkC0K1KGdmBLq7nGoMfJ0Ymrknal9uU
ER2kPivPOi4uckCe43b8npXEGlEeejv7R9D9Ez8JrJO+T8/Fh6nbaxJ0R4DoAZ+GzQ8qz2ma49gs
jBeTJnKDlcE6NSx0WzfB+NOa9onVJs3CtgixE4YfQLQO/zyXSXHQZQE7RoS1HjJ3n6qRO9lX74hN
I58SQKeZZnotfEcsyyboN64GDaoDSiRp6ZWeyidB/ljTtL8DKEsbtHcjt+JzYrFC1vMtgopLmxCa
oTuCvX/KUV1Gm/yEwgbGE5JUR8GgJ3LhTefxY3SgyRKnf3VZ+7nqGGktg5p7eEhK5gIxNI/IqmlV
ODN0b+685Z3xymvxKTEHp5FLQreFDF03mCBdf0QQ1KlxdnUmT2VM6gHuvD5fCUNYV0L64BqCGFW4
DfxVYugvz/SNNeuRYdga0fwmbo3iGhvCHa8Fwf/OuZ0KikuaRww9pbNNtN0dmFwVP5Y398RYNNmh
sVV4rptSvnBaGKukwqbeJdJhSt/C4LREz1R9DRXmtKy+NbGLGJxvl96WFIZdDAyWWNOL06VxwS9o
/rFYtX8MO6X7n513IytTqhTCRCSP2j9iqr3BBs4B0c2BW98Mh/00rI0eiFboqpwTRot22oRuq6t9
FkCoAVVWPVcw5MCKDa71TEjWnPa4pnCH67IGSW849f5yc0zgsMYeHq3A44+Luzg6WVecwZzVHTUI
xaBpy52EJ1gyWa52oJpEDsHkvftdMt+m0qu+6rawN4yDsfDC7mBEiTHHRnH7o6buN1Qpy3QSuES7
I4UzegjKHBI7Nt3jaOkreuroXz2PZx1IUpQyZl9G+J5If9cOjMpSZ2cp/WoO86536fgihIRVValu
3XHg79sIzp4BYrOIJfElrvQPzLjBhHiTrfmaNP4pgjKynJaTn5eDgss527Q92axeJiPdiAYKi/e3
FXrvJ8bWtqyz5ecs0atcvAleoC/SlN9+hvUgmud3JMqtO6h79LjHCzth5hDCWyHFneBkDsmAMDtE
Le6jdMzfA+7KQ4QePC2ECgNMqs6LhRBNQ9S9FUNIKWwVKyMHbBqsU+9SzER98gVTjjHZObCqlpgk
ua5yeWqCj6CmIeuDPy1Y6BlOHs25laywwa0MgOYVxz8+5rLiCHXH12h0f2uGvkkxP3exfLNdBjsm
bALQcNCr94oEBGSqY2GMV85OAHff2si4ntb27Bm7UPgxLmKMSDZeud1MAMyiccZ8Bev+nPbDvfWi
jzKDIYnGs21EtzzX2SJoOmjMBO57bsJv7qTn2M4+oSGcUm3SwtqqbtzBZWuCXJtN4xVyKQzz7ErN
0Ii/XxfjLYBucVyLcWql9t6Yi2tr9MVGcspiy8CCmPS5gGPWaH34H8YOy/okTyG1VUOEbpjlf82Y
LQlE2yZxc3Eq7IVea+MqmtZTkXz2wv5HshIzD3mMZsyfHht5JdoCWRW93I7JmwLV9Yecw8Xc6iH4
8Mbi2rrE6ZemarHwGdiYu2+DACyrjVY43I+mcLbGGCHQWdMGKWhlNPPuMSawK+OeO6yErnDv1hbX
Rg0EoZRBk/1nAee5dS3PHde5NdivngNo+pjcdGZ2lnVGeIcBu81d+Fon1WutaX3bvLp1HpomQMjV
lRAwioyORRSkp9lUGwvOmDM0PemquQgGoosit1YItgGQVvSVGcOFQOl6TaRXsRrUqX+EnPn2mTSm
o2jCTVyUu2pCGHDc+ZSZwTGcqS1luMl9tSmV99rJ8suGJFswTbixn32ZYoES0/wxR8OistE1w+mY
kYxoVMMBXXorSKBVpYdqamNYmfet6T34QOMcT/7WJ2vLZq5dm7greBNq92h6xP82aOYhEiQmcpXN
q8qeNl3d7Fk2ij05wKchMxFvOie9izh/LoZkWuiyteEq2murMCOzkYBPlFbJitZF3W7trGeOSLw/
z9BkLJCWARGsW+N7e6uA8+7ZFa77E+7mSyP0mqTNxUCgm+sOx65KX+LIX49tYO/9en7cKtt6yNRS
CvJyZ4u7u8G93dj/6sm4OFDgBvQzADr9SzxBnrat/5q69Xfhh99DMz+VQj+ZZULqj1I/Y+F9Uko7
ywqMd6Gwz6598id4DRvsAWk7LRCu9BKehOGNnE9zWF8MxnOkJE5nv80HaunGAqzXDM6wyS2hMM7u
REZQPvfzMjHLtRMFb33M/qhe7zvVHrw8Q502y9eCRreIHw7oOGP0Uz1Xot01rkdIR40vhijZJ2Hk
z12UEHmWl6s8sY9RH10JQqSpMLV7aZi9bj0fm7smawonDQKoMWXXMO7uwu93Riz1N75jj8EEa0l1
HX46c22TqiRtUEWVoYpYX1E4kQyYDotZV59Dnb1kUQHZ5IqXxJ+MpZp7f+Fa+t6hDd6czPC3qY7w
ZJChGo5kyViFcS4CxdAp8ootWRPifbRaErAJuEgWk3QfWpuaYeKYqKfjsooN59pGqj6MQc2laRrh
zZpjt2LcqIRx0LW0aSt8s/hJhofk5hIzO76Z5cwDHqUOo/ZBA2qRyqxINwsfI1s8cBZpqCwQIJoS
u9CH7Y72eBnFLODoIsFfasiO+1R5HmK/jDtvZareIz6OqMW/eTaGXY5Y/5lGEEbEzvnqx7RTrEEc
6WaKRJ5GH01SmP+1bh1Wh0w8kg3YwmSiAkRwoK6fv5rxiH/EwI6Us3MHGxcF31wUj1ebLNyhS4lK
nkazj85I87XaZaSG7NumxjLoJWJBQjk1tI/Rdx4JUiLfqdgVVAuEQOG1x06br1Q2wWS0yNnbROZ3
pMdgS6BLcIwry1zTqBCK+SC5GZzm25FcivcYc9iXRRTzJuwYbzcYEs7j7ABSDcQY+FIRkGFb6R4C
xf1R8+g8CnFzWXbDvzjploEd0bIKlgudXAvlr/HN6p+bTlgu4krtnLTqjpQ0JGPm22zWHwO1FLnE
3vgSMSmgtc5+sy57bbvw4vvYpGpLEldQ2oSiDPG5StVLOka/adw569jSpCVOVUynWv9HHfoKTxyc
zaRDuC0LvcQsTH3cscaOVEBzpWLVr1m9+/CDQG5gQkdajQvvOze5yGs+7ZXDg7zDKJPjASGigQx6
krPzorx44H7MP7MZyYA4k1KW9E6JzbIRg6mUZTQ/laqvTc0lL0dejNjCK0Ov/kdqsbnHEPRk4YHf
1531xnSXiG4TVahkvOMQI9upDriM0Fl496rdhiF74/wxlJj262zN0gyklCA8TzbxX4MhSGvm5d3k
E9Y3t5G4VsOW+CQjWLpT8QZKbZMq6TCpqVJSCKR8k5ockNYejk6iE3w6tcQB/Fg5EJBIW3G7T5Ik
R1mpLzkmP7pA7u7nUO2C8ZFW4OCLrTLco61ZEunRJO92ztR56AZcHTYI46LFR70myL7YYce2Xxte
Eyiu0u2XLPW0KYwfBGM45R8Jm+Smde6k0yFpcd1Uwi93niyhjv28uSO/Tnzec3CbPOPs0KLvpmp+
J+C92GViGG6UduFva4VIzlbNEtJKWzX5LcSRoe6M02/MhMTbwPvAGrCltyJdFb/s2D7otCIzc7Wu
hW7UURIF8JXrCbeM79TUQP8j7Tx65FaWLPyHhgC92ZZhVftWG3WrN4Qsvff89fNRb/BUxSJISLO4
myugozIZGZkRceIcKZLDa0o7OFTVmnCamtRO5XhU9uglEsCgpobv8xx1qmsIsBiuhgwWwA0c7fqI
yuAtd+CVS0cSBDu0H1CQqxlTHVLs67yH9G9gYAM6f933PBmpsMqWTaMLKxsEBYIeBSo5gbKtUopr
cJB8V/BWm7oOfC5B4FNmS6YdKl527xbQ01tOlNw0pYuUDy1dNdZzm+46XUUPMnFXz95VOaDOUwpX
fCQqK2WKilFl5Uy0wsWeALUY+cFonAgwamRx+KJBhsDA0ngBE5y2javyaklB/5aNSig29B+wzkB9
L3WvYcVfrDTjWSoDHZ76FIIrsysfjDwUN7kKeIAL+91r42LrqsUPy9A4VgMYmkgXMoaShndeSiFZ
h84sfKn+6oSIEbduuKdQ9RYoTFJrsvpYpjIZdcgUCyhRO5Qy91vrhAr4ZUrDjgTWVKJLuJM848UX
NGJ/Xv6iG6tAy6ymP62E4wI7unsHYX1wGDKGYZtA7LZxkhp7jqzG31X9W8903+EsQxZAlH86vWWS
iUHnI/UwQ5IHwUEGo9ROiXUAqIEKyzo0aemeusnAO5sRT7GDZiJpOsQIpKL8aDOzgEIPCOgIwi12
BhUTruqKqNGFcc9EZVfrtpNTe/U0aAD0EfUd6KLH8DJobuhqWvkxbZv+OhRBh7ilQc/IzSgQwg4D
6bUVmnchTY8PgJ31TaBlIsRZBsA71aiOaZNFdxJUbJ81Seoo1Qr6i4vC2BcNUQqqYXUAfKGKjoOp
ynaRZuab2yvJsfHA7UgBvWS1T4R7RYypvXIEfjaFO9yaA98jc8rirgwtBuH00npSO3iSfC9iesp1
LF6yRf7S6qlxTdaZX6fMGD8VBcpn6CHpDlAQATYz6BBHDqjOeCqiqLqOe2e4s+qCEWUxobTepwWd
wqiv45HStka4QrAU3fY9BfxYCosPs1iJonQHmXbIh4M2C7XzvFUOjaQXTFJY1WdfBle9zUpwkJQc
mSRwhIBiN+WflgqUvhVGQCMk6HQ74koem2Sqld2rrlByQ0AYrsq4r6fzsIEVnTqmW9tZqDLTGgFq
lQz4PRxpZC5R0yo1IDGKJP6tyIxjUXnvTSwIH6FE+b2JwDZRekPPBtYy3f1RedQhxcrJ92pvGLtU
L5xPkgLmES2CbFt6SnnoBCD4KtW616od5H1bk547Xexv5ayvD1WuWczsDv671jvQs0hWQvPQ1xsG
vRwCITwJzoeU9cPPpmpD6Io8v+XxDm9F62gJ4PRQfPKTXH4O1LY/6kYf/VIDrWQsTsHztm3h6zeW
p4TX9SD5R2A28q0Q5i3USIn1KTXyjHGxUmVuGdowKtLwBrYJbXQej2gG0afvme+DqxYsXtn126Y2
A3ArPW97EFqvjSGpn6AF1L52QLRhy0/djL5dZqTKfRdl5XukljC3QEEoc1MJw6NWmfKxSjKoWgBb
uRVF5kh6bKFJ3MtypT5LcsMbstdoIeAbWUYDynXe1CBJHJRc0vGsm/qnxtR50vjQIwi57N1XQ1zs
TAgq92KpNu+KOPJOG41YffI1ybhjA92dK6R6uJdEV7kuald0YOnMAWqGPcGGQlmiXbdexAy5nHNF
k9U3LbYlP4fRIZJ5QwLplq5jem22n0qk3Lw6Hh2CNW2kOC8YAs8FbQtlXvYzjnk/7bM0SXrb1Tsl
3USeBJhFViplBIAo+zKIDJtRkv5DCIHlGcjYb4Z4xEe7iXrPxGFxpWrdCHSEgmaoneyudQeY7BiQ
cAG7Db7dxHUCyLSTHn0DWivH96NjSZ4Axq/Xi8+WoKbK7n8oYEmRF0E9Y8p2UihbwYEPMiDbh2JU
gaJNgASDNAE1gV3aqVfqOD1rMCzMqOkYvh2YXx2F1xRZnu8/BRDBSfKLWUIHJRNDut2y7s+MojXl
ec00FPSMZAR2J3JYgEldP+a+toud+kl6cA5MptDpvlIfaPfe+c/GikFZnpEZskydQhMZBzqKE0Ej
ehSqG0vgiCkT72gxbUKokjbdN8vY5O0nYr+6MQ6QP26rQwV1Cn3HnRUckECR483K2mc0ukwgxZIJ
660mSlORRWPI1USu+Cnlvtup24i34T2cs84z7w3tOtkzUdpDprKiuTjKcE0UpEyuC0vWNZ3RanMi
nCX3ViDSEUNBSoAlt3YzW46k77rYX/lZ+RKq5VWa9XbSNffLy52RBzuzO9HbUzxUej2IBW25SJ7J
zrTNUDIhUv/GvRrXehJeLxsc/+DFQk2D426ZqqFPvzTC74ID+xlfOnI+h4n1QOdgFybVewE30LKp
GR0wEyf+r6nR6U50C/2EiZcykCu7zzsf7qXuSirphSVN8jDO8dJxHAmV82BFn31GMuvM7CgWdmLW
MXtLFATMJv5rCMGE+dC37oqXzjnp6dLGfz+xAc2PKvt0R+0h6Z/9qj7qZbgiibdmYuKRaezC2hvy
oWrN+kaO/SP1td3yB1rbqYnzkUP2kOZCYgrLxA1aKZ8FZpJoC6zq7s16AlK7pmUhBKtKk3hmRdBl
Q94KAuWuYAofBk5vV0NwvE9s80r5BG8CwqCxcYzug024g8l4LarMbqZlQOODrKQMjOj8e3VRaskK
r0KbKY6D52RbFH33y5s5G0FOTEw2M83UTCsqnZdeGHPFS9ByAl0L/LeS6gSpzkPOrEIQpDfLZqX5
vf2ztMnetkog9EXDu38M3YyBlRvnMyUT9XU4mrtma27cL8Nd/pwZ29Be08Fb29bxt50cg6GME+iO
sB3AUlwH4kFNjMPy+mZ99GRbJ/qJZazXjlEblW0qX5SSKQ7no2lXBL1nY+IfG9You32yjM4pxI6X
AGS+hfRDHkgioC/1AMsUsfJ9eTkrO2ZNLtq0rGVBEHFEl3ZI396FCF0uW5i7UXTJHE8ZkrscuPPF
tLmsJ05k4eqR/nPQVCb3jYYkzrwXfJJ7xfqHzePSlBVD1SXtQqGwMMyet4NAnJKVw8gFEQYyPb/X
DCq95ZXN7d2ppcl9EjEe22UtlrQsG/GCzFYE4EKWjUjjXzm/IDVJFHVVVTR9DPHjrzhxhgq5nLK2
DNi24WAOg+62SUNYbXQEsW41FIPq1L+iTfppoA3mojTUrWm6/o6GS79gEqxyBv/xeau25dh89ssG
JYj2WhGbqyFEe8aHmcEATNbrrzFj/imjTOnwkJGhqDUD4vkAYQtyDaK68nC4PIjn+zKJbx7Q76xM
+FU0muHJhUgAwH0B0mV5/y8/8rmZSTiTwHBoaYMZVsD05m0AjnvZwuVpP7cwCVqdV4D0yrreVvpu
eGPg6dXT4oehcIYb3SxXwvPlaRyNWch0aQoc0PL0vDeVlzNb0NiJCJbnN7NTsoXpn6kgcdM0znZ5
bWvmJkfEgwSVogtMHSaoLhIb5Imybcrcs5E85lRKl60pYyyZeqpsSCJnjfEv9IfPz0ppaZbj5ggV
9Rao0+gWWDUYoLH49Ubh7hjDH90o9bWstExLwrunjvQQYG5AbAbGTSv3VyP4J0Ngs38Iw1dkRWQV
Oa3iZwC9QCxWUNDqWxEWzVw0dk5RbanE0XVE3gZlA4k+3PJ65Dkflw3DNFErN0cF3fP1DDLzVKgH
NrYfMz0w4iZCmOivMuNVl6Bgqp6TGkhjHd4UCAXA40/TGn512Bat8MqHL0OidZm7sMnUFNTCjZRV
kMfDEBGJB8qL95XoPi3/4rUfPDmUcOl2ihYn8KIOQLmflQx+shUT0uiik48sQ5kgMn1CwqCLk4+s
Vhrtkd5t7cFvIfeEt0zwqRQ3EuUf1Pdo5NGeMqFLiHuqmJr0Q5XilVM0c2T5CTBDaagy8TMm38WJ
rRgdBAtWoebVqpgIE3cmbVPT11Y8emY/zwxN9tP3G4sNFeA9lspHyKMYGpdAt5Qrl8yamUmQg3Os
V4XRTOfwDK6z/qsYMi9mDsrnv/aPs/VMYp2gM0we5RhyTHHvON8r/UuIUunfG+H9STlVVCyNaHd+
atDJ9CKjTJlwiRHZO1iSeg86biVRnnMBw1Ik1bJ0As60LCBbLgy1UdUCJGh2bpzsQDBCcEtdL5L+
wQlMES8jEMiaPM1WkLmLXRdQnt1ZylPloOIRJi+upvz1w2mUjv5jZvJtNCvNrFrsqN/V3/r6A4wz
who/QvQvlz/P3M6ZqiRrimaplJMmh8eEDgrqi761s+C2zp9CxXhOY6hqzfKwbGjm8sEJ/hgaf8jJ
y6lNki6PoV22m8FDpfBRpcjtDdw/jBwwRLBsbOadIJu6CfBPIVrLU6cTMiVqUgmiMZ0RExWB6W54
X7Ywu29ImGuGzLIuklYYqCnBlaAZO/k2q8mkgkfD6Xdt9LJsZ3YlJ3YmfgBQL+hgim5siWFKEAHw
rK+cndkPA1Euybcoz2S/BdRB4Rg+y4JOXZExjHQXGyby75/6dOWZOLtrnFFdG48qp+fcCUyexjEM
0C0sjk89KI4UEIuuyQyMt/t/2LcTS/K5paKp4EgQiG2N+U0UfpXDr+W/PxekKVj8dyWTRGqw+kat
S1YCjP9KTKlCByDT+5XC49p+jd5xcmhA15oK5BOtPXaL0CfRwIXzdMjDf7naTpczCQPQECtxV2DI
hB00M38UqQYv+4/lPZPmNs1iFMlQRDoe+vQFJXoZ4l9lgLbD1noQP/cf3ndvp3/x3qwPLjiqt59g
/hmUlWAwa5UBEBFuRZ4I05y34yVfUNlhekaStlZ/mwhMbf59DYk/fWJk8qVCGn4QxTLg1OrlvcoA
d1ELn5e3b+6gWirvaN0kWMPRdO4MuuzoYQLAybaCUP7BtIh31wQaiu4VCN/QVEMAIOCll43OxR/e
uhLMDjI3uDbx89ZTh16IQ05sh7yuId4kpb9iYgxh0yckD2pRFFUdTeRpnoD6ddAzKs7cuhn+CkL0
GtuSqV/vG2xNd0CQniIIof7FJ/7YnBZ1qsGR4Gfgc/UumMABEva7LHn9l63777qm1ZyAip8qqdgo
k5IZTVsTnpcNzDr2ySImMY6yXtz4oO4g+Fe3SfBFMdtdo68UzGdf+MRqEzy8ZCgXaQ+gSMBlWdna
glI8tEiv+eYIgUBVrvBf2yG64qRfMRx/1Vfps9JAhba8yrkYeGp//PeTGOgLpg6KcxyR7hw71+5h
X9h1wqOwVq6cPV4n65wcL0iiitwzWadmILRxDyFi6jHyoltb9/vyima+myJKwBroYomq+DtxPlkR
BNlJ4+q8VoG+OMk+BHTCp1vxcGl8WE+O1ZmVSURSK1+BvoKHavxL+R4+dbfuTbivjv6VexW85cyf
b7vtsG8OaJhqwUZZifUzu4l1y5JVWVFlVZzc9IoXuxHqBKi3tShrMIfm9O8Zagepg741NPXLOzoT
pRT2UadjRQ5Ia/TcR8CSIIfIoJk9dEJNy7x4zxNn5e0y0wbVFJHXpEmthg83bY5Rmk360MQIsFKE
H3cjMeFGvlZ2ZY7E0AYq8WfoVHbMBNiOPWz7HYMDdvr2Dys9+RGTM+8C1MrQa+O9rsDAWIVI7qb/
spknJiabmRjA1dK+5dPF/g4qmU9lAVHA8jLmngJnmznxztBtArWCe9Y2ntt9ft/esYmwUd75V/K7
ahdb8BEtnBsrV82sn5wsbTyZJyevzs0WyA9WkWBISxXOxGYlWkkz4epsYZNwVYZGGooGJsyP6KW+
71+bb84P7824q3fCIbtWb/zn/Bsop+X9nD3s1GE0zeIVb06z0jIH/ylXAyGFznwOkioFR1fn8ibJ
HpI+RwM42rUAu5etzgYyiLrIgkxL1bVJyIx9QZEjVyWnK9Asd1HaYESnWMlP5r6ZJDIlCQubrsjT
aAlYE8yiK3KoenQgzfQXnYo1l5+LVpKomYgAIFesT6OVU6tF2oNvt92u+hFmxq0ITge50+7dQnJS
8dfumrmNk2RFJMFXLf6bRMcKyWG1V7BXasLPwgthIYKH3HXFlQ8054yndibRwhc81ejSce9c+MlV
xpI3AOe+6p3/msPkvOKEMw855gV1QwWawlNuWoXRizhVs4xVkTADEoG9atT5VWuLsW3uGrWFJUG1
l11QmnUPVdFBZ9ClBa52fqR9NfMaFHNbG9SN7d5EDKZeoV2yBdvOFOAWcOSX5suyzVmTOhcbZW2N
AsPE7SPSicKvwVbl0pWEHnAspSvfbc3CJOtXSz0CtqwRHdXouyKWB4de6srXmg3BMtNAtLNk0yL/
P9+5FHZOB+aVzoaVstmBGKwPo6TqBpQVI9PQMexQ8N1HW33/99s31kwsVZYsvGXilBaMfCAtYZ6K
1FEKpL4a8v5f7upTG5O1tTKCKLU4slvtnYN+QG+p33dXgt3Z8MccAUBvnR3D+8YVYs+My+6hg3xa
W+fM4TOgGpUUmbAsXTxKCMkGQxh4pkJvAA2A+0xHslIJPrxMWzsFMwHlzNboUCcXm8CsS6v1RGJt
0+6HnbfNt4ME48fO3wJ+PwILY5rqoK3kBrMrBIdFX5dL56L4H8iiChsFKzQEivul9dVXBPgK3QcH
Oq1lp5ldoI7XiCJtBsuYnrla0tBe4ETIxXegtgfGipmHWUsLf4eoyaOZDo9GNLFUDQK5iRmL93+S
lCbVXbvfx3vPhvoBLWVG4fbQEDAGsnPflhc2u4cnFidHPfOVWlFTLMZo9Ii1silwyMx1X2v327Kl
2S3kQW5JYz1Rm6byUtHBA+i5cDOhqppkb3H23iPz8f8zMnHExFP6IW4goXOZI1RLgMyIbCTG87KV
mfjI0AlvHcPUDYX5+Ym7wxGHlCeEKFX9plQ/EtC5ywbmGv1YAF6tjEVr4uO5BeaTVTFIfBSqDu3n
4gtqSN98eSNtXUJikm7VlUfO3LdBHwOLJjCJi5eUAxwjSTWvgybJ/aGAaBwy9ahXyT98HarilqaN
UEaurvNVhTALd70SdrYSl1ul1cH5HXrg6subN/d1Tq2MLn8SjHoPKl+QR1wssQa2BIKwKPuHehtT
R1TsqCTq8kXHpxMbQxkELq9qYIqdWfUYsPDyMsazPo0FdKw0lXhDiLvI97xhUIY+wQWU1PzlGIgn
G7AXHzIEgpl1AeYdwFn+D3FuRAOMAFfFBOt6vndupMJo2bCuVA5BQD9GjJy12rBfXtqcu1lc+xZv
XoxNQ4HM1R+mRdnZuQBbbojqmZyKj0OUlyvnaPy5F3t4Ymh0lRNXyLukdNOi4NqFRcV1i19xZj4W
dc6QONSaVW/cDCGDMdJaQ3DOBU8XOHF0httVNMpQKVNr5xZEBdIxay/PGRPkCmCCdWhtDKLE+dKK
qtZ935A6u2b0Nykf4W1Z/kgze0dIkBGPk1RwidMmli/ntQWtGO8kKIFDR7tDr9dAZ7T43loQKdbG
wUNnphzMtWRyruSHZUszqDabMjfh+dJyOanhTMTz/c/6dbLzP4UHOJV30mf5uJYJzb3fz2xNgkVW
0zAoCmz9H7icycKNsEW3G8KrjbhBTmbnrGzs3C1vipTeQPXRZeUNfL6+Hi54SNHQTmq3za69b7Wd
Z4M43kdP/Uu2TRjc/PuHEgYVS6F+qusXjY9ODEvBEEe9w+TRZSQsNvOtXlf7WLla9pmZ14QJoAgF
B/BpIoWI85XpTiBkFSNCoEyQB/VbhMhEERnBTtvHbrMSq+SZhO/M2uTbpaKai7KDtWrHq/O2eox2
3Y1xRJ8FsfGDczDs/E59FL+3u+7eOwZPwREo1U8GVY/tm/y25kpra5981dJwkyYYoGBIlHgXKNHP
xgiOsD4iAaXnf3+Rnq188mpLTKcMrJqVW2mz4e6Go+hQGKsp2tySFIlhJo0yP6F6siSFalJi9Khp
t1v3Xox30WO8j3butbWt9nDE0BKGI38r7OqV3HAu9JzanSyvjJnSZv5wfP1UV+WhOra2asvHNaTL
mpnx309uhyJGGAMk32gmeNSOzbG248fqUB+XD8WKGX2K4JUR8ghVzERX1ZV0rI6Q6dpoWq6YmT0O
J7umT24E3qmGQYG2sxvbhX1uI5WH9B6u3Gd4CyD1lo45ycSH9E1/oYZ8zLbwG+YQLsiwtyKSukUJ
7gM9DWTADsvrn8v0mTTkXUmtjnA3zfSh36nj3NE7Oy42Jekh2MlXckMx2Fukh/kL1JV7x0BhZ+WU
jO45uf3P7E5uf09JmSS3NJ4ZFVLrZbKvW+tWTF7JvsYxx/flZc5+ZlWjOzq2Abibz71JZ47ZLdC9
tocmQsWihHQXNVnGnu1UT14h/sk3KsQ58Mw0tb1s+ndeeLFSTSar0skVtGlvNjb7VIkTFz4jaItt
yGWdT06PQlnlmclT6sEvVFrFkfFxKupt801qEUVVte+1Vw5IMvXtdZ0ghKRVoXAwYRd/oKdm7Zd/
4xj6T38isG+T6xzgt6Iz6DB9TrgmoMNUG/k0tBtBt55LGLRLp/6+bGX6KvptBeUViXYMff5pnk7W
GYRDjhVmHD/AS9p+mT4vm5DG83qxkhMbk+g0VpwVpfbDg4w+aSg596EkvHTj1KxbDN9NNQnsJld3
euk8JNra42Hq0/9ZIFB2nVonL6TJDSsWCZoJcOgf8gyAtSNDuRA6EpPP1PSNSBWYQVC+Li94fk//
mJxcs4UsdCW0W/CqKFIKyxgszXnqvf2LEah+SXbBTU2Lt1BbSG2lRiH+hzKOKzdMa/vyy7KR6RH9
z+b9MTIJCGrLpaqHiIg7TGK2irQvRm3xYmDmq6v3rUSVxXGPQt+t2J3bQcq1FApoRcLnoJyHBlko
hZy52uAQtm76WloRClJmlVwtr27OCm88i0aFgutP43/f+EIJ3Uh4gH13L1j9gySFf1knGDcQA5Qk
QDmymnGDT25MT4RD3ICj8JD5JZKKGXrqFOQ/S7m8hnOcPj1GSxTbGAO0TFzPGs/BiSXDqZzIKKAy
77VkJw7mBkYTwGfWLgWqs7xvF+/xqa3JgdaBQSY1fAgHGJecLRxiV5U0HJil+NKL+lFp4w+VyQVU
fCE7ceA/Rdixk6VD7q+lq3Nf8HTRk+0tTc/ra7TZDjkE7DkEIHkurix22QS10/N9FdS6rLwYE2ZV
w0gXbIbiY3k7x92ahsc/i2BK9twCl2vVDDIWFDGB1bKLtl7koDLQ7k1d3xtxBdEXxJHLRufCoop+
CN5J3dSc4kiHqHMQiM2I+8B9N2gLoPSlh28K8ok1bDboBlVr9fW5C+3U5CQsgr1Vey2FbipWm2OD
foIsI3qQHpcXtmZlcg6gulAMYdzNMHrLg8+OcJfVK3nUvEv82buJ+7sRwggpBByHNA13muttS33F
wtoiJn7tZr2jIhRIZIJqPam7jdWau7pbuftnrUCdQoEZ6LKlT6zkSRBVuYiVaHiEzgbuaiKGX6x8
kIvqxO9ogaNx+xpcwNPCCyGwJDY2PGT0AjEQeWe05Tv/a2/5+ZVZaS9S1e9Mq/guxjA7NJ67Ut6c
XaYiGcY4Q0e/eLJMnmxKiFgmMRghd81Ld36d7Iu8WEGAXyAJfq9T0WSRMX8F7NXE87QUxQMNMouD
IsCeDQnut6b0kZsLRyZZj9mSvn6CZuWoisJDZcDGC4m3UUCWD8vc21Ci7KdKcJkLK/s/t3ymtnUm
e6gjX7wjoZmp28SS+Flmcl2I5gvEUJ+TpLhaPndzh4LmKm0lizr1Bc5eQMkvMAUtPBRW3m2CvK5h
WlXXuA3mbrlTK5Oj58lh26iGSn3Lf019VEqyvVD+TK1sZUZldjV8QxmQ6AgyGDf15Da1Sqg2rdAI
kSIvkp3G1OAXNICMlWM+b0WTfkdgigaTZ04iZ0OYocF7aKX0UMOpUmX1yme5yHRGr6R9QG2JEwjG
fuL9ml9qJnpZwaHcS7Z1rHZjYxXBDGHvvZkP5gYCXpTtD8jOrNwws+f+xPIUsymi46C3PpaDK/Ez
0uJHqGp3sm3eCLtgxdbsRo41FxpMEnihyeeCJhWC5w5TMmyKRTwg11fs/t6/KR3T7xlR5IBnzj3C
j5M6GFA2PFgOhK9vUbwSjOcuZNDp+ByYWvXiydsmg5zFPklD1EBV1364hbCpGwSwIVAZADYur2b8
tdM3x6m1cUNP/Dse0CbRspArLNB1IlCqyQ+ZhJCDUXvWSjo0bwsvVCzmcHkIn9sS4UlkQpOdK+H9
CeHGDMrPVMeXFzTnATotbXycNO9icBmYdThIGQ/t2ohRJ4nz9wYF0n9wM07QCHsGHgBA/Xwl5VBk
uYYiykFDTrkvv2TV5+VVXFTXx9N6YuF3Kn3yXYIWJjYZTrKDeA07anerbuNr93oEBfB2RlR9k2xX
z6ky5wt/VvX7HJ/YbNUYTiXoMA8jIqd9SpKN8ATv/SHZZ3cletT2WhAft+nC+U4MyufbaCQMHgvj
u4OLeStIkP8o36QOsvSm3jICgsiSvnfXGnWzScvp1o7bcLLM2i2pNID0PwguwsGb5ErdpwfY96FS
sA7uNtz969Za5EMgsXnYT4sPWS5EgithEyInbwvN2y6DEh1Syb12kMidbW9vrvjo3A2pn5icvLLl
LNQyHcL0w1BqR9A6ys5FEF6FpzDXqjXmlNk3jzWmuBZ8O9JF4EXSI1eHkLfViNsZvHvAtbpdH3jr
AUrSpDuer7kd5bf+bs2J5qIK3XdDpD5Gc3yaWddpjdhe2YcHiUpo0n73y7tmNUzORBUkpLmemYCR
qFNODjwkCTqc3h3Jn/cpMF9MWESXD/zMKk4NGJPsMpTTXJUglT/Epe0N6haqvASFqH8xwryYIhua
TqXj3PMD6AaBd4sElei+RYvIu3WML8sm5jYKQCaUUzT3KVhPTIRBY8BmxuvPiwdkWSD7gnu2N1YW
MnNHWqdWJq8/IeLt2TBVgzJziP5mIj1nplxuXRM6vE4Rbrrob+ExxGMskh6bmqWpF/05WB4zE3FE
EjFD/ZwHHjSRjiVtDZR6/mEDwZ2NWGRw/tMkydGaJA9KNzqURvWadfkv2Yqvlk3MRAYwnjqlaN6B
FNYmzhyUcK6lZhAdzORHYPCCzg5a8q1oy5UINP6dSXhnKlhXx/0y9IsRpEALZDdNougAo/jIZt4g
jtC15U2c1tscRvyNJUU0cvsafuMEea3lVV56osVbl2egwk8A2TrxRMOTgIwXbGTRmPsGzQmoJleS
g8uNxAQpK4hIhXm+adO2FwYd+Qq0IumnDruwsNCNSz+i3HxmEGG/vJzLAHFuaxLOixHa73RsptcF
7x6KinGNzljnJn+dJWIHBCadaCLqBYSAwmSdd0PBwLffo+rhfRIS7T3MYcT+h/XQijTH/SNZnjwG
21I1OxUa2kOsQIZYOs2tayS/ukBRVwzNfiTg9Uj+jPxz07yni9yqa8SajwQyd5NG8B1XufmrFq0v
lW49La/qMjCxe4Q9jq8Bnn/a95Ust5ViswOcJShXqQwioS2sK1Wt7kIfsLFoON+XDc55OXFCg48J
lj8qvuchPangModIN6JmmPtH1MKgJtb79B+cD1glCQ+9E+Dak4gBQ6zVND4SXkOhI3L4iPQ5POHJ
ypeac3F4VcaJdpn69TQuSaohIKPnxwerffSg+SzRmFgbMJ+zQQEIZNgsZ1laqcYgh158UILifkB/
fPCUu1Jon5c/y0zOC/wFRCrlLl0G3D6JPp0cMYkLU8oBWmretYkiIRfhXrtu8N4mIiPbJSrw8VOv
lreAC1vo5mV9t/wbZnwRlN1Y16Wvql7A4HKDpmTiCvwEiEdx1RjnT+7gRn70K7ine2OlvDZjj8aG
RmqnM3F4kRR1kSdrlCq5+q9q493M2js//MiK8kqBTHZ5aTNnWh6beFRM6BuD5j/3+sjyRDReySTh
3brmkvG26MbBYIkMC3R0y7YuEKXjhMJIUQJLhUQ+Pi3OWD7srIJOhbyyhQfDHo6Qkdv5rUKmIOzW
krCZ8zy+myjDsouc6slJE2ChjduhIrNU0SG0IJrufy6vZ3bv/liYVmM8lFYiQ8VClQGODemAKtBM
y9ey4a98pZW1TOdowcWggjtagur9OCpZIUKw4nMzecf4cf67X5Z87gm9jt6X5pNY6XJPEz8SIZBp
e6Xb5B2Kl6mi9egqjdIrJaT4PcMZm5os5ujXvrCTY6QRfQ0NdHkoElqMMBclmhX/yzYYtP3ANjBP
eQHiKFOr83S2IUQd1kOmO87flj/p7Mk7sTB+iJOMNok5LLo8flJjsEWEDt2y3+pwEFeevlGVYWVB
MzGUsu6fBY3/fmIuM9MOdm1yvTq9N7OvQgXno7bSC5vBCvBhT4yMbnxiJBgstUjGhFJzS+8Y1jtV
LjeZKT3KRrWpVO3B1ZMHxap/NinDUcv7OXtETmyP+31iO4uMPNdF9rNAQDpGo5rhq/BJKuttgtTj
sq21zZykMkqvOYYybqbWPSoaYMb6ewiZ+LKR2ZN4sqBJVGGwEflUhk4PPYrtOST4obCyjGUL8rQ7
2ntdZiCHGB4aCaWF5GuOWtryGmbqNqcecVE+rBAVS5xmXMS1YRzdY3iNGhVq8wiBwoZJf+XVXGna
rzghD7pzR9D9qmth1aVU1CdbOb/1BHmrIS7Tmh9BG2zr5lnLu22QrBRKLxOn85VOrrckQOlLHc3m
bbwfJc5lBJ5zLoOOkgB12l2R/UgEa+Wim4sitDgozjKcQStwcqz1PC8is8BqlKjpgxWp3YMVJORs
To5YHlzhu9IKssflrzp31Bg1B1xLHXXEeZzv8JCAZGpiqjei+Rw1JBr6sRYFLBkrQWv2W8qwP9Ea
4HF5MRhSK4OT9BWWgqaN71Qo+686p2t2pnLXmIKwVyyheBWEMNtlA3S2QYzA3PJa587IyS+Y3rx6
KqZajyTBgQH7faaJ2yZae95ekAeMjxXYrWivMifCcNfkI9ZtXfhSQpMPPcHIth7Cp3TYeFufNg/8
I+Y2ui/2ws/ql2rHdrJdG3Kf/Zon1sd/PwmcHuV22ZGxHrdBitjx8FUQOJiJaYegRVeC2qy/nhib
ROm4KrOhAqF96JT8Rhc+GyMNUltvDeEeKcUVY7Pf7sTYJEwnmgyLXIIxw0heYkW6T8NoJYSOn+a8
XHL+6SZBWkz8OoDkExOheIjET5mDOKGf/f8WokwKjb2O/CIieFzepbQP/XpXAftY9vOZ5sXZSpTJ
oa4ECsShgY3+OnqJre04jxdu9U3X7uIXsGOH6NVaIQi4IHmYOL4in7ueEqJzpMHof2gR/twkZB3f
A28XR2/JY3tAYDG8q9HUtv1mBF8D+m7LK78BhZ1t/dUu5MqXnKLWJNlLW3k86KmO0Fj7K/ESe4jU
tQtxzczosyenbRgGE2EOHMb5iDy0ke38PrE9xmOFcCMaR8HZ63Z2QK1ljbhx/jAwbc90C3n09EWL
qEwrNKAWDjVISq+4KdZI9NYMTFYW9gLqGb7C0Rbd727TvdRW/GvZSeejx581jJt7snmyi1Z4IbCG
FCW0Gg1drUF4ndlHzfO2UrTGcjz/rf6Ym0RGLQwKJy9ZkZDKqNWi7fGgSChduG7UPy2vbM3UJC4q
2qCKpcPKDKQQk+peihwSgU/LRi6g6f85b38WNAmIYp4wgjaGevVTs4uzmxzdv25XfghPdbbJb4t7
AxHl9l0+alfLlmfvGGbseKBARndRWYnyNsyKCsOF0LgvRjoUlHb5nXfmyLqYd+4aRfL8y4HhZeo4
hmzxp85dRWxkoIU+GJAGZOGh7RLl3km0YdciWPLS0Wa7q1z3WzI06U0Ypeahaxvd/vtFqyyWJgR1
JcQ8zn+CieKlkpG+HtwaBT6E8pQAIc4EPR8nAd7WNP1+2eDvh9f0NkLfcpynVpjzmhYi0MzREyuh
to044L54MV0bqTwq9dJ7+GQcW5DMr8WNf1t8zquj2RwGa1/TztytiRnMJvgnv2P6aIITFNUmVJeI
68AT61vvR/2UX4d7Z8f8zkZ9z4WH8oe3X8s25iLQqdnJN3c8RQlimR6JlDAZNUhXjqStXFlzjnxq
YnJjCWYW923MDkOweV8JTHwVRWQjXSttUqNdKeuvrWfiQLERIbJeYEwPu0+V5h9Dfc3EbEg4XdAk
ageSUYetMtr4VH5N94MNyu4YPBTHYt9GNgpJe9PdrLW51xY2ieOSGjlWpPOhwv8l7cuW49aRbb+I
EZxBvnKqQUNJljX5hSHLMud5AImvv4va3W0KxShc73OiX064W1kAE4lE5sq1kslR+qsaKmiXj8Lm
w3O9Li52l31m5FaKdek3ysvsD7sEukEeu2du6BCo0Alb91vvv7VBLoIbjYLB5WVNw6DnzlhJkEJt
hpsyS3+BQmrXs6ZwLDSLnXLW/01cX9vm4npIk2gE8XW+AwOnBxrohY4iVRzQPXrFoTvQk8688Pbf
fEVwc4ESANMz59BMsBdPVWXF6G5FI/hu5iS/kmcSCm7GzcR06eATYDDsc2QmGOiNwdIQTMq2ktGM
zPSrhQDEzWQoQoZ0gpbVoEL4fO6BvZ7T35mE2ZRymr6Fdgq957DuvahURKC1rVRk/au4Ldc09JOj
HL+qVYEQTeQZtGQtdLXkdnrBNDRIcDNV0Llc/iQf3TEkjKEREFOChpYLb1Ejj5EGNfldkddBmMre
ot5JCcRQO4jWjgakfSXBMdpc5cokF+6yAXqwdMAqLRMJetdEL1SHYugAnW3VqK71yhbV0rcCLL40
gVgJOhJnpAk1pr4wUotWZj91kG3Pm/4qliOI0ywqzVqeNoI7c3OFK3tcnFDHsoJWb49Luo1DcGdM
p1gLT6MC5cQBT2DVzGtBRUFkcfn3VRKLiK7pNF8sdoaPE+TN0I+OTmoLQc5YNI25uZ2gf8U0IrAJ
Z8OIsdY3Jt7XEKMuU3JschnTRkUMZU4t7vysJ7NgcVt5LFp1/7PHXSehFjdpLsFeloH/NZ/zp3HO
3lozbwXfbTPAry1xd0gGHAErlBEtYiM9zFWoQ9+SoaioJzsQR4DVpdP2qWl/L1ookkbzL6Wsv8/Q
QDSt8K/Ri8us6Z81cy7EgGepLAVrRmtob0+qyypRIWz7M+oogZkEnVx+2MmoLaOAtgBu6TzxMF/l
mu29xrJ9FwtAzduGrIXqxfhsG391zjpeNKTpDAEFCZdYRh1aqgvUrYMG6eUbeisHWHqt/7HE1zRS
NS9qogBLkJil6piaNIDFNy8E69k6bBY45j7nMKHexx02SmkNXVPoPo/yCIXd/oqpzxmQrEVWO1ov
cIStAL02xt0J9giIR60y5J9hdzAb8qMjxGd5tA/T4oigd18y6281hpYn3domV4BKUequiw42bT11
pqjdA/LmZnXsmuUN3uOC47310ZZ+GJQMQFN8hnmvWr2C2AT8MJoSL5QYaG1E4XHLA4E2BjYQoxjn
aHDw5+E9BwmGHSSjHXNRbk9lNwTRaJMIfENkafn3VSBuVTUNuwSW9N7ylPmpmo4AJbqNaFBAZIfz
wb4sop4uPlggP+j0e2JDqZledY0Ij7jpf6ut4/zPGECmZYMkeJel9h0hNXOYBhBXqXd3UHl/QH3v
3tSmv9Wc+PTA5YQt2BkVw8hft9HWMEmalVCb6NNvxbg35FM77S7His1gj0FZHUA+VV50Mb/aiFRz
wtQisCyJ5coAxLoV4Edu5Sa7GixvXp0f2p1okH/T1xc8OiIUuCp5+GiqKTXRZhMoHWYcqKQesiL+
fXldAhM8gDQ3jLSLG5iYJMvrzdtZFdGxb/ren0UQ7uMojdQm42jkO7DaJNONotBjLRm7Kn+5vJKt
ex/j7v/dLMIliqU6F70MGqBdlNXg7WLhse+aH1OYiWgvtw1hThZUYRjW4hGCUW+gD6rDE7ToKibf
7dLXdUEbe/urYDR7oQdbIKtfnU3NmDHSzMp3NUFIVXrHVkUF/a3HIspCGOIAl+tC4fnVRDgnUjra
CAkzg557oWS/DVrULjow6JqX90DXgQi7xbTFrDARYmtzeUB840UFfOcZlZIW9lqupHCJsmd50EAi
/WDakUjqZLOpBeEmsDPgI52rgujMlOdRxYdCxU16xHCbATRAPN/hvywHLUZ+vbY1dK8DZmAvJ63t
APmue5MBvWC1055TkpDnxMRb2SC02k1qk7t5FiduSbvsGjhZXVCi3HIsoLkXGgWAPjDt+PWTSLYM
9v0eZ3EwSw/1FozfOuDQFjyoNq0sFHcK2HXPNV/NuJwLyKQjV7R+zumdjpnJGW/Zy4dx6wuj5qgA
lGfJGNnkllKGE7DKI8HbtH9Bu9sSTWOI/j53z8i0i2a89PH36eyW4FVnf60Mt1wq6yVwaU2nyUNM
liUUjIDXA7RpcugaqPjPuAEu79bm5bKypXLdtXgszLZfbIU38Z30Mh4AsXoeAnsnXycvSWD5AnvL
9vPv+KXXBuoS5DdnCqhjo/TxgKkwVGlfrF35inEPC2/pdGe7GBMK+p2JBAFy8ol3JaIa2nS/lWku
5RlnFTKzXVTs+kryy6F1Slb5TSpSb9t0kJUZzgGLzBiZPsLL4SY7HbPwpS6KoJu17vUuck6YWnpr
SRqW0vlouR51V68DcIvp9DAmaFyGe+bKHjRsIeDhFdWhz7wkDID9E3zNrQsWqNTPKL6oVHGOOkVV
A/5V/IxEve/MyY3Ka6uoHCkUvayX9Zx5zR9DfE19HDNCJ9S3d3E7alC6y0+aCbDAkAcpq69CU7qe
Z0mQIW9+x5VNLnuQZwCVwyVa6dK1nX8v+/fLR2HTHRcKD7ATA/HPAx/s0oYKRAXwcMSyu3ZSfN0K
r6x0/HXZzObWLcOLwMng8cC3PjWpm0FvWsDrjQpX6jD/yJlVeeUC1FHrHWCivpx01LtsdfOYr6wu
m7t6XoShUedKDquWlvyiSnMKs+Q6b+ZXXS93DRHJpm9CXtH3+d8ql81e2WtLALytZZUSBAFdtTcT
CLN1QQoxTaYnfojE7CCjLUsrNSB99FZYoNwY9fb+8rLBq37uqRpOAkZIUKgACJfzGsVIC/T14TUR
DU3TMbry2UrU+Xti1Opr3BnI13W79mYpzVy5aozZSY3QOtkAagVA8JBdgqPtkJh0nglBi/siC38x
yZg8LVQpWFHmnTWTHyMa9K9qztCCsex88DF/eCM3keTRWXo1huKpkedjmSl3Zih5IC+4Jsp8zUIt
GKpKPQ5Je1MDV5ToigQC4PYU22bn53iWDZL0OhZRESQyLZ12TIA8mDEMFVUVcYqoPkZlfAIfjMeq
vnMqDBUR/E+dnID5qgWoWWEdUpts2EOxRXLYnPwAU8e1rEzfVQXt1qzcm1V6SGQTMiBGfmxsrXWm
MN51LA1Smu0BbX0mWnGtGJj4jo3KAbp1F5tp0CwYdKOj+ymq99Aj35EZL7xaTQO5LI/mPHzvI+sA
Duwg040jRhf3GHn1pLLZlXZyVzAokSraUQLpEIahD2lZ7yjUk+KsIZCo7VESjCo0gft+j+bMs97Z
MiKq+ZiOw60Bnpi4ph8YM8DLtddOaQLhA7stXgkE7XzQur73pnbswN/qaiw/4uuDF9CoPlKFma6t
zaETAYuZzEPjxaw0n0mnh/tOKg8Zjl8XxxaEUVOwoueW7dFWf2CsuCnD8ECrRfFT202JFe4mSy19
qbH2g2HcTJqxV63uHm1bcleqEYEnRb0/gnQZiOHJdMYwQ2JttPdSK8FXUsVVrL59RDUyGAc1diIp
AzqwkEfHrpB36lX6bZwklGAJYU7DWO9VbIBr5P17jODvWZ2SelXeFy4SrxbUHpJxFWLC0JlntCGG
TEq9erK7HWomERr4SnvKC5W51EqHJb+XF9iOHRhpnXhFFGGJuDegTZ410Ocrq48+T8AEL0lXppwd
J2XoHFqP0PI2n0sDzP4hvSqK+DVXskOrdU+G1ShehOvorilHFwm2YynxDfz12uwnVIKkb0iTotkZ
9HBsAUK05ScjBfrXyzGmeMJslaFCuTlmUKwIdfWJRqVGdmQsobJcMTg1nVunHxso85CrUjEHpyWj
h5PupXIUSFYLGDa1Zgcg3u8tUCXO2HU3ea01bkbbeJeWfQOKroF6Tdg2bmXNP7qsMDx1HL53RdZ5
KApifFeGEShvvVnxpLlLS+BHJRfvIKz/nsxUy50ui2r0y43CyWiiORiL3YFb1nZlKVdcPbGhVpuw
K9uYyxu5GDGmUTWWM1nWgab6wZjsA83G0gv1qFGQOeKBEdeZBbL0GdRhTf8GoTLZz5VhBlttXzsT
iVOPWTm9sdQqc5ApYfaiT+bbtiCFV8v2g52pkW/WITkAzZkhawLcsafU8GmX1rd6rFv7kRUvFQkz
dxii+DuyStzJGMKi4Jo8RKNUu1rfV0cU0O77XAsiS/lGy/lWKUJ6X2WkPUQaI1B6wtxbhHlfF7iE
o0aiXarFv9S80q9pOz8ZLHoYukwITNqI2qBnhVwcWB8WlREun+oxW1LPtC52ela9Dwq5wnCS6kxt
f9VSDQAsOfnNQtTJdGs3zunz5UtjI9H4YpzLouRemkZgWQu0KfrdXNcY1BQVSrfuR0x44XW3JBvK
GZPM1FcjRMuHYieXuAT0IXXKdMIXUbxCrjUnRTHQyXrVRyMG5Db1jdYmwdSIeCs38sX1r/jEraxu
6VqaTJmafYH5yuY1hk9LpfJBB/0AESBB9raRXS0jbctcKlgpziht6nGsaoCvi102MUfLwOkVPVFF
VGHi0xzU5DBf84eMkfObSrGbnuD7BbX6oSpoS6jgEtb8Qmq9xuoF8IuzZvCnNQsE4ZjKB+U03wO1
wQXUjsbCLmokFHT3ceUSvfW0TrlOaVM7cq8+FGm/V2ZQ3top9eeKHdgEwHmYAn6TDbOgbMB77vKD
wP8FkkcMT0MSi/NckBBXSWxaUyAB6p1PT1YqIl/f2mC0YMH/gyIkGNKXf195TDKn+SATbHCcF26F
Ib4JFVADuURYjrtiEMDneaf5Zz0EzR8VrJLnnABRUw2MglszTq8xnDgUr4X2ePmw8+n4p4mFUQG8
mLDBF1aNSlcg15fNwTykqVuF1ffCKI8kjDzSGH5bW7cNshVB4eWsHsVZ5WutVRIOWt3n8ycNdX0I
j8O9BHKW/UwdtpOD0k+QSF4hm+wxI4afIngNLH6wfr7x5rmkOEJaQEANMgcg2yscgqZkp4wtSovG
m6RJt0pSvBoGu2YdVHovb/e25c90nOjgQuD8p5nzwRiVYg6mqUSFkZQOpkJPVT7e2nV9Y1LlIKHA
hnqdaIj3rLDyz5r/WOZCQ0pYygqUuwLzXgmYJ1OfKL56mFzq4cbHZG3oKVT0nbe9649R7kDqyZyB
KhrLjQ/Wbn5a1Gd06qCwHj2+L4pxkVtmzvCTfAdLreAb87GdW6/OFZIqCJwRqS7h2LN5aGrjRx1r
gZmpATJD//JH3TSlGyDPWGogZwXkLjOTGFPscxC1t1lUuUV9r9Tf2kRUStwMPis7S/hbBZ+5GuVK
m5azGurvFlro4xT6YW8fw5R+M4CFE30+deucrAwu8WllUOlz2qc6junCSQKGwWO2dHmyA/P1/QCU
9K/L+7j8/rNjiVOxEAl/qo98NRcSHSxvy+EgKgIrwB+DCNCyefxWFpYFrxZUzgpEWkzsIALr4GAc
HBiFBrPSJvXtMAQ/cJQ60qwWTt3+Lbbl0x9XprWvpjUpwlBSgsWB+dLtEvtQ9YZjA4dmRE9xIRrA
UzZP3soc5ytDbrfmaOHTGQ+z26tOPLqy37n1yfhZudFjdN2BPSoKhjscQLpv9pe/5PaJ+PMlOceZ
E5tCRg7WtSq9wfzfI8DB3jhD/RIE1v/q9P2xtfyW1Tftw75o6wgbm8hakFZdoBc1eBdkt+seLq/q
DErLf0MuerOBjQ1K7bi2jiBYwpYW+9zDg6+F2A+qC47UOgOan9DulZ2/rRbztrn4PWixIkNfBq7b
PE0dRptB85SAXvTyEpcPc3YEUSUCExHmvM6UN1radzqupjlg812jXxWglDJFKcdZ8v+5lD9G+LQ7
NHIC+jZsI0ov+64J/ktM3xO3zpxIyOkvWNQn1cDKQxhgkVW3xBWZPgLu6k7Dz6W6cHnnNl1+tSgu
tBBtiIesxc7lugly7Mwv519duzflVjCxLTLEBRJDZYT2KgwleX01ofLRQiypN8LrKhfxzG4G5NWa
uCBipzaLrBkblxbm6MxMeu7a8HB530Q2uFCBgb4kUWUsZ0Ky3mjwNyGRzea9uVoGFyHssQ8tczk6
rKVOVj4UPXXN5qNpSqerKsHn2Q4SYMPXgBDT8ULggkRq2wzymfDuxh+9aF961ZMW4PK8h6BamjuK
W3+bJni5SEhr8zkG7O//DHMRohiHxmYUhuODeTQTl+zTwLzTCidxi0OPcRIXWbXx6998vj9G+QxP
M+LeXqIvpqNPvTId1Am85v8nGxaXyk2RORN5uTpN8kLj1CWjCEC8fab+twr+JVuneTI3FSzkSefm
w8GIFaexH1X97f+2Ei5IsEhLGJHxiRSM6JooRFo18y6b2EpxwAqkgTMKkIwz/rAyw1xWpS/nqVOD
SfmetqewfsR8ihOBRSSCuDcdBkElYOsMo1AFnDDQ0OYZt1eSFpISU7wtgMJ2jPG9ZCImrK0QvrbA
HeHGKAABggp1YMS6E5m3tTE6bS7AdG8+S9dWuKMbVf9dxz+KTKCrfbFP3Vv3jfyE/OFHhmEdkjsh
Xv4P0p2oebm5iQDLQxsU/H/A73zNY2pVTnU9a+dAzSAYVseL3oH6etk5trYRxD2g4bMtzGLxaBop
m60CJHxzUKfXYX4VRYk/a0JJkK3cc22F+1gpdBRQKoYVKXxT4rtSJh5Vr7TxMMm3Ghid4ulU66iw
J4rD5Nzr28ql7EPObpNqdLMmc20qFKfeOhbr38R92jRNMN+qp3MQGuZ1RdorVXpLgMeTwwJIb+qV
se4TA1jeqnDaDOBz9i3tekdLTn1yrLTfamZgYsTeoZF4uPxNzqZ+lnRo/dO4uI3WjRnTBNs1Buau
Hl2MujrZB/HNB0S8oHhfWHJkUSFry9sWPi9wlSNKnBVgMdvRN+0Mo12HEnxaIzqI9nzL2VYm+DRP
UzulVHWYiIxXGzDpMXkBkl9QUPkEhPAZ69oKd2yIvpDslwip5MHaGUHhG8/RfRl6mas74ck+pnvr
OTo1+z5AK2jXiULGkm1dMs9FdINZM7NVLDI+hLv5FvPRj4bfBcYu3qtX+Qe7u+wsoj3lkr+uVidJ
TWFO0a9JqO+bGLjSpA0uW9k6LAv72j/jLWdy1hWp7Vj5/HLIxyV7X5o/EvU6ROaU3mbgXSXp+2WD
WxkaqN5NSJSAt+lsmmZIpq6xI3zE2iK9q/SYSG20VP851VF+Yp0+7KxR1gWu8+mAZ98Ot5UCMk8F
5U8uJlhyiwfVAKsqS/xpxvRb2zpV8zJbilOpkUMmcIxZYNofBF9xY38XdBuIFdEOOGeD05rhP3d0
mxs3UZYe7TF0WvOU6L9GmbhxmP7O0Si/vMcbrrM2ymP8mdXISRThClUyOnjAHss+tZUwkEdD8y+b
+nxRcTv7xRZ3KJU26eOKwdYQvVS25Bt1nziD9H0wHzu8jWdQ3IAC9RjqxB8zWRRQN+4fZCLm0ggA
ST9wnV9v0qiXzULNkI4kgLn4VjtcVR0FhiF10IyI0DEfJhelpn1o3BN6YiQ5zOEPqv80JjmoushJ
po8x7v+yAYQo/8kLCb1MHXfv2Qx0Aoqsce4QKJJvc/dWqsoV6y2Bka2n9RcrXDhiXd/FhMGKvot1
t66d3As9+23wQgi6LPOjoi+9cY98McgFJKZZSdePMAhBwHfmaV7yA5iG/eCNT5qfeDb2fHfZubRN
R0aQ+O9OLj9p9Zxv8zo3R61BsDB/GUyCrMfc+yiH+EmI6u4oORZIhoa+waWJK0D+ObQjmmAR2lEg
ji5Gx8IUWT2+KvK+YeNutIgTD0eA5r26npxRRvsZw2ex/UAY8AXlbVu+9P0jRroyp41bV4m/0YI6
cSkSXhYti/NayGoUpVX02EmdgekMH6xKby1ZEAW2ctwvH4xLzsZoSBWQQOFolvaJGQBnMEDQUwiP
0ug6I7ekiXwlzg6K8RLF0b2i/6hizH2QtyHXIcXxAhgw3nj2wzT9i94Ifhl63ouCCuaduHCMcQ+r
pzVFmaasD6XcOaSr9lkNQc3mhkbECWfTEdPCbgaLlVUu+wpJZzHb+rR6FVEjMKXsRe5Gd2DoPDEz
aCPRsNVWKwZTumh7mxpawegifnXgWa5N3HjT4sCFh4r3IUpurMS8qTF/iDGY27Q+4Y4HyKm5siP7
uZJR7BdVKTaXvfoNnBuUjTxkqYplS0zd2bXsNPl81CMUSFpImJe17ei1fFT61KH9bQGpz1F9BrOy
o+h3eRSC7lg+KKlJwDBvPV4+31vXMrYHbBGAIUIOmsfjy3rf16WB821XhUvK9q3RZjeXw2tgZA9T
vGQk7/p8yKm2v2x5Iwux8fZa9EZ181zJKR46rQC8CFWAEYAm6YHatmvH9yRqHcsSpFhbp31ti9t/
Mi4EZlA4DXpyyvXB7aaPzGCCwonICHeilJY2+lDASCbf6ApzdPtolaLO4tYNADk28OeCFVY+e1Nm
oHyJ5ArckRbqTtUjZpIEq9jqZUA75o8Fbq86NoLCO8R50XfMi131COd0B3ADuXbq6t7oK771s4xc
IJ0iIRXRVj3vi3VuE8vWlqg8YH0LT8tyw9kvptvswjv5VByg7OtoOrSaRe3LTV9crZkLSxWYqsOh
xZohFeuCOMuR2UtrQnZRfgCFsMDxt0qHX9a4JKyrKxWD13lpMVij7uTpTzTeGwAXWj6644kLoCPm
8G60+ShiOxPZ5Z+ITLHDtl58R9+N17HbnuR4H3oJNH5lrxicvgZIXNRI2fRXYHPRrAUlPQRIvq51
NEGyNrYxCwoQFQDXijZ8JPDYrfweBMyKAm5zxFgeVCGNE4t7s2BBPjeuDEY1rVawneVhMEE5ITPf
pieVRP7l8LV12vESRu8EVTgdgerrwiSjyPVkREiPARtEg8WBTJybIRe6bGbz+lrb4VyTaHFkyh3s
aCfq9wdtDy3mm/GIqYmg36U3iiCd3/pea3Ocb7YKtcqhHucAUGH0EA9DItKzX+IH/1r5YwFAmK8b
B3BAHFUqLJjFLgXEcaoBV2ChP+giEYTNYLI2xT2MEPDnBOhdPMLei1sdJfrkh45mBCjHtCOA6Yfx
ZnbIK8Bvgm+mCpa4/PvqgLd9kkYgisR1440QQQYpyZXt687oa369E7F+bjoi5uk0AmJKzFZxb4Im
1QZZm3GqO/vWin5r7XuU3wsWtPnNVjYWr1ktqEt6zVY62CAPWeOCawAvaPOjfIDukk8waxUwyV9U
fqK/JpheHnIL//l/V7esfmUZ+XE7dzFDU6xNJ+iNTUGmNHIgWN+m16+scHeelk+RbESIyExxzNaJ
9uMJFJTf5jv5IX8qvtOH+acmqEpsOydALDpEl7RzdZMwa9O5G+QF7gG4e+IQ8FG1u9a8aZ9Hd3IV
t/qVx4epfsuF0klb1x1IskC0jtr0oq/2dVMZTYhq1QqWmwEHpiVeHKd+DOmxplLvzf735d3dis9r
a5zzJEobhRJV0aJTvxMg27ProuiuO2N07RoQcKNxkJsJsHxbDru2ybvNEIWJhdHcgHSHlB2aKHLi
4laZXy4v7WwUa3FPlHNRScPEIURquHBpo4OAyQcdVVfZBnh+nrGFVaBBJDQsMpe0s8tMNDCk4WhO
003DSKCZA4hcaaAl1MUQkJf2te2hHQbKAnsfp9AAq2IgqNRcwNCwVfi2LYysoFsFFTD839ePPqvq
BLy+hawjw4Rt1Dg5buKqk92qwu08GZ4EILiTMkhLZfXP1r4lYNqUOq3C/9sfSSuCA2+WrRYNdTw/
QVV3xooPGMnYUy1cWrfWTvHyoH4Or42dHsj75G/VcD+/k75UO5cdOGv3DDPo+VQFaUhOqKtpmVNM
sSiILBfX14sNXHuYO0UtzFj4ADhfGIjSFlUJsDHpoABfgkdUUpyZ2I6pdDtZ+S3lpQvOXlt6v+yE
577+xS5fahzHyTIkC2srJwAa7Wei4i1Ne7eWI8Gp2ohZMAUmFpsALQ/YL3eshnKqyKRjidXv0aMM
EKfiR9k70Q5kvblTmo76rgepj46aCEu2kQd9Nb3swuoisDszHZPFNHVlN/tmBFACOFoHZZd/0z4S
TzQaex60vprjTktiSJEKKBULWiSVeWM6NIObYupITanbxIMnV+reyofd5W+5kaN/tculexNGt0CS
VC7LpL7udm4W7/sY/G2Nh2D2O8NACgSIZUGWeZ5DwCpSBwXUAohmfBEgLZjMkhBxIJVGr8vfJwND
NyIj296zssJdBGbVgYuyr1kwHw31uj2UQbFju/F3Az0RIPP8yZV2VaCPgYgKaiP2fV0f57ckGYrU
TGA519xWdVCwvDWeJZf4mHIHC0F4UvzuQfKEL67zRPCrXc5pIbclwzTsWjftofC7D6X2yS0NpF27
6+qjsD68GQpWO8x5LQabTNlavuOSU4AopDR882kpSveO9WC2qNG6KfTG/z8e7pvnZWWZ81uMACkS
urUgUUwtR54f7TFxqXQvs9S1w9tMep0wyS44K8vfPAu4K5tcwB27EOM50KINpneoFEr0qjVQQPOb
b82PcR9dp2yvqug+78EWpQcV+rqifqR6njd++b48VgZjF7QCs+yy3+Gu8DFq+lrKqOU5Tr9nV6hh
K/v8p+Sj++4yH3HRBI8zWMwnyYlEN9y2j6PCicoQqmlnYMJOjVBcL1uGR0d223/P/NTTDVfBLKNH
PcyD+8AQ26VLhfTZyyvq7DP8McyXFTo7izWLfhoevfqXcTXus2tpN4MbUFio2SioY8dXxrgnXVdX
5qia2HECOMMLfSpfjT00VKpd7au2k900WKwJ8ca7+th+zHv7l8DnltT40mK5p10I6RkJ8gaIlIeF
bZIkAfptfvymB+2uAprp419dRKsFc7m6pde1BWEHhK58DLpHMGdYhp/TaxOjiOFVkSmeYIWbJ3ll
kIvSlm4VI5E/fVoJTJc8F/sEVNN3hR8eNEx0u3Li6EHu1+7cO+GtSCvpTPgZ/bovX5iL1YVU5XRU
FncCMYrqju/N79k33TyYfqq/ACTNqcd+y555JfauzeO8WjoXriGhnKuNBtO19Dhlz0Sk6C7aWi48
t2UzN4mBvz/Zb3JCE2COKg8TKBa9mtl1mY1AGOjfL3/P5W+eOSzKVBByBT4NxCj491XeZFBaVVFK
kchEdQo1Xgq2AUhd0f4lC8kvRRbhUDaaoiawDEC5oNciW2eacjp4XjqjhcOiKfqr8KNjD7h2/E31
CkRgEZRw64thCgRlbjR30H7mdnRG3zktE5lhQqyGnmbpzoNIPHkz81x0MAiBLhG4FTmHbKmdRCob
sYO15ZbRW5JBJ754mfW3tLmteuLZ7M26RgMU7c1J8MDc+np4SkCR7bPar3Phbuzw/DSgGYWZ5XtV
hzDbMZn2LN8nhqCXvZU5rA1xcU1rMxD0tTBEp8JRCrwOp9cwAvrPer3sjxvPPvjHakmcQ2Lqn4E5
acJMJoSYojk9FBZ1JPJDDu/VGIjdGMg1i+4N5VhFpQBAtHUA17a52FbFWaxi5JgBgyJ7NP4VdqBG
eTMsyWlB9Ww5f09ItEQziOoZIN+A4TM1NmLSsCQxnMfs5z1R8O6vBWvayt3XFrg16V1XaTlYdQIl
Pymx4pXmLaTtvMtfbfOcrZbBnQHMdI/NaONQx/3RQEEsESHkNleBRiRK6diqMyE5rSFVZeb4MhMx
QaBAIfMKrRtTwG+25eWYCwa97icvF/9E75MkhFCDheOksR3weN+KsntSSPYo2q+t5aAdIaNFByI1
lY9L4NiolMFWsF8GwEWVQ+zrfvx++Ztspb9rG1zKXYDCluIcYTF25fZtvWO6sS8pc4bE9tWk9OWs
OVw2uZl+rW0uB2x1m0CiMTbqETaVhzxxjPcIszgfyRE85v5COqTugaySfOYvuuT/ZrTEXARs/7Or
/9CvrKwDv2VmWotdtejJVve2cmMn75dXuP3hcFNiolmDNS462XUEOj9bRbplQHssNbrXPK7eoHBo
Cl4vG6XDZTF/LHHnNjFlUFTaOgvCqvgxT82N1ViTV2rZFbjvPa19rvXxUBfhUz6M17pnssfiJyoy
J6TA12rXnfrJ/GAKeTbQ1XO0Fv3KORKc+q3N0HVDxk6AsAuX0Nev3Rh6L+soDQQVVHEazDMw9moN
ImbVzZoH6n+QoTUBoz8jvk7SBjwLCmoe+aEsXB3MqkE1gcJ9dJZqYDt6oG7OAhGyafNeX5vlsr3e
rrOcsM9Si3WPZ5Kr7LNHkFH68Z49/r3KznITGKZFDPxnqXpyqUpH9TrUGDwrmx5HOfMqJcF+CvKF
rQC3NsLFhFrJlbHMFvctpLuZoLS/IADDlqEWQDXBWREZ49wDxAiDkbdwDzNlx76xf0cEhPA1mGdG
sDxcPpdbtpB/AytioX5NeKrVPMHPR/kcR99+jq1vQLK7evbYGyL4w9ZFt7bD5UGg4DXtWTLxBMhT
V61uxvbp8kI23Q6kqsiRLdBQAmnx9VBRDeOoNsUdRB7aa+DpOjf2LA8imHB8RM1/V8qE74F3ETVp
2OQcbzaaODTkkAHxbh273bjXAJcWk8ZuL2xlh/M9NqTJoOqws1RomdeBCgaVp9G1HHByxQ6YG0RM
eBtYFdhbmeT2Up5kNlmZhCsQdZ+lWjoYtzq9KSYHfCre5KueViPzckzm1R8lOLYEXrlZdFn9AL4A
hBKUyUBqicfqC5qgUBDJjpTuF1ErZHq+LLn0JNbbUDcPw59l88MrFDoJLGI2CqmmpynQSQbBj9Oe
hsZhz/nJ9ntfcen3xZcGx/RzV8Xwf1+7au72T5pbCOurW4cGXK4qGC3MJYTzrxSijznJOjlo6o8O
wN9Fb/vyqdmwsOjRWqoKqIV81r+RDCVqG0jaB1J0XSW3GMEXGNjYUqBHAFRBNxT0HzyZSZKhT2dT
TQ56KO2iNeWnZeRV0NeyU1HBbHMtf0zxdIaVYbOU5DCVykGU2TdFWQh6y4vbc29+BTogQPQhoT7H
dpJF0U2hqQJIgD7uS6YML6VS6bthIj+rMIqDZoo/IBs7+FOpM1GTaEmROOvAIYChBt1lYp0B/ece
VQ5lIi0KAGgpqz67ylz1VD4p0J8ZHsobUYVsq+IAWiMMtS84o/PK51QSKzOKZIFbUD/WvKVSpaPk
imkN+isTsphuZEV4yBlQrFwGx0Bb8DWA/z/SrqTLTh5Z/iLOYZKALeOdanZN3nBcdhkEAsQ8/PoX
VPdr36Loy/HXG3tRi7wSqVQqMzJi6sBSZYTonnP0FRzSPDURu6cMIe6yz6/lRTP5Nkq5H1S2y5si
UaBQlMViRnvnA/e+g1IA0Rv0rLFTg5lrREVlm6N1vg2WX29+hYFoiGJUSl3cFk02hmYuh62fdCgg
j5HXoWyUZtdynd/WpvAur3HlLKg6eokGlef/Pu6U84y+qBMztNjk40JPPXDrSn6U68nGE3nlcEOc
HOcaUzZQB1vGS72t+94y0CFNIzX1S9AWHADL1hx07jO/muqtVvDaHuKx/6HwAAL1ZTApDYlPrYXm
YfeR3oPcto69xpDsAhObkrWRUXy8SZafDIOU6sziIc/E2p8dsi3xUogidH10HgGwG6MCt0+irnR1
uf0VdqX82pUjsZV2SK87litOqbCxc6V4amK36MYSTICW1QKQLUFqfKrRLJAEsVFpp9dSak4Hq1AU
v8OEnocWd3JdGJCWZglJvpvD2HK7YkLecdH272rBrNJhstXcVG3cnFRZ5CjHK6bdKAkuQkX/+zkb
ZDWozuGlhqoSCkef104nIFW7+UUvo5qkyBiAwAOYpFtUXytnHiUrC50Ha9bmWd5wY5RZNK2y+XpI
IyiD1Hd4CqPOIm/k76t2jFnSGLLuYGub/352HkwLvPFmBLbLloxuEr3yDMD86OHyoYOWxNdDDn40
1EuhEEi/6vPVISF1okeyH9I68jQoiwJC9i5Zw2+wGPpEGhWvsBoryNPqcVC13cAt3ZZ7661vwx9s
kPf5OIR3RdhmjlbJ38yui9zGGEIb5OvBqE2PaW2koJXKjkTODFuBMg44UdIZDiG/50N1Y5niJFr5
Nk9o5IDT3u+Y8HUtPPRW/FsaBoCNJfV1KPqT0TEOxsExSDPpbhqGmSLxph7FS6o0L0o4YtqEDYlT
CXg+sKU7vYUSDa/AIjkpT+WUPEEl+rUHttCMw0OoTjeqnisuLczXgumyExVQL2+1rvWjGKSleUSP
eUhvYrWr95OKfmnapdON2da5bRig0qRWpbrQ3AzGplecoetPbVPJrqwmnRdDC8xMkxxAp4S6cQZe
nSIWj2CJrx2MxHV23caHiWm3EM0D1yI7WhOxHK5pNAABluGUQhnsXm1/C82swW+MAQUgwPmxKk1h
T3WCYypQCFB6zekV81eptjcq02KUMEtH1el1ruZOhaqQXWnhyUzy6yzWmUMzKLEkAyKs4fJE8jKi
/q6U6DqMVXuiBGNh3YlSkFxGjNhNnf1mk/kmy92vD922tKw8S5DEERVmylj0S+PUiWuDX6d5oUO6
VX6gSutXTXVogEXPEjmoFAOcrDnUDrvCL+PqHuh/P08lR+NjIOTCJpjqDbuH2Cxs3fo95c1Vr72D
zfSnJay7sW8ip+1ReZaBByjJa6vXB0mdgLxIb83Y8OSCpz6i1Jtah9dSiBlmUXIbxbxda8qwYe0V
kTxNCpAFCX9rmilQlfdI5acuPillHpgUHJ5U9sDPZkNhDbzEUe4yoP7Qqw9GHvtVLf+0VB3ct7c9
TXZyxA/agGQee4npEsyMQOEs5q6eS77EhkeU904ajw4VWGyFwAp5Bc6t67AtnIp8x/i5w6uHuBZB
rCnvZmQc2gJzQKATEXYKRVUqGXu1J45UGw7I850yJFekNb2oHIJhKE8di50QinbjCAaakL9VwvpJ
y+HQYJ5uUn6OFAhkM6t9FIlaAv5e0/xWgFpfjZq96LRnxBj0gEMc59RRVEAb9eu00o4WVOHT5HFK
M5ePZpBhdmuiSkAs/gM0JF6raQFEOp0ma3Obi29lh7/176PV7FMd3dZ8dKtYeaVt8Q7k5OjUk36X
Dc1OEvRZhoADV8HVC77PQTG9seZXQrRuQa+Rp3mxatxj/NRCTamuIYAN2jkljfd6kWIGR8YTNSuu
JgMqPuVAscG6dDBDlH8mdo2AdVAny0m06cocjBdwMuR222sHrlgtHCoiroiFjiEm8wQ+bICtkh6Q
W6IO9piZ92lRjE7aqCheK56VTgL0t2jBRToJnSxCB7eBSqeqP6hxjV6jFd5wdUidKqa3eqfXtjTI
dZAM+W1p1oEm6iPRQUkk8bp2EpPfcQAgnEmfjh1t7nuuXdWWdV3V8VM7FuNBKAq0F9PpxGrzmBgZ
OGaHtHIrnYHL2LRKxDAi27EhQGdmUYDWzXvw5MnQlVHvC7X5oXAZJK4GqjhRYz32UgQ8UF/4NYTg
bWWsmKMx9SWp+InPw1RQPTuVDQJrPgD3aCn6b2mUQ1sVYs8hZpXJ5mTn8QSeWS698E6/b1n+HI2T
WxUYGleK8aSPww1YSd8B+z0pkdraUmy86iraQkZjouRrDKM3IW3zQs71oJqI6Whlk/m9oj6hQvvQ
F0rq1UzHVSzL95LRXulZfSebtaOw+IeUEdBhcVUGPWylezmYjW11NB4zU7xUcgkqBr32uka/Trjx
MnZauoPkmbBVrp5YHzJMCxqZpw3s3eSSU83ctx0wJgmZvplK/82wklOkiqvQAoN0jI9lFOOzmkzv
kGXVAzAxI2c38mdJ60vHKMWJpXywp4L+VvQYV7savkMK7DAm40980gpjce0ja6Ek2bJ3qtCfsVLN
EQ/Ly1tmQ1jXmSLFE010O0iYv0RCi07nMO2lib/RPN2LlFAHLQZXUtiJauNNN+FyYp0BLgA8L02J
O7KR3MtTzXEUUcrFyOCxKIc3sELGnpBN3VYa9mAOsumaWhbZoiUJErTojo7UDxnlDuGJ5fXganG1
tIeGArJ2kLoVyWOaK6qjczBKZoklu6UCeUiLFZI90uKlAyTqqZHjY8Y1CN5buF6YJq570T01PP85
csgx04pjCI223/DiqXdxGd2VGrvKkB8gWiLAigFVf8lASOHo5SGNV6LuSpja3ajRq1pjioPHpxvF
JdnRkd/FEpCXidEhZaz0A3JFHyQnYKhIzOMwgqOig9IF7sUnCSu3uvHJEt0VZeUvaYx9jqAmwHyO
GTi0X7vqRYwy3rf5Sy/AQ466+DiBNQQiD3ZWhw8l8PcgCqtfm6x3kMzedXUVUIPdtykNPaMBMD/E
z+BRjQpKSno7GYCGzYoSci1thVt+wsEy4tYWBh3sMqO/mKXe0BhDLLIVOeCL9jmmSwgmnmNZelBq
/aimCXVYaCmunPKnAVBfyQgPtApvGW0OSnmlArXRtmw36crDyPoTK98JeUPgc0YMv3pFBNyKbhj3
DdEgH3gdVTiDmiacZhoCORo1e5yZ0/Wx9zOEH7noMZuU3FbgES8M1aGp5U6goIbiYQwsudCcwYKP
tfhKrXXSmDE5GWl2ZUfvoGp6gHrKQUJF2mE6OMjHQjGdUIk8nWmBBQZqRsogapgf6t9GJu9HnbjV
iAwFB5dkjcem6JnGEOnRtNJmtHvmEbmyAK3F3JM/gLq8j2t3yEpvQJZ7L/X9bQg0pdNXLHTyke06
3dozFEHAbdCcJNweNgOPOSLwXkacxYDB+E3VlRvCCpux4aVtkU3UAlzzVSFSFwTVoFYaoOI8KEGZ
gigGKGZd005KM5aHTspPPEaeZAkPD7wrCWAEr8+oh8DuFtJzhfnlERQERZd6ZjOhWEV8lZquAFNu
XZs+05pdR+tTrNdXA5fvkvqJtU+6+hZmr1ZUH/TWcpWMnrqGBi3ijCzVezXUrydc1FPTQmURNRb1
u6VREF5xySWS5IIdCPzwlTjF1vgKBO2xlLubzrB2clpdQ6WAhvFRGusD6MOBAY/3wDU8qpV4kkuc
YVSJInmXtJAIyuaXlDmcLBKPtg4RAz3VYptm1dtYVm9p3qFNM9x2JMd1Wxnc02vlHQf1ehTkqEBB
qE7KX7zkEd6C1m9ixU9V0h3Aer2Liw5sEP1BE+Fx7MZjAwaRUJXsuMzfE1YZCJAITSUdC9vqpAZ8
AjIojgho88eeX7Mq0W100R1apVd9X19pk7wj5fAYieZOCvMnIHcnrzPrm7HM4aaiOFqZ+d4ZQ+Uk
A7uJi95pjFyy5bp83njrrL10DEBEUIea+y6LB1XWDyUx4koGQCQHygCU8PS+798z8J6XW9yIc4F7
8Q4nBDgRaGLO0uvL3mE6RjlrOwlFSsiTGEICGTo1Atom7qD4UkGfWj33Li9v7b1ITNAY6fj3qxBx
P0BiQq9jBelf6Ga1CTaF0u6618tW1kr7FKTTeJOCygjNqy8F3kyWMlT1MIUTHlvaOUmS24U5vShD
jtH2dJ+lpS+3Gk7haA+kPxXip9pv1DlWfwWhiow6Eb4nWmifH8dt0w4E/ToZzHIeBu1Q9h495IkQ
DyqKbxjy8rabhCsP5Znfem7WYE4BrCWfTUaYmeAjOLh8SmLJrnuuIKP5ByCmT0YWPacpD1WweKuy
r5NW2BJTXLUDceLGN1xxlU9W5rLtWWkhGVD142AxQ1lW83lim6XdBnhnxSDvyfbSIfsJ1rLCtLfA
1yvFaIDPUASDh4L+aPnVzLbShs7CqRDZKwPXkwma56p7bJObGFdjTeyh28AyrUGMIBaLVhcAbxjP
Wbpro4VFq4SF4scxeRz10ZPDQgukun3KSsMvW0xsVmHEnDbJjxVAsnUZ7i7v9gpREhjRkZyhCq9j
MNVcxB0ricRYSa2CZlh1akuUiT0VaQ8aUm4Bh1Vvpt+4ZsnkYKSAtujQCCd3thxrpe6Jswo9MRSs
yEyG//mTl7VMUazBj6hmSQqUed6mMMQjva0OIZd/Xl7ylrH5KJ35F2ZD1D7lNSJd/KhojStLqp1m
o0Px0LhsaQ2F8mldy80FN+bENaxLDaDzUl5Dh0M8tO/SfXWM9lbQOGA1U0+yamsfFKf+1lDzCmkC
vu7Zxs57cbZWXP9jkvBG8eURUG6jwLOh3o3Ru9T9CPF2r+PvKAG7m0JHa0f43Oyi2DnWYRWpDdZd
1syjquFPUCPHLN/G/q6d2HMzi0aumGRZQBJCQaQwD7nf7SqvPzXB5gDYWnA9t7OI5zpFaadAioLG
tOaPhZf7aLtNrvQY32tO6UMVnESHrVH/tZbt+beji/ljSjIprCVYrdyPuUu04Hl35H4azOzsOI5x
f6oftg/jGrAZhk0DNVBwbn/pCjQAFuj17LXaQ34a3GrfX1c3oLvDGAqBkCCMp6/dFb8atnqb6/v8
H8PLhmMbjiJSQnhrMySNnYRp/4CAYL5dPpWz8y2yH/Q6QCOCQXy0gZddiGpoOz7FyHRK2mC0hrFT
YYYYNqx/9UOtoRWi/pOAA7UGiG3JOIvL2UtSZiNF11bxU5Qmk65GBQuEQfng0kHdwA2uph4Y8fx/
W0sJhVJqoY1ZC8U3td6rdBUiSvGRJo+9juo2ve7Dp0nN3R7CHG2kOSaySzn5dnl/V77ip5r9/Pez
mJOzFFUnAqhB1OPhggk0Jd1ok62El08WFmE1y9JWUWYwQ5XEGeZl21uL6TslYRsd4nU7wMKieg0K
umVSVWm5aOsY3YfOutLFW0F/6vIGR+qqiXmwGs8+YLyWN18aosROhJB9BWgep5yUZq/WluZhTmVL
XmPF7zH7C5EmQMNnOZhFili2GQic5hdGZhloVNSuaBpo0L2EGJMnVh5c9oK1N8a5tUWumHZWUWOi
TPZVHtpiVKA69jBJrWMkIGkJf9CpdC8bXN3JswfUYnkIHuBg58B2kBStlmqyG63GCdiKUVtmFusy
UIkOhY5dpBCU5JyDYoxcZ7LlXF7N6iE6W80iI1KYDB2wHmbKFEmwmd72EujkL9tYuT7Rh/zz5Fwc
1CzOldEcYCOspOsqtDxSFSB+0q6ozB80ku87MuxaZUt2eLk0PNAw2P2h/vGhPbjYQTOByBiPZjlO
VqF+YzoNZnUur2zpfEsTi92bEq2P4xDyhhq6gCnzx76zG7RRlHJyIogZNomyxZy13EyY1AHMmdNo
jNej4vo56vVCBUmlDmnHwQ8DhFWUc69RsthbkCgDxAOFYzt8Zm7/1qB5F2xNHS/P9tL6Yk8rcGGD
T3cWlgzxrpVye5IhZNFCw+wY1ltp18oH/LTUxe5GTdLFhOazEtjI7QYKQajs/C159HJFC+ekamGF
eQMjVaZej01yW0DD4a+95NM65qN+dlFJCHwa4OeQpwWlRZe9mVAaSitftm5yyA7VW7JN698IzAYo
glhAhy6yyJCpRU4jqLehSxnZFbSoMNgxC8PG1nDTpOoGj8IyUP1rA/9jjizSR4OV1pjnMIfhlDJT
3VQFfwURG+/H5WNqaWXh9rrZkpRWBSTpYmyizpr3WUMRsNGDmTQbK/qCM5qN6VC8Qi8QxSvNWuxg
rpAOdBkcIrHAT5Xgr/8Y2spOM48lxmQemL+VhK+4OkTvKNTZ8Ci1vqRuEs9iWa4geqc2heUWRc53
Wpr1G0nAyiZ+ktabPefMEc26LdpYmT1jyr3Y0Hc9KJqqkvhG9bcVB2zhnM78R3Bu8WSiWl5o3dBn
QTYyxQ9bOfFyCwplqPeXfquB4qOKssTD74lcZCOjLco49wfGtyLWSrxEGRCsLgYKkTO53uc1tym0
RjrB8yCqkxt1qKHciXavVKE0GHFynCL2QJNoz/Ja+strb94C2AWaRIYbYSz7s2UlnNo+pVMeVG3S
70PDeg8rSHTGqpSgPyeehWLcG2X1YJhxvmF67UPj5oMnIZn8WqWThKkOBGklOv0y+AsGKElaxn5Q
Q8CCNf31cnhb22ELQCsdsCP48JIrQRI9CUPDzAN8cuLpVsJfUoEOKUOLL6caerYk98es7AN5RA/4
svGV6IOJPwP4IEAsDXk5D5jlsg6F1qgIYuPnZBxk8rMTP/6BCSApUTGnM9R+cWqG2Ig56+IiUIeb
sfnZgiJosDZO5sr5x2cCghKuCqdZ3uoY8dXgibBRyvVjnbQukAEbT7aVa+GTicXVDUI4jYUjdiqp
drlioVmBHjUAIgl76YrR/es9w9AynALlRkX9MuXXxUmeUi0pAhbpu2yMv6mFDkI9zrdyhLVVAbEF
IAiCDap6i49TQ+8XyBZWBMCJQdNb80jOE3DYCsighU4HarWNi2jF26mKaSiUU/GZcDt8PtUaK0DY
1vMikDsk42hieKQAnCUrHhsT+I1+Kq+rgV8ZCtLBv99TjNt+YIjReljOyxhSk9UJOoABiLLsXHlL
CWRdyIaXrJwnxKs/RhZxu5V7UmsEHw4laldCs7Wv77iy8a5e8/ZzI/Men99DpcogYQwjfSgFoUau
uuhvcYMIvjOJL4rshoZOwfJJrdZdZGRhjrggC+IUJPZG1jGoSW1Fv9UNOzO0OFaoPlZpD9nmgKAJ
o6qFrzCMarEtRbV1MwYYaQy0EgGC/rxlRhvJPKIFDpTO7/uu8Q29uCoBHLzsY186BfO+EewX0TFC
DhavRZ41WhxoP1NBihCPV3FpPkYxyE07wILzLLvv4/I6r9ujVSmNk2lq56CQsBFuV+6uT79gsaGg
yBVKYuEX8LHyUHcFFJe5MhB9rJX2l1e7FjxmFKs699Cw1kXwmKYhlzVUzAJhRe9dWO4puKhiqf5G
m+RaYM2XzX3B5X9sLhwfkHxTtb70QNKOp+hCx3mQDQC7QSlH9qQ07PY9XlX7YeDkJ0MH2deARn4A
ixXz4Q7E7+R2eupoFP59koCE88+vmT/E2SmsjThkmYnVky65ZQzANpNjUIeJ6yxpXzeWvnbkz40t
thqYG0zTCwNf1ZyBaqBpr8Id5ixdPUndqcx+dVoBzbzJCEpafw/BgDzlrAMqK8whRK9swZf/y6fQ
Zu0RQqFzvQjjYQVJFi00s4B2Mp1rlMSfyrbbdynkQUN1hoz0GfhLeVOCmQ5QIKlQXyH2DWAG0xLv
8u6sHW6i/fkx8+adfQlVrWUpqqwMSGHzAUibHyEPj/1Yb8T29W/wx8z8M87MhDmwzODEmN9QSgFM
7PRWtFvM3vP9cF70/nBxXVdksFSC+G1Z9DZHs9UbBd8Zo/FdOe2YJQdRFTllQexqkG3WbHUWv7QR
ZpOUzoM18GVAdRbLUswc4IUJQNb+AJkHTAz/anPXLJ3cHXalm/xoMtcEWhH4VHu7H74WreBCKlLt
WdRoiU9PlSyXOj4i+U3C8DaJGuPRosKo7Bq1Ow/oQkiYXHaWVYs68BTId6HpsMx4IRKqZFwYeRDT
Ur+3GjM5GDVTO7sUMjqLicSEe9nimnviNgWtrwHO+C9nRVGmKM/DFmHLQL2pFreh8mSO+v1lK186
xPiOBiZ4oEtCEY3RNPnsnnkvW62UzlkBxiXN39kd0GM7gEl9wGft1q2oHTmJZ7kiaILtUfoVxzXm
8SUNqshQL1t+yCTBXHCmw3oWd4Wb9RkDsJwDQlxe11P/pEqidNDA3sgmV24gQwG3qGnhaQrt8MV1
q2pTrfRTCqtmiPFnU5fGW+h0DOjJh81dO4TGLZWKzUbjvJWLUwqz+KToCOjzSNXnrcbDveEGQTaB
vnRlSzn45ofo3fjAE5s/qCGC3ur2eZhdQ7DLjzu2nyTp1Bpb1ecvfeP5m+NHgMwFrx6K98/nH1LV
oGxosxqMP6FK7KmNe6dOAYoGCOHHBMgLIDxix2jkp5L+mA+1d9nnVjwb5jGUh1YWdmO5/ZOhoOBA
YT5OKZrzkr4HrcfNYPTMuWxoraT0ydIiq5FyEJzrBJai8TuAFtSpg1kkqmQ2Jrxq4E72iI3+Ft5h
LZ0Dewg2V8ecKHT5Fh+6A5ZazvIWr5XDcCrx2AM7Vwam7AoyP96WhNz6Iv9YW5YCR5H3aW/AWuMO
GCmwc1d7Y4FmgL0XNIM2JC1CD9Mvl7d27eCeLZEsjhAtmWAygdFkJG4rGUdccs/qUAHQKMKXOlW/
l9QKLttcSx/O95UsPufIalHpHEZnVsqEn4RfBIajYEZs31eAXW3VB1c/5DygBOQVOsp0marKsZGH
EGmDlUY0tqLEfiyPz2WuvaHdB7AyPei9OAL4/KDnzVGv+o2a6Mqtg4cUVLkwI4Wm7/JeBxC+6UxQ
ZwVTqZae1TZXugQ8wmTxg5rXW8oRa2ERx3EmHEGKipHSz2FB6zBBwCKlCEIDwnjNUFXQqhZIUCUU
kaTuJirYxu2zFgnOLS6S4bGwpkEwWKyym2Y6SkZ9NEEuddltVjdRw5AZdEXwgF/OryphGgtNhpHS
UA6kqw5GMR1Nkn8zJLoRcFbX88fUkgNX15uOkV7Fs9QoMKrSSpk9DRygtnLYElxcSSsxUIcBEkCX
ZbTcFqk9qUXUxIMM11Dr7xWA//agZX+rKzpfFOdG5ihwlruSPm0yzNsXgTZkALKb2u9a1nZppL9w
OYLWANX3Ux09c7XaqFV8QTr8yzIkejBLDbS5vvDFuokwFdpiJ3uHT9dtuldBa8kCDAN16l28g5hu
7G0d9zksL+9ndNChA4PiBWaPFzENiiPZZBQ6vFHp32KlM0A7pj2AlLZAGjRYdjNhAA5hr4OqmXi7
7KRrnoMXPkB6QOlhSm6x3lKWo4rHBJWGNHqeCrB265PAwJFotb/PK9Fe+ZisJjMZzOJyElPSF8JA
TKNW5itTMycZ3wp1Y/Z/zT3xNqBomGIgFtHws+f0dRFKWolDB8SCdgLbWv1kGl2zcd7WItY8oIqd
U0AXvCwLNqmJh6QOK5BOjW7DiJS7CuMljgFRVTdmrHC6Fiwclz/VF7oPCgI+3AaYcQaBOVpWCz9B
P4eFUYvXVs77+ykfDmWa3YiQoRMsGy+JA2HhvSKZbh7GDpPSazXWfIIZIR61XjZRz7BoMdNiPyI7
TfYbP26+Az858cePs0D9bc4ah8skU6ZSzaq5vqCwR7Gfb8jYxRBIX3vGofvey/YW78EXz50N6ig4
y2AmBKX7nPWexQhdkWhH0igPjPRHk+aO3t8WRrvxob8mObMVFLehn4X+ICb1F1ayVqBphVd07xRP
oFcAwsousIsIsOBzUCyncqS9vnUjfs04FmYXAdCU2x7TtyhYDD9nZhfugnSx2fUAeRvvGEvZWOXq
Vp4tcnE0oUMlFLmGNUn93ZF9gqHEsn7ecJAvJ/PzkpZcMSJRcgtqXllgPnau6ghfecbsrpOein3j
NFfb5JhfCLc/zsufZS3jasHkbGIfFZAAxFqqoz4mrgTsMX/WbSuYRwJB0csdc0sAZWul81E588yo
NMLK6rCdOfltFeCDye839nL27S+H7WxlC98fDEiWtXM9C8ONg3YbN3e0z3xoWvgVxsUl9VseVU7V
R34ZDb4JKidDf9j4Cavn/ewnzJtwtkgtN1robs7lJeDpdYxw7sdbDD15yg/MQe7IFhvIl2Rq4T2L
uJ6ARdJKIVkY0PwoQzNjoqCCV/exvhVWvoT2haFFaigzSR/z2WnS+EotJTusDZ/RH2rIgwLItsu7
uHHwzEV0kTEz0+AFjIPXH81SuEP5jIdGcNnI+r1x9qkWwQS1AS7lFU5e41ocmlsYj8ZQnwOEimb/
BP/7rLYCscm5zpIn7vR62fzWl1sEl46oUJZRscbE2I14O4gReqxK6uD6dy9b2jrwS6RvNfdaeYaF
oqY02po/k4DTHGz37DBkNtoXDmYXMSu641vd/69544fbQFlbpvpc2VqeyK4MLW5K8M+r0SnUwPCT
GwvSYszah/ZMRbX52F+PMn8sLg6ggpnpOklhEZWUF2MmUsM8beFIjjLie5rMBj2Oq5ENj/0yfPCv
oPrH7OIgoleSaYmCrkYOdRemaTtIx92pU3Vd6dpBnRsaTZK/qyQ+xkR9qhUNM5fIXC0pOsa0f9XK
FHNLeZ/ZGu8OkVV5It2q86x73J+fuDjCBrrpsYw3UJDRY19mdhF+J833Kf9x2d1WDy9ACKDKnGfP
lteLUo2ZFBfYibB7lPp3TetsBYxIl42sOpaGAqWJBzIYbpZpc9cKadQjlgf8BJw3qoYgarSj1E5x
c2b7yvon1JDzNz6z+VHHO4vt2ZxdqyZstpjp9GUPnAfQgwqdXqAyqzkhcG2pZ2xlkGsOfW51kd7y
JI7ZQLGfjavHTkHtdJfcSFBWhyAoZO1mDn/rdiv1WU3wzq0uLmuaRQKgIVjtnXG0FejHIzTGLipm
mUsOqm2+mZG9dXi3lrqIFoYQAmwp2GAUPpyJ3PXG3f/mNh/LPv+EEmZ88yzJAyqcMNBccLBEkYNu
10xIiE8ouf1xMwqunYjzvVzEBm6MdWpkWJYI0dQ6murPst8ijt06EB+XwNnK8IztkrCBkfg0OhlI
SXbl+8w4yDD6RJBPbhKefRmZWR6HxS0NGEpatRr2MuGY7rJBnw3pA0odqFy5wsBZ2FEfMPttpsMt
N1lc3LyKQOUDcE3Q8cdIPenyVh65ZWBxN6tGyVNcJAjmLzSQvfY7uM4c6F4NcJLQ1t4td9jIBjYs
frSFzr5eQbSOdz0sQgnd1ltoVnRbqeJ/+V5IeDDFL+PrLL4XhNhRvFKxbTqoWQw72Ue7toPAVuz+
TJAEgZ85x4Nqmw1zPrXLrFzT/9hdfK5EKywtJ+m/zxz0bor5zMUo9WO4CY9F7ln7bCuU/JcA9sfq
8huqcmcUPVY7y6m2g0t2A0QyZwJAvbBlFWmA5LK3y+Fl7YY9W+nyLddKloXLDyvNZfrA4Z15LL2i
jn3gJlhhLttazThmdC4KgsCooBr9+aVhilxuoSyMe9ZAq/AFXKYKQvQ8NxZVrlTbut27qgvmi7nJ
4VT5lv3ZXb5+1j/2F+lEkhYd5rxhXzccM5jrgelVZ9r1YONygoC7M7rtr6G2ITGDvMu7vPr1kPrH
+MKX0WJhGc1yXMVD6zTDU2hlblhsVKr/S0z9Y2XhuRPE4JtexfcEks4MyEwlG3mpkyDM2Sb6lI78
vLWwr438jyTjj82F39K0nSywJ+QBe0K3HiWOFkrH6FnhiY4pA4r4gylPdebNBaJ445uuR6H/2F62
riqqg1GE4JOiSG8nyWsKLq/L3219S4G/NgEVQN/t4+9ngU4tFBnykjAxdQ8GJvX5T+ZlTisgMbgH
jYTi6LvNDGrVWc5szss+s1mV4Fgh87KgDjSL1xC862A2dOVfc96WjI5wWtDFuBtrXd3OM7uLEzqA
eKQgCpyUcii+qg4BVZRv3YPRxssyn2V+4wAXvTUztR75zswuDqZZx8Koeyx38AfuQxbPcrk7z/Or
kUuxw5TsUCvbOJCbH3ZxIoVQNGYWsMpbR/HBxPSRWSHKz+/Lf0f5f5ZZnS11cUArDVTaJC/yoGgb
e4yeU3IPvpINn10NdGdGFiey03uMC8ow0orumA0IroDv6Kl80ysY6iyajZ1cvUT+mFumAhlegYTF
8BqjGa/1LHkqlOqU5phoN8RG1rHlKsspxb7jFREDbHWWPQur13b6/R38hAWuycihu+2mznoWcrY8
9fNhLOsBNPAdTOrEngnBw8IBx1u347PJzI9QOR6Br9lkPVi/LzFaSqGNY2AQYk5TzqKAmKpOVxoY
BgYLbGHgqPEKhNjxOnmgv0CkJnKPOIgE4y68bq7I/nIwWI0FwNTIBENC4DtavOKgcRhRQoDP6qKn
sDqMfMtLV4PcmYHFvqomJJHLEAbkGgJz/Co03mTr2/+2iMUWoliBjhwTeVDzgxETG0Q2G2fta4t/
vv7OljHv49lXMuUo67KoyoOx/y6M3xK0ucvTFN9w/ZWWjxF5U6tvwEO6lxe2tXnz38+sSn3YVhiQ
QeJGIvABMRfDmODA2poBXb/cz1a3CM0kppFcRwglAqTrrtY63Q13UfoHJ9R7GoDTrXcVaDH2GMtx
1S3rq4HlzPgiQjcUmvTTDBGMM+5KRLLxKcCOSW8hXreF1F6/Ds6MLSKziXch8BNYaaxhpdFuvJ4F
J81vqE8PnvZDBFsX0NYBW0TpGCD4ThuwOtMo7V45Nf2mUul8hL5kvH/W9AVOIP0fadfVHDfObH8R
q5jDKzMnaDQKluQXlmzZzDnz198D+dZqBHEHu/u92TVVagJoNBqN0+fISiygr9DrHOk58oUYLDnJ
YwdtwRAKmjuWjiRrDiUqZiT1MHBphiFprbNYoWZzlVns2qceBGm+YEWJ03usZInhJBIVRqrOGMpS
xv6LeDiIchO3t9IS9DMDSfM30fiveEj3hWVpDKHpEXMpoHVWt1oU4FE/4MwcNC2oH+AMyl2Q34LP
ACw43ABKc1Z6tuUwaA4VUZnB+/4Xjug8Uzm0RgNCij4MRxBOldT+h3QaeD6dKN6hBYO+oSmjMWoz
HqWArI8tPlasZIwY8XIrcF2aoAIKOBMmXRpgImszU9QOhfbDqBhtWVsucWmDihtghyvLoYSNoX2r
0u8DDu4GvYrD/PN6EN6M/ZeGqJjRR7KgV2QwQu/l8qOO9S+7yZzrJ/DoyCn+Z+imxgVDYTDi/6Yv
XKwUFTxACaHEWgTLugi8AFiFwR3OWCmGCfpulctxD6kaFVl5cx4i1V6EjDGILV9AZoGWUw3UTl9a
o3ppDPm4boEOqjSoMnVipTu5gCZXY5zLhTGczcW6tEYt1hDm5axoDdBpx+yudme/RnMRno75fyAj
zBoZtTyzqiy5TEYG+SJ03vvdeA9aSoabkz9CR/ePAaFn9HMOoOoL+ldLGBlSoJn087QOFsobDj8c
OdBZg69VXpKH6y6/5RSXNqkIn49Gs4bgtvVGIsFxAMkjIwRt7d1LA1Q4n8eymKSUzJxUmUCBangx
GLvf/cIS3WEZolLDZQajcZ7BUDnLwEqHZo/O6l7MHA4ErNcnbfPWcjkoMqsX2VrbLoYyDbAlnkmJ
RNlnj1Hk82+QY7cVq/Uk4Kdl77rRrUvgpU0qQ0SLbZ12LVkpNFEs0e9+BFeeBN3ZYjXHntGj8n4b
oHwRZFBAEaItB5SGNNCV6xc1HVA98KDX8oC22BdeGK2izwOQHJvS+GstQOUJznTQJf9sDcNBF9Vd
BM7PAfLsKgjby944zh2ucYVY+OEomGNaWU03MbxrKwjgO6GACgQ9CHW+8tm12qisIpDrffoGSUsH
FPuuOhxWDUz36nozazgr1Og1X5DYZiw5xY3d88k6dfgZETQdRwVwyJxboG+BLn7mO+OGW38yQZ19
utwiR2kxwKFubVDTguR8BGVrAspZRvjZcLBPlqh4OkVrlYyg2faEiAftKW7i2c90BmqNm624/g9v
wZ+sURHVmPV6FHNYK0FBnOK2KD2sMgh6exbtB2MCaexB2Fcp2nhgCMJC7owEdpxEu0ZBQ9Xdf71D
L4dkULE0XYdcmnp4Qzo3QWbAymL4ca7soMvtc0LDOgC3vE/igWIGiSJkhml49qqDyLpoABHlOuAa
jMEb8t+FFnlRApqW/EZPDyX/LIZAdGSTl1TfJw0A1oEJ7iCBlQ4Vl59BbQKUv3ArB+euN7pxCHya
me3w/OZwC+rv2rcWFcbqX4OBwTJwaZLaFMmYNQOaADFyRBwn/C076Kiw+HtkudARs6N7Vl1aJMfU
tUFSm0OR8ylTZliUPaG1QW2ItrbV1p4ixwBtuyUOpLXCIqg1kOhHgsXpKF+hkLRnSbttufPl0Kl9
A2DJJMXgSfe46iVcdmN4zyc3PXBe131564i7nGL6qpnzDS+N6G72RA/sct+y3eiDEPznYkNCFbXb
5Yk1xVuliU8Wqe2jVZmWgccYmUIX31bwo0qGoEg3ojAPYmj0FMZqjMsapBHwQimVBbpSH6SRN6GI
aAKdEITqWzswGrHJsl5ZdvoyWodhEa0jZqEYB+ydEWzVolNDsA4/vKrxQY3KgDHxG6nmp2mg8hjw
sWQCemgQr34WwIJBkgMkkKHduYKl/B46h8hrcTZr9hluJVEZDVc2WgH9D8DrW3eVH40kBLrjpuOZ
HKms4VFpDD91MUBnmFHw358MU7VqUIWeQ/vn4iq/l/vELi0WTfSGSegjAY8MSDgaZ+ibvgGV2FUv
xcZL+O/zlJiZ+k0OGSGJZYOavzFMozAiNgrufqgKM4f2OqsHYuN+AOYBJDngsSRC0dTUxaGaxkou
NYhBfSD4BHasumhyYnjg1w5QPM1f2qEC+lgqfFzGsCOcVE8SbQh4oYu3eex7s/WN75qX3SpoAU1O
ybPoQ8nVv74DtqYSyZyM4p9AGBCoYeJdteXiboVudI5u2iY2s56zh/DhupWNbAds6B9WqEG2YCYe
4pqvPSPFE1HcNI9IsFYz14zbQS8e4ha0yNctbp0hn0xSp1Ze53wZjTBZIn699KB5XU8l6WPZFb8g
QGOveI3AMULAz2AJdnm7/S81yk+fQB1ja1j1izxgbnk5O0qlHCz1zLqIbaQl0LVAGQB9regAoOF3
fAtOgTkXYKOv3QlsQELGYtDaApR+skGO64sLGJf34MwSYUP2irtxRPMb9OU9dFcZVhKQM6rPTFBL
8fVz7bHKdhuh8pNtKkCP0zzMVSnVXhalvwYtC1AjtVc5v5kAUbvuMqyppKLK0NWx3oowZTSdXUSQ
FeLfrlvY3GwXi0VtNvAHDEvYwQIPNTHjtxweOYix/G82qK3GhWofli0WS1hwVK9CDckPNUQNSpzt
65a23vawNhA5ALe4AF5GKjvKe6hGoSOl9nBfgQytA1ZzoEF+gIvfQTPODqibeEHnOsslttfpL7N0
aa3O6mhQQdPjDaD81qPX0TAYc7hVitdUwpxmIChqUJv97PF5CMBsGpKRRV5fNiaPXpBqPDUC6P9R
a9OLl16AgNtd0XF+vFamWlaMyd30+48voC9SdTFrUQ/OOK+BpCHEFUwx+slNj3LdMC71mwfQxVjp
ixTXTusiLXLttXbo5S/8Y27P+8xZvifO6Hfuah1Ud8291kug/siY6M2lvBil+HmejVmVOHnGKNe8
fKhVtKHWK+OivZVbX64l3aVWt5B9mSbYiA/GSbTQDmfFCFYvvcmdx7v2V/7Iap5gjYr8fhEvm24Q
4wjMw55WJ0/1oj5Dwc5h7D0yM1SurBGmbVAjoTlaoUe1rssoq6NeAxBdB7KD+6CpHKUdgHZOZMfe
dWtbcYuolJMTHExMdCO00qpR0+hx40Hp06uM8lw24g56TD+vm9nI/1Fz/TBDnZd6nE58snAIj1U5
zXaViIotGVXohbpc2hC0gqL0oK/ibui7lTHEr6wMBCJ5YZza8qI8F/UiYYyrMHu5cJdqz9BsU9fY
rkFsFUm3Sd2ZhcrKU7Z8RQMhvMpDuRW8TNSRoPCl1C9J3nhp/aLNkckbLLa4zcW7sEAdCMaQKUst
pY3Ht5WVzIXF8bK9MPGmrIFQ+VYdGeGyRhiIjsy1WG8LloTIVkS8nCnKO5YiVtU2wTiUTDtXVe5X
PFHraoqXQRLc657IskU5Qyunq2wIWeN1xoLXXg7Ed3gsCldzGN/+J0s0p3xYlUpakvXn61/KEpkj
dEm1vrImJfevW9o8ri8mUKOu/CDNLdVSTxpvOQ+O8oyySkxwhqlVWD26Zyw5gaatmWT/Bb2JbpO/
fFyjojyecqA/HGHlakF24vmXxAGqWrMQqsTB6Ih4aYXKFLVCWopIhpV2Qn/I0IwzqkO1Uw960MeT
C2oixtIxPF4jv1+E+QV879Eak62bIs1ZM2flfl1fMsbW1ajgAKoIKJpLcMNe/pXOqrmsjVVDGO66
FYaza+T3y3H0I3Rw8Ozrzf1zDnRxnO3WDCFv+H3dzmZ4ByELxJMB+fnCDRuqC66fCUaT4MEXRF/L
EEiE3nq8X7LSlFgV9u3lQf6JQ3KDDVGfRCkXdRKQWs5ITK2bZVNNMjH5DzkMyHT+skN5N79KfZ7M
sIND30+VOsik/9A8iA30YYJybWHKw9VQYaKdGnsUXqvwZABbAKlq5/oSbbvChyHKpYUIT5SCjiXK
puYZbNCeqieoxi2HdmId9l8OXJ3oW4OLF9g8A/nLe7i6cLu5icSCi2rdVc/zYfCMm8ktb8pdabGq
bX9jCcmLpKiGBlWSzw6eqmKKalsBfUtweaE7wYqgnqv5IYSDKieqT1IerOP5+kx+edP7M7wPo9Su
4gWgEiFBpbshXg2D6jfECa05NjlHQfGhN9HuF7rad2mHDkHwe8l34llgkEDQ0YP+AupEVgt17KMY
E1zL3yJpMkP9bkkYJVs66NI2qENZiSFZFqal7kaSjgZaAcWytQ6wrLEZlbWHfg1GsBJZFqmjWQzX
KUpGWKzxtA1GP5tHT3v+gKIZOlvq/XIkqbBs1q+GIwN71lvx3YjGE8VCuzRnxwxgE7F2eehQ4/9y
fC9zF3M1VnlCNVKPlGCCCK3ESc4yjC/iAD7AanpA1sg6ywk64Zpd6iwvkqptYw5239t6ju+kCKhm
8T4LlcYaIBXdJD0X48nAdHcgZJHTzpQAFpOTzqwjbd917Q+jWO6S1ru+e1hWqYCXVJCjDEVYlb3I
L6HKNLiyK/qs550vryD08lHxzpgSsDNPsKO846EFU3qCVHeBAgb3qHjoFTDjc/cjOY3Mp3TG5qSP
9jBe437KsICi1/ioS6LXRPJjd3oBKhSPWfOR3Uf3papBj5YKSaXaQ9gHovduS9hSBK60gaz4vmbS
LmzxEYv8lCyhrybSvZqHDqdBL7MXa3PSREbUoI8Z+kOoyFRLc7hWK6Y9i6JzL4zfQiH8Bpb141hm
jJ1CZwG0KSpALYUQTRDsxjyHEZRPZzC/PF/3VdZgqICUD1NZGjEstCAR0IHlHSEmiKzeHsvH/2IJ
JC8GVM3VL08rkxyu+pIioAslSJDm3E7SRy25l4EAuW7o/XHja3j5sETtiw7C8byiwFLnCC4Y5pzF
Ua3R5szCweZ4AsWp19kNGEsyV3S5nbYrXFJ3YHb1kX1+7Tuokzuu+2HIQajjcr1VBxIKU8qNfkjQ
Ab4THN7Hy+jd9ZF/qXX/8ZePkVN7RNVXvcnIHPfujGYaAY2EyTm2DUvyRrwG9lYLcTamLOd2OP+w
Sm2IBiQGEITGOPld4ms/SIJgnHOf3yuMnOALEJceH7Uf+AVlkLyGpbYyl2+Fs/YmaLWaCYzTYCwE
EN0q3PRx+dHsARLPLfE7zxAv2N4uH0Oltgu4Akg5GRMM1nhHrlGs6n7wXQ2xolfGUm5nCn9Zksmk
XySYcVMM0TTDknwWd4or+OEbH0SBEJnds+GVIMBYJbP9iYZmVo5CDsUrbvuFrjYO2yIXYblGaXhH
qnPhLsPDMueMmOToJUZDf2dnt/Pv2Ff9Yb+co56xhb9wJ1ELLZNvvBh9X2bITRWSmYC8AK0+uOpn
x9UzvMpGTwzDrUTGRpWpAzscBznlJzLXCoQUzdlVnpPX0Bu8BP1FGLQz7iDUboOrt3L1UxP8M6nT
zWAvodKgAeINMl1qG6nloC2gk9XcuIjeZiNfzJFb7q+71VZsNAygyEFTR6RVaELDrlpjbdVghNBg
cqbmc2b2Krm1G+J1EWD2oHMhzGbzewERI7J4M3shWBXh5fp3bJ3ml99BY0bWUEwynQ8h744YDSjO
PrwlKS951OyPww/WLWpjbj+ZozLOse0nYeIwbD0DBrNEG1fBuDJtxaZPJiiXLY3WUBcDI1KP1bfl
G6lOFVbtz2cxQIzib5VjdIvMei8utnKrvF2fz42U04ACkqIJaJdXvlQnQD0dJmOH8SULKY92N8k8
uRVk2LtJ0U00md01YlGaZVq61w1vBMRPhqmzduWiWYlLGK51wEBSYDLK2l9i3lPTnmFqI+mEKR1X
bqAzvjIvx0PeTDGX6K42AMNWVX6SvkoRi3lgeyY/rFDLWA9GrcVRjugX4waW5Z42rXd9HB3LFIQ3
VZPuo9rgzVSsnOszuemiF8OjglBWam0O9j+comgtrvrSAdsTI5388pqEsGpAuxUPIdBC+coijS4S
LRV6DI7fZT70d19qf/hJNLJK58zZOZNoaCMzgDSWoCmgBwcdJ83vl05gF54ajKngms7B1Vd+mOfx
16Jrqy2mwI5yaV0EqgI0RVHXqs9pA89A22wdJfgGEL2D1BBIGJp8p+0WI8pUjJncksbgKO0zT/KG
wP8Hzdsbh7YBemz0TeqgAQWkgTq25hzkuCNsjS7gUP0DsHbpfeK14E9cW7N4UL71HljCnPygPVz3
nu2lvTBNpUa5AeRoTIaJJzXRRN+hm9ribTSg+z+/if3CNYKR1cYpkj9KpQqfxkulQ7zCDctYoTZF
ZNfKtwJcXWFQPoUv7Wl8kJ3pl/CkvxD6nxntqrXFvbTH4V7KzPLcjW52YvIRbBzkl99Dc1rwUdQU
INQkhYU8AA28tfrxKbNQP3fn7/+gP5ix3jR+BZLsaxXrsDcDQKDLpugsr53Xoz/YOAtQ7gK6pPWg
ypN6zKFuRsOP9dapOAUghggC5Ayp8HP8UAcgW9rNP9QH7XsSdIGCQ1R7ke+u+9hmrL8wSUWoFizT
0qrAJJ9IN32SPecgQxah8WKsAwtUyrJFnSuDOEpQYsbMruVDlEKkDEX2TEY7+8zaONuWoMCM2Is4
RWPI9CREqwCPVBMg4aMwxLuyC3f6KhwaWQRrlCzamgLK4CpdTWFNX4G183UI5AlNdGvkKClxmhpE
ncEIW9uepRsg9gfzBHSRPkeSaY4HrkRTlBtyaKZQbqHMZ8Y8QGdtaw358/WF3Tx6iJn/N0ZN9hxJ
fFqUyH/V6ocCFAzI0hiH23YUvjBB3PkyoZ+WMMpIqVW6H9FhS7j0xWDdcR5huGNhbLZq5qDswAEH
wQ3w2NL7EvoXfIUOmD8VOMWPbeALvNj/BzU4kjh+iYAXlqhtOEZpgUaO97tvH0xHwlxBGF7nI/sl
YHPHX5iiXEI3ujEf4h7BNi2dtJzNeQCZLYRLrjvD5n64MEM5gyavTccXMIODjnvQumLfalAAnpdY
dnOtZUmVbDr6hTnKMeIknGthJBMIjIYL2dXK6ru5t1JJzb2l5nKrGZPauz5G1lSSObjwxgXq3ZDT
anR3Ueu7IUTpUJwiS6skFmH2l6aj94zrYnhk+BeW4joZwPLakVoUkC5gyAlf1HsDeiilVf343wZF
ZQBKqq0LD5VMtzUWM2we5xI8Z/m360a284yLAVFH/iIMaAYtYGXsHEKJAVgJKky6HcZm+y2ylEc2
ZI7hkTSabFHybhKJi8xJ7A5Z4dT9ocgbm49Fhl9svXsRWSBR0gH/higStVxZAkXSvsOxI5xiPM4s
5uTwTuaEgXYkpEayGT2Qa924S++WewQvl4UT2fbMjw+gFnEZe27KJcTJSX5Yp0PU+9AqvL6EXzBz
f3zywwa1hEaWhC00mJCV/55PaUDYfkAo9DT84lNTPpX+uhMlS3CwkG+tFdnMVJUEqq8x8y/77993
sSdGxUgSiNv/yRpHpC5E4yRyIo93JUcESsq/PuDN4+1jUd8X/cLeorXF0nFIjadutbil9XS1YeH0
yLpcGxN1DuicMq8KedLSBtkd+8zqShXKKaFbKKCQHTknblOrWYCUEXFxbTkULpvOqqrY5aFe3aJl
RG/T1y7PD2UpPF4f/3ax5WICqJND5PosHMjdgOcOcZVay6RY7vhzFp1q2pX5Uyzer4poz8Wp1Z6v
22btKJE6TtZJT+KmJrW182gbh86ZbTRyIBQ2VitYxo0+WsYxROVW/hG57aOUmqxsYDt8fLgbdcJ0
c9OKJXlJHtbTWKzg04bke/Q6ZA/Xh7qd41xMM3WqiEkryBA2RQAGXj/zG1SARnM9d4fRA9MNoxL9
TqhxzeOoULUandSpECnCyUJ6oHDRGPzlrvimO6Mr76J9aacIy6Uf38w71U52ILd8mnelyUHWBzut
NXOnPBaMM2i7CnYxB1T8qsV6RKpH9vZzP1i1XR50L/GXXxxA1aPT7w1LO0e3A9BbvrxPGe/ZrJWm
Ahsf6TEnLjBezlhjIyPU/nUf20oElUIhGpq76yvOCNZ0ETMtgT1eiW9rQFZGKVQqcitnoflYbvXu
CBfhS+ZWtPKQhVbPBCw777XHFW8deL6yjYB5rySB6opb0W1skrJqGgSakBrt1B2hSogOK7ozsWB4
ImNhjYmPXjNGBSbcslZVXbBjsqG1x1C11QEOUq2+AMmiduwYUZpxENCda0Rbq63I600cPg7ybcjU
R2A5BBVqIILZp9OI8Sxoaw/qFwnyCBkYxPM9dwSt/rE8T77qXHfCLUzJZc4iUWFn0AYtFEZ4fZqg
wlWh6oHKz65ypsUEYBzNWGh3DbpD+Vvz8AToyO8F/gzNc6LPFuVjrSgVldK46tuEbEFlBXJIbfZ1
s1t51D/kySrb2bo+9i0IxKexU+EmncWhbiKSLuGdiKTXvNOdCe0l+t2eQa9glYQS32UyerM8iYo0
3MQNK3q/dLdCme8wPqQvHei1k8feVM5AooahufgsHDtjaukXQdngW7kK4b3r1OyNuL0xwDPGSRL4
0btHpDgGa3I3q7cfsZx+CBy4KqvWDrekPNB3ncc5AxpLW5PN4/RF3YDKSOnnvtwo86LnMJ2dk90I
ducBhfW8BoTEu7EXF+DR0dN26p7tr6zciH7748NkzdaSDPIQenMAhjMrwzNn/Uoe+SJm8+z7mXAl
5MlUPsRxFaTjB6xi+J08fE2PLW9OoNocJqt4jL63fgQ3ksldw1bN7vAucHKqkButL6Fh8z7fmxOb
/pPlW1TgytcwRfKCBUiEl2Kx0ZWaLLtkEMw8/reIU3qtqXA19aKS1D0mvJZ/h/1LyP9kxASW21Ih
KGogz1VDeAfwq+Ju8Aj8Kr/7J7Hub8pMf2WWMhV9JlWseek9+oDGUJH2tZaai7gvmreW/5XM5EWl
Bgn+v6XqomeQCj78mGYGOoixWENrdShr5Sz2OPIXrjgp3aQmDoNay6QgGBPebW/0B1fb/YPqGeO8
VKhn2WgWoaGqvO/72Z5P6jm7mzxIf7wo31WT8/oz4Q9guAfJKa6NjbqpxWsqrcsE/0NquuOeCFu6
/F4dFBy8dLsNo5DLSt9oKs++7iDdRurL0mlwEj/ZAZOMlOoPBwTrrvM35Zm/XFKhwssyzhD3at9n
dIHSVXtKATuS7cGW3e5UW+mRlTBuugr02AFawOuaRrPqdNI08C3BkHIRYFZxd581CljMhxW0M1Az
NLsKWG8oefhhq74xlvJr1MI7rQJAGUiHoIBDl3lHhevQ/Y1SJXnaQxO2khCSgNPqLy8QIa+C0onP
UH5QHnmfNewNqNVn25QbARue5XUH2+2zdlqc4QbMxchbI6B3V6t6i2tL+w2BWjZDPQkqn/33s2Hi
3xfXgXSO+7aDiDTeuEKvvc3t6pj8ks3ioHk80vQUabpmq6jesJrtN2Ayny1TvqXmo5aMHCwTuSio
/zRHNQXzjxm+IQkCI/+Ew3q1VgfiUU/cg/TW/CjujWAw/8dVp86qLGniBvKxKFBLjmAQwI7gkssu
GoFApvC7GayYMI9DoQiQaRY6aqOg+3kSqOOrSXsjmnpYl70ZfF7AZQHu1jsx4G5MgO/mffZib1G2
ILUc8UmBUDW0SfUoLnGLjmEh8mqlivdKOUFFk5+0gJuxz7gRLr90neJLfC7t2iHDO0vVEoBcjmR4
7OSdOq6xe30xtss7eOIXoJkEIUU6uvGlUMuqiE9cdvFDuNP2zWMJrpvyFJ31IPFkO73BY6QlC9Zy
3x+T0vy3XMXvh+HFB1BO2WfLvEwCjipUbW/RY+dIYs64NkrbMe5jkJTHyf2aR6MGG40j7mYbPW77
aL/cDMdqp+yLR+GwHLkfrerhn3vNUbziVjRl3py9dJecGndB16KX/eyPkw/Up8W5qI58T04sGNt2
Fn0xFZS79HEXzmgZQjvDaxsID/Vbd67QHofGITO+S/0RbdhmgbdhdlAik/w5JgFXcmGZSrmWalLa
iSBd85F3VNBWLOXMqHd9ocSgF5pKtvRqEtQ8xyK0wBoI9+Uhuyuc8AWUVaCpNsFKvO6I4EmLNoIJ
d6/O0W9UxjdsV7cuxkllXokSVXm7Yoal+wFVNwT9G6Ijk7raXb4fnfamCJpgCPC647Fuf9tV+w/b
Kkl7L+K+PsutGFewPT8b/uzOduZre9EZoLHkzL5+IPhX4YgHaTBb8gfZZ4X/jRPv0yKrVLJWoZOb
H2J8AK4Euqfisi2MYBv6qXjKDhdhV9zzvhFIwfUIs5kiXgybOmeBhSyHJIRVFBasbDyVUEiTh5lx
qDB2uEodqrMKuTHwW5Kr7p8UTfEICJKVNXxNWD5PIRWskD6lWkJyz1GEnFMcOwJ6UdTkbQAnoJCo
9vWp277bXswdFbe4JDPKiLhr7wqQAOu8aKfdyCfdVKz8PPiVf90ea4uqVABa6pR06cJekZuCaEZ3
9RvSE0u3UXf2s2MSgKL5VTfbG/nHsOf8hjCHM9MDlsNQsUjLh6ZbNPIRANDa2V1sZbv8ND/VjnGu
OxPxA1k+c3eyVpaKTrUkrKORwqroxbeau/ryG7R9ZVO/DScr8bhfRKBRhogGKbyFluE3e/UuHuzG
l738yAxUm5eci5WnAtWQLAvP1/gcNOp54q/kXFjqQcaVCsqiL6DleLq+8tt1uA97dCdZMsYSCCdx
APTP6zNKOAfNbx6LxpSD/Hf9zdgVtSlDyMN44xjXK8Zq023hFTeNqcTjVJDH3Gylx6o6hQtLDJZl
hI5BIOsS6hFGwL6N4l5aDOYgC4cVqQYjDrEsUXHImOSoBksK1i28UdqnvL4ZWU80X+8Pn2IQ3fgd
c2gmXTkMJp6X+6aN94UG5SVjtHuVB/2B7A5hfctwD0Z+QPeLNXwrlA3BW3ROGxROdu6xP1pHN1GM
9o2HyK0YDvn+rHglI6HbwoHELjiQduFqeApbk3dKW/qBU9LWXGnP3eVPkNd9mtzFhp6XbLfftaA+
pl79q2GExO37+MXGoKJR2+fjoDfYGNnvHPnxAH7U0tTtCWo3Jm8LR94UeZN1VLOmmwpGHcg+RPT3
I19d0TGi6ruhXVkDI7H82gRTEQZiSUbIky6RaTc464FcwNSX8ECkCXnb8EjrwOQDMX3dkxgjowGe
cZlniZiRZVXulvw1KZ6v/30yM1dGRVcUyqVVOq7B38cGCQBMMqe6NgEVMdcOMDU8ZPaMrcHY8DSM
M50XZRUAfXKV7JGDigZv+Er64/qgWJmbTkWVVEmNqZFgpLfDM/czlkyUuY8JBAtW4HLTm/pm/s4x
UXistSK/XySsY5Y3dULmsuKgX9ODnDPXLMbIGHkbXX2qRrWWOHLYT5YKMqHiBq8gnZfssiNYZdEs
1EIazG8Skzxg1harf3q7APyxu3Uq4TGaQtQ48gA8upI7oRIS8EEVVC5I2Zl1S3LIXHNNKpLwkzqg
gRJDHV3tJ+nKqn0BN54/VUtWmYO1dlQEkSDunKcGBhYq+TESuJMwRR5j7Tbr9GhHkFWIcxoKDcsZ
K6kIJ3KqVhGgheG4VPYqlZkNZbdXueAzc0jx0sFNGpBl0iR4Dc98i/jCKvPnUvnxDWTSL3xUjrU0
rCVUL0cXV+YDYU/FBf5ucDlP3hvIzvg9q0S7PbUfJqnNOBU6oM06TKrNXdedhJpjxMi/2e4fFqiN
Jy05P4sdIHrJtwId9ncEaxO7C4CH+v26gFwAvLzghWX5DHHArw76YZaEuou5DJe5BrER1rOO76oa
8tG3Jpf1tgpJXobnfLWEGhwR6dZBiaGiz+KzpX5Ad5tI4L0pbmtEk6g7FsfRDF3Fk93SSWwUWm64
gIVW2LhPfbZL7QpF7AoZYMQ/0aYOFHc66rd4j7O7h/UI4lHGOL8esZ/NUUdspKYKhOVJoVPsTDBt
WfEoWmUog8347fqMviMfPq/dJ1N0cWHJClmCIgJJU9KAVLjm0kxvZYc7zTjahX15qO5UK72vztG+
RmdJaJOqUgnh4wgdoem+f6wAs2lASJqfwzuWZ228oXz+PKr0gGR7kTIRnyefQw8vREciFcyT12h4
ssyq8nzdoZ+tUUGBQ68SZChgLQ7ih9mWHWH/51G4G4FTy+x/cGn9Ggs/m6SCQlIvEA8PYbIURV8N
i9OscrexYSDpqIanXMyO7aQ7k84dOWjLMPyMWdOm9lOZT4Wo5CjsoykHRbXZl1HR7gIU921WTftr
voOBXjzZUFtIr+Myq8Bq5WrpvOeSxkZZ70nRYvu6Q28u4YUZauvoPdj19ZI8VazpWwrRCZFvHq+b
YEUDlXzDZbzrkInKxCljQGhDr3SjXWaFbhIQXLAR/IeHREydgLYeXhHAWkqTJopKNeLtAfakU3uY
g9UfzdLPX1HPRUmBdYXYuLh8tkaNbpHSYlkSzKARc6c10Z+ztT8pOahE0XcE5tKFc5N08aeIOw98
mZuTuuwlLtzL8biLZVYKu+k2F2OnzhahzutE6zF2uXWbBMhs5Rf0i1n7YPNcEVRNBBssGrDpCmc5
gDpPn2Clw53GeAZdqlWgaP7S2LMj2i0gXKSfC3AilmESUb6E3wvD5PcLVxJGEfO5wnAP7VWi3Fsd
VURY0ucfucys9eslhyztxzCpYKMp+hTzEhmm08KihNezcXyn0+uhc31okMBWL2Ss7GfT7XX8ME15
FRpQ25TnSY/CbJhx/lCsrVnHzASBNZ+Uu8i52nM9GaHoFTclipCxGx3iuwEji3fMtGAz2FzMJ3UL
0NNRLxeyerPbfFvtGOlWdgx9ohcu4TGU3d+0OYsilhBicDLacKjo1hZ1Kc4dgigESyxJlMwou5My
1rHw9W4FN/mwQqNbG6X9U714h38REAhp14KWZnA9jjIGQ8Nb27HujbonoVrmrUmVLNT7LZnJp8Ea
DbXFQNaW1YY2osIP4S8r8Rt0qJt9gLqFC30zNIj2nhGUN5KTuZPPSmA2PeRiKqkdF69DFVckk6va
t2xC+bdgdY9vPA99Xi1qZ6k6+uvaCuNTj4OD5mNka9BRrgEnUwoTCoXBiE5g2W099Q5sNB6rqriZ
q16MkNpxfNkJRpfBfBcndp9M5pS/3Fdp61x3FtYqUlutS/sYHZmYyDlKvIqDOuck3UZGeSMsxjnT
+ttZTA7tUrnXzYqbJ8PF8KgMaZYUNLLzsIsudjCFZ7sJhEKLIyA5jkAvtAbRd1LUI3Uv4PCfslsd
csST2wU9yoqMb/nacvh5pakUqh3ESR7ISo/PdTAGggnow3E55b1Z+72T+uSlYQk4vMTlgfLA2awX
ue1s/GIyyCJdnFbot2ygcocPKA/zob7PvNES3cGN/dbibP7u+nC3E5EPazTsVY9Ba7yssNZDXWI8
CHYOqrzoiELjibSNpN9Zbc4bVZ1PE0zjXsO+nYtCxmITjpT+NtqJgeYhMNyzlpLhzTTs1eAjea6Q
qOIeOx8EXw9Io3q+Y/U/iYwQS2NcBa5duSaCnTiog/Ve/x5arZ0/AJntawaIdYzOFM6opt4SRSRA
4J4Mv7AJ+pWFm2ZsIxr8Osp4P+9CrCUnv+pN0Ixnef2pCGaXPTO8ZjMDuPAaKh7FXDauWQ1LpBeH
ZDirX1jKkUd5oHz89yWdzw5DRaV17qQybDG/ZZye9an7NrTRy/UBsZaQCkBTUtZpT8ZTApTb1rE1
57tm+fm/GaEiiwDVr6TpyaThdSZ9GNfTwHqv23gj/jxXdPAQ9XCBICKJpPHD/5F2ZUty20r2ixhB
ggCXV2619K7uVkt6YUgtifu+8+vnoD33qgrFKdgeyw4pokNOAkgkEomT5/BG8PjBwNtB9opyJsc+
Q5Rj9ZEMvA03qW8f2uAfS0tbnGTlj2tcgFtblUQWDyhaMqKjOfL72m/rx3Ku3evTKQtdIry1Wqai
1Sksdb81dCcUx+jIx2fvCArS/d94ht4AqJyPTchy1sUkdODJFHvoD823DgilEG0gfvHEozQIRTu0
fVnvxoirveJJCUEkeY6IBhuVHAqLCRYXZPw3NCzfek2RlTclQVNEuOoT8I/k42oPds0O8O7sgBq4
lGBj85J04iViAMnA+9tZmMkwrB71EYXavgOeVpk7p1HH3FXrCC6TSKBmkgDJhEgyz3WTtbwS066t
H9eoatbA4pd66w2Zdqe1kKa87qOSuCKWUsFEZoV0hIvSBdrW0bMBYc7V/MePXOdeKcSVec5ImBcw
okePRnmrKc+a9fn6OGRJCRPiShPaioYKCYCIT3TXHgYUCTMXr/WzX/0NPW7JtIn10gmC3P0IZHeg
NHft8p5HD6pMxFWWhojViAwKKqXNI+Vy7A/6DWeVWd0UJBYyVNLGK8jZ+hhC1Fjqtc0ZR9SClNj7
uMDueDtTe4NebG/x5t3yJi1CcE++KHn82V8i4upDroJwTwd5/5cSDMi82Yd9Ml3FbX93hyaoXfuQ
/LjuJf/H6aMz26K6ZYGT6jx1re1qTasOXpLiZJmD8APGNoOvEqjNXzyXt1B24TDC9W5SASCOfVnO
tx0i/3yBsBfWSJubLMNcZ+2vwryNe2kxiV8mL2f2jwVhJ2Q5oVbBx9giYZ5Rjkh83l5v+uGDESx7
KfZns3ZN/mMPlOjnczqCZm7tJ9hTj+FR32e79Qg09N+Yuu2K64kl4RmANHZYVjwJ4r1a66GCx7xD
J+HlLz5GGWfgBp6Wb4s/AxO2hWJYU5EBvoGyuPoEzKlHMx8ySu68Vw8zemL1781DudNfF+kb4fbm
AMU6KChQjBQ53ytzrYHEmVB8pVrs1mHkET18Czs70OLMub4nNs9TXbdVCDKoOnbk+fIZWTh2izLj
BPgIm9kuORBcQmQF5c0hcQ09Cpk3S1eF8zRhfZVXnDC/7arFqWZ0TJd19kLq6WCYsnvGZng+McY/
5uSGagxMX4eev7H2t5X6xdafIlkiu53cndgQQskY6nnKkg9QBZg0ITn6QfgY3fFmG9Wrj8AAyGLH
9kPNiU0heHQzlFyaDuPiso460uV3kA25rdNKqwzb5+mJKSGKTFad6RbHjPDeGgqQcw4CLheREqiK
9JuMqH0z7/lj7eMsPFkwQjujbznfqz5BKKR4q6vjwt6H6m5SZKjYzQB8Ykrwd7uYoPJuwRGtOfML
prj9uru+o7ZP7hMTQuAYVxLa3YDR5If+UD9YB7ar79V9FEhDlMTRPyLmybxlPQQFMw4K5y05zVNy
s0J6F+DbYw9Asav79d0QOcq/SVJPhsdn+MTolKVRFLcYntWB6M6M3U77HJWvivWsTXvJVMocQwgb
ZbpmCUbIazHV5x4VW3Bb6B/NPsPk1D5oHma//bjMyM5R2dQKMQRVxm5lA6a2az6H6uhWi+YooeTG
zTfsxVl9MpVCECm6NgPfKVo5IW20PIwj6E/yOV3dsdeBPyltfdeY6KRDw6JU/5A74YXpP0+kIqtS
2+lFXqtIwCbXREU8drW3ZMcpAnCa7mSA5M1Nd2JM2HQNbtxJOMBYCGCBXY5+o+uSc2wDg4zj+sSG
sOtC6C706oDjWntOPmt5sHxmaM4CRMHtPyu1Ow3OjD6cIlAepYiBzWU8Mc1TspMdMZuJYS58LrUc
5DoQ9VgBgOaU1X/B33u/zw7FC04FFEhlfrqdFZ0YF7YjuJzoXzARAMO+gB9k3zudpx81gDE4VuHf
PXed2BO2ZG/UzI5iZGHG3f8yk3umm353QHDqgW9BVlzbHp8BPCmFeD2ofwV7Sh1riHKYXNwUgmiv
OYhxu/CZdzHwl29bEt22D/YTe8LGj8dYbQwOUei9WXcTNBAkvnUob6YvyeNwoDdyZr/N3XFiUYgC
3TRPg0EwQghrO9Q46JYEJS/6J7UMw2JQKQJJBHi/RZR8n3cR1fIKKsI22Q85hIRa/CHTjWOjF4+t
mRxJr3mS0C0zKuxHZkxLWgBDC9BOU+7yn5yXxPbL3+y+gjIJLrNPS5Du02NcuQh7+s/r5sXwLQ5Z
2JINWao+pSX6XtaXpPfa+C5aZAKgF92PfxkxmK1a4DjWdWHhFKPJmiVvoDKBJElBCphkjlEHXHNB
v8dIn0hQeF3s0M4NQctkuZHlJG/XByo6z8c3WFQ1scbsUkM5K2or7uMRa2sgdSq/DrlE7+QCTyha
EBaynpgeqxEscMY/fXDDJ+zCPRInp/19m7zYxxbJjawosTEsiINix0PW0ibAK5yH1HoGi8O4wns0
YnZtYEApAWSsUTzvrk/fxXbH6M4MCaNTlKTTNROG+vfi4/W+u0te0zfqLACBoqvth+wmBEp24ejl
JqlKIM9rakyFdOH52EhfaQAnLFqQd+k3MwJZkJamU+bWwCzs+iGfMm8e1PRLVFfr42JQvEJVEzSp
jPkLxSHnRzRvXZ0y5uEYxRFnTSDqqOngTPH8jrIUeCesh4EuN3HLJn9JQYPV0uFuXmnsJ5bReRCx
oPgbYK0oSdaiY3PNnDUMvyjq+jg36K5jTf6kmnZALbqfaRYAtfGeVfoNYUzfZcYCgCeuPCaklNyC
ZL9rBW0jHT4xLrRg0OPnpDVCr1oiwy3Nec+0kjlAE41O3mmvqmZ9r0y98KY5uVfX+nuYFW9VVbZO
1U2tg7a4yMmL4bdGq9hhS/XCCs1wlyj167EET9za6s4UjaiF2X3uat30Ywzx3plZo18k8eCbrdU6
zQoegBCSZb2W3zZ2+6mO61s1ykZXY9GXZSnxLj4NHiSUlgD95J9tFiUOVeoG9V5N8cPccm17Orag
MXIbyy78Kc0bF7QYX1e9/mkWee7Qacg8w5y/NiXo/cZF91kzEU8DHYdz3Uc3YplJbQK0ByoC1gUr
5dTadOpjA1NbQJOjLbPjoozQKVWn5/+fIR7ST/KYaLCtmBmmFsygM3TWQr9LFfIyZLklGdHWDmAg
bKBMt1TscDFwhuim1u2WBMz8ZVbmAb1Hkqi1NWegYYcBHRrDpoguJwtrFIi5kqAmMQiNGweMKU5U
yXiqtwYCxUFDR8OLCuCYkJzg/jUr6zDg/dtcgj5ek3v0P46SsVyAO3jAsEwTYoMIJpfyDrXWxGOV
jQSSVmrpUmw1n+qTjT1lglwjsx7taZ53JSVvkJyfXYOYXprQpwUKomVreGtHXVP94KgDTqAC2CtX
dNOt48l0jSJzrzvRxrl/9rF8yk6cyJz0oWlbfOy85j/p2gdqmLlqagcNw1GBnec0DA2i142K5aWP
GYLLUBOiJpfKBnlXFiiOzCToG5b6RZM80MrGOyb6wpOa/LhubMu3wPD/H2Nit2O79GEYLTBWd3ca
Oyagg9UkGdtF1isMSEzZqizOiiiHDQoyLEACdyHSXUB4NDd0xtf8l+xSv+nIJ2Mi56s2lf+xR8bb
kXw31lCyQpuThkRJs0AVgKNP2Cl4w2LRpC8kWLLme6yMv6wyfMm0TCbgsekJJ3aE9N1SFmtIGhU1
zLQHEkpflheo1YFxksU089SOUBJcdwcerE5v0h9LBWlOaFxQgCdFvIixLu1kUixVO+X9u1q1ph+h
ZfQeGETrli4dZDqbUnbd3ZpOG0cwhDw+DAvTuZYpadaUkKCbVqfWVhzxuOV+vz6yLac4NSLM5VrM
Vl8qMFJU2uAk0Ltbcia7wG5l0eapFeEwsFcD6ugQwsWFiy7+eKt2TvtYBuUzfy4HCdpL8mg8dLfW
PnvGf1/lbzJbCwjAL+WHK7kk2zeHsrWUQYNrDtWua1BTDRcfvUFQAlc8oz5en9TNlTuxJsTHaGpn
VRvhoNAtvin66ZsSA7RFDBmcWWZH8BDdolBKNDEqrYLM3Wre2gUEi6mRyMgTtnacrVFQZltAwV6w
7aO3sGYR1UmAW/ObqnX7uWc+RJgfFMX2/s3c4fnAgMcYqpg5l21ddlWIHczapyl5z6A7UaHmct3I
xSsh39BQCv6PFREhEpblEA82BgSs6BDjTRRtN17+UAc6OsSqV4pZRPdL9HW13O5QgMjOacHnLtsX
21755yuEG1Bmox9niBhSCwuPPgheO0OHgFUdTs7YJvdmrrF/EaJtSOiBx8uAvpqYleVRYs8Leg8w
ol+djX/3SS6h6N1KDk5NCBnm3EHVvBpgItbszyVhEGZoxm8VC29iYu07df5Fsu7b9fXcjGK2bkER
AtetiwISM9tktWaLBGti+3aoowKJU0IydxtGLNxXdcvgRUjVEu50Oekjo4hjHfegKDC00R1jqYiG
+NIKv7RwI7YZ+i8xElFOqY7SpS/tRA+W1XpTBvZGFT10en383mXhjob6vqnY21xgB9rG5+uTuBFN
wLJGmGFZEDrHG955frBy4WIjyvDKEM1YND35VqvG5Myz7I3+0u1xHcdDJAIx7v04Vc8N1YZGpy6F
wkpWdY49vNAI0pVm65C889J62V0f1sU7Fw9b/JlVpboGHxEBMGrGjDiyUi1ogxUcKfaNlTrkmR05
eWx9V7xJzPGy03mucG5O8H8FN9SRFDDX+TroP9lbDcpYvwM9H8HLfPlLWq29XLdzg8J0Qg1UCfs0
04AimXziWr+4jgF5WILJS/fVB8pCkeRDGwUj2ISWjmmAF1CFPPr5EppzOetpCZvkqfgOUr7mmHvK
p/Zm3aHdY/ysuzl6NKHcpn+VzO6W75waFo7WUi1pXc4wPICNjLjhsbjHw6UHFrQwIO8ronXvzq/5
q+wdTmZXPGoNNapMAurvbF52a0+cKQFwplt9fUi8tC8lp6B0goW8LAUNMKNAhAXK3nqyUfTPvfVH
+6YeDCe91z9XXuznr8rL9dm9jHDnq8on4eRet0ZrYUYzCjzt+stcH2pZC4Hs/y9sjXytKasJLyCp
g6OX95X9jxOv8wEIW2GNw1mPcxiImzUoEFJUUqIAIUuHro8Dx8H5POkzhH/nDotTdD8ael+Yn66v
w9aOhtIWEBuWykujQiTuCyUO2YCCpZq1v9epei6N6Vs+0qfrZjYjI4BSEFHCQ79+caJF40RSMuPR
oPEXlyOlml32mrjFAU1NDzLq/s1B/TEmvkYuNW5oA4WxJD9G7be8yt3IDL3rQ7pMVHk0+u+IbGHm
cqJMc9Ri5rJucFegTloDMFiS7ogiY6bgviTEeZAhEogtEsNALilEBKpYrTJR5Dl2Rn27iG5Gw3iw
cnRlsKewUW6LcL3TUkPydnVBe4PTjDAVNS8Ngocm7J/7XpxX4RK2pf7xIAFZFyfx7U/rj+HO3M8v
3bcGHNNIzTFuJwE/JoHuIwBMj1Ptr7UkH9qY69MvEbvHyhmMP0NV6UEyf2uLV4v8TMANqz5eX9Et
J+VnDGHIuwxUFoSjJi+NOB+R+OE8XfxCdYeddaDoyKcjiuFOEvzTTi4+waf2+OY/CYLQ+MhCs7dJ
MM5V5ipZvaO1Irvbb0SQMyOC83RFPRZmwY3oIWpZX4dMpkslsyAcIFNpwCeLENWlwfISO/bsTJYQ
b+xoDMJEWZQhYbxoUgSMmdJ0iPQgHfJ4F/Xac56Dl0HL/vk91yRIuFXERA11JbH8os09NJtyhQTE
ZHfz+HnWvs2qJSnBbk3YqRFyvu5zXPaUTDBSrBRUw6qfysBdmxZw6YRQKVWR5AqLrpcEwtsaEmx7
oLsFMPN4iSQX260lQSXc5BchiAWLaCFAdmZ97hAdCt16W2LlJknbpzGKZOfs5T0FK0IJBa81JFcv
au/M7lOTzDwKkak9jLXdv0YQng1YXxRPRa0CsGMDSxnHDBn+rA+BTivFX7teu4G2arhTwtL0kioD
YWBLJietGRoKUzVKPGsq9cKxVzX7WZThunoK3l96Y548owh1T+3NxgvLBIjeidTtS1EVsRsZy+rW
uU0cNQYRkoPUNN1VK2le5rpuXyutUO+LKFrcvGfFzWKO4C0silxztQTaMa2a0MMwT4aXK6xxajMv
DqoV9Z+iqjRcOze7/VKX9a2hsvheVQf7d4cbhYzyfSuaIvLYFnh2dXi74By9kSiQWm5Au2xnoOZH
KbgF60iU4kYkSy43clli4f6vIVmCnLR4yTRomYdhMuhBa6rTlyLPiDvZC+TqAFNyR6pXHjw4DK7H
8S3PRCET3Skg88ZzkJBbZmFTaKMyY3x1foxDKEGZ+o7QXuKZW3vs1IyQYsYqQI2gSMceq2s8X6qm
g/LL6/WhbC7VyVCEI9hUgBoeK9jQV0goao/heFPmzO9jJpmzTUM2VokAya5d3Mj1FD1M4GXWgyq0
nRCPEo7RxbdsQWmjtur99VFd9Ajwg8/GYzz/XUexTxgWVZucRL0OmisA8Sa/QyMR4PJIJo6TV3nN
C298lYXErRGe2BSTwphU1ZAXsNnlPTqKox5g71hr7xKTJD4YxTKJe2x4IY4Q1B1QBjBNwCnOg3xX
l2GdpxkNjGL5nEba00Q/DzK8/IYPnhnhgz7JIDKwNLMYzCGB3TLHrN6oTBlMZkDYSxEY0RJtggE1
3RctXtt02QvftjPgWMc/OsMvwQSwCsM4UIM7Q32YA+JSF+E8QGEBLazx3vohZ5fauvMinf5jU9i7
5dQkS6swOIOvBeMDXggeOLpvCCwne9R9eqN45Y5J8ssNjzgzKnj9PK1W2BIYnU1zZzX0mFF0f1uT
ZCtvvPZhd/0ZnNjk3GlNn6MNAI2qt23rfYi3BRxtzQroNaFKs/vHdHIf+/nEonAXmgGwCXs+neyh
uOfdN5wQcAra+yqIPFlF/aIvUbQmpE/9oEYTAr8e1O/kqH7OwTEV3ejg41zQ/TkeGaSFCuhWG/tJ
kwIIN/bD2dwKV4Q+XGIgmDDSavk+my9ZqUmuOjLXFNuaZ7ujLeOrN3AuTC8C/MQNPQOU3GgS8c0d
UKfotmQ/r4dk7nvCFfNsXEK00se4UowOc1pa8avaZJNDtcLTMpDWGdEu022nt9kDFMo/Xbe77awG
TgFeGFBxzTyPYFaS5xWLLGyK+pBq9XsWJZaTl8MuHgBVzh/jPPJqk+2y6b0yVjdvBie3IY13/TM2
l/XkK/jPT+IolHsnVA3wFXSpfyVM+9kX7Ns/NqHjPqFTHVAVjFMIc9GsKWpiR4ikTVw7k9q7rVqs
Mu/ZGAisUNO0TcZwYAvrOGRqBca+FAItCGwFOrUswDNvADg/GAEH8CY/VklUu+hswnY8MymcQata
Tm07g3WxRWvmm7VGug8QqOoZRgjEaz1bv8kSqk6Zq11QLw3LXWUoqpueTUvQ2bHxy6Rh5qiK3jlE
yTp/zJohqFt1fVVnVeZvm/MDECAD1R+eZ8WL0aKVSrgA9xZY0RNaf13QRXrX13ljJ8GZAeDkoA5+
+p+7UoybsNHENq6q4BME/G/HdpqfSlugNmA85pkdYdoTiA92SwI7fxX/y4fK1SpPWR0dajEoy3BR
x/JJOXS5R1enw4kmK1/wQ1KIGWdfIHh0kdRxwmZ8AatelmZ253X1FVY75XQ32tQ3Klls3Fq806kV
Tu2JlKgvdjAYJYmj9J+gtibbP3zWro1JOKNDUqmLWsGEeuQVrz520ofiLtpNAbtrb3g7p+6rN0op
qbVJRiYmpxktV0AjTD3oCVk8Okf7dVZkN/YNdCpcxuR1DWCqADATjukWaEgaGhhc/6X73R5A4Q+d
5DDxWp83aoCNzTzIuhk2B3ZikpzvhpDMRlG1IZK7Jfm19P1NZSeSfGcjrToblXCCVFnUzUmKwDqg
RIh7d/4IJcebNW4i//rOlo2F//zkkFCgX6iEALsFaTTfTa0aQFE++VcOeHJtEHwcMHpq1gsS7slV
XTP268EBpXoJLtnEhQBcW/qkdMrGAW28fEdveggQbxThy6aIkIKHjDWJVi3HcjXAzng5aCb89MHy
wI8zuAnxOKXLv7aKx2B0jVrApQqbbk6TsOrRAwnMDmSdUUgOil3iai0kBng3bojOM1kjyJbTEPJf
kxqvOp2sZWvlMcBIPJRA0EjXdId0mmPZEtfcipCnVoTpxKWGhjbAHwEthhjCvoNiu/OoGwdcRMen
YRjTu6pX9OMQT0Ry/dxKrPDu/WeEws6bGwtE+SpsTygsgaMsx41KW530B6e4UPfr5P5jUkmeCZya
FHZipKYssheYXI7W7q/mIXByHjjNaQ6diuu7cStRPrMmbEc7W1VcHT+8JvpEcWO08RSd/7DBUAbO
UXSFBcmDDsrgTrZF+cyJZwQBOA9QYCCvAGQ49x1a6zbQcgnfoqQFH4oGNqDa7xLnb26PTV89sSeE
BI11EY80PKcDS5h3SL1JAQsbl/1LHTd5wOr+uD63m357YlHYkG3EpqJbYTE3agOwef0AwIavKSz3
GLCdjjn1INoeE8mSbh2+qPXaNgiZUVkWSSp6ABQrFXfXoCmY+mirDfgkKwVSfKsCztwmfrs+yq2L
JOpdjNgmNA4NSyzRgINFY8A+0iBdUO93am+wXOsIsrvA8io86n1a9I95RvDj9LV/g6p360g5/QI+
IydhyMhpX+oTvqBHvnQsg3EPqvnSs1V/dCePQfeghBpfub8+8E2HOhm34MD2oheFbmN5Y1W7nZoU
heg79GzJppdv94t9cmJG8Fsj0qlJBwwubj1oyqs+L+uskTMEagRuu78zoZtZMSpiaF4CETxecfjQ
TyY0G8Pe7ENcRv7i1Mv2Ueom4RcuONx5kxdHLz2kqvFSCUb4Z/N77MsOlq0V1dGPYwI6AlSVyFoU
l7Nh1wSDZj2cyaauOstyhK3lw9ThVQfYKfOierrggqeMObZJqgOwnxyrtHMnVRICuA+Ii4eSPfr7
ABbFc6gwkXNqd2OiNTSIuib9PNNUw5tKlHtZki1uWk2Ah5BlkgSAzckzLdXgqD6CQvT56nV1C5ip
0WH1zPrTqDVviSnD722FNgr8gc3fP1DS5k574iBqSsx8zRYazGV204OHIGx+MHtPwk8rsM+g2Hr6
53uNAgymqjZ6+jCsc3s169u6zRgWq2eOTvcVGnpSXQLw3wqcFJqpyKBsCipXYd7mFV2fhr2iDBzS
+85OBh+gzlttzRMXT4Ev10e0dcFF5mKjCRTPRxfNdMyc2jqcVRpkWgcEaw31G6P0Br3+quXsqSaJ
jvYYyGcw5ct1wxujpMwGc6uO6uYlYnHI2sQYehus/Mv8XQUu5vs62OiCNrTpHhySEmtbCRTMmbjF
w1c4qu985VZ0lK2oM+IQPCSz8Y0FZaCkru0vQVQkYMpO/fSX7Eq9sQHObPLU48Q7cc6TpkIjUgD5
q4O69AdDpqu2leKfmRA2ANGtDvAymGCO6i5hfActN1eJwFoE4lqtuVO9DJgmh3nXF2/TroGnJRMN
rkCUiEk+sqlW0wusnnqkhrJjgbbvf3C1UyR53jp84g3mcrb/rQMBN4r/mhUTfSQy6DcNP4Y7evWw
HhgSQrsZXR2/L581gFr6H1xqdjISJ2txSOTjE+eAY6kjW92tp46zjxFcqpytuM5SzAEyR3RLVz8/
ZgHtoSBpqNa3Un/iszC8SXPljSPjzLDgV1UWGq1ewTDdhYP9ZLfZDQtAa9Y4yQ7Lvg77cLVfVS/1
zUfpqDde8EEtDQAP+lnQePjBKHrq1DYBQ3iCEKgUK3PaeZmdLM2DUmE3pb4aR6OrF0eJ62Ox6m9t
r0zOddcjGzEfujBoFMLjErqFRBTwHBtFVEchH32ddJbHpngM+kR57gGunEJvTdR9WZXf63DYERfY
tF82+HYXewaySVGCcLKD/H7pyHO4qKNDSjTWjy3pvG55JqCmgiq0bM4+uPmE4xfxHMVijb+IXTyK
Da2Z06HBJ3fmGP/OyJB/0iujvLH7uA9Qqc4Og03Wxpk1k1EnG6nitXab7OZM1V4SNKv6WVPR6KYY
DBt3zCG9gVbk7NaWrd4W68z2g1kTzQHRBCgd7bnNfNUMzcadTKspXUVrxvt0aQjISmrje8jQRNyq
EM126BxCk8teVr+civjeXiiaVFGycKzRivfp0FRu11LjE+SZ5l+rMdVHo7UAnq2o/X3oFp7QV2Da
7ZQZrZrTYN9aIHG/VaYw3q2GEuJ9kamrNw7FyJyp6LPHxGzBNEnK5LmNlcWbBuAmluTd0Ov2/bqb
bHgJ4PC4vyJ90y9L5wmdk1DvGUPXX+RqBV6i2Y+efJvmd1xqnbKQ1c03Yv2ZPSH3X+08Uq3KYLjW
qXjz7Nxh8BSf4810d4hR9zC/yvrgtxBuZzaFbKTJAVmNJspwQ8fzWe3wogDn5YOnIyveSeMOjyuC
G5/Z43N+svVbQGjydMacco1Zg3Nf9B8kKpw7nIT/5nWOEeD3ABRDfzMRz5iUTCk6QjClYfw7TjWH
tHlw3Um2Fu3Egnic9FESpRChYkGVZV4yjbs0T/x/YwJ5DrA5aFwQrzCqsbTdAEh8sPRT0GtDhq6k
TNZqvHEgYKb+GBGcb0hrFW+2hCH2d49mUXqopbwAhiizsz1ff+wIDmcuzViRFA6ga8VbjocIpQVV
/vUJ28gLIfgFnBGIBkB8Iqb0GlMK2vJVT+nPEf1+Nrg5SsQKXfl13dDGnejMEB/siTeXgx4N5cJ3
bP1zCj8DeRsbr2oEpYFYl9yENtfnZEz85yemwmLoxgrX3CCzLccoFSfXwchgl5Kpk5kR3KCxgHfs
Ypjp+8bLWrC2KqNXzJJ524qspwskOAFkUExr6UwWxOb7gGddMhRBXJo7tXvqrGJXD5VkWLKFEsLO
GudzUyQwaOBZqlYf4gVy9tEtB8nYSiwxtjmHeMC2TN6weNHo1szzaK4hXyp9Z884wqrR7azMv+57
F3R9KK7yZvT/mhHGhG9v6nnBmBYzDOZuJI5hKsMxzAwk8JqJt/rZJUnaOGNHp8MUpp+rUJU8U8mG
KtQFxygksTbbcJccx1PzpgJJ1TJZ5+BmzPgz0o+U/sT3S6SJQ8J9P7ZAPAc98Pj79bncCBioPPH+
PUAOUD8R/NGKIH2uhciGexZ+TdX+1XLK6KlbvOtmNtyeWhzeZsASQhOfzZNxqEvZVNCuR1zSlt9a
HtVOHzX35oAinx5C/UuJbtNBD64b3Zg8GOUEHxqgv+i1ODdaM1Z3k7awgGVsdowse2yQFktGJjPC
f34ysmJIS6sN+chA5pGGN4Px+x+PggG3jMqTbuPNUnypREVr1MscZ+A8Tj8Xyg59HEl8ecMJYAI1
DMwW5SC98zEknWK0PSpsQUdVJ4N0emEA6wiqwzCTtKlu7ZpTS8LObTsy6A2oOIKyfjHQNV0272ks
mbCNoszZaISdmbQYj1nCRjLahyF7S7LMyaZPOWm9jLzrMfT1IBJ8fZG2xoWOFFTPUbDHU4jgaqAW
r0e1hhckdrdHBzF44EcQD3V9vbtuaDP2AfsPzjYLXEd4cjlfq2xJjSFmyFaWY3PPNeUAT3WqF44u
k928tso+ALP/sUXObU09U2hVwvUmF4zH0GRpXs375TH/vQSgwNzFMlzqxl46syfMIrETI0bZEddx
HL+AAexDQ9tfn7+NQHRmQtiuiUqnsQKmPOgUXKgiAOiH8b5IJ5BezsgsrSh9Gqy8lkSij1z4IvnX
UUsy0SLAWwXOZ7Kfl2FOeSIb5u3q2kv+3vWoqoBaMQ2IVvq5DoznmnxCInrLskbW4by1wU8OTDGG
dHG9zkWFw0q3Qiex8tslrV3a9C4uJP8mW0OJl4H4gTPjCWs4DsPK7DBkQWMPh7RNod0x7XpaHa6v
ozgilOE1lCI5fw+uqBdo+g4QsmYZbEDBtTko8kfD3A1RsysgynTd0Mcpcbp03BLGYyL6Iq2+LNYB
SrESkqhBNxdoEXgxbOaNhe1MbHGGqHgew/wJlQvkIspe7Rdv0W5rNRjr7GiVqZckSdBFdVBHOfYL
cchq7RXa+XSmt12o3E+oIVhIyeKBclyh7WYAhfW1tQvBq2lH2k1Y1DtLrSSrdCFMKoxKvLxVAwHv
VhEBuNGy71algkuPgrqsv7Hob6Ivrhrvhia9W+zu2LHsbZzbfWMGGUk9Mka/cLKi0qK9z3mPSmHX
HiKzumsWsCJZX/vw+wTCt7l3I1Dr2HHski51BxUn8LBgvKvTEvtTN+b7agQF6/XV2nIL3HfBMgES
Cwtt5+f7TEfPGJjHCjWIkINGz7kVejX7uhqx//+zw7/j5NQHz1KYFD3s9Pb3NTygPrXTKtNhiqzp
9aJM8bFQJyMSIgd4/IYZObsahJT9GhLoJkem6kLazetZcwSpJjAitI6cRUtyZ8ijXZV1CiqL6vBP
Tx7+JZZloVsBiRz2g/AlPbBUc6RWaoAHsMEZ0JYT5f1RGSbimFZ4W9XJcWqaB8OcnvPKPsTg25XM
+kXhnH+CjcIUkkjQMl7QlKAFoxubbMBkfGN4Q4r2+l7xW7DA7i3oRRTQVODqL7LSjZhQCFZF2hJj
sdW0DzvslSS8nWj1EyWJfYWjfWiAy49WQEnr9dGAqonEmy8O+w/LKMOBnoxB2kU8NqzQxg0gx3jN
h/qge9GRevQLurxAzyob5AWGRLQlpGZR1SbzosLWdJxBTD4l+5Htqe13O9vvgYqzwh0g0NTY1TvZ
Q/H2up6MU0jZJiscSivltoH0QlcZB8yAgdqtRgd0ux65Qbe/JALKxiterSC52tsF9yXw8xMvHl2z
cMdnrpZBAdQZtYMKaVKUHv+GaZ43iUeKbUMuiWNjL4lTokErRlqNEFrue+omadg7YHXYr2ryqOmh
26TlD/DKfori7lMxJ/iIGGfNVBaTZEuL+dbHkqNpES2FoBdCXnQexfQ67ZBJTmqQkt85CDN6U3Kx
kBkQsq2J5TkyqhnqYFHsa/rRRkfs9UB8kVmJYxAifqlA/hGNCGpQDD+adjwSFPCq8LDO90uoOKbZ
eUlq8UKAZG+KiSTs4sGXAfWE2cPmFFy2pIuaL/GKkya33TBCY0LnrUbjd7l2ZOnPxrQkI92Yy1OD
YhRq+qkijbUgCoG85X9Iu67mxo2l+4tQhRxeEQmKFJVW6QWl1XqRc8av/85o7+cFh7gcr6+rXC6/
qNmD7p6eDucg8WhDS8m1omP4BTkvyjYJSoxKJrpQ4aMXv41+rjCbquI8VdEeYgndQUF86zgkWNe/
nLhxV0MSoDcJdB2v0J16jPeONWI8ciV3BvcjJo2Kj4E38b7ozPBdAoeYAhIzXnNk8IiKNvCgLO2p
S+xMdEPeDlNL7G6zglEP2bpvz34V8d3VzY7GnTL3gUJCkeotNiiDPdXvTA2UwWhvsSjRyZ15edq/
z4DywIhLAlULcdpKZGa+vtd2md3ttPe+QqXT6r5rFmHWS94FzuR61m3KEk55JzBsm0IY8QFGS4+s
4k4wQye1pKP0QBiRSAcUEdAqjn+MBP7lO6svT/ksAIiqScqgdUJ4E+3qJGM7YzAHQMqHb+1p3DEv
N3KO9DkLgFEzCKKoKtJblkOozf0y46uileYQQOmh9AOb9LoVCzjSec3kI9pIGoBahUcQeaUjG6Xe
6Zksob/KRUDpBv0LoVNrHIzw7lhP5i13hZ+irgbm8stBEKMr66EYgZDT5iLS99sKI9FT9e26q7KE
UIYSLQD/mSQC/8NzZjrxlgpzXRoWA91WhFvrQpmFkAiCiG44eCWXv0Y0ltmPuYuKBrG8tQgqbw+1
PpL7HlA1kmDOVuM3JzWxsS2P1FkE6WljYUNatq+f3lamcSaU+OEqpOCzdUGaQS9MHOzxJEwBj7zj
dedrzdI29iUSyNqO7bras1xty8WxTobqIcI5utKU6DBJsCCWA609GbXBzIfl0KUAjmqj8olPg5tE
UFvG/bGVy+HaQIFex2bRJfBXlTfCgOEkom2ewruN5ZDYOhYrsAIFhKrK60KwGTDTuU0PX4ml0ldd
DoN8Xjpseg2cGRvlD+Rf7/HI27Uwg1qqVlI7abK7SksiKx3a0irr/MAlQmcZTe5d/+Jf9ZSLcLP6
MVRy0BTKHJcSfkz9U/ks7giFUXTSGmv0avCwxVbnyCVoFpK9ss8A+pN5OfM8tm7X1WegmfQAYpgM
oY6fgEGPpzkzux9kgccOZVO8q5zcV6zuXq5soBSzQhJLMhX5+Bwt2hoztMAlRiyqQZ+sofKaJE7N
TQxj2zTv3+dME+ypQRnVRg5bU+rC50JAofQghg44YLPHz6Mu1wx5LOOm2fVaWQqnEfk7HqDgqf4a
mTIs/nHY/2IQDN0/hQ/+ClgrDanQO8ZT1pfEm3JDvY3CwY+FggHBwlSKirtdB9j2RIKMlgxe2+O3
+C9CUahiwyu0ylPfWvXuuoNsx+GVWlQcxsSQiJlZ2Egj2MH7mJnBPiW17H2k3kxIO5BqOddFbt7H
K4lUJOTyIm6iGEoiCHtkurwHDUHnsUgItiwS6IqAmwF4hG7QSa1Qo9X1dZYy4q0KSg4jcqR8Aa7D
w4ydwOs6XcBSEetYS6OSVbnlK0msvxgk4luMa/0V4PtJJlDAdSCxmK0VInk27kPZCjE/3zgT0B2c
BCCBrN22LZ9f/xASnVdX3MgJAwacJpBlgNJyeh5LhDQuOTDzONbxUu5glMYcDhnkxM9IWfMSAH2h
Y1jLXmsxh2Zi8YTQ1wTfQUvEmwsLP2rTbNdqUp5SFFUhCckIAEbwxKVO+Y1PsJ3Qo04gmkC86UCx
xnhmkr9I3yRriZSjADoDBUADXziofnCRYWnzvh0+r5sR6+NRrpFF09z2xIqk6TEJ3/Rk3ikFhv6S
+tt1QVsJ3loZ6o7O80UVG0J4Ikb3GTjORvSBr0vYPC50MUV0s4HmSncy+W7gylmFfbTZixp3ptB+
6hgguy5k2wxWUig9hm4J44WDlMyfn7uKoBKAQQ2dONIXSwDNZjMrZMSTL+xgJZLKKPooHZNIhuUN
Lo4P6yPDTXaDKQdX3mVHyb+u4KZB/BZG5w5hPwqYIYIwQR2cVN4rSKmKXjNn5Q/bwV/xayWIShUS
uTLypYagVL5vq2/idCMMrAGYTaNbySAnuwpNhSqGbQGSOVfTRyut7jXj9fppbdmcBNRvsuaO0Vp6
SK0pQESTgI7DLZvErIPoUe/Qo5cZM5Jb99daChUIQL2ZB31goBzQzOB1Ej60DBSEwCJPTbmJbSlo
D2m6nFKjWbzr+m0d4FoyFR5mPqkXUKWgCK1+lNJBXxjh52IUnFiBJAOizUBNHz1D6vJYZD3E2HVI
ourikqWzzHAjzEYOjgqap/yk7vKT8XRdqc06z1oo0XplFsY8RujTRsgH3rPDrxXNatc0oD1ULHaF
e+veWksjNrSSVonGoA0NVEziD43/pnVoiZ6W6F6cWYdJYg8dKNaSKDtpe6TDwQhJLfjp91Lk8B/G
DeoPKCwFNghKTNjpAbj1/KnzNEbc2LSU1YekLKXn87AdZpwpGGkt/I8Vis6/+mzY9VLg0kiyqIih
ZLGRSzHUGy2EJztzjVvR791fMM9MwGV6XP+XZf6WRsWOZMGmpM5xvDuJxU9Q7XqAUUPZKGsMM1uU
E0b8U7NtBg3dsPgnry+s23+rAURW0P9Wl3INXuqGRIqgbp07lV+5oVPt1Nom5OvRnpUib34+rIPJ
mJlCUftiSCuOFUnOAOM6F/Gp4VtHVMIPxvfbCmNoHgqihEqcjBv63BH0LGxGnoARa4lUenrAzw9q
jPFvM5m4zLgD8k6t7aexFh/lRdD3yWjkD3qeAOVHPy7VsPxIjVEfTC5LcnAGcmWBnnxTNu7Qhx3Y
PdtlDySSkEWXuhXiFVgcqR4BRpKekgurIUuLHnfIKBf2AgzdyLgxOEac3YoRayFUViHodV61MoRE
YvDWjlik5u8BVAyiPdQvWIWhrTCBBgbmMzQA8VxMlU2NnkwJF0BYoO5jLXnJF8MrBNmRMunQjM17
zOvP17/9ln5rkZQzpdkMIA4eIpcGi+L885RUtgLqmK4rvVoRrOvStj7ZWhrlOfo05foiQVojHfp5
r+gvGZ4E12VsJoJrIdQlgm0q7CBWEJLpzUPS1rqdYJIP9SVNt5ZM9scoOAJrFutT0XwjTNINXqF+
bASx2QW8wdB48x2//jWUb6ncIJR5weGAT52tKA+88wsrA1ihHZjqrX/Ckrp9zBK2mUC5dwlfmCZp
PaIPBooXfh8K73X5UUcsJCeJWAZ9p6mYQ8PZoXZ/sTWlYvM9Mngo1vKx21eTiXEUMGvKdqF0Njjd
nbEbbUH7oTS4clrZ5tXbpquOBQI3qpT2LKYnrkDpZMD2TSXu9fil54t9rE5Wr4HxS2gORR6bMyiy
4QlWUmHDnW+9uCy8BUx7gsEa6tj0BEmTEAOBq3tRJMAEDadXbQhio3I0AUJs9kmOqj3oAZd7KU5d
hpVuxXVQmPwtjnK8asyFBWtfIpIPE8OdotNEZumNnS2C7FWyhG+TDACVlOkdG58NVzSKwaS9rGA4
8jzWR2Oeg4UZ7yFZzi00Sk6zcBIGbLtIP/T8PVu+ZxVAatLYwkocUoXP62pvaH0mnQ6nRjVLcwLp
aoa5BXBJdb6cBS2jg7dxn0EKOHNIG1gEevy5jnOeBwLa3ADBw+JerfE7QECbrcR70liYXNxZQPd8
wDqefV25L8BxyiWAnoZFQmwAo9BEt5dkvZVzMBUAJ2YSckeo29oPih6PgaSoJNWslkp4ivRJeQ2G
aEysrtcmq4tEFGN1UHHMACaMf+YY/L6J+Ll0Uk1vzSDHFHhqOHW3mGHNOdiOTd7zJk72TTkDaCMD
x9gw8rpVLRL3xs1Sa4bS1GN7VGSyh2x+PM2Ahsh+Lnf+ojIcUUQuJTfjgQbe5XZdGNiSbOedEAeF
KSDimNH4ridc7tS6/lwXw0sTTh9KlvxcBpExxkBy5vPD1gQwHmokMcJdSR820FI1bs6hflD/qLR3
sAlbvIakj2eNEV+qfS6I8lRkmdMwjBCU559j6EhY8GPYDbHHa6pQ9lq36iAAqUx0tTFzem3YRXqy
4/HgMe6b/jiMtx2iXdK8TWAPTocMs3qtPWujOQ85gXDwhrk1FzE/8XxsFhVgshIQgggxCEpZmeLl
zULOAjC1QF/CTCW9qTouXF8rIs4C1JwGtkxPyktkVy/TPvkQLG4fvqKN9iI+XD8fhlCagbDQxHGe
lBGRuW+CuxAjJE4JxO/HtteE1+uito3qb/1oIsJmVho5qRb41NxAQfQvwLoaGIvJ66ypyE2zUkTs
XgAxgHjVeZCSsDPLjTmY0VK8UDqtN8uONTayqY2C57sAdHLc1VS0leNEC+QE2kQiGWDGThMqYiUI
ZTFkfP3cNj/RShKJyKun9KBjhhsYzaIbFz+XQLREJbJAws1wFIYUej52SaUAxJ6QImGvp492av7W
lgwLuEwDYOG/Nfl6/K00KcUI1NkdZGjCIeWeWzIKrOk+WArMuGsYXZ7Li+pcGBVaMLkrLXoIG0gq
UD+dprSwY8kL+P6GQw5kZGD8TUPGLcVSkAo2gLnsVTybEM6m73lu7LomNrP4R9++qa3K+GAb40RE
QXR1NdThyML4uV1o0ZiVhQEFAffpC6FtnMT74Bh5iqnfA78QLdjA5pGJf1+8WbClI+DmP78AZP1+
F3nXbXTbG37/FuKQqy8rgS5M7AEQhlktobMxxMnZi6TVnljqsh0WYen+b/KINa/kFUmdSHwCSsJO
BEf6/DkMtbPwk1UojHRnO5L8VowovhKEyJjJVYRD1kn53gCPdMQAaxM3PU8FUzayY5Esn5yLmJsB
c5A8biigrjhLdy9G/Yc0ST+LGJu5JSbnS9lGMdznh8oJFclq28Esg9bH3X0P7jazmwcLbNpWLKcW
mJytVOWsLJZ3Iv9Sg1lAbOWapDeMqLR5MGD0wcgDknqZXrceOo5v+pnEP93vIzAj9y/XP/FGKQj2
/VsCHZECrk3bEmhLblA8h+0HOgKOkL7GhicLM/jp93P2lEVHkUUsyFCMDlLaopdiKUOxEtmAGN1y
FePK3Sj/nitGRaYsrmZ9MRAlSEkPeMAFnnJ7zlGfZBMXvW4Vjir7mcVk0mFpRgUMY+QCtdIgV6or
s8/f5pphyhsP8nPNyC9YeUuRKC0SG5xdZ4MufnEiK473mMBQ7d4m+ZMKehgnq01Wt2gz/KxMhQoH
eAAYwUhSpynNrUB5HDvDKbTSnELWrIdIDukin1yJogKC1CyAINPhraBZMRVgxgSKbDf9YosgeBca
4BpEM9CRtAcgaMUmnw2+3vJ2NALkQUteG5hu13eHXsD84dgCOaO2ZkD9AJHDAToJCDLEP4SHUlF7
BAuHCkoM4KIhWzn/JDEKn3M7wYtAnmOFoGzVl8UtuR6wHH9egSKLXiIgqLA9hNIFFcimIpCjoQan
agnaFGxg2WKCtYmkchiBYeMTnMmh/Cfmax4rXZBTvcY1XGix8/vI1hwOTXACxMgectiwrzOJlOdk
C5AIAZtEeLqfVJW3lwJchFxqDjGr1UrSRsq8ziRRn0sZ4gkEHZDUqi4YY27Ry7MkHqiv877oCgd8
DAyf3QgKWLQAbhj2bQlgKOU6vBTyYwjSZHdS+8wU5DB/VoSke7r+zTaSsTMplNcodcSFnYbAMJSK
PxfaW1pa8oQWQ4jhvETE6AIo7urH60K3vtpaNZKtraJRwhdRnafEHg3sjjbBrWFkN4WRO0qofrsu
ipwS/dkA2oEhctQ/8YanDGRWCi1XBxWD2tlOnPZxgSpTk9nXhWxdHDjF31Io4+CCNs57kMXh4kA2
stjprv8rfMe0toPE66k+5Sc2QC9LM8o+gAGaCUmCQ5yK1soAgw2orEpmfKmti+NMM8o+Ag5grhMx
+/B5cYOfJHmV/eRZtgdHPCQOZ7PGzDYq2dqZRMo45n4ckW/hLLODujduAE5ifU5WfEfoWkObNcez
7WW/vxz1WhzksDWAfwZTzCPPyAAdnZcJE8CcBL5rVki9FHW9iHNStcPMxIJeISA3Hzlr/ox2gNz4
pjrXrZEc0BVhMmklrrzLiNGSChSYvNGMT0vf3IUibnpJao8Rx+2AfchSb9udQVOkgyMcr0jqeknD
AfizLb6Yzr/VQWItdWrVlWSVMQuAZdvRFEBwwQJwgdJNuzoR5WEMwGonnMIHggXfe4CCt6aHzgnM
0e+OBROUelO7lUjKA7AsPQErBSLDKgUS1lFBrU1SXyUWBuamJa7kUHYf1wtYrAsDHOvLkyxEJtaK
reuGwdKEsvUsx4NlmSGBy0rdRGHzIecHN66Ex1ma3OuyNqPTShvK4jMOLSBpAJte1lTgeL5dFN1s
h9D8F1JgBzpgSYF3QL+0RclojD7Bt+FyjBL0wnOtCdbcsl6C2zFpJYeO73JQTxwm293GnmyyihMC
Lc8aEJV4spfisYhftu18JZAK7oPB9XMLQjs3OOqelFtZbyauPEJoCxodIzNrEbMhQIRkxcONaRSE
35Vkytw5sW+DBbzdQISs/F9w4aNb+gQCkQ0XvmklK2GUzQPuuBlzLPq6YtntMFP0IHOpbdTGj+tm
sn2LreRQlq8mSoVJFUKG6XGf3RMZ1Zzfpn3pC1aJDzi/qA8MiSSvuAjCwFdEiq+jsU3XDqK6NcZe
gsR+39nd19qNcis/9na0q7zMGt6uy9t07ZU4KvPO1Pk/Qapuxlug2+KNJ7/3U/NclhzjMDe/mYZJ
EEL8LV6AOcdAgdFTDZpVSjSamS4uVj5luktavn/+RELDTsOalKoZPLa9z28y/NUoxfIS2FSM/BWw
+Z601LupiRwsA37/FweoY00KiTYqPvQ0jyS3UVdN4DIFUwxgve7A1mXDOM1Sbf3rkjbPTydwQEQt
lV7X5OaMkzkJ3UDsjXtDEH6kY3BTJcP7dTGbWQBcR+PBT407mXItQwlmLmkjMIFqr4KQmADJxGzo
t6J+EPEAvC6LhL8LY1/JotyrHPDkNGSoNHMgxkL7FnwfDBGbpwauZSCWylCKBvMYg6mcUwHfJ+pG
Xxu0hz4PvSSqGGK2NAEsFDahQVOJ4iJ1bYGgNOlQCgdLJZBRjTy/FeLy+c8PC87Do1QBKLkLDO8x
FaVKGnLJXdSHAaB4S9szbsWtYAAjhh7YxlMvOsFFj2rCMEECcEkddRjvogXgGCB2B0nqiArAdX22
yoEiypiKIoOKEm1g6sz0cZh6OYCX5px6AFkz9jXCyten9jEb0xtBxkRBaST3VYSGXYZRR1NJF0aL
bss6gHsNRmzgTPIXoEfA+Yq7ukTvexIC3Ik5wm6bWsWs/Lyu66YcjCkBthZDaagHnAekkmtaRVBB
0rpEswOoBeDPxl6px388jIyakCFrwL/C6hpM/lyMGPAlADA6WKEKQPd9sPBYH/9TFlhch7BCBWQj
AJRHJKc+m6T3eR23jeRyLWat6uFeK4XbLscERh03h1YO3etnR4IAHSQATa7ogMzAKiqdq9XYxCgC
gG4BDn3P572VTqOb6O85Jx8T+WZKNEa2u/Wt1vKIq6+eQVNXDkpeD4Q8tXeq7hHVKSuOBpb1b8VZ
VJYIOj6mS2TaJGB2Wp5yMInWiVUzf8Bi3TH+K3sJUVUF02Lhpdgi1jA7zCp4buq3EkwFXaPtC0zS
QHAcvPThSyc+9SXDDi+4OL5sZCWDspF+4I12XiCjtzobVajqSfkUnwu3tKrv3HP9mnxUt/ou2htv
xX27u24vW1FsdbA0KoYglqDNI74mcUCkamerT06D/BQAqvK6oM3sfi2Jer8aeKu0EVcRpiOezPIe
8v0Aspoq+6I6im2DtRuydcusBYrnptlrwBqIvo4VQE5J+9D/Kdky9d2+auUr24+5uSmCAGdXcq2l
6L0pA981b/9FA1xc60G5GJgGUqOeISaLe2zy/giD7+L04/rXYZkBFQu1uVFB3IEwBYQGM0xeF/Vt
qp+5hbWmuhmefpv6V1N3dWSBqNWqWkMOr7fWVCVWnQXmlJ7KXtnpAGVrNNYEDMsKqMtkjvVODzqc
3hIMdsDXQFt/vX52FyyQtB1QMWIZex0D/7Ds1uFO82Q3d8JuuAHby2CJn8tPlGjsbK/umiMQ4CbG
msjmG3ZtHVTw4FuguKskMqYomHxyr5UbO5Jhq0+Ac8xuR5+/yb4ZTzOrJrB9rNh+IVCbBPnt3Llq
zcDoadJCZ8z01WRILGZhG2+H3t8iKLvnZhl0G8Dud6vgVLSPE3c3s7ZCWFpQZj/UPOisdIgAexdZ
5QENGmuYdePmwhg5CEllcPJgwIkKe5U0ZyUGq8A5If0opLsuac1EPdXcvZgJrBBL/hZ1+QPQE9OJ
YCUFwT2dVxdAd8WGVQF1avBagCk26pZdxGFHjb8XRE+LVF/oda+qZFsrGInHVz+aFq7BFECiiOcW
MLvOLaId60bhDLD/jEP+qqqcKUdoxCezpQeRzwW5P8vy7VJUty1rq2zjK0ro8QF3A+hK6OJQLjCV
Ri20MmiDFwN9KVU0e+2e4eIb8XEtgiapjKM+E7QIDOppPSRux02yW8kYsYxHQTGFQiYoVrm84zWu
dhdkfKYyZqLDD0Xi1ktY7RGCwAidSMV7WPHGGydnYIK4/hs3RkQ1TEvjPYJPwJO6wfkHKMjc76hJ
Ki7Ywm98zJsLYPBM7iR72WlO/FeE9W4P3HB3iZN5pSs4wYu4a2p0DBMnxAZj4/WM5GLjw5z9Isok
QNUwL2WIX1QC9nV+ngbmq2jDu84kUHe8FGTkYQ4J2aG85dHFeAEmpNe/9fbiDO86tiXFm/BUeKx7
jJgUZexncqnwt8AgVA077UC0aXyyXS54rc9Ge9mYhD//plQMrFNOq0CITb4pb4mWZPfPspW5wRtB
zymAoYQdLyv3JvBGgmQRVMcdUNRkN3dBk1m+NFb6aIwm1lP967bGUp+Om3mFZuZEfhZwTAHFYTex
YEoc0ODT2ByCI18cZlV2rgvdsia0I4DOCRAu9bI4kURikZSK6lZjcTfL4VGMWOjYW7cp+isIYwbG
yhBJqGyhFJWZyxNwgUuP1aFeHOMTQOqyGRUmf8cd5+pUOENpjcyC8MaBnsmlUohJCstCAVi1G5ah
2SXpTVnEltbHN0l8nKcfhIVDSD7/+Dwl8BGhnQSMWmxnUTbMK1Mb5AuIv5XoQQpCe8pZcB0bSDiA
UV2JoMzXkPMBpNxgxWyxzTbuk96q/NwpvQSb2rdxYxuIQ5wfPv6LgZgzuZR9cmEh6ssIuZr4Y4wf
BxlQYtNOixnTcVsV7zM55NpYpbOGFtUBFnuIfqNDyBODH4K3WDBRC2CxZvxy/Ytt3bGkv07qwVhr
U+lpBXQVeb1uQXY2zYW14GLX1dpaBky2dHsBvH5lurhz+F5LjGHSLb8gzHEYiMd/FND7nSuaFF0j
ZA0o8UZrdPhsp0Re6nAO4U8x9mlgpqB1b5zUZX3ILZ8nxDSElJfM8FA3yKA0cdmVsepKRn4UuekT
QKcfjEPdkkEQjAguHZyePtSxnaFZXKrAmKj8+iF1fqFsdw4WmzCFYnHMdvjWW5jsyfwtkrKbumm7
uEohkgBtlw8VLhBCajp8EK7NzGKVKpnyqLAm1UHW60TFBoNp2KK1I7u5Ue3JIr3xzGMtG27Z6Zl+
VDibq6muuALyZC/c9Z7uj64AMCh+xypfbBnmmSQSWFceqIJSODW4QnV5L/PT2/GZzE7odmuHT3Vp
CjBJw2atCcubWcfvz0dnWsq8DIOUf6lXPQUgRdfs0ZKB07pYgPQ+xKGJwefgaLxiz9zKDuN995oB
2fQzATIUARxNrfBp2vdv+aHJzOQhtGo7FO0a3T/ZEnFMnyPGucABDeZEx7BZX2fjrlkfGb2IMISK
MYQlfn0CAELCN927/YG9HL7V4zyTQ+VmxVIZZRXg02BA28X8H9Co0GK9wdopBloiRhGNBKCLhIxs
DuE+MwgJ0rkdNB0fZO08q+4iAd5vKU2t/1gKZr5JfvM1MdSFFvVtu1TBogJXcLDDG2FXIvfqzORW
tPnvrP1slk5U0OXSmjPGGMKEeb5XlUNYVI+YGGsYD4dtH1qdHRWNpFlJqnGAnMnVLcBcIQCScY/5
DtznZmAW+/6FFddZqlEByegSHns3+FyZSmYlI78dB0fOBJsR21nfiwpEhAplaRMegS+IrfQ5FY8c
1i7H1pNnn5tOuLNE/U1RbsSisP6NaA3DigaEKBfvYaOIREAFQHQQHqfsFY01M8kOwT5rX5RWs1qU
aaRbOXsPR0Zetx19V5IpxyuzLJSAHEIcvPOlG93H6D464qmbMJxu41WsiitBlNOleS4GHGgMXblH
dzVewvxOl28bzADy8exfP086aulo1IDQj8f2FbJ/VJ3OHRxsBw1XouiBK0XfE3xNAgLxD6IWDQFB
y6Gcbsn5NprL/xxeZpdWt1M8wUn2f9pZoAVRXqemch4NHA4Px2ZmWMsR9iX/fP3Q6NSGlkG5GbhP
MDTWCQjB0f1SAtmflTvRFkALoPxLy1QFKDQ4rXp2dA/4y7vYyS3xDmzpiwUobxNjGPvQZUVGlljq
1h95oysKHXoFWXIow1M88w4ec+ZgsJaaL6AdKQ0lqqoiGWUmzA1EEd7SEOPrsam9kpJKagGOyZ+e
aoCuAafr3WgwsIbVMaxW/3H+Rv8IKg1WhAw8liKOmeClk4E8ZHBu7Gkeajc4YoXhaxdXNy2PiiCz
nCjRXH8pPdkccOUSe7hRnK/nms2c4iFGsr5UaWlUGNHQpgWKNqRFvnFS972V+cEeWSMggZJbwVKO
k6XtRZuN0nPxfqMlU0HFKPWuRQMMkfLQHcZ346W0sOerfVsyU90tTmqnujmxUOVY6lIRJgSz+NiX
qB3x0YzNpCMAfBwePHDzpNnAGcnbgPU56Xz1l5qYhgFHhi7L9NhN1UlFEHdQU/T0e7zAQ7M4RW5n
Sp6At2rvYovphrgpK1G+eHfQgik7Usq+jpMOqg5u4MU3vRc62kOxK/3S7f4y2HS723Hht6KUJbWz
InTljJg6Wl1pZnfTYwEIHdT2lWP0nD/BW/YJdrnZzxDWCVOGBBwXUPomULRxQUAOl0Gzf4e44MRW
9EGSqM7C49hn4Wqy9KVNCYssKT636hriT8ztWO18lCMsnZTMbGb7+v19suSXrN5Z4CLQxZmDJOmx
E00gjdhkxLq1lhvxbbkHL0prVjtpD6PeaX78/fo1dpHR0HZE3WOYR84CjMDhr+/jXXUKbAK9JzjD
sWXMwjEtlrrQ+GWKMM4AV5Eee6e+TfeB3SLSlrG5gBg7tMWH66qxDIe6yVJxloNshrxCQEXHKB15
uA0qFbvUtzVrte9rSuIy0P79EekuRt+rHP7BRxS95lDfEGRUgbB8eVjXQov8WQBUipntM29g9fL+
S6T9LZq6wXQAacEzITo4zo5sBR4ZejVwhSYxsoTECZzeun6yDN8wqNjD4WWRFSgnuwPe3rH6VMyC
PwGsQ84S97ok+jFDWSdNoYB2GI8JH0iKpvDEN6HXSeldrrJIxVhiqBiztHzSYO4Hzg7YzmQ0pdSf
h5/XVbnoZdO6UBElAsVWVsQQMlrB/WRHaDbgNWjHx8wGcLozu8kueMlPsVszPO+/JFq/LYSKMEKt
VxreTORpzVtYFxedyq297gb/Itci2aRmBSfOm7zmyN0Z/sS0UXI7XHMPKsosRt+GOcbSYKPRnYG6
XAyaAs2S8GQzm/0/KAMSo78mkAo2HCgka32BwMjPb2XUxUVf89C9ATY868HNCmwGFWj0QY7mkMjq
0EsSnyMLMwq7EPIkq3n/Bykrca//rhsGFs8vjEiqlUQjT49xTyi+C3facZbkcZ588w/Q4K+HUYy+
nUvrskGJc9KP616Tp/xWcRc/c/W7YKf6wz58Kp+im/LUfucZ0fu6S6L1ei52RP1L6zCrCFSe2Wq5
nVHeYlnSZPgkSwqV1ZT9KHdxCuWCb0Nsys/FqQSqvHQMj+Rhv3zUbnJfvlwXypJJBRsxKeqaa0lM
q0/y8NQnD6Pw7bqIi83/81hz0VQY54TPInSzv+Zm5NvOVe8DpKcomdrT99Bb9gviDSgEzOxFBoyl
4AADCK1r1jLGdj7+/4EHVKLnH7GSs1ZXyJU/yI6cfo5tB74ZlGlb8EPVLj8EjO/JiHQg8TgXyCtF
tbTk0awpWGmdxBcxV201bBydw0sA09Z93N9FcewPzXjT6ljrlRdvyYO7PtbcLpRAaLBgjCRegtLE
PMAzHoehWdU8CAR5nfF2IN/5mhtTIUpEqTsDK6cKdGhfWD5TFszBBYwHbQRUXJK7PF4q8gQzenOy
RUc6NQe9xtyqrVrLLkdpXLnvDygkwA5SD5QxP7vn7EH6aO5jl9XV/5p2vKLtVx66ynIDNQuSoYCn
gVz62DuLW/xIHc0VdrKE2YnGGW3Oa+8Mb/CwQONzT9cd4qIQS50Fjb2ADD4xQKWAQuxrdCcCzS9x
m92CNEmFn8eVmdwbvs5Ikxgf+KsUsFJZBvtp11T4wDzA1Jvqr3K4u66VyPAvujQfAvU7iDl84dYh
aV/tDTYYoKz5V8PUbr9NN8aDhlQQfDlmg/td2gtObleW4dc8uqiMn0Ni8rVvTEW2dKzkCTizqqu+
Yw6VbJk5sh/cqT5wGpDkHwC5+qIe8ES155sAcz3eyJqdu5jlp78zCb6rM0+FqcoikgyTco5wyE7d
LveRld/8+f4yLYoOblUX9yXRNlsKK+3eq8adF9bgGfkj146UCmhxHpSy1uN51kTCMZ0/ohoGm3E7
Lnu+/vFYxkpFo6UbW4ApwkEkFGZ05TCFLBck4eaaKlQ4qptkTKMcxip86vt6L9g1al/a7WBNTnRL
hm4I3wA2st/6m5KRATNyb4WexVYHME53XykT5qM7m9BWhO+qXR6kh8oBuoaV7IDU7ycHLBpdP1eG
1nSbvQCVe7WQKM/PEkhyequpMOgyBg94c1ilnDlxkO5KsLBdF8t4kCoi8dWVIzR5gbomef0SwBTN
74AGniPnbnaEkAxtE7ChZaBhYzULGcmwQk9uj8PcDRNYlEDronvLgWwqYtF0L74S9Az2tBgrsNPN
CzlutEggBTgCeYMumxcBoKo8GiAGUn4SGqr/2fHp7Za5UrmGG+GTU/W2LA+V/DaqDOwMRlkG61bn
n68sdXzBEcdYHIAzSvhKi130kL6xK7XbORP43AQVC33AGqH8kpuyiedleL7xmN0JB1T38tvRm15+
Id4qXvOBfnl8l+z6O+AE7nTH2F231c0Xxu8fQNMxzm0eDzwpiS/Yue/zFF1LjFovh8k4FTIjErC0
VejnTFrqwJyAsNaRegvUxrv8Fk9xpMWcVfzMvdRKAZLogSTRnlsLHc3MYnFCsPSlXLMuqn7JSVEe
81NFnZqSaFhyd8xFHG81sQLBZo6wOl3qiVODxyMCOD8u5SNZHhaflZvQAbfxIUKpr7VHu3/Kdo3H
2ayyw3YoWEkmV84qBKltUk6g9SOuOdhYfLT6b+ERiYAFvuqTwaShZSlKXf1aMVb6kGJyksuyQxpK
TlBNOyGY7GIqAK42OEq8PF633O1uzkpFyk018BLOObZHoSLZq8dUsKv7sl37A2Idy262Y91KGpUM
GLU0aB2JrbLX+cUpOU0lvuGERkMD8sXICSzgPJUsA9q8wVZSqcwgLvJMqEhm0NjZUwf8AGTtX/SW
jYNOGSh7Wv8/N7fPMqHtV8NKNhWbppQrl/8j7UqWI8d17RcpQjOlraRMZabTc9muqo2iRoqa5+nr
36H7vrZMq5O36y6qNo5ICCQIgCBwTv5XGcc8oQWdHnhSCc90rHb1MQ2rHW9HHmOP+yUT9fHL+ys5
qSJ7i2FPtCu5F07i77mLVx3llPe3pZN6bpuFl2V96Oh8zSffdBVBrvQYuMoZgbBhP6BTBA8AhxSs
rYpvev252PGnXlVKerl9aDD8CsBlPP2L039O348l0FORlC3TNV7oT7PS7dS82RtVd84tc6ca/xbR
8S8930QK9jRjHC5KYzQbm2jIXfqjQc/NDJ51KRoe92wfEk7nTZBgPOOsosORu3r3UBx5zTNDl5S1
Mz+rcO4skF33Nus6b+I+5Jiu3S9ZCr1AbOWn41ljL5gql6ST/+Bx/lZKzCd1PXK0YcGGFefqU3mK
wNgxgxFyQQWHBbGkjrR9nVrpJISqoSxAAsugkwUGlO7IuxvptRXyC5XsrG2/Y6xkCYHK7Zf/3KdQ
H7c8C6UBlChGz/QALwrK4v4gh8b5B4/6tppCiAKaFnqo+ZnrT/En7VzfFNAQr+PH4spoPD0wX2hg
SG7tMjsR4lTRu62VK/CnLDPBFgwAeQOgz6ojsxSJ+YspZJao/yncmmF5Y/rlCYW3W/1YPDc3qPZ9
JT8l/kviSnQhOhnGQGnJbaUACRAQ4k/xlw5EyPkT7zZQ9/1xBA/913zP9rIyo9RMRZcCSPk05hlk
+tw/D4/TFY+KAEDsQNQg7angNnHBrYhz54qdj1rCC+KWx76Zv+sH3jFCduS+BJnKibM8S18YJCYj
dsoAC4XMag+R5tcJpGWKV+2TIH1KERqyb8vOvop3MpnbWgL8BWxcaPt0BCutSpdpTovdLDE9rAAy
ikqvxttavYkQkqeqwkjX0CFh07sHyzpO6WMyf5IYpUyGYJTtkk1jPECN5DwEaAGuPV7g7/djUHkT
RiQqQLLJap2bBwFoTi4GP9BQJw7N6W6uKI2JK2nUMN8mLzWzAK/7PaZ0N45ocxp1/7KWm0q+CRQf
n0eQptVti4Vsm454eDJ97mrw1AJSRzZyuX3SVqKE65ONOYmsGKFbcY7CBq8l3AYLr7yTT2jx7f9w
zlaihNgz1rQHSDVENdnsx2buzcDF7KIreyKHy+sn1UoIPSolal7zTjTeAaleJ/sUJtIe+0d58WAz
pVxpxc/d6lI0xRgkjAYcZce8io07tmh+oyKfrHIP9NKSGLCZuq+ECYfY0aNagQT4RaB45476W4/b
yR+V7tfI0KrToxxlts5nSgzpy9pm9FmJFg73zPKxjLnLqn/TB/TK4omS7Kz76Nbw+d3oj9zVSpxw
zp1szNOYl7sU8CxOThWo5NdlI9m+i6xECEEmdiPSTXjj2hu3EfoxsyC91k/pQQMbLOKNDbq7Yqd6
BaB393hL81vZZm4nSKsPEPJZvQbvU84PRLvjFX5U+6/MuxoAyCZag9xjubMkmcpl8yHiQzMhlKE9
CObjVIvXtZ1XqreK/aTp30cyezE0LzUiMdntqsHfWmJe8P0BQaPy0jkNPyDXdlh94g2S1o11v2DI
xT4w6RjU5hsKR90xgJC+wXNaanmB0W4k1ECqOwEiFAXE6ra8MQqPHdDLh4kSLYzwvxVWgENBRyjq
mHPQhQn19Cv3iyyX2fIP688RrMxpB02dOhsONn4CUKSvYPhFIUaYYfK5GY+XbXoryGN2HnCkOgH0
pVjJXDLQwDl87jNNin1LnlEk/4PQpKuArsWP6y4IM97vZhFpBo2AWbavyQiuVbUBCPlAyD6d83F3
WZlNL76WJbjWKI+sOpoI6ojlMoEAitw3OburTaAqt8OO1m7guNM1AQZXZ+i7XstlEMuvxW0xZK2/
QPC3A0uSsmPYvPkEXmU3WKyDUgXzTfuV7dJrwFag9+YzaIEdL5uAiIxWND9PvCH1+sfkq6wLfnNz
NUwRAFQKMAlinppkamfSCUvvKP2ud8oTqSPZlCZX6IPCmB7QQS/EacuE7c2ivjLZUJO9RdG1yAtg
5eTlYZvswIN1PQa6N2I0HpAIErPa1G0lV9hq4I8tkUZasgdqYOOrZfTkaPO4lxjUViIHJD3Lwtgy
4MHEu3ZeliUIfGFQGUbRW69Fy5R5IocY6UG3U8IyKNDlS/3uSdYruRlr1pKF3GdpGm2pEhe1oM+8
b4MdrENzTu7yXXQcPGun3Ed7EpLn4sY8JydZ1W2zxqBjdhnofhgPxb/3hzZJgUQ/tpTsWQIyt5iW
J1fPd8MSH9TOvs5c+ntI7a/j3Bd+nDWtp1n91znPvl9e/i3bMlRXxSTRJodmmqX9NOErdKCUD8W9
m9iem0reA2RChDTFoY4R1QmEJAC36FrdM5Zbp40l5rr56rDWRUhPaNxhlRuI4VOi9Ft31sFgQHdR
gMa0L22gwqImn94Zfh4U133nyWpTW+dlLV+IKmnt1KMZQX4e50G8HCtA2PxvuyUkJ3bXV2MyQgJw
0sJID2cLXo2NwWUpEj3E8dA0jssElLxkP3S1dppNnfkAwHb+N6MQxzgnkpTxkMawvOSkY+R0qDE8
PMh8J/eNou9c7QkRznhGajMxC/QdJccJV1PjKg2nk4qurMZnmIuWIUNuJRZrcYKr1jLGhtKEUgaw
THZ9VV6rZh9mVv7YDfbDSFsJ05vkZBHBRQN+MC9sgq1y9c7X6SPw5cGtIhmT28pQ10oJnkozSLmY
acLXsDtqqJePGF2To61sXUXXYgQvYTUxiOptrF3n/IyVm2lAAa0FSYf767J5y/wEEfxErarjHE8Q
BJzzY+TjKfRTdRyOfLZZ2bX7xe/PuKQeDZ6B+v9FIU22aYKfWGqdsCjjvXBB/ex64DZE+m2iJpr6
8x7UXS/yBlPZ2gqOo4i7UjFmqJzHaRHOOY2PhFZzOPfgtp04eO7lNd6MbsB4AGnJJl9vHBlaXoGi
EDYzBJz3unsxbrpd9qAfop0M11gqTTjloxYNBAPCBKUFekh39D5WvfhZ3YPV28ueVFUWabZyFhso
LoByQQT/8Jrfj4s6kLhEpPmcHbsfQ6DuliMn7GJ+FMy/cG3ElLyFrpvFj7zGB28ASMyVMNtV1Hel
vdFb9rT6GvFpv0uHwgCFF6IC0wGjMe2JYmgAUS0lN9XNu/FakHBrJMPkTPGc803Vf483CUyW+eO+
Pk+7zu+u5XUciedx1Pc5Ut/mjtHW8DzDnh44TJHB28v3UhQGbh8fooRmucAfNgHXIV6H6ZiB2jDN
kGG/jsWPYRwMnnuthEh7D7K88xWY5pI0wVpj2537tE1x/veZ7s2WRx/qnR3GRzvU9vpufJ7OBM9o
6RNK+bCg6sb8DL54rz4TLPaIeZ6BBLylVA5Xshm+VusghK9sWXo+EUsw851fTbp7NdL4sZhwsyFk
Vy3sTxKNlTghejmtkWboJiCgzFRUTwMdj29lk+Swbp0OYyWE/31VCywW3Sx0ir2N7C6MzAc0gwSz
cy/xd3xlLu2pELz62CApjXE02t0U9Pwawy8wJvpeyzvM1DJp/XszSVupJQQxFzwTxI5wNOpuajyi
JSc7H54uayVbOiFQZbU2uYoGGWxiAZA7c0rDqTa9y1I227DWOyQEpzayAAbMVZn29oljyfCXg8jT
pZ0Gm8WLlSSxP3pWwTC8aIi8xbk5ah7bDejUs735LC+sS/bn9VNWZpenSzEkyattZ7csj7+XxNhd
XjjJ9rxGxZWISJ2qslMhgqBmb80/wdHtT8PxfxMiuIRSqXVrsLE5MQisvLiswTKR3TDL/ZPrwJs9
v8aelTI0yqKsAWXA3qx+1f1tHz1pqSR+bUYTzX3FIEc2IDL06mOpp1NZ/JUlGP91HrvtRP8WI16f
OJnd4MYQUzd97xVLp3mjmt8nLQ3Youp+6chGBV8bSD54HwsQ3TgpHNFUOEFmYs+5kQxcMzTb7eLb
xT4pxAObZP4rOvOht+Q+SXfqEjTD0fh52UI23/ct1QFfu0tsAo6V9x62tEeVjfbC81l+x2r9/Ik3
EHWI1iMy6DL23EA237N5lFdCxaO8WGUbW4VKXvveMJ8VxI/RAQP+AdvLegm2jvJalJj2pOZgJDH0
o1l2B7qazDNHR+JqNyvylg6IMhfdSeBHF/x5g1SnzomB6zCGiOiBP+XoR3ZuOQiUeoj8+eHyrm05
j7U8wbcrHW1j8ILiXDvxMwMIVdAqeP6bkv4PHAh6P4DRB+MwP8AeqrqjjF1hIoczdZRjez/OT7pT
SILI1gVnLYXv4cp9WGpiTg0Qd4Fz/jhUy0Fxbiaw+xlExmS/tW7rHFhI3tKJuQo+H/vU030P0IyW
qaHVyersMjGC252KwRlVGMS+GWffjUtPrQc/G2XL9gG7nfeJrdUR1g38sMVMCdSxHhsd40vWIXvk
WX0fzAOosvjcAPXzvZxSbWvD1oL5Aqw2TG+iJm9qCJ4X59SPL02beBmt8fzy5d8b+lqQkJnNzdw0
LsPtSNWsXYvnJl0JmRS7WLZfwvEFkQZp8diBws9iBOZIMRvHrqjz67IumxfdtTLCqe37oiEV+U+a
WT7A66FQYd66uFpSoD/vLouT7ZHg2LOcARgpR+qs9w9qTD3QdbieIqMKkkj50P+5AHq7W6CTnhV7
Z9B9Wj7OFglLPZPosxmpVstnC548s418tmfYAgfDYQ/sqvZzn08xtOf2SF9xhGXzWlvBYy1S8BdU
1cq2ZLBz8Mf6xZTsDFs2DiITIfiKgox21FYQoTRJBvBowLLMauZftgWZp7AFT5FUVdzpJjc9DCp8
Iz/am/lGvV4OdmBVwLnhY9/uyTzUxwZDcH/yzLZeRX78Vt6C5k6b6BmEx6iuBroyDn7rNKFERf4r
Yhq1liK4Coe6HdAD+F4B8c/FFRyt17Vn3/GXKPR+Hthtq3r2n5So11IF1xHNAEjO4D/2MfPaZ3rA
aPuL23ojCpH1p3rPHqVPT/zcXtJT8CItsfAeneEYDBjlUXfduX2gB6BP5/d5WAfklDZBe04Ozb3e
eWPnyeCZZMssuJWxbVJDXbDMuuO84OJ8Jq5LvaQsj5L95Gfrgp5iJg6+jsLsE6xscqw+cVTUahfd
aq8NizSwgsvS+DZdEib4FjroRV9z40k6wzcZzqDxq4+/ltp5AkbIZVmb2eLKZsRnDfSQT3oE1lr0
YsZ3DDO23SHaY+AcUwpdSPeyHdvMttfyBBdTt6y1MISBK3qlvBQkLOagdlRPN2+GkfOGWAfTOs1d
G+T0XzKUCQmK+MJRLLnRkxa22i1XMdKtob3GPJzX6feKlLFhsxKxVlNwMx2YyMfWRsBTkzzQ2OtE
i18UkYeOPL+aCSCtf6QkD5JBlu9tdjWsRQu+J2k7WxlbrLAZZrlfAXHpaFIfzftF0N5kr6XlYbcU
gL+3aiDOxLvmoToN13Iob0k0EV9HUsYUs+SJWal9Tco7e3qW2K7k+BPB+3SpHecuP/4cdHq4S+97
lFtdP3ocg+TQ3lYYJpQBMPGfvHQ2BY+zuIRk1YJ91eLsaFezN7Ibd35Mo9ve7XZmKXsgkKyhWLcG
+pye0Jwfz8L5EjNzN7Dq++VllPhwERPNrUpnUXSci+RY3vSveJLVDRqmJDFRslmOkL6MNOH0WFi5
JsGkZ1YcjEzXPRd4hZfVka2Y4GCqrBiMSoEcU3kZ3dIDhZbEP8sk8L+vUogpapZxaCFBccCBrbg9
priGzLushuwYix3dEwYBp0x7zTCHQPf1XXPmQxbuzr3icx2voIt7ZEh+cRNfVacmdINZsmWb1SBb
M/EspdkWMMeFhIKCnHI21IrXY5a9Ye4wxgbwow7RL/007tX9dGqPHR42ZLbyD+k1aHYtUGRaliMI
ZoDvK2t0nAOfy3U9zj2goYzReSSsAYr4TQMCWRL+W/rPvwLEm1DBnSi1hSIosJf2TtkFKXJREuEm
ydRzTX5f3txtC3qTJHgRR13KlrTow1JzQH4BVGkEpsVlEdzLf3RUf4sQm8zdxizLtoUySlO4nl2M
XjLGgbLon0uq9fvLwiT6uELGkk6RUukl9KkIezHd6RMZUyk4M3+iu6SR6EDQhJoZDEKUttw7qM/o
12qHtqY4MIzEn8qj1T10igyiQqaa4E5GKyusVoNUFunAXYmjG3SuxcHl9duOKm+bxT9i5VHKZba1
ROGpiTPfzVn1PC9KQE30jvXFzVwqdlBksgaTbX/8JpP/fSWTKvY0xbwXsFyI6yv98Fi60XnqI1kz
k0wQt9SVoKREujclsMSkGtAHkWcAx6juF5Z9u7yI23HsTSHBZ2h6U9TTCDluT0DlMagv6LU89TEm
e0dwquVZ7+tLfexA/3xZ8D+8Zr9JFhyHM0cl0SiW0rjV9jPgtXd/+WflfnoGrwAKybJ6iswqBQcy
u1U/aQkMxqnja5ArhSSROn9+aP/5vIE86P2+1RWbo+UvHxyFFWZ4B9wKgMmPJ0jZrWDTWSG86Bq4
VOHwxUOWFq3bM/SHEh2dHXXjTd03FdVxGn+5vFWbnZoci+z/JQknrTNtVL7ihqeMySf9G+dIwvDI
PU+LzWD+jCm/nxam0MaX/Lv8UXzbUFbShTNnxala2xYMZfTZjbHsu58MTYUE43YExAPoI8swEn5Z
Y271H3ZxJVI4fdZsscl8PeZt6jXqj8r6Ejlno/vGalnz+HbUXskSTqCpJVQrUFVE8wO4UdDIUmFa
ErihHLZpDvq7ERy5vuwobN9gV1KF0xcbDnNsE4uKMfvB4ziN04GXndXBewXLkpKIbDqalUDh8MUV
HmAnAwI5BmsdNgeOwKpiov3yzknEiNVMi5EmQt8kz8udk/HSHYABcZWcZDAFkrMnVjKj0SKzi2Lw
XgP9OFVRxdQLL2c3CTopLyu06bTe1s0WAriTRf8J4G4PrtNx6Q9IMJ8vy9gMNisZgifRKNFKx4I2
1XLVG4nnkFPWSZyITIbgQ5ZuUpOMwlsxZzzjZeU2cpddqZqHy6psl0pWugjeYnS01ii5Yf+FdR77
7J4jnYPKRUruu12vWMkS3ESbq5Fd9lg39YSehltu0+Oxwp1CWsXeTONWkgQnUSS5YTEepoGtBLY0
L/5pfvs7YIbjp2lX+vR+CeyT6eNTAuZ1VxNGywEkrXkLkO8a9NOPEca2lqf8lib8kF9n1/FOdgmR
bbPgV/KxKqw8xvLXTbW3mP5i9GDsahSJNcnOn+BNcgeMmx2PCQyPFjV9NHU0RhRX8yzjHZb4E7GG
qUR27LIOZvsKR7JPQ45BqssRwDfzhrcNFtuxcyNXYmN5NaXh2N7H+8FLj/1xeip82fSVZIvE4iX4
ewrMPEAltz2UpPGy/BHTEBK3JTsbIpN4MZqzMZTcQ+afUpXtTXDQVcsvR7/L0xvV/N11RaBFktMv
2y3ByeTAakbnz6v3x0sjdqvZ/Te8ipL0gAg+RqNp1YOpHD5msAN9KG+WtDp2nVl4izUfWKTImug2
cVNWGRgRPM3U1KVuOlwiMHiaT9PP5mexBy/nDZiq7hQUu48N9SMqJRaUZSdiOTLqxgIjVXA8SP3u
5t/6s3XWJz+9R6c2JjpivEUBvD2UdYRuLrCBEUGw/5muagnurnIbOscZGmqG0TnPiw7OdlrZwRjn
PxTS35E6ebocNrYFOq6qug6apsURvmXoZ9LxeA4Tui6NPoxsFLmt8RTn1ilvK4n72j4d4Jr6f3mC
oVblSCqWQ14V9eXO0OYJEDEk8dQYjHzq3I++W1valTLQyottBn5wzZD5ge3E2kS/Lb4DAAhiA5tO
a91w8okbVXW2HrXPywAUtmSf+865RollCkqQDlxe6G2DWgkVcg0n18BoS7G1aqg8OuiXaupd/mRj
wje9sw/z0f5O7mThc3N3VzKF1V6qvjOGGoq6kQU0O+2cMPSFF30wus2LqZN7iY48J3t/fQDgA0jE
bB1Dp2CQ5W5qdXkv9WE0ojkBknvak/NMEwXczepwnTtZf1bBpXcqnBHEb8rc3unM1EPNyZoHNJGp
AWtNNbz8OTzkfvwaRzcAfQfOQFPwVpWetkmvK8q+YWn7UiVpFrgFlNcw1XhA1U59Ml0+CRyp6efL
kj9GGqwDurqJY2HGDvxL79eB6kRN6VLQEDjl7f3Sd1ow65Fx5zjDKPH8GxcaLgvtdyZauDAVIGhp
AKwfbME5DdHYolzHVCk/O7XmHrUJDzZtR/WHglUJ8wCYjGesxAIsAOYIMHhC+vG6p6V9apVoaWVh
cGsJXAfUkHAqugXwqfdLMDiukadKDebkqg2tlOo+hpEBVLm0VWAXtPHijt6UE8B4Yg1dRorJPHtR
QARka2FjGLeJYbQeHqjz4PLWcJMXjMIBKSa4cUwVk7Om8F2JrU4TnhRpOLrmz7JL9nSRjR3KRAg3
FzMedHPOFgq6Vv1RqezQUv79s4UDUhobs6uGSdCdJxiYzehcmr1KQ0ZY89Muqfk4Vea/L9RCCiDo
0WGpaxYRDxBpVaNbEoOGmMKrz0qnoKNcnRUi6UT4mLw4Dk6nhVPBp4zFGFTRJrbamGC9eoUFhqZe
Yd7woXLoHh2QP5M5uTXG5aWeF0mx42Mu/V6u4B3ThtrJmEEuZYl1IEVq7oGUOfsFXusCx5rz3WXT
2zgS0NMBcowKHloiEqb2U2ZmS2TTEMWro0ZQSyJpCNodidvbiLFcrzc5Qs6UOiSZBtWiIS+sANfr
kYX5EVRs97I7z0ZMgyQ8uCBXcaGUSPtczJWT2k0EM8zw7LIEy5HtMLjxHX3h7BOgiw75rZN7shrE
1vlaS+V+fxVlVIdYdaVDKqwXfIAnlKSDP9iplV5CHGNtASpMCgkzwbvOgMF+/Ry5MkKrLde9Wr4P
XA9Goi4amJDhurNXgnJc5Rwvt3wHzSLx1WKifzl/uazZ5ln7W7OPhA95lqQ0gkiw6GH4GxUwZnqT
u3gFkKASq/eW0tqly8NlqZd37APfg+ZUyOUIpJLoqW1v20lWLNq2+ZVeQnalDcOodj0kxKxXdz3C
TRpl3kS6e6tVd1pMzkikv9JJBwqrKWF53tbOhfsC17LjiOd6KubEmDsah1UfPUfNdCgnRTJv+w/6
vckQzvTEhq6sSshw1N7y7Vp7jmkEslybBbWWHMwMfSJlez3V0zVSbMn2bbR/8nP+Jl0INxFqtbNi
xXGIGswZs7igpNXvRtQxp2v5zKhsOYXjvUwFoMQ1CLOVR5Z/mUoZ1g7/WjEFWGsjnO5Sm2o2piwO
cwKch+5n7byAKmTXZ5Y/zJUkyEi0Eesos0Fr4ClAmzEf/WZ+rtgSXD5cm2EMSCCqDSQWor+O/a3c
oWGlnOITpgHKiV3XgqBV+5y6j1YqY/HlC/9h3VaCuKorQX2RM9DTYN3q0o53SEidXaZPeHex48XH
9F5x6JdFvy/Af3L8ExXRWwDgCtOyxTlJy8D7dz5iEachmm9m19avUkCq+jHFhXGIl0aSVG9umv0m
T8zgKtb0tMGSNk5/xjDaXVPZEhGbycBKhOiwaJtZZpHEYWf9aqbfZndSFhkJp0yGsGFZF5ntYEGN
qLMxA/R51tv9NMl6Bzau0/AOK1X4Z6zsInOisckciMlAxuiPz7zrw31YbtQe6J5gnzlgvkNGxi3b
IcEfOgWmwxDL4jCxfxbJSZslV9nN3yeGCiMGbrphCB7PiKd5rA0FuaE9v5TG8rWoy91lo94UARgW
9KtgKuzD+FKb5yObiiwOSetc6zFAIbIhuCxioyUHW/Mm4zWsrLZG0ashVhfI6ALV5wg+6Rw2j53j
pcpBv0uPHFxMS66oeeg7z/10Wfqmv1gJF65aBqkLTFtAuF3RfQlIrQaPiqZ9TlvqG+jQmT9flidZ
ULGsw2iWpqoOm7AxIgNs6ec2dWQoUDIZwrFtrTJbdDeNw8HC82GXJYeyc2S8IDIh/O+rXRsYLqnM
xMKBBv7TNJlHGiWf/re1Es5s3uZ21M3c+Nw8UABaOVWSlEW2+8IJ1RirmsmABBPgAKAXc78aDgkn
ZTm3GZCn3f1lhWTihAOrtjUdYw3ixgW5X7UEowbm8JFFC+ITyfdjDrTYYflyWep2Xraycf5Zq63K
u2rq3Bxime14yTIFU/Si0JtcH/w8whjk+NM2U6+2pGMRm759JVhIYvLcatsGPGBht+9/G3j5qtDz
p/nVYcLoVLFr9R2a6Kn8QQ76fMgBXANXWKKitiWWBGZU1BIzLSE2O5vsh5qN3uUV3dzHlQDBbOyx
sYu5LOLQVbpHFiuxN2haaLrVrjSHkzqlJyCuSgoQ2/ntSqhgPJNKU9ZPEApQqjR0AGrzkxZaFChW
pd7ReFDDfKytQ9KyxHcLtQmiOKX7yh6t24XF1svlJeBbJ64xajt8QA43Gl18QVLy0h7KropDjQ7G
DbWLn1o6kWm3xIv1rXE1BcNe0/fKrdpvDXWoJNnfcj6mo+MqA9xEFR027y06UWMrG+0aNw2FaXtE
FxqUUddJjuvmwUGNwsEkJEG1WBwdHkD8afVaF4eWETf3S2ZPTxVobU7VMqe3akSLw5BM0cGidbRD
KSbPvDKWfQPfVnGhLRiyRhwTgGgilu8w273uYFwzzJiXP1t1wG44Q2+8t26KGcm6b+IijnfCewfk
1sHlTd46vyvZYsdl7nR9PQB5IlSaYQn6zADfsV6AmqVOlPAPRGmGAyZ3XigWEd/aeMgpOhNj1J0o
evfyqvdIxEqvWSwJYtOmUhox8JIEeOQPr0m2M4CGI4d3iJvbQYPr72PfsaRj51smaqFiqFo2REHS
exOtnGZulSRHEN4bewdzohPggz3eGLV8m0svPphATNVky/jKqvTBXFZi+WetfP2UuSZlMcSaIXuw
Hslt/LMFHWjh7pWd8gu1FKBTndJAudOR6nzjzdaY9pFgCWwm22vdhcDdFSR2Y657g2kftC9F3gTK
zgj3cSPakTEoHhDPA+vnZROSrbjglQ23ZrldQqrWo3Uitr1Ilflgng1eWl3BB88gkK5mB1aqniyM
wC0v5p11D/yZQ/Lr37duo0qj2a6NZ0gTxEjCGua9WTRD0SOI2XiZibsUDlbbOTNI9OYqPVxeuq0z
sRYmLN1YLNRqawgzS3aAm7vrGxWAczJ2zM1aLMBAAcaKY24CFeG9ddYZda24HrB+4exzVMnWZyd6
PeBUlJ+APAhaQNnz4kbPERZyJVM4EXNXTo1ORr5n0A19QLthZ+zUqz+AmnovSNgxmhnLGDEIapwZ
8KqtN0ffOhlL3uZO6QR9vq6O0CvidLiF44y5DiFOBTIaYHbrzf2gya7LH4IOvD4AiW1XU+GMP9TM
k3HSC+Yg8Dmk/g3q5s+TzX5kHXkqqmjfjtb3y+bHzevdseLiCNDQUDoBCLKYTKRNaWe4LMchXcrx
lqa9HZqobx/wCjwGWUYaSVDdlAc0CV0HgismQQQzBP+WYmS2jpoDve4s51rRvhT9D0wKS47Vlhyk
CFwl1VA/4FbkidtRlkXQq0KamHjTkp4YBfmnFUskfXS5WMK1KJ6yrvz+4mZ9iiEh7veBdX7FZh9E
UAESkqNzC9TUKsh+yVgGPmakgkwhvZ9it1b0HurxNxzFa30Ml6Sgcq2PxYkGMgbVD5YPaSZAXPBc
i7zzQ9xuo6FtMZvLQhyMKws8nlriz7UrcfHGhyjyKgaulziGC58oFATKqkZLDYFtWFRdzunSNUFF
wcpuL319jYdp9S4pOmAJaS26ubXRjdTAwGXgVGkFCL8Sah6dKgXfqdFNR60x6Y86q8ZzXphV6LRT
3nv10Mz7Ni3wolxGxA4BnNJ8MRqtOLe5OXlqMrge0k7rd5bn4FAYALT3u7eMtPGjWiv9kWqNn2HG
dY/yMNuPWU/+7e0GK2DhVMBBm/zJXvBjZdyU6qw2LIzr+TNBdpRl3Tmqu3OjspuoyMHGoZWfLnuA
rc210AGhOwT1YSz+e/MdgDFn61HFQj0bKy8v0h4PPdFVNy+SG/+mICR/qAWiZoam+feCeqexTWr1
LKQKCjzdfcZuyywLLmuzde6RXdq4NIDTCh0874XENKEtsGhhqjEa8J0Rca2vvo2mfmNGpmy7tjQi
mooaHeIBAUbfe2H5AnSDrMR2FSZyOwKGaeWJMFuikkyK/l5K0s65DVYDFiaGVgTKZFpeamISvyhn
2ZPj1uoR4EdqmoWrwIeaYwZsC5a4EOVYZuAy8BM62ph5TmQQzy4RW//9ZhENFo8FNDA6KZheXWuc
R7fF+um/xgjGPeH0AtOjkLjobbXe5AgemgNfod+ig1plFCyAoeeNJZkNMM5URvm6KUrncI2Whggu
xrcFlMzTwGoWplaSeGWRhJY2IqR2pj/Hy/Pl9du0DEN7ffVwiC1ekhO1MFmc4UTpmnvoeuCSFw3u
wTLAAr48Yo5ADLAZGyCuMQ2xhYgBp7tuZiyf0Vlh2pBgZOnoub09erkbXRuZ+dutOolbMjeEOire
S4G2YGgfmkt0W0F1s8BB1qq582mq5X7nUOsPLJC3ouk24c1YovNL0fVFmDKzsFEW55hiusyr8Url
tZZ7YyatDFNwUynLMXVgoSHvEm8Wad/qNWth8I7b+mZqRuAStGVeSSaEm+gqH4kywy0xQ8zQnQDw
9DYzDp1dSGL1x/oMIhUitQNlbDy5ideJYYyXdKmwPQmqqpjm1cE+roI9Fa05xyHWNS9e2jNeI3dj
qT7hPTq4bPlbxwy5iA5gVAMkVeKLX5vNEZ4OJuhoqXddjP7MVvcxTH9ksSRqbeXjKI3wJkG0ICH7
eb+aBZ0rl2Ya7LC4HQm7mruvTfSiufNVOf7+A6XwOKnBInXXEH2H3Sp6bmLEKmy1MrQX+jnWs5u5
VU+pSSWeY9NGXNdGkgH4M/Cyv9cqWfCCCR5GFirGT4o7DAYOJSfrQ5WSG8hKghC1BlSs3JhCgll0
qTdM449pIGjh6ve5nT6MRXGHjOSHoTey3Hhrw9AeDacEeE4b1933qnV4EKlyG4LzTs99LY0av1ns
W6rn1c4ZNDR6yu40W4sJ6h0QNQPjEK5fMJE2blqDUBvGaF81ee2lRipZzM07xlqEEMHySHHTLoEI
9aT7rTfpoPP+ZV3HD42XBuyx1/xod9kYt2LLWqKwjDmck0oULGNfYGAsR01Ct+9MXaaZZO1eRyxX
zgrIXUaiY4YnxHWtCFIj+97p5ZfLqmzLgC2CngX1cjF+ZarCVDgyFk5dckeL5mqOqMRLbPkjNIyj
y0Llbb1i2gn4adp1OtRwU4X5/0fade3IrSvbLxJAZelVscPkYI/nRRh728qBytLX38U5uNvdbN3m
tY8fDANjTKnIYrFYYa2mskDjMOrfpE9omF50IWubGqGzE0UAGegFvPdt6ijp0CmNaysDvcpsZMdZ
BnoEaYvHpMifGwAmBwXFFHs9GH49apkTJWrl9VQ79i2eij0t/2nXDoneWetcFYguJMuOpkk/0sJU
HUPGPZi2beNJQA56JFU5edbUlzflNCbeMK5A0UTTKaCRBznsrRFM0gmNXYCSPyedAnILYH871jA/
lkbyfdAndPMmKPEpwHMf2/mhyArA6M8g+LbuCUbHBYdlY3GQusM7A33FNhw2dxwBFTlmQ9rkIVno
/TLVb4mmh9ctamO7z0Rwx9Gcp6XJ6jYP5TXze8AtgGTbWeSvJe2C65I2vNmZJO4YLno0Vn0KSVIF
9JHye5fcykMWLtpHrLXedVmbR94EGzBroUE0zi2cpUg2iUo4GdmOHsZFdiKq+ItMBPz2GyoBSBT9
oICpV1WMlZw76BocAwmZsyxsR1vCytHv66zeWWldO9KYf5gtWsD/WLEziWw7T5xMnHRyYwxFFg5W
4ygG8XP0cunr238nhVs+mHiRDBmkNFYNpvPsNpbSJ2OKHv9YjI12a5Q28JdyQdCjqqhZVxAUTplc
+wv+rxNJNRDRrEQ4g70R+dsgh5Zl29YM+yLlGc1xJA/anIXKu9G4jOQJI5TvU+4B0llyAQUH5uHy
2fxYjb8B19MJ8kmqqcLL2YBC4tZzKVqMgGdyFlqt9qOg6utSx4LWTHZ6uJcNROAJiigIDxw+37Kg
UlTWZM2QjSTEL4HdG8RKmvl5h6ENJynj4TBVEdg+lmmQH1GJk3d/vpkqUGiRfNWIjooVZ5lKSRdJ
MrNQpnPY9/KzrGIM1RZO/7K0Kq/oqRz+BNBFzgE2n302+gAL2elZVYp6SpCUTu9Ox1h2r2v2Ga1e
E8ltXzV24GUgEIkWPE/CKL2JLCUgXHEpeePP9F5UMb1sZoK9nOrIOeWlMxI1snQmcPJlj7oUyIWS
3/qsSGt91z8yv7qNO9dCHChQduvKORXNeekxM5dRro0sjJcidor+n6Gc/9y7QDtca0ic4c1zkaiX
CkSxtgVLqSJ3LqQg0XH6a0Nw31xOVH6u4m85TNUTX4ncUG1lIJVF3gKkpOCodnV0j0SeXO00j/FU
JZ2DXi2QFexEiKuf+bILkzFVw4KvUUydR+4oinXqarAHhP0wj5LbRYn51LWDdEtzud4NOMCtW3ay
1DpG28Xf0mwtPIqRXTfJo85pmi4LyCq170qNV5RrLUb0SqN6xYBXq+1pl5RBPeHe0SnRu11Ppd7V
03F+KMdcO0y07ugejdLSYZkWnA5pzp+qSb4Zpjl6r9HvH+gabd8r/JqdArAuPzbrDE+zfnhHT5Hi
zbLdeiBMlnPP6lfTjaENdUhUi0LmLad1Et/wKG59O2NNM4pGlMj24b/CKUo+xkXZS5P+LEXTg5W1
maO39tP1E818BL87p3K5N+MKaE4MLrG4qlpvFWVx5cHyRu19HUWNqVsaIn6UFWSlMcTEZ4rTPquz
epCyMNvrAZj3dlMAmspANJ+yEe/YKkoNtobUNwRxHspqy2nN7QTUW4V8q3TUV+Rqr4AN9M/XTbWJ
heZ/5OEu5pfGOlY6Y0zzEOWovbGGKzF9tflFSoGH2HRCJ3K4k2vmcRVbSgEerEV6T8vmF3Krov7G
rSVDGhAJChuZwAtWRJski6rWcR7a5Tcpes3Lb3n5en25RCK4xIFsD5E6SNj8jtauGr0Am94VI5qx
y+DCmE8U4eqQjSwRs2QmZhZdWMVjGJnd96iTb0EGvUtVOyBNubuumEgktz/TupRtpUGkjWbeZelu
6rb6pdPii1JLN0raACilb8LrMjfdOaYYUbJGiIGOLc7G1UjWqsiEjTN26wJ8o8+yEx/0O4Yyo33t
30HA7vw/iHW34o1TsWwtTm4R5KH7Zs1g8+wu1tx1/wnAcZSPdes2gXy0/fwmL93ybfJicN41uddS
p2w80cD8p6u42OcT/bmbOU3BL2mm+BBGvgjEVAp4vNmpX/Fl6NzzzBBDr8WuBf3VOjndwdw3j0AV
EoQHW+VanJd/d4FH38nAS6KCfANCc0U70hlIsfXUxg76Jd/NEWWWRLPAnmpSN50w9j1MQFK1pReJ
jCJ72HKtp1/COXGwdESTwexh/lFITnQ7A/Dk2yeiNCidFiDDOWMDdAiGRly8Fz9XQX8SM7cr28Gj
9shavyyaCvG44d8wBA3ubEkHwGq57PR8uq+oJQIq2ZRooA8AbfQ6m4k9t8R5ihfdtrM81KchBRZK
5Y/WsjpApkgdRa7B1d30sWCVN12YhQIkEBpkYAhwi9yDZH2wZ9yU+Wd25Z7GZRCpouf6lr9HqPSv
FM5RkhgI7rSu81DRkruioI/q2gh8sUgE5yWTLB4wW1Piyl+j236RYaSVFnnXfZRotTi/aFUZTYyS
rVb5q5S+GOl7Qz/+OxGcEdCBNE2cQISyvreDFs7rC63+eNAKkTPADVhzFV7lNp9mnMEdgda3Dkmh
+n6pFXcB6n0kP/wFQCYniHvM6YOkyMsIQXpbPdkWAsyJDgLeo61jc6oM+/mJA0f3aSK3M2TQ7kcy
ld5QFm6OgEwGXvmqCYRtWYCpoCBGML192RlAlImSvOjzMDMNoFQi8td+ypZoKH7r/kXNCvPqFjJP
UO5cJfTcN4pNhxzj6il57C0J9dIuAryb3GQ7xM/6cern78isVs/XrW+rWIbEMxpe8axhk92cP5hR
ZtT6VIfX0we0jEXHrqgpOG3K/RQPQLNO0HtitZ61Rk9TjkN2XfxW3G6p6FKQNfQpXXSU6TNCG/CX
5iE6twGwEGKaHQ9HaRePP68L2vIWmPWW0SykbQy64l5Z2zq287Bsx2OcR55lt4I3yJZZnorgTF8t
ZCWdagvXV0c9zJy67VA6nVIByYI6dip6am0v3W+NuFNQrSo4WlRopKbLBykHf5oU4NoBJNBLRmFW
/+JuRAJK0QAmCdQG+QKpo0yttchsCJMxnqJEQR/lojjkUp9zEdzy6bGtml2B5ctuFtYbPFA3/yB+
F2rf6FtdBPQFPK/H7F0EybmRDDoXzC1kvCi5NQwRHPCtgS65/n4avPRW80afvsRvTe2K3nbbmqIn
wgRqBECfucNOSt3Oo16CwA6I2gaQRrXhbSTFi1Uagsvl0q8w3X6L4u6vtR16OyYQpfZF47Q26J1i
kLZ0x8rOZhekO8fBrgU7eekxz2VyF5rZ9lo+EqynOoPQMZ/vMykPpEz504Z9HWLgk3GjIeF58RBv
UUUxTQliqk73EOi4mS0f09QWeKjLU83EaCjXGDpy2nz1bDKXTLHTtAiB2/DaEvlrZiq/JH24iyxS
oIOBiOBnNrdMRzwOh6xZaKA5vwqWubHs2oRAu7DwIFiRtMOQ20O7VEFMul+1nH4ttERUEt/cNF2X
VbT4AUSUh8OQlzLryFQUYZaVGENQ2zAdm+ep0v/GOE7kcI8vAoCwpSvyIoz05mnVsGNG6yvpn/dg
YNdQU/109yi3cUcsLdZl0ruqCHUNuDxF6i/jUZsnx7JagUKfv+r82QBRuLqRCzJU3PzcfulFmufp
iCOW2rFdOplSd8QFZ+b6HKfL4LHI9EbS2v5xBcmaR7Qpc2QMuHsawnwdyUJ13A8Wnpd23Eq7QRvn
f/o8i/bJgmRmWo2AQpmBa5616XKjVTFxh0XvdzpddUenS+8bdSE/oOME4MulNnqllI/AVpgrdEGl
km77DZIJO7MwGCvepFSP16/Vi9Z9A22Z/2mXRpoKS8A5mC6t1K7tiQFenAVTuom7Hg30GNtuF2DS
wpnuwS34TSCTPR5OV5yXyTkYWs507UYmEzTSq9e51X3+qob1iww+ZSHiGg/jyUvj7iU69OlSotHy
E02yuS/d0TEf0Tu9E3EmXrzEeUncRaTh+QLibEgyHge8dffpwXaHoFMc1S09MZ3cxcXHy+POYlIB
lZYyzZSw3bf3NcpmBXSzHJb2qFzlD+OjT3EWujfx8DS0C08aIQmYjJVsBDSa6sMCVkw0jKqLl+Ba
8jDLDmpnW0idcoGD/R+pwG2BRyWXiVQ1rjOwKKps+4qH/h91lwTTa+L9UB+jt86zQBUJV2c5hdsA
vVzU73Mxd8VL55aYFE0LMgbFAFzf5Csf443q0dAEDXgUMgoXA1UL2Z3D6klxjK8Gm3oVfQIf+PJf
wLknzCrO6AqH/pH8jneZY/Sidjs+nOEk8AmkgoKhFW0gRrD+iMJxH30pffoaeWx6p7Dd7MjgvsFm
6v+NF7D+3Vj+4aJldpX0KNiAz8kEeMMrDSWX7JM7JVhnR9qL8mSKSE3mlU5enbivYwLEIebppB/R
I0ajwRXiqV7+WIfVPbA1Q+kpd9N9/tAemldrcPQD+MBc+yHxheVEwaYa/PW22quEXkpm1HIg33Sh
/aQ+afcMMrkJ1QdpLwtyY3x4wO8x7+atSp0Sdopq5SVdWy8ZWteIROg22x7wZE85zw4AWsVsJYhh
dVk0k7kZCGCiAORZfhUm4XULEunEOXZ9tmODdvBHa6Eqx7hdDAejGMSh0hIF/50ozrOb3Qze2A56
pVLmAmp5ZxSTN46Vd13MRUad3ybO3QwdyfpOg5zOj8LKm3f9VzI585HsmWkkByt2eskpQtHhEJ0N
3slozTSqzLWbQ6QEQ7GUe9CdpXGUuEu8doKjz34bf/+rIMaFoSB5ikns85M4LIg6zNYyAvz+KQAs
Ps6ksrReIKdG40y1mu+AIlnvilEW5dEEovnR5xjI7l2Meb9gJP2R6NGNlCa/5Ky9W9HOaRZhsXyY
6JUVxJhblnqiMM86U86TOhcjpJI898piCWL9Z2NlIuvZiqtOxXAeTtXrLEXTI+KP2zUY7tJDFLT+
5GF8xBX7MJFOnAur6YAgGKXqwEzznUmmG6R+PAxcONePxJZlnurEOa7Rtsyya6HTqrffewTFCWDx
+rIM7aEXNOxsagTYUOADEzYkyR9yaqfF0ERGMCidr+RtQDrpHuwsArfFzvCF9Z+I4c54ntnR3FmS
EajS6g6GBvzqwVEG2SnUY0df5krQPnrR38ucCibw/9WLO251W5ZG30Agw7HunhiTSAqeCxKAa89j
1HMikMTNQ/avQLStnp/vzFLqMZ+wZ81c35NZ752kk/wyW28qq/5eWcNxUfXdpBh/ZSwngrlc6BhH
Oh1KaDpmnTvIkUui0c/b+0gYMzGz+7830STcUSsUI27bCpIQlb6wJwyqa7f0jQQqiApTL7r7m8vu
9yZi7vR8TVM0l9hLGQO8Wp8dpaAfJkY9HAlUQdfPm2jvuPNGgAGRzgXkaErsVT+G8iYti5cyMXex
bv0gZYcGIRQXrwsVrSY7mSehmVTiohgnrCaRxudlyN7b2RQ0hopEcMECWnrKtFRxuAs5u5VK7ctc
kLfrWlyk4s8PGnKD52poCYP8UZgDaeVdkpj32tg8dHmxT9cGSYPR+jVG5i95aL21JgLO0C39MPrI
+sMxay3zoGF11OV0sSFbbdR88bURWDZAE9daUZcGU4K3fAPNYGya1Ib35QxRrdYsV+YEMPHSO8bz
gZkrPZWgri6i4jDrouzdlrNE17CKuUFA0wP353xJ0XcPc5ByM4grJF/WiaCSr4O2t63620Iij/kw
/wSZuy/YyS0lMYqP+j167i+hhuTBbpA2AXHiHLR79IHdppZfvmf3mErrnRm17B6lXU9Ch7HmGU/X
hW9dQ6eyOUtNysGWpgWydfNpAfaMjFZ/UTuxvLmuJwryphqZhV7YWFfGl5hgTN7RMYXxCu426Y56
qxs55k/VcGsLKSxnOopaJzbW12RVK8B6GroBJILzbSVs1joG/D8QVJJQlT5GEMe1OnFjel/2ok7j
DZcGYcjuaajLIcPH2RCAnBcgomvgLdHHXaEAa3/O3Tr5R8k1Z9B+ZEqYlT/+eA/PRHJ72JhgdpNG
1QyiPvKm7pVIa2hKAkPZOPIWmwrBHBIbH+NzpDq4PWUKkKOAjbBbI/2hZUSQoxeJYD8/ccyYm12r
ETAbSP8Du35svDYXHLUNa0fKFa8A2AKbXeQ2B7SxmUx6CUroP7LhEcj1rmkIHr8b1gYZmNYA8SIk
8CDf4HFuxraLYADdIu0jO/ZQZFu8rMY4AkCsLBTE8kag17ZM1kyP4Vk0tHGhSKeoVANFIegPkupx
kdCTY65eqX9NrX8mIiolblg4wjskxzDcDzRsvuRAGjoaBZA48HIDyUIFTDhX04fnGLQdI80CTZ2+
pYuxOlbdCpJHWwaCcQtwnxpIbF7ghdWVveiTEVtB1Q3695U0qztJukjKxiMAZfXfUjgztIZVlagK
KZ3RNBgbl+80a7of2r5z6i7/80gBwoDMha1DaZuvB6hdicEIM7UCjeaFk2npLk9KwbJtWQcyBhob
TlcgjP385FyNJUN/tworsKt+eo0GDCAry7LeT0aB7L/VjcWDNaX9X2imocMS7XrwGxj9OZcKYL1S
S6rBCpaWAHJbmnu1dTowzYTXvd+WUWgMGkUGgj/+wZ3pxooK3U4nK7CM9hZF7mDQqCgMucD/QbAF
FAFgsaO3FojKfMAzFnJbm0VqgMJvcdkIwLrT9kugIoFGd9f12QrszmSx2/Rkuxprrea4gSwqyQdA
Z/glaH86/bVAljCXZ0ejeJPKlSNnItCErYzamWhuz5QBcCFtD9Gj5rf7KihDrXEYTeGMGA+DMSIu
vw3LPJWncW+3Sh7SVYsSqArKcLUsbmqwY2SYUomA+NXUIv02TMXG5qFiqQHU4KKbTSpJrberrAcL
qIZWpfbTLhG8aDZumDMR3FOtNeyyHGOISKUH8H253Sh5WrwIpGyu24kiXFiMNpgpHnsCap0I41LR
4EcS+k4t4pTTwYwEN/9G9HamEucPI7vKopZCpdkuMaQbJw9KNTy1Upt7JB79Nk+QUUgMgfvYPnIn
OnLnegXhW4YKuh4ojX7opvpLXsUYvYkqZCXbeT+rfeM0Vndsx35HJsDT6o0gHtnaSwOQDXh4MHRk
3jcXg2ZJMWClAlqMP9WGvFJNLx2DiKgKLncTM33o64SHZkQnfDtXndr5qrAMRq52fqfEe6AlO3F2
G/WFZ7AC7XUHsyUO0Q+OAFLwl1dOQmx7JQQkuaoeOQt85Vytuy56TabGTf4Ugc4giBp/C/t0difO
rCwpyngW3hegGXtY8NBWSHTX9zLG9UFWeF2xy+N9LouLgsgUxVKXQDFJAt02RhQiSxNcpZcmcS6C
O94lcJbGvGMiFtlr7B8KKJSFTEeXAQiEYJQDPYRsLJq3hykvR23oQB2GYrLX5+hCk24rEzfP8PP6
gl2e7HNB3Mluwd/zH46yFhmsShqcfv1uAfoiWRXX6h7q5ft1eRvl1XOB3JmeCaLUrATXXLav76Lb
9ibR3PoJffz+Ama0wamc5KP/skROdw+4Iy/68K5/wEYR+/wDuKeSQidTyhN8wORK94i1/Aa8zeF8
mP3eRd9+HIjs/zJYPhfIDuOJ/UfNUqjyjL0k66tdfx3XxBmyVwMslhXsX1WJn+WCVd48Bp/vXTSH
GmgKOheplIZR62aPLEZdhqYyOmmti9aR2fl5Xoapxd7U/5HBnYPZlqsZMFiMNHD2ZC/1tQmwpOgR
C9ow+ylK8W5UquCBUTNF0A/vdBFL5vg2slTYth4ZEos6w+280+96Rw1JgAb/sHwo/OhpFsULGwfx
VCxPaUFNgOFFMdMyf8aLwBu0xstmxS0kEeTqhk8+k8TtWS7FUzkPUHBpjqX1rEbN3lK/2KAdjmcR
sNOGDzuTxe2d2qSAxqJgmhzzdI+hwhu1oDd6IsISEYnhYpSlUZKpXbB4uLedrjq0s+YOuS2wxIux
GFwwrBsY7wwZEM0X/AWpOpHU1gZmiXKgvQ5h+ojp3H1cO/FLf7D6kKWXyqAIkRTtMRDz3h3+ohXn
/Bu4iN1sU/TQ2jhxdvle9pYX0xu5/kI1zbGWUJr6sNLvVkzlTIblR4UIRH9zoU9WgAvaAaCdGXGD
FYhT6S7CROtEpz1G6EQrLZDDB+t2ZdppJkPL1tMOdupMoxcZrkQc6YkAIDK7Q5LDadAKlLm6Mxx7
Goy3yld0zLjiVhnRt3DnpZdAWzWt+JZCpu6EAd9uPi6dqMtYJIU7KbZUTT1NwWRZRKuXa9QZi2Od
i8rhW5fSqQlr3EmRk6HJrBHKIHh/kz39mHml+2N2G9BxYUGtp+uX4KZXQ9FRUVB4BJ4odyWNpOvq
vIFWU9I/AhTgblKA+B7XP6bZrp3rsjY9N/DjkHUATRvmFdgSn9x/tKWTlLQQBuYPF5f9+4xBqeoJ
lfdmByq1R90tAaP0PoPLW6CmwpaNu6Nk5DsY9ylyKxcgnL0tYWB2RJ7KatzsRXprgswbj8CkCtA/
fWiO2gOqoXAOmVN65IikmfQSB6LN3Qp5zr6CsyH0HnSdWeMreiBy/mLD/OPOfu1rT8/caqfCPQH6
2SPOcjRKZ/4GRO1aMJOykVCA9icLwdlX1kiKXqP9GVGX4oIz4gD8uzDZtUJS3y3LOhXEIpOTzU4L
ZWiHAoJm5PErs3cU637GjDsDRBHYFTvg1zaXs6tO7Stg1RrIeZdoBqDRe1c0O2tApqKW/ETug8Yk
H1WvgBptzXZg+N5f/wCmyjX5fCCJwL3LCVTNjaDsS6SRRW/8LedzupjcMSV1ZFDas12LNNeQqVPT
xolUQRvCpvM5FcPdXWpPRmuYIIb1HBpoogLoouX1mJuM3RSReTDUgotkWzFkBNEjgPCU73yw1akq
R7DrBoDU8KrmobbfzeTH9e3ZaENgNv9bCKcWWisaVQL4BEpOo5dLdwTt0X60b/yKuoq9713gWmHW
ZnddrEg17iqe0dssm7kNqVbXAH+RONVCfmZJJkqObJvf/6oHdPfzk6YP1ax0MQQVN8ZhVD0GjD9i
7nX+6N/zB53duOF11f4PR/ZbJH/lomrWAHsMPQFvaE71h1ebLWpsutED+rc99RC1XuUnj/IHfU49
666dBGd+c3FRbEb4j6cx6g/nOqcxMv8j0I4DU1rv+zm+mUE6TxYhz7BIDne0ZxCWU1A7WIFk7IzD
uqdu7NsaqH1Ri+16UM5Uodo48bOo95aZ5IVLOdGPO/DgYeuGvkfdoa7R26smVdhUhZvGSRAVaBHC
6KLSdR/Xd3XTjnQF6Se85cCwy10NbQn4DTWDroD5vCckcWlnBtdFbF4KJyLYJ5xcCkU6NYkUo8Ih
d/NuzqQjRkWOuV34RaV9vS5q25mdyOJMBPWMpO+YOrozIjn5aLgJ8aL96I4+Jor0+f/Rmba5ayci
OWuhbZVquZ5ZQTHOgTbea9Yvu12cUbpZi3DJ/zglCbd2Io2zERWNtVFCsZhVWtwsWe9kY3YzjwIp
GwV7JsbC/ACwSwje3Od7pqhNoS8qKkbsea/4mdfLLs0eclfbt5g1uENvqJvdZK5yZ+WPohmKzScd
GAMQMkJT9H5wSsr9VBZzWcEoQ0Au4Abf61/XivUM6F8TL3eXQAsYEmeYflv262udoBFeNOd3YbUy
487GtB3wy/FPvnqVoe2oaJRUQiM80tuRujzqeX5jycmrHQ+iF/nFKfwUhpuQvWXR5MIpnMmWOZdJ
LgVzvDyTdXjrIhHlg0gEdx+uY28YVM+kQJHwQByfV/qns1q4zgH8hao3sGGA5MwD2a7IlA9yCzgn
TBh6a0KDefgJvLMv14/4hXNmUsBXiblShq3E7wtaGRNtkWspqKr00M/l7WgopRPHoyCA2FgvyMFm
EJnV/vgtkdskxpg1xXqBUb5eju307boil1E5XiZAqgeUDsIgvMW4M5ZbekFLakqBVWT3WafsrSry
AO3gpARwGskT7ODQAeFrArH0ddEbup1K5nPyamVJtE0hOe5tELdRp49FvZGXnvhcu8/qzonXz9aq
WFLLkD7TMnPqTfOOcUn0fvwAjkTFPIjpdC9jPjbeyWaOAcUItgz+rbnkmVplrSWxmYvOj8E1gBKm
CYQvVzFfF6/8p/TyxhPVMDc8xZlU7gJoF/xBt4kUtGjeWsiTvGjeihlWm4r2bcP2gfGE9lqkdYEj
yOs3dLOVoPEtBmRRbu+LdaSOVJqVpyj+nxuIhno6qFsweaXyI8dUqjIU1CvQdeO0+dVaKo6ZL4ID
sGWFaEoAUqAsM5YDLp40VzpZclPGYQU237HJwVfxz3U1LsvZMAjkBRnpGiJTnW+L6eeirpukjsM6
2zNbYKB9pHAHDAChpy4NRDcXO7JnERwnj3vrS23d6loPefKY0aAqAQuE16+MSS5C/ZRgqLIrwEY+
9pXgRF8EIQDoB1gH+geBFY2pFy6M0we9I8swx2E2q4nTaypIyTQ07lYPiCJNxrpBBUmFi0FWA6QA
BJaoA40Bg9W8jdhtnWVaBrYnu1L29po+LsbzCOJie+4crapdMsm7DJWctSnfihkV/anxqnHF7TA6
Y5QHaVU6JonxtTJxy/yXRmi4WqZrK8lNU7dfQXDiKp19G5PhWbZzw5nIRBzA1e7KdHzSZ9MnAMXu
zXgvMJrPt9P5LjLNUIkFW58tXyCDyZM2AEgU7EjoNulvdEDOAwyRZv7S0tQd59UExaw6xL9IrHWD
v3Z9UTpFFVXvmSLjtSmBT6kEpPueKm2yW6yqcttOfmE0XC460hOgjihoqgbGqlsXferMGBcN1KoG
TCH9VU/0GfRcX8uye8F07wNWi7g5YBqcwarvOxuMWmqZB+VEjoOpBqRMQItOEvVFj5fKxzjlbuls
fDOySomEocwV2MYAIBxctUxqB9fQizIOmZfpo+7YeYPmgQk5Y/B1qcvsz2Ox65JJ9uJkOZaFflMS
8A3ZDZFdEAiuLtHbbrciDewNdfm6rMXe7horACaA6QwzTXyJYDo7av3Obp5sdORUM7yTntjfJGre
tXF8b4zFV1ufunu5KjU2Fjb5iCi+1fPa7qPB+gfwryYrV1U37fQqx7NPevBsVT/mLj5qnZo5Wtuy
6c+8vdGjIkNuwn5TlsKr45UGZiOXt3JfJ64y5jdKhIpeL2plvXT2gPKzYPH4g+Y+fpQuLyQjklA/
CVUTDf/onPKmdbgz8JoBnePrdUu89CYMNhCT4rBBNB/wfXZxQhZr7SELV8IM4r90Xe5AbFP/slY1
Aulq9A8hg7prknm6xwi3KMO1oSobiMcYAK4C9SLSSlaAjdk96DGB23STyXeWDNCvGB0Js2BkRCCI
r7LJIzoGJSYoaV5Ww9dk+JFbpRC8aS6vG5mFctg8EyO0aHk+f9I04GcB5D1Y41LLvrXW+oNSXbBh
l174TASvCJVzA7TJcByVpO37pPMiFYmn3PohV/aXcUbuGZRQAs8vUMvkbtFyMQGeEUGtptcrx8ro
M5l6ga/fkoGWViB0oeirAa35fOnytrRAEg6yy9xab/GSOGirkFt9w9jRKfJbBnd1JjEABU0ZVLCF
2RyXRnOQlfBWEvbdAEALwJIDIh7o7d71I3YZUeHGxivTtBRGzcrzHZSzPsa0gtTV3E1x6iZAmlDf
r8vYiEIQk6LNTQY6B3oHeQy1NZrWLKbo/u18lmEFRF2F4ocaTjfFoXABM3Fd3sZxYm3HCKkAz4SY
h3tMxhWNNYmRuPWasksi083RSzcZtjenhcAwLvEcoNOpLO5VacYaCLaaGLQ9Onhje69BkJVYDqYb
R4T6+i828QWQkMm9ruLGQTsTy53laZzlfoxTeEaUS/TZAKOD6rYPq1q7VvstU0VsrxuvmTM9P3Oj
J68ZZaE50ZiegMRZ3PKpCmpXjx022GY50i/0PITXNRStLH/mhkRK2yqHxOoN7LwIIr0KMNerdotB
TuA8eMO+DVX7i2hWfOOon67sJ0LBiaLTMpqZ2UFsY+4SEM5W/SgwT5EELlRtVUZaB4qMkJiTk1s7
gA4JJAh3i33CiRKRVdBmHiCiax1AJsMm7afx0B57Xwnm2+UoWrStE362aszNnAhsyropWwKBSzgH
DOe3/S4/GmDJLQPbUwQtaBue8kwYO/8nwqQmn7olhjD2phkwXjkE5qEPh911CxTtE+dGgAFTm6MK
NzKt9y1g3KdhFUgQ2jjnPYxFWvQmgya9B1wCLwvG/i7GcBADc2+fyM70WtXR6yBChue6cpfNpeeO
i4+tZLWIqNVC9HSwHc2VnczT9hOQZLODyDoE/ljlSjVJ2xstmOEgavZj236rSO9Fo+mlqnAidXPP
DENHkoBNufBvsjXXtXTQEkSn0j0pnwi6zATrpsC4uLfRWfzLhQK4cJpqzhGTaqGxOJpfh0iuPKsH
3R1fxZgzm/qcRNvsa05MXVWTHhOOGQxEfjLMHJmxXqTQ5u5g8E4xMcuCGJsz836KlK7SShzdxiWL
s97Q2KEuMA1zV72lui+9LwDKULwmzOrgbxbzRDZn/2hlnuNSqlhg0O4bBfAVo6O82GEdtJpT3ouK
kxv5Mfag+K0rf23qy6DiaZ6GrDrC8DI+2/Yy05kC4OX6087EuMssWuFNk/lXKvqNzzcx1XTapBG0
VB4X1zoY7hh5kiuHdtgeWjFc3kZIx1qpkR/DvAs6Trj7BZdXq5cYvw2n7km3DmvS7mxS7AVbx8yC
PwdAoARTAvJLGh5I50qtWbQgh5CnIQDfegekgsdFX3tHRiLEVVftnaKC4Rha8r1dFMUFANzXISqf
m2x5mKvljmqpB9rlH0YmoVAUC146F/QRSM1gCX5/HH9sAHaF+jqOjQakJnqgboIyu5/LnnW/eKyj
aDjikZybDuZKRCmwTaeuolqoyxiB1C6a5u2+AnGADA/RD06z1/x5N5pODIBuvOsdM1R94CNHuzE+
iMqnm9e+inSlBTI+CyeZO8paH09VXYLDdHILNL3uKHxT79Q33Q2Cw7/pQWPLDG51GdOeWGx+0K8F
OCtJZcgDPJ+TV8ltvs633byKgmxmsRe2diKHC2d0Y1wWvQbVYvpl9sB4EqbMO3Vv+uP8WYwmRBBe
b6/kiUQunlHnmOZlBkeBTJdL/AK9b5DIwKfITR8WofoiOE4iFbmYpuhBqDtMWEqg2XrtC9pQ/oe0
L9uOG1eW/SKuxZngK4diVWmwbFmWrRcut2VzHsABHL7+BHzOblMo3sKVd7/0g3p1FsBEIpEZGfEz
DRqojp7Gz5zVvZLF/b2bZfvtBF+hxUigzACDun4Hyj3fGqbw+pp249BmD4Xg3lG8zBMbArS2c0/V
DzqOupL8vG7D2MsFISukWoDRgNZSLHBrnQIG5RwarSlGji2vXa3Et+eVhbOeryHEQFCKtCbtTFpQ
xdc9iBMrlHR8Zve2n7Vs9uuV8Zkax8T8YWcFuV7TBzCjzQ/xknwFZMwIcaI+q3ZsBEmdKqE9QXOq
rvv8sdcdLTKb0vYUfU48l8yqb4BooENyj6IvHb0SQ+0+JjVpWCoOuKCskYVWTzFawMUh/RElxyc7
Jvbj9U3Z23gH011cJAADuKYQ/eoBjJHgpcki6NgEvIBpWczTFpmyh7a395wq1eIFOpDUcZ/eJCeQ
f0/UcnagXPfV7jx6339yvtZBHpDAetFejI+gWzk1uNAD9Zg+LTJp1N04uzUvRIXGaKfK7mGe455t
n4JH+IY/DJcAyjJolp8mYEge3qs/xq+WrVW++ZtFj+hP1S3EQyMVc0Nm9sNRnmOjlMWfvdMJ4AHw
WyCFR1VOSFQGN+9L6ir/u7YhC5ves45JyLziFjS7DAVx5GOyPH33FbexagmJCumbZCIOrKLlEGqV
o91mWXVuyPBJTTAgRWpfLapbnrprAzABeVMVuPCZ+em6/0oWb4mpxaQ12owic5ToqgdtU8+cv/yN
BbCcAC/PIQdC8MsUqiD0QT6oTcdQHRd/0kzJJ9w9hM4fE0L0czqdjAZJofHUmCDEab7bXVIhAC7R
9aVcUibySxgeCbUYh8OYRFcpyyzJuBT75Dee4XpgmfuiHMCkARHdQ54fhqP+WE03LDQP6rFQPTTT
f8kyj73Fbn6D+MJD29mdKg2q0ihunMxe/0aa4VdjOrJC4p5n4GmHviwaEMhshe9G68S0R5fxtapg
T+09OCD8Iz1kOPdq0Gieknt/UwdAXxF5LojQAYcQTjwu0W7qzQlSigkNTKAV3CS8/g35zxbzG5M3
moE4QjYt5m0NzXunJVgWGN3t9hF6z37HMMth3Wp6IvHL3UO+NSY45koRcqgBY12wQFotC9vyo+sP
4RpCK685Zf1/a1BwUIgaTB0oTPlH4/oxvV/8ZHhw6YcyVILm+fpW7nnIZnWioFbTmUWndXwrMXNT
GqOvGjIG470HM9A34LZAnxmJtuAPxUxdPR9XvHws1LKp8r1cLX+Zu5ANnYxpYvfFymWI0YbC+1wT
q6Bxp8dgoYCx/2xeUtw7PpuC+IPmN4fp2AYsk9TXdvdwY1PIH+g6uLFTwyYo9Ly66EGELEuwuZNd
ePzGhPH2FtWoZjTjqKK4O6WBXpGopWenzr2leFrRIK7xJL/uF7sbiWQUbW3e0LuoDM1pY4wDhcq4
clzQjj7WnzmJGLRYUQgY/eRbE9SRzBmlRvlOb5KFOtNSUBfAqBm5hm+Nvkn9/82QILPLNX6DDujC
o6x2vueh4KkxIKiOBZsifNDUs3HVah1rRWcgrelTmyVn/jxr05NkW/ci/9aUEE3adBkhXGPAV4oD
BNfC9djedO05f+YKRNpTDzZXFzTikoC5G8QcEwRVJuCRyDyFi8DVslrPdchAq71DPMdoQDM92k+g
FD+ObYYZkvHONFrgl9l9pWrHpelfUqgiSxa/F7ehjwFmEeidXCp+1mlSGrFh41dE8V3/Zf5cfYQ3
n5pbdlYPNd75alAFihRvtVu73doVHosmhCntnPfT8lMcgVP3SE58kEe91Y8y6XDZEoWN1gkBzUKN
dDcrzvPCAmvU/BUqNSmZAArUJO70O5yJcWG7MsGd3HVySZVhZW2DCp2ReekPMMDWuDNwwdu3nApM
CwuQe+c3+UcDg3VW7kEgUfJd+Y107VcIN1ZB28VkJX7FaHmgGuluQZAa2Q+4STAanukHxe9CejI6
EI0XgQLCWMWTVrJ387rNVogYxVJnGaTy8CM4ty+XeV1CxQMhyc/u1oTshgpmNr+9KT38DIf4xhf8
EkiDL8H1vdi7C7a/QsjFEWAqNDj5Vqx6wDSgx4gsqeOx/spu/z7r2yAJNFM7QPI8Ws7pZz3Ujsyz
QivSD7HXgS1TVp/bXdHmdSysyB1tO5kLhI4mc0525T5ZiilZ0q4Jh3NDoQDmXjKg2VZHWp77E5C6
LCm+07u5U/krdGNBiAC5WVbtyJI8QujFoxCoDr/T859qSp6uf//d+E4gdKQ5wA9eqIZMlIwxqas8
Mq3hyUxBVT62j0PSyCq2PKe4cAKk1xgYw3v3guyemd1ImFVDSNwYb6G1Yvg0ST4OrDnUzTPEWFQv
dlcIxAJalSEhSZNQJ4W0b7q3WoB9+BgIJiOBxnh7X3fEWs2u5LLfjrXeUKfBELXZ5dWvudeqiKYN
gHpdScK6Y4bH32J+16r0Js3a/qGlVhoy9x4Pes8dWSEJjXs+RWwHmQuYuWxH7GwNePgUY9dyxcni
GCtVAAyALO5d5g0EB4PTWaJ4BDyqEOwbipdmlWiAuSD4rroHbb3irISZD9xmF/JJ0c5nVjAd3/9+
fGtYCPtlma4kmdU0mo36pdPTiJhZ4o2KrHhzmXa+tSN839o2l2LNDUCgQCwV0x8kHf12hAAURGPM
YfLa6tP143M5R4LTv9lSETdhjWoCBglsqYo2tX1jQKWRHE0OgTk4voMaYOb1zTe9PChTYPgtivQy
p750nLe/QIh3ztSPq5lgTw1m9r41AcoMKsp3e+dbI/x4b2J4t/Q9TUYsc3Fzv1ioD22h6zupX2Yi
3ISFVxCYUC0Eo7cm1rIdF8Nc04j+IhGwPC3GQf3ii2Z45ovxg93y9rkbWi/6a/fL6j3nbgDYPVo+
jIESlby1F1z/QZex4u3vEUJwZ4Cj0Yjxe1ZNC4YBAlz2Jyarb+8UOWHFgCIPsGdQIhSrOykZTIz8
WQAh+IYZqk7QLx7Hc6SH+qi2HwvTt3yUV3/KvGYnw35jWCzpDEY+gKgBhvWoPbXgQUPDJXCjHGrh
/x+DC5fhHxg0DVQqGMRF3BGXyZpmwXAOuonWgr4cqz7gVfGCmaEIGNdw0pP7yq2ixW4qT2fVU1aX
4aKb7xXhRB/L0i1UelzgSfG0EDxM7dQqIQtOirkCtTulI+CEDWh9r/vNXpDdWhH8ZlL6MVkIrEyr
wrxEVTvfGcgZQNfMA1exLTG3d/y35oSYPs81UFQjD3l2ZXvMAetQPj1fX9LeUQAU2AVRGPqAjli/
isHtCJy1iY1zM8xMN80apiXyktVQZaWy3eU4joWxPNsxLiZAUrcujER3gcm1yc2kmHhdxpLyx16g
QXL1rwnhA7WAai+0ddJIS62oT4Z/9JmlwejSj/2qv2j6IMtIdz0CDGEaKpsWXpJChIYv2JqixLgj
5pfMOVTlP+OgefX8N7csZyL7jx0hSDcVRPQmCkBTS6BrYz3aHXQXCxmF9G7I2poRajsM4P7B6rEc
wP253pSCVxwHWpiB03tjUIH0KSyLgA6eLGjt+uFmgdx5NreQptRAU6mwvFoZUPuz50zfiVQ3fc8/
UFeBU2MSG+RSwokqrEwBITzgTErrIMVf1p/QECsB0s/aYNJpFsy0f71+wPY8xIBHgx/1NxhI2NLO
gmhHUQDP0CugYCkSf5hfafJdgVDbdUN7O7g1JOygMaYdRh4Qh93WVTxiA//YJL96yh6u29ndQ4K7
nLicgEVs2w5tTDEcB4zKrAI+BVyE2nNyaCCPqo8OVFCuW9td1caa4PhL5dAxTQDAKanmpcotazES
Z2X/pRXhIyW1krR0AWbAXjCPCYW6gX0alSy4vpZdV3ARZeEJ/AEoeB864fky6bAyNj+L6n4wM1+f
NS9uZDTeMkNCTm4DVayg1o1PBKajDrWPOW490/rg9JVk47hTvX374YG5WZKQlZfK0LhTCqDAiJlm
3T7l2eP1PdtL+/8YwA3/Ni5UFbGLquMGUMweyqdqilGwBxSgeOrSxLNL2d7tZk/I2H63dNCwEm9E
u4IGpslQZDARkiZPr12422J3zbeqiC2g7Oy1f060zLU9Z4F+ql6y5FAmJZpZhhlnAKSpZXK+vgt7
pwDPeAMymUh0gA97uwt1lxTKWi+orandq7Mo03Oc6OPtQrNS4qN7p3tjSVT9MQZtdhmvtWu4YRID
E8qdD6Lbw2KfAK6WJDi7y0JLnle6EZRFEFJbd7aNeT/UcxgKgsz9hRfsN7VaZTQxPEiIXsrHZv5j
RwiNbdExoq6wg6K9DphkdraD5nYuPSTgkCCR0SbJlsX/vrnLKiObnbixEE26/qZR58dyOWrZIvGJ
vUO+XRT/+8ZKnhmVblYmyvcz1IQ05vHBkwkUy5WpHa67n8yUGLgw9NdWC5oSpjZNmFIobmIteTDt
4dFhpqxvthdStusSgheFBI8OQYAsilV6RDUplJYtZRaE0wR57P9zu8kyTnMZ+2VifLm+Y3th688i
MCT/9uNoJvLOUtEAQhsgDjgWdxVoV5lbetQdfRf8AjmmyK+b3D25/zr5BYWB67i5nqvYN6VpbvEk
C0utB7Pcwe5Qjh1qSaZ93ceBVXq7QMtoMnBQwxqC96FcftqsOddMdr3sOR4oBjCxirlx+wIgYZlJ
g4Isx9K0I0Ar1lB5xbIElr3ekq61JbFPYk18Nzd5vaxsQmUWlDXLOe67KQCneuWpDIO79mKuki+2
54dIC/EWQlEE9Tkh68gQ0UelxOpa69UxX/Lu+3WP2Gk2YXIcZBMouqAsa18AfZHLFyXhaBzLOrAW
JHF9E0wKhRRopt87ZDLQZ7d+DH2fhJ2T/2RMVvrZX+KfXyC4yUA6e1Jr/IIUbOWe6zRPadxLPtue
KwILBHQXFDJB8SQc59TMVDfWszyyEqCzzQqFTmNCOGSweH1Ddy2BUcXEFKYNjxTiIBtbvUgdNAfQ
2/mIUQP0IfTXuMgP183wHyxcV5BUA2QA06t4zYoZSEeQJWYuRb24rplXLiC66FX1m5PpT5WWfZzm
4jgw1qH8qcigpb9fQNdsC9GXsyguSg/bhWOuH9TcwvxdbWTJp6Fjy2NpF8lNmyhQ6aXV4jdQI3nI
DXUFy3+8tmhmGdq5G60OL+ARNdK4iYPVNXrw2o0ynN1OuMMmoaaOZ5wNThXhkrWQ3mYzHfIoM0iw
kN4vwTPVrN+txb5tsuF0/ZPshIY31vjfN5dtGuc2xTHJI7Dwh66xeHluebX1tTJjiaUdHwNXMKfT
wRC/fQF2sFfFLeJhzCMal8Ew/yyJdpNrsvGNnXPpgG8BGEU+2nkBM0jrFASTfZFHCyt9Sp5W1Oyv
75jMguBIZQMiHEqB03Mo8dPun3h5/8sA/DYA6poWF3IX5XBqW6VUo1jCQKo7JcXruicxRssn+0M3
gprBLopHNzWj68vacQTAyED7AQ0ZB9RGQsy2gLIcygaOkDCWhnbGppM2uI5vjH0T4hUgy133tlFD
bQ4jAVz3R7wj4gFYziaFOyRg4o3j4UeF/1TyqXZcztna4L9h49wZmAZGMnXYyWm4w9Powennc93o
kkbh3tZhroKPmQN0fBGnG2XqnMSZ8mgsTSgXL+QY6+ihjK15ozh561//ULsbp7tof2KmDBMOQqxW
3LZoLHXOI9tmtdfN5DRTcEFcN7K7JAyVg5sCREsXTcdUdVELGfQ8UuPhHzX9pSuVx+ohmDX7L/wO
xNe8l2uYmIsWlhMPzIWgxAJM6tS8uHYcEEV7WVQCHrX5x/VF7e4clLIQVHXQlYsAZnMlrVU6Bm45
UnM6ALB3xmmuS5xud+sA4oVfg1kXhaS3Tsc0J65casOxy575/bQSb+2MwFHbM7+Eju9fE9gT0AXH
ssCNItwWKemWvIkZan6kPVtK+xD36dN1E3v9Qmdrg694c4xa3e1Ws4QNNTOrr1altX5clphBsYbk
A+pY850xaiC6NmLLh5KAErSWW3m8Zewl0Jy66zCqdWMMQ3VDGOLWONrmGcVa5ax2rgwbtPeNMU1n
YsoJvAV4e7/9rdWq21Wb4XTocfatTa0i7Eey/MUn3hrR3xrJHFQ+a8yYRQzDFw6pggr/rlTMG1jv
ZuEAgHqzHCEqA29Q0sRAaCGA9GRG5rdFHTp9jDLRN8lX5j9aSJBgygFrKQDowNDw5G3zlfU+V5kN
5skIXC3dmZHq3kTb3bfqTvVnK2a3JbFaH4qjNkhElfU0r5n5qU0TcpzZqkncml+i4o/h2lh8hgNI
8gvI7MiyvsDDLyqNNkyH9LyUGGcptWb0lnz10Z2ATqD+UbIF3DlEqxjRc2ASjGVo7L7dgiyb1mWx
1TyqzVdan1VQ/DbjFELSMzAAsK5Bu9ulJyOzg0ExguvG9+4qVNJ1kKWp0JwU79+sV1KHOoi4eW34
+QxId6IeZzpLAvvexm7N8POz+cro6pm5osNMplhehtLeyD7WBhLyNmoT6k3139zBIKLigjMgzLkk
1NOd1USSj8sRWfcCbii8zej8en3z9k49V3XEcArmG6Hy93ZVetzOSMlgJM7Nys863fjgKgn5et3K
7idCR5hztHMpGME9SuA7q2HB3mkTWLAqqAKNiR9LsdwyM0K4raGHuHQNrqlYW4IYLSq8CA7UZBKH
2/UE3eKCwg6UVcVJqXh0qsHMYQZUX1NosHjC1Ek3+9AfyoKiAFGwai3VA9Py+nB9H3e/1sYy//vG
B42EOgwKtngJzAYKl/h4wbiMEiP7u/hnecLHcsmEcjUG7qJEif0keWTJ7I3VJLkJZFaEb6VMlak3
fCmTWt3WFXiSTOPMVdCv75jMjODf3UCMdllhhi3Prbacir718IQ+XrfC/y8X4c/ACcLrQyOIQm+/
izVOxqonFvBuVn7XMMuv2y+NNYe2g4vckBjbXRK4XHHT6NAHFPl3XMzYlwiDeI/jVmGuGXRN5L5b
dIc/ZDZGhIu6zKcMwxBYUd3P3zFeGpaG8v5a1xsTwg3dLpTOVkLwgIYs1FI24UKX8Pp3kW2VcF7m
jGYQRENGObIc8I8x+ZxnTuNPLX26boh/4AsH2GwX/yGbg2nr42KOK74JQGmfnFH1aadFWk5eFAtk
YzmoYaD2462ZK3lA7S1wc9uL4RuzPx1x5jiP5sxOvK5t6tOcJ7+mTq0lX4ufR3GFW0s8KG5W2NG6
RzcKltjSnNvB+KTXaugsatjZ1qfrmylblHCa0rzVk3qBKaBHk5smYTpY7sn80RjIKolCe99tsypR
W4r2ZVelFD4YL46Pp4ev9J/L6lNuAiKydLeOScNefb2+vN9Y7ytbSYSzZSu2ujqA1kVr0Qf4CCFY
p15Qor9fwb7tOTm5wTBu2NoNKK4SSaa2F6kwaYEL3zKBzhJvYiWZbbx74Kjuon93Ev1zaThRsy5r
MHUuxZWySDx09w20tSgEehPInLXhW8wO7akfDqDEAz4yrG7d7kCAuTePY+9rT/RbGWYH53R9r/eu
aug7Q3kOCfElwCjO+jGmbQrkoL6+ai3kDudyOHMOuzSfWg9DRI1X646kE7J7VgCfwkwjBAkvIECz
Y6Ef3eVFlGNSHAlw3nnDaAS5sRyHapLOAPIoduFPG3OCP2VD09ZI4oqI1mZgVQQMFdp90oAeqtIf
QAaTelZND0X+QlX9NjGGr2pNflZZeqj6VXJ0d2akgMyAEjUwYsS0LkpwQGagoaBD468Lqi/awagA
joXcAOY9ujr8S+0kXFVbk4KD2e1IXGglFVHRD15VkgDTUt5EGkn+vxuVbOgKOHxk/IKIpR3TUY0V
+LFGAWeHJgx4AQpXBm7ZPZ8bK8KNRaYKysU1rKBkFoD3K2yGDyr5p0/mcyubeNr1G+BQbQ4QvyR9
MfLWNDOKOGSXFUBW80vSyhCvu+dvY0JwTa2hNgogCOXIwvMHBp4Tv08X+1AnBmZvrBpUkhUJWEOt
X+8/+JjpxNKAq9kZKUtyxe00TDosDFQR2bDANeLUwXwPRmTdfg31MdH9lo3Bdbt73w+DnS5yJ7x0
gM14e032NWj8LAXFWatL7sdp/K5P42dIyzqePqtPa1+/Xre355Vbe+IGx0Qp6Iiex9A1X4k6gCm8
fW075ct1M3uu4oIdCP+gtnnBYABZ43pROhSybJ0u4O7tvsz53yTR4FVCfwug8Ms5G2aPpB+VGS+C
WPX5xIA5DYd8PGg9EEujrA25u3HAZ6JbpO2MqFTOipqOhvrQZIN70HSfWaWfMSUmSZt2/eGPGRE8
g7M8dguFmQLiZCzG5wFgchlx85R+nf5Nec3dWBO8z111hI8V3legU6TPp0HFzGJ8ovT5ujvIViV4
nVoqne7q8DoVT9yRATHTfgOzszdgjnCuFe+6NcmnEjFBECLUZ9flexhbh0nTgHYFGDSXuPheKsjF
itF2h5NfQPGmRWlja4L7EbBteblhUwCeqpLXslKM6ymKGSkaxA5H0MvcaPbMDtdXae/c4lv7QoKd
q4patwUqMU3bnjLjBgKhfjqVfpxLsE8yQ0J6PcWg+O4gwxnZY3+v2CQCzALdZPJax5VsCGnfFtho
DR052EWvilgIHArBomjT/oSEAoYBq7jxNGX4QupWBr3ejVKc+/b/rPG/b94objEuirGsqFy088M0
5i9a30o2b9cXNyb43zcm1rhskVDBBMXTwEm0xnfH4ajF9l+gnx0MHKLjC0DtJVAjcWMgUHsTL5Ps
2apB6AgGBJZlkqO1Q41FYMZSwW+GuHHZgbOciSQdalkW1CFXz7Iq2+/wNrhTY1eBGlWuhUuaNkHc
MjCjZ3V6zq0eSnvgETpMJJ6+66RhktL97pNh86NE4ukGk/1LTlC00YpDedIO7YNx29+hPBnlOYjC
1K+Q5f3YPC7H2pfVi/YSlq1pIYJaejyzzoBpGidR3/8g44eMlOB+qvxZI15rGJK0cjeU/vkAjhBK
3cXInLziNUumB333w2yIP4wA1Be3qil77u4ex40xoeQyW+i+o0iLHg9tMPsHrchmQk1Z/VYrMlW8
XVOu5mL0xoXsktgRsPXCqM0MpZd56X9VA2YObaN4GfPmtoKE5OF67Nw9lZBYUvlri8On3p5KzdBX
aIshzUwKdqOCMqBhzteKyajrdswQDBSBscZ1wYYnVlsU4qZrm6DRA7XGhzEZPmhzf59zpovry9mJ
Y2h/opjI9Rp4K/ntcuxc61QtRtSsp5/QmPCsJQ+uW9hdCUq86B/raB+LE1pOacbaDLbrqF/V2Xda
I/Fyrf1Wz0oi+TQ7/k2gy/ofSyKCbhxWJzYS+HfXMs8GHDAzXc+dT3322YXcxPVl7RsDe4OKzUMj
jv99E51bzaHMKOF0U3I3qJD0BfpjzScvXxPoT1fRdWt7hRwCUSXOpY2UFYiCt+asbFTTJUUxxbQh
4p1MUJ03jfkUAyCNblGkNloWQKUO7SI0rzCCVrxc/wE7Zwwj1nBGpCvAAYiNxx6Jf5KbSRGZE/ua
TFoFepA7V7vLVJn47O7G4pXNe3yqBQTF25VOprYmRqIAAODq7aHBpRGiU32KNcwTVlBJZpDBvb62
XQ8laHVzfLt+IQGTdk5XUf44dXLVw3/hm30Z1qUj8Zh9M2gagulN59/y7cKMzh4c8KuiXtEXjV9P
6vcVZ3rqlfK96+GNAXS+IOZEgBMSJ76b3B66eO5o5CqNXzn3y2L4tiZ7AFwsR7AiZEAV6fVJUwca
1XUcJdl0yEAcaOjlewd+BDP8Z2zOmVaA6NquYaYHgnSKUb+bei/XMz9WHxiK3ddd4SIzhzUgOTXk
5HwuURwvwkDRUjE20sjAWGU0QgT6BLIEOntdavWQya7tQB1L41zEhXHTTE3ybvY3/AAcU4gd4BcA
VSp6f5zYWd7iQaCDqaAtCt82XD+30/cGZcGM8AJYe3ctphRmKKgePbWeSvSZy1fWNd+vb+jlQMtv
S8j8IN+ADFOcvtYmcM+BB4ZG7Q8UQJv7+pCZnvmYvS4Hwx8iWRX24j4TzPE4tnEXTN3WNdBf+IAY
Kk1eGxBTX1/QrgE0l/nIKuKweLhGF4Lj7mrRSDGG0B1/Job93jSNL2FjQThYcZ6ik6TBgmGlXpa/
xrQMFgWi12pAZILmlzOXgjHheI1Z4dJy5Y6weM13/UtxLu7KG/uxPrKw/lSfO3DWOp+vb+Fe5Ngu
UPhGsaahr5hggel8kw9rtCyabyiapBtwcWMJKxNOEnELsoAQANJYc52fUJNcgxqor8CM08FLlkym
dCFblXCkVMIcJQZjd7Q4kHBKKijllCG1E9mLRYcHvynBC+sS3tT2atcLIKKI7qlHIi3oo+IOmvBO
pIX2sxK8+3H425wFTRTicto64dZKMP+Gxy7O72IwL2WTj6KLPzMaXfeJ/TgBBBufz0YAFCNvNuK6
H9YYn+uHSvzkqB1BlpR4aQW9juEuvtck98ru59rY49u8CRS4u+JWn2FvcJ9W88O8vFTpt/9yTULS
luaFrlEVNppwDBcI2ORg75geqpOB/pPxXy5ICBsm6IXJaMIYhTzaqq8+zaYwXv65vqbd8LfZNjFe
tCvJzAlWzPl72p5VW3JfyD6LEBvQYELqpLg0IkX6OV3q82IVp2k1JaeIH/6LQwQSZUxuGCi+io8S
ZbVboEOTDjRwXWC2x2V56eOf9lSGan36mx3715T4KkGhaDbAtNpF8fyxA/BpGmU5w/43+WNBOKKT
NbomSxQc0aqLahQyJiJjuLgs3vAw8GfDDOG4zDnAupWLVUAd9JN2q3nZGWUKMDXTk3lb38lOp2xJ
wsmBMlKhJybM1RTSDhjLpJKzKTPA/745/sOatCY0Vino6X5i8N/TEhnhxP8jov35LMJRWUvLGBnF
GiAf6DxyLpT8Q3csCRS1uSjGu2llhC8knByzidcpoVjRlBeB7fRIGHpP77vwujtLTo74PCNa7bRW
g1WVy2NflZ46fVTGp6581QpZCemSyU5YknClpk6CZiLUkUGm393GX5xn7SaGiDWJ8m/r0Q25gtR0
O/jqjRXQE+YN0X6W5ZNSxxeuW2glWsUy4zeYUXWvfu/9xnc+xY/1J3pQb5CVBde396Io+HbJpjC6
mQysq/sVX7FdHyhaHFmZIPlbPbytpuYD6rTedXuX8RYMQXhoAx7G0ZKmcNBYEtekLVkfrd1Xh57d
OvMW9/AXNvAUhUgMAdm+yCpqt5D/TCa1j1rlvDprOA2Gv1qy6uYlHgBJOZgu/jUjeMtAMB82E5hR
z+qXBOKdKoidSNAHQx2t3+0bRsI4XCW3rtSq4B+1Wc8Uomp9VJ6SY9WCTd71TThm+6m+5wxL4z+y
1sNOYHmzUFvwkcmhw2qPMGlGybGxf6+SgeBywSRDDUF3Gf3LzhkAvBs81g5qhOgTiLWuHJCIJqVr
D1wNWjiHHnlMBT378eBGdVhHlmRP93ySE1QA5W6BGkh8YlVULyDv3fRRnSSRktOnMrcUryHzKoll
ewvDBB8n+IBWKipnwscbChOUMxodwdAdrgfTT1A/O48WPuAUdN7MguIgo9jdeXGhhPfHptimxURC
12cqbM4JskIo3FQ+ChrQPpjtYPVr2+M8pe1fqPsAM8qLhxjigXL0RVVIzfs1ZmPLoqX+6Yw30PWO
44/vPuiYS1Wh7QonMfEJ316qkNQoVX3pWJQNWexRXY0K077p1ezLdTuXlzfQFn/siHIDmZlq6Ilh
KXOSHq2MRHqmS/LcPdfAO4Sz5kAY2sUk19u1JCbVl5pOLLI+wOcDCOX6pMWojMfC/NhG5H54dyke
H2hrUUhJlEQ31rSaGbqy2rFs69PayXRxdzdusyh+8jZZD3PcpC2HkUVOYh27KkwzGZ/f5QivsAoh
DYlXY1VaG/s2H7QD+6zAD3Bltv9wHl5LP9uHIih9ht62NC7y//PbnP7t/gkP/n5wNDDPMRb13eBB
edUzFBO5PXRE+llyS+9EqDefSrhq6ETrQnGxyMkog1r9WNWL78q8XGZEOE2akyQF1GdY1BqgHTLm
9s4i86nq6fvD7XYx4nWCCWq0n1TsG6Rpw2LKUHRq+890lNnhv/fy+3BCegwvgZNKWI+VO07d6/z7
MJA0T0b/YGOaPWjU6rnSwI2so46RVL7ObEn+8XsY98IyQKgo64JEFSDNt27fGnQ1WAvLFsTD/aY/
VOsxh0AdwHX3zlcasqA7GUcljI+oki+v6te1P+jGL4jdY9Qc9O6yVP2SGoEfks0PEg6JNmtNMzP8
IL0YvtUqdDwB+nimMQ3jJvmR28vjApowiwG5xubkXGbdu1lifv8CtMv4AB40doXwlhZunHQ5gk2s
NuACNm/0yQxZY0p865J8k9vBxhOQ/EHrTSzrkCpvgTReWUTKZvYo60NdUW8m6j6YaVx7qrse9W79
pDnzeIrL4XmBgqqX4amss6QGraFxxLz66pX5ANrqOqTJ3B4zjEdEi3ooLM1Tk3tFh57iqNN7g9aD
t1rsLpulwl67kRPTqDpkxQFpFgsG8VqvqVZgv2pIGwBk5SeKFl6/1S5Tf75V/5oQCwV2X/RqV8PE
QD6sDQb8i8+r6gbLRH2OS1smKQc/f7S/ORdgrcTkMIewQELkYgq2TdVsSRR3AIE2C9Sw99ND/GqC
rBNJwrNxur68i3AGY79riEgN+HiWUKVwSDdpztCNkTPnQPKvXh/PwazLOjiXF7dgR6hUgG5ppdTs
R3DcD6cFPHQfMBh4zzovBuFS/FvGxni9vrTLR4BgUzhNGJYd5tLC2lBFXw926fUfm0jpPfcFb/0M
Qlb2P26QPV+3urOhCGYu2sHQqzZQ8n0b1RxIlJX4uGOkmgqIwDL3azl3ml8Q8t7bDjOBaEhx8I5L
4CdC4F40VVEyYo0Rga5cNSjeYN2lRJdYuXB/WAFA0lXhGhzULeyhMo1upU013D++G8AcZ9uuZysf
+hladgWEsa33drS5PTDogOmE8wKLjSkXOePiFj3sTXBGo9fdAEpJ5mEgxZfOxQjN9a91UTcRzAkh
n7COdJqF3DhFV2dAUtmp4CFu8bAfPAsE/Net6Xy3hKON1eEHY6gTbJMX6WvauuATQqaX0LIKS5at
flFiwl3JBqCu6uXWqvTOqxxSe33ddI/lnLpekd86Rd7d6t2EEYLRYkG8ah2ovZgaaKxXTxqtFA+9
8sHrsq64rSfMF3td0fVB2rBBcm3v+bfFqYsx42sBZycEjI4N0FLQEA+T5KtuPmfFU65+vb5NewcX
0kmYq0Q6ggkCMayPiOqUFCrDwYXC/BqUP9AA8ymYifCEx8AI8+WFul1H/2NTjPM00zulorBplfVD
mc+tV2k9QDFNcUqqsQrcXr+nVi1BE14iSLgDbswK22k55Zq7Cm7ixoo/5XjLd4dWfaxyJWT5r9TG
1Dg758rPv9lgPORVsAmB/0CkPpgdp8qcQsNHnP+HtOvqkdtotr+IAHN4bcaJm4P0QqyCmXPmr7+n
Z/15R72jaV8LBgwIAlRTzepT1RVOJZj5/VaEeyt71eZbM3xpMS2u1N8L48YQOnvusAzD9EeVA5Of
PDfV++wXMBcPqRkhiU96y+BmbhdbmVyOkhf8KApjtCCMeXQsUWWga26qLJ1LIPFkr55p2rIbbaV7
uvQzbu3W5y2x+RRIa+hRAXMFxikwB4jX/K/An061nqdFP/qFMQbFmAWiULvWiHkH1HHFRUYPkkAm
XjWLPUe0I1B4Rsu8iQakT335q4L1KinejR7ShXZaFk6sc4LFCxLQrQJeV2Ri9M8NokmWjCk8muaJ
Rk1SMSOWxMH8T/cdSoBsRsf4uYXLILNHJ/QT4EZqdC+JjMGWJ12tiSRm3c88mfN9Mw+yowlF68BJ
ZbahgToDpKl1IFqdZk+wcr+MwTkr5X33nWNDLGCffhlaWfFJ8T5C39OvH7XUkrYs1E733vd1Ze6M
VLePbU8OFoT/FPjU6Sf8PHcRJ4mgEkKXISZ7LRZfC0Eyl8HodQ+MMdgTkzsrKJfvBSS/ou0aEbR4
jTbWhdFdKrcI2RSBDHQv5nW9L3xzcFd//AgmWtOMIdWMCD8iHuMXo148s+cNmdML/llPjOYYOjae
6Wz6WVTb1lTmWfdmJSYydk6n2uSJcuaoeWZf14Z1WacjBSctAhm8MhFR//oRxQiEI1IFbYq4JV0a
kzq8bUHWfl3KpxwLK4Y5tL5tsrXLIYYuMEWoND+oz0tO3sn2Eemq38tjIeHp+B9WN7/Lxr4VjDmi
94htBOxBfaaBFx4qDvGrEDbBkk33ICvknCQbLp3E4LWF+ixmqz4RKCVNZ6l1CDGhhj5OWXXwhnV1
9UeOJUZc5vGLn+1MGPXYZ2mxBffZMAfkHbo68mZBDfKsPta56HC+m3jJEi3Em5hvQnab9RNxk09o
jYcl5tq9kmlEn4+5EjuxAmJJ61sNUu4lfUjBHsiRe1m/D7n0Ep7pFw11n4gtZuGUm9DHV6vI8rOy
IwSCGnjVsx8gBK099K/y8hyXP+KHXMZRSVoHQqR00r2l6Z0815xs1G2lfxKmN6X7/1JuvVvMhzDG
z1vCiF07Bg53kIJWPaj/X/oS9t+nyp4dIpja80GnRjKNYPtQxIMhThz3xDsvxg6zSbPmMYUKXX/f
pQkeJTmxxNzWxcxZRF6b6GVneGaOzLtOmsJaTzOYhdY4CLw22q4siXIvPgxOfC+55kv7xKt+XMTi
D5EsZRDKi3oi1hDZKF9SKSX6gPyphaXsRsK5bBybZxvbR0Or11mCJGM5yvHPcHkJO85mmU+lHMYk
2On6GlkaZGwgY9EIWq+jewHJ7sidJTeqvA6bNhXbaIg12QlvhbbMgRKTCRemusckMh1vrV+1G2yi
tGMspRyDBmxpTuj5A/x2fS8TFR1hPzhq874hgyYVhlS0UabfUDxkZUaw+wQdpHfoJOThFk8Sgx+W
YIIKZMF96B3rRvG0vSVica+zgE6exIkd2S2uBslqrHoL365jJk80/fuz254qaivkkQg3Z77KSPfh
tRQWhxkZx+ty6GF9Ck7OLgSDKumQdk2hQsVirZ05izFVXv+hCAZVkrnNZwUVYy+anjDV4mroLP4z
JRggWU21SVU0JnrS0PnTooEMiWNzl24zaJ41dEZLqF+yvfOrlFuForWI4ULkesGvWRgdmdbv1/Xg
SZF//egKSkghWswBiFZGshAVv+Kwpt+uC/mUoKSoca4Lc3XnVMT7rUP0hm2MspOVTulUvvEkbbNb
dSSYveO/GC9ZmYxiOgibTKS62AzeiH0MmHeGI6507GJqbyd0tF/X6pLrOpNwyj6c3RdpFtF9FELC
nAlu12WJ08myp1VKjr0J1U2eL951gRyVTiWWM4HoXV9ilarUVmh1ErPvddu8Xhdx2Rz+ObVTH8aZ
COQGE63r6Kk1x8ZsiVBso+nHdRkXnfD5wTHWYOVdO6ALQfeEQN92tpe5404lvSv4MoldXjsT79To
35+p1GeKIIcmVNLW4nkAOTY8b8ZRiSeDHuuZDKNaOi0fEbqvw3ZJ6m1U9hw04ElgwBnDXElUaNAi
n9DtIxu7yOLu3+N9fAaYVyvUDGWlsRjeWOaz5TWojtSB5gu+ZmcP44H/IuepxQC1aC7/C/8a660u
VVsV6y/XzY1NHb1jDwowGG+h/2e0KnK1rw1sMvUw8Kls6kH057nztbQdCbIiWLu0WBWJq2XTibw1
DpdxjwIQltIpFMoZu+gN5D06nGh4iG8lBy2+mzrQH+Ijghi/+NZyAOLiBzwTxxhJEnZJOZ8eW+ti
L+AHN5uRmHPHAb5PE8SnIz2TwxwpBvflbqEePN9XxyIwB/SKLCqRXsQv0WZy4mC8y5z5SVn89CBz
2H+4Z8qYDDgGhJWuwEPWCLQfCAKVb2BvJOZNS1ISb3lkDPTM2GgF1Zl/PiHj6Luly6c6h65zbpK+
KO0Qka0+/zV0vPc/TzO2x0dJRzEVc2im+qE/+crO/KJvZiSkFLt6KJ94/Lkca9GYzE0fSZGa0FAz
XyaS126bbzuMwl+/fRcfDGfnp8m/XoGlr/rSMiGlwziA/KwgkTqQyM3sZG/4ITGeQ8FGRN0FHLmc
78YmF421XkAbiABt0Z3RKY5rb3dP6CWN/MoiNE8tYucednO75U9espp3sBT0zrxBry0WiHeg8tRX
YPjLbPAT3+stj7j+IrB9WKbGgMvcYnStqiFGKvAiyL4vrSvVb+Z0pxegzBdl1LwyDsBchOszkQzA
WGImKEoKCzWlr6VVEpA1ONe/28Wg6kwCAy1G1+bqbEGpqD3K6b4QLFIneGqueC002+uyeDimMVAS
IaJSdZoNMLGRXjwU28oON7pmtztxEx1Ge7arjeTWmJjY4T3EEU6jnCvAojHAYi7ZiPlDCB+9KBAP
w1N0l780SH5HNrbk3VoK5yZyvh3b87SUej8tDU4WK1AcsTZBeKH1vIUdPAz71PzSR6U1Vbh2ky3a
sl06dUxip8eslumNPzErzjtGjsHoDL5ISzsXTYxXq/awetWx35RO6gi2cqB3vAwWT3LTLZTlCeYd
JxPEUhYPa6CXfBxRtI+/C8ULx0A4MKLTX3AGI5WInTEtzXeMnuJN98vTUNn9zoBNClvlaTyIu/Iw
f7kulKcVgynJaI7LhG123iqGbtsNZBh4JsIBZp3BkGboJKVWoVYNMnY1/Ktt96Z5rPr2D+2dQZIp
D61w1KGKOu5FYSZCzMu38XybzuCH0EhV3tG0EA2Y45RM98pOOAr3ujPAZ89fRVBr2txeeOqXrwAH
W47oSqx3LiNcsR6Orb1FY/oh8g20ped3Ji/Y4twulitGV2az7Giw1aFXYNyrbm2S9KbwqRVWnnCH
xzyaBWOsAuG8dySOmRhMdBInoJzUQ3y+yQ59+U0DRU1ymDzVa/anJXKe+lL6vBZBnlAGTFC+aLLp
5LnrYzyg7bn4gdoWERJeXYR3rgx6pHKJFQMjznUSTbS57azxaGA7pYkiZKT3fxgLGQySZJOBvkoL
FmN+XT3hdfJzNL0ps4uaoKM8iVj3Xe5bTy44N/BixvYs9jMYNBEnTWumGHJbZ3EFogXZjBEV0hyG
n9aL4DYOojBnvNN38oss2blKrMc/gjODwZp8SlVxaHDMkZj7k5ySpudRSnIQk31eWoJWzZYGHRv5
0BVvqcrt7uP4AYNBGTlbjNWkIZHqtxsEz2tQ2NKx/IsmvLGTCoPCgifwMqg8bDOY8KQp27hJFUid
c1t4ULzBL8BLRcbdaFd7GV4VLHFI1jjXP9inQZ/3pyUmCNFZAu6VU3xx5vTiblCkKsIX0+/ajerO
Qb8F06rX27EbcfdGXr7uH8KYe4G17So2ukCY1hxoE3hmCMGwyqTvc/+6Xpet5EMScxO62cilAqQD
nhittlBibq9qeJEQTwZj7KPY5+ZKLXGy633xNhyTbeQatvDVfNXswhMc7huLJ5Fxsd28ZmpFE3kT
lldXRywu81J0cKgOxr1tHONPXi3t8pPn4xiZq1C0YTr09D6nm3CrBJmv+MNGDnhifmP8H3IY40dT
RVkMEhTLEyLQ88QkawzNwOelkhVVmPkANmXnuo38Jnb+R+oJTs9sv9NTEG3QB7lGRsfw1syOtoaN
6ShbctGzqfIfydTNfA4lPiQyTtboevSKoSXo5N5VfD59IiNUlOyQVDeCo3DCy994hA+BjIO15NWM
mgEqilvNGw6IADO3iojwKjmJK7hloJPFiV7nZ+O5/6mkqHJxzvgymH78AMbxDtnSZib9AS3qv1lA
5/osMA3bOV4oePjZ9VN45PFJcGBGptfo7LvikYfpfh1WCxLyPrvJ+pEUwqMRP3N041xHduYDWZZV
6KjVmgcNB6rtE7ewjadik92mJHXjrzyL5X5OBnJ6pcTaNipx2i4I01R3OtSyW/ysd4NCVn/FhCbl
HQ/v1W/xndU7C2+Wl3tnGAiyRvxn0U4nGqBSI4pv1C8ZXu4dcAHPPv2/RcQfBsRAUBSDqwjMjO9J
unkjPzVIXiFv4CSY9gpJ95Bvs4eitwWHd9oc8GMbd0MpV1SjAb7T9ODgj8HgNVCSVy+5XJ7Bxpq/
XTDbrBtLqYILctJQ8XR7ePrfkQp+4SUlyX/yNLscDX9IZGCoWOO0xw5OvHSXl34YMCKUeZr+oJto
j7VyTjTMQQCW1gEMC0olxLCYOHqr+nXfW529Lirn/cJTicGZsFESa5KgUh09G+trMr6JVuou2Kde
NpwwW+IYhsLgC1ZwrblF01j61+EvyUsCLQCqHRcJyc7albZA2x0mbD0w3vrLPQd0OOCmMJHNMlVT
Lys0hrqJ7rOIVHfdk/ml3uXPqy3lZHocn8yCIOX78oeCGexpOxABYpPO349vu75BJ083BeYtCMTg
RDR7VUmOhtrR5ZUEeKCjMKCT97VShBluYvRs3YjP6yZ/aL8JUFh9be/zmchcmKN+8YqjVhjUKU1M
LXUGzAl9ujal1aFNN/Wu2GC49IYb1/G+KRP+gIZXWmWaBcr38W0iuigCu+HjegRH1tviVF7xUH+1
UiL9YXTAMkFUuWVVmK+g4V35mKNglrgVVPWbY3+z7qi6cVCg0ZTkolsfjE3FubS81wfbc2Ek6drr
tBttsgcXC1i85C7cV3swuZLihld/4bhrlYmFwlBKZuwqwc2JkOEwrK2o1jxvxQnwWK6LcMgttJdD
IZpkju38IXkKvYxG5057UG4NDscQB4lUBonSQgWx8gwwQHx+clGSL3sq30Xx1GJAZ0haRUhocSfd
q1t8pa3l1m6xkWzUqZ2Iy1DyaXiVeZWqDNYkWi731QJ5tFN9dWIE5ibKV4q77BqOe+LKYsAl7mal
Nmm/grhd3NhOtiZCC8OXHXHHvegUNq7AisrASp3X1qTL0KvM7eyZqqbt1hfzi3rbgZihuDXuEEYR
MHrseDExxz+yvAm5mZalciohS7fCcDT0IDL3U3hAOpXnHjlKsmVVQcl0BUNV9OOJ9up0aFgcX4aG
YA4zQaBIZyTFzE63uW26asaTzjFVtspaYm2eGo44Yv2QPy5H+soRH0b0uoBMJ+CT6fCiN7beOg86
WEN6aLt+F27GzXIINxhh7F5XG9yTtrobXjKeJ+ZEVGypVU20ETxZuPUIdSxibnPv0dygYXiLJkmv
eETPos97oXOARmOAJpkmSy6wefyEazQRMHmCD6Yu3mXk+F22xopJw7iIJ3w9WoOJ7eJOMPBYVMmw
R7p94Ib4PAekMUBTLLFcgNTqPagRXrqfAlobqo0ZyLt/4ed5H46BmqzVqnSmgWO6mVzN04L5JTpI
PgXSyEa0uhsCLnkQ7z4wkCO3WFef0UYmIeieF3c5rN+wN0o7ZnvzdX2KkXvgDYZyD5UJZzB5NDfp
+7u4Rk4RPFp256THCEQHfOYgjldny6xz3Oj9QCO1std8cVR3iTX+4YVji6xLhQbXjoKnEMxedl8E
RoBWLbiJzlFMJItoqM+NjTjGwhZaQVAUyUifvD8/p/tiOwbWIWuI5KuedChMggz7NvY5UT7nAurU
nM5yJ7Ms6L1Me9pbZ3BnR8fMFoiDHqk/LB54qELt/Yo7ZCuuat0bvUrPtVUi0jX3ydB7kxEooFao
NN509G8qXP+8etk5UaldxlajT0Tql8rR1v/Kv+SO4GrubOuv6/N4XL9mHq85hfd4YeuvcmymnUJr
XO8zcJnbyi7NJdC0JshvTfdPQVRnYAZMAWanvrcAdc80p2/ZratsEYLayOm71y2Gd/8YfJnTysDN
w6mmk0QE+S0auaURnk0yeCLWWRNL7ymg+DYKFAdVCmIcqs16EDa8jCXn2rEV2MhAd7HV4nPl6RfL
+JKi/ClzMwicQ2OLrXOFYZS5wC2LN1jT9CNz1512bxwyOALYiR/dVDwI4zwx2cUcTSugJoml1l68
r/dY5L1fDpJkJ0/qD1Mi5fPiFE77Mxq9Pw1W2IG0TsjUbqXtB8pNcZQzIu0WAS7desOe3PvxPnPi
u/gp4lUJeT6ILcHKOqhpRfqCSDfxbYFhacNW/ArBNX2v8O4Ar37BFl5VZeiMpYeSnRs/Fvf9Q+Un
/rit9pKteiIRd8kDTybPhJjIZY6sONNo3JmtTwIlVhB4Ixc85GJLraYg/92MoD3I2yjo/NAxXOFA
2wiRZeZWBy9OC8sfiVC28DqiFSYtaTZg9kIs2CDTYQ7gGMagO8Rei0Ko5WfosQ3Q64821+abliLP
dR3NPlEYMC9PtgybxHI/rzS2Vv0ZI08gJNkkG5rb5qV9ORE1O6amZ5q4zutJECANVKMK2LX5gTvv
fcIOqRnY79j3HeTEG/Gv7pi5saNurANl1Y2wrdTiAujF0eGzz8iOrCVSPgmqgM8IUtpqV/2l+xbR
9tXBdMCV9qBtM3DVIpxYAt6V4B0pE7tI+miYvQhXZNV3gO5iDe05VZzI/KrUHUnAdFVIvB3mvKtv
0nt6FjDJYLx4z/j0jvKq5qD5Ktzwdi1IjVrbPj+CpQ7T7h6vc4Z3OVluGXk0MxCg4ZQ7NztSivbU
M+6jDV150HjCLa87juMWTQZupkUq65l21k8rGs4Vgyj5TlV4tQKuVkzokmi9EbW04JwoYNIQElIL
N6pyzKJDM4DyFElQ0/yy9FtdCRbhq9ryZox+06JKV3PQBSeflhVVolilkYgf0L5qA5kWYn2nZfYY
c/YvytdBIHlOBN/cySJBF/VEeOHHb+7rxw+gwdCZPcUSCrZTeXJc+ra8RULKRdDfBtJ2dodN7tY/
eUXi3wTGHyKZe1O27d/p9dYi5XcQ59HWgrl2QB9U2DXlZwixQhBMz8EU5DYHcC93130IZ+5PKyst
9kPgwPM9HS4YDoKL5ab7OBADXgL4N9b1IYsa+dnZKotVxvMAWZ2rIyaARxPcFT0N1l3/jGI0N2vy
G3D4EMjcGjVvsLOSRl0Y3W33MGU06KYPBOgw2yD/ycl4Lwe8N9xlGPwQytyhXog1raR9KZS7t/Sw
DMjtNv9CucsRyIccJvKPqwFUnzQp3LjZG62RTJljRMRCjg/5DOTATJLc8EqXPKHMWwAr1OvVoo09
7ZhsG5BMhZbISar/Jnb8RzGLDkafmUmH9PN7w+eyzY7YD3UI0da8ODKp7SngRhyXI/MPaUwxFtt7
zVGkZYl0H73p2ySYnuKH5KAcrcPo5rh1jhiER+0H597xxDI4M2pgvlpoLxbtXpreuqMW5E7oyI8Z
Fo051lbfxa715b+5kQ9lGajplGiR0hBSw84gerRg4HE3GVzaAfrPfE4sfIhhQGW1NGFsU5zptFW3
655GruWLcRgcehGmF4tnMRwQsxhgqS1JqvEVaSdIuZFdNIL56RudHRf4TNmcG2AxmJJg5GyskpO9
6HfriVUncpNDCNIkAjpyN33i3bnflEg+jpNBFHWOqqI0qUjwHZaoEvYB7Qz+NwOKXFkMqghSpzWm
Qj8dsjQJGobAIuJrPqLJLS9e5J0kgyXyuMyFRJPa67id1Vcr49rh5czF/w4OeatfkSRNs0k1upMy
kxt/oT2dPehQih9ofLJ52TRO6ABO3V+lNeqshBiGQgbBA4XNG+gpMZjRb5tXyV7d5iZ6KL5dB5Hr
ngbL7X4ViNlPKU1pslD2zW3pjTvF7zY9typwHapAXfWrmKqRZmWhmB/r39S1s4tmIksSOwPPc3IC
BLCE/SrJUhrQh1Lja9DdpNodgi+kedHUoW0br/Sl2+vndzmo/jAPBjawCyk1JsoAkaOLK19yr5Ik
kH7nnDL7dTtXRAYxSmxFrkqKGJRYtrKe5OLxuh6/ebl/KMIAxDCV2L9mwBDyV/VucBsMqeaOhj27
vo4jFOzuNEWQusbz+lw4yc0QXP8BHJetiAxqaFmaK2GJkxy91VvcAknPMqBmDzZdmzeKJFN1fu9e
FJbroA/jbuxpap42jp5GYoPwi9KTyadlAcONIjIgtCyDFRP9fo9mA4xDle78XHgYMyswx3fP0f/i
J8bCOB2bBVUDhKO/Gm47KmMWZxJmE2+MmyZBIJ164LnegO/xS7Ghv+G/ZZk/RLJl3rrv4ho5dQrU
9K6gr/TJdHIUzxrP+sJ1QRcx4Ewag21Cg5WIKX2XjQN5T6QXd9mThR7A2e08OjKfupEneNfP9bJh
n4llEK6owglMGxCr+pM775W9tqsO1dc1iO7Q3eHQGtDg0PegClxHTZSbWrwIEWc/gME+I6ziPqam
1hdfE7w9VfGhWTnWc2qI/WTPZ0IY2NNKsAur1HFg9Zoj7cubtCTguRZBXHgX3fbHzKPZvr/L+W6D
cDTHfgI+Iw5PWQYP47GXk5HSyLTJm249D8q+Wn5c/6Kci8IWfJNJbk1tBlCsVuLo+ZMJYt7rEijU
XDtMFgvB1DlHKa5iMrROisW5zVCTxEodZUjI0Mme1Yh310Ve9ltnH5CBv04QsFS0hlaTjfgTVoKi
K+21KEISIdJI+FEoNfxrWjKAs0q62q/0ZTu+Tm6/oR1BA+bTRNSY/kXMy5HGFnnbRu2xhwP69Q7t
OkYS0zOOtNcJvOI7nle+HEd9nCZb7sXjL5ek4XSaGLO417ARijbpl+hyHDYtCA95WMqxe7bUO6dq
FYu0jauTDulwbLog6x44JsI7QgZIiqReu/6UivBrpCjnINqb4Cunj1qLn8q/xB1GF5j+7Y/Yym7e
DFkdUrimOYjlkNwhMSButPvaXdEARGlnSuCHfMifliB0eQ6acwXZSm9RGKj9YKu2N4W39eRjOSxJ
zUdBf+iblyzJ3etHy4EUtsAbherfkNKLi50sFulm3gzv5UTS2XkyoBJKXboUVCPZt27GfRZMh/wG
tMq25g97vKZ36R03puK4XHbaNhoFVUFZCzLvSiyeUvaFi9lXX3jrHOFufu7tJei4T+mLodWZogyu
ZBVod0oaEo+rRQozDiQ5KOW7Lv8SxxGHj4Bz7dhSr4E6DyjZoWBbPfaVRCazsfvF4pgHTwoTuSCh
+3dHRbqOj5aOpTHFvD5XYHzjOJ7LdggiagN8Dp9XLUhCt8ZxruJ7pY0A9nQMf2CzByciuqzNhxDG
0yio0UlhBSHrcozbrWne1NyRj4vggX332Byige76FJSd5d/ENGuWdKDBrHGPhUioF436TdnfRpHT
lttuPajhl/9whc8kUvA8kzhOmLxMK1hduGBvqizcCmb9el3Exdt0JoLBXyE2G8WYoNTYSCQtY7K2
b0r4NMy83vWLN+hMEDWTM10sJS2HOYegyXhdU19ct3KUkbm9zVqeT6GX8VMQcCaKGsuZqFrR8KFo
Xgih4eL2mN1T7NHyR4zlYM4LJG1OqhMZ9QSZSFkwPucraghcnLro2c5+BT35s19hCvNkmRQy3h8i
VDT4zZxqU2IUSr+//hkvBwdn0hgkRqP+KmDuE0Xq7/pWtaenaNuTZCO/ikgQZ56w4a1rvBzcnUlk
rpxQCEVXRfigtZNujO90b3HoaIf+r9WlGPzfnlpn8hgIFqV41HsabCU5mZ3+cUy9FZuSBy/uyPhX
eVRsPUBuOCXKD87Zcr4kOwk1rvWQlzok95i6QOcwMj2n7k9ti3blG/U/Net/KKowyJyr0aI19NaX
+xBbrjNMXSR+hmp/C37EaceLSi7isyoqKmb0FOyuY84VAyVgdghlJEm6cpeMRm6L6cBjbb1sn5qh
yaKJxYYKO7Wmy7VRmzHFGSxS7LFzag7MTYcZhPJYeZETP+kc/3a5ZeJDIvvVijjvE+w+pxP5FVGz
3NbKlkSxrxW6rfUDsbqJRJVJmrUnHIO5iHVnopkvKFlCGSZYXuNh3ae6TW9VV8VWQ7o50lG2qqe8
VTTYpC0/vI950Q+eSaamfAY6WhuKSixAchK+xvOPIdxiCYVzXb2LMnRVQRkaC/VENoxd5ylPV6xC
9CJjlxeHOKucdY7860Iu+iVsXsfeVEmFMMYvjWuo63JqoI8oxwS5BaYw+UeDOSCZW9tnvQX2rpuS
IWFHuKaK2NHGeIshsqyyoZ35jVtvZlgmfcoh5/kT7OsYuJDc2M2ftG26yzxes82nqgIrm/ERemSa
pURfWO1UaYeuHjvQr4mD1y0pRlpAFkD0zBocKxnKgxFZHdGwVczLsPTau37cp+Dl3Geyv4TxH5Ol
JHGn0hyHs3oauDjDDTrAg2Sb+I2T3p/eY5sWvuy9XZrbX8Bi7Lt8Des1NHzvTzuQ5io3B3MFCmlY
I9VudIzWRAcVHTmlmz3wHraf0IiVxgQjYSlXtZYAjQq0AVXH4S6PwR7dpERGUaK/758ix+J5Efba
sDIZO1vSosWw0gkBJW/KSX6LRvtv+l7zMaX4U96DQuf/e1NZkYx5jcMsjEOCQ60x5zKgMK0kxFSf
rpvOp94UVgpjOoO6roPYAHM613jFTgbjJS9B9oX9ItMXupy3QqU4flo2TUmw7Um+54jnnSsTh3SZ
XC14ewApnsvHdW/tKNC2gfBWyMgy6UHiDD1fKsWfz/flw14ZrwnzMdKwgNKLHR3zW7rHtn1pHLA0
PKOI5mub61pylJSZih0dBmmaEV9SyGpbFWTSiMci59KOs7EA8ynZJ04lCgZtUKUxq7wt7tHSvOuJ
dTCJtX33V//vKJKVyDgso6zTTq6h2Pi6IF2fbHUM7s52flSxLrW0eUm0y2D/z2c7LQ8784+1UvZ5
uUDB9yaUMVCQom99HrCzAQDVSlewLUiku7UMtvA+SFJeDWga84aseB27+KY2wsNoruAjyLqvuZpz
zOPSd6P7ExFcifDJn9ZUl01ciNZkeGYSupPx1q08Ak+eBOaWGaFqpVG6GN4o30rqSNLw53UL5wlg
LlRnYSHZWM+GV4JFXdI0u+ZlPC59+49Dwrf5NTZSinY1qgEqpBvKY/RviROuK2Kx5W6lmqI5k/Et
WlUHA7jklCZv4ftF8/rnc4PD81dN9Llb4tIaDK8ZVTx+xOKYIHi3o2nw2rVyxZbXt87TiYnGxFRv
B2WCTnGYPVTW4ufKwOs4ohbEIur556G/4exqtn2c6G0/GiDqs8DTmBVehgUWo2Q+GBZqBRI2KPei
+ydGh8zOrzLFLAuVKIPRIdINHVOPcjtaVs7lvITd54oxXjhLl3gdVhxetw6NneggzGu60S7MmlNQ
//QkP8HOmV0wnhj0C2bYNLDwabu+mmBGCh3xdr6zDqpXeFOw8lJ7PM0YUNCVVUxCGfKqQnKr+Eer
LFtkEP3rH4mezzXDYJAhayVVFnKcXzZWPxJ1uAnj8GsX1jqJCu6rkWPpLJs/ugfFUqaWjhp6RVqZ
oNcHQxPJxrrTsOHUpXWk/xKmnRnI6ZVwZvlmWceCNuEYm2l5TIvZ0xX5WzMI366f46cOeMY8Ttn8
MznjOLRrJlDdwJEqPtceRqCF+/BRfcifJXurgV66e+FlT3gHylg/aoBN1+VQzqwWotZfh/5wXS2e
AMbopz4NM4M6jrCqa1L1ihMuydN1GZ8KHezRMZZumrE6RhG0oL2XAqBpN/2sDm3QurOrxqTpHP2l
5vKc8VRjLL9dqjCfJajWWkh6ZVr+pWjagKPapUhWx8Y2Ew9gydDZl/baWKZV4WWMzAxWZNndAeir
bjqn2YAsrgaVOi9HcdF7nQmkWp+bYTUkijZCYIEVNkWWET3frjMoRCcdGWhOD+RF8DgTxiB8rbT5
atYrBY8c61MWgt5nkhojiYXSvX6SPFGMpbdqJ4ZZLYGHYr3RtaPUh6Rpb8JGJtflXIxjzlRiDF4b
BCUXsdkXTJ0xSAQHPw9NskoY+pV9I3Gj+K0zHq+L5KnGmL+R9r1u5lAtEw/y+AhqKFvWGmyR/Hld
zsWH+bkxMhZfl8h5NCF061ztO+W9wJTv7bgdXdoxUG4FLhMcRzOWa0bWkBISwUHpWQig4qx1dfF7
JrwMbcbxYped88dnY0llKitRMMIBSZSvV9uvgW5XfmbXLp3rr5HqcDhnybETllgG/YllHbX4aLIv
edFOC1aUZ9cgvC0DEYyv1U35E4l6dEaUPm/j+afZjRNeninLBIzYdJaps3lSFum0femAC8qL3OjQ
OXS7cPWQ3pVcuOQAC0s7M85zn8w9hEojYsYEBc1DMz6UBfK85rK5froXE2ZnlsqmDev2f1diuiue
ze1wTws8ia9KpN0ZWCBqkNYtHhVkD+UAeV5sUyJpyvvENND/FBqdHTMDORVo8uuFaryge2LdRFvV
aTDcmYIQlp9b/tTNyH5UBngmITaSTIC0aVs+ZkG0pQQK4Xf530m77JcsTdLxhNZF9h0Vmsaaw2nR
5xrlpKh8BYS3YMFISBzIgVoQbpstdTyfT/NDIvus0sy1khtI1Ii8bTBslCOTlL5Yd2DBRHYu8njZ
iE8dm+8n+iGRuSbxYuZtoyGsgHtPHwuMdWGg03SHbfMskJIu3nE0V72lZKPCzwa/pqeDXghE3xua
eJBxYmm7dgL0hM5cc5LUZp2F8JY0C4wsONbjlq/9a5OTJkj35cYCsWvo6HvdqTG5n+0Xr3VpIy3+
dI/1Wn66S8BUkDjtv0Bq3tdhPHmbRaY0CPhtixxtlSnaF5LKu9Q8m2PuU5FYbWYo+B54YOQk9KG4
6MuLHe/xR+xId04bSyRneI0eLTwKWg3zBqAP8bj0T7xfwty1PJPrtV3wS1Rf8UonvzF/JBudlPdY
buOGdsMl6eYdL+Piw2yKjCiiUIJN3jVYNjSv8wu7xH7tjCxfwPLhquB680WvcmrfusWykXKytZiY
97ykIP2S16yQCQKiKMV4cI2fEkUtiYt9jcM3JU6ZlaMv+9AbsLhXnQcIKbTsCVSwByFNOY08pxLj
FUXYh5061ZmxUkARt9Fz9dY68lb+CwSJOmkw8Rw69eMpwNkkto4Rx2N4s+x7V/UGmazb8Vn5b4M6
DOacUP7sjitWnk//R9p17UiOK8svEiBP6VW2bHs3/SKMlfdeX3+DNWenNRxN8dw9D4sFdoHOIpUM
JtNEDDTEoj3pwQ+CSqzmEkxeA1at7gzdb/v6VblZ5UJrzj9IfomMVhaJXJkqGppwqs7NU++n58Yt
n1AVsP6LlszteO7DFoNgqKXlaSlezk21l06ZN4DNqNsFHrmvn/Cad8x94o88EpftyOPDKoNNsjD8
5/DIrXHUsnswPLglQdt1/1hIIyf+5+4ng1JpGuWgvKTReKa/Z9PgjHMlWVM5u20XDVYtj09Tj/xc
3Y7nOI/3STG/Xv+kFAyuOTaDTkrQjG2cwofGCRPlAvxZl52irXe9chuPr23MgyfeaWXQqYiRD9So
0xZQBba0tnrVI4Gzr38J6T6+IoM70pLN1ZzDSDy7AwYokv3sVt5yokMTmF1Ah4n8NB0WP3uZT8aX
cSdxrp8L6ciVbWWrPIkcz2lP4Lzp8FxCrqTfjeGhik4d2euTXYS+XriC5JLZEzA8a4Co3gpmN5js
uTjp5FlP8VoyfszTlwXiZFM6WEgRJ6mfKlYfOWUNNagfneTprz3ZgU8XDCujaDVkv5BdMx/n/BgK
7oj/3ruN6SnazhDe82EvdcdyelTG06jWgOHa0pOvleTWpmoLcmW3xW2Qnob0u5YeldIDab8t6Hcl
YoPGT2VL+y4Mr0G6K+r3un9Wly+mwXnh069ybdOYZou40okqGNi0IQGTQvimyjfpBFGvtvSD+nGM
jrNGOIh2KRNds8lEimAPh1pqgljkZ0dQ6hqQNDIsGZJ3O8mn/JNzYY37yU3xjwYOteBBf1AbG1p8
1w/i5lWpy6YGYlBTRdPQ7wGbLBRZk8UyDmJ0r0nyUUFP8Vws/nUrm1v8YYXtSM2EpJeXEFaivXFo
wT3Se+aBP7q9echXZpgv2YQJPqEAXMumurETyXTHTuHt2HYWdGWF+XbR0rZBkWIxCx3ZIWBIR0OX
L+8TaEAeFsxmNX7mlxgz5nFj8HaRhnyra7BpyCBUM5ZHa4/K7uewanLgzltuho6rBTJXoNwJRWJO
WCCV2lNt7QiWiMEabNriru+qmv9w2rx0VxaZ629Kp26RIljsbcPP7uoDHUHKbgPHvDTQNOf0K94F
nEO4eQetjDK3oEC6sZVqbGdsFk6YLpE1zeYJ01+HKg8c+JIVNcmP6weB56HMvacGujyP1EOnoThM
xR2aVjjZ7O0M2GpZzE1X6kREyzT2klI8iy528hHS5oI92IKvPGdn7RM3PqMe/wearUwyIGLqVduP
DUwmON6FFyAepXyouO5o5uJ/+2wswZCQZGbbUMRqurOaIOs7aHZcQoFROlTZ4KpGwNtRznlgqYbS
IlHTMMBHo1oPipMfANYdsjMXprt7KGpzx/M4qMxSDbVJtwhKC4sYevysuvOh2Q+QPmrt8J08ICAl
OBaoAu7bnelA0MarPcqvW/m89zzvd9CdWSGO1mlNFJXYa2V6jQ3IO5mnIOKFo5wzwTIN5a0ZLWjo
IqhqJqg/l61u6br+/frB42AnSys0JpUsdvQGMuVTNH8XVBEtnUcp1dEmMEPh8lNoyBxH/aOB9PJQ
+jgWLLdQqE5x3NKFiQfZbi1pp4LGCL1U/JlVDpQZLKxIQqqo9ExkopfE0CWVv7SpeUZV8CSrn83+
YJqCkxlo3gre07j60clPVdpYYgN9CYKRKZBWlIXEWz+9bq/AgsEgUWy2Upf3+FUtomEqIyTdLLaM
HZh3PKYK3gYwCNQvJllUCaYG0tiQ6vLzUrDm8C6rHgbxPTOGu+vuRDf0ytJYKhVBXmpS008bQ66v
zo9ZZy/Tl6F9N3lqLJyr0WRimkBXpHFYYGkIiz109Pbz1CKrMsWf5El4u74qzi6aTGQDfmmp0Og1
PIXLnR6WmZPW3d5A1yGUKTV0OnflSTBbHspwAMBkUIaEWVBO9GxCi94P1ahAnS14vL403jYyMU2h
QowecrrITsWR38+JI4n5sZNGJw8T77op3i4ywYzZJWEQUFNafR+Fpy5Bs3+jO71m7IfUcOTx63V7
m/2TaGb+J4ZnmVPEOgJTG3WR7KSD3U8A0mAssT7UvmlXaC/cawcF6rNx4JSvPBlt3rdjkAcan6QQ
6Lt6Gu/E4ZjL3F54dmrqgqJEkXWRyKKpskSbQ6UuU63hqSRVuT3Kw80gPgijYNWBZzaHMHtoxXtV
4FI/UKf744SbikFQo1FMnb300WCTtzl1ShHURZRQi4bC7bOU2NmXZYc5XYTDSHgd9dIRnoL8Mo+c
+byepu2+gdXPYI7kOA9zPk7YXyoNuuxFN3XT7/Od4huW5BaHtLAMl5dG2Lz1VzaZ8xgbcqymigIH
lk7qeC6k+4H35t50m5UJ5jgayC+ERkaPvFYc5kX25nb4xjkWvC/InENSRbMsLLDRIU+JqRsfHeE+
6JExHYymXo9bsuTZoxC0CpbMVovmgLYlaBYVsULf3i2dAIB2jTPv+c+0zYhmtYXMyZPjsehLmkJT
MQ6TeQY4MS4Sxe71beR9KYp2q1XleZeGPX3tplr6IGkZxORMWeMY2c6HrBbD3N9mIEZjjymLS6ig
vqCahSzQW/tZcppb5KT2xkm7n+5jJEOC0urvinv5S3bmPQi3n04fv4K91RdocGZ5jF8h3qefJ0dx
isfosQPdZbRYCjq3Qo9XqdhOJqxMMtd7AubuLlOwvfJ7+DLbyTcq7WA+qE/6fjlQlZxkNzwLDncW
dTM2W9llcKWKRzWKabWmuNAT1qCjai4yQIhOOV2Fm1fvyhQDJ5XUZ7WqAU4KcXgggeRXg7AbxEm2
kZAqnevu+gfnx+W6WFljkCUUq3Do0ZThxT9QW0pfpK/BfXCg5d/wbJz0fej3b+S+OEr30cN8yqnq
sB/ccNsAN5/Eq5/BgE9b1JVaj1h081ac6LhatzOfKaUK+pK5z7TtCGBljYEeoY4XIZdgLf9Bvspu
8xgfwAwHDWn9CVMUil/helK/6ImdTFxt3O1nzso4A0TFUi/ETHBqKJFKt699mpiS0LXAS0zRPbty
JZsMFPVmnXZSQQG2q6xefpyab4nAGzPm3bgmA0WovNSqPmI5w9f2R/SNFvFpO4atHLQfmj+5Cebu
eEdk8znxawsJ21muyUbWSSpsBorYun1Yfu5lEKwU/SctW3xZzEYO4F7fSmSEfkd1KanCDtMnOJPZ
iTSvAymsuOAdAnkzEl4tiwEZJUnT0qCvMnMnHurdiOQepe3vBSs84A2zK0vrOxhWblpP9LJdjMJh
5yGielAs/Ko7XuKIt2YGhwALYZ4gD+5JaHATj7pwCMvddfThHETyB9FaLLfiTAu2MVSQkHyD7mGA
ZGZpz+ANdTAEuFvOFe6R1OMdju3mmtVm0+WvLupJ04x0TrC8Im3uMkF76oW8gXRe/ZLIstNJxmRh
Lvh2mdrUWtCsvlTNo1QsnGLKXy40okgyIJ22hP7+M0gwpfk4aMgFnkwo+ekH3QYvADicqSZrcjOe
yksKhDfftN0wZn7YZSAwUs1qTkbYnb72P5RHqrRb2oItQdNHSK3sc3o33vJT8ts+9WGVwb4kNfM4
BN+dR9o3NXgR5ttOervuU1uHCIhAVHTXgn3osuGr75oog5EsPRaWNmjdibQCavKpj1Gufaih9U4c
VfSpaV+uG/3Ldv7z/CEst147NYKhmbhR6Lsjh7Ktm/vFq4A5VtXDRKVD7shjdOBlAjgRGBGZ/azN
vJObEGZ/CqRlDkTKn9GzZJl+5opHcsd9YF2PbwnLsFer4Sj2NOYbvNawI9kZLuXa4iiGrvp1dpQX
+ZU7Pnr9qQB98t8PiSwP+jjQBpWf5T8cEGfYUYlmJM3BIFRzIrBL3ffvNye5XOErH4oXElchwbYm
p/Rm2GffZBfCjxiV2xtPjXtTWYULstrCFa34kUemyXMltokFT7BRz0Ys9udLOvU1T9pFjuEMB9Fb
XGq1OE+8YjwPD9k2lcEw0jhpYVbYlTfacQJx2IyqYwJiqNDhudE2Dvw6LmyHSqX3ctTOMJbVpSWG
3/VStEI+izvHby7HZ/Ud1S4wm4FG7ZQEYdrjYvFTPzuCuAjHgxYiOGi+3dHwcamwEx8YqOuDkt5n
wbPuL07htM+lVTmtW53inXRs6HSnZoFA14VGKzgJuDEfJxzDGO7vRwVTeMXYdRdEkA/9y3ymBJDV
Tr6leuaQEC0sfonp+tOasJA7DyAaChWsmhZaW2xxg6Yq/tq2oefX5cGSW8oS2h9qSQfYKfeG9IMM
99dBfNspf/19lskyMwoyTYGKV0E0WW3bW3kAIJ1z+7qZ7d36MMPEknNYSMVEwYVqsSvH2L9E/0de
gMNbDRNMkmGMsj4hMBOA+y+sHWFarChorOur+QtcfSyHCRNnfZbIVGLXhq/mKToZPlDTCfbgTuis
NgZXHqUyKOx/hyAfZpl3a6PWYqTKMCtLByO7KYPDNHP84S+364cNusUr+CiQQ8aViy+lPebQ1kBz
F4Tdl4fJLvfjE56l3JCbu5nM6ZVVKKxCN5M+g2cqFdBcMpj5Wa8sAs2kCIz6jaUeE/70wl8eHx+L
ZUKJuWmqCowUwP/IMnsrBV5cGjVSyZvs+Gn0A1B+h652Y74beB4nB/1hPEr7wUUWzZ1fQ4fHEf+X
G+njF9FIb7X9pSxXkpJRKDvoh/pAyYc6SzhTFtuCm8yS6db+eed/WGNijDjsx6EOETdG+/6HcQB1
5rH3I2f0oVMeOcrDneb2jugMYJosUT6GAodf3FfnnfCNc6C2L61fP4QluTSUWZUMAT+kdkW7eao8
Shaen0wfff9+7PGeeRxUZVkuq07tey3Dd2+b7834nJucU8TZ1z9ILfWgkUcaj/d6eFiUYrGImNiL
ND2acrzn7B0H9HQGjFAvIhh9xPkRI9tAXpkqdj8rubUQu/ohotALImhzr89O8Pm65b+EjB9fjcEj
s1UlNaqxzOGNZs/JEd2wNIf+3J9pVlu/HZ3pRTpXh/TWuOG9o3nfkAGqoBNlQgYsu2rvhTyxiMGD
ed7GMsDUKEkiEgNnMYPce9qfSf9VyB+u7yFvFSwCjSp4ADOsQjXdrPxaxrzOCd5jm6WyhBcWUU/h
tXZ1X7QFixwDBLiv4t58r0+Kq34pbPNkPpac5yHXOxhwWcS5VAL6yp/eTEtF2gYtn0/QgPFMu3aa
zxH+TZWfMSTmJe+8SIB3j7HthHo/TUlDN5Y86ocUlOy0RPD1IvChQYy18Hnr5XxJVtew0ad4jnN4
S958N9TYMhfOI58TQ7EyhoUgilWNRlSMB9OIMz7/dxnUv+Rqf51qtpgqgp6t7eilOB8kDxkSP9j9
FA/kEZhwzherU1hFhh5ktIZIYg3sbGLQ2motZb5SKrx6Oy/IYFUKg1GuhCnC5rWu4UuPUEb8Bpi0
87P6STsnL8ZbcBT5b3gab165XwmDIAEmg2UkXhBM3S6eDGJqMCVQgSAbU8/cpjeuyzNYMrZqMywC
Ek3NG5TNE6SlU6T40wGiUuUeMlbh1+ggc3PhPL9nIpap7YZqMbDG7BQ+pDtvOZq2fFvuP6GKYY9H
bvqHPhWu7SkDK5oRRZ2swmtkP/Arb9oNBxom0Bf7/xgmsG2EI5o+oy6A03TdGyaSReHpOvhvj+uu
EpJ0ratorxH/uWGo5HcL7UxKK6U/LfCR7j5P7cC9bpDzrdieQTnMQkXOsaBluStDcHeKHNDnHGmD
iUUEddIaApUGT2wNr4RcnmYEXj7/q+n01b7Rda72LVWlsm9F6nMQ5UkPtJhE+yy4OTh6YlhfW+dV
Gd8miMUHJPApaqgH6XFw8psWqBF5mjt8IXZ+Mkor26WPvO4KeWsf14YZJ9eFqsJgNQx3XvIknebn
+DDt2u8p5FjyBzrPhdIvGuUk2zgW3xVr8ISDljrg7uV56FZnzeqHXC751U6bSke0mmK0OT/OZeio
g2EJzYOZ9icz+5r3EKYhj1ohcaba5C3kXNtlToYkFFrS05eJuetd3bDpA3uyYh9snm7oRl+Ij85h
dLMGtnoEnyAIU3iTulvX7foX0F+4WnldgtUOGR7k1IPQl1TyIFdjaJWp7gz1YndTY7d19rzkXEGD
rcfD2jBzhpZFNIxKx7c3zoZPm3kitLiDDTZGg1Hv0dvD+FJ8jzkndxOL1maZMyVKi5SDjJPmm0dX
GCBWHJ519KUkx+48+PzrinO2Lkdgtb95JM+BUcOe2TWWHBIMXPlG/DUUX8BDx3EnznG6vINXtrRY
ToaQVip0Qb2XNNJZXRG7ep151/GV4sEVvLiMYq/sTLAjSgn9dOGbEsu7qUZZKd7VXWhJwk3S8Rgt
t10FT2MVlR/QwdF1r+yF2bjoJMUp6aCdFJpQrfTRyioYhX99XVv3BnDulx0mjgnn2AhjBfdGHTXW
2J/rloMzm4+FtQUmdpk7rW+ojpIndGP4EqJuaAeyNmMMLQ3tMEtBQtIsiWPWdXXKCca0wbpNEt2e
zFJ2zC4Df2mng9CzSoV9mkjQ7Iyn9GVIJky4dVXkhFKpuHWZ6bfXd2YzYYOEmC6LKmpdYHj9/ROM
WqTEMw1/yh+ji5ruwVDA29y4XYYyjbhreTEJ1yCDjIM6EJCaXyJZ2kpB81PkQcVcfOZGKZ/gYysz
s14fA4ODWSplQZ/Z4Qv5inFt3D2CrT71KGE4HdTauQ1W27jwsaEM/BlDO8hQUKblPS2DPuNwinDl
oi/2sDw07oxk1OTSVBzvxbjtgpIKajMQNpsGy1GNIkIBIimDXvbJXW8PzgDqdkfaxb7yJaRk3JqP
6V7wix4g3H4Yj9yVb944Hz+AbS0LxTwLixpnwFEkq52t9Ed3UlDdrI6YjqeDVc2ufuu9cj/4/39B
QNoTRWRJAQ2ypqJTmIGSPNP6ItJBAyX2431N0ANUFV+vnxUeijDR1KIGmJDBoKS3VE+d8twPb9f/
/ubLdeWrGuM6sSGl0FSAASL96Lp9AwHsJHpv2mOXDc7SuJX+qVpCm2N1+3L55bAac3GWStzUCHox
AHOrHmj2DdGZAHep3OYFjupC7bDmn8vtAOnDKvO9yKIkkUoftKU72zTvVp/JA+41F4Tgzzydge0v
92GMwX+BTma2Iow1Rf4dscmuLbQXzjZu350fNtgbAKzZUUq3cbTNW9mGKCCIYTUUgQerPNF8ewYW
1Qy8H7xLdLOxdO02jF82QppUcwDLqj/XdvswnpPbpLM0N48c0DVTuWLNTj3pHN0TRz9PvW3uWhRS
uRXizULm+pcwYX8uDapW0V8i+rONIWoo2Rlolot93WpPVFM15SoBbMLt6twzn1ZTJuBBjHNfoa3V
JpHsEk05q2WGcqAS3sam+sr50NsWVUMUFcSTJjvK0eoQBlVEWOwcyRv23W37DA5ymg6kDxoltvPb
+JayY/+b8hmRPwwzB1Ubk1oJcrRxkK7fQSnARTuxvfDa1jfhQDZkRYcoqKKwtQU5SCOhMmk5HAIg
RETuRfgcIny/vov0s/wRaSLcILJMdImwUgdtn6KbAOlpzyAJaD7V1pn04ZCpUDAvBF4H8ubxVzRJ
BEmSCLph9mgOTRHgFYhMLtJHSbrY2sSD7s1dUxDEqpDOMlSW7x+pgsoMCX19vGmYsG+tCbpqqrMc
VMEbHaqcWdigY1oer2/jZiswWdll3F8siKFCNJymievZXRSbBLdidjAHq0WPquaDlX6wptomKKx8
61ywIukgH093skePY8gFI94+MFttCIRMKAngVRR0biM9ZBFaJ1QeB9G293zsNoN4aqVrqjFTPI81
W31Jjc/5U5j9qyn49eYycDYOURslJhYTYLgBIfnT4iSJld9PGDWGTgYa+MEY0eMlD11Urg7bZp8l
USXTECWT6AbLOdlLnQzOU7iU6qcPpgezT/134UZ1qBR2cqxs4a587O5jLtXqdoi+sswATR3Eg9im
sFxX5VkwGhnus9yPyI5ZWVK+9SoSKa0ySHYrodN1XrzWrO7mCmML1717+z5Z/RAmSFDihEA8GAc3
i614gcBliPqu8alXLA2MmI+Cn35NHZ1gCpJjeRMxVoaZY6VWkjmGCnZAnnOrCEd7Vt85a6PB3B8I
qGoqdPaIBMkX5h0kdaRGHzai5QHVpWVfoGhMJ66M2xSREFroG5+nmb15ca0s0pBs9drOwE7RR6WJ
5uCBOFEAYi4ZbqxYgXCMc96QwnY+RjUMTZYw+aCxrBtSbDQ1oUM1QawdYlMIrCrRPtUE9B6iNoGM
Uxi8IegTCIShS7nV3rq2rkFJoBBL6qKvnN3ezANqMlVKkUwJqZLf1z4EyjwNHRAjM8ZvSgsFynR0
Kk3diQOxx7KOrSBpA4vMjVclA2e6/qJG9Me3Xlln8KrU014r6IFCs1Vs74wj9BYsynQl3puPoq3a
RW+VvulOdnLjZ7epr0NqQ7LqvboDp+cT5qkB1YvCcfLtT7T6WQy+RVLUxDltI6A0CrKtOPUEhQ+q
cj473Xv6yKt9bD4QNRNJBlHXDZ2tzAXg9Q9DWunv8hwX1IQp+CEowtOol5FtEjAWWZretq99Ictu
L2i9ylsxdfE/PgQeh6YOCQCar/ndDbRRbRYju7yRm72hWsqXFI0axJcdkiI05z6JN3FkZY89cmZQ
lRpYBZALDe7HGzSkug3Ib8AFtYeuCopovJQ/zyBFndUZbxt9yDF2COge3+f0Wyin9vWTtJ1mWC2J
uRy6eFYWHGvUBK3RNS3MjoBUpHIwHd5EoCa2ROQ9XBkEeKHs6vAl2S7RnCRwZ3J4K2XuhmWZhyCJ
6KecFWsJz+ir5njLZiyzWilzCShZaPQCzU7GyIYWhV10nTXEPAoF3joYZFJUEc9vgR6KcfIIMb8p
C7m7/s14C2HgJ2xy0uQhTNRTsm/y2JqG2OnKh+tWeAth0GRAAdwQcKN5OHmemptWPcScL7LJ6oYn
9j/nl233TJYaI7X0PFF+YMFqLZpdQnXfmXe8+slfbOl45Ym4wVS2gV2IhGbSSgFJd3GyhRHcYtlZ
JEcjs/Sit6Xkx9R8HTrI8Ra8ycXL6+dPmPplmu1lz1Oj1tUCppXb/uVd2R+Pg1dB7wnK0D5tpJ9H
GzwpKCPl+2w3Hw1EQE5nTy5IbflTN9vf9ePHMJiZhtNUlwhRvSSA9oy4ODO5v+452/75YYFBybAa
xNqoYUErb039ECH3nPc/rtvYvuz0DyMMMvZkqCMC90FbSA1tRHIsbWjNWZQutLEjiwfEf3EfU9UJ
crEKIcy5jjDRItYFxadxvDeX5FFIF9CbSZINoYuzNGNESRaTN7VPG8dMZReCDa+cJW/et/rHT2DO
vS4JKPVFWHIDYh3JiV15tCKw+rxO30wR6lOpTe5nRw+sIbTlHBwf1tQ5138DXeUfnoznvQh+AZlG
gr/fR7hrK0kN8RPGpCxsLRg9vWmcPhNf9GrZGbnIA+3t77yyyKA2nDQ30iYyMD+QPuSfadcKcZsZ
lUAFycz0lpd3p3/v2gqZ71xCWkGe6tjw8uVWLtw6u6v61GpEzr27eUZWy2K+pRhU8hhogIRxeNbr
yJozYhnV7F7/XJtnfWWFxXBCMNArw8pERnuYFLtNes6gDscEC+GzNiua0sNEOuTvuajt5IwnYsT5
JBqDWEus16WuwukG0XBN/SyGvpJahWT413dr+336sV0aA1yqGIXlVMLXZrt3x8Ue0UBfWWDEhh7g
5JaD3bZO+8jPsmyDy8owA2Z6mYah1sIwHV2Tv6Om9UBc0VPcobR5SMY5wn/UBwLZ1M0JtkC1bKO6
aQU12klUUCsNaLvm3PDb3gGBDeRVdVG7nO5V/Jo0IZHUEqipzLWXDd/kiReTbzaNE6rh8R8T9Ces
TIi9OqbQN0VM/n6pO7jjzrDNDK+wyI5Tq/oWfQp8WpaMfeKb4l6BDvLj4C4umHE93pPoL3BlEqKZ
0EHD8/T3X9OkwiK2Cb0m3P4FqVDFAZupGz/lAxolkOPhZpG3d/jDIOOzsRSJ44wcqYdt9jC8bBkT
Twdt22M+TDDeOWiFqlZdAKySl89zqDqymNpiCc4jLd0PIq9FeNOcociSRC9amZ0xSnI1QdURWzhK
9+nyOStflBCnsAytNms4ALnZjoym6X+MsfCVBjO0RSKsbcns0V0cyVq+gEhVtEsAJiotolPZOdSe
bfld+sSBG85CWVzL0r7ItQqfboZebv65fulKi7bSCu5y0zRWW1rxN7Sr/xf6xzzLjNMUkyY0KX03
B8E8WzNpH2YxtM2hd6FXfE6EjDeUtwnhq21mXKhRsiIsBCx1BNM6ect3SLN62inBd/UG1CRSy0S1
MN2LJ+K3d8m9ttdfw0djt7SIgHmJs224Xf0aBjIUTQzEGJOR+DWiHe+yx9gvT4GFNnT//y1Sfilk
r2wxEZM8qqHcqFh5shfwuhYke56QHKJ0k4o9PkFIKY0sws11b8YXK7NM2DQueOnmJszSqtYc260f
PZZopaLc/d6I8BhTiCNSJc51n94MUVdmqeOtwLhQBH2ZNezsfDAO0q47pkiM8FlzN3uL18eWCZ8U
xRAaCDfQL0is4on2RRiYLDVBXYQ09p38+q/CwtXCmEhKkcwZTXfACUOevYw0fpv2x0G9EXnlX97S
2A6eJpnHvDfp2XxewAmACyS0U/trkKHj4meRh9vDQ0/fHzHvx+LYGuE0KHOH6wzzQYfBgfQCaAhA
N9eh1Cx7nd9CXMW+7iZ/WaSOtkH0ImlImf/uJws4b2QSJgbo8adTbFW39PUCmZPJvfmMxlFn4WDt
dgOn8WGQcZjWkLJBkxD10E4amYYGrr6XjqZbHHO/2dHJD92TLXE37lB9WG4L7pq3T+THL2A8SFXb
cqoreFBez8elT78tgXY2ZplTiNhO6H2s9PL/10dQmPNGQlIFHVL6YXgc0QHS3E47OjOZ3jV27JQn
OhCKxoUbfvzD2+fLdPbK+lInY6G1sJ6AG3yWEkdeRl8nb1MaOe3wJShOsfwQZsUuW3JQF3QOulUs
Tbszi/dCEr1BzaHnhUyQeGyk2JsCYGMh7q9732bItNoh5vYzq3wylwy+EEm1PUuRFaYcd9su9q1M
MPfd1MpA/fgS0NPgcwFHOjkXGCOs4WgLGvEyv4G8TmHzHH37Zv/lZZcC82r/VTWQoI6Et1KqzM4E
tpq+epgwfaemmq8kFQfu6an5Ezg+rDGXW5eAEA9LNaAeoDpgFLDaMHam5FD2j6LxKQl4Ys28L8fc
akk2pMNUwruC/C5EEAGJ7+uuQQ/htQUxuGTECqSJWixo8igt9E+tZBkCRdfNbIdDH/vGoFFWdSAr
X/BoNrXuR2+GIcYFAzQZxPWpVLXH68a2678rZ6SLXvkElGwFKW6wazFxmn0OERbdgURzY8le5pp7
HgMDZ3EXhZiVOXkOg58PzLCWD2Dis9tmN+qKQ4Sac41wIPVSp1tZ0oQUGQGRusOoWqKM1oQW6m5G
wXGK7UcdaBsMxVAkxWT7mscAYifNBK9ITtU+OEhW6BpODdkxKh/DB9FNL8cjXNNQHwCFKPOGTIRa
0SsZlyMqn1baQUmh6NzrPrHp5ysTDAR2cZItYpkatIKJF8fPiZXU4+UaNj/QygwDg0Kup6om4AM1
AwgBAwKMgIx2IXNgaDucWNmhO7pyhFbL43aUsGMF+nOXPU0FmxdlA/B7WPKxP/LyGttnamWRQb4B
MyjG0mFlEenvxMAExYP5RVO1Y9qKXjQqx6jtIVVterM2nuc02o1dw+n15m0uA4Ygsc1MVcCiK7Kb
s9QKmv0of/nf/ITBwymqO6mhJ0xIKrsr3kL9FGontYZP9ncKJrzJ8Om6xYt3/wHBq51lsHHJQJ47
L1hWf8hAvVAetMdsH+PBSDu9B9AgmEioCOfRkdzcmfkDfdQnr9ln0DJKsjYZe9gfPJoQaG1MELqq
Q3yw/uDa5oXCm2j5sVwWLQ1MmLbZhJNYlZVVly50LKw+/qxUz9f3dfOqXtlhQEUbmiQnCnXYXLJK
KbfGMYA2y49O+K6R2mp649+h5i8YUxiMkSdZ1MYMG4lMitN/RjsCSByiVzpxOt1E9zzGKM5xYPur
xrbUkkjARhI9QQcReEJaY1frint9H3knX2GwZmilvGyof6CLCC1MKqZajf2IrkB0kB14gQLvq9FF
r4BtNovcTECp4PXivo6+y8gJhc3NomZOP1Hxj4AzmbQ96bdyEwZU+jI3JOhn0dWNlD0aZckAj+v0
XKJp/CZ5FVwqzIimbj92ovN4jF/7XfTe7/6VngRZ/RAGedB9qaUdfSG2buALsbWAOooaz/cS0B21
JifzAodOnY+nzk7ux2OIt82UOCpHNG+7KrD6JQwgjTnufpVeYmVmlTfpLr6vjsjPQ8/C/NHZ0SH6
b6hQNhucVkYZFNImHUJ9NZav+s2eshFWd0OHjyHYIxKVTv5N+dzY1TmwdZfcNmee3/G8nNUIblCT
0svq4uUYv7Nau/wuuINtQsNjfuUxIXICHraNx0SXi2Q2MBaF0fdQFXbFUHF6JjgwywoDK8Y4GgWN
EIQKogDEdPIJjf06FMC4GhKcC0Rlgh6xzkx9UmCKNjX8lFSNPBVCluA/fxF3/y7D+OEqrATwmEl6
WNNPhbHb2+kk1G50i5moW+lgLmhlRd9XwpV72SQwWB1PthA8J0JfFzOAaYKCevc2ONEnqhSq36nf
Ws+8rx6guvRsfruOvdvZhdVSGXQqA9Xo2vSytc3pJzrF5+GWxntIAO4xk+y1p2QnnbN7c1+61Xft
ifMLOOdSZWAJlMWhlHRYN/24/Q0d+lfpPNgdZmL3soReu/ypAB+i5kxv+Nb/IxapLBYpc1FlMcxT
BnXdn13lpOyEG6FF+6zodXZfOeNOfri+aM5jgS3IFJoxEgVv/f88FgRX8dX/JqnLucHZWgwICAuz
p5HfaIPy0dPBuojFgXAKaYzFbvedHXs80VnehccWYUxDVQx5uCwO6bI7BdqH0hOKsG7yKQeBKNVA
zJ9AsYlxu+qmesidGlEo5o95ed9NXeTViWKLz2OUJr35M+6E4Jyb35iylSMEDnfTHgoKUE+j/cTg
vzpVn+dT8DruJz9/Eh0VglXc5w0Hw/4YXRvMYMoT3HnGmeqoJ9A2U5+oQBZy0U58yysbbJfhPg42
W5SupPI/7wzp9iJacY7s8Vw/C25qR5/rPaYCvsS3xZn39XkPR42Jr+R8UYSWYnUM8nxQu+Flr9x0
Lh72yJR63Nr7XzIJv2JijQGwVmiyvIxwfgevgbJ0hh7xGOnnCRdr5gaJzfMqrkEGr4KyVdQoxwIh
7GkvTnXR115uUMPYRcj98F4z9M9deTz9H2vf1SQ3zgT5ixhBb17p2483emHMjCR67/nrL9Ha22lh
qMZ32tvYfdqIqQYIVBWqsjIV2j+FbRRyKdanZI9C+IbelyWCX0kOzSYtGZn4eqX74tBQOZJYNHFf
hzikHYg3aqeLTaLfrJbuYMo2SVPJ679CVijv5nuOOVfBcIt0oybuY7FMZmztvJVATDT44Ybw4rFS
MZYZ+uE2ZlOpljBTCZxdJPd58VTEk7lAmXTov1XBcQkY/p6RjtF0ca2uRGUkY1/FUjVl0MIOLGwp
69PRJHEF6lthTBbF+Ysb+9VDa8ZOCjqNYceBjmvZGpYA5nF+p4emtGGmTAz3ppIduHhWTYYxjbwC
80QuUkVzlLwkCr+3SVzTj6xOP+sTUl5mglJUl5PAVuyDrQRNtdGd943HSqPX+9qfF0KlvMvIDTpe
+bh9IVIC7a1avgfTc60mzqLf9gWah5pVCpEnQLz4eobA8qMq5WZGNY9zsAcRvwbCREBbG5DcHn7R
Q09elZohUwuTdUopV8NlmVJDIxmntG+g8tfYY1C415fFPKaUhzHKZphD8jBpnQZBeNkN752fO5Eb
PsYIxbOd28ZrehJ3oattZsY1ZPlumjNO4aSyrInvbh11C1FTf9pVOxkpJpFRmneshy45HVd8N80Y
F7V1wesDrn294HWfhXYZoMABzT1VYW0s601Nk8eNZS9pAVlaZxcbOTOJInuMFMuRMTAKrvbMe7q9
/i0ZkYkeVhmLOKoWHhbDojXHobaK5akydpUEkVjjx3VbrNczTSXH5VJV9DpZnluA1X/yxQ0ef2AI
AsU2kxZsdTN1HmmqpokQflaoy2ckJdSKMSXi5hqafJJqDQuGxLPIMFUJkg5xLJhDFVhQZb/Rlf44
tqDK0OKdignTaQw7J21YhFirc6yXP4m6nDP+fhBPBN56LiNViMtSa/EHEVLaP0JM0hIeV3DIOrFL
nG60a0/qcwuKcEaOsOqYLn8IdYP7LGrUTMAPma1iw5VA4Ejv4usHEbUcfnS37Kxg9dZeWKTTgmHK
QqMo8DUIuKgCNIWUPYWj4i3QYWEzS676qEt7VH7QtpqUpgNazZJpnKoP+a51tBLDrYo7HghbAUiL
R8mKAIw/EgQi+7GwOg53+QvE36MpDwK8eWiwx6RUF1n9IylTZfeVPz5F1rInxAmyHd62Lia1UZAA
16WrWN0ToWDH/n/nNtJoMmPhmje7/FFUFYYrhXIoJfyozp5/1jO6IyD9bF7Bi/0qb8DEre7aB1Ic
Ef6i0HRpl0otiqjQRZSwsBmyvq27+p4f45uKU1xNFhnhaRVlcGmLyiukJmx+wbsVc4Cqt+ikt4Vo
BTeqPWF6RHqsjiT/5W7QHGLhoVZZKi5tk/2/SKEGYR5lHcRHbhEjP8QEBvC2DsqRB9JhBojDQaHW
AcmpLeIgyCbn8Q//A5JvLZG7/BWU6xPSKahV8ivGLXg09+SqYUbNjW/IO5V91InbokPkpTnKrU1D
XfWTCAxPms8AEok9JE5ry4hDjEwvuSnwxQEJ1oYRTVhWKR8WymUXySOskvvV3WjPka3cKbn5MVn1
pkMtQiosAVpv7GbYH5wLwooELjYFfAu/f2VkdBH63sgJkLlCRxpZXXSP2qI5OJrVHoaduOmcfpPb
Y2vNnRlAB4qVWa4v/vMX0OesASdASarvw4tOCkI7LTdbTM8bx9gCEQtiKqYnQlu+4/36+frGk339
+rU/TVOHq1K4IJxJDX4RUGVPBDMPb/l4FzWlNWHCdyhumoWRpaxmDjp6/v93w6kTVklFCj4t2OQB
xROd2IEsKqlIEDGHGiQw9vUlku93bYnU0eKGMgjEAOakGczcFWDx01sb/FXP7GJVdJNTqRKtB5AB
yddx2BfIhxYv35DXOcn0WDWIVd6lS2tURDTSNEDrAtaItjuZr0OJxUFFx2PxEDEtUZGvGntVUDnE
XtQfjhIq0JLXbsq/BA9eLomKZlETFP1MIDxJ0vSmnvGAW5X5Ni75j+sHgnUA6fbmhFZ0EpADSCqP
8o/ITcFhQOhF8CZwmQ9x8imunD+J8i+dXjeiumBdM/QF8AzfkGl1ziOKN6w6CuOoS5QjyYKwQmsT
C5Plh5ArnFmF7LbEQl+SL35tQZTPmNIx4iCwjYLiU/o2uIRpfP6JxaFcX7jdLnBnV7lt98gGFTO9
yZzkNmKwE6xOm16eFcqF6EU1Dir5grI3guJc2WQbGc/HcouoDNmM+VHwA1B4gqIHIzCp22FmcrRD
azhEYOYPmSwB5xNzbUsoH1NBCZn05kmrqNk0aJuQahnw6Hbq9I+513uQX9yVngqIhYKRPmjqgVdU
NQmh6pl2yYpuO0TzzPrLx8G/zpZucsrlMi8yqcu0zmSrb0AT5oBaI0vdSpbqA575g5U2/eF18GmS
8k11DGXRiVT5ea/YKG6+RU3BV5wYgtfFlk2YuzoddXEY6L5n1GaFVJPDMOL9M9mtWXvQn5R2uV97
8qbbNk6vgB8bSpFWeZrfW186SRtuEz+HhamxpkDWSjaXP4byYsEAQsNoQX2KjLlN39Mtr5qGK7hA
Y0PnWH5NXNWOHyIDz4RqMtG21HdgOrMNO2VE9j9kr5+fgcrSjSD+JyARASBojLj1HaGSHJ6Lmw7t
RH1T+TF0Veb98K076D7/LI0W86IynB/dQ9Xnegg60pOundLXToQ+nPDqPgK6UpvdrncNb94ADb+p
T5ytvLJnx4gzunIzZcolhhE3wynC+4bhfIcEE/zYRnbqVUjeTOLbxA+3jOCynq5/bjvlHdsGIqWt
hng5vKB1aYO8uTw0KLvONrwDZvU81h6TFVxbIeULc65tq4T0d/jspyF/66bQHGNQAI2MlbHsUD6u
4WKQWJFegFjs9BisICMYjpTERL2GcYkYSSndJAW0tlVCktzoabVpxeJ9igd7BrlvjnFOXQAdaZ1s
RDV9v/7pGFeXbpPG+ljyTYWrO2ogIMObT84ZcWsVUnDhHegGqIwHiBaSb9U64oE4R8iY+QU6j42P
qZ5tuYlynBBW65GRFtCdTm5Aii+R90U2SHYgQwqEP2is0iorUaT7m6HWV7qSZID01minjJiCEz+M
wQ4VlMkh9jRO9zxY6cdCfrr+2ViO7kuDE+z3iUiWR+bAILL6kd5V30Ea78k3yMH3/Z5HDRvyje50
JIjKzuI2CnMYbQ00cfllKT8zI8uTypp0BVGn6DaCr6IDIjjZloU3Xu0j6wL4cg0UQkH4RUWYPOaL
HJJruIcqHsZC7+f9+JDHqVNJ6hZDz5Y8kq88WMWYPqoJ9xz33bbnBqvGJCtnihpasNPESArXg/7F
r6KiTVeBA0Ymjj7aE2Km6XvsDD7JdCHSPhwyj9m+X40sFwaptHrIC7mcJWy4EN8lzT3XbOPo1pBC
N8xvtBGEoaoBvqabLmdKWK5epwvL1KdekuYfnNUIbORiZ5Chy3CFDYsgJEMr+5Z5s3f9jLNMUkGl
ztq0MRrcrUp7z4rZGarZ5LTCvm5l/WF0sTIqlAwyyM0UA3tKYleLjEV/6KAO3JgovPgsh7GKgr48
yFRAUVOB5+oCR0Y6pcdoHz0Mm/Jb7PWQnW525YuAErp+0qFf2UDUZATH2ub6cldTg39XK9Ly3vLQ
BhqyJDRoS2EwVTE8Lly2TbTM01P5SW5VRtn0+kf8Qp8XtkJdjSQVKcWDtNwFy7MqMwLMelPiYk3U
a11UaiFRSIBJzsFl2LV4swc3vQceRksCopwI4aAeAbqrzNFGs3ShvnxkvjpYS6V8VJ9q/2RdRGVF
BEUzccfpIQasUwKJZ3EUfZZfZJmkHNCSS/WgENRaoOIRD1F4jbfCnDVMf0Z0f8m2LjaY/IyLmjDQ
NMkitLiJZCo38MTzNancYDMe+Nqqtwl0UKethkZ/jTwfOoqg3MQoYuSMu9JOQTJlzjsJSRNTiHO9
jnnxyyi3VEaJqjdkLJGwnJHxTx5gjdwExRkZPDUeuW+zDcJ6Fc++ylIlP3n8KyTO540WaZ3oMAj0
X7BQ8vgBE7jbwJWgiUzoRsd3TIBrD9ev8HrScbFoymOlIAUGHAdfnQz5QE4YNKfppt+IPqvZwnIW
tLMSm7ELJlysUizBUh3YsvQUL4gAwdEo7hirImf1yiE7r/rikGW8xIchmeTFqlpAA535jfScAtLU
wXftt4mDAi1LEnIVenrx+c7YiwuzcSp3+VzhBOmHqTS1E/IoqNQRClPJJ+qCMdJiTAAchyfuFl4Z
lU32CPF6N/Pzi55j1MWPaMqSw3AYvmjtLC8SCLnLQ/BdOfDQN49RIPkfJIfIGbm225Sz0suB12IC
OI0zs912L8GtTFByt907MEjVLt4scFjlDR+ZkDpnhFxGEATd1O/+RAX2IhZJZCcTJBGmwwGnNtAC
ANGQFyIWEoQX9uL+yN0KGM5hTZSsPrUudptyZ3nYFa1Opk2JrBPIDMC/jJYWU+mB+J5rW0z5pmxJ
Q2irY4sbaMqKwmkZfzTgWAzGyGJcndXi5MWCqExJSfklSBR0y5QTvOCZSSvFBzxjOtmwBHI0rq2L
dj9lqRmcAa8A6W27d0Kf1B0rPwVK7n+Zmlx/P16sjvJCEFpWOD7APuqPaEjmd+mu2ZCijm63bpRg
nc2xPEU/mDAdRnA9x56LS9mJnZglPbmUPyf7LLmyMQ5xaWmg+CDhTW0B6+wS8799zPPluTDLA8dS
ZmR7SaYtW/AFaH4SfXoJ8HOJkQ4ynO7ZO14YmzWMT0wEtyrwgikLjRlOPxjrYZmgPE3V9HIyk1aU
YmYb/bC4xU26jb3iJwYnXlAQ9P6KEfLCpdOz8iVEwJWBNB+al8CDWM82eyfShGCffGa5MlZqRDdS
QZTbZsIMV1b+XG5aB6Anp/T0zbnlAVXEyBXvxe+Fy0EccUFXNzG3BIJcWb0v3QTHClNNBlNSbBVy
frkBlOeRF1kZApIgtI7kcvvR6sHU+KxtetSKicJZVKAgrlnSzoCcE9rqBIs/OMbWeAreR6bgDOsA
UN5JD7SG0wlCa+EFKJtFVWb2YcE4yAyffpbgvjjIUYMXwKJgyWSA4tfgM2mt/l3CLQsgypbRNacZ
VbK+mHK4BUCyMmhlZJ05L4aZZR/X78x63vVphXrQDEk+jCJBW7dT6pTBXozv1AK7hkYGak32dWPr
bu7TGHU/cTeNEYOHeEPMmTlEoLNuD2XAsvKHFOfTDDklFx8oyLO2bvkclxKdIpKpjxj8DWzNmlEx
qgDYYraL16Pip0UqzMdlqCx1gIX1W7CT+AUQ+eG+R3cstyOH5QjWwXrCpzXqzi1h32UBR9bnxsfF
Xh5iR98sPvpxLv8i7gHV0e+YS2R9O+pqTb0WxBkpwEV7eRtZzX3ux05pLeCd8IxtYnYYQGBu7Hpe
87lSKv5LRpzkSoF9rQvD0kAgPJXfW+HYcCxh7HXH8WmICvyKmmtdy2N1OXrjSeDoBYtoYh1p9fnV
vkBx47lIkwhfbbTkrXrLnaR9cR/Z+h7CY8nPwpRdDU1rUgmqFOv6vWOsjoblDkolZ6CrQSVI+ZAK
9IdmFuEe40PRYNwmyv7Zv6IbzbT93gePU/zAjy/XF8K62jQEdzKyKmjls+8tj1WM0frMTQ8yus9D
bGV+e5r9/3rdaCSuEY/j1J4L7/ftU3ZDdLcBiXTCjQLdNtlNbTaDLPOwUA6lHKMo7Akxw4zxLcxy
AYEiO+k2gpjucpsdSZEHMyk+kW9i7PBqof3imFLOZQ66Se8FnBURU8M94BRo7+4J1xOzj81wmjQd
clyUQd8SS5Oreyhp3xN2htblvPqVTYjyh9rrvzdco1xJ0QJLjASKEL3Up3Hypxy85zft+DoHlTlx
D1N2P6BMKfaF1ypv1zeV4Ts1yrsMdTPBeeHqK9PzkoAlcRYx0MQwsp6W/LtAWtpZEZesFUl6mPzz
1Ew3sgu5Rv8/rYVmJw0CTv4V6jTjrZEeZ/GnUTJWwshJdConURchznpyyecYigwPfT/bgrLjg3cZ
g2DXV/OH+sDnrlEpidzVedBM2DUNhRgQMTjBJt+WXg+ZOzt+DPYy+ORCS5LB0YN5yXftpmSQH/+h
KvT5C6hspS0qoe10HI7Orva6l3npMxRAMsDMq1Pu8TfaUb4fnhrH8JIj55GEggVlYIQHmpsI8Ndx
TkmUndIKadmtxiy4sb4o5VTwbJlEnYeF4SO6mUCvUx9Hj+B1entxZhd9y8TPfPatZ90JKmmphUqL
etJyToBEk3adL3kExNcyviHjfuuUbwFpSMZPIDaHSiOIeov3UZhMPmDymDOCLC3nGSBVlxTC5BFt
8jdMvKg/lOcWuGiH4LAwkDXuxX3xjQ3hZSyPVvE0OqEuxxQnNJnD05JmTzLP3emTenv9LjKOoSH8
nrZ3qaaPAikQ6PVH1/3gp6frf58VAgzKrxSjlikhwQ79quCDkOJgWB+ElSd2/wo1IkDcUQDJPW+c
EXYXb5AmarjSMMiJB71/LG6iGh2vk2p8XF/T+sX61wyNihVLaJ92Ij4NBHQtrn/qtdbkptsqd0GI
eN3U6mig/rmk8wzHxZJiVUx7g8Rr0gsotyVwbjGYVDATiHnH67bW7+3nsqgv1cl61MdaAVO84QfG
z06807kPXXrkDfDcCzdJPJvXLf7hcHyapAKBwpdtF+VYHWZdnHDXPkZn9lIgjPeg9P2P66N8/qDV
yhSSWP2rhBB7BMvA5rhddxifa6KySMheiqFA6nvycujrPZTjzGx5zdMHxt6t39xPO5R7Lyqj7MsE
F4vkjK2FAGr1nKmdCbZ4n9sbGxZH5R/ewJ8mKc+ulXGscgUOPnSi+G32wIFjP0EfTvoW7NN9ux+O
s88K1et+8NMm5ebVVkzLmLBR1fqL2M120EG9KWFQsjEPIpUsChwIMfkaK0tRI7GHTX3QHwi8lkzi
IAlxGN+OeNWvJfZ/F0UDWLOonOZJwlHsuX0p9KbWb9TyRSl4s6igBtJCCWWGsl76WOosjMkfkq9P
25THHxVegooSzk3roOzkhTvCvg+8B5R/xZvAJTK17U1zyLbQHccLhJXKntd2be2UmxlUTN+r4fka
grIYVrtduBVvPgC+Q7ltNOcT7qU17o1jao0fHaS6AW6y+135LHrjz3LXQSStcbNvgdPYoA7Ae2yr
3NQOq3LOuMY0G1BdjzzHkW2KtM7KE81ZlNFMpuck6xnpMDnB1zaE8kupynVpQZhM1HSbzgPBwJgK
qEXr5GkABW3JQsQwbhQNX+V4SEXqNT6AUt9yxm0Qvi3p30X9z0NGOadWq3CYZ6wp2VSYKyNDwoQr
g4y1sae7/tBB+rRG+SVQVQ6F3uL2Kvfdfjq/KciBFh9Qe7REMMSLZvPIOsisbaQcU9lxcquRbRTk
H3IExSflZ8CaZPoDAu1zZZRfmjCdH3PD+bJUD/Ut+uNgSlfN9Ds4dTAnxxLlYNmjUar6aHD5Ql5m
Ro9htfSxw+RYVr4WQJhrIL8+ZmrqjtObErlSKpqiwgDJsr4kDVeVIbteCqQEU2PsExBv8jTEm+ze
CE3d1u8xBbGfUjgDleWRGTkdDWLtJbmoB7LRILK50z3M7HkTNM3SFBSSJAw08EHtqXpkAcYYUZyG
sbZLPxQFieL6fNLy2oImCivJYngyGsMKpQhZKTAe5OZP6RENxx+kpMWPZmdKDeY7M6fy4Nq6R2at
ab2q9e/hpTGsRV2iI0CqP0MrWXOqWXHoTdPDKGG2q74JlMYKyh919cIIriSAXPGnNFfPUgNgymk4
Q219E5e5KQ3+wh+DJkeYhRYJag2zn2X3fVyanMTa7XXg7mfCTg/1N5mUJVUPXyR76pZ7yV6D2/oI
GoizD6wlK/s5EvjodEwhlhdY2r26CwEBYewBI6bQfD5yl6bcTF5dvZUjo8mt+XHY84cS2I93MgUa
6Xb6Ohxit73/S1aoi0eLQnmtoKq7Hvh9kmIQ0I34M/sOyTonuCEjqOVePwFCVtj8jtUZZrhkeoSf
G0ZVTgbsvZi1pjie2mwwC43xjPgDVvnfY033CFtFhFDehHcSAYQROTdMaWFiOrdCL96jzfqzcCoL
ZI9/N1L7ebRofp9cM4aSJzhI9UDY65r7qTM7IOEKFKo5DAPxL2SsNr9PVKsrrfKdcaYY94rm/oli
vchlqM+gl/KLYBep/0G2DYDQMebCePgynBbN9BOkbd8OEaSRhrS1jCb0tV636kb7Hkg94znPemOr
5FhdvLEDpcK0SXxe2AyYd2tKz50vbPk9eUZd30TWCaXyIrBlKsFAuqR9eh+D/yaeCisPs//o8mla
HwxnJpFK+G9Eb9iPC85HZPevhFyADCaBRBMaBiO8z/XFMQoIKpURxULZSAIZGCyWGuo4j3IKkUOM
nEj8C5Y7dv4UawyTjPBJq1vLQsiPfYj9bPLoNCbBroxE7/qqGCboFuKS9lMcEUjAoH2E8vde3lz/
+6yci24U6lwVxhzBIUHmx4n98UdkxxZhHZXeCO0M60HNyrHotuEko5et5dgzQqIVYEQH5HmDZvIf
7R4K15A7n1COaQ7GA2OdjCtNtxG1bNF5tGOxkaCIrI8FKR3UZoAOrGjHQF0SOBu3YfbWGG6L7iTO
fKPNcYTv1zptBqY5AWnd4o3gY/xf0Gx/QCz/Gx00ypmIQQhpMgK3wNWzeQcTLA+qB0KVTbFJ/eSE
yY0WLlPCWqsQABbWtDTz61IeZuyiGd8XX1f28l3ykN3kPohcsGb11L7kmwTjsdWjxPDWDLf2pas4
lkHaEJzClJ1G0R/rwpRmnuXVWF+S8i86J0B7M4MVQm4pWtqzdkf0f+qbxht9Vp2E4czo9uHE5z1X
EOQAKbxiog3VQgI4Yk4VSNezVbqDCBSS3Gfke6m3Oqa9CW19s9Pv9TNjZ/KN9WplVbroVqJSykGh
k9lp3qs2/bG6754BtOytyE+29Xv+zrj0jG2k24qxIWU8xO1J0pA8BFu8cBo86DBU8EN/5e8XSBtN
B/U5uVNdcAY6DOOMA6OTvb8I7EZXCNVAPGu0AcuM3R86v34BNSKk1FBPYvSjGC9IncSRC2Nd2gzK
RBqo0lBDoq1HKe8mkStT0F/VgZULnnsMVx45dPtQluYYHUwkoUSYTz6OFiFZ6T0UCJzKSSKz2czH
eGugSwXWfkePzfo+81BJeztLkbms9zPDAeiU18kSbhTFEac4mlEcBgqQeyt7hpNhBGKdqvJMYgYx
JJKm8dm9Ot+CdpflYBhlWbqlyPd11UqkjpRsAo9UrRZP2f6qWbGgXax7Qf7/xWmZlSoYwhanJW1S
sxZP/RiZ3fykapPZKc8yAD1KzNg/hkm6oygseTHzpNTAb2OfSKhBBPp/gFCy8hm6pRiMisL1HL7T
bBH6DB0s355uExhg52HegN1wZhw+usUItsexXFQsrO72QiHZBbidkoVRVmAZoXzJ3MdQNiAodcju
moPkG1JhLgNj1I25d5QTEfpC59ACICEOc6/3tZdb/QcywfO7LvNYdQJWM8Agq744hhk/DLFAcjKS
e/LOBAgxcrMFugEJxKbiH40zOeMpPb3NbnVX3LKyFcaVNii3oScxL9QNzMvt46zi4dU/XA8BjJzT
oH2GJnaaSpDSwvRT7O6y5IRk0NKT2+tmWJ0xg0pNAmHK1YnUu3mvIeqolVseUHQ51UQasQMIXtvk
J2YsJ3/1ShAwKCfS6VEmicQjyl551N+gkBChfzq6zVuJ4tJM5na3BYYYRiYh9vUujsDTc6aikQVx
rZ7j+mDrP8HY5KkHyND+zB0g5V3eKU6RFd3IEFJOgD+vQRoT4LepZr3BZMXz7IPNM3OkxVx+gsjT
AqnkUXmsPFan7eqtxc+kml19DlaFoSLZFbcPjcZUeL+UGc3Dq34VNkgWcnGHuFTUu4LUG0mmKPm/
MsUcxLKMM3b1ssAO5YHKABovxYyQ37nDWQ8uQtUHA5kepo/cEjUYjnF5ricZsEh+0cXKxkztuISA
7knFZ9hIuxFF8QHN5glMALEV+jm4iWp7cAgnQOiSkerIz/GIkwDuCKz4JDJqb9f9FX4R5a84qY2V
Psb3JP5qQLp8aG8jF1PqKDDbwgFkNBjD4G1wrvHQzpA9g90iuZrn4SdQPqurJq6tCOycEG0VrgBm
4c4h/8kuacoYNlyAVVisytF1FwO7lCsTAgGcCNn5sod+ChaW8ZGg5bpt+TB41SN4jHesI8c6cZRX
y3WlDBeS0iaCtOMX7SXWBEZScv09gmVRPsxATT4pG5I5woVIUNyEABzYrgjlKeCv1vU7xLiq9Ayq
1KvZUhOHWWNipgMXoCg+YJTGBI1OFbhcXFtlw3y2knv5Ry+NOSvKB3HyrIaA8ZADU78JcISEp0i2
yVCi8CNkClIwPtp5wy8ubcQFdZQQ0oppas1KvlWKx+ubeL1eigVRjqiQymmJSVANDsO+xzQUqDhQ
TCHEnawn3Kr/FslpVwwFgC7q0Hf8EpVozWGMNQ/NqG9MIQgsNspq9U5fmKEOujHnfNElqDbzHlHw
IAAhMgQPhfNsJ59Gu7ir3e4w+qyGxep5vLBLHf6pmecxDmEXY47gV0w9TNlv2ciu9ZbFv3YkOlpn
UZ3wSXVuWVSbqDJTB6B28IidkRaY6yztCi6r9VnPwvXbfWGYOvuB2vdRKpwNE8J+wSdj++qJ6C1k
nuEzDubqe//CGhWJh2Dis540DSZ3Agln5mL018n3BOWlbVhMG+vjAhfWqGuQxBWfKwrWlm2GjeoQ
OH2EYUQSjyeHt1ub5O1nqmSbsc5Vj3JhmYrLqpLIDWQYgHc4qdt6O+1y9NVUZAGIvm7BJuZczaIv
7FFRF+yL6dwTZGDwbYGqTL0tQX9nHEOPQKRUV/eH1IRZj7FMfs1xXpilIq2eSFUqkdtBxsjxZPWh
R4tXJHuSe51h5MIS5WbGJYqHnBxT3uudYFtsou/xbjwIPrLXc5LF3eKD3qtg7v1Fvsht2MDB9eTm
4ldQXkhJNUOvyS0N3zqoZGUki3bBN/E8evEtSbgIcLu5Fd3cFt+jkMm0uf76vPgBlDsSciXJZRE/
gGw4KuU2oUbNkFHlNzk8BAvBzfIOdDgOJ7AXJ+RcZfvkhsR+YNPd9OH/RyiR6DAM2dwi6Ej63OeB
qQSFibNllgDfXz+16wCAz02k4+8IKaw5V3BqgwN3yqH9kFrCrQo+pcFctuGj5JF3WeKAFhOcXRy2
WtiwSN9YromO0GEzj5FGHMTwgmiGAYvILuzsFEKWiXxOHvzLYMp8ZqPWV5OPi8VTnkmImgzOAoZ5
kDnFyTdBcq9v7xcDiiCrJIkSoBAN7QTaFclxNUtZnnlRrR+0KToIgej8NxOU28mWuOD4Kss8FBvt
Pm5v67pn1Au+pDXUKih/A/zlxOlxkXnxJPxs5GCjD2psikPKcKGrdkTskmwAd6zTYJQpEZupFrBb
qZpsVbU2oVjryNpi/cWOyQIvybosK+qXLG1q25afayxHTQpXCuTGapNaZvTOVz+9qvBQRFcFWaT7
hzGfLAZmmTMvmDWz6Dszzx6ur4Ns+2+ZOvksmmAousobX98i8yJOYZRNmReqpZfLkNkwRjsrxZ2s
TBsOw7bXza1+nU9ztPsb+SDq5mEBs1ownRo49Nzg3lsxfLtu5kv0xqoMVeYFFSdAFOkJFl0alLlq
+MxrZNWqVdmHGKEXLcD9dO1fXB3C4KeIkmLwKn3exLAYy1SFqZBrpjddLSZzrtKoZPjYryfB0EUd
yxEMUVNFupKdR0Mi5oFSelGj5qZo5O+8JrGMfMnNld+NUKmrlJcJpne10guM5Kku+Q2nGsdKHuxR
6t9EbbiV+aGy0ipijfWuHQtD43VdlySsjaackJMuSeVYzDxZvs0jMDd0e1GJ7euH4mvsJafC0CVN
FcjHopETXd5Fkh6BFy7bGIBovRHALEo6DwYCxCN7Wv/rJ/vNHI2iqKpUFHtOAmdiO99xernrO1aF
ZPWcf66IxlE0s8IbBo8V9Vz8mvP6qzTwoa0laPdz4KS4vn9f+/y/7x+NoigKqYuMGNY6O11QHmsi
R4nPdfPYMw41EJYfgYl31fE1AVcku5SxckoUXhAFUPwJugFII1WbU8qhk5YBrr0WPIMb36Vw3IpV
+3x9nSubCjMK/jFw13S6PAPZDHWRJuJ0u/wFGNnTmIP3VA3CndhxEmNT1w4lxg/g2uGBBfgsKgFt
A7kP0hT+g98SHBZUhyLw2BM6nvq1OrDoz75iJRQB5lRBE3RY5M/P5otSyTRMSa0aMNfZ7VO4YIb+
pjUs8g4nbC5qac6R1/fOYli8z3rdrG7shW0q2S/zpF3mErZneK6Zw2BLXtlaKVtVUDO88teCDVmn
LOFfTZdkZAK/n5VJapto5AV4FMDBCigeNs5oE1R8AZ6a6+dlfU81TeYlRRQgwkrZ4ud2Dg0pQPaE
QRpoy1jCc347eim0ZWRbfFHdBmHOZbZCxK+hW+EvzBL/c/EpoXzApwkPs8in8XCpreE5PHQO5zUe
d8MqQ38NDdjPC2Pkbl4Yy4EXjGa0QDyu6G8m9SMVR1NApU3eSVkDdUcB8xsyq1BKNo5KThSkvZoq
iSovCl9y+locCvixHCvkoQjaWhJCg0+YCHm7vh+fWbWpFY+tInVEfFU1XQWc9/dF6plWilyd5Lj5
6JhBKs8Y/9/zH/xxQ9VVWZbgyajbbjQtwCio5ntLXkINZssNj1PNSBpX3KSKHEFRdMlASKWxnVya
jeI45bmXwX8oPmj4QMTBsLHmtn4zQu76xXlIO6nUBAFGjPvqIQKhl/oqef2+wQ2LtqyiPGtF1HeZ
UimuSgG7ViyTGVWbDELhEuN98rUSoGCE1tAEiFtJ2Dg61644vcPQ8/mwjU7xnUgnipJZOYJV3JUu
+Ihbxln42t6ARczjG4Ym4TQo9MNOHXRl6If51/Gubha3xLT6sNOsoPO6p8yZ/XA2Wbi1tTOuE8Jp
+EVd1umHi9JPVVmmEVIGTfW1YQHd28SIaSt+Xr00Qfn5pJmSOB5iPFjFpPvI5Tw8VWqOBpUxqnZU
haJ93QGvvGFUXReQ5uPWIuWn/O9Q6WkAEdjMgxsxjeBdzWMgSvx+rrw5jNzrxr5Sw+CrIVEVEEMl
SZfoLFKMcau7AQ/ZTr6TXgjF5OLHj8UujE1d95I7yEC4rMi5lnqpRN8boRkZkEofTm6UkyAtOmQJ
YVy/GVxaWEOT1/s0bodjyUfTvudE2Z6zEazgvSIcUmh/ebyhZg9ZWUsv41jj/4RdCLotzKc/YJKW
s4ceelRpOi0+X5bRaRq0gNG8/HoSfn9QkBB24SV0o9RKviUPin4KLT2XOW9JSoRFqY79oGhCxpX6
6iiIPQOe2+DxrqUfY0URjRHeUKVXh51uCRPICopKmfxo0DSPcQ5ItkkFJw1FGV1RNQOJGx0s+h4x
sZrxlA00eTwYoPJ2Y0BCTRm7bPbykto56oqmMPSGEwLiYqlcb9wvFfNpuOZH8Et0TdQ1yVAlOtdR
uWDMhg55lXIKRWDi4m3jG3fBXrjtHEkFTSAUhHxQxjM2YMWTIGsF/7VO/uPpzHXS0rrTyxRIp2/h
nWwB3HwP4ovDZAF+50HHmsmQxDBIT+qJUiPHs4DwnAjjM6cn3xetvbu+qK8HCLdaUWQF/hF8ePRH
NWIhXQIdkYZTOJfLISg13udaxNq6r/eChBkNJRdkAyCLJT/j4l4Itabo3Iytq15EEFRiRMuKbwdz
fFV7tBckDNOMvr6LmTrgK0fFkPCi+T+kfdly5LgO5RcpQhK1vmrNzXvZZftFUUuXRO3ULn39HHnm
ttNM3eR034iqp6woCCQIAiBwDkElEdtm8lcO0U0LSjc1SHOdZnAUsKy3z9Jt59jvizuf9L+KgAai
EctLbeGYVSTcCmJjlOW461vPOmBHNGYZTiZQrJuaPbdIT9Gz1t1arO0Ft8GmNKKikoBiCfIc7jbI
SC/HmmaXIdCXvSYy7hgo8XKN7vIo969bi0jUarBn2xhFVdfPRVSGy4DKdrmParSagrager4u59Iq
sYBnKnHmkipFbc0FVOo7IIgM9a6c6E03tm/XxVyer69iVnXP1KmrNjdJAzE2y0/og9hNjS4y/Y0l
Q3v3mpypmqLDYX2VYekNGxLSV+FoGPvF0n/lY3QqRunU95nAEC5TFlwGZ6K43RnSKJVMNlQhiYiT
l/3TpCqpO+ozQAQ7jEgbQDnK6ncjEQF3bqyjpeLyMQzZ0vCXq1PQJG6rqpaBO8TqINHiU8FEIjaX
8UwEd7Eym+jyVM0oB1pS6vbNHDJZkcC2Z4Ir2RS0aG6Y3xd9uD1Lqlib9GZBfbisayexxxu9zX7Y
VS4gHxEpxW1YO7FE1c2xCtWBJW5Z0Icsq3N3kuanLCoFLWyXQSOsY6V3AkkqKsS8p6+0QYprDZtk
2e0BpXFnTusdGZIjZUkQN+2ff3y2IM6QUSWQjTVq+Gr3ap8OYLhG/Ta3yF030OOSdoKIZFujTxHr
8p4dX8QdqlUnGuzdALaMZTlNp7mSDi9PgG8jqgZubtaZQpxTB7z7HKuDWqEgsBLRPAxZ5rXWu0EE
xrd5mM7kcMlEzvIuzSdoVY6tl1XaMU717//b3nBJ+aR3k0EipQpnSzpmFO38lAhqRJtH6LN8zz9I
GEk9T9GMJxYVT6VObCx/iGW84GVHkJdv7QqKiYaCMhsxTL5ZsIwxItAWcR2mufrUy9bR1JV7aWJ3
erJ411dtS6VzUZy5lVWf5fMQAcMujXsvR3bipvEy+eXUiaYsRVpxtiYvWlrUsYSzOutLYPTmrQxu
Y6cvWpSFdPrXdcVE0jiLm6tM6oGeiAZmPY8cZbY1RzN7Fg6FRp1iQs3yurzNhSQKAmjchyiyce6V
Usnq0TNU4/GDMC8t8cQyWRXxU5XK4XVRH+9rX5MWvBacyeJcbFwPgDZFNSVcsnJy0whWYUlYyqZl
hiOPCD9naia7EQ7QT0Ha7TVqPLjXP2JTXyTRho76rA7X+9VPTWojGcuCs0DHzB/NKlis8TbKK9HA
0JYcTTFsFDkQdl48ns4L6fUqLetw6mdQIEv6QZvMO0xYi2IakSBuUdVosZvayOuwGkvVMe30Tpa7
3mUjWGKuL91q6Pz2oaKNzMQ0UUHkl64ZrMay7aoOx5a6SnyfWUgrW9NTpj2rJ4FdbtT48HhkyyhQ
WbKuaTzofG9XRqcBcDpkf/5vM5LkRrvkx0rDFgei2utGXeWrtHWVz66vvi+XNieQpoX1gKHV/mZt
nJsO2rfJXSE7esUVtcoLNeR8GPg60LZiQOba7S0BCrN6tl1QVx9KX/KMf5xb2gjLLA3cgNg/wLp8
VVCLm0aVasJCXX7Kq8a186PNLIGFbNiiTVD9UBUEAibhw5qxiacpLXWsYtnflQPYjSbjZhhlwRm+
bLfB49i5HM5JDhb4pBddW3cLzFBYOwoCgOfEMx/Jjfqa2i668/dpCEw2PLj8Gx0tHccab3Trcn5d
yFlLF5Np0FG2WViy3ZxjWDUR3KRbqbKN7EExcYtaeEji3NTKlV1lssnCee0MozCO5glM9gAi/yXd
sG/V0wwMTnGGfllWsr+IVb8q15mdJlW5wcJ0P52auwm0BhoG46t7UJqJbgORLO7mgRnpnUYhSz6s
xq/8XGWZ4RQmBxFO5eoDOc9lA6QSFUz0saCtmVvNAcjdlRHBGcM4X4YJ+A96bPy57h03Ej7IwF6h
wiGvCdjXpcNFkKQ2RXEjpyZYjbRmdKK1KWuc619jOfyaSPINfvqI4EHgKrdOnQFDxA0O2QY/cyOV
bTTO6I0IrZjc1LPxwCYDJERZFgsEbVwA+O9tlSCD0MyLFgapnosybSeoKMvsSMsOl1qt2TeG0cmu
sZiFy+KxFtiJQCjfyKCMdtMrCYQi4XzJlt4vCMmcqa9upyQNVLk7XN/HzdVElRuPcGvLC+H2MWqX
ySqMFgGRJb+aMxg4SfPYmqJezE0x6BHSwXlho7rCmaSm9YBrihbEB2N6QyPLNbTuaKiTf12bzdU7
E8Md6Labu34kEJMt1lFp+oOmTt86i5z6gd3kUioQtxG9fnQ+/Ucr7kxbGWsMs5brUNHbABxcnio9
TDoAkGIqkLS9fmikUXSb4CWLS5uImZTUGhQEI5itdyJdZye7iSSf1mn34/oaCkTxld8mreRIHqFU
Ukh+ypodaHDv+lzUuy8Sw1lE3bVJY1JopNPIBcwKdYa0vJOaXHCgLvbIwCuOZuHhwEQggN4xzlFR
kxHQVrIwzhNcKPezrIJ55VTogtz5Qh9ODhfetJnex0m1yom+JxR2/j6IEGYvn00hw9CIhngA/ggP
EF91KTILdZtmaMJ8ua/3xIv9yWFgaJ9v09vIKf1xZwobudZ9+HKZfMg0LMzH6GTtEPgqM9f0rs8X
yEz2zV6yHAqaRhK2e3QhiEetLwNT+HMZdXrNMi2E3fzzooWuKJb1SRtKO4qJg5cezeGY2z0tu+hU
/0lL30rQciEaA7q4MFep6H6HB0R7qcZnhXmSDlELJKhwkLMK+RnZG1YninEuxg04IetHnMXcDUgY
+jpF+GQoh7EvHYoORpq7EqsxoD86SdN4aZUFmCYV3GNbZoN2ZjzIagaR10eHr5JZTVPTnLGoa2tH
EznGS4oeJCWsvukvzUHMnb25nGfyOC9cgFKGlHPahmqVO1Zcu0s1C3TaOG1fVOI8b0eS2WhkChE5
3SVEz51JsQ6DJIL3ubhQ1k3D+yZBhGNpOv+c0ivImcsJm9arYHes9L1mDV4v/ZjnLKwUW+CrLhdO
sdGtgs4IAIyb6M78ulFpW40NSLFh/UDyQ+Her6NJEM9fKqTiNQBWLqMrDQ+p6+9nVmgPslYMpdaG
Mms8S32fu5uoe0DTh7Okv69fJJui0BAGjRAmqnyjac3sViOZ0YbtmP7o5p+LjhdaK/H7RdtntuiJ
9NIiVEXHosmrpzIvGhaTTEpKUAv14QyHIetPVv2QW9+va3R5l0AGjhCetMja0cftT97HVTXbeR82
MW7HFLiPPmn+SsosuC5nUxc0vKNgo6OrlH9WW8tGVtGWYGqh8Lt9eVC69Kdd24/Xxayf+9W1Q50z
Mas5ntlCr0iNVGLsN6RmcSDVq60AGXj5PZTohCk1r6z/MFFtdsMXfZW5qn4mkw1SaxgTZGoZGvgm
z3qhAOYCbOU6k0vQkOmLXkQ3zBBaooBjre0KF6HnmGblUgDMPCQdyKbSYvQagoL9pOl3+aztMIUu
ytc3tw+N93iUQrPCheGj/DvEU9l1IbihYmfRbJcgB7O65UST5Z4x+a3M24DVD7JGvzfd22L8sZqf
6AO/i2VNxIJ12c6CR29kg39/DReYTI1Rmqrd4mtI5U+y4pX6D3BOuNE43uZz8kg1zKK2JEzt2wHt
7rGiOxVS8IHddmR0M9Be9FESmpnqFgZ4EIX00Jv7g9kRVV5bni+mO5KOWVZs9V1YFHaY1CCplNAA
JmG8XlZcKakFZ2vL6A30G6Ijy0K1gfexijnmUmUoXbgYg19SFBkklA/bfseme7MsHD2ZHIN+u37S
LmvB2ASMfsAeMPthXXSCZQZpSltfujACp1XJnheZOSiZhqoEDkXWuRUzQ0UCTEX6IpC8ZYznkrni
kR4RubQm6Gs01GXmrY2OmcJk/jT/isfMzXJM/eFVKUZpuK5+SVLsZB09RvRHJ9W+4FsuQ6B1FSzN
RgsLenn46M7IzSjCecFWR8OBtrFDtNhR68fJ7E4pupTkijnNNPuWqM18VZL3dNhztJgjzcWrIBcB
NURDGl1oEKwFDY1vWy12y1lz47nfVaxwpUo0qrKeqkuJlrk2HGK8nM+rjU6vUzasqlYtaCtHnRmH
zjQVtLrOA+D3dVNg15exA9YWJv0fgdw+t1YdxQWDii2ZyClhkn1HR0IEvm3LmmxE5irqZmje5duf
mr417YqYXTgohkuWUzOabiZ6A9/IAlQFlTnEXmsujzeFr5eEMpvUXGxIqdnsSlbrFHrh6tTvuh+K
8cOeZ2ege115z7rbXv9jTbqnkefrtrplMWefwM8AZRnN6dKjOXRICidXkIboMs7N6Ey6HqSY94jN
WLCD2yLxRA5r2Zim04cqGVSkCaFd3aBzw60toP1G3a7pSUBb2W+lt+s6bpgMusnQR2+qW3N1aasu
ZWNKXYhH2RyPKbq2PLGxqQQlpq07H6daQzCjYFPRlPR1O0lWAEdoxA1cNb+lWt0t7Tdazc5kvSkz
w7xgguA9dqL+vi4NT6r+Gpef1xUVfgF/OPLOTLui7sMhUILWOuo28NeWXXmcAzDDS8r/x7j1xrX2
RWnOhmf08zRRBZGljElSub7JZdBdS4U/kPpQAY79uopkw+GcydN5DAaQ0I8ymxAzlrNkYnZRPZp9
6tnK8yjFbsseCwNUlHH0SlKAJQ1jkKENA8HhqWkMt6Zg4RzvplR3EqW/i8basSvVjaISLVbAq6+z
fT8YYZ4uBy1fgq7VvdY09nF7O6bmsRml0Bpkp+0N10oGDxg6bq788w7utX3vbyvC1NBXK7IHvZtb
tBYBQmPywFpReuCzNQuHuvo7jYCF0Lh95iaVq/y+vrSX8y0fkuH0FHhYpDOrUzyLWfURgT8psZXq
VKeOBs5u1ujfGkvfNVrhTWPjxWP5NFgKUsQUD5IjE5ygDa+LWQm8YqGorxK0zH/9gCwCaWotNT2q
SrO71ttH9lYRUZfJhv/5ImV1F2dqdtGE9MqCmlFBhoeEkvgQLSPzzNH+Xifxs9rVd5Julb5geTei
AoQCUAzttOjU5CFK5S6rp9qY+tBIlfuY6RSY8uaB5MyTzei+JJOnWMzPjerQ0+lfrOy5bM6o6kzK
2rSe+1Aiv8r4VGmPiqhxcSPgXOvqhol9Q6Gdr77UrZnVo7bgYNJ2ciKEBHPb+2yWvKYvg3qAwdq5
j6hJYLYb3v3LdnJWi1dPZrV123+MvyjI6ZRhd33nRGa5uqQzg5HQmWbJmFEKMSIbO7ka+WnOBod0
jQD7dCsg+KILd4OodYPG+gSmCY6wRnUAzAVoBadytTdAWbd+dW8c0Rj6j0ei1nN/duy4W4OSSZaL
BMcObeQ9oLPrgPqSS12SuIu/ojuLUlXRgnJ3BlU1lpY9BMqE7YB+99AydPuU8ev1fdvKRs4V+0Df
O9u4iEVFO024kNth+T1q7S5u6KGcFlfXimdrsU+2vfww1f6ulnPBPXU5wPexqChhY2ExQMK78WHM
cqNYt1ILl8RbvARQkBoQx9DuYMCJz99kh1i+7QnxdFYnyUXkhqqjh34tECEB4RY3ocscL1aH4k0F
NjjVX3ezq/0oAV+F4qZglnfqShDSXTY9rNp+Cv3YibOVnppobtsFQufuBBRRZ8hKp+sHrx6JY4xP
dfLE0C2oDcTp0YiBnm1BuW/Tos7kc/4NDUWt0q5KgxVlp5goNVfM65r36wa1GXucSVG/OgJdXyQC
c8HNoQ6Hrise4NXCpqgPKpsEPmfTq52J4q5ChUj9WAB1OVzU7K7L9e/GKJra2vY2ZzK4i5AUGc0I
gzrg4pLdyUtjsHDYj8ybZmfJHfulcVMgywtSq23N1mFFFBcxLMz5uJb29iLb0Gwy1RBPzLteil+u
75NIBOfQLDxAWKUGEVnd7YrJMNykGQvvupDLdhXY/DpkDU3kFReEU0Qqh9mUFhVSZmd2S9UrbuNj
GURe+rMHJJ4UfNcCAzjxgOQvHUUEkLNl8Vi/D/SWFSVi/f3sxA2NjMKOgmiiiPxiRkw436OnX7BX
mx70LG7gX4xqktaWShA3lBS1ExXEN+jOvFcy5QSqhYeBrHxumTeMNMCQi+glacuTnQvn7NOeIikn
DSKKvHIAPD4A1R1t1J23TgNZhVuAe6M3BY5kMwg+F8qta4VhKrWuIVQZLb+SgUxJGh+DUM/j1GAG
Sy48APe51JoWpMvxQUpEAOjbcdTfYaLJRRvWPGI8ucXGphXIveW/aP/Y67qjWT8Yq9107N2ICF8/
RUI5W9ZBJ1gYxgihBPUOs38uZAyNziDfmckSGsjKh6L7EzOUE6lxtKtpx6p+D+rFtxIpnzJRL6/j
fVaMt7ohv0YZkMwEp23rTJ/vC3emu1zFi0WBZRldDMWErAGwl+V1CFGAwVR4be2B3VAgdP0/+av0
XCZ3lZIWLTdxLUNmBrRqzezATgecikH2teldmkHnShTRTbpt9J9hNH/H0Lokdg6Z+V4PUCukB9yX
rpqeAIPnR50jecoY/pu11VYsKDTPXgL2wFmas55AZrrPzKMZLDvLIzlwhle08cwzkG76ohfHzZCB
fArlQ4akbE26lBAaFx5bXM1dvmUH0wfWyBwgF6qeRBPfW7f3uUAuRjDQ8b8wVUEOVEreKLc7qgO8
oZzdZWJP11d003DOdOM2MdLSxtZjiNIxu6vdpRLydkq8STFdux+cQhUdj83TcSZwtaqz26Biy0iz
AosZIbxrlRfJ+DdJwvnqcc6YpnOSVatdtj4JsGkN2JAK18wcvUE4m3k54BpFb50irThfjKKdCXZ3
yFTi0U9Y5sQRFRxxkQjO2xptpmalgZ1iaLxIGidKX6+bwqZnPdsZzrOmMi0xU4EoIcqpUxlPs/lz
rtAZWaAaWDwkyWuvis6zyPrW38+MIVYiRiaKZeuz9jgu9E3r5vvJjt3EYK6S4WwVohbhzXTn3Dw4
VznaAxkrBjVXNjdMdFWPiExCSh3d74GRUnjz9wV070IXvRnEngn+eBY8U5YAx5plq12OqIm9AR31
pQ273cw8w5G6j8F5kjqii2Gz0HoulfMlGc6bLTNIzfcrwg7YhhGZRAf1rfdmzziOu7kVHECBoaqc
SxntsksWHQscM4QhBOQJ5SI4C/9lEzGojMkGdELzoTmLe4AOrm5LLm+H/vuw3Mr0NmPHekqDerIB
QnZSqtSZ4m+R9aJXldsuKF5N96X0eP3QbD3mGgCw+PtLOBPWzT5joDBFIfs1/90flsAE4ZTxR/qA
3AW0tQa6q9iVHXtvZmC9El1OHz0bFze/jod0DPGhVMf3IS6zPPe1CfkjmQan0aWbdmh2udSghy+W
/5hNQW9ZVxpIZyfNyWIbL+5qNICwJQYPyUQRoMYmKl4RuTUqZAOVNJzUdjD8RAGmg6FJiieNy3Bc
pmpE7VnPX6JSVX4VRSWCQdu89dAAg9FYzHbgDeSrM6jmUZ/SAXaTGZ4cI5ydX4pmPmngDLu+Z5sG
eiaI27KkqGK1sCGoHI/jqDm29Y+h5NaE60wC52M6YOCY1MKm2NWdVPS79Rk/TZ/sbHZj0jhF0d8r
se1eV2v7qH9K5R1M12KCtEbWH8pyuAATyeoBZpuzsPWqBGD1QApWAyH803qaL+zvTCjnX5qpl6nR
QGhf/DHTN6Ii/NSesgJTVX3nKvlTVAATBC/7Zv8rQpJ+XWeBzfC+hpWmhrIDpLMCldzlxgDzaabm
PspZAkmbWeyZnlzcoldTRisCSVZ5nHSCXoHTJCLPunQm6OmW4dPwqLD2Q3wk8mdXRBtXEiXGCoAM
RzJ58S5NHXM3JR98nyvTQbun98nO2uWH+enfNHuu8hFXW3jXsYEgxm0mjQ1a9xZb8YBlFwDMQYLc
JboH3QKYg0BYJP0L8PqvElfzOtN4nmkeD2YNZOtK8tslzxxKEaddt5KLA8+pxe2dCkiIOaoaUA5E
Pxr1ttI70dFbF+bLKeAkrF9wpgZjeHCQqxa0MxTlRBBVFQndwY3uTNL6qjEGszb5xTK7KYgXk+T3
df0ubJOTzkWfGBvvVLOH9CYP6q7wqPFb6YQVFtEqcgFo29SaKS8wDuYvgfTa7M0gPnRI+azeVT0Z
1XcRe8PlNc8pxl0JWZlluqzDOvCSkd3qQeGDVNgzXfM9+aG9NiDpXtludO/6cl4EwpxU7n7AHUo6
FU1QAQbwTxbNDlLL/gL2oq9X6r6WmE/GBKOiWVME1wUr25KBpqqqMtJ5viKeFmpRE5SHgWdPgtn2
tZfxPfZtYDiz01o7UF9BvOJrPykItcVMgetqXhrx39L5PNdUorykqxmRu+rH8otguZMg/ZmnboY7
RAFfJwKFccd8W1Q/2zatT8mc3wFQd6YmGAcEU1m2658l9B+a4eLjDcClYO4T+fLL6baPHf6Ux3md
xiCgvdfhECwQK6OPw0Gj+RFw60ELDLfKk3exJ5quEKnI+aBOrqbE1KCi3gJVLer9MhVx4267gU+t
1k84c0KAB1hbwHFaxswOY007NCZ7NGywe103U5EqvLuRAURXt1AlZbZDWqASouL5v4ngfE2UVYsF
SApQyjW2mwyFEyF0ui7ivziXz+XinAuQQoq0LGDuK3GrEhiuvXgyagMwBHYC/Uflsqfo+7+98j7l
cu5FifHsDk45eGuE0G36nA2GYIOE9s3Fn3GlIhK0sHzTrxTl50cdNBwRarSpq33TnPh+3KM+B3hH
87dgTVcrvuJC+BA0UWqEeiUEt36urowCOwnOi4Tya3YPPCIhZYTA5PnBSkYTTGysDlMt/FKtXNna
j0BPEWh1EWV+dRd8lElj1bCyVSv5oAcW+JKrXaLvi7DxV9bW5n15l0Fy0roMKJ2iR6iPtOfakq5L
fnaqQYoxNtoIFdc7wQ5As3ZH/1pJBlbWERUwpKCM1vf9T1FmKTjl/Py71E5lLFP4yKKmmTuOKE5o
eS648UQry7kSamYkUxasbGL8sqvnNra81HqVpm+CHVwd+uUirhOqeMbDH+6sm7SRLEXrVo4GgGu7
gKe9oe4cFPcr9YQoJ7rMyT/s5VMad8Lb0hxko+nBiw6k3zB66AIrxB2Dd3UJL0PtLeB9EvRKmC6g
Gulb/aCEEoiO/CKIPRFG9vYB+fwUzhMQjAxLqJZYQa3gNV2dnCbCvH/2cH19t7fxbyl8w9BgMwWT
RVheywLWsBnf5GCDrzr1rRsLUVPUtnMDwIsNCC0QQ2jc6qokkTBCCJXoywpbEGU+jR1wDoL4Z/CT
3RSOkvcvRqjWPT2Tyi1k3g5TEVcDLFW6s+p3C9nQ9TXcPG+fAvgpTzulZjqlOG9znv2R2bLX81lU
fL98yviqhc4FWrnVkyFDiocEbwGjdgncZMmV93JA/FFIx7wZT55ptB7KM881WjRVpBHCOu3FIO9l
0waRvTPTVyWNvOuLd1n74BTjvGQxz+jdirE9Y+2S3M0em7vorR8dK3GU7KAfqmDcESKQunm4zhRc
t/RMQdMmWm5XMHt1fF6yOzL+mDJRo5VIBuchOzmJpqmE+8eNqvsUFdx7xUFO4HeYlXCLztdRXBTD
92+XIs50W4/8mW7GKCeANFyPdKY/dMWCQsSU3MlafkJHqU+pej81NiZXzNMQKegw7W+Rxd9qcVt6
id0fG3MunTzKjk2fvNtZe1sOxo2VM9HVLFoezrFb6LIf1Qyf+dIF5f6DBMyz7vEAH+gHHQ2o5Y0o
Kd30dWcLw7kfCT39prk6d4qRUVZ3HlzeoM6BpSz+/2jUnM9RzZpQvYZyaT92aHOlf7VK85RaPRDO
VDCtzsBIVsyTmRbHaEqPBetvE5q+JLFwgErgnIy1Y/TMGlI8useYll39Rked9I09sGfJj4J4cKJX
7YTWkWdRk++6jhdX9uc6G5yr6iW8IiQdTrQ1RmgqSMl3U0Ouz1jpqIXq1XIUoHF/d33Jt6/uM6mc
z8oZ+v2NDoqWJxugINmhuEFu+IQ+UfuYB3hIkBB31S+zBxjF9yHedyELMs+6ZcdKtPubMcvZp3Au
zdKATVyUH2s+eOvbDUI/MJ9iLMmvnoR4+qId5nwZELHmEj2xK6mt9BrfEpT+wAj9xjw9zB/Nv8St
lSKBnGNLFPDHa+tKqwV1h/oJj5uCFRTcPwbnwggFRfNQQEKXYbpweczH3umtG9u+0SSRm16t8Zq1
cn4o6eR6rHvImg9RWAbT7lfnq8FKJS/ErVkX5poozgGplbw0oKRBNqI79p11KA7DT+2+eLVvBn/2
dLd8yJ+z79fPxfZmoX4A/G0NUyOcLc5NVFppPYGprjEdBWB3wCW5LmG79gWYgf+I4AxQiqrYYAXO
e77v9nkg3cLLJQiXixsEy+upWxksahMFIfYTPZsiiJ7/cuF9yufsEV1izAC8C/wNTnkaLQ6ABj3b
wjhB9E3XYzCWJ4FWRMGQ5vd9/DMaf2tjcVDjfg940ENhUA9oQp5mUy/uNL+02/D6Aom2gLNmIyrs
ms7YAknLnR7MiJqQjWXdxUvL+lwCzog1DbTm3RrjruX/DyqP41qKK/bgYHRqwFld1+i/RPKf8jhL
7kYaRZ2EJS9fJ3Afxrs+RFpEXfudHGZv7ecWZdMfBYFrKnJX6qRmjVZSqNh5XnfqguW++g4wZtSy
s4fqRk9dEi63uaM8GDYysuZm0UURy7an+FtpvkSSZoWixBYudfMuCsluOCKPd7WgBHG7KFRRP/BH
rqjL10fkNGuVsYPRkMbaAZwNtbTcbxXToUbh0ubeypx6OWZ/LdbTKKNAk+CtrjzozXc5eQJrgdOh
pZf6cfUizbeM3af9U2U/pMV3O76RMSFWll6MwaUR1O7Vz3x8I4XpMvo9ayOvlEDv4STLz071ozkO
sqp1bPtBbZ9i5balj1Z2lze3OYjF00eWBm2PQD0/LbYjmSerTB0M/VI1tDMXD9DK/ay6sulI7Wsy
PilS5phohkqjGyVV0XC2oyqozV5n+0XSdvQHoPKSaY+5hHjetclBjWS3qAZPktzUdAYALbZgnmS/
gD7KhkBmHnBIHb24mcA8gQo32GoMRBad5AzaPmp+x93Pjvyu4XEs7ZDNEhAOf05WKI2qM6YvVuIB
RFJaTnbrSE0Y4wl+7rwkPhF1R2Qn6jCy9deY3RtS6yhIGa1+p1kA2LnrrT+W3AZpPDq9VLmou4dk
hFcbPTl9tswWAF6JA3ApVwWUf9vtY4Y+xv1AF8wF75L+Jjce5clv4l2VHazZK7pjbJ3a+HEe9gqw
6FRQs5MnTR0w/2Q5w/zKkpfKftaqA7Vus995DPPr/6hLmAL0sgEZEd76S+MtzYhTTnsj0XyqH1R0
aHXVQzs/5N1OSQNNDxdykLsj/hWLnKl8AVFMZAeZ5mrJS1Ie+/GuNN4lSXWX7jYFnAkolmQldST5
EHcYaX9rKFx593ME4TdixyaknS9ZfjoXTmPgHYn8yCp02PXONDO31Q/j+HusqJObz132LkWBmXrd
I4t3Q+4V0Z3SPyuAtqyo6cTAiEmUQEq+6TK6GtJTHQdT9VMqKVKzPyPsM5H/VJlwUGr7Kv48y1y0
qBSzFc8qHFhqO8uv0Y+PdZB6wMlD70mLVmCn3VeehNTJu+45t3OQT7ncdWzaQFyTDBzrVEbHsYme
M1ooxzYDsIFZC0GOtgPRT2nczTxodtJNM7Rs/cEDwIaXHdR7A9XHfJfdCQPRNZW45rK4exgjwA3Q
uuCh0328W2tmWaiHye5f1o4/Aw6Vu1BL4PDJpMEi2nXrWl3rGgaunOmfw2x+lCY+l4+7VZNxstMq
nddbdfTBFAELycJ4vxJTjEdRT7bIIrkrNZlKAPWtURQxMJM93vbsNWverlvf5TwBpxF3iUY9icqq
hhAtjMJ1i3SQjCV3aupQPBSuNfHyIem98hALu+jWxbpiHYRLRCVDb7KpH1GVjsB2D8aFnTRgwJNo
vpqk32RSdo5AWUFQRPg81JTLbEmg7MqRzB7R6LXrA8OJHGQuDkXpXSBPcNoI51PsqPp/idh8aPZ1
EO2XcPBX7rbEjz1RhLDu1MVygggDwOwYPLcvgNkpBdyzieVEAuPLI155AayoywVQN6IUGaBW1o6h
LoVbWpEgnt201DPR3PFr2nhaFAXHD0BP+hHdVIlnakn/DU3lIg7h7UATRC3gg7RXojrOX/YGUBXn
Cmrqd6NfKVhW4C8jj98ZT/E97fYgqQv7XV0KYr1NFc/Eco6z6vU27a01pdCYH5XDezkr71oZPQhM
RiRn/f2sOgMceiXVdJho541+ipmDxGWu/Sg/dUgIc18+2nuR4WyewzPVuN2rhnRo+gkiVfN1mVVn
ap9s5cZeHtG+IKjJXDbOru7mTBbnQNEV2OUpgaxk352qx9JbnOLGqDFnvk5URN/V70Tg4UQLynnR
HkhfU69CombYe9XIOocWBMjIKigir+/ddkJyphznS40ii3uylrkQwLrpvQ3kZ3YD9d6WXf9X4q10
f+iBPE2ZVx8Svz3Kj9c/YDOt/JTPV/aKitG2iyB/HkonIn8wKChQcTNYOZPAOVCUitNGWk0FuLhu
LqfO3LzqxU8r/XFdk+03gDNBnOes+0KZoxGC1ot28Qof722oUZphCUqh/ijKJUUrxzkVqUxi4DxB
nN6+miVI33NRQr7pnc8U4vwHa80GmOCQkMlIwhjzqaL5cXIapu/6uM+X2pNlwSKKRHKuxG5khlxk
jWgx1EOO3U5HubEJRRMuIo/M1+ZKzKhlqgbV8v38gp5RGXj8H8yvciB/M763d+ZLFohQJddje3Hb
na0n50jUuGpyXYdySz7eoWC3K5tyP6hgoMrTKUDr7KNZEcE1t+0o0R4OBiggaPIZ+FJa4AlrEf3N
ehT8H86+aztyHcn2V2add87Qm7um+4E2jUzKq/TCJUsCdKA3X3831ae7MiF2ck4/tKmlKm0CCAQC
gYi9weorQSaYmRtoENoNOp1XtsDy8v1G47ZAWY4qSGqAVnsMOY1pk4JHGyLgDnmYguQCt0s388tD
cR35a45kOYEGYuZ/jpTbDzIZRjXsp3+cQtUhu522xBue9EO+ab7ABzLrsFWoQhZc8iRs165Ey7vx
Nzq3V3KJjfKoYOQg9HSi+loqP1fmdtl6fiNwW0OJQCInSzPCdgRtDfh5Bn9uW6dQVUBNp62j3XPm
Zdnqe3GzZrrymh1xB25q9LRpGqBrtuhA/yDfipUdHwzLbrZ1kDnKVQoSUf3Q2K1rlQ6Ysf0euXvZ
N9/azbhZI0ZYfkk+Wm1uL4m0zqxExfcgh+ZrfuI1++GmduutvAm91fT62upyB7JmoMG2mb7nXt/F
jvUU+xWCt/QK9Rt+/hB6a28H/+YwmaUuUWdggKLgNKYicp2aaoTwdG4T0h1jn14LTmNnuNDXOUpu
0pVYcXmE/8Lj6a1aOpnm0CFELcNox9pioyrF3XkLXo5qfkNwB3FrRkQe6TwktXbGmNh9fRPXf5kq
8zta+43CuaApFgZTmOYrRYWkaqfcVRPxO1Kv1TIshhUzFzwEKGfNQs4kdCNvdQHUfr4kFOyFViLU
18OKXskKKs8MtVtT11w8siBbDOJ5BR28oAw8tYhmLAp41hBXTzuzRy+Vrqz93FlYusV2SjephhT5
x8f5JVsa5BEmbxW6PlGLasBsFPRSGYWtUMOFl4VGDnXPQy25t2MozjrUPBdINFl41y7RPE+gdman
eBSxszoMSEtuhKz7FadrpfnfWRb+TD6G5cwFCjVlIs8jNDQSu+UoYypVWkvbONNLbDPSCnQjTlqe
b6GHMTxoQomqqbpJ6vtWKtR9wayotS0xJu9DYdFbIuvCez8o5QPoEofK1rqcMjscWJs7ohCNL7TH
mz3JxtC2ukSFxNGQoaKvp+ETiAqb5/OTurjlUGP1bS8KZCBPbaYEg1NkzhFclj014ruAIsy4/3Ue
Y7mQ9QiEOxp0paBKVGLH1V50pe5UR3uaEify5hJBesWuQBiavqyXiHzXg/NLJx7hckdA9s3PLAKX
orUQAhr7apNtId8ZrN0AF6OaIyBuq7ctCONJBKAEeXwCYpzc05KgUTfqr0F8UcGXtjKjc6hybmTc
Vq/Mmpj1fOOcw6j8I36fK/cqr70oP6qb9afwxU1wNJN8VmtU07yK1e8Ma3MRf/Sv2rNE7OpQv4xX
6b35lXjFZYKnKWm06WTrnU0OINhuP9hNf534a6HUoqc7/hzOFfSo15E1+m1Q1UV9xfxhr6CCuLNr
N9taO/VC3KMa9Pycyytzzue9tAH8d/mfOZpHZdPcq17aONF+7vhodlhue8KjIN6n3Fh0mlt0QL3p
V+KKZPPKflXmjzzKpFCVyMUUYiHaGE85agnpoERKUXplqWtVxd8FtGeMTJkjgiOspulzMGjAyHpH
8vsrBjb/ZM8OyQ25hKzcA0Zt63hCkN3usT6Yop1HjrxffyRcfnj/vbsUzkeNEQpNWI3VbtzO7V+n
az3IbjuEcug6M1UccK1PbxNqJy1Sga68WS1omF38uYng/JehtRSaxvgANRi9PrHzO8Gbw1gFz0r2
uBHuVyxtNt9zeJzfspDZqUiLiUf6mm7Nl6GwRS/xKtnOJnt8KQMls0scEU5XOipKOPDI1Tp5hON9
dactne/HO43zbEIqlnqsfzuaOAOxUf6ruRs26ERBc3buJYfkvrtd9zezZZ2bAM69ETFKmGUAVVDE
S1mTNzqZ1ljFljFA6wV+ZQXksdxOgih93Uk5FnVOxhh+dT932dfPgyd5XZCgGnMtI/lv7Pg3Iref
ZMrqwQwR3s7aUealGai49w5v1aYDWcfgfF9A93MXleCuFY8sFulLUF2SIZZliJDUOd3LVBYo7VSM
Nr4Ibya3vW0gWvVg4kbYu+kmv8lfqyvq5Q55Om/LS/YDeQ4UJpvo2rR+cGdDEhnE1QiC05AgrGn0
ATSfqkWt+wZqrjbUDMXNecTFUx9EcQp4wREMo03tdKilnutMArk7dk+zza9JYNzoKIHr7bWnrMW8
7zESt6BTFnX4MZBaJ3uUfLKPXqKg9ee9MUBzZJ2YfvHSp+AtREeHgIgxcmNLVJKI45zCQKv7hebX
ASJt7UrBLVrd5Kod3q4Z7VJkcwzIDXHAE6QghgCcJ3Omg+j9+alzLYBa2ozHMJyL7/UBrPgKYEAP
mTgNVe4NJq/s+DUMzot3LS170DIj1BWhY2G8aetF3rNj5v2WYn5LQFqgLVc4x51Ng1I1JiD0F2oF
BhQ5UKWY7cguc1AP9dzpe+0r3stPxnatY3BpcOq32JNsWdAP4JCHvidyEgm4HDXhu9gX11PRrVD2
LRqfBpo0A3IWUBPi3+LqPqrDUAbGnFFRv/qA+jHe5WwpCN+rm3FDxJWQa/EdV0OfuQExJmnW6Tjd
yow1Q6ib1PI7JLKkCZNJvNgVROd9cOb6K3nTqs5cwyi40Rr4YkJLg6wmxAWRZIEe6il4L4Y6iANT
y1djiOzk1VSmTpiUCa6dTBj2qpij1xUFdygVaaSAyRPUy1lh3EFIOJ+7bxlzJT0enkElQb1ojARH
E2ZxeFC8b5Ku6bbg4GKZbSiq5fcWEd1RJSjMNKr8UMZlCC4L6CuwVIk93BbXtKeWDiPQeIP8HdoC
c0s9Nzo5K2uqssrCDYIeoKFIbTmoLtIDbtX1y/DE9sJlmzmSgOMQRerB2tvEHDdwO+UEntuMkajX
WS2VFrKUseHkhSjYTOhrP9dAmyV1xQSNA5BDo66DOCvnw8KRdALNbRUmGlhKGdDhpfGc3Vo+eYld
42q4ia9GFww/G/apX61xiS6O18BhBGOCXDbvuEmiS71WDZaf1eOjUht+nUFsPElhuinOwSjOrzRW
r+mAzovIz7ICaRsdjUgWZGm5/QMNR0XoRRr6qjEObtPRXyYtnrtwWMt1LQEhhaDMDI66+cPxSWWj
t6wlIa4lYm+LIoqixiI/aA2rV3zCEpJpajjdTVFVfpA1alajd02uhj41NlJyH8JQhLUIYiHeh3wp
mMMlA+SvP/iXSUpFOdPwHFLhuRq9I8GwbxBw12i6jXxphY1o4cyA4KY+KxdYGBH//tLKZp52eQiw
Eqoq8xsnAVhZ7MLuYAzPK8a/NH2z3jK8ioKIjD8nRr03h7yLBDCye9kVmnXAqOZkThQUF6DgkV6H
S4J2w2yl+nwNdd4dRzdJsJSzRNJRIFe1le4XpYoqzDjrbEEeSu/8CBcOQhAF/x4gZ/IGm0xDhRq5
b+DRPzKRafs4D7DkPiwc8aaE4xZ0xFwkjctZPcglxqKU0B5qP6f6TSxBWkXfzuMsxbEAgI1D52Zm
6+FGkjSdnGdFKvh9qYbPiSWr2wiqLBtQQta/2iJDgU+BotSu0NB1orcDqHRzPTj/ETMG70BmFUQc
EDPrEU9a2jSKAm4JJqCK4i6rb0tlH8tfUn0J0ibbDFN/rfh4DW9e3SNDaYo8a0oZeGlmvBcq0gyJ
9C6P2aOIB4dBmAKiGW6oSSvDXLoe6ZACMyEmJOFQ5DdhXphhluYUc4242irsZE+vs09TAU+Xrd1I
TncVvcde+imt35B+0qTO+gBQpoWngfL0z6MhH2uoaVQCTmLRGb3cpdf5ptiCsWS/Vru1sDlOoPjp
nYyh0EtAKdW90SKBN6xFTWsIsyc4WkAskZJZaSn4nWHYYnLbSw9/2SJPhsAHDiXC6y7HECro99ql
WFG/hzyPpVgftBd2UmqOzqDJt63Qr2UAF7zYCTQXOGRN0lNZnRcqQ7ELuhtacyvL4coBt5QtP4Hh
nGUlQ5dHiBvBL77MQHGr3GYwwNZHfhFl+KkXUqe+p7vQWW0XXXBtJ8icx9EqQRCZicULO80rko8+
HIKiyBym/mVarNnmweGkIayGuCBP6T5aPZmsaF7FFOz/0RsxVKeKnyF1tTKbC6frCdB81B/ZY0kg
Q1vPFp/VKnLSAlTUkrFrDoWg6y5LEumyq4borwq7cqPjbull2ZGOlJjHLHyKxEAqFbtebcdeXCyM
DbEDJtDgj4d2Ykyx8l7wcwv5V0Fhl1Md+VXIkH/WizUtlcV9/RuNF5kOhUrsmxDzWEyj20dT4ioo
HVw5u1eGZHBHa1qWtBT62fK1GnRsk1ta6HwINWcY1+4fy3bxr9kzOLtAh1guaQyzx1DDGkWOjl61
qUJSV0fRHsr/zzutRc9xNHucQXSQsdO7ukXUZW674aNB3zwkb9zzIGtLNP/8yNSVQSi7TAaIhPuF
V7dD6KpwT39V/uTbtn9P3DzUIxTN1MfSCoGSiGgdbGu7jCEItGYJs4/j4g5U1UJHWMTDuYYLxSnK
2EAlGxooGAu7CeNNZuKZSTjIE7GtTHFAVLSyQIuWd4THzR1tqCZ1JfCKFmz9aW4b4fMADtuarTWE
LyHpiB5RhIB72U9lK8KUCbd/GF4JsewsE8hm6qb6EGZxdqUpfXfz163iGI87TZjK8lxVahz55LaT
XjXUkp0HWByQKoHZE1fb2ThOl0qT2jiJxAEhYjJ5olztq6TZdLVo68Pkn4da2ka4jf0Lav6UI9tr
OnXWpQRUWole3B4Sa/JZy1ZsYWkfHaNwx7wmp0UMchnBN7sKhNYGGn3+g/PhGIFbExVF4KiaAEI4
Zruk7XZaHjuV0v/1t0L9GIY7zoUojNoEbsEf8msVmaakvNeV1/NLsjxZJgpcrPkyxB/khtALRV5M
gj8WzS8WVk4V1WuEKosYyFBZkEbF1PAn3djH4mgKGIdMCnD25pApK27PD2PRiH9D8McbzUKi19UI
f6OimKOYYtswx72QF34GfvrzWIvDwXuIZZkoDILQ46kVK1Ydh72iCr7Y0gth6DdF3a0MZ3GjoJgD
F2tIv/8QsK01s1EkpgNirPyYyodqSj7zTFjrH1i4rkEY9TcOd4oStEE1yqABp3nXiiSI1UAO/bwT
oA0XQnbsWSBjcH72FlfqCJKbPaMhIZIogJTzwKpTBP/E6UHcQvG/55GWKggxOguilRgjuk84RxAJ
OqGxauJQGCK3SdOACrJ6XZbmZ42yGZu1TWW3WvpQgYjKbhNhsmnR3bZUU7zzX7I45tnwofigGGAe
PrWYHIWrcZwa8BdS6SVRaQupZUcouKLqGtSicR5BcStqRkNSViqgRHZoy5c0fzs/lKXb7pzNR9SK
msU5xXY6lhbi0XXVxVFQUXX6imXoBotqgmo1U4k2Sgl9TmiaW5s+rqNLaNCD+K6EtJwW5dbawfXz
+e6UBJknEKPyVBtqraCxtXRbDwKPupOijEaz3FFCy3O8qWs8BK8Vyv5YzG9UbfaVeHXW+FcUkHxl
IinA0ytLN6L0IhoXkQEicPC7r8z0j6UEEPqmoMGJtg+w9nIznXdSLOaGOdO5z219UHy5g/zhTAqn
7cw9mI7jm7VygaWxHUNy1tOXMqklYoEhWzW+ilr29LwJClr9spJ8szK8eaOfhIjc8DhHoGap2rMQ
w6tQFdLc526BxreZhKG+r5xxtQjkZwkUhzdP91HwwSBEHRca8OYeppja9KPYMXVrOOI76phTVI9X
TuTWGwh9gIgUXNYgfp2zScY9uVuzoR/hMfctXMxVa8M4SfPSxrGxl7s3RWlsmu+FmbUzl3y1eFqZ
7EVbsiDMJCIPiQs7Z0uRyLQh17CwUM57HToHdFJvkKFGvdXoQixUA+3MKnP8z0TIPMojUM6aoOep
CZEIUBWV636zVT+Jlzkgm/3SISruoNhK3aw9RK+CcmY1aGFW4uj+h/qC4aMbn3j0jgTDbu7lyj3U
OSXX60VOSxOMfIgJ/j/NMiTeK6R1oSE1CK+gVoVm4xGXor1/XIk7l7bnMcj88yMTFkiekUoCSGGS
67jIPaqZd4VU+NoUPpy3mB8RCNbuGIo7O1ur6WPklAFlJH7BihslDt8y2VqJBtamjYuk84ZUSmkC
JlHMfV/lLmHRShS9eEwg/a6jAVXTRLjU01mb4qTVIMAGBRq7c6O9riKZ4xHTI455N7cSd1MgdJvp
4/wELq4VNtwsQY5HaF4BWS/UCkMzoFrXxy7talvJP8roSpzWnu5+hjlYKgOpODxAof8Urban42Nl
N8niAIsH2YQTfkmbBKWc2cV4Ufjssl55CVryXMdg3IJB88IsxgaeK1IUv6eYQ/Mw5q9WEXqNaTpg
Ql+L4ubP58+JY0TuFtR3eE8rpO8N3XvllXjJIBdzAS3nJ8tLtsKu+qzvtc/4ZrWtfgWYb1zsIpFS
K8cKzmQ1+QdI/jb/KHkutiNKB3FCBE2wXvX8IyaflxNXSFwuUINi8jeyMcqYIYBpMKjAi52Pzyb9
gqSk3ZXMN6OHbIQM4Zpc99IuPIbkHbVSCnLHaBfExqcwbmOQaJzfDIte+RiB88pimKemiJZeSIAq
qMcAecqv9Fpr7LkG1Qjmok8r8Sh66/8P6lqL63g0ofPoj7wmI6pOGiXuIOkFHfdWckHX4UUNJOXk
hwjqrlqg+l1e1o5hlnZR7aqX9ePh5wPVvKoaJI8ROGr4D2fFFcqK0NaWdEEROwOIMa3Oph1q2vFe
jDccUOWg1ThrIXfsEb99WsuW/iz9OYXn78eyrPRTLWD+Z/5zhj6jagDFzXcdqO6zoAMRBhKna4W3
S4eIgeQVqiZMCDvxN+WYDD3ecrMuMGnvQHTZnQTqmHgNWbGu2T45F4F6uvmqrOjoC+KLM0KQNOIF
dl7hztxqMXWgwZBjoUGHfqsW1Deb4joxpSBNJxBuqfYom/fnP2HB2598AWdjQ62UnUIwv0l5pdOr
vrk0KgivJisjXYPh4sYeJUuQmQBMXflVR3ZVkgW0qu2erNTa/Xy81mXDQIoTr+RQQMLl+XTTCAYK
QVoJ9tpMMvOtPNmmSWk5tJGdwWKeTsQHtBQEaqTtJBauZFiWjmygQ6bEUObtwu8Wq7ZMs2wxTj2B
DDNqti/RcGjYLbIF4MWYWTGi67VKyQUneIzJb5GxUJSCUYxYIjU42abqBc3e6pojnB3dD1O1vktp
dQhb8lqlrOjSQphHFisOjV1zV97EPvTsM6/TQHhTuOPmP7jUGQbq/XTcVyWUqHBL2Y11r0dt2gWG
WIGMS7LrtvW62NiOycouWDi6YDMgTp4DYFS5ck4ulBKmDA32eyJcIBsq1AeVoogDPF5RvK3wf8Np
7ZRe2hFHkN92fOTcJaNRCn0eHEVvkBX62XRgSuFp6t35Db7gyo6H9p0WOcJRMySJlBI4M3FQXpl3
TBQ2ako352GWjPB4ONxJDP2i3BhSwIwjJKvZtRF9ngf4WZKJjQ2VBgWRGF5uf1RKxFqv0ViDmZNH
Hd0QKFkK9AMC4gYqC/aYOtl94zBoytpQ6qWDM/06j784j0fw3ABLKqq50gMeeqKj3Y+4J011E9Q9
WQn7Fw3jCGjeiEcLlrJSR7YNMylot8Vth1hDtIidiP758Sy6KlNHnlHE0YPyD253xUTvpxHeP+h3
5ePkapi16xCsGp3HLJS2JqBcX6sVXtxmKB9HTSuejn+8HGd9JLNMmOfQZE4KUhkav0mGPxq3Ya3a
eKf06lJacVyL6/Ybk/eOTMiaqVIxnR2tbpgV77VBvS9BP7OCsxSpgMXgX4Pj35DbBo24XQegxkcr
nuWAoOgg300OQ9LULu/WGYoWj7pjRM4kE2K0GBm8VmWSJ5BRu5UmbdP+Lgp7ZGIiN8xDiB6BhVCW
P1aMZ+E2hcEqEB7HBVWR+HrzNIxgpzWgoaAddAS9UYXa2KxPP1OdQP+19SZJe4+V+mKQyRWT0Yxv
CQmBonbt6RnZJKR+RhYtGGn+LOHReOXzFiLnk8/jLnu5pRfGqGMtiN5+RvV0nzUE7Coq8yHIttGi
4p5I+lUtGpOdN82nHjPdJdPkR+lwo46hV6maB01Rt05Xu+eX7NFCukU2ESQgtpx/frS99ZaIBghl
uoChtwpMF/e6wxBKbyDdFCCZh5hI8WbFqFVagiUPfQw8+50j4NBIM1EeCtinW7zmoY3OfXWLPpyb
Do+nkPYBE3DXumvX7sVtcQw7L9URbKpo5giJkC7IHsMgbN0MUSz0VhxrtIdgFlavhM2an1mbY275
uyrF40kETAUvUZMYboyp9kIrWmFpXZtRLmqIaQjmrHlGc5rZMaZUMB/PG/IKAt/9mkqliM4tbDOR
pU7FYkdee6pdPAaO1ocncSuKSavNFHMVX4yOQmwok4oP1CeXKIABoUZno9LT6ld5GhdGBlkRdKyg
zgKvZrzsSDqg7FFSAEuEp5k1OcqsNYe8YAUnEJwVJBlSvALB8uDmqsU2aEG8uXEzBsXpHfOKDhk0
0aaRAxbU86u2cIKfAHN20YsazjeCsZkUvMzhQ9aDhFOud8icuOeRfjLL6HhjRaMKqtlAxWGpnDfp
JdZopQqoKnXMy+hKdpINOArQ1NAYduMlod1BTKVDLwXdobob1w/Xuj//DYvTfPQJnF9JJTEzle/R
WtGurC1PJi0q68hK/m7Jkcyv/QoeASzIEn7//MiRmE0z9cYcrwgRON/n8E/wSgRhjv6O0YEBUL09
P7Cl/OQJ4mzDR4jdFGtNNAJxjB3kGQKGjqMJs6r6Bdr6Uqddu8ktxEcngNxqMnBuNqNQd8E0PLWD
L7W70og3kfjIxCDt3kRwba8MceGgPEHkFi/XejMEyeecYiKbCuy0oo3ras/s5ive6BsGFhkCZcsu
dyz0lz+dR1+2nN8ryh0NTdHEVj8CPFW+BqEFpfJlqU8rm3HJwZ0MkXMDzZgVxGywirWnVrbhl0Hy
YEEhAnmrCm9n4iZ06rUX3uWRIUAyUWmFR3wutpb11MwLFZgdToaKPYXWVlC1/8jBzTVqf6Jw8R/U
3AkYMSucP7hyefVV/5B3foKkhzfsBq+7AjNeUnrt07TSOLJspr9xuRuKhUIbcDcCV8vCQBfr0mFp
fRmBcjkWxO1EjEtzGryGGNnaiOffzCUhsJa/kfkdOVZCAmV0ZATu4oPisrtI9vUL9T36MPexRx/E
NQf7b7zOb0RuS4LlkNIhZrglaUjoCM/apnTQBJ9/Iet5X+1YoK94nTXT4XZkFbUo4Gkwucn0QBU0
2Ce/huw/CJBO5pHbefoESpuEAiQTmKOPuPTlrUP7m/P7e9FOUHwqIXUjq+hp4vznEEM7A83uQdlo
CVIoEtifJ9DijuFB6SC114Mv2Uw2cZZ554HnOfphJkfA3JZXEtaRSGgQY4fIm45IWFkZeMnLp0TW
19rC5t91Dos77I2MZLUOPdsgzSKnUfSnKVUf24weIjpttDF87Y01ZfVFE/k9vO+g4OhckoQRqkcy
htcw0TYlyS4NxZbW8hDLjvMIhnNiEjTPQ6Q44F4M5Tnpq1tNLkYnwUPDWCq3Y5NcILPtT/0QNFa6
qZDSxRV+ukPWrrIbVVlrT1hc1Fl+GVQCmor/OrUmWjdDKuUdfGqj2Yagwq8+dyWk2+I1wrE1JG4L
dno+gcZ5QPymRNtk2KYUxUByC8L4lZhmdlc/bOdoSNwGCVXobIKiHEdTOTlNfUvD5/MbYclS0N2D
hDTeV8GzzXnqKdNrJaUjwkPtKyTvqfUsKXffEP/zPvy/6LM4/ONz67//L/78XrCxIlHccH/8+zX7
zO+a6vOzuXxl/zv/03/91dN/+PdL8l4VdfHV8H/r5B/h9/+J7742ryd/8PCy3ow37Wc13n7Wbdp8
A+BL57/5f/3hf31+/5b7kX3+7Y/3os2b+bdFpMj/+PNH24+//aFjtv7n+Nf/+bOr1wz/zC0ykpP3
V/5ffL7Wzd/+EHTpv9EcIaM9AplKvIfOyev+858/AlOaiWymKZpoGTSwanlRNfHf/pC0/0YmDoG8
ObMsqPNrZF20f/5k/mWyJaMQz9JRGvjHPz/tZI1+r9l/5W12KEje1Pi9c2hwZHn450CHkjl0MSSk
4/gABS7fHNWxB5fLY3Q7i5GSQEwREUle4luutTmamT/hT+BmQ+bh0M0HPg4D5bo4TU/3LrrZMybQ
sXT7m34nhDujhYZ64nWbMIegCJHtpnTQVqghgft/eMKcHdU5dC5qIFIbSlk3AR085ZCLcsrLfD8L
+0XXa08WSxNroVwG9yFFQrM3TzuiKlI4oXW/dOMtIkw3dqaNfphlc2f2r78YK8yriGcRZJJAUQE7
47e3qVdzO1OIVYwqe0QK1egfCvPm/OJxTuoHCDd7IuqqaT4CpCjfCXrcUC29EtYZ39dUboVAcQyn
rs6pCDy8ntoHVUVBHk2sUBelO/iybYnOpY5B8VoX7QoxtBIzJxwTn0FgIxJK2MuDND2VBigR4KL7
21DKXdZljmB8JDH1uoJ6avwpi4e8qmw0YtnmEDro83fSrt3VUvOuqNGvVi2fUfnqifmulfYyQ/ID
xeqpFH4NbeOVdXOo5ezCqKwHnaHEbiB3qsVQ6FM5KbKJqTy4NC4u2fAW569U+WiadtcY40EaBrtX
pUNIep+k2VZlgy1Fe6pN1wVELGPKNhPioZ696tKlxm6StLSpACWlzE3rF21LptdZm1F+m/TCjVXJ
1apryTLs3HwU9JdJyq9QLbdr5WpLJAWNPcWz0hqBNeC3RAmIbZ416LNI8ZWmfhrV9dheJMUtQnYn
jXB/HTQ36kQ0s9DLKUrdNkWcGTutqkKY46MtP1VlsvHibLPEcsJMdmj2oonEjqo7A1RjFMPWJAfC
qZsyfxuo5XUJZA00/H0JFfj6o9hGvlllbpaPtlSAXnd4ZvIhjmtHDA23q+9jyCUiD+kyJXHLPHHH
0fCoKT2lsfTYiuq7mIO8ooHaTBQ+IWPstXqZ2izT9zVInsXQvJYoalqqAgIHnRMxFEOzO7W2cIW7
pPQ+ZbrpZHUWjFp8G5EkMKzBHQdAgp48ynQn7EcPJJb2KKVuHcV22ezqFNqyObEFQbpB/YrdWdIV
7UB8HD2ypLQjGtlJJe9MIiFXpboDYq2wUPxIqxyVPo1J6qj9GLRj7Ux6amcEuo67djzkBNLcHTiO
qG3WX7RGl5dgumUChdvEsqsiAts+3YSpEhDrLenvSeU1eeqQVNyOgDRmNhpZcKIORHuT7iRT405F
7aLVzpm7uLrhkOfXNdn01V4E+6UW/hpBFl1pEAU3CagUQUpHJSzqg0B+kekQKndQDb+MKV4JWG8n
Xer0ZeiyrPQpvqelELczfyXahxnLvpRaTiFrl3KEmpeJeEhKXAtJ5FDzrSpE0HmLdid+SBnIJGL5
doxkh7Wdb3Sla+BtrGkR/5U3nbKVyV0xojW2P5RR4emjtjOSi8zUH+YWeYgobZMR5G3zrAm1o+XP
edGhRz+zTfPOQPScJlswBti5mntWuW8UwxXTNxA73KdZ4piYWBnKvXX1nsq3KW5KRLsvrK+kVnyi
tNj0L2l6WyMNpk23Fvw9EpslKtfRvOvXaXFTKYdGx8Nu/8JQmSRI1kZjnS0aOVradXtqcjyh4PIM
UgkWgdRU6l1KqSMXd4oRZNl7bXa2hSePaADnKdkX041cXGn1U5oFsnI/tAPc1BOke+yoh5xyH29k
FZzk8pcBppUW9zlw9gZZ1W4UIbopwXY95JcJnpvxSHUvS8kGoVzmmFB6GoWPUWOuUDG7kERbzT7r
+rrBjlTEnQ4SxPpzBAd/k4CCcaA+CtygBwlFMiSjTUG3UyWxC0gbT1XrjKOI9E7oajI4Wa+rCmp1
WupJTblDH5VHmXQhhiHyiPJnpEi7Uo1uiWq6ijZPLDZRCw6+PvJqQh2hw/MgxC5j4bkcL6sus63h
URgGlNZdifVj1z2aBnOaFs2Nw3y9nDBTg9v2ka/nr1L3GjUPU34Iw8gWyK2sUjuMvkyIMUWa6cTW
ky4yD/2lth7vyXAbK3hLap7GEQ3qUm6rk2znCqhjpPBShNqRUj62FgnkPLUL8TCxTcTuR0xWhW+0
esnOtW3ThqC3YI5khF469Vt9AOFMGEzRZaj0MAADOe8vHb5sgD46DtqdjFns4snuhS2FcebC0zTd
TEbtNNi9dc88cZJceWj2hTy5RdJtevRrQbzeyXoIW01PdQdCnpbi1Litp0BMXop6skmFW3Yp5/YU
aWifqOzO6NB2EChmtIvq3qbaJUH/fxQ+mp0EUabClkPF7vvwipSjl5hwBU0axAwk0kpsq4w6mTB5
EiYaTO01bEDAM2NagftZjkHqauzk3nQz6U7pcGKmKQz1srWYM5n3Ar4kAX3jAC0xPf9Uh02c3Azj
U2s9EkAP/bscjftwViULI9S2wbFBN7gy5wc0zc7HOxGnn15u++wQK6qdgzShKwzXrK610toNeeiY
6KMQWOYmquhJrHBVGFifTjbMz06wZzscajG8RF7dKuGbVRGHmZUryxLc+HsSR3ZYoqNveEr6i6an
gSxWN1bzZJUfHaRztdrY6KWE1W2CSkyfdCCh3BBuVjY9nDAZ9QShwutFH8aBVsmuVKc344TYz5D9
IhOwYijWHyUkBR7T8CoewRAeGc5YMPTGdg26wcudGHdYd0SkjS5tZJS3JTKBoGHmj4rll0XsVvP8
aZYN/+1jQQs7FeMNxZtWiGotvc++4rH14q651xjEFsosALOLaLfpfYJKTCV/0ivjvRylJ7mz3EKA
rhyNA9G4zJP2ugf5Bgp9IWYaKShXkjGT4RX0DeEHC6+j2MjVrxLU9XlyQdtxB889VyNsIwHHWmVV
+069owY20/9n70uWI8exLX+lrdeNNJAEB2w5+STXrIiQNjQpQkFwnsDx6/tQ8bLKRfcnvqxVLzqt
zMrKoiKvA8Rwce8Z2NuMYJ90sBPyt5pThxhPow6VQdQEI0XZ0QhpMIzhLLFtaw41zX6whak8xUAY
Z1a/oUP1xKPiGFnh7yjGjQsmjBfm/U3F9C2Vikshjmk3qK/iTFXsPvsVitSLtXTX1SHOFFRdWtzd
QU6OQxjbzCifIVI2Xz1TaWsDUre2ZFdSF1uK1xqWb33HOvbYEWQn6uOAAm1LxF2isee2ixM7rkCy
yKctpeUzUpZ9rZoOF4ktORhJSK9UrNMUwmcyFAmajHCOK5HyYZ4PfcIfJ43mtqSQAM7C62n6wVp8
YMMid8HEsC7L5knrrRumjLtEZkd8oatO13t7NBPhamHzEE3me6fIm6Aa70hfXGd9j7y0sCeFvVut
eS8ny7b0g9pL+LkRpw0ix+j5i9TrhzyVd/oUuWYIIaSEbSWNb9QBT53uZyBLewoAo4q1e6nG33kL
bQd1Knf/NIO30GiDNA2AjCrECRfZ9Zg2POJaXLvI+pxRgoqTr+D7l30oPBI+h1hU3DosrApy1bXL
NumtfjM/fMQtZGofApc744/JS36aR+pDWgTl9jVm3hKj+hFdVzlA8vgHLN1FaSjHKzsWZl278S51
IJ0CuVDD0Q7RXrjpYUItHHZsAN6tttTnZ+vnZwsEoU7iLgpFhHWTkuiIi3fFjtiqp2yHbWcDfeFD
DHnVkmqpPnw2zsWHhMgligMW4nX+4Ha7apMd1dtu37qQmfSNawMQ3LWW1IfW7tkYoSjIdPD/NG35
oE0EinsShGSMsfeSg9jkT8Vb96PctRtrl97g6D1o1C6umZP6yCc9AB0bH4UER15bbu8jbbmV4Oiw
e2ynYq2ucP6yxwf4949b9sfrpEz0zsCPQ+Zc7pg3HMRb+6N3VRfdgM0/30U6FAihyGeBcLzkRVR1
YBq52tcuDXAxPTf189f//gulAwyGzyBErCngHReVZGsA1zhnCEC2M22ufBA+5Kx3YlvdrEOxlnC6
P2vp39GW+EN49k6k08b5u1IUY2q8hV5g/XXsHKQeeE+5w7cQ5Zj+zURy2q+8+C/v2JPo84c9KWG3
MUiCdJ7MEO8Fd4js2f1vQBLjTPA0NF8U9ObSPdAB/irP6rz0NU8zaiZ87syBpv45dFhUGpliKHF2
vrWfdrAchIxzcosHCZbp2vZR16LNf34y0GnIkBxCLAjTjC5y8VsJN9SLPNxO38Vv/Q73tCP24prc
oeDwGNszk2/tN5wXcD4PeFF8CyeIqNN0lh4NYcjaPllD5q4s3Uv7EHxlQOZRnrfUpaQxp2B9m72K
vbGXu2w/2LPAvmX3u3VvyosLl1NqaLqCQtIZgMoaaQHjWn2OxQFisu40X7/Sv4ce95id7KwfyE7x
MTfm7Vpf4KPFsDwLUXCjpgLoiga3vc8fMwI7vGc5q93KayCR1MLc14Um9bZ/RenhVvdBOtsEvvSy
W3ZVfxMHI/XxWrmLX9ZomEsy88fuBQYCCiXQl4Jy1+ImyKKC8KyZk+YXaBvv+mP9Pf6WXwPRsorC
vnQucXDQAV+E/sXMivw86opXQzoGonFnGhreQ9U+BBsSxcYNXhzybwOsf9RQ+G/bBJ9aC1+2Hf5f
bCggL1lvKOT/6/69bN/S6Oen1gL+7t+tBesvyEtDwAHdA4aC6ayw+l+tBVP9CwBUZuB2Qpmdojv9
79YC/2teMMDOgJOGrt68uP/uLZh/QWjPoByiHWBuQcb3H/UWlu0zsB+w21XQwBjErrVlNhbwmIw0
VguvhnXmRkzScPomUzOnDyhKGFChLV8LOkXPWasYnVePwXDNzTj3UxPtDJv1erdRM5Ilfq0YE4HY
YDRpjqHm4e5kfi+0Jeak9GQ7s/mHAoQJBRF0qE0M/PPClhBSNlorQbVBXDWBjrLeTxnhFZ9bz/iL
kBps374OOO+ULwKaS4tWMxIGh46vl4oDK35nA6Czgw29D12uJORnuIWPsQEtpTPkK1gjy03bFpER
lQilt0C+zeil+m12DlD9+Fpz1FX68jxXZ0MDMgPLC/85ExfoQpBPaFWW3uCH29z/I9eNSttKxjdn
8mdhLNA0IM4ECO0yCTOMtNS7NCo906i3fMzuTS3eQGBxpTF7PhrwDKCAiZ0ET9QzElGiTUXUm1Pl
6crkmhkyg6F1oIFu5/Hk5mJ0ShX2k/Gqu8r51vkcd5EtjEQzSVhSxA09zS99oGruxvjQ2T9nq0be
O1BOgAPRqq/J+bTOHWJIUM7tRXQtFzshNxLWRJpWeXFH5AFbZvpBE1l/rzUtf/96Dyzvb+w6cAln
tq8C2V64HyxXZhNBMTxSUe524Utuw9WC2PUVc7QtrNQ38fXkNbfpNt6DKLVZCb1IU+bQ+KYmmxUv
QSpaqhLzIVMLfHAAwTbmD7wWtnLPN/G2RuK3RlxcJF1zKIPi+NM1tHH1M+5SBW8jI+3RRipo7hrl
+JKKaAV+fH58fQ6xWCxFEhRRKjvpdZUJk7mEfjd5GqFy2X3LRfBNCUrN48z6tTKJi0fvx8jQOFb/
wHbP0gF1SqCNHqVgYvnAYF2VN3h0udXPydGd2f4NAkYr2eWHysznTc9gOIDVSbkyp5iLjL0xY2Kl
KrhfHxxcZk9by42OcP7ZJE7jG7t2xpPPaD64bN/ExRWLnTXA1DL1m0c9q9GaaJpDFd40Fr8hJlos
yFS0Xu8Ed9ax8Ng+S+F1xv1c2Naueeae+WKCvZ7c1jDioW7tCK/d5sc13tiFrfrphyy+uqWxAjou
+CE8ad2wv7FivCfKNbG4tSiLTFdUWT6p83CrOr1lQ22gWCdcNYUO3spyOj/y5onFdYXkGdO6rC+U
OTaQ0KrWM1FD9DRXHTfFe7RJdpDYxgctcrt/gCnKwVzZPRfjQogaoiIUN8lSPa4ex7oYewmSJt1M
KOrKZ0Mgo18hc12aR+gbzNkVUqEzya2aGpxUeQ/kIDFc3ht+36YoIEvvP5hFOCQAR885DtflAW5B
C0uYCWrOXDrBS3hPvWpfwSgJAOkCuI694uAthp7z9p+iv+d9cRJ4WUaYeioCEg6t10q0TjuI/ETb
QtdXtB+Xb5CP7YekFXkvCE+AvyzWYwumRVqNosP2G1ztSnsLdmhR7jQHvfjBXssyLhzeJgRgIMto
4QhHSfFzYhjSPKiHIQExppw8s4EqerFaAbm0/k5jLPYxvGLLcgCdESMqvjE8m7WrFNwE7gzO8A0c
7BkLs24FdOHOQNHDxDTi/czO+AJt1bRM8qLzeFOhsXlbWbpd9ZnTMOYPPbMJXcmkPrSsFoe3iYKW
jmMb9/3Zda8Ok1mQeWXGV5PP7SO6SWBi72KglM0YmjqlN/pp5EhnPMAodiuvM7fcACQQvK5skTm5
/uqHzFNzUonhI54fJMMPmQ1lUhcUl002a11vVx2cz7NHBngVlg1eUrPLxWL5iMQEZqZkkES6ikDn
6uzydnbcDm7rg3EV4ob2qGttI8VW38htu12TY7105pyGX6ysou6GRGv01ksyw66Vzq0DC+Z4ayyX
C0+Mz8Nc7MkwweLhmTFfiYMLdc/BsmGR4iS73p0iFCLE+1ol6wySOp82p0ObN+7JNww514wYtGlP
XEl39BRsGfDJuJfa2l5sJwb32bWbfzXmPN0nMaM6IaIM5umElonLUeVvHGAhBARADNsEiw0GkmvZ
49onnA+Pk5gshIABcsvWM4JxM6GBTiC7kQ93X2+JS8ecBZECBYYC8HpZ9oV4PskWHEgo0CW9F4jX
ZhWze3HyTkMsNl3bl3FdRxaIvV6+G9AVUt87+KbfQ8po195wqFwie1q7DC9kqOZp0MVrRiViMAl8
QTyQWuab8C564Z6+mQva1E4hzLD9eh4v7oSTgNbiXW9oHRrH5jyRSGGUK9iqBLsJY6x2FJJw/RbA
q68jLsvKH/fhacTFEaMlHU9bgnmNd/Gv8leyHa/nA824qn5YN9Apvt7HW9Wm23zTfI8d6a7N8aV7
5DT+4oyJIp2OJJhHPChASsHlmxwny7ixyqM5Qa+kW9OfuLQjTgMuDhsaNoOQBr6pIve92TksfK1Y
svLSWAuyOF4AfgZtb0SQbNpZaNFK4Dqi+vvX3+5iLnM6lPlXnGxu2Y7aVBmYu+Alr4/do7LlnrIZ
5NWsH1g8rK3Oi7scyEoUrFEbxKv7c7iMpVEiGZZKbeAzcSikpuV/Mm8nIRbzFrSqBtQER5Zr3FfB
fRkdhb7COVr2Pv+s+JMYi1lLO6UlWgOdwc4nPwkcJB7RcXRnGSQTnpD8d8ederO2zC89PSEa+u/J
WxzEVqrHBJYrraduOld0aDKqHnAu6HE6sRu916hYEFRmqofmsf9V3yf+Ws3iUi5x+gMW1RKhD4U2
lvh6ZjB5rNI2fceP1kxntYCVs351gkMOZY32tLZmFsc2rCzqwpgQNeLUnibYm7Ld17tgLcLijKb5
WGWixcSK+JXy2U1UrizKlQhLlgxM6k2iQabTCwB6C3XpcPLt6zFcPC7wquNzpRuls8UhXEAFedIs
gjOJwJo1vknMX6Wxsu7XYiwOWtqmlZWYiBHQIwRx4H2T2En24+uBXL6mIS5pziUWvIUXq6xQQ12B
j3qHaxoSo2jFCpRx0E7r3ZkiKTx+u9a6n/+Ny2wcRvH/irhYYUKv9dIY8KCzIHYvoDIYqTdJt8sJ
8Lv5ylpbi7VYa4MFCGQSRRA2Ua/a8Viw8LogqBVRDWTXVVDIpYfdyciW6ntBGGcEiM7Oa5N9eitw
SM0mb3J0C7SAb2bvXumgJVIpDnDJX3/Hy4vlX5O6LFIZkTKEgY7PmGY3ovoetjtCVhXxLmRXeIOD
2jUXTc4VWQk1I4hs6Z0XHINNvwn3zK29CSayEnWv1Fl7iy9bnfPB/yneYgdMUaMBI4V4415BSbzY
TBttj9zG/h906+eVsFiVn2It7koumlGLJGL1TpQAhaG4pcOBx4CyLarFzJ1fbrGbbXL8DLiO3+Gl
41URrOQVVD9jL7j+T1bTp180n3InyQLgLcpkKvhFRDrsTgXNAz5NuPU8AJu1Yw1+CWa+eSC34unr
tXRhGePtCnVOKANBjUhfTEWTMWGEdSS9uImvGbSjMgZSSxu8lnxNzP1S/vwp1mKQBaY8K1shMe0W
HLZ54swdZtNTH4Amin4A/Zes2UVd2CqfQs5/fjKvehElYN4hZFAltsLvTH0GJXYrG3J1ZIv8AUiF
pFIlwnR+vitBWcaD9aju8EbeTU/jYa1UfiZXidYKU1BxwD9odMC+7fOwWjKmUxj2wzyTd8EGSOFZ
ubjbc8+wG2AS5l0a+eGaSc95TgvgB8AYaJ5oaHagkvs5rimrSs3SukePCrZw6OHm5VszRf0BJIHK
s7pQvx7GuM9t3sTipmSAigR6BICz2ggIHXAinH+4fPGD0ABHaXKW4Tszyxv7wRrVtO+9qQdKF6rZ
YLLag/SNbiUJOP/Ei0iLKR+sqVVJ1vZe2tCDVmpbkQ4+kRPIsAP+d/ncgGtSafV7JLt7o+hf+8Fw
Kc39rwd8dslhk4LoiQwfhvXWmWlfJy1DaEWHEvo0K7AJY4Os5Biy6WC01bEAgvvreOc5A4qxmF0F
gB8O3dePjsnJDsoyNpJxEPNSm+Fqidccu+9Yaw7fFH59jG6qlVLi+RNgEXGxmXD4UKFOHxFBZXDh
APTUgFcOzbLZw3x8qDd4iK49ASCkgrX76VJAWNRMYVmkwUscbYrPa7vV6lwZZdp7BI4NoFDxliJM
UNO3sSVT5icmerJpaakutJrhyhY1qvmSFyF7IFo/3FiQ2PanHL05u9cHSzod1Ut5V1KRHNumSg9G
yAgAi93QDHt4VRpgUJmR4muxbuQOMaP2WW3q0XDHrota0ChM81lkebaVJjF/gAg9PuWiB7S/r2Os
9Sht0BkLiPw2aLzc80TpvDgQ/U1TRdEWFWG+Q5ewGW2eDAk0DUpN3VaNiHaNougOsD7VY5BpEKIK
NOs+7UODus3Yas+AdPRAAsZj1NtCqdvEwVlj/crHsdoESQzBhzzNIKSR8kj3RpSYha0FaQSYUJ6N
hykb+ytuio7tO73nwoe/MQWtphEClIBEAfywYLl1BArauE7zoN3rFo0GT6Vh9MqKTN0PRmKpxyGw
6t8gmKreKNVy32tV5GewcE6dkQgV34KxxMsjDkMtS2lCciS1qlyLHtIqQKibMoPiaNiCZjjxVyLB
JCjCHJ602ZCAxNQ3rfKGCrnAZc/YlOxa9NmOmeC6reH3PyRBl5mbWBsyP+zU2M8xtAMm0YQC4dCF
DbLJKctti/Vx4GTIDlLD4ZLk90M/qj9JnAfu0IKpiRoDiEi8ZG+G5J1TpMyhpnyUBvGivLyNiT6k
HgC5/dWoteVbYmaSegYRAijCKlTvc56LDYElgGOY82DUutlC351vS2B8DqYqtbsqb0E1UeVkXNOw
KBs7mZTu21iMjeH2uZGjlTdLvea1eIp5ArvjaQxaZ9Ijanh9EsN2L8UPgI9XYgS62w9wp7FZ0zVb
JJ9pthW9OYLi0MQbcPgA5090+OXahQjxPJcpa49RLSawmRJLTM5Ie9Wt+tE6komOTySQSebPJZDw
fojToHN1ZdSyPYkT474PE/3Q1KSEWDTT+iuS5CDyFabqap1hwZyzj57iZkoeUoVN15GVoQ8cZLSD
vlKRzTOLq7aCO6kPZZkeosyloG7KIuIFXQdWVWMEz0bQDg7lY7ENFAneYzKQsrSjrjZyW7BclG4T
y/pVVAkYG0SG031X900PoL42VK4+KTQB8SwwD7lqWRsZFMkhDWpwQ61JgaOOgmwl7WlR2FERvtdi
GKSj6iV9EWNpboZWL7akq7IdoEdj6poCRZk6N6hX5nV8BEkZBNs4JC+V2dQSlLmyd42pT2F3YOj5
bpRRBZegcdg0eZmBeTIK6Zg9aEfjWCJZ7XrjRW2iwBYgaxxDMIVGW4015oLSpe2KQjHfKYy/VCed
LBAiaiWsPVEreMEWgfmtwz161RBeHCTWT2znTR5NG7XV0JLRy2Jb6vH4jfUB2GJUb/xyzAUEe/T0
gVpK9iKB6rgKaI09BpNWsk3HCAzvuEZLF6jyH1FgGftUKaLboYgGpxFhugM+KQs9o9QtnEap9Sjy
BECvVlHsNhvAwiS0AE0nLts7TEY32S2RQQS92TFUPK0j8GzUC6P7GeL6FV5ZVVCUZMgjH2UmkDhS
mUS35RC327KwQhsHsngiWR1Cg1jAwTOQBPSEIbfsgXfoygxDzq9H0ZTCC8Oc/FD73oCeKPYdlI8S
UVebcGLZU5frJthetG4bh1RRfdWFIGP5ojV0F+QfYN8NWlC7Iix41a08vp+U6adkSuYHJn8QMTqy
mjWCRFf27wEuHRtonHv0b0FXywttVzJoLcHqvrhTSSIOcIZK9pqSjL6BE8YpQJ2r++572mmKbWRx
cc2VIIYitkSKBzc3G+fFT6Wgj5XR/WDWUL7goHuc58euVP4NWlZHq4O5jKh0kFQqcHYV5FB2WxWl
00B8CjxHEIiMvPSEKOTNWFiJbajQ26hF9i7K6o6wAoFzkOOSIkwOtZJVXp8F+UYDO8bWDWTR4KvX
NinAQgwmKWxJcJAWVgz4kkWki24AYKSF2R7STh4bGtHHjFpih6S13PQcFqMpzQ81F9BLnhq6IdWI
bQ0MoU3yFLzSpIYlxxR9Q7+bgdQmJxMXClduugkMZ1LpUGIv5wxUEW1zywNjgFOJnG5F19cvLFZS
n3fS+N1UkrsiU9AD7XFi44u9J10RfodYgn5UYngrVx1OtT6HER9D9yyAnTkU1vvS5ROYpmk3FPZQ
d7oLWUnusHwYrxQCVqwmouc0UwJXCaLE6ViVNFhdIIyXqtibaQVitOheMiNFAsHhwDbMlexGuQWW
Q3OlxavXmtBhAgcIzN62zYnbZtFDqvMS3MrcgmJlwfeEiX00TlTi4JjoJoNGGJh/hLL7dCTWLu6y
7paWeJa2TQcPcT39aYaWave1CgtnQDCcFOAOMCJVzGQ13Jpd96MqTevGCmm6xXox7sK+VbZN2sdO
QhskrjHr75B7pQ6t0pHbea+InSLV3CkCsB5ZTQIXV3Ds0BElFW7l8i6FVeOVUSYguoZJcRuHauIU
WV7daawz9wquyZ1Mh3JrdO17k7XJfUGldBoLwlziewWTR517vH7QmPiR6Zp41VtKD4neVj4dhDtG
TQumZk2eSS6SDYnL6SiDvto2baM8wrUZVUulLdgdeGvEhu+TeRVoQQYEnxH8LuMRegAwQoorZ4jA
+bSzKR4xTxFS9zZKXFVpwWjVpiH1DRzAaJCXRu9yWpZQKWyR0IAi5uWJCr9k2E3tW9kHO51ME4SN
oBNg0wAwMyccjeBBgkbsaMgodw0kl5yJjI3blRLHzhiYu3KSpatzVvmc1sRpEqsAIbQzNtoUwsgw
AD+0p0Z04G1Q+tD4Lna0xdGdTeO4Y4qoDhRyRr4ymJmHkgxavZN8MvL2GMy/ZyyuJzFNLw18y7zA
bJR9bgpum5GuuYQk5ZVmSiTug9pgZQEjqqj4U8McpVvJEYa/LfCwFqvb6xCCMA5wc4FdtSCOqxnq
3lPjAvIBsEJJ0ROFshkq0RVDiTKX2zoVkBgoZYQ3Dq93ltDN24B2qgckP5YzV8lMQ7NcBgilHQnA
hEFfp2AKi9hXtRLOPo1lOGNY6yCYJhHI4xoHFbqpTCzygoJGHkWTF7XcKN3eCmPNJ4pMkP3i2vTb
weJXgwal/jlj00EESA3tKVLNcK+a2QQ2YqcJR8oYaXkVBmB+QCb2Hj8v6ewpGagXKmO5JSihPZlI
fX+3So6rqi1JdUi6CNtaj6q3Fl/gFVeBwP8d1TAQfGvg78dGeQqbke+aKe9BMM5646EOuzp3zGgW
RqCiMRwKU0QHsKphE7F4PBRF0v6MUgxVlQq4/ZYi3xrkXW6VWo1LK4ppYr1yFEacPZYimECsMNXs
peZV8GAmRfsDTPfEdGP8gtEG4oM8mZOqbOs8gEZGY4T4nInZ0VueZaARxf3kRqAfPeg1HBmtQlHu
Ylza0bZiqbgZ6qoN7Jr0+QP02KfSy2Yc5fb/9EqMEUiigdrV31ki31Kr9+BVhHb/QLKVZ+VZ1R7a
KTPUzjIowMtnQKZBJFzDnT14eMs6oQqlhm4FkjXD45fvOfTCVI6UFGkpOJGf33NUVmUlgrH31Ls+
2dea04Pr+zihNCN802H8VbuD0wNOV6/ZqQec42tS4hfG+OkHLMpdJbDveThMvUfJQ6I+pOCuf/02
v1AL+BRg8WIdkgz6VaC6ew3ERvyKQhW0il9llAANpkFcgxrVCpruUgHoU8jF27yMe2wwC5Pa9G5Q
g5eDUwcP8xSZAerd6wiJS2WXTwEXFaeiwokuCQIO4ELmuHbexA13pAfA1uDk/xMnlLmQs6gDfIq4
aFlYtdYIyEpDcd41f6retJ2JY+JeQ9kbm9z9558QVp0z3hWlB/z350VapkOhR7nSezpSJ4dEmoDV
WyBc5P2eAmOLEtfRyqq5uDFOYy4GKJBmjVGJmLBaQA/8HmIHG6Oyq82MdQEhcHKg4D2A2ln4ZKc9
i83XQ1YvLdvT+Is+jV6UWmnNY6Zw25krPOqTymztLU1gM2GXXuuiJe/IY+G//uk4ZC56ABvxQh6h
+b+Gwbm0S8GSmXGboJrpy5Jm0unVlIT4NbkZ/gJ7fdPLtcbUWRF67qGchFhMuMkGqglOey8cCVQt
bokJqdXxcWVaLw8E8m8QW0bH7WPaTwp1JY9rVjXzQK4kcPbZXtmmEFz2rFv6PDhtAXcS7Vrf4OwH
vUC7Hb/rO7wYxbFdOdovbFkTrwmk0EDnAHP7sf5OfkhahVkouEnRyal3xvvcu492+XULtDQUz122
psKqzvP3ecd+CrhsAQOyHRRkQECxix/7PYREXPTtH2byWusyH7hOZ3yJ8DN+VpiF595XvMwnqJcd
NZttrLWL5/wAwc/BBzBm4WtUaxfre7IqfVDHVPmACc33TXbEfWOrfu6FfrFWLb0UDcZNOno3Mwdo
CWKNw1rJU61X0NOFREKCytzciHSCh+Cn/hT5a9vlwg2A7jFoFWjpgpGNlfb5xEpTPRFJwxXPvEkf
NbcCQg7SRLuZuJK/iBV+0/nOwcEIayQVgHGULJetd32KNS61VINmEkwg2VUzSc+E/tfXW+dCxdk0
0ENAYR0kKhjDLC7SqKAjQ6anYetAMGZnvmXvEOlRdxp2i+IVNzmz43f1fiXqecF5di+asxNoA8Il
Y3H2V/AnMKDqxj7WiepoLjK6rb4xfDyYt1/HujCP8CHATKoA4c9aBp8/mhADi4qgZWATiIdGV/1I
9N/GNFtZ+ucnO1oEwFIbCs5S88wWCQotogrgZ+bpDbTb6seoP6IUZw/izlizZz0/7RAK9G4cMJqC
6sUClAFnmxh5asY82N1eTRDRDfR8DY1+BiXWOFotWICzcQp8EhcZpICeE+GxZF4i7yHQ0kQv0dA4
TPkeTI/JpLm9cg+m438whxDZmAsys2/EcmBpyPEuDTUEbV9L+ISzHjaChQWlNgjzWM9fr4tLs2hZ
cPCdnSeRiy/WBU+gaCtzlXkl8MNmOHmTQXZfhzhfeiCcQbceXwus0zNqRNuKoUMzg3lWOdpUC52Q
Qpq/XnHkujAQWMeiIQC6Nj7a8hQkMVWtJkcUrhRuAeTbDLn/eiBzavv5lsGRp0DZEe8hdMSW2zVI
usYKoM3vdfxn2qNTD5UaztQraigrkS4NBg0+EC5mWyyweD/vVvRlmjQ3A+YpIeQr1fAVtfg1V84L
nwXsSmX2nVNwJCyXWSuzTJmA7/TqEAXX6jVVBqgzjX9O1v9P8v7fHAfOf0/y3tTv+euv11Nm9/wX
/mZ2K3/NvqsmqAOzWA9EV/7F7IaeLD4JKItALTB09g2swr9FY9W/oKEP5Na8WcHNNJEG/c3sVv6C
7i8kAnDowvJbw6X9T1RjF8f4xzbCZYgf8XHDL4kNvTaEJCFl7JYKas4mCg8SOpu02FVoQ9SQbEPy
aQ9whkx0w4Zy4TZWhTsQ8D3I97BsHzpj3JRKuXKHLXbF2a+aE6GTtNJKSGbxBr9qMF5NQAy0YA0O
ucxt/isE2AW6AU79GXE0qJsgyOIaIfzuSoV+RwDhpvvZCaIGV2VVsWOJeVrG0xeAckhujaNhVbHb
4EXAgJKkRufoMtgmse6gnrhJ+I0Bwc9IfeNJtHL2Lzv7f6KDn4tHD4ATZ5ncoHdVDGG52DVb6F+y
cBdwFJ5iw+7yCTXmcFubkYcaFI4huW1TZqMrs0dDyTNF+ONkd9z+OUVPlYPne+bkbP3zU1AK0nG4
cmR6i1QIuoVMFQQTXwNHUbyl5h1vG9e0Hi1TcawW4ozdmjHa4gA8C4nddLqcmlLLzTJoYlebrkvx
XNBrma9leIsr4yzG4nqtchHyfJQxVGFml8jkOtzqV+0T8WYsc4ZP7RQ3/4OaiX4xLtBB2L4ogOHy
/Ty2kSY0yCzEZVqzJ5A5bBRtO07yOddTxZbdsDF7xRED3RiT6kb0dWrhOq6+GWV8wDK0B0WgF9ZD
J2/0G/1OlJHp0Nq8rnJlO9X641ByN9KjIynDTQmGfhE3x5yZPkFDEwBfPuSHZnrL46e2hISggR6H
1UOfld6WoPS3aroZmvxOdioascFmZA9D0dzrKb2h0HoJzQOYa9uuYWjdvSXJsUadm0TQh8hxUQ2F
E+rsZzRYLhmgHsSh+QrJSqmqN2MF73hrsLM4ejD77AhzMHcYgB6p+wfdSjat0jh5rELTDgca7u66
FfupgUNQoj+lFXPMSfdS3rpEwmi2rW46KM+ihmezQOwwzw88028jZm6hMu439XBA6wDKccZL2Ske
QR9rYqobQ4GxZr1XADZjT3nwy+y166QwoEnKm00gwCBu4q3BpEMFlEAJd6AatI8F3wQKev9Mv4pE
5okAVXUpAR2w7DSrQPUWzphANTllW4GMA3oh96zONLsCIIJTiOPweMeqb1abunpW+L05bNQRioPg
F6q0ciC3AdMX4me66YVWs6XDN1GG9hS9J1O/za3vwPRD0RD8+Eq/hZ6dC/YqwCQhxBxVL+nGH2NF
nxj8/BocCjFtoWFf+n0OL9AyX8l+l4yXP1tmzhSVmYF95jjHwj4nUYMj0UqhHGxlfoQz2Gy3aq7e
cD3YdVjAYxGhh9Qe+riAHiBKdACZ281I7nKtdcDR2dah5eb1XdQCfhGMr2VY+IVYs8JcgvA+fup8
eKqAyeLBs3w1WmRIg0bi0NJt8ch+5wAB4xtD59Gu3BmuafjaU/ag/EP071nYefOf3IPoKozmOCBs
hUd/FmEVdJqTJsz9+kj+KD0uz+TT4S3P5M5KB3QzYle9E4/Us77BOdiB6VS3BTxin1ZOej08GeiO
u2vMxmWF8mOIUONgKmS7TEAdF+eXgKiXrNGXhMygBOYj8oz94GOrG2CXkQJVZ+271XnRlfUT54AV
Hv6lTvTJ7eD0QrqUAqmqCoyjaqB3sITFdhbW1NgNMfAY6P9F+CUs2Q3V/UBbezLyzddzfem8Po02
pz4nnxSynJC+1jDeCZq4RJ+2ZNT9tC59ZQ3mdumiBXgQZHjUA9AbWTxpe0WtoYuN8QiI507g+mcx
RK1lAYgWRIitxgaqcFfFj1+P71Lq9n/ZO4/euLltTf+Vxp3zgDkMesJUUSplyZoQisw589ffhz59
cOyy2rq3e9RAAx8+GIYlFlmbe6/1rjf8etWz+0urslXmkZEirtM2SIQNSvn3K3y5WlVMiFaqIoJc
5Wy1QiDqNUFQY1c7pS/LbbKrcGqsbkm5Mu7nN7m08W21M5wTjW/u7Scv8Pw9WXNKkP7DBNJ+wqG/
fHnwNWYIg0rs4tK1lx2V4AH2bfNB8TGCC534XkD+vOoB2pPur3YRORTvVzj0999hc1+VNPQMpm7C
zlX082HCLIkQ3AiTd4NhvojnaBsrHv3Ht9KAr5YrcDlDC9mQ6LnPsJehYDLYK+xA8ia6KjnbHKDW
Xb7BoNorHhav4yaJq/9ucLBWZOcPGowTHNAAxfpD4ZZ0xFJT+FNNNdJWa+/CfHJ06JapLtGh3CRh
/B0ueIat/tyHsNDCLEdfE1//sLjKYbqNSUrlzxQmKCtoO7Fj9YemTr28kjEwF50SxoeOj/IoXljl
9M0nUL561NBpdJAolfbufB+SWNUYopecMcFsa2n1nJtwTWAOYHXvCOS3w7W0dbXaKhIJ9g2o7OpW
W72Qar9bGPpL43sOvBO1sWdVwQ778cZ6bIRsK87FbkgiWv/uIhEGDpFpa+WKtrpzHwEQd0X/limD
rxrVQ7dWVobszKbyDb4rr/vN+Xeqi9BuER9Y9JtnFTLN8WgUGvVOzw4/uKKnbTUR4in6B24sv8m3
6E5PzVbZhFfNS47hN7Yrb8n1dxEbXzZDwJYGdjfYvhjnuecD7MBamNmiRie9zGe72ZF4fmDSiGzp
coXuv3dj+vKY+/WaZye5WS9laeTrSe7lL5Mr2CnOptZrgSMoziiEQe+6B8aqN4kHr637Tjj31W7B
HgGRnBgToKazo6DG2l4OCoOsyKK1jXInBY/R/M33e46s/3yDfr3I2c6fQQLo4oyLqBvrLWcfxCnf
izf1k/o0u9oDuVaYgf74bqr61SmHmlNkCIVo7w92QWGNFSwPHmzfq26Bn7fYMc8UNNjGo6tNij2V
hp213+YRf7VD/XLdc5eULjGyTMrWtxU6kaAn8EohlQV4SEOwa4djmx7MbEVA9zQVGJkvdls/8F5A
LbvRDGET0rJIJEz8/Wz86vQFxCYECMtAeoOzakqQ1HTBviV20xJPdj12xurbENbvrnG2lC2gAUlK
eeLaKbiejq1TOgIaAeO6PWqYt3yv4fryUf9yU2fn/YwnhdxmWeIWAZwwwRkNYBIc1fsh8uv5Uy2+
M237mZD7x1b1yxXPAINBnKQF3iRFDIK4kqgw6v4AG+phdagAC7tebZGN/eIol0AlHu57NikSDnvH
HqX+Jtn323n73YDsu+d+tn82ldhpwsyHCjCnF8n1xc3976vn61f43/d9DlIZqt5D+ecSJJP4Jra2
xnY4rEf97Dbkhv5XopzO3WR+bhvrGb/WVQwZz/GgZtHmJazZNhqXnfHYXYmqDWH8ur5Qthxa2s0a
o41vVG4vF9G+vSVJ6NRcQOT+zobrq+fLeAS6Ar0AYPzZJhlmHZEcASVVGp7i6l6qFvvvj/fncPp8
Wf16hfUT/FI+WkltyA0YiVuH16lc2VH63KSmE6tvHfouMmFsqS025YhRUOAv02myXKkPPRlDuGiG
OKbDBs4tCHiSO0vqN1vHl8ciNo+kN0tYv/+hr9JMfQ7zkk8n7tvL+Aa24LCL9/HFco3SIn8PDvnt
d7PKr6+Jl5CiQsrA6f1svyo7AvMgxa59dQYxDCFk4pN0XBxWr+HshghzVsD7378Gwl2+qESwfZNE
kstWr/GzDaXLgw7yoRW7U3ORZDlhi5cini/dNqlHW9LfZ/r6EjJcE+luKD6n0ckoSN7oXppuvOnI
HkjpRQM4ZkpKpAGghVzVXjoG7kJ8QtDnsPcq8nNoDuLFTSx9J4bNcRGpzeTO0cPwoR1zr4oeDPF9
yLRNOCp2D/GRMarqt2RWRBIJ10ZImsvbvCyH3Ay9YbouGU7Xmi/2D2od+mNHxtMaQ9VXO72SbiFC
e8pE1M0aZIXaiKinDVIuR10yF/9WB1gHjPcZPv6mQGZTFzcV6RSqJgABK27Zi68jywxB0HEYKMiC
FIZm2mwroXCnVN+VueHyA46pllAeca7JSVEYBHdNaTGb93BSaZ3fKEVtuT+a8q0YBvZiLT71F0RQ
8tkwErMzQ7stxgeBcCUZ6vGoov3VRHcV1WhychHWEolOT0JAqaB2rpDfBrlgK8UmMMCgmvGgt+OF
bI4X0tjYppPM0z6PqRGj+wH+PuzXq7GsHVkPNqJY36YZJFeL76PL7+JgjbUK3diQvEBTvEiSXLUh
Fl3Em7uY9xmaG82MPPLLt+OoEotT2L08e7X0nKqjnZNoVdWyVy+QpnQiTxnRKb2wM9XKWYMs2th8
FrXUKTRxM2TPjTh5ZqPtFRFjT4Hty3gtGt1r8tqx2mw/VylSJ92RUv2YUgFPNLHGa2QUG53Up5CE
oJ48vTyX3Sy7L2TZE1RymmDllypOH9OjUGWbauCFmQ3fSCxyt3KSyEgEklkRCRqmiP43mNgxK5t8
pmx5lMbKYTbgyKiGVIm0ZAIjpDa/QeVIGBZZL9JV2rVeqj/Bi7I69UMJkTm2/oCWoYfcX2X3Qm/Z
EbKgSniIlEtBfUFr67JS4BGn6IhJJjeSE1iEN5A3Ew8T8U4JjSEKi+iOQomvnpQ+sXIyfXSSZnTH
6HH9csrF2DYTn5vMqz7sPDORiQ2he7cOIHpbFE9uMQWoPTETE39EE8Qi03QKMXIEM3CzUHDH4bm2
DE9gSqsE9EXjsF3y1hlHZhzKpppGz8zIcBlboFWIvwC+hvVZtNdQJ28lk4j1sNtkveQqynsogts3
xzSdvAnMqwmnTa9eDQkJqXrvJsLi15ngdMbiSuxY5kJGcy71r9Eg36axfgol41NhlShRs++yeV+Y
LzxKvTUPVX3TJeJ1n8HY6cOLaHrPekLF6uEkaOIj17mbwmk/1v2byFc8RCFuO4OvL8srPPqPSikR
EixsE5hH9fOjJOieORY/mmG50lrleunS/agrjqYs94NZ7zWyl4I5vJMr9VEqm+teYSggEC7UPUML
sGcA0xlcpinlbdNMqAZYFYq+fJgtSVOD5U+1sE9yEleajGUM3tiP+0g2kENUjip27DDSi1B2F50Z
p3atEFUxsc5zYsY16apB5ZAlta0jCBtF6ZhXpV9YuQ8L2Ika/UZaFvai1NwGS03YUmuvLHpBsEJb
YUZlW+FyMFKCuoT6siA33Z4TDWZ84o9mfTXM5qM+YC+VFNXHXCZPcRum8GCn7dTnnkrtT6C8E+jJ
QRvy5zYt78DteVMDtI+dmeyh7tt5KntVNkMhUVwqDyQrrzl9X23uyS/25qHZx1TMkknu4HjqSRcs
ZfNOEwikaTqn0ifHTAw3KBbAQsRw8HErdImQSB2laJw6nAgG6y9HVTiNMxQm0bI7qdzQhboKuLVE
cFOmKWRr67bYmE4HPASR3+5n1RfRXuhC6HXLnTITkESUVi/1QOKnslPdQBdeMnU6JEH/FFiCoyuw
9MsW9+LgsQh1XzQyR64zPxaJzemWEgpJ7IQJvE8z5eOKtypuYyWMsdh4HmtzF1vDLpp0Z2KDrRh+
dIwELaXzy1JHO8GLLPkxuYLiqFxnMRMJBsHYlFITZFssm/gGYlLhkH4ikGR1tJK4Cdunhtc+DS1f
Q7zIi7CXmAhNc+FrKUigduoGxWsr0wm0z7xo3jNrOhmztdiaoG+n8tFqH3tZ3HMJf9Yk1yhuRFSU
evvSJncGr4WGQ448E7aTPijmKzdra62xryfILPFTlyPSmd2gekHltCu1J6mPtlrT7NDY2BrHBfI3
TmnTlhDRaKLg9e2qv9HZwkjuY3vs+Wrj/KEhWU0fkJbzjZqAtKZwLNWMzTOF55Q5/fAhQDpZVEAD
hPgBVFo1mdw2mC8MHrYUk7mElhDpp5Mp7VaKoaGTIDVqC+Igw8mQehmDnSUSp1Xqpz0vU98dW1yI
ZjXxK+2bCcuXQ256fpUEErp/GIq/F5xomePVVCzG72Lx1ywbNCk+BQdt2ve5Ml8OSWCkQkpY+f6K
flZA9yhvxmgyQRm4SdzDnambnbjvUB3yejK9aIJ0R2adbZWdU5REaY7kaVfmvugXortQF6vi6e+1
3s82/LzkxkMVxh122CK839+fgKmhftZHnoBxmo7KNsfjY3VqyOjQ/n6ltWb824XOKlnLmqQusbiQ
qpa0+2RZl7nTjB9F+zrF0u7vF/uiVcGdiExhfY38/YPjN8p1XOcLh1AtVEjdDknxHWfoq1bw10uc
5/CkI7BvTuiqq92Kn2sjuBxGzMofV3Jr6euJYz5+H4f01Ujwt6uewc11g8YnV3/2A/OM7XR4WrOf
Zm+4G6Gs18JW3E2Osq9s8bhcyNv5FYWg//dn+8UX+dtHOHtnrNTqcmEEQom0t8J4X9Nmq7531Pyu
RoH692uti+Js0fx2rbPVqYYxqaELDznR3gu8g2btIxqu/36Nr3qs3y5y1nXigKBGdTUnrnhdHKsr
anFHvVqfY3tcIEeHt995espf9Fe4P0NQlpnoocY566+q3NCbWudblDjkQ3I28alzCjWwDbKBtF6y
heg15I9Nep9RgvXBjZFoh0jSvKUt/Fr4WIrF0VFxxvUj/j12vWDBwLy8le0k5fMTxSZ28j+/i//P
X/sPZpq/LJk1Vf232PNbAsX/Bwdeh1yob3/lsf38wX8R2eR/rLRsdh2o0/rasf+byKb8QxSZ3zPK
16Cm/aSW/ovIZvxDY6rK8QNnfdVcsFT+RWQjogSWw+rFB1DJL7D+O0Q2fKPP3iWgbbK8MC4RGc/j
Zn8Gjxl9V1nySGNXY9mZPIrzdui3WXzZwXeAI/88EDCcuwOz0KLdLpkjSbbUwHmyKwNbKBnHVB83
Bm2XkiK44bfg19xtNMFH0h9FD8l1u+1cdV974WUtIvpHZO9SkSiha1iACH4yEGS6FfUD5bVAiTdg
qTBstH4/Ng967pbSBf/vVAfDtzI4Vj/KG5FTco6dUnf7y+quWH9Z7kzvue5W77NxGLJjOiOC0k9W
bI+FB4VGQxKPplD3xBrqyXZkK9S23W3+LKYPPVPGxuPNKAs8nbBAcERIPaMtQlCYvO4xfzYnmlW/
0bbonereHVVXmeE1M2Gyg7vpVdkqRx6OODnZaXhtbvH5yEzbuOHFPK3pT/FReCbks2kdftWPxfCL
T5mINoTkoxs9Bp1L8MuEPXm2ydzyAjbzgHFwtC+HnVnYbbilmEdO3SRb6bJCTXYXlk5yKm7VeB9O
nvFK4pyauEPpCqLXKjYuB3N+kt/1XX4hiURKuLSAUvlEqrAsPmE428T+XPrxvOf3RPqFtdwgKBIL
Okln6oEVLHuUbqflQm92lniBGKQCDhhxF/ByyTeDbRvuKxhD1k01vlv9h4AHSqlS+3mJetLLI0HT
TPuacpvLvhH9iCsYNXRh1yg+1XErjj/mezpXjdzYZzEja9g2Nyq+4s6AUJevvSFDF9k02mvboKN9
yshgA0jZrbY67SbdxJk33VEpJn74MdF2vUR3K/hVEL5nAXemx6zmlzgCFmXWa3YVXk5g0Cn6u1W1
FV3Ww44vrNwlpl08WoFtPRJoDH0iv1l28TWqaIfnp6foaPdRawuf5hsroUKdkrjWSyzsw/GQaU9W
vO1mkqC3C0HqlpvPV/3gGaYvIidkEQ1QrjYEoPOJbcJiCRa3VSyncMlEXYNrDdv5vvDIE96wiLpX
XBeAa+v78lLZkogKqcweTlLl0lHSfANC7fRbgbfO4+vMfG1rPoB26NfACvjpUSo9Bj5l+YW2LWAi
HnP8TT7zl3xtSbx2wcEwc2lbdsslfVLjafuenPja0Vh+W4zbUPAJSJR9VMIZFQNK2dbOcYYBBPhR
PC7XGoDBatlkRwFWDP5ybXAJw4u0TXkvE6j8bAKtkEuNAXRvdwQP4znypp+al/S9Q1OebSXdXz7y
N3JtBXKPb5cHPAOW/HbAH0SChmZDvxLhhHkIviVpG6Y30nQvmURGAOfhLQQBMH3LzT3MrpD/lvcU
b5rkxxzcaXDfSFzUiVW0pA2xuDSrykd6pVyYmA1XZFJ0Xs/q4e0f4cGR3uC2bDW5U/IAClektpc2
S7Zfchc5tRT6NQPiFOYFnhSHpIEs1TnLS+PQnphO62mo6+TmcamObfJD1C8wFgCKmtDkzTRH5tVE
KG1rj4onHtXUaS7X+b610zuii3eExCbTlplxUHvrnwcIqw9FemUKB6l0mulHF20z7XIZyCS/WlO3
g49huLAEAxT3x0gnHsf4mzSOZRwT2Z+rfaCeZHUH/fW1BKO8NsLb4LLhN1V+TGP8aHwoLwmbOdmb
MtqcqHLmbbmNXdOZX3HOkHHqEwAC/fkVL7n5IL/yU3K5s5a9sexxbQrfGHTDWkL83oPPVkzJ/VDd
yjgCJafRuJbKY4EFFDZX5NDLmM2OO2W0x8estrXCwdrRUfC+uC4zW95Ub8z/YRBi28ckvq22M/Py
7jJWXgbpAK82NO6K9tSWrqxu8Kqx+ruQyXV7qco7Q0vtSnPCRwunIfm2r7xfTuurf5aLv/KX/ijw
fp58qxWwLKGe0n72QL+MFXqjSPlb9ub885+2XQlB89vJSS5XEsp4yP3/5Yf/36qV/l+LarMoPf7C
4u9f3j+ysq8+fi2A1p/5V/0jUeTwEOFYGvg7mGuvPX603f/8D+EnkZ+ITxQpsk681NoY/6v+0f/B
k+enNCzrdFXU+al/1T/aP0wFOz8LXQAOZdBO/jv1zxf88lUOykSazygR1MZn+HW2VGfSGEpKiC84
PjgbBUPJFTbcx1eFlzznj788my+W3BeTLGgc8IKgYcFNJ3Xz96vFiRhnpPa20IK647zX94BZLngt
TVoMAWrxmkN6LOkv9EO1+a6/+Lmgf2+buDqjKmVlPXPHZ6XekIo1uEnQQuBg47+StinhMlhtb7Rv
rHolc+3A/rwUwhxUg3A/rbWD++XdEjoLTrJutW7Bdljg8WWElBK5/hhDVTTUeFNKHLO9vMniANsa
AiioGokj31YyqSbRbsFaeqx3EV5kRjV9RFF1ixJMsUmwV2zDSp5qncGyOAKSy7s2gHDZlItdSsNt
PCjHXIu9TPlQh9HplNaWy0PG3IWM7VBhajV/KoHOfv841hioneaEzVA0PDM9tHDvtJxqEobQVN60
7UPEZKRf7pLhobNkWyZmAa+deOC8w/tTb6FWtzUDmzt1hHW95F5ToPaUTnK/xXcQD7mDQvEkgl/2
Et58NfZow0cdnDCBNBH5Jnplm8JngrVLWLkhIZJt+kI+n2u0pYOibStCmo7Gxc7rozU+95iKdTTT
pQjKntw1eCG38keWkO2MP4Ye34cm51ZwT565V2N9mIbiSQ3fLDgNwKNLvRERq1QcDXKwUdeRm6w7
jXnbqfuqeawCqtou8gUmDkn5PCTErd0LUs6k42hZ8wHnFy/GHIqhsw231p7TQ1VxKgjh1gpvR8rw
ro99+le8tFQXPcQPWRF2Q3mRh2iMg+t+egqHyx7AsYrtMNOQd+/02NxgDHKMQlhL/VEEbGzyz1h9
17rLMntGy+MIZIxW/TZsMFqR3tOlPKn1vgWzlijjuyqihiyJMzfQxRswmT+CUvWTFbTNB9uoYL6F
HODj+8pmqYYfnPlWftTyvRZ/hxmuK/pvK/7s1VanIEnrkZdr8BU/xxMBlj89wUuNQ4DGX6qXuBk6
3+wnfwJavNEWRxhxljL74RnuE0eZbE0au5fRk7fQ3nCmPvbUyUPm2tJ+dhmA4Vld+gC1dm9rtuik
trX7bjL8BRdhlRUykyQ0T1aQZf7+tsdLnBKxxscIX7od+gcfGxx4yO3lKrS2nNGfr+ojfmaHdCd5
eFPiExF+G8TwBfTGpyAtCEoTuizUY79/ChWLIiPvRTbXZHQWVlgeTri4wIEgVXlp0V71qb10sR+l
pHIDG9GcuzNShyJ+txIj/ycw8r/lR//keJ6viF8/z9p5/7IHZkaLIZHF50maYJMkrdcxF8T28NVY
DoVGN0qpXzf3Ud04TDL2lnwndZAW5+ImbjHsGYtgU0zDTl2Uw49Wye41ofiWvvnnAkKIBuwMh1xa
EYozJA3XK6Vjr6at5UhIfhRufVE8Zi+Kk9ip3x+qi++W7BcsZK7IqaCvhjPyHwHJmBDIWCSVPQKy
/LK7U2sH1oTH7nxYLhfNLl7Sq/GUPLcdXch338ifpxKpOAaZsOv9qvp5zEueTlg4z1x7dNYMFhVI
D1PYHRL9TfBD3am2+KT62NNdmheUf25x8X12+nrG/r4o+Aj4WEMvR4z4x2iBADRciZWFgex+jSL9
Zzro99nQXyDCXAdStQFDRNL/yCbEuU7JI41bbVx9s94qNiaX/SVKl5+ss/DKJDZscfI7PAku5EPo
/x9UG79/gjMymLYEorFYfAJ1g2k47buJ2bOw/y/c60/++O8PdQ1/NtcaU4UKfF7YlKujlFiULUBR
BcJBmWAx3go+k+y+C+i1pxwCMA1gFfpa/CauSsKy2+aBuo+7o5S/1tHoVHhe4YNok2Pgqf2H2VMW
yESFa0XzIOmfS/SG3mGXRPdNlAENjTtpSU+mXD2WYnVThqaHIVdPFZD0CeWCsm8W1RtBipYEb8tR
d/S05wjWdpJBAOb0CDmPvkxsD/2MCUnNCZHKGwIutp0Gewf/hnrFl5JukwTZQ7Lo73Es/5hTXwvk
wzDshWDEhnQpb4IW3CUzgKwybko/dovEuB2y8mzs5/ZDHU03kZjdZaS8NykKMYHyKbYNwwBTwL6z
aPeyjoAE8kCXQsrDszJCppqL9UlOpcOQvgSxzmGvujpz7Rr0OTQit1QY5teGX8oHTUEZsTzlgenh
k6jrl3GcIEPKXGkAQ4wPffoQ1u9Et9bVe6JsCbrYrMf9mD0wJnH1XHV7nD2jRPUFRhdIt/TmI50H
W+EFgaxYQS0W3vPstVbeDTG2hfZlzDYifsD5dBeJu14bQSAab+AmguSqxMROL3tbjXKYRI0dFnTv
+ehkDEytTjuEvepzmHq5YLnG1FKvUbeInZ2qH5jJUQeqliMGrY8N90UAsiH2+VaAspGnwlZfqo2s
fTZdedlOli+JMNG6t1JpbsK+SJ26hW42zacBYlOTJ5s8NKFHCAqbuHXKIhOf80RoDp2GdaJiNXAS
+ussHG+NstjGHRSjStkl5Iam6U1UhneTPAL88QyuKuxpSullDA/GlDDxDP1QwQcIrlSdVz/EvrtU
o+GtLYItxn2bgV9R1NmuG3ggy4PBw1Ulzru58ca53S2DtC8zyf17IfJn8bP6FsirEojthhnm70dd
J/Y4YI957+L0aocBY1PJJG5xufn7Zb4Qkvx+nbMJSdmNbTjjksiewu7pUP6NF/WNRLS8u5pQqQDD
trYBryKD9XMN7cCw1G0lZxmd/FX+puT7+qbpTzF6wU5BPLvptJQaC1ld7xbVKbYeInCj4Tty+Jm/
Bvs3N0yriGcD8hlSA39/sPGEzlzUuUZpXmKtAInkByEoTgd4ij7RnzKsRs17wfimUf2iLKCIoksl
XXpNtTy7LIwyuNaZ0bklIsgwPi7Tj79/k1/03egX/32Fc/BFrFIxxJeng8E4uHCcnPgaOz0ff5mL
70QxX96MJvEQ1dUs5LwX7QItIdal6t1O0Z2wuo6697/fzBdnOnsG0AajGqwcz4flmtw0lSrFUO8M
nFy625h1Weng6yWLQqHR0d1cvv/7NX8CE7+feQyH4O4jZmKN4JDz+8rI5Bbr4bXmXlOgCFHZxPet
jwPo/eyvWaACpmTz9439+oKdXxX4AMEARHlCzs8q/UGa4xBbZKy2fckHiB8/1vjKaT94xIF4sVu6
qwik/Daw+qtHvMpfUCzwDfKn3+9WleEGaTLTkiIufTUqL2dt2fS6fKyN2QGG2HRQf60m+uab/Wrp
kNdJtapaxBupZ+Vxs/B6G0LRuXTNTtKxryT/l1dYP8EvTUJn1GUalbDB5uEmjA9Z8fr3dYJD3hdf
2a/3cPaVNWJiLULFmzYYu0iDGp2zYoTCL2BPRVZNq5QLXhNpO0GTnKGUfSkqXC20PHCzd1i5xy5g
opNN92P6WaiQviyZYdTIET7XW5VkRilu/KZEe93eF/lnMl3rTXMrR+qxX+Zd0t9JVEJGhPN28a5k
DLUbECE4VFU6e5xOEJQY+ymLD5GcqZ12NNSPBvVlVpAKin9F0cebgNGfJd3oDYMIot/nafiIVOVQ
Z58M9LqnGq2ZJKG0w812NB/D2XCKmo4bfZAQhRf5uDhm9TnG4A71exyM17MmumpfubHEv2QOlI+Y
WGk3Gpj/LIcuyojNIBeeDl4zLZo7GZ9y0x3FDty/aGC+ShfZqDgSU04Ns1ur73qnLTUvFZsnZcJn
OcGuejEvZtO8apVuM4twerLZiZT4MgkUT1AAu5cKzl0SvEZMefIcB1el2ZXYX8N2HdGtd7mFgLi4
j8fMrRodvig/R8GWVdmDMhoXFizLYuUya3CENEZgfe1UQrMlZHJfWhLXzzzsyTw0wq4oA+Pk5sRo
I6POLG+z4XIS4cxS1ZnFKbOuRW1yosQCpxE9QTZsvFaZgLL1N6kXx5lT64cokdHs61ANGbt0lyGc
XTF+0rrZr2EIa/iE6pH5OFXC0erT2wW9iR7Np+LNUGzlaapxcigY1SxM9RgZ1DPTCUtwhy7mTuhz
sdMg9cEVFa+aIPnNqPTiO7kcPoqsv2jiaDtm0lXcpVdDp/uUODtJ6A6q0bp9qW+XsXOmWeQZDuLR
KLWNInW3ff2KkcamS/Qt0bRXWdQ7ppltDMqqMFu5hK8VTv6CfpsTP9vS/RfB/dBITg81yBwYz1k4
n9Z45vfNoWleQuZLs/4wWtB/u8xPl+TU5tKmGOiokpgh7m00B8QkID0MBbjHkblvW8sfZlaWqDIX
nXcTFsFFcepFYc+yxC5C4DzHNnlRP83xbgkNvzN0W1MEV09AgwOTkplFBd6WJyzwsPOnpvPYHW8I
tOfVba8TyP8Z9d6UD7t+RE4KPbGDNVy3T0XyQTq6E2Uncmd8TC3sZL4thIxJDGUrKkz8s/HJpQIW
BVeS7/vkZqxvEHq6A7UFISk7rW9vcyXdTDX4nQbXUws51QobuBcq7kyar7JaJ/ttgcAdVcZcg0C1
CP3nt2opyMq7l7OXSKdS1eER6g9irnldAtTIuBHXRfwoXEt9HJqnUbyJVMsLZlGC3kl+U1r+kCXg
VcZToyC8Kt1HzVugxPXlOL/g93w5KAXZDOoV29Guq0Onrp5LNXJCSXAx3X9WUYTg+r0t+nxn9bj1
Js+DWbno5aGbYuqQ0DLMpzkTd9HSfVbWc8DawWd9kye5k8WFE2uLP/VXhaE5WL1/VlhA1M2n0S6u
KOGijXuyUtKb5LFx7KAEy0N81MebQjqWbLNmgOdAjbqpkq5h7O5E6cbA0nhUQ28xTM8s1G0t5uQm
JhedIpyKvD3lIRO4+bUqxZt8YlAHA13Clt2AS15Y0d0kxqdcSRZ3MqFYQCy3NJq8SfohVrgKzjng
ec1Kvka47vcM6/osuhCtpxLPjFhHRUFfZkHmhse7X8q3kPiHEdFdnS27ckg8ejnm2Z+KVLh5dVy6
F0PcldVj10RXY9XbYntT0AgR4+YKo2+lgV3Ir2I7+br1JEsjXths2/PNqAm4pWhg8hcdfVfXXra8
Fll3FYVoEZT7odZu0/J1tm7U7gFbPzcwXrHmZrVgfSJorjD3+H6eJBQYiYj7sNW4TVS6wzC5Cwhv
sRRPVpm79Kwo/ntGohdLdrGkfPJug9h5X1j6JtFFoOsitk0s90OZgXvB2fCu69U2zJZ9M/D+hcFV
r9IN6FdLfhcF+r6M7w2BNjx/7Yk1hlENTI8cXZq8rL9KW9ZYtR/kU1b3P9qwvCiqtzBmhNqw708M
o/XUxvDAE3tEFeV1vdQ41GaXRtPth6o44r/tiC1pYYXgNL3hyG2JzbKJMvkqbs0tiZqndpLtIZkI
+cA+r2fuQyh4ODKNavDT1+r2UIk46/aFLYTJvqtzz4mD0oEhBk02eZNzcXS0cX5o4Xv37xOcZKFe
De/hh/EogAuYZGCj3wThJhekSzKx7lpVIGRSdcJmeKgqpAxIZgz0UnVtohqBwM7uIo6tm0JNEK1P
VUzsBNNzwi8/hEzZ1fpbjo27Ku+r5MLq71V4yQ2U/JbiLHiQ1RttPmbtS1nlToyiI68KTwgiT4X4
jSUi8Su6DbfJlkPsKgMdCr8F3ahxBomwLCQNZszm3svHMHoeoXuE4q3ZEbeDPmJfBeI2a6MLGS5D
IOHEl85bcRA4C4x9bpA2LGnXC++sniGmhJ2/rLgPvi3tbP3Q+rcwIMXFNEiPjvGKL+12GG96s9lk
0G+qjJlAFR3TtrzV4Ls31HxmjBQDgcE8j3b3M3cysPvGehi1caumBN7BFdfFxBvN61xNN1YNtJKM
myXAo4lxvElCKjlC2ZwdG6hDi0RKKVuDIsFkFjZWedWzn9QWXu9x5UjJqckfkRF6Ufwu6JhpRh85
45m4F3zkVCe9ia/H/+TuPHYkR7Ms/SqFXs0smKAWQHcDY0aadC0jfENEeHhQa82n74+eWZ3mDCtn
ZdVuFoVCqrhG8pfnHqGXTugHziCrFz3RvJVH7ING/30A5ibXy9XZnYNHFZRE75tdJE+pL9Uq5XPr
BZKimmhOr9r7oEVqDoekv3NjbVXn3JPFYevVP2vhSSadwJKUKyuDsZXeaOEPkV8Ys2ZJKQfsnPyi
Rrgit2ZdsODWkv9gRd2FWgvfufXfSbm8rr0Gn/f4GGQds6nfVanwPSlfm0bAyr7bh6zaunwlk5uh
pwfTAnj0k2vPgt6lutep0eDQbXhAH4L1NnaDwVNdamAgBqdBM9+UefVV8JCPDWV9labZjeZdyXT+
rOqLbnTbToDfzzSXlQrnXpcUdCSSa8J3jp7Yb/K8WeOzsffJhkgrCCtkuozFi1orzuBdRC0jRawP
BaSMz8/gZ/BJCys7ibshVAOs52awBbZ0iElIR7N9elUScRvrep8ckkfpStOOyk8OPYs3tXM3l5OS
8ztpmqhBlDdyY0fRD8197qSl4O2lh5pa9Kc3l05Rmrr1LO4VX/RDsw1u0fiszGt5k9jl5XL6vHru
CgjrEde/yW8C56OP9XQX9CyU49p2mb/T6T3RXlppCkiQMaJSnThOr/jbHIxGJ4/8HcJCRIWkihTV
plGFLeK1Vd5fxRY8c3iylYxNTa3foltx5Hywh6jbZzrHFwn+SjOwEiSoPjjzVvF1IwV7xGxb0RfQ
x8PhBl5c0cWGbFh/VYVkl1vKOjDKpz6XtkJKsJQB2ynQ1lVMToSU7zUjKp0I7lPQq9uFwTW9549X
chMPTewvVA3tgGrMrsZx74txZ1SA3/akuJZW4zOz056y5/yDvoB5nfnqH6rNA96ZzZkUqFQjUX4H
EP6s3AnIbdatIzniLtEWG0a/fnYKYgLMYJYMkMVZV68nVg0vaXI2Jsgv3bT4XExeg0s6hHPdOgt2
LF5VkxvcLw2TpBAUs0jlCqeJzjE25d7AxOumeZLswPEe+2O7LuhTr5J9ftdGq/rOd5YsGc5hKzih
Tm4MJoSY+SoRSqmaqRqSSlCdYzv+UJJ9laM49Idtbb59PmrOLQ+ntebNmSZUvGCqpcUVfMVn3Vug
gEyowsdRCXBJo8uCoSwquDd/nK1BYnlZ5aeAoxjlScRRtU3gqFDEPn+Oszji6aoww084J3ZJq4Gf
NHUNVUEnR+c6Eo+lfK2RGXafd9lKK6ecHMX+vPKv45I1/WQ5mj2g1AypmVUVvcQDIrhdfYS9dpB3
S6nnv7DUJnTPxEZoogxJk4XpxxcZmqWuZJI49SxFKCbQPqPD5CPEUQp/wl2ySS+XUjkm4Hr+7U5K
ajPPzbRUrK7PKJlzuqXxnAQhR7krQVlaTM4NktNCs7mtjkik05ZNKngCXvk9btuOyIaWDki9HM4F
iyyBcwP/tORs1/JDPfaknpJyUa3K3HS8/g+W3z9s/C+VmG1UadcmquwxJMfahDUb32fJkuPEwovT
Z18IV2xCiTNkvbp75eaPJSd+2V/SgE1v/5NhMF95a8I59bSjiIX8Pq1eVPM+q1DkERY0SE++/CWJ
ELSDdft/OQf5ve9hcVKSLMzFFUOZza6wz7KG0DSiNl7HTX1TbE27st1r7TBxR5YFVGeocUg0TurN
ejluEct6WHG48K4m9k67gyi0TQ/dYpbGxHf85a2eVpqdBQk5kcUYMMeOLzgX7NodRIeNtYVvASdm
qQl/bpGCYYl/OUISPIxmQ9EdEjTrIq+xZUNT4Pt1G2G73IE/Mxzx/mB/hqipQ0Wavb3QE/RqJMrV
HmHblNnb0Ii7NAmWknWmXzsbkFMgEkQVGgAEFs1eXRkaRitMo55eNtZPu4nM0BDcMa0V8jFdJEya
6pn2GxbHMO5Y63my+SmajL9BrkSYXJBwriqcD1q6+VEBjkQinKC/KShXxS7b6WJ1qMzbXvtOzMYb
tgqrigtkIOCVpfbEWGLsQO8+JSISuUEMKbJZGS3KDXQs2gj2Y74o2WOWX4nNi2jem9zc5HhfBPmx
NCy7Fca7EsBGyghoCu6jAQrHiNbWvS5o/aq3NVQ+MUocNz7EcNxHEPKm0O0ROzTZf4jiZz2wuPTG
24SbDWmSt5hWPtXRcOlFyY3oSbAmZFJDtV1Vc9wAn1sJIdznMdzAW0AokBjfEtEwYEO4dxbCdh0U
zy9vywEojauM3lk3sUJegjZg84a9p/xStRoIBU2poX9JPOuglN660156kYOprx1LEtx9k1aZG0O1
jFZCIdh1xD0+Dq/qpHHcJrBTcNoihQKOFH1tqcQwDvqaZLprnT9AyNWjqZIQI/x0jS++IO11+s69
9eD6ytY0eQclBrpghoCBOCDdVCG4qhzSzheaHwYWQKarEGxnyPumHQ8xPyGUQScE9PjpWzW8Znzh
Qau+jnp09HzjzYj77VjpJKOAv2SCt64tdyuDJuf6K0Yh6zJT1bUPBmqo0bHXSHTMj4nxwJPLw4Tg
8iY0GA3mi1kShxv8iEnZS1OTvGTy3RFPlIrOjZao33rsLjrDfTBVwUnwPml+JuONKkd2CBgfcON2
G8VuVeVJ94Wj23/FuWRlJMZl6BlAY8mxFN88TduGnbXVi4bw4xStlCuA45po+Ut3LwV44bT9BRlz
dlZ/GbgTZf0uAHzL5L1XYdBRRMUXLRNejb44yPXLIHmOKWJEIEr7WjiYubYxBxXse9wT4rLRAbg6
NOBDfxyqeKu56YpBvpdSzS5Df1u4d+KowajY5bnuVOpd2YBRhM8mxzIXTZagXPpZ7JA4Ytd1ed0o
OqPsXrG+Nsr7gxQuI8VFEj8CF+iPE/0kyMpt0aS2pxsMXDw1CoRjpb7yfemCLOaDiXJHbuM9fmbb
rjIg+MlXojXeFI30pLSP6L1vkyB5cyMybpXYjqVh0wkiQMHPkuaEkqGY0aR9n/d2krQYT5jqc1Pc
YSIj+eV1WLEHEVRsoPyIJSIdgdfK7kfk96s6bLciGXk9tgMSUqp4vHYt3xGHqyYa78sYu4ZWfZC9
5xqpzEgbLahjOpgYKKv+NigNAL4BXamYHT312TeuI3+AEeOt/ARKUySgYSmJ53SVtRvctOilG+Ac
PcD8qagfKkV5GHrFkRoEdTRDRFKiOzKgS/M2QC039m95+UUT78UiO+YmXjoMYT3KN8gLV71RHH0V
1E/6WlTiOg7JVEDvFho1QyJZG/qdoDdom7ydm1548FrkgZ4Q0h0xhRTcvlr9UxTp4FUvde6Agg9l
fuGlGECgzzI8uvs6CXYYIcOcUQChJbUEwoZZ6L+M5q0q/ej164Svm4GaxR3eD7Q7Yu+bIjDzS89J
TJbSOliFBiK99Hs1jKs0KjaSgjIHqAaNiZ6JNk6bCF2/t5K6r11z27Q9KOX3nEWy8R7K8DZPn5UU
ZVfVOLL0s1XbvZLfDzCmYmREIUwqS8Sr1zR2YfjcZXe0WTC8aOjXvSjDj7blIaznoHohY3VdRz8D
CFl0FcfBiau7MS/WhndjGYSkKseRTNs2MPagc5mS2z3aOqUjAABPnZZf43rSWpDg6YjavmgKu/bV
TQ4PLEyNK501MiXxPC+Ipcy0QxmwqrNg5rgja96AforGVWEBq3u38BsZNq9D+VOqJwza32WY2MTK
o9vGN8OADRjWN6kePcqab4ctLOis3Ig8x0QQV5If48iDgJOr9TNrsG0U6cYd0rWVlesxqg9lYm0F
ouuinNXDQxdBv7/wSEEGKO37iy4RbuRBOYTlfdsqV1Dyrr3S34jKveXR6UMian31DZyounLXaeX3
LhjASZ8DdzfyB3bBa4VdiMK6QrrOyh2gfmrw9w36lZa4kdMO4wNNBfn/1qAhq5VHKz32rXDIjYhV
hA+Oe0ZccFLzm0uWs4PQNz88TDY6jwgYGY/ebBRg0oHRpvF1JJv+mq32Xg7lraIVW6Nha6LN6KmV
06jfTPMxNPZ14K8iSHPEhq114yUsmrVXRBdWPR6GAG+pmmzoobM976uQVw4RIKNKuCj5bPDD6G5g
PKar5oOS3wrJpd4a2MLI20gvcYya4B8Jb3ZQ2YvQfFKzY4d5fGjdyeYupbsSle1rZHROXChIYR84
967YMB3Pb1fa+MXrDNtgIGqsaQHbuhGyHGbkWPlHPp9t5tdea1zGMOvlZCsayOmG7zLEEy+FeK1o
QKvVyhVZ8rFUJKLyMjKQVtKK9ZqvYYb57tisPCtD+mLSC265ph+Vhp6kVfHKniwPzjj+nv0PdTR3
XRZtp9ejEkYZJlAkkUWqbrxJ3Og4VsOOzZRYW9nxAM8bd+MHezUNvgrBoSmeM/ryvXo0kpuiPPTo
IcWMTN12A6K397uBPGqfmPk7X7sSq4dGJEdXwsTAfzb4IVbs2TXCV0PaEXQ0CQmw9+lIvpVQFSY4
iI9P2TvE/+zC32vAf2X0EA1xy3r64AlfM+mtGu9zNlle3qqhe5TTwQKqbyzEGIUPXfTnZKQfYzdj
3WHvvGmjN5GGw6iwYyc3HHgw16JzrWSOSqtmRMqoZd6jCUw4jp4TYjLb+e6Ky7E3vkx9VnJH7UF9
Mse7oj+YykUWFTSkh8mC0dbz0g4s9Sqtra0XuxN0b0cS6lAV6pplrkUTlavrrsziguhPpi0suuwt
aLq9adwOFIh9fS8MNHNjfZ/nP4E/VhCdWQJQTGaRTSfLrrJ8m9OvqSyAlxr1g7WT+pcsfjRU0ODE
28Kgo0NcPiseS3FCgqxJazy+lwIcxoxVS7torSS04XIXCkiwk0tyYCNr5w4cQ4wUo/9nFdssF5dx
z32pAexlbNpIzloXJlaP3S07SdBeqflXN6hsAJj1KCHTcEOEirC+S6jIJfFX/WWecgoSX1r5PvC+
aEGLRiZxkgbYVWydOuCnMJaGEFNd7TXKipVrXcoedl5N5ygGV98u2o0DoQQdgpTmUsD/zgoxqOrL
vYsofXyf0xWu9qqjG0dvuGPsqDRPa3gvZfStYsW2+LA+Ept8eLZYKQMpOFYZpFElv6zDgPNKsakZ
rnL7FsIhDSIEFK1nx1ixxGa4KiZ6V7odrYjuY3lTRvJGsZAQJ+lxCL9mkcRx8DVwxQtBD76JVrfx
lbuERkxBHxppmI37ElcDHO3Mn59DU+dus2QpStgOSAgyzDmSaJShro26Xr+DtJM4miP0rQ4cvBit
d4Zc9KHSDEc0SKls5AxuXQW9PLURpT/le5ToiOF9W/zB39+z9NC99BZj9s7cbSdvbZwvMfSecoK4
LZ4wp5pUhLadwlGc7rbJgYjoDSm1iwDcGVT2Q5kZwOi6MaHIqNNsnaaBwiCGKsJWpnAgd5s/zDT+
IXR0Bl7/SJqfoX1ZXYxcs9lvK1Bo86Cvxx2tYqTt8DLelpsq0pmb+6lM4P0CfPISwxp4ABZSbZOe
fhUc0Wyv9sbaES47u0Y7lK6X3PXfr8yzS/yHijPMr4b3KZgGIwa6jT2lUAaOdgVXwx4vONQftKt2
jYWlLT0Hl4Xd2fqG7vMhuDZ4I+VFhiXCXj/Wj+l6CSo5I2LCEh9uI55HGi75c7gLnFrs8IwDEoeR
6u1yWz5YN/UGYtqu22bb+lg6NJHsaJs7k9n1hKQsj7azA+D0V8zwSRZxWWxUfoV7iWfuBSRSW7ye
ojI41e+Wn/ocjZSnxklkalASnjWbwCPiAJUEXVqTF+Mm2IlP+SbEVqDqVu0B0g8Gtuv4JV6PyhJw
f27knRaejXQp0RIOTVPh7l6X9uG4F0XY7crXOHqwcOoNlPggCtfJcJF0nNdRbsho85XNwlI5QVPz
4XjyM+Y85DyTBNlV+Bk4YuwgdIzf3R/+z/RKtvOtcCFeJHZ+GT8Odwtlz6ybp6/9va1xMu9aUn/Y
Cigb76tv2qbf4Ii38e/xNN9Lay40ZCHUVxBqN4vWsWcfGFY3ymkVud4c0gozT8z7SQMVXgzr9gJu
2D1y1sngjM35qVypx2CDV2ez8L3PLKM0gSAqY+SLRG/OKNeazJfDHiK7CZsnxgwi5uIUq7AYIhg3
ZAJ9/oLPjq4/y80/a0OzHbUt541weKrH2uao72nBQgvoDNCP6FEmnFRDAU2wxccdqEjTpFUbH6Af
to1K+EqhfPsXHoOEQ0MBEdeM9+X7ZJhUXQptU6WCiPOaH9g5N+VOHNd/vQqUGxltnAbDdi7fbIOo
lVsL/ros3MRTtpXxxQIT+7zImQYrcrSTKtPAPHkW182isJMBvhO8cnofI4ruMcBRVwOLGK5z6Zuv
qVehJtzV8MySyD3IWXlwBfw5QhmGbrROEvdWj+GABNZucGPMab58/hPfdWLzxQBhPumveHDxMmZH
CjnWSl2Dh4xN9Fde0w40hmDRzPFQRbZXrEGZSsZ5fzMG/aqbfFBa3dYVwclRPmctSwXnA1dPtoMX
Ows/7T2e87PfNjuHdGLdlmIS1rbfb8zuIugwBQmI0QJB6OX9kOK7lBoTrbVKbwzhuq7x2NU42ubf
YuHV812nVO8jg0aOcFe2XJ9SyKE55o4+V99BJIzwlZiWNWwsZPMGjMoSoAXKt76OMPUM+zezU/Zm
9dQmoiMjsDLTatsaNVf69Ea2oEwE4s4wb6PwBX4r+jt66Bngkn/dlf3aHVXb0PI12TbgIPe5fx1B
YFt7vX+hcYbqQGFkoMc4eNCMlyFNN5X/VJcS4NzjIBRH0/ePRjtZT+UrnPvsMgGAVzqoZG/YFNrD
+DRM2cfVU9c9DciiQnS/uoDLzQAamVXATxFfFPq3DHpJ6jYqoQG5VnqFEG8lRxhfossbYmslNP0G
PBfIm5a74l0FVcnhv9qTcrs0G84tUCbmlfK0GCIbmQ21pi0iq5RblEy83iTA+bUcMQHGwbvC8aey
nvsiPSbjy5C8yu2loV/WIudo84thxN/cFnp2zx1HFJvNEH3vx4BbR7lVzWEVuuJKH8jfBQb4fAi+
99x+HYF//uTZCGxrGC+NHzEC9+meTK3vpQ1cgX0KTCZ35/6gywSksuq/e5ecka11vzYO9bZ5To4N
CQeRbdmTFX5+6zpk122K3ec/78x1gCX4z183W4yDbBwCw2ARS/oMO6FJ2pkB+u5CwMkJ4c9pgIhd
sRCAvFR1vqg1Uov+nl5v2KeO0b2OADc59LVi8nKAuxpor2pULHyJc1v46aPO+mC6ZnldYNHD9kUG
eXWvaclaFC+UYCE4/dz+dlLnXcp9smLnIAmDoE/cCpe5Ie9RvNmff7SlCrPTZ5OUilaNVBDK2770
1z0ryecVzo9aGq5EZyL+grDxcdvxpFYs5emAV9uTy09x699Mt45i217La5/bB+RP0S7e2p21Jkhg
ndmM2jv/INryzvqKK8cXhBZXsZM+iselw9i5UyDK5b//NmPWxhctvXYHOt12Q6pjBTYNvSODFCqx
JhrXnlJuP38Z5ze4k4Kzy5dZB+Ig1BTsMee91jb+l0kOjs2utXH31SY/9mjCvTXgrf9SiIuHwPcR
M1tCJstCCZNLvgSd/Y8fw7DiQLAC6sPA/ubtFLt6JOvmMVgr297B3W4nH/1DfLl0tzvXdFdFBaCA
wDy0lL9gBWVQN77A5lk5E0cuwm9ApjmwKfbqTvuq7Bde8/QYvzzmSbnZSqmNiocj52QWCGdn+Kbt
MAFbgfLt9Y16/CcucWcO16pMi5qERfPd1erja3UVGaV5JL2P8Z8v8Q91cn27QdWcIYH1d96aq9Qq
XAxTO3dZ/VB3Nn0toWyttgRWNC/zvb/2QbZt4S4+Khjctf0aWdDSm5XPvNnTJ53N5jGfqJAVFSd8
xNhMHpMr7xLLD8x1ybxQ7z7/ku9I2fxLntSbE23CRvTxwadeeCHcYyaIs0kEO6S/9bZ4r6eFU11O
zBTkxmusilLs37CPcLpbd70L35a2uDPr/unrniMUFaQYqZlWS6Q89FLJ80P+Va669unzp55e4mcP
PfusTSXU4MReC3yobX5njfwzlMul4TNfmrUk8syefgiIyxQLONlwmIBd/VrYmsdhtzgtz7A5VCiy
JnsabhG4kHycJkKPlFZpON6rWxPGMnm3G5o6a3QXu89f4JnD3YdCsxcYD5nVBikbNAoXIhuIkGst
GtF/fXv+UGU2FwyA5rYcghZjq6eQKIkcFcXnz3H2C3ErxCwM0j9GbLMSdeh5TRWIv+vtEwc8Xrgz
HHWVP1mH5NpXV9LNQsVzE/yk4px72KRqYrjZANx62TjBrtgKKEIwUpo4Ph29iH/zCbXZjhj7UtVg
kDwt1a0d3TXb5PKVbifuiipw2yLqdW6lPn286fFPjlQuIsswcClXOGSA3BWH6IB76yp3xM3A8Tm5
mYLAst0S6rr0IbXZOTUVVb3EfK7l7N452kaCr4rdzmGa1pjR2os08aXPOJtqxC31nZBRTxSSi7Zz
HV9xsWTbR8NbQuvELDDJxAK2JSOhoU0FXed9HP1/7bQ4Kbf/sdPiOnvNqr/9n+PbGwpE7//+bV/F
39If1ant4vQH/G67aBm/SQq20rqiYXavYLv4d9dFS/9Nx6zAwC2HDhGZA/yTP0wXBUn6bTLCfD+Y
YVIIa/B/XRcFSf5tMkjEyQ+hAdcsOH7//Z8f+hrV7K9PvTcxaTzdYhBxIJ/FpGtKLps8E6bfdzoP
0l7xxdQoyFRoabIXPtqsVdtYlbJGpRjeDrrePGRpIX3Jm0kcJrVqrqw9S4zZ7sXAveyEWDg2eand
lWrLTuXGpfl1ULrgwjPNXLrgr8fD2Gs1igtR/iaIYscJrBe9A/pg93mMGpxeE40DtxH1/VPYCZPj
VuJOXrBxP0JWGLmONHIpvHaaqNMebIt8FXiN9di7MiNYKYTyUW2lhEy5RvW7VZ7KJQeQsKRZKI8l
RCWzq7FtT1UsaYgi0l8tIdLQgvfZUxnn5JSYad5eDIJIWJLn9sfGFCAEWLVJlFtSIk0qvcb90eaJ
RVBiqMl0OeMx+ybKg/AjkIfqMusTEzPuXpzCKVXL/epVY/DAH5j2K8MsxStJ7LWHynfbP1J0/9Ls
+n8NtIdvcfAt/Ruqt7dvzd+yn3+7n8zQ4eO8Vv85/WGvXBDLwPPr//74lwyVP2pNruof/sJJ66Ae
bpu3crh7q9iM/z6qpn/zn/2Hf/i0Pwz523/9x2vWkDfPn+YFWXo6XaB5fDbhdt9w3fnl3//D1tR4
nyrYvkyJsyJecyyAf9iaGtpvIhoStkwFV3VMEjj9/zHDZPE3nNaxPiODQsctbzrxVBlkhP/6D8nk
v5qUH/yHE/RomH9lfs0vPBirYBGP6SqSAaQkvzSzikDUW3KARWc4lOHKv1GdbIuM0cJVeZPZ4vOi
TOHjhOYhCS/B0kxXdA2bDGxGP07orIzKaKjQ7bd0zMyD7MSb7JKsF7JgoGetp3MW88CEQfu4dNqa
e51NtRXsYFnvUAmp/P/H2hIk2aC0OtmZNEkDgTQR5ODJenDot+0Kt/fEHnBkWcfbwiEDeIrGCNLp
tyzdM2dwxvRDuGES1CtCTjYREX38IVZpGkKekmWVy09i8NqICwzoOYb+ewEa3qzNOOf9cn8eI+4A
Y13Ljoh/7OTm5tvqTfGl3g03uZNdiFNf8ohT1Z26bdYw9zYnE+Dm9yvA6bJ9ZljxgLqqYPaExoA+
7scHLHSoQEnLm86/sLXzjUdxVe+0reQEr8sBpvPu9O+Py1YzwTa0KI3Z+xxxyw3DqJGdyjHQAfR2
ex1v3HerXCthROVcMZcaVXPyxHtRNigMbgjXRMI0e8ZG1bFcSyTZ6b+EN9B2nlswEZRf9XZJKDK7
JswrWTP4p0ZKV/U9lSpiyPBH9QlUUtyfC99sduv5pcpsqx2hIGco5PGk2CHhXzVbFPCb6Oaf6F2f
WQNwdtQIq56ESoQHfRwdqlnUPmrM6XNNvvsp3vXKzv1q2rjq0dQsX9It2VjHxcPtufd4UncOo7Ht
w3cHBOHeHV1N4fLK0WfZQcGO/zl+5wHcE2vhinduqpN1+m7iCPLyfuA+Ocjrfu21PtQbRxmOpqCB
4C3lqp6d7KclZiiSqBV4BPeUsHaY7KBKwWzf2wpTlMC9y9NNApX00sVxnZlwGBZvsefWVeP0B8wg
9Z5+k1iX/IDJHFT+FjarAp7zfV2vq0f/Oj9K22yvOCX28ggLjLfimpix5Qk5jZoTNOJ9/J7+itnV
JQzSblCm16BuJ3PZScOCsf3i005/zGdlZhtYR9KgmdFecJrAexYLHHPqGBMHSG+CJSzdcqeF67Ni
M4CgMLSsEKdnKm1zG+AD6h2irQhIKGyTTSOS4PT5InDm4WhSc+aHLkUjWZ59SajAiTnKKUmq5aXp
/xToULQG/7PePq9zbsV+35ewWkNvBNDycQkYyk5u2rBQ+VgTug41L7sU1uNVcmFsJ1sy71r4oeSr
hapnJuNp1flCWipBiE4tQwO+H56sze9ZGxOPqHfCXYWK8I8D8If7zIeN8MxS96HibFFFeycbQp+r
ztRVGCdA2SeofJW84ZfzftiBfn5pfXWRiS98yrPPysGOwyKSrl+S2YaY2mpSq46oJIchxFZL6vYL
7/PMggpCxgKusMtzi5x9RaGNdKUwW1ia9zFHqin/Lj56l/Cw19OMJ/kEyvzCgvprTbgBbPU0QwhR
JuHo48jJNK3NhjLF5cr4YXmKLRuXg2suvLw53YnFRMdFDnNVjmocjecNiKI09F7X0ThM3y27U79l
B59clh5+JLZPHJ/M78LiaPl19pEtTzXiH8l6Itbg46NFfaZSdRJWKD852m1xglmFIY7txlJb+cxL
/FBpDi+NsYSgm0pBkW80utd+aq2D7GVhfMzQnektKlOegzQlOtBunJ/LBlHogqlM5RD2iyj+xbfp
NtDeGL21sF86VkvTcvhxuaQeRwtZwotSgqD38QXmedV6oxZNX8299e6wM3YiJ1ujkofwsJqYS9Cl
1vnWvcqeFx713LfTAEOmulg8zvf5Hj83jFkVxWkOw0E+wPa3led+Zf4o8GhzCG657b77l+qCMvrM
d6RPZjL7eLuM1dkDD24+BknfqI7Q4u1CkqagbTzczD5/uF+XEv1DldkuxESIrDykiprfWCoxUAyY
f6ECiBJXWtHQiZ34+OHiCFMFr+1wQm6JrCpJeMqkBZnymQ+kwlz83xKzh4hDoUhH7CEdVz/2VbE2
CVcW9cu0e/j8Uc4NQlXCKk4G/FJxuZ8tUAzPxBsSqOvqVpm2mM24T8KdvhXXEv3kZKsYm6E7Tv7h
Qrv766u+DmMPzSujn2v9fAlpXREdm0rxCH9CLc/Iv11gMpx/Pq6Uk90GnLY5m81Ispy0i0F1Bhjw
dy1W9Rflj/S6RYO6UraY4V150mp4sLaiHW2W8INzAx4PEw4NBAmwpMwGiiLLQaFN+6lAp0Tzm0mN
OWxNNIGff8U5HWBaulTZBGqZaHu4Oc8KVZ1mBKXPi4zHRrxho6svE6ixK8Izoa7rfmo4eEBh7Vyp
SbxrinZ0EJXIHfm5gaDYtAvGbVEJnuqMiYx2VoaOp+xCTJyRRARmRGvdDZXLGAIIie+lphO8hue9
HXRCf7DMWLnJktCHc1BKhKXXbqldRp2KDETKkw7BTedFeFP6LpYLo18hUhRzTz7GZj6sZUsAH1RK
Yf35Ozlzq8fgFHcifdp6WdJnIxuMWBuFMdVYzqVNaoeYrKgP052NgOSdOS6sCec+9Wm1aUKf3Jxq
jbiWaIg1x68JGnRzW3LJNV9qjknTpjrbM3ioyQKfGSv+goBVgVeqGcbqAFIKsWmBI2F7tZpkEPm2
WjwPLlWbbbw4aWpCl1Jt6vi3+xDwKd9BLINFvNQFPrdqnz7YbPO1jEb3iNvQHKnca1ibKma6MCCW
Kkz//OQLVZUsKUJFBdMP0VUGWystl4ytf73VTWPuz88zG3OmEI0GagfNKRz98I7jHNK96oR2vWtg
1k8vEA0gpkLldhEvmN7QbGiwvk00ZH6BJM7H+5A3fZqqIYJkxrvprYOdsrMg9Id3yVfz+3BcWrzn
3bdp0flQcDbkfU9088Cg4CQt8L9Gx4liH3BPQONZb5cJIWc+4Id6s0VOUlLi4U3qiUH3Bb/Bx1oj
vejzVWOpxmzfRSda5EpDjXpE0RVfW9bPzwuc2dins49BDwuWNTvvx1GI51xZVUamO37T/0C3lQ7p
F7wn0Hu20sKzSGcf5s9aygyJyxoU1gSh6oxGQj6n2EXPib8DHxUPHkl+ni1fLkmn5tSSaVBwopRZ
XEUd3Hq+5el5kqZCX0w1q3hlHuLXyeWEHN8rztWPlvPqPQQP3kX8rXfUC5X8vupIAOBjfTnsFkNZ
zrxrAzt28s84darifFcMCyFw4174ffkq9+oa/aRrI1FbD3a4ov/mEFZxXEK4ft0JrMnQy5i4YHzi
d8rzyTojR03WI4vWHA1LlJURW46gCU9xmS+cpn99uo91ZotzA4aFHftUR6i9feZm/T4pLHGFwaWC
8LQbnz4fuXOaHZ92KsivJnNootTPhq4AGiFGQ6Q5OQYXX1AgZ1eJE14nl5htmRfqtXmtf7EOw764
n8bW0uVB+fW6NJU3OdxzaFSxz/k4c9Q+7Yy24XmPuHdcNICxwko/9A+Eidr6Idwj8Q1W/T61URdt
8p1KYOZ4iG70TQ/6FPzQuOTHOzKjb7vFDslU+uPS+/GnzVaNrNWVXin4aV2YbHPpqdFVOyDNQh+0
nVC+ff4dlorNPoMR+VLDr+NcI1jWoeoDVO9mUWFR6WLDobvpDX0W5S9vnh+ecK6oEwUvgXuO17Gv
lQ6RMU6KPeXnz3V23qB5JMlIIid8fhOpWd31Kso0x22bdZdfCEW08prnf6/INKlOJqcxVk0u+RRR
lWgDsXYbE5vj5un+8zJn9kbe18nDzAZr2+Vt39GUBwqd8hejgxEiV41XWHdvy4K0Mt35vOKva/3H
grMh2FdRoRYpHyhKkQahgADU/vcqzMZd25r05xsq6NnPoG23Sr/U8lwYAXN5k1jnZqCWvDSreNCG
KUb3aSjvP3+KpRoz1MoM4ri3Ump0ofUc1sUzHNpbw3f/lcX5z+//fjk5GWcl4tvE1SjjN4QSPnQk
XhfJamFSnl0RT4pMJ8KTIoaPWVHfU4Twrct6CC5N1BZjaR3jCHNlocYaf5QXmrXTV/5lqTupOY3D
k5ptwdzNS25VmqY+tqJwm1nVVWMQdykB5njVtvH0YlWr1ULds7vdSd3pu57UVUolTzydulwrN0mI
z7w3OKVgreL431yI3tHWk1JjaTaCOjLQFVQ3Fp67hBBxH/EXZuzZkchJyZwcTuFczOcTPfcqNnii
fuxXWlGvTYgFPZ7nnw/4MwgIK8Ofdeazqnf1JsmxLuJElhJD4dQXcb5qbquXeDPFGGYXunstOeau
vwwPS5eSM6vS1OGWIIXoOKbMub2FKQqh2nHnGmIVO6D4NdQWmzNn9sMPNWbnoDDualXMqIHcez3S
n+2x7AX8fq53AamzcHvW6W1arFDlLV6Ql55vNgPNto/LLqI25vC9TdLElrRlfB7aVYWw66dHb6ip
V3G/gGotlZ1NwjJrM12aymbw0Q22Fhdn/s+HzVKJ2XyTUrlQcQHisJelN/QLbxXs6D8vcWYCQCiR
OYzQGFGBxz5OaUx0MjUZuSr0OsBYhYE66elV8D/MnUd33FgSpX8R+sCbLYD0NKJIURQ3OKIkwnuP
Xz8f2KZIZA7R1bOZRVUtpMrAc/HiRdy4dyU3dskKMkYGQjdIUpB5/mjFUDNDqpNJ3yBGexAzaSsr
wcks/BWHv2wCmaNjKuYzBNtEkkleojpyPxNHgxBmo91CU4US41zWhRKbDgl4h77pNjRYbrb67H+r
7Swc8ge7i70gFMXM5YfdOUeT36AFdVTcOdFQUYAt/wgb9R4pI8ffGTvPTvb9FcCpjblB/vYqcoJn
00muEkdczw6c5Y6olaJdOMtPs8AoK32c97RLq6kvTX0zWbayBZ/hlj0ZV6RHNuMqUOtsty6MLXwA
XIZ+nXWoj+ZULKGmn8K12vb8Cx+mGYkmTUfhksetBZvyIqAL6wExoDwyNynP6vtIp4V3o0/iEDx6
QUU6tTeSIt/pkCPCQueb96LpmaxIKlUNsgRxa97kmhCnKxHAeeUPYArN5yIFTeCvdAB8nGVtTAwr
V+aXhzO4/aMQuNMBjNjWugkP3i+T5tAraNJPmvs3j+5s1pIhSTHg7jWWWQzVyhqTbn9tI2Tjpoer
LLDIQsKu/7mZ8xwudnSRUhHnVp0xvB+HZypFEfajT87uGjkd9ENkBJacANqjO6GypdoeZQKRlUk9
8xizUUXkmcvQYOdeLHUtBjgrkweW5HtwjmXXMRxjKHuvXMwXzZiaCMAQVB0EHR/HptDbRM6+ZQ7H
+3A41uKNOqwETefABTi/Zap8gJwp0p4h26j3VINYUgujDY9elPZNuthwghuJFIhsi3a2W7sTz/E1
s02SkDPimj7g5fSpXSVnaUHpKrqSj8g19q+DW9vS0/wOQqjpRRFJwsy843Gwg14JSre7fr9aXD1z
P/NXwGIgz9kf6aw3LoDFxrKyiWK/DTfRTXzUD8ncNnZa54k9cz4LUwsPPA6CLwHMVjetdB1QWPDR
IPr8HJwF3W8WSLmoXJaWvsSVU8DKyX2IwF0N8h7d9yj5bgy7FvEaBK+cFkKIZFht6jh7XSyMLnzq
OJKqLFuMVr+M+wJc+U/1lSRie1PvUFbb+A3yZ04yOXNXSbFbzS5fntW/xrzwbDVqBd1QYL7cFFfK
dgbegbo96EDE6Jp5lPfBWvJ+/sUPLn4x4MU6ikUV4a6xaF63j/FEujRCAoAckkof3NzBsrZJzyJX
DFKZhM2KFkeNBOVHDxDWfhPriQzoJWy8rZE08hdUpMOtrwG/i9o8d8pGaraf76VL80pDJeVCpDfF
M/JkPRPiJoKKEF1b4aas0gFGBBTi/t+MLKZSyvsolnpd3Sj57QTxa/Dy+e9fdGzvR7GI6uBdaf0G
TO9b7aE7QB4cvgEJr2c6o3Q77iPAiy9rm/KCyya2+2vuFtmjeiw9uiuYO9QpfLv3stvCCO5yHzD6
yvjO4K3z1nhnaXEHCVkl6WmJJTVEvrDrbTWfrmL/Meg7Wxp/eEPtoH0Ez+JKtHyeuJoNQ/xCPVkm
lF3Wy81wSEBwMLHFU/kTGh0Iz+QDul7dZiY7iO/XSuSrBhdzGvmV3sQRBuf4VYuvFHc6xYItVNsZ
5NoXLpzHK8HcJc/2foyLyUVskLsXniYI93Ze+n1sfyQZxArPrfZagbJfWcqLB24G+dCEJPE8WGxV
Qc8zrwHnD1JZ32lbCEa+GzcBtXlK0XMhkNSt8ftzmxdNQsJhiryvQNUtHEsvWXnQgLPd5KF4X4tQ
Jipa/vq5jXldlt7yjftIJ1Dibb+YxN4npPGpdG1EiP9oCtryGIZjp7MFYy2KmW+az0wtcptRg8hl
ga45QMgqdTh9iCLzqgIHdqKSizLr5yM7L7ITu9BwAX0JHS10tSxWrJfLwKPYyNUjh/EB3gLhFJVy
b9qalcDTEvlWatMAI2VbJijZ4cTVL/kUG9+1yYeq4/OvuXBJcCRnkJ0I0vUskFFTT6wML5jT4og1
JvAx66Lwo9f0206epWonf6UB99KJxOIbn5UhU8ZavNyCAXiYbPGm6LadqzqZ20jkrmcUb7MLnqPr
td6EC16VNwwSUqAI6d17Q4y/y7eN3pBq+lzY6RuCGVrU3EZvT13YqWtH8UJQyEsU2QCQ7QTcbyN/
ZynOZMNTfJ4t49HbFVtkvLbtFYzAaBSsDerSsvEkA8wKYphexfmIvjNFPxkAmawniTggQ4OupCRt
+syCxzVzknL7+R65+AycKRJmKWjyhsvaf6ZpRaZZE1N4VI9G8VA8QJx/GL4K2qn4Ce3sDCQMt6Sk
Dp8bvrR0FiE2IEbapMh+fBylOoxJaynkFg3oi2v1XklPWv3tcxsXvDV9MqQweYnpFB8XziwQ0zHV
4VvfDFZKewDUrpAYfYuU8gTSYqfoQg0RsLyGOaUef+Z1wFHQj2Ry3/PEXfZ+JVI0GtC4cPDMCrbV
oPRUxzRkASkApRn3uhYx2W0OD3HUl2V31UxRfGXUjbi1tFC9q80B/ebcw8HjQA/66I3HVDB1qOJM
+UbTkVj11dzcxYY6hHZi9dFNqXZo9wkSNNllbV7VuikfBE8zr4rR8PZtaNF9Zpn1VZROijt0Hm0o
Zd+9WKo4HoUpVXaW2HgvyN+pJ6tJvYNW+iFoM0O57aemOjaF/0cRWh5lBpTXoRHCgR9rKGwV1kMo
ZpUzTELl9m2S3Wq1BRtZ2OJrGx2ZnD4J9kXS1LvCGGrYkXpl+p2myXgMezJAuzoJ9Dul7mNz2091
D+V6Wn3pw6KwXDHr2X+hFITXRqwYsIm12ixnplv5IRp660EwyuQR8dniqy+N47fEgt0ZqJp8LNvA
OE3ZGKFsNoQqyU7PV1D0k7rwRu6y8lb0NenGhBh5j8fSnUpOrB+wq5t/Jg854iLvdXoPjC6tkT9u
1WtJKs07KxosCarsKB5ujFzIHlGcgQZLRbb5QYc1bIfg4/BNUQtdg7BGrHeVNSJQH41t1bjGVLVX
hu/P79bMUxFOS7JnyxtEFBb0KH3wAXxcS6VoumUdoLSYTjQGmVLz4qUIT0ZJpR2UIfFesmowT8zL
sJMUktXxYNa6oxSq/iiYaZ05ddrr9xTxesSfUXk81GMtfdP7wIJjWk0DcdNB0/5TG4fyJelCz23a
Aj4xOakHp2Ck6IrKTZM4bRjB/i0jR/k188QBXZEh8h9qxU9RGk3j4CgluvItQIXgLoSK1m3qoZTs
tEy9Kz8ukTA0k6Rw8iSLYfFuLZ2Get8cSYDBH2fVUJvb8C33qQODtX+cfEZnTqxDGzUNOTgDOUrI
0pww7XNUY+XO9lLQ4XI+zMq8muBaYocOXRxAOBdlskPXqXUS8gZESGF0yK917UZDIPFgFigMI6Eu
XAXh4O+isghfyimsrqBnL7am10R71Wh6J+rb4koPNcXNjYBUPCmRY2U04UapAvEZk3ZfGz8I/m5z
Ak5nnETPHX0/PFRap6KY2JuHeP4QWclzJI+TaivLAvkCOSI9UebNXg4ibZeW8L9zJSOm2gozZf9Y
oPLqGYdOC/L7toEKW+hbZE1K3zxGUeNDTk24QCamv5e46ZCSHOHLhskNjW3Zy7xDTEvtsQqGDMby
BiEOb1ChNy8KJ4t7QKnoWyh2ZQ6atU1aKN+GafTvAs2jZ9yIgr5yymiEidykdft1FKFdy9oaRE1U
CbZM88idMqaAQowpQWWrSqbp2s+DeKcAuPwBrB6IrxE8KSE46dhk8H1vGh5M/R1y952u32aBYQvN
Ju/rowLVnJdaDl0+e6MP8sdGadC9VuvRkUITxlsP1MOIf95GpSVvo6Zr7zpTKiS7GcbxoFjT6Fpt
nqGyMkT7EfI+e1RPYykEqMPEI5zUst2UyA7mnSdt+ePuNHXjgCpYGYx3cukJJ1EcOzv2ofEecaVf
usSK6HzPZ9Jws77x29S0Q2QOtlEsQng9BlN90qqW806D78EfPUD90EIq92mVBK+NH/qnLkezQ43y
6WtaAbrPyyDfmsNk3TQKfkOQNf9rPAqzNkY8we9mCMFOL5p02xlT+1R1SnRjGpN5SivL+9oGcJZL
vjbs9D5E66bOxy+ml5mO5mfKY+0V7Tdl7ME80ff1MhYV+uphEcQnT4QbIDA8dFHzrH3SBDl3SBdk
rlyznFYfoA84WuOzqoBkDyOx33h5OJwmYbA2UpxMgY2kFW0CaiM6kA7KdhZA+7dVtbyNZ7508WtN
V+j0dTISKPGHQY5PdRUbh2jszB+62I2yTdq6f0kkM2DweXU34lqeKivzv6ejOiFiEnTXXTh1zcbs
gVPbQ8lojlYkysOV2WfaI01DEuLYgtLc6sjcbgc5jH6DFjZvUzYxMjlx3L+0hjTuOiGNapQGkMJ2
EbZTK5cAPEI9tC0jrlYQx8/UnqxjN3kwVfohNOeRBv0cKGEDwZm6Fm1FjPt9osvTsS30Bn703rfg
DBIlCDj1Xt0lqQrJcK5b0EWmMPdNYk/iOK+/JH3VSLeR0jfUc8dA6DahkXffBaG27q1Wk3ciYhO0
z3PXFWgGIcWADIwXll86yxK+9ZxY+PNF5W7iut/VNXIgZlOHe983ys0wFN4rd6N5E8U+AgRJpH31
lMDbxS0Xio/Y9Dec9OSi7s5TepK7rVCC2Jq6LuJK6dq9pHTZrm+o4LdSNTqB6otb0TOQCCKQdIsI
Girg3+3BzKT8C6A272sWqZWdptOvMqOHUtMazcGrIwM0jP1zQDppK8cBpM7VZH0ZrKk6mL6hbLow
aK7NQvhq9oLnRFYLFLGSQW0HsZVQiNaQO04RUTTsRO/0K4+Ge7rKJ1Uk344+L1U6KzAO8DxKRASh
eTK8rhwctSzTyrbMnKUSMrGXAD6EgMc1BKBD2+iq4M5sdXo6PW4Bu1AFOFJMIdFfBDXrIqcwkBDK
FA0lmxGWMZtm3NhElUTukIYQtOaBR1px3SPPoON3u9L1epBiNh276g5PBzOEBBu7hA6eG/VV/cWM
5fhqZgTZiOjR77J4Gn5lKRdhPmTo4spjkj+oKA5kNgoQogF7voiA1ah4w7id9Da/16c2R0mv7+tX
jnb1Dap04YmUWvfseXqJkjJ4++0Eb9W1n8TIWdBSaxtlGnR7Me290TUHT9pD+kEsEsIBgs45KkuR
dIc6NdX+CjykVlaIA5cnzfOoa0SNOrqNb/oBArBdhsSvkkWWXYq5KdwMWTnss6CclUAayDF7r6z3
MVQprwFXHdKJdZAfEEGJ7uIsILcfN8NzzKXmGFk77sZq6DZRVQ226Be62xjdS2dEBZKvBjWVQOZm
jiLq11EoVntJy0qIEf3wRVFHfesX8IhmUwuaOOHoO1JMjItGX/xEIBmlTjsZMJyGvQ91bNxryb3g
+xEy21nSbtpEAaqbCtGjRs3MgcEk/FFk1uQUKQymxliXHoEkGjBabpUIQpjjttXQMk6p9+wNuYzJ
LMTCfZNn1rZv50smPsx6LrLwmmn6XpIJUQRD/kFP38No7RJf7XG1BM2S0wqyfu3V/SRt9dBQC0cV
S29LqA49iqF41XfLE4EM9lJxk/asLxI2fXLTTmF5i+im6gZ6Jd3LeLkdd1Gy7fRxdAN/0lW7iZPR
qdV62PCOVXddKFsFWY+q2RRFn2zDpOkI5YCjbmBYI/iRjfrQd6pxCnHjyIR3GQymYqe0G8BnzYGO
jvRbahal5UharOluJVlMYq9Yu0BT4MCM4ua5GULNmcoi93csgrknrpZuSfo0t33WDV9GvWmRXEkL
fUcEHF3harqjwYh8u5ZG/09qddZrWDZc0UkQ1CtpoAvJkrkqMb+m0XZlYIsnIApH2WRNlLG8azrY
nJmDCZWXnbRprteYBeTzrCg8HBaPMcJRjC6LsBk5trziAbGRd8VV+zi38niJjU8ibNoBCbJskw6F
emsgqIiaxTfjEH///DF6nllDwpbmUYqR/EM8//HBKxRB2yFHBGZBDp/Rp7FQpfGV3edG3p7rHxNe
WAEbbtDUTOV8WV6NfMDVgphSzn6VX1N0TY4a7B7CLwr7WxP4cn01uuW2g1femb5q1+WV6EYbQ7AT
x3/5/FMuPILff8kSQp4OaZz7cNpveGHZ/vjTahD0W6uDrBlZTGolwZaEGoWOANdr26FRLdmRvrJw
F1IkH+ZUmZOM7xIys+wmVxlG5J30S3/lrfU93CA8te2f/C/Wa/csnyAZWUnMXNwufy3kG3jjnVHk
iE1oqTN9k4mNY+kPfrLWtHqehv04rEWeCVLOHE/PsMxvoxM9eK+Zi7cWbmKn2TSPPf9yeFF9X0tv
nfcW6B/tzmv6bmSZMST9mM8bY+vtUMLhNq53EGcfq8f6obuGHnu94/gcyvZm9K1nUJRm4MFHo2kw
VWUl0jwh3XZuBwI6nbU27P6PD+IKkTLOA8E+7MEECe56vW7V/iIRrZZRVvgTy+lBUFG5cP4XHfnR
yK1OczY/+qq6zUbfwlwFIcHmfzmJf419kQaDzbBJCFto7/HupfRhBguGw4ozv3gQqflADwOtMPCO
j/OrhCURnMj4dPGHJX+JWtOt1pA0FzfsOxvzn7/bOOUgNXE+YgOYwEbs7wI/ALh/Gqo1GOflLfrO
0mK3SB4VCanEUvdLfg338R1N41dG4iLH5o57z5F3a33V8y+e+e13Fhf7w0fTAB7Xef5iwpzgpA6R
k+VfjPSlNuq1ZPbaRC42xJjK3ZS2b8NTttTrMjt/Dm51t4XquXr0oXyO3ewP4cnn+/BCeYCT/9cg
l1dCYqiCGmvYnSFHPsi9fbqDMvPYbaZNtAnu1lDhqwYX18OkF5oYzbOaXJU/s4O8gS7F6ZyU5MNu
7o9fO2nnCeePA1zcFEIliWPt4dqswXTy/jUmekt/5fkD+mMbr1ort6ys4/KOsGAY6yN9XkfLrk8z
dQoMwCCBTxaDJAPDvQsl1H+hDj2P42y3IpZCSn1GyiyT90IOgXgY0R42E8dy5SICpN4W1ArYN85a
Y9jFo0HcBMpBFGFUWyyiQn451WKMDRVHnnlNOyeOf4gI0aXDWvL+UlBK6v4va4slhDAiFWURa9lV
SuNZvlNd89dc6MmcNbzTpSte5zKC5kMVDYrnH/1ZrFSq2MuDvolqRb4WhAjlVb9eu28veeb3VhbX
vOl5kplnIw8qK3Uq/0pvNbseHz8/2heHAgOLZtJgBbxvsUadKjZ8A1BSI04OauvvvF66/x9M0CE4
Myeo6lmTTxBLxmgSS26qIH5K9fDAg/Hn5yYu3tIECv+xsbhhii5Wg7HBBnKtqUtdMdTtlvp06oJC
PVgERhkSBjiQ3FZMp5D265CwS2f6/Scsrh5hROMmC/kEKXouzadMv9ZbCQXY7ytDvbhi1DOpm0qQ
YS4LmqmgFWWAJt5GfvbuJNf4HszSaq56a8DRidcIjmt4jUtlMR57kFPMhAYgbBbXTql6kxxxwJld
cwe8L/mNanl4M2P8ZnLCcCedxMc8dOoJOZydENqSncd2d/IP/ZXmb8WUVgqn+zmAJLtFKhDx5X1w
+l9o25j/d9+5pFxWBNGMQIXTybuFPi10Es/Ov2bbYBs79ZN43z8hJr2Ppp1wWMUPXHKs700vzlFS
SGLcxUzRAL2rCl1qqDZON/i2VaDjWt3Wo+YqYWJnyUNl7PN8rdP98gn4a420hftLtRrNS5UP6Lb1
o7kbN3p6VP/MKm/IoR65Ud7yINtj6Ho3/5Onemd74Q/HNLA6MtPEyGlwp4X6phjQHvP1/crWv+gR
39lZeMSgov1JTAz87qGH3tZlTs1XMsQw18+x+JwG1938fi0HsWZ2ESLDL1YJ8OWytg1MYzT4xuVt
FK3FBPMhWl7N73fQwoVx22hNVzK4f8t7FA+dC9IabkzKfTYe7BFp+syprtcVKNdGuPBdCqqt6LBy
cFr1QR88iqc8qILW+Xz9LgVZ70e4CJW1Jp5Sb2IeAbpNtqglxyaKDu1gHGkxOxV9eVWp2cr9dmlk
NC6TV5kbEnhKfbyqiyIYDLo/DSDjSKQIqFCrD1OwRr5+yfe/t7I4fEWSVl6vhsYm+1UFCaW8xyk+
xMlad//aYBbnrCiGfrIGzJgl+kjdo5b5ZN5T++8vEzptAMjhsQFFvrAyxRR2xnnKRAqdALfluP5a
qBoUrb6pp6Qrx2ayCznyv0h9IBfu59bl+eeX5+C9+cUhl5SqqSnWG5BFyrvwZtxQ3N3VTvvVOM0n
IdsHvTvCMe8Ts1Kx4SrZWG748vlXXLpkZ0pkco+ygRLH4sbLkzgypyo36AfUnEgX7S4YV6b50mKa
tBqQtZ3p75aJjUonV91VFYsJLnPbsP2dyTDLTSeuae9dyIMRLiAGinDQW3vOYkUbqvqKEBYG97eI
VKGjH7vb0kkdaBGO9VVMn7z/K9yupfguXEno/BH4zxtJNtUlqIxynJhYOiPUqUkek4N/oqykO82h
dCLXmqA7Cw/6kwyzPomjv9+ugnFJ1U3AuXBHL2P0TK5hv/U6YyMNN34EcYH1tbDMlTW8gEn+aGWx
WSlkT71Z9+yTe+Ne/wYQawvpkD1mW+26/zXT5vT7Yq1Z5eJ6vh/bvLXe5VN4V+WCKjK2CtXN6sp4
MnwaLcrd/ET2ZVfA0/1ARQap2c9PxeXhgmkFukdT1BmjMN0+VVplI3v22RsdT9qFwqY7ZFthM/4O
671fXQf7CpqRNcMXsuPMM3toJkBSqGcvzmPiZ8jeGYw4OIhH/TirXZH4p8UlJOq8iTfT3qS/ZNhY
r8YudNon6qjuvKfXXn7njv7DdywTISnMzrkpDQYKV3eefMopdDbBwWrvVib6oh3oYuhfpBYAt8/H
FR70WE7MWsTObtpK2+JL8zs9CptZhxp1jWd9q5/GVRGvC61XjO6dVfmjVaNGzb1QJgPCaGhymdTY
8bYpvR7JZj2ze+7/PhpbOKVJ9gBMahjL5MHufB/Ie+IADluZyTUzixMK8ZpcTg0zGRxm3u2ZVt3O
d+Gu3nab4uuwK++zXbD73OiazcX5DM0uTsuaoXmj6g7jb63zXKX4+bmRy4fx3WrNe+idF7BA7aPH
jpXegexMcVUEzyon3QynWW7aGr6V2+E6vF8b3NrWXMSKVdt1SjpiVrcSNwzvKeraoBfsMF5ZurVZ
XISLXTBMnjJy1oLhPo//JHDbRePKQVuzsfArWjVGlVWwOxrvWWnupAhtCnUllrg4YSqNN1z0kAIu
u5HzUfKEfsJGr+e7Fim8VgC+2AjAmMTD53vikil4wDDEa4H83mJtcqOq4shjbSwJpEF/1xmOZ9Yg
6f525zOcqYZmzlxHBNZnhlIgcUNXhRb+KaL0u42PsJRv493cqlU8zi0OCJse/otyzOyCPkaHUNlD
MQVhDE3GqEt83PSN3GiTZRQWokPIRX2R9v4mdubS839FjrxmbbEFQb1EAERLi4t2cKvf7XWzB3G7
G37C/+yuuqr525djw+OTlp1bymlv/ji2SPHy1uqxVm+8nUFm+DG/mRmgYxjWlMKZ7joKTeoeQNda
+vvC/TrLzc16HbOm4nmoVncTwb3kbZoyv1W7r62oHBSvvDZktNOk7IsIzhR0zBdBeDBH4zgO3qNI
Tdw21a/VNHl2r0iuVwBcEnPIFgXhqfeKU15IbpMeB0ncma38XJXWP7tE/pZ6y3X4q8rr/LX5KMzy
Jrbyl2rLbfEnu2+qP3+a65/F8m9+EHj5/0TRZc5d/d8llK5/Vk2YhWX754Osy/w//UvWRRf/Ab2I
AbOSCg81bdRs7X/JuujSP+jzmmWhYXBWoGLlSvyXrIuk/oP8GP1DpgyZINEz/vLfsi7qP4DF8//Q
WYxw0iy39G9Bmy//3MSfySYtQw2Q/fpM3w4GlmBypl7+uNfNZAjDRPAzd+5eCPfTngh2121m9oz1
UGNZFjyztrgqtbEclSYIMsQWxVfpalYb8bYhBOcSvcjm9/V+osW9Mhu0FLilYYackSPLqmqPgEQj
gXt0NTOxdTCVObhnf7Uut/AYZ2YW4yqbVLE8BTPF03g0fvU/p4caeRqIF7x9HGyEO+MItvA+eE4b
+91++9eCfuCNXzzTz0wvHHGs+mlQ+/MCOtO2f1Q3/lE8TDDV94dsE27XiP3esBrvnOOZvYUrNrrO
568z1LfK1UPt5LvhIGwBMSNXH+0i+PJpTXa7U/ESmXbgli6Nfk++g3rz0UCWEVnNZBfemxCnOCtT
sbh1//lpqjKLHrGXz4J1NSUrY9VMReOi34X4LKp0/kZw/IOxi8m+bjw60Nt9vv/c7kWzOkkKg1oe
l+LijQCu2pKSEbNZotpdP22L8VcdpltdNVYsXTo/FlmKuelHmaXYFqdVmnAj3mwqOqA3aTnt8zw+
xO0f9MCdhTPE/dSv7LBLR+i9zeXeJp9stSFnNq5/KcX3djzFazfuRRNUNOj4YdnQvvrohDILAdYQ
shu30n+BkPbNb3n04/NFWkbpb5uDNNJ/bMwhxrsovRbSyeNWzFzldr7PExeJ4o113R2zk3QEq7qX
fvxNBNI/TRqI3jEqY+4O+2iyrGNDoHshc7tQ2NeJ7yiZt7I4ywL9mY3FcSzzqS4akNsc/8GVOXj1
rL88iy57Ngj/ZjVEWdZ3zywuQnVFsPS0o5cAH85zB2wtwVjNa7gsbPm0Js87/9jS21h/TeGykgSc
Ok/bCWOjXlJYC2xrfFF8ySmq1obp00n92J6KdvP5Zpkn7cwqh5leRUmGSnCxH5XJpBtsbOgCGJSb
0aCPpFbtUSJllspHo9kqykocf3GY7wwuNmdVdIXY9tV8rhvSOB3RbX1YL8zJ564KmKg6Z8jf+FHf
aEbfHQKhA3ebN2nudlvtSdrSVFfaA6jRuXooH7xDie5wf1WYzng7I3WCu8TJ931jF25GobFec9jn
dxefQzrUBFFKz+vygAhWJRpdU5Cc4+6au13T4C1/1LuV3VwnxSop/DIVyuY1CMJQmpiV7EjoLlZW
CEVBLcqJle31gzZa28xCgCgWbQ1JWiVAnBglRi1ud4pGeYlWPamR7SAMHrTQslM9dsykvrXqX3J6
+HzLLXOJZ1+22ALWJMdjV/Fl2u2YunSr56RoIcHYjU/BY5PY0dfhcb461xryL22J9zMyr9G7LaHV
UeIX+TwjqUfZrqH1AmS+DqQQhuSVMZ6HSfPsqxKkO4glk5H+aCvNoc721JEx2tov9S5GsD3bDt8F
GpyDG82AXITJ3tDSvrbRFuDlf03ufwwvefhMT8oSoRZxI0p7yNsIol4A7LQg+OmPOO9stRd/jIhi
aSsQ0ZUBv/nSd5MLL79VFxl2+/550HRbakpHFX73bXUc4lW2g3mLfHRbH6b3LdZ/Zw02KtPMB5Yy
tGqnGJ/E7rlNkSm0BNszSjsvXuuodZGjc4xIdYrO3K2s7/k9zgcYKoILBqmIs7bdtg/BBTTKfBn1
m+hNNL687l6K03Dn3Xqtk2/9rWpsV6xeXFxT0pAVMpSZJ/njrhL1XGvVHquaEt82wSmmn0UXaIRq
/mgDrNt+utHod6hLaW1bnd8TjPed5UVOU1IT30eYGNpDcsPj67iZpfASxZ6R4vQr9Gxo32m/wF5g
0Uy4cpqWuYJ/bmo6pPVZxuZcVnDy0sH3ZH2+iKetIdtxbSP/dQ8r9KZltf9Ip9T5NT+t4sLW9/Sg
hD3/TY7i3viyVmOaR3q29f76lqVelt8aiOhOfAvqL27Rt9soXytIXpzsWapkfilTflhEU3rZFLyy
aM0T8vJanWjI0AunLgHpFXbQfU3ylX11aUi0zxKlYw0yq4WzqsN8EuMJe6J5Ukzayvw1YudLrlem
JKej9oNMyZJV2zdrrcl8k8javxNF0neKepMgw5JLa0QWF8fyztIiSoSoOiq4azO3LL9YXm7H0Zpv
f6u4LHcA6ldIytA2AfH94hRWYmEFgcVgpPw20UtnAOLVxIWb18mDEVvX0UCNOH/xpvbUxrk9xs2t
mae2H96FWnzwpR5dCKro5pXop8d8uJGqP77x0mn1wRTuFIE1ruOHQjNBnFCOVmCrUFac9cXleDeC
xWmmUzbto47TXDY0YAe67SWIW2YPQ1qvxJdrlmY/+s5R135OI2Tl8WLsvteJbLd5ujHM4qjkL5/7
xksOWVYhuFHII53zwQntZAWjGeRuVjz03RXYIIrokfu5kSVS4M0Rvbey2F3iSIOkr2BF3slHC6Xc
zE1uaY2lZ8uiDFu9EFE0iHCMyHDoqBkF1Tc2g7/K6YUm6PmACWx1BRE7oK7yGeleV2dRI6c8Vmup
oSjqOwjruFUS0wcNrpYm0hBVzVygNV/Ga7ZII6qtLYXfLAibg3rTKbZS6M7IKalv5elWMhRARnQ5
1IZt1vCwmeipUmtto/EQZujUluFOj3mVeMG9YMCuSdt73J6yIvyiJRY4vKdSDGAwgCzRiH9G4uTE
kXRtSS/ihFmjsQdoG8rpTkSNq4hkNkHnxl1Pw2/hlqFykod7Bdya4vG6VyAwkZuvMlda5yP7If9K
itsa41Vw5Um+22s/PACXZs2mFa29jjgya21P2mssXFUDR05P3L4bfSI8etYtbxuE3tGLR1q9dfAV
31qUhRAcghcg20bQO7QNPaPDzyzt7TH/4wvi/STcycoPCGNuuxRBpSixjmVh7BFKpRkDaQsvd0Zh
2JaicpOPtaMViosLoKvwt0L6rTNpvW+etCY5RMHBgNotnYbtqHtOkMvbAuwrdEb7QtSdwCxPtant
zDh5rgadyRu3IhGMmo270C83kRc4JUaH/kGtH4TIcpLR27RdfhIqyv6GukUdxU5EeCC6zFY0KhNW
vCvy0h0s4zky/V0hCpvMqI8NbdqhbDoxQCtefE6q6rYQ7ssi3k5Ga6dNa1e6T5fh4JYVOybKr8LM
sAO/2PjRdELW6SvsCLswHNyhz10oJtwoy+2qHdxcUY9Ndhya37E27M1sOgQGyflUsPugdXXgQn76
aAg8uBIIlSLIYNVXvZpcXfUc3nD24OfHabyvrMptm181L1CyyZtOrhzLAIQcGk5eQeUIZqWMlUOb
6m5s0qHf/VZoT5ENA0Zwb5/R8SqgDD9I7X7Gewdy7ibeQ9OM1Asp2euim6r/h7vzWI5by7btr7y4
fZyANy/idmAS6ZjMpBFJdRCkRMJ7j69/A6pbUSIPQ6xqvturCukICWBjm7XmHLP3asV8bgQ4AlBH
ioiSJX5iElmL6nVa8mM2NS6YEbdcXkxwaAjyhSrbiAU7WHW1PszlYVV2WPLgdZm8EUbLtYzGKboQ
G7HkJAt8gJws7RGUWfVIBsvqON/pBrb9fHZL+SyJBEBOmGtr86oLa1fngqMYOOqwDfuInuoWqvqh
r2S3TJHkj4s9yQruP32jFPKmUWrstZavGNdT0rmzHN0q9eAu1VacJlslIWPoz0ETs7jAg1ZguvW3
C9CaSBvO4sytJecIR7zSBbtRK+wkzO26B9jQRCxiqg1K45Qlj0KOcR25HDwsuwomN1p4qrSVM8lw
FLXfFVrozgLnNKHmcWbHon5RC/akK1RD+TF0gycK2X4UZjfXo01bpxtrmm1Vab7rJtGDbE4Rktia
0bhpSZjXkLs53vk1DzhFwNkblR3UNxTK7EhR7Fip3Tx8CwRuKNNsYXpQhV0NCs+wuqtpSFxZbFw9
kfdJ3HqVeqyNctNquVuXiEP6a1V7koXEgxB8Nvob0chtIb3tjNsuMp02jB1TTUgny92Mc2eV3oFR
OeozKZNraaByhKawtXYmaqw7moB5dIs8X+HHQjRJLWX+IgxuGI12qLcukUi+IjWO2bwI5r6up2Mo
6m7FyXIxfupMwwBoHUGJOWIPthJZrjAFvjC9aEG/YxZxSqG2e2btAl9dGIUePA1/MXTXaoUNDzgN
6XixvZcmy6cL6pLaB+lc3Y4AdSAXOFH8fRof67DzRzJwuvtQexLpzvPQHbma7SHJN4Wg3ZjtbYYR
fknhbEXplm9/inR/Ed+SYPBauXOzVt4ss4ZVuXFiQ3THefJm8aEeah4wodRV56ZZsKlCIDCmD3XS
Htkwpj3MmCID0wHkZqocM6qukiHY6hkROGFyDMTUkcR4K9aG31dkptBQnGMFxmBt1+EtM7Ob9bIj
CYeyaR6NVNpCI/aC8VYvlmPV3SXlU1Adx0EEjDI4otzZUVN6grh4TXkOpcYOUtmVpsVNyN7Rq+l5
0lRXSAK7K3ANSZKTdcrO1I45YDVdnWgR5n4fgDbRRSdQNTvXfmj9KzsI3zTxU80qn4bsK33nwEB3
CLOzjaDeGhw7UlP0WoN8LQzpSr6bjGg/zY1XziaUl10CfLoy6p2q5BujfVTlhSg+Ep50uCcTOTLL
ghx7lk5CjpV27ZIn7aZswsdCNdzKzO8DEIialUBPIGhlRQVIV4Th0PLEbm9obstkNeEBMYdvQV9t
BeRGFjm23IQkp3bK6BlMJsRA8aeYUUX5zkxmaCo3bLP9QYu9BoFWopwBl7zmzN1K+xoqtpj4ssos
2KWOZT2AcblOhcwLF3GjWFuKCTutMU9CI29yc6TDb9i9HHu1lGwr5rG42/fYOCg/MaPW9lC/9QE1
tzq7ove0NSThZFbDPlRSL0AaT/feDBcvNRW/SntauHRJct1WwtC3rNoBBE3l6SloLcQRiSOI4Wal
EfTqTT3Vbmah24PqMcHx0MqfIwpG6zrWZseKl+uwf8E7DjAhcwXdl7rJmwTDEUyyeIKEDYOwhx5j
x3PuZOBbwrjZhkLO4M8ObbrVZtURKgBQwk0MmVFpZSe0YBbnvSMVgKDFVyPUn2LpokWqm48vbZAd
4rbxc0M4LNZNoZvOkuCIjXJfbAbXDG7V9k0q000bxFu92gG+cZUl9bP426A/iIq6BUnlTRRnZPrV
Uq7CZMZi3qGhUDfmEl8TU+wQg+Mq5f1o6FulaXZlBohQJrCVl1BkCegWk4h2Y6vL+wxXl9JPtt6/
VHPt1JnsCJJ8aGOVSTLe5lXo1toTrYc9JOVtiFswt/gG48auJ1ITpfEq1+aNoZMbM5lbMWAPISL3
kourcbCOeZgcxjrYmm0AIAbyN8demdiXQn81gtiXS7CPDbcn7vty2QTLbS8hjjUbPxr5GIvl1Qqf
S7W66BL2ebFA7JLYmQn3I7nUc4s26n5JZyduf9YRc2WDo7jJtz1vXtBtUTkUmgAVgi1O+Sx1XhIe
A6pn4TjYC2EL2jQ43STZ4dS7LbZcIyhsyLMsagzgQdnW4cvKyh+mHxbJppbwpPFPN2CiGUrRmJ21
Icbo+j0fX8eCkK7hoS4w9FfGaTZ/CG18kDVtO7XaY6+cm+KxboY9jAZHNtnQGKOjtPaSISzNdtg/
ndmK7aamTm/mz12v3vKsWEaa6xl2zCwlG6ORdpb8NLQh4egXNo+uliFhYm5p6nOW/ZijHu5L9zKx
wS1bY68AaMoqlS11s4ET6aiT4prxeGPMgK+yQN+BbvFniypmPmzTRQG7AActCXbJwA5N/9bP96Y5
sqFKaB9sSm4s7kRbbHpvMY1tkxEPNAps8XtWJHop0fI8wExpyuEljZN9y+6jHMFrTBVL8GsnwPY3
Kr4gdXKKkBU9eCrqwRbFN2UZHTmuHD177gO/B3pjDpqrG+UdpTdvpjgyx53TafCSxPxA+LadwfPR
Ktmfcum51YP7Xhb5xx/TFOsKs5Ia/shUWCvCAeY4M2tvl9lPnVCR5qomXtUSDjXlTBlgW8fAswLZ
KbLokBHaLM7jzszlnagVp64rt3Fe/NDj7CYRT9qi+m3XekmkOkDDeNLXvXkAQXktRZLbwMaTap7O
iIPIYndT/1TTEwUnP06SO1GXPVmI961Y2u1wAHrq9yas9mbal6Xo5UbPhIPAL1L8Xu8bZ57DsyAb
V+aYPqoUAfJ2XRVvA7XgluVLzIrL4LppIv05qpetAW3Nlht9K2eppyjVt76GACRlTspqVUjjBoE1
ockyqszMn81naTK2idq5OWf2Qq0fiqbeR2F44FzK2peFtmmgtLYmyswmHDx9E2XGWyzMxyIbcybT
ivW+cUvOdjDx7qrRegilGwG8atpru0qXDqaSwPSZniuWrUAt3T6HxK1f5lHiMwpdg7Nmkki2GUp3
Y/FcRA9FD+xGzryxqXiDILxCSHU/wiC2CX3RpqNQ3lhS6CVz6Y9QxMXsWhC6TVcTDWj+WAw2RarR
n4yguhODcata/EKlcuWh9ZeQxDXtxupxAItd5TfhfLDE+Zup1kfDam8ghQSQmgSUwSVgq4ydatU2
B57gjRmxRUmnm2rsHsq2YGsvbvIy3MqCuhUFDqRLJbNJKV70VKOfHVOaii+ynpMqmSoTFKQf6Bwa
PkGmnJ70H8scDnJtsHHSKXDqNcedG4pd9JXMmXPOYkv5U8+PENi7Z0PK4Gu2Wa7stEx+iqziKmLe
sYL5eaoNL+8o8nD+EuV7cyS+1hjsfhidTErPvU6sXir4TVVxphqdgPGdDhDFlLccTJUxsj1MU19T
W7fXC7vKX8Sc2jf74QQyQf/aZSxa8WOdX5vq5NXdG3PcCyp9ZyrxIg6p2yuLN5hQexbjVhtFpyr6
fR6YG0UXdmMAc08K9h2lglJNX8Y5vhk53xgVNKUMAOOjOjwLcs8GVoQmZDhFodgmzrwWry0lsevI
gPCjCtQZxJ0sDncWe4Igfxz7QyoqwCCrY6IM3sxxg6zgIH2YptvRoGhWghyKbYvvekFgIT6U4AUT
K7QLzI1ZuBVZQ8WDNh7K+TlPQDrdJf2VAjNMALOYFugQGB9DM/tLebPUOzNIN1pZuqwbAHWoZ7aN
N5NWVmknQQO0A7WBELsq+EZe0XHR2enK5CPUP43iKLJZNpQLx9YyuI/7i551hZ0TIh70LC+d6ScL
h/M2gaf8LLO5DY5GAqbX1By5u6+ye1X0l+Zcc6yJKLBgP+jvMoIrzGxkUKjuKJunSRSu5oUytaIf
LBaNsKm9tfKSKrk9N2XIDrBw6uAsJCHlGGX0UmqLdUugivpq9NCryzu2eg+dceyM1M5Z8pY6dTX9
QS/3Y8mhSuvsvN9U/OApYbhmhd/2xz45t9Niy/ybIdfIOonYrsCPFgr3zE9GM3sCXqWA1bO07sBV
2loPBWmmElRHjkS1Zu7D2E5ZnXrrbuYtmful+d7QvGuD0Fl4vA3DuEh+stt1I+UxjMlwyzZaEG3k
ikE73GrCtokGVxePsuTJNQ5wVipBUSnrAL26bkPRHmder8r8pXfTRuDkJdFCIuQoLlF+AE6ypeCn
DGlJ6u+i+VCU92Y523J0XdQ3bd04Qdv5YXaVi9/iRQBKB3KJocVItsvorEPJpQBgqE+LTFoo5QgZ
BpiYnOXxgVOmXTJ/5kHKF58iX73vFoQ/474wVdoN26XmPHcfBk9zn1GRAU9MhBactEW5hOJPUb+h
qbkVJGJ3KeZ0S+e05h2EVL703GuUEp7i0Nm12u26qfSKRD+Cevbkdj25RPeNIdnx0uxjNpAde+JG
AXhmoiySRF4WTQxKWi0VrFr7DhzNUUfhKPKGO7HfWuaVJiNhg8sSv+nBQzP91DhByn3sAUV0wQgd
k8By5iiiohNcDc2ZylZLdG6rCE7PEJlZ7oSAM7Nc3JnCo6gzkoWDNfLu09G2NOkqTxRHL6dDAHy3
oxaW4oGEW+jKqX5Qab+FamFP7EOCxriSO07rytmsdaoF0JHQ18+smv1wqhfZEyphL88kH0BezxiE
RXYOw/B6os7VLOkmDZZdR6cjKZBVsSaWMl9h/dgTuKPFvWOWhl9orc1sjOWkhMSqXE8jDTAZZHZt
bnI8EXrybBbxHkjsxeiVG0ModxRagkg/DKZpB2wpYwMHsfZgSHwHPIb15NNJT5VUHyuOeGWrb5c5
8TS6l2PyQw9vBnXfdBRVrdBRCeuN585rQ5DOAtQu4VmkKNTpwoGWg91Mt/WSOH0+7uLMJ9GawtId
5S3PMFpAbOzq0sCWYwqScek1RcY4b7ZyzPcdgQ8kX69YM3N1y4W3ZafCThIrl/Q7UfqmteYWgrxI
50DnpYamvJHSFERm7QmZxv9nD4n7PNJKyIndDn2R19I5KtTnxqSo38HLasLtAOYxWZ7z4FU1AnvF
yVpBznkrP0XCkyE8YyXnNiNfyzmw3IQzfN3SXsaaAxX0nSi8D1PInXV1amLYqiE12iHws+G6kajG
Wi7t5mgmyCI/ZGWzjbJdL6RuOaGaK6rbBZU7R3mVab3NzuMYehJWxXnU6QvEMHgxeAPWaZObLk5s
i2Nuzuc1Nz+Svt3AIra15E6Ob+bpNavOdVjuUvNaXB6U2AKrKtOJE49CpdidGTOfVE7HqBxJ+RpM
JGJYhV0i9g6lYXqqiAx+aHcUHCgJs0IVnjYmLOZXqhHa4EbPSoK5t7waOImG9V1vfK8gCJfiq2Cd
8gXVX/sG349zUrmb2UXWw0PczC6ETy2KvZ4dfJWV25w6XNZVhyHZW3XC91ffNrPiFV19XXJ8GLLY
6ZT+quqUfZUK66R0Jc/LYRiWo2V6aOzcZLhJW8GV8cPy5jzYlZRaUPNn12auPgnZ4Agx0z6LbbyM
27RfYajLPhnkpxburcAsJzORWSY0L1l2AyU5kAG0a0VSRgT5btBbWEoxtWUEIXm4D9h0WZF57try
ocub3ZhmVBuzvd5a10FqUZseXKnp3XhJvWFefFFCc2/N1IZ2zSBcYJ0ubipKrZtl/T5sZbsUAhdg
2fWs48kvQMRGdXqVpceGMrvAuqwhGYxxOGpK5gidsFXoawpU1av2qVFfZetbWXCOqkjQ5SwatCmS
RuiG3eR0dX5LYXAbQF8rivslfFvXsUjCas5rrKbBLotLR/04wjZtkYNlrvsC9nqD5g/Qeo15WWtV
blZvVeLZV5ByqgQbgdKHLOY2aSJuHr+OSuA2zZ2m/JTYfFngpma3snbDRH9DvQ2zyBup3FYUwmtT
uSr40AuBHW923QmFE3axUzdvccrMhwWeQ33M3UFwS8QfVXVrFa+onZ2U80NtSN4yobTvI39gm97l
d9RDvUF9HYQbuTtyFnVysbWFvtxV1X3QP5fylbwQk/FYy+tuAOkbZ8SEr1K3qEGzSJhDwiQHMkpn
Rl1FLry5XJD3JQ5y2ZIdtdj3nB7lYLywkHCYcwuh2mg0jGSg+Hn0XRHegvTINywjcY0oXU3iodNw
+3TbsTrCQtk16vMoeqVUkssTQ3NUbSUGdGSdgpJt3lmnAVRYNHjJBs7zq7J5qqMrYbgjQIDqT8zc
zvlxkpxOt+xi6j1rAEvZJacMB2E2Ku7cHXrtMdV79lTUvmfJaYrWU4nyFncTNQ2FfaE2eGM7wNbY
aAV1eXr9fXGuq3MZcyiRORg34I+T2evM1F3M+yKGuCr5BAxiqYftujiD+jNTSI/mfGOVMUIorM0t
wBMU02r+aESLYzDnRNkTmF6DvZVg+Mnk6epNRNfGmnsnFd2mdsOmtDkDKVHsGOG+qg868hNrSu8y
uNmBEW6U0dxYUeUGabaFg5qy2uSbpSw3cz64ljbbDfXSiAqXkso/x7zdNRMwR0ZNN2VepkVeY1IT
MjOnYdEKs7cpmu5zKd2IvMOWuoup8hFiw2oDdtzLGbil3bcPS5acVfZtZvCCCcgW+I6o4VzKlr9Y
wRTOlDsZeWFH/VOWGSeUogRqdVJxUwtPApanPrsIypOOjrilhVZQ8lWT3mspMUgCwI+x3Si1QhEy
AIJGHcbiXSWFX8/jRh8Nlv/aETI2O+HoTQn3Vyt2TVmnUjpHp9HEiLOrsvRiCMpAKTg63WgUWS1B
szvj+0zqWhUFD10Jv5T+XlUYPDrK8G0/X4qKN9NLl1H4XrCzqMNnVWT/OXTRORxMJyggGXF+G0fN
rsDO60FyO3Xtt0rMKA4rdi9cIY4CA/ZWcDRV08oDZ73RuvZlSMTLkgJyYBkXrcE1shN8xmND66QO
huc/N5E/a9z+rjL+IB/AZDRm8FaxtevKnl7nTp4PXftVws4q73svUtDf6ac/tPhTIYFrO6Kf1sGr
4Z8DD30zsstFekBp0aTdMm1kimIZJ7gilb5CS/z9JlcZ8L/a8R8kJRVRVDDuaZT/wncdijvVYSfg
FC/gryWn8FgAIvsrhtf6j76/Z0NUCN6QdZA/imZ8vCgGz0bJ0Jaqfrdr/dQfN+pm1cH/+QV+JnVT
cCRbeEgAMX+MbChQcBSlWJc0AaDjpa8Lq1Gi7Qsi0qlifyE5+OxBku1hsfEm/gYg6HsBhd4b9ZTX
KTX1/rFMv80UHQPhK8HRL73c354cmnRsIyoWu4941aI1IFAX4fq6Rq87A/F3igPBQU5wmLdficU/
Zvf9UlHgIkXCpMBPUvQP0tSes9coNy0qiguebviG1ORcDT6ynR/DI2Y0ot84a64GivZlpNnjUbb+
MjvlE508wwVvH1JMcY0p+/Azaisrx9gUVinysGtfh13qhV6MopwSUAzdscJxR/X0z4PnU/WrYoCl
wk4oi3jf3r/QUpWIbad0gw3J9Be3vuTfsc++Bsjo0JOdBIoT58D7ik3w2acBPAy0BtQt8iY/TDot
PT2drdZ6r8G+wDYJhmHX+O1X3/06rXwcSIS+IVchJlTnHt/f3RyOYdPEKIvGCLdkuM33pACIGGLk
R8Iy/OVs7b5yB39iFaFE+ts1V7HobxojBlmr1RXXXCy7OaZb5VA6K7+25ji1W+1dsfuVzPazKeD3
S354nLNWNu1UoXbVenaC6trZfRRk0W3lF2JknC+GzKdXI9wHmSn+Lgge729wGduuwv1a4vZBWNLt
lC2V+IK2h4fVCP9TcaM5wz17iaG2vyIR/frH//ZGf7v4B8mTpnXLaKmo3TLlWNP1NCFqGMYVorfN
YCp222n7Vpd/NPUJkrUXhvqe8IurKXkz0H30Ju1pTgZ/fiCfDjJFY4wZiqFAknv/PIDRl6k6rU/f
rPyUnkBFkebPl/h0RsR1yJyIM4LJ/sMbJoIrxDG7lEhOAT8Zm2VrOYqfnDAa/xu0ic8vtyowuS0a
gB+dVVUYKRlxBaWbv6kXfd/7w9Y8hrvmG7x2/8t3uv74v71TPL8YBVe+tLE+4N++mDVgrNaKpHTN
q9UaQU8V7kK/KXeyncBd+ArW9Uv8/afrfXhhhkqORqAx++hXza73p0Pq/Fic+dj5X20B1tH48Uqc
Lda0OPwsgM3f31kXS0HdySxks8Suv7MLQ0YfUXlF+YMQcFQh4ld5np8t0CzPqkGaGdBw9cO9oTGN
81JjoCAHa2SM6bk3bMsfy17ax3dsw9f8239j8fpMWPn7Zdc//+0VEhulylPAZ6l/1y/jm3DNyUjb
ZBvwa8BICv7naT5+7av57LK6hMNUxiyOAfDDVJSPQzDGKs93GmmWPkiqYstF4kjqV168z6SW67ZH
llbFMFvZD28yEyqp76x4NfCgNv9OQ8XLX7OH+drccbz8Lm7oQnnzgV4s8kfXcK3tuNW+Qnx+crvv
fsSHpSXv43lSKj6UbiZApaTGeZapmCvjzZ+nm88U7lxIAXRICLXJYvb+ddIy0zu1xa5UgxlIb9DT
BOBS22cWbNd0Q6JH7cwO/Yio2MGLttZF3wxXKa6h6asNyifjeTWsYMlXLaAH1oc3nApTFivNyGo6
nsrwpxRuukH8Ynb9ZEHjGuy+uAhnBO3Du1VQ0Iu43Xi3yI1CgWZFSePqXKtgG0nK+fOz/fyG/nWx
D+9Qm5SZmXXdcNH+nKsbS0WMFTz9+SK/NlAfJp53t/RhvVDVMRt6kT3tCrwKD9ktjgTNh1VsV/6/
ETy9/ugPl+PzI7eY9DgiOPUPl+uh5wVVzecf7aod2Rxe7lce9mNb3RbOV5aHT54gU6mCOX99Y/Ai
3g/OWTAqJeo5zPWsTslrM9yP2VfP7xNry7trfHhLuaj1RFih2++kVwN5mFLVLgEiaKZyB2ukI0kt
MXCyl8Wy88WrW3/+357lb7f34VmOo6hWVShynvOz8wpv7clrpFRvx2791f74kwkF8x8PEffAOn1/
eJSK3BgJJy3yPd3eI3Ohsu7jxVvzWnOH1epbQw9A5dwzf+kv/ey4w56cc/FqiCQv7+MUU5QmeAD0
GLXHpU/aRqfEXiNXb1d813jsbphPH6j4/Hq8/xEx4/8/FgafwB9YGGXRta9N89y9Z2HwH/2ThSH/
Jalkq+CTX79OXCL/YmHIf8n8iWnxKnQJDB9D4J8sDP0vk3WVwg2oClFHNPcvFob+l86ZkUWXaHY2
pPC7/yMWxvqyfx/zbP10rD7KupKvDrYPs7w40LnqlWRydUnbqGG/kQlgHOP8SkiNnxEyNxSFfmsl
SG071MTFLpDNWwV1vhPrw203tn6iIDroMs3RcA4EZMo5eqI8hBHOxnDc9xKxd7GcH/U6244T5cIp
+15m1RXsFn/RV6FlcQ9CeTNW6XZpkE4bkCV7PTxZa0ur0qxDPY3ovM2dNegXZoZ9M5unMJRoSS2k
MdGTLi0SxUQPWTJl4+tBlOgEhwSHVG4sFBGdU9p2Y3zqZCQiJIZOu0mEWhA8dcXBGjrUpw3pbTp0
eQq446wgysvtoW9tI36dy8AfRir5XY+HIfMHdd52dANHAdkXStVMNBzDoINb147RBo29RgcZOBQm
GVFEDftiNEgoMohdjEob4dQmSm8XGpdtPPhlNIa2lIonNL6vRZhddJPELqk0HZ3AtQEFUUGa1IBN
V6zpJwY9opr4EMZEWWr04vOQ2Now+Vkp82ulEeJUhvXF6podnh70pg3nh3K5F5A6GjmKiIWMumwM
yGta7xK5l1iunRSJpgQnuSAVXkJL+4nd6Isq2a8N2schhlvPZMbhW2A38X7VGIOJgvxAiz9+plhP
e21Tk5wEqKJ6QKVqRA7KpD3bGMeDLrRJN8bTVwy/v51d11FOQBLbKXJ8+NI+jPIwSslomvgJEzJ0
MiJt7bBsxyeGtHI1umALKfxTbGeij17b/4Ga/kcT3/9OVBAOqz9Nj+f+tenK/3MT/yh/nx9//Vf/
nB81gEAsgaQ5UQiEl8k6Ob623X//l6AbfwEJ0mF+GPK6RVyPyv+cH82/+KtUKA1RFzVVNzn9/ZMV
ZPyFJ1ODuontHZuhbvxH8+OHmpJGMdDEDYldUTJhEBkf1+kiHsIhoykE99aAATfZOVr8uRTQg+ib
pq53UmrutLK6TXs6YY1kt9F8zW3aAvqGtg03hVzvlKwiNFTftTFixZCdk94Hx7q/yef5IAe9O+ow
pCPEfxUtadPYDEO/n0vdlUSCv/LC0w3gmmrvSnXlq43oZuOmb6tjJLJRIcINIdmclmdVMTaRovrl
mOORmb2lM3aZVmwr9O+IYvbWUmwxYG7CLNvLOCMMvTzra3DdKHiBhK5jHpwFN8io0ZHvehdrxMno
VZ8i9zmSrbM6Buc0Hq+75UrvzOPU58cxSu6EMDsPpr4r0sAr2gADUbuRRi9XibQ1k5OcZcckWg6B
qfp9P/mcWHrt1ObTQWZipOGaLjre9HOTrWIHJsXszcLHMg7l7TQniMyMjTL3bmFkx3xKkTp3e17+
sch7ujbjxhLGa/VmjKZTX+deMSrbIhyuknLY93Hl/zZ6z/+Ysn4HDynv96YahSaOZDCtSEZn6aYC
92Emq1QpDqQ49+Z4p/Eq5SnDbMauu1c2a8pAgMJaE+nJ8VesVQlXQn/HLiXix+G3ZwotO6m2M/56
ZhVb3BFb1GayeQkkfHEzZiT6Y2u/U1bBHAuGW9SUfZavymbvayPrbZjU8YAFwdliU/KrMv1byWAZ
I6EjFA9TXa0RRm5qLrFzJ9kovk+hjrsishcYoP/Y/v2Y/m/4Wn7y8N5veP9+0Q9TcG9NS2wGWYgU
sbrp1cfJWMhQAiZt5tbdn9/TL7bBv1acf1yLO4Szsc4FLDnv31PXK3ERdXT+CrFG8hXmBDiiuUbz
iC2y1ia03ULyVlePuiy8/PnaH8oVv67N+R2fJmZMXf8bJVCPKjh0VS6g/hf2OMmiTNynpdeJHNmX
cP34Dgtpu1WoHoJY89NA2Wvk8Q1Nf9+0ktdbyXWDWAEb0F0uv5R1Tw7xJRaaY25+xcH4cBL4n9+K
tXzlD1FBFdfx/ttA0MtBsqoEFY+VlsfJLGwqAX6SyJdFM+9gYKKQam6ZlFah/sForUcJPXzdHbrG
uhOn9ItH9/nPMVkFSMqkR/FxLxpri9IuRRC4tYDnRKXXXdbxC1HFTjk3j5XInoUSQZAZ1wHq4SzL
39pK8LowP2p98jbo9e2f3yWQjvfb419PyAKhZLLPptjFsen9E1KKSUDtFcRejEE6rL9VWn3Kcixp
Sqg9dPK9qidvxE3eldpmUXVkBgRwOqmuXajjtmjMECMFjLNSwXuiPizVVZmk31QleSOQ4VjJdJXC
HA+buJh3raleolzEyTSQK2kxD6vZ64jmDsPZvpOyF/Kg76TQuJgoZM1KeykV8j7yYx1rFxgCGyt8
MQX91PT0xIVvYqueFLwM3bBcJhd60V05g2koo/qFpEd3UiQ0etJGi4pTr+tH/DIvhRC95Um1s6Sa
3OoIT4IEKaZqBPykt5CCf2rr6iALIyLU5pFK53EOSKdVUhrHS3wLvtdOY/2UBvqveykb7dKXRmH3
o3pBVoXZ9jJN2TFMEKe0c+D2PflDhXaKMv1Uir/MY6deTd/Wn05mboEzRbu0UniYVtkd07/C0aLX
d2Iu/2wxXFYTRpxZ30kF61zE6ynrlwX7o14aJ6PV/GzOX4ayVBAF0tvWsuBpXIjMsXD1xK0yOFGg
7Tp+m1mnfi0BCs/nUnYG09iZTf1gmhOSxX5ATF7gk9Pu9MS6APJ7EebuMYiMBSsAwiSSyh21KU03
bhkVeBiPc5PjXC43ScsHNY8CEvKEOPg0/FlKrJhSSjpm5hSy4as1WsTRNBHFGLspVS99rh3kqr5O
Z9A7AgtmyrnFlZdtN3QI0NLbYAmPRlc5ItJ7s0dlRzJ5hVuh77xZCL+LcH4cqrIZbglnGofUKaia
BEuC96J7Ju1c9iCKnGqFHcKi6U9iUHS2kYq7foJP/uu3mvLkDWXtY5sgyL5rLYd8pWNuPIWqthfy
KHG0FMt438u8n7G+Dknh5LAlB2Vic9550TPjNA0mZuj8qNTGdZu95RXDaJax4nKgdUuhvAhGtJtr
6zpP+JOsZeAgAkER1u8MRrDMp5EqyACryUINHeUKEjxLwQqRONFc2Rp5WrYq6IInG3YRFwPWz/9H
3Xk0R46kafqvtO0dZdDisJdAIDSDDMrIvMBIZhJaa/z6eZw1PZUZ5BS7Zy671m1WZclKOhxw8YlX
WEesZLXFkI0Hxxq2cL5GYHHaqUyy910xDK9jXf/gN2L9yn6BlFc6wbQoNee+B5Xu29NtVIovWCAY
MAbG9yFxFqElbcSe8gGEx61lLyzAIq6s8st9KXrrHN9LYwsQE/TGpGcukha+dOOt4zfnHtdhTw+Z
td7M/EqxEOVWdUvJ7BcjyHHoGcWw1Jyd2SfPrVZ9K6IApl8j/ZzHu0BSEs9qOALFWTsRyQ1B+jLp
wVvmAH3t7O5WsaQbsceqPH2zI+tILL2F2PGCJzfT0EK3FbCtwfrhF2y4ajJtlme6lWS8oP38IJ5x
ytllWo8Gv5J/1/N0hcHCTyPWTlwX9+Dkjo0t8EPEchwdcsXvlXgTGAuvc8nfErBpdXzjhO2ZuI+V
DOVkcMZvhV03ZKwCJVxED3rge4g/8FgccWH6BgzgSrLsWyM3SsJME2SNeLTaT1+0XruelXbvBwAS
gVfVC7uzDnPancWZ4mf86QTL2WoVRP3T46xrp6pK36DQH0TMq2IU/f7C+1SKoOwOWysrdjKngxSQ
SncDjz+cUAt6pmLBtUEheCpXpi/dGx2wQMPayqZ1BAfwIjkZ1J/pQZ4Ff5yQ2i/N7ejzzbTMuqlM
EMr0s4MBRgZHvRwnb445XnW1KfE2Yae1Ao0+x7eBhWexzNuAfgltlE2uVDexOrzKDpRSrKFVtq3c
uwOhNE6POKyq9r34MIVmHcb4mIibplQddqzNG7GiU1kgozRnxMH1Sml4ILGAZSOi8wJ6Dr0jL5ns
yC0UPlhnVucIW+kyhLoggXZSjObOqdurYjDgMs6P4lbVuG3iND9Wkn5qA8kbbcgkg5SWFA24gyIH
QnXsbOwouG4c2F2po5yqCIJ3jCmmrx+jnreA5B/YrjI75G32Eun+/WwFbzN3Wlnvcivey111pkrN
/cDriuXU05TcK4x4PfVg7YUQQVffO2p6n+v1OY2ZdIDyAGdsAGo3gbnCPkhnfnVtHsNBuZKfxb9V
snNfdv1rmV/FytFpoI3NBmdTH2avVYWWg34S727kgBUzpeh5n3XGSXzoyFcFnrK9iru9HZ7LbgTd
KO/xxV4pvXir4tiwzaOmtufAZ2NrCTjnNneOGIaf3p9QNYMXB3YoSg38BTnK0HlJsH3iZlSLgy6V
Z0miTK327Cb1YIe+28cg3+ShAjzdaj+qbNr5ZkBRKOcWmBwoPZlx1zfdY9E0LWkfW3Oa0a7CWL52
qn2qpAAxI2jC3MdtXJ/lIHzJNTy+M+i+KCu7YqJ1VN04gsOO6MJ9Fy+RmyCz4AdaULyNsfZdfohL
f9nYyh2iVvfZUJzn7tkao724ukW4FQyg3AO0JNrU3oqLPoaqxoo5iv++ao2jYQensu/cfEDDHpYY
mRlxhXnHlf5TqX0vzpvzkCN1dgLtxw3JX68KnrkyWKCpM95U8TGLrEUdsFBLWcd7pDmKXHUSSw9x
V075mJioqJRbWAEA0yUO9gp+ATyUYuZBNIAkzUqWqtaz9bRDpS+pPXMQukVtsLbKscWfVSfJWSil
+l0P+D6k+JA4pDujIQvog2FtB/D49PDFkBASBzsJDR52gaqch5St1pfpi4jO41j6mcwWKFiWKP/1
+9EvpDcymY9jflNyrncR1mc9C8qQFTyFQyCOjZ540nBIjdpB8SPcRryEMdRPTsk1aVuu3nSg/s1t
bYUvvQaga5BOcXBK33XadKIQy+QNhCJ8tEMeToMaPIPhza80izqEQtT5fh9JJee0ZN+PkXMfwcF0
7GGd5vlhirhtql7ypBFoVbkqlOBMmIpypcKiEbduWPJZJL4IzpPbIQ6+V3ARYReyScYpeQN/cmwD
3K5rkKNDDUnCQCYIyoeYZp28zrn1s2kGSEsizi0yHjQb640VpsOiUkA527W9IOdBQAB1Grc22xMy
Hm/y4Cceqj3gmPWtNRduRblUTsBuZ1H0ljr+z3FEYXOwHwOCs9LQ1nYav5U1wQBAdJi5MKIUyy4Q
NxlvGnvc+LJ6ShMihFo2U0+lalEN66LW8MXtgpd0iF7SVF+PiCWw5559xJrg2rGVfWNKvKY8zUFY
rPMsTQlDHAsO8ISZL/JEvW5cK5FyE1lcbGXQB56P1s37klVaHiSVwDun0rwwwwzoaHxSAddOgIOr
ckDro4cK1uMCp1X8t3po3Aa2fTXUVuLldvfDqnVpaeV56xpKhLJTFL8ZZdss62moiQ+Q+aql56xB
zleODnpCRqHBZnXb3DirSrcOLCLY1Je8OQOd5mB7ktXnMIpfWvnBbOojCp4UdGTs39MCNZpZTZdB
0XlBRpVT95typfnGyahBpBsFQQ4uvJ5SzNo21EWA49SrKGa5O1NhkaW2vFonWNemImgA9soMfCR6
VATfolKGEcIVAWpmb0oK3CC4tXMph7D+tkbLqZb3bHGQGDdJXO+UgXdRiCUX9dm4kBt7URX6TjNm
G5w65MK4jfd6pp2KyRhBDXMd+rjWTR1MIHlEZ0cyAq/tIZxm6iz6Eg2r05eRAK6ao52ipIDyza1U
pGxsFdUSbBHujNp4dhwloaqeNUvFT+/7ABZA05eoNPn+LjXzYWnLfeMVKbysZoQ8DHopgIWoJ25d
heFakexxrdSrQI5pqNKyWeodmhqjMm1RFipg3pLTUNi6SgfnZWrgP/WD/+w03HZKSIegaLKbHlKv
1RHZwnN4/8lMyKAUCLmCX/LShqm+/zH10NBV6/Wkzl5etdexwr5CiYNMsk8fiDTvE1M5aRULOM2N
yOXQj6L6tu4p9fuA6uuOs8seE+wdKvqKVtegqqIjgmEQQptU8toM2wxQ7uircMf2/kk4I+cBCYPq
84IQVQKpHijtWTXtn0YBTD6Dy+L35rgY4vRFpG8VwePCLLmRqxn4OwxSkmES2hb2omr512Vfn9+z
N2pQJxbykT9YDiMniD/630hQrqBPM6usfxsQHBVH2QShRukciN/5QQyR2cbRaeOXKja2SU0k0gYH
fW7PwMsWfW/vfKU5NwaPIW4DsWIqLXpqoccZ8YsIbeG6rNO02AkWBIfUtUguRLliyoJNPXCaz6zN
WRwDXR6+jU3y1kvMQtyAQyAVruZjnjgEvmu0JoFkHr9YY/Ko6ZWXjr25DDflKSvCZVNVP8wQ8ZPw
FBXZayQhSx3LqymGVFeX65YKbV/OFI4lD4NQ2PAqLV7/VW7t+xyq3jDmu8CZ9UVDES6XORKH712J
MpAZYu7KrP14U7TVRo4sWCjaNreSfTJJFOdmLp1mhMbC2oLDPVEu6OGV9DIHLR0vKrCLwHGIrhPe
UReR5jQiupMs7nNzYUrYhlfDUxZSdDTl6rbvUAeQ0wdqwhyO01NUopojd+UKAxRuEL60n91leXDo
8v65U8yNoayaIHviYt2qSX/X68oTdYX7MfSBsR+gnkL5QCKlGWNUODv5R9hTcasrCIUDgao+cT8X
9LPK8hUgf0+7jCArwd2h5ypRKZYufLZmNxQ3tR++pD17IAmyG6u2dkEJSXog/eq48KYyfIkC7smk
jt5ik65O6o8bq+ruyk7evK9B2WesXKnPk5m8BJO/qvpaHPXEGGrpn/xe2dbOz2gKHr+oHIkK4+8V
SPSGCURMmrgYz15KA2oZnYl8nEOvHGJP7uRhaVrSvSgAVGG/9eFtSIa+DgrXQoFkiCCqzJEFK2Yk
x5FgIH31OB+eByAcCGcDHryAGl/WscYpbzpKKVw7Vn8dF9Cb3LYNd1Ffr6TQ8DZxIF9Ls3Tt2NUu
icsdoJxlR+EhY8spgs23s82XGhGjwYSsn7BggXwqUOvMEu4hSZlOqB/rkAYb+XZopHUzc9BnjfWU
DMmtyNTULjjYRnwN0cyNsGWdqkPeVSu5XpvxtWJCM07s5dwE6xZRE26aZe7PsNvYbt/tVFpyNymc
iCIqHiBahygJ+q38KkXTETGIO5kOdRfAR42hQ0rBljWOn1MT1JxuPoQeed9NgO+MqFhUo7ELJUoW
ZUYVpkPhBdacmnJAFySD5kFO/JWq9m6XdLCgB88RzzNVnpZGLx18r86KlgOERcMkTzDCHa3FfdiI
IJfKAXyOgcKdtY+zc6KzcrlKufAK89iPzc4a7ZuZFC9RjC3+Nlstp/ZDL0FJ8DGIKJVpke+VVE6M
GFlMTsMqjF56xbir0mkV+SiPS3FHIcQfVkHpXDVtcl2zRWW0ehatnsvLtuACYEII7Rh3gbHOhCaQ
obOvKsdZO5P+05HLTaWX27KernppEcTVEQU3V0GhiBx2U1DtWpijfpiU4JDE0lL2tSt6p7u/X5Af
OhBgDhRVxdcdnKRJg/z3smpRWtRagNwvTZUyTp9mJaGQubXCb4ERP8UlYZo4lv9+UDqEl7uSYS1i
CYZWhAHJRQ9C7TS4l0hcLnMRYhT+BGw586KjGpKZvRecEdWDRNwh24nuxsQjtGNNhvoWkdR0VAZF
bXKqWEUZYWXvo4dEcjzBDny/U4yhPYuEvIv7p4rfoohq8HuJYqCQIHZBpvZXivkyaclLItGmo8JZ
j859ZtXnPre3U4QYYticMQ04JQKakFnZgfrZtipJ1Z1w4Yc00KHvnLtZP4lKzWiLa4xCVFCSS4ry
jCayGZGDduJSK/z+3JMJ44V41I3GS2bnWpS0pNk8igxPzFHQHmeCalGo7ZzqrOc/Gqpj1Fi4OjIj
c5u+P+cE6JY/crHKy2mszlNlba3CWLO/7ou8OFN+P4u1nWn2KUu9Kole1Kg6t5J86vmdaaGz/qz7
geacPiNAVJ4bar8wkxwuNBsuanV+PzOCGg+RiNzNEo20Uc1drYTeKYoC3MLIEsqxm4i4KMhANQRh
GS9br44JNAOfuBhAo9uQBrq1oZ9gISw7Sb7n6qMDlzrXjqKCj9PkbSATukktIazTkKNFCRGOPJEo
Tqb0JJntoXeCk58XO7XlE0Zx/ZhO5Mh92iwpeL/UdPKmntAtkH6KiojGTEXpMijKs9WT65oU7Apq
qnmaodgTTZRbmSjSIUgKvsRO8xQSkPx5yv9bOIP7IuP/ly5DNOn+8iP616AI65/F8Tn72Vz+qv8H
DYswP/nlIFg+t8//+Jm3UTuJCfzf/3P3jCzpPw7da/T8GwpB/K1/ohBwLII/ACWGppPGucDB8U8U
gvIHXSGoUBYoeQvpYvqa/0Qh6H/QE9IwtjZAIygCavBfKATtD2CtJiaueFvxe/89FAL61r8dXCAP
LI1m5vsVLvOAl+FEMoI8sOIGclRjI4cWPupm55E8JSh7KtswU5Zdna2Ip6+NnOixnJfE0F5ay1ix
GTSppcS8acdkrcr+MhpROGuy4EmRrOsgVVYzyghdB9lfeVPpx+IruqGvuhzIIhsWbV0JHc0WdVX6
mSGKd+pZZfnrEwRNTnDwmV7sQL5MjK0ZSatWdc4mdZ8slY9aXK1DXXLL6LWaf2rkOzpUWx0edNPD
nBVwfMVB4gQSat+g4AQ+ZxIJfriyC7TKYkR8Rn2VduHOF2I6lrWWSaptwpgBtNpUH60BRVX7hoar
qBhS6Bqhdcdrw4zIPR/n+bHKwGzl/S1Cf6shbcjrn5MKzeXORITj2zway0SntC1bCw1f9GoAg5Bh
ah/iVZvcVnB62/t0+G6bT4ml3xlZcKcjqjmB1IxrTHbqY9K16zluUYtF7zab4HJHFCl8NzVh7SdP
VYXoDDp4tYXAAkIjFr0ks7y1O3zrQaU1cbyWMGvH7feKpySex1lIyVeNYRySBOIr2asOX4Hgfjbf
sfVqFN00PLE2VNsavcMc8upsFq7s21cUQL0Wmf0ZZ1At5g5AnitvUWWdMi9FZyArb3y92xcJ0k3m
VSxhmUdpZoyHBQqUrQLZ/sUYpIWl+FThbnotWRgQacvgcS5KmD6vjY3QGnIT6AkvFS1dSWA4JnVf
BTpnsbqVpmBjcXH3yEdwB0g5kkJoS00hEnv2+FgR1U6sAA2NUsri0Ug1aW7cbKCpG0L7VzuvTe6J
pZ/95lsBjcC3s10/kPrKnO/NdB4r0HXmt6RqX320UbowuCkl/caesm9aVHpAL6+dYLjG8GPVttyk
yUIq8MqL0cik4ty2zsqvpYcOPppAhoRkdlF87qbY7c3XImqRRlZIIKh2KUAJkUzVii13A6qzu8Qy
thavY+7tTZoif0wSlmWvXJXXITlTHqdX1vyY2TIgPzJZ42cAIqds2GozcB/8KVubOoASgkTQvGA0
9q0UboOaVp0F/ldH+De1qEgVB7u06Wg81PDXgA0usSi9qtLxplW7NcJY7kBxO6VsQslpOdTmutLy
TWFbaMrAQYeEP9ZXrKiFlGnuAAfNsABSxvvUWU9dv+6p9E7XBdDDKeJWj7v7rLoxRAoY/2Q1UYYG
9dOTUP0kOkcs6KrRfsRphQ/MsJzDZ4n5R9Wr3e7retOnk6c6tzEiFlX0vU78G5+IPtNHuno/5ZRu
eWDcpAAeu6Ag+7ltmn0eR7tQfzajl6pHczCtl1Fl3CaWtLbUO4UzIusp85jTXiG8NiPQjelNGdSb
Ttlk1fcpoMjQFt4Y9sTvu0kpV3UCApQvsUrtBBfcmglInhlSTzoR5i3mKV1ZweR20ugpU77Lpf4B
nopqt8jJFEh08A7K11LOMIeQbmZuD3TqgnOaXtmwzS2EtqTsxiGVl/S3MBs3GZDReeLvh8saQaDQ
mHdT2xN1P5izB5t2N0lI2uraWtNeSkOlLkqht3+AdHDStE0wPUR0f+wQ7ZhyUTdb7B3ddqYRkgnZ
vWfJ+mbkxAcKndDqdsgPc/UtHLO1iVbZpPQLO5HZkxKaxvgMW8esGglZ0G+o6C/Rk5fyHA2lOz8G
qJWW2wKFAafJlnF8l4f3zmx49QQLcrzpkaoIOFHhzS2SBBULu+ZHE2cf3x5Wi9C06nwhWpJd5VEM
NOjc9KM7hs8D0NaYD5AovZtEaOKoKJUh4mJlD1Z6NbTUIIx1gYbuZP0gB6HBk912eT6j3IFqawqS
yTe9UVVQ0ZCR9tI5YjsXGYaFhZqAqd0XTeiW5isFnzmQ4fbPyzI5Nw0htPOA8sKh7UJKVD98AtJ+
IsOi2jPQu56nYQe8BxkNBNJGDQXMASwZQg3VziH+HttN6aNVDAjYjo5Oea3SFi30p7DmJrIcQBwl
51yLSI3ItFZKp3zHWm+DbsWm9g0q/hIagcC8KCB2/ovOMejY5Sr374oi9ejLKMaTSupiy3zsltoa
FbWdzPHZyvhvtA+d1LkqQlwKapmKBv61R8yoNtgXemwsdA3F/1R9a6p4SQLoOlwCfljfyEV6LXdc
qBT0bK6RnrpQMGI2pRMpa9EKpyPPQc41gySY6zKCKfidAvLVVLriRe2Vlnlr9tFNXOhLWh+nSNW3
gRmDlKsXtaK6ISijpBufibGRtzbER7+OkWxua4REe3SaY9hGqoxKGIocZI1lk+xARaPZTYvVcJCZ
r0gAUISWtKWTPmpFuJD171WXuMVAbSBwdrZxruvGbboZMQjdK+drK3vJfYXSD20Riv0SjNARYa6p
HI95NLhhP61j9DjS8T6VMk9qyleF6xjU80Lmu8jUdrWmXpL/6+iHZ6j9xoknPuJUIz+noOcVI7KR
lmsFxfRc/xZQ4swL5yaY5Cs6l+5s0arOb8PsyQCKZ+dYxfDifPNKmUULl5TOok5Z8LVoWDSkWXoq
r8fWWlTS3kaopHQMlwtXspRzmT5M6fdGpsuDHhUaEnfzfB619NgXqxIQi6SxO7emijpOIS8QP2lD
/G9ShDdr+lq+87Ptvo8oipvIAKcqoCZR+iXtUB+D/joI6KVSGyrab13znXbA1aDQdegMlw8NMuU8
o2nQBEdgGSdNajYRlbZR9Q+kjpQjpn1kz9eOD8u6dtbyQJ8qmNeB7t90UXwK0OTBD5PtU1wxW12b
XRl5w95GAR8RybYdPCOsFnJmb2t12zpPIa4JAFhdXAc4sVKXhufC0J3tpLdoY77RZl6M0psZNW5l
32bysJP8nlaRcUgnpM01OjF0BhapWd9JTn9Vd9aDjqJn4KOAmgE6TytlpQXZdVSQJXE8lcxSK4wr
IQRmDPrOB/faJ8m+aYmsmghFZ+fsSxgaCoz8JO+k2UL9a15rlXNjWYSu03Sg+n5MMCLQB2TTkRMv
kYhc9hTx9Sm+wgkUxdU6eWwKbmVf8aYhGCiowJA0UCimwZL7+kucRfswmlYlkth6Cx3CVtaA7Nc2
5INgyG7jGoB6yBp1kPpOVsgwrTLeRiQKVpO8Mgb1KSQizUaEh8t92svrUG1enLk+aYiDU/RwpzQj
3+/cuMNEx3R2Ydqu0mC4cbgOAMeguVVvp7G8KiffbSfWJ19pGH+MNnIAwaHmT+y0Wun+QYkp5GqP
KkyFaJxXXULyni4zrggkTHcNFrnzQA8lpLjPhaBT0w7C8DEKtGUWTnQQ7PrbRMbchbk3W9Zeomhu
GutRbl7b6keFoGIqo4BaS5uMrDVSgLNm2dKWFHz9BkQW612L9q2M40Cjl6+/ZGifgEXV3+uV7wmP
IgzbBL4bEY9L2LUS6NyldoserQfACJu0dKvdUDDdGHsKVOkePf89QvWSi3bmitr6E8oxXO352vnT
5/e/ha1eAMD/fBLYMYaQalCpVl0gAFOgXwhbD+JJsmfrbK2iHc3lhfwa3ZdH1HnWyvbv5/4JBZxU
9K8RzQtUZuTEsqJU7yNOHmH/pt/km9HVV+0al4H7L0YTpLa/KtX/OT90L6jDYcL8QfxCZnnalaKk
ULLbpbbq1uHSuJ3Xxhqdb7yrlJv/5XgXpT8lVovA6RhPKIzMy5Sa5YYUqH9z1i2EelVYDnh/P6Yo
632YomZDc0JrBOrUxSdEUSWzApE9Z8q0iWnTELm7OA8tTC1GCPgrrvDvVcb/fKN/DadcfL+CFolt
NQwnB8g6dtOi097kUPqqpi9e1IdZGcLQj1KxoJbx81/Au5Ttp6Zgly/lXQ5bMVnXHjJCrrxArmT1
FfPzE1qroH3aBBcGYgjapdQC5i0mEnAaWpSr6HZeCm/wHMlVF63wdQGpaen/Dz7arwOKksgv05si
mjijxICGkrgSjKohQnyVkNs2r5vO/59sOlzcZNWmkkOt5YL7qRbRLI+yAQBvxx28EBxz8gA4VVso
W7T7ln+/JD/d5Lqt0iGC+CwULH6fXk/HIaUPL46V6lH1qnX9lD8hifZsrjj6v1wsgk56uVh+HU4U
5H95m44tTaVtM1y8xcfDbdjlwrs+3sS7r8hWny3/X4e6WJed0ZTlGKG/HxXI+UxQy+LbQn34372/
y0MSFRQ/Q8uG5bGguLpsFmQrOyQ215oX7oyvVod45o+vD0oRpAKKhJee2nIhWR3bUBxaxGH3yqL4
ThGN1gqGy9UDiT4hnmuefbxWVvn6K7flz96oabDPoWuIM/pirRSSjp9VD6xYVe79kcScSlfw1an1
iTaHJix72du4XSgfTsmsRMgSVK2YY78cD4jj7+WbCUtU/Slef/H1PpuRo9HFEA7lti1fLMeIzktu
J6SoabEYzzIf0NoXPxM3fjMX3YE+1vfoyyPsE7UpnB9odsEzs3mRlwemqYaJ4tcFEIhH/wrJvuy5
P+D9cxcuy310IHYfEd5dknAfUlzEOzgiC2n5pWPlx8jmt6e4vB26Om5iiJrZ+/0Xf5vQqHzfitGN
vdI30R1WoN4Xb/vjTcGQtvFe20YM7Z2g+cvmr9EBrZyOeDg9iFet7f0tDZ8d9PLrf8GR7GOt+vfR
Li74QYllI+wZzf8uQjcLp12qdi6QYCHC5k7YMX6tTPDJeSpGtRG0gntjQvT8/YBrEhkj2b7D9X4x
eAiNcj/1e3Ee5F54qjbvb/Tf6rT8/0Zlfz+0/nsqO8jQPPrx/OMfz/mPf9wXL8/B75xNceT91S3R
IYs7FlelYYof/LNXov4hs8HokaC5R99D0DL/2StR/tCgeCI7YELOhHv2V6tE/kOIdlFJ+C+u+79D
aP8QztKSMXHMJJUlBPuwyZWRRUAYD21hF5iCarz2lzlGfHhRLcdjtPoqTPmw2n8f73I7A7p3tLBh
PJssvgYgFysPYeFsFP/n3+/ij0bWYiRV1R1h0W07l+wopF2VIDINBzuIRbbPt+NBfk5/TFfhN6xH
ltik4b6x0F9hLizLW2ot173HXeg1GySXv5Ja4xv/fh9ePMvF+W2RCev9xLO0+X1XpUsn+pH4o/v3
M77ggxFIMwpgFQvtLax15UsFGsRto1KdLcc1v2uv5k4lGUpXsG296RUu7OO4Jv/2/n7MD2T1yzEv
ZpYABcCGhjE7KoXoY9DZ97RV8ei8zgfrXZ2DSU9uXLkhftHb8SofF19dj+8NzMv3ixihhQ4QTjym
fim0MvZlPNZpjDdBMkLI6A+aGlABttVdUqdX4dSckJV47soJ4oSNIIo6a8dIU9+Ctk0OidJ16IvT
M3DMeY2AKjV+bDvS2eyWoa2e+6l5rEO0lLroDlMZr1NRb+0sC90Hp//ezzkGvomEnHI+Uh+ZLGRo
0dZWHSxu2rx5SANMBZWGXxak2FTRAqUDnzkPBWWChVqMSxlqN4zC6Upq7CtNlTayo6ycyfimN8Bg
CnvbkalXYfsCv8x0ySlKarYxZkQyTh1AdONFP3e0CVv7oemYCr2tvUPfPhc0Ba0xl2oGXCOt9L1p
JlgEohAF+E2/xVzsSi+6pwCj3F7QqdvGvo674k2X4zdC+31pOt/aRDqFfv2jMmtUASlKLhB8ebXM
atUo8qrrnO2oa2+27L9KerqBcPMUxs3aMruVBnBJNqW7cEqBp9rDdVUVQkQBFI2lxlejFa2yqdkr
CUtDia+SogUGjxUIMJwwrI59BTgqsx8JxddNB0rPlPKT6tB3kuKnOhXV9wq0u5miOKxgX2nYk7MM
FbzcymjvdNNaL2UVHf6UEnIu0Ic66t42UC4Kumi1RB2E7WZa2xOux5hVB6uE4qqU6Gicx99zY9oq
aqUsMIJEHlw7VnQZtWLAh0ZqQS02O9sCENGP5nWW1z/jOtv61vhDtThgagzYkuSIwgLGU076lDgm
WsDprYIfVJCrp8G38RyTcaC21QxqgpV+19KkprJY3sQm/B4q7RiuDEvfADMYZqvYzrZ6q986BvBA
bZ+aGTYO1L9VFGm1NtSW8lBbXldNXhEA42oJdatk3GaN7HU1iOBCp52np6sS6HZQNreYVmF5nTa7
lH+qDSjIyQp+aha0oZ5uCwIC3cLMqMZaFQwlTUqe0bqvQbc0L9ij3Sv+tIol5Uckd4+KEnlq3m7D
Ng48owH5VSTZjynV+2WpRcYyMrVbSCJPjZHSINcBsDu9fI+rGQmVFrEZs9D+Ks//kLqh8iIOfkix
pgZ+T/z81+gtyCuaV6Xv/qnYiT/kFlUkt0ZN6it9vo/qY4yl29zu/AMFsksNO7mqrGS06TerV4DC
zigqtt/0U3BEGnChvfT72otvaw951gdkT7wy2cmrcCPv46uvUp4PUTIPYso23HRV1pC3ukjH56ru
ewuPQ9cfHgb/tUUF9u8PeoH2+HDEonqI0JpBjRGF999fK+9am/GCoca6NNf1tr7BWi33hL4jB8x1
srVfnZ32iBYN4qibL8b+EJAzu1/HvgiR5TnLbR/yndt4su1GG6EpOe5sZyFESqf9Vxm5KipOv6Wv
fE5Ehih0AXCSlUtf7yAvqXnUACGFhJ49Lu21ckCBWwiGdVfw0r2Q8xrV2Wg7erpxAEn9Vbnjk7BM
N6jjUmA0ZAKzi/A8xSfKsqyURXzAfc4VDblv5Wbe9Y8oXa66PQ2Bf/8d/zrih8AM7nITmYyI7I2/
xnJujSNZtZxdLDav8yvpqzrxJ9+UOg6pM2AgEeVezJD7sFRh3vquSJ//LJD1G1wdt/06X3+lnPyx
HCe+6F+jGRc1RjrbHRTMBNvcNYY8Xr4qHiQXrtGh2gJ0efpyvE/CXBO5R5SaCckooV7sFt/JptoK
CjG76Ai2298lGyoFD9nacrMtHML+ZG6i1Zfr5pNz4LdxL3ZKp9ijZUaMy05xZa9cpdfmthVlHpdq
8Q6q9ldB5ycrlRGxBxCnAjO+KLbA7hlnTDXFiGDNUZjc+Ft0UVzgs28tCsLaVwXxTxbObwNeRJzB
FKhl9+eACvfkWqOQRcRGz201HtWvay9iAheHAQmabZNyAYb8cMZ3E1ZSYdowQU73jlBvo63opq4M
r3waT+GzxjXfLOpj7iVfZksf+zoc62SA1Fdt3aLuc7GOqLxC5gCa76onqV3L0yLobkeQmK/Gq7+r
7/RvjutclZWbQOAK1jGhp4VwPUfTjFI83jLbL06Jz762BUJPpzoCKPgyqTK4dWPUdvBdPtm+1x50
F8u8NYSrmaMQKVf0RL8Y8bPP/euIF59bcix1biM8EwAihTdYSDFecEANX4z3L+ygz3bur+NdnEsd
NjXo6DAe6DQVdN9Z9yhuuyo0zAXc6ZXyOD9IWwykvjoQP9m6YCAN1WAfQT24/NSVU+eOOuDs3a/8
dYGiGjr/XDblJtlOy/o2OsdQHX588XY/SUwtWWjqARRTLfo9v9/qVpb37eBrvguTaCnK+DGB9jd9
26xYUGiLEXIa377SVH9XTLzYUpbCLMX5yP8+iKrTUyKSsHw3eERrBiQWfAjX2Cv7bJ24QOhm1762
vosSRO1Ky696M5/NGZVWIeuDoPuHmwcVOYDcKkZ2Gtbx7V6XgepIt3//Yj8dw9Jth6QcNOvle41q
J8mdjjGC7sXJt2Z170tfSGJ+tl6UX4YQP/8lzrUTa7a1WGII+bpu3oYvFYi+GkDM8ZcBDHuc7dlk
DqERr4L/oO68luPGsnT9KucFMAFvbmHS0pMiJd0gKFGC9x5PPx9U01EkMps51XN1Irr6ooxW7o1t
1l7rN02z7eTXz2fpzF4zJLQRdPJJHXmo1V5TeyPy2zIA8DpZG8GSsabHw0nokOey7M9DnR2MhbCF
QjORttxqoSumbGDJTKi2CdA0Cb6HYvf4eYjTjgB1JhDP6LxSLyfQ6rDWBXHkjcsXiffAhpx557vA
8rf4bF1Oic8cxB9iLcfmu48jp1HYxUuscaMeJHdJSc03g3sXfMUm/vKf3Lof4q3mD6XLwCLckv5z
zbvcOL+AZmzw29wGbvby+UyeWRcfgq2W9jSiUjIug2twlRTHh0D+mlJuyfTnz+OcSws/BFotcR01
8BqfLRhProLFEUrRO2kXXWMPqauoRdfb6uXSOX9mIX4IuYz93YfzR0HEPYOQMo/rqGvwl/n1+ajO
RVjWIO0iNPhJHlYRBLMuxi4UHEHw7yx8taMs2H4e4twHeh9idSnHogGkVSJEh0mO1ulgzH3wXaXX
TRcO0vODIXPXEBYkBVsthbaADjvi2IvbF4BDKXJy6fvnYzn32jMX95t/hVgtAgsj06gRY06hQt7r
gXUMatMr8hTHO/9eqKvfs6z96HL/GE6964MMVMf+W21RUmit5zpHPaQpr1MNLOcg78si28G1uDDf
K5W0P6VdE98XlBu5LxVNXH3TFmqZZA4Fx5c7/A4WUxdnAJ6IJ0B2rUEIs2evPf55l2Js0eyr26WU
fanOevaAg+6BCB6QBkR6V4dAqfalVIilwHYx7JEmcnNdk57oG3F36c0vL0tolSOYyiJnKXJLY4m0
+vBZajRqXjBiPW2ujQoNr3ZErjW0Xjl4kVFRn2J53IhDuG2SEmJcmh3jpCspo+loGaANaMzhV3WE
K4EdM6oYrUx1DwlKEaGUpqwhRnXpphJn0VYD9YtvRLeT4u9SY7oXA/0Cfe+028bN8H4wqyVWa1NW
NFUFPPbK+il70cG80u4HV3MS93L54lypBkqMwpMBIoZ6knyoeWXgAczUyVuM5X9L7uLPoz3EL9K9
9MeeR3ALt3T8h+zH51vpRDeWbgAAG5kSIQgbi8X68eiZRamXKhOqR//V3PZXPtqxR6TWN9JD5Wrb
ai+7/bWC4Bv6+/+3yNbqgV9YQap3I5FHIV14FBTPpz3igjcYkG+jQbqfsw4wp9k81pa40Om1Y5PE
aMhIP2VR/BkCBU/KfB/KgNUv/LQz1aT3k2Kt0wJL6QzIGEzKRtoI9mJRomyRDb+cFCyX/nrP/DGG
omxEVfIkyeHgUdqgE5y/mrpIwNwj47IgjtzheEmS/ewOpUIm8xhEG5Ou08eP3WQyrr8x0UahAuSr
Am3K9dkZZvUOCSDJwWXjW2SWO2RqdklWXPuVug1j/zAY2Z7ff9VCmofjODzngvlbCPMttt35lZ8H
D6Mx3IN42ONqTI14bp+pPr6i8/dLlLLRsRLBufCJzh02OiMwMHmSNEp+H4dSC2EgZ0YPRenVulom
z/oqe9kBFz7zW8trmod1fQNs8ofg+hdi00RafzWVtjAPEb4Y/3cCFaMJkCl6TyWsbFLwumXhv1QJ
oPNolDU79+shdoxaC7Z+gL9mh3bMpp/M4bVTup9qXzdgngFFKB2+1vQyREcwBXhNVkmNqRfH4xxJ
OTQkCUJVoWNoK0hgGhSl/zZU+XejMKAX9RktiyDs8QiIpkNZWPnWT+YvqOei3OrXeHIXpuqmCaQs
f5KqR1Ond8m/tqiqjLuubzCLDWLLUy1ICqGpjx5q3T/HTuZqRMZ4Sysk2ckx6i+t1gCelVMYUyjv
tFaV3vdizDOvFvE/HszBDjvoS2alpnvccNElCrXvte7DXMiNha+Ej2PSQ1qDw25zXSK9UozQsbR9
Soetx41b1F002iWQ/jgSt7V6qwThN10OcCSb6Ta3SVve1sIADh6tNnrDosrnbqscx2ew/WLbPpeT
DFAWwD9EA2/2CxFzOgkWkTHL4r6SShUDADM1nhUf/TcL4wqriO9g4nxLzX7ClZIf1ETFa9x3t1iJ
XkXQmO2xV9I7QQoX6oGoDKob5SnKJ23e6huro7zc5gj7SqCvxwKtBR2yia3PVnvw80lHVECksK+0
3V0jRCZa4Og8PFlZgjZrOhoO7D2aPIE6kSOhv9gnveT6fVLtGvx3+z76lcVQGpPGQIPJwDsyNo+q
Ogf7LBmvClV9A2n/M9DHB/w+pq0wV2/awmgaQTPbkanDxqq60J1QkkM1PkBwPsyxzNK9vo0oG1jY
46LlrijVvlHoP0BWfKE56ZmdcqNV6aMlV8HGEERhH4zlo9GLX5Mxv9Hj/EZbHMwzFTvlspJhl5tC
7WCZbqEIPFa2pQ53TdB/rTJYwkrgqoL/GKb9j9QK+Vlqw4ql31dAAMuK+AbGHZa8UlmxFmJ1A0fx
OMjDMwp3d6YZvdIFxE+ojZ+iNpWcaKABxzK60eQO4XmJ/VGOMTWHWn6MLfUly8ZXmJF3stpAGq2D
61HsXklB/UXcibI/vTXKoAhzYNSd+eKTXkZ7o2YT9DC17XEynsNCv4013kZTHLhBq7+URU9Lthgc
MynRUDcgkJsTUm6LoxVgdEvyRhXljcDggdXnSn6X52+8Yaf7lBXpdsr8vY6JGAqQmGaNYaaQKD1L
yWBO1lYNCXO4DXtlp2psr3h6yAsYTqE8XCMEhDao9TCqWBNkRrvrtXrDeY6yf67dNpP6LUkDOsUx
fqSa8mRNPV16pb+BErVTUzVhR9VvhVhgUe1r9syWV1G9UFT/wB9yI/mxm4b+a8Lqg2dG/SYSr5JA
8vQ831LOxMRYirdlEt0VOoQqPdnXY79tauk6nOPfgppcR3rLIsiG1k0z4VVGa9SWjezZjIECxw1d
ZqM1F3Po4bGeysDR88CFNG8iE9FYB9mHbitk6k+sWmmlC+pVEuY0KpN6cNoEbXHDmm9SKm3XYo5o
EyLHO3+YrsbJepFG+SFT/Mc+mAFj+LdDqXpx2qE0gcKFmpWBLfb1IRmrrTXMr3XYvdXaeC8a1bcY
KUq3HtpH9APgHkzHWYiGDSAa/MU7H32wgdN4rvXnbEY6xWyTrRikmy6rR7yQYq8xrUctGm4yP76p
rRIelbzT5/BK7hM62mRz14Vg3uCVtNNT/SrBmV7IqVEp5ks2GCEEnqg4zPk0u5Iw3rDrMLCbu2mj
lz2dW5njX2kGqLRyoqAyWHOe5iz9fkJHUmqxoO+7F6GFGBUUsr6pInMTyaikLYoeofTbqKBk9m31
WgfwHBu5hQziC/HeTKf04GNXT/tYVzyjwqE2LqtXDbrUrm7Fez8SbzPD2ipWAw+l9qYAxVajn+V9
oytw0goscS2lqZy+GwAv1PWXUeRysSU5Dq4RMV+UTosfXEb2XMkvvmFc1aW+zbRZRhnI3CVNNSJm
0HwLh2nR1vTSztik7fQGwegWo8pb1Uhn21Dmu6rWvWmGekhzOuWFhP3GFG+kGh5Z0IIxmHG77qJo
PsyScddnAdlYI7OT4+lOjaXroom+dyL2LlIxPtT1RPEzMr+NqbUPtIpNFxrPg9keEr/AFrro8CcT
03v0e3AQq3Af9zvwwjEaNRrQjxhFIQeixmvA6j5WVpjLlDM0OGKd0tv4mwzX9RT016lSIbY5D9Lj
BGnQbQzLh1eqHjB5TjfNwEms+EkE69R4rBRq0pqPr107Ry9yk/vYlxfzzqzHaJvJ9W6RspTV/Fdk
Dm9lHRwEKX9O0+SgdCNqL91VojabzspvzWZmYgxMCYuhAoMQdE2xMyawBxDEcgc5zi0s4u96nynI
PXLWKuLAeRIFsi3U4/gYISt7XY1xaucirDgrB20i6c0Xta3vsIqfXgrTt2C5UUdBTHuEJoYg3Ocp
25Jcfkh16TWhpKuxe/nC9CI+ZmxzmOM8lIEjo8u/zTekIRvtcNnx76T8sITBi4PmOtVizE4/hjEg
stQz5USHabfLWfLwpbmQAJ6+qlcxVhWhSe2kKF5iNJ60WbDm/j66ErapNxwv4dDOsHM+jmdVR4hS
KRmpL4DJcumD3kDBdbjWHaSpXWR33OjxEkDs4uhWpaIykEYOyD8fKtoZx8BbcPSLvWh8uPQiOT86
sBgyDpMiNYrViyToRSA1pNmMTtoADtJ2Q3AI/nBz4Hq+oMAAtk/9H6Omf095OnngLR8QugdIWhxx
RWVdFhnmlKNGB3dXUsIWYocn8F6DZtZB2J8l5Eal5maAMyw0l9yqT94Oq9CrKklkyJlIYk4iSw+l
vEtdxOAPMwanqJg68iY+5odpp11qwV6KutoVRTNHQQIXz1Hx2pv3imn/5Z9I/c8VtsO+eewrG1fB
Cy/ps3ueNgHy+zgVnDTV2x6Sa6sz2IXYlhwsr/UWm+qLtYSzm/5dnNXZopiJ0uVYVFE/KZ4BC7jV
1ixtULEuVOX7yEVeaPf5aXYKVv3zHf8e2moJYT089SWaKo55bX5pN7jVajwVNvkGhNYdmL2v0rak
ndBVtuk2boYgr13b8zX0/b1wd/FEOnkOr37NalXFU9NVocKvad36qt2nm+S6AbqA/NMcO7ghuZIn
7lDNw/qKfuWl/txyBp0c7XiRg4qG6nDifxTJMR+5FSxnotboDJm0Kc1q14fi6xBEaJCY959P/tnP
/Xe8NTYkxzRkzgyfqyR/ChHync3nzwMs2+GTAWmr6oJcClFTKQQIUEqdKpQ57obiQonxJAZFBLpO
i7k6/mknijcTGt9anI30Z5LvmX4nD8esffx8GH98Tk7G8e7OXY0D44tCH8geHT83dgKytjYcecCG
1YBJVVT8zqrBmyzkryqw3UEc7PpZeJ3N6DjUQsTbGi2bUZzveF9fukLPHkjvPuFqxyJFV/l9SA9i
6U4pkR1/G58ij2q53Xto1NQ3w77YRBfRz+dn5F3c1bZV5FnuhYmlqtnWbXRM7zQIobEbUnTDpOcp
3GH1dhmjcNoNWPbnu7Cr/Rlh3TN0McNVty1QZzt/W7qNutu5/XPLsBMPeS76FG51FXxrSrt6TG4b
0b7UyvpzsZ0siHe/Y3UPpJNM3UZjYTeeudW9BuR3dTCught/W99pe5pbsYNeMRwaxFKyL9pNywo4
aLUtbM1NfS+/pfZylnS30UU65Gl18s8cURkBXAazYm1h1uZCQN2fOarh8EkFvRKLhbBHlyO66a96
dJB2yg4u60+VFm37HCm28Vt6zmggvEq/EeqEFnrJ5P1kj65+0ioVSqQokZRllY7mD5zAld6gknHp
JlmW3Ok3sSBt8T+666tvgnBlOGQJQZZsspjt4kYHmG9gJHETOoFnuuqj2AHqq4G/6fD67emqvBd3
ly7Rc4eqhEnO0iyCQrXOiWbuj3yuUXEfgK1U7WDn5j8GzDCd70OsdkHqy6iVSozUvEZqI9jpYINQ
wmIXDKH3v7OvP6VYrGKuZlc12iqeOjY8jvLbaSbDjDe+S83xq/81cNRd8hhfX0oOzqbQ4IsXABrS
aCegqyyJUQmpYDdoJHm8/O15J+8Nivrl9mKsc7ns+1irNZpaiq/WOrHEQ7SrWDDRdtos172xv3Cb
nDQrlqmE+Koh846E+Ro7XQ5l6BcLJDPeh3cL3pRn5oHyoo1Y6sWc4uzT4H205QZ513Y3U5Hb0fwD
AEWRLJrthZEtOD9bUGU3i3FseX0RM3EukZHojeCmaOryCcwJHYS4HUdgy9ajuRU91VN2qIB5y91Q
2u3z/FxD4C+OlyiTfx6l6yPgfdzVxohnCu7iEnc6ZDcBMmLeuBm84LigFpUbhVrItnGnjfIcehA8
tun2kNylnnAZG3ruEAD8yhlgQJY+eT3HczPhCECRsvH8bYlm0vPCu6egtwDyx++JG6PpduEAPLtF
QbMtPoRQ6E4EGtK2rDDiZvQLdLp5GLYxZ8K87dxiL7r+MXEt9+KuOT/Qv2Ou8g9U5Js2kheAeuj0
C9FZchFM5zEG0ZlzwoXx713K0s+9hlQNpoNoUAk5eeyOQp3FVGiWJCDYNczrsPBF/7PX0CKXgN4L
rhinr9uyxCVhAf4vAhTKpt8rx+ha5eIW4I4v+LxL1+QpKoeTAdWEhWggk86ueWx5V/achQUAPc67
vgftGmE/anjo0IxeQCHK+58qxT8iqP7vdD7/v6OxLqaL/57G+pfY53OU/0QC9A+XtQ1//b9t/St/
fYvyX80HBdDlj/oXp1VCy1MFNiPCgacwtsAz/sVqlf5rWS4IeePJDFVvEQf9F6tV+S9smPkvlgNB
N2lV/01rlf9LUxaSOTR34M5QAv6RD+np5QJABRjCcr1QEFrjL+thSvtYqBHd0AeH/fPSFoUbIAqJ
CcaRNhatQRp9+MQNKfJvxXZAuOvdPN79ddy+N788xUIY/IRlRCYjQu109VrKWjRUrAZPGfO6v0q8
J9p1oftTvRWuJ/eLBh/JcuWt9O1C1NP0j6gq7WQV9jB95eXUeHfPxWrva10xQjF0Bw8qphsdFnw2
HYKN/uMye/30iiPcIhBAjo1LprjKh8YWYyYaqbj10bCJAuTK644eM9T1ZNH2quzPh7f8cR9vto/h
Vrd45+ulrtFGcafypsoNZKcRKqPQ93+Lsgz63RzOg67lwRIFe1unrxYRPrQD40vQ9tNH68fBrFKt
RE4yFKP5VAXPE5rwNDBpGGnRNslr7/MRnQ+1qFVImoXL5uqdquOPMOX0DN00KvDBCo/YQ1DukA+i
+PZ5pNNbiUEtSv4L827hKH2cO7XC+y1bFsRft1K/G2C8/Ue30sc4q8mLRyGZRZHJy8TsNglLz0JZ
bJF8NIpyMyjFU9v7Hn2pXTCjrpjpbmHe06hF/FVxPh/xKbhr2eiLfPHCZUIJZLUH/KwfDJoRXPfX
ykZym+t2Z1xLDmKz9+n2UnHszOW4RANjtWjvLOI7HycY5e4sprcZuzgYl/slb1b3yVWDQCUplTfs
L3O8z2RUH0Mu2c+7/aDVYBmmipBLBmBpXuaNO7rY99Y1iC4bo97IPV6iVv6bWf17nKtZFVPZjMKU
oOpW2eAtiRqVkx4XvRoN4t1FUsDZdftuWlcnS9unpgVwIqZYEFAYMPfJXtjKu4vKOMupf3KCvYuz
2h9JKvuTMBFHPBgbVNtRigOxqTjSl+T20hv80phWeySsWsroy1JB2wFc818ZYra59JI7Hwb17j8W
viegv14L2t4U/3ypYIfP33aRSrn8YFROk2yWoUnhS0H6QgOD+nEZZiNCtKFBHJAO3wX1l9HqDmg3
zyjFh1TWD5aSHMdS2A9RsS3Tbz32SDwwvxtNuWvBW7NPHWucgEYlG0vBTHk0DpP+U0vQCap0ZzCr
YwBeRJYCsKENqFLBnQecyhBftRYTAVF3wukJicQLt82ZIuIyLlJ5Ml6RPGG1JLImLDo/02J0djqv
f8Ldb3yUdjB/vCqyKxkchC1fIU19fclA+M9hvF6MzCO6CdBdTxV+JGHSutBnRicZLUTJLkQEaGmY
o56+ETlH0zD8UaYx2KhfMUqheqI5fppsQ7+L7FQcfwj9uNHKbNN0uJIgx4wlVOpPGKDoTumjQqb+
jEjXiwkERyLvi/GH35lXUVZeycAttT7h0C4RT8wdI2gduZXA6HTHnvdhIz8LivnUDYMbp6GH3MA+
rNEm9X1P1rVdMGLivoAbFFzb0C6N9P7eMEKcknzaewKEf6r42ktgZYhNwr6h8RcWmRcMoJA0Eyrv
tJMSlc95NTLFgWg9mVa3VZKeGUdu2BQesbvD0JkWS6i7WQy/osfvYxAvXR2n1RZZefcB1qTbNo+E
nkURu3OpIBx6JwaHfk43Rtk4SHcbY3crxykK8hcL5sstcfLl+eYyevsGKeo6OcVCSwpVdUkTR7hX
6cYfbPmu9iRHtttfyFhestRZzppVQE4IsMjyol5zUu2RjaJv6R1wSdJhidljqnmcfcRWrKfFUDXp
LxHWzxTJZXT+KHVw9uiIHa0uSsny9Ry9+5gsW7hFv54WBGC2AYOR1Da+JrvqGknQLYocvWeivO3b
mrgr3paSjO9dUlQ8c3R9+C2rGzQ3wxmZYIWNBhxG9VF1T24+z0LOR1iKLfguaOgDfTwcxdTP8QFG
gjaVn6ckptHtXzqn5HOfUP07xPLP36UBaQBSTlpC4O+6VWkyZNf+pnG1g7pLr/850xQ+ov4u2urz
lYokaDhdc3nB2BbJOapfwZfKNW3fbm6Fbxcv5jMp8od4q09kTim+CVQ+ea4poLRr5I+Oi+rX+Gx9
lzcBSH1hn7zQ9Pz8uy2H+8m+eDfMVZoz4msfVwNhZzxYjJCzrkZ0ycd5Qc+3WXr9ebRTPvEyqzQK
IRPzXjuhBqRSW2NZtGjle9faTwDpe9T0Kc4NN8U9ijG7RKZPU1L0pUDoFm/lIb+WHz7/DX8Y4SdD
Xk4CA8LpqVZFqFtNi5AtQ+Z5JYTHuvo2mRRJs+SpAOkZx8ktD5aDVux1cSvScdba3ylKpLiDunr4
mJmGVw3dvsc5q1307RETjzTd7ivI2XnlhQt0MABs4StbC57wlFf2AnIKAfkmBdYWcFrjADI1IMwy
6vfYdrqfj3D5ZqcDhFCkGKTo1vrlnwgg/5JgmWT1vpfBjw/HoZovBDmXIBsLEuJfUVbbsYd537WK
Gbv6PWgTgDWo69sIMd8sR9ilqqp8dp2+i7bajhifleKEN7GrV8/98KxlmTN0si3XwKK63taxpBaK
HXO8reNskxbWoZQBUeJ1P4YIaMgiAu+v6GDtcEfeBl1px/r3OcabHnH6MkYy33dl9auYShf215nm
CSv+3Q9f7eu+Daa0iPjhuCp6CxGIBBUrsP2AE+fFV8Qpl2zZX++irbazjK/7LGh8lE4DQ25HD/nb
+Jjs+qvMizf413qjV8+2CDbRNTdDRhXoUtJ/7rWGMhzmOxLSISoaJh+PaVwJfanwGbD/ffCixs4h
hwrICXZX88G/xWrQ5SM4/3jFw29CApjsC9bhutwW9DpKR12TuLMx2RSlnQA0q4iN0+dhzqx5hUI0
9UGkGChyyatbzsAMvlDHcJFlbfcDvsve0sSkbeRVoBjdS4/Q042soHEAVRwwEKW8ddlE5ZiSpID8
uEuhDWGMkL7w6y6s0NPM6GOQ1QKVc/Clgk4OOITdQ4s01ZjWXpZ8R9rOSWpta3KCfD6NZ4cFqQ6p
PSq09MY/rpBWDcsukIgYAmUGhe/Upoi9T3/phDrTdCPDBNREhXh54Yirl40YKPKIZDpVWNXY6r15
QG3gscwS1OOV/YQbctwjLJ31dq/hOMojK0Dlv2nT66p7SjFQmXhs+eCXO0G7Vtr5fi5LXIQtd9ba
vaHdZyNOvbPCEw2W01jtFrmqam53Rf0yV7/1+GkunibhpmgG9OfgvAm4HhnGxsIbW1ss6Pw37BE6
NfCEKPVyALmNKrpqOWBC8Yjgll1jOZSbJMRjaNdj7nQ61nES/ZzcdHrl17A40fvlNlgwzanlCelv
oO6QoLSjaiXHdrCOzZTi53usfBOCDfbaaI3lKWbyGFBpmGaYcuXGsg5B5jvuewDXaV2bDxXuN5P2
Oo9f8sawoQRsx6b8bRXzkyWj858LziT9qFXpEAegGdP82kpw+sjazVQW3oRTeNdrWzUUt74171pW
t10K5Y8Oj6cUQ0o4wYpRILEWuamADHUj4WmXufOsP+O2Zhej6Wmz4H2+4s5UrVgJGvV4eLZLNXy1
EgIZ/eFeIAEuvw4e6ljEB8m26MTU3FcoYm0/D3huU8lE4lWLDhhCEx+XOEXItp5a3tTLw0pDGi2V
fkyRtokk/DVU1sE47T+PeKbez8lHMw6Bahof0hp82s6B4A8qh0VUWNsMP2wxS7xIeFi8QvCidEKV
2W4Rz8UTUym1Q1PfdnkJqC5x9fxnW6DZX2oX5v20NLP8JopoooLyKIzAj9MAKiqzrIBpH7qrEhem
eH5J2ht6lbYZiDylf4/Vl8+n4UxN4X1ITVyevO9eCb485hnVm9gFGuIaFsT6StvDuNvJXL7N/HMu
bgtZwF0bq7UucuCpOjEOSe19EU9HTAgdU8JpXMsOkgKiNTVxtn4xE67NanIwbXUtrH2gw5G6gTUN
3mYJoPngu2JnvCCyJ+M33OCGMSvBEcvvbTvvVaPcRdZtW2IEYaFLNGKMEryqU/jYmNo2MhqvMVDf
M0Q3mWsv8rNjUcsb6kwHozM3s0GqUrYvqopbAmA36A33oZg+CUmAVv2jKOuOEhnOmE/wXHhYlly4
momFTrYNRdFpMCjNsMSZ4WMP2kbyVYe6+bbQsDJqpgsH7nJTfMw7P0796lzH6KWC8cbUD9jShUx3
kF94P5yPQMoJu5gC/0lukQeRXOWspxDOFzKbIVZun6+fU/KysQzi7xCrQmw3I1c7IRBJZcLchtul
BSx6dbxJDhifkja1kRMfZTv9Lly87k+fgIQG1qoiu7b0SVa7ZYzksRmWx1FhiJhQPrYRO1b7BYfj
8zFeiGOstkieKJk56DyAyulGm0LM6Xy7w9uX5snu80jwcM+siaUViIy3RVt1PaY2izmKYiyeYNC7
YyBigyRssQrmBMSpvmm/Ymt0pQYynMvGrZtfxaJ+a1B0lOBFgmnSvkI/sWX85cTEPDbq10wQ0Bud
8BuTHJHK3qxSXS5ap0qybQdXVGqPkv4TT2Q3G/EdTql35Npmph2YgX6VYXQp1iGI7jtNs/228YIK
73aoXfnylMPTrbCwDBYKVwtEt+t+zGVuoxLgjCLaqkHjymPp5sqbintYojU3XTxsJCjbs4kHdxRs
qtH3JA0/b/kxMl4U42cnfB2Nh7R87DGgHy0VG3FUPkwJxlHthSPsL3wEIQ7eLB5IooKi5gjP8JuA
gc9Ej6yjwYixkVMqlieKETZ4jTermqNqsBDTHhNk0KZpL+MbHjROwd9Vrd99EDpKOf8sFeHIj9pq
eeqEsbTxNVD6cr6bp/a5kBfho2InVuA052/U6LyhHG7Gltw5andNHUI7vYrKyA0W1S9/IY5qXliI
N2JYYsekujCCNnPTOcYY3pWysm/gudVmUdlxEduqgBxZGH1BaeoubXGZr47R+LVBVTTQHlq4g4Eu
o2GbO9qk7zt8x6cBozZsPsQGp9hA3UBuPNSZiftOC4MxPgQwp+R4o6jNdmSWchwL4Fp2h9B4S5uX
ZPIrzMVmV8vmr58v4XNHzrsFvN4sQjZIvSxlidtoX6f81bQubZFzqcL7AKtTs+uCQbEiAqDwqFnU
CJ0CNfQ7Bc+ObNuCcBc2eu2aj3/JNQjuJRzPuWz8fXz544U5q7S5/JH4ELMa8y6AOiF3F6qDZ5OT
90FW+ZApDpEl5QSpA7ohYuPmWHmiZ+KIUFZ0vB/rdi+1DyppmRQk2wyGngGyiLvaglwly64hXJr3
ZVzr2wrJJ6AgwJdQOF/N+9APw1g1/KRU+wUxRg/3GfaeWRa4UXJFY8CNy9++eig4INvownyol4Kv
Jr2rdCnVrDRxw1HetbOE5WR1kyqDE1TTfYndmknHaBTZI1m4j+raFdscoebQ6/RpM0jFvo76u95S
IXfOWLKFHr/bVkJyhK7b1RWyT1W4z/OF0YzRxhgdahzQI0Pi+EHct7c2rYoQZDfY4/ij3KmC+oxp
GxbOhZ2q7VbC2zGOrmU1uvCAPreZ6DPRf7SwUVHWt8EgVRE6y3Xi4jOZccIvroL/fLu+i7DerkWc
BFzgRFCgN5fpxF8/Po9wbr9ocBxIrdBWg+b1cb+kkjzkoU+CoBezkwhwj3QsBa3iwkDO9A8U+V2c
NS1E0UKzaEzimNfYP6qO+tpB/sZ+QnMwWt2VvLPcat/iO78Vczp05XX7pbtaPJn+OVCEX8Jg+TUA
Sf84CLxPqRG/TkywTqTUUub20WsOWzNqqdDqF9K782N+F2mdfMX6NIYlz6bpMDlBseVuRFsAlsFe
2tU/YOzyAlYcc5c/Nz/1q9bzUeDNv/tcBbH9+Vc+e2ItFtKAxxncSVdZ1pumHJsiAXTgT465DY7a
VeNwSe1o/l77t/Oz5sg7DMzeLgQ+cx+Q2/J2tCRaoyBZPq4vpKorKQkJrH+xSF5+N5QMhQcyQnw0
UVf4vehOoqSw60QbQsulkhPA59NzEQ0I9EZBDKsK/KeP8dWSBFUfOu6DTva0Mtm1FEg6/6tu3Zl6
vRWqJ8BYdhLcdlLj6egeaKrgSUZja2W0XfIiH4bOGItO1OaHKMHplAdVmcpOWV5bUodJEyxtEkXA
U+h3A6gU4P5jg5zCEBHlkupBc/T99NgHkzfIszeHKMgok9PIEIpFf+uXgaeT98fNN0XLn9oBu71B
seMW10Afm9XqRZaLu7EvDn2pHyhdoH5xHATTycsSR8sZG2NlK/IKkxptH8bfjein2pHdoQS4kVos
UmdI9LlsS2Pl1m18Q8nRLozqdvQPRobuAAJOow7KPhW+IJZxo2iZa2Ecaqn+b5ESU5zIm0KOtygI
3Pt4CSt1pe8kKTmakDJDzFsTBXGoOTJetQqdBbF6a2mX0EFon7RE/jUP1u9GsPZ+zJDTqjv6DVZy
MkiNwChv8aD6jZ79L6vKvTI0XDOKjhJzJ5t3KpKdBtofWPg6fvy7VgsnQAmg1yV4bPhGjrDfsQaw
MECO52M+vs3BDw3ZAmGe7ckkn2ajjRLutq3plsKx1aC8YyAbAJGOm9Yju7elpoIZGNmKchdIt0OY
2GZT702ERLqsuxZNHnzlvDca7nCjvAll9ObN5yAB6a1QrfefZ7l0UjXCjPfLVJk4Hf6M+tweApxb
JeUuSUXMz1svByCuJndWCfZB+qV3w37oTLst8OBUYzssLSyuVd7soWMK+p2g0izWr9RB9WqfXLjH
PzYJtYcy7zZzYd0XmfmWkTjWCY9w6SqICjuKSKUSxUPajevwV61/lUU0/LNg07a/VQRIwyH9DlUG
nLwS32QsPxAcg3UnqvG1LzcsINN8CGJxG+VgKmcpu5KleatXyEOMV2oBZTDChlkUfshteug1SPLL
pLV5sdOz+Sbr+qtG0pFNgMM/ql42Y5u+3NSq+LXOJIp8v+eMulp7GEi82+5hko6+ihZs/yiylttp
cHMeNJEJV5+73aDYU8r6PuVJEcwG7plPSvWgZGg8mRovg28TRckYdXwzvErMcltWwIsoRCb1V4MS
XD9iMBbj6a5tEwUDzxzlmuF1zhU7GY9jXjmpgvm8VNEda7dQJrH+HDwRfYso6u20NDeyDFSp7nF8
E1CMeYu5owLjWTWuDfTQJtGJB4KU3d73h8OE/sRoaf9N3XksR44mW/pVrs0ebdBiMRvI0BEMam5g
JDMJrYGAePr5kG1tt5qV0zl3OZuy7sosRhDid/fjR6DVu5PnJ3V4mkGbWyJyi4JMURKw9UnGF8Ry
YuPUhwbBzfomau+rCeu7pfFCHJYNobEr6XFJNtMIhcbgOqaf0kK8sgWLKfnKGR8qzgijhTSCWdKC
rtwwIY1Jdqtflbi6E/LKabOvBUSkhCofA8bVneHWunXte3K5oZSYs4m7zHsvNzii7KTmZ47TwM0o
cTbmlFPuBjLP2WMsn/RK3r4PN0Vut42rjsRI6yRjZ0Qyhp/GEozGQ9ueoojwYFo9yXgSjdq3WLuo
8wQ6StIN0MLCHCsR7sqKsL0x6RWfoxIfSWSyowSlWnGVK/xtxIFX91ks9zV6QlG6itVrLR9Sddgr
dcLLa27l/oVlAf6iN3uen7L5fok/heGg3+5nvfaykTzjPPIXqmp6e7jxBMpKIBuvRoVeXHvRZnAm
YkeXMHMLbTPh0SFqZ0nn36h0p/TlfTheowgHkXx2yu6ctcQJ17Wvi69CXOybJSHxutz2ULsLGEvm
JVZMZ8kVO4TvIC+foVA9tSKJzBB0jEr25B5SfSS7kxGfOwGSNM8c2R+dGPmhzCOg5TsWIo9xcj+m
dHM0ixC6X9aYlLjG5SZrbVP90fZfcb/m6Qr2YmR/6MB+s7pTFNBLEcdWWCoalPB/gxLx0E0WGLJr
5t9qEFx4GWL+VY1UnYc/TSO/6Sr/7bO+dT49e/F2KPgsxl3dThDqmG78rDXB8Lo6IRNqgGIRqPIP
OPVvoCBKPAsttiQS3ca3ZhZll5hiB8PDmXeOSCirjk+PojzEUvaH3/B3v+BfPsn8Bjo1SzN1ZEfT
1mS7hRJrKA9K/fiH3uk3aBObewB3kewCy/ouPoxmQdYwacmgiBSYgm+s0+fiVA/D5c++ab99Okg6
WoM3DBxVvy/nIh0fcrNM1kRDVCLbVatmeVogee3xT3dp3U58G1WVv37Ut5Ysjac6vdV8FACXPZG0
bSXXWlgt0ahXwh+a8N/tSsDGRZ58JEwsEr4Nxomu9wnxuiAeHlwwjRClfjN83jxWqwotb+jl/3zR
/kfql//vdC3rPPZ/17XYbdInXfxfT0kbJeV/bbucnLbu39Qs6w/4l5pF/QcsODAI8tihx/yasP6l
ZlH/YULq5pkm85exYF2W/kvNYv7DIA3FpFlf0fBff9RVQx//7/8lmf/gPZAMiy01ftCYt/xP1Cxs
tr89gKi7WOYzlMDVJI3tl+LvL0uVuenycrwVeKNJhLRhRZNYp5HqRBedv0x+H4LXToEOtKk3gPKR
Mzb7MD9J+rk1dxkt09hOjmg869p90z5G8S6vd6KA4ZPE5GzRYLzIptdA1mhv2MBLH3gqjfolZXvT
ZiN8zs/BeqrVM621MUYbMua9qd+XieVOFrVgesqQVashmQjqtlU4xNJAu/0sJpoflrgElecpToaY
MOHulJqnPN1J2o7V2DDvFuuu7e+l9JxOHbFFA75oqSMUli2VL1gLe3p3LostG1EWKkOPy9EBY6dV
f5sdZ8QF4MU/k5/VHFi01WcLdwrNxW3paJ2StxiPKGf6UCSnFl1pObRnKfW38bnRXJ0paLQ/hc7m
J1MUyTnZKcckiH5W2K1RzPhBj6qwCSO+5k89Nmy1wEDReOpGDK74X9I+ofestWO1kGs+ozY2a1eo
0RWRvjCajETmeXKG8VmlO69NrNtG2emrn0N3pxofIxhCzc5dw3pOjQI9f+vmU2PmQLe6P4sK62pi
wV5paJ6NU0b6g6XBX9YEivRXzUIKcPoXwWIRNjc8zZJAaa29jo/+QHNiZh9xu5ebt0bICACu7KZ5
s0RHx5yhLKDZTgTfiU+pemwzvLcC1tx1akuC15snzbpPMhVCz6FaGkfvYNgCZSXstxEAufij2nqE
06czqNcmeyuFZ9E656DNZX+pwoi1wDWiFbvlFt6Mbtn6ClHLJhRcr0oPw3yvwa3v3Jowmy57TKxA
vgVht2UvHQ2wvU7Ni24jm7iqLyVi1EQIUu9GunBLHo16rqurGb3m6aWOfppQZ+ioJMuphH144yYu
sz0lP8Taxe2KPu1eCJ8M7G3rXa0+R4SUpgjhB/1Ylx+reMAgMeNAYyONd5n1sGSnSNtapqc0trCt
WR9iFXkZi0BJBI9JFm15rn1a4Q67U3uWH8rmKGsvrXod0k0UeklFvXbb5DL2F3PGztcCKO+cW/Gh
CHb5UnyxF6H910UvweoPPoMawAUTb5hI3o3C67wc5BpqGwYIo7P4cCDwZOLV8Spxux792bv1mtkj
65Zdi8HavUimm3Xpyiezf4zxNBB29Xg/wt4V22tv/SwjrA2B6nHlSnDxsx5i7TTlm5zisTOTsyqf
Q+siNwSQJdtbvBs2inJVtX0xvhXGq1Y9yulZnz617ay+jU3QaxeJvlQIfxjltUvPQ/pwuz1U4nt/
u1utEFNprymXuA+ydGsMziyqtlmc6nBTDY9Lo9lduosb0YnDHy0FWvEKrvMUQH5yxNbHTLT7aG7v
5XhPEB17iqhHrBzB13tarKtgPEW3H6P6ko+7OLxW+ttUP6KvtdwR25vqLOt3bFRm9RyNP+d2LxIr
GLXPifR4yzDAHnz4EAAeeCCtsmPYJTxO4may8JpV7KQfCYWUnA7pirCImznKDnqTXIaluErSvhIe
Sr5kkjq1EDQ4XVpjoME51I4gKbaVfY4cNj2Z0zKkZUL07ARUYZbeDRA6ox2QGMm+iGNdM13/UsIu
/2w4/ioppOL8pg6QWQG/lz9jqfetNSDbLa2l2DJdhqTdLXwfl3MdB8XotjJOf77aovUWc0/0MtDq
R4CTMBgUf+z8xcW+kgAi00vPpivfCyfYLgvcMI7gPH1F0WUXjtU6MEeMGfdQZ4hgorKRvCulQEo3
cejFnBjN/YBIId0nOJuMGzl+wrFVU95Zgq9OE5jL8SPzQ/cUbxdflQMjPYhed7eCOUBYgRlt+AvK
BqM60p/TJ0HbqMPBXDbKbd9HHijfhFcW8wl8jdXoIIY8iCUvp8d+SiUkcg9F8dFar0N6KstNlB4Q
Jd+YXpElcZ6TSwZxoL7COpuIIeIY3tXLiZ/iYL2MJU7c72ceodLH3KAc3eRh8SZsRwfmVaiLTj85
wo/lkpvejOBvvkswvzQRWOlPs7W1ctd8aUS/kk5WcT81T1J0lCCPv3atJ9pL8xi5KBE4qGZgBC+l
VzNYLgKYbJjl9NJedHKJsq+x3OizO/bQhe6UaacrW7Pbz4kfkYv4QLKhl3xSakIraOO7mNeHzDpE
3Xpu58Mbu/xSP23GZ/gH0Dvzba86uC2r43sPlNZurMgVSrp6Vy03WsjJRBUb74r0XLOKDdHHUTa4
AsVd9EcL4791rGt7QrNPJBBtq6H8+vO/tCeDruRyP5lE/Dl6IPk4b0row04FzvCI8ySswP7kmvw3
msD3j/zWkjf9MhY4oJtueih0e3GLjYxhRW/aN9EWHPWHFvDZsZ2U4IhuvvsTH/bX7PnXkeD753+b
TUtVj5SCwQSknOSIxa1AebaSb77jGY07JICR+aZd+k/rszmZuIUIn81e0Bzrh/lYPQ3v2b44ra49
1Z1G1b4DIDRw9DqzKzrq98CGK7PLJnvtyfCKxwLxFr5urhWIDxJEeBB4u3nQSOpdvalZn+9b1Pij
C7TDovyoKk7XusBb0AriFrYE6x5/zWbV/HRbvllb4WHYCefmrD4zlnmr4UYazLvsDJzu/AnPVr6P
hN8v1LfBOkSxkJNuhS1L6+cP7Nv36Xl+0p1kZ1zpGhHvlq4ClM6xfJgcg/YB0p0TN3a7Y+AZX8Iz
VXdbuOkb+OafeKt/cwn6/u3WxvsvT25kkXXatHw74X70Ykd+ZH/e77WP6GcWOTFnw88Q10wvIfsU
665DR9wn326lCL4NlStvwEj3xYem/Qn6wDT/d0c9Ad1MHfDk9e+jdIN5Sj5jvUCI/a4CT+92N3Rq
Dias1ew0lqs2AUyo3ufk74x9wfev97qJx+y+JR+0camwgNQNpj+NUx2jk4ZJN+sKB2lUfGfBfLbu
oZup3gp0EPf8EE2uJbkAXDi0S8Ur60rR9KtuP0ge/x3IsQwgmJxUvNvhagKMKTZ7onTlxrq96lkb
IwnkmnRWO7q/HYeH6Zj4cQAlqgcac8Jd7k4b6mVBUQEl7QPYaKPk9Tjj8qGeQNNpd/iicI/pSrR7
3XTqi3qdnfbAn7GM/yo6W/xa7im9J5ZtjvgcMftAAnKouGDiN6co3ZvstKU9bWp41vkGyDyDkryZ
okMxbSsnc3B70W4+FQLrU1X2w4vgmNS6ZovrcezVs61W/i106bSl/KGE8hWbb0u91bOnvn8eS3zg
vfiGahDj7U3XnLq4d7KxdarIr2t7KQ4ZkoO1/0snF7WgL9D7+KH10vPUYDnDONX0TA2X9j4rP4rV
ObE2bfOpgD+mbwlLSEMMBlfi9BZ+c3MX93BKiVWxreEug51inWYKpBHuGrRsqN5Mp5324uwJiCZU
LyKYMjsOYqConsRmWcRznfa08PLMN87TocV/9mrBZ5Hhnhv4MjnxVsFvdKgc+b3BOLb8EsZ9HR5L
GAiVSdDdvaZv1P4RK3ryg6f5NBtOqjmScjI7FuPTwZJP6ehMRgBmuxBInMXw4HwZw3Rhy7n/ku4o
dXrEjix5Ur/yAxRa9B3ZqTnx0OYYf98I2L1taTQNt6HfNh8jKTCkA1juojmdsoHG7iTt3pCeRSgZ
r5kFlT3BL3zZ5/hO27cHbK2UIRikjaQ+diqVk1pD6qzmqpK/hmemm+Jw8yLFLnyeFhxs7SrxLWEj
YXt6N40umuledEbt0o1btX0siwfapWIJjO4Y1UG4BJWxr62tXAY1DgqqT30Pg2wDM0TDPMhgc5MG
fn3by+0lk97y6FTzckjSZYyPkrCr5N2YbrNsY2FMq3jNzS+VZ6ypceaKvLCEDXpZFxz6jsgDesw0
mAyc832DEQWg/YeinGbzocz2cv4waEGOrp1Ij+fVHInFX+zoNzcPj3p0VOXXSqvskddIv0aZbiMj
Gmc643ckCDfBjyVXb52uc1go6taDbuzExF8Xh6/hz0H1uYeNaOePBgJ29AJj5yQfkIarxYsZfcx3
s2VQ9vTcZd2p2KJwWKBDVBeZCUKCRyWT0OK2xx+pkyOjK9zIcLWf0Tl30srGVTsXdqKIN1d1lw2H
9kfJ1gTfSJeFms4REW9z1J8YutQ/zPzeGKad2voZS6wUBSSbHOuEBWQ+2iwNmuf4MHgoP8XCg7Cx
iDDJvDI8VuCZxrYUfI4sQdwzg2cllDo4a0FV2uKHaNh6R0H2wEsayZMTv5T3rCKXn4k7bBj7zlw7
spppoMRsGy5bk6jvDUEGMhtYe/zA6R6XcQvBCqkFORRW+NKcfWyk64sVvZvdwUI3qVymkhVBCZc5
Qtft9K/ys7nH145hJ3mPu83ymsIiChqdoY6uGSfPqmPWS8+MfAq88poYVOGFyQQLoajEu40F/+pR
VTif6ezRVdyS65q2W+h+7nJsFE4h0EtzbzPNjzbaBqfoOPeLdGPSY9vachGdftvUDoR17mp6WYZA
dyQCLSZ+3V3th6+GZU+fVBXCirsjD+vSbUWyV7dwWBmMKBG9a7BneaV/gGsZH2J+lcItuy3p03C4
nXCbAct4yuyaN6/80J8IHPFue8FpPsnLgEtGIMPbcoOO6qoe5lM0Nz0ENOKjpYD/bgB+6SbSUb0m
9+HwzbegGLwGp8AbG6KtstLe7BbBdrqRFTdLGCz3vcSjAjHf7Rt4ftvh+usCsXr6kkJHqiEsDDjw
u+RoABOA07IsjFgibSTuqeZxbPWFnT1mNEibUT4t5ek2TxiAkQ+eRfs+3yRkhGtelh2G2EMYsCAI
FQNLOJBHR7ImqTv2FB3F5RQ3TwZhhTBUK5fPybKg149jxfWxqzJQ4fY5Qu3WPxYFTVrAa7K6sLvd
hNL6yCPWx9dO88n2pogke6FwxAkdxHFRHokHmF9v+q7BE53n3zybrWXT8bGvL+KrcpQv2hFT75ZT
PChKDkkmeQAmUkANebvqIF7EBf3bBDVFxfSws4139urNPUvhzAjqQHPbt+ylkDiXL9Qi1lBpTWg3
eJrNIhpSIEs00bLHi/BmDs6txedJdMXNoG+xZcMYPdrAynAkzRG1XTb4q7Fnr+N/frecNBJnu9cJ
w0eioZMTpyN8KI2/gzuoeVpOMsfw7QggxFKwELZLu7/pd2Lr3TQ7eVAc0dosT0XrRoqzsIFOA2nw
mfQ+jaMOCl56Yr/JwkDQ/Erkm++a+WQoQVtuGjTT+Z16O2oM7Kbf2024uxUBRPBwDOZXLPnFLd4t
VfOiicGU3oeCX3HfClcoGIoc/nbNIb01oZ2+tvsSkGaNM9sokgdDa/YL2eY3Tdymtgus7OcVG4wA
WI8ZDoq4X1hbRtOeE6fD/92VZC/+sc4/5sakqFX7MtpLKgyW8w0dAqexa7wYhZMu/qQ6iuzKmk9u
jvqYIGRqfsINM1+NTeKF23I/hEyn+iZr3ZIT4RCLNrKykSxoyZ4erDNl3852+rtgUo5yf7XkWpyY
FshbdvA+H8l2z9ptz+6P8ZB/rp6PuJFyR+VXXgsW1OK91SKIABq1dR5huGjVE5vtMt9l5XUpbcId
xv7c1uxi7UX2kO53RJtHmwXG8qF7jJhZDIT9TgcOI2COz5mDzI1mhoMNerjsKAfAF+15UreMaQZ6
OH+9Kfqm+ZzwYDMA16DZg2wFSf+o6r7RubCMSKjyZNXrlV3LPCzDAXbYIe9Haktq8/ovlvtp1E5E
/C5oxwsvi6MOTps4IJbqZ/dSkw1+eyahQG/e5u41aRnd77FQIEfma3rSP8yXVOS0tRPFKd+z2o5P
hu4CoJzKL3XYqv2rUW44QWIQRSgrX1xKR/RNGocXwfsc3Pg6XbNoU6XeOEBLd4bkEw7FNJywJ9ty
GWqPE44me4PFwCvKLdi2iDJlLCJ7jxhXmlQ8zKh9IJ2Y6WfeDVPpU3dpf8ZBvg0lJ/KJqeq82dMe
hg/AzNWySbknVOBrMbw22RuJB6CoqBdzOoSpA7WHjXcvQ8xlJeIM3VagH+g2kLlzmk96aT0oIaRA
mhaRTDia5medi9mpKns9mO/i9MAg4ptguJMUsFWParuKye5w0ow31I4O5isy2S9h9hCUE8WAeFB6
HT/SNwvCL78oxfwqY52Yv80lzAB7eYxkR9DtmTgM5ZKk72pokyzhYeByXc8beZ9zDko2q87xHnD1
idW+Lrm8ZV1iw3MYLj12sv2GU5gyMC30LFRmW77nb4T2mrE8fLSp3Qr2dDaosbBEqsYTF6zre66F
aKOZAnpxpHEDghKJvj7sZhn/2WPZ+Wl9CodA+IorD9Cni4KGrTJmMvq15WBS7ex+eWRTUZXHNiK0
wO6vWnSncH/4HbttKTGfji6PBWnLKWnTFCiC8OYzh0Kb72gnhdqxylMm7ATVH8dn8YdAOQBXYtj6
dc/HAxua265MHRl7rlf9nE88eg0Nlb3clTwshChG91GM2IsgIIYFl9MytnxYh1C8giljnOAmcyLD
UIU7JC0YVrjSyvvmNHPH1o2Xs6w4NTAUFLHH6qUL0KE83Xj0qK8Yst/u+sytB9ca7UJEXrMvCl+h
YatOfXQE6lvvhnJlhzGTf7nyB9w1UuQ6QF4vHSAlaHFls2PBm74OT/lhzRiH5iK8MP5wBoY3r+9t
YXaFJ3bol2Y5wYohRcRsPaPyZO5ZuREelZVV4d5K5AZ0cQRTBLzGn/onpxSSQC5mZG5FHOzZ9pPo
AbOL3h8fRboWxYn32Tk/9qpbS74GU52Xq78k1PWCflHYV6MvVH4ZbU0YuCP7JEYRHPkdZTzWo2e5
cRAepW36Vr91eKPNwTQxB/SnxfmnXaz2aHX+TTz3pwos5tqxkAjtyi3foFpVz403eiHO1sm1eFfv
prNYP99n0cXIyGWmsAbzwXKGU+MwPyYP007ZRd1RyDdjX9ujcK6VOym8zywGX0cb33mQ4veBgfsT
LxU6jeFluUKC42dZp/yZX+sluaAUbrajP7uKZ+5xJs4pix/D8yo13Km50x0IfzmG/Mt9e52CAfRv
vtMam/KOJsIzVdKZXrDhtfX75EiF99io2PpHp3iJ2z3nkdNhfEwmF9tBBQMOTqTqFcuT6LH1li9r
XTazxycuqXY1qLyUwdIxGUxkX+Ct/AHepNAN05aQeRDCf+WTQdvaK0SgmVhw2TWpCOCsWAmEL8mL
DIdWcQ6i5LKj6p05Q3/phCsskTAy4Y1Hq9LaB/Neiew4g4aFP3G4gTCHj9Y6Ybs8uLns4zcPmJk+
AhDpjzdX/5rvYoa57GJQ+FLvPwPuoJe/Q2EsjSWvKGM59Iul+hd8yJw0AbMbUBgm0RDF2jPSjom2
2VUXZy5dg66O21d4BgQv3W1pGjnCyHN5EA03SdhGIki1y5sTQfIBhplCuwYSN2ERi76wGXhdvJ6m
hsVV7Rongji2xSukRYQiluSw1bG89AlTMyWYOQbfR0jPEnXZQ+RmrRd3fkjZTtgIWsmREq0tfUr0
gAdOzDFoh2cWeOwhsrcVKNRt0bd2pcdr7HXIVX4Iiyf7MtQgl3uAF49MsMHi1OyX6QfsObE7WGWR
c3sTyoBOHgQO6GLctqn7ny/yr6iWb1CqweUlMIosd+tvXo1FZFld2oPBgczoNmvSh2FiEe0jzlFN
r+fFxkOIV7F/r9wFeI6vqm6Vm1cBzxDU+wdpgGT95p7/2/f5Bi0PnWIW0BjB0iyupCMhSCBViwHk
DiAs3dL0GbELJRypsmNUm1w959o5C7/0/jUefHUKEu20xH5cu3LkA8ORIm8ZPKvxD8nNCcMsK5rX
S8WetYVs6c7iOZWhMdoIz4YPmksoqoWnFkH40yLFBJhP2QzZMQJS14ttfpjRzy7NjvCfrnWkjj7T
ATaBhoLeUtzFl9WZhXER8VIyekJ2LH4SEtWdgOygAkzb6b5xCmcetkbyPCyXRD60xJep5KWdMj4O
1d3kwztcWWHdLtM3bIH07C1l9zm6IRTRLr4uUtA8gG0Nn6Or0qN7jcq68mLy2FFL4o35IZIJXUGb
dZTsviLx0Y1eeaoM1RekuynZEo/Ekgny+LAHJJyCxTxmOGdDLbPOYb5mt+xHNCFeeYw3MjYNJHq6
4GJgi03oaanNEFPfaeO9AhgwYbXgQyYM0yPryUHYL9NdUh4n81Kqe9LkgHrYF4fpXZYRvOBSrerQ
Xi4ytshAhn5m2obmNB5xG8y6DcWH85IFDTRGLERI2bJNp2GTTefV/4nos5K7/vbgo8IwFSxZcLv9
Rv6al1YWoxsPfnwg9zJAHpq4ta/R6G+VoGFjhrM/WOftKFyGZ/UPy0R0Nr/7eAxYNHx2V5bKtxVG
Gyk66ZLr2TZvUpADHnK8Oy27xI1O/FmDObYfjeab0gNXvZ18DbwEuHDZNDTeKFtBU73bDx3TtfwO
cu3a6cpnAdLrF7PKzfQlmM+cYO9MW4x48g8UNQQoQbUGSZ98XYcw7GjlxmDtm51Kkxnjg4fej2Ci
jMdy9NvpohBirQX9/WjsxwAiNsvWnmpe7yB438A7nsxPo/PZcySXmaHV2jFulkyzkXbJhqPE8s+N
DhqEx5ozFq2bzSxrg3yVih8uPqFh4JDrQgxNXrQDGSJsBDkJSXW7svJNNQALy+pNdDsBmDUjKkYP
o5pe8i3ikxqWbb6iuY3s1Rqqbnach9zw1/aXSDvgk8mJ3OrDSoLhT0JffSXr/e3J+cut+7ZUyUlX
jKu1LDGiu8M7gFx70AUPXGb40t8oSfpE0gLNKRNn7ImjC3heAcELpwF6YXac9pwmhaOdxPv0owdk
b/3upUsPMigafGOoxavn3PQ1C74A25RFlKNJm7R0l0f5A0S32kRYlToJOwJ7fF4ngJwZ7KXBq0fj
9vxJC2L9ZhliiKslNCEnq/HHemT/pQyHSxgKwxiarnRmfwEvW/KJ0wN2eAnfgKSSJwje43smekbP
FocwIgCVtUTHIEkak6szy7uZMGJW0mfOcwHc+cBZeYgf2FRTXs+m1/5CvFrs0Brgr2vCVI0RH7RC
61oFupv6Bf8fPwF+ebp5HOG8uMTCYNnctgzvcP9P097yZj+m1hYH9gk+x3mQnnlkq0fVFY7FIdxI
O+2uLfbam/GoxL7+AC/kkmzjj4tAmcal4kk4wrE3D4vDrBPZNQJoNh12ebUCoJnws7yCZuyHj3gT
P1vH4iGiYcD204E2c5ofim3nKiecV2pmXkD3yq7I2cr8+bkO0uNsV76wlfdQlCFJmhv2pL8CqNkm
+qlXfBaXtOWotMWNMtk9J2/uDfvGY1YJjG14IpHUuNSOvh83PBTntSEWtqxDdmkQEb6YOlhjMZA2
m/n5j6llv7wT/va84wqOrTH5udr3BbMw3HB8FyMLtN8ev9iBgaZYSBfQm3BuvIKVzagU6Te16816
bzbCK8sqqmEP4LeVPcG0oQS0Oe1pwsopBAhtgvYHtLl5esSMoI7XRYvwCSCaX/R36GL1xfjk9CC2
IoZmv0K17XnM7ZXNIGou8LWDIOSyBlLaIBaEbXEk4jn4PkVO89CiW3SJvuibQKm9onc59nJeDYFU
t+WY1r5RwUDYRK9TumEWhFo+uCon1doUzw800dlr+jEDIoHVxB6QHODvu/UOBMggJfTvoFtR+0KO
r2DQIGp31t1tFz7IW0L5lhUGwQaka3Z9dK92z7ys2Qe7hpI0HvUUWdDfj2LnWK7x8J/bOG7Gbw6l
1Xpal+Fri7r4rZzFYQ8xOGdJkx6wXnGnrV+dNBXk5F3Pd8Oargghb6dCJmFoGPyqPLXDXdOfBMMj
buKtQsUdeQWVZWIaiH5ItCgN2Bc6clcKgyTfjgbjOxef6RiGis7SkZVBulFqh2ZkKtidnLrwGnd7
Qw1KddNF27B3i5ekQOpCUXdbdVulAa0ZLmHoq+AHwnq5bTkjGgTNbpQCfvr5BwvB2EM/lbEzkhk9
7qnDYGcSO0bQNU7G1bp7NOweuiQcjxhNhbdwXo6+Qd96TYnJ5BXcg1ow4zxgMEh8LvD2JAfae3dO
XtUX3WdYY6VhPRiHblO+1ZmdH/9EkZDXPvX7SyPBXSWHHbs3yOX/fmguVmVquoBdDi3PQbymli3v
VuM+RlvKqlPu11Mm246vq5k/wx9bJ+1J/LPl7W8bjb9+kZXV9JfT25jNTsxNHgycGNkierWf+sjp
KVa4hcX4VFVwXUBLeXI1r8wO0mf0BGdowRNv09D3Q8B36jNDDNfcW1GCNxDJwgHKp3RVMkI2e3xl
TkhAsnfhVtxG9OkEbYB1otLRtHUX0b2aDL8/ozeATbwCdGTyvhHZ1iNsMdlF6IueRr30H/Mx9SGE
6rYJ4s8MDN/H5gXtgB7eWRiDMHCOcL3oHZLP9Krv80DClEhiirVVuDudU5/M8+ySN7iPPeUHG8NW
AR+w691shzSaygsrCgQ8WeMl9UZjEoxsIDzYoDegil//5bxv7jnnJRd07p2knmD4gxZA/i47gPYA
i+y/H41vr2o+NnUtGzwa+C+IG7LEgX2+jBsDDWQsFra02NfOTx70+5tn7So/D5hzNsJXx7Lv4/8h
neV39Z3BT8dnSyY06LuF9m0QxKjteULKw5pvQzMaRMGvhBtH2P5JTqutje3fX4z//rRv3ZPW1wUB
IXwa8YU0/GBRaHYtO9y1r+v4NF6nkqcjf5ZAvyitkSOh4wt6rwqYptksIAMFvVmjrKxT9xPQB1dK
zcHtm/KvUQv2hXPDcV95KmBvHVJv3rPFh9ypbStKFBj8638+en87Qf/18n1709smCpNBSNdfqLha
98PTeGW/WD8QM5y58oVGRX6V76EH8Zxrjyowoic2QZx5f7q0v+Tdf7u0cFaoA6Te/C19Kk3CdFRm
HqxcceYYlyw0jdBGbOslVP16Jf65Oovu2DqqLTQau3fTh3X/mLtoa1DVSphv2KVuq7wXbv3RL2i+
XJgR1qfogWQV0VZD8P0qfkkugo9VfYaLL2nYLsunPnQN7oDoJvBNPiU6XkbhT/Vz8ayIEdm+fWE3
qdMj2GLsSbUDFqs4OTFf1p1Ye6SY/eGu/M3+bH3LZB3XfdIssMczv71ljdFLiDIF063I5aR2gFat
fu0kJNxci8MBe9EKwibfDJYa1BiL9SwWQxHKGTYh+OSuLBJUajBSysTFhzqZML07gYsw4Wx5Hh/U
PQbWiN/Al3zgA0Cx9F15yr+gxs8/uJ7GW60FUX5R8ydQSPVn/MK6c84D2dxb7XFJVsKAOlyz5gkG
4dQHaNFuqScHbe+ZBOsuGy16z8CJnFz0Jf7JoWoe5E/zMp8RfAqKrzV+c9skjrRT6W1OAj7ZbGnY
Gr4aV+gwPzOHV+fLSOnENmALAwBxiAcF57hIIjuV1trc5KDj7aK57nz8ZEQGCboYeGmT2xqu8HPi
ZiqxU1gBRPK43JB851TI95D2cUynaLMACwOV45t1GjUsfsQOPHO1h/s6CySa2MVf3tXekwu/PWHz
i8cblT2E+YZjS24+kkzkZ7B1HtLtzYXGCq0SgNrXA9nJihUsGGEq/6REgwzgfSN/hE70MTju4Ckt
qjT5caFUwbcL0VcexeHp/xB2XruRY1m6fiIC9GYugz58yEs3AVnaoPdPfz7mGWC6sxKVQKPRM1WZ
kkLk3mv9tu6PUnkXqe9F9nlt76cp0OJt+QBlHYXgaJ2NB1FUg4QdhCAXWwdSnXwu5wyHxV+gNQxD
fzjqwNTITEdEJv8jDDK61mlvqDyCyDSQCVt4pMjBtGyyyLBBdAMAN+ifXt5pOvJSFDnlJgrwj3PQ
KeaXCLfcLUDPmBN2ifxSQf1J2YzQW2Rmcs0hWAY7lY96Lx5742ghIaSIOeHGs+viCyddUPEPb8YG
S71DzF7D5w2bVsFDypGv4Ha+JU45w37EHoct+9odgOMBD0aZUkF/N8IaFu19zS+owkGBBXJzlbaM
g7SaiGQcV2DzKArhiJ6YDap1HnAjyVmZttyNHCNEAbrecQYr3mt92wxvRL877RZFj4Dy2xaD+Ls+
g15DBWP3JmN2MWxAU4RjXbwRKfDVNxhqIfWFMswYvcFFYZcolMqPsJUrsCqGRMzeHjCsRMTNm0iA
zSchfgV9Uzlee1THK5Viza48rIgSqEENzMAbLDpRvT4SRPCgUwA0FOwp85MqTMs7DtBNSZmu+Gg2
BBJtu+8ixz7gXZvLUu5kLioMCMX5Wr+kqOeQA2OvSN0U+RqoMPBy9BUR/4nXI7dxZ3QSGOYmCbHy
48ZBBwXsAgeHjX474bUh9DdzFXB+w8N7mq+nDXSPKO2y/mSxA13B/9wbknZlgwm0BP5bDmME2RRG
7CzV25XP8+oq/MHhMxG8Sbyw+qa2cYN13wy9VyNFKGE+0ZAQnCBuMiIySnuCLXCMccuPaXwliYdn
iT7RxrBhTAY+UdPvcUj4sxFm3NE8HI1IOev9OG6L+8zXDpBCdfEYDUGjb/VpOyub4qfdyyhxRL+s
D1l9qDiThvvB8NY7fL2ecR+wagwGoXw2gcB2hIINaVivnkrI2NhTy63GilS7pXa63g764nTs+yjK
4Pw6BgQUeiuczsMRkSagOUrnqt1eRw+ielbiIO7uFvhkRPcrjauiOZpOqsiBipGfN+/7VqJ7JMbI
JyZhoAc+85IibPne6PndLt9RGUqoFZNt4qBe6r5BuGhtu0EfAERqAZizNNhXgAUp0Chpv85v1nLO
DPwSQaojBd9QdAkQRgxkfY4iRFREyOPZcbvJXxEvf1UiXS/VVxo7OlRFSlQNjuSLyd1ZbcSt+I7G
iS8S2+iY+gsqfFIhTekyXl2DAEOCw8SNjCKiJApok8Ge4SQl7t+P9ylz480FjYEMhtNRmfPhQVV3
RFRR7FBkfg0yUj+nIuY98fQ3HO0AMHjTTaJ3mI4kO8+fBBRiLL4o65LTKirkFza4Lc5rQ70HdhvZ
m+qihKMio0oXnbJ7mJutWkHe5u1MdOomMTC1eUv9niFVYjh/JRAsI2zPW1BTZ7ZxfVKmSzUFpB2k
dA0KZ7EJ0qT3WnYgRDS9j2KURel2TmBDvX7+aXWfS/chBndmqFiHBq+YtkQNVo8DcaEckAMB1XYr
XuTc5XNmBXOq5PzvQ8Svyff3gYqwnl+ROrgJld+QL9lsctIncNpJiisj/EXcR0YQwm5+Z4f65igc
PD8xWKcE0xQ2aKvaLSo5J4LZzTbieGDvtVaOiownQw7AhK739YOhbqhKmBDOt7AITj48rrsgZw2y
xh8NRBjOb3pV+l+Y2L//RMqfsEsGI34mg3ACwvn/exucNLNUk5Tpe/B6nCqEpRKuMG+E++6hesjc
moMBBcywW56TkjWV3x7BcDIBpTaIGKnN/TnzcpRIX9b5b3Jw9Y+rAVG1tAZq+hoy/NvIthBAnscp
8+v1DVk/syufr9ZtEzb2arENeY/clDqad123I3KcxVAiUeK2MkUT0jqiYppNx6NrbQColPYlhcjo
75ro3McvKWrywypG28zfVwY/SULsK7wO0meighpNr4jI8uZZF1hWh/CWVHvaIyHq2000vlrKu1CE
fe/IZLvdK/oWYKkpQmvcowCLZxe4b3KhiBFASO7NMz/kZw2XFVTqlujZO3jyeMshg+7ntUBz3RyE
8XGcdgjvBmkrs/v09m3wy8YZoDsoq/y0CqfMvJZXVgii/bDLm3tVO2vDzwqRwNwE2n4JEhZeSHqS
ITbI2IHajF1XvHTP8U8sQ29pyUnWAMcYMq7BuLyY16DqvShBIeBGzYMJcpnfg1cpNY5PV1rCcdzV
dZhmh0IJb0Iw86XlXUFGdrQXK6/pNx3qZXaolOBYpKnZ3ah4XFHF9IQoSx99Vf6mCWqxznSGI5pq
OfAmr6TQIXsUJixK3z2qSb68zxrA/CXpnkRjU2nntnQWWG0Rudc2hk7yDwxuFlQ1dFdx0BPbx4nC
QHFzeFt67nPUty8W/kNgZwcrBtLDfR8kP7pPEk3LUMcOfQ/CJHs6t8KrPHj8NYBFCs48/mWCbUxE
gm7JicGNhFSFT0vYWPSP4EprtoWvHytn8VCK0b8eP0E35LPfIgQ5jUTHIOnaNqSceNDeXF3p7c5Q
Z1vgKEQ+4WWdRxQDBjDtc95eXZQ/ewrl6R8tt/PT6A4eG4eTbfnvLphu3FzEQWya87DXfbyIP9Ue
BfRT6WJe8ZB1j9w3dnIvi+AUIeTkh6Kg6l11g5iTXoYn6AQ4nRCdxwjMQSEEo4bmD++Jb55XG+7i
Wwd46j0TwMqmqLu1rQuLABsX/+dk7I2HeG+c5J/SLR7jg7AbPusnolJKJ11THybH4COneQY316pU
RQqCv3e6QwApHPo9xwOjoOEauH1GB7fk93DWfTjI0ArjsH6anLWryvL0LfIT5L87rtTaNi/SKbnT
7qtwxf97XBG4TDfaqQzoIwkNWEy+J+0zPjx1HkjiIeYmXpXfCFlKJ790P9I7ardmR7YB8UkMrHXl
zHgZkGM4KyPBd6tfYt5V1eeeb81NxC1j1z/oo6/1/Qj10uFblt2B637Z5Lkj08wHEDrD/C2f0rh2
2pHm0fja7OuWlyf3/ZVtGaeCXhy66k4AqPzb0SetJ9vvFw1B5DjM4VnWdeG/j2U5qaylj3kiVb+6
2RmH27v53p2kYAkQt4JQd5AsNr/rPUAnO8tfVhXlj5yWwoWgWyr4sfQPjN/qTON2q9Z5XWtdFXOD
58x2le2v8mukIfa2a0SFvHirctOrb9sr0i/jXOYY18PoepTRJOce7UQ3F38GUTAEqQirWA6KgGmT
EVVx1eQi4kpDd0xhOi5l0zfuyeOO3iGHCuuzi3b6SGT0YEt4f7rFYxQqWASxyMvNY47NBOAUHpvY
cYLIMDz0jrbQ8goSmT8BGKbNBlspluyFZo1o3yZBI3pddUqoc8rfR/zsXaAqnnH90Jm/4u6QT1wv
vS1cT9KCONJNqw3q8/y6LUIMs36dHiWonc5uBjLDvZQbyTFxaXgK27xYI/HADRQfyuiwyuKJR7n5
WvyMzqoB3bANLgNWtEw7Dl+5o7C7Lvle1Um1HJAUZS9Rgm3GIrwGCLNzM5ln7b6yNvN1Z8CBNx7k
CWlEDgIErjI+B1y/m/RTPE6cIBbr9uXq8ymam1WCnaYXqC/dA3utAAniIoVChMZCrivHThufUU6u
km57cVPWtB/ZszRHw59jU9yBAjEL6US4MmfmyMTnkVtfm20qmmpSEyHhjv+/rXk+GUgTHSnjZ4Aa
yLfoZNbpHr1RRxEtdnhBfdCtz8aeQVcdHSIZqbyrTIc2s8Ew2XZWPmxSjykWEUIwF0Y8S8INgB0i
NKpdguqwPGnXo2q9E9gVwb01FT4X7D3nvHSz+YhSFEQaAO3GrzifEAuHGBT4cbKP5ftGcHt7T7xA
uh2EQBPuEuMyENETv6K0G4BKrhDDp5HEIV18ajQPkq/zQKAw6KhIgV06GSceVKEPFgwXEpHRLEXw
6HtJDxLA6M75pdVG3tAlW/K5YqY3R2v3aveSifeq5bNKRA1CEDw1DysGPQpOorsjLn+Yv3I9Lu9p
3yARbmP2pO6ionMLpIa2PHtLvk1GHnVP1k9VhoDlvg+g2AA9SOQUoZK5YRHAu3HAsWUWYYFfbsY6
jWgUHVrjx2OIQa/QSVsn4csxb3bM2Qp2vZtrv8MKbyCUXg/QW/EXNJvi2T+eXf93dKz//D8IBku6
maU0cnRgUDiuvljb+IAmYoNMnemjXvw08+o79QmTZmyGaQKfkHqJbzAVCXb+CS/uCu8x4lU02Uiw
c3Z0pNQ4HLTW1l8TO0PitlcYcHAouOvjvsK76ivhSgO/USxJtgEI5awMoMumDrigfMMTMZTp+LBg
FExHOaxYFXLC7oI4h6cRhV9v8YaDWdwxgkGTOfTZRY7Z/SwkAbDyVE5veQlSTJCDnlyqDfiJduid
9oY3fZOyc+DLUPrD6p8KuW56Xgt+sRCdCBKdOXpt+Kz9ZEG7ymPkGOe/eTt/CVT+cWeoOlE/yjou
a78tJ1dN6vXMKGD8yBD5yY4reKR/c1JjnDH96kxDB9BvfuD0oZ8GOJc03YdKO6jdqc6Oorxr2ntj
JIOMc0+CICn3bUpZbfxew7KIG/W1+Fjlj7nLpolCTex2Y5iiCmI/zvGvs/Ut3yXm/O8hsif0Rjd8
IPA418+k2hDJXJIgrQaG9bTgCTK9PAVCPvEe9RYpyH8R88h/8LlCXPzfZ/HbMxhHcSvKLc8goODW
fLROVYjrjnW6P6w14Ld9897Tvo5FwB4fGv9/G6w/p/8hc4RLbI7K4j+zAdRfcp1//DKIqZEtmhZI
kvrtl9EtRim0Jpsiv4zOyXQvMpjUQc488s9yfHdMITfnKr4WpjthYEX56bDyVzEInA0UmmFvvR16
61LNYAWdB23t9EyRxkGNX0rRJl8va0mwCAvTX9qtaqzKrWI4tEpuazp+Qo8ZtUlJyHVM3FXeDW80
ghECNcgPJ8979KtkD8jW4wwQeSRuk90JTtOsziDBHg1XHHjQgYuLQ+Ky5jDiIbao5V/lnwDinJMj
IAdr6+wZXBYA/uVeVf3seRVtoLxH8Ca6cRdGuDry2BkiB0AVkgOJFxwbOmfVSYWAbxqhBXgt6hEP
sSYgiHy4NUdWtQzka0UBvZa2uA34LKzxDfcr1UV4VDcxAlNAlhG5tMwATwuhE0WHdUxNgZJ3qCxK
ohGDpkD26RUgPSVfnX7aFegDpI/Hd0twby/QDpJLfhuqthn+nvhtt3+PXypwhhQXLO80dk9uQNBa
+IvCNwukvb4yeQPVlgUrvj9rQeUzmUesTt2K/KT0hnCQLTjtCIfE9E3VESQnJ6GAXXEKuHC6wSY/
Tz2OGgbXw03ZLqwevhzfy/E3X1ryatIjRf4dwEAU22voTIzCW9hHyLObw4C4KHLJCrRHhOUhunzu
Z/5nar1yMUzajbPz0N9Oc/8wlo9kNAx0iSDkx50+lgeDEJJom4J/Z/aoOBgMakK68u3tepA5whri
OE+k0ZSIvnsvFYgctQue2cplA5zaZ0P8rOY9NIr+IeCLWfj9uMpim/Vl0XbCfJDGPdLFOf2cJJBW
NSR6dCm26e3Asc5NbNqT6i8+WvZqN9E4gmjmJKS4O9HbB3J7XMq9Nl2kfCeN77geIFztKn9C7KZt
BYknwp1ncjFI8XRE/RB5+BwxB6auOTtc8m0RxgPR8G5XE5/o6khorlRY2ORKTLXHnqgp21o4MTLK
NNfefVoaqzTeXZBZMzCyZ6s8ltfD0Him4gpsXZR+DocG54IKWRLeMn+oXePD4B5lS6y31dWJB17e
Iey9/F1yhcpTxgAzx7ze9H6HE67f5zm7IhaPLlStUMXXjHon8rWWm8QVCF5i5lJzrya2JfKJyES8
vWosmfBBLqq9FpF2Z3SnOP0cu+MEmNT5jIJp65SDwwmQmbZpeInsNsDy3DPI3TF38B/cIGQahv8O
F/3Joc82Iko0La3E8O+1Kv0yJWTnwW22M9KfJhwP1ik+8H5cqBOwXpjQUy/6HgH93tdVfHlDZfKs
XMxP1atP5Fr2u7+tSsqf+GPKbumWFC3kSL9jctApTY87Hw/Tj/FicrptmT9PkBPQa0+wlPgA4yvJ
TmyAgC9YjUbaDVaFfdI6aeet7hhcU3B4GE+Ig/gQXptHTsixDNbE3/SvmcK/Vqd/XA3/8Q3/djcp
VTfWQkp8GJCQnQTjgX0EDlGjTBnQ/e+9WdKfPiFV1kS60Eg2/IdsPmr13tLzziJN8UYwW+9Lzwbz
y1PyIDKVFt8m7e2bv6X0/XEM/M+v+pvORCxGVRtVvmr01O2HEEEIMGLkY638Qee5XR2t//5w/imF
hDQ2WriJPjF1EN7/Hjylm5gOasI8wZX5xhl6Z5yIZ3Xnx+QNlOKCoQGaMwKz3iSnv23MkvqPkYN+
QU3RVB3VBF//93af20Rnb9ro68hRYHFq8Rvic9PuGjNMsvsrBVCIozijOS8mliAPIg5fPXg7t5TQ
XyKsnVxUX9Aa2N3xd91VH9fUb8ptD2qGyUD4qtNzg+k2e5FJl+sPQnfuCSQhFWkEBPIZ0foJqGD7
C5mDbthUuEj6VVExOQjuIMHWKBOXPY9XIJYwjFIG7BVHNRDwy9tcm/bzzPPuUd3+SaJ2RZgOHilS
yxz+9BEZ1TjskoaDD3SS2Vl7qt7K7GEMmsf6ZP1AJmbX7bUOuso2+qfiumNI1jf5kQGUVm34t9TR
IBjkQHlQ75CqJtqebo2u/RRvnj56lezRN9bTaexkRH1hXMWll/rCtGWTvIKEkHWxksAO6AD6kP7q
9ttx12Q+W05x4QQcVR8/3r8/U7L4DzHMr18rDX5gphK1c+vL9R/bTJ1F+iJ3EjTKG4MZOtfep7cD
7Xq/RhVsdH+dKrUguWM9pjmZlCLcsugzt0ChlCL1o4vtssLld9uSAILwLmEPbxFBOPMdbbsYgxnL
UVk0FB5tpOspb4OWSw7+tXHTcUt4HfHaSh3Epi9RlITgNmoh7V8WHEk8FXjnZnY7B8y+PoJhEryF
hRq3yjkjtElDDasrR4V7HMYXuQz4b+xR/hyWfoTNtbRhKtdbePRWZc3tUTrm5M4idDc38guLI3gw
3pVF25jaHgozW86xeBBux6bdtw5tkR2Bn+b9tARyhIbgbcp+Uhg2a/gsFugoohGc5sl4w8Yr8eFh
TQBgIfbCb8/8ZQvjt+DrJ2x55HmhPLNQb76qMjikUyaPFSa78gzObxGPoX2aTr6h2UGYQ+t6HmY8
e1vFwBLtdQxlZIln4WxwhQcZHPhm+Ea3WVJiifSMg2A1ZWHH0baycjDwThNeSKswGNR0X/S2WtkK
qdXkN8B04TAAXWGGzkF6/Gvd25j2kYxD/ZK9MnKGYi2V39UdGsMWiNO7fcwfSmEzYaLI//eHD0X1
76v0+vBpsq4i4NFVbt7/fvj6W5qU9ciZQh1HSwpbjgd5N46yA3iZjc7YfcjALijh8Qjwy1VDzI35
qTmp+Y58xcB81Z3aGV9mD5df+kPIYhZhHqvdfPQKUhjRP6zGXYenbbyF4Auq8nKFf7x2hAJ4lXq8
Dh5VDvhtx3tsd/Ai1kMFomeV+3zEZfBYqgcqq8FooMOKHbbEesWEZSzZYay4Y+7rDDcLGtL3OT7o
ic2On6uB8lxTxibK3jj54m1/Y30ZnyuDpGVb5BQaWbahRuJAnLbkc0sybweryat8uy/QoeE9E584
Qung2fSM+hup3CgeKnNPJC6AM2bwtI/uJGNvfbYkF/nwFSdX6Y6H6wj3e27VYyl7DTA0kgOMotNO
fzIsmPLNMHw1DJdySF7ioB+QoeABTHz9YbJ2jMWausMGKutnlbxIlE5ojpHvTFtIDsLnFzI9ykft
wmYihRTb65knjCeDl3vy5c42eYI5bAk54SGbKQTjkG2YV+2mjzc18ysL3vyUOiFfIn7u0bryJBp7
i38qnvuu3hQ7xbhg6MedF9Rm2EtOWewJO5CnB4gsTmmU6KMvKrbgI3w1smP2Ut0gKjZas78lb4Bl
ynKYfhZ38JfZT5lpKXjv19o3N85DHRT2ijYMtLa6JKaP5zphZ3LkHrGRPfUEvAQTwZXhwNOGBEdp
91L/WKdvBcBWchz5UTJvdSwxrxdBQqZLTBe9TQT7DbGucACPvx2F8q7noJk2dCV19dOIJjcm3p4F
Bp4nxnf1PqI4hEvpQxI0tdyf6R0WLxkiB3l13k9uZQG23PXEEwBgyH70SXABxRPxicgmWwYOjm2+
zxFrLTsice1xumm1LYek2AOgsnqHkP0Fb7kXtLHHydk1XEBb03Ij8nlYBq7f8cBfsOWIiCbiWn3L
IFsPsVg/GJs0f5T1nXX1RP3BuHpme545WOezAgWj9K/i+CUMoWLu04vS4e6DUcPRbHIG027pIGLG
7iogrQhN6GkCl0o+qBSzBwZ33IistvZMl4Krao6B0EO20cYWX1V7Ufb6dzK5BquHfiAABkDsdt+c
lR33Huhazzv1ML0MnwtwlWjzww7WVvoi93kjrdenn75Nid2aQf8QWZukcWcNPhOZCun2c0q7tPJY
TjivEVdXdXg1uktS3//VNPDrnvyvqZejTNd1ET6XfN5/1JyWmdAXi5henbwJ+l+ZMbcrxXx73VhP
WKV3Z5Z6gfyr/L4HWTBILrkGymk9Vjfwy+DazO7QY3FYhYuCKONJQhWwXPRyX1QBF68oIDCmbwNN
B6zh7kZ2FJqR2q26e3qqlVVOK5LsLRESEGRkJ5HBiIzNHcoAYThSP5OL1gUKpH1QDfN1QQcpDAk/
wisPv5vZhAuSBoV2ZqzdOeatoate97pva169dRCbUfrWwa4BdjSbZk17dVRH9EaiPek3CGYmmFXF
7lEjCtxjvjQbghNAoUkR24iwUtYXZRPkfdBqSmjHqqvg5aVmhgS2J9ljEYRqQUgHbC3zJxkcExI4
ocC0Fcft0h25ttx6SPyRlvYWIqmzgpoYxQf+hjnEyB/NO9lRyP8XgppFjR+kQ44IVSd3gQFmtKtJ
1uWql9EeJM5seokSEJY6c7LOf7napH9onn97HNax6z/GqpsqElVfgvFMUNB2QSyBMyEbUclwQhS0
yXeY7P3SETJcZ3SpbP79ZpV/3Zz/fBzpbjFMUaep9bddwdTbQr0OfH31wI88OeSO7FfOipJQjMD4
7qT7K+xsaoNxbuiAh/8CjPJUgvs4Eh9xvq16Om/Zj363J4gIqR73ULJjSN7W7+L2So6Ia500mKnY
zRE7coY05+uFZ49JsfCyAJVfQKfPffeMXMGD77YJENlqAVmdYN0UHZ3nxR7CJiSChFnDRiazw3Hs
IDg4Yny4m+y7ZDsek4vxMe24yXEUm15Pse492SghE9UaU6BdquAWRri+F1dxK7//WMHzCRuLr9xl
+89lBxjuqx45K8g1wcUYaxCfeMiibgATQGXP5vkKaBYyI67/H8EdHxNuo1OMlIyQCDG8hUTHPGuu
hmZHsUvPuuBEH7DNvpqhZRfPWJh9eOmtelr/WmMLOMyQKjrx5jslOZHGca883wB6MELZ2Msv+UEm
tnI+HhAFVP6rvrcOWYjXPFiNbyQe+QUGjW++41cxEL66Aq7JcMZtdMo+ajc7kvvkFBcrRCG11lUi
T/XmAO1FRBrNaM93y+u/P0uS9UewFyuUxO5Jzzek7e8PczXnUjJYTtZ4BbUqvDCcajffTMICkQpG
bkt8GorTQP+q7KSi4FRdQLEB/N5Y+WiWUnAGmTKPvv1Y+poUr6emt7XOR+8i1BeD22x0lXXoKx60
nMQsZ3ZJnjyWTySbCCSc4r1yDJKJUcs9MXrAp9RvkOJou3iyGZFDYMLL4mCH4N9465EW5NEOHHN6
GWc7+ckBjNA6iM0zQBX5XqAofH3+W0XmKZB1CNhonhbEBEKz5Xtis5Acq1vFdOnFWpNOr3w777f3
2w/irlXahkgrq4+wmLmINmD2EuxaHUfwE/sbRtX2bn4DzFtcUm9bn4hyp8X2Z9UHI77LjvlXs9fu
ZXpC5g1d7UHKyUv4wlFqyTg7q+iyqRv3BSTPkavqO3Hbc3b1tdvuh4q8RUITeGW1J9UMEF1+tB+m
rR+EkI94Opl36h2o83k5rWm8Egj4F+PX6xqsNF3UT7qVWootNyIh5I+EfKJOtJGBPDBxo3jSbg4T
apD6LNvgjESW4GjBkrq9neoAjQEZ2jfULchsHYQnKz/+oxs7+af7Yhm/+tAe7vIMRBY7mIwRkycc
ybvubOmgwujzNsnWDG+Gm9532ntz9VG/8JtGWmNVgJnBBDkqw3fVhHpnrUfpDRh9uYH6hT93ym9s
EiD9TD0oFFG4O0i/sVluY79/XtUr89N6ocHoMDMUXklUOmI53hDmd5THcMf9wVxV8fEZHT+SPtSD
LiFaxLYl4cwQhiUKvgi19t7aZqs56bxQRkL9x2xuKpQ367sLG8Q6TubFK867FZtFpnFE97aVjwWc
6fhZ9P7QuixfoogM8rlEn8VvBT0wlsw98wg8vMJHj3fxI4Zx9jDGkRDc0gN8XvUm0z1UQzlvUP6x
pc3Gqt2hD7Vhl4491IyNEMhYjkm4R9/In4Z3QkVHHvgnkh3MTMjOSdiEsEOl48yO9D7qlGIMmEyk
bWdlrBHIjaBliO00H8dd6sLqElyNz9idvF4MrtIhkiCv2DG0Dc5WJ9piSbqwXhPwAyoC80iLOst4
d2aP4VRqCSkBRPTw56KmUx46VYeUa30Snsh2K9Cn0iFxt2bSre+CTSpm1+4QCf8Kz0Ke7LMgYFw+
Q7WdibiAa98wxdr5RUeR4gSYmkWvbdFct5heAPOCvgyNEmPhkzHf8xNzXX0T5k/7q8uJjdME7qsk
bwZVEPH/NiTdeQ2qykiItOtHM8zR8fATfOEz/547GjiXfUdGcRy05TvZ1Gxz9dH6ksE8UGXoW3Y9
D00ZfiXlfrYt5SnBQsb5xY2a5fd1FuScVOjH13g7ZR2nrCfCsm0BNsJcdeHLkRkp4yc0I39J2EUK
ojUqr0XhjACV8ELS/VxSOmqe1R/jfg1tWBUQV79A9KBCk2FRCRUkUg3+gfkjhp1Z/X1UOd4hVU/e
GH4q/0YqAtp+AJ4NGABSGarbojrgxNh2nZ+37kqtjUkgmFvCN6kSROcrktu9Y23ELpx8tNixqyf5
I7sdrhM2kHcwUyyb+GUGBVKPNfT2pAlkJPlag4eFjN9qT7olY8tGJIs4kgMeUwMj+qquR9i9YpBM
fgAUXOq8SQPRYvhROVW5HAbhseU0xODOqObqaMCcBemasru+cJhh55XwQktHakJXyH/fWa5cOdiK
ilDuNuUH8XRQVUBKg7TTgXSckUTH9a9OSh9Ca0QT1Vc/6EGyZ+m7ORgoHGpGUsItLWcFvG2FD374
EWj2luhl73brKzV8L8nnVd2xMsGRYWtBgcYqbJd0O8iPReYSkjWTWoDju+bGa8IGd/RWthl/PAGV
Wb0Gh2vXS6Zt0tdS2fbCGSavX3mXTWWEOPBuc5A958MDQKYNxy4b20S+k6W7hHufhByL73IPBvOM
v5nZAbX7Ti/gE13RtN/aW9APdzGbkGFnqIBafoYzxe8IkRPDyVBjsk1wEvg01r5xAxOj2RBhBzTM
eaO4U3QmCJCXnpjzdtwPj8MdrQGAuDki5J6YXvlVWDPKKXjk1+QRbNhD5mBE2OvlaVT2vwTLQraV
0Xegy7j5pbKbAtZaMo/aPWozO84dEpOiNugKlxQXauSu5UY+J98ov5iF9vHgUfKqqxs5D4fFQ8EJ
Y4nYld+X2R+1KIhTX/TVtxU8Drljd2ko2kQI8HFz6x5iTln6C47rUZ4dm4duX5w7ovB456XdEJTb
JoRdjZSHJCi89nthO1mlicMeXWXBdY/O24+2BnfE8xQYSCmKY0ohNeDKPa1fBF0ZLjacd6E58M0E
JNpv0TzPBFOax7g/VeNllsPVOKbEvC/wd8LmxqsJ9MwmQYEvUDjxq083fO/sp2uBFquOpgCQA16e
8RhLfMYXpEgO/p5FcwnjG0VM0V4T+wpmDKr1eNV7X0yCm/FcsR+VZHpqnCtHycPdgoIw+ZFhlOmx
OC3yATQTyW1P7KgHB4ZI5/qOdFPld509TpFPQC+t95gAQD8gJEnSqT1CaqdhFdmh29JAkjL0aQM5
Be4Ij9a73A8KPLdgr86vhfYKBMa7VvDm8oQ+lMkKYb4b8VwQ9KA40y2chzDjR+LiI23Tze7QYPFn
wMLTO4I44ODTrxvYSFB9zPJbct1fFUjwkWui5jfCkzrcifVR05DI2Y3MEOJ0wpaE2YUUqETfQSWP
CkEP7d3AKIY87xMlVcbQ86FRcwckRhydfiDb8okw9AcSazgNtDA6TYBelTdMpC1DiN03FQHtVbyJ
McbmfvOp9+9R8a1iixv3I7o6fpJB2pSlb4HRo2erv2Xj5RofmAqm11VDg54mBnsh5xqk3r6JL+SE
WEzv0PBY5+E52FmU5wVDw8wQg4OG2JfzjVZJxp2EJDybZkuBqPHFl1EC5WgKEtek24yaOeFpTnfU
yMTQqOhB38kT0EYmUZTO5Ud6WgIEELwvSbYBTtjJn6SQ3Pz2tXeMrf6VEUdM83knrTsTxD1HDKVh
hOkRKwr+3Es7zPtUG88vU8aaVeVkNSo947b0yAdTHukH4CrvL1jYpfa9xxs5PWcKlkHi/59JZLP8
hXIJdD40G3AlW/VxTghU49JHRkSANCYt+v/8JfrWBMD3nyHbYozm+wAF11zJRE9uy6x43bawCAHu
LG+YNdCY15iUotqH1VHJk6uF75HVs3xJyewiBIjpHPbkuyLm18VhPSCcgcfCQBcXWEdD0vlQ0KlV
kCweZTACM8SVDKM5zEWfz5/ZkRa/fHrqU7ZQOk3sCIfLBqk5ekAjpWCEpMjQTHa6ceJO02hFIaJ2
fMqXL5FxoSXbZ5d7eG3aZDdV9+VnErFQYc8zijeDAtrEbdkjE5dgSgkvn4MinE1u2v+y5qJlhuxD
ozjH+2uOAvOpkwF2j2uQLRuEhpK/298wMFW4hGypdKhBJVggC7MBpRzRP8poE0XcFcWqTMjgvhTa
1J3VAYAlu3DNnG5oO5E8oWa+XQOUJvlkyscY2aaJ8AXKnEy3QCi3wtWxeJMzWzjyvTMnvOGZ8yc7
lUIdyN+0Z7Qan7iK0GkSyYdL2IR6oPXINYEnZlQW4WLtxmugpZdFBIcbHtTiQcDk05H1x3fksHSn
a5xiePPpqO3RJNdsoshf0aUYJB08dx9t+zjSE9Cx5HOfDhf6lwqTTD3PshfRH5D0Ce2OjALwZCgb
HEtloGjbIYxpc+XDWlEqohhpStxcYYgAEJm8jsYdcBQC6Keod9XGH0xSFwnmpUcjiF5usDDY+5W9
xIe1eGC/VzD/giYWgP3Z60hFJ3HU1k+rU2dwmw6fpTPljjXtF82nYgprLBcDmiCmzZix4wm94sik
xBdPwpGlCP6YV0suEIBPfG84cHiLXtkvynKbYMQvrgFTDR5a7UW9EFGS2clzUdwZhjt2uwweSV8L
xm0THCo/Vhg/zbsS1b4hvqXCsSA7XtuVRGbgrUoBv/2aJwGPcB8mFZwhE2GsvfH2kKx0nMluidCp
8EXTmytc3VJxjPzMDB8PJ+7dht/K6I3rNeybg28KW4qTquu9JL8W6fNVI4TE+wXDVdKLgiqfXNBM
w3ywQwc+SmdCdyCuSlsUtv+PuvPoreTI0vZfGfQ+hPQGmJ4Fr7c099JuEiSrmN77/PXfE1QLYrGq
WV8vZjGABEglkTdvZmTEOe95DR7Vd3W7s/tHP73GPGCiJqLS+S6ZFxTpVXVRrwupAQeF3wd7V6rO
IbZLvWT8FOLcqrDlXHjXxrV/T+miHdutdU0pyJUDAJIpwnCJwNvkejBPRr+sCI507O9Ft3eUo0Uu
VC22nbWLcdqz2KwbLZs79cNYXiPJdE8wbSxrU9VHH0tgXJtVCsyDvQqDlaVc6c2NVR0McRDVVYlY
N1wSvdPmDwV0LzhdYH84JNhXuC9i7ES4F+ylJ+hcJK0vfPZjzbtskeni710s4Te6Cg3vqpem0fBe
liUey2CKLBNrmaqUL9e+u2mALsfLpl7qxTGBxebOUprzfOW9dm+tlJ6E0xF32cw75vqblz8ySyZV
a8weeyYffYuX/ZxywjixrfXQW1GXIr5iCoPPCxmeDwr9b827cE2hVoa8oJTKzvfMvU+Uaz9GyhE9
pNGq9bdpf4i8cwAoLH10qeUhXHjmjTPeG2fIOjlRy3z/wCFxa+/y7eRjWzc+v/dk2JumvonUcxov
tXaRMlDtF+NwdpCnoSM5YLsMqAqMmvOQx2gfRnu3F5BvL2IwXDhwzV6OOXCrSJZ2dsWMBckb/pVW
s2KTOGeNQfe75giz5yxcOK5ixZNAEkPR3oMnryC4YNOGC3F2xIaF1oViqmseI2tv4cLhq7cF07d1
A8c9h9p4gdtcOC9W6pV/b58UWAVJ9AS3BFom4BoOHnB3Fj4d7bYGNkc7E20T/RjAMOB5kbyV7lhe
hIgB6WXpjoRZOMXSEM6nk9wj1TDvaMqgtmXmi51fy2gDsaiVgwbBX4Flhx0VQ+luby5JY4uLOzSP
Lh/uHSQ61R6o/d3waVRWJLA0lHNYsqLOse2V/wzGOtMYRUf3VX+fYQ5a8WxvvBKizqKSe/ymKa7p
+H0oCkxQJNsQ6VYkLjrO5n7X3WQ3kEuuogPF+CXqdVQdt9x13HYpHUkIAb1NlvmifaEQnW5V3Lid
JzLI5PibnON5X5CELPuvDFtGWFhmjGS4Wxb9OcD3KXxFRdL6v0GjVecnkgESPEa8tmEYqmFryicV
XqhNXesZyD2wDmu2otqoCcZmc7+GNroLrYehnQEhMHfr87kLtABbA50Etbg9yyySHEjd2ZrO3UA7
334L6ktG0QqMQIYepTu3ihPKSt051MA0aQ7eMS9QkpER+DbKzCqBU4tdUyd5z77/MOZXWIBCHofc
oD9oC0/c+YsM8jVhFBdAKdYlWSxioahUfw/mFoMx2mXJGvFTZGDYJtnfHR/6xnIiOoBaC+Nuhrn6
twAlC6c7/9zOpaAsu8ExvzKWKsA6JJX2YK7Cb0kLLWYRrjy6C0JwiS2ClH8Zr/g0G/h9od6WwBPY
Hr6CoyhHJd4nE7Ru95Lou8JcYu2DmlRrt4GcZgIDIh6F9YkPDdi8tiivm/sBkRy2BtkMYpKY5jBp
RIDieInIr9MWsXXkghWC03C8OFm8KPNqAZENt1dU+DRDxE3b8wzi6LSsEORSiBEgXKxcXntUrdDH
EctLV0ZpvspSKul78ftl5nQaUXiTVQ8euUmXOPgtTb7tfDLmMEa/BqT1X2k6P64mudo+zlZGqxHK
wGpq5qW1s+jDEFtNC+NuBKjZJ6dql+7NY3TK7nEn8/blAeLhAsur7G0aL+g/LrpbkABY3Jo313+D
luvWL9c6VhxwoxWT5f6JUOM2sR+Vko3WlXO4rvo3WvIrSMi3+RMsJejLzFs5A+N7B/LGLLyjy0Nw
or4kj5m5gO5LvE2Jbwm38iY5EIzCwAbVKuM8qSNf0/nSIMGGQYPn0Mw95k86hmjGo2PTi4uTS9xH
DQsdV50N2KMfEVZ64TNwYMp4A9OAKE/0og71JDPK4IrMBWeDnaxdPSgqqr2oX+mc+fZ2MFfu8GpU
R7U5qTUh7piEcwyTRMPnTGu7u2PEF99FslNKkEmBjzZAy+NF22ImCVbq0QKYM8NZCeIXhnn0JsWZ
TGYhAb17xPqwQ6HNzjWNuO8558w7fs8UFAnOjAmMly+1YcMKNy6VbAkb7BK4bT5QEKC76hjrRnOc
pEDG0Q0deGscsu1n+ncwbOg1Ft50PXURFwQghT/5Ghw3WhpwS1Hy82+BFBlFzjKmMpxwmMxI6aEy
R6TiQ2fVH4zktUgei7oB13iaMJ7mHM13drflSeWbbs1Xw9iAvT/AjxFB98LU12l4hU1lBhEJokCE
VSkF86LV5xN0hYSxkiRBJhGITzPdxuFNJO7bkIicI7s3+A7uOODteYD19KKCfIJwfIMsHpVoL926
Em/toDFlQMUUub0omArZCyjg6DOx9e5Wyg7cqvuebQk42WTXztG4j777r8augB9NfjtjXe3FDGfe
i4pfPuS2WXVLQwjF5mI6URhRQ8bkxPvMqNjiEIgeceNAE9/JqYAO0ABJZaEEksobKI8oRNCjEgRB
XxY9w/XlFxChpF1jFI0sa52jjZhVT+MZ8JzWQhdw7ywMfqOLkufEyh7B6eLrClUPoEgvv4iPAoM5
AQNsdaaLZZ29RTUlJBy/RDo9VlTe/jZAxKHtovZS027bcZ8EsJ0BXWZFNh8FdZ3FjfJnjrHOMJrB
3OECM5S0IluDyVJ85VMIlnv8urWBukS9RVdE+g29altspHuP9LxejQRCMFCRIGa6LFbOTKzB2b/e
wexfTYdNFY6lDtXY0LVP6gkjHHLF0MglwLsEfndK74PJF85JPYLhjDlUEdwoxR1KerqwkBkMMD8l
sWdeTK8IZulvnXnHVPNb0BxD+g3jOMY4pORL48pfQVUbChqlmZP5jAI03qWN4AZJhy9jmW/MFXBd
A1lpNZLjQda5it6Sb31rlXPgkJnKjiEF+tbOKA4Wjs2eP0+laPtizDEfoRjZqRadF9myDM/ovVe+
oy8bTAQN/zf0xJ8LB0kQo55wZPSxqlifCgcrHaw6TCYp0/TsI5hz5W5HZcsgKJChTlfOOMOWl4yk
AwbIEuPLudCNfdMT25KhLLyKBScwtdpsgOW/w/Lyu31UMAkRF9FJKqvyfbN+ze7GPdkV4cZ58OtN
Xz+47bOgKqQphOw3Kw/NKV9J6LC7A1E/SHNKWE6ohKnhZvo369jeM8KXVkCw17FOCLOrGmXMwd4n
1Mmzb4Q70Rxle6P+jX30z4eNvD+MZV1cEF1L/Xx/FD0aTbsxJdcaaysS/piiUJ7Lfvsi+MYEYD7s
k9cIgQgKl6X9Ku3wBkb0+J6tKxQ3z/1tejNQjOMsiNPurF4VxmaUC4Kam1Yzh7ANXe0CjRpQJ/X4
krHTFeEKC5AhBCjH7hqTGR00Gu3iU39CKsZUe0pfeC3/Y/rzp+/66djvcYI01ZTv2m7DIxvF3qEq
SRb6PbQTcsVwyETXxpfPUG+ho7Z+c69/JnzLz9f/JkB/moIrVd+FE2QLPp9ErYox2w5LqyN3h7Yw
xdF5pc2hxWb7rzcL46eC4tPnfiKaB3HcuJWAs4fvA2yqUT0neCZL6+A18FKysZcy7UjZmC/agrwO
NJF4QT51985WX2tizekpbhCBV0sQJXVlWtcUqQMWyQ/DM+gumZ8lUn8OPvRtpG9/e7/6/yjt/RC+
VnmdvzX/LX/sNS/GKvSD5n/++4d/+7+XCc+D+veZ8LenL+Pg+dnvz3Xzz38Iy/jDtAwT1YkBc8x1
DPQSf8XBm3+Q5m7YKOSR2jmqRi35dxw8p4eruobhkIWKiv4f//VXHLz9h4VOQHFNl15LBsz/R3Hw
FNN/E4nIIiBsW0Fxybp34LWZn1a9cDSt9zMqZTfullqIHszxfrPLy1/x1Ud8WuAWJ4Cr93zEQOqv
kwdLCxN86NEdHj1h0O8+PIZfaBflb/v502Cx4E8GM0r7dKQ0oov9RlHgmI8QDLPL3Ej3eY4IDX+p
PDqLvN18/YGfdBt/3kJoM7gUYo1mIOL5sV9xzbwqlQnpktN1O0ytmL3mDmMpVZmX3gjaB1xIKHGO
vNkI4m2YjsdmNFA762t5s0cYnRWOcIqwTl9f2a9uhYowX3XwZecKP5UhamSoST4NHho5cVPoyTro
ZfHa7nz5rCsSEpPhd7voj7vZv27Gh89ktX9s3gzNHy1Fgc8To2SbTJw9kmcbzShE2wKFfEFhQrbd
LMN3T0TM8Qf3d/vpL57/xy/9qT9rnNgyq5IvXcDfj5RgGxjx+uv7+kkC9eeXJKMYlY5i47f/eY1F
9tjljt/wxD1mgEr2lFGTCj4rjo5uN26s1Dh0Vrur0Si7TX4F4DHZ2eo3VyG/yeeVjpG5dDHXIKZ+
fnUrw2y1OGZWZHUQNxlAwnqegCrHOmF86O6LMiDACZO2cBuZLgsAOcd4V6bObVA3l19fjP6jfOjP
WwIGpGMNrGqEzMp18aFpd73R8fUupePGVIbmMBlSIlMZ1KMiEhaovFT5QHPFxPI2Y9KQh9CUUJdo
o7F1sYhoygHH5uHoaNCIGDm3qrfIkC/4cEki3lklSvZtAdruAvwzZjaYZ0JhMNHfd+1v6Z1ylf50
aw2eMMRrkzf70yZSVkVmGQEKjMaYiC2kHK5RJki+FozytOxWRZAjbmVK4LULzKkOGm/X6D4GNI5f
31i5eXy+EpQ7hDpoLopwS4IlH+5r6tm8wH0GP66cK4iVw35cuVV6VeRgm9CAdIIGgt+s708lyZ8P
01EcaKek1HAMfToUdN9RvaqB7Bwr5wiLFJNIxqkPUQDBoJl6Qk3lCOtBpXFTInOLbI2BGPEksdjL
HS2CTOyOYq+N7r6Vjvqtv5Qv/4QQR4SgAbZ/bcXkH7mX+YRvdzgbdeukjyPj7WHlRD4DZ4YmRXlZ
+Hi2TiNtLKBICRGE7HRzahdc12j+juStO796owhJVrC4thW0VJ8e+xQ4TiwaG8wRGpxqpPPC3U5J
unb0J23AtiptYDhcWQiYEs9C0gsBv8H5Ew5jBpU+HFrUwlgiqem+iZ9b5l9uGm0jHSZrHj4OA0YD
Bh5KpLr2w2XJwh6EQbxWRw4RnO/S3dsq3kBRD1yTrjO7WyYVmZyQvKYpuhmreN1V6LpRl9lo35IC
k0PISpqdrAetWww6XB1SyLKU4G6el7zhCt1JjdHL2AC3Aj/0cDQDNB21Em2BTBdDyWyoYTKRk2II
r9Dtj3ogjuTmIJ4vLzu/PyrOsLYe/XMVFLuRRAccajdK01y4gVgYEQmWo7410YrFkXawwJbijmm+
n+5dBjseb0Me8jVkOBaoqrw0C5fItvdXvcv7DMDSZjiiaNsI4IY9u7GSx3JskKtgs6HRq0mooB5W
JTGKIwF006AxBYWv6TSM/q4UXVvLO98QDZJjGjn6/VIzwu1Q+fjvIe3QO5TJxlbwq9iUIKbCY44P
KDAPjj+S6gjlClpnQ/ZFXierPvUxAsRhHgX2UIO3C8hORTUctZ4vZpCtrBKbGjeXdu3feCgKjXNZ
1MvUwvl9CrZ10ZFcHFxXWXLl46Vo4wvk0jMLP1i0fnPpOGQcSL+QAQmMfeVkCbbtpAL74SIpOta0
vvaEC0vy1tSNtWU5wG+ckCbXPbrovRjhXlgI3iBq6QRGOpCkvIXcL3PrLeDpykNIPvEyuaSUnOvZ
wiifRtM7J0G1LsguC8kHkEskQN43+AiZLGmj2mI9w348DevoIsWn0gx5g5WzgvBHbsQXrtS4UDQI
DNUSPDmrTOzlx+XdtPKn+tLlt9kBnEjCEQ1YtYlzin0gZrpz+WE2vlNTAuPbapa0DYvO505xGMTw
0/Can5VttgkZvtrJ3jKbzSAmuKkHtWo3DRiHwHZDgGcUmJpmmruPIGIWA9RdbG7lnixCZRV7Jpn1
MycJVhrfqIzMtR/7KKaDm4S5QJWla0XA0IMn0xL8zfhUxNdo7rUIXoVKIZYia3G6JfP6TJzkn5gd
z5tHMtQtYipv6UhfS9O6rZOAaTyOKJ0gJZ1JmAPbOKCUjVIAepzP5CUVrXmR2phtwvetS9glnIYZ
i3OYwploWKCIKdBrWyaXmtJqYp3BT+k5PlFwvhSexcRDTKBohuMI6OHCiKHp60m/1Pn+sFL9YeEZ
8oOSubyjDmssN3BhQgfn4+KY9dRa4K9OwnGJtUHK34XFLmONxDd2xJjjBMTIq1eIfIRwmitwUwQX
x99tzXHM7wv4YqE1ziOO7sScVqKDs2zAOYMVScwQYkixHDoKWh8riQDMuMYNWMWHNyAWVbG3lf9G
N7SNR7iJNR81BCu5mBsr3JpsRn2aXlUo6JhFlVxJAkRsaz5CFzLPEgoDg/WvnR0Via8abU2VWR9P
V9YQMcN3tQofa2oGg8l7COhteAw+gQXSdN33fEg8MkSB7C1AQc3Hr8/jXx0RroQiLIUACvdz0TVV
pZU4jeYiRKkubQcAOSMtz9R+cwR/GoL8eQS7+Hzb8PUtR33XI3049yPPSIoSlTZ8aXObRgwv+YYV
pAI/IeiSvS0nJUXBSSIcU1yv4dZWkAXw3C1ZFXBWHUpPj9dvqjHNG9CCkOCumN693sVPvnpumEd7
RXXpsbE4zb09JHtPAZOmhPz6fn2ygvvri2DgbmPPaZn6pyak0aMgSz3sTP0wevT6S7OEP2/iWzi4
Z+qIQ2yg3jSNdaTpTCUoo7GW8bNH1WLEqWuoW3jxI2PtqAxaYYr95up+VegheNDei2jVeq+EPtxm
zUz6RE8Afcae3UI0mzrHbDmbXoZmWjVwHyYXRhqzDdupiVkpn0O7mZU2CLQhFl9fyy9X1odL+XSj
hi4VaW1zKaY+HO0SEUCQF89RbZ+//px39PlTSWkrqqETEmarrLBP1V2XlKHQGgCnqWcGohgHyxaL
vDKYpmfz3om51zRoHVa99jhv2ZvSCQqD1u1GlLmuWMpjw/WqjVBwonTdvZ9f5sTRpy1bRND+pp3/
5P7wvn6oxVCu2xavgvbei314QpY/VoldqcBy0OwEpiMBwGYtOGBueXL4YaNENBkSsfy7JCWkirUy
xddyU0ypN76+d7+AMmwkgKbNqUuElPrp1onI1oNyUNx5qj4NcIlypd3JLiak4k2y3yELv+jfST/Q
VdVUDcrxdxHYh68uCsPO44QRuAZxtoVOHaG+Ibeq0EaygChrmqevv56u/KJ95yNdlyqYvc20Py3C
xKqGtAn5yMKgIuFQbHlVncpfhhggYPseJVAHPSrQkqAj/hcJaoQTtAQt3fuFufX6eC2XTB0zCN0a
pYmZNjwTg+UxaWtzTKhrkn3vMumOsUzEYCnOKA4VbzGFw7LIlVWboljpu0Vf5rMJU1d+PB26BSXX
qvL9g2Ol+86CxPjiwycpUnEaYrSpZU1wLnkDjrsPY/3gBOa2wecw9M1tXIfbOqVaraLrFFqn3Zlr
LYci78Wbym53bcsknAx19h8lKfcVEg23nct5C8urGajno2DRFDpKW7y4SJfRJX2MD5X4hTzQ5Tsh
K/CWP8ugVMkdrkhoFTL/IJhDMuNT2+bSGFmh9ADjZGxVZVo5dHLyzWtdjuG6uhTUVKJg1uoSNIvM
XNa8nHs18iJqZgW7Rd8Qc5HTFzfR1g/it453VQfGMdrhRryALF6WlEkdN9AMp1UcQasuaBrCeqOq
pPZSP6slLra4SHbdIuuStUcRHyjixmEwaKqM0Xt/K/DobmxcaLRmZ0EVLKKdPG7Gyth60H0x9khw
AUI6FItd7WI8pXC7c3dfNxwhnbPXUQgnw2GoE2JtOuZGKAtJ5fUoLhIgoQJETIGuHtbnkbgl4LTZ
yCkmK0VPkgqpoYPuWcQnK4FXTo9S0i7ZmDnVjbsfmVwmVbDtcaqST6Jryksl9W/cEZVJgq8i3QK/
IJxQ0aQ7iTPp7slsgQgG/dDXT7qZrE0az9T2V25KKxEHq4HHEXQvUV/AtTxXHSdryGDbpatQwllI
3aPFuMbZ9Ta1Xq3sib8iCi1z8nHSIqiYAJ+qGVctzqtqmyyEvampqYxmp5bjKmS/chX1FZU8Bbx+
qMWAesW+9eiOPZdGIhuP8jLR7M2MmCIoYhnx/Hzopu5EAYovqGkNRzO9rK2z3ub7qKLFq5+wnJ6V
Pf7iFJ+OR+GLI5pa6NueCKpiDLb6aF5I7CIIEc6N0PdzYBkgl9yMrzNgGIn2YkVNY3nICKypFHMt
Kh4Dv6otmViHwsPme4wfqfuNYVmLkcn5cJTr1hpGEsPg4feYVvLOyQIkdWv8K+L9SLVhKClBSz2w
SLOxOEEaj9cHQopGTxc61Bg9BGfRLixEMhn8IAVLNzvnNiM600MeEO2Riup06M9jcJyU5jcu6D+j
d5Zi4rPk6ljsaC4N64+QCgEXUcv9odOCUCG7ltQYGBO3u4lGQC41WW+EsX+yba7YwCuZwWyluzdf
b7Y/Dok52LgMMH8L0F3X2N9lafJhd8+VUqkUnSFxnbC66XU8X46AwZHS5jdljq79dHBJpNKydQ3p
uuWwu//4YWrmiiwTvjM3zGgrJBU/GJsKD6ngJiXyBqi81cpniajVRnwtzGBRcsgE+shQ9ltP49ma
2CyWwc2YO+e4Y+fSta3inoeWDSZgxpQA7Qz9i2UA5rjtJrDQMapOvxtgo0d8XNre6nn0NHZo/oQl
9hEk+n6sNyaio3yEo+8wCpedmA1wUBS8XKG5VkcaQlzmHa1f9RYcd9DiyYK02Tvjyh4nKO0Gmdpp
vPa8dufScOS2fshjIAmgiNoOb+hRbmpez7Tqj67k6mcg7XmP6U3TX2i18uTGiG/jkwjEOk/8bB4G
FgEEMLPbwL+PHDJKLGs6ZipmrQ0bdJh2uwLKWozjpOmetAnwJWNvn9K9UeG50SfnGhskPbwWcX7V
VCmqRqpvs1FfLV36bvC+CKzQ021Ts+Tx/hk1jwltOpcd3FA8KbF1kfWCoIWOKDKxxRVBohsJnWmo
Oqemy5+0NGDHDrZWNK0tNvRRSdaG0byIKvg+DhZ0FQfYaDw1AhMHC0yKDUQA0dW+uDGb+jmllCv6
dC0675RbVOI6zE+/FPs09u8bspBDFyAhXkcBRLC+9PB06hbsTtv+ri/onsNo6zmIdEzSwk1OeAkn
aFl+1YN96VyHBO5q378pG2XJGaTHMl3Z2QvNPcVcBpg14eXNUp5opUKPWJXLEXGSA1qUCNLvWAQ1
lBKd1L1BpQNmpY2AXrpFZQrLdvAfW0xSEH9si6jHhsSHbkKBXti3ak9sedPO1CTbBy6WkPhCGYWY
v3+UG619aPphZmwTIEe7AVuB7yTPEjdI57GJ1hjeoFUnMUJmzmCKgFFcSwzEwvbTwyU7ifn6dbK3
+29KoGziiHl4xHkpppu0d14EL2+SdS8tChDkDTiK9oZ1zkWyf4+Rdd68HqKK269cj0BBmX9jeGAn
NqYL4W0DC8dLIoiOI87OsnM9J45xipS92viXYdUe9QThJJtj6aYwBOcSVoo4nmTDZ1bVZaE0LwbA
RdC3twZcjy4LHyxorUZQw+tw0+cwRq6iFSvU3tdNY9+VOkqCAT2ehqzY9CErR4uw9x5HTdO5jfbZ
ctIrA4ukDHurziFV11hLbKBnEXu1822wwQwkfMRxrqGYFUS7FB4ppFBe2hxdZY9xJOmhaQ4+ilCu
tghhU/Wt2z5ZoYujCqOK/LISzUtYRNcG7ls6UgNZSsv/i4nhVnb14J77uiaOM4D07b/KMiUsq2dH
rS6rVtw5xkDpom6D9Ep3ImABXEU1GQ2odjOJj/tZ9jxp1TJKdfSMJtWrQXgBzVsEL+nrDf0Xe6yj
YCuIW6pK+fx5DtgAYKdjrdhzx+0pjMnJpjySmGhtZHsJJ339carcs3/o4yyNkSMdoa4baPc/Jz4r
oRUMeoNhbkcahK/FC1lwBjwgxZKFlcDOCHJ9jsRe+815ov58dknzRFxQXMdiTPKZlzI6/JllwGYs
nJFEE6xqAHpAH9YSxYnRgYCSImmJn3TlOTCjPV3lPgxSnCBINAAp8lm773fjf4GIcM5T/vqSq/Bv
GQ0/EBzq/3n/JVjqzp+b5x/+hRI8bMbr9ns13nyv2+RPMsS//s//3//4X9/ff8t5LL7/8x+veZs1
8rf5YZ5BLnj/T5tv//wHZn0f1o28kn/9x+Nzys/Bp38Oq+8//cRf7ATnD/LkDMtUIJCCNEkKwl/s
BOcPyTKg45ZTMB22wd/sBO0PXeU/uLxZDOxgNfzNTtD+UDSsvlyYCbDBSSL/T9gJmv0jQOOAUsD6
eWfbwpywAGp+LFwKwxCVMFPIbT5yL6UqoCO1DOEiH49Zs9+NqmMTpIScNxzUXe0M8LlaC+mpo59K
OwANRJg9oB9oMAdWu+ccHqVGIAIWy/sWRp6D+b3dO3PLeJUbqVpNyzAMH2KEukZESF4N+N2b20qD
Ma0HM60erntL3NpqdNPkyO84XQqfwUThrKpUQ+Cwm5xybrTFRZto1yQIGWiKQ3qZISC0wxWUzis3
INEqNjeaiSdZGhS3eUXe8ZTAec+q6Q1I8KLVk7cqt5ILbxxgpRpePW8LNA5DN1fESceMN2zDpYW+
UkEaHRG2NhTFqiNNISsR2fu3Dfk2YRzvelWb9Qokdb6Tqq8ULAYDMgwMH+uirqTbHI3rDqlMHh3C
tj13k/cYjh7OXCq+Kcju8FEZxPOgQsiirSky6Y2qYzRuY4/VEIOVBftSvyt0gDH8+Wr11eyVY5+V
0EVV7W0yUZ4LCPnULPiCOAhuHR4VdJSrTFWXQT/d+LTguY5LTknKiNsbx0ZXV5PROJCVkWZPNlkp
NAjJ2UCdGfqY4k/aPg/hE7RjuLE0e6kP4YONVV5VazZC7scwau49K1wlOaTTUsVHRH9rwQAcJm6O
b63y8cGzsHTJMc8S2naI3S2HPj7TaDX7cRE6AisRTP0qLC6b0lmkSq3MArr4PG0vdHSVgyNWweTd
yJ7Rn7BWgJqcMR8UJfE6BSxPksP8qL908Vv0UsamcbIyWoaF5XgTmMR/IyzWCevwByaMur4cLUy3
eJTFEO7jzruq41snICNF5DurSLaRg/VFHL+1DriMz3NHSUrQJCi8Kq5sGzFIUr4WgXJVpW4583hX
IoVjvycjRYR7p26Imy2V7VidlMB7GKsOPmDSHq1C5oQTPhdWpPT16sYcgt3oj9eeX6zMQdu7Kd5s
aoEhzTBZ0FqMlSJIvQj4tkWCRBa20BtwGHHUEzmaKPVveh8+tndsA7zrWQEkrRM3FC3UoXlW3fYh
xnn0oo+BTZQkubS0ai/aTVF4O1E/OQmSa71ECfMQ2UxDM0FHkp11N/ruZcFlPNUEZ5faN8e3t/FA
GMBYP40V9UE/1A9BaCRYPREN2vf2gxGyNbi59WAl1pUd8NB8x733IljB/oDOUNSlzrooIKWk6ckR
01khMejDJnv15yn80UGdbfPD2fyvbQs3XygRtOLIY37ctvxe1XN7qMgW1B69EFZpSFJM8vD1h/xq
b9SYcUpagMs/fALrcrWrjKDgQwL02DkDJKO/+/oTPmHFf34PsrU4HmgeaVbl9/zQpE6J79RWp6s4
t2vXkSUOwxAdKfr30eSsc9NdJGV8qgMXJ/HKuDAq96YaciKGsOhws/jZzgxkkDgPXdiDjl8CAnzh
fjMLzGyEnW+zpHjTmZ6/X/T/Qinwf46TKPHYf89JnLXV8+tz/uNZz0/8fdZbHKdwrcnE0RUkNn+f
9e4fqqVh0unowMyyEPjhrHc1OEYsNGJn3w2q/2Iiqn+48J/Qe2mUoaYKQP1O+qTO+dcrQon0b0MH
PhNw5VEP9wIu059sps9If1H2lUU9q0EdQ1IxFacm4XDOs+4hzPsrlaTTRAvnBiiJ70GMjS1cP0m4
NSb9zewwJPxw637xBoMF/fwOY1n6PiGx3xPmflz7jltGoT/hANGFOj59Buojql0/z1/d1L2NiC+B
LLJX/ebBmhDwReGuwNwwhTWUViUQ73AyGEN3WCs4IB/qgL1OPsxDEy4+hnx2Wa9KzwH77vZ1JpZN
AnWsnClYfos0IKB3VyNMyb2QIDWXQCqm4PNuZO6RRFhjiTY/acaVk1PdmPXIyRVjDxZedT3uZHoP
Wu80U75Uwu5J18Mn5tWYMsTLHImRMvQb0Yptobt7B3wCE1RR3fpRsxMWZzQW9VH05rcM1JXXGFVC
j6Omt49CePgKsaLDm4/viZI+eQOCQtwCGjz+GcJWxlthPHMwcyOwtj2qhNbVWNdmzmOn4FPiXgX5
IUUW2+Cw5JOSyICVrHKKM3fnk//rxfiAVKgfqLhMBecD875ONgnAgIYtWaHYC6woW8kMS/gw4S8z
/6707pPsPGHnPKBvLi2pJt+mGIsJ/GUVgY4Vhth474X4OjsXGVJ9RcS7GqV/h62Gps9MbFYTiO8V
2K++HELE/36Gpwr2b0gfLAJ+1BwBOroT1UIdYQ3YEVKU1aG/VWlA63BcZ/6xsMZNHvuyYmwuzPyb
cL71kViJCWitF+a+yogvqK+ryF6p5Z02XbuDvGkpsc2+S0XXQVcxRbQJMF/WUSpZmLoHRL5M4V0e
sgZ0SgeOUs/UrgMC5gJy4UfzjMuBVZJ0H1R1feFWxU1hJPeVk/czV2hwYSb9mQDCg1IidimM+qow
huukjh9DgQDGNbHOrIAIqI+xxOrRiKVToc8M4z4v8S2rJ9DgqGYxxf3A4a4N2Ou0NHl6FJ+aCt8w
O4dzUylPU5HC4vM9BJPJmdqPP5txLzMNW6iEeo9MK4wiLiYxbQ3PuWyKapGZb2X72JiY6+Znm/cq
aPGjjnWMW2487Lnj5CWSgs6+XfVquvFqCFQOBk5cR/+ij6+BedNzxNso7HyM2ZRmXA6ETPY1+hkF
YlCDoSCw4pjoKw877hZvMhNPGFKxktabFSKZuc5zUx/Kqb4aiOMoCOfKeV7xHs7GXZr211r6anjG
po3x2KSg0yfyPrGNYjgbcvOHbLqM7bxe9m2DrCuw9rmrHupq3dGvU15v+vA5NshMb096SiCNeOkT
7qldv/jVjZahWfa2jhNc2lpONvk50t1VxT+qWD/5yLP10TmnIy/F2XNPg2qvY+s1Y1yCmqe5toGb
NF8ugitD39op2R3yR623kFVeElmg3Nu1u2u14Fuv7UnsMCB3qSxAT30KhX4VtdqTku37QpmpzYSS
WVu4tXR2cg4ScIuLQxNsPMBRg6g+YanE5XH9iV+903Y7nTAX2zl1Mv7E8m7DTrxE2YBUDGBLx/GT
StZzbnT0jPp4q/iYvPretiGmjGbqtkPlrkD78YqT1dbnSoO3GmBFyZszRUiM0uHRLbpDEJXQQnFV
mo4OY4zRwTqwuoshD3bw0vrGWyVxzqNWu6MjSpRAUfNiTuPCI/vLZLLY/T/2zmS3cS4Nz7cSZM8G
52GRDWdqtiRbtjeCR4oSSVHiKN1RriM3lue40mn/+qvL6GQVIGig0V1VNudzvuH93uf42nTa6qgp
jWvvd/emeXnfXbD2A7EKQwU5ZSQWp8J+MXDyMqx3x7zf7xx0WgMSxk2qhzvYW6ZS+bkOowX3oYNx
xHHnvbAv2FRlM30vh45Tj7e4hKS5Q2sKT4D65ai/FtwvRebj09+3W5aVTIM+OXPqc9LpPVSmCnGB
nYUV2mC76seqcGjSq+xZZT5MqfBesQ7Xda2AxbOwkeqU+eXsjKssG5fNxT2m5xdJh3tCyWfIEfLs
Buymsqt7rWXK4ouekaXcnLG9Yj1QPrR1G+WtNVLP6VimYmbpwJx7kQlLUAh7hsmt6tXuHTgqNH2y
Eqa3A4PrCoTHHpaDvhvvs+zVZgJxyOS7/Ezp/dJ8mJdsBrU7OjJOV9WTklepIN8tZRRMDZtbJJ3f
a0ueVDLreSbrSdoXmH4OJSOxBOnn/eHOoNlVgGof5iXM3d0Ow4GuN2cNMz6WBQILsd4WFzCTN91I
q6XTbu9t3vOqwNbwwG8c4JXldjVWC5Mm2bvdI4ZsnVH2NaY0qs5rXbtCwDzgW7rekq/mDl4WGM5I
CLMqZH9D+5bjNtPRFqu2y2Ob+fVFj+qGthV2M5JuJlYDbG2YGPsylPFBrJo0tDX0R9e79PQqt1Ll
6TWzoOcmPFrq54FxVOvwkRsn/GTk8KCDRVAlxdVLZ6WfXpxO97sKmzj2OTQLCJMupwPq9IyR08JT
dPDVlJU1C+9nxi0VBzUgYUahYuRmhkMOTL46ezrmMMW5vmuM5U57qWD0VNUJH6zW1VXLp4kF8fRe
V0HWkO2xcDKVilCQCVkLtOoZA2nhnwMMHb5RbySDXoenI5BfKneEZX7fSZNT1gQdhZPMYVEallvW
pAwZyPGUlDstsjX+KEuBLF2CnYR90eU9O7NjHXN34OtLNQCmQINU5aOrl+rxSKORUWfR5Wb57ABX
7vlmLntcaqi5GHyYA3Zb3fBk0vWp2pamAFWB3WpXJ7b6ggaBooN6f8mesis0Q2rJp47qTfNUIHo1
rmiWNGEkQHYpvTbHPHIu93VVhIo8z4Yi2mNoIduJqV9mZcqSz6t55gPVUCU0nyd76ezYpVGr0uyS
6k1hg4vnRmUFLhI02FXlOXdwuzqAN8+g25yZd0NzbhTIgR4Oeyqae1fBLigHAcTYBwY790a30Rin
rU+Qcwy8oGyc5zO87XgL0VKeunlpnqmEb4Mdzl38nCdpkAwNY30czvdHVqi8x06KuLAaWEIlKTmw
7ugSOin5PKGW08qMn52tw+MwxJI6aZXlUVoUpLPXlAFoo7qXTotjd5/ZYbpNhv09tDYEDhs9xRwt
hVUr7eUks96vAmFGaV92zNjIFsxpvNM6cinLo6qDkHSVPvf6u5oy6ojdxMFkrGx/ZJcRudyVeec+
owbkIFzE7awdpRBf5cPcOTeupIZXNtVKO8/O6TUcep6ItemywW0HIpgrAWkapZmDoUqdWIoVtS12
vzjwbHMrrjopTNUTyvpdnOV1VLLBEtuHJqHNuYPefqL8k6kLyaCk1h1mDJ8REfICiQ8QJj1lo9DS
8HyxpuizCGfUKcYlvrj79fX+dJnbsCrPHW/jbjxI0AVsGScni0Yf845A9pwae+6KTV0S9ievTi1F
HVFAY9E6yoe5A+qkbKgTMiXcHXFzUk8j/QDVIssCg+R2uDxs85F9wLeUMs3pSvkxUye1/iyzLB2E
mjl2pLmEvULRvtan1RaZvFPiSo8P7vUKk4mQv9JgJ/bulWHpRsEztgGdRVB6Yj7YzlWcU7Vw28pT
vZC9rUKHSkm9q4kvSbeyyldTeztoZWhA+Nu3TdhmXHMdZeqDqWYooGqs8TJ/jwt3Ybxr1/142I8O
VLpkLIXbI5eeD2ja99ERgzjEXLHDTzmS8JXJ8dQ/7Sihla0cqjmCg2tTJobeTosdlqgX6qgVHfz9
XuRETEbU25jZF8+5MKeNKOUCBsRRi+VJKt630rPRSJ92pawORrPYkvfjAKipRLsn3GLhHv45d/vr
0MRX1cLShGiSCTCmL27bEwc5rRBuqKilkjTWYnqHEXY0UfuDSPM3RR5L1zQK6JospgZuatNqbR4k
S8FczWRnYpiaCmjDc/zztfx0EJGlfqvAdEWz7c0LB9EqDOT1F6fAUNT4YXznS7j2r17Srzv2/VJu
SklKg8XgscTFzoCLZX+e7rJnx9vGsiPc2MlKgktsMRi7+7D+o3Gtvx/4RgUxKFJqVsT+9L7vtpe1
w8rw5/uniBv0t0tzFNJJ26RzSZHiLzewtRunvmapxoz54DOY5Gc6yExWxagI+432k7rkd+8eXtr/
+3BC1PfteZXGUUaoLgH184VRUYZ1HwJvBvphi/gWYE/sXHE1xrEKKzXv+tPhf/u6fDu8OL1vh89a
E72OxeGlWOCjwGzcgUG0/UPSjXBeYOEQWNBfFbd/X7r54aj6jbxE7mUNxR/3uB+1wggyOl7Bx/uM
mQfnyKzHGFyeaozOt97/3cO9HdQ6Fvq17RsOLEximXoXnAXM462oDC5jI/nhaOIruH2VDFlhIIyy
F25HNx+8lcnX7prvNWRV7gVHc9wIQV16SOiTPGg+0BL+8PKK9tsfj3jz9ffpkG+7gs8Df7A1IvDE
eLTC/gHeRaC9pvd60nmY0C+0oMXIXovyZQmqOA2PP6lw/9rw/fWZfr/ym/VBbUyklTVXXgcQngRv
ACiE7WLqH8BIxa8Q29EnVtjN9f2He/67z/f7kW8WiO3QDZ3UcmRpjBI7bKOtr8zaEF2ZJ9akPx/t
p8sUj+Pb14NmJGO152BDP7YJc3N4Atv9q2F20Z8P9Nti5/fLEmfy7UhVQ7dRq3iw+PgkzuYk7Nv8
LbgyNcR+ECcZ2j6B8cPl/XjUm7XQbOp8qMWOhcOGAlRW81NyQtfW3C32ACwPDrakobL/4TX+7Rr8
/WpvFsVO1hEH2RxXkAAwEAxYg01hpc0abEjuj8vC7xZhA3KtJpPtWuatFEM3DnrTSgXrERJaGc82
sKFjnMDvoF8l+7GDqzZBUVSs4GD+9GRvFwldZjJEJvBgQJ8gXr5Zgctjqu3P/RmvsUdqLMCKdysn
cKYnEBFYsC9/WiIUseh8X5RujvclE/n2Jm0PLXUdheOhVH4oAvIUMOaHhR5jl/fTc7xdjr6OpWi2
paB/VxkO/etbqzZ0d51TJ5aBS3BcliE+ppty8wa/yT3PmgjHm/1P7+xfZS50/cX9ZNSGrdtAm36r
ALCLPGsO8oUvZWKO+ugwrcP98himoDH+w29SHElnsod5A5oamDb89eok9DStjv7fH8ItloVr6k5O
2LxuIXdgl4ON8r2UDD8N+IpX//bxYQBhWOgcUGY6N5/k/qqfL/W2x/+oG6hLVdTRyNohCcjyB96U
Zrn/FbX+//YYUhg2h3/fHlu9vL78tTfGP/9nb0z7h8quzow1HFabXipv9j91MPyVYdMEhfz01Rzj
r9DSN7v/9l8VrDgMWcXaw+RHTEV0YP/ZG+OvFPihDmoN+1fb7KYX9p/0xpDToBfGIQlnBc3U/9bq
PTfmkDNnLDKaLfHV1WW/nZ78IsnY97vMMz6y1U+boWHfvJv/66j0viyugaH+m13/otbXYXd0IOs4
0+6UXNr37f2hvceIaCcAKbhkM4Bs2sdZ1i7P6sTAyWJXTdVydjrO4LkAYRwzMzo9BtmsVZHIu+Bd
Rtt7ZVEH9UP5RNWdusunvLzQiwjLiTxKY/zV7sAmjKBZMLoZarslUC29WFHvV+B5LpuEgV1jghl8
cng4g2XFoS5RsLpyl92rsdEmO7YzNcItgCFUz25fRYfAodPjuCVufbjhHQWG6zArjHAb4Yud5GPq
XLsQkvTleRBYk6AZ4/x/fDDP7gEcjeSqH5dZtVZwBAr2Tmiym4CqHPBzD0731yYxABGgudgKfgka
/tN5pebBcZ8wP36Bn7zOsUWbphvDFV6fPnk//9G9qeOaAfl0eBgpcEyGEHgVUd0Qo4HAIN8KrfO0
9I/TQzunyQlPbXilOwKPe+e29+3Djm4U457LPMFs+6FaQ25Jyrh9Ko8+Hqa4XdPKYion3Cb7V+RO
TUwWoOCg3yX9VeyH2OIP6L89c4Hx4xAMl7howMaFDJ+cvOZ1WDa2p9G99E64UAsruFZbbXERQeOc
MW/oQTLBr2gb2R/0eh5p1GHZqa37l3Klfx5iAYDa114fVRPozkGzqREHMcjC05I8fCWnOP+zJ0uW
a7wNPs9Ww+nvrvFxeMwXeYI3effmTCiYPavx6fUcgUhab5fFJo9yCBFFdILKtHPhsoso3BxR8PYG
nycY0f1qXw7jOSznEHlJqEfUEvVP3dsevRPcjf1KiYFm+ZfpaZqH6XMZahPKJF4zH+IqYLCMEy9w
ILR9iD2jci6eAF05Ea4kWh5UG3UuTIHd2k/X1rR/wW4wcgIqYumkSOCo4BCOugmvKgxEgyYyGWx+
05QnRNl7vBEwp6Tev0ZCpGKBo0yspUVkUOPFS0FpUjzrT+md+i4tO2YBsMcR+EOkVsxe4P9g8zz1
xR4XSAzfAbt7dgyDMUFHG6tzc425OfjMmZkISHHuMPPtwossN3g1MiB7ZnoO/+EzzSiM+Ok15MiD
4+xeWzpLMUv6iDMxkF79CWyj2XsG7nQYiCq4DMfGcZROj1JsCAbiI0hYYI16/lqqgeRZ94hoYLyk
x6czZvGI9CoPEmpPWkRzILzYsbNPriVtCMrEjBzwXvWY6QfbdEllgdkkhS7WOdZ15peDLxyqh6sq
Zs/th2QEtCoszL8cSkrwK0KtYMAPrWuilIwKAbbB0Rkmyn5RlFPj9LJT59diVOQTCXs/jR4q5o8j
GjT7ZdYLWOTluursx1pd9PqkbHAKd96u8rNaPaEbRDxH60WZNoek1O/Men2QMUpwBLt9qo/tsFpu
H/UJmPXBgW84ycDZ5lGVRxazAtjNxqUZXmguYqRwEL6j2OcV+CDCEuti3ByOsIIrX4OMhAELzKBj
+rSX4hya0p6ZnDEEl4kUl/tA1KW7mQxxD4tcPIXpCTXmBDm4XcbaENX1ommnTj3XhwB3Ae0QXjFy
s0IatdWxdRWoVdry3Ca9JbB6tfT4tVf+R2HD/2t6GUMEw38KCLKy+S/uC3v5//jv+Udx+R4dfP3s
P6MD9R9CFINFl4mzjY7a6l/RgfoPVLCy4yCGtTCyMtgj/xUdYIksq+hrAc7j00U8+a/oAK0L8mnZ
UTD2s63/TCV7E5aLfZrfRoAiK4pN0HETQ7bWNduhtlcJy6H5vRjzLUCsU9RNStIPtDLE58K8V3rW
3xR4cn1crDAO/jmAFvHAt1j213k4TMYSPXOTbg2nZL0mF2kb1XdWovZ1eh7G+1cdsh+mxC7F4p8g
7epNceBvBySg+55Fo7xW837HAZuwSiAQ3tE4URd4RSIe2qhrHDYcGDCCxKhu8CpuWGnp/ezcw+u3
92bx6xK/y/2UmzF3JNDiEXy79JvcoVREMphzJhj0hvRrQ9zao2FszA64XaB3ceUAC4gQT8Y7YYJ7
jE5TXMzn6VgbI3Jii4zxY00OAQOYnh5c+eNi6uD8xzARObrpH6a78PzqvODI/Folhl8mTAvG58mQ
aGM7MSBOpEnvQ4f4UAKB2mKgxcfIZRBYXxfc2ug8g/czPgbXFxwipttlg7e4aywO/iWuxwDUsLhl
/BTnQA88mm/Ojqt+gzN04owgBUTyoxqmb909WxnGE9BgHRpNcKToZcWstz9aiotE8k9v0k15RK6K
i3rQuJ16xHhP0EaHexTSXvFOXeSnhP3XqN3t0RQZDaWO0xJf+E3KjuG+kUs53w/c23nl28SFkKQ9
QEnRJcDsHh4dkhj2g3k7YGkLUNutEt07Pl/bqPzIPTmyI/OBeZ7hvQRusarvjzTQ8CXVsSaN9KCe
WrE5sqe7ZxvfJBfNCOlzS7jBJ+GLJzi8AyShvq89DmdBoLJxuSyuibXWDuCfwzxKN3KoeeIxgYaS
djPsGwS4gkeIKbB32piv+AVYyiOB0j5AaqxdRunb7ll/tUMrQv9r+lBTZcWzfG0OdoeutOojGqUJ
BOV1tEVA515px/gWnuXO2zkLUHRdZheSfGZfjyg2RuZGGGA2JlM10NHoj7p7fHkCUc5R+cThHOXv
V12w4e0PbIq08DQ6jbKleO3Tu4MyxQPGPTiruggqqsEN47Sfxhk3uqAEoXn0DRJgXE5MzxZdXc96
KV8IexDfA5fy4svWu86voQpKidAvW6HDhsWxhXxKDGq4uM7s1VD7sD63UC3OwiQYrVeR+tVzncCp
PTDVhX+Qu392fDr8c5UWFn6m+X09OlIV8uUlPVAafOWHBtph5TwdvrholwtjBJ40xrYn6Pz6hbkm
4/HwgqsAWKaoxS8C2V3c39EhSZqF8iYvMyrc9vQa9jNM+lmPvCuE1NNDFyLbD5wxjvUXDyarpxqh
HGixszQ/BOuQOarZZda+0J3YhsnVlWawgs68h5DOmjXvVT144L613QTABxbb+G71nnxx5Yj2b8Zj
263KsGKJRc7iuB2ORu/SKxyYZrV9wDelyDzkR4CYipNnWfEujZDml4dns/flHf7TfrZPCDb4H7rJ
RHPDRD+SxUV1mjoU1CeC24uyjlGqgNfEiMsC/5aV2vtOgpBs1YDTEpS766L3dG722r7Mhf+/Axer
fOwvzJiFtGFBUtNQdN4dhUjuFVcBHYtG7EqerE/8uZ/7V2xOFnBUUl+dZUgJPHSAxFQL7YkWIVxd
pj0WyL5LXGZcbJmwSGdKcoufNqHlOo2lDT30YTdJO5CKfm156MwOxYyhDwtIFjc583Zv/BNY87u9
uEUp4C2cuSFmMW5IZ8j08sLjTm1xZPzcjfBAmhC6ZUBtZsO79Ga/VBcUmeJGIuokw9x51gZVhzNj
vtWv4i5hed+kmHS/DxK1HEBWIPOYxEAq4UJ44M7g9xWWi2fSSt4McoZQCxlWC87gKUj96s5P5UiJ
ye+0V5tt7ApdEyv0TTsTSQgz2yRUYg3sif2VD+OuYFgDKzzh2sy3j0/6+TiuiZq1z70UIPFrCqyi
fQfTYNI/7hPZAbkdHkUvqXehWTwun9NHgB/MyKDFWh7W/DsLlLVFpzoZLDenD48XUX7XAlwaXKWL
mj1+5m6DH+81IIfekYxqgkjUAwSsXPvEPI7pGuSTm9OHEA0guPi4bnCXWYIVmr0ML0cslovIptF+
Ebix4xqlDE0ERBdmRPP7rCQiN/HaRQ5OkimFIqJvD9dntn/oF+YaSxuSInk/Gzip41K2A61BHuCp
93sYLQtojccXVYCvcbg8u3LtDkWYoWTx0dygp2JSZXyChDmA+EJ/4hZposGypj1HT30IxX1lcA81
HVkbKkSSFIlPLeIy9PWv8vgnKtPyAakHxCO0uhponBoxCBLaiaHE+TJT3d2npSZ176WoT58GfY7b
AGoc1fD1DzYO/bOzQUWyxrJAphe/AzrB3Ied4OzB4K+jug1APmwnsJOyYcphRz8mk5P3xPPuFQ7U
4kT4YNkhG80TssYLP5O5+Rs+zvpHsdwDRREdTtDgsA19+VHxDLL52gWbhjASfZl59mEvbiiVpC7E
L3ONA7bNjDPmTUD74GKozCG5zadEwLJImQrHNQxqOO39p+NHv+Sl1D048+yRJe7a3aeOdyk5MyQy
BWNzWGc474+Ba6pX1hjBrIigjVLvEOTO/KmN0gD/T4+ZE7yVqVMkTGmW1GAoVfgWygeI4bbHaf7C
Mp2jbEppqwdOBeiLGga4PL+cyQn+/mdGmnB0nZ4hSeFuBVWUQRrMjnen8GDNmf21a4he+Dd45zJg
MKsnwEHjQkQkx0UXXdg4+D+NjOjWV/gNRwFL5YOqIMNdZ/khpjpyVCeAfWBfNQrmCgL+sdPmg+xJ
uw3sqKs5Oh/jzPD3c5ltC+nJu7PaL/pPaaVGYLXIFin3YG5A/FccgksJphU3OZegdBubayzXETKf
2oiRSAhCl0ejDNqF+qbj6X0HY2RG1qtxS06e8kDnQJ5Byc1O653tDaAD+SwQiAg9HHJHDPU/EJgY
D3uc+oexBgy4F+O/zCZj6+tKH6zqZPWY/dCqCyjbFR92cp1xFxUvj2EKvOwfjGd81CV00/0w0hFK
6rCd+JEdxvoeFIgj+7wTbu1AdYL0/FCMe2/XYR/gNm+PJYFD6MABdfEJQunpXaYWDLUxkBPHo1Uw
BdiMsRLEwPO6mp+onRUfFBUC6hr5q7HcJnoCfUt+U9hN7uAgrA6UOR9a9vjCRSifwU8hMqg99egx
O+4CLSr7sB5i1nnYDDsgbajYQPE+SuEO+nb1CFDaetNYoChlgRr6+kT8YnqZdnEzqiP77rRsoT6Q
Qnv7t2phjwoMtk0Eh27Dm+eM8UtV+DR2D9WDk0dbfZlup4wMQZEpnTXDD28QmEo4WoAJTnGL6PLp
NKJG58zkF60PIftV7+p1VKTYPLrGKxJ6biNK073vzHgdKCLSx4C6mlwEWg0WMCv+2VVbzJDpvt1v
Jy2TBetyLAJ6EzQUzW28M1FJm48Ov6luIvUUY4nay+PyODLK2Lku93AhXrf7SKk99v2eYtcHaiTv
DO6B0lJPJKKvW998bIie6G88Dx+ZzxCOTJiJz0DrtqzM5ZjaDYubSgywobDbOeFRRQCJHduGRogj
o1ByHbjRAF3ZyYwJD0T4y34tTigHpbPX6dNtOoIR7bS8515HkCkHjRFg/6ZgX2aNTiZrvQekBh9D
EtOBOuWnEYvVQX+j1hRTHwRAu2F8vU8BurAs8x50qAcYKb+ErMIXGpYuWvgNX69lMGQpwuKZgVl/
HiIaO0d5hJMGlmKWP7QBVCYm+3AYrHJG1tHnA7xEbvkL406hNSo+pXXTA9fDW8I/PO7RtaeenLl4
xmjt5JTiX+ENFD+t+DrDfQ5XPYbmmEVwPB40yDDxQeNeiOMOxaIeGp9oFe0Rm+WuStn3UQ53Y/WR
Fut+RbhTuOyr1aeIyKlIUUJix/GPQRnh5zNvHlTwsQADh7l+R7wo7DBwcnMPG4rKEhyTe+iBtL24
H2H9SQ2+QgBIiQ+RRe+CWT23WCMwMBKRFKgNOI8+hjSPi385Y5cybRcxPxSN7ab0+K3sYJwEjGr5
1d565vL42c2os/JIeJAYQb5e540VKGzVhMWSm64QdDjlktHRQvKIpvduncAFXDtUF2OdyvzmgAl9
7nFeIjjNo+xJHztP1ydjdAwz/7QRJ48oJnAiLVDHsD9GW9ndzoq5lZynBo1hYMe+Hhc+Cc3JPcbY
dDyQWUaCDMsHQtmierZn1qpfyXEbC1z00d+P5FenIZ09jsWd4dR3CfCuq4fdZyD59ViKLw3ssTzI
2GAYaABOQlHNK+Z9nG2QgPsluHeRzBp+5ZUeQZMPFvnqymPjSZ8eXjDQ8TJgBIJLegEDLsUH4EeH
z1Ms+btII3ysfGmB/c4zKeE5OT6UvI0h5oDrgu17lT2YVPJIHsIywZeTfn5RewyTiFyMs49kzoXk
pLw/LSqiEt6pXXxcicLxZWMRQIRqiMGf38ZwJnzSLjSvrj1ryCZEldS9LI2kH1Nq3M7yqQEEhNQd
dBgZeeruYCRU4W7wegYp6ZHYrrnqfS0SIM4OA0uk8sT9IytAljtpIl5BT70750yF+jg8fUhrxpWt
/SJz1sLD0jEXp4kGd2RiJepdL4CliQxz5rDanR5YW9xKHV2XVBqSMpEDxS2eLzQZWnyIqtH2DrCN
dx1LRK9GhClSZY3kZgKWMbh2C4s0+xfL29HmOy2RLrFypbKtDe52hekQlBZ8uXyk7Ra3q7yTmAsx
N4o6bomyeab4Kx3DYj/fYSdMjpht4ByceOEcw5OqexVj6cOYagmrGiuVp452bCV+NTnMTktA9EO2
ULX4hF3KgAEveQVLU9Sv9UclqEYVgWgDLZr4y6cia7uIcEHGXOZ4eIZqzJcbw+X2z+EpBpTVr3mS
kHQhK9IG78nJUXjvPvpj0truAa9kt2ZytUxYgK4LgjFn7UQCpO30ULR3I2PBcaz1FdAvLkCetiIJ
BuF3Wm/fxOXgnkGQyuJxvycgCBASeMPiuMHIc4Jmn6uj3EM1XLs/KAg49lMhrGjjMYQ6vmW/jI6B
zTtlj6sItXhU8F7bk3JETNS7Gq8N/CraKejEhvEWKF6A2WE140740ghKDhUOsERCMqEtpCT9PD9n
c1wuKCKJJYWY1Ssj5q/LRxKqwyv6I1r1euFmC+7byEkqn3pAGzchxOUEzxjEU6j8ftR8fBkm/b2K
w6ieASpFmAX8tRjYV5LUVh1VHD2yHrs1zzz9rMCx1V46P2zo6UeIsQMpZO43KZbpVeAszWAb1KPt
sxMbj0eq8axj2auozqhojeq76xhmF4lcSxFHNHoY4p2Sp8V0CUcGzZE3RmGS3VsWDONsqfkyWEu4
9BnQenpn4CgDMoJjJMG31yLYuB6sLtomZLOPOaIQMq1JPQGijYaLXSdmMaDVYscdKkEzJJgzH+uF
eSWz95o73GQEROrPdUvtd5Vjhc6yEFc4OInclC21o83YQieLsuU1xC9uBKZTC6W5xd0yPSUuRkDB
nilBinidDxiftShNjmhZ+tAaNY63H1/vWa+NEWssK9qfT+/G/PFXVfX76d080hJ9eiPVpEjOKn8H
OOs7SyoQ0dZFux2gLUTLqPykoLzRgH1Vcr8fUzTFv+lpTL3TDbvmlrQs5WWicP35Ciddz5hizOZd
p920jA6bH65UXMnfXt5vD+KmBKmZ1+Kww9qAlaNK6uCcFJSCT14XdyMwXb4aHvn8+Hh+Er2ov71c
RzO/RMyaeTvhbdVab/ZM+PqXEWNQk+4Ru8YrVLWQFPoUNTzywqVx8EgTGcTlCyYcQ6BB+QV5hl/3
kaDnJ5XRvzklJm9xtQEmcDvXPqCgb52tJjSsxQzM8V26VIN80XFPioh2fWLO20mDRC6/JyAkprCJ
DygXJD+pab8aJ397Kkg4/nkmN/2F7c6RD6nGmRRw/K5rnHU9VOsixXZCcotQ92UkV4Bg/cPoOMUm
tgMd6md80/2b8Ukt4w7VxNsxsUPCLpxL3o0RgUkiESKcQtAU9/mEcc+g5sPGIsjVkszPWWJOK74l
74c37He9EuXbtdx86liZ9Xtlp4s3bLduEiGVrV6dqcM+d1j9n3253452U8Avjs0ZVw/uXIMMWoRR
jCCKCMCKLpO9W0U5e8aPlyg+ktvHJV5k3WLC3cDh76+fbmmnabov+XTzx8OD9HZ+aolw+WQZUZlR
2I6ke1C7lgf5lTgu11c/ib/1G63a19rx/QRu3pdDK+22O0bcffVZBLT7J1V3y/ddI3BmA4UQJXYe
BQ6SAZL0rnrdf+4erp7xac/lN7rw4XBvv3WmS/5BUQtKt3taSSIFoGOlJNX9T6v/1474p/t180qU
lcHQ4UmcbtT5PaWW2HqUGZx9qBag3e+bebG8TOsPJ/wqKVHrQz45JtLjcZpqWM1F1pzL7mFiP+5n
pI36Aiawrz6aTMW72h2X5BtT7U5+1EP8TPXYEi49DH27pFLW3TWQ1839HjagltBUYJoXoEZWj3Ej
GzMZ/aN6EbH/b94PxH0qWCXNwFP4ZpE1wXoUeBkQIVw8SsddeBYFkYEgvpmYd8NEvqdYS3EQlzjT
pch5VtHFwvvwtO2IUXbSx55Y9XOLUWt4fKGOl82uk91CxAQOdNWQpsgu0Rb5dBcZTCbJLlZ0bwBV
mWcd6dPdtJkSyX19EQNbLVhTI8xGGA7FImXaL9TAiDNii4b1bMLu43dJM6Ey7MGyQ1JTRMw+ep2o
m3mly3jSmp1wsp1nk93M4s+bEblVBGr8/jymRja5itrE0evGpo8dDBsmw2Uk2iZLpggKL2O04qBw
O4/xHv94X8XF1JidkT5Rb6ZsR6yy7if9vPTaeDdrJ86I+OROTDCIxZZiZ6SNEKok21iLnDuRoDHH
GdiPItyUcBePj1Qd+lAhMt6+ZaS1cYqgicn+geGvNMY/TshoHKIqIJMid2BAFt79irzGz4NiYUU6
+rY0KV9U+Jf4FDxRUxXjE/R37sAH7Z8ZbUO/O2GqjQsrg8OKJRY0i0d0+ePSYv2uI2lZFho8iDAM
ktx8K2cra7Iaazx/R8sJPmHn6rOaOWU3rUWtnmSVSt9nSk2RgHhg1G1NeEmrZBjG9BDp5aSzzs+f
dmsKeCEV0svDboFhNmGfRD6HGCWkKbGjMbCNDuMz5nVAIzLR7arejwxf03SMKV5D5YM5g+WlK3Wi
XNyt6BdQezqc3OtMmgHfyB/6ScW60ojtJ8iSrY9MUCy8VMMgcYI5wDoIKYBBVnVlqHhSzvYzxreZ
CYyYnXYPFGONyCRgpTzJVu81Ag5K++FMCaQND7wT+5ifSLSYCdm4G9fhQPWj4V1q6T9fkv0Mj1ie
cCSN5LEAcKugruDBwKukyOVRz0GRxLOmqEvf4pBFu6Xywnwatkt1FuhgX5uX4k17ae7wzJ3RqJMi
3H63PkBriTXhiHRQJ8qmjqP7CF3OzQ8x8ZcX6u2qiFk9UgqeNu5nN6uEYhxTo7dMVsU7iJSYcWXL
yleXR+rQU2dlkwoUz4fp5cE4E3DgeXl97x7lygO5x9ju8gT0drs4b0xSiyd6KPtXc2WiQsL59vCx
30h6dJZd5ZXAikrX5QmG6Rk7JlffMFn8Ws7OS2a6V/Zr+QBt+iF7BDah809pijkj5U5Ul/CM8oof
wk9NbEx/uOYvHMG3oPdUZte6P3HNDW9L7tpImbzDOJ+z5rjo2Whhs/yIRH8I6nd1cXmuFu3LZZb7
h3tz5SyteyOdpk/bV1ZwE+usDNrGD9pz/Us4f3uOkMzwHUR0q8Ez++vu3hqDYxoljWshsVCXjW9G
+aIPULvcXYJ+aUaqh15Pm5QTms93zaKaC5VhF6fLjlUUW4kpHphjfGepyhO7VbEzUzZoLh6yV7qy
632EocaIYV2UFbWrjRUmbaynPSUhLcwrxuKy0PYM4obn3f32BfSz8l5v6EiVc9H1rUewM2fqQx5K
szxp42IM2GauBtR9s6XiK7GdHGcyLYHaLUbVAqB3Rem/DFI5QIN4pTzdjEs8dFtXtHDKUPy3Me5Y
WxlL98RSShed+28sz5ZbP27JSWHLrmg/34sWPLTwwAne+rB6uEYDOhL6bxW1tpOCEIUvnnU2n1uz
k2+M+Bs6EhSzDSzG6FxKMwf0qexXD7R/XmhAhuzO1CdwXvC1oHzgHDZitoo0GrS5OQe7PbjZB6s3
Nd8LWsS73QrZwGGqY8WwsQITVrM1yqb7MIu6kTRt3y5z+oqA6RNR79CQIp3Zq2hAIelHDlqLVd4j
imDPv8OiDaR3t/OwwXvuzoRqemhT3RTiRWgvz2pIf8dnQhrHf1amigSwo4w9NucDq9UI3UvY0bjZ
ujJbZT85TSSKf2m4/Tg/13QWGWDnCk5rbEZDYbn3IE5WC6w7QNjTKkrn531QPBhv0hfkvNjoOYyW
KE/Oa5y9WXycWJ2cIzvoR6I2SFXrDR0GLiQvRAcgY5mPdtUXOsgmnwzV8LcGuaflYhOA0nc/2a2d
CQUlSiMAXBPqLvuAanWKxoGec4zM4rpKZ4cZIN7X/FmF7j5uG095cQgZTLd/FAUwe3ylOYQ4wM1f
tCB9EqHiY8cY7ycVoHD/sWPHn3DLXqnIIPsRpTOQtXcHJzpmPpNa14fyBWOK/8ndmSQ5jiVbdisx
rBowCx3RDPOhBwgS7I2cUNgZwA4AwZ6LqE3VxurAI76Uu4X9cPk1/JIR4ebpTqJ9+lSv3nt1x+To
fVSdQRPLAP6FyCNzAAi1YUa23w4l5HPc0646vH+YIOoAwr/LPdXvCl6GGuCXio2p3P7x5z9FnMO7
0q/3E6tZSUo4IR25oyXH0AoagPHOktuHUK9j3d8FxnTvGTj7wTONdKcIaBr1s4QRpxeY4WQEOAng
e6fE7P5n/Fp+I337Ee7/Fnag7zG8BIad8pUEr+YLvVRuC6rRIR4zVGrQgiJc1hUbUrMxULvZfDE6
Jy37XfIisTenT9I8sx42DFXGIvWzXvmnhOM/1Vt+W2eYP53TlzpDN3fPy+VO9/0KNZ/mjbgjv0fN
1WR7ChRn1AFuzk6v9Yr4OWq6YDppwGJ0+aDcsPUP+gS93QjNII9bA/fPhtK8PTv+ruT8ph7DCdbg
nhGxZQZ4/Bqx30fZepcVp/kgmX2D3JCzeHunaffgad0Ugw8MVcR9vAf7wgn5Nzu58k3O9svxm5L4
p3fsfrtYeXXh+MrLztNGd9ZykTa79xgTB6V3Ju4co3s/DzA+Jrhffw9gfYOu/HIGXyrSvWS19Hf9
40Hlo4Zk0rrY7P+aYxK/Hj3ZhTHgmsZvl5f8zfL65cBf3pDiUZ8ORXPpTVjKYB4pbjEso70Hj32O
4bRzjA4ftHJ+V/h/t65/OfCXPPl0X9xV48yBq48a8v+pmTBdIlXB6Nt/Bmb0g6gkuXBKbC1VZerz
hrbUZKj1J91Oiz2CnIjWDCQgfXC4xGSGSTaglUXc/AGJ/LemNDcuuBb/NOuJ8cAKU7R+woH+Zv/7
f/73cfvHZvvHcflHd3lfXi7bP/7XXz8t/wgvx2Wx+eN/MGyjul23mz+W9Xb5x3j471bw73AU/s+f
6dDfHvcverTBHGNU0RgH6sxCZZowkOlf4qnmjxQLxRLIU4PI/GwsiL8wFsIWcIj0H8zp/6BHm/9i
9jFKLCAcmMQan/oviKeUZsTyz9ntj1uGdyUlP4bEeBx+WYXy5f7OMLFeuJbRe1LR0Gp/OPTuLH8P
C+Pi6n6VYtC5p6NXIZWI9O5u0hiaaLZBFduy1QCtRg9nHibgGGem0IuD4TBpLaM1uIufa4x+h+qF
nMtviZO7C66kS1KL9iZT2OHnmExrv1+nhZEYjGJZhM0UmBszClrjZ2ukamM9j6RDqtNAxT7rUi6N
Rf/gymWQLSYt8sfLfrKzBrhBObfWTkj0XDTr872DkxRjy/LKmS7CMnNyr3gF11dwPs8P1Gp2zuBV
JuQ8No9ifNrHD+oPn/YzJCrjzURB5y7ZVm2fUQ+AU+gBMo72kcaP/zb6Vxkg04aNk+Fwgn2cQZF6
DPd5+KY0fYaZZ2xqs0OriQziOMjWuJ6RPvEzrBtRkKA0nToqI+VO03Yx0JkqT3NKGbyV+Ez5buAc
R0ft0fbNrtRF7HwZSpiy7Lyy15rd21NzUI3PvRrxGPbvYQPyGyFqiuPd0XezF+MPH0k1ODm6/KN7
fq6cZiNTTknLOcclWM5DMMbwMixak3IPLbVP17vVEu1xhhcU5Ajmjl0DLXis6kQFbU/KqbLz8Ma3
ZvSO70im3Ou4lT5ndGDJ7VqbamvS6ytxqBAnGGvHCMPiWE+gXi4a4OaxOVVRWfvq3nlzDxGq6x1N
7ZUL+8Gl0j3vWzOm6ZFb/ZmZ/LcOX40y/D8XZPz7drnWy+Nu+XPkaT7yZ6BBffEvRlM1tZ/8I9Cw
zv+MM5b+L7QZ0O8xYsESX26UjH+pMFrWvzTMSYmXAH+qyvgTtsq/4kxLU/+FQgONNk2GRvQJqvNf
CTRNHPl/qSIOqI0nPhPVORqCUeSkv+Ybr+cT96RFsaNeev3gPdNij5u2VcuGD05zcUbwaCogv06y
Brkg6YC08NMtS/883C9ahF+3/r/OghYoKnSJsS/ql6xLt/JDS6tPu+m1s4iqjUYj6RrDPVHnFzr9
UnBMstWu13AwfnPgby//pwN/uXwtx47KZMLpdDfJZ9J2kT4gXGyzTjN1/O2wfbPIWFG/OeqvSd7f
L/dLcL9WRmUtWlzuoVtcxSnhoAtP9U3azefguHf/+XDKr3vJ3w/3JbGqWqfb3Sp5xhBJO3CGnGNC
9e8uItA9p9U9bRfOfiWFsHLAao7BjVbOwr7P/vksvshN/n4WX7KsDMfMhXXiolHN+pVHvPf1DYLK
ZaubRQuvcKsExrTZ8EIqwOp/PrrSPMi/vec/PegvzZ29cti1nkq+m+7DjyKsFZAYa50FslN4jbAU
Xlbl5hNw2V77E+/36Wdh//MZqN+dgYXeWlNo9Ch4kP260o6vSseF/bGbtqHX57PDBPSsq/cl+zQ4
zfMhMsZFaHUHlqt2i6CdyH1GcjnMu8IYAZz64FdbI22NfueDw5CDb+4MTgWUO8i6yGqIQz9XHKW8
y3gZOS/AYFddl2XcWp/pYWIM77L5nkBFjFiz69DqPWpvMZcbMdLFo+1wDWFqw4rcA+3H7QDtT4DT
LEpvZisHCK7x1WXSIQYItAIwXpDjN5BcYg1yFMWQbj18d3rZoIGuMndBwEGJGHHJsBJz2jcPv3Au
fj5sx++O8VGHtz7ZxJIhPilD1zQ0s9KnQvaDVR7FwtMhYWEfda7rdm9PFk4bwzkjKDvy7Yx1cy7d
Bz1LmK8+3b303ZM9bPMHSEYYUuPJjvlZ85WT5kiNpPmWMHPAM8ijDolhG+4i1dE8QHF/bCX3ZtN7
Aho7jsDZ6AEgi6kRuICmND8oXTXVpxnt0hsChLvHnouaqQtzaHpLFLTntvVxGkD96V/oTEHl8jOQ
wTq6J4fevo/U5uABnXqQYBboOFSh9nYDnHN6eMlA0GFyOQS+SArq7ZEdH+JNuyEKtjFGeU0uF3FA
WVUObt1jyo3qPUMjfPYkqNXkEumFUHbBbF8E5wsYVQlJCModdSRKA3F0ldVuSI93KoeASFOpY/Vb
kTE79mm8pHuXkVp9a/iwi7Xa06Id/ZZlPtKjw4DeE3AIFvWoYzun5WlQd06TB6cOZwZMVu21ZSF1
zYHhaMl9nXcW88fk9BSX5LWEdDVWUrV7hTGArroKFp7V3UWt7jM6JLxBM0Ai7xTcluhKbCNlqCR8
MppspDCLbsF9awHANMokaEvnCe9Tt/LQrozL8XOqp0RWqJ4790bGy2IfHpZlTG64Tx6r/VwbwDMc
3gDmXwmhXrcv3RcQP+tShx05uG7wtEYWYji3M+sT0zv/bCB4O4yhlGauMrutlXBP7GAmI2wbSMQy
OAtXDTsOPZNDTml6pFNHmiXdZ+8weYK0yvztBsfFaspv4dgs6CscbAkDAvhVJ4jH5bqFS10Pcq3U
e0dX94J1LBOdBkVa0bmk5HyKw/hSekW8f/HXtRnjFqVUm0nJot9M5BteJs/Q7Nzxu0Va1+4eewtH
T8mej7Haz0YQPPUPhebJ1VUTdNVKz+pDsSxpghy7UJLB6EoaZTM8EICo9I01gAfcGBhhKOS/HVoH
aFsK1m5DCCpApemdofKjnYe155lvqd7225U/995+4aiDY6x3KlfvoOMipvULHXacNec4TIUuomxm
JProbQgzXaTn7d7Le2ZqDE7jLMICUp7ue2cfCSJU7uf02Mmx/xaIXd7oEVzNBzpq9xpVBOCE/YBd
WgseEHcnGh0ILL3yEw3P28tDs8/bOjcTfDPxXkR/MEA/H6MiyNFp8HL6Rh87ysVwMdx3i+4pLdP2
ZIkILm4lxx6FjSXabj5tD+TBbkSTB6LopzncpRatyI7Bf0oBrtc5O8bgbD9HxI7+MXxM1FXZPyB6
aA2ktMh5ROYoGyPMsOjHpne6Ujvf7DTdzbsL209ydunVPaKBX4yIMLt+ud2N5a6+NgMlQEZU9vLg
NEJ7chq9J9duHTXNxNeoFeWB1IE4ux+cQqWXdaRUD8tx0XsMyoSouQKlH1WjC6374/DkG4P2ADtR
ZPKpMmz3ddwfunAUk6IvxYjTVhl8kJ7cf2003gq8NOWXu0Ywgb1TpH+ch0+SPyLHYbisJ7yhzmKm
DiAZs2QQVAq9dxhJHR1uN5DYecjTpZ6Jweucy1RO0WUMDujjUm1QMu0dVidtugwO6322AG9kSYeM
uGhTgyEeUBDeLu6iGtDxHTw+aleN3u4ZoRxA8vAMTgwS7FyCS0CPOoOPcvCMbVsTeKTDPB5W/euY
Vne+zYZqq5HHXZoJaIL5o4kFSTSjnccKrbvF5Dh5Jjq10+BYAyzm49qTe/DsUoDt+Ha3q+jUU9NH
pPXL5cIv0kNwHWWDTAoJD8QNWwGEllN4rHJayrY5uCZaR4ureTUuxnsC82Ja8nkOHtRJKySzCS8g
d1fS6DzQ1zgKLJteAOW4re1oULFsmO83eCLhEftYi5XYXD0UWwvAyevtA+qhQeBqdWpPvTXYfGxt
bkGG9h0lBSTQK/RpwRByOal9rgkjgKcooHGg/VFgbjj8fESe9s8JTVPU/C2lshRU3CjMmRz4gwn3
E1S5Ux5783G67KaLrfRixo2NuqeGs4KL6RpAjE4pbUDrd021H7XA10zu58N+yeSkw+X+qPYcVgXo
Pw3UBbvri0C+xwRjhK9LDMdhfhpXQBOd3Qnk+JRya+po3783HNNR61MJDsOdpw/++X7g0fXdDWHs
hCy1VQqrdnPDfrohlX48SWeNDPcj7DEDSHwMk9XE23XP4uAGCu28Z1yKVZisDBGjKxQyOQ9oqjtM
K/ES6YDMw+7Ba4XUchJxEc6RafknfyRkkXsDF1Fpp2X3kEDzfeFUGFRpd9E7CTCF4Un08IVxJDum
SmuagSJBzga3M4kTzY1Lf94/iN5bnPi0Z0AiZTSO6D+dY+fpJT2oNLRLF46tiSBV7fXWS2eDNdsE
IavtQfcQzorTEopdihhMI+rxpXO6ciQ9DLjnWpNJwlFHE8jHYl07L7vH8XWcXoJSjI7Ciz+wrhEf
mLsA6cSrk/ho5Pa508NwjK99i21vTrIp+qUzCaKX2CTzN5fgxDvHDT2x7EC/IddxvE00IecSCZfz
uXwFUbBpjCfQSdmVCMaVYzmTD/6dPwPUenaK6To0+2Dy5jc9iK5Zv8lBV4LWoCjYUDH4sVsibIt+
MgRfS8KrGPknG3btPLY3jUNLEuKx8+KpaKDt84ZVmdMb7c1laHPcYts72X5py949vgrMUfDHxtJk
x6PUHBp6Ht9/FfBFiFHND6nbdl3fFPYzmu3F0I1QvB/8cO09xSwYL+yhavtnJ7yIFAwLhow/7Q7j
h+iKtPPm850gstjzKteOOpE76JgispyPs4ihNA5rF1V9h79kt0N2W5ifn0sT4tMASSh3x0ckA31F
DNek28gRxoWd3ES3EG7Qpr2Hfs++2d2hIgJ3vHl7bW6nGq1zx7+6r44aEZqXojt+NXFKzEnvPZ37
5m5hTlRimPHY9mIC0QSiDykNghd/a9huhNt/4kayzXm529L2eEUbAk8r6Xa6kUDLUNkJT8j9dAPb
36aQBTx3k6gCV05LjLsY6ojngB3Ax3HfNr2zm9yi/suGv3RB4Sx7D9s5iCA5iFiBKz9JTIx1eOt5
Ze8OyfeLlHw8SfjpI6ALzf9p+levS6VgiEkS9ysBpRxykYuYAtEGho29ycEhHf5UxfCjn+yEm9u8
mRSFbjCe2G7Ky3m0u/5snDkn8RkHHw/B7WW76i47Nb3ZaJbZM8Y78GjlBCcU8Wafb3q6yKliwjt3
i2fBToSaJuBmm0EuMieiVcj33fhvGzdMTmjsjjm7qxsd7WH/Y/UQE9p33BMDyk2Tk9VhL5Z4YrpP
cuz0SfmGFftN1d0TAqLfISXad0iJ9VNw+4JZaC1T32lnglvTNv5Qko+3s0pgl3IXK4fVOshttIOc
oniL1Yh35hSuOzfvHE5N0aG5TbrDNs77Lf457La/jbo/2PNAWDiaNNjST1H3Vddy67nY7aaTrMtc
7NkO2jvNw/AJ73pE+8jJIrxkyVLMGH01vARZGLEskNXhT0FTtl+sptFaGjaKmyNKIIqXm3ue5gyW
QTQmQE6nxshAuiZ2uFH8jjmsf1t+A/DjgtLWdVVv+Jk/nX5+ru47o+b0T4g9eJYvQcZfDrRl47EB
4dV0ttCZz2NzxkgYR030mblBLL1CDqklkuzVsdxVhihbyIteU7I0F3iOHIjzds2x1FVDyRCLLUyE
2Q2Kk8CcBweDoBaP0W2zH2AaKBhJKJaQJ7J0+SAQ/PPz+Rb3aToY/3GBX7A96fV6F5q8yKdWsO+8
IshJl8k9vPlmeC0dap293IhqMfvII22A45T0mxP4Ihj4E3j6+QS+bMsF896ka44CtnmwDW30lvCS
EiAQDryoyB4D+h5ynPV1gv8ZFyySMOjT3nWLKaWTz5nBhgzrOUbVxCtx+83pfZ9GNd0kSZM0Zlx9
wV8qOTdeT0nJp9nkTi4oif1VkM+KepnPT6u9/dtOfPOFf0ugMAzUFbIUsOkvQNy1fNz1K0MGp5Vj
rHP/EuThAalzeOy8sUHGtk3ttD3pQJJBV/4HPobIizvjQLpcm8wWiG6eQV5euDDwvf3k5ekf1YAO
i4Ne8RGYpBagmD7ioDPC+vA3r9O36+Wns/+S/mmtU93OtHc+1X1s8sBfVK+mPj65ew/jBP86uS4r
y0Z+8RvXb6bTfn/jTAsIz4K39cOq9qel+srq/QkQLZ/G2Uvsloy1P6hYXTi8R/d3igb+WPUxgZOH
15nC4MvRWe23buQt0Ad3Qq6dRo6KSjCzbxR/B7wc3EOMIwEyJzIfBh3vbRyxzvGdpo3Q4fpCOPxh
3MJccpBRnIAoY+XhqxkKjMCVNhrTKxq272Gwx/vsiG+s7MBLSVHrkVveCcavCMEfhRCVCMT98U1c
4n0g49u/Ob+QIeOC3+SQzgM+X7wfF2xRsGjIRbUAcwS2qpP3IiodR/uPKmWgZEjHKSzBp3QixtFu
MtECu3qJM5BAUFofSNITVjTaBqhEfjVH4giZjA/cYgkDf2SoAs6pNFdRZnJjoKiRmYOqMVKrZCoH
adz9gYXiA6nZI7p/ELDIJdrN2Sd7dkbUYuQxDRWA8ol/qiW8TDI48qwLS+cl9PTygMZ7Ii/C/MeW
EFJiBJKcAwutGMQm2Fn0I/NkQUeRUs4+gbF5UHgA/Zp9CwcCpgB1gWaq1RHVrzAjTKxta8QQjEac
K56pNHhiI0Ak4VxR49LC3HXa2H5kzHVCdW4rYV1G8qmR0iK4TR/cxw1Qb5NCGLoLHrRbxMbm2YCQ
bQjJJtifkXdzKA8zrYuTkUy2wPSjfYxa8wnHSVJcaVok+wQZ98oK1B7Ta6CN8Wyf4bVH93Z6iqVB
OW1tbvG57RdjaQpmQOF1PUCjMuNz+lxafhUvRsjKohNgBIOrMjJyacZpH0gpm3BHJQ8ZOifZZvtA
OkuBmzKrZVKCuH1YKTze4AgJh9n0we7KwFBmq0OJtXefZdE1FJs/O+FXBaWRQVo1yntHRSUNRfji
5ntHB2mlwL3bOoRv8DFg2Iv7gMn9dhuZ1Mt5QlA6Dpm0pMHmKyCi0336qGGn4+xAlH67BojybnB7
2zooIswhB0dF6nA8bXDo0RMkmM6LQuUMQFh9UI3gxsdrq/kajidr3KoxK/ERMjvHUPGN3hWYhuEd
PpJf8n52JQbhkbfvbTW8MfQFdKHE3FMVyIdbIwMdbaNZvsUFZVaeMJPmYycJI1y8RY0tPe+R0UC/
2ISyKG0labMo2hvTzuioAR99UGfZV9JWVYBiumTGCdpYFLK0OeDi6xG25GlTXVRMXyH9Q7jcDmuv
zVbTe0VtqjsEkQErbQbsEe/9p3dmpO+A1bRPMHiKrZAVdgMPaQXXvoUZiSjWr+gZ7qL7NOPDiTU9
Mi2+eye4LxLsbubWnxbTV7ieTNrggWdelSwAL/9kTOKH1KvHDXbNNFSS86ZbBKP5qtv4y7AGtZgJ
aYCcVnPtTfUGKNiC1wn/7QbHefBO9eQRmX0YBzyyZcNizfAqqOMq3tnMxGKsQKtLyyV+wpa7MndQ
KH2lWzuLPl74Hf71jF4+4tMUheB7e2zE6vgxQ4joNZxYwNqErgL8MPoLdrvFr49lw8+q4iMzk9aM
wFtLKSYc4xYkR5dRPlirmSmSj2J4e4RHq7/rP1vxubThH2DEcsUfINbGp0wYCoL8gNxrZyP/x6Ch
gi8f7Ue8aUoEd/aqDdTMgV94xnxoeH96WlKMTdD+KzBW5u16aKhVoXQxAWBUQsvRuo2JbIbHrWlj
ruJp3VbH4LYdetdxER2DRi8CD8DVPyHP4ssPAv5I7lC+SloUecgWo4bXBGZA7mpBwOAfvsfq1FTq
zZ3JqWyIAB28sGjmwSEkASwCGZkDHD5etIryyOrt/feQdLDPg398Mh6xad1WBHwmImG0IHb0dd78
BhzcvxBVvHZPxwpKI7Ywc/gTVJ+Zh+NbxCchODakrIeboShvKq8XbN9dP8vs1qCx93ytr5E0A75H
EGKxIzOzIeb1964d1p9HuMhWOFDgy8LeZKGuAgbvIgUm4zYzMWyh8K3Cc1dxHwn2LQNokfazf52+
eWdk/0ReBps0Pdnm6JFcw9VlC3k4BlDokJ/kYgUDhLVd8AVNy0h1dnSfqiFkEmLEo5sFOAyyVCT7
FR/tDEozFwgKi6EdDK3xuyNxE9gV+MAuOMSII6DQC6x57h2+SrzRu3Hvp+VQ66OJsR84gTCZj6s4
9Uu0pjVPwUKT80YuYiEpeHmMjgJbqHoPv70q7df42OOa6ESogdY4Oal3OlLcfbxnODfe4/T1CVc0
ekQkALMzpjeIJiaHgcZQNsyp4M9g6gXCjUHp5jZXg4LxVJCXZW/fw0TnXoiL0nDWzvOMnotL++0x
f2x5+2mAXPauEjLiyVUmhEL406tHouFxAtl8v8b9CaRMnT6DQ3QeX4NaYTFh4JRKrga735U77IkL
8qsST5QOPivcmWMIrw0IdlB1TH/XRX2s9bVE8ZFRt3uHbvMmn2n5GaN725aAvO5+u20rhq2bw/oS
7o3kbUSNKcnVLo9YWBB7PzQjMCHg9PBzzVc0B0xAriIm4VRmbMR0RWy2Uyw0Euy7QF/lXcPJfMzp
EuySQ0uU61OnEWV0GhumkpqJ3jW0l8w7dVr9/QCTHujaV3FbazQ0JGT/Q17R2Og2wtwfnUPvmeKk
hHqaYhYNEUEKqvcTn5myd/ZAaWlJNlwIJqZhptHZakO9d4ytJgwNdw0t/b2Sm1/OWqNo0dM3MBVQ
WZMiN1Gv1ZVacNbZNDVhdJWUTZfLMcM6vsY7tAnxdYjdRSHOW6QXjB/DMuiU6GmWYCkL+xQMjYTn
6bcv3Xxlua+08cNd3WOsYMzwvL4QZHlzP+kH1UiZ6OnQ6Dg3+tfb7G4IbTOoK/fS3EeAWW3DcS5r
pky9kOntJpprEY3uAddVICvv5EVAIUnOxSgSQunRftFzaVgYxZQsdo2zrw6VW4LL5VhILLivM6OI
yHwoWO4y08KE8ePi9KePpvR69i8vH+4oPoQyVvTdbKzsuoZ7vIqSVASDIRj9VZRpQw1eLQUYEZrb
wIo8ixe8LFMQuxt+Pq86tnAtNB4urz1HweTntQVrlqlJqFLQ8z9ca6VeBQO+sfd5ojzceQiM9h+Y
rj3mB7pPHRTu2BliZTC5hk1VbaD+ubxdDPF6nMdtdl5zqyWmz7Jy48t60btgnT1eQ04WAMkZi5tO
H8o43n6M0SKWLuJ4tQ4Uom5q7ptbgO3SrtEJvTrnmTWmt1cHeqqkvNaADj6DDUdIBEQWPFwMgRox
Fsn9HcM24ngHiyPe83tQBTzfBYIKpBqo3opu921j6c34JM1WJ0d3QW/glMpR9YIwooX5yq+m1oDo
OGMpY+19pEk9w7VaxqmC3T/f3GkGNl2gZZ3SWwjXGCQgTpBU2+grvSKoA7SNsOSaza/aLD5xIIJN
aK2LHrdaCZ+kBTNak+dWYwZEpD2AreAJNDDJFhCAAHLy8uicKwNHbQv12wpm3Lgxz9CXDyw7ArI/
Z4oWC8XUeSRj6Ip8a8Y6FlJYrGBTu41DdGmbYT5Eskh+T1TGAANB2MN5Rg++fNjc/tUiYj58nmLK
3CBMvA+CgX1YfJdhNbmgzjXFYaOLdbtL7huaGwQj9Mvm2POg+pJmRlcLkbUJHiawlOW/EXbcOoW4
ecfY7FwDA6iIXmp+90404ViiNOsOdCJxqFaZg/SwkY0QH1ckFfaC0w3V6WGszdpdlpv+YK868fTM
2ZsDYK6FXrShr1/GhHiEMLvIWhW4n1gejc/4PCYQtLt6upbZh3g1WL+VKw8qustXpjGLU/8Z8GKH
r5GxPboIQzwtx2TnFT/9p/tgKNKus/9ULLFWelWAv5hfx3cxBRnqWmMjyRTRTuiu+/se98DookC5
UswQSRgotiZGoEX4zFdZmLWEOrhGLRwb6BziEPTuq92LI82299V+aEYWFdTTblaRcx6DpWMIiwyk
cdLDLlQnGmKLQxYxwM57Tv8RbQsPl4LWq5c6xe6YLiBHMj/eEfh2p4jVOYZkg4u3bV84F1yRcKJy
b5BXGa0rFnRBwzqQQk1sj6tqYRsD1Lga236WVHHbEOWW9XEgdsvxwX346rREkymY3nnDTwxor+0y
xZpfb4VNc/fsWLY8yMZEOjPMfLqtIfZagzWu+6b3ni7Sk/+eGtMLjvUYvg8KECB9UrK94ltx8iQM
9FEdeiOkm2zgj4ZCQgdniweaIw9kv7oFiunUm2qmjNtThPR7Ji0KVglRt8DHg2Mj+fi8wyIpRc7w
a6zKCLhW9wFroJW8CdWfst92lUqsi2nuYLux1kOijncXXHW2pdmcEJHACJBRA+TNaJcqGPAtGfO8
RYxTWl7TETw1/U0APaABvLUR9VDK3ILPBUpSYTBvGnlkg1jhbeKNz6EpcGDFrGyHEAdHORzKJyrb
s9gHeCrh+4cpDXZdTwFIi7x+gviPoT5sMp7UyJby2IgwU1+eAeqIPhNsV9hBmtv+yS/ZbLeG7J6P
OZu8cwtVF71OCc8MX5BkHxywK+y2mdoIEzUH8dYCJcaqZy+cRXz1775OULv1iogpf+v7McjYR3a2
arlSZ3FjgcvuffJwDP+U0iwFGKdaFcqHTJ6lRpiQqf13d/va8DpNLTyiWNQzdqrjZ8Nd1FxWl0bJ
uVQoetI7gk4GF6DCAWz4rLrgEVNuI51kcIlMEhT46pDyqvhoLoQNhnqNkYFsapsFLx8XqvhKcosp
BASTMDFHxwjhFt2CV3wnoYx0lF73Lli3p7pH9xLcoGebrp7UHmPL6VDgSZMFVem9NOA1Rkunu3dy
uA5g+HSLzpUuFlvu6jK995n9ydRl2gSYMDSIDOZhcXtrxktrq/PdjIZgmAENBNwQPcu0tZJJNngy
YntcRNf+bv3jkcGnRoZGQYBnLlFktzk+YR2/5zB/QvODdjqyHyPaB48ODgPPyS1Ea3XC56ZkgiND
ne0zXlkbOhYDYBpKYXX00rFXEhU95rKHN9d7qYKpr9u+xg7Au5QyZNTF/ha5WZ/kr/NCy8uxRlWX
8bzDAkIDJGtvNyJ2mR+LHhfHDwK2RcH/4Clhv0YVQxElgLn2oZkgruJPJN7iExJqVsAYn2DeGJ0d
rOzMmpbWXnzqXTmk94dk99ErZ89lJcoNJjThOdSgEuAhBTDUcs1ePlDWkE9IDEjp2i5KQ3vXMYc3
Kt1lLWZluBBjLTZCdWNhZFH4/KQxTFJApe42tT6zsXkcSoCbJ55FNdvyyXv6S7o49NlqVkczxmw3
fFDcY2FKuTark7pfUitrgTlFMxPd4PUE9fwlHuxW3r1/C0G+Qkwa3WU1KAbkP9u9i6LPK4fnlrN8
s3SgnotDir9nOTq0XWYDi2JZL3Eh6NwYoKZ1dO++lEk5UFi/oBHsRu2In01KsY/XR2NsYBIHdh+E
ZyNqfYKZVUKeoOF5NgbDEGpXBcViNYZK0Xtx+zFkguQSQBiw63Ezsl3AhXEtnCAb6V3CdA/7muQu
nwURgHegHDBP44EX7nm4NIP3hOPgX47KnmQ3h1ejRjVnfZ/wmyw942tcuPAhRoz0XUtzpjMPTdCt
0/AVgxKa4p7I7jm8Tpj2IfKpOj/YC7zw8BrCHa1D6HEb++7C1rvS4AKe8opqD9jnEZwZm3cApqns
5TPhieAZ/Sk1lh0N9yMPyBh7B4ydzp4kjnMJWli46Jp23dhYlBt1mX08t68AwSAy4JsaqO65V0GN
51hHlGagO4r/6iu+OVb6YJ5DFZuyyNjeE4XtCSvyU2+PwHN97T467egclimIQoS6fFkttfWlI9Wh
9HEIn5N8cAm1gJsejHEJBRFF/Ciq7sNpJbyzHYlH3Y6axQHAboJqmuISTmV7zZaedRhmE0EQxuvx
+MlkV3oTBgJMZN070Xq6eyYST2p23SduAjgLkCbzqnK1B7/ZJkYYM6wfcGuoI31SvOLi1Gk5oHD1
TtNLUCCdZAgGXeZ9n/c9MQclvMMM7J8d38UoqZPFDRoEeMT9ePbUMO8w6oE4iQ1oX0eDLOGNokwl
buyeDDvHr8VdXSaUpCyGGhoWfmNgeACDAFlYvdW2muZbHK8tRq4QIzPQEnzyZs9etSZfWZc80fPq
sEKqvlJ3flvkPoA1KMXd29P778sbawOI/ZrWW5Si4CTYSpN6R68VVoT3GdQvNt70DPSDjqENdgfq
jBfBwzY6ctogXlb4AlCBqwmvEjw1IhNLdhMQl4a4kHdedIjV9BLQy6BUtfcRroUscnaj5SUc43OH
4w0e6XAEavZ+tCVNnLpu0ecOYfgkCpsqZJgR9g5AQbxU+RyoaagFL0EIwCGAnQazFCHjrzYsAHeW
9AWS67wVtXyKhRSjAUoW4PTJ+ePlyZ/W554tfq1uy6GODwW1LLSajTqE9Qj+39hhF3HDCmr2kNpr
pZX92EgdxMXwG2wjkefv6Ok2+7fi7NbQkrBNbYL3Fp5QMeb02nSZefnnMGjxfGk4SSUpnkfC77dn
l+A4hulLVLqOjTR3j/Zp9SCMe8r7N41c+TtWPCPoFE3B7gS9xJdGrpTvGQVaN30p2gedd8y0qLU+
vHSOEa6I3m/aSE3T70sTrJFx6fglIEyj9fZr2/VtPo4nQ73TRqob+xSG1HJrqeOONGpEs6ESH1v2
/Xfd6h+kqH867pdu6C43i6Oxv+ZTeV2Q7xHZ5/RgpsZBvAeUilaydwvTvZD5bX5zxd/0yX+54i9t
0Fq13tZRf+TT+kNeWyUWsOTPTcVOrT96pM/xYXVZEfb++bDKN0/VakQmjCpQdNqwX7qNi3Zt3p7H
Vz5Fo+bDu6cmv/QxVRlf/HJruTfv6pLNAT4uL6kS137l75//Hy3WX87hS8/w+awvebbn0h9RNqC2
8dQABbRnTM4jHQT9n6/4u4b3L0f78h7rci2dDIMrZqAX5jj16BS8YaKJy7wYHhI5UqibofQvTLK1
xkX1nw//Xbv7l8N/7SdfLi+pUJ/5tLEiy2jZiDO88GARvd54hguFoB6i5IsAtsLWoOxAddwoJNVM
ZqqCc3KPbyEb/L7tSExCK8mIrPTwm3OUv2niwheUmPsi/V/CzrRJUSyNwr/ICAVU+HrZRUQWFfli
pKnijvv26+e5OTExVVZGZlR0T1d3TQJ3eddzzsvUSZAPf9++4/aiNq/N43KkFy9DnPqadewxUmti
3XHrfeL3XdYGU4PrhUzw20X4po3718PfToOyvT4nisHDn3GruMf15IB9z9qf1YI87poDSVgOkY+b
1WePD0ztz9ujv1/DltpoaIzehvZlNJuofv396cuHcr1s1qoyqHmtM4jU4MqQg0VNtS8OnR60SAZL
NJ+pSNZpwVRD1AZqEfMZZi8YmipRlSiHq2F9oXVkoTyg5FV2GmB3W9YdosbuiipHGa7o1a2CMiS7
f927q3vnQhMXZ/DoID3wcdd9hVSkZTURdKOZakALsGWEdrZICGnGTVLKWFIG+FWcHohcCDrHHllA
hQPOH1QY0oaPXwjXsTaaHb2fF+iLb/KnhfxaIBhzcmQn82kab5b5Uh5UfX27KQPp3yiVU4G2LiM9
a3XR+YmanbM/XgdrG2fqPX45l18cnJ+e/WadjdqkPDNRVwEOrLmvnHJTO6dDn0NB6G67raRGAxZe
Q8PZj/cUGUbMJmgUKASQfycugeUHqfqtClZ9QNr36SVEwxZc2eA3L6K83x94cl+kYHjD+C5Nspf/
BA3BJdo2To2WNjA8kKLtiEafGUYN4buvpE+9jaFgpGRmx/Ss2W8P11V++N+LxMMN6NEtVUNtqPm2
SNW5cZss1zx82KQFaldLM8iL4uVn65brT4+ilgNcBWBFTM/gCWbmGYj/i3UkhzKYVKWQd1LTmr2f
Gm2nf+9rX2iXmzmi7skpHKO1AvxmKT2wWpmLZk3AR0OMJTahp9C4j2cekD/rNNgy/6LJXJ/4OkK9
tmEvBzMSeHEG4ES3nnz+F8OhvLMUv1b9jw9/86DXcqLfn1tFGyDdTTTcBIoXgijsZ1niu5+2QCmF
JV+KRWrFw59vhfruRt+fLTflD+yJ2r6Vl0nJs4MA8KNCyPqyiiKCAY46xaTvJq6+soB5A4YAxVEX
3oKpJXcx+1Vb5N8XkaxUhofqSgvpzeabdzustP1KuR2bg52wQCE2hOMnbt81e4MBn+398t3ad4/T
60yZbeMl6tBk//5u5fHathqHXZM1r29pi1KiZdl1N4pAUOsi8kvbb/cSzf+knOhoUQsk59EcLxNS
XXMA0QM0yz7kYNDaJxf5eVcYaPrPXUBcraG2GZoKJh1c0N+vVz8sV+fL9dAcnO2dCOnkIbfb0WGy
51e31qBBmq1EtPKKAmwnR9fwSSdomVKwrsgA1X48vJsB6B/IVLelrVDo6CBBgVx6E4j2MK75pMZA
Qw0fJxGUXDjmjYyHLXkCO3TFes9aH1EpsNA1b8bPX5zcDrpkoNu9QJoGUjZOyoHJVzSMj8LZRghM
hU+7yI+2pfq8D8viDsEO5MwyoQFunxlHMjmarxtldg3YiiGCMIBy5QX4RvuJT5rN9tQByK3nzbV1
nS4Og7vYhrMZLdaO4vJj6KfKDu4G121d0IvDCYFEKjIi3bAavCiOR/XwSEOloITv58E236GKL0BV
AL5kFbGa1rTiJ2grs+Jn0UlVAV8SlZvT1ryYdGrQ3Ko4ox+RMbENLHJ2N+NWb6gKK3QOjkPXMFk7
mextFwqt1ZMVxHdBa8VczOIgz1cJMOWzswQEP2y+nCd936/pK/NdvHWurCWi/2Zjw8gZh4EJV/q3
NDwohCMFSX59Ds4QCSArbkxqwqfFy3WT+p3y8zJ9BQ0rUhaGOIrIOburDo2/aY3uAB3BI1VQgi8k
ALikfWZkJsCoS5EBEmFoe7eISmZcJE06+6f0BVzFzBi0WoRh0IYnInLFdKbyj5iJW9b4SS7gLYEx
vXif/Cyae2I97DbM1DL69+kTJPMHcgm2lqL0n0z2znl87zcZZEAny0QPzxq3KRYenY630AExxx0w
QN1xg/IqEytp5tytno6b45/s7c6mU9JuOoevWkXbUhTrQ9uLTmtKESgFBTigBt+/WlXpUkVmeoHf
e6aX4mLK+mCHajx+AHP+PKJRsLTTRqgiOIiQDG26O6UWrTvQHJv/5/hEZcNwx50HtRxWN13bJ7PT
oxxidqscRJfd49pQ0HN6ej5GQQmFR4s22EVsR33b3vR7y2CTKwTV6eLuzYZLPw9XKxOuxTCYGf46
Tkm40036FAtqAsCtoafOOfxUaU3qFIvTXKOlT3lmcnMekDoN5yAnY4LL83pdise0Yrsubaler7Ko
jKVlOrtWVszPSmXBs2mqVFFAdezdGOwwd4JiimwgA/eu+8+8TdK9Fb2rj0ogiO9lDMcB6APtVmBY
YvLxs2X6iqD/dtLSMDHJudnGSuvKm6/aL++t1kVbNgc1oMGwPAIYiB9F6GggPxT6Tp2MszOlYcUB
X4u++zBHtXBcyuI1uxCy8Sx4ZQ0ozlFhoyAze/V/iyTUb2Lhuq5qmM8W08RRYvnbeh5rK+NZ7XjJ
CiQQxXmKSWicb/08cqbXQeYn86Tu97V0v+iOV5xaIH+DowMaA+bX4JcFk8/6Z8HQg6HyQHhDeP73
u7QQYm9przZQIHopuy+MWRid6g4KyhkhSzLXMvvWWXVbwrWprRyoXIuOlz69PYfhEi7go1oLJFYC
GMC/vNq3PhBFGF3F3Srwi/5+tdvmtjwQEBNwobINmecC2UJ6wZtVTFzIXtTBZwio0M7izgrG6c6f
/T7zp3JaHVKovf7qjV827aMBFC0zrf2S8H6/jX+83/s23g/bq35WtYE1DNuSGnKNW1B3AWjwK4O6
JO3VeBJNqELTGFGZkEDYJkX3DYuSqgzafl4xReaP/2xmC0l0oLotjck/f69Ya3V7VZr+lJFa4Nzw
BKha2L7YT/ulO2LgCe0JYmN0fGFVGL8lMG/yay0OM3fvj6e/rceVe7ev6i/2i46gHwG2iRjqFYb7
z6uZX+2CcUPFtJBT1aCDIVZvZurEytDuz85ulmWnBgQKetyoDSZzSH1TeOxQwpZN80XXzWQwt9hU
NJyTebW2XBcl43H3bEGzgOALwMOy5XypHUJBPeiZn5xXg5Y6rOAuJeXeRzXm1NLHAelv4xV3aWqs
XTCVc2RoWlP6ASnNxdLaDmIK6gSQMz2Z3dti5mHaCG3Zsfjc+WW7ZJT073YhrNdU21oDoeO/t0un
nrHZblmwgPNDSK0NgCoFGdQNMpqmXU8lZeYD7/H0Fpe5DIes+GD98hIykvzpJWSo90eEXW9f4TIu
6/LMWHn7s5Cz8HZ2tHWyvt5F9BUHuct6PXze3vUCGg+/qfZ9f2j/vwpvkfW5vVN2hyOrUNlBGBWZ
hITQ9AZukPRtegu9gYLFWUvf8sujv4pwP337W5StnXc7XZGPxhMVRBv1hZyQWJwOYsoQt5sosuZI
2paHPwXmdrCADkq4Nr+p7v5GHlUO604kn5rV7dfaAKH9XbfrwqkG0EAu2iuhlV9xhVTRA9Tb4Qas
rNiwmv04pdiUMtCSAI6/cyXpAuoE7WBr1+ZsRu0ejIXM+lr2Lxv+7XoTtVNnYKixob2td3Wf3FDZ
2WuDumvlFefOzJZW0p8ACrmZtuhg17247ZNA/8aJaUtn8s96//Hot/V+HXe81Y1HN1K4adFZ6jIe
TR96uJswMiDbcMdd+H8jdLIhzhmmhBdVuWG6iSCtoWG3YF5Mn8E/cO6Co10v8jAiErYsr8MhIWNY
3FF8KJ0ZufDPy9b8N/3/kjmrM0Majmv9Pf0vr48a3nylDXLLKYMiD4DwNkVOVorlbwhObCnmqzDJ
7m4GsmjpzA0Tf3SxiZ2YfEBLWtKgO09hPv0lfwNYvZX6Wnex8FDO+/ltW7+97ZstbhyYi9x47jQQ
zVLf5JIH9R7UYXKVbWlfrh53TYkveZ5TPYnWEdvfxT90GUI/wly6J/bh1el3N+DqVPGZ7KOHQLwa
aZDR6yS6dIF7jJupc4K5lL/UG7TvwiPk55pf7kRFie5vi3St32vXaj9RB0+X5AEtEQtVDMUkbUJ3
gJqPerLCQrMzvwoTsGCfjXjUtQ1eqbfeiU6PcNM2U1zc1o1/MRjt70ISxGykehV/azTfLHbzWZav
DedgQEsOkrl7+ZTkEwrMMO1eZOU70D34fwA9sEF7D7N/I9QEwQVqueWCGn18Aojo4fsIXxzm1lkr
ggLXXyGtPkFgF3AmsxoZMgQWG+5Vc0w+s0yofTozOm3m62ND9tzMjkF9ug3JiltA038+ON+VISk+
/v8L39wBUkJlvYSwh0mE22KWxXNg2MQx7c496qRX7yq82W+hw1eQ+W4XmL1O2NJW6vXme3GYCHB3
2OrcLSIHApd+aIhIxaeLgjGvJJXNbjZiQk9//bCk/jgJRspEQdP6zRd+e/Ige7Ypz6u437eTd7ht
qDZdt9IhVyKKMuHP+64Y2WPT9LxFEP8asMlr+M+H83noMTaakgf391Gv67tqoq6+VjvIiWvDSJnz
1LoPkbQ97HRKJ6Y48PMW/9OaknGaLKP+76FyFf7w+IQip+v12VT5Si4WzoxwA5YyqWbvwsUhNJ39
cm++fMrbdzK1m96mpipt9HnfvvPa3E5q6k1Rvwq3VFQWCui3iV2LnnDki4a1zIk3XsGO6cpgOQG8
W6V7drbcJKA21650oLdi7T2Gp6FJOry3e6uxItKULobS++Vlv4vrG/UWo4Oauo5q53vt7TU5r5vr
01UdLLvNfdRG5uTTYAQtqEbdunkoeTNY7AjN4KOZlPGLkXYxGjWTGvP4zEsp7nd3wmA4RAipYB26
JdpKj84SSZe5lvy8kd/d1UadVgpnlaOjvbuk+utWv6iTvTrARh6HUvUbICBA3jpDdyRlTbdXI+uZ
/HJLGt/ckr8e++Zb7kqrrAy1Ag3kXBE+CI8d0IYgX1xwR7TPfx0X9o0v43k68v5yqAON67/P62pS
rp/Kis88QxCQIdjExw89LVOR3/ibAfwmPPrzacqbDThVjy062DztFQWbxZ2BEFHSKBj32a38weLX
j/v2cUgdqm06gm00NP7+uHKnvG7l9qgOcrW7nDhlvBzdZFcYNAVTHE2qjN7Sfbo/n5xvyuoNcrX/
P/UtUVTvp3ur1T6oA30g9YR0t96pu4++RpfijGzVtbP2i2co52U/kHtogE4DLKmKlbu52c/ZfghQ
mzuZE5Tvf5MlVr5JSP56t/fjddtdD6c2K9IU1UdNMN4mPLpND9YUNeVNDDQUFhMj2UBLSc35o0O7
1lKsxvwBWl0cQYUPfl6tLwTGP9brj9V6s16vzWm1Px15o3qnBO7mgVSmy2jIq/aiowycaXApSqaT
//xc5duL9sdz3wz15bxUnq3ypEJFInoYv+Dl7JHdkDHChNGGEvu7dAz7YdpgodAIO0/5+tr457f4
1srIprXeVKSE31cv4A93cX3etuVO40I8HMZYQgTPHegnZmuGchmh1iQi7P4tDPm6Ze9L/udD35KU
Q0193ic6D5VVwptFrecGRsc7OJBN0Ivq1j60aN27DUHWTw1GPlLO+8UQ/PoKb8mKsTf067rFK1wc
Kcf2qixGNNz7BxorgP7KVIrva7BhbTCyFiMKqlFl/7z0376CopBx0HiSgIG3V9AepXLY3rbKoNy5
1xMjdEWomKvgtBeTfn3Wb5Bpig0dF7TsOwCXj+Ln53+79bR3Gnpd0sLb7beDfziekTraEJ7UXZiK
7stfNgRznXcacG04B1blX2KwdyC76IlTl89+fn7zO1PAYDkmiSi4t6b+ZvlV5bZWasZLBTQwHLaQ
P0GWTTVRCDo4UYFqzU6QhA35H91FFoQmhJ8o/RL1oIpEkj5DsiEC7xCKf6EKP+xr2nvYk7YH4NDp
kTGa6d6MrZ9f+qsJ/X50/3jp9/TltqxdqvWDWCfI2+K+s/LXZ1vAKxRhRKzV8LJG5kNKsRJoIF0x
6gEztmkl3MylR474Eh+e9UvE9103UQ7o+986Gm/mfrXe1G7lsU6gQPNsmOsxba8WNac8dCicIk0k
mzB+one7aJrZHG/SO/DHqUyqPXT9Zj8v0Xe5NHri5PoMgJMotLd9Lbfa7qFtm8rACsPT7Ehet+sV
aGNGX33NaKp8ZCWVwDk8rJEsyNN2A4YLIM9UB2vxYbrdied27d7AS+Hx8oK/yZN8G7D+8YbNN7dM
xxs99NJQOPlBQDpSZK2NFdHXnBucq6UF0abz1ZYyzHJtf7q9Dm/HioGCrrx4cRkgpLpIt6T7wCln
E5Lwn5fwm6Y8eBpaHYRFNDqA1vwdN9TuxuqyfwHZOFi5FZ666EZljr+h6VaGnzfR7ZqdSUCHzE1l
PP/Lw+W9fz/ifz78zS61lc29Wqk8XKFqFoaO78AmSxJmsne73YdtX0yOTaz+Yg7Ubx+rIKXfBiZJ
8CJjqT880ea6b94fJRAZFCcZREBt4GLpiHm1BSxNKsq+O6fd2N90+90xir5nKfI0Mm8htzz4FZnw
XeCm/fEyb4lyW7lUyMNdFTyUJg0RXelKOFGWMLoFJhUS7vuGOVd7n7QRN5k9vmY9M0294CxRucbt
F2+lKl/K2f/uioqpRBBIVclh/14eFXjZpL3U1YEWBvnDYjgct6hBCU08Qx+uA+FbHUVT+HBLK9tA
5pV6QLd2tKUTETTkELjKPNe8xt4X2cTyIQkZTk1yac47gNEt27ji6iqEAHLkjyJa6nEUrft0vGXJ
2neAwFTCEPkSbSQkp+gVQeHtyKaSjssQ4QEFuAOtmgprg+QESefRjXZeRMG1ZT57hJsbQQ6YUDGh
tQu6yGYOHS/vFIduviTsoDYLzkPk6y7/SIUgpGIIrVU0z1Z2kqgbSYGknrh0XvQOGvBHheymLZG1
giuW+L7jKCY8RrZp2kIW04oa8JRPmo+/MLcpkAUKDlaBzJOUbowZyhy8ojxvdRDKbXo+kItENrDn
zBBNziFkyhEM2K8iBQIA1MxRVPaTvRzVRO06imS5SvLnWSxp+7eytF4Yn2G+7YI+9WOLVig4O/RL
BCC3mbegzi8sL8TFR/CVj7zSiglUGZQv6HR6Tcyh2SGeycL4lZk5TnG3w7wpwjOzvQDxomb2NHcf
eTt3Gt2jyJ7zFTyK8SOjesL8I/Hy+AC3RV3VF/40KqqXbYDdwOiqgY9oMepoa7vZJqi8iStPe4gM
SnxFj8RRRbVFXy6smwX8OSvj9PgvkbiwlVnYie8v80Pkv+rCXwmCQ+PiqV1GTlJErJmuvwsl+OH6
EPsroBBZNXeiGlJlAWpa7CQaNj6Fs2SpO/MnvQcYbkzFUjr5sF7MVgdKXKrYfwY0c9u0lRyOdZIo
dxzo0uJxKnp3070qWG6aF2FUH6xEUfUoa2YQQtGqZRbdy/KXjptQ1ESqjtbSC5UToy4ATLCThpkg
aevDUqXmw7hpjioFioM5fHbyIpwiRzfNfCOZn7zPzzFyqZzdDkpFPix0dNs0iwrvyKVdKxcM9i5n
e67NeMhSF1nGnQiJAl570PnDQH8IClww5nL88OYpcos7QZnpNkpYIUKWpYMyoPNIwRZBiYNs7Ro9
pqv3ZSL2kqiPoji2WL1pNkG8g4mUK/GcRxqS5qWX5wDhLeQFC2Y3+pya5MSLR0YwNTgXG4DywQw4
kJdCAbhOY91GhZdOQxvuC7DrxQykCJPuQQjQFcOR8YdGs1hHaQ3FjTYudogpGDb/i3cJEXQskxC8
WwYlFK5EsZyV3g2R9YYDxAbBRArzT0If2F9XM4CqN/NqVhzg7iWv8EV7K2n0Ei7JLimmS9NvcNNl
zIZFQFwb9A1MNS7NtO3AtkFrIwzZDjA2j966i9S1qBaEVghx8GVDprnBlACHczeHq96F2nDm10wh
EUiysSE5yknGSTl2ChDvkYEJwlQI4Fsu0ErhfiaYogymteFMi0uX0GjPX3kBJX8OAZd5i/zFhg2b
lgVVaEDnO1iD/ZPAQ/q8XM8Rz9p4xbE3NQIeScbMHoWIGTQaIrQcJ1vZK+HXdP64OqJkJPyWPGzy
iLcGW9icYOqwOqgusrXrfPqUCjsV8/JQi2DM5Nmc5nWTYzSEW7IbxUF4ykIrDCZzVQTy0ksdFa5y
NJ1iGBKfdokvHEc7O5FmniKnKJZUE0We35yS88eVQ6XzQxrmbT4EwslAUJEf2B6C4bjR93SKWAA0
sPlS7a6obcwoa07pddkl7yUpxgyYtqfhDcRT2+DO1DsTqtHpsIXQ+CxujlF7URzwE6PFJlp4hkUd
Q0fikiLYU4BalO2O1+wu9RHWEATlF5xyVgH5FwlaiWl88adjJbS+Nl1FT0O00yESx+CzzTu3k5zw
RSOAQ4J2iq46Dx+FiQNGGAsVYr2DOE43USobAFeC3AanqG47bA7Lk7wSl84BB+LuAgnLeXIQOqGU
vEByHTo5mUNTNvawsVERsmjYoSOMaEiSQVhE6lKafGbQ81ZqFFYEOobFxEGpJgdayp3NKnt4tFdb
Hoy9jJ5oyqMVIxc9D3Vqrpxmdoqzjo1ufDGNql2niSpos9sysx2Drpy6Jv1eUrpzeTZVL6M3bEcF
H2cdbUrwTT8m0yfE1Go8FUaR8rIYh8KllQwdBQqiKmbxM0hBkgencMF5lUkSJq549s4ieuCTcsUN
dNOKJecNjlQwuCK3yq+F4cdaj81/xjmRVeNK5vL6xH9LeJfEXmtm8bStkFqAlI3U3Vx18uUBSZxC
0cnAZDk50TGLYLMOi8+z80hwOM50inK9ObmDeC9RCXfzhpR0lBHTmavRQxYg9YEz4lsdeVO2DUGW
u6XSbzq3NMt2aGgeQ4z0VG4x4AVpS69XR+L4JvbiKbSzudgOZrOg8oYcKaMh8t2TI24VpRcyC+5T
AT5qF/SOwAP+16sGSdJXMsZ9mCcvSTALa9B4AuNBqMCtifLwhn7rZcxYK3OjMyfWnC3D4B5j0Qg3
FfpqrEdxHYJyEFnbi6JQ/j+epizkE9ec6ARGnLgoqttTIA7YaYPK9nzLFaqIlZDQkMk0fpQhPvhE
OqAD7NM0QjP9v0HC8NEPwMGhzBQHjz7LvSVRIpXM92cPP015HOq3WUEvfPTYr7qJ9DqABdACABjA
MbReIp6hcN32tVIgSMJBpeGIhsKL5skSd2XSXSAS8bxOao57H+R8Tsy/4orBAkb2LlRFDXWyjbyY
9WKo2166s1JpyvnpZ/RxSG4dYM/sLNnkQ/4jqr8owhPhipDOoq9bCYHKrjc5ibY6pFx4MxWzeUJK
FzjIEl4hoTL+WhqhAgSErglCA2CaBDwSJoIhXi1YT37auVcgfio7gEEBWgJfOHE5n8O8RoL2csKj
gGsiL7UcfIDXnz7DAiQh4hM+tYIu3gQDHnilNaks4vDXmunVC9rJtzlUVSyjc35Zi9KaTepEuEAq
pX1UM2zJeREEwULz0nQLAPQpR2TMmn0cZ+x1mNtpm94BiHZ/caXyzbCCoVpzjKvQ2xj1rX9sMJMS
cBAFpOiQZnXIfxdAkvlKQoaYgYFKQGKgWndRLW3lydBqXTOzNlAUgVCTTIJxXRq2aG3tHjTq0yxa
ccLIffgieih8KkrGL5wDPGvVhCJBTzpnmHHt8zmcdDQz8jNKZgQC4Yr8hJZhfLE2EEjl53GGaLL4
FkIPgG7P3toNkKllSjaGQlqoapA5UduJJFQzHJ4aFrayOuJ186XfKK0nKnF7n4VH/coiNKebjE22
AxAz2HmPF8rJhT3vHHlm/IhiJjnBBZzN8NghulcYZcMBZ7K1dnPKEI4ThJi2NUaeskTo74l+rxsx
RaQ55MbhFQAmNFmIDlOKBWji/cA0zS4QIGHbnbWdgi6W1NV7EHhq5sVP/pQ1PHwOsdTk75wttIFL
c7p3MpW1u1kge29gfawYOBaANnRSUadq2KaUAzyFnVdRmibBEtpJRuaVjuEvZM/RfPTM2FuHHjgq
byJM8g5KkF7c9I3Z1vRU9oGoNiKsZtoDV54gHTOaIkpKkRSFE7FuEfBvzQbyVAd3sbUHTKF0UwoF
9VHaWQYwKE5mynBeGMei0245A52Tt2diVoerB5B0KV4vzDSRSFw6psQ9pFcqXIz1Ks1n92N/swbw
B/iEB9UtO8UnHEdxh+d0emBpzMo5RyuEcrUA+nF6Ar856KFwLAXvvNqmv7HMCt1orglwp/xkcbBU
FtBqRB646YVCjMBzraFSERK2rXoiUWxaCNS4LYDFh+FxCJQRySJ9M8pz0p88b15xW565sBEtaID7
tDrHKx+A0GgJC5sv3WgsrxfcxkOp1k61oilhWim3aial6eS/mvQWcd1bbCWtlH2lEDRo2IOBvI5g
ENn5u4Tcsog1f3Gb882gVFsljIRDjCTPAzTrvmTZSygVMStPNMryxxoDNfi3L+IeLnRAWMKRcPLh
LvD4xkWM2V13h08OPE7KSTah73CPNklx75FunIe5hUoegaHn1UUHreOBSWwNZPzkhPkkDocBhmYt
EPI3pdnhM0CUmzKO3X0AaeCoQwlW+CBgwp1Lb7kTg1UOSkgZwT1aKIJleoRSlvLAlNL7iO9WvI5q
9wylMx70dhZM9M4VPLF3CDk1nFb7MtyLwUmwTnfK0TKz3IfysG2mgN4ok39hjCp5vIEKx2t3UQM4
sxY90TVulnsD2TE+U6542YOlZPw3hyVCRB0u3MFN2YJUCRaLVgIkTqxvlrdxlJG3iOMh3uFpymNy
ftGtJ9ICPYpWASn4czDFuDew4MwU2WfFtUctnQw3RnmbuIJa/gK7ncDdv2PaUUDCfaDr311neNj6
GRjWaDIk3Ao3BK51d5gXMKMtggPCeQmALwp9TgEhxPCAAaL7k26ctAQnOztOS4t7JGMa7DtIFTKf
GPwfx4ijDzIbVPxSNOf8tbHTRemwIDrMARFzeo43Z7Gds+CL2kOmQ8gbMIngKa2A/D20G2nrcbnu
tRPEytfvbY8rKaFeMzCnRzjusRc0qOuKkyruCkT9dcOCUf+EQQOfrbsbEQ0/7IB3TVldnouPHnp8
I7pDC8C4bfdo52H1kZPcX4Us4j3d/Nrg9OBzicCKOxaXEYmkkyfr5cB3h0eEDoGZB4FMYIjYTl14
GZhu/ovMjmufNTaHqdaoLmEOkUaT6QKmqmFtN8nEXd/chsM+GQL1F+D6DupE8/keWVXCE3K1ghBQ
Jd7gR5+408VlRrULnXTj3JsnSW1tutc7tQMQ48BeTkRXyyg7pQxs2TslAJedibaQjHkqfpwE9DN8
T5BIy3QCYGjml0IfZ41pwj/0b6DqKLQSHtbtKJPh+KVhN6U22B2NCaqcqznjwsvOXP4nam48vNab
T1ZoXw7J6J90bEwUamQ8v43IzmyeHKwdqAxovzUpDz3Q6D1YTrRBjtK77jqGWL2Eiuyd4Wp7927f
Srdi5rdXaEDU4HZpw2KzojRzJNY5Nx0WYeNBQz+zVW1xbDqI4Z7OLDuUjp1LSDZcGyh5mRdSHzJt
YupUa5iUe8BLwf1nLPzEVsck5GEwHFqYa9AGgvDjK/GqeQGhTvFFoCH4dsJAXjlKD0AfUL49SFqB
2Ohigd615KFgrrCehgdxhoyw8igK5a80kEFGzmwIxtjEg4GpB5jUg+QiSNdiQObfTBEdwSRdnDyo
Mbrh8dkWF+Y3hHqHqfHnfafO7ASNqK2OHjwZLAUVAoklmmJTSm+sJvuZUOJ0KcP5WXI4m1I9KLoS
+WEvC5l2yexHBrylqMEESh/CwYryWwiZFmEzSkTsHnIas89nQ4DyqxDD3zTB+Op+QlZ9Nn0/SWCO
uONtr2u7B8/1qVZRYz3eKcTJElPNTPYe4v+3zhawYNKncLIKGwnVmMOL/0y9sSDh3qEOJedi8fbT
gvvjRI7v1jmnBP4+7zA9qDC63ElXxv589gHxUKc8EcHibKn0/I/EdxOUqPoHOFWon5JJtBj4IBMZ
xI6pRbvEpHLBUYP5YsmxeTuT6maWPcDT9eb9DTjHjLmjolanxjrMnHkb/bW2fb9Yc2K+Lojl5hL6
yehguz4BOoaWKlVrzfo5vk8kW7cJJK+yUoKilLlClwyNFqpY1GtpfSVS/F3z+597r+9SoVqmYn4K
jJeAJXaDCqtQdyGHB2rDN8stzbhjybxFRY0bfqlxMV/eLWBDnn3lal+vAgRubUlucPc/euqiV2NH
kadjBsP4vLTGvVYlenUHyQ4ko9yd7utnG/H7UukywRVBLs1hklIOmBO8ANONzJXGXJLKv9nd8Y0m
tpZ97m4MCF9RJqS92jaYEM+UB2Utrsih9l6I1fS0yknkEIsmWTB1uLZgQ/zVxuZfYkp0TNldhseb
g/MIsqO7C7N1RGXMrkqU1fzn1QJPfIV03wiWa+c6XyEcGV4i5BqxNsu0HahWs7tZh4eVvYGdb69f
6b7RZ5yKbr0oCGC3hArMhF/Sv+EDTuzzzWLk7NUmg93s7XA9XqM8dU2PDGQhpP3KWjDNVH677ROQ
rq0sV1OgkdDili5rLYh5mId1Mbw3BdFFLeXWnWQdAko0J+lMzfxIjGOSO/AccIbcTLJWSqqhpHVN
SH8qyFoo6uWyvq7EmKCJ03g4B+vpzkBoV+DWZyiRR6Xz36xkOLxYdyhAVIryooY9k3Q3A0G/MH84
7ZSGIOlRuCcUfw6OFFCzkPrSavSKkBw085YLzbWLH79xmUSx8WoMYQgpKDQZ2gDvrWaI631QIyQi
NHqxxVJffpsh+Fcn9TGw4Sw2L82c2kqsFfLE+0kwTgVBTSn+rxEM4L3kN+VkGgQE4TEpvorb3Crm
FuJz8pzUl1L3V54nmXC0LdfwwnzKIjxXqSEOO+nIKXPM3JMU3Au7TymWsU/C557wDsYJx0YQ0ZGr
Fxb3UJ6fIrqTVp7kEj8X+tOWeyTpJMdwQkkauAsI5OfMTeCW3Nd4MGlwKBZPUU+bNaRcM0beXyFh
RvTS6jwou2MdcQ0Cz1o+pNbjZOxnqLOiOkOmXIF8Y+5WaJRfgzgMIdsntCLKrbsuKUBlsjcy1zNu
Y/QsmjVOLvVEfsrSWkNizDb21T3H0zqGhygKxPGQsPsia7FEUJ3pCUfj1Ea0QfYWkgeTDWPUyeJC
WVfwmTqHPvK0eBBYUmW4RU20w+6OStOOX85tx/Ss1070d1vTJWvXx9JkQbkwXz0xaolxd7Ah9V8s
WyYBpNlBXWjrMEVkv0c4pTnoXNwHMk6D3WfvuHNqbgvBXmuFTuKKi18LkahnsPi5tAAYI6Gv6ibT
VOwqG+zGgwOKo4TwbrsmyHSM/n6+sepeCiszPd/MehMDeaFBDqz3IDSUogVIZffTVXw4ZUvFRQyO
YI7/9vFYjEcQ0RFRSnY759VCA+qedlKlYa7nxFfbyrnjfmF1paSRTHYHqhYYw4Hd40tu9nVpdc/M
ITlZXSZySa3G1dKSlMDxJO8NNpTJEnD9htu+dLWnM76fPaPNqHSofyAShN2ilCc2NQxeHc01SqhI
zSEXiHfauWvHx1dQ1cVkY67rMOMIMb0DYB3IlgPG8E36yVwu/ufK7LrPfNT/VGblfOU2bsOLd310
jB6D2c2Ifdc7bGAF4TRZ1Zii6tV1q/4yo1UwPXYoHST1sSbVARFWUYtHvDIhTEp0cVK+ctphpVeV
noL+SXLz2m2OVdKoGK8B5rLSRskjuFcfT83KJm07maOigB+oAfWA4rBG74ziH584X4G+mgQ1uz0x
OZklbfA2s+E7V2IEii3ZdN3HrtQnVFYZTRUalLWpZ2HXRPEgm6Rub2O79DK8wM9TuP+1tn+ieEqW
hbWjJCGWS8ygeoZ1u/RldMTeyRSjqEXwGnGuQ02TQwAQzd+aZwTNET5yDJogMUpJea6HVn63t2eu
paD2Jys/xyHkV4ySGepu+B+SzmNJcWaJwk9EBMII2KpU8hIIDxsC762QBDz9fNmzuP8d09MNokzm
yWOYEw+HhucjtOGVnxQ34Itwo3pVUTvOGzaLv8e4SN4apwybHQxWD2+O08RCWTedJkNEsCssuRnV
gffkgGrRmf7HKtGR4t0QcaZSALSTk9/s5leQ9/YtbLgkG4iQuIKBNkQW88Y7bq4/TjttdcfHXVgA
2cF2xzFKSncOyiOMCEnwBBqZOxjGL9x3jbDyJrrgPHigpQL7tmOgNILOOdHs4q/4vAsh6SBdwZf/
HRNQNIZjMtkkTYrlsU8tYOUzK7O3bsZVB9s+TGiu/uR6tyKkprmfcDu/dY9BesPu6GcJ1a5DsaA6
WKZGvbZ9W7UfVv8oj8dfcEhcuLt/jHSMifOEl8OQE6vil4/Q+GLqD1R3i2hjaqLnUuqiW/TEd0cD
M30ocKkiOSufHJmfuqYRYCB3ElCcWWHmQpJhFOlZPYnM1ZRFUTS5HRSaTQoi/tPHKpiiieQBnYP7
UUy27FMSScKgKkfduMqB4XNvU4VOsWomNY2rC3bjFsdLwHzbWLgVq/3kHmRHdajmxm8mt1Ufl/72
Qv/WtwUAJ9CGU8dorz7zqgw7KdJxGcO3b9ahdm/huqjCwkBpOl7UnXE9pxF2w2fdR9RRRVRGv1nj
Lr5t8/DKgcMH8rZS2kSUs5wAbSsn5OkIoiM4xk3lk9KqY9QlXePN61Rt+kNU2c5T6CN1k1+/JFeT
vTDFBEUuml/odMMc0S/3kLljLXTr0fCeUqpjI9VguslvKD25iGLm0ncm/1RP7zYVIJ6tIRNsEibs
44O2yGh2W5L9sFfDn4eegRAvFIzDDHkDYxGQy2H/XbV+hrqOODT+5r4m/llemyoVTK57DBDAMAlU
DARPTMszVWWkMuT++iFX3wvMjfPovIG3IG8DcbP1m+CxMuo1++tfVa+3n9zh7uNHPtWXFyFlP3sx
+u0mETapPT2bPfokDuJppyMJvzBhiFPqX1VJMId6YR27/XmUDkzSgikdxtua5E5vO8znxcFCqvXE
/qhq8ik7vAb6k1G2rRjarzXsbUXnJ2wRTzxmFvuL13U4MKGsS3Ozl5Tf4Tm9IIChv4H1xuAyq0PN
DRaQ0ZJD7jxCFuPZ87tc0Kjw6dymU5mz0RfMORNlyEyrag2pStCShRwsBTV2EbaYkrQrLqEtG944
hQUscubtHdXeoXqorK9YQJbLYxI/1qC1H2yVOxO8IIzBYy1OykYurT9u/Jv929o8J+eFne7AJx/q
FZ9JRSvD3UmD1Jt9cMJBTZrGzxwIEZ/FhX2jZgY44i+AXKllWwobBa+cfOkzPyNuYVZwZ4hPQgos
Rjgr3X7pljgCSCvlDu8fi0eMl8kE1pgv080h9Hc2Wy4+EJwA1gUz2ra1eianHnQGYXl84DP8wmJC
X77BZ/jlXeT6I4KbvFCIE7QAmOFOhKjHRQzB0bkJ3V7EM7ZhkrZMyzOSnc9q/oknMy+g37+sjsTq
+WdaPIq2lAnh167BDYYUcA0YrvA1B/w5RdP4HuLcnOCAkFLQEqvKiXx1q9zzC212kjqnAGae97B8
9Oj7q0QG1KMPcUgGkXLnqjcndUOYI+JSYWdVt6TwjgG/u3Cg+mEIE0kgZVCZxZh69FnR72iO5VeF
hUGK9JbCOX1X7Ywng703BZe8iXPAc2Ip8ofiVPXqPYYv8rb8gsqE7gHCA2YrWAZw0zXSTkbh+vk6
BzyjgSYmVQKgBwsm898pDVrbagXLmj1arAb5G4w2qDHUsmqF+nMllsrpjQTWwVLxohrh62Pt8jBd
KCa2og4Du/g4gEgDWQsdvKqLpt0C9LivFlSABtwBUt0+prXEZn446cSlDd0YS4HrW+2xuLBOcxE1
N6nfjk4jFHi3AGGAnctI9qD1kzsGj4M6i7i0C87xoINnbCMCh8QugcpO4j9NXht0NXUHVSvUcVrM
wUZZjVhZvmJjFNT5GvTnOuDhBBhVFFAUi7h8wEwHPUFMeYV78bCP9g2U3i0NtSswOGfr26QxHQeI
Kjv2YzR4zIFaREH0jgcPsFGj4qUc7NiSYCPjBe/lCPcFWpQGhoDAR09Ma9Fjld0W7iW5nTX9xoMh
wOkjFIk3AXxf69VAs0lV/Gj2rndw3gf2PHvfq2Cb2nY2xA9J+ARGg8bmZHrGkzG3VWMYxrUctYjC
bjptGYC3q5QxuT4NW4dlEXXqjNbpLTvsKF0ZvO3nV1eD63KRMsm8OB860y+0fcpB0MDTW//u3XZa
Gu4tKlhB3Awm7RV+lAW0hW/QNIgijlGf8XMXSNFwd7IamFg3N5XBlDkO6daR8XVyCCmPzJM0jFJR
hnxVUXHP+baRO0CAkflw87B+0tkqW+274OceDhcXbQIHEJdU16d22Dyqx94aXZ3O3n9dwsEO1DJH
qEkJyLksNOm7t/iKm25r9CTzh5RY/JKbJY98Eb4wZ1w2DvbyRRhN3Nq+PhrUPj3oygw7GGvEp7aw
Dj/+Y+irHRysDOH2j+3L57FACmoVadLKnPPs5NUWTi2qmv7lFdXkPCsrKnt4e8O6zQeVGUElxJvp
0Tu9soqZVAGFAYx+YbiEZNnQ8J6XIGgwDMd0+4LoSRDNFaMltyjdAtcB3PxxGqvq7zd+4Zcrlqq6
81Ran55qgtfIt93FYwwABU9qjBUPyrQaHatm2Do76JkQ12e3n472V0qa69TFtaek05iYhjUB/+FB
qOhIOXZKjB25wKpqn0+WwsG9ts7EHXkRFnOdRUtdpO8k70E4s054bj5izOt4c8wZjpMNk81Liikn
0OFC3w3NnJ8ZmcfM0ytcz9sY/vTmgxbiz8k/SO8T2zulpxhEsZSxUJJ8HdBGk9kmBIMticgN1xvs
17jSaj34xMFIPgcWASt+Y2w23hPBUc9jeIYJz/gze3o5wxU+2M44GGAz0twIsjmQOUkUAQlFAh0t
RyZQvLNjrzBX8HgrQPYXAHaZT1hpxSHRcfBhysNvhDz1MyxYc7RuVYvQaly1rSrAvpi4JIyxxMVV
5T0vSKsntVONn5OMBux6NSCRQxD+3EsHMifsBRh8sIk1J0kDurM8cg6k4GVaQeHixLXTgRkGCZZS
dVX5Wsnz5gT6BFG7fUWVOUifuZMy6Dnptje6bka7b5UjoDnDBdUbHNz0oXaeMescZXJo77uYEj29
pj0KcGa92ip5LJfJi/rHJDIh85skE3xzi3LbPcfoGsZAgG+kLVKj2+seNyH856o9ggA94JinpZ6N
WsuEltO6r5EWRyKXPvtXWKdqFPCkGeYvFQXx7MYL5v8TFbBceDOi2M26jImqzqScUVqpx1MlmR8E
pmfbGZB16g0SKFG40jsyVlT3VYrhy+wybmFjEZLZydwzDcrhwWI8lkNA4QGqr60nt1BzMrfBca0U
CgHUJ4FzbCYRWF7gZTZLz4MAcy6GMOkASrIH5aaCvIr81ip52Zwje5AEimvGgmvmUV/bXUP46E+i
KKib1igQYyehI+Vj4LPxOAUpf7nYzpqK9RuoyHC5oOLR7NRvYjbTGvOtsNRUD5fxIncDTE6pyGzu
k8EHrvbTjwqcnHY8v0VXrEKM8RHrXzXLI80Q8eoMRqTVDV8oDD3GiGm52mX80w6UTbfqZsybsOcT
QMre3UaUUJwiOxnQvFToMYGS7ZPxne5OcvupGTsoGN27DY/5nAq4WINElw52KpIgkSi233Wy4UE8
3Lv9si4k+tTdr2+ShMY8KxhlPkbeSdsZpDm9hFKzltsmev5AmITzsBISlSxV6bWY9alq+AFn4BcI
s1I6jp0XsLTfS3FOLzdfrj5TtTk2yV5fYyEcvxUe6wZ3tVhfA4yENwRfjEeZdbMJXSxUHEvS4N0k
GfEzuOn1Lx5xVdMzSqQrp+tePfpMjweHdDAKgq8t/jAflw3x0pKxjt+Jg3/2PGNEHcDDZng2Y5yr
m7SXwBc2x0KFq/cSNECRBSVuqxnbcfZaVu2FdQad5ejGWDgoEYGeRCgBWQkPIi9oh+o55DK5uX+v
hOvIUEwAKzwA3o9TbJmbjswJd2//xaH5PWhSah1ewLXjBEbD4smcYEBaS2yYwKYN9zXuyA+2DtDp
7I/7Utxvg3vOrIJPnu+K63zmPoLWXcy/l0vKEXIp2tZl+da4ZMwicZqBb4UkIZGz7rqqw8GZDEgI
oFx4uZd09ItZRc0DybvXB97PGFCrOyXDWe3uXcbzxx54GooLWd3k2j69atKhbLIe34RrHkiE+BKu
7o5XgfG4e3BOssCS1peDmF2fhZv9BE4DudbzumB8WDcOJSfORXvShoCnTwAudVV/cuxf6GiNASMq
oIL91X5e9XX8Iw3o/NNzgMSyv8pHfgFxEm/gvszrnFXhz9vuD7xD39lKn3X4I+/RQI8myW+Xl5c3
nMJ5vLzpp4vjBbVblXOEMoutUU7QQDxXxszoEQNY0HXrvM1xLJ+90DTaK89rMSFtq1zVYbPBnTn4
0JsaBAoN64eeceg9ju71QIrbF8+3A4OlMnq39K2EihEQWaR/X6uVtjgERpB0+LZReicA+c6C9VsD
wGVvHBL3RlwXK30wUhrelHOdTnRA9be3NrgYDQaUS8ugLRQVxmmtiGp1Dc9MXuPgs8X85ItdMsd2
Lyz5Npx8ms078jBl8dRMV9c4tS8sbhbOD+X9HTeFXW3ZgEFyy3pJ0l5rpXa2nHrTSteuBmE43pGG
3edTlzvSPbjwQ3g16YV8avZ6a7ajSfvy88hTUHA/cRfhDAayuSQJVUeq0jMMtXQ/yYlX1DW8UHnh
m7PBiTLuCHEfykZ6PisJqfhYnLSlY0i1nD/sxqRJChOdP/7iDR/rYcYl7J9BoLn3ef1N+67vQhuG
4dCyficrm2wGrz2EGJg8dKGL7eZETHlltkvv3m1N3XRkoJ3vhXrJBr3burlLoBa8YwqPzbdlwUbc
cXuk1QLv87beQB/iNHmzzU56t2tib0+nMYPEi8MNsltVvbqvQ78gauLlPOj60BMg8ooofedVQqvo
9lx/cYN7KyNl4dn8CGq7Lw2au2eLscQjV79aRCRjsW5f7CYsohcdGfoMg6bwzVzRsdvXxKwGZXti
zp8aJtUpauB+vWpS+LU/3SZhFgx4QOw4nqZjTI2Z1bym5F7QJHHmvpSx5EJUG/4Rtpj8RHCjOAvu
4SGGUM1BR8bBvsuDx5icmLSPenzIwuSMfj055rRwLgeHMDkWtEB3v9r2k4M34iR9qA/8HS6tmzII
R4o50gcs3Qq9eJtWEOsRER044C1A+nCvHRYIFIcJpx61xnNhL/oNQ5chK71NgQ16bXrikH9Ijxw6
sj3qvTEdf2pTSS0PXv6KZ/T+3FxY+XPOcw18ueluyqtJx1fspEwgjltnFUVuBlXFbCKD09cEonFC
ScdBG7OqEm2uCQvGCU690wDHpNKCwFgKPxE6nadGFfhV/JpdUx951HmMwmvs09RTgV5YOYol+oXf
w2Jl7LxWoQ9zYm28zwgrutCgQyaMQ9VVe3ron7DA+wT4WQmlUU4NOZD2nJKZHvOT8NqhYG1B/4HT
tSTWy/quKWaVt7PTBpxGNvWguR1cOd+Dk+GTijR7vaxJ22JrQSMaDHabsIr3SOgFHk31S0H5e8IO
pN7B3i+p2owBuM/AOqzDcnbGHalw4e1IsAF11mzSnEdfEkz2XCY4y93AG6XWe+ydZQ2kcTcaYJi2
q1mjGRee5s54QVThteQDKf2bLsXf+siUOYoKjf9+Ukl1PZ28A3zSbx27x4hjUr1TOrC2TSu7KmoD
6k4NJ0VD0/9077rx9c7IRa0x4w4IwvuqfZnf3J1diWyoq/cxxK6co/M5GL1a6jukDxrdUm4q1ofX
ZEwSGsKJ6TCXBgViqsihP+2eQy5BXY4Pve5pCrEwbKPDEoKt02IYNQ2zYGxfBPsf32ifToL2ju+0
H95FLy8/63JUrG7hbi0WqlYQjkuR0rEbfehSEP46IZMigUaAkBmoA+GXnD5/VPRszwJK64RJcqRV
8PqvpfY0G+dVH8jbhG/IdfNxa1QJnwQGGJkK0FQd6DfcmsQPs1+0dJ+VCGBkQI35smgHWjMvTctv
v63gjzrnoGsqh+kfb4grDh/dU2w07AOBP302M80U7LtEcgoCmpGS72ZqYiJBYiuhkPr2jpCzyoVD
kcuD5uLnGzFsVOUYgjxGUtBHPnYThmTJU9qxVF7zAHaZGk9RPjadvceX+Yx6r0lpUlkyJx1ex+Wu
xdECajxpskFZtR7t2Yl9s2O53GIPAAey5CJleKkJOi0geggKFYe7Ir4FJuWb1ZhkXZYXDDc+nytc
EgYv88uGafIBFz2SZZer24Zrlif5H3AyRxU4wOUkfYtLHAAglVrHzlbShElEDD+dRYYfdwV6NlT7
Ol2Rzp4ur4+HTlYdB0fO80G7UxCkzGdA7hBLcIlEoCCFCDxiCvuigGCNpkHE06ZOgU+OwDGX7YOx
grMbUz1ZSB46VDFNxoeTqweyO8U8RybFnBhvNEZgS2T88VCk/drRvHPpCm2dqxNSc8WVF3eJjLW4
wfLCmd8RT6qSew05aZtN8Ucn3IwL/CHDqeGfKIXJVWV5ngcD0KavLUa6JHQKwzI5Nzi1KC2BcZbL
5u5Ccgg7OqEGhaWIzgHgP/8D6hYp75PI5dyShjesrcAbHPOOLKLkOf2RW2XWDarLCTO+Y6mJOPQS
72mBti10TioPd9cuu4ROyKYJJio1bMdAMfah97ELfMF7hzw49U6wpzd7aAwX/zvusFsoNhTUaIi8
ICzXyXvGB7oetxVeuruHCvZUfcsqnVsR06kQ0YSIBNFE++040Ofi0Bylm5KUFgoO8ISW+sXlWx3r
urWFWwkaWzodUxkg42Q3KAnzATMYg7THlZcNLuXGD6cePmErM3Q79JD/6SfxLPwUkRoInTy3DlxB
I5hPxJzJOxucbfxtSr7jtcta3nz7UwSDtZN/RvnmX0DHWJFHSs2Sku+8qpC9cgdjoGquesFe4b1A
pi6RoCrSWCPR9R4hUGHft4G9GaL+2PHzSqt688A47/ZYYIWBWtaAzoIKk8Uxce5R0XDqD8XBr4hv
r4DnQ6Iq1cmHMvVy9gS1QpLyaOsDcKfPElrKZrRn3mwhAgA0Y8iFimeRfoTeIau1XNaRcGBY4b5h
tSLOOoacZQuX2p3xI1zkDYTPtgLBh4g+gNSj7r2RNI/U+x6GrJyzYHC/vQ2/nR3qQFQq7FYX9fiJ
lFcQpB21T5yN45BuHT2XvUjS6ZQQe5Bh5/zz3g7Zzguwhg+lg59fwyPDK549BQKU2r09pn2dLth3
Vaw7gQarD3Ud29PmkOK806RqlI/mHiIkQD/jGX9N9F/9u+MMfE425YTuU7vZTOslABxXfO6po0+4
1Hi2GHBZafATAJ0zt5HH0fH3mEQRUd3FBslakvtBG2ON2RtvivGjM7gwmZG2v7MtMovmt6NQIbA6
Ul4eKetclwN+gS/KypTYdamAyY/ECCHXY5BYWLVmQrBNDzyySoz32Wl4FGZxcGnbSXNMP9cMDhQv
bU9H34ssFWpSCqu/llsKvZP/VXuTQ1MGptSuO/ijrHfOCi6oC5GFJwovZYYm4Jd49T1gSOpmzzhx
JEpw2bgWvxj6v/p8wFOxJ9//LFyNEEDxTqfN6Vc73wRRKtLWZuFkI+Fa5H1Ryo5jSBAxANHg2C29
3ea62nRYVGqTMZKh7xMjX4ZIorFDUCi2xz6TzCoUO+hZbET4YPHcFl6s6cZo550TbvNNttqW6EJ3
KCwf6Ran41qBdNPYc5+GKRaOQTWSWGUzYUdG/Gu5peDoZNZpWml4BehTLxZxAVwiVB6wQ/ALfnC9
VUhnpgBYIIJxTyoLWH9TLnv+oU/pDBwLMQSXIweOg9Bzu/Mz9Zh8iNRR1Puov/4qFEKr7Jdj51xG
eII2gueSMWufhwK/ganInk5EJpTDjJHNi9mR8GrooUIC9sCvlTli1jKFpCgDElYS5eIDAPsUne9J
HZqx2XQgasmpwUdzYZZO9jIUovmc2e9KRJadhWrDL6y0/uRsmI92q6RUTvL5u+nnW5hmLlnvDJoe
5NVrfB3JFMuCp/221n8MViiHRHPLOHMfVPpMmmCk4kWAHdRDm3bvYyEe4q9x1Kvw+4XjZiC7rydw
3dHv9V7htqkn33WPtDB1WXUUv/ip0xHbxclWtPsS/fUOWgwWn/ZHRdIbXmdJ4moItatmsl44OqIA
x+QuVhrTRKQd/eOc/z4m216hrKgxjXglVcNivdC/m4xnD44x6fd768gNNJ7OCaNRd09eKGF6XztD
6NuOIIwgJuKRQsFkbgx1aHM0YeJBtI3fVevsXgyNzUHD7x8GQqF9pgh7CuvNz2ACuy+9WsVqtp1K
4hP+zPS5sHr7CiNaKC1bhs/uwv94fVG4OVAY/8iQZiRP7hUubEbNiHMLqzpwo6j5xYeMZ729N3AB
O4+aHducdXRJvhVjZqLdLWO1D46abFLkMXcFh+XNg5/JjPsOt+YaFAPIDliQM3b1t9dSbfssKqEY
MJtGfYOKlunnBHBxuICXWYJtpHBOiQOuaIOxiH2MXqAD6Hn7fO/WnljhOVTjid+t210GMzShrTXH
5xQCKUSKSSte9/p95AEtb8Ub32bojP3hqvvmuM7HjHA/8DPgtMvr+RvxOrB6eL49SGFl8irchnqj
Bi26L173PT6PFnZmOFvY1kINE2PJdpvR5y/8eW1immz/ewrrdwbK0HpkwP+89dG38j5NOmiwmgbP
vjrgUlSqzVpx4X7evAjHmoiZmDWht6i/8Mq94qn5gBPKqh7VGLV/Ji3RoH0m/bV79CcNe83gj5Wd
2bXetkM9xd75eyHDtt/qt/hY+fQtjsfUJRzV6oERDRnb17mgEWzbByYptGR3+zGpCGubNeQ7521F
PcLOElkgB70lmnwIKR98B4ZD6kFU6lByhlf23rZBmYjt5LpJ6ww9WU8q297RdZHyM+fFpB4vb/36
o29sTxyue8WAv7H3hvBCYc5JeBsy/8UO8Zcwl4UuW0FHDZbFB+peHpCbOi2rD1XWvnGIT96op6DG
AHIhPKJRgHnB8VQQ5+bgMYAiNL27DOtZr/zzq/JXFcvprOdz4c92kC66bMuf+ox11MNHs+Zv4ZGw
4CTq/LLO0HNeoEw4IunmOIXpS/OMRP9ApcAQ2/RLYNETH/6pDVuXNeg3kwV/UW1wmjIfpmjGG9Iy
ou6wHuZ/5AXmyvQLC9Hai8jO7PGifrxPv0/qrXY5PId7SaXmYXShct53V4v+BjNo8A12PpMPm3MQ
xj42ToW+q+t2L80Xy7iLmO+O2HTlwPUYOguIoZRR7lMVGDZszTKgxJMtdiQa+sm65m8yt+TbWhlP
+uoJ26bRpKbMb7Qk7+iVkUIPN9PNktqRmTrd2AEyELcau+++ZxfCPV4MWxoLhiH8tr0nPNL9kv3F
VuXjCDHZtKkh3/6cRxF+vC38ZrBzZXYj/hW8io//7LccdJgCiwg7+B0iPsC+gmcEgXf+XZ7/3hea
B3jCKWTIFGkW9F+2S9v2TdscFrBJbT+zGMa6LQi2Tw3dlLKl6cQ/O+9j8Oc4P7uG95d1WB8Ur/DR
1FR2u/l9SXXmfqa3H0XvoRDBIp13GE95NuTcP3qviAnumWISmbRatNX8xnqi2zu2QojG9b1r1tIO
fCnYBcJV2n+QydRUlnAxsbLdY3oZnOzc7YTCQaaUjKcMwiCKCRYs1VRjxzz34X9b9qMS1Fq2XN1X
rjGqEEYlza78X77EKeI8zjFViJ+8iZumkpwLSaI+GUpAxp8gGBP65Wd68c9jWkqoewtoarcIRtvx
qxl5fHdXQiF1FcI1xA+OYyt8jj/8xWmIhwF8V7NEZ48q568JheL8801SgSE4wV6+/WiuFzXBow1Y
sMIFvku1D0b8vNrlDSqP+9XtHcP2u2a572H29LPlpZctTzJpKU0eZxujurt7ugmZw29/+bTN8Txf
Vkixg/YhHhyNC532MkZgjCuJN2dUDiPjNKMIR7Z44XXegy7eELwikZHwqcOohdc8pZAQZ1Nxs5nG
lx5yIz7WugPnAz0mBPzuiqYG1wU4OhMuNLFGkWST/5/EGsUfQnIndyEk4wlRUWXPwjLk3atD36Nx
gCaFZUeXJ7Bf4q0/gxWUnMctq5JpdKE8UWu1+glXhCXf51CNjsqHM3pMuzdsrnhSEnZIizftXgoE
5Zn6rE4YuGhRHkA0/DFo+6vEODO27Y0l2yim7Jk+TZTm2PgLyRERLoQONPPkV2JdUOUS59UO+6bc
rPyCbUvBVhcFJ8Pw6bRC2f2y0VShTRpB8Z9RNmN+eAJoBnUWdBB070ZxmdKrdNZTJJqIlCo9b/MA
/IF40EHQ+7OPnlgSdLgLqBMw4xJFgS+P88tOYCNB0UcSveHydodIMxzESpgS2w5H61FIggBVrJVa
ICx+Khnk5UC496SwbWrXnKFFC3sIe3oo+emM8RVmoKRfoJUQJ+nhcBVPx0bpNofAOSLNpdblYAfW
JRrDQCIPDfANypRuclqkJ3hKiKhtgAJaVI1VF94NtEHBHKZUuwhkQS01zbPVpGn3PFW1FDhava5v
rKBNO7GlKq65oghqrVnmbWivsh9RNMsu40n4aHqwmxk2dLPgI/iO+A05Pnxy3CWFx1tEIsOHKPWJ
IN3Sm4DuQNSW4hdQgTH27g8wMzCqYQVklLLK7x8Dv/8gXxOZFlJptLprqAwdzGsyAJbHx6lw5fN5
gqnQOr2jshXOu7m7n/sUZVB2gd4gl4vHMlL5Kc4Aol55isO2LTZgI0RvTh3IM9KDlGo7ZH/Q05LW
wmOqcWNO35TojAn4Klbi6epcO6xaRP7mA8Ra4Kz8pwTAATCTY6v76g0xOIglxiH7sZFBeT4+67YF
NV/kMewaKHO8OJbyX5gJT/LHv37q1JbZ/NEBGkmf+k/5vfd+NlRSXGiQZx7UhyPtsr6x924DNGw4
SCaAJTTlQ/oL0QHBG71S2ELt64qqjTUHihnaxHMLOome8c/99zkaAmZ0nXifiP6YxIY4Bdhapd4N
RoJwNZ8h8FvMK2O1EpVzkvUp1zTlmjfEhqWzjg2uaG0O3T40fsrDDsJQjpmY/vfUYHzuXhoY/xzm
g03Lh5DFQA8qEzkfZbj5FmN4eylwNPQGwj9kwz3BGtNxI0bNMeUGOQI6TEPh/fLBIaUuf/rZX9nx
yR+PZapI+6bCkA+UlwneYE6qwiRg1gTYpEevfkCKx+6EwJMpt72RVcU1K9xrhPzT+SeaYzHCGxSf
Df74q2rpw78N2d58hvv+POs31FW0Xfjw9NY9UPQJ/kf97suA8Zv3WVSkrXCpOoxkrhiVPDmmhN7Z
778R97Ho/biB9NAfIk3AZ0NGTa3o4AII8nLZpQxsBTp6O7nJ4sX06bqEUcmBieIAG70P1dOwwy0/
z5mjH7lRiowVzAqi3IBXhCuQzYH6qCCB56RBm/yUS8SIEPE1vhY5FOOfTQ1VI6Hd6tLRcAhRApMr
1jVLPKQ+NHHH1OydR36vPaSVgnb6Ca4nGBkEhydgBupFbk920Eagkwcg/1JH69OqZ82gry21pv9p
6h5dHDD+8g87XM6gaRQEnSrY1u5RUU6CYfk8AcLU/PPoqt5ei7aONET4vORQ2RMNgCFzNCBcl1Sg
iJ7vM+Ec+QrXtmjT2Jycq/t40wrgDfWmtL+NC7rJegzz0RkSAtLF3s+FSmt2z4tu6+wtD5A1rNqQ
ftaEyM1ilVGaeADGNBQeLvD0kNTnvp+l/vDjNSiT+MCMPupMKBlZ3P3yvIYLn1odD3aKYq89XK95
OF/wlYAXClFFR7WPI76Ldz+CP8e4TLKu+fOWy7Tiwyk6Y3r6AvERvHFQXTGUjZjfTuopAgrf9WEM
++ut8bNc/lgFkJSs6HWFFXp+xNd0iArBYkP/3lCIr6pX5th7YZpwf3KOcqfwrqyeFML4VOEjfYA3
GBm7aL2Hs6El+4ezcuu+CbyUt/zwEM6FfY7mrr/tLPvbayyaHQbhXJkoDVlLdcGsxTaNlAJWsJip
rfYeS/wknmIxhgYdi6uW6vPKI4KIcaPxZNTIaYwQvDv0Tysj4WbvpJHlSlNUWHVUrldEjBxFchjx
pSHzPIj5XNdIbw6QjekTuTNOD3uIUYm/dZwsA1IcIm31G8MKbVOFqLHV8BNyojX7216vHj/0pI+b
Ca1c6ONv9CSNoqWokuWlwz4+yCXUoR3SrWQx3At6oKovXXxVz2IJ+atz6PAVkJIzp55yKN9oyh/C
TivG8JCQAVxQHC54AmK11l7O2zvDxp+oyfRmL3JF+UlnZXQATI7RxKcY8X1/4W2h+Pa/PT7P/M3y
VjBkvoRVd1QCn5vmv48AicJARIG4d/i+UOB6Td2qI/S5v/zZEkpaYFrmQPYhK3exuZ7cN05m694s
t1n3hwnveW+tDmpIRS+c5DtPkZSwd9DDkakFb028uwBowDeu6jvj0UPNc3uVcS+6+uxRlU0r82j2
tZOTZzoSCQXXpITpUTHiDwyR2dmHMTXmWSTEMdV18BwygjuwonlMeIwmpO5p3ChmPxZ2YIzUMWOE
8Af9lFPIVnefhLBGxBufsjH6idBcJCXrs1zuf07NqfM94JFwyQa/O9MsYouuveSGKUBTLaGiLUKm
k6eaC9X3oCITVoj1vupsfQUXrutzGTbrbvRRuc24lr9uWHAhO3SDiDk+u8kEbWlHH/fe++YBbTW/
/bN7gnuyFbp7i8QB+zfhVH26jMaxd20Uuk0fVV8oA1b8KKvspO+jVf/ug3bDJv2S21RGdRS1yM+n
eMjZzbBL7FxVjlr8y+j/fTHtGfLbfXiZIeIOrqgNuhWanXi4n7PG2XhZxzpBzT1b6+OowbDZqgFM
jyp8llrU2mwhNnpa+JSnZmC2yH4Uo6b6ijse7yWROVO7k24xx6nq9UBpAKYgOGnb5WboOuZflg6I
wIqLCxyQ8VjNYpxC29KiN37gzaOoVEW2ufri1yGVWu/m0ykd1HHZcF8NfYlO0QLuIb4rSC2Fq3vy
zfkVaWuVa40nwBlJGUHRtRiNKbAeIFx7LBAcatdYbqDVqs5TEmFTs8sLEOoYvlxvMmYQnGdUgcAO
OZMUnO1o+fDlsw5DLrzFFl+bKm45nD+Bz57t+yvcuAhEOjq31R9Wsx+xYT0EG+8JpzWSFjmPuuZ4
NbzHwzxd4aYINyLvc3QBVZJFEri+5TyDLvUm4ZVfR697nP4qp4DhKzgRkDohdjqjAOErYBLMXuGL
02phI4lQPRaY8WWFAvkwqhBQ9GIEkQkt6EWcdZSgEYNXQ2YcoEYxwXkS83AmZgt2ImuLh5DprISb
0XbB8D/2giGcKqD3H3SBUlAs9jkvqRVxeZQZUKY/67fdgQGfNu3rOYaB3LS/7xHEB2aueN1gClkf
PPUHyrIR8d+3syBYGj7U4FvY59YwJ6xHWDBM4n59SNqj70nVINjA6CDGgoAnRNtlgJkPnByI9min
mnUmMSjkmXXyZ6DwB59y58OnJmEb93Bzo3eIY6qfqp5CeipwhuSjfQH4WHjvkLJYO0Oeoc9qWQ7A
tqaYytGKibWPONk9pR2mE6uNGaev/FbGjhBcqO/HzIHnWPiLrgp2eTBEytMYd1cIWa3L5g9nYKp2
1QtJtsvRkGb6vY6ndGwQVaZx/OgdetO43rXn4BaKxe881YrVTfsc3+E+1bnH8iVa9MtNrTqWkfl/
FMZY3Il4q3dKy83fQF5og8E7s0YLTlULvjEnLzM/ccoosby2JL1mVPUwX+nvVTA4zQdBcu5BDwl2
3obyOPfGHSgNDt8QHi6+BGk7CSnV32vUE3TeTk4eKUxJXOYp4YWlmcEhoamfpZuC5w5ZjLld0x/H
hS9VoYwOF2yrihXu9t10/IBMLBMycB1aHTvcH/iOB8M2kSx3r1daWfw/eYgr4BNYSarr9nHfEJmf
P69pZygwMSMpXGtpoRmqfEspdQSJW2Ad7fPhcK6UCF641mLIbmxPyrQGV58seFBRzsl/JJ3ZlqJa
EoafiLWUmVtmcMB5yBtXmmkiKoIgCDz9+Xadm+rV3VVmyhA74p+C2iciJ8WcQgEQNSqyF6zQQNp7
C+m+OM5eS1I5l01wc1dILHz+XxDbLT8gGabNMrnHQMYkm27M+BQ0YEmAMBHJ5qDpHtkpq8soWUUs
5ePoXuhRoMrOheOZgQQcDB2eKINEy5EHjtyP/F0WIAds62ltLyDDgPaJzjshgEF4vIWqAEM5qwal
NURPAtJF77nA5cpfBnjsGb/BB0pYT2gToXgX2TYAXnaUXUSE4GlHkmwnvruvYIhl5hzgkZOahymj
GrmnPwQh2cMbzQBGe51ammGzc4hS1PEr8GH/5MDfzCmCCkIcyS11aPCnB+VHLE9KNgI7TACO/B1L
F1jsGmAO/KwYCgSDxV0+bRmzfFHDsYtz7/xykXwhr6ecYohN7p5/ik5ALXhrVoB5rcFBv3oI8f2C
b1rtxcFT0zKedtwA9QMlkgeZR7CcNTmrupjPyWx6jl0AAq6pWPcBdiI7zRxdi4gd5X88iGm31t1D
JZA3gLTZDTCmInd55Cnu09X253PXAk1hrH9w3SVbtN4XZbVYsMimsPdvG5A1qpIIkL0FlN9TfnU3
8P0RjnOgj2h85rFiCm6C/sIoTKQIByyI0CmC8JNLOsVgdZrShLZgptrc5qOEb4qcMU/zANXDwMgJ
XK1FTy+yNPVfWnfxk3hyD2D0WNcWU9MOuqUSYLb74a9phHcKANacsjz7zePAOUc+ijCsSRzxoN31
x84sG8JKFPMoAqTnPTkmVK9nkvjgkYJHLr4FKgVkE2OAE+VrdbnmEepRqtmJ+8G88kXNObjml2GX
kCgJyJb4IKaH0+aDozOeTu8bjd7GtPenUM3caYBKPeh/SdpobeAiUAmdTFGeC6yBCm90gB8CDYYr
6KLVJWMBPH00pMU/KoJ8WUZFdXfOON44AQOieVc5jBvt3+zCmwKzRvvHBgeT957GlXoJ13Kyv0qi
AHjgCDReXZ57eCuGI45w5X9BO2JJ+y3xhsA0ilQxsmmaZWSNGEehPvhGN7/lZ0AMaV42lZO9Wnuc
iTwFnIcMlOuqCmpmlPiZ9GKzCFFgvCnfFumH+Oa4QsxZjRivBTAyEwNBT/X3B+LpuKp80n6vxMwt
/7hLoviZv7LAXiVfik/LVY49Zj4qX+JLye3qupMWMd0IoO2IwmMHNgYyN6Yz6daYZfdiPpiyFfGf
KMrDbVtwTq+C4Fja3tsRgQGM5wBDq1Xg2fXUXlxkNCyLdCYeg6vzJcy1n+/kTKovNXdNnL0TTLVA
TBh5DwMHJ7dnSzUIykFe5gAlyTla6Ud98WQ24HbweG2S84wuQBSBgWhm0b+w38AuULcTSWNsfgEi
waa/3gtuk3nk01Z0i619EZ5s6pMFeLirjmIO5FnN+Pnd39QmxIUYkJmPFVyATbOzaEjhei7mAv8m
z/gKgqQJmgD0m9eB8SjgFbgBoIvB6zIOwAmYmzQveE+Ym8CMv+46TQu3hISbVXTy9/s8YieuwiTB
WyTCa9Pe2eTi7OZxuy6+wIqh1qC6CPLEyQHQrDp+s8WmzKeguHpHWfjM3G7KRAcPxGvf8GvSHoiZ
880bYtWeXtkHvH8vOgwrXKLPBHe0x0n7Qw0MyCPyCRhDVZQlIpJtYq1rjlV2ybJoMw1VR/5u5qTZ
AoCGLsrCNT4dtAqCSKGeTRDbiEsDUG7JlFoWXnNvTDhPr/nYC4qTWKrJTJQxmxHO3Dmt2G8G38oj
xsjoHT3S5b35lNPG16PLBUM9bxqQmjjeBD/UmF5pwleK28aZNhN0YfFTHCgmjPeCS6PpyT1QyMGB
iRAHtn6M0qm65gFCUPjmcH2wkRd4QozDwgXKqrQTbDVF7dICNrhjEM3zSRBZhaPWX7Ls17PNy/L6
x482qR3FvTp55TyogdE/eV3uwMWkyyy8h0r4mknzd3h7hgZtbj4bj53xuWKJiO6kbVKoWBGmz8R0
DUIcukm2LJRJoTu3darPTf7zZ+wLXcM1ePt6cA8/VFvD2Zfc73ybx0Ok7j6zcYbWbp3hb5cyv0bK
+J2vim8xe3DEPhfKmCAExA1OnoViWDWY3CjOnkRPcmcMxga8wCW8z4PXdqiCpy97p6DF5Y/z1336
MJDqH/Ao2eDZ7AofUUWIZTisX2zTkh05JjU0NucZI96AQrbwiOqdKNNq3V3toidKQIBHosKbrj4F
+/GyWBwVKEvCe6BG3eSBVJyao8O0ks2muEW8yYPHOf0iuAHmgyRKA6M3CUoIVh8rKdCWRuk8vx+T
68mtxlu6mIZ6RzV1xkEKWYZCmYdhzFf9ui9NlBAVL41gdFEpWPN7oAmrASKVDqi2BLDLYuIzpgwZ
+EgGp/JU9x7odIaoL06rrojvyFESE33mNSyY7k27G9nGvBXJ+8KDzK7zhBmur1iM9UDdoEBCyQ+3
S0xkcnUyLokv5e8md74k7eNx7PexNLnTOkIk2MOmzuK7TqjlPJvQOmsT2SuIz7QSwjPng/8SBk6d
hCjR34kyTphdb3/60ADC4T4zwcxGHrTUxAw+8AalkM6hu46GQ7GivXyWmzI6R9qdKyw7H+/xmmXF
fNR7Su+rkkeyW01OEYUlAx68VOs2pNbQuArzKE2dDyNff5mRGn0WQFo9fSvdJJPp7ipR+q3J6WPr
Xawe5UhOdK6TMakRrmir25lgUE4t8E/0n1lqW/jQ9V/WGAXmuvQuVYJZwHKVeeqdBwB91r5g8gmI
avbu1FudPjqT7FKggd2JKAAkR7CG3cw3dyNvoAXTwa8n0qrmzLyHzYphJ32vcmuvv88jj4XEXo+v
FBWqMn26IpdGsMqWR5zA4xZXPVWf8NbFa861wCPw8EBBnBfaxErfvn+UA+gunnBt9K9txxf7JOwO
nZNjeP8eJuJ4x7aReSi6eLTa8BQbFFfAzRvkAQ0ZLdzbEoIgNU7q2YVQjrXBX+1n7eQePqO3P2Au
JyKRV1TyqgVRFA1J1tzdUfx4B8XfxxvR3E6KARD75nKNpVVFRA/LKLzkw6g+IP5TxgJeS7lcmdfR
fSE2WXf2T+123mP+FqlV5KOc4paeBMEU07HCxbQAX05jIYIpw2zsntxzumphopPuSkI8LvR2kX5Z
TsVdH/vi+WblpD9e3++zgi87kC17fZMHIrLIq0kaKVhXaBnzrU7FK/6kRPPhR4lBINoJWAgb4h1S
/lq5UgIUvu1RAJAui8F5laKuZsBnRkdJZVc72R+57aoLborfLjUJu4RbJD0+elT+1AKuKqoF937h
tdPXA/r0LCNWZ3vtvpB4FKO/RRnua4kkHSz/PGo0f0ZjP4mFtXY3Jg8u4a31tcfsfl8A5lVKCF5T
GUJYVYGJIkkZJtozYvTgOn+Q/HOgPIrwfp/Xn+h1jT9Ms5KrYGu7BvIWqUTziUxuII3MHduGnyp+
/aVNX2LUeoIFwa71pd8YyNiIj21hg+I0CwtzMdTBawRXhzYALYNcBFcLOOWVGPSMNQby6FrPdGUz
tIEFgtz7RBm/04Awa61x2ts2+y6oDuWuHiIIbkPcNI6597Q0ozu1F//tt+y8fxvSBwzFKWUaSPSa
zCdkq9mnDMEmJqTrrAkfW1NNci3ADFV6NJqS5nQSBhx+Z1TXqKStt1um4eSB/LAMrshX0EbAQhd/
cPrNjjZQTn1FPd8skXpBAgKJH2SiYQZwUlqTOclc7XTsX0+2S/gBMb+GFFfTEqYFWewYikcvdiMV
K+mwOI0Ciar2sF9D2MSfZTqylTZCgYtuZFo0/psA6JOAXhQ9ajgME74PX3mM+Xje7N4LmpkZ/WKL
6oGimImpEPXD48i13Xeh/M1hW6GMcMzp++9EHkY6qYS4GfFDPDB+7XhmQdrVRRey9WvTWI5EzBJ9
BWPRn/HkahgLvJ2UVZgzx0jKo4EngR/IJop9ioDFRJRB7rHpluKkEa1awOUj3rUPrLB6Ok+8Jasd
7TxznuyUoCXY64iMOQVl7t9TXxO0rRZy+JN+2H+nzxgZDyq+07T+os/fl3yL3LuHemwliP9+rgEC
x5MHUvVZ9rFVHI1JGpfJE12qRxlUh1lZj20ZmyPSXTaAPEI0FNmcECC3WbPij9SeBXFiB/mvXCgT
XbKfa+Xmf+4scE/BsbMPJwFd0qQfnHbxmo2OQyjhLXHrgCyM15ZmlpB57dBRVzT/tuHMbsh+cDrN
K0/BKcjnY1QdOKNIr/u5ZxEmwpHPYvZbaPw8NiOTv/0h2WjGk6W/t3njP7Od0UQnLTaN41iZWxsW
v0QilmBylS+vq5Nacxx6o6CYFP7pkBNjCl6WoC6RYzT3CNbRqBwzw1U7MDDEvx3xEoXpN7zjSnid
jRfpPts9ZBQCVeQ2O14kSaYwS6GBPHRSe6O/ziWHkfR5Z7y/+U8tKCGOJsQ+sQFacYnk56FbZ9/p
zTm3CIGL/W2mFNPmrIBoUJnG8MXKocSlOR27r7h2+q0IUbv+YATzdQ7MEJpx8N+ZS/dLKrm4Rz2W
T+ctUov7VadQj6ZaFXJemF8MUtfW+8P/rU7viRSN5jyk5L6VZjhMy5aS4/GI05JAFWGcYsvyRpNd
jlkMaFwBOQ8+OSlbAcNO/zdOUsC2yr1Vy45nHk/54T2R1zl6AFqPeRcOEfMBKzx3NGxJsX1nkJFZ
nIckZ03e6LTBseP067QAxNjeA8kpZuKwOS3asQdyfiMU5tKyEIDrBSvYeS/SzmroGmSiFjDPgJ6k
4uH228zmYXxMh191ZbgonUk90hzp6dSoJ/znzHxjQQSIA/3gWm8Ilz99UzOKnID0klyokAbqgVnT
NWeEX7Fsaonpl4PhYnpmGagPT9rgZOUtvRM6c/LyfXY/yDTARu8D+WqaV0WvUWiR5X8xJuzIQCZy
iszjB9BgUfP4ccRcPxOpijm1ezJZ4WvhbzcETinT/JsbQI4YWWF57qrWesA61ong9Wx+27y+zTgn
4vb79TVMkE7dv0gm1r9HncP0nd8DGSKjnPbSTnl5OqKwSTZ4IvRzUxJdInswbuQaEUgpR9Z8hLF6
L2/U1BXvIDR8GtaU7UoNXllQTkrksbM8GMhI0nfAUXDdeFHxbfD8U9yjK0FPaMH0+d0riLmAMl5T
LrEVjn/pzMe3IGMa5i70+FAyECZH2199dHrDRJpbmNtoSZAroIwIUTVsKn8EDg7Q9XPbpBNxqilv
TmExI586r2MByzPSNmSR0/PLs1EsZFfjqazbDBwUr0eQLqV5EbzX9DLisuLpYPeTVdMG1LDoh3Te
/xn+2Vz0iayfsw3rGpq4OOqTfg1LAgP+jtuQ7ie5+ndJ+LW3j7mZ4G5LmBtljUmsL/ysYH9vN9Fm
sN2VN8xzUuOV1fCZqlE5GYDG58UtqJoFVximfdQuO9NnCrgmQ4hTc/JWFiZ1mD4EpnanPgLs6FdP
oIbPn9GSTOMZxzZ1UUzKTCn+ffLA34b8HV0fWSwzzesPvUuiwPp9SX3cAM7gZI6+QP0rsql4yvqb
J75Fu5CEupERgCUilOHt/ctEWoae+JfZK+RIRAwA24+CBO0MsLv88pW1urzToe/A1Lmi+UVbven3
tuh2TNsyZvwQY/8KTkdwGaVjak1jcBTNBaHo9nz6SHMYgbVl59UbI2AQRslskOpGMJkZmESXfFzI
BBQtIg55Yx5fgWIP2GYyikvFJhBpjpQ5LGipwieAp0EnZOez82snGdsHjFwaZKtKmLTpMsw/GDGN
uNNfNdbpEwHivjnoa5YzSP5tmBO8x3GqMI78nh4scrVryDvZ6aYpjQIHxWuXy4ElPWyJOtRNRrn3
+XdIIYx1RsFbKKQYhEwCp67uB37oxYilMTYGFeJBBJ8p+zF1Ie3hyXXzJWDAx3vFxTN4fQ8Qe0AK
qse19RSmKiax8M5T+2/g+OOAVMfR+8ps4WaPMMtjUxx7maeAoqlsXC8XmQXAjKJyRnjRM+INJiJK
9iSLev/Mp3wtVxaBZAUuNpK8gutRvNpMN77K9nRP8U+a/zzel+y9wkVMlGG/vW0+f/ngAGgPiAhy
V1O9+hmkSE8AWcKe5bJbNLKDHt9Mu+Wtjx8prSHheIhKqxYEbDy4sKevzhFwFJpuTMCXVxpJiDPa
RGmd98ml29enyrKX7XTzwc9axF3InDGE2ZItVdlj8c5n+d2rSDqDGWY2srx0K/KxQBO6cw2fmnMr
l0/fqPDDx90tud851d6fy4tZs0nGrX8qt/x2quoOSqi9go/KPAHTK9NyY9LoHIsoAhoR7LfGgt3u
OvHdLmM5e5l4gM9dhHiUdNMr+eCIuG5NrCDK03Py2yejzr0d0m23r4k3F5mR5VpiVdh2iAryynj4
kpQpd6ZulcGvkeSiEShD6fvaezf6Ds9Jo1tlawJyEPPrFhsGoCm4mwJe+rZHiRKkpxBgJ0UEnB4/
Ddhmtae+IoIgipBMoGoiK665AfBYN/OHCg7fNs4rvvrMEg8Dh4WRo0L6VpwcVwgPEWMQOnEi4jSf
pb17zfuRcYU73CSA4orcUZr5WOcUTNTNaWrSag2huGV2y7zGw3XoY5XI2eKbEYP5l8xLMe7QisOj
MNnCQ35dVK9jLhlYl0xeUSxUwzN9HPEPsmWFk8rv7/6JGFYj9YxyacF2/55248mTXWw8pvcvxstf
gbHroTS7TVpPBxTEPj1dIJcMrn9a/EADeHx/5xs1yaaG5RRPQDltBRjfsK1v1fHrdO57ndqcGQgm
uMDxzR+RDyi0WnxRdqr/sym8+2SIR/43NZqK4siHj/8meYGs/N+2JzkLWrczHIW982xLiOQnsa/9
D+O81lPKBW+SO8aX9N1Roj8eBz+R8t8Vb2SwAuJ0st8WhIYyENw9kpODEyvdkSjsbkCpBxW0z/IQ
BFB3YV5A5kbAUcRNYCo6jI7S7nYPtZ4Qq8nHzYl9PQxx/8s58Q6JcS/PKccJ2EkJchBny8WTJ78P
eK/eqLQBzV/ecFpWT/9jgY9kSlBZDNVX780Skkq0dIoe5oKuUdmWsrXeGyvUDR+UoO5dE50wwxeS
VpOEhOk1Kio7+2Og0b8ouOqyqlz9GZCj9Sku1jAvhlDfEtVD6mNY+dizQPIIxHj7cT3BDfuMDO7q
GwyNMYuHwn/TkvjXzal0dHzTpEBZhMw6Jhk9Tkn8gxloBx7iYlU47DFyM+ecz9Gj0YTILvV782JD
I/0GvIRPDHMg09T+fpxs9UykeTorGLQsO41QFg/h9dCtGwh0ujx/9FdN01379G+yrfx0qH46XoaT
jw2DmNs1NuSUHu5PPDbUyOMTrmr4BB0sJhaSa8I4pM4gvo031PAQNUBUkjtGjjmsdDtnzOCG7xTZ
vQN6N7gWOGqk8C1QItzFkAjgSSXwUDp97hRyg07hJgf9cmtSzU7jQJxaeUDrwEAglm2FIkSnjwlX
9N+TIr5pzs5AZdKdsxnQ/vQxkX/GeLvnJ7+QUOs8V0VCYJgAnZF3wkQO4DGvwHKaw3UABooei1Iw
H0Thrs3NOLjnTslDngzfxwxnlbbKL1k8pl9VmTISbV4fsFvZiMWYp6EgqUiUI22a79LzA53ejxqg
LUwRAK90xiqOqlH1M0xzysTP9buVFrWbBqzm+rMSmupnHRk/pxja1/kcx8vmgMKJb4y+NvXoe4KW
AmjNKuoP2ZeqDdDywzedGhOae76RMWMAMOiOg75yUV9NVLcqFuYpJmfAIF3C1gI+UD+QpteDMAjC
CcwZfdF9WqPvJdTDLk0Ht3Tu6bZXSMF18AzwLRnmmhZXvNSq96lCC7UGUgvElZM3ced2zpzC5EGc
cSAFtEje6GobEIT1gZHru9X9R+F1j/AzfW1aEulQV4CquqOffJpOKTirE09Yv6UVWd1cDmAvcwiV
JnnZZ14NNMR384ZHVUYJKNu37d+xT7KoB9xnx4Ot0ibpIx9VH1tjAftmtyAny+l2da7zvPYat52H
WNnte0S1vu3Z7nAEm08NLEa3kkTNmBKmxCirFldv+Sux+cYpaa6/4ERZit1yNjTf55trTpXgKC37
nJjnn6D5An4+IpskePNquA+oHf8WjD+ovdyPNQuu7Mnh+Z9lYIPm5eqO1taMhKiLbk85skn9bOgk
nNN6jBNiyiEDYUx/efuRHMY0DsQHSxy7VW0Fr6gnQDLC6Tepwfab6RiqmW5qjJrHl2vG1WDc23lB
Go+tLCtMTWPb2j6zqCWQYWHkodxsnmDGzM/P8Nbw26C2ln6V8bZgeRUPRDeVP9Ay7JnVSu+hJu89
uzU6zAaALKOz+U4+7wQEBM+EBLriQybIEwYKKIb7PJCGlSyFJ46co3ZyMNWNDsgnT+LstamxZPo+
H8s3A1XZ7Z5sibgvtO7X0gIFAO6LhQiXHiK9VUODrKfxQXrxnkpipUYBuIXjR48bT/shbhCD+hAx
3lO4rugc9G8dzWVAajN3nMzDf6nVMudBe0wZPdIvkfmLU4kBdeyj1GdzTJBOOAB40EPhzsHxifQ8
JmZ0i8JIgK2czYAf1FL3CS87mo0u/NZyXPrmgu9ylfhADqAVQ1TCAMwRHeQlRUsg+PzyVLgPsBHC
8ddcRLl4vonKkYp3ViyYFBHDC53yPAJFrthrOrc6uwYTWoiNnJ+AUmrTIBU7OXitmKbPGdczRdzR
vtyM3RfpUpFDyRJosdogbIS5Yrstn5uAijVU4RJXKM20zFuRHdMoVeB+xDEv2TfmyMpvam8YB/W0
ZpkAOc15VLsZEcVYJ1+FgDTbc5pGSF5u6/qCAhUNGK2A+E10aaqwWFJ2UzqIyu7JWRY0QbsBZ/v8
IdqTSTr91oEkvJsUp/rEOsWk4cQVgCJrYCO2Mf7eggYxEWoPzorUVWPoHzUykBd1sJxmwrIZ8oFd
wVO/Ao7px5n1uJzWEBPW9307nmAjjfLpcfgDdrbTZaIGj+kTnUlZu/rf47f7PUU/ya1wsXAFI9VV
IZdrjXzY6DXvhdlbY7fgx2H93Xo0JR0Ug/pqvMjOBeEC2ppEIPVbwifs0e+mcf/kfVVUDjl9YXhl
iMBT2ql3ZKzDOM7SYN72XlkuZBCaP/rvExw9xinqZu2yZavMEX3iI1xgxn3vzEYcHbWr5omKIdRY
S6cDn//BdTrLL0+4UIkXHh8WcsO5f67QD3Uht4xXNv4E/YcjTMWwaOAsZuEJKJANG+mDKUcUZPyC
P68Ak+5BjkZthFSORfCyTucwTMboGhFg0CX0dvd7SxAEXR4n/zVb/RQLJe4TqtcpGkUmAwSSolGU
QV6wORmBd5+MUXjyO7my4bZrFnKMHahr9Grwco4Uvr61KQDmuWRnQoemTyY3W4nzX4RJqMUHIg4Q
uWrsXL4CkxqHgZzf/uUinb5HonYNtf9qgyoeodWKX8celc3gvAh08SFL2QS1ob+7FtEpKj/+YPrP
M0fSs70JRuMmqFr6yPE1WRjtT6NP6VysW2xt+/yIJPiOJgE9dYV/vk1Sj3798U07zxW8pGgeOgJT
G+ceQUiQAZWgfi2hMuMmQ0rPYoAhHPGQ+iYyO8xlZNXOclrZz0bH+x1Ii2fhp25BZTqa83yd/7yd
90Dwp29xi6ji4wVJAZq8vN0ja6nEvNlmUmR2lf/pHAGN5OtvZ8AmaCCPlOlyaNUvjDDv5u+5h7Cy
nIugX4tArCMqzzAccE21JFIlKo/DKY3Iux3H9EFJEd0X2cI81JwQNAW0iNArWjz+U/545spv/ZAt
sD9Xu3Qx/J2wBIJIx6iQ8w1hP503hg7L/TLI3BH5hNWsncmI8xQSNiviL/ARh4VPqswsX1/j0f6e
sOMHTZ65L+MiyQhLvPv9XgFVBtm7+xTiyHB1j00nE/IT5kZkLazFY2au2Id2IwQC9wh5ZFsicBr6
IxZIZiTrZYKSGBd+Kfvl3a1NAFL/oU6eMIwGtuL5mHBvv/O4qkSM+Qr65LjnxCUr8AUmg7ZjfufI
Vz29gVvxWwIYsSIfm+MYs3s6ldfXv/FSWXII4qzwKk/6amOEwY9JFXLu1keEy6HMW4UcdSMfH7Uj
H6XKMVZ6VO2NuXpUF2XhtoA5wORTfcqCCPm3Jr0EFtRwRomcqMl9anxpLLRFjCBtu1h4862gnJdz
xk02+0xP6I/yaHSwlvX0X5uDRlshLZI4rc01VGHDBq+fDh5DFJGFUqRFxGzAVBItHFy9OnkHOQTZ
1Sv8apke3ssmqb7UiTp5z+5JmpSz0UTe5+vnsorVaTsff+dHp1oB2sZSPHzXm2FXQfgezEOp213u
csnuGxjoRfWI5QPXEzwONR0NfW/fvvuDDCz6c91ltGGWc5oyecyMFQhDSfcsLyQgr/uWEyKlY7rI
C4rNmqQQuurn3gCGWMC3q9Fjfztfzy3/Ha1DGw9L3O9o3AeeK541n1/ZbgmjLNyRK8UUTNnPfvPN
ddVM9YOZQIzBYu1MMuJnj4nuVkJOsVHmciTWcODtjHTf9K+T91z3Lfo0a3n71lB7jQk95S4Myzvq
dBriXbHJKG/X+W1OIieukDfu9d5VnFu4ldDCExMXVLPyYi1ulxPv2Fb6fQQSoefarzUdR4/DeP04
ZH/PQ3kYBeYWeLY8nLajQJ+BD9d/VwrDz32X4VZMd+M1Ol8GHA2kq7GrQ/tT8s8eh1c4HI3f4tyj
OCRqcnbdykz6OL1ISdc+Ykd2un5c0vVTFWF6WdKfU3LFzhKSx4l1zETQ2xOw6dzsH1tjYUTMa5or
sxA2n6QsR9aSPmYFBw3q9P4tJc+N/ie/UG2wF4atDjUMVLEUm4oyr2QfO+xYPSM0pN6WJv3sc41S
D9EYVjnEQio5Csg9NrBVavyeagcGPiE5MINn9PljSwWv1d8tynbprl8+Dk+cmqOVWovOSQUOLW2Z
270qEPqf3A9xVSKBJE1ugXZ87S1XI1cD0urGGfcvbUeKMpcMkDzJExTB+Xo0kYCXW4Ndz7fAijKK
SR82Z/ERlAyA6oh0z8UIyelEXknQ1M9DdWD6lSmJP009zZ5UjDDXYk2KxmSBUqfVwlWfEZfTgOws
PW00edVz0xkMz8hwmyAjDD60UPS1vX3KPbo7NSfsBnbJtLzDm6koIJxvKQycRAmzvM9s5jwm3EkK
lvWcSn52NvNQ4heqw98RUvxabJQkf2agPMFan4m8OXkoDgLp+CaOunG5OtYpbEbYmEnZkW4evDVj
mJODNSI4IncUxKRwnkvSxe/QdERuR7i8uZ6mo2z1N52I3X8Ahl7+1ZpIndtqy6ZF75fc1fOLVA9e
Dv/BVQfLHwOUM7AAfUjLF4AaMEpD81E9XE6ie3S/upI+kYI6Yn4Ye93Lr6PGlQ8PbLn1ND8xkDVR
DW7jveefzGULBmF5cDcMypSRwWNEadzhDy5/qhAAcv2qKZ0dSqHWJ3I3dQjRtUyv6uOmiHrT/pSh
BdV+eZN2RVgkehyPdfHbx7bKz7Br6p6U9SZNCQ8GfQPS9fmztwnZbe8ThrPsC5CUx7e/huOxk328
VGOz5bJDON4F4JEEvLRnNt7ckvoTDucrkn32uMwe9eQEYwLD85kNYbpkQRxahRYOBpc3oe4hK4XR
f8A5rPghwk9AZUMKxuaGHhwRxSQQ0f7ENqVR8i6ZCG5GjHZyBN0zywvABSb/pd6wFsl5PbzsvmCk
4Uk6AU9Hl/sMC9Uzalv/sUbQUl9j6IBxM78mhI+wItUT9er0c0cNvlGWhE71iw7x2QTix3lPRm1Y
MRNdQxJJ+IJW98MWs1O6G5H8Xtkv6oCxzIzwtrtzjvdhTjoq+gkGg6AX+TJIBPP3UZvfeCYh2LdI
Gzp9ZqkJHDDxJ1k2b99zeexTxusx26DnSrW+8ogfxyM7GAjckD1sBM2sW/fc7og9C2LPHdgrU135
tlFxZamH0khnHDnTnRj5hHkznwImPJ9eP5rLbhmXjduQd7ki/RPShlzhzs1He/NEBKt9lybl9uaR
w41ylYrJgZAnr27Xbd+rEk2LGVkgHrOuCCWYuVBjnRDWMIJreyc3wsbda7z8B6l1HwhXQHuSMjxN
r3tQQScj1T9skdAEn2yuXH2GWqGTH2zWDd2D53s+MjwQGZBW+m0i79bcNRg8bewVbZTrU3HNIqEb
E7IRv8SIeIIk/6LtLZMOaZP5q0YSg7vsv34LyKj7mrfQzZpAbexcClo1MGD9OG5A2h1pDn0E244s
ZPssaPuAyMYeR6n199IcFThaQ0VBwPRf69AZdzTN2qRF3iY9gq6PXsqPsZVuMU1/lYN3jssgb9eA
YWJJjln47EwSwqCra7Yhz2vSlp7P+N4yvKOnY74lfTdgPFyNfq6Md+D8iqNCa1U7+lvu1732Xvir
P245Cjkkry4vNdsr7AsDCyOmJgagyrDhYTIAr2WHGhQ2pbf1h9OP3aoHf3ZGwLJMVVRioI5Dc0Ou
qyf51Jhx8gejSN+cNupCjcxffaEfIdsh1ZRzdSX7CVwfxJvhDs32+Y0L7ygT8+ICByOfxLTYL3qk
9kLsB85ED8HaI2jiDE+uP97VdI7QJ1gGU6f+rTq3lt1xZT//0mhYGXgCjwDN8kavEE0PRMmOXWlm
LN90kgzEkfalcaJgI2c7lAVlwJ/ueHX7UxNC3JZt3AKOeQg5GT+rSTZrWsB2mBUXCkaa8/TkVHOu
FUaR8KXaNwmQcxCVqrjUbLAGsN4wJPWeHqgscIO/4jDWwnuM7juEidueFugMCbLdW4Zg0HkWi+0Y
/WjGcc2//mpKqkYKCWEC/FUo9n6GZTp9x0/6odJj1jhwS6xvdHq2KTsPxGkSBlhqswsuJlrhQJq9
PetriHEJ3HYPzr1YYq2eSVpIYATkFZpsURApOK/p9ckfjxwyhaUC6o8RyMSMVt/pwgQdpFLvqCV4
Pl/TZpo63/h0IFEZ/qyFtriB7cwNFArb61annw2lqNrmCZ0lmJKIz6Tvkn1Ae6S9a/bjioy0a5Dt
wbqYeolgxb1xNCKOQKYIzk9joRjeaV7vzdXrXE9ul9tWO94ujxkVDsSFJunLKnzEBDIti6ARlh+a
7k3JTgHdlUiGe0EFaLaMLo7VXQ+v/4+k81pWFdvC8BNRRZJwSwZRzOmGWrpNYEBB0tOfjz7V1XV6
99m911qKc47xxwjpFIkYt9UTLQJJnzosDh8iRLbawqzDkh2fE4CH2/q+F2htzHpy1w+v94Jb6q1H
hWZXXOAP2f6uVdOT2MGB+BJWsAQ11dFc6Y7MFUVKHLGvdecbkg3cmDsqpFzu1oR6B1csoQvZAzlF
MBQqoIQ4lPFmMpSXwP4ozdYGWwzLIFFSd0eT3QoY9xbk+oQfUKXS0OelNIqIy7ertu33L0dzcLOu
7/nQXlFzK+9kj721OcEKkfy1NiwefDURxAl2B6EP2rvdLcXgdR4R5NdG5uztDbWbv1C+k5ArzCWG
wJHX/HxWBGiW+ihEFa2VRE86jdcCvsC3wKQo7/F9ZSCDcV+jcT+9rjleRmr44z6UvRwAiscElgfC
N/NlXPeu+WdUyLH+9LUadhSyzPWnr5M5yGZEJL2f+Whl5rdI7yLxHfS5PwT/EarYHAmcX5s8r/DY
d34WtxcxyYoyakd+PVrXV95ExwxVZmGO9rPB/4bqQX36QOm+MCYzI+OBedMJUPkoa/ZN5b6mBgKV
WDT9v9c0/yfG7D8vl3NPjUmKruYpODEugAl7yM15uNmZ97NBdZHo+9Kgvph4B7eEiT3/RKc4V0Tq
na4Iz75OC6YCXSMbdqmPdZlFCgKxd3LZb/kja5t4mUENHCJLq2cy6WJXu5sUIWqgR7NFs1FGbTO0
fw1hiENQYpuYQYoDCD0ptIds3RQONdKCJDwWxgEborgwfytdHH/TBXoHeE55+Tu+1i0TkDb9auR1
gT/wFPJcA1O5e/lBKU5xozplypdRFMu4z1EfgXOhnWVC/HFLYhHADIMdQR5Zt6ubltOicpjwUduI
hGXxgfKRASDb62DrIS7Ifz5UTJELHU/b15fcdPf4Y2vkzwjR19ISFjTa4YXIPpu/Wfq1KYg0sDmf
snm3fM6u2PRWEGoDSOrJhAPapOeqcIqPRVXHqnf9RRqIqmJznezTf4jx8aJzUoL4yCt9ohhThg1O
lQjugMmCz8uDe7+NqGtj9FXqxacKmpCPOwVp/j8mpolkV6hO4nzkysCsK2GW2Vfd4TUXg7oljkaj
yIzA0HL8f6kuRF1eei0EwhA5Q3GWeFEQWCgEovmHOpRqLBXUDPJ2MLfzcmVvr9wy4GdR9VkoECPI
p9BfcLDwkocaiN0neBh+rnqP+NclWbPU0RTJ0edjV6i/4Bv0sLuUm/e053b4K1WPdyLNIx39lCI5
DYGSqUtLFGazeXoPkYBWemjMWVuQfEpRuRFIUCsh/cOvahNh/OEtfbkSz+XXe4W3Wbfp4/425UP8
Y+RxhW/YRUDFxU6d//JA5Fb/rVlq0WweatkRpTnHprKrjJBfVb33ezrtrvYy2hORFrYe5y3B7GFB
IJfDvsBxagn/nh9qSmjhyQ1LaKNqROwz3/2XLBa8n/qGSvj5wxfHkmlfc69FGxiDR70QHBJ+wMb6
IQ9TLVw+AzO6sxac6z8Y1CkP7OuEYbp004mCd5eo7g6Trgj4AhU6nF6GzW3GzfXdkJqhXf3nP2li
Nla6SJWkIzirOQmx4ZZbxGPImHhe8/EILJ0cY3Zk1dJb/8UpP/kkvGCbNxQi5+5tnnUR+fXGx3/5
jKdDN1855hggyGeaLq9XfnCgE5AlEZTkJQcj2qHIRB6fh5GJ04Hv/hopCP4yW2HWf7Nzkui6zZnI
AL1QLGhg30OyxDWCQSB/jIQGyHEMDcwkOmzTzTG/3l3ZcE0DbgHKXG/DLY1PQl71zF+UdCGGDgGe
P1TKojnQngdFDCToub/nUm+s9/FqWJdpsSBUgF+WBG52YfZwH+um3ijXKM3nAij4B+IBg7DBcQSC
vy3OeVKv852gRP1BZUBjCW9YehcfKKeYEFHvd7oz449Ie0wXj2Pz8lJYjT55hi/eDSLb7oA0Qlj8
PH2hvuzRVHPUVZ5yfVNXZcsvGhZWgwx6NFdX3BKDZ0dRfQP1AQDb1VWwWsub30nUQwidpdHPbmIA
30f366524Wj1UOqSh+B+UOupmx+NlSj+9DFlR3xXH2aK2Z2RHJzbZhDafhxZmN/j652B6OcALD97
TxG2L1LCHmj3sHIPYKAWX+uwSyqMTvR1kZsnjZXF3W9mw8BpM3crUwQSzYn5tkOa7PMbTVQZu0FH
A8x9D9tFJkNlw2GUKsZH1szXUQXuUb2umLSFjaZPcwac38duNAr00RptDPQESneakCgNLN7BvUqe
4hgWshqzsdVE0PL6cLoHJS6dZXkiDBQq14B5mvGjMo6F/aZbql//83OjX26/G189vrs4l916NJW3
r5Z5PFTE3WuiZ85dj95FpD0o7nvk3u87FjzinHn/xeHtL7lOwTSV8Hr3anVKYmw3SkQqE9AJfmw5
fpyb1Om2de7miXbk6WMgCdJt7jy9jxinMEBy8EN3l9rl3XusqX+g1thjLurvkUj1No1VLmpNc5bK
wZcfDuZAT7hI0LGP9OBFlQtjuRApOY9cLDKqfPZfBvA8D6vHIZ2bdBsnlNUxhXk52jCcCQj03qgR
uxta29ln3DeUrlrc2c8fbiDqgX5bvs6DKZWpjW/ndWYoy5MfqrHO7oyI7PohkzpoGe4omUyAU1l+
KyDBHF6qmotQdBvNy6ZqYpI+zoMBo231m3yH2gnxHmm0Q5OAcQSmpr+CXoAFYnYAC5LYkTsi7uD8
/jpowgETkDAQIP4KRHRZ5H4+Jil7xedATPy7je/leKTO5IVa+GkKp/qbpF8gG8zuzKpt7um36bfy
lQemi/Q6QYWQkwmJuGL5VP08i7S1PBV3P8lRqEpnZIN3F0/seC1EA7N5aonsUSOXTJTibt9njcMW
WJZBNpXRpX8mTP2fHykmP8pgsP53+A6W11diHnBrwJlHUO5l/B1W3V+orF8RNAjJCGcAYI/EUJtj
SU3KnQ7pKm3r579UcQvEpBKOIj54kx45+vT1J+9Y0POR3akzzo2KfkQg40JfiTPzOy5eoUTlF5DC
lFflwCMOq19x38AblSEyKmlT0fbLwYKzrIhMmGXTYXAcGcmzD/JNfRICnth/5r6hFohmsHOv0eNr
VbSx5Q5FfMCuZkgbkFeA+UcqLVichAeBpiCiQBL6FZZZ7vdgPztA50sDhzSv3esj5nuQr+h4V4wa
JZwIvHyiQExOvtFvVYmJ/iKfiaIrwU9P/SWDPWPeeHmtvf/aoEZNxB3EEyV0K74TqxnrM5LLyywo
pQgCWsW48opBER/tfxU0qtdEr9OTC+bYc9M4Cqv9ntVjpDq0Yn2z8ecoZ/ZtXdDUKfo9bQyIGphZ
QGqQbnc+H4ASyHNBIDlHhJvhsAsIzUc4rcyagEsYLFW0mEaYV8CO7o5EAEyDFRfxBYMRFz1CiPzw
7RPp0jAe6twhvV3SeRvqG/2P/kXivc4lNzKVGXdAOsQlL+Z2Jz/moo/W6ddP+o9D8F0KJIzKEw4a
KA110X8dhZKjfscv5GMDNGHVWsCFMTYY1VZUAl7uIFdxm8hTYWUCN0D0fJvogUrrs6vZFxl2nCsW
r/esMR6OCNAw+kzKdKpeJ3wuyi+Ol/YTZGGausXPRuSZY+ToGOqupPYzVXfOF7gZqqmNuiyhyqQQ
glcKP7b5NhjBpJEtq775XIwgspqgbkBEbfloIMH6T6Mow4uEt1Ccyx9v5Jjxj+DaPZPj7fAcrUEo
0+loRDRTWG7bDM240wrhs5qyzIwZNpot78zQEgnabCInU5LnPVHzCQUH6ZtH2TUVV7lNSQmQh16c
tzvmGRiZ/wbjAfOkuQ+GIisdFnyNqAS3C96ILCKaJGlwr4bPMZVwe16zyRsYE/aNQA6XIf359VAF
lhcICMntfPUw2O2AtCVj/blQ13SfjnqQbks/DunAQ8Utv2He7kl8or2L6+3qKCEFPwSgMwFsn1jp
dij0q30lIPRx4TaI3xsanhCkgcLrOk6T+pnk/YQZEdE8h+k6i3t4E81FDLeC+FzjkWQe9fE6WmMH
XoMo9/e2wnrk3BBo/jgkXRRmcvylhEhZfFI6uFmSZgaSNg27H1sWugznmUUfCg/JiLP0BIyGaf5m
pwcZK15DTIGDp059zrrXtIzkQ/tc0JrACvM6tSMb2F4UXaledsb0U/2pgCalx4cwGN4rCo1K1iaQ
kaGRhrnwx5L2jYXe7v+001bRHAOUEjnYywUDJk7GtCpGm597hZbbavuz6TZcPmhG5RkA4n2i/iOB
d5j3dl9Eve1hRPUQamRWEFvERjuyER+BvpWeHAq2tBhNlKdPrBTgFstxYNoqyTA7mlhiEZczZ6gy
15blx4GQoec0vqvO46hTN5U5tRxmdyY7C9lP7Qrs/KzKgDfN+E0KTocHZbCEqrfpe6dPAO1Gnd1I
DrZctAz9oq5mIqQDH1cSFx4UJO37LJDwVhjh6+n47UXlsDpppXtfSfZz1W7u/+6rXz8bHaDbm9kI
DxhouN8uP9PnVCMoG4sM3mpeUoTIgMJt8mXY/Th9ROvy53EoLleVcNLgGZvIR/6DqlngSJpmBrPS
j9O0U8ygUjYfhsHJ6Mf7qjliM+5Tl59FeTglX7abYeF9Y6EYowhk3uRlLF1z/QReyne64uuLBxpg
yvdQQjyzTVlTR+WYqIEyuAP71bFSL1hWZaQfS+ZqTf0HWMLqcCfr/+7+8gXXZ9Y6TSyT+kdImUSP
258QPZkJVTuvGP6HafOv5G71SuK4tOWb+jwPMQlsSA9ukpYohJ0fU7nJyNY5LJ3Xmaof22Jzb8eA
9cqcKZpQa2rtXtHPg5IBUS3Quf37eMNpPRBg8hh9GwDadQYkiTQR8YC662FrSqv7Rne2LsNJWbJs
ECyfC61at9NUsatFZ5nwhyy0wtsGck7RL2RrTmTBKVfShBaedMEq8llq09eZHZy3XJjSI0QR3XcB
PXwH1XD/1IAeOeK7vRsPz7jyQVmxOlJwR7II4rbRJiswtQVf0pl7F2nL8+mRBDi5XUa+Xfl39KpH
nFMsg+JxWK30zQtt5epqX+1fjf+RXlZAphZtyyh4IPIYF9NBuNCzbmGpJ4aXuQo91GPc0CWHjaXk
c9zPoLKI9ECsyBG2fwRv571k3l1S+TWXnb8/xX78CQdCo6Q5j3OBw4s4Bw81V+4/bQkYmxhG/j4+
xsjpETjcbkskocRAteTDvVvkNhryQv4OsHa/9hpvZeu06oYgyEeYkqjTe+ayTjHAAO6kl1EK7Mgt
alXkZ+U2GP/oCNhDBBLpFUURFIBcTkutWNSCx2er8krPn/PIEkiWjjhyr66jDLkb+v9VNnKp/mD0
e7ZObxy/ALNvPlWYO+7zK0tIgu+HmtpmSG4BKW/R59Srxv9BBt6d7gAlpsoeQSDk8IxG/vv8xvdh
KQu2qlII1fuUw0hMAwxQ7Df3wSGyf0KJkSmDmttADM8khnSNsFPwPIg0ZODfJf4uHAQDi398z2vk
jcLxHelp+NTxBdsPMn+A7r+90+nuWUXj1cTCPdBJNyjs6oFfP7qh1kD3HikRl7Rl5PZnJg9hDXyp
koDlYl0xkwyRRmBjCvqYm/vqPO5bBMyduh/tcJSIOOCBxP9yLgAD/xIR6BHAO5ojaLkRMDOmaCDZ
iTRuFqR+1SAzN7TgzAzsdqCiqHBqEiFhjVhGFxjYzj/cOk18JY8RRN9wfHX1w0nNAvzHIBCjfPEH
EPvmRuYZjJZZOl0CgH5ILDp9YuE945xiNm2RY+QenzNRQDVJshv9XwGWGh/qnouGYj96FMWVqtqC
gJwINcJdPSOx/UGXXhNuozflJ0RyotsRw5bqvymDuAiZV/dhASq0eSHA/0yRirzYtxJQekRlnKLE
ti5Fx4UvI38HBhF0n32HOEv6i6nYAklyEdJQAsMPcjaLBfy3oDhob7xH7ohkC2gT4Rpc36G+/x2N
n9eSblRLXglKNaUakMxsYlLcW+GxzEl4hV8xQOINftjSYJh3jT7R7p5cRLISZIMD0DbvywyBznf6
0u3X4bs2wVP47L/379qncHtYGJhG77KrbptE4oVy73xsiDvCnqasdExgb6T+fZTTjoRI0kLDxBmH
ZqltHRQrTVgs+HFC9D+earlqTVnbXqI7w1wP6I8eAfgNXWgfG7iwfjoCsJ07nM5Q6Q1KwllXOZnq
S9XsnM7yYem2Q4KNSP9C7W0hvvpcAwL+UcdB58I4zrK/a/wh/dXuQ1YtE3qNAALBH5jewRXZzCD3
RIgp5dQlXOEP0a+/dlygJNBcdESvcgzgw/UOAkheQQhrqGAkQ6SJkwgp/PKBzo8DW0XBzYdMpYIP
O5GHf0wakk1S1Wk4kYdEoS6ZtpW3ds3oE9/xKF8X+n2LsAXEIMlbG7UNMvPLCzsUuXVONTXQo7gA
/msxMVbqqp2DvqegawToXTkSUYiJQPwwhdyWuye1csy1fdjsnsPswNcOfqHKxgso8olHdjay6r+h
X4S8oWYog6cu1kTddTIP+uEqxZ8TmQLy6seqM/3AwbNWIu6GCrez3ut6t0VMtnrLSZU8HknzcNH7
AzugHSR/0QjR+EPBd43VHp9zzLsDVdcxua2edQA7Oww2utuSzzZW3x5OU8IbXeJMI/V8431h+oP8
aVOf7HyNNBH8hmOhiBRYZZIv0N8W0WfCefnyasFJN8QJ94icoeWHzA7SQGcPSEaE5Gi5H+KkQZu6
uzJk97byHz3GB7HBNsdqgeYFJaB++Jj0A/lQs1PkpCscVDpPC0EWqCLZeLtgUCmhQ+z2AooPMjXo
JNGjHEcLEh+8Yo/k0+NwHERUweDJQX38Q3PPYwv2fS1CvZm8OYOPKSiO4ggoFHgdDRbAPMk9puw9
+le64lQP+WiKRea2iBXVQ+KtMVwdjRqkCSqNuRLYdcs2XW8FxBcea5qwgO/PJ8JCQZ1B++aaO8rE
9DXG4U7PGYFKPOdtbOrIqzIGhLWWCHMmH+V3LH87WBIAXG3FiNMJx0dgorkjSwc0zuboJGrJvc9V
CvzIEFkIk/fNVSGXkTGoGrKx50ReY2dsFiVfi0qRwwuXKcPFvKVzhM8bgLMDXtol+O0jTt/eBTQw
fWgagxof81TUsYF3TPaeJ63CIjHJFvv7yoIAwwILhXvb0CAt8fEn7NHOiQvm/X7NXGG4e0AlsGkg
WVBwzn4ujNsIva+8+pLPITU2XXlfj7+yK72D34QDcGXiZpNd5A2IZY8UD8m2CDbHfAIMM0VHPiQc
FJwZkf5FV/VdfsgT/5AGqQ1YoVhPuFMGDnZizAxqZM/cMEheWpZejpcJjlOdZw99ETc+eyP5rINW
ZfQlSct9lUhHcfw5rT75zFXo1tJnQ16+SXjqI4XFy3klYuNy0VOEVAAkSUFNNrxEUlvTuHURSqM1
ZpgehdhtfH+E2pk8Xh3SDNFyFWqP8A5xyylDEBNhHwFTlYp3FDwqEYzpDyc68rvT6y/Fibxi+HsU
05a6yGJcslWA8s2xjQgxzb7kIay0KUpVD6hhNr0tAJ8VO+4QnoDD6QFQEZQ4AwU1VSAHOK5gcHYo
j/DMUpisorOmpsxDqoaFa9q9Vm/kfNy8rKnOtowrUL/igmQa/fvqNuaRkyb1/Mu4h/fT7jeSjWgG
dWsWmGfZ6Zw87nlqhkBddj4y4qFwUb7ALcwxgPIgy8vXRSe4eLSwZtDGaFMqX0s9dh0dkHL8yuls
wkN2O35oJmANx9Wy0sLsFWoKshASypboSrYYdXUlkFWHKYimLU3FtjZEUklW1XhXayG4GjGg66H4
RdliGnvz8Rr/2NpgOtDp5bPfpDvQkpCSvBzSunaSI9Z8zLbptCP5A+yZ5AVjkNjfltnogIIjb1Y6
4gViUxl42wiXoo9/MqghMuzzzVNGSWm4r6T0SxvWAhxnVVHlMRrzpPJNKyAsfvWPcmOkBBrQI4Y5
hnWOtUgm1eGQH4gx0d0rJSft+L0mmJfiI8IZ3nYlWU4ilOFrdMkHwT84ZUiHlSF7yrYPkMkoge4R
MEtVwijIKgLCM6c891Sn0MCDd0RZQgdzEBzvXI+yV+U2Fx57HQF6KPYZ9s7y5przsLp3Y/zdS8Mo
i500P2tCkJnYUMm4yp1fy2Lv8pQTikLGFgE0eSQguAueaG1btB+gc2Use5Kxg654lmFHwhOHzg4h
26wM084z+VmtPwSfGc612ehCd9V+C6ooVj5+UUhSUpeA9Th1rrMppVc47J6O5Z540wkydP8Mj554
w2ovHLT1QBCzyvEQoz5rnRFpC1PkTVCqIpcZ/kCXxwmbjX3DV2ijBOgm0RX9MNdpjvQhQ4e65dHb
ysvaJtq9cUhsjvdwskgX3TJOVWSqkD3XhwdDbWWkraDycfgENaULZvq9b1XLp4+WVslu2wXgYnyG
ZmiTu8zH1uAPuTsOiSVJ9vvjpyMOpSSs+R4yRo7MLU+XsDEoAg4aIYTGT1EHSs6pkeN7RAxc7cD+
AXxJYDilC0J7wcwxshDFEyMQ8okfeifwLjYolMtFeoARiD5DVzAcjpPSYsFMDUeHa4IsmtJVRV9K
xLfb2Btj8nW6wiYJglmAlj4iknNrE3QDzz3XnfFYnFOC0+7Ao/i7AliP6VDxQjL0uv31PKus7ddF
huW5fqw6M9M9t9twxcqB3aNzjkUiYf6uZr2j1H4uDTRKu/r/w2kWiehWFS+AC7Z5A9Fw8dOn8tB4
hJ4sRwa7Qi0YMdQN+qnho97+F2q+6GYzfRSdoQAsK0ZGzxKC3LzCu3D+BmySkp069ZbPvt2sSxvz
HbUoPJT7Wf92faLjEJmhDOMP9d/Er5OdRQL/AqMQBWYLln/kQPm4J5/vWxMCy41AEMzS2bVOAj9q
eSsSOcMQ5SHX6nqBItfc4jDLD6sky6wjOXgYUo4rkpjw7/s+MvQhBYp/DslI9UxQMjph3QyVp2su
9SXPDwOhA1UAKirtPhuWhBkDvH1cjdg6uAnf63Rkh+k/AjgH9s3BKcjFyoBdE6hGcuEZ+hGTE610
XO5tsGp7uqdQMCIC5BIy+DbN7UqJE8HiIqSaAhM6w4ArbVeanTxmxIDdZo3b2bvJxxUPQ5X1jijq
12BVCvi2Pz4Zo9fJQlqgrpORqrmvPz5zLsGbEZwT+UR/f1wTe77QKkbNjWwBL8q2jzjLVHcbb3+n
7FLzqfM5200wISeuL1vOB4JknfixocfJGj0c4ktdtJDMZkO0JzFj5PZIOGLMhanwsFXNph6jgcRJ
TcvgIAXkCBucX+DjcLLcCqqzx+nwstZagFImTpM4Vq1ZuZ9xDk3UhG39TYBEfrluyEruXK4y/lol
b3/Fn8jr5w2NAxVoYM6f+T6sUOD9I+wxROhKDsOqJmXbCjXoBpe2BuHtvLRJD4ZA2B9z0od/ThLS
Yke7XbvjPbU/eLX4inU7Jr4KSgJXLdoAfi/VeZ1K5AQTz2OpdlR1mTH/MuLhqr/zlryPEIEKTjnC
ksNyyuIcQ/rZ3TnnK3UESLJdHyvVJtW7npGrZFVIs90bUcWde10Yvty5jDITviaM/T+0syY35DNi
Dg+S90J0O1c4oe1Ml188eoceDyQGNnJFhtdHOhGwtGuHw4TzaHzfZvb8nz5rxpeKtZDsHOuCBN4u
ahc2YQ5u4kDykZC9A47AJ3FzKPw5kiFx0DDD8fKOBCdZ6ZUFk0ozAPcMryoWV1TB3Je2hpp0+O61
zudXiKJEVyBQcfZ8OR2aMJsPy41VAK8ggeh5XH9JMh0yxKvVwaRvaGhfcoeYbZKvQMctXNZgzRA3
m1FYHhF1X35bSMbkMkf+Tv3IRN8d8GXLpcdegf/MGxyGFRDi4hpohn2reGmIyepL3vJ5Jc4+m/IC
7fHBkeOhcZjzdoqhEFyTDSGwUWYLiL2Lgz6jrgouEVgMhR66Uh+HONL55ZMcmiG/dxBQgoCEx+av
2IsXZrwpcyD2Rq7yIZ1XmPo1FzsGOoYY7/O1yYVFKz08huBFoUEjFglHH5tA2o9/SEhFaQ6f3jVl
uB1iizjhCeDjI/R10ug26xPhHz4ocsx3IoA5wcBD31N+UbLYG6MNIMmu3Fw1xzzmBzDc2RCiOnjU
gMJQbXMKAxVgBL/PUaVm3hdz+G3pPyd5dHMGYS2CaZKh0TffUOhBVkgFYnW7eHjKzz7ueH8UWk/Z
CqgkczkN21Dxnn8QoXyDEFVYDSPxItLigKELURCpycgqV/quYPIkzOEk2kRgoZFGrWMCApF3MlRv
3KewIYSLDbffSeGpVgcDQE17aUY1sgvXhurh5kOWITkaQSWg9ukRdPoozprOoeS1K+Pu8qZlAd+j
bBuXD9pOKcjhCTg7jlR1KNyFV5fVUcK5cqbaMl8PQDfB/gsWk7jgVRgNMQSthf5jSFFCsqr7TwWT
wWakjplDQfC4ohg6rwQOpSEbe8xbX3OC1Ed8tyumzoTXtJBdE+Q9qUnQ5YbgLqLv8CePUXb51Uq8
9O+EvHYZv+ZM23x6zgzx8ua0Qv1Aj/mEV3+KkXCmL7NVXft1GVK115O2j7CGsoLdBLstxz8KNNMj
4e4dgVCq6zbkepe+wXWBRGpXhRLxYLViKzuKcLi/UGqNXNa9Ho6Wx/JrkbxgTqEKQjYRwU7SMGQS
Fd4BfkKt8FIKCIcnhgf8xfApNd7jFwyi8xzFBU81wyZ9CAQ4nSkvS/cN7TEGvSQdOhVcqrpnnhAT
fwkguXqfSN8iYCchtWf1cMjgA3BAMYgWEwTbg33eo4d+WuIS1hx+hqJSEElAtid4hjmRE0GNLP2Q
osCyv9xzeMU690YA0ByQXjTRLIRvonCUYcUxTL8m6m0H3Mym13rd/aCQloBofAzg/JzQhcjxTLCQ
Kx1vx3sMUsOfcMVjY6PhGeQcJ/ikHhbNLyYvElrsx0FwCtKZ5ypxMB9gRHmbubaNdRuJx29Wb26a
lSPgfBG/wHb2N9gccMUPnZkMknyH19uChYjPljTnlvp5NwF65rbOm0i+Tc0nRoFJ6pE5FzA/oKKx
zaMpMRVdXWM/Gr/9pgErZzGHwlloS2FD6+ERlmNGaFRDeNFZI0edTEkJpV291arh6udx9Hh8s0Tf
NlNSyl8MBp/p7eqIraNFDp1snw3Zq3uOcpn54csUBuIHgkoEnnEG/ScsykmJS1upUU8zG1rpG8Jq
bsZKJpiGCEmqbytErSSaevm6JSKCvFfeGYsnz0OKai1453OXns/s1HH+z8mZubvkyibNhyyrPMiG
9e03IWyF/xbrhblA5spCJcUlYbDocyGWdAuo/SvYWmtRr1X6yte/84KeV/xrDy09SxM2Ec84vQJA
w3pLeSKhx3yoghGur6APGtVaHQnjnSYLZaKMmSDYup+cfLgIEha4L0Lqx5/LsquDihOuzoBVbLsE
vC1jfsZpq/PBUGcEkd7pP7flGamqJoHhhWRjwPdCwoXsAt3vkEkr4IS8eZRVIVi6T/hcrJloZx4T
hcmbbAm8eAM2AX7LKQYsxrvKJlaDnjM5PtfqzNAQU0kkGnTOAvCIzHJu1PhDsICP1uXr+uI/ZaGT
pEgmQvLk9rAWAPkB7nAOpecaeJ3kRk4FsEqbUcXn0Ht5ABnNeaQPFxA/CEb+9hXg+PG5k/C16Gtr
O6g1wa2kaHCcG7cxXpOOIAM+jkrnaL9AOCNOYc36UksXPy79tBGo9mMopniKiB4biuiCcVXh9JoI
ZCkUVEvznvJRBzGNjFnp9bZ7/QflKNLaABCgJkiS31Z82xhfZ2/9dqOovfT2llTRYohwFA42OIXR
Dm1OOiq9OTc5okqACLY4KLZ7CQFXb67IAud4qnlKEADB8e6+F+3ER+/FxYNu7mmPEAxdweT/pad2
Ksbq1/lDPj4FDYWbEqAqsWem6CP/im79nIl89D2aX4JlhwBriPIPH9F72cg2+qT76fu2P0gqwxHR
r034Y+IYJh2riLiokXbHcsz2+50jyZjQiWuliCH9jbZuM8tULDT5qLqkOvhV1makx3eU6UAnayOz
+cfsPPyDDR4TKbW71hsrSvE0r5fZOeK/XD98+DnPJhHVxl3qdMdmLKPpkseo4dFkXj0bRsHGrnhf
ytTC+kTpCWSJMWkFWIShLSO70SY21DJJCXdPHKtE6dDKi6DS/v3DZ2TfOOE3EIBVjw7VSk+ZZm2p
TAIY/aL8LSP0P+LPfn8DNtrpXXb0ecqdncUfjCFk2igPl8or8QTWD1wFaojg9eq3m+afSJ7GLRik
n5DSvGZbEd8xWC2MttVti+HfvV2K7cbKvmMHUcLr5cca+/Cf26uHHGxwXGpTYuHmjzMkGdqgwkcD
gZzZGeLQzf2YgvbLeG5CLPFx92vyCQMO625sIwcZB/znsg7M9QvQPPOO8cJgEYciUjCYDizq9hY9
5qibcO9eT/cEzPcxvycXQwfUcx+Zi9DnzHvws5a/APke1G2zfF4dzmcml7tTsFL70pkqv1m11x2A
J04eSL4zmhPyN5DbUOyDjbAghcW+O8gz/V+AGEacI2d+P6lOKbcSaoyfSzCs0ljktA5uxgzDKBTH
niNQx08TAorjGLnOZOtBpqHp5cu6WNxTT7kH64i3MsMTM3wnMnRxN8kJWiHxxXQMmHEzEB3pSq7s
AuWQCc5niY55ycGn4UIMB0Ni8ZnqkVJcuDlRbUbEeD6dYqrlg+OwAv9IiRkLWPu+q6t5bB+RclH6
RC/+ZdNahkh6RD/tA2rJV3N1qmCZXWDOB+En5kYSLZ43kWa8/OpXLgIGxX9Je2EAUeA6OANHLsni
MHlEa1XbYdMeRguONR5rAm4ggxz83wYBYTRjsLh1v/loajiLSnKJH1+A7T9bH6Bwev6ykbYoWedP
+yzvNRMkgP8XZhbylxWAXeMBMYH7dvU+s6TXwFcUVcHhzClVAViwto1Dq4GLKY3IQ5KdFoT1ZAW/
ftrmlJOWjG5X4rdzFSpWJXpHfcukTFf5cVj8pbdTYCCFwjgjagDzbP0yA9MG0RD4UXwj3rIrw7x/
Js1tISLEiRr5zIjj+9Cxpv0hrpWGOpVQJgtpLOwPpMIA3T/6yT2ED0Rp8CNwEeSU1XlmOBo/GDUx
82MIosHrw7eqTFkTKGrOqBsZQgo49vnyqyGWRlSc0+2IWRNjA9cHTRqzfqrz0W1FuiFiSaS+nk8y
4PEbAjceiSFBC1gauRUJDasA+YR1Pyz1BmXMmhOfWhaYZMu9cdPGSGt5rHD/p9ae9/5lba9AzVdX
WON5vI3bxbnmzXNm+iCgEZ5Bu5CX7aDXxcmU/x+U9tIrEQ+kUCCHF8DLRKALjBtOmy/BBztr+yNp
W0ZBnPNacPKnp1+cTQ2Gtdh13/FDnvMf/ed2/C5AHIa/ACmQG6vW/h0SmAQhO3KpIqRSabCd82jz
21yqH06CDXrA+2/by5eNtTiw7cJCaIz5tLO3U2OHcSq60AMrxP9uHAhHFGwA1uh3qsI+uXFhRetl
YFJpcALOqFL7jD1wFne0IsLv7Xt3ynjfWfvpdC2PoxcKCgvdLU/+bH530IlEEa/u0IF3qriZLX/7
+quJZoNTgUHW8BF1tTU1xsvg7jzOQeTasbCO40HhP3ULO1hyoDI4MjrebR+Ibk+pRxSJY9ty9Qkv
wmr/N2Dz/yPpvJpbV5Ik/Fcm7jtj6c3G7j60AZpwJAgCJPTCgASB3nv++v1aN2Jm4sw5Ek2ju7oq
MyvLOjLo2Spz8+NUM2WybE/ip6n4LBvDBwxmjY3hY9jZdAGvEuSwvWivQGMfa5lDDPN2qDP2yIu3
aoFeT+RufcTEm5aXc4EQVbDx4nFgeyx2Zq88XIvY7gvB6iVgCWsVt8BlGAY09PciI9LxvjdWRhbE
osXco45/Ch8gIokKrkY7MK+I0vuIpVXM6QV59y9y43vQmG56IGQnCDZEhTN8R/h/g7vsBNwLSAV3
cFNEhwj1y3la8FEqZG07mUf47ZFn6Cdloz5MmHXrJVVtarWAdRVhbzIKaK32kHrxVKz/BjOq4uWN
/6mp2NM5J7gFe9ELg4h3Xyq/Nfa9JlofdFiR9MzTigzQRqZPwWPKgYz1Q5+H1MCBp5dNldNkhgMk
wh9NQREmUf8nKk5ecuAX6FZ/5MZ40YsDonVxEV5ykvFpo3fSyEjrWg+YXGjA7Yg1Sep1dt0OergZ
cEb5vMzrNi8yfisx5v/RHYEE/C0SnGl9Y5gm209bImw4IWOlDsMLZRP+P3ux9/24eqV/Mzs1yPfd
CfgqydoxMo3OQ+l5NYW8dSPL6slQ5AvPUvpZ1mG4HRI41QE9oquqPyRzxwZgJ4+O18Jb5+x4Buga
9YS7FZI7KvpU6/FH5ttxn6nXU4oihkw2Qlrgql3Ix6s5Ptg3RtDMkrJzbk8qM8awT5kaGaFF8jQS
WvTT8SDuCzjwgVfInU5MbCflvmgDFwwz7qkjMkZfeo3CDrvJsrmipQpV5EF3fvZibqGJsMeWnW5o
PQJrlNsGyZyo3sKwWqt4fUKTTDrfAJdgVQdsz4+kt5WGe0YtQqGR/pyxxwXKX2hqO0TYlJ1kQ3AK
6ymB6eYF6FsshxHkuWVAcqvQ2v+kdLjhtGFBy4RdsMJCecNkbTtd+N5nznNtWLHL8SZFgZlIVu88
jA58vTWyGLpm9mR70i+vXsbK0PvEytsFjw3qslT3B7RykmZmng5o/Q2eqiGtkEqAYZU9ReMpxu2s
cJywpSQLyazaCX3un46Y5U9V3GQS8+4Gz7GLbI3Lc0PuJEfuTkYyfIqYzhVZpTsdRUGwMIGr2SHV
ZmvPK3PgoA9MgoLsWaaG5DIhc07OTnEtIz1w856dVIlvpLsMTohTaJw9/lgjtQDWxYawFs5MViSp
o+LhehUzyNvfGBAzM9OdzWbHLs0tLuKZaCnTrUriRcR79R2e+ybEhniWGK2Z6Zm3YoI5keiV2eBe
9KAjz2VEcnbDdQK1aPoqPHirs9qI4vORtTPONcpb+fTScdX7yS1l6i69R2CA+B3wXEjq/Rscpa6N
1xx1ZKiDvNe2CgBgAqpTu23sT+Hu4C3vwtuOklhlRDbcjNBQMjkSeqVm/Dgu4+TIUGf2ClUlwRXW
SkReIk3JjLSuewjm7PWMWMOOTSLCb4cQzXwIAe3F0Wf9Y34SmwzG371GV5z7I3t7gM2zRMVb2KmE
GHmIPrLADYavYQ/cfIA1X37KtBclWGUMlH8kNm6GT/n3h9b4zu7BXp3dYWCwPmEzqE8vk41gcwRM
5p3l14CWfdovC/xpKbiGfRiYFT6GQARcxrMVkH6H7ob8BfyPnLv5N/tYMk0qwWJkF9t7ZetU7O8b
o/+w6mCi0fCRN59BK4EuZ/2YUvQWGxTsfUNMqzXcSDeh0qz2n+51tFLMXs0tFRd/pIy8vkmvQ+77
HWefm1Hnq4mMgKkH48TjDmHgawd7qHnPzfXKL3I9I5jjvTHN4c1d61DAjuuOZpJBqzlSGvc4zIn5
fC7ygB0uin/n5U56Jry+4/G+ePdy/Ubr8sT4ShaCh9Yr8N8f4asS0pWmKRdx8RFt5/ERvBBXZzhm
M06jR7TOC26vu8qxJ3ZnRI2otVdPuPxZv8HnuGUEcXv5vIXi0DH+8ymSNIV81PZzGC4SluYLd3lk
2XcGez/mSKqzpyx9uvV4XiayVh863Qg2HVpt4iXc395uP5hCwV1nNuQW1UqkUUQ9xwhwj0twbPyO
uv4FjpU2nozuLBEOQJLUgFW1g5o7FenD2xG7apavIqkP/BxDSKXJjnj4cZEQkXVEQ8tmEiFz5Xuf
aLloO8V9xE490aVnb1UdWJUtWj9t738u2aw5KWOerWRqLhbz4cGMu1NoVJ3riFc0bxOTHTCE/kwr
42jDJAlSBCSUIiV6XFWUYk9iIm5yKjOP00RkiTTDphPuYOF/LSdN6ai5ersqZpT6QZ5eIiEF0MGs
E+f8qidZUwJhV8dV2y/ocSRNZSqiXkom9thrTd8djSkUg4ARKRNW+hOTeDrKW64O+FcqfCnzIjWm
NpZtE9mMt+HONF1e4xTDSo+3lZX0Tl50DSLv4cr8BascEZYNSUq1SQm+DLbukmtzKTD/Wi+HhAJe
wDMx0YUkZEtzpiGQkqV6ecDSJ5S66erLdH3PMl3BSbP4nJskIWUMrnOt7bxwVpX0pDV+YvFLquJn
rZG9dDtkGCg7nXrSZm9ywijrIdg/FVn98DguliWVuT5Nop2m9g14HVFDM8JuuK8UCd1zBESxVUr6
bxdKBZtrolqP/M2/e9ghD0tzCz2Jti332FxxTFEfG/NwOZNv8hgeklI2uVjTaENk1wJRPv6k62EA
lx/x1I+KmIsXT3yRiQb4yl87Ifm9pD4jJajq7HO4dS+tK7t7zdZRjFeKM2aKknXwQWp6ftUZCZqq
JDnVijZQY9j6lE1+WZ3SKrZNDdhEDuj5k4zF84l1aC9QXPMyap2Rv+d+zGfwSFH5TLtI59hVcILb
eC00RcqmjP2asUkr3tC80MgmTGJgsozOsL6mc4eTu/nl1trJ5JGmzxHpXZGfbJF9DtAIPI1MaMHD
bnA/Ltjmgm9W4yNcZIqOqntSyWOnlzxI8gayAy/hyuGw7Z0bPg2EEOZhkUnM9uyausPHukwKUlQZ
SOImdYwqyzreI7NuFMeLBbfW3ajE/PXKive3KU+Kr2lnyNGFcwksaSLmrZFPP76zkXx0gInO+HJ0
2nwphaWTMINxxZ0wqMP2vejksIuUZbjyJ2//4MaZvwrmUNePYMAsQ0vZMOTmayCg6dre/EanU4B7
PiH9EgDRxJasYzqCZOhsPbL9Pw0GvyIBXZBAeXSAP0+awQh0Fw3Utg6x09cNLAqC60DRnDO1VyzH
ot7QADHPs8uPLN6TsgsBuKBbA83T4bda3VUZv7lQsJ+QiTGLCZALwt0+GfZjG2EK6DYojweKO53v
R1AAr4/TiOds7yqbJhvG7UkkD8xTmc8xmuoFFCe7sFw7t18C0It4vpQehnyhhdpU2SmP3+Xz+/TL
td5Iu85xHLlBc0iYv2XM7Y5Sju3mNdxoQz6HChQ+8TZg26C8gsJx5l2d4XJJmvHmK8Qm22w0Flrx
9bvajsixMbf1u1+m7OVmPaqp91lXp9B2qxFXa27KnbEFFRPtbxuWk9iOwr0KKOG5n/Vg9YY4dY1r
RBIaA7uObgBJUaqhkykwspMJZewkbtaFoZQSB+3tJtdpuvDphZuxOox/YpMI0zg5LLbvRVEDMynt
4WyRNhAWczuecwSH0cnj05tIEsGimiuBQLdEyw6VoMWYPKDX9D6G21QVHaAkAol/JBXq5Dxop47L
2mBY9vWGOb+d0SKdH4bMrfx+jC3p/Zw44ZH5oa8RRzOh06kkbfvhs1XcfOaAOCzs6ta0wSSegSmv
hr3VYrBJFpcvu1vuM2o2emRFMyoZosQTOGoSf6bx2WzsTiROmtQVCoDWVzY1zua3AEb+csc8gHnc
dzRp8NyvEYZs5krlid6zL96c3Cd4JDlaRo8uRWbPzi1iFJKV21wzID42O14WcrE17cppZl9zlMGW
nOS0dMkSC2iU0xKH1XZ1vPJWaKGbFCtvfhXKDqMbPMhpnLIc5mlBxFnZA+Tu7jJ7E8t3XOq2u956
tNwtBUrUCbF14RmC7HLRRR2CWPe7Av2tHmlSVTGTdfyQqU6CIYFqbitv9VB+1lEK7MEQPorzuK4K
VuKhFu5LhVykrHljXJaLaEcLIiVAb0wUJiIXJIHW15KobdI+NSeXhef5c2zzmzGSANKP18hGxjXD
c+cEmSf8QfC2Q5z4itUFDZZ6YzqC/mBzUY8r89zex2jxlXXD7tfgrJruliPM7O9BcOapjLsoCbGW
kq9j+sbZihEZhNV7ePaXtPhusJz7PEyjhrn6CfSW0WogMzST7riHlze/f1Tvq9wDxDBBHP3/ydSx
T2adSBGtEGvPNOQDBpXnIQAFlt8o07C1yHdgIG+H2WyCf39k+mLvxV9qhk4KwZHnCOK5FL1nUkSA
E5Fsqvt4y0wpGa8nPhyQKDqF4Z74miufS2NsYn/xIicv335Cg7+M54TJ5UWMlLLBN447DBmqYSL3
9BlX/pUkN7eIlsApYC9MNpBkLGxR5m9Uf+ubqRi4Y8Pxw7qKj1xHLGCPnVTx2y0V6fZOF9ch2WOa
rNVScUX5vOMz20Yvkn/BTuphW38uNmNETmxbHsTLQVJxdRbxfEtZuRkiJ2CboYRoTsAjfID68zcn
CkkKWlFaHn1D+GV3xH58BDFZsrjCyAspyMZYOG1JAnQAHGBsK2cEh4zVkKo+rgUMCqfT13423alo
nQIqoaQC7HnkZ1PS3lBdXK+By2mxzpG2lcSQ1Nq3ertISkrghCILmmDE3iuajv3aREKd9n1ij02w
1DsGLCBZJe8Ho4rJqEoVouzkHRzO+IvJgaZcz0ySUof1R0hUPSpIDDYmvr8LwtdahKFtDa+ZmNAs
veuQnIbBSZKhBzT/zQI8ywntKWfBxHag9UO9XrO5opwi55EUFJrzF6v1LGPYWE9tZ0SOJEmw++SI
ErxilCmN4QURhOPD3rewLfnpPpFRcEE6gIa/wMsjzmrISOzTTxZaoQSd2g5iwMeO9yMgQHRKP6zL
UFHroZaZkuLBpxCs8LwhCOEErBbxloY/huUMuZRXY6sJvHd8f/7UilzJXkH3jO2UHRETjji1D9Db
Pbb+BFEYlKGhHzcG9/lrVgGbIiExpT8nhep7YdZmiWyIQ/nE4+2gNRJ2UDblB/mU2XiJMj477eSQ
iWP2XT2cbGUfPc+ee/Yp5vQeOPOwz1iok3XSkafcQQjELu3zMje8y+RbD5FkgGp/jZhaJFmmw3jA
m/ZEOMd8NWVpOiKzoc2YKiostJe8uU5gUr9jW1DWxQ3mVgKnWIzW9zckPV0uYIqswgYoVL4MZBOs
ICvqxhUEEMhLCbDCwrdqzl2v6MigZVMt4cJaQdis6rKeMUUmwI3nEYTrglX+5bLQrNd7Rqhsog56
WyPdjAIcceJ1hOkeurD+QzH3ayDKN8oUtRpw0yy6KgPCASEMka1jtOoPaAOPXx9UsPLFOKGXSDDZ
jSv4q8Re+fQBwjG6VnMg1wlsGEnuz4HTw8EDKW2V+1lZcsOahEUAaNjOyFVXMuslZMi24fdzo8X4
XpG4LxWPkRSHS+nnM8oYXlf1hioGNrNQEm3hJPZIb3x0plx9+oTxgJoj3wk/TC5UWKIQ40ts1sRx
8r3qyG+siWgtRfx9Zwi67MZhLwF6/Vk1VIall33NjdVTtrjo6BRnn5VhmL0pUsUinPvLmW8jieFZ
hgu6T7g2bspnziWHGQy+zJQKn9EXzRrcghfVmtLMjtpr6VDSJvfRoa6BgSOiOeV+kciKDXy4Wjyz
sgAMTdD0stFhwHYFEjzL+Z4oGI72TILa0hs+hCmfQTBB55gpLiRq5LScPyche3jaGWwfIPPaug01
q6/uFYn1Em4SvSYf1N79OzdZ6WThg7zSMDOlxfRRFLes7qADgZ74QwAL0i3PPjPyB7D+J56yPK64
m2avneSjZRwBbzs5jFEmrbFAIRTUEj5rgxuyFWwG7mtlp8My88guJtOwnKvXUcB0cueRlNqqOY5x
nbVt1+Lw0yrfzI866/n8rR0HySOKVoCo2h0hs9jWpy2k5FzYdJ8wXwzJuNoTaZmmuMHwRw6IirI7
KYHPodG/bBEu+iFz3+zhC5EKP7A75g9fa96qJb5IY49WhvdGjPRE2ot25LVSVzrG6BbhpvlENxAC
5jv24+ZT3YGe9h2gCIHvCYJSG1Z21OnghIbru37FntvhJGypOEltfTKtkQGGrKh0zZLwp5IN46jE
MaF3kXhqttAJkLuUXfJaptwdxNUJcOeRK/IpektLNz/FKq2pe12U1IMH08fDyCKGjw3BrkffFlDA
iTtI9r/wqbxQx8XZ9vtF45TF9mhrHpeNBK7iL36g7lTtvqSd39v77yZgkTfI7MHcIqnnmO5RCIB9
XFfkx0iELu5z5Ol7kM8eMvhpRTjGSsAG/gEax2mEKXviICpI5VqOerep3ydFqxATqzzo1L2DjfnF
e+OLJhaz/ormxwf1E1wg1//1ZoBcQP6AJKiWuUU/ORGbFaLyofZt74cLa+G3ZKyrlrjyJSvvJL3X
l9c96y29i+g6KRtKVrc2tFktFktPxxtwJbOj7apRHMiH/QOtkL0HNzw1N6HmjT8hgFlxm3TXAoHT
i8tBLkvQ7RVTJCT/OTuL2QaGpvG7ZhVRTT3wwMaKnDfZ/FLJxYwQZSiQe8CPAQcmxYu/kVJ5N5ce
KiwcMfffjKZ1TplaxhNMQvvqWaMVFA6cuC3FiQZxfItwkK8xL+kltm0xadcEbuwCX/YtHSbYlXSn
9KWf6I1tDyeTeo1pXGbinp/ScrjbX2hhbKDsL9NhtVA1eX1KLl47G/uSoOPe/9oBtEzo8o5fyxjB
1Uc1H8MLrXqCiVlnd3pKPmJ6D6+IpL6/aphayBWoCaKnOwb5Z0YAtVfyqo9/QajphTTkiekznQ4n
+/A06w5/frpWX3aq6PQhedUn2vnguM11833cT1Anttf+L26cYoARmofTPDhLA3fo1vcB6R1znq2M
lu3mHewYL9tsdAwfDeuB2Se8CDom9wiq41FLbf4E6rRJErZO6WTTdxAHT2jsv+MTput1p61+O9Ev
jSy48w7dnkZd/5x3SbllN7lcxBbZ3Wj8HgDiPc/hpVo8kx0HeX5oeDcgTwFP3LyYm17gZucuzsPN
G7FUV+yy2e1NuoTzFSY2+ThoHOnEk+4OBZyaXdClebMTnghMp9IS2sHTgGvoCwC9n+eYTokYLqAv
KaFtNa8BWPR6PDvp3IaNxRyzAWiVtiNlSjoaowmVNtecI45dzrAIh8Kpqao5k7AsGxFtxznAJnIj
ELDDBV419+jwdbpkbKScliN8Jgk5CwgiYASgwvmjTHUcVWQS8d7vjRrO19offc1xtZ77b6q4rekJ
TEsXfGT9cG59t93B4V8wlpJrFRChlyCjQvPgXLgojhU/6j4oMetRZ+ovJEbasX2zM/vDf0+yGFLO
psGruFLlGjXmuIxjmB6mLj+/m+3h4UQzMzUCkhTPYjoQI5RtJygCbRcIZL1K0MGf3JoatBUpJtUx
fNYmPHDML7AlS1x/8Chpf3PQ5AAmJ9vPuHGXK7kiT5uf32A7jSQjdbEc0yakKKFWnIdozsm3NPec
VdL3mmQEGQXElb/p/HBRn+bZlQLYlKtfcpk7rtlgM2VfMlVd3N2PQ0SVNkfN3nsAyToDa2Tv6FSW
MFlfXO7DBcNNt0TPlcaq5TyAr129hnfLvSXLu9/u4vy3FqumSXFQZK+p3cltYi9Aa6B7ADrbMMEP
oorBs17zNCruDxffpBp2gk2ylO30VLyaHs1rV6f3BP3o1sc1pGnoDxml2BRn1OU/+9N008CS/vWk
hOv4s/XwBqxGgyd9Dx81XUPa0deOKkX0GQ7VJiIgsaCNFWyJeT3L9/iBPpBJSzi7NpyXONQFzRkr
vsaIbisxXYrODCH3IkONK+yE9A0OWEgxjulki7R473LsFE6S1KEo+dAiNpAB7tvRzaebbMCQFDEl
S3nh/2HwsK3Tjfy7xLwWva240HSCnyeqFCQnPeeFJEQucepYpogrcHPDlfa6HwX3OeeVWQsoYhVD
UQbhCyMTEOCLvmIdIvY7clU53tIxE/Ta8zczO92fVx3BjGYCKnO15XudPXpi3EtnawwWaWqdIRne
AkFv6O84oOrmL6/ztrC6klrK3xxwJFmMuPXgZsPZ6ei34Yro1wowA/E2jbBP+f9xdquQdPhfJ6lP
dcU5q82hfRRLOoMkDubXITkLraJN0cmeV9UAHYW9e+NCmecNum6HBdKyQ18dYIdQ0Tgf3FtQRUNe
vLwPLZH2Sx8bCj8rG9AetvnkoQHZm0DOuGe1MrsjXhpdBq/ZhqmlXeyT4VHxRCb4kB4TzOuoka6K
xK5Yj5mVlQ/i/Kbh0tgQ9MKc+HvmNda0/VDQlxX7gy98EDkT995qw3VCB5JDP/fNjuhC7USf/Fm1
cTtHM9IuGd2AYvMQoB9hNGhXQYYS90JEi0iQmY7QRmtBOMxntM9oDcvyJy1IODy7Xxs9mPMjbHrv
l/F9VlGMtqZZHN/9GiPEJI0QvXGMGh5qGaAwUeScO2LkGUSpnw5IpihyycBjDvER3hwJCNwtBYWx
iARRr6fWfYdGEFt0gxHtjA20pFcIP3MJIv4I7dWfmgc5zPlE7AIU3s7KeANSiqLjLvbf6FT6PrQ1
ntGib5UutnbXyLxc0qZkOYIcSJtKAhYioSYFMDveCMT2CzyHMGLTr80v2AB1Jzj/28Ubk9wh8gn2
8/kpCCmzSrgcC+3bUhb63YKsZDxMRXnCN5yU//ppA8etpiAAwFJPVqz+lV3vjmF9gCGvlDLkQBSc
dFvD/+O84Cj2DjItIBZ5NNWH6XBRCY7CtpablJsBfAUVqMe6dK/S+4QedkZ0wr28Vmjt0+zBayeD
r4AG9QvkNlDE3dosk6a3Doq0lDIV6NuCOAblDRAKnb19mF0uesBkYdYkhNvR5yyeo5RxQcAYzcBS
pKpkdDk52xO+A5qHxHapoHnYDsmDu/rbSmBIJg2jSMQSb5gyggTHG+2quxg4kCYGevbwADXvSAiZ
6McdfZazHpqvOpY26BoArkhm6UOk/7cASWSj5/jbD3lx0vVI89QlWgAXkbx7I7IbUoTlsAFpQ+EM
JuKhSpUAUiT1krLa8i0+QIWRXs+z9tKIK3pA9EhPAPXvQoVn/oTAM/TN65e50hcE2xZ88UERmjMu
OwYy046tKwmjFsOw9PUF4wNGrKqSlBSBycmrwIP6TFep+j4F/+/yBy9TLslDTJas0gVwo5uzCI04
gM8l3xJpSpsjkCnYDpj3ygQnlEUUEky+yYD7VRj2fr6UTxnk0yoB/wHJJbONe4sTs3MreQN67rHb
2QbszLgztHiHfQYHMOqdG+9HhusXeJXbFO51qyL98fIH7CZkbny0cMWRFL0qAYaUWbE4/B4GQF7U
naOlSCqzMR5gRkSS3UWahcaBZVfsdMASe6lKH/GphxkC3grQs0HQ+ZrNaqF9xsehrjhKMNZ5gOQu
4A9R9Ip4TU2nJr3g5OsYeyB7ytF5R17KGExIOT6QbiJjwcpEfLze15raIZhdf2bMvrsGrB4qJwqN
nMPZcF1i3CWbWQbvUuVIU8B0bPJ2DCzB+UBZrKJcyhKbOasFoUIqmMM3Hh9/Zry8Pel9c8w9D1p2
5eEUTQM/TFlxH9JMOIh5Pzp3g6IZ3NhQOb4YAxeDE/XpqaA9yjWxm22aj3vhrH2TM7wvLNL3VgWi
OJiMrSjLCgoXeoenDD5nyrNplIon6HuWbAdEJJzR4mp72CwqqFTbafBowHnCyiAY62pfmqLteNEl
jiKk6VZ/1bRlqoyJUMS/V3YdpV6CYA7FhGVfj0RnbwEJ86YoY1vy2JOLhL8vZHwgPPCYBa8NOmZZ
tMxHXoOAhnyXy41DaVnfNo37zOZFgKdN5VudmSmTg+b20JwlQzDy+4QvXHzZLR0cYIT3Hj6HnQHp
b+LH956oGI7Dodp+WzkH1NmFRt9FkdWCpdUVHrijrI5kB/kzwJWGoMsUCC43SR3ccBicNzF/mC/b
E3K6paknHZs4w+gY459+LipbcfCBk/8+ZKoZUCQjXjmuoAI5uoefPvfGH08vC9SKIbMmnEvGvS8r
gp7dlDqVyZPkF/zG7yWE7Wqd4Hd6nYFyhUwncNk/MbQ6MRC2p5CoCJmPwc7D3SRC4AHKoSy7ZxNR
sbO9i4gcBhfL/faY/DcHxUQ+o6A87JGBSEUXoV9RFO2nBUo+MuY3IRPYJCMH5+Bar0a4EEBOSnKe
YcWGAXSCAUYkZz9FHVGo+xC/Pcnp0YVFqitWGWykMTzMM9Ljj5pzJAW+iyUjcpKKsPvdofsa28IP
4BX0kv0kaEo4KOKMyMAW/M6JpthhZf0WH2QCqvkRmQVkvphG+AXTCg7b9mo/AxHWC1raQFS6YHXz
VUD9UBF/8EGSCFlttgAYvZpYGJ2vh4SM2HZgF6nydVN/ywiVyrVFKe8/4eTxUjwrhHBMOwz3hvBL
VVOjB8YBEaMpBdaQ9QX/DOcNsB71htzP4MngoGHJM/XlhNO1Ho2+/7gxi/vMYWwslGx9qe1Q9Rfs
HcCYRQ+fjKVAY8TkDot57t/2kq2wQiPBR95mFE6K3A9MB2YqLZDSzXnX47v3b/8p2/lsbg9qBQT9
3Obm4i5mt/iGD66wBkNrWSBEPTLGhUFa97J7i8nVPmfntBSsL5yr2YHvHEhESPSJC2eUaAOnPcMs
xaMrdbIdIweyOpegvSTXX2OJ6BF3rjSMiSeBkXCNJPsYzCIr+4k8WZWt0v+TIdTFAQN14JeGhgnD
KanG/Lj9sOG1EZXWHfz9aDQbRu3As7K99IDRLnjQSybp0cF6W9mwRzhp41Fr2wPIozwUILnXJuaR
gha7vRUQrUBjBFL2O2rGPjhGLRsj24CiJZJAFfOKMtkRdEikrCYuKqB6kP9YHqaysgZiy/hgAtH8
Cdyr45KwLfMCphb61Wsc+AHZtv0WXJbIEPArJmgBkVOl4dqI2mbHpgbIh4ohuKMl2bMHqISTyn6Z
IvKgVbRGjHkdBgx+dYcvf4JvS0CKKouW5pwdEEHEzQhy1buO4eI55dx5jRT6iMxyQ1NKhVECmpo/
bdBsdraFCEohfI2uCSf3JRHg5xr9TUoqCuak5ktAe/I5oyxnvHOvpKywSZL7FS+8rkHj6VbkrJgj
bTBGaImHA7GBZRWIKN8LTYqovGTzIArotVPLN/EKhPMoGXlHggH+Vu02/t0/r/I7XC8W/T2C4mdD
zQoZzwUPjOBFfD+sI5wo7/6Qj8PCYy9bwMWbSwglHTdQvlq4FHEJ3zJehTHUutcA5ExJHWIu77nf
d0OHowfB41NiwYUgN8i+wtMC5Kgm7hEIkDvdnNSURn3YEFo8xdwi5dxsfIVVzAWRvEldZOwPjIIu
D/Euog0dyGr5xMSgrb8ww2kC7jamcNkWcofubliGJqTzMzx6dObBqgOK69cPdPhq3K3qekGHLg0F
LiiXHTZQw0XHUtGtN3OeJOjuvEHf84CVRAD0QF4akK3KNi6d4m4Y04GUpcRPv44eQ25e3BNo0+Ae
Jcw+MiYyyrlOH27CkC3IP/dpVdzxio5azPv5DSZokLtR3HV5nGwevNF+MaLERoV2y9fr71JBxfEn
tizL9keUlvVeULxYKXgtALS4oCHi6irbsF/fZQk5jKTlyX87Y0BQpKa0kAHXLL56yWH356ZxwPv0
wYgwa5gBSx33v6y6bn2VJa/ewpZO0s7S4h9JCGJOAOqM9pU3oQJBofpnUDIAp8HmafhkIkL6Hka4
yEVWRwK0unbqNwLvYExxwWbfcUvTdvPN5IvyM84GFzZoa7THq8GaQdSwYyT/pskWAymFM2UzeDlr
mgMuAAkdjash5U1GQk02KQGT0aAsiQZcU5DGMwSUnLaybJI576sMk8KO5c+YHsAjh+AFhGRXMtR+
HlLOxFIiykaqR7qIh0CQB50tEkJgXOoxEtoN1iJwVUdLCICHqD4yIeDMry90DC+1jea90SD5MCqU
tw1w0gI/Ch4P6JrSfxqUHexxIPKaZ1V7i/CVWxGWX60VYqamoQeGCHwR8vARN5qUQcgkQm7Gmv3M
1sy2E92GIg386+rDTo9pGQ6T7Rkj8dqRG6QkrngYrVUzWDTVYOedd0EBC/AKO7sM00wS2eoOl8QW
9VHSnv+cTl4iLje/8SqGALACLTdbsiFmmV/DQspt5CRStfEqfl5c3DLdHbZV3g7bA7oaaK+jSa71
tIIhykJVvplhW4ceY7UHitlwS+dv3F+bwel3TfhcBZkVY7dATp01JBOe6U35CU7jOjftberUW+73
beXW9ZLhLbBDa9vJX0sov2k0pPFHM3FLobpGmEj42M/ILjcp2B53IRyvOb8F//6Mb/SrbXRJBuuz
1M2KrIfaGFoSHTqBqyUudZ9WgdbQtq7tUirNjTQDY0tf6Gbo03Dpc1TpyCqamJIg1npLElOePEK2
z/gu3/G6ImFGWEXrFVOZJWheM6LsYvkk6kWSHDrvJIZFtMJg600SM6y93Hh3R3uwUDgJLp2FBNan
UD15toBftaE4XlActmNxxTQpebLzWf9KqM5JlJtwgC+ChP23N9H5iLDnT2bN1UMMF+tv9Ch3+L+a
OfXSw5Osr0lQyxpjxsosBXU7ro4AhsvRwQXqbDIuAVcg//BLJc3jG8O1ZZcHF8YnJzz9VpX9IdH3
GXhRkbDb9wRRuDgAKHSohyx2kJXdSVzLbQLx+ILcEglypc8EmdwZ48i15R73qu+ntxeS7x2E/6NL
8fwKB7/kZk2TbH+S5jc4iNU93diaAK2wWUgc4STtEEGbHJLd9AhqJfGUL5lRzPdw3h4zfJPEQu2+
rFbyNCCVZT3EmazXWTsbKBZ0UwSZXiGVZPxikgB1V/wVynWwC3sAyatQFHFtcMM5tjp/6vTzEYjR
6Gr65XcHLsc+DKhB0GvwuhCYPDhcqjlLntdx3dnCgfvOxwt1mVniYHoZTRfqd4F14wVx/lf0V6zS
OhOiC86DgTzQL+RGxynyMmALD/84lezS6upf+UD+atgRrzkM/L/GFMRSNO/6kHHWJdWBYiUYCRkf
EPz7g98UQzJsfDVhACVJBDVAC0piV3qHzOwgSMonF/N7MC4FFKnaqSh2xiO1YhPs3FZOAci9HHnc
2DqvdWi2kvw5adMNyze09zjitODKZK4NpcEYxnYp21ZTVyzutl4m1PwNEQAfduqK+QpveiQB2nko
VmhDd6ot8ChpyBEphpdjz35GrCNZy4IeBqTGtZTSg6UAESAlh9bqVUU7iLp/CaYKAqSyfCv2QFnC
8hFhYYAP0930CDHbl5mBCTO06ovi2AAYiOorhf6fq+Wr6p5YWlSrKclTcHXepSuw27L0NyhaFFBp
QAhQpx7C+C4oVOpvHgDmoqYF5cfWrXFewayoC0jlCIql3xi+UM1JRJO9IcgXQzyGtwcEAWF7q1IU
/+TCGDEGmkYS4B+uMZhTUaqDu4m33JFxdbe+9VW8Q5oQblCV1yQkJLmV1bYm6HVfB328EhcJ7B7L
ZjpWlsm/elali6R4/hpwVyFBamvkJejUBneXMa17icNqUCNVosr7u82cTvD1J2/kuHT/sjZ6muEK
qN4X2gAb2QobEuiyQgJptSipTetBI9DuWrATEcAD7n95sUJVXIC/vkcr7LAFH5VeFOYnTvfaGdnZ
O3cA4p660USBbLTDZIrtqD67zgZwUuPdHE/UGRfvtwwmTBgBSuu5K+YZ3dxDDN/SG6/CxnjxSwtU
WJ3YNScIl74mtsCh0HMUXMUZpyMmq/gYHU0W6kNDatfF63HG8PYxXu4oXNEpwUqr5awfHcK6IUz1
aD65E0KKVrgcLvyb3MUWLcUcVVJUEz0zioUaTqW3EXPSLL27ia8g8Ui7zwQrWlIJY+SQJXIYOX/K
1cImDAJlWnYlQb8C1FpTXAQmyXLOxu5TGB+dv1KDaph8j06EJSHlTDfzmB1AAb0kUbBr+89//uv/
/ufn9d/L3+P4uHsvj4f/HO778XF9uF3/959m75//nP796//n7MyalNW2Lv1f6rqIkB4u6kZ6pLHv
bgybVBQVEET0138P56rOjhOnIir2jv2+O9NMEdaaa84xxxwjOP2f/6WpmiyKiixJsjowZFkf9N8/
7qdkPLxa/N+C+PnuvvlHWozIb4uhe1CsgIYDfZcsvdC9PQ6txaKayYsZn+b/682NgSwbuqgPTFH6
9zcvym/eGt9WWsgp8lOILdXYdBRobHVDj27L+ALZvu9tyLC8Mdv+DnUOBRgueD0jTu//91sh/qdb
oUqGovQ3QzdN49+vRhaKV/b5PKRF2Q63uH0i4qo6wW8k4b4DT7FwpYLBnei/v6sx+A8PQJVFQzdk
SdFk/R/3QB9c6lzNM/RBv8O7Vg9NFsUHm2LGNaA7LSq4Xl+EYYYiFqO0237WZ3pHx/PrlWhWMNeC
ZRjS3RYy6rSRzQn4HTqzF4pe6y34xjOSOZwPCL3XpAY/+44fNf6fmfsrHbQ3b6sPpnFfq5/gxU8I
djkecC8I+pPmMtHcdlLGnHgtxmonWXMqeqk4S9N5sXxyzO/NZaRfwAawtJ9fD4O/+6RFeSs9A5cD
zPw2v9l/v1mi1N+Nfy5XVTVlTRNFVZbF/m7+X8v1phqlLMuKyEwlk9NOw5xYWnPtmLxch6a5oJhC
uqtrrKILnpIjG+4RzdluJj6sB7y5wuq9U21j+TwJ8KrebYoCsRR8ERbalDnq1JbZy1x23PT4Uroy
9ewA4kK+2G3KIhBQtf/T8aegIYpWVJPqht+eHmGe2wZuQMyRNMmFmbsueqtWhWZPZb9dM/42Idk3
WvoGsE3mtB87h+H8Gt45yp/245j9JuJ1pqD1hWBDFv4Q6COIgMDrbq6FUDgMw31jArlLyIX0v9vT
/pxEUvyR8otetNgRs0M3tVpUV1dU8eYq4fb4mWNC3h2jhqEwgPaYQhBDzQs2I5z3+j3uPsP//mg0
8T89Gc3UdGUga4Yi/ePJiG+5uFTflieDEFvarm9NSElVkesh435FktVCGCr81Xa24anJzKGq7vPU
zXluqnv1s6M8iG6bMs3sqyX8ydva/o6/m+fom77hTNkGOq29tCQ2agFaRapnHIUsfkEeRstKxmBy
+Jo+aFxaiFJOpd46fsNd/OXoi1+b5L9/1n/FpX+uQk0SJVHWFEU21X9EiuxqfN8DtRMXeGyivthL
GmBBMeqsTQbZ5v9xZ1VF/g8xQlIMgrM5UEVJU9R/X/VikavPgWaICyN8xMpGmxjhLTWnP/8LZUqI
dlDzdexP9Nk1UZwiRLcV95hLAkltVJEQYkqI9PYjrqeXUR62h8s2m+VJMZXT583BtnOWn3cg9Bt1
3B2v2KTsXpYe6WNzXsIzBzqoEKX7jfOD6TbuPcSuEH6ZAlmFtkt9oczDGzdQwt48RIlR4J7oqRZL
E2iK3ss1aEEN7N2M+W4xuC5NKGzfaRYgRwANU2Z2+kcjx9hKTgHx4yVBeCJjEcblAqrCutp30XO2
cy+xFmr4ljaRHrQupiR7Qg8nBEpqo26kwCsk650LkeLh4pTqVIS7RTeWYj2VfeQvQiNkxWBgi5UN
HB7kRG3VvQcfr0jyfbF8n0HifqkcwJsLH1NxzRemn+VgQo6YSBN1zS8O75EW478Kb2AC0BDd+GCq
WzllIGEJ3wX8ffqhBfJyf+l9oY2a+DYRfJXyXiosNLkldPQrUg7OcGNi0rcMOtq8gXzMHSNCC2wB
9rr6bcx5w0RPOyo5dO6rXSQB0ipxfuiJu0Y4iG92YeWxmPx8GVMZMVDt+4w70aRaOLrgFtGBdNSj
x0gLv+Erugcq6ljolk7bUW0VhiVNfymz2Ga6wzdGR8O2+bpXWuDIXkhUt9BKeazlSV8zpv4+MNMz
1xbIOR2Y5MlcjIXG15Fe4+Q6LKQJHEUF5VJUX27R1S/izyIbP/bCERavsEbI7zcYSyhFtxxjVoMM
mznb/XzJYBBDO0tfgpst6P7uBUGVOY3eYTHbS3jv0AC7u+BhGBeApvDLeK1w5C2183Uv436DcwxM
HxPxUwhfDU1o3gT5xzWGnHw0GbrW9no259/Ja13TKWEUAnNPHJuXJU20K/RU8PIByOJrqB/5gQ9t
fUyRKR8BhM4aJHwMb3s5V4AiMCK+zW/zv5NmI00RKfSF8DXB0ZfRg3b5Dn77at7G9fweIkmLli5B
uUoHB+1AMfr8I5Irh2pGxiJNL8vd2Ryp6+/SnAGCILSxEk6ym09wpIxU0gp1xkyWDJbaQw6wAPGP
IbXdGImW3CdC8JmIsytV+C3iPIi1mOmVB/yW0zsWD9XkHcuyJRx/iN592K+LenGdIKo9Jl8y+X0b
YZzDZjk9/5oNIjAc+X9QBCiTsy0wYrehsM9nrz8S32zR/hWpuGFVFHsNanTvjXfQgDFaFPHEKGfv
8nO0vgmtStRO1X0x43Nr0+dCQYRt+8TxmPb9fU328kFNYi0ta9zCq/CGRK0wFXGicGWoe7je0RdI
n2jpVglse+ryoAx+QPWgDVz2dXBoBB9iF1jczeF7Xou3WH4yDtWopve3F9bK32OBInKazdAF2Pnm
mjWjrvjg2Aaw/qtpORs8bJwdgS3+fuwmTvhuBRJ6UsJHWE2MJUe9diMfyLtegflCRGRkDZOdJVnR
7rTjmubyCrIiPnJMIakoRAx/vEFLyTqRD3iYLIVV/lep9jXkcgI9rFxj9EWjXPp7bJF7fJDOusLO
6vXPFtW2X+WzatX8/caPg7rhiBfmt8BctSN1aibd6j7bjR+L2+y6eKXNlU5cXwR0G6YDsNNKeVLi
WJgr2+8Sl8RuSOiZQtE51A5qi+cdTRgjZFgnRIaMT/xZvL3rH7e7mf+OhWNgBjr8HKipCChQFhuQ
CHGsxAil/93iQVL+AbuCjIipCMZUoRA9bJI3S9Toou+Er6mtX2CCAVIJ0ooeZ0xVtNR8jVzo5umn
Nw1TaFPUltNqma84NPh3VzoNNdL8hczUAMqycc59CSDI8PHwyqJ6j4Wr8afFj7T7e5JfD1hPA2A5
BPL9Yr8L70f8M15cDCBTWrjyuZpRgBV4Bu5b1s+poSa4rDvdgaDAlMTx3s9U1Dt7MCnSd0oFyTDf
B/eDLGKY0Uw7CAqufip8VihY0ei6vBwE4vc9/qWcZVG7KkLVHWAQMeTUYqp6AcItz3d/6D5zQgzO
OvRnVDKZXPu8UXjEJM1vovKIAWuCqESFBX3vcvtjKgKTFSYel23arN9LZinoU59eJ5GQjzjfVjr9
gg4eLAIBfnN878sZgRt1ngjlxpv1UF0WuLwm9r3P0MTRo9CDfK+hvICvRXJDm5Jn9ULAD7Wtww8j
a/K8+7pEGLSPGzCprZ/uNJ9hd2xSGhDFAQiTLWpuOOQfU9m9j2qvnNOrP158IzYxqiWZ51lpiUJQ
ZiR3gj7h6BGqpxrSWzTwKsbIH5xRuw2izHWs+yQAicnmYnrEfcd8sfgzf7aoeq+ZeHit7ukvuo1r
mgwHedWk4vp7fm7YDqY+fNLXWP9gFp6eUSlZiNb2OZ+QoEroDhIp7GY1Z/1rTlaPlA5T2Eiupxne
YV1vCy/6z3EzYxxUR2btNsqpPpCaI44II2BPKa6m4qqcvdYIPc+YaXfeV3e3qBNx9V1UPB60rvoB
t3eoHn47uxeY9j/xzjP9ZwTjOXy6uAstuhWh4MrBGv0YVBu1h7Y9d6JVrB4HflYOxENZ97ZkFxQS
MdNj0ZcOqum3qZoQHvTDLyKTmQsAEAjIYoXajzYyrctEzM9SJrtYCG5/DBGdedo8MQAJlVGR29sW
mI0BNSNpT6tkzeE9Fo/GlJwJi3NUBQfCMF9on14FETs3t5wpdruzFCQ90utERXHmxhQ+itoDBnnz
wzVBNjmfDzpvt3mlZVAk5ZgX+u8zses5rvdw1fmblGgT5M4yHEzjAZj0Am+8CWOVU3nDJPGynDeN
VQpWpdIsM+bd4SMGwkpcPSAiJ/KK6CYhootQ/d9d8Q0Gtr+hOf3gIvwM+GtdLd6XXsuVGnWwuUa7
MZKIj/5anyMhNEZmXMeD+ML0JcoRxVj10XN8bl6cQex/0qHpqwwVVihWuDhvTZs1N/Evi2S/YLWG
3UrrwiziY3/aoGxdnD5EjjS9F3EDte83ONqWPKY2NbulLvUOFXoTdnnP/sz3P2zVwGDJSyh2ZzgV
vGnrk6bd7Pf2pVhoxF1KW4YZviUQSMkLeG31m+sRqnI0939ph+OAar3R/Kfs06CBQGy8WAYBlA1o
/CvtQIlt+15lm5KJaMHqZJ+ikTX3Ch410jYIrdnGHdllEo1h8wwe+IpPULosYL/enXzx+csnrPhM
9RD/QutTt3an10r1rwuqwsJ6UgBxMCYYsXjcj+bw87JpFxrRZ42HQUJj/YJYKGDCUMK0a8TdeTgt
VH27CjGd2lKI+QgqwaBzQLDgxAM95Vb+tgdoGaLDjU6HK3rm4ooIOqkX/X3QeTCaOs7YtL1bOpK3
CFLb2d5IP5RbiifNu8zlmupF4eX9N9kNxRGe0+4aCfgUchxBinm5+KOqJFX5Qm6iZx3ppoUdQJ0W
faZ4X18+vtGFrTF5NiP9G4l6qHQTueMY1GPpu+kkS/uS6F2WbW3XnHrVX9n43Mf7TyD+8CmIOu+l
JkFykLHoG/g7XF6RdK4YCBp8KNIRWBz0lOQOLfScEcvixEhsia0aOpswID99AzOjaU4oRxTu2/eI
MHKswfPgoGJpx/DeMd/Lufvr3Jsw7GklxB8G5XtG4Q9avhjpaN8v5DldTc5D0qDHkj8/aNMB/YIO
AO8M7AqhAcZUD6wyEZmfoUrvG8+s8hUUT0/DmwH65R3uiiNhKFpbsmo1jd0hFTtGsREhIh/F67yz
Puds8T0oKGe1uOs6BV1XcsEXJjrQWHhEAQM3Ak3l+D6hfXwbly7nkkpuGgnRKzA+qMRZqvvCz5Pc
/zmWdOuF/RUSYCydyWPeTpgDhhtCl8hYNByf+KPN9JOxpUKkkoARAq7EOLbmYx86lyaKTlHILJW5
BrAyVsbkF1TTbwjH5janLpbxQ6Lt3G9Ba5eYJ0CAW2TOH0kRyqgCg3Cu8+Q3wg4H6/PJr7a60pFd
cdZ+LLZivpJTM9XXtJSTbk0mguKAdgCjr+uRsnrtIaCH5R9DTKSYR86APwiJJsMlhltVHrkWUMll
YNOw+u07nNrc24MxrCoxnC4mnQXGJcu5RS0ZOBg76QylAHYkP+uxhPZYpyT+W4SHB0MR6bB8phxq
idnAbFIcpESE1n3GFALPV1awXexVmv48rGPHGNhBx1lhc9vephm0yFl3xs5cSy9jCILlUltDnILJ
Wu6NtQz3bXZb3c5IOppxhuowc72c/m0oxEKojIpITDDqltLnMtsPom9uIaBDH1xzde+WQDl7RM/p
1RiipvMEi4Of+R7BDLwmby4xX8qptqgO4ARQbVdwXjcFTxUb0hDvCYesDkt5uzwMxtv3l1FLk7Tv
FgCi7wCu42pxm8sIsbM8K9j0umtG5Eba9huSF4yY3pwj/H6le+VXnYUOcURErem+MsG2afC5p/vY
bZ5rY0Lg5iZ4TDpDG0awKGZwYjflCH+52fi9LHzMNMcP11xKBA7nga5URV8AJxxPW5nz36KCZMyc
o+BrUzWVwjJtXYacEUAMIHP4JkJP6KYPd1CgQ9En5IQ71o7bBSWeGkJy+XsemhGt36clnmipux/v
FzTU/Zn3GDWuED32xZn0iuFC2CVeGQnrAbgGrhqrGy2Gx5IzvYmwd/xji8dVYrq3mUhjQRljK4WV
DIHWvvjPAKWWgzjOoqdtJpUnnbNggN4UGIALtKybw9saO8Mxt8GDH+QaQTd/bu72dXq328HwkWCv
GH8r6z4u4bWTojEEi4CcOfsmeQLHK6xGZQSOw1JERt1MUEGYkjpUozYYLB6jHsXg7ID7NH+R49/G
eWjS82ZM0y16r4QR8E+ggIR8Kc9mKFutzEC92gri9n3PxCEsQzI7AhuqvcgYZVpxoEOC36SvM3ky
qLxB67YS6ojuhzaN7HR/QL/ix2kX6piyy2F3lZN734JGWudBluE+Q8BIPjxDcj8F/VOrGGWx4CrY
/2WMfJBBMIsYk6PuptJQ8HRujZZUKedKXE4Md4e9IHscLAc20Zu8rqIvqOlIwlu91fEPLBZLxjnn
HRNY4GD3Bb/y9Q2vLeyTzJMSaOfE7ufRnKnB0zEDGdtoxCY2A6eYYLFTjEC+bjZYFhGWsH4lit4C
fjvYtxCp6Y/W/75kvvQPwx442Mxndb7qi6tighcVzzqLWBUvbLEKhKAcda54MvNzna/7+RabMZg4
8SXezeECbB69B/ID6chJ5kFwCTjZSfkXF6olGB7EHFTqu5UAm+HrifPMQjKQ16ArzjE+LjiwPET6
m6G2AHrpRlUinakq2Xzi6Dpqo3fcrIxxNaGb4H2dKuZkVCUboKDyryD/WK7Qg7tsv7HAhjwYLLrM
E050wuAyvf8u2+uEhP2g60Peoo6f812oTerQnPMa4EBO/RSyJIUi9/IxqsMn0JgwZnNEDMqlZM5j
baNPb+BiBkSG7NT5u/EOyX2Kmyb6Iphzj2/k6UCEPUCF2UjwwMun+Ff+fQ0lC+DjwS67OpeJMP14
SK5ZNCVpTOUJIdFHZCX6gWSaKfPURzF6ni6+nGJbFkpTKlrVvmH3PCxiIfnEoj9IOlwMy/l1Yo6K
aem28xspdij7+aGOSXgUp/N/0bt3hE52U44uMcWQvkegvhOhN4l5T+8z0MJE9R/73Edp18niO/Wi
lCBRF3SuhorxFiipu7OZcPyl7gXW+KEIhzGHiM6jtsUIKuGvdDg/ui27xZLh7Nt8MLmspDN1ctLN
1Fnl1VjxAPXlQBiNm+Gc9rTpFNYTzcOzJn2dmK5qgrezC1ncq3rRBD+mAhI+KtXb8ZGgEs10n/Va
K8k1eUWUqNellNCsgah181RG8qX44d7820ga5SlWl7AhfcHHMxxgalLsvzHWyL1gkVMP5VXltQcK
BXYZW0YcM7qSWa855QNgI0RdX2HWFCzEFl11WK3wO1q+bDYrhb007ROZgIChzykZFPwP3uj3kFi5
wrxExUnz7ih0DVA8pVxXYvq9vrTsQzgT1imP8qimDwfsr4sMxFdqH7SZ+X7eZv8+8/z5vRvDofZV
XWNce4yeLq5YO7jk0pT1tjAXXP5JX/PX2Bwxw8czqcJudF08qdvcKybq1m6sbH4edAtGMHc4H2r2
0zV5Q792M78blX5tD1xCqc30cGCG2EQHt+kLlWbdAnjvB/v9nhd1I1aLvhhdvNa54cjCfLejOZ19
iWsX/V/89npZLy3Qp6iyH9qZkbbOayVMccrznzMTcuVhwCuWsqOWKOoap/uh9HcYJQg86MaXUeoq
YaS+nJav0kJKjGAXwVZB8b+cFzXq8neG9jooxfRXyKJ0HzT5QbUwa2aXCUUXBUQTNmRSMkEMb1ZE
7tUE9X0qJO/t6omMdYZmZwn6ws7PEUNykWNGGY5oC+0XipKft69TJGhrtBuH9LT0LnqtZO+Drh5i
6yNwsvZmSfOXQ2pOmXLZXhYqZPPg7aG5P80IUPZng9IyWn2TIkCVmYDUrsxEn9Zu5z+wciNWoAWN
zXRMwkoymrmN3/Z24iD16EBHJjzhggR79BxRtoED23XEhTSj3+hObhAVkwuszSlP93BZfBidcWge
V+g/ak7tS8gJMxzu6nAmSQFxebhw8Dp5yHghTiw1V5zcYQFooe5naUPXiHjQXxKnhN2s1Gke3dLr
34fq0sIheiP62R/QjripVhC1DLxNFBSyONMcnjBGDN4AVHaTh8TyV2RgC2xltB56S55Vvt2N6b0B
nThEeHUqT4n2ixcWE3fX2H5C2cYAibJd0IeffZZq42daUXWNtDGD2niecF18l34JFR3jcaRV9Mes
O+I9qO3EzUicKvYuws/QYQ47odCOC++Bai2zyZa2KfCcusWQ2iAXlSuqYKiCyJDNy+A2y6BEM7fg
YgW7KBbtqLPh2CVFzEwtmpvWNTaBhcOS8U4+3Jxsd9nZtVUlrV34kqe6ipNPij+wOfBbySMpwayk
9iS+qo928e/Uw4l2g+7bqoXd8QDiglzw1awWoS2Ve3JlGXIknS/nAv26awrrwREPn5AY7ICHw2PC
rWLGu0Ao3VAJecXqmvyo8cCf/e/yPn7xiFp9IukO/dZLwBx2h36MMMHzbXJdGBHEpUdQpXn0WIsJ
61hx6uknbg/cz3aGqSCHNGH1O9UmisPtJv1g/eYLnmttDUI51edaTOcAVws0ZD+jPJAQ3vW/mNMP
20M5a1AdoAZf0U1ai+ll2qushsamSZXFLiR7jsSojqWQbtjGmLMWKPTFlmVCF5pzufh7YOUMwkrX
J60Taa/7l37BqdNiwfsF1+kDO1KmzEfKFADvMv0FzxldaoANLrei9wYaAYpdT6nndluuNBUBhBhM
2oNQKGi5RTjJni5/dXw7yTTXaI30pwrevKVHBBY3XSpvyrGZFiuwuS9qdC6cs4PI4U/Pu3V2J5wz
EDdXnN38DtETS+S+p+i0ozwuBIcjOOk7beKMgYkaROYJo8ngU7+9mvcsElga9K1wRF08wUTAnJmS
Hg0c/WQCesP23i3eDlY5IyOQOD8zBJQd2oTco8eQwdrmi5YA3duQnH2v+OpYGGM3C2T3x52Ey3A7
6Ejb5gt8vgYfBwOnDLrQdcgP2qBrLBT21YIiuQ268ZuSmbT6Bot9JiX1AEAnGxsxJzWtlxQFDVgD
l6UePMlJH8knvAdkC7Mq3I1fh3sqrzAZpz0W6/ObgvAH3TVa7VY1+TFEQ6ejtH/BK6LFEe8a+45d
Zjn8cJaXs2/ICarQiGRARD4paMctbwEjNgFxQLRBzHuwWXRB07AgHHcrILvRfaWDhb5G2XmHzsAK
wO/n6NDvduMM8hrqCSd1K2z1uy0vXktWb/yj/anN8gjBF5WLJI1cGmMx1ChrLlv2MlK+FpkcWaHw
9AtCQqTnsQTrLmUj2tQWARKnasCB62QB2jIjIVXxLwJTSkk7cET0jRDXmlobVlwez0Yr3JI0flJj
JQ0SaF8XhyoEuLq1rpy8zsoRAzuZIP27MNEbFDfvdcgnYLCkTFdfHrVj7NfCmvwNHM4YE/vaCFz9
crXeGvguw84lgR8UkC2O43QieqVbniq0EytOJ9EbxDuarUUiR9lfg7MIUm7Ksk7y0tKubFoOc51s
CafSJI+UMY5SefA7ozwT1cePK+LcPLlSDW2kCUCI4BBgNe9DOwnKGp10Fy+AVwBDDjGBIvnACcPr
zYEOZ+HYAiXWKrBWrxafxX2OZTVUtu8tKSBUlhYnSjv6TXq/oc5XHAMAH7hkvvON2ZtwyHMssE40
UnmCQzt3m9dTa7C3N3KfhGL7TEUZySAzfrmELtmGzGhj7Y5QjWs8rXqBBEJvy9KAgGO4ic5Df22/
yHRR1iBOS+M23C3fzDwi6bKmFr5ShoMietnpSb752FdJscXVCPLU+BZTFzIEEHJws3Rb69MBCN03
N/rYivMctaFi/7ydny0vuPzJMZ9crjFNBStnPXNK5pHmf+zWp7x1TffhvJPPPqex0KArJcJ/f1EO
7Ig8V4ewP9zWw9ypLUAsm249UkAiuj4GMxOjIsZLIRQcmZQTDTjKdUyJcOYZKuPOv05uLtQB6+nC
q2e4ieCOHMCbjn+/T/DE9uTVdfTow3Gg0tHglADXu27Jrrip02b19PVY2KokHI+ITRSjOxRlydv9
2DqFdkYCtShXOX6Pj1icGmNlLNmUunHjXwLpqKUcJSMUSCYmJzbll2Jj1QE3Ae6mT84j8zP6VDvl
wPK35Okr9nNFYkloLHnj/hQu/V+IglHAebIRk3JlBAj8+q8VgfYCbxEU/JAdBqf7GXE8Z2N6D09h
VNiYScds2njQd0j+1MRMnqMMnkQ5vM3umLFjBHNAVMBDTeGbXqAgNEcN4x9jhjXXbXRFS+b4PZm8
5evwlnlY9DYTwSG5HF+Dwhad+ig4H0dd1RcOGn2aB/eFSqY6FKdsZVITpA54GewnKdDjDPIk826M
Rbld3DkGpyNyKNUFLJKWCxZmkHLY7fmpuVp62IUlOWVjVZE0615DLfqmBjMdeKLiSmJiLoSTxE23
L5mDI2uHE7ZrvFEpgR3vj83W1gBlZVtftN/eEL0iulyDO04qjA6QG6oROSXHb0HkwqIj4DTfccOu
AT6uSiDEki2Gbyhd7L06KfjOJSLdByXvs8MnXt9N77v7hJhZhnrl3VXv79uF4Pel05IjbjhDNUAo
Y4j97vvrmQBRNGNad9exsJwGbtbpJtg/VvsFVyxrB1RLEJ/fxo8JfTpCKGkjWUFgnD6t05+lIp2j
nvZElHm47UlIzPiyQFaFpb+uTvfk5cNyjC7+m36LkDnfGkFn4pKcPCIFMnbusV3xd7s8+l5CCVOK
BpaQGghzeiXDuz34Yb+IoJEMtF8ML/FrJM1vZ0AGCojiw7dJysvSplPF7ytxbSntHscngexCwKF3
Z3F4mfdJwXqMSbbZNoORNpfjjmi2Brc3jow1g/VLa7x4u69vSoGJjbDgmZot31bfl4/lk8nEwwji
vJY51ell2Dp623J01Y7fOoANS5P4T8i9y/ox1qHyN+sWcuGbduUeuZlnIvmwTBSP3p3Z2ML5A6m+
cswjBrx4s9o7hv87C+GRG0xyM7huMs1VLh4mUiX8yB8TYspanGSiV33dO3l/7hrtiH5CfeQU4VPs
3sGA5s2Jay9okutB+Rzh+VvSfZi3hoXv9tuiJ6FB+kcUb1lX84GBUeaI9Sp/bPVcP9wr1BBYhCDH
DGLTsMnc9z1+F5yIbiVYF/yDNPcbgORnpfXYefmHEanftqG0zxDz67xvOXyed7qHl9CXkYgEajce
7W9OIDpguaVvf8tBa+UcFV7fZ8qcVxNleagCBJ5NAeMV+0trwmpzRy9GBshPhqUMAEw+UScw959h
hjhKlHng1lG9VKZYUbWEIgC1E98pkPbAzHqLrV6x5lDpYggtH+bKVbZCLJMpo3DVLOhBSLienQTN
AfPSDjJuS7SoOusbVAqsUnfwsj/d6E2iJi93NBPHCvZ7+FvQJGBFTTIV96SLhTxu+Qt3YPqhuCwT
6SjqFt419J2W32CwvqHhZc5FJsMW+Vg/i+cHOkAKVjUi+BdN58gkQ46eAAQ/xI9Y8wAPU34QblIW
UyhbeZQ9nUvtZwOeBbO3Z0Je9rGFrUFMypxbFiMz0i4Lfu2ajtxnXe5fZfJxMRx47rFDMtAaQmnw
OJhVa+LTgBmQMbyLbdNEeR1c8kUvLILuySts/+6AN6QgEDDI8VcSYjALY6Uud2jYYCVrevotKKWw
gZtueLo6Qo5JIbsGdZ6T5b6PFx4ougdsj8V99TxUqsX2eh7YlvdVtsqDKtCYmi0TdUKBjwh7E/MK
DxroRLKFMeN4ocQwbB4VATBP2G520za+rru9Cs4Hu3y+O2YJxTUj3+2y89p9ufzxdnsOJa9vFmip
6d2XXxCwwSSLbn/KoVnU6Y83lDEMv+LKpvJjt60yrQ4Nh4l2BOZgqIIeiQ+dcv9bNkkbN/tmkivW
fX9DdgQMBIoUOKjhXXvxGIeunoa0znQXaGMOk9fd/qy7pRDmp08wOGQLMOTr/rK/LtVTdcCz4kYv
VDiVQLCAQ4JFGKBSO3/X2hzROlhgST3TaQrLAdTB+N73sMvj43yhVQOPgv8MJg2hHwlZ+g8k8F8b
aoyaVuSjTrk2IHEdYaP1mBh0kJL3+5ShUL6Dqgjkj88uUKj5mAy7WND0WYS7gw6vZJ4TajcIx+Bx
R6dGtGvMcNFvxPJ62fwVhzfNdt1pN78TUFrPv6rPb/oCLSptB5GCnD2g0zkaIoIh5/pQonH+CR6g
SJrHvDHKkh8KkH770vgb3b5BOQiN2q6wYXyz092qtSRGLpCmIXScWKfqB0Ge5aPcyAYmTbHe7nfV
5CqEO5yN4XdfCOJLTfOJYPq0PNyXwIqcPJIn1+6bbhZMuXx1r11RJwhbWFZJIlymO0t4rm9pD+9R
i/0aQWUEP9DIr9Pl4Vdw7yiZ9Ovzw5gBIo2de+lGT2mu57OsXdyh5GXTF12SzDL3r8xtFQ929O7j
vTc3fSiYjrytIOB8ehdRyjNAqYw2/sikc5gajEdC0FJH3w8d6LlA5XZXR5/BiEO7CL5RlT7ftk4b
fWBpNHtE72JY769loE569R7PAJ2Yu5J89QndP9A/Cje6CTtmPbf0UQk9X7AHiKAIBAECotpJorK4
gg0VznXVYKJxvOtO3UXFYbfXN6Q53UadU51dVxcEK6aUf4DGheyb+Hnufgd6VMQ8ntuHQDb57ZWI
pl9QH8x5Brv8YsukTDPxqM6kuFzfYaJKk3576VHDjYZk5vD/32GB//Xv+Iqy8Qu+Ya/19X04/5o4
RVYW9Nfs3MHDUZB91G3t/CakQLQDIS+WqFCewZOpsrlGUCaVBGND4wUSZj9oW6/4oxqpJ94yhdmI
KMxcSXid3NgwB2nUwt9JpK056yI1uh3btN6XLxv243v5e1j3jXoEcw71NUTM7WN/xxN75w5SCoFs
0KM0zWxAbD58F+9JucEc98zApHjk4uFCgq9iZiPaGvBs/5GMbX5GdIy5nQc8DZQp89HtWE+/nd2m
aml3gAT8m5ZjleV5AnTZ1mUE8948wFBc50ipnKFElVUMMdOYsLtxMIZhJYhRNv/VPkJpfC6JkejT
zrTktyPLdiX5L8FTP173DlTZLqji6MU/Di/dqWSd6StaWO2TVUxwMUk3f08+1aeFTMKQXPn2nmjF
PtWk/HoGdFFNXhiP+P6dZ9tcckq6OL9Iojd0DV83ZqWen1TgxmmlXwJ2Ff9D2JstKY5k4brvsu8x
0zzcahYgxAzBDQYEiFkgEBJ6+vN59LZ9MqPCMrraqruyMhLh8mH5v/4hsZvQeMZHJb5iJH4J6sss
P3dPz+i9Z1tv9Wp18JIWmK/bb+qj9HluZ8WAk+p4ioxWoF9Cgn8rO5VPo2veryCHXlPLSmXaLpdO
xl0PQL0agEad2LpKEUd7BfzwsqcHznFbP9dcabiD0Qx/gf7fFxdyDD2FkkCLKVJpHrxmwDSt3Cc/
zwbzpC7gdgcr6eZTYTdkPq/zOZx5tEzd95wwTmJE3lROrekLQ4j5eWYPOYa6zVAZoSK5IcXiVMUY
d3DtqMMH0vuBvVIX/CtN9prKy/oKE76gQFK6t548ffTLeDk/c4jBscjFMUNp4hLZyGpibbL3Vvx9
YXEzZ3ngd4SbxN6TVJcQMgtuMO0KDl7YMqtWE3OOvaZ3K9IYvWE5f9EZF3UAeaX2xaMwKFOcdVMJ
IyF+iLLt3a1SxMmjVu6WIwPPG82BHibNrgOb3X5Y+/w21Vc6RfKCsUjoDCfam8mGHGTpCLuxq4c9
hNLyli3KHdsA8XZOH8v5iRDD0EhJTNnTcKd23/vlvFlSJvsUUq3BafMK83HZ5YYjsU5QClni/3B6
Xik5kHK1921ojbi2Oe+YUwbaydNyOTqfb98aGaNyQ90yul08hfpuSfAnzmYmNWmD8MO9Da/De8Co
VZ1XUnXFUXJ3oE0UMOrgwY20mS5ukC726jrGUkNkk0gv864xJ3TVNL1Ln7qNQuFgh9ShvDVSLZvd
qa8RXgzS93KbpGjXKyK2nj1MajharpV3rDCAcrXxFUwC0H3KzxAy+uIJ560FsMU4+3h3c5QbZ++5
u5Ma7ePy16o8vhYEoOyjWd2GJmuY6/wjONFjxQEw84ulr5grAHvt4Nm1nxFMpvnE3JqLnEzzi3+U
Yu2esD6KHTWdtgHotzbPln/Eegvj1gSgUkkwjzWxlAzIrdDzgERWjg3Rgz55NVQldVCfZ287zMv2
UhEv9N7XdxBMbYAvEjgR/+39czHlXFTgruuiE3C+Csnd5ZM3pnWWQ0N25ckeqGGgrtTMPUAyYsir
6FyJdLLz4DastwWeyIpL7rQ+vY9h7+RsLyfPJpKPTETFwX/u8nkZF1Nh00/fJAHgxGpGAh69buqP
4xZX/AxiqB1hI0S82aVLKVLCpdIxUHby/nO4Z8ef8Ng1nI4eVf9pzEU4uK6MTjG5AaBwitN0+TjS
PytnbGb/lrTYP0lMdF1RDUXXNdkwvklanvVxubwYe3mij47QD67d0+qISLa1qabWDsINZwreF7TY
pcRGRPKY0B8ZgAcVM6UPYA4Quz3QZVp+Asmv6S3QoiXCO2oRbHegx3Net5C2DV8EruRsPRiVXqfF
tN4tN7CMVnkfIn3/RblfjW/DqnvsIHcdUV61+uX6Pis7ohJfowkBrutJwwZErtPouCeYYyBWTvbH
TO+r8XXzmyZQ1f7Pf/RmimEqiH0M1dJ07Zs671Tf1MftWsgTGkHzYHGcp7cRzq3xFg+WWbGzgE7I
lBKK5CtdUcJcXAIwosG784tUUlV/eBDTVixLMhXF1L6EcZv/X6dZX2/Ls3V6yhORimMKt4qXtzCj
xglienpoIACb+tJnn4AjkXyYuSvMBbeYtOBj9++p8qU2+qZ+UixFqLx0WdU045sa6bnXT/ozv8mT
+Zxmre0A64LopdV2TK/tf7a+MBSHzIrw3Jn5VIFd7r3XDhbBsfA2w8wEax1E61glHWgsqXGH7JV/
P6T6g5jzr4c0GM8/xutsqPm+ynlxFIQeJksYqBrtRTm8u+M8Qc7ixWF/c7s4MzNBtqwEq8ydXAIU
EYOdcGz97f3JlhiVf43aN6FtXrzs7HzhgfZxUvmQqNFaw7xi/JY7xV2Gh94cI43Fvbe4xZgKLJLU
OnUeLjQT2jwL8gZEB2xOEMFc8lH8ueNHSA8XUSdbFVAcNQIXfkxOpdZQaTn4nWYJ6Mfeu+XROOR3
wFrtxIgK1vBpnWENapYdSQWkFaDnHmbOMEXHG2K7hFWJNl+eg1UPIT9alV277ZJW2AuxMsM9EStk
7hl7DMYQ2a9e05ULXgDP2LHwnRl5FkZEI2Md0bHB8hbkWHjyqxiDlDPubecMi4ujsNVHYAArU3bf
aoSfUEVyB4yhgRj6r3oXN5oTnhbljMQo6kkHC5+73zmGg4j8TgxCECP/NmV+ndfftkCluB506cq8
nu6px8/MGlrr60uU0rsaXML3y5flSW20W67yEb5cR+RCOTgZkNa5moyWPeyJZ+5IIc1plMFculhj
wDH3l9X300agaqbK+mM30liEf0/sY33IFE17K5O55hZxvq6hwVltG4ct8OUeTUQDQQuT4jbb3Exo
/UDVijhRW2HBeeQBnpy+KIKI2b39BNvRm/fL0vthq/rrCe2/n7BlSveHpjfoqL3r/OlBYn34dGaw
riYp1XvFezfAgSei8R8YZnSDI2W6DVYO+6HRRQB0jagvsRw74IKENUnz8e/H+9qevi3EPx/P/CZU
fReyWp1LHu9c9/Q5LPFmTAmNSSw12rILwNav2E5bmBnDcj97l4naM7ov093v4J1z/afypUilbPLA
yInwGeVYliO3Zul90m5qU8x2QDSe1/CKNRlwFPgCjFqigsqDd5qLyvGV4FsQQgajvLUdc1QRghJM
JY4POfjl2/5wgPFtDQOVqmwohvXtZWT3WquW+VOZWBO4tsjmTNEBig90bYidNwbSLtGmIIo6ooJK
eCWrnrLDpY7OGBf5h0NmrdE+dRqC+8IsAUeJqz5XAYx8bS7La8C2eEndBuKaP2KU8vTOAxAW7EIx
YLsKTzaOSMmbCbN6Vm22az4v0i8KWeXnGff/vuRXcfPHZm9YSva+VHxJESaDMCUk8qyPlCmVdgwv
Ll+0n8E2oJ5Lc9xAVlZE2+OXaf/TQ2i6iRjYlGXTsr5OpD8e4qycreOzkd/4/UoAslUbhgZ2UOwe
Na1tLiUjhPdtjSzAj95OGP38+01rP5x4mm6pkqLipGD+7wD64/Pl4165LVU+/wnha2FHGFqQdDPA
9Kptjsx0uVDggS4OznZogqWqA6hHZMDHePY7FxD3gZrcN8SXO5lowoW36Il7tZ2YCXmxDpRFaHrZ
2n798tSy/kPh+ddjfzuo7YPSapCNYy3exfuMNK5RM6r77MDSAGcs5MSLN+wSDZUtPomw2/03Wtyq
/dy8327FNzus7jugFj1V0yZI+2Xw3lzhA8uORPY19CM8+Uxf9++eQEZfINJlgKAc2H+TxS/6qSd3
A8gfl/P7fD+9C6eQaOkhLOaIPXQUvx7roscJpeoOG49sgBDXUZve6zWG5H1dwo6zCHBfjrJxayDT
zESdT+WrR3t3/ew2pDydekdCOdhg0mx1mi4Xjx0SRF9cKh/ihpR3SajmElzNweyM9LmzF3u2wuuQ
m2jevwcKfS/k/YJTS5oyIKUzWfo6ZV0reESEo9sw6NX433NJlsUp8m2T/OutfKtW7haFr3xS3xPu
L6QZXYkHknv1MOtCK2ufOL1hkTh7usKfGcF3XJ3QzH3s0+MIARutp3yClwelDczXqTIAHesgpsqj
d5jNnkE2PUA0cA6Vh7l97gxp6eweQoMCOUH71D4O22X/jhLvHNtp1gNdO6zgXe9h84/26HJogttO
scGa9M5PEJriZFMrqYOAea2kj8znngnAaO2dshUIoH9Df7nNnNjTk0CptTccejCid7V3SSQemGz5
K5HIiswyOiKaFcpF6i3cAyoXNRHI2jtvQ06GIy9udYUrSf6/x/vLHOH7cBuSpEiKbUiI/L+V1FaV
3/XDqXlP4K8ER3xY6NFiABqGmO/WBOkSvY2D0G+eDT9uWX9+7Le1dyje+3N15mOVECztTkxeMsZw
f6sn/S6ekx9YQuEq5A5+2Sq/nFT+9XW/zS5De6jqcs/nTueJGWBlillQQXBdRmjmfJEzddLx1vaX
Hob8DzKPxHgoLulaKLN5odgPJFgx4iJUO8PhdiNW+HDIcXVM6+jEdgaFgKXtQM1zGlhksbJ5IFSE
5DM+jCUyRpewCQvMgjAaYy0R3fjoPDpmjJEp2COoC/obqLMUrllP2Pbg+b7sfZ5/2frU/64xxZZs
Qzf5r6Xqpji6/9iw9bNZPlrGs57IbFZQ9t6BcvFuZsTCMG/jC/0lvAsAazhfyTy1uvoRlL0ZHt9d
C7ICG9GxXcPpL0P8/auDlytYbQQHcFn04jUqVteC2aQHl4MPrkXPA5hDgeVc/jJ5vybn329TsWXu
gZaEJQbX028F1elYvG7m1agm2bQOXl3ocBH8rwSPiXDL/TBQ4VPeZjIWi7MsOeNswO6w3qdKjBF/
W26DLYUnUlfs3nZ7ivOY4oFmfPQMjc5lpHSygKakBQxj+gqGCEOSi6oZpPPo30uQJ/3PlsfX0GVA
EFm3Tc0QBid/vA7poJtKftOrCcywABK1FQKsD5vA2/fnLVjbh2gZ5kSw3uJrv+5WQzvOfS0knhlu
ntR+xee+CGjFoaCdwNpBEi53zimCOe6UqdUXDP5IjUwueS3md9zMLhMNLv8DMj1mEjEAbvh0LyFU
pfE1wt0+sgh9sBPC67FiMzpXvwhbfQzYfC0mjyYW3IdiqsyLqTY3YSQPK656qyo+RopndPaoyQ4j
aVbh/nEm2kjquBwiYJIEfw+k9XVyC3GgXJ8T+7eTQ/qvD4wqMxU0xbKBCBRb1Gp/DOP+remZJBvN
BLKhElKCUFuk164OXcCj/kwWe+xX75wG6Nc86+7i1jMCzx4bK8lvvMRGjIan45uLABsSv3exULtj
7qYA5WfkZSSsE/mR+VAWG8cMFokWUgjMk2AcO9trp+mJkPvMjGatS2jcB6DHH7LRyeNScR6thC1f
ewcPHFcvvrQpvcwOlTKsPHWnsvRYhTTbl53J3hkVSWR/DNC/4FL9MB1q8/dQ+cVHRjXN/46WDEyh
Ml74uyh4YP09Wi01t56t1kXAOlDpncYLHm48bmaNw9UTrXTpLlKU6o6JXgNjQ0eNDtzygLa7CTOJ
khZVChaK+IMhcadZ9PnJr3Q8nCwm0ecZk75yfXb1mJDCVnh59KoBRyX8OOxEWg6KWzJQLCUQHzae
dwwfguTnZ+kghPQI+doZubcrttcELJbdUIRZSAvUDQnm+OUqSehIFu70ujmJ/NGn93bv0wCy+5rE
PlAKkZ6m5D47exPwE8l1NGbeorab0UFfpOWADKnoLqZBLycMb865/uWhimmIyCXQnc+C+z9esMfw
UyBewmh9zj/giAmFAVvAm9dCA4o0n3+5vPh8oI6fNml1EPKOHqpFGoTCFC4httLvEe0NCo8hHr7m
06othdwQbqAIN+J1o5HND+FZSRaqi6Cb8LG5jcEqUvWkIyJp5+A0i8XDXcjzeXqgJEjGSI7QozvP
tMSnxCs22ezkJIHaXSwqLSzRonTmTdDBOw+TImAQpd0RFpGDaHfdEveDWaAd2aOyPUU32mkwbT6k
4nvxFAN4EA1EMpxcMNGrYGtZOAWfUAa5jPuDuU58pZgpIjmWiAPk8gr//L/xuzjB4gYiCDkfcwxk
Pwkc45OTLkOz+6l+DHZkthLeC4bI4yCT/7J57oimJz1PBgq/BKd5eqRknHPhgYifOhQqAE5XZKY6
UOB3KPKBxz7nSdqaUaE6TIMdUpLM+bTFBBocgogGMNkKg0HdHwxOwWCKHQK92UG5HtFMBvg7YB1Z
QTipOGrtWJg5Gg+X+TaYijcyIN+53aOvwV94/wb+x3Mnuz3/CzQM6NT0cHvunHGvvrlTMcWnzMt2
chgu1pCoZD4q0p/O2MqDGP2UxMGtETOMj+MLphyUTQdr4E8wYxjSCU6yRSDcWufoRmIZjYEUCb0z
k7nZSDdXWcCgQiXLJpOxBOjj207uZ9S0ItbT5Osrrjbdf6TrWzB+TJYxsYbKtpzYbM/t/dMlh2hP
9KyWoMYxJh18gRcV6B08fGI5p50Ir9zz5AwdG7yICGq9bj+xU2KZ9+mpMpvFOmCppuomSWhMdaiV
QDFlD+vEKuGjJlDAYuK9IDc4Y8QHvPGwmfELDxc7Y1xE+TeHLelFHVyQQghUTtfZlggVneXHdijB
/FMdZ/Ny+z5JPcSqIPUUOg2DsN/cQ72v9R9Hnz6hSzjv7ESfyCm73ZnYZD/okJGPDs7kqK5M1M/+
7YQxgUlaK8ywYXP75w4d1AxnODf0tWB1ITPZp7kefHBc+TMSyaC4zGY6Z1x3o3m2GdABxcfDWzKk
4+1wKHYlCsEEueTFXaCL4ouiPh1TyZ0c4ZD6BnJPBA4PrXcW6n64NURw3XBpdkE7t9QbrJsQoKJx
hoxBPjkN1A5WduucsiQOEGpHHKUVyWQCJz0Ka8i0cbgU1ibDuR/FLUT+mkPOlMiFc87B2SusNgUy
zViq5FT4KjjpOrWhIXDHHz8cjwmlw1Si70Oe12Kxd9MzMW9QOZ34Arv1CtGCGLnTAEIjT/ii9+4N
OdDURX92npbcVn36cd2P+5y0eb+Me92Pp+70Qysme09zHET24SnE9hdCmsieU3QSo/ajHIY3HiIE
6qnrZX8sO0HKNHWAsRbcY8fj8S1YQI/n7n9N4WK6IM8Q2hfIC5z3rQvnN1gswyQdx0tPwPdxiknX
wolvUd/y4mFcTaDqooZVfCw710Ht8RL0KEXOyfSf8h3Ft1968dVbs2W9B8k8jfmVUG2c/jBnDdxG
VWIHSWBCUXcxFEZgEiTr52cxSluWk5qKs372F2BTw3kddMwnW7GPm/YCB2fnvDFnzVpIM2ATo+x2
GpMcrxgQkUAbcHTW72HPiJOaisM1XGEkZHpnHbw8/N/fSckVUZTwVrhIDHfv8ieOVY8QVVyGsjW7
EotN9BgzjlGDQ3iO747A5E0+3nDfbJ3pqys+hMsX9i6opIUWH5kxeZayIFKg98TggwhOId1aG7WT
Vgec7g6G4zWZD1rB3lxnoWHxvFDC0zsGZNDjUaZ75ZFXCe7Gvgph++ltod5SgBjuMEswK2b5CLDI
rjx/5iCFGOvdAGUkzpynzhrPJMIhWBEZKy6uMSmABUwAliDx4jKUlLYzY5R01O6iQ/DqtNyQYIOH
B9O4t+/AhfGPvbBvu+Gwjv5XVpRDZZqiAKTC0G9tCneyHJjYzzWYx+ad9rlLtWnPz+p2PQy3tPq8
FpRs3n3EYxSyy7s+8tQvaAJOSEiZhzbi7na7Ry1oTWh/ky7zsVqR7nJJR1Ukye6IpFYfOOXCyQ2C
EPUN5wOXuESLaMlTqwpL9x3XMcvBkzizyBRofxBxEs1YG90N4gM325KfFs7gjr+cvtHfzGaIQC7e
6jAvXFwwoDoQIUaIWOlhCrhaWZ3RC6tW4oO50pOR+Qrb1x5/JBYoEn0HschDmztjqA+6UOw5BUj8
2UhxH6qnRnMFATlSDXrp7LKl7t1htK8Xl+FClbw33PdkzQIWf2Ep3T6IVphotdQzETontjIWXoxf
CbYp6NsomnwV0doYRZo9n8/lWBW+JTTvcbehuqF5Mk3GYnADMpk9XgzOiOeA7UbbLdgDD+yOx00Z
qhGrFh1Fm7UZ55iFcOfz2YqoA2IxP7QPWl2oFZJmJAqUVz8ePukjs/mwluIxR6Y3X06on9fxWMoD
fANG0K2HZ5Zc7rLHLa7jBR8Wx9UHk8XpkTHEnImb9VLM1QTz0W1rCkzc7P2gHrO9PCg5MDoQu/cC
8DgRBonrN74X/HlkJIPpUcv15qgCSvI8V0R5umBF/P3K5pOiXZvQqyAl9DQo+unYfDoptNfu+jFg
TxPrm2YYMunKxcVXcm/xAkJGMk4XOsuf3NjxYhFfheyP8jmnsNTeLGexCl8P/9Dy5UDlt0Frd3jS
kiquitmQa7fhmCTW8/WBF3vWw7C3FUz1fjk7eKz7TzLR3rs5/qxiMad6hJaUKnyyzmxSKqspsCT0
6xhFg5MPkBzlg8cWGQR5NfWYTUr47S2SQwfwAhM/caI3KZLm4sFFZznAyckT6Rp4a7UcMiNJjrFA
gd6uKGiQiVHq98d6B2UE72v8dVLdza5S435o+zCIJ9qozyxriZbm8BAa3qUCZd5wsDFLM5dki0Ui
SvHpG795XRSU7GwUEJIrv5y1DLU8/pr4Wh0S1YrWU7QO6du2FrKgdIJAcXSy/fZjBEMAl3OySZU2
SisY/fzwOh8MceTrbJVx3gqXY1YK3qXuMurLA9vd3CJjDE/HSfBD4iepYdL4GAyNuMbd4uL0pdFG
SZt21wnGJ0ZmNs7+79xVOGQaiuwaz2+++BCee+73w8wZw+9w8t4iYEPceyIWcnPfhBVQ43yPuSDd
hz4T7eiJ8zCmKXpKLknNRoZxEb42VhaJgblMhpsndH3nkECJIWJjiX+ud6j8GiIDIv/ZMu0iXwi3
+NmoS1AmGiT5dnxZKFDyxwzRgbLi8aEnrFzeKa+Y8oRff1J6XeSg5YrTHSc3TkarH9+PfizQZLQJ
8ZG+c41YnQ2yi5fHx2bYGp5I7OqziYWaE/Ps3MUkajt0QWyu3Pw6Z284NAt3OD5Ni3hde5chZDWU
nOjs0Z4SZxmli/tqQe0Cr5+qoFhv1V5IUhmZt+JDlL3X7Suf3NHaFg1cxZlBbXafpExa8XA8XgcB
uB9OHkxPVgW+B+xP4cnllYbUd9fVR7c7pH7hwORNUHrESNJP7Eu5O8bYLmPQKszInHpNFRustQkH
XWC9nSBgNddObXu2Pxxf2kNHI86ycQ/jcLblI1DOsjvD+3pzsOD7V7qXR9y4DhMObUQTPVCDSkit
dVJ4Oed4W8+lq9/C7W3NTN0iZSK5990PcYbvHvHIvznua+D7/Xo4lD6oa6kMHUrMld0moIfqFwCq
zxDzmQqIcFhmXn/2gVmuo5T8RlpX3swv957l9Ho6Um733Dha0JPoZiml08duS3TNmQjMwaKPJqSj
fNCwhG/xJtiSOF0iuHr7yH86QxWZNcuRFvsJK/eye+r7fPCQ/dIJwSyjDY5PfKINF+K6cv1cZJad
RpOL11N3rYHeXjqrx8Frww2aPJPTCOFEi3uXcwmKthKxoRVhdnUOKXlok31UdmVCfGatrdP9gJz+
aggFzO8f5BF2L5g6eGq7J69WH9cVr5K2GK4RNHd2s/c7ABuxbOAR131yBSMqSq3cHWIWKLw0fAjR
+cQhRiLwNRaXsffnHowKVfBpQjMNly4eaHuHSkGQliH2xYI2p8cd/zyDWHBcl6hxeMvxqY0g1D0g
unCOhEqxhJcfw5YfsvYdbg+PoDvTvP7FtfoHBqk7O694Hwiyh9xI2tR/A5jbj7TXa3alR1g7V+Cq
ox269tkjZbBL1FjbmslJ21A8yITnHj9MBOCevI8hOabwv1xI8rHaveBfEDxWXJSXCdWlVTgLEGXN
rRpf8rGMHR8FukKWGO7Ws5JGBIrRY8fgwEDyhWyHApfN9+gtP+JCGM+yVbJVUIttYVHAy+O+wDWL
YgYSsz9mL2gNWetcSLactO/+LHyTEi6akPnTk8tgoz6cpxZc3+nD25wqOJaE2n5iBuaXxGmirfKv
S2o6KNbQ1rA+JtnFOzvqAMLyvOo3bw+uJ+2XI3V8+Z4fWpGcfcinwf/YHFbdHufua51hu/JVhbCk
7bq7HCst7KVWitRBvdXa6rm/xwESAW82vfkyzdHXiMRUglzxEkVhevEZzJdPJYSCw6sgUkpx9kCX
5R7PkcZyPXUrVDiG5HSzsT2o7d7Dw3jrUbpCF4YUDDas1H9iZ3ENZ1cqwkdUXBC2zNgDFEeSPS0T
n6aRnod7BTuBaIChIYkPtNhbXcQhdRO94JrdxuWbZfjyKe/yF3WZ9B6tZNqr2G/X3pmEsmJ46csr
2BjQeCCUcc9kcl9Xp1tKqqEGxgRHVcGFyrlsWnJE7ldtu4XkFrn/fOAK664IyVHpUz/d4tBGhLlQ
Zm94Me7NvVsO7saCcEKfwG2ugRrbxKQJM3oCugBe6Ua5sBV0t0r5/yHB74Q7VC75OxNy20t6jjwX
iSBQhTVaUlLQkmMIgA/C30ZlOsG72t6CN4oQqxeZc48OEUwCQMHBJiFMcvBlkDSot8cBEQAqlSSW
5aAnkGiMpbDAolUVKWsRjYrTziwyjyFuiM/qY0+VdNcixD3XGr7NncTGEY53xLXx05Y/BZjDSIwq
1wUPDPKIYIIdJlit2I7ZcCyHGvkrDKqMSKUjMObrsW4D4jc7EWsDyntHSTrcnC2/jFBwPTr1K27y
gOJVCS4WEjbX0sMT7oEYbvIQrpy1SzA2Bco0iAsetLiTOZq8MrCYyduIc1yL2GoMSzzseqZ2NMXU
r4iMm3uyuGghrUZ3YnpvLM7wT2X0ZGLKe/IHNiceAGCCyVYH5j81tPqBYToYFShe3TXa0OsDUgvh
WBC+I2xzEbtWrjxCt/0Jsot3W/OKW1DH8T2DdhSOlkPSjdSXL9yPEJgUWEGKrDGkJkB4YGbwoNyX
zZ9T0FQuxyILSgzide9nq8wEhWyCVhERWl5g1CauvG8cmi4RFrfmzdF6nbp0jtSP7mP3dt8XugzH
jOtEQH0Eff1NSlg8Pc/h20OSYksCBarcs+ryDSDbeo8mMsVHITkUKW022aigqA/gQW77d/JTXF3z
4dJTrfL9A+7Vyo4vnYv+KW7hkxYxicVA68Ct9HYk8XSSRPDJ7uzS3ORBp7jSwrSK4Oad0vd6N+CO
vG/x2J/5Kyg0VP0Nklc8a9Y7FFI3NVBvZPn5kd0vQpLJBnt0PbQqreFo9I4Fo84XMSrHMHsFxy1Z
ZFz9jtuDJwldVZsleMZPWeuMXOQcI/feX+Iu8yAZuU30DoFmO5Q88KkkEZ35mFkFN+/BiMkFCExg
++i23VE8Z1gCC5u6mEJdZFiwrWHj6LBckMPVGkk0cPxBLo8hqUJ3pmAzwr4C8IRSXOppw88CxSE2
Z/Rcz4H+bN90fM4Y2sjuEp0LyCiAv/uZMEeDXC8pxKUMOO8zI+achOQvXLxsd474lt9l6vl9Vxgq
ORHzAIvsZAo8MBemG+rRL2AvO29MhwF+oGiyP1w2mHBNydssoLZpLOVJu2dxNE9ROjG/3K7LjXk0
uk52BYEw0vxKSrcnF045JyoFzlILukGfrwiKNtPbK6IZSTSE2r5iaXuwmFfQ7rkOXzzWtPeYcZ6G
O4xgWWxTbjX7ftKZqvGn/jH9xM4lOT/DWw0easEQEYwkc0xCFK6PtEdnbCEaxQe48A67vJZ3nHyS
FJWCVj8x0WILoZ72ENXbIwFF6zhAQ4bdScTS9J4rKxhFS5eMz7Pv9rozSj4sm/XwErcKwf5/HwSZ
TibWSV9dfaDohcj38X0V0bZqBqZE8rpDe5+EZ4od7qBHh/4E2WEnHNI0J+Iz6O47PTGsTJzdkglX
4nzjnieUwy9/QP+QzS9LoSG6CTvfaciNzHLnpdshILPDUNhOej46KeX8fTcPblx5aVi8J2rEVAeE
hP3tVIY3LQH/8UQwwM9Tk1uvuNhjwzihuEF8gFuOuCyBwHHXAOHZB0ieSFPxy0O7ql21MxZwcPr2
9/2Xt1wAKxXeJ/g3X5lZwa4/kBjiyHxFO5xrqf49/jbAepZ3+fYQygQv9gLmQoJIpYU013FHh5HI
95zecSn3OtF+sSTdVuGnmDAiooijmKMQ0IcDi/zTvoKNwTiX/cGOQPCjfxoN+IjKibT1aGD3ocwg
dTcdtQV061Sz9qhHBQsOLwXkCS2pjW/OR/cl1ORX53lhjiJypA6jZuUWTAW6X3XbVVrG7faOVCS1
/wmu7bR564Q3EtxEyx39bNSB4MMKW0BgFtzKu5sGc2EZOZ8LJgAGR4SixoR0MUBECClT0HLR8+Aa
iyvddI8XXpeDx3Drl68wb3s0M7Ip213RTW5jBX0Jbh/Ji53YpBChtoYF4KIzs6hiot0TA04ORCx6
wmzNco2/gm9kTyScZwHn6tvJUoZ4l3llMSIDvKQ5gfj66A+QgoUX22vUHpsg9Zn8SytdEe2+v1vp
tAMNncapbJJu8kUi/qN5ah1tbfkwKmny5Isz6RZrJqK4+0MshFLtzADRRDrvKZCgbwqArPNLH9z4
gUb21yN844TUxPEYy4pHEEnvIiDK2JFYe1M4Pf2A2y+F5Ww8PkW5iQGQeDhq3Quw2cvpogfhDkMw
NhSrgzMjyopCTHZPfbz86LvNebcZk5SNYHRb0AlCJnSjyXQi6Zn95v/8M9hI/fF7mLItWbIi2XT2
/+6svs3zssqKWpok08oH8R6DA+ElsmwHAPrxlguwY3XpRW7bM3oYQNVFaM2ObpRjOpaRWv0b3eMn
so0CN/D/PdC3gT0/muYqa29p0knWr3TcgETAUAkZNbdN3fimIUVHbPr573HQRb/9P1PK1CHqS7Zm
Kfo3lknxakmXZyVLEwp2gZgvvtrsV28cv0BNubPx+jAlcrac5j4WX8uRGXLfF+Bl44yHfoi6Yffu
4C0O+9rLZlOtx6EnBOLuL5x9TTzKfx7VUtBaQB/QJflbM7ywlvv8VfPKPCo1OPD3BsQJqC4FFhJQ
CLMPus8QgMqf+bOH11XbH22YYYSbE5IIfwuTYp9sOncw+PcgqkLm8Y8n+05xeZ4uNiFNvDsmkXvr
ov4UuN5jxWA+XMXHU5H5Q2WKf9xquSEEbUIAJwRYCEZkp/3yMP/lDbFJ2DaMXluGaqF+49vspcP+
1rSW4o1SvYEMB5XA7WrAJ9sdns70hOi+sMn1OP85IlxyuGPqlPUnWXYRjpkuDrC/7Fz6DyOkmrKk
WLrJ/xIA9Pdyy4srTOMXD3X3KVIpAEr3hP7bWpzDAkAplHE6fOCtWtM1u81fQb6DvWfj5y+YHFyg
aVKoGRdlBedibHZbQo5sQ7WjN/PZDPNuzk2FbT0Hr8BwVFlye3pulzCaIhUtHP2n3i8LR/lhA1FN
y1Zl/oJq/0V0+WMvPt7ul5LcNGmC7Nuh9bTeU1w/2jWshP/bx3qAbzTXKOMUqkLNiEPVf3ewchdW
hToUVfWXPU35gS3y1yOJl/DHI+Wv2+VxP/BINg4Qz1mrd59w5/Kot2AUHV6xRjMWUDkwOnfsdrII
AiMBDPpvHJ8f3/UfI/ON4nNV96+XfeMxnkH6zqJn50qUMdDdsuMiz3+qv9Jk/rv6VLRPpmbLkq3o
8rcJX++zQ/F4KNJkjoF/GYJyAq3Izn14pftJmiIM0ag1u09qIDmm/x0DmwO0jKlEgUrmlcxWj7NO
p548LSQcgaJMKBzus/eyY/6S5va19r5tFJoqNi/NVpg335noxyJ7npTCaiCB6/BYqCrTMrkMODWH
Q2cT+ln/JiLL20+Xss0YcuH/ZXP4YQ/VNE3XLU1W2e2/8/2P1/z9ahl1M5kv0txdU6Ri20vLZc0/
1c6mj4eR/3KAnEPAlII2GyHhGUmxMIh+0xQqP8yTP5/l+2BYZiE/7jbPQuF2d2g1oYDH8xXpmgOp
RHx8AR8HG9CYlPHf2JW/fbhYS3+slXv+kt6XY9NMpl6yYGlwPV4Dreehg2FiOHN8ilkgRi4bbrtB
uARg8MurEAf697nwx6uwv61W8/R6HnX13aD40kdSuw64rHOK1QCHVvzEempjw60gc/pD9zeC49v4
ABDQr7iAkVWL9pu7GlEomHc7/360H7UCfz7atxV8kTO7lWs8mjySU4KdAjPluKU5M9xoznlqJ1qq
OZuNqA9EI49gBP8Coz2mJUirolc4r0RAq9AROX1H9E6792gf/jKAP1XDf82fb2fK/vLUs+uBp5yC
1ZL6BXp8oOXcdHAVhhER+m0w81NQhAVxBeJ6w9nBRb/l/XL8/ziRdf6j6qrEGad+qyVL3cqNa62/
JwVsRi+hISHjY0b/Iww/PiqvxFT6/yPsTJsU1dIt/IuIAGT8ygyCs+nwhdAcFAdEUBR//X123Rs3
qvJUVHZHd59zujIV2Ozhfdd61tf44ydHx48f+23HeD7b//ex/UCMXSY7oWeJbJrq6Z7tjlCMNWDP
KeP8e3wov5br72MXYTJ6WJS9iBO/bcXyy+vyaGv0//v0KQgs141NH9dkl/+k62eASKThnewMMsCe
eLprsheHwByo0d3quNInABE3dcpfy0kN/JPiype+vHHS9y+ALOnoYikgCkikv7qg/ZCIer0htmPE
Imim3vOMYIKXUFepZF+0iLAqNE9t3A4PwxPt4CIqhwA3VsqEvY4Amg8bmgz2mSZbzvEtghAM1ljv
s1QYq/MnBD0jPgi8zX7R3XFhOzrmC/z31JoJYVnfBR2pAtyf2uMWsVJ1jG8b+rO5o4CCCbu0hy19
WYx2M3W4eH69oPvt3V5C9devwifSoo8nQB0tOo2VDMP8Agwb+uV91LCzXnbw5+SpmdljDdDFpHd1
1QJH1DW4D1/z+xQ88tM9BzsjLNCoIUoL2WFcqZZgf6NgTYEXgHr9tqnJU5aoPP80UWp/2U7iW/r/
R/3LoPPbRLk7NzftYGkdpUE51JkHbEyPbGmVBUEOhO0RAIeegHwUOo7eBV0hfQkQtJ/KJBylNNie
yDEqpgTCMRy5CM5D4t3XbTj/QuLnycz8P5xQ/6aZ/cNo9e212N0uhtF1cje/EED8BNHmVFTf8fFN
rfmldvbYcoj4M6IzVSaGJLphWg3rW4BTMrvAa3+MSa4wCXNBN0uKMVBe5mV8eyFZYAL2dnPoG1ur
w/QCXB/P28M9Ug5BfpSoQ2mtDe9BHr0GhWsoTm5ntJ5x+3XvvTHt1vqLpsfzTNy23bnau7qEwBDs
vB/eTlX97zNT2Q8plqLg9cQJ+m1xy2vlUp52p8e8EQmEbm8IvnQoqDS02gGXmFPxHOVkH1ukIzcJ
ciug7XhjiB5B2gBJnWyS98Osq/FNHQcgzrH9rYmRFOXLcIfzv55dNxff6MNE/wICz2+QptX80p/q
iBmlWZ0qw0sflcpz9RqCzsykqcRGB850KE9Oy33Kvj89T7EoEXXv2R/dpF0qXs4poDfqviSS1Nt5
k/Teqe0NeUZdtCNv3V5pGfaB7d29LjTsTVE3safauFh0IWa6pIrR3mOjen9RXyLo9kOUymcHwgBy
tC5l+uRjaw6Js1tgDFRo7eWIE0i/7ffSywTpPlhoujapFXULrd9Mr/3dRBkWJEAWQIHvWXujMVnF
Zkw4BqbadoRXYUvYa7zbVMDe9aGcHN+ElGyZj6HHksZVAvnRxi/ypNr0iA3ggMz2BZIVKDWuh2ty
i8hnGKCS8/ETRNjnBiIC4QzxmSwI0hZ2fDM1kV0zIEv+gAG8Rep9QSp9x0NghXlSpcWgDO/9Znsh
BbJlAJOQ1zfg+JvD8+A8UKJeSInRcZ5Ud8N68RwraE3MoErNJXgY2rSDDptFRYTAK5YG9aIRdHLo
DjX5lTTPC8Y8yvzhc5kn+ynmBFCXoBpSbW2Mb7E96EVkdfXZTvf1BZDryWFqrNpIERKYS3ZMQCND
bEUCYK2unyRGA49aFexuxldSi/kf2SeXNYJV7mmrzm/60d3lSfoVgffoLvwOl6bUp8JE8Jg8qVIb
JVoDJO4w2yUFYZI9yu0NsNBbihzOtciwItIIkm2bkkeCxtQcSG907am07qJzZs0gpAPpGqig0hW4
mcdQ2uSRMYKqSbSHARNbW8mEN0xATbpawrXCieQsGr0AGZPe+kZW0OTwSQSBMkLfF841FAEPOOwi
n9OEyP7gW+8wdRie5N4QZVDS9S5cD8PAO0NTQveSWF7NxgAeJ83mChAjCQYhUMgQIiXlddU9fyJz
xcz4CEklCE5TQOiMbZLgs9wlL3i8J8hUGpaj3q8bDBI/PeJe5QWbSAwfBb0Y3yGDeikGVrqbCLo0
wRueZ7IQExLKJQGlZMRVKcmp5JlJE0i8lL2e3Ikbg+u50Ac78lL1CU8uk9BO3SLNBcMHDJQ0xZAx
G9VbDfLIMay3t0iaPPstIQSCJXwOcWuTd1JNySuA1g4syXt5uB/R5A4v4sHno2f/NGWXL5QfUQVP
/wo8RsZGZYS9YB90oybYe2/06q5+7SFw9gN2AkqEc5NVXcBwJ/CTeYhKsu9zcsOp2Tr8k1ANdLj1
gFXjDiYP0OG455tgyA3cW7Qa6R5XkRrvBKIgSLRBExE4SOUBGo6fBzdMM3lwSU/hPSInPrxGWgK3
Oig83YVsyZmdn+8Cw4Fh6q7oGEgz4Htkp0ZmTNKac6fANAYbxou9W7+i43wflP13BJdTc/AYlQMz
Ftr4oweOKVRjNTBJFnmNaKu7p5QIA0IK7ZEcEUs/sChzSjQo7tEH9K/JYX5f0JeVRofx1csDa9gN
uWOx7V+AHAuwszU6or0w2PERCDsCeB0+4jbbDUssPTDdg2J6SnorjaADc6gh8a/D8+gRHAaAPJG1
ru6oBYI2wyjJEN/NrY/6az9W3MObClvmPMXhaLA8K674C4QCHAVZ2ac2tJpjkBrAIUDIS3RIPynO
MJvIgH9fIc2EtTW0hseRsdQCsHZrmSfNWBrfMtKMgDfnQ2lOIjbxtNglaWEWAarU7JLyOqVd3whu
7m5RiOSYlf6hDg6fhwRLTvD0r9EDeA4kbAIQrPQKIYmI1YDxlzQ0O2dmdpnJ7zzKBNDzMGcNeSZM
bzNW3GJ2iMpBvZHGJ2xS1iDfcP8/emRsDfXR1X8u7fSGdt0Bfytz821EM0A+a/xGN06jxjDN6dyT
6up0ixqO0n2hehfcAb3wsDiR9GqGxRQ0UkDe5siI6MUwBts3O6z9hRyQEzGyU2twJCHKiurwhJGr
iEHieb2wJCKW8YBI1RxLow3IjTifXunK2OtueSJW4rS5vR0ydVJlBr+IAC8e14Xdnu4bH3iW9pyz
rl6B9VjPMC+xSHBMDLqwN7S4yq5fjsukGHJnuW8kUM6rvoYMVp9Y0/MIpuzyEHWpESSkv4KkKsPe
x3GhYP9AcjfurZUkhIa4OPmMjVidPZNLTHuXR3/jn7cQyW+JmRAHMWQsNd6O1GE7fIYyCdCsSJ6e
KbxUqBnibvxgE3/h0nW3SE9vevLyc4bxlWWNVE/krCOMiok8ZcJ9bxMzKwfFSAlpQY8fvMYF/BK/
8JShloFsHWLQpJ2nr1gTFnKk9e8EpQIC7kuDcluk5fyyyHHHSetHKraWC30FP3MovVVfenZMuWpm
tV12wECNs8sjSS48ARWRwmpOymmkQQ8pmCRaWM2nLVplEBQqc0U+aYaXqRHbk27IEjhS+0Ykut8S
f9VGR8TOlJJeEzvLYQLKC4KNUELGj0AfIKMm9ag30lhsV/TW1AFhhdrk+AWbcku66w8HM+svNfI/
d37figqHSmqt031PvGsC38oV3niCVWAN4I9nmwLUcdGRtN34hBYnx4URGmPFI/U6NQb3/p79xo6E
B8xai4a/O42MhM0qa1d4ngifCSktM917K4kcakK7T8aLJ8XaFsNl2pve0t6SMIN1TZ2zN3qNMGCl
pX+a1wyJ3RD4P+e447DmNZFmTZT7LY7eNiToKyrTe3gPbYpMQLzCPKwy5Ax5eFvqwy6scck/48MQ
WPy4gASSNv4te8S3udrvInPU4QTXSVJqssa/w7UjTezSx/GEbKH0rFBjH0EURbzLWpNz6j0B+uAL
cwA548ktxg0eEDgcXDJMlp6Olvjql8EhI9SpX7P5YHfC8tz27YCS9BaIwLIiRZxetolk4pDuY/Hl
Cx96viPHeUx2a0gOGjvEPQwCi3QIUoUDmYewLaBdHVNryuB0igk25RwvpzTfQcPuRqQYDcGJD/az
LiSawUTLDLI3kkfgNTnicq6Hrq2OWOBG9kQhulIsE1GVcuRaIJYlAUamAa2jzSFokUqSPJYc9gE+
O0GEaahsP3KykfiJHiseCgb2O7gdSOO4cY17fo0R90QMpGfFDYpNml8J0hpCrmR29h1jQvw5dsph
+lmE++1rYM4Ndo0mJ30eDIiv24IFoGCzQLbSlxS1JO20INgPAb4WsnA5zV8350GZljHOC0q0bHlL
4p7PnzU9+anYik7aRAjYWN6yc7rHsd2xGZ0QOIWCtUrxIO7we+9CofNscWH2mJReCL7NALEyB4sK
DMIIpjgkGc4YnHpgtoDrt/v3kBwuYq/wqMzzSJ+U/TwqwRGdPSl0B1ICzuFDn+QztGvpLlaSMxCk
o//5zjSVtL4RcatRcJbzWwh+L66ya7DHGmANL141vgYXCOqM3EEVXDMzqcMyOi2UgRSq6Xn4WBis
wpwOYRKyU2C3UHiMXLaREn8OhScNcQwmEXSISA9N1kSJs6DsWUHt56nEPTdS5HVRHdVoxZznXGY5
3SeXqdxnIW64feyxfG4J2pw8vQdVZsY9IhHaCNCBZ1DEJV3O44Yy16O7Ck3y50C3TtmDEaZ8SNBJ
BvtP9l3uA+EN4Lvg7J3GTf/o6cmdzLTz+AhD+BnSJtIC2RPUOpOHbrlf8KL9fND0S5f4ibp/A7e/
54j22M4FVkqLqVcq4Yv9GdHzfVCKYm82uLOF6SVlVmYs6JjJkBSGl6ygtoEAhx8hx5RGMTZg33SB
xmc12xqDU5ZIPmq4Jcgk3SMWaXWoRmKbwm6Oyfzps9lJpQDHhnead7S5Rg+mWby4j7E1IHd3YAob
wuo10PnEAU2jeJ8decMFG4QMFI6/JCpoAdj2gZma0wN7bVLpiBcCG8/5gUncR7vo7uIjCwMGYp/t
hJjY2CZS1eybSAYqCp3s7HhOuFtM12CYPtjNtskNXQSa1NDphWL8yuLxBnamIHg4QMlANTtgGPGb
SmjgFRvx2m9YjFTc3Nf0Ghynz9BMxIJlcgaQIiJw2APcQiWpmGV2g17cLQgyZecCOTHjzBRXFDwt
wnEEWsZyy3k+YfOFlwU55dKOmbtjLSIn500fGoMqg67l3fuqp0anTA0pBcSIiBC5MebKrGZ9vKRq
cI0VAKIFX6FhItmNID3zaOX+caAlNvNIGdaAwBggFBrP/ZrEicOIo0r6JDf7h7pG77/yB5W+pmZD
ILQ1Wtbfqo7dzcrbtivozwyLzf2NaGjK85V3rQLMSMqRo8E6e+JVKfHqiUJ6TpSDsDhK7i9F/igP
HG50z4Xzuakc32FiasLq5t6m6O0+j2shIx+daHsj3J0E5VD4tci48TgQfVZYJB0/pUbHTyaoZdAR
sTH+GnPPfMDK6Blub5WzeQ4QiLpjChhTJNO74VSgfHqoBAt8qDoO3920wjsuFG5TIbM7PInQRYHm
oppCAJuio9c+aRcm0uyBbfPokeN5npZrsq5/uJ//vZs9WZRuZerWZu9/yTu/FfYK6Vo980etzIH3
XkhX9nRyLbG2jTvv+lOp/r/NUj4LupRuKqamAEz8s9tylm83Ta4s6HZoJYfqBmqHbLuz+1pfhD70
K8t7zM6rGiFusnG5O3i04x8atooiuhZ/Fq35EqZuwXFQKWlb4kv+dsG1Jh1f+TVX5lip3iuk3iCM
SQsWvuAZHbjzJy/p1akv3uQSBoHpLJWdbyL784RtiZWH2crBWDiLRQMdXYRFFho2gRTPapO6A5JI
HbRsG2h1CPaRsT0n7+zlhTQKBiTqpujjY9mnTOUJ6pn39uEJPUJS7mg0NfFgfg2iCEUTJkO+F3Uk
NUSMKXlT5ejwo9YPHfm/7BT/vBuihvjb3dB2e8m4V9wNii6Euy6z7kxpF9fPCwS5g6GcKKI3/CXb
3vaXJp9UvPj9jNFXdHUS/e0+O3SeOK3VFHfvIzwBQHWiBKXy10/bWvXvT85WkT7Z+n8lDa9er311
R1s8uWUxwP8fdfP4c5ZWV3flJvMpJ8OPjx/GS++/3XRukM1/EFPQ1TG/DRe5etpN8YDpZ61778S2
Pt4K1qZLctBD/ZI8gBpMJBX3jnMuh2DRjUe/aPE/t4PLtHh5F2NsXj1D9u19qtxcmTUZdK/KEINa
/hOp5y8CFPFdDdph/JcF0OzPh1m1t6O2t54K8gpUPDiptkKI1ce2iDVhQj8VELS3Ek1Vpj7VmzJ5
mWhgbzoqtzr49zzdM0W/6/uLpio9cHK8bsjUvg2tQr6V5uFWqfM3Zdgibl1nbKpm90kwE2K+arjm
5YJg0IVeFgwDQvKG5ruIQxbq3HUzARChdQ6hicD2ARkcNBfSBXqf17s1Xg5nRUKbMWic7X0jOWuA
5TjN2plQAil7Rm63WbNXpYVCwKj07K+Nqh/YxOS5pzu1SWXLaUYYvtqpBmA3a0lNjGMR106kPLDs
/kwsA/nDiTtqlGL6N7egWShpIfqUG6cdUbyl8yHczgUzNfIP5jNIIcCFZhMJ8YlC408B0BHM9MUv
ylXAuyQwkTyGyg8XoLMxrbXOqrFDCNc2jgYXarYL82Tjr7qgC3xYJNO56O0AmX4REcljK0b4h4To
Vw4GGL9PgxyvZTowhKwSFP2zcVSuJ96/nMG8XQ/8RY0Wl/Wq5A/O3RLBrNuMkuMM5wuWDKHTRJGJ
J2EO6CAcKMCvkwEyW7FDSsq1G83bSbHasKn7mrYwNbIpvCC+kl6AVXBuLoiI/jPIxqj+n59ViNfn
RjNKWBwiz3Ij103ypeuO77hHQVuQKuX2y6xDxZzch4NHmvT8OXPk132x86bnIDmgC2fyfPpOWsQj
FgRuAQp0bsD8EWPwELpgbSv3IUnsSBM9uCWSbKZImoTuY7N8u4pP2IeIPRHAfpBg/Ya6+0tdiN8w
xSfVThAS/NBn+us7p0L0E6unrtjmt3fuWkm2Kj8eytxGoeSghcQ1jtsULyzmH6y1TUbxCDEB+tf2
SqOPaRLROxYG97X6Sfqj/Lfj05OhfRqy0TM1IbT6cwJolVNTVJYuzx/0aHT2Lo/HmHw++YNELLdK
gEdQwkuo+FFz463/4Y3vifX7+xtPpwldXk+zdICSf35885KKh7o35TndAbbE+ww5JZpcXt3j5PJy
9/sQckZ784+DFsVocuF0QuW/XskbXM/XMLaD3X687/o4rmj/OsYzsiwO4g+ibutptdqvaJzMa0Ye
tVZmAyyOiPA/jr72cAn7Ym0uD4EZ3Qr/QEpo/MRI5j63Bc9AczrEb1cnkDDPhwbzHeVOApXPvOQQ
0NGhf7QfB4/fU+PGxI2COwcnY2zbbj4r/OLzrNPUPocNp+mtSYAZerpdgkolUE4ZZW3q2Nho84db
4T3C+134km9oXvdpLw7eJyVNXGoKm+k9+0R/sQvxiI8JYfXbXkS6mOb0ts+tqYU6KdaRnVm8WiuD
rFHUbMTZrl3/PGN66D5QfxuBTXrl8w3bP+CQkdFjXrizotB+/6hESQ3oUR8BHKEwXj49DV4bjq1k
d4x6fpPKCgZYObin99ji+IcuGzAO3D6nnNy9bsT5G+aA6VKvPJAIL6Q3WjRuQ/uri2nROWnDDzez
MLHed0uCljr3FPGyc5q7OybJQsWEklGIeorzKm30dbd9oG5Hdwn3mmqOtr2sGuH5cr6+6nl+dCnt
RacElszD4Y+pfXyEEdTee6RmNtYdEBreo/IRVpPmgRPqMrTQJFHW7iXzbnYeqltlLo3qrDSBtO35
PVRCsVe8Vo/xvvassfLOinvnPTBStpKXVBcpGfptKHJfuPRfKR6kr+if2EnYunCCGjNTXBe3OeLt
g3PK6PKQQt6gYV/j0xJFgBOIN8vPH8NrdDP91/TfL5Ci/22HQ9da5V+KyW782wtkHWvetxeyaiZL
Jra3D4F8zdh9uuB2+mvUpMvhkDYNvB53OMz6XhmOx+jaWw8HvUApDmf7AK+usJIglwfOHw7pxA1Z
FAPK9yJcT8xJQigr4AAxHTIsxJdsAr3EP7sTadCSTjSC4jAqaOALB+qCtUYYcAebKWKDaDrHkJLw
RM/EnsisDPdFSUlWjlQILznuO/oozkCopubTcZ9W6DiKBqvVgX+Ew40CBg3/k/vB8kBQtPOTBOdv
BwzDlFVd1dkhKva3+9cZ10Opaa083232K905zKXhcVxF7Udv8cRy/6TEkK/aOP+QyZQf2HTnBxea
YpM717rRrggy8s2/n+nfZuTfv9G37aOltrJ+PaFWhm1MZDWaAeJ84FP8MPf+7RT3+8d822uZj9Pj
VTR8jOj0Ea6iTJ4ul3ea/3RgUISc6vscbzI6bRW4tGJo326x/MylY6cxx1tjzGQ39jbzevGakNZn
hhJUReKtJkSE7Zx/38feL4XJ9w+2+Fzb5reLx/vn4nKxeo+qkHm2TxvphvdCQKI4sA9Q+6zKGZ7L
NoboADJgl4DgwZTVmxLujDIYATHuOVcivWreeAiucc3RIxmVCrn2VdYkR8pXo9Pw2IXyZxn3YlTs
Ur/LrDcjAVI4R5B0SOuRubVav4cpihbuxvSY4SrvsjmNXjNVc+7Ii61gJ/y7BSXxY6huVORMbLzn
zeeOausWAikJqby4SkCwBX6oh4PW2VGL/jUDYHfCu5tRpLjRvb+uL2/axbfpXr5TkI3Ml2O0bCms
fGRz4dRW9s5z9iLX+UVrdffWDXjid2pH02L80oYFLFBCcmGxzi6aY2GppetPPTV7YkkmOU9xe/gQ
q6joBc/GI6oQ/dMLkIDkypYPlINg0nNcc+PG17d6JsHJJBAqe3xap5g98+ma7EynpsT3zHam2+Bq
Zo92FgxxAjyKuUQaytAiei+TPsFVliiivcM9uDL50OTJvVoLpU8ZV3ue3EnWq2ZFld1Zair3zs68
BaT1fi3Tcwuar3/e+Q1vTTmQnkPz4vOtNOaisvTJIpvR7jt/dLhchuVkt2yo+1BkVZwTlB80BRzk
+4oifJu7ofl5vSG19qudS4Kg/PLQPVfkZkf7SJrb4eEZPdpAx3V54PQbqguczRfVw3eNzuUZ25p3
U/ta974/9HsindPE/U6ZTShRIA8YLkF6D3WTAL4ylieyNgeHNcEclJkvcb1GEyZvtUnxXuCBdF60
oGEnf4H7jvHbQTDBmYdLnl4dqSOYFAN23y/N2W8gz3Ilu93q9GByrd/2lLyJe/R2MSHWdJIXD+qA
xMlSiD75Tzrf866M0VVbMJAPSMRkbz/pAQStkh2SlcrHpaoeySMRdLacQxc1P8xNR7Ya8wS+cEnK
y5yzB0Uo5C7Gmk4VttPJjv8/zYmA45X49/us/u10aKmKhmpe/Mv6Jk46Psz7/Xm9yBzmH24WBGBp
gi2WuIkzSdOExCg3wdj8QwXq1wL6n0nkt0/9tkGub7vrreyd5TnHUfy5AABZHeOwExwfRrKLLe7f
1/kXrXdP/v06xZL/W4HlfrcUqgu/PvHuoyHzS9LEn14vKGObJVtwsnrecJIuBLhA9VbvPbyeuKEU
P/n691f55Yz518WLqf23r1Ipd7t46HyV5ZqyFqaQeDLi8ElJAD0xbup/f9yPV/5ND2sf9sfrq+EJ
s4FZDwHbNP56eIqD7csJw3QDN5jqGIw4qt/gFv/94crfdgK/3/Zvq4V9uu2r050PF9CiE9w2tjL+
vORIO41+KBGRe/OXNdHSUfxy1LNsMmD+vLHPTiuOxj1/zWvv/vVwBWlRC5svKxQMIZSFPOkqDgJa
D05MU5HBPnl3XhENxDfUcexQHTpiV5gfxihPb/1JsLwF6yuFJTA8Aephn4r0Nv6MWTkCoCwzRDEX
WkrWuMLrTY2HdjX/JvTTnnPMHHCUXqFRcXnBp3O4LK3Lngy9tpsOQLVYRACzBLhzWm1v1rQjnqJm
6yvTy36gjb47lrCABYBMoJ9xvP+idepk8EGdse9cPf/ri622+O1jYfAXfl6vL9jv/36Af9vQ2NRo
VYO3Fd3pt+fXFGop7y7law5Y/M4dRUwUIWA7jg4/VECVvxX4bMs2bYvoA6ajb76RntRqja6cX/MH
4kFlwep5Wb9zWM/OcAyPP+zT/vZpiqyTiWMStoB989sEdC8ehWHmtYoty6CpPlrTdfXk9/1GXRJf
9O97+Jeskt4fH/Zt7rEK+2KaOz5M7dzD7F4KiSHJoMBWMGEeUrj06ual4Z7W2bgMurV1DPFZPTHC
HFxtun+59eYu94l+bDgXLQ9v5eZcCbZ8qzkyOqb5fp+1TUDErPScde3gdfRZzKQ4R++FknRllj9c
0N+KLX9c0LcZ7Klfn/br1KjzB9RNdEVkToANnNhL/V0CEvqAkuYRVW51vvF2TEzahDOp44pQgZ0D
zp5YAAHOLA8Yq0liY1NA2NoP4+kvenxuOmcPHXsuRoBfrorfZtncurx0+8lNZwdXDqH62cjVjTeF
Fv3Vu98SbcoMb73vQbZQZSfhHbJ5qMCLG2qDH5fZv23X//g236Ym/YZVt9hxxyyZPWmxNUAasGNx
4fT/inKrDQ72hznC6H+PPUWMrW+LzR8f/K1Lt7fa4mCUpbgNqrs79ymkaqs22c2sm/PIMbFXn2b7
070XS8o/PvT7u3y/acrtWV9JbYlPVGKKoDh7lATUkF2X8iAs4ozMlGAHWK/981Ihgpg4XmPYGs5T
dzqv9/JtiL//vhN/6yD8fie+y7AVNT8pT5UBwb5Lotoem7LzSg1KL5GyuMUtu2AEhHVcbKrghLqP
MtM6j7WRVmWXxiNemzjEfe2aKLbpNS2vWwJJ//0V/7YzQCRuqpgywZrL1rc58HQ0m/LV6coclU9R
uPklpFBmjB6o3tfa++Hl4EAYSk+3IhCFojo9qbRb/PAdxGd8f3a/f4dvG8L9rTnf9QvfYVe4FrC9
yGyAP6DEI9AVVOZPG4S/jc/fP+7bRGxeXo/e0+TjmETOyb1xDqr/3GOhfyUNEhKkE0Z4esY/XORf
Fhs6krJhsikEH/+9A7q79pTnPZcVckzIhI40bUAtYvnYhZbivq5eefvpMmm4/O2l+P0zv5UgpLo6
6p16UedFOVJsQpOc26zXBgjxqbBNmzZ4HQa9aVt7lQU1XFur3Av0XYcQAMl9y8HjCDqi914AoSEu
l9Mh0RgqCiwUrR3RkYKdYITXxcO9v6EtAELuHYukeUTn6HB395RN+0S2XHNfiVkdXp8Mo27BuQrh
yME/iFxcqfbqDwmn/eY4ObLcfOL0bdanke6RDEqQ411CmwKNHLVSJzzl8hjh1HlgvekLWjbdgw30
bYmOliRT5VffEhGSr6/NCQdzHXBPn5BZ1TsbSw7Qe3KFyJElU0SHIMxZUQqUhujYY9jruU/VUy6g
XFsMZDSFS2r5JWKqV3QHNFf2D3YoTW/G9oVJoXP3u7PzQktjhafZvXBpIR/JJzmfptIzgAOjXIXH
4vbedF4l9/ctv3F81cJe0T/lcDtuIlfepu44O19QsUlHT17oiFZ8qg1HmFPTo+7lYO3oFD/fbehA
1IygIcLF0QYkCHCUsGgt1IRtjq/QhnbB9Y3MESK+eG/d69W9Fc5j/bo7LYxiQsczFmSa+uz7PCtr
aSRtdjCjsT9geGhcKeohj+AM5NdLIgEsx6C3Su3gib8IAX/3Bb+FlGu15sCi+qLMAvmWhptQhb1w
CAxMzdX1uJnQd4ESlb2ukIdQheUh3i+bHNlM5+kmJ1plvrKwK9/0DUrGA0fh2on2Qo8LyJ+HdfEK
bDeRvI/KHsm0WKSTexHV6Esv2ydlfeokK3C7e6J9qTnO2116MuLSjhhzN0TF6Yl3GA3u/KbNT0da
fYPi6NwlNbDz1euaGI9M7gX6aWZ145PyfrVG52J8fKS9U3oiKKPwzHv/ABjzRctRDdWXa+OxuKV7
JMIdAo1b7txPcbOnUCwz8MiTfHo6IVErfkbtxrsX5aPCdAoCH746mvo0JK6D1z25oEDcGITxaoki
ebU0770CbZ89jFVFEWHvgcnMJaJGJ6fStRgHR89E7AF3e/RM93ef97W+DB9NcOnmcnZ9+Kf3IyYv
Cv5UDCh69K8n5/DRlN6RRfwMVtjoN0pUvhaN5dkM8w7OltuhDTr9cs3dofJTF3N7kDXu2G2R9Tci
IsF2cNJh0Wv83SFuLiOJ5h4ViYfttdTsKQaJvyFLifyVTUcgYHzh4CJFb7st7/8e8wLWiXB5vvRp
0cLx/MX60R1kjNIHdvdPa6LHuc8CGABHp/dF7NYp/RUN+eIYNAZORvO+8h4uLj/hzIKVtefI0RvS
wCWKZYzAHC3E+kE7Paq99h3SFkjVwHCFWqdWkGIENIPBNyf4mKdL+M4zkgzb/ieSTyA76MY+P7Eg
SBzHAARwQYhxSlfLam8JpYEcUsriEETf5Q8q4N6EaQNFDmdG8JArKmtOb1MOXu7smT5jFQ6BgLYf
pmiCJuVisnOopYvifP+JJcD5X0imFWY9DzMkU56z9z5JPxJkx9lsTbbFTAvXBvVgKjhBuSK9pc4d
+eULiisNbX5rzFFxUYg2LWTVGGOdlZTScGsHM2Ccn3lkTcPRZDIDUj3MEzJXnTUbHA2jpKtP8VJR
W/youa3Ht/2MpGkbn8wtXdOzQjTqT0D9QisuUofiP/AOAN8x+N0VZq+Yr2YKIJVFop2DPqG/9PDj
CLrZzbsCImPQoZRZBzMlitFs7hxnL3MgPZh0mclN058+uzyk4BBddqP9pIlJb3I0bqQ2gj2Lzpbg
CsGrDbhhlzm1pgZhoFbSatBl9KbiWbV9sijjF8hsYmMjAfAs5pOJrfgHml6cXaegkK/8KPNb9iDa
YtvWIUaiB1pex972JG8rwNnYjC6uecF1ssdNfpoeE1RG9QrJ7+QyOY3MHWkJOiKuWGuOHL6Xxjlk
7BvhAxcJAj8UHCeej7lnEnJMLW3jGkOoz0SEOGqguTIZLoQRqRx+xcDEwGN4qGqVd5YW6ptY/jAa
0N57ioU1sK8xU18NXa2JeGVfjz5Gu+bNdk7IET5E4wZPl/NiQndP71wHNyHlGYSv4AXi5DCzBcDN
yZMrGE0gv07+tpULlzm3bbyil2UsWzzAwq9m6zplnDEOh3ReTMcTg12vvT1l3gmPn/0NN0kPFWHU
nOGWLWm4e8yR+QoquEBxvpwTfHbtSV05qNN1nwwPV7+Ldw8mzC9yM73XSwgA9SFqEnAVtuW0mQO5
jiqqE1cJPbe0vDoa3k8x81N85ydFusczeL0/ctr1kp5eoujLHZSDjeyhEsj9MYWG7ITSEH8S4Kx0
jN7p9Qnj6qML314BC9MbKxypLDiKeE+hyNd9sB96DVbaD+L1k6dg7/jxQsCcr+76YEWXge1cJlvN
LXFGOC0GXqQl3M206GC4G/4Ju8ko96UZaMS8jCR1uhu60+QxQ8XgRR5cPYUb8nBy/yOBMOId+tPK
fYAyHL9JUYa7mP0bG2GxrOpL4+TIvgLYEgiVyCrxdEeZdjTZ8Gt9UUeYksIBWTDbj44DMd+d0Gby
XiFwRse+DIJzMrvOT+i7mcMOBxj8ENbB6zMOmy90rPxZy236Fpfufxj+jRoN5DUa7Dxr01Hubq16
68cG1ctA0G9iavHcpjig5sZ7VDvLU6x21HRglNH/ijNGaedKQ2TTs4B05rbPnzYFs5Y0C3xS6B4J
fhjJOJXy6DOP45iGN4B65lvYzIL4E48OC/jepB/E26tBlBPxROzAJM6WsvuQY3YfvE5A4pTk12fB
fON9eaYcyhqabnLcnCIejxoePgrONJPOP7TucRcg82FJxOztnqsRS+mGr9+53pJ9Da+FWPRIhZ1Z
wuYpsy2BtOLDgITy9cmWanod/g9J57XcKLpF4Seiigy6JaMcbVk3lOSWQQiRg9DTn485NRcz0+12
y/CHvdde4YnQv1ztZs6O03hV7WsiuHm0K4ldk9irFtohQrzwq5lPbtr/6AhvYtBO7oG73b/pWWIN
ro2YcH846hC9cksYx65Z56pTQbuH3uMzAz1BCQeqnUomOyYPZnMIUGJ/tjvctiClf9yr8Dc3G2ba
sG6tcfIY/PdPsZC/TFeaIU2uQFP9xJRkWi6pPGleJ/dFolsWTjNf7LDaE314eJ/lRFqaLLU5Ki6D
f5z8BFSB7MHyW+tQ16GnAz4g9t3RbjhWYx495aTh1DzMd6TLsC9WsK0eHLj6jnXmVf4RzsMxIeBA
Pd1k+1JcsR+s+clVP1v2v1+KRVY2fGZcfoV/xj8h9/Ch9Hm4UGth/jDeg/mMD8fkPk9BAAZYZzYk
f2rHy2XzDDbU3Ec+xf4RxERhcX4toqtDVAMXnuKtuBXPLGYR54oZzFlXb614tsPVKg4w5SOyHHdz
ma8Ek/CbCAsirQvfMBzsaT42p4GuOZWhJdpnVbOEw39nxuxMBIl9fO5gW92SCXsljJE2+8JPmDn5
ISYjirV9nGx4cZqGAbLizIB+YknRfIVahVWLSxk04OQgpzzN92K6mSgpcCHxuLcgkEAKpW3abNoQ
/z+0G9n2chYWC0zqimAxzAEP4KNE/mViS96OApciFDdc/k6INnggHNyr6ipY3E2I1HYQLb5Jnelb
Xqzo6rhgV+wfrLmPtN0FGfBTzACdKIfx5nZR5+dF+7OAEfGfYU+K5+dycj7VNufq66L/4Swq8rf/
56FPHTMRTqbDOfNu45p2nll/FE75IZ+1cPLxEcfYDB/bgOpvSnHIUUZytd0QYJ6dcWfaC85gG0v+
lXraEJhIl0IlqMPiIedmKm3w68fPsCCawHpNJytZ9g8bxA+jfd2vJ8YdK3t+q+bNmwutsaIH1eZl
CpOqQDZcGLfFl+7D2HsEF+koWSPl1FlxAEOcghrsyAOxURbBvd7DPkiu33J4j5wja9dS59TVpF7X
4aU/PFzjxv3VQb3LnYLKA4lM+uAmLOAWJw+HADUSAPwMYtHGu6gmC2OTG4SpVfuPw8lI+MaKRTTa
CnaOnGuN4lfz3uQdORtuUmqtbgViaP7nYU2mj9OtVDfNbUXF2Zjothne+q2VahCVjpOZOfwKHgEA
ylmBjMiFbG8y71iX83fw2IWItqe9Hu+pAkJ9imf/z1DQU5zjvv3eT+4pnjPVbMwct6xGdjod4Dvg
GzhHbjFKPAYJPfyPF0Z/sbu/v3BYtY09C5vg0RVhCVy/EJVXUwTVJvxE1Jt5EWA/omGo6UCz4tZf
idzSb7vSkAuSh7IYddYrGYnMdXF0x7fhAThmD727x9+Ae/N95FcfuwLfVF4I/7hHzPEhRLJBrAtr
TvbH/9TuPEFUx2TUJZ5ienk556mszqLPkCmm/FV/4js7oZp2wkDNTmtxA2jHeHpQqdFeEzN0InRO
cRjISTGtygOKesLqvrHJp9uJvTooWPn7t2H7kyP/HiH4fwuXz3GZZFiqz6TYuWymXQR/H2Np61u1
HsTj6cstTyl2H27n38iqOJ/j66Sof+yxG0JdlJKidywXnA0hxTDOtsohIt6PlCzYNKa1R0JOgUru
kKhYv8YJL8vtuLkTKmIRTYMjgjpfTRlZ0WlFXYKGANnWmXrvvLookeVReRrGlEfk3ePpx/vgJsjx
QySAu+BCMQCiKdQtREqodLjsozvn9DFkos4uPcYd6UxB9CB2Qf/Z7/tF7NY34gwomD8YWsy5qnl0
ND7TjTLO4QGtVErj4qT/CKILjN9QPGqWefussgC8mRjyRnaGaEOoEyWpBbRI2ev1ewpBNyapbKe4
tSXLVn19HpEi1E4R/qRvZD/Z9WNLf4+XZ1o/xTJ5Ma2MZmCm6b5cv/6pXvWyl4/ZqYV5UH9C7L1x
0Bc8Zdyo6l6rUWbPXm5dbk2GDR64B1++xk57XuuOvOzRgL6s6wwtuDUvYzyo+YKpyLFzRneW2lvr
hsFWRmIvQQLFOjPxBv9rFPujWQkw9mxeIrDO3PHfjA54oTSEFkg4jqJz0zylgj9Lz87Ko8tyTpnu
DBu4SNkeR5KGnE8Iddap3QEyila0WHN9Q0SzAAEqx+95OpCaoAMA2j/DGC27ubbSZqmt/KFzJYSm
s39qWBjuEAUDrMGSSRw9kQHjQfmOC+8x2PGyLr5InNjWC70lOHjABAbYeUawSfiwZ5XXk4Nlwl+Z
8BaJvIthi1SKyAPLqK01EuTH0bQ+14msu3Fx5JdoDjMSPzHb6B1ppE40smlcWGFdeWNrru5Prh66
PG9DaMvivFnhBIDtfPDks5DxueVi3XGOwkpBRcz+brdPK61CaHGx9S9DyI+NABO9XTPXDmwD2pxp
gDvJI1KHipRP9QGU4McwsA9QggF1VcLxgOtL9NiW3dZkMGiXBM4QQfVdg9Dxd9z3+RRJWUC6ZMvx
aaY4LDgNwR3x5eQ/TxMdTUWrStSxm5LgmJMBIver/xoNspze1h1z0zdHDI35FH8YsjcLv4La1gOn
8HmqU2mSIoUfzffsG1zjhDlQ2Ie01xrdFcuR0ZcFUNXzpCDH9xTptEqpre+Rf/NvVQ6FBVDYBrLy
ZCRLw0WCC9/QP1Ik6z88U8hkqHGgFlErUlakC+6ANYYSgjt9thu5OFP4Ep4PT0eROQ8J8OFGgWjH
F5/elsbp9hNOGYe47mcb3DSIAlhBwaMuqOyNfsWGdyMFnO8XTPpwBZ7dYnVRI6roNm9sfYSvB9IQ
0bAooLTfwe+YFw+BADx6aroNCTUFjNlzfJyt8w13kybZOpUe7Fc+rBrqm3xdQVzPnGrHbaX8fv71
BJ093RTtNbPjn9YBhwBYe5M4QSgpVHt5m/YL+posgrpCvODmTTwut3RcTD2yeOU9DacPJl+3RzIH
ccs3chYqZGEkgQKRKJ6Xhw4rLq5qwq1hB9KzoANmniseC+Jzx2+Dk+ZHWRiaz/epsey3s2Ox+xBe
Ri0+fEHTZW5kIlZ/G15xzzfNXqcxPw9X9XMC35K1I3QsmSoKErCwb0oPLlMFb0ZzIPJiniqDOOK4
8q+PrZJn/gmJdqlWTA+f16S3E/Wu0ApdI8yZn7768Sv8GbYDVgoLusT0s47mb0vX3SS+Mq4Z1xQ9
/XTLjCeeaSk4CQlZkffwS/pav9iDdcv38ed94+gdhVDpQEcWCqoFh+YqJ/N+wBtJ+hVHFAMlxiHU
CB6XW/X2h31B1MC2rdwxWzB/je+N7L0BCSj8fweVyvOBhnoLpPhcDJqTgXcRFV/YPOrnbFrv/X14
LgQyNeZxFpaKUzdOgdJ7aYqXysTxHqCB8yZL/FaD3eXMzOBTUFyne0lYPXM8O+rd2O0T+EGS1zdh
lH2rdHGQu8QEyPFhP96EYogDrBXtrnWa1Yhhr5CUaAbxC4kneQuvli6Zn6J/7BMo2uP7yUbgas+J
fzSYcOwIZq/foJ2R4AkPCNk6Qgg14QY6vK71c/lmG6n0XZ/01EPv6k1H5MhueYHtcnwG6QuCIX+s
4xergm6uPZt0PYneuonyl2iC/em1ddTchvFSFNu+2HQAkgUpTR/GDqARCooNwXtCd+7GS/xyzqUZ
iuro1O3M01DXmdCmR80dB0ctSi8ZvSHmdeU/2PO5cczEVppXgLpV5PfqbxF9D7VijXis9IUrji5w
MYjnjAEEswQ891PmjQeZyy7MKNtaN0Z33EB3X+srmT4EL+wfUGWi3knt1SydQK7E6SAac5RsWjQm
5rbcfkTLEznwtmnnm2lQ0aWhARkCoPyC1KXRNTycjXBliR1ayHpKHhxfbimxQ50P6R0lcxqCNlp8
oV3SETJGz7jmUPMX85nCOHQn9l4e26q472k/Mvf58JU/vJm1a00oL6y0ClZZhwysdlXR4iFnjrgY
P/scsX7paIQ5PBy4lE9u32tXu2n8Paab57l/bl+NXWDVof57hK9N2Tmka4ScfVim3QmxfMPRPmTH
qEMeXjN7Ka0cvylmJSdGtMlkKQ/IOO7aJUiOUf6Mf7ND4WarAnoccNJWXA/gz5TJnKkdvmExwuLE
zt98Swx6nBkH97/Kjv7e4Yt0DDBck8QOBhXMs24jc4KBWCmfbAKhnker11X0S78nix7vo2iOl86a
mBp5Z5xrzFOu6c9ngS0cbnB6h3+Skx20mZXgOze6dZj8gnPCK92/AnoJtAt3qfTpGIQ5HggLXVwY
p7H1U0cme+GvTdwOQ0fEDMDwM5DZ13oAkNPcyVUnsdszZFoO1u6U6yFaheEx13cx8DNBbkl/KCNL
IXb2YassjevjS4ee5wPSDm6uUEg4CYO5yIoRS6E0ZLc2BJBQqkzjLH4DuQF3yAyzF6zRTwQq0x3F
clBdKqZe+pxP/UG8HCTn8UvdD273tjN+eF7EstGs2RGCQuQqRG8g+L7EO+P2uOSLhI9L2CP9jvP5
AbzoMCHwtEsfvOYUoJRv69lihJB5UZxUm9D8PfST8Q6w1fyBSJaeBnAVkLJDuANCJ67m9cTlYJQy
6nb0T1mApf52kCsbu4NbC8zGeQiPAAKdEVaQ07+m3E0eEsc458cWrke3whWQRwt4NOfkMe8c9NuR
IwjrN0/BtgXcsreZ9EaxVx6pUbMF/eP7Wwy1CwTAeKUEgmKbuldjvMQD5jrVbRErfQBTQgI8Otfh
TWVHGyrqiNrBUHvKJBI/+M32iT6DazYGt/Dxlyv+XtcpWwXTwdFwn3PdaVQmkdyVw/2p21oAeMeL
MScWLiMD3Yt+jO/ZHrFO4RuQkLgi3kdOv+dcVQ4phhg/3IILSoKnmxyREeo7849XBOAI6JNh+rQX
WViMXmObUMFSIWdTrz0JZDHbCqhi1q+nP+qOcs62/WakEcEL+2mDKFOC0OOVJoGrdo7OQgBeTTtL
/Em9bs0Ek0uU6Kql8vvcj5nzAU03UN4jsaIKIeJ83IIvjm4Jm5rWBsLzK91mnhLZD2PZgt1zUqN9
H3CCkbsf7s/IS76Ku77jctSWzaq/zVqPlSmH6mbknJnyHtht5dd79wo1eNzFoiWBg1ZLYvXQrqYe
1b3M25Kh+a46eUlTNqN8nSIRYSzUZTDO7BRfY0f57rBOpShhbMk4mL96sBg1MMQTaK0WJVPRHxEd
2U/mjWuAQnlwhnV8GbTtqFjgQMb+kV8pUxk6NJzxO8krf5rTW4Q6Up1bRsz3GIsAOmtENc+JZs0S
S89UHI3P36QEzfrFBNGjS5+rgsWUmiAKqHaKPVD5qHapLtE1Sh/CjSxJuGFIqdKP0GdUzixZpCHT
07fdnDBN1gcsHN7HWeyyqQzrDda85UM9JrJ5C0fLhbpuLEXsa+SArvgWP4iVKjeAwJXpVjt9rhr2
c5058pHgHoies7DdEij6YAD7xJwaRGPxYiK2wmlkhfJb3taT/0o2LlBxJbYg4/FYLvRNvKL3OqTM
QwDXHido5NnHaQDobGPD25S+RAKDtNgdEXrZGQjYpV/SbujkyXC1Lphe4zvglxWjpI5qLJyKhGvJ
ZUkX5fTzlOaLhjOlQu5W+hdADzkrSuMmPrcT4avtT+8068ofNLsl1Z1+N8j89MJkGtazvHuDJX7s
93lYiNy6iDYZvSl2u20pDMKUxw1YOV2rMxvbJTwczBBBMzaQ/2rOVdZpNjU/NNAH0Gc6/SQY/eZG
nHnu9IvuxGC6/5NyV3PfSI3+QZyQAj2n4td+s8Z5f5coMjftgrIRrHD3eNLMu5n4q6KH2n7W4haC
wpLDJF6/Fs+vkS5gpXns1JpI0UO8ah+eVLoK43tavvWYe5/FC8cdhvZEApVAxu03TP+R94nglKGG
vmfsvqT2JkCZOOcKE0A8HNcdHRejJEbsSwwq2YoM9RvDZTNEuFx0pUuOEei33T/Rq1u8pnbD6QoZ
SZU81lM9taU2swXoq775j4e/oTXgdNgSoQzYlDuyb/zK62YyrWEs13Ye5WmOHUvh8V699FtKYTQw
rnXQJ5iFnXAkrnhy7UaGEwsch4YB8eemm8IHK7/cgskZn21unBTZ1hQGxR3bSr/Lk3iAE0RloLAW
yu+J0gACRQmyYANJyw+GH0ABmmtQCHFzY6iQh4NkPYV/WsloFgGwXRmGU73nFW4nSjjgd2XgA8Rc
255dBoUwkQjAwekwZUCRE+qdW7ZrEqPXosR4QfypsUr3ajpf5FefUD9WqS/O/hoV0iSElrV6p/2u
ZoSgvrPVJyALGwXdbK607guYeK9RH1wywWrPz6BzHwk1yrTI/h58ZcmgClVVQN7166RRY23Ef1LA
HqT+4wnwxxeP9YN3epUeLqWMeB07x/huJzvJX3YZ9UNqxdQMzNFGJ9pKC8YvpQBwlrMFYfc/d0Pq
AEQAeRc7kQVDEwozxY2JpqUu0SOXcRxEcwHLI4VqDhljdIABuni+FpQg8uiq/NqV6jI/ZpIl/r0H
H7dBxaZSK67qVI7SCr0bfntYDydN8zln6PWYqIJjwzYZ182dFyNc9e1rVzb+x5hH5b5Ww7zx88op
CXZ3Y4wge5goc2AESf4ahGUKI+RS2p8vFHqiJ/1UDIQQQrjGghUoTRCEDBvn7yMBtD5W8qGBh0Y6
amnHpxcOuvCFIHmoXKpBLTgsaYEDBToVZcy8nIqAgNOm2NOq1HCNmJfBchhdU97ARDo1FZZRTJOq
j9vNGERb6FILGDSaDU7LSJgyraSvDWbnSZEBdZKNCIaEW2NKMral/+scjEfaOdOv0ZIJdGrmmBz3
ZvhI53Lml5v3TXdmu+iHIhhTPG41+Dk96Ia0VyiQBcY20IlKeTn46E6JPKq3tIgtCAXjhzJoJVyx
RgEnLEKCGSqENMXKPvuLT80Q0qAC2tNSlEicljETAyyGGGixLqdH1fjDmuPWngp8W8ZOecmPwEdi
K1Cz5dVGSyhQlRzX7mZezNafkNX5uUVs+o9LN/op/0+71h1m6ex5CR9S5pHX/jvB3/iXLNQRZlYZ
JMKPuE0Os5skW9WOuKkECQPTs3P7+/qKqQk5jfAgXfDEuuUvJ5cZ0s9x3nMn2reOc/mDltdC8yrN
a/jEr/OTWGws5pbUFwilqu8E4zg1lPRVNKxaQCqYs16zVhYJyifccBaap+c+jy06cd0jC8azRXz6
OEItPnCx+I6Di/k/DpPVH7DCEVbOQl8lq2inLB8MXFYABO1kXY01kqd/4WiKvHjxAbjiTZCjJ09O
mYc3I36ZJRDOFhX9LMQkUrSClue2K1MMKIFUP3tTsyMhgNAkzI5U8tzinBrD6X14rYyIclPjRgcT
AeyAeXAwKl+JnK6wh0vyizW1FJjbVrSV8pvj6/2dC4sp4tFvD+mxHRZNu8TdQFNtGm2lsc3U/aDr
2RVw6ULxK6ZCc5GFUXASQQlBCpu3jreQuEbjSth6YSqzj7kQ6Wh2KhmUOXVbfwP1JRB7E7n5ztiS
ugELEYu92QosK3f5NnyZyExxlQm2fEbVNO+P/S39BB8mhZkY6sm+w6ctsVjJ5utaCYHOG+dnq93K
pKSc+ILPex7Q3UAubzHewhb7Bb8SuzwcBDuGaQdCQ6lGQdUyjxgPYEqEX+eEpopD2mnyTZt4Yx88
hmCgk+CsQ6Fd2wyO4HmvoD8pzLkZHS0eXDJ2eYT2HUp/DBnEztHD965dKPLpiVXpoeXUksKcCQ51
x2eivGHy+VfN+cLoS/LUvXR4O4Nf35TJ6Y30yIktCdwBiyeCDocFF27ffKLVsH7kKMmsWjiipEMB
R8iE4nwK7vup5N3I9ARaIJgcHXNeAfL3VbGTltq+uShUEJu8p8GCt/UtD7grG3Y9OA/mNZYpzGNc
gOmcTf/d7GOqRaafsz/GJCOmjzYKcTH9fcNdvmWvXcKlR3Ug2QJ5HgSqwKgGeTWYu/K9IUvicHPj
TbzeKxYdV4Z6x9jFFNyHsXjqFu0hJDAU9jGekXRRTO6BcrisdDf9oawhLJusK6piKDw7Y4kF5zGa
QL5xzUnffCGVmw12sgLTSf/lR4B2yPevzT+ClODWeHRywwo8zkVMTONMV8G9PYdHSRZ6gV8xGZ6H
l2EnkMPf7gvcqMGGmgNXpDmjMflSr+USj64rbrW7HCAT51HbONS/T6DPgNsNb1mvRbse9uLEYWiP
rG79MtrSGRO8ucHwlBLDw2rSUkk7b+zzG35K7cwOWfhyoeZYOq7AxpqiGsoboGQILGMbq9IdfvrF
AwkpZT0Gc8C9D0/ETHN2FHs3Lt62REbqFA/CWTAjvfSXbRGx7rBh41VhEMB4U/Fe944w2FD991oB
4XR0gohHKZdi9TAYyy4lmfXbVJyHHojFMRdcXOZnTv65UQAJbB36RYjilEfz+iJAjyJIEKsvWIHo
Rn3tEYCOoV30m7A41rRXz+DJlAD3AX3xBAnKXZAZds9wbDVYgecSygaEKlG2tNGqSEKW7Pk/mHa8
GAgUijU/1V8Y3+6xwXPLr2iTrlXZ+WYCKOR/uZ8GyT4r6dyD188snboRUi9xyeSsJhU5cfKIyUTV
zt/lulTVqTcT/q7t/FWterzyynWb+zpUSC7gGGvQvzcA0zg1MTMUd9tmaUj+4ESbIrlKHLX0kdeP
5L/1s0CF1KEo9prZSmxcofgXY673COUDFVCU2+WNXiESnTdURjSWs1UuAW6eAW8fqavj8PCtvz3K
w1Gwao7/Bs5p231RHFXRfqbPOwi5YEiJ9wKi4bLf55/jKE55doBBNV6l2hzr0DJ18z54C0FF0p7m
d5+lpCJdiMqgO9TsF8Cx49Cd43Hx6RT4LKCEjnKJOlzgYoBUUipVVz7rCzO1y7edBACb2VKB52JS
Mmzgmd+E1B9DxJ7Nv/jt1ev3qgbvZhF49UpazfzxV1zqRYCGIart1v6c6MXptykMZaesbFXCqEu5
irjZJHseK+hdDcvvPgaZvi1PiWGnIlllfNlIZt260dwey+nZ4blV0+uTMNS5xPhMhkXqCH8aoNaf
8aU2DKGc4qgiIv7WUJlNevVqq80V2e9ntnmY+dKX8sf7fz5cfisiNorz2MGhYub30VqhhPxtqR/x
/sZyQiEjNiS9txI8meHlIxxZNi2C3NfnTZSyK2meUXvDkvBbsFztxOclCpb5puTlXSg2a+HhNljD
zu4NkqOChJ7+Yp6rxHl/SSudquCENqKoHJU//Dccp6BRyuqVmtFWHjWJ+FYzO2s6qNGDijeUK68p
fltoK6r7hJyDLJ9skNZXBr/405rKEf8APbJh8ZbvXRoAIqOHGObvzlU0+/3z0IH84TWBl52jcaPn
C30MxxHke4s7tRezCi3pOI4uPoibaN97XE3guroXhyw3+UhbjDMGZaT32YDtgf44qHiFwit5GHf8
e/DjqeqVyi3Tc6c4gvzTipVrlistsZM1v6h8GJFZr39NxureG9ecvuYRNGE2nMBQWcrdeCi/xI25
bXAdFBNXXuLsFwwMbn56SnvDf/1wWsx8/TuNbTMYHeCTpyeoTh2HKHJGDKVjcpftdgKMLh3ES9nT
fiiCeK6lyrRt6iMjOMNg1diuMjDjmomCTi3tmQypQP6RcbDWzxjnY9exyA+FvHguGNZobSh0cxFb
wdgxWW0wBTZUzFr0tGbKX/nxSmgOMztuvaqY+Pef2AcXTCh2Cp/WZEL+IYthLIOofCC7U4QXUE5W
HvxYamACeh+wTD0LB5Hs8ulsOEXCWdtKnP/zErhL8eJD9f0yyJs+tl1QF0d5DxAOPj09VkbwX/X+
Y9r1jnAu40nzYGWwPYPsrr9CA+wINwn/OWxVBmvXatts6OxegBC7B0gSZHPdihT7EfmGafP6csJg
w94HVOiVPbJvRQibOaJ6c7Rbg2yzZJXfZTJ1UWWNQcd2iPFwfzkQHYGvxsVMdWF867M1PTJE9KYh
k8Ft+mUOTU6Zi+oxGm5UHTSHJoPfK82M9DthIjBekqAFzOJwLLRjDNfxP2hk4ns7xgLTZ6BD/6HM
sXl7tEv+T/kdgPKpdAZ5xeAo276uWR0yuE4cDJhXH3MJfI0wHKOWcVGCKqacXrDV3bS+yN5zKf5k
iQ1XV2Ft3aeWf+A5WPFShepzHalpXoeKczGz5djnP/I1c5/3K9BiG0eY/cAJ9drXXVju3rDUjUCv
w2dEN7kzb8aV80qS52rQLARw09qbhjOZA9/8Q7dzl/svsk4Tcwl+/eYbt1d9Y/5GhPspbrXlNQzq
VwZtVGT7hLykT+f02L3gC85FaDjR2YRoe8LQXDY9MyWShDDrJ369mNa+DqLCvEJequf264lqEuvv
ejoHWywEfjhNEhYVYdvvy+cr3sato+zweEbwh9Cw91Ws+GPnM06EA8Jdmu1snBMkQR7id7kr9+1X
YQRcb+o/9mG3FJ97lQr95Zo0pfTS+fdLXypAyGPvSlg/fIAgBUdbMsSeRRbjgCicVoRJ75E7mrSt
Eeib4ty8DIKbmSH4dLxHOIBrfbd4oXhI/SK6C3RfHuZE3R4OEBF5wj77Jq9kLFct++nF1P7luiO2
qxC92maZEGiS2Xm0TT+bltbzQFFbtqDTwQur/Uucum+cGLhvPoGgLWaZL7GOJWfyLDpA9qCtNdJA
V139/AAeY/CYOT1Q4MeLzqVyrOKtIAaZ7GcikSnvb/AaAYZovSilq3JRoXB2Xn+jWtJonLbpV/8O
s9ciScISgQrc70P/CjhUm8+Syual4ZY6IlfB2gMPCRP+0FcL8wzkNZkbjAGwes2d188b5QdPIzRI
EF8KFxYADBNMz3gYHZ6t5S8FGfbnlYt7G9yFbKp+UIyABFhm54jv8I2bHxQ0knck26iJZhDMY4Lz
L/okUKbnqoMPwTUGykLmEifUx4cG+F7QEwgUlc9fWTkI1SEGnc1uKd34YBdPV7lliot/6eRmn1D/
hJG5bhOHvV//Y3T/nEu/KgT/7lQ+flQGv3Dk0QVxB41OkgYy5a1WUi84RR3Km5yi0ZBDPjrLuIX7
o9stvc9yFAMtCs05vEg9WWW6K2FeDAVQ+XpB/XrY+XCosDsP0d7QTTI8JtB6mEucDRFrgqD1P330
jBVJvprAo+Cam9p4YbyUBuAfuBuJjGBSQPKZPIeVY7KlUBYxKdfOkR68cxKWFp/IFStHbmCxO58O
nlPDyefJM0s3biKMD0Z2IB4GDceiE3xqkjQ6PP89dVd8Tb+TFuv36A6sUC5bdQ8DB3xOYnzLd6JZ
pFvagXDD1fk2lxgwVljwoj55QIqKHQWgGyWaPK+hl0J9xzvGeh25Nd73J13nl35ODOdZBxoFt7DV
F8NCUyydECCDe/D0+EY58xicWQOnF/KFI0tzxLSq7jBP6Qc/na0YgXCSvnGyqA44a7zqvYzRY20j
h5pJi88IkZXRsLbJ70V6JBUc+5cK7iR5toLN6JmLjZVdpZxvXkGlhCP4x30eVUyd23ltgkR5tMxm
M3//vf6VVCz3xyyoL1waeX984Ugzs+lRS+jf7br9qX9V1Z9Ht/rpSivJdEZg/HOy5okmJh4sSwms
iStqg3vle98B7GmLgTkqtDaAFF1mLMBn10Mq6hpzSPyKY7ct/Vxyn+85TaaQDIApFqJw5eWbdUgt
KlDg6nsO66xB+eZBMHv+axqIr1+ptKqEKxrjF0Sy2JdM7jYmPJwFnCNGDuViXVVHWgJKybbCAho2
SrQ3GWXpmOhgF45be72vSgqB8HWDk4yKapldwclx2c9svXLMX97Xd3OIzUBY4YP4bj0VYqoZSNfZ
PVoLihMT8/VnzKZS4ykcavi3xAoAYVJsXIkgrdb9DRJG+81sTXWB/gQjTIzg8cWYF/EG2I9daJZL
Bc+coV8lDDDbMwU3olgJBmLkUZNSSCXcoYDUKLBk5iJ++nRaASmC15hr5j3mJf5jcgxXMhbIdz9y
vBB6tRCku0hKXgLvhSbFZTbU556q7QrRT0GRyKBBGNHh3Qeem9ooFj5xUNxSOprBfv/K0/SSeQ0T
OqbcspP/ADdBhCEyRrG1zOaq7PE0GM+65FYSPAqrOZJUxrrXn8uW2RNFljMcJn7c4PC+3peeSKTK
jXpvxDk9tzMpTJq7RrhZATGvqVdP/W/orUFZdrNbwWWCk6gKuwrNwCeU8akud33sJPmyz/bSYzlo
i9oxYDkoG01xRdE3yCUzT/VZfgUKc3IjYHjDg4C0wIbQzCsQ1WcD7guWnFQ7dtSLQb9I+BCvriyP
IuNLGcBix3+0BPiBUE0o3KZz6/RkgrvGziM7iJBDyLSaeDo4jjRemWBG1/JZXbPmyEusXpjzRuCC
8NwLyY9g7lAqpN899p4ZvBJfkRytCqkgTQpMYPVkmGKMQX0L9osBH8iBjP45a7/wEwR0pVfuzieY
oPCrPKZZxL75HvIzRs4VHHKqoXvB+LNxkfxRy5p++rK1YQEnZJybe3HZM3RDH+XVe1O1KS94rs9/
PSW5umHdF39oIAanItwCzqPq9n/iUSOch/nxYYw2bTe9yIcR5PipcagKQL7JV1Q5WrwSCDygO99T
uySj06Bmpn4W1/264wNwAIJ9FZsWbI7FQyOEDwitYIK2MpRegf70NGKf6Ed+I5i3TrTOyRI4zGLs
B9UzvQelS/ZoHSaz9HaKwQ2Qwg+956pVGYfZ28N9qfAUQtRmkyvpk8w9makuRwuZMM9lykc5CEf8
+UY+tGBJ1+E7Yb+o54iDjPXFAILJukMrVv7OHg6vpK+O5kUsXE0IkQAXxAi9Atrz1AhVXHWoIOq5
md/ZvG2+gZcllvbrucMBYLhREzzHX7788TcyWQEtYzaD+1+yFG99uqXh7oFYGhs9oPzfYqBnw4Br
xep8ULPBro++dVTRjO0w7Be4isDCCg4n3Od1SEFO+RthhEUdxWaWjACSgYRlGB+XR9FxhebrJ75f
5hlZlcj8ETQOL/2v/vP9fi5zM0Q8hF6GC7ngKZvBa89QFM4azEUs60q7eB1eVF4ecCcizzdM8V22
XGiVZg3ZXRCcPr0Z6JUFYEcqEASO8NJ2aDeEX+mx5mdqf5F2hD3sYm6/2E+xPSI9lBi/2gbclf7F
kTNbKgroiM09lkM5QHoPZ3fwX2CLIZuA9qU+D39Ped7SdCIANQmoGYiiONNE0H6l2xKbC4Io8Uuh
nyVRAyJCrTlSc2k2U312HJjJamvlbY0N2331YuJS+//j6Lx6E1eDMPyLLOFu3+JOb4GQGyuQxN24
gAu/fh+vjrTSWeWcgMt8M2+bLl4k0s0cvUpeh/jPwJsbuzgZplcndOf1lZvEW5QAT2BuPea1C0YQ
R5eGqBRFseJi+fjpmHT5Xd5rN3znLMnYmh65lckui6fOgPYNHaW8J8aktUn8O2RPzzwop/QseAMD
2kU+FePckFiO0IpO7hn95jGjQpAUqtFuP3lvyRnZ8a8D6OBXsgKpdBWeoW2FXI/cFiqvAyzHX2Vu
uByjTec9pXU+SaLvXAqZd/Pp6Pw5ZZIcNVa6qgDwC949uqB8PIxIY0Wdkmwn6wqBMXQYv5Oflyyt
9OuRaGtOmaBBWkdPA23YrVL4Pm7JGW9oyW5M2p/L28m/B/NYcYSQbE6yGtsKWjYb6O4zOYmiI+b7
GP6JCjarvmUEYF9lFUCcDIqvR6v6w8y2Sb5MedoY6R57rT8qnKF6fa/o/v9KQOrnIj2EEgyQDa/6
lBaAEHCkjbCi93s3BEyzTvoNhR5OCKO+p1Dl6aVFGKYuMqzBMD77nAMMOv5h54mrvg8KzqqSsQks
o9mEFww/nPX1cljLi2YzQirfmoGPTDu4qX6z/lem/BBhi/KdYkxEw03qV4B1El7nOcPECIjAk9ax
l76+d70NjgqbwN6tc3tNWU+ieKgsUzzpEHbGAw04rib9pHOiTDzCj/BNZQqPorRvDV8Kv7Mrp2Wi
rif8j0S/Sz+JE1Azu9KMtQGQ7nNsYx/GIROdR+wC6aTJT634DwbveEUFj+4Ym+qn1T+PoukoZkDt
faLcQd/gxg746YjjkJk55XAJEg1sFmWeBidKhaaz+Bx2er8sZ7uuOvH7KewSFof+bOCMynYqHF5K
TlQL/hBv1FnIJLOo6y3jbvmgFcxdXfZegkuXpCI5l46q7D3YcTAs+sfHgb8lRY7z9rof5SDVMLN4
gDiEX04vJhp4/W9odoz7KuJp5xF0X8ps/iLO+iIKe07VZ3II980LrYADcpZWX8LMLYdFkrgDQXnp
WRf+lOzUsSxxxglqYIv/0bOfXGBvBGVPbP6M9JC9W29kH4V5q5ofYVY4MY0ZK4q8hEKWgT8htiuO
D1G2a+ILCL8b7OjtNvKJtKGkQ/jmiqRRvB/LNvnmeEvAx2XdViEddE4601Nh5qlzpf45y78q2mtN
/hsFw5Ffh1RfjrlbokZZSUzE8lUE/ci0A8Ghc222aya5KlW/4PXvnLx0BADxej0bocq0TwmNaj9c
zHdAKLzVh+zMI8MwEjlS2puB7alfKk9yi6v9M3RCXKYa6sT/IiPe5+iMQyHVJ4lLc4MBgjM61r+T
S0xwTtNiAZnKNCPYwavOzXmEuijZOoM66rvfMeEJe32hudJ8D3HI6iTiKwn3Wv5o69FDrgOzQaCU
owaxp9t/C4cGmmXrMHLk59oaBMy0eZXf6OWsWmqoVplNOA7/lNYHOcACOQ+swLkOLLLSdsZP9JGt
aUrm7CtQ/OKYOo21wsUtLsffiq3Gsauw3qw5cyTTCMO8bd5w8ky2b3BubOGZjdEBZpJ5D1bQGjyV
TBUWv9GZoTfFulwtMrq78PMNQkiyuUn2zfNe+8hSVCx2dYRPnWuFkOr8EDamS30BBWnfnxJPpLKB
+ax/DbaBN94MJqUmHd2FKGURK8dM7CS0bYyVbNk0WB2WuG0Dq4rGpjwCPKq3x0hqv18fjG9EOi+u
DrGfwlmJrGfsDZOeGb5tNdADK0g50Te6ww0pIN8pfq9GyYWIRpDNIkNovfpli5gQDu0eAVBfHUxc
oDflg42Uf+03evDPdAvh8PhAwPHDKk5HXHLCcta/YydqrIkhi+mbp8rbKL7cu6I2/f0I8LenxcwM
jFoTYEjbCFP5PsUCpZ+8DvRmfmZA5/oYIeu/IWKWcKLWhVPLVacalyGbll3xhjhDeqxCvAiKP0PN
qOLaBnHgUsYzW5Mvj48XsnndKRQOITdh4WUF1e6ZpMp1cxox4luiQ5EH/DR4UbtEX1J/4YAjZALz
YMvEk60nXQ+BqL9v5kMV0N6RRk9kqeWMudOJS3cQDzgB5/UByYwKN0XQPHcGO1WE/UW7TIUAE8fj
SVuNHN1Npw0oWMNw3HhMNZxmImsmYfbI/PxWSJLemqwupC5gN9knH49hM4ROLjhQYFXpCcCd0vwV
PIStXp/l1tWRDx461Y7xNE0cif1CH8pJGqCwW8iKnW11koa+jf8daTP4cTRBytLDN39nq1nDUXzR
WMnI8iKuO+TPWv/LlFW6idgHaKdblLY/DEH6TsLxE/lVfwXqHtyOtapcIuYPMbPBSojjx/E0Gy6t
7hfDUt3PfmIymyW3+gKgGldNbcWqWwD70HvwYTnTWUk0ETEN/fYZrkxkJ+u6RBRqANlB2ByaA+Ds
cwVFaNK7d1bVfI+JM65Ujj72NeGGwfiOgXUpY9QqbNr8R2E9/xLovtjCz9Vy/hmgRnb596pt8Ea+
zq2ABedQBb+wuZIC+vA5k6EAHislX0m6Sr8nNil3C8UZqjuv+/OP79WwDCD7UkNHZ0rjnfghba3A
Bka6ZRNo/Nn6fMZ3vYNvklGNzNWFmJGc812o/FpLYyZivfIU6uL1P/H7VP3OYrfFl93uROxrkG6u
KRzNYgG8FypbEYf8xDrEERAXwM9cwgzxZdzfacAt5gqOtwoBrHkeL0C9+h8NC46Dftxx94vwA326
ZhWdy8j+YthJfFV2dbLVSVVA4XwHmWhUV5h5IEclbQC5iIzJV6B+HTPhjAHchWiq2anxXtLXcTxN
/iyuBDrQb51It0+ZrJTajg27fCCrtICkuyXSFiarDtDh7c+0Kc93piMS9ksMLk7O2re3b6CHlcBs
Jb8FXLkgF06Xr3bbmcuoC2Y/CjIBo//kmvdMkulKOw46jYtT51YzbhFScGw+318yidxsRKQZ4okn
NumSopB4Wuq+eR4UYxtihyf0ot09XhaylPxIswpmUuYLQVxXrWusnjjQ9vCYz3yRdSgQXHNfjO5c
XtQY/5r9a9qyaZvNuYzZlvHNk9qCV/EtE6cuF++NEgYyysjNW7Gk7wmn38W/OR4WkJFfDHUa0PU8
iTddYqWNlaMDUuGIRi3ALB+BGD79R4GUTFq8Ig+4CDI1vCUSiOzygSHst3x4xCDpmcMuBxXsNLUb
1qaCGzFV9JcsdioCM08miqi3q7W+sOdyMXlyaHcX8RDxnYGAdlphPU7yeWYXO3MRvRbqXvxKFPtx
l1O/evtgYfxnxedEaXxNQBk6qtCBQh7URbISkWWOu96cNMckGOtc5fE4cWsBE4L5NRGxdNl4+nv7
gTjhj4ra/XEHRN539Ekr2Pd9ddFQ8RA+9VWQ60MmEksMmMWeTos5Tb6ylqpg9lLOQnbpFYA0h48A
p61CHWimO94mVdJWWZbYM0yn3amsJMaxgz1yXyAtLA75c6tVzsiB1zu64eRYKWJff1gS6UaYs99W
1d3wfaZIAsoseKPP3cJqRyBJhQsEKv+BoNB6hK3/+uk+yg+cTCV3OJjcy+UqKrwRBWp/ExA5/Yry
EuqNtXA9NpRF/dr04i3+BXXrpw9DlyWcJNbOyog3XfHemxeMJ4HCY/O2AbXof0syGObhJrlhPYrj
RfeLzePZOzH9rjEvjjK9S0w4tCuuaTVeR2i1OPZ7wTIO+EYYANKv7JOWMLqnrDPk+O3hxNyINClp
mtLWYFMUjKbeVN8SGwTs+sICDA0NNw+lz3Nu/qUOelxl2RGHBbw+uUpiaS/dueGGgVwAHaJriPU8
iQ6oi6RylcFkhZOVMqn2avgpvNngsgAjnQHOQIQhMwabu9FaGPIxZ5XN4L3rS35jkwSYfQRHkjoF
NpO10njZHdIQEHGCgD8gA1EcgilQmSijBr5ydg/cnpwg/RxIuK7sZoFjNq+sqZqTJwIcSd76FjKk
GU+oEypOUNTmynZiadfJNQXrrLF7Ifyas3Ve2HPrZ6hsClcQnMjiiIqr5Rh7Gr3jaQIvwX2Z/nmN
zE0YH3pQ8gqZLY52uZgcsC8VJM1RCjfrrDZcvwH/wVChuNSzOgs4hB/SiujsOP9rxTOp3hKjNNHn
Mb1SKm/RYRjmGV14nq1j49QVQY8kHj9sx6YWr/got7OcFm5MzsjKi19EcUPt4G8bK7eYOSHEneJH
ODauxEG13yqPv2Mq2EroHwXFSW5pQGCcTy/y8kj6wZkExISVm2y6jGnLRjb3Vv+ybwEjzFZHiJK7
JkHjR03cVvl+5PWi6R/AYkn1ckwihTSbtr65COfyDCUi7WiPSM5BR0zkXJFOairpmopWTfQQI0O0
iOCcOP3oS4h94BlbFOfyPiu9524SWYeonBCIGQvcQUU7xeOISGOR4iGVIqrhQkVsH3MkDEjKKi/M
D1F5yH7pk8xD/TmDvLjI0ygNThNgCceJeHhuu+dcPCQf4NYvak5kN6xv3KuLkIpiLjqCeZFQI7xm
dqVnrbOdwfp57VKgslUs5U9nPVJBYPq6OJsrXhjpS2fqoq2D5Yc7vjzvMeq3VQELvkMBhsUKw+Bs
Pxu3E8+c+017Qn4W4/Pe8onQIuIbDeYYV3AFrkxeQIZxpJnea80o5SL7bX/xPz7W+fPYx7wwiN2K
Z1Bl0FU3bQswUzXugMYXbQDpYW8XTUyRW1iLB/tqkD8lLR4sJCeUvD/CNfXmYiTyGMC2IfNfsJI9
T1Y6dRecZ7DBIqLg3h2fpPQx7zO0LelBFHEX8ymR4Yx3TZ+n4hIBm07TA11/CJsg5yxX3PACvthh
Vnn4gFtvklVMJ26sKoJQDEZzLw8WEfGKr8AwRlZtHAzSaSCp+EmwGaYhncKaskJcnODZ0LiN6qEA
EiQkg1HP7qqPEGWaR8uY0PW0mdXMPtVs80oF+63vMmNBkm70af6qFOrXDcYdLQIwEFxSp1qKTlIA
I9UjWrUttjHIbxaHcstyL2vI35oXzfWhroTFwJFN6FK+UDLwTXX0YpTgsUH0uLnpc7xKhAgga09v
5gfvMq1JlQRN4YH+ht1JZq0qGpKYuAu7zH3kDE1NE+aAtTwSGy5LM30N13Xo6vFnN4DNupP09bmi
GqQznLgL/XdWMfDb8A7x4Lc/ZnGc+H8OljS4hPVnvRIja9hwkGp3aKba9J5/MHt5fdM3HG+0P+Oe
eYUN0QW+L/vpvcNzvzXplgQH+j5prn3nveMg4tiL/TfaTMlFVoOKpb5V9zdz/8SOG6gsUIAh4AH9
L7yQTa2j/Uix1+FUSJZPRI0ICdfq5PTaCm8vsTX0lcsydwAF5MSf+elHdDPt4e31Mxd0J4NwApOK
gYTdpxhQheOHIyRWZzqS4aeHRkCZ7wEawkLeB5A3lu88fOUarsSDQIDiroAbmat0WqDhh2GjLKXE
7QaUtxRvMfIRAkWolZkk/F7bAtuH7f6xBa+Wo+PDROdIcF4Ps47NAxOl6Ib63ngxHnOO3hktdV4Y
RBo/2IpLn2E0MlfSMCHLSGlU9E5QCGiWvMemlO1uxYSXYYkAjHh5+MThi4Bnz+UJK6V6lIhy8dBc
LNNhoYTLMFLxPRd2yOoH1Z5VvqC54m9EghgvMoPjUiC8bvRqym3vthXXcVH/aLGjtJ6gXQSo9sdW
1y9kXcacpTFKqhxrz0p68HQ75S9Z0Q16b2ZoX6ZWYxPJ0Wqj/B5fFlESnCr6x7vdvEmQurCVHAcY
Zq/SNX7S5jgrMW+7Sb1/lRMrMYEzqJC0A10BYCQw5QOXEDIurGvRfhoC3rsk3L7SVVX8CurnO/WH
DJ7PFpgRGXQX6BURZ5SQLqAFX8IaXDO5Zp85rBz80bz8Zf1CfZtsBJRH8Qh2US/0fk47g68UYo5v
h4AmAQBiXmuWT6rMww1Fx2RxULcb8vPw1SbopZ0XK5kK9lk07QG4uvouNde4CVeT2RxCeN0+abrg
X2CzzZmH/OvBqaXbSnkt6M/fWwqaiHpEQvQXMnj5Jgk1/TxBotD7iBEl3Qenf1uabI3S3/sM3p2W
TgP/kNh5saEHE49FfTdzS1jqKAFhdQGyTbf8nRFKzWwcAh2pa6DOYYferGUkYB3EkVawGSxtXGVH
jeXAvRt/yD9vlBQiPyej8qcEqUEECgqn/IOir5w5fX0NcxcJUN3Sui92NJcZuI1JiWRTiQmNjC7W
yv2aumbDUErUd3ZuQrkK3bcg7l/chLcF+60UrW2WOwMbgWpsEvaeoIOD9NendzuIaOe48y0iAyd/
3EPjLzeogJ+oOWJLvrC2MQ/pLHJ2P7Vex7hxgA8GLxqhsrVbpBHSyskjeTPUcl+kDb7oW6Af1qFL
118yaSkJUgqIgBZ7Iah99mSJGdo3YDRe16/ZWX3voI4GadfqFpajiYWb12tDgVLm+v6qt1d0SdLP
Qru8cqcHKvDKS39tKeA77Ue+qMUcd6F0Qh0MXi19MoKCFdb4fg7h1eQcC+huSAkUQls2aFNY7Uzg
LEHWZB0q88pHeaHnnhyzBtfpcWhZ6aQusF+gPMQ79mseDdwdLc5sXzIcIfQeaBZMt9McgmZFrn1P
f2vRqD5veNNiDiIIKMIu8Q5jRW/G1SxlLY1LspCMYPxusLv99DyqyOEmSN5G6YlDakCnAyALW6Kx
EC1zZthbHtiAicEYDWQwc33ZE7KAqLb2Ujax/LZrMICI9ghftS2i9Yr9GRwGXV3naoOVsmRHmBoc
AjRpvkzamgeCjnm5rXYP5ghOkRDLSdhBfSAxsHqgOtjIt0Pk6rdw05/TtWECNE2b//bx+77V+5EY
B1apIRVSQMTIHhmgJPAZ89vAINlL1QfjL0LO/EXIAQ/wj3rRARa0aqWayH3tSLeE4dx0OyBOBcIt
3VTkeae7DL6KJoDGBvMJeyI/skWyiJxB9WhSUHPRQvLrpnyjxJWgpn6YKF4PApkWyPqjfs3H0FIv
1J0ZXXNrcRUhYzA38nFYDvKcY/7kQ8s3HkyD6ZQMEt0VfqXiitSF1+Y1Lpk/kdE9UWUBCE5CnI00
Ww4zIuOCUUIELG+wJEryJhyq+W/VLjt9rnY2OELWkrr62E3IReoDQqeoVOlzOZQU7KG4+pCD8Xxx
vlXCkalXWKtfwIZGjEcGPRUizNeyuTfGWe8CoXPA1SILOMakkLbU3bkGXL4UuhNTGnMLk8bD9Kvo
E3VRPsOlPa2BJzyEyxSuUtTh4r6JLbxymejS1fLni2DVAJAGS4OM7L3ewh4s8SrjnqMwrmZTK1Ye
WNENWrrhm0aSrS8MH4lhaj331TcaIdjH4hYi5sfgxX2DlBZP789+Dz7RfBUBusWMbOv/X/Nhmzud
sTP5yApb2kg3ZHtneU2nLe0gyt9rBQDAy1zxSA82suBdOyKjQ4YusRYuqO7tpQ863a5eqweLwd/V
/COns52a5Ylj9p/fFQaKkdQl0L4JyUsC2nVxEd0FW9lQkZO/4pJ/NHtuKl+P2QRrBMMcAXgObWN4
I2n1S7sPe4XAw9QTj6RNySfOIIxfOkLXj9KJ4EN1S18+L+gwoOpBYEM3PDwRQ93T3bCNkYij8Jhy
jIbA8JLFuItOwHLdn7I0DtGtopbssMcWDrK+ZDfbZcHrFNIK0TKdSDRNPX3VfZICrZKrs5Bos7z8
o9pDxjR7/Rr78R/ixV8CJmKPlvOUehOJ9NNuZ4lrbMrPJw5G92nJC5mExCBj0MB4F1BPDafynogG
2LLlpGt9G//QwFUrShQWz4DzcLypO7QF5lxZ57+Gq4IELeRz52WXxEXUcGVUhapZvxaMLjCvVrxL
V71la1NsAG54nABnzeGm0gzzZnnCvV0KpIpc2AL2/YRAbBf554MYSgfWyLzKu/JlIVxHErhGiM8b
9Nn+TBNST/SKm207p/yDBd8pK4ToSI77VUlc/w2V1u/DfazeWAQ+Hy7uZVAGt1IJcEI3xVLCpTxZ
Tu3wQ9nL9/yKDC9nkzvt2V1gsD8xiUUHcH5hG130T5M8VufxFyGbl626sgxQj8wWv3FwP7ZAKKHz
/OyuJbkk+/ca6t/V6aq/jD0g/oCk7mh4zSc5EClQ1CpcPy7Z9hWttAM5zPUSNCT8IGF1Y2jAm37s
EM6RccQQ/JK48Vrw9e3oQcVsjMvrEv1NGqp9uZM6G/VAvcT2QB8GfS4E9WU2TTXtDvgKO4CJcSRB
+WhLNv3TQD18bVIfIAtJSnNo9nSGl0bbTQIkzD7bzFijkzrWjFzvFa2ISGTCRb2CuwBd1QHaEfOM
PaQ+csLmrrJOPaN2AIhkPhkAiuIWn9VXk3lC5GNXQSY4h0ImQBoInfPjnK7abX/iB/Nf4Fx0XMhy
Jo+6jeKGsAM7XmMAYnHuV3OSSJg4x2vxs10iGZ7d5B1OM5kgjqXM0seBKArou09pWpQAgVsGArnk
HpzBs54L1YS4lShZCYbYvx2kUQNHRmbnX/xouwyRLclW1AY4OHBFf+hIgewBABa22upvLU/zFXAF
+PesXJSKZm+cg2s4KcbCdFWf6p8XzZ64ML2coZxZBn53Zyxn3pvAVKTQU4YcGN1GWhAL49XLd4d0
iqe8u9PfpQtqN4KKBOjMSb5TMp1wij6gjlBXvxaoZU5PxIp25hOFEH6gVE8mWXyGOVAD0nFKwvij
qXama8QOeJuVwlFP9XjAa0vTRa4P5KSvU6hYvtKcME207Avms51QsW2El0VeVN3buroSUamgSTa9
vsOKPh+DIuiALWYXbImF3U2Q9rRlbdhEWzV4kKx0FJYxeWICJgcE5NmOAfqb9BKCFoLwxizGHASq
U1KX+73CWftFnJwiMLjuaHjlbMGhGF05v5sPROfoFAm6LTxiedKF4eJkAs9DVXtEYKfcYofXltFM
IxYB7Owef4Eyju0GD/lqjHfqPgRqogVl4CGd22/W4I2lbAkrQElQ6noHiG4uho9ZGRRufn471JaJ
1Z4bywvtVe/y3XdQ/BB5mlt+k8xX+tFvhz+OqBvej/vrJOzGSRy7qpfMQ2xXMHy52snVJkQChXPY
8HT0mwcJy3aQr94vLw4wOGDdiO4PJdCjAOECp7GxZfJm3O4DnQcAWRvKwCWiDpWIRx565FJ7yQVK
RIVFArH0B85NU+tkPzKv3OH51fVX5TYlTfz0d3TJ0EBvmCWLGEYy/QJh1y4jRHo0aaAa1NmUse48
ncSG3xz0Xbl4Hqp6wlKZmZRby+I7YxoaB2yuWw1h6Ly/Pn6LdPX4kXy23qz08MAkigvqEqOpxxTT
fnbnmg2jBtuuBWQhf9K2PiH+49+s/pdWyDPPT0+/zrhGI0JdawAb8d8ozX95M0dl+8bTNgswx5l4
GQTqjU4aLgsYMTngH/XEddnsVMxppMX9hZBIBkTQgnfNEl9e+Ce267p0JAibkBdKvLaLwVX+wrUI
of6yuW5kBskYCgCjaUZ9ksQjcfqTkRo1IzG/Yc6HctWpnJR85mltA8VaI0w14JkHjAZtp/UKSGj1
ZwuAusvrmDD7o5/EDO/093yTOh1dr+AiqQNtO+MogHb5ZQwlHoUJLKSRIKXCFUFUv6EQ5MVQeJza
V8gRM/fff3SYvWtczAVAwlG/6Y68f205L/EY6Bukfpfeb2GtTEv3Xlvp83l5Y/W1uGGMwDyBd/Hb
QJv3F4Joo0X9HH6j1mIYtNTD4xNnNoQ3eSdwD/KK02+de9pek06sxsBBzPtBOu8JvGoWWkTzKTQe
YNm0MCOVNHhMSxCV3+QLJhuj/JU7llIYN7RfiEqmzKaYnp1CQECI+X+F7+M2e+2AzYp68c7ZBrnn
ZHjtFErAEXSGUB7QkHXzdMXgtcv3r0sn0/haMeJIV9imRFq87AcVaaKCcGSv+wOOP4xNLHKGKks2
/UD4lvdkLQOjIGrEIDtLH6xsIrEH/xRpgGBgnD6iNx0Sza6EGSMltbdTBsADnjIv8pl62t+BolG7
4MYlTkLUL4z+okUSxkBJRRodboZoKbROKp9lfOANKliwx0v7ZmLIUHtZqrnWJsGfJ4BcdN3xDcSC
M19GIjEsbBnntI77k1/rPtnh9gHBPWWuPGA4LZ5Wvqtn8n4b9HpcTf1nupCn4pI9LXR+uQXrgKmB
EMKpgEk+b3dOLlKQ8Yq9rxR8PG3ftMDFCh3/Go1g3dC9ZXZLxticWBDlAOE2W012kJv5U20IaL+p
V2OckyUQKD7ms/HGiRXd+2qBoin8j5b0/gB/lE/+LSVa4/C/aGsG+J6E4NYxudTHjHd2ld6Tb5rX
0GmdFgMKSwsi2SF0KLGxJydsegd72kvoxQQ7/OMlk0aLztvgQO9xOTMMRDZasRzeiKxD0lcCnp3n
hlrum42dfiDDJoPW12286Z5GKEbAgAoriAd5kWy7q4k8hHRyNOpQwt7w+bhNzyVVi+g3+u2n+6qP
L8MdxUmtz/9f9VoDioX/nEHiExDlKuLiXvxXtSaGq7kTZhXEBGqSltSzTDb+BsG0ECZsI+O/x/T6
QoW9aPb9DfB9Uy8UDG0kdlyA3iqHwBqTJiekcFTk6fNdBFaik8QVNe4T8Akkh6DLrXg3f6RhW4MZ
ACLzBuYBIlCiOfBzd5g30yApaTWFZcs86GNW539I56/ab82i0IKTT1P/sOS61oS5yR4DOiMVEH61
Lcju3LwGJ/xTPqrA3MpHtqs+3eSbzknediiiBIJ+nJlG9vDrw3QRp1RBx3e+66SFusnG+MZlP4Ia
NSclW/Dmi1tCMTRCa7/Qwk1H21HbxCuC0yp2sR3warytdF19cUbNiPy1c2k++9DQ056qo3TVfkFJ
oFz6D1JTJvc3Swe+pHM3dZThLq+wjQGDuQY4MIAoQWlAeNPYSFtCPJGLYIj0AXEpRNwRzDnLjDib
m5QuY0aeCLqUssC5Z9Aj8Ti1JDNgwpkPP82PanpFFmjSApIHTk/mOHgTj7sgJch8Oq9qA6/Ez8x4
cFrGd+OxK7pvvFvmzJWP/YJvgac++5brQKdbq76eGJ74GtMIatEwEyPI3UOi5Dd6QPgmb9N0CtIW
NGxSp6rVMOIc+jbSOVSMq9nBJEGK9iG5dvvUkTbRN4m8zcdwJ+yLgMD3LjoyJ8y+tXVn156x0n5h
xd7Tfp6wcGaOeeOuVMS6aFbiV5xAgtVCBxAjFjV415VviJ2SkMHTWq338akLuCxu78yYsna9A4gK
LmSZRvBSTuRMCgbfzmLlhJeFG3yLiOTKbjkUbiHvuytgoLLuZKvk8jjZuuckWza1M6W2vcDII2h9
tMAkD6AcptALrILHtQNn2Kxp6mYHaZ89V+D4zC0ibqBr8dUFwz3iAEElOa5qTA2AO+OqlNx6OUPi
eSYl71Ee8/j2wrtD0pwQrWYsFcIuyu/Nue5TTQ59hME1AlU29S7EwwwRULUS1K1mrhL582VMqXlT
rHzhFMxjyHhI7+SQr1vSp8RT/0vgSerWHyPgm4wtB36UTPop6YG9RR1pM4wzZA02DR26w6PLGxAt
dRT3wvrRrOJmS0oQsTwKb1n5+oSAfLX3LLfllt3zSEASp6PiEEBnZDiQMcZOfF0eBu1sobbrpvyK
6j+xWRPAUISTqrzEB417jbCmDLPZtKOrBRAEqxdX3dPWk52Z3CLD6mh3tfErgxNIUErxL+lipEsB
MqWUpuqBXS/aB35oLBqvHlhtpPytZ+/1yLhZ+AXW+jp4Vl9hsp/pfEFoq4WeuXWBsMdcZLeqCx6K
l0EQjpgT5xluZk3xGA6ldVtdeojv2E0A4w2vvJsrgyGTeQKAO/aL1qchjejvOcHwsODXJCN7PbtB
ypg/8YqkHiY9fxi8SYPzzaT39GGhOzGATVMJckS8KE+LirAKcLd6vEFeR+Tmy8I5+36xcyDlPc0u
D9XtRvfJ90WywfxFsz1abNVhv4Fy1dF4YQ4BhjiZuqfPgn5G7jIRVxssn+8BCqYC0VW8F9IauyQ/
nUsqqd7zA5CgNoPiDgOXdbvuI+1X1ddsUkUWKEUhy6Ml8qXoXlyh04CkCNMgIxYsnFbxLrGLRFrV
iK0yMjlJDziasjcZq56v7wyaGJWrbrf6vWTZNEwtw5hEMIB4ilnMwQs0OGLoYGbrsCyL6xy9rGTH
0jUxbp25SbGF5Hpr0dPpNZtG9OBFkO/oE5gQ0yyI300HMtx7Xf9VcRQJrUbGE7m8JcTHmXxCNoKa
9Fa3egA0DzLxTVpf8cXjA42vqStwQr09KIR/0geCEAExIXGPKQliIAKfM4K/cHktjdENX94AzjJp
4I9S56Xjh6q5I3rYG500ax/MF0IBa1Yuwti0+sdZrIO3gKE2/jAp+BHa5xab3UybD7VfyF9vnETx
RWo6O9XPYoO/eBo/wUIj8opjPBJGpJH5tamRkH+ipJ9GuTFI/T4QZY/pJ/8obsPOB6182UxXr1sK
rgbiiCaYtMz0u//OusO79WvV5SZzXqXld0wipbAkIXWBV5+mOJY3PJFbU95gTUnYR+eFlEHM3+mx
+r/Wtbk/9Dkf4vHcvREILtmpNyMq1B7DaZc3KgHBLmp7mNhjsqy/snH1wtIrK5eqUt1wXA3s1cmZ
VfGxvmpHYTsPS9eroE9JYCtvA8DCG/YA3wMqUfW3LBfFzM3YgxLtKFNPULk3+3I8h3DAqN4OpH29
rJRihqVeXyKeHsjtevuZCl15Qev35siBBQsJ8yTmDtXuunh7rAgFqJYR7VekcS/w55ajPXudFNxd
sELSx0h02qUJihKdrYLLKTpg4ZzBuQfoSfL88oKuCNeC9/5qkKu4ZGuQTXHOrsRz/XBI3TL4GzbE
RLxBTq/4UG9MoO1F2qhIQA1r2Am75NSueL497MIeyMu7dVniCt0wBwFr1q9TeugLF7IdkSFDDzJX
YY5sjUTpM0YROjLhb/jDokowRYJD9idf6+JRDRquq/UicY1jj1Fon+LoAztZmwuGCiBZDOegk8yX
FUTu/PFdcHUQ+EHs1AGDPvG6mpud8x8qyoM8MWZsBmd0kMRaAG0XZMw6kEjpc9oxCAxjkB+EJlvp
7RB7KeUf4Y3Hg8AZN0V8ZNQ8w65VP8bstR39h8gjgnuR0dPRLtQXXI3xphJPxlY/k9JtLCVXCiLU
iyyCsWef+oI6OLtEij+sIdsySwsysr3Ak96/umqli2oDegbMWmLmqRH35ZIvHaHcZ74ZRB3ZZsky
PLDffhWd1H41cZ4p2D4wKhKLeKNlFr6ncs341s0rDxwmZpHFjaR1i6eCmoQEUPc4YUsPiVHsdDjj
2DNBoDs1x0dfSoDD73v9uin+a8WdpPbQocfzlCQe7H78uPAiVfD1j7Pz2nVcy9bzqxycawtmDobt
CyblHJakG0FLkRRFMaen98dqwK6zurALMLrRvRu9d5EiJ+cc4x9/GAWlW3G0M03xGHWGcJM+azrd
3HBOb4zUMHjw5wIRTke+LGXlz+GdWmhNXwpCGW4M/3aj/2Yi62KKSXLBshrmUh+CyYmY+xQLU1fy
qPX4BD6b+tOnykCelt66zgbHN/sd2Y+SxYMaQ2gcemuUEfRmLvnA9KZw9i+MWGAsTsVFd/MgYmPz
2A0v3JJ9fiAP9QMuuC4TgGzDIgjAfccSXoGjag6Gn6w5pRq6zTED87JkOsr43nnWnarjoUx99riY
aKuTJeIpBG1i0e4hz0UTAdOmKw5IAgdVe6F+sqUVFgi01McnSK5fO+HEvGpL2hndxi6FFg95J0rw
pTRT8E/GdGyo/rIs43RL+UaP2Rmjaj6eBz+wBice+hgm4lgikECkYnJMtsgb33QbWwwxGL9JGMrB
LFcdbLnCH6qcqBdpKRBPuWeFMzml5SGUsct4wkAzQnhjZQOgJuxERsrD0ZcJ8O+544CMsq+cySG7
tFXcxTVNEfJkQrrwP56A4cADFggtkD1wrZfp1bCsFmS5nG6SOaOLhfszQEwJy0D1oJrMTtvsm38E
pVfoKjMNhR5XJ4YInhQ0FNCKFc4UQ2gCvWXA+GjOR9XCPsXRYMT8lnUnTUklhOiP8XkOhuX0+tW+
VT2k0JEO9t9DPe5jgoBghEVmoRvEPmFLcBCiTcJHtAGDF8kC2IYJV13zEL8h91SsmbJkj4kxbpzu
JvEFwPJAxNPPea0oSfAE4IR9XkPmpLtqRJnH0cFNsIcnY3RBFS3ElSpIKTBsGGLfBP1avkHxYxPI
8sFrLw2CKX4iyefrAawu3xmGQ8mF9ck2VeErOayRzQKhBtOaTeo01rbvYKjydhbUkmTTnKWlkt/1
rM9waQpNtyk9P5jThL/X7EOlHS2JaQwG2YgWUb9VY7BnIu8sGMPM28MxXHMZ1ybuawBDxQczPXmo
8m5taN8z8tH6vdMZbskgWUMel76UVaTaAPG9L6mfsM5xBR0VTzZW+aaw45Co5TsKoh7GWeqCwTtu
ENG8xxk/5o/GRw0wyNMXDXtOui/gVXVbjcenhRBZOpIlwDDt/ZgC3+SH9k30BjsQpB6GanRRiV1N
g0MzijoNkItmnNzQ0wSWEKOFYsCfluioJ0bUgXwV1JUspHjXZgx4WAnqXbh8OCXQAkDOgqXDoK+A
3tchSDQ56YSPDMPWs8p2weYnj+HEn2xtFsAimkfoBb/86sZEIGLED8qmL3Bueszf6BA7tibjAcVj
RhuA82ROB5+i/5hqd6NFIcjSQl09YvjNbA0oYsuglPmIfy1vwrI311qs9xDfLYzYpXyh8cecqhs7
4dqwSu6mTNnGxvPxJA8zrIbhHKOw0O2QEbpnsICh2Qw/w44WPzoN+O4Zjb+2ioxJ8kC7xDOANH7x
aWY80RkJhJXjP/W0EPHCOvvP//jv//t/Xur/8bh9Fv9Kdf6PqHgvPn6UZ//rP+U/5SBLkmYYgqzq
oq7+SF8O0iToab2esC3Q+2LKvA031YP0nXIBZoY+pWcrnLhECYkr2MjyXdwRC5NODRzmwNgQRcTb
ZtPQXeORYXoZsG1lmYN/vknxT8HJv99kFyF9OWP7/OAnif/NNEqxqd4PcZuYsxDAb9YOHtMM+Cz3
IPn2phwo0ZEBHLyf3uQv1+5y2X+mYf9+7R9J9/6pEUOx4drvnXCHC3VLwQ/wT9mhjfDaOyxHuHZ0
QdgeLPSJevjL5f/4fmRBFjVZFgVR+JEZ7X/Mp5DkMZdvKFqac4U/RWGjheOQX7HGZ3+5Xve+/+3n
/na9HzH1baAI5lvkeuker1lddaHLqrMnRk47ZL+sZ1gX3l+u+cfXK8ssPllQDEXv/v/fXm9PN4XU
jyNxm6lejWgQV0hPh5Vl+xt5u43P2dqQ7dda/2sk9x9/6/+7rvZfrys+NVMTtI+4FfoP6hz4c7D9
Owd0HAed+GhgNRe7f/mtf0o7l0h3NwxJNzRDMf/rNWOpVducJ7z1DRskMJwjxUUAPMYKZyTuTlDM
wGv+clH5zy/1/15U/ZEq32u1MgrFQNziNbhiPoo5ZxdeFjoYtticlasYp+veCh3M+EvwBA61vL+l
FB08wUUFDALRLFb/Xx+1oiumJgmCaMo/PqxIM2LNDzVha87BBLHJ0C9Aj++z7ukzWUFH6LKtUEAL
37As//ktaN1X83OV80lJoqrpmin//KqUODAVReTaqdOlvraDyINxRgSE5EZXf4CWGjd0rHLG+GDZ
pD5i/IpfJyUqnK0jKTt24aDsxuyZUeP0MSKyxkldsw+a0jcXOM4xjYhdSKbT05D+rg9Pl3+6YW73
8vRDsAUBe+OAfai+0Ange/yXRyt3i+ifft6Pj/ipv59tr/t5uHjaEnR3HUvtFzmQweI0IvKRcDhM
XKdPj7hYR+Jny+PTUHPoUintlG9pnE8DimL+lQyZ9k1O35/58p9fgSj8aVEqkqTLgqGphi78vEkl
jos6KQSGwfAg7feOgUr08QKTcsyrdukCQlqPlAcPsqB4cnoU4uE5nUNwA3R/yi7cLq3aIAWoqwVw
MZysCprqZ6KpNuLjmiYhs2E3khoClv5sYIwgkMOWbP2Mxs2Cv0taGABfRNSEqDlxyeisc4FQwIbS
HfWczqqk8uPcjm7qoXyvEhkuUccW6bjf0C2YgmHOx7iGXN/OncH/qnH+pPXtwZ+nG3LwzYlOA+z4
gOrqgvEx9BYAOUbcYwrCquOx+vNoiZdngCUsaZy0sBhKvr0Iyk3y/sui1/+09SiqrKmKxj4rSD92
gTB+SkHVGC2rgsiywT6Yjq9d8taRedQkIbYOKeIUXKXfLf/Fw5ruTrYz9UIHUsbeHMN1G0JJZPDo
24+pP+1bMzefbhE2lw9r0S/d3HIbXILhW1iHQyfMD9zlc3p3EH/AYaj+8nP+tMZVmcpFEiQWkNYd
nL8dGqGZmGFcPMUtY2GMKkbvru+lC1UhVP1lqf7pfPr9Ut1K/u1SVdWKQYMWeovKIXkNFGEQGwS8
Bp6/NfTBISANBiliNmDgMvzLpbt38vNL/v3SPyqf4KNKyUfj0rC0ae7f1JEDPejkbu2Ixdv/58tJ
f/ulP/ZkqZKbpFdyUPgzif2NrFE4acgeCdwkH8MlHckrx09saLCGmECTsYVJuuJsGP/zfYh/+9nd
ff72xF9G9RKeDS+3XTPNmlcf0t2aeW1TBVNv//PF9D+VWL8/4x9lgOC3VVB/uJisD2m8EXQ/VnQu
gmIpZ3lPWa8ZzEytB7D5JC9GwjmBUMsLODzuNEOAfNBfG9WRtr12Fukrxl+J7sVXZauuRDCuh6sG
Iz4RpGmAvgZTY87ceuhPSxF+ndPb5vciXbI3qb1ZaLqR5vQOzx6md3Z8bOu+WfeJkYrQRFCdkyCx
Qq++UmsrRY9CVzX4rJOn+/xLxSD96YBUeSimbuiiRh30X1/AO3wWuSaxOUOrdui4bLytcBsgot6L
JjAAV+izzJk+VYYYnM4/cyhgyZxQqnE8xQ7gL8uyOwn+7SP47Wa6m/1tNbT5KTDTkpvR+kwR0wWj
w2qvkcT0t6/tTzukqusyNYlhoPLt9pzfLiS1TZJ8Pjm/2oRRlmT8R+l8Rv2XHZwxgXuO//bLfpW2
P3+aJqlsy7IkSYr0YxeLzaZqedY4pPqDLkmcTRiHbqCPjTDac3L05NX4mJyPT1vcbIj7fvdrHDms
3m6ROW7pTrL9QpyRVnGTkNeUnd3y++PpEc2ovWJ6UFsrYzLpV84Mp2kfLNtFybx9WqPPYlut+QuI
R87gMWeaImjTO54UxD0DbRT2P39j0q9q7t9+qCzJkipppikqP35omER1ILeJsK2Wu2akWyekJ45p
cvxEk8beRRhhIGEmqhYMHG2s9V5J9pzxIcavN343PSfqOXSAVK62ABsAQ0fs3hzmO4PjUfaIQ7gE
ILjD7E5hrT9cSCH7eCjZ9eSoTubJMXQ+0y4XkuwC3/34o9gLL/OpcifMzsJBJXNb77kBu9kngGxO
BkZlvVbRBk387jQ6NhyD825WawnT4+neTTuyIdNLdgjJLlFOu3jbjY74SpFkS5aHGFnfG3+UQGk3
VyvqkrZvTbIJSpG4M9xjIwc1lJxD08lNztXbToZm/4NI5Bn1P5NJGI4YNIGeY+JrHZilI4ufwMTB
PPpwsrZl/9m5edD9DbK1NOhhaA3ovh5U42sdoMa2aMF71v21Rthb2QNlBdaWDMBT+e87LOtEcpl9
wCC0pAnYyjAGuBgZEPpmGlIya/tapGdlr+zBDGkSSudhArzbxQZZ9BvJjnUwTHhsNkDJvAtHnW3j
0RpaBOmYln5AvvJ9/efVI3e7zb8tHl1WVc1UVVM1fhwHpvrMe2Hea7cVZJVd4erWlBjv0RES6P4o
WnML1dfaH0KOtSbNHgTKOjTOeWvfK2uZDPyvf74d6ddX+U/382N31OomkiL9IWyFrXecOrI1Tr6g
nVvj/Xum7xHpWExmx9L02ozHA6I27QRWCgXWc5OcE0gBU9HD0bKrvZiWWNdsgAjomjo7aNf96XwO
0t3VuF2Dtlo9pjpF12uyuGmLl/1rA5hLJHNvHtbqNBlacyiyR/YHb1Uv+8ON+DVcEcDF8OjS79ka
eNqg+6dD+o/Ct746VBf+lJML/cQRS0dHKD0QV1+wGrAuuBtzsbEOARjnVhkn89GMpTkbBRYriZDy
hemMdzsevmk9BphcZpZ33I0Hg3XeXy+F/tIZifb2ObZHg6g/WLYHyNNfuy6SfkqM1XwaDk2ewXGu
Tr69vW7tdGdpF9/3sea2a2E5Zldbv629n1rjZW9RWVdttVwnc9LoGW36TJuCv1SQoqn9LCJNU9A1
WVIE2VDoUJQfC+v08k+JFCbxEja3mI3E0zRmJgwHlxxZYpVhzK5iGFhOgwIiGDCS5mAAHeSX49BM
6IqEev3Q0rEQHxza5oB5uom9feAoJqFGkNuHJ9N9i/B9+2WvIztXWGdB4B3XFzDyYEHdPWox91gj
bwgyctY8UG7s7qUVA+eOrKNiZRp3DDetcoieyRgWWcHbEyIXdoT2GoQYCz6wVbbTfPQKR4zYzcsJ
0d6JqSfqBRQPGfSvK9BwzBSot4BeBZEe6zjg2LYevdIuakom9zQaSK9pSHubk3tvCfg7R33VhNJq
+9iBav0c0rrs+sQ6o2kKGWx1ftdk7bZP3IzdD7WNj2iIyQ9jDMi20xL1uzxQMuTmnaDY1LEMs9EZ
Kfg10751Ni0kHsk0dUi3MZMH0qUCAu3kFATDhmOJG96+pKSWLO0m4lZnMollZs4gtq8UxJ9SDXUc
wRY5O/QMvU/DZHRkVyyyeAFYsAH3suGBooO/rpkBZrt82Pvg0bE0mm0TDmFVvcZPAqmxsuDlQQ3E
9pRJljioThMjOevqvFaQ09vdizY67frpjU2ZQ2IM6U0Mqn1mCvh9A48isNkDYmOjqDJOhqmMInwh
LcVLtstm9Vr8QjAmGpYKP7wLQXObPj62Kcc9r3T07Gd8XHDqKtSuzgNR1MPwJJk4Yav5QgCAVNB8
OZXpSVDpA+9VjJPX3ARxgH1YsVRttSDaEYsbq6DXB0mGCYCcCGtbaCmkkKDSfcDrqcAgUGlvjhkx
40j3kRIhZVtgpUyhc2rc953mGw4gR21ts1pj2ATNQIYexDLkxNI66XmM8gtYW+KI9dp4DMquBCu8
1kWilhkTMfpAQFQNFX0UGpOmQ9CkQ1iG6wZqZfI8nAxsD56KZyIzF1IWa4qXfyvaFRqIV/px/LTo
Z13ulY6vOjqR4vBq5m9ox088DrowswyJd9T5TSae7xN11sV+vmBqwyU23n1RIiRyb1Rb328xaGxp
p5kywdZ6fuU4w8e4/OrmPpJq4sw/iOJkWwJuEJmqVfhI6HlvEBl4nivfPfgu8kTqfaX6Wf2cg8c9
Zv6vwysserj5suyEYJ2hxRQx6JLGAgbEWRl7p+6YLHC4xMSZoz2DgVOLmEEgcJDhUb7gZwXBxICj
BkLo1AquJD5zwnVVTgUZesqzUzBCbE9RJdYtLJgQh2kKqnnM6WyKuzAxOqoCkWERA9weTK6MB1lg
Fq2ab+j3Sj8IsOAGsWiGJ5xJGaNUhbw3WzBcaovyWxcRiDJH19tlpqGQhWLtQ8oUPwpGKNjC1iS/
5U7H8iIG/RVhUzHC6jJepPP3e5cl22dSEB+PMILRS2YQAJgNxdOyVAkhQer/gHbD17t4JRKjYL+z
cdyKMePOVhwbKLeZlD+DNZvxHOJ2+JbhR1IDtsmc3jkrSb0TsAgxUaD6cbAQhPyoSnCqScQxdGLe
TuEmC3I4hzONmKWA0X7VwzILd4Gn3zeir+xVu43G9y/PXqd8ahCH0zSxKyLNzCYhOI3ywW1bhaCo
l89VEDETzN2wtQFePrmLTY2qwyEZYFAtYsJhMVVFrM5olyVU8FkS11W4zSz9AATG31p4cn2WgYqs
O3uTZEQGabvpQXwVG39UEOsDSq+2F5kOQjOnJetbN1EhGEsf98g2kx0FX8lafeEhwuhf8Ufw3MJ0
wF+cQnXekiCbYZLWKP6gaDY5xlTtE1OuevWBd+oLkEOCZ0NeIqG26NvUDMmliQAjTd3oHa10aM+l
gQc3Wg0tWr9FUtPgdyrRxifXQcTJ+vTYVIQKCn2twfAATRwD1lBk5sTQPEY91ONVkXH2xBXG5HvN
ezAG30tNwcb1BUEzcEz9rKnIe8Nj+CmYBYEkt+eSIa5e9pjYTR6v2HllYT8hZ7jF50IIje9Ixlmt
IbEOy8FHWSCyh9VH3fHo9JQVGyD7VHJq3UegeCXsfI0aOEDnRlxQis26Rhkt6XbJN+HLbV8OcaIK
fexulnTvR1Fhu2wl3P7YVh7Gptdg4FYgsnliJl2OP+hI2gds5WzZ/SFSEPAZh7NXTv5TvmyB4tOi
Gr2fYz/U+5GfM1oVCXDlDp7qIoVenHa5raenE7IPYbyKUR9R0q/GKRFcS2xlLV1br/jSK51v7oO6
CJeURnISPvbwkEf0NM3TzatorMb4/CaSx6A+iDeCAhqH8uJV46RvEHe9jMMLXyrpA0LUcOgUTqRr
WEq1HHxIUVHDqoFMVb7OCWACWie2g4ApaJzw6XUJcp4rxmzhUuqJBke/i4oXW+u9sCAU6QGgjvsG
TRNEOGktXF8UJaiqkFEg0doAT/A3yboVQ63Yd7JhrLZG0JTU6eexkvBvngRyH7syhQBgwFr8UlDy
HrDikmGHkINT43uS4nLqPEqXpVm8vFLow+80hWHWjCsTOrWdvgZo0E9sbtOP8IvDh+g8diiMChib
DLNFSwAnF0mEQElb0A+TcEvGYB+WB5R3XMSg5DMCx+ULajlcZcBSYGx4JQAtELR7nTcOTCNioQiQ
wM6NQAfdIP+HCq0TKsEugUEya88YaMBYIRjjfcAEQqH0QPr+sLY15yRbUO1BNcQfAAsrwiQSEire
fb/nmSjuzC5jI0CJQ9mFnRRjZBicCnYYTjhD1BF+mWPtTChIMSWGg22Wlald8R7GbCP6zil9YErB
pT0++ZgsGGZ1OqrVQVdnecQlfgSXyGsf0kxEPkBHIId4EfDm4O9BkHh6bbltSpjXKR4rRHM+uo+O
g539jHef2CBJxAb1EJ8giYWDHnol0aWUVaBUVORQ/SEgGZg+Wi1Sw30F8422GPvRI6IlTbSl79dB
v2PfJ+31Ze8M2LKAdcjrJA6O4xY9MBQcbV9tumG+BgmAjGyysoZI2BD2MUjHTKWkouC1mpZK8wpj
DZ81vOjLPrfHsJ2lwt8Az4Re9NmH5QrLJTyC7ema1d6DzMM6YIZXHxbElKtAntjfX0j0MVgZTvmE
LuOKitfCeaCwpIjTBs1emkOPIOwIEwNW2Fuxa3QkWEcYfciVGP904WCxl7T9Yvs5mt8pBxSn8C9l
de/L2BHQQKmMdS12I4Ld+WnjJQSuj21DZxHc9zdK3q85v5+do5zPOyFghNRfUmVIi8XlHYJRQhOF
BSz12A1FL2tKxyWFV00WdOFi08HzYuJfPY8owR5IYToGqxXWcEs0cifHkTTFeq1gWDPib9zCG1tH
G9CgGqM4aG8Ssnw+hkHm29R10HcknM3eEDdJfnRQYkD9Iea4fLoJQzQicHjJlDU4cjfkiznGB2em
6JZvkysGIRCB8G+DGcsKMJDAMZPAAQ5TILIlWSKG/Uw7HpG2zRHBAiwJdh1CI+N3exk2hk8nB4SB
f+IjqHH5d/c/76xY2o8eaUIy0Udu6UOQ70rqE6TqwvLPHc2ZzJ0LpGj5qunWm4++sz7ueB/Ft3B8
UqeCu6T8rfIGXQL8NJhnLApGsgY7FoFYcIqgwVxq3FcgGrAWiSWBNNXYH1b+m2BvQFuCtuyI2pZ8
npiYaSvEhBQaikLCLSiKwxvoEdrCB45XR9ZNGQl1YHKAiRZRtmyDgGkloyTKhfXjmvhuUH8rTGUR
ZEnUK94Tey7ORD7f1EWb3TVKFeEvlv9FoSMc8dYnGe4iTeUrXAieIYLI8sBRIsza9QtjQtRBWNt3
n7RsDBpaSagvEBcK97HrDWpUlXUnu8JLFMaj2JXhvSvax86Hodu6kQrBrUsku8kxF+DDw1RuCDyd
kUuDRQBHZuywDGHM5OAMm/IM/d3kFUBEPfIpilO8VRCmi2Jfoo+JXMgwhjIIH0N015wkHewAYd8T
voWvtHL9GHEnG+Avh7hLcOUNYaUC8VI+0KXHKk/YxcMFlRUcGJPSFXepgYT1Lf3YgR/sfXavcYM3
J970O/xhCPkgjxRxPJovS9t9wPYYqGRU+9ZnVV8DvAuZOOybG/iHcMPZNLoKZ05LIEFqEaxkn9fs
DJTCcmJhv3b+Wd2gn8HnlJxLsuHpvAFWkLkzyML+DBvPOwm73R7K7kkUEFwj1rDULx77agZ/KUb3
Sg49SVewa2uPvHoNGgCnACTqr3APJ5LVjnIk2n/uBJ3yXqD70/4XED9IW6FTP7YHU7ULoMlbQ5kY
4+Fs18R0GP1T6hmVkyV2902EBJu5RGbR4vI1f/DboU9Fwgu1mGmO9frW16c7f3B61WH74sGBspdP
ePv6gpZGI49kt/Ng7ff2r7H5HV7U0qZUIslLBgTAw2VHWy9grc63Yj9lDA+9+KCjXvjmObPeUn7C
tdwkK0WzFApJi/8ucLBfh3M+Iig+LbwlxI3QvY7kZZ4YYUbsCFZ27H2JXkfIh0z6YVN3YSQKZDRw
8MQ20oSu8WZjQD0I2ExxZuXX044L7Rry4WHkuXC0ZjGDKj4fzgYM9fB7EpBZE8loWCc4mFh44Udg
sA26mBf2cDRiSX9w4rGQr6vbkEqtpPqz2bFM4Gw8+IyOKsZLKaSRIfahWoGfsMZOnUCEJAQXmQ8A
iLCUh/gQHDnh05sCO2zebSy4GRDJeEYzhKiUH0L9WVE7kJsJ/03lIKEacgp+I2gMPv8Ec58sOopa
6k4H4s9WjB+045PqFyv8wgWvDjcd4/Fw2hFqAE+YjZ14EkTolHpkJsJa4YA8SwJpd9eGchqhJvQ5
KJ7wNCmWemQVOYDGn9jm5RVuehM2/hroWceUiIS/c3Mrzp8dr595U8ZLA1/mWHxYzwumyBnpXwyn
0CSuednJEeAAfWOc26ivEqJ0n3ADYefhmtk1+9ybMYwJyoR7oHQ+MsLLwdUXdxr4rsjCjbF8NgYQ
6dhFMDTnXZkAycvy8jnn+2wkfOP86TNyDB32GNR3OONj5I07xDvrfyrvZHr5Njy2W6bZnCSlPmFf
+HxFl+yc0sPmA5aqYvAxskwwkO6uS8RLvT8d+WpgA1LbvtmB0Bv9OspwaWKRXVzEX9NDvlPmnz0G
oviaU/sxiWpuzYxAvrvc2uhmo9qBmMxBllyNMQkCd2P2XlMlvq/s3JR/ASliCHMwV60d8Q0Wc2CW
9sAJ4EnInls1HXk5/XSsZQN4zk2/avgSmJSi6qRDzDtGf46ZmnTJzAE+nmrpkvBO/gyWy3ncV3pe
2OKGTYAIglKvSfsyuYlPqn/OAi+BgQAUdZqar0ELQbH9MsmA8JdN9sU9UcZQpdF4xthe4RiPZwUn
BOL3dFMjPP0gnL9p0iTFV7/oy8JQxkjkjTEWAVgD6lf2fCSE0GGvEaHykMxZ3RrFb7/36ic4Dz08
JC4yJpIi6Z6jGBqLv6qb+YmDNA7X7yHhJEjSIWfneLoYfYnAHc4EJNfKBG9P1EBs1l1JO+Ahc/88
pvbICdux2jOnph9C1qkSL48woQ9XO9fpqZBbOxKeg05uEgiJD8y4ENyE4ECe5gtHMNS9a/jO+SZs
vcrsxEHUr5rZsZdfihcWfWR17IkmDH6KOFKNMV+ifKjIZugLGYdvpzbl4ASFw3wkQysLoljYjTjC
eABaPLUPXgCh5J1Yyqzgkw021D5w8wQ5s9oIHnS3eqklV4QqrzE4xDDhkYGD4rkHL74fGeMIOh9q
PgDJUQ2GttJD2sFlCpMZxiZmeFQuOfUaTtHdccx3hkMuFS55FV6OH2/HNnZw9pXECQ1KAb5Xefh4
FS2W0C4S0bpmm3NeSDDMSaH1T48J5nWm4YgVxzmZgIPE8AJuOgAL63MuwzRBn4OHS0/rapnPouhN
zXb+zD0DHgJSDMwME8CBYfj6yyBe66gNv086fgHkiqSLos6YUjZ+TDpeiSmYkinEy6rTH40+qcdZ
2kxJQ2BToU5kIw86HYUUsnInbxEYo58wTqMdS/C4c/DsMAxH4sxF2S31G75U0GUyX5oRjvEFp4vs
vCRaXWSEY0OZvZ632PTwbwIS6G2peChY2l2BQfUHSFWxhK9igQtndinxMxjitY0IDS9j85Jlmwc5
HxQ+ULPyv1AE/m0A9esxqKZhQsMUdenXY/ptMPwKeiBxL+YEwtGnAAb3eBK+6XAAiETAiVZ74VwP
Fx3OugWbkXlnuBMwfYQr+kUocvTdXCldi9TBdiUkM7jGrcBBBtJwHGCFg9kABcFXsP3bpOrn6PzX
jevQ6xicMX39RbT47caVp+krulny/tKuEojho4F1wU4qAAI5G0rlrsJMqwZiMzFjvETHLyQC6baq
pm1CNuWuxEMu9mI8wk62CRv8dqqcDqZp+rW59BmQcOTVAwL08s/gRV/GptROpGrOjh8g/k3mSrg4
yePy1C9wDCTuSnMjzGjE6Se+PXvzEH86zfHLiypM4gMQly6s4nhoqDO/t/PDmYLAU8FlZ14zxwKb
eIxP0vSdQ3+dCue3Ma6eez8Z42Rvks1bzBTDLVkRhpM++8xgWUdhbmcrOJbt2ADVFrvpBDxrXMIl
0udwXUgBydhX5rR8pjT4AG+7L+Q8wawiH7seYm4bERMvd1GatPt48oLGK9Q8XbpzP2lnZTAE6aP7
J5pIPX4KzNW3UTE30j5e2Kgp5fcvlKH0coOiHzt3t8IMkPSMfHCCKKINY6REiNe/pY8bEOqM200+
Lpv+SRnATAcmicKhdCIBaJdKU65Nz1IS1Ix9sUIiykDCiipf5tUcERqUwvixxp5YI0YmAJTAqPWI
oCkm1yUf4sPcJYaiDJY3qjjMtTUFVRAuONBKdVaGO46UUziBWfLAvBInrWz4unzA8LqGlz6hRLfB
SZPZ0S0DZaOqQxSgo/Jy68ewKmbRtFf3tW9kfZHoiAneGDAnOZCKdpUy4jfWETeML2PTT6XxJ12r
GAa9dqm6/ugjM/gLf0WEGv2nneu3lf+DcAB41jN7Aklo2Z0ijAJH2KXX4JDtdCzDZDrGqYQObhMd
woOxe9Jt0XvumgSnt3yhjfI9vdtzkw71sQhcJ1kI7EIn2AMGn3bSDT8+4Rav83W+IWNiVsZI/uxA
pGJGrk7lzESLAS6L2WoQxxpWfX1yFJ3z6/PQw2GBPZTLCefwUF5pc+DSRPPoq/6ON9STdxG9UHit
91SsyuixI3cNM4GaI3chBEMhn8A3MHa9r0Jj1oBm2qsoAWZUrbQIhmEbGIskNt03EAGTmxfDRHxn
h8md4jODf0AFizcKveNImxrH8pJe3ikB610cMicmo1aQfJryGlMu1CmfMbKo3WOVD+tNBjjPKI1e
GXPZg3g59fN5PM+28ti/ld81GvBOtmCFl2xVLEtCLYK9cQcm4OGaDMjmpylKgmKkHKMJGuF6/rjr
VOcXlCPCCsOFS/Doa3eeNtm51PTMAuNDc2bTooGTjWHydgg1ri8c+l23Az8LbAazHn5o12xY0p07
I2rr8tox4HjcmRj7a/y7/b1+e1+oDyn42GoBBUK8D9oOa9Jvr0sw9g9ATezDVdnRPQmu3p4IYCBo
yvbBFm758nOtsHvCyQqlET5Gu3xZ4iuE0YxVzbMrfyZUpOQgbKrN+1qu8IqV6d04JekdHmMakCdG
zzwWYsIIaKup6lwCddcnIOWbMoGyOkKIdaHGL1B9H7TvfBvc/G+opMqxuCfn50GB+XGD7Vqt6IX9
M74HcYyah7UaXoBgKgAh+jDyTfly//U8c+zW6Bov6oG3ilQ2WDIWZJdJjwWwzzxgNp98BbdihFD9
DJrEXFIFD2DSypH+tksgr0G8pNjxDxJAxQ6ogadHvDnPh4dAycixRS9LRwPYyP881NNw8Dxiyohm
/IIoCD49rmcFOsdO9kd7H1ykm7FT99q0R8Wkuu0Fc5gbLiTf4a0avTrvA1Cu0/bxBZgCaKLMGFb3
oyNqr3HtBRPC5rx6G007s6UCGnD75W+RJZMst2KJ0IK+xjhdYBSG3eE2WT5WjYs/yqIknfbY4/Wh
nTK6bizesLziq/wdfz+2+VdT2cI1/1YFpoBWtX0wlM4sdf9kFc4YoofXZsfaZXr73EPmZemvtaN+
EVnO4DEgnwA8OHXf6fMVvlbW6qbm3hNLZtp44MBiOwgP+HZvabH5POi9GRgx435AEfGxSO0OZX1N
1sC4nneQAf6oNB4LvOG+xP3zEl3xotDuDGGTxuLyPF71amCpY2F8O3mvuCJPt/us7iCFwV64FceK
lXJMxW6R6Lj7aAxWbf6aCXs+lCA0Ps4R1GpJccrvNLfab27R/A7WOlBm5cgdwllcgq/4W/16T9IB
0560CxLq3EiwXZyz8/FM8XTX969VNePXvmgyQT4PMRXZ1cSx9pjs61WlONo1kS3hEM5ltAXGtRwA
BHqPEc7CI7GTdvFKrtI15v5ZIPy2LoMWDf0JdgncPkgMGrMIhyat7pLprWCGvBjBlk4BSWNNAQYw
usLBblUTlMVle+Q7dswCgO4qsPCFRZFsMCu6icSTbXpb/jr8ft3Sb3FWXGJk+SCcPmIygO4Hmn5W
H2/nCllLPSobAHoCg32dW7BOG9LSGhRdXRQJHptcF8OSfpB8Abachnhzn9jEiqIv4jfOHAP6h4xU
DwoFuKOjUFlwL1iZn5y8dch2+sZNJsa7MV0/JfdVubifYvyqtuDE5B3Nug9599hlZ4Glsk1qxo9W
va524gX4iY+URVocEw6ErT+OrgyD2DPZBNLSzhUbj2kOARYD3Dq6vm9M8vVvGA4BzNl4xBHFQuS7
SRFxqswmrKaH5QFNk/1i0CTaJ8bgrdMaeLWD44OOINLEjp9xiF1/nQ4PhGGgkvDwcsj3WBpDvKAF
coxfbjXUh/xMoasIAXpAXi2mEMXhQeUACsorahiC2bxlpMERGjvwNB/qRfeu4SZVG0Dx03ezRv2t
0+gcHk+rWb3Yd5nX8FI6JawFlIOy9NN0bFz00Ex1QZQ6Exvgff4T445zzDx1R+UVIcHdwU4+CyCm
pMvTYYO1/godf1zRrLvxEYg5vWGVXYO2S2R5JfN0JkOvS8//mmqYQHzwFl4dQBGwWacr/5ATFGbY
GFMnFAXMWdBIM0Y5gFgxD3tcouWjizNnhNW7p/KR9pIQ8qIH12rKqaoxvnsIkxqnYLk5qJ03K90L
irZa6NQLCdwsxs8gF8wduVMmFFE5ei2wW8f7Pq1dPPIRqCLHRv5FT04HyNmFZWc0a02iCGNKaTZL
Jqnnz7MLYRLPeCic4zN/pHnEJYIPh88rBvWHd3BUsB8BGUZdzagvt8pbHFBQs8/rShe0TnwexxXg
HA+AhwSIMjNwoAQIxQmDaqY563NlCiDFymP9KWd2GZMa5JweqHogfPBv9gdMj3vftBomY7HTHbp0
do5BCokbvODqIAT/h7Lz6m0bS8PwLyLAXm4lkqKqJXf7hnBl752/fh7mKnG8MTbABpjZTERT5Dnf
eeuiUeTEnpCRQaUnx/7P6DrZ0dH0jKyG+Cf/JXrIHoyDfgw/SInYFvdWYOHAnWkIWjZy4HyKTUPO
N6z14RJ3JdIqutI+li3rnkva5Pe85NXjdFWgWc/oCTOJAtgCqvfPnNW5C/5jdzM9lEBey3/UAWmv
2jua1B6FFx5b7XkCoV9qJtKb+YHjk6sd+wf9yVjAE2AqE9keto1H4S68aj5IY7iAr6guTCDwE4Nw
D17B48l7Q/Eg/gpGSMyEPG2lxwdl7WKJxlzacgIEEgalj1egZ4D6ONBhh9i5X+HKLP6Pj/oi7+mB
OYRH9YEIj13lEU3spZdfpSzKSwUtwUKECokIWAOa4vbf50nG6u+maks0JU3Bt6X9mrp/O0/2Stlj
JqNxBXUbJ2GiF1CgyanNPEb7yRMQZM9x8mRpLwZFP7R0Ar2iuiJaqHBUsqCBVLWFLqJPhJNZKjuK
umQq+6SlgWpyxmpoT25xffP+In8A12XsY9JgbKFWhrYPy2bLpumS6ia625d1GS0OfnyWUJbaxMkQ
bJMXA5VA7Qj7udM/5K/5g3WHd4hOUVeObPG2rFxKGhqmT7xZ+jkW7ufQa8OdXni1djLjq6TYtqiY
KJZgviHENwJio7kUeU8AmkOgNyAqQ7DE2Wotte4E5s7SMzj8reEICbvCPlUsCl3oPTQIBSgpbQXi
DwJGWfwq01+O94Yiiyr2KVm2NJWv67evo5VLOY4kqbikHAhJECD1l/FNtkXg4pO21IEq/hItbgHx
0pULUmdQPwsmRUtycvBFb2hchj+YDRIPWE9LVLwM8bAGpW2Sq8PKHnkxEiMCbhAjW2ul2VTpFvFj
YS6N0tgleEPxB7IqKZw3iy1edoXBmGMmixSBVbieB0cpPYjqvNkIxF9pbh5S8nJVBReq6BZZH7lA
gjPOLk2CZXY3xMdwIkFDcSBnQArlex34KNsVym4meJTzb+uQR8epp45clTalhMfQJlgq9DGPUYTp
zQJKgbXeOygTTSJaJuzvNmEWEfLKgKBFW9J2S+k6f2bc9fVeDk9+/6ARGZ/ymg+EMmQSkcvlZxw8
jvcypQy1Rzppr7nsVPRSsmAbH1QhWQDBCPMbhzZjlHvQZ3OwEzUas2wgOWW8GPQYzZYzStso2IvC
rksOFGtWiBkhhQybMFl61xfxUQDquGZ6oSTRBJcGncZ6R1sKfVbUZ0F/5BzJUUSYxA1Qs2cSQ8hH
XOTBrU3HlCkhpBvJSQhwKZeKvZH3BqxWgUjfoGLoe6Roa2jCjoPmB66z5sGk5BhWHc70l51e/oXZ
GvIaGxuhGqxGouyYuE16V2V2eRosexbdHxaTr26LXw+vLls8uyo2LvOL+DY3hkHPQ6G4zOadCR8V
IQFqNE7g5Z0mPemm1xl3aH/CWAPpQKLAHfv3FeB5+2Y5Yx2TNV4iCwP8F3tV0vdtpo9ZcYmTO2sU
r0VS2RrNgESCC2A7Csx9anCUSziuRLRCaOSR9TORpVvD2Pp6upE6ZNTBnU7GWiJHu5bpWRamo8DN
9cWJnDBKXvkPdDqn+4lu2IDQd5aHBGjHQAaSMNdO0n7QGMTQt2iduC84UyRjwoC4L+c34Fe0lYh8
ZUKvoKtC5GeK8ZmmL2b6JiCWsFrOvygvwxjy9K5U7iPUP5Yob2nsNB+nAdQ0Ywkg09MivFHap2Wx
SRaW3JBPbR3YLa95Oj3JxWNe3glooYYjgslUfS3IyA9IdiXIshjQMVqahz3MVWIG2eGUaOlBXera
EWVY4l0fpI45EOOxhJzcqXHLwGggNwL/KLptSJqoSJRHGd21aC794l1duAhiWqJ92pNO17f3icJt
RWXb8oIDWF43BSmUCfNQERIGQ8ijvo2rJzIACBJmUMoQVSRvUaHacg0RtwgIxcd52T5fheEqpBrI
UG51FqNksKgGAOQXvc5iQu+sraKTradQ3awxG6NxlEbzSQYWTVlVfBX/wgx+Qv9hC2sWmK+ZCSXa
PGVIDvwF1e1OJaqErtIY9uEheVpxq1HCVZBJSVC3T2yRrCCHBoUQ0KONIeoCPfGR2CG4qFoEYBsB
aUlVIHFCyqaS7pQL5NIl7Tkhea6OEkdLWKh9f6cZsNppbsN3kw3mE/VdY8coLeXgsz0R9mshwdPq
sxk+JTAkVjTtaiAjrXhszMx+ChAZt7nTk2tYjxkZKuFKgz6vQ7obC2/Kr6dq3hpJTp03w1qY2HN7
ygsoLJH2OOmYGYCISNm0jORshi3Elx2Lkl5WZ4UzDZMVpkRRfU1MlgtE0A1VLMFthTR3lnDktMK2
LoxVSJ5lnnF6nBCA1+zQPvrRUpQ5kc6fnUktMQdjcycaEIsYEnomYVBMKXWyyfqUS1of2MuiiT1H
R9dH1Bb9LrEBy2KwhraZsBqyGgEHfR5PUkfR7B2riVXQvXRroscj9c+8FEa/jolMQZ2q8xYotCV1
px5poyQRc49ONGdct8JtoX9aFuIWCpa4o7j5QjLTBENYZ8OrDtkHixXJlRcn5AQZaB6GAlFZiyyE
GW0C2C8Wgon44fJT5fjUM6znKC7CrRUJO3SHizKxUFJE9ASxCEA1Qu3qYASEnsTM4Wo9bsS3VKXH
aJgfMhQM7fwSiOC47DEkhiaLfFV6iPiw5Z6E0kFu8OT6t4skueG8BRFTF+fcf1eijchL0vpYvVmY
yuh6qGbQZXQy4yUF22hVboxeI3KMJxZ2Ci6NvUp036gopEGRN1LdyRWZyCm2WswkajDbdP9m5SmN
m1t1rjxJIzOdrHnLFpH1IFoUQpoBUdpm00PMsyLzb/WgckceZn9mslNvw+lKDq4r65UXJUfuyviu
zZeEhUAJx+3yqi9/RxyUyAIRqfDS4GSLCMhtqWTjs9eZViGw1mxNReNCK3EmyGvu1otJdGyNwIan
+9/bg/Q/tgdLki3ZMERF/eKY7ke5bXozhz0ht066hEAROhBifZL7A0lPardtla1kPvnvJoIpwWuh
vDW7b7d66+btQ5edyvTKtA5pdqUsSWEVMNBNpD+MxdagpHz0eCLrZA0E0NebyFjnsmPQ/U0aA6cx
bVMFu2zgOLhmw6eTK+eo+TBP9Plex9G2yV2SYQAaOlTr6NsAcYlIphmwRxmL0NJJbgQY8ckTs70h
kKK1t4j3xnIx7sDgIzeeNg3wfmkL6KzOQ7erefAUYpceWu0m752YVsnxdiK2K4ieRN4eozwUIEjl
U9Icc/0k6jspYkIk29YjajdP9iqlBDVDdPmD/ZNV7e9t2hT5peFbJ7JB/oLl56VSNJmclJc0e5rl
jxQRQj3eGOXRKI61uNf9w2Dd9O2u02kPuOvlV9M497VDa5+Sbc/dcGmlVyu5wvMh+CsRCz93zKuL
J19lbNqUB6oLUeiuVHCO+LP2XWrPEG4HdAbwLaUGp9rzXG+M7lyMOwVJkvySlpzo2VjOyYA+d1u2
NrchMG1Cg3weUYqoSi8gUMi6BOHOb4gKdtVh16rbcfjkTNzA7horAgoWrY2MVtVtsQeQQMC7LcOW
uyjOUwbJxLHIDCKkkPghsoI/0mIrUpQNNtO7geUUz8ifqcVEflW6iKvgGxQcPUhDZurmNtADEsdI
xUUTEqOCPFvD2fCfevD7iuTykPhebX4VGB9xqOU8hkuybzi4+eCSfsYSkc2o1AAd1xQ+G6UNeqRh
QWFDjl0ihqk/4ucw0CoxhJOpiBb9Fx6UtFe89s0iZkXnu9f58zRN48r5hTkR2APdOIVer28S3Ub+
Sv4GN4icJxC2gDLaFfwdvWhQLYnH8FXPN4hFxndOBzrRt+aSSMOQ3D8Y5qJ3IjPE9E86krTUCwon
CdwRiS96ExI/UUsSCZ5shfhQo6Ig2wHBr0GXA/HJDNiYXbCbgDhqxEwsf5EC3baAvsphGJe2JV5P
0Itk2kr1jmzZPiJl0DE8HqKlBpswYMubMi80NoRjz+o2p5F8Yl20DZJSOeVDfBeb2aIVlig9gJNd
kO+EdpuQhIbiGhicokGUjbotwqyIK1o0mYL7W81Fes3N5RlrW8qGF7yNYSNHW6qta3paWKgnBxLS
xEgEWKpBvS/dBEPI2rhEp7URy4srzVsqLvKZamZPyDeq6Y3RkdQwFXsVOeD8jvmchTg8QAQCmCgM
ev05606RtjF1UkBdi6BmSue0jcJ3qdkjegPhLu7eALokag4hUCnQbD3kWWgLGXIfgfZY/BVWK6JQ
sRyi2IsACZd/TDM7X2TaSHzWxRtaFUYfsOXsQrJlCDPBFnTPA4ii079BZ4JaA5XL+NzdzB8Y5qAz
K30TENX8GqPQHdacZPndoj2Ps9ZAPvkGC0TL+yuQGY2MzwVLVBYUMCJ2mtIWai+mpfsX8BhlKF2u
NewJlREtVO8iQUPqCNyilo5A4YxmD+YOOVqLlMQJBc7utsCpnt16wqOz4b7Jxk4W1kBjhN/hvmLc
LAyyR104H028KuYbC4SG7sfGxUGAiGhGYhLuDX4nIldxaRsi34vkUbHbS5HXWwepdPkLpeOs7CXa
V3u241Vo8IrupdGjmW8otoOxo9kXzwmXSw8IVYg5mCDJCKzsA/o3r70yHmFvYPpRxfhrwya9Dx8w
bC0Vj/Sog8GSdUxU1sjxcQWaCe4FgpVavIQkAuNxBzJdMHboM2SRB8TjiOiBx+YXYTdgkgCHeebq
eID4W5iBR9MBd4Wj0fB8rQ38FxWa61XxSjYsUg6ytX0kTWAD6+ohP5Dm/mne+ZfoleBD62laBGVM
RBRt4J3GfTOt9VvTRKAvreLoyLckWpxrd5W2lU9Uw2gFXV9r0dUfg8mtUV93yNl3UcfidaoRLIBa
VoRWJlf+fPCJiG3qjTlfy/qxSy4puEbXZywsp6g5TCkHLecJho1iNo+20E536G3Q0OGGOji/J2eX
YFEPQQrGsIKk7VcyVUOklAsfYv9ei/f/HjSUb2AcU9QkzZJ1lbRNa/n/f4NxUOSMkTTWlIxpi8xv
Os17v3AzUNlFrewuXlMi31FXNGvJYxRC6vuc3pt8Aw8s1zoBmp1LmjBYZYOqVXHTcduX1/pwbpW9
TIrTtKGhnaEe3fRPMSzaN0dorl1bQlgWBMr4kpkwTZORtmbBtW/0HeiuABVLm+5eC060+/kYFxH7
mdtYtmXAEEY3DlW6S6YkpiAIJT2xc68/oWO6ot6PpHT2ISZta0VMKuIM1jfEy4DSDH0oFeh1nUCd
ekpS7LZwZCRqilMrLuuPEH7yVEYP9dtSHv3DCKJK3ziFf/8xzS+j4IidTE9VkAJU+RBrxcKvoLSA
hajW1f3MzCyu5yfO8TR+t3Br+RrhPU5G9LGg3PmhfmcPp47QR/SYkuZi4y+DuBZRDpq0DK6bwYbq
aIjCJFtzjTa+KG0eTSo9u4ZzO8THJsEYER4n4kTzTS7sSOv3ncF3whTbJqq79YgZdjlLAjktxKR5
iXfz0ToLN3wlfDicP85PNLBxclD8Yw7lhY4ZSGxgiF90TNHr8IloZqEOdUdeHjhbfpHhsjdKsKm7
nc663m0gii3+ET09QkBekAi1n43cgKGC7VOsMOvZRDCYsDBkWJNp+WlcARyyZ2r9Du0nAXY9car4
32+M5w7sHejjBByMUEE8QpFOnKWYW6hYWAP0QV+ScPzs3zcY9UhMo0RowCK7MuHRsV0jr0Yejt0J
vLvYS29QZ3hcUe2mb1ybzy5ElBl1HBVZwRgxPM56RrABgh5R8zLrEOjFkwNeDDDWMeE+otVgxx+O
DGJYwrDnaUC3nvEKfQYHCl+GdgqWzzrptwMbOEwNanhgXpIo2x1bMqQQGc8Secf1PfxWxz8iQ0eG
kbr8meaQ3CIImrk9RMSGdgVadJXfw0XC1RRb9dHyH3zzLqDslkqoYnHq5JkDiSanEDTrMiUxY03t
Y/8qktlwMJ/EpwoWDh9HvgUygOAcsYUiZmeqwI+Ic5ntBN4Biwe72XY8qLvxnRkLdLR75kcaYmyr
HpAH/F2SLOWI8HwyLIWwRgw+fUBkm/C/N9JDdlQuymeVrVPsVveAodXbwPV9li9wZBVrJBs7dB9y
eTBcmjvx4EVrGZEleqE1bJ5KfDFZGiEHaxt9ETk3g8IpDvciGrFzlB2iCiiKRPEV/EyOuGy8pYJX
ip1CcngTgicxdLvSbt7HzbiRHxMUBhn648XUITRkUfP3AlKjA1lcaSBgeXvgBIlSEJ4Y4XBPVDWP
HgKdgsh3F0mXdmC2Gh+md/1qvo/O01t8jyOk47HGw5Q4CEYJ/oKbKaivN3fW4DAk0fMFqA8XKMs4
+rflB0ME/45UnsRceoCBspDDBgKSVPoYEP87zAaQO8h0+WPkZXIjAI7p02UcWo0vLF8xJkWYtnNp
EiFrS6SXk6gho5F1LDq6CHrNbC6f4GTmJzZljsLSPSsgXBGfzaca539vRdIi6Pwi+Pxjnfty1NLL
OhlnQMJL1F7L5Qft6/SJjPN1EOzC/DOm14d4+X1zBU4b9namXSXJ8d+XIH+jWTRFQ5aBhS2ZpJgv
uLAErJKPWVhcps/sGqGECb/KWoqsYd60+kYOPcVyazT5TH/AiYvTNKu3FbhFUT7G49GvNyjLUKhN
qocQehw8RGrQi/7LDxf67Z7w24V+EceGndpbhehD+dJwgPxhVgKvLx+joYBRj6WrwogvUlHjTGR9
nTFvpNYLxR0zwQN+fqWpO5H4/tiA7gYqlmkmzieWirYQn9NJ9waLCgaGZ7We6SoPHmVOQcLc/4TC
LxTRX184GLguEsSHTPTLxtaHphXGFhsbjA+L0MoC0iQ4ga300iEhIGOBnD1ETCvp7t+377u7x7yj
y4q4RAKZy2Pw29CTz34/CWOeUy/OdvWRoAmjdSOU78qANPdwK6KI/vcnat893LLO820BJpiK/uVn
1YZekxlV8gupBPjIR4s8CABYYUcQCFH6uN9KqMk+O8chyrFSpaB5oHize+pR7EkGu5hOzB9+RGQh
CshL0hwUJAg5i2nN7rqU76lQsOqtJU7XDfBDPLEPIWeTGvIFGbXbCp8aei3U0NKkYO1DSIr8raEa
ZOdnH/PgIk3MWacylMwJ6DIxA4KBS6x4WMJ5ReF6YmzS+iu59EL+9+/7890Y+vvt+fLuB21VmsSE
5hdFeReNRx+MYBxR3oJUBNt/f9Rfkb6QPxAuiinrhkKKn7U8Hb99+1k6V0VXlfml2WlvtfAyGtcc
pQXeUlAIg6QQZt/rUnti5eUySFj+4fO/eRQsTddNQo/5pX5lTi3FnLOsarOLFGrkiRioIg3KHED/
owfIoHE4WeFTJdeXBh/HJL8TSj5n6oYYBa384UWQviHCGJxFGKhlyTO1LyxUE0/BnDRciyCFODZo
AyI2P6Hv6IOcmXIjYVofvYpxohSWwqufVoBvvnZLswzDFE1D4+348lXozTTrOOizy1C+T9ptuuht
LCw6KRbnFG1Wl4cst7Wb53SNidojpeVjm5KNftsRxic3tmE1t//+epTlTfyyKlm6xrJkqpDbaA3+
fDzS1A9HLQuyC49GOoh3HcwK74GZBS+WT2wJxlHZ3LTmVW+81eAjpTsGyLrkxzJu3V6EbeGpVQKS
TcXykGMxLkqZFIME2LO0NQQLZhufBQmc/KWwxB1syr9/APkbyNLSdUXUVcXgIdOXZfe355vIg3Em
iDNlWRV35oUyMLo0sH+S2dPoi3pwvKmOwsm/jQ7WUVuyzgGkmJBgfBlNrQ3Nvbt/X5L03fess+qZ
IolWfOHLSe63SzJDrdT8Vk6X15tHvKfZtMROkoSnMHif0MNLg3lUOnz6SPLSecNqwOZqvAXmQsOm
YfzDocpc1pOvX/Ly+nFFEmfHX7PIbxekjJI6WeOYXpLMqQPmt5tUczhrGBTAWB6NCBx1A2yoCV5n
NlFPoAgEI4KAwB1R+kqA7ouZF7F3LgK2gAgcmV5npruDVnj0pUOaKPQxzHaJfKHxhtQtxWPIGYji
TRw+SPst7AJuF+wxPE2IDTSb/gB+Vl2jbwv4Z1Hpy9QH4AfNFlmW9HmqXimyjl6nS/JJjN0bxX0Y
+Tg/CahZHiUawRRbxBWhUjLoQLyS4B9iVVUge35YweS/N25JFJF+iBpLkw44/ufXGaazJFdzxNfZ
EcxIzYnOzC4FhrtE3Qzztl+CUS+aAZhr3lr9aWivtTnZROKtjLKurwuvCO913z+bWsJ9/dDmyKsJ
zRjAGv/95H1jn0GfrygGNIqlyuRO/HmpcRY20Et9chmvIk+xUb9VkP4UtS3fIepG9T1FfXtGfAGw
q7xmG2DPx/66PMVo15pzvZM98bV5iJmU3otXKK36w1BWJKLXP8EZ0vIS/PlMQgMZpiQqZM0pur68
RL89k+KopWGb1rR76vtK2acQWREamgnEsjC2o/IYjbQ+Gw9DwfGtrn+4U7+YjK8fr0uSYilQaJqi
fdmCLasMJ2lUE/yBh2bs9yg0qCLIS/TICJqWpCIB1ckkArLoW0u+TYfXRjgOio7B2U10aKqGUKN2
W2BqTfX1v79H6du7o6tcmWwSw2f9eqN/uztzohDr007JRW2UVaLvw759DnFniRwmO4iSIM2u83fJ
iI+phsourGgcQXhcscwItKd0OnT10ow5ESQwwKYK9L4iqiXqvZv441RXZaDeBjxwHamYEbAz81cE
xK5I4Sl+dAfBywQvELy+5jxfPjOaFQhgM1V2PqQMzrU9YtMYqVYy+Ug2Xcytt6McEmEiuXNYw7SS
tzJq8vNkhZ6aa24Xb0ZiYXqJZCHZP/vRs/4m0PXZgbstm14PKG0mL91U30XGCG0Z7EM8GHRolTuB
wmpMxzPyn4lnmZcrTMyzOkOHqpgrFMCAUiSJK7jKI3LepstELdDIcaUz0VPKk7pRreCQTjhD5Xob
c+ECFvSA4mh5oaOJhZkxEWHZretj78vU2creRECdTBUUup+mPiwkOHzbFGZn3Rx+6gL4e0aSVNMw
TQxvbMTK1wm9bjNFYHLgELMY3kROudk20PdNaq0lFeiOehomYdmq7CR2EOQxq4RJ/G4q6M1ff3j0
/h4IuBb8dwzvpkpA6/Le/vbkDWNnWJIvx5eKyvWw2ywyl9ly1RpRLZE7Ip7Zfm/6P/gfv9kzJU0l
clKTZVXijPRlkTWyVDWjZIwvQXwTBdhB6Q7GyB7BaYRXcgtSh4Knip/9gMCKbD6q076hlF1FUYLy
zLCSH17Bv3JUyU7V+GVwTeSmm9qXYW1u/KlJwya+MLKGxJ0xgJxR1VvKNtDo/FonIqWN46FGlgeD
T3tU5U/ncXQUqT0bMea7RLNL0mA0lRabblor1p2Bi0CWS87W5W2YdfdVGGyS2yWYyCC3MCe8LCwr
R8TRFv6kwJL+PuuzzqkSR0CRBcX4NUb99rVG8ZyFueqHF0jUUDwxfSybk6rP55x+FOu2NT5LLs9q
rmO+8LKiw3s85QDzUkhMjnTfqeUPX7n5zb5qaKq0tFGYuqJ9feolY2rM3DCEM8aY3tpA6iblfjGP
5Hgc6VayiqPJ+of7e19eAHta2I8zml3iCDsIJlpJJBu0O+iup/IMvgq1OFsbhZQCejE3aGR3RHxc
WagwwBR31WPgzAdefQ8GYqfamRPa+o18W3vCNXxIvyYfmhwfYyMjF3LKy1t49UYPIlk34MD1tjE3
6UsG1OnvfBK88k1AERtKTYqIkEiGe4x7KWYFCqquSc/74WH8BhTnLqmmteREc8vUL7uVX+epScye
xpeFdbE9VMotKIUjaTXjFAF7jeQE2bYqDmU3ULqEEaBCHQquKjiyfj20lDnp7o/mP3l5B/7cRA1D
Ax4QlWUuYvH6c60IBi1tBjGnnmdJup+32W70+J4iF9dD66V7ArwwA+zQQKwO3ZOxuRNs6F8Dt4G1
LWP6TbJX44caGePv9YtrUnltLRXECMnun9eUzFRVjmasnPNDcK3siey6721pG7jFkpRjUc1KgIUN
bM97i33I5muWh9UbraIcTbf+Ga34kgB8RVTwB4wKcX/hQ/cWUseuP5KFdIx3IS3Ft4KdPvfP+elN
OQ42VhFoq3WxjR0mLkqK6CYnhskeHvCCCfYETPoWH5GC/nut/maN4mc1JbYGWRL5Br7MUKT4TlER
Z8p5uf3xE/kSpJeSYdq+zUs3bq17sAO8MbVLAWr3CZOCYuYeZAxF5Cw6puJodNPjNm9oTQL7wCmy
hg9dcqWOC+b501nt7zf+z+v9gkQ1QmBFslYoC1WyH5zuLkBP/Epql9/ac4arf0Un11KduBd6hzzH
Yc/B6F5Z3SPlN97/ffO+GbH+vJgvC3wY1WGvKTy8BHitqOTzWE1cerD8/Y34/2+qBrZ+RULQz2GV
BNw/H0pWZUPQUJqd24O+Tt3AOQfvMZ1awk8Qwy84589X0qRvZQlV13VLVvQvEIckiPWUjNl8JpdV
L9/qyaXrxzAoHV2Zz+KzfE2GDhJ5GSETvtyFOCY1F/qswJ9NJxwGg+aAKzB4Van2ONOEAKUjEoyL
NM5ayRe0a8rtsLMOlIhKWxG/F2JXTBtP/bAGfIWBLnunJyMEq8wjbFlLGRumQKI2EZ/g7yNwiJaR
7COajsozgisUtfNJhhFaQ47UXgczbMt3JI8tMmx02hhCMMtXaxqqt+mD0aw+smN+E+zIYkGPi2yY
nDoY52PHrN4f4VU64gZjdIQX9LJSv5oP2GZCclFww+BbcSqUBvU2vSWWjHIrvBF0CG9HXCROLaxJ
SDiBybSHGKIHZcwS1IMaByJNss1NCV0OMfYU7FIbv5/SuQW1uCvzKdoEz/gmcpq0JbvDMerM+1pc
ndhGcdAt+UVrchjwMMoELFG86Dbv7UlHL1ytnhjGYSx0YQ+lWoZeg3gHGgPGIViSVtpTR2Zxjfbw
WE0PZnXMXwphV5anNvFqTEi4+RwFweEigfFQDQy38wuvcH5NiAbmWwxR/Smvflh10OT9tewzGSqK
rhqGxZj0dYlNAzNt2yziGZNskeCz2JuuhavCwimMA2/bPtYG3+RWkewaO3HM3kn/vCG4yQv+B+oZ
o5cZzdibaVDRxkXip3ai+WC+9s8tKg8i05Jd9WmEqwJxnnKj8eRitQaQ4wjLK3PAm0nQmnKLAqKT
nIi04w31UeEduevhtjKXCDXSP1E9FiuyMdpfUcczKdGorBbLBqhQQeBf6hY4pm9hU02Cnch93tTn
4HrQXHFXPkrvjRO9FJQMkQZIwJXThnbtgphQLxmSxbO49kY6UGGg+OJvQiQQaNg3UBPjq7RvaRnG
InVaWiMHJ6T5zi7wz9k4GhTibW6mYDOH0LfOaJFNTLrbqnUka69OG2Kas90t3rUCUzQrhbROiG1D
SXLFgYYDm4wMjALzEdnmejrGmQ1a8pCiaCNM90Wmyi+SVxz3z2R6QhdaG3Q8D/5e2yEWshipEbza
5bWPT8ZOPR6fNt/o0irZznSZHvAHuSSAMOJchZ/GZoZlTFbTgU4N09igykHQwwqJ/7bdgZC290ij
ci/317ec06VrehD8/KBcG8/kRuElC2x/2POnrQvigkVjeiRTkdSdmNejQ3hNRiJEODbrdcEodZrr
G+oSX2vm5OeWrM96TRjdTdscCHwwFwEKV0VFagdr8IK6m5/sub/jVZlEeyEhw23ySPKn5DTdmqii
5PxgYR0MUcLRgepVI2eF1R0/5D6mxR5H+UvOVshrSYPRgVoCy254gD7CamWxWRIpcEGmVZIVte3R
5uHRJGtqgcYh/oGa5h92ol/vy5c1W9PYG5jLDbiSr/6MPm0SBWRhOof+TsYM0kp4SE3c9eRBc8JO
SazLiEecST9vVyHaQhksnwTNyFI3sOGT8mngNorRp4nND0fTb0aMBblXl/QZEwJJ/XouG305lDtz
PEc9WUOPxgg9nGykW2ZqhgjNMZZQxixbwxvbwHc9sZj0nFFgiGUQ1wKiVqQLmF5uzw0zeLwhQkr1
SQtdmYxJmAcDotzvf9rZ/55LTd0Ad2WjVdlxjS9z6RxmdTfK83iWF9X7YDWnQl68cSSgCOTsdXbv
u4jT48RtY7SOHtoDlJv9+5QuuSqEmVTqqix4adE0LirIRF9n6ER/OWnn+GIZrp67WklmueRUS2Tx
RlE8PSZ5jmzSfd/uifwFTyVZ3e8RMfJxNnJiqXSwNTDqWNXGHzfYHDpcCNBeWKV83HYrYubAy5X7
3r9pGi+ACYu3emADsPssR82WHKsSBy/uJRToGkmD4zMLn4TwPHYyxYvqTT5444Bf26uDrRRskdnV
CK+ic6JtxD0h4cngkkGfgUhyjSqK6oPqE6q4p1a+DHdCbKPVYjowCwSnO4kiLyhdBAWNtB3TV7N3
Z5OsQrsmII7dRSLPHnk+wlRH6p063vfDpWr2bQ8i6pmT/e9vVf4bVecYzhRFl59iSepXjXjcCFAK
cz2e88YpKPWNLkEJuc8sQzrYA2Gi0qlhlT3HJDHeDW/ZIX4xJTvPFvEHSQrFjfHUvZYkMCJfSJrw
pyPar8POb2+xzj6I70liwENaZqLQ+nPGKytNa6LMjNAuX3Henwx7fqwFEuCf5WfymnzzxH5C6ED1
gsGuMm2CjDj/s089LgdXDNpkIArECFvLGtOSrNiw5l6zXRKUIIlnJfLXTXtdDXdE5yPS6VE6DUho
uuKTmtjB2JOjim2pOUrpAR2soR58kqAiL6zpIFkiU/r0QKgjpBdu3wYVbE63ZuPKDoolHB2tQ+tB
vlVclRX5OburjthWmKo6DOfBzpC3mAt4e04WjtDmRCrLk8WAiAUY77J1VqGM8hMm3DdZf+WuQ7cL
us2xIm+vDWo1kHk3Z16B/DW7m961jf7Yo4/1j+yF/ouROYg3jR05aw2bP7H9F2FR6QqnkqTW5hg1
lyxy2heoAYGVuKHvFV1HvjFgm8AvBGJXIBqEXb5q5aWwK0W8glvZeMhHZ9C2rXDfmgcaNVXUb83a
pNYOOPycLvNETJvUwxLVgZ8Sf5WwWvw2gjeIK0HaI1hdvPCI0JSfnmX1zwnqr2flywKVqSlOCtOI
zo9om4BfSMvAIzpad1ZwQjYzGwSObRIgR+CHExMdA/Vji/G9XgMDX3xjlcc/XNJXbnS5JE0yOTRI
i02PR/nPx7cezDTuGik6SzfdvfWAWozcgpZR+lF8y85A3ICvqfTDeeVXC+eXl4b6J4SYmiRrBNIv
o+ZvsFSm51qXRgG6oEuCAo2kmXuszeWNVe6Gu/CxPqsMHC9QGOjEo11IO5Y8riUcBASXtnZyJE9E
Ia7+mWQH/HJ4k6+4TZJFWo3XEgUzOJPn+4R5rzBdtXdYuxdh40P5jLurv6vvUv++03+S1XzZfXRJ
AdNDVaOxBynGX3ey6fxBnwU5POfKdal7Vr/va68Xz8j8CrzVDLv+x8CC6a9Tf1+qG+GeM3cw7tLx
GjzeDK8za6vmWz19FHwyxV3tJXkV4wt6x3+vqH9/5RT94FCUCSbj11/wQQuEIoSiyej+SRvKdG+0
q5bQ7IAmlFVPkIG2AnymZiWZflosvy7myz3646O/IAF5E6VFFGnC1WhxRNpX0kYzN9PkiFh/8XC1
h9HczO9dgT0ELeQqPYBtYJJQDZsjg8LkyHgRrcwdixbxuMigZYILSFkiEYtIadq8CWykQBcV7F7c
EQ+aY9WmOMhdspLRmUDZbHiosEFiJUiSPX4OUXbJiof2xPzeuBMT7gt6tUdiBQqFIGDOckSFk6e2
jAFAhMbz1O7I80dNzYYTT1gUCf+0OQFGyLM5cM6rdteyA61EiUiijRa69HTYTUMWH8DMCuPRYPef
EevwfXButti3T/SJqATOhKtrzsGJ+7a729frfbvmdxpNaTG6Eamfqle6ywk9p58YUyMh3z99OctG
9cc7qSBOsNhs8QBh2P0FnPz2Tja53P9H2ZkuJ440bfuIFIF26a/Rzu7d/qOwu91aQCChDTj670qY
eZ8Zz8R0fEHjZhGSqiozKysr877rybB1V7W7UPOPI66ccXlS7PeafJED2ZyFudbZQaRe3zTfLlik
WqAB1P9vi6RbkqmNJpG6QtDk24SaW12xNY+5u+onSUVdtUPlQ/NsWl+jvnCK5+3k6A/U4uv1Vw+c
t/X+39rxLWCOhP796t9M9LY9lqeLUbirIxCxwFwDKIkANseFxZLtWPzGz75GcP/e6RZ5Tao5sam7
UknV+bsh1M+Gub90B2dVgGUuMu93IDhRIaGAO9sKpgW099rMrpOLneh2kkFL2STbU0y2rJYnrgYn
h/KrAAaiq+rwaJmzdACI99wkpXmmMqWO967rDYAFo1H1hQqZzbkkt9V+ByWOf8MpsRV16ir3u8mr
O/xGpr75btKZYFvSPBIiIBf57pB3zenUtOXWXhX9B52ZAndLGZKk3/0m94K8Jumpv/QkgV+H+Ys0
HxceZvsfO7uGnjJweaeuGz99KmNyZJP9XEvOibK6vSpj0N0SQNTjbHmcH+cDj3x9nBdLeVRLeZf/
dFenx3FRB8DBRmAxQD7cQTBs+oCgAqe8lnSEu8tsD5WAPJvFdjFETrxdFJvLDC6HFZUF68OiWmSb
0wzW6XiIyKTmfyeuOPY0AwL8YZuohIFm9ifAjwH5x2SmgNl5J0TBNp7Z7Wn47C0tWL2Mvyzu+Tjf
PRJq6eI2vMz6cNfF4y4BYtkCzheqiJ/jk5N08THu4h0Ey1kkzy4uIswXr0haiMs3eU9mLUd0sckn
mj/Mi8hJtGd5d/tMjpdjiR7ymR3IN3KW8q3gnHKuLDI4hxx9e19EwPld39uBXPd2TeHr6+LbPQC5
H8jTSY6xPAvOIN9wB89ydrkeZ72+live7kGOtZLsnuDR7ZSaf/3mdk/yeyeRv3LcMM+4Cyepllx1
fvtE3sudgQCWRYe7X+l9PdSrI6qSAuu8paZonz7ZwJ3ZqyEo4/0cnP9mqQcqSG0BMfFZG9Lce82n
9C9Roz7MzzNNrkDINK6eiiRjyPuwptEOQgbhYnaf3fMfN5zdd/PtUp7phkzp5RbpchKCTB/DGmoa
BjqLKHMgCaxjuyJfy3HVkmqHIxDwm4Ljy0dlVSyz+5rv3ZWy2i7l1e1ddi/Hy9Xkc/lG3hVItbIi
Xz/d8EdkWs5Q89mZqSsBKBxRr+ecgi9cHjBgAmZ01QnRCxBjE9GRjs9YZ/G+C4zQepfXHdsoXSCP
g084KSAZPHLXk0iLnMBMrKAKspXll/Pcp3YErJfmgaJEAM0WewokCEVqURdWQZmU7/tTpD8AqTM9
z4rVbgEcz25htDP3JyOxsON+Bk1SnIcUGr6Ask4HHueHpQxlF9dxvhaQ+rVILiC2ifFUx6B1LOpF
PxNJgFI0Avk4oA4R3d0mfVghqWBJBO6LHulRiXaWDsyW2eawUGEWVyN1tk3AJuawjCESnat8GdM+
hJ8pEROQbaDujg3P9vtAHtQDxceo/hTFr8gwO83ylbJsUO1mceHMaUxA0NfDPgCEjIftg14cn2Yq
soKup6i5yL/oxgEJkTGt5x0chge/BXWpj3aLdsamVeCuCAP4t+7IQ8s3Hy2fHR1PC/dzGTWy6ub7
wIm7qIuG6EJD+lCMB1j9jH09b/wz4ynHFcv93DhSJPPnYB/8cXO+l4ElDZihl4GX5zBH5pNyla7z
lbQnQ8bzVbPIHy60kq6j/3ibrk/tVFlKq2DO4fIdJlBuRP468WFR0HNgJtaUUPvmA3j8jKeFAHFF
4p6I4ik40yKgfmhtHl7eLKSqC45xTzdCEn+9LVpBLlNBa5TV5VWjjFj04mZDsugmwHgICMftOIB0
3sSajB9iUcQSie2Coz1RZ2q0W2UbUVkZdJ58cpnp0S44f7UMiwy4DH4dDGs2LbguMkb0GnuK9g48
Rb5u1u30WBA7RErAW8V6izIjXJ7ysg/0aJvI3z5k+vBkOIqIKE6IdUCpjYS1jrKSWWmPYIsUiJRm
m2xT0WVQrGoIwTmpmYgwBVddFi01GPCaW7iZMzFucvVmIeeXq8t8cXoUc51xHzXX1yO5Lzb9GPp8
nXE/xaaLDG9cE4vyisSOyNS52XyLHuxk5uMh1kRuFfMhQinTJri6wTEo0cl2Zsfu2l1fdTZb9bPb
o40s5FajNu12aTWSjjD8fD0Ek+uwjxsZftIDZ2Wy84+gau0XOzSWU0ZtJJIttqZiBjb5XcPcWS0O
C52ZaphbCZBLGeL8dyNEwTl3ZSHFcmqRL3ghGiQoj7PnK/qptHuYyyQl01XNiUHqCVoZFzaQknxF
OtJC5uR8xRPxFlUXKWA8mPFFaW1fWRYJfGFxcZ3/XT8Ldy8i7PKtdGcfXEIyALF/StjODa99s98P
IXjMG7H99CuXl5lPBETFOxC/QBSkCI+RPbX9Y1SErm9xF6wVZ/JXzkpN6/wwB7+JeE1QhEOUrsVK
yZhOnmRURbBFFthbE+lHWJglZfxklhEPwElkPhUtcED+vBn9q4rTWey8BtJt2xcLlZTely4EjtTr
GC+x/6Jn8hstNGNWVLHJOPURePj0LzaHbgePqliJCIjauj93i2JVL8YZhaShiLU0WMRqmIuTJHZW
OrkCJffaSjGF0pzLbPi/vhSTfLMtMtUy9k9yEhsPQ/RxeBBv7Ka35eqwwCnHC6NYzFlXC1wwFBwu
YFwu6UIZVPn/EB6mMHhgN2P2Yfx0I/MvYL73x7fmg7mTNjrMbRQ5YgZBvaOsjSFzVzLZWT5Ny0Pp
HWkiChADf3WdFbXwiC0SU2bPsxn5bZgB8akoYBATIbct0iYqIFoqs4nMJaKVYhlOsyIswsOiXMl7
PkVf5TvuOEIo/DGQ4Xc35RL45qQNxjWoax6/AF8XLrF743H3CUvD1eKK8ErL8UICffTUBNAxkP3k
Ik4MPgXdINZauv9wlfE2FJ8LlgqmMjVkSpu2TGiTwL5OVmlMFTp+LqHlEGyMubKxE0qiwzZWgeQD
cMxnEy3uQs0bwv7h+N6FLFnL5BgCI+uTUpCUS7ahUpLVYng7UQ6V0/aBqAmq9GR4l3vbN8H/JgEZ
BZJZERwVtlFvD/s6Ux5xtkUdGwyA2FK5fZlX//wfwz0rTE+GOKcLxcyJdwuwCW1k+j1BqHadveFP
vY636e+W0gb5K7cIv9qyiZVQ55b7tU6rjED3zw8XX03oxrANAJwKz2vTtx7FBsgz/VmEBrE4MRdk
lesRQFCML8X8jLW8IrH3USwlYuSXsbISB0XGXtogMwGbWVe3VzTXvpqE8X5Yi7kTX0MmgQaTVz6I
EchxUi7Xtov4i8N+80Zux4msHLD82CvRCLEr4sTwCkFQmZ1LsWcrudXbhNxhY8RadTMXE9gQ4BXl
EEuT/uzQQHFgnFhZ2j7aiHDW/jZu5mYCp6OaZGsRAJ2OOX6ylMEHUGe6xwhgCIsel0i/ujqks3GF
Y2QhmBbyhUtEN7HGOXEZ8Z0ar4ghd0ioLKPT2a/wNVxHLTouiofdV/Ywece1jg4ea2C/Y4KYzJT1
fjGZTaIykXeTqOZdvYCcplhNIpHELqyBRN6WH6nxbMPaS/lqsEWyGw8SYV/EcsIpc35cJsraxYaJ
PvecRIsqpPngDRvdpySMW6HkMskT5idmpZEj6sV5tl0BuL7OHvgUgEgfJhOcWJh1uHcrYI8oGFec
BMcXktgQxtboGPI9/1fXp3w6roZNHmleHt0U6BBA4sDx5NnstTcTcP9zIJsUSTPXQ+n1bdzThkui
h+SU84keyucyIvJ/ESvvolLympknGVGuS3L+Ia7m/x6iveKk3o4U5RNHdLJyF3+qJASCHKE8iYIe
sQQtKjoGJq7qTVnFaTU87cHw3KeG2Ugswv+ePUc2nnk9Fnaqe3Fwx7XNEbcnesO3//fZHuuF7WLH
RvRbVOr2EGGRCdB5NH2ALP9QNLF08mDT7SUL5QiRHrEYMunerMbtCLmYiLacY3v9WyCE5zc5jhS0
F4pt8UZtXwwhm84ACMWaaLCYRScm+2lBfDO0sEBX5fjDc5XZQ577zyFitmLlv0j5wMKlFR1JecI+
gec/k5cVX5JgjfONIvEQpeNH5NZfX8hHt1l9gK30rqOXcBclhPCnr9m+k+V8dSHF79Qj+UZ0WswG
NB93lb/F/5DZ8vb/zZbLX9F4sfQc55+/5Jd7jIWcV9aXYpSGtfgy4ueIHWAZQ7dIx0inyV2BADsT
/RUNNv0qrD+ZgxPaN7t1i+VZdJ/8ugozFBmdBo1jRnJCTE4MVghjy4nERuN9zmTQYezlGzOAJzgp
4ox5CYJqjI5MkNK0ZiHrohaIarELR18JgQe6G5JxLWMgPoI4R7eRvr6i+1LWWl3EGF7XUlWsedVD
JutG1orZCiogVPgQiwDhT8lBgPrMs3UTtzGEgJ6oqvksudS8ySMjACMlf+7fasyZ+Fp66L4XsUkv
XJg9bxqHNibn10vogM6NkMTtXM7WMmdAIJ6wG8V+900rD3P9ZgwwXA5qv6MG6Q6iQUyMWKs82YLt
PATi5oqTLI9y0U21H9s4XenJbmkmcko58e0CPZfKI5Npt437+QHVgCd9TTW4TKjngNYEJoa55aDb
/RiBjVHl2QLZN1WTfGmi26LfMrbiOojuYg+Yzy5LgGyAvvVfZJYf16Ltous4GYEoy3WsmR3kIe9u
fq70kdimfNnP5VoH+hT+Y2ZP65VtG/hDMS8iRGKUbt0pHSmvcWZUbFu+PMT5spk3TCjElBuGh1If
ZuIEhs+pWL0D31TYvZv9kzu2/ategnGOhoqLTIgNbf3fX7RTHIjb39vdXmdotBGxZgq6h7/bl1lH
5h25OP3JEP1y43GWLkG0lolAnJlDMGwMurYg55lcXypO/+g3NtHJc4M0DDkRcyMOjBgckAnou/4V
b/96p3If1aKLsHFMPtyruLUdalSEp3sxzlsETMw6nX/z+I/MvSLyf/oXYtpECUy8Dcu7Sl3IFjHX
uvkfcke3kII0aAyukymfiY2W9YKMT7kUobECI5DpJo/kcYKQEVzqLNYeJ4CR/9F9MrJO/Edvyctb
9/1pvxh8oO1mB1okX109Le9017BCFWdG/oqFKvxHccrFt5X/ZfkkfjjQvohPQfE6AQQrVp6kBbVf
HoSB6+rG/q/T0O51ucpXZghQlrg3hDunX2LPxYXAnz/BRUaWXXhZ3hzhm0TeJgjpEZmJDNzNPDnP
wGihtyRIAz7IVZrllZkcggmJKthl8TZv84t8LYMmBmAblwh2w+LtZhpRh9eeDu4pApkWIIsjxzKG
0slAj63EJW5i+dvjJNkJQN50/oHX/Zzdd197uE3ap3sX4Ti/pfF+RZGCWPeUk8pDkmfELbKnXJx0
NX4pDktOEZbqy2sJlYlvQT78/c2IWbio4rKKnOYRdhMEe6AigAuGsG4IWyGDwRIooZ3cfFxxwY+o
pEiK6KDIhhIe3+UkCD1OCtthHjYLbZaTWjTjanZQEzNZigERoZd+kk493d+m/IqlgBICAwEiUGBk
HMGiRPwG6SCdK/7pRdx0GMhe/+ZhnDF5N+uKDcDWNvPdMl2RnQX72Xq35IV4PeKb63hm4v6J6ydm
9BjCL8oKWxoudyqyXcGZc38U0K8pzjw3rLAIvy1VZLEiaqA2kjQmhhJAU8yVFTQ0ULqiXB7m7XWK
6OeaVyZdKKds4pspp2gjwc9kPStO4J9/9wvA7VJPPpal7oT7ujmn1qc4fuKiysHZSmyLxLQkkCkR
DmJ5UT9z33aStCaWplk3QbM25gxZx8IJX5ZftZHEQrYvYJIwTciaUwkolbzGWWvPZFEhvqt8I/9L
vKyJ7Eczhr/s+islUNb61Fo5KyvCsqUT0hMllaTSImjsyVEvAf5i25xN3sfq07nfp/fGaa4UP8iD
KIXf5n2y25AT6D7udz+G5qPoZw5O+uAVDfkRibn1NPg7sqg6vowrG3f48oO6jGFPUh1JlW/s1tLD
5BZKRmp5JzOEOMiln73WtFBceCU2ursAOADlzo37T6K05CMrcf6VBbeu6iNyvV3pr07++4KAYIXj
zTZ+dUd/8nKM6ubumbk/5FYHkn7PAJmyCMgZr30ICQur0ZvQaJ/a55FvOn6EmScOzeVVmFIE08p9
rifT9KUDoRF8cuiWqHau3wWE14PobfVQsh4QF34bXJ7Ae2SRckYG4Xz9JeNeUtTQ/Czv0xXwXZ4J
tQJqJLq6k5951udmEm1Xv4oAyQnZ1w124f6pRzhA5PscadOO4S5DeO1MT15KuHv3BMMJUlJ9Em+4
J22fAf90fP0NnshIgi8kO3uHz6sbIS6EHTvT5pPcxavU2EiBvVYe5Z0Z217+ZHtlWC6gFS7frzJo
x7ZI0BeIZbySRxnSo9eQHuMQ2ZSEck2XLwj3sDPCZdvrL9sovXe5z37GM+o/KX5YgHqvxAwKhQV8
KnK7+9qIsO8WSty+AD1zPVyJlTe5DIH5FUT0a34u0+6My77JyeQCkNe/gGxOF1wb5ZOHuVDf3J+I
+JcuN8EDCKjqbmbS2IZ3lFaRmmRclaC59gtQZ6tRglOfxCc9wEOlLyVepQQI1O0cNmF05U1Uy6S5
8Db8JAloRsPZZ2g/ubOI20EMI/uN+2tncjeWb7+JqskxDAv3IEMkC0iqzMs7/E+6jgWjEptvCmJb
MphIojMnb25CPRCSOyHQiBww9nC+3ZHPh0lhOySGlHt6EwQltkiuoRN3C5IRlWuP0pURZLfsisjH
nPrLXl+P3k6lj+lNMgheFA9Nor+7u6dxVuAR91H99X5dsa4UgHNY+N7Wz9D6kASzgQsvILx1DUZp
/oqykFdlRXbjUl3p63IzbCDsBHBu+JLFsP58eWZluxLTJqtaWddeN2+ullFu7NYrdixjUhImtK9O
FbdLccNKIUQstk86TlbdNzmVv3TekpW4CEGsIM+mRyVBFqS+69nrMqmuK2lW055Y4TOnGAUCL797
cD0SdGV17vjWMg+BZCdQjjCwa9IQv4PiMTw+SohFdj6UleySSQBSItvsH/K87qTF7TaSuPZtw9dl
U01eS2356jjvWXATVj2DGwlK5AwGlMlGQstijS1fVFjGL1sVPP6cIFRiRqwPYrH+4+wqQ1dF6GeY
dWV9Rval0bILdtUDXpHDlYOyx8mAKxJ5UNbpvY4GQhno64id/vibfAbjX9L2KQkBJgF6A0Dgv9cU
n7X2YgzAJawpOKw+CohsVGWhnPePzc4JlD0IIMTQQKIA92mht75yCo7AI4Dn0+wBwGu8ygWgHOal
ITw5XySuZC81pR2XZTmSNw0vfU96ZUXBxul5vJAgS27eDxdEvF0IZIuU10ILCEMJ9PZgeH1uqWmd
eNZE8MuMEkyWKob8eNKc74Y61rKX6mSDIQlm26zWCGdmocFaCZK7I6nkHel/5IDWcaMtU5D7Wjwf
AT2PoC12qKCAAWGIXGtu7RPHAik2PrhA7kxbaJ/KGKDSWmOHBfZW7wITEPPFBeQjz8x8gYEh//Wc
uKBODv7IXgukCVT4UQj7ugVLryMZGCLG6f6B9Ch+THrcYRtQpgKZzIRyETgBKFkBSrAC7IGJLFLy
gGqrijD4sMlw5Nh1mcz21cHLik15doPapgB6x6UyLnQKLGBxF+fj8mTGu2pRW6EC/MZuU55+psWP
wn3WhkjVV3W31pvArCIVqglFMElNxR/YHCVTpnyqKwieAysNDGVj2U+qXcMxAQb46WWSrsZ2U+3m
pw+dnfUuIbnlsH8z9C8XEJ59/eOQruZj+XSpf17cpa5AjUKe/HrSJg6gGmTBpMngPAynlQNZ+3az
PQQUD9RA5B08o/Qpn6vcRZ0tSOskjVm1vIyqmTEEDgxENZPqAcAmyvgyPIHnVpVeN5kame8AmAsu
KeClrU91TZ976VEWCc0P/R2g79Fktg440VBP3XeKboRhyy8vHvClBsnTUJ9qpACDT+jp+B1DQKaV
liVAtGVjVIwRuWzOYd4YDz1zfFfuod3FFVKeS5hhgUqAWALL8vNimJ7TBnXhD+DQHRjE0IEXwAJD
+LW75AC2vrbnx52zcS/31WnTKVBcxq354Exe2+3zSMqoKxQZLZtX2S8d1GEnTyhZ2pJWHQzXdDPQ
0HakW9dkAfvUEut10kxeVWdj52+1nVAm2VFoQQyX/AOh6H4e3A00n7QB6N108I099e8iUhdSZ81l
1tznl+fjZb6lVn6Mt+UMCuoLyF2ZDyWWWwTj6BcNmMiR4mwm5nqnry72I/n3PT68HpI7NRbzAcf9
FJhnr2KZShSnX4+D320XZMfr6oc6PDtqAMb2qRPSO8ltV1kZR12/7MlUnEAvudKcxeU030HFQrLo
MNDUaNSXWzWY7CV9GZBqY6cHo04imQa4MlxuFJkJYdYnFANLdWMuKSIwvk4v4Pwpz/py78F2tHvY
zdoF6BRwZOmL9m0ST3A0WFGDvwp/65Pz88jRT2DgDb+UD2NVvF4I9VMUjN8Loiq1Uggn5DeAya5J
swNVpzqsLgDdptttdIa2dDueF7vGR1wA/KUWTQCM71TgwI4j+CJoD8lJR3Za8QkpL1lTnGObPRS4
5NyDXE2W/vmn+k6pJMEfa0UpsGX45q+KavRxXBVgj1M1f4CR86QbgMzY77lQ2UztA7TNJEr79siy
K6X+SIE8zOhm5Qid8nCMJxcDOOmnEwDZk2MCm2cBWFejP/UkjI/ZfJtJsngATu6eot72uT1AuNBB
WwB+6uIkgBWXqHGfD9lHrS7qfKNBAdCRMtlWNirR+kbdeq0NdvuEkrsIzH8lAX7vAisUlr2KLlWk
F9FZuwOQxpjbX4RvQDlfWRMvM6eg4MEqv/1hPp/C8VH9sD/05zPLbfvJmmtzfNJYiyiLhdX88gEb
I7msAO0pex9ulHGYgk6oU1meTOkFaArIYY6Qn2X6Y7u2XulDOj6luKUjXCYZD9lDWbPsiCfARU6C
fQREE7Gsw5ylLvvG7WyPK2n5zcxcNxiCyxOGK70fzkwjK1hL2ksAlB9DpoIxXKn7mAqppoMpC1Yz
YGapFKS+cHKXvp3X7pL47HEi1OKgOTKyJVTCmEpd6MGUabZRZ1pcsPdlRe26XXcUtz1mPwrKH78y
Eji/dgtn2T0ZM2gVAa7GjV8b4cG5JOWpnppAa26tLw3+2c+abt6ASHle6QtrfiQalD8oC5KUmzcq
eGAHq97Yc3p2v7on2L+KVwXolQ/6cPsz/dE8buu7fmU14ZGylYzCJWr4gc3ppUzjyN6rlofpSBZg
+wBJTlpgYyA5meIRgtxyhgexnTJNp8y+lPsSyyFnGuxUCr7OAlsKDxRVkNyq2d3tyLuHgoiyR6ru
TpQb3JmfymcqCOpHaMk47WGKsmIeR+HJG4GGpoz0dNcaAtnuslbZQ7Zq/GpdaOkuSkgVJayh+4v5
WJ1hvCAitgeIUT0ROYHTZ9vsAnOIdJaGwAXvIUBfaMprXx79M9qb6/fV9uWgbSbKA0nx7kT1aqCF
Uv3oaWQQ6e274WzAQwmQSupWst3mCJEwqzcWIxl9MPgnVAwSH2vv5+V9v1PDHF+SCr/yQXHzu2ak
tNA0PvdQSxV3OXByKyoGm3za9svGfsvo6Qbk94jcy04N1AEaCq8IXCqUa0Ds8Vc8wH7H/SI94JZE
+umxJOmG6JsFDLJXGCtdiU+YWiPuDvcX/o1QyU5zGEWAA+X48ZE6Hd0hqBs23cxqfKudOduNac/b
i5cPzDnh0IIj+zv0MfNf8iJB2lFBshC0BUrkv2WYak2vjUV1Wqs/wDNJn7ZOQ/onBdYnEKACNZ2O
Op4C4OgBZTQHDbLcYPdrO8RGz5ywIDEcDHoGfgIudodTdXf5JYikOa4d2Hq+doio2W4oWJTaIU8l
/ln7wO5p7NSRKZV6Y5307YyeafQIfCF+AmM8ydrAAYBprb1YT//t76ruvzTYnkwA4jINwwAOSYow
/pLHvG3bVLk46rhWrFjb8zfqqfSs4R7mrkg308xoX1/ezUM5dY8Lx8gXnWWHrlt5xmmhKp5metQd
kulcnKZoAeUQVeanpBp3HtZpbwL9HNfjeswe2izK1bvJOexIKjF6466CtMLk9Rm/Z7L9caRSzPiw
yrU2HO7O+kNrvMB5QDXcYKyY5PsszsZHgzyCw301vBlKxIRnnue2+1ifAXiId2xqj49Ou+rq0IJf
YA8lEuDHQDwkBrDr26hpYzb+NTs6KRAPvLTp4ghe6+j1cPKJhxibiL8dpXZU6GASL81dAh8P+ePQ
WNkZ4FkU43g2UdB06jRBNjxdSMAxAG1bmNVHpy+p78rqaFsEFbYCPz6bZvtFcYhbI+oLnLPg7G6a
bjoC2noCMSahAu2yncFRASxoeUn61INZUUBegWWkXo6xL4MJG+Vb4Ps9HaAEI87wuSvqC5OGjPyJ
LGvHxs/SYEK6cxaZYwyLH0ixJzK4Tv6F7BVQQOKzSckjsNtwUHq5MWvd6ACiwy4+tDgxoUqXgF0M
/COZm+ztDAvw6inpcZXwQHIE4T8n2G2lXEBlayH1ih+97lGXeNaYmn0w6JsB4rWpDgJQEeSDb/fR
f8vov4BVOMAR2gbVL45N4di38hdNPVt7Q1VIxyookgcjhuH1QJRisZFuI00im9S1AA4YwVmxbXAA
QouwZ0GUChYkdtHNUDXD/BDZZ6/JojL1tNLv2OYd/FQNbNWngrh7yT/xo118ctsD+a65MIqQcoR7
+IJ06ui8beM50LG1gqir4/hSH3maUoolGIys9053+RexCrsDbSVAzxkptwwNHN46sdWg4keHac/G
DwuqE9g1v6kRUv8to/tvvSSK/hdFLg6H47HQ9qd1l0nVXAqFAiE0LBd4tbgXIEZs8dyCiXEH7Cdl
04bOfBXgMSpNCLkCvFuar4CQMkZWFuHlbrUAYo0DdHlQEnTUi3tgoLej1FXDwDrU3uSNVQDrO9Dw
MnsKA2x7lnKRHEKkvVgDODZsdIHUmNTb18nkMLeGuCiBFgndlMVn0EOLBQ8hAAGEvkElfz4LYa92
uAPMG+ZUKopfKVi6vwA6Bk/BCbhF2DE9vGiqNQmKnMJSm40sBghtsOndz+BRgPclPc/hcDe1gDkF
ogZFg/jDd0s4y4IJ6nsO7S+L6sxLaGk+LA1p6illyBKbMn0w0gmXpXVYAvn9VYNljQtnU5zI/Bo4
pIFOpv8t2s6/Wt+/iPY365sNupH2k+K0rirKD6agJ3TwPrD8oZCLLB0j6sDeUig1hSbKO9Ve+wUC
Q8kOJAQ9l3BkrqXr0ikfwrdSIOpFcGlCgPlZiwDyoJlSD99sPTApIRFuPDxedyIV8516p0MPtLhM
WPsFO5aFtQ/MAyTG6ev27ZjsNzC4pd6EsrDGp8AVM3PJo57iwCHIT5ED30oWM7kzR5vgn7G6S6Mj
ixrQ4d8pEsRQ5mKMEn3cpP26UWbHMgQFo2rC2vhNCYz2L8A/GAhHM6h6tYBx/Q4ZOjQK5bC7ybje
wQFuqyxPndPivTp7O5u6yT20JJCrljRFWRNWyXDp3iZFsocWZ7sL3e3TIs8zryQCOuL66l004o7W
0TCqlEcBSm8TBGJJ0Gx3WFUXzmOWS8wHacuCkx/tAWLR5/3BAF+e8lL4s09MjuLwsghTd48mxVjt
7kdf/hy3s774ObDNaOHs1eqnTiDIHn6poA8UKyCxRjaJjGAAeQePYgyLcbZX3/bEv4GlMwD+uLCu
fHDaxJqwDTFP+8fL5bMxpBgyR6dhDzVDdwgsINOpBSw92Ebgrp6YxCXYuVgWVQBAuUP+A/HTEdSm
+Hz+cSx/UNrsDo8TY9GXj472wcy04wBiuwd9tiVX3fJ3FVj1MU4d4OJHVtFsSe1WxdF3rHBixJNq
444LBV2FadSaYvaApGn4JnLzhAJrm4CThk+wHCf3wCuMaQgQ+eHi2UXYD4FGhEif6cVygPdXSwH/
Gl1KtzbjgSSS7HWs85nT5xXgmtPcmYJYACJmkXmWJvDomF2WBHvqTwP9Q7zU/o450R7h27u7fMnM
CR8RgMHgJOCzE15DEECHAPXa8arCq4h/gxShzAyUhi3zbsZN7zQcsC+9A00irMDyJPeNBJHew7lV
9lMxQsWjpj6pQ6yxlj8k/G2UKZh/zJs7dtAgG4IgofN7qHbo8S+WbQDTwu1xUmcYIbMjIvbbIsV/
gpdS9Q04Ah6cDn/ldwSCLSje+6rajeuGsqQLRXfOydNYp/f6xj3pK8MmKjEAn62MlMSXH+1ej92T
FriG+3Q6FhtnwC6fngz2K5rLIVY7CHSH9+bKKFAHLDZcKETdDI5BfIyju3s6mTmIky05taCruANl
d85upmtrg1XmgQjm2MBQWr2bA3ysRXeZ1tDUVLnqpy4acwJLXNeMuK2gCK0Oi4z4YnaiPhvKQAjE
IIs4sTRr+/VWIx+ANf55cBbF8ficaeveSgE9sgPIDqdFYB8qvxDOpQvFIMYuuYZeQbpOheUiI1DC
3O3UYAlX7wftF9Wd3v50xqmhfoAbypz9685Ixmx97pxpV8FCtx2YkMgZKT7S81dnpUkNJr6ZT1gS
E8c0CBgYyz0YG/tU8c848pCNhCq19kbuegXL+OGStMrjZTxMc4I4Co5CC24x5bt3KW5Tk/tHgLZL
CvSYUUA1GJnWgHDa60w4w3spiDklISQQQggYKepGy56a0ZibxQOrOlLD4GpqkaWmXp6oOT9jmf57
QvoXbFTgNWDxBQVvAkyw+62gz66qMlUOl2Ftd0nDysTJiYw152XLOhZgAfKyrHV+gpgDfId3fb/I
j8mF0GbPOjHLB6hy2atQabjdost9dISS70LacJctW+OXhvUcD2fIJc+zs269nC0dxldqUsYmzE7t
nbnr48bSg8zeHK38N9PE90JeKXkDvtnUbCqOLVObfKvdPp+yNjvZTbdWnY8zvAyNs4ZzM7aH5632
6wi8Ug0ZCfu6xlMFjsyetdx/9+23Wkmu74Lk6jr4sQI2fgU4+YuDVo7Z9nAEL3FtTMJOWQzA9hFO
AUClOxEQCf/7Yuo/DQJXc8RlpmhdAz3wmzto1Kmza7Pr1VjHqod3t6Zysf910lmcQaCHfDtUTV5a
5zft/FYZe20nBdOCHu6obKR8g+FTx/q0A3jrSEz8a5gQtH36PXjJv7Xur9f4tiTY75V6bwzOUcS0
HhKtaUIiUke8e63ddFnsqJ9tqXpnq/idpf1Wt/6P1n3rV5DzHLsFUhA3e48nys57T1ad895DsSfe
gonPmWORiDp2xjbA8Ogm2+9UkZS4EabyBkTn9IxDZ9ib/x7yf5SPgqqBb2RrgBQAiGt8qxYfHTvV
m8uxW7fHT0G4YKtO7z+a6gla0/++0hVw4C/Vo0AC//1S31DhtrvcHM3mIBieWjCeSDMkggEW2LN9
FnZr1T/W9mxXUUuFQW/2gD3VSW4T4euejkehyxnvJnEG9UBOueH5AKKDlgYKJeJnA5aerJmOux1s
83i9e3Yumz0AUHg87EvZ3eQ3q0v1n43RLRN8TddQdUcwCb41Zl/vlHLXqMaq3E93a1YYPTGvXxWc
J50Pay6LeVgQtmfY74BfA1sBEJyceKwlDjQRHmLqLoE3SGlz4GeC08OELCVqHIagzkGQu9v1vvuo
noMhqb60L9AFQRLHPWtPU8rrG/ZU2K7vPbhy8+taaOL4zbux3n+eSYJdHyjbPwYpvssrG6C7yCEB
4rxIq42ZJycSKIH3dCU+CsucsnBeyA0/3BGWofR/tfvYL8Vgr7pPnMA9G2zkumxwRtw50GmHWfp+
/tjCxDaDzJro5+FFa+7G+/Mv3cU7BRFG6GGI5EIZL0R2a6h1vuwNcR5Cdg8HmI5W7C6ZbElBLgje
EpubbEoudl+ndyJ0HWrxdoKvgcAzC2bCnc1v7NvVWv5NBBk1TdVtsCOALtK+w8dP9Do7N91FQkPe
xPKASaN2GXxnME7gdgKWkYVN6Uk86oK+/WCzQMk2bjM1YVj6Hfi5/W0ZJ5XbJpzdQEmqhoWF/za1
1K1V1+OBHaRdTKQpPv4/ws6zuU21C9e/iBk64itFDcmSrGJZXxg7tkFU0QW//lzknXPOjpKxZ0/K
ThyD4CnrudddprjGzFClHzQLu3WSDpmJ9vVZWIl0+OmSn8JVdkBjaG6uz+S521Soi2gbrrqZMe2O
UAFfKWt2wBWcBz2sjMAa5X1+Fp6h/S70OTY4PT3AX7TAls3W/6XActXn5VJYwiUY+bkIAzoPPo4X
7JVtYis/rPAPO9n/Pi7pDCrmoRM65Q8rjRlWrWSUmrwp4Fw3b724riFA4QM6QfQW/7DiPiy4XIwL
4bJAKgerG7vZnxtZNCI/mVGKmzRZklwkbybCJwZmfXjJcjtIf/Al+fujGfgZmyRwYIr6tzFqFF1l
PlkqbjLarui3EAUNAG/glmhOCET6fiEdq6k/B7HBuCFuHicJzaTi+vOzKWJ2k+SYjEaWvAxbE59M
JbJ3sNj9/jrqTxd6eGNdp0R1HXKhjrAfDOsSizFZ0vrC9QC6H6scqS5vwmRK0GzUPKm0g7HJzeZK
Npcm0x4jYM2OJiNWFsBa5ST2Frcs4ckN9AhfUkvFKfLmYMDAWsFSQ1fgak4JnaKbYkjefbRtmdW4
uYxEu/n3n017qDd+D5D/PsSH9Tu9iiQGGbq4EbCDpI8oznudlW7yZNRz8ZRfSTC21a84wDTAoSEj
AqQmswBDxH0R2NIhVfdVt8hbF1MqEv/k+1zEEAd/dlw+yRQDKJNHoCxSl8HZeFU+qxeExAcDSyTE
24247/zFJN7U+ktazu7aXp5Pmqe+3bKqcrL9/qPqyl/Dk41X0Q1GDDU6M/BhwJiioCq1ItRbDnOr
LukuQ1es60F6StTntFAICqveNJxAxLaYt/g6NniddeWXgXUjHnBWRc+qNEbP0aix5HIL5SHLiCDH
u0mVL6p4yRmIk+F2jPTPriMJmO05AdXHECPMjplJfhS92vs6uBIbBwxiRG/xnS6/HYVELWY3wgkK
lyaRSmBqJEOmqJ4Ji7BNv32tazzlKD2DSlwUfb7uO6xGycrzsX0r4Jw3F93/SiTcVYna6xuAtwCm
v/l1ByusMQ6tcf2KpH6BTBFzNaHTrdj/AlkbbTIURYT+vA5pSjVo7m8Gfb+vhpKBQn5dk24v0pGG
yqE2O6Hx5znAjU+6d5ynXlNUlqhHdL44ddIOuPf9qqEhOoH8ehPYyQ0OkxQnpkQIXXnWaFhesQgG
4Onw/42iqc/V8pmAK68i3Tjk4HluNxUmmz532mK3DwxaaWca//Va12FGxd2qFrRt2/rkSsGkNNuT
IS0FfZ/ciHbG/VIg0s24/UrzQ4eg6M6Rs6DHHp0iFtg+go5Z7hqgvEFaSukMS+4ucoViGV6Zg7h8
4ZD+ppvF5kays3bEJ0WViQ/0D7cbJ7OBRuLb+PEVH5VnfCpGHacazHFbsaQegPS+8/3PlNajFUrF
qgcs5aJj7Hz5pDW61RiaFfJrpmAelUGdzPCWGuZKj1ZcXqeEjNwmoS32sGSFGyH3xVQ3BOiycEqb
WU7q+xD0n0M7IUqlxnZ1MOCKVtGvIK2Ieu04PXf3aZhvxAy33V5ZjYyISVEDkYG2oa5XnTa4zSbV
ReB93gYNkzaXUb5KcQw0xYq8voFDB3I7kQ6Kgv5+0kCkv1zNo6wAm0biOpSUpwKkpwgrVxGKTTXo
7o0mcJXDuG01yW1pgU8EKFHYw4omOIL81Om8eyOAnnTtiTRJb24AnB3WsR1IuIcLfjcv42TBoXbP
9IjDfhoPu/RO8UUY7t3WSsMq23ID46duu1lnSqtcGWYRnCObgAZXCGHCTkX8SVp6ZoU22g7fLF2m
SFPaS5K/VXTNAkC4a53iwDlMpTt9uEk37bQj1dwQfYTwIcL4xI4oT8Z6/46DY6Spzn1Y5/3TJD5e
jXWC73CLOZleNrNO9t1Q85cxjPA0u2SM4LbMSBsD00oJhjQYZv3uFqNczPBcxfNRvT0PBiaw5f29
Q6mnHU1atX7/61Z8lhPSm8O37KY7aUFZSL+0kU0ISHYqFks9GJ5Dkjo7bXYjwkc5dkO8r8XEqfp8
rqgtblHh7GayNIQzWUngamCrcIXTgVx1mByMltk5CZ5GIEoI8duKBDirdLGzQN5d08ApIo+sgTx6
v8eVFVTgnrmnGAxzJCJp5lBOwAKIMOxKsdC49lNfp+1AnnUA1piSTlmBQWrw1XkyN7FYDcBI0WSw
YmxEgYe18STQzERIofesfkpSpL9km+TmOiufx3mrLqWkhngk4mgskZMcz7GhbXPY09palU5XCVcr
PkKMWeuQEM1JRgyhcjoHmvHwEwmAjcgb9Ss90OikYEpfF0Sog50UYFBl/xxi0jauEQZf1bewr6X+
iWVSudNHxuwoDKChlizykH3qtxKCBdfl4KnDouMgaFWT1qkCFQ/SJzlpnvzQn2J/xKwu8GS4dvEm
LTKviYxdrD23eKIHmD5yWsW3cJHHw0KQ4ykGfNsBK85WXGNTKiZHMdVe4OAojCcxJaM4iGi4BcTL
QnygV1Ir/VsqNidM9IBik+yXev8Ke+Ltw88Knpugq8zuXQWeBkugoWA3BckJG2yoo2qZBEShZquw
PYzI1i0+5YIT8SqMzniJY3UqSu8TaAcRvEQlMqxbiq8tY2fI3lQx+AqJum+v2yhSP1PeuTgoax+A
I8EaOrvqKwNilsE3uzWXmHY68EeLnXQ7sh4a9VUPQN9C6gfXxESryZ4hGF37E4Z/gIgdLVyYZTAS
mUl3Ce/QsFhEvFTtempI8vZpnqCao3xloB/N0YuaTFMg48QUFgxXkFPdVhRaafd1ys5V+Gi99NDj
gCsO7YIS4kCBOPWLZc3OETAlsrJchC2G2RyPzUMEr60NaQDRarbzhmgMAOz60kg1mY1sMYaJWQ8U
zTY8qkK3rBIIz0XvXOFDaWY47xrpQyBA3B8Mx5aT60lk69ZMt2g9Mwq+NIyuir7d9eKwMIt+XgY1
YaEyPAAmWx7L81YQXgfSmrVBscEzsDMb8aMIlJsJbX72ZLp2OMRQVY2zpyB58L43mWjaAPLJEx9v
10xjgtA6Iu/7g57Va/NgYMnaGCnE5BySqTiJP0NdeM2qhjZbTKaWBFjvH5XCJ13ZmiDU0s2lThd/
CKM3gjrmQxu8SoDJBt3fope2iiRvdfwvcuBHEBC1IjaSPSAv0y8Q+pi5e0+un98XZI8BSb+BEMVQ
FZVgB9giv9kV/8H0WrEnJM83q214k8kjp3NXSTujitzRiHTkTpQK7Sc/csYV5SbfDpO8W0wAMW7S
m5JUlp8Y9M/L9+be23V9bP2S+3/7/ia1v05QY9EIpDvGPZAk+HhUvqX6rW46v9qmco9lJtyyiW7f
ujEdFwYFSaZjxdRl1w8p8/e6mHwNwFOQXrxxpYwnoRdfr/sSVRjQu6JTi13FZCbq8XNWFkeyOp2q
WioTwR3fuxRF3mQwEsJH0Gz4Z/mKN2CHMX6CXfaNjAlonDR3cIibEJs2zs3BFJzwvq7vv41GmZ0d
skck4GefNnKMncjE37KpaW078wmqHEeohnWgT8baHS6JWr3n3fWHU+Df6AKPDDoMuVfjz7zmPw9m
QhJVZZzyXqUGb8R0lkK6vOXXWQVJrIX1XKPJrALYeHD9mRnKfaWLLMh1SZc/3NGvmvJBIGF191MY
/eCC95jJ8HvQqRrW8gbNHhycHw48HYkwecousS3NtzrTjnHSnVO/X2uEMTUqxAVJ3yvwy7TiNKST
fZ/B3f5+SP1z3Ks6d6Ap3AlM+T+fT1RIaQmbiHFfE4leG8x5hTZNdYXctPYRCsgBnciTlJWOUVX7
+zXeM+INajTdPCZCPwsy5DFseGGezZu42d2T4IfD0u+z0B+Ha96hJmLKbYiKpGDD/+c9qkUdV9mV
e7ySyOcnSzrBi4YMunG0+1VoWiYjMIewbkA/gxDKTA1GxlPARi8u7yrl+f1ELWuXavo8aGupDDxZ
e23rnQExeoRXi3EDSrG0UEYWBDMY5LPKAid0MlNxiysRL5yYsztwWBVXu7GaSYNkydaTNgkO/5yR
Q6Va3UIjpT/YYL9Se9n9VTC21ZDgrQmk3DHYkms9C+Ga9rnxrA7X5w7no75Wf8AIHgkkDCsaJEAe
49mSofW4ll2rqgzUuq62NxNAT4b2mNAA9pmiJfEDEhyqjM2mjjUaeEgzoNCQntLcSfl+U4B16wMe
8Bz/A3CMugsOoRa9KJVEsOP9hxP/33643Kmp8155szizPnLW6mEiF4palltOaU0h7m8aG4jgPxXV
WExl01pGy3rTVlexnzZwy/scdkfjytHEkYaOIBe8Om6rSdStVMoIPeYdp9RR47J3vy3bYXjqEvHU
aL7lB28BBv+pcRF412Z8Z7DnJKsjyb+WiTXuaPkoozqIobLNQ2HeCGTC4LFGizAS7h9Ks9YSw61U
NL6Yb171Mb+7ef5+Nv5jQRifB2gALu780B/gRzPRwrpQ0//1JATwnU7BmI8SSqWdrvQTR2U3ApgT
6GlRff3cD/gL/5RwxtWJFtVllgNkM39Ota4a6qYX1WIrVMtJ/SwNnh4uJ7e3FJpDTZ8QRVgZ4qiR
HYv8uYq8Wl/22TQnJc141sU9YLYIzf/2pqHNI3Kqg7AwvUUejI5ShKTvdtWXXGD37sn64YdnN64C
f64Sf976Q8OzkmW9vZpSsc2HjaK/ZUgGyqVWe4n4VnXLUpzFYLkEhNx3Mpef7Ibi2OSLOvoh5+sx
emycfTxCwphkykRJ/92l+E8loU5uut623MddfVZ8uGNv+JcKKgcQ/3ms7Gv80jU42/FoN8wbTHiK
92WNc5O+bPofRtTv9fvxqYyxjwTy6Ca+sg8jqlWDoq6ivthegS7UDxPP3mBaqTgGYaBhCPgYlDC+
LA2lBcHTpHqZL52yhXUptwcc/Jt+N0GUoJ/vmWPM6mhhwrOJ5iZ2iYnD4cTX7Cb26gD+poVA9Imv
8FEvMgW/ondtJxPpcAwvfesMwjyODlrkkGHowEEiO6UWKJ6m+jFV5gG8YInMByeKHKjEIWL5aI47
Dox4dD8ZzClLUqxU+2H3+02m+OvpqPJkNGxVRgD3z+Ge34c8Tvyq2A4wX6OVJk6HwNFA3MlSIe3j
F8i+QVyJ6ECda1hTZFs3HOmQMKrCVRJuY440guMjdepXkK6MKwnbt2NCIEiM2OZ4A5HVoODZrW7d
/Kck99KQDprXsobkkJOe5aayOuaUz/HoB0Nf/TGu7PdAxBKW3q0isrk/No7jSSBpYpIWW6QV/Pe+
PsXWfvnl2ycDGeuJYseC2exSiY3hYNaFvd/tbVQlzt0ZHNW+dK42lVaSQ3iSA4PfUu37AvQVtp2t
27KtTEnedI29tilcA5GACXBo9XiHTWyYAHZnwVp0MvvqoOp0sQmzfeuIrslRrJ29nG1fbhZ6hHk0
/uHp7EGmsEd57W78aTpdONO1gxWBcyWoMrM7lIVH4irc9hnGoU26kPWR2d5Hap29D5b1p3rKuc7y
AO34PkRxTluuI+BnOizg2E+T6QWzKTtzkGG54qfk4cL2QlmqzXHXXAy/UOsEnn4yN5hhstI6yjvc
Xjc9ZlPj2T+AKFkHicAKpLWzq1vN7njGBLtsj08DTjR4MkCUWGM1gtI+fEpXtdvav1osR7APmKmO
NEPtt7ydoNziNgX31ik9hBgx1m+jedeoveG7AOH6J7QtzSVN3GadbbrZsMq25ULmNWhY2+A67RLc
Pa0sk1fBydnRpqI7vh5EhjbSCowcx78jH+JDxURu/L+rm9qcnK3P2Kb2neWzYkYXf2JlDod1O7A+
odl5Vw+pG06yqr2h+8fjDw+dSyThQpr2bvp049di/K78imv5Utr4F38djibDO7LeOqDfo4gIlW/B
t6o3xsuNhQ1+lsDZ1kp3/TH8ZWL0TTcBH28UONbM6rBfaw60QT1kITHgw2szGq9hkYCVgicu/CnR
bNaLjKkomy6OFrkJfm3dEOxsACQbIgQ0uptQ70ZeJFCf39lEYJkYcagb+HXndIsEDrp+RZ4HX/BZ
fBR0EznN4BP76xrCgbSB6zjXph/QlDjAlYVNQFewqpf4p9ijyVS8mJCJuNQuQ+7e5tUrW6D0lPMn
d9dYVqvO+Ypc/KmPoZfMezwVfAYbLPMDDGX+Xz23p4IxwDnwkC3NV3OLZhvFq/58fel3xio8Cofm
Jdwhly72mdvOsnW6UclxRSywv+6NrbJQn/jiqYyfl+BkOM+qT0y0TX1W1/k8XJAGO829Fvm0ZTij
Et084C+77ufowr0eVb5my3OIbEyXI14SB5q7+VycJVDqiCIcfxCK6QmLvWwRC49w+2Nvf4IYWTTP
7dPm4n2dEpsgIqaz5nxAm3aQyTDzmK4IRJnSRDp7WCEwKsFFnYkNYYARtz5LC3MVW7vxwpDLLVya
ZxjmuXv3VbQ+Tl+7eT+3j19fdm3vO2s3/zg788Dhtvma3tpn9ldi+0zhI7IdPhl8Tnu+A6MiWbD5
Yf03xvX9r/XfZOmn5Svh/v5Q7kzuyBeDKiq2lNK0I5bBVbYDQ3QDJHONAQCiZnsJVpSMzbUxeS4R
QNzpMhB5Bt1rPDr6w72mEdUufcpOCSluEZ8kVDWatphAmVGuDNsBtn+ApV2SuyoZhY10u7SdPpPS
pX6FY3c95gp6HMzdA3usNpP4s5+gt+1kR+0xLYOqppq1rZS0IoTYu6NzzOXBTdCyjPCXxLAUubCM
MUif+yCPvJfKNpCb9Hc0jR2+K0a1gZeUszsJwQjCi7ZQHnu4jgmlfU3QREBoj1lOs47DHgzrERUy
tXb7Q4X2r6ctSxIHXogtimg+7rbXohOG3L9tS+lLQ/mpUJDfCDBG5tpMTtroOaRwWzhXrEUqeP1G
xBw8he/v4m8MxcRkX5pAi1MlWFzyn1t+VnH6uyoaEar5blB9sLYAd6wlc9xMv5oktWvSob+/5F89
WyrCCfwtymlVYj9+6NkKVTExi3zgc9e7OHpKruuqnMFP//4qj0Sx3/v9RIeRJkOC+Zs52qa3rDVl
Pd8awXN++8gIc5WrI/VdliyVwiaDBXEDlLgfCo2/rwsDT5TGFyvC3J48Kq36a3btyGnPt7G/v4Uz
aZjiM671v0LCSlArGAqBDtitfP9p/65uHq768FCDvhdzTRDzbVg60dXVSiehNZM+o15nEzW1jal6
CtLYFjuhdCF36xaZ1tg7Dt5MstDo1q05SLWRO/TbepK5gzqCk+vqPeG8rJc/DIG/2r3j3XK+hZRE
zDmj4c9RV9WFqSdxkW+HajdUIABtQNjWe4nypIOcX/eL7x+P9Ndce7jgwzCvB03wm6bKtxO8Nu7N
0q8FK6O00bRLSCeQRk9zfRo7H8N6ElzGJaGCc/f9Tfz0ocfD5n9OQmkpDr408KEV7WtoUxjxUPxi
0otGHuHP4/+vs+vDR35YXrRIDe5Sno/PmPAKQpnsG2HysQO0B+iPIIieADyqQifT4ofX+0hJhZnJ
+9VhMJFLq3H4ezhmDb1Oapgc51v6tBXU9qHN5xW9rvpuEBs69hSUQV1qrLMlf6rSX2jvP2RB/KYF
/rGZwXMxTE3WlAmUF3gofz7uziilDhpfuo1Lq9Kgq0GtIavOaWAP0Kq4OyikWdvokwckM4aOgctg
/0rQFWss8gX60ggcFWieFlls0KhN/vVKI4bDCjDGZgemSzfq+egxEuYCteBibpsXpAIVdTytRsMK
YMEi9z98P4zkf7xYoviAiX6v3FBv//xgkdTmtPmyZFsMlwiiwoSIOrr5jN4pWV9XIGyZoGvcBvQT
PRWzRFpTzeoGOxX0CHX3PinRIKyv1UwKZOf7e/sLdGAj0wFwR3h5Msp//rw1xI+qUDRJsr1LtFhu
MMhRUhW9pXNGEL6+v9a/BtkfF3tAOPQmVmshFuItSheZZUPGJJMGkbpmYEfiAo/HQYVLf4U8gXFd
WrrfX/+vbezhsz7AsLfAL7rbLUi25kSxQngHwJ/jaO7FH/ocf4P245WgPBuSqGkTyIF/PtVQjqq6
UQs08yxV90SeNWZrvRtSiJ1/tRbJ3YavGJZQhPr6TUJrE/rYpkKNQXvgSKqxL/RqEajzIMZFHubL
98/hb6ktb1wiU16EfY62mB33z/vzhbYoBz8Rj/LNzg4oVt7JSDXLXUb+RL2CkyXJVvymLtmI6GP5
Mcuezdp7+8DRlEwueqS3eSO65ouG4pLELw425F4KG0m2pdtmcqrRoddeiZRFQqxqw0P1aZsnNswZ
Ql2hV8CMTLYCGalwpWUMIbKloLlsKTJkqVGPc7OkDXzSeI5APcic/gm8865dbgWCuC1GLd0acR/O
yze3x0mW/rJKf9Cqt41M1iW1a9wfoskSoxuUaKlw6rs5PevoOg2wFSbKNXA6pLXDFIRWuo+M1GLa
O3KAG1oQQty0UHr3CKzVNZZR/Xu2045R5tQXAxn4Bl+BytF/NYpNGHcZz1lMME+ZmGsQ1Vqe47EC
Pl1t8pjzwY1VxSGLCvsjmoeTadTPfme+thNH8N1MniXJUp3MCuM4DGvg7as/rQ24ql6hzVqcBGiK
Iet0zFf6/ri5tbhR2PpKWze1KxBw1E659Q72B26sn6gW/JdSHYVHyU6K3LDHv629joGQKmYMEB7M
HZqQ2JzS8ZqGg50ck3a+65ABvwwcmcqLkf0w0OTfnY3/LOmMLgaapovMBxnmpPiwpfVGdRPvV3k4
imA4Y2pZ40pT2nWHuxO9qqehtbLX24cJ2c8SP8ELMFIgHeXcg6SkloKG1e74bbLobY9nUds0cTbB
KT31S312rh0PiOdyWzlACuvcclJrvRYs3Q5tDcPbdsFArq8WUrKvIAAJCLmqeupPbCAdaRKsMeGZ
45CEy+ybRGRBdkBStxDeN5MZyWNPAAKbELXNa+/W+9C+psQw2kD5/OOehI3MQYjv5U84400BmELr
SsrGs4CbAe6XeLZeDADSDcofYd3kFta0nNlPdxez9UVY2MKFmIB04T7BxVd/uSvrpV7OBnu1kp7A
DLfb1Yuxm1iv0htEyMR6etJ/GTucLTG8BB/ZKTNjBn2KiIVDm1ixPDoj1F/XRS9ZVYEFkQPJpF0y
MnF2nCkMUMJthjnqePqY7ei60kzTFQyTyQZ/U9RRzuRcWsdyh5PX6L6X72mEYuYGqLf7qjyts/zI
7t7NbeBUXnL0XYHDtOwMF4Cs1Nqh9+T8bm5pHe3a2c1OduGSeYKilfTH+ej8J4COhYtTNT+1U+/+
Cq8FjglE7/hd2RbAjpkNNOD5g4VlGxDVO85kW6IyrebFxzDs+9WPniCr21+DEjiZxDAWaP1RfqOE
WiKmVTUc2eo3ikU6i4MUbSqdmy/oCJB+/Fm7En6Z1B9Q8WbD1NwblgjCiBsKGTXCGfenewqAyNoo
QWz4BWMv1RGa2QUrG0xN3mzFuLn0Lv1OvuAMxUaZotOST9mHMr0t1uSXLwRLw9cBrK5YNs/NpbiE
MvieMb2AW53TE4fv6Tsr2pNpnUd84rwGVCTTs7WeD4rXYxnkIjzfYZIBALODA1jt4PhMg90IbgJk
WXRZXliI8QdJ9hWomR8uq3WCadVAXFL61Lmjfc8C258Y86Mvgrg7F8aDjS8KUGllHSK6hy0XFBfD
LJvHGIZ6pj1QJB3jo++MQTw1jsR44q4MG+8IG66iuVZ2o0158asisBk0Cjeedf+rdsVp+xU9kViw
TLdoMuxyNnmBemCDq6qjeN/40mHxpjYQVDZ6p06J5cgt0Smt184RdljB4pt6p5xrpjAhZ/FhVK7y
tQyWw9Fuj6nTL8RV/FE+36xigVnxFCeZ1zs2N7pX4JYKQHEoFmlLEnV+kFxxpY3LviWuqKf980h1
XI5+kM2mW2g2BLL7+n6U50SUYpM+g+SO4SmDXlj089G6sj1mM9+tvO4lWy8lF/bcMnKrDyzuwYNZ
7ne4wrrCAiDLf8bZcfbBVPoI19pWAU2uLeLXzXlkF3N+X8zT6Ida/nfT8XF8o0E2FJMlF67Fw6Ib
XdW6FeRsOHqGtcYtSGVBpITGZMsd32di4a+ZW/jEbO9HICtPcIrKDgvrh9JSH6/z130oEud6Q5Nh
LzyUe7frLTOq4DYcpQ1+CWa0KkllB3ArnI4NU3Qz87mqniT5iWLfB1u6xG+IE2D4jjs/h1mWr9Lh
qJu/5allvuef6n0JFgUCq+M7HHgkYE5e8d0Kb/u7csHZLcG/nFB0EFl24aZc6BwG8JRSDtmwkcmz
T2wybbEm8/megSegjLxM6JMTPDszyINnG4KAip1QcxB+StRTxgPUXw+DPD0Z7gtmLo+d4so32yKN
hf7ILls63lkm+N5Zx+70bmHSO1tJ9tOba+5efvmyvXpa7ncf6csPC994ZP7uFh5q/aDINfKEw+EY
gb9jIYJQtTwQzKXtkcrGX9Iv2Pflq/ZCXzH4RDGOg9sXNSpex+w8kb4zLuYOZfPoQYUrAmTqYKmS
+/sK7eT7O31EZH6XDZP/PKyHkdNeFTm/Z9fh2C+bU4pbvgq4+oLfNP091bq/fn85Zfzgfz8YMtN5
MxyE9IfLDXKul3XEu7n9ohWDY65Dm0WarjfvC85l+E+NCyFEvk/VsQDvdWuVH54wj13uBGdXzT9u
P8wc9Z8zB+Ht/72hh5NKIMa3Qe2M/qhZNLdya3OlulDeaVQ47DvB3Mc+bzl5baU3KsyBbJTEcqUv
9/YsrbHFeplnNmg0KisWn3xaBvPGit+xDNTnt19NYA0KpdUPj/DfY+v/3/EDmmUUbdwWE78/xuiM
vHP6NpZwyv68Xlf2gaWbh2p9dq+tbbm+ZYd4oPbWsnye27sfbuSf71I3VRFpgqprjwfaiBWnUMHN
2NzDK9wvS/DGeKn79O5cJIfK2l4Itr/wI0tw9ddPsk6eJ7iIly7MWvf2NDkrgP732P2KZh/f35r8
z1szyWoF4tCA7Me3/h84KURFEcqC0h+7Hb5WKSes9aayFovS+yQeiFU5XoFSvDzZ9g65NX6+31/f
+On649//5/ptKktBeNdoZ5kWpFn4lLyswkE2h/wrty6cljz2fbKz3Mh5Diz8+9aVMIcwAuscXqk0
/bx7uf3cep8t7h0utGx44kSJpIukt0XpRbXQB4bpYtvaq8Zx7cl0TyX5BTWS/sd+NGRwSLCqvDaY
t0QxDvC0Z1CTUBLSVYQso9mdQT7Y9x978q9yDyrK/3vsD7O7Mjo90AsmUz3tbI4JPPPN/Z12KFoG
ACNr807/HvcAe7Cm9Sa+tKFFyJyFGoQCH7TPTTbIHgZrE9rrS3FC1jjNFmsG0/SwWDyrH2wrWwOe
O5mFob0taEpbA9kU65U7JzTVsnfhJ7Y7GC2RKoFVjLZNK1tBvsnBYYtd9df/7JSFlilb5tMfBp3y
0C7431L6n0//sJQoYlX4iqn2R4xrpt75sni+fpbe3SDAfDrREcJQEcToW35x8wnngzfb3u/852Rs
skn2RyceID/gM924ajo/CQfP/wks+efS8Z87fFg6ihhvRSPiDrOzVrqn9eZQ2HeWOJIWsiXGXdZT
ZC0D+miGo3389Hj+NSdMeVTDiyPp7BGp6boiV+QiFFn68Vm+OzU1NXIgbRpL6166QElFuXHHLsyF
33JEfpGvC+z6dxjYonZkB8XWyl+kZBtMY1ZlYS6+1M+xuQBlnLzzor8fy8qIFD7uVMiDNcgSYziv
8TCWcZ64+rd2MhxraloFuAz4JlowmW+ypYOgbaWDGnv5p2FY8la+T5UnHy/ZQ3AgscSf1ehawNi+
MMmCmnxV3Ep2wxw7uB9wc+lfxc5v1uoEPSF0rIdXSqR6bAZdwFN1cuxSyJ+J15Q9T9Lxuv/+iagi
ydLjp354KkDHWI78j175uLDWvlF1VWQSeu2V52SlR/PS6ZYQKRI2IW2fWvLy4nOmh7XyvF6fcBO3
ut25dO6Sc84tfXaZxt7GQDfGVus0rL6Yfdu707A/qbA5JjvYPyyPm8nbBffJ5fpMFJ+3C9d4gJ89
PiCil0Jwz2d4IV9fdKPn+69w5vUzuB0dqiC+6Zlyi2YWkX/rMwbK1dIz9k76JtrkoXPeZKfceNlY
e7xoWGNjb4jaW6GnvOztYbq+QNn3JEtyysMUTVNsvaMHL6nqIYhYa6+c7pr5zpxzXF3CckUXvfaU
V/PwAX1lM//I3ZNmAZPw4Z+o8c83Z95bHEwwx1rP97cLDWtsxksMQp2Pj5M4O8skWjIT6OxiNg4f
iKPx+qLa6XxjWjiXWJtNZU8Bi1U2iNjFsssB43h+njjPmHS8Us6Gm8VCctaGdY4E/rk+Wwce5Buk
VzyE/M0g0JTXElqnc7TArIM2uQ2h5w32wepCUapxYp6q15G+s3bI89vR26dDTEhAsP+auLBsDIu+
O8ChN9/N75uYuHmHJz0NX5HCv2PgYeX8oO64TFPLiVbOmse2GOaH0IZPI/zimk+ASgpX7cBAert1
wOCs6gmnSpuzv3P2vBPf/9TPvDPkXEta4UBtKWf+BsefxBpKzska5KPR3Zr/quWJtnTn0U733m5P
R9v+whussxIbo/fdafyoE/fj64ojuj3x9rtovWc/tJ/wjYSPsHe8kAdyfUKSY0l7bzffy84xuDpv
98tSnMMt4FM3kf1BdK9z+tCBFmZzO5/ax7trLwnGQevWwTcooJVY8QtjGwbEvt6J1lew30lXj+jZ
tbjznK99v9jv58YCX/5ySo8JnjTja9K7NM/c9blxa+ek4oRonW8rjNtG5OIuM+IF+FWbQ7UGU5jj
9X9RDUZH7za8IyzHDebQFfjDbfspDsUAlVOBnWLqP1/3N/u2PIas3l/jeDQhQBTvu/nSdVfm2n2l
EmQozvOX3KOeYNKeJN6jKi+HKUOQYaFZk2Njc3KzCm8+t1fm8U713Tmv9lKd7+fZ7ON0O3tnsecl
wOz/PeGol5/Ft41k5ResgzB/s4R32kXO2gQJzPnC2uSn1tGhxiFWmpW55U2O7esHUz6z083eYyaN
iBBnUfJiZyfPmeOauRctm2r/Q14jPFyA6zJQrXrqmc5e9L4w13dO+hGDsnIOs3wsfnFxY1FOT3U5
96T9yQi3XrjuaJ25V6cbIzD2bcTRO94Ue9lDvezsdjfYhUxLd+kG26cjyBshI/xxOUWlH1v5l7T4
TT27n5ZHuClf3v8h6cyaFcW2IPyLjFDAgde9mRVwwIkXQ48jCiqgor++v10d1beib9dwPLCHtTJz
Ze6bl/2wJhKJjjVnH+/Zx5lYoE9R0pNMsq5WWLliBW4POxx6CDGQZ4l2moMHQi2SHjHxZI4YptcW
AW/6LrZnMad9QJ32kg8LnFVz9RiBhqSK9rxge55uNSHL8Fi4KHSCemHPX7Nt/7jVrICu44cNpCB2
QBIttR6IKHhMAgKObPqRoTcvxekhtsGxZc0mk+9wRrBKNG/DMQo+wlFd8EiXkfC1A2sxk/a6S67M
Ntq+J2ySM09GoZAsIHYD+6S0wiz5nS1WKK4YfJMVeesrlANgV50L0jIkgMc0vXJykrE4OYmployn
uUyceMfZxI+XWLVlCnh7DS6iPcdB4GvFGZDzE5wvjA1O39KyzNFL3JkIwed/FaqAcaVFJN9YFPEl
YC7J8TlVwwHvHoAu/sKj7JIrWaqgzO/xrnCSjANTxKAZPcnMcJ8+6Lf0d3H6AS8TaRXBeFUiNeat
Nk1eJZyUHHLO25+fNGi/APN25X73nOzC8G2FnMbxagUkiQuUh4R7+8JxG2jysw0xDXmK5myHcewP
xg2CP8/3caZdHcwIikU4hbWrlAwSdUNGag7hObKaMH/3ZUpx0l9e0puz+0Q5G4aV4G4Wl5ulW83I
FOzwH4uaZwacTmVRjYpn2C6ddg5P7Wrf+Kbmcr1uXJF87TbNrO5WVMmL7gXtU68bkNRxfMUeZ/WQ
/R1yiHEcPj4grwhkb7J0UHYsssrG5lvoCWs8CzdTWgYSSljSkCewPFJn3E5tzJf6HDic8OqqrSbx
nkqNKxrCx5px7Q5n/H2SJG/iDsSucx72tiZB8dz8ILL3gVU/4lsrbEsSqbfs/etAwoD1iT4VXIss
wuCbBB4fabIvmOvNWfmaS4ftpPGbl5infk9yjnBJcTdW9uqJP97Fx9zZeRGuw9aacMYfC9Cbk8X3
lVnPh72fPJCPBefh7Dh5skFcneFDh+kdfhkQDBzQXkBy15w4j5sE6v2B9Xbj+1fwmtO2Hd8cf3py
hc8t/H3swZqNU8gCBh/W5cPAG5kDxzU29tt6/uKHsS+aYVPZxdfJnhPs00T2SNo4oOQc8wF/BM1r
5ZSQbm3QgTff2538K/FrOTWh8gSecsn1Z1x1vOqixWSu8+1bfVEdkSgSZHz1Ch9g3BRP1m3Ond2U
XrvkKiSXZFWzcLGp5opgFGfC1bkCYt70IUewfwVlP/vXs0Rvy0HM1Zu7H3Z6j3HcaJAD2bndv6/G
/+d3Uyv11V3L1QyRsWrNyhPGuMGmq5bgCIR9FC4aoHueUJ8LHCNEHgeS4NNitcpyju2vzL78EirQ
LQcgL0s1uLE25+e31Q6UNvROJ4dGGMHUXZR+Wq53xUzBLIbkqR/5L88gudikKE7ba38K/c6vdUYt
9ee/guOhtUOSrMoJJ87tHTs7OVtTfXmxLyLpsSwRJKuaxpwpPXCa8puYJnbxPb05d/S3MEUmAL62
zmWLXvtiO/EviZMEQ56yDdLUGz2MsHW321QWuSyX1wOjI2eRnFdKIktgsVOMGSaCvc6ROzPrIy5X
79Rxa+xFlaWGKS5e3A7pd/m44MBtO+2v0hOhSW83bqHU7RQiQQIv3ksnidN6xNFyPYLXODsFrTt4
oSLJLdewWuJXKbOhlkSsgOae/yPOut01nQQrUGKMQaXoMjZjDrdlrJ8pwSrxs7qgGdeR0bKfW5Ku
rx5LZ1M6uDqw6Ki+eBg/L+PAO7Y/FsTg5QeN7DCL/5UdXeYLJsZeLiqYp2gvlIuGC6uCFnH9mjq/
lkzwpFmebBUPD4sX3wmscDMLDa2DRnog8DKgoJofNqC63PfsBFsfVgcOdtTKZ3FlN3CKc1rS52vE
Mdj5Z109mMcmKgSPcdnOx8zxwPBQvRf+bdzBJA07H/FLUpSLnOb9ZRfLZFYENGPytXmsJx6T1ecj
/1hP1JEsNyZKl2yiTCTUpJj+8JxKD/zOH+vh6w86/auY4/NZ1oKsRKZ5ppTP3mVCR2bw1DtLzg+s
S/mz+dUiMrHB8WgzIhIyJcu0BebXndBUoRISWNQhHGjsSAEOx8/yIWcDL8rHSqL6bQvvGb9i+Rmh
ZZtAOxpVsMyiaIsYBV9vOefnv+9bRtAg/SN5FtFANLiK/PVooPCIwkrPbl3Iff3ALhYOM7nn5Rsa
SK1TNrt8hawHK3cp+qPe6I3lhT3i7i+i6G4FfJzNlNKkjQkm2BDCmwSCRHxG2+4ci2w2umNjbd0t
HR2uZ0xW7oGZdgEXbptBFLzizC7TkjylI4fra3dse8HTkS13wAwa0EB3ojOwd9TLEfrH5jP6Rfgg
uFpc293JffWXVVHT2GMToXizI6JxOVq3HQz+cU2knq8EWgAzXY4oVCJ9Ptih97MjxE/bJgryuACQ
K8TM8AaO1JzeH77FlAm6fDVL45FoA5fkye7X/mHl6mNo0to+hOFoWLRYeYLjw5HPgMSbkeueZZCO
lwlTMo4LG0+VKS8HUBhO32jM0yogY/jf3zaj0nzOvrNtjU5eFBgP92K4RXpooTx2xYlAM1AKt0Zf
nFntAg4XB2nE/QOcN6YHUmOHhw3K71HbibpynjuBbbojG8h8wtxLyyTO+6/EZtyCBV7yZavKxvZ/
wN3g6OaSt40nLVIpLRgIfLaYYBMliUEuTvgR8gIKZn5BQz9l1z+vkWb4O0GvNPHpJccXOZ1Sc8RO
ytlLDIR4/+kdVcJz5PbJU7N8t0C8rZbUYNZxqyLGQUTcX+hDnCVirUKM1uvLlXfx1Cwm+RY0QNSL
Ga7h5JDiwIy40c45MLFP4J8/nMhdrH7wH3bGt+EYKT1u0POkcs+yt2AQgpNXkNthtMYKi645Uji5
aWr66mA+S9jN6WNIMbJqnOFvdt1xp3mLQfjF8dkeojvTAnpScd4/MWbnDrLI++gEPVQMqJYBogTg
ctM4Ve5+N3b3G9ELrFDwF8ym0ORUu31/P6Q3UUWCEaS6FWPZLxpKxTTNt2E/7v5xYW3vPdGqPIXw
n9WtZbgdU5Q3Z8DVSArCd4aJUIvfyPmnye7qStGCe2XplGZIk5XBSlgvYs1Es6r/uppccHgGi7tN
3NnxxHiOYPDobFh7ghswqviHLg6iDBLFfrf8+h9BoOv4r5Ey2BD3qKrd1Y1q8mPHBmf/2Zn2c9Hc
LRJRm+BkLrDudQZrcmlyyZGEvbF9Cmj8QQGequPuSfwGZ7/lxlLutyptHG8AgSNdoh3UXfIbPt7O
6eOzF1Vt+nRjY97B9kDcrDDmfqjErm2rMo1ajemXxvngbiya+LeeoBHId5Oueuyj4eoScWxILFIZ
93A7nK4ixTxdrDSXhpbjxzJneHEztXqhV405q+n/nBTNIO+yR9tqV//a9687QXjQi0BRhph9u6vU
OQF8O/Ws/RRTczrNYsq9J/0v64VL/XA9cOPgOsOZ95gl79kuDXW1zOIv5WE+SVrkIIU+9cN5DMZB
NCbNgg6d/xarsBszcb76YhIf6A7fLRCwx6kOclKL5M689v+XhM+cSX8IZyueaWZ1dnVbGOQj9yeA
7+TAfv5ZZdMKatQQT8azRIa/gssEiQJeNi1X8Db8hDs4/uHZ4sRq9IZ69Zhvb77Vg/lkVEm/Oqe+
1UtNcimH5oeFMdmozlxBDPRg48IFaYnLAzwffa/gCnnhtTyfcIrPip68xrMT8SMqEWLzo69HKj3e
MxLiXlU5pl29Dm0QlVPi54AFiLeUIidmfdg+zQP/6QkMdZmmoSqIkgZLENGKuErtRGlrKulnjgGC
weMBxHHUf5v6418k/Cp8yt11uPteuJipMClTvzLdYdFMcvfWkF2nWlAXYw3xugY3EBX6Zp2u9+Zm
JEI+5moQa0+WFbGXCiKjE0njvrejQgLPgBHxdhWNwYneiw+m2A8+G4X32F1Xo/Xyg4rhJpaxA+B7
kel5TFGJe432ZXikITDDVq0Cg8lPrN6lDq8Pv8tN+QQEAjqopR0wIsEVQWZLON+23ICedsZUmLyD
2GjhgiqxQ0HcquWqpMLlB8KPgasOkEWfFnT/8Y5Xh7mkOBj95LiZLBFVjCIJ2f2Jb2gQ6gODD/vH
KeB0ZNuMP/TvCMQYw0JlCF3Od90hLefOr6Ox6WHWMWY8ZX18yKCwt1cAh4Du+kNgYoDWCmBMIVtM
8F5F6ADoXd0E6UicT+NPtHvM+kOgvWlPdoTzGAD5WRvr0MrFVFXJCiQ6cappxz6wEkkEb7ZrPXpw
tAybP1OT5arT91eFn2p2crWTy12qapMVy1oxOVdr+4neFwdL6+rRQWfWz5vm7kHzeQFXf9l+0SNx
VY1xRpeu7o6RTpXDaeMlFFDTP2Vdx12LxnNgjT9jd/RamVzE2LyIv9PoRHM76lkNfQNBE/wA0Jev
+SWd8jGMteGPxwZ37piCfpfexo6T9CNUE6NxI5cva9SOK4uL844gZNGO7xzcCyPpTA/9iPQAanfc
/bnBrshvLva/Wtingxh/x+51tByUHkbL69dFRB25fsM4GtQqyQG7zdstPGw4kaUaaRf1zyLdzvrg
XXf26/MoSbt0sP0/1ny3onmhL2xBY82T/MCbpKZQlWzmoDy7XK2vepY6Bv0gldZn6mhYiapTqvOS
aewk6FH5MUgu8jK6UQ9ygXed0ehDOukMG1mKymA9fpRieVvoE0MwSTbu5L7JmL8FV4SNP1GZIJvD
v2pVQglav2qkGepflsX2Y8lthDLnIYIt6ByIc0d+vYzZMOqq9Y0qPv7Jsm89caqeMOlD9NSapZOw
p0DfQ4Kpk+nB2I876e8rb/foZdXHNeK58r19osbrripSCWNi8PJRj9u0i9OnT0E6kGC5Ku1ikaNH
6MZsSOoa8ufJ4iJAsxW8LUyxTKFro74YIinpzb/u96bghD5r/LktEhDqOLkG6uEbayLO8HMUMbc2
TcfX5hY+E1wiubVbTr542efK46LmgWA2Lrh4+QlhY/6x1MXyKRafswMOdwfPoJwQqw57glFNdOqe
Aqavh1zS4soeGxPgiSQUmSqA/PW2djSk5cBLi3U9ixUOhGScHixJipm/C+NzkqbUVHN1OKGUfNv6
lF4Kcr3e4RIVFwy51vt+LnOsJAwMwB3cI4EJbmykzQTj70fXrnoshTp5RZhDFABbOd1Osd997Dat
FrOUShiCWOeeW3T1bwvWAOhXH3KjA/d7aXqJVmeyhqyusaf3VoWRqqlwkKgcmJLwyViXv6AuqR2g
uBZ4DRAoLSonm0nN8KQtysZp7e9enBRJZ+ifru5v2NrIXhPom2G9gz5QT+dEaIZgO72pGHhCHbED
3OEaV4/ynnJhTosdF3xfuIf38iTAppMv18pnW03DFAHpg9P5SpmQNv6uQy+1oTWP6rY8HBqenUka
Nqozq0UDfrnaP9A9p19Dqwx/o4qLNWJq9LUrUIT5ZunrDfcMPrNEsZVO9+9mum3spzih6WjVd3QT
n2PZZo9pJLGebt5pYL3bka6Par9t1+oTlzjWtyR2Z2FmJQj/iY5RLsJKFPjwW6Zo32avdkiZWVt9
7u5bMyv1fU5NTISWulgQVzPTfdkOkOZxZj6cwiH4i5w/mv4JfSXnJ39zJb8nqVvcsgi0q7lfTRBY
t+fGg0t5/HJR2hMe9u/joBO0DBpr2t1CaFcXj3iMNuKdYaeD4NIAv3TaUUdBbJ+BXLUDbXLfEOXJ
im8VcTdeXI+Luu9qUSYZhBYj8+KZcwQUNzEqF+tnEgQ9j2Lhg5eYmFVtbsD9hgk54LGshp5aDdz0
SaMq0+FqOCGrawbm/ETZY888QGCyP6POeP9e9/BeiK9td8EldAfn4AWAQJ2uXCODLtlpVAEAcRTA
OkOeQFs9T5sUZlg7xkPyNVYw+xe7w9Comxw4nFvsE1bU5d8COBFiKrS1fhKtr3UNn3dHu4zzE1PE
WsAI//44KwLu5v3XtH74jZ48Hd8pYolfnj5+1qL19n/II8PLD5jvdlAT4pr3dLJ/na2toxs8nS0D
I1z7NpD2Mutbdjf8GSuMApdfB9GhXJOFviHDB1EubcyITpEh6iLG0I02T/P/Nnsm9g9cPElPzSL7
J39s94Tq5x8uiTLeZ3fGNlAceXb15GZTYRD6dpVBGWAQgbeWeLu1q8+jPpIuodSLcJLIdekDmEjn
pXvek91v1ZBnQT5r7y4WCrivOFLvueCX8DHtiHZINU15lBJDYf9WD9VEGVfRGQ/kAMtnsaiGk2Nx
mGxsWqiPYsboBUFMFlzPI/pzwhbEdbzezNam+0AUIbcXQ0aye8i73jzPxBYvQXq8KwFHMnhPthtR
b9df57ztYsZEe0lP/JLrbEvfjRJzu66jbSe8/KGvJE2LT0v2RsfOWCnRXpsOZI1igKaHGd8+ocPX
weR4DhHz8z013+BitaDnD4TDUcNm6ZdgNMnwA/r5YWkIHubH3ix7aDzxo2f6ztG/5PVZV59ZumtK
WJdCRR4Rg9HgF5ndv9JZQkKdsWiU1UvMWwHq/Q/zxRtjpHXROPFXmC5ZN3VgTohAcfopl33Ttu/F
aNDjdd4WRN51HRtDRDIWKSooB3S5Gaovs1j2Zk8g1EL8bUY1UgjsKQilpiODQ5XjjfdUz5asCf7E
Sc7ryTtUilO8OY7U8+RhKwKHSerlkVmK/Z1YKUnMCiEV70NQ9lkcZcTkORnNclv+I3NuLot7OHmA
g38gvsRD8Xit9/Bpw13ebozOZ6J4hafdh5JQd1uEdt0dRTTekYj0ogl8H7TxwzfhL/QRJYfqnQGx
i9XCIAhrd4W91ZW08uhBfXne19+OsqgQy8udtr8bRI8gaA+vTg09ykczVj2U64WwozoC1mKwY66C
uDPSC63B9IXmkHaFjwLvPSuvNm4/HA+CqFvpebOvKOfHz3C/kfva+U4WSMoNeDd+K7hYeHL2m8Md
JmKhSGHnkLvJDoRCtWrq/iKUNUj/tXvAbimlLGAc0C/oIf4QG+dM/K1VUdNbL/DgzWLX7domKHOz
2f4rmF+4AN3371a6SQtqDUipD/BnmeywodvdmPmwbjE5HOmLHuMsP6a8mDSYr4nqUR86N4WyNDOt
JPkocqZRbrZcXnkAhfXGMIE7kMjnDArrCp+FOKu2Bro1bQRoZwKuqaBLjEgBpk3xLVyKaE227V01
eY9jxh/O7qXm3TxyOvwcP1Bu7sFthg1UbwL2WxxaszfY9AIo4zemNuqKy5HKBjt8B8Xgdbf5kmbf
h4xnkt1HMvDLYJv7tOqLevFkzm4Q6wEJWQiwN2KrjaLKD05yJhFslgeMDNhqFybamDXQbAUIMhmE
VLGUmtUKtms19yTrLVDP/xsfg5aeyEfZAoNtulw06AzTKDd38EsWDt48xTkcmOKtQDbmz08IP5i0
MAR1NSsb5nc8EPM1c0R2NMePlgXEDA0nZBNt25qI6L6y+aJn1w732gqr2F8O+sc07cPAXDbzIYcq
AMVho0qJ32d263u3R9LL3b4Znro4nqJdqFhqNeK4Dp90M+7V20eLxq+Ju/r0NIjak6tiFO038V9D
hPXHNhDOBeHBFeZ4piSYur83dXHqyOduY9N6DY8zwqMD7rTdyXkuz/cRJOwwVJRm2yYXXVwWJPac
Qcgbhyzf2ZAZfaR1F4fmj+8P+rWH6QPBSxbeKJzOgEF77xbMvKHiS5EV3Cb/88xDPV4M5kMlbsHn
YDLjycxOjjdTsi+uOdpjgr+9y1nSlaobACw7ewi2CbfqKhtNvNyJ5Gv08reSLYgrCxb94ntkVfFv
FcIbRfNjSENf+8OKoQrouneZC8BWW2GY6qP0Z6WgM72JevJ0ohhbDheUzIrmpuHFFGBFrdqFs+RL
PwMRly0QGFWf0KdPlU6hV0QwZjdCkGzwFEXHKoqXeVBYAD+nQn7iFBJ/o00AG0Xp24PGA9W7U+NH
QEOqwYbGyo1EO3YQNdJtpyjOF3ya4fmPkfNHjXLCYq+GCd1VgiVghzqzI16YgFhZD6NpSmfduqv9
e4dqxFYFn1ZmMmCFRf1x46c0DfZw3aOtIWDBes/AFG+u0Yv6Swx77zKb4RsIckMBij+zy8yO3dBx
7DRoJQLDdoYhHk+rfYhp456/IE8RIlqZ1VCrNruOd5c35yLe+11oAEdVFhbqvdPEhAqDDLJvZdI9
28VbtvsrncZQnVLEpd8GOJLj6fEiMfU2yz/zqh2+oI7U+1MREA7P1IzPlP48sq8Mu6V/RQ1941K8
ndyPfeOE5+1Qw5XNMIcvGMALAU9/TqFp2NVNPBGLPw2lqTphf/sZ5vWUp05YkzpOSsdo24M5yvOH
bFY9g69mMKqxrbb5wNJIX7bq0c85FfaKmvp5REnS85o/tjdLEHol3UzUf188Re+IRqiBi9OUDYym
lELM9fJlFj3KFcF6VVqvT5ReUG1CUyHbMw5lnOBofL/a5HxyrF4blsjJTu7pAP0vIdoe/PsL9BgQ
Qq0OpKHt3rA9QAfeqbxiTP/tcPR+3NbSUM+ev+W344RWTPtj6F6IyK5GET72yQtRBgQYRsJ2S1uv
W9hSLO4M5pyxfAuJFm6+drbtclwvwbT7OwOu3NBGnGjlc9G0KQMZOmTapVg0svVNq5N750/imWy/
GfQqcWEiCbm3elx9/fjezIhFIzj00o4yHQtWK3/EG3E2ycySt2l9W14Y3KTngp/7WOdp5zPX2FUb
EswGpZ/97m75lOWL8S0Dy6eb1Fatnw+/UdsbMnkJy36EL0IkuBW5v9HAD5JzJQtvvF4/fY5QVCzy
q8RGW5gK26UnZ+DuJMbGQ4DEUGraLC03ly6QDF2PfTgRVSlKz+3ao18glsXw0PNB7wV+Q/YloQ7e
gOiMx739W5yUxvi7z15Ox7XXHTQu21kO/nXzoneL2qAT3CccCVCCjKACo/PKN12HbRxfh0xXzWBJ
ueBXd3EC/of/pBvw/Ub8GeAtls+hcp+Sihws+3J8leS7AWlPwVOZIWGXo1h/lLOD6g9Pqa+Ml94z
sElM+jEe2pVvVy1HFha/jGZ4t9lMoUAtNzHIXWV/sjsDJhJDkAWfFgWjdBejI7W0LuJzyNUpVo46
fy87pKX1f8MkjtOf0539Yxx4D3w3temm4ccF/Mq41nfmDmejUOHKb2iGQfplPJwZbfFb4yJF2Gd7
Cck7XpgeW7Pwz+PPFhxNH3gnD4dnoxE7VKzn0m5xdoA6Xd2bYzqXLMAdvYFdkDUNo/yGu74mEMwk
NOZTVMywSKPoPiZZ6J5QmoqoGmsoGoTeWPkf/Wdcyzqdk3CN9My/O4TyAXPamxheaQV3hmUBIvFD
awp4gEPqsBFXdJJ+6an8vEy6VPAPit/LCX6qtFGTidELS61/Gp0MzcMbdYPTtf8MfwpI5CuOOg4T
RxTDZbWqxZimHvTwJ5JpzUlhFRTg0p3m4TlWPAQym/EVOJH+bwJukNRJ2qN9vtKt/8JCIT+XCAo9
rMRX0RGquqbGFL+7xUsd2PXQ8J8gPH17mi0VyKIRgE3XWMWP3e9hHzDDzx7E8WEmNznzlsent3fC
0Z0WEMVjoo3dzNfjx98CeDklP9G0yebGPLp8ibS9fSQNCBBxOASSCa5UTrjV6s2x2efs4tyb6VhF
0sXWZnx5ojr3oeMPpzDb8ff36WMVNM4hZAH0WU7KX2G9gmFnPbScq1f7A8Rcx73qt/Eza0hdMX2m
VLiDh8r5yvwMP4MHJxwM6B83aHa2kUCy9Ar3ex/Wow45iLbjcKhNAVbeXGcY2sySpJI7sLOFOhs3
NftOWyCaZeHsnH7lKTG8Jn2fS2UeJ9kKgEJMN+NpMaBlgZkYJ6ASThVWvIsqYpc2SZpHBTq6PmWF
9qVgVbKqcg2XU7YjUowA+dWhjoDjhlhkhYRuiDZBMWgG3j7o0SVb+sGxfP/Ja5QlxchSwhkFMCgT
TQX/rKgymG0f5lcBtxDrwI1Q9ww5cT+U1iWiKLtH8IEL9cUVtvRA46NjHUdN94e2ZXFt2VdUmQ0E
3U2s0l1/qHs7bb6DJAB7ODYvioqeiwqqUVXkprH1mAPnTbU1Ni9WZ00fut9gY6SSHmcz2jOGLsj9
C+aXlvt2mT97zh6NCMynkDNvQ0N9MhBN7SG8DAIY/OPJmbxVn0sJfQ73SgbJ9wX4G/adHf5CBGR8
KTviPoB3i8HRAYR9gUqh5pbm+gKb7gJAfhVDQbHVmPOKMUn5pd79FkMe1IJzfdJXJK35Jt4TcIcr
+tTED+4fw30OeyggYBdQEYMyMIvFJ0GB+6G2qxt3wvAjYMSEQTU10eagFGbqRwHNZ4gW8VoosSX2
3fYL5GeCdHdGFRqu2kfOYh4o9FipljoQKsMFzAMRBSew+l/1T9YKw4G3pcqMGvniVZgeXlwm/Tvo
xVdM9p/JYhN2/qgbdXokT0VdWcX4Z8hea4aQKKFLgxJCzhENLrJCLq3ugh26NkanX5L3r/UcNG9J
1hH+2TowmWSihopvvB00JrjqgMub7DKfkgFSQafCqEcD9yE7dpcXhdjaI0sJP2+ntJ75ECjkN4Pz
9YYe9suwOqoJ3xCSIAYkuXj9F2M2xR90FE/8CrxUWjo6XSDRLwecTZe1VWXz6StQw+QLJDwIII/M
x7+BB2+96QaBlENiU7wyX4pUJ7MMMaIithbvAo7HxPJf9lKkT40ORHZdvGSn7fDXUrxrAToqpS4H
5tl4l479BdLL5AJmuv/iA2nhvldK3vPwhJ0cRNjNnpQtkbmvYeftYaDNdMB+glANCK+qABW63NNn
hGC8hXyYQQFhbVi6M6LFG0KnP2HJfqSFZSD8bKsFr3ztGeGQs+Pvg7ahIV5MOUWeBQDKj+qaTg7z
o+NgSSgqIVQ40zWM1pJrKpSGgrEFFF/uB0EFc9KycVXJcZ8FGI4hC8hMGWhoczFde9WgPF4wWGbB
80pfWU5kdBnbCBQCLdbd9SjHlQ/4ptlurz2SWOV78oZoRlEIYoN0aRUF/W3PCV6atY06pty+fAPK
8Gdn06adnvZ8AqA4pkqtmloEjGyBOiNqIUXJrfn7qSQ3Fwudy0cYOhsZ0KlD7ANwP0Fn9ob9MUD1
ZIN+3u0cfH31RErR9/snu4SifoxQ7jF5RumHleWNpSkL9g6gutoEnP9a6Wi5/fvrdYLPx9IozuEW
z9ZDTfJbCoOnU3UagpDIFCuxVOdUbVSVgO7EcPhDA/YYpB/GGB3rvQlKY/puOU+7aDlwccOBzORv
1vEfG6/NVNDX6v1QQ2b4tsEOVuxB8GmuVkZHKG5NWyccleH/jcSUIVf8QKwAesfhhPbVhDpGjmli
Ok64cdNdckJjvEw4daF3NiEKVuqyJL/a5SA40U4wL91ySwpFjglOzQ3uc+K+GTU6J50WZ63d97Qi
0MSsPRBffKZ7zFhRsfdOQa3Nc8O6ZPalfWwt8pbgQr6+w0E2Lt8RNjl2d+NjbnpC6dMML2b0rcma
s7LkeyUqShh0Xm+HyfimZ5tqK7wOAGz1g1ug2yc/CseOWQuDWQranTl9ZREJY6QYF4UHG6/ptonb
nz4uusETiZb2wWCVkvxOBqz3qubawG5eEeB6eSewQELm5dyw4uO2M+s0wXeVNoLPwP7OJ1CmZjfA
p5aE0gtRV3wj/b5zGeABduZUBW59T5pe8mNMUVCZlphivshLl1g2PkbQ8K+kU7iPtl/dHCIeH8S6
9QkQCr4vj89aoRng1LtxEO2nZy5iWtTZPYTWpiyXvT18HhyKORxTDgAsqpKi6kZ33APshjnJR0d2
CzX9x1f/d3e754dnlPMWGSkQvAK3QRSiuDMJIp8fTBIVYFWIFHGxrLGHBSn7lbPk7Jw/iwLIHIQF
G2/rU1tEW+MzYwr344wqTayRGRU01eKXK+PdLW0lxjl4qFzEEizmrwTeALZ3b2jO7jTgUyJrLn7J
P1mQcWaDjtSu252sTdRcLgPemrve/BniDynawyYlZrk2oV1d/QJ/fEKa5GovoNNMc0HqXxaw64bB
ayKoaadtgZnBYYwRAQQdQB+li49Yaw5uhOPU2ucbeep0YHwDb4+FNTmTqEGvoo1bvQltz1WyeNql
/UdPgTrfIV2EX79Lwum5qJF5p5y1/3Qtq3/zqHB2igAtN9S3/IbwRc3TOfETeswYx4XYVwLNO4kM
omYeUUz7Uw4ii5YJY3txVxK4daRL3Q5mkE9nuwmDyEQ1v1w2k6tEyrXkxQIO9jvSn5qSB6CHIzfa
/N39EWKsyhmbkj5rPBajp28v8WuAlbVtPF/d6WU+2HcRZ9jNkgrepU5wU0PWvmLyzwkUHzCTGrBC
+K4FOWoFfZQkOdYQjprzAf1UdAFTLTZWXY1qqh1GchR1qQFFqwXkI9z82L7r/lzASEwiOWKzhcA6
leV5opO62lP/7xt3U1up0Wg8FjaNInfGzbrigtOfu/4hiT9TNYWkviIH4D+xbfsnU2agRJ8iWEuH
H3i1HHHFsf/3esr07VdT/WIlKGwUuppchnGpj/orgA3QKiRGEHxqNuRCq4DWi+c3umWW7nfPw9OS
v7G/pg46i0wlQVEdbWS+0/CgZkAFj9CTDGDzo54Oz6GJYEay943qhUnAAWbUww4J9yg+Fp/J2efW
L1zawx8NedCTnymanX49xA6sv6vm//PDPCWFOijCDsChgYft8RWt+zvsGazQPHxdxzh+8DRphM4o
Jd5PRFl+vRz4bDz0WsAMm8UbycUMyDhFaLScjqeXr0t18xj+psbM5WEy015T9J0xXvmFGwJlPtYG
3sP6Ik7WMqhf0mbsQcvtcetdYlBn087Nadd4cQGNzkejtMcFdAkDdfLSCl4ntxWam/HGRF/QxL34
s/pYeoCu4CQJSs/H9RbTGyiV0oy4U/8gSx7RtvmJLeLC1aiRg1nbh+4Ir+6Do8tCL/kt5FhLOhPy
vngp1nrblfP+U8CV8HW/8WlE/5fRK9zFEjMdwIWbgNnocLU/mWqJtb5v8y9Gaa17fzdwlaYa9dPn
PdH67hl95eiOpIPuWNnVoxLA0WSDvupmmUPKyWKN8ve0U4KW9rE3uYJPK8AQHFYZE/V+/rm0WugC
+ozRAkxu4AbsFdTwOSE4oVqgIcHFhfRMIIvlhsGM1nSwN1o+4sc2U8Gy/E7JAFevy0SjVliIZqjP
1forIDq1I/0WyVM/efKu7bhOYqjwKkRm/h9JZ7akKBKF4SciAhAEb9lB3HArvSFKSxFBQRFQn36+
7ImY6Z7p6rIUksxz/u2AVRkBuSWWef6A7qHugBZtYh5KGcOQ5Cm7PxYppRGZtQVIV+r8PT3kUVTF
DPdZ1gQYV3axUA7sPywd1p5pxNDtiZCl+sp+y5VGX+lMi92v+z2zc8a5Papc9sbkSndnHFb5HiEJ
qQhChZKKPVMoRqck8TEEELjRPo5+GReaTdjyvwBOYQEJy6JHxu4RjhVcsFw6ny6QX+zgDaeGbGf4
NOxvyTFOMewZ+LIXDJjKBGSXFWAtL4GwsoW8g4zcarA+AqXRpZbxQbhlRKfxWZDfW83AjSdDcIs7
6eDvznoktPlIJ6j4n70nMeyL8RfYfrCHEdrDXHiP/KaritNbyAtga2bdCuFfRj7ZVAXWjnA89r/U
OqVHisq+WUuvsciIXndDf8iYXBsYZYBawQPnxLGgITIPn4Rp965ZhcQND33UmAuhFiHFh7gozruF
MQZLhUE/L8Ed23HaT6PXOkAtTSOw4Kklng7QO/XqzypV7MEnenPQuk0VqrIF0xWBYmTWr1IGv7CM
aGTK6C1TfoRPGbWs2C+R7kZrY5NRntjGaW2+xtjxyBaTt+lltxQ7GESW/dhe/Yfimq5q3EKdJG23
p3MrFrdyogELO9U2JXLcWLUc2A3pO2siysnZIpw7BP6irbSK9Rv1MxxU0AF9wNEkZpi5fEgtesZs
qqqfkVF1Dci/Z1U3mwkN9tT7oFj4WgVCd5SgITFcAxGJIMwZAij+W9A/fJbRnVYhGM3/ICVYScz+
9O82VnDv3G7ps4b38DMuT+dCsu+nCkSLz7R4Mu5yuywQv/WrHl57CX+ojSsDzyUx+GBdNLKXCILw
OqEFksh59jHgDTRrCf1d8kVi6lbVWJ3SEqGOAc2niVWjYsihtt+z3EaktdPl40TCUKN+bHHOwfSw
/xGguHyJQAXWACPDLGME8gqGMcgtRtZBEwhlHN35c4JzK6EtlbZfFDMOPSqjW76+NnI1tlB8Rqjh
CPKQeEbK66x+bHOiFR5xk9Ia8rDWON42r9XDjFud6PaEAY9qZVOCjTAH31WXjLycOmjk3TGC1Pq6
ypY31b+3waNw3i9kIqFOosMVJ+C6YvDXm1m2vpoRixdd+z8zrCj5hiEHNpOn70xLbGKOqPcSGIUC
91KFw2I6/AVsof1kvGjencmefve+nhPON7uZq3ZOVZeliBnQx8OKWE2+SlsPvKOYf4Gt2Qb+KsLe
0YgLCRJ+kk80yCIdrEWbjRiJ2Lzse1/bGc64lpxBy7w7d8kv4Ne/NNt8Q7c20TfgZBt4HamkDMvU
vfSnfbof/HJYyhA2KpRhdteHxnU+ZJDmG1DaoeOkRy3INqe0JfOjczneGdRwGy1fL1+SHXV8GTm3
mfRyckGfm8hsGGhMmamhAiDDPz8ghHg2P5eBLYF20v8SS0/pf50gGrl3rlpMZAZGpo6mJI1iDbX4
A2hcYSOgmL3LO/oGktpSyJihS1j6c0nD3QaQyh+7wUiLxoiHAFbgNR2+Si/FKsq0lGp10dy68IrD
3Vfe1hXKFDnFy/saP8zgrCS8LP6Vcruc1qV7xSrLockj+080U5VLXUueelIwJ9Qflo56jSoONo48
gPqvNodFVyFlO0p0RxlFr4/3IrcLzRyUjPwYN6bD9DJzOL/XwZ0oQqoB5EyzXgmHClP5OH7a+/JB
aLKcLhEAqARDTq4k0KezEpCNtkJ1sueYYMuWcxrqIw0Ncv9zdIQ48MvOvexvROh9R3gOHCardWCL
ZAuj+/zaKlq+cnioH4RDDbyeKHgKqx7cJVPAXfdvnfWx7vpFqvvDy+7Vu9farv5qlObK/FOuPnDl
BgqqBZIlrXSAmC6PvQqdxPSOoHyv2EIfA+dOO6hTOjjfLKzx4KyzCurXMT9OjrKf5oxeShWhwzY7
BdNscz4JqfsATEt6Z3nkfIYOVFkV3b0GSUjj9SAe8vOsEugyTD7f2YdSilueNYeOEu0RjB4wKsxg
2/Rv90bpiMKs2zFmNa0co0oyI0KxQTYKuAuUOXoOIMDFYL5R+1hfkaB3j38KtkciDMaPw1+A93/y
oyo+R9071k4VjBFNusuOpM9rhAWHT3J5RRTIA6Z5zMmIS/3v8coGhn9E/VUQj++KK1Szun9SBVCW
984LkInNHFG84cqcTNsLmaUcnh/36ZkJop1H0EcdGFPMVLYGQdIdiQaLrT1IPExMXNdrS79jYbAe
u08weNuXhbLOQEAKW79SWIvEQDjuuPtYTVhz7UWUl20mBl0533+QE95f7lThgPs+U+OSQ5icuKjC
qt7bQ+EEvyBC37ayP/r7hH0uHoh0WxEjx4iNt9/GRTyk1mvQ3bx/P2Plr93Wey1hSMYPCjszavHU
gy8Y848/UoTAmeKdOcqprYzBomnGQ+nu3Y83pAZMa/44I5gOTowVxq4Buq51g77Meo45A8i3g6pZ
KsETCn/CIv74fWRGV9rl2Tsm6YxJQt7Dfx1ID7nZj4UZ3c4veu4fhnNGw1AODdbldKCS00fi85BY
4w2lUHODvXV0S12UcTWlqVZi+fzAGj1LF13YUyFt5Omto9+3EGSB7Yx+unnXYMPqqfY2AKpY6F3E
pYMxHjpH25XQquo3zJIaLhAXMpsAqs02AKeu77MLrjbN0aZcCBbi2zddytYbmWrO3ZOJtnehjR9l
oMeDLUO5a8X6/nTHl2C68hNY1RmnCMcFtAsnmCmuEPOOfRm9zeIyCEouGNDq6arZBY0VQSCM0YW8
16xrYX9Vt4NBnJHxfzZ9EBussJllTPO42Mt/+YS/Im3lnCyYh4a4sRXjwkezxqfA1DQnHRB2OJrJ
C0gELxeZn8qP4rxHTpVFan134Hff3XTA+BJyEFO0Ls4IjKH1dDnKkAEyBDJnsMnVfik2pWADKMKI
jMyWvocn0a0luM0Vb1Gk5jZJGzc1Ks1wVBO8zTYWXG/eEzXn06tX0s2W61h1aRTwggjCIJvUxtpc
POcYJR/JgLY4BJ5Ee7Pp0BNQAEuHatpIbrVJIeDC74qcgUJwFMQUiJxcV6FdpKqIB2PunSefVcYV
4c7ddRRMs3KFC4ojZVGHqHbGn4Ny+gSm5l9iaSn/XoFj7uhFuewJNci3tl6MBdzmZx0KY+g8/DeN
8iJdNJH+d/9JQSphdWPsQwijtk9lPCTNY12kdppkB3oQUlIN67K8vaFU1vmEwcM5EonrqiW9i6Qn
nahoI3oByV6dYRuYq9dB1rcp49oZNXMmoeaRtD7y9G+xeoqgmZC1MMKSoIi0zIroyF02iimy77lD
uDd6U32wUWvKX4XcZEw8NFubEcM6Xz7g+Oi+lvevn5xqpW7t/MmpSxYmlzMloYi3CoyJIrQePzuQ
LDf/BqaJTU9onPRxc/Upp5opNdw3JOoDzSEDJnAPiogGathBICNSJ7vYKVu3JBvXGV6dW+/yOQzd
hVZ51c4jKucy63aHiMcdqnZ7BaH3bqeadI3K/uwHL1dlu8fHdKEJdrWP/UDShF0IXQZSAyIXJ8C2
BkrO6bUReO9z9Rn4Hc2MK7ttNGSXhtJ5zQk1RMz+8fqL/YKc0w9SeDdsaV5sM15vYA8nl9PwBWki
bDACrGffkY5lg1a5X+jzl6ezQNCWuez3LquvhdgHxZJ5rF0qVJy2HL/pnXk0NKBEBl8CpD3pqdHw
F/omuhfYT/sJ5Uf+w3WdlwFX+4H0eZH2DmIdwCkwVcy6t2tYtAmW+ttg17G7GR6RqHzpJQN9cbtu
pA5bSmPzA3Czium3nsH+ftLO3x+9XxrM/5x0JP7yDolqoHv1C0RRo8bVf76iAuVq40EF/EYyrwQf
OkMTEYo0IzGV+e1q5gGwmvoqw7BLW0Gz9I1oIoiNQaXlGzMFy7kz+GvdkccAXOmgeDrsO8j6vPtj
Pauag2igQ8CDNryelquLOpUYhctakBioaHU00zt9jGHsOUcyRGzzllKmwaOM2B4H7RoOvX0DRmPA
zp5HqkLq/vfdbg7PzL49I/kwTEYztDgdjXjumKmVe/0CtzsGyPi+HwjtmDLjqJSg738qUqRLhhxY
j21hgi8xgIYD5IKK83c0G8xePQ8k9Qq1nQbiFNFTDH8l2h2kzBNln034+MOzWF2VOBLeq3pWfPzr
MBoabj37XjgO8hNlywMhwpm+RfgZxTNaFpwRXVhFxXr0OgNj03ajRioPT+5zogzWtwkJXHKavPED
Af2ch/3yBklEBrWDmU+2imJslBO10axXY+uDUJXCr05yGqSvPrlDV420sNveGDhkIGMemzytn+G6
giW529i+BtS31S+bMxMcVfrqtXSbX8zpJbUzMezFr/ujqmw5JO+/TRsxLN0u/gbEJT/9dJuFeND0
uclMKZDxx+w+/IMyrmWHyVaTK+zp9I6kw2Cl8sh+ER6CamNH5KxVXMAIqT/mLFZ54NYAL63XZ1HK
5X0dCHy7GvvucKEe2yPWGa2L/WuZJ1SmX5rsvw8VC1O844HiyBN85M8tKDoo6dWT8A4UyAcHtMkz
GXSOk3qPY6/HEqJN8wU+cKSq6CIKf5TaMiBazQxvC6IS40+hIRX0Cp6gUZjv3iP383IzzR7JoZJ5
opwhHQduWnIz8FciKbqDcnfr31YAJcrkzoA704e5UOfmUgd7AX/ydFZLWFdckGpB1CGBOzKJR7T3
5m/eOO9zV82fqWswk4wBK4cnuzitYBVfX+OuWWLLYGZkfokwCPCJbvdETYPLoYp13Ds5ZKkJbJ5k
dP7vbXKiePLlcM7EUqvV3HeEduwPsIhs4JM5T7jiANd9b51QL/iaYs3Vl70dzmLoFiRF1nWKsxcg
cOkjCH4TgHiTvM7Gxw3GboF/z7wJZYvIXQH+AucpHVBkVEqk9LE/47SqJrx7Lp1f3e3Y/boZITPt
/HcQodrGppXHTCECQGLKWe2DbaH0mL2BHdgX3mCmlBysB7DyND6K/MUX41accsPnk+YMQjslXriq
oifed2s/yZPXxZ3sWWo0Q+PGRpOC+qJEtobyzhmpDuYjCZ8OUIERoA6jACKQYOg/aweETxj4T5/Z
fHs/z+eGO8fqmFCoAf5nC+Z88CPepAYEzKcTssLJ5Pb7Y8zeR2eyn/BEBpDVCYTT6W09v06SPFEW
SOG7+MFvAgwjwOHVaIvfEnKFIw3yy014/gjXXx9HrroTWqyMHZjTYE7eQDl+FN4xoQQ65f4JMsDF
Bm9H+AlOwChWdEsttztvs4/3ZI9bbad+zWGCaUGOcYLYxU/HiFPJmUbFnIzkO/iEI+58Vzrzrdla
c1YI1vMYk7B4UXuxyA8YBR4ykDnnPc4Uywwi6TzVLs7A/qUij1DPjfo1kAETO+BC7UJIf7dmaWNU
q13rFIJ+wsWD6F3cPQa48GGv/FB3MQCCPhOJj5zgB4O/fmYFXBsLZxppwPSrq2FUAECbIVYtgs2E
LJohThVsK2cbxe5wKPzgPJVfVIA8y44uY6f6UqJerBWD9g5tjyAAwNdns+pUt3DRDF3s97LP7AO7
AkAtZOz/8te7oPSl8R+2kfHHl30V6xN87AtFw5PIdE/7kNaScnHJ8o/fjjHyizIo8CZzyxMW+F2s
bliZ2C+wc/+MJnPDPmrENFM8iwSjIWC/iZSIxdJHqecznMX3y7FP/hpTMPlJ5G9NCptHktrCaCyS
5ZEnX1zfPc6TsPTQ8WgPtC6SyS9o2sBuczxYDevrCXPvhlbh69Pj6OUNW3cwhbS0Trm99WMmBhAX
cOWwtmVQTvf5W/zA43/8oR5yv9w1Y92Zkm1N26ejaZhe+KBYQV6z0ZjEfuvDnjumgJCO6Fu9kYeS
ThcR/M0aERMeCovjFJBs/5KwrElGILBAb0ZDgBcdE/Ve6CfuPz8Y2YjfHNjCRQoAB/X9/Uwb13h7
sq+D+ZQc+7cz+i4x79liOB+T7pGvEyHUCbWpzSw4YyaRC2R40CpLgUju61BIZBhNt1pk7fSy5hwe
66sXRKX1B9SYtVYky042ILccZ7SDPBPTDyNpON/iJxMSLaKJqh585RI2OolxM9px2XaeHkUamuF8
/rfAveX0SCdZ9bk4ePGW4D4pOcAZfEC5ceqy8FkA118K63zzKocN7++XB4T9aMKoUQxkO3wrmK0/
wrIdaKkNNHApXINstjcCiztKaH6TK0btPb5Oby0r0N5+OIl03UlfvDJYBaFjTL4Y//09gmr8aKbj
RbPFJOMSwoYkflom7vSCcaib8K7ODxRjnQgJMyhnfAklLo3Jz0D752k0kSvzJcJDxSUl640Ir/Hm
X1YS4Xk0NGig0Z9tBi8INVBv2YYvQbzo8S8RhGqsZ1y372tC3rctkT61ylAUtDblYLpmFoAWqofP
EgIJXUhJmg7NLR8P0RnTMCnCYH2oYhmVeB1TYn4wQrLfVRjqLXLxe194id/jwyukIEKegMvS7axj
4xxP5BOgB7wjnEvDt8geYJfcKzBrAdM0+dM3oMvTvR61dYN1bmRaxbhbau4jevMS88/kNX/N6QR2
FWJ+2Jdv/A4zVmpIDTpSUQjzB6ssI2ZS/F9OBE82pmO2Ls5+Ly2ZPUmtjwZjxbwvw0v9BloPl79o
EBJcPVg6J28souEouQz9to6xpf+1HG34Wwq7XjfLRTM2E47jcemTx4YLy5U8hkNaQk//hvMgfY3b
g2bDy86EGmDK1zGngxG8AKX5PtGH9nydspgpqGIr1X/I4mWohmyPYL7IOgClk37uK9NPFzKTAupQ
I9BmStP0QGZH8UfN+1x9iRjinxh4+Tp/qUQj5kkWlKscxcyqZMxmlwNFZElOWN/5Mv8IbxZKOXJB
+nMZPqDJWpR1MOBZYJK3+D2W4dcrV6JvsLQNktVX2LoZgzvpGEAN2fTRBIBFk4HJ2F1O2xLFg1WH
s5VBlspsv9n0OL4Atdgk3h6SGYDywVFbEANqv2GlXBPWANjPZt7kFVnWyBHqNZhk/rjlmqSk3fI0
h6As6KtI5AKJ2bXQxsasj2SyNXHJU7KuRoGcPAKDAFiAVKIj8oMRaxMFYyMtqUkPU//oSGk+C6Aw
neAy6U+bYsen+C8ZGMDPcUkVI+Bvd5m+kCmho/oEckDHa31iMWryig3KWdrBubSZGpA54nnFecmT
tukBQL5ei6cYiB/Wzz3XJ2GVHIWS85oAs+NClFko7E3owVgadjveIKvhG+BgFI8bDOvVTowDTwne
8PHwJIakwF+B7CHg9ETmBaz7SrCK/xhFcbC9GN56d0qn8gsOSkBmAgWsFZ1McFlIIduRxODL56T2
kQTxKX4fIerzJJvvrsHvkihDBGlP7+cyf6MZQJHP0ce8aGYLTbMpFTSR8txcYefQl5qPfO2NxFHz
67g5F7/Y3WfYRVLQTcz+aDc/orFnHQEE4a6SIzlC4fRDI9XrFhsUwcTqVEaiyyNN8jnmfhgjBS5n
AHm0q7YNbkfJ4vYP5tSwY2H9Kc53tPHYWibNGVfCpCc2giwHHzLVpFkD9uuOOgUYLXD79N4SOeJt
1PG+Jx1EmFg4hFMGvf0lNqXz3sPA3EuY4gkDZFvjZff5RvOJ27gwimDyHQYo/q5xiyaP8ZVujg0I
AfUDUAcvuixH5Q+MSDVyyIerxCwU0R2uRng2uZcV51NwZZ9DBFETE0uOy7peFzPwnrExF6j4jU8E
dofHiqEsYzGSxRwgVTSQ/2LeM1hG/+7WmTrfWeZe8+K0EAyK3wcN81ZN8qayQCZGpIpNalgCYrII
3EoFjq4RJIFu2Y/RAkZTX5cbOg8qWz2C5KUbMKLH0FUf7uXUmTykTlosPsbqgiiBcR+ErVOKnF52
/vddl8Vcq5zsEWX3Se7piFVDVG8mWI5ySKk0WMAZkSwSQ68s5VQy8QhZSGq/io184Bu1Fka7o1Yy
FpxQNVlm/minjUEc+DivwuX99q+1CiQv2whMsbGxS7BXXZ+rLFBZ9sjwAInYyaj+SXCyR2Ox2+JN
npRzku5Sn+zkzNZ+m80AqRa9aUNgmz0gc6HeFNWU/es25kddYxIblcxPvzZgzX3XoDvhHIzATLLA
mCrDlQym0swuODchbMyIYLKhEYvKje1+DKPSn3I62AB30tfu+WfakPXmaOqYPY73hzysquld/W9g
vGOFSg7z5cd5hniBgCOrp50NPYxqt8HixTzGkY8Q0Gy8J0d549XvsaJu6gohUr7NyNZz3scH0TQc
2AaBErb0cJQfSA1OtxH9APTRpgEY2gy0jfp2njt0ASmzcqG1WYP4dpAb3EWMD/DtxX7e7NEXqGQs
cIRjk6i4Qesg35MLNOEQvF/8gsRQGNGKZUBkBVYo+HfcDn+kFxG2Rq6A4jO4jzR0wEDONjHKdVLC
jkZAdHz6Hmjw7vbDMdHIZedzjqYb7DmX4/2PtwGm+uVoPFNhfUO0LhpiVS1oMFgxmJgJNmjHBtj2
O7wPPiWGChBGyGVCefvsPLgRkCo+UobR5junpVcU3M0q7aUnt+vmPh08XV1BFiktcmzEHyqtZ5mY
KlyEfRvzeq3h1S3Tt6xMD8H9OBnBc0ACuKEI6Bv0Z3/fPyAyMuFOTYJJBH8YSJR0cS4rCIWa3bh3
iwDGiJQqjEVoFjWrZYjxIHxvDWpDDjAeBoCzgzknbc/Qw56BG9GTjxKBJ7WRCV5iQc32GCd+H3L4
1tzBI5CW9z9SDbd64xZjNHndwYyfHxt4gaam6K03QsoQkBw1UE7epe4/0xULjDZnADQewv7S3VzV
dUuOEtVBT2id3XThvQp0ZqbVnvlHh6WXfvNTQ+UjLL/YyIHM56xpublkkBAphHuBEgBTNQGGCrAE
0prLlAwIuDKyOthBF3zl8nD6X0rzxlfzYwbPdQ+yl38hdpnWTLdfYzqq79hIBhSMMnMaaTVCeAT5
DysIkAwCJGSKjAM5mZpo0mjWwJyU2ufNVl1g9PGwWiO7G/2+iY4cOrtinbGDAPYhMmSoeuf1jzXU
xb2wQyR1ZWpLenRX7LZ1rlX4uk1gwW93p52+s/XVS8ukeEfQG4qClQVxkbIfzvXt8PexgOMxMBQC
6Ezu0hiUhf9j5yiYrA2gowVXUldqR1K4+HiH2y+iHRtkDTLHuh71AJvthGVhp39qSANGeIuDxgT9
H/YBYr3u4UDIAyXruSxplFSqRsgl9/ChrJ5/CPrMphr21OcPG9P5dn7/wDVlyW06IT4SVZiH/l+a
7T3whhSpVmO4H+4oV68NGAU/NndmCL3vpjiPYAro+sSkJ3zl27ftz0/FJEW+wUAgxHpQTEsj4X0K
WA0ZI67H6L18r1RhLwLvAnFLqS1M3zji4YwfLrr8GeJwZHS9CCvo6Qrk6XjiTELMOqHH4IRPhBAQ
VEe4gaClQST4n9ZvFm86utxppnlwUJC9oXtEPI1EBDmEixE0SZEWr7iSsvvZME+LDQz0/q9NZmF7
Eg5ppIkrEVXdT7vZ3XsIY8/00PgF2z7CA5fw/vF1WfAfJ5ajBXo5nOPuGSFI8vNFiaIJSWx45493
AjSpt1d4P2IvQ39u2bUVx+Bpir/lIIzKX/Uo9FDo3Ozr7Mo89yhc5ScTK8G08W6YkcPPrNlpK9RP
8t8QLfzFrgPmx3zgOP8MfAh8colOYPqK0Nl1kbLoj9ryTVONwttB3YEy9rKR9lWMJ29oDXAXvqLT
iYyiJPHp+UN+lBlj7pvUWwNlL49BdfoGd49wUbZqXI7+aEBHw9K9A8wi6bp17tBBvTX6ZUyFsOCh
rAN+5T3TPF5niuklJ2ZwXIm9IUQJpNI/FZqTTdDsJoi7nAwyNF5x9d7WaSA0XMeaxG77VG9VmA0u
sQ8MZ1dr0HTScFNW00MSuQUff6Cz0gs/IbJQm5tOcluHufvAUoteLEz866FGb1Yfkrm28rfvCCCJ
AIShtXMbR5Y8gcMRezifqkSlk4Z4jGMCBIu4baKH6d/IDsBVyyylkGd6w168oabXKcS9OwjScEl+
kchOZPPabtNAwT8mJPXXkMUqzCcGB9PEaxcHpH2lmH8C0mv1p5UxBoNBz33BOhrwQPemK/SvzCiH
QHLYB2i1BlTVMG1C4yo0p5rIWbslIimd8DHBPvJIT+TKO70OBeykk76jpBKxnjVxpM7r0I0ljfWT
my5qON3RstNqgKWU5Y4EqGOmI4cBhF1xCQTnS5cL2sVkFgqBlegnQ8xusRLpi/nDKSE9xSsbWsAz
Ep4KUE5EtLa2JIjCO10EOIpqD3UA4auy05Aki4VsckLIyc+ZJGE4AJUj5U/QVDyZB8hQiMoAFXc3
RsnMYkWpJUIrNZ6cK+m0xTohkuhh6xAPpInZB7GHGaDAp0HC/kcdABQ3m+PcQwqD+5DP81jABW1m
e5XYFmEkf9wZrLdPI85MdMGwel8LkvCB7pWNmdY8EMLrUGTOr1pZpIgh7yRSYvkjxjKtEim5YSkV
0DTq7JPZR5ItgE3dTvRpf7dPicHqxmbd2/hPs7V5j0+IzzmdDqQk+YBgVzRC3mPgq4/xzSUyGo+L
0K+/TX4Jw+Ecs9+pDmp37nfByTfseEgcRRRRXzPVZeqaM+3n7Rbz50ZE2cctPtOLE4NV+o3D4jyq
q3diuFruqzuSs8B5YAiujggH9hTnQHI1fLmIBgtPbBIEQmWuAGeVbWZZaF/nqGCPMr5HCsAvw2nM
+SkZ/oHp0aGxQb0ZRuVyF5NiT9oP1x/dtcDxrFk9P6xWKyuxHo5I8IohLKmUZNpkw31l1pHrwjRt
nuGEb698dpQQ5Wxq5/ZcX8S7B69izgHlHcM9urfYmusA4JWP0rggsxh1pHTIAS0obHwe5PvhBdNi
s4sZs6P/6Ngd0p3YSRfg9AemOfQudwz4hyCp/b5N7o4OLUtqb3PhGYGYL70rBniXahhzsx2G+dr3
xcEegf4PHdyV/DLxt4bBlFlA7tSb537FO1fAumlISVP6TGc43wnqHfk5mxlZ8P+yPCZkTHNwEHts
T4ite9jhZZk8DxJlC7eiAx1mOauKly3aHqT8HYCUs0F3EDNgac2UR+qGXucTZIjwx9QY3EnUROPR
78Nh21F/8CcgyrR/CdpZTHF+/0u72eIfg3EwpwSKt1AcYNh56SGkvUwVKmySfjbxFqQdwTQjeP5x
D1QlK6pwVbJCn5sw8Cnqw4dA41LxC5ZoCRIr3O2m+u/vwGYYojwxubuNRQtCAWpGJmagG4SeNKKK
y9AK28axJ02YT48hfoTLBEUQ0nb2rNFPNZ3Uu0OzP9BNcIsUk6PX/B3EyJVt9ELI9K0ZEdMoxLhG
aNdNpzYDNHKQyLX9RArtU57kzI6sQ34UKsacORB9A3iAUgzXpg7OwFaoFVuELA1BmDK1C1Ol0J8j
grKg4GCZ7hrYW1XFsFLVWkLoRRDXRyF/PMaKgCKaqhhJ7mLopLG8Y4cSXoHLvwrkxHlEm1hMWshs
zpVLsdJxK12cLqfYSUZu4rcMOb35Q854uzScxinPrQYQUC9YRIgo2cWt7zXcYqNpHN1nTM9WVhzD
RLFMYHrj7ZDqOVv6WpK0LUYKciTFMdbk3cD+bojtG5AMFH2jPDbWZLNu2h0m4XxymwgZMQpgiJct
DQd0OHFf4hNfZ9Q4UKtMtxxYcsr+jYmOhvPKeUxpoUDW3MctPa8j7yS7FMsSPnO0wkaFvV2Yd+xq
zxyAzNKRPYrfH5MVcTAOJK0/uwAVi7BvlCUFtwlwZNKpjo7X2tnf/1TcweaJH7mmLAw9Wg2q/VMC
V0tXStH177oumYQmIobYpVpDPMA0vmxE48EYqbMI7FSs0RhXcc12Ga5aTnjk0Vgi3SbzIChNrL/9
lCNJ8ErvLdTBc+QkbGVsaQh0YGjY/4k7+0Mk5FCeoaJhkg68AzmfCDKtYsFh6V5+9IC9sWDvG+0K
0/13+q4wCS6IlqRy5uAVUcclXC1EXXIHELeNJJ8IBi9bCCOSNH0J/PTtn05ZdHEe+Is4qMVDQG/b
aJ4qL3gehClWEHSow5sEquWzxlcxbtbUtj4JekBbq+/qG+Onx4IpTNk3DYinuY2/9C2YZStQNZfO
lx5yz7bD0k+nWgQx3LoGsJBP4zkZ3pxDEXA8EibLvw8b0grIgo0J/ocnxnT+VRstbkRHY3ZT8oqf
ZMCTiO5kYxVMmWMI87ClB1gGIA/5Zo1tH0OnFQqVuqME5JrMCnz9NsgM6bFcbY/kkPR8wOX84Lpf
ITUZ0vYawzKL+4DBlRqgYDmZZA62XDxV50G7bocoqrmgpkgXX60OJPA+4cguzGutPIKzCXYrsVFM
56fX7GDgZpiy3J6qCCvmQB5odnsmqB2hnHslv0VwKUB1/5JDoAkw9ArodlYSI7Vh0M/5S1yySPRt
XOw1P9UvzAuzmK0+oe6w8YmtMiyinAbcjCgPRJVFUAto9pXpz2Jl4/veE/r7K6qvtyf+bA22zfCb
+LGR2PL2Mq9Ge4uijCqMao6hltNnjEGbPQppFaSfr4PUIQ9BxDKlnWZ/oh5hnBGhIAJYDkk5p87y
ryKhP7h4OdaGmyimiIiDyc8izhze4fricYzQKIuOIXUu3pf3ffHSEMUaRALfeJl1nCozHmGOuGLP
14iHEFUXxgWLOuC6fNBfvrcXr1qnO3ZFcNXlN1ACmg6q8XG5vM5uvgj7ovZy4eLxYD0mHaeeQh6O
lSfiwzGdMuGvMEaA5TMd7sT7UMSJN4IaDRNalN7zRzwnKeUmyoYHRdVxzqnU8Pg5vZd6D+dEGEyS
nQaMwt29gnqc+eKcKw/yrqMvYp3McUefhkRkaKFGYfKdMvfMw99GkTmXlxSHlLDrUcKVcMC8DLuC
wKEEd3MeWnQ3bifUPzdSUrhcBSmtN3p8sd3cGBuVRYLtIObeEz460YJqO0Z0HJ5b0Ruwa7cGx8is
dP61gAFJVkP75vY8szcy+KGSzInqCxf71xv8CNEPskaHY4mLw9f5nZpShFWLm2QdJgPAkV/WIAB6
TwlKHbZ3gnUU1UzDWg9hov4ASgXh9W8h+3wQRIkN3afYoRBL0+CIxuYEkaQ599ott5n/DO5buqTk
85eFx9TjS41D4e0YnC6Nh8HOOXZEzN9ixTeXhLxt37DsT7f35KM5u4G5/HIGeZ37+XlSFhAxPDxe
cDURpIq23iLibSfCfvEyGpMt5ZU9JNmemMVY/LcSUTRjYHy5iCa+EZlw5eblXqY5mXX4dphKTK/K
Q+z/TvF44aR0PiPUDRx5vA7pIVbaolxxxYJ4YluyW6dKidxjdcjHL6/44a/sUng8mW7HBA9iQOaU
yVSDqYKu7zUz2HRQ3eI7Ap2XkfNuevZM2R5GPPijWQFp1MV5wu8Laaaen3GzEQ/faAk/U4botVd1
jNrb+EGeaj9XwkFIJwVijtpsIjx7vU2iNzf1wmw71KNYDk0m9UxLVFUcjcyakpZwu166eMb57+AI
1UCJM2td0d91TLPKpkQ7zBgnAqJPbEKzyRM4+t83q6SLvxxh1LJsl2664/iyh/YMkAW6svNIB4lp
Y51NH4H4w7Lp0GfGEsLZ+oMArtfnxRikhhxSGiKCd3EHBoS09ARmEpgGlcHXJGvChKJJcuJaTEb7
TFT1PCbMmGTmpRgc8kJeKzKa4eMQmLPwgMhs5HuiWpuxQ2I6gb9SQjmpBZ49ljzBUW3Qv083Y+ZI
Q+cWS5GXucJDQYLpWpqTDQTGd7qinlu323Ki493bKp2bulefvBJ/+B9J57WluBGE4SfiHCEU0K1y
RiLDDYewIDIIEZ/eX4299tqeZQYkdVdX+EP/EJgb5grC+b6GuFUxLddKayD6Hwb9PG4yCNvxLZqL
+vRhaLGXem9EkTgxTXuMlt6BT5zAUCO8yvSSEWd5BwvDiPRv2yBL1mPqDdjh4/qk/QirP9EqaM+q
QMtRKee5dpjRWUBtGQ93Ii2ntE46keHtJ138GJwNUPi+GOYcXfQ3cZ5xcZoCRGXzk8ZoSxTIO1Fb
Boe0O3rEHaYivB1n9IHXXiddD2l+l8Zb0gAPnqrEy42af6EleQ/GtMyEigqQI5MhOn/M17YVJnIM
3iIg4KOBEItOAf84h0yPHqHavxz4AO1Id6/JpsqYHembVqr1O8WD0Qoz2HF5dq/ume+zXN4CkaXi
QPOCKQWfeLP5FIARSDmwKjpCHGL6SvCkmn3L0PuCZ4nTRq3j5WELNNigOcaWF2SBkV9XVWAOOxEN
m7A7Ok2fsTa/e4/YoK4BTtLDBAJdTwIHjHZ9fSQHWbBrJM2n88dcthuTxeO5cPFfmzYRrIMS2aVn
JmaoeSLH3nBEArj2ofSv3sjSNoOGTJ06iSSoaKfAzHPRKrqgoCQv39NyrQfSYrvn3S04TI4g6oTF
bB+j8i8yTygkiR7/L732W9NFcCi0GHo/AC6+NUe3iBkvx6vu6z6lGgkQcBOOMt7NpcHpoh/tXWMG
6mxCYgP6SW0Q8oBKkbj5sUUJ98DwSEfjRTTkeko9IQGWn9BJaI7sSzIXbuSQ/Yx1LSr+QmcE6RxA
aEI5h5bCigo2qAbyZyD9OIzJQz05/BxsOKxcONV1qBb/pNfFwSQixB/SLXKtO5+J90WQO/rLhBNX
izXasTSMMmForgRgMCceIeNMZwO6M6zN+BSp8RfYhDGXw+SWauwIfnFmnZhpvz26k1JHa85qRYGI
zRbJSSxbakjRQBbeJW8TQ51q0MV8up0MTzRJmFL5e/5QohXJIONayqjsPpIPTFZJItC/Zn3aIesC
TSbU5V38DjiCXk5Rh1jHUEH/69JV0VC74rRFdP+O+DJJCScz3Z8RJ67UBaSYe05m2iCg9kMgunI3
gBJOLpNjcA66br2yvEV6C3cZd7DrGu7jRQqCUtIr3JOqACC0jUibUat1o8ukXtHZIIep3N+KFIk0
6feHTrsGFDlcAP88snOJMGZ88p8BAngo/xjAK26+DKJvBCHkz7nXjEDt1c9/+agNTNHuY2O1WAK0
P/YeJTxPjp6at6MOAQi36kmj6UMq342xPvq5HR/JiRChmIjuEz3oY96ksO3HACQ4Kk4RjQpSSjrr
Tw8TzMbfbCx3u2VcBe1w3zsxhX2DuuCUZLAPmdOK3Cp4hDVNXeJzG5gAqK/wZiFW0xk8+Hl/oItp
FR06Dp2IKrqiAoOyE96XSgltpPGtcNMuEHLZdGhrUcGRkUj1TMIrnckeAAYGzJES4NpLzeHK1y/Q
e5HdcN686uNrQcOaAjjvd8iI0YhZUvr/BYB6SBs9oVHugUUsSIfGiwAR+NzA1sqIT0NZaKuWfRkK
ssI9918IVUuoF/UjJeukls8ImiXyIl3DAQGZ0oC7SmMo2Y/6wsu+8jQhZtMnl/LijpLzhvCcIZ9q
ivoeyZeDlgEn6NfJmhSUB/I8NF7hLm1AJWAvgGOkTY+15bFcyAZZdhRKKwYj4I+4pEXAWWz5YCDl
YvXew+sS+Rix2EYs70H0Ax2S4i6mc5oI0AqTS2BboSjY6gNRXr+GDQtlgflDSq/35aO9QhxWvuBj
xCfk4wPLdeo1EL38tzE80e9hCFcIcAJftJEZMQD8g14QiuEjeN++RSv6b5V8fLDLPGhkPJwdp7Ic
ruRHXE5ozFme29dUyAvgd/AUFjUpBjhLYhOLv+UN6cESVDtI+rR9LSYjI4jItQn2gfj+B97ggOAx
/6Zt7Npi1LlOEZ4nD9Af2GahYPYh8HOb/LGEE/ksXLxDq531YpISiYEiuRTmeJ8UcUzKmxhqNvBF
GfLRUz4xJ6B65MgGhEY9DtkkgheAIcaBTQaWkU9EuN7oKTC8EJVFb3Xm4IAOG+sTugNdsnopeIQG
DoOJmkn3KV2ZfRMU//9kIDrg/ZLAZczKgaGILhS1k0wIQimRZJxEWp3IT/1md1odVK00zDFmd1+h
xBCEbEDms75krRGnWGVXjKZkNsX/Saf8Sa/4QBg7+Oe5YFtZtPJj0DjApHzP8qHRKtcuF7wSZUdC
AlUTfiKvCVkb/8HMgqA7p4HyBgxlkMtKbiiKuXz/QaCSHfrbQrGXUxCtSXsFUAopnA8PtUP7Y5+0
Cfvozf1wmmEX/2HdJE7JlECaD/JgXyCWyIqDwxCQmI3NG7GK+B5E/nyMQjF/AjzOwPPU5MU8Xfn+
v/ruEz1yYpfcOw6YE+aS3McTtI4peHzARn/7SPb/c9nxV5qD2RVoZFJcqDVRy14Ne49suLLEmuwN
Dx7fG1IfGtVImlm9QzRdddzF+JnD9uOzEm9wLIDB5nTZuQ1bquuUUMMTE2Af2xCoGM0thhyyQqpo
P/4AwvqgvCVRWM6yEwXsoqC2ZdqDggl3EBK94lFEOXoqxx1f6FBxCxQJ5jQB7OV/4wWWAdP2wGBu
qOMBGXFNGDSILTNKKYCooMHt+zJpoQhQYuT2lS+jlx1NPDoR6WF4KBg+/u1mk7nOl7rO4ua/Pfz+
qDbGY9Ed5deaMIT6WZMedAGe0cdGraSdtt0drSanGbxHF7eaWl00/Wm8cBzjvzXbJ3sQGqRrObuF
OX125eRnF3A6rUxiunPx+WvFYFaOKsUTRJ26lQvthD0siT48dqkJyMh4kmCqYLkwvEJ4ypAR0rP/
vRVHMPFc63tcv5z5x/1VbnOjYlxkihq3fbLsPeKyq7d30b05kvcGiPNoDk9p9kuhpXnd8Wl2mz3K
Hq7WbsJ7ivYb0ygqEMIdYR+vGmvKObCuNhprHXgKL2GNjy8F7+be+CEcxyopmTUFGwOOkDwQNtIr
ZVS7pTxTne6243PGUEFNNyIqKH1lUeZrrW8vjh0B/NElI/d88081/Dok6Xkd1dEtalNexF0IZzxw
OFp/y7cbG9u2f2F80zf5MWN+yFVoLmynH7sPFpZPG00DqtJnzY7B2zdpk7bW+tSI930ZjCvQBfky
EAg0BGVBdcgqjzlqGiDWLNCYAiIkbEEF+rjkY+M2BWS8okwjZ/KYBzFIpqmGrMOeg6ntfz3SMzjJ
RAdu7T2X7bQIKBJZR/J+LTnQiCy70j9iMtFO6QET8NouBPuCrlQ1e6VnWVSLUj7qY2kCK1+2ekbQ
AJIk1UAW74Zho+CMucscyMxl6SDYPPMWpywoO/KSIRNtmJtbC/okmiRcTsVJIfUpjUpo6IhW2afN
PjGTFdM7jl0/k9ySVuYcPMipMHAX/9+cdk4SGWUZ7tibxKHfMMsRwa5st8w6U8RyV2i0ET+OdkJN
jED5FECwKCDbUzdM4hhzN1oMuyidaX7X3jkezQgndF3G+mG4/OIyuPRAajhMxvokWoQYxlRQGhi4
xtgT5PcoHoUUYzibloy+Y7FGVqj9QPcKhuV+/bfIpDOAvVl9TDs7rEtzCKZEid8EAPj9HHdIvmmf
dJMr9qgzbVlVyYW89+zvdj5DiVMTKkrY1j1QABUc2WvAZnwaAgel5EFKlUfyaWWs3ff4nEO6zXvk
6KSqDfQLNVr3fc7vhLSLZi61/c3toEtIvX4Xk0lXYKmQmKfPsb4LbshDs0loqS96i6DVO/aPVXZp
PCplc3pkF1cuqxCkkkw0yfNZ9LwtLfgrPgWdGKJfRV3Pw50B+glWHJQTg6kuPNbJbfDOKmaQ6CDS
ymDiD1KNEkk8n+avlPOIhFIJBAV/Y6tI0+PrkFEMJBc0OaqtNgFdX9Nzjha8NYcML5CYCCzFkUJD
QJ/yoWiiGuWz67DCr+jYgujF3fs0BE1KfS7NQpKIa88oed2eXAZO/0CVDFUNXmCLnvbPjORHZwh/
L+bkH7sxZ5QFqvWNnmG3bEPZR9IOZBygxZKdS8SLYZgin9wOTqc5tMHzMao2XSrzTlptQIDxLWwW
JkiMLF4uDUt6sPM5G5ezxIQNMr0NF3hwKuHxHKuwcRyFlT/rgGy8RcdP+M152Ew+QMP12Snz84Vd
yvxLlOx3j794VA0/a1hu9y2gUaP8QaikgaPbiF7+ePbnMTcABWco4oMd/SauPerOIVwKYBjPC4Rv
ugF5uxoAMDUHEMB3yKU3a3NwSnfj2qWca8evb/5/N2uRwTd4gBj+rNGuFDnTW3RGwRQQ+T8ZBQm0
R1q7otd6dX46yfM+pn98zM4jkEn7f/ym0mcAtR1ShRHx/5H3vOCNM/e0FxtYtga8POozNKEn9aRL
gdqR+YqUbc0ELTKVDGX2Yd7970d8eyX1hAHJcaSTTYw0ZszdzTVrwt2/RYGsMkMgdHRI4/YMdPG6
+csJ8bUTxve+7HddJuGVf4PkMsKzFNzDddRM7kJZgzX9Im37rEAJ4PvqQboiUcPY86+ElD451ULl
t+XPpPXq+26WJBgu0NIhEypooLtjigRB/7Bj6NMfsAUGQfOZUJWTtiBOktAVt9fW3xSMBLP3Uuw7
bdcIfSTaxeAPasHqw8EMASMvduHiwiz4SFWrqyOyXIAxpIZa8Znwgx8j8cNsklb+wS81pluRtXJJ
BiloX6TDUtPvytcKFt+CyfMnREmDp4Vqo8gU6dcQPMZ9tCjUK1X3tURQftQRVBAgOqCKP6xnwSVC
0P4HQPLoLJjwMNAavvsATaE4X8sPdBoaJPcYkNUDmYGbzwhG6vV2HTDMuyJlQJqn+vj4wYYiNlCy
ULfM4VRrVQiKR6UG050jE1UedX/x8959Zi4NgmWXQmeroMlMkWGUnXUFFrWERHvGSZWFzckBTivs
zjrkknTc+p35+VnuzGjHBJn5aHhYQaPsmfOqhQ4WXHqgTBZ976nScc27/4QwePKQ3et8vPc9Akpn
IZZl7yOADQht1UQ4uG/0I5UA4camHSOq12DiTeE3xfT3lwHR+Yg0n76PHm3UNcTB9EGftXE6N+c+
bfbRjWYJ3RuELxmO+TfvMDnU9q22P0psjq437C0BgoYtiNMPJJtq/6zSvr4cY96sRuuCh3IrOwFD
dQRaGOWqJ6icjkqdcfLRW99V3h1/ERV5vOWi9+QErsJ222H2s8tbdUR7+uVOx/xFq4poT111HcMh
35/dugJoecyl3Jb+s5appXQbx5LxHEgVfn/JKwHQ4Ouo/cowoaGUBNHoWYNjGyIVGHcJyi/XIIGD
hk0l9PC0spl2evje9RQ4YWZKwx1snWUDBscaYOcet/WUNsFn/bE4u/x6ihbvm/5QJ6CihfsHLrZy
puODMzYAW1G+0qu8ji+Qhq9D+NqHOkSmn+qR0H365vyk5y8ynzRiv/EDDGz8PnsafCNedst45xqJ
gQuAVq+Z4qxkMZD4i323KaD0O4/bilvgMbkj0JAOMR9ARfDynGB3vvuCYhNGOZZr8OjBvGtZI0IS
AGS/5RPCfY9C+HgYKIrTpncurZQqhSLrAs3XN3+d12diRTtXwQoEh9PpO/oE6C4EFloLzC2QdGPL
25ezq9MDT68R3EJM5aIqaQUYi7zGp4u3WP8AOASGz0HrPnuL5DpDt06xP1mbxxGYCMc5dXkqL3Ed
4OhTtCKRdKjia9fWVscelOugNTx0PeCGYgL0pdMMlQKpN6Yuij36BHFl18ElaBXlwrl6rK/AMkKz
p6L+4FB8Sbv5QEfokJVPoPU0h6BQDVg9IO/pJDtgWJc7h1mnj4cWXn5+y5XW+4/WN+yTv0LrwKH6
ViIdkVd6xMtd1/2Om3SPHDXvxZEspIgqUkvcR8DO/ixKmONSX8T8TyYnOfBf9xZ0avHTnVzG1i9q
wFWDKrY72GTxQLZ68HavQ+3rn/Kvq/liAKCtwaeyGzvpm9kf+L5AG968XXAJAYhKX+ectQ6O3qbQ
N+GGmFQ1zwARNpCzjCJpMDq6B2/AvjKMx7vKA33uGbaA7T6wPK9IOFSYkM6OMFLm9b8rAhqIY/nX
t7/D38KEkOic3/5F9Q+6e1KFgnC74wWB8Ie3yM23fSIcLlzjHugkHKtF/w7s1m1FhtbTkaa4uts9
KF1u+im7oN1SmB+My8LTP6Xr7wdKCL1HBh78oepf4M3skKIqD9klMIG5NXa57/pqyPr8Bo+7906Q
b7xDyJtbsJBRNoZRYdHI+cJKpW25QwmMdsW/wz+0UYyFc8FT5UDz7/ry0SGT/965jwkKvhEDleJB
Y5BS+RR0QJ9y/1xMOH+602ncGybN17i1ua8+V183vYOGwg3yNc/kvmpxyMO0ky/DKHxMtEdyQfME
cFBw9S+lljQZB2L2HKC5o6RVCGVUoc3s6HGrPAGShyFRObvaVdYnVBJ6R2xPfRQMGAoSbVtZJ/gw
0RNTit8WogaxxXRrJftiWx2h3QH4hajKYA+gFMDJFlwg2loNPXnSZg1XqseUIiTSepcxXOwA4ETk
8MT1oBMvBj+nymcyUHx5rezWpKfxyzvlqt8KHsOr2+3aR7iSTH4GaEv7rPjwUaj2VknObudj13Sm
N4MQLA0c2GgZOmHXC534z2Fa01KQ48x+4qXo1xl+DfGe6BCfvLP72CB3Y+eMNZmL/vhuNH8Oybk1
UjSnS+VjbirTP84eQ5PAkjok1piL/zzrGMF31144s/s6kumNd0FfQQ2qdu9kOXzvcQ/YkUwEVT33
M9Yf/m6jkB2s24w0K69V2901+j7R7GeiZZV9dwF+G1cwtOPFVI/3Be7lSuXtSA1xCT+Ev/GBqZP3
TVvxI6pAXsQNbVUPeXj7Ho0QufUU94BOn9tBka3fhuGcDyjUJEliQkc/uCNSdzV0ZLQkCUloqqGZ
jevuJRgcfRzyaEL/o6tJABo3b2hiNURWmX69SFNAaufwblhagFOAHQv8nxSpI8hHae0jQGz3j87a
sCGA11rwr08KRNr2sosgz0Oi3cnZxvnkX58Sk/H/P6YtlLlJ3QIy5NCYY9BA7w/KJZAqkOLHTCs0
d32xl5qPaRxVJLrTCaaA2Iq/3YAmXRDkl7zeZ+/hqAkIBxDuzAIiRcg2eycITON3HIFOZ/RFmIQd
F+z9ozvgYuORPG3FRsUtuGIDj7jfrkcIiPOUYjOIVkBlaPbxkWjleTXAiamQBJkFhHhA1AEZIEAM
RFAlrZNutjiRrIsiza341j/OkIZDxWSGgOIDrQWiF5twAVCmh6OuybNDqhSV5f57eOhX4aGPYAvR
EJI52Y9ha/i94ULCVM1meO/ORsTYXIztTYRrArbq7ZYfC7OL8K/z0BzkxGa3vN2JTRjvHY+jM7r0
dw/3WFx3yX52HSqHPjdJOTtP/h7mSppriKa+UyRGxkvFZZlAWjo7HUStaH3FEE8iNnXtHodWCeI7
eKQgAwMDkBpNBFeZMrIHtIbHJOX6Bfjh0829Q5gD6dQDMciadYkkZvCtXB3qYK6fkTVzKkZ401aA
R99+83U5jQk1cuZecqRubT7D3tkXLRKANE8BJs4+KLc2FMH4dv29/MC8xtXjHVZlPq9enoePVN+e
odyQp23JxrprK7gPVYzxTA4n80avYLeBvDQ2/JtY50T3CGG+rQj9zt7uTHfe6W52LlQEAj5gaW3g
cyrVoHvLH8O6D8Xwkmu+4h5hSxUKd6sKEXjXeWzys74p6ab32EjsvBdV+AQJebN/y8eQ1+/ZiEsl
VVIk7qGRAUwdW+MFWDxPTb+RPjK69DJ0AOFBRTZtxzvyk4+jvGVthiE+GFnbzzLXDZEygD+BlmH4
tets0GS089z2WHFH+sdeyrUA7km4/qWmjfMTo+ijkl8bL1/Sk/EAghi2GRzCCzOJY1gv71b0OPu3
U9R0ZT2ZS/BUVQAzrLKFJT6IHcdrlbnX9upTBOUpjAfMotwyMVNyVL03pY0rY2BzIL0hPwPFRyOY
FvI0G4cwA28BnEauwWVS0vI5t8LNwWHEzvaL8/zteuQ/IWc6C89z4rMfswVPnsN2/jlxbM3ApKih
k+Np2TKAlJzsGRmaFzvxxSnD5NsPWVs/Z3+EQxim+yjNZ1WYn4CxXNNJ0S4RmWi8CbkLmS9XjroO
gFgQlppFViG4fjTnR4XlPHWnaI3XkzZ+mWLBeGCn1qX2GYCNAd6ff788YhC/T8SWm8/IeEQNTZaL
uzx27FjTvRMrWeO5clGdoz34jL5EUDA1npPfh7OrFcy0q523x3mOFeeNVYtQFpIszp0xSbhf4EDQ
DS2cclHCQEYwjWXD6jo5VD5SX87hhfXZc3MF0IktRggm5rNH5IM1TFvo5yxvHxasLMMYC3XV/sJ3
xQ/WOaFwvH8NTnX6Ezwf2EmXo/24D57KoFLD+HACcBcThQYY472c6mzn+haf0GhftFn0+z3brSJP
dPcgtYDkusYjpCTnSOPmUS60fFaoJAPoVTFl2d4pMujXuhgpt/aT2vvzsmRxBMgyAL+1UwOIE8PN
CBNtgRyhmkINVrKmzoXhG/6ON2177AguE96Y2wSDb6KsqATCckRUADALwMgKviyEdM2BYjJHb+d7
8Fbwahwzl4TRdH4Aad9THmCk+PWYmTSIpDbNLm953TyH1wKtg74IiuDcPIIfHlGqsdvP0QMmxPqw
VPxrdI7EvOoePdOv+xj+vC6b3hp/I+RJ++fhsVggx0kIxFEwrEKVDXgKr+6fJadiD1AuY+HrhVUs
gJpYLht17w4OAb1JHi6p+piDm6QjPsQn4BzG6uhf/XvPSBC0kEsn003eITRiHDfYKJ+s5tnWDplm
+CoP5PiINkCDhq4JIsd6I9DwhePNHmu5gxPn8tOO49ywJ4Sf9BPrXu0RPDkCiHTxZfnx2kQ5Dnx+
JPxHj9/D64CY7LSoK+iZUSlBL+dcLne9ryj4PjkL6YrgPHHyVIJ+k8eAlt/uElk8xCRInjhKeR1V
zr9WhBwE1Q++k2SvB/qd7zgp2TSSEz5TCDXApAGpO2o0CSa74uM9UgNk2hMYmzW/eS2SP2p5Bzky
3um3vUdf99CfkXoNX+N6acHWWfQUH6nXqGtzL2uu+zZSQzjhlEFy96AP+iJ+gdweTHEOf/I7ILJ2
KZCZPb/o8vmnGNNZj4DLA7zki+mNsP5mHMC9MYNjdDuTaL5dKgbCkuLWHEeoQvD6U9jCYrIVdLYC
q2Pv/jB2dKX+EoIGIngIkgwpTWZENmpG8uEfHKuPp8ennIYua9AiuSQfSyTrRFbUEaORN+sKZA6B
ob9U/eOD09eMFX82oX22ppkel2/K2THriKTEtQp5/ioqxeERG0fATDMFAStuONLEo8voTQfMoMUa
vJMvl/osyA2wIJgY9h7PTND+KdtP5HlEw+fsrNpCwwdH6uBuv3f0jBciUzvs2kvu63F6im/l1W+c
ui/rXBUZHREUYM4QvEiHNo9CX4L19bVQSlgSxlvWcIyNcDMJ6uAUs8ucBYd8A5uoaMZ6fGy8X9dB
Fn359TtBLbGf50jCHcexFg7uMLmIR4sF34eBLzl5qCWD7Tc5lDcn/kYkBlSURpcdau1AD6r+8lVK
7XuBu1Ah/+AS258glZrUwCvXP0K39p9udzDRKQgdA56kHTxdSg4W4iN9Tm/enQo+OzOeBkVpQRIm
OwXzL2DSfh0enfb8e1quD2RpTeXwcVu/kKK3gm7BE6amGi+Xr1wT5ZTDx0YnmkottDbj9js2vLvA
vk7QEp8Jj0+ZDDRY6zY+uWyWbOd+8L66svTTM0YvttqDhcMeUXyWYw7bfAQz7+HH5ljo6csFi+bL
xh+Ulu5QvV40e6CtBu8estwHe4SUsN0eHV3I7fEryEktl/kOICxPP794cUn9KXEilibIiA2vIkix
PzphjBUul9HeWkAeQe8wCqOEYr2XNCWurhff6YhgHMx5aST0utgZsBO+7mIav/rsi+YfOXavjHdu
iHCASawLjXBEJkJw7/ojIhPaLtoKcqMP3C/EujZ3XjmSE/g4MQkhtXmjPcl0YTpWs3ENd6mgBfXp
XS4o3oCAeEJ8xg5hD0raeVw/9n51uc/P8Gb64D3uYDF+HxjVsGMKEG57P7z2oFRKJwBzhO0WFfTx
+QtyAqjtEwqLs7vFiHFIBSOVjGl4uuHtnoiavIh6j1jMTvh6iwzWeeJCDOhGrKB2BNfmM/yytxwc
gcPxTWTvlW/48ruf3nSX74EvXhbAz6vCBd6Db8zvOgPzQWClyXT2PuYImjZSE/fSHDSWPf6ZAWgR
WBtfWmyoh9o1kMO3/QKLjVI2oy8NiyFabFdCFk0CeqNdT0mkzQSN+olwtEbk7R1Vb3vvEswfNKVi
b0Z6s6tc5PPzWZ0zgvtiREv3ihjCJgJ+uEHQeNP1gHO23DCkQAoGA95to/WxNLec5k23SJarCbLK
D+WUyMkJ8tHVHw0Qf5i1OMMu85uzfYcN4ltOp2hHzQxdHnqrf0as95DCEqlblPNZqu9GRM5fRztE
kGhL52MjHUX14+Hm1NhWESrJAOE0iulHlA84O+kK+WUij5MGoeEq843ax5jc68wgyBRPO5HW2O3p
CPraFAIKq6alpGHrYG+3agh0s5rfRl+bxhvpazYQsPX7ZS/jUE4pa8Z6MNmeaB4A7zmggYe28Zlx
vYuy8ubZ9rAh5/mDChWNi8ElG2gTfMJ1VApoCnMEdwwnlkMj7yJF6y5/S7KKw8edtUlDtZcdt0cD
ZXUJtmzCwcHGvRupZfIcjx3JTohJv0a0Qhhc3mJ4Dt7oN4/zx1niWkxhE3dDPnuzo0VIX4bmIDu8
VYQPzulgY0XYZdIKtC8AibgKxJR3uG96GmdbWZWknPa2FW03nxk1vU1j9F1+gZ5u0HV5Q4O3t3gf
ztua/edftaUR1pqVl/LoLhuHaor+AsGsS9LUAPd28tgJuQyGli00akqj7W06RTkeI42KvfDORRnp
CEuLSf4GUfebtylpSsd43I3HOpQTRl8vM2JnlwfnPDkgWULTLUKc5evK+qJdQBVAx51Se5ZcJyX9
L/oGzhhNJhDPFcRp/n0nz/P0zf4Ssdvxfj4EbxtNDhZwBUqkPKAo8/iHeiKEDVry/xSYWtjfPdvL
x9XlROQdFMXjTtjt2X2lfflGw7QHL8O50UyeD+7EiQcLge4QkuW2Fiot90d4mY54qF8fCbgfcsxQ
Gr7XHtNSMsEm7xjkjAR6jrmkJNNyVMZnJ0DbKQ1q3l8wc9qLqPYpXm97vKBx51SdyZP2SgKk5emU
FjBhJNvl+Tb/bhk9BiU5lerkMMeaxYhp6FXBTefqUUosLqOFZ+Ra/gy5hARkLqivE3kW4ge+XtBj
RILIY0kfaTTiXBsYCW4vTA7IpI0pbOL4SI/hM8bJ9OgeB3jQk1fyWaYNdh1okWzMCDwyfg5YRmAI
SGqBX3r880Z7X7HJtb4kuC8vHxiTCnRxKRP8pwcS4oXqttDh70sAJu8xXBcbXBICdvdgwVQbdOTF
f++dw6wulD8EKZOYgokfA++2X6cIpWCkwQLuZcAq8QdUAiaeX4r7fw0otxSQdp81EsmFuvjOrOo5
TlPBd2WBIAwOJTrl6qrLniiNRHu4v7nxLu4DBTMNFkP87dqPGzw9+zJ6Jj9aVO5pdHISI3iMZWQt
82cgRGNMHBcl6B61tt3WgDks5vGdwX68W07vgpgXZDDehg1JNASivC466b3UU+Thnjw5ZOgS5DXf
I5DM7Of5c/RhzcPf22GsbMI+BOcDHFKfroBy0AvCgkSoN87whrRS+CwRVcheSP0h67oUXM0KEjdE
bUB3zLl/0866w6eUAc8XthHScox4GQfJ9mJ6IsNxoTRDR5kLNkoo4GIeowOZ+yNkdtY1wzPa/iC7
S73H4EVVcLCymaan3xgMeTfX3SlgxwcK4S1+AqAO0FVPYhxLer8S7OktOPe2mw24hW55x+1Nt5k8
jIFGMpBo9RjpM4XP7tsPE/9LBFImgLo27gY3INfQqAoj6AaI6O1z5MpC0c9C7Td+6zbvwd8CJxSw
DIiCsi5oFpjgT+UJYSbzjFGUAwxGv7R48sZf4DmH4gka0X4u1a1c7L3kNsIFW76XixiT5HBnOcB7
vuB26iGzCpC7PRgB692yiirIXyWa3ZAGmQQeRNgEMSsN+LYwBQijh0DNQd2z7IaN3/A5VaTXgPX8
eOfaNeaMv17rLr8xtOuWiKChBhUAV5wCYLwhlM6LL0g6g7FaQrEAyCi6GNVMgMJHoOHC0gL6LSY1
cHn6zQQeOZx3Zp9Zq8+X2VTOLXkC9M+R+BC4s9kHVex0oBdaXrdgUH8MurRXo12JYsYOFHQd0j+F
x3TM9oFKiYDg9ZGK6u52yhfAWWQ21xzNEG8oZDwyWuYoRXCnZn76P/JtZDMfrrr+TrXeh7keNUrj
6RmKut6VmHdKjrC8gyCYUSyiP9FB2lFYmjfmFLPFDOXYu1jryoxf70I7uzNeVtXk+IkEYaKMBHYA
Zt7PJLXzp4JksjC1AP6G/ARgfaCBl6HYeX1czg9QY6+0TtVYockJzMoEkwE2UY0Noo3M8OBE5C3/
inTWi1+YVeYLlmNrIAsR7Amgd+BO4pfSIsVrpU+EhHiyNCGQXut6fxBqh0Tth0bIHGDCisZ9bE7n
8P55P4BjAPjAeMPu5xIhqWVmAqbQpX2NTCvKZEldiElr5fuvFbPzNlfD+JgQx16PEMD7APikyx1h
KNZQS+1ssEClQKotRGShwPJ3EEwWKG1MaHATAlfX0fBMB5xbzKiZiY9PszIH6x5WQHqB1P+LetBd
3ATbHib3zpAK5F8/QeEQrCQyjFWJ5HPCoQZeF+B3D7ThsJWinDRR+93cnGEnE+57dWBMmE4FTKeY
CT0W7mXUwgX24EmVSBoVUnTQidv1GEI6u23DDVbyFo63dI0ANQpEBWM4UCfQQ6LWwFxfzyBGohuy
wDHQPNhw7RAOoaiYoMsz1rEq+oJyFAfb1uBBX/IPokN0vTxCgQAxEgTwB+JvLWBdsMYpVgvYUCI6
DfpNGyvARzt7gJR0bEv1i6SHKy68opihlgtoTShsJTuql7UxQnib9Icqn3/rQ+kvAAR/hPw2nWfD
ZiJ6NKtmAFE1RC7QtdboBUKzrAs+dBcZJSxo8CTnPCwP0ADRgu+dBjukfRHncTFuDp4gf3+rTgJY
xD/GB2gr/5gl+n24wi3QMcU5WMB0YdLxoUkFdmTHPjw7BQOr4H8CIjxOUeM4QYwVPB2mwv2maKug
eS+98xupRW3WJDBDep1JJzQnj3J4BvvORDDAoTRB/JUeH9xLk+wEwy3RuTi4twGkwLVyBJb3FK9i
kGH3pSFTciG8vNxFJqy0S3SITkM0xeDWMxIH9QfQVOgOhosptgDeMRYTxqyEY6JfLDHslLbIAQB1
dEsB8wlJR2Qaf3DdwCZqHOU7aJygVDjhPxGaWOm5/x1rW0gpDmIle2iAzqEr4eyv9WYSi1r5OWuH
tLj9RXzuCyXfEihmfuej31ExPsbfkQW7ZKSOwHk/+vtwjySGELPp5+eMHCXAUYZf153sFi5Cw7Uw
89oFKlbe/47/4HBiRwA8ka3LeZcAE772V2eP23Pbi1j2zwWox7aufEJs/xzc/wEj+ifnL2I8wUKQ
T7CIMmFYrrp0DJCJoJORnVyWaiE6xvfRsGdsjRjUHRKTfR0mh6Bw73NlBJ1JJdt5RQiaA6IUFo1c
HOhf4Bpos+OPs+SpMER3V0SVfg/MpJZxbhMBkYwCMA8kjBDXA9IL4iF/pYDYPWN5802fYemHh45i
kws2yEOGwCg+N88oUCbJECdijf6Se3acP4LHh3QLetAfsL4eCD1JuE678EvScc47/qlQxyYI1wXa
oRL0LMCsgg4Bn+OBBvGZCRBUa1cGKw93x0mhbNadgO7D4kpbNjj7MlyyqFJOYZO/AnID+gIGY5ZZ
gyOtIz0x+mExfuyoNrgv9Bi/4RPbzB7dpza5630y1u0p4ZEDQCCGoNCH2VTqFzl1TZeaurcbnNDQ
3OgoEv7pRRBF3kCI1ZgJL7t/+ocqXpowZBPmAnqsVi7eU9MzsxcKqTq4BYKjMAlid3oPLSplalwS
5yGQFW8c7nzhiAsk+uvdkXnquF+5w2fv2X/3f5GGHwRKA2yLzgRmcIIqhgwYPxwAuzkhYUgA/vf4
V9NBobPCzkAWCsO2npWCl6F1GFNqZsfBCcwHllOX7B1aEQMPpzX7j6jzWlIcW9bwExGBEAhxi7w3
CBDcEJjCWwHCPP3+kp4TZzqmp6e6oJC0Vq40v0HXc0KNM4P5bw4udFMGn/GH/tiDu9QMaMpdBgNm
RdzAfR+bIWg3dE1EWVFG/lwsyRUsrYXg+SlFJd6xsGhADpDppHFkUIAQ0ne29GWZIdj6+PqrSv0e
nVZU3VHv0JmSoRZClkyDn0EmPdEXXVIG4jQ078mBaoivuYcEWzZ6SQ1zzYDV8LVFy+X9bCXaB/TJ
6afQZrZfFBpPHJsZ/MwsFQiC0BYZy7lZx0OMN6AUrOz2lPRujT4aHGnhCaG9yYoTUmwXYqf2YUfg
hLkJPtYpFk5QC/Q1o16Bp0dRGZnY+SKER02LF4hJUZmjMle04xv9kHWNZw93YcOzRuNPtR5LwUcJ
zkkd7EPoUMIwlXHUPhRM6htMamXuvZex4jAhkUA1KDovn0YP8dR9WNujAOImvEqhiPZcKD1QKXpu
vQyyAQIlZidqeuyLSctlGMHYYTDBn7FG6j0GM2J0vZkxGMxjOqbIYtHO25k0Sk0jHn9jZ8K9ppNA
Fbei6uaZZeTNMwOWgXzic4o9N1rUgE3BaWkEYcm1zxFDAs3KBsx2IbJBsKfudCZzfYE57d27e9Tn
sc+Vk6NbF/DDHbNFBi+z8zDFcQGqHY1bXqBYF1Nm2fTjMPEwtlFjpRvNmMyCc53Gmi1biSOTKm9y
Z6uH9x8H/07lmDZioowzS8k5JORjR9NvDcYo5DDydtIQ94z+fE6Lpun6/RCCvnjC4kLbBZ/jTHhL
2hCoBaUNMxtMGLj9vkOOBFJSUtBWsexZjMSMMSMrvcWdodvFStegfzQ1E9nIRQM90Xswatjo4vL8
G9CpdHBOXaYoilzLLVCLZqy/WWrUruZ3UJWtDAaTfSpnCDHbH6R6EDrRTN3s5oikwJMf3kUP7QA/
p4c35Bsau1X1h5I5sBhg1AmBq+vhfQgERQpu8znOBlV/3KWvTM/caJnX/D1SR0zDbKbbKI9i/Gac
6Qm3+SbHouf6CXaJbMeL/SrAjyOkrRrV/Hrn1YzyKUoYX1DZJkqFqlo3O1FpA3Gz304TyMibd67Q
EZt94m18Hb3MGkWxuF437UbXfDOeLK5zJtrOg/n7LUSuBxq+ANZiHwAH89SQxYD4ai+4AQKaqP02
ZLDNXBZ4y1fLM+DDl/RiuF6wcFqu8RsiarC2a3yr6LAzdew3nFnSiO60nx/9vGCF2KjEMGzvMLxk
+Hlj8dmHFOiSeUm39IkmMsPQZCDgfNwulz0+/z2Y+fkfd90G7gSsafXB24oWFR1BjIRAvlVUOc2+
fMlrpM2g5X4jOvyGWrxfxhcgn2K1AEWD35s0CpQc6ZgT2Omf6KLl+2CfiKiwJNWS6yDJfuibB6zr
wKKFdx8XPYjdhTJoRSiy06EQTtnD3JPSNJ0jiEA6LnQTKKQ5c150HOmBuL1wRR+Vbmd+Ni4Jzn/E
uCfiyDTdHn8VXW36Yxs20t5aHyMAe32a7qa799eskkknbcePNt0SYFX3sYiSUyGnHe8SXKhDBEFP
tDt6l9Eh5tPLV66w+wOiAlOytW4wq6KHQX8K1UK6sL7lxHT6v0Y8yFbEpuzTp222IiC7vGQETynh
7tCvPIb3NYTRudAJhZSoO4d5G8Q+EUaojx1TGwrHoGGvDhwDJ6QDLNRpWt5sdR1XbkVoLv4zPl6q
P9YF6lEdZz9n/jJpJ84TmY3LcqmBaUb+ykQwClmeuA24B4Nc1elEd1srukYKTMTu57hoJZ7odWys
v9QB4zGufTyBWN1MyJmSOD/raSHYwHuDMUdGVxNT4Bt4iJMcDGQK8OM4UR9BaQLCb5UAZJ/9zVhK
O5QkOZI3lm4SG0CDMXTJVCAoKvAnhq5Memi1W11+FkXqK2yXhD6a3lqXyqb/ZJfQxDzGYZpyDnYd
Bp/OzJWfNxqL7uHNPAeYZpqt5L1lGqRRYf91LHU6c3eherRq/woLPG96zUFr8EWdhCQfmrcMy/66
ABK3nHypQgX3hxRe15gxVNwTBVVnebX08OGjxeXpCTMuwJ/2x+79vacPB+g6JdeehmwFUQjEH3II
n0yL8Iym5wL/DTV/jPycY9kNWWqrB11cTlsWCNICXWezuHBkbSOVs4fYX6xOuk3/j7gOAtB9jYEx
MnRm5PeEKgylU/BZe4OeI8dMACcNXWezO9nZFUIHtJcB1/kcbD5iHgYZxczKRltPlEh+EXfyWnDu
O9foPH0OaPjSMR36L090Bw7Lm93zOyMwLO/5Nqjihn8DOeDu0gn9QPL0nbP85pq5PISt5JMQ3Bjb
M7UFjaCCqKujX/PuPL1wqgbMMIL3FMazSyrHsPH3AyjsGp6Askg37gzy2ZPXaZeMf6Bg0AEzesM2
7nos793infbCGmIdjcIFKS1pRyfRs4+hUxn5uzk14dPQLLS379JDJ9Nsx9LwUb3SzAzLmliDU/Ji
yXILXmAh2Yk696QZvKND+WQou2ehPe0PCavxZc+arBXmi8OTiXOBzOpPpg845gaC4LL68leeMhLF
tIt3K94aJ9M+wAhXM+60JAdnDGaZ1I85MOiGpNu/u2IA+dyZjHF05qWPSHNBc3AA5IAVKKg8LJi9
7RrxW6CTYCiZWZqIuOuLZp9D4OP9oFddMLi4uMo48mHhehV2eZFgbXf4HSMHCNZdZdrJuXKdg8Cy
DiSc/XtysnHlPBDmmCydORCPwE3vbofAWiZJYfcCoGgMTubU9H0VdvNsvt1bN7p0BQcJM4WNvV5p
AFVyJV21p+qgNb2WWxoxfJDkYbfizVj79pm90rPH55cznpCIndkBEsC6W0J+g7Yic7+9sRu3aKn2
g0jCGeWBpG3S3ujiHk0yDB/+bJAodGjoPY3Raob4owwzZpxq9zFq3OSxeDA4H77qvNvmFrgkb/fC
kTrIdqSThm4P6JuQqA5+62tr7ewn8IDhMcbaV4brHKX0hck7VJIXOsVNXDUq2wRM4LbjNSDgb3om
QQaOwRyZ8wFwDYdFBuOOcR2jeN7wHM0AXfMLlfe8epicX6xeERGR2kS3ePQqFcL0minWg6ELwHgj
eMK3uoaBa7DIOtktZNraMFecWS51Aa8sts5pIbxwZvwu5l5yypHICqOdCYjGWzx5FM9+WZkwJYWp
+wCtHiolRRsgQsF/Aq4Im8sx6s6iyEocu6A3gVad96fRcUK1063G9cU8L2BjoGMgAoeD0088Cs0z
6QjWwA0n1tFnwgx4wcBXtLIaw5m9MxzmIRP1ZUp0bYAyZEpL4Gd+LX/F4LFBIvqOP4VO25m8Nz7G
XecqUEH2Gigi9GEaYcdUU0liG95WelNlawtSHEhBRTEjqv6CIq+yoYIjbgeVy7FWcCK1vBZDAlJK
QXaRlpldOsSZAqT88VPqc8jJ73ZrxRQ/2KJxV7l7kferFkL6R9rSylNmBrEeviaYH6f1GJw5Iik1
id3d7sp3ojlwQeKi+XYaRp464GqZhTyuQDo+pUCQIYw05kqMjCzLlXW3fpbPcue9UUpH3ReLLeNT
djKQezTKykv5vVhMeem7sCelA6s4d1vJ7nbHugaipAXd3K65LE7oAHm0F95/nL5oOimIu+BppDiH
sKYRNji8+jRsX6/BgSF10sm2cYdWutX11dE9BRzgCtDjii7g1nxzRC1foEvEXwo5yHaiQaMNt6Pt
qEYXsnwbeiucJcA3GzDIsSsPiSI07ZZMK8F5bTX7GV7BovQI+wIR2ix7f3qAJypjcpouNKrNb4RB
8EBqUIDjoK5xnANhfVgBXGUhbFJQB4QX8ibdapPpUC4yOeZhq5LZT1SGmbjzUOnRwZIpz9l///lk
QW+Qf41pNzuPtjkRz4aw6bSXAM8FagG6x8xY/gcyP8ow8qRgRFuOIKuSeL3phlI3hO04uAA07KB1
AQDDQg+U3BuLe4O+qcyX2D6SsykJ8/ep1EOZyZxjuxMq/KOk3/+Cpidvhd1Vv7kYcJGnpHYoJUAr
Gn7W4wcf7KE1lk/XmLYH17U410P/se+eDIelhFTouH8lkVYQb2xDaoQIYFwtQRL3Mrmwe0mF+bD6
QKqaOmeyAv7Fzdb/Dm411XOw2EgscX+Et8KMlm/vWKG4TUHhsXvZqzyvQ8vImPJCy+mG3+RqXigj
TViRZU1r50t/CC30QCEe+jIT5npcifOUPqEEp1dA/wJk265myqlmM6RNpE6poGKWmxTGhSCBAP57
lgt6c0XUbAUP52HwmLDJGqPEuXxQXw/aA5ZYswQT0gE6rdtSVsi0IZwASxoii/yEnVUb49AwBpJk
qNxdJflkQpT/+Hp0hobC3EU4oNrN/jhij8Jg0pjQagppemwot9erUechkhc1qkDyiKTJcODNOqQD
LQplAeChlc0cgUMc6DtUnZjsA2Vs/KMm0r46ArJ6YhcyscaO07X+nEloATuafwARUqepFrDvQRuQ
DcjJ+DFnJa4/xJebCR4+tOa+IVHqDP5rxvN9mm2ywDRV/C5bnQf88DncSHG1cNxMxiwA/xU2bTAC
YksC+hwcEIScScMeya2nL84uAN8HWma9JRb2MEjqbDnELkw8zhRfD2lqyDbJQOFvf+g1OadfY/gr
YCgpRtiXt5splSQY7Dnya5xkMyNrNPpg8odMCWjUQIl+OB9iM9heYJpv0t0wHkoVP7x7Z7gazPs/
PKp7ucQGwNRoNJ6Gu0z6pQdHzbVCiQHleyoCFyIOHI5Zpc2+P9GTu2mFZEJXZ+g3KUlVAwDQ4U5y
2s5nfECe39WfK6PqbTb8awwenAXmcs84QvuTdwTakxYECTzUXvhi5nH+MjWk6ASISZ09dlRwnfBU
V22vG4t2OCn4sMvpFWnwYSzde2OhQ+sDwWk6YGa7QBhv0QbjU7ttZLwQeaE38WMPNQEXPsmCKNz5
0RcA3wjkSPeQ035INp2fgtMCaBGJ89kw4qZ9I/O7rySRoxPESO3tX8IN/vLe7reWCG+sMIFT1laX
g4cdfedcYJWRn/mDNVEGetfBpngk/3+GX3oO8zEKeKRgXaeXCQrbZ2M8+zjxtF0tUN/cKjJgGm0k
hBCIjOHZYkAh8EUqwjOaGKwW3dJyqsFVZ6JMDuOGba4Qr2QaRKDAZAjhGP50J/Bh1YyHka8Ii5jO
fg1oZIcsBWet7DbjxB+hRgJQCM5sM90gXXMkcsKuLLqmdC2pORBrq/j2GrVrkIQNWi7VEpYyU9n4
7uP1RFuVpi4TgButPJtWKu120UsCm7MkWdJFWA3Bv1zP98Pe24FCsmENc2BQal+HDy4O1QVa2FkP
2Y6yWVxs1TqjjNpy2rZeYrb2gwxL6wg1SLgiY04tmW5+UjV+wtkIlHjGCVk0vU8d7NffrBd1ppy3
l+XZ5VVeC+lDnPnALoiWG7qxpE9gkc6OHmNFtnfMINAi6S/tndXZubBWhyr5jlODZZOk7URqBzAN
62S7jfXOO2Frfge/y7os9hHJzeDyY4BtfWAJ6Yw73461XL2C20L1DisSI7tYtc2JMgpA5ZC24maO
xklye5lo7A164TuVWo5SJqVwi0h/7ONQGqsN/HP2lIIy2a9NEyG40c16kiryUIT9hR+M3wuJfOt9
qA5kNF+FyJvN/80gNi5W38F+8kIN9b0sRZ3pmMqkEwkrgHW7cSPcRtIT7BUd833tB6eeyVOuxbDn
tqCdFqAJ0mRKUJuja1lG8FV7S91nuiJSNTs0d0ROBkEZGNroH9OSugbahNnYm3RS5isn90qIp0jw
FTI/0aMgIU1Oo5rxLVZZKdrJDEGwcCG2cT/V/heS6jZkuZ2CfdhyKN6YYzWNaQ91nQoRp9oEEiFs
93Ym3ljARX6aGdlbLNAWxQ5YSRs5oB7rDwSBBQG1QzvmYR9pC0thrSaj1lR4q8lR4UvNHA0tej0+
SzvgfvK4NwmQIkAd5oEpDTI7JkQLcA3TJ6/ZUbdzxzagra8QDuQUFfEipGbZJST2V4N/FDo3JBEP
HpYVMOOIt0VjoGVS0LPtVqAJ3VamIgn4ZX0czPWK7zOxrEDlKxJIDo5aYNxw2Lq4AT1v/QNT4oKi
xZ2hBsW91PPQ9TrAIjOmBCY7+eObEXUvA6vb3+1gSUiMN23iYidGOQvjJBRlgQhAq4Rcv68chrWw
2oSpv0DxWefaUfl4o4B8tjWwKgiVBdjYoQS0bMDqa3oY/jL0HWnwdVCO9p4f7Ab6L1JJeusgUwgZ
XM47uSC0tnebP4zE0+3M7DZIIHLSdEbOWzy7cPDv7qoHpvyCFn/8wcOEdu+icnZLn6pnD1da9QU/
DegdkP826mJ5DlSWYv1XGu+BaVdGA7wOvERJH3veWuYrDSYT1N7rp+ytPR1vOri8D7Ls9hzX4dWQ
o1DEQIjBR2NF85E6tGGvAftTGzJ8C1Zno3IewzNtRj1HxmYq2lSoUFlTqikN0BhNCO6pdw+utKMo
VNuANTUERli3MsBqOptRuRITBb6TyQqw0C2wUiyvwl7RC2kyRO0YhJY0240SYzv/zv6rmVJcLHbd
kbuQf3JBm57bZjuuJ20a9B+Yy6Szt0BZUf9SA0p+9GXXiGtEDcbhMtpuUZSt2EBI4NyJLyKQCTKO
xdPOa8aLY5ifAVX55EG90TOboHEZI7sf+v4PSlhqZ50pSdtssO8w8n71wQ9el7Z9Z3Gg0PbwVLA4
UBGdKnxvzSdEQyRAtmmFyMwBjskOVZtNrhGLl1DaRf0FbBQJKhqpCNfIBJTfUJyyC4APix4fU2A9
fP8jBNnB+uqgmgzZZd1CrIkg4nKgi7bg3px5f28IRKj8oRJ9p0+Yjh/rMbPkmgl4Ic9mlkUJ+g08
Vten0Oj4J893aVlwq34CU0+e8s3VQeZAr6HNBvQu6qU6V8yd53CM0PjHwSZsIkxCC2R+yr9mtdJH
GOo+4aeQuPGLmaOw8GdTnd4GL6N3oaJ95JV2WT7nyIUwy0IE6jfFUcJXjEZX+ijs1mi/OqcNkGMK
TaG4V1YFORvV9zUHHypD06cHVw3iL62ivWt8itMSARqy/ld4SPVlzwd1vc27zhiRTQtCzb10vv4W
EofqqNk+7l9zYZ/Rc6c+Mk72zb6y3Bs+og3ONmiaQpFDuTq8FXOKrj00qnkjY3RrvekGOfGOvsAX
m+KaXxXVqpb0oq9/wOgqoVyE2luNSEwiZgzeLDl4OJzsiv38azxnfQyJ2FUoO0FF2sAEUS2S/zu2
jcsmEJQ5Fq1qp49UMABY6chuisuuTyoHWHzS8E/wNr7UQxO9RxmEowD5IsRK/0yCQRZJWUkqrfq3
cDY4wNXhueEBIESo0ddqOIASR/s5f7lkZHLvv4p7+vLkFtyLDknD2X+tINXVmRBYPotZLNzVvwPT
OASiE1j3VAvM0/64DXRsTNLdvavA4Iyu2YuZbD2k8fcebsHG55BljTdoCfAgUlzQ9K+HMlCFJclc
50HTDcV64C72wPCHHY3PeB9IMXHmmTAdz5A2d14FBcOu2Ob7HKILCfEtPaXqnMA15Snz2OGI55fV
xuj5F28fC72zadaQ9uFOJPDu/CHZvH3NKm4MM2XyP1pzohxA0JNIxBlkr/lg9G/hmpNy0gbPMGkl
5uhI2rLSUfkF7Njsq3/ARMAKAXdli+0lj+klbb+1FiVkETFmM+CdzixmP0SWwNtnFUmYibyNf4DR
giqMcbSo6sdAVIGao2dJSQRJxbyFmwJp3+XdYxLkXnXircJKYf3UtB4x/BjS4Cd9J9G1UMZ3DkPA
sdX4WKPQYjzGPbIp60W7jpGgQhdk48h/tQSaL6UTEndMrruOaAfANeQqlAigBVIGjIPtXbK1mi7u
tWeHGNadvNxzBKxpj4PEArxB/J3Q9nvBfYYU08z0aQc9AkTJsgcHOqUpXX6QYl/0sGRkIrqHAvl+
0wNI27lwAlT3sgB6HDQ6BtGReyuLabijC4uxsXNmcr541nZvcsXU3TxG/Fy+B7zBgHXsvmG9T1uL
xmQzaC1oatC4f3HuHB2afxYPgFOARl3DzkYRrXhyK0jwiDHC/Say40tDxCQ+z4FB7lym02hiSbLO
WTCSzilK0Cc5MJ5bmwko8x2r3TT0fdZZzXDLQ4z5O7m5lWIfFjpo7HT79tW0rrPTWOF7sYmD6bCR
KZyWdyYcV43iQkqzqhugv4Q4VuEK4uNXyYh/yDWBAG4prKbXAr0ASAKcVX8flDTbJkw8d4OT8HRj
MurlbtRvo/t3pPu5uZpQhFiqDLwdJF/szxh4BIS9jzk4cQTDL2CIy7xDEGwd9HNeRrbShyI52cRb
WQB75QmhuNYal49wE7/LL2hNEeFck/fqQ2Qw68l5uWPShrGXbaI9GkRof+y93bpGUOxafhCsxOCX
A7Ha9RkLdvl1mlfmFoMw4LNIvPQ1+GRLAFKpWp7mp5i8dFsg09Sh55G9LByPjc3XACwGIxf2D6PG
41KZATA8xGwZNN2OhcAWd8APEZ9Ch3DZ9EnuW9lprU2VwWgGk4BEIypFsUVQ4GoizQkoJag0SMkl
MFY5LpHea2EcADaC570hU+SjZYhciWYlHSmac+BbT8iknMMtEjQWHwj7aa6KbjE1i0w5n33oMHt6
3ShcM0niuBd8hpazPCSJFD0IORafRoBy82Dr8bR8IDbMSvZ72tHgEnoe6VE31A22jIrYdCCfEEiu
0x0APbETpnWJ3SinPdKPLk3q/8Q1Qdq1pq9M8bb03QXrMjJHSHqJvuI00UdtC6cA7DqXjeR0oo2P
FB/fTZboXolF1mGBpunTXhGVGB0AwgUaT4YMIUVqRaFcAIKd3Bd7Z6RbwB0DAQQ0wpu7WXxFKbIZ
wz7vN39NI0wtBGRJWkzfj4PIoCaiV03ptrM0oLhumxW4qgmChDMok1eLfdBdkV01SBkC7gN5EV/a
4Vw2xouU8ox0nhkq30Eh5NKktBsFoMIgoBQoS7U/OgUXcBQ4nlIt2eDsUNS5kLDvHVhFYwDrSEuB
cQWw49CCk+5hkGVQotwsW93J5eWdt6F4twaQKjxALS4qeG3ArVngutIl/bE2uCUdli1TAQPWN6hP
2rN9ns+KS+Vd0Pe24UbQ9hdVdORXHQA4uWAXdAtmDdwaQRCtsAI33MGKck5mI7w/2CM+yR1Q7JbU
CAqazDIMGBnEKCpdxtaUyDh002cQ/MV672yHMnCgVSpsIOmbvowRH0cwtRchycTSuJdPIiMIbhcX
w1AkY9LPkjwRYujW3hxCiMasM1eAQ4PcHqoiv6BRKdOpGEPYKnqgV9XiQu/2xh7JAXUsESI6l3uw
soPZkfbtBvmYioR7H4JgV5OGWy1Bciv4yTMEnremjUCPrpSa8FTJRAFyfOgVWcdQjzajPU3RDvU2
JSddYLoYRNTyGIIJc3bM4cklGZ1nAClcGhpvm9SPHJsDA2Rl+2Nt0w2E0LIJmm+kR4iU+qguc7Xc
FF4ADuEHXH+YTL3Qd8k+2Wi1pjdNXUm3QAynxVheB4IQoaoZ9dj6CmG/t1TBs4Max/f6FJNGN9cC
wAeANBpl2Zry7qdFioObkUQRMJbwGnaSADUmGDbZbjz7o3vDkucqMDZAWAos56N8L7nu5xocJ1pQ
iMuB5iSFL9vIdc34c8s/gMOsiv1EG+mjdzFDcLOFBvrM0X2R0u2V+/SY9kouuGbeyPCcIgByQM2B
2fbNqrjNEb77jDCW9VEH81Ed5Oc8QrWkSMxOI8HbX8MGVgi1fQ5ld+i0V5DqooUixbg8PlgeLUI+
G9Js5x2znlRkTRlFFbUku5ttI60oOhZU+edSGrzQ6JgWPtFUPBY1KBCxoOQYN3fuIRBNzMq7xYiJ
fsMZqGS5id1kBv5aOAPo1IdSF0wBgKA1JWpZZwAhZ+I53gy8krsPxt/EnMvV/AtbjIUu5CNQ62Y0
tXeM/EU0d+fkfc9eJDl6JIICoObuBui1Iq548/FHSg6QPYjeIkfvnJMr3gUnqaTk1clC4SVi89jv
o7nCLIT8Uaf5aSFlw1TW/qwEuqWlvRinpC31MFK2KhJBkKr/PtErf6IWszNOgGJHD+8LIpYyCHGI
FYfXEwg6iwBzE+aPO8q0L4qctPHXD7YC2RPKY3JetSyEYrP2X2/xJSPF9AVnNQTT8TzpO6nyMag3
Hv2lQ+/XEY12bcKQDLlk2qwUhHsbcewj5jDYp8GHgb4DDvoIBFlcGMS7XvC6Itr0BKesmm+6gD2O
ToC3u36hwNOoEnC9LtL/mKa9B3WizYG2gn1DVMrboif7DY8pl1UBWkZQENlM4RI9UDbdxVzTfaRh
MlAhMBxtgS0nVFeiJSmO9ozNmVBfVwcYLzhOrWtv5tNzUkUcjzUn4t2CJ/1Y5FmgwFWe97HolGqJ
LziPXKDtFLZQPHZYhciBwkEJlFgwuux8RKw/0JwIWebZvGJKlSQmCcpoxRJZf3jS0nHqEZclYrBX
Ztkm3+VtXxI64L+8kQhPq9wcWD3yDidWi2D+GEFR+BuRrGAEUS3B485oovIZeeEZhxLkJlmf8l/R
iGPlWr3+Jjjk2NETD6QFx75DKhcX+/U9P6fwr2ZO20BtXm7bF3l/IcvscrlzNM4wHELuOzzEfChf
ohslOJUAutmqXXMLdryxaOR2mad0+3Jrii+Ks4L5p96ukKtv0vf7J6VcMDoWAVjUzUOxFJBENoqm
YMQBW3MdGQ2DX2+gs2wRHyTc8QPiiI4RoG+8qviUngLiE3Eanov8+6R+Bh9MJkw0Ag2qY9AIQ+sj
Mfw0etMuJPvgSRK9wQfLB6SheRkR50mNaEiRNn3g7aN/R4eTePEi7yqnwKL//RCRl5eE5FiI17zd
6JOATZkCcnLi0wd+3b8WFP+jRrKTOLwtNjHxpSIANQY6gVPP5BGIAJ9ia4S9jzXViZqH/BnvzmZr
VLP05q/8am9I40dK8R680AhHlxk5DGmIt8gp0aMg60OKWTSvz15FNL7MaaK4LBgC9kgtxZTmGG69
rcdZzTJEeZ0b8v23evBB22zwQevZbaL1wcUJ47hqrzG4VujguQ8P2+3iCXfrLS0NoSKhiUmBI81j
qTJU+2tqoEmcHqtSFkJvya2QFaf0n1PtYnzod7qPlw0ePiPuXJOTD/oTqDct1dZIY61jFfH1GugD
DDphM2qMF4tIHrtYqiUcUBVNs4NItrM279xKnJGWpojfc4zy26ji+dtgmwTDB36POHEmcqA6AlkQ
v8Orf/tDWFMak3tQYUOE2n9hFkHhIu//pR7kGlgGB+uAMKgwC/EVIt4+BhWMCJgc0cnq2URcAdPD
aCUcdezpMd24HdDwLZYvdyC8szOOqSwH6he0Qs/4YYoGLF0JTpF/axLNZpbp4kuUFJZP0+JUccRC
QEJa22/AVLlg1pYvmeR8maKNHYB1O+ccAHnHq6Jr5V6R0DgWAKsmWWIhuGIQhaxJkHgsTHkjSrxY
Dioyhl+s6bp8ehw/OEH4ChYEbAK2AtUHco6RlKwST/k7w+adpXqg+8oHYdpCPKlXaC66XffiXwfy
/6IVLv5IpOESKJDW/v0f4VhBff5NnYvpxY1pU6JyR7lnGnYbnyleyIRyxcUSw5awvUWsms7x1S7E
+ereT0jsn07h/XnwuoTFwPnrvguMBFUOA2F4YT9Iy5lzg7Hbl+GHqaccNdEtgq7g3CJEVvmaWAFg
v2kKxwVpfWebwBPDOcXkBAhQ+kLAtYfPOcelGDRw1vqXaTVA5fQKSXd48vnFHiDwEzOZUJQqrWsJ
tP9U9EWDu8UWXXR58LLZWkRa+R3UOcFbHgMJW40hb1H8O8m5K/JAc6RZaWUADsnxT81l+SkBBJ8f
SFEQyw/G7m+Oc9gkPzsukc2gj8QzgTCGG0sBYppBBmciGRuZHjOJfsG6LWCXoCjDDuIYYBFYGsaz
8vsCbW1DXiUa20IQkmv4KW4bwobhHLWIMO7OlfAllzBdLLD0479FNJVlPkWXn98JrfTeWBPblCss
p5RuJTrNsspoZskNsKYYojaNkr8OyunPz1biMstCNgPp69dMeL7UedMFHrfC5uJz/+4PF4AAGEy1
DVsG4BDzgr1d4KTMthdmo6xYrp1vF88CLpTLLRJmQ/w9b8nL//9XUaCSXXhJUQgFlis/WL+fwd4+
+EVewJVjaREP+Nle/p9trZX/e0zYGRIn+DA4K1gdl8RCYoJdsMh/T5CfvLC/5CPy7XZRFLJ2xB9h
4/MwnS0JjfwNf5ZHW/CuuNHSB2HDih/Q74NI4iW+Pb9PjQ2Pl/zfh/+TF/335W4sb517uFDzatbL
3zKnw8aHLpKIC/hgHfy7Lcrvk/GgF9wUuXdCJtyabARYPdigY3MCZ4owyKBGHONYWphc/KhJb7Tl
ChbQgvD4ey/iMRFTrvRoPpIDAxshK9Ffv/BKrp3bkBzt4uSeSPVw2bBxArgTA4ja4QKmmP8Z8aRl
FclawoFuOpV0AjH+1m+FiJMLCaMsC9k1tSey5A9+lxdwvrCHWDBlQvPdjuyo/LU5dIpYE+29Jpkz
zZMp+LNoGiUEJjGm7HFYvzg3p10S8A6ngHiMgeGbDQGoUGcLZV+AdJSnI+YjNO6MDXr8V6gbPU6I
m091DhNu41+iXg5yeTwLb1B24UUwDIiadKjSzfBL34Qpe6Qzq3HukEVjNT8umqnKJhbE8CvtWp1c
LzqbfuWq0R7GhffN2uYVnw+EBgn/9I5d7YWqID+E6VTRsPqb4WbYSl8wYYZVMKsz+pagw+Djqkx+
yPeIS7B508Mf3FC7OZewt/H1SZefXYFEUKZA6oLHgranNlEUS8QL36jb9euFOC+qrjzTE2L4f5KG
6xOvwObw7zwWj+WibX1ioYIhAG3OilmIGa1d+w+/E4GldZbQTcWDA3o0DLIyIA8GMvz0ZbSBZtOV
KWUjPNJOkUkl/QCDdgNFAXkLm1HiVNeuig9G9iieRrKTyFpky6L4a0m2JMRAMUKgRiVLhVbDvJnK
mQdHZJGHqWeSl8o6gsaJF0OTVL1DLsH6Y9tLnPkYVE2yy/CChBBpTEIgUIyXrIffmJ/dU6gPMLGF
TiyaOg9XT9kJntyGbcKfYZ80MCbHMyvZDI9j8WPUJwcmyvAX0ejG9Z5zgm/JcbKEoXkyTigL3DB3
uUQYwB+TU3bPkfTxnnGXbAReYrblmk/uF8sOLgrK6gPnO6cXvOJbfssPmD11g6tdY8TRgS4phwm5
ljtb3+4cnvtUbsb0CS9VGKtyr1cBDRH3A5dgJN4kcprLMpcDRgb1AkZC7Z2km5DczpjZi0nFLJK8
p+28ycPffA/GQPr0Sl79wbsDeqx9yM4DeKDj8wDxcfNoXrFekFJB3lbl3D9gn0SpSqG3izvllT3r
v9bSwm76MpzaAdt+CZ++m7TJVkleRdKeXkNzLsh7XF6QVI4vI6XcxTik7uaQsZK6pG3QG6iJnB7S
4IMy9aElUtl0WgUlInBd3oriAdwaOI+Mdp4sCmFywdJmBbBYWEFyysiKanC4SV5FQLLuUCyJa4hf
Ip+EBvKiizhpfGezkcdaj619hWDOHBiOU8VubkFA2gz/uX29wJngbnlcIJsubAG2vL6qxb9YibGW
PXAWd6wbOs6QFSEc8A3dWDeVuMJGtBtvnF7cAE6p5sTsv/cCjjqyC7kOeZIl5IJtrcezlCEEpa3/
DcA5AX/llJ8cXt6eI+YvdxyL4QsMjYEUemvRWUNEzL4yovF9ax6Gjgc1StAPcqiQyPThxJLKnKxF
wuEq92QTTCUpEQ/qNnF3QaJ1Q3ZexCQqGB7sDzLKf44JsrNoLf88bVrEUdFfbvrSOrmvISlnIqfI
o7GYyVK+TqH5Cq+c7uzZQyaYa1OM6IxQGBMWygGkISGJt4VX4NIw5NtsNnjDsrVUaOmeZ2NoFka2
6RWe53gOssCmkzpkPx4H8L9zS7zepPKXk/CP+Mqspho32H4b6/nnFYu7MW0xLk3FGU5kTwkrkIU4
iQhn0kLAQxsNPknexHpWkry7U9PMIywsXkzYm9YTzcTaOHBjGBF/AxY/Ceev1YLRLPZvZEa7gLRG
Ct9DdEZfm6+e7Qs1yckqPDK0HUxr5LIcB78RWzw7iVDwHAT2mUnjBsysJVdu50kx5Xj89usA7r/U
jk1ADCcQnyc67Q963cpg8/Ve/oVNRxDtDJrOdwAMRYtmU63T37L8HJqKyhILZmrNBlsBSQHETUFA
EjEzLeuB6ugNHstqCcIS3YHHw/kmj3J0p7+YYRcZkYKHn2ETLCDQo8FneB3cI9jS3BsXrRSE/i+R
CET0cujNId5mxoF/ZzbbJHiM6zE6EZwgcMFxRNBTjCGsF6UJ5JKDd7dfE4gmUC3YXs+JEmteJQ8A
kBveAu5nVbkP9xFARbdvxt/fko3Ardj1wfAB23RyODfU1RLWDjGwBwd+pIX7HBNHc8+QBmj5b62J
rRQ09h3MV8lvUXZg0UulwkqukS2591/OQiIhDh60e57EDZirwE77dAxjxYQULb6ruKXmH4vqnU4l
6/8ihwYNHaX4Uue+mBCvIFKvr8XPJ0nQBgw9Nlo/Ej0BOrrinoEihCPmqxuAom1nM+8m0vOdQloZ
fJPzEvWH8ByK1EdlX+n3g4PrFd0QSNEPM9WAfrUP0bgftKhuOD+COpilyFti/iU+FdWY/MyuFicK
lsvfgS7/BEjNDFAWca3rIvrSuYOKuhGTbTgMXP0OFXLCw1zQApBSR6LXYJNbYrElfONu8lyLxx+f
fjffjXaj/U7QxVW5WTOnUIuth4ZSO+M42DCLHSjJG0GTSPFa+Te9wGnF9AMbA+74mlVEH3KIkFL4
KGnq0txqZ4y4vjgBzBBp+HVMMvqtZFXkBLgV4jH1ciCEB09yf+j2DJhR6Ea0wyUXqiEgEHZ7VaDm
+8WHtj4L6zPRVrPiGnTyVtomXsiyvCY3pqTj5h+e4AiyCx80wFKRrQ9+6E+KROlIiWqBht06LU8y
Gx9bKCJCviQO9Df5KgsC6WjsC6wiaNNwqHB06PRqt6v6fySdV6/iShCEfxESObw6jDMYk3lBh5xz
/vX7FauV9u49wdjjmQ7V1dXAem/QPM55E4EGsFrFmddglaFkAEI7LAwZpotMeKfWUrVtG4gcxvFc
Bzn/5tI8QbkjmtNrjCgVc8ZpuI0fTCtVgYdCSyBeOA2G6bkQ0WNYGU3c+RyO14mRpusYdqMr9P8n
OQVN0f3OL0R36bcDWZoRqCrXQgxdUVqbzyOQPzJv+UrGgWG0CcPCLXMBqS/gR/fxJBEurY1A70qs
P8VjKtutEWhFIosTAgLnuUZpadmAUfEYAjTIuSMSYMZSynEe2qTKLCjzpj39pOBUMM2qzTjqKVlK
2oDmeg9vhlJ78oRKfqMdCTYvUyosYNy9hQUmM8lz9KsOc689TxIwyIDydTQq0Ejd/UZlvi29yC2e
I4NWmydvIs4fLH682uKLwAqk2z2JZVseXaPahDGm9+kuWTsFzjmROtFPPtFDMOQUF7t2Wt4EoQoI
/ldiPbCRDwOkqZpHKKIwXzuoxzv5YQIgqoTUQUitFtkMJi6l5c2P/1GAN13mAdS0JCVK9UAzXsTM
xFamG6BJGAEBgWZcqzhjUgNDrmebQL8hbXrEf4McdJYV4NfyRn/FgzwdBQ6bX6//CM8Ms94pwjbT
cdd4lkcbcFwZl8ZfvOA3pLWQT+QnDskKAAMezs/FgxUBfSDh4Wzh8CNtwwS3AdFi89OUcsCrqUR9
nDhAC9QvLj8hucQQbCNA7rmu5pHn+vQKYjZbxbbQZc02TdigBNRkyIgkC1jDKeDeeO8r7jB1w+pg
T7/+Lu0BwXFjaUaq6cVx868c/z2go6C5iuwI/HqacWLEGs07PMPy2YPFqeLEhlSbqGSu+IDZlu5N
hPTRSPkw0UnT6hGeQpJJ2IiCtyoYqKJbTh/nDIkmaFJM/ySCpO27q8x1iyc/8f7qTuVgKVgDCGSP
4IiRQVmwbgy/cR5H+mQWGL/WFPvAYD5iQQ3D3TqfxSGcTv8jHNI3Ua1EGuq6JO6JAAVRjwOXhHpD
PPy1FrdRvvMmTzvYXahY6PN4D4ZWCzinmDmQzunLp9IYDaMkaRE94BGFeIEKtMAWDNQJmBc0NC4h
CIoHA+fY+SC4KR14in2fFTYAsnP0IdxV1RnCPdEDI0L7GuJNEY6RGZLD8dYUeIuw/ugk/n1D7Wpr
pjaplA+FsI50URF7oNF3d5B2jWbKMTockTc3T61e9gA7EWsYCfFAVu3BoYbLN+l9qW9dnQ+5Gp3C
BuOE6arSP7xlfEnOIHpAJgfzE0Lwy3rRCl93pSAKnY0REBL1gUvdkbguMgO0FDPv5OPpkU7RbnCK
at0JTPatd4v0R2QMqeBCYUke/iTDr8Mjf5PiIzFUm9dFjMRq/ewivrPKaETdkaiI+52pN2ykESll
h48aFrME9C+EXQzc72+CLRSbfVxuw482VcRTtPtoqSEQgvC6jo/DvAeFFtaqbC7JhR+J5HAHjCq1
nvBzUbP2SDYgSkuQRKuOVrlVBaJXwHajIO5Q/3bmsACMUAMsMb+rZmp9X/8XDfPNfdynDu9We+id
qW+aXHjeRp5TaQySYzZvGvPNL2K3bKK4X4L0iz9QndgGiEpxSSdCeAwCh8VchJPbHzqorQsdGydq
reOVXtV5zq+i8cXpgHur6pBKPcLayC+Z+EORpQHjWcmx/NxUEBsoHSzIVMlf4xej04ek3kcRMyTj
xs5gJ6nAIMS+Tm1nPYc0TcVq4mGNonIfLBOcbjxUtd9xDFJTNdsj6v6BjwrNFLNjxBlVvQc50pTB
afcBEiWYfAp0fu4Q4GK9+PtX1SxExJ7j244x66geMW4FeatfRStvI81H/jSEHvnqk//GzxbxOQo/
WFbAKm5DThCITwe2gammb855D7aKCawuoWoOVBcnAyrDHN8e9Ur3PrhHBWwYTgWMi6OvZOSEiXhT
gDi4qKt2ULdxiH+JwySUVmkWA3HHiCB60uHdeRPYdSSSxW6JRE+avCzArPigYwm/d4Z4tiB0Uavr
HCQSwFIml+FjNXeFi4Bwa6FVTUAyww7G6V6pZA6XJrw3VbAtfTNSSX/VRlbIQ9aK359t7NOwOL9T
qsZC4f8Y+IUfaFHl9dCeI6QWOApwEAl5h2lNiI5skH/sSPpPWTs9adaZqg1jraM1+NyDK5dIAgxV
QYaxbTun8bbDWNqoimhFGoc9BC4sF+fTcME4qgHTxgjSm670qx11mUqcpVO3+wh+1Ll1Bs0uEHPH
juI6kGWqRcXFhnHcVef/vJzRiDCff7o9hEUVIXzoiac9mFXWJF0SpxcxTh9xgk4+xBNwmVL85ig8
MAmqUb7IOzHbI+IQ3hqIbQQIyRLV002SzmSpc26N/pwKSpk0Cs/gjgqfAYvmrjb2igBkw2zdr693
Qn2HvP5pv+iRQX8DJTkEKi2yTq5ip5pHEENGNhf8Ez6RQr+E2dTlcMdowDEBJYck8kBxhIE47ntU
TO6jag+jATmCNgcnmVAvzN4Cauj6XjUhhS0b8oc2KoBGHWfyGzRtmEMHHUm4N2LboBYnkKsDoQNe
zGNQzyrpg/75Iw04tGVArSxDqVonW/5szKTJbzFy6oublIv4cnTg9H1HtJZHhIqlAB4e3ke8JEXl
VyfqnUboHy/Rsej/b+aoSahMbCACGXhbjIGe9MhY4DogYsaJXkqpULQJVF5gNYia8fLyDIEF9AUX
urRLJCEYCxA6zbGV89omlbQ2qjfVTkvTAK5sAkPnB9LKujAe1i72c9g+jC52rmZNp0fz6FHTJ2Cn
ptBvDBV8l+FdgOBxcXKWsNKptI6kXIQJ/TYtb/ZcrdxnLBvNeiL/32nSI+8OnoBdyLAcaUdhEh39
lMPkieHt02xjXXsfi053OhxQLe/Q7sSbxD/hxt7ya21CeQuhgwbd/igf4ZbUFVzHG115j1IPEluO
uBu1ZUSHx2Lyw1j01+PCC/dVgRC7FL8fldlEzI0cPf5lsidexRpfB4MRciMqR8xaQQqdT5HQwgpM
c/7LdpvwMhFaRVyhisJMJa27G0Aph3wIpzN4w7JFMA9y7IFOO3IAP28tJVcD63oF/5pbhjwrkZ1c
IBmUXPDx0dPnX5J42LLZ1uN1+GAskbkuqrAh0dzVmuzDb+8P1XcXPQh+iYRE3Dnpk+itEZD46oml
J0HtaJdIxLRbCDmtefHZ8/iLBlOUn2bTp8sFUj140cuF3GnWQ0nUBd8AS9MjtfDPacVsogvqYoxK
Bt7c+FfIEruoRvEqyG2oKMO+YA7sKXt5clZvGAmFeMfw7YasuVdCTLQSryLYNZSPlbo82s/03dmp
XhkC/sB9UVR3YwZiLcr3KjHFI1JlxtM++o3ZWLUK1fok1VbAV0L+h7DGUf6xfWDQoYH2WZbZIU3S
aNhDzIEAyO68Dt4+Ju0riXl47J6aRfhR2Bbri67oh0J/jQbihji972GuIM+ogbmgYXldrO4xfZWd
/JMyJTh5oDFLWtmnRWHXX4NOAEDIXnzcI/yK4ofPOMe7C36PTJmFROTVnOF5QlcwAKfgFCv/go4t
1Ch0NGAZUYVw6RzqlpNSBxqaRsHTOkdD3I/JOqsRREOxrvnUVmDtTC5Z8Zwyk5lBT061Yt5IPRIQ
PUIYXzX7jgpJ2b3X/AryoOz5MjpIprZGOAAVczd3wmmXHl6d7jSr/nIaa6fc+9A8gLXaeVeIVBf3
hgzCyn7S6YjSRCf37N/Jj+tOcZM+KwnF/Mq9WTj+EKADLrmc07hPu5oep4DrTgPIqDr/Ahh2J938
6M35fyM9Wg+ePpH+c7Du5LI3nfB0go5Vxd21S9ErqfiPpEYzJq4O5sCxQ6Zo3wHzAmMNUm8Sz8gC
NJVzRj61IRYQSAushT+4U3fRDMwybEKqdVRv6E0kdbsZ9legnEI1vIvdVWkRALccfNem3AUL25Ip
5Jr45HLn05IGx9XFue2jTT66gymD8IlSjm874vRR629OjDRSa7ihmyMhtOZgJgVB6ZhW9h59rXKD
iz1uiKnC8ofQXXXb9UAl3oYq0NUXUQoap6Py1rvfQYIQ3iv43QmVldH761CD6N0S1n+LO28MrnDy
sdSfBdkSpAbUq3/xGBERWXSlqfqf0uW1c6ZvpcldMOP+TwidbgtNkwNGBTUPsrhCGymm+BGvGU7E
aIJVQBN59rSIPiZOeV6DKV9KClcm7lgMXr1ZC15sD/QQbND2ZikZ/ipBURaEp8zTUK5GnIexrhPG
2RcXr57c9oo0ihCN9XEfo41dSjRt4xAMZoMBvSAI7G1SOjz+CmF6twYgrWj0jMqkZwoyuZG3RdUU
21KxCutfJkd+CtMfTawjBn25QYgMfoRXwN2gbguGmm565+l9QEVrJJ1MwWkQET64pFS4/cRslwMs
r539TwihDhDeKEYE8VehiFl1XO/d/gIIVB2uu6i536yM+BicNdCNgbJg9Bx23oxA6mUGZ/+dreIS
mS9z0/4uLyuH+tiMdlBziG+OQJPcYuVtBzX3wK4B9I9nxYBxD5NutcsO/jYtN6Qe6rle0ALLo8K1
Yn9N5opR64gicVX3CeGHXukzr7BI+KoY95MyHnqY+6skV1QzStnE7GlotlzW7wRZqcAgkEmLYBSJ
pP7dZcbQ1V03n6h/7QVj0FOCPgY987OvD9IvNOzt1D/MEGD4K1nHtouZohrzcOnAOwZq/oJW+qEe
p0yEfYjG5nRqpqI+BJSrKeqhNtsCf5VMLlwA9wnbAIVsp+jeW10y5WmLOJawhWlBeP2VhllDNglp
RCBbkmF7LAEhyYDBKMs05ULnJJz4kOBQ5yDGkcAWTRXI9FbVLAYw+iHOqMJgKKE6mRx8kdWeMLi+
GEf6rhz0FWih65Va9K05FYIpD0g4htQgoSy6CbDNfbI0DZfrr3kq/wDdHZHbq//AQ/AUY0fPKo6H
+AzVhNoxoGuXLbnj1Qjh0f7OsB7dHwqhQn81ELT2rlsUbojdvVtypNeN4xnu2mtTGNQmTmFaiE7J
kd2MXAjf4Sp7xGFvyb51pDh4aqP/ytfQfiSF0vZtRMUebSDUdqEMFXCiYsDUIpEiYQfIkLzRo7f5
HzAUK1hsGFmn0ggWrYnuysRRfQqRZcQDPHRNvAECwQiA0E676XGgf4jKKx2QqxyBp6BmhTFAFd3J
jGRmPrBDB71Xbj2vSGK9mc92kxTBrIYAV0EKGc4f2hhgREX/vrN+Oip23ZecygURAEA39HQsposg
DRmW+I1DcITv+WiyZ7j1BR+AIUAZcMT3mD3aaXiPGH2QaqdC8CF+f55I8q6GBKTEl3Vyh2LvHR+p
5mA1swK2Kt952tKP42ZcynTUmJiSnkAcVEq/j8EIhlF74oLSAnh3ImJZkvIPo3t/wAIHCyeucoFS
9F8zLrcG1YLVBD0iP1MNw0PYi+Eu9B2dYsQCWCeAwBf6SF8k68zValJ8RvwLUZu642XpwwRUhBlQ
n4AisL3Z5E3geoAnGI2ckfEWhmDJiF5bR7f8y4mDpVX3KuA8NdS9LaKIDazIZPIjI7IBT9zsG6Tk
ORPbefUHRrxaSplRMs2CdlTdUwGYvykECeTJ0f6imQdUJIgo20rqEI3sCJSq0G8uqn4ujnKcMomX
Njpb+IAV/h3xA7dIyQqVAiff/C8ZKSo/vWHecu2e3zaTYA8GgvHK8C9EPhDtWgrwOt0tB1n/JYbD
av/i/9bb/H+IewDEoWAJpjQro6J+hfog6ITYlPDUMhmapOgS0e+Dyuy/FRGD7ko5k7LPFDC3uMyT
K/LmwvwPKRNQt8eOqEjMsn4dERrGRGnidR+4HgQsKuL/WWzwkn58WNaIBAQkUoVlaQqIK2pInbvT
34cIceHAD0H0SS2UE7D8LcTnBCJS8wXZLqYIj+EqjgjqUCYmjgGccGe/QwXuEOI+MQQCCx9tOIwE
tEA750DIzRRQJGgl/LNq8UQQZC4WlM0XZGm1/xQM5JgPuBakTQpYCahTRFsz72VNl+/ubvWrkmBE
LoC2C7WtKBMiDxpe+r+7JvXjzQEwqjvKcfbdQ1a0damE6Ngk5wC+2iO72a3gGYn385+LAVIjNHSq
oij0H5xvF2zk5GXUY93MK2Ptyikngdpf0mWGeiY8BmdGaS/I9EsUqPhFcu+oETXgQcpukijw9xS+
hr4rYlLdyVH2ht+G3GXVei/fJPQsZ8na4KnXrS+W8dDehbvxqV3j3zeYxvRO1+hgAnKtQ6wTvZLA
OWLNUO8Tq6fG3OFKMJfITjkjdsL9mj4t7faLQjX2G24kOBu70Y/6PH9ATCq36gVjMcCpClNPbgBk
NNzPM1McLoq+WOZre/yG0TCewJ3N/12a53QVmW7m1Zo4XsuV9glXRYQVxRj8O6ZV8wTbbYRX+EBU
7t5/Vnyn9LBbQCmpQ0xZBRI8vLqCR6oWAZjbHMQpZliRX4m586cEXNppwXJVWkxF60ZR68OWH98D
9vSQQjGyZGz58TiBo58wsx0n9PYbmf7bNeBq8CPgcuswrLAobwpeTEqoDHkOSDkUdbJ7hGVbO0LO
xy/aK94xL4iSQdDddiC7GqruFptz12zdU1XMoHMHDbEKx92TBwpooC0F8EUuAhpVTntSBZD0wK2G
GPYvr680SLBof6Cvgw4zmkjCNz09v8p5lEe0xe9odBf2goFUSnvXZbos1dHOHKsoagOIk2oA2yKu
ixcv4tTPgQ7GKlMWVZldaYQC48wDewj+VjFsJSBYuTT5vOHIMmYAOruc+A+QoMeSnUlFv5trsg5r
G4vC/ECWfLHA7SF01EQl1lpAxKJE0MxlBN24F5brtbh3LuMcm3HTFpy4hxtX86FWbKIpihNIYRRI
GxuUHIFbWd8vSPbkr7+PaXEqooO7ow6CHYVzlsdIP1fufUVocnaKyRWEg7ONj0gwLYUpLMUjGe3G
qgvHJaKRsajB9f/PB9pTa1UiXmbsxg9ZkRFTNQBpdVYeZXCMCHpseXfjk28fR49sE3WBAdnKdC6Q
LWyHon3eGao9J4wgT2cAyDe+BzcaNKwzwBsxHBrqqrThXHHOJ6UuPw6j+Fxkg5BOYwZLBa/ms4Nr
hKh9y3PS9yNNNzhkMnM0YLAzxrDoiWMf7d/FVi7EAio7raMKdBtPNBnRtjALquNOx4Kg5f7WIh2J
ojIZFwH5mcXMM4r4TxOTRb6qim2eKSrX+EJUEeih60s8ZaaFUvX7WaL1clvE4UftaI4+XodNZfZ2
ew4f8OHSZ7hSasVx5NTzhPAouVVtlhXNPZwwfMjKh7M7LfAm6ZF5+18URBdexfVWi0qWHSNiKaZl
uFcqkTvvSB+ZnswhRVXcBxZJxRpaZ8Ap4hoyZrTXUB4v9uD+rgiRqez70H8gaMBCg2g0Ba3dmAIN
biPZpYatiGuNAnG71tOg0HGhPZtl3Gtm0bNdHG6bm67i+qbkgv8qvbp/RiCKgsvH6lTsMhi1xoym
EJz1HwUqH1Md0lNP/AIujSwjhUKSNybsMkf7Fo8o8CEIRtZANzyCCuCy3ra/IltgeJ9bShpHp86k
qaBMB0/By7VfDkJddoHxis/+6GvXKsg7PQL3D9D7hLbTp2ERBp0HOXtGCh7OkP6rOmef/JGQlPxT
Snqno52KayVCZFSHmOWmVGInvkiurGOTX3uHM8VxZvpx5RvP0Td+Qahx6zc6aFa0HyCWGxE/ibkT
VYD1ulgN6i7EOWtXgjbSsEFER5XzoIjDP7mFtA4ipDPHgSPEUyV5lVWGJzSsfbEciv/DEKvcE/21
mhLFWUdSwgkvtTulmccUnGTd1XynJW2v1i5Q/Pv0pOWLKzq5dNQRKhT7kdMOO1sf2Bl4LlmGt/SN
dVn7vY1BxFG9GGq22LmfZOdPz90xbfKwiGg5tA/cFgDmCj3GG+MG87Nce98nSUP68AnWx9TJqJRu
XcrYj9auc+5te3i5N61wNA0HJB3nupXLdq6BckgoAfG80WyhWEfg9eGgtYg/8dlZt5v4lDNAKedz
ppRIhKLdQ+u9PZyEin3mbVTAq5DkrSNt+YojaKrAOMPcpGFgCCMX8gnDgYWXfs06ZUU5bf8ZC8l4
uuEjJnH2dKYwvcjUCXl/A0YqliNO78muqXADtx8fDlcDu4YrFr9dpwdCAM1PNMxA7mxNIVtSbZgO
Wdm8N0w4VLAy68FmgY22Pe9mZjWCsKqTkkAop2UkBo6K+IqEc2UBUMLzJE47vSyvojeOnZXbEk+V
KIseSChsEruHyFX6FZU09qKVOJ/2r+wHEY5AibAHveHB9o+yvvIm8a/xmeNho1Nmy9AlViBkkOO9
MUoAZzBU4PMfTJbgyiusj++m2sMt7fpD8mViISdA81gFqi6pHhOFtj/z+4CHUWCX52ikITrcd+ve
pE0gMBNVT6VF7nhMGiEKB1xAX55MFnlatmtcFPyeLXrj+XcVhZZ60GJIpkPVtEvFYuVPa4xt+HGh
mI+g/CPXuuLCy+GkDaT5YJwSFTmS/Xx4vNHE+ALk5gjBxIQTJSWwoN2PVvSLvYdDOLeBN+CsLxbB
FEI2r+jFGci3h8k4aGWAObBAglwvTS0vawWsOs1Calqjb+wP503tGJ7nsFV0uY0dai5asgrR12lj
1w+EHY+budMW91vJPzVlqjh6+CtpUtV/Rt3HdihS/LahQGo4rnZBgUbem/S2EOxImTgdDtN3CH3o
qoxzCfigyqsIP1MVmdjtG+MNcSDfpJiUk5O7Wjb8/jEm0Rf1+Uj1eR1MGKP2oe6uekaOFnFak2lH
L40oHFM+xm40Oqife2vIRE6FAn9MPfpJbYqCTBGvU+roUsDN4rkit9SgMdtJCN8ApNykFcBCbta3
Fiw9pe/UOlcum3SK0sLg2mF3mOpykxXoCEcGws/H5MgSB1+HObRjHxh75jKgC1HP9gvCUaH38x2D
bnd2bDVv3QnqcyEil2RoaEa3UB1D8uM+XluXbgktlN1IkxpeEaLEV7s3+phmWPVfrYrNr3iM+VzZ
SIzkzVOzsd0rHucGHdhoxGwTdb8SyiykfPM+KYqSNWEkbvsWPaYl1o4KhNVDYfaK4JSkrFRP/Fsz
l8In3GsEG7MzGvi9r1hINsAvMROuyFRkaXkijYhlHR0CDd+WhBHoWMVzR70/PTvzAdPX3fI7j9bJ
1FEA5apo0FjLJzWVzpt5tg5z2TqNFJ13xk50OpLPvFYYmcBI0xEkJQL1MORLi1dOii0+7X80ktud
a6iPRZKGi13bbt1KawlMmIJb5Uf44+dGk0zSvv2XjeUiwvlgZxvsKJ1P0TU+oFRMFpUoLtwfKl7u
hcK40DI1wDzawAvmSSyrlkgqHeR+yZi2cXoR3hQGCD7GN9uBOEAVllGW6NWcmUVOvOLc7fPVZur6
gnh5tA4ZMedJPTmHllcnBJOIR6iYnIJN903VwvlImMph8T/WpnVHneWOk0J8EFWxPRJ8Sh0FCoiI
dkOogXLnlcKsKWYgYVTy9kgof7DR8dprw1hzSak0w9ipmj8W5WPegIhX1MuLnQcjvVQWPwXlvRk1
/8Ij1Iqvu2K67tpHZKtbN7f0wLlB6AsYXQgKIj/o6lopCPmMLCrfLcYI0XCjPO+FKsGWXIDiqoM7
pM77V4+q5vd9ZlwjxK1ZGLwppLg6f39hj2nWvG0J1LwGuWDTWbYZ4NknYSQp+REnKqQg0Qvi7MsG
ByrR53+mYIrgAaIESBgwA48SnQYXXxmdFoq6w5YyTaYvOszbzJsXqRogrpAxBr2PwvCvyHwTEaLu
VOXY3cyiySEZU1+x1hoHQ92WZnniXL4sHnfeP6K0ip5n1TuDGxoelMjhaCHGptItDhQ1B5aGFF5Y
DTm9lAs/nAxmC2mGZ918+48ucpo3ZSlotk4iDmXDA3bqcHk+oI3gg7iYJBNFxi+Uvfr4FpYCBJyD
A4lmdDHh7cbFpKpT4iDzDoHsrtkhLRuENM2daGMfFhl7fNQodJQcqtHOKZQZqmVvjPZhZUSm+/EK
wSd7UGLoIfZB1ZfpO4MzEqXLfl/5Ji3tBNDsXsdmYKUDFKeE2F+uWaw8h58X61LU1EmluNnhyB0Z
6or2GuqKNqASZQlcVKtOw+94y8soLCii1S0mQzIz5mxT0F270JJUtn1ETDuW5JYUc5EeZRh0yZX5
KAIuO8/+t39l6XvMtV77JeSgqsxMZwuGaK+CjLOTGWPjY0ltyLuMid22eRQ/r5fW8bWhNubO7PQr
JdM8d3thnf4wXTglB6P222/cLHhYLth76D2xQ1G7ePnLDz1GhGUJyus87G8Mz9HrMHfd5+4/Ec+O
ihy7hsmiKHCgB4887d4OsXluuEbCFGYp0trtiImBPFqfoBJcl5Js3Y3yGf6DZY+oUzu/zglmsLGX
afyUAAeifT6v62zDNxjfsOaPtJA8Ovk6MnUQIDq9AjPd3zS38HaRX6owHd490Ghw4kcZ0xpCagyx
EMrKPXToigO02mW3w6sspWTw5odBHUvwKvm1dN2bNC/T082uIDlK7ftW0HfQ18cSH2YfNLN46QhK
PT0mzn+YunukNH/3qnB97DVqVSjYx1vciev+2YztvtogiRCpKIzDCv8BlSrhQyPmICiEZpdYlXm+
iX7H/DFY1S2Ep8Ow8xhw4ozPIUHLNGFQJ4JqmC0EPh42YxMp4xlSg2iJD7jbK4hYvc7FXO1LK6yb
EPHo8IADeScob63EgHQ1o1p6qAssUHRABJfXWucWyChemmPCIb8g/oSqvhwXKtQcGv+4w5txk4t1
WEtFnnlXMLDzFXe3QaKvjL5iADOQ/Q5JrjIigj8u2OO4Qfh2OF4wVd41sigB6jAQ5UBQ2aA+dT8X
3aQJS4Lc3tpbMzQSXZli0ohPSE7ljJRs1N+2jkUghg7a76O/+sCGIKkPVG4TkACjQPz7wecx42tt
wly6NJw+ZMFZX3WPFbPSnUoRzKScvOiOu/jt/8QI8QJ4Ohb5NagFJc5/PxdtBs6FWeNoU1ntIrDw
bvlUTRy7w8ax4V5rhibBwHdI0TwfXjfwl+ttwPaDZcZjAmWX3nPAHDrgn7QB1FBHUtIgZRkYfRhE
5WtEMIKjDxCxibsAJdpVAR+S2KQcxCzgOyUeR+J6d3H9mVMaDFHqd2/Ltym3yf25nX4h4CCt/j5o
FRCpm88y6VMCaEZAJyIUlsM9Cm1NyN9ML0sAEhmf20L2VOq0dfs7Kp15IdrtGAbt5Fy6VI/bst0W
5e8C+Q/yTYruYRO4Dy/rL8W1YPPAj4Fc2L9wVFbTKN924JtsbeQ2aV8sh1XUmob9u4Hi00CDtY3o
D33qDNHxOPUEuOQULdqDU3HMrq5FiZemCThFoNZSY8Uc8IZcIlRIfKFCUubzulGpRULGHPMh7FSL
rr1WleQ2SfqinpDeJET6CSOr/QgViCHJAwAXaKSFUrVFHkL9WSXzliEzdgx1aXUZkZMQNyO0wM4I
9qlm85F82wy5OMfUUlAUxUqM5ss+v5QkXWsWZIZ1RtqhX1zys7xRGMGfEOtKnwzGTLwZaEMOfgq8
nwGlZkrUr/5hNZEN9dnsGASS+FNjxhCK3a3hmUIHwT3ouFHnMfgOciNIWEAUdLgftBlhP9M0DSgH
gdoitnB5cq5L8WVjZx4Zovx22XIxuPFsTeoIBrM1rVI8ViPhxKPTm+4JehQRMaAO065ZbOcX09GT
vs9dg5+3CWpZszQzdBzeN9zENkDUBWEXfnIydgxwlLfK1PHc70MIEiAvNqwksUCnhXo6sLyVDKJX
FAnTYgcLtBuyPoXfspKOfEJxekWjPqOnoxf1YcdE7dyIl3hx64C/5R9HjRXhWY0hjWLrJCyv30/o
evG6yDM7Q3bYzhpnMwudBGfOyzcti3vnY159erAVqj6D8a1f4AJ00Pb7pUAFhC2qZR+bs/PW8CNj
qAiCEGXGSTio7xkIJTmw5x0tZh7w4cgKS7NL0giBRzx4t6wWpFFxyEjbmgh5uRQGLAqELp1fvBD1
em78otsKduDHZVcKV2oLVd+a0LK6CnYPN6FDy4yJIiAHRQHsh6lypAdJ9ZXYmF3Oxm9QUmDny2oQ
JK9wYdE6GMKZ5Q4M/vHiO0mUTE9wU+kaI6MCpYzRC/C+vjVg58PFL8DSYDRuQB0d9gg9/lmaBWpL
pUCydrqtktM9ohtAwRROekPP2ap7Yn5TiwNidy6wDj0MT1eV4LXRB0EGB0/0rKb7NyODCzduQGkT
aXOiSgcQVm3tYlS8fTAJWItT1TPUzAsFpWUMrc2UJmhhd42Qkhz6sAlQ8N5YgHKWx21AYe+pcytg
IlynQ5VzS19d1e7ynycVDepOiFNzBroWSvFxtnY4JYlyFBJkDch9TteGMRWLjU3cfQ+DBs1tLVqt
GDsEpn90rh1qEElwW9Di6nFhSvbd8TQQXCqcdA1FwnSBHvgIHpJVzKCu8KT8MTzMOCGeddoQ5Ddh
lsVNcn/LLvuMShpY1AqM8NNFxoDJ8dv/FcgBl8F3xvimCH/vRGZqFtkXnXIiB9vdW67vWiwHLy0b
SEneOw7qzqrXcG9bp8qUSPcJHbTulIF3cvQXPf1Nj75DjxcywcBhwVitrqFwCP4tIaFG1IV5waHH
0MpOZgOCLqtAEyCNZogrqdmsi+SBoUSFOeF9gjW9g/3olKnyyvSeahPswxgAIvrjW4cmGTzYkEP0
SrPM1zeoaDGugICRYPY3RqstfLLVKk3VfKAiv8a0ZkypQ/7I8kSc/jpTaZok13iVFUOh3mSQYVRj
TEnUVl4nnwrjYI8EIeBZv5AyLXANIKds9JdKrzqACQDtMgl4xYctongQUHUKPLdpWdDz3kCMHFcn
IgZZUgQz45zVlcgG8I0X2wxHPbjgghBcOPQu3IAs6E6pzmL4Hnb/PRMJMUoACZ+DpNzm3FOTgjTL
zgD4oR8Ff89P8/WyGwRuDKzBwqjyCbkBu+302ddwa1zepwjiqHBQS4TpU7U8j62wwmtQ/uiu2og/
dTiVoDNcEc0iJ/I7PuWdN8cDnj0e2GlH+kbUZ+ctGi4FLzgoFC7ZyPz0WhV+OTESbswhxTt1YcsE
fKMNhn5Dae2RHDs0pkaK4/2fd0wou3gxw8WwGvSCc+AjTjTaJiJIyEeynTZgtTs6EjFPDxBM8Ggc
MXt9yvmd8h5FjRf9faq2xZ0LJQGbZlnuH+IV+xYQYoAR6MLN5kXRo1qCoqzyxwJoLJhODX11Zhqw
dRdXHzs7vlG3gizvDOdtbD9P5KDAsHMBISkCpPhaADwzxYeyEqw+nQdOzRISpsocJuoEyMWrjYkg
4HpwLw0+Drsqjs2dXeqzVcd47axspQElES+LyT9s0pEs4ImigE5JdbZA13RQmbC4Bhwsn8NT9kDS
NtZiBiDEFjMsRa2V8FwqGbOsCURn4ly6lzEHGLWEKpbeY5vAQ4uk5luKIBN23shiBTw0Xq0ARJLy
OpUii5/lLeCiEYR5+6hcbB1UwiwMqG4jRky4hLLZi67oNc9DtwZFezAWCi3ZwoqtGKoLdYqAPjYR
IOEI1jHKA2093kQXakiafX1qWzC66A8H359B2scCo5sCsly22dSgTBbrYIBPuzePl6vSV1eMAmwH
/mYZOSwiSW4LiQr6g2c0tjJSnF1bsYaGkIQ9j7DJ2k7eDvv6HqE7S8GLTYd2OseECLCKGKIzpoEB
oJ44jddbxT7gmCwOTotVzGcAhCKLSN8HtyhSP0bejO/C3vuJGbNgMINYJfZLlga8nX0HG0CM3QZh
hi8bwushKmKyMB6mg24IlLN9BGOOLjmejjYnZCk7EelKtGsKUrZiMEMPdCYY0+g0FAJP8VutIxYv
zSTsUWHhY+ms4I8MYeoKq556OAT8omLiaKgnEcDfIlzjx8pU2YlgiXITkwZHkwWLLI1jy6gikPMd
gHZE7Puo5CRdXr2DCiiN4hyczHOtHuYZ72qA6LkhNbqBe4crqwVJw9CysDby2q2AipG3SfitGKfE
tndTUCV7MOIrTy7FlFQocRyEDKwdHk9G7Z5/7cJjZ0ffIxuek4m0myr/Cl/wmRX2ThIxUAEYGCVL
1HF1aHy7p3E+kFWSeWRwj0yP1u5j7/PdUClsh8zeZaJOG7O9DcZmyttFg4OaumBqhwAtEpkJE83D
UKHYYEQoGCmie+qnVu6U+8FKYD7YRkSeOhVwc7vIoDC1hZNrWDNFCrJ6U17FIuANsGWpeNB8ozjh
lih+n2INut7CHfANhHB4SQA79tVDptcBFyTBDG1XJ9sd2VCwWLY/N4bNSdc7Xp9l4muYhiTBuHAT
4m6wP9R6ly4oIRH3OLB0+TCmal8h/vrb4TRPF5KKt3JYbEysakDtBOJbj5JoDzsrGQ11hHvun14O
Jooo8Y27hTg4jlhsNASTLoEXXAqsl5c9B0SLvekYBB4fMw4wVeyoLmcCD4ygFPEn+8W1mWOEs8Nm
BVOYDWwuNhObkpX9vSEMcMDN6CcpdmIW2cCbNnuC2HhC4PYeyNLjmGiqEdVYJXNcyg3jRfLUYq3Z
fT9RpXCBcd/YC6YgXW0XMiiLovTpIOpuDqdkZzkbKtDCyuD4oSiC2gje74FEA4e/d0gyrcDNO7S7
l/DltYoUNdQgjoSATk6BP2Mkrzh0CSLauCkb1hxbEIMDnsxCwAdiX1wwAuNgARG1YKc3oliPc4Hc
AhY5sNj/Z2sQ4DMSJmZClUF8MGBFOlykxbvEbXA8WSPiFDyBwc5rr4lUQP4g5y1lKBlcKzNg1S1i
YxQ/kxYJBDE2m6OumBQKF28KUyLgketBpMEC4alRAlKMwUbVzCBehIPnYMZfl6Xz2PWEemwmAkSK
79cAwZRpCQEtnowNgA3l0TkPyJvxAUr5pyrBEp/oTKB6UWJPampl1G+jBQxijhMigOBvDPGQ4M5Y
UHx+XpQtI2bAiyNHqcnLh4oIcDJrqJXIPr2J5nCkkJbRiaqxvIo5SiyMgjKcRJdCP5FzFmC1YMts
fPirlGqTPuVCQkElhgwupP+UoGHISAasBAuu3KBlhibY0paOludK+VICbneL5jmWm/Ak3HcUr4AA
LmEmOFhNMghODcfA5GiE7UK0WTuUHN3QzepKsVy744cWs8KhcmY3w3U3nnqloSN4HxGJqZzXeWFH
P+NeG02VOllDfOckJn7pTtKgMpiK0oQ/W1nje1fEXLgP6zl9EqTUSL7QbiBCbjlk82m/icNEzEsW
qrbECjfICxVku+RJcUOklo/elM3kOEsBXVRHwED6SZHSe+QQJ+SYnYaVJnnoYH/SJyLsehKb4kWI
F/d4NOiQfOlMxF90OO/cdSbRr4ysEQLqrO6wl/PGorf54tC2tvDi9M1FSGRiBFmYAevlcTJYQJEe
8BlYrWqcYlI44GRGHrtscfdni9nAy40RrqVWnId+itsSORbmPuVBOg/e/DBhAHMgKE/gMulkgO5D
BikCLrJ/YQnLejalOjLY2AHYNOl0SuqEFtu0ldRDnlkrW4vYn8lY+mcq4dKs/Y3HNX96YdN9EC+6
0wAjkUCy2vHlr8TmG6NRoEEbHBjkVkm/pbjKXg01kz43k+btB9LKAd/rzPGCbPdkBcMIPswuo4Wj
xO8jYeGoDfiKHCefve0mqIBMPKjaquuSX/G6JjZgANU5TxvQaS8haLaTS1OfRSCBJbjatoPAcDtv
/WPpzJYT15Yg+kVEAAIEr5olEIMYzQthYRBinsT09WclfcL3nna7MYO0d+2qrKxMh/oZCQcY1eJc
jti5M7IKMB8Gg/vrP5p9nNZkSvGMHUhmNyQ8DYjdVAkiJGke9diXIkSDMbwUBIHkT2wBJ5UcSw9t
04tNvo5SB9WRXp4DsKaeMasbpZheOidxV+Yp0I/RqBjqWotPzBCaQxFCqoecTJKQO9PHw0uzCDFJ
h66LhSDpDkGAqBKr3onBUAPqHfYVpyxvmyU7A3Cai6Ag5AjhN9Yb4l0Ji0CFLNyE3oxjg+Y2tEBq
xLuVEOF8Bhl9lHhIIXeIkpgeJy2bq4LaLhJkhAG6zkNavvSA+QtOeCSxDh+g6sc8mehniODgo8NL
G3zuEHVXj7vD+6IsoFZtJ720h8ghbUNkPChQA+fA2NmRO0JAOWjmSdiKgujoEGFZRdF6iRVsvTQd
9UJoe3PyTbLmbE5VaSMM9HTBj2LypoFsuqwBIVg5B2lbT5FnEEAzngN8zYkJqo5fG+tOzbNzW6ko
oWKxlbrw44IwWbHJ2GsJBX9SScOYi+tJlo8nJIUh1PF3HX/IkukM4uydvQeE4S/dkAhDvE3T3f/D
AawluIK+yU2nSceaFCOzEYk5p4KDOx/3ks0XyiF79gAzRTLxONVOYyAifkbpzrYmzSscEAVgR1YT
nBTuwwyeIfR8insGw4l+rynUKyS5NAoG2luNLqZT76GfkjPGBjosdkATYWaMnCgPNZxYslKR/lYn
iH5idUFIGX4Cpo4uFPAv9JtU3qXgojR2D/Ntj9jmisiGJsG3NJOii8aTvjR8jpfvmgICGB3gjGoq
DQL+x/YX3HZO/C7z3JyVbARN6zTCZZNFDHYLtYexl0f7hdKTIIZ6mxsfU4XDrKlQq6AbtepMSWNc
ZnRkqFTEEhOUudJjiqcqBCcMRdENdD0D0RkOkp1tNPFmSkjy6P+MqfP6/SWwrzQvpaBF/ar6Zkbi
jjk3SkcrqFr9Eh9Zc06MVRE2Nw7yVaQ6lS6RE9rWlNcRnLobnAH93UbDWiDU3Ty6i4vdXEts9z15
TvKmw2h3wXzDAg5X9702QIY36PV/GNLYdR/AAb/H0Ji9oPW9rRocieUGIZ7uudPqbUaXSWnYwshL
7gcI7768CjwYqWq/4XRJuArH5S7jjCgUjhgUajgP3E5xyAxr1gc4zBiI58YHYLRbfL2dX+vfA4Zq
wv3CQV7vnt7wCrBy7u3ZLW/+tg8mh0q/z+X2901+SK+U4kFwzvsL6aiJSe/MpWMTi0uRQSyUEx5t
AfqwY5p8Px3LYOa77u4xlmwGNXBMZrYd0RkOI/mMQJcTmUKDA00mCQrHHFxJIv+N49ycKek1XzLA
fEh5hWT7iJAgk+SZj2O4zZkPskNUEouSG9hyOfYVwpSSAzbCZ/tmoszaQXoaM/zkH5BIBcCTBiT3
k5WqdU1CACCI7FYTDhISuJCO+aevDK5EuCWmxSlMaNJ39Kz9nNfR16N9YMKODXqfJt+ASz+Rkeuv
crcAU+KjIB7GfKJPeGJo84KsDyInLnsheqQnOHsuefAlBtrVzIvkZ6C66NvcNabqPCyoaZIGOYu2
oMiSqjwSMXE50kdsAPBYjmUJgQExfRmVvE3pNPIwjo9eexZAJKYB12B8Wu2E9fD3bNF+VFEmkQz1
b8QN2k2EV7M8X+jOVziMSG/hBVeme7lmDc54TJ7+OpX1YnnslmdqI9QHhVcwPDj9gZuCw+I4Wgfr
v41PU3pLi/JtrWkDBRRWAccWDS+F/m9B2Wb3wrXoDgKbk2T51TAB4uy44/HvrzrMaimva3f5KPWg
CATKpqShQQsHh60MRQ2ohOmRfvTZzr2rf/eP7t69w+Whk0z79IqbjngIOd5+m9Wie0tliFk7MJ5R
yKJDskOZ0rQycKXYHwtAxLX6VcUUj0f6U7gSBngw8En8nAmlLQMg6mVqWroFQ6JFe0a6ILIv1KTw
62fji22EdohENNqbDnobyzJE2szfFBGpyfnjHY7upkFA6FdG9eACCElEpRYCkf0ny8vQE1moek1l
RmSptLgDCoj0Coh8EkdGsJvB9moEviCEhuYoKcbkTU/lxcTHnRsHOjInwdLPHx6X+W9i4k+ERQY8
qyecEvmtqU2Q4Zi9YwvRL94MZKFTpv+KEznN18zb8yCaxPRcW84l3TDdvY11wfR3OizfS+Adff49
48kXLpfN4upR8bPORB3ChwG/Dq4hv/FTQE/YwrSRB+ua5rTILZnTZDlK7V9fChr8piAjzalhIOTL
ruBB/1IIHfQ6qugHYzPo4yAyrgF1nE1QIXt4m7CBHsydfinoTdWvD+888IIlSZ2up7IwzYLgQNyr
9yCU3r7hsoEdQ8Gssn6PJlP48jTLX0ckCClHW6JeTED/T9SHhdKZ8ADemvizzBtxqhpSq5nPyarq
fPEyWgZ7xuPV4dJ7e8B107C4GHhCjCC0sq1oZnK6cPRD80YZU5vhzOQ/k/bcQP7PM8u15C/gQq4Z
11d7R1oQNLRIH4As6Tup6o9Dxw6cCbuXo2AiQnjTl6qh2sGARygQBNyNfwtbF0AvQS1nO6pUEOhj
aUnrnc0NnDdS0OkpB1Seo/OewTdojKsEVMhAsURMTgFB+iT6MsnKat+dnAVzVcattnzbXiFPobYO
EzE+4rgN+iEXW0qguk66Uh4eKnBmuXItxDHJgeD3OynMe15ZGSgyKkRvCRfC2yc73P8AO2F1oH4K
PPoboMoNNjEaqBskQQ06jbOJE7x8ldQVZ2A27KFkHqqIPO3cF3LclLEVSyPBZCroWTKpHMQeromI
lfXEAjB5WyIeIzFlA2wghUcvfUIdGjGstyCembQvgj2R48rdXdhI/dDO45ZOnKqGuaBVIdLOhSF7
bHH1pdlBvWp6zAU8/RcZMcPTCegjuenLMnj0DxJJZN0GLVHZi6rllxbj95ggXyOfZkN/e0jkRgG5
6UI0bfx+tJKUqJP3t9ewZtRQwTmOxS1Bne8noBQk1eEGUoCT6oJREjB4DvnCkk1uFpZ61cr0KFPa
63t8jm+9wzBQGkWTl/qGyl+jDlwkcn2JmtDxioM2wMWFs1HTDwpNhW8c+Q9Vffm3hmAaTH7gNQRj
YVPT1pK8VJPRBhLCU1TED2pCwDpayD6z+P7jO+5F+55WEdUIKluYFzM25MzTJ3l/QP911hvlbmv6
gnXMJ5CSVQjqNGexaKVVOEorliHYRbOJ+AqEd4+GtzpHYLPaLciHcCcqngOuB53gRsn3ps1K1t6n
QhONFUYw6GYUP6nGNsBhpPPWs2MniGYPUm7PhdKKzhA0EC2QLqVdslpZMKP/uAfk9rpVlJ9XD8ip
JP5329OWcNpr3IIY9CILZ5RlPofmD/wEAE29wS/Kp4QxzT+a9VwphitGeSJXoy9homm3YUhB1gNH
L9ukC2DEKk9oPLFl10HEnQICV531/SHIA0gY7R8ahXFIfao56VgVOL/26FBIY3XfBkSh2V6FMexR
oc5LKhhETNtBOs7a25EqgY9j0BVikyvlR6HZbc3IWPc/O2oAgNeUC0uaO7rhn3BQTqvSoqwefstK
z16qXmAMnsrCowlD3a8T69LFkCBhVqtE9TvPf7VlqMSfOG412b1skzWrkdslwwUKctSN9TziF2uW
6+rkyOIQQL1GvAlr8UU+yMRVZLxQfBiUAuah97MNKTIUAY70X0AauADtyWdo8EgMaFn/+86TwRwO
BY1+btDXJHJT8YoiwnfLKvxbHB/ydd3KJligLXlOueS8ya35DmF/z0SeF6Fn9t4Tyb0rZJ2TK7Iz
Sl/RRecBgoh0l9j7dUzMELqhyOKo1sJEQ577AOR8Yt6HzishTeP7I80zIxcVfbnNFeaVD4PqhVWe
atiogKmP39khydAOUep1cA/BdvnuPrhR6Yjy5UZhoQHCF35fXNP3N6y3ZvPG5IEFxAtTABx7u084
83jWnJqEC+HPDCKRhaK9C3lf9kEIoiIzs+lXm1wmQy6igCvRvInmlYZvkVVkuWoUFJcT572m3mTW
7gkgnao7Sc7bgIrlnGIyWNLu1TJnYk9p9sYpdaUTvQd5vIxbd4tCkdBAjuGOFA81j45JinpR3bQ6
efGWK+iAXBh75LJJh7TCv7LeOgKL7n0dKnScet6cyYQmI8kY7CVaYBAn7Kz9oCsn7S+RKVjE3rVO
znSESHz4Sq7wI8xBP6OqJse2WB17zXUdbtSoQmoEyNLd/O0SucygRDJ6TwCs+hUPGxWZolxHBodz
I2q8LVK2sv1eZwml2XXDASFvPE5z2SwpQwOZAmFCK5N8WbPxRFEFrVEWUSuApCeSwb8h8MV4Xfim
xL2PdAUEPmDtgFq8GWiCHU4GqDNurgxVztF9wVECXwk6ZGlLuQKdDHhf3MOPU55kXEdh7ywxu06I
T+nSN1bfB3DW5sHxT+//GrYk5rntNyI+NrPVM7xTIPwQ9jgwGugOilUyB0sMrR4XRGJqu4DF2E2N
DuBvikgRLe7eMzFQw34mz0Sio2lKaNE1B9gAcxI+RaTrtabvODNZsKdIfgQbRcxqn/7tCpziq9Pc
VubDV72NCkBUWz2Tlrfd8t4F/msg7BK9OcQ/LAiNaCpbQrrXeXRyCGl8Fln2pQe3GNCaQrebjjZ5
gVqwjAi2pgCRBUdRmZGy7wSoqwJuZ6OpQoV3h2vLWwJPUfJ1GuiMKk3zdu8+1Pif6WnyT5oGJ9ZD
nUiIUnnwGd2BrhVv5ZuxU/YAnqCCbAsfhMBY7xisWoxp/3R0amq6GW37t1+oH1zvB269s68CHvA9
tb+mdJVycfXmpta70gBBMyFhIcnGWSxplhI6HqpIr9IlCcvQ3ZmpE5iyXLqwrc2o61o/T8+M/Sun
sbXMQugt1E+AyG5pvF0vqbSnGVB4i+JW1WwL+I3YA3yLG7XzurhoLBSrvVNKH00+HGBXlXNbcM8D
G16tXi3Dxrq6bvHRZFEgFbztX57kTDp66JGx+ejLjIzgCXFgX8L7OqOEadHkARDxT/GjbCEDE64W
P0JTmv1rWnJhovyIn3Jn/jiohse3c7s4NeczMOZnd0e0Xe6Z9o3vUaOKpuoWYiyyJz8fP0fby2+N
F5T85dAwEJ0z4k9SmmR+s1MNN1OAlxHHnF+6AYA3KfF38W5M9Y16P+hHAtaddRbeivISPwL/HoCv
czH7p+UraYzKDNyBF6BSB4DTcg1aCLr0K5CDPtwaBWwaFimt7pEWkxZSFptJv8TaOqF7z65QuR2u
zhhKkC75qMwNleZ9ZfXtgllqHAR2XHVkhOCuj1fEYzdZnWIuyhRRDBLV/n5Ks+KKSC66enncDJGc
btfBjEGm6cOD2lTcfEXeyJ1MkOfvM+SEZA7h90lIGBEiGxYi8Viq4eFWuIYBfveEOs95iOQ5yVaa
im9BXtlDWWx9+p3T2N+rBWkJIDHifdvadJ/egSQT+wLE8fqXprvZxzdoZhXr/nYr4x0UP4q4wdWE
8x8mFzukp/ckO/Eq3U1aDQumLplwsK4Ve/TYEZRGADBIUPQPrIEXhjY5E1wc1WvQF2ZivfeOiZ+W
xdVmZddgR9XJUegNTKV6RWju3sFVANEAdZzT2d1s/APFq/0cVA8keLURn0AYCW4fUBvmC79OzXP1
qCtybw9zGltkLxioJEL4l2OvTm2SYrUHqsutYMv4lAMIZ3GfehdemyORjENP0bQrqH5RgJnOhmIX
VjFME42z0ZGgDrp9A4DUZy5cf8RtjkH2ndtVBOK87+KiVt/I46jBNiI1JkZlLs0C5rZZKnVqIKTG
eg28OguLLKMZt4bN+YsfEwLnMhl6UwBWhqhyEu2qdorYGKIwATRPzUBwMqFBACESkIi5GfCGrezQ
mQk+UQKQ4a42wK+HVbNvcDoyHY4ZFWV5i2u7XIANgsZAOwdXKFM1HPi3x0yVas3/LBuDJ+QpXMea
jI3LIaplkboJeZfWlmb32PvOs8thhUsa6bhAf/g3A9yBYqAvYLm+CTv5QAuZ2znNf2tkT3waOMMM
wJPaIa2JSEfNzycPGtpSZP50HhiRlV2OAPQRDny28sW6A2e8rHqV5O1vTlOjfLSrw+tu7y3QHbFO
pSr5KbnNhDQX8N1iwXq35IMezw8P8BNQPJgzmW8gVrzobKc0bHU6iYN7DY9AwtTgCWoGdVt5wDRP
yp95sTuB/s+c+H0AePfCvY3yyO7dqTBmXw9qNdAIxivtfHr3atm9A6UY361ePWccUFX0rcqxjhW9
ap7Mqj4BKE8zhKAn+yzeRI093g/uZo2/bgZ2zJh7imkJREznE+ydJ9Tl3Fo8MMJjsbeInwg/Ab/W
id0bSGoVQEceQloY0thjvGgBeQfVzB9QQ4NWOqwBRpanK/qbBW1QevXfwsLo3NkiH/Skd2OK6Q6O
N1b/Q9uGAksVXPxv/P3FmQdeSBivjZvkhsNHX741h0EdpEnliTlT6YMcHe+YypkO4z9yGZV9zl3n
LKTPuy85h6iFQ1odzfMP/Zq3ZDrunRbKsYRX/g7KskHcLUvk9HgPt7NTJCRrLn2TXm1FoVx1z3+v
Dk4hW2qnRrSFGqJqJNiPWryRD24iN0xZsML5/QAj0NszZjWoU6Qqz65BU+1Jep3PUZDD+sHdrV4g
/SKOtQn20w2pKJIdHLEkJMulCD398LDabGhn8kMFdfhjH7/RIda+0M7+dBfBfvqU/8xpa72Sx97p
T8/QLw+d6RGRTIgd0SX8ILD1AiYxbTlpwJR2CIkUCegMcYu4Wq0K8t31dsrdWzV2tBSANMbqwIoW
prsjJgTaaj/ftCL9TDmhOZeHwncvKLwp97jMd3NBMwdKiK3zREV6eG1aj3QDQf0g65yvhBwKX/eL
v/gzk2sZAFsw8b8Az4cHlW48gnv6RsjJpxW2p6e7G6sZc6OtLEUztEfohSQrQeG8Jfiij1Rvbj/c
7axsjuxspEXDySDarkwp/p2FtBaWqyl8lqdzh4M2RaWsf9nDhoHTKiUUtII4rW8edBLcdVYHjjZT
HcpjAO1oFb54Pl6TQ5pBdw4i6PfyTmiGefxaoCUDsZXfUCeJujIfnJnfB0QRV267bJFtKYNmMFwg
1KNjcGw7R0zsPYMUHXoG/gBJadmSDTTBDzr6VYO2xaTUq/Mzs7A/e5r6qoRlGvNw6jNIXeBo0g6C
rCGJCqsSom6PCXGeDhrj41KDvzeqScp14KGFvUZXH3RO0yaT1qipGcHdWnLLQiAO7VtU7b4Tsi1p
pZ6QPyl5T8rcCSQNvFZhUVmA5IILJ8zm8TvCoTAYwwQOb24qg/udvBR9CffBBwWNEQXqpm9Id6FS
c0cK/wqDSvIyYG7zkTk1wQHgxIJPNmIhUmjEM+hC21HYwEbtSbU1z0PJ26e0V0k7oQ71p4XXz0K0
/KRthaj7bAnSg/cWYJsuNOPTSCAHC4YzHx1cF4iSDG1wJgpnBvSwMVSoDxnv5UDTOQcZfwYhhT6s
MueLPVKehDwIkrwXaiBi/Ne9NcXfzTLv1gM/IxSFoBfpS521x3eQ8ra8uuQXg/p84d1YYaZfscfM
bMZXP2Ds3u6+aBWhlEOsrLH1oCk40gmro45otsXNYp3bfYhLDWe7LrzN5OzWY+Nst8DcTLseo29s
G0hUbeljXcePuDm99KrfNtPZNbZRfT7dW78bxsEOHhOm9gN1d8Mv984u6jWmzYw3Iou0XKe1oRnX
+EmfBR9CCurd5g/q+wPMXeLN9OK8onfverUWd9ucF0szvsz26+ceCcEa2SqB1C0YcGRXwlbq50zr
1/3W1aujHvZrROXlw20NPpLUkjzOcbLtcl64d4ko89RELqQiiTZ7hkRoliNyWE/qmfUGCrf6DBr+
nPoftxXZp/7z4CGDUf/Yx+TttKJtt2HwmSq7oHGPHu7buU/PIQBhqVcDEVjSKjcKXxPWDU6yv3v4
xiJgDarEWtz83EfEYvK4WG3qmOa47vAZ6TvWScb2E4ZAkRrf0QZiPwIhdKquGSwmUhUmDeILcB4J
3y1JzUQkKwHc8ou9uac3uZxcUOU1YloLUQn0iDt4PrjuwYJByrgGWxbSYPefhhMHjvS+v7M5L4j7
kOCCN+cCnsDoPT96snDIE5WRVffA4XGblCecKT5nMMxrhCKxzEDcl40EG7n9xFEYAQEPT1zgs3f3
wDSzvGoxyOicgZrUZAEBKuy/W1uDX0jQxjSk2jW6G/KyIAunA9TsFmWpMBFPnhGmLqisY6TBnMyd
VLeBgAH7/bcyO/0iUIWLCgeklFuA8L33+jJpDtR9KxNvbpNijRr4kYta6h1+r1xa8HYAA3YR0XjI
Kv+ioqpd4SutlVgJFJApVzY4jC8+vj/UJilHKJvi1YZfC5cPYuWTAsac8ttDqmfv1lUV+M/aF/rM
L2CbK4sQ1cG4Snkv+BWQeYgg36Nr/MAqCwY5rK0datyUlE/qH5rhdDbaufskw9AZgji1ewxa7p3Z
UcaDj5bqMlJ7rmgGmeJgVZ5ELxZlIyfNoQ1ZERdOD0HC4uK04gaDNBr7aqGSgvXJV3gcncvxjvOi
5VIjfx2sGgSuFm3tZgf3KThMiIz64n6pmNIZe0dOHPq0k62kUsMD9DBkuSn+TPb1nUhSQeEP5mLd
vzmGf+moGyCKw54DD8RH3VQI4zqNxNrg4nKBOQihRcmB6aRCm5280cHPf8VdUKF24OckTt/XRgcN
FIzj8fFV02wlB96k9m7Not9pFzWXYEXVTkMbsVVLxlAFA+udDOKhuiSUUXxmWOwiKIx1PlbRDZXJ
3gfFj4tz824e0y7OB8u9Bz9beBLqRAyTz0Dmwb8Q4AmUZ64lqRv5yt0qPDTcm/Ak1NWePunjvuw8
LJznkkbsxbk4P93OtoqTkX0J913YJQaX5+rWafgjrxDW6PP8mOHCPaSZM1Sj9R08p7QYaTNu4g2z
gtoPDpJWR58BYJtY6sBmsM+RIP89LdqNBpy9s30fn4ZX//Bt3Gp8e2jTHmRAdfz26gydG/R1m8yk
1v3CuaAvcwrLMyMyCFzZXxMdAD2VoY6vvx9c/WtUZawWdQWfLuQtaPGu0H+26zzl2d8yCr139T7w
UutUvbdXsVv+KWwiXMOBw6eTx0kTCik4yyoHNmXqCZ3Kh6xR3X/LCwIhR9IDycdGbwfnbofeqf4U
i66Kl7jZlYJlpSN/V811vNonvx6cf5CUIdqw8i/gpkZ726teOPLK7DvtFQwBPDBfd06lTNwF6qMJ
AzkMXgzpYsUCnKW/5M5hSdcD6sWdHxowynCb7J0GC1Rc691ymHeKZSk+wL9eN4eleXZ1TL8xq3D1
NkGZyf1T52WbPjNRWmtWJQlBKOrdRsnKlNZBmMEDpQ7qt8DenfDKoCoS6tggnCYbwmGdRh4eaGEf
ugZThJmVquc4gn5oRJzQ7mvAGiIBm2Dn0rtB57hxZQoIsVl8bh+D3K8k9S5KxgA0tNO7dUzKZIfD
VRl8ZFfKcFGH4EzvYNdFkE9UuHqPSVnlG+IoqANwwkjiIBdfqnZw2xfexkwHDlq9N3jVjg5FjhAt
5BHIbqArfnX+TkznCSFgR8ObwWwSOykwylKa7rAzWQcDlmA5zT2WbdjsZsNmAmszfLbXYgRMGD5q
m5xi9UVv4Zx/t850yQ0kN1OGASWDLewXAD+aRrhCLALkTTG1poACO4LmMSglW4wV1WSSX+vJh1qj
Mk9JWG1VFih+rNBNY2COugBwMSVi4ELKdwG1HywpUClfQOo/QE/AzcbbkZOnNFvU/ziAjO/9WrwB
BUeMfmtf2kWb3bixdj1GwP3zCjX0uGhvEJlTQ7nSRytgax9rzmFa6Z8gIfjn5fOM/9UDf6fN6NtH
pwXFJZd6/z7c/e7Re0EcCIYOBtIv8G/1xs/Lgv4JSEadQzC4o0W/33Lcff7KEOxoKKoPKg5oepKl
9SfYwYWrBJX0RBaYR2yO6RlPEn8L1QtKuPyVRqc4j1rT3YBwhSZ0uls1fojaFkJp2n27GKARMB2C
jU81R/m79x6gox5yWuc2jKAHjUv3w2Q32A+Rthy+eyalhHS3qv2qwZjHsQ1w6BynwFnwpzV15WLy
sE0TMLckuaDpghK3U08ob/GJFeNYkV8+mGzbplMbbVPi9hg80788baSNl/70Dk3+FL69qVt0ns52
guwIXJijtRjWeufJ05P3pjFAEPkAonbmdbO40QeoRBONfvdAo7oZJ/YlgkLKNc80fc6kEzc6C0pH
Mrlqv+EArM90JN4cE2XjrKpJ5Z/9ZNFrLBUVJVD7cEtzUsW7mz1ktvFioJMY5VHDTj9+Fu46td52
cnVBKWgBW0syROsRZaSzjD+iR7WCd9y/OMtnn+ifc1T1SXOtvPMZ8ODSpF8a79sNhFYmVdjFyzOB
3OegqYZTHVU8bU+C02eODcSn+O2cm0LAJLCp2KRLqOFpxo+YBuKinwCKrFGlXWQcTZIaL4iMGsh4
2VO9abDhAjKfbY8RRPjFPOM6j8j4z9/Y/LIvHa5wt7ttl52Ki2oHwTxDueK36rz8Z2hUfTu6eN3d
X6Vpd3/dPXIXH0QVqpCKTphGWL9dtsKw2+iJLsvdcrt3O5q6fPS9RX+zB5Pp5Ii7RqmPKMNDA9Mv
+2iBg+ajwqvHjygPFzCpZubbJiEvDBuFOP6LGvDt7W26O4APv+rBscpQ7nEXbNPOi/PX+7j80bUR
GffthNsOk37F8c3QDgMO8GyZEFCHZMSa/2YPGeB0BoiN5p7dgWRFGAiFzgMKErMDuu13RJ8ZfaFI
Vjli/bjR0e2ewCNou/aeiN7UZugTddwfWOWcGF4JkUgSegitySGmcaC6onB8ZpKT1aJEF5+5UWvV
ycKPT2FIj4ghmZ8fhPJ+GKyYTt/eR1ejoVrlHIAYX4OKKq0z0b0Q3o0UN7kBdT04AvQzxtVC4tRI
xd3oEEtRdAWEnOhEGzGPydqCaNJJfC6G+sc9evi4UIMegwlwWPHyF8fnZTtLlac+lJQmo2zICSue
ihSb0hdSS+oepvJBVy9J04SjLQcv6P98v6H7ymCQARYsq605nGvqYXWPcBn0E21wYgvp3XLZl8jA
w95zRRZw07js/dOsxhZUXYrgH2GAx3Jxf/C1FavBTFV9a5o2Tb9CjwrJJrW3ihwIxpB0NQ/dDIXO
oG6ecGd10uqJ9KeYMopw3PJej6YKEJelcRMYwprLaED/AgaWnzctJ5umMY2bvQOxgqwSjSyCCJe+
jdTbSqGRNUSrptdL+R5wmyC4vMP69C18R2NmQoBTECZLGD0i42MFMARFSxmLm1UytTqWPWT8iSz0
lZhjIsIxkDNb4QnNRGVHyy+DiPtgc5PxoGiobQ5i41wz6xzU+kQUUCQXBFRSChkhOgRuInHRmAvr
U59WL2oG3DLeTDZA3JcQKMBLf54oHyggONm4SPAndZVExaRpokMWHwSy1JVZ5j5xX1ZY2jnXQP8i
6wBqDQINseTF3b7S62IwhikBUn/Mb8jVEZx8DF8NmnAqQWFYaKSG2R68qzTLMSNR+t632UwZgpAM
8RFUcG7DCfaVjLdQjlkpIxyXeU4+DkuXExyYS5VEE4QwhyMMsED3TcHz5rHlCFJSzfrtoizEfNnw
Kw4Nr8tmXjlAW0zCWh/XerlGhLh3iWGjqO7LT+6La8SLgKq7Q3MFb4DIoFki14UjgvuKB/2+QI9G
2F/V3S3kCLwyF0fwIQZsEjUMuev9K8WNv2/TJWTr4rbHlGEGjkywYffTnuZM0yUn0iTcH/6X6DJq
ZKAyXVBcCr5Je8jP0ecsYzECmKNagdsjM/eS7dGfAHHiNblZgPXNyZl1Vo2YJmAsCL5BJJpNHYSe
3if9bQ6ATnlNchvNpagnp6tS71y1TDr7FjCSGHNFZDJo0i95JkxLI0R9RKwrpTUgZoPMQzbHF/9Y
ZcLJiejOSz8IDjLaMweP6RoEkSAptmXN9lfpSwpZpC06KHBSJezwh1od9udAC3BPOhdEjmw8K+mD
FJHme5o2JM4MiG/G7MJAkIRso9UtkYS/7LeLSY3wy3bP6c+nyt1wZcLx/dFPb75QBBOFWZBefZ3m
BYQdym3t2sDD7ziq4KwOK+Iyp3vvixV1LDFcJTpAyoVVaUY4gPhbn36mNW74BcnLrmF3n87DNaX/
xVZE/o0ixbBLb1ol0YJQ7xkc8Yzvno3enWaK5RWT02BG+ymDme7sPvSem3Cv9qPXSJSCD8QLzfg/
dyT1jQzj7g1DciF+1PaSCNAHF9Y0I6qwlemIcBImzJOG3YiFPC6Gp37Rp3izLj9P7lX84eyD7rgm
CaHnBQ8GMYW3Q0uTBfmA2qaKJ7MPLyv9sgsJuiywdvMZb8EqTPvUAoTNK/5s8Dcgx0cNB8GP2bEP
YFtfNkwn20fG8jDZcwcc8+/NParTkyu+wjcHprdLnvp13GhJch2akE3BEkq0VGRWOpk47RisiEu0
ZiGSiFA5oURx9NJWuzl5EHBQPG51XwaqmIW/GVKOUN96dxaHU4xr7nZ27+8OUTGpZ/6u29ozeU9f
0SswhSCVrrmUJzTkaKSg9u/TUDPBtvaoRrpvHqlF8/YbYxnsSZId/aEQpqhUUJ4sTHRROCjKPqAX
JU2cfyduT13TYxZI9UAPhgllEfNMTWaUR7cSvF/qMPqFgFlHah9FKLbTFQUTWFye8fa2o/pSVRDO
PkwT5F39+awwXIIeI+cJbU7oyDClEVRh2oWu4y5IcZCf6vRd6dheqq0xJWNc4KmxTzfplp4hRPvw
/ccfzY3VwTiFWm+1XHEQc+yA7APs7EEnj6zbLevpMdxDF6nRgURpkwMNQh1RhvRkxVG48aykw8QH
MrzgGU1nn7bsSgJ3gNHkH86YUmwMOlbOUtTRhX1oTrbMPJI8WkrgKTqum5x8m/QY9BXodlRiQDJO
dQVZLsjbORZpxCJ6/wzEoE4nBwIUUBsWFjR1u+lV3C455Y/i8T92+NmHcX6k5ifd0zicKAMaNJCc
3xxmFwwwcVGFQ9KvYraak8ZPMKIB0T4BFcIbVaU685jSfTHC119+FXc8ODKMXjKaDoRJo5XxJ04e
bgRzWzgdGEDrPSvxp7wdxMjcnw4HpgYc8UghapMQmQMN8DV08LIlp4xb8jq0KZDcJFPs9dRT2vZG
FAqrb3Kg7TUvGng+a55aFOWv8gODrXBtS+AM78kc9nDPBGa4EgmM2WmSI/f0wHbpvT538i6g4xIF
KSfDuo1K231sUY4RL1sydNJ6EuddKA8CjEj9DfE+8FGBQg7xlGZ36zQ9BW/YJlC8BYOe0Gir95Fj
9A7tUtBg3BMlqeQiL+i+GSK76O160M4HZzkoEOOx+k1OGP/eDevTXJ2CrcL234U/Ee0bNbol7DlF
FkcFuk+bXiHdpKFrhhXEtiGs47jJPGlrVCE48q84VCGJ8ofPGYQraC2BAKk3RxdhIqQBbIR10vOK
zSTAp+Zsx9vVflUwGVbHUgxFpqtXCiB7wznfcj3Po9KsSogWeZsRdTA/8kxyNy299EsY5c4uOA7F
5Xx/GfRgDnDEtcGfRAJ66niT3mc3IjY7PgNXoPiF5y6C6dN0qtFz/R2y56gRU3rOPZM+8Yl5xDkJ
9L+xCf3XZOF8cqbTWE2ibz25dSq23zYkRzoylOxxeQ4YgOaqfmK3AlSR0EtnqosIAPsS/JyxvLef
T1FEHGHtR6Qs1kiTYehp4KtXYyoYkBoZ01/1eRRbpC71Cf/JoF/IXAGYoJnqRG9E1agcNQb41g7e
kYF9s/xEj8v7Twk55SYxu8Qd14rY4I/awpBUkqAvDw9w3+PaQEYooPDuQwTQiFozjkES4ujA/NYH
/F45nXopGSK+WD9hHQOJiYLZPcQlsE1KkJCwReqpDB0MuEuRCryr+rPaFzpqYvSUk5bVqGkbzitp
dpiOHe3baszswmbv4R5ChTzl/TeHvGrRObdXG4ROKLxDzRQvlfG2+D+nY9zo5Vhbnblr8a6DHnej
c5ptyPi+TD9P5msw6knAWnr04O2BMHZk3vLCoFGFKhKMzgkFWgzsuyXf9M+TTffm2EMGcirMQe2q
9H8OoQxVDp1qz4zLvduMWhuLecpEw/8wzfxKjPiVQH36pZu02FifgcyHr1TesiE+Bne6otCMNJuE
ZVaALb0vVPPdvwEJ43xT+tYfSjPojCg+C+gGZQSLzinQGv1WV+P5Gl2EaSRUOyMnpyHM6BzpX5BH
YNxy86BVjbkw7XUh3uKBkoyDyuPzFC4JzXpC8HDtFzIh7RbBotA4aELq1Zky4wRIeBvpgbcM0fXB
YCcrm2e6TvUsYtrk42b/wai75ryqP/CgshjjtSne6V3hMCW3/LT2YBhICOGr5pNrXKcko6o3KZEw
3gLjGePX0dV3eqM5NiSa54IbwPQiPk9BQiXIuaSOwT8Pr4vD0BzwJX6dzqFPpuUhookq6DVB+ju4
29fk5d/tMb05v4nVjxQ8Qb78k3eMhq+YsUqLAVyBElWLPFUjNcpVje/DcuyQ77YURaVLXwEJQF4E
xfioFFW9btW5A1F31eqr+HnnRvPjRTtUsP4xuP0IvsJz5EfL/UydTiee2wEJkpaEyl6ZPc3ha3Ot
1dyCiwNTDYYDIJmuYTZOqCRJ8+lMhiMdzCq51XdGp7hwKTqF2Kl8hBomrHvhqcJboGWGPn4InkSb
v2aBoOla6X5jP/1H8QyU9S8W6h7nbomDjN3ocu6e1zWqQo5x8CqNi/k/Xbf/oZEqC3W1m3E4W9Jq
3YO/70Lh8DR7eUXIF9AR6J5Q4/I6SzDmPPTRNFH2gZQEC4iyUfSHXYTQFHHYUR2uREPIScISg/vW
VJJD27LPv6LoBIMLEpb4pWRv1CNVyMdVWn2yFxInXhF+B9uK/OprfEm85wxXgBJlHXp6NINthhgc
ooNNu5Zxzujg0ayUxn7qVBqbuNaV+ZByv5cnUbx/T/YiVOolVFE+iPFfzniLs0P00yMUYbaGvtS7
28FXE5ChzyeAQJtP24WdQlZFAqtqWov5C5jEFCrfZ4NESXKhlyMH/R4YJ4sah+SDG6s7zNSHJDPx
3bAGuZcPjzFTWzRJNBD2DDJEbXP9nxmtf2NMUvSeKHvRMfNxiq68LQAp9M5OX/Ci96SC0V85FsFz
dgOGzeN/O14fBttZZh3VOMTMki9yWfG0VYMLi/lHZiZxxX4Mk+qzAzWO3u8Iogq/8nbTj9geXzd6
NUFa/FDcWHhOXxKKv0x0dQQTiPYkFlExkDUOpT25l0ZAVNPz9iHtc8pxy1RR5qnBOJRU4zUmtIiO
I3FIZLShFnLFMb37SN3UZiRARxdSH175rPC2A27Qb8QGumZw9t7dGlNQ+oKkxBb80h1ElNOUiiCC
9MP8D4I4TPRVODEP7s03IBDrb8KN+CLeic7I9uUZRqsRFxIlLM44yDetFM/7/GUV4y1aGKniJmm6
C810eruwABRiBSBit0R4XGkUVQRrlgqIx26l72SYTDEZ8Fbas4srS2F9GvH3iguvyl2idRtDJ32c
eVtY8mgXjSTxAd7NMmP1fdkUGmcVjMssz+C+g3N+BL+vTPEm4rWKb9kLoxqylhlUSTuhC+K+rMHU
1Jg+gF0mhwQu+ubBai/TRIVOUkJXpYjfOMEd5h/e4IlDBjOUoex+MCGE/izMXxj9CqRp4dWcBqAS
ZscAgi8M0+4ceVOso4My7oyZf3GMmI4x+18CRN+oF+CiyWXSUk1Q1BDOWfmPpDNrUlQLgvAvIkJB
EV7ZQUDRdn0hXFoRV9wQf/181RNz587WrQjn1KnKysq0P1NJ9eW0B48N4Vz36WTFOUfzxe0BvgU6
wX5RO+6LuvscLjRw35f3ZDr8HnTCX4lNgvdQA9AVZ2hXlj7nY9ACk11+oJnTEoehAw9NHJ5DaNlw
Vb6kFk8SCjkk9fD3zPPFe/toX2VevEq0Nc9zT6iWzy2XPBJ+D4JyWAvTZed+cbEQzTjPu4ke72kQ
Uo2XuEO+4ue04TxpkY63XdUjraBi4PyK5MgXXgqihrnTKh0d2wL3/As3+0sWdQUhhSv/ZRquy6Ac
Z0GV1l//yW4OvjEbgrZnOT4vC+88obmPBNykRUI7PhOLxU0SzFfwX66Xo+WJgeSHYBgbP99Ra0h8
noBUrYUQTMO+OHhAgvgEIQEHSNxaYCK+OP4NYRcenK/ZkQsjRvytbjk3OA3e/XxYTYQxub6w9Luz
ym6hf8vI2D6oXZzgGHm3NI5Weosm5yMnk8SBrIFIsjzDWPtj9cHksI3f9/Y6OhgOsoXO+bcS2ch1
PWrHQp8QVBDAcM8Il0kyKWueTdzvEV2BwYFAWEH7iEEMWkp9NsM+Y6LlsLevyf2ArsQ54Z6QraRg
ZTwtSHvrA37ie44qpgv77Zb1WkIfYDZNCusOCpM9W7nbnK3l7B7oQ7JagX0F9hn9xk96qm4MUkvs
+kN+/dCIBWqWafI/lanxddN1BWj/ENV8xBBkII+KXaxDYdP5UP2GRliVfbmrKnIFAkeiGANnnruF
hbBzaewrf6wcDnYG/49QFVnbVnENipsDqxTgg4uhkfm0HkzwiSoDwnmPTF/JiXRZfCV9bdhFLc9c
3t22TdIKD4sKNQ/aPg4GrFFxrnnwYQONYcgFKO1PFxhgQW4ISAgvk6XKFMmiS6G45UKFSs2/4ndL
inaE9ibc9otiH7i9eskmIhYtDdqlfFCyBpHI+li3dbnrYKCDkt3vb72g+ceb0uhj0ABqJ8YRomIC
Xg83me2P9LxPpy3KISB2CAmbxWUE5+TvlUQnUwcXh7U9EHsr4Yy02cnfANmb68dmuQBFS/oJ3nq0
X6XTAPwtnxyCbHwYMJiyFtypKmnIRunsOb8lybEPvQw8xX2uSaNZWtInFhdEwHcseAHKh78qvqXc
T0mzjv53zaKTK10zwUVWLUMb4fdBLiNeU58+dy0fmjMZk+FsZHjN0n/uwQV/ySFdlzzuTciJgP+a
C0XOiRaVW0LaII39RtIGIHTRkezvO05rSwZJnM7td896gc/xRkIbeUJHMwkHMIw/djHVZJF0oKzJ
qmHJ8Sf2mP1YcLlHa1is8/gpV6+G17m2fFytIR0AeodzxPTkS792BxwDggRvriVvPqV43H5umAc/
KbGXeCYRyQf5mHB1wosJkwbIZywxDrEdvDfiX/pyShLhhwMjxaNNubfqF94pL+8Qqhtl+VckhfdV
mYrzkuY3m9Ou9bJ4i2ZboOFdulwbwMBaPnnbZcbi+mYas+fu469PO+NiKfRNa6+ed+QC2rVz+DkM
a86h0MzgwtDrq70DNSAVvH8Mu5m5ZEwFMIxBCWUCJ/jMvM/TrjbdTp9ysFt56gB64N16bTovvrWX
sX7iC2TJzYvxrTltM31jZsfw8eIwqBl/Sa4QIUkcIJtld74PnezGfWwU2g/LEz48k318iAsSY9q1
Z/d5t+guKomQHvXxHXoM5zs6DYimoMNwZRqS9KZr6W2nVqdKx5Pf4wsAmf06pCfJI/oA5KFnfHY+
oMgA80yc4UW7d7UOvHaXhs5RTpYzSV7laR/3rTvcR8ZxPoD3H7dgmLxylEmzlS6vqHNcrMkZiYbV
fuhCqKGDqCBR93bjUbiWLEwmKiTjZbtI2oK8pA09+Mo8woqbZXAKk2VtARRrOKmmw8LpLr+MQnJh
VjUvpiecKaBrJsYLO5eo0uxGs+mN4EOr2XuIQ0CFUFxVFklnDrUFQxryi7QdHZXobVBRwSVrXjY3
+DZtN9YD2FfFpIsH/N1dHwYeXw80j2P5GD10/otRMapUwPb9QvW60SN+Tw3yBLKFr9uFOGRJl58J
QrsOU31ehYp/WNRxNXyDt+lWMToO8UiJ9x07n/ciLGHiS3r/2urVWpXBx23vVA+lF+c57TCzPYeG
mc9vqe7tAY2d3i7Hl+TqtGSg+zxkA8FWeoLb0yJSHRwa6kHRN0+WwYqM23SzLziTpN/pdYifhM5S
s9zrz9fVsejQPSxlEfHf20b/NjpdHAWBFRDEGc3+IfG59h4oE5ysYkXX+rSSPcZSh5YXXujuUWBR
8Xrf3eHnGHL7Gw+OTzirnetfl3jWSx78FoMvXx9g4uzpfN8TasNp+nD2Ma9woBJlcXxsZcm6fcxZ
1Sw0flv/RypYw6/Nt7HZQo+5MX55RPExX6Sc+9B02TsHdorV7tnfVFuapntifY6Jk33YQ3RfLvaT
4omBGP9LlW8iAFvazH3d+ntG82D6SqzqEuG1tMVxo8cMmi10h+/vMa1dcO7QmC0t0uVbny4iscCk
x1lTVHdP7hsrGSsHDXE6g86ggCexfxN7lMkMozHQ786gt9y/qEHLlckezAes37GSSHEuHEXWHrI1
O9ri+9jHVbpUXA2kz/9E3Yz/77A6CVmx3Yxt2ZqfIZeAoP2tYIJAkV5Va889r9h+4W3KWr3S1kj4
GnjArNh8wHcYVvy+sL8+mDaAZrfVTN/gwuINLa+ykRWlhHbjKlbK8HbT7Zr6lJdGHP64otOJqPUF
r0iG7l36EvQNRE5XDK46kbJp7MPq4zzj6+q4evHI0w7PiVqhBFdEhHQkudGAGlO8ntSR+Pkw+ykW
ZAyBiyGnlHcy0niJb0DJjymNhjOIhklIs5QNJDK/hxS54cvYj5TRYjuw9+ioYmdGcT1Vo6e0erC8
zW60BaVUFrNb2KEeJlv03240TvSsBYd//tqd4vP0LL1CZD6ctlw8zPu/v7Q6kP7o0SEHMxX+Ktjq
9Q4HLMdNqEU4PITvDXosy26BsQEtm7J0cPNJtPAmWG2JiURnpA07KaZIie7qbntRzcCQ9+ttD8GZ
7vBWupoel/a79jsjXawecBygbwjMq5PAouYwde6o1pcxcDc0czwQMm0gVVeHfJAoBzqsJxri/0Cu
h2lJntelBdlJRNXEyPAmRs1DPvcNiEGoQPkER9+s5YPezplIv8RdvNWE6ya+Z48dChhz2n3OY4eq
CV5avb1zMLCYgDGMbEojBmvOayf4cyujKRV/N2+vxL0L9UfU1hCITCgJ2Y0gBshOYVj6cDUe8Ray
GG014ciJYYGGaSnqZBuxLuBRIMwn7gTgcKN5D3jkjDUl4fS8OsKUlvVw48fbUcbgJqIycMfTubfp
RL15Mz2MvhgI8e7CHf/5tWYXS8UOwxOTOuDNWfzhXIGMTlfcLohNzNnEVyZtXs6Nqk0jOhlWviFM
X2NzOQMDWq9ZPwQq8GQ1k9aKGEaL/QXEGEZrGbI4+TwVWWaIh0A6RCaX6zqFJa9hgQwxfHdHKaGi
slVES5/+RoZkH91C1AahWn/jT1w9kO9/CPkZHEVGnPjIFPBSimMoQIMR3p1dU/CyD4BqpEbh0EGt
+RnWHENwOA94Lg9l1OTh4lRHnQ+x015zMPaZrqRYJf1ctAFBILK3VRo1HciB02PKrDMjGDydrigo
rs/RWnoC5xFD0V57I/1zgXwe1CzIdLrSF5AniwoYqEWD6JhfDLvzc2pEt+Fp+IyxC90Uw4/KS3qH
kUwiMwvIRcl+y3191zD2J7R62lNCdBDQX2AxcyAU0Eso7/fhW7COlp5Amw3N1cM/EgifL5vjVDo8
IpXyUwxz4DKhqnfn5ubGOP4XVEp1xOeu/ZJJUJ7ZcXUkp//77Z0zMdMLm18/XjuPnpAv7OO0DLXN
Y3c4Wa3c/T6ZS5RBSRqh9/g7J9QIN5QGPXU7i5BaNyvvoZopJOP81ebStT9Q7jmMWv2WjwdMY/de
1q107l37DeG/dj6b1s3PacNRRT9GOWOvPedw8U9U9XAVmUitkkoZftCTJO+onaNhXz599QwkwghQ
HlV6H2sV/y5qIkgoaLa22XfxAbM/JoGycydemrfk20M8gheeE1LVSGiU+gkFWIy/ZMPyGU7wdi3j
wWnpFjASLeXoGcn17NMvxtkw6dNUsQ3Zo5TvnNMIuSP4C64wgkZK/UfduVTwlhGkHux1fOaCUlBt
BsBox5b2CXLewx5nvZq2mViuMF6xPsCExVQMVyYMmfA3ErSvAy88dLZmwLXVRqqwL5zD3YPauZ+q
qN9M35tafAQZtc3e7fhpWv2v5k674+vOKIPrjj1TzdWsoctNhCk1+9lxr6ucgE4HX9QmBrV4volC
o7SNN+rPEzmOk+3XktVdDX+hct/C2Wn1RqhPyPeyaYFkd6bEip8RjJaaHOu0gmbDkExKXQFYSn88
R4RyJBgxnHi8mWmsgc72fqrgGhCuiM4tX0/ucw0lhIOFxCTQGhlEx7Tq+SczkSDEu2to0St+uuOe
D/nQT36Q36UKxzQE1kjctbaiyvSElNlETIi1EK0S/bDGl+0nKruMSkFhpbrTt+RWafVHu+fpiCIG
DRd06g5KuKlZjwnNpLc90wfv3WNePuLmwNTh5onmyrjc3V11IOm9MXAxFBRd1ootBZOW1l4TEVG1
gfAdUAuco8btsdQv4m0A52dPs1yQ+uv84dXDzYbmiX3YqR+3MvtfYGiKBLRFWOi0hK8hiNQYDBhN
eggxKsLBAklDgtpPHzudU5o5Wws1kY+nxUCcA0xN53MZlkNzlS9ElWX+BhSGIMGpPfgSTVCDrhxE
uqnz4JmA0vxI84VY6NPjThLk1ZRwT7dTkGSNU1vH6kSGjNm4fDZicY4bzJeyEkjzC+hHxRvcHmBL
uK1Se57nwDB0b0D76ef8QDXorhUwPCgCTPHsE3ogAZpqFxBfgU6ZS73PjOF3lkNWY0hwBOr4OIiP
PEIeaD8/BzrTVczU4HrJE2RKvnBu1O80bKjRujAlWOcvCr2pAky76w20jYzr7EfnVf4NGWglWzEH
9U6oFiqxpnC0l2g5Iv9CBCPjur0tbaNS1pnWnp4M3VQDrdXe4BbjEtrYz/keguHd2u/aVdAmKM3P
ZzfviRsm4kzn6T69SnwwxxVRYSepzrzk7yUSlgSQ6i55jqjOyNMg0TnDMGgPsPZ80le440tsq/Tr
5a+F1SRbkdXL/DFH+5HUo8cpar9wIXouzBjsBeCfdvcNvZ3b/LtoD2l9k6e8LDUtfHrhdnuIlN9W
s4xJL/4ucMdFc6plmT9bRN/s69p08lQaBnlKDYej5ngiAnJMqbPCpBFCPtEnfyKOeBS4Edbmt0QJ
b/ZuXOL3drPGsH4wCmMQTHaTCFP3d53+ZKz2jdHNL1yc9C58gzmcYL8Gn10NCmvCbY7Kqy2O6a4J
kwabS0AjAAPQuKG0Y8joOuAbfDZeObcxGBZml2hUolA3OUXHQZ52Q1OcW6dV/+IzydkOsafy7hOs
zCKczc6Dg3PzD2M9oGEb3lNqRTft2hMs7yRqQktylEWwy2qU8C6TC9c/1Wl2G3aWjbNm1sEsEIM4
6ayw0Y6zB5sAFBTXTa70usZeL7rhXYwhaGN9dfv220m3MBr6xwGh+obF2s3GeXB5/20gXSCUl9v3
X77zltTcFxlo2I3vdI13r3VxxefOHB4NS0GhsexYxXJr2IghgIT0b5MTOgZClUCkmjslz+XFMqjE
kjR3RalQCzODUXFFyBS2Ek8hwN//L/HGvjDMwXqfQyOA53Ig5FVBf7sfBNdZmWSlr49k+Yk5pr3D
+C82A23YHb6CfkF3ZyT8h+wlL62m6rLPcPTqit79f4ozBlZAA8hxZdwBdP+mDNXPxfpsusU1ui/B
gsoCbbcAct+4T8SreTnhtGy557s+14m7lAQ0GCX0tFiVkC0Q+gvQNlOzNpckzJVx1g7PfTkG+AyW
vao9TkQgTw3la1CgG2g58yIehG02G/XuW/qUo7dbjG7RCo65OleRmTwlmsZpesN3qhcf1rsik9t4
9xhGwcJ+D+8MHUioFsI64V/EnJAt9hkyGixk0iuZ9VSJsYib1Rj3fUnI+/gM+s3NxR0w4rx69Mtl
HbBEOK3mbBkdzLLNen3Sdk+aIIrcaPJ/JZjQIrvMXImWJc06YmHHefU5yweHQcPbM1Tss8ajq5ez
S2mpqYgofjfPeW/8Yfc+SXX9Ux2ybMH6GNASNp2oCBpMYRJ6KMDiTk7Cf54a36DuMuvx10/8Imv3
8VpUAHruCt/jPmdJaINWtqf3O4ArVLPBSDjsds0TaVPppHmKICKd0a5jUht1GTupAhw4kdQwHdbi
KZNEhFExzCYNCHEBO/oxy104PMM9yQt0HdqV8fa4rkhh2DHcLIksrzVJPa0bb9tzTBpKbj4R7fvW
kg20fUHzgTjEnqFgKB3MPtcPGcSUWeus/JUoQChzewuWBjtiqJOaX+PrTNxdxQBV+YFEtMYFeW+d
GcQItb9womxZToeuj4XdqPS/mO+6ct/Ef07Ha7Lq97Zbk24pAmA0WInBiYkPLZSmVIRJVaw2LwyO
+oygjT+pNin6TfjM8tnZuSzP44JIQGW5t3u/Rv8UdKffJZ0NCJ47O41XYst5g2FVkEgK96lMFOfG
qGnFGDnbaiRRVkRF5FPl7k7GmQ+wmQip/s2OGq8KWw5z0wqhLnlTGR0tIhGxtxDxQmzho8U3iiNU
T1wlbPq0hT0VjVXyYILujk8dEEZYmHc77wuVgUCHIsoIyNS6Egnh83GhZ+8UdLwL4xltKjlGqtmg
B0ftYyfIsN3e3tXrbLollgeoBeN8rDglyg0sRLKoEqxCPEaN0QGV1wL/VFrRg5r4gnuzf2CXHMYN
qjSs218Glf6uS3Xqgk7defBH9eVAeNoghcMdU4D2IgqyDq4J/2nclCyeOPxIES68JG1gskfJWyoq
6MrtjV9U4OEJFTgTVWWEyFY5PaECzYv3D+1Jn/FWmkOwXLxbQUpjcJBCXQW6ZV8yyEKvbsxEV3RF
UbikWf3Ho+ELI0aY/EoarLT2fETI33R9kaegM0iHhYlcqkdppSHn+UUmR2cGCaY7WkHMrqawXtCf
yIf0IejK0LA7rruaVU1pKr1RQ6XvsX1Nqt87vbn0SOxMoXntyo0GhlTaKl3MDnHbycEA/dPPLYTU
R56VPkA6YXndwXR6cxFIeMbVxTXBUlNz8xEnPQoqVCNfbjV90wRGHuG1g0m6I1niBUSf/BJ+5wA7
8Igpmdt/5WGPjj3VYrUXIulpKxbyul+lFbIhhyBnjYzuQ+7qiIHxKUxwFF9g3F5HoizQck/btnMP
q1QDAyBvPNNL3weMccBVJNtGxQzW3lQgoxbEsIYB7DPE1mYlLUAh0ynmH1hy5kLIJykYXK5bpvpu
+PSQ54I7iwwoYueUpkiRkGdeYjIp+LYEFjEqp74ZV8j3kuVDh5NcRUZW2b72d8ju8g+7V1Rnj4g5
degJ0ApEsbgLdwDFHfe5eXpFrO0pJIFDNuhM0LOl482bCmMOeSza/mMe/fqQtDhdRyiEd3Gunejw
mToUU1dHfQfGgsXFRmLO+Cssp0SISNKJRMakYoi58Nrr80TWWG/N2NTyuiwoy2cKgsz09eGd1xMT
/bhyjmI7kMOyE5nACssTlT98CVayUE5OUOtEI5TiBxxA2bxWoA4QwEcmp/cZnUjQERN8Bi4ojJMA
duGRZemis+mgOaTaz5/LDXE1prohPZDBRjRiSKTyNY3n+Jvo1DSj4+K7uqc6TsK0uXXruzKQ6umL
bTqYOaO2X7cKX/DWtd35LFbmUYcR3pZXgpyDsNufJYECLv3RrmC0McfhnQedNenOA+7gwZOAGJDm
cS42TPTeEjM0Hf6gj1Sy4A3D+OaNhwiJ2zVSIYgSJrckSiGZ0AFvVo4hv9jbeUlwFL1okhWFZOr9
e/U6gYhFG54R0CWKzz+K37YNSLqw7Q6hTIO1No85kPe4m4A4hdbiKeYczGgw/9uFn6elQMTCJuBD
R8fYgLWMJoQt7Ztyd53fYPKwFO9Bb2mddh/7QQgWtJe+0hNhl/Bj2LfVIzQ2BEfnsP26dW7ZZ1jK
jTMBzrTM6D6aFAGUM7ytnyg5YLHtABI5j1BkMC6usjOCO+NmLacO6THE7a84yl/8HtTbwI4lrgyR
CPNulkrSGNAZgS1w5Y/x0V68YtGzgaZFN2xFi4UYEO23jaNkCwAL5+MehjIdb1h14bRUR3t4huk/
Vb9AE/rVb9chmaokw60+wMIMveIuB+LV3QpNWJcxjd5izElT2pwHe8i6edoLHzyNCwEba+JEBKAl
dzn9HjzOd5aVnKbiFaqn30WFJ6xsuHx1d3rgPogwkEuB9vqHdUlyjXr3eSz3YjIWH1Wsz2rSZlf5
kVwMvWdigOxYzjvRAt97l18GweF5cHhR+FjjvYf8LJQNR9ImqY94RcMOJkjSf9xIBYssIPaxHlEV
11k1kn2wpNxXv1tSXOTpyf+UxIw7vsNqsq1ZpBysGe9GW+zG4dfGnV5jeH41+wiN7efg1yyfj12u
lKxtP9Mm5OrFDZ18kVSMQ5i+LFycmsH6Ak/67oLsaQulGVEqZ76UMk20zo7Te2xkAPFgxL3BYSo4
h0ZSBeWZ01k+NiER1QwHoVRo0VKYtbC7RuuddJTcqLAmNwuslb4T53Gkwe5++y25ZFkLMtJ1CTY0
c4XA6k7adMLgIf21ikElWOQmrbo7fWi+pHKuNdRSbfQFtg4g70e0CgEQHG3yxYp5hm34pkcpRA86
eg0+9Ly6WqSqLDeacq1yom/AXNwCvYWRGXVigwyBbyHlJpFhll8NEA7A+r1an96ZtshTJZSlgxM6
PwigrHm4tDRUpXEluftTuCB2O2Mydcv8VKjObytt13AUGMEr5sq6DU2+bnT46ViMZ5VkLFgPtFBa
gNbJH15CBYperOol/0N0HgV7gypTcapxq78fYwN+8VXSeKaQ+pIYcWv/AgjZD6sD9wNXg7OuxNd+
V3Ou/Wrdc9oLxWEXfBO7DATCrufSWhQLdsT6vLeP+Ay51bixmhlvMrst2xMqP/znn2TyYuHNdHeP
dUUCBaf0m6jB1WFBEyE5OPgIR6IqK/STtBP1aL8pwBG1F9vyCUGTS+RW8nSJElkzNmgI4UXe/W0n
whq6J5OmYHKq+/tOxugw8HWsE8kpswbQhlTG2d3syRP1hD0/5A79B+ENIorqKbi8G54ktnm/HtPV
7RsBqzpu4hdp594mknpdVldNd0Qj/z+hkk85zk5hj9wTnLstnR1J1iYc2MVKp+XJnaA2sIOxfAw2
JJ2i4IC9BE8+4XfADXtPclKF5L7G1UCWvfAwhcnICAB5txmI7EoLESfRnxAOPquelFRBp94MX1wF
1uL8ZKuEbQoByUTFWoACDMd708GRHh1mGc/pMS8GcZAVbnF3+EvKvFGRkO9TVyD6T5AlhSV+8KAm
THEwVJL1QuoZ3kPmzhQ2234sUxNdXNBlJxJASOO7TuN3HZlCEx6iIJ2M+PiCsJuAIMI/lHEeaQH9
76ArbGkRrhZUp7FpUPT7Pf5KDFCk5OQnVb4UWqJfhcKMJ+WuDCrhgU3iRgeBqCAAkUQQqZVNh3NT
7pwk3iV37mTfJvI5rvgtJPzwpTY0yIUq8qAXQVV4o1S6VV+Ju8g9Op/BmQuitcWMXG98ikEZfbAt
vl46dgIhkV1xw+U2iJaWUC4FwgeeZYtwMVMWQ18AE9KoUAy824OG70OGUePSn0xEvD2CWiCzU0gS
0Hmg+/HHXOyiQCg8e/iC0K6EgPons0K6s0Z5tcZSSpoSh3SfIn8Y9kgVpSv5BXKUt3+ByAGn40j+
9HS3IUJeCeCCNyRrtNjpbkr7ge7QHE8Bmc6QR9BlBkt+iJOfuC8w4Cjg5R1haGS9aQVBSkJhUwjU
Msl3Q5f4NlQRrRV+/ZpLRANGKKoPpnv3/Vd6DL5/w1ti7i5TGnfUE6heM4Va/uRTHkutxxLavf1v
8kGeasWoPlCAObxNmnVrTe31GBjBx78O2PhpO3n7HWrHanGJjqioGN7kQ/Rdn0tP7xv956QFWbtt
l9HFf/S/BL2Qx0LiC5wRVkE3fPTPIFQnaix7ksOMs6JW/4n+PQHkPlGcjACw251+qQmhCHNu48Eh
m7kBX3vNcOQYl/51VsAYm7GSmMjJR68/2292AO/04jinC9FdcK9lNNMcFonox7yAkV4zkw3EsZMA
A02+yHkRACTQEeQtc2p4rx+VRATBGGq/MuqAm90nd27iWJ2xYokLAF+3yW15YXvKgD8ylu4tOSP8
2xetsEukB/ApyEdLfjVmvOjuBfHj4x5zWDnP3Qb5Unrtpx3teZoCMESc40/PL1JkVGLkZ6Lb6u0e
h+2ocVTvlOab+/S+uldQEZw9FFROOgO6BveJdxfITxoqBw80bNeyotTyETEALMLuHTOUXeG+JyAw
SA/ynYSLe2XZESSnFZryYUgZPBG2gU46lqO54D6R85OBCrcTjmgniLIeKSh1hEg9InALZQ4Sm/8r
4wAqQiobaB54RNo721X8BrY+8RfBQsnf/hN2oIIwcCbShXdUa9BuEGGIuyspHpIKM+j9iB85zOM3
kEKo9Ehzh4g8iJTYKkU3YRHzQvwhAjo72JsZieUXGbEL7td+7KeRHWB+lo/KjAkHq511OGSZ3qdj
gxEpQgzp5h2hGwCZMdrQtOGjDFvDB4RQnUr66/fgcvqoDiB8VCMbAz/Xgg6CTA2KjR/maYT8tWda
OFukq6O3moxJ0V7hfnimRWz6fKyK8QFJrFoetN2cu8jSGJXsTSCJiHHsSdr+vYMVBXLOvQFdTmQR
cgwKyPLknEIAbtlO2GksfbGTUYOzA+icqQEwBCdRPiI+Ag3xiEF2C2CTExgLuQCQMaEdAxTs/jhD
dpWBywzSpZQuR+blWv3DgBUg0RDJwO0JiRYzFrsZQaRxmojGak5SypYcvTj2cP7YKrFE4WcbAFuQ
Zk6QhbyBIFnM5AE6sWvX4/HY3hYQF7YcsXRz+GcTkJQfjWCyyNcUcSszEjUjMcdGsrEBF+VFrmTW
ucscgEA+OjLtfCT2X2mRPEgWvncywwW7zY6zdgjrI71yHOTw24PeVjL0k68yeQqSjYYWMeT/OcI9
QXTJDBHPodMIZs9PyW3z9O9El0OX/FNKbHryhmuSFh2do3ckRkm2ww5i1X1wpm3iFSoW+h9+BIGO
JOw6Fi+fhlGF00QZHhzAbUm3qACZKeRs0kcEsx/B4gPs3foZYSXU/1QcBfHj7bgxP1JO3IBPPlFr
9MJCLg66JCf38aFlTdt7R/s5ffxWDy7GnApY7XrYjHDiKXqoM/h2satZr3TaxMgINWdRUMpxamU7
TCKgRWd6d6YZJ31I+s5DJSjy/CmICASG+xk2vo6PeWvZ8pWgZkxO7ikjkycwfBIigXS14c0nUugj
+cOxDTavg2s+OG8LUt2gzp6LXlxx4t855bXtjWLYPa9b6WH9XMBSCaaGQMMVPJU8rcEzgVGJtccx
nQg4doEKNusDoBK6wd3eLhPyBCKkd1KAs5ekkWcHjUBaK5p9GEosI4YBETJrTRMXjPhlB1OVk44k
gZ4VXsl3j+sm9z0OatJXKsjkxv+lHmSdnkJJOMjB/N2f9BKHABW4e/lYrTWJPz8ubnd6XqhOg1B0
/E5zKzoPNQgQ05bzClPyZUnnTvYU5L+xRf39yMOOcM9Y7APN20OXTSsZ+2mmnalMNcJpAl3LQaoQ
MWSqg5M8KsIiPHe8+dXtoIIGq8metkNR19k6nfQ6A1YlP4RnYx8gQScnhlkbGqneflD+krYPlbgD
87tmtyrkMvpET8Db9uwpwXm7HIGPmfSNeBVXw+FI7ngm8AP4NavMev6yWo5Oj74US4RVPFZ8OlXc
P9LWrUSGO5WH3G6m4xctpM0YAPyBCPuGU4ZmEFIQ4LcQ7p74fZ5/IIKd0i/s2Df9H0/4/bMqRnSV
tii9ZyaELebRVKYXKFuBb0i/JR6aPgI6n1V3p0M0g9jej05XBtStZnyV3ODJY38ve78KGEb2ejjR
eVGA9Ln2l7OfhROoyMRxfNgZ5s3nnlgsIR5MDS5oc81nwqeUEoMbADGgPZAODINQYYUwIkoM1mdy
ZrHY58FfGYPoLul1MZHNwXneYamwKCaC9D+iKS3QTmacHCxp4X0VP4iZb3T0plB8ZOoKrpmsKCg9
MqgkkI3uUb96pW5FmquT3EJsdW0zqrYfv7Aoj4gug6afVWtyDqsXfi42hY1YgZX0NcELho++RvYD
ak9VUQJT78GluojI8Yw9c9EbVjMlRn5+rCeHqbpkCYSEOwU6SUWG+/Xw4BvfybSJ+pI2cWR/XHRy
uoQyND8gmLjpas9vZbGfCLQSsoAccHiUITE2KGnRf4EKgSgKF9g8XH1tSMOkB/JtygJHLus4btbH
gTpr1qe9XWR3iKFAB7+tWZl1+s/fp6+uj+MHJfqHzl8RqYFkSLfk1lDT0GQiXOaj4lcnBr1AvGWg
OceaBhoBbRy4QsCeJ3h7FSCCSmwS1hcAMOyvJjrvWgw8sfZZ7tENTlQCeM5/14v/nX82x+n5DE2v
FJerkrxHhsSNvlTUwEgdRlG0qI6fHNt08aef6XlobA5iTKskUEhRoau9drR4IfKooXTSzmAyQ+u9
xrk6bcO/VZiw1Pv63+sJ4bZH1M1nb0QC5ecp6wSfhE99vlj0SNcX5tOhadLQ8++/e9aH3AzJEFVp
tE5YCOs7GoMt4mI9A7x59F/RKX564uEBtaJvosOXfTgxV3Du0EP/zPPla6f6naW+1BMYRqDkgwf0
ADQg6mOgDCDMURVodmuH2vtKeE6XkJkxlmuetOfSJzOg9Un9YQ4QyoW12Ek6yXdQR8fdfsoLQtOk
JffYKegMYWfziPJJnX0Zoj6s8gYykVA0OVNujE8T/AngcNsHj541nR7gye6k74qqlJCpNCBeIBwY
lwRrqZWY74bNKXWlPM23N+fCu5t6N8eaZw4TC+dlt4Q4/aNHnd01Xf5UdogaMPZFDoCjnY7PXmQ/
wu7uOVV5eTLqh9di+hGjLNI6HTBoATOPHvwXZt59t/+pwdngU8B3XaQplb1jO2Kzin2PNIdldV9s
+5ZNUpeOKjXyKYpS8ul0EtgZg+HnGbLszi5imsGKVuht7Z67gqyY6a4Y7owPqAMBd4w4pz5u+7EK
cfhNRp+pMH0fnnD6Ue6GEUO+CN37GO5/mk0xfTMOpeyOi09aLb7JyYUWzafZn+3WHPhniOckmFt6
StH0E5QX0i2Z90DjvBvoA2N8UC3Y/3xEyLsHWIcN4n91fAqK4PrzCl9hM36PHgMYDOlldB6eAhMo
pBcVFGGCwxwYX/XvS31tHLDWIysUagQpokdWFkiPUYp2+cHmArdGPTaV3z044lbsOCm31fQ0FwTD
/MH7ABOESW9IzfZa07VfV7P85QlUQc1VJCKn8FjzDkTaO1ktIdfoI4Q2oDpZTDpUG8zVoNjAmQrv
Yke1hUtVFgSZRKSzMx5Tr+Qjsk6J43mPX7g6O6C9HGTb7Xd47bdGuvu/qc0lI37NsS7FI3YJACQ8
Yfu4u8y18WcwVej0XoNpB6xyz+H4GYAULFqU0DxnAiUZ55YF73Lk9hxp9lbAr+Md6MsaHZ8TqFcH
nFXQZOn93dGqGxccSzT3/hrrIBJTLJjED/3jQLlppg8TmqUY3c7JjLrONhOEhmxsytIDIEm6eKDD
Mqg5U1BAmBusj5VAJ62pSuX+R2MSeWE4B1PN6m8RhEQvW2Q67gzuSi+H8v3n4sAepUpPkLKXaduB
snjt8GISX2RzDNeP7pJkKTLYq0ZzTgghTMnZZY4FPYCilTjzRLpoyRpt7AMJDG5HP1UPUapyXlMI
uaIjJJLb8M7EB0s2DtTgpchwQB4ethlmCsi8AxLYTqqmz8WLiHFu6PyKuRU0lpPQcqqgBS9LSk1E
KKI3qB7dDv+evGl1kG5kEAkWi4/NuIiMj4S0fjeXIJ4tDIsxAUj/UN4/FHSM4B2gk6H26vNPC6lt
kcpO487mu+vMZeeavxy63oU2JsnNffnmqTtqLIVTMaIayxbF6PCDktUDBSNqXReA77mrZEig8aiN
ho2nD7ogvwI4zzYb0uhFFadp60dgYrq7T79iqsVjIsPbz+txbzr5JlfnOarZfNrqSbooGCqjAxGa
LkF7Eq3Ow+MwZ9wEmg//+qW1QkWv+Y+59GYOQMSUj/OHyUT6rXbErTS3UpG0S5n5GK5WqYB+drRA
ekGl0q/jG5QfGeF5uykfIOXXhdsmgEFBNnxQZAVw/MPgUR7MuIGujGpE5agIVhMRo3rCF17daWOB
wjZxKrENFkfL4e80928jKqGghi0Uc2mGS/XF316dAEhACrdd8Jyo68tEih42hitSYSD23cg1Bojh
zSoHOcfZjIlAxttx+BWpPlTP+ED8i5tyV+SBvd3V6uzoM+mZsZ2S254KqfzH0nktKY41W/iJiAAZ
BLfyHpDwNwSm8MIIBIinny/pOXP+jp6aKgqkrb0zVy5Dw1vyoseQFpfMSrpXuCR6oKWF5rUo6zcX
+AU8ToK6gZ0JX3Yf1N6n3+pD/8M6BLY1WZkKo0bJRaPm49DP4Y+kkdqrQwHaaHCCRlwL8Va4X/Rp
cLF6J7BzMY/Z8WFa4WJ9oUo9MmBgitXEp1Ao3tj0TMS2rGMuCQces3jSWYsVuc86PWpbVjULhlpt
eTPDAfLXrle7Ahjwc4y+HGnqGzbbDCwu4CQIZe7TA9629PGSre7z14zAhBxpck792j6nyyvVtdgP
aME6Tt9UKBWytZtTQGfhetqwheClscEF6tvm/BDsJEaUYTvbV9aMGYn9VXn3T5CnlrN8b84O+zst
PTjCn+JLGwWRrHfzFH6vP1JsPj0oXEKG8kR8IRTbAq0pAf+jvXMm6JYZ6A1x/p4Z0ZyURwSQ81d2
dXNBn5s4YupemsKnoOjGIxkFFrhDE1YMx8rOlU1ZGCrC7Fpwglwd7iZA7CBin5oTCcBGFePS/3LJ
MDXH8LmYkbW4zTDXvvmbPQfiYRuOxBViLykCNOuJDee9gXS9l9CHjce6HUHnB6M2JCIcjLpZUr68
XBtSCf5GCWN4tjkUCRFJiMSMauQ8Tgl3xKJS9PWy5xJbSGPgy3eTPJZhkYhtEsayZUz2ysniC2Jj
gCKfaqoTEsNo579Xdk1Q1oBm4AkfnoXJ5Cysw4N07lW4g7IE4IlWXi5FBHi8QOoiJn7iDD+Hg2rb
Ue7b/FoY+PgkJbVFvyFWR3BAP2Rf8XaiQWKjlXmHFEnw6rO7eC53SpPyCfi5d0jfhX3AP34qSYMC
FP/rxdvsygcIwIDqQuiTpxdyVk+fvaM3/bY0sXL2AUJgAATtZB9wWrn3wZNm2TI4ihxxWxabAVgV
XNYvbyJKIIa4xKoRDtaF1A84jV1QSD7NHZwZeQA3ZY6ECBS8gRPypQ8pA0CZXIt+l+8rhXIHVlP5
hg1KT0fG8uR0z2QsodEFep10/wfT8PzHm6Qh1yZ455HcBKaM1RyAoDxzdJPMldB22JzS9eB9Cm9r
GS9IywM0JFXd3iEiOB+NUoR0bKmlGQSktWJZSbgdgm6hQGMXCxT4ED6zBfhIeTniFPo6j0DmSSlK
4hCDOyEkaai/4Y/gNDTmQb/u7S9XMj51nBsMrhF0mBszceZ7Oi6JHZOCJsS7x2GStv1Vn5wuVIr6
4Bum+6Xu6WFl79PJl3xqAVQh6Dv68ihI5ZdQpC1Tz2MksINYY0PHsqhLSy9nb/omNIJMIlMOxXDU
9EPp5wp7JMOvIx5lpmOTWU3DB9vfTa2X92DjBgfgnRR08C0+FVPDyQVWJzwOqhxwMHxFZMO9/R0x
vGLD5a07lmQrS4d3DqVVPsLKGhSARkCI1GG+9Ux8x4pZO7DgBlAYRo1AuPv5VuZUQgQ9QR3zLdkP
yU+VW2L7gLOmv32soIGeqQv3VGHMEq4UWrJWISt+ekd4cM4A8QLC1g2mD7FKLLISQqPg8Ox9oLEY
bAlSI7H+hU4irihgOnZysec8RwuHFSUW2qxJFuj06SJpY+/AUUq6C0qYXk/ytGoroci54A7JwxJG
NpXZIKLIkpEKYgx+GOGy1w4psBLqN/lX1e6EJ198MbJM4lXR40BvZ24CjwUndBcJPrElCdWfmK2h
o+mtUJouy+E9k9QJWEx1mLwQmeLmL5lMtyldawfaVAvCl7/fOQZ3qoiU5IzvS3JkasnUhuebU9GX
77FVwhtQzxTmrnLfAzQkIH/NS6gzkC4hNnqH1QeMi3nhm2t3B8dciREZ0s2d+ZaKtov8mmedmtat
/TJ5ek8WNuAn+3UuwX3xzLJyBoo0ywOk39YoxtIh7stSOGEcdufQYnJRAD9xANtzAl4p1slsHwG+
ZmcvZTkJOXZQ+bTo0Ls20nJyBtPY75hTswOd/8TBTPBFiZyomXXVYdeffuD+SLQf2y/buM2wM8cX
8WquXEzzcKnEFEHcctCX0LaxjRMDJXM1DHC6/+ZfZmeuDDqjaYefV83xYMtzDxkPWIi7IVNAnZkk
Zv/86AHbVXs6ps7Xg804sW/YitFzwu9VHJcFNO4gnYN+jsQN30efRNvte4A/C/efMhwCcDJF7wTx
92hCpn4juOm3U3XDX1i/YKbfGdhxrG/0YeeBdMb83sxmxh8Fd2AYQTOuwoj+auFQJ2P7P2w0XRXC
zpctEZivUflKpmWNmPS0lzN+HC1elf1SSx9+vXfbin8HDmyaEDs+R+fHY320HMbK7KCwFb0uv4jC
8BO3Gv4VkCk+MxgZ5TLXgi3A0a086F/KRIlueFAfLoKo8nA7TZ+k9Tp/54Aak060YywfVcEe0tEb
rTF95rNGgP0daJACs2De5VYd5vAK8XVax+yup6Bxsz6IgyH1M66hzmP/pOYGOt9Ry7CXshnvAC0X
Tg1oBPIltMhHr0zYeQDcLixC4oMhhtjWG6TfKUNpZdvuleoEbz/mAMKEkVkwn9Rajhj0AdThIgCW
f4B4r/GC+db/vE2VcT7jwiYT5OGX7eLCA0d0F18HTb4wp8NPnzke8Qr0mwI4qxu+98eVfsM+/H27
yj2t8VaEoCWM33fU6F/h/MP9YL54YdjSgF8AlIWE6i6cUSaNnWznClCHTkNmARN5w62EwynXK/v1
Mc/d+HtCvM7E3ilHzVX596KSODnlh8v/ZPtvbN/Ba3DnWlFTM/F6mi26sAbM5HckbB7w+gu4oTDE
jigEGIvQuIPb8QbAcS8m8x5KZW6ky392bxRx7UnpMeqRAAsJshidoerSujI9vf2deseQj+RXlLVX
S+q//fwkFNc5RfBECv4i3zH1gFn0SYQq1fSVVR1Js3tEKCDaB+4iJ7PeBljjJ8k+eno0Wq2/zkrm
JUICeSVv8BYFsHf9zL5QOkJjWW1gVdAbhQx+Obv5/bBwmafs0B8hX6+GBn0RAvQqiNvuCbLXFweP
YigedYhSpLK+0BMds2vQxp4QVzJ9ex22trhizJpuZ931Ps410NZYGxyXRbAHOCacSUDqIgApwUKf
sztuENZhEKSCb6jmlIb9gd3ivlqeMKtIVWceJzf5xHAHDJF6vrYZ2gG46N4i/xTkidFm0XWOFBgh
70Aq9lumuOWy6+2zRww4VGF0D0MPOT/JbW27DWm29BE+dRBUTYRNcg+Ar6A/v+1HzMiQDhP5hti6
t31uXJRvB5yZdweD4U7GIjhahGkvzNxXTR+4nR4pTfep0MYQBDCuHuw9w5a7gqRgG1GGyfwfW2Ck
F7LZKysh3DDMyjG1ZITwu7/knbwGL69kKnbNt0XvPMjz0MHHHgNSBm3QsqWoP7k+83Vc4iMAMizP
X5YXl+O3PUoLW9iTXBqhAp56vIkx2+OP3i5lP/CNR/0AO+kqq4O3lh59WCgCjBNnjgnHNcDBiA5Q
aow98nCkZ/zqH+eMRSE9Rc26LOiRaBgZlLbo6YVR9aK+PPN99QN/fcXWKJFSsg0s2lhAJj4MW9Ec
QhFXCTTWpvqhpbQKBuFsOExldbrhr4Nl8QUYTjJcTsEn1MRnA5za5BuAMIfSSjkpTc3FxAMF+R2r
S1aGNLxQZekR2djdnBKtBZHomEl5+aURlj8B1qu+rArhFz2lN/KxM6OHZoLLU/AmyoutYPQdfTwW
0W4KUAGNIL7a934HsnqZybTlwzJDSoibgUDSOp3k5G03p1gq2LOdNQObPgXtLuD1m2/mjgmY/0p4
9Lxnwvk9qJTf1BLMvzGQZ0egzXv+4IE8n5hUwmXn4hpXQLanB2EDSwc+XACBTC5jxOpnw5OxJp1b
wqyOAk5L7xFnYMchNlioMMJKwYAUDPkBBbpyFgOiN9DIPJyGDw4Fhm6V6wZKgMOK0Qj0mvUCcS5Y
L3nU718IytcVH+QXKeq04h/EXQYWaFraTh9RTVFBrTAoZAy5PY/oKqVP0e3fQIOAhCbbcYh3FYN/
QYCsUJa1zP9oa9hCzw4lByodm7NfwsKL5RjQQKQvAJZ4frJTMTq5O+gvGVePv4yn4d4kCDACJWXo
SaPCILvy1Vm7oFqF48VuJWuIcTBLRIiXzJD5dTxZob/RBQv31V7Jn6W7wPaJOeg7xFLVEdNSqFKh
YR6H0kWR2k0kd6fkX09pG+UiWu7h6wVDfOGpqA09As0INZVvEkqP/LmibJ23vZtCswXzir5ThNsG
vajQ0jVrLnFcRVqN/8WPd8WlCVE56eiS+q3jWwE4I1PJnS8WjBRU72S1Er000anpip4N59Iz9KXe
LlIwlZaccHokXM8elL2SZFnDFhIl+sGnskVKQBMsdPpT2qFMwrGH/7VQXYtW+waITQUtsvdF0hBj
ZzF6NrjtRXpAHi62yxKSLujlfdxyF6T4ICa8oD+sIfjDg0LByC8kEE0aUGOPAhzK1LYJnOiKY4tq
S6D1J16EPTZYaFZwmxShVvH7Y8TdcPkRVjoQrl602sCcVPzyJj/klUt8O1eEn9eQlCshEvFg4bW4
yh+i2X9xi5hZ0JXzH/khoqWHh/QW4KtOeCBTZXhi/1hXQoajj7WuRH/+7NErb47wnoSDajynXSan
+3eRxFAA30CHMLoPfUvHU5H4c6kkRomM0XMgxgYXCLPyDOF/gY3Ej8MFsytEXzAV41kEqGPmPFNR
TNaMwRgnzipL+dll0G2gWZNbJd6Z4izWdV6YNQ1RyUvXfh7WW4RrS5G8y2J4sGRggsnNkz7qOERQ
L8S1Nl37A5NCIubmeOei92c1ulc0DVjy8VE64Q9ruUlcrRaiqWUx4d0mOu+z232yoN6jFhoDg9Wk
+11c9/aWNjL8ChM6eW0uToO/rAyJsDM/Q6LrHLQBXH4UE2PohYzEk+MQeG5cb/FgWH4xZmhaFfsw
0vya9D4i4PA2JgOKlSrFv2SsD//ZuxJGxEfv2Gr2JEGtgMMDA4nz1JKUAJ3zxb4PJGnuwZsyuF3t
pYDcqnucfYEAnF1EPj0+l6JawLJQ3UlAxYel1Zp8SAkxduaNxAHxdWytQDf4zgvvgHCKDoJxIqki
MVe8WuQbY1lKPcfLYB9vE6g7uI6OtvQq8oCUXOvbsFFZL4zSAmOKuh8ByYeDTBYJn3VMxxH15pV3
94ZoGzEqPzgg+i+Xqf4csoFK63sUtxFWI4FHtYNjAYODr4t2xmH0qXkqqBf3mLGakd8pz7yL8B0P
ODgzFmYIUMNn/PYICRbDTZEeaWyBuuEp4DPOkbwu+4m5uPumK+t0kZXgH0BW6B1X9l6dLZbYNaM3
JR3xcrHKo/ndfPrPGfiqShd0jdj12Aap0K3FH7EFaM2OEA1tGlicRti55Z86e800LmxwmjQxKrYg
OpDC6H1wvQSFmDwMs40qCu2v8HgOq2Z21OAU6ajX7nRG9FdXJsEFk4RGrGQiiZPvu0avo6Nl+wTB
77AyDyskfqRPGzBB+/A7V3QFMJNGD+ZYrRmSO1rBRvzALoH//iGPNO1k7fS+km5i89PkCnUWVBhV
HaMg+kQOH2ZDwsFHagfBUF7vO3uAX9Gz3SfAZkcE6fiVyIEoYqSFJ1uL+tu8lfAS7DJxpODRETzs
FjyWsmHLHqsDLHAYwB1ij3yMW7BS2Dtf3AFGsLiZyLbJNWHoq3gqkaQ5Ym062k5i5AxrKVuZi8MC
YcuawrtdoB2hnz3HCm7XmAK4pSsXvgGVtCKxHSgQUTS84Tc/Agb/z3f8jrx4wcMfKkmdjcVW5xKL
9/dtyoRs1gFB5+xWBlMxxxH7Dpkd3WDUliAgbcioMtLdZckhPWC2onkkknDKOsCzF3JL7s4dcEeW
7J6RcqvXBBC4xAIKLObHoNV7rkkh6N23xwDfxF1a4KvBfkcE5xg3jcHHjRAxcbe55MBRTJzlX4TY
ewyUUIbj0tqDJHjNjEBbCLoqnwW9FUUF44FX3A4xCxjXA9YghF8uHPphjv59ICCRkmHqGuzjRvQO
G8zzk0qnBii5WEINllUi9N8qVHtGy+zuQATwsvh9wopO14E0BYxNty9Vh6XOINlEBv+DgfeOFqlA
Io2+TeeJe/sI9PWnT2RQSDW1zeHRDf5pi//NRunt5FVEl07xsdmK5+2ZSRm8H750oKqHqySIZjP6
0bakGlJ/FRFrgO5YSHGo36Gd8yrC8hENAOga4w26AgyNqJigqM4BcI7hS6i0D1pGMmRREdQUtG03
F14rQybpZ46UT09rKQwWKYkRLTiHYRHEzMk4qCU1bPt0CPAbSp8DG9IGaty2mascxtwEYQuzAnSE
IcA8m6vfxZaIoTIfyRJCOBz4ofCZ5PH6NdQWvQ7Kz8JlfO/QbhW0C0/6j9KqA2wHaK0W5iiV/s6c
HU1QbCgtXAXabAT9UrdSzycKEoa3TendxFesxcgmhX8obFcYu5Tb0oDcKNakOlQiJo98lW6EdDps
tNvrVHCQ7YZHAdGs22/bYMEh4wvhvw224QguhV3zD8FpPaBkENuxCp2npgN5whntN+1z1t0upkz3
ph8HMtQF7NgA5i0C1SMbZ2qQFioEBTgGiAqyAhp0dBlok/Iks8TnH7k71mkmdE/FJ/HBCJejUbX5
oEJIb21zOXr0aJWBIFCVHvIG2PiI1q+BUorajPun+doEKa4F3QbNGK0bGIBQPyuEANTs4gYlk2To
4C/Y37g1BcBYBkUklWGLLYuxhWwrbHYU4Zjgq6Dwe6+Jy9WRIhjsjr00aGf/6EpqX37/YwVHDx14
t39U3F3eBdrCS7Tf5fhzG28K6DcuLiPwHb6GmxBz1d7+ACeDjyG9FiG/tMktD9/tLrzKEzadF5Rn
tOIc+bR3VH6eSbsMJyduhdIcNtfEt+GAcfu9SGwkT8p8M87EuxYnYTEyxdge73yR0XNTPMw0n2bW
Dg6kz/+JcIj4L46qrORAx1dTjNz7fxMDsb0eitL+JTIovgkbXJuh78LlBT6QnLHMHLw4epJP9Fwd
MGII927212cc2J/8FVaRtKgJerfe/WMStJOT+8do1vquECERcGuAGVcJYbYDbBnJZjqFlEsX9+6p
k2HZu86NlRQaDS7kSiyPT2G749QjfYUDb2M1vCcYGhcOkYr+AwY3hUYxfyQfBfVmgaF1Ma//nkBo
FKvMZ4izaUWwJrmTlBtNU5vh+RlUNHWTBvYkRkbeLCRkXDUx7MmM9M5tsrgazV69Qf0F190TP8zu
UtmQiv6YLVwjmawxiPFgLLmZ6UxGdJE52msiSfQB+MahllQAXCLrdTvvwBGxifTkTwjaMDbc6ipy
RMfp5MbgzNhDTNbht08gz4hSp5GIJHtJ9AnDdp79mcxg4llzfWaPafMNre1u8wZOPI/jmfN7XJm3
EiuIcWRYr2+le6lNVgFedBWtsFNMce3DHU/wHn6XjnUiWMyU9M+khrwKyNPu8QaQQdY2v+rJPYd0
Put6cYwGjlQsoA2mN3kn7yYtZud4aoqZM9jQ2Uy7W1GJvlEI96shAInsGCeX/bKVXJzT9BjtoT3Z
OW0+O9JvtJ7nv62K7cxKWfG7DbzZPpJJSLoPdozr7EMQJ9ycPbydJtwEZOoas/0ubvuNrTj3h8yR
IUK6YZnsB7TjLt176VnLbXifPVMQXOFR4qUQ7aO9L3+75vTRXjuS3U1UgaPlbLZESJZiQwoGsDz0
DU+1IKOzuzFBKkVbuVS4A9MGdLhj1nRRw04/1sSBIVgz8ebSzbGpygjVedBZ6DQZsT6H4NTpdXoa
higCPbQS1QHKYIIMx+Il2tpbSnzAachjgF5j3OdZivuTIl7vAnKg7Ek5bnJoALCcod53uMYkW8Cl
91rhh7AI7xtiIxgwMHMmsxgX02ExXPT419PQiddy89zuAN9H+kze7sRDJ9Bij53I9kGmDkONti98
hxFEB08GgKdZOCrndT56ckossOj1Uv4bl/KPiQaTFUuJBW2GdkweOOeb6lWuSBIcrxnEpYMj60+E
0F4z1wsFqwIZEpjbicN2hH/2+B2M4Lrj2ilecTHskpTMRpgZ6RPDdOcScpaNkGL4PuzwHEQNmOse
OKn/yzw14ANNjwHoBANsPO8pBOoIYiuUyQ6PMJsRurURKhkzBMENDbZEMTd1RxrvOqz67UhFDkAR
7hh/Op0dp2HIe4SMAP4m9H2wLuFWCR52zV/4yxQwIVWnyvcRlIsSkTJiTxH7FcOlCuD/TNPZxwHL
glVmpuzF5ECMDVGCyIfTUQKsjxnImd2ghRu8eAK5WLU54Q7Gb05FftX2OP6E3wGbOkKoFNzT7mYn
Itc8ye1gnEPjjpXzVfIQxDoZn8h1c4YLLxv5n4Rg8zUkI2zhfcPKOvYi6HetnYc5cQb1uI/2xET4
QfReF+4Mg/LfbAJpyIeFM7vC3yQNg2eRzwl6JJVMy5GNS2GyxEOjgcZ5OXF3tCpgp5bfcUMqBai1
6EPajg8LIu+IjOIGA0V45iBhOe4gFGyUFPQCal8qj8qHYFzC3ctRzsC4CfyQ5Ok557M9oK4UL5GN
cP4bwEa2v6VU5BjejYUFeaMC3o1F3H+abDZQBEDctYX9ouSB2OKB7b8S7jMIOoO4R95hOcvYVuwz
9uaZ6hht49XmcefhAw2tg5OKh6x9froaM9qL3YYbeLErmKjU9UPRbX/R3JTpZ6zxk5rohnjwpVAq
NlC3hg/4whhlDEvMb0E2sVMBXGSzZCPvqNkueLtvYNInhrqKd2O7biQiv9GmWA+NDYKgqIiOmcSN
xBN18KAaZC2IwXfD+iswzA8yNUUolHY2bdwk8JeeCK4p6hlMqPvod2Qr+7c3ou9iYHULO24T6YJG
nMndfQ6ubku34RYfMWXhY3plJ66gH3X71cqAQIxLR0vMXITICK2WawSGy4TiOepM8hLgdcEXKbB7
CF5EmCn4oCDlP05hCrhn522fSdPgsNZ8xt3sCdSTAMsYVzLHYujujJiHDZv2CzEp4DUcmzusyrb7
GL7SI35m9m6GRP3oV0HHTeXhfwfKy8QK97WEOl/FOjvgmnA83IC5ZUq8XD7iQ18+dh0v1ue2qSrh
nmdqsYa7A4uKfabhoV7lCLzHMM/ExLeACUal/bMUvsfLC2Xx3j/6LW4Wsn5YVg5nI9xsXzB0uau4
7Qps/how5WWt+014ul17E6HQRBVp0v/f7KibM/QCb5uDJliP9JGqLh59zqrB15g7Orqr2vNqecj2
fVEttgdP227PGVuPCYtT5q3gKk3TFT870gKsAQpv6kAWuhSRwrDlnzF+ZE4CL0V+U4uMMKiN+41o
IgzaZXF4MGxQn/GFJZgeQBxp/byd3+Qxj/U1tmhCGQa5gFlz4vGRdCoqGAguY+GAfQG1tC3B370a
hGoOKcfRljomZ7akB4C9OKs5dJQfIiqTfdFFUvZA6KiTxR8S1PQRNl5MYm/wHTIlu0eMWNFATQxx
CSpWetBwmymwMerdTkYMmMDBhnR8kiYVfGZ3GmYMMyicn6RyPd06O1EOgRbYEdOQyvzm6vCO1wBn
zbaW6Co+AgYNMCmXmAaIoy2fhTk1Q8g3gnkFnPC+VCAVoCUhc0+x9Cs447wLEiBIJtpT8XXER5S6
H0/JZwuWxIufh/4pzMxI5zeWbmsDloKH7N0/oR7BdUgGSpgW+I+r3Sb1fFVCobnh6aVAzIYw8TT5
C5ZPDT410J6Gg5EIvtpXG7cso/W/69GVap9H6Wqd/7YbTLtQv2MW7ML/Xh3v5mVER3A+OcySdzms
vlmjfx7hjXNGw/g2yzaPHQ5jzUn9cnkAwz0yn1tSr6Q7aFjvyX7+1MwmaT5/fCt//cJROdmLg3v+
AFfYx4GQ5E8NW7hrjFxlMuFtt1bI6Aiv4ZD/U1ZQ6xU6vPPgOGdwTHQWXcCHeOzgu7NUqD5/TIP4
/0d+DBv8EtpA/e9L6Ze3RqNGiPTc6oJOemcl4Oh+wqlyP5gC4Hi31cNUc1PSJO/Bof/i9BfRn/eH
rlES/IzkG+6XVL8JJLVA9jTHP9M/LjILydiaGNM+SUJxzIDRiTm7lODhdim+/9bP8GX2/4ZEsBMs
vrA7wZEwWFPNiDQRZ362URLCYIkGOuVlIDIbtgRhex/99Jjt+o3BF8tGjkXxRhDZY0ythFMkzNVv
WGF5LeN4lCgZvedSR9a/96XWptj1r5Bl/EV0p6o0lgihIHgsYHnC0MYQqslxv1JHr/n37+OdmNoe
WPJOFShYYWOXIEWtTCwZiczPbEP3GWYrp+CSLT8O9UBla8Q4rPGS5+C4jRl5hq/wycZGzdicUncW
wXVIDcdgqys9eBWc2RtlsCrW+RfsdTX5FuajbKi35RMsgjC88JaqY2Y9L+eYaXSQX0dzn0t1fH1Z
Z1+YUTqzShrW/PNBX1wy6n9C/YVCgPbEPA7OYfcKm/Mz2js03hbFz9nB4YpVoY4W0QtJUq/gWihR
QY2JjUEx4/CRjjx6MiaVs5wDWyqre0/9cDA9ODaEE9Dtv7C0KigKwCWqaCC8dRmeXbxTTySXoqjE
XmzFQ4iGZStSJCxAI0itmaA72zMcZXlRfteQP+dVr+Jt4FABSVrYt/s5nnuM5RBAcpaPS4aOcHkp
1u9Mtuh6PdCOF9QzktahX3wxzWJqyQ2+LNXwQAe0pKDlG059OUS+nF3U0CkWvIwSd0M1pM2CTXca
3hmiFpwaYrTxYOLNjdExwhEusgpJ9ULjUrgtZMtwQThpIfszomtcrDfTZabkLjZppUbVKdiXyjaV
gmIBQdlYnbJvIiuTfqla4Zw1qpB1/6Sj/TcCKGXCi5jG0Ig78Mu2EBXu/U/ajHczzCM6gOc0yJYy
vbCMKO6cL6MaqtOj6DKTCikesWY5wrWdW7F5oBzd2eweB8TfBgIAAZ+YTTdNlqu42jdf5gMPeipw
CiOs6XHwZZxHbl7HesGgkI5wFzBd5QbbkxjEJ30E1N5QXw9wHFBf2eoM7xKBPhFEvlkoB/c5ejDb
zXlq6C6kEm8D6tvqttBRLPi8cq3x2V9kLNBIXpZd7L7XkGq0dUdzcGSNu4WjrMkDaK8LcsYKmhR8
fZrT3cts1c5z28YXuwywIaEoezjt3m5IWwWLbPra0gmrQm942/i/xZ2cmXCvi8/u217kdOW3rUpT
9SqcenogkUv2kBNhuEgvSHcYXMZnynTxkT+b5ZbAC58MhUSWzn4p+TxPloFOPN/Xa4wwtT4Bp9A6
wkrX8iI26GgXLgsLi1hCrvu0X/01IStJ6Vx8sn3mqiBevLoyNEYgK4GRNDcGO9ndZi/gVc7pKUYu
QGj3wYoFJJOYwCKupgtfyx+ucPMXMVIZ3tP4EFfu2nDIebMOXCYW7kQn4nBNtGGcfUhUFYF5G28V
SZuZkPDr77xLpCHo6tg6ISoK4RoY9TvxcsJoh+g4exEfyeHgmxZ+m38xHPJvmGdlLftuKUceKmWm
zVpURpk2U7MmsFGKmthp23Cvy8JUEyxlLpNW1sq0oH0gzgNTJWut4pEMyaOz2SU3mGc3Iks6QzVV
ZrzylW298LI2F0x39qu2zQ+nzY0odfcriYos/T9U5aQKSiiKNhTYJqpU8wXhz6tmi6ZLbsrq96Uj
pL4bXy0NIlbolMSKC+NgKk7/BRiWHRyq7IPXSiXZJCNA5hYd+KidYekfEtyJUxIMndJvzsQ8/5D8
cQ4dyM3T+PdD8pSIoW4mhw9TKJeEXzG6JTkplVC/y4qUmf3DqgGY/DJ6tzAE65BEWUaQ1Lu/7Cky
GndiJvZciTOuBle9TxDeLxLoTqo9hnS8tA7tLsISmZGeHHIBYzL/MOefENsMQhAxFSPCihnujumz
O3SPvWpw8LHxXZEPHd9TxtMpUCY1JGYYe6vrCtsYGC6nu2RtEwumWffs34DlYVYDpnsMAAk1CiXz
7cwEr41H82sjfE4y2Pnt5/w6kmnyPQG1691yfVU4RqQSQMV40fn4i0CFe4fJuq9Ch7EJhPe6uFlj
g3D3JOhtESzIY1InOxz5CJFmSn6KeHXmsuKtIbZxokkAgVXjbwChkQk63nG1c9ZEGLwoqVFP0Up3
pRBvyzzWYiKfcBXsxy+dTbw5mNzzL3xWNN/2NeMFGI8yhl8yqiaCBQI4ndzyWzF7PzMCQUW5PaTN
rRjc850MgL+2lPQEgTCEBTDkIsw/dq9O5NVkpivBfXv7DysVDEwaTDslVfVBIJsOinm3znBIrBZB
my0+lOYUPgGNjFkl2u1os1ro6JNvRAfPThjsBnt2vT/ygVa7AWFxO4dEshUjWSBKeLMQCT7Rnp+/
e1wmVsG/4DxuktiG74gUkuQyVgV3rYEdK50M1smyLCUJ6o6NOFHZxEuenP1UTAurUcXXgBfCVqSy
YeNPLbdCgv74djzrhLFIZJSkn318+XyLPpcT42/aC8ZwQeAFuEv35FtYFG3rYPIUwcmUKgwLxb8S
8+dyJZDFjlBJAS86pC+9JuATdmfWTQkBzFgNpEgxOgaNdrKji/ZZBuUZmWHsKdnwagUB/wHwY5//
XT2eMskTLKzsK78sg+vALaBjvluZ/F7CnTyC27i4O/NEChutNLCJfK5E7hUEYYcGO9qTfAcpuWXy
vB1tiMhYNw4Li+m0y3YnOXlDSdqTjCvklKRNcff4heT7MRK/WwQl8sYuNvZ5tB3z1YLuS0x+btjq
106beHFoJ/YiVJzWkHhfe+fDBthb0JsP0EXkK/sZAlzvNjSmsBoqSB1A+vYnFiLFzmc8nczxpCdm
AIJnE1aKqMh6GgwPhA7zzthgk2EZsJDE71yWgozdJYWOs99a9WRUTzA02jSZ+otpIlCSWW6QQfCP
xnN8D3vKkqdHYg17rMo3QdJ+y14JS2WOg+Dq0l89MhIN0l30IBf7wc9/uNldt8fQe4OsIYZ0bb0C
ngZ+11SeU0bpME/mLXgmbes1hGICd2fJ5D+qec9tayhRfm/v9AswPLO9kMPOVRlKluTFBuMXjQHE
Gt7g3nrm/J03V7ElfSEBwTz/JRlUA64inyZ0YXF8guZSuCSF//Yq3BWsb8ds8pwin/Ue2Hdb+3VB
hp6Nl3hjpYy00c2tZMvKZbtrY6EIkQOhXiti5nAN+RJ1SsI7Y/HIAnokpNwfGCWw2wGL885XbFk8
hpU3JOEM1yLeOhsXSwb8TSYvpc/5ccdvraS6JC54KtWAmuic8A9gsEzNXkxSyA1kjyNWoK9nN8A7
SQnksF64O853nAft40oOREJxrfPkwt/JLcY4poy+HJEN87x6+jqluDxpHCn+gzxZNCHpX8n50bDO
KCsmO5pIeM0Bpw4NEQfiCJ8ZnjvVbN2cBbz2AJoG9Gwel276nDD6WNg7tlCqFo5wnsxXxAEJYOIW
PEU6Ebs7aKcNq4XTA39C2zYfdJh22THffyrHwa33zF97HB/NXtvS0bz/9l3DL/wqU5b37P6AgPQc
dqdi90Dony5insELxQ6u1OIzVVk/FS28OX88frlnRupgJnd0qnfnjSZhcIbOI9EqCrpqnJin2EsT
wIGZRKzt6e5FvyNSlkUq2gkRJtRWq4tiGg33YD+EOUcUDcAGfJ7wpLOTNx36a8g2dxk5TS5ECuqM
91RIWbfgbi7GxykL545W9GsXD55KskN5dFVOBDItApWH/yL5meya4u/ZzQ5gcx9/FxKwyHbDXiSx
mwdHh7+jx9iABQf/o1nl5jhTnNuMwxZ9BrHtFUauz4PZYd/wDleEHO3Cedc/nmC5vvofCnr0oDb3
63202xQcLAxvMezc2GPLiGkaBVf/hr0AUc8vfzFb9Is/kvceiUQttmgP4QGJHomoE3YxyGOCeey5
dFj4esLhE4REKGYqmwqbh5zsBTbcVm/VwGLGEXtXTuYwEANdcC7NWj17BALwhBRWuTIyiepuBvsn
5U2X3rsdo7Rr9taa/cYHkdQmNVOCCsIus0uKW8rbnlSlDwj5hdlvBvgEERKJMI/yFXU4f5hkdqEo
ZHa0AHLFQwHwhzKYr4MsdqIT6Eknq03MsoXdLTRu/AKOYMlaRAouakQvP/RgsA4ePTjn0DWtW7Zk
eAOlmeQrSKnMrtEk4qU5mRSBQo3+JrMGsvNStZYNPDceDNFDjOZx9EG7Zw7s6GlPN+Kgv2FI6282
yKW6tLHbUQkCInjnIxANq3CveYewByEq33jjtf0GtWzaaI7wQECh+iB+usswBZUr+K3ElP4GIAdx
zJOh/SXTreUNrAB5yYMBjnSV7AnQiBnMof9sMKQ7BLwSAKvPukD7AydB+Naa2yY3Tcayuqd65EwP
6l7L+9DMMohAjuVAPcbyBTt7Xnx2s+jSGcuMHN62M+rAbE1F8o508WLlQKWaq7jPi/MAGB2LgdaB
JhBUbV1LEp2yfgHKxMwlu4wh62kj+YRv1LPVWhqiLxU71XlfwUk0pX72DEcibaV+Lv1nJInXQDJk
SYH8lE7LsHbxjmk1ESJmdsJONyN2MlofSxMQaMGyR0S4RuMcT7yF3V8j3PUIcGTVfMLmuoV2TEAb
oH/njj0D39zu3bYEAAJBM0eNacVn/ADyLB+JfMGyuIRYPKGzukXQ0x36K5N6PmuMvxn60CfXDx2w
s+ujGWYDfzmh6EC5jd2TB7amQUYJdMIH0eAyuITPtNki3WSMxfwPYyshe1sWNijCF8bpUcCI3S81
YKAOUVti2gQCYUVY3cNFkXxpaeotH4rGpsOXm1CfpNCdRjCnGMDCvhFbJ7knDaSiLeC3PMcTEWz4
5QKYyrPMgZ1Mx+JWJCA9iop8AJfI6EXjQY4hassCvRHgHjch2Br4GrUhIk/noJi9l9uEyIBSXtxW
ox3cLawct6AQwjWRf2HgA7R7wM1VvBENMbwisGD/h+GGeBL5nwYAuTETc97LD+PlrSJnauj8lLhA
PCb6DJxzRyyP9UBy4GJkGyxScB8MIHHGm0F+EOLNntFCtw8xfwTuKSOLnXh/HNwa6wAe8hytRV5P
kL4LEYdrO4ACsh/chAki+pSrjS1EX4sPaxH34T+U4eLGrcfXgXnvYip/Z6QDDMYYNx9scPBCoAGd
hQAIRovOxMl5mu4+UGvDfs7P2YVHpml2VoBXJbNIRoMY2nMjrVuCjoPN5oBgRNj+zBsRNgklH7Qn
lBz5owmyx8ApTH++Y03o/ijJATkaolH0Z0b4TJe3tAkRRoTTMmlirf3H0nltKY41S/iJWAthpVt5
i5ABVLphYYUX3j39fEnP6fPPVE9VgZD23pkZGREZ4hlc/L2kf8gFiYem9BLp5APtgy6d9T/twxhC
CO0I+cLzeMdhsBkcPbG2e+GzJVLxOqxyynm/l9ELfhrU+vSQqGYr3ekPaOJS5jqaReqxYDeSSMO4
0FdgAEcUh45DOfvLgwn7ER7pJOsk1PJb+yil2E33Ds0pp2OyPdOtwV+8OwkPngLgGGC0I5QQtHGA
JkWLFhSEFP6FIZYoDLaZi+eakY0QV2Erl9HmSwACn9xCQQf/+bYhVOUMl6Yr9AxY9hk3qm08x5Zv
0PBFkSymCGswez1glX0YIEC72sg0nkqTBvYaszBo+dgPm1iGPfDFN7CNYCbdYcTaoTXIHssO5dHu
BOrkSzu4RxtTZDcoCu70nVL/QbxRAGxp1znc8MGJ8RKKj+j0n42ukrwUfXJfvw1M9Uj2RJ0KkrSh
1yTtJBSzTIbkX3SteF4zecBAkLS6jqbBsEh5bWAx3ASSEef/y/P5iDTy0M78+Z0JdlMy0CVYjscQ
9vRlTVt13QrwMyLS0BIVMLXtudnd+XErUYci0eOI4KNJ37ZF6BDEV9pff+FMXB3AUpy+L/Z5XRa+
yF8nIavnT8Gn+2kRXMSuAU0HP8bCA+F0Vih/IOhMTc5AOmrihOtCgAQKZOn6yFRdnyY2LgQYA5r0
xczMFzs8HCPoIIqyA2cIHpnAof4I/Yc8T0LfIBwIVQk+ygjXFo4GC5oJGoRZncvgVqG4iHjkpOtw
ShBx0NRBbKQ5vJpDqBP1yww4N6MvL9IRX57w7/kmpgHf6cE/K52XYcP5PjQP+HnccH0NYG2waTNO
xHMko11o6blcHVo2cyTHrq/BAsDCyzC2ORIRLFT6eIElBlMUDLpzXYTqfX3MycByEktTmcgDJ1en
S8X5fePUBLkFK8Vvmh42ywtGIG5hWGbyuCBRs8EJqKjj5RBf+13jQbIgFDo4ea475tS3mhxva9IJ
UNy1JGOc4gHTUgrenT8wvF/knNHXJoETFvyvPBM62teOG7pNT1L+Iqb62JWYtxmDGXEECoEuIMQS
BSTDI9PjMDagsPYscaWBloajOvGH07yBbeES21ATF5eUmTUYf+0IFL3Bg/4VwtOdTlhity0Fj9/g
Sy3zWca8cMNluWIfRkMRgqewX5k5FQjvl9DgIntxafjhFWh1iDNDFVoct5ZRHP2/zQrGp4Wi+QbV
wJmmCK5irN1fOo203Qiy8EWGSGieSvyZ96HAKxYRgJzvhjVpY/i4oU2kk/URw7t/1oTTFGojSTed
fkYLRlBGbKH+gLFHZwQYGDY050IPpcWGUgejho3PF835xiKi74giu6TJxkQbTjPsq1o0M9DK2K+r
82aTR4dSvDb2O/vkH5ITtECbqCMSLJFaXclMgd8PaAOv0Ihoj9hNPNOsW9ybPKOjTf+kKlru7c6q
Z4YxjWbOANFqqVAqaZufrFcGDeobXZisQ1NpWxzcg4W6jxzDnIIXAI6PN5BPAPZvYPyMsc9bnCyK
hezvQe+B/v8mUKza9keDFmnPfihemU1TBejz+2ta2lADYSOQQh/DbrJTDXDth30hERcWkeKIW0zN
mXcnJcZsBC+ZGvEWHbA2GfdPee90HXobzs2DtQD07mDKZ6Pc2w/FjfRlEphETyXpUhcXMLiZxAW2
45l8WBRocsoekJ1t/y5LhHFv1G/6gQSTwVd2iztCuj2bTQsJlINBlV/HYpnWd2h5kZKrcQPsn4uj
SSNuko8C6gxDaa+MeNWim93MLuY+5NPYm3VfYptMBH+d9SEtSto7kuzjtI/tmMj9t8Obd8svudyl
82ADxoitqubM8Jm5kCl8zJk4hmtOr5A7+RzjM85/xbvsTS4pQwJA6nXoMi/OQPEVYaw0vbe/2SOn
kcaf0UYfvYhrBBeOqGQsxweeXew0Cjho6j+URNQtsrdfhkgE2nB+OwMVcXN7WJEjuS2QYPTeiKL3
2CR4yGvbf/WkA7smlBe6EB1HjbASswHyJ5rOaFLh0sCD6qX48s6Fhy3GvkIepnzhIErY8Pjya2yL
LQwdcfgVAjTlU3NKaMGhgLvDPoHjs413JWs3c5dGA3cblRABiZkWFdFQJHiEapLCpBZuD26n9LUy
KHWkQA+6OTMoQfQUP3w5Uoy/EbGB7EnfMQJHdI91/rbwHLuEtGkwejWbixDUfjjpO5Pw6WugLiwb
JNNQyISeJPPyJpO9pzKCCJJbVxoZrNenfzF7Of1jqSfVTPF/UfjviQHfyyWTTQIJExKwp+6fKCNh
GOFZadRX3c3+DpzDuDpmnfkorBh8HM7uzhsOkXNnRAUkmLmRyGn6ZD6mwAkEviSBIPCZM+Jg9cHx
w0FxEmxGKoyNx1phBBzDPuvBFAH8QolPIXagttDtxWHvbvesan5FNUCSjYaA7LtrHoNuXvf17WSj
2HdixMNGtteStiATMIYvTiUOnlNi4LELl4fwRY6PHccPTmj8oL5URdRLw3kafOBHYP5KZ9FXJ23R
JTbMMaOBBd++Web6aLZnPmvAbcGQogQQTxdiAJz8MZPirBZWdzWEFj4QcImnuSePkbXhBT9XcVbd
jcjXf+1BsZmGIm9AkAh2oy7KEoqBv91qF91IVGToL7pFbpv3jFtW0UmA3LcW83VqY0VHRgUdr43+
VO+3zLJcrsFtjjwKFyIKw+v00n6jFcq5LkxtBNXU2/EYzs2YvRIhKHhQufAkqLynI2ggA5kzyOhU
WHjumTabODbJaA9nJbDc3C4LpgFtZ0zmTOj0+NgwL8jetqTFzfhhpw9LkRl/O3rzA5bioE9roVEc
hvOecfTL44BoT+p1oKaWZOHB5uXwcQ60KId8qu/kFsFFBiRi0CemDPh6e8R7XBF+82qMev22Fa4b
Kx1EWYcl9BD/TInGFNb1wwrGTFpbYlgjBeDVs71D3IciDeT5on8h8uOACsztBYlmBgC+NB0sm7hs
mrQ/zG7RJtTn5/gdiP4l0lDHwH+hJYHPWBGD6dslWlH8NQTLBrH94U+rnM6FIFzvu54D54gTmohf
tmum1vsdnMbuECkRTDFQbFqKcArnxAuTiNWS+4ihA4rSCsf4anaz7m1+WJQ1XVg0/HCBf2QGTodG
vOgl/YwRhtltPS2Fc4QwEQTXZPrpvbjA4TmEV4bOiQpLXHxE2/kB+cAx3toARB28Divon7nFwduK
kI23+PiMhRWriTtYoPwAhhWg31K8vm3B8wDJ+M2OjbZErBmfizcelgcPOPG76MY7nK6aDlPSFtCo
mHR5CLux6Gmx0Y/f9naGlRuO9EXPoZJGc6qyz5mA9rSZwcmINW7sVd+/hCjE5OU9QAW1G59653UV
ru33h2HKvBeDqCijuQuQTdbPBRfz8tuK/sF48MBoZYRJqMaK/RGJrzp6McT5gZeKr2U71inVHHOI
rmY/u9v3hUxfYyw0tpXHdZ+mOR2Hi4fpU9yL7kjUaEEfrSY3GhrTtFRwedmP1ahXMje0RXeO+azr
9t6elozTXmNIWa/ZLszh8Pjdc4Up6Mar3QcWS7wQ/8/Huy+2Y3hMzBRiniiAKBIfxhdkF97x/LY7
JU6VjIv0HrAS3WZiHioEPNgG4e3RcJU7hK3v8sk5NOpiyWF+s354XvRDrHlL9JZ+ByOPYUWQt4/Q
3Wi2jWrQcmboIYS7gVlc7CcJjT+d3X82ic2SU3GHWTxi6+KiiazOvvlNmKp2H4TV4o2+sfrWe+TF
G/1L2xutXnRcb0J1xFthbJAhsI6ui0/Cp+EWI5xKuB1IrqAacXsZDODeNsYOdXHWS9RyWrazDdAr
2PNCjXCXWj8xQ3kXnY/B1E5uHOSwDb5izAptM/TH0ha0C/eDNxmJoxS38YkhBOw3UVeJN0Bl9z3R
lWE7MAr9BLYZifeTT9/VI7qrmzgmoxcgSMwEblZUGyVTbdndwpDBFokzmJzfLcYv8sNwlnBQSzeF
PJ+Jzx2/eOe0MssKrCSIChBoXhMzEb3pgY/RO6BXPBGtGWMktuKC+DF4WTYa6Xkpp8RN/0kuXa8K
6I3sOSEA7OnqUk+UpEyEF+m1e3aMh8yYohICSChj/V6YFr5xVS0IJk3qTD9b43igr/RwhgsYhZAL
v5SUIJiR9Pn0rXlUEsz60HXls1G40EbG/8JVZzI51u0IoZiz1eBKoegdXSyIBJK01/yHpnEa3hKm
g8mM7pPZnzxB8wwlpx3j04Uh/H1p2+AnZfZ8PFV5jjh6I2Fr+hAU4QnKsGyWtlqqYvF6FEc0qv+N
yVnDrHVMDQxuDWP3SAUZs77J0Xs2oXeMeeD8fDX+Lp42kxAleD8Xfa4fr7lQyzbeft2/mK0N/Mk3
A7OLNiN3vAZEHTb+cc35AV6HtI7dIyuLVdVyutmJuckKKq2X2QAsJ2nlDCpYbv2MkyFCp8w2fhIt
x1cbvx2Ha+2VzaQjv85hJ0pFkUZyXK/FaVy6IWQZz4UwUVsJX540StLq6z6LJkcO5GgZTn8uNuEJ
Aaw4p/ktR6O+99vE6MbVUiM+692+UAJ2aKHIGpEcdLqSAhGV5GgX1hz8vC8v3s2+ccOdEriSVsLJ
yQZ7EMrOFIq8M0d58cYjToSKailtGoYFmTI5++PLazbcViTaNiTYUE/9prOFvUY0IboK5ZUzg4gu
9M+uLmaXjQBa6iHsJaIUvy7EYfZHlm1nXBoay02N0k2cjMAmDQN0zICxBpAw8zPXDWgAHbxCBhXA
AFu7A4NFC04x8CmwgVMKM6DU5tcsnD3W5BNAF4AVLinhUqYv/dOmb9MyviXzkujAW7MJGVdD5oTq
lb+zzcGfpkZhRtK0eVl0Hp9DFiabikbgLvPO9is6YwNKe5Q/cjQIcbfjcPYwjXDLh38cTO7sdt3k
jBBbf+bQkLUjbwiXWFdjB0BRXNlrUR28qJc3qywDVdCWDERLGagLfJ+RFqwzDbkkV0exa7ZfDAoW
p66xJGTsKQYV4IcX8Yn5UQFu5a5FUcwA5chmLLRIoYtxMu6Djz2IfUdqewsRxcNfJkmCRYMAb0J3
vpoFL1zOPQEIbZug39ejMVkiPxxgiUThHYxJY4IIPyfq6wR5NH20uNajjhWzy4Jg/+UKVAMin4lj
GP9XRAFeTrqLYNCIzGgOBwVgQC/K8jp8MlZFqM3Igc2lWCqKN1Hi4lTNmwicUfKauHO/ua6Nx8/Z
SthjoADtYbdype8s2VNhJmvTCFD7/saqx/NXlJdxVBZAVa74/hj4JXEcwZE96zY2hpJeg/AcBxCq
hVpSzpuj16DLty6kKDiY5fCePHwkMLtqOdHF6KPRP9h5FMHoph2PdP3rpqf44njbEZ1A+AE6FSqH
a1rjdMvfkEtJR3h4tRw0GXsHtqm0LiZ8C4qOtO+PjrfwHIva1OJ3yQZt1iSpYZDC5IlxmbV5CIzb
MAY6EC18BwaUeyjpdAr0MNRTuAvpYg8gyYVORNqnkv/Y2gAlvR/b0TkcA8VGvBlcjdeQhlMIeSI9
Z7fkNdhypzBam/qafhhqxWUGMWg3JCKIYUTbnHM+Tx0sMWibssn6GdEtJzwkfYF3edY3hoEHxRJs
cp2QQRENQLS4pwxh5vaBWpkRa5B7TqBJkcINHAeLN5tHzzEs7mIsKNbWUSwmC4ETqQCYiiRNjYAn
xiIHScaJ0uLcgQMf/A6f2hoD6S2DQKONK7YRRMqI2OpSdjeBhI8YjWFWDZSmo/6VuVP8VdYQ95Ja
CndKyF0xzzYqmSuBnVkUiTVdQJcmILRi0Oildz/lkcs6olLhstgLdE4nIGtcJnZ/CRW1rA+bOZ/e
xiYAe7wGLtwmzWq535HdDXoGQISn5/acg5peqXAZolKI/ccBvhmIzQsWP5uIORNCDBcfOZdWkizJ
qMxJ46GjzHHSS5YZLkB8P0nY3Brr7uLwbsGZe8M74VohEGA901gudHHGcirzqbjvps3USvra4IQB
WkvDa+hPLxbzT3BF287zdtix6Pc2YIi9nN747hGixwmPLLLnthnJtsaYD4c+jhRcR/H2rJgOr8Uc
BywpvpZbQv4aRPPoymWzu/CcIDPhLOShHjz+uzgMykeyvcZA7hIpzU9MSwrAsaDrjrxQjg0gLxWY
qpW4tlnhGhqxDyIvZ7d9oMAYsufEXYQVpxrcfLIvk1PUDIhRsEVIZHhgckBLUfuwoqgtR15h4jLI
piL9kpOEdddeNAFSmxb8gQgPO9u7jHIeNqUGj0M6bydPscV1YENFmLPAkOlH8V1hS8jTkmOK5SVU
etbMb+lyJ7gt3ko8RJB+SHoS3zjjaKb9ij0F/xDIFfFWvyTtIMdD9WvarCMMSrkCO/dYJVgmeXYe
E4DKL0clP9uGCRdJSQzLhcm0EI9owpOY8keaM7FXcu9hH930A56iER9mrugkg9Ameeh5vskuBi84
z4UOd8g8SvOTWfuw5iuZa1UqXALQjzyZecQHKWyW28XggdDM4KnIw1XMiGOAbcPLgzZD/XKwzbYi
jqAdN1Yuzyxt6GF6alj8A5ag7XECcXEY0ZBgfGAV5PWImwc7CXq6dG3JWvmorOsxoYmaHeTelkfM
oxAu04u1zWNiZUBzZVuxIgtsUjl5xTzlBokrTZ0QMM4J0zT3bLrJXYu28aphfKEeT/Y0iaccxTuz
PXmwYit3HsHqEnIPq4QgJIubt4XPxLulQE4p3z5aOfd1AB+P55HyKIWcyJtid2vrq77F0xFOUKpZ
Kz6lPBnyIF5oOoTwwatMUp7S27Q9eDqwQSD5cH1Dx0u92JY7pDt7Phff9xwdxn7Ite8gz8CfCHQ2
GtdpT+HkprozkV8SdgV00IWtSwSUewwFjueThvqADSP3Ke4H8WUkM4hZKZZ4rNycQ5zr6YHs3NvC
WuPU+UC6YiGenCWw15LmM1GX0z1n0UAUy2FyxfljlMdEbuotrgO+FuyvD6/HOnJwDJf1JurDpwkn
TLN5sbV4pgWUISQWZActq2TnagQYGoXGYqHTHOKTy+9xN/OUf9msIJ6g4BK1I5tN4RM4ED0m0prk
xmPGA2GNfSMeK4VogKia7Jg/UdTgzDaDMk/pPDIMy+HxQ1hrh1StPrfTQzbCcvVyqG71oIhM4p1g
FIQnHhB0Mz6abacNy4sBhyJS1v/3bMH5Io6ZkXg73RxuVymeo93FmXqBmcg7jhEODLGZZzk+qeMK
SKJNX+gzd7NeVzMcQ0i+ruStAi/Q4JAEH+DD+Lma8AXVBb2erf4mesqQkYtF+v/GwOuzlqhHOMX6
i9caSyIkJcNlDSTytlUUY9sxk9uJEj3yRfFi7XKYiufAG5hR4BrBQwTLuEv2D9aiRgplGKk2uAkV
kXgvNdwvNmPVYD+u1zfEkJ4aoXZUBz1qXcodlTK9Ggt4kIAF/AqnjqMCcFBTHUx1xBSR4glJ6mw8
4eBTX0C70gScuGo6vjdfYJBw+5GKi9s1wlckYhozVYrAIJvwQ0l2JXcGGsKtZDugdfldXoFy3osb
im0UhxyHQESLHgww4GtqoH72SXoRnyCUyYE9ohgXOGmcsJ/2ZU7sy8cjA7sFKa+ofCZMp0FukQGh
U0WczQoyM2O5aJkqVibkhTWSB3gP08EzquzRhaF4yR3xqtxPmlic4+KXtqbvQ/d6NmKDrPsb9NUW
hr4080SvsWTzxSebhUPOH+fE0bcJ5zYuxkB7J7uh4zFiISRGKDs74GqC3KNJs1tlSrx0vlroBzek
C6TqgIktN1sym88EYBNcABxZwDvCY8CifBf7mZQOl4HqT311vIcjx9nOnPKtLqidIAjwwDlrLlTE
Ow4LqGBDj01gwDyGqMiKZZfJKF2hnoAED7d7sY+lgKkBsVVMbGT4DbZEBbrJvEt+j7LQRAgIs5N6
mrqmY90JDG9bbHZuSXzHRotY96Q4TYGo2S5NnzEDbFVyX2pHeHxH/xQLyawNN2DRkegDbfYIq792
5m98zUD7jDM7lQJKyNly1ndF7WWuGr+5C3wsSLqOkBsviA6GHJtvjgu2/Yta+k19RcTmLHrrqxtW
UgRFffzbMbxPhecWP48PFGKtL+wGAOAcfkMac6W7kHN7Y/YHZ2uxjYZvn+kIfCn36WjQxBm+9egD
aXYx3HuINGh4Q3pIjqMbhyZ8e6KBXGuaIrLnLvKDgFnmbxEck9RzaJXzbWJTGcFZYgCwrpT8nHGe
E4SCffkavZxjxUyKjvFhKg+gIFPd9IG7fIEv4lBUePqQZtLRowXPu8TQXU0Jevj3ckewygDQwjaI
nRQIgFRARV6QIWDk9aPxSogi8oGnUEoJunRBMZw+DS+/ww1vYLZBrWGk9tn+4G6uOm8TGg6UORzE
BWXF+9T9Yuur/5jW4PRbbspNyB0EZyGQVJZDofA3RKYiDFMZaV4br9GWjCQGongyaaa9hbx8yFUf
/LzrPnO845DAsgMNMHVmYcKQJ9tIxHgsf7u30cbmxXtwZz97c0VELD1Pzx9WvGeFXMHzXEU/xNzu
jZnDXY4OgE+SwTMumjKhDXB5Y6IOmRG+VRx9H58jnqpFBh5xnJdzbOFAcB1xJGN3sTrOxH0hZ4qK
4OyJt93/gUxA9We+FynFxe/Dae+ZKbRM8VwnaYBP76CK4GvaD0S3B+lGn8TmRPASpDfK7dXbJTvb
gtjjLOLlqifhd0eJvbEFzJf5jqvKb3lvA1DupLB2L6XcmT1OfnQe4FmOS4yvKFzg7PDEfwg+h1Lx
zNj05sPhhWGm/oQByPRrXkDB1+lptznU+LGufVi27TuUe64iqFMQM97BJj0GuPSu3ubvncNvdVnD
U/PHV38H2kCB8K6aqYwlkT3X847Rzo6nQ5IQu596XlzO86lHHCaThfhLfgHV09hkN4itEdAHPlLF
KWuQ+6Q9GJ1nqw9fXybDNJ2IxPEMVx/hljnf2eypX3pBRclQAZA5bw5/nhpEs1J5NRaocaGLIkZ4
OzQrGMYF2Kis5pKQTUkBf2kZUzBxL9U5coefv4bRwBCh50lfsDNsWGeOwS8SGRKxUQehjI6KBq97
RDfYG/CT5+A+mQ5R0uh7JPTwrdnAW+Q+CFlMyvCNiA+8jXnrkCTSmwJaPJlPiPYKR1aT9hKdv0GN
TaM4aDO4DLdOqgBOpfTset2g0nFRgJjI9e9lVCc0atYLuRyaDCQR++i44j4iBUFEJYBl7QhvXJYf
ex0evXOMLlE1qslTfwqfybacknhzb/TjiFMlJ66MSfrJR419xDgX+JOsmr/mEM6vecXJzUQkel33
E1X/e6LSzGjI7hzpDuNySMgVniMGCCIv3QWV8Z6B9y/rITo7RsuCFidYVOcH95Nd/r5Mqm+aj2Vl
PJg1rzm114h2Y5wG4HduO8jkoanZXWdzMToxzN0FXw7uViMStuUbOlpxtlZnS4selaWUu3Vj1ML2
ixvCCvZOV70isyqURBtVXgf0NdZGN7sBKSY8FuePUC3DO52AoWahZX4JH75hNV/GffIMkJ500QfI
In/JAAKrQaQkKYyib/5IQIOlLiqkdwnyczW0rX5gYCGY8SWRoFmvdqq+o+KVe9xN+1YXrnd+n3ww
fEWExumRt/56LFnclfBsYHh4cR9/OfSasAE+uMPS7AEL21g9VDlp1YBRjAVsK+ggkqGbmDEI4E6o
rI3e/EvI2OjqhEHe1nPQMtWWpQmxrYeYuUKeSnegNe/M6aX/JpdBG8Sd5BEjrj4jCz8b3RUZWHBE
KLmhpYtadASvowdjAo9Z824csbGgrf5xsdtzm+UX/Xwjl0EzwkZkqKjMBoIAyQ9UMQhiLLP3ujmJ
qkPjjX4NboGcnHf7FGrxcXxg2qo4juEpTEaJ+diku2wLzcfrI2xXaV3XQX/5wdbvrnfJAu56Gxb3
ne7GZgQpod81+uCM6HQf7iliAmS0zT7zFruyCU2mwZXweaHaJLiw1DFibo9b846uvgIfAYYLTlxX
Ui/GWdkYueO80IYd0h83DrrGjFZaxVhYHDTjwXl9M+shemVoeeMzfYeHh6J1WlRL5MxQCboQWz6m
ejVv3odW7vA0aJACF72CYYuNpLvGdAPu+IKRwOJz3Vvcx/eZPFT8OsbfteLzNTLd3kJztvjkKDjv
VIxI+wFsONfImIbDWKMZHil+h/MAJSjD7y5X83BE7cl/eX6sLVAg1rdQrfu0EGg02FuPLZmhccdO
qQ6byEwTeNEfaCg4WyeH8WkNy6F8A8L7sLnRm7fLHn7mKBC7kZLc/Zt9Wk9ZDNmU6T/QWmgtLQ5w
lOWsQdY6aKMGoZ/epjM0IMiPeuYJfaYzHTagHRO6+B8qDcVMh5Y/8DhsqWqGWFLGSEJ6fOfo7KON
3R8gHCF/5FhCurTRvROtY4T0zn6EgIg4Jidw2yUWmvdg6m0fJrz+Jq1vKkZ/F99Y+aquTV6rujLy
L8nH520ogEzdyWO19z+jG57k0cU5Zy3q/UQLWuwPnnnZdTHdOtsHFjaShKRRe31MQB90gIAiy+3F
bgdKw+hOOsCzcJEAou0XoY/cwPviPGF8w7apTY7lBddUGrzuOT5kxC/7YCN5GVSrKuKchHj+dLsW
ysu0n5LSGXfi3o6gKmK2OWSDHrktmCa6QGRHbXdnqgja9s7GRPDQXG39x+iQnWLajMSHL2mBo5Rn
98jLaCn3/YuS7KVfOET6hlJWzgsWP/oNW/uY25F6Mjoi3Gz0dfXvzQbo6PVqk+32hLvX6sgdFkEf
pWafPOoyas+VySlDXgQH4DbSFKNxM95n9/U2dop+Ra0x3CzU1Yc+Dmk9h376DpmMii5xM9yfrBOZ
bw4BYPam+04tl9RH80RgS6gGYUxsB9J9ajxIhFv07j8fmu4UeTSxqM+oH2mE8leKQsq/T3K3lYyO
6TfuhwodAaiOE6Th6PB3dGnqfwp1eHPuLpGt/hvs5hxGWxvjHJyzZQreI7jI3G+4Sirti8rm7DZ2
YRM1qK4tFHuftgsu9DHbQGTdmJ3xm4dZuaK+6RjQRrzn8jaQB9x1u5M9fBBkRE5jQtxErvgGEQnD
RrJv6UdmZOHaEHxTMoZp2K10dLRUcpWuoWixydYASVA4VSOJzpt4St5B2THfl7fRa1RTUHL9/Hxw
zXYQfwmvan4KhitqhuDDqKz9nJSGMPJw6mRac3WPCEXTbdTbW/zyjQvbGy/Ee+4NcpaFho7csoWz
LxMiEM9QHKOEuw2IRcB1O/as6mkGIMjmLwLUWGLNLWA4olT9OSfbNLWrecovMxStY5LpZd/uhlBY
aEgHdoEZAG0taQ2KgwlHb4zPCc3Ot93IjuudR2fprHGC37AToNW/HcNICJn3OIFQxLQ/ruVjbEMO
m63HDEeaBRBrZ9S4V1NZcLC5rw/FFXQK+nUKFT80hwVGo+AHcD6Em4HLzD+WAbwNH3cW3kysPw88
V7rJ/sfBwKVHf1nJaD3OGu4ZuKGav5LWQFvSQTtBo33+9WRs1ajvNWR8R6qZmHWlY1gZEMOThj1e
v9yedTa/ww182ZsQYZkfD7S6z7BFEYpkA/suBn7q7ZnYNl2WlzMUNLidjMDDVEW0AEIenxpV1oYT
A/H0N2/nQiY5v82PpKTEqz42C/WZljOBu4rxQIc3OhJ2+VodMH/CbjJUFbtFb7PajV4AT8PuzuoN
Kg49RsuH1QS6Q9ipLbgM8ynjSaCyzw9wUpvGg/bsUPyFMWsFmZBQ213iHIPz4x+0PAYWDV+BGLrs
kg/lOvp+5pOPNNR7zm2C3yi52pIA26d1h0x+eGK6USXzw/GoRLKH6SjFfLJ56x+oqzuiPK5aDwNO
u2BDnUgj8+7CvlEWd5rXQNYUNuSQ/Qkrj5KNKwTrv5BjVqv3iaR06mmDFr53XqVaT+bvZAivRQ+7
i5GKKW6NMJSDPzqIg3LSldghR9RrdKDZUMMLNTiRT4JDc/Y3Jt3gyqLvrd7ZAXOYPqVQH1EPZxnC
bDiHRJi/1+zuQd3QG1TtnFzfsGXhJB5qemNRubj4WEdGBxpVejpijyvYAAPFcHUW5P3tMVjmha35
i25tP79NKPqpFfML1RXvb/X+APWodug472BZgGmyydDqGluKhpIGLWQrvGoduHGAOEkgiE8fEk01
IF1M36Aml5JPTp03Nc9zFPgh8lnuxQOH90Zxp3u73WL2rSYXCwCoTTfgNtYKObO21sN5Im+cOmzT
nU2+jsobTGaFApdg0kAK+FopFLOieU2PdPdA6kVoikEUMVKy/Gb0cFLwSKqbfrC3FPe2Es31eU6l
SVCijqBKebsHBopxhLj5PvhEbRCJV3oy2yhxp+PH4DmEL5bevc1wM+WsF3v8awheI3M0qUVikArV
7yIsprnnfBiTZyrhMe3a92GT5hMfiJpuB84bAzTbmFrZRz3fk2Xk+deEbMHsXAhuXNDzS3l4tDyW
CApPOE3Sx9qAGoPqi8K/MZDb+J0gFpfjVlpMb/eBLjrbl/XqkAm4IyrqOkKT/tarREXzN+FVn/P3
nFOUTF3MNVNiJPUSKtgVNkn2ZbT1qZD8p/tGJN+dn2JyiDOYCKCK2w3O2T6BhOO3mBLe5hO2qeib
7Ao1YdLTaB5reo9pFBTOjRTaW8Caxjj0HG/9a/xBZwAE3Z6fM97EusZXknmfSgwhb5OfQ6u/9dsM
yF7VeypWkVdOKbQPcZUok+d8OkRCS7zZ2G+2GaJ99pHd+UNFC7A9OkbTF/J8aoU5u86vSpSYy+vk
DORESfjFmyBDJp88EYji95Qc/YvQ9I5cxb5srnqs7J2997ukQ21ysAavT+3jdFkJoq4nxn0YdY8Z
xQlMDRsJtJYDCpvPSxfp7zavRho38NvXX09LynQotMZp8vprR638UmASucbyU8FQqA6//m5ceb27
cXKJo3f9WLQ8JJs3cN0D3G81bhaoQtCCpm1+/usrzhkCjbtFYdweqOaloX84QDG+Mg6sx1xRbQ1j
EMCb7K5wshzRzr6MI/vgPeERZ1APzwwuSZSgTxaxqsvmBemy0Z8/HBYUqyr6IMu+343G5MhJIHJu
HI8M6ZrgksE/SIw8LXhmcC5mp63TutsbCOTDLZ3PeV1iFOtesKddiikCa3N+ptWlhHXaM1ocqH9P
rx6IawN5brJhC5LWceuqUZtG1eMlxeCbUScYRYN6tI1bMWk7T9B2PvHWO7kb4iQHpDO1m2h+Hvpn
8QIBt/j2baFyWLXthZJckWs52yt8eq1nEn7vR+eGg5H59lvZluN5Q4sKf9xmjLlKuDXu/m4KdVWw
NdFnVegjr+7eOCDhNVbHqDfcRuIpolkyB75H9t75+yg2+Se5LcmlJ84JU/P4Qy2/lMri6A+gIesE
lOM5IXWdYwcwAcjk9vFd/CO+AJtiDIHZxPw2IscSRw98PSZtsvAdOa8yv0XKpFUbDxilrEzUw2Qi
KvnqPfusvpjSMwPFuq1Ewj8XQTDzt1byb7GTONvTMaMGwFsoBFQ2K9XY6sHiPdktegDDvqsFO+ah
w5d7Gte/A8gyeRBHNd3i9JJ2xt2NQ9QA33a3rhI29CpgaiJACOjWQNpCYryxde9507rmZ04xFC4W
RX8LHm1z3EMau4Rd3BqrnIRiOtC0Nn8fMIPmrGWI9YLMlmgBc2ORhxT6hQeOryA84Ce1Yrd8oXUA
qO2AJc+YQDyr3+YNdyOAo3w3POdXvKOW3cq5T0cPJepg1Y7vUUt/MzD7bu3fJlYkh6PR/dhXWO3w
vCBRoFl6MYGjCrac3Ady0RrnCjEf3tiX1dFXut4n2hHSz3zka35M73mXzT7+PMJOw7rNrt5rXA/2
4LIpk1n3g9sYgwj2BAR5v80kYsaZ9IvOeuozA2G9TZu03A9mzMn3a2WxvTZ0xGWO3jF9hnDZl51x
nR7u7mcMfP9thxfCuYy2KHqk62eGdXyoZHGrj0oPtDYvS/rnjPFru+Ts2MZouoxA52Z1YT6/Te4A
8bH9MKBBNqyTB52WPBZWpF3Oo5jHPI9KhpLSW6hTYeZsB++wFB1+UTIrxej5+/TpbRkgIV9/uLIv
AeppyrANlQ4DgM76BOmQbtcTx0G9NHGnC2CZw6+jnuCVOsbZjunW0UcscZ/QFs+wHoj7Bn20xWV8
yE85en0lVNc80gsPl6rphNbHAzFmiRxyGOQta7rurRlsecALf0AVEsoYj09EzXmCXfQgi1c77BkQ
vEl33m4R+CEyLggZxAhaIB9cJLhXYpRSWZ50kWno7sUpJzhG2snbvkA6iSu1+wyuAU4NU5Mqmp3J
b/Oa/O/DZJmgjnLQWiEC7UytT8HYY1Wg+cflBS8WPa1Gdzaxhrx18uV4oN3Ii5C2cNSSf5Hl/fXT
7YhC6Ez6zLk7rEeXiCqdYsc6qLoUs22g4Htc7YyOavZRLNq7IXmWjAfpon+2m4zSoTa78UdmWACn
7weNBf3P/JBH4M50KxqxUmzxv7uQ85pkHI2r926Pp8nDqulKA7KBL+PlwcpFZLV3qU1PWKYiB2JK
Uwea9zTqtfLN0Xg/nCm+3DeblLV/pZ2p0epbPFTjC7cxeVIo5Tt+d2Pt6+D0HWx4/F/vyiszQIhE
EtMF9sDRetNgsM8t0rzL3q3Ow7PqteoBo25xgWjvwk3l7N7B9GM0cB7QyKTdbdc+3331YxQtvKA+
+q6O322jf85r1diAQkI65Gkrf7y2eguVV9BGz9ciGNq3NYvuFEB96ptqpP3H0lktK45FYfiJUgUE
CbdxNyTADXXQ4BA0PP18i57qme4jIbqz95Jfet6r/wdOvsaN9oFvLY1PVCpJAcrKnB8FV7qvTFq4
mNNcje+SJquKpg6Q+Hn0hoFMW2M+243vnAFCYDPQpkB8l9gkPMixvkDT57MH1SYskATtCRIc2OR8
xl441DHkX35U+9sxEHuBqj8mrwm75SNvUPo3NukMaMieVYNfAi3naw4A8hQPE/7uUPqHHk8k2dHB
mPJbWrvbMV/yS/6ugHeTaQKTAMp+QzvWKuke/z7Bhnz67fODXS274MMVrHAmzN++fj+X3R0R/Xf4
jr7xmyo6G2K12yTnF6j7MZSTor30OxfZirMbs2P+45j4ScjfZHSAMuF01fL1Y3LY8M//v/Y4qRal
LPmQOuAM+AzbyanUer9lHDYfihcgj5FAIR993Uz+AwOLVwtfCDa80Q7qOjpOGrNPekWIE3p933pX
xp2iL/lc8rnq/ZfRiOd/Ly64YWwXzdVj+klecNkaBonfJ2nktcNm763eipor5ExhhsHNVc0HDiQo
rkJOf5iVOGzIHtMvwS+mLwCiHdVrU4J40c/6pI28QWWWvjCJ40/jg/1dJIOmC0hEkn7SI26Vq+/g
k3TMXbEr+ri3tPJTgalL/DnjC4xSSPqZdoYYoTr4lXa83rAf1kBwaW838QHrrd5tugK3oIeg4N7B
chOeWRuOZzdWVt24gy47OaV4G98DzboUyrDR07/0qXNqwbI9qbDHn/RSlJGC/cSeZtytkD9s2M2B
8bvKsL/qeZ3pnI01q4zK6A5NFLOwUWd6W+xH372J2jAE03Q/EosN6ee90U5o51TK4mfBp3I13eNC
AwjW66VPbEtuhTq9FR8c/CItvxVfLFdwZOhM5SL6HgqF6Q37W5wt8cPVYH1pcd9UPKGigZc18UFG
huDfvjRsPmGFUY+CyhNAr07lIlbItBodtOBMiAfoLKLjSta+o0wcK2G7NisYrdNmqtiE1V4HGP03
bfXs0lH4HxItoXj4eXqNuM5LAmEIETWsWArus8eyhSaDgOPEF/pJP1JssiREQhPswBRfgj0UpIlx
JLSCpIDsEDkHCR8ZCpJeTepOOwslrqJZ3KILWZCkKnvbQ2wNvK91TMiTjsklQs0KRg+9RueEzAet
LlkXviwtJOsRNS901iJRCVNiLeUrmlW08iSTM17ug9j39OvHHUanEVJjxWmkWPOU7yIkAagm0zaH
jJVq6SFClcw6RA8+dAC/xOFIdEjR+AtpoS0NltJU4lcgwSRBoeB4SHAPM2JCQh45pjTFUTUNO1Yz
rgKNgrWa04dxX+iCEdriklBRXRVR8q4JdVMjg8ZNAgon1dxI8+aE60SpZpKTm3Inh3SQzRPiBI/i
5IjcldAWpE/oYWJFkw+pO5GVky+lX7sTMMIWUR5yVKnJkRPycdATcutIrY8DgF/0WBUSWfmB7Fnu
kyTwEnBCNWBvH1nQcyU/ISyHXhUd7Q4PhVAYES2pIBMA0EGkZh6Q8HAIEa/b8jmprtDOJmvHfI3a
DDeJZZ+oYLgY5nIgSu2o3iHwRlhOOulKKM8Si8ROW3T8QBqTdHMg6b7/0m3SJ1SYSEtR1jNPPDD+
0E1UrBY0DZtvRp/gADSd/tmLWyx5RFVowF1F7oxbxcPV0kdBcegVPEj7SDa49/NQ4bbknBmkFG5D
IPV0aWtuefIaKadipL1Y4akrPNMcl4tcbvtuTfXUY+hwkS9yTbBfqFqxldxi9sqPpTjAA6Dv2UrX
a8ZstP7ofCeo6Fbas9KtQwcOAJ9ks1f+f3Csl8se6HwyIir5ll3/GnUkScdFPd0BA+v+xlWD5BAH
3jSl5R6vux7CQ5zsOXhdHUQu6rSqggaC0z2d7um16FEj5iIwCOHPFyZ93vZIfqVDUAXcJ3rk56Lr
VcFnz+l0mdML+Wnbe9BYAcoohiAVyb2c2y6CiuJ8EXd8gy5wr+RuB7J+UDD8WjaSP1vUutgXw3go
DWf5EZpZMW8wpUU+07vry7ktn91FkoUHV5fa4bAJdgEoWYzSZU71wVYj+kDIPdkipql+AaTLwf7d
Ic6Bs/jySzLYuX1qmupMXp65fbfrpE44HqFmfFs2HZZhQxqyHolrGxliegpcZp1+ne5gv6kgHTDk
l+mur8+BJRDBQBBbHvrR1yE/hk2NOo4jJ9h4SlP3NGFzEO6eZLnL06S9M9npiQCc1x1iWHJbskv+
O8MGoRgG2g0oNoSI1UPfb/i6TpE6c7iyLkIvlLjPJsfg4fX0+5R9cBPYulzgUjHjfPiWu3WgBy53
EXiHg0eCGlGyuCKyeXWbYBK+zn7TSORrnrzLCT2n31gZ1ykPjxEU1ok648xvJOG3JVKkIuUhQ1vu
ZBvfBDXiznz8OeRbsD1eOW6Sn2tD4nZ762HC8YF4rn3sE43ht0mZpDxKsUSZ7cfPSZemH+X27qDN
1vx/QEKa3x83H6NmjVmewlMIg51L71jtwTdDlcnnSdBDf9rl+G4fwqbThD6QcTubs2b2zfabLlu3
BzyGts5HYjaYsemS84c9wynJXnhOjaQ5QwYp2W+2Hqf9ddqDJmNivzlu6oS6w0OvE5xaHwa3kZv2
zZQ+lYery3kSOoE325p3FfTSaaKsuWncmJjv5fc8Bn7JYwBxcJD6CE9LGfNizClJUK+L67TNvP3l
HWScUWhGvHZn/nukzymPs03hQhqOMmsg98lrIQiZyn2ikZ8+PyjS9K2hYJAAhjiK0ctzFhzQNj2L
iqw3561htmHyZq0wcmALrqd5Q9km6E49up8IobLEyIqXUhURHhxzFxqYLAqgSBKabfQ1A9JYSfs/
piAuxytM+HC6GF0N/09EmlGPmdQ/6gm3giUZyDSxKMQelg9L5wLsTtxmnhF5XND8L/e68JC0KgD2
5zn1IzBmsn4fBMiEMhqZI3O857WmHoujVC+pcMqXrNYoZTLH5pSzStObA91LShvoK6sHVSnJByXT
xIqILVkzCD4POg3KOz8+0un8Fvk+YXMAr5RrQArLWkQeSlFZ1hvvCZR6wRosjVuAXSLHKni5HDw2
X8nKSIrIckcVfzj0nmgjHu1L5snm1KeHtM5kuTzaCadfDa7J+/d9HZ3NB1KnFCVZ7IZt9PJAwYtM
ZJLc80MgWEAK8vaiSamjgf0nqpDmwZ3hXPmg6jZ3yM7J10E51laZRnAwvsDRwHfZzDNO1wegbE0i
6ZtBbIiitg/Ym9zmjhRgbYA6gm30ofiDGCWV5dJIFtK+lYDq4l9By8ul8krzuM4EB9Q8qffqzvBL
wYmTALAnh2a0wRGpObmJHd3Hwex3qKgLmo7eIPNQzxLAmKiAHrkVP3tK9O8sKZgJfkxCGZBEUrp/
OwB76D3ruacDNJSkWXrLe9bqNeeHVKJM+5T2UUvoW22wicYfXEmyEF7+sIGNmV7sjDXIN/CHoLxZ
EsEBjkaYIestHf7VAwm4K8S2NI0N1+fzqYUOnfBCRgCJjR2uRrqFkZohKnDGLkUjzzCQ5PDKHGkF
9MpQuMICaJuGDXSLwvASIoRgFUhVaAO+Iul84jAFGCc5bq5WGwEL9OU4M5qq/VHDA1qFXxHYAtsZ
/piWQ1BZv3uDTBSgLie1cNpoJx2r2HnO036BubqbNzTfvvE/qSm0CR1Wkd8szRvDVSImm0uTfkdB
T+pUNwM05gMBqj/0Adfi9XmICCl5lrmd88JVhBz5tfCIFETIQ6Ya5gaqpLyCrGFLFvouQvk0ipIp
auNAOYuXIUpMFnqbPQNzMkusPFg0DJDhVhEXoqPt/3GT+db6C0nwUFwacEP9+E9FJO4ZimAR5iFh
bHG7Y3709sTrCNVA4+P8oZuu2VtDdK14RFBgR3sLPRiHSUTxgFptWOYsgD4YOeGqjIaJhv3UFklA
+Zo1xRmcrcHFLGlg2iM5MspidK+Dvxr0ytZAKx0xFRXsEdMRv2KTLmhlOz6K3zZSSCKdolvsCtai
eFDrMG591ZJzsdFM1/EgR1eQy411LgC7dgMHPXTC+GgIamUa4mT1NFELs+TblzU9/00/Gw09dSXb
ob/EwKnGJ49BYkEusELu21S+QjCcnYoCCN3j3ZA99hwlQ/IvtDCiW1r84BZauyF77mfW8U/Jphr3
XfXRT3HiWrTwq/HvfGKcyEKUpSyG5XY4tVDNmv72iiH7bngPOXhrIgp64nQ35YzCKRpVVz20QpHa
D6d6zJcW54JiiW2xJQe5eDxO0ZhRfQuvqfO45xgItTh/DncBCgtyV0h4Ub8OP9ZUDI5QnOo57FT2
C0joa8gt2ceFhtkaJ8gBuG6Lg/P5ghvBd3uEq36/4viclm6grMXPuQw5STz1OIWD9zan/Wz/x11o
+nKasfOytATdlNjRdCc+IWYjV6Mlx/GX6gly9eUfPZYl/RjeRy15vE2ADbQoxNOtNOZbs5ftPDVr
whNOWgl+bdogLObuy7DU2Td/FOXFOxJlP0wVAMTFfsCWL3oUDYBF7OA82/ePc8H46ByrPaMs0Eh/
GXN3uSaBS3k3e6MeVFAKH0xL0kuQTEWA0SQled508xzeDSsvktZeJ2+dCZCJncEXs86wWpDFmqjM
7vVdW6dW2QW2T8WCeffm0MpDDtyFcLTLRJWc5sGV91pyIjDh8XrueQT+3tDzEI8nwyBvcC/RtwD3
aHAIyRRYdhGwhlTDNPu8sR5VyZMpYjs7mtVZX6A8yurJimi2RvXs4quurGm0OlwlBnFD25Apu0pY
x6UpHAmzhOY0PMrZCZodlNsf4WrHrP0F+QtSmxiWlGtRW9JssgFaRNHrhdKrrDE4IDOnkxFLDhNx
F3NOkrkH0XmmuNDxWEn2YQCoIRjDh4Nkss6Z3m/mddNKiqkxMHSi0oKBqjh77Ir8lohV+n+XFd+7
z/TpdcaNIZ51F+fI9N1AgZQekYV30ZYp6BgXErMvU9grENte9qQKWxvUaVkPtzkYFE+4K3f6tBDr
8mVjIEL+BI3Yu3dBiDJp6SGcMoC9E+jglMSscgizhLIl2YV92xkzCA3QklJxIQinTSueOpaXNxdH
eyES8NR9abGL/MlBXwWbMxasoNfpL1OiZzWMH2SVyMy8Ny8S1vhBaV2K82ArWbprsD8vG1K9OOsC
Q7JXmdi7anmb8WrQzKcdz+ZNSIIgxllgvvS1z3Sfc9hA8Mv6ekJUNExAxCs2HXwYldxgGHOgVwL0
fQC8uuxFCLogZ7lIMNwgh4kx8zV3Dc9VZlOLAa87BsqAzA/YIITM/yIgKhg5Sue0qxiIznLnTqJZ
Uk5kZAOp7+ugtMW3e0hlPgGKnnAMs/JMqIIQ9wTaI9UXWArEPcGbxoEC+gqhncmMiImbrS5/fCNb
uHEibEInIFeAK8wUBqR8odpwGdsOVwSLHkolZIcvW4uyMLVfA3YlbS/pggDfDCKK4gSosKCIcwC6
c9HQMBwkWybjAOoosgeoPHzZZRWKHTgpFmx9bbZrQr+pGTHRN9WoQEDfB78EqrBM+sPe6oNE5R5D
5x6qbm/qFM73YbY7vmZpMIDi/XpulKMmew6UIdadgP9o24P75OEbbTAwEhaVQJ1QgNjGLyQmeAG8
7OZWZ6mYeQoiciWlFmMVTMwZBEOhBEN9ObQh9byzGjYJofgEKaSB/4c+H1yZkenC/6tHUBoAJgSR
EOVASy/yPF3mIKJh7q09GyasOWiBb86gbgnTGDcRl7DK0J92aByW+wBBgECIuUdhDMIwbM3GMHph
GVLj82+jjrTti2uyT9QHpLHUyrnXiaC1Okxt32Ln5yC2ZMISlXzI3NCuYZdxBsmCsHn9AukgFZsL
Scju7T4W1IyYVQEZjyRnwTbVYd7MnXRdNY0O8euvl0uhK6VrnYLdfNI14D6YMoJUzJKZRp+U62gl
2fbM7B5csTffUzPWn0DCtrTPhHXHwChTmnA0PHulJUgaOp7iAb9zn/S9YCfb71h4BPqSQO6Gn6RK
yBCL4KM1GrHejR4Gy95n/LcPULY1RhJriMIv+sS0HVl4jvF30wM5uHU+m25fL64Ht5d1534vqwhC
i6WUSbZOa3iZ/IS3kF6NvwjlgmEN33YvAgzOh+2r9aBT3o8umFzaFmLDcKdBKfG6E+NDvw66lqig
iWQBMHXkuZ2HjW4GqoEmftkVptslEwbjmq0nwcUKUE6gX/CwL5aZ8c6zuj42Ivb78UHYAkizThSf
o++V5S1NpTKwI8NNEa3j7C4/gxQFR0iAS25KPs5/5NNqdm3bRT8qeuSusHuWTgcJ0yOLbGXtSMT5
mLUkTW2T+y8Fbni3d4ZUiugme30gTiJcrcY7h6abChEfyWCdOtphlK+BQHmid52m7WSZgmbRwr5F
V/9gpOnLoFCxrFi78HmhbENKmeaSl3mOh5po2jPUeE2hKF2nsC65mErqkl2vTV0kOHBp4uPQifso
TJBvX61G8l5y4a2kczWOR+AHzavRZ9KmsHV11yLUWoQ5p0VdCHpVpPZAcjLsBBogBVx4FTLxQ5zE
rCQhUO+mSizIX0/PKdaBc7m3zXPTElhUaZKeU/tVNSkiMgdK+VLzHguwBAXLqBQc9fVyG7Z4GI5c
Fe+IiOLDQYIsVegs7Trjhlduhx5422ykn3y/+MLkciG5suoDitGmLEYPPeUT7NR5IH1jdAIQMciC
EkewzNMfAUfsNIEdiPTGR9Nv/mfQsEh0F2oobXaUGNAzBDTTpyIRQP9JbDG4m/sN3iomVAhyQp5s
Jky/8KY8D/JIuI1UUnnJsgGPRn1WKNb77vBYKDDm7nrL01iWoAA5qcNtPRZUIoKfwgLlU4/TJeGj
zYOSJfWGTA1A696yk1ulUgqn/0VIRGOQYeOqbiO64k9XQd4Ar9d1Ig/t/xLrHSqhPaPDBBTz152E
tCx4zhQvr4VQkdeU5an5UuLV0jV/0UChUttZXHzSXmOBnD4dfpBQJ+NL7EKtbKJtKu/q2cP8Cr4w
LptWSqGP99fLscdwnDRkxdRDnGQdhqGetgdzV6pR6d0usJ4tSCFETRjaDEB1AcvHaCbX7lNFZXbK
uq97UrIG5oWlyM2ABWz+eLTDZoBHA+WLBWUXn/IErgk1DS+RdyCPTGAB2m8ctAVQ8DKvIaotM5l/
Schtprn2D8XQDLw8TR0HVcC0zSkQo171B6kftW+CQlkWNEq9B8SKGyn+CLHgY5a8MsJXTi0jxqmU
0AthGJI6yygtf0QSIKw2XI9+xaEF3JqdL0g72wawaxJdRVTauZV3wpI+s9URiRGJH0tjBt5gDiaB
yLA2UO8j9UIHoZHNR+3o9cTKGVBsxxyDsgXWSkhN0iq74yuHmA25la5TDiWMuqJcAombS4h6saCO
eKcx8iQyXwPzCauA4QU1KedCBBzorNv6uoVQbYz5EDUtb/sUSJlwqASttoU9hTcoofseMBx2A9eB
KAR85ZX4eu+LBY8TjENpQFyqKFLdzUMOGLBFIewqoMHhfjhvOurkPGyhiweV7QiQnncQskaucheA
I+0Lkm6kilW35V2u0OAlWtxRcgKsgVpL16Gbjvou6/dkEj0gK5Lc58DzaJ3wotJHaOGojeR1D3jf
iRQeYD7e2kJjmNs3s4VpPDQuNT4y/KsAXFnOAjrsDhveUozI+0x4UhjsGfWUEoDT9ZapLEK0jUhX
QAaCpjHmK2kNyNy4G73cPubc3akcqCqEVi7dniHtJelkSErxojAYHWanrXfJaI8z2A4BrTjPxi9y
3QyI55LZNX3mqn2jqjXf7KcHXsb4HTcJJSTBERHSzYkIkPOTeqDDcSOJA73LmmmAV5Q4Qfj+YLyJ
Y7uGjFUCcDVENYFQFu4S5SMpEEoHb8ibYskiCL2T4QcChvoI1S1qZMkwZ/150ONB/H5B/YR+yp67
KkARqoOn0U3Y6h9zwcyHVsTnJ0sCyPVlizbihHiRRInkJECMBNgChHdGMR3HxUzOAjQB8RpiSegj
b570TMdEhtZ4TCuazMA7iWj8QLqp2biz4i0ioxXBZHJpqbEMNkfZp8GrgL7SHgyu1OhsUW2RtqoI
WAv0p0cwsqD8SnI1n259TldQL1paDmDoyvpAWRTILAvDMm1PpUoM7JQik0ZwTmXTkfYoqSMijwHG
PjwZILhS7LQvPpBBWqdfELY1AjT3+LGqVm1L1dAlqY2k99JBQh/hRCY/OirhdoK3R01wPqSVBt/l
RBTHHK6zsAq1hgiO0ZYLAoe36RmjnEPc5hzW7bb5ChowASUQXrR5CUWu5qd7M7OpQDJjvfMLqKis
ET0GKp5XTZ0lBQWHVJjBKtF6sugt9hD6AfcQdSEQP2sDNm9zDuZ3drHFCRHFGuDjQd/btXH3K6Nu
3KWVP50jwCYKN7MZ8FOZO71b5DFCkSLiwZoTCH6DJ2WFEbyxdYXWP6yc2dVvwRxaISBsHbMHLF8N
AttpwBHDCuHi0n8vKgB6KCvvRyj8o2GWDYigSQZYhM3jCAnS8O7u8Te4LTAdzRgnjKrtgqB/VqF4
0PAbGf/CIb5Z7ez0Fsk1G5S1r8BSBpLwAcdP636BYws3Tadrv34CHUAqJTmvpdu+wcX0iqP42YEw
b2wM3xi06VfhBngyax0MRTrAGDCqoZooKWJYvzobyPcequcXW0blpjIYtnguoOwSJKQFPfv9160l
hMEVHTqXhbAGZd/O5IFk5iOdNQxiaSEH82Ik9d8daUkwQQ2UHEEv7T1huJtA3V7mnDD1D+CwiKKR
UzN6Et6rMkX3AvEYQMwEZzIg12lIvkFAJHMRzV6iNGZ7kk8hR100a+eDrrQeD97+NRVlbIUaEWni
n/oblJI0LiIm3Sp8b3qAk+ItAky3sUDTWG1A/MT15oQ/Q59lU/Bs4JR+erSmJqc1UW3QRngHY48j
S5SUOUjKSIeOYUucet+W8FUbwBCQUjP/4d5RvkPvlacGox40oejHyYrnEJEyUNkP2hZHoy0fbM+Q
ZPgk4reJ7hpUEFWkJ6diVAxb8CfwCRKf4fKZlk7tIN8agq4Bow+478M0aRMaeIDPUZRhDZw82dfF
nf+h/zZuOTI33ECH3Ao0ft5Flw8VItwNJzBCnOumGxRKEWw0Rg2zhRcpqVzFJQiIn5SAlJNxL2cS
TOibRCTyCVOqCfGRMXwJVhnSSRTpDAZISayENne3GI2+VKxdeBOVKanFaqzCSVmhC0WbDz3krEEy
yRg30Wcfj3nsixkFEmISDhbd4EyZmYGHu1W68SWcIm8f68vlfLhzgOyv85TfxKVLnTMW93jkIshZ
/um6XWfkWP6m540f0zOoUEtN+oPo6DUnAERP2MuRrFv9FhjFPjhY1b1BC745alBfEGdErafZ0L0d
vrMHYXJQaXvgqPrxX4vm2VPhlJNanvvDPQ6fe7Om7+2dewBIswpJxY+zPcSQkOygs6IEYWtgMFEz
u5rHqqgq50N/pjPQjmk1995/WjPZIk2cHcBJX9yy57dxBLj5u6P1uTG45y/+WoAAVQUMS8WnSYcQ
i44eGPTiRIGvsu5U4b5gcXcuNbSvTqUY2/TsrKMPBIqdeR2V4xB07NwBsTvWAKv2Nec5hvVnP1p6
iYPlyyiHYPe2f9cJC5A6CCjY3Ohs/xn3TbPyeviPHSfKDEvWkpJ9bTvvm1lPLi3zoID8iuuWsXvq
TWrvW6NbXLPzqA66cSs/O4CaEIy1VrukVXwibdHfGTvFOQJl28OZA/XzAN9/CDrUDTrmpulFE+1r
zRpRA7Fi+sENxH5yioK7/B4v9k/aoLyJLcBSi7Y+5dAlaxxrqPJxqj2TuNUIBo2H0UVOhHVvovLj
t/u+G6sXSlKIzOsv1n6o6/on/jI8dQXs0rjOO5jCguggn5u9/QiFUSQC2pflRDRhLl27g6biOIFz
gu8n5b2/txW8rxZOzf03s+a5Y74Xz75dYgxNrPx2L8TJ+F6lbx0t623TOHaNcY/YAseFfVCfUEpq
BOrw8g67s7ZfY8GEqOefomuw2TCyE3y2u+6N8NOxHhooaf2E/MHl6+eg0VvUofw2QHnszvVreNHn
N53uHmZu/oyJjJfZB0Z3hTvnv+fB5oaILEPAy1RodAO/P6XMlAE3fBq4Gv0RV7Z145ZWZVTpR1e9
2hdN369bBEDDbKvpiAeysX976fELpMKgu2gMhb5OyRq/ZLhsVtlw++/R+e/DFVDPjS9gTxBXYK48
mbgeG9Oe07Crv06tf8hQN5jVHs/wst3z3Z4nLbhpFtV3duTT/uk7x78OQtIdkSbRO6xlB//rU95O
tKRZ2V+KDciPOzQRTh4jr+d+4L4M+9GD5kdriWbMa7M/U/N/my1b+m4Nu2WHTj58ecINypEySHGd
snbe3YTHSJcC4SNSEx0PjC9uFpad63Qb/nhcf8c49C2Xca2jUulOAJi2ncD0Df18pFPn6DYT92xm
0yCmc2790a54+Q5JT1zqPnqJSLC5sUWH5jqeJ1ziheuhCkRThhJHnRQ0+8giHX0dLm8TrFtoVhij
yvBpaVA37WDiNB/0Z9JPw4GWBibNSqmqqBTrJQHF5hPViA8dunKx1qieShENNS6LPHIttQVvuf7V
50Xw8JPBZa4s8shw6rslitqjrm0Mgqx0sqfIi0dNKPYg+xE+sJW3Ae8Na3TyJetMliWmSQqwvo1o
eu6dzaALRG8AMe4YbVqAGqS0hMokskT2wC2RmDfcvldDQt/A5MsyBNqpHZMTJYdEnH42q/evgsmS
A5U92mwaFBGvZqYM55YgCiEpTlerS4AiEK7Lb/1xwe/oBjtxD6TwApIhdfsdYz/a2jtosXcYeaxX
rDsdDxFYsI37qEs9lcM9izctuS10cmWFWK8O2R8cN2JCLXdHjPNy9la96LwJuwliuETaNLy5Dm8G
F7z5KfnXrCR9762Xsy2uJSWxN6uUQki4Qs95PEaeHMKjiPez4DTyTYbOzzMQfUBCrgZu8UzQcHAD
KsME5b20QySlwHtgc+xbkFR0VbmLeH7cuX13bCzgcWY9T7OEK5ex/wyfl4zjO4gS98IAQ5LVGO0F
XD+YV4pLwD8cWLEVt7I1ciS/0SBcJThmuJJ0XFzFVvX2bLxiuYVpel2+mvoOZdnSU9GUFc1VlHoN
wkbkBsbbGv0p1me7gcW3Ar2RhDERDdnVeG5h40Oh5lefOhlpTsGC/FgveJ9C6ayT0OteSKUAsXyq
MZSbpFlS+xemZffNXjXrO2A3/VWGozwibqDfKedKXXI8pgY01uBgIvLfM4lrXe5GgKvBHXxrH62o
bfJeXNfnCElW/2Mpfunehm1bwc3maP2zLfq0cBg537CZIVvqv3nqg4GE2ciw8nPjkmzewYb7jsMX
/E1G1Yoi+v1qoQIvRluPl9XOm2+Au+38m66Co3MqvunNWmkGNvNjlq79P2wwSq7OkzJ5H/3LuXU0
apeHEzF8CaayDQ4MZwPRK8W8zm7JFaWKGlsr/TXCWIRXih42ARavMjZ2jBHhuyLXyU13QWQ5LBAi
cpsxYE2wuYRBGYmfiMkyFlZ7I+sAw12f1whJMRo228ER9yuRon0CXaY3I1vfXAa2y8ZSHdlbLvDf
Nw5e7jzeXIq+mZWyQ74nRDM3nOggW62CmphrLOfRT7vggoMx1d6MT5SyNJrniPG62ZikqddosMqQ
//d4WPsIMU+elumOXOnmMUMM7m6D4YryNwO0MwQpIbc+QBtznG3IT9+ZympIRcifY6EykNCPeVKw
+yiG62O6OnQLE3Mmiot0YQLVIxwMfvJx/IJxayXUUISOpgwYid5Pq498DLG5X6oAKP8wRhXXDChx
kwUbEoganB5BK+GXFIPg0jxMal8oa6KljuynjHB6poTDGC1YHZTTiWN5VwnjpUoQgKtekeDcqIhT
VXogQgiFCmV++bXIIp30SngAcCZmCtzSDDF7BEXfLF7+KW/Dn7vC2byTQ0szT/qYHdprHRLUe9TH
0oxR+6BGST1AGFE1fpcqDscXHz0iGjsRSFOpBMMCdQkApJIkzpFdX0MJFjJHn5mL8h3lzC25kwBs
JB9nGNG9EaDrhyoGCnpXEsVLfKpJNp7Wa3JBw5ryBOpXkAiwG2g4LOvkFHh3ymMo0aYXifk9MwSk
AYSFNOThlzDf3+blT0m2eRcLXK4aEX66T9/JHkjZX4PFsSf9NGtPDYcs1cen4egdxjXk3V0M5p/0
ASFa0VBv+G32Dn/kvlGX9NDk0EipNn+d0YbRmbxaeucnY7gAi02pa0FfDhMlcoIH1Qz8BxAlRn5v
93dGDbcNn5fwB9VKXBrgRXCIqGsQS7pE8yR6s/4SclXLgIsrz+Du2D3Okhs9udODCKHXUzK2GR7n
FOWm5xjkE6dDU6x2TAYyhUKQtB5dUEXHMJW7TGaITF5siteCadIU1MAK6s8NCaKpoFBPnEjh6Gmx
b04p4kqAW2FUard9ycwwLfhJQWTP2uDm3k+4HUiRhg5sDnuKagtaXGLNQNY4ENlAng2VQ5kbWeSQ
87Un9mtO65fqUffNCZhwc3pJ6UmtlJiLvlRldjcP2MYTUUmbLbp/DettYVs8rjE0rK1bfEJSibEh
U/8+rJaI7o/K8DuY91n5ieXgXBL8BT3v7c4pOoiQrYJgdGfweylE+BUBabMxAwdg0LvsrPYvq7ei
b8nXIPksjamUNei0YGriWvHGW0s1BZEcDeGBvtlAbf+ta0QpT7OvEH4TTZj7WcO9fnRSxkfUCjRX
8Y2441fjaqx/fcFZEToJumUK7MoqPsZ2p5NiEqSHe514DcTK277hjtMzQh3wTw1lwfWNKd0vAEXz
okPEAw4HNzGUIHF4wgtuTnqT9VPyXWfTIXfdvElwXVnhcaixuhYP5ZIz8BAbmtWOy0yHROuK6Y35
DlyImP5glki0gPKtZqzonxA3iKlAu8B/B/8nQXlZe0pK7Rx5HgxfVLQNDOyIlge2/CkFeQMOx3pi
7MyNGJuaFLZluumgZkFCLdMS9wnTPPNosVaiC0rO3GdtINrCf2A3cE8D4zwDSRnrQHbA0hAqpoR5
1ojOgWGJI92IIFaKiCWCDZB+WQ/EK1FQUO6A5RZPmmzMtdRuJbJKYor3R6L9qfUprUjj54kn7nVN
nKw6ALH8BpCpEaFsx4npK1I9CmPFv3vYXpk+QKo/XzxNa9P3ZTH8SWIdHXzXBhuXmTTbDPyRKEXI
Gr3ZUBSj4MRiuBmwsiDNt9mIYFNLzlCCNJrVAa2i1QrIA/8c9EHGasKyIssa9c8V6uoSg5n1Qpke
BgcTBUguoMO9kgsldOLIdxwxor8YP9kpfbaiIEifWlQMpjzrPfo8uJjG6Bu5AMJYwTm7K6NQQr9a
fy5WHX3lsopmg5N5s//8AdIPzJcshzxotzP60Fwd1aywischKT1Y3LwpN0lUWk4mS/vW9F/Z0d0H
852ubLZGD1ThIRU707cNJ9JcAqIKBW1mgRKhO72mP0ezexoCGsKNcDTgKnbco5P9yAYs+KqMqV+g
+mZYEbA6A1zKBhuW/ScGgSLZj9qxqM5ze9mQscXST8jobgZ7ZpGMUPDNZA+PkyfPhUjFZMOPx0Sb
nPQ1IsAgHipHUmaVxYHwJuBXMohWUrPp82So/VENxHFVohlKIqbA5qZv82u87TLetszGRBBhBvse
iCvPGImTDEoeFhAtiLMTplj4Ucy1DPYEJdMe8Kuoi3I1vefgDGJ/a45XWbkW9VCK50/q2dCnOHNk
7FfIq+n9IWE8G/SHHV7GFVONq3hSJZXVnxhGyuEdfk5d/IGcVSV0IWYjZzzm0B/WcO3420bq7si1
Lp6/gvKFVarCIFpWUyCuInbWoOsPw/aYfsIFpeuhVKelACmY04WEIyA+jraCliFBNzumja4MaixR
nCYeFiISe777FwvRVCINkWSlyyDlQeFStw30IyxsuTOsgWiANc1/gCnqi1IcrOnYiylCJFIcL3C+
C1afn95GyA9rVn1ZOpP7pv3W6RN//YL225JWqYbepgAbvsFzjVgytSOIQvTfzT79H+Jz6v7GIROC
inBY6Wf8xG5Qx6ZPiHLJQg1QEEFlgsJ6rCE4eUCRFII/t0VU3uRfqXiKvDYEb24A4va7v5acKit5
wxreaekxvw92XWM3Q1iQjmuXXs4PtAY3FsY/zVPvtKbaJTqPAvHoBap5nJ7TZ6yaNBN+CDSq9QPp
hHeAb++yG/1uOrNcFs2JF8h4cSFBzBAfStQ7jsifIjUNjf7mPCMBMSHbx6ZtExjtF7QYeAza9VIt
RsCPRgcqmCI6R52G3gNV5UjD7n1Hjt2Pj6iweod1tWjtwbzPvTnds5jmH8Iitr5G7FXERHK+K6EJ
e01UJ6+0HfoF2hRgyg1iPoKPZ75zbYQRpMDGswWLRHW7BiWG5kfHvlQGQCK0mtETrLmbrP7SJUQE
ZEGZDkL7ddiHZZrOfRTYvshJEnksEOa6+CJQ0TRv+QHa9gweuvRjaJ7t0Ryo19JbKY0tg0fnsUoT
B+CVbommmyv2oUxyzONTVK93mDzDZhFkgNSWEEeMwNxQIZnbWBnYFA/YK6LX0Klp1wmGoOuty8Tb
+cgbnOAbcRM+wRqoFk+Ebic3fThExlrX/ij109AFOMb9J5anf8uoQBQ6EhbXFvln1J+7vqilghXX
fJRN0oeXTPCdN2lDc+ZS3SehFPlZQagw1kGrsxSfQ6Kfpkm4ZuPT1PJ/TjMf+GgEiRIPOeYh/tof
/oB2igjZkD7nIMRejoTzHP9g9eiXc495FuyGuvgY3+g+bTh1YF5I88Bb+S5aYsKtEewqc5jI4XH3
ZM0XgBSTOpanBvLIBrFk9BNMJ4dkbioj1/DDp42DqvUnpYfS0h6sdBm6yx4yfbjiablMqUwBnIJA
P8AzZtAIGDTSc7THTH9YZIiBjR0lPR7l8D+WzmxJVWwJw09kBCAO3DJPIs7DjeFQojggKqI+fX/p
7ug4Z/eurrIUFmtl/lMOU7RzbbMzQFTtpRnh3uRqrMIlnnH5xHONeXY0f1i7GNlpScA/82kZIS5H
LOlTlGG1iVyZM1F3F0x1zWLTWRCwN7I5cQkG86hyEQlZva68L3B2cUxegA44O08kJVI2uANrGiEL
wmPtXcdqizH0XQw3TGSyG/QltC/U6fnIlcx61ig0Lm0NSUWiplot8r7ql8vT4M3h+LQ2yMH4fGhA
XChYllgGK93cHAcsKnAtVh3kmmTgDdmm/rbkGVERknH0QSGhjZqE0TLRhugtJQQEveybI81jzurK
E5bjKRur3NhnioTgSJj9b1oGY5D+aELhfNHOFDVfHpLx/mT+kmoTTYJGk0g3CurHlLTblEfv6JfD
2w4vhnwA1g9tp0QcCLMFlElV1Zya3DtaimPU8fsuXenHuXz9KcI8jmrsVt5TN5VNzZDsCUONWTI3
79o7hOVIb1jWnamo1J9npx0V/Udf9wtXjsmrN1rNKBzu3n157ykzkKomxchjZFUpgZUO9Z6AWPyk
xrDOOrBuSIXTu1UyR/3ADHkwJYX7fnSpFPYWzzpcjB8xGJYngwRmSwfd6gdc9E1jS5dzg4RhbAXP
BUCxx7PCYwJoKU/AGeSCOCeG8gJOwOOgrucN+/UoQbVuTagirGTtUAsyEZoinLrcNLxWGML4hEg7
EZFTh5p1fBqv5sniEZ9Sjc4EwD2p40/c9bV4YjUBNjcgI7xrXm80goB99nJmWvmd1NpfXF+ywT4R
8Je1P9qMPwTdqamwTjxUzLIMmY45qEEYBMyx0B/uLw/LGNt7zMgOKETHluOePpEZYxz6Uheg8vmR
WIxRE20mRFaXLrIOdeaP0YiFBLtRmCLhosGb5xywtzhbK3s6ZAJJREByAGovfxOF4MBUAr+0wS2e
R/Oa0obVdzLB4Ji3BImMQuW4v0RvXnJXD9RU8ERrYabgw9b+12dM/e+OuW18A2UKjXHT9I0YLzST
DJ8uhvXhAbB5DqvOVtkTHIR7Yrd2qD/JQtMTctxsn/FsPN/y0cjzYNuI1FQgmdPmsukOvxm9l2BX
bG6fiN8pyFfG4KIxrVdCSQnYCd99cs/+iGtmsbaY6szaHFHo3umgqEjfvbfXmhrTg6PFQNMKqw9v
BmGhaE2ANRETE0hPwzPYD3aCuNZS8B48iUQlQcgePJhHf8LyT3mqxW/v1pGeKy6YkJ07rNhL/25p
CPhhzlnKp61iTjrr1aw5xbDmrpjazvxXRC0jgCJr9PIYbhp/MTFMfG7y6ObJkzLJxUCy1mzLMjxm
E6eLYte0nvhjZRc0AYG6eMk7wRHzIO+INe1+8KGrC0BWxG52Gx2PTdRcc9FhIDTDWGWQKnjymxHX
N0vVTfqzMFEZtA3hdSYjFdLbr7HxN4MjwDJBunKwsAFNe9NHKIVo6YPD0qEZFsBX11IF2qv8nW3E
yrBrAfbSZFGDCki74+G7Bj3e5I3Xe9Hwp2B6DJZj7jJDPknBHMKZgQaGpNbzjoHYStoZngx5l3SG
dO8fTyCpSPQmbOKkF/7kyoSvsBzlf6/FzT7wNYdoggklNiUvCAmbL7XnhNhDaG/x5IHgTFtuGX5Q
H1JumMaKA3UJVgbOhoOPk/oCBEXAPawy2gdyQXc58dfEl1lz0nCEWXzHBnltS7sDQiMIRgG/f2Ms
I6GGMoZqKZNTMCb0mYHiBjcCAJ0TkW0c3EvRqgslLIWxmMSW9lyGoJZRyTNok/LgPRc6mhMyFbKn
GcFVgCPbjcWVFR1doV09PP+EXwSCJLUlCgVkptfreoAhc5fAHt5Nl9ExXX6TYGQY2HDcLbW/Esbs
SoH5RTqMrGj22jSGaNInjeSO0RG1JfY+FV9D5RkRteU3kr/in6LwbVKog8hJocI/fIwxx4WUpu8N
dDi4lZgzjES83lIJN9G5cEL71EPkj28MEkP/DeDMfhkcnVEVMnKC5uATTm10PpBcwMV3E5pophH3
LLPtsQtN2C9ppgckH4IgdIcwFSOeW4/W73f0uBAQv1OCSoOFu15Ru5CtRONPXiibp1/c7HtPn/3G
nBPJEB3+7AELWCwXVFyUgKuafxG/3dW+YKOshpTioGuolEaTl0dfzgB3lqAcRDueHMET5As0UIyr
baXQPbTf+Dp9vFN0ldBBJqOHpQdlPDg/lA86rEHkBaz/ii6aCUlMCZEBxvJSIytpeMgs7O+k66OL
ppCKofrP/pMNiQn1VSDzor+cOmgIgzTojz2P70pnqYO3Axpm/x0oO61pdiFghMunTEe5CygVZ5jV
pdBHKOrFi5v5CY7zB9HcBXsRxRKyH+agWzsRCKJT/Q09kHco+6YC6kCtNO2MeE6psUhoZhZcd9gF
cvM6pGooF9KbK5axThSnWRPi2ho1QYdpWf1pFd5pJjlrayYEu9eOc2M6NfOrJ1fw/BaTE1eX6AWn
3ULAYqu1CeRmYIzLnWIDeZ6g6ABoIJIvus/JkpF5JIVz2ZyO7lt1q9IrUe0MvwA05CxZFdVrj1LQ
GLeHZ6+x4FHp5CYj1Dk/TyRjbBpQ0oiJ8/T98jVCQMdgiwwdVe/ObWvESM7INimYgM7EVlJNNU9b
Pt2cGFZyq9+pNrx1nJynODJ2nfFXTwuyoxvDxwEmPecY5sXZT32N4ZH0vnW4enABievsd0Y4TIgs
/rbDBin80fkSNJkP9MWLn2VhJ7doA8+5e0dczEwY7Lt/5C5pjGxUTIrGaloz7eLyh8rpw4N/crOp
cYibMuPlQ2vwcBgTyUzQzCta0jIBvldF8mVPVnHTEV+ZwZ220MUbDCgAIDxB2A0P1LASR/RE9IEq
vHknn+/WHWsoPLrOWzEv+H4INEhuhEUMysqmj1Wg7Vv22QiPGdlkDGvGT9LFXhMgYVBHRR7WoX1F
9HsOPobzIIetdiv2yb6+1pApXp1GPSrYFoYX5Jfjm2bys2h9vrQIDEyR0Bi77d2D58s6gl1fBqg+
7gdThV9tp9+XlTG+iRQ3bGo5fbnzao/bBITfWeaUEEn2th4ehTRQeO41hoh/WeAJOha2uAvTU6AT
Rsij2uR/kCQtOjtMa3W1yKnQ2vElj45oyaMVcU5O7hUcC4S7EljK/sg88Q9jzLtonWCkk+vJ0Vv9
z+Z8SjsMwrTUPOF2d0mwuQLOxtctSA4hUtl69fFVNvFSAoIOYlqpdN94OVlfmaGQeLNdvEpzJLVy
TnAaVAiJge7oHBYIjm5+NWr7OrGqT1+JyWWvb/aV7Fknq2BtJ7cHO4sQcauhcLL3HlK7883TiXNY
EgZfEiahOpdnYhDCyeTL3ekSPEFxMp7kduWC0n7wodLYaMScOFen61JOs6V1o6J0uv7ZP6CkyyfN
Ir2c3fjpvJ64KzX3SbH/nDcw/1tYfZ3Wm83sA7r3wINPzs0L9IXSaExp1rKoNjRiomdcixnbMWVF
TWa/Dm23ezDiQEHbOYDNjuuDO1eS25wQRQC0Irg5q6Nj8KwXzqoOj0X80j2URY+Gb7DVFD5xFXVa
zQ9t85WU/aMLZX34I8/HOm66haN0WNH9rrJ9n9JLv3Peilm1KEhETDp/t7ad8wlWZhtnE6MnTv6D
yUSGt7ijOgbH2X+n2rxb2gSrX1a91pueYFu5xwbGYk6iFrlbtX0eFnDuj+j6dh9UGARM86Qz7aZ0
vt/xBYzNb6BpLF2d4aRWqN29imQKivij/WzZLcpb5Es1PmLV+nxtUREUTQfIH0b0ogfNA+cTJ3pm
ZZ2eRkdT+y/AoU+AqgR8sRi9Krv6xid1Sy7/J+ySychEBWARkpSODD3X3Vdlla1I61U3p2S+ZB12
Rp+w/vQbx3jVsW5b1DoqmCu6x5P3IUm8aRYPf2WsG71L8Gq58WXMFSpWZO9v3lSSdBwstDvH26Vh
fVBuaO7JLq8mHb02U3zURYWLGAv0NxzBXwhmTDYaOAu5bCxQsG9QUQgK3M5d4PMLihVMxLX9wnJ7
Qn+C3orMCaQt2KNX8BvcK5zMT0/Mzi3q4u9aYF7BboH7ORY4MKGk4ZnPPcYZdSheoaJJaGYCwiTr
d0RIsEqyPrSCy1vm/ci6k1imFT8t7wgumHaKqGZPi9BUcPJdKWdPtnz/j0NZJ3IHqqiF3hGEgyOH
7gJWWT4HtYPgH5xTMFGiA+wmOgcVCdDyUUUxkTva7IZ68DppkAyV95oLoks49wWrhxiiwkWjkbI9
xSRCUcs2ApKi+H4D7IRMqfQxA0HpBPxhc56W/sOX0KtmsLLKqBFLOXjorSBmdlJr0AGyBfCD8qML
+Q+8M0rNE19lOKm8xR9GzHCEDq+gJ10IndI5xMrgEBN97XRsqzvMJ+e/bHT9q4iZ3RgNMxvlS9Ra
nxkdwJ18XSipBte/ESi/65yNMqLwA4QybQr33mfWWPCNfGLvSsAAGbXySNKQksfeR2dLKf+JQORp
QKlPDZgSKcSE1+B6hxREbEq+Hmk+d33C+u7dBrewSh83OK2Df1mwCGykdeklJSzG+vbUie63N3oU
YvXdCIVy4GWuA/Qs0ROcYL8HrpFq5gJwQA3WsboRmdtrWis6uSVHdVi6Z9m4mpM7v+cT8F8OUXkz
C8Utd6HqMMDBXs3r+JZ84g8jNG6a9z0DgSmuWL9Zt6EyPxCc0PRqd/ubtcQK+IHhaMcJfrGf5kw3
JeCAwBUO3TfipfOUAjc4orNqAb9uAXVId6DabJOkAyotdTKQI8Zt41ftkdraq3hI2KdISUflb0L1
VZAKROLas0uAjU6mcOBwkxous9Z8bnCqrv8FA03Z6L5O9gxOuyY2LOuenFIaMOfr6OjShmWguZdx
K7yRQulCbVHfoA5bcWSRrtsmsuEoorXOBwd7u9/ysvGFXBgCI/gccbzQofPe1iXeYp5yZqJ7mTlU
E97PZfgy063k3uDTWP+BYo3pCBjsTWKxpoOdErpgwxZY+p90COKUYAATV0vB83ZEv9zFnYDB4zpj
bIKzGuPGysiF6dr4hJrDNxoDv4OdjwAvJky42Jt+F0cM9A5xNpS9bEGIlxDt0jPQJmtIHK9O7jzR
MuHRvIVXdCJSidNgo5vFgQiZxCJhd3EV8L1fYy+8H0SO/YiTNU0vfFCErxclhKy0EYJwu7EThct1
INAif05gOCKqfPpvQYyEUyqgrZmejekV/lyAJNDOmeA2orzhaSC2gx3o2Ke3vsW3HmowBAsDtJAo
wzYQWb0PlE57w+PhCMlYpnnXZsCIxW9hh72MJlqsxxZPwewx4kHpT+qduq7GIud0GvsWuSABN97w
LLi+E6buj624tS1+7ivNA/eaxfzhPpYBCQiV/WGcziVoeaxn3IUr/wj5Q6CP5GDp+Jq4Dfqu2Vv5
p/gERWfiNyHLBx1do/dy3vQgXP9EYakSq+kkPIFcJ3IsJv5O5PQSjUDe/4ILDpUdzxbOmvswgRbm
YDHruSzrBWYuoCt0gldTWMMvYSK5n8Ci8fdQ7ib748kdcZhyHciV0MHtk0QI49EahIZbN7AHPe4T
/i3MvTJaG5QfRGnKvzuLZDHBLcbGzXa+g4AjuDWaWpyzcjvR7clOup/mYKodsIMWyPv4HfVVcHEA
Ms+gFb+5m81mzD5ByCtN/Hw6ZaZR5rI44ARtekKOaJhdTiFG/crxIPS18LN7zL8irBHBjnT2LigV
S0LS+WQ4Ol8RjbwQSWIH7IBircCYo/lvyKM9lcYLyBQ4BqkWSMnA55AF0GK1SitWwQfyqUG/0SXs
BC8H/WKt8ktqh3dBgg2wOC8OF/eDO36+mweqHEm1nV8hU/gD7gzzAaISmVePXNzSktNMfjOHmoOz
QcZvTDlUvjjw8Z0Bxi17EC+8LD88baCcmePmERqs9jbAFitP5BUocgDxP2ETeyP9PKGEJ2o9BWiw
Ag2ImrtjEYJNohJniCJgSW5Pb/z6e3SuiTds7qgk77wlCu6n7asU4ldf+QDqTe0Hn9ihT4zsb5No
yNPm2Oznr8Gn3pb+55khRmQ0kupqQ36REb9qAlrpDTlVcYE4dwISO+MmrRrjLCr3ixTa+7asgoeU
wLLG/NVxKEyp4osZ3WkLSdl4pdBN8u1NQIeXQyuwAq/TPZrMkqFjwQfQEEQpQaIWEaKMSORmPiKD
xgyZAHmAM7qIqxqJZ8enNeRvMhCx8g+91qJJhGQpQZMpsBxwZ2EXqnXEZUX/aHPAGkGLNUqFQElj
Gws67QbAhD39t8Sks2YBcI+bI0zJtKlceRb3HQZJ5GZ6bzWZC5ehexJ9DPekwWP2wMFfLBV6e5Cm
hgyrfxPl4GrJT8vHarv3bpM9olfv3OMz32muqJEohsAkqMVUhx5CuKImetxC6gIgT0NEH5A/dM6o
VAsb4WLlqwsuvm4I78yXVl/KkuaY0gSkTuRuwhkz6lTyi6oBJwOZVfR5RHSAtHE8MDrnHkHLEQ9i
odtVlwylcfOZBjIMFfkAnJx94UmypUG3b5dQFHBzJKemBll/pIgEkt7BMHRsmYy+FZJJ4hRIWRaq
NjL8qVC4htnH5AlHwtByQLe3jdqEJyhnJ4eLDwQUEuP/wYY05v8fHszg0HtbGOsgQtgKOJXsu0sE
xACclS1lJCJDhqqISlSzUNixGY2knoRz/DHrdvTbnWzxl8/5KUwiHE9yVwV4kQJuGu3AOpC2ciOJ
37Vl4qpIo7h/SN82Cp8UDLHA0Cixy8LZYm0AjQQi/80ek21kztbRlGQGHnxiRnhV1H/NH0gOiM5z
y47hT/m1o5qdVbBgETu8MUgKPc/uBpTKTB6HlF8Mo4Kj8rigkJMlB4tnn2bsYoLNsviJ0hCE60RT
dBmFCD1D/+kpHGEwfoOpOLHkp+RC8atFPr5a3ngxkcLJElCZqyHYaxMZOUykxHPIRFyDKS68fVgK
CTPl4QUVFGK95v6xy8D5yhRudjWkALAOH9kIp4UvPkA00zUHsQYmzcYncoQfbawx+ZmrODKIQ20P
Hk7EDZALtlwuiVIAHuEfri6TKHk38rjIL5MBt1wAfgQM+LK+JG2vDZki74UOignFrGWKDvTIK3TZ
xMVyoTPRRI2kPhjsmW/K+oATYQM1aMTODNAtpy9bZzzG98iCuwYv5kSI+M1g3QWyE58ZlPR0RfQg
l+w3RZHBu4dU4XOAEvAhiOHB7crtFopFLiLbLzC0/RB5JMpDzLEMOodtljvNxRNHpxxCANMimqym
Ej5GW2dtOtGmL2qGw4KAejHS90nKCYFwhXBBA4qml4mfKORkKQnFYmUzmB3vtGKXlvW6I842+ifw
Fv4kR1p8dNEiqSm+TcbIIpPlpx9hNnuEN/gkg4l/lfnMHIlhQCsHCSWI/Zx7KDN09YHcZLQrojzp
y+dRgTBPS1GZkPEmmL1ckn/xIexCYy5wcGBlFqhEvn257yJnfRIE0/X+XZ8zye0vd9VT+a/CBkQv
u94/ZewUHBOKcZtzuAnh9PGE/BJhijxrEs/HcmQ9oqVtuDyNvznCU/mqSGFU9zJk5TFGmQz4uT7g
DOSvbxLk5T12zMaIj6140fzFnZ/z7KHfkVeXK4nBzZZsGpn+IjrCV1w7zxgajtsse1LmS/i/6FaJ
speMfSkOhHST5co1lQycNzeoT8Ie/kvi50PJu5f5o9xwLEtmBLNpoxhDQMdr19xtGQPF8yWvInQF
VC4WacQsoiUhxC8jsK7l9yW8HhmpCDSEFWHqAEZAiA0GtzxjOdTRZggUTjgwo3lUv2X6+w9sK401
tar07k8rQXJH7cagO+sjIV8fIMY0Saz12Z+8PXgsFP0WTx6/ghILsJmH5XI19/ZuHp2DVhMn9//F
SGOkhKilGAale194bu3Ag423UWj4+XKz4ZpLUTWN6NIHU7n73A5UyM3+cdruvVx5dJoj9nCScriX
slvJ9sKJJ1WcbIROsyI/G/1ngOELKSh0J5JeGyCF28Rt3oJQXh8Ey3BZHDWoV9Boh9oaHBDksRRq
a8rmV9MzjFYgzeAojsautgIPwCmKTCL/FQ7A0naj7RyQNR0nF34XxOACVhB7E4XdlVLpye7fooRC
JLpUUHA2rNFIRa3qVam61t07LPIn8zJ6PaLiDEfxzy0k6Qyr+pUbT0AHGPGEkcozrfRaxHQzitv6
QnE2kAOPjaNE5pxrX4PK6V36B2ZqudyWDuoFDKtf6+yHys0+3uzXHyQ3Kp+dvqk2+StoPnvdZUnm
uzLI1uWUERK1cyGOgoXbYoPc1s5Vs1uEi90cjUdUI9FFh24mJau0Phf3rvhl3CLQtWq4epN2r6Sk
77RoanDOs5hR9uDcPDC95MmOzy70ckmf+a4iRkLh1aINubnGIwKGVv46D7tRLtALFUcr365SUMAz
xQcd/qCAkCIYffKHL1HpOFfSw4kIaVEtwajhMDS1wr2heKLt4VE4/anjL6qpkxkYG3RThByAepOi
BE5JRvvbfID6Ld5DAnY7w+ZQtzsTidygD5I/kFI1iIVmvivZFe1d80Z90ZFJr9bLeuJMP0yZVnOb
Jti9SmLWHnxg2JuWV82bMl9xcDa90j7GsRJoY32cNuj7+Q2AYI2Jsc6ICX7TfeENo39b1Igjs/SY
5sm6Ch7EjABrAO6KhMlYYJzI+s/eo49yFcGtBZB8wcftVvS69egMpNvYMxkVmxaNn7pf0/36nb3m
lgR8SURdEb/3H1t1CJs7gz+Abdl4lhC3hjjDoEpIpYZvQgfgHf4gULrg2mpaQRBloz1Y0M169p4M
2xzRQcN3v5efMd7Wk4nJw1pgISvSzGo6PPXOGjAxe4H+fS1l2/SOcZ0ea8vbPsOtkvLpzcIwUyXt
UOdt6Set54d3x0t8QVpgnL/Ts6+5b0x6h6OluGQC6a5emE7h4jBk5Kj3oFNj+/JV72EL1hJvNeYy
Wp7S58I626EHyaLc8O1Tu/H/1xmjeXtc6GwyLG29X7uxg8hJ6fPrvcNGt++OtoV+sFrD099pwipQ
cysgKo5qKyDIAdSG+Ce81H9pGj/sS4Aue8qMWsYSxCTDmJ3wnAAmpbXNW2Ut0C9ruw6vV29bS71/
iju9tlnNCUEMNTNZv+nBa1fgCxMgmHVwJgP5HK1ihV4hg6kbiijttQmKCWIg8kIImT0ROcl/u0dZ
j7fXFJwENutupjWwyDY9eSkxfd7WO+MNPpKuMvMYuCcg7BpRCsjB9hsavbfVZFuZF0fzBjj13Lc8
mRTaGijbRq/loV8lXBHmSPVYQRAVbsczBgJ+dedFUB1ZLaJ2fiNEWCdrzQyRU/3xP9WS1bXAeXif
Ku5r/aW/l6Q5hkl66rQMnlymgAUpwMF5mEDPUg4vTA+XNnq72FwsUCkDNan8bvyJ4nAcW86XYald
qiWv7U+s57AJjHOj40YwzmBU7+7w+RbqlLxD4iBPaTluz5st19FcyXTkPAJosJMwSXA6AH1wi7wF
C4mpuifALcGk0T7BNX/cszn7hqQ6E+D9nR36T/aRrUgjiUuSqM90RnALn45JsDljN0lqJtBDJHry
FBMeum3x9DJR55cZT2k+yUJ8J5tDvxvoMjnt5InoUoLrkYOhAriEHb9FnIbk3etBvnks0uEfeTp/
fx6/7ERlT4Kr/UfidyS8OaPJ+lhiM8QBTgO5ohXIVKabQvwPk6V5/CF5hxKOz2w9MuAZbQ7F1ct5
czPJMuraf0//NvOekd5kE3O6NlncbftRmx0aqdw67AlmIgdbzQjtykHmyFcasut1kksPazlhJ4TV
8GcKH+MeOVeudtU0j95vv3q4Sn9WzSWBO6Y/mjmrPnSC03Yb3ntNYBT0tYOM/gpmd0yZ5XxnTXX7
OTw3D8sC1EcW2HV6GKKOArbii6jRCTjF5eDNtjEZn6jspVIb2Ij2qDCAM9khLcCfzMXJgCYFYz2m
TllOjmIju8/sC6i87l95F2Rdmgl7FbVYZA/24Yhtqkon/gsBlzNLCU7BeSrpPJYgbjHb8jCOO16X
hZPBaKAX9dBXPYISIK1LYeOEIs0CmxHbGjYHUnKb7J10AtakZrwli0yAsa5pLZiqTLJZgtrd0swR
giBAZEDZYQEGfjBfww5aqrC9uS2tF2qbEjJQjG8YHdgG0zONVHt2RrWggK9zhvtWGdBhMTRSyAY6
DWY6F/ZtWI9B3kYIkvBG7kM2W5IsiKIbkS6GjuANQShojoS8vjyUTTeEdoNG7FuLypVHBKQcGdof
E5snGu9q4OM6A+4Isfyh7aXJRySOagdRHVhH7iBpGtwxPSBUhFURHTwEpmN1FkIQuKLCUDYri7sl
ta6EGfCcYzRE3TSj/pNojczdUSyJeMdAKSbqL2lk5JtdADzMxqI4aLh3l5bDQdZjRhkd0dtFUkRQ
cuXIRCVKEYxaE5CiHGmMJIbgI0QkdfjhuyMIowl9OSAhvvQB9RkfgWkdFPP+gJ4XQBhvbhU1UmGI
7gyPpWXz21RCXABsiX0fzRYMho3fqBMAPN0R3TLhG+8W/0IHQgeMRgkGAyMAvf9eh9qQWzdlkMrg
tX1QjW82fVoZZHJzfloaZlgbiyvMQ/wTnNCoxL1LcvKlvKfPkP5Rsivy4G4TdWHuCBTkdKVMvBLJ
IdLYr4sJECkpvSoKRixcbxuLmTibbnEboyktb59m6TeLA/xDJlqJl+4wJ/PH/MZgHL/8kYejhF8+
DYGmi+WLgcNfDHkb1X0FisyUcJbk3b3dqAv6eaQzP6QXMx9LUgfyv0DnxsLWIxrenZls0kRyJM62
tyvTvSvMWb6990dYY3BZH4nQ20lPZvfQG4lun3vGh6exRZpAnU/DshGIlcwuPhHhr+xz9LH69DEk
sytheEf4103H0pwTLiQyInbEP3KNaNuLf2O8VlxpjbhJ6r0+92Y+z4a3YHlO9b2YCT9MPREbGf1y
y2wvUZ3xN2DJdo+xRSKjBWz59u+uLm0tQ4juFMxMxKkUi4WlDfWhlsDB2S8wBxgsv5kOLrN2ojPi
RW2Y7aQi28Gw20MUxiSJJzQzzK/BmoHmz7DxjiQ4MgB1zx4kHs4qvpzxfQ6F1DizW1CAxewnwsPg
u1HfnmHraCBqE6QNKY4MPa8YQGsExtPuLFZDZsn8tYf8PqJL+Qm/+Q7PfwWQZNJaIPcEIhySVNAk
5oVOvIFmn8KI4Xmzozz/599gZP4uFOngpxnFxW2kolgkECJzb558UZ6gsI6OIwVe/xBqaOVhzpKr
A3B/ceUvQsQpdsNbUJr6Zsi+ubgEmNg8TGkMgh4eL9aD4MB5a4o5kjk0tmKTaRCW6WRdUaKyS56I
IpG8J0ViIV5/krEDQdx28+HB19iM2AT7gEiRBTt48+zrYOQLh9OdPfoty/hbVxeOEk4N2ALDy3YE
LhBRCwsmlB80yb/ekyqXAAaXhfhlQ4TUYhTk8ItCEuoDWgIrFA2WGIqOOOYfM2SnaQcI49emX2k6
D6h1+59h4QAqYeX9dd/S8wnI0Ih4vv06/AARvlwxoHTMcoruziNJ9Z8bho5TphlLay87G4AaaAfa
pSzp9sB63luDU2/w8bLp071E33SvwlJ3xh1cQmheVfwC2AuxhP0MX5HM2LpvqxAZH8+MgFO3oDXC
2x5pGft1bvr2rsX6FHNk4ZegCzIEGnSARF4bmy+QtwwjknWHn9FhgbIaI3xoL0yAoz1q+7stXiHh
02v/EfHfiIByaW93nUCEloB8o6KPjM7m7IN8Yggyh2f44i4hG2GX5XQT1l34aHDQs4PxzdvzW1ir
DuLOAYm7ECICj8lhuqe1oIPhb4RMsdV9aLlriw0B0GPcQ4oJOkXAf0FGKgNt0LeMkM9br9EX1ALG
eEpYDcJz/C5E7yC977fD4/CSgGygsBwTnIjaPiCoFA+KTCE4Omw+tXd17yDJvLJAvUjdBfkqcKWf
8ev0wVFQz68lSURQSVACtJNL3Iit/jERX6+ANUwABoHD+okoFHDxw1/K/QMq0osQBFn6oPNDjj74
irmv3CkRRTN/DVHKutnnW8L24IxJlZXSY32t/lg+ABOcSjG3L0LHta+cJxgEu9nDKZlaHa0mLfh2
v2JYep9UqF4e1CF8D+iqmNKuXI/CzJBPZA7OVVIcu2LXminOmecR93HOx60GL547Hg4x6rTxbnjq
puq1C/IoXykgG4lPdyB1iyigDDTgOMwrr7k9oWDKeiWyp9wvv73sMXyXgaJ4GZP6nmvmUrWvobHy
u5rfPrjQXupCFEfXIPcOkzYECdP8HNYBVRxvcH50LxArudNZNArkR853cUIeji08Yw52cH32u05Z
uWUHQTlW3oy0SebloQxTbIR12ZAU5zYnH/OVA9nNDRDC+YcueWQ8nCtjJ07uA7W0QRUcnTaItO4Q
ljenPVnloYIIh6oZ5LnmTyR9OKbxbJ/RnOmu9jHLdWUQFlgReAfUQ4zo0ykfbj0loqJtdvPgrJOM
QIDXalBwubOEAX2rgba+rF/bs2Fet03C+ay8sdU+vdP+/fQe+ezNuwXfRM7KVn0hb6MJVYMArt1a
1gXWdGaiEBAEzzs6d53nyalX2IEZpoVGXcUVj8xAzJ9sp9lCYwMVWMKJz7Cu0zUiLejrMq51Jyfb
6IHPgRbcoASqrexAhPKZxFHkBL0TQ3DMKr17RcNSOeoXOUd/yaanWuUFjSQJ+nxQKUbyAbUlQ9a/
wdu+k5YdtvDlMgT9bjf6T0Y7MD7WZj7gmzRcgM+m+R0Va93Twgr8FF+34R3SX0Z5c/4dtXi6O0g6
wT5JZFvrTMaKz/HP9Sf21MeIoyp4sRnRzmGJb+Fo5CXO8YHJ7GjuLPSWLRIJvw2rxg2evngy7o7a
CN7stYRJgeqRTYYEJ//TOVYHeUZ1CND6Ic8Dog7xp3b1vwxoK2yIjAfEYiG7nsH79/jyux0ry5zq
Z/ldZKRWIZ85WNxEPYHXsviGFUx3gkygna54gsmzQOPnkKbigfpxab2TeD26nH+SZyySofuk1ByF
fmtZ9y/pBZ0BugqEijczh/IIP1EOh+Kpf6Io2l3nde5f6vjuYnhvI785Ud82+4dbrwQmuBOGdkfL
003arR61QMnzQnBbDoGgLR/O8v5xeesd7N4NswlGVYQdpLK6fSCptBFlio2ysMk+2uobavQ8wtYA
e4EWEPX26q1AFpCVMM8APKfBrkb7OmCOK10gwJzBxOoquQcUfLgdiRPZGqOv0f8Cz90PTivzXkE+
v7pG3u+wb5U2A1cY/9Dpnbe4nDrzYn1gPHbSZqIkd4ZwSPbuBr6Q+ttrnVy9g3H+Xvlt9Hzst0y7
RSOgPu1dc1c8D+bqkbCmGDePE6OwboT69F9J9+C8KCmJ61M4XNuDi/Atv6OPIbFYk3hWW06JvGNc
OWrbPxwTvoN/+nWinGS6WfiI8qWG7BX7OcKAMkCabF51u1QnX6a6whnWjvFCjL1y9idWzalH/lbN
sPSXeylHO/U1bhyRkVqUhQ3/uX04b8N8MhVPIY6jbR5OE9xWjC9/Om/k1D5JFarhVqfohMRvcwEv
4SEfPcGMyf1tWCWpgE/IV+/Ivv+nTJ4jhRALSeXrt+L3mEnFZH671xGJvQU5FyRdUAtXyTduIcrk
GHyQD6pZ1/QyrKfXsVi2NqrZ3whMf+OevUH1S1oDOTPxFpKrcSUQQsOmpu278FVtFOvWpcuZlDet
bx99GQSJFBjg2iDeEtGnMMTzZpjfE1yVkG6PsL0U0u6FEqFlTt99NSj8vB03xztK3IEyk/j9dqIu
nqJ451FrcwzR4dTkA/KUticPGreM5woKuN1xIZGLwn4ggBtrwuJrQy5tRcDA7DDZwdxJnL7kwJ4w
oLXDfHwn1BRfHUG3U6a50l0cTTgbbCyDY5IfbE4CvgPIvsRpRKBqYeo8Txy12B8I6utdIRGA/vt5
zKkJc4O1724WDE69E/LzGVQsFNXkYK0H34pcIL3XhHAZHBmsTdZEPVC8NpAuJRQ1ndkL+mRoypiv
vwyD6HAsKYy16uXBe8s+yS6xFoWDTjofDg+PWcwWtRYcuXi9de80pU1N8t0Hter4HTTjF+FpT0Bh
s+5VyxYi5xpmmos+eXgPU3NeAcF2HwJwMQC7nYq0T6PfoACpHCEGSS1BJl0ClvtqCl7tn3ERj6j3
V0Tjo1YoCW0Qhl1oDGMrAx8rjrFVSAjpdaGtXzvNkHlSUjHxKag/ONIoZwYSRyJNZxsxgXCKlXNM
eO5o+IRyEjeK4f6mVnGGVVQIT4dIZ+8eZ8mvtRq2SeqZchElDVGoc+zqSBjIeiBkWPybEAJNXlYE
JBCuNdeCDNVPr2aaUyu+Ysfr95Zz4tgj6tJuhzaJosMxyB36lwIBS4gt5NuPbMO/o0HImHhZOE82
ft3rcuHvVNZvSjLNay/ZnwIM9eEhriEvvxjPcMScSAUVAz+KFN7Gkf7wbcNuaLwPlc1M6qJe5nxJ
Lb665OTyxCFJJ9AVPbhDpUReNvMtcD2fBuVERizLzAX08dmydWQ248l5MenV0SYbmDOhx5T1Gele
KHyztOxsUvu3e6ClWLVtVly2F5ZRDOxv3IZsJ4y/oIOtvYbZcS9EL776p+iVPkdXm1LXoXCtPW1a
J/f0H7sIZxzrxM9I24EF1DKoC4EZyAW+Q9YJPSy4i455pUNB/BMwBU3KW+4ibw78mmgh3SoRXIgp
pw+rymVhITgwxlTGTCZ/DLHc4pjH9+z8KsgHG4tsSxh/bHWTu+qsmnRmKsMmv5sSyIALEopr/+PQ
DAlp/h9N57WcuLaE4SeiSoDirXIARAZzQxkbSwSBkEACnv58zexTrvF4PBiMwlrdf2pp9CHZ5EJE
NCTuURk4OZVIa/+USFy6XFUdMQztytl8R63dVC5lnYK/gSJPRCwADB96EHWCE655Erz/QBpCDvNo
AActNTfZ0lxkfzkk7x1Vi1B+UqGbgaxqBF0y8xe6nfJ7+kQyIMdPbmvJiFE8ofrF0/j2X1Q4Msbi
hjGswf95R6dkDUxHuO8HS4EYqyTJhm0TRxfQAEPDBKwCzMAunBBsmrxZOj5BJbSLIpraMsg2Z5Gk
9kfdA9aFuFf8bNhNIJaijEaphmRDJkFbJGlXEtFGBu7n84VOnOrQvwzLYefjsTv4/AslsYRJ8fWM
nyef68z8WfmORG5IZ95GiI5GCGbhYnt012rYBOCTtNlQR5Q1XocXRu3LU4kWOkcGWYFoZw4Cbx6l
2DqczzfbuI3sejb7Iy+UdC+wA/JTRLgrmlPgTnkkMBmAWhWUn19K2jj0P3yWx8vwMBkGJYYnXpM/
yPcEsZfnIPuXZxltyTJ8IAOnrhS2gG8txFlJdTsafW1T2nt5eLMn8yUWfPHfKwpkIE8i4nDFxTfE
RwUZ8ULf2PM1ptmItNyatH4gKQaWU0KSnERcClV4gPWBzwPccSHjoC5MXjUDHz255HfwFoBfjrC4
VHuBDt9lolvok6th8taAcjzBb4jbBJMRGgwUUz6OMdinjccMdHspCmEJe8ycBbLFj+zbouKSo/1P
Ho7Oa2AioDG9jq97h1VBZ4wMruObXj+6YjfXAMxeKF7kSlSC6ke+ElMfENXnymRbQj6BLEfuK6Qw
OxkKND/7GgCegocZlA8G/8l1DeRw4BY0mGtXjCx2+XLQILuin8HZLnliAiPIDS+fZSkRTYSJOdiY
idhD1BnSC4uFSMa5CI4pgKHoI7H68AcKwznPjj7uq4AJS3yP5A70vSIskcAv7uyaO3wnQgPNz8KK
RFhKjm1QRgZPKk8pLbWoIeTW3SIBkeXCJxEAIbDHXGBPKI1/EzEt/mYYKhyKMBfW9BQcFjKdkf4i
gSfB0SMGqkWHlAb9ix6OIfcijsJ76EqY91MYlE/+h3y+DhElf6RTGB2r2uGnmBub+0wUXhSM4RPK
jQiN8B/cmHlP5uAyLlGonquwMi7zDpFgMd6HocaMM/5MswWnYPSv906en5ksMoZXEpiRebOx8Jxe
5nXodRmzC4bJqMWCNlwCNIhUZxhu4XxGGy9yF12XyM3GTEUOiKmlf3enuc983JVovQoesYcVVMdI
CcgweYak2QfWZ+Yx/4tyrsNbhjdipMx1wW95Q3cNSUWIhBQucohL+UtFUwEGewe4lbM8JCcCR6eI
6N4QTTJUhlqHGVtwVTyrPK8QUHJg5BHzmyPDHnlarl0G7spxER0JyLOs7OC0n7FG7DSMz0GRJfIj
qkspNmTZXLv+R8vGtjAl5mcsQyv4aZkjKT8PY+oAt5LU2y5BrHe7nLEBnsGFt2MQfMgnRiVJHMH6
OBeVzJMtgb2GKpblnfeCTA6pYz6WHXgbyEWLxkmSEXhludqkDHnSTUjKzVrUR5Jyy9UIjIwulubR
3vACRI4NJUiPqD9sdrKj/oYSBQCStfyV6UXis629ntydaxL2+fV8jvASrHuNxE5eTTZirJ13lGKY
qhaaC1YO1iXbBHwbdnzkhkggAerUYfL7W/lLRL6SaoVV+jdcihBFhGN8wczvmciTRFPUCyoGaMmd
LH9E2sQ2hGrxI8RDcOy6FEZ68mQ9FRbpiDrPI29QjBGxGs4UAq/iGNQWSjSHSgKBbVnHZAUX5kbe
MPhmSCQa5ZK8/MtZI3ECcgIbxYxPQYwKIpvIOSehAv5eclP4x3VIOSGhN3IdAT0Ec05Eytnqf8ZJ
E7CDCZGrhBuBa4gQHJnCKBPc5MeQqPDn4yvGGXGgMiEvkMedfcRfoHwsNXLXUX0AAzLhlMEp4eWD
CVKY/Hfl8tLYXROZnsQjmNBWfiYp8UC6K36tGCssduULwOHZhUPhV5P1SksMgnNOnpZI21Wgg+tB
gVTjd9SMuwNqsvAR5MQVtnxm8OduJ1K5IXWZDGZA7iwX2E5YFl6e8kQWSJR1FIzuASGXLMdySYnm
inRiIEOEnLQV/9ZdC1/nZpO+UDXK2n380phdIous1Gqi0oOw4f+gDAL5WgrFjYI2S54NKbPHy3d+
LhGXu7SCaiwF55PRDXJbSNmDNJAXA/pGwURmCYvvNngx56yMen9Dfko0Xk96wZL5L/JyMD2UkbAp
1OdyL0lhWTJLI5//V7tTO3HPCeGyEz3iYdRJhY9rPq9HMxLKrXggFxCh4xmoribTnubZFy2XfAjz
9KSpPOOJlz7juVYqbkMF7Tm72uAyAIZan6NmTRaE/LToUBGLAmTAPQEBiASM3wF4FFMgzyz1vFS8
gFbchxI7L/ktJUJ2oDeJDZiJVoCNetVhf2+5zDOfEmwsO70UN8dAfItE8bnIswe/1gARuQjMTbxR
Jp9pMOdY8JMePdecroRSoA67cOb8vDaWEq+XgXjjvYLTofoJJMOW+sCtV5l7g1Qgy2APkgP5s+X3
JlQMq5WUVJQPItcRu0n8/S12StP+/l7cITKQycEQYoCDKYn5t4WfghKj7yxG8QUfuQrpe47FcH4h
ZVeKo0/kGi8u6woKXTB/qXI5+SydF5qZx/ARIK+meG9J/8Eh8tmmWUyTF3baHVHbjjaQGBuGOXFq
5YowAF07aQ+aMKMVlPpAToU0iP8Q2F5wJsa/omaAGpEzJS0EAU6s47IjVAwLQT8RNUmBGqHzb5AR
cu3JPyHN9ostj5YLsz1OXdlDs4nszLL1sesie2DPDiV5QBYHds/JkS3zY5oCyj9MpAAhUVTmGQCb
8Jm1IkGRmEiGFgvA5CR/k3PJ3GHux757oTmRfkfWCvzIBMFIOyM4ic7R4IbCmg2QxwcNIYFGGgFL
H+iFtuzBx9n/HEECwAx/G7ffOfON5D79NJD+KRQETfWes2eEC4Ilj9yAnreTGUJ9l8/yAWfB6Cfu
Y9l32Hk2gtZI4tGbm1OYBFFqyk0lO9S/wqwaWOndtWZ0c8SdCpbTyOgBekXpdGjPcR0THAV+xctI
r8jL8CLIGxHorf/VgW+3nLdLEX2231moMrVY1haDfkaCWqXbUSBIT3+ytVT+MxWTHnb1X+mWsRdA
P5EVNyTjIafi2X8WeqoBNv4nfhhEUZCDCVVBQn/M6Gs5YV0FAroONKZP15N/neMtOEPW0JCGcpDf
biq9XxbeMabLcZY/HXpS6U8hfZ+urFJqTCgY61qH0yMrnpycJnot5WB1WSb7nKQnqlSRyjY0HOz1
zHeWOlU0t7IsiMz2/zWuKqS2LIsIr32ALf7rvwqUe0UBrhehuCTxyQQOUQD/K4uZMsGmK/Wp6L6h
EDC4t3TdAmbIYwVdk6OtsA7dYbXhs1HRXj5b82VAcSD9qAAxskLKQ5hP6H5ggoM9/RmLWaEj3nwS
5yRnTvahJqXdZweSJlnlvmSjOvs7KZCuDg3wjvkJHJF/B0yafMLliHBSOVJdimoptOT4SXkjlh35
7vWf9JeD+Sc7yJaB183AjJtIjnzNBnfwpgdemWWBiUmyQ4nmQDSwwseBaXCzyHAcKedBXt0yug+6
xJ7I+GRtIGeYKpMNldQ85j0ZtCLySFh8dlvJZyNHzlEWt/gzxpNZTTsgEi5VzX+QOjp5p7hXSAPe
s8nO2jc/5W/e/t2HynwhagkPpm3t6xWo7+8dyUU3JdBEAQFEqXKQ+7Vwql+BztL8JyfHYWLuCfQj
pcNIqgbDyw09l+E1pJbc6OmS4uDcuSnXBBN7HRzHPprrJUUB4oWhGVdHDprFRe12V/UQbh+kmCY4
R2DuN8uaxZEGFE5B22MPpXQc5FevoWbV7NXLH90JIcVWWqxM1JP2ad1MugAWi8tGuZNrdZ5U09vW
vk/O+/dMnxgDRt488UeScLODScPyTTDQmVUdvwgxACXB80KonhcXPuOPpeXVeIyCaPPq9hnwXKBw
wmjhdyJrbHw9EuPLkOT3BYKCKWMIx/keIxL72iOpibGVwG4kMlGbWEhespTPRF8SQwAsgHiHDFK3
cq6+uG1VPw8vIyM2TORGb+YG9xkh8IQ46vlGTEJQ1EZNUMbdxX1STm6pmpRxf2/i6AyrifypNo9Z
neohYUdxPbvene3qkRPhZa7kwc1Q5+969s4I7Tp77GaG00sum5uYSIgCIxQHA6ZJMDmZP4QzdcbE
tqzqEwc3h1DJXGGn5X0wkifdjvhgMQMouSIZgLoIkDLfh0pYEQx+H76Hx9AKZFDC3eszYhl9IYcu
ILMAm6W8fYzaPM2LSMTxBT1rZ8zxXig7dNgYm9sd6MusE4n2AtMm02HapD/G8//vcHZw6i8e4S05
Dtn894ArMLVfRJgbX9lMFdUHEM9KMsr5WGCcTjnlXFE8LMPHCnQ+pi6JLIyq4r42vkhjyvf8hbRo
dl5wfqhaciEKP4gNknL0TWIGFEhGzjt6DQxHpEZk6QHbtaBLMoDgsSMfFFs8EhEs6KgKUBYgYKnJ
tsCkggZKHdEusG8TvkG5T1sk2w2pH3xcWdxlPJo0fPP5KezjLdpNZfXHl8buzHdTujl3+YswCjBJ
pAEIkNsPwPFHGC0ppPIrTo6BAB3sIuwwxpwDXD4dg19fc/TSsWZSMx6pSJ+/AOAwJw92Z2J7OmGO
3Yf5hE794PUKJptKj00vDojTYERWI/SQIROzVoeJbO9vvu41XkUCA5ZFTOmUTsQJfFkjBffZ12lx
2KvwxYUtmT4YyHdlzytROpC1wnzEjOk29mnDN9ixht2d1lA1tNBQJvXFlcfM2lNyC17wZlzAi9cp
eGTOYwFgX11sNjhuVpXvt1TzwELof1MynRQ8FskNvJn/vdnGXf4Pouu1qJm6uNN21w1fPBbl7MUR
2d0kgmmiDLXQWBEyquxfC2vFw9vFY3hJq5l84wpTAGlgrS6YeGYt0Ot1Q0hVZ9UOr5PXouRh1wkP
n5EtGj0oeWibaEekFKLb4QMdFTtK4aHvaocGkyivMRBNrDEe7xprtEzUhimVlF8zUUNm/sRdKQ0X
BRMd4Qcphgz+fg1zWMB2f0mL+LVohzXFRJZI+p9FIieDJgWFonVK2epB0muAoXr42NdBP5RNQjIS
L3T4AOw0IufxJ4Cc/aihCtCIA2XL299nbEAji5YMhjO4xgKH056FhcfxCe/Y9ZShlZQyU1MZvkad
lcFDC8ovI2xSHsr7z9fN+DWE0Azg4xL5uw3k+wWV4z3lR42wHRlMwWL6JVh0gZKEtC/PSFoCrtpN
6bfT0n9sUFFgTERKDpTVdxkrE/I/wXZ54nHnnyIs+H1OpLVS9UUF/9d1ebYifAOXnRd6NT6i4eqc
eNsZL5G8aArPTvV1his/TfMOvWS6VSfpiywLemI0lKPX/adsg+u0PLjqsndwnnemBEcVdGgT327o
valxoc029WirbLJk87xxP9TL9hweUBLTcJvuiw7TdMsm7mLfru2S/c38ORngLuyCSnhUB9tTZIFv
M7317WuvpMkSEz0mns67cycPhxKsM6zImjp4vWzOUO3oZDkaa+opOiDQI2he/brpVBBDVQmvECQQ
X3eaU8B9p9hbVGRGFjxuIx2ED/cqTVuW6PQDgaUSBUv+eVzcxtciLtAtKiOsTR0jPDdBv8IIR4u3
hIMjivBl014/Rte4mp2BPylaH8ChRF+QX4ENA6TIMZHCL2B5l8g2kLkYXOOFdN/3iNlQr78m4uJz
yCvKYhn4CdWZe7fve8+9yXgmUsTchKLjglzJeXftplrrunsBX0PcwJzHmExa0Q1SvlUdempKPEoh
cvKw1UlpeCKvtfbRpTxQYAxqCku0KiGUZ0VVef411j0hRIJLlzaFe4kxp5bhrAwAv7Nf+u9BSYwf
i8OjHB/JdqRQE662vQSFgtsSiVGM8i8k7oasE5/6CjdsWEXoEyUQpAcNmEc1pQOaJYQWF6c7qL9V
R8mc5vcEwAIfjTb6OTuVY/0+vS2Pc4tWTunFJ2a4nzf51r6W4wuQUg2hscWgRFbtsDcxKsQqsLkP
FA+upLt00ZAc4VBoc5mgjSGUtnps2A9oIZhNenluforGPf6DO+8cqfmb0o4Sl71kWY7FRyXDG4+D
zJqtQdsqjqnTABLPIGUzRCsjblWcut3R/exagEZolyZ9DliRnAf69zYw0W+eQuintmEVe+NQe4eM
i3hs6MEQ4rSxglyO6+G4MFF77ODvXwAFF9U5gbz5xnrLEldP6Y6WAARptqyfaUdx0S1dE/4+ts4N
SOno6tuBoZOLku1whucAoj5E8/2nMb71ImEIFk3WoDvrEyaLHvmGJZ0BOkkBfkd1k7m9Aqmuevc1
qt8IXprEayKu6s7g3XUVw4V1v/XBdqkyb0sB1VtUH7Mj04vI5tZkBgDg4tpY41BNjVR7+uve1nur
TENA49wQcwXmoRr8vGFXEVdnNn1jy4XB74NxILHhklLRuuHIkiGqAP49Bq30nSd3JLbXHhItrwM7
eIwO38bZvyH+GBfN9EFCc+NcLVSum4yStwf68gCaQUigQGAPjwMRW5BYwYwEeixY05uDW/VEGklF
YhIEf7YzPrQTuWr9iEy0CRBq43d8VF3EG6hutqWbpAsDSH0mVPuOuahY/lgpmhnbDZ0823FnqiA4
fq0LBBHll76UEcHoXIE1MJq4KuJJeMRQ+2LkGFNIdYSs0FiXydm3vDLc+p0TRinBxNvgTqFSB3rf
ftIqmQQUgabnJCsNrXZ8eS63Y4tLaQKMEBsrq5iz9NMVXQZYC4eP+Allhasofnks7P4lPbTeE40U
E2pAJvMyKsBsuODIxvQ6JKyx5BGVMkbfwJiiM1QNDTptvCwz0+Ya5ynYJAFutz2Wj/usDgwi/fKY
EuBGnK8wDfAlm/PXY9ldIz56LNEP/uX3oA8nuLpcfSIz0Slv0bZXWcAMyPxXiV+5Uy+3zJY+k0NF
v34KUZ10t3Zxof8xEm76qKV3m9wmmx49PT1+azez+Y/yoGTasUiZcY9y4AFPyUlFZ+N3CH8nndzX
kZZLJhoj42mIcEnp8Zt0sH5US8Sq82KexffqqjlbsvhAhBC24M/D4bInkibH0IGPI7gydpiJT+lp
ziqHkUx/j56jjvsI0c6+WFvdPLoew9fDBzh7BqJUEL5eoo/IEu1+V2RfcX34xYA+DxcmNvvoMtXP
Dk9vAcsNrKH6gcLQAoxVc/fEWsioJhwnfr0+0MFWtv5TGcnWCPNvhVOxZCGgr65ttGRXtE8Cvn4r
BWI2zrS0x4bNxay/PDa5m10SQog20Hlh0UVGW4/LDXPZJoP+pBvXjF5X0qbCmpYr9j0+wW+4Gos/
eRT7bgeBveGtsvEZLMQ7Ewmk29ZQBqh1cMETWOb+SM58B0wO4QuU2idcBJxDAA3MncCzKuNrkA8J
DW2KVIQmP0WuJ9JvbYxS507F7Os0iNAPDAvNONyJhQIsL2MmCDcUYIbPDqCFfS6yjYLOGSJ1QB6q
85wbP88IRByEZnyEOweNhoXasantaLS0L5QjylQwU0StQT47riy28LvbCbcXd9h3MwThk+f0HSon
29rdyI8iF+48hPw0IhVjQYk2GoAhoni5TbMpAdKV3WFxF6zhaIavCc1uyxoFSsv+8x70AJdRILBj
yV31Zt2DVpLpzdfJAWvJxVcXnMIvxktS2HH1htnDrdnSzunWdI93R110B4duWBj+CRylM8tCw/gR
pFo5x9LDv6vS7qBE+Ga3OYuNnsYGI5kZ6SSXICM9+bcCnd5YeYlWql02r5mybNILuB2jx5XIeHrb
kM4TY1Q+64hSFZX6oL+1qXaaQTGtl8dxGbG7sRIjToKyMWNq0qSdkhlwQGIjYo/OTBA5AY7EzKB+
ciXgRahEkHhOEaaxpDOKiFAZWvTh9bHgFM/r0vuj5y0DXJY0hhpuqT2JlkxhEvql+5sTy1nDIvfc
am4lT2ks6M9G+Lq0h38dFkF1x4/aBWx7UsPNWRkOUxTNbxBZgxXXePkGLV82RKfZuPopPH5tJ69J
BWCte6cR+5YcIW5hYnnZONB8zrneuByzEdsUOAtPQFICdg/604fMgCIsvbUVln8CdhoQPgqBCI6v
ik1ergv+dkVeWCR/CFdj3UNG6jOmYutfOZC/ZO7tUNWeQGNE9ZYxFaC3yaZ93/zueRS7LSkAW1Z4
utDwsOkmR9O+IIVoBvUIoM8k+l7ZDBmGOEBP1HvbD3Z6tP2YKjFH/WWHCIFhJ9lkkxs0xU3A7Ecc
KhiamDkJqks0utQc843kFVv2/LRn/BLAdRF2wLvqUGBsZWLwFhh6q0MmZXvd2Ty83qbLwKiMvdBK
estiCqo1uW6uiJB6vnL0SrIf0HEe/DcdZdDgdcqjh+nhOqZPjK5xllCUoaME6/TNCXLaMsqYw1SA
zkmUwR3CB8wPoRgRAzMCNbmSc4+aYkvtGKbPAVrZmp2Oqy2f9WCh+27vmljEbyyz5AI3eXQoLRog
SeocGitG5XrrDkMsIJ+I9sEv/frbZk4xPeJaZOuCukWD3FreJb2Y9hnDasOOaineRYv1h3Dq5LrR
xdIvb25O9UYpbeeoljwa7IbMBwJhNLcLuso41St2de82oXFGZJxwz17a37ti1yREsDsjT8d/tDo8
3BsDPVX70dn3tw4pm4SBzUqgU32kNdSvfbAZ2N6+TwtSf1/ywDCjS+Ffv7mTAXZBO0huHp3H5st+
bGeaxk41LgBMkMr16Q2enrY6xIyhh/Yk8RNZSQkagTEP1Ztn5GGLghgHdSfQia9AnZrWaMbfUWfY
82+/7JEaYhCSzxDOQJaqycEFtSPdEqNsNq9dLNkJfT4z3jEZZxFMzUhzcEPmaQ2Ry47hnEyvzTGU
M7eWhu9Ntp3Hpn9A6Jl5tyayDqHFwcaW+RrfVV8btl/ghdngsnv41qRkBDjCe9TtHPE4Q8ddktic
bgfvUXkZd4/xKbpGfY/40Wnn97fjXmfWyCg95C1EivuC2Un41i0CZ92iKeTVrRHjMZ3O3hoeR01U
DoadO7LHfyaDqyfjyA7fDXjxyau6Di94ocFhjti+P8qCCveSb9bBuSJt5xnraY24E+jv1rMzptZ8
l/NLRE0Lk38cP77vc3jukfUDUpy2x5iLbtog0HPymTp+HN1eS/ejcasf5DbBVJubdgfBHKGr+z5H
lOshVK/+ixGeWj88Q5K9MZMiJ467pcdBJfX2RnIxEhdktFnMZXmDrkO6ygZOYhlqH8q4P21p+tvV
GVnlSWa8lKtiYbqmy3Y9lh15dbfHWeSN4gVlTwr/L2zVP3pAWBhyv3a+3niH0j9DJGVUMJPtuG2G
V22sfxnodRD/s4KK0IRfrmVl4jlS7kKNJYTpMpkt0jW4AJmM7mYM274lJwbDn5bM9SqbyOj6Z0KV
qHxAC0/1rOREqaNnKzHIte6yItESFrzNUcHp2mVF9IxOmyNbKfpCL3vO82P6xiCFaWlYzvRqUTX4
siABTQmuV44+A384ln4DDfB2SbZuVxfxl21f7m+B4wmHnk7YCueY9ey560BuACWgosJOV4G77JR9
G6SPm8ipviucpiapb8D82JJPTgl8Jd7/I/wCukoy0v5qlvnu15FINjWpbv4zSyVW+4+ZHplNohah
W+hQjfnlQghNAwN+zSPwIHC2pF1WX6+TW+/fxMBCCHxfQfzG2xFdllMCnfvF5Lpg7C/YFydjqNRO
RXjO/rLRVLuyvDft0n3WLRG/AZi+v274Ay6kUPcAIHa8gBb2FhtaWMJJT7sHGU+AqKnREiCWssWW
R6/muHEOyg6pfaTTk89lwYRRyhGAZKAUJbnm5unIETZv7n72lUOIl+KMVYWwYee+QNL6glYjLYwK
GQlV4/YYO8cUC92r0ZAVkYrOqRM0zZzaCjV7jwDYxSu5s0pwzV0w4MA8IMZApj0knKs3eZGAAp7t
5+gOqZ1eR7TcRCQ/vo/rA6he7vaHFXpbUu+8W8pyF1Of9OwVLvMkRwWIYInpPqcJiNz0NKWEphAG
E7TPxA88GOkBSEM3qgRWWKzQvi+YuTxVHkGGnNTuivvmkXz3GFLLUNmW+KS3Q5uRvWlPf2cN4sj0
CEPXdTC60RDOoW6oUYxhhcBtpeyVM/pXy+4zKxs7UR98zczIgQbuyxkVf4N4Qo6WhSc2w4c2Lmud
oSdomnpNaD6Q+T1/ju3vgev2we5pzI/bRO9xzI7zPmQBN9+569wTUF3tkiWV9UWpY7LaGd4ti63b
qntev4Bf749RxotayyPcjT7uaau8My9Kh4yQDvt4EfQftCN0vLXuayQ5nG0KGpNzPdu+owtKbPpr
XQRLSEAG5zE3IkknNNFkENvDAzq5vqNCwF7miSokn8yH0V98Yk6rGlu2X37BdwV9EZ08BBd/yiL1
gVzdS5qa31QxAKA7toRrPN+20e6G/JwplxgCXu94B+5ybuKCoNs5dFwPuMSY5dLqCkN4WxbnGBsF
wNXB3twbyM8q0jETsvgUL5pDywbhBPPT3F13Xo9QXkiX3TMoLpObwPrraoDcFT/Ebs6xwiH3TzBC
IzsGLT7Y85xEgn3BVEp7Sj2Ph94+LQiWmM5VUg34lkEMi71lrBHrN6+EivtCuQ2kyGDUShhCInmc
uvBeE+3iY5sVwrDh1wP10GOai28arPkGCS41B/KB+ILMLDs4Q2hpncYMm4yTgcqis9YGVwYgcC/a
nKMtIpugKMAOaN98UuqAFXgIiTmgH0xPxnqJjwFomLe7fdndirO1yTJcXBta5vVwTZi5XRb+ZRvo
0gfvGA4VA+bS/VhAwciQyy/AXG9+22f2fWcasK/phg0N5eGTqQ5G7fh3js8lBWF0p09DZHDRHFiA
5fhpj8l92N9XJ8fwupWzV/GVSz7Ecac8PJrivfqlu7254dx+MubYkc8khGuEYEqNxjnRDsF9dek6
0+02JNWaQw99Pj9tbgtsSshOIq1y9IPbxM+XMyZkAivA0d4zYqtZGdPGfnJWnI7l7C0vugaIoajk
4h2wm+e/lj3niNT8lwvzHc2jQkXyt7t86c4cqn5/IwvIJcikIcYiOC+xDTNDW8jnM8JX28KJgXxr
O+aEl7xfTjy7z3VIyXaB7jRBil1RAqJUfNvFZs6l9raHtM+Xvnu68wZxEdLsdEMRBfATRFMgsEjf
PdckzNNO5dv3hP0fFA8Gu8buMn8T3wd3crCRiOgM/gZ7sBceY7sjkWn40UAb2lN21Pluh6puvd0M
cYJc7XQnns/XEFOGMXrauOHLcRY+Z0JfZf+6rvMP0zUQfQDIl/aOIIyoXE1ZwBRa0HS73IHbprvd
dBqd7cE2HQWoDyN4mrddbd19xxlXhf1zfNmrgBZeh2Ztgna2Zb6AIjrPGZiTQRLuk5JQUaGNmcMQ
jI9KMFW/MAlqw+n0ZS5NlzoXbIUIjcwu2WyRs2BivfX8K3eq9+DTG+knuxbnCbNeP9TPO+Hd1Ae2
0FDFLUgk1KCkOCTdIVQhsLuEG+oRp4d/jNCFDk5O59sgpNXwdHfrX5JDcOL1mrDjHYbGVBtZJBTp
7t4a3ZNqR7FyWhQIYU8xccPBM8w2goaJXgPBq0elfr3Ca92AhKC+cTqQn8TSzVVBGQ9pI9lwjA2D
DWIiRqhCmQC8QPfsLL8/YGlw5pwWFx6k5a6TB4o8QXdScWJxfyKQK8DBkQWiAWEFZLVEAmjXQ1Yw
lCEYlRUP1YPohE9o5mQiINaVYb2AR+OaZdLKFTsMcWT2Dg4nJgNHtIPAN6hOEfPB0LBEed0VVwrK
A66zqRk9+YVFVCEXxY7JuF7XnhLLTMYLFSH566QNj02X9Y2yznIC+fdrvPdWA/4TWIdZYxjFW3+1
Ojj9kTbaq3MS+WnRgzLpgRXN/x3t6TEteBciVDzPmBsIDwHqH2IKAa4aPsPTwoygNZ+8pwOrnTJk
rfTavYzxQ4yFV2cBXHgljZqjDfXWTfqJlkAkXifFBJBBZpBokH23AEyiC7t25hZC2uj3E8YgINm4
MVuBqognFwqmh6fBQpaheqeEvAUGJjNGWWRSHAQpsDz0YHTCSRGjAfv4Q0QBAl0n2hIoukHO7yka
kjlDHwHFkDZSwItKCQSS42h+8YTOXGTLKC05k+1CFB/AEr/ygN2b0Y0GSihh+eTIQx0TIE4IxFpU
jSgkuUtFxLNrR7KeyiM+2k4gUS4wucR2QrvJC3dZM0ivYRWWj4/kWn5nlg7Eu6iB5BdnjSlnsGL8
8tDSuRNx0jPKK2aoceD4JTMuBrmtqkTO1n0lo2eYyg78zrdFTC3w3CG4h5AYXTZV505A90+1sqvS
o//V5OdFEE59vv2Sm0WuyI/i5nNx3YLujluJQ4LSm1schTd3m0p2A9ptVvZsQz02ZdvYiYjanHfx
zEF13FwQfYdFnrQqyTB4Ozpp1swl8wzn9dWdGijcZUjLFP11MP5crXu+RMyd0XRP5dgzqFLOCZMG
sbuDSorCGSmzbxMmRewT4UE/CKslTkv+KOmNWKsvST/CqCCZMF0+JPdIYwK9TgAPOctIC1424QmF
63lPrBGl/SWukFgisUmlFisH2heJ9UefMkRxiP2jwGmCPIEsiMegHmz5GXlyhMdqQvcCOtyjdxSn
RT/urbtxNs9H3nWQkfpFCv6kIHRJBXkaKKlMJnnHGbMfVFcfsJg5GgfDICy9N1Yl6+2N4DPqjwwO
WcXzbVNcaHx1c7sbCHi/DKuX22R2y0EfAvz/gJME7MTj8c+KgYFRJJvgdq5GbwogKlGE2Fu4J+3q
IhlodrnPJBCdmnpBgJO942BqrGk7ySnn8A9U+yPUyn2uBjwlGjWTwVAjXCXRVM6PGBamkpI+FnOA
qBh5GOYF9nvDYzznQs5m8LPfF4FJ4PnZ/gLks3law1Gi46790sFvgA55Ow+/JRzr5YPaBRw08pPO
U/EcS2RW6zfsPaz2A3NAehxpdC/G5UjZcOKwsGIBY9Dx/pBVRWlj/2SRSpRTWCY6cbi64VW7Jml2
HaoA2ZEaBs9EItm7LfqrkrEhaFcoZWIWmitMQvWFBh4ZAfKICfqS2CRXjOh6lk+5jDoeQBcSMhEq
N2mVpvTv7BznWXcnwqkirnLbfLgU9UbPY4YM+NEZcifd3phxYh/XJwAQnAg0X3D7AHXE8mIrwTJ2
QLF1P7i95YWZnyJaLEbIvajgn4WjQCvia6mZ01VMhxXJlqLWlFUeJbjdTln9gOZkRzOmByK0Xn43
Lr8fB7szBBYiyYkE9NHbW9yiF4lrMNpAKHevMynmEt70OtgwQ/7da9fUpn3n/N3zTcLmvk3er2nn
xI1IrgjefALFandQ4si30US1oE2rMbl1HPrGK5ekQ33rfiVTgO9/kjyiOc9A415gpgZpgH3uuBa3
0mmcT82fy3fDwOovufvH9ZcS9TfqDNg56AenQa9rVzClUbsGvyLMzeLSOwxZk54Ymnmx0saphfKK
352Mk7vHgAHnyP0HqhjfWVuDx8NWoveU4MihJYUIFzhXS2/MCuN0li1tIktfnGGJQ7lx9vrDPjsH
BaL+iYd/DGT4wImMO8nG0/FPIcndPe3gRCOZcOMFrGOL97Q7VSNtqkT5iiokhDcyG8e6uG+euv65
hH2AcDvDEtV3rusbKWldbuKt30uVqFhfkvZr67PWpgeSHXiLLAN9rHZ/BY0Qpx0pJ3k8k3zUZf0o
IllDauay5M79jzSEYtDeAzW9QDI5B9yB8XtCm8g7Ubj51QjK5rL7LO3c24a3pWR+Uw7itIVQj1Hq
zP5tnjrEIg3BvWs/pvnXa8l0ioRpQbHObJA+ZjtGSLlP5oVg92ci5X1RBhUK4uF5wqSLVLK5j4t8
CAKgjsj4HDwZt4Ml9UgcU+X2JurG3HwEtrVHHwSmngV33JfoTIXTVeP7oBiB1RL8J6073D68oieV
7hIDtPhYG58p7EODPU+M4bKVyRIFUYPO3BgvsfEHyrR11myggfn1xOHwiE2vUMig19x++oQbUbmR
mPFpm5ucyi18xH22T5gtwykqRAiORSjKzeUXRwOg1rDonaQ3esI/1S/n8Hd9uZqRlusmc/s/1g/4
ckw2MT5CZaVzlc1I9LXIHgDfwDihuxkVxsNuGERyc02Y011v8zkouLFRRwA+I7sQRLv3iS+R4Czc
d5NfQeSaH3TGr8VOwoBV3a1wJ7GliYI95cvS3T4JzEFn4XVRneEf4FkqAMhlfw3fYaFbZtXeEJFC
1DJFwkbkxKKFJRPKnIgiF2MCQAl4G27YMjr+wsHBP9naTz5///RIZmH01IAwF0j3H2ViDjU8jRMj
pYWVQJhieo+IqBDRCmQ3KQcaIQk6ccoUHE7qryeYsJflWpsBo7QQ/dgcHgS1uEPp4gn9yVENg/AM
b6S/rmuYPJ6dHsq+/xAKE9zpk0EWaMfdX8m9k0RIsTae8ISiPEvRhlIp9NneD2MC5jEw3lk4FNf0
TZShsxaE6pr8tngKwhgs4Y1QFcemO0G6rf8VowuuP3XC+0TNX8AWwH6PmVhYjDILYgBw4ReCvLa3
f1d8IuMnEewmXbzQlus+4oR2mcvDdTJoGC9E6QpJgAm35jz0XI4GwHxFbKS569zjo+a1f9Rw25Uy
7Q2B0p5fpxWw2sPA/Y/nX0WxERQ73euEJXFL2hfiSrA5E/G1OI8ISUNVSfo8TkwUimnupgRd4wYh
c5wiDaCVpBBn2cYMPgOEECMjI7Kgy9DHYLmwRB+/5iay69AY5MH/SDqzJUWxIAw/kREqiHjLvogo
oqI3hrjiiuD+9P1ldVTETE9PlaVwOCfzz3/BkN7kXQwViFx4PRfTTqzEz0B+oL0Xmb42uHswkQYw
NoY693muDfBCT+BXau4ZP74SUaieXN2nQQoO0g5eefRyv9hzISExNxI6UaPw0uxb+HUhT2D41UBj
Ul99LeFh+sS1qCQeOHK3re9ODUSDowbiKHTkwJk2kB1c7JI/YsJZ2+d+szSbo57HBet5S7jZCN1V
CBlXfjXJIgcXQNf/AYODbtKeeJ+b053f4R56H9xLgEPJKBDZfAf7mKwdYdsgHse/WOKClyTLP4P3
6DOUtHfsyRZvT8TIw4Z/imUFgdz+sBW4M/LBvufunQETgT83bBNgMJBcGA4+2VgQqh3R9/CokHOC
EpUjHGcKGaz/p5N+bQlrRdy/eE51DAXYzKnqX/3nSgvOKfQujISv/nL03B1pmFj32Dogg7/gQHId
MmIQWnbXWTAvX6OJmCoUuGySikWnYeS4CGKsCWDFKLTtcKYtN6T4vcEvCGqDDfHY4Jxh4ZzBVoCF
CSyp7hrEftvn2OCE5pxu2K9ZD6gDirbKiwFYLPvSCADBT47jvV3DC9RXSA1slrooEVAtEgWojFU8
fU4rkQmAbDO0PM7b9m3EY4P2XcoQaWPeLoAgHZe0KiQoD65pkTz6zV13/dSRArQomOACCqnwGYE8
Un7JN8rKVvdm16ObXVfzVvocqNOWdQp7tBtCvuebibPjD9Rowq1seQ98JGEWfim2RDb384qPcZuA
a3tAWOcxufY23XPEFD9klio6UxShNCwQVIUbl8P8HygM0JzDXIEXxzVTMGOAeutKZzZ0ITad/GuX
nebttFxO2qdzmJLEoESU23Zz07EpNig1uwzNdb/KG0tmtsuGXNOX9/KKLbGGDOVuTAKFSuA9oBfw
7fJvWCgiuGVQWNaoejW/RtRlf4fcBqABV2IqC7eTdBIaMnRE1NnzS8RP5jR3NFb+YXzfMht29sKC
8JcAmeqw8lS/OVf9htlG/9th1kt4Kb0eMqQZNX4lEw94EIgL01w1jxSSSJNxCavx5cilgT9ivuIy
PvvN9gHSIzzE8DhfpAxNWCMIcH8WMFx4ispc2sTC/HP7xVtuKs1Sx6XULkwwGZtW1VFm0rQOC5q8
9R0A5xFAIwkKv7merfEkLmiOxbVCdgaxcBDp1GnwZY7exohJ7Nsgt40y+o/tdg+so5OhqgNWFO55
BvbnkkNnU+k8nT5F/5nmQ8PpWKVq+zonHztccr2ZvWg8VYIEc/L6b0bzRNWU1v6LETj7QdPNHF86
Vygk0IGvTnfWyC/2jWgQl4JIuQqzEGceavwqvSTyDPDcXgalf+KIyqbYbLFZyw6MBAmzBbHHYjfG
EB/wXMwmNDzpRaUiasqOcx4eNhp7Xzc7pxzWywtzSNX9rJlU41QnPA49gLmgBaLaZSpiLxZgpgCq
69JOUlge2GgIswLU4L4SxjpWabDQxRgf8etUmU/JYBFrNDFr4Ets7Lmrovaimesh9+F8d29TzPl2
kL1KdFVXH7LDFWLc12yta3SyiA5xtaLc6D93Cuy9gF35JoBTuhD8WgQ1OUJS3pdgBrTnrBAXEZsR
YzxlhOcI8ruabP47MlSu+IESAbHnYJIN+SlE03NWBzX1o4OoN2vEh7Tq33Ajo31nkBiAWuLGE5z7
vTEBB47E+1S4XGALFfAhjxiqHmXWz6koGQglaQG8MXwwwVAF6hB59n+nYApM209vAnl4YKgOQMLJ
lbJRCfNIw80ig/Bfc3UEJdnbrZDp6UQAPACpH05PHY/RK9uH95ycx/dIxhiga0Ae7QlQYCaiWSVn
t40EUQSsJVVdrrv5Rl6JzyyOCHtrQ6VGDLccnLxhhJkUYJIei+klFrJcEIErwMoEyxAokj3KgBBB
BoCpc6iam3DBVi8YEBcYFTnnCTdULhMPJ617RVdbefqGbQSd4CFuJA27ZwNxtxkKIlp6WCodK1gM
owEMSprRx4/P5A36cS9sPIz0W/ZhPVkVB/2H7TJd4s48/g4IFmlAl6PQI/S8JnURasmZo2lpvFaK
iQUmBQGKjFYbmsAXTYOp/6zjiTBIY/wc3+cBNtXNi4kSKBh/cUHkns27VjtpQ62wK7zEh+oTrwdm
pfqgkcqlkHCUjuGkcnZgQANvH3n98T+o0zYdDZhwwQJDqSeDjkWOeooLxmhiuJ3BmLP77hC4PWGE
Q1a19aYGQLLH1c3aZjTdEA9K8iFxPFmUiwZAIFMIMP4i4rvErkMwnaBtISZCcHR2dxuErz4SDnER
kpvGwpZvvAEYiQOaxBa+vQfTX6zWRE/C4JQPuHdOcTnB54yxNkQ5nkIoMWl382TsDDqHnfAdtxIA
NajBCEchUQtbnnk+TJNUIQlWUuiJS8Xbt6uIYpVbrrv40faXTK6lV2KjZCUd3WJFWaCPqJyhSmtu
I74MfrQ4wmDtjJcLZirOadoYy85y2t0BoPA5kGN72o7oleQTLSImmcCTuDQICtvxqhjeDmbWySPt
wh3yqF2BFZqi4papD6CmzJpu8HNo1FDl5YoT+WCgB8tBx81Y0Iadx1cPiu6NqZeEbQg2ebVeY3g2
iWj4xA+jHAPXolfBWoFpFPsiBKifhf9vDyUkRFgE3E0eI3wZprgqQcelEfaz2r7sOMwgC7YDODc0
MSIBhFersL1KWdSyXnGDjeoDwZFYGR/ev+y76CyjFrm+qoRdyBdF8YHbCZH4wGYo4V+5wOnYHwiY
Cjt/0oMO8geWJjnWumgIs9GbLUydFRbesbCSkBYn7UQaS4ShT2SCsC3nwtRnZwORjvMskwLwxpKZ
WhQ9JlaLfQjVX8w9VYbcr3kT3ulQd3NB45zEZ5DErgqJC3snyOJ8Cp4+/iezrpNZwaliJwCd3xv1
VkEW0l7hhEhbDDn8MERnAdr8tcWS8cTbPQz1UXd4GJzSW9oDEpj2dPRqKlDdVA11xFt3GpIrczDa
hyd8xgbBuA1rbK/EPQZDmos1qF88T0zGXAFN1VgZPUkUgDtg/9mxMy5d13wvEgWesrcR4J4N9jOB
noSNKYFYLLYnH3/n0XybLfvodcxvilwPIJaoLMChucA6jMLp73ogpiVhC5ozET/sQmyA3HIyvljd
VfmXY9h0SM3Tnf+CP3CO8B7frAmGN8RK2qfxCfOaLYf54tSmWRKAVpsBeGAQtHckwQuDNuzDdZgD
AI4hgDPAT5nr1smcdaI1/KUhybacr90BcGj/lxSm2wvEiqfjQrFyq+kyfkw154XxLzGj2BcV+Q9/
3C8B5EPaTq/IjiG27uvzSmfr71eDd/oZIKwDgFkVQz1+kMqorT+7fYqRL7AwALIzKJjqHVbqmjro
C27FgYJN/K0wenR18dNh6qZEj+BlKuLQ/+7rMEztr6Vm2lpnq1px9Wkl8CC+2i37OtgPiROA4hJ+
QPXayAv8o/cx27FY+VOUEfNZQYxa0b5bPZyB5rf+vfKGa7Dak5vUNcGIDfRrGAQEq1KwP0tzetMX
gnsQJOO6eESHYDy+O+1+m93gz2xowGnAF6wKh0PhbYGQi15Sd1TOSwcd3FgEeMSVs0R2X0/cNHAs
p9WCW2KNJyTf2mORHi4T0urv3mN+9zokrsu9b9CF7eOSDUNcm3dAoN7nYx4Doj3h+ezO+Mi7zbxw
TpyvvGXv8faR+dGPYtXONnuA9SsUr1BL8K8O8Q4fQ8l+oLD8hmNxYvp6hHZMyuj69ql1giq6jNW8
nS8ZSVQMIKlReJeYEyALzbF+x+fg7oHJ8QvefOEI7Ymj0WOieXfndMSA6cCOhBc87LDtw9VCJBhy
luCMacJxM1eS8Epw7Jyk2BOLm37T39947CCBz+kza++FX9vgM19C7eMiEEPLr0J9zqNVoyckVc45
j7Qc5iJPaRnxjmnHtVDspvZoGHv+7kXaCw4IFwJ87069uVltOhvIP2hlbw6+7DAN4SvgSWh75XH9
NYhbJtvmme+dXUflpNQPTg2jy+htNkeoByXWiF88Ia6uFwTzJ27TEBgRr7gXv4VbgKGM2ng+H723
9bb2CG+xQyLgBRRS1FVWK9DWzDXeqEE4yzLxvGZREbEJWCxZsZd+A2r47ubJid+R3z5giQRjGx4r
MHN/zjvvlMZhgpAUuthO51KK1f5lLckGnQCxcS+o45fLq9b+QO1jCNEJqsK8vdDoatll+HwZ7F83
Uhdq+PUhC+Z5syqoPhvYW08NeKePHGBeEPnSdW4lkMvy6bReNgSv1jFsKGPWVkmye7+JWxhBBR93
dU/ndpHOO6iAjAszDII1VngBAzzXOIRNzt74vBgjvdUkfaY0nz9rt9OaAE+laeoYRb/cYAdXi8cl
XMredFyM2goWWrsGUk2L7wwqmPKk0JhczX6/fybYEBPSvdW3iaMdiH08ucg9QYQKa7LUja9isa6A
tSU+uzEHhaErnhDAGjwShNOTphf8fgbPTDsEZSP6FyqqbmCWhibWg2M5CMmhBJgAszhvxC8FCwAA
DSwqKQ1we+w4bzP8kCUAGjJpWJ4gHZH2pgCIFPIkkOAZPypnG0PBrqHUNq3ErRUUU7qGH6IhbKtk
Vu3AhBUiBfZ56YJ9v7KwevD9E1XD2cpzDryVnOg6xSPUc7fYXck+h+X/a06BOPez8AJG9pt3Noh0
z5EsE7pSonW48L2P1bm5b3y4x9eTfLBnuLljAg43ZvYbt3tWo+Acunb7zZsFyNNyiprHRZiIT0sl
r0TyxsVAbh/vHeL+uA1/2bcP97pgVzjZO6h8hNVSFpaLgoeQXExQ0yt2RN8c/e5u1x1uRjcvfJvn
G9zq0DtPRmHLtz510MFiaUH5LDz/cLkIP9AAjDuXibjSNGyEtxm6mKwVZ3ibN03UpE5a016kUWRJ
nbG3uDNZhGL1aMX5IsvAhTL8AJcR7kPQo0RP9qU7NbkZxyXZptCQRuLccjKsI2qzKCR3oB2OR9ND
f0q26SJqpQ6NKm58cz6FLTZOOGxHp8GiNlK5G5pCw+8zrSa0lN8VhUVOUfxyMs2N6MggijNBZtou
jpm0kmscoZiE4f+pu9lpir27o06hihu4BVaOXpmbB3uliXkNVYxDo8ga8LeV4hcu1IITcAgDSIEF
eMlR/qHpk9ory2q5cMy7LaAGIb4jcXXod6hUqFoB/gGMmPAmySFPaJhyLAjgapoAbFRZKOmWrOdM
vD6EDJgsLT/VA8fxYYsQqbMMUtCuBNPSiLQFdGK4bu7IjQMl2bqyPJ+JY8ASSXxnT/TG9uoxZ7r0
h9Ae4ZM04UDCqN36HQpdaOuLKK1Nv4GBpONjs/6cRjF5g2K0BHlxQJ0Mwje9rHguGuXoQ2sPQRSM
A6fQRew4gj4tFhUopsEEhGjeBunqcMaWuNUoNIOV7+SF+IpoiMKZ6P9yhtuLyyDGgJNFIt50UQTf
x/f9xiDRN8R58u3iohk2xfDjQOIhQhTA310EYhzBG4Lc4ePaKqyAANM0fZP0qD8NGG1cUXhJi3rV
E+xN3JmqC28sL4cOVC9hQ8DYQoQCdQsWC+JadSpuLXKH+LuHtyXEyhyCfy+9BiAT4qEtrXbyycGp
ZmI9t7T4VdKooV0RQw8xa8L3jlr31vkLAkWoauD8iE6KU1uSCbMI8uUCa5SEQTCqkilbKvBFmh4c
0sY0n4gkpgxZ2ZPXYLph0+DzXqRVEilRbWt3h/kJ7494DG4Ya0up7H0n1L9+5uRCWa5AOi0ucxTx
ANf/hZzMB2TOGy9AbJdbHi7hz+V8aOg8XD4fdx7TdQ+zYeEPm/7aTYpJJwH94OLHD9xT5XXh22xR
BnD6vA083xzmN7RePLeRk4rPHe8zSUmT3O8En2FCM9Lwc0b+j1jonaTpbQKbxEsT4eAwLxz6YsRF
mCK0UT6HG5exQBiEUcO/SRLeUG0iGgE5yx5rnh6uhlwp3weEtLmzd65OwHvoytaegbcsKZ4hK8CF
RcMqqXs4Hig0yJeEdjtdWsKiEIzobatMabKsOwbc0hCv4sf94Hj0oQsAzf25fxoP1qAKHAUHdPxp
WdGNUswY/cYMF344gN5sYds2kO+qDNfsb5CRmKzItYxjHlKkMTf2ortnsUbZKxfcdNm8pDBgOUih
4/FghxHjq1gWXApDbA/kCwoS38SUd2dlR8I3iceRYQkUcD4UWxYTEsVgH5XUjt3Rnb5HU4QlFNSM
9QAXi2TxolIwbm15hnB+mnFP4CeQATV0/JRd+V2aDIt4VsuhXD7JadW5iBm9LF0wuNdhDaXoHP88
bk/+utC/ftBzFoMl55grlM+XMIKUMG1PCmROvGshEp5cJBDEddSAsfx6mDKJzjycrg1Vxx86Cwzj
pKk4Az1vrlo778IsyvClgfYknbOzFELoA86fqY1w+me6hvp4dFh6cEL5/F/iYk8QeTmdkcwe6I85
mGyIYAzcUDstXekSa54n3iQd8Nn5KOapywPz3n1EDLjgpgiXkMciBmNBP9SCWgu9ZYN9EtsLm/0H
jPIN/5Y+GaoOKKagkRp2CsaDIdjZJmPghqtSl6H8N9IalcPIVMPMTRn8UGezj1NBh0RcPk6WQulH
iWo9tt+WBNUTmnkyAwg15pk+cpmQ2AS1BvI4JT5RViqBSyS7jKmUFNPkzo7MB+PAJjwNS6GxQSpL
Mn13uzc7PC2KdezA2LHLZG9S+HqUkTtmWZTyuIuyirMIKsVpgHkgtcb4gz1B+jY0ZBgz6jFaSV5q
cgxpXH8kWnUhgjHyAj9jzKWgMZzvLvGOMmJHq7Mei2vM5W6PsYyxAgEm+Wt0hceAylbhjTKWoYtp
s/+Zvw3YLE+jD6hEUTAikuk7I4HmN9+AKe3efMsZPNvubShfGEoRH/TMBbRiapc+90avpq2+/qUb
sFeGBAhAM5LWqnJCzo0mnMEfN91xqjE7ffkwxFQ4LhLhpwBxQGkD3/PjiFAgAcBQJEs06m5cWM9Z
1y85Ov4MxsWQj0kM4e+YG8qMQB5LEd37B8p8DAjR/bOfvGYJu+4i4sdwimUneCMivYDB3gMO4MrP
47ie5HmXHZhRqp9lhxtgtTXFYdtxajf9Oz99TLGxvIaM0UT2mS0Ua7FQnEzo0xxosKPZztk+8ZOk
AEkv3gH+N2jL+jpcLDjasnP/LlC2oYDj8nByEnxCoTg1BmUT/q7nswuylXdpmvFKfeB2jfHgH8pz
sV+oCJiiEHHHuC7R5uRHxxeMnOEzCakH0i0lkZiw4ptqPX5WsqVQWuKienKPLay/OUBxa+NsY29C
YxtC8REDA/jnAHNu+09/zlj7SLX1oPbrbsRWF7s89ADcaYpSLj4BMyPJ9oJBDoQGkmg67OJnfyog
X/vLmXjPEXHIcukYDNPFklYexY9FBVSOZSJ8m7K3T3veGbCBILEd649WmSTutpvxv9Udt++5I/52
d5keJEj5ZKjAUqzDNee8kyYNjhSOQikdulAjKiv74OIp9UXlGWm8kHxp+Slr2uiHYIfiOwj/mJsm
M2cKGkgmVGRxF5MG7jJ3Wiz1JRX43RjeId44h6EY6LU4opj1g1+L39gyYCyZ8Xcle+uUtQH4xQs4
VG8cqIssYq6OOSMg35+rCDMJ4R5IqwL++zOj5hSsLogA1WR0tOiB9TF3BTP1iaPhtbAlxn4R1JCl
WwfhqOuPKFIL/ElwNscplsWNejVlfS5I5t6A54w2G8k2Y2xOTO4nXUC5L3Gx5AaSXYzJHZC4OImh
0WFzZ71R43e9nG2zlzU4atOSlUzVRYwFg/Cy/+H93KBiLbqM1vDwZJ6G2Z+lDa8ltEb4Kz8LlcHn
6VSlW8C6X/ciBfW0QTrqL4GpBNPxMpHK5kTFpl5l+rblLVPW/C1yyjn+MxFclrlxQAhyehnxudK4
Jza3jxlxiUl65rhMCFbt3yEt/KFt81WzPxj8dm/LgNF0NnTNH6IG2ej+VklckmSZNhI7Q5WuqpRI
8X4vhYdPbby03Ljjpb4u0mXIgQSlLe4DZlZ4iLFkQX7XFOm14btCzYEtyrdRv4edNKSkIgTFKAai
LoD47js8b6nPbDtuf8i2ulK+bVEtUkFBIzZTNqmozWdyfAzZOC15R1sk5A9nnUj8AIVYj0nAxRgu
O/1lv3o6TUJdmEY1CW7n0j6IyjXhGDIxHcjG8YxyfQo0nCA5z4oEngs8I/84hCdnp5+c9f9pQTu6
uLKjQVWWqjvBPnic+uTtekhfbwNVZ7uE38I3J1Dq6vVs73KvwoRuRSo/Ng8QcfbgCLbyH5FYjv2e
fbxBYUWLx+iWQh024B3mj90+D94/tz7bNZZflwGCmMfd0z/+/hhc1FDZT2H9EqXBbtQKhavbhsha
P9MlcAo8UX9+Fj7dSWh4xIwmB9YFvcfk5TZO9hJrSgSouIaBQX3I9K3MGkIH4BDcfQ2H3bvd9tTw
4uBAYy1bgzcWeYRSXtsuRic3zlSnt/syB2kDZJzAy0qM+CaFM3mPydF9taLP1b2jyDoQVgxRbdhb
rctwy95aOEl5HnHTGd9pnC8/t1FhwNScaHvHIfWBdpgu570qfqL/fwQ/cFUyeqBX771yTtnKQF8K
2iIsh6+HXR3cRfti9W7xq8/EubArjEGhg+OmumSR5V97WaL2qQcMMRozJeSZhJM4TPZRc9j2W4Ti
9LcN4BhX+7jbBxAYU5v4lU3P2f7uyuwJfz3oaQcKty/ROgGxKVRP5mjjnUGTjzZmIOChtP/uGG6W
UNpe89a4W9nM8LAI/jpU7l1yI37OovLrQS2Ss95+ULRZ3l1t9yKRGPZRWOqbnlQW+7Qs7M6PHvbG
NKBD04UfC0sa+AWjoUbWcZ64p81VJVjCfznwyb6r+sr4liHxDWbETpfhz9eEO4dTz9OYfk2ETdg+
O+pIH4nXbQd5QmHdNQeyBY+snyohj1Hri2k5RylN1KNlHCv7TBmzbgDpkUUMvoA0iJPncva+hdlg
U2MDo1bOstdBVOYdegN2NlA/h4oCsjAnRYvyQDAI2iYEfTKrmIqtrriAHt4GTSoNCh5mbFfws1EE
yAy+I5SYCAIYdDSqgFfGeUetwkb6F0BgHh82e0gxZf+lGis5pFQCOY6pFuArqq/EX7S9I5RLdnYm
1FMAi67B1o8CzXG0bQujz2lO1dHkaHbuH9MhLw3V5AbhF3nYpOMoOEF0Kq/X4ipMj+09Z43YWx7T
4uyVcLjiTBt1oEOR2GL3kIneofhMve6fLPK5ND8MfOzWmHEUlfMQkEKfLroZ/UCaEm7LSVKzF7MX
qBCQe5B4RULxt5tZKdZVZvqcJCm2bc15wrDspJl+/GEidkuAH2lBnhP/k4tBUmEULyt9bo9OGyrm
Hm3HzaVx7yTIM2Bu5w3QDW5Q9FvTbXEblqhLsghyZYeZmNgnLXo8BlY5z3uG2qAcO6DfbHM2wWN4
gaewLvY8Yc8RKAbGkn6OCKiLuaCJ8rZloXSY7r3bANQH8wOHEDKpUDjP3/YCfENY94H+8iGruCnF
GFZmOHZQtWhBc4fWrbhY5Mc/acTeH7vNbh9hf3E3Cjo4WS7RPgE2tKLoPXAWzn3FKSvtJ4yqdyBu
4y0nyk/4iKVd1INGCjmbSyr0ZWo0Jt81LjL+g0B5yHHQwt9Y4Wrs5kALIUqiZjlpdFmckFecUudf
CA2luXsmrT6cLOPN4BpGSdPH8YqrFKv4dyF3tFrUSlTFX6QcOF3KUeG0RCOoIO9qzURmoRwoO9Eq
dnkVlIPUQkETjHTMcqXYA3flAlvxTcfck0Gnw4UB1VqUkpDCSxglXFqeAZ6dYSc5mR/oMxwzD7x3
sKq4mNqGqVzb/5WUm52TofWLhoyimgonG/KFmhzhtfIzmFBBlVkP6wZE+SckachbF4TvS4HdTzdj
ttYLa1gdvRJsQgLR5ueOM/sEM/dbQVBatxmwsYYOP6tLJPI3az0QDnVlxKm/WXbdm8W1XGLj1OSv
lvCils903WH/gkszVx2o1LZpo+JL+Hg53nLgfVIDFMH2BKFas9YqvlGMWB60swOVe8ptciDkrF7T
7u6aqGKyxuSr+QDBLzZH1k0VzfEbOMDRdRTVKXuzdX11vi3j/XZL0je3HLBW/7XjCORjlmHCbvKn
D6PfQ4eFuugdpT3Y9JSHFxQnHLVG+21sQYhaRnMiIF+mLTKHo5iA8i9SI3hUN5NQAxMpQF9H9xG8
mRTfp4NB40py92t6xLZGfh0YoBFXsK8JPfDd2rJJYW6tWh/LBEz3mGSNAOs8DEgH83LVI2rJUL/O
vLK/D/dztjSSOpjYnlRc3egV9tQX2OzpAlxSt0VUnegQ9ggedEZF2C1hLUDu4jmlBtZGR/bpLs+P
UjKMGb3zD+Jl3djtvF3Ph0FSe7hwtb/+gdU4hhmz/u7Af3s83A8KAauCSCrD7491rKTCxoiMh2zv
LdgXfYhfgE82hSGFfYuZ7s9dcLZ4WG+crAL+JAgKJUNwCUk0PqLKsw6Tv8yvvy2v4kkSrjE5TuS7
m7gnlTbtPCU2dp5CllQT/MU3UDG93gYyVDitWpaCpV3cZr3+2ZqzD+uQYNgXzZtO1qRLZd7bI9JF
5PvEo4uTtPGUk+6IwTp/OvfB1ctMKd/QLRtgFcZdmBTN1qTzuBmb++sgyvwlNE+z42/gdvJtAOhU
5e8k/5x49s9d8Ng79vhQXDAZsZzrS9z5amPxaxuCurcM6jacnHvgdeuax+0l0y33km3PswZYnT70
0SWycA/CoFL6seIs+ACERf3NKzoVbFfu/xJTd64NfmZYWUMMhh3xG2gB9mvxO0EOovSobTSaYFYB
rydgOMLXsjvqXT3dX3KZzK2wexKse1w4fB9hwItAVJRj2Ia0jNeGdyu7yfkpDshO6u9HyRZBrJTh
J6Gq1eZtwf58tHRMqPH81OY4WkBC9EXJijKQvvZJSYFN8BNShC/iE+Aokyf9hADuan02qrn8cdSf
030CuYLjuWk+2nIuSkSnJDXc0L9PacsR0+PEJ08/tR4Q61bdALMiUTC0Fdjhh9LQEcvjbi1omRK2
2GFfw33Yg8HDwdmefgdABBHggkwCqIwObNVWAx0vrJQB0l5eFP/TCyddxHbzdFvGpSuP+QjxnmzL
xrV2GxA7rfz7gwck71cQgH0iLWCMIPZPtptsVWgIw23FW6TFl9rM+JMo9TsuO9nQXzbk9vslDlTz
LipJUOsu20zJSGgEsk8dC0hjPPJewlVk7mu5yoAh+8Iltb7M2dDn220XzeTfGz5QxBr+8Pk2fF4D
Towdp8h5QRAewzgF1TOS9QdmQWPiumzEyRqtlHFYXQ20abUimetaNjdme3/4HqJjpYgwO4DoTPVs
Snu2pRnb2gnjcK6O7W/LmS8XFZUfwPwtiHmUD5T7ypNi+gpUByzCkdtfOPAWObnQlXKC7oMUZK8C
bVes9A03laaLsQ+n0LNhJI+cHqvyOk2TLBb5+CyoPWeU//Pkx+L7yokF1axKciowwT0YfqvLVVkO
U6wIRfDsu805/1TQzLIEwaeFibU3Yt2lEsY1PV0OIQzyCV4eGDAI0HWc6tOYOkKuFBND5mvuciP3
6k5oYMfFfJpPL4d6E0gVyXIT2zmrfGCW/kXMn15MnlqeWTToSQ68tcRewm6+4BTtSRr8WGVtHZAx
HQYX7wFzstCc9s9s61bv4B6xY7osuvWo2ufnxqRbxrUS0IsQevId35qxTuJrEdWQKa52CeHyYO+9
8zfsHax78scJrQ3UYT2Uo1It1Myxu+VfDjq4fjFlg+IZgv4Kcrssh78qUnctHWsfkBvqtEsbwnig
3raNHkY171WzPVrcsbKt/N9n1mUzBuCYaj//hUz0YqvQJFqaILwv2muo+OnPWgiQzp1Fay8PmdSS
PNFfwl6Q0+CeaHwFsbm0WATn5FSFyy1/FUAxw66cYol6msYJR6DmUPAwZpDR026M5V3vB9AFBd8H
TIYjRo4Dh03GFipLgouMz+aQqQKzN5YaNALOG7ZcRkaxk8Y5DE1MaXDHVbBbs5ACg7CNoBGjwF/g
NHh3eRHZswhpum0/3raCPhyhDqTyEmcwcQprI4p9+C/fiSB9J/skOqQk8MUYVjS+DhMqpfQ0GBiY
YqOegxB+G12JNPiLFiCQAAtIferI68RlSb0G4VbSDOpB4b1XD9/pQbPSAzykhGbLv0Tx8bWxeZWg
Dz3Qg17WozCtGB3eV0JfK/2ojfEnNy54uy+qYOo5Ye4dhpiv2e+LxSaJESFEfTAj/GTFdgr7zoAT
+Wsfhg+SpiCjMYLvV/3T4I3PmERKKHwHf06EEC+2/U978QIrae9OA+4ZZ0w9lRQS0nmR2ZT+GfU8
ThtkzQZlH2wfKyNxdhOP/o8jNF/0REgiZO5xcBt0LmS0knQt7EcZ9ZC7QyCgPoow/oJWr/xdLfhj
LIKmaWHskYMhobuw8wbyQ9lwxTL5x7DzAhWNKtM9Dg9DCH07HM/MI1abg0dfDDYefdw6JRN3Chwt
U0zS6br9UcakhYmAI8TKtLQa6A0EvKwMHIJj+l9Klmz6HYG6hdZ353DGZIc+ec70GeK2f+ef6qjN
BpeB5mgWa7MrzFmZwEC75uHHMzpyOmyJCZs2Mwt6zLQIJTDmOxU/fuE9PzKqqd/d0hbMn6LmoNpb
VrGrkKd0/KNJqy0hDxaJErzsHvNa5h0qzGZMRXWzpFnstiwG2ADDfIVMC6LrpuaC/fdNekMjlS5p
WEcv4h5EuMAZTy3dRXt7kdOFaKBH2ImukDmuxroPKb4xVRXrvGu2jH531HL7nUVh/kZ7l/Gp3u/a
2ytMeckLARh8GEplGj2s+tn9EGdQiHIKHKh7/dcdLQNhHRM0XWsVgng3xj82YmeBamncsdIugXKj
KamYEASinhGRo+ijQidIQV0tJFAwk61DPotEUDXGEQu2j/+lxVG0TXm2s28ANyCSlYDnAZaY2DMQ
ArRgEVX08LQgHmJ1YaUy1KKf34wO29fakifhiep2xcAyyyxvd4GhpYWUzJsNrqXOcydiKwxehk+E
IYsunb91TjtrJ2quwFBBzdUd51XkfIk5WvoUROz8lBvO03n2m/2VbUNRYCytwdCsoPzF+IuODg5E
xGX8to7ksMMABrikbPpOcFB6MjVuoVknTYGxpvwURhWnLUcm/VwDceyPqAU+YKtpYFjQhvaJgWw1
rManjsXI95GXL6eYiCRe9Sm1YGDS1B/z9pFDb1ts75jvCXaCQTU16xGAly2Sy9dycoYBf1g0c1+T
/B2DEUmTBpcDjDE4k5OWmTqZZXnPfGSFcBBuuE7iDdsmm42xBdwUTN6V8EQqJR7fNkdfHz0C3XbE
UV2CrDJ0sOG9Tu5gCS8yOPmk4j+OUwRbRDFQJOKOyfV30kTUI/pjqXPoZFz/LzkKuApJwHnenJIf
rE5xQcCTvGBmgzRJN9rbcrw8DXFigWcH+sXmiUUd9HBpZ0BhqVzYihlXSl0px5C8Jm88OcTF6Bqr
qtFBWppS0fZMKlq8isExoVkJbvE2YXEs8NFN2WjMmMtB6w5oTuCpNyrGDMAgBABsAEoxypGpy2lU
jJwIesQMHjzMAKHvspWwcK/4r8kQJAWuDbj0kBmQgVBdUbnQtuOBAjxB7Udp/+KKpQUXkzf2ye+T
57aVU4+3OQkOG+aXMKXpxmH4HSIpdKcLi7yAjsEGaTE7oJ3hkGMOxQVmdiqnHmIl8xjzYCp5hRcU
80wqNNwqmI2RrKV47e3Vyhfykbv8sMy4w2zBDBt1CWIaThBXmXVn2F3sRyeOwdt2P6oB+hc84nWk
hLnEXL2n7P9DUecwUh512FFBKfHCD4g8W//2bPhnlIxQB3CfUygBiOd6Jk3Sjd7MnBtMTpbBjy3J
bWUl4bQ4qgYHdI+fDDx+9A4Lh8m44o+gTXLKfDHLYJrGLrt3NhttxChNpTBDt/NFWJPSajMb36rc
fvJp5ejHG1nkW/l7K04bzQ+rHwgOUYvTICqIpoJrT0xK2KD79mOmJ6CTTi53pmGi1sduQjKRCp7w
G66IEtTjEILkDkt7C2bvDvtPS5rxee3r3mCO1aD7RkzcL70PPWCyX7zCYqLPteF2aLgd1+A6JonR
/5ld92sxQamd4cNW118OAFOHwnscQKLrVPzXeVr4QAvOba1Ev8HdKvxLHzJs/7rqIdw0Gu7X6bhz
BsxQ8xAD1C+T+mkoVMKTj2QCWzAfkwacul9s9My7vtaB/RFfKFO1OtjPYFfBh+7ax5m6YTxxhoYh
A0PsQ30VwjGlf4cKCPuA+orcS3wRpNw95mz6s2KrzdWhbukpP421DV0c3eAj5zhAjxc17GuOzKNf
hTdc2GbUyxMlqmAAwKNc9BjPwjDC6KZjl0CUu+NOiY6z5ljFR+GLGmcMndgY8svCO1ZD8KU08zf7
/Cy2dzwKX/axcABHJp+bB6T2xVN2b6AYWQ4RgnkdWPYXyWm4jim6ZKqi8XW3+g+768KlbANwmO/+
nVefqrD8AHWoJrAVGN6zz+gV9C9pNTgg7COY9Dq4Ye2EQItWyv2MvsN9H8DcaWz1PtAJp2TXvO56
JU6UX+fvVfZp120FFxCT1gjWc6bHOmRSZXem6DYfBK20jVZhPocS8Fe618nXu/yj6byWE9eWMPxE
VKEAQrcoB3LmRkUwSGQFkODpz9ez62xvz3iMTdJavTr8YaRDcQMlm486FLSTzBUPEGNzo4yV9Bk+
KilRF8KGtgFhOsh43H1mF4g0RFn1z/hF5ipIEwDF/gAS92rbCPEpgGhot07vGJ2EoEFOxLAQSUE7
CkUkPsTEtRO+WYXyCxT4w2/cnD4OfBEnZwExsdHN/mWIdCRi/4PcPqA94MDAxPUx3gx3hQXgAcA8
zCZfszb8wjLeLJrB2UJBgZePmq1nsP6Q4xmcgzYfOrUSBQlyUH2gMXeC5nYuB/jXIbJeXEIfb2kH
KQ3RPBHNBofuAyJOX5DBZ7KJEerK03xVo5mYbs+zcmVsUgj8vWEZ4cjK0NlEtu8K/WBQTcCZgtCg
XVRM1Bj1PDcP2nbutucX/3xAcpmfLX3+6zsd5Eq61PPjfgicIxmm/R0KH49+E3J0sMTPYGTFJIuY
8XI10eWh1XKlBZMy6hLhJfpUiy5ruT16+eOxEorOCfzL3Q/cu07RbA6Mgd5/wjos7XNcgC0qnSww
B+YC/YOMuQSvFkEL/+E3k/MbXFrXVrFK6QU6A6RjR/WlYymynhvap5fUevntoAqNQU6fb8JEKwvo
yaU2q+88bxzan2cr33R56UDQw6//9rvYyJiBqMCEC1zrHB0e5+jiVIuUDG6M+1Bw8XK0BCX/jgym
weedMbru1DAh/tZhC1MxbPVwzjHt8+g1yJgLsGgpJaxsk/qKVcYNYOhha7Lpwm8fiwiK+AJfWBx8
gOdVuYCvRQZKnb7EIF0YY2hH9ncl1scKujYKUlw/vH29WHqRnDCi1SKinWc6L7YB0ZP1ijYFGjKj
1rZyMliv4BTuttgQl3E6Vf5T0mhN0qkMigXDjQtyhj3wYrhhKZmDxnp1+ofuCImOLQ1V3sjhJbPK
ynkNtWU1RMEMfPpf6hRiovy1RTekS4vy1lcPWlin9kZhWaOXfnczALhsTxupTtLEi6iBClMKOOse
OFmFUgeuC2asBBeQg57CQAPRusQq3GpTuCT4CbN5+tQQvLWjcWwBsgDHffNAFd2x3PnTM1eNIHVH
V7cAMAQzgeNaZazJcQqZB6YiopZgaqKX3Vt0acP2JtHa9Cf3BJrBzFmtXk5NmxIDMlLRR4dNqIAu
gU5oPsNk0+w1n0YQexjiuSimgBpEjYAtB0YGhgYzLGKB16I7zfHvny82a427ejLtZDRnGdvOoEFd
XEOpVt8AOvHvf3TuzKE5/fsbx9hz0AJHxogcBj09mF3A3gCK2nJwio8cjZVP/Hfbv6J/BNFmKofb
LzQHbxKWtwfpBG1xTtE+JlbeBkMTArVb8iTUUeKXbhY8WFmnq9oXgZaW0IQMwuguxyUKsH9YOebg
Gv9CDtGJaOB+XREwGnLxavs2hM6jugqiR/IJIhtiAaQgdhFxRoh0begi2abq9q/z1qTtypmujvRZ
Dg1YTsoeWxIlHUdEx+RvZly4IzK/h8gYIazlyb/EdTcFkYNO8r8OKG1deOmo79FlyhD0uiORTaZB
vxR3xUDok9xiS+dUoKyYAJILwqyn4pGUU5I36RIiRHixDWSuZMjPfYuemNihks1B8lwAc0o2kmsj
84McC1cUvaHE/3myhxAUD+ExwP2m2AHpxasS6vFz/XYfSxG+YR8oIaymYEe9YQvk/xKq0Q0xipvP
IMFBVfNo8APwemzDuwZChGLc7RDNgu9BlJzkYUQQK4Um0/x7+AYZfWjndwRxOtAw5Iw5z83JBWcA
fZ30z8fdb/F0P7h+dawyENuAYviYtpBN6ro/p4Am1PVBFhClCu8OLQTIPIelB7QfxzSTHjpMTIcm
lg3aDBcrjLqResFbDApVGrZ9Ncrb9meix0WoOXpcjt9B6vOUnDo2kYxueQ2fJbrSORLNX0Sw+CkM
0ozwtyyGzVKekdyu8FMay0J3W2EdqPZd1GTCL1btbfsby0+8huQRcxXGkzivlUEIEY8bZU3Jh/i+
PccKQQZDD7cO5PsanJc6KFhxgCmht8NZgumFlYIHxn/PeYqT3JdRhXjEn5HMfZAK4F4+7IIR2rTm
JZZl/25wTSgWYnYqxNyeVUKCqKBZMi1HfkMC+nMPfHAoHmI1bmlcWYK2GulQbG5Ob1+QLnbd5/gm
znYlmiihqIq1128bHl3V98hm0bqyZhMfikI0mc1mT7eyHOciP88LJvJ2+7EHHa3lsDKZ02DnE2cY
KVAhyfBISpwXqeA0R6KyZIEDKqIwh26Ixp6ITuHbKwLR+IgyNkYUF3ZliBob2gB0IkeoRgNSmUn/
mJwjMobYh5HFJfMMgaAuhPqWo4GL5oYqAv42kG14Bsr9wWicUeNCElnZo8Kk7oLkZ4Rkk7khlpBa
238gAimKkIGlKSe9XfcOwVbzr3QRStQoxE7kuUUIi1HEhHIJRjWVzgMVRoRjV2LTpUX8HOXTY1QO
KMsxakU0HEk7voE0Hh1siNZsZTFE/lFpodzgiY0rY1Zsye5bxv7edSLvhOK/GacwIhRxhy5vlRTH
iSfdNxMVIOmgIS8SCNoese/l8yR277e4RnSggn6SMfFC4JuuLj8Gt0EAP/IxBwmHHJ/og6Kp919f
WsIwV4YB5H9PSJjj0j17ktRLnc7JS40jH1wK0CVEHX7dAgzm3PEDRfKBT3qYqEnmDJqgoPOjd3Ih
kb0ThqJERkn8PhzZZO/tTS8+8M6TFnzC3P5YGQlh4Ugy+rY5fciqSbJYQtwFJxJSCJgxkJH9pj+U
rtQ5tTtJ05X48URVR9T2hJO16UHLbLvJ6IPBodyPHGErAjrVlOpKItETnTba6/0F6tQEsAtEQuEj
SvhnD6LKxhR0XSzhUJG3f9EUe9tyzrQWqPuRJzPNgDlaupjW2Ycuz5vTiqyHHPaf/h9TtxVANJ4M
jlV2HbSgfZJZwWejvnVkn1wiMXusIHpJzHyTqDT80gG2/3/CiT+uusgfips9xwUNEiGQyD4APsep
elih9jqd0gcB4C7lNWRgKWRleLqlS0HvWkbJ0sqXnSZFmYC20KkmEEPA+tpkRKgJ9QEGz07fvi8U
wALx8cqrBlI9tOD3izmhsPWgJ0K3utpgukSraMgkznkHTEGBVGlEMERdOD/5+PfegoLpwyODSW9p
HLhyFoiumoIo4o/cV0FcTC6anJ4C4JOfkPeKW1kHMGD76ozxlDmr6cNi7gR1PBHzjyF9YkykW7OM
rxpXnHSleyvtehoLzBBoT7P8eNl3h/abSje7B0IcSWLrIkqS9JV+PqgWzlMWK++HfIqUYo9jSQlT
8gmu2Xg8rt2xfJtLKEmnCIBsvAShnVBKuNJGvIyEfYJI25fnr1HDtQ8dDjFJNUXM7xkkI1mGjAjo
rs73dOgxlMV4SLBOfe0gje52iOdLKKJR7VAHJgw7fiLfM0YN3Q3BtqJyjck2OlMn/LwEuy6vVHpA
gmphdsi+FMQzywWRSiyXwDJeZpghUZDTIPp5UFjXgqqQ91pH61TWFxslbm01Wrd0FPj+m1m97Laf
94JNaxOpDQeE7OtCOYF2sveb9ijTuIeQwjCkJkUspmAnlazYhjdGNlL+r7PB5uB6yrWsbXX9OUmp
Mb4M226GLCTa9+yi7mFTu3Hcm9XrO9k1Ofi/bKFyHkvZnUiUI4Moz5JqPmANjFZjnhChwjqgtyzZ
CmApwoE8cdoqEj+SmLJ9nq50NqFI5Up0EbEfkZURRT35t7T2erQL7x7fZ19QL3DS/Hf4UE5yYEh4
oW8iO1gF7CQCIPiRripfzpHOMF2R3P1bLXLXJqq8Lae7EakaJHAIdTge8ik2itm/a6M6oI52On9m
YLuZp0F7E6S6gj6FTJsEvyUUQcyDxW5AZdESNzlS0G/guBAFgdZQuFnmFBSIgNr5JUH+5BwrIuHL
dIockDUvM2m5Z/oGtJnFeln5N4URrPZt/AX51MRJeGZUKIKqr/mXrtTP7p4KDOF7XstcdM74TssI
j7+2t8phXNjY750OTwy5JjQkGZNcxmIp/P87FmmVnyvWyPL5ipG4A7j8AnBOVc6MKu06CMosM8BI
JyDNMoNYM0rxXxROV1f3Z2Azrrb54svOz8MC+BLmo5c1U0hzoJKL77n1X6B5uhZ1HxW+8yKWI4ZR
oGga8rdyGg75zosMEPL044+sbnVBn4IcD3417AQuyFiEUC4Wkl0OKZB9JJZZvk83FlADMBSmwAgF
IIchKhe9KcTHL5xZMYrvgGU3Y3GC59f8Cz6rtegBwC8laxrkq4Zhz+qpODb30R5q/2Q26Fz2RYHg
Nz4WtkbUkparzYPXfUR5dJR1f0DtjDl4D2yzWmi/MJAMKF99k8QFTK+E9Ia+GllL8NqD+kWuxKfN
P2hNoZxFT5EPp4zin63hn1RKQG9Ea7cj/ugkS/dQpJZBJqwkN3m4r5kcHf/qilCIUyZp0ui8BYLQ
l9Ancryg4I5oEtGYZ4RNRkTHwuuNCSSgR0h5+In3IKBs4OCBUEdDGSUqIChzzAdkhHHu06i/kPkw
Jaf7+wIHwm8tOis8IMiOGmDoJD8WZhNWgNepN0Iv6MFQAqC6LukT2wWrEIamLCxmloAhOYkgnNH2
/ToyxBz2QnXZWmMUiAxIR9CZLHareiM1kbn4T8FyoamHhF5/yYRuFlrOKvGr/qp2HVOaS/c4dp7B
ppx3uAyoSTh5SnVCl40DayLiTOYIzZ/lYG0Ns1c/S7ihnn9nr/C56flgi90Ea69/6OJVEjW18yIo
zd4dDzdCaNVnexkNqOiltePc4Z25BXAQXkPFoNeQLrkGP4bFsd7STeZyyzlLNyzUk/6HauXh/HYX
0HbuLbxs76PXXzb77q+zAm/av/aqWLzxp2EzgwujAKVNo1gLBCpDdXWd+d/oJqk6bUEoZYBmaUK6
IvMh3CjCyVLWJPU/Ui1n0bYbSBkBRZ9SocVkjT2bgW79UEuflANMV1pis3b4WwPCzXZ4NBywdwBy
5b7oeh6Kg7qFgyr6cvkppc34CtJxMtEOb2pAJnXvJc5GOMWoO5DA6vJHhnd6grGbAzMw1iDS2wXx
NrU7Q84X/GZo6tO1PiVrPeur64x3hTEybaBlisYjIDhTXGJMLB5o9tHp/U31+W/4A3uvQ2pNpNF8
HXQQX68on88hg8W3nWHWZO47FAut1S9ACBB6WmAAvaMtmkwKNuQBECx9cF+fKKPrSQQCu+A5QeR4
ZmBszLF0v6ActT6QmZ4R3Ri26x1SGKSIB5ZgZ14qIm35vtlom84426vT75m2TarbFFQZyca3j5uE
kDO+yEDZzGhBNcyAeqGZeSPSFsADWi6GB3A171Hjtpm/gjMH2hwn5JGIrjH74m1ZZ9ETc2MCzICe
SBE9ONbO6BXN1TFgx/MAdk4VvTGzwmf+T1lB9uHg2qYtq1npmwJfvLqvIvgHcWBcXmz9iPaqj2PR
Gn+YtnuusPxDQclB2uep+Trx7YX9y7B+OfDYsIUzmPog49d4+vSuWJ3augI9p2BE7mTzBo7UOACN
e1vILozCP+vzsjiUYf61VA/LCl4sPmwl27EA5VY65yViD2BlZp3chp/TotLEKVosN8SmI8d7a1ie
2sPOWAmSPxYrD6DNofvEcAB5hPz0gYcC7JDC44T/B4IvsYYQEIzxK+yTzzgPiVSDc9wglF5OQcnc
l+h5dkagA5ev1MHqA0jHDrB3QZMJQE2cMAiEBIqGAzw+r0F2NZk+qZ3EGAiTYfQ/X8GPXTvLdkas
jbSb1UA+Ey0vJp9JYE4xLaEh3b1QQnaPL9Pu4iwIfY6eY+7R3bpBPJtylbg2vUBBqpH+0dUrYC/i
Lni4zbm+wN0nX6EltkYZZULP6ipeB21aRua0NMX9GB2dAHBrBQMGGPYgfYf4Kk0ZbNYyiG1W09pA
DwuwHYgVRr0Al0b7puto9vePPf03RYb6Fo17M1WzzPUWEVPoK7MIsVNLnfKmYl2GUcx1Nuvt034S
oV8V4eLm3RmYQ6TpWcReLdZiptbA2DPQDB/8CCZdZkx4sh7qEMXN+Aw2d1fuihgp/3qBV1vU21Da
M4lxbhGuacMiZrlnJCQotpLKggR5WRfK04LACE0N7S3FNt0ryco1VKbArg46Rq/VBjYbA0FzdiEm
cHCNy12zOjsVBmlvtJ6+junmXeBf1yW3quELu5TH+DqFfM0k/2ozyulECSwK7k+bKQFstBpUPSqY
RBTaCi9RguB/uY9jOeQ8vNg1iKEBbyUj9E5krLNdFwUULNVYSJXZL1PrfTIPpssk4osDOVuNfA7w
HFraIDlVK8W2UIuQHhl02W4sChGrpO2KWjenWazunhMmwckYBAXAsm5wWzE1WzCzH3aOKj5KdH04
59O+qbHp+iXFis+zbk/LUJvDrvzVfVKNi/R8bmGSO1jdbwsPOViPk+jC0PHYs25r4lq1zoY/UyIQ
ceiLWjayrQcCFjuv4bDbtmYvxhjv6LLIaQTTb+E5diySEmN+3SfUhhBouAyjxuy/ezRWhcvR+yuB
wx1+8wwe5K//oUHBq1jrCAWlTsLhzeOrbuUpuFu8bbP2nxeX86rc/zaEzJ82/eQ2ysEvkqaTAkGF
wNgDdc/rabk10MvKM85OB4U9sny6rjhSv2CkIU0B7JdM++836Cy7hFGGSkzG1w8AqC/AIlaFDPvx
8ffG2KWvsg/+vmF94koZqpXgrYJnzA7F4w5taRRpcEsEYPiysIa8pDZZqo6C0+7aMPJ0MFRZMP3X
iG854CcgnVxOWFuf2XcLWL5kJr4sWF/lUqfX7Z4juAToQ3bYK1BW970zQua/0q74v/Lbuy6JLuUI
2SoCbGjTcJQC6sQslYkgAegOe3dS3C2QzfXucyzABDPPhOd65KYnIauMENEV7T7Ot4JYBjYHpT10
gzp2F8YRnBROswATdMwiysltgyfECpCrqLeLddjE3DeJyCtSzx7e4W/20/BELpdfFFd47Mkn6J7y
5YMioJ4ijPzPnwfYHwc1IDDCRKHCYkPYgSSAeYmB3geYIWAqcBepI0BXIk6DIQErDC1faCYwe/sd
Bkor2NovpLUtDePAY4+e05++KFFEnOsjldHjCcQZfgpMQGmlLL+IjlFMl24ndbjkrLTvz2rnlgFl
+xq08gkiK2jydVHVzk4Uv7injnoUk6ikD41ZGV5pXRKuunAlz7seAkbsj9RD7Zc16pyn9Q5QRg3O
coK8YTNHaukqoq1/FUKN23rwBSn2mr9ziOLK2xIW7k6cNNj8t9EzBITXWyoqXk4f+HNs24elb0A0
qxekOGFMOjXtsMRucxofazoT02aVOUiMD9jk+NnZPHR6aA8+R6wYS1DDdL6eUH8USJNnX19+Yt0y
VmTnIcKms4d9Od6gAVWMOo+IuqW2AOXKnFzj33TS9bU+HCUoT8vcB6T85djlKYc9NjtDZgsDMhN5
yLP/iJsDPsdjDQdtSDD7LnJucPh15zVW/C8MEVxSfAUNrZZV/mXR7QgKzwCiPurwwhm48WYMSHfw
TVw+YgQ2wfMMzoyRap8IOuECgMHzU+cR9oYqcr7nHTSlG3LR+CDPQFi7cNyA9fUNECE4De9bfGm9
D5TpEKGIiDGjuYb8jumLf0FNcd+zGfPrM26YvAVTA3ocbpBO2wvJKXwb+8W4OtbUL/8ig8FdDH8k
KTlQRBQLvl5nc9+rcChxZV+Q+9BRVUs0jCl+ybwBx3JynZ/eFwWnDFaKTXTpeulRRXyaXSAHsA7B
7+2RE3YpMhhUw4mwPwybuRlpNoJo6fN1Tv6MfhmTuAKOHuedMiJuvr/2VR+YR4Ca1mt75VKVPvgK
7CL16MZS29J8v68qt4oNmKFmXIYfbDWxPA458Kbm7LprT6r1c9lE+sZ0HlFO+kfCRGLQm3xirhcc
sYhyYnie9ryUPh8aA8EZgdrDG8N7xS+iW5TM21hU9U3w+361B+kwIrIiYHAAAWor0xxxw3GFVyzm
Cj4uv3691E8mANGKgj0f0qGgDf7DfkCU4FrDCpVPzioCGwpEEVwUsil4PRpNNaSa7WygTAv/sSLH
USLD/w6yqN5eENxtc7Wi7qYRreIuB0H/smmtpTp7kUoB/zX8DHLRC4z7gmMz2UAD+iGmYNdjc/vY
fdfp8gkF2dGPpoMIDYnV9e/SDQXajrjRqg1zCmPF/TyDy9nPaAtk1GL9jCn/fdJZfZDVxGCn5oH3
tDYH2ZazFIAchpSYKjFuTOJyg+VVsT8vTKwIGBx654NMqcr4HpjbhrcqLpnOIN8HpiWxC6qIrgXH
gOcqDAXDf24parfX7YejngxarIZSjMntLqUtLc0+gcUEMZ64vHkvDbXnhCwJNBBQ+xhoKQtLoVdD
vfot+9XHOlNKoAnd85X28K2g6grw+uZrTfRhwtJE5DMKNCpwPMXki+rynByXbrz9qBy012upXn0k
MiSNTgYftJwEgYW6SHV8jYWo1efkUQlnJEcfG2gsAtaAPdvWDRQYwlWibrn9IWlggvx6Y/hHcKGq
DFmiAufejqZ/sNzhu2OHBtQ/G6AbnInOyijnMnzmj6N4s27Z6Np1+09An0xN9yQ4/MbKLOrYIGHf
ZJZR1PXQNfjY28eRg55AxAAQdT7EoHxCkqAIM7YlshZjqK88Z/q0689cX4zUJRcZbIRBr4gUOXyX
MWLp+Q8NYRPT+cN5yaHe3d4hCXKCIsm0RjrsRPsmWncMn72+da+sgH425Sih49oejAioYDAHqKJw
GfYPKCb7+xTA5IioiPBzv5xibeXvOyDH33Sgc2sLRnl7CQCJojVRT8GbAH/FgBluGKZLgsMX8iqc
BN4Ik3KfgY7w5/Y3XquuBPUddFh7h1oC2allYlDxcHoASDTrpfKMOc3wVQ9IsS4BKVtE/alxPHyt
NVRQtAii3mKJ8kMVoJbFARuBLTNZV6DP1gPQltEbjhKpypLA8hsJmR9cKpITgItJ3JfvHRpXeTjq
7MFFwmeIENehFSASW9+T6oGwQ/aKnuGFJGt83xlr1qYQKLkM9n0IqhldzzvCAqBO/vlWECoRShmR
G/QwZOmz8ODmNvS2LsA/6GM9OBd4IvwWHPelwTG9fiBJICuNR5GJA9QRUyB/3dOWy8OoD5owu1Xe
pMzfDpANlTSNAAjHaMlDg8rHGqNcCoy6CvRlY/ouXRTG2u59N+CxMH8A+Oz3tkhqLI34YmEOygJQ
gq+HOEtxYKW8RXgKnPtItBaYHszpBeg9+4vCPv2lLjMsc4XFhlBxiFxPml2oeaMgt5EBknKzxZHv
8FgRk6Bwir8TPJ2FtNWUlo3HjdJPluRyWR6pjtFxUnBbqsckigrKutFrYaOxV5t8UL3gV5m7n/i0
I2JAoEeufVd30FjId0DoRTx7HRml1zaEWWrMdGh731HRBmjzGnQTpDxu6RTqXOFqhv92stxSv0hF
Y3LeHaTIVZKDGcwDHuYOIdnazk8q/SzUHjpHZrnTboK84wWM7pLVw+XQl7fjJzYPW5zaoVvYLcLy
4598xJN+JWU6JIx3OMGenF9BggtmL0VXsMfElIGlFSGnt6WzDfpK2c/3W1eiT9KJaP10+PoR0yZ6
S8jhItkaewiFjqV9bQtxhCyGcABDywKp6sKTHqxF4oeqFHGxf3hY/L24ZHSIv1bk7oGygoYWMD17
IetZa1JjdlMXhd09XuwedBCU7X9A48npoF4D6byzmggM+bcPp+vHE9puSQn2RbCVeJgSHNf11acP
/QFS5w6KteyNAYpdwmrliNnOOz6oZwYjuvRU2dD76y3kWSYLjm4BybpgXH+rfDH/LjTswCCWKo6A
r8UJbtvAdEiPpB0NeoeQac/RSL3292SD7QEd+uEWfaG1bC9U0kjaInQu8j/c3uhxXpCaE/O1B/j8
Ktg25ILWiGGpkPPEuWa+55XnFmtXVg7LzCSSfWYj0StOS7SE78MtVdPW7BNk8x0u9ZqtzNH4sO01
iyFxjkveEmooLLbRl2khcma9RLCQMNocRCIIGBIpjnRBaZjlMOluG7CuHLRMJIpNZlht6gtN2Nwc
MpxrIKvhr2EbZBPTNJMrwH0TYz4HynxhPwIL3smg6zLnuYENpnPSdrqh0X+WvITn0kD/AbTzZS47
ofknb4zOGYcNZE4XO5VJ4kRaAGypO4HFjmKbAAV4b1LE6aRFkrGf5Hhkq9GAHgIT1V1m2nLcJWV8
vYbJ61B/wBnon3+e9yu68v4k+k6jSYZc5YDJAr1/oWIMyAnJ+CIKK0S8Z8idMoY4HY8vOyI4jkDh
iGLNoDPjz3/jVMhCFPHiSoC+lrsl0WY1rYsDtfcarT57gFjJubAG2LFT/JVPR5k/3M4eOYYPQB5E
tegaBTWhpmr2CVT844ecGTImGl353z/eOQ6D0KsJ4J3oyxJ6bg1SAMI5Lgqz2yhvLBwMTKgbnP2G
k/1B7ga4W0w50syOc7vFnw6cmzoZQt/hmlDjmUKTJQrD6WIFB6TGEb6elPeQi9gjo3wItYfHGMOS
XnIKQ4GZCsJ+uKcxwhpczHOrGBU9OiUEQ7K+WnKmztAox+n7SKo27W1wEl3BdvyFrX375sAW12SR
GgR8bTW/Lry/9uygTQBLBQlhr19TmQAFItACE9W2l32HPlqHAd1tf1/rDFKR8LWvplfI/NgMd1nb
5YtNvIKk7SJ9ABkYeQBZ07aOjlYAkgSvWOGzkHoj9H9ERiT3Pg/riPwQ8gH4WCMOnnPg0k7NkG7n
0j9Pd6y7RIFiS2Hd6JRZLm84bR3ADAiGr8hcN9sLJu+gvlNiV3qggG2OJHiGSwmbMVb8rn7XuOE0
Z2O8SntL74yYBVCzQ9WstwcDHQOgJw42NNfpGGgOGgLBGll0ArKocnvzF/5rQNCvER2zbTKRQDf4
orcBIoRRIF6aLJ16MeegSiEH9lOaj1Zr+ncprSTz7m0cIji6oCMIGwFAM6iSn3/H2urKMfdyWx3m
kM38dtRwi2wvtxz+sLCFSX32e6fMB1ZPFw7JLNUSEQSxOGHfg18xgeU4lM57mQPlFmh5ZpycpC8X
jZznggYjAITZHRUAhpTizOaS61PIPcO738EdVObRP2xvySGv29dItBanH1YIbQ2H24fFmK4H7RJK
om03hDQB2ZqnxtXrr6NoInCt6KiMJUNlk6KUEyDz0z22YF2MXEQpwTpMzRLQYQIKFPGOgL4NA9hy
UnojhDTNlYxDqZxLdBhIqMfYyyFaCTcE0zPnNZcpyb6Y7dd25AsuSvybkIjKhun4Fa+7UKWar0sZ
+HNfZ88WQUcm8zsJkJIcztHqeMW4d3GD/AwXuYj56hHUikfuIU4OzyV2GafW7J9UHXn/Sfd+brar
aI+7/EFHhYoO4gyAO1RGVZkPcNjcULgXJ9Vo4NuMDCOIYS74hZx3HtUg17UZYKKr5qNrh/CI/DOx
fDeSEEUixl8cU6J4kvSsEWkrV5UQMCCnp5Ms8BDYJsjCDVD4dJFD5Lei0rHdliUqJmRXIjC5HSFy
Np8GU8P645J3ITn8/QXz+QCZR8GGgoeg10eqxCHN5SXRPTORpDciyJ4DLFt0LfB4ebHB1iBimNF3
R8AnmPAYk+buaF661EgxA7gGgT5TvIdf3Rnsk0xDj8bI1pgC0SIgomeqM/SGNyRcbxkxfsR2Js1Z
vczC8dvs//XmJrrt+NYBj05P5u5egwTgHmjosSy3wP8fMxG7kA75XouKmQAlXjPxSuVkJpOh4fcg
/UfokEj161EBPwVaZal/NK9o59MEFJylq/c9LyA7hKvGOJ57fbnlQNnDj73BpUeWbyUVaTlJwfQe
aY5SQwK1sFABsyOWq7gOiPaZfYqW4Fj6MHvOk/5lP+V9B5QVuW5m/Yl2wY9l6FKxsHIjlG5c8qBp
38FeD8NLcb25elRmxR7wQpRtDTBQuaP/FRs8DWiq01Oj2CIsnelMMthkIdrt3R1S5Hchc+VscbtY
etsFCtF27roNv+Og06OkanNRtEhBJPUZNLmyw0Q6ubi5VcHS37rw4O/rjwXm99IDl2EQC+n6oLLi
m15zt3/AeL8lsB6UsOPsbsVap/+6e2WL0sZqQ8Fy8CUUZLp59wGrH6dCqXdkVI3XqvuhHc4JeGSW
zNDi9f0Pb73Z5Yxeq+HwBUx4B2SqmqjU2xaiS9Y3KkG9bb/9WRFa9zG9VFtDsp7NCT8B972vmzTD
9CtOh6h3qF3ncg/+ss/k8vAzq5v4wGIA2IIdJvnpG4SKtEPOVQ8Uf5rRogQzf2isHEQrZ+R812r7
OthTE0kzR+35PydphcXuPIY8kb95FzRAxsvNN64DE74IcLWcbWi14N552uBahvfXJDbRUqDFYCXz
ikdGGK29eUSlu8J0iemRTceHkd0nsdr6WKgCWPXUNDJIRmY1qIN3dHx95j1rmTu9QcHL1LcX6yLg
Ajnr0Hre1RPTZ8SGYGZ5OuOUQZIlmqp7CpEn3p1FgGc4lRMkHmBqkuGd7+LXK8b0UwpHOs0iSbHm
4vY7Y9pXHaDce97fhQa+bRXvrFBB4oEmhwXOou5fBmVUJf4VzOqRYWlr/oxwG7p1/VaPNs+HU/VJ
j/CN3m9OVfgB39KVEqjnmQgsjABU/sN8Jhu9JqOeXxIOD7jWIH39d9unVFFhHJHmVnC7/g02EKIo
GS3RVWtghllPWIQQ9lBiruzHZQ/x5ebcKi9nEvc8/WiEZtTuklhSgu6xuA68jvN8jFo354BmAcXH
edn7QBpWdbczMmBiq2ErW6RV+H3v0gDVrIw6OckRbiHMvfofmK8bKCJgkQCzodWv+433wzH86qK1
b/VcDVTuU7wz/Psyp30oQseNfamcNvVzvdPVUGMUCCLcsFXIYw+v0mLxCeRCM5TqBWY+yZIZak1D
Zl60Ys7VnuPn/LOuqBzhowi6CZHF67ZzKIBeQQTDElIHbCAdcYrCRwAsrDa5/GfM6azWrAZgYd5V
tyjX7cRp80gldiOAjC6rW4VQ4b3ct8v4go3J/aSU4bnc5yf9C6rlqTqtUmFk4WfMoMGrnj9uKzft
itBye1CQAD2oUIt8zg32di/PrOtzyZpT8T2FPHWtKu+i3dx2e6KYSACwVEhZlIKGTAIPvRk+km11
dZ9Z0KGjpszk1st33FQv545e/ROBLzX/2L0CMl46LjkXjOTQXZQKYufnRfEOOsmhkxpO06L2UId6
HSvnw89ocC2jY3yHKpYBVStByLXA1zORybxON1AwqPh8aVuonSruPNou90AjWB11btMnV+iWLuno
5q11t734cTTVYMc7qQs5nOKyVXu9sj+JKibTiIR86Pe/ff5h1OGbxCGdf6rNLT1kLwjd6N3qRXTP
ZzdqrOyFaoU2/MCfLOhutJiNTxN1lH78umJw0hAq8Sd5uzVUsv71EmK7meuumXOM1zxZFKNIQJhv
Ul4x1ugCurM/lHHY4dAplpSeyGpBzEdyXosRBRNlv8DLLJq6YRkPE0Z1Vm+9EStajJQ5FqcUF9WY
pBydmG4/ZVScD2E3Ljt3QGP6gl4xJmkM5MjySbHJnVqH7okXAoxh3UFxgmhNemflSKx/mbmnpMnb
1pQusKSfIGRABwBUyL3kC4nlIWUOXpq4NMXKd/o+c3KcN73M0ziTVdwvv/sf6YYCKpHRT6r5LxLk
uvG+H79FTTrg7+LMWAwUnBHXCHQTqpmq5h/f7MLGT5fMWb8KCm6qb1x/oBzb42sr0OHxwwG4B0mK
XBTYLzVQC8JIM3215/lj8bsHRSf8vYktTKwS61IO0yIqAHuZNn/+0tUjYtG1nk4ttcjbcAxGo5YK
+K/rnOlxFP2VcTvdahgzOKwxFXC1u4drhEnXIxm8jf0v/K5/iXM3wQ1wPQ8aVdvZWOh2Dr7zgpqx
ld+mr2r3uZ4yq4ZtUw6vint97BJgHXr/hzX4w789/Rrra1Sr/AqMXhP28Dqmw2z2XAMwuGcOqQau
FmImxrDFoDDJxsyl/+5PVwcPAkQs4bB/w81THL0atSymWNzBQul4gLOuIRkLWjoXV7CPDAdWAWO7
5OKRy5BbUfEpqyesKpE+PGPwDqXdhjKvh63DVgTZ6L8gQ3v3EICqYDFZJnNkMk67mTKL4HoDLFCs
X2LBI4Lm/4pKyP+sTETIqSAanjb+x6sWFLe7CZtuwhx3ZQ7y10QjhANFjc/jzQ43cqnPv7DoAXQt
NvE1hkaTu6ue0h/nGlmmlRJKu77X2sGgqWDeiZtPwX15qOHn6GSHa0JpNtxSCwRew6yQ4TGYI4C6
5CU2pDO4v6TeN7sBiQw1waQdS/U53aBp0HT68S23Vt0+2atir/4ZShr3P1LZMXt3igL5k/2GZs4j
iuUJh5XlAwrEwYET24Jj9k9rS+hG3kqslVc8s5ocsh2gxIOx3x+HpD9Olw/GUoI9D3MXaKM/bvrZ
H5jdA11KO26jYbHdpMNb2+fXmSPT7NLdigYpDuz+gxhqWErbOQCnjeM+U5rAM2j804rdlhTGPWuz
+jKB68EKagNPX6mKndClNKxxO6ByUplyQ5SwRK3NgXixhOemhPFKG3heA8Ik7wDmb6LpHwmKhxDa
35NB+gNP8rHi/azNEM20eAMUt87tD27bwzG/RWNCQ0xnbZP0kFGo/FlPMIgL7Eib/Y+lM1tWVMnC
8BMZoYKit5lMIqKA843hsAUcQEUUfPr+sk7HiT5nd1XtXYo5rPWvf+gv8Mc9LpMUdwlkg5wmCPnp
bR6chJw23TOzd6wwiRIFBQRLZLuNlFky2cnmWiNyOUP3aiwYcymuN20Yt8p4qvyM6RhcOE+sDdVf
zu+cTpRZSiDwIFRIdMHMRXfOXcV+AcAo5HvVYWkNbCVcTlqCkuuxqvGtRCwnmZxhhADEgEMfTe9M
2SJc5JsMvJ7Udv5QW38NJ+9zwcrakF+E27HPwvr07FuOWKixW9DHqQFQ8EEj9a+v0aOYPYlfLV7r
L0dFv5jv3AtL5DkaxA8GlDrGEuBurZluuI+e/eiPe1BliDW72ffusl96nYvLOiWA4Le5ZKPscoAS
V0IQ0mbd9vgP81ts53xL4IcNMmvakfH+OyrxwQ02KWUzOBwDm0li+Mn1cCnHHLbZBLoDnVVzcfTh
Ukdkj4BjwQDsxy5lHnufDKGJms/22vicP9gNJHiwwdS1hmS5p5vucEnbR7UKB3WUNQ5cmIaMe7r7
Cy1V+bXqn4/hTS01Ii6hqBDHI3F/wByCS0NNa7mUqqBldVuCB84BwQt8Ibh5gS+GH0bbFnSPoZJC
IApAvCV+5xs2edAEVSpT1x5yxQ3iFY0m0ztY3TCoC/jeV4dPFfYPWVp8cgz+0pgk1brn3Bguo6u5
mW0E/S8+MfmBTNrnYdGkVW97kNgVmB1ewYriktZ2BR0CbhrkD49fS9f0w4n3gNclhmTx0BZy5fG4
oeLS/Ek6MnytZkkTvDpeR0cGQvCl/dedzS4AnlD0RfuoDjC04PPc5avzY0lkVoXQ+CHupwU9DGBN
X0k2IedPL25wPTbzcrQTaZQGNM/n/lStDWYKDcgYjUWiQVBXdsFt8igQgCALAaCZMw1VeblMNTCG
uMjZ5yWP14Gzw1kNsm3BCBHPFOyshRZF9sGeQJjNDkOXe1iBp5TYcKFxNVKBA+evi6BhZzK42uRw
oW/YtgCRZuQ4I0K2s685mLSQoSROK6a0x5NaRQMALkWZ2/M/8yv7n67aAENT+FDJiKzaVkE+o96q
Gf/sOziSksAAFbJzpbpH+HmGbyVSLjDY+eiFETr6LfeKmG6MmHjOpJELGmLxP3db7UKY1EWSFkJj
P7ovVH9P/z6HJ4ypvpyqwFfCJ7yKjg0U9Oaun9ocdoRCwKGeoY23VBob6Ar5EMzQFIrOxBA0u+k4
154NufijM37pMFfLyxEdCVjvtJpcQ0yx2CBXIJLbW8K0GDzsdODx9ysF1OcAI5Ul/QcId7iYPd3l
ZWWuMcbpLZ1yxX9W8yJB1naphDEGAj0RMDFq3eaDoV9sR/c/brIM1T3SaWOWTE/j3kyrzKQjOpO3
rDhrp5Dm/+4dxYt/fm2EOlhvNBJjCkAMMJMrbIFmS2u3896jLoK1mRIX4PSKjcAiuERUVOD3xzsN
DwKfGsaicyF+4MFHJJu5B8GDUj1pwT8zdB7PDZq36K+udokOwtZbkIzTvnww/hS6vuhwIXUPvUoJ
xfGSGAWogx+iRuNodkkletH2mBpmCYRX9iDwwAYdmD+aZ7FB7sHztYYh33HvmoPG3l9P+x4NdphC
G6HHx/NfDtBUQ2WyEWXdSOgYRNnVzpAeo32FHrVziGRDftW2CMkjgKwRSRzXnwlPzvxcLLyaejM4
T6Ib5UfYcG+TOjphvuswbWc4qWYWFRNNVnNr9noxauiSilpPmWim1JFU5Fjh8OFa5+JpPZyB5rov
pgatgZXX0q0OiclvJ2bFtbMigesHCftqDnQIIeeQfYKpkhsP3EWfHlrHaMcsH14L8pj5Kvx+4VUP
Bvr0sbvgJuMrsAmrjYeay+7hAryP+hwNGNpQw9Muzqfltnvb6y8qX3H2sbvl2IAqcQn0odntuiXA
EF07/Q/tBbNp5Ap3d6BGzWXw/pczBatYv5nDJHqbkN96BXjc4CHoLHfoHUA4fkOhP2TS8vUtLG8D
ztYHUslvVr/czCCErMOJw11suMZlWyD2NkYDLvJiqjJ4EszrCJntfsyx2o8s2ScT6g8HDsVGrwWV
X75tcjKw73nv051n0FAbCY0MeGffgct/65oY7CoxCpkg92CyHkwaqfBKqtGR4E5bbZ5UNw6W6oct
qaEqkNOiwGNxqxnbQbc+U0woh/8Me9pi/upRhvwNNMGh/Pda/dWRcxzEpJqNNqxAHwWTMSGP8WP5
/ozK1Tcm6JCwQ6AGXQUWrqfWQPhHY8GMSQ7mSgivZHU8eE7Vy0CMDoeOcl2djqJs8cf48YNFsmME
EdY407kq7rA8HP8nXGvduAce2GdKH+riZpOc0MStN9cuHZkOInprO8BxSPd6Y2UBUz3E6rL8llYH
DrVIRr7zcP8+Y+HwDCBsY7sVvVe1cFSxVhwdX4VYPoS1Uv64pBW2YSfN8C6Hc4MJYQtJzKbjIfTu
uy9rNu/ipFYhRr2x7IlaGpyhIA6p1n6IOHVYccyl2yNadKAC2m/+K3/HHUESsPp2Xq1m/O2eyuC4
ozKlD1UpB0Rv9QmEBU5XQ+l/bAmag8lWaQ/MwfZOfcYoYxd2geE0fo2Z3b/5WU6iiC7Bmt/muB11
pmOOWBB7BpYXIkbRhlTE5VDtRnxXx05PaogIe4V29/NCXASKRRYLkx6YyANnginaARqnErTyExnW
Ppgpl1eXJhmcggVKoy8vDImQ/zgl5iKKjjNogKQmKu1Fv7qKKZNAv0Y9cYlPejSQjyMphksW8TJ1
sGYKx8mhdE9DJPWFfc/suM3OtC9/4XM8nINwhF+Z3QTj8/GpH5g3nQJCXJ4iVJoCEDJxUik/0DIe
I3uLM9jbx6Gdp9xtqHBLHhG20Wse7aFRvn61CfNQVDDH+HXGVTA37mJJrooMw+YQEhT3n2XTeq2R
vuRiCo4FL1Wvh1eZcklkvk9awnr9Yq7hejJgWQTe3Q6Xaxg1MOBBEDThot1kLOU0b7kI9psKBd7b
sqyYg2s8jBnXL8+tEQi6GWDB71v+0cHLgNkljJLCG0XOzOLbrSGi7/7U2rseNDSwEqFHQJLFATv5
B7mGgOTyEsav7TeGqCzDyj1ps3NixxcrZhbbmSGHItQI1xGu7K98a+L7AQKA1vmPy4Ic6O1j3uih
kODuw06dBJdvOet1gycJhF47G3XvYygG+sW9n2GLERe5G8Pw4OpA9pwEOp6Q8pdE+raTbnvQ+dXJ
8lLz4spKCY614R/BrRkKNfYYEkE33dLfHqj88NqHAepPv5o3xUFREfGYMz8H4C2tKWu+gz9DMWV7
sJTzLOrspugMaJJZcsS3ho1kHbL+yISi4uKOeaB94Z8u4UZq3yhuAkwjJquwDI63j4C5Acmp95hf
mELaA6jn5m/dTyZps6ovC+OJu3Ux5bMjWkL7MDPEOa1cRBSgKMB6hfd2f7mbGmGGkI8wMvqVyHGo
jTkmWvScvS5nGdNaK1Iyd6Y3v4/pcHoZUf9LQUvlgvPszdSRL9pUNhSPyAoYMjMEyRipKQEWRLZ7
nAKhwmW189Qsz7RneGvBOn/jIgYWH5Jr5JCv2YKWpMKkGLLSPqi0nkaZD15fTELu0V0LCzgXsInA
fHSMAF4QE40KA1W8S62+Hj5f8snd018WzaggPAJy3agIvxPlDetROCFMR6n7h/N+XjAR+nsP5oOZ
/sEy0TN2VOLDlGwb/eP2dgj9ybwodTNPNuD5t3XLAmP/h+qgnIjAoL5OiuS6Mam4nO9XJBz51Zs5
RM5hW5hqyGNEfw/XEhvSmb7YACj1Oz1/BMwClawUz5yGsUc/wFChG/fR0kEzlas7YDCa4H8q5+t8
//UDWsOvuRmsd+I+23ttEScxez9uE+/LjCORpE8w3bcCWspwwCiDvbVR4vU7NbOZM2R8LjdplJ2s
vu1RV8lmaJ/bq2rV7PCahuxjQJAzz6+rlVpf3O49lbrpxhQpO9lNxLJwG4cjjrfgP47sUI3ehVmJ
CVT5xQWLBKf8j+EdwgSMGenWxNP2ApUImpc2amje6Ghv/GRg1OY79PqH11YlUTHgImjn4H3Ywzub
EdDiEYJdh/UAN528cBY559eJuOXrB/6hkDuqa7F7mTq2LRaeFwVTmwZ6vB3cT3u9EBuif1Vii99B
svc177ftpUQh3IfLZZW0LxgU/l2u3GhGeO+qHGHEBphoqJGV1h+DcV69QYKTCfULg7fEdFpLx+kx
pt69zdoId8o6OqMtZHeg3ImUtjGa05Fm1O4suZacT6vQsDmnGRnjy4pUanzOF19OXsi9DiOG7foG
4wRujGZ+C8bHP/8xh1H4ojo3CeBWgAWH9Y9bbkI5rqRu/3IFmUAwOSW07E4/seYgUbN2ZeYJhyA4
PLeM5ax5atciypz2yLE2HrrXOP9zfxOPWFn4EQ6yUDVuv00hDBcQhzJOe+buHpia5Qx8NZm7NJhk
4bJya/md8M4Bw3OhRxuMqkysKruZ3sbp4QbtGpIFbStCTZcBJw4bQzNDFWgZ7lyZKO9G4vZ0Slo9
2an9gfltIX+zfgYjw5ZydKOVo6GHE3fKVCK60tRiCIXPWJt5lCzG96H5m31BZMyw97FO188Sdl45
DpuVcidiA2pmjEWJyzgPOwfcVQLlXwK7+y3OoTJqaf7FR/Xmn02+TnEARN6/vM1gbss1VYb2HPVq
O8+n76GHqETDwpahBz2kyuiY6BZgNegOSIOIio/L7sdpR/F5uSBRupaLu4Ug4Eb2WIdfyoQSsWrw
Pt9zlTtBQB9dqLXNXEAA3CMxBi6XdKRdCEZrFbIxq+HuowJyD/ypF5y+tybrt6NhnlRSQ4Efic4M
gLfDlkq33yf3HJdhCJGhO1lel9RQ5zaeu9AETgDw24xChQ0q1YveQSUvV52u1b0iY0PIhGSXtBxe
ivy9vGk9RzxtYUbaUWtM5cNTtDMaUHMAaqaYH4D4Xh2PKjICaHJehhpPgQk4TKVMoCHbwjdhPHza
an4Z6jimUmHhikz8VX+pemfF3gH+UZYTUM8VycgsVYw9/E3ufcJ4uaaY2V74a/D2EBDCDvydDxsl
1HhLQaXCbywqyEYV5pn6+YXmTBseY7uN2qt3XPerxT9i6HYL75Bdp9xa/jLHmb09R/xBTpgf4C/k
PumyGJTacxSv6NsPU42hA+kVVDmkXox2m9H0G2A/Dq/zJ6ZUjtAcRnegKBlhAY5x+Jshf25+ZlMq
LmIy2S/srTn46BAwgqb8Z2ZW64nJyZ13VnKV4AdxtaYwHTWbuSk3txr5W1BWnor9VITTxwakCKNU
5f2YgaVAw1xM7eEaUrbCPLb55n0qfooA3rZAx1SdlZ4mU30BvmXCdmqYoCuX/PlvRdImGiW3hZrJ
KiPcVSUDWcDPnCmC9VIzTyy0KZ4Lw/yiPVhDGqFvVfzD7oSp02297FJg9I6YoC6VJbxSd/GblAZV
MH1jL2/qfShOO+5glEKEQsMRvgYsFnUXw05UBA9sh8mSZT1mAeVPbbjoid5O21NsvFcXjROizEfp
fpmkIVKCQILahF6AwRgCKKZBKEfU9AmwJwArnT2x5Stgrtk4j0xJY7CZ+qgtOP18IFaRTvDHBmFI
MAULuMLFuMILyqz2w8YuBz8Z9UiVqy4UyW0GaU0JgsAt7iyjncOkGAp3QT/NM/gXSNQTu7vza2xw
ov2/YRnDZmXbfPr/y9SgvKoUBmZm/4hYUKOJlgW9YYFN+e+WH4oEDQdcugaKFA3ie8YWyU2w5p/N
pjZ3uxnl+dVdr1tXZW9ARNqIclyV6lRCPLc+H8Ft533sFGvsjA5YYUgKdiki7oh/rHuo4+OnVTTy
foaWU7INhqAlKCYrzhvFr6yVvl1lv+L4ChNy8u6YtNVGvIStxhWmiWT172PF42EU9TAgO9QzuOJd
Sln16xOY6Wi49g/iaxo+j11oT74OZbIAWOeNI5PcMsvlS8UChcx4PoUVYTovrLUxxzqOqQHGTdv6
NpgcvJ9U/sP5Sc31xzn8r7Zg5vkcnyqVvDweQu12me57IYZZZk/5cKMfHD7EuT12x8s1dxkl7c++
WA+SJc/ZVImPZaW+JXF30fmxiOFt3CxKhdy7NeYvkTkOafY+eGQyeBLoPnC9/sPcjRdDLw823O8D
WlsM1zbDjgP6C8diUDEm6jO3Ub00LJVCp0luHzdMRqxVQTVq+/p6E7R9kDH+vrItTop1XONQIl/o
pECR2WmiDTyk0kd2gRvvHlY2TTmkp152Cr6ptc8tTm70/CkuZ04fcNfMJ0XsXYamF1CB0SbdGrGC
2LTC801gH3uaVfYGbwGcr3LL83g6dCDjMUzQm78svb4VxmnoLpn1XmSML8HXlBgNhqeaIuvN2QOs
esHSE1b+JL6MGz9gfNS43gIuocAdT13hZWoFkA5I6tQWwEnKHzGXQ5XofQlbs/POEMgfnpR6ee0g
ux7nk3NinnRaFbxG5CluzVxyq/P18rcZXxCJ9UTniDIdggZNsvOVTccDzXkIYJtMV3YUuY021j0R
LptPvowlROkOR2c6HXphFFYmq2RwoRtFJ15YuW4mB3RpBzo6JKvlCuNxiBpA784uAEN+TQDiQlrq
HhjyE8WJ8oQ8X80zz9k+GafTiTIW/8IUds8idekIlNITY4DAagvJ+7vbvJ0vr0ED3+IHw0q6uqxt
WOKV54b1H77stOSShnQBdBcF+7hlokRR+d44cAMg05SZ/YB2NMTeUjk8EYYjPffcG1EKLB6Lh+yC
e1a5ACMtNoncI9emaQ6edswntey0bZr/c3ixsDuS733g1dugwt0txg/pKvEwAbjj6P6DICqSIzwe
PkEFFXYmYDBptOks3/vXPv1ZVWoG0no7cQb+8zPjVAzGgeF5hb3AqYTmeNncod7TihbLYQwvv+Wm
zuk2cXlcrGccHKxK4ePXVcjGjB+TEIbrsCcrpsLz1DG0Wc/cAVUinqbzHId9yjkOarOq/fZ13W7M
VzbTlOaXorfjgS0M++5u8mTMIuCYbG8zUDWK1XuUnrbTbIzZ8uKObTY3/Ss+aJQ+W+4XMhXgHOg3
UoE4uaD1hJfR20apuivFGPqL0Hez59Wl6UUiKujUaZdJs+XjQCz1T2FOu78cbPso5xJLJb7xp5aA
7EBUoPPci4hdStHx/92iEwjtH2WRghYCsEZRiFpTUBxl4/R12guAuGfwKl2aaGL3KI/eXgusKdh+
Rl04yBy66/UUdjenIPM0eiryVSVpnS0oL4pnQxIFVs/GCBMM5C8v6K67vjh0mGKTvcktzl2qzEY+
/KQDGTW4GKzUyHyu0SxJBEsyhRkETY8UOcyfeN03Kj+5reiBcguyFZ1uV5uj7OVVwcGCPmqYcI4n
FJZ0GTkWgQATAsMnoKgrfpUwyF8muI0nB5UMoFSwrL8xK+X8FfTWGloEGhPGG2i0RpE9gtxKcTG5
jcZGRwBrt6bdAentGrKh+xS+e8u+C97BleE3HcjgHzKBs4G9zSgUIYKIjiLy38j+m77iesyQEJsg
mgCYcVR6sF+gfn8X3woc36pgEFqd1fOPAd7daeih7ow5/o2bYEpbI9jKAIrYV0imY/hTPFyHufPx
ov70W3MjWq8Do6dy0RGfPlWNTYIibn5XMa1R0GN1kCqr8QtURSDp0ZSyQ1ubQDaNt9TiN64zZFLc
qM8p01GcWJPr1dWOnYED1E0ISeJ2qb7H9x7FXQVG+bT+5nDtd6O/LiYoX38wJwTHbH8IT3HRpIsi
l8fBCY8Ssgmi6A7DneWMZpOrDS4kNHEFydHtwSP7oj11z68JQVJmBlVyRdccEe+tidO485WhUY30
xgTV72G+wq3ZYh2aB1bCJ27XVPfogA9fNlY/tzpK6/ahPDLTGaNBypRKXd4ThZmy8N+odfGfsJAY
fKPHAZbAbZy07FQlrhMZhEVPAtPaju7O6A96BRmIbfioEaw3UBHHnh8ONtVJyz9x/Sr/I6A2dqnL
EcxldlYv/FRDRTfxUhxFV9pKOr45pFS0Peq04JrkEZC9DS576ke9njyd9ODUaCO4FnTM0w+sPcWK
f22gX5dU0N8r3hM/aj28DbDJh8F7lzBWVJfdbI6QXSD389qzCVyWr5xHSDhr+gj+pajgFP84GKUj
ogg7G56mUmdwXHGB69xxKnrrBN75DVWYxsScTnGUnw/tQ+3zMqCggEjWh9Hde1Ah/EuhQz3XM6lR
3AHiiklq8SU8OfOEdZ1YdHOVdqnmROc3FEaUTq6mm+eYKgVnF1jAkErjttsWdzMhTRnn3objiwIA
euMnp9krafnpHlWvxIbAuuipEv7G3D+c/zfL0/aoX4VXtMz4gaoOvEEq6U0/H90c3odiP3w9bBpE
Tg/yNsPX27xdHHRXIJbMXCa4hVy9bN9JrDE+GeCEusermg9FT5MaBXzD0hl2zddoSDDauoLE7iPr
5M8QGsQeZvKjSJwc59VuBjxX8gXSBzHZhUORVcDC8IL1c3ZbVb8pLEx1fANGAElcMgZtGD9TM+N4
HcD2q5hhil1q31pu6VZMSc0GyyBcM9xnIwm4ftoaEeQvtBDNuk1+fGU/sS99m8i0X7Vz703ITQtT
CwJWYvOnqG+a2AtzVQu0/GXLpUH5+JM1X7itTSO8d8TUbOgPzfhVc4u2x9z5bj6wyKoy3ZDTDM3B
dK3q4vEuCssvi8/w4h1iCLCqBZawc8h5M4R3f5kNjoXp1xBrtVLGg5dTfQIVAkfgOc9/WvOC0GmI
/cDNlRr4Li1O2NGCb9q6DU5Lmc3owFGroN5iG32qPk4G/prJH43LA/sP+cPv9YcPhxie8Yn6OAZO
uYQB3VY/K03sZ2b2VfUGpq55m6GBWWzQsXJrQemGgTVfgAgyfUutzXsZ0NDdBd7rmKugvGcyqtyQ
b2zsiL4f4tLMYdGOXx5ZFZQSWg2dBidiTS68dxhYuykMpk7o+BtiARa/CTSQjeXvapuJa37FFVk5
uf8jZhvF6dMIKN7KXPH3NeEnQaGCs0Am8rEOj6tNmZr+4BG+71wMwEovc/XCSbb4g1A7D/Y9udd3
i/o6+potRkL47gaNLltQMe53jB07zFPOEJmGWC8KLZW+5d0sXHbVLHaocuTVG5fWZuU7DqFck+iY
OM6mW0nfd1Z/fwMlNXB4a3iDz4fO5oaDq/WvCtuJ/cWFhCoXViv8SZ8E4JhSqcMImGOMwwLTbsaf
rrehZHtqvr/PNgp4bJtBV/PboIb8A39WZPNNbf2eMrgY64BCTllnxV4XS9tFNeNcYIqNw7C5fwnM
LK3VAw56IN3bwtXd23Zxp/7/yddyv1sb532M/iL2vCCZYeuox76lIDtXhmOqoHEYLjqU7xZTP+Z0
KdNf06JvoHIEEJl6dzOw/OeaCImR318Hi73bmsULj0fKQpQwznyLn7r54VAMGPzj2VrBQsa7IFbf
6vsqCNOH6bYpMc+Xd1OharqPabmjixms8pk2cayg6pqbVZcRY82ne+ecnfQ3EHpou2v+1RtPadqV
P0l9OswrDGfkZa0AG+SZM3UTEV9roMC1tz3cWGbEos1LZToEmtqJrnBdlFck5PrK7jJf6Jj6EYz8
wmgdn+Yg00QwbG+L1HlEjV+ekOo3EzxBmZ+ye0z4nrRfjEpMzpw1QHGE5+hdBIN1m1sTzDv5IPKi
/n+IRcqHwUL1gTFF2p5qZ8KgtaXmWbPhYrXaZHNodakk7ZIJF+fy9BKel4QCrbseLoOysznx8cV8
FMJp4xyxcMTmPkJNEHm1o24BUw2blut/iNr4bauqK4dhxEhVkywrOaZSNuPakZuhYzW+mgtDDUxm
tdWgJbUeA/PfOnricDuJr2ZX0CP6yIbH3H08+hbhSD8YniKQ3CYuNwB9Eb2TK6WnFgd7mKvn9PnK
U2KbD8kx5m9mykv2diAcVZF2fPDRPUtZWBXzXjxTYeTgP+orA32OH4++8MkvwzA8Dj7Srz3furRd
esyFl8vWiGO3eJp77xHsOblUE8n/6mDB1np2TTQTmDGgcju/tTB44MYiGDU0EInjWbtlax1Pg+bX
J1cV7jboPMIQcftNdu6xPwcFZm6siGLYL8NG4rrvBbx2+PE+5Mcdn94bzphkwEZgnShmwWbFhrrP
BuseSCFLB4fP4YRP2fpC2htOoOfPVOA7P8MXQSK5VJkvyEEmZOCTqjACJBT8jsV76kKw9AV/JXDa
mGEk+Yzqi1kzO5JmqpijIb0UDb7q15hqQryCMQobK5lEhAtWC1J0ZsKSOp8EBq9UMT+EPvPoutCR
IIjjn2QHSS9+TWJ6RT5yi2gWysWqNWqo7gf2EBwM3hfBieZ9kl2tO/9fdmdHZ+c6RGGQMbQ2ipmj
hSsyEaM+GkeeVX8WwXO7VX+Dh4hUKQzEC4qPGZEcZcS9X8XM6c/uREaDnv3pp4H/hx1klxaQKZf7
A6122l+loGtDcSGA4HDFMIxhFxXVP9lVn1hkMK0E8qqHBiYne5GvPjoWtQOKD3EhX+JHQCnjk+Gk
W8zxOC29lQ5j3rH47I+bL/YghsqkLfwPTLir7dfwJVIU0CzjH6di8A72SFXW+LqqE/WTTFBoDi7+
bdnHjLkHyXxF5g/rsc8A5gmzQzgc49xXyBWoXTjzei9MXYv0IaHxYhvrtxjbC+gdiqCeC6vf4sXW
r8NHZn7fx0f5tpOQKVa3JdDf1pDtOAHcjhqNky5bUP+ysv4BjY2SqfHUVLymPoJE+GN/dJnCafB4
027Itq6Adc0h8umumWzuyfgHeNTErbu5X8gFr0glqjTjdJvR+MH3pnsHEGP8MWICP5Retn6E4ERg
DPvfEqRoU/EbLHAv6Qjv5QU5ARWpsy9ML7OvMeQAXeys1onoCvPzFS+wGnlDK2I3hjihi22ZvTlV
OkU5N+THzewvV0XYojNHLT6GSwQ00DZ7+w4XbzmvuXp+TNvbKS65iKuGVw86y/vsP8127ED/Gcpc
aavyFYHBpg48Y/ai4/EXsK7eUPVG+rRcUygEUKMR34MnMh6JclesriOhho49PrL06qqqAeNdIHjx
ZIAEU8opkXwYmJFNZ7BkFX+2O4tgAhvWrDQRSvTjEhCzlr1GrjYNozytNWODYxlYjEFyrvOOR84L
0uUscVadnhgyeVZUA0UfZhR6fZoMAltnxoOD0vQuhfNAzYfNK4qvoiFE41faiK/w1u/9pMbdID8F
hqCmQSPXNjM8DRF6EJUm68DLo4DkYHHvjR5U+4l6jnG8h5TmEQxASkdQfDg+9j+AmfPzoA7hn0X5
ZTD8CT24Cf3g9hd7VBLGmTvq8rNqhqr2pq9Ji+sck5Hr1IObRn1KoU9QSsHfADvIcW/uPicPxJO6
P1Dj2bj9ppdwrxh6F9GrxnpKKtwpsUOcAHPZQWyngoQ1+sfv/PpQMFDq8ZgbQj3o8rkS6A/Aqyws
+aD2rccnxWQ7daMls7XrJbzCs3/csG5MFDb3RcMgO6B379q+NvT43Qk+WMLQsMNath3oVxqGkw4g
zCa8gog59ReT1DUkELLMamsMpLLT6RKUEr4zWurRqfSYHBCOKCrPwKpD1Mfl7q8Yg2Qjl2ZGhjeN
OcnJnTEkUFWJY7JGPCi99+mS4BkcPV5unViwYbTRCY1WMsVCL/Gwm/iCCYZ8ft77ePHxJVh2oCvJ
K10H0YS8tRXjZILZlUUC8hD6HDVagUnAgM+gXmILhV+RxOf4vYBFEuLOSxcHsMOrB/AvkK/14uTO
K+Yngt4QLYnXynj8O6mMdzrs/hfo+lwasKZGOoyLSg5+kH8QipC7Tu1zN8awEtp4PmGMpCwiQBnN
JAIlolunjeN8srYpmmVrejkOx72WTIkEh76J61RHBXsqAO312CCbVN9CQ8akRfGt7kuMNqCiFNOK
cjjG3AR9CIB9uWSCikjuzDv+gcxlZ1Ao5iwMv5cVCfP0K+BmUH/wSHDz4/hj98QHrip8JbLO7jAt
aqZActmyiZXhsfLbDCMUhRUK1PidLwaZi4spCeQnI3NYFsnm29m30YaAwXIksU4aZ0ybyayIHss1
Ri3zRHhPm0vbsNUoAVJV9+IxPEidr9BaQtv0g/uBjvxzJI960/IrgPQCD0CT17h8o3CHynY+gYZQ
7RyQC4DBP19jhhmPoQe7quUaZCO9rBQRPNSur0xgVqB8uu0f4GiEZ4gSHda4AUq5WLVhhdUhbnfB
MMCKdzJM2DoX2bzUgu8HgPjROVUbZ6ACmvJFXLCXoCJ9rDaMdbP+I/4vF9XpAh6LQVjEPlVBaapg
8la9knpiY+0X6vQVWJ6kwFt2qB8gs1azngy6PQBD+1m64PDfNUWoYILhxm191P3YCp34Yv4MiqDe
Kyz6dfsGQYTmCZqyRcihqraZMELJQhVnzYvJ35+qQmGerCLuR0eFI29QzvJzaRGc2UhviahkO95a
aFMgGsv+7EYcEl75bUF+8EjwX3hEHyAbFLOU7DGq4x9+eytmtYiblf0JhG4qTID6cLnEbsWekj8B
yHr4S/GDf64YkjJDXcBafE3nJfRJMZi9VgVG9dzmSkFT2kg52w70UyXy5Y6/m2m0gwrSP8LieVF7
1hfqm4wgNjSj+FVhxIOnov0Q9/m/FpYKVX0fNMTniKcH8bcDIbEc6bb3RUrKRBHPcui0Ny9+LBgP
YFTDbCCX9dcB4/qKdLGLWqNqnMWchO6p38BOhCjHIw57nIzdiJCJt42GmU9/iJCOhYHQ6ELWs69H
5cDmGzgWeh6+D2l2/OZu8Q6uGml3wBjXsFuYbY2Aq92HcXfrBFyXmFq10TEaubCT9G0x7l9CbH2z
aTm+1R6q1tWlsH8NoA2v495z3i33m7FpwSig8/e5aYajsEe3794m3N0Qqs88/WtbGNhKYBVObBO4
UjZlwSKPNar5/Xf4JGgyDN8w+WElzz2JO4V/vkDztnfBCeBlYJ0qTmMonWyIE/DIgkGCxjLnZixm
NEbDvwIfDlSM4g1RQfd3lQeowfheNNzhlQmBFJfSO292qbWJYbJW1tUf1DaqgQ9iJ2AAfbrKlxRk
pU/htUHAFPTtfd6MqhIa6ggd5fUzRuhMwG0W36x6Ul4I4Op0STz1HnhNn0Jul6cFoc2seAS4nNP6
PtRNMJB0NGxC5C7nzIb+R147SlnDoRxcdQhlIfW1MCtIzWI3d5qps6rMjSXxsHZbI0AjBoZ5thya
rR789BARsjG7gybLx8WsaDodjZHeVzS1/6695wc+NmwW87tKaNgaUf+RtyNypge0AUBZAlL1D9GV
aHHL86tL4yb2oAOdWqa1Rel2Jicoga6M3A9I4Oapc0Q/gDrhbszipjF9CW3RZ+R24Qo/s3Kk9vWS
p3NKkS3RQrMMOxsDgcQd9cnPz1M3GdrkcqlcpLhklVBdJPL28dMxDDxAWrPfd7Ih7BdDh20m+0BC
GeOtfzYlSlpR/EbJ8vF2mpADb4nemRaO6+yHbwXRLNAdbkAfivysMGZNOZYokiRXm8FFw2fBic3F
rHV8IxXDelYh5x68+FeoFRxzhIEN+KFDJts/G/IC6DpwMfnETBZCPO77Fm4QLQC//kQxTnUuGoeb
fMn4e/riaml5zHW4lxn/DJntT3lhDH5RUEOYGjhv/14ybVaB9RQKir8gMZsewLlccA1PdafvIC1g
EBtVMOvlKT9+Oj73iJkE3cbabZns/y1VYlGCU34vRsdMIaOqlWW9YYPzeDIc+iG9hbmMzwnVqgx5
1ODzvDblW5yrMmCLwRGpZOIAeM/E3gD/wS0a1BQqRsNQW+zORfQzq485fTNMZHwCEE+EERXvf3N0
jLrO/34GVz2mfYtyykZbIDpiJ8rMHCuBB8VIcQkLIAITwQyuvYbDlnBdSsV8/OCGr1H7R7ADg75Z
bdoQTt9BMjne18/1z0PNOA/K+b7KzPsGDcn0fyyd2bKq2BJFv8gIe/SVvgcRFXkxbAH7HvXra+Q+
FRX3Vp2qrVuBtVbmzNmMYUSPAJH5bEbPYaR6x0Kz1voGdcLHf3i3Z3jEBphtZXhKcEb5LXbUS9/1
sdiWpHE992FB/l+B+JC1wFmml4shsU7A26IweHFKDR2uFa5MlBC19jtyCOLTqiox3g+ASwbU5tK9
VRxrhfkYjAhveolmoQ2RiS07atrP7RXfhUvUBETnSiAywU6YAmq9gLhHRKbeoa5vmj13yE4EbjOp
B8QjLrB3vyaPt4rrvAsXeDBjs2io4z3PP6TzyfCn9SYTzHEgl+kLWXx3DiXB1mAcMifnfjR4Zhv+
Xuw/UUo8NffYV0PEs9wKTEFuAq0IIHjDLGrTaEInNBo83NxUikIoCdRdXw16GL5QYvSpUS/iZzue
NvwOi04qoDGIAnMZIt1cWMlQiti7HLTKUHDnADNf79SkRDfAbUZkG8KhNivsOl9WE2+Fjg6ZWxYe
JG0JZYHSgT3aB+ctPAqYN057rFFcX5dA3pzMMKT32smbQnLqZEgYGGKcRJhL2IeKcR1h6NBIAI5u
OvaOR4yC4EEj6KDMWxPZp/75HTKqNR6M8VBf8dhSKMOXP0w4zxTcrkGxUFs+kUaxc3erCMEJJ2R0
1i71bqTMa4rovx1FNZ9nNWUtFBSzOSxkytRqCWpqefpobD8FCoJbAVYAML18OYU2nHJ8c3V4nn7q
aBB23gYt0asyeecLu0FpSCTQ4Om1OxPkOz+holbcDuxBW8ew6DDhYG5qwEz68LfWlLyOkKcGiIBW
/YaWHKhS8yvAX4Yod4HfijGl3Z59fOlzZoG5vdQ7bKuDSUUNVnyaJOrMaowA5uaHJ9jCyZ+1koU5
g2w6FUUuK1GjoebDCNkc89yMKB0FDwDSz2S/bc46WhXPQds5Mf7+Ct0JnftQP05wcR14ky7tLCpD
+mNLUKVKx5OMehSUFuTXbz4tyQpqjAaZFpbq+6C7MECMxRoT2MFFDduSEHmIxhrQuSAo3fVwub2v
oOaV4wS9yIkfW8Aj3hM7mqJKue4AatQzonn1lj308gSgC43z8zX8+mjulwiKv8blwfH9AZGZt7QJ
JStOs3xP4F4O/YeQhe8Gn0u0x9Rnvt98qX7F9bxpS+YW4cMBAAWmZQIFBNtRmCTQupMxPkyURJEZ
Y3KBZTp4Q3LGth4oTNEKx2gEvVEjqKH3MfyD3AByuJQ7yB+NzghCDJk9JXxWbR8O+K+AfhqbzcVg
Tp2f45zppoc0QsRSNtYp/MzCVI2lAcnHd13bPjbUWzRmdEVlc3MUSkoQYxUIaobOcY+v0l1FzBqL
JxCnCpgfqGae7seU2qESrh/z+Lw7oIzmwkGwaDSDx8saFMZ91y/08454KRBw0iO7aH7Ufk9r02Ng
IwCG9EEENgOr2l0x0FBJPaIM5hTHJ5a5Vo96BakqopuCGUs/usBRUy+1d4fIfQRGDZka3KcCjM3e
zDvQ2QzRFAFzyPgGCrJwd+ZX5kwMLYxy15WLJPGQM8mqOc0ZGcQ3umfd50YZ73C5/+jG/eiEkqbF
G83KKV0SEqlUtfrw7BQBZ+a1D8IEhxZEgZnH8qsz1ShK6m207NxL8AwvhDrNYXY35yTxMg5q6qUN
v0me2Ppp1dlzd94Zc+79gVkzhXmhVSyxHogHyPDDMeafnbKIXzqojdH48gPopGSkgMB93F9hfULs
qfsdE8YDXn+kVy6s/h+2Brziq63cMnoKKNX9bIRwLBjrq78lP85HgUSPWJL56u2s7k4XB+5MYe3J
AoU2S8jSAFyISzzruQaTjv5qQCO28Hi4BXfHlSHelqR8YM24iLdbRRPfHP0ho4GMqQEXo97cmTxb
6PMYijCc+U0PPV4Kx9y/4KwAID1iQX7V64X/g/BDWdqb3kqLbiaeY0G1xn9uezX4/UN3zuQu5q6n
yd2w5t1MHvmW0Yc8SlXJqVTou42id0tzN3SAa9lg2Tc2I/sHpqtj4885pYWLNZME9gR60kbMsBVG
20SYTP1CDNwnlNhPdSRNvChCKhzOvNIfdRMA2afW2xDzymfUTvOxNqbbKMYccTCB3hPYTQ1dgBCU
2h0bTOlAbCaVUxN7fe91sjKoMDiby2D3T8sVPPGlxDnCpG2JmlBkRDp19hHVqFMgl4gKWNprW9H/
TFFGNvlLoGC7nQf+cEVGNLQ3L8TV6hcsYghxV/WgBn6tAadYCeAhbCEF8zMd+wQNnKblnBfJrwc9
rahMqnNODAWiSfDpArDZY0SNSEvBCe3R+AOt47J8rAraSjog6n1UU1/7dnWhKlTjN4rrg/E9pL33
/DI0y0vyEFC2HrUOqH0sgpu/lfmlTZTMS/7ujXcNsofJ3z5xiOpDmvLjSHnkDYYr9618ydvQbH79
5qxC+uOVbmMf93HXQP9hXiVih8SBKjp/LVgDBbuV0h1zryGmYXDWj4X88Wt7z6/7PHj3YNAjngd1
ki3kvWvpVu0VpIO79T6GFCeXF1jlYU7Th38UO4FUR8cw5ID41QZPIbhRVG+gwMtWwv7SZqNmwAnh
R4XWNR5W/EP7qk/oWy76l9irBhg2eeKodPhJv7VbhrUDnDHH+WFWoXumKNMu+mRM23xboUzj25CE
RYuqX4MnyxDG8NMsmwQwg0rBeIL/atZ6fz1bsElyHKBJvIoVRe8qiHtckGrEmSTHBKeitCi8125M
Q2VN9vayXVH0UXKPoO+fISYuUJXuRA1GYejX5vsXyBdG9bKI6lsAogus3L2D+C+e2iN7c377T9iY
bFPQ1vmtP9CGfnInaOThVD+z4yLtgPdjEinOeHluMApj75QBQh6vJWU+Zt6OBZvQ3S8BwP8ijdcU
u2oN4sDmwzs2nbfhP4aqP7/KcYhz5ZSd0Si9JtELCfy7jHQoeOdXYrcoUmTff2vrxyJgn71zuH19
yhTOHybJ19ClF3XZmDUOtrO1uazwyEKzpgnSG3y9F0IpfddqqIpzkGEgqctjJsbM99fr55WcPYXH
S/0RgbyVCRHql/Aj0DMkR06HGaeFb1D2sD1RRnHPol2XtvC0fgzBrbpCJmD+tg9lxPuNtp+CSZHx
hDh7SHnOkUtnfY4bOVeMOr0mKLzN/pHzYHmKu+ZhYPNfwmU48OhgKcr0seLgX6RgHsWpx3iV3PIL
jAH2Sm3Ztxm3cah3giQ5HjDdgz+lWrH/NhBwhzAlFt6Z3fljhcDii2iYz0Km5ZMjF2jSZp5+TxZv
dSmzHEWLE+XC3Ou84vTuIkHhOTulIYNIHKuIUQDFksqd2sym4WG7ozqFBvxImT3ZPHJCl2DXpHzb
DS/mq82yUTj6VLQkw70wID43s8uk9Wn0yuDcCNtmm6L8mb2nxeaEAIhZyYuBg6KHvz41bIzzaVed
9CYgJpxGzDNfWmfXcN9WH9Pfs76qvA8UmetJM2tiNt8Q/FuqU4wspwcd4EZmYK+tlg1jDv9D6/YS
CMIn/Qpfxz8Rpme8hhRfF6bLt/gclliWtgjo1h/nqPnBDYLXNNPzUF8v0oRTTI0KxkGQbHG2/MCE
/2C3M4CNd4QlZbUSudxq+Axg4HhLWfj+I5s9GeUPDW6JepjsxUoDRQOmqk4d4/1CGVWOtPEe3Ral
BAU1ow5arPFhoI7hx4Qcvu1s/sZEHZ27+fjFb6j8sWQhLpzz18c6qKG1XuZPUZntlNRC6uEDx1eF
z8XHDZ6Q5Kir5W0RE82RXBXYyDGCqu8265d5IJcCwsvf5Ab3DY35o2woag/eY8s6gY2ftAkNH1SF
WcV2o7H97w4EKApH6uE1b9Z4T/97Pxp4cMtuw+49Zze2MZ2wxj2N3a3PaRoy4Sk0jdOZUqdhaZMn
bHP4zcN4fDIpXnx6Qxk+P9JKbA7uLjlpz8nVOqCue2rLN88B5KTozNOqztWKfdeYT043HYs7vP2W
6PLkeawiwtVXHIs0qGjy2OJmhR+T5Klpu8eMdLkzpsgAO9+DVo+/jltsDGkcoh11VEcLx+TeS4Uw
cp/WpGQGtTipNsCSKGnDyRkSMEwkO5y3O9ocMPrJKIztasSjUWk+5GU+g4DqXI7BjzEgZ8RcPA27
Wei6UJuE/I2JIL0+F5OTR9sdJ6Pf3ni1DFr+CagqjXzfeve1J7jVUZETRTAqBtbOTgt/O2EBQH76
5GJ0TJfOkWHv2hQSUIv4yq77nhoTzX54oGz0+jat2B99zi1tvuzB5N3KA3mJPzJx6RziHXfoEY3H
fAwGC3hjcImO+adHNP3x41T8jS+EjUW7NPENm2EZX0FH5+ctm1bKxS6HUp96GMwB+B1Zii4CC9IJ
bFIamdJxxLFxVGpXJZE1XFIbVSAmLh9rfAy81tl/40mMPQjjMOwAd00bgvc1+VikegM2cEkuqxtm
C5pw2e9bcJMLvPsn3Ty3qI2rpgpJsMtOA7w3knlGw+PXZ9lpCQOGKQ1/BIyhAOKm1GvcJFAxfMhQ
PoDcQ4RS7+h1xBv9DqYrWMUDXZGgQ78NrwIwRwSMcgzT8aEa4IUNtebl1iMqKBBeVBYinObZr17c
SSbtAiNyCqhdNmOwvBtn7tUFLrF3nDmerY3/bZt2QV+/AZvWWo4XZPs4H+C2k2AZGjLJGR9UeHYC
XfAWkOp7qtv0n5QHY23nNZDSm22gihg6cP7Um65My7rIUYVcZ/flSnBRHvZUoUa8ffm3LQcGV+4C
2Q+JTy8tncqvZZ7ZOVneOAiqb+eVHGP6n8IKiJf4Bqu8LyKw1bmj5sFhKRmBXesufPAemvr+Ke5f
jNfdGzSyx9n+AFfcrLo1KYfTfSOpvj7uFkJV3R21asA3WTzD7tmRYYE9glc4Zlw7nAOzd6HVacUw
3Y3GO1AtmJyv2fh84YxunJMdm0i8YxTUfYWHCD7poutIgNYEbmDplka/H1ye3v1gXaFmrO6wyXo8
skwDvQOT6IE57q6agLcTttEPWqAFW8iXCl7rrhoEKJa4jOzGv0BbKt9/Iw6ag6Xxtp5a8dREOH9N
2LZ2nFQgWmRLddUxcheweehAxnDq8l7gB0P/JNYfEBXptChRYPwToMW2uJtCkr/Zf/UwBW7Tk7EU
Pd/NqOAC3pyiVq/QI+yKEpO97ESX1r2RRg2wB2Vofor/ehjaWJfGDkcHaVAf/A9mDR0J2v/ARZ1A
DrbPfNrEPIKd9atzcHHEH9Zu+KQ0AcdrIlUwzxN74tLNiN9XyAnujku2XYwDaBpD+Hig82xWlNR9
YJM+sB/YzRlY7QEzAo4/Zq3s9pU+jIXHqefI6gNos/bo1VRHl9loxye5gAywEjb27jzixtrQ1mHs
519sVLAtV7PpdATLip2OHQJCK4KmwPPoq9gA2eYtBg0j7AAF5X7WoxH5blIo3GxkqCJgArixxcBC
vIJgPmBFVepo/XJ9OqA7YS8AdOVDYoElU1iMQ9RC5rMfcmkIy3ki6cHKM8CbTJfEA0KwnLP/K4j0
sNH0Gk0WDMENyGlIr1Kx8r3qQ/KsS43YMXyLRthBHDV2X39g7HvaFHOf555u6sKLIeZ3XQzmOWed
5EqXxHzPIVeBfKPeOhAxnfOztwtI/wStM7Rb8c29QfDGLqnM7+u3eZFoLO0BmpsiakOiSE0Bq9cL
3hSoDM77I4HOuex8+Zy3o3tzoUmiTCsdfjlbEuR+M8eOiclCK73r0/ecgQjSKRRECnNzLgSaFNkZ
DqGe3QAp9a7VWb+HDKCfTI+Toa1nh5BIlxRjO2BwG4/q5xj7YucUJLDMo7Z2jtGHioACkQMjSQDH
oXoIA48kSn4scsip3qtYl58wAnYG8+23VrfJBbsodCeYO5Ekk9WjHh/m0LQAH3uxqGDu+r5Sp8it
eNQ2MGkmIMYAT2P7aI364aYbQN+nEb6oWIl7I7tplzmj2pXiKA4DudK6GH3MwI56J2IQwu965Kbu
HWRuAeMiX5W06ZrpvLFn/otkueAOCSNOnSpc3qBppOkQvFV9BOXYSaFTBhnN+18kynOOvXPXwk89
/6T4adKJC9B7sqOkUMs/VwEJFoJTia8dZjYO+J9lmogdCGzjLqzwOT8TMYZmAe5a7QCUewQAzz74
WyJXdws3oYh0zIZ68I74d+OsSLkqQaH3p1zFaoTyHF6ZEsblbo0dDSXyVXWIkTbNMsZ+JNqbSfLA
uxTos8X63Ns3Pd5CZUud49oRWXSSEPndSZzSTJ3aygKxGMVVDjoy8hAYV5IYTIqOsvoiLn5Mjmh1
n1GdcNMTpnstxTx2HKh2zi14GDzUBTyMAhWyyTBt7eVn8RnPIWRkuWKvGB6BbKOSdXKIF6JNbY6C
gLSBgi+Vmh8nwtIMlqKBuCQV+zYUOnkuckaAipuKCI2ZGisbP3halTSvkihIzy2uuDOIuSxQ62Yz
OkFry+VfDc03pGWooeaZoDscBBmZGV1Lt8efYLyTUsD8c24K3pWaHxLuKr9AATggKpU5NcR4CPAG
7iKyq8LUkIwb5SILyjxsj/gVfYhnRqSAhrqB2rQmMQh254+B2yPafxBmfT+8uuYczO/caSCTy97F
7exibDoQGzh2Z2daSaHB01PRZQkLqVFTSUPilOazy7SG8moywndTVVrUKbUxBMM/nHV8w+8+viNy
DYtlZpppgkvonya3tlidcChF7SFi8Ad//UUEU+MIneToUDWARzEG06sVhRFQzFXEfi3Gz3uQKmor
j2ICjxProI+RkXposQiueWkb0CySMmAJkdGKAhTVawsndT04zDK28BcDuN76tQvMl2XqmeIT8YqV
AGSVTJ6N48NhOrPk5rXsCJFvbTBNUCWBCrbxRUu294XmOMEbxWyKQ8J3ryadnxrzaE2St7f9KOa+
ba+7Mc+sQ3or7lK4uICxfdVM4oYhAbFWGVR+w1sOTbOnO12Eg0bAOAbOBudFn5Kx4evcSp5RfiUX
9MtMCE7VhPpjR3eC7GyOKTdSjumFQ8FDDC+7pf5bs2/khf1jybQvWoT78GZ1cv9nVcxPmDPyoZyf
Y2IYcrVrLDSd5CfiZ3DMM7gkLi1dDFa79CFUtz79da3TIpwcfKm2Dhy9+l8ExY+YGUyf+no8O/kV
ggAr+ajImKNPCaz3pvySKWfU4hrdSzFUWYx4AOBtlAaXIpBPifQorYR0+qX94c3o8Ar+YujT1vLG
apXnnayN6P3pnwH06jA9moThHAz8hdQLBd+GORIzNkwBG5uu3L4TPHepAYeqienoxUqtB5u2wx9W
Zt7FrA9W61Bb3eerj17DKTaeac/nAGLdTm+rvyOW02NPgcluu0AOT6md7Vm9hZrXRsa680DVqmzC
dCDAednktzUwyFHZ9GUALXlqip3z3a4vJIiykq8pZxL2nPyXXlsnJACfBmAZ5jL8H702T/32cDVZ
ntaAdDzZDvY6+zI8p0QxEfy1Umb+eBn8jY5fkgzFHbLWPrxLxl9uiHKBsQhDswcJDVpXMlWuzjBD
sS+nX8tLOa+v8cE20/N41Zidx3uzBkLgV6fRKXCeqvXSfcWdG43cjx2HQwOFW8gIfXIV+RJx7IdR
BECbHzG9oMLmYmJxoLc5ifZGUoOOaF0d1juFmNiBpA7HC3fR/ahkMZUaWT+LEbLPYfilatb6lWSL
5QMrl8WE0z5LP10Nud7d0dkJ+hoxMAeNupO9iN1HiZFa8U/cU15ADEgl358zDs8RwGdC6LSffbNa
amOFf+Z8xb3s4dKFTwozKoQqfAVc2Qjuwa0HfFjUS28k6lgHMWR0H2oHiZ4F6bCYZpmZn2wersPo
NsFPNP3TUeXfnokV3/joB+RuDJy/NUYFrD5jbhyHQZVzvrCz5AMXv3TUk7mpPLjNTYG2xRSDrN6n
udFs9/dgvmxQTlLCMAndsNazAMOmnA0ivQUXjaUDrbBPXhSiMenLouPaLCtj4dZKhgEUCrWOHg0Q
xB7CLBO9pePgK5FiBQHloUimolHbtZs04mjV1KmH2AnzC9gPHF7sQGdcJAAHGXzy+WiOZLuQo446
iYG0Hg3BoyP2t8/MiUUrYDkrp79dVflpQjCn2vH/yIgrqdV4qj5QUU2sAcisXmi7KzD2rl5tfvPd
0QK713rMnHTYbpCphBIJ6WOKMJpL36vU8o3XSGG/Y54mxspfbXo3ES2DvwkX9k8Nx2UajV7uNAs6
3B1SKSiVVo35aCpnVDCwAsyY2kaXtdyWYImcHIw/t7EPtpZNeljgeIbhDHDCPAMwkf0Tcgr8SB0v
MpNUustdbY1Bw6FX01/vuuGmgasn73zrE91Hozp6BnYN9VC/kAa0Gs7btOa2V8t3kHEtFFaFuesf
2+7vnGEHKGFXmgT5dg5mXTmdguRLmumejsS/2deva6GsZkRQ/TLIMHgf8lYdcU0JKhDvkwHLo6cO
FL5gViUndVSMR9MTYms8hnkEGaSxBaQ8XiZOtj/PTDFe5MXY+pDjgq8/L88giHLSAA7YrRiCzFfR
niY1MR5eL8lS/WrlMX8xhsKGgRZCD+pdfk75wxSJJwrqSq3u016DlKUGHrPJ3/3uGjxB9JjMvNmW
GBEXk0uN/3BizLCHB/+1TghvUF3jYKD6NyxpukzpLQMXjuVWYEFJ/UmcR9YztpSUuHH87JQMk+BG
VhCh2M2unjz6GvFawWupvESuzIaZZiU7HmVlxN6Ak0TbDSRYBwUvxWTaOrPguAcvOhi7bdvI/VHU
5wcb+SVHrngSPfFPtkRTxJHGq7CPMfGvCT943PK4wC/omaikIRaeWaiFbdbU2ikq4ZtGxIjUX9kQ
LyT+TunNJ6IWxEJQVvpvdo5a/BPAz0T+jAMMS5roqYUkUAGhngu9BY3xlP9WPA/qLUj7DNFlYV34
QEhJZERAy/aXtkMp8hcIgVsjnjAXqomG4TgrohupBr47ElegQs6JuGEbZawpjcMlrD8s4BaESPXj
08CQKddgdm4i2BL3ogkup0tafcpGACJRoh0v2m7zQlGU44ES0WkOdEfy8rIGj0ZbH+xw7lTZJYOg
+aVkNStwYLU00fI+VExJ9ogm1OLOiRz9lXH3N8FlltgB3pKcfQcUgt2lwNOVnNoG0UQuTegDS6kO
yWMJGzIOMykmbumqafylZ1CqHFhCRYI9iZybGV0hjzjvy74ulBVan45JLNh3QgNDsvqUxStGSwFC
eUp0Ps6C2t3bO23iqC8IrsOsJMMHuT5VHcL2aVfrgSvwUJUqdTluySIzB40CTP+7ZxPKjtWTs/VH
qcArqFPO2ZfjhBVIkAHzeIuIUK5WehiRojev1O82oi167LBvp7iAYHPTEk5PblOeIlxo4S9TG0FE
z5UG8uGyzprd9criCrojblLOCvNEaM06G2wbT2TCUOIJ8M6xJYLG/XAkFCQ62Kv0NiHKShwXuc/S
1rMfSF66IiPOu39b/jOF4ZdSOkEsoUNSI9qn/P40yPXgKrWN9HvRMLnGmujGsWFWidCALlOqaYpQ
KSmToKWLCzIClWThb0u2FOfd4sB8TBys5RK8cY7G96M+ZfWwLFL2BPEUSwujTQ1ZwCcWmyoaGs5w
GoxUnFYkYJO6P6eZo7jcWjNc2/tjVJwUxoTFqjWNN5m7TZZaQUc+NCqCk8AQqAAOblqMHLUXPPQt
q5bu9CloPyMItTtf0DClSLrkodweV3iZclsqQCeVfmz7XPHqz5h5Jhw/7CC85mRx8CqJCyhrin5c
WGnxLbGagY3+HYEwEHtIUSWQC8yKCi2J1J54Jx3NxXT1YX9gqaVZ9jG9IfV4v21XeOwRhSqmoYwq
8TbIdMWnr+CiqjBJVniUVUaB3gqvP7YctqEusd3C1ZMLH/xpGOKHC4iM9Y0sQMxJZJSRpncCjX66
dOJHXiWlys9kA5eZ9lc7s0rwrciDjAeDDyUT8kah3/bOAiLXqdRgq8sCOoRfY3Xwot9VB6XB0kpF
iAxnigWPX0EWDDQYXuWEzWAAnIy1CDA6Xs7xn4a9wT43VlCMG9enAUeRuEpOJ8V9EDrB/ibpCP2a
C/S2nzPpIhL8HQgqRZq2fpkMZl34FKC/DWIg4d8wjPQ7I4SYxNOwzwAdWBdNIgn50rHIc3oY/sN9
9xG/VQ3R+vbFA5+pKPwjvZH0GCICMCCo1DXrte5xjnzg07CQqei4trzJttJaeXne9Et1djc+SSwa
MpjhEHNkpN3o8qmMIcWEuzxkoUHj8nYRay6V6fK9DI+GBlNhB865o+KY+hApxBECAZJ7yqW5T36J
9ec1llg+w5X3cum/CqbZiLbytR/2szkv4CnkkXaSmYEK0l++/PBj3c7m0oV7FBqtB7twEdf6omHe
ybJWjGKy7RfEK4HkqfcBp4y04dzzdV/7NDT8I/d6gROJep7FibhcErRYsiL/iPXzWFz++Y9JNUm2
hbWesagQ68Bb9kNmtYZllbpzHrcwyDgFjJxRlM56PRgrRvxRVORWeLevGdFi4/taF47lSEBZ3ArX
tK78Ksr5k8bQ7ZZhDY8QMTWjD0/CdbOqc+4/+Eo1KkuVRIlYEJ3TqFC7HD2IwF8j1jkGaMlAJ+2C
N2XbitjFHGcRNzSwm3mhIlG0kkMA2yk+nu2/w+9y0C99ztlVUFB5HtOAIlQSP14cM8TLsua3wEwJ
Jgo2xrRyLGaPu0pWHPEU3acWWw6549rqEYqDGj2sZSxDaDcwmJbLSUXtG7tMenFRDpNyZhmM/zRA
ZY0nLuFjl2M2/1eOdrhV8d1W7UlKyiq/eK85qPkdM/nGFBBpevBaIEfvlbPqUrXcLKaS9XxoJD+5
ztgvnyZYOPrJRVMby5iQw7gTSJLd0WQHNXoWCLhW1UhC45hIhAM109v+zp1ERqQxUkEG8EmariTB
OFh9gXGlrZAi1kjKh4ZfKu5QutJnRjscci1lu5Ui/AE0V1mHvfXkMUGTSWaHSOD8Dj4QGdpJBIot
NDw9STOQ16SVTVdBJx5Eq3QfWcnDjOEp0PbJqFzl0UmiCw9+wlXhmQNuO7DGoQQ3ndkDFAmcg/va
UKOMWCgKoyw4GWy7bF9bh3PdSRpToDqRST78me8kGONRonHnOvyItoW/VJvtgfUh6QmuQd1SIaPY
W4YhOuWGVoTUG2cT5T21RsBhagJHjmhmA5nfAJZte8YanV9No4y/dHf+4RNSQq44QnBHQXrr+z3X
5yAsKPrDS/DYiuHwwqHOqnCQUmNCtQZuHr2sH9frPuMx36MXjMv97KFDJeHRR3qbHuzXsqXX1oXU
SKTo7AJsA7F18GFEk58WXmHqsLBptX+zJOmqKg8VFmGYpFLs+keyVjCHEh7NIzL4N7OjZ8HOlHFN
H2oPxIEGBP/wKKLdm86T/VyxoardVLCT/xmSPtXhYSJmr+XqbDMi0cS5ABpMu4ssESdR5C7MZn/t
Uds0mIcKAgFbGN/ZaKAxiWHmSlz1SffnQ/Z79LrXsEqv05MPGeKJIrI/6S/MxoduqIreC6+ugEus
batlLOC91dVVHzi9FgCyAwqDweG1pMmoeuHtM0J/BBezieSUrcqCGQDTP3htSbd/t42zOYTw9R29
OVreUXEkZQvf1Qn1V7Rn2M0jQ4dydpgFkAsGOjfqUx1xo9Gm0dD6PPQ/7baALfx9mPlqL8RY7nuL
AgnD9IJfpKweWPm1/B/eR9OBG0mj1cHzRKF5c3vqgQNtYffu7rUhA4yB9ouLXTUFCGzQdpGW+XWP
HW3wJZXdHgxxlUPrGBHUsp62A05JBhNQSBCMyNmKsg/qLHmsxC45I5hFqACjRVLgO05DjSbwWruo
ghRj0+T8/TRMRi3iZ5ijWGAagMOtf9wb2H/Jgf+hjXgDfCGuIZPAxLSnQSGSV1L2BcF00Afjh/eN
zZEUgDge3ZasB3z3cdNZSGQy7dhK0GtlRru9ivLmjh4obfEY08MyixnQRbdJ8nWoeSjZ85yIKerX
g6ITvPaFtzrQqKXxOyexOLsKLLxAhtVy+kYH2wPNw5e648D7e/x0vh1aSey9WN+sFsDB5EiaK+A8
rQrlQF97jVb7MTLYH6uP1QXPPIpYvxjsW2XfVvwfUps98eigZXwI89Y3GxiH9/z0DKpgNmZdTKmi
34+mCydR42ryuLTUPXV9z2zf+NwfmAsahdJd/8r4iv2eImjXQdHpTUdFZHNjM28xGgQZTsHaEfQa
P9bNVDnLDCnHoJ1zQqJ5sKjMeVNfWrD+9lfH92FeI17EjRycnQ3lIHUk59Q7PurRd0AczxiMuq1F
NLnpabuFQaNyvoB4afmbiQBh44IyQaBUo4bMC264aupOBIi9lYYPI1KmNTfjRp2sR+lnczX3/HKG
pgM1iQBneKSkPvzcDGYYQ+PIbuh3KhNnzxFzL94NV0v6wVIq3nL9J5nbvyQAVA4lQjv2/Cj1JF1M
TicKJC1uuH1Ke/yR8oxyHmd4zwuodGkxT2wflFDDkJXKCQv0B4rJzu+oDhRSJZ9VmpXI8d8C8VUS
5A3TZgTU29EOD6Om8qIREXT83eahptORoeJL0m8/1Kj3K/Urhwm6KhaQbnKGRlmxo3Wj8blt5bTB
nBQ5Nu3Gvg2KkjzCnv9QJSGYGl+ISzQ3exNU0PR+EidHy7aUY6/nrxj4FWy+b+8+k94CqA+QEPnp
MFDG9D1w7nw0EqLS3cDsUZijIrobdQNCpegewcA3Q33TSRm/7PpNZtc105HNzYacMO7PEHGNbO+w
4/m8+qSv46lab/kYUeDdzUyn24TlStTuWSajHigQlb4b6JvNl3eCT3O3vvZX3ZTbEXIh1okSAcoc
QiYxUbNjgVPvU9BsrbdCS6AHQBMnBnIoOv7KG/JbVBivbUp6QjK1KZrp2m5gA4TWZ4aG2gMcEyuj
eLPpMKelpYi+XJUhb8A8GjsmC67FcSQMVZSlGiOmDLFH9A37bK489fBlL/Z0B7mSCwGmxLjDz1lM
nkwMNjskSVB7zrkQdGoAE4YknLkH7z0GNWWWbfAau5+Q+Kd93/p0w4cTWfiiTXjJMxC7DokNoXVh
St3zeJTpj84OCz84CPkEy0eMkv50KI0URObl/sRLnt9C6uSI6WgQyL6UTcHUCpgQvBMBB5j+Lrjv
Qa6jcLehgzUc+W6oEfn1OFW+mVbLKwjdRAvXg3EDu4EP34PKpUGUd3GjAxTK86cDlrO6AfOxDz+E
PMwmwE6MVHG4N+CaqMP4zvZFVsLQpmcCBf3prUrNGuaUSco10G0+kCfbc0QPx7hnxeYMuQMSRVOM
PjxA230Oe8loxAWEni+D/iz/MNW48jmGRnqnUP/Y0uxc7YFvQVycYYFD3GFinbYkz7Fhtm4Gi5vF
blEXUYCJsQG6EvdKCQPqcvZzHQYAC9Zq32kiWUm0p4IfX4kepqJ2zPRiYbYhhUkq2ECDR0u0Pqx4
eoSkeGIqbvCqKMi7KIqZdVGEY2CGYFD9eGZUn3S+4NHP0FQL6bprAKJoMgoH6ki/m3UivRX+v8EQ
oIThHVJ7ZuJcEzN9wkOI+TyKDWQe/umKusgr+/njqE/lB0Fx334O17dUV99/iOxC/TE0Q//FPJyu
GceLObsK+MPV/wC4YA9RciuY1gykHFGn2dGRzBbwasoFZi5tq7ib+5sDjOr1P5yZOKoDKDFUWfRU
jwzQ89PtCZXgTNMNdYktiTTgtZg1XmFIalXbyh8DRo/dXXug8bgdNzeaLRChn3ocg0RgHpiDhB+p
4uJyaPd+4/YSDEG7jbCOVhT3NjoZTzjBYN1sWafAajcs4pudB5jfPju5Dvbmzrq9ifsd5icvmiNg
urdNbW9IH382n+PPBpLAE60+4BOzC+YzmlONTl01+Tf6xkUF2KTDOEndj98ztSXN5yKG80uTRHeY
1mws1Y/DDRn7jIeI1IQ+d6kpBxjYAUprACCKtQ+JAdoBn0ArjdrGaiAPQPT7a3KApQqbfbRxtwOx
+Z56mg2fSd3nMLVG0wvoMrtZbfC8VGpNlzNgftHlnlKdZMFvEZ2Y9rb1oJXJMag6tJB3HnWk8tSO
ydPbUo4A6Bw5oFoqXQXWyJbQQVqgGMGXZ4ybb64EQkjp3RgOAU+Ab/RkpcJhZrzL6D8nyp0zjgaq
i2fYrKvTOyZJBXOjTnCwp12iHG87DAo4bPXK4ld14TrsFA7E5VDt79rT5lIqFIZV+sFaAyvIahTw
9bUtB6qZgraeUejyHZ0h+YWwuznpkoSumSx4FgOjORO47Uf2r00z9NCeTHTA6G4TQV+3N2gARLiQ
QkAHg5HQEPI5MklwVhVrmavd16X9gGYQHLjV+cHDgZfEha5BWqKl/LVBHwQbhrFPJgp4xnL+ngp9
Vskb05g2CZiE8U/lqs7MmmMCUACfZjCmmuYQjTqdw6QzNBicYp0GqtuChifE0a7vIlnqZmw4SvAZ
ccQqxgL++H8snVuTqlgShX8REaIo8sodEVHE64tRWB5UvCEi4q+fL6snTsz06WpLEfbOnblyrZUm
tEU4sDWzJKXqH4Jpa7Zi6Q/njrkRNbXgXPrXBrgm+/ngqPqUUEzTxMMaksOax5v0JvsiZxikT6pH
fH24LkODmQhmbx+IofiuvRXsxgY0I1WuUBpY+8bk7hUgoqeEti0fJK6c1Mnct+mV2IO46sBzlX5f
EwUfaWICThx2DMW8bWKK5qSLljw3gf9IqwQ7h9SLUyVL3E6CHmO+aJ3SBP7ZDn4UcwDxVLLo5c6y
R8UeGyvYUHgxEovo14/OXeCEAgNyX396KdiKeYTUi/0mpo8Gz0piwPFl4VPAN6ZQdmGEv3164/YU
y7TFfOQQvw1rYKN6mxYLIcYAmtB+JmeQ6NsZmIPl1e8NTVJ6mnMnIYywaziDSC7oa1KDDgKlAsTw
gXlyCIvCp77YW9LZXRf6MOzKK1YXM/I37NitweHZ0FFUQ9A1LmOaTB+sl583Gm2d8sAZY4jHjtOa
IN1pdo81oFhFbj0UdmIVxUSR+J7IibEOP9MeAYCGiVwJfWYKMVckPCEBHZ7YSJDYEri453YsXDYg
dfySA0VR78jIS94DWLXyDBXPCHxxk5q5mvysZu9wq5Qv/6T4oHHQsS7TTPz96WuwK/iDw3qwFrF0
dEFoejxzn+heHhuTZnsUkoAJmUWwt1+mDoiRG+c/eHfL7AN0O4T3F6EEcoTuZidpmKirKzjBgCEp
b2kwYTnnQFbgLjWTwu86MHo9rW+LRVx/4O2W5DKk2ts3PexEcVg0tIt9kHSBmpO+IxX7MZzArRYs
RR0HWGw4FxMuRIUGKZMs9LKnp+sl4vknyB/LcfkzBoD0gLpgEDymlDOBGn4IxmnncLGrxd26EiIg
+EBIZ/HAjx+fLMJ32gsvXQuYhJ8Lq6/SzBTU0EPM66BbMywhSnCfSeG+AS8mxMGmMBJt09eB+bAR
+8E7z+RXuL3BdcbxXwgGRyA8aChlzwzMYZ9svqxZGrVw3jejJn1ZWPh5tL+S9D6jjW1Re7kcW2Oo
mPoIwz6meEyFi5XSLjj5hF3gIYBiXCrSjMd4AMlL9swDG5tTSu/LPAVMhNIVD0ZucI6TF2geVEDu
EIPOTE/QQv4jBJPUeNoQPVKXsDd2umNmtR5MWFFMLpCxhluqAgkjbG46gAl7343hI5I5KIxuw1nF
hJX2CqiGeBnA6J1T7sTQMjBvGoIkQDf75po8FU5ZxEArM3HdLCI32rrQdwSaw3yVxRSdUEJCLOK+
y/lDvkqJst9un5CY2Qm01ga/hwBezGtKK0oSZfwEo5gTSWpGwD7pwnN6Z3Zk91CSLSkEyGsY7W3t
7GSqLw4SrbnjmLuddXParGl7Eqaub+qJattfHe2CU52uLGFwG3U9sinNydwKoHhoJ6IZJbULIHAR
UPEATuXUbCZ8Qj5LKuYgA0WlAVQCjzOfnghA69FNoOAzaHOJrp1Di1vkYsPD5pXy4Eat5roya+WQ
qJMD84EUErpEO3sCjZVrz3M7EYAO7BIoAjSJOODPf2Xi6EIt9kfu+Msa4asHfmOGWoT4RGAAil+W
Z8IixSeXaXaST94t7+u1rhkwIwzoD8ByHQPzpK24y5xY4ZIL3IFsTHc9XNhrvsYnIKdmB/R0k7qb
QQwunK51Y4W/mPdD/5S6kn7elrC9zUp6OmpGeQjxc8ycvWT4mwQ6g56oVkxY/+TkqCr+/frk/jYj
VfDURZqC4lyUijTfyLDkGrjFic7Ohlvs3X7G5s1PDtxr5ptpI06H+4hCFuz5Cl8RdPHJiaBYL5a/
p1smcvvNprI3ioe2hoWKJpwB1JKCnO0ed9QSC+ijRbBn9czp59Mpoai3tp1obaRLG+42QBBMAypN
meGI3v5Cqk0M4r7TknPeku7JO+WWooQMvHazP9oHyM/f2kUNKYh72NshULFeGhkl7Q/n8XcxnNzP
OeTG+ywNMPIB5k3U7diIlNmmg7AGLRvqE77dF8e6tbPKvfwNv5KckmfiSfOZXjjOxrQHNs5IAb2c
QJsmfajdadEAij79oRIcBiSg93WSnOfcyWPsvpho8vHJcznQnAuqUusZVg3wtUerguOHDhuJM3GC
6NK4H2tT4YyOXNe6/GOWVdoBFl+NX0vnOcFLU6Rl2rqmWLAqSMZzwGAmTEJKse51pD5Do2UXdBpL
J98KWTL0z613lo/6MhVFyB2BfgvSvG9zdLPonH52fjFhCLI1SdGW3CXXuDLH6AUtueoNOWHw9t8Z
kE6rgNTTp6+se/R8Q+htiMssTW7lg9Mawy2+yym3IONVrdcHgSfrg9IhH4LbERyCLkS9yQ0PgTsj
4UdPw9VRyKO6fGMSMhp03f7T2xVe8YnIjGrYrJV3ibsFz71gmAhtH23B0+9/8UG5WzXPH3cgrfB2
UJ5QJmJt0Di9OrzxF9LgcsST7oAWKbOGiTFD2rV6d3pTZgPr1rM/Xxdfr+ykm+d6zquYYUkPyf2+
rWFulcfVm2bkeTQA8zVP1NK/Oe79HPw9VyvsTO/AA8de3aqS5yB4Me9jmFyu8atZP4a/3+emKcNz
4fIpg7tXIl1+Otoha1GZOi8GT2qUMb3PlBddWxjLcLJxiExaEMsdA15O0dUIwXBvSGkG+EPNh8u8
4/Bv33zKX+6GNWTksDIpcrfzTjoQ3vKwHIYVzVuc/4PtY+B0cfx7QEfCmp74/LT7TVhe5lV3Zpjn
qUwLgqK9bmfwSNnth0D6wWBhkN1e4y0hgIEvEYd1zEZkSIovJGqFCuBKWcKJoNDoJAZknNeg779T
YloCz4tyGMk5sVpfNezeZyDFRQR4+sB4BuD3DL1yK1HmLyymQaATG/7wPuoE4ReQDv3T9zqYL/8D
mYDSJJyG8DV+25R/gEvLEJ8+HO6EqxlB23+k8fCHw5fynbwqofHX/k47gP3kCThryhEoBOP7wD6F
cC94ljDwhSObYQUH3Sm7uW0Jc05zWB+fYYSNu/bhwXpGPWqR95fV7+33lLv6S5rQQ9C7B8ITw6PY
5Q0MU609Zb/tPn9vSlwwZNfv5dnj6HUMlsXua9Uf+/qiB+kdN7DRomG5PFcPzLpR3OlrBS4nhlNR
2dsMB5jWVQGP/0U1QcjDY+88ru7T9pmtddJRhfDgPmCcoTVmjoUPWWdGCR8R7tb9+QlVh0zB6EIb
fgGCoZhGsK47aGraDL7xBq0wfepf2FZUkgIkZO/45g6XgKH1Enyka1b/3nsaDlsmuKDWXCJisiLm
f1IEfx3SVEaACo2zi2rN6zxdeupIbJjT8U/4xfeWHIBjCoIKDUgaIpQhWT2jHKS3DEqyyCDSxwlu
Z6xUWIaYW1H4S8LBRDYZ5DCs4D2Q41AXQWBKyTsPhJ39jqTAuPMQ1bebS9QJLrGLJ6t1y8jOiFvM
mHpBm7qWYx5o340jeiTN0sXHDrjUIL/8roLbm1A7DLr3RRd6sQC7x5gqcXu2NcTkRHODHoOUJYRp
QnxtP7AsII5aKocZ9RKjGB/uZRD3X2bbOJQBnUUGxa/efoaU37ayYqbVJGfN8E3j4415FXDHva4V
F+ENcskXEge9wxhW+jYa/tzc6xaAStUp9sjrqajSz7y/EnLpGWYOvxQ/5i/UmuaL1LYqw5KEmEXL
RGHoHjJ8naZFPPjXB/KPZGRHBPMIhBS8tJid57zdneO/nURgczQOjpR79PzLkvhfL7hJR9x2zEdO
wlVCdviCSbxrj2YkjUnA4z6CKeK62qGsnGb3CW0ndG8777hD9z5+5qFejBtxRvbbq32C/CkqsJCS
dpA0j+mrBzcRJynkKwatGxnR+YR5gXJFSNSpkjC0zIpd7Mekl6OXJIfdLd0HkQbfw2/HPTN7Jrcx
af8H5rpeqygJ0g/OG0tt+Q6uCXyno30mb5Q5ShAC4978ziRTluZICMaNpc4Br/814e/OukP8xrkN
rAYRyh/oT03J2t53HlaJNsQ7C47XWhGbq1YQ2eimTNhYg3HREMKIBb7Juh3BaF1JCwwSitURVK3v
KkYwsKhZSWaktm6wqjWz7DatAQsm7669Xe9w3SL1kuwvyrm8SHrSML5TFUL0Wol1Ln4QgbC/otm/
8NfwSRWj+w8MLVw3mUrxg5MNeK75u1zC9O08Sa9fCBMwGJq1oiic/f7Jp6ShT8JE0x9Ki3qhDN3G
VIs4LDA2lzxuLYOpRIH0GqMSAhknkzTQ27jIktmo/BJUxm2UBe6HYoSdROOGeMmqZ4kh7Rd4Qia7
46zNEIecipGiLwBQy+Iy6bugHdWP9pg+r/SH4ZFarw+lMe0FiDAIAEA/3yJFYn4io33Zc7xthsqk
EMLbNhPeb7s4Q1uEP5zCvw0yN6qp9pmSALTsyhAv2IyX+P7ficOUcpAV3lifr5lLzLHScUimT0yD
ZY5Jn62ugutRJ3ZkdicZ/BVWQC9MrziPUO1lSCRStDyuEdaLrIFgL6UiqRhIctLL6MW1XlD4ACL/
2CpAOG4y3CQpQwkE9Ei8wS/v4qaMnOOrAHrEkM+TQmf1Q8+XddFlW2U84wSw4sB6MPYGm5JVL4WO
wB471b3fxydgG4HXqi38BNpSgDIHozJv2QF4QwZv8CA6bPNd4O2nDnQYnKwFr4YB4py2KsSsmPIv
GY7JxHo28stY4Af0Vj+0eC5M/wIHZJjdH02Q7ox0P1lsiMhmsiZbh9qQyntnaw9QSBElCbIYFZzI
zqmc1ChvT1E1oas3jL5BT+M0cR+6d9cghhFIYo5YwVYJlICCfRy43KPb4mOmeCS+fYfp1hdchjeL
1kXAvShpaFzd94HZHLgOjD3sbqpT2P6ulIUW42BzGzIyxwU4Qr8orsM8L2DloTTlWJFWIitEiqsj
d69vBQEFDRDMx40Y3HcyGVESJM8woIziZdiEP3w8vxl274wPRuLB9TkAxJLCCBWH7IKh2JRIlOon
5KgsFQAYDv4AUhHfJzk55uE1mv7/6/1x1usfXg87CaBNMwWvErlEZwvB3W28GAu63xhW2C3u72yI
RzQLeZtea5ODg8ZRBY0xjjYn4AaBAHEk6CSv1OXWdU3SgwyK/Yp+KPCe0AknQB5YhCYXRr+QoLjb
qB9HZGZgMCAZAKwuj2ldOpBKSbJfYcIAc4+tWAsTddv9d6E1FIX9OUkRuX1aeNw8amMgMDYs74Ya
5y/r4itTgwFlAVroaKD+giIawBB2HQorknlYs8hJvjYTGLenCdE74mh/UoFB9JEjiCl60SPdcuNe
KNcVJtl+kLVPuhROwGsaXJWEY9PPR9RnUBmROrjvKV2KEbywBXVzw276TqZj6nBYZ12apmfYDDRx
BqVPPXc290c8hdFi84jus79MTfcDhgBz/rNjqPXRjCHfNv+aS9rKt38ZFBEN/9Gt4OKkRONAD4Jq
GwOZetC6hqZMgHC8FQgP6yuuP1bPzxCk0VMeofQZRPDPac0RHonvXTOWThiDgCnToN043vg0BQjW
Ym+qAbbmB/Q9wztQADM8e1CbqMFS9tlfu6BvMn+K4F5x7DHc/IyjRPpmYPhBxTrHRMpusBv/BJ0w
GHCd4WQ6/5Ir0mZc05IfehEblOrrm+B0AsQUxM9frqaNKMtKKyuTTLLVXsYmVEzP+1IsxkQAIdim
pwGdshutBGAS2Fl2cvjMAHgYvZ7FoM/moQ+MyrOB4E+YOaSSaMniBlmNXelTS5KRJonBXjyudv7N
VwinAq3Q1XjaKPTsMsLs0K7cigiJjqOmZ8/R6uhE3I+M0yIk6VYxegUwiGg+dj3siX18zlANkgq5
mifzqwHRJx//5WNvO2o8GKb+cFT+5En7z4gHM9e4WPcB81Mv092/Iikm3/V5jFF1qoyV8TW7i9EA
G8K7RKV/HH832uxpM5vW00a5b8QdBuRdA7zk/D4aTSRPBsBIV/LWLUNsvIvLyT3BYdZ6jKlCGYl7
ozjSGR858GrIIxd7gMsz0mvrKDPG8aec97jvtEtQvnX5JwaTTkRXwdW9N7/9DXVm3Ir+CdYAph02
pC0IXDlDR74OTyPnaDrbT5BRij37w9xNrI7/1YiS80S1G5QdJ3H7wl0Z2Nb5t3hy+V2Hqb/mVCZk
rergx2AoVO7cxHdwrC3q6MoR3uN8VGnKnV011MN8ZlgvqxtuhnaPjPPjf3wORIDdHixhjno6ZRCp
l3rcacmvX0iPHN32P1QzuLdMT/96QddT6FtNmNrpXkATn7YanJYdlLYXKRDPvgHY/PAGXtc5zRSH
Mpm57cPRg9PxMv+Ed691Pi4elHTJpczAfTW8bj/zF182goFBxxbRKEVnj1IhQHNN0p0HB8F/cGnB
+QLRLPtLSDIq4C1SF77ca/xiMSEiYscCd53Ix5pRsdxxDWDuNNB99Dyw9adv/xmqfH+ZEv31MASz
8xHrNlSAkQEFWHmnGcAeLzch+jEFFr4AxEgsIjjmVUoLCU3wlWlbcMLiv1Iw0QpGvscmt1+cnh0A
8v2H090gutAHYlSTJS0lKGU2nFS/D4VSTitgbH6OR550Pz3v5XDOdFkZCofbkN/KeWcVz+U77/wJ
CYZe7m0GNoZGQUWNUYwqmHU3wHiuZeh97XeoAgvdPejCIfTrUQNSWTtI43ifjiUJHhk9V3h1Cl+b
dSFoXb29rBTVv7hMHLAM9ie4owy/tQBWmWlr67ym5z5FfXafvMblZPjPsIoxUzKD2j3BlayoNNTQ
sPTFcXIPynGLVRNXGN+Dmr+vHkuzmOLD4/YQkPJ6SNCTG6s3x2aZLNUyvDvTkLhDzsM7ezgDmIUH
b7W1X4snROR+9B2J0xpuYFafyEykmcxhOlh6/HaXfdy3b6OHpwdXWAfM5cJrobQHttNDWAeo5mD2
HfJZNt5Ntjgw0By3Om5rH/E0MLxrAMfY0WffkRFp8Sn4MN1E9JQ5f1TvBcY4ql2xv96nGS0KW54v
mBhTFVh79Khq+4fJle6GG8KfEZ4tiw1cX/40POfKzQP8F7hFNZ9Nzmob1jk+Ek94eKQGIis/8zQE
Zzvb+57PaE4WVy6TgVZUsvSY2TbU+NiGdeBX0zqk4QIWhG03SyLnEJVfpdYERa3sxf5HAxJP7hZN
N7o2JRwyoBYSLHvHp3Bfralipi8OYAu/AYcXc/u/1gFJLMAL1uIE5NXPqHVbl96muSq9iuHNyz7x
/MIbvq0DCDiFM9G9ooCnHcXGUFjSL2dV8Z0wt6bK5AaVQASkY9aUEMgDezpJSWkMRfz6d5+mcDWw
sCGHg7pa4pNk8J35MA/JGLdEhD+VM+Cb0kZEIdYzlx8XSaKV9uNLIDMeIUbb6xoCTgXzQuMTZOMC
OvOLUtVCguJtAINtqdAafroOu+6cYo3Ukp474Dr/tfRuNhaa7m5aeAO2fBdV+MMZzhkoAbdR1B8V
Z17BrWoIJGeeo4DB+1NEk2la2Zfledlgb0kNgZHw180dGvAAdHYaE9dpyAcelF87S4ewvWklPJ0f
nkiHMIGiFHpIwXpmSmyD59TfEhGbpEWHtaDwljt7Dx3GnPIMrMOQJUvCwwEz/mGQ3uFl7gtyQDiL
hOa/19KdY1+tCtIzPllGJJ/++65fO5PDBE88E770Zi6SMFm7jGbZHwhTZD9ScXyE8Qg/hr9QvQEJ
yzZVUQrImyms8ob1e7WnoB8YWsGsN39g4fPXD3dH8DJ+jSl01JCox/j0HdGdQZtgSowYZGlJ0YmU
9AumwVtq/JJYZA7AhamQAel4HnySR6V3ct6+WLmSGYCNaGwAObukhGNAIg+BjQJXiWaiI7NisbMl
9rAOR9dIJZCKwLekhwIrBS4ItdfRBQgxGy8f7YIXi80gznCycAEPjKwBv6298IyeOCTTh2OJyQ3a
Y9r6849BLn9f/Oo2bD/Vugcv5zN6jfJxNxim/Ukv0XqUYLv0Ge5+OwpKGWNCBXlmG/hFdI2+oRqa
163qU3bMSo+HMHqA0lSLHkPTR9WiaZx68YDw8Izb6D5qowesO2ICQf3m9sPKw7EhzEPMqJPCfwfP
9Jrk/iMlE5n0IRK9x+9A9aUfupu+VgNq0E0R6ZN80Yc+flvtxs+wM9WmCslEdySWRJQw1hQXO3NR
eBwjHF+1V9Jak8fI5IDQmMiYmIvNMUOr3Mz+eE4cdlcClcFi4zgTGGHIiriSCovmkJ0CFaK1flmb
rN6TJYkNbTC6tgy/gyxSeBSfsEE5tO2enZ2c/UbEwdB8ifxzhR3edUSv1TpLuC08too7IEDAE+gH
mJxPkDdGbiCgANMvstLjTOUCBtYBtfD+B/Mdrv/nyUA4Lg1Ak1CLssw++cjdONcgmHD9JKxtBOGO
46fhQUOM4tfO5G2Uah17LEs2PUiRI144HPMCbRTCVfE2e/IBCksgzyXmGxiXyMYDY8Sji5W1YCXy
Sww54FLHFSeOzgvAlviD7mm23b/NTBY4lSMhikKYa++yxkip0WdKBBbQgS19OKSCUb5ZaaOjOea5
ubIcNLxVxJJFQhp1jFjS7hmO9Mc0oXrURmymgHSaG02VQoPpLySIhI6b3bBjyYJohPsffBPlFK1J
m2it0xGVnVSSGhx/+RzU7zqv+DqqxZy51i7wS5NADn+Kg4XShxK5EzPP6kou2cbd+XH1Ck8kIwMi
GYKxWe2RV/rQXrw+60rW083VVwNka/iz4zfPJHZ8Wkno2GlDnoikOcJeiFEyU7Gq9q8SFFzficEN
uUxy4HujnrVLGA1EgdGfVmx0gfgn0Wo3OkW6g9Wm+YOR4hqVJAmci0OPS17P3aZn6LD+eNhHB+gW
gmAoR6HmnQFMJJJvSBmRvLI5qPYI8O6RFVVGGqvnyTMqeRdYDO5ws+MBc+i+3aHFlF7z6WoTChSH
Ph4xBGtmu2AmDfU5S/5jDV19Mgwe/oVkaJ9VTg/0XYFLWRLMBgyURUTBQUeAY+W9w87mtToWVg/p
PPH5ODIqocS0nPJxL6sWOplhzP/R86qJoCxH68KcdbMlBGtml3pMgGyaitR2bJaO3SyEB/Jh9phT
fayC3pfW+P1Vh1UOl24woQFdOoASJ6ftc7KeHpbC4abw1y62cOAM78mgb7eGihn75nKb9QpkIjuE
ECKqNfJx+/UGdeF+g+s1zCH+G82kV89PLJbT+g1wrO9op7n3S6DsSHp5Y+10uD2CXWE/mklTJmeD
flY9byPQtK+H0GCYB0r27Nj5d6a9Y1fXo9131OzGV0qxS3jDTuHjD79pM6kfJATMzmAyq/WkfiRH
O6a9ndupaOc10skyIPLn6WWwHOAI+vzdXfznLji/R/XAvb7H55PdXEcDNVDKzeVX7ZoGQznKSalM
1KPTr73m5uT+BbS6DbWB+yKN6DLRPQSzVuUsbbfV9psirbpolppzHNFyCiGotRFlR4+mpv1l4/Y5
+/S+Uw/XQ8orNf7a1cUvEt7NbYpg0AnuD4a8TZ70Veubc1eBgpSYZg5iLuor+iWP4Knl9CuDHSL1
77zvnjvMmaGU4N4eH3HjXIfrs56obajXoweUfiWG4XMhBzO8y8sf4j5mvgp2yPHmqpVHj7LFMrUh
UF0WVW/0tZ9Vut0NrW6J07G+fqnTXv+gIngoQesvaP+LD5HuOSv61Cu3jtN0R0Y5G9wnHdWrumnv
GXy7IBSX3UhV3IsRvxT3lTv1C1bvZ92BkfQOHsyvRfL87ws5ioVrdqEWH/F2xviMsHr3xLkWv3i4
SN4CGpbdw9cPuwvBG9fhw7Z9wgz2xgxbpVdrVbgoWqP5/FdJf0tnifLep4iLn2mf5M106YZCbSH3
wkDKnUEZXsx9wG8EuKQY6KlD6K3PtTLwZZKEZJUVrS+4qvGa2RHQsUCyIqxgwp4Zih8zHwoHOwGE
9sGGQiK9wLRAxmq8BjLmgJhe6ImChjBzZBEUXoAULIzFDwmBuHgDRbErkPR5Tyz2TwxuMYsRLiAI
cSKmPhlAbU/716Y0wN/g7qztz9GGRHHEM8ya4YNGd9J2Hy5PEQUZICt9gJpbA1+TdkVDJiyGOuTe
6xtKj6c76/X42XK4CCOslgJz53uS+YM3ooltvO6h3QprJPE008MQ2yFrhAmTAo9jgDQFTIxwIsL9
Qtoct1SckgA1eaW74jBK4EXZWdd6iHNKAe98df+QwYM9Yx7EfwQlRBumWAmWBN+ntQd6Ay0qIXoS
gqRdSs72s20mpJXXyZIni2f/fNbZUktAn6cJXI4EZOLmU4TTod0+N5cNCL/c8L8uDqwTB3bfLRWB
GviShhkV9CB4JABXbMaeC9Qv2b42AwidR9Bo18Kwhq4do9aXLL+dLRERg306IrnYw5og0acLuLPR
pxkd5wDglcPyga4Y0wbcIqYJt5xFbtDVOPG/tIe5URzN1zUfTrMPgJUSuLTWNByR4xl8+m2KM9cZ
slRIfwbcI1zD8RMyFMqGyHbB3l34eYKj5d59LWOtk2kfDpoyWw1MZbG6mDLmEORGWWrp3tPi8aaL
Df7Of1xNpGnj/oShk4hmyW3VGY6uWIWThQmNbTiHHDeFpOh1M1yhTTyDHU5x9KkkEM3cmpxvzm7u
rdrpFGaH1kdeALmdydq3KzRclUEhVnkHNQD2BIZ4u08hFwaFrFryjM4Z4TDu+WCrFIa0HlN+qDXW
uwZR3W1YA3J4Q3/G9LQxXxlBhIkjdADfXxs/HWBtncJU6DOnGQxPTl1UzC/VggDGTTeFh/pUSYNA
Rh2Fl0oKitLHeT5p3HAK1ot7nxlCHqDzxf3/kWbC5qeX2rYdCy4EPDpO+gbGglVeaQl+outMeYW3
+eXsKt/xIwZBSnXFeio2WSCEZwdnG+rGp/NsibKlS9ueH6M90sAVSucDfx7QFLYESrZT1lGDvhHQ
sNOsWwmh+TraIRs2e29re76MT8Pwshn8vJ9OnZw31Sna1mhIEdrcjtQw+tsqT75CCf3Txzw44z0e
O0/LZ11lrjJw0+5BFDCCKne7DzL8mzrp0Fs09aNzG/wq9RpGQEO9bPZ0n3Lxn4Ef1UOKzBN8a71H
la0jxZAhb/cjTFQ0G7X7e44aGNImRNzcDX/x01F7liZGSsjEoi8EhFN4J3Yy4Ic98aX704MyCmED
mDXI4IHS3OYhVaaM/VBaUKNSukYRujq40FYjw1Ie44gWRga9HMj/b0Fshy3MMeivLlB0dUV7k1HG
bV1kR2Tcw2n1Yb8VXaqwYHoiAXbGdddcHf9NDzIQ/rsDb2PZATVCqGeXqpL/QOqUOJOmDI6vAV7z
oBid4+4nHTYwsOrL9Fq6JCfd7whaTxGfMAcuf2oPwYBqPtAbXpC3dTD8N/wrWj88wo6pukMAC2t2
D2Wn6/Qx1yyM8P5anuvgOFgaz81jSJ1f79uPrZzAZNTYKGMSCYNVizPvO3l954/KHjxCzuov7vVO
FwdynUMIHX53OdTSnPS2jN/jnvvuPRy1Ht34N3ZbOal6sxfl0tDPH+Hl7e04eq1jHy9alekyr/Wp
pCB236eEJlVwTomOp6R/rSytXGqQO9bKfBed6YnM3/v7UhSMaAyoe9CK4AkVPQjBu6iPL9fFVxjl
1ZrVcj3Ed8/WqL+lp0B39SyoyGBW71D3RdUS2vES4gR8npQ2y3v/ssPXpjN5bbTo9YgeRlT1Q0bN
oEChFVH/Q9fMIBTVhiz4rr0Bon0AGB2WoJoBqfbslqza+fz2xx9+/gpIL8o6EYGMGGDplPADwgjU
rpksrmaSFdB9xAvobwziHc3lC6oQBEPGfInQibYRpyLdx/OqHa0NkeBsKZd25FAOLBJhodDroGig
KyucIg5VRB6z3hwOomV/XdYmfWOBan04n2iLM9K2M20uQ6AHerf9CSc0nVi2OiRnTAQoLFZJKtUT
qmglTCVBZum70oMWAqyoPt8rAsO8N4TcxgMg8A+9dU3j4W2f09f4ARC47lNBEE4YYYw0COSo5FXV
JL4+rIw+ayINU1Fa9Pw+0ZDmXIfOp3RR6A7Q7XgymeXQTujMauwE0gaKvRknME+BvALwa7TUuxZ+
TMWEnk8zimhmr6PdYtkZ/QcFdMVQqnbIFWD2NmPwe9RrF6xL+shfZ1ARWDo0TISFKkoV3YeC+7UN
hsc6GaaNcbSbtRbzEWDlsB63WUxRARbhy3fp73XiSKMCFt/74HC9mJRlSWIkbJK4gyXMpuSlnI2v
Lqc9DK5NJrossSvo7cAgg5QqhfELcrAwXItFJCYu/93yD/QYtjtwCTJdygagEFAASr52+YQvhdpN
PuMCNwz4nkIdPtRZs44iM1LwEcjIOkRQlBlhnL1SmL1xb8VZhXmiVRyAYEw9EyO2LqBWHBesTFBc
YTuQWIB0oSTaclbBOyPb2VY/dPFHHbDWiK6V2f6wkesv8zuJvXj/DMwo/1mudwcMPojOuigtoc5P
+LK0Lz9hyQgKup72HtrlfD9kpqscrZJ7nFhrFJQcCNS1YiSiMSYPlhq+ZhiCYghPr/9lMjI6p6Lj
/CN5rZew7VwSLY7Q3fSPosOFdQ+a8FjBj8U7LUYeAE3yRQ1gClNDhH0nv530Kr7O5YSodfBF94lf
7pmb/QDsRBVCJou+n9RJlmSGVoJ9gRO7RTjrWm4DERhDKizzcCPDkOAYG5ANduyYo8rv0QknrGXc
LGI6tsmrQ9qBeowSlWQ6Lp/gKSf/SoWOyc3k0WDY1bG4dVsUWISLy/zkUPbhNiOtbfpNKtWbMxB1
g0EaeqKjmeEh0zo5SdhR1GI5Pprwqzn+6GeJRwSShL/jQQ1d1jBNTRd+jXAv0MjQn+iOYJBUstfg
6CGWY52xMKTJSbRQWHLwE4uSFXOdVdBF7QvEjOLAo6I7i3kQi55wnHYGNKGHP5n2tbienk12cHPZ
mKBoLovu4pPUUmaSN38CjhTZr0AFQbfPWldIFM9zkASOLoe9Ltg8D+B7EiGHCsaavjOSZkzd5F81
dpn1/hWFE+8mjh/yrrhk4/FuDX9Y+883+8xtEv7K2VEv+24fncYPNT1kKaSmsoC4/XKrSD9gWohj
brDv/Dl4cPsysljBs07wx3Y6gVHSr9ILYKSB7SeoKtgG6MAiGDQh+5r9D41GWQ9u3rbvZpePC1cd
PYXdPMbpcFMDY0Z085KjuwNDoXfOenrPNZAqeQpiOFARGtaDLeDS022sD4WWTEDbShqPVk4yayJQ
lj0DuvHwrLqcUjoAccS3SYXLCTdya7iASVx5FqQoNMg2P9jB5G+Z0MocEmm19K6YZ1yiBGY3w6th
iJGPQiduDq85TVDOWGurw6TvIxWGMhaStPABokEDYBbnwC5M/IC7P+Cqr37X4qQCacLBdc3rwAP5
amSJ4mpb5VjjQFa/vEjIXNBNwEEdPVzfSYBbPdMahMz1ocvSjfcneBvCTYXPvhoXiMFpZqnKOB/j
pOMpWkRa3VVYy4/38irjPn39A7ln0DAJh28LXfFDXjuE8m9q3zU6GXRAFCJk0u3R/9CB1EfBo2N3
CV87l7KFiytk0dIIdLBF1l11J2YNtu42AxdGcF+xYxSVuAio5FVwt3PHGM4YPnvawpS41BOFZu7X
fmh+Dwys8MrFpf0lbIcV2+zwypLO5mD84MBHg5netVXva4HP347awern+w8RHbM0oov+MA3QQnim
OTfIsG4rBID0V31l8vbRP3j9VTY8GILaXgek46piPci4oeyYl2xg33G3PdttPF0Z0fj4c6Y9UVv5
1a3H+jlwvrPpoSCdvHEOcxbjbDNt4/21QmRwsvZHhmwgIwUMQwFraYdl5exa67tfP+kPPT7ulYHT
v9dsIPMRoQazJLbwlTBdu4LCkVNyDXTTvoxp9fKhg/PkHxl99Rafk7NiwSu6s0CoaEbqKof9qcNp
g4PaDqa458nDYdNhbQUYytcpJs3Rr4dsc+uGxP3cD7p58HpAezxZN7dzOB/H6s490ZbqC/nnwa1k
7AVg4G75+JWjtkPNxA7kLFfmH/ezvleQDUlt/v3nVUgvDV3dSBudTw5k7TMCRe87Jqw1B4ooaARZ
G/VXIIvytdi18FmJxUHf55NydqvzSSFCksLyYx3abRWd31N9or7t3uQcF3LS8fANRyecLKiTiShY
zQE6H8kbIPK6l9938AkYnEuzJCuYZeJ+VtI5zkverf05+RzQ0ASzGg7Hm1OFRBlguolS7lS1HRx6
Y7n5+C2Rq7uFf81dDsX30Oz3fHDPb38xhP4656xePRgr6e2mDy3Ak6EcnSv7Pc2PwfAy7UQaIfY+
U5T01UyIzYTgIQYJFdQqgL5X+lGnuhKD8vX399b8zo2Oe3eGi46XL1VMSaz3GEhtfJsXh9szJGh3
6aiC/LZlYHxMPK4pojFZYbdn5Uj7/I+k81pSHMnC8BMRIYPcrbzDm4K6UVBUgQRIgAxCPP182RMb
u9M7XYWRUpnn/O645rZFN/ByuwVHrpzb2JwEKv76osQDT8dmgG8hX6kJGLTXJmxI2byYiAqUI9Hg
6c3C+d+D1rfYnCFEhK7WsRJCHimX6d/YaOBz9xffmup7btIb2ujqWf6De7FGXMA2jYLCYl2QNXiQ
4eHZTv2t5TbYhwXbhrCX6oxjg/9Q+gpNZgUjVwqOCxCcSmgyWuqoHsQHy1wdSkjjsSz5iOwERFJP
P+EVw0Oz4Bumn1QiB1skFsFpUlagFRabO7Y/Nh2+/Lf8BRrNngOsjExEw8eWH3nxGMXQP4X891Z4
y6qIZgiTIauSLGeaQicQMMgZ1Y6OFfTvq/MhCQoIGjKg3pwQIotq5KxJ3gZnp/vkg1mgDiAEjs7+
+4NlP92SOdDDOLNVhkIZSufwPyRGj03TwFcWbKbKRRd7bCsmY8V/AmHggbRvvxak8ROdSO6IVGQx
Ca2njTZSaCXoNLda39YfqIE1wKzL7RNsESTFA014E6DvDRTRTlNAOktBUIoDW4TpUBRxJM5EsAGV
m/MH5x+o+FezCCCID0QAL5AGOzWHFuCa4BepDloHjfvob1zwsUd3BCvkmPg4i5Z4oeKCWOcqqcIz
O4FjGQ75ILiVe1+HUJVdaaYGwy5bXaZ9avqvpeLmuFDXXdTNVISsqQRsg7Y0UoGMTuZM41SLnrvR
pkw/OP47e9gVER6XYLTt3SGFhQ+eX1dfgfXAPYdFEqUFspM3oogvFDcvZynkfi/6IWgFrpoYLcBp
Sn/qrFEnOMHj0HpHHS8292xboIl6oV1SfVpDfh6yzMlWMkMUmfbkfoKa7ox3f4IydV7rvvxLOnuT
DGHCsAg1KjE2SM39PIX7OT5P5aEjy7JjnB/IJ/epmL5Vppk8eLZ32u4+fXFzABoEDcNyeSISY3gg
Q4jc8wZcizPuuVETvBY/TWAJGgZNzyKf4TXiIbv/QbTzy5EJPrxg5VGNQsAJsfxd0GHcFDP9BHc+
LiFfr1hIakweLHHbe/JEtlgUf8jUw9X5x22a6EcO/Jz0MCbpPDPmko1n+eGxlfwmwhoQKL6QsEAS
ap4cXxFhQMRT9vyQsop7wgAKvzNAaQkrlp7D/jTECm0bQA3Bd/4rkraWT+sz3n5S/e2+I+Fl+iLP
4G+MIiu4zAh8pizqmbR7/X0cPp4ZXmIlIZEKiqwmFEEkNgpYFqwZWowKMs7IhQcwGLMexYC0F+O+
nAFZ3i3SUftAsxriKfNxZoVVUjht8kheyfvC08gu0gvXMXpkYJcG5LfwqFk4JXa0633w96GeS6Qo
C2/rcW3viF9ixAUmLYR858qlUEHflaH+uXvWjqiiPhiy9FbhxR3ekbQ5G45lxuebd+eTzYTf2lif
i+QzuAPvKPsALOCOzz94sE9LIm1kYAIMe1wJvPcNpctzkvuCHhSjk8i6iIR+6V9XHZggn9cJRPcf
pFpBjjLIIIf5xde+brN6VaCIxIby/qrYI3ByuCOOvTmoj4cBGK6W41pI2wNtIs2QPsSfxYvlBo3b
xvK0DfWoDgW1/id+bsZOb6eIerTgyIeYCRnQsSV9EXFAQLAiUiAoQ9RmzgcdyICmgilqqCLeCJbu
aBErhucehBKJistYvGK446Rj66NK5gXIghQRAhaSiJGgd1GplMFzwvJiu6McFGnmgp48zqm5YHzn
D5HD1/nMxGQ3OEdz1EfuC69w7exxls05PrkKVPLQ7qbLCFTG3iVEBwhpzQXRquBc/yYPlzSvqNxy
FoIGQpGlukjrYsQbs0gwUlC6LG9rIUzUIC8om+ytTMM0Yv8FVWCnFDU1U0ls1K0laKvDtgG0yk2Z
N5xT4L8L0UCJIWLBDxea9YN8EAVSCQ3CBnukz8WttBhiupK0Sm/RAy3iEFAiTdnYkb+YSHhkITKT
9i8DGRl7LWq+fEU/S34QChZGFTlDYk5fvS0tW1+bnU+aa61BWKbF9zsZe8WyJzFXdpXaJ8qrPpoO
8HawePtiAAyHLsePkLIwWZfHF/tXICH0IEEkoTj0f4Te+080VDzEgr5gFgR6OgYpcQTKHJW4+hGP
QihDeAt9jwq87ZYxoqwPaxH9HQdV7rQ/hgdTQBKswfp6hA8ZoYTYlSifAiMhegidHn3V03u5OFzC
at6m6rGYomOlmGAE5umWws9K36aXLU2n/HpMxA1C6GJjknR+35Oe4WZ2eEnAUd0nvPsFBYyQbl5i
OCV0dOT6EshUbRjDFi9qLoFOKNvAmMerzGjDJhm5ytRKLXKux1NjPXDOR8hkQiLPJnUwileY1bjQ
kBbV5O4zH8LPg9JlPhvcxYM3uNi6L3R3Z6ZaUKU7WWJC+21GDHQr040Jm3FQXJWxEvQ6iBFunsmz
IU/ysHY2g3sJS3dwY3kjuW9EfLqPaook61Txm/SJSOe8zpcqOy57MO/GbCOkRpIL5B40/hGxIXPY
NvfoFRT+FbAcKpPpFeKr3yYPcs2cR1RFUvw6vgHJYV+drYkehUbi1JJa1HiPnRzlk/YCTXhHyDMb
udr8wuDWrLSLlfRziYfwOmOodsJQGa5kPskDKxJJ5fmintz+6r8Hb/z+K/ybp3oX5mOPsNmhQ+UD
tAx6zDyubYjfkydww3SahQoeeeQ3iYG4MPJ8wEcHJazC9qMPOFIG/3Tf4007PydaKKfDNIur+SsS
G+J9qsdmbOyMHUH4AJU83r6RwuGApQ7e43d8ACH/REVIJjdmEqSHucO5oj8J7S2S8fZ2bFfsyVOw
XDD1ei4UttRBjnLo2A/WEuTpJSJzLzJ20rZjUJmXx5d4HCL7dfK4dj6Tdvr00XyO4jo2/sY5oSnD
ulo8YiUtH9gcmB133b2nddwubyEEcbfKEo1xDPYlHPvn+Wc7iq3ThXub26/pxTvoNivBh1Z+BfUk
Zonoq+OTDbdDCUlrv2D3jtXwvagSUS1l9u1AjMs9bdkbpkoKcUKM1TOSJ/WiWry+2289fNwdhYP1
upeR+LIfVjsTAoqOhWHPYb3IIYk5M1mFP8Y5utFJYwBmxNEfE8QZKaUTSgOm97Mp3Ib+iHmkTJFx
68njHCk/7aZafAh9ZI7w4I5ONPxz1TN/qrOj0xljb0Q7sLjPqkmmhj0IzR1TsSvPO6CJpbR8hpeg
gSjn0+wsOPNR8HBM7x5axOSfl4yagZX8GflPL/sutliXBYKmJeBNCEZoW5unqNf7De2l8keWpPxT
z60vmDFc0vfvUeZ2pPMAJyJkZpAp4TXfJUjaO7LGm0/7dR/2JubFPFUueKUZL4lgOgd630AHSpsb
y3R3OfZoJ+x894wJntL/BjCGFNs0B/JsDNDC88wJB7Vln6Fp1t1ibV7d0mBCoaOfHcB388DyZVQC
azqzB9SkDA6ncnrYI9RbEk6nPuDDj//yY37kVbtvnVaAcWtX2kZ+nR8nJF8HFbdZjOYhI250Si+p
IHbn2p4Zx+JKk5cedU8fQPmaSI1N4cQ/Nyxo+mhKNbTPnP1iGK8L66OgNN1lWzXlpdvf95pWuSds
6rXiN4epxdviVD6YW4NgHAuUU00hBKtfrHNtHtB8vqLxx+OV+fsGwZwohK5hE4AekEnBzpODaBmm
LeQzi3eiuzcqJAasT43NaEA6BKqklegLU9Cmnwg9EJhQgvdeNISW90iMzTWyj4gLEWBNrhPqLSow
qFEbPQrlI9VJjfPiukEvGWKCQH/5s6b3GdtQ/8X8i4iSlAJNCDrhGqEXllnIcWkfKmReQsgsRE6g
vC8oOSrncU884fmPgosqZUMCHzLHzKVR8+emfSRRlHoAk61Xh8VEIZXX8LQlNXgwF9WlRjNNAwQU
ZrqIBBBgunMpUjjmMx8BlOHc2MGY1eWNyBsXgtn5HFyeMpssBGR1okn+q0Op4jQfk4aAipBihIJ8
ynPtWR61js5bjhArXsnPtajzVM76Dee8fw1ElFByJ0mk/iK8N+QMJWVR9FwUveQifQnY4sW0ACHZ
uhItRnMsegDRN+h7ACvUWWZUf9U/b4pfWmbyC5I/3c18hhW4X29HOXZuDnUXP+Hw622+lJiQuFbj
cj1QnGzrA00A7Vfv7hU77t0uEicRIQkeUJfXBnVQk4aMrEXjSMoI7b0c7uloQl7UGDkzsxtCRmS+
+AXrQ43RBkC+yRntLXJZLZFBM7y7W/qMdCXT0M8np4Lb5d5wcTvvTTthO/luaV2DKiaTwR4ii9iu
dR4CuCRDRJxFcGeE1J3BmbzHEAF9uBqKGwVjCtOwUBHZe5MRzpSKG4VpvqV/pXfaDtQxLt/JnOmz
M0MG+EzueCYzLYMybJR+lnoX9hebQem4GE0X5Ok6GaskBoOYFpuRGklMG2mnBHmUAW3Ezwjcd/MP
ObMKX01QrtUm9CtDX0Vczxlp3BcPyzMwIb25N0hcmYk9u4qODiAfY3Z3DmvtGwTYegYQTGM8LOPo
LNYqmhZiot5cDey54ftLUAxVE1xatn4gGwrz3peuvzckeg+XuIGJnI521mXzWOuPk0V5WjsNvQ7Q
o+mOPj40f/mcIhTolO+bFZq6r4ymmjKvVYar2DdBElyT8SMBxypRwHQp/2slEAzSKCL/I+0ssRYk
f/qYyqMVicV9alGKqtCRFKnRIDO5+jX2gZ0uhHVc3D+ihfpReKXMxmikJJk2v9XBp/DzkrZVGYVc
1gxjCGLd7zHZK0zRwISc0uR9U3bJfs+QFp2h7PeQjFlzeubcxHL2iJmcyUT6HAH58xd4QItHVcK6
VSjhSeVRnYwxI9RLswx95rap3cdJe9Cnf117O0fdHDYu6x2CK70DR+0+i7JbWAcNHp5Jpt/W5IXw
OqgACc7AuxGToFG/Aplsmsq+JOff29slHGXoHIDRDmmIGVSjuNuaJy4hKuGLAdbCdRPW7o5JX1hn
aigTlwCxDJmRHJK0BZQZXkOZTfXwfNIQDDVmcbtjH1mcO7RotvL0ze8xIx5xwKPSJCLpw0P+Ri2p
zuVpf/HeFmU33ZM1fcveRQvG8xczXw3vIzndviOA9z2r5PhiOroRmWf3heAd6boRZZ0N/DL8Npqj
Da7B7DGKviGWFL+bIEDDsiQcVTM1QUv5WHUTjsg7JCr8ViwNfra7Mt1g21C9bj+ewlbxmGl6UqwN
9vrBJh86asjv/3hEUqZXXBaZdxscouR6809CLZrPRtPMfSBslgmfIfFgEDnOXRV0cvA0nUsTMsKo
fq4tzDuARU34rILbunii7PMMpASgYU00Yqb7QU45rhWhRYMUaBbX+PVVh/1eL9zbl1FGt68r2oYq
RtAgrTI9uhsRUA3P+LN2v/bl4N85R/j8z9RrzxNsJ0shKL6uLUZigk0XIjnVYgwuTX65nBTLOh0v
mKOIAqXA9gbOgdFR3llmcJ7CMnPj8kieKZdVUUSkF7NV9Ew1CW+k0Kjua3+mJs+W1d8FOaxdzpoZ
c9F5+PclmQJl/IEfUFwx5b53X0bSXNPXPblQQW4RU+SYT9Jz61XZVKlJxlhxcd9TXWJrcRnxa60v
YggT/m97KBPtPUXEyJr5+HnrkVrxvMUNU7ojjSGFDc7rnBQmA00/+lrFaecwmwp0I7mbPRj+NB+7
WeWWVPoS6N7IHcL2Twmfsw9NnBeaVcSI1lCjfc3tTI9vwftig24p31vLnFXpe3dVYmVwrlWgya6O
qateljQPWlxx+hJMM6ZDMIIeT8zPU3Yef4VJmiq6LMgOaBuOz5zdxeGqv3clw9cJzTUYkszIKZHr
VCAxnaKKfcP1N5NigSYiNEp8qPVry7Eu5b/3DedlWOIvxFdhLAkRQ/BRQDWhw0fGEF+bqRyhdi5t
IhGYtX4vfHIEbsC4ddAnzU/O2LSX/yB5Z2Rr+xupGI+4C0vwl7CHuppntaO5/WL7PCmgRMBYsssa
vUDGghZzlylrnq7MKcVHu7kmqvO5sCAoPXWhiLyTpdT6wYam+MXAXKg5NS2slw9AwcCKPzLOEXsQ
a8oovrPPMMyzy8lH1rAWXa4ehFQ+uSfSot7l0YdULXofFesmTKw+2nZFXDO5heAfmBGAe5XDPpvf
JxhgxhGcB1dLcyGooDII1fK0LwF0PwNF8QO/+GN7P8e52/zJYRlb6LegibtttrhF122vJePvDzaT
0JDtGvDXjFoGDiHsonu6Se4zaH/U5fLJROfdJ1BW49VddfRVfpK/5WXe2mOoCGoMABwoSSVucVdU
3mcz/mIG8PsSfCqn3bccx0wFREi06OMXGMLsga0dSC8gj763Sy1qg0PMIG+q1H0LTw1FcdCPKlaz
f540V2EbPr4d/TgyxLEOo0e8pZIMPz3TdXpa8vGXShjL91nxjB5/engmsoSmDUAdEBMxLy3Dk95Z
TAz+THi4wueKB6wCQvrmgVmTofQzTsch/yKjdX5gCuNpC3B7Ong91yPsq+444S106h2q6VULPy7v
Bgmxvjn9VSZ5ZMyuun0feW0K6c2q4RE15BQ9r5GOKa7XLEga8JGjPvzP99CGNxQfTJdpmD3tDyCU
tuJOW21R9z/97zuPRvU8T966/5gO1EXTsgP5Ug9nDBoQbWrc6v4zC/rWkeki0utv+Qr6cdoRtfVI
unNyzyAAbU60qoivxqR45exKimSPUDRqU6udvQgE1IKW5/FtpIjlyK93tdaln6Mt1O64XD/jqcYO
WPVR5nWZw7++PVJV4zknB2ti6gsVsX6GOv4Fx+wp0L/L93xcLLp/8qtH+rnvifR+jCakB0mE+Duw
wBdjJuK8R/98CG/PikvoCjO8zhvAn6QgX6NzPozsU5nXgrdDSrSlekF35plI1hPU3vV3Mbl18wZq
Ge8U1X3EfnT3njkbtiy0Ge7rNunIo3Zb6uUeQZ7d/CGixO4vvcKR5GS/n3GQE18NkrNoCfFYPRnV
+W2yh1xDFuV4oRWpWJzc+PrnAw+LhK1YtlGLhdnAFvKgP7dcpqharqXa/WdZGWmXNPXbXjh3vwW3
6fwxPswnkaksVMu5YxWev5FdUXzyxR9+adpm5krIHjk5McPfYMfQlKVn3ZbRZTBNCqh5iLX0igpn
WUVyHaHcJfh2zW5//qD09DBa488wHeaxt2m9rvcKgdduPS/g0cgEyexxzWB3WAgPSRJaFqq30TH/
lf3m0HvGDNSeUmQcK7E44o7jiVgGEI6IkC+YGCcoIchcJhBGWzPxtfxS5zrKGEeL1EjbCzjmzavn
0Xlb/NyCx6TaPEny+BtC9eKC+VQYWzPDZqVYdKMQ9+5tM4CV5YvbZDQXaGb11yXGnobAmMuY0Civ
lpdAA4ADIYDD1JzPXie2vdrlafbXLxp6Z1/Blt36q8bFfdg7vTi0gbOE7RJg1oNqYxQyVhHy3rtw
m4xj1NTuzcEzv/3lBAieQDwdKm0Dfzd4lX/b0ICQEshMdgdUJHgmKkcfIfs+n+nl5RALYRdesPf2
YRXkf/r0ghrWvv8IhKNna9B48vuwQZyPXQQqro1AfikqV9cDkjLAZrCr5iB556k2+xDv9fFx3p/A
5A5ZgDp0tW6j0RFbAno6DNmBMs9SYD/N2XBvnHz5RQ7pc2kivKU+J3o9eqfM/JpDGyRnHO9ZjNJt
WYTKFk/d7EJy14euQDmIYL0G3trBwoERNTSDFlwtp/wU7m7mNvmDp/JK1/Cd6iDdcB0IN9m2VaYE
lnCKd0SQRSi7zBfGKaAwMAKUCpADjB5hrxgBKEfkk4L4sysxxldjrC5ApxQOYkrUhhIcA+Lbu4SA
AgIqvdgHxiUytj4YEt077atQjbExJs/ZDb/ELWyiegmM9jnIJxC01Ip7/O/u06ecdl/TBwBHrCdS
ep0X69FE8iW3ik2/Zk5Jv74s6etRrsZaLDtLCiLYHUGGHjlrfR3PFKHHpXudQ/U29nH/xns18A2F
TQ8jCh1Fux3wo86V5Mo8ekYg/rIEBa6JUnl9/xqwLbCcOFqFPQ/Fu3DhXYFAOeNPOljbKCIYzC8j
mYlO76mZ5AtFXAe3p2sHWJRfoTEHfGtmkGlMYBl/jRN52y4uscEYjV+qOQhCaau+7Fr3LAxrmN44
nKJsi9gPFcTyveLWa2k7v6PUJTxhSbM3xsId1vMzq7sRBiKAJVYBP4deWwWnueyrPRpJZiqG/DTd
XrVHyD3vpprPQpCQJpNyhgMAJOgGvXz5PSd8gHatb3nJJ6fvBx5a32ZcJWIVEC3uq7kZE1yBdRLz
awW5LOhjaXv7HW/7w52NEa0G7MFSdoX6VPOVLX+anpPhoHjS9rkc7a6h6ncE8EIrTHlD/KAQb2C+
hHKlg1jgS/HZxcoEkkIqIKag7QgvcK7IJ9EOkF0w/aQd2mbeoMV+KzRbNQicx7C8wrnwUNDP/H6L
d88CjP7832/9xMtD6hIL6Aj3P9lrIBw8ewQrOPU/P2M64OMk+AdlzPa6zALcQGsIoIPw9z4P4M+8
Yh3xtCJvisupGWeQjLJfLJk8w28223x+gcXgc5IvxjPPlrlTfaGyi/N5sTSOdYrBo/PIwojJ5FgQ
s9USPnGJkAGlQ5wziYepAYyP+FX3wiTzjfJPCOwEqn0jEQJm5oFERdlA2UwNMiZGOypfBLYeknMw
o4qhaLABb0ceh2CjlHrYBx4rpCplzPBN1OXzZxnqzynrix6qtxxrxPNUzz5QLbhzC4mxMRGHjIaF
DLFPPSuVmWm6GNFe6/rl9EpwU9kfbhERgG8e2L2RbcYwP62H7H/AhOYoNLam27e+ZYadEnAREI5r
QtgrPF4Vb/e4i1YLBv8ajdr4egurDwdncbiCOV7k+QCLUJLfdyQs6wWLqASosdk8ZS4mLex5NwJJ
9a5X+I3Oe409a1ZMrVl5wHfGo0sk6PYjTWvi9Hhn2BHxrQzbLOK7mchApDWKaWJIG7JVl2RADy7k
FRqzIrkaq1pL6xeTfuzb2dUgFM0lobXk55Emic5M8pmnrMIWsk3lyWg0q66HcrygCgBFQdutfzwd
aOWGTiq+34OKN2/9Ue7mb449ls4Dcz3Cso/Pui151268/h+5pR/rrpFIWDvwV+CvBCruTTHf8Z30
DPm7kMBV/aA5fIGaoSfCyCLs7OCJNg3sEOZbAA3rPMnue+U5KYfV25Oa8JNhi++oCjGzeNmxBMIk
aAXWrwpMS/AJpxFLKoVuDt8qO90NZL5nVTJgBI9FUv5Q3jWJ/KtS7GH24iAcoWOy8+83vdPVH50u
PAQ336oCdjfFZ99kkgcgOgFG7OLxmfCTAPODhBgYaISTGTt4mRznVTjMdSkB1CizEG+3nrYy+zD6
3HdSWb5coWVHTE1b1dvFBLvPfezmXxIBk3wREDNfgdHGk7dSoupL7x3m7KALUxPjC8ibpccavv0W
AF+7ZnqbD6eh9P41bDRPwN0uTZD89f6CZp0QXbV5ToSorIg1oBmsmk/BsP9vTv3Gal2R8vxPCzwt
UaweGY0NN++fFTHjXE2uCZSYYYNbCgs/yTqLNhNnPJs4Ze47pV/c1CvLH3H/Ly6+DwqKMhF1FGXe
pY+ebWLt8w0krvywJVylewYK308VryAHL18KYKVGVDOUgIgOxCAqPGeEcGi+brjIA6FJn5n3QPXC
BKlxIlFxFIGK1of5LBi/6R5FKqCq/VxLT4LDdT43Avxs64gevd8+1pAEMwOG+vWDSdj09Qi5IzDz
PcyZBfD0unNkDkGJw9/WOHu7hTJ/mP5A84ZId3mh5oXMYSoWZeOM0QSMdCg3zEogqqAnNTdpE+R1
5ktoKvBW4VAmSdV01PmJjrpMGIw7SoxfaLwj06smUK+ItNjrHnuNpAHGGJI/jWKJQwpnJyVJj5B4
Y7hGtTxlHqG3WtT8jNwrqUBoZrmAKDPONtPJJjSVaLWkgC6rieVfc3qbmIX/QpGK5uAPVIN/P4fM
cylQ+6/iEbJmQR0j2hzOeoP0UVcyYA+D+ur2K2qGkqcs1rxH2BgeGk1q/arxdR7rsJ9BoUXgBkOW
fPhILmy86bdIBZDqUYaecf6Q7DhnD2RCMKeHfk8YapEf3sMX6m7gL3B6wMInLpfSo9angr83R+nE
LiCn99jgE0667ztCMQ6tt2vN2OeIe2j4LRI1zXhg3jmqL2zzyFxQx3iyS1VW4WQBUhiJc2OFQlKk
xXGCn3DvqDvEcKysBdeHWR4XMxLdKV9QxX32b8US5MQweuGYjiuURnxAG488pD2MjFdIXr7npKSb
fbtizPKWfXYcqx1BXtQWUHXx3ZOWb5hHRt25BifYOO4RNaC0KZH73+VIzl1psO/b1ygeaD/HPtNZ
su9sUUfdVN8+/B/seEiXuOxLnW4uZ7o8Ldo/9XB8PtuAPNU54UuA87S4nz9W8GIMMJ6Nc1JrXrWW
MAHzGUW02K2heK5dRZfc+/NPqn+l9+F8AxmJ8Bo8m4ttVExJa0gbphH8KdF2lkowbNmNsULLhVsV
QPMfn2TW6uUUtcPgdOX1c2vXjLDAlzNGNqw+ie20sSgjsGyWBOcar4BzleNBKuOa6o3sKhR2y/cr
eMPKUB+/CFEPdA6vNuzkCHz+9bKlijmzU3FwHCyZVORpy/NZb18ZUDQW7LAYr/NzgofVUNwX0894
0G5h+UiUa/QYkhabFlLYgwWKykaBjObfYcwa4oabmv8wQwECKsG4Ctg3aBH5mrcufqOSbDh7/baJ
uJdy57TEyGBQQIdmOqbhYt7jPB9jRpBoON3yGj0bHzNUM/KA6NrcOxMTkR1qNb3mk/6eNAzga0J8
T/Sb6i5DaMu6yOxr4dwPdKs5LVAVsNBBkz7EbLFD5gw59VhC3YmXAltT2iUuMOO5uDPO76CilqFk
t4LR2auh3fMmLCibqDJQnTygFGjsaaidd+1aI3/cY+73mi2dCr5iHhGCyL6zOx3v+QtYFpQZtBnu
xDm5j0XuLc4+/Z//JMYRmKOnyGewBP56m95SjJX5LWbPBNw4Vtg3BeZDuLDb/Zgeyd4xer+IAbnM
H5DRuYifEE5mkfBg4Z1Ef6Cwjw+cBzx76EsRYQG6g4aMOdBhW6kVTRrT9yyn9/xltyG0AFHC0zFo
kZcQesGHwHrF6w5wt5NyCRZwyrnc/MCKOWXiuoDG+beoAIPfKt/Pi9NyYKZyJM5vyWHUAYfYAjG9
d+UezpivVE3fx/6kA1j/PqmcP3SAZ5HgDMdkMREsYHoalhEk3DcitC7+7RGXCzSa3iPNFbTb3z90
CCHEBkFZdGZfCKNRDRk+ro233yJ+If8MQaN5yvVI1v9p0aB8eXhxN+Lhmfdelztgi7r3WnUm0TBX
zHZktPzQF6VMbymIRfaylEER+aqIR1PLG6+ZL44aYS8MuoLZRaq1fTsPj6ALjfRZ0qQYW9HipWQm
qCs0h2HJWDwxYZJPiEzJjVBgMfD24ihwstqkYNQQOhrNedPhU+DGGsFZ358pJfDykRATt3pGeahu
73PJrynYyQ0KjlIPTSsvuSFfTUA6FZKotz8jzwWBFlYD9zmnQuCzCAUw48JJxIKQhcRG+8+gUqY+
24csQcHBq3DZWE18b6hpJRqQihW1e2gXHNK73qVCA0E8FMjcRt6SULUVfilCy2hQdo8tmWPOOJU9
8jURQ488uNGcLTlDdfviF9nXnTtsJ/M4I8SwPhfp4SiYGdDp8QErGNyZJnrw+BMgj2z+xGs3Z5cM
YhIDLvF5plQRPHUiZRNyo1aZL0919w8VGvswAH7gitgWQUw+IbrhwNzX8jWtnbNbfhlzOgXQuseW
wtokYagOnnxBG7GJrx+lo5AWMuWWqkncSFIzYXNj/VidPohYGbfO1X/Z6f7Gxyj9s1OhQ142VHqa
rT6cbkf86l63e0hCD+4gJpED86zfxmYqL6sfoOY3uuU1CXco/ND7lYxLFrFpJIQhuJ49d9zkxu1J
CYmOTN6Cw7cv0ys6THfchC8Prj692WnrEXyDsKajjr05Ven1nd13HoLmvsUZGljLz23X3FOQQ3os
5bJ9WrwJJkK8ExVJ4sglOCoaOBRo98a/Ri/uFCy49vFyhr/RQLBCCOtBgTa7ErbkIadpEJObE6l1
VLQplfjDCDE3D7eoUl7TsS+fOlcL8uV1fmvsLJuN+o2Mmm0HuYE/wDECU5hLCOpn1qVvMZaTfD9y
j0xnGC/H//48xkOSTYrWU00QVLdaqjxDyxaltQ6WIgO7nf0rY8EqR1k+XI4+D94Jpg5ZPSo+mnOn
n9YRXf9CW3WnDM36efryP+RMDkR9fhcnoEQqDgbLuuqRyHQv/0XazC6+wMsa9LGYn0cpIPYlDlI7
Kp3lTHilFtNTErKY7ccEZqqd9GygEAQPp120034lb1gG9urxV6PhLlAbx5dlsb7Px7tGsTMLzQV5
OO1B8vliwTWCemQTGbgDPHAOdHAJCvTxAMzCIb0DmNfTN8PF66kVU2xEZgKU6FUeaiSI37ja5PEo
EpgUgjxGS7xPfQq6nUh+T3qcFVux5txdKy7mEqK889yIs6O5uzHAO5t1voaiD7Z8rvjXeXbztcGm
vyoU11roGJMPrKcWQJbEudPQCCmsuYKNpWq+QlKBzXv6bDzrj0DbBhISNVAXCjbXs1uj3tOIuVD2
j2SAz0T6Tx4A7T9hS3DRwGXMxcA1pE6pRQlMeMfW91Q9jXcH0j90NEBToN8A/drYPt1AJYWC8kMF
OAWdBqHHpuRf7A1phCIykI/zilnw5NF2+8uPSsrULcFQwvbBuvPr5PElzZVImmnsJh+2F/QeB2hl
n/+6PflKRtwB6zVzTvr57WAEt6ng4Pfn+Q2BzVZdEIvH5PKr8wVF5Hfr8neMI0qLlR1aE65ptewV
1zhx48ZEREGNs4ENpN3Y1YHZ0jo7n7i6+T2Q0VnKk9c345IfU83RQ4qhA4LIqeKbdoxuD7QXoh8E
dnX3kWNHTdSvXpNuhgTbv+/rZZOyHeYYazXFQwXHyT2gIaI3dV8ioYnrjKAZORA7O3lqqRFIiO8o
MUX8UmgmV19IIkfz0f6CAPSrIUi9cbI6UB6hNrbvFNtENVW8b/dyGLf2uQejk7aVkHchBpxXy8sS
OX22k5HxYR6q3Qvd1i1sybxTYrlN0S/o75W1EMtAXkCfSzNWQ02tzN62UHu3jFjf57kWn+eXqcGT
J01o5WuAkfOkjErFHlGAjD2osEF1Uv5xRnc4OB0d/6E9PRD+mFHXObXhKsfLAUwVCMCDuITh3z1J
pht8WrrL9oV8oAcX+CykVb+XIunJOAmldYzvoiNpya5qrs4j85QV31F3tW+NEY89E9qpdo8oRdRq
WnscWjgLa4E1nK2AD/uibWciI74vpN5lwN/yh6cR8gfYeeR9u/bUk4UJdXpm9RhYF99JVkfFWiy0
u4Zl29Ni9bl9Rh9MKPDmghA0aptrgqx4ypDBqB3ESMwyRffQoqedkSqNjFEOIJD0Y5l7T870uPVq
4iZJykTzQWzmrfHl4d9NthaQ1HAtTLuWdrfDaMGe8iDo8Mz8n+rw0O3zXI2bJrwK6W02+CxYATJz
Y4BVmtzj+7xO6JsMl5/g8a+2/5F0ZtuqYlkafiLGoBPklh5EVOy9cdhsBWxQVASfPr51YlRWVWZk
xNnbhrXm/NuP+++v8e/fpzckwwIRBrzXIe9zWyu4cIHOPfk7ENmcT/d1OPP6nVIOZFg6HPTjr5mg
MeJfFz5ou7cH3KMfWJQ2IEXnKRc+rxvCJyqneyhHIr4uWsC7eZ4pp2Kch7dxpyPP6qLviCNthUpV
BMZ9E379US+whmfu9BNlf9HTIFJQCTih4R5EYZREuoDYwcSYh3KPnyfSVO5TZSDmXerlL8TKGs6X
FRx/ESFy0uBaueVlaQJKwXRx3Gd8kjDM2G2EOQtVfPjbEwnGhBCLhLWCXDhlgLYQ6bnlfybQNeF7
VKvODyUfGkjxU0Bq+Nvc61RZamEVw1XsSBk5CnF6Nyc05eL+cMA06Bp8c+sQv8Gq6JlpMWeMrvcF
thdU/2+gTLeXIg5Fh7iE/f64iHI0iSmc2BMwzm1cZaC6YtkFgWJCwc7A+8iDZw1xSLAg89fu5JRM
ruj26tD0siFluW9XA9nFSI4ewymGKLzOWMMOa4384j9u/HF2pjZxXdHjhtukJmewP9qO+OZRfDR+
8vUt0xZU05HmnPb3rdeqkeG2OM7CrN3za8ik3ucj1K+oG4YE0IS41pQ9AwdmXlJR98jTKCZ67HUy
TN54HBKSseL+obCi3Bzo2PqD7VQCQcLjRdCnECUuxeEmOu3YsOm11HGL3+bbtQVsIolKMb0YaLeI
kzp4X2bKXkeni+mAXjeF7tbojNkLU4pQJyrhmxK//W/Gyt8tQCEM0HXWTRbsYU0k/JMhC5PC3OJj
kMmTLLBNvT0uw3rxxDombFtvAijvWHGoDloKEz0Gc74pf8ByPpTADhjtp2FZw3q9Qo/lAgJhHGBy
zsQLfgx++uBXZyWiC80GXJQojfyQgoqe/KBc/Lf/Ba3HlvX4OLBs1vTF/LMdsUvCQ3exQpCojj6A
HmJ2hmqQG5mMooDg3ul2p0Jg6WKsjZ5LhOpfypzvyNpwRXrNL56XhJJ0wy0on3PzS9KuXkspwZjZ
J4DONkzbujuvpZEixx9XZny6T56q85nWmZ6UFnLy03HBLqUuhjcAvYYMbP7NxQ6vc/oM879y+ALw
sVHhO1CgefCBuPyNBsN9373uQQ9wZ1YOYzTyq8VtQWcULC0668ndQRJlT9loP6E2hpwFdFmQsu0/
hpfRO9BEExTYbB3zW1Dc+nZYfxDRBcK0gJ4B/JOwI/SiJxZsclh+HMAxxUnkU1TkPHOI97yrkT0Y
ay6b6uWzxuUeCFncB6PkShg8GJGA8pSjsn5T5QxBenc+GKqx5ntG51S/UGyuOgwHGAObK567GAIo
xN2IEXQbfHavBcQl20F0PZ4BrA7PxWXx9BBuE4mccVuCwn0iSw4VGF/QAtxt4fOD+hMV9aj9X54h
zCkMrPZiIJIMsKEgBK5JBkJeZ3do7xt07FJUO80E0RHfNQwPvMSQx8yT8YB84qtTTrT5v0BNGxMb
mQTGTuj1oKx2bUIICYlZoBU/BlDnTSS8sjKCF1egBbabGB20UI6bYYH2BDZMUEVwwEET4YthVuMi
eDU298zhEf5g6OqZDoTGeT/VqWjyNFLTsR0ARVTQUY+kWqCnQJ0kMtaqsJ+CUmhjifhkt9mcvg5b
Gq+0jCuGo97k59TQruRNB99lj7DJ7gRiVe1MOB2HKzd+Ptng+L6z+wdCxGJNDVJkhRsVLQ8hk2hV
hYw2VLcOkicwvRaFk0hmUmOg6t/DBtpkTeDHW2PBcLZgnkbKX8eakdEQzJ8RPKy9JmLcEMNMCj66
3+iJTT2MH6zB43OwTDvb8HgVRItELczWSHK6Mfh+lu1X1G2Tpo/QiTxNepcQqJEJJATi5IWIY0SU
wt6CGYADeAVwHHCCYPzU+MwPQg3E93JURvpk0EKqdTGZgqtui6EAASUlOaM8eXkIHZ2F6S7EP82p
gg1LuI46vr9IAblOWr/xe6IqvB8Q3EBpYlCRu8CDRPM7T+x2Apfp18llt0dEArCNTZHHES07PAwO
Xm60kb8ZDI5TLDNj+LsLwHtNDFCJkqCYfoD9j4gG7MWwQzToyfFtVyePiGwPjjXyIQzSXzbER1BV
BTnhN0m3QM4JRrT5l9IDnAaHTSICGdAO2gY0Ut5+pMj2jCgY3jcL7lN1BkfQZ2pshdaKD4/1dXRL
8S9jTVWDGt8vYT28VFqn9tS984hwF1wCy2O0OpgXWxtqwx6a9hO4QFPG9PByc0xfuPk2aiBPfkeq
GyjsRh2GVo1njLjCgcZu95sWy3/OYyEiEUiQ4YnUnkUe9MjUykQyqkso155wpDLQ7MUdi5d8ejSI
OEnaEaf0aF9MZmCqM2Pd0qzIa7xiMwJ44TEUe+O+sEWZJbjm/ozNTIS8nDPMPcj8c//mmNxqbTg2
KIURCDTAGiXjNJGBl5eRyO+wpiJ1M0fR3zgtoORE2sj4jhFKHh7k72eK02Pu5f/hZ43yxRk9fiQB
ywDj2jXf4GRMIwYxUGPvml7G7SKNLXdujL6+OcSGrK7yHVNXcNMczAANXxa0wH0R8gzkMweB4a0a
XLdOuYQ7qBAw4+q7kAmJnrZzkSpgm8xwAqCzhhCD4XO0SeHIMtIL5GI0uSFpS4sTkyB6aXRnW3Ty
psugx9v089mmewSNeAauOmDO+yFPHi5qQb8KCeREwbDJI42iqB94xgQyHwxno0n+lmXp6sMe3ZO8
wdzXuPsNEDwU5SvlQ1lMjTAOv2hhzjDT7eF3EAZx/ie9E8qhYJfe81CIA5dzlO+RqHfoiK0jLXd5
xlOqU88ARsT2hv+TM8/cEDBrx4U7TZMLsReQdQxJiCNXVWTBkeFKEKzbnbMoApmanefkio+ZCSRE
8SjJy4A0vnZpYCfBTN46tf9I0J88FwQQgZKig+I9BeCDrLBwqPED91e/vtvV5EmoPtnmKLe8ClLz
7L/YC3eqJl4qhRj8cxLmMiiQrxzBqulc4/K4J4/l16FU0qZ/LKWgXClIgRyiXtsp1GK9ftf4Tixj
RG5trnk64VAhFt+HiOLKP9EXVRd+7db7vSc/aARBx2DB1UIRHXbB49jyNBsZhEW3tHBMELt7eyKV
jN9AzDn0+3PWcXoWPP/nHbVe7GdCkbN6XhByaEk9KtphDgB5cXvyVAeyu3rI+PEDXGSv1xfYd/id
36dNLyC+5x9kKbRBDNNz9Oci3aaJyrHsoTceogh+ifKVcsbdxXG+IySKW75Ib+kHson0G7TfAmqG
HULgi5sUYm3Qm3Q+0lpWU6QYc4VXDnE5AWajGx3lRfYcV0hs1MH1ElyN5TuPr5N3oFN+SfYwecha
ZGTXWrclCSmDiiD5E5p3/6zd7Pe64/dC+7hRpu3qDerccFzjnk16j0kPRBfJbGsPSmTpJlfZt3J7
MyIy1nhDvR7sQMJlESkxyQHJI+YmT0uInPR1XLN2NzhFdreZdLqnrHUE9LnXTY3Hk5S9rO8XBzlB
HVnNrp66zDeYXEApld3tiOCZD5WL+Q401KejkJmDZgZ4Lnxt8vI7qJbIxuD/+BU03S2WUkjLL5TC
vN0uztCTIzUEbv4ez3cxdNXpq4FPcd9qQNaBwqIO4Ji79e7581kw8+wth6yVzeK9UJFBa0Tj0sHa
LM7gYHA0NcYcssSy6+4JidfZotpBICnSRIkfeJcwaHzGAiYG7PudHrhLWf0XuBpUDoX/ha0czYCs
xbpJC7+PlNAn0XZYeq/RzQd1q20N3RL2gLj1XuChHGnueocoEUWcJ1AjVHMYgGpnDlbaIPE6O3po
+Hmo+or3byK2AWTKVBYlGWCdZvxO+1qSM0IS53R28wHvIJ8K6HjH9HUb9b72JwSbWl86TjczEm7S
0rtgb2YO4AKxmEfU4J6oOKXL5Du5rmTT+cRSWPsLaMb1xy6HemrQl2EM1YkUKlOdmNs+yttPrEzJ
9V3n8O58HtBOhGoTJUbZEddsdNry86SBMdQD+DRXcBh5ZAwZIwIIlmpRM+BtOTzbgzJ6xXy7fscc
LZELg8/rh5m/nbgHuY7EKYmZOtQ3pADMjpJ75GxhFRDUCj0uNXtWTDIaihqJq+wavW70s/LPCG6/
9rd/SBPt16Dn/qbaSNDjvWMXfGKDAiwkl0Mxvq1aJlOWIfdS2wtEKydzdE45EagGwlRMvAKI65U8
4/5ERgqa9oOWkBNPWRUpjBiNkCoqPKBRhJ3SFPJNWaEj5z+dyhkP9/dUIzaYkG5FVkWePEmpyGfF
TiZ/7HekGJnmnVsq0VYhx8+TcKp/iXeWvWYm6h0vEyyZHeJOtwKPrAPW0wmSEUJPRS4F3Ueb+/SO
v+SBkIt4LIKKcv+9p/+IeFUY5mkPvzM4whfvHH8IVv6zY5Ed1oyElC3pKs9ACWYCyPlKYhHphjF0
WaFOITKHGKJmVK95HieIn0L+goonBuyX2wgxjeFfx21kaIJNJpeCmYKXCh4thKGfHXDbqk5YbKQR
PN2ZKELkcimm4GTLd+7t9odMkLH4e38+DCAjCgmOqNHg0VTixS6p4uezFYLgB7w+1UJXrkZiA4pU
o0AofUdFdoNpBd8xQ14IhyYjK7Ual4nO9HaNtpM7jPeNSUUTV+vkkZx3fJTVQuRx9CANEUsDaQCt
pZehNmDfXpJix3tI4A+BavofX69YR8sFgkIK1FX0eCEyBRvMihSlyzUSOdTYHTp7IGo6fj65h3xs
hIdcCYKoI5Fx0YYv+t3YcoS8zK1nSN34Rqh8r5njiFZ97ki4Cfh6oZQY5Nij3+sn/TPEmUTgOQwf
XaCn7Zge2Ik5fSApPXBfZUSmcCijidVTvBO3weNrq7yofMgTtJ3zhCRmwr99YrjvRewUjQb1WfC0
EZLLsYJ3wgd56YPoIeJAUo1vn2mZN4dYmwj5hOBNNf5uzPYMkD1fy13UfsaJxY9NIOdv4VOVT9L0
mvSHNxjHOVlk3LBfhAFIhd1PPMCahWCxRx6Q/ERgLZ+YrrmA2deYHEk0OoA2/FP5E6gbmyOJe2fU
jvqemVRexVdBAMWsqLzL4s8hOA/zFyUUYo/CvYfJCTCr4ZQnIYFEQPnvMmhn6kIELO6eaLt4DG8L
Hn2yTQmOSSCys0vGD78nCtwINQg8rTxsN2KEPqfOWZzmqh+L7EuDkq8W1xkzH69zQZ1ujUvG4AtL
zg8Extn94YQjkUnEaAhSEsDJlsfQDuNc9DbiEOAVVh4VYWKizt0RPHE1hEBzEgPOUkqJECGxqeff
sh8BsFv2BagoQgDFK/vj/A6RrviEaGRYAm1BsWrudnybiyiWjAxjebivMkzMiJBcUGdmwxmRJeK3
0G2+suUYxjlskEaqzLfoVhAcs4cJRnVQ+K5o6lQwySJrY7gSq2f04HuMiIY1Sqyis8JZ3sB49JOO
6LJPWEYZsY4gmTaIhO8dhOSyB1sZowUxfX0ngp/yfzpVOqo4j4VQWSwmr6CbW8CYH2z2EhvRasFD
SqoloCaZ2lg7Xygs9zPRGtKyaxBPYq9OjuKhgbIX3M3usBhg2YHztSCjgx52avFHb0lt9El5FnWV
l/m+O90QgO5v4Yyf7O03iw9vu0ikErdAPcP64hgbCATPJPvj6Yk9Fk9RNBK5hmKPEXIoORa1a4Sp
nRanjsdBxBcDl1D1BhrAMcVJ9M+Ysmrco8i2uDvHD8qE/1cgkSckvFKFt9mbNpn0eO15T9CK2tfh
mXtEGj0YBEVu415wfBuWSiIiPHabN72FM6SKqTba/GhC/EW/UMkOS3Dn2Y0qzFdAAaS235ML8kj6
wVDkePJl5IRdyhRTiBYUatwceRwo8RKhujernIi8+ZGIZrRcRBUGW3YR8gTybeP5GpAKZo84Q1xz
2hLqAA7pd2As1bJxH2vLv7sZde5TVocWqxKPGByrlBIH3/nEb6FFsw8UqTVeRip4BXmTQIX3ArpF
yFhsQwR+PrXeIGCcRYSHgsroDPC8z8StiG8XKlswNWfMwgZum2B9J1v/5654qnaqs6rd9s6nQNof
uWN/iJ4xJvHFyF3anH2u9NU1MDIIxAA0BxCItTT6AGv3o+9YwMXwG44S9OnC4VLkSboFLBlwppQc
03pDZqr3HOhBs1I5MLjKhvf9E4KNkB4m2pEaFRHC9ca5EOnz2RF+QCHJlnyyM98yYQItPPFE4cKH
NutDlBC47r34KnDiawRXX3kSeyK9A/nYL/wAV1PwgX7gEaI1i8y4ty6hSKwLo2SLD7JioDwnl8gc
Ll+UWZLNyC96jk3Q28bpZeS+ZJ+AhcaGvEUIIDnNjFKKNZIqwFS/GiIqwDDQ8wvUJCy2hK4jzShn
CDRIgFHw0ucjhY8SYw6u3Fw08eYjpGWrjnnRdP4oDOKkJgHck3icS8pnsQJ7tGzwMs/DMwo0A98l
p3YoesLoFWuiu/ipGvs/KDaqWCD3dmml4ofxx2O8J7SU61RsiGzX6pHQ2clX6D+tTP0CuzyWH+Du
xnm+eIll+jzC8Tiv6S0CUA2bwIJ51gefUQ1ojrfXE172LsTwDhTPMD5I1QFeIijQGtN6GfbD9Xf1
zmGjHruX+xr+wtdkS8dd673TjscCGtkinTFSD70htMt9AOmCu8MYSBPx7vNnI6ri1RUJhIknllp+
ygeDnSlSAqboaxMS+W7Dd/jmfOAj6fPdauhiZA0ArgjVKW5DNm5heqhWX/9DYsd1sFQhfNDO5rvn
qtxZkzd5TdsjFBzfgn5EKtaCkR9Qnu2JVBE2C2P0gtIuZmCWUoTbMNImePQX5M2QBySinma3GYlL
UFlIHKQJed2F12OdoerJiHoBeRnZ7Y/MLTqZsBCzRsf8fDS91OwMRYQRpwf57KLIAgePUPy7H+ge
038Ohchm8+OM5J5TOTIeMpTO1u1tSROtnNEGvI8jmFgOnsXKoX1wgEUdNJSBDtuOmMEELLH/UjkF
f2gjmHvjFDhnq7M/QKhP3hjLbgThy0JxF7EeojfAgW5c8oQ5M9JdGSSY3LkN4NQfYXbzPsFoNQBW
51DAGyt6C7n4Rn/0js1osFXA0EREMxZt+/BFMoAChd+V7cy2pcmY7Y0/aRvWNDsieQcJM/hvIao0
AQLzdmTk0IsD/ueOsoOnr37QQ7DCBAqSuWFHJl8GGBI+2gIqq+AAFrc4vnDmJVYFao/Ivxe1ABRx
EQjHJy/KkmdCotOibREg79/Yi5Ek8ld0XiqkEQPLvnWZdKRpw/P1tEcjZEQIewRZL/hUpoFgm7QE
WVAm03AH8811Ph1Y0lBUdohG0Tsvd2xOUJN45C1AZnP+8MqjF/8spRuitHqoxzCU3NII9pCp1owO
4gRenN0j9qhzqp7E0LxiYGGiAEXnyy6yBXMfbgxEBbMDiY68/Mc+K31iNHR7vfuMwaIB8ag3hMZE
X/SJWJT9M4DS1d71IetJxfHmp6sT90XvYEr7YMtQeXaShEPI4lv1d0h2BJayynb2XHF+J5GmUwe5
dw24Y68emj1nOmUPdq7hz2OAOiyFdouUtSd5IfyxtS2ymkT6YUHw4xtI9k0pM+8KKYx3PgoOJHI/
dEoTtfiGGIvoDBSudkwUFFnfnLLJXMy5HBl8RJ9Zu7Ama8xLTiI+HnUmLeTo58SnSYk+9+kNWgBh
AiOVaQUed3eopfyIYEQzbqCx4RtNvm8vJNe5T9wZyjjyLFIEBP/KNtZI9ThzzSFiUyoit7a2UF09
ib9QHrBazlxIW3hg7zARTrlTDxxJu15Qc7CUp/L0gTc5ovRWo18mFMDcqwZHP+lUVI29xj9OQ75m
jj794pUYEolzt+WjQDJ72Z3tbknWi6dzDmEaOSiTNv6yJg/FF1OamJNibKx6znalAiV9jo+sTfNQ
3D5a+h5wMhfzK296XLBji3QYnigKQl+stUKowUJbgJ/XSBypwxEjJI8LGpkYmcmQOxzhhrF6Juge
dBFlCONO0iSC9FRfPaMybU58Jth1E0jSF7V7bF4RdNL65zVpDlUsMrZSVF5un7+dk3C2HfE98FEQ
RO/TFSJrskXzhGrCQNCWnIMnln+WOU5SHnJsNmJM4GYcsKDM3mTrPbD+I7SwNujv+DAQHSSUGyET
IuJr2a1uyRo9ALl2wDTc90+3gOhw34JFpgnnN+kO9KzGvWvA1dB4qJqEPTEVLjYhnrnMeDEowcnP
jNR1SwBqhXrDtvbs4vN3aHl3moyf3EGECiNbW21DVArA5uKMIsGDsInt5rzbTm4pWmIO0VQZwea1
4y3H6akS9nkJSpG4ruwePRdNcktRkPugIyzGOnC+GrOIUca6YO804u5EPMCYMYFzuX8qQk6qRCZ+
gRoGHqyhGGe71BxguuWfEZR7O8hxFSINZOjukycqpTJeYnRfbxcv7/2Jy0dki3fzlibyxuN6SqQN
YkDQd3A3Vr1RyeMJMuazNCKtQn7yPMhTE+AvF0JQda1qop+gmivMDOaK+SflTBnUfGDgw9xnQX6y
OJNx1CJNwbLl5ywf9DfLWEs7D19cP1Cm9aFYbNkKY3Alqi0s9hJ8dbz+tcX8tEVKVw2+zDTLPLij
wwOcrHYgL3dqBHYgBwdanfsTcCU6LqZd1jtuUV5Bfsq2wmOeWkfzaJH1YA++2AtLDPJ2wVwwwyGR
c95TEXvSJ7gZzjrau1px70BLYist6YXnEYDYgTwjIWF1TjciD5FEheFFtYvks4Y2Jjt3/B4YaxNT
Kgv3XjqLNpyahK0M5mpSoisrBo+1DupEatimHYlf6TzaeqznZqSs+W3w+xpZD+3jWiuD+/z0nMqE
+RjZj/Nj/2vCbUaOmIQfwwQJDctNwxA+f2zukxehIx9kdrc1sk4dsUD0/qca5abmbnmM61fE0voi
B0PsvQDNlRJUJzUockdGwvYa6LRyTqz1c4lYEb8Uu26oxjXtyHzD5pdhHX7WVuWVvB4mUjbqNm4e
XteEsk7SKuZy+9t4vOrz31bxufusTC7Z8K4cchgiU5W7FD6aaYnoVGQkhB8yDCvejfimC9y306KT
IzGrdaq/4uu10oD/hhQbQm1eqLrZjgGweu65R17bD2CF0FEyR+GdhPtCA4YEDEoKln5u1dN58G9n
RcxWE+L4Q0AupgqxM1jcjK1PkAiMNa3PHAH0k9ZeYrhC6dLnP1uTEgWXBF2oCmORBs5l0FAhe+VK
dL4T5cEE96VnqeaZ5shvw2pOiASMGLf3iecVrAK+ycs9YibmYuqCHl6VDBq3hIGQQf4l9swYZpG5
ezz7uOt81yCVsjZcrbs2zp4LHJIzSPAtKzh5s84rIU9teMZMTCIVkh+mmRCtf883aW1+xyjg+Goq
6MPBX319TeZ6YR/0dQZaMy0w5X2QljDrJI+9TIv1xVNBydMSxuHHecJysjM6Wz0BVUKLcH6AdZxI
BgFrXWpkbzSr7QQyMzXYeDoxEDIzwmdzTTsk1GNJGunIeAoy9XK80mxaDP4MvB9kN9rd4+J1ewzA
EOKAZ4Sy+fnuBxOqE5illzxnIt7/gtryMrjS1MuT0xFw8fC7i9cQ051PS9xYZvzEtPUm0K9bgGAi
mLlKjoHYkHAmRC94nsYq+6c6qpIn+Y2U7D4P0IUc/NwjP/wAkGAViyL6tvNxi2s9blmGTzIvnwtM
C26rljsVITZ+puYMCtYAFtXEZPlUgi76zJ0pTUXFDSOQfc2Fdx800ngn4IEkaIIDWKFBLgCmfAFk
Yvg8wloAlIsaS2tmQH7fKQrbDjn5fOQfaLfx8jrIv7wcPRYxHSi1ru7jEcrsmaQmUnkOCxGaA+qN
yLRL/mGnD1jE6LnDkJIfSWC0Jc4UyKkzcy/ya2Cro9Abgfeecak5vHntw+3mRD3+ECbBr9KZzBER
5mtAG1mO/v32RgCyqnWpTEk3oMQJj04fXS0WYkKz0B6JgFKLH1BEOLFqps8zK6nkkUqSrwCLdcwF
r6FG9FbfVfnS84Lu44rUY2K4fgOVi+DJ//LGc9aS8vVxUU2K6Z9A5OBOo8qQXOWwCF4FtbMMMRxA
lDQMMCPFvK0CMhbwr77josN9ek2+sbypwmeIspbjCiqCtdtwn6y8q3LGA2HCvMd3gkCU+4iHnLRe
EHIiHCCk2SNBrq5Rb2om2FJqH8YfnQIX6xC8+eZVHXgt2SWHx9gMeyFt7ukVwakIq2gBAZfyVB4x
XDBjpDWZzgXfcUwOhcNWGaNBbsDeKPqD2lcmJV0kEe8vVhdGja/b7rhdARmgqD0S6s+bdtnpaf1P
6NvEr5UxkulQrZD0AuwPNIbcAYVDATK1XzmVn1F3LJe1aNqFUR7dpwa2EcZ40uL1ACxiceuLIScq
yaPgANIW7ckERwfgWlwBXB4zeXVHFzp7QiuS8TbuB7yXwHrtY/TJsbu0Mz6In+q8Jlr4prwYce28
Un0eq8ufMTazK1ZFuoKb5Y2VIiChC6GRSNkHGNqSxmzff5EmB9szfgcZdVyfhZQLnwaTiYq9/JaV
N58GzCv784Lgx4nCftaj6LOmC9N/8vwPaQeR191Yrj1jZqUNYTwu/6qYwpIqg2BBLbJ4xSYOMVQ4
IG+wduBzLQJTdy4a4V8xnIw00K/B/WBNW/VoGeHldD/04SuW7ZfwmPyPgCGdRgraNVlw+awQ+sGm
oTTcdD1CBJgjwFBrroXGh2EQ17s51abXN0El//YqbVXOr3P0KaDteTkwzvaLWKhIGverUOWBHqkD
kstGeL/GGidy9vSfoxIOfkuUq/ZAemubyJvBdgNDCICeFP2BllOrVgMowfCMqVOiS66DHiBwTw9R
bt7h2quIYB/9MzorK7SJ347RGLKJZH9Qeufb2v1n0sdqCTWBkZTahUdGWidmFeSCuf0pcdYi66Cg
mTC77vTMoxq5z9sRiZhWfOmiev2pvIZMAYMR6I1bSJ6qfZcSuz7sF6019D+d068WG7vrM3xPt2Ny
2pZa2q3V2VJiN9NndaZ5KN0QmzN0I7Vw+ms9Yj28TYl8KkZ34mjb9Etij2rzf0tmTVLyZiSbaTL1
VdMO2AWsq4+Dy0WRDQDDKIVcX2ychybWgKHowI1It0OXaw2we1mAFJvf4IbiAz0+Yt4v+Q8vvOdy
CNWp+/ygAosn7hwSg1BSrUWSYbvoH8rUGDGCIlxIjBmnI094u3/vWX++XwfPY4Fq/QskLTIbd7nl
fo4W0m999LLsvONePlE2mPY/bAXd6nGS5vxuSFUJBZh+DhVf6eF9gGEXOKwJQUFZTobvfTE8D79r
1fCCdMvUBPqkMDFeEl3zeO5ZUJBM53C/1uSKOq5HbLsQrzn6MdLj3uGe9CRf8FR4CPt9Z/tjg2Dv
hUr9rQm750AkNYHzCxCGCxu+G3TzShrPmWC40QX0hAR208W9d5HGMvwVNIg209PX0nRFND+O5nxW
J5+XryJxQSb/WdGQimQqh8Bn6e0H/dxhYJRQvb1CkoCv/tN0KXHVq8UN8BCBKXb00e9wI1scufvp
hRmG8ClrG+nUWU8NsCIWH5jwxmOsbcdmbouMaS7BpEf5MoB2EzVjmaB6LJq3+Ivk9EgbY/Yk4YFg
UgJxcH2T+QMV0E/L4b0jv5fFJntI0W1pZGjouWp74BodgcQjHQ/WBK/KxDoSnoSb2dMDZYU58ycN
DQJMqkGFHbhHES7Jf0Er7LI1n6avjCQfYlwbywFSOiivzhGpaCpmopnZjetDb8bTXk5khqrcDs9o
cbl0PCu3z/fBSrOnFUmprIkKv4rgq1AkitI4XIjMMzDmRwy7yHiS2aj0+3CBeJgYPEMSUEjReGWv
3RkCDmTmkykWrKOyMi/+Z0GCMinq8CckbcB1gtq9I6ZQ0emE/YfO0qenppri9+eEeCOB90Bkb0K6
d9lQyIJ4AD6sj9JocwYj+ji9MlEg1j984gU0NW+og63IeUe6MCn2pgYn4GvKtMCcDQnIPtrxBdRQ
352Dz+EcYHyCe8FvlbwJZwP44xcSJml0dyyo6G0G2/WYi/iwBZMAuYGHcgHeMB6CBHK7Liz6d5sI
zc5ryAXTR2MkKhWB2h4hWDPR0fejdIAYPEPAdiPWCK5MRgWBjyy30CpnPoJ68lNdUh7hMTBP0pgK
KgRQQWxJ0GfDTF/xI/kOETLBk8vD80AafSlLcwhBq6Hx0Gm6EhMOkcNQkPQMj27z/uxrBk3uf8dV
UqzyLF+QsYb4PMItBJ7HKvv8MyisqgefIuhI2Vkr4bclbC76ERIqZQUzEW0osuF8tMHzElwIJdoO
rMp9zmfUK9LNvbwj1PD4ajcRlQP1UDUwLZpLXiiic8bDh/sQnevfc2Q8E3nIBf+wL0qEB938J9J+
DyotVbToVboGfnjFL1G8cHwTgFw7Vz0qEWgTM4mR6r3rh8hpUMa8EXSUf7cpy1dkjNZ9loYPYYHx
sgEciHnGcWmzJD0SvuYQ83E7y5guHOk2riBI0WQKo0tBYo7FyVL1IWa3AbkasHNA/6P2cLlxe0cG
IY1pXzhcRX/Ci16Yyx+cwC98qB65EnJ5+FkzFYazFzYPV9goUAquGOcKm+AbA2IoLmn5CJg2+WVu
Jy73rUhc1MndvaZVxz1rJcYnfcNRwEfHhHfdpgrS3Q897wbKYqZ7DjWG0QNV3wG7YoWPFwTjxmd3
jm98OXAz8Bn8XB6sGhJMWpsSj9GdZs8hvtwYhqHC28ntveNUw1ZDstN1JNNjwoN5CaS+gEqIjMrg
V1YScDKFAljKQTg99cxMiwVp3PLEv3a8Gz9h57ZWgojufwWUzgOJ1PtLPE/nYfcEnKDmpJndp+3L
6WF7QDYnUWjJOTDnm2FXA2usjZuDNRKRVXz+1Jvze1coNpTtpOxvHv340rh5Hd8QuRXk4aJJoNqD
i1KIGL7B+eIxE5j4OmpvyxCGDVYhp/3NHI6iZC1RF/tMezkY9oaYTVLlEgk7xEH/K/tiOJaWPJx8
T5V8f61IkDmPle1++/IJ+O7msnc1j3ds+t981RpgW5pbPUCAmPWpsb+5BgxxtSuPVI1L2xtmT/91
iV5c1TodfAUJevwa64eWfGUR/oEOgIY6ZBq/twjt+ZiY4AmHkUORVlOYbO5X5Jw7tTcAwkLaiFyU
7CVcimdXw9uqhD3VpWQd+aC1InFkoZNECAkD/s5jhaaUbxXuiDf9T88JSX9YkEhaJ1LJktwK4zRG
a756L7ekAdESQYvsBKM3tsqroyFfPwk6nKSIyhy0vxR//KtwhHQRR9wbpAOY9ow88WVf3jSWNWTL
ebzi152ylfpo9bz2E2vdlOtakQFY8HWaPq8PZEurZxLu/XrSbHdtnunIQdDtcT8LI/gPJiiUr8GL
qRbZIg/Iowko4M27gYUOknTSTkylQBGXs1+u+Kbx7eJLhEy6JUg50qm4UTxGaihw7d8sk130VKep
+RzqujhmSlZUz8welNVcMNmi7gUxpV639kCi+RIJ32P/M6La7ZaH9yq8fUOlCt9IlCjXLUKyj59O
w1YqL1Cg39qQBRMOxC3m22LwwYJiEIZ9GV4wVxHBt68gBEEZy0cITaLcw16GyhNeD90lIwRpK8Cv
AKvYUcv4e+jzibAdGgjCjVB6+vfOfTIcEKmVGS4h4lGBooxGFy70vv8O671cjiWqgFVSSG6Zpni5
/2EWI2YeSk7afPw2y09sq5wsmD6LBBOzedJOl+N6DfwAIdiiQaYZRWX/+0HbV/Zwtdm/huoM0bdf
ZchBBeIDgQIdbXjxxV4xMcGt3ulMYA4/xypmZjLjQOfhTVCn7E3U0aUjA5PevBy4FnMyOFfJR1Id
mpuwiTHbXjOaCkhhJPQZv8LPuX7nwnRMxVKwluZNXPK3cBD/sBc2E/J7FDzfxfhBMgln3p7QXT1H
y0XSL0a9LtWfoYYdsSiSKwGNIhde2fXeY47ZIWlfQvnON1pq0+6+uNwHCgfNEGiHXRl0+IIs6yb0
+FzpZmS8TEKLp1T4/qay5VLpe8jJf2UqP5HO8Rg3yKSR+YKc0X/NolH4eV/UanKT3ya98Myezv+8
UtV7pux5w49BefBKIqji5130mSLF50yUR/cOvNvS1j+yK1IrlOFtdjqTzlGy34g+6Kz0nns/wsOn
TC08eZeU/C4TJYX18vq4LhHzPMblJ3hoSPLxg8u1j8gBEpJCbnza7+yyXbpkVqi/4W2BU6RUExVd
GOXW+0vpCHXjNUF1hqwhu1vEQwq0+UPe2C9S2822nPZan77j1ghLJpozw80F8xRyZv65oAweOvUu
Az3T4ILVQfUTux2lJFzZCGLXCq0EbhcwczCwNz7xVvbzHkrcAELzdrHIyXoicVCCi3BN9K8BMrbv
6fbzbtu0McMC4fzhU9sINJASMIz7lTTlFLqLbI8b1lMp5o5CcGUQ9Ha5ky+EPIvf/5YOL4ZvgesD
bnLvDHm4l8o5FmNqR5j2ejvi/LPNHR0Ye23XH3XjXlqASuT/kXRmy6oiWRh+IiIUVPSWGRRHHG8M
3SqTKAgI+PT15ak43VXdJ/Z2ADJzrX/9A0ApUlOkqV+oMptPxuzsF/ln0H4g8Nj+IYpmbpbAYM3t
ul6+8JikNvKx6+3oFUW6BkhzY0NLhrQNfxpx9pi46gU8WxkE7knE3IvR6+WZ7Sc8PV03/U6wMDyO
JV/uzUtETszWJtes9rLSxRjh8nuijP1gZ4ajydiggxshNYSQEO+kG1C3fB3t5cZ6vbzhAAcgi14Y
TfBgbGV4M9TTd0qW9oUgja9CJIbWU72o3A7UExh6F84Iz6AMjPB3v8Y/Y9Q3884ecSo37nu8Uplc
QHWNG62S1uADgzcGmSgcp0JVIj8GW0SRELemTW416VySt0PkMvn6B5jAV8EPCZ4EGWW52zFm7pnE
UmHhlo6RDJNsXawnpd9VuxSMcTJVhHUNmztum0cy4+vXJsm2cfX3ISsXhjjo6HudDY4jaHz5Q1XX
zaWCKUFnXaCBQjgXrobKrPudhvE6WXLM9s5QLYRaig6NN+x5ygI2u8MddAoG6HvZ760yjDecBv7B
38AmvXfe82GCYnTz9N4jq5pRDwo8t2QsE5qFTypv6EBJZLhaLXHxw8OKNUTkNwsM7PnzN/JoUhip
7oQy5LksOSk19al/m6kkz/rYVjo/LEGExepkiZgKN2pm2WBtj4b5PsD36bUYhc6wL0yK5OPd/627
Y3wv7l8ynqsZhFGIJKL8HUSAxzAmq8NAMsfySqYzJj+dimeNuZbKUOhAmcAqGmKRuZnIOP31reGs
D772NIEb2cTjNe/LxG5HzwcUr5/XRimIbN+AFJMvcRdPcDsDEjksgyUEZedMTZdBYILpRl1ijxpi
MCdorOiHngEjIUu+Cj2OoHviZ7AaN0IGy6z6Z4Tz0fbg02EIPgVymAO3AkHGLAdMB6fHp280nfAX
APGrUcwdSWdnbLTzObm1kWz0Hl3fpk+TmulncGuwIAFqf93bmsRLZYaZ0Oi3eNGOULlDyCxy4do3
AP3/UxGnIX6kuyH3Ovv8IZEbZ7b6xwYqsbWx2YTcYoqtYoW4Ka2uYMi4wNeMyvEAABUXdI6y57MB
o2Ar8dTG9kwpzfRSP34E+NAIgyV+KILcHvP0s1Pk+pnBvUcinza6oSx22Ii/+aqG+zr0zpGVMHil
8/Vxoi1wqBPt+Zpf+v315mTJ42de4kSy6Ujec2vYb/fIDvdDobCpNShVmIjr/QWnlwIP7cwZPfjD
KAy+8MCMgA8cjpHde0dBbhEIAxV0JcRH39nzBoYZt1qvFT7D7cvhpuCjBt9k3zrykQDdVKHm7CFC
ZYZqURIxiGrdK70BTkvzPt1aDmeLrCtnhKcevvtHBuyhBres3iYlHk/kNBjdnAezxma+tSSmifOY
Y28LD2VW3KgHMMn86hHQOHWLh0V0vhvj5v2xBpU+nMOHgi8wQifMTHVXNyIy5drHxhUddLNGcFND
dL9Sj/2EI4Gfd+tmqayYfze11u/E7PTDNWzN5wNfixotf2T0dW9kJbIbdbAUVJsp2u5j5qg7+7vo
MSwvVGzjx+C5bvA6XSud0EVTMGURvuaAnZhP+0iZeXKTv1c3Cwn6ZV4Sdh76YIZ9XOzXc/WD3wgV
Dhbeey7i2slyckQkdIoJGmNRkQkutOX5jTJiz5DzObEUGVbum46QXxsbwz3cpGmWb0N8fxWHl1Qm
QVgvStpUZVtguQ6lH34dAwrlim1mWqGxQirHepGx+vy41B/ybogSH1H2D6ZQMeErknlj9dHb0bCs
3+CDfCyqW3bt4HslxqjdI7reYnI0bu0OBU7uhh6bzXiJrxAkFfkMm+UofY20P6Ns+yOBpEBad+HE
A3+L8WiHjQ+HBlrK0xz2zNiXaqsPtdzpLyprZaxiQ2UAO4tz8z0h2+lKi9xX2FaGm4/qgsNV7ACd
9j0081Kkj3Rv6wsi009X9fuCUJ4cSy421S1VXR169cBgbBpxjLwNNcdY9NEr2V5zILqhO2gcdeB8
AGzOXVBmu8JnEoMsaw85BnOgw/k6JlgC7B42CAY7IMD394mU8hMSgS/n4olRBgMdmCtjrqsNpoRf
KeFCpWwV6P4BOSKnR2eOSR/Tup5WXauvFacwjTuOBIVRDU8eHgsF3k/sKLGGH+IAU7PV5w+EuL/s
sXMCSPbJwHLjxbuvY+/PJNEZQI7aDgA7X1qMZQcHuWz1rp9C26RWDotsyg/B1ZfnmILDJgtVDJZH
WCUxuJh0t/Q57Y8JN9m3CkxceIP4uL9WY4KQ2RdaFn9J2NfyFdB7TRheyeuSVMYhoAKeOAjSLJ7X
6DYCkkTEiVaMNHpTRs1LxpOExwraCBh+tDu/ITWCXmDlVNj0U0/MXN7w4uVtkvny+4KVf9qaSglR
TcCMYM/jG9Qf5mv2aKaayZ4Z9vtOAs0APtc/TEup54SlAwsRQyKitc16NfZwOJxtKFQ4o60zaKYN
f0hMwQ+lTbT5lLH6tD+Zykc8GHHdahdpYkpD7/c2+rmZjE4pyI1Z4RANe/p75NalkEevk7XEDssT
v2RSUmWH/HwcsS4GWIGOh2ev17gv8kOG8yjzC6CzsF3l1TQpTP5HSTor87fOkyaBSouGNDidMm+n
mA+9sn/IcI02+xApyUHEcysSHRyYB+DKPkmOH9nsKIZwK0jxDgD3UpcZPhdJegzjR6VcO87ecsk2
iYMypLrKGiZrCRsJafuCsxku6TR+mB81JEjoPIEsy3+hSnNGg3xBeR/jUjEwVMAfLFE7jybThmJr
jGgWiePFYKjD+2uOnKuzhnZd2USmSLJbwjeAr4dr5o3hIsA0hQRswNJ8Q++a2OlAp0x9ncH4JPYY
NAl08tQOI14RNgSO5hMTpwGXYhtQgQ4GPV4KbwzWhf78mGVhVaSjzIE8MyRy78vLbQ8lT+bHLXB2
2z0PCRBtNY+vcEaAbJkgG4TbiWx1VA2dJn1QQaMJx3GJQTomxrwvU1W22EjSP2jEM/h6WAfkTvJc
gN5w1XKSAXfQc+QNlwIOCcv5N/0HSFbTKMemcYgHnQMiSZhWJ8gXyTUkqWXYg8VjT/BTgp5FlR5p
zIg+LH2fb6vpzY2+k2E4fqmcI2BOEB+EdpadooT4BZ/yCnMDyj70LjNESUkXIO5LPZjjDLss/uTx
pVYxfoGyTCV+UX66CQ+xhugOXacCMyxxqdtOyFWDJAErNnSidjbBRg3rjL3UGR9cYL+/NUsOPPN1
noY+z9IIZv12/HWj2Mrf9NTCYuSjsNLL6Xk5qZespt8VN2NL2Y+XvCpGsvC6ccbZvMr9MDsgZQqf
cz795PpZYFDKzHqaOlGjEU7NqYG4daZCJ18PbpPmLwOngcdMYXocEcQAHyC/tJzlMTgRcRL6O3qU
Kb6KGwyFVXJW7JRsVu7UCA+OIvIyjhAHUdQAELcZaWl6C4fMr+AJjOm19+fJ7IkgWZegCkPSIRHv
uwlh6YNaym7xWebsWQjPP8ccyJc+4C3XWqXAQx8D6T33zy/DKCXo0MUwoL8kB6u5ExP6ZRw5HR+5
2wAjVGC4s2FBkOxxGgFF3JaCSBOoQgPbQ+MI6BgXWDe25K6rqzFPUH8rnaewb+LfgYvRYky5/pHs
ix9N0dq9ZXRlXDthUpPgHGTEzSp+rZ8UmnWy69fQ9ei23utkU70JGTuFjTs+CvVosRlURlktlLFV
vrDiBHIfLlP8iq0nU/aBKzerZLD4JIvv5BhHHucg1VfzttIteyh2LAvUxnitgBqvJKKVNvwqp4tO
a3ImrAaAhnMINwLASbKEmY9tFNImNm8yyRorkE2hAhMATQy3i4sArk9/5UR0JH+ZM7mO4O4RLvbJ
vXSwUQdixxuNtORvfAy3rKgzhiwkRK1+DpYHb3grP6ewRZY2kyxmq5zFDqYvqBn4A+JCPAAUUyCc
OX/W4xmmx7aqtysER9w/CPtcEIQGOKXgKeNRKROoDKX72N+91oOzlq+EY75itv4kn2FZIjZp57dr
bnGQzyNVb4KQ4choOmqmPXglZ1Oxj1+k8hWsw9epBWokeg2xO4QjJpI4rG3LHlNd8+nH+6FijrmG
+4J02u7lDOIFnX+BABXurM+529t36eI7mp+pBl9BFOM/9uhjlYVdlWKoPHa4e/QkL11Kwt0J2ioy
1E7L1cMQMysTDyVYfmhLJ0yaaZO2AitY/uaKp7bwfRg7O+MCVwm4H0uVZxbeZAETo4RX6GU4hXLy
2FQRSe+iYhFDpUe1SoE0elnMWcbxdUDgGfxFm3PxC1+bp9s932TmPVvGqFC1dFh+PqtvgsZqnx1K
A748sGrKYM5MZxkawscPfcsfNiPJ0xxBghFDExEdwVAf2QcHAlL2PnJe/YZDxt/Ir9n1nhg/vGHf
+mA46bVHJhozLXCP+dN+X0lQxcPI/JdXwrOybXNdAWaHIABP1vsni5cYWw1yDeeG57Vdv7dkDsKA
6/dMcsHpOwDikVxQDOPubOU9NB014iRklNl82Py9pEMrO6PRbOTiul0MjI7SI6HzSZFqRizLdI5d
0KKiPvxiNhRPK8j+dP/K9y/DATyFzjDRxwGVPDs7SpZ2xnyw+R5/SJLxdJ7KJKo1iZG8warn39xr
pPVZcmr6ZZhZzUivYouhHrFLL72JhZZAEd5cKqGE6Iu/+FnAPHyuJpETv/Sk2+JlTqQqrfeSUohW
v3RBilS/u3E3S+wx6HXK6YcpHtY1Wnwg56fANgCiCKSD5zKDsVtPQ2LUMXeGZgVKf4SRUIzmuDBS
PyjTydn4bKRqKlR9SEO0+tgfTtt2TdDaXmI3+MdKp11KrioXNXOBsat2xnrLrzL74X7cUALYeV/v
XrPQTyCG9LQoDorBckyIorxg0E+1wgfdC2+aCcPK8UeYcuf4Qp7h5EIrRBwEx61FaLMUcn20xOCb
CCjd7ojkH9+bWPti+PJo1/jBNwi6hMsgkLm65mgm5gO31bEH/OzSguJesGdTIcvoIkXrz1LZ9y7Z
RXnq6QVUPnVg3sDddyfXACysvDO0UhwGUVNSMXD9kJwG8lLuPpf1OuyM3pZTDlL29/oS+PL4xpPA
JcTBs7DjFdgxtGhETZ/9BALAVDyftLgOn5X/vN4GLR0ABogxte9P1e4YeAAggmnDwDoMkH915PAG
vwNMYSgOqBtkX719v2b6Q8fMtFGTBQ7W4aaFFSl6FQd3JrsT/0q2jfbeQyV7TL+5/4F/tpWmoXpk
JDfws7M58mkyBzjTpCpumZgXCSMYoX4ThqyB1Tqu5Y4GCA9ISHkTCODQkCJR/sEYowpGvxYkBkWo
MBzhDPDdhcsauWMty0E14M+M8cELX1qGd+cjrAGtvdLDFKfBklHBKaj9gL90sErAShKYAjctzpaA
dhFbESE8FUcHZh9ffA+1CBdEkjWgCxQmrmMLTKL/EfZBHEHRphklMA+bMUghw3KGHUq+zmd2esHv
u343AWPGQuc2Cq2ImhtfZv/tNOZLxk6hMVrP0NkznoP6DO00OQ52PIZWbcs00KTeaI/I22AY9Txx
owaa402Oj9WAEpLKKzEJ+7m9a2t6M2heExHi4+NHQropSCc/K2FxDydKT0FNaKfkrecAuEoi1zPX
i03FOoMWhHVWNDJIOrPy7eZpd9DGtRVojbYagrn4/nU4Xfg+djFoRWDFgfFyLwSA95AMEclc2cOW
4AqHzkh/072xtjdU7y/tkVkv08NxiOEUdB7d/K5i8A79ghcJIloGjKZ3aSZXTN4LPdFqOBKja0/T
yXI2OeTpnRjuWQ3Fj+FV+BHrrxPXXHUheMPnGBLRjsgfEXxI2sTg6YBxHspElOhNb/F+OkXPHWLh
aDedZijsWmCQx8qqYTb4vyVXyF49XvqKzRsmif8hd2af64OBk+tvGqExWY7kiZEJzXSZ70JO2XsR
NhpZzZ8WbyfJUOjCSE770oLh739tv9j3HbGa4OuzgZKHx1R6y8MBNQQDsyE/Hf0lsHlGq+fX+cWQ
plxOFyytzw58r74Z71+t/VTN+AMpZFXg+DNjlp1dcU6aT9Ca2L2zPszWeYL1pt5SmTZ6/pol2F6w
COc1vC9W3YtdEQZ8AoxovlN/WOkh4k80+NR9k1l1XscvAFe77d9HDc7F0t+7v02wKOmj4uLbK7Zc
LtMx1ks8YWTFISeEW1MQgbNKZAQKLiwe6K043D+NBL4VUX5hBksEJ8BlupW3gFSZ0QePXmIlD8qY
A12+Fz+48i2WULCdmeFUqiMtmEq6DWDxC16nznsw5+8/rW5XndErniVwXdIcOKldnpTMkuj9eIBU
g2C5sYq5RdZbjoF2Mzzr2GsJAbSqGlophCMZklb6ceTQ+LyWco8EJPwhKLiTmKg/51syT+zc8uwM
zwcp8VueDVEFts1fC/MG6zu4WpEq9pwBOsDWfvMI8sgNTgBxOfPQ5/gYUXaGTqU4DESraRsvWgXD
FOY4ZNXOs9e6pBXOntcBN6Y/pfblAFS/dyRIXzeTEK5SzbCcB66ase2kxXaUbz9PXxA3yd+BlzRG
EUO+FqJgSuAMqeiGXXBPnaSpQ/85YquRpu/7QhuHDl0OXRjGkOclDcHYCtjHToP3LPS4NxC9n2kQ
1NJD+BPSyvCjjcNOyRRU1M0cTXhhYTzGJrqJT9HCstzz58RmuMQiEe6wC6YA4k+tsCPRA6tly3W5
SCjeg/MxEJkA3CixmdH484rnpYXyzhebLYRjwRClekfQblGtB7QIIe6F4K+09EHr9HHDWcQneK7g
hzqM3s93WVP18p0xA3wCQ5DQmmDnzKvhKcn2/ZtyzqHPnb7IhuhmfdLjaOO8ChHZ6oOXeWL0rxQI
OFY8V/398O08gW85DJnAPDe0ESsag0J3FSdbIdflwCaPB5yNZIxZsoArjgJHiLN/08Ln/4s3Y36d
CBxG+DOG5nPD7OPOD01ZfT3N5VNbASgmn9nsTyFmCzCYaxIEeBfwP3kjcSH4h3rlsEENewKe8Hm9
tz7hS9vwnlm6fG6KN3Bqvp+2SLCD+AFecSQJF8t8zA9jUsRvpnBRxI+VPlsl30achIWufK0GnOWU
D5w4esQmCwkynHjJ57/sYw+nOSCUt/4Vjkm5IDxk5sQa7H5YEeuLdHrFhwgaGnAsJTCHbzdP/kre
krxjd4yNoeUG4oMNr6gk/fWE41TcYcXAyUy4evE+jCOvfi6EDZbqcDBD2wcrRcHARfOCKyYEPBwe
vB+L9RJZ60UbXJ+GvF2ERIXPKP2XGWakUFimwTjWrwG6Ivc+brzQFy+RbUEF5uvUU6Y1h8ydk8QO
PZfjWjxOhSBhUQuU2ml4eGsL7i8i1azRliiPIYGirKy5I+0/LmhoN8s/4meX3e2vO3aNps5RokiQ
MTH8ia01cRoj7kZ6CiDQQu7hn4LBwOu75RY8lpXz9jP96n6vASuSMrYR4x1KGzrJ3LyfDf6OeQC1
y8LNttwgh1+G1ETYssuC4fd4kYDFz7Mw0NbyG2U7z5DA90NI+UhWEAp/eYjx+o+bgC9yX8MSAwHf
X8+7a+ycGFhdVUQpyUbIb11exV2AWYtXXMA0+Pe+Lg9yxBoKT31iW0hVZG7eZ3YHI+UuCh1W+QDr
Ou117UMQcdp1t8D89AMhAmBdmRiv64t99y4ElWxhsdiMeXzFc8+Vp/QKzgPDRSYWaWs+hE8lDP+Y
pYeflcJn54fg+4t7z+PEmYosp/PwS9mDjuA4yw1FAwFM5lQI3/6YoNgzE+BVR0fDx4n13gdJCNVz
LaYXZ+19vIyYk2gT1aD5bKCSh37XhxSzBXwfS2+dulUvUrx/VyQM19Hy/IZ01qIweZsRThnqLs+m
YW+qFtP6mPH3cu28MICiuXyqQTYsjH4cAJtwLX7gFccM5r8zOJaSQ+s1JBqYvDS9x4IaniKD+U+/
2H+dEQZXbo8CiZBOcO7U79XBBBS5QyxZzd+fExNXrRsuAd2690yNF+CznzOzKoI99IBNg7suqsEI
hTVPL88qnjTUvIjzp9r1zOpt9/AZhSw+sSQE3HqJjSO4Lmt1zb7sciSBJ5nLnrvfA+tbcxN7fy0n
UnBRb2KMRqkGYS9phJaKURMbAJeQyZA6veT4dn7XPQJtN0Cp1HOOw5kDRNuHJo8VOuoLik5lqdzI
SthCYZ1GuJ+uHuHGYXtmKCXyo6h7b4LietYfm9/XL5/+D/r1DbeLf4ALURmnauZDM2UR6uumDyKw
Lq3aWGIMKFpkKLV8Wchx2NwV2uGQzHYYfFIGkXD6vtJg3NSBscGeTg1dOLtoEU+5nVPeTo6rVXwF
USH1EWNiPmmj6bpu0o6Xkja4KW/zr7bI1zKL2XzutfPPqUM8DJbxzmCpTcvSqIive9tiFKDMXuvL
yHkTe5gt0CivpliGCOMdCY8W01NJdIItviVLkOK5m25IOjceaqPdhsv32aDW4vShP3cSOnTFRTGo
RoIN9IJijWIUSS9ULHx5wtgV/0Ija6xuI/rS3SRG9lU4j4czN2351ix/jP1E2JdUk7ZaoR8cenA3
aeLz05LHGj+EVkcxqufoNxjYzvoroDB9KU2mYCJnyX2R2Unq58thrrtOzoaMTT1QCdFTwHBXpOH0
pADXxwliLAY9/t51rYnmU6tSCLBzs3U280W95VH88uOui7EIW2NhBs9NYuHn4YgdN+NEz4kbKGjC
MSGW9MAdUpdQw2hPeu4+eyUtGZu+mMPBL2H/YuX0sG/K+V0qTFKh+9qitGtKAJGex1nIMQuw52FD
AZwGGxPfwcU6vbtUEyFZXZCgufh0hYJIBGOTn7bKewhrs4TJ2ROAYOEx0U1NCL3FvSS0k2+Rseky
zYRy6R+En4EiPG5ERNJINdp2ivt3UGgiWdk/+zm8hL8YopKn8CBGzMlPMCG5JvgWwfZEuAVH3oDk
ysi+K7WF3yMedNyzFaJXSFJZHGhEOHpQvMnawhpwAocYegScCaKeCMSWF2uNbWF5dSjgQWB9E+Br
AzOM+QWojN9XV1SI7LkfvBWP3+u6nXIbRMHUvxbsFIA8PNj8lys+dxdka2Q4L7hrDgwuFzWYEbxT
k9sDMRN82knCGQkzEwuEfnCvEbW7YtiFMZLBnAHGEQbOtAa0uKFzTZ0rulVO974TnAvNvYMDiCXK
mdVwwLDlo8KiHNuEq8ClerHXYgviIWRAhG000WDMz2DpFkAXyJGBlrlonQbJgdG8sg8jviWu1EGo
BcJMk/K5QIsfmmvqMY5Ui2dj0LBFjIP10JwdOQQe+su8VPMMKdBBYjqEcUxJXAn8AWiQmTnCPAIi
b2eR1BJR21R2MTCzwbqXWv2aO9Ga4+dxFO7Y8T+RJSkniFhYvt7asZUiqzFsLifPJQgcE2zBv4b+
ytNFLRNjOoPTBVNG7Xw5+NCsqXZFFf2yOP7e+h3dbt7X7TVFM4x7JtoL8f2FrdzZ9knuiufWk45f
MTBh5LqhOmTAt5ZMsLcvyqgQMzQjoMLGuxQbbtICezDyoj3+RKg3OXZzXJuavtWThBSYMgtrlkIP
hBQ1/GmStlCnLC57gjuGuEOiecDHGIZdZOXEVe85/Hwhu1phHFrNYP8fDkQBEWHE0R8Q9EER6/cz
9+Pwa/5djIhLZK0CJEGRP6steaFuJXgLQ09spDwGijtY0v1AG1uzq2BhyBtSfmtwcxDFQolbw6J9
r0vhXZVY6+/+zjPqRmcEPoBNEsJPxf96qNUgIxiDWjfb3SXmoN1x2i8xz7drq5OsXjxDrKpAwTR+
8ydJdS+vIFAaoiAktMFy8F0p5ynqr7paSBODfVFZ9zh4elZ5jPv3GqeZcDacLPuF9aU/Kpdqb9vH
1auBob0N6cBUNLGRcf5Sk/07dKm2qFnHomydIsHQAvLgr+PLAvnRUzulmHz9ENBIGwyDfxu8ZNc1
yE7PNsZ2+dNPCyy3/q2LdathgZHqpPeM+9qMsaIcvDBBkmGobGazajfGYMLw/sm7VG1DCC1xGJzQ
3uUzZ9Q49MbkXZqKEAejNdnBRYYEAguVEEJyj+9ohlguGPiHxWky9Eby5iVffvDYdPYVUYIH/T1Z
TS5gXUMuF55zq2sQtHuGcltg9PsXXjrqachcODihr2/3NCUgim5J8Z7dn5vgKps4+ZAYNvJOmL8o
LFSIXflGdC6BpN9VvbSawwd3y6P61OaNsf+tyOXp65qnt75HG4v9odGR05dtOi1c0AWBloBNyfuN
Vxwv6Is6ag5ibbAkHVuX3+4CAxAbTOq7D5K+kWb2Dil5EaveocQQCi+ipzVrqfMxhEfiJEKDygrv
IxV7Tj4OS4DamLMKpMQYbKRtZZ7j7UgAC43R5+MN7YZEptLDutCS2ZvVLaJh8rJKc0iAd+qoq5ac
MyhJ3bxJIEPdem6EtWSpre3X0OuOUGCkzB3X/mfPdIrWZ8iwRL9z+i5zM8b7Dbqe2xC5O5mXRvaG
hO4+ta9MaokFfsCjz7oOTZx4G19mHOPIF6EVp5f7GVbH/oKsB9PBM+YuNLbr8zJHWEidbbM9pWii
bVvDx7PYfPhCNhZGJPoJNdxz/tmBJsxGG+E/Rd46C3dgsPe7Yu+yBnq3WwxnC4w5TDY1YF/ne6Vj
c3FqIuKPERZ4p7EMUQj8u+Mt5nbsXfjMTQRR/GSJCk34ZtlCqL1kNIcVp6qrrRnDaYOpxkTAua+B
IyjvKUNpP/Xrgq/C+UhcombJfGNqBQnf2m1sdndmBXhMAdTB5rwTjqtQMtogoHBEdE6BbAuse16S
DSGRx8BJsBVfH7G6gi6PGCGyFmLSRfFPWmvL+YUK0Nk8x2anbcyj9mczTRAeHoXxVxqmouO8gcPa
qlO1WnM2pmmj1Vj+vL2oh19o3bR5FsyF/Sk+SnGlb1C4GiGc3PVt81xRehw2+uapO5HvTEkPBx81
tji2CgMUnFRm+WN2TAPww2mkDfYb8V6IL7UcTtnJqfd4jOCmQgWlv2xq09PmIbmQKsemjKORznAV
RPa7JcxL0eeEYwM73ZNW854mQVLKw6STmX3M4envl/jLEfniOkEpwxUjJyZsfd1kZjfdMnNP9U2z
f8iZRjI6CK3xaPZO2NeJQii11QNFoEaG0uzIoHf/5EkR5+W8xH1ielG2LDbwVGK9X5hgkKZH0B5Q
pfCOxUmifxzjfreERcXJAVXpxtUBJS5hGBmTt+VklpfgXn5kvf7MfF7jzcbsQptPHiT95FxdjGb1
R7Ud7R89DSCYzXJirHQPLJIf4+oaL7o/YObeNI40Lt/b2IIA/x7zre7cdtXLqpj66W9h+/rFtelj
qtimmcIMdvW8b1DfMm/LjV3noX8l8v51EzUL7oBjf/r6ozVarmQgua8JJr1iC4IDp2gPYFLPwfGX
mAlsQURSNNBJQDEp5HaCDj0R6qkTxDRKOsELhywJk4AieKj51mJB8x4E/qKBoUKBnCxR0P4wlcxd
AA6f2Rl+HJX1PHwSDd2ikq1DVgbltqBlcSjpH+w2COTr4ZE4YjuwkIvAkZp219dWWsIu3gzzdT/k
slTbTY5QMT/RFXDV6+uKIcquVMHbX3+5kSHEheNYWWpph2/j9hNHHjmHI6TCkc+89SrwfMmQK/7V
l3a8ki07JZ0qFzwyyY9q9cofohTewmmEaSUCl857oCzMfWozO+Zryf5hMzYhYnTXiOye6IVPmeTX
h/0ITzPhG5bo9K8pwG6yXw6M+gC/8eyS16TY1QPKlw25mh7r6cw3IRk0JrHytlPp+pwm5egljse7
kfLw0idHWLyqVoqOTQg8+wu8QBGIcLAWjsNDyco0t/PCnR2/FAcMRP5CeIvpLAEWSEwU2F2lgcC/
7pEmlq31gIy74qIh6IZ0hZ0H40xdzANutIN9nVF4rmcig35b0PXC8Q3nMNPogSsQowHmcCPrh3ST
9urQmp5wekAigb70A/FE76vTo9eMnZFsSHBfYbhfAJF/L5Mfwh/B6dUYVEWrbPz3fZlPZlY/s4F+
G5lDGDoQiflTIefXy4bOfH98CU8m9pLCo8OhigzvkA9FAQi8Byoa6pgnIAUUkFaAw/r/pWELsADt
B9YOAk4qbHWTHQCvVTHVxaVQRTnZOz4nxpK4nM3fElwNry7SymZ4QRFoxVJjmMJ0VQsPMG6Y7mi1
bEKoZbOaLFckA80Yg9A5Y4KtPd7sslD1mfm87PP6bEJt32yY4DlsWTbsApHxZbbgBukSRUekv9ir
cDUxkQx4TkJ1CoGXPIrvUWXzD3bcmEbb8CtzJGLzOiCedy7DWrbn3lZ09CJHQAomy0ePx5HTjg0j
1LdzeMEL4lFXM5pa/S+cLWfzmcfThGbens9pxUd/XMf92bqfb/eeSwHZ1+dja9tzxEoImcUiZOeP
dzmKpACTFFiEuIsVMxx8oXePesq3Ci2iLjWGXzK+F3BWMN6M/OTOUIdBoB15X/+jvwPF20OrBZIk
RFkYdZ0XMMA+O32OzkbkOXSbjdc5jbNK9Mcj0uYMyfkw28v/OQ8gFCXA0LHAmZs8l8ejIaCDFzfV
hHKpYUWklsOhNC9nPCBnvKZJgPbfrmp7WJKxTeOCOK+njw0nBUcHweYaN+55Z5A0njN3TXx+ReyS
yHP5tLIjr28M+LBIQ8Oqo1FhuodkkVoLb7EsMCNCjWblYd8T43hpJ7r/nzcL+SqR83QQp6ziBVuJ
O8rNR2o99PdCKjSvvVw4hvL559IWt19pqT332Vu0L7Ni65PTbZ9ExfJPEeOZnjAyIxDx2/fh3I21
y3M9sOIlv0RCHLvMkOma+LvSGVB719fzZ4WeP8wsFXuB6UDyz4fPJXKY7HxQAmL6Xl1GL7aKvj/3
JHBAxMh9Eq3tycvOlsPIVzkvJHPo5SxhXKVwgLSidXgr3TL4lJoHHR5zHwvEkOL6o8XB0N6zCBvj
w0Q4Wbdm9rUHof0eoQTSFL4W+raUKLHbCLSmN5/DZsu5BDsWfZxRDPA2o9+cioSiPV6ic8eJnRs+
YanjKCBBqHJzLFgaGCdyaE9geYxVLlHpSNVVek/T2itrr1KO5yHpx1rCuWPwb5KqEcDk8wm1xkgw
rnhe1elLxTWChgMrNDZjWgQEDm9EYRMuP+X0qGbPlb/avDgSMXiEcbMfL9pxrnfj6zmm8QpUefVh
TojPGlZWbfUhQm5TxmvlvDm/FxjmnzVvspvnIvZGfRp7EisBv341neosRMtVYcJRIcyqqtl7fOWV
cgXVJ67/pvSt9eNTM5XnZmhXzZb52w9vmMgcg2BiwtJ0FpyyDO8Cmbi9SNPFfoKXgWnGbgcZe4Um
qToo8lGiwh8woOcazeGqKHrEpEP7rjdFYz1eKX46u+a6SjXjkHN4T6YiwvWqjoH28ZXkzMCThRqL
TQYyWUDAN/5HaB71SeRfJj+TxANiwOkyxlCuqqsiLcnaJP2w5/esonTZrs/abycxCeGGp+Q9l7jK
dZsU8+DCGrFxojqrEE7qPe3NqsjvmbUBfWxTUxqbVH50PGNOYq3E8GYyY5Dd8ehT4+ueF3nUVu3b
khKTLGOcLV46Z9aG77n6kbQugSvQUOJH0CNcD+tfwLzOitppXQIGaPCMyH1QvG43AZ1CjL9o0g3g
3BNAhYE1+orOQWc4MpCZJJM1aqSePfxO+68Ao/qjvIa9RCyHulJa76x/IP9HWIDJVILWCH0pvkG8
B8eGbfVBizCe0InMNSbCoCitZng4EG7DkFl7TRyoz8yC4Bo6kaIhIMbkB7QUHi+uI/qEq/WFWoM+
GOyBBnMGSxEm7CdIPsjssAmiQqc8IRJAozRaDVTtRilmMKrlAaofvBNyG9SJxbVUrQ8nkBSsqKC3
G1DYzCLX4EGzPVWBYvoGVRqxF+YpdUCwjIpEdb1MjJaMz81Omo65vE70toZupvI49GDauz8sb9ng
YFMYjE6A4C1TB75FrMdez1783W6bBVvsahI8nPfyI0oUz1mFpb6SDE83Z/+RdF7LqiJtGL4iqxRB
8JQsYkJdqCeUkWBCgoBXP0/vqfnDnr2CCbq/fqO0eeihT58ox70Mma+OfoxyQu/tkyGFokevd9Do
R8iuAIGiALS0DWipODTP1MUMZGQDWISIBCcqwUDLCSGNiPThWhxAcOImF9ZepkWGVNFwZCxwLkNR
TZ7XK0wDLBj8TGZPgrMqeyHSdHOkp8Bi98Qh2vWw/ay3PQJ7dZdENII8nj2/383wxJBs4cBb47l0
ifXr2aP1S/dpUSzYs5X+IsaIpidva6hNqWAktJH4xwv3yn23/WFGwoc9nnyRK6Kcexpd7GgUVv6g
KQ0tOYxJmDcGEvG0HMtJfwVN1oci2/g3hx9S9+1v30eoR+rg2GuD5VjF7scs4reyXbCCsXQlo+kn
drj3MCuxXlE0iVUAbWCn7z9cXEAgu/n370s9hkHHo95TBV6E8nASoYoTaWDLGF9fQ+DuL7GHPCrR
C+/KOaNfSsI8vLLeFm9zSZAPp0NOEcb5OzzgfUEbcUqvKaRcBKHIIbcHJaaQSGpeM5H+YAfw+8OA
QEhdfm9qE08HNvLC9H1CDLFOEKQCRpPK3Be6x5yR7gVuM2a971nHzybNF7gjcfLEKbTWCRI4AVHS
trvuhtWtdgBb2SEpDkucU/nTG+YzjsWYQUiotcUxhiJyPafsLXN3/YEj/Saq3nCBTThcL3qYGkyI
WUkhux7xATF9TJdm/Z5ifDpzRqhBo4svyKNQbfQnErGLOK7W1LojkP8jTeAl9Go5eDTkLcd7Bml9
M9uJkHFc/TKIuP3zo7/oj/t1C4He6kTxZdoGYQCs4kADCirWv6k90G1z2i7QkSTOTY44403RBbE+
EQ2zk73ZbPEE7xY0p/I231vKr0TU+UxyFP1vuLk8Twielww90/V6VYeXUYDD1o+uuEEOMC1aB8D+
D41AU4CT62PMZGrmqAKWebeGJpFn6QHkElarB6Gb6UvGTvI5lcx9lLTDeDmTARZSPc58edFxpjMe
o13MhsQ8VgaD+uikuYa0CVfU3XtQCKWwE1p92XprEwVJC5bacodlq2DIi59GbZIEvR/gfCO+k7Qz
HHF3TyW5qrAloKAxVHXSn3TlLq9BfizpzBeK7qCWfipf6tIaKrwzeFmv7SjHkOW23kdixO0TgyZD
RgxWmsxYTpHfom0lM2cDlhBS5oP9mwjO8TLsD0x1gHDj2jTre+SN3uQi4D6G3ozxb9AHeUUjL9BP
2qzkUzQku8jMx9yMlbxbsrzEqsWbpFXG+Mh5iaDufQLcxZmXyIRo5GLhMq6v4YSbAnoHmGYjBI/1
ioOxMXFyNySnktggIpuMvoCEuROneLTx0I96+i8y+l9rVIOlQoLCV+RTWtgpszcgTuXMur74hr4N
YnnNTwgqAZU2NSGK7lWZS5dz8EYZJ2Qv1+tZNUKgv5CwtDN3e4hRBncVwQDbazwbG5UnLZaRTbgD
MSlGcI19oe/xfx1RZRXYzxKhJ4mSPNzn62ZdEFFGu/8lIZJcV+YowIBtqG/LAcAD7od8hKBNXpOx
1S1z9+sVhIRb/dLLOIJ3E4VOoSL4VdvnwI8josrGEXanR0BKTtysenn4CvngizEySJOtZ2R2I7/o
cdF+Ny0Odym561fEf8svwk1p3TSgk5/MUUAEUS5yfDbVxi+QqKF7YD3vbeEc8ZUdUeF17uoGfbmK
AtCTNbgISzbYF7jn05E5ahl1vZe+rvrYjep9+wIfm0ZCYgbfsymbSfucYYjHzmfDiMH7QDGpX3tD
pPJBU+zD4uMBtgmPW/QycgJysO0ljxWZmtgt1DxU+4DDUKa+ZVUGCBvpYA5DYHuG/63M3maINqIB
Urth1GwEwPFwXMNbKgcHkB1KUR7YPeuqke1ySYq1kC01qzt2EmRsejnbyCgX4xh0cTzlacSHIDIh
TyooiqdifnD5pTYmJW5r2UyASvoG79ULEwcBO9gOvkJIoU9YkSrN7lTrE3tQ8RWpu5QkZhaPM6Sj
TaxYmkz256Limhu0wfDH/qocYJgDIeWEbvtCXegLqDHKCEDGkNGU3Oj5DVg5+SPdgmxZ9Mq4k2eE
EJf6vHUgmL8zw6p9+KY92UpbsY+Qj+mHWFl0Up7326FlgBW6l7wyL7dV3+UwqbGfeNviZQI4Rru4
9uh9B7P96nu2jygGZ+GeSl2vz3gT29JwwsRzQycoZthVTFCbKQ9OHfH5zJm6953za7S3jpd19phH
esfy/4uJpD5DGI1w8VDB6BBw0sW2jEmoMDLEeK3gGBvrqwE/mS/Zxf8Dno+a2MH7BmczZhv5cERj
eiQzYRyhVIShnxB7SIGX0WzRh4hmkaeBIOTskwFERwK0swoKkaUYWflcUZicviTgHEQK4EdHJJu2
5owJkEzcZUwhoWrO2jPw1e4PTy9a2JbyrpgA+PsffurSBWyMHczIlKkQQ876TQCD3iXG7iWZLQAL
eS9jTafG+KczmsIgAugU7m9gQq4eFi/GVg5XcM2C8t3MzMcOzAHMD9UXSg5kC7fi+rjeciPzjGi6
hT8EWFinixuifnPGPnl4V/ahB6jewv107Up+DPVNscafGhtDZZLeLwt8N+wNFUFARFfhKq1f1j/c
XtxM0TJYKlZ2h19QkFvD4RmZZr8Zt4lV856GM6pdiRTZiJQMC7s6m0XvevalhxF+dqoxlr1R4f3S
ybJ37BRqfj+TqucP+95ykq6EKodO8gtF004znjFzakj/sWx8dD3oX5Zhs5O5uNkGwBZ9Bf82WADX
Y65zA1A4/2mmfmffSTPTaR14CpC8zixuAz4zBOco1fBTLOH8kKfrB8mbLZTpJBjOAz/ETKkJXSXI
jmN5L2/dnG6fgbWKzfVvuyVN+GIkqbH/qCfuHGXXjWfzyooxfZN90+kf7fjL3PzpKH2n7Obf36Rs
pkNlWpRBa0S9Q0Luwl0OwFKywarX9xLMWl/zM6DpyapSsMSKutecxSYe658e5hvWlqK61nTeo37o
bxV4spqPHDPt6keejkoLGUHVfObQkZFBnA2rwPUXlGcxdKPFSsyrjQRyZEwYvdksF/+WpM2m+876
bxvtAt6AQnFYFZFDEmnNryKApRUJptwxcCGC5Hg7wzAQ6ipvIAoGyBEW3DoLr9ABIiU0bSEuE5pH
DJaCqv8n3Kl0Ak94y+Hk3wbUP6ozYRASi54zIUfsfylYO7Un9ysW3cwUYk3UFzhk2ukC/x50M2HH
Ck1UyzKbdsLrwJX1eLtwr6hF8Vw/txutEXUBE5b/Aw0euRfHPJaQQ7Snj8EzHUzrZiYqTIfTPhSt
N6EJgVFwDYuPiS+z+cvYmmzgitgcea1CgZQJLeKUm6vI7G4Gb0+MV/71DsR+mhFACTOaIJEZqtwU
5xUjYjBObFRQYLPZvMc5azRcTwKmzAmaPt52OB40JC0zQOyh4f+5MNkIGV74dW0GUdZ+VhuJ+BKn
QePKz+DcQ6XJoQZvHl+cMzczD486YxcHY/0exAjlyTR4adj4KcPiOMykTe5ATf5e4SNkIeNYzInS
JS+5wTi8OmU2hzV+isRpLhb0Kj03mESTp0OQlNV78kx4KpI8/7Aj4W41Y/r1SLxYqKImifKhTWQG
I3EUI+ZucU3hx7SnmAvwAafYma4weOKag4aXGDlUH/nNONb7D9g3CmF4n1DVRnsB8nJZHYgzzxYJ
qwaK4AKuTJ6rmD1fx3EMGPDBRDvvc9oeROLpsscliqPtn8a/ixdIGPgV+cCX1Y+FiD5N8cB8Lb2C
MM2vvSDgHRT2AgjuO7J1U1x/MVsCu2SqC9mdRig2FUwDk3NIQ240TXTm23qKGAWyTPU+Um3BjGDe
X7JLxNOGuGe9Q+vHhX/aoBOdHdrYGYr9dEDdpH0iOYxrZHnoaKTVdz8hIPrBRcetCeGCwAcTDxOC
Zp7F3FPunBdUucLTjMWaJq6SqPXEG7QECrcgFxiODtVD7w+Nz8MeFROIcfyL9wFfyP46O1q8GZhh
yWkpfaxTJSC2tjFzGi5jwkzxFY0PP4OZlYRQwnTQnweUm5tqZEnqpDX2LPq+QASLFwv4ZCCtAA/n
3yMhzxzwfI6/EQ9KQSTem2PvacmdjYHppc9ZVH/0g3IcXUpwSBPuPJoxbCG60VlNwcnwMNnRaFKf
RZs7GZ1YGkQPQzGyn0PGgRw1OvB3DYVmDG5zX95Vfxj/HI4MghaQMRQsfy9HToOI7BH2fB8r2WBV
ZWHaEdFqjAF7SIwSmpw+10PPUucJbR794VJeEjyM0ZWS4DPjPf8BpjD22i69PB4unAVZcjbc60mA
0jBviXuEx19rZFiAZ+8rjt97UNmf7hWegceBvFx3vfUGIzD9lWre1rRjKE9z/zjuwVtmzYcqm38p
/x8IUV4rGYGObgC5cG7qbPR2UejTaAPUh6LkhjiHWUTAJSbqiPFKRkhBVhII/ug8Ksy9zrkBzSWj
PzvWazFuF+XI/eVG+C3s+9AIffp69BePcsNcMRe0QHNuBn80CygORZUPhrEPob9Gb0ZqMac1gPT8
7oWU3ON7MJpzD24b9GSNA8svReem4/+KoNci0zV88Sv2QgXZzrUpyUWHyvB+1j7d8HTtMxIYiWNa
IU44FOXgHNDalobMoNwVt9aIJfPto3zCTm6G2pongC4ToGIEojr3X7eQH+y4WsIRZ2RSnRhsIqu2
h52b3CR4QSIlwDdKU3F+FB0Azec3iWATWmAbHaBj/PobP4g0P6lCQUieXcPQkZwU63m3yXToThys
UnvwYRVrMV9suTCanjgwiPjt+mUPZ6UdGmzpYlaVdqF6wErG4Utfjhl79PDNADx/WEdev+qEX7jC
v19hD5xMTHzWnqvGS6zCMPZJ4PsDZocKtIUHIKHBJUD+GCPEQeehHQdEkHCWkUReyRe9CU63Jfex
5RneaqqY0PaCAWymJCjHplFAge/1UN1ymONXzznN7UPLaNw1hCEX3Gh+PxEMG/QPfaf2/iIDXqI4
eA8XYecvWEqLz1mUSlg6YtW/nGOuqk/dwvHmCDZ0HtNdpUM0li060/EyIv7jYfy5bgnpzMUPxYU7
dPmYjSdAERy23oaHJIXbtbPDJ+FvC98zVhJbAtXwRjllUOenbNQ7R0iDvz3AArei/5xYhldA9RfO
0eJCPKDy4R3V1vsfAlRvVU9TU7iC5mF128/dm7q5YC+fpfaldNXlyvWqWQIvebtIAXcatMx7Mof4
NNy/dqmAzzHMmgU1rn9DPgDmsOkKrQAebv25rI7VEWbyW9qfCXK4Td+PL/x7By5kqk+TT5+8VqBI
3V+CjtF0yMW4n+dzEl9UxAVmeD4Pn+554OiTExaNIDgvWSwseHyU137rsRgZEK2P7a2bksc4NVdv
1wTEhn+DKhjOHOtouDdpbJan1Xp+hA1bxv4X17fpwM0urCMnxVsd3ry5YS25G8wgP4kdk69burVe
1ydyG53Vh8gBtLNQ51YPKsyzQFwQtJW0hqmGeAyIxFwM9WgyUPUm+nb+mPt+t+C9lxfW3DU4k+Js
MtcGdCE6BxQNqDa26kc35nP/6fvWEeaFz5y3tePjwITmrchCNC4SpNnDWD9N1hWcqtJ7n46CSOaY
ZiH1YLf5efWYJZSiEovWgT15gXDf6PEAGyCEEFEFCHLY8YMlM3eIofjLj8jrhE4TRndtg8J1PCTe
UCZW10HQtuFBFgLAzebGnCEXvnrqsqjO+ZAqdg+GVA8ZHkqXVkcTfkULbgZ1Tw9UAz1zs5jTJKbT
QMQ6qRgqHdhC9RdMIPR9e6JnzwlnEeZvMxxRTK0DeLGm3TeWV3Ccz7gjrHRjoEb5rZV1j8XSIn4m
17kSby6yNLRZEEmhj7+XRQHx7Ib7srsgcnIstAnKZmp4n8nWdcH+cjMCgLIGa951Y081ESKTXDcu
fJQcZld/MuzHBAk5dyqrPKiRR1PP1h2b79MTeSu6gL7rdebR27q/EZ9pBWurc7amn+hhIf1PXN3P
Qt/6WgZYhLfOjFUTovep4U5yh1WET0hbvHQ+2e36uSApmnNyCiujW4bjjC5Bd6ntUNPn3EyN7m0t
buqxQ6OUwSX8MIoXOusxHDQNPRBSR8/aL9sVP3tcG+7DUSaI3C1tDF2RfpxaBR7Fem9MS3qwAHKB
u8+71waJ74jD6qgQ6m6F8p81nyZkMzSvNH029nebmpVz42ZHAgdCQWVymQjpDsycLnjZESQuf5L4
vyeCnn9n/6jPsbWclipakWyLoV8xbq8tcneLoyDh43RZPqfLDDmNzfY2Jwqyj5eOqEX4fYWZfKO+
nCMRPRBQwUexYGHVvju+qR/jNb8vH5Iz+B3G6L9NKFPByr0GMuQXvHDjD9/TtCCafDGsTgpxb0Ll
PrDg0cY3OqTQEwLWy2zTfTPep5eqDuAxlWbbvm9lsck5mTPq9+9bGUE1N4cPoSrZcJ9Ff3InBZIg
cnKhvOqPKYQean0LhwbBgzQH9BjyzlAi7IV1jGl20oKnEUW8SQRthZZAC+4VHKn3xFHHR5OeWENR
Ar0MkxUhmv8rjW5kJ3GAdRtj9c4pT63ZRcQ6xpqMwUF3HMXZz2XuxfxhopvOOA239xWxFUvNV4Di
9xGub0G3cDDCMhzPluzZMkWAR0BWtuHu4txZ4njPVe8os4nprhasDY9V6GtZRNXPrXqHzCoFm7FR
H99J4oTmIDSlRGFCUppCZyFaeOBU1urnch4tLBaX+4Sd8mkW5KHMJWwsx3AM4NMw4bK7dvMxJoGa
0SqMC3FTQz6lEMSqqTPIop5LkGUsJHLZHofq89cRTk5Wy/4x3Jf5Pi74gLkyvkfGP8zreCKhix0k
twN8+BQmlv251gNPJtJ60ZWT6thzGl4+MUUD4j6Nzpc0Nxpy645SLi+SNl7m/I5194OpFIBaI6tj
A+0xqHyeODNz4iiwb5sIxcZbEPbvjmAmfa/e3dEO5gxSfxTAcgm6Oxh7b5aqlNP8pFKnyhtDJFw8
VYaTt68twLg+zFi6IYTBfIh9GwqU6S7uwr52YryQqPsBHP0Rbn96DWb1iyxnZ14uobZ4B1qrq4nv
2mhjEk50KTm+YPKHb6hhaWSkyw7+SVzZn733mvcUHRnK8H2Fco9G54e6G+2yh1sQcUixGK+7N5rO
VU5CgqgmdnLo88zu8i06t0emKf6UD/cJYgYGWIh7hSZx/kVDvfu5jHNyY8xahmZ6uFW+LPnTK5r7
hBBZ8yOTFUhNgYoBtnpIIya9PzTLvKGGc5GSOMAmaPBUSHSqfF4HkVjsLlbj5yPWVOdxZAIRg6Y2
5PzIdMpYDxVMcAna0PzloG0YcphAFXB/Glm8Q7PY57d2th/CZ1FHyWwPhIhX2Bk2tBJ9JD0qrZjA
SKKTOVnxgI+1H6eBv4ehiwoa1rKXVYOzD0dTqbM7gv1ECFJpMe/07T5Pu0AyQIfqDQ2G8ehP+HjY
SLOf4RSKLQ8N1eGS5E5ANkDeaumyfvVKrAl81z1aFCqnoWGnR+feikQ6lhtfvYe9eJb/+UIWiYgq
mdeI/NMAIxgjloXjF/WPalbWYDR9xk7YmKOx/iDqdcLLs/jsfmQ/8k16zTN92N8q4OeTedjyRjyj
hcL4xrHwTR1Tia/+XNzdLwI7E93xMCNVmUCISYG4ucArQgFKNCOAuL+D/+F7fECdDTqSN8Ro4Q4a
k5s8JYGWF8efmmjWL3epNsmkFd0qMjGAn/vhMZqCq1UWeHbtvODlxMdFqO0yIVdTYcNFGOZT/8Yd
TqdDywFqKIp5Oe9w7FUpIdnEYPeYYyBjxrM94P2ITo8pEcj3zm5qftx/vaYlh+UaRbUVK0GPUosF
mzPPW3MKdANxEuz5ESJyKVAm/1GSWNCUVZxYn84mhvCT+RzSOtgv3pGOywGANvOlig37HnJe5bVK
5a6hh5icNMCJ4MVk1lH1Te5OOC59wcHBq41x8fwNeLxhe2hf0yzmhmPAyyitjY/h98ZgAoxO5SYL
SzyriPIz2x9VaD4TFFRMKaEDnRYIghE20K/VVLPzB6wTyOL25joc7VBV2uv1GAnD2x2ueWKxYimB
sDYZFWR5tlalRf8ypLBDvtvt07nTSDH20H+r8q4uPahu3IhQjeTult6vIQ/eTAjw6YiYD4cOjF1z
rkjIoWOtsMedCzrZb0EI0V1wA1tjPPjEeso2eUr8DSfUjhiBr3iuYKA98nKR6RbEaxmYELEy1gO/
i00Gm/Juv8/E27Kz9B4Of5Fkbrd4DoNSmv+kSb9xRkMToVuzT/GHNcYP+wyfkyu9MMlSlWPQuEcm
lpxOm8qEHoPjwMnwIysTKAyuJnOi7woCewBrXAlF+OMER/puHUbIUW8yJtR/SZYWHsF/mY6VGynw
Y8PEZj6NrzGeg2+A+4aMt0W2iukdioyYXK3UvnNbT1iUqZ9onXaoDynZ3qub1K6n2axojCHmGv23
j8POGSxH836Q5IeGZY85lv09mnaR8Zh1KN44Dq1zsDNun903GF5b5pkAUXbKL0yFlJgMGvVaHaqZ
hgtxbCazPtssccR7dQnYMLvr6kLZaNuS8jllnYbdyFR9BG/xiaZ5DgocRPoYCq2RzYFL97edflPM
VczIBZxsPqcfl+AGc7WOxYFUdIHuFqml2i8bzpLsnegC8NhHNPqXOfHpfkKxomwqXmmz4h7ghfZo
66Kuvn/oiDbmDNvH3igd+kFhVmdIWbv2CKiZZj3wNbulqnX9u3QBEujN8JJnVrP67hNf3RDdQBOf
1btoLWrgOzrMU/VmZuOzNqp98TBUlN92cyMLXgV16i+bW0UOiDpJNvc/eTaclKBwUmK/EdXj9B66
6aKYTfMrYr2KCsrte5kua9CSoQM13t99NjUSS46ycrlkQEeW/EYKioJHtluRwGvLTBseoTaEQfRv
nz8SbKndWJPz58a32hunvHEjChvQYUPgVPvepME+vO6mmfOcqkKOM7BbnyOzcf85DUgtYi+iFkEk
fsLLVzvg5dN4+p6XkPJzEv9nP2IZU5IYUE6I+AquqzFeWqIHQbqJwF2q5DsOGGCn7Cpqj7wlnvZ3
R/4CyrIC01r304mLBiiMLtlwUoDyjucphvZ9stgAxjd2TSxwqgHhq+cXo+AF8S+VS8zh5cAoGI81
nd+MGC2MzdVg/6RYzonmxNMcAL2aC3XJoxIl0DadOFBfSYi9pHMy6lOCZzqHfhjirxKZeTD/xJ5Z
PBJ2Guitl33v6RrHmdvvL3N/s8fhnu6zQy5m1Ww1OnGa9u7E5OskXiYEcemdP1YYbJRVZ7PIEPwu
ZRw5qGfDCIFuhdj9aKNQk11mGJqwTSE5SubxktC6QOVDk9hv0SuyHT7myZwD62ihzrTUl9bdgkUG
zhpGPCcF0tUIw+P9evWMz4zk9XAglBQBBUB/vV3kwXOz7K5qkWTGrdms8tySLv3FSMRnTofeDxsl
A5uQDjFHYO8R58PXX8XuBVAielJTDuTC1kXUJ0JSws+ByBCbquSFy+uKXGD9typ3IG9UTLhjjjGw
uSFHZ/gJNmdikLHNxVagYgH8XOkTMNOZGihzxg2OPYAB3X60kSkzw/ezoehsVtvsfxx+qEKvzTm6
HGEWZ/GQ7c4f/v3QZbaYdfkrPUAChB9G84rlADETqQr6OyAIyuRKucoM4NkciBB9Jv9A2YJBJrZz
ZZCyzhpMgbQU1fA4nHxB1eBV4bmPTPLaJvctHaXTlr+FyJ7K5nPHvrJjj+FkPrbSzIr90kYXZlW0
jmwe4YjzJs4LkyBNuztztHF5V4Am5UvsDJ7MQiKsS75oPsYsfXHQnEOpT5ZEJA69+yQ88/Bbula/
p4hVdTpiXUe3QZjEBhJzg/RMphYDjuLnqrQzV8Z9JbD2dPYKVfBKxhRf3hCXjXpDXr9I3SrozhNW
wWXkqhYVDCQN0OBG9CZs2Z08g5TABrQTOS3R6ALvlJMQXwhvnOMq4l4NaQvyPoROlDox0OP1jmFU
WP4IvGBFFWEd39N7JuxGoiI6tiKzNxeEGL9m+oaKqrf8ElckdQlAKHIJSqDrAlMp38D5ywnOQbDo
rAkuU2K+Bu7gH9UkOCOWPeN0ajeqjTSIRUAkCoiErl3f2bX2n0hNgjOKIYyJtzGqRX34rJIduDt6
U5/+VOO3GfjVhvgb0PwNPNbhR712a/7sQ0LIEyQJLNY0MuOrvCQK4iQuw5JsK6eaarxFBL6QvttH
5ejKIlGSYMKvq7A8uRh8MTf3sDxyB+MmNPGnY4yC3qBy26DalTd3JgQKfDcpB/SbiqdOpoQFW2TQ
2AhZwlPh2meEIQmhN38scN5Buwmb8dc+2EjWhubPlLxGWHZhXSDzSQO1U+oEMYeiSVCIrchQs8Ec
uzHv6P3anni78J5iGGWG108vSkDEvwpikPCGbEFgxgzciYSTBx+tKD1Ea0ZxOxcT3uSS0gceCSOk
0JPg/UVH4Uzsw45L7cRLs8islA1buH/B3yHPODRjyYLPy/EPVkRPQEpZwfV0wjnmEAYCv0OMDNcX
EWrk+diRkywRwhji7fp4A155vSWMkfQQ7lBhcxZOZNGAPMBVptrYYP0XLam1Jaql+eQNlAdfNvID
L4iauAkX4mKybOwzSKQBIk7Nk3ztttSviq6J11JlG1H1v1UHjEOyoN5i7B/x/v4BDqv6YvQXuwca
Ds1PQJCJvhtZaCN4A+jTCcZ6spSRcrIy363uOPCJ2iT9i9HdlPjrgItAvwqHJKAcc4TNFIaRSHzD
/+3XPLKEhvm2Be9Ajms+hVwimVC9zvNACfyvEJO7lhVGrFJwyMurqG6H9AR5AoVAB8E7y+u0ntaJ
7RTqtcfL4MI2edkl/xAP4SGq1VWuOAaa9SDESyJuWKJ8iPRRbQ5A655VnL760lc8TlJQ0txjPKi1
Rcwqlq4tVPbQJKfGo76KEJTNByuzEF2TeB3ZgWAPAY9ZOSmqY7TeQtzibhbXOZfugqv4/7dB4+bA
a7kb6eeWrxHbwhhgUbztgIoS7kShFKs5td+k2olbXlyDRB/S9CzjSSY71fnySz1YeOvF5afYJPTj
UhY+ZZa8Ie/pSdwn4s76uTXvC0d9QFdKRixi0AfBFakr0il5jd/RkAmtG9gwjGIJRzHAEEhXhlWY
fW/GdS7yDybqPBx4ziMsQoQSQ/bbcyB0yYT+gyYh/eDR7OtoQmtvUO/Y/FBYbEpU0hDkhOjJELW5
w1DeJ63re8kZnUvU/8JqnH//5D0mrIYp5QmHFfa/LvRwOqvKKZ5HlCEwzzI/pjh9/r6QF2yDOMic
EX3pDyN5Qiy0wTlBXdGAsAlhb9w7PPFsD/z8N0EXSDsOpxAkqpG66KvHQl1XpBLzjrREOizHxxSL
aAmhE+aaEXKmscIcwDYTUPFdEZuxn0Wsbmj7dEcEhwCjOOuYCjpKQfU3vNRgNoYNI/XiY5PFGrpv
zc6u4OnrX2vUqDYOCckhqGxiZNS31egNkJ/PAPd7G/QY6RSU+ds4uGvOEMv+2B+NzQvAO+nfq2z7
A8OzhjzkPkGTAPrp9nxSL4IHtEm6WGfe05bd++iEdlsGfaAXdz5G+IrQm52jvwBE+z6tp/8e60uS
iRNSjI08WWiXa0nrMZXZIWqKeBUwZkC4p0zcOrNGdrZVtqvGIa2ZcCUR84TYgmtjO1l8l5jjuClj
xBwmX7TpXr2zwLHa3PWFdpzhryWvjeso4bYX1ehU/8wXNGYB5LJ1f1Y1Oryne6AqColSeTjxDrBE
4KnuA3DMSHlCvs8hIuPyTdDqraAAi0bPz9KqGXiIaGkl53BiKRJUNkcTGUUGG1drkp4C+Gxfbv3T
uqn+DZUxqyMocsFNit52P14iYimNG8qnv9qYUdmVsKIrSA9aYGjxAk70hQqBE2IGJP8EOpBDjmpd
BFAdGPfcCnfjlyV93NgxKOkk3y8+h41YJTBB9uasTMQLRSR/wXxHJuoaJFjpilpZp74iNXkeFt+1
GOhqLDgGolD7tBE2cmh99iRtH5BCUel2vRrbkggrRhM41a4EWRHroVGkyQ4TJ56ICmLlYTljNxb8
ekpzJ7XO7JhvEZmaXrllWHiQ1WMyHoOpV4YsZG3Ee7Omc714QuxSbnORP44Om6MIohi2S/MOrsaM
0TXoIGgMZ6O2T/zp5xFdJqKlREjS5gE/jUaHTxFL6YmsJeaagd4Qds9nzof9lcyh/WRLRFvZok/7
5OxFIvqhukTemNOU8FV8bcjYCK1bfMxTnAClhbnU/xzJHHHiKVoX3M3X+jCeVsv8Ek/VxGruNCOK
3YStpnILcRH+QFY78zG0iFgY6iKhxK64Jl+EVqd2iyHFEAIjL1nz1twJgbF/4YAgLeK96kNMC8Hd
ODV3s9z+m1CIl3JwPKLsLqaoRALe4MwmYytkvicAhek/4R5oXWgtgh5SfihaDqanpwUG70kseLx6
PgTU3cWPwAT8Ina+bNelwS7PvdMDNyd1TDwUZLkgxn4uOnIcjDVDJOl2C+REpFcQCoHdMcP2yBCx
oHlZSIleXJ5qpTOj5AkZDJaYErYiy2vU0RnMLoEGhvwuJio+iED7IwSf22eVmdH+w5c/DHxqX0xd
zgNBrkh8dj6zVHR/DE+o+EO859mC7G7odLRJVBNfaUM8IzM9Ry6rh59C2GU+oGn+Qy0CGnYdyWfA
PG2BZoFaQ4zYRAVURDH8RYskaMzXXFKsuJu2dVBjlBoFIw5g8AMw2qTWeom02sMljh/rr4Sek4QD
SoO2QPsyLZkykOZePiNS+IDmIe/+TbScXAQCK5VzDyCNmCDNoJGuP+mfgeRycMrOBrG0YG9zxW4Z
AOHg6UR+TcERf16/cLWe3YlDZIWYS7p95HN1X+eDTYvKMX9dknH4rbcqbXSbXhHcaUx7asdX5oJk
db3Vj6YvMObx0Cl7E7maFZxWaWV/b+U+tWLKmFbp4su+33PS7yoihW07VNkkQzWgo0JBR/idoEJX
+Ra1vtVfq8nooDa1JXtKZCBMGIw8OIPvtN+7yj0qKnQFexNq7OB7YuTnvwiTqIBsuSqf10/CDIus
jjWZJQc/LHFzdkaGXlXwQT/shuuGoD4xLbJurDq6xA5VzyDxnDsbsWv9QClrpJ1RrdsLC68FVS8x
zAJ20IUk/T2AOI3W3r0qrzIftbHLmBWZjr8mUmLniyd8yILymm2erBGlEIzfr9K+HEw/CLpIJRHh
5xRBiFPsO3WQMYYEP8QbTHg7WIT4gp8sRUT03mDr0yJYmMd90t7AtDm+vK+YEUruH47sCGw7GP9u
p3bGPfO/dW6SzkUBix6/7QpUf39VyYwwRrh58HIy6CS4rmxaIFKiLg207JxZGe3MoHARl3B/CWWN
3lvBe269nBSD7QWT2eDtr7CNekcc+EFcY1QsS9F73BrJEXCT5rmwtTQ92u2RxCCacjJN8FGEwt8I
hrnlHYYuux9bjJLO2w9TLA0A9D75OyP97RfkabNNmW+Nf8XTA2q4IGAj/ayqwao0kS1hAdL8x+ma
bilj/p4YxzQ9IOhNP4dg07A1MIIwh3qGb3g2Qgn80df96XqrTb155++BG8CLB51RmuiZliN/bEg9
p6AV3gFPBrxaQ/E93fcAlc4fg5JXWQ4gMrKZO7CJNZh/yAwJ81tokW3/TCxRdq4LgGKAsqjJ9eWg
Q8IvHD8DpwXB4KUptLwYx6GFG9/IWEAeK6qLKCLg99kykwBxOHpH10PiZG7COCZvcjLhgclUiZJK
q8fwM5dT2ovBE3huJuTo+75N+VaU29HuGVH9GrwQhOkjzW381oqy7YiqO5ngRsxlG6yfhNzxP1iA
dnfJlHcSb738H03n2Z2qtoXhX8QYAiL4lV4Ee/3iMCYCFmwo6K+/z9xn3JubnL2zEwusNdcsb1lU
Bk3wr0DiGEjcSEheIMu6/DvNQaxU3Bv/AFOCu6jR3Bv0WYdrWvzWY3zrhBpjL5xxC7TnZJoF4bR0
lZr1hlXlmBV52/X6c1BgRzW9zIht+HAxpn0beF/dwC70dEi+NHe2w4Y4oEO9tTEu0IPjTltVRdoq
I/UAc9YR+FQdvO7efouhBmQquspmzq8VWoAADnr8mWG6TJvgytzYFxc3AE9TeYyJPwxQGM3w4o05
M3ooBwMlbWn4cIfgmoXG5vlw4/Wu4OoeB4YWW8+VNTzv4JsGXR/xmGTrXfXoC9tJpwK6ow08rq+j
XDAw6sNnrsPIKB/ljEmdATMb/UtqL6Ots+Ix7rFyj8nJ5ek9DvwKa6D/cRipMS0DenhliG2LJ0h3
la+7g28KMtIj4VY+oYkyLZR4jbkvQjAmCg0o5i2Y4piij37FP/ByT8/Ahh/++6Cij8HcC+QnQqTO
10iqxcMDwWbdXQ2EmBmUXa9TBw9hJsUvK+jeI50xROMaH0az89PgfECr8n6bwXU67uDKadDP/poQ
ib2dNlZ110praEyraxUUbyDc8BDK6AsThFKGnIQipZNok+7E8roZXX2224MIwdYtI31D+txCpyOM
snMb/5idZscQDh4S7BAcTFRp8MZCXqECXotuZ/RhrktTw+0t18j8Gh4DMYwb0Acw5nrA8IZV9TIK
wC7HyxTuBJRhM1U3jBbBV2EjxlQk6a7Wuy7uKvl5qAEDvgxPQPws971pfjCe02j9kxjrEVWIh29D
tbfolaRPnAvcdkA7+Uj5d2Y2QT8W7PKccdXFzsGz9VOD+HwKOIFeMpHTVh1/DZT8nTtXgC5GTK9y
bA2k7ooelwg31OcVAoRzGdMm+KK91XXK1rv33MqKi1UTMIGbvQ3AEIGSBwX02B6C37DkU8L2qsG5
K+rFdMKfBzy89+beED/0bSBlsw4yFL9dpngvBN+xCpZeu2CpTx4ZKoloz9GuuHpH7VQna9X+un+m
T75O2f6XY4hCfXkBxASUNb55qKGM32rAemWFFhVDrX8MNQSRONrs6542Igepnpz05P5HaMTY9+bW
P6Q7Pw+wS0387sSfYQdpNya5oFyFwcTR9kXQ0nmuvwFMpGnzCCvDj7tnTJ68dyf97MuojTGcos7i
qYF3DsSQMPByMFUZGNka/ztYdISRinAF6uF+Zwg1YQh6xuclIn4zoGPAjMDwoKZPj+IHDjt10DLy
f0K2+eh/l2LyJJehTXKaKhvC/Z0hKjN0guHTU8e8WWho/ZQh5bqlm0nuUSwx0/6OaGAcOniTq7E1
paPqM1N0ynmpRNc9U73jAmIsT393mxHTOxs/tZJZtv8hKj9tQHH0J4ZPn66HdCpoozAw3IbNCFn5
lJOB9iwCxCgMYwYHA80Uqfzo4tGb12bmhKqHpqqR5Zsn5GK0fY4QcgSsDckCD4pHor3W3S3UQqf+
oQPMgdWh7TOEV+Fw7IXdEfp19vJx8QgS3w+hmc2Mdp0KcgyYVuv19jdopcxx1yrg2Yriu61cMCo0
t5sID7+libohasSoSVCmu92Qev2DgWh6Heov9zIs4nx6/JOx69yagJdJ78sipWgUMB+S6slj0kQn
FF/QR8jaXZ+bCHqGRszvLauyHuILTPH5v0ryy5SLKhKhXApmCscd74KbA/J0px74jwGqp8XhYXaZ
dVyLQArS6QibaUEviHblnVbNy45PK9Q4GCEZtqD4TWBiiKmxMykxt3GFYWQdtXTU6MNV8XPUZvhl
O/X8hi4I0vWDRS8zXWOmzzqb8ueIo+j57/ljeViYOfTVt7NP7WLJXjm8v99v9hnmAXwcOTI6w734
5LIs1bjIylk/6K00Mi6iEpDfoYo1tsAnfAzxEhEvaqlx4tscy1KeBHY9Eh0nVOumj/nJp+cAGwHV
JEF0VvOCGQh/OXrYWPvXESoYaKB1w5BOoij0P9ILDu7oBYz7EWLjTYIcSTU/bixMIsagxPpr5nXP
pTVhwmWBe1p2fkyMcEB0qA5aA6A9VAdH05IMPTf37wXIlkEJK+oY6UF/3HCu014iuT/OHtwXVtCL
0Zbb7+0vhIfWhRGxb+nJskux+EtpfBRDHCq5YteBhhY82hWsyuXpHwp/UnpPRH2vTj5+J9WUHkpG
nKMSvox1MnIGMlGB3mMboixIMZbcpjg7sNqRdK3cO4OER0KzCeVq4Yx8f+grw9y4Q2KhFZ6j83tN
62U+LoZvEP/NugrxmANlCd4vWHYQVxIl7looEMwckHoLTTJbKnusM8tJL74N7vD0D50YfOX+Q2+W
6xXLurpaFMvV4O7hXCodYYIy2X6DUDd71JyjsT/EaIf5GjSAQU7yTJZeziictlNtLyiqSySpeJ6i
xhtY++5+O/x6ukMzJui7gBc7PpVc8PXuv+X6AQGvdnbPyAJ90LMH6KB4mOC0mRKdg/Ev00xnB8Aa
ZON9yEggAC18xmNWnBRAM55+dxiBBLe4WgAJqwLjL8eB6+KerDDPE6xzTrPaXNUeMZGV+kKZ2oru
aFnuzIC/a/vWdE8R0R70S88M1W/4/GbtAWo8RuD79uH3x1aTIGLr3fvD7T3qvacQr+rrApqwLhoD
wDUw1CgmvZOPNeGpO0KLEag9dJMSJEbH6aNICScHCuYLiKphf1OOeoN+OUcEA9Uy0U6pGgGg/n4y
lAv84z3V2NWQImT5IV1wB72wAf9T934aeOfxyhr3h/1965q083RyD9e4p7iwnkHNuEmzSPr7hfHN
SjT/+PUODTzb1HJUC1zEB/FR07dcBRKsodbjoHOek228PXx2Mqqs1l2vnVbwSWgJSHCmiwwr6p4W
e9wH3Kd/H5c4FCDj69OtmT0XGDVk59lxBIdc9+spDhpxnhURmYm+IuZOr3+6tCUu4zLWf/BCg9JL
64IL5GDAFXXj18I6NF4vEMMTDKZ33xUq54wkd8xS6JssSwZhNGyiO6XAEP8yCLPRaZFnyrAYfVCZ
7XiPCPLiNdbDPrnMEdHfwNqUliMXbkgqhSyHzN7PIy4W8ZDdvLiTu0908am9ZBjvggdyO1jBvLw8
ex5ug1tB53qLTu3z410/NkUs2VERoXePhBbPnlHSWswtGO4QnHgX36EW3NAEgTA8IcSUPhGnv7Z4
ZScQAVRuWTlRDU8li128UY22nDzTcCCkbg/yTKBDmQgEvOj31yGgFJbiqmTMCXLHrWhaNXPGl4iZ
EM+8a9IftMyFrsFpQ08K3ZCk3KjJZVz5NPQ2ddiLrN/toDd4/aMqIpIZWQMw0xy5IFannMJU4xw4
fQEDFSzdBRzpQ25hMeVRtHXBkucuzBHgNxypzG4xL8WSJEX6yqA0pUtGQ2KmQ0PmdE63vxa65DS2
+gkABU9fMg+2VdfwtcUFz65/6IS4xF5GGFLENDQLGDvRnSOzlVfGUf/4sfAuK8ew3L4J5XcPATTm
GfCPcfNiaMGsDfuUiQH/EVRR7e2WW3fPzhmWA7yV4GCYCIP/qVmzZovd/bvb+cVwlNxzpPybeFuD
VhLR/gQMw5eg/MMTKFnZioEi7cz38NsZvAK6ywz8cGRDIxHMD7rAd7yaWVePyNwckXF5hez0q+Kb
UDK6kTHpAvfJPSvCkJMWPwOHMR59oIHMelS+Z0iaM3PQiv12pr2iainCFyCqAJfDkgsUnGSr8I3R
Htph3KaoxprT9BDE+nmEyg2HQu8rDR9SJLly0PvOy0J4OexhQaauLLec0wTkXC708PkWGtw2gh3P
5Djoze4KEgIBktEQ59BwxfuS9tElxXrnByvJhoHQlSY+XW0Pqwfa0E+eeK1eHP2JDVLcUC6CXPsk
fH2BsFy07jtq6Pvd5//MERkwKX/b1q++0WeLdl0b0xf7dryGbjBTA3Pz3nq0bKjaSL/KYrLsAzDp
2kegGDJ/IgLmkHdyIHGfEUi0thotEZiAsgN9p9l/1L/8QbblHJGkmmorJm5J+8OyeYON4OsVOxKW
BLq+jOmPHlev+rFQ+HZh6mog9AGlTWH5fPB/I/p9RsefbtT9JRqjzYrmJ7zPk3NeGMETysQNFeB3
iAJMTO8cfueXqbDiKRm+Ez7GV9yPHnq83XU5r5O+R/saPU7RkSeeZ5cU0Mdc6Jx0QzlO1XDIpmJX
Thiu0UyioUSVTGMPhQM1uAN/KGiuMnPztlGfRuYOBT3a49AWUxl9d13CwziPaPUA0VXGrQd2B+t3
bfCJamzU+JohqjnZAsTIsc7MHhykAO6tFflr1zfAruoH/YBs7QrdyOgzuFNNo7BCX0cekFQMuCpV
6BjgM82uk7P1v+PlyyVZw/mY8pqywJpqw9cK8pg+NsbcQbDSlEZpsfjs6Vy6ZWRNCQ2nATULRcFC
HZeRUmVgp6VXVCyOBLA9FC0iywVV2GmXQqjn3ld3RunBdYXTKC2SII8YJcG2Ru70LWIXMle7fZz7
niILj0dgLcoip07AAU2bWQPuYU2f/98Ureqm5x8gN9qoDvtQRvJg+4tCBHA7K6JiQPybaiA5BUxG
G4wFAjARP3TuaWLrANzdCuEUlcm7DGcYXozvMY3XN+xPxt717+PX8OtZh5/QB1jVfrIyMcOKie5t
em+ReiZ9w2flMm9/LnMKW6qOJcRWEADgiLiFoAgdwH81AzFeQAAUhUklq/7BXQKtAw/yh5WGF+FR
derXiFhHb5E+rvRtl1jbSuanhKjQ0/E9gernuxCTpfbRvCdIDxLMbYTzbAOw7Sm1Tq9IuD7vqbID
TGG4jD/RCDn2/a1ik4Wi+3B0biVCVMBUeGKwH7X0RboXtseS/jbSQtdnTPeR3IdeGQBXS3doW25V
l40Li67oQXYlxBgGufzr4nT3/VRB1MXR1MOXE/3Ineco7cMVo7eXqR3cTlxqX+mRA1Bn/k53s+RU
6bh1HxvCmwRyZaGPeR6Qt/S81IwxwekOiRl8JJP2p6egdtw6S/XtFrRuyYKXUGyxYsC5Jrk1PoIN
f4Vqi6Y3NmVoXFQMwBD0BjeJBGfpf97e9hcxErrfsKCZeKEXDvTknrWIyc5P4xMGoJkhLl5u3QGX
j03DQD2PYX8j7Y34HWO08cBa9aaArla4S3tlHp1rp9JguSnOBZykXELSIhVuTxd0soNIyLaTdOBO
wIv0vhlwYnSLYByChEf8HTH4pQ4TkZKpTLov7w4SRtqhCojRhvzwIkFJWbRcYjYB6Rszsdl1Bg+C
iNBzEdD4OkzewtvmnF5cJ1ueE2lCd9w3k31EemDAYlSHFZjIQfOO3LVADhh4e6ID/lLQg+rTu9Op
08MecpC3RX6f0Rx8HKPtLc2rNcMNcMhwIPobuL0gadv+0iK37tdzeEqK6edzRuWnFrZsNsGGmiGu
yrnk47drLWi99GjYyDcVcF2I09FF4nzFHwGS89VD5Ek4spJN0NxATP7iAoXup9IdRrHK8BCMdrfT
dz0wt8t81NKYp9jlHXu9qYmz85gCkOYzgF5WBZRTZXejE3qoFoMja3bX0lXjparp82Y3UfdycZrB
d3F6B9ABut2FqnivAe+1oUS5IDgeGPHjerh3Rr09TpUA298kYOjNkXPpC8D4XaSkDP8Btg3uk90u
qBp6dWMDqocvobXTPpLHFBUVnH262OT1FOp1DHqdrSOqVW9YFoCcI8ZRGs4Xa69Cqs+19sce/VE4
XGD5rO+oOMeQFm5P/3YKy3LS1Ra0/elBa/s3kkHfiGY/mwyc4TeCjXJHMhIi7x70fv3x+AmLob7A
17mgXJSuNkAMC7x8Z3UZPA6fHFA0Y88YfsyVkQm0qXHxha9rBsXEROE9++j0iGFg0HEgFB6O2ym/
XPYDvr64JryCj9ceeEyaPlox6XwyIsUF+CEyaVBin/ZZjS4zpheYBFAvf0Cyzo5CLOVNsnyhJMBF
kDEHInsT9jld3u3wNHsszjscwZzX2WdAR02oYfUhzIKPTAARbuVll4M7k0IkKLsuaUDNLbjxQf2G
Gvcx43ACBsmF3nAesE/hMA+hFBp0iOPODxn3eXN2rkkDDzjQhypTKVZN4WrUSob9/Ni9DeUIYIC2
wY/t6hlTSt5qUDzIF+m/+ta4iT/jbvoZW3OkCRKAw1XlvNcqqp/xAyhr8NWyonHOtEGg3tWiM6zn
Ia50OUMla4yl8AndMijKN/fIhH1+ml9IjuGgmYNi+tSSL1sH2y8OAlLBzja89v/oOzQyOynRKl7T
L9Oi/lzsACQg3D5hHukxMGtIF8CGlvu//Z4O4cs/cbAhDnf1ehAVgm/QfjjUtf356xwza0iv67j4
MhOCP5mnukyKGa+BmItPm+v4Mb1y5Q4aQnIr7UbD2VfCfsh7FVicGraMDxmKoadyaWN6loQmmJhX
heBudhMOcQ4LTg+28gcJ2RAR1f/3EhHQ6g0bFf3HgF471Ary/xu8G/dxoKWaWj1A7oLjf8t5o5Fl
515/8yBG9QYqjRAwm8TrqyAd9uRmVNO1V5GhNdIUlaURfT8OTAL4DNKmp/YBxQIeWl4AhmawLAMm
Ff2YnitdRkgOqLmYYbPqDVnlBR4vFWNVGxGyLY16JjEF/AR0znz4negEFT7lgw6tm3dPZwNNeUTE
X94t6QJNJe/XN9traoA0lh3333bn+Y2uj2T7+YsUUXzjsGRPH4AMaa3/BY8Jh/QBgtApU8EL3oNZ
nZCnoLue1Dgw3QQ3RWTvB4Kufe4hYBhX7wtOPpS2ujEBUAMYqnA0gGjgSARCeAo418wJr5GySJOb
hIKF+EnwmlA3tEeCx2O0yqz3OAQaEF7mlmIzDGZbJ2Q/DU8IwJR0ZXkufdIBck7qwY9roBOlTG7L
nPPEK8hfEPsLu/YSWdxYQbNB2MKg1gSwCvjxFAhBn6V7Tpo1A5WIrKIzMsnE1EnJtvhnx/Dw4CpD
FaHddAtzjGYd7iNIqs6eTrMZkGTQ5rxjVzghcsC+IQbAH7pQjOs3ivaFpg4KDc9i3A+NBCmAAXkF
sJuZRWFNbHl4xQH0MzKpIfSlRBrMTIO6Q3XMnqiWJAenvy364gkIXP8dM7xfwccAsiwEzxaoE9Vl
Z43DMeat2ZuE/oh9D5nVzfIfy7YHMy15/oF1ONL4Qnhx617xFO8wCTc4YTfXTfc9JAl5nVjjMQ0K
cCJiUp58MWVAO88QDUqgLpMr/r6oP4yRP5Qp99Uv2xk1HabpYJICeXXkcWRqlHD9icXch/rihj6V
anffCZtl9P4g4/o6Ow3TnJW2Z6JWe9TtdO2RtJyBjZDae0SxijufmhjQhUHqXcDRkobiZpWc0jLN
g86wA5GXlvLqNHoOAEowp6TrBcZKHyAF+35PlLiebNFsqdwiH9KqjmumKVAVzpticlsw0oWCqBNY
HnsGDie4OXHN7s9RVJp0853ynh9PYU5/zeXg0gNOeF448z5KivYbGkwouDEaPM6niVcpA81OHzFV
hqI4WAP6oA1XRhihwY06L7rQqZhemOO+kejBOz4n4LwfFCUv8gfb3DR7Ilw5QyiELiPphB7DCnsy
1mdDm6m2LzIOIiSTP+4x40zjhzk24SC+D92VEV9nxoHDh+SBSS5Lr0DVhCaP4lf97KzN4IbBeYYJ
pviAQcg7qerec/NEM7O/Ic/ldT+eP+TNqA4yq33ygknGPqR2c4KDpi6+/SXtgU8vRMbz1g4f+Ewv
9QlR2BoVODI2f7jT4A7nlwZwrMbyFKCWAUeCrf59yRST9u8dYAIac+Z293AQv4fzDrWKb6gBLUZq
CtsNpjZcRuWBXEuo7Tm5AbNgUF5eh2wi7izJ+mNxjZitwWeikTBquvBNAv3QBRC34vJDRlQPLbxW
u8q+i5YpvBXWwXX4/mvBEE1PexaIZ0I75XQvmeGPCkQ1gUd7phqcnu5ptEXSLIJ7igI77OdzRl6w
XdWifnLO8q1t8hromeHdW0LCAtk4s4bqKWQKwCRpj6SD2Qka4J3KOP8yAdW/wysZ6aBgzEEU1xCD
DN/KSKdjrSyPGcGC8QGoF3XWtFNzTD402045Ej4r3q+SCgcTQAJFKgrqHI/y18ZnunVcPDwp8iV/
HENl0IPO/jIo1ICMiG8x7IHsUUa96Ts2U9bLy17KuaMNaxIRQhfjSwWE643anbYTJnZgbAlAMyT6
IScAhqHnAyWuP0GpkZpO5JjASFHdP0FJC5i6irQYiT1XtDbBeI9xlaJv3oLKoToE98ve//wC03oD
OqGDDzIX/BRYMVx3yWGyp0CUA6QmMpqgQ4VTYSlRtdohNGeLJMrLvQ86+5v3gZGCHj1Zfx5ooxG8
vlCf9L829RZ9QGDBHgo2GTpk+fg+p1sofVgGB5y2AmqjIbS8MIi4OCbvwFqf5u8QnT8SelIlpgpH
EM5HXOMEjchrdyYkuPHZP/EQSJwOqa8TBeYyCDlqzDKVFolF0w0EDedWE8AsYP7KmBMeAdwd4S1g
ACQPCAsangK2WfjvXVKaVzUn4yO8mlBy+i+qDshzbi2VNOBZxVHoqUAfoQfTJz9EMGb/tmmVChT7
D7FfOhowlB2AUooz6rqstVD6n9e93M3lH1jni6CQ+YmLLSOZ3kjOsxI09oPogYiD5oPk+DdrfwQa
pD7sMz6IZyijYkwy8FP6aAT455TpeOWgciFy8jgwd3EPC27paXpyqT3tJsynwoE6IUvQDfFPmsrA
i7EW8iXMsxhZidmcAffqHj5DK0OTP6zSy/A7b34ZV7RsgZ0Sm+g2vIM6yxu7CE2i2WSJUYzF/hKG
5lxxGetS6NH96DHqPMbYB0AhACXEo1/pNVB0ZSVfUDAybeNX/y0wg5tgYcFimoCItSbHq4OLTqAl
1Vz7UUa3oPrrJI39DL9rUlykWkNwor93tPHRXyTBRjIS2BO06aCLHAN0hdEjfXKSto7lX0bXyDhQ
WupoVzwW9Q7hXoofRPdSGNPq/Jh802Ocu9cE3/HAAvBLRjO9Qq+bq6Xbirm7Fcj80souJCkA9QEc
YnNED/m5qxnVLESVjE/QD/Aq6CB70iE6+rfhG67VRvO+Pvl+HdQ+rfeLXYw7HNJ+f/Gi+0Wz2ASM
RPMfWMX2T4e/eAApzSeKAPMb8v3fOUJ6lLQLeE2+NV0SLhp33qBO8d5DWAGD5/xy8vHW4VYCOR1u
SVUrJL2soKKMeNm4cv8iaIeoROkumOvkLtXCNTGj47jhl9V9E1sbmltQ+BikHfLF/cCNQGYo390X
txlRONKCapUvdVifo+dPAVjYywGZufiWVIZ7AkaERujDayD6ISg2xUbTrhm9JkWYraWylFAgqs+8
3ahaCLMbMqkTP2ze4I3FStnjXlmsYgmjuDme1b/c64Q5OqIQFl/vye+BafIjYJJa2MhRZX2Euh7/
aX/wPWF2HgPxEaHDBN0CwfHB2wXK4m7ySQPmtvFoe0O0oQfsdxxj1XiNtwId6HIWubV/9z4B6wPX
GSMS2xkjgs73KyTEF9xTKL7BGYegBgt7+RCNGpn6yktH1eXfC6e89GQK/HDO8dF7pye3Y3fDKZMk
by5fxGZFRIcugJS6AGqKBxbnSHQyHKSPH999QaVsE1pZdE6h5PJ5dTn2+C9ALp8y1VFi+X7t6J78
jPwUfpwRqFLXoHWiHDR/13ooE6G/AJTgZs/nNFy4kL8yiW5CNr84csBWvYcWPu2Y+bDh+1zuxobq
ih88VGgCSuEVHs6aYcGK+iBHSy7IjL0O6LNHOd5TCIGQFZvx2oy/C/kGt3+NyA1uQzvVyYR1txYM
4nKNID7QvnsE9Mpp3AEuAaPBOuOaHLh+XD0S6ZSclWtGt4e+iup1XBNZhesMpWev4ob3OKUBbEKY
kdVQeV+8fxZ4SiJzDKeUbGJo5q46vIaXpbiWYG9KlMv9Jtxy03L+lLv9kbKW20T7Dnsjc8R33CqQ
N1sKQyEQXxzyaPYfY0heCKK7WlJ4crUIhawJ1h9EHSVEWtvDGl7WI583NtQRzf5f5Oy5jKX/mF+n
4rBzcmO53yxqj9gqF49lcPTCmH/l30Vy6vdwZvVs+RDtoeuym4XcAm6I6S5gN7vcEBRu5IcfAevJ
i+e73XyK8qYsshBPJYgTup0uwK+e7BXHhUvdCR3m4TMCY0cveJkB6GEm2MggJaVPfvpv5UDfIMK6
qCI46wLsg7ZqnVGNIlTMTXFitJJ2iCexbqa/yeJip8nvyX6h2FMFvPhpGH/n+CeEFkAJcQj6sI+/
B8oobioWLnx87Ck2SwSanodDqnPmJDjGveUboRdZ4BoyM6eR4eyONiiJXqi59Nq9LVIeENpX4uk7
V+lsiZ+GoFFfg4/raf5AMDJLL+QaJYQZ+2K7nCWcJ2SokK9QnvXlTXfRgOFjfg6K9JkYURHoo7Zy
UP/6AaOZQpzePILtz72wNRysntPX0PLvo6t7cVF64/4Vhsv9kf1HRwdKqIB0RFPo7PzSLvRbkQMq
gusPW4nvXnzcYdnKR69OYfSjfBSckVhqZhd33gl5vCE+MAmLIObUDem7fEKN41oF6cVpK1dRIZX1
MeWtAY9UG5YMG+syKoAc0GMsEmzMPTNuF9LPwhCGXR0dSaywQBM0VTF5Lz4ouJiHXsn+0wZIHfps
ssGbXir9LN6FrGRiqQ+vJuoP7mwfXnfAzpOQgk6YMweoMGZjo8EGbCXAD9gr4fxXGy0hxHzTLBPL
sSWYJhKYvxnQDZ9ckEwQWtvXhThDtjXy1jiSeSMq+9LZo8ixXme7qyuPSVzzuc50nFjOgH4mCqGI
J+g5cl3kGsmqjHcoXA/WcDB4GGyA2PO0QJz+rOe1o1/E4jD6CcdbcWiTqCtx6DUFYcskCceG32PS
Bs3wNm6DOwJQNf1n4m54jE/DG55T2s+hxbcHtTRZe+TdnlwzriUAU3uJHpmQYh8gTWiiwLLj5YuC
1e4YahwxEtjZcpZHAJ1OOat4p7BuWZcPyWnsOTplWPKgm7Uz4t0UWTZhlwOuIhGT6Ol1E2p0AC5A
iiTCnNkdhGM3SUGBMbdfLMbjcDrt2PEFn5E6qMayDjugjY5jkWYUvTJU32KPyxuQMgZcH+6YTRuv
H/VHzQ8ncH80Pcj3oPJ7ksER+wjnryWKSYF6tBMWrss+bhyUPB04woJneHqf2Bi+KFEXYZzLXuzY
CHq5SeKmfoosfKKIRDZExYd7Bs6IAoASHgfA09l57Yh+bWEvigifjf5ABBeIWPQlY51nkdiIuHGi
JGiIsND8Iqo5jF9eJzZtsPfAGW6R6n/9/vAcHaPzQASgAdh6VnCedSlFwGdkGu2WVTHjKvHIRvRl
euoUf/KOnonEI767IJcZWBsyFHMI6SarIprUcTHqHG7Rx0N+J9r4UAXayhcNQAm8WEJ4RNQAjzwl
yv2SK33c8E3OSKSsWBhkhMHH5Rg+A5qnm0eqDJkutpYtLiGyoAUQNH8HCFpx/7dECBXoG+T3Cxpk
/TGtB2o8uv6iWfMiW2+hNlqw4i+oTDJV5tE44CIQSJGZ3g60/2TKSe+wjVVDpJmrRDxCZRuIuw83
JfOIx4cw/A3Hv2O3Ger2e7TgoJlORffMcR0WUuNxMX4lfYrXaoDqpo0alosJ3EFjURy9uGvzPzaQ
62KGMo01cgAVXhbUtmPIyJI3RRA4+VwgyfwPqMBpYHBGz3BMYOAUZAmimN0hnkAceG+6/JLsMA41
u94Q5DCs0sIafY52fts8NvcpoQ2E3DsAVODuOmQmuQPK0H4Hc9IUhsSymmEyUieaDmKZyPejRyjv
GM7SPziwJApbxNSZlhAVAGK9ojkNfPfsMez3ziGYddTe5AZxonO2FRy0cqK/qFaeYRGQ2ngJV+Xu
3VzdXnBQjtkhNagr3vt8GiMxZwacd7suT3icyPoQjTMQXg4CgBL5aWUjrLWdCmLwnzLXwRyjde+/
uDuOF07JIghFJaGJF7bb3ThPM8IBB6hkpxr7NsvWtwUToUuEyCIYVUrBGuBuHtXckJco+nDLfXQ+
kTPl9LXR2p/PHW9N1vR1tkNBxQ1GKoYmZUoNTkWIIpdroWshxPSh8KSw70VR1elRlUBLtluEjnGt
JrlVUC5hOuIq/8jehfNjhBwmkKyFZl1SmxC7Z9EkGEmlzjNJpc4fmQgWRHt5+5I4ZvPKm/Z+jojm
rSWJA0FH0dEfG0GN481JljQYW+gce8MLpL4tIKDQyZU6/uL8iWEoeBdvv28Z7MuafhM1OQLd3Q5U
KEuTFigk0Q9nwH8hXbYYCveSPZMSe2+yHq4t9DHONgT7mgjNCcRzu74cjxoLl+BIHiTH84FqwetN
ivQVkqpnx9TKyP6oWxUXVF5adQFVFjQSXCvrS15F+iUgTo5Q71/1LGmvLzVHSe1sRirDhB9lVgTm
TI1Ix6gs5OUi3YeEp6x4Cfn9iCd1fn9/D/ApKaflzbB9JDuTdyZZ55loZbq9iS55CJ/C9pZ1SvmX
D6tUUjlKcsKQpI5SjrOkeBl4dpBwGNH1p5dJ1SGppUQiYOb/KgiWl3eRPRacSG7P6SvhqdLiTzL7
KlXWyig//XseZvbed00xQ/TMeXBqJw5Eymgy3yo9B31keKysSI3oGKDrQmKrwyC/e7WvBcDItIBC
eFxBh/qHQfNPE91H9CrD+MTtUw0re0Cn2+A4qwflhKHf4A1CEaYipjhZgdxDDecK+HxolixPtFpY
ko0HyT5uPMqwj/cBVHaLmoXuP7M8KUPNM/hTl4X6I2Dgx+yaGRjR5KH8KMJN1NeseRSkVZb2Fvin
EPgNDqREXDrlpRuuGr3ihhy9k6ECRB3YOG/fAKsrJxRprG2MpNaR23OGWrIlM5Tj6z96PjKe9qpk
6gK8CjItdFn8gRfMvz0mSTDFvn4PZR/kxFP4JXKOz1E7vdn3SAme0eNf8aJRyd1VO0Ym718URwSW
bsiDbkz4GQFPdPqpSAcyZn2ynCWHkPgoWfTNpkiuPUH7XAbGGKfNfwXyjvZt9Miuv02E4KgP+EWK
S0rMu8+e6JJPy0flPcl8KDR8WU3o2yVSQksvgA2WVClaS9jnotHudxLxGiQz6pKsyo/LRydhQQ3P
4y0sUsE2+x2bnOU9ryhitz/zOSX6vE1h5OBWS7zDdfPfm31M8GciS5SaTT7+eysPGy4h8bSadH1p
wj4jM9Z82q8XzsoLsn7fWA/ubh5hzA1OTs+wyWXAIboAtBwZQ8k0AFhVcFlJgDG9MshTE7EYDJ+J
wNLvligiTpY8MOU80CMLmVoH1AUt1RO4JKItIqyIGshfjTGB7baQgJqxMxMSefnYOoaLZpithGgK
U8xdEi29htfQcPvhJ1BC0QRAR96p/dqXpgCtBeQ4jZHkIBhGEyWMEV4uIwtuilQdLKX1cynLa0vn
TEHC8uFqNHuKARM7KhMUuF3MBfiuLNar94zlWd88Nuje6HQwkFp/73uYIzVxl/HE8IGY6DZFFSJW
UBia6i/KHLCqLPiWCq8bvFfdQN3LmiWn0/0NbX/0L95ujifaB8DmjWzt6cGuZJOwrj8OYwnAm9Wg
A1y39fmWu1gsSMfJtoldEUVbSZ1cpdDHm5/XMudwm6LVypGWHvhK1CElZnUQhaTElXj1+JePS2Ap
SD2nkj9I/dp3TRoopmtEBuHzTEUmZH7LGSdTnm+h278L6eJJj+UsSSpg1O7EdJ8hHZ7fgzAV/lXF
UmQpxNheJp+W9yu//GITPyEwFGk3w5X4v0sLw0MeicfrD+RxCGWB1MKSjzIe5qoBzOIXsbnh+zQc
ucGdALoxN1k+al+iheHy6HI+5O7hMHUGWZxNwyRJcBh5uCt5LH0okULuQc3NlGtPcktw2Ner46Az
htcdNFx0+cwXvRRWHoiStJPly+2O8tTuTLBf82p0jN3v6JJYXr3WZy9Uj480AagrPXNQryE32L86
10cJ9V9oElyB688TMSx6EXSgFNKcfLqd0Cp0UT9g/PUZkfcBTveT7f3npmzul5K0m1wxZcnlrpCm
WGmsLWuj8fZrv4ctnMXn21/I4n/7krvLMsT/5e6pQ7k4TVxEwLujJpYdIBfp7csCPA5qkPY95E46
cTeghhnfBijfvkjwYXWhTyLrjTGMixtNQO/Nf4CbYFmeI5J5pDdSEtbbAJrUuBeAR0b2w1eG/aG6
ygEBeuqKPg+FBbkRCmQyktgwKp756KN8/ZfXHM7ROWKsHpSZFA/IJAWQdYNztFoswqSKfH8lPwE2
Le6OK57mdehcPOzTDHr7g7SCenL1QHafeMWX5E3yG3Rhxn3SmreqhNeD9AxbShZ92LkEaN40ZpzT
K1VDJtMVwjMiLCBKJDf/v5OO8TTJWw4pH0acp7Mfv3vWCDuU4GGw344R2Ap63v+j6ay2HMeWIPpF
WssMr2IyyDLWi5eZmf31s0PuuXV7uotswVGezMiISC3Dl7ON87PNpNzCBoBHkX105b/tA5TEYFs3
DxEN84ShziwAqOGQgPCIKAM5JAeOC4TWYm+r2N8W/Tzuwrqr3U+WeGf7DRWa0MHMi7rfvw/fs0eI
MzNjwNeEIMjYkRGDMwlLxTaGfsBf0UTKunElqRs7D9x0S2yYRoTPOFAuTrzsHCDv2FFQQSIdVo5w
ZiZE7e/FYyI0odx+AB4fBmVhyjEWksnT3nXAzd0PI4d4Ui7OIdqW7NMAbVwDIxCMtkMCDDBcBrKR
IvvQ+f1HVMTxblAaW7bxC57dGmKYCn7rjSdRYko42PfqpeYRcSOJE99g3hatFLBagjUPbLBqrVzF
n0f6BnE9IhUCx2LPEr4o6KYungy7PERdYXVgOXt+d+/R2CBi/FDQeRQ1Gvgd1cmo3y7ST66CntgT
D+nFV+TQ57CQzT6BKBo2hjjpeseA68VjdOUiKL9Q3KJQbdBh5nrrnck28EYk0fKBpaxvOp+TjDGT
3CB6FqZARm9AcfyhNwxhH3eYQQmzSUnglpk2VPaPiJ0Gy0NVNgxwzQ4J22o2GY6daCXgWvuL4rgA
lrFDw8RSpqlcTgekU4bZxtOuz/UhF6Kn+3bfqBjuth6meqodod5ad1fNOlbEk3XXSPPDHBnPEGRR
L7NhhDkLSh9KswSxM3GQHQyYUUjoydHRsNa1dDkeyq7hsPE3rfoQq83pTc5AuGPAKX7IE6vVOAEs
2gmZ9VLbB3DmcuWSOyf0iTC69gwMTJSUCyNV9gvOArLW7KFn1ydco5bOeA6Aoiwe+i+5kUqCyWQy
UkEpm3tUVe7N5cGNSnY7dprMEpgnCcNYm6MY7n1LHMWBo6yg4AtlSZfLfh/PTwtBmm654E/mAFpy
BiKFBQ9hw7wMGGPGuqtRBi5T1QIcAGivwJqi45hmsMIGfgYVipKu2ZtUw30H2i9o68sWeAdAxsNq
t6UpEO9aaQ2NvRpNtA92vKr96aVx/HuT3qH4z22mqDC3gjSGKlnjRiifNRgdBIjyaUMdTjmstAzY
ShjuMmXcLLUoVbEAMz3IKjAoEnqQD4LDdOzk9ej9+hnL5Y6dfi4QmkfBUVKs8oO7sqDC5t4Ag5A0
/vBxVccUzrpSrFcKLW4Bj9Rcu37igw6DUmDi88KpW4XYDfAJxNzPB0qHtOEgwqVCrXjXGH0Ro2XZ
IrRtCJpSN+ZLIwxMW/u1KlsURmwd+vmKp5o2R22R8Z4zoxBVvR9y87xwSHaKxtBO8LfvYR6a5aOk
5FaPlic5MaDYD/pnkdrJHHyRY6+SnFxAk1eY8TXBgzKAZ8NUgMtUqUQ+zcoH9qxayKQZmGcl59aE
lxgcuzVPu9h3yMmweRK73+1PwrbaetGpGCpMUETQj0EIFsNInkgQmIsq07U5qQx7y9tUnQz2dCLK
jRcyWg8iDjogcr41lTQkIRKJb6vi4P1BuPQIyFsWfUE4DHOxu6Wi1PtyTChw+7lXpPqUpLDH7ctA
8ZCmXG4K0ktY5V9oeJSVKMUZX3WD0fNNtSd9whtAFjMCW1Uqf5qfhU7Znhvtx7QakEZRgVNUv6rY
qTqDUrcUnEjwEMwii6XR51YeuCyUkzzmDXD60GuqlacmBpJh6tVenYUbQn792DA04PvicVGExo1e
QEbgN9rjEtPCaww/Q3g/LZgQooftvDdO++3CyywRvmEOcOrWFQs/HAzv/qYHGZmZR7TiBTTAb1jf
oCkURmC4DoPPWlVvPMtBInGFHDF/Dhnqlw4CN8aqRLXp3rl3BIvT25nuG4UTthhutV0dQSI3GHsy
qo+oy6E24v5O9+FJBCriUMjssEUVvNWwcejHWGV7Zr1s6eoIEsC4NYtQH1oZDEg503KpNU8IO7n2
tHLwu9tM1JLMUy2w/Zyt+x+X6RYR4mRsSpTjihXn3xFZK3JG5ljyOwccrkgCeVKVGB5nL2CC2QdP
2kipYz3251uPR86JKX0gCfFHgeODyBFTA83cgaCrGnIUa5A8xgJmHLe9thfHzVGToSSkW3TjRjng
0UtAmRk6jFNkNHeKVe5SifeOeMyHDzSBx3LYs9KlGmcUDCn/W2KnqpbrUj9MFCCARD79rWVipWFq
8aOyBM4gCU9hnF2Xk9ePEt/httqgFoQkiAr85dYDfUnzD/l3e7mGnkbkWdlbEC1+LvEZEKCcnKYv
F5i/HN9KEm3QvPWei6lURhtg1svkdTe8FNkGD8a+AdZinRm+oHzAAFtR0mPENYc8gxbRjZbSyr5N
BRjRlMCsTLsze/QPXMzuLNdEBQ8Vv2B2biCIlb9cYjiwxUGQcAW6QMLCxifwcWxxXbhM9t2O+uyR
ar/qDifzvjI8j7Swf3EqDLPR8iAVd5Sg6yPnHZYwefvspWsa2bSgs70WjJ0XmKu0JGpbGZTRHz5I
tfnPr+p7OBSbtMQ0lIItm3Yg7Ww1A9WypMrgbaKCx7728aJ+FPWTJXeriNqdHRAibMhUa8YnQ2qt
W2icSpAUiwmo4J5FIzhQbblJr8l4DJaTCvCzOchbI4ICL8COJn4nI9CwxTR4TGvQdNqLRTaosw3O
CAVm1n6G8QAxhV6xzewDh11NS5auXgW/ciaDNPQthzkNoHUuIcWhpeiElpUmmJhpV+HsgdPYa4jZ
SnP2VsR2DpzHlseSEhynD5WU6tAJnOPWaM9WysplZY2yWBL+UtN1yTaQKKnRYt+zwc3/b0iLMrPi
uSbp8JvMH1L7J2HBK6iF6aSZgdUac+XQM01ZP0k0Vx+SQtIeRv1Gg/tOxk2iRgrdWrIW+dg2lAky
RZ3tGGebV6Q+NfutN2d9wwduUn4mPsW43os0kDYqHjXaz8NsXAk9Jt8KrV6R1JbRAfTJmgw1sXy2
XL9B8jrkRJXgZ1kgQbhxm257WxBRPUdZeEodRlCB8VZAvwXGMqclDH0B/gABLBrtuE9biMHNUf3y
oJ/T54JVyTMEnSYKDTbPecKCFtiZsJJsKjoUEEQ50qPhkHTJY332ecx0tbdc7Xqgnc3t003uc+d0
z5ZLrs2clyZVprlj6gWXdJ/sfuQvV66CCS/CYyU8gGuR+DQvWq5LCVlQ5ZnRNPpZIgxqq/tPC2NL
G5lejlgLvd6ZDAi/HRJLmBme2mM9li8JYLhcVkFu9UBxAnpOa009VrpyfR4xYRe6XWQ9PPP6UIRX
mqfohHa/9ZhyA2FEGTZvnIKP045RIOTJJE3ntj6yF9P6FGKhG7K1lFeSeHB7FUEJgVxKArhgENAG
XkunmabEF/VidLuWKzLcPT+RXcRiUFMg0ZohF+BINrwMSY23ZAPR0all+vBZiHb/xn3DXpTLzNsp
Nwb/5j+NT/TiVzF6YklkdJmE0MWVyOKVQFFicNZ5JTfC1d3mLhyi3ZTSiDAz5O4kCUsyZ9o8YJ/P
7OVrfa0bFTxkLhFMrh26Kfbs5iXilmKPxtpbo33KXhje1tg+4wDB5ySiQuxZ/Z2tx/hPwqUviJrz
S5YvEloG+xDtK516lz3ZJRiSbfMmc0ItOBbiKwAxk9xcyeLf39TdwMUK8Fc0p8EUUa+1hp3FhDc4
r6zjdUC0Y2SUnRzMcQ9Ok+gRCrykprqgNj1nWiEXQhKSgM/sThJiNGLIDOoW8ZiSPFNugDmyiJAy
NGhikVhePUoQboZfQrsAysx2WPBPET2DXxgCs+KZpwj7ePW4ACkAHUabFafehPAwMmwuUtXc4LMM
nJtRoKgD83ggUx6STTMMJ6zQwDpF5A1KqfBPGxkxO07NuYI3Mh2HInG+Zi41roU3ELxtAoi7DuRU
kWPdpxvDfvb4V2E6BsRf+V9ETjb2OLKf8Pa9J67uF6f+GhW4M+hvcVdHNsGo0eDOMvxMQQIxo9Zi
vbTGUR7rcwRm8NpQhpXQA2LM+WW/w093VsWH8WjS0D9cveUGuYFzbWyTcZPjwPucdmEJGtO+Me48
Bu+S+YQvZhnxgfYnU9vAwFOscI74WNHJVdrzSCt5vMsY3G33ir2DKFQ0za4wQhA6rScIkRh4AhGa
0Q0vXAqsElMV5ugUcNY4WSXSNgcfChqbVTN/8NGEPaNV4h3T8crV0Prx29sw1gOqKfrcDYTPPXAj
GmrNjMUjZ4U5LtK2EO0SKX9B9L86K/tPM1QDo4k4mQkxFRkOVMoWY4JxS0QiQp1iYnBRw0OTQbLW
6o8xlodVWC76Y+y5ewgqHBp3F0QBFkOpx0RPjGenl6dzqTo3PmPXRDoMwRarQtTLOoCvVHOLdpvG
IGOFBgPv7JDoKb1j6gt/8hBihI/X+V0UDw69NliilbhAfOHg1/jCGU3U3u66vx68yhZ+9OdoHEuM
WkFSQJvujUkj1jUVtmcM/2T4a+HfoU+QRFC/tqV+Q38IqaNOK09ee2ExQjNidjtBxknteJBS63/V
RplEomp1FgtMoanubw15P3Y6bRXB5A/bJhT7B+A9g4v66n4yoP1jraf7KSJo1Hj5ztEv0A7x881j
RDaxz2zZVA28xHYkLbjZ+qrq4je2yk9Ww82tWt/mFV5Du4qk7xoZzh3Rx30gbkpX0v7j6Bm4Qae9
wtvPnMVVRqkyp+bpILILGOeoiUwMmqEB+8CUiI7MI8gvxbG593FWJOehtWGpL4MrPy1PqRnF3y61
KmihaE2sgBBY96Q9OwtqL6M6rLOPgFtCKar1YqJ2jkZcwjIZxU1632r3IEkEvUgOwcdVJ+REdxnG
uldApQyZW2+iDlDWI5p98QcysX2XXZaXG2KTZjIkoLqn0lcvvBR9nq4VM/bthL8KPGWcN80Ol6/a
oFEyxDmsQnq8R8t0vZqHu8dn14P3Rbgq4eXdRPAdeUAMJGI485uX4dhH6RQPZlfer8fZOOic8YnE
cI1sjdTQi01x8JuHFFpgTzyCAjUO9/UXG889aFXgEGIT2OfGODq0c13mYdLeUv3FH5t5SiYMwR+3
C19BC3+95seGN18ZMi7LnpwlSl3D56ETRYtLvJ69//Z67LHZ9qZEmqzOT0iGSIx8kBDa5JhLcj6Y
+w0wbr7RzRbJ9BCMaVk/eXqO5EvMMIRfRJrJm0LWz3NnodMBF1XcCT1/DU7EjS3BxpnOvxpKIEj8
IinezopjxnnBGYC3oMIpNj2vYzqsJUdQCLP7UuoGdhTqQbIOsJjenXi3Ni+tZ68CefPO2fyawumD
IMk+S8qItW26a4kxuKWXuHbY9qg6tSuqvIJ/uE7SjbtcqtYgCyG7gV5AXF4yrAJWxoUfgX+RQFKC
PASgTbmG0ZMNGiZ0DMmsq2ulLFi93bFDyqVvrdxUXE46lIA1bMICfHIIwMh7/IgshswkhQmyJIEM
yUgOpDh7Ki4oJ0qJVhwQMyvchJyWvBvCEgjL2vRT5vDpQP2lEr75SpkRF7dZYF9LEyXcOzMCbmxQ
eZC72xEJCtUjDBMILFFj2AAlnzBxZEmr5fehEuYT6r+MLWfnrvL7VC+5puGK5miT7uYsctayGeGi
zDZ5Y7N8t1ZTTGWEGq14vBFUg5G4+mV+sq8fFqKjF90Gsk9Wzs4IRNLMdSDAHbcaEZRIY/l5Xujm
NMhw+XfjQSMtynIOFXqgnvOzPbdTG8aGQ0X0DR0Wjj70uGO+g4hI4UJ1N8Bdu2RS91B5s4CsXi9j
V0yaE1wtAfxYUQ5PNpYJk0P7bGoF1hv8vkgwtROUB32NEonJE3vMGLXi+V/QCVqunFYuZuPv4ZxM
120F3UWHkEzvE4I1T8AINgevThGnJ4LfP7OGGE9HEaD1DVuTpQNVN28xbEtfUaQCnGnCQRkN9BhA
7sSzCCZ6HyoOBkBYOJZB1S7EI3ERqyiVmRWGj98Hg6RV900oxXfFJo7x7nlrwrW5OyUhPfa2v56o
ZEJenDCJJl5Pyp4wJE0KRvYGE0bgBUhFCQkMR0tx0mQypE+2SooNO9CLKSKR+5UZLSvOip7sOnSt
H2EHohXPNqQbajOGqAx5IZFWTGSpckPC1w1La0qKBm6djOeVSVwtJVAO0Sog/XzTk36GmvVxq2N9
BybrMsEGj9FcgJbbr3UZjIGLIIo1VDSHBht1A5NanNsBpth5DAvVid/ttlrQE1q4MufJKeRWjXML
7vfoFp3fJnvFRBfRB+6luGyIIrPAdU8uHFK24OzRXttMuhiTaSwCYN5wEpIXMZeSsDlWFMsuTDyK
B+3s36MYStbV3EMl32b56TL1KQktK2wibZstFk+/Qw7BpR2dzdFA7XDmXhP9VM8zgxCuqKw64QN/
ue+Q3+Lfpvfgyzn+bXh8E080+Jl6H0bPmpoNLIBAcLoyYiXHCAzF99YW3dZ5/tO6iPrwZivU6hMh
HBunJphcWJkVl7vuieWjZfSC6gV5FXRONIOrd4fbQ0zsifq+F9+FaAUdMtyGz4WKsYKfxVo1fNbw
E8RdVUtahDRYvChaYORCwudXSKvFu0TqSw30q+XENCLVBosVhR/QiJJo5daaK5tirEoQJGRSjDHo
igJLhQhVv6otle7UW5QyKubJxZ0yAMRcX1Z9wwf4kgKuGi70JNQHZ2hRBjvk2wytgsoqc8p58vCJ
hkXCzks4jh+xjfkqH6W4UddGIBLllurvvqBU2tmwTSD58IoCjVWx4hBvCYjKwDrQdppoK46dpJ5a
hQmVVJDacXh40OjbS4g+HGPNIeQKEfrojQWdXahYFfiRDHFSH3/fU3XK6VEKUOH6bBhsVITsjwUR
VFMwFFBtO5r/thYdCHtEVimbvXDSYxdoFq0e+yn7NWAKl/jBAuEUlymTZZkB6yEqA4McDMgMHYfB
ylk3R0AJH0tga05gbC2BCoi6zFpwxbsRWVXtZ4EMahT8yfOTpgAMoBxNAY0OqYRFGrIvorT6j4Ix
FOuFd9e4ojU2uQuykP7VBkFgt+MDkhFDWcyCoz7u1z0HBNG+Xl/ikFUHaxACPRgsFBBk5rwYLtsg
JDk+fm/5pjFQRRVzZgyJ0Spd2WkeyzIrIBCdlfYaH3eOXu028QV+/wYYoqIfQyxYql+muw1X8cdT
2AZVsVrVTOSU6Yarua0POYPd43NwjV8OVS3bmc7unKHLYCrcHJE/6jRD1CZXqwr8nPcNoSUERVYr
/mBFaBNECsZu0lWn2fD7bfAYatI0nc8BG2G6PcBAKPLpIymUkhm2xZFWJ8tiKZAuAG4girF/DdED
HOOs/5dPvywncBmRKugtchViMYY/4TZmbAZdn1rycNZYVXtVWFmQuY4BeiKuPDp+OMn74DBR61ht
yLdLW3Io8kExXWPppydB13ODDZnWQ92clqjvuffLY7BuH7nc+6CenvrqH0FVY2iC6f614El2W+5U
F6M1JabSghRtrG7u29dg22bxFBgFCkOS8Q7+vg0rmt8dvoelBKe3ZIv0iSZ7IfmxPKr09mue7vzL
2TV1oTGxNW9IBg+O7Oq3siXAuB4dO+dUsA7Nl8huy1p2A7944BVne55FNP9uflaF74BVmlsIRaN4
u1pbaqYavvpedEb1EsI29OnFYVUK6sCQnKdPaqU7nTR9i3VA16sATw1iJ3pM6TnvwaHDgzB52zVi
HefEJaVZ9neNkTwt/2ihORdTKijdgm0Xi7n3hgcNAgUZUiRkDnx1TqZVIOliYYmorcuqY9AjaSYM
Sic+kiCCX8Az4+HOcj1Sd8SVXRpesL6OhACMqPkKm7RS8TtjcL8o3EgLnLDJl7QvPFxlJjc7bjMG
XF+0nJCcl+QU8EUtFfWFfQzMTQILaaZgWSF67AeEcUW4QwaDEeIU16FDZioOoTNpKkh35QJcupDk
W5DgGPl9Xhwx7zx6GKWEMOXpGTMXAahIUgWKquwtenQYmrFnepYkW6I77ZEhsaewk5A03xclhTNQ
DvVd98m90RMkRoeE9D/7cY6P7QeBB6KfgysNGG3t7O24Tplyy+JakaYw0JL9vDnBXZwmLbuNTpnt
KWETs86hKgeWKB6vRrj2b5AMDeYoXzCgLofyWjkEh2BHGVn0UBeTRuVDobq0gKHMKhtPOWOe2Lr9
mQr0E1a4fkOl+AwOgMBMoWb32ACuqLSQ7KxGnaV3ExHe8OohPUtxGlWW6W8xdnsceM7FuvxHAqSY
w+lSpRNvmeOnlFc8mbCN3jLrEgsv10mRwLG30zX2ydAYPIvCiDR0ALxPMuoRXVAb6aJSVVwBPFW2
sL7YfrnZ5BjsESK/kgywKrKbT8rAO7zcAS80ejojYeIcA4WL2tUv8zJVoBJzVq3RVCeZfQtZiOjq
unnPRini9bXZZ5kDzGOxGvFQR2YnlYgSr8w9/wDJkuMvZ6xHwQIVMcVJhcp61wn+n1ky1SSbCt6k
L+RfxMptw08RtpBkW+Gh69A3MGw6Y1ANYgk1zlDS+SF2bMXfAoMbU5I9vk29RPwlJQAOXvJ5jzfJ
2QgB4thDE9DrbWY8DHpj5Jtuj+ubrlxMXrYw/uePgQBiQYVCdcvBRSPa76MTe5+6byD9CRhq0Tzb
kYDffoJYkgOYAzb265C+alaEzIYqsswoqIXIA8oIeJREHODGcEHn2OZBG64GS8BkkHJo1bVOuV0O
gFIZZTrSLvGYcvEXe/gDqExhHJMjIGVDsAxkkBXIGVNedzXnf4Ck0cnsK+z6ZEanyHDn6u+QPiX9
8QKXGgr+rcWXYDm112hZ6bDk00qj9PcKHyH7DrbsidoOhT8gRVhHZiHsF5itQ42Hzp1tgRjuXiFk
3vzqCDqStW5gjVMNhIpzUCrH0UOC5K7Jf1ggIIUmTwoPjFWkluEsavB6nMfZwZe0Ov9CPofMBbWi
ztBVHEu59KRuJBvXIQNK/GL3e2Y2ppqLNJO3SOfILIMj8uvjn/qKhxztx4qT+8unH5rta684quWE
h0Yy5bxMyULjB763+LLXi7SF8kGhsYbIXWtCOKWPsuoXkvFfBcaaWI5kfqicjot9AzmLnIk9EuBU
AokzvOPGe/FdXNySmxNbmDGznJUxOp2V7C3OJ868HlQ6HDmbtriibzhNY9YbW+LGZ8J159guG8xE
0nSYtV13jrj27jyjUytjri05/sV6NYo2zqElS3kQPiTtM6xKZWy5kEHkB8dIjzinftkaT+HaepLB
kEjRrATFpwdDDnAPciQo72GVmimoeH9lN8eG/rG4k+hp5vk0n16cQlJNP5jKJzWMTq3nylFuccPd
h7lBST2Vx+wWi+D9PEd+1jj1V02+A7WpwfpAcE02JRK3YTJOBssSTC3OLoPs4JUUmGJrvR+WPAiZ
vtI4T1RJqtiBa5+cQeQlQEDBPmgXG/haWuXkQdFOGHCKzuRNpT9u1T3qdGrRIhFYBu3rfps52O4l
vsSb7iGrtvMEVoocV4GSlvp2AZOgXZdtfIOWy6pVax69XfqYLrlrS5SSBFP2iBwQIBGdO3fAX0qV
C5tEAmgv1s+dObqn1hFdW8GuM8X9hQYdjniuW+ZkKngllqnI7xTxqvoVO0sDxIlAUTWUj8Kc7ifr
iXf6VAe0IUCC/ud7CNT8Y88IICHkDdjyzKglGpPDC+4hClIjBq8UUD7S9izxQL5tuPXuaVqGDCgi
IQ8JfSQWuvorhismFVI+MkfFBzVxs1ZsY0il3G1NyUSGyvAgYrv9fs4jNZ3pUUdPRmr8YWWqry02
3stK6Nlm3e9c89cRf5kElI+JBByNOdQnIojqCEWw399qB2s/ockqSa2OqI7WQYWLyiRFI3G/tuww
wFXa7K5sdxIsnTGbYWIEaA3RVjuptuYsI/HZqib/2BCUKmwuV2tJLAcY01aq16RfDb8h62mpoqzi
UWuKcCA5h+KjmoIr2NEQPFSvAaMpnWHJRZJscY4qMCkIm+xkRARFc9ArYVc0ZSlHEKhnLVXVNErb
q0QR8aGlxaNjJ7m8U6GhJjribaCozfEpf7pqDyM50ttngZpro056xoGM1a0yIvWweHl4x1UaT2u2
lcuAUdecEcqUtq7uXOWKGMG/NrFu3+/YKol45XxGzjn2JEhiRiVJ85XHXLIOjTfU9/vcJhqcWQ4H
rxwMU7szV45VqbQpK735vMDBcrW1jagEH3dYRqwuglZGuuOaIQGy+TDJHHRLUePo1Mj56Koq/6u2
VYVDtEJ9o9MimH5ZXeJV4SQYG+5mipulw2+BtKLhJTOk43sgI4CwOlQi1gNGUuYqEONFwnpm+IfA
tZ9KD+1as8cqyRI69dSbWkY/wRS/ABmRFQr3hJRDIKpOjCpXDxTQAc8FQX/+blNN0bL9kUF0E+hL
pgc3/dHvuFBaWaRc+ri1np5kcNJISaehXE9xXTJGZZpaTyKKqmrF1SGgo0q+KqCbQ9QMyVmsLIPD
YJfl51gwPHvCAwQ9qM2Y1fRa7frQisbqhkS0EPP06/nohfgWALroiyhH8dwn71Oq1JyMXoRGZf2k
tT1CHb12JceCkQUTcPbuGUmWgBexbJSwiNA/B/5g2YNbc183Wcox//XRaXfq8dXN0gnx/PLxK8m3
Vr59GhS5dsJIeNBZoqL9aLGAa+sTPUN6QHQl7tD0Ls4FEpwA4F+dL7CgFG4627bBQgULoJLSwLpc
hgkI6xDaIDChQamFyl4vpoukAKN7SNA0T0OSb3C0tY/NkF0kdd53xmZ1KWhy3UEp7O79Itz8IjCY
yp1HcJsb4QeADc/HoIC0kvXrwuhz1VkmDafpkW+kjDvwEWb758XeuyIiWXtMDEhOrVNL8wfWITqA
9rlx7cE8fYt+iruKkCzWVlQ1GDTv8KBosjQqT9JcOr67b7zFQ3dQiF7zV7yvoKJ7Y8rXK03JUda9
0gdK8ZeZwPz0dcEL7ky+fqNTM3pgZfwM9kxnwAWMMYpARUh57d1gqd3kbDK3HayeJGLnby/tt7P+
OmeK7UZuUGfICdUljcOz853f4DuxyRqgIoflmxwJrbC37uWfzgpFeXi8MEomV5Bo3a5oOgU5aLFz
nDIP52mGt3uYs+uLUwoj7InxYudKtUz/k1Hcp3hlF4iRPMiQ+a4toiKeWsgjppid0SqNnnSa6tbr
yZKtoLs3uoxkYNWWk1WeLh5DK5kPve89kJ/EJZgG8T2qgj4e3LtYGlxHLA5tJKU97SVKX7fRZNPe
Mr2HkUQg27DGCtEVVWc9g8BpcOMRBOXpI4WSh7y9rjjau9F1Qw+zfHtyQOhp8z96pRtKx4M7GVWp
KLbmaBUwggtm56hXiSYgpUDFpYBHaMJFstiHXlO8BFjaIuKdvTyj7hjJzFHgXUcxiL2c9dxamC2V
9gw6uNjvzj3Ew9XaLZgh1WE2KfbbnXfeqbRr853HHEaOtdjc03YHftZIx4rVfdOOprUa7qDLV21c
CEup0X8KH1+WMSw1L+OwAKoHaF5L71fzNtwvjb8jRmBQGA+esfVr6Q1DwwrwFtVfv8hwS+sO9cJd
4zWG6j3FLzIp/z1JtiCPRUbvm5RamFzx4La/1oqTuNCsU4MXE3GYvIbHbCamtjs1vGSx8iQILxlr
EtB1AFLuv+Kcu2GYw6Z7X17ifFiHmbrRNAfMVx+MiuHfNkcELy5+uBqvnqNVcdRUJqSvHxMrNU50
AwJeQyXIFkybAjce/NJ0SiYWPsEmqAIxMUNklVXbG9rwB/7gBYeDGfOgg5f9ZGgCw/WaNbfmX5/2
0clkxJPL6NHNW1L6ORbUo2cHA5cQ1c55grUuq2dEa0Z7yuCAzPngYVYNHGPhWA06SrOcrlnMmHOo
4A9Xndk79psburB0iEYcAKi+vvdOSrYXt+FHJPiZo7VFUv0Twb1m6iRr68Lkg1Tyq7Ic3xYeWRNL
UjId9WXVQRlLL/G+mdfOab5vjhS73vwY5ocYO0w4eN+GMxQliCSGgEI4sYDDo/A7b2TEjFmb0aDl
tDQaeTzObsNcK+8VWkiEYRG8mLqy6paxx6oFO04MX/Vw3XnE7z5OUmtfoe9Er+uEO5J1zLo1L1rg
dMTdygxXJ7/6V0AhXm1cZrgpYhz6dA5I+pAhk2ZkwATd3BV+gY+44DI/jQT1FZ+b+ORadWSHdW/M
mxStAmSSW3DswDx2Ub37Bn0VTt6sIFXkX8tNVz+L1gcpZSl7bt9OGVljNRwDvVq07EQf/sR7/4Ea
s4ZbD/GbrfjtvZtfHNUbdw2Dwy9Dwlpa7S5XBSXlOSzFr7SIZcDJhk60cn06FoxwaBydZ/LER4DM
z9868qcoTbe0kvMcE1n64vl3J2nIRaWBuGfnBTSkBt4S7VIkeTSpRI+Q/oJhz5AFyQ1jBDkBtr6o
9m/ReoHzSmyAKhfhuV78b7saf9MzdeWaerrYltZOeroq36X6I52qjpA/dyvNB3xYEtWmaFfwvqND
SwjUu0mbxd/+GUF9tKy3tcsc+eZjQB87+lCAgq9JmrOigPlwkPqmMdp7Sr12LQMpYKXzRkY0etFi
MILPVMUPbRM46zorSuMFKjWS/SJ7Pa9OegYsTcWBKMsCSyAJfliFvw9FcLmNmGlF5+LkV5qHqNg9
OZJaCkgvYulQhyWXaxYDwmOKrhD8I6vNyRmxNrTeo3xwC18orPATEsZebqFuQ5Ms2IDpAv1aY02G
dfbem+Z9ExVvLePoXoei81WcV0JS3BRhPzHAUaDaQfBWz6jcVoPG6JahMJ+9y6CGCY1koMrf86Ni
++Jjohbq/tS7HEPrPjtAK6PieTCoR4y0eB2jHuh8ycrXnu5CDcWRqqoK3em5EVVg10lzyvAmnKFE
I+nNh2+7xagyKMwG0MZ9xHZaaeyD2h8TQfjYNNHeSWQmAXeOUvwcC3RmJEixTpUNdGDJxKOUICTt
PGhXlGCImNv4ONyRUmmsEUn0BBD8ODsMKs7VpWkgccgjWPIruw5es6BOfaD9mYr0FEUlYrMc9WKx
nW8XOhnjrfQFvdgNVJLkg1IDMR0YTbKPz0OKbvcFrMKRg8+n+/g5Q4PwoFnwQXWoLL18NkFpEPCv
3HfNOaTyH4JYGa0bcAV9OvwRnqbUVCc/17yFuSbjr+x1XGjW/QMSQaaU0GVI1oF0fPtYVivfGYDA
hoYgh4AarJOnPzv9VMxnjDWYVWUiFfTdIUrxDxw3jqmAp62Ots4l+HmDqc/3bICq6rERzHFFJV9t
vbaBCiAyaM0bJKHxXgnHKic50mcYdzyaAlju9jihIeMWVSZTcuzjCjK3bN41pwXp7Y6Rxb5XHT2Y
ysXLcU/CeoueEpBPBSFNeWTEOYCpXrltzGuddY8iiDtFesLj5q+JHVeGKeAgQ91UDvI8J8ch/Loc
HYwbo8t3/ffs6eZb71Y+gHO3GRwivPZu5kt1ZeVvG9epIWZXF2myL6oij87Nr3Tyo0u0GzxHB5b4
2Cohv2ueBnr5PMqTThE1tDGn0vdQ+iJfwGLJYiXWcs43zX6AWWLRhwV2GHzwUrj4u2lJ91Fqm1u0
QSCzGDcrncMAzAsoETE1RBV5r5G3Y9+Ezx4c0DmlJzWOhQsZXU6gt3L7Ar4IXLeoMxnySHG/IsjA
o9yhvvEujC2fgmCM9uAjH59f5bICqX8nvfnTLS3fNELWzgTXUM2nuAQfSA4feuJviETY91sQD5gq
6eYdsYM2dtOM8d2pg75qD/fBIYY0wKQWVJsm76pecBvDyMcCWwC40PO8o5cUSES7Q7XifSnCO4oM
ks1KWm8UPYh15qwEs07ZWXtxhuA3ajsevVGccuGPMRDLaZPYy2taOpe3OYMcFHgOdiiywGBWm1mc
yBOFjVi9DYpMdTTUDde+daBYMs/hOVTND6SpaMpFJSQLWjXic6Yr2FuHqbioKpaE2f7LdeuBylOh
vyvcJWiRs6etXPjIskNbqpcs8ne1TeAGllfBDDxCfnBtyC1GvQfhqoLa2br4iTx/Cv6jRoGKSi+S
bLzkl8Cz8JI9h1g4uo/0hJWWSkqYBCdSiwKwmwrMHteyW3R6z+aJ7/DRJ1cHgtdnn3QdqfcvglWR
3VqIHBBhXLBfQY+i/GPv5tzGfUf8Mxl6aROfFPj5D24NGY8euExvlu3VlxbguxOKGAXpoCWgJMMB
3LN1cjG9IZGXhxN4BGkttbzga10JXaU5sQni8ymioNVmgQsFX9jyL7a1DpLqAGQ4w4hVgcpc4EwD
1vB/qnMUtwMwFZWpD35FRfnLug/3MbvTsJq+h2WGQZtgqZomdSJ006Ssp7t+KcnPxo16yjeJeNuA
kY5Isj8hIm+axKCrBP1tcFmqpyp19gNHRIntmHwYXviv2sTqrwtWApShza96V+v6b6q+rFwvXstx
2TQAWJ+0kscNvaA0o8f4eSKq1lsSllVbRzTTD6eOim0brJrq1ur9oMm6B5GwFYJeFodnHQNeEOV3
zirOnnaNfxXYm36tcR0Eco0noVJtS8J4nGN7Rl6elBi5tUX3fQNGqFnf2flhjf/Gf5+Q8pJ3+FLt
9GVoVfD4Ze0i9NBlm3Dds+E+aBMcMUug512nTWD4JYT5m+W4Z/jHodBqhXIjUodANg9cX1mJcMN4
VpR7CCyqdp90ayARfDqkH4dBoel/ABGYwWfemY5h5+f5oM5t3cYlMvbGx8MxC8DvEuWQdRQ615fJ
T669A0OTregjxOLA68puEqiGjTsHiyHvrvwzRIQSqvojbM9b/OZJf7QuBJZT90je+OEZzpHf4SXV
I1NKq6M9ojQQvsa+l5u+BghCt7T7tnRutkkB4i5aBURsNP5WFPXXigXDsE6W0nvyeW/9t0sRIK/g
PRIkgT3gkLdzVN4wxuGzZv/PTWtSUKzSytjOlT3QaaxlIC0uXoMrE1lPFjpDHJigaPP7qESFGcmn
kudrnVwXZ8aYIDXkHcCSGX9jv/B9TcEWyBZBmIsGaV4WsivT69vMI6ZvXFqo6iJ6rjRAL24tIoFu
rermZliI630IK+C4Kc0Far8Nhs3FUPWVypgjzBO0kExRLrjV5WpOOe2LIPbmz7OPPzjUM5xfj02l
+ZBv6aKKCnVjzMRxsuWjnoxbOSbvHTSkAEbRZBeM09wMcvDwgw30elKYqTHA0Dwb/zDZqhBP9zwN
/aV6uSec9KV/2oQGNsyskcbaHUOehmvXYp5gSkEd0KjFa5H+AZy3CyONGYNAQcgx2wvYXyazOerI
c6reloPctA/UJDqvzfzUztlGWGAPO4e0hjtY8P7tfbBihzuXcnWtO0f2/HsmNI1h/y8FHFi1aDdk
fGRBNNFzmH5Ypi/r0l+3jdl6tG6PkwPE7lZ5do53F2JDhdSMzBTTCfwF1qSSxXTcGy9yf6SoaMIH
bOgnwC/ki+yLgxVpIe6xBFUyDYSqjaFUrJrc+Y3zjHFh/gAObpuJkT6WJHnH4La8zl4JGPWcTV4a
fmGO6xhU7OG+rd5rCu7ksYjRygON+gzKQKkA3ty7DS5TbAba7DjA0zGqONJLkr83g6TopjD+myZF
vYv4pMJUgvZqUPCMtP5gyomJlPZtz+keeXxe5BJVWvW/HXMTGF9olT/WKFyRjxVHpSro4+jgvbea
hXj0FwUmveNCM+6+q+blZdWY0sa4iVG5c57WzjSd7BIPfTM32jSYMbt4RuPRuH0ta+BWzTy9rV1S
IqdsVuaFgAkYuIgzqmjdzA3P/Sp9nSaAwJeebjk8T1bdQqv41/7QjShbT2YcfJlMbG7AwIJX0Xwn
eaQABK3WhZlUl9mn9Zg9ydTh5d/kqj0U4sS0gCGI0Xj4dnask7dTQFtb9HKMVel+ghLmaFfv1ir5
e/7ONyqDSlTiINnR3r3a9Ls4JzhPerx5A+/BdPcfS+fVpLiWBOFfRATevMobQMI3vBANQwshhLDC
/Pr9krvRe3dmuhuQjo6pyszKshq7ulf3zrhDEEvgZtpc3MHEMV4Bh6eZbBM8W0VMFFmJhMKEinMS
LAtCe28HRyqEloLIcnQcFQgEVbmhVOrj/8chg1TURrrfIHYx0XxLrXAHC34s4H+DU3ANTsQSdXdU
5Qxv2PdRMUkjNiMOWmHmqqnWKiCstqubg91drBdd8MyrqfS6uQCDVXa0atJ2/DDqeo0dewqukLNy
Vl6M9uLGyf3C7t6sNWW7hThb7DTNWSFQ2ZKqm/ZiHxBTz+BTBylo/wJlm3q1ngdnNliawC4Ssh5C
XrwxwASjzvINXms+Avb2p0pPgVrC9r/Dgk+BPoTg49dYo/5xxpY8wJrLJ4MjaIJSHMp4gjJhwgRx
PgRau8eCYBVCfaRPSSaYl6lwHzNTOMJYGKTy6lQ8/H4GnIi8IXVIBqZKs5VNU+sto0+tl86SHB4j
cL4iUgditCfSQR4bj6SCjFCWEhQ/PijPhyPhCCyd95Nj/Q2uW8SYF/bZRhlO7NLg+s8ILU9kY6yg
mZj/nmQ2TBAiROYt+bkcYhAJ2N7Z7XKFfNPDj4wB7PnFApQXCyQyHPSkOZeJFmaGeUMIjvnE+y2D
VMKdFgk9Zmbo4fGjmqDzoPMu9tLOZUMRVVCCuEjgDiysyVkPUYJiuwmt6L2cBrryQ3/EnOYD0rje
T5YnLq7OZR9GMv0EBwJTeS7esGtkSBRf0/9i8gAdrqCooOcXtMxpJAOtPCIgRNR054Grcx0GW552
1HxCpSLKF8JHKNgfCY2uTLVHVKPL7zmo8isUDw1VqXCy2+DGNQAepmLwnDzh4mVY2Pg6txUObwZz
m1HxTbbfx7EFQ5i9X2AqS7syxLnE93R9zglee4F6OTc3Xxcv0JT18Mb8kwafGGXcHqsIUfzxfocp
FaSqzDcUy/11IXx4XOPHpkeKzBziKba0RgcFveUoKz4XfUHoRdAh4eo2/NcrYEpg0kkxOvWoNZ7Y
7rZhdGMSAn5d7p30Mz9Nc2PCECx/bVpfUUHhIO8a/k4C6N7YYjtgZ3hslGcQBSsiVj0B1i2xoKHo
D0EPddjIxqaVvsQ9cH6i9pQ4EBoAIlkTCVhpRwrEjw4N/o6/t5DsETeElwWGplj8SQKrhJPbW7Bo
eD8+TJzMJRTssh8gF1HlKOpaWssCw1xkEoNWEp0iuhblQF3TexB+hDeP8SDztIjkRHzdCTzGD2NO
zEheq0K+nlXXj+CiSJIU8U9EnnLBKY416DgYzMW/o9sGOmEt6iEoLuv9k0spqYGvQk6qOL027yJr
Qj5NH69nz56302hwyDHYGMOywyQsCG75j4yCNcSGQbR1QgmFw+EMKe4/Fji2FTsOIHKjGZHU17Sf
JeSIJ0INkJlQhay9F5kWgq/M4Z8wNFg+uceVyjrkT6xz9lOYk2+6SFpjXYgQ4baC1y6nk319wcIG
TtFGSa7GukMf5bQ3XYoEaaxA3sJyqbAoWbRd1MVklt5jwyODgkUmEIZ3R/JnWbGIJxRxzixg/MTe
Hl0Ji6j3ZJKIsGst22PURPzGRT4/cgFADvX3z5PHK1XE/CpbGAnWV0lN9Mdz3rAREUvvgPZgf3hn
dDgJcxf0BVAE2p39EE+jpwdaIduc5uAfA2jMGBKqQJ9woQy/fB6x0IFEYw/Eu42BErt9+9bHokED
ExVHiToIbc17gWCcw0Dii/0IBV2Ilocz4rFGOl1ZJhGCaVZK+4AjixAc9u5dt8MjTiJOAEDU6uI8
e6NCZKq+gUj+hvjedUyqHIaT77eUBYwmf7NfXQXFOyS4opG7GKJyNBD2U6TheVJfTvZ2G7E/T5xj
b9bgH93wxp4ni1Tw9Hf/DfiNMTeJQ4U4VzbQ0kqi1xRPjn0xzU+o9aMhAz8TCF6n49zbgnkJDr+0
woE3oRnivDfqBIKieQEUBSSgMmcaCPGER8hjXmaVOjf6+vgQFtRZcZyDc4BtwEL16KH9gsb54Hzb
W12oB6lu979vAmuUgdhRXO015X93u+HieuuKXsLpi6ASHkXWHW9Kr9TEAbtYgA7quNVMG9ajS1Xf
wcmCpl23N1NFy21qbSAwIaYeTmX1/HnSWa4yKO0r76QqOtriDFQBdqEERRYGb6cyeEMDnCDl9NoG
ap1GUPhVgP+EJILect/iwDp0br1vQlUAWMSdP8wX47Yj88VuSEKCRwZ24WjDWEgoh9y2dDmjO5H3
MbhMGjAyg/sMx/bZdXckDmhyQFZ4Xoga2CA6kHb18DAieWirKpvNbwBde87Ydh/AJBkrlMiD6Uzy
JhvpCqAY/qUzJEMtZrmU+Wwa6qVxYusHjck5Mh9AQ1ZxQTDGwnov0On80t6W5X+gi2xAJF0vnQpd
naD9Acfo6wobzF/I9AhikgnFC1REUP9LsEVik8KtlfbQK1DSgc3vR+jEql7At4ZoxEmsaRfNm0BO
b6CeKWGjgHkUUGrU/52wrxOoSbZLog4tcLSrVPCTK+1XvD9HOTA25x5w/7+9zVb3NRtkO/wufmKD
9wLCVTgzCH9vCkth3xtGFeRffnT46vwlQ7Dsq1Wn4dQQ89H32yjxdyEvXht3/0J325sxiBo/J9yf
m0E7SMYvv4HESFYZGMuBcahLClUXI3zmkmGGDcfVuW5hflH0UZHNUK0SgB2kA4XdXIEJv+Iu+rkb
tmoXm9pxSeTAZqCwe8YKTOEH+LtW47S5WlX4CKL+yde5cUsD7nILsGB1EbOvsWbD4Q1o5IlenJou
Sjh/RUBgs9pvgaE8aSoOlIGPKf5xXBpsZW49/nqTEyaO++lxihQB/F6FCXSsohP4CtVyoD7cCGzs
Do1qjtZ79hg8dpk9VdXRAWVeMUNvD8V79vwPsY2brA5UK1krh4x8RpER0hHn4ubeKU6N1BizuUMf
+/TNsVshw2iNrlisZMZq7UrqXjOK0W1EM8XcvA0xsDerNDy5+qf4/ZuPs48xqM+7Qeqd/vUABE0s
Xz/WIf4gGPFJCvm1Jk8nrts0JAkesNR+4l39zcUcg3JGEsyjMwIAQ4NINUcxvPst5+WzRpx8dDNU
zYv0/g89Oz3Uez9r3JdqzpPatPgQ8/Qbzq1tFCrmaAHIoka8De/TtXub3zGPff6WfSk7ppnrD35a
VkgbF/q+9KtPnAZrHPbAa91VgWFjHnb6mOQvEjzzpx3ElvNNdUBFivvCbHmQT9BT5FF30Q2TC0Fj
4ZTfvKq1g+kLSlpdq6e0ceVUBkihX6m7xjMNLUZ4A99WiC7DypqarhSUZwwb0/RKCHh3QN7PPzBS
rUnZM2TKRlIORDfK6MR+zc2Ctu/3aR30mC5NpVkkxmvyXjWsNfAxQsb75Lht76o34x6jW7Gv0yQ8
MyrZMP+tUUdE12t0VEHNqZqkCR2sIKmoiJDTyG+BaFHsRcNo96zONEf4VWWCH6wWaxxM7Kujg2eA
SVtymFZrNhRPL2Yf4ZSKMafbAAZV0NNg/0SHgxOFAbLqZOmjQsEoiYwAG9q4Tkj9gQiUJJ7QhhC2
1M73wI6WAGEddh16hb/XRhGjX6TlFQfUH7YCJLS/NEvts+OSxtNApmXT5iABhYhVIPyanVbE+UTq
T3a0iWw56JNHxERqIfAa2PpmsunQgYF2Jmpocp1Jrk++OMsn9U25K8FdOVuhFkfiDO/OegWez5x5
2umvikkurEvs8JJxFYbsiR3XFbCUMo62+5hfYdmqAYUuRMc0qIRlpcyWicdnc1eYrDMe1MQvkai6
e2PEv8wJiAxOVkHVutHDbpjFeQzJjU+F//B7QcVN/q1RWf0++ydU7a151zsFqFCwcCBxrcu4atTe
EHrF1UW5q29ehI93zGdl/NCrMORKePY2BxC8xTp80y6NmoU7+dXZfC8yi88GtCYBxLVUgp+uQuCc
VyM8Rg88gpPb3oBwcQNk6dL02qM168d4/l79FAPmLlguwJsJVIRLG4bQsh1Hdb060eZz0oBGJBbH
6pHGG6vHBieISJZxd0L8LGouHpPTinNqA3QTH3ZEwYThtbi9d4jd8U3tDp5mijCbWtu27f2NoFUJ
BMkm34ac9/dhjXiGRjN2jsUe9egGatfUGCKfgq71a7mdzbJxPr5PSwop485PC+1vH5/zxMi8mnGe
3KP23Kc8Nnd9Y3cM1ZN0elVbyANeY8lA/c+7VgfMDvmKeZzQNGyAlUQSXMz6y5RnYZrRCr1rPQ4I
ZRBVCL8DE/ytOiUt7OTzBiI3BEMZly5KoyvKCHnJP52L1TEvDSN1ayBedgs7DfO4qPspbRy7mHTb
fGYbK2s/CY5REtwJ6YNDhNx61OC6P/6DTgztl/HeNbzb7jGoVGmKlr3M16KGzclxkq9OlKBMGpuG
11ioWVrDe1JxSUnG6L27meWkO2cvTL0kXAdtTE2Ml0/dFP51wHM8Qr8EravlZn2uMqwO9t5ve0NP
t80HC42uD8RFz9ExohOrMVL/44dFA+7zXNW5FdhRVDdHemlQeSLN8/MnwVnFziiF3u7/7nhNpPhs
9IZ7Gqnd3MYmH1zM1Kan28tYc5w/aHGeBukIT4wrwUlufDZlCI6mtmuLw2Qdd1lvIc3fXsZlUDNu
DMKgB+hLPkNlBtTD/Bj3cMmbr4OSo+I9r9q5V7NyHMp7Dg25qe86/uNG+7Tdspp/nABt2F/j9e+x
uqPkjNLVYdJB87fjeg70fDs49NDkYj4LP6F65YmFR/fg4grC/+pP83RD22Q0l7WOUac5DHshDxz5
INXppDmsAPexbX4hXhqQg55ch/m2XO0JFzcdIsIVomt6CtwsQvQC9d8LEcqHXS6LXzQwBruLgMQE
EiNIojK5ZZz/Hlus8Y62W6RuFUSppBEHDYfj3rh5t6o0gfcq9traIwyNAB0h3RCpMg9x7wC2d0pj
HFGwFmwyO8NJjZa6VyDBsNo0nruW93RvmTG9AoREvfCwXc+rAx56K2RC7XLsQFgV75hVMkL4NHpR
5423SZz+QyKV0iWU7fdjP6aVP3wg/olgO9EM+x8Wl3cbqcx1+Cs4600q52FV+CHqRtMFMK8OP08L
pTbhspAbuWcm5BUzpEgUBhuLFPsQkFlrmVPvjlaewgm/6Tz79yGKHqvOW5K+k731j+FCGfDdpM9U
idwWCGd6pnpe5J8+pwks0XTSGPOBI/rLM2kyEfEZ9PIM2CNOlhf9zVpoMBX4qzp11nPJ26/OhKsZ
xk1roXZlwYhhtVnZHWgDatkLIv+gSr0uUGcG2UHYj4CFGJc0eQJQya4qOAJtoatql/eCYiYi50XV
4NxDmCtrWjQ/vM9rNvnLHbI3bvVben3hTgufw4BUpISOaATNrbRsNMuWjk3lc5TOQRqTl9kLxG/M
fEBetSdqT+qTp3O9gqKjWVNbuBQhIG3tZWVEv1HKwx7OYU50UsjNDQ+VyXPbcPUnzAbabhRiwKF+
F3dLVH1GbdSd9FbvbWdV5ddK8/S2Kncn/0nczmxNb3qr0jPvhCDj/d8L0RLNIO3mEmv3y+b5nvR6
VfNwYSQ7OK7QCxlwH6gXfWNmTf5gkFMLat7NK1RLM0BhkxkM7rp4L2CR3hf7QWqGiY6XMgH95/Q9
mbHf2/bFqg37ydPgH7fIG1X6v288WuiVilyTUTkCqf81qecnneYxn2hWZN16hjuckXgbeB0u9nNk
z8ZuH7HDs9XLKQd3m2p0RU4x1/52NwACNTMeVhOBWWfEW6MEIKfVkDIX7uZXiMfOijwA1l5FIIyy
j37EfpFNY7LAfn/mzcxZMlV2LYUgnQDZK1UAuTZo8riQoQhleksyWrSZqPiUqtYYRBmMzDF64bDB
rYAXugUGEI2ANUMGbvPcVJwiBfqSV9m//03aoWH3eXbxzcEVgbdANcnFvp2kRO/3IrDBOWZAWsYB
lJBj5jg3kb00XfXdkSoIUTORjE1FNAQkmpeo664GNUIcgAb+o94T4TPe8oN9zF8gliGJ1vy2LDlk
OxhRuKGWI86q8fNtxxWNNyu6hUl+/kMBLjKfjroNDSjqeZC1/Mz/dc15PUBGOJdbHPUfU7Z2rOn5
PdUDU8ezhyE+4c0h02HW+8PsGJVI8ix5erS++UGGtkm1SirnGShuFolNUXCUSi7BpR/dOXw0N0++
pOYVSHw8Trx2IB/ZOoblXbdOQwm4R7Kgo3MZbaKO0R3pgl5TqcCbQd6jhQXhBCfDZUQ3XFKm9TIN
iswu79h/H5yUljaIlkFn7Bag6gRTiBl7cJKY0wwJyKIWch7Dm9FtmYojCJjdng6jLUdvOGiEyeqy
e3kf7xTdZjXvrBMpT8x8dXTOTDaUejfz3TYfu/fFaCw4rUYH6zSBpHPvnPbFqkYvb/02p390Qobs
cUqaeXBJzIeaZ19m8qbI0Zb4rcyk1/KGpG5EP9/oGOkiaZ497uF85O781Fjx1BtWlIxKogvCZwSF
bZwo6GA67I1xvbgRFX28iCT6jTRgsKGlkuKD2mK8YxdZ7MZyxlK6yZ8yIfLKDalmgPGFUwySIO/a
ySiBurGy2XpJP1eiq5TA6mhl4Di0fkbPN7vNTs5/RWYFhhqMsDHdVHlA9Gal9GxvHqyX4cYFodjB
OTkPHLLWfj5ICCcw3KD414O4t3BAfDPXzDbvfXFvbtvskUIelyfnEjSss9Pxyji3X0SzIAV0GWnT
oWTTgHP/WLSL8lUOprpyRUJMpekYMyVMroZkMxZCFGrA+ooS70a8ZcTxLmD7BE2Sq5VkQ+qRjpkR
sBKuJqzTjmv+4l2J2ncR7zB+WWKhIQ8VeTrJ2Yw27+8fKp5lMfW0ZMLawO9F5lRqeEcNEt95+BjE
vHCHarkEWYBa2Jqw3tF7+804nZVhRsJHEIMlcjYuhsqK33+96DbPSRmr5MLqtCIjftXgUBqOg8C9
3/xTwZ2epTpiPlCbvKnK/1hXeqsIhlC5/MfYhJQRsTF8yKenewthhwCU9UjrnSWtOn0c/2Vs+m9e
Utv3Jh+X8T7ld/YKDIN0UwqTwdu0ViuZorwQezRBO6rueoBbQvBy1D7gjjKFvWe+HklJtWYf+KG2
if2lVG1R9DY3ZMQWohGMDUqUIGJK2Fx6APxvDJJXN2PVM55zfTYaEt4OzQzoTEkZIyS0o7L4G29A
4MflCj8VVAxOjbxxT1kF1kKAKLIdaI86RpTjxa+6Q9lGtODK1elBGx1zWz7cdE/GRqCgemktgSb9
9ARYkCySH6otjKxX5dlQDxiHAMZ73gzqCFh+tFcBF00FvCAlAzwwxi7vdWTgOgy/Kk3wBWDMfizp
rGUNaZlMGBMoHgwG10wTcY7KVtSsuTI5+L1oPYJu7zdoklbns5oBCf+wEq3dJi116EOLkj1Ox20Q
ogbZM6hJdd5B6TRv9DvsSIlN/2f8Cu5KNmyccRwqZem1nAZ58BicovPkXZiNzW2gNtEtLw/o7cyv
0CXbu7kJGwA6B5TmnEsamTFXrqqZRr9Be/dikM/2bIhyxrkT0e/NwuR4ZT2dog8md+0lvajHVEh4
veF5QUTNH5sWBQIooChz9DOXTGCRD9Y+X9YWsBqjHGAQtrQU9Ph7Cs6CvstWnXo0twLkwtx9qaIo
+uN82by9TQ4soRxyWchiGcMU1uTCT5sAuWS/lPZTAN8kw0bb4kAagDpSoRW8BuV433E6c9RjlN13
vZpNf2NEYldAdSg8zM9qv/vw6e9Dacg/9mn8QFXedgg/UYfrt2oULJB7quBVFnTNoOynHtgUwgiG
iGb2duI1qYZLw9tYKFhC2lK3mafjNfWxLYcErG43wckaVo3wa9not/o1KwufbmGO8f05sRWhBnHh
f2jfTM9DlbK8reVS5nhNo+5jjDdC5zK+Uqd/Ntwpx8YI3IT8k9SlRxHIIbq51Znr0j23Ma/2e4E6
bSlulkru6TdgLnWLtJLNRUR41X6TCmJRmISdzmt+Yld6EKGjoLsxSLAMQBpIEv097SdvvtrQ1mzS
ct5T/kF0kWQS3SkBlNPGq69N9j599d+/F7aphnOhyVPOzRfjVgt3ikNcgvsJfeiBHeqYroFG1HB8
yahJphtUqFPU0qN/YMb+HD55vZSYiZd5HaeJag2X+AAQw/8QFpBA04GKTzF0oDDMTOLCPToNPuAS
9Jw9p0D1l5pjGlO95wy0ndlpcHOLkbaODXsfJzbVzTfzGt2+HaC/phzGpobvI6Xv5B/xPpKBYwVO
Ync3tvqbvBLtccfcjf3NZuMkBicp+eJu2sYZ6uJyYIcdRkculOqYNkyM3dYlvOtPtWdhcsIuu8k4
JguTEoyQc8+akutfdALiDnm7EEWoKzqtBjiroiZnJEk2v1fzdDwfCDsuhbmffBYc9g5ekKxGVKw2
l0c58rJm3n9vfYPIbUULuZajoEdnBPPS5tZpMKc13n0qssDAiibphZnPfNbm4MXhTIooeYvUTsAm
dts6h12rlpCUNuPMbdKfGEus84I1fV4c4TBotTxsxufwtNEJ2vavngwrU/e0eKA9tnapeQxTrk+O
WJm5tbeiZ+qs1AflB2IwAUgluQTF+0NzCp6GupOyzLezbOHMeLOkplVtozwLb8uqT9GUte2Y55CL
m165MGO/edJmXteauJhi9pv+lR9evRZ5q4UHJiWQZjJrgENWjLafDlrD1HW3W3rOxol7N3ZNMJvU
TVzM6bnEMQG3ymrOtPGikM92ope1uvubFRiTAq+e3WMy8DIKXozauG0dNsRb44Q3SM1FCe/VGXCN
KhQz3CYaIap40MVcrLO3FRyVmh2+qObym5GYwrO335y9U/hxWSFRAQg2PC5SruvsVT4UiJUwqeyl
kilppE8bLnV2XqSz5jKdrf29U2EW8DjLRemVYW9cSYxyw3diOIAX0AyzELkKcbRXeoA23CHukLaK
i9po18C5fjq4RuLmqZtXIdbaafevXtu/ez0bE9GePdZUfaGDKr3c5QPGXZ/oz8YiwMlnvY6xdzRx
9tGaxYIqTq5oLpq3zrA3LEMiRXNMBVVcGReDjwfez0yveTdmYwO6QDvmRut2qnk5ZrePG+560owQ
MzJM6j5Qkh8rafpQ/vVx31FjkPTrE+Pwd/JIWjsDAVhJH5SGUiLYQmgdSqoy/0WappZrOR06/zOU
yyGRmsFh2ok6UT2QanU9oIzihhM7lQD9XiQWSb7td2ym6uQhGOh6MqVo1Ph2k4ZLcqdGNMb60dLr
4dzjcituzp6ehMBm5nVaox95uF9iPwC/8TF2TBbSO1AQYcPyNYGB+4xauC00J+i8aGVGjlgCE+Y7
gnT+wIfuhcWrscbAtonb8ZHo+UKUntrZ6jbA3iBgE2PM95OUZr1XXEmTATyQXGpLpmduMmt4iP56
mc/urAEmjd8iJWhxMOeD3JWk7QpO2SFT4Mnxvq3NZ1HwOTXv8uIcJwFij2RHIuTfs0vwxAlsqDPE
FELXt/bvIVmAPd47MtJF1MbVTDUgvKa22fPZhXmOAAQHqa2Rai3AFNi7Hu6N7+SzC5OpRXpuXQaF
yxS3H26VVgAE9alXZyBvjNwTAoRc4ohSi18q3NTuMdnwpw0JYKIyOhFg5S4WrYwFT2R43N52jXBf
M3JyoTXc8Y3mMMfwGb/YITCFeKui2PvQ/Sr9w07fxM6JMxanCLIJswjIWEYlW8hhUyF26pp76kqU
g14jPgYO7rI6O62FbphmbPmonHz8Go8aptTqUFlJnONRaWN/WI4FopI3n3A8G41+Ma5z7pQc8rqx
GgfAbXwb8qkmBrypGU/RRH+cGwWJpC41Z9XyGlbpX8Zlf382HkOFGXc/ug1OZGHoWcj4VXbao9Du
RbgEj0HrB7cCyYoZFDsxScGc7oUckyc+8DbMWW9Ns5zehjfjG2nYR9D93LsEr3+f6RnLWac7Py1r
TFZRTz4RIGcQM5uFqEzt6EzX+JZ1kfvgKiMf9ZLD9D0ktkGFs2r19z8dr0qWZ1yC7u8leA5rXoEt
cRlUJx8X9zSE2T+QpNCqZOAJPONzXFBnQkSZhtXBh8QM8R4GIgylgQTe+nhrn6iVj84YzLJPbQey
MlQdpAroqE/xdco4ccp+vA0gRcn8i+YQygTyGDrbmfcY36nxcA5b4PCgnLQ8cmf7SGbenOXksiWl
FhyUya5cdPttfw8lW/P3fXWNV25COjC8mZ3FZXRBJTPJg9ugFvbA4z/eOcqCGE9u/lHMFHxsdFhv
XlC1zPFRI3zP4E9JwIPcbQwrs7WxK1g0HDpQn9DLfofE6NMHZw0eLq7T+eh15VQnBnevWBe/jHOU
Bx2yvhr3pzAdeEBh8WkRtYMiOEWtDaPH1hNGUB0sjwLnSSQFrKs70SdjQi1GmATZC/dngVPDOLGb
FvAGntAxWwSnvTbnwhy0jHmHpBowBTYeJyHgmFydfuRXB3HEimVPCBtevoKviAqBzJfdkaWWjbLg
Q7/aqezY+YYBywduwobOYmeRwtAP0HGwb6cmsMuToGzzdMuJAIAT6ygPQBNIlGqknRI2jxk5D/7Y
KoJixc7Ggbrnnd+2yIuGxacQmp15aca8fLo8zKDDfyf4K5htfLcJfYb+z0/hdQw2IK1DycMKYwNJ
vXYVUx6X1/gUCwfoOLW+oAEmHJFWwwO2UuJ4nH6su18Mu0G5pnRCxROU3/Fw2eS4jZe5fXESdUFb
eG8ofEcDx6cgX5jLrU2VFKTcYE5Kk1+WGMZVMZQ3RpPcuw7IBbrCTi5v7TUQCmgSB+1KNSRAZirK
uiEV0PKtkSbi3kZ2XzezcTrGRI43xgvP7h6/QVzvB3obsrL2Q3dW8rIzPebWLoQY/7C5Z1njI9Ci
dYZc9ajvkGUeX485r/trbZvcHImV7fw8SV1v3P9hqsqOK+puKjGo4SOnVa8mEu8Ol6VEPOQ5/qnG
UBhhnn07CaZ/ePe1jPrgE523T0pS6i41Kuf+td9F2EQn126gAW0560BagT6GjvBRtf7TfflZ+PF7
TmbndntXBNeo5R2RAWRBPgIv4zQtRhlh6okYnjo/Nw9aYTHKyVwF0x0cHrJX7A5RRgCMmT02Bnir
g5XMINu6cXfZjXFqL71kRyBB03dF2IiYaK7M90DCZ9muTZ6UGNeq4iFSWF7k49/KU/n+F3Z1wHGy
FPy79FoFoUw2yAZMBexWoQn59YQUh6W0thQyE4SxtNTXFJN58EybuClMB030wgRQVw9F+ekuRqkN
xcgxjOO0YuHTBpiHH23gYwgobU5Xt0uJQQ/D9NaQxLsx7NjdKSEQR9KW4z3UP2oErvIkf/9rAnO3
LaK0f/W4Grct6HOCdRll4+6OLQJOwBjX4LI1mdkg3S8TbRhFBAyGohSSHU7loZQkDCkLUQa3OqET
W8cyVE1mngihz14dZ4HaWJVsbbiZd9zu5yiKwLCim9MafOgOpVC3Rux1o332wxHE/cGlux09v/+6
/CR+e3IlLpN3cvntS7L+OTAJ/52H9yF+AhjhHbzfOsUQKvKS1S2WPUrxv/Yjcpa9zxG+fzPhiiv3
QcrLbawCDixOwqqX3UUpr35QPVd/nn9f9hP99FC15KI/hGSQF931fQtCChO7yiiJYeYOwwLDvd7o
8KvDFGU/5Aq17Aikyj/1sgXgR66wyvqvoKS7N7GoV60ZcmMoAxT7YPkAg5AFylL01Rnpb7pZKuQn
DM7oxoC8RiXvTu/4t8HbXf/Wky5KQedl3vnIh1N/GEjKdVXxxbL56x3aVT/C1p4H0bbWHmzF7y9m
eoIAUNeQB9Ugb0RNqGZF5usqf6sgimMH49+U1ZHV7z10pLOraaPe+pJzQ4RjwjTXESckX28MShD4
8xIa3WM+Lc87pWMHgznTxqf6hieDfKNF9FGIgC91JMROhPKGucKXu5V7+tLuxzFYTslMUt6oJKJD
lvRfWqrVN2aa0JGPzA+6g9SACf3NQKBCHWV4W8SG3Jja+pGW8JFft+Et3fGaZFFZv2zxfYb4RxYD
zCyGXpT1QjE+Hgvztiy4wU5dTf0H+Kpar//3LjhOk47VAG45+O3r/ISUnD+lI+Sjr1wG5TX87eFo
cMfRasMi7SrD1Ku2rPcY5hJgWMF1BeocpwqDK5PRPtcbaWbolWoMsIUmz/rQVV8DoQUKAqbc06I9
8rQVtKhm0nRWd2O55L9xlRFADHQ8/NVzoFIRcwlWgXkfpqIzRXlCi6GIoQx7/u4/fLUYADOGCauh
fQfyMypNiLGhQOenVRkBK5Oy6nPudrwDU2MLZeNkjVNjumUdML5fvaRsbCQ0TlBxDJcL/4XLqQBM
4i4OPci2/3TIv/Kao2wIHA1dH1gael9qFeT1I78AFYxSUoG0j1/KKfVEDCT8Cpt/Xat8HKnS+tt7
ey+NiymwdwSD53aAB9jsGEnAAcLZAvSb9Ua17hAVo1OJ1bwcp2bqgzAVQAEsU6+jlMmxPAsn7bAK
RoXdhlmhbeTFgXdnrGTlptEEyyR0p8LaVFD5dM9OBg4nQQQ4Cl9kNQ5pktKYBTKIlN1dO/oGxgFi
4UZoivqM5uWCpmXk2oRUejkFpguqsKXomWAWpQDI8lN5RCz0quVwQlftG5KURt8hUNNo7iOwUv67
EMwRFCsxdjgoXIJPkFMkIvZhggiClEw4DEcV555e1/D+A4dIe77J33MGiotwj7IlOKTUPjnfJjjf
n5En1sRY2QgFnByU3eddiaK/SSOhPJEZJ350kb2rnIs52DfghXYO1nNwaC0BKpyOOHfDBxqUI59O
pOY8yTdkc54G0UbxwyoaZ9yAcFqwKl7Hz8i0cMc9gWQK9mLgvrjbneqE6Dj5eAcOHZSLBDuu5Awv
Not0xPHCUbu3xD79d9Dqvj/Ej0eSDgVGFeWvJJa413AU60zkZPxuJHqn/5gnIsgI5Qnhnw6rNYjf
yytcggHQB7/kw4CplsAiZrKTfXs2ACwZcALzI7PgsTNCDJjG5gR+TTDptH8lgdSo7pk2qB+/2ZTo
kIiV0QGbJwdaEnCM1zHJs2IHtSNZTxP36p3D6pKOtXzR65B9Tn1b2P2+R3G7L4SbXIr4QukzrKJz
LjzSF+5ZI1zGwjWZmHz+0WJGkk98KYl99PEaYWp80U+eWgZJshqXnq+dMTGYew776BgfIo42DvYj
2AEjwvXB0DJsd++On6QHkmS+4x5NZBQ3gJMAdKFyOoaKtXtDTf6MaSavR6g0JkvBEL0wwleir306
Mz/uNieNSaH5okub5aOptmdTWTODL+Z0+vG1rG5ctpBoOrQIGlGsW4bCG16gJSftQKRiTDZm6mEC
jkZ81aFqgxnBB+0UcCk9JDBgZMCLwL0IplJisR6PSqhFsqto2oYEgIAPe2ZjZbzbk4OR+jCS8Djf
+aWsTLX1CrWlSbqZU3rtgEkygYWUsdqDhCwmDRgtfufjQbg6H2GhcJr56Ahg2jYz5rbeSR/IfyCt
tOwhAWLxPdwngI9DIyHdKFgst92Eo+Xac09wJMAgxAhPXaiOsrEKLxZgpuRWo6GHT/FLCP78xdx4
MrE24BbJGYjRdrdY9O9dGkfYxrhm/ED8oeT80PsahpsIP2WmNM2r30MqDPntSK+IuSbwFHQ8jANg
+SGG5yyGHUh+rLNJQKvm9+o73AgzkQdYMT9Eq8Nilo4eEHAiannCTKHgQdOESWuB6Aygg2Q0PMG4
pvaLXYkVPCpZUsTB4LzcpHPYA4EhrTpOOmTV9lmM9X/RO3+5gPdlbbMbXxdNzLOX2aAHgEBqBYrC
hFvoXJDFMdWzSIC2L/P2A3pXW9VWd1RSe1rTlMHp7/x/2RRn69prDV7UMlDNcLNvW4Qw/OKaEKUP
Dus3l+wBaOwQS5MugEbeFw3VfFpVqqI3h+OANBiQdvyA75+evWrUsvcLJF77xWuUgAMMadp7gn5d
9zuzBORl2aEqs7GiscSlZ9zwK8IRjDC1ETydzqqzSvhFAu/hTmx6xrpKB4jJ8lnGrGCLICE5L64y
3+IjGsOCuiICOKowsunD2s8/QRUKhHiQfkQYOm2b088wYUehBxUZCtnxx3sOOmGD5kfRIzOKFeP5
gTgDxW773BZr54XuG5dPgFJJXyp2b8wXp7cKMGCi/9YR3UlAyBCUsYyVw2oDh0CwHrMjGZhW7H8A
HsoBayrkBsDBq4zJp1idNK5QJvT1guXJQrRDmSBPN+YU1Dsy7XybgykzhlpaNI/g88K16XPE3V4R
CDZjZVjZDBZl7XNPJy6XjUbnzpETRCdixsuKrXYmdJXMq3tYX97Da0h4qNTJGsNMgD+DcQwFbmoR
d75vMb2wU0uo+rQ3F+JN9vQ9uSEzD5ShyddjWFOMis5zRAI30zGjG9YB92Fz0AGs5a9dW2FnbXj2
/tsTW0wk3TX4KY+Bl+laCWCVXh1D9x5kbOhc75C9hEXOB2hBqWeI7of74D/CxxeXi28uH7DTgd/9
BlgoGpR/6byk8I01qeuvmhtIIsJq5DFPzDShw5jELzBg7bo4hDDq7GEceRx6onzYfoGTiBwQg6PX
ENxaQYkJaDMi9OEWxYG9GHhGHbtIDlDhDcybc9hgGOlnxZzyRNb8t/noKBVHBOoBPQX4JIUlYY+r
k99RZ/sPsKXM8NGnggwxhSCZW8wp9kqt5KaNBT8bvJB+XQGkFhjDyxuDpAkX7kFylMEDZzYh9EfS
kTtnWB/silmSoQnJOHPYwA0QGVh5SwYPoqyQKQP9wDpz+KlBMxgetKEotB6AB4oi/p/Cga9ciQBH
cIUQJ1QT/sPVmPaMMxxjaVFzUWIYTeuAp830FdUuYxw5ZgiZhH+/gN5iLc0xLIsMBQFpCKnIZrsq
CQeleKBEwhVBd5wo7mAVTRCvCOrm+ET5Qhz14SxBTsP+zI5JJP3FML/H3rQBVsbA2A/krrDaIuV4
+wHTmDBGw8VkYcJK8j9VCKZSF9lWopLxSn81eIE3XvRzQDmIQ/J3JjnYUDNgLAQS94BdrpSTqItG
lfAUYYKEDupKImuncACixSNaEQaGKDe4BjxFOCMVxmhfUNSYIsOFCwUw/kBRcoBEtJeBgwQfZznc
CXMy8iGal7MQQVGV9HSZO0xQwYGJp0ki8Ix3p4nH1e+iP8t/BcfRQ1TIHJo0RB0NlL97iMJmrINE
qlY60l2+CIbWFXuEk2F9qH3qODlN0BV8z/MmS8j3p+g4NpqFe8uNO9Qt0XaWaYywFdBTNHgya7EZ
JwNuzITAAh9FMAcXCMdn/o+m89pSHFuC6BexVuHhVRYJJIQQCHhh4b33fP3sED237sx0VxUgHZ2T
JjIyUjJ65Il3v6UMBCroxSJnVGG3qU0oQ6CckTyJEIlaJlqkLBGzBEUL40Q3VF1ZBQvFHjsiPx1y
Be/yObpcLwZPBlOC6fA2/l4QrQ6CjhTWYhKUWNV5g4OZQKRrvuHAYkotni2FXkItoN8HOmdQtNBp
U3uq9MSlWHJCnizvAdleGqX4i1JUJjrWeKI1A6gDjMg0c+/KjBuzGKnd8daUoBa9qPHWRWsBDY30
MEXwF00qqauuW1fnL37hR+wi3ZnShKL3G00m9bDmnI/b6Z9SNbCjsGb3Ky6CnmoiYa4lvVUa2Cje
iiTr1G4rjTTkWhYPv0n3BAyhM8dSasAlO5H5xUrCYd5rhjvRzg9UY/doRRQhEdFlB2XlC0s+sNdl
h8iqsDl33umL/SkjplOi6oZBcoKpAr4KvyM+0gccVuKva8aJMITFGdR8CRALnIXwAyMDPPPrjBlO
csOwUI3mXujZQpQzrxEAUEfoFEW+XbqvCAY3eDdDLbw8lT7LTadao2rNT0jIcIv0WEurNpfpxjRv
vqR8kZLhvL2Z9QFHxhH2q4Eu5xYJI7gsWjtcjy5B02So1djrRPNnlDbWsZu7JpWTZ7eSHTnRJ4rO
+wbUrSykMNk08RPkJxiyQQ4lM6viFyjwlJ0pSi8cfL1ncZbrflm5UCrM3K057py9KlJoN+PRFzCd
H+QdBYo1906bVNX5hNDiQOYHO/JpKQPvkecBW7EIFPO8t6gSqhtNsbJWkaqV4mq+wGM3OH+ci8yw
0hU94TweVjFxgrlyaVaKCoRKfO3B2zHQyS7cJyDTEImAtaGneVVCU6XVX/52Za3yzlRdXasGfLbW
mmGfdJ99rVdfNu3rHcE+YmXxdT5cllJFBiUahTdXl+ODYHnaK8KH8AhDjNqseZno898JCS/gu78d
CgogYmZNxRBRllVslBvUKffWEef1SyETGCzdrfNuXigxwKUk7YJ/2c5Ro+4RBsO/EGiqfU3/mV9s
UDksNx4BrSc78008UHAuo2ojlxZoU9iAmQf39nteW0DnxIO1v61DzSotbxW4bGwRbDzVhwGyxG08
zZnFpFTqH3rXqcKEc7r+M/Js+rAcE17Ob2+/UDbHtAq55/bj5Z1rmJZxJC8Mt6TAPNTFi9ZoBXin
klW/Eh8BE8uT2XdkBCEakS1By/KoErf+5n/gfvRwIaN0M99j8zsmXq2H1xR+xx/+MjwEGWNlh23v
UEg6ryk3wYbdqbwVFFvrGQVOswhjq1H/Ol/v72Qea8YBNq/PHNYgPz3Acqo6B/t1Ml/Zy8EDIOe+
7Evv2S5MSpR+DzTtBtS8otcoR1A3X0EdK6ml8GBfo1P8Tq7Rdn5Prp6afqgfDJhpwxb8ouxWp+/h
WbZvqCVtzG2JvsI1kqCzR/8FIT3eR/sIatDscWo+wb2Yugu8ubaKDDkje7oElXpYo0jzodXNfa6t
s3dMakvV+B92blams4RSO85YbnUX7iar+Oq9+rnBX/+eHKAmvSFYqoijtJOY3ol2vTy8LZVzT2Fu
xhVxfFvbOa+A0pA3ojO9BXUkiGhF9m/eISr7yLKCsoarIa0hdmkAwEyXcpnRdBpYB9jcH0PIqLXH
3SJaWfhyqNHIpi7HHMJBHq3TK626fzT2ThGHoqeqfULLtDjaN4nlINbnoEiABgCPI1srDIBdsmo8
+o+vTcnUYoSWL+gKQ+MX6Zln090bFavQhtL/iUrw9jY9+rDd6k0iNZV5bV6NcWT3dBy903V3r8rm
Hf7fpnPsUpU/Uhy9+CcDJumLnuBP1rdOFwU2hWRJ4UnvpYGzqZLdgwgL7QP05SnJEjNeASEgAAoU
kuON4QW16PsQsA/3H3B+h2bMpDLjdiYfp97ZJeD9+8m4Leb8i6Y6QhVYlR+jCn04XIfkUXyXxonH
w6StAnEijiykFTLGLn0VARUKn8xr22+J7vdhROwFLvmgqBUrosyDWvRzyZvmabRXzzh/vNNiAYq8
8YrucChuP0/FheSfnsGOgfARDKmgBlE26AjoHlooDdf4zyoZt1dRcSksM08Rg9FCIi5K5AuxL0D5
3klyBtTRcaIIbt68C7qERZcJkGqMgTHgn/tc6Sp5MkoPAp57pEZxaVWox8FANnL9AgCQkH/lzYXu
iX0BdM4EXaBsnhr1o6odkdcuVZIptRlH3EA3yYaHVLK+oQYk1s03XKVjSsbaqwxhs1GMapIPNGpz
KJ1kQyuvkJTtbapeinX6VzQW1xQMw4SehO3B+ohSRTSzED9IGCa5CrSjzaJCKFfAzAih4oJOdEAo
pFINg7KXCxNsFZlMBV1qhOFwaEC5btHO0XKBxaLUbc0AtCCHE9yS2bXkJ2i57oMx75xuh1F1O6bV
reJ28kOZqBjao1rNLBDQeZh7u9o4dy/uukuhm12l6gTVaayPGOAl2PVYPAISQZc3A4IKSCQZEQ14
0IFJJDgedr6F+rX9pUp8jbAupJMr9L5WAfXB5kFFYwIUDNPY5Xxbd0oHEEl7O6AGODM0wgUQYAFB
BHjUIWqVaSQbjpOad/xam94VE01BH6AbVL5z653c3YgmgyKoE0F0W9mrILhDgzHWmnbuXtxVh+zT
euBZqalLcCyC5e+cHU6zQyRRINDHI+n0QDkDtyjzXL8UL1bBsbmd3lH0jMDMwk2vfLa3XOOT8ZtZ
i3bBfnffa3KNG+8KWwHN+wgMB7dkFcVeVZ4MdoN3r9J5eEMEDjcCpAvql4uZOx2OE1HUee50Lp67
RfU4wElQdAegzkNsfiEinIJ9d70zt+1T57wzobDgdNsFJClGgl3XJvHhmKQalg68lmrv7gM0Kj7e
UNvCm2XJL0QQHM6qCaxubci6fhVt4inlKOKFEhRBIxOBQMg4CDnbIA/n8xzhr6xXr9rE9tiXDqSQ
/RDeC4ya3cHIUfujKOcRJ9XJFzcNAb5U9+n8ByTHalJxV7t7xFIDgqvwS8kZKjXkh/CHkgCdcBdj
//DLl74t3giHxLw1cQ32tCjuQgWEY/cOL1Qt/HtnNSo2T/7lZmxxw9QNBMDAsLp93D3AgAD0A2tW
z0POJhqh/5r9+sTkHrunjtpZvn/Gtfsa1WvGE65InjX54LyYiYi9xy1iF60ZiOndqg13HeALoV+U
e6LrdI/KB7BQConTg/iVm7yr5m24TytIHWw5JVvnDBTyx+dt7Gv3AT6o/KYSFYZHOmk3AW8DCg6O
y8asUmyZsq1GJaIPkNaacaLdJcfiQ69pEkasqUViGIrAqnemZ52cdZum2x53SiiheJHWmO6e9WQa
ehceOquQF7U8CxhWnXtjPy3MITuBzwj7qZrlAOzvSew5+hIUrYJx69x4AShNS1EFN0zFX0g2jJ6I
+e9wy0W0yMp0ZFXYKOD4GOgvKMZcGZs3Er32FAAP9zYB1f9wFwBq8m9wNBbAF8t9C3xIMMRc2A1E
zUNmpJkIDlG0To2SUbJ0je0bdOgZCwhs7FbZlSfDBy/9faLtCf0RtJ6D22AWX+s6GAMkbGKAKbph
iJr9L/z71Yi+INmP0tk5AF2cbezHF3CEJc2APWxJPSTII66rm9ByS1GhaJTmV3JaiJk0LJdDcJ1r
ynD57tjbdESIiFWFpa/VW6MaFahXMC35+6ck+0S0KramZWxMBjxQGqnGsH5ltg7EC9QnKHAAYykQ
Ba3D8PEfsLL5PRUqCMwEUAgRlii62Ybp3NQWDR7gIioMYQLNerMOXiN6IpA9STjgExUXQCCghK87
1tNg8fG08Jops4Mhb2VTWC5hykQcQMpZeWVaYLgez5RqAZ/J6ehRUfpm/Qek213MKR6LIiWZe8Xa
p3IyG/MxpH8R2o4grWJDPUAaH6q4/8LpFOoDz2mOvS8bwShRURRuqhvNYkUiI6UOI844mbxqIoJE
aPlaAWPja/ydD6+Wr5gw5p1SHiHEWpPAZvPhVZlncAB8A8EjBuunPJX+K3Jn9LFiunT8bTS6e8+n
0hFjIWdIsVp2LhEBni3skOiAumRFSuCwepPsAU7pBlxFeYuyaVrckz9YRlNR5XBHXNyCg4K5xGjK
6NqbkS587exxhSq7iDeDXW9ifG9UwvOctWpabrZfIKWvngw9aBWdkJxHXE5v26Ziw/Bj2CGkIami
/odbbdQWVYwNUbpTbtRJzJ/wGnEUMAO45HWkZBZ4bEQucIYvWYSitWvuh/uhRriiSIGiGTPUmGOr
wUVa/JMxKsHroi0RmAJdsH8TaBti9Y9ZqLt3COttkW0rdn2OZiQCc2luiDbFuWKeF3V6tk/k40jR
wFxYHFEjXrV3XdTQmD9TaCBGkV6Z5HhpV9J759EOr3yhILrMuZvhwztDdUB/1ZPSPhpR1qZNAwnS
bQUJ4qMjh9BWJrqwrSCoMDarqFj9IRyAXNRGoAoCv3mS4HYewYhislqiAeyvoRQ/B1fpxXznhav5
ADHRTF7JbKOFSVn86ZazTmk1d+TgstQaXx4qPReIFFiSHES6D1T90ESgGyFi+pIlj9sq0eP11y+S
S4+Yb5oerU9wi4HPiW2oa5/8V3yLYW1Cr7omoCb882yhlqOOCKEHV1WqFIhXzPsc9j+baFEndcz6
C8AuYXB3iUp2iwtH+Ot9SNLuUZGtQvBTpu5TbpJuu94IVAV5fCbuLH5y4HWEwTRqs47EXAUd/CfG
OAe0hC6cRKFpoSpb7yGwSotmzSva7VW0d9DlLbel4vuC+gW5etOnZRUQxy+2i134q9JFfw4Q0NEA
KkFJOrPSC0aZB7VfCLZ+JUDp3LmvLXVeoTxsCagc9wt0lhTI0v/sVziq+Lf+JmRy3MuC0H0yKsgQ
5wcH5FaOCXAwE1bPQEEU1bREKqdpoGrJFLv0CW+JZci36s64ryjsjCs8gBdUp5RibaHy1DyBPA6d
Qq/uPEhtQvqJiCrKJJyTV7+GVlFCMlphAsESRN9d0bW1iVfQE6vGXHjLnS5VYaMb+lnwCBr6Snn+
a43U77VH5GVDB//ZoYkUYF8ssyTBlxp/VCR9OM9X4oRLINi9ykGUDZDhxaPyZOX0nmmS3EDaHNIs
pLg+bXWAl91cQGriZXoPyr403OUG64ZmIqrUxXhXshT6AwJ8hrWkGGaNocXwmKql4teiNavbBAV7
2BEMOEwTBB9odD2zE4l3eI8LVDTyDzykgcbhNrwxnQqZ2qfJYlFUNV/wN/L2axhdP5bq4wtnsFtK
PmnVR6GmfWM+yazSyYYGU6UhzAyp8dLW3sOptgo+Q4cdBKEYtevyvJb3AzPzoNrzr/V8vbHKGM2v
Nx0juFzPBO02Th7os1mhGsuYmZ6EbBDk4CiXgaMYWLO1bxQihyVmojjHwRqNht4e4ohHTzPG+Ao2
VfoY2zmR2nl+Qu67XyRXGH7UNOwhbYQbcIqAe2fM2/SK8J8D3p3D0CKWW5OcBbjQlTY7Au7P6BOS
XkSXZn548z8d2gg6NamFxeuA781zODUEAkbnWYWLme1bq35Vkt8FlKdmj2URIje7HbNC82MNoA6q
58NcxecnzYjfwbVV8XNQsqgLAPTliYPzCRLF+ANY7O6uuaEZjaQj/lsewNUw0SwtRHsQZcb/gP+h
1ILenbg2TO2yqosrQ9XAlBGyJrSFAA0yAMDJxD4mNq/6zDB2rlsuAL3zl1/p3JZMw6Y//2pdYOOp
0RPsdVKfcQoqFB3cv/4rXIFi5qb72XWYS0k53iQLKrezRt+Stxs9CAjf7GAlNhdRONTmcOoUUPYJ
SvazfXZuUF7wyKQeMDiD4h91wu/WLGztTUB0BHHni5BmRNpRIenKlVxxBGg89ok4GbZDreQT8Cbu
AbU2NEvZtFcYKpzZjFVsU7ZmPzcfwcHX7x0IWqmKUMWlRp7r7zlEpSEgyKon/sSPIbYRLYIGihpl
QkSE5yJ5lu0C2Zc6n8ZJkSwMEE4lh6RGK9JtWJlvCKZLlpCD41Jcwvxo3Lg5r4ixSekGfozycMVK
Kobs3Hta8UiFKWcoLlIipMONVyXE3NhFTpv6/r4GCRREBiwF9Bce7AGcy1joJTXCEkSIyNpXvSsF
ntIwa+ahtEKcQ+kQRIfULXbTiJEE5P+/ME3FLFU0jum1Sf1jBmtk7MxS6iGw3ygjE7ConKJ4mihI
OEBM86kRxyTkSaIhokrAYAdhIWkckEkiKaTlJkkS8m1ORcOrk3TzObAMFLLqmyoZEqyQg5wo+ghf
phWDx5a0E2pFCnzWOCPCRRJ5Lh7uD33oMRGjSzEIHjmfp3oyUTQVbfEUMjIUW6o4pTXEJshTmBfH
Sq9hjmTlb37Y5IJ5tfABzJa56XybcezNFl4cU7SID+wAUmcKP+zJ3UJNVFwwlDUFwrp1VWfhbvHE
1jQ/6RFkpW6vEt3Rull1vOdU/GBqPzBXWFeap2q0T6nqUVQrlvpgazyGHHVk/W1MRsi6q0pEXIjR
PU/FpVy56mubzW4OKq4OeopXGxUI1BVhlN6s9LyEOtFCgxqTXg0eg2pAixyVtLs/k03eIEQhcqP4
QXBRWkDLvCV0KBjKwL6AOo+MdHVYwDc49YgEaAYsgdTVXmJ1IETfVUzJYrA7oQshfa6FAQzhwVG8
m0Ny4pIFCikBugQqZsLDhvjM8YHzRZoyK1lQQ2FFQymi7Cc0UA9bvyfMQzRqEhz9qsrm56Z4P29j
QV1OBMsN7KMt2Bm3QZmQt9M78k88GjTn/Xlz0KQBvd1m33IoDZAaLoyLgR+UT1VlVFJxMCFCqk+u
9GLv5Uz2IgkFJTtdB0k39XJgBu4gXsSVVsylwOcQM0dEVmwpneGCv3SIVlBIcDw8KIqOVborhLvn
OfDUsalkQwMhXay0jo2Iur94r3yxB3Lkw78lgYBmcg80j46dYvBAXNkXJYVyZMAKAZJpi/DKImcV
/EjrrDJZNWTDk5+ZiwUVh6wQyTdydhW+x4+sLpqVPlANgGoDroZ6YlWOm35PKw+jOxUlSUV/sKLw
j/OtP+sLo8HruXWWvUzcwE2AzFQ8+jt1QdqJ+1T/3vVy5KF8kj5L/y55tHjOQG9bKVII1wbXx71H
EaeIM549lcxIrHTWpolW13jTOoqprGANNj3640B/Z4AThii23H3kpuigtDK28w0mdYncavZ79hGl
WbjSPkYJXNHXTwi2jHSYsduz5rptCCHcgE/L7PAtE8VQVBlCkIUQc7dFQc9eGg1bw6r/ZghDwUGl
h38Y8mjtEojOCLcL271xCdDzQ2TcmYH+nJwzli39e0SVML71gZKO0X/1i3nz5PFHqNBfGzot+DKv
f1nDmnGkF1ejCS7e5K81gVareeJjw4fgfjW5TLxtlHNVKxB3dYwGTKseDPW+PuJoTKtHHZa31Xh1
cFPbPnkSORVh3LZRSSJMQKyrZvghv/CBvN31fX5/EvaONsNMNFP9g8aFftLLWsaLVD5Dxt3M3BYT
2lFwQ9qbkT3gq+goZVxxQji1v8JEF/itp2kP0WpF9UgDy32bdkq6jO2iORnyB2HRKMY6Lb2m7taM
WVo1XQbehGGv2+2i679F62XJZTHnfM1ldJZISDdMSvcPyxxOeBAItarvn7WirZ97HaYurMUFF2jb
KONSdTZ1T5KzvXii+WePRto9aYSdU+IvsjYseYjoLBxc+avBcrL+jI3I+ayDzyq+7WHBGbYMF6Kh
6xq6f+a3o0Df6PnhRM9gE9XguvPQwsmeMXKsIGPdukw55eonVZ9+AhUChsMWDj5K0eTx7S4zYrpd
02dZuJ7Q7Pkstb1ckglJLYoVONrdzhK1KSSKmdOq4RnMh0Rul6VfNhp6wL7pdzVrBnlpRBaZ+mSW
kZznq8PLJygE4aSjqJWGiNAhUkDh4GiDwWVc/S5NBeaKXqpIs2ctZBJ5nCg1d7u9ycTXA9LGV2FI
vQ/SDCigS4ymJeK2utYzehQfY96ZP0yrY2mh7aHG34pjz/AGS4RtfaVfBmpcWq109mSxObHEGNjV
RqJSa6BKrFAhClVYd+qBNMa1Rw6NWQzwLrg1lEJolYUaInaNlDSgofB/WgqbgyBot53ES/DQ55T/
tgHzgWIkqkEvlDFAkwhREGtA8T9wkhgkDxPfWBAc2VgTWUj5EqU9Itm0cfjrzCPFtIRHmFKxW7Dk
MWYMUqs4W/JScG09z3VdDFdFhA/+n6rdXMx9/hgbMc3IC4yTKh1yOHfiJeo/PsSlXJCyf2qW6+7R
jTHZDm5aMeiy0XDcD7pkOtWfzFbsEm3Hss4pGjCMLMQ0TXqV5jvYimIvwvqkx/6EUMGUgCWtNTwP
HkLYsl2MKEmX69ot2ww5Bxur0fV7k9A0uxqbwJxqMd4zo8PzEfKkVhwFapSAFnE8gz/K79IN1mk0
eEeuM41dDDPuFSPLjbRCDMyyK9JDh/fGbrbclhtzuxwPtLm6XTryyagYbNhDaosJJlgb6X5pV6m1
5ozU9SwicGrz4LzYcDmFMdNgw5s6QDOq8tX+90F0lXDHkL+GQ4ZOcogE+7fSYYol1sKpAYAfYqTs
8OAxInKgFvwJYAad07/2iEyo+otulu13zSWr1Wh0TSYTT2Q6try1bHULubmnzHwqia8hipu/RQpt
+HyMhKwg09ljgk3PV2cDeulmNr+YuzxTluISdZNcKOuMNUWis9BgXi8qIwyEhPwZ4xOvjQd5tVfM
2990TL4AtnxsGr/NiHdXJwv+3/AgzGb7iG1ms6K4b0I7Fl5eC6G3bbgNf10qb73CV/aM7hjxnPrZ
q0GeMO9BtTLX2UQy+mrFKWUP+RvT7aJvyBLKfXGn7EnOA2UlhTJ6xEDJlOxm+HcCEPWYyWcTrRIE
c3RnEV0ICgt3ZsZ3XPUIQuFZ12DQK2qB7NYT3HqizEPUSnahqtqVaCCGwETk/aGlWOGzhCmgiL1i
iAxOfs0pFDmk5q/nF8SGaHygB7yhqEwUKl2VdujPYj8NRR0RrXqK0CyByXxDIcIsSqOIeIdPhXTl
xhxPVpS1JSxfQBc725qGW6Y6oFqkQArt/YhFZbJqtkwPJyMQlwglYyI+lkaRNfaAQF83XTejWFdE
ecrkmNMcDyXszIqQ6PH5G3chLussEsutQPEUlgmm5Ez1mmDJRJ/KV0ilsPSPEKhMt57iV5HKyJIK
xFaKoHghFQNCP0BVUjVWqz0V7/MGw0VdVMApeljkDvUwhjAsrHzly15Fut0ca043nlQYMHEKnWnw
5EttFSQktGMdrSnKCaNgE44cqJaYQzUZ6kFTy4CxziOijVJmWWbxKAb8wSTMUmRdDnP8nuJjUW1r
xKrg7aR3LIbN89j0Vj0FfyIJaLkUmynIFt6sHBD8O+CSoR3zCq3ExZrl+PmYdFx8PGJROjKpfYpg
qLKJHrEoYIKxYaRAjyM3oe+QC2JXRJECCE2eoIONLw2aY4zEn0ajM4qWnyjmoU7+4+dhLlLOuIJX
9WXpveWRrjD+dGnasQp/tdMUWvIkZ793P8aroRyfxrUz/wBHuDU0Pkl/375lETI5YantMpjG0gAL
SvVYZbDgmCgJggMT7higkH3zY2BFekgf8m2mn2sqnjT+NQV9zIATDbIvNDFUK83KQYVy3q+ZfWKD
Me5+3+NXECd6QMBDVu/FNCngF4YMBOWXUXwRtR1dpsYw4iPzC5KZzJw9cQJzlOjI2gNKa07GBpdf
t2qw+cbm/GwVDShqY/Ad8Fc6vKEAI65C+fzjzhlnIZC8Q6+3uG4o5do1+IO8EcqOGtvF2MnsY3oX
BxElll6RgmKEMxNf1Ny1zh4LnzhiqoX9dI/+BXRby6G5CYjSw3h4BzTtO0xy4SEK9WaUBtMiChjy
BpMudA+Q7iKxFJmN2dviYajx56w/hoxwU/xVblChomJXdGFYK/Q1u0KW/28M3Rqbwd7msX2aH+0Q
7LnfXWroBDLXNRs9BAOtYhDO6YoJE7SM6QoLxkTTBSVMqvBJVEYeGs/97GrOBcuqiC3zCPzorEfE
h3d9CqkEzRcazg6Qen5f0hvVzGVNHyDUvZJltP7aKXYYnUZ1TMqhSUYyDe2wN+lqhJIEsjX9o8x0
HnXQaRaWpjHCSGJTMUOAn60cPpEbyvowGUKAp/pJQL2J/Jk7RNlxc0RxdRgSdcgywMfVwcnzgX+I
OBWJDAvZLqQpDzVTvTc3rX7aLBNgwAxbhQEzD8YL31KmQsYM46RMUQs1dWBl7YNlgTXVgBPJap9H
CJvyOCCtZGM5b+CY2jB1BsrvmXZxa1yYKkCIkY/m1Ui7sEZL+0k1H/FQGVvHhmrcYDJbqHkzl47h
CDxhti/f4Xwzc0Vfun0dt2w5GATKMAEgQOUmo64Spd5yieQ3u/Bl1JimQzXJgJ/JUwY+fjB3VSTu
jMTKyULagCmz+jHPnkFLDDLy/lDu1k5gfAp7nTPHRTJLRseZW+YlOidKkiBG2dp47MeVAywK0TVT
9+5miVjInO8Xh0QrwvHkgrOP4Xa0abkFV1G5dMnU2JlN1dCbseHNeZmjvjd/toCzp03Ki9xlB97u
fM73EYbrMBBY426kyzDvb90+V9jhETa6OcTUmXTUPfKiarZ8+rzsaJiZ+VkzMkkbSmNR+UxGbe04
HrxEs1q62bPnZPt2LyTvsk3b7JnkMqRAhIC8gBTmzBnyl5g4Ei6uBZvBvWrKT4MQEjidq+ecdpe8
2Z2hXAhWYZ21WrIPfFOm4mciNNiDb0EncG7tSgMLyfNbanlB1Y3LUGuC5WusgwNda1QGNdBFly71
J3a/5dtDmo0pSALZoSuhiibGnS+4Lar0XulkyMw89X1CFZzbz8VtcMq0RxDh8zpQnm8jwRkqQ9hS
D0VtRrVugnlIMyJxu/FiEQMut9VCqSophFC8ptzoYqZoCuc7i6KnGcnHEBoIHBTeF0dgog+HE6jU
zEsStLYYkWcFdQo88BRx8SOEAZXhMIuVcpY41OIyf8yqEYgrjBrg3Qpw2m3yEMcZSW8hgPmUEZb4
MFWXs2itqe4ONPUQz6ODkVCMa9sQJan2y2URq4u0IHIOrY0skqjstFh2f/AbF8gNCgFVz8eG2s/K
i9C5gmITEUAO0aIPW1iSmNUQMKV4hkRsJQxqg0+Xfq764tPZTGoDVVSLCI706SCqoM+CP7X84ucq
zsjQrYrl8kNBrcq2YnloLlNINiunwEgpma5Wup+Z/UICaYDVFKqj6bi/ajrKG2oqF7ou+j7YFcGe
AhXeCpkyFS8z8FX3plhXWBxXz+XQZPgLgrVjaDPg14VPCskkaOM9yKvGepuCt6Dz8BcVgS9GIAsm
ZWRJ03+oOGep/M8DkLhvY3VWY+El4fvhgXVyZ/M12NGA/iTIIN3ADSh1UJjycjboHmyRDwhWXhXZ
Kk0Hvi7rgWSXtbL/x6x6MykUENYoiM2WQyKibxzOOlMhhL+KdnQFgeoC/f3oz4KA/MH8fJEanHmE
QBgyoEye4XBznX90qNXpCz21aohHp7N0KIXhsnJUfVCFC0e9XiASUJUyJvkOZVDIYJOOSiWhRjb1
oSceTC+9YyaUflL+OaFTwn9+E2Wr6AtrO+u/6F+epGMEwUGNO+gK9+/EIQygwCpTFpZwSjYMlW9I
j/GSXjDE+BAiE4rfuAIZZjyO6Ufs1pjtpT2mNuADaZMSelIW9s5vLynmJ36fSRVaKZIktaruJlHT
vyxazwbuQ1IJkuSRp2q45LVVvnGx8shCCSKvBhAPAbiAYSPhiH/dEnXJZ6YCwZPQQTDSFCUHa2iH
GFE0iJjNSTJacPywBw6GqVYUp+htuZTBxU0fZrK1fg+7q+ln/JHE9g2iNdELjuacOVQ8LM3cWttX
t8DQRs1vwDDKsgL29Pa0s/eKwDsY2I5ilQwsktO/Y1pxn8HBOTiXdokxy5q/VUr3xJ8HDLucjPzl
ijfE+PN3slx9LIVXgj/sObLbeDeNcZV319bWhWgmECqkfQvpbfnjNdjX8EwWfEVcm71eyyAG0D8z
nHAjPbMnPcmD1e11FQdv/QwVFBqxtgtNxm+4XX95dRvSJBBYuDcQqUzENik2KZACvYm/idAYveYZ
8k5ZRqkJ1hmNJQmb0aCwoeYDCMSeultAQVM64ACXkocrMyNjJmOsNIz0jYqCcKeRE1jNDGfDXzWt
wEEOfGMUFg9o8yL0qIAI4k+fFu06eJMKzDGYb1JJq6FMd51SKUAlD9EWFQ1kExBMIINQjsnXE9A5
2xclD+D0yLTwTkcCuaycfDAPVguOw89z/CZDTpwYuhwchpww19qchOT/cFtRNoP1hzAsHXU51f3F
7SEr/BXLsvofiZ9sdwyytoFOgxvjVlDWsxIxeqBcwd/QgZDHa6PHQZwEqDbCq6gUkmD/ZJCVa7Js
4lmKfB2McC8nOFc96EPUP8XVU9uafhU15kCzI6RxO2pX1BkGM5RH8IIs+SaF1NcGzeTYS8rplI9U
Z4kmrat5UYmsWBhIgoz4kJF0eev03cnFCfNDIVj8JhEtoPvwz5SWiJH6HQvIhlaWH/sM1ePDO32d
iiu2lORy//CYsiDynQPMh85ZX317AhAlx0vfiFrV6GNLEmXQeqZKLfH93JxcHilgey2eGJkwtCaX
Fn5Eg1YEAz61Ifq2WcieKstyS/IlKgpJxErPQqVDcsohlSSWec9bSoFOBVhl4foNeMiqPibJ2vyE
U48gxEsQSAfzyCgRxCuqjXkgL6TkilXUHSqnGpG2CjL/AFTwR0FFWH7KX+ZM+0yeQP9G0V/06ZUn
mgbOgzyAbLZkGR5g6pZxU5IvvFonO1sWOnpo1GQQq6ZL3Qk5jvT1yD7rz4whsupdtT4h7Y5BrjIg
/mYfW5rBvaZvXJqncJU7suy5rjqo9M4DjeemEcWoBDeU4V/oJYrA0gRLRDEEmBxzoDwFRRCCOaYo
gl3LJI6JXvXVqfFRChrncz1ALP/85vcHRDoizkriD8IDZcesvi984xfE6bBSvdP2hb63axzg9fDr
bET0FC0JQanlFFYTu24MlUZNh39BFbJfCTauBoasGs8WdJ+w5JeWL1QTmlazYTUDqsl0WNIc1IKy
Q5vTHxIfFf8yuWfM3QtvujZRWF7FbM4DdCL1D91RtLq26GJEBvsN2ahMq9IHLVnRsnbhE4a6er02
4SpWJ+qHU/P2RLFWA1whg7pRLb9bm7AKP+IGU1c7u0CjyIdGVglsiQGkxjCdITh0KNgV+QgoizMp
xYH3UCLNypWdbU6GgN0L10eR1hSdiv6qUaDpa9AM8MoHg4hzgM1QDV3rp4AnF7P7Rc5l/nQsmymZ
KlnPaJEic6qyGifnV6u/QQaEUqBYCRONFqMOPaaHGE5W15lKF6GNsvW/yin2gV/gqOnocSZQp8NA
6w10zRt7ymWABf60UMae5C90QtVEdsFGyYbpSoQtzSK3FTK4Qwk508sLRDng1cCgari42yl7bYUL
xANTnCkMSt2ZapYEfn65oVvl+mzZe5qIMmE4KZOssxt443WyHGJBkzMbCBJcBqDp8xVlX5sw2VkT
2fuM8KlrEosdyjCHV+VQ4X4iGoMqZcdUdSn5eQLnFtchCtXsp/wx+yngqlBap0pSohJftf+GYIAw
iWVi9Ch5dDC+6koDbrZMN0zUOI6qZsu1CR5VuFRtUZGN9JfK9juuPZnCBfUCvCy5woJRa/nvdim+
jJwEwXHJMIVIyoc2MZvm+hDJY0XS4cGzbdfj97FnerQ4YGmeeMkCgwSlS0Is9TiL4gn74ZVsIHkn
GRGEzCKZZnsgo2zwYq0076WHxg+/dMFJZrJIl9t+6CA9p1l8g3pWs3khNlPFkqvZD/tOY/IF+0HF
Z0BbGqO4Ai5D51oKpzT03kxWZRRksyrwIVSEhFJLXFMsmx3woYgMkguS/pNSBP3dpco6pGZKGDyx
W7AdxMKlkUrfId7xHhHSYoKeFBpRWLNhALDJruA/vR/5coIz/zh0A2FdPWkMb/ggDDagbRlmsM0H
/CGYrUhMT0URpmI6AT9F+nYuPKEqrwDqlFgNJfw7wxVIO+htSPYkt5aelFNh2ddO3DJaIW9khwbj
5JW0zGZXggt4BDoKtDtzXFROC2iUVmNaqaOuRq1dke5WunbRwF97m4n87hWPMYMTJ7+N7WixERic
hDuu462zShyOjKFNEKtkQtVTg4Y7Ctr5lprK75n4dubbcWpTrIk40ptYTefrrLVBjZdYRTo1z564
k2pehD1H6+3VC5qWanIM6MBbowfKF81vGEg5+DqkTl2XXGEi6jaFO4viIkEZWjGYdTonCXim7akA
8GA0uJFrYRtzdPdJcb8KlU3Nndqm1BUCNh1fU/X+b2IJqwo517bJFIpw1GrMUFuoAkua6uEOadFR
l8x8sn7/0SdigCGI85HhDkZTweg671oj/XZMypFMpwrIssWDzEKjTvaTaGbEDotLnZK3Vi/q7yUy
Xh70JnWjy+od4OqLZZQpY/KdXxkSr0ZYixICLaiy/GgjMsmhRsqkr01DKgPMf8TPKryBFq1GUz1J
lUlZRoZ3l3yc+32wZ6A0oLnzC4NYXaADl5NPmkbum9LLTkWbIjRdPtS+jgbVymw3xyS6CzFa6JFX
s5DMHqn+gtVBuMZuB6zKOhpNp3neUp88CBzPU6alMEo9VMQ7Uu8lZOesZg+WKCMYDJ6O5The7CKT
xmcowdeG0+p4C8g07Z/x0Mr8rBWSOpDDMKQEt6MC4phagpE8vXqy2LbWOSrz7BX9y33+QpGdDgTR
qEtj1WTXzGdeGN4f2w1+oy1V+AKD4eRYf63nq8YtHLE1FfuoR1vhY9MakEmMuEeFdppPouyDCgk2
jmeIYhVPVSHzqbOx2wAxgnJaFcbrsuIaG6GHoV2tVSKwxixCxsLbtkcjYiOejxU0yXWBya2tvTvY
ubW/ois7T4n3SKPS3jpXwupoD3UFCGZvl7AcRo0OuBlP4gdPiD237SJOhPdUlIk0zwi77BY4r2AW
IELmrGzn+rLtci4UNermPiVfgIaF2oHKNKL2AJCplUJZlXy9UCSWHeNO9sPy14Y/bOaBlDTtA1Db
+BUJUyqhEklLkmQQ5yioE92CiRGCVZuyI7BLSVx+j4sgg7qfjsqTRZAPzhMdiDdO/COvIU4yP2bf
6HASJnMpugn5VBnzPyQFLDUrj9Eah9gZqrTGEeIXhHFV6AWhZwWmmbyAulsOAcbDY7c6Dr0kM7dE
+RgHp3rf22S3E1m3jBWifimsRdUAlbyqWD38WBSZFUVQ3wXR5X9yrgTYFXiNegdAAhqIzZXU8XxI
L50ikMy6L9ssl1DgMBS8SDUsIQ8wKvUgjIWDNdSWQBgeA6KyZU16EmOnZO2nC+/U+zWMwPKsc1+0
YjqSGKraEK6z+1TUAbMOLW29NvMHZ3vcEF+PfhyWQZJUItupfAtHkyAO+h6WBvktgjLNz1Ew9Utv
lfboO9o5WnGlh9rTMnS/P9GKTUGaKqTnwYjlUGubsYvlLvS8tP9lzZSfymHgBgzmWPBv5Etq/bdH
vzca1qumpuvUeQd1JkLqqsjeYooYAa1y9BBiENOn6Zpl6dNSO9+RuiArxPv8FqRFmfb30FSx57dW
SeuPSXI1Q+QmEb9Swjw8O2AJ8MgyQ8GXoEb0jyiPYLopqsUqXFEoYCDoh1LZFhzkL8NJKsz9ONpA
K7O9fXf1vRPjMamjKK58uxfnaKtexOgKkzoLdRGBNqqOSP6S6OviMDIjqzmcQFhoC1FIJjLXH1Pc
VPJ5WaJcDSnQu7A+Xqg7DieMyNad1Igl6CGA4jDh7q+wSbQRBQVIsVJtvjsvN/p9T+XMF72PkBVE
H9TpnkXazSmReTEQBa8gKSrwUGFcH2dYaqNSyRcrluGFT7bahv3EFEp0LIt0kv/YKyU++ffZVab8
3eAds8tVL50hFFsYql5+ti+D1+wJ5SA7IZNaA2yrRskq47EQSolMhXAINS8BjQ/CIDptuMOUyYW/
ihP3ChxZY98qEhRtVxtNbfzaPLLsBROHSjqnoPPJto31iz/XrOYEaKrsZ7q4Iqg5WB8I1ZFcrvyH
diVAkY0iUZ4OLsELwg8Gzeacx808WrCqldU4g2MxQWfgjNiEAB/AO2zpttPskxD15/2XGVhIE20t
TmfiOdagP68CP6rEIqcw7zR880c0TFt0JvflK0DDgLa6nU7jY1hMSOYy/KRNkgxaRJs7rqQNNNMO
gma90Q8CT8QiU0Rv1AADSOBNBOc57d65WYiEW4+dPwJLoMTZgxae3mVwgzU6q2dWII/ZFaVCiJMw
xw2dvDeUdM+U1Avemcp7xVMawlNGDA1Str6BHYLQqU8VsZPiwIFaPcVvviFbL0MLC1PivTMp3Gir
sIHYl+u+AE4NdqflH6pJS+3gspPqNX+CN+sh58GXVyYiBQx40X8LNN+4EyhMV2PfAB9GrTRmMg5T
YjjqN2/IXLpwaEOiSrGhRN6gAmdDrMmrUac2rAmOJUZhZZQaJXgZCVF7SRZAu1TG+wmnh6GQjZKD
sGeLJs2OfvrOWlX0c/3tP57OrEtRbVvCv8gxRAHxlVZE7LvyxZGamSp22CO//n5h7nNPndpVZWYq
LFYzZ8yImCwN+r3L3VXY7scplrkHi5nzYZyuOO8VJPFHGkbaQlVEgL/mHmhayVWrICfC1V8cP2PV
CXQB06OzHy9/wE1Bm1SSTaxzeQVaFv9EF7ElbWjGTWRagLiqYR1Erfwd/ZVU/YFijCclyDnoj8pA
L9ATmanX3W/PC8B44HJqpu6ocMENnEy+qmwh/KdG46Jb7wPYUv1UmUzMhN/BI/n+HakCzANglWlf
IT1eupTAVVFdEpXdKU+c0nNI2x62jD5Lb4IoMsnVV8GGag55G2ZSSTFS7RyCUk6MHK+CAJyY70Fj
gD0bc4a4oMnyTJALq5KmBQoG2wIK6K0Ien0wnQ9JD9cTzh8lYNgDcq5Crrx8qKib8WbcpIGI9jNZ
J+9Z6r+NaDtkz4R6ReY0NHHNO8fmWpPCIxvl7FDa8vaAacM4mgkMq7d53L6V1lNr7zYW+5377m2I
4NJKuhtjmfd0bXxtMOAYNn6LrzJ4EQ+hE7+36hzd3282DJ7oy6+d3fyrwVz9snvZtI7p7haV7jFu
ppXF9RdniHvQHGy/blDlaw/XHBnd179yWEZFu7y6T+bsYkdcMLJHbwRq48ZgM37tuA9LLrPtPH0D
vMt3VizUakdHyx0FYYN+YzQzZGpQEbfiS3KAINIFvEP2QcEMa48MIrHVfk6t333/TO9HqjN0BDV5
fBYuDwZEimrrRG08Cy60QrYoLi8DfJ5m1OiTyyxLkTf2cmiVPw7TvZ2lZrfZ+b0HR1Jep4Pd3grE
IqtisWg15LOH2jk6MKt1edfJ/edAAWaStZ8X95nCgAuP3+dvLuUfZSZCMckxDr3LBLMqfCJOybKl
dVnipLFn5BsRfhQvzEqauWcTfL/hUtr/jKab1ejmrY7Z/H+PEeUrynK/QpORerdGZxqEE1vEUAtZ
KoD7Y6FAQIPqiq4CSPM77x2yO5tC2Y7YfdetjLZxZUQvONutcUomzxFtPwbn9o3+OMAGoYVAfIe7
6R1dAFUhM0dNgoR9zmyjXfFxvCU/8Sm3HSH85t6Zrc0eb2Aq6/zDZQAggkYvldZ7eA0RefVuR//1
m6ONjrPxnYXRzeFxsfMSOIyNeZ2EaJyN0aCul/h6kIjWaKC5G+b0nkAIiwQkb1kEifaYRmdUzzL3
7Ei9jTCp2S2HN383thkzjvzaP1mN1n6u/eUvPgBf2bre2Q/nCLE75ZhUY+Nh4PuYvFKnfRtm//aI
+hB7xkVo+fV/l1az5aQHcNo6/klK+qe419zUWSH3l8D5hktVdPhpavEI18yMHqR/+FRlQqGBnIjV
rBKGYsu/dHTHaddVJCPBiOan3EQ2MYvtMbdSdk3QNLX7Az2DPoUvJ1/9pNfCWYw2y8mzW1/O/BxX
UntUvr2CVSuNCQacuFc2vO2ZKBdcmdzo5W5mhzkdARcFFiuUMmgKcOFaQAB5Go117TcfH77lylTi
H4tQfrLsywLhR8gViQBbBJ6cOFK9ujhq4hq+Ri+ODgW/X8JhHEwSp/OGFT48rbAj4Agl48Rgwexl
hOC5W/nCROcyZzUjUTPWzYe7jY3epWUPP3LiXQ+aFcfj6jKzXu6RSATiynQLPjC4CiE/J/XYHlp+
ldYGd5/eQHiPeBDFadsHUTpJZIsoP2WLyiYuaXv32wluLVa/f0ySBDips4ip20iJooJM2JtP1eBY
vBer/6GaQAtPphxXC5LtHyF62PyRUVv4nCVTYpOmT2tA2RQePyuNwbAHby/xfdgfXABf2qJXvDdd
cnAARFAmtus3aLNS+IL/zue0WxRjQ5ExjPQL1BL4JC8CH0ltWVXzKzUBOZhhngZR4R5OnbQ2kJOa
DjQT+z7ZlanEq0R6j2HcNOcnnqHs1G5B5u164qMMLtik7d3BBjr3Pcz5a53Tb0oPijkMEvHUoLuF
xOtE7EiDt1jUqXKqA9JMVR8W/0hWdYilY6fbiMUN4sJlK45+gO31W5f8HuqhbKNLaxvZXSuudLYo
xxElQ7VT6UE68V4FytnLVedmceDEW9FHQSzllzB+TF1oqyPPanFUD/0j4lzh+gKx1HwD18J23r/I
V9fP/sk9IOvrv1uspVDuMijN0XJx6my+sniZnjpW78Bx2ctYssKw5MFGiWulR0/boo9vN0ojYezi
nAvgA4P2aqAWqqmpkCSETKsOaIXYmON4F7C059NzcA8vjLNajtyB/rYx5RTvnGBVyajoHnMcezkp
4A5OW4hDmBlpb7yiBkgIiLGL3qmeHBfyXEbxCBB+4rZvZHryMAZbI0C/jgXqS0kuERQlEmJ2gpg0
mVY6Mh+8tOR33hjbwS1RyiV7QofXD3CrNJeXrBpUWAQ+8sy8y7wUKxZZGajkRzuUHdZzDRzyspiO
ouxgVaoqBbYlKvcdp3LGs/CzUbYgpXeBzrfB327B5kt2f1pbmiB18bwaLLmGdoUYeFRrD9891uar
veeCIaCrJsdQjqspnnLUg6hgJCZp6771xO6A3jzxsi3PFXocKRPVgtHEvvoc3FcqXZrpbzD5WuQs
cCGO3wPNOqWZBEBgZO+vEtMwKp/++euE+yDdWfB42Qw3Q7UwzXiloLefJlHho9CNKz0HRbMuFJls
+92+4EKo34+21hJu2pgb7Gbv6NE+B1lnOcFOAJn9GY9H3bAQ33ekFVKN3oMLV3X12WYMeqRqjRm9
RH99oEHG1GtwmBeQb/CJLPoVFM3vQdkzF2xlvOXyC+B48ebDnEC+kg8cCRy4e4+VcudHi5j29wrx
75d5hGdBF/WJ38Qicttp0vtMkDO9YohuRSxlRTd7J+7MjsyopA/r9eNQYLdP2CKpBKadR8/dCC82
HV8dCnQyH6RRcyfnPK0dcTE8dj9miTs3GzvYqHTk3oeWGusHw5e9XElN7M8cUMvkr3WQyoXXLbkl
avww+wbhY82wTEBMgfVMWegWrCs+8VdtZ1gEzIYt4KT8BVtIE4YAKjC/4Foxt9kH9wQDKlGgaU5q
qR2wgYuTR8dbkWP5+/cGOh2UiBB+KWmAV0xqYEe7cBtUSTu3wQZKnqiDThfCAbmB/w3DL/OOidH/
+E/6Fc6Q/Uq+F40+DLdHyFbEatFmmEUEiS0nMLuYfbaOXMDyC+eHoMBSQntvJYSfyMb8h/S+qJA/
P24H8GniamT0qlE+z9eVZIfNQM5cUa387m+6Mleo4axQrB8We0XO6tHbYQPb16apRasySDWprXY9
URYOgZ0Y9MuL7pzrZ39DlCsq0dEnwwEm8W3cy+rBqA09kzNE1d69D2ICmKLsSK+IhaKUiM1g6y4b
sPkqYzF72Bq8Le6gdTih2/Rv3t1aRh9Tqu4VI5suxqaMRqPDSDPUKhg/CJv5xXrTKDUYTG3clLeP
FHvwZWJTLIjkdMhpoeqYq8zx7WPvbFKn2FF89RdYYEYqRahSYfH9bwrAamgE2+4W2Ol0CquSj+Bc
4gidU+Mm1HJ1fNtwoesfmtI2lmE6Yv0o6zBJ2k6qbZj07u+zaanJfpZ3br90TmICarp/LKPY24CH
b0Dq8TiKYU25ESTG2IDKcSagAWgGbFsJa1ssqJSBG3OYS3nFSSgoy+k2fc6uV+tv1m1dLvJ/xfTm
GII436Oh1dgAhs2+B1MGJ5mr6MMiIEoF1ab8i5y6/Fjs/mEBEPTBrmHco+OgIkKXLb4JlPBDuOGA
wlH6j1/VGBrqIbgDiaLehoU3ucTuwvkkSJFuTEjNzz8l9vvlrJwVq+2I7o58fx9EaBmqCEZTTdSf
DuzM6kvuPGgLaPtbQRZBfLOkLRgcRMy9JUHG5rt1nSkBVUMlSekbJPKAGIJ/+T7eNgKNrdKYDo4g
sAeaD1XZlL9iEC55MctZRVVJujhsqZ5h0yNDalLXWxQ+Pq0HlfriFgTvaIfXWYafB7aH7BzHoEov
ccyeaRink1icJKzBVWyPhrqBjz84R4TGa0yLud5CVRJKtupUrXmQKtev0EVS5wF2OG4+FkQl3ErH
PE+Z01dCM9WMPxA8IYGS6/8VnERdApynQ5Uwfn7zSXyNZ6MZsoIFJWYDvhIiC+gRq7CmjVUbKMeq
NlbtpCpTqA2YflU9OsVVW+yEb9dsOxHueMeuTGTsNpXCPJYnWc4+reoKRYxHRPPn4NnPwypeaZih
BKd/WQaFoaRJl9xiXguhwcLjdGWX9MINMpp/8UwBpKAcb7QNjynzBBQB4B4j9E9hnqcotFo1Z0U1
uruCkRHG/CmdEGWsuIW5qEOMrIIzrkhlILI5imIKJ1hK/P6sGXw2qaB96i4aYlFAGjw5SEcCEpRE
0Cb4AzzqUV6IpblJjZgOB9xzx6d/8lEyKcBtqH2WNB7VAFYDFdD18U8shk2asGk9c2zEcjxYCx9y
Kf4N3WAmUmTn6UH5/awWkDcOFGhHqvDG4mFRD6MGpBuhzsqN4rJP7z0xJzbYD0RU6Knrg5kF3hdq
sOgzLGhvlJw1PWhG+Axg6SZSFsYzKde1UrtZfRiVNDxS8avVYGjtgtdQVxlqwUi+gwq7r4ON/x3i
45R85/FbGZ2nj197UMyPbBJso9orGgzIYrE6qbgOIoqoVFAuCmmhc7QO8ulPdcO1eH0GzxMdd91f
U5zSMsCwMN0MMnp844/GbX+m7AduhV1FyQiJF7vDbh/hUL8wVtmIvPaCgQDqqs1gHDIuRxKStJeK
SsVKVMSrCLxOvqvVJMD2mMiiGl9scvSuHNmN2MZ7WU3hv79bHmxGlIwDbZbfPpyXUjnOUZt32VdY
bPm2rLP93awSbiOLA0g474NpGRL/k5slgnRFcIdLRsw6n6tgx1aPWiE2+cDzrPJNJmjFyie0z46g
QzrJBc1sx5osk5Hf8qdJxvGQYdNCAwoi2vN0j+DVTejintySFwlMziIJr+72J0sPnwTm980JKXqg
Sgw1miPdYmtqhyCogJ6I+8x5I8qnZ3JwGojVsDhFPP0PjGnrjn4H5GzqyaijipOtZP1jgvvr8FyV
e+LRYkG7oQEf5tapjjjtTSaj+mZJrFYyOYGJFLyix4CuPsMSEzS8UWgrgc3KHb320sdXje2R/Qfv
rz3PGm81aCBnDC+On556iNv2UZ/KF+U1BKUtnGIYUp1DWdqIH0g8pBjahXbpHwkEZvteNoDEk+4r
/iUsJ5Mus75LzCD6qOonaGvhMorUDnKy++FscsghcaHbp4elOnU4fXgTpuU5gngqHn17zH+7yOg2
cOFynbH9jbPdyhjeIMRgTeiMcwHuBXarw2r/htCIw7tbHzZvIAMqL6pmt4meGHKBS6kVrg6ZI1AJ
GxcA60LNYICnQGlgAk445Ga8/OdkIe3AH/9faJjtPn+FcG670glff7fd5qDbboPscl47CLC3g32O
oIN6VFKJycy2yOJv3maEhOzsvVdIUEbvVYWgk284TfhHckor/+T9hXg7JKpMq26x2MyP4d43W5PN
B5dWsamZPtYHtxNA5hasLQTW/BQLpLkrgV7XPxQhfhwfmw3/Iwj4O0roWkohnrNXagX5JeSBMcBH
eMs/VIKl3Ugo0EYHKxystejViPmCa0IgQJmyiyGUdhdt/6rs6CBQLSeWO4ecOvLkZ60dTEHDus+e
8aY7fcHZ87lGaFL//rmzH53c/XsAYnqOP8U90339UyW0yRE+hIPAXgcMTJEw0hRDQk/1gPZoVARn
fyUCkZtMjJMl/RVR/V/hMRLwmxKxugU9H2MgaZUvik8NUopfCMy0VlY5jTIIHWkDCXKQtbGmmXAx
pkeI6AjMCQap67h+N+gj5gBm7uNrO0R9UYcViuOhCiqshuHTRaaRLtI4HMbrNUPxg7iXIioiFQlH
OHHEwVVsKsgGKt4iRRsP9kPZWqM3Fj2WvQ54QFwHdnMON5L+GyxbnUpiL/xRazn54UIt6L+ATkXo
kSAC8MSouRT6p+OEYFJ76JgeqDwciqvUt1R+o/EE3aH5ANm46ljUCbjCk2/BCSVKxaLH6ca1/wz5
LzETW7gijt5qJQoiLUvbhBw6lC9cw0rBCuIWOA7/pW0+PdAV03wEIrR3kWZC8xHtYsuEVKhjLAtj
tP/wLtmc/TD+YV7RGIZiH5YJ3eAL+hV1jfakSNuBvAbUmlu1HkYfyjXiW282c3DbUFH2SEoyobiq
0g3Sd2qUNKRjI9HzNYIvSrMfcZ68IYrpIy7pjIe9sy8Jw31K02+4cHqk8l5RY3rnuxmozBb9IFLN
CFfugKUU14fXGZpVrpK26Cwg8RDE1fucvUeEMoji8TMG5hShRhU1zSvdNipsbpjqHT+hN5YMhVv4
6RMbEJ1+zs4fLas+KnlWSQq4iSSbQhkFfdVDNxyx6OfhFRFhNlxAPSqKVO9U/hNwy8XrvYFDA/6K
WyTg7MOt09WD4+wIO0h5nh0ou09QfYIAwccZKsn9eCakc05HYDfAONBA2rqC8IgKzjwAMoFLsYCG
Aw9d8ZYuBplFoD+1KHuQexKOnxbaRZ1giANwq5h4oy/MDL5IDzmfWgO6I3xKqt+DAXgml+Ym3y+X
XPD3e8AF1t1apL7pqKCABZWOIgzhONMbC9qZv3D6KzCKmFYj8jFpSXR1inNBvKeq+2o6ik3rtAnU
YG6tjvBzgDr1Lo0PEpqGIXE+8zJ2o2jWF21k/yd7GuMpT8Cvt9Gc3kJbEC609XrMciVvFLiIBJYQ
kRiOnVgMCD86OAlom1FNE5cp0DysAtshXz+xWAScrRYlV6WWCoQgN+F1ITAuFyD4DTi2x3q6EPIC
RIgY3kt7BBuovxDRJQNKeB8AD7jSJ5HjCCftxGyNQVJ5WiiCopISMODVrrSmyCFRhySfFFRpL4EU
hW3COaG227F2nE8UlND5O2kpl51+JI4Kc1iCwrgUAd4AoB7AW1VAJZBEt9IBAeZz9en6fD05ifRq
bntJJfLjHIIxKL9Ul9YpUZnsIZvVo340JNh0mEfEP2762bkj1xjADphB3tDyEAlizb8V0mBHz6vy
G7xQjl6Gy5bK4RDVOp4HBK5pobsXHCyESSQqxVgSy4nDtaW1iTC+okdDG1Aby4VpdYOPJcTs6m+m
2xjbTVJ0orypIFO1+gEnYTsVCPAh6CBBEDkJ72eSAP3S/qZJxfQX9vvJ/5hDRwwbyC8glG9RU2ix
yaBRMJPglTtdQabHZLOSepTTwU3SMI3dMFovOyYNxTiMZJwmOhdaFkkH4BxPxqylv3onY3X3Maxa
aEp6BiHYIyXEJ4tgDxeZllxzWHvRMQodfoVqNnQq9pGPoXF7i+xQ+SR6ebqqyfdNrEMOAHkqyQUX
g3Up4SABjO0T/4JVRKdFCALs9tpF0EOIHQAnii0dRY6SCSWfonxtGA15nCOP1KX/1Sz4IjypGVE9
rKHbD92l4AX3Vhw8CizwZ+PowBP3L/q/TA49yST+2N3gdBxDT4rveFQeg3d6wjgWi73JfTTWWADT
VD1OS6Wif49C1Ex5Fa7UHkstou94SijRk2+7aGYijv790r/ECm3MOJz0TQwdAW0+0pNjVPn3n0xj
HPOxdNX59C7heNRX4G7oD/5BXUstpvXLYOw1HBjIsWiVupFjtYkNIaJ9aHSQz/QcCI8DpUMqQREV
EDUzpD2V0PVL5zSJlR7lafQZlc8HKenlNTI7Ufc/nw4owdATF5Sr/1hY+rd+VMV3bpycV29DU0FP
sDaWiPC89hQSdGWaXmdQEHHA5DNMkApfThjLX2grow+hJPcEBwmMxahRYiqIMpJbYBYMf+6tH4lL
7/RAs/uNoZyqK6rLMts2k0ZXWTvIhDjQybO1gbbv+DIoxKaO7J7qPp+Dw/3wzymYqiP5f41cDvIz
ng8IqeS11hTRkPhp+DeXwGQmcMsG3A8PTdLc20SYwh89SOVhqhWMu8ZfT1mP8I9OpO/ivplaxOef
hFMjJSlUnfaigro07npNxxet2oMf1oHGRgtQ1Drum108FPD7fQBFo5w05ciIeVZ6BNw3qcBIh71+
jpHFFURjQY7CSP7g5cwK0vMbEnkx7KEGR6tJjeV0YqpFBuuIVwB6eAMekMc1cEVkFfD0+K9wnY+6
gnu/oZLQ3bEQuNO/v2lGShqhcRjz4WgF+Gi8yvUsGB1GX/YnenCKVERQx1Tj03gc43Ku5/+ZnlyB
BnFIOUCE6P8+FvyPn1egrznS5P0UY+ARmdDOSkSYHS+KQvpB9Br8FXdOhUb8xvoOFI/vkacc98wL
umvimc8b8mUIXJoqmnZMFqIhvs6ba0jP/Mk0YD/ig/G3c/r2R1vwmbR8iR8hRwMiJMQZwqHnVp4z
PTVFbUc+VDemIQV6WIFB8dwvkainVN2IujVHtIoZ1r+pxNP5jB3bIPwWMZ5lDKIQTPHZqaUuzXkg
pqcMwyDaDeyRAYFZytgdfKSPbSJczYa3x8uYY8+kO8ZxXk/pQPh52UYniqaMN9SQaNA+g+ethYHe
wmJwg/75961y9tt8SKMYiTK2nKDcrGBQRtvbfjieHuIGfjs8QBmm6I65d4rcZWsIM4aQEq9eKVel
NKAaTxP2vqxuRNwiPmlEDbglDTKrd2h49bZB+xD1D1dPcivajJUZnTm0H9T7r5KQiQemX+JFSAGr
juCN6AVj4chbPAOjLQ6P1MEwAZVSPfwbVJwQMk+ot7zQgOWvPbpi9n9vWqk0IhE/N+PDVzW0cFFT
QP9CkyvOpGz1DFq0qL35MVZYBZnQP8fLnvEmW9PLDuyvCywy+cFJpkzIAJNx2dMb67bUlL3kxiCg
DE5TswmF8hW+51bk9Cqp+Jh/1MQbAYt4DYrwhxa60yeROprm6Ej39kbqAC3S70Xt3z4DQBSyiesp
8QidXcLKpNaT+E4/o6cHaYdHX18UQ9iOyavf/Cq7Jxkcb2cWEvgGD3Dd4InaNA2Ffwlbr9rPVrAR
TF7IkzzT10AajjxrnnhkYaksjudyrEd8pvnHH4Ymb1EQEPX61d6nAzULDRxdRbQmN5R+iuMQPLQe
ln5GUwmYIPNHsBzQ6IjcrkbCB2aIW7wwbWk1N0kBV2HXdaL0xg72UYuxp2gXFYH+QPxrQJuvTUuq
bZyv/BaVV9neBWWdytOix+ssEllcpvAclWPmJfSdJ2eKMAb9bnQz1ulfAME+mcpgrUieM9qCcEru
Ftqv1Vr6kZKPqmehGv7uWdjQPRkResCJr04KKfoj/kAoiqRN0wZF21dPrqasFsY2h0NZi0ukNnTx
oamNLCHFB4TF6OOLesLVoOllM+1pFU9VhCfLHO7jaUYmtostJhPQDflUlR+A3s2D1Wfx8zvIL/Cn
2EsbXZqYckRqQ1KgNdSDygN9jJ71jSm57b7CMoKzLghGjnoFy9Ekm1PAq1mrPiYi7W64bsoaPhaG
8j4DnWGqkBOyAfPK5sPH0ey4JxbHbo1ZQlrHnsWOj2cqpr1w39Ujm7LG50Q5cujRUIVBFVDHKfQJ
xG48bwWwMBbIQhb7NkcS908KomiDDVF0/GogcWOvOdMWSTOzab1F4V89NTvm5ERDkk+w117+K2eQ
1elwULqVlUSHcnC1OdMuBF+2JxEA56ROMvou4sOsUxbGyoW4U+PG/sqdXBDVX9jjnxSaZCNla0uL
EZSo+x5Tkn3N9qu9U6uKQkFmDk2elqKYJ72HGgFeZbgkmGOQGvp9NDBILjdurX/fuHpd2+gzEWUR
MJCmFXSj4GfEla/1eSRAY1ZQ7fVP+IK86VJpDWvABzyp2ZM3qcB23DC76OKMze95sMd7fYeOpEEb
EjVRocENCuhxc4ZxoerLVvikNAo2wqGC4uV1Idw8tnKae9zjU9/CHf4e34ZW5+bGdJFTsQ2UG73F
Hdyyb3UNOMCohgHMs54jMIl1AajKCULnEui8NYr6ZCCTrOIZHDdnIGqPysrWr9CpqYsYolMObrcg
x41J6GdheFsCTgzXz+3lmK7b47K1nj1g/h2906jAfVpGtPUIpzOdHh07DNabFPAAVP/Jzt5/rI+Q
Mqq/jXNwAE326sOiGpzw4Id55ufTx4FNt2m5zrV1nlcip0WPsRoGBJ1b+PIn28Hy4/GCMwyGSrAc
b2hdNv2lm7W2g2Z/GdCq4BAVEwemLz0BgNgsfEsnmIh/MG8MNjdYkcMcj64/9AgbqfnVq2W2cIsa
QsWlIl0bfquVgNF/z5bU1k/4smP0g1NQ8x8fjpwlnRQAEI9ZPqkyJHFtdZjUjm7bnHOeeafotsoC
h0+2+lkbBysw1U4+eCfX6DmRi80PGCy2MvXQBqNeXe7uKzkm/HH4oZvEiz/z8JVsoZPiE7TvnRZP
mMa9zh4PhGJa1NV3rFbFfa8ItptBUfZqc9vddu31mVN/fNtE5ya567Jr0uVpObLKinsls6N5pvl9
gEt43rplpf9YOkEV1igSYLieOMXSoQ3vAfPedtbbcnGqxoa8PIrT752XvfLt1t946JvrW6V9Vxsy
NTa7DCK+a3as4wR+r7tNY1CBo/EFTIEqEd7q29tfUsiZ2b51uncKWFMbQsf4RNR97l067mXr8x6V
re1Wr637y78CBF9j24mMd68KM4BSFZVya50RhFrBBWV5pyzTZnokhbOAdU2s1fA8m16t8LzV1eKI
UB8QWUBxKPsG9LdNWE2MNO8uezVK2i+/8m7VjBl9leON44l8V72EdsPbLIPdwa2voeyT5pwpCWMU
CUvmPNhS19Ywtfh5RA9v7374zX8t5OjrYrjTWnAawfHcydEZHt3ay3s9/tFQiyRMrtUHZ3xywgfN
6LBlxLQyfb28+4w22XlVlNjLywPVZucC9InOPydGDWu6AS1LzhM6JCX7lzxA0UVAWP6tYNkfFcO+
M97QhyPrDre+/Z6jYnk6BEb9tQ6ZouGuz4hMH24xMLrsM28s62BJ09qthu7aAMvCqOvlXknnSCy5
IUWsq/hZ+hvCs6rbvETmM6b6cU0OBB8cHjvCUga5usajxbNKN+dOYMzO9gMoptfZadd79/H9NYKs
6nmbf8bXtRYVmAIQZvSxF/WabfXDw1dzwrtusqjExKUyuZG7bSY2pAs2wtaPTTlrfHgHW3qI56Mb
QbIPUgMRFZItjaqCdnOKzVm1tb8OzF45fMJ0rEbsFVbA5kRx75ngH06ZlCPZwNC0UW+fv79oqVI2
/JznrMCr2qunzSYS2Vvn2DePoVPxH/TT6h08/3Fq2d1vp+F6+FS9Zt7h7A1es8fqnWys+NA+3frG
5FztWJZ//3mY8ZmOBI77bl1N9w2JtaB/jn+NCtRbJtE0JbWgBkjSO1AsSQ9FPHq7rXxRr4XGu117
htd99HiFm42/P6FmmJzhFbZfndvVrwy+oIXX3LzrnQgOHK90RsuNf4QvRTjMUYfBLgGA7To1Pzhb
wXnZe2edJrYAD6/GUQrv5TrPgxdWGrPnaks5GbtDjEGro02MHvlrt350GtHx4TFdqv+q35uHRye9
/gvm3nw7xBKkrSd98qs8ph/puhFJhC8kyDmTBnS7SuJGcoYBG/RXMovlt0PteT+Gaxwe2ss82FNL
xEDmPvh69SiVgSfdUTct2XzZPdxu4HL5dcjVvUPbnO38ysvdo80y3RIN5Sp/4LVXMGQg+b+Hm5td
p+QO5eJ5HN3r4wySTdv4OjEPkxP0j/alf/0q7GQTj2vB4vKV1ZB7j5vdJt2WTjPMjbJWgWDjRv22
k5+VKzwoFNHwsubX5nt7XX2H2+5DrU677DaXDMM9+u6wLdnr/N4pjWhfJI3L+nZJ39f4vEztWudk
J07PbKygmz/vw+raOAabI827655DT5tmt/okC7i3zVOPT2XPu1lre9m+3QAPm6Nas/c8908c8TWX
HyRNMQZWtK30rYF58C4dbTHH6PqbZzMLyPJ4GbzvtKw1Iitfnxr+BlY7MpR1tam+KQuUM5BdT28G
7+katwYl1/Bl+Bm1znqZGqiCjIFzQTb1dr4ONMLx6oN7nbW8m9zMddmcWcc8NEcnFK3NNKv+q8Pj
zNf5TaqujblunnY+SQgu5adxFcTv1d9zg5SfJ9X4Bol26VUfwZv040CZiiR8NzhDYojLoTNGKgR+
1iWLhFlDs90VvOtZA0oU7cj6Zv9GQRjzURq2KKP/YcMi0lKOWaDJVKsEoSxS4F//1X010LNaBDnA
n3E8BADHWhivxDYnqOheI2Dh0QSOGId8PaBwEtVQQbRxeaOYg7HiX4F7hGKlfQhkAtdGQ4MCv6Ua
pnqkcdxMKdvJvlYqD2mOkAmStzqBjwRrNMB4F2fkHMcgDnUXY/Eu5YVN6ONORrHkn9hmKtuNflvA
6NNkQBH/TREa0lQg1q88eGD9j2QiKL0OvkaqWIR3TCzV2UQXyD1IvSPS2lLVRH2cZBzmnCS300S6
pFNe2ejx+V/myuFbb5e/LCpcfXj1Os0o+gKKBtthlWTZ4dh17fmNIT4FBUjEwVWjqSprb3podZ/d
x/d9mINUTR9IW3beEZv3aWm0mrBSstCC30TnomZYvloEKRkJxd4nYni72SD3iou7gaVve/lkAwzP
DCVEJE3jCW44iV3L8qqEnFl0M7CFYjc0eRZAWLzp6g3SkRqs+RkBDP4bnTuL5+LlTzezgiNVQjiv
GCj28s6BRoh8jX4zqbV1z28+07+ulzi+8HN5092Q46BbRwZ9dRv78FGNeIXGTYgsUeNkMRIKO3r8
9rKn65+akTXHbAhNkd2pY5SA5Q73wwqcXU4ozpM3zIjEEu13E9xpVTnfUYSBfHNwH45XQDj6pcPN
8j409p2mNdz2MbApoRFf3f3wysZ4oWctcFJaNty6idLuuaKF0rsSQG1yUjqk97fktv/2M2u8nBDW
+O9Fc0eOvBteeDJz7G3YJN3vSufeiKrJ5D60Q8zUiTLfJOAY34TNsUVWAMZueI1ddHkAR7eWRpBk
6Z4eMd/W+Nw6kxXsYsbIhBx1pIjyixjHvTCfOmwI9wVq1c1om56KyH77Z2LNFqZmVegAT5FaHAoW
e2Q5Fk49MEgwKOvcuHfM79og8N7xy963zKgGrQKpz2tl/DvMd9Rj2NXWxRqqx/Ye1R+0yNreWrbl
IqnAi4Dc2QI8nlCvgAMKKHZv3xFTjZudg+k67w+pkH3fwQUUZUKzZ7NA4Ae5u1Fhe4TLFULJumv8
WwYFZxEttBAaNjweCdJ38zfvv4aPCf4plOwpzF2O/n3ZLuf77hIxrbeqh1dOqbDeupkAfQTSUWX+
xl/hxAY4zUEdQjMozJaV+2Xi9vY/mAJ/PxtuBRqp6Ya0IYbVKY4P4UC9X4BkMZvgZdVZA12hFCRe
VAy/DxMOr9dqWW+9q67XyCJvI3aFi1Mf+QNEkeAXWulwGzV2fpG7L4qjP414m/kN07eHZRbUK3HR
CLK0GTf63zciL/yQ6HmEpEq01wd7GDyfVbbx7qlF5TUp6F734z1ojUVSM2u9V8dLUE0g+qKgDo9E
3KCHEdxZGHyv4Dk7cTUhtRIaIkIW29ETOw8I2GyALjU9Nff+LaXEc3fD52pFLGic/ROsDu+ak3GG
RtGrTGwCBqS2NddETnVkF3nyBDb+hUDj5r9QHx1mh1p0/L6WgfFrvWmGyTlLW+CesQxqy7Q8IwJG
bNyjFTJC09sa8em33WkWAb4xjuLxTf8CpEXLi22Xk7SM3gZ7ce0RZVD+wbPX+dS8+NAs7MTG39x7
YMQBSeTi1Wo+foOOt/l+3iADt9/usbcN6nsXygvungbjxuJ4s8s/gH0jc3ZCkD5hayuAhlwe0gai
cYYSs9WA2qzOf+X42VlCOwyNUSVcUgg6++bRNd9+Bsl3YDLztT7ggFd6RvikDUrnCsEGSU02frdz
eiQadN4qWUndJenjEF4+fcNvUbEyxlbNLXGgWDuLFyqcbceeNGHW3OW7a0NDNl2enTl7txImftK4
+0sU3mlRl+KT4Q/YhJO27YRt0kIHdDY80vlq4FB+pqINpay6uDYp0m/vIC/2tFBr106j7p2HL5jb
+wt+qc/J6Dl4xWbHTMwncRDWzBgzAjXDV224vaKFDSmYa45MkSa5DmfbmfL9usG5Qe8MlIaWMX7M
cwRLg30lAnbfXdyfGoAG9uFg39UCDKBWuI/CrTKNqDaMQP9RQp1anX28Gwstecl/ki7S7fvE7Hwd
6HuxxCPjTazvNU9MSgPwqt5ePrx/lcH72qoPDNjs6NY8p67GLMbVe1GHvfX36I1xXYLRET1nxswy
gpzjDqUDjef7F0RiL/oGt5tf0IQfIYcSGQGBQUPqEv/6XZ0uo1vpXuPtv+JbnnvVXma7Oaclz2td
4JuJEuse2UXYXFglGs5P3AXkGoEv19tVqJsRk5eGLNeSnvdegZd1tZVV46hN2RiI+DCy5+Ymyrsn
RC2Qdph8h9aOQ/nRsWwO+G5Riw4IIm6DV90v0tdoS+jG2mp6pzLIu9ZPiRZy+Pyi5xk+b6y4H/tC
8FAsPE/SvU4VgRmjQY/u0XJYz91m/zIy0M5gJlHZt7Lh2W+A4Zzc7dmjpFTFAZJvP/dwFPeJzXc9
tvyfx3c2zIknrm8ihxu4b7y/tQh+8f9g32ubnWxxT+sTogbyjaxba7Tey/b2FIFxN9RzlkVugVBa
gYGxeJ5ywDMxRZOfmCt2PFCAHTJgjNdIdbZk4UxoxG3bdp3Yks6JcIN84992wt2NXqsnzmcV9zA5
9r5vtJBvvUBA0Vgh6Lr7l+lmWIxLZEa14SmqnYicjH8735xxjd1N7jJ/pK0NIO5kGKS+3NqGI4RM
O+VeR+eqX97c9te/61fp1eZbSsAVCgD4IXS7Zpht4Ow8YPLgDkkmArZBv0mf7OLq8iXn7Hat11f+
VaWSv++cH/iWOkuCDqZJWLnu3aUY4IAWuDTxWNiLbvHk9X30iUx3+DnvZij07+EyhUY44P4Xm33b
XGyu4QVaXngBrMxYQ9Hj7JdYPxiBAavEvSCQPcOpQLAAycBtcZocOUob7bsTZLVwgBMmtyi5f1ag
2VgOv7EpzrwqIIGOUcabAXQBtQCxfmDyhYTpvDDaha/ViRqiW6E+k5olu4Bd8ds14CWaVfwoCL30
3kzOiQUyNxpVZ3uCObbJ34rfSr6hekAvW4lHIsAevti8AW9Xl5MFqDMaP5P/o+nMlhTFtjD8REQo
Dugt8yjO042h6Swoogj49P0tKzrqnO6uqkxTYbP3Wv/6h4I9+VB4G8jc7BiwHlA16u8KuKwN57Si
wH3iXXBd80PGCOLk0jAtCHiZnzxP6t8TZTxUTVs7cOuy6GSTzyPaLmQwDkJeYZUEz0DZQ8RM9RFA
W6H3H+t3x/hiYLqhY+QWPumzv7Vz7A/nLxcfl9nZoxwEFyR284Y6H6wH646nzeazYhErKX5ZFWi4
Ggtnr/UFCK5XxFvRjwy/etmWwEpmrCRS3YHjmVtP4w/eUWPxsnm/IClDGzxHtOnifpEdZYiTQ39d
t2rj3DM45T5+V6f1XG3i+5aikxPrqJqsVQUBvXFh9f01e2jt3xr986AWVXpr+p3DLesF0ig0dm4Z
HMV6nQq7O0gXWONfjXtll8aFIFS8uKhzv+CjhIkqINr3KVVrE1gLcn5JlikydX6GflrMKcnRaNEj
GenD3Cv70ZWq1bh3OIGo4keTS1yx68sTgN89m84txoTVBnoRr/Ue9xieSXycdHcYfV8jAnNJbr+Z
yLczQ13cIOwKi3hyPST4jyocpzCqIKggh0lQI+j5x0DptvMAt24jsWJqQK7R39N1+3gfIlOA8MHX
tp2OZE4Kg/ljwhnnHwiSH0j798+vrjJS1Rt9iU4W4lQJoxhJefii3QqDVldoNsczLh+i+ubVJqge
0fbiZLDt69k04sf3SRIVkzlh5vec67SJRGLZbBnr2tp939SpHu8W3tSj6WThG35HNqALWFZL85br
87PjXg+woho6FTduLxe+UNS05SAuotaCQot6wkQm1oTXjXyt4xXoUtVoTitDQcBdmPc/mPuYsJtm
kycl3hFrf+Z/s0YPO/iLmSPnKt/G7GpdfckskMdyQs3lt4OJe/Yn54KW1O0r7KzotKBEERSDQ1AI
0MdCfM9/D9/HyuZoy1ffI3APZZEbKDbYs9ePO8iNvr/HQIk1pFnWm5JLekvFGbz2TyCcb2oy8BRq
FcppHwolkYAvaAWMqgmpbwhfwZ7WogBgiPeG5y2ayExME7zxyaHfP4vx9+mAC0kjgbf2o60dLm+T
p0UZdBX4IgTKQbikE5DzfqhOy9VLPJHqwqB78845M5Yyi2D7S9bX38qvKrN8Y1R8HuekmUjQ1o2Q
nZOB87tjuPjjWFY+H+AJ4gOaS46Vag542P6aAyolRjb6qnO8TMMNrLKow8zhNk3BJF88iIBsuH5M
CYQAc3oyNKdPp2BEGU9IgcD/7J7W52N1tLAOoBh+e1YGjcmsQEsP94Q0ie9a8RXN7EPztbaFJ+7K
tKkm+xwbnjw9NM6cxYlRMULFGcvsoUguoSs+eFx1q72sVH/FGbvNMbrH3GXfMx5u01+cCLDpU2gp
a+qL39c+AASFeKyaN2qkY1n4yddaXVY4kzy4GN+5v+2yNHCrFxHfh1FTFRIQsONxBVuYAeQ6HClB
DuO9t1yBguGtk+iNv4rDngIgpG2krknNwqOl/fNlGDLpcsxYTeqyAf1kjmxK0QO1Z/eEYk9x/BMF
Lom9XT71Ztiw1uWRZ+U2aPFQoPeTXUeDxwd0ShLIMYPGNaQRzXrW2f+q9rsXgicUkLXZzIwHOdeX
5WyrHBuq/hy2xMRkUu/ywwbCm6sMlaGoqQmnbVodCSHjIQQivjjq4OH2iXCe0idKxsJoM6B/rpzZ
ihktoBLnFTHA1jWGL+MxYYKaAPaJVhLSb7PjA1M9rpaTgt+b78yCjjaOp4wcGVMyWcvPbBa09pnm
dJFukPCOew4PMVSJNgT0FC8zGQFfgR+MCz4CBs4cf/mxS2adVFZUK0TVq/hAYfCgv7/WGSQLnsnZ
KT2mapjRFNOBiBpdLoGzbw03OTKQ42R7oURsAWhRFvrvm97ePeHuG4DJbAnODUbinRDfgDJqUkr0
QodAFOrK08X80IFZBc0ABU7Zd6zXcMaSkDqKtqUFv5LtSLyFCh0d333eGTlUu/Vfh9a6TxWjLslq
45sp8SM5fN4kS53918V+mg0PbswHAI4PP/CGUCRXLb/VA600H9P3Z7ziKWiptHAP5Ac9c1AMJ6r7
Gb2NwdntHMUZ/oQfCfcU4fwRBkJtUpxSuHnH8/oRE8bAczs4QXKYswZpAB55pIBr6tp712PHdzDl
gb8CDvHRV08lEl/4rGfiePAZT+6jSfvFTgqw5Fy7vGopYS3xsWQ97PfB5hS3CmuOsLM/3dc9+7Hr
yJW+Mp1ui3h//t0vawoLIcCyIIfyHIJkXALEPgXET1nBXVqbu4cJAPm+1qhndFGi6pXAAiLMnQB4
3+jziVSQuDvII+SUWmpj/D4hWK058Jad1P9gUGbQDlCpZ6PvrHWzfFVh6znr6eRY7LrjjXVbVEPg
rk7wsRt+Ou9jplGyKdJHVqvK2Qpu+Z5TtGg3mDAVbgz6BQ8qlI73HfPah0zZZXkWB85XUImTUXLg
Y+Eh5Eg0LXpZ6jS96OQIs33Dorj4KT3UdOOVH27sB9a3uLTd4EQ+Tihzesfibq0fXz26LlvmF7/Z
EAV0eMIfU7VsIVo+YHIK9bvzsJjFkOGJcoDibJqjWmAiZrYR9nQM5+4uymWYcJaOzgN2sp5+RgVg
D9rgCk/T6cBREbMt+Jq2kEuuK7iW05czhXQlj6beVRyFyGChXkEhIM+CklqDIV46MJjrEieTbulX
Mj/GfiPVvSYn1vQtiPLz5DNUI1H0rzHshjimEhkI+BtfTbucCanvMmKGPb1PyPf66uma0gDHD/3+
gY9bzrPCX0P69KbPiEPdfodggR8TOwBKirtVfolFb535fXFBWi5E7R5A1PJ5FGLzbbCO6wFyA94x
IFgXcqH/AJrghrTMeP2ErC+4VYD7wa61yCbJJAFBzCa8C0IthF35VaCPIRyecNjevD4gw7C0WrXd
13N8z7DOxnEgQX0tsBSCwjHlVTECg0AErJrZy+wzGOzq646USv3AfpyMHR7JVCJ8RhMQS489pE2A
Qnr0CzMUOrG4pLI+Rc7XmHEHIAv22A6hDBjljNWEuxPvBs0m0xJe9udLLcQPeKaHcRWMd7K+mjpf
ORVdKx/ltxQT0x4zLTxAI0T7+mMEgWsZWcxaW6dkKzd3TJUkoBxTeScdZWQMdJHJtxpwgz7E2Op3
CFNv/v3ZixYU/xgmhcYD4wH0kmXqb47UkhcLExsMU9zGF2d9lk59hfPRKw3bsyumuYmdcffj16Hx
MMpKb8t1FXqSyzA6ynbC5ROmJtY3QV/nxq6ZJSUTdryxrMzE/LA6gG0/+y+a2gYOIMYbWSVCApEW
tKYdM8f8QNwaGv5lm5ytc8ei2lqfVw125xxuU2/LcOU1Bqb88O43lfkYKwyCPs4G85m3Fbd4vq5/
CpBkwwSIhB8JV5eakgYE9CLhzymyjQzuhP4GAwK4493sZN1AvTCfVw6yByN1qKMwQmlaqjGJKmwR
LYBT1bh0jEPba6+gEcUSQ1Iedte/3WMtvG1y3EuDETXGOjgXQ54Tipxf4TX4OagLzsFoxuRg8ItS
HaZLkBjNqgqbN6Hw+H5kgi1D4gd9d3DdjU+Hfh5QK2obA1o2gKp42hekATBE4Ojj1uOVCnmD9s5Q
GRyIVJA/9p7+Dm/Tk3s76Vwks1SstbLMPWDorO/0qTPaxFfx03QNj130G4iu/J0KRWZWjHApWSl6
/PRV9haL1mb44M44wrVfs5dt6RxoRNbTOF0Ll6zB4/9TDZ+EkIuJl4JiCLhaFNuvByutAkudME+l
VdGwxuCzcLXh9Zrp4YU96a2P3mgMnWZ4OVmNCRzKPbJcqnD4ibC5cjM8Dd9zqw6ven+Oj4HyMDa7
S2K0oD2aD7u8gL2psKZY0qOe3QhvQ5zr9GzOeD0K9e2Eg6Qv4CMtMGpCxJo006NBum8mxD/23MkL
T86u0d3dTH/TY5x1W9L/A0ZSuN6dD+leHN23rvPLX7rYt5iB6QnMwAAXQsrn0BmYt+VMo+JrMwhr
HWvSKCgwKR1ekhRRKdYAA4xBn7q68HrUtxmGbFhV+/eG9Rm94rZboEMx2rAoAaCO++8KoB7tmuKl
N85g4jes2Tfyta9xeZnYp5/Epa8Jj6DFBweEqL1tTZb0Nh90Tss+CukWg967TofMgV/bp+Fp2PuT
mDLolDUFlZbiIqmNxD3ywxAyYk68vCtcMvHd47wtqcLNRfYas+WQJkgx0zS6y/prM0yrPd99uiP3
7YAR00hbOGeY/+gu32OKahJcqAkn14KIQlHTSpkgUtM/ZEwo8ziAsq9xHuM3BsoDewUFgAhJNP+0
2vw9PMAh0RfeoJO1hVXHz+gNkGIF9fB0tdpkSfAGm7CPms5lSP3NuqQcumXciNNy0kAeciDfTIZl
4n9y46FatJhnoP3FTQU/Af2G3Y1qvDKKXE9xm15n2tk378b85QOM0GAfL9uPubSbYUza/AUp0TrK
wyxk+HzsTPAR7S4Hzfn2bXRmk9yh5ZTK6Ak4oq4zpFd3j4MKywCUO6NgNEkZql7JBKbiDBi72TQX
W20ruriX1HFPe0LR7j+YAOt92IlM4ZHXG7M741XtFDNGZJj4WPn9YxOE/qJTAM7MfVmbhaaTqbV7
LGifqd3NvluDj6mjpze4bq0B+WEPJt6E9ElkDB6atAq/rYWEesoVGEi4ZEK0RpkG6tweJrsr6TIf
a1gOX3aorMP6AffBXJ1faDPhwzBNX7CsGeUq/pZY3Ec4WKFl5m6CoW5fdBkvt9Nj6TNIIF2ZRAUw
q0E23kCVc0vKzJqdoGMVsMqwYtNhrnwyg6k8+fbADXpBthIhnkKoTktdgq6QOkrCljTEUdTEXYMR
zRhh4QlzwyaYCzxxSH7sINNLqk9v1thRrktEwdCo/TAU+eiFGpih7wvvfihwYv3b0swQcunFKBQU
sSVo08qy/B+ydjxl5jHxm9HbaM3fEK5t/7O+Lf0maJP5GVmzZFxAE6HJ2LfmaYucSj6UhNVeE7Om
yUOx3uoaX7g1eGftUjMX6VxCg+Ov4CGwkbX4uOhSVyybPtjczRakB8yGm0RtKWOKY/NqJZFLd5LC
oGzwVJNLxprWS2bt9s2nwhqxu8ccerB7vAq45LQt8Mi37tPaWkNnJNQPct+h2zfql14jr9BvD6tG
lvdwPl4+/Xivrq3odj1ALXAbtVyI5yipF0JCAti3D0NOa5zbLxpkYfb31jTpucrfBQ/DeeNpKDm+
E0k9KRteuzRVPLLQw/VyO8lNtenjlMLcwirYLhAsZiVVf0DvIIZkH2AYKvylhktW360cUOXjy92f
MgssDpDVwQxgjkDwu8x5yGqG0P6yw5ahUxp/2vy7OjkdiqkPUFLbFye/2lijEeQqDFnBlev1B1M5
vBMG2TZMakrB7TJC6NZ3oxiHC6sTxtF9yrXDHgj36OTYpoHNEmGXNowWgnLNVlOM+nvh87r74gmi
F4V+PzZzXRmt/BeK1KYxQLOckoVWzEQ2yeFk6VtRRtY6jyqRgS1/lVswyRBPjMeUzWMcYc2cseuB
Wh7i/w3aRqgPRn5qSvSwcMVxdVgN1X3B0iRKiOw++u3RxBjAoQ/F77dyqT4QIafIcwQtOlnYTyTI
JxiT7yqv5dryaSxLGaHGyxOzGi2Yu8BUXj9NNkdhF2OOpyOIQdlGn8O3KcvLGL3uKzNYKZHCcWk/
eRbNi8YWYaiDdKeRjmQgUEwx8//sKYB1bfmaC5qYU6eJjGvdgOiN7V9OtScE5HIcKzpIPqUyHQ7i
4imF6AOIGq4Z2x2z/ClfIrVwf3ndR+CM5shNTRd3szlFctI2rsMGJcZuJ3KoZnC7ieM4uCmRdIQN
NwELjQ/Ps6s1wqf+ZUVQWnDc43hyTm3YDus1LXcUdwKJjfoMdymyzUsQlzOq0eBNwdcKY215+orE
746zwgdGgq3FTWSGzZxsHdn1NULJWD6hpitxlUPA39Qst9rA+zUAw++Z201Arnvp7ruDBmryh08K
q4JDXWPQSxw1MUtOJL7jA/e3x4NSdnU4D8m0hU8NWNy05/eKcaumFAaJshuGBvjjBN3ZfkTmthzt
LjBmEFVyoTWUVHiUPSF+x3dkdBCzRRawu7Ht4zeMTb3YF3YmxdnoxIXVxj7tTHl+lEuRT+vBDqgF
Uw4vTiY3DI0/w1glbHpQzIv5OuGWfvZc1wNUZrGO0+Hs6QA2sNpuI6nYML4y+xskPSnwn6A9Nu3W
dEP24QUDUiJ2kQY8Pl4bvnOC4KMlHulF6TSGYELs2+7T2BQQlk8R1EGOmjh1e3dLe7nrPKSWdwIC
4Fy/B2fmIgFoE9cddSZsF7ULgIVngkv6mq+q+oCB5nE1cCcjdKEaeAyRRbn5m5/cdFzXZCV+9uQ5
glA/0Tl2cFP5oha6+c+PGUckKXTinrN+4gEoYUL0XpdK9ghTW9zWNLYbogkYT1DZ2iT5GG1WNA82
9iEQscy8E3MNuRiCQIuO8Lxkp2HqH3yRIv5CIBCc6O+NvcYNCAqNyYbEJ73ody3SqLyutHmkavMD
22CCesosEYfUX0N465nrFm0n30OkDwNm+aXZ/IYdrdrvdqzY33YGZ5aHbWmK2Qxe+NjCcD+yeFdg
I9DU62jH64X2LvYgz3s2ZsjRXGUp8Ms0lywmEw8DlI+mrJ+4hU2e5LJ1gqkoqei9duNUOgmeN+6b
LwHZqOf6xpD2zSH6R5RYh/tC1KXMqPhkXGfkIrwzDDWAF0S2wPq60VUhAZnId/ENfb4LRip9K0Ns
XAvseOPzZEt2D80fP3fX2+7ktUQUiOEbmpbmTtbY71pj71xGOIMCKDxhEIGeyE151mAjbDHIUO0p
rTRfiybAjgrDjExkKxkWUKLuQ9FqHJACiE5AZF0frCOseqlEMDCHSeBFDR9h/LKyI1bFi4sey2Vm
DIuzEUO485+4BlUhTCWAfdEB80jXjBnW12nOro4ti5w9tKDrNWcKewxNMkUKqJKl+hG5GjE4DtOO
2kAzHeMvidEdTrT0V0hx1lEyjdh1eGl6MoZKKHdEb5wM5b81/r9MEW5LPNcywj2CqAuMxyVYbR1j
S/XlqisDKYvGnqg+kd2N5RwSeOBFd80V5WxDihcNx87bH4PkiEhSbhNr1vWmZDUwsMdooraiuHDE
QZR19Tj+Mw34/ViuCv69OiclNCtH4LL+pDjew01ivpn5cUL0DByHoJR9YU5f9Mecy/R3HjbtCxSu
f4YYtWEuMTM1SS6D4SW5YtrkjNUd9J/E41XE17HFsLOyFaaNk499QmJjz/fUAfPWBE5YlIUiducq
R7xFam7259767BUQnvXm5Bo+z4biVvHlyAippdcMlgkXg6yIbyTSe0AAmlb57IF8+p7Z2wND57tf
zjujFKSql0jM0Vo7rocvxXArePiijkHyosdw1saw5tgCP4un4rYVd/OxEoKPdv0Ga/aO244UpXmI
PgQDsrOZ7967c1wtnrPn+jNVAMFW770GgTADOdECHoI3wWdN9xWhIkGz/GS5NqKvx2kWNBBqiQCL
rNrdZnVl00b7WgUljLYde80iHaWjnF2F0xUNmKwSTCf/yN7cER5DzOHkGU2hYo2JSxuu19hQ4tWj
87meRnTDfWC+5FkZY4QIx0+aHwYJ9aCvB2KG+LXjH98L2OMclz77K37EQBtIuBPGUy+7M8hovjpU
25Kn2AxemI4T9BGQSAvFdPycTZFh4SBzEPyjddIzVy4q/Ty8e7JxLv6dxoswEAbCaMEKpz/eUOog
A6LybkyEp9s8fn1UmeBjLkbUYUpwFg9v07nunjTpR2XUCMBL6B/HXy4c+A1m4TRlIBJk6jQGpZER
wNZF2dc0N6vUPwXN3Xf3mPVBbNk+NOu8q/f5rkSC02EUnR2/o++48l8ontBFxTkzRoyRsLrEyWOn
MrkC0SxWNTPukHHaQvbD5DmB6d0fqOwmIMEz+N2EqJqt0cc/b08ev+l6jVJ/HXiDTwzoaQTRR+HD
ZOC6jw94bZR/78RUW2YGb2DfwrQNIuouPaia1VA8jASsLwy9FZcKTdH14V1q57TGWvuBHhiDkr/u
UuPxQEEFoXR1W0KS+G7bf5h0a6M+bwLZMhvYjJHTuO+/+Zs0PEFQPZ6mr/Bz/DA9WybzDHLqbfg+
ngAE/cuUqZ3V3VfkwsKyKEjz5BFheFbRuFdW2HEsRn+Zbjw9BVCjwnK+str4lJN8IUpRcUUq0ZX+
hYzwk91wGDZw/B8MujZUa0PVmYtVRMMn68/hOUnN3oKBIlnlxou4MkrcbUbUKHmCMNxxvmrYdLNQ
6Ol4YaGzpfCX1OI08+Ilz8BemMBnK4sm1MySF3eGbTx7Dem2xGoKChtTzh7bVI2fb0mcFLvlgIE7
bnFgt5w+kEFZkFjiYtMnBGh8eNpG7kkt1QL2lp2CHV/yKuU8JqgMhpzV5kSO2es/Zs8RpgMk5Dd2
e6W1NikzU5cDh1qWMw34Cno15xclQpOT9ekwR6CKSPmTHT7C8ro7seW5DDh18Ht+Ws34bYvLrJhg
SGbuG69PoAXUiHihc7qILUJGM9cwzkNKRtKjirl4+W14JxiotpYZxw/wDW6r8OAdsYxG4eAqgTic
dvTal1p2CULHaQk8SBVJvtoN1Fsch+QzcPgwXYQFIHDIPCG/QFw2XhAf5ANLg0SqDCLQWLzcQeGR
FMo1+VeusH+Ax+fk/vJffAdkCBh6/9yQZWzN++SbygE+mHLC085T+cgRa3kYXkcce/8OOoBeugto
Pxw28a/wJycUCNi4DdKBvLx49MlhC2MQm0MJGJXSsZZbMqrMy+A6lVRGYStAduP0Fb80+XrozcbP
aIbiGosUYy7WIl97GblB39wHci8jds5lBKu8pjEdmXjnwMSR5HPxMaUfEf+aAOdqAQiBuFxjQlZI
oROLfjL7ICkwtn/Ec0BEYLkj3KzHDowNd5Ml95I7CIxd4OAL2xA+AVSfgJkYU2r+Pti7E9Ipsaab
GMcR9nYTd+IzFiS4hqo2cxiU0bKaJXCO6Rpbg5h0d8LUzjiCMBUSmmwX/Jx/rqlBYey/w7ND3/zy
911YKOI0/OCPO3yMy2LOJyuYqgVQP8R4hWEcwzVxGcZSL3H2j0W6K3XNaw35HZwnBXdWHHExDnfo
zkTjdeQSyTU4R5JPUOKcRdRKzUnB64u3whH0kguScxmQEeptNydSoz8HH4NrJD5CoIKu+NnsMVK5
YvPKFyse7lsMlvT2SOzPC12s/2Awu6oDq6iyVQnhQi32NalP13jtQGe6hvvjqKXbr/G/RxXkPuRv
fp4hWhBTRWtLqaNVKjIwq7mwdmTh/CLHyJeTRdyW7Dm8gLkJUlh4Mb0DPw9iqWSFrqMr4HYEQZEa
eqw7DlIXhndTcVyBEzlEZc7UiaGJ2cd58sXSFocONhAKjXhpmsFjN8oMHJGghuJ8CGC1DNzJbICp
IIPm4yQ32Pcqa+UbjFX1ibUKh2891C08/2QzkNtEgS82XrgajWnXqf+iaLqLaJV5XzE2YNOXvpnv
2FuoUaSboTDGIqQ8YLbBDEgqveEQ+9SDNNtfJhXir+bffUBGD2ZWYT7ZLFfbVRNi4jOsrMqC+wBl
Y9UDo7ZCh+GOTJrodlLn8LcA69u4vIgUl0/+5pDoMEZO7PPh2BuHIcNnD/GFb4VDpIK4BbZ/V2hH
qT/4+e+cXDFZjz+/6jhqeZR2b7v6o8FW/YIHlz11v4SrFrGW9i4IfmZMfMPdz1EW/W5ePU9/1bFs
FZ/lYy7DNIVbFu9kh5V9BVW9D1zFu3vImAnhu/hxTBl4Bjspl1OmsmIiIoEoFGG0BhzPJP9OGOOV
yOU/zHTQoEt9TFHdYs+mAWNblOm+zLF55IL+igmAzeaA7/NZx45yxLwdSghEIjFX5r3//q4IShBW
COsyL7gbCVIXDbv0K+QT8eKaz5euC94hkTjQAxXcJsVNXRIq5YnANB86cQuJI2wTsaLEgXw6pZZZ
SIMuIdAQy+nBqdPEukQx7rvTAVJ56nRXfIBg4wHppsyqRH7clIG1hLxK58hmLaPMGEkVf6agpM6k
mmHG7FZ8eqFl0Ao6uH36lS4XRmGHnI2Z8m0ooCUykYmNj0EijrW8Aj29JCd/3X+zVRmKXWjy6Em4
uPI3Z9o2WmXJCpPTkM7Krnh7EkMjoXXitia2JPJfYtzVM4cND5LuQsbVCP9XPfM062HggRckN1Om
aOL90aU1V62mWQzee54AT99aDNU2eAFIsYg0jIpMvE3F7oKCdU3MlvzRP3+HjtULEZIyyh5PoVvq
uuU7Ib0c39vHLbJNL5W7FxzjvojPibVQh/yTmLw+mnZFvsu2d7atO7CiLOdveGChf1Bl9a2fFB77
yRNuBuB4VMH/x9nd/n37SrE0LGT6INVXGnCQOPlFW8Ecnw/5c4kgQJSPClDYN8ba4BK1UloWMEks
BbBG4Iu08SU6zc429suBtNcnDP6EawdPnf/DEVrHbcMmUvbPIjVoIQClWCxDlnLaUlUSmYTrcr5g
aQz64z5dsxjYkb21E3ehsdjmXPQpR3PKgSkJPfZUrpHl8JMuuKr/EtQlK+hkjaUR+LrSOkmzfp2k
M1Yoq0EcLc7i8ROIQw8rImJJlWiDJBaQLbTJ1k3/TgPL80kfL4Nu7iNECkRokirbCdtWyq+vR2ID
myDhyHSrUgqBiOyoSJbgzFcKm86vGuM8l6GA/JKqRkqxF68mtsGyX4HpME20MnACBEVWBzMNOQEQ
b1BzVLYYp/44O1jpEVwh1l7UTTREy1asjj59DpcNzdNSTs85D68UFxRNPwPZABTmX5kBf4vXUSmA
Kvs0KOhHpGSJgr1JeUUC6pI1wyEjpQdX1HOGHCDWY01/iWfcGLf6q0l8g4RHNyxs5IRSMBUkW7wf
pOISx7KzEUmeaUUQQZfqhocZLgvEZ/zghAZZyB0TPBaMi6tERllhLNckoE3Bg9qmEzrOGOpFb/4e
yoqBhW5TFC4pHUdSFS1jm9MLyEwgBCyjMIhii7DGUxvcglpXDh1gli5o0JmlIkCWnDIHHBXFZ3Mx
ZB3JrnBbnyc3llFij39/D0goHpVyp8Xk5LcTr6nD2V8BKoyX0wrENlvMMKXlZLPHy5qnmxXBy/ns
FyuxkeK72UUkuZN9hPqaJXgQ6xHZFGSzEZslOjS2IHb4tRhOyZEshuC7Nrsdx7bs69N/5AjZycSL
STy//uViiE2YLDFAOylKhWCSmzX273K7cUVmFTZkFk6RIXdkyr2iNBafFH6I4FJcEsGq7/K+BcMS
PzkU1nxGKbzFF5pGnL+j5+L/fKf4gDKvABQAhynGUlQL84IQBKowNiS7yWUQFFLAwD55CmtJV0im
hYWkrbRyfgypE9w3br64yG+M7vhhUdI+xBAeio3keXPDZEKBv6QUoQ0fSAZkUlAtedX1ThaCNx1T
jHM29HmbOwnmnU49Cw5RqOvwZAiHAh2UqyOrkuf2V8dz7sodwTfd5NPwWApyJiLTsdggcpMMj/wm
7tS/3O3uxajZDnUABSR5KAW23dTsMN9mvMzooDlVlsC512EVyhOfF3pnAyrb3d6HtfVFQxO2R91R
Mu0Aw3u3Oev+dGx59d19r2iCvuH7w+dKNmjicDWpdtCAHg6EDXRYDEz8z+IUauuSqO/H4frHKCAu
B006cmLazO7hzRwMCvMHNqZ16ho50vI7ZxNxRnNlruDSumDu3YL5DFTVZxbJzt0DElgBF0N7SWEy
wFN82PfFmTDR77Hh9bAoBc9HdX41vCZjNLDZoCBrCwcfjVttae7zcI5tDY+ZN9s6HgigVg37gmdf
Zmd8VWXWx01Up85z3g+m7LQkOzX0qWIli5xphDHm0NjDPotTDWDqEcHgAgppmysZK9ZDBu2KUQEy
NTn2s9XJvaLxZQ46Sdeo1vgjxQSCunSNt6AcTY206nsr/uTGibSX6Dpn0NtMzb7fEUrKHT0tfsYg
8R8HnT86dEwiXqauvg1S1KDcaDPI9/pFxUklvH6NDS2XajatQf9wgdyJ9fbXQTKhUi5NEgDlA+RK
WKp9HHjii8mk+xqgMXmFf9osu2N/Ej69bJTaUFYzWK3fjlESV6GUrJzp+0YoyiNA8bu+TbqLAiOS
bKsd35rBCNZoL98W9lWkgA3vLE0vIXFXEhdPw1XhMbDDKyH9OBAbMY3qeyj/oRoYyXaTTZ/LWzNE
rz9clbBC4wzmGUPLtvXRzIqMgRhWxtvASwTOjJHM3ocOLGHGgKmX9h2+poNfhDLM5rA8UbNfIZ+8
fcRKvDB2Gd/7QSM7qz9I5lggX3RlY3WZMGVE4phNv3hG768YctwoAtRj8+up32EXMjvirMsZiXdz
9axZSF8IhNzzptO7ixfBM9xkow+2Uclkky+LK0RfBLiDzj14XsMmTXTLuBVOiWaBqe41PIMS3QF/
4gen2Rurzp5xfgwqxk96gi3JfVW+2HKa0x7EgU4nIEKtSS+f4PHB979zPWzHtU0yrtN0KsCpZeW/
yUsv7MpPoLj2o27cj94WjiAYqYn759ui9uKfEEnglYgtdA61pBv3YglyZLxGmOMXjpyfohTOjp1R
Z7SZSPJu08lrICn5QRecy5ToZdJIlLY4njH7NFSIv3FrVPklxmDyigT7sV616OsDZHnl8uLlrAGY
eVGL/LLzNtS0xOw25+rLb8A36eQ7RUHkgbW1ohlZjdg/NZ7MeahWzCQ9FuYFVCVWFft7daE3z2HO
8x4vN/NUTq4bK2WHvIRJvuu/to3NOmevhTvJZOEBh51fzHQJdW7Xw2tjdFfd7yBlu2va6sYthawJ
Y7MmaqtpCFOPyMUnSj7SD6Ur6ZLfjbfJAHJBC+qpCAMn9y1WMUds08AXneffo+sygm6V0Jbe9uPt
XPuL13P5l8GEaYaoBrutv+Q+PMF3q4p97zRPWg1Cje+5nvajBIeL8yxjE/Na3OemieNL5+ttJtyG
9z14Lb/FjNffNChG88A7zTZ2F8cqMgFOIfaGVKsg7aQyvFytNDdxF4bmUawd1JGGZuu6fVSLIkfX
6iQ8CJqZNobaY99tj1mLVWq9+5M2uydqrobmfXK7jwxb7Oiyx6DX11ECPv+62egKcpAcF1+n6gTq
tYK7IIkEH1Ju/lqOuM+gZ9AXEKjXFaT5kXqytCi3UDTc5FEyBrMjFvw0VPTUlrWJXyFG4fnZuJD+
+DJ5VgsD2oc4zQ2FQICOJwRgQCB1m+fYxHKZgIqu3vIjpdd6KlZlFF4XTv4vJgv4+63VOBFHL6f4
46JiCOeKedfFWLxAQTEveELkGWzBMiVfmsVoY0GxwaSCR4KnpgvrTJmJO0srKtA94nNlabNT+ASK
QJELxR2JycVo1h4qL/byi0mtzuGLRuEULmTtLZ0Dq43/lcMh7Mbpd9T8BfwuSA2ATRn9wZHvwBrs
Tj2Hdkj87LJjOGxMJKCvNUh2vT1iR4GkqdOD18H7AjvTQPBwuerDrnYYTeLx8mybLeo2DgXo/ibW
OuDc/YF4OvY4HxlAOyrlw+o0+zmNWqhWMAOdqUAPpf7FOq9A+eq0M50BMl4UWDgyKl/we3KvE+Pd
CfrPgEBt9lPuHFIdxclcMrLrWMPI1YLp8+FjMA0z8t3fUB+m4Sbu6Rq8947Pv503tJk6vvaMctkE
hF6nS3KQ3escNRGhwqil+dU06IskgSXFYG1R+eImh6OOI9uROF1uhEnh9SYwpUMUOswk2JaBfnpO
m//ibvMQaAjWXkQltu2mpdLKE+bgQvKzc+MNg49ZtOa/sI3ojy7TDAXntsUWJ6rNB0mK6kSZtc32
pD3JjsoMkP35V8ctjl0kpYP+9sQADAOBlfSBKF8zeArPUenkcaWY+N6O4Ib770kjugSXgBBK3J+2
6t2yKf1vcJUZ6oMAlVbS994dq2TetkZQlb7gD5A/RmvPkoW8qplCr+KY4nI8DWhYdc9FEnA3P9io
n178i8W6oecyymlqP2wVV64izkff6LTsBXf/O8tG8J4OKqStUTd4TfJ151BMmocqmj1s+bpu8HbQ
depbACPnQ0Hm3dBEFXY7voQ4KjZxqySPfdmenMKGp2zF23PsLHoczBh6mZehuG7cprVd2x3/QQhq
z66cnl16j+F7rPjFNH9BjpTfquG2Ds+BGhaeinoGi/fpOei6iZXab2iSCqGLdjv4VFJiWCJd6YGe
NTAefxtJZeXfkTZUcX8OSM3skN8Ktx+EO7u46LvfDBhWK6iF4eaEXhlwU0RJqED7Vz0hFQ0iTwfv
sxEKdRo7aRKP1Eu4am6RN/jJOo+uo8Yin+GmQD6sk4xucTo5rxtiVSBRGHmEnCSuAzVIoYfeJvnh
gvQPQMeF78WhjPWZgXpBfFQ4GqadA6Ic1T1hgLVQXf5ypAZYMSFgkFFHareYoMz4VO5/JJ3XkqPK
FkS/SBHy5hUPAgTI60UhqeW9N18/K5mYe+6ZM6YbQVG1d+40s48dB97bSAVKdb1+HxgxBXGFv40+
5eAdxw3Jbj8MbnjP7ugmi84U6ak+oQBrXFcA6pIiWF0DrVjBNHBzkj/nxZDAJU9p1ghIvzSjbktb
PiAU4WN/7/QJLGI1CEQm6cOqMo9ju8UqnbdYOjfIfdxTlGNA1KYZDl2QEOCP+OVlS0CYL0mym9lh
QBXwNTCxG74oFz7YeMI/ZipEdHzJRHNyyGDK2d4MEyHrEjSd4/jZ+9lSprHaFBPPVTKPkr3MOGZo
9LaANLXx/vcel1/qzS657MxrHwug/B5UDTwnfy4X4TJowggtF6g2jSE1CJux+8CqZBzEe6IgwmZ3
GAZT8+49ucnmzLDHCRCR4qdaJmBI/OBqYWRBlaaE4Qjlm1EKPWz6GTYGtvKwyfRrahADP8QARTo7
0N4ZOwnMTMioUAOhRzp9kbzEruVQWbjjcdzngf23whE6y5Nq9zlS+JC5Hf0nwJoHsifIqGDa4cUe
hrxQY3Dcn80u6yKF8VAiayDxNUBjC7kwDIscltnFhFqo9U16+htY8uAKWKyTOgZu6V7cW7QJTv3D
spCsdm4zrqDO8FrEtwmXJOfO/LsHEqtdhwcXvR3RgQjRiRAcTuM3kP4dOB9Pf++XfBIl9xQcYBQE
P+Lq78JmVE3bNaMe4QIHI3WQ/hLe0Tnw+KjgrWfruBxcBwK28WLB771mYIQ/jZ+QwQRrpELDb077
hHaroWv3GSBMTcJ2SExeMsWp+XylFPU2IGqKTRA4O0IYN+YfHlPA7Wk6rEpuQTeFZXhnboG4mw/D
Cz78nzmKOwQ08PewNRZPGFkeMWs+aUCocD1+Y807vHWYbaB72tEPnVyPBBfjyWnadArJDWIKe4Xe
bZoVHIg+/VcEXTel1eHtObOK15BkXykU3Iv5p3ENUZrmvV04YXhnTONv+z1/8x026bFTxoJR2ac3
8xS84q+vYL66h6MDtBqYuw/3TCTDzSRHfHZBxIbUesUzIlNvytbFtUR0agTKoOw7uU1GYRxbWyTk
W9SCHfo4PIUwMDn1y0MljuOJYGuPubg0eVdbitib22x/YiSbzrmDnp0tbg3fnVEXnilfeuPxhdUy
pQulrmbX29n3ztGBs6rdlz6PsVnSzLZacZMGJiO4Ph4794LJPTohad5hlTqsVS35fkCRnheYNbUu
aND/Nn2MbZBoHdwaVUzy9DCnIUm7v+9eGMaOq5wN88MSfv3G5rvtO6/olkL1fwJFI5f+q8CPP0St
gnt48/AodOcHsKaCccMndc1deOPkA0ICGxUnldUOjzmeQimp+TwJ2DL+VpzpgvMaK4Gh9Gaehb8A
tgVH7t40VmIM4jRWu7xmpj/jMb451ckFBypdcR30091VrfX89eZrlch+v9rtTb/xhxNNv2mTvxi1
eJE2uDj1UftGSoNEog+TwQe9A7VhGTMeXDtaRTt+e+PCnNZAWOcQFgN/aTNrXIxCr5KQX4lktf2V
McXUhqeeQDtECPpLyuQq1rNqls5Ohs2h4qaiH34sZp8DTSxQBt4fxmrrcMPWzmXZnwUrnFnWnTVH
TB8mMwaARRjisO14wSEDqFXnSeIPwL1g2G6veB7Opf/1+C9sttql5dmqoTvUHhXiDRarEpePVn2x
7g2PYXmh7a3iFtQfstXf8Y4cM+liw36YD3fvBES2KJK6adTITLd3XtPhxWL8A6ty0B5o5yKQggkJ
L26erW5eGWugR2CGkH0MwPECwwGARoAuij5XezRZCLUY3kjdX+JvjlUUAffZ3nyPK3Ed6P/mLYYE
UjHjypYbRwg6vNgclwd1l1SV6JY6Tq3vmkkhfOTL4ZTPHkCXJldexS/4wP05TArOAPQo8Vbv25+L
ljOfXwXVEWQQgM8yrAYHdt4xzAIHfyem0pMaTIN6UAXk4Q8Uuu8vSru7/QWBPYNz/UgSVmBurRPB
jcKVgwBwDB8YgbcoUpVh8fPnHaGY50DmzPtJPvpLsfAFzaJtOS+nDIGaydFcZLDFQXKh52Bjv8RE
E6CETqYSqeIhvWbJcZXYpueRH+NZJvZK2h/T1OqaLAuGXbz0f5Ux+nk4yF67YngcBzs2WO2lFujy
3WaGioVAu83kj9MWsgj2Cnb4drBywQadY03DHd1lIFqHbCCelIZrjkNeccpjJR7L/CLo1oZch9dV
Y7jp+6h+PwYgFyOHFKI6vK1adgH2dZkK/ZXxiRcfuw5r/9Q2FpVo7U+dp0O1CbZA6Ls8AyDYdYyF
fN4b/QcMH7Y85Ca0fy7D1CZcX2D4TMFEWhHKsiqjzSEhbAMu5laZOGGDF+AcwHFSNLozFi/Hd9ig
hZyq6AjY7C5m3PVMlilnxZhxdOrZNIqMSpiEe4FBC0OLS3VU8XFbg8cKJ0M0NpyBeNhXiPEMwRnD
a+rNfj/6BTrJccXFxpEqGRMBH48wY0h6FsjeQvCL4SrHgMHMx2lGG59ul/wa8TSsSAD+01YmqT77
nMXJwPfi3WkDH0h4YHwLozNDs4JGlmmO60uhuTENx8DWgO/DvmyNqTPwOqAayTJYcMacIfnH6jhv
xu9wCV20EaYdYCg/RuRALB4RTU6/yN6xYXCNmB9zzlUX3z4ms1bOV+ielmB3yZsDLQcRVQ+vKB45
sbpHa7XilIuYZNoY5zg7DvmoYHG4dXVilT2y5sMQs25Nlw6dNUg98ykm8XbRsvPQrgNGv2uHA3Q1
4Gb+pSuqZ+q1nM3QsuAtRLs+knbKgg40rLgGpZZjhb103fHMAAtvqrjxzAz2TvfGonWJyzBevFy0
Loasl4zECPCUcOjQqMUw8mA1vI169p9u0bShGP7gJwo3ODDP5ht7D1MXjw1QWeen1bdt3NeMITsI
gxT0gkg4kQBH2aJBbgMb08KFTmtiDc6ED+eTliD0DdQh/lgvuzJOEe8Vjaq76xyD44QZtpklD9N2
exqkMG3tN/1aZthU283cl8BbdcnS2jhshFo9kpXxmPBuSgvpYXYaXLGKQlVoD1ErJFTUMJFdmmO2
hI/J8t7y6grOKJl0xjXc8+s88xnsqpI5U4tGANRqa61UOv5RaXIhSgrRDgm7W7eNqUOJH0VGGUyX
mHQtGybC9iUfnjFQZa57oLAtmvUqGVcPoJIbduoVmnNWXvjCKIHuy20hs6BZyW6DRoAZxXim0wzp
FqP3dOdykrEB7R0uRbDyF1XJ3qLbYNUbRmB3Hx/DXI/krQOZIOUNDHB61dWfOVtubhfkVkmW6vVl
hKl5TU8jkckcJkd7Y+JKQmDi3kYm220hnWeAkuWACvtWxMbh9DTp4rjhx8/Xrlw2G3lT3vtYFVY/
3FZ2/1NveoN9AvfqRSDRNv4ROIyVDMwszRer7tVueSe2v5v5LJrfdINjRQQOpfwimLCf0Q7TZrhg
TZdga6z/4bJgG7auQQfVmrhgkYOpHGNCxaP0nhiDRafuhdHrnuHWETbLUv46J4c8lt6WMdo1+s2R
u6LACDLXBs7obvaG2X9bLH4wD3fcZy9Gu5fSuEGro/c1bDJx9yn5vD3N58rw6X5OlkBrNDQlxB+e
Md+LCaUGl4TPMXp0eqUhtAC4nQifl+yFfB0KzZvZXVsmpTg4Xa6PKcMAhD74DGPeWKUbBwFVQ8Ke
yW0NpHmHRIIjsxFgNgKczE7OHiwF2YkNHNCQ6Sc3CfrHiZEpoycq0+joJwYTVgZMjPvgm6KZQu6E
unzSufAesSPC3LGHR9MHFlTmTO4s/2hrx18ATtvhcLnkE5t1Tk857q9tAKxkTJFr29xqU8apURO2
WMfRdJ+ADxUFHSIRw+/oPboMFJe1cBH2Hq2TrSoL8ofWKsvXmEGuIZNQ23neWuNIZH57b//oBP26
cwlwHeaj2omhRteYYS1HAjfiOlAR04OK9Nfm1GoHJrZKF14W1Ux6TuMh1mr09nWn6fCXxhujPr+Z
JmdIGTKlYaWchi1jHtGglPHycoduT/u9zR942WRUO851VnLgwGlM6TPsD/U3//8Dase3O8RHH3Ll
PqH9LtkbL551g65AEQsRI81/4hLtV3BJB21Z2gFJ9lvYBDkqJu7q8N8HlsHF7Qb9HUZhsQuPfWN2
YAz4sNDFOp/4bO+ahP8s5wg1sRMVlLZsdbJlGBKHqj6fflj/KjuFtOzwMVQ0hkJvnvi2XkNUiDaf
p2l8rXA3w7SFyMka+3sxPP994p0HlI7zFoYxbCEnWt9dlGKwOGwkrT8OiezeboyVP95K6vK8ooiX
HUpMnqdaI/ZzYGUcNDjmVjR0AC+y9pN5GCcV/weli/OPPRGB+Pzu6XdkJUpb7J3blrfTsYT7CB6S
tQRqj6SBeQkOM4ilzzGIM9EpWuVGNjuXoxPpD3l+aZvvttL7cW2ntMVtOHicbqoa8Oc0qh1Wm+tv
o7oINRYPj6GrT9HLzzIOl3zThfnBKt33tXegSmeQzusvXQcF8yLhhonSyw6A41urVwKnOAzX/a09
/w5kWYCsocdXYKOErdIk8SSDTiA6NwRkDwKKye9AIlKqRxF6C+Wy62+sDH54Z9eBO4YdAeN4iLcw
hHQ2sBdNkeYR+tBuUXLXkxaJVE0rE0UAgv2UaTL1d7LcoXAzobAEZlfPIMSG0LhR6qsA3zjHPpcP
H4hcBQglB1YSjHFnjmlAPA2U7ADJAcOg8AUl/+I/B8fsFYrMWoHK6WMY6W+SI1HYoqQ1GEg3V87W
W1Oci0Ojs0vsVkiEd/hmDG/Qf5SZTH/t3R/yIv8a629VmcB3Ovt2w9nyz/y34Qw5dGH/8v89/jKc
Fp/DjhANjpdJPo9nGu/Safh8x46fhIBsB68OdIWhzNMcr01OYOyk7KTAgIIHy+5nnyjWlCQPWccc
DiXhfbgPd/VsU5QiuR0MhdgJagzsly2D8Clv6W1QN5K7w61t5oSlZM8p/oF8PlwAsJOp80R9Og6g
IBJlYCzgurOvVh3sZhhinNyubQ/r1pBdpo9/sgASuknYVGBqGTa+OvU4LlFSUIKHuXOyQacltt3O
OSE/YI90SUk0S20CNU6YTYgKsU6h5EHVwEUBDzP2VT1GyEPGHEMwQOseadR5SlEeA3QaqCpA/p3S
p+zzO6b2R1yF/9wMcY0HGNQBiSgIc3TwiwHnb9zLlpf2w8OVMqOq/7t4xS6gH3C4p6j4PSJ2VSsm
v4BtP1s7nrTCP8UVcyHH3LyEW88Z4S30b9XAWbbMSO8+GeOhQftH6YJiJODl4gVQx7nmZsBjgg7H
PN/gYIqQWXFFkHyWi1O7QIVGljK54QB8GaXsB1am7cZMEWxzDIipVpkfVUo4z0y/7t+qX2azoaTG
PuAGwC5PH3iVZhyMiUAKZbvtiY1FgFnAU0gSJmLDMLnYCcaXndANDQGVGScpSVUBWSIOXQ4XLRUW
VQsUPCmo3hDW81eXgQgTrB8OetOO1gH7vNI97LEL2ZWVqzOdeTIH7X/iO+AJ/Qb786QFr1URn2Ad
O/DBNoXv6gA4gjldlyI+gN/MCfGxOH5gUTlfQPc3ZHTmbbHoO9KL0RViYcK+4LCrwNOBmIWp82RS
ZcyWKKiTyShDEoWwMkHhmf1XgYtiRqDLNmrFZ+QkXEmhg/4F2m6PspgDXHSgjwHrw/Dhk0FF5Nux
a2U0RFn2Qw3XTPkM8/wWqFEi4jUEgDdtJoYKPx/HCA5tO+SG4bzP4heXLmCPNmnrWCl0QDTOeDk7
ScP8ZCq0mfHxrl4Ml2y0JWG2lYBVFaLPZaNa0gMfYA6yNbLiKSgoEPIxYdEZf2DRzjiX7YTgvCPP
CasfiIZLraz9BFoYSX3GAtEal6VUKqppNm7BDnmHZ8ezqzOLx0KZx6EZBCbnEEZq5N8YIINf9BKB
pMXjcLHgqD2RUwxw4HZ8Hqwzv5LoJzIX92ky0YxD7GqCip0JDLIvFCzoSQ5AlqUjnQMVWMhIr97O
hZ08QmMjDerkx6LPw9gnENeoq9gfOkTHcqYJpCxb/S7iD0TRrIdoRLoO5z0ktRo/3sEoetqn8Isk
7AVHmuOm46uryZ8Io187DOV4F+q9ovAaRaxIJG35AVcSOTe6DsBQPPNOzYJqpC/9MP5ebDGqXz2a
8odFhQwjmwRUSH6Q7qW0gKKbttvUqnDkwDHUr3JK83QZinmBKPdsLlrndRyH9OmAdSDxRdY1JypP
1CtcxCb0oFqbzpwNHXiH05djQU0FvU6SVa2ln/kOzOEzoGMEI/vlUTRDR9Q5CaP7jeouy29+B7Ll
G7iPHlKhprwxJGKrFSzkhDqGhMbSZaFQP1FLx9wV9i6MZNRxka+FsYTFLqHmNB1ZmBQhh+NBCken
2YVlD+cfujE1uMcziH4Wfzy9uJ4qbqg3oH3gNkXHjD2PK4D3KFnIKErb3mq1QgAB5u6hEPOslb7A
YaRI4RvqvS/ehJcQFQv7QBFKJGvIhnRIrYNuASo3qkfR6CYE9FI9ZAWcaqKRBY5/4Ed70P6aux5L
gd+GMIzzAORifoZij3PDVJ0F8iL2dPqnpyGZZIncXbig4ZxyIXuwi69dmMtMaxlhHQnAQnbMN/Ij
2bG1p/aZ5bBzz+ixsRgTG1N9GMpMLkRvdiWmE4AQKI5aDZkwI386l+XiaiUkdunrLsJw26Mr4GzI
9LLo4MgLHFyyvWXW4eia5OqdNjx1Dx9XVWlIHVMundtgDZ72Ov5yszSgaHHX+WgPa4CvYvr3V6B8
RuHBvIB1iSkBelo4jcSxQpJe92/sjr1O2SRXlTeGraqX8C7orBB601MRQXMTLeV4kRmuPVaXhCcG
5ccdWCiVmD61eJT87YHY6M4qLTh/OTyS/jEo4aZGnd4Heu5cQWJsCBgjIXwY1SyeJ0IGBZ5yGCoy
b8F6y1i0Wtqw0RJQXYQDoQ2JFRZrCY2EZXXV17UxweQIVOIwHKPo3dbch1tCOLHH0pvPKfmv5jHo
UFvu0UA5uPiLBqqNXjsRtGmqQT5s1rTYr9axWP46+RWKfnGuqdiX7H1pTs1g7MIbSHCZVxkeOnDO
qXIJxANpVPiYxADolii7EOHCvhyV7bnstHq8tOiJt+nPI9MELq6CsOTZePZbbiHFHMehSyXlwpHz
Jyk4pBiOj37R4QXEItf60Eb0AaU/9iGmiPvZMbiTZjBQ/IEL6auIL+d0FwcKKgIMPR5aXvAzQjG6
JuPjqREukmlIiwvudDO6gxYvFjYPNloPohPq+F+DPlrtSECBVCrSBfSndM981fEr4EUSf/fjWNGk
x07hinO14GTwe3Smcb6BwBkU6so+qZqpgllszTq3B/CQ7y5R6zxUTiSDo0sYo9QsNBFOD04VOEw+
bow5Eu3ACHkZKE1xYEnGNisXqVJ89me0JatVN4jHvB28KENcTGJbZ1OSGT2gboToHLh6XTpvuxnQ
kfPSQjSlO+CAaPA2cpX8Kr+ok0w9hVgXnxQ0clEhV/GTVmHsayqrJEgeBOcwi5ELH1Ly/Mxdxgw0
rI5+MsN/W9B98GUBSBpDmqKwelE/frFb/DL4JrTxRUHZinhLwGy5CS+H2Yq2RcZ9EZ1jRlsEHOAC
se4GNNRjO4YtzafpRByF6G0AP7krWKKxJJ6Om8DuB4pbMvPGeYnSh+kO7ocNcLFT9GV0v7ow3rik
n/63afz6p8klvXYe0djlDgHqWbU2fhglA6hR2iE807vQXpEn8lbr9ah4cridq3fiUTGavqPQGeuU
547i22rVbLBvrAq5+0oblYaCKMVY9YXQGLjUUMfJqzUObQBtU2GXL26HTGdhnjM6WcDZjrcj6XeY
fp/aN+hMqpQBk+BpiDsEZZZRyZJp9yXbeZjYwsTTn7gInPQ5VXXSsbr3JgaKYaNPEhWXRqG87wEP
mQssrC9+cdVi6y67d2V3b0LljCN5OzCDTmliQbKRo6DUgj0MXx0oWxv9YG01OJRzsFwD4TPYLkdK
hAoOGY20bDUOvMn8iz5Kh1A0aPAXUh2gFpbCloA1uc4MbpzXb7PoFpml6RWCr8B0y1IxApuMX2ji
NsPRhiLH+jEUeKFJv9tI7vnLT2T3H4rWGxGKnBe9pkhR078jBzJ50e092BKKfgTUo5dFPVBg04Ng
gifKCO5zx5lYHOm8uvqi9UlxIhETFY6qCdHoKX5ppO6s/zKS5SZc/hIlziTCdtnBkIZMcDn24VvC
WVvyVRUgjNL8p2yjNw3qaE4ZznFwKUNY5cGUApoFw15PdSXyN+eqFJUP9IE1zn+sOTtEp+Oobv9x
EuaW6XvSsgCQ9CAezh3LECny3yKQw65itPOhjeUQbz+sEYeDah5miY60dHyW0YgTAlNawsQhkdDr
Wm1mrriVjCYjdi2M5HpnPA84hnEsYCohIeSZuUTJmyNlk7o8R6Vov4fFiA2kZT8Mxj4G3dN/JajC
XswWgYjLh4Z3zHEIVyJA0hjO+jNb7/oiqbMhlkHRYjLpdX7w+mq/GDZAEZkS9McgjDENE2MmqmGC
ZyuuuiWlC5W92C5gcTa8sFlT+YcJ4cqIb9iz2UvYeD5p8W/RIkhbdUWP2o5I0+5nSJakoSL3HHFB
mkKRv0TVzm4A0eXRboIMbyyE9HxkOPEU1TW2GRWHbMe3IYc7rc/V5NaxUr72CPDBPeJhKWu/i00v
vnbvzlJUI8YJwdP48dT4mdmSKJKfESF/Hhwi2zMt8LdBG81JUKQcp9IJ4OcUXewi2s8Ax3FP93cy
YNUUQTNu/mdqvOssOIGVjBt8ylUsBDasHnr3TY69aA+kdO2MEIqehwcTlVpUh8IhtSqDpuhBKAAg
8PWGgydefQ9qWNx0A0ZK3241xES7HJZDfCXj0mwH5qUelllBm0qQ1ZtX3QcmPSo8WKRHtrg50BK7
f6/ODb26PRaVpvNUSzjhgzjTBiyeTpIfa6xs1chPE+dWvhrxtlVTumB/WIsSNureXFGjyF4KfPEG
9xxnANS5uo8SBJecOnbjsvLRMqxRp/d6JJoyuSADGzlc/s7fHFWZqjZOidMBgGrYroy3VY73thM6
Sso/uWZ/8q6ZgoijTK8wexjiY4m7MUCvOR0f9Pl/RdPKsl6NimdnZfpGDGz4C1ocfNlHV3s04Rmc
07SI6jMps5Y9FsfUBXZaH0GbAFvw28nchUY2zKbzKG/Yn927c2WyriRG5tiIs5E+Bbh37GHTvNjN
8gaCEfDBMEqwtS9wsUsu0RN8k2kXOIj0xsM6vNujaXqclQP89NGhV4xi/L+05/XGw5E5SHQVboOM
dGhcw3C5RE4q/R0+m3mnI+EgJyPt6dBd8hbwSfwkgSLNXSKPtfQzijCyIbEGQ9jcIoipUdOMp2kc
qLGKQNwieJUBmkXw2rQ/0dGqzkFV38aGCkccK1Ctty/GV5kSbNY9di9UJgAhHE322zKoSfXyq4wE
eQJberWh7gLVCX2Jbm3kGlQdD+QQOHoICUDXRKEpv69Hu6G9E9iRxkMSItWgyt9+eE1wVSwnLSQm
NN6k35SMYkcpxHBPwNCaYNFFmDmHnGfRJwGRkw/EDmTgbUFLhcw91HRRnoycnYoMRkJ8x89z8Z9x
pz1D/Rt2SuAfAFcc6N6hXe7CZv1CCC65ZHl1nqOng1/D0b5ab+j2YhW/HXQGd14H2KbithX6Sn+F
WGyW/4g+huN6txrEp7BF6u6RdOm+WSs/t5FzMCTvvfa+IZRKDzO6kv2C69MXKVBT1yZgonUzK30s
M8lvi3lEKCIgNlPkiNkoCCQhLxNnDNx0JKOs0YKa2FaQZ8Mjf0C8brgtfCKuPd0cWGcMlCBCuucO
49A1CBOJEOaxz9jQXIR2XAyLcAa/YPh4QHxQB+A5scJ6GvwC6zt607f/9LmRU0AuaThvQP/NBTVf
U/rjGDIrZTs249R7qtYfJKrxUlQo/aH533iRpMJDjZeWAw3opszRJKW6QB8I3rObX1EReuuB/TIT
esdlwOHj1jzXjfvs8HfptUZgUTr8moP53WwMr6RWXdk/WnytJ2DANyhqYFdPj7xXnLkN/jDbh1Mb
aiw1pUrIT46NJSi2SaWu+kw9jDop7bcwCotmDThdzSvlL0/sHqq1Gi7Z1aTh5T4RORSJJMkcVqOk
IiaGjKvzU6dfsOsA79Ladioo3UyB33guIBzjdUh5e/nx8ppIVgpsMXvz+eBb5VueBh0vOC7GnZ2V
K0tqyJxhGSUQ3mDWBcr3ra4N/qfySbL8TfhwXuglq5ijAdYQJMIKbr8IRm4GN39HRHIJkwu8YLlX
uEUxFQbi9w18pKmCMKg4xqC9FYf8ZKgFyyPhy6VQSPvdBneA8pen9ZXbJ5aLWHTyAQTAwNDDvHMd
1Ivt8uTsqY2pxgWkQL+Ec4+retMJbV5s9ExQgy+Ppe7iXwGppnyjmtgPqhSWg3pa6GpvVLTUi4/w
oB67hVUUcdrxK+EluSVys9It++GxCGJU50ZpKIGFPjyRF+SZt6Md9O74oBZ3dVb6TnnRJYsKnfZN
Cj8WQiSLCnU5HJ/oTFl57hf9+/wylumdsDYdS9WgsNglJQbjWyg+a6/J1R+zInzumHlyc1VxcLF+
z67x2pszYv1ZN0yCKDcZn1F4sYbsXm34dN/uO8JOp43r1eRuPjPsZhDFS9n4htJ+oRurmy1nfp9o
anzAGouJcQfRL1HuP1wJC7NLG7SKk7+DPCisoXBFRazNiRXTorwfou+Hr33A0BD4waUJq9n0YYLo
bwONERU9dhkMUV/ZZx/Ldgt/SOfMf30t3FvsXXvaPtjX5IHh7ZtBHpx/NsvZC7D/Yza7cF22bKkl
vnjJbU3oNIpOmZZO+wI8imRtPkPkOJjA3H0gBxqcjfnya+EJ5J3FzUVuhkJzyhAKaEh+7tSTMkQB
71UoOCL/V7joF1SHV6CtknaFdw3uswcicqQzOYRX7JDEzjmFVbey2M7e5o925E5Q2dVu9geE/9kX
2gk1jTXjCTXBx48ZEINXx36uXjQe1M40I3Wq6EJX7oFveF1kgrxz8HzrvWRKWjcvyZqlzOW//Pds
65UsbjnLSNbmGjPtvSK/WgFwdMBvbmYAY1VUQFFOWtYbT45q/MwroUEbp4+Wd+PQBkk1PwuBbV9a
KaQByEJZ8jVa/goe+vW+3DkwvvUhb9FBPXmfKz5A6MFdd2QiQqXXhEA5xo6/vCZ4xcLwoE0n227X
+QJ4cdISvP53IHkfQJGI6vtIm6+FPuldYac0x9RCIE2wbWBLJhqxvr3nEIIrsIgP4RZ2Cvmr0IRf
O9VmdNH0a0QOMk1XIyjLmEIHIbKtbYSSWIUYAQK0X5pLaxBXp5dSKlypzH2EBKdxEMMJ83/zcglb
+IV9xoO23jYJZumlAYvFE/uOOXPjxRI/U0EivckrvM8ejAQb1Iy3p1nosntoS9ewUMVyyXkARuAU
UkOJdwCpemABd445NYoMMGoU5TenwNYDKiowtMhQBLBTj7tBQV/C3Cx8Ex0e7OMGIl38yugmn18D
8scN/lcOip7j5+wY1zF6L5r3AXsFGwEORJSTYFVof3stJotbTJT57AJXlTqkzkhC96mbq/2Zb0KC
8O7BgK1sssXRv8P++rFy4zVbZgCiI/ZKTN0oVXVYAwms7Q/aVR2P9GFwWP9vV9zMvIvFhDtfRHgL
Eux4A0umPgcsJfeA7eIc7aMmSQfOfEKbh0AVzzDaX/wBPphAjRdDl519M157WHJan/DRuyTMR+lG
SRq0rv3KELjxU4LOVZqT+cRMGSZfg9JmKwjBpDCqxSjzGraqiwIXCziJgJt5DiylIQbS8F6gPTnX
PgMkZ58ynBN3r2oBSGCPoZM1kvsJxl8Na1eFn7FDvkVOYnPqVA/eOiKMF17Suo2m5pqdkmt25kch
bwcaTsOR/roEQEjlgBad81OHgYwrcnG67ibVuyAZenddiZpvWDgyYeScF1oqXwTR1U7d2vCcvvso
jI+4729wEe0eUyz26nnTgjsdcH0Hz8nJHbFPVbLzXXLMdkkNS8c9Pb52/+BGvGav5Ozj2ujQO/Sm
LofV6srCnbqN0RoJ0eBL0B5uvNk+OyQPX/Pvz4vKhd/jTGGVOOzk56zI16e4cTcQnpX+izM9dme6
UZNzivicSuUA9H7h6h60VNv2rfvsAz7N1axQ+jT5ZUAFv+EUB9imilEsSXyDwoFi6JI0MaPSlZQx
lbwAaeFJk0/In/F3VjYPd6u5+toVxpm992yXPI8CW9I62+iX1VyiUSYDQk9vY/kYapzpz9x1D0Un
sziEc80DtV2hxhKrMD0Xq4FpK6PYY78RY9XLG930p3+n4W7oZskO32ssl41FVkNvtRPZJin6i4bc
114Xsx4W/6rWHjQ1ubQr8bSH8BlpkP0g+YINrTluAEDBJ0a6JmNAsRew1KVa85hlb7o0yl0GNkuU
3/ihIC7nO8sG7lXC9+4YTWkzdhRXZPGRQcIyYJFc7QOA0N18UCk/aRSBPWtCP8MXnl66h2WGX9MJ
eJXHydLBfsve1o11dgNHV988TXnsZgVSK8c9GF/GmSMvGhggVo0962dNAwZZuOQf3Vo23zMRhTxA
x0VpH27tImOnPejwl7plQ+HxXU3mC5XZSYMe9ha+rPmZgF6gzSsjtGEyp4JyCRiCGaqpNs0TiF/W
qYywRy1ALHw6zbAUF8x5jS5Vga4MtiHWJNU/fh3N7sN+OsI0xGHGcpX9BgBHW/AJaoEJfJ7so72b
JMndwu/7UjOIUefSQBYTqlyUrRFNMMJH24XgRLNV94F8afRIYuzFOHh3NAEDYa93Xth5x30FCzJl
vPvUsfQW+NHBQC9EY6EPRDMRxwjPZucC/3TXlM/wXKguFoC3D5BALaZE/SUtWj8gTocOB2SSaDAC
APBCkhQcwQZDeBiQokFdfeDmrzGsHG3YxGJKvimDMFUOv3TuTUbPwbXP9uqXMbEpZazDJkjtnT+3
2KNPB7cFLWLpFvtA3u1FxVzsMVltsqIuQxjmBeJ8i6CSf/W/lr2ZIxmu+0NVMLA0Fku24Ew2MFdr
cUNNfYV9bZU7yQnYFpnmshBznxMQ4reVLNij6AfVJJ17V0JZhq+AkFCYVDOaMDy87PQCuwxTrmqb
27mhj6JVUsZieQT2XQo2+POj64a+/F4AGrAl8m2/V/rXcp08pmfBPaIUqPDxuEgo06ch7YtLTsy+
z/sEz2LLxfBJ7+pueEP30TWqDb/9g3Nn4eJ6y4bzzndxDev3JlasW5PXUlpvJAc9Mv0GVeeDA55T
W5FRv02kKSg1kPEeUHvv7yxwylJ5ziMIrY5Kufjraf2CT1DtvoK7VUrB+ugQaWGhEImTRsQmNaUm
G3BNEeWisiYtF0g83IZPB6H7JoZohrthA6bFL68Ya26NWrZIui+BZyecCbfJnWYUl7h9XuNjrJC8
7XoKQMQxGXUmDL5A5VQkig0M7Rvs7CDKrIMO0EIYVtIidUruGIPuUgA7vJv+5dPm0SFczwZP8Nm1
s4cbHQS1JSlhHljnrOgcYp5N3vGGDPOvkN1qZBni/seqN78O3ACmA7HNqD+4OkUrNmEt92dMi2KT
XIXtH5hFb2ps2qTcodWgRo+RcZQNMY5CgNKYL1Dov4InnQn1zOITuOOwFgAtnQz4guFwi06zaWx7
60QiDnRoH6TF0+4HXIQNFndxu2pd8n/IrRrapLjeeXndBP7/gg0iJNC9RvkebGwST/r9Z/Lh4mxo
p67BQeQ8/sCybX/ps2hliFSwX94SJs8Fu3SNIuQLyRNnceezqctsk4lJihaOBmHUXDwGUAB7N7pi
JkIG7CYxnM88qV3GtxErqhV8ZnAjwXyxBacz+dJYGfgcgMpse6SPoijkhd4i3otnFdSIbBO8OyGu
+6eZenJGSupHsNlgWlt3zLSGX3mVOQ8Bx3Y6hSLBtpxSoHu8Tcys62DOTLD5vAihUVMwiPeO3EHn
wi6AhK5goaDadg99BHYODhGoc7x3ydw34XKVrrByGfbdeWJ3mqtnePYfTeBAKCZXX5zon4nlhLbL
4Y3qaeq8E24/d2wxfFshWPjOEhC+YOOE2MUPSGcY5Y8AmFsmXE1QFwaeMQ93WImwiS87iZE5TskZ
aag4yW30HKHGGlC0jA1OeBrD/lfNU2rihcRvUfAsl0kLukph8MJT8WZuqbq17/zcOrnXOOcv7s7F
rgFd8Hbx3T4rnkmeu9aftndea4kGFjijukEzCkNbT6im8N87eylFhv2zFeZRWH2tBzq4CqajdhzL
e5SnJZyEJUakpwwXaCMRnwjsQufa8IQytoC2QcB+8GcvWW1ZcRsMEvGAqi+pfChQgCBU7an6+2+d
BVzfMnDSP5Eop3//ZNK+o7ukgWcU4twsdYgaUU3TujuFn1rEiwliSlxD31O0T38/iyYlKB4tohfg
f8FriBidFDaU4s8Zyi/6ccx+mVc/8eBGCrNADqABuuEvF/SnqPpN1zEs6nJ1Q5pEwaJgB2lioEwL
hjBGX5LBAcM30ADOamaT/GfeUhC7Smcwuq9+9BfM8N9m+7eApVGkb72DpXcebEhKyKR3sSof2lqB
3g/r4BcI2eJ7MoyzPNtksPA0qxOcpKJ89H7DXx+y1MRhOPVkKEWpy+jSkIcwDV/OiHZ6TI6dziiK
KPY3AAybzj1iQ6TAB0KA7rZgVAoizbzM4pZATkAjgjEWLgdYv3e9shEwh/KYd/MdR2BYUjktsx4A
C1UGANr0jY0PUIzzmkvwwL5yQleDXMlGLMuCKknDBE9kpeQZyFQh33Btl+ZcAG7jDt5GL0ZbE65O
YCUYL72HcNdeh3uYI+VQc/gEGGCt6SpUZZ6GWaZ+ie8LlghtsE916p8J4lobzzUEko7TXGrud8yi
tXeM72AX8omeNd1C92lHrc5hYzU636DO/WZJ29OoREilQ3i5817Jqv6BrGsyYgg+nWxjLS+a7i/e
hupKJ1cM6okuoqBmUfI3QIRmP5y67jSRWL34ly3dqspHMhyIq1g0aJ238X7W6GzjetrorONLiNgA
NZmWb9XVAq6mxUAXcAnfqwKUqAEunMwcad/kQr6dSZb0sjY9Yg9Ko0rFfK+a6S28oYmxBlBXyGzh
RPt1RW8sBsLRPs6JcestFEOwo2E13n6+K7e4p2X7evgVj0rJuhC2MCkOztBpNRZ9IldyoOOxgrjn
Ez4goQ1jCLs/60cYHdEl9YCG5k9jw04Ja2va/0xtaZXAqmvASiwzVxwwXdU4FUYZfndoxqjnKEaY
9IskSPpL59ZtzN8KSHVoP4sWAgBx0yBLZByW5qxLWWBeKA1X0IxMcQC0nIlfcc/9q9uDSSG0Bqmd
cc2z6XhSJeZ1CB0cqv4ccNWSPhrbg3R+oLhciG8sIAhqdUx2f1MAC267C9YXnJtmNYXaVfCOMivH
3gXu6hvH3V+JEemc2ZKHSgb2do4pNSc/bEHc10KFxMa/BzeLNB+oXG+i6CV2KXMUMVYoYq3zwroT
ZookeVjPgtro79wISFjP1EDstwQKtubbfzSd15bi2LJFv4gxQBLuVd4gZHAJLwyshBNCGAFf3zOo
c27fU11dlUmCtLV3xIplaF0ebHRWOaO+ZKSG+SMQ52HRSDG7f7vflpFvpJ09dMEMSGcQULTLLXmM
l/5zKMO2Q/rZLwFoaquIH3S9PF7ACsxc4QojbmeXNarhOQXh/xrwgj8mPhloSwZxKgQP5p88v3Rv
HqMthaQBSXSdO4P4alSzntkZXI5m/39tlLTzAhu05ZnEKHKHDaDwVhmrifHki8sF4zjsi6Tqrgs/
XZg0kC87/H4XYYWBB/EMErpZ4u4RlnQxlLHdCSFtA8ELNlJUyLH+prBtW7u6DYuzvyL2eAheBLGZ
OdC4xdxntkuZycpUViYr4J3Ah07cnGeOUNFxRXGBHgBIMktFWmMzx5HxGFt8AiYmRAr520Z6HPEb
GSbzUiTz4gB5oDNlUi0Uk50THyiXmox3RL0gF4VYIupOub3ZmKPzOlD+Bo+9lK4fm3qXI3LOHHuZ
mcqG7gVrMyAQWlbOf2jE8AN1cW/VOVIo5pcYcCMnQV1rxeQtYOaO22CKF+yXikoMKtM3ujM4JJw+
zB+AlDlN2SXhtsiZDVMVP4SbaU1IxUqoYhBESF6Z4VOh3AhdcXqRWD/JyPwjBjYPvpdkOuYW4QUG
tdzI32gc1gxGMzx8Fz41szKKU0QaRuVM5CzHXhZOD8ONJzNQ3q+XObwnj+7ThaPHScOI2AUkEEs/
NbjRaJEhy3xPHWLQJsc/AVdwlEpXTTMGkYJds7XXHHcMzKWK4WY0Yzq0N3eHm8vwpEvJgNDNqj1Q
6SFy5DPC/szmk2xYjiY/VhwEx7KdocT3h11HmD4jA3shyla2EYeL0w9lnoZFDHIQC3FodxEz9SAF
g/0tHlgjX6SGsLp2nkPlr8/kjT2ASGzRDWGi37do5g742Xfh939AvQtg6iHG9hEOHQx/djGl4H60
HDIQZex59is2LEiRuAPh12BwY6nlhJl2HFLQvvdIs1rmeYqKgxFit2BG95xrwCNCNxF2GEUOF7PP
cnQ0arfv8EHHRL+MsHOCi4pNcPPLytNbjOpIB97/YhScr55UWpXVTigqZx0EEn3cxFDe2xIq1Nh9
nUeGJ5HYns70WUdnPKn0+frughb/ye5OnXIz86kYfRAi9/LhV14z2mIACCJNj7CP8MLXcBO+2pCL
KIUCbUQ5Rz2XY7JxQNK9EOhH5u7yU99nJg/F0b2ZL/gOdjN6+602EwR+jjJSQ+rPVE2bWx52+zRY
8lU+pjzEEnStJ+Ytwzfnu64uRCn8oTzl6l//io95fdv01C6rAm+/XF9imgJq/C0ZHmSYAyXxzWQE
/Gmx2lig7+T1QVzbrHlfubTgDTwRmjagJeMETHYKX0GNe9S7NSZTZv+YnGdUFa9Nid8KK7ZJNxSe
m/TPjOMqd6manfFyUMw0D/yzB15dBmAUPU8HstZZhx7OYXWB8WDHO+y0uRLLo3HBGk9lyQNzIWCe
FbN22h+yDeAQu8vQx/FKceYT+lOM7g5IJA6OlKsZlLaxbjO0b/lQ3HR2Mq3WUWX0u7JCoi6eht8A
iPdtUm3a7A72GCyaWWSIN6wljsIOpHi5dTC/YKTOD5Pyt64jjGclsDF1vo7OnlyBBISIWrvATSJR
syjN0F+iXmEJywBT1OmIEhaIfTyJQmfzhpXBa7B7peSbR0jA/kxj/wkuIxe9+F/IGQxuHUFKgLUL
SSXsxQz7vRTw5AJdqDfWOBbiDffvbndGT24v905dYCkFly1ocLyIdvITyuiMHw0noGriP4ZlMtdA
a0MX0AgU5JJk4XKsbBsrRuoB90vtm2Vp5RDq4es6cb40uOjV0Win2QR6Qdto8u0SfsQt3TbnaqYT
GiEexn2rTcwZexn/LUQ8ja5FdR57plJJj2Dpm92G+CTOw3yBgkHlBXgoHyGNAqKiQ2R5ZThbyTDr
hXanNq9jRmqDj9nZHMb0NnirTRnL9QwsG5kb7+liNZBfuDD42nl9v3EzPuBz51Q1biIuv8RVD/Oc
rk+S/dnIh/fK5Fltqga/afnaBl8hshfOSRNfkJ7dnrTx+8JypInX0yuZAGBkZBV+KD55CwK5qdYj
veBJj3c9HQNsVPHopaIDCJlCaD0nYi5zxPsC/6wAySnds7gU4RXpfVetsCbQ/SQ2U7iawIQjysHq
08VZr8UD1kH7BjKHYXmGnwcNwgnAyuhA/AnI3NKNV6gENPBo8x5QA2lujG8UTJOkN0Snzfz4I5HX
AeyGeR/s032t7mTyZcbNRhtQgekpXI6W9YHQ2KNSqb3bwXoMm0sd/6lhn6O4W3FFa7MekGRRWPh+
hfi52NihQEqofP/EBzvvYE2YRdJbP6hIoE5AN3WPfu73NfP+RWOozkGKVb3F04ttTb7g6HwYR7fS
b2gUao/E+YWGtRU2lgiwVjhi7CpwOdVaii8LpwB7Oyk4n6AJgEyKBdDkKzNei2zzwrpUV3flYqQE
pJILqHCJuJLCtyjfxF/DNjV67mneWql7XvgWCfx5w/rrxV0bqoQXuiVNkN7GUoruW0atnb8SoO04
pLxQ/i4P65h296f4SRjsmNOaI/vmKQe9Gt4v9mfQ/hrNQc3dBldazQFdUk4XBiJ6k+EGdsVfs+c/
xsyB+PYVpPDNKX0PaBMOqUwm9m27Nz1vheh0nyKZtqv44D4GjaiT0JNCqaSXAoRu6F1QGv0UCGOC
Cp/dypobfVDoCrkTfOUX6PWXr2Cg/3fm/LOPjGEpYLE2wCD6bw0HUepIpqmEAYNrX6c9WABf0p7g
kzs/cgSkP6k1aMSlVZRZG7QR1aZnkGqD+G22DrYjRvT2orby+KZHoomU4x90CKARdi4HZYZJIncR
/JQ2AcTtsYIfxDuaWr0/Da9BLMp5/gw8g4BPMBelMKbDMvsJMntc/MB7Re5kHrdrlawSzSi3QqHw
1ra9YNOTfoseanG3eqhgxEBap9NwgH91tmwNgAG6J/RLCUcuBkeGRg39M/mxDOm5j4QjYujNg0m3
QuNW0WNW3vWOyOptntK+jXqRKmoltNKLpUEfJXAL13xaOrZx5E4vsDcET19nw2R+3gsq5zG5CXgD
WIUmxRc6iudEvD5Ug7Z7Su4hGShuOcKHl3aeGepe+myR/K6hNPxruWUD3ghHvlhpWPxlsvAnJYQo
nlvN7gkAVAJfQy40z25hfRctHr0JP4umB0jScTg38WlLwMXAPvEMc+uRgIw81eTyKYMeWsg5MnPr
i6NfcLOJ72zsi1SdAn5BaVZMMCi9wcGULllkjvie5RW4almYzUG7o3fEmJE7W6NUR3sME6rh3L3D
NndhlYIIzvlJbF2MBXI3o5ZleH4wb/NOwLOpwj4LiwUbFCH2k3OyxEQgwsBgNAF3Y/6Nsk84bGf/
Gh2IiYeiWmOHyPxsPfmezDLZN91veLb4tmZQhc2gR4fFN4WX6DPDYi6qgE5mz46DU5wyKxAjk9Jg
H/075lE9u6lj3/eGfk7u7TU68jOOfmuidCn3d0XhP7dMP0s9x4yQQXTTrOL+EjdUGJXKBQKMtut1
jOsbR0hmeRDVZ0cFF039WVufyXXRn9VOH/CPfxBRyCMEPTFpuWrA14gWsu3iVsEph9/VQ8KxoLMT
32bcQuSgfjEi4jwUpjtNdtKmnr9Y42dIQU+ljd2Ce/XFhpseKrlBXVKDN5ApLR9deculd0G+gXvV
w3gmd9jP10TghfbsbizhVN5J2WLT2T/GH3aUJiNLzeDTMPpc7uW56gChpNC59h0/x2FZCAUaT9Vf
gK3N1P5DvMZX3JhU/wtWJFrAy4+wmx4dC+/qZ1qzH8EU4/mXfQlTUJLExcn+rq8hQjFDtcJFyyR0
e3xqWocgCy7u+8EEmujLi3X1vxwo7iOCfvOULfIV8021tOZfsxyXS15QkDUGR/Qdu/QBor6Lmbwd
jCaPOqgf4YUIaxozogwdajF8CARkQzUpQ0nqToZIqBdioPYBJi5XjwXpU9C7TZ2DEILzbTApktzn
BOU+2Xl4mTEUoe8xHItOQB1SnRr0QB2eCfBL2LtDWNTW6oNvClO0Hlg3kzfzxhSgp0/6Xq5P2h/c
njBFhzmIWwGEnhcaZHa/CQMNwS6n03fUs4DBMYziVLoUP0Kfv7Kg5zmDjVC+8UQBR6ENQkAivrec
9lIg7p8cfSNM3jrDpJ4910C5aRp3rd0bBTgbPuEdb5cJAW+lbdz5SPD6sQEhBGKHj28oFSGInUMd
7BQBhR/zs8/DeVN89TI6GaaPO7r6zWzgDFEMZiMgexkcaPgFmZvn5oDYRIRxYpZIq3XUOLrhPbqr
nyT0N4SQ4aPMgu6sLvZ4NpBKvBi0WTFx/QljQoYwOEZAHxZG9cWolpwi0k/cOC+gZ5J0zzCVwSrb
O0I9hdXaWQlPGF5NegE6oEt0O4NSHGa53d8ZDyOZ4rISoJYcY2V/ZA1DhYF/I6FQxO0xJEu1/Qth
SJpT8C3hD6DgtBublsK0+ZQWSKTrSqyRQqgi1NjkXQ49cX1np4XVX3jmBdjoiURXjZacNC+7pJfg
n3ChGMWW54vnHvS53tsobaMrwVYFpjTAEwv84cMLelzQq/A1WPq91cuDJrD4NjC5ujXdjo+7Zv/J
EawYjQ1/NEV9yv9J/hOST52xvwWvU2Z677QZbSjAWcythLskJEfaAuEnwKFmGTDN9Cd01D90kbA7
wdgboOPCvPwsuoFEb2lzmL/GLgub8y/PEqc7iieERy/Z8qRXCPlF9Oeq+6xTCV2MGAbgkQ/l6w/g
22Yr47SKKGgR7mHw7W337kgKVzGhWK18PEFxxavdszMasUROEatVfGkC8oO9A0M+tKaQgGzh/QgJ
UB5eIeK3CA4V4Fmk2D/lJyAFxCEAeXKJfzx5THMWizoFsw4RKcE14vZgA0Y19ZMMnOGT/X3NsIVQ
h4g7wJVoIXj/tE1hYXIQyLwRxWciqhFz+o+qGWId+7vgmX81KFu4oEiAEI3NpSFRoo2gNjSeG1rP
A7DEcqvUOuQKo+STeIdJV3rSnZrGrZRthuAhQFJca2wUjwOR47CBJttk1DC/vCdMMwmtrt3esMm3
/SSYTSj9puJMkYccsdWbPbk2Ae9NNCFNY93AJB6+nEComXt+gQCf4+dKbMBSnSMY8ZNJseX18emn
vMFPEvNdIm6PRB+IKEJJ3av7jQ7TGvCcHpaHHSbeX8gGK0RJjV26/3NhYOtk9xCpPg8SGefl7ODU
NbHxgZgxZY467G0pKcH+fq4SyNG5tqYoZyfuCDZeEzGSc3QAzYVo9zYVSw1sDpC2yTqhTRfyD3gA
vPNztBRQUvZtdEww7brx8jd5WYAm01yzrEz3vGNsuN0yGcxoJXLrMjqNZBn9bEcDdxpIStcSnawE
VFG7UUiRkyocHn2d17qyQymEt43nWDOKNLr29qC0Iyo9Pjj8JZTIrjogVIJAKKHkrCNlVadN/Mbw
pOSqoOSYfpmKkOBFuhBSHk70uwOsy5q6Og1gyyG/8C8IfYxVEMa+19cdUYQjsIIDBKiRZB60AG+r
QE37nFMkFzrAMpgSMyYo2fMY/TWxeL5vDoOMy+K3MMegALY7KAs2903jpPP/GNLl+he7XvmeVskx
VFGCemyTD4e/KeEgy98UOWv02zHbi9PgvFeiViI6QJjyF8160snCKp+8NczARvl9cG4HD58fyfc/
fAr0Dx9Bx4M9M5+lzCebY3rvwwDDc/6dAWr4rZd5pxXvmPf5EQs2SPQviPW90XGq5sCTjr0mKiN8
rzO/U+vpGc4QrAVJBlqOex4smRhy2RqEwbi3AvxNOjEQwBtQa97q6h4AO+SizCcEYkIuoH7NjIMv
PDyZdCuYBIWd8QPciLrHUeIvmD08uzTexRrv5MS5xJ+nqBksYndRzobw7ph/bBkL4gikQDiV+wdu
0tKRV4m1CplJNEcnsmiF5VJBbiIQzGJtc/ahp7dZ6WCU2CxN8hPH6dWgkhghPZ7LF/PAA1hYace7
1YDW1omHRMAk0BODx+VZG7gral4zvrZB2C6sjf3LyL9yozHC44+0cRHka0oKZzmo3CZXnOv6TrE6
59R7iJ37t623PjAsyGuAXh21/DfhBLpwvdD2lUB8QIvJicHulTuLEpJ2BfYeZK+D07X68Nuh8tL2
kZduHGfqXe+MD/wVjK6UXCVMv/EgHfL5Qoy83TMsZzYiT5xLWMHGE4K+0V1DgltwC1zWOOR8+LMB
2arhdwa7MOkDg9LEUsCydQTlHPqLXCEg4bcOECd6LywshWtzhTSFAT6iiGQr+jnSSYyuiS0dHqmG
rw0gLLf2XX8ZAWJ2Iugm9mHwTvPZ7uCQDcKR3kAzJn2tPqCiEDiOJ44yUIjb8pB+TRrgY1x6LxRG
b0bvEnm2HksFVLCVSABYD4JWj1k7tSTPUG2/9icPR2L5ae8EvJHp+M9/M0NipuifTX9xo5/Z9xfl
XoFJzE2Bc5Ebb8hkTKR0FbXcZOn2JzcyEJylYhCIgB9ge3HhMdF5YjYAfxl64pAfFp/kDz/bHuk4
LCuKm/QT3f6W7jupSrghxKs63yH/dpTRGfDp7xO1meqgRgJVg2eBL302ECmrsgWGYbtQxp/ot1W8
PjwaAukdnCo4rqE3dHWSV77D0n0xVhzeMdWCIUwLe+WzA7QK7s8zVCJjLYJd5nyg6YgDzhgS1hMc
wWrD3MWQ3qQrsR/6joQzi0Mwm5RrAmgDZX6H7JsqyBA+YmSvzAFST46aKjHwX8c8Lw1e4N3Ve2MZ
cKBJlKOS4LXZctsxmyrQHjExxov3ZOE8qqZkwJyBczvmtTbytTZ+IzMwmqN/ctzDgMoGgkSOOSWs
p6VduJe/wo1h1Rcud1FQQiz8x7LgVPfFg31s8RtaL+QidomkLezbV97PuLOqWStDbfr2yvg9vsHY
GJbbvmIWcbnN5024xGUsNnxYA+iIZVorUB+oMvrT69jXuB7fx1gQec/xY6iuevbRfQ97uXOrndJ/
Dwv/kSw7ztFXCaN/Yfi+nKkTXCSQv1+jpohoJ4p+pd98OIr+oNMNS+k5cDC5AV+18F9frgv/GDzQ
D7dpd4G79BV0rIZJ5yHQHybhB1wja300wVlCaOAfg0rmpG9x9kNQb4jP4F4BLxbYUBzSHhhkVwAE
xv1hdVsJBf6Nkf7sgDsZhT8EOpfRV0hf4cRMJSGPkAyCLxyycBrcP2GJFGCv8Pagg/rMH8BVFWLd
jczrjFBcCcTfNVoJ8yQ6H7eGXfdgTXWgz1xwmwHPZYe7wfODxMgcKxJq+poR3v9B3JJ2Q/F6kJf7
SEaeZIdAlOIwYeIAUm6KEk3OVIlBk8aAGdGXVM86cFcXz3+hhpucrVGG07uQFpdDmqc923zfJZZM
PPIuM5Exi6Mc5nz+kPnFC0s5jATY+zxHbRoluUW4vVLQKR7NjKgVZ7OdN27xPrG/WMPZkbkeIB9B
wrylHtb8Im/7aTh0Or6XPhO/h48dC5UObpHbX2k81jK8A5ilGGtGGP3/BHCQ6dKKm8otttwPaZ8T
ukCGNrMbTZaMKnFYBzJ2cvpPoByRhsEoe4m7PLxNPgSMjZKbj93vZF+7jZjeT+7zSrMZx1x+pi5t
fOkHHIIc/sJEhes7FytNoCgcdUjLoKt7QPCCw7aE/Mm0ig0yOab3QTW9eGJvBW4FEGeXQ0zs8Mdq
G4KLgNIesGXBt1zedkEPexVLZAw7REwhyme2WpjVSDJaUKilrBT2j0gnROEv4YxiP0lzPVoxIF3x
aQBR21OZAiqu+5lB5xLTNldqY5haf5S+qtdHWSFabFE2NBHXUvbht6wh9ZpZjBw5cNupnM6nPneE
EI7hg9kndQSuUUy9nS+tzQnaElADwrI8btD6iXZ3E0PoZbOHB7j8jWLlvmEqqnisBNlCcR1CRxZi
8cAcdMiawykAjeQJT5MHDfVO4i6eZjXlkwhADmruiutfj9tNS8ZQV677aeJsHJh1KnnRjPGGcP4W
6kKTETGsXSdP7zCl4MjJkPpVManDMLeArHUaN23B2R+pQMxv8WrgJZgb+yTGwcuWcTwzQ9BlH5O+
4Wks9FTEnXP58arTGynRwWuHmnndlFZj0mFNd1MRd8LzYJlvOjBtzzx1TLKtFwFxTF/VAgH9O6Dk
egc3zBYaxm3ypXprYXVC7Ywumt5UjlINuFoFsRLVlzB7UFkaGSSQHO25PDHyVQLX1tjAE4YUszVJ
P7wG8lG5GRyy6HgYSzNNYlKLOYr0F5srULFDfs/XmAnvkLFmzMAkizubLD4WlkIHDQOYka3QkWUT
/WB/nKB+QwrTQB+D2MfBGLlk36VIlW3QogEV31lAhPgZ4Fgh8LEj8siKzbBFMgpU6CfQ7I83YFML
i3ydR4QnBAwJrYeQuXHOQw984ljOp7PzFLKsAawPZG02HBzmAX4AJ8UvQ2wu+v4pFhtieMEs8lGO
x3lNNyfv7oomiH+nrGZsbCS5d4qJE83YFODnD6qY7OctD98jUbnRP2MjLdtZzYeB6sVYx5ggBzXd
bYOMX/yeEVYL6wXymoknzjaBJypiVDkX1Fjd1sEtuK0pLflxPfq7iJxUjBQhQhnajLkRNvVaoLgv
crnEV2JPtJcDVwmD5oYHZjqpQsStYpgn4Rjv1TXmV7aA5aypo0sFNOCFiExy2rA+oYlSh1E62HO+
WDV0cfk+jqI70B6LYgfqi4sscc+JEKcL5K0jsCMfQ0cAMwODJBLNfXaSEZZ5A30Cm9Nkd8KUy+zB
UFOBya3VqJz45DoA7XJB9kl/jGGaMeAhg2fADvhxRw+HI/LCjL8y3GkBU6lyzHNSTUb7LcpMtlrZ
JT8gXhdwX1kh+7M/angsl2XAfGsi0SGnEexSkADMLdmHVO/u8muspG3v6HTgKnmtOf15G2VWf441
Mv2+1y3Jt+3Rh6ATy9jmYHPMGBUwkUHZ79Otv//UzWnaH4m7bQcXCQJzaqsa53NBRr+eKF+Z2+jq
Rmw0Skrhu7tVAVocjL2TB1ym0nyK6JSjjK1XYgQkI/rBLI5FsSIlugW3U7OHTDCzLf4CboFG4hwr
hn2eQznaMqjwHpS9AgmTR8SpwB7Q9G5/UlVR7Glxk8qfo7eD/hzLUhENSH4ClOk7ljuqD5cb56IH
g9R8Jcp5je6zLcDgRiqEO6j+hhY20PRdMet4J7QTQjfK6Ogfs8OEij3bVTMhtldrFA1rzavwZYS6
TqnGDmS1055X4ENr0f3PjqP7riINhCYCB5jZ9caJL06IMrCSbeZnmyuf5my31reJUBKfxKQefHZ6
97bDPZQi4ekomHOIVYx7C0WBIe9GXoN+HgEhpwESE+is7Ei/GMYxCDQc1zJSA3YhXoJgepvKmTMt
FI3Nz7xErMWkBhFfYOgMIBliIbRBW+B5a6yn9DoEWKDpYUsEDMOAikT2wuMv4s1gttlVwRgtngAN
9992uYTtQsYo5QwOB4Jt7eas8weU9Js3iBnojyFCCZH4IIaJL1T72LbSU3jM91t6CErJ9umM+WuR
c+5orQy+e2l7kPgOhJAZNFmVLqaUjH8mK4gUZx3rpB04AacG5dI+14fzysLFdGBtNryBhiHOjbCa
8LWj5NHnlOyAiGMPVhUjf4qkPAIhtEhc7HIec+PEhmEmWPqNcTPltTq4NY3PgnjFiwrb4ObQQgOC
3PCFOQ9A5NKvd2a3jGkIaPtuOX+u4AZz9DSnvcE1DqVxqeg5mj1mihAAsvBigDki9N7iD/jlXJUE
PUlFAAufxRDc6DC5Gwd3jLECoOqa5h0tVoXCT0seGNPUvuY8YWSGrb9y8Nwre4BU4B1YjXCHoGuJ
kx/KWGEkV2gFkvdfB77nF0uF8X364L3EBUAxaC5cRE42VFe/Wwzzjwtf2llyEDadsGQ+8z5VA/fs
OoFSAYWBvoYTJeOk/vHF4OMxl2hb6gIQHd0JVC8j3mwyr9h/KT3EZuDFX6oJJyG0ML+faEyW0d8x
p1u6z8KgY888onMkAu0nm8FQQKzqSQ0IQV8IPCONG8em5agG+kSZAj69ABzevxMpKy8UhNQEiaQK
nqcz/J6UP+luvfnw6c1gf/p51OesY9iIn/AB+hkxVwxXvri1zMRadAYafHXWCwBzHsbMh8tHO7b9
xIzYp0/gOODKx+DlVQxnWvZrIFo59oIrOAnXTeA/eLN3/a82mMSy3ONUtICSas24gQIrBWCw+Y7k
jBnF0wE0Be211YCbjLe7Kwneh2QJZacUS8veXGCg3S+Ee/3Wy5moHk8+0DqIAzsLsNC9EF7RdaON
OkRr3e3GlNYdLc5IGXEhnK7zmr5WBTPQw/aJUQaICxVBucq2rX0NXNbRD9u2r+FBhGVEj2COw7i1
71GoEX5G3djyu8mXgu/p4QehyHCShK/hfeCPauwjNaLdn15maAxQ5WgUwKP325+rVYPqhgL4MB62
aTS4ffy3xE8tOUCxqjAV+xjw4MmDDVDdQr1eIrq8NHnK7HKMs0K11KNmuFas7pqtw8fJyCJt/BIe
o6i3K+brAzRM9iqpXNAVieoP0g4A7dvFXxw3T+ZecY7KTNiGUi134M7QKPQNvsBCtSeoAmzgDRVm
FouRBY2Fdxz2NjfOg9V3MWe4Ijz1G2Uje5CjRdpoNl+dLYqCcEJ1tLqMa7ORtH3VeEbKQMo1IDWb
se8v3Il3jkyXHRnliM0Uco2AgqGLGAvAvMZ9mKk+e/HV6AYAsiXaXB5jJvIHfAigabMs1y/IEg1G
A4vCjirMiZts6s+JDYGVASZmFZCcxWjzjlEq2yyfb9e14KEvUE3fXIYGiJ5DhvcG/pic2YwCckPM
IBvmZGJ0/UnDgzVobJFqOX+YVTgNouV7HM4FWXzwyC9DqlkRCEuhPLqSC1hSUiTQK9FX4sn44AR8
rXck21jLecqRKC3iKck5f3Obzwl4bcvc4zJzi5D6jzqAR4u4FarvK3MsMVu5wtfPh7M49qJQ4irI
7tbXdOnoJ1nsmK3Q+Az7ltKydxSoBKVWUcsrmQoMX3QUbrkjwshcpktiCCkBSd+xnsG+QV3hK0E9
o2rBL4ygq16adLGwIJtAjRs2Ddo2uVrXSg/H/eEJQoO92J4om/ok5CjD66w6UomIl2nuHNbbmuwJ
M6eQu7mtEeJH+BSI2fgK6nJr2vT7EturOBLsLQ1c4E7gBa1ctzRdtjYZHz4HVHjTYoNeV983YiG6
4/iYOw004kB9tI8EuSWvPzE/wokjapMvAJLFBmO6kz05fToICZYslHUfd1rRDtQ0pOrvq8t4Ebiv
xEUEZG+Zq9IBKhOsPnTzTOAAdo9PSisDAINkvYGfWEOCcWm8kx5lt5gamOYEdekJsJz3Xnlvb8ze
hWNU33yyChYHErQbUFxgBh/0MMBzICjG8vIBHC8FYaBfoNzve+DMYUOSRwaLq/9jcQdJx6UFeNgs
QWJgaiNgTMwMQ5Qdh+GZcqTJVWxTUEomn5LgVGBdhihJkGj7x6jb1Xe4GPFQw0I3CYsMqqvZnIun
A2faAEDyihDXcBi3IugSGlwHNLzrkCWKd6E4K+/onVd8SU+PRaoR5rY+2EjDQwlkdqYPDyl0/+/t
tcZ4txgQ4McFGnAVszcw1QHbDyLcVce/cQwA+9ticia7O2qSBC3XTcpU013dxgaNTxAsvhCp7Wq7
vi3QA9fslKOOga0DIpwXpHNMO/jeaeL32X5vEKx7bpUo7iM8jfbm9E8kvbz02bhjZnhCv5cDTUK9
oP8zHsbFfO0qR4MkJ+FtBeGDbbOFkcRtr/iF13BbH6D+63QZ1vv3oOP/G2sp1gK6PyOj/lykg0fe
fAd9h5Ab+Cg4Ugk/AVZm+MKuQC5+5kK/6kGKh3rd8IE6IbfcYomly2wiJyKJo2EsM5gwd+Aqq8mg
+EbPgz7jLLaHN8x6XhZE434IgURm9G6NCpzrpFxIrDH5VWNQoNKrIsAP37We3Zz+9smaJpv1ZNeY
SWjDD/o311QjngtPZpmqfgv2bY/MZ4btvvQdHaJxWKl3Kx+zXujAe2hcdAhMTD7MDIMbys23idQK
Cw4MaJlY69eg5U1rPcgHQeJLTPWDsoXC3KwCKx9C2Sucycds8jwDcECyi0WH+RwMtE3b6WzE6rMc
8jnpEyLwqb1gM/jfpJjPsyUEqvjSqXEbfQlkg1q/r7veFh0Lsjf25mM83QNzsWKk9xTHCy1Vt2xM
qteKVY8dICmJ0HuZ7RGDhr9ik3u519o0Ivhwwm6jHqM343Z7fbeZBF/UBE+95qRZVLDY8jFsToKq
x39gEWtxxOkTvsigmViyN7eduecHXU+PGRnHxyX9WBp6/L8A9QWMi3+JB9JL91lQ7+hmNZ2XDcYq
obdUleBQZxCIA00rvTc+HcM6IOfN1Qijow0/RYC8lNfCjhI3F0EtgIBprrPovi4m7Ec9i3fQ9Nkt
rhYKrmnS4/4QGbaFleQXzMFDhnoOXDG7iakQUXP8IBLHyP4+cD/IEgUSAHtg22N1JE/guNIJcCDh
yErvIJ/L1ccpkbOIgyTB2GwjVNzqGdOOfoQMSg7Sl9mP4A7yoVV+dGb2SUGGjlE4d5r0sAYG1fSk
Ma/d7pxT5A4d6TOQZEdzC84HOw1l0bItXufrMZ2PYGax1BT8N764VCu6Z2IOkc9bMBg/lrJXyGBl
JjWoMGJjRtPzD2kDMl2Tm/TBv6Qvr4kfguafvaP3QoIl7inXPUMlUVJ+PjyI4vdI64WwBXR/XeW6
GlwWxPyYFIm0Ugd9AdSEUUA1oCEfve2PcWfi3cHSQcMyRGxRIpo2Mjz50pCfwNuiWhBKEsWue3Pa
FJGgflRfbas5l/wACmKaECwlZoTJ6w8a3CoQayNmGZSsMpeUmoMm8QbUiDG/CiYjFlciBBp713DM
O3ojI5Pe4eFFOT0o89wIYpb4WUMLWGDm/f4j40a+C6cT3jk3CpuRUaAlb3BUnJ5kzYnSjTk+jmVs
h2Jw22JqjT9UPv7DsbPSDx+Ma+7+M2Mf2HJwZLPvtjO5c+My/SIIVFUYr3nfPTFEMJIG4WUdqJfm
YZ8zK/OWC54ZAScgmUw/HG+4r2DQojjszJBmjReLntKCQSZhj8thfiKvEMv0qLkmqNXNCn3PuiwQ
6Ioz7GF0ymWjI+0OUAUyLtCP0aQqbgKbnZGOCFsK3q/NcyJhduA2I58EFk7+zNyKLctxgI2jn+0v
ml38vaMOpleeuOCIqRXvvDsW2nIJNkLlJmNcqRt6IU8nV+6H+e+3DXZkEBjnPCCs+nJjsVbY12Tu
we2VAaCE/R71pvlRN+lYxm37CRMouAnRZ/r12P098ft4Xg38RoADjpsXUyf3PToyjDiZMD+V3Sc8
bvI/jEAETRgdAbr6YKcuFZr3cisOC5io4k5dhzSYLM5/Fs3i2E9N337pi44vgxAZk7ImmYnjOIHc
Skpe8A1AFJMi8z2oV31Mrrq0x2ceZpxBp71fDidPrO0GP+/VjxEGnzGIJjMATsfK7+LzSZLWLcp9
Ts0mhO8z58Q+RNwLNVF4DV+3nhz8CmYdicmAT3BnOZOv1gmPM2bluNR09du0OOin1YlTpWZtVl6F
V0o5FtHgdUxGDmzScwDu4/W2Bxq9i9PzLk657nk3rnLI/BypGaVveoJbxmM04fJ05si45Eu76Yuu
7dfGkpV9muC1Fj9axpXiBLDGIgWFITV5fYJtiEHIjQsVnaOf/AfdgRrkIxIFF7wWvoNUxYw8ibx7
hnBwKfq5cNIeyIaD8QtjYMizVP+HxZNeFRIg4kZYSxQGPHB9DqOcPkCgI+nJIUv8oq7FqW9Aklck
eV6N8OChl3G0kbTwM/nNjClXN4yXrhoWsDcK9wBZTfFaaekWrgYFieJIJD68mr3pWnFlbYgoh+nN
l3Rl0OXuGqtMqOm0Xk1P847ren4ErOZvGELJwAzQrDV8sLIHzDVSdfjFc/hptxKZNYnpF0OlAa+B
2kG8QjbL8RX+ctvQtpkTt5JiL0PbJu5emUOCCUcwgRCYFru7jpmFUBGgZAhg1DdioXGTxUgj0TC6
Mt/lrnUYpTige44jo9umVwRLebHhO4PkFG+aoyIo3HyNCFDNdK3U6xqP48ot3YMjDh5kEQrf4eGe
HDAjJgyyCqRdFO/Lk9PDvxO2gd2jOerF8C6EpWGxFJhQuOCEMWNDbvuvo2I9SN908NF42G+qbjH5
LSAn0TXBr2FoAQBI8Up/JIC9UP+kd4YtgMAHg0WheeL2QSQF3ghMoNnWidJpwA2h18LQ/P6TJzdY
aylpTHvigtGHyYBGaNYaoMvBcACmYzIzbGdAJzvaCyNZfNgeUBMFj+EfejxhVkD5gUKHNYb87wZu
JvNLbk7bOgdtvlqAVsFv+vjlbOCJVIGCE3AXx14x/TthGsquAb5BbyFrW/45YZEjR5CQ+qTpBoYB
G4OgwQ/iAkjdL4HUjFyhEjEbMjfNSCY+slRZijgdlJD1ie/mPqDlZ7F+yHgR6JX2sW2AFYAF7GJZ
JwilwOy4aUxqaTMQI/JcgGrCewFqDQSJFfsmkFjQVALTGLAJ1vt7u3yw6pcik/1ABQEddrIuS4Lr
5e1jLs/LQLyYSachY9ydMOX/2egKbYE2ne/hGfwdwNi2DNkxlh4hhnxoCe4TvjO8ZyZPYjMFrj0W
F4EeJCZtQIMx/nzxoXyulv49s18AdU+e/Ld9mCFzY1eEyanAM7y6NdR61S5t7xxkVkU8am2d/DbA
ww2/MuQg+nKnJa0/QOHSuL1heteg0Cc+yWEgxFII2VgKtsxSHMok5BWA0qsTYAL6iMx9bN+Yh84a
dJOReOZBzpi3kPfPOrVx253cFzoRWMt3yELo/BCuYtKkjeTaZZJQEr1HCAHeVr9yHmvYIxo9JqcQ
VljWEdMdHvuP3lH0OTwuGrhKTpwvlcicES0roGdeJ1QzMUoSLiTyvbAXVbCUN5Q0bnrcyASgm/bY
GqFsMOKAZTHqrt/bjsEHbM8gtf9H03k1p64tQfgXqQpEELwqSwgBAozhhTJYFjmJ/Ovv1+xzy2eH
w7YJ0lqzZnq6e27UdmRtMKIWbGbsX7DDod1dul4L/eJL5BEigwX+d4SVdb/AkWpMtm23/nQ3pVus
Hey10vaVYw3uJtEVJIPVX+F0NKfmqGDjZ5ACDOhvd4em87VpX3CN8VD+uds+KtL+8o26MaTf7Zyy
OkU0WpnGAOgyMLL2ygdux9+HXQlah/ezYxb0k2hS3+33W2am36Vrb5OSUP7Nh3unmCRWZ7t5hxh1
x1tsfYIrjEG2h6vv6OIVwWWyHhip+QHeQE09Zp7d0wMxmL+3evu2DZ/uDR/k4FNTowx9Hz1uymN6
ot/L2B0k7i1w85NXhXGK0rBt7w4dNI5FK0AZua73W/OwwSZ1nlXvRNFjwMkd4oPOQ5iPzmtQ1ckf
DKbspiYg7QxpHsp1+gIwDs/jrPBO0xlQNcvkC6yENjE2RryRNmcLlrqMCbjbBSrWEOOvAQ1wPkfr
98AV/7WcF0kGvdYhGEC4W9wBLzOVdYoUJmeC7B45t7ogz0SNuvvOuKoQNraEF+hVIb9t2bLyI0fh
IyYsc+ZsqMTYUH300WL1avLpJNmKl8M7yWkdGKzjyoHfGil5MkwSp08QIAwkGoZhTpuA1moBkUzT
TieyEMalZ0BBTzuT+EvXQl6YOnB5i75JBM/B6YF6c1g+ayIU5x2BHZKSDIp9I9VhYrHWcdPhFMWR
v3MgVzdUyHJa3uNtUnyeirGDiF8UCgXX8+9wYoUmEXnU6udVZDG8g4rGHxzdQGw6eDLof2s+RdsJ
+l5C77cCvAPA2cCrU55EJ853hc46ofOC/7FCJ9nM5+TTG4TSCiV3aWLwzCW6wkc0p3wAsgyFbC5O
Lo6devruOlpH1RhNMnAy6caTAbyaQ8XtIiEdmRFGDY300NnxhaioiPhKIA6iYbhbnG1F98LALt03
uj/9ZZ+3RFIVnirwFzhj+3xg3NamBYltScUDQ5CKp9Zp4pN2AXLd0Us7OuCPzHZRz0vnCki7I/7J
DfHBO2A7PPrPrJreoRxNG2muc5uhyRHZLtSuyEi54+30M0WEuM5TwG/HZQs3aYH5Rnrv6PAWqxJD
bg7yZ8j5wclCa1KP01vSLwR2Lo2VGcLZGV0JuKYwDiH3Y/qlYWhwDtB7cmxwe/Q0+h1yrc4gHZ56
mK7eoEo1RlVGrsfkgfCjpsHikBCgJa1kL1f+SdwIDdIF5Q9KGrQalTia9Pc0GBi6Na37o1f83eIz
ALBmJJQkw8xemL0Tw96H0rvxSlhkU86xXnTUiV24POOnpBRADVMZDtX5ImdiZzRYs8VYidZlwnnC
BF3MiElzSY/EI/+c/zp21fT8530+j5GXoeaXz6KGGdRoWOpEXPFd5BttEgqd0YQFyJcLqlF9Hj4m
kUQnrA5emiL/fiG/bXGoYH3HjxrORwnM7oPALF2xvPbBk5UvSGH7GU2BtvUHUlCw5IVE4FN3y+yr
Stbrc7E/GDuNNLwq1GaFZk8GLlQQoQsV9r/LqUf+c4ikbO6QcAIccXNI23TVV85CIy00cFDjKSQv
oAThC5Ykz/LhjFEXYS1RiNnC4cdUOdE0lSufgDmx0GOv9KgmnCDXP0xkdXSBR4aOmTHmxwefp81O
5axFIaL8vu7uOi8M1xVQlmJKHdhETbc1IkvzCkw7zT6bNGzAKWLgMJxKK4WDk81/kW6T5MgkHSYN
HXQc0VNqGx45LZpRfcrTR80+AZoTgGQbXuQUtrfHBrbELiH6rr5q3eP3m5x+zSOWs+Rd8A8ioaB0
6d6+FVsQY3/f492fHhMLr0kficlKTVixMhmwgj365ofLjELY3lhUmT6dJagMmJ3BKNPCE4nuE9bI
3udQtSu9V+9NzIIZ9N3w3gP6kd3SR+ucZeAYfCk5J26M8pxptP/GwfMxlPdwQOwmumasgn9DEj/f
ywdED8Ep0odaMG7s7fVYDsmnScWwCT0iZV/Jhhg+OaEzSkAg7WZdC7T5JIiZqMRrbx/fSOIN+GPA
vYjGFuLW3wIQFcnloNiv2Wtnel0kHRMqBb5OlOan4WmIjo5dqKSSJ+5gI+o/AhWA4BqENCowfJwR
rrIz9AGpR1jEmlqxJtkG8OLvTYTEZPmiZ+Oh0W0dqFLaHJdt74DaYUtmi2ElPMZaqmyeSIsIREn8
blJNCducgNDzhx/sF/J8LXh80399wiYmYwNSBVRlZgaz6x6key2R/eosxNu0giHBbpFdQhkfWqQ4
FpVnG9r3GrqR8vbNwuK9cpDxLxcOPx1RzH/+HG1UcbsJBV+l/5q2RhCsqSWA8kHIaQk0Oenr/Xpf
Q6ZVgGEeyWeG7FUnbDf7xr8YRSNQf9Ppp4bSh62OU1TfyOZR6+GcjswqxYeub0cP7paRYu2Pfl2n
yH1yGJowpCkN4ypUC+jVKrZlmGr5qLKwa8JtKTl+rRllQCjFHS3o0T9wg4mX/Bx/vYjJNZfeSEap
HLDmiATPmRgDOLUJKlZErMxGqHmxCD0Qn+TpUsV5kKvM1dhzn+FhUJwS2zH3p79BaIWSn3JO7rkf
wanlAz04FU5cgyhF2USw2zok4hSvxLePJ8PGr5L/62L37dzPjgAgsDtxqHzG93j1gmQ896mc+dQE
lAPuM/iZL/ZjrYZzjY3VhCyjhExH9G5C+ft5Zjkc0fHmyTa/+zCKAvqmPqRT3gqn5BNSJgFfkfoW
gFuBE2J7dYCyQDPK7WID4YvyUY+70SgPJpACEeF/NUhH2Hi26lGM/gkEUKIr5IkcDhzlbJUZDqUg
mx7kfUaFbeDBm1/gOXakUwlU5tohK+rUZtXBDRF4XozFiKHB+4/mRm5M0ETggO4FMTt5kow/SFz4
rkFzKhWAHTAD5of5Cuk8OR6SIqjQVKeSTSF+ox54XlMTfcuYhtTwSMlct/m91jFxEkVM2gJFvPtN
xqpgjkEpC79AyQXXMwRRAJoeYUcXmtNbEZKj1Ern3l/HhJuGVyUwUuGC2SAkOHbnRUwR2uFtfjWS
/fixoZYHSV2d4uaUlADU4Q0apINTZU110qYhTHWKDB9eJE45YQv8SSkHJay9g2Ozjkemx/Qy+fCI
4kI6g1HXuBbeUE2qOd4C9XzY64fH59liObwNIfYnl+86c1GsJZ9Gljck7G7z7vkzJkW+HF/eN5OC
ZDGws2gzPAeAvxxscS8nG2Ud4FJBGoZQ191wtQlQwsw5+3AawDT7Z8/1+rSmkblX2bu4b4ivcgnr
tH6G8J5IcsjGR+i8JpPp6YchZlzKvMrtvGBERwMOdowc6X7Hdzjb8nBvdJeq/1OZwwHPY6LHg9Pp
Fh717RO9CS7d1i93hoxwMcPXzE8mNAeVDsAMnXPGK9HB0auApk3bm6VFZpssoUELYLI8KUiI0/pV
c28pkZnavvME1HiGp9JBFsBmZAmLkyRg5UJXUsoLfGopIdqc54h3uzDS4kokQRHCoM694rQYuw5h
AV3DZgJ68mA7y/SnOVIM1CHLMcy8b85pOayQCRLpcOVHEHwnF4GVBUTR6iu5VJZSOrQ3PyuC8KsM
3CR2GGM8eoIt7OwbG3nL4sDCWX7laOyUEskOqoXrgGj4TLwjndBRISq76oOt1wgFRQn8nP+S1PG+
DqgprrhhyY/zGOx8pW07FyJYpjlKCm4QfegimhgXaQKHXhkmPamB8SVDG0oUVp5wzSuI2Zyt0SYB
EUJqpEqCjaw55WTFfXn87IgWc+fuMUyaw5XKQ4tR8Ajplqe5TDXE/SiNsQR6+QwvgytZuAZgvcZz
HwmuT+/5daJTJW+0CxRQFMf8hneH2MxVrIPw06RDhw2+/zfc957dtV8MC3/XZfg3PYE5k9vmAICW
verC9YY1wVwUmRw8AMdwHSLgHCz+iv/AJqs5L2rYywvidWIM6IrRjQsJpuXSHKJ5YVGWLvahH3KO
FYhpsxeSRr4Hihqu/hoza0yhh0pJt5Y5GXYfQi522v0j5q4tFF9ORLpbjp9gvHCImiTL2EJ43SbI
0ULT7Z+Et5z4RsEYnBnNMOeIxvyFMwMhznczkfamhn+tjmgWrOUtj+P8rm+gBkJntedgRxBUjDZf
r+/bBfcP4JsTbiE4uH1vf02jaxmT9h7SvhcP544T8rcdYGKJ+oEEhuAHz5Ijoxo8/OfLw6VbE9bb
Ae1sUJ1Vx8IfOtzF9VO8yV/QZi62EVfxBsG01YiNoE4nj8Hs22/TGB3YnQtgCHorB7xEz+PzPjs+
qUTmrQRAFAiHYse7Dm9QzOBiAfF0sCxQp4vNy0G9DZl88mlf9HbDQ6+kG1SzAZr4S/OnHFRxSov2
zPpufGOGN9+7RTYPDpDafTWHVjv8GK/056DKWW37fPAe5uAAj06EViB1X90smDo+A8Lj65VRhvQy
mEk7GvmywmOq7N8usb5PK2/OKG/mQwJkJQ0cZb/OcTHAubLIqflVcyv7JbzRKYPbRydRdCA25hno
XpyDh9Mc0Ch28bSKCd0T67cO42V6p4M6vjC1otv+nYOFwTiEekCTf/u1Thl5cL05Vm81orPYhL3/
dswTdAzWr3cGFKnxqezdM2bOwnPn1Dji1TNbRTyD801L+7fqM7L+xIg64YvVJTclfWITTmgdEZ8n
Yh1h80BFzXhlmt1DBkJEVkJLyko0WKtCvCdefnioa5axMm6UV00X/iWcQqLYf3A4Sa5mM9Vx2F9R
BUnDIKaiPrluQjPQFJaS/Jk58lETTZggYhW8ZAQ6RCBfAgg1f5Fb/hJXOtQfTbearhbVrJHWUv73
nxjTpDUYcoBT2kCqU9xClAnAohhHkdWp0pbAXAlQH9GXvlqRQAx+oo6MRszQRgoCwiAsCpyU5hop
Wrc1bcLRo9+TNiPaCVFlChImxIDB99MnxutC4HmV/sq9LzAKHap3Rh5KGQwyRDeVhg0jHdfeq4vG
H9288ns1Z5U9keQACDDQdABMvuWwhkdIyzcVIKAM7Q0um86nZEMUBBrdjbsE5T3JPnua951z0vIu
/yHt6slh8E9dXaVCld0XdFKNSlNzGKbQl0aDCQsAmUyM4UfHDHFF4nRpUmTkqbJVxrYoG8g4cLIj
qnzcknEhXB5aFAFPMp5c1vgC8IHFOPnQ9agWlSWPchYYd6pWERO4Vao7TXqBg8jiF6RDYwrZoQC2
pUIRX0RSnpNvxNVVk6t0nGgIOd4kHFftoBZXY7yv/C3gLdNUF0hAiOYPRBQtstcGBzAH7ajSL7mL
v7X0RblQdDHmwmv+Y6hmpUhaqda4MZ3N1hlxezjkVEZgCTxQBUOvgHUDuIBlpBiGTf4NC4Cjhggz
wTZiHiWcM3gsAcQMiFm6RAtFIuQDBIG3/+YqsmkWwFG+gtWC3WKxQdTkF8hBFZcDEjglBajWJZXK
p+QnXfuIZiyiqJzkBUWcHWANlVGtf4AU7EEWntJa5hOyioDgcRupI1oRxKJlSTMJDiJjBgiIdOVp
ML2ZgqsVT0keTTi+eBmI7jF9Feiez/gGHHdbyolP11Jo4r9XFCIpxHFOaqR0lLoRDNDuY73HIazq
tordyYuuugmLRLJ0TbLKoFgnK4YD6fyvs3GBU6iQ6BihLiXiCYQUzgnGydKRtFqgRl8TRQS7VOFI
QwsUUU0RRRNsLOICerWZnQG2ft6lZn+pXlASI8NIjWm8eyessKlfhmuc63uCTvQR9yANysLUuAa/
It9QdiWAigSUvagUChUUdHEZah0Z4nbBRwR9AH/ehof4QpaBlSlZhOlWvVt0js4JBVp9Ob/Zq7OD
uPaBkrDKGS9h1L7LtgX2YEzBH3J2VLHfu79Kr9IzR/XRPCyXDL+Ddo7ijh1QZ/heQfedsTfDZu+G
EodBflOVgsgL6Ox08PRbAqWkZ4O3/w6orEHRMTBP+C7cWYiHLqsckBQt67qrOiVVVv1PBVUZVnpg
52jsH1V3X3P2pWd0pX67YeZuQRPekpsZsy1umjeIWl5lubNccx63u8YMwVJlWRvMAQERPuLkfdz6
t1tYQkPjaOAd/gjz438xRqyBC1y7rWT/fSr/LqfgUUMjWUGCyZQL+7oZlOAlxFnPqHjgqxC+cc1r
XBwePj4cYGlsJEZPjjxOPJc/H0aUXzhhaXY6ZEFkERBDB+8u2cIO4tbcaaK7+0X1gr1F4cLhZJwn
TKJLACPgiWbZa4blsNo1XczbbqM3xu8Nbu0Is0hGiLSDbX9D//ACBbWJU+Q7rs3KpTWmmUW5X/DG
YS4bhBi8PIMSZyQWsn7q7WHPFD7bsMVe0X5pwQm+d8thfaEX3jPQvkSVA+lr9o+RsCfJYMSV3sW5
v5/e052395uL/fCKR1t9cUXx1JzcVphB8XBoouEx3Nvktiggq5ahma6C8v9iQYgQm9HzMzD2t9LB
BWeN6ZzJR2x1xph9YlmXXH/Wvxv222SFE3wwqSwbf9cfEq9atwAIsOBOmN46VamqaVUNxlu+6Ohh
dvRyTOaVvWIzwEdMSYfBkLRv5n1dCPYcADoGav6uTyib9WbyHMEwlJRrFGHkSvUdadxHnw2IVgnJ
ktMH7VDPxPgCibvHSzrskXiY8qxUK5tchy7XNi7P9n7QWNyC/cBAyLuyjTsTyJRfWJ36GK9mPNuD
EUgDFk64zdDh9Ga9O+wVH0x1xEnElHEY5NKpZL0RXhfsDuSLvR6UwAXkCrzbQF2BZkYM/AYtc5GO
/Gul66xcez0fZtcbFhndAp/6BXJKdbQPLbSj8LA+vGws2zHCgaB0tIu0PYS5Ez39LiAGb+Llffua
+4ddDc5wQEQysqkQzPXdL8wY5LAGCwNLLciLXZkvi2PXMYP5GAIQ39A5IOQQZayAIwplLRYNWNwq
XXMA+N99+n3AEBxTHIzdcHXrYnGt72k53W7k576PxU3bhmbLNwSZPYt4pyNDk82l6yEtwHtYCJa0
IzDaw5Ix9RqT00NnzGkAlPBpCYA4MI1vZiF9uZOtvYxP6N8H9WlBxQmMeIHZpNbDO6T1CawU77uN
Wu8FnOmSDa3z+S/KdkwizI23zj8Nwfk+oyeJJUbjmVxEpK+Tm01hz7iHxRZCrjIFgZiLN63tAlQV
/Q6mgF8rTkATygpQ+HOxHQCeeQkI2bOLrakm8MY00FoAqZAQR9KNkitGgoHpyC6Mn82k3if7UV26
Hldw8efIQDjVPmoej0mkoVxd+fhBrYYj5FjhOueT1YmqKP8IL+ogGHVU65RWUND+3uh/KgsSr/Xs
BFiWmnQc2o6Jk6tPKH1iTHP8Em9JhD7gjeryRsccYaI5OZqULWuI6b+a5CGyaue3U4aHo48RBOT8
Qbf0uG2jXhYFdmD3gS+y4x0sPsuUAn6IJByYFHT0KDQ5CjQUWl0RR+d85UslFsHIyreYTQRWK2ss
YHBRH9qXix3dTzW/JGEwEPjvwAMQi9U4+N/hzm39MIoWJsGD8SQ4I34PNEbgizcnah7ssCJtdS1I
kIfAOhpus3AqXShFkPWdgBsMeCZphd4g4ydh1UAP50CN1XbYdptRbW/n5OdB5WHn9X6eY6cjy3UM
X59g1sRP2uijcldhiTFv44shUeQk8z7J9Lp3O3jYpFBpH8F3b4/w2Qq5HpsRpIYYdpuh6Wv7W74t
7Rc0qz+Qa+sWVK3kvXlG7xZcVQxT3PLWh2BnuXeaZCv0mn9Xiwx4uxq//+Yl8k6r2hWFqv5ghurh
7/W7o7MMjraJklYPncrgGp839nm5JuXY2MUT75/svHFZx3zQhry0MYoSpkwfkpSFrVTEl4kEeC3y
GEARymBJrmkl0fn0Sa0X2nbK0eRCIn6O4R1YcP1cEh8syLk0ZMu5iXvwhHzpvmhtyO7ygx3b8F6g
09MVKMg5P10nlKmY1EKfk0rru3ojIF5Rg3AeUjc9QxROvBalFHY00WmIwy8cFHoR7OACvBB2DF4F
ejk1N+T9jLeF+uEgrdRHrDnwsYzGBcFHAU8DKVuxQv8lAcmVSyNS775E2Zj2iiW0QQNAqo1F17Y/
FfymPF5NHuwRmLdz+jv9NYeVYQPlyoasxRi8kstPowUisMua36svuAut5elnhy0BnR1EXdiOGEyG
oIvgcBWXaPNOIeQJGvEM4g4mVGgqJFg8pMm0XEctEja8Vx5kXEIdlKLvHUysKDCLOFN9uvfe0ZtZ
Xcex+DjvDri/y3OmtYF4ZVKHA36Akc2qMjWxlIHinITlOkUfpwp9baBGbAVoI/AraAzuzlIDwu6A
ctE62Fk2rtRukDN9rCd3B7nTlNCRyAIZWIZqlAuE5H25BOfd/J3JU/ffchjX8GO1rzSwOQlIv/W/
4H5C/MbLddSn+0FNRJJdjOE0IFFTwOZT8wGV1h9gCqqG5l1myP3X4/uC9oUKYwI9Ck12qAoZoXjI
LymzezSXuLENKpRrxBAF4HSfRD5IjiR/TfsDhXF0irXe89FSlMw6speMh3F6vSeT6zEp79s+kVk3
yBj0fYSDc/zKH2ubJAqPAPaNj7wZcZ+8yj+mxoBOlH7png4NYLysJpg9+WWg73wmwilF4RFLq8Lm
aXhQI2iHxOO0HVQJ9acv2UoIpkIKAppHgCTMx8sIMh2NCHQh020QLCcTLByeLTRs1N4B9Jx3Yvng
oHsCJWtFjfJPlNTNf0/etlWxHznwLt1lkGsH1yv2CRQfNKvo8mjiVBzKEeoPzkim4n3oWDydBdLB
7NbZ6vfBPMpGL8LECKTdmVOuZBGCPp5YIDA0UHApVdpMf8ErTyjrPn2CANBL1yeOuHki3Z4J/koi
8DImURHHTKOnlxMEsGJNF+Kb0AheZvjRZAilKAJL2AlLs9ce4300DydWF9+Fl7sKq94lvtj3bIVW
/4lm/5VYIGke9heTpqwrQif+GWvIE2oGBrEmhKd/k6dJca8y9kCTghGkB5ovPDg7eQQ8BF2UwY43
9qbbqMXEmbPX+WMEWqfpv5ksoSrbvFGZ45YItQ7e5oT5zDjwyhPoSs0WV4ZU0LuAAsFGYzcQz/Id
Zssq/pdZjSnnNlZNuNrsJicyoN9Th7PlRopLcJxqubPoF4Rp9rr7hvsxqUf9Kythn1BMuqVmFJkR
88s+DkXWLr++ZM0Cc6hIcCGingrXyQGATpA6tQTTD1FUwLIB61mzOPufRnUR8b6FfSpqIWAmfs/D
d6Bhc0s8vCjQ3gMuT9199E8XrshynlQRi9DLzMsH5mTOcknVJQ6VD8o/J2y08ZXZUQB67XdEow06
GVwtd31z0CytMTWiBtv81boUhNWZugCv/nzt1Wk+olejxv7036lXJyBOT/iJ/nzEBLiIS9My2ES4
Ct1AwPjCEPWALQg9z8cUSj8sZLqe0flJH0wsy/mahkERvOmRnlRPtUZLzrX3wJiB6ZJEgYwwWABX
J4gI39asGoNZ87V3n2mdDjsaGL6JmQGg6tdB/PZW4Y3xvOrIv9mEDz+ZejEHAH7tjvxm5LBS5U4w
7HOSTJHVw6dQ2TMM/74aETLDofFAlsc+G1ZC/ZjMPHFOiv6wTxzGvAADFxzuacKxyayKH7xv871/
iX+MYH/1jKDBet6Ptr9HSu76d40bHZVJmTD16sAyl6smGjkpSpimdsGhoen/VNx9n9h0sFnwBjrW
Wuxhb/0MaLUmQUITORFdtfRlqaoxZaxa0CkaxjQ2WClL+atVaRNCFFkevw21SWjuDJlgM/1B60Ku
GGDRMUGxgpOlfcQD60rfoe1a07Izd6pEwxBPhe4GwRbKFUfzBh+LIbYQqkv1q9oteztv/A9jeLnJ
lBc0e9WAF7RS3T341Xqb8L3CBgv3Nd0seIurCVhAk6VkjkoSls3X7kvvzBpXGbPYGjLfgflsmx9N
xaSg14M16N1MteMsBBb/uVsyVv5erZ0mngcPF2Kh5uNVqYD1k7qVGl1xssdHlAwSth4ci5o31wwZ
1DX+u4dGtAqAYx++V9GFcduGr896nrTQrSH74zOv2POSS5CVIYtlaB3+F6wK06XMfY7rk83gmkss
ga0RhhmhucDoGL9y/CW4nGWnxB3kPn33Bao1mHOzxaKYuEydhFSOioFD/cOF2Hbb9BzIPFcUC5Cc
Py7BBx934L33jBq+RuZSqGpI2ZWjh3rsozp8Aerr/qwX8pzA5WKKbsoxRiWOJAAZqe4YkrPB6elU
Qgp1ekaVUAM2sKrn05Dmd/XmnzgYYXC/CX5ZxCwsXSmM4G2G0m3SI8tzw8xJnV9LSDphkDA7b4pP
6Nr5qXqsnzHABBYrdf+S4VyMC/QrvDjYXnTHr+GO2gEfpK4RbXJdRixNOnewghWWShXtrhNGOUeU
1OyZAOIh5r6a09lODQwwny4lfActSaeDMASUxu0yuu0AU2QBDSlkBH3vAOJA5+26EJw+ghr3Sg9T
bL6B8VAb0ULZh9c+HFnswjAn5f91VskqHYlRpInDJhadM9Di/480bEQIzj7dg4cOvDcJpE+/3sID
YnjLEQXVuBmCIQ9+yekLM5RacuNusYjezxqLHfVNMROWXowNxlngLJmxA0QN1u2lSzjiNGSuBMNT
uIpEmKr3U+2ijcT6WpYrV7C54XCge6n7p8V3QXhzpAFoxPibaVHr6BMBsT3mlhTBarJ1qFfEZ6S8
Abh+dyxiSdO5dQ8MET7Orr3rcM8KukQIRsAPwOEYhkRLlAJA5ga8rUsIOqX48cSjMqANTUDBgZL5
EqW/bHPO6Nv0pYIOnp9e5B1yN/Zeza1wp6ylyGDrrwP+9JSOXhvH+ifEayZdISkuUj1OB+fFxafL
WuGqt6nTcIAFBeAIhpFdd2YoWaS0Ox3ZKseXzWD7V6yvdxs0nwgfFykEcV6DfUTNd0UVJytUGkh+
lZouwyy8Wwmu/iq52Ya/wRfmAkCkcVFWYmaG/6zxMBtfe8bwL7y2ukSXiO4adbjkKAcfyi/Dg3Ep
6a64aTqjqikXWS0Ig2vA3ePAx7aJUbCcp+Lh6+FtvupRlQ7X8eeis0L2oYmujjc+ai9R3w0Y392T
r4w1XEWVoBI8uFivGDx1Vp99PiVMuqvLRz8kF7TZ2Ij+6TOTrHCZWKMgMl9Y2WPfW7M7PCCOoV4F
Nvxvw2fAAJ4E3onOWxHWQHAalPUmDibaN+qNaGS1wZtBPRvNeqMN5iO9ayRdL3m05Pmmh99H1cUu
qvMCsKIxhpeuLsK/ywCxJhupXhMm1O18AQjFuq/6cRS3ime0VNABFrABZx9UiVb7AMi+W453LTL5
1clFp0BjYrrOAVOoEY9Vikg2hMaMEP8AOSxcJED/F3SzjIiGFe5sHrKVVelQ3DzxhoPbBLJwr1H8
kAwVdQgFr1v0mpZT+AcvEPJa85PWIKqgm+zuUcFBcSaugoqMeAGpVQqu0dlen+1NQ/5hsKQqR3F/
QfqrTu1qgzU04QVhK6uCofLXthfkksumrQ60UHfaOjQBZBtZ0lOc3R4M6XmnVYoCr/bmXSAtSh/z
EK+8Q3xvxFDCQNyR2zL2OyOVE0FgD2605hdkDOg0zFnuwzd6kfMixBJFFIXa5A67JlxvU4gtBY6k
7EDnZUR79PckeSc4yaeO0jyqo6DA0ZS+If0ScXqP0m/hHceJ8/Wiu4vhCZQEF58N8q821+8ysVKs
2HgMKEQ/S6o1VQGaw6khuWS1B5RtgZ2k6c8tmiY2OCTMctNZEDzyvJGRa37Y3SbMTgRSCz4TcILI
tKAmTl//zMemtwJjjz6ieBGAPVAk+hsM88XyIH4SijULkAHrRzpLdElOU6z3WdX/SIAK4mLViioM
/TvG/Fc/ohXehnyozcVswQCfYmhKzHUHwRRZWvPFxT1UJaLVK16MMA4x22vdNcnJA7eVD3+Ti0Q7
iHwY3RfFAyzgIuov5depUMi30uIhiUVcsaZrq4paPNbDxOzXXi6rlCqXK7XcTeaJ5ek19gIfCBvq
K2Wq06l+IpsDjQqZZ1/qCZciw3DduTY0N/Y5co7zWJ+PYndrj7QOSXdAuYRSikUNHThqTXVLm1Rp
9wUlMVZJIAdjojDfp9aq+qP0TP0jfDmwHOiUMK2BAHkWOn586WKAF2ZyyOYWqi7Dh1tTfYVma+of
fbceLCBIpfpqb5wcBUAFAPKyEBUemiXNYkhrAImhvtQuKzip99jHZ09RntSJoqC9dur0k7npHXWi
VfuzPsjl4d2h5uIa5aCwCwp9KOa4nPAJpSREXiCciKYwIcLNxHEOn4t2iRjWflE6Q81hr/BsL8iu
a6oEXFAPnSAjGuM3SwuPZdhZglfUGTbadHM7Nxz9BwVYxEIcM7M8E6SXw4/FjCa/hnmU52wBNwfi
q/cjQsyJPIJ/0LcTGQT7tbVN+rDkaAFis37FdYlH5bHOkyG/szNuAlHtQ8GjJwBSUwIGcp4ciKUL
tUZFaAWVZgfxO20H9NBa2Opj6jbAJFANv/ZAtfnfTH8I1GdDaLl/hp7iAQCmHnDEerL89vUMm+kZ
ZKuC10P7W1SDf5RsLDIT/FcquDhJiq+2CCMkee3mRzm9YncBrXxWy6bHXKrC7mecaOpXLumX/utc
yu1TajnQP6h4VNQUH09YRlLSTUFIqJNUuFJ1C9Poa0kjJKTORyXKNeXKgB5wxdbweGJ5/RNbQoX+
CIROEON98g8YVuqkN/NPMqbPDSQEARSpCJkGq5RDAghoxzvl2tKIVIOkakdw0JcLHWiX0Zs0o+o/
V+Qg9KmJBQpRoCo8j8gZ/BgXoAhfXKdjug4v0Yz2Bq0WvdiCGwMJYx+/AR7BlmBs3aFogeJ+yP28
Ay0dOuYdUbXAQzqi6y90Zy3/xJHX4CDe9Gd0dN7JOWOO2GjXOwy3oJfqTYthpm0gFO+fhPyfVIAd
6JEG8iB7UPM7tXf/hagAPciObAzSG3xFOEgZm0XqHuqmAk9LLeI+MVc919WXCFG4TLIwl5aHVgZ1
CfX+kiQazRU8g9NkMaJVTsSgP4Ucj1i9qDQJGveJwZnLAftb5OuxyPBVi4MAzgA2pmzfBp0Qtjq7
2NJSt07eddO7MGhrusPZcNvhgejBwu9Uinhr+mve49PZYd8ZVr6azP+FbResFoBmG89i2BS+8qSo
ixJOz4C2zJWkP3yNRzoq1PA4w/CZXVfOZe/RAAZZ4GytDUxGxjY6R4I8ZcPeZh7ZOjhW/SNihV+A
2PKQNCudNgaRR/dhiK6LO+YF/juHKXYqdUZXXpF7SRPePc9uOUBVYPJ9OlDURXkvbt332VsxOZwz
dzMhVXhMX1MUUeQKbVxdnF2N68KNMKIKcA48j5Yv5gva2AQv3b+Has4ID5EjAgCYeCTDUulc2UwT
giXE6qvNEQ7402+i2VpNaAyDENEI/shuzT4IEdESYo28hMDuqnbmNb/REw4epBPXTdyABo8/M8AP
Uj7Snc0EKU/GCDekDPcQAB9EHzlqp0ILHTDiyngCGF4uyY00PJcJvHiM1TqNowzCm9NdIziUnXVu
tXxo/nOCOalPtSp1Vn81FLkHtY7JcUEQQleyLN3XN330YyJaPMhyt4acuW4H7G2S6pyygNJ7uMU4
6sPxuMEHtILW94uW7+mB4Uv+HPatcPtzuAa9uoXPLbHkOm6Fy3gMi8JtJve9vaxieC3eEzR4jlQp
EeZTEp4tCRZlHAv/vdgPYBE7d8aZRcb3i344iswzZiKdc5fJo5CBysE+5u9QG8HPuWfQgLmB9ORB
1jmuPsOQ6fsAXYa0xkSDeaN4l1BV2YGOY7oJYNbIkPMl4rL8TtpJ8kJqxiWUe1l6p8tBR4PfuFFw
PxjqOmLqEmNmn8NbgFn5UFww1tfnMuZc73UOzs2+vq5ouT0ZfmTvhtZklLGnpaXn6mEYvsLxLcHY
rw+hFN9w/MLd1i/YHzI2mhwB/QD90c8nisxL1tEaZNuOOBw5SzRGmjYy5cHlgwlgPDWjvfGMlCMx
ymuDL16N0P+JdwvEGNCtlOysacoO56iNnwOzV4KFIGGD5rvCNH21dwV7f13+Wr05dmZ/K/CXO2Og
/uDuAwFG54t7YXIBGNqKYhVQJWBWU2AQb/4VSMTJ3jbGaIvsgy4CwCD9oPjwhzI7OdCH7JXf7Hlw
R7ab8SXIvJGxvvsAzvVfLMTZ64ewiIwxoptgwkXiTHHoBB6YiHDzCQa3s3teQjMklSsSSaaNn9sU
xZYNU5fhvNyP1MQd7OS04ASIg8AcoQIX4h3ihU5kHelOcUeJ5ju/3Wn+3DJ5kFHjvz9MRY4iMgK2
FRluh2Byn9Snio+buYu0hhSHFcYd7m0YMcFq7mwHpx6alZ89d5qbUjqvsfhpR3LdJmwtVzM48E/o
1I6ufpJxrWR6ZQ5awLnDFKH8AsIzqOSvsY5+MZrw9FsBVai2O+HU/xgjMSbj9Xao3Feck5xRk+pC
vVB9MRhtdI8MmvbzYM6QnAfzBvCbpNBjDO4/dTpZFGeLmkrGF3D2vymlD/dG/wOf8ajqbNKLSEbe
evTCtCRC9XJMDsxhhC4xFDdOifFqYTlFZI4u8IRJFEwYjOaVR+Q6WTo8v+jg7R80jghkRFKS3Si5
BDws3A3IZtexBU1jFaESHzRw0vJVteN1Uo1emJgxMfqC54p/w0oVC1UMQ569V/Z1h3N/YW7M+u+B
oq/1mQpBYdzubX8wvIBMYILKQdhL6i0GejeZAV5BoB1g4kqdyeRpo1MbmamRNNNKZkUPnKeG8d4F
tDq8mUZ4jhrxAyp1yazH+xfezB/kFYTqFFxvLh6xvdP4ER7GhoutDra0tGU38WFwGrTCkhQKtKZV
wXnfCY/aBpfxygNjG+MI1C0YZ7vKG9NyssLECBdaM72AI0uADiSdtfuPEG7NFsEMZmCMkJZvr9BT
g/70Algu2PYOTQcfYGB/HKUwiccr3Wv0mbtznLQa8Z0OwGK7OHeaF6c2ArbswJi9xZWUsdswXx4g
cXC7/67LF+78wOEgHc8+DNmHKf+lrDaq83McpoglT9+Y0ZiDNy8yPGABjmdNr12FKmvGq9FqZKKN
ggASm4MtHnEcJljPMBL9aK9/EECUD7fO5JHZjbZZtwYEOVt/XU/Y6ba6D5z4Kil8gZbXzJrpJsD1
aOMVsLL93Qw4q7fFC4sra8usr5kVV/u3hgX5l/xywBe69JQWDD76xTgF9zg5NM+dvytAtXOz2wmN
V+x8N9jONUYsowlozmjTBbiTD90JSoO4id8zWs7ZZQE9g0YUgBwh2O92w5ZnIf/OwE6b6S/Oqof4
FIB2u3+Y8FmcEpDmdrE5gfEgTvI8kxkVY4fCz9yjN4ZTAMGLxvQ8uaP7yhq06YFZg0rLX1N5E195
qnZShnWkGGMcCmrRDTSZN70K6hzh3TafeXwAVmbkHD3zYTvCChu4tcniqQAXy0l6PYRJ1UDtS/Cm
guNsvLm3Dr46CK4wGW4zgde+1AC8juB8GAalFQrf8XPK8CFLZgrO8eU0awEqWDq3QDym+/rap7dq
gEsM9+mGOxZipUfnZiRbBszx7i7e/u/IjcA9y2mEdQxTNn87IHTmjyJk/aKZhMinaHkF9Py5W0JM
BJxAQQn5OH0ck9WwYCTiZrifqZBb0y+DONxi2utuwaH2Ag+4s9GceqUz/1Ua9RmpByOEYrMJRJ23
prAMEQPUwm3nGc3pLYdkU/ZxUDojHVwwDRCPlBvvM8v3HtbwFyIW5pshQ94LDbUnUd2wD03vMFxD
HVgAeK36Mo1ELMbegx6kwXvbznVohVDZpnjeUKpRcPcW0Dw5KwJysKi3oL7QCBRsbJyWfkYlWBFW
wO1t938snVmXqtgShH+Ra6k4vjIKIiCiqC8utZznefj1/YWnb91zenV1lSLsnTszMiJy4m2zyuCR
ntI6ysWLF49nANFHuwqiefIo1yj2XuDPh1++r0Pm0N0FXNahf5+pbKZ2nIQkGeACUJY4ADbmi54r
UAUfBtRDzjcqFPwMFuozjGs1K9tR6+/G1x6ZIk1A+m0gP0LDSNKAnzVcSrw2Uf3ZN24M+MwcOoaJ
kRfERuvTgbYBIZt5lVSTs7LV8GYlfpdpZcBHmw78Fm6NNogERAw4e70tCGzNksXjjN9fRnCp7Y1W
xa4lCLl/4I1U8Bl3E7Pq5AGT6P63oXogmDNXk8iKVq5db7/STwQtW3ZiFvPanuH7V7xS7TDlc6qs
RHUxOBzQoGTZUkuR1lDV/at5mzyUvS9twhjsElEIxytfJDg1gEfSO746vB2z6H/SngdEHG6GAKU6
4ejnNTVrtqlVQENVA74BJ7/uE09vlYwF80meJOSI4u0DYI3yUeZST/9rr0eM6UpWQKswR4YfRx6U
FQYSVBAl6J8ixUGrmzc8KAgYANCsoEOOwyU0f1F7qQvDCocwd5tjj7Moas7PvnjnTxxJK6R92Wnw
k6XF8tsUv66CfxeUAudO6HoFNwjsbzruT3szPQxqWB2/XakP9xij7H2o2IGiMjg7U7rgcjW62GZN
K0Fp+GXOXZXT74v/4zoRNv753Y8zlCNx30GE+ThJif8s2KxIwfyGq3cPi9wIqbelhnyxxlg6h67c
HtQzUaYx48aLuNzwGiBv8sLCFoMEVHCC2Bqi7kDtGd97sHbIqezalNq2FgxjAA9Rh0q5AnC2a+vO
swaVwiiHlaGswaXplmL51D6jodD3ld1C3pnqgb1tvWXTrbfUwGGbtQ4wAdl7cB14aSU4lR8zX+DZ
jBSYxQZS7lLkI4g8ysdrNuuQByN5kykBDGn9Oh/owKFz470xCQCcURUOZAQ0puPn124bz0DkMO12
iRIPningwhME1/dnNybVsHiBfJhx2NEFipuu0bA7dv2jI/8CrKuqdB8QjNp8BG6hfvzUz/QbdJVE
UvhHJlfyxzxwzPhoDgoO1SYFdU5hVlPjhx5X8Q815V46GcbmLJTBw+xwF8EnMFZirBtA3gLzcpdF
XoVLKqAv3RPnpNK4zkCx4FZy/cJUhc8wzJCt4dJOE16DYBak7mf+oNrDWhATCHA/iEpKcOQfAlJh
Mcjv7J9cW6wR5fkqaRa4f+CcRLIocZhUWFQa5J0S08smSGKQjNGAYAO0oCSHlX2EQOe1SjC4TLUM
0hD1KvUWshblrIukwMX/+13eA2BIBYFqM3SDiQBxIOt1rBqOFs2vtgFc0rupnIO9y3iUcP4aMRAz
jHpLjEnb9PAhLUlaO6rRHRbTnpJ2DqBOdYRsnHobaBGShtxXmE6OWgBQBcqKTY0jtYcAMX4dM1WH
/ADLKZxGoFL3+xEq0jKzY252YazmM+MxGBKCKoq2NKoqc0RrHKcU+D1VvLreAYzP+QnNnNpJNW4b
aTOlWA6ZQUJiGJloDQTLVXqI2XKRsUqelJglBMbq6Zdjo7vz693zAAKLixf1UB4vO3SSUj4mGBtz
54CKgK8PZj6KNHm01R8xR4tBVM5tJLJIqjWirSt7p4UfmvDoGzhqRSUus+g2MZw/0mKEZSAGVsqN
FS/tDEsSSAfKINgenEjiBN2ljzMhHh4i6cckmOJYi9c221LwkvQnnIA6eYDlANsksaYhIpWTbuTo
haKzSsmtLgaFI8uFcYMAysDkjV8Fr0BEzMBXxMM2L0+BTbl0drI2ZNVJRG+vmWYKmVtK6pQyXltG
zmGc/t5kxNWwmDHB1rpMvElvFG2dCKIGNjNawAeafy+vKuEfFBSbrgmd/jfeqk+nX1V9xM8wtPaa
YxsHcxYrMFwUOmw7ZEssTEpdQQa8Et/35sDRVFzcVei7pAPcXWwXeLw7n/qJ41uVHoRSN53LsIxx
HCPqJbSwHHrQ8DQTDkgi3VBISj+iTZuGOW1479hy6Br3NR8JieqcqYQtXOromeAj8FO2wOUkPMzG
xwzuND1eKHvqX3A3SubLE9gIhLQhz9hwCKfYZOBKBaKBRANsoNT1AHhfUANWlmFFPdgDMBbzOVtA
TezBaT7XTLAUgNMn+mVJ+sag72WNM5jz5HYg8zqSFZVh9CH8zYrwKXn3FJyG6NjiEbBRvRHMGMMa
sX0YB8RNE/NB1oCO1desZwiZ0+nZhPTCkECdGzxmNDt4yfNAU+Vr+PzHuM7RaMIYBCjDdOOz79Kj
Aar2SSZSYH2BpCOAJ95JctaqhcG3whfpDu0Mzow/jHGI9z9XiXt7cQ+SVN4r2BeZ6DLotnNm6cMg
b0wFhZ98+JvrdhNqGipcmC41VoSCTRNgxehUOyxl0CS+09cTIxwnydtKsAPg7v6QRyIJ9kKo8uwG
SfHcQa7C65YC8QSZ3KLJX+VwGiZV4DaFgzm7YAv+zDS3Maj3uCitf3o3yziK0/Ogs4RO1AzB4YUJ
51jU17jKohuy8fNLOAKyNUelgHLeDwH4tvFsKFUEh53ArxWSvkVyNKNp2WSyzJSxE/zetUVQzpAy
OJk/Z9AIfTFZDew6orx/oQ3zkaV0Uu9WpnnsJ4g+rFScmbi0L2PHklRHXJvkk9WmjhWfgReFribq
0R68gUiVhWHKGpRBEKEKDF53iAOYPUbvdD1jL7CFrlaBN0vr/Avx4D5rpsDyike1kCXf+nBEyPYB
yhn7DuSeS1ssEow79twkBRxXRFKf2ICvB9ysFQcolEcuV7nHl2OdmyGv1zUfJA+5o1XslbVmRqGT
6JJkmwS9M5KPEnQ+mFUccHRFfK6fI3w9vMFEZvKCyIgE+RrgNUJutNUj/T7YPrRVH1cPs19jANTz
R5E11F8Vm0DxXlRgQnUICHDHSTiaDB0iOQfT/AUd7xDWO9JVf70alNw5h4rmGei/8OpaZgqCeH2h
LZTg69yHmrVulyFIon5mfAQIO1HPaKU/g0KPdL6PQZcnmvgLfsc75dY04OFMG67OtxBrgjnMYJrn
Q7o5B/q33G7Qx5LH+8Hbd7DAAh6etARDNl2NadyzGlhv8GyJawymE6+ayTAWRzQn8yvZ1k28c3D5
GKUFApJgyITZbm+MM2UFBmQkhyk+yhm2q/IeiRfBuc0cUKa3hbxVcwkKwMI2pCFYXbyaBi8uFlLy
CWdVXpX6yHfM8DcmiieUe16WpoSbNIXNbKUZhY5P0gPxwU+rHNYMK+Iot4nwB2zMWBtspFWHg3PO
B8A4jbN5lOcpY7nDn7MXddfEbYQeR4uEniLXaSPwFv6v2lrI5l/pXIXCVz2tGaxwD0vElMcst6Cr
Iw3kOlplza4RMDkPFz4iFsGVrg/HIQ1M6RR1iwhn5Ks3E5A59dLcGckviM+UzK9tfl6ncQ0yi2rF
2B1oS8vGBTNn14erXX6YPFTtZbwiHXraIMfKnRCwZuxVRnn5Gl9dNzVxkwE4OJiwMZUUOcxh5WVh
eZnR3WFGde7xWBVlCFV3yLIlAmnZbUBUZJWZL5NArVERddIGOHe8wgEs+WyyzDlHZGzEeh0pAXq5
hvfG2AByeAciaegVDRueQQ3IsBiLUI5ov4dZIK1HiSDlL3Cz55hW4JxKfxebnZJ3IavcsGjWy4oN
DkzmwKhNMGBZaEKa75b9+R1uv3SZCxo3iloiOehklqPSEQ8Tuk38IkYcqOjUk7iTfOh7+ER4tazi
80t1ZjVgqxqtMLaQEx3viakMWj9WLTtu99t0jz51DynsqcP2Zh4L0Y81UUyKEoejI+GE+tmIrmdy
xYCkqwKF7gPKLTWMxXEoI7XXM6afyNlIXqyzB3F0es83i81DDcmfaxq/pWb5ziPO8Xl2TH8sv0g4
0gWWaBEGjFZh8byS8CoKep+/lA2vdAYWWq7CXeFV3QnqA2YvCfkGb6DNk3pOBIs3WOOhfjVJ+Qg6
SmnZLQQ0WVMYdpYmzB8g2xBEtbMt/BFIluGZCRXgCCBqhdPeshWFsIM16YDGxXQOzUQFgDgWisNs
KW6rFOogZJQBRI8vraTRCMdKLXulSprI24zKMOEpMwi3RAlWh7z8ylgv0UlEkMWTUWVAHdBR4mmo
ZSkmwD7XJFINqTI3cNkA6N0LP0FGAViw/R0w0vnrDBIX4l8RglDdo4WkER5c9r9+j3qsIo+8fT9l
G3MZkFdowepImed8DO08lWxsLI4pZecsP+yNnMjq9yDG4o09Qt9BWg306KdMPnJIonpMu+v1rLL7
diCnV7ECg7i74IRcW3ofE7K5x15VLJ9R+z1dyaqLyBX8lMyJjPXcSkZPdlY0JbZvXHI/zOR5ZuJP
Ytc/neIYgtQCp0zsE+WVQppEpgEVXIufJjRfv3QZSALpeyAoRE5GX6pHadcok00vQvgQsQSeHJzD
hhkqUFKzxuJFMHWU/+JEWEmj7FzZy97OLkvKciMg/uLRE9MHPgGhjIjvOFGv1Rp0uxFRI+F7xMBU
d4tK5kUDoRHKXa9UZJwQ1CR+iTZRpguV/y0OFiFNXnoM2SeBVu7Kp/ncpv+pfjqrxJoT3aHN3528
0mPg7lg7Wu5ouDvSAv+Xh+tv2cQpExV+wUf0Ek9HrAVt2puT5rRVSnLOsI7/9fxV3vLIseKig7hh
EDUadxr8oiqCuDNw7JeHcjwtFuSWjtibfWe6PdisDA5AjmFk2j8uJuU1zAPBGB9IgOTvJOKsGS/X
plDAUWQUY/9MvmTCncBoc8SEmiL8NlrPHeQbX2oyju2I/hXAysGjVMKWdPXxdtiHLHY7+7ZA04db
0q3fnK2HggHLSDUawZpsYrHOuUwERQtkITXoNj1jbb7/LimUlLEuCvJaRiMek8Syp17L2a4Qtmyq
D4vTZFzgo1JEyBn2jPJTR8XDrNKGODGNg5EWoBS8BAST+LQsosOtY9qNIa4Gv2yiF8YfE0/EQBIr
HuozULIyl+ky/rIkNOqiCW7UiW/Y98RPk2ZXgUK1/mtU6JNOyysPaxodxCgWyvMDXaGgGqDZhpfy
Yd6dXRni7wIuz+xGVJbOxS+7K2va3wfYXKupdYCjsk+xUMBnEFNuHIsmIYsIFpKOTYBMxC5QrbtH
eGPMkoeSsLYypDdclvIJ7UDYf3wGoTT0hRdJmX7XhoymBkkip8ULx4QPuOdvHJ8YOiocgnzG9EAM
5L7HGvmlaJpBB94kEoiQFUpEqsKCk7n0xPD1X3uwfN1ayo0fwjWEicpaWkmlSMLRwgdsWIsNqoTe
6EBaK/45QDcjJs3K8BLmNZPyDsY+k8+lvBKVR3vkYpO5Y7UkFgr1B3sXhvff39/W+sMxhWYKRxEK
mDKzUMsb1BEjlCYu9IRKRprQFmSTJvNRNA2W3UrUgP4eTN9sHigPZbO+t9FddNRCViFL8uq9VoTl
SqJ0DEYcRU84Vwu7eKfc2gt0ureIAyh9lOg8TWhA+C/K4BuAHlskhhJDq34C2q0tgo6wXwYlc0Ma
3fEMjesK2zSgzhPfkTuFQM0YB1ydBhDSSDN57TtU5e30Yc/9GRBuEqcrLy1wAuG++zHXujc5Yo+V
RY5TB8GhHnDZrr+UXRVvRHpZZajn1mpZo5fN/L7QspaOgyGgspEcEYxyOB2QpMtSj2CbNl71J/al
X7KpNEjxBBFwqSdkzEwhGd7ABKuA2Ix1ZxFh/RXiTeDPAdboF1hHsn2eYWxUKYl2oUb8kDf16Uj9
MV8Ufr25jYQW8K5B1VGUlM16Nj5Nx35iNmKlPBw0mti2iyrdBqW9tpS0Pxoip+nEHPaJJ/NJrKHc
RapISE5aRwzoz5qCI1Nvrjc4k53N+d7MRaHl8embKkq9EPDHQxtqETtBs5QHwVqZFUevO+e1Kq7G
H1Q/HizogTP5axKqOFQJAmd60mBBjFRIpckgDUl5BWlj9HfFbE6bU40jmGBPJyN2KokSPt2xilE5
Lwr0JDjOoFyxIna4WgjerOMeeXDu6CGaQ6GtSlqpXWIjuIUejZubjrGHXed4SP3OmDGHDqNXteVk
xi8fki+6ASvngM5kcfqaNgJh/hUOLvKcqGEyshGS/K/omdNyQxqGHB/ynKorce+9dLYA5BPOlD1N
czxDJOYkjASwaebQ5Ie73AP1PU1pGN2mLzxhlPzLZDDL0hDWxARxElOhSY+5s1lZQGidoznuKHkH
YKtg+SnlZR2Kv+GtMsODDYRycWzMi/gcNnl4q3SXPsPZKpgBFtMv7Qkdp6g1UyzEe7/5toM6qPMP
KOTsp16TcYp4DqD8/InRd1LUXHNGfILmZX7MC0HChQXDY9MrEf8g1hqcQAQBhh3yuWmzWGk8S30c
EWAeE1PkMMhoYzbQA//LArtE3NE3QHGM3NabpQtBsMCNWFTGp6kL+5eAp75/0aEoups8YVUhcafz
sgbFBqIMdWJoYRFvz+00RojOPv9YHMHC7VQ38mRlKMMoP1glb1HS4fADinCb8ZeBcEyDt86KyZKc
hAQOjJspNiTKjfHuTBbiK6q8mPs7nkBI1KOWVTpOhSQuyrWN2PvZ8rwEORXuvwAhVTUbaJOodzTp
SL5TNVcDhaBZerGlS1JIT6FHs7UgjL9t/HdSVqYNOHDjqci+WPRxzO3oNdK0Ots2iyrzE79utrtt
PRHha4IzAQV/rQS4XU7TxNcintEUO7Rm3Kgq86LGdR5NxZKllo7lM4dZu2r37CFmV8y22vqPoNCq
m+Ony10bZ8/WAlmsCn0gsqDC23hT9NzoO+gywGREu26BgLzd4WzGVTaAVNYzhHxsrDAf4WE0x0Yc
VwrAPUV6iK9PcEiUK8SJ+dNaDzRLg8e4cxYb4rHpy7DQ5yEMbT4Gz5YqvAEFiJyZfc5Z1L//oiiH
A/i6MiCe5AcHQ2w35gsALlx5+Hh0JdDpAuNR8PrckZLrSiFIyZOSM9AEcsdDTdhhNzwZXMTtKCPv
BlpkmSAcB++JOzVPHVGMNNJEkBk4EHFZ35p4nCU32nRKbm8W90RjdlcAq3yAdGP6SepnXqJyNBHd
oGtpEVdYeGHkoMYDDqUQpLp6ssdCxwom4BMW+fmOIFEx62Nkkw8XOiDeQxx+bdwUOcdon4LZcayS
XvZ3nBqwYWXzTV23I7tLiafg8oi5x6u9W/9Y64ZyoKa5rdtnNn7nhHMZ6dWHxfYOcIcKiijLyDGY
F5dRbNKvIJ3dE6OVOZWWPPSrfcHQShJ+vKpE+MI9ng1b9mGaNa06GjTwYjDISUtn5M1+DQWRUWjb
tZ5E3Twj4O46J8/JnzrKPOJCnxmpDCyXnPQw3CLVtQ57a728MjccJeCaTwvUw/wSHu3VOgxfD/OK
8PjlvdNViLLv2L6bH4y71ohb1x8SDgMfdHorLk7Hka5DDnKXIc2VYowgttQ1ODWKw69V6Da9M5BM
jXesAmhwcMtJc0398kE1I8JHo1uHBnWLJANQqx/vrvxUs+4lC4wR8lYzXfUr2PTAEjTMF+oz0kui
nyolKUBepHSwvOALZnTGJzQtqLaR9TAAgZwGHevJPuZoZicZ5P9Kx1i74C9l+aQR8SJUreYEeKrf
jJrQar90fXm7wodZf0/kocjsSXVyHnj0b1RHx3wWyTEpNyRqh8LCuyAu8MqkZn/lZD/jldM65VTr
jBtIAfgXEKD47Oz6G5joMNigkq3IU4MzsK9rcI5UGuHGeZ3TJykPU/t0bE4Gq/bs47ztFefFJYKh
zLn8RKuzYd+cH9amYa1ZJCjDkCNNOodB+eNUG96RYXnWOIbHhpSCM+B/oRHyBJzA3ZbUk91TiwRt
OT5Fs0sak4QAJrjnHnCb1jhbp95nDPudog4euaYgsGHkyLVogtD+jN2Q2IZVPBgSaj5Kcmj/oCnn
I94MH6fDYN8hQfGgMaDqOJn+sNZB++cuKhAsKfQX9EeS2isoNDnbH/MvMtEm4xF+xMixwQF8oIzP
gM4J/nK4KzJAL639zStZXoYreIgfD3MBCpn7mdEmOeVUOwzhZiTUIzl3vciRfS5Yj0WNQh5AkpOd
RPNlXlYok61T90LDGt9ca/dq7eg2/4z0Kbeo5dpGnZ9f937ffu2c52wBDbBBAqsprmqNfADANm62
L1vZ4cxxQMX4tCsqEg+t8efofOgFasxEbXHcYiljf0PxE/GUwcmljjisvUKeWIdNBIupOzi1rjZ0
nuGBiOkXDXp4LuyAdqE1RPtH7xsHobENbXHvDJ4anqoASDs8VcgrJgw2It66HRwdke/RqM+E7mIh
OPFhoD5c8r/zwAT9vB0trxaDJZouYjmY7j7dILZpJYaINKCjGZzNL52CDNwgPxjg6EUCrVlfklPh
r5lUO0jFrdMJkIyl8InzO8pXEl5YiJNhVOiewhw3bpo3+KmCwtnhZw7fcZo7qIgbMmT2fYPc0Vyk
TOmgSWjI6ndtGwclK04pzxoEgVkVrwaoFxnh/mj4GB/7Jdh8wLbkGv6x58OoL+j445C90JzHwhlh
GUOg92cOKCj2gH4n0kue6MY8EI4z0RwoEXqnrn8+43DDTk0P1idOECDjB5rjbnEbqUks5zUAqcpv
1jRCt0VTATBZ1CPuqDIzi2kktJo4Qqn1Y15EGDjQDgRkCjFMDJBTmcbM4GyrYoAMqu6vGiF5mFCF
+O2TdXz20AmAlf81MQ8FUh5XCM3zgC6LWTTk7lfOExMJV0rgq+ONVbUNvFM7l8W/ntyaGp5wCBog
ROQ6QvWjUEBImHwso+Debw6qSkSR3fXW/uvglYEhsj00Soy407S7CILENiav44GrDcR9PPayGscv
LBoxNUrzrV/2yt2SYa8GeEKdBrD3ieBLWIIsslLcoGAOP96A4Zleq9MZ4xlpHhaA93JU2IDv4uN6
tny3uLaG44xPuljcqtZ2huFspcdp9l0ysOfg5ByJZG71/mJydJPP33VNIkEbEPNKOLrNkgNsvjGL
/7gpOwqB2aF17bEuNpiRYyy8HxUHZXr36QtCG3fgBptFRLlKUISHiZl9sN6M2WUXG1YpWQx2psnL
iztFGId/sPb2FxNrpMED+ebwMhgytFGpSCGGfwUMUjjZvgFrnTtDifUY4E+yo7tFn8VO8Acwo5ob
mew/4hiQH3fAKFgMUTftY9iZNV0WwuIxyg2PMpXwR5R3YIxcex9l+SRSimzx+KeeLXeHFEIYfzHx
lCVMAAJm0+gVhAAcJSw8KUswVWjrxzvYev9d8j8uWZi/73+Ay0yWCm9I85ksn1bJqZOmBfAtskHC
skV8PLSQsgKHAIQN4l17VgsaHhOOScn5knfP1m/X1+JeVisJM4nAkopna9vk8Zvjyt6MSdeAPljz
ZaJ97d4pvEIlRnC68xCrHPoKZ558oRMadYwy88ZdghBMc4o9cJSFYu9MWR8jUWeMM7e3CWpjMu3X
8jvXMTHj1pJkn1tXbm7RPflkX2gpKZ9nJBdeygGLadQ9GXdW6bDRuX2sNivVhZTFM/u6uKtxjw5k
ZNo4CHR2BBsM/Ch9WYcQpFzhmpzFKeb3TFltoQ9boOuA+AyFzYKJyFNkojnwcontT3oxor1Sb1Xw
W2tfPtbV3ofASKTjMWO5MvJ4+9XtMN8vgwYzwVdKYOaH4iCnSXDF3BEwMiOSNb82/c5NP12NM5qx
LDoGmFKyNk120sBIduagjsGfrTyfpBt96cJ/XQhq5HbW/MdPmXPFiCBAmfAzKhwgw+Kap44m8m/i
57lkIaF3a9YrpQ0RjSkwO0DS7DrEIZixxpzHZG9jA/ssKz5TNj0pOdYsSbx/t3+njbX+A61WCBns
gWyW8BmvZpudVHBPrQmKTAZk7v0259VfeYUVr2/goT8cHlAIX7NxU7CQPu22RF7PQkTeBeUzYJYv
VnIF7Lx4seGJUbN/DDuEp1Vlfq87NNyOX2ql+6Pf2JKZvYHxZRrLCXpGknX0GQJ+tQevA7JvzsX9
wRp2Cq07Bg4pSnP6tjHsQK9zr1jUKFcY58bd/mt/WNEQAD9OiWm9vcHJKaYftvrWOg63G3PAVFlR
1QcI62C0SA60Yqy2/T1SWRDpIbju2+JR+vGXbUX7r2pB1TG6pcDzaiNJ/smBgKB4MJzRKMqf6BN9
d7YddcbXFbx9w4UpB4PVH1SonVgqNw5aEpF2gSx98Y1Ow9LHgo8LilWkUNjm2hAIGMaEDSCxK39d
BnKVGM981DziNEjqRAHanD3+5RYikTA/hTMHNugv3jDNtBx0XAyH5/BH5iqL13RkqCEWICA6MiCk
nb5OZ/Dtvaw2N0839VEnVrYP0fh4s8fVFj0KqhgOZOJF7MbUWO0zjhofZIctoiM8bkpwZXel9nyb
g/7ij1XwphZTQld2a439Vo7PwMWHYkDRYL42EXDmbUgoymaGzavjoEARnsnu9x/UNbafd+855CGW
sUUkPJoexGA+L/6jITSivZ0nKaS8zjZjSkO9f0HyY+Ii9vtRd3jEHtJyZ2o9Sh5eRFaCDcyDVKcK
lkNHmZq/SmsNl7q2z9aGAcw7H+04ezOAjCkbj1Ei0dfcoxgBN8O3Pyn+0U6XnQmcrhLa1f0oxowh
/Q2GxE7mYefeJ1ng9N+/Wthh/B1mSwZLM78wcOROFUVXC+73zt2aEEGa3ovKTWgGUifeAj1L0ELo
0Orf4qAxPJuj4wVTTC661KXDU8tSMuqdQ0pXC52wZDEXLWBwqiO5Qu/kBk5jyMBWOaCs7H3/drOW
vSL/GuHfYQx+Jh9vx/vEDOUAgBiF56UT8XiwjYeI3q7sGAWPZWzQfbXYDvu9Zbc27rF/4WVa+/Hd
u/fhb0Oi9z5m/9llLkLFqh69xiXb4zJavcIC+rC0RqrWxOMjL6ZBNHETqumjGVhrp9fFxLt7xKBk
GVzc6AXF5gTA4TdAWfFlOlDVYrVKE2FP66hRkg/J8BZ+yqYh0xBId0z2nK/GEoz1ZYak9/lII0/T
7GY7zsR8VSznPqB+nedVx0/XBDiYUSwuzOWYsce8pxzWB1nXxnLKw8uaQ6jMKPCkXvLfUxLYJrMF
7RWW3V/oH2vB14ehE1r9/s7tl81z2vQqn/z0zete8d0ePZew/qp0LMBQCOogZK+h4DJUVx54wXVw
8Z2gX5mBRE8hHmgIOUb1ecNcp7+uWd0+uRHrqjShBgdmhoUFLFw2LUsrptHqO5enOVpfLNxZnICB
JZfYYU3klxVYr2MsAWjWpLreEaSULeVxQG2wC4TtMIUB2AquLLcVJdHcKAUPKNoYS1rXCtMyL29X
rtJql0I78OHd+9SxePOyjuv4oTrWifbmJoG5FaDS8lo4lQQ8gOAclFsrzR5422swYowarGZ3P3gM
AUKqe/uzh/gAafHTCtEKVi52sRFDULgfkyd0SKiHK6dcw+TKOKDmDJ/UnVjef8wS7J4tQ+H9Yple
VCMyxpf5Jz5u/Doq6LjKVOM3Ay1AGB4ru3hp3RkbCk3kbhVRoF6D3cX/FgP+X+9Xas5xG9zeroHZ
Li1HaNYrmwJwB6nvluwKHrpMZGf7duntvLsf/IDgb+8d3uEMPFayMUWuYCxxcx8uD6qAHS4rcfgZ
0ic9ZOvWt/Npl7pcbbPPhq2OH1ioAvoPJvGZP29+FmoLvqDZzbBuQ9hHfMLL/IJTv3mB/m8bziss
sI2u3pmBBMiDahx+kAhAPjEv6hTz/YNhhHGpuwKF+mIV/cZ1EBoFC3sfPZcyWd75x0E1kKuw9ESb
pOCxRAgsvDd8jUicIvXSiu0izKQixnTF1jooIodqMsO+6jfSTYwhUOvWWtkkbtgB1VpP7+7hY9vf
9F6tM249xRa1m4sjVWdnP6EK4Lby+9o6fa6VBgKdJ1lvQ0GiNQ2dM1ynW7ySNHWV1ix5UVjyttOq
d/KbWA9rgsX5nzFQUk/2/caKIdV7skRim1mgtENg2jtzpPeJOYyS1rBoBPDdmlcMJp1Kl8gYkgDt
LepONcJRCPePHazxvUd89/YO5sS9o7eKqTMsxqwzsL6J+ZCUVBNryn3UyFhDM7vc4nyVYYisCX4g
pOpRAomBaLOZ3QYdRjyyYR1daYDR8YZ99GfA5wbu4k/VbjgT59iRqdI+OLn4Iv/dIIfXzC2GV0+M
uhpz42NeqfmHVRliI6Q0KgyWucHVfTu56lJgc2iGJcTbSLg7OEyOWWUB4xSJQT3NPSmWoBjQKmKX
PrDvujr5mzGJ2Dx3b3OgtCviMh9pNGnFm3tIyxsSnAeo2Af4mjDB8Rs9RlcQ+yebEI6XpVPgY1o5
6bh4leQIMVCuXBtF41Yw1NjFFRgnzpFGZ7tECsiCP1dJrEecPoPzqV1k2Bdywfue2v85aHbpzuLg
xAASZ5fVhpM9PKAQ422cu6omBTJZ/3lGGs4xLmCuvCi1zLToY9rmMQw1mE73rc3Rim4ZWvEwmk6f
XVwnkNM1dxGmKaivUI21ce/eL8lyyH2LWG6bD1lcucfFp8UAc04kHtA26F8udvSsscrhDjiXiEYU
fbQRWRANmHXPuP/y/IXBWYljiwe8Wv2Qf7AJINPILIOf2NACpLd+5VXNFwqW15RNiXAatT/0/ZMz
u9BWeoYlt/qwAB6Htf5fKTl31s4Lngd+uFsPQRZ1YgGI7ILXXk/j4rF9vV2s+rAWKBlDnx28QzmS
YqnykWwkkCJDqpYKqGj3Q5umhKKzOizEJ0CMoYHu1Sk1QWkqdeuE7AJlSafUQ+oXvLqVzoVp8G93
s6yNeUO8j4J6KCXJ3S3Fa6IMS9cc/A0wQeJL9mEv9lOFFiVDin7NVLlfYYZkF5EEFsjaBkqRZFim
L+GrmnulRFNd2d20HOym+rer/Z4zKFfekKSEKAOpQQFiydFJ3rVB9KtlsNyAtrKnTjeJuLsNy93L
8oOg82MdQ33YWpfjOq0DtPx9/RrwZc06U4egz0nPyTfc/2Hbw6wyuqmkrnvKsS3GPOPfzaNf1HQp
ADHgAkqlfpCYHvqcyE+SNUmmsADp41giqZUrA1k7BTGtd+bV5J6LH4eeq5RFr87ezmb4i0qX8vD0
tYELxB+03f//Ik3Dq7/Nttk15I4MdtPS8I54ZG2pyXsHYMWkDQkTDYh3b0WLyOX1/lGvJiMk5Ic+
Ryvzu/mxXbo62tTuM7YELC+KwXIFbAc7az4mViwQLCRBukTr0TM8I0o6uwXwTTN0TJIWskv6BzLz
oYCSC4foBk02sDi5+zUsGvoOTHs64zeGW8ri/fQ+qZ6e2CzMicFlp0rhBwPWff5teF9QyEDDooUX
rFAYuqQNgmVpXXo75xor+VZf/gW3Q8yO8RcgEVxEnuJfV1osylCcSJCY4Z4lizbVmbzuALIQARJv
PJlI71yOHqYOGFAJdFYwuZf4WgRURs6JCnMSIY/Farrpf1ocSXwpuJ7lW0d6vMZMrsCuf+XEdiJ7
jSmfMiO/OOBedsUrB5toN62w6dTbRoNAZQgBHnMa+BTU50waxVzm1D/1GTcy2vaAFP95iyB1ujiI
1vKKgz4oeKXVUMYtm/aD28/CBClg65J3WM34NHgtV9Nqr+LtzPvcQLHc1jofdmSlnn2h551vFqrv
SPMkm86dqm5GaH7+5gQYuB0Qrb/pimED4E5Vq3S1TvQO0Es9Wrg8KJRDbqkSiT8GXR1NEpiEZabl
ApnwHWlk3tUAEjJlCQOnXkfrVHe2mBTlTEw/oV+pZJetg4IRZvzGe9xtUuKN98Z7CeZnI2Pm3oU1
fE/gsJwRQucY89jktI8XzWWbX4NvDcX72t7PGAVDPDpaN5pM9E0mbdwIqiv9v/jCkQfnCf5ZOvKB
DXpuqOWiO3nub8Z8E4zQAe0U6e8NlkDgSQ1uAAbLYDFAtmJ9M68RF+d7XilgbzWhgqONAMWeSbJH
8MmD0wR5wqGs4fFACz2p6pBbyofbg1e3HVAhIoKqBEe2k1ZyVqizckv01Es2Q5tXLYiVQoaotrFE
JhMSRQDLIsQlICEoED7uLttGNCFCUdwrTLXCoIlWPtsJ7qKX+Lt+uoCMOgeFSiUXhaQ7T7CH1Xgu
hAnl3jxJFtcZDAoPExWpmMik1Sg7w76FfvbjwkFP8X1G30TaWZkR0poEXwbAYjUF7SFAvT10Oxmw
wY+DZqHeoC/LrIATvMNSVPQ9SoNJXByOQNgx4ZnE1E3UQJSGzb7RQVRCBwsDpXfOOqfpdelvHHDk
2bV3ZZC3RDfQ5uE/UYKjsYCeQWriGEzmK82q+WMs1gVMM6LCWBgwqRKGcx02dVHt538KC19sev7n
o7zzCT6cnwzmgbi8g8UiRxugVmd8swCJB0iPiRMCFHdiZLgZXvwVZEFvwkVnPJMoTfQ5CRW+SxII
6AM5k/P6kHNuMgF2nTyn9YCHkBRxBtAdVuBMOji8zVfVBsrAe5DIh+8eXF+mFdPA5AFOoHhBT0Bn
3VeYAtjg/rolehrrrASIV3QU4v/pEOHQYBa9ECuXVpp1IpemUrtBzJbDdRjqg/KzwqJ8xh3im5oz
nTb3nqTe4DeLRLzIzrgSPPnYQN8CmTOwBSBIofoU1Qwl5fVeCXRY5FgN2qdK1p3A6j1aL+azWfKa
dcIQ4G+eIlOBqWynIK8EXHDXGj0z6JYvGMqhU7RFzEogrJRfJGi0u6BkQxzf+Ef1anmREkTaGqdC
w8Q52RohI5KhVJayv7Xw0OnGcNA7PK0UpjjBGiMpeubQOlHs+EnJQ/Ej7in8YCE+klQqQam73zuy
TNgUMXiOwclBd8jHvUT3++EmsHW5azw9cC7+jqbYDFAiYhVzBT8o2hM2QZiLEaV2iw5d6KE/2Vfr
ou5Tw2aPmJ75MyuDgKOVBrs3atig3unthZLAQXyFPAvGB5xx6m2r27AaTrfXktAuTwqD0XRLJf3K
ZPNbi28belUVqDmisdNshKJ2XorahPdtB3JyCQCBy71BRRxBTZ8akvBQMDUrv4qlbv8tu60AY3rT
cJ4RNfcHTdbLdmq0xuUmezZfQFcn/7s0rP4WD4Nlr9v6a7VaPWvf6k/4xWCPu8TVavW40LqtV2NM
l+XAHi5wSJcibhjI9NLwIFeMJowFzkN0Wd/0NUIwM88h2MLyf/Ik690VSBhOkCxHj71mQHvIt8gc
SWyshbgKrBwcSKZSnPyEhZJrraw9oNuAOlDLjVPWDSywGtyNW60JFO+lFRQrlOmFZVSWgXGwGU6/
EBtCLl+zX2r5vrs2X/HKGt3K5jWZNRaNHZPJjvYnemelCbyM7OZ98GEzj1em+85mdA7aFRhaTC/A
DwswuseMDhQJKdbvWoXy5Gu6UJuGOx7LYIzbZ40st8CUb1NTQ07OFSeG6JD/PeBZHPKGgwVtezCE
BXn5TWmDdUpSuSOBXdYgCfEbZKc40HAQP11lsyQijwgSp3dCSkPE3EJZ4l1RI1ZJl6TlvvqblB6D
h3MsG5XLUjEiGrHoc/Nra4WFkqNDj4yd0ARQ6fiwhf2ziCwrr4mBjygSgK7iJzMYQlRGTjEpP4ST
KJ0nAM5iDDqxvfyp/9jT/6jiEn8Sri2yHYe48h9NZ7asqJKF4ScyQhAVbpkHZ5y2N4YjCCIyifj0
/WWd6N4d59SpXeVWIDPX+tc/iMErlYA+ofax9IVQpTDWJVqqhsnMYgCmXNvnKaN3IclF0sP/jiGS
HMsRIlHkbHRt710ChwZfwjMZFLLgVwoFjOCTiucDgz0XpF/1Ri3BAZ9djsslT4odF1TFSciX/ewZ
BUJrWug56YuyNdx1N1HkMR1UNkL/LSNzHhmPQDIZC6wwBnSxBbXbbekh7nTSmVCaID0XFbyvLDv/
eHjRcOEQknhQCtTps8Gpldki2wjeRLU9skbWHUK1ja0KWgM78bEahibFDWL2gmcWdC+ogfSHkK+h
Y1PLsmxplolituOx2UG/PrDAzYEDYfJ1//nwQHYFC1xQMwfEVraX/9p3+HYIYxv+oOB5jbm6sIyw
koNtw4lCUQbJQhyHF9i1nKIx+/+LKCvOAR9xig8q9QZ0U3miMaQWRDFuwIpxz4JNV7BEIJGvohuq
Au6OqG95VuYUvP/mn54wvxfSUwvWAWouXk+ckBwMTCuEuikFtodxt1vxOFV2b5PcSaH22Ja28ay1
j/BghtYOttZEcHr52//FU/yz/M6ZqwvAorRydrk7lway64A2O5JFYJdI74y8y4KJsrJgh2A+kkFr
Fs02C5FxjkEJs9gtQDzgz6wu7OGocgCzGGNzS04whjaR4f+z9htRWAhquvOmpqZL3vH8UjnZdEqC
dsYJ7nk3wY4T8mSFxQGt2uYAoS4QA7q190KOSnMf8OT/IRjwBXYdAnZurHgliKhjiBpi+8K9Xpze
Ar/ny2JbEyQ93ij7GwcGWPS0mH5wY7GEG6ggbwnmarrF2CXA8GpvM562eTMryPyo04SeeszZi1pq
lUOnMm67LxEXixsUHieCvILYVtT0/ZMtQn879vMIj7JjILZ8jhGRhwY6aZ9geIkD5Y8jQ+Ba8X3H
+SawVuF3CJGhMofAFjPLWN6vV9eYcb6gjJiwa3IaTy68/f/0DtCaYX3dlPVv9gYvAkIWK1ipxTXF
WY2qkYhXEBkYxuI4oyDhuRR6GIoiipI9GXbmcAmQJ6hlPBOo6cCzhSp0ge+MSxb8nySSHL0BUTQL
lCugCh7HhCmd/21IwohCNGpBZQm4ikmpzSDxpjNq/S0XjpCEUAUvkPWJ1WKxRwHGlzwFFqvI+K6q
Ae9FDpEqkPgUJlt5Lt7cZUGngMMmwbkWqXTeALtoclhh10IXeVssHbY8jM0G050DqL5zjCXBqn8W
OjIHYJpiMbWCrWpsA3Mfzaa2rQt1IefbWXiQiGWiXm8/HiDFFI72MOgn1skNXTBkvHtByR4UQfBs
uJTcDW42FHCKYZ3H5z9dl1Dbf62HjVMQpdwClZ9O5dx4YJaPNTPmCbxeNluhKxPhE3Z8Hlrs67DA
eAlHqDKB0IxmaFCDDGfqVR1NUqc8H83hEV1G7b53tFHXOhhADq1dBLA4pso0cP806usnja8QC4lX
THYaamCuRTRZiEUkEzYw+WJTlmECIMzyYGlfXkwLxMWTnP4cD0Q+FHXmZTgth0i7iDUngSagxarN
UgvUhwXCTD6k7MJTeWDyubiMLbrHGi0rHDu0C5MHfVk7Ee4FGO7wIRdAgqTQD5DQOBEUnCZbCc/a
nsE3X83svYOe1ivCnjKlr3tCsSGM7rEYNDSbH0Kp9kP1D65+gV1QIp8GL/f53DNcKUnBKg4f1f59
tuWL0CIhH+9WL8lgFO5GOjZrKEenqmTHcDLYN/FRWjCH921Piv9W6yNqlVv5nGKoF9OlwL8Bcxg6
qoIDIcoKALRkkUmRMVLMTgqOzEfrWRaJnraoTcZBF3U4WeATOWEc8Ue7/3QB/bSf9UE7JMYQyv6F
lhkIst1T6kXXjTLBwOvtViNPILk58K+RgC6Tb1dBOxrjK4sdPnZej3mtWuxX9eH9NdTeGtuhr9fB
aNTDR836eDM73/QhZdGqYKKfwWkNO/17A69+30KJ9kT/IqT42NEcNmCF41dLJ/II5LFd97CGGjRu
mpsRuO+kys3llv+sjFavfrzckX1lFcn249Yz5KHRMOzHD1xxeqf4HaJt6xLkc6hXso/LjcqV2SsX
UjhD/eBxyOUdwlZ8CxLhsScchmKSXhXofnAvGg44KIYUFAmbS0cUnZ1sKTjWc2ASYRPzw0Rm5AAw
ApzMtUA7E2D3TrBCjw0492YFYF5bcexwEDM+b2Njn84OaBiguuEpTbiUxjOlTqrGXZBZQmmaTZLT
LmXnOXyyYDgVR9kpM7vSSQiOS5GOAsZjgWXmfX3Z9vV7q9mlM4CJEDOn4JbE+p1kDSyyGJEaEHwq
lgjjuwSNGqbyLPG/NwvnvY0a4ylT8LgwC2tG9KvRmqHZ0xz3JnXL/m39+lOOuhGahFSc97BVe9sL
5Gf1EQgbZxCXeKeCS33ChM8Ku4PYXDelZWGIiGYThMlSoB0Yk5HEvl9UbnrUZwmpaSuGsWKC0WOu
cDRkwI0gFPUzi8U+7v+S2QQSS9yaKUnCxocfeIU2xW3AeRTqxbii2imDPhm1bCpUsiUdAsOp4gkc
zYAKSTW7qM3QMaXjnV8AIYbL3vTNNUSN5iiP1bDvlSL0x6m37aQ/iXjOObQ48L7L22081gn5EoKg
+ITOuzSpipjFIYIt3RVeWkezU2cd75rstFQ1ms5qYI5bMAxhGVeXB8k0/NV1ti0rq6FWZ0I3HeJS
B6z7nX1oq5t7fn/withmwerw2EOuw0VxNK6DkTUeWKmQi4297EiMiLIaX0U0m0L9XZgEOVCy/XOj
fwwBaLBrA+odTKrZNMNL/lf7kjDjGYewx0DWrynQFB5yefDK5pCMejQoiZsdLbTP2MOWbmv8C/Ao
3s4LmN7qrYuH3bjqqrdm2DMp3CqCzTYIS20afedQJTtjmnjj+f5bmmPcMqX1uZp1W55r+iK+wDx+
IkRiU21+2IsK2c5Ac4dkN4oiZADje1IJpISPcICUDzh1gOFALGMzHat6u2me1kvoyLpZxDSGnqd/
l33Cc/+zKjSyLXjc0RqHP5uJgEYOY6UaLLvnZLRs7hprC6kQDhHjIHnPJbiRYzOtdIh/3HTFau/q
dJvAqwr4sUL0IUySvn2u3ziajOklgLATu5NpM57zNPJa1WoEfbCH8pL79Lvk6ZbNFofOSKgHkzBq
rWIT8YRhlu8zHhmxnov3BDHz28S17Ef92noSEBibElp9zGEhIle3L7JDRTip8leT8Im3/ybH86gs
LIlaimOVRAeouxvpLOB3OhAwn+GcfwN0yza2rsxXYk6JXJ0kZkM/uZMQoqrLn2Antq1LyGF/VWzG
P3OQu1VLpNS75U9veCeJ3RSbEtYVbw2DkjP0RujPfZwILcllm+vS2VEJ+zBc+Knko7LhZMt/Vq3a
d/tmAfI5IqsurFKzu3QhKS6mmpE26dppmXv1a98yexiSsvZ9u3S6HRIvDDJJNFGZBDSR8WVrarCy
KnDwc3k/4E1Ms5rpSPjoDBlbAWCmQB0bxi6RATlbTq1aBhWd9VWLIRQ/DeXmT3H52JW4N31MqFBI
QTW08qGZHx7LBgehzvnh1TvCLlDVv+oSvyr6vbeP+V3CaOMNJdxMKdyFb8RI+HikePRij8cJk1sV
tQK0Kxx/+jYg+5axFAfbHcRcnHrSe1PBHQk+sKTe9hHTr6MZSmjZGHyZbQ7Vwykb8xEm9OLoEmQr
Xr45I9i3yLKtgvSzKFXrFQPK5zxwAO8whGFHdg6/HiizKEww4W4YI7cvPboQec9b6UgJqtXFk5l6
wwSgUjBafKhMib8FPBRNKImP0eL7cwriFAlH6plZz0zNF4DGMrE4mpv0L6KbrI2UnBn2C2Ii/I45
K0f571ZvWk5hk/dpaInz5WJy32cpc/LIKJ2cVfn2SelB0IRXYiBzQVN9NjRm+c8u1szyzcGWw3Zk
gY2c1NobwGp7mW+mIMabV8TTVzbGIMy750HOXWbxGbFrwrkRssEuI16Zncdp2PVfnrYQtp7Y1LNh
6tXi1TcaL3uYCvLKarGpHcUtOZYHyOg7l6PtZRib2QyPg50AihdiPTHHIiPxcWCo+7E8+/BrHGQ0
n/U8Y3GMIheHiZRGQhAdmbo+AUuh2oMeIm16BH2ylhciwGG1IjTidvSGY51EU2QKQB7Mgxa0ja29
YzwrNHZ5Of3dv3dAxHs8IjWel5wkHJgnMobf5KhNdnJpDRA3DZ0PDhnCEar7kIq89J8/oL6h8ZtS
LtUgTKWjDY33x1s+5m0gFcZxH8Oi1oyNqr9PUKR/zpsKuwzon8eCjM80oJYs3CCBXETqF1NsoSNF
cFo/7BXTKkdaNUDoLQuV4bYDAfIZil0sEBMBvCEh84qNmY2HNSHhbYQFgADPRdPoKVbBgM9NV9nq
SQcJtRIaavSyOF6Il2C2x2jBPbSnDAEgrAI7ZvKimvlqyGCaQb01KGmaBsVUKt1vN3s8w73Zw8sP
AdsQnRRDwd5iROM8AwNAdbaGDihkkKhWCq/HA/4x6VFWArPGaX8151VLInA+JJ+4DAh/s36GxnVo
py7IEW0qZbpx0Q619S11qhqBWbxIDqJlX0WErP/nE8HTh8skvR9wGkJJ73teQR5Gp6NC6OIXJbt2
bd5i3B4FuTBLAtjAQp2ykLmT/4gBoMG9zJNyP3WUP/WaGh8qHIY6dLMlDAULyr7SA3tEhIrBEt+D
XxgUkJZ4JvucEpR67G4ANVlqDnZPSP9w92+tOiFYEO99fb7+UcdyTRyYmLm9SihQaXQwY3spXjwv
z5yGbAZIAH8Q034mWMw7WEApYpUZvgB0od5hpKEXB5B38kuOPCg8vKtjyx5XUx2ia9zUzKxs5XRW
R6TQGceheYQKOdCZdcg3ejnJBaFYUWaspRjUy7ALHJaNz/xLJQzax2RZwlEUxIn9M6T54Ryj7RBz
/rKxtCPKgY4kNSiypCjyiZfCSbRx+gUzm4oArQ1aIzHh886Hg9YYuFhS+24pAfb7ziEpLf3Y2uKO
TezVbPxMJ/sIGz8hLB/vuEL8VXZ7Pm7ITyS9848rAppPUMzix+jgpno5P/TcCrkp030HSZez/xFO
ru8fMJUR7fOt+RiPTuSVwXmaLMQjVaAmbI27cOIe8hb1kNYmbDAA1WU2nsmX/Ub/xG63SwD07McI
02GA6+dtSRO/SjAbeJh5AFfzsdOuT4c9FO/bZT1VgAjZJGKI8Xpsjc4UXrjaspdMA0TYSAGoZ6BF
NPjlQdh3x8xOSn+s+h2bl865iY3P11IYU+gN5fyyXvTgC8ywvnREzBZZ50+HiPB032AjUU+xAoa/
4QYqjIMn1N/H6nCAbtJyKzWcYoKi0lPJy2r7XMmIMz7EEA3MMQY0NOm020b5Ru94PMvytJhlGMTN
WNt1BlglpZPmlBVXZbyPF631HMNtqqwKkB7KrnVUjYN2eWnOp/IaJGiwlwDWF++Pk9d2TjikrEdE
S0AHTFZyivX8sVl9mJgH7znIqSFNqhO1aj0ZsEj+GcQS71QFr6kwSSjuyLFdOuN9SmCfMJk2pZ9d
Z3Zvr8lY+RvZ6v2z44dZcpN+tnJXqfQeRor84zfJVhrQNUVmch3du61K0ApSy2sKGwLONbvW8zrY
Pxf8gRGm1CCBM8XPiRnHCrrvPTDTWXzw8wRDF/CrcKY8COtP1c9xZlD9o+y327eHJSt0ZwzXGd9z
OUaOdlE6hpJHhzqckTxALg6i+InPctimlwQ4AdJDdqqhNqA7hRTFu9lKlZWeeFRjQ10m5ETaPShk
pacs83tHWSrpn0tR6scNLNJgeQ9pBoBYzTfi8BXP3arXt0EamOvxTCw5l4zlEU0TdRCQVUPGnXB6
5rlzMFYJc9MPWdYc8/QAolhxI3zX/l7GneBF1eZioI7aNGd+g35OuBNZvjvriOzDxI4hDewnjKMO
haTDL8whw/Q9w10u4e3o11QIXL5m8sc1VR2ZUh/96pKnFD9lb+mGm5e1IebRD+FqyfafP8N/hcAF
/R4sp4HgazP6H5i47bnAlBDc9S1qiMYdrcaw265L8VFg1RA2gYcoDtU86Tmq3bEwBr3Cjqe0OgiG
W+5iYc11agmVfMxjvzYsMYGCjMvaG5rRLg/klTK7LkMjt9u5NFXtN+9kAz62NINgerA5WGIMib9X
xJOcdEKzgrza3KsbKSQ8cyNMZmFvM5IxpyYvyn158g+uP5SgJdSKwIXJACpw4G91rFYT/v4+cBPD
dY1wY8AdrY3wWOuULgYWBGDxAjxPJ8ODdvhA8UGbKeaRYiLph0w7t8s9L29FW0EUUqcJcSmkxYd7
KCMifv5xeswekClebCjQ9ahu9Sd5EpidB63Fdey5Ax1mhr5vGUejC7R4dznyARGElp06ggHdJfwQ
HkcCOJkcabVnmpobBNBcQ0aSq00NoRGQPNiIPfIeBCblAM5aKWYCspgVH1mnUMctiGLFKnNRTOa+
tB4xBhFCsIQVoOKsT8aZ3eBveRBDJ6obE05CKzyhJSyC89kA9pa486S5kWpf3YHm2H5oL01BWeed
i1WGcGLk0wQRXqWxhbb3wV5GSpMsiB4QsvvcF66Z4t0cfY1G8N9HBuPONmvY52x0IX5Twh6k0FGO
LtMlBRANF+eB8LZ5iPH3eT0wKUkE4r9miE2NsRZsazQgZxFcvCLnXZYZ0cFJelBRxsQvIfVA4XjA
zBqVoW0zu1AWHPorfKvFLA8uIWgB5EQZVR4Io2Y9mDSRHibmWNhNEjJKVzUa4ljCaX/9COqRsBwR
IL6A9lNLvEZ2+2dqhchVAK2/peRomxL3FnzkeXIAcsV0DfDGBPoStk85Jh+Y7Y0WuGwqDsUNfBdi
SoC9aIBG2NQYwjfEeZXOC/2rSrIGtcpgJ8xwbogrqSBAe4gNzKaDfz1X0VqUL0ec5mOX7lFjwg5x
F7bVhYhwHKsNZauh/mJ02E6F6mX+ZHZ/4lYQd3tR7l8zO/XCzq8hDVO82spYTLkq63gYCvk9K0os
f8FLE9IKbrkIBYLjceH4wEWL8RruFjw6b4hcB24WPgDwxMiU8T77fZ+jXuakBLjzME54eY8TjxIT
8TU3VFCuxvjvM8G8I5j54dXMWNij27WThdC985SJ9SBsHc4QFiJ9kefBG7G06qIL5AiyJY4q3DMA
19nra4Z5gh7wWDUZ0VH19YkIcPrA58Y6KxYjekx/0ik8Hbguzl8aM5AiY0sYBR8i1EPwBkTVi9IF
D0AG2ovvEflDJeZAIIEMjNyIaffnHHHrhZEWZGSGwOoWl2nownlQgqpBxqCAf1PRY9zOY/ey4/06
57JQ6lH902km9NIiQwOFy1w9CT5Cflif44Qq88W9jawyQKwvBquFh8La/nPGeBdB3a+3Y4fvYMWw
Oa/h1K1uYIJCgIKbEtI/cIh/TRYCrlWPEoGWIdv8dGADMasZQ7chTAvm0grWzF9kiYxtSe/f6jcq
83LeUfJTVQAVcdExt4bUsyYIb3V0wTvHnfEGwY2h+M9WSHOEDzosEzHb9aXpzOgEaifbTWbPHguk
sbiWMG3VnzjFDwyY8Vm5L8z2a795HckH/EcuuxU5dGXua4IJVv2hz2nMfrJ5sEIv46MFlCuHLJwx
YKRYjJp0+rEnPOyMUT4I4z8GCIwuh/Uif7wHM1XwaKJPsg1mPcyI002bOAhHRq3RoxNrl0fasFqI
CGMgHUh/gxNLC0V0/AeVMg2eYx+I4of3BpXVeYw7nABfqqFZOTUNASvXKqZt6w12ORDB/0cBBDoC
2whL+kzY3Sco6Niv+uDtbl/R5xS1L/zr+AXL7cwrOJnKlvEEw6Jwdg8q3CydnuzZ+DJF0yFp9Zyi
Hc/5efbyz9HYOI9O3dccbb+eMCpvNx+AiNIBjILQQr7C9LgmQ5rdhCAtFgGLG8dGh5Buj4e2MxZv
yK+o476qTXMK6fE4JpXg67YdkT6vl44XvnTGCi4JpLf/wRWUhkJI8cibQh9fiTcztpO/78PknTGt
5PH0+6TN/CBl1R8buTgfWjAoxEpuTodGsKJWbU84IPH/L1+iFRAmmkCQFM+Rcf5ez8Xy50LcZKqH
YdJ3WesiApmBbdsY9Z3k6M4ex8ZozoSjlJwcEcqWQNdVfZLu/dr/6zNHrPZkua4g/cGxgxY6ZgzN
PnO99OHjLwUe//oZbeTkQ/gmEjbP1V6i40bEsIuo8HwxoSKU2q2XNLUkJsYU02b4jIBcngZBF+Pc
DsuvAXnRLvt0cSml7DiAc/Se92WRLINIh0+DQRXcNXxFj3r01mHTB0fAHn1WnwrZVPXk6VYKk70H
ZzQVm3SjqDrDMvSCaIeW4mujxEPoYbbn8Jc6fZ13UszrZY5Nc0QZ+LSatxm+GAQgGkjMfqC49FZT
/wREcexNj3pJbaBHfwOjB739iwFw/6OfPngAMYrdIhR76n321+W7Z/0puX7qJqXehZlJ5sZrGfaY
yZDBYsRTlFBQ40qGNZBUrrFC/2L0V6PNiOmBo1rxpiHVzszPQSAaPzJbGUXr3wspG9CqH/g/oBSk
qKFHJB+kkSyJ5Ql/nJgd431TdrhTfZktVdSHpJVSppSFXTUBuNiuGPsUWyGXOOP6hGEmYKNovixz
23WVc0oDx3UYFZayq6e5pKPsSG3tL0aAB8NneEthYO6ZcMOd1TGGPY71+/MQbhT6fO5DEJbGPV5G
Nt1heH9uHjYo3z2dd6j19PA9lYOQ5QrBhA5Z7z39H7SFO2z9pLDTS8z0421kZL6ZoKiAyH4U9oMv
pTJ5re5x3046E+XJ5jFPNlXQm6CWINaoNMrEGlxlMn9Ap8iBG5jdql1+G6voQOc9frctjWSyrRj5
dqtCMJfskhye0aayii0JP07lxgftjx1rRqR0+Dx0brwkiJvtnYtz4AK+D7n9nRZhJhsv/4EFyTIn
PuwZZHCMmGXTsUYGVzR92Z8XTbI8GZOA9YezykB/aeIReUCsdthNieeBhOKfoiubnpeZWfhDZcb9
8av5yI1LvYn1ASfHrfUQnfibwTbRC5UmnIZWPncwlkWic4/Id34gAjeCrw1tO7A65r2nXmGc9M/I
Zl3w89JrOesmYx7N7eNhgsEpma35ml8tVIYOpzcQHsTNoxMzIKBSvb5eplYYstmsWXlH8e9RbGUf
/pT14NULQ5HND7+uzByPluubCoRA2JfZrptF9qdBRPjZLIpsIY3gtXWQL8R/oIB7rXhmYiC+2fhF
+jyNkjyRTgXQ/VvPBuaAucOim2j3as0ii4MM1NJowHZRrSlB2+NH6yPZysixt9p5D7RowyMqnSJQ
yO1XM9r101Xto7BIlqw3vFCOOD1N9N9pZDcP80memKli7MJM1X2RGM6wNnzYKoNrtinUdrVBxFfC
toM7IEAvo9kQAcWuOg8XrZhDNbt0rkHha/VvK2T6gN5PbfJeHtN5NLBYIQpGXji4nLjTj9rtI0Y6
sWG9fpSGVtE7yVj26u2n0NvKlVVvMNrLA+OoIGyJ8Dksl8+ZSgen19gAIsnT/t2+DlYdR3qJ5//3
jiP4kj2vt2zxybvz0sPCGMUmfJOVtp39aCAhfQCv/idWP0lYDuifwwBCllm1Do8bZaQ+3nJbYKSs
ID3YcXDKri0A6V/sttcNdD4UL/2Aa7GsuU8vs4fnv9g/2W9soqo8ldzwLhhyamAbx6bvvemmEWxd
S3cxguwMiWqAYoGpZrW/kFvMF6O8KSkEjV7R298V9F/AKkKA+GlNWTKj2Br+3Hik/35zrbfQ8lvG
KpR99tHmaf8dcWWMVo1tvbdDxCmlPanaQIPFhkGQJaekIfRLhguoGUfzls2UuOrf9DU2H7HJoJRv
OLsIz5Aec+J0YEw6xXqlvjYlW3Ai5Eh1UAcryhIMBMh5/q7QBPa2rFKslMitZMAneI90HI2gd8Ft
uOX7HaLfCDFTA+/1NQxqvexMwHNGn7f/snYwUYA6QtcE0Qq27uRxnQ2AEHQZ72eOOMgXULVyEzp+
BOgNRHwfyC62ztTkEaAgdO3LaLIbOCouJRwx17+B/4dx2wVOSdZCz1tEMNKOLpddsNnUUPIFj1Se
Q+CAiy0L2/ze2xr9UVB28E0gTxFPiX/65zu5JWcQ/beTHA3xIYHwBBk5wFTsqwOZU2Yfr7wNkuQA
VBvhrPCYLhj5XNCHI7E7qk635zb297hRzTGHdOExWmsNiGJceVR+HMu0hsPdmuESnaJwvOQtFyPX
gWiHokvubPjlYkrwu1s5z6ugzo/ht9NfMvxU/eH+U5ov2RTKdZGdoiKLx7doEzVgGVFrfiV9a07p
JoFasDyAljkyK+wJMoJSoiCflSShoxbqFV7783ojjunSZR5dl25anp/c0HLs8Vu/8SZSBMa/RGBE
Lw+ESMm7fEnsEkuMi8Q3a7MXFi100HfkDARo+uJFCqN/tDgSnbYP3PG54HpDQ9VZheQojjQw4KNw
Nhe/qTire89/EBiYPpBZKC9bYis8fFC86bCyZNZjWGGQBIIPyqMiTF3LJFbNYo91FRvFXclAJ3og
w4zQLakjeM0GIYNNcUTelL5ALZJrNhv0fGx3JYCED4U6ZmV96gSVYXtv/10LEAEJGG+eiXqm7wHz
aOpWglT4s4MmNqbFlv1yaHV8/ezBvrljYUAWCPP8DmGKcgcGLMvlYXQv+q5KYpt5zKxDv+8d60l+
DMvHqochfbNS010EvQ9NTIVK3uhDwUvdIZ4w+rGcFLGxJSJOmzzOkWprPLeMqhkBm/HHeuHRYBRj
1G/mbzGUjSpxtdoIMCw4fCb2eRwIYm0cfs5vqmV2YXioKWy0BYIR8lkV7Va01ChCXThaa49lrWFC
lu1fuIbSwEn399Eqj4IuY8lf+5e4Codp4r2Ly/vnVaRp0W9kyeS1bTr72R2015UNIpMnbCBx4knI
nK1kC+A0UMPvKyi41aWbVJH16YR/2g/jOf4yKYRsKSkF2w9lZRt8JWRSPzH3ePWYb6b+sHM/1eoh
3+POklHiJn7Rhgm4yRFioSaU+N8hU1IHSoe0zCv/k7jt8Cy1DfvMJm3DR+/QQ8Cs4jnGTXlavyNQ
z8DIRylktahnx18UsrzCh1D40nhEq7zwxuVEzSCaS3p8z4ZndTz/Zdf+wCz767RZln1nRDJptvjK
XgeT4Xn6fa3nB+cbddrPQOslCoXCzXpO3nj9UKn+yZgziAB9jB3q6VCRjVKe/8gqG41QWVMTLoYV
WHpyfn+QCgswfCZjmNLznJ/s9Yk6rf5ybfXq7S+9/uY4iRWng2j48muFjk1sstUs1+iSqcwopLDt
UOOtxHJ7IYUoMryYHpc0PZeDefK99L/ImD6upBw+uLQ39jedIjCqc/+rTKOpigQrvgy7Vf5ZlwkO
L2JqVX0dqWZUFs8f2v1DJGGSec90OjJb4CWjeDjDdxj1vAGkckMDv74MDzvmZmBaoNAATotkVXmU
O5shRXFn+AyA76kt11CMXLJ/8t2w1Qc9t4PU1Zh3JiG1MWJkEmM+8IQceqCya1Ij/Mp2RVyrWd5+
9AFfw0+s+1F0FoyBv5uNitJCBBEy7dSPFn43y35nkLNdpe6oI3WUhy58d0jF3TiZjCD3eP2lgqDQ
h6jSGi9q6TRZHuGl9Bnqy0N8/Owi9/tj/SfkmKPOTEGqCAq2vj1PBlZ5Ui+/JuO1KIslu2Iz+yPX
7zLmt56tvlxqf0tTZU+rwE77MxTJKyIVuUEQuJB1XuMbHYwj4Haej6iPpYI9PF6/Pb7D9N1Q6c/h
Oa0Gi4HXn42sodforWRV7ofUBbghxnHFqIhXJ83QYTkvGNVsSqgn5xiDCXBpZznQt8qyNSqfPSI4
zgTdl+wUYVOMnYW71Lzl2HxOORS/hkvmZZhAowC4wnk6W9Zvca2p4JADwd4Q0nFl9zaGqanKVjP3
w5qRo4m4YpPbJ+SCT4IFHDgUgspA08WPkm738Oksr4zgKmuvjM1szJAfW8uHOwdEqG5zYNwstyS8
cAyNMDdg2/GlNjWJgYERcdaT6xgzedK6RfvwUv2Ls05LOxdb/2YMpnZNPugMK3/bgcYQzgbVC13c
jFjPax/dIph1ZSRJMOTUJVvyyME93jZjWlcFyoWnaCb+FikskvFkxNH2oTwbQNLkmZtGEC0kQJ0g
pHNhB0USH7YBfhr4fJsDHJWTGS3jLnpbAc/o+K0vm114DxFEu5/WEE81PFfR6mnekezGlBJJQuRe
twZaFnnX5yI97DFX3oCJ9WSKcs/4Sbxhimd6oIb+XrH9dn1ShVmbP7AMau27lPB69KTA5oo9MPyh
ZiQW3TDzlTZgWRhD40RRnHk9ZwPMDrOEdpZdjBEFWZivaUb/+BLxu4SW0vpWPji+kIw+VoCesccM
hJkm6WfNQbEeKDUeq8es87/2oZr1bLo+vPIz2tWhQQDLQkTQ4uKBQ8KssDf33oJmlfYwf5rbCjYq
V4fSpTIeYZ2z4B1/li4oWbpJ4n5mMO2CsH/myolHN5nS/SY3HsYsCNBrHtB36usK0x7Fmh/2L286
mO+5U7ERUG3A2jQPMLse8KI+LnHoizFKYoT1DPzXb7KG1uMLKC9lAOtyW5tYSr0nrzUWYLVpysz2
OTGZafX+hF8oM/rV8coDuL7AJIyu8j7y+l5yHmJN9wSQOFkhIx98Ot7WdQlpJbZ6XlHrwnmBXYoe
FNKKlXrCIk8jAM/cQSL2/ad1B/fA44XVxnHtwFbPqHj/ZYPhPXoBXf9R246JdjiFzFjN5hzfntM7
oIPxdWb+RCA9QhPFAjR9gb90uvwzey2P4Yjcc2pMTl6oKKjTBBuf9NT3Yt6fYm6FGYaCiKfvCCeM
3vQDnn9I0SiMIufk99edXqViaPV0riOxv1gjLsb5NRX4EY/V2w37O757c4FY+IXYxb5zVmA4vOCf
O0C504fDS10mRuhjnsTcTvfiec3okv+OFyHdxNT2Y7TCYe+rpxAEN1VM5t4IBNEA6RWh3f+YJiLJ
wxEPEb0IWrSVZyuWR/vAWOOf6/RvMscYgPoaHM9ysomCMwzwOzU0GhbG71ReIP6Tw8NN8OlrAdGh
eIHoAT6pugbKo9+Gs0XdmWL8wUMmSmosx1YyGpI/SLsMSQDfqYZg5h7JfBJWKrvh8idGZfpaZyBC
gN4tASimrbWp8uca0i/0oBh8/oNMf6DUtKqoBtTwD+R4Fhnt1cfVI1oDOguj7y/yDdk++dF+Y41p
iBclQUNBzqCVRyQCEyrwFbroQlh6EKiqWuCdPhCDo3bDPITy7YHkWnNhQGQWn44oToFjrhbqRDHl
EFiQq61oOlwjWqMdEs3I2IgONEbuhlzAWnx8gp9yp7qtNMAiQlRWuLF82QBAk2lQEdxgQWdJAQS/
HcC+MwxgCZFGJRydMXGHc488TpCBcKtmetKZ8ciX/zS8WnCwmdIzIvBQTJU4CLDpeyScnlob8Fnn
MqpzCEpbmcceMa9i5+sKtaUwTqc08RNMaATPXohasN+Fja/v8NAPJ+r8518Q/pBDw7FzEXpe5ro/
5LvFXpu2tqrpz9PH2i24a1d6aJj8C0IQacdeQUpDB4x3GcOqyjajv8QWegug5sBDWeL0psp8ITzi
FqwrO1r4m3jZW7yNajHcnCy8OP6JJor9A8cZ+DlIRESMgAgMk1y0aAy9aUwzaA4YaSPzEkoCldaL
EQVW92Pa0qG16C6Xm3hehNn+2Jj8RQsN4xNSQHY7ES6Bm82QgFcuaI+BTjKXzhBOzNXtAiF4ACzw
Wx0nKJjWc3Q1KFeRhi4uC5Hz9LBWJOUgHRCO7qnRLRZD53sXPi4oZFCCB1UwXsMdQYTpz4iCES8n
sOQECT/T6qOYyWBkL3RIf6hZ0OP8j6UzW1IVXaLwExkhoCK3zCACIo43hrodcBYF0ac/X1af6HOi
q7trVynCn5kr14BD1dtnZAXrBnznSpU8OUkHjDfbfRGy4O97SHFCwlkGZiZY3cG64uCCHZSJJ0g7
akA0W6QjAP3c0x43cknDZvpj1f4BtuHuOZH1LjIa7slLWCVj6EThJ/gkr3E5BLGjynMTTlopqB1w
WfgZPLy7+6D0tv1mAtDpHtxjePMeDIvmbXcen9DA3O045oglsahLd/kQSckCiy6/FWCP40zWWE7V
HNxi54l2lyOwjw2qpDIUxIZr6ZesBHABvMDcawCgxFOri/v9+hZ3oVg4XW8BgmRNzvZpeTTD+MSy
HEzmwp0FKhB7mTztnOam/gNqUizM+rbUP2XIm2Si4Jyl5U0cZ9L3rVckxisMwo5zWSMOO00fe1p6
7uqbn85m3PpJ7UCudLp8Vjy48i7sJ0UTXk7+ybFAGsoFLPltbZe3RVSHvJU14BOkSnggMO35kNEg
IzVhlYzMJVdYdr5YN7JLFMcHHlO865GzO6SFelvsawMtZFQz3/ACLtOv+4q4GtQw1V0lb6LfJPaL
iUrDql9BhCseECBDPNJgXkCemsNzXP1pplE0dwYPUL791/xHDbF6+AFV5gBmBqsKmz6Ua8iL51Ys
13Il/pJGUknASXEfI/YuTWeRFb6XIathmF/hjBH7go3SkfjD/I5v7TVAHkB9gDcqW7rXv68N3iHJ
ecyruAuhs0ZyV5D/WOEJhBTfhPzKLxUi1ddcT77sZSyGTuQiXLd6XfDYo/uthwLJkcYGCGCWWASp
s+tb5A0XskLprwOyAMIJm5se7lO9TY+14nA1htlfWattYQSX+4BD6zS7fmati12vHE/F2oowonPt
3E/EXukGd+A5Qv0niqizSGmeuwdZBw77zJVEHe04PVKQnRexp7AbmldGDexhzVSgRcdUVXYNt1GP
l9txeZjXBL9JbGn76+pYxLjd0esVMiQCrBj2h/CxlaWtrMPHf29af3TL1b8nGlOeF1gBZ5F9PfZf
MKfjJWxjFlqBHxnncNEfz5BecGJCf/zgJKy1ww6WXUJ4rJFnMxIry+LkyMkf3xvvBgrGuWqsPREr
ymuFEg72yaHyc/hIFnf+fw36Zpt9aItI8jt+haS2QaHtEPsUnEd53nGGJ0D++fUFVy05+wHr4xPh
hHernl1hi2EVqsTb19zhIwXTZBMFfMtoAeqP/1m+ensnFbjuzeCfKlmKoPI5zLuDjbrW3dVU8zeH
rw2cZp2xjxtILrmC3LDJGkLies479E7T2aJGZW5cWbyaFybu/PHk/WW32yDiVuklt7VDHYe6M75Z
H1NZTAluN5r0xx6AysKOZvK6B6sHdHmEs7ClWeag37XPH9fwnigtrxN4/OOG52ZQLCF1KHdSjev3
YIWVBmc3xrIFjBKMkQmQ5tEkkO4KjVLEOiB4vSnEr2r6I1O6mL5K96JG9cupbUiyCC/mkH9a6Kz+
nEb1uW4IKoVYwgivbe+IAQz7UhwMD+N9ORxb3/GkT0dBjEzZdhpvzJjAbmzwG0NEJflYL/3KObeD
CkdARNx9RL9vlc4az9z7/oa350s3L3e3Fx8nxoehAWD75GA2OOG6aRaI0YebgQHQGh/sEYOm8MKa
7fymmn0YzGbnHKzaAb3iFbTsGv9EInoKPta0dO8O/QRyLfc1U3TnqM26NgDWdLWDZ5V09Unz9gYw
ecwjdWXPTO1+6RpgQjHq9i0DH1mQw67YqzbzXz/QT1Ftg/edSsKoX1P8mCHqwOuUzPZlF7YXWMVu
hZcADDYmZSb3LujHyvqjsjFaaLi+2Ww1/VBr5LFrCXuNbV5ycFv26LqZvhdzlXMuPOp+H207Fnjg
qpKitNzUSZ4X+BQ7xID8kVVfVolIRRyLIBWAFn4Z/r84ESuBEf3rx0bO78WH9YMpjZ60EvWRilwb
W1bGEtUDQ/1awIBti0nluZ8y+3aGQAVPoPQFXv5n56cMiu7wOCxpubqhbn9pPgYPXDiBqQL61pej
EYfxcm4Hr1spyNaY23npkk9+Xh9z1GTwmmr7Ggt9ELzznDURdBYtgvWBJpm4pcElQXeyvH+CJ6Jx
8teuVkDjeYBvz706/GT3LXTr6OyXhf3KSH/h/KhDshfx0Kc3BX8qRrenf0JoxPSHrYRC54obgdjA
tGFpGbC6eqEG6XH1l1YuweYdi1uf7xVxjAttYdiwd1Hg2uuIl4RU8sKJP2cLD0yAhMEFjPRKm+Vz
VJkseHE2gbj4b/QZHGDCAnmU7h97i7sO/xT8ZjrOHZGxdDfjalLDjh5qMzGQ+m0Iq0OiAS3G7LGN
gLABmMUbPjjs/IXN+sRvmGNpgA52hcfgG2LKjo46IzOnHYipCMsB6q0wafisnGDXYAhSuYjjsQk1
CIHjSQkoUhLYvEpW49+XOseugZKyfDDHx3WfNkFXKXUvu03qJ8uBa3DOAR6YHYp/Bt9vxesWhndA
vRS4gzRK6zWborSiswsI9ENDtxrP3nSFDZdKZD0nm/eaGZY3o64iQ+96WjhLZ9kB7Nr8gspt55XD
E1lHtg6qjZnu/rT8mgd3NOBWFKETTWGByKwN++NowakgGvydHEmCQnXIB18Gdd//RS1SlHrWhj6D
swfzqTLAlIC9AnBmkIv9LceApy7BzdGDS1bu2enArYJphXktoSJc7yVFfMHCbQYFhEkEORQfCKWC
PEKZrdJUx52eErZChP9kvDaWIiW+zsXwgfOHM4kFzC154Q+mRRlJ2msqBNWdbS7I1QCmKR3UihZs
QVjWynphpOhP1th5nAOV0SKGCu0+I9aCeNHwILKXwFmFOZcViJlLh89f3OOyWSJyDsdx9tZ2NZGp
QvMvvKGP17Fu+SlFUILlwsfSozuma8KpVbFTAvk7qTivdbeXoOddAtkuHMhk42pFyvY8vQT85xeH
eLTi56hOOX6JLzknPKLefMVvU+x7SGkLW9tLKuErNx4SbaAKzefkQgniSi00Uq6Ls0na+msnLjst
ySbAwm5+W0E7ZJEWSQLQ3y1iZDyo2B1w7VOIWf6OEDuJBDkQvqksRbhNQ7hYoAjH5Ffc2Fik8HLk
OK6c5v9P3tPB7WMAHgNyWrqGf/SUh2n/ndkFUgo4S74OeAbB3HyFD/s56GXKom9x8vs9Z2Xd0Pa3
o8nkNhKNzpdJ4WP6/+Dq8WxDyjNcsT0SGh3MQEIV7tNHJFHALUpkb/HYdFmMwVXUrUxsRXDjEP92
mIm4hBtxH3AB4yqkt3gohlp8JmZLmWmQvvINnDpS867YiJVjITr9NnyI9pHva2X5OWzMDGcQgVYU
e5P8fJiYrDW3FQ4wP297ADngchz4ZVJfJJ+YTOuNskGNKMEDBg4RMiPAbcf+LdfRSwit05WSjbuR
wp+VUwKSKOatnBy0UihixGAOQQoxD0MWNkMJFGKbPzyQnQbBzX+P8YN6Orex5uuks+xK3O76uPFQ
ZiBa7+TAhD9Igtdf5u1GHrDrsgiD3fbHxfnLf5voMSnnIa8HyrmF3AF1FES9nfovu3dg5lhZucmu
wyDv+vogYb8J5PH0ePhPJv5swU6FGsSA2k9xdiJknPkxMsKUlk4stQlE8DdV9uKtEJV5IadSvHzR
6ss/A6jScUIYHQYdzSx2GRFQW9MZjwGHeTj7m/N8Enf3TKVgGV8x1TcXLW8xwxWaNZzYh7BkDC7v
lZkCb+D0SrjA4zDUrjSffbJrODmizxxLEFMLYVz9MGeGW3FW7TfGl3KqnHPIAZfsmjPcADuKJ+s1
Bwy1fw5eyGmbmYFlvxWHcGnCMmviq30bYXXMDI0r+lSw2ePognfpqYPEzgQ1beUWnPXfFOVebTGF
9hPhgJuAKJ5JzugaMYF/t++JzLDKye6mL/+56dOD25dlnT3HD298c5CaTVS/Pbuxe856sZZeZ63C
E49H9Ln4VfaylzCr8YWBlYZMGW0f6vTKr2ZF0vbL4dd/W4jEGBhwU+DoEF09PrVaiGMIjrP2qbCo
FyCTqq+aVfKEDtMsiXnxzvO31/cZvN0nhdrEFXWszh4T/5NMqtkJ3+DXgHHtZzFVIkuxNQv/WDHf
eMfQinCeVc11x4XmO3dixHE0wDbDaAjMfGGoOs9VH2Mozg1sL2CVWBw7KTAQFtqYNSnW1sy4K+47
AjOJZ218uRc3G3ECesU9zlTuJny2Dt4O+wOEmjsaZIioeCGCAIuP2Z0HGsXSCxfFXiqBBchETuZl
g0uQSYjZ6h+Bhpjy/TsMT0LdE+edhvv20SYABqiqwf8iaMWoaX3QK55sMuvMI4AayaEMzSK2l3aB
unRJHmMe10e6EUM0WZD/pdTSNOCwJYChZJIdcHNDrGtzJqR89ISsJTIkg4GpeZp+3LZ7gYyT/5z1
B/4HoBnbr+NgxRgDkIWTGR45+K98Afmx4sUT1XFACWHq2ZrTdplTGY/pYYESV+A3J4oYKp90/P3v
H2AF+P3BJCTLIG9PKlRT8Mox6TvVbinZVStmXb/ZoMmztD/q73/pvmzrIJowks+Ix72ijBMXddwO
Jp3kuAaT4yX2XBauF0dlCn7mrxx/7cXsMsVXC1yg5ojDr1CSmsVn5LBT05YcspAqySUUpDqKdjA4
2DzL7v5Dw462/DD+p+f8XV8MEEgM6dGHkjYircHxX5cJEu/2nM+hQat24TShC8Sr58HX96UC9yev
pp39OUPf17qIq+shq+3X9LpG0Zkc4hNEG3Lf2iB4lArxQJVV/ZtfIrafUe3KdkN+VyNTE7pwlXq9
YRD9q99Hc0Nsz6YCPZc45V8uqiax3nyGPXrVpSw/RJ3TRMteKO3+X21e3vJH3kIEhBIsXIUAtvoA
x0727CoKnvaUC7jQ3U13AIL3yujmhRnXCQsRNNBLUQEYeEmBzTyvEIwfTSKVQmgmnRMuMeUM+Nth
wXCxOmN8IG7+yhUzSexdKOGs4sS6GNwIlhKgnU+0I2xWYE6YBbLIwdVjwWqZVqyhhKJgUKXhe5R2
TfZCG7+TWExmxVS2N5liN9fec1Hva1ajUuJpD5MNDg1ulVXeZ/gZyicDlvbjCLNukCasxz3EuvI4
IwKtjelMR6SxoLc3c1KGoeLEeNx1HZAQ3qu9+3zgxsL8zA9eTRSHFvcWJU9IB/ktRaLTsdv8D71G
K4DtBb5aub2T84Qs2vJ4iGULcEUfLqWaPsTePdCqZnpWg1U/4XDrmyTDWkPWA+hLkwCrv3IG8Zsp
idMFJjZ9oEQfHMJcb6PMnO20DhHd6r9ez5HQB0BU/CYEU3tf7SrCuNOsWWS9BV3jEloQypzrdgLl
D+qddqUndM8/N+4hPYNV16aAhXuW1Q80nmxOcF1na7iKnz+bT06XgnGznuOL80r9ySReOALCsJPI
+LuocI7rYwyS1TjwckHJznNa2XA84TR/BUzsolEu/BLsrZBkTu2Dw4UEox/XpynIlGBy2FCzZelg
9YPvuaJDCY5DB2TzgyWfSE8ffnvcBQwtQNEqm2HkSpoaCwPsfjinukCui+8JR43Sv8xUuFlvcza7
BmQmw1TlvAF9TQporupAVpITOcV+lheBX6tpH+wOFhpWGDhbbHtz/s9X5//Li77Ja96BH9ZJAD2R
H41YTXRscCAsUXZFjzPVyJ6DbmoEgrDcN9eZpFKcghMT7G/7iGDYJ0QUHaAO6Qqbpx+DtOKSFtJN
MHck3oZt+rSEoWaxcZ9POXDg/7hEJuKphZSfEdnZbKQLRhdxnopXcpvy+hmh6oKdbbNbP1kjpsbV
sO+VRG1Zq9F/wo0+wjo8H1x+YM/DtBYFUAI33N2g/SBz6kKTzzdL8DJmW++0GLzQJZvP8OG+b8Pl
G4UrPNABVoz9tE6fnXFLhporEgYvQHritdlZnuzfRqQLilhCsM3BnAtCORInXHzPrPKz4eflfq4A
tvd4SVOTo6TNFZpJKXnw0LDdZEh+UBBVqiYg00yOfvLxmJNlhdPMKvFiIJSG+A9Y/UzNPatO7xlN
6BtdBJWrT17YquIRwL+0xcDLOsU8Q9lis/kL+MRmbCVPkkCB03r0cFLvoTgSmBDFtFVrarOcWmeM
2rdSYt+Dg4PLRTJsCpOp8pB15zI4n306WTNfTaHOkaxzo5Aj7BJX5XKx7O+78NC3yw0D5YxlXJb0
w5oWerscvlMZN56QRGpStjVXizYBURCQ5blSGAJDt0YkgPBhBm+uO8ivQ+mrpY8nBoTu+TcQLr0O
5Mcy7IIPzTnomcXVuk2Ry6fYf+IBx0zM82WWY8U8wbnn0+DTwuCaTr20EyYESgwiNNGSXNLWln/h
bwIRQFM8aRpsTpi3JJYc3R38mb84lrwbCREQVQqzPk5KGU5x4mzlmDucBbdy6rOvBdqwkP092dw6
QQWVYZIXZ/lxbEJ2ScWZdghh+th18mavap1ZJXCYQTiQ4YGXjUaa126ygCqc57BiMzWiEVnybtTd
t2P+YMei63XYHyJxP3I/4DVQQO1T1XEBJ6W0nhLQhujCbsW5QuMkzRYLIYyl6sGry8oEidCYgFS5
4+BG+TnbTkQQwZd6xzH/D9YlO0EeXxBtIPi45aQp06IVPyszdsppBaVu/0KvbktOZ+4Ozz1z+EB8
JywCeUjdwNuRIaUvt3QRfItbBy5HenYIL0mbYyqjD+PsValdc8VgwGTNK0fDo7LqObWscck4N2rr
jMsBVWx+yDS3iquYB1THedJBBpTKJfqxopIrfg4PIze/hxA0s/aCt5LStmB3n8FrakONKBFxXPXo
wxTcMhksd81MPkbZ+mHQjDbP3/HelaPbKvIXC9TafMzaeDp3gscNlKhfYwOgzEiBMkhZMFmd/ScZ
yXP1NEDTwmepIhkM2kxTrZvfS0n1YvFHmile182APbKmUMCrllmu8HreNRm+rRqrEYjMJLXAfNZP
3El3nIcQe8mhX207JrzcWHHe2WTBjX1OZWlhOGGbTdGPSkKx2D9o49clKZ8QB/oviyQY6wisA18b
FQClGXusVnqHwL+N72mZxTeqyd96he509j5a3i/bdoQHC4GX7ig/jECTaoKImQWZHKubm3XUMe+O
S/YEirR5NMWYqUXeFmqxc3hx+wgrTG3D1vIKePZlZ8WmlpbmXAaMcpe1LMeMs8+ywP7hnXxzype5
XnTJ+u7wAVp91onC64JUXcbrKjJ0jMMWq/kBJ5BnXkXMeKQwe1yZyCnJW1lfmVoYeyp8ZRj9lP2K
3PQSW1/RCa9+2KyOezN/D/1cDwalRgWAylJaE/bqKfxgNnr4K+iaxznnRFxK1dVCuvTjlHqa7jxu
ApmC34PdvUV/tiOGEXnQ4OkBjebcFjz44g1digz0QJ70iRMer5z37DpkG2Brfn+PTrzwf/kV/3lO
YaBmGS5OLjZqJMTJjdOYNEkeV3n7894nn3YLcuH55CAi62GEFspr+aOMgFF7zZoPu9+y2YJFNIa0
P/m5MTEmosrbeL5iBhQEq0VnUeF6aXIY4LBOpeLZEq4VZ97KXF7jtnXUIjS0H7uqss9zqvxhdlph
Ls9vmh0AQm2O1ZQ5AG6/fch5IMDvGGHwSOcIWnFzkyzIvguOwOav+uQbyh+H9zJp/iVN9JM8uML8
6Hbvaw6TZ1Yn/Skwl/Xifjv7nykcWbYinLTngT7oT3n4z6r3vMi/gND8HH3j/t2iMt4VXxe3hitQ
CeMekHPEnVI7PA8AAEijDlgHPANIfC3MNpmDAbEea5DT0hq34EsxxIZFGofG05w4iwVc8LSp3Ixr
3SVUA7LrrLWcCSkbV+MWPLYYp09vu80ComzHaCqpOBsOB52+PE1bE/wwqOs4dr+GlNMPky0syBNp
KCY/Cgw/fdlnnz0bLkqY2LgNDQUc5hU1HYvnP5D/FHXJLyQgfNtGRQ+89oQmTL/TSrCYejAjP0To
v9QLkFWhTs8/oGOQbiTqAf6x7IKeN+95tS9wg+SKtuZaHcLNATVDMLp/Xe3h1+qIMoiNxc8tsheg
ByLaGGkaiw1kzJfUMDt7EF55oW0YdCxVxl+s36O3rfDSHtIZPdHGqeSTO6gIuZFCjOpUPDG2B07X
ed06INa3Oqx7L3bzdTqfQevKnjFSeCPfgAUXTH+a7Guw7QILm2oyI0IIpYy5NqooJsfp8OCpZctM
uFPDcRcXV5Ca1ZFWlkNghbYG1U6GrH9OBKlPIOp74G1J36of6aJ7BX2QpnrLOoqTB3APaq93+po/
VPaoOGKw89gYSZPMeQWkZFwHDFz436GcBWznEDLFCZgH11u5fL1fvCKOwwUSRbOnWcfYc8hUzSRj
lgLCxCErCMa9lffsEetnBrKEBIHiTZkZAKxDZixYOcV6FGwOA9pPPnHxVj8u4HjTSZjfOOEz2LBp
Id5Kpl36lbZJ/Qd5k7anI75jNyQoXC06EhzGujRlpojdnxy0fGigFD3zcN/z4PToBUHeV/W69eFv
1xdIf/41YvU2WP2CpsNAV8TAyPxYJo/CTiRiHjKwUPzI+Oi4xhiXOR5AWD/mdw/+eP/+DYGEdfcs
8E8WH13c+G+b7cPfdgHchze4rBEBz+x1KxIR2IuQ3E7/8GkRl4rBxmJLp7+COckCSnKr+TCgxWEC
KI6/v37cWi6uhvdeN6xFlPWkJOSNZUZMm+kV7HYSSUgTfO44oHaFos+CVLg3ok4JscCwfb+0ZC8c
OZMQi6kdXI6bs16zdQbOz3l4rXK/SvjZiMWc3nzh7PAncgKRgrYPnM4vYE3aryWe1+oIjS2rs9dg
0BMvg6fp6r6btbLsNlv926loU9DPH8d8rpovmSM3OlgTZCgTpcfbBwA9KPaOY6/xMU0jyMLq0qB7
vcKurROY4KKetu37vy/GyPDTnT4JUlbZsyDSVi04fqyNFWusUuC+OS/49EzZoNsVjqLxouhwA/Pk
HDPMA+3TYM2u9WfpXlzu9VGbkEK8FYmdgimBwJsILIXBC97hdktDwh2anweVl9136IKtxHBbCaEn
LpMAqXuaPZxDh7z7+Hno6XdwmfwbtGioaM8IcOL40KKbnTNVAN1K13kbc/YmKHsbG7nECtthq44O
voF3Dl571gZQHVnMV4pXFlxHuHgXPjgHUQJI9QX3hro6QiL/N2CRQAKpNMG7AAe8Iz4jA+lfeY3N
PyIW4RSy2zVRcjMwQJ5a0BjtwPaJ67yKOSM97/EvYsBuZoCAdKpM+Rf7s3sN4e5R4VzqEFpaq5Bd
OrX1HN4B7Fb4ui4c+nASnVAwvdDXuA6CGTEi5vt4Aw8kfvyFjRtrJOYjWdPTap8Hy+UplZ3QvGm5
2lY3D7hDcc23XWzCGB+xxEH+yqpaf/qScYKuVBY7rNDvrJasHlZYLEzr4Lj4SwvSrA8G4ObSYNvM
GC4OOEy1/RGwUoPcHufrLH2KQ1TWPnlt3KQOZg/ImV3Yk9e5SiE6kPhxxuycD5aBj5noMEz7jD0Q
Pu8u96rd1c0bHKCEeyBxKfOMj6zcmLcPLAW6s6tzmq8O1o9WUMOgGhClQ55fB2ohK9p74ytd/7vL
iyW7Vy4fLoMQZXHRXt6H/IhixwuCBwdXEls6pgESSH8+sMoBBz/syhk5sZD9Mk/SB7CV2zAPaTwx
OQs9hdJ5dFUYx0RYBMc2DoSWYVjMJFx2jhLkAbCmnCoCK4W9TypeXJzi7+IGsZeTRawAQGFxvTpy
oeCQ8MzNFJl3ZeKFGkoiNuwDXmkrzryOTWwI3B9j/9fTOgbrnfw0vU1n1RxKCpI1p6Sp/ZvrUQpi
CEOG6BEs2cL78ud+KIgJcasEIxvmXPXq7ZxVMrCYpFQc6UC+DRDejwOZCXbDdeHWD1iaZFmxzAJm
qR5El64Cvoz5RZtLj64efPYJXbk//RZWctniYsuDpWzujJz0Fk9cG2o6MksTJ/IsAxEDRplhLU77
2R9fyBfhCy4Vhl9Wa41rIXPTz2f0BX3m12xOG6ZdIMEZ/NWMFlCxUlkgAQYMvsz/ykC2lR1n8+X8
QlnHGQEOw+wnmxnr1fI/J6CAX+zNjFEvIeSAZQKrGExdESdmErj5wiAEliKfedbDTFycDxxQ6sWX
UDnZvkTV3Gic2S8kZJFKDeBJJJfZGpFEVr7ckPHEunLUkW/nhIhXO7gV+Y/GhhVJm/1yZouSlUTw
mb/3Kj7yJAZedJbbcvM3syttNvXxz7qMaOUjK24dUhVpdpajNOZkocDlUVCKaHurO538CbGFR98b
AKj/bXmxkt8KjE4YxTiMr3xxt2HI3mD36UyLFhuP89tf8DZue3Lc6N6kuZmpBmq7B4PI7WqyJHa8
s2Jfe35afkmnoZUshS92tyU75MkynjbE+E22BCWOIv4olchpNbILgJ91mgGg/GLYn+xC2q4GB3Dh
4DMPlXTHig4rO6srbGFlVHwG57fXvaXqK4RA/Ibh9Xw5vZarPkaX607xznTgPf/wxdSj6iOatQpe
Jozxi33kafwNwYtb09fHUvF4J5eOO/1V+dluJduVmowQ4FRgFhD8I/wBwhaZ1w3OQsFvdBf3eMNh
bf/d04e3h5h0BCbd7KxGaoqJR6o/B9szH686V/Yfu7w5VmwUsEP7ttYHsGSaYtja92KEEG9sFOVC
swbqoN1XhhrG98AJTEsXFxdFblATEKK06KNb9BgY+eP7rliR5vXZIe0Ok7+ZhWQl4bedeBfw2tlE
Mm7KzpcjiingMIS3Vhq2Bvrgb4Go28GstiJ9FP1ofc36YqdfDnecwi8z8lcLOy2C0lErwk0QZ0Hn
4pveF7bhMJWFD5pG8AwaegntFLTnsMKAuu6mQ8d6my4+3MzQYQ3u7N54xvG1BawGGKAyX6CP0mSm
Qvtl0Ar4OmL3SHfajtigXINqxXwZVc3g79u+qUe0wElmOdJljemaV5IvoPLxnn4zDoDgtOkztkcg
sj4/rzGfWL6k9cPiPtNHM/4kNJQ2d2r62YINE+iIKhxhhWIh/wc2H6qzwj117ccQzYCJ8ljlyaME
XpiWbOTAswfvFpGo2Zv/nsLiMujJ/9Hz4r+g74/00p4Kyx5P28JkVEdvCoG7NhcaMjvy2+ioRbpg
fGzwZBptDByG/fH5aJdX6d/Wqm3BkYMfPBhje4cG/QsBGQeD3cf83u3OytqzdLS+G2tS/YNcXKV9
1ZxU6WGOXad1GrXsa7I36JXNcY1xN94HeIDhhwd7oDt+2HTtNWSwVziEwZbIxgd4iHHRfIGhE0X4
aVv4GIhi4cO05TYB/00JjpbAQvdw01Calzq2Lua8m/Shh4k2nB3RkYMY2JDcSm3xT2NBHxDSexzR
rl04Ui/p0ekgz8Jh3Wt2J6c92OOxAVGsg6NDWI7W73hFWkJhHWR+6YkIXeOmQNORwc18Wr++tWjW
q63xhcNDEwzIgbTwR/Pad8fjf6fd/hR+Zoiz9MU5wNcT8TRY04FSA60l+MFCusenBfy5FeNgVwZ4
PKtL0K8154boToeKAKuIE27O4cXU/rNfPwY7rwy6B6+xW0dbDJR7mBdlrwzYnGBuuor72bkf8NsQ
yxTqNPgiBRZMVKFX7PUsbSOO+WSsnC3K+x3fd1owWl8hL18jhqXF+Z+YtRre4hhzVwLosEFHwjIK
Jw6LCm6GGGOC0rznkTGqS6J/2k9bgxdOBSFaDexqmPGaFSjWDoIgrg0PIWhl19qV6NWA5yirlkbl
EUJBwIeJxxJpRCCaoJS8spI0Fhe5B/sgIYKcsc0CHfUI0P2YNMP0dXRxzZ8cmoq92fRQPNEI0+qx
Yj72MfpwPrVDr5znROZUmV5bG92tx79B0PjBjlZltyPzzMQ5aperE30jDI5fLsEI25frOUC8sTXp
DEIYzI6TPkpzGz8uYQQ2/k0zOqLsvCwQ2dtHxdy04NkBFTEt5IQ9sbSYYpC2H+Bb8pdPpzNo0LjV
+dXPnx5x3XnCSDbvD/nOVqKBocosbtBTuecwv0/wQTpJdXdxTH3kwvQueuAIeiLrzjpaLt9pEjCJ
Cj8LbkbwSVNn9WQwOd6cmLpdYfdkLz4uR4IxZGJnNd38JW/cXiaqcmJXCfVk7WumpJDe7KFbHx3q
AhZUTrbT2lZaOgvty86XZZOI0FUNwVS6yjkESbwByqZjgfe3dyHqO7aOIxxana97zHUAjW7lMXR1
8cgJ5ojEp2J1qAnWwe7ly8b1DMLBzNydL9+BW6abFVFeaDiwd1wwCsc4T/GRmDcIYSxeoWASWGwS
Zoyx2INbti49xoo3LE+aKmnzsVxlTXgP5QOl4GCEBzond0obRMOq74hd8GFjdqBHzdt1jrhjNbjx
UP9j8urjb8qI8Ub5CW8HnWw3Uw4LOq1mcwgLIskZ+IEIrpOGjoW4DNaRPDCHBevHqmBOhED9OA8/
mGzsuuL7AKKXKgouTsa/LTa+EMKPgy1Hu3R8UrloQnBbkNi7z9n9FTSDQks2e1itON63cnpRz6Y7
Qqjdk0xAfiOOae5WvP06mm2okFFUDZj+MvPovZdFdOu4hdUpKHSdf9DTa7ZMvUhnf2qVOlHc3wXl
pMnOFj8UwkCs6tOfvnhDuzYs8HFc3vziYz0Z8SvNMHkqsWERlzcjO6tuoH5MEID34Fv7oMHgoXTr
mIUxvbCFZ53woPQyuID84tBjYbS/rUsr7eeYYVosMLfeY0P7n5P03GRX3YGT/GEbzqKFnv7Qd4SL
OUSndXQRq6c/vDBaE8rQCDh8cZK660nPRvf1I2lGi2lx5MR6eTBmQGQ4zCAjmj+FTpf3ezVTdGSL
cx6h50h3txkCqBkQB/oX7lrhJ3bb/Om/4w/l0ZnNjZ3BaT2OsQs7A/uy8mogzXG40xufHg7NiZLR
j678VS1U/x8ZNDd7a1jd0wjf4ru7Ay/0mtL9r08wSxKSoE9dsJ3mp9ABpFd+rxSh5S83Zs8HLD7v
0he8MWenwMzbit+i06pPeYfplmE7oPfhPQZv8fDaaRrJhJ0Wu5i//QN0wCAr+pKqyeR85yC8af7u
cLe8qvE6vQgu4y0kXregxLCMJzl2QEOfIe/asbBvzK5YQDfsrh/cOi2sKgEgUMPIXYKcgM+J3AR/
tXI9XbcA1PgQnA9st2ZckQBcwWu5yyhHW6Qs8BH5QpjtVEJ0MfY4VFfRNcCrejrDr8VZxOd/4H/W
N4/p5aPjlIiQrzWr4IcwYVolbafA+qQO0qJKreFhDqgni2ZP9g9+W+lKYiWy6yQzve29BX7n6FCR
BOFVOcowfHmgkO24OHk5gEXqRmxsL+SHoNvU1QF65z+f8/1th/IW8Skk8ac5smCmmcRKbB0zRAFQ
8h8/rOxMJQXc/VgrUClfcKfbqB5qOyTpaWyE8bMLPOo8Mvg8yvCISHrs8+f8PgEC7hNU8gMT4Lh8
8MNfSIoeIeZGRwTjPuqDePH8jplhVPeZ88QdBLo64NFk3hMgf3DzdT0GVWFL67ToYa2jtTz4wMCk
TNs/6hvW20RnjI6I55nXmWTHEO0o1DsKK0Ptv9QLSBLBcDT6xlCUu2Qu8CTgE+gkKxhYA0hNh5Fs
+N43pAsrucdEVgr3m8fgwFAuKyD4jQjGeJPm68AsgLfgW8hT5JowVuQJXNOKoY89M1kLeLjl5JQx
jsPRgC81C0AP0xUQaTngWXCK1KHli6E1AdoISZ9GfnYgKQR3F1H6xVXU5uyKu+HjEasg8le4JSgM
IWRtYOMwlCNo2rIaYSS3cGxkVp8Dc9PqdamEVcbuGX9dZT7XiCZHOHFHwmyY9wzSsoaF0bb/cXI8
FrG6w7yvzxUj+bltugl0H/zF55xUrK+Rk/6V0Ys1Rt40evqVWS+aZDoYPipP4k6PQBImhZmviEYE
PFga5lf1BGF9dJ0h6EC0VAlsZMdCV6lycd5p/t0l4LXQrqH3d6XYsbNE+mrj+ItFOf/223V/Loxf
sPU18NkRS5YAeigPpmIm/T3Z1jDluthGUv4hTVnLax8Y0GxVIVETLLOTU+Ft3qp1gLpAsMwZ4it9
jgrakgHOcCrmNyzDbAWaoc+2uhjRQRTwWW/uZ0h5JVvp435J1QZ+FmSDkzNnU9D8A0dyPbbqJFH+
R2UoruYm+WIFTBATmt5y/Eg+rGrzhD0E5tuwnyRkmFOKGihs9Pyyhbwb3Y4eJo42itaXedX+MEkh
KNT2xzPQdSMDqCF4wz26YJsEAb+HazZuFFZ+euK9rM+kvzu1uH9fw+yY7LAF7LKCP9r1jJIL0OIc
aO+b/Dt57sipfidt9F4Q2T5WAy+s5zTKhOqW10TvuHdFANRq+354BeZYueatku7y9Io7CZovthXa
sF0PHh+ZkiCPYwOBVYSy1wxWO1V0fvnC1+dgXx3IRO2NwWa6lKeTfwi6cNXb6EDvcxHC0gMfSTOn
UFGqfp7GsywnJ1Pmx8YppbX8fsaMh6wsXv3JC/98knHuF/fYdQsoW9YDR06Edf2gUG3jF3xdTNZh
rrb+R9J5LSuqbWH4iaxSTHjLJEyCCCIi3liGBWYMGPDp9zd7n13n1Ond3UvFGcb4xx+8db6fol2n
CHWoNyLlJqUnSLLMcK1LyWyz0MOYhoL20eGseXRkV4Ql+2+rxvZo5R+qm/x6GX8FSALOES3Luhdg
ApEo64jS7ucU8Y0twrQee/01PBCadJ8UMwRsbFqKDCom6w9yJCwtZzpwsbt0lCqMgxf5FJh/bRQl
lgO75yYegUNOMKSjXXVGut3gAceZU1qU7YcYUOII1RjtMcNT5qIQGViSFe6RN5hfCu00IV9YD82C
u+z+3QkkF4oywNATnNab9HuCChCmGqPCjhp4IaGg1cU/EAxP0UqMF6Q5+z7lst1oiCXmit2351Fi
ZcAtIM8rV794eM1yyAC3vigGKCJX5AW6kLs3z2W7dAcqWYPRkUdH3t2wKAkM6XbERQ9spd0+xApO
i5/LZwo/tQtbp3+wW5VUgMvRwXGSAOXPydJbkguaQGflBQoVjS/zqCo7LsrZBW5/12XpPc0ewAc6
lDHop7bfwrBx+j3nR0w7fCPQfhIdRiYl0c2ncmkTRpi3+wJQtYkGSmACWXkNJO5dkxUaEbMftq8E
zyTtHaN3pl5MWjpTvrx7a6eICD00Wmpz9+vo1Q1vK7VZWKaDrqWvXNy82pMDps+cW+hbIFkytYqx
tRxerKZjEl4EAftqnUZu3Xbr4UJvkh8QATmfP/uMTmJyPVudvvlefpdY7PRTnP/yXvCi0Zu9R+KI
clvH1PEZPWeUx5z3hobTP9o7CEiIYNsEd4AAEGrSAAdwd8JaZj8+ITVc7Ho8QJcSp5om4NgBPt2W
0DX+YsjlymmOPzI5ylDnluIZsiaPlVMDZdjgE1fL+wyc24ggDLZXghEeXIPa1VgL2xfDaVjNdUey
4/7eTs9/nLBu++oW4DQdqt6iY3oB4ltvJQl94+3ZfQU/q9rdo3TUlgL2db/yT4epVd3fSHcekKcR
7xm84mV7lOuS4gTx6QW3GAHHavCIyxFfi/gNOWtKvP4og6LO0YMFZj8aVO5faNFK56Ey5EeWsb2b
TvArciqc/IFQsT272wjKZuHQA/Hch3n2xuDzn8PY3SSYEON6VblBjc65xZ2VjBjGXScrxGEK29FH
ADsefexptz5zUBgKUD2GWYbyBgrdnD8NOsQdfF73vaN8jiTCrgX8NN1Inhqfa5BBK+ka68eAw+kL
BwjSEtRiUjpVqBVFMynjdISc0EsVJ4c76d3pIkFsVxYVY4V7Cy6Gjg/hbozLCOD61W6hApEPnN9E
l2KVa+HyiLi8P2k3e+gx6TzN34/BYxsdTJMC5cOrw3YAFQ6F0dtgwtWflCiqjRFB7Oaobd8lVlnl
yowbzi1AxH8+MX04ydysrTn0W5UUwk3HBWuNfaahS4Alf9GBVHucMV3/mss2iS/8IRy/aa7NzpaJ
vHJ6bm1xrWKiy41/pDM9oN77xb+B0wc6IUuIxG8BsDKr+L9ij+jlj6Y43XBg9QTDAKqB86zGg5VO
mxencqUK1jGJf00hxZV89E17PFnqairMJGquyFQbe49TZvFk/gnfVxUsGESP/nEobnZ1AxA2NxeL
x9OolodrhenxSRLJAG2QE7RUnfKM9KUDZti4hCi/jMm0VGDKP8wH8CjpMxr6Qt1Ai4cZ94gFXslZ
X7eRizCtBr/oUYKCUHT4RZ8/dk1e40cLfqN6ywhQeVV6cejW8oguz26WdXI5Q5Xk+G0XkMA4lAP7
TJ2L6lG8uh4V7FxXnITb7AG7fFaFNxfp0qzzIILOhT9CTkTX61DQBuRUsHducE9JCHvdo1L3D3f/
NW3DB6vddsu65e35fuScZ/2+9fmJ9+4aQW7ppXiO6/MvhwtCEN28sjbu1tfdK57G9+l0Wv/SpFR2
Ch6/fKj+U9xoRCoXLVLwjq4aVtA+jsMnlFvQ+G6mDfOLDpd9eQB/fCazLmb/5rBPVO8ZOZW8L+8Y
qo/CYWOSyng+xZhnb1gG3GC4pIM4dLqy16X6E7+42epawJzqB158d4H4f96pdH54HKp+qsO3eDEP
D9nedjzc/A/BMwfHaCcjiHBXs8TfTOpfGro9otqdPgy0t9Td0ZCIkLf7ILWAVKSvmkYdubggYa4I
k1FYyPEbcGswSkU4rh2iwTumP75mHbR/aLF9HXMDXCyARkjcGYMYV4vVwaJlpMEFOP8oSvgg6PZ9
Spn1UzMOPfFbVwSUaBn2TFjmUorR4pbUEofNiDfTjBvYTKgUS8MbklrkYY16MR4OLZKr+6cJvdkl
eXiD4ObrAQbSaqxc40Qe9pJPBF0VsXyzexyTL+ju3l7t8CdraZKwy/qHRaK8PZxLCsMPcb5xWN+R
/bet5qv4kEz7TkzWTfZNxUgmvcfAay2fbM0hI++p63TwPTn47D4Aw59cYec5Y9aSvbONfjSb6/T9
xg7Yuzi/7IU7ws+5Yif8SFt3iyaCTYJlgyJfEkuHDBmAsWsTNVeJzmyw7lPNt4vmYnUWz7XufXcw
Oom/6S6GZ9FZeXuN/V9Nex5PFVjI4zalPC6XjVIvPPaW3riA0qNZHzdX+u6QgKseQBRGEzTr8FcN
fftFTEk4tH0JWtBUUTiBTbfcM3kO+9l3ojUmDseDsIO3WWUPSuNMstkdo9/sB7wLLLnsRkdS+vLH
Ac/fz/wFDxTXE9zEYLGD1Ov+1VmBXeo9R959b5+eqS1mLd/nkTPGH9krhwiWPuOji6qL2BedO63l
T55QlgkSo8hta78A6TCcX550yy5jtsj1HfZw+DeAYpFNc2isPlZTWWflWkdl+UlP0AH46zfpwpJu
983eyeSHtphm88Dv3v7ldwZO0waQp1gCBWaQ7A05pt62Vkpe4ibBWnnb8GI5fdm2ZQyKQ1fKLHOp
ZtbscfoWMi55BIx7MMzmzMI1NjnMAGUgtrSmSAjUAXzO2USaeZjioTzufP0Xvr7FyL8T/4uOrgdH
pHP1qJh6GDe1jdvnr9rLHs1TDGj+uacwUDUqQMx4lreE2vahM3SPu1d30qH+3LB038aEARhvb1V6
k3fbmFxgGPH46BihsKJg144RU32s4G2S/rrgU4S7md/KbQbRK/0+E/U2+9nqNdnb9cNhvWOJ/5PM
fB3g/c9APB6O/TgJZE13tgOKMYjnMQ9n2BKPvLW4hP2X0HSzwzDXvSL9Vn/l7sHe/GKJYR0BBPh+
I7wo6WTuDJJPvvae9HiDnuKFrR9P875uazEt4QuGPAOKrni4FVRj3eytsXDmQHz5I54T4t6s+zPJ
3bunFy5CwPcj+Rx/3ETL/YJ5Az8PRAMUCpxBjOzzDLhjcvaHeoj3RefkfVbr56JdmoybyeHSzON6
wHdMY9DganIjqgZyVNeoB/b3Z33IwHnK06zF3AGtHHqpySBBLNdsVRWD7u8l8CGanaf3vcVcq9O3
9QXn18H64nOCAD+o+/bzbbx2zb+8JmZr1N5US8iQPqYWDDIckcEJXQ3XL+fQt24e5eSza/bsI5mQ
D/M7x2A5+viN8Y5vlaMvSgW3D/kGAqZqrTE4buWGaAE31eS5W8FCH9NM7BAq05WQ+TV0rtPhgC1e
z2ukOaPkS/Ai811sIVBznF44//AqaISHFPMrG2HmuII1WHuHEofZNrMPxnLM3ji6M1jzNgowyfKG
QfnhUPdoLC5A9JQJd+e7AbNFDJOeII4S6336O2f7jQqyo8w9zvfZ6wMqSPz5qfTPVg+0Qz68cnf0
WzmkZrYY2DTau80u+WT0fC2K6V9BjZ5x/VYWLtlBhf4KIS8Gm9HlZG1Y/hAlAH+bLbOxE4fgKGyT
7Nb/f0IJkD0y6bwvDwmRE5HhwW0mEF/e2BusUeRMFMUZZm5xm3+t4Zr5cndothjh0iJQSvKZh7Bj
4C89/PaOkUzztJhlho4YQMKTD06m6Ew1gH8wTlwH6JEKCsTZgo0/2DHYbWM/dZgdp3t5DFt/j0L7
IWr9rsJjZ6zZN+qpAd3HiSzGH4r8HgwCGJCYxeMUY9WLG+rvItVIzDGKPYYpQEkmIYiMS+enXfmz
m7P9OLpab0pAnO4MG+uG8dCKW37+WHMIMqDtTe6XyWgMAgq1EjSAnA/ANULFQdOXK2BwcizNc2N+
dXF/G0/CkzXnqjn1XaQHhAzOJVpB6CPtbCV+u9Wy9bSWMN3Npug5FfblorvQlE9HTXJr+DG4o+80
/Pgl3m+iFYyi2/jrnHZXSz0iDAgZFPGgxiVdIaJ7Kpb2hJX8UtEB28FTvvYMfYgAxf8CL4MQp3eD
YTKDZj5nNTuggGAsDLZ6xRESB1TUIW1qZrwwnWL1cFg553iUf4H90dr2jKSf/8Ddel7JZl7U20FK
vdDOtLbZ3ur0Tq+ox4VUqTV2sf9poBJlK9YDAYJdx2Am+v11xj2bHVYGXSy63jfmEXa5tN+y2fUS
hF7iosa2FDrQbLJX8nU+Rpl184d9b/Do2L2wHxBNfDuLTzwIW1EPp8L2ytWyIzVRxy7JtcD5j+b7
AzXA7DPcHfc2xRzi3IIruzPpsjn6JiDg7H2AiYv68G7W4A/ik6HjvX2dF3MtRqIfYzBd/Q13raH1
bsk97kUwvlCzwnT5bc97+YROuPfeMD6xEqiz1809LF4TrNhbV/gIsiHcHBLGaKw8vnet4nDkZBfO
aYZl0YbfthFm/fSk5NelXW00aEIrOUK/j22ViUf5EKd8BBxv774i7SOA2HDkbFP+4n3ngplCZdR1
UAP1vhW1pJm0wP2Wq6iXD9NucY+O2PHOaVl7VIBqWsDJCKGCJGaO2qc1pP08QBLJYK8oDT5jXhTF
AicPLJdq54UeB0vgwAWv9Vxq7dJTNnNYEYbBAQpTzcRuZOW8c3zE9Elv0vdoLzsltxJPu8B8kwiH
uEuTh0z72wM573iEoqrQxCrgFuhJnUtyfJ9pZ7vj/MLH0PjkVwl3Y1HO9tM7HulGepZf72s9cQ9Z
4l8AE8ikOGqH+Dm3YWPZh4xEVlOTOgFUKmQB28d3fOLDYH1tHMDVF/AqjMO2Lw7Agaw2DZ+x75R6
l5mBZKB9GnPCfZmnMzVHZAu8Q+RpoSXa7HDwmboD1dQPdkwz6ThPUD3YZiS/4+7RFTkZDTyuj/sr
atH6GHvrsWz8UdSafQ4zHPRVppL1OcWMK67jXnZFxd2Zj+aHrb65YQlsPlW7wvVotWFZEGigObT4
t6FZuldGc+Bkk9VscAn4ICX9VY87eHzHLUycUkooKhmiSTeA+BWiAK4WjqGb3E+6GcNRaAKEjT6K
Lo+OinTooTiHJ2IQReDjSh2/KuNBJQh1dlNaG/qfFUfw9vIShCyQ1qDUh3ONZXyGPHVOL5tvpEHN
9T7xaEYYAJG1IDyXtq3tLYyfDjyVdS0Y1nyI30AHkkAdq6IXPihzfhJwlsl2uMXMUbhOu/EnAEWK
avzgjVeCZ5bOrZ/DD6+wJ3wuXlsrCG+6iZ2b9Di0D3Z8dOIk9qCerM/TEKEMSP/HaLnQzqz4l/ts
SPx6wP1VgjjIwQYwFb/dJEkK9eSd4o1NnvvuGrGf3FJTzudj/4hTMjY8yJx1sbt/gxgNaNs/x9je
7YcMfvggxYEMyKOXph1rDRsMAej6NeOTvahQeJSQFPMrVAJvNE89zuVYnR64pY93hNHxy2OsVXIP
HqVLb92YlpN14Xx9aseBPFWv118nwezvTjpF6L2S1FMuAMHQ4e4Oom0EsweGpCGsS75mWIfGb551
hOLn+SobnMP9hQkBEXj++LJGdvUaioWJCnqxoDMR7eku1ofYC7Y3cDyeTxGfbA5t+DEJxTWIcyNj
XxdzOLBwZFFqb+Y+fnaNTEobm2IceUeSqiuAq+nPi2YDfAcNj/+uaLYFlBkP2BimEN8JRYVTAp5V
6u7DtpBllgdK87S+GYqpN1oOwNN1pdZQD2Nvqad6ZWDX9klhEMLEho54vFsAjOPPzaQ+8R49NhPg
aJZ+Q/h/6Up56YS3dQjqvWYNdHEWVCaQoaW/+OG4FpALASuFTKgQcpu5H8e4lJCLiA+Fe+R4wE1Z
tsEp4cHdwpy7O7jAhbg/ZGCJNXESeUC2rlUL73k1RD0UacIXasZ9/Kx8E9+wJK1/Rvr/TJDq3fhR
LBh9dLbawfAaMhGZTr2cDEaAooopn75PEPbnONJCulFYKOg6FzgNk/FUIYCHyoOezJn7M4mH4Tqj
hViqs3PdNgPYHFndQCvte7gdT1koX4fXVk8PEzMiHJWfYLNHIePl6B5ujMnznAdeYrnHy60JBQrX
VwvRHEqqlUV2IMsEOn6DPSwbPNjJBCo/385gSy/C++0PfAhwXAS/eY+7+uFBTEu99IhHtIXjBjo0
kGLJZJR3KviLTM6fBqGza9ZCIwvePIyUMdeK8R2nTA54ds+OYO3LUjcKsSJ4J73vpDC7bowKQAr/
KMzkznNsjENSeC1PbdiXyydLkBHI2knwLgxCi+Wuy/Rky0UHlBR7NGaRVv6FTypwwjBOBFZ21+mb
VX25mQJAVM3sL26IuWSbLE2+IyGfmfROW1HcoV1b6jyAovaJ/djDDQ0q0L8ESjJUmRNTX7wMyUur
XWsmcbFrkz4bF1J0GRgLnmUYFxWmzAlTYh7m4OpinFzwC3SPb5ueX9zvjnaV5dNX/67ExFKlBGHs
nJjsQX472xU4CD/EFaIaWJTH9xlTq3DqNBSqnJxuyGlIqUlKiNoyNwNvSkvUcz4We4tzkvNGsgag
1oHWxNWN17g687pFLRRfOSb1jVflYQvqY5addCfjhPJSLz7YEmdiKXYdl61x/ftnk7ybA1m0ZPsa
Ln42s07GpIN4P8ODXXMQjf0TGw2cVsv+n3DNbz+t0aRhLISdDt5KEXKV+cRWg8ZpvcEFhAHzeOm3
G7EYlweBL15/MjYJaFosL9Px4r2dK0s2fiymZsabnzqc/BsOM1dV7sCIreAb/STA7NVB/LJYVqDo
vBTUqrZXMfzijH7YN3OQYhXQZRyDK/YdooJKVSAV6UoOZ1V5CXsMKNTExUiTAEdml8mMsrgG63tb
o+g4/lR8NyvmubBlxbni/H8KSUndMg7mrs81oVZDymWeXmzU+h8EOsbvxs74LlmMyi+ccSRrRdXl
wh+EOyHXQxB04bGZz5wdYt0wNH+IAZaVHkXODe0Mm7tmnotLaDLYeHFRxCVkPqgHifd2RJlzlhjf
UG2hJim39AaT5MFGH3qcq+/wjcwQD2u1Sou4kqZM4X4CKhFLZFq3UCDoZesfFl4HOYAhhuv1Xg5Z
3mrqo4jPfU7MLzgMRV2v77IUNDO8u1jEePiY8pa49q4WwwmFVN3vprda0BuEKrEEDwLmhPkpYl4Z
QDXnBGCbJkMafuaVn0kpsE0ODEq6LceeJQQMDr6Cf18COs7Nsefr+hLv5BMjH6MzMDzK2b1BRD0u
FMBj8zVeDeXA6mDMzJtCO0qV8oPdSq4i9CQ1EFKeCxA2lSMLURNXBANQYTUDS/AwvXrp4IJNQp7j
bGDATs+/T5tjs3LC1RY2gnV4ytC6VIhl0eQS/QBpYkywvTarGUEnD6vTCDXwpa7mWqhKJxsYzv6C
xbGFbjUPAgffToYx18b8xxW2Qg4OeU7LCc4RIMwcBAkO62Ft5UATULBXNgwMJvg284cvPo2TDRPK
jnDJ5kQfAX2SiZVI9pb0vy3+uvrn5ogUlm4etJYWVHg+qGAhkA7GVYbIzUOVJNbHKc/ZyZgouVME
NDNUQgybqKWZ+QQdL9jywg4JjYL9+PcXnX1uhrnlBPsNk2TrPQ/3vkfzDOEl7c9DJitejvs4vrIW
553l5ZTGTJaOuLARgsvazudm28NgfqdbqtzwORDGy24wGS9MH+e+Av8bIfFeUoYNvk/Nw6kEobyQ
F86ooZNhrhxFXWhcPwJ4LFJFoWCeQ5aHNHtjfoTHM5vfKHASKQd0t0r6qfiV/tDwXyWvZ74odaT0
PGxVPfqHeePg1BZLIdR6YyHCRBXs0CSWL/pBH0Y7F1fx8c2V5WvhXCJBMzwLOyqVTgRrFYCG/34m
1B61w6Ec992d2ujwcY5GcRNy3t3FcSOxE5GsYC7KZrOL944/ph0ngNfcfYwEOzRuAo7t+WIV/2x7
aNtj/7zYmXx8KkE+TOXLxKIW4mthnwnlXqFb3H54AdKNYsHJNaaOcBMjJqvvcTwnh0mxq7KdKueU
EHBh7o5pzOc/NeK2IGf3OjMXZiV3XaqaxBMiUK7ACInnWUiuADvYJJOiTxVoUgxWxtgf7o1dN8Ji
sUzw1JP4l3NCXGbfIssYM0bEwh73dpRxmVAjx7H/i3bqI/VNdHtUh8WKLwQPUZl6LDpK3eEywxZZ
N97wI1jAvPOQeywhlyL8rin9P9zlSbEbUuTA2ZLmwzbHpAx7Y79x5n7hY84571Jw/7tIeIMNK4vf
gf3wYNUpkypGvSnH6qhrqMVQ2qxJ4t+4yAj6otaU/pkCsWv0TZaaLCTDZu+elxCz3laUfWMH16pw
YK8ReDCZlgIIvEM95qETErlAVM8TsEaOqgwotS2gMB1zab7JZ7YTFBjCJ8xAJnztknVm8p35c2Va
MEY4jdcEORUeTAUqVKpTdru2CD3zKf0b/jzskZe1GJbmYn5BZ6YKBk5ga8he5jwM63D9xa08HCBP
ELH/8ubMAck3gRLPDxzJecJAnldgvKLcoyhFsQ9CEyiMiAkTGwRfL1UolZNi/mTswMsB5S8X5vwl
2bAQ0fgsHHGsJWXU4PCSdGLsQeZAXa+aUXV717TwhnMPrr8go5H6hxEFfKk99VWPXdTYkKC/cUST
E4rD1rOCvkN53Gk70SBw/tjEJxEFjkU5r+K31DHPoov9OpeoizQoW27OSiquaYkrpRbyCBrJQ2A/
hDmoVE4bjhh+ieCU0EyrNQcxH7GoIU5ix17ioh99cg6zKSwswXx3avwNTI4LSp146Eq0/46KsQh7
i8ByMELBXYQxtQe32p5y2EEocV0Hax0qpDBcexwI8SFjo1ynFLmB40yZBkeRwa7J2TySfR/Tiabv
NZR+j8VE+LD0Y961IIAzp2SiC1PX2EGtA7VsFf1ZEdUY4NJgUUzz2Uq6ILAAK325Je0cm6LKwZje
U0Su9gg2lHFe6pmKVlEBNyOTlQ0aFzhXQAvvh4p5OnU3ky649RToVnG9mjFXhaJAvzOEVLCilWsf
GnZ1v8IsOLPtfC/nqLe2+8IxAm5G1rpKOol9YDKfxAvhocyJcX/xcIh7OHw7EQ/9rdi7tWE5Or0a
J1Ofj8dfpASZz5U/j9+g+P/aHzF/v9RiNk21zX4tQ8beiWAe46BzNJsVZ4mgmc1pxETRyqWvtSmG
gNGIbOwFHuNaE4Iohg5LvLu5zwTnRJo8xtgt/bHe2h1rR2w498gYOyJj2RY2G+g55KR9Ab4D3byY
48Y3jyhJyB8aQI0JVArmaMLJBegHmuMs5CYBosXLW5D6C0seb3TEWwfIx+h7GZvVACeGi3gRziOs
ODUsfyLrsw3DyP/tlpS4zVCcIigQBxEaDvIDA4adMXtHy1v0cezp3YysgHkuoASac/aiGznZrcAv
myoD5ihEE4/1wSnl+1j+nsCkODjVec7WcM5FELTt0JIe5oGJx1fGrcdO4zPuY/qdG6Jk4lDoMTiX
lT8+hb0zCLbTWv5TMFx4tyWt5+QpZp1MLXV+lxA7/BjpV9Y3jznH7V+Ii1lQPqgbATEPhPROAUXA
peJfq+2J4JhQd0Aupcxpb5Ka0vMsPR4BXbtH2CdNXsq1QHqqwfvNRXh6WfwBHNb5xhE+p6CvYAP+
WBkv8+Cpw4fG9WDcC3/eTJ/ttFqJ3QXPPrNT0ZkyvcNI92DTyhRNh/89TW5L2jCk1SZiIYtVIND8
p/0o3g2Dua/QBdWIEVSzO7NGpNKgKRDkaqXvcT9VZnxDJwiGb5PMloCzKk1OEzau0ozS7PMLolF2
3Zuxw8aesuBorBnorO+c5gjRjCqLUfzQzq0HZFrTPDJvNShdWfaaKtzKSXtzML1rDK6kpjkcVPhz
9OPgGCLsrtWvLBB7Q9Li+rvVH6UH0EXB/W7GySUZyN8PKg9ToDX+jgWRjuL3gElDlBoDt5YNFRE8
R7nhP+Y5WADpVziVodeNsFN9x6wWJv0OKHLLZJUMNuT/indcP407/mpKiK5RJd+WiYqHGDoUl42y
218l2O0rF7KWow6rz+7OcrepDEioGracBpoMFDYKR3rwGE/JDWysE6Va2l/X0xLWO0/47XB3c7YV
u9Zsh+stmsSXpYvDhsiM3TMDVatM2gwKuZKrLmdpoNTlNA7VD2UnAwxYgZ4AnSR8pXEnpwr8POiI
uhEXuDsyKXfimwm41HphhIE7+ZxTovj3aQ7mYKryltjsbWamk2cTvJR1zGBDYQUtinOD++JX6JQ3
twKZdsDxZ+eI5VClJpQkRckdzS3MITLeHBd7MYblM6YAhRBLOzUIv1HrwPmlXSTtYDxgXiu0nnMi
WgqjcpYcJkUUD+DOBSD1l7zebs/wfmqP3DjUzFXJ0pBxwnSBDzI9OkOKsaHFKqVCGplFom0+OD8P
HECq0t7pSMDFyz87Dd08twIxD0hDwMAgwVvhKwI3cp53sCfilu9MWPhOO2MWDic1UGSL7p2a8rF8
hwcawDvMCfM35ghUAAErjB9XM0oS7ylNxz3hHqwmHSbTAs65ynZlS5CZyquc6RLbPv9Ol8qP7rSj
2mCoyEa/Na53ZESDr5SAb78niFFR6Oov72RVy3s3Ak/lYGjMh3clC2/ID+UFyWPFPpB0wPA7Zlar
go6Jrl2zLJFQpdpIluh5HpZ4XuyjwnrXXUvBpi2PARtkvALEl4kjCPGKMQepWoqq1phk4h6g9zEQ
w6GAlh/d24Hui77sPqd5a3F7tE50rc8HijuhLX6iQ+c3NL+CMceLiEFjhTyzY3b3Yr/+ipf9XBwh
MAFYMl7dF/sLfobPfNtztxXJn/CNOxcWPy5WxDgg2FpF6GTxiQHodxlyg/8i+WAOWVaG05swAy0j
Yq+OEsfXvRFTqwP8HVOBQiAtKrtSmFmflclxPRzfmwg2t1L8lEheOMT7qlBWfESwY/xhEBwAMCl0
HPkz5eVwBpuT3W/MCZtD+7QkZO1ZDA2su7HQMypUjyco0vyBD4Kn/EUk3pMecG+0cg6Henn2KNU/
N07Sf9nhVPaTmMDpldXH4Wp8+pFPIF6VefoG8w7nrGDicvyjXxgBeiLghCeMS97LROsA+HxCvZmw
GBMtWHdAtlV0+KeGLfirbUC0N8aBfP/Ptzph+Kqvdmdchz3N4KvWSLsPnj0Gqc3eYWCLMaId/iNt
kvpAErNO1gC+0TxsqFDeeUQzW404yTtnWfPnHK7ctd5aVz2mUf7QIywYgkftru/09jBidN4ES4Dp
BTpMZqbAH/IIsIO23WqbGuMcEB/70mIyZH1RQ2jOBwtG9WrtYA1wyz7qCn3h1RQ4QMzcjWtWEIY1
NOGCcu0yq3ri1nE74nG1hhxDMbapj7NXua2fVOaNdAY4SL6O05EuftTDqME154bj2Lj99YeYvHhv
LBM+L7Ko+aqpHwHn4So81k9lg4M5zgC1AAulOgVwElo0Up2o7NVCf0rxm+cDLJxe5JNNbpfkFgIa
rVk6vPSP54SPrGZ2OBejT39HcXmLWke3NQr3SLpyrcflz3vlZu9YWpI9qON+/L1mgh4U8gxU6dqh
6izVJLBHezg6uEMSlDosmN8YXZOxSsoTFb7SABqXEdz2FbYBUR9Nxx6Bgao6V0Ro8etfZQ57Y3Sb
5nHyNbqbKXqzvyGDQ8b+wA38TbTzCuhA+xroVwJDdrrZfKCZw30ZDyAvwQbzR32vZVF5w4+pxB/7
cfjP6XtElUb5Yx96xhSBlFF+VTGPkeqBsr6d/Csc6Slo3A0r44crpNl5WNkXE53k34vyFqAX4bGh
KKrKbfFDvpf4ygFjQtKQWCJMJtmcXCRsThhmwkGP9tc9ij94ZARfrVC4HSnPKyZpSA10imsGowzJ
rK9xwCXlj5pxytuGcCrOXamU7wBRVJPIhpmvKX4sKp0Jg9cA2w5s3O/QvxXBbbvfVIuyNpFb1jj7
qtL0hYIdCzIlTP0ZkKxRPhiDOepdkzqqwnyMmDT4pXMyBv7pOJSb952WyMb94ctIVuneKE/vY3cK
QTcI8pAOpjG8NKRqewCrOHeoxo6Ww+hXMkS+Z7BKBxc0V6Wx/aHn4enlAR0aWkCHjoLhOHpGARWS
kwfLN9SQiPau2R+tFLasmCpDoZ1ciHV2u1NnqqQ/s4vFClE+7Xxf/PPQ+TBTbB7/pj/sSyAGAR2/
beiiQMTqkbhTxZUfiozq0sRtYhrZKhzQNaY/jHdIrpg6LwaCfoR4jsob/4sqZZH8DW58ZFjHR77j
4fS8wVU2i2gDOakUB/GTFYlnCedPZdX9W0jl+A/GB58bqwM2L32zEkzcJB0BEVj47nILc4Ymceeo
srbI3zICXPtQZ5lUXx3xln9G4OSsN0EpUzInFtPWyPzjUUCGpn1iCsIARRfgQv8wrtIssE7g0MI4
FnP8MVWNh48u3/g2mk71Dw9G5WJPmS9HfEOghf9GidQ+ngDmOTqFYCKrsj0lc2xyCAC04awrBnTL
B1Om8mBGZmB+R07L/EuEpr6kOd2Rv4i/khmLkMysjw2atedcl/7QlJSSKS28asAB4VR8SRzL9T0K
O8ilgDo4jBSCQE0hSoZ7NL8MA0EUXIYpcKQw+KIgZJYwNE8bALZuMn/nMRZ8KRfxapJ7axCdAolK
IlV38yYxixBaFluQg6c8KBe85JmBo7MLM5x25toY1+iP8H0TINwiYpBILRBNwcAGY6iZj1uiJk44
uqpkw4KeEhYQuZQxhH+uViVMp6tNaB9ApkD2ViNQGpEK4tCIyANcV5O0na8jPuGeHO12MWWpRYoa
CG/uwHtRpZeaHYPFU24nYHUNWaRzxi2MFPweKjzbpOnnK5dAXwrZpICkWJX+M2Ny+8O4QEq+N4pd
uQO2elmM8zFhVIin946Z0J3l62CuT7t81VX4BxIHJmTFKFe3dZQk4OktqHt4YJhejW3hD9MN5N7r
FI5Nw1+8UYhzwXYHNnYcI9pmzM8+NbAa+WZIwLZoMh0kqjU1TdfJ9geAhuuUWUH4LWqLOmWLbGmg
yMQAedtIaYrUkn+DcWbw1CyQfi/MKJkWESAD/u3TL9uLGKvrhmIoZTOyowSdYyuIecdCAA0o9N5h
sQrAqJHJ/LdgJcY8q1halmJrZVDgxDphgKSwxRjoN8RLIPSAvi2DrIC/EyMgIzIAltMEgC6Rnghb
sRoH4BIRC88L3wwUjoaZqKzfvWPy0n1YKYS5mFuy4sGw6UVZTCwTYmi5vglk0XCE+tfyw0s1Ubhf
MP8UGQpDyCxE1l9IA41QUnJ+IGMehvjtuOqghRM/ULLmiBNP8B++u9dGYV5SjffXVqZGpg8jrxXE
5MnzX0K9wHmkBoS7O4oUo5nS40nhMYoNtje/t1MGvBm4Aygi6yIG5lOIdVJNEvBSubtsiCTCZx+6
WZDhH82MzpyXWczELRT56iwsWn1+vkc1VzueFWJYCRnYmSpwAY8VDluuKVpwhtQW9TkoY2UDFv1d
UgTEGKMa2LuIkFzWAkoxjdOCXinPVVweEUsgixEJgAenRWHLER27KJL+zj6jjExbWE5EdHXEhfnN
uNnQC/gtoSz4qaAM4LTtwQ2MKaFeU8MycniOnbFHojPAAbNWXKYXUcQEBGksjz2jHmciEtzaDhaK
o+P4CUX8N22JL7criuQ6UyIxKK14YcyYJfEkOSq4Qlw3uvrGVAE0HZXv8XJm2JDin0IOJMoyirNA
vRWlP+Eu5dbK+I6N4M4Zem4sVgEEe+ywAfgsEG91XF18WrsX2Ux0ymMStVwtnj/sOQeox313V05/
nBfq+93dOSMLEWJLiFQZEoVXmEXfVF+O5TioApxjBs6pJIBnLN7huyvz1uH4xJFz3otrkR2fhARg
+h8C3f9b9mlbXoF04nIimbdbERK9qaOAS24W4NsysKi0/iPpzLYUZZYo/ESupSiKtyQzoiIOpTcu
FUVxBMXp6fsL+6/Tvep0WQpJZgw7duxgpUqPLvZZhSQsSCH8C3iLRm/Ttdv+bI4tywGR2FEInJGT
iJpMk174Ca68Pf75TzN6nYCg4Wz7eG7q7gxF8/0KTYwTDnmLPG6XtkOLYAxMFpSpNCeeR8TvTQTW
4d8Q5uMmibREWs8ZbxEus1278NGqpa7yUAxBZrZsinGk9fXoUFO1p7JatFb3BRdq1okpaV9Eg5M5
LsMhEBqW0RNCThwktk3uA07MuUDvFfTCJhimWICkzhuT35xS6s8jj6ETWInK4pblYOjDD4DBnnfA
3f5BL8I5MV8BpsiE2fOcDSYtAIYLmD93hzTo+yhzLC3a/n0AzPmqT6XgESWwVTixcGc+1grr0aO8
hs82RwagH3OVPFRCDhJqQtINb96s+KMbbQB3gP8R1mNp7N8D2YAnu0dfmCpgP5xAhc+5bY5mhs6q
ajTZXrgfNTcvNC5feYIf6vfAHzw3TDuVCYhwJHnszrw0qXpR2pm+byYEAJAS1M7UTQRvch3GKYyk
PRa2cGjTp/IFhIVLrs3BRmpjECXHVgjyQ3TvsdFt/DJpI/ucDiKALKohbOucCuxNx1QXdIFaw+Zi
w8BLinxuGT5Nn24zsuAVpwmofhUsbSDJPs+C3YGrD2LAN74SapQ0ZIUt/z/erxStHZ4HUc3DsNj2
BoLraKtj1cEmARgIMmBZERBMeIjUkmcQk2d4aRm8x9zsQfLfSgIRyWgPd/TtD4uuOYRoTLrSJ0yB
PqOkRMq2wmM/lHhXhb4ATyGgDCY1xPcgRJyPXUhuDAmXuOg4o8BP19fNpFNG1ftdq1onGqx9nDAz
sjCFVHp6HKweaaGEFtQJbYBU9ENrDs9JYq/AIw8GvmGYHJWtsLC/w5DaFjwST/1QLRFngnTa6aNT
dVFcMn26lEmJjQAHfyQZnC73cUCslmEnzIdQTD7YdolOn3zwh3xPttMzkPi6j8u6wk2uA/O+YL+U
buHg2xFT6PVmlKFcEfsYIbcCB5eucJB+2v15CBju2QxiOjqZCQqaIgMFxMlGl72AUAYBMeY8KOi+
Ho+YwzVEE5eCPdQ27ElEoUXzsoYJ/kJ0thy4Dd2c4fcPzKwgsg4664wuHk80snNEvCCHcyV4HaTX
W37mDo++O2Pr+GsmaFGR4IS7sBsxk9mYdGpPmIcIzYhMF0IOwmqu6fhNC8X0DZ3XGyjt7C22AsUQ
wrhAEKszDc/9vuC2kqxtRnWAVnPc5DLIG2ajru3u92oojsYDJ7TksUGkxpJIYVi4SZmzuzCK3VOf
nq4mOgRTUCtK/qJP9wYggnbH1kfQUxicDhTw4cE1LBIJH7GbfeLgAJ8iOTa+LkRYz/BHqCsPDhkJ
Fj38f4s1rfoA+oM1LOhhhNmjf3DR+C8GtgEHx5aQ6EnJiGEfgg9ZEvYKDQ1cmyFDcGzYab+t1krM
OWyE/tnZxffZDibABGMpO3+ZyGRZGLmj4dYYNsmxeexWEdFTSeba9hn5pNtk4u6c2uBPP3t1RPJ4
YsyoXnWHLKM1qcYUKKYYJvu+l5mq5PQEQQ1zBlrPBucYo1qHthzJgPjECXEF3aH2MPOp+ZOuy10w
w+HbYZfTcCxOh7yGZkALRVsTQbsR/GE1fAZu7zJFWwiP2XVnxJfkTGrnhddchZ61miMnJsgDVd4k
ESR8z8wHzX3/6Wa076Eu3dl0EegyOwn1o8dct14atGrCSzzjBIvvfuZDZECazEJnT7f/zj3O5ot5
1xjKMPcPhqLh35Xa7ukPWFepiZRZiEXbnFL4fFASVsGp3+9DNgyJRhuKuXGkQTNMOjWhDbI57owy
kZRRugthfEiIoAj641gfQ95zYuhBYURZHfoS3Ka3E02vtpf+6I8tPtlgF5xDHNqTMiOlg5TkhEE1
741O9eO2YeIexX2K2pTY9+Y07aZgb+BwVHIooVBUwZVIeLJB3aZ9izSmSYHouc3S6bF087t12fVm
c5wttRBPgV9LRR63+xI8MIaGBEcJFJg3PTgJXDrZaDcQ/GcUTOYVi0VQeZBRRKh0aX9Xn/RRocBO
fwS+Mhv2zJn7kbH18+E3nrHSpKNQDZLWGjskTI4XADVWlJILAW2g3DfbtyTs38VpOC1hYv0ZLm20
Ojj6fvhHNZDTh3PG3pZkNxSy4OEHLGvvRYpA9GQ4E24BAmn8xcmpzvxC4AGDiVpB3YEr0MCfFv6G
cpA5M4TyjQGkOmcKboJGz+hX2mWP5SLJ2FCBug7kTtBzFlz7EUFYhXk5TneXSDgQofX32v2oukLM
8hJJb3Ye1XDgbWwGtQ6oWx8u5KQMGHhxw/+MUJiDlrKAESw5Z6dXXxR2SQEyhkuB5gAyoTz2Nnk3
2Osd5p3M15FA8mYtlXDiKF4cKP93LuaUKJPJI4zaoX0TIGs5JsGQYqG0AP9gDybhmNmq2D0ze1pj
Lt/gr+aE8Y7CQ5rBK8/t1mh6BV233lJLZsBeGT5qLhlD+gqTy9vcXbZxAD00c5pPoFZzBznWYIzL
C3xHvQvJ23+8L5UAB2vrBGO/p5gFTNs/Ib4O4akwIEFkS/NN+a/eItDqCImJWYx3HPVctHGoEprF
OqZ+8PsePwxTDqigBMNnEUrHwCtjibF9ICeMcTn4PxdPOobnn9Z46dO50HEgK0Nmh9W7W4Is0sZj
9cCCFVsMxtDnpsKDTH+FpECj82f6siN+IbkRM2YWzOzRX/hmi13hyaJWhEJ9vQ/DxpwEmLdWArxF
VoPvoDpeUKkJZpR8DSDfeWBDrBHyRWTENK/Bh+fxMMkXtQ4MAcVgTplJSEWwwujZxUs9/vb+FDpx
TDkTo0KZkPuUH/CRCEqw1yE1mAeZTJHDs9mVVu6DwjysqTEJ7zZbYXOz0Ozb9yC1gAp0elYsDB+A
3BCKKwQ4KLQteM7ExswjAK1gzsGLyWJ3iwo9TkH6l/o38BHAFfifsfBLoHvAlTCtj3psHhajNh5Q
tacwrc1uuoRnqLrDF7VXY2mRiIIikCJXBk0FdVzdgvLRKS4jaKNBO9QMs66RUOaLg7UTUxKH0woC
eMNZoEzxDe8j6c+jfXBQzhs96ZUvseKuSCMfV1GXTkwa5Tsbhk7h4pnsSRpSkro/a1gGRji0ehOK
kYQMLDVFU7gpbyCObHNrhRSCwGumxsFcyUh1jSYIzSkcleQxfVW4I3Yp4BZJSGZ1H1bHb3QYFEqs
njn50fKypHl1LmxDbo/RkpTEEmJTsHjg/TMb6cRJp9WNjyyQ2qRRM8hPds2wH5Nr8nzZe8Jy570t
1aGg59NCqaFuNegJQ0rk4wY6pQQHava76BVJUKWSqwkq9BsT4ZDZgitpwjSYeCkSA5WMDnwi8WDv
4c9U1ryVuBIX0pqbC8tphdIlQ95a/BJ65eg/aQfowhMiAepCUod+c2BM4BhIAiMNHSck3Pob4Fab
ZkP1doVMv4M+R91YqFJn+IoKq15iwarhvggnVdPKr+BH734LRPVuTkCBCkkdIaxtt8C+YzBbJNNI
TAHiwPLcVvJDFfcjtCrU5OWlut8EARNn+1D2BTYYXoHwibYCAqqvzbOlDoPimQn2BDsefeLuAifR
U8SQr7QUBnT7h5NAl0D2ZEuoQmUQ2KgOa1DY0RNM0z46omBmWeCeOEgWBlsvClki91kBI7X6aVqR
8XAqSqlbX2GXlrS7TTH/pYWQJtFLpZAsphmHAjRpFV93n1mOPcDJDt5dCIMI8JzHeIV9l1/+9CZv
9xaT5+0qalv0/xUYAopyPg5zl78VDIPyqqjf3lyOh5cHj22+pyXhTBcrbkRCSPPGxSd0jqBhFFIF
7rf6N3iwN/AnkC2WjmKuqV/tYeVwgDsuugXcHBcQ0rkCX3XzgZVjP9xzFZJ0WE0KhtnLvT981FLY
s22yG3zReSB8hzpoUJOWQzK6W8tsNUhTdOYFwuYFDIRVS62086bSyq5eXUY8k1tXVQ971d9jjiyN
6VrUhM2sso+UjmhGvFh1a9lOSXY1svpvG5B2lFQ3awJjZHbqWCeDYUm3aQ6GAx0SC0TqNGGgw8PG
ZpqzO4MyvKHeB1/sj3Tym8dZkkIiJxRQyX6RgQaaI23aXQHGdnj6oP+xoD/A9i1vLrElYS8JFNCd
LF0jo30CRLgzbUhLGx8myV0hBB2JRjhWCUNqrDgk2ZVMNsDla0ycO9KxGdQh35GPrUhPEEZRX0Zh
9GxdKla16MAk2xu8TFMiUdTtRn4+GAPCE9CTxI9GCMHPAIQLuDqPqdnbfjDjtLdKdeds15BGMqsW
bdmkqzMOucQg9NTsnhPgc647SgAyAkzLV+muWx90ZHMbL8AuFkQAT8H3QdTaikhOJhiQzwOOALXe
HewGkdJs80lJMUR/mBl0Q13ifp3pbYb3ZqaNVikwA5K7i7eV1EryDtC2GZxiKdRN4luUfKO+eDQ0
PJ2nepxDBIGeJiNllTH3x991tT3QQP1ZjEmQGEbTFKVAULnt3dnIW/M4KOchYKj5e/A2uvMEqENP
HkgIgiWCoxES8sG2RYGbahWxfleRt9fJztswkUrbBXLtA3RIisWxoK1hl4CawIvDovRIFD8XZ0M1
cKb5G38k5R0mspnvi7n+mhcDH0JjqKphjUX2yRzdZlKa8iAmYSMoviAzMewshgR7uBff4FEw/pBr
hrkBRELaqAPWxZ1cogsSvR7I9YaYxFbACrApiLSJwmj6of3DnLP9qk2vP+9rPWGFojwYBHRQ7IoZ
jafQPwK06IgFBBMUJBCSXv8O8QDCGdEOQrWui8nMbKnTlaHcit/wfC4K1ccewSj7CMguOVCVmKy+
077pDn1fZks2xoMxma0Lyx364GQCMYPAfsFF7eK/sLRIoKhrGdHUopwMc96ZPxg+C0jPbXhUhsLp
K/ijsQI8EQ6LvRzAv/IuEZRX8o4m6SV6Oc4CRRWZQyyxJOmBiN4Qqmh9LxW2zoRfRNychBewJG5n
nKKHS0wW1vuhvKsCCrdtruhjWjFoCZHjNvHuIe1uUT5mJIj6C+8BoUq6RGoLYOaDEyR0ZHQFJCOh
CSxHO3w0xarzmEdB7I82EjHQJ5iGXS8swvQeEAJDqjmPNPUr5JWQtAnFSeq1b1gqnDq6i5MwvjLt
C8nmU8NCCgiqrwshp0bfhA9n9i8SyvviLlMo/jPGiKhyueN7cPXec1IoP4VFc0jqa0g/IZWr00rg
cuCDRRLTx2vBkOtqDJTSKJSI+2gGHB7I7S7HyBbHOBJ9PNdHYBTye3BgKMEbSBewBUVc+KHGnm1E
3aCcqv5k4tV8z2v1qb1jp/gUWKvh5Y9im1PgsO5rljQIesOZjqSGunjk6/QWefFbHNt+e1JTWNdA
EpwZ6jtHXk2oVRvLnhUZXEZnrJkTYdHAZlDDRJFzTZDbYE/w3tdgd8bNfXkEr9lFHfETz8nT7eA9
r8Pu7o3K0Kg3PAlnjHsM8HcqXdpWdrUkF5VjC3e1ngAC2UpS0irQIoI8ynSQoOTItL1V5YOM94Z0
sc5cZdO+R4WAxIxU9cjei1XbY5YXqDU5ALuZMGHaORD3GHaIA4cAJNzqwzwoV+3N3NUGxPVzAhsq
rbCmcvUddnuw6GXb7L1VDjCGNjjd1bt9ALFkKItxiqB8SdslV0hhaFofWQTcUB5388l9QPmvB/++
51Lbgb7Cg6fZieSb8eHs2GMfkpITWa84fch6l+joQfMHq4fQiF9jdiGEDTqi0jRHE5dUVrdSsg+h
MAgAC7LfXVLTkUesKGdiriDY0uxEFnhuuZUJG64iv3IBoG32/Yr2W4DOCatM8p8zXq8D8Vdz0RxE
qZsplQ7lz92udMn2Qa0aKqXSc4TZXgxomSBIhBjCw+M5kaLyiDNgU+kIAKYBJqMtAZVwwMr4Tk8z
fpCqU3vG2aBRqwEtjvA4AdZJqAInSdvh1/jiIMIMSmk6+GHq3iMOwqpjsn0yeof5YsQ0ty0odNod
x3vehAZ0Tjc+NlPkzPPeC2EqsHsTTp5K4utsCqUWvhctihYdR/MQ973Dd9cRUeMDOXYiF/CIpNGI
OFvDJXzILhIEWigbouQJO7jHBIQeyRglZVik7LmpdInS2O1Puz3a4fuE9sP/ckEUwzwwEPs1EOyz
dOF8urvMkIaiJBtgkHCWNLr4ZOSYD2MkQ90OVrnd7SAoJdDVrs53S2KVb4nbJRF89slDeqR+dBd6
bPa4dFpsfi++REmC/gLtwgQryUscymUlAduDbg0mI/m3bZ37Sg4vSb7QC5lDY7f1ERVSRWgFVk2X
C3vHHJZYIbuat+gieWOvA49aghen3Ofh7HKX6RQCY8Uiv8xAYVc05+qzxiISeRcNPfMKE5dA9Uen
l09GM451++4otBO4SlkOVBpHNjv4rARvREdARNsZFwH7UhoYSUo0xOiDoD0TQgOF7xkOSJw0snoU
1NkArb1DSwv3EP/gmmR3J8wV/qO1vJupFEgZyqWw8Gx32ilBNnRQnGhaXlRTZi2SZyJUZF7t4yzd
Q8wHYeA+uxiXqbbQsdUVm5d95nzMlAwU8L1tXynO0wIjlU+ie+yI1MY7GHtOx5Q8Y/o7uBc6MXBt
IEtQJE9uDS9BwXIfULckJZVKKqVbniLhZjCRVcTwJPAkxKnzz4RjTDj40dn4Gc9x1afwLD119NQI
0PDhBqYVR7fi7MhIwJT/2APTyInWMGYGzgD9V1zyXwgndwdNgGZnm9fEMec6TmEvW0kQCMn514nG
feKkQ5CuBZX+K14KXjQBryJ2pR7FfUKghwgPXkBKyCujvz9exmgthF3lYyL+3yIKLYj/sAl2rIMO
UBQzQc1KuTpZiHTHhUwY8QZ/bbIE3aaNg84DUyhO0qQwGgm0MqOndaUmE3YLLLwpFRDZfioG2gAc
4HY8a0eYzWLBWYGdsIOAH5y8CaEB/C0ZvsZXvz9h70ssJy+jQjPps+FXkrFSHGMtgUpIeYRByEVN
ElKGyYokG+POJfRcUGHQX6JQ6ozU0jeui9XncZBdpazEFO9DwQtzja9M0yu9ulj3mFRgt2OreRaB
k9sDP+TYUZ7i3FD6poaJevERflDrYW2HtJ8h3x1RrSUgt9jMacou4A8BSip9SmmOeebAYXDZAmxr
WNmY5bsHDsLEK17JdTDrikWRWKThADODxaXycMkzYkAgGBsRP/zYXbMdSNRB0aj/UYfVBXxaYE2B
t6SGlE5PmGZpeOFJAU+b052YURzihaQ2Y6H+d3Ne6XIrubbSegha5wiJRd6FnZdqfRQQOXW7AzCt
2GVuaZp+gYXoRrVlN6TWLg54Vx4bF5+GbFgdfYGng7R6XNlCnZc+Ep6x7M2EY8x+h33CXRDECwue
bbx3AZtBYLmvrolotCV9MmxamT4YckJDvGa0cBxR0afVlkY3nphsnRf8TZqK5JD8f3psNEVSHCch
q4/pY6fInhFeAkHeL3ugAY1/T8iBFeZUbAGPm1XFkkQLhh5EFvdEvzJcmJXQa+QdeZmQkTgRDjOK
F4NFFNHR5vUnK7lzAsZIrln+RIOOafEfx5vwAcTWkwMoj/Gv7vIX34R/XKzuL9Xd27uwgiwQec5T
jE+0Qs66s2Y8WcHCyWrI8rEKdJFVmIe9W3i6b9CW1Tdsg1+VX5bDK2dfPJpsN/qt5USzpHxLOCQG
5R7gxNgGEqxyqzodXRDhKd18mLdawuKmxMODALVhf06nOpCzbE3OPDaM5eIFF07DdCpbU5o+MDXQ
lL4gZeLo2U6YRHaHfMmbis8VeJqMgpId50V44lBFYI6uxJoTEgnVKsE9saXkt2AqMJudaosATSSk
4sxWAd+DOmKrXxwYAHf2EMRkGp3SGruai+MWEjYRy5fSYQLlJZGXwFjA0lBKDhK5rThGEpTtzB1j
Y2SdYEBJoAi3i0oNxE7IRxD9bYB1TnsR5m7KdUF1s+n5ENssK4alpceA5ZaPu7BmfLSsjFwefoMr
kXU4KemCFwfDB8vSF6GhrjPIl9bd432JDbhe4ojfP4DSW7q/j+6h0V/aXQ4UpHrW8zeevcMe+S0r
248PbyJ7ZzdQed+7jWHbPuO0WtHVLtAolZa9j7rbJ7+yG5u3Q+MWB+O4A/7/WQSxDOLNlgzc7NCG
/uJgLsnIZBCnhoTazd8Py14+flry04bD6ROpUZnY8juKdQ5ZdfQufomm+7F/GX9sMT4v++If+82/
din26qNy34gKtGnutgS6Hf48rEtv74P2ckSRp1epNLbKeUx23BExG2UOTTGoVfb49I//SquyK/th
aUFtoAWy/cWdcz7lS65Y2xmuXCe1tyqou4WNPAsLUA9abj0I3xieVkwzF66rrqjuLAR6lru6aPxF
o73LIDOO6gANcQayU+TgZp01/ft0uPGe3KiNPGu1ZznZ6wunpRxMkayA/EjW9YF9LWlapYxgT3GU
/PiL/Co3/P8qZaW1+PdcEokf21hUsal7X+zsw6mURKqcXd3K1rrV7e3ZVvtIFkTqLg9ilVQKFmzB
lIPPvJ/f4yQYwRbLkMk7QQyb0F3aHWyhRqnb1oeVqRGchEs4mjokVL/rnyI5lplzYRdlRCtoB1vi
zkI6rAO2LiwMKxVHwNOhAoO94qRzWNm8/OFDKNHpvmzQ5rDV37t8iiWmWutLTNxESJ0tWLIMpIHc
4t0Wu1/Yp94nuPME6wGN1JDXps+fK1jGWnDxNYQkL/4TXViUrzeouU0/No+oyXhFTa0XKL2uiTp4
fNO2+3WMWAjC76ZlANxTzYbjVaOW3rWPrvC0IV1R6oaLux6w/KJ6KwOVELpdr/EUP5AjAw8RNIfX
LNjTlmNhDjADuCyKGvQ4oJbDtxNMhhgcJFxAsHAXHueNlUfYfKG5ETq7i6jZUq/v5FOEHwbEgV+9
uw7z8fKEWZCitAj/dfANpc789mpCiRXNcYOyt7tdOsPtA76FVOzhnwGZUepgOqQUxw/MoZbJ6UKg
zQKZgpbZOX83mRx5tHVP294cFG+He3WDJex1cEAvJPbXlYu2H/V8Fm8xYGXgMC8QlNDO7PGyx9or
w8WJoH5poSnb2XOqG6JbVlacnuOjd/Jxn0ghmSWPiBz+r1W3kTp+1ek+R9ohs57P6O516TKDQ0J0
sOFBo/3Cr2LTurmNISR8ZiNj1cm+E48E+WCdxLjCAaGa01DGwWGTxcuZRMjSenXbytZK0Hmos/l4
NdwzM75JSs7GO00IlOiNw3ReyHsdIv4cl7LTh9NvUwSzaTlxWgzGoXsI8Ii9a/TTNiFIikgvPfLT
KUolHQuO1u7mJoGMuRDzTMW2Yz0aTvqml4XxONaXFTSXI7mAM0muZqPjL9Lvt17dozZ3HORIv9Bt
SFqNfogE+RjmPFraBqOi7Au2QRQw6ouHcy7FPDUYXsv2dK5SR4s+u7p6QKzBcJ6/5uLF6IHMjWoJ
C23JXkKoVcC/5eQ7QI2MKjrgUnpt+fd1XllIYpE2xcsl19Z8RpQIreR/ZWmXaw5XF19P8JmaLUtb
qv3EsEs0l80aUsFDLyHn/A6v3hPedj9XBcXL5cWCgcXFMlBKSn4lxs/9Hp0OE7jNWnLynyeyjr1m
ZhxyRnn42fSNe/t7zvfuq2O+8WNLIghQiE68rJyTKl9xh1GhdJKEL6afuwj1jjA6zDKjlhx9lkPc
CrKwvW7ltoNf6Y0tJzFamwSJjfnHCG/p1MfK6UkLyahf1fQikNqyzV9QooZ0c/2AGKzbddCeZW/n
yMhsGilhqsIhUzkTLF6O9I2jlNSgC5Af3tSTxWsP8MFINlEmOcAltWu6ej5t/PiVS84/f0smOJi1
+1zfh9POA/3Zv/OUudcN8y8f/yHt/FQvIEOmpDy8ckwgimJwPx/LxNQ7AYg67/mVK195DWY8fFmO
Ak9hu1Q/wKVjvWi/rJz8MExbXUsGcoCP/WlSZ29R+QOSZ5IMDEN5ws0hJ6vNql68uNVgZ70aNEQi
tUc5HKShcn5vKYw6A9vs7J4RcJQrlfW7hksPUeoDVwRdM/P7YLn809t2O2I06y2ulXaOwONypZUq
zSB9fVDJDct3gA94TfcZ4B5RG7HEnao5p1CUlZgU23wMiD6yebdjC9h1tGWzUaxkjNxud67RD+VQ
ieInHFlKiU+KwR4QEy8nGBOpsYL3IoiE28GRZR9L+FSvOLzQCsk9LrlVR//eStHv5VVfi6Dv0oBi
d2FUngubVqQRqUvSxIiUhTQZvOTwEz6BJfIynYkNTEJD79fO1WdE93HIrJvF9CU52mNCdPrfYx2u
KDtTO4Z2s24/MAAw66ifBjAOBBLmMNUsDQVF+7C5xJzxZ1u9MWqONLsW0Pk7AQrR/LsYqp0I9YM8
4xuT19pLvO5814Ry4CT8Vs0CqrrITsucn93ihmo+YTEiRaE+PzQAcT575+rxHDTQCPN1gtGhcq3X
oiFNtdxP7hFu6F3zu7kTxLWjd4NU7zqjXVynmK1eXOVbaBAxFbRJXap7z5iWRirVB3Ud08RB06Ri
MLXW8Si87Kl8vDJKHm1NPWQAFMRNBFZnvw6o+Vt37DmDBV4DypQDiNQOaBjJMthKcqABjfpdSFZW
XQIUqL0Uq/EiuGwy4nfKnjPUfX1mNBfF+o59X9Mn+2HwN0vTbYQUJbnY7nCHUMeU44SOKh7Qen5n
DI8p8TpIoJ/pHFghFFmoxsPXe1W8V59Jhch8D8/mF4YV4dwR9IMyCluJwV2m9eABM7D4A14TSObc
GgGjZewHDYLJPrdy2sd63Sa2+CmnEUk4wSCxp4QsUChy4qJPrnYIVgIpoRiIEav1UL0roR5EFQ3I
Y2exvkCVbc7GaySML+Magqi2MV2/vsH+j7lSPtOCCjgTSwapCxJSDxiGrKlIpPzX19/oxgpurGnE
xKwS4EnJgylohNUMor6uJNA8i/L+229Yiygbdc2oCSdhsWTa4VdYR1d6qQgxzPQxP5uHHYyIIykN
JuUd5JJTObCUJ2SFzRTML0bvoGsdZXLENwsqT3/gytocCTKI8iXnDuzukiF8hhHMpWuIHYwjpyMb
6T6+nhPsKFsUj1s0ObNqJwoFr7Dj51s0LLbghJgCBBusDo3WqpmCl78xe/nVZH+Klj+jpauPqW/K
3mlcrDSFmPK66h/DPQPoWCv0NykqHSxmml2sYtGVmt7gyFyDeN184iPNBeSMcP15q/WDRrImrai0
WBGFiMovwC8B0MFGHjapUzGOdYbOlw9VJrwoH1Ci+8A08ItoPKhG1BZWi9edaT4NlL2Zu4dL6bbs
1tluu5XuQHajvTR62aQWi3K4iGobCBcfQtVGeyLoBJoP4pRYtdxDBAPFVbwhgqt+fcfAKk0Nmj12
KO0JSA4HJ9rt3twFsWcRabgZ06/1DRl+SagW507DazDkkY1E+8WeeIK+Pgo1DBZ6h/QwZAysIgKN
iUCPHQYjnRfICTOHyGyYfrN3oCuBgpHwz6aA9gYpRPT8Y6Zi2cv6NbaH82AbMuQ7lI3LUyEoJZF9
/JHYOTgHqv3V0kxx1LHO/QACfJiXS6SFPYAE5nV9DN0DlA49Ngx2d76nw+LmGuvWupzkeD6sF9Lp
VGLNcu/rom0FiQGaVdCYlmYugh+n+AsJxuM1N6V5mKH3JHjAQxBKyaSso13n3CgbvMJUl3oIrQEE
X7mtZ0yTRn9b0ooaBINWLaCr+WXd4ZKsDj6cuh7tIUBzlaWjlNh0kRF4CHuZhs7MgpGpEc7zG6pz
9KWpumEz00PrZ9gjXRVNmwrPCoLAVPqDbuZhLMwsOqp3iH/d/VN90GQkC2yFF3Bx8Gi6xcvtvE0U
LcHmruPV6pVOYCesaNXt831bA2XUGCjBLQMolp2wcbGh+hwesWahmtGm+2spwnp1TeEbhKU0xMvc
4I631wSaq351VvMbGshdH93nPxpu52giX3vVd/iGvyjFhYtZ0ZWOvseN/hCmIswmt3hJ6X1yTb9U
8CiLtUkjC3XvtQw44gjhvayqRkWJrtUh2ipW4SDYcLTKCOxF+Bb4ODQwdllNJVJ0QA/KaA0YqfvB
9NNYjt2jYjfNZuGDNBUdOcAkIxicS5V5ZMUfez98WsQ9aNEhPHcyp126Ga62TvaN7rqrN/sd3kZV
eqQR6XxHBnkfjthrIVVvw2aseUu/22ekRsO5rbPt6/k0b8fYsMoHhIYzwyzjjJbDfAoDggq3MMLK
uh3Y3GQOezNf1aJvvKHLVcau1ef1HI44LTByqM6AYjcLB8ksOdJlcLvB3cTikzBR5baO8JNp4UWr
kS9ac1hdLUSC45gwnYD6NxVwEquvV0zq2+PbO2aYoavLv9M3tSSPsMbL22+WIufyjukpBw3znbz6
L4PJFxYuaMTYr7fVCrpNlY2ANhCJuIRtVwu6HNQuMvr2MsDYERWaj6RpLc4H5TxT5pZ31r7cwbiE
rmX+PlfMQu+jouNKwJDlN2IcR8e7dLyOudcshOvfFqNRHlUg7/gcrsXaNWbjmsFosuZ6gB2qmQzG
Ba34IkXefwxbqvbH1BJ8V20pcwUyfLhMluHS5i11DAsZt7foMPptlGVme1fSlv62ym+yePU1GZxy
QgMhbZ5VQ7e5lamWOYPMw1G9rY89yOf7nLylveuajbPC573J7UvE8zVlFLxlPtR2z6ciI9eZQ630
o7qrZ1o3wpZiUsS8hv1zT8OWoYwO6f0LS1xLGDhRjyq7ydRM+1yoU32oUR0DzHQyz5iSw8YYxOBL
yzgo+tGlU0tfM/SF5lay14Z6bX0ay2/WSVPaMaxuDkOuxoxhWOcQliCXMeWtjfgF8hK6z9wn9j4c
iaSaaLwst6TDm5aD3zQwuo7Lp9NserklOnX3bRHx8pNTuMfF5cZzML/r8xazjrHn+XWRUWDIgsyi
rG6McoQpwywyjAw6HQ/+6HW/GbD3VsuD+RzloUi7HsgIya+oBz5gIUQwopKMeLDIB2RyxCdNbyfC
DFbSBIDJb26mGLG8vGIPqOGOKfoKo4MBysxNJ5fcKxISp941C7I0p80hNvz5/Wn2a3eHceV06F6T
pHWDK6LNkLR6e+f6ryXzw6HMHf1NFRyLhjABGubHP9YKP4c0Q5f+tv677+2L0cP96tyQuwyhm0P0
o+YC34RClqipUtztw6Qb9WcoAJNUnChPqjtzunfz545CpQy4ROb8Ys0aMT970Jj18Ea4vOZM1g99
vrVh8f9Za3AbDjA+fKulW4adAZPRiA3MwaJnds1mk+KLv3+UUYY0bcKHKkNO49nc1io6OJb+iJZH
I3drfAbjbBxUrs0zQ/Uy6YE/RjXVBXpTN/x3ziR2a9voWptPiouBFoY8RRMWhMEoqvdq0objGE5q
Llx7EwVEaZaDkg0fYNKkpAoLjh60TftvThWtRd0fMuHc3iLvWeOwO77pc8cur8MEmM8VE8HUewFJ
CMdA6AS9EvbK5NtkCju/WdtRe6o7ZcEbo4TO35V0rIlYNbcDbenM26GorbQbFCZyWOne2JTQnewt
vdiQebwTtDOz0TG37olZdczSFabR891bvrCBJWwQKJIb+t02dqZ0+mwh2x1dBC35LAQm+jf65Rh6
4rXK6PBUOLkMRUOFggQ6P2RdtI/NjMLKp/oSt3iZ2kK7gFz08uEvIF1Wk9aFWixOWMy38cSVZx03
eI5OPNITFc+gc7Sl8gBfF5xfUPUlUZS6ZWp3PzjIUwuC/iSj/F7JkQhOBbbUiVFFYJ7UrkgK5su5
QPHaxSPDo7mxFZHSARR0CX4YsWTqextbm8VocyCX8gTJvdvLCEYiJ4XEuouzImmIBt1wUPZgFpM9
1Brm9YW0FrVn9WFCW/9XC6qvUXYnxjS/i48QOkDrk2pGxgrJiuiHQkMx+CTv/oEhg8IrvI8/FjRS
nk28bNmzRoDYxb3HZAuG0MPBogX69Lb2GrN9rbzuMRR2Vov0HE4OszBaJgMUDn69A83vtKsnm1sd
BiQ19j1BjaNnODf9Mr+cHF1oUZWNLwC6+5xMZh8sm0APFYaSKWFPEkSRRzHfmw8geakxMTCQYDZ7
EPWCB9I2CW1NfKOfiboLsCPQovi7zLwklLsw9+vBLRnLtN2tkRqVh5oF4i0vZwaLDwZlMX4RN3XP
9qzP8c7OcsKX5vIdSqhC/ESbPBSs5WBmPoOOPXQhBBaLLxrfQw24AYyzebWWFvMOazbTf93jBAN7
etJww/Vw1OEdPu33OjOb3h3UHX6qwq5nNPYi9HAEyWYci/Os7PXNueSkRoBny+Os4dxXp3RtTAe3
AX5ni6Foq1ErS8/uTW5vuE9Gx2jbIuCUmdfQGuEKVjKXEHJDq8EZY27lW/p2q/mm8eGMNTsmfFCO
0kj6pMfjV/RM9zxb883w8Wa47oCxShzeRGKbb4ieDqQObCgKBi1KCtplqLnFjroonvzE8HaEEwUF
lMpDh6OAtpL7smEiyO9e0kV3w6w+1XGeTfuuigXLsRgxt3vLvIGhVpnY+VYRPTrWrKhkzOYd6XsR
l2Y89PBLEKb5bevbtQ40OLb9Fqab/inxZafBcjgyrNeDNX94mEj6iumqI5Em0ih46Mx51Jyl1X56
/v9wCuw7uzl58jw44xxf1zAfNeskEnvjkVHD1nbuzGAj2BTFf5KcYiKjWK7xF29movjCSV/gmiGl
8gxPkeFvbzMaAWlGIOpWvYKWx9fQZeb4qNXBjldA14dh9vR0/KjhtOEhVlGX0Qa0M1r6mVbA1vwf
S2e2raiWrOEncgxEEL1l0kmjIirijcPUJYq92D99feGuynP2rspcaQOTOSP++JvOSY1QrG5JBhfL
i/M53k9A89nVP+UfEZX/ncDo21HnJtc/EipptKgeOQcq7w4OhbMKdiFleuqOL0/vr/VxRPS3pdXg
m42/EhPLwmsXO6PPnar88+HfH84uz6BduULlTIiSWR2s36G+6t4sWx8MLzgzM1YdPx/T9yn021jv
ec0WGwwsUIRrOIVYtjYcDa9nj9/tDIkH/cA5RE0G0t8lOUCdv7NmK9hd7f0rPVZ9LoDYmFgaesFK
EffU8ky37Twq16/w5SKqQGg14hJ/7iEbPo6x7r3YL4NtlV/QPwKO4CtciTdlgKmN33cYs1Snqnnm
UKjyhQRkl9RQ8Ln4ku4IGfo7uJ+DRfH8N3o31TmhG60oZWlJvxeH0unSxaKju3Ag3PIwQm1t0qg3
a/9FG4mj9Auhkgw0nDHfZ+toZ+7IQRiuBPWtscTMOPEpkAkZU92tMsP2O6qpO/qNG+XJg7wRmPQ8
ejdw5nMOGZXl/mgEBwBBg8vzOcejP4rw8d/4PGFzeAa3fXoPuiMcZhyeZAMjJELaKTn5vgYGxYQy
3MTnfn8PcT8wSrfdIFjISuIVSkq9dLCZofuHgMN67HKPnNOOlEC71xYzlftusJu8iB19BtozOPqN
a97o02wHpF/sQjLWeCLDVr51iFDd/9123qJ3+0dloszRkEQerBI2XHeJjCn2n+zlsEEuBovd5K3M
1LwgQj5sasBCHJZ43+DUdS7Bp4ClfbbcS66f1N+C/y/5DpxG7jE5l6j+r4xBHOyLzad3QKjNev3a
JGnhcqNaknTUaLNPsMIXzuHJLtUK7iS3INNlo8lbNHSV0VtU3CP+xhs0wuaVSYnekj/Lq5z98X7v
t/ITzkeSrLxtMxB6JJJO+xDzGyokMbJpmCFt8Y4Wrep4ndOkY8aNpfnEEej5UZdNfrMg1Vdy/kEb
BeKUUaJZMJuGlCu1C+kRMFE7lb1P7oFPMUTlUIhjxRZ9a9p0m+5bGmgq2grTxZZ7HWr4uMmSFoKX
EWhMy4kz9rRoDyuLPTP4RNBRIOoyrvQf+cEHhXbNHrE9AW/9Nvr6qVd6sOeEcLZzzjLToXq+qZOl
9js/xAd5B8O0QuF362sxUTh2J1801LaWNttiWt1y2h6BW4VRB7WO5dJXufqKwlCerLdaMdaAJP3f
L54/RzSftB1OUeTDFQTvIXJfUoiFlbldih8H9x6p8d1G4tqmHGMzpDOgvb9LEWVTqPNP+SvgpVIg
Pzxr/g53vZqwKl6Nv9OAzi6UdhwYIORhNtZrpr8f/pNzrEODi2KZvfR0t/+Asp0tqZ6CkLEj8kv+
fWY/ZiE3/1XeuEk/IzNDfoqfe/MKqJnbzn+vNZTCcsur7SbiHnWPKJWlnu0NcDrqjVlI7GD34B7d
I6MQpaxelInJnJJJZdyOt3nnqbTegtoTze2XrAjioZNneOFTw92z8yJGzwpdG0wqxW8hZkXwpQso
lH3YXGj3kfZjU4cl0RusR8QTbS4l9hzNEEdmH7cmnkN+jXxxKS0Id0FSKndALiI/8d9tQSv831+V
W/ZBa7kbU5CI8LUjWc5PCQEDLKGOeWCZZ/qc/DAREWHK35ISnEoXN8mXw+P85XPk8up97HIKnJLk
swofrYAnxhfIV8Om34RsBrcHRSkQBr0N/8cyhyWPhBR6GwtDbvB/H0/eVhaS/M7D4xPXvLDwSeVr
yOf/KoxGALp4NbRWvAu2Nr+0WvnnmxYEQ8kQF1CFcOEeDpEJ8B9+XqhkULPv2H2I76TNF4Z8htJv
Yw9ZXDGXWYwG+GGkgEJeoQFlDAIQxECbkfYbrivDbTiee5SrZ6flviHak+7bR2olMuph36XBg2B3
tnFN4GlpurBMi37Mu0sdy/XN89p5EvNrcF6K9p8SkbeCNSc8OZQN+FTTAdMcYAXAf34q5D68PrGO
6EssON9C7rGN3wkYXzeBIMdWwzdCX84yyBGxd11/Ja7mcOmwH1Oj1QopiWglIHTDFmFV4YSGfWEP
SuHobwh3PI9t3+558MHY7qkksHLGnQMzWdYRJF6XqT6krgCiXrDBCzOFXCRzXDhH6XQNrdGiSpvB
fwox81lA0mKGCEzYxw+PrCW6FjQ/oKeTrzjOmOwYoKL7wfesIBYBZWE6f7B5zqVzLLjmd+EolZDJ
UghJ4iTMtAq+IPfhaQAVkosQVBNIrFnK7M91c/TrgGJQJcVIgttDhFFhOZcKLkfKJA3zS/IFJmFx
7RWIqKU9RcGXTcC4FPO4jJuKudSWpwQRD10MHBHNsssv2yaG7oazTpsDatM21E4G99wIRIqL2RKl
hcyyqnBPhCjcbhP9sEzHHyAmSQasC6w5zwIdAJjZKuhuSW0m/8a7cY3GHmZlysyF4XOaTYzg07Pe
6savjCmhA6eJmTg5DIys1F4m8sz/g8l52IKfTiATJADe+q0u6MlgBm6DqxXe9iCyYz4AfDaKlRNL
9rl32yJ6w5MDVhV7abThEgImXxRDYb641R4ewZsxwJUV/rx4rQsf9i1d3X5WD7FhyLbgs48cu68y
AHmB3R3p3MAuugJRI5KUxajf+5DlykMiyRLNPUHEBPZt3SYuvpRlHgjNiXgXiAU/Etbd4BRc9KGf
N1hHBg0LzzqYIvPjQc3VucA5+42YhCwpLLMmnJ/FfAHUBzHKv/QaLbAu2tgu/SzUAODA2X46XUB9
UTcPRtmz4uIxtEd7C/jmNlBacV5uDnb77a2ePCyPYtSuB8PRjcbniRcu4FMjBfs3FKncb9n83O/N
zr+GZyU7tmuA2NwoODrwiWSeCpTYprSnshjdAjEDxw+e7nsM1W4/awcVN6f97E/2M+49oYFNe9vy
gJC0b2wEHaBc6Zrv/g31BvY0f8wIbqpeeHe/sQ0P294O2ov7eXnWBa5HBQL3p12C25vijhkrMsXN
9w+jsG4UIuvfaDlDg7BZ24RKBo0HLqNIBwi+JJ2bYBWQzt6VS+Frp2QLdYhJwMsrV7ua24R17W3v
GNH3anN3sjWTYtiMhExDVky5lQ/clJMHRwHmJMVihi3mkUBc/2v1tSbbE/B/24RzzwcuHyRxsFPK
IgmYsndGpRMgGtqAl0NlgBwJH5dLymFncURjLUsbpjVka+qyycvR0bEf8efOnfLpjsnjnCys1Xd6
B5KxHxgDiZj46y4r6uCwXz99gBfa6GNRqk8mnr8oBbaoY4U/KBtN5x/MAPS/2lN9tlEHq9Ca1evd
VbfZ+zZ7N9wTx/h9XvoAL9YXcK61Uw8IMH+fxwzPT9NlFQjCxd7Oc8BT8sOiYN3LKBEuyIiHodfq
8Ur4HLUGxD9CygVhtYUBpF9UxH54Xc4HzyEQNNMmgZNbT7hDUOOEThXNULgL13sxYuBb4LyCaBT/
YKwb1mIZh7NY8UX4tx3pHs6hLMyC7XBLsDhg7XSrBrryGADrahe8e/9eCdVuTvFCvTsa+ZZa5Rzh
rpJQKVN1NwytETL0MSAD8IzjruZLABDKSZ7gJZHv+xadk6VGe3+0EPGf/+LJUX9tLDyPE8wr6ZG3
Aq1RotpmH/MZHFn2OjftGQ4Pr/gqp85PlBnnwBmAIvfgDYeLFwI7kLQM9kt2Ve0fPrOd/pX8BS4k
94rnBEEEKunHAUcs9/kWmVa5/uI9gHgUjQSuJ60Ex1IQiJ3hEp2ZUX0w3Fcms3LsIB5fHCHOvapf
LfMTXhHYCfF0nyKfR60YHdXzH+Qwi0MQFhomFYxnu+hNuYEsGEj7hCmIKEiE1/535PekMqThJU4d
VxexufFHqxg1zrtPcAT0yhSkrTHmHNxxi/jL+yGS/JTsG1C+lT9ilILvuySr94hMP6s9W4XgrnYu
BxPIHg+aQNYNyQba8OTDBhGz8ofdvimIAvAigRMGvQRo30FBFD0bPdOZQiTcCdWzMRaWavkv4lJm
d8VHEjEWHUUPxxjMiE4TuP9CTSX7iCeOsTfscPLkOITQtVBXsKkVYidLDbKPc/yfYtqyXAoenKTk
zBRqCAGZnPOMv/mcHuJmovCgpGS0HX3lSmJDK/1yoWlYRnRIf3/A0fUrXBEQY8u34flnGSKv4ahR
qDT6WHElMZxAKM/iGEEthSJk6bpDjToeJI96USQbWUAGAAUVQgEY0ySw0ChxtYlSgOgzfw81Dd+F
BWoxzi3mcqle2hybGbuDyxqDx6HZf3wIccdn7u7DhS4hreHUWcuR02VAL4+YDlGWL0JcTbXklnx6
bv8wLagUkX7gogGV9kV1tIikIsTb8ux+wBeBFkX6Qh8KlUArxdD7xgVZL+Aj5ZvtKxBWCTPgDRmh
N1LNXiQ0dcJ68CCwdsnDdwIfvlGXnOnpYFjNUZ4SaYcXRZzXID1ihh5OTnOKgzVOJWuRk3Bf++9p
H3USJzN/IOUMegH25FP4ykJyQD5P+xXfAQ38Go/5ggxgXH+pF9zThlQfw2YSBSPy8u9JN+m/cMLh
sgiZh1yKiZvXns9+GmY7p1uUGddnvb5GJIZPjRFVRiDpYRbCaWukgTjYr66/wDIJ7Mnpf+cQ9yEL
8iiV3ucfd9l4Di8kp3K6g1XzcpiyV367Sh/PqckUEaYULJMIqUuQNZHDYv+5FhrEURQGN2f7gCeg
kxDMnuPozbTbtJmbip0/B7cOP9ZyWqawfkrbaI+1uenMhOdz/5E9Xpz/1o7Cs8sBI0Y8KZoQzrk0
ozTkbez1rEJfJAzNRDivj/6WwxEizaETMNQLrqOufewniTmAit6izILpaa/lZkOWaQzmc6gmOtJK
GL62yXjPOZe2pcVHmm2+FuCDpk5X6Nzbh4ujMjWobUJG3ila6XFbLTiSZQrdJyBemVAW6QVMuKKj
4zY6EVB7cJvXiNnJR6ef7xBX1T/3pOMSc6bVO+VodP9OwQpLAbqhVof0PtIBxP78w/9+SoNNo1Mj
Ibs636eDWc/+A4znQrrHugnibaeMWi51wZFRpX9E6cV0u01eNZyDNxudm5FWtmdJ7R0q1Yu6JYuu
3HcsL0DFmTDCdnkqixYMBy7QbBQ4BIB9lXCiWGmGuJNIIa0jlI1bKakRLDJOXWY26iGEtSwrKc0x
TkRj9B+jKzAxgw0zHOhZK9XkZ6iGAngmMt9m3LXL0TzR3X9jDbjX2ao5fB4jlImEsNJZLaglKoXS
Z8rAgmEozg4qkuZgCvP5elUMWFcPN0m40Vz6YTLXLNyHr3Mwokdigulbgb5kzPthyUGclJC1Pop9
JNPPScVxZAKg+Uj8p7hwd/Bk25a0lW/XhGTR/Qbxnv0SA8scT7zXikvfTeOcvgqszR+14xUmOfTa
LrzdgFIow3NzGRa4sXawCQr3NXBVRJ5xPaYqOVgKw5EKEQPDiC9jL50JoDo2h4a33SXUI8vwO5+g
pYE0y8YiJSQ+TznFzb8NW57ic0tXeAKk59i23JJJfO86kYiS0Q4JVuDDAJFl5CLLwsWYnRbXgGWc
o3PmVtKiCnNSMoz8tr0CPv+mJV2zzOo055Ph99jj98XhssNvhc0JCg5IhsDyZoZCi2MF7Slybria
+4srujLOEgKP0X2gs7wiAWHGF8Cop5yhmlcoFh12CFojBkIep2kTIcrxKZZcqE457N/hzf0wdVJ4
Z2IDHmvDxZhiBLe1sy8GYwL7dikc73Z+jnPD/vkj93Cdi2NUYcBdv94FGcyVw7x4rXjNvjqh0LTd
P6Rp4DRGz2c+Y/o/G9mM4qO0OcMzjkXefmh+qXc4SfjUaCApgqGzH5G+BXWwTneDE0cIO4swT5OW
k0Cyl80DllEEmy9ScFgmy/eSZS4ljWFvOKV4YTwExPNcHBq4I1QacAt3HNo6FSV9+M2BUrfimI4c
ikzlxjfqvVYIDhCqhsOcmTMxVKT0bO0f55LzQx4j8k5wD9q6knlWFATERIAdIt4M1p/RVFpJSEO2
Ri2fVknagR+BwTFIiFu4+aqDn+jObxL06Sr5tBue49JeKwcTxaf6RXiR9QKnqQeddlpuqEEqutHf
Z8MYjnwxoqrQKL2lELZp6qBrQqETaQ1RHCrDnFNwGvBCZKcYe04d5F2am0Dmi6ZYT5Y44WqsZybj
rOCltNo80YEzUUJF4guLFnpNxgeBbRuRjYhMBYo6Zgkcfe41m2x2EGalUd2t6Ddetcp4U8oMKDDE
RcgptOWL/63N9edEoQYjr8w252y3quiY9ZxOdFAB6jDfpEt11LGgHtI814+rDeCbafNAWEzemRwV
GMhwoOMmvVzpQzKMH97KwgOD3QuJcgfMlf4aCAQoYrIsyiF2//4XPjXy4F+vTxXFgfooAU30iEqv
C6S3WPI0o9yJJKENLuwn5+O2sKrkJtNB40QmQkKY6lIUsvai1vhoN9ngpPzYonMie3azzy5sWaX8
jdKzpGrjlrE2X+j5HgdENRR/CGkcgrMAh9mFKR8WH6CMZgMZJ7xNJOLManVc+FCgs19lWQoWTHUQ
VCUeXSf/wrybT0RzT64N1/pFT2lOdzUc3jHtmKEwdcrkxJA3MAI0QACo7hHOFdU1VO/fPnJei0a3
+I17t8EZUYE9cWvdcY9DsmbNjsJ/Q45EARg4UJ0JzcBH9kHeoeUwYv5Rqdk2fiaYrIyDgnwaMF5m
3RlgBL6YYxM8wyWG7rml9Ixk6qzDHWj7r0yEsQipO9wWXF6XcDCAYQqwbbbRiO/LYcL+hWxs0V+3
epwrU0mFm91JZkCmjE7p4969M0maCRHJRzjSQp7WGVQq2N+ooL+nEdTyIDMbfLZbW4FzHCXpnPto
E8ctC7H9jymjNJDNDrEoqPBAXRJRrVPkMudCerd55YK0d1+scdZE2oBy7rI38XW2f1vJwk3xuE7R
bADV8+V4Auh/2URCSkNMTzJLuPjtM8o/OvgK3oR0KQ+b0OJvNn0ZHsO22ErzM8MeQMIXtlw2Q6HR
qAzH5xCqYih5B13OjT8bHpgB6g0rBMtkBr45hTs79LI1bXK2agEHZs3tbz/hYdRyLPxhScRkzqvC
1idsMRCB4Vjb9RpfpPV9p7YB3funx/d/uxNMoBcYGZE4M94xK/EIkAIa70hzTSr5L7XjtT47hxAk
yiMjJcDu4pqjxNJUa4eK2HqLrweFv5Anw2PxTCcUtDVHC11UdZ9v09c/HgRuDr8+aWRUOEI2PKpy
knc8F3k7ImmceG72NuK8m7xeonqYc6tga2s20nmdwQbH3zaAL7jsnzT328TJi6wDIeUUYN6Asug+
BBBw5XgWhSIAFI0Fewn92OSNsRJQGE5ksJFw6+GeigOfEVyWFGX6CpeXQ8Z6hAxwaCaPuGtCW1xt
HzdVxNUSornTPnig6ZylgpoeprTo8Cfd9uw67oZLg9heIZYiyzizw1xa1ASQQuqLo39jaC6zZgI3
pf9NaPiqORCI7laQptgAB2Risl1jMX5Kr1BeZ6Y8mW+aJe7S8occATfZYfcB6YRsMQbnXb5TLUUC
kCbNCKQIaAfu7TF67SQ6rUPoh99Ac2MzwWE6eXRXbySl6nbzEFN4jWWjC8pOBfFWZDuJlyxN5hKG
yxJcvN/haCPYEaxPNuLljVq16DJX4m3CC9NFbsU2wK2yj3+VfFI2DTChixSXGiXFKxeNkoC69z4G
UPCLxO8M62Z0s2b8GqNiz84QOA8TAv/qvBw0HC2n5v1TBMvh1G7AF5FhHGlCS74op0mtu/g5BK/B
knj7snbEFnpZ3HCEWLY9kkU7YElE1U0WsJe2QLPdYeno7EXgF8q9LEFRlOQ5U6F6oMQoJDHAbeSD
X/l6nuKDQ9HEfol3H7fmx1ojZq9G+6wn/Dyc6mQuXMVyJITGBknH9nkKhVsJJ6edLP5EMrem84RX
U9G3nDnYXnkpwkOyRs8ZjFcO0tKByp9m7DucdDxcAM29sMY0YiGYD7SNUzSs/hkI66XGkiMOf1ao
cKvYhcwl/rGfNe5lcRdy0mvG5utJYiQtLNgBYyfB3ic4b3t7Xmt4MfFeArgb5C2D4RxQ5Q0XJaZS
DyEf30zvTaBSvvr2SVDALIBZETaMMUbhHJR+fNnyp3GxxJUDxu+Gw8ZlLhzHjQnn6xFTYv9Pgkpu
vCI88eNkNFzEtq3arHh53AWfD7JOJH4jHE44k3b6cnISv0VXi0kVRx4amTVHJcxe9OjYzeFH7bC8
uI06vQdXKeMFOOIAT7LFPzZX54RqR9jgLwzJ+EebG3kKrN6ax2fDJJTaBVXAT0nnNApo/sD9WFFx
kpLuHBo5AptNavTRn47B6tm6eXpwOgqPK8hifYtnffl0BWuSmeV1hc2K2iEHdvxX18YpGM8eYreY
hVTkIYYsJ+ouPmejh9E3XwPUou1Ngs1PwVc6IiJds6LCHUAdp3IPnGAgVTkb3QwjsiP5zNhG+Rt+
jMYby3HZxNxYEPvsd9YjG8wEf0RGfaYoo2Ph3XB/XMvSEi31GtyH82UTAsq4JP6yCgjz23Qs/pIY
QgCub8S2h3NZ7PHk6lBM8v3rDzXqFisfp1LNHv62HuUJU5zFn4gDZi93vl23vMaAkMhp864iPX00
Q9Fa3wh3Y1qDDOgTMNS4EwK/G+w9g2akSSfEo3PxSMIw/umkm7rio9NVXGRuwe8tqKSvFzWVQ12U
GYvlGQsM9mBZM3LoZztvQ506rUt7SillDgWqzjOh3ssYHDPFzcaRE6MBJM9/waIwNKHp6V4BcR20
RBx9f45cMjAM0MGI10Rg4YJHQ0aNHDd95pnElklqeMpSQXkwXjsvCIx/lNoUsWtwzzUQzMXHNUy2
xSwu3j8KqOnTPJ04U3lEeHw3WCa3XfHYpX+mylyzqMMMWywmQXYdpvSAWVpNeMljlpFXiJyU9bkR
wp1OB0M/RPHdIcAOgiAOREhvu0NZM3Jhbh7sKkJbYlQoamf47DSUPWd7XgbQA6W3kX5bxFWYHUgp
/cKx02/Ep2fKRXuiDdM63ufiyhtyuGX8G1zsWUxb4C0Nb42Cc4MTNsx+pYXPljKb2KHqfmfODXri
0OhMgZ3KLYjuuF9Qm5lhnAts5Rd1vIQioVF2L2EdsNx4Lnka1Qv2m5+1//HlHBY93UnaGq7fA3qv
JJmLEdrcsueyYWoa2vzFREf05yzDGp6LGAOLzotb9UFit9277L9dFisb6YOSfZgtdkXn0f/co0PZ
y2pGYpfg9ZLBXgs3RLLZah9I5ERlxtRm0aAwpeaRynfvlDeXL+h/MhQMJ0ynXTiOUu1Jq5HtOXoZ
ttz8rpzWV+/K8Nr7Lp8NDFbcyS/Bo7UN5Ec/veX++TvGJKwAHYQlFSV/mfmMuK5hXfw7WqYf1VzN
eKr0mzri0MZK1dUXuOpboOAquVQtlrvXaVKUBkCSYHO8zEQkuZvjkVrPwchShneQgY7TyUVTOvNr
sCmKjP7ReYqTE8AmC9UJgDCRizmW/bCcQ+8jSAuwiueN3iD78LM8GO7R/OsZ/3gL9QCWWETYqssU
/tiL972qTMBHmBuL5dbLOY/JXr56R7ZrKvdNOGkBFZCYQkn6vYllUUyBRbEOFIILn0loMMPsQ2Q4
huZhUm+aNmALvTCMghMh4CmnmUZ+74r4ctg6wsO0+ow9GCG3/JyvDTb+dV06igAg98q3AOCVM0Oc
5+hB2fZwDMd+9Of/xwiEjFAFysWjJswVl6QKwC1KHQBsGjqMYHleKNrpMCJwS5ELRSk9Nd6XeWf7
c5himCJePKDW7Lm1PBAmheg6wLMEFgE4Dd9RYgR4cH/HF84nkq4kIRkc+VdHGt2PH9GeMKXBk3ID
FYJrBIQBMt2NzxWUW5rAOx3xK2TaeT0icQLtx6qE7p7Km7DBPqx10jt7USaWby5wImkB1dEdim+t
wL0bSMI8E/YNgrLIioCCoRJY6qvRADcV251IzhMCN7FLgCnJ/Ft1Ce+hog0xJM6fTETBV0KOAggA
6RbYFYOno9NnL4tvGyCGCTsjB6kNoMAp/uKsB/5DInnmuaG052lmKCjuvuImriK+wyK9LhGVIcX6
GSW9Y3DU+fwe46uNZfdmI08Ik1SeemypyNPmu5MgC8FzjKfSPrDyAXI4xmHJ05nRBAOnkGSIwyi7
/qRBbACUcgn8rNwAj/Wug78cWE7DzqII6ziNllkD3SP006EflyVycKVj3pgFObKAbRDbsy55VjGs
4Z3MVeQ2ARSLH2PCXCCNSpRh7Pd4MmO1IULFhv0cz6ULZ1tFGu05XCGoIJedeK9wootBk5kd7bf3
Nbj5vw8NbhNkBp3J228piTVc/ry7Tj42Pj95GiM72zls8YVgb4aVgJCE3kWVfXHIANN8fZkxPvxj
y2va7SXDRsB/ShRalcd6S8LwpN31ngmYYj38xM8pbCzmsXiErd4Sflw7OOnzaBFYWHxiJbG32Lxx
yvSLI2It6nxZwM0+FDf/u5DAPNQfVzX6E3KNDe9fkecKLaSNBaUC/FOsK5KbibVwWtjrn8hDuTFo
58WBWkhYz2Mh80gTy96E88EaYgkNu4vHMj6dYqGRpvgKQjRfd0CEIBmwM7h+kype+fIiIZsWm2zp
4aDPAcVjQou1Z5riE/OTM9AnwXiiuNUC3KG7ZyMVEy/h4rD7Bthhgc4HlA64YRaMt8HucJ3NMv4A
goRo7rAfwtcbV0FipSNO7E0T7wGP7lvJA+qbiQ8exuiv3z/waVKGK5x8smMiP2WYiu4xiqbBBqJI
/yTdBogo7S+jP/YdwlrgC8nnhd9zoc2Qja/NLA9QNQ0cbrhQ9tmoFFv0qU/xx3jOSZtrHhzxFuKY
b2L9vEPo49HORtS0lL6q6KwWODdTs/MGDNRYzhN0C67WUtZW5WWPvQDWXbojuw/iApCn619LHNL/
Rr3aH48WxdtuD0c/BiLPMmuf3kiPQIpC1obrd9WoV2WtfwyiM+zIpJiGwZDRvjHOu9ugtG+IrkiO
gRMgDUGmuYwwDOOzU4389ttnn6/IicRg70PTQo5d/4Bzs4DEdP08RVMsSONZ4lnegMuPkQ1C9EDR
2dp1DwNXCfqS/bTJP/BfZKOhoBMfmhmXDBvLnpjf0yVF+M5wYmHhYTGN3afjQddjTzkuE4oQx2GT
5rEIsytwyYaNnQodFn6ZSFARTYJUiuv9v/Uvw0bBtSMNvjjTDOkOe5hUyqiI8RZgsphkoI5uDJUL
42AJnGLi+9cjXwuj4KU1zbIjNhiAr32EAe6y400qcDV2Pw7BTi6vdAKvxe2SVdM+2INb5v1LnLsX
BRtWI/CKv2xviUTB3scFjw5fvUzSe8BuC+tjL5vsjUT/TW9CFWRweQQkJJOYegO7tYRSG2pMb35H
rDuNMg6JSZ+RRn8RYW3NPXEwXhBflwpFumfpOJ4cXY9sLY7j4ZD2S8bZJBVwJxqD2Y4y8eqSax9M
NMqFQDFqI4YW7BbLPU5K3OJutiBSAYjx0aJ2pOViONtewTiEWQ2tnUE6d1rHA4E+Q07Jf+DzeTvL
GSIpB+5/F0TcuNE0QNbH1OvNpxODD8r4gN5PhezQ4r11lb5ienWbg1/erSQt4P1FMQdwH0VeIgL0
Y/qDtz5796rGhkvp8kbyGDnTtY4nEnPSghI5C5j0bki8FkdbvPoaEW79s9ml9Fk1Sy08xDNSnlMM
9KFc0p/Wjm+GbJs893j1OkESLVLIj1hDsSlP8VdgdgoqKU2kdbEZk4hFaGSC8NroZjYbXfKcXaR6
5GzG2w6kyXIIDIFqzc5C2ifobBT8Ykf8gO54xxB80mbB0ztkKa/+LDiJbzYbnJUKD1LoxDfO25SI
lDRJDNSoGJBhuyA9sQDIeyJBAsxsWaBsiZIjL2/F2Q1RhtPvk0otoYU0uj5H6zrgIuDcyyhUgNBT
bza/j+fezLKnFr0uSba8/Hc4lUiZ6IOrSNWbbce1G30zCFcbkUc//4iI9Mn4oM7jm4stUzRbyLhN
btJaQ+BgU1oEtAzCp/z8Q126B/MDjHWBh0Z86QboMYxKOhacwk2UTlii0FVMkwgxOfxf6U4WqNeg
S/GH9T8B/O6yDUQ8tQKx8L0tiAJUIRxghCosO7MJkDzMCC+Jzmja+ftzGS2IR9W1n6BpWTeQp2+H
2oPbJZUDBnXk6TCNWcL/mcCqAFHlPBB3vcGzN6dkUM5MOjHB44WSIJyjyXPUh4oC39KHUzneu/Zo
CImyaFFPYnfLBA1gFqsUKXNAiB6uZTtTYFtqqyxb9AG3fhSyekg0odvgBgveqNjKHGdafxSWVTKu
ksOnoBeno8dQdROspyXaN4eZqNxUue3i/zjDBbA3wA2XIoUJeqyNhLow/YT3GT/JmHzNwejTfFDf
Tgq/wcancI+lp40YmGNT7aVAAFLZNRwKJVwgplAvuDaTvkulBy37RqEv005pxiwsc8WDcml46uBu
0DqGNvRZWXHSKfNw4S8iDmT7gOeQbR2vTTYsyeKS1GmmDNKis7VRJhFSDviRkrOFh0CUnHSHY9jl
mW0WeE14Da/T8qEq4KSA19vx6ZGPwx8g0hhO65vt8NWaQ5NyTKNlVOZwoy3AddZlU23AUfDzh3lr
d3ApxwKarCIhpS+YzgLqfhgFv6fCyhBejJnkwJd7H/bD8PYPjdeQCZ7RpJilzOEUAmARDq018V2e
1KWLiDzYDSgBuuPNlLdnG9w7FFuuexE/kZ2JblCM9+uFrzmw1xodjnyGHRANq9GH0GmAaTym0jfK
NvC1Fsc0tJAlm5Mjfcs2lHqeSTodqfd4ZVdIZN0B1EqoI2+fgkt6ROr56TGiTD3Q2Zt2iQ8c50LU
LNgz8RQiz5vcnpd/pcCvJhsMRhg7COhl10334NdC3SlxI1KbPfiDakfMX4hbz2HTqLVzDZiAMHmU
iBwpeH8eLUyvWPmi8lR9Y8ZzS4+hKN5AhvDt59jno6enlRiRArP4Hy4VEe2Xkfnh2+XMe+mJ3vRc
ZdFX/nDVgFPUVaTfPkAfC5crmK4xsJaJSAr6GGSEgy9fzv2qFoNtP99SYvpSpUCulVSUCH/1x4c9
6uYRXUvBnxGZglr0QKlFSbOgKPSHQvA1J8xhHMFeZUE3P/Bw3FhbSbh6OeSi3zA3Dl7IFWhyqOkx
GZmj6j7QI2ijaGYAVGNEh3/cmNM2WctqaFG+fac8TFJEkloLLHHrzfd9JJcROA4G6y6R3kuCa7hP
GPXULEkvY5vkcRrQ5NE29qRA5eEmgwZkllLLH5kjcuJcX5sJGVVSfoXmlW4gBIE1B/Qb2MPhvfvi
JML9Hp6UMF2SQSvCP2SO7SxjVLPliPnd7Ljs+Pz0DHt2jBjXD+agmzOEZdYtVP64xe4uvDqUqUlb
+jtJTbp5dByWvR3LFPayoqJ6O4vw/99qqsELY0VAA7pAKzmkeEhvYHBxvNDpU68aVDd3lgXBizDk
mPpxV4VpxpasuNDkbQ3Nk7O6udIVN3xOqYyM3dSZTiWUhwkmWCA8sbeLsUSH6a9LD3AQ8OsD9jgF
49MsMLZ4+iO8IVHd/XK/MIi/uvubXeYaAR1MoNHdQ7egt5q8GYlIWgpUBQYx6S+29kdEwpKdq/cd
cmNU4PaHRpbnSyCUTeoA52P0IHpFNFgLWEbHJfaq79VLChBjpFI8hbYfH3706Y+5+UVM9TF9gUOG
elFntU64ayQzURFQTnkA0RxRJzpgzm0VLwhcZeegpOSHcElydjn36tTiWx5mkhL2w38wf9vISpS6
NZl/ll0+xkms0KKE6ovTSi1Nhr5OFdxHVHbU0NDWpkceBGCKcbrGdQqvaM7mt03kRkh9Bol6xtkc
OeDunCH8V47ENMF20KHfpoSRraF0IqNPJ8QZglXB2Z7WIRBjRmYURwxwIxaT+696uE98MKJ7wXv1
zjko7wE3DaZ7b+HqdwtczJlQsNCxR1TU9i9Uc54zu3mEJi8u+OkcwDAfHI20Gh+4fqRd0UIToMxB
SbWXdo0fwM8In0f6KgcFlYOM/V4R6SwYyjkYg2cwjJm1d+kEKE83KgRqk+6QjmJT56gHcJuD2AeT
EHCq8rLN++G00ANd3c6oG1dWUE87J7dO8KHI9L5VXDBnd43oOIW3/J0t8MrvxmCbOF4xfcq3Tc6g
3qXE+7WKMep/1KpzDre61wHeq3xqrsXFh2x+nN6+nmW6h5ZjDh5ha9BOnkRMwXvpf2edxEhobqdN
9lZJWQDH3hliiAtk1D3GFGPlnWm2k6+0F3vXdbaD1IqovUCNumCfZi7y5p9HX8eTCQG7OUJrAC72
DXd3tz3QYZQO6luvHF7XCx3SUWBgUHZwWprbsLzO8Lvz6m3wzr8Q0s5hmXwNv3lCO9d7hgzuEEG2
TxCUwmfeiS/IuKd1D337vgVNoVEc6HH2flP3WmWwz7AIAZ3Vr/7n6VWTRuXfWDw7z3r26nPQfQYV
Z6juESLRbAQ7sFAi3mJ40vtv0Ij0UTXBveHIMFHHLQDXOyNp9hrDW3I2ghfbx/wy6caP8A2aMTxu
vcaw5hs9eh3vbqnWica4lWrDF6SGt38se6ebX841rL8r76F7d8LRXm7r6ndgEkY1W/XyFUMX11V7
5+27nlX5qBnw/zvp3pPypOM+0Tk9nO/eL0kQ1F00FdXfHete3T1jIAg0atjMrZlBXI2g+Qpalc90
Qlda3qXnTbgg3bbqaJC59x37e/Gsj2/q3id/0KhMajDJl4uBFLPD4vLxjaCtu5gk3pA381m5+s4X
O7a32l8CjPRrYsHfyEn5EdVFv4HcQIQdSjfUfW48PaAIpAEgqS9cfDI+KS95HJwfjMb3DcfoYg/m
3uZtTDY0RihOq9dOKhwqdaa2+M14zYdasGvH74FR47Og2mk1vu+c74zfajpdz7zbVQcbl+2YW2Vw
0vXEZa4RtN1G9PS62XVqDj5MBB45PKWlu2qT+3iZ3j8kZrdGqGafOUsKXAq763gLDMGHxkVmurWQ
PWljSP7tQUdXjGEbw9aYJ4/d7NZrQbdT1rT1cq8v74uXLrO9gLLMmqJBD8nmmOxSA2XjxXuwpvIP
KvMUurcxOP2PpTPrUlVLgvAvYi3FAXhlHlVEnF5celQQcRanX99f1u0+3dX31rFKgb1zZ0ZGRCI0
Oec0xi+K/erB6jGvLA90DTfnrdhYLFUwHg0eQvHvWju/nv0rfaNnY1DXOzoHALoDEoL38Lzkud2P
VCJvtB4hSsqe1cR990oDcnFPTjPpK82wXEBoJexb3b0pdvWy+xiDqFbD9SALZDdgOAiTjjCPOaPG
3bZpDuAh8VatK06q2LuK8aJd3Gx+ZIVs6O6cDaesnQO9yxcsRvsCnf5hXzoisux87DNIYmGXN7eq
wroVrrpWG2Zv4/x+0mn42gz4c4r1Dwe6g/WcAJ4eWg52Mt3paQyicBgf/GpUTTq1e3q4QIZq5b9w
jTmGFcbGbbtbOxWmsvi8+rdT0AFt+/SIleYFYtW27lJziJkDCe3ohdDD64OJVks/X7FazPbmYj3R
FptvGpuegqkjOsvn1dGDenN6Y8xiGzToZieYBwQFvE9XToWDAz49la9nrXk9aM1vPxd1R+VDC2h/
7Bbc1i4gQWVYBSKdm6WcnPb+jMWOjr+g82BigmrfkYT03erpXvvu6+y0EICr9okGig5jweM7nZbf
N7wjg6+K+cXwGjpCwzu53c89ow08Bm0yb/ui+wxmanpOq3ZX2f3sXdCGTrvQf2zmKX+dYnKkKfVw
+/9aX1f7EXhUzb/2mDvnHx7+6xcYXHI7/OI18XWVrntoPF1xC81fHd125TP0sHl615N3PszerNaP
e+26nxZQnKP2HWbN9lT/2HaPH+9YhMYl1Nvu++1fsd10TuPl5vS1C6yNrfJtPrPJWRA1sXdoi9Ka
2dv4uQ1FoYyzp3lM9Le5O3i0ZCjVsVlO3MDF8+BB451+siVJ9o/pMI5D+izAGc0nesDUbOJbA4rk
rJsRdzJlarY5gszK7CWG+P6A8K4cOWCFvxCcGAT+L4tJgW+yHoDfYQLhfwCalb+3QKj0AMCIW9ko
1rzY/NcsRgsZ2/1zBqxc04CyTgXAhM1cGmdX2p/3QW5MBxA/YNEibynRqA4YDAPHggxt8WPs4QIi
IfnjK+0xi+sb8zHZkFRBSoLJ2WwmRBPmDnQXfGEcPCwUx2DPmUa+2zGoTB0xnhhTrWHPx/5I7t7E
PTmbAlH3uHcyx8iG6f9QUAyltUr3PENXNKEtVO/2++7mCm1mD31SdzB/RfweUXMyS6YmZ4Hqw3DS
Qc9bMPvKusKwwaWX0lvcc/d1mjFSXPDcpuFGKDmAK50Tgu4pmkHL92aMf6bNOrxBAxDtxY0qkfR4
Dd0lHEgy7j3m3mfs7T6Iy5E2jHBIAimCSdfmdYP/5gTy/fF3sXtfzX/ML5ZCHNIoySe42gF3txFm
mVpsYGJJo+s4Yz+vxqLcox7jrwUjAAy36csVT4d1Ly5Jf3NhKYHwejUheCh5FxG2B+/ihHq/DzD8
xazahZOrb0XyPC7Swtz0IrqK5gQJaW98xtHSbmBDXeEaz+ISDAXGlpRnIdTX0NpHMpBZKDOAK/Fu
B82sSI7Wykdyy9R1dCo+qCjXIFi+N94p42A34yf5z3HI2ClSP1dwHrJ/qtq5DXB59GnS02S3tUW6
bY3BL8AjcNuP9tllyM2EM/JvtPv4UF4MB/4JaDv9BZSDQCaScmUoLn2AnWnEtkHyBhIIFMB3kJwk
ONPXuT3VLSpqKqivNIkwYQROXC3oObZNmuXT7WP29qmX/ZyDBOzjvtORflqH4X51olwT1ebfrhEn
8jSdlnE0/7iAOQ05Pj1tqLrMpZAj9Yo8Idqqx2S6Xe0o5f/D/Uq2Vwviy88aODmUa2Dny0x3KL5O
SCQg18LwFYEI07Q7EFcXFnm+SF22T0YGpcDEdOVosoKtWfS+3hLIu9CW9vReDI/hZLAL/RtZZyYj
fOAP+gxNmfePPuaUNOHUGrozGTlX4NBUzl47qYmuDDzJ6IgLu5EZnLaOxBbC4pRGy2j/5w8tCPA8
eU9xwzAP0ZL7dOTzwvZowm26DYtCumECDlw2CIaYwjGm3JsrZjLBrnKCv46bbEEZIeaIcgnf9gQx
3VAx2wTEmzfEHI5UXYhT0++Yq0HCu+fe4PJOXf41f24rrIJkSmrDvbeAo2TlGCMDt2lxwBXjd4rE
KQeOGMugBHAj4DBtRBVHzcIgYiBZSxBKFi1tD5GcLV6yYhx6gaJ6SY8buDF7UH0H/k4MYAlc0xpy
ny2YJD7sS/3BQj208JRczKOaESJX+5eBq2qAaWoyTZvoMoHqXbzgi0BSHTBYQTg7GQQUyiT6kpR1
Pr2q+2DgidrOMQnkrBeGY8QdWqqi1pJZylA9hJ5Dm3tPgaSOIZ6byg0sai9UMGiqDwFhvwjVBCXg
OYi/07wKQIdOjn4aNOD0T7tomacNi+ZGWWUClfVG2CcfXAhNB7eLF7SdkWnStHK/GeuR4s6rscPC
1PGDneUTs0GajfbiBeerjS5Qq21xQtJxYFmsaWfnF2zgwBER+frhWnB0Gc45QwLFLA/oAFHp/BEV
mhb3DFNsmq1C+K526oUlQgEv3aLbbIV7Co3rrnnCtm6njrmo99d/Hd3VzT0rbv301Jt76Xo3LJ8R
cmqOdnZLbGVWvn4K7i//V/gULOTzjy4gjL6yThf/0cd0M2x1An186/hUIEXGF+XjVV/v/g60iyXv
p2PM7j3p7Xw97tDqEhqUGy8XNhCOwXBf60EFwVuJO0FnqCCT62MoMVnFxejxwpHD8C/TT9xP1Yiq
9ez8dsfs+XKkIuwPHsF5iq9P1oTV5DhGvNwZFcxyJeU9ZI/ZKSJda2HpOnp+AYTLtMMPHTJ8qKfd
lKy82kFEKVNqLyrTDxKXrv/yNGZe6bPXrrt5omG8wUix+Nz8F3rucbiidMLm9uVyx185STAJcTs5
57cIUtQKPsL8YFha4fVTSgb3hpX7ATXMWkgQLcCcli002CO9d5OupfR7/hTm1Dw7bgSgwf2IjzPi
MJdWDhAtzh9mA/hFVMIQOxHbYILNI3pW9hbmIhvz8I86JN1rKOz3PaGgQzxTTFBPKN4AYh/Y8hBi
SgdUn4T0KLr05fpF5JLhOYAUQK4ceTJhrTPiBPZS/zQMsYvDnw+rFGKmC/+PNNmUjH2AJg9jZvuP
+42jSZRZZPA7yAqFbjKpLUMsKdStagdnKtKk2ZpiB+jqSFExcEDpY+oLUdcC6wN5QkWHXSJJ1I6B
WyhsmNXLHLWMIKv8dS1XUZ72Fnu6cY6wGxn9udj1HqQd6KeGCznmaRKKBNcS5kE0hU4Bn0CzVYAr
+gL5E2lL+phJFxIcE/ERECZtNJFdydgy1d8fzhBc+AV0YNc0PITnI7GVgsqJ/x1BwYcIEyvLAynF
5mLPJyOyMUggQ5qicTDw1tKN9NPWIN3SwwLuo+kTgCLac1YYNLlpqZhAYNPfEGfwP10p0RPcnrvE
dG5sLiCRZGhRF9AODY/eOv3TnA6KD2SlXZkeII0iwSUxOLYRsTJa6wHU5YMPq+Ztss5/OK8SdLfT
3oTOd95m2iUze2omCxAIGJF5RaVLHkgWwdKxkf79/nQQbMAGPdQ5B69S4XHeed5wve5j6X3LfPBo
ygVsAaTAZ5lIR3g7bWBChuHodrb+IVZaMLb4zu/1sbBIf7QDSd4A48hk8UWZUbHAdDkGC4H3Qcky
OdC5aG8bPcFs9lkTWHsWNC0YH/gr4uQQx752AY77N3OB6ZNkBi7B4cZ0YriM2WoMkNFPX0ElVVox
VrJyZdYj/EpfFJzbPvKWqZ4U+5XmNqW7GhOB4CjwHpy9L7ZNKDv/vL1ir1TSPEpe7ttS+zaKP/J7
wi15HFZhAWULrYR3lwQdoUaFYc+0FTxnp7zuedXLVXHuYkkzUZcSDLO6+OLCSWiDJINn3L1j31OO
SHE4M9vQK/7l2Z28jAzy6rRfwaftEl9lbtnXRzZHZ4BzhkMW1gyuHDwIK3yOw2ciySWkELqk4KHI
wLZK40gHlGyDPFuoulnNWwDTudVg5lQw3f/06sKQ3qc9uzPZRtBpW5KOAQ6jUhGXTZDmva3BAnK+
LeQwfiRcQN4KPxRaNhdgXaRVLGbJq55sethX6d87ifhYkkeWw5ZGXrGG0rHalQwc5aV8Qh0oWRJL
tcUXVjRsjzD8CDtFkofUoIMCrCfp6cEWAHT5/AR3FCtI9v94wob9Rk/0JJ95frwVWNrCiBkcgHy6
DfvP7PdcXcG7/DNfLQ9ISqgF5gXoOoNSy13jt4CK7Bse676RaKkWPql1sddA7gal5+Qa6HoB98gg
sLtSMc8KsBDDJq5r8XipiG8H543E2sjr2ROfWwW0IKCUVMGe3n4DNpAW+YoRzaBDlyFhVY2q5RUo
0xBM6Z6CsBSNeUa8QbtHDKmZ0C4ZLXHUuo9JFPX5ag712CpY/dI7TvvOlk2HXHoG1cvLSFsg87Ne
sNN3Jd0/2eBSW6BpxEs+tlAuD49gKeQtbnmP0wGGli2CLtjZ9EyOB4w2oepl7CGODYexJDwu2wBv
8HMqw9H6sqALBFOcJfOnpJIkFxvmldUqIWqQ8nVN6ECo/5CVQQKnDQHpDvpZ447UScNUaXpObIRc
p8cgv7qkvR29SN/nfCai/B8c7zjsdsZPs4tJi0kIY3BZmpS/IcmTZrZBPxXqfkpZlROO56Q9yIQu
HPzdntN5uIeMMYnRNXmHnX+3nvsEYxsbcJZ91Ue+d8ayRncfAef35DcHkYmLp9nTnBdugRHzRshc
mF4Rvr/Q61tzLVRG/fQd92GGhPW69EkDELidwxOUjYh0Ib7hzRg9Nn1Nxp5U5BeEB1zhrDczPfxH
oKSPxlJSYNSYoPDy5BUNVG//UngF74NhQtoOTuvO8DK9IOkHAxmTznQPIF/kv1pW3KxXrCcqaxL2
EEhJDQiuDRuvBgq36lyB+Yu0elrFSsYnOE4JSycxV6eDhQQZEm+PFFGMU7SkHCyKES1NWDav8Fu7
eICrUZ2Hx7gJzvkT0Hvwg5IacmyVPkgpe6Ee9um4nqe1X8wBwM5+MS6zK0ggCdWC/KWf6qEAW7r7
AtH0yxT3GyDWHHIJBTta8JvitNZVXo7Jxo7bl6dG+ydDHSB890YXOJxcstV4xbgDUj44D7SUFlj5
s57Jt4RqroVl2sQ3lxQeIEzJqpw3xJPVv3xIeK2SbiKeDH45P4wfYW90dtqYamNgErbn30wZXad1
qI+lP3CpghvPCwfSLnylrqtG/UE/XfEzPE7yK6bmKDHY5uQQ12RhDdTksRq8ZxBD1xjFJPr0GeAB
M+qxYK7M1ppW+ZXRJYwcxlaEIWJJ17+RYvYBZG/ba6InRkyBZ8S94a+xDIxz60ETHCZ9t4nJIH3g
d9bGwyxi5ikOikwDEnhYfL34jK2JGSuCsopzKKIRQtQngesM60lvWIPD1PKhU8OvQ36kE3yhIUas
cHxlR/0BFkAw3FAp+wx49rW31fRDAop2cT+cL3wcgYu7Xe8KkRxzqhhCQz/9YShjWA3T6X+OUXgr
DNTbtVvpPmvJcEkB2iTHPOFXwC88W4xlaEIlW93NG3DF2esA/Gnu2e/y8VhSFYZ06ydSFJXb8t3i
c9zvmAVOQDM6AGatu2rQ1jivoACoHavd9g4joEPdFdgR+uMWdwao3bpNonsY1mETIFfTwltyLIJj
3mc9rnAtG57CZ8tuR8cKbMXBKLJq3JXfIxocoC6BgLDHsUr7eqzrns1urVUwRg97KIqPA8qbC9Mk
AroLsMPbV/eJU+jbYa2R7LOLVgkwwENmtpAjhY8tOMWvBJ3h/zv5ZfierW5e6+ah+OrfHLHqG+JD
Q4c2pwrwv5kRvlI+w7GSfstXd98zOhU0A1gXzO9ou1Q81DM0MGoYrIUFUlF0cA9HIsPPUx7n1FiE
KgBq5Iq/XX11yQmOwxZHilulqA8xr+hbB0rMUZm+mMj8JOzfk6vXitDPk6MXQ0rsnHrOhcSFlTaB
FIGcjLtpicJOROzC85MoTi13zVGMIbDdMTVKxouTwBY2w6KwifVJK1YaGAEv+/oczyS6/ONxaLzN
94Y0lxGxyn/H7zWvdzCVh2htPHar3Y9UfKhaG4zCd1J2tmbdDUERBn52Xb52J/eaPkRD1PJbMw4t
m8OQI/EL3RUiUor//a5y1Ag5zBFWxcOXISh0Np2X+/mHLwRku8LlB0NejeTOqj72dSD2iPRHrCs6
IJHk0nGmltHHSIqoXvPnDtp9HZ4IDIaoQlG0yh8+RMrNy7m0s8djO8O93NTLEsked4UTWNQvQi2i
UlJnx4xDTjAayTrEQtKAERnRXGU8icfb8Fu+vjYCJeMFJP0h/yTvDpXhuhPFVCsSQ23egvjxpDzs
427enxFwHkNGJmxeO0aKR/fk7335BdeE54yDGzgoCi2sPTZnjGrOO8WW73NERi3QAcNuj4rZI8R0
Zto46v4TPxxcOxN6IGIquZqtooYgJE8GI6p9zvyLQYmxKGUS+l5ZHLY++CCrYsoKo2XQprvd2R3n
gwgv5OhgV1CB6+XBfRUBl+Mhb93w3txOFT3fCa4FbRaP77MaRvXybqFE4skxwMluRSW3kr9obeTJ
3rlDdNmvyDZYXywldt7dKyGfyaPg644Vwz/Jj/Ib6KUhumFoS7mE6rK7etel8DjVmRpxWd3NEawI
L1T7nAtlsQye9jfsLqm2cW+ClkZZCUt32NlhLT1B4oyISJ+LWxq98S61SWEz96fPOLEyUWJ5dWFf
KYQoX6ipURsMAZ9ddPnyyjrsR2iffMqPmpSTcV3oRNtWSWZNGsILZMUZtrIV9hs/x/eAcEFZbwGi
KbPLjeJV8ooY57XZM73x2+m7e9wxrEGZ0EYYEXEkPqowi/mMqq3Pv3GPjOqa1qy/Lg/6cOWdmhmq
NhJ9bEOMgDfOau+8ozJnO0iejAk8QGEnYM19ZINtaq9KCgZgsQm5uQL2ELonpy3XwI2Wz1XL/Dfk
FFC3mOGA4wo30lMHT0IHpOiH3czFL1Y8rFgs4Ydv/6aQ2dlN90QZER5YG8dMZ84PMMGSLx2smSjE
9M0LQ51iyN4FeiMTs7Djt2QFiJrgbr2Di91kqxmRb8llEIjwqh2LNuKyMbhSZVvlB4LYY/QanLbv
ADaBg2rZ0raMENpQK2XCnMRqjqKTA1we318Bum0mzOcB0lv9E2KZ1KJkPc7Ze8AKsFjj3DhCWAW+
DibW3RAqbeY8xDwt0uHSeSbPnDySp0VrmUT0aq3oOB6xdL0QrMmNV8wzk1mUolZUgbuv5M9ovGH4
E3B41N8Z/CyKksLlmWz6AHtMRCfKJJjVDwsXpNxu0y8fF5lcsFrw4XWrmIkYhGwawg7ae9z76REM
SqpqHAaZ39UZKRNjdE0kcvNcieDqjCqBP9clg/MIbssSRjGPmBDtPnOxQdoREPGc4a/J+7qEfqJP
m9DapWivSf9X4wvv2gk+iHPl1nEPohYLiCSLiwOU8TlW5EkN38Oau0QDwGWGE+vFCAiIsnxYbRCJ
VuZnvW6Zjww7AtBJ5l3Y18kzFiNAGW9YJvqAAU9yu2DMKvDIEYR4jwxIy2dvEoWJl5EykkG/7Aru
gjZaDXgHgEdDdL7D26y9IDMzhZDYOPcJHVwx+AqGCXCILANRKeiMU4Nv+N+0IMjuXYBpsRFqrJsj
6MevdsFWIMzUkzsCfBi3LhlIh26rQxuccP/iizosDrR8NAsuuZjAY6Kc40WWlHY/IK3H4haPOqoZ
w0NZP32g2P0nPrkkS4j8xzpERY1R3IRX64VMAlRWnmjO5MW0G3XxdOJAsUvMA7csgc6CYlz0Po56
EV42m5MnRP9E9ALmaPfyRyMxbvPZpf7a8jxvfAL/opcIp5NamFUc+rlj8v3SHZsj/FZBpWFowVEN
ndG/HUzJM/2+ARRlTDqxccQ75cfkAfjcq7yk8Zw0ADnClORMQ/mA0kRcbL1WgKPYX+MLmTAsQD5U
muERipBsMaP5h2sE7Y4GjrS0JK3t9OKjvMveFjy77R/JPaP0+1i/r6CUeJ7RCOK1eDNZ4xIXYG/8
wm31EgxC8D9BqXwWLUGiTf+mTbho0xhFuxTDwlWOwGjHSUwjDHED4D7Me7xgcsAvYWOhu0OaaAl0
ivDx4YM0UbPCfYRIBTITThk9JtThUJ+xpfnrCSubXksVvshquCwiOLF7qwUwtSH+3ISHfa8tIkE3
PizQu2DWQKvMSGY4fDnU39DpcYQ1UIO7QqVDx7Jn6vfZpaUxEpzrTlsWVqpiYPBlC7WSliIrHLKU
3xul5YXPmabXXEBYPg02PeTqf/YjcmYCA1KXbwDN0P9lg0E8ay8Rhw245aAqFm3/a5L3sLVbiDXn
VpBdzk+G+BEUUNYwAGrw0WynHC8GiE74LkShu+XLEpPh9U+ZDtStmF0iSyi8YL6zV2SH/vhleKzx
J7oe6AMZMeQ5QQeu/E5bfE5RIuHcLsQEgEeQA3+AfVxt4ovOKJIFcUBkB3Uibmx4J9IX0mubO+ly
GjdmZnPuOoP+HON3SjBaSu8ZE+BEFcPC521AQ3NLWM3ldMGilRDng3XTZ8UQFyOM1dl9nkxvBNcE
/i1WbTKTVXAlC6cFCdJIdSFpI6BNhm0bg0fmlFM7yTh2hp8fBnNh8zUWXDIYg8T+nP+FVjMRQvDJ
NqCmQ3fPM1E80cK0+QAitvmFskbBs24LC9gymkIb/zpuuVhCB1nTj7Qv0TcenE50BkEtnwlaGjIH
9DFAH9hAXbzKZtBAMKYF+teh4oDiDCXpJhv4e9xUsgkLYRuhcTDdumNuFBPxjQUpVhoJt4XsZjlJ
pONfKDb9Kcf5otpnYWJokgygbPAPP0RmOcojnOf+2rg76VOy9UnUWSQppHkKRf4w67e0jiem/v3d
lOSxxhaBRiEMeB8WFS1UdFeRxna3CMP43Uk3gEW9f+WslcMwBQmUt/9YCBF5DEq41kt7LdzQFmkg
9nJkxKSSdyxZIKLSh+v70NunzieMR1+EBQQDcCZiFOkRnR6XIChmjixkepDcwKtwIfdorJBxcILK
hhbMUFYwy+ffwqHtL6RGiWU0b4lzjumUX0Kf9N7pU4qazEd3RTSDwwCcjE7CJ2XB/JmjiUwBciW4
FVRWS2Rj4rvD9HYfJaplifcROTqqIOkP7kmyaAgAwAPzMkYRfzsSDkiR270ygv+LH4FMIsOgEBoH
Nlfq2UX5CouZhsGDx/E92AjS6S2MoAWOD5Y0L+V2/v+u/gd4OZY+hD0NA1j63mex4wSQRNd/dkF1
2JlRbh0xmoEW72V3bNEc/JEtGg1fkZ+JHaoEtRTnSpB6qLq541B8o2gbECmPdn/DziBaekDx/h0e
rdInUBNd8a0Ue65Yz2YQENb0V2jE/0Hm+D4Ri0/e2yp0Iqg2jL7pAwT+dJe+E4pgg8kAYtQLSzsU
u4WVxQDUsxOuHcgnHq3+VzQeVxuxgKdi9s7mReVYHVCehaxIwAq64nDYmY4BZjKdM3lR5GBbDSmB
xeef3Z37F/t1MYXbSuOU1RjxiQnaJNU8XdGSEylwuffEMYxezKyDHkcYNdnZIgHQkTpoccOIO+61
tpBqjcOC6XR8DMe8OmOPWUoQKsSQzURmCc1c7LbSPZseqMsaqL60OaSiZXlKmnShCCH3o9H7JupO
wU5Fm/MIt33xYOAVMJDpizD0fT7lA8dQPaFTBjp0GBWSzELzcMgtLJi+VBdhTvrTWOsaw4J1Fh6H
+3onLXZKQlEi1zFDc14mRspzji5447aDcFi81n84kRc4m2PaBJy4iD2491xiW26B2A1yfMuZEsG9
JunhjPGgCLFtUB3GaNeopDmAWLw8fT7MeiBu7m/7R/Orjw/HNFX8bnq3P3ONcX4hUyc8hELMPedy
0csYI/XJeWkEFhl4ek72fu3gZoZIao5mGTUbYkcLhrC/fRemD3YPJREtN57Ce/EVptX2WYtxfN2X
I7Nn1TQwpEfPzOFV/nLtpe6J8o3pzf6S5BkCgTgJfG42B/KWOywNJlZQ0zbz/R5rEHmHUPfD4yjX
OT5FcYgRBvxazKjQ4CEeQqjBndGcN+X5Aht5AuMVX0Q2Or8OP+SbJu5pSBTwyIOHPZ+7uMrJhHbO
iNKzU4tEo+NU/h3xEu2bL+yrP358RpQDjYBIoKNgaj+geXOkswxStl8oB4qFR64wQT57kl2P85OH
i40GRQHTiGFUfPHbCknw0dfvRXJ/QyWMAQ+yBfAOqY4AqTl33zb28CSRhQmha4ZCY8UpRbYU3TYI
r6Ao9BPYBB2el21zaKUHmwDBvLPTCAkq+07TLGhgnKFJ7sAswlputGrZ/8RPSvbjOqMeS6faJPL3
yEck+ST9sEmq6M7M63h6EcpNpH6RXMA0J9wx9KA14WhMkfc8REUWGbRnOUrBL3SSF4yn6bRm2WNI
/nF40WH1tES8EbuQo0eYIKJv/zJ2JPYwc1vED1wDSWJlXUr3UmhxC1KstQq3K+QQQE12d+ldIpgQ
HzX0A1K1wPQU6Oq+y2hL4VBBGY6j1KBm5CUMrBs4K1COaSxvbfvqfNKHu9Mc7P9m1Apd5NqmaAsT
t4GfV7p68GHmodUNZBDMyp21/t0O/DBPhg5ECDqFiJopxDHVAJnTdTP+5704AOvBovLzjEab5Jki
CphOeRI8CxczhkR6Y9J6Js8hvcKrgOG4c5hNW7xX6ZPxIOMfFA14X4gGuBiwiBUWIRqjphxScUp3
0BrppPTdz9rKaRkxd2RNgwpGF01ww5TRbjjZsn6wfvbo2cUEmoKkOihCWFYBoi+cE9AOk9Lgrof9
f/cf5EVrILaLayj+GX7bGW31XOiH2EDAwHvpVDUX5rhTXTBbmeVyGIn6Dt6FNJRzPiQZgTqmUYMt
DPWazGJbL5zzNF5UY93sfAnB73/xSNmNRKbLaY1QlkUh1VxtXXtQPeye/aRxTWuZHcszXsO5uU8t
NNhX5+rsRoxUMscfamx8JlFAdwMQflfEKTECojC38Yij1cjcOnFCPQYIQEnauIEVR7+QhGJsdpku
M5sEWKkxKMeHlc63VtCvRAZN0kgSRyYsbfx/uCJRL9FoFsSEWMbq9olfKSEyozB1MFdGSDweadbo
FHscFYaD5RpcPB9LJZ4hREnKGqmOeyU/DDbHzkY48PUSO1GtYdCBljeuhjAeN8sEJwUIZ2gIffQE
AnE05m843fbH261k+7RIZykCSzLYazDnPkVlTj4+TeZQiskNRbb9TF9jwBBxyMk4dZAbJti0Dm2a
7JyLGaSMPGNBblPaaUdEkohxIBJ0U9JUjbWZ9NdwwOpJN4TbFUzqDG9coH50IKgWKTy8dItgOyKD
ft1t2nKVChq0QvZHkZW2qF2QKAMBCJ6LUSsnLRjIAKWd1OSt5SqfJ907vn2kmlLKQaGgyJLVhfWM
CGMQX+aUgPoQg4u/3p7choccJRYyNWDcvY9uEMJDiN7p5kQpKeQWzz1oJYRE2mqruaSGwp34ClCi
W92HFIBi/HaGq8BLy7jYT5Pj4Hqyllz0xT9w2j7IupT0Pu2TGvfNPpvnEI/+6XaRIF+1MUkfeTPO
QXqWoHUt3dTYki17oK1ptkA4PWE8JNQusYbswYrgukl4/ozcGlKBc0ID/oKXJdwPJrzgzvCyvkNm
5tDlckVoTrPQrn3S5EVnL2CAg85oz1WQJmuL2hOgRYJaaTYjvKbJqkitawx6+FJNu6T2gwW+Ugwu
pJKEc4Y5CoVWRsanjrcpnkYgBQOgFy4UFyr4PBNuu/0U9fPeB8/FedOjHpGtjyVXj7z7TcQFHiIt
GDydmdDYkJvRaIdaMc4y4RTTKg6RTIt1OBfLWJGni3EaR8XVEn8dvEnwl0YXD1uEOi9K1D06O1u0
pKXHyQo6WXkPX4n5V8P/UdDHNbb8MgR6lX6tI6elMPEo1kWJDEq/x9oLhhohqU8NdS6gQrfxpJ3o
UPLixaxvezt9FKCE96AYiw0zlNZ2wtWS/ELI8KOoxO1f5IaV9SJfQ6b+8l7jJ7wBzkv8Xh0KcTwp
bjbOCUAqL5MZQBxKZExU1eh3S0keyPSBFd9wQTlnOOrE+AMFG4Ytuot3IJBunVQ7i+Tp7nFWnh28
ACWZ61Lvn4ZfvuJDQ6fI8xY8iSwjo0ccLHNuPBPsVDA9LZRMiwThNFlI9CRhmILHRC+bw4EYoNk9
sgqyXeoX4eti4fPAPxiyl9Q8wskQIrQgqVG3tjkTqY4ojU5DjN4Fxt9zGX/ZhUpEI/khZo2Ip+a4
nsE9chyWL0kSLXTemPVBNrrf7uWu/Tnp4NyiiZUNOn9ltOV28NneFmMrnP9MuStogULQROT4IsrA
Etxl2D3ym6idOJwb3Oq3+H6RPbSH0yckjw5TL7mbewqbOtWBHFnVtMTM81K8P8s3OI79SjDSxJnt
r7LoZxy+LHXyRD+UTUFYSrbbPzf0AyaOGAYognkI0iv2mqeISt0CJwKgEaEzW3Yw6yEqBHG1LewT
DOsPPguhyMCVMBZpeiOjTlRiDOvVj8Cu/6hmOal/5fRxpqISkHZTsdmekO1HvIpwNH+zJQlsIE1i
qbU05hR+g80SM4M5tyvNEM4JS4L0idshHBYOU3JCyMHnAJnPfM4WgjIjbq+yIkmNlJQsmDVABQX4
xp6lgSHEMyBM7AVQGBNJQs26OuoEvnqD+QthzFsQQWctlzM8k+hDdc5RmoUZCBlOTYyCHIxGwIV4
pKGLhu3+byRmGCdLkyF+J6s1Gp3O1kjOUvmoETRMPFSJGazvkGmwsLN9lCThv11/6/UcjyoLpxB4
GERXHr0C/GNz3Aowxw4atc4ua1t0s5wekhQDDGMkl8BRw2aMDR41EXzgi6nfOcPIqqesGk6PDLQL
QMnixLV0t7B6wMhg5lwTy5hNvQe0kdTz45KFor+IWUCQ/dnGMm9LxhWQ2FLK8VGkcwTkZoOiceO9
NFXc878pCF9GaoNjkD8lSaWQCCGZMAe8VZPpX/HcQJ4YUlU56zv7jF/loZLC65P7yAUTVVi91R8P
kNtEzYYdhB3H4ub/AIZsj/FwbOCxW4uQ68ikCocghizBWZ8H6/UXyMiZgVvOSHEJJE5WgT+u3zQY
gB2oAjBKnPriroFFwHAY/HzTvSHJxy0YGaJDvcWaa5wloMOQ9OGUk0KAdXcdXA8wqUyiYsqJXo1a
FsctAUQ5c2UDqN9iFlBjYXDrk/kRp2vK/l5AJN4We95KJnx/mPupezYGRpRf+Btd15x9vBREZdqC
JIgDVIzaDSuSTmlulq4EhamaCF1b9ZCzyUdLIFLwOHnKlvAKxVgC80wU6T46X6u/htmgWVSlPfMX
KOZ5mywVfiHK4HbbPstRsL4GycPcNPlkmKB5Muc3Z0759+fYlCCgMszNyR8uX/ZSy7hEeusnCy+F
Kcpy9uSWj/BzbyvGb0OiBp0QoTLgmcvtmojJTIJWAES4Nd5OZQ6HGHl+DPqDHTwpWDKmDTDAEgPo
vfO6+bQd4GUA5HZBzc0+f4kPPp6QjDffdFy3Gz7pkN6Sd0lWdzSYKsBAcdVatrsWMwywy/+AEoTP
WP86MnDeqiYQ4Pfc5drcvAf4toZfHHatFq825pcBAuaWdXi4q/QNcc38GeaZgv/T8II+5bXZrB/T
blh24i7BCMgoeENqug1Ui2HlBQwNqKvdu/v4+VUHFymn1/fflvG06hhbLLhu/D7GM62Y13aGMKpr
IDhXm8ktpEF2Uw4vGjBowYRL8zwHa+fYJN2zlZqH0FXDgmNR2iO/+fttnzT7c8iv6u5MD+eQVzXE
9Sk3tvK/VgM9J+h0tr931BmW58X7s2zu7mv+DXuKO2+cVniFYJQ2ygjSgDbn96uh1rbl5ijDCjb0
TYuaH2/6uGEAcnnnb6dqQuT9b7sHY8b8OurZeRXcPQWX2/2XQoiJIw+fFIK24xb9LO0b6xVgr8W0
gYNMrV3ySM4j4rJDBUYO+ubdih79HYZJOCS1c7UKPqvhRw/IQU62osZnPaj4NdxMZupar3l72BnS
CFNsfNu/jL29wgLDVxegFETNeb54boASNygzn3l1Dz4uy6csx3MS5ble8ne6NLwMw+z//L7HlRl/
l/JzVOsx7p/CdvykTQbJNHgZjFb2fz9Yd+hmzOsqVO+bnnlT4iOdWBxJiXPpa968bf7+8B2WQR3U
esC/GBmfUct5LULzB/MM4pb3PMQHpHzdEOyocg4b2q1n96PvP7C04udCrRJWn0Z74q0GByWmxasF
PeblFWT+1Hdp4xidHRYfLat+Otrd1iBr1X34JYjB+myDilD0ZXu3sB8jHbbaLkuzx/gzHNIdSELJ
sg5WX5awx9r+2NrDv5wd3Tvgu6Dz6Wxt+CKQ/wa3y6BNd4588FAir9gzcISCgbNhubwNDFH2M0ao
sWSG08c96Bbr/W13hhpjfQGl2Jd3HmlH94g3NRRfHlNntbzUtlo793LUbRQsRcLegSjafIa4D/ye
yeMxqN5hvzO/fYZv4drpJ0oNDQ6OLd2eDiZyP83r9tKr3XrHP6Xk2Ib4iELSuh2TK82+eIW3A12D
WgH5NXBy0YK7fe2OW5dpXTjvUD9Fx9I6VaFSRso9VHz6HuhNkWT967VtwfFWqcrKfjuHccu6ls4q
bX9m5WF8ucEju/Ujo3Ae7fSkWyzT3p0pagabWg+03thgZzK3uaQdjiLMVVkq/7jZSdHHuoX9JKoE
sNz/kXRmS4piWxh+IiIEB+CWzSjOOKTeGGk6K4ogAj59f6s6TvTpc7qrshT2sNa//kG+CMNNLJEw
cqcri7c1tycfgir7Io6iJqzvR9d7ZaOs672tkFOMQOiZod7oj/zWOfpekTLWe/66+l/Gm857wlmF
aNUWJQ+fa7v5/HVFggwcY88tQAqDkTolcUJdRWHKKCZkFHOrDpRolCWPmTVDqNquVK8dSbMmUyAD
OPHLfUKQNI4/+GIHu1Y7QBcMUOtED8uJbi+H0Nw83m5Bto3EwIaP0OevQ6vaWmTrAqkltHOCAry2
FTJg3gaGqtD4BVemyW7nPSuY0P+mvyj2/n1rhwM/c8lL7wwyUnpQJp5yd5Ai98kgjWory+mxQ4MK
lUJo9qiZ7cOiX2wpV9y1WKybF8pwaU1xd6VJmfYYMa7fb8s5bV23OftUasWucm7/bE0/iztEjBMN
jciC+41rk7OKk/cvo5KtP0GQjbMUtjcmhsq6NzvcJPjZevon50Fm0gdFJPJI5wOPxJlH/MtPTCqk
BVLs9tbW1TlE9lbNHNObDIwfg/x4Z43R+QO7SZKyhHguJlR1TU2lt/13G+2M+oWWfA4zI1j/Q4s7
1NZYC2JphAG8GJ3SbRp3QjEF0bpFg3amXi5lUPrTbgfd85wCTxw+syNgE7pQkMwpGfHQAkWF9Vue
vfIEVxurdLeXR2/TxUWXWaBR42MSdAP8ueD3rQcUVyeIFmudmvrttekBnJvWfzJWY4L1zz7fXudE
25WFcz71X6tzNW9TXtDJtDsjHDcIGEup923TM94jeC14AmYBbvS390jvKtuqnfK7I1XX9M7wHhCg
rL9vyuk9IXMLWFSwM+k3GGTCfwNP1AksInU4sm5DYyafyOGw7EXLdOtRtPaGGgWGPgFfgH3yEonm
ZSzMtBxy7wcQl3XA7Bi+SGKbA9a+sG8Ye4k8pnvA6F1SB3/fIHO8AAxd37b6LVs+oxFpfiBwAV4A
ZtcVNAV2xZdiP/e3v1xAnuyv2tcbH+4wVkUIHJ0GmRIKg582xAPT/dLqec3x4w65sY0OiQj+67Ff
vhpV5eqLyKqNE0zRju70D/U1MDE4PF57KqNzUPY6zanPNSYhFOlJBsB3GtyneQZX6TbOg+PHiF+Z
y6+FQm5dYVS1q+jGBO2MjoIrOILVISKXFt9CiFfE1GtEFkFASrKF4O4tZj03VdRLA0qU964p8rUq
bHVChs9QuDD4P2pXD1J/Dh1DjJ8LyESOK7ZtXN/u7uJ04xeD6XyLnv0M2J65Z6g5Tv2QEqqjWksu
1cYBQaupO1+05DY/7cXQZnY89xsxVeElHejyMKCjA/vSJdrz9rzklb59xlgWPgIn6kiTTBn02kmW
Tc/apg0DzLHHXFMBEwe/cKraGVObOD0ObNAz0Ikp9RAyOyvaTqm/0F3A/Sgc+LI7M364eebsHhOu
9LfhfkDbzPBDHZf7JqB8ixKw+t30amdnHIyua2uqp8rv4m2H2foGqta4Zjg+hZt88PP+kX4Z+6x1
V3Lxit1pLNwc5jfEhTJpPF6gTu5CXPG/4ZM0bavjRvM5MRFgpRyaHCmHNznsqzf9ixgkjtI1RL9a
PXIx6ADYb3nvp5fjNOy82TCGVwOIj+zj+moEXLF9tPl17thiSN2/TEbkLuqkWz8rQGjOkNs+B5Ap
T8GjWrCtT3PmeVtRDX1v9D5izguIy44HAEfukoeNjVWKcXhSUmJjkakyG1KaDo15e2a5PepuxWdm
Nj6Ur/LCk2SH5SWshMnH+c4k3mldGM4apcCVWZwVLuiwslodG11BEeLawRECfSAQAkQ55hbv2SjH
0x2xHy4ZHGqEuw//vn2IKtgMcR62O8g20UN9ezC/s1HHCm9fX+MgulFTuU+41tQ7ekoOFAHfyNeh
UDlemc+3OPZHt9OE6FeGvFBZSOok8xRysqdBbNQiNnQOPWlyy2CYLnLOc4uD4Hi/jY4JmwJdEtBe
BabADjQHNU3HtZ3cVXutYSdPVrn28wpr2v7gfok/5bxH0oVTUXiyzHvcto2H1V9veGtU3oqN8/h1
FjL2K/O2t+EVAnJyDdKClq996h9h535nuATlC1REZb380oa9PP5bO0VsxwyWAdp4uHxfDjZzYk7E
nh0M9eu0Rrmf+880yPKQMvOOn4xXkes4KvX1OTIsKdm+ZoTF2zd6XDYfe0jdaOtoaweWPqUouzib
5utt7DOOtE7RYxe1XdICTs5paJUe6NMHYBraT0PySviJif+Wm+5CvHte8KvS/ryOxpvHfEg5Sd0O
o9+6M3vubQrPZGt+5Yj4pH76EFD91nOom2joxjQwRf8Bkwn8tHEN1D6md3lQbPS8sqX4Ecv8x6bf
c9JtYrSGLRaLk+Fw4uR0W9u7q10G1OgMs51vPm2xmeffU9DqIUHXQG8wMICk2tdtp0UNvk24byRt
DYrkMpW25bV1t0jFKxev7VbEPPZuYDPTN1HijS94qrfsIVxZsuFu/fr4gXwdFXbQPpI9lkKX/1t1
A7vjd6wg/46hnnRTtyPuGDRedDeNl3saOraOBzt1YJZ7jpdtbJUR9tAvt9DdXsLOdjBfOFGqIB2M
L399tMXEl3Hh1urFgA3abAru+T62mPvAsYElxjnNlDrgirgOkWd+D0ST+Gx6SMAlnFomkJn6PX9F
niO+WdNYT2iG/a/FF6OtaUF003wKeQpoLVmeS3W79t9aVDZuj77oSsV8pcFZL78P1Y1efPT671nE
ZpR9IqR0xsm5wkemSFy81kAz5uSfCz2YcRdWBX3AUJSOIIeZg3PAketLqJAWs4cH629idaAc5kb0
LEPN267vyXUMD65VkXVit9S2hzG6FhzyFQcLoaeHVjTongnlg49Rz/56e52OIrQgNGD5wfZwonrH
3C8i0TT4ZIQBkqvI58u8ThkVOlk+rnFya1V0vAcDdq/7Hbbo0rsYpJyGV2P+Ydk82SVm9L5E/EqL
Ct49FR5Zb8YBbuM3tNPDs/AKPvlUD96vXfHwXxrAUffk3MxBL2pIE3iGs8uhdu7uXF/xjz2tIMf4
G+thWquyCosukkKnTqcvhWfMpuywt9Sb4rzycD6IuJygIna4AZAvOdZn+kVvQiGAwnn/NsbdTVn0
S7+7uRPcQm+LsSIKJd/CljZ4t1QHwzDbTXW/93YfH6agM62lTpyhCA0w3nca/j0ft0Dv0R021xhn
lA6602GW9eepnN3+aZouTPwZ1hcUhy6bffrPB4WPfPZfKroQu9hVUOmvJBm9MIR6qiLzv+E5C8vh
fLssMIcN8/UOzRmeIJyj8XuHOBxlRzuctwca+aq9ueER6NigC/FuM0a3Npt3eLKhFCYX8iAJUHbt
d9+s42cqapRLV0QV422QmX/VEo352yM28qVH2y9acNUMbXycVMvwr351uG1eClFeWjuvhj/+RgWX
sALGlN9cSUPqcJnbSe/xWjyH4jRRIMd8I3GLeunuRMTFQb41q4n+xT3Vim95c7+r50mhMw1QbV19
8qIh5zId4hWtLtzc8+5ufoEK3/SfaqtJSDCTEItO3eeQhKjKGDprXJ3GjeNpU27xAGxfo1Lr56i+
tslJn2AC/r6FQqfgcv2o8m9iPfCYaeCkbqmroahqcKo8tsAMQ3AC1JaDkj1Q4U/y6QS4hWcE4Z6T
+8s7QbTIk7l1UTkDK+ny60iDbval7HRtg6JsS1PfpQZLN91CPV983PNNYeFiQk3Aa400HG2WtimE
ncNVVxnzh0eU4evATC+8M8xt6uAje+46xqP85Fy00LjE9he7GMTcut9smcMYayt6F3H3FZTYnJWQ
/BStDjHTuxMOH0Y1tz7RA0Ydz5FJRHdouXeurTIyvbI3yNJIq2hXeuE2LAhsmjc10V/6sgt+l8aN
Mapb6kWL0MMnNX6gIpq1eaGQ1IeHDz/FZTPed3UxOqUzq+el5dTodd0bWDT0l/Of3vKeL04Diicb
r5jmPQQ5P+8se99Nw7aZlMYoKybda9I5zRqdfrHN+PyO4pd4xuBukYU1a8OSlmwm8w0gaIa6nTy+
Y0aQd7WGkfOMOncfoZSRT7c/6BLQwr24qNGied3jCXsbi8F0ihNT1+t0ljl+SV3/42HvYOd+4+f0
W1WCNEwZdl+/u50TIwO4CwLReAx76NzczI4fxSjVgvQVidWRd+4BZXAUMT7xuq25jmFWdfJ6vbBn
Lh4E4rzeOgGnI0s/WMzDdDdPD5Q9W++CAamj2aMz6/CKnoH0xPzhmW1a5PS2qFoT+/X3ORFMShTV
NXXze/KpwGQBkA0Cz5pszrX2VfjvWPYYxqw9tezfxje6s+voQ5gHASr65N4DXjRZbq91ep2RPteZ
d4rwasZca35BCvjX43K6mwQAtiLaV67N+nh9nAm6C6yO13n3q9ecprRFy5Q7RCq9+9mZ8LoxxzR/
fGmgzqbvKdWn4zftC+K08yPgpLWCbRUXhde0uVONk3fmFbpwVCQJXcLKtCMU1Hb/PEICZnfjNI8G
Nj0XxOcH0Q94NHwnbZMT08+Rsr3732ZcIxK1hznYTBVr1+QNpvQYW/rgrAc9HRfaVndmQU2pLv79
d8TztMawLurcv3CUplGJKRF/OvSLxz2szZi++/mRTzP2Vg8pDYhsMakO24padXTbM62GIohXG9oe
IDum3GC4/cpwOgCn3FqOtqERhYVNvQy+qrvW+JQqxKdY1wbf47rpeHC0OeX3nPcdODpvd6ItSr9w
v/03vj+iminn17DNsOoCOcunFJceojk+zNE1Cwyox52XOOpx/iL1mT4QcIGsdaiRMNtCvVDItB/D
VUYqGk02WHRQ0cfewWo/kxf3Bh6Bd785qeixHnNcOqCoF/7WqKbf2wDYfyd7hmlrKxX+3QMdBS/9
MI3xGsZBs6VkSlJwZGMw9PAvznADfKx+mGPW64qio/y6ENeQq4ZPrOI9hoBU6mhU7Akj0OfKnudX
egrRGcDhgot+bDGDEp3PURtMNaZYVCiiHaiFF0b3Wan7Dxlge8CgtBlABD0+TqTEyHdcJCgtM0HD
GiALapiTf5MKfV/Q9ScMiQEAaM2h3xnhwq5V0kO7gVxPUoIgVJk08epDVcv8B2uYVWE6p0LBkoXP
juwnLsKCkSSFfBNeK+wasOvIlD05k4AjcMUOkwcZxaBwZzzNsO/4nFxn2zIYZUtCB2BqqzxOFb3j
k5Lihukex3JPC/9dYyk4wdmZbd13uMVG7mC3ozZJES/wr5PXgbSB00Afp9gc+xZnJhMp3AnnuuV0
MNn2Zz2m81+nHUezqs0cMpjdFh1+q+L8150ofUppw7nR/0DQCrgWy5Lb04ae5VhvXDOpcPuTAeoL
77ycgDzjo0aZwfV4dnX+mNsBvubh8vEMjZ/JP+bj/x8NP9vuta9wftLhybtt6hWfhlscWmcnkswT
8DscSqb1od/zPQLuW2Nq8hiyVwDCxgdeIe+YzCZA+5GwjEgIFKez2TZz++jSvKQWZvlbXeM3lNvP
b3UKZF6WTka0hP3Rad/zf/VF/5mAAoEGaZg2Y2CIaiX21pK1l85/hVUHmokoiHhOOHf4QggNtfHN
6RN+6G+xH3mkHNcp/A5TBdGTlWwBE4JMUVV2xgbzJXUm9rjzB7uN/E8FCzhZMCRfl39Snd5/C/cS
vSQ9xM9QZKQcHJy2PEwkKtCY8C7YAgCM4bfQnYDigd6NSiib/44VAL0g7/gnzTl0R5QhWM1ZLhze
1YD+Zr26N84K16v+IgkpyyF3kB0OZSWBXym9B0NRbSNXzQ0BzCEdPpWf9u/u1T3zH8s1odT1dOdx
Vh8ajSmnKnr5CjNvxwB3zRQX5I2nYjLcxlKFkj9kEANB5/FrOW++Akb9/AYuG1biwYqYPWRoFyT/
ZKVlCg9x1ehOd0ilXirCSBgHM4h97XDnV/3BmpNcm2bgA/xznMDkPfbXL6j8qap/IVB/AlGLCn8a
2QKm5tdtqMGyFyd4Dl0YenWjniBITmVFlBDH5wA7JXTqPFwar55zXvZ4ugM1Eln7P2mEKKn2ULGO
zdUnRYWnA4G8FMr0+vGPhzJSixD2KNxTYVm5xKHL2dII8+pfyssW9BARQrUT6oPHaccShHYPqL49
CIxexhjbcatCH4U+BAdO21jOdbTIHYKTEKX8TS4HeC18fJal6Aygam5Vujpic00YbpIr9KakWSAC
DJ/RtxdbctkwAldiXb28pPjDX5amk184QhlzMCyHvgPnBQCwE3aJclUnIQWJ0QQir1hiYtN9p1k9
CJFdGOh8PlBg2EnA0SMLugMKLtAbXgENKmyZBZbZ+wfzyjnR7iTOveC7OmkuTIkIyOMxoD/8TAGb
7l9VDCSCtpnDrCOAl+PcxOG4UqhlkrtXwYg6zQdMuU9/CrAlWTKfgdBxbMUwNtVarEwwPvm9hvIH
GzDbYZJ2nTOx8I6ekJPA2Z8vaIn3nzXPXvhljmSMio3JBfiYuwA+wwXo31xihc9sDJaSW1c8jEqo
eE00IYzk4/VHwl6Z9TFncZghYRsNXwHYkIQOFuFijWUOjvQWlwPiV7gOQN4E8TKB0IZpJAI/KGKw
9JN/jTecJrjA6WB1nsHNRdfsM5aNIZLy9Be/0MkMuFfQHGw4ArRz6G9ASmWv87qhKCicFZJXglY4
SB4oPgvsSmCXQZVO0KUIkwbhI0A2bJ+nx03TBOh44D//S00djV6GC8P5HONxz09HPPjgG+jc9PLp
4RYJJAkDioBpnA92N0bVIarOK3ZuR46Dl983LegEixCO5r/YK8vBwkbce5hUsAsxvZUQwRArk2bQ
tlQ26pNELKpMRm6i1AKs+WClw4eD2PPPEEZEjgYHXuNWWzJc1aIGCgS3Q515Rj0oX99k9OMVcMTd
C+Tb6TpfjkY2KjXoaxpQuPAsMf+D3JDwAWRX133MmFjFEQUW1m1rPvgvxqbEC7swhggk/hAt8Jji
W5txbByrHYnaI82XEfrLYyqcw7fAvx/1Z7VLCjYnC0n80AVX7sBG7CE9mOKYk1yhuLCQ8dW8jtCV
oKR6/nPpwdONC3eBNRUCFfaF1+UkV2x7vtICdtivwYCYCQ0G0uKCQoTcFe07YLfHTHsp3Erjy9AC
qJAZ31Be5bKAgrSg8ltwsfxCOs+5X6ANPmb85axqpjs497DGhaoFxY3UK9AWRq5DGDlEzKlsQ7jA
kKgaIGRMWciAQiUD7NlFNWM9Sb+QgmjZxlp3hiVcQ8YNiz3pkV8XAvzzQjgbiD/4TSMveOOLOp7N
wCXUCks95zVh0eZDqD2haFREU8YQ5eTvSzWEi+3v6EwoQ8avPikuvK+Tf+znU8YQcPm1PWudmcVz
R+wgn4HduieRHHUASP2mHe46HpejK19juRf+DRw8CTISmi+JXdRt0EQogVMlvwSCzCnh8EzaKHB4
Epdx8sI6gYjOQ01FmSmkQhzMmeZImmjfPEiaLDKHxwfDWyXVa83hP8QTCZ69HIALiUOTEyHF42EL
Oe7pCWRGPgq12x7NFI8RuldCNjtyTwGrz9AFCd8dKd6OHsDjImL0MRRzJa4KKOYzm0ror+MaYxy/
J6ClK25VfAcLt/J7+EsFuGuHWYwJOXevJWoAjICg86GGZsdCBqn9HFIylUL7zocPl/vc7214NsR4
oEpJ8HSXISyIWozb+/Sf+PGfT5Md/siTom7swYzDHhGvOp5nhY64DkZa0PJ/F6wCKHQw9khd7TFr
mvKb/g053HMEiWe4ucRwmKAkVWqJXiMRXwc217/AQRjnIdRGVitsmMJpGPiT6cWvHcIgZTXBJ4bN
ueTuYcHbh9F9xtEguD95mXvhEsu82yaoZY/q4/zvsF4bf7B2kZKJxKsrSWEltYO7xzOe3yt3n6QO
SPo89bPGR59WK+xIBZDnOt0XGez3AM0b1F54nLPRortQJeZ0nBMJJ/nyJ2WzQTuCQd3bSBuw506Y
1usnHebKgH3JILstpqQ5WdhDvGenZFU5sa+7sL8tBcn73BHCYg7vAhDHA7z2q2B8NdTOhul1pfDQ
2NbC+J4/3LH1u4F/2Sg8NRVd+G5ooUPjD7+Rd8E22TSbAkY3BkU8hGV4/EqvRYLIlA8mWl4SgNAl
kmYT/6CUggp92rm3hG2KkN91x2e1u7pjforHFaVJIxHzipf4edJm/Ra//vjuMnfG63W827R/hmRy
zl4kG3TPWC8Fe6hqQH3CzxqDH7EiZ73JEwp5fXaiOdDOgZF16zCnB8jBVeeis0CAiWiDoWbJb8Ul
VTGs4zWw9UArJRi81YcbwbbkNPv5KZb+JyrAQjEuBHWbz2kaXkN5LjYAvdRI8d5FtyQJp8NxocaY
3zv2aD72f9p/Twx/oPdsbN9YCCUThSaLmDDS+9/Qd2PuYtSYKFP2qM0KT0u+AiRKSpMPBufq7vjq
R6cgcjSHUdzt90UADCctfLRxFYBD1c71GVot74R1zcvnjQ0wmlteYVb0ArgrSAM/P0MoR9tgvIvo
QX0o+ydP1JaVpdLlz4dhWbCxQRz4Q6Ht8eBjMPKsS57qpjPaYmmEm6XXeQD9a9HjD8I0t+CcDnBJ
8FWPqkiYNs9lRiCQHZLFwEPw+92aFY7c/+088C6zOht9YtmxplHYEIOwZQ355X3Y6CBQTKlhmLPe
MNLi+QMdhvlV1oC+uFFpEUrj4XODjRyuMtWK9mLB5Fc8BAyvoytc9Y/GiluO37hjWGV6+lqyFsdH
8bmwXp78LSc+grOanPM6YAq9qr4uWd5MyBze+QUmBPuPJGUOUQb011GvSx1Rn4gIiIsdjqCsV2xm
Wju8SWsmRy8mumhRFxoAAZQTpvQMlZnl29Wc0sZ2k1tvwwFPrV9sSeNjsE+VvpCsDRr0UkY628bZ
6GVgOjIwr4TkRwwBa2KgrzF91ebwvE0pO4gz6oyvXb/1U1H4NnHbdOGEdLynGYLSbTse0poiQmF0
Uch6xb4AcipJkDgN/tjj7rj9xwFgh/u2FkEZXTFGkfuwujF15LsQ3X7FNYJweJ5sg9vVwEX5xbvA
vuNEzBKeC0bL2cq5et10dpT8BKSgOaUdqZ2kPinMQiniTr7JQM4kG40/XMqaiifLCFtRXNsMc3qj
ZsZd9/NzK/wOiBxsqfjG3Mt5MjGX9DZoR1uW430uEEbqMlV8NUxFGfOxig0MXNUVUtgJy54mzHAN
61L8a28lj5Jhlz3ent3m4jBZ6iXYxxc/YI0lDpBOmwLtT+86AwNyZEk3Qo654Fv88qfUHTVFEjjZ
P/WnCZmQTOUeE6esBVO+ZwctlxUfLniN29Gb+o/B8NMFSisdrsuvgDIl1gvjY/eDm2npQMc+LyCT
U0zkSgPGlsdWS4HbEYHyP29AXmmK05e5p3K4D8MWoJWq5JVAA8mpnN7O8VxCDsZfr3PxObQtz5wU
b2fPIiokctyOGpB+9RTb04TEBOIfNK6n+4Gi4R/5RJtbohussaB4RWcgy0YtU5hs38LjXCnl8ae0
u1RnroFkdCeHHi8dp5EbdHwWecTC+wMs7jli6LYEyqOn5CkzLXUue/SJnYF5IHW7do51FV2944XK
DaZGG0FJXD4ZOlNKsIKybIBvGT4UGD3pTyVGrV1qVgKhuk3/vKnipFdv+boeHwB/XpeecVhGv5ef
BeZqMA1ZnfnmC1ZBb4CXr34Lvjfqfr4tcFYDErbX17kPU7RURFP82H9D43dc1arNCf8M/IBqFp7F
v8mV7uDJZS2B7ojpROgG/wYqmxxjmAy2oeFxz3VazMt4tXKZFxDTlrXKvTPajlJzwOlz5vkT+Obn
X/QvR0q4UT6j5KNgGj6GUEem/3S/G4Z3FNb3dqAvpbisXEm0vy9X5qalD6qfDJqMYu2tRzZAwpyb
XO5JCvGTgjp/HtGIF65ZeymbYQn7G/065rR6j9KG9RI84RHR3ob8lWBuRIVH7Vr8c3eke2/rAW9o
MnhOUGJXyAXEFGlxBO6eEmA4my7Lk0iewBkE9KwpU+AKvUUX2nXeMlPPxAsT+5/DNGEjP/1R/4Yv
LlZDnQFceJoNVBfhknO/pHrgPFXLt88FjCkquAtpZ9WOBkx9Uc6qzivokBkTtVoKP1WEAA3FVlJO
+C/+UPqnmLH4Etm7qGPR/SKd2EsT8QPjBb52EO97IzbMjr4I1Dbp8wv46LBmaO+qAZP8Cn4pY9yb
mEFLD3TGYOjBY2ovpFuSnMBEUoVoZcTrGnE92anq/pJ8A3oYNpLIpCmzTGrAFIq42aZvwqMFc6Yh
sQHu22Z10JG7xdmXTCsKHxIy2wKKvHloqotUqBPcc/6f9RhBdm76L8+mFSJNikqf0jX5QAnhGo2d
GTO1l0pJFjjTSng3WGwX7Ff7XbgLW+hn2JKORrr3e5mgk7I4XOhHTWSOomGf5JS7T++aO9fc/7uA
HL/c9hTIKyMH9g5OC47D8cTqRFL8GfX1I7YaT6E9TnE8aTv1K+Ko1Rlaw8vgBOs8JSUKdZTDBcrJ
fiPfZHS03jgihZ3MLR4OZ/pns12Rr/BLtsYoJwrbpU2DJTfAQy8yHy7WMzh+GDaDWwDYMswbnFIa
H88EFEBX1bRoNWgeFYN7NRDWXruJIM2MuIb2H2AhpgCkugZA1Vry4yKR2XOd+mfmvwAPMVj96a/a
twZPYmT6vxzsvT9GVAwre2tELmoAkHAsJSDAYwnVYz2BrIvxkAufC+DDcC6VIyYWPEjHEBcKlJ/S
cL4dfTO5BFrLs/lUtD7q2KFsM+e3NOrh0ZLE0O3cYkdsTuN8NxnUuPQv2b7hV/bPMUHhxDWwdjmi
4aiApEu3ZP72z2n/iXQeH8QQ/g/+bDAzmNf+LMgf+lnXvI5fTivZvSWd7JF8IPFlYwd092/WSRjS
gdkBCjpFCihvVSmU/HeWXnyFZtw7q8fgLaAf7TrAW0Is1x1GDVqBXnAjj4DO/kxJZfJCESzJHUIZ
8hIVh2wqkvAEDUVzFe8zmMoUfRSoiOtZdJirewCn3G74GqN6IYKA3ldsqPjCCHcnvX2nC2qqqT8d
BHu1Ho0SDAj/Bw5Go//FfsRCk3wYtNamNPFIcHl2J2o2QKjkeO04NFW9ltKFfNGec7/R3EkgHEwj
nM3o4NC0aKA82hzrhAgzexyHfYL41t7khSvB6jy6Ras160jCPno/GXqV4HoWaQ2Cs5BLgNJkFfLv
Ja8BEIxdLp4GbXQdGFFK84WlL7MSvHx3N2CpKRZBWlCifqmPFwYOuAgFH9P5+2JhxK/t42FMIsZk
iVx0WcBfr/2nh4yzhcxbHHt4og/V5nw/kCKBaeSSKIZ6ja0TClNEsogFKQnwMYcTgrnzU01BrlKd
0+fDIQqgxMCsTagEMLdkxq9gXkBoYyu1or+u7RKIdNBHRBWKohL9FD/DKn26QqmJuxEQ69v/8LMq
/rjixMUu0AquQHLAWWE6Eegd2BhGa8AI8XrHocL6EwB/3mXlNAXn4zQ2NrE4J+73uLey0Fgg6LAm
M4sBPREi7QBMEqlyCCTAMFn0uhzrGAhOSyJGRE9P44g3C5EaMfbzq2fXjfAdGRv9nx+r9hp1Njg2
u2MeDPUz6JsWkEdv8vkxapQShjQvodejofXJXPZkTDPejTc0DtyC/HiwAonbHTF8BgkDlgaAvLOr
xfRlb5gIturx9sDHEEdAxm04qQhvFtdpbg8TGRie7MOLn1i7hWRBkxODNhFKIFYD3fiNCu97tJCL
M0OxMKK/lA5G2NhLPGFEVVhqAth33Is66+ovINWV2iPoy/EHTH64A7V6KwzixSgIrS3QW7JQK300
e69mzj0OAEs9A+AVAFFsW6Z8Vzp0xvncSDj+kQoQH4+JAnLIRpTtHWfFqT4QCdtafF1Aj4S33m7T
ES9pqXv9TVZ643qAD2GHRhuwW2wzhIW7ZTjPD5a2k3xBdjDt443zkTYHvWOLahFhf7UCifDaQqG9
jL9QlZOwAnklBo/ika2zalcgydSPAFc3Qm0AecpBtmTBcHrS0XB1HY6Sy/CeqYfl/j6BmJP7kCp3
L8gzTp85vD0FDov5znL/T1Q+bEbDf3qpeLlXL8DqmKdEDQxWNm1P9m3n8Scwz8tST+xVQKK/yRSn
d7qxI3fTfoiHZKBXHAisA4N2/5+ZK98vFAP/pbVwAcZP/tIY/fgdtZm/1IWoj7EVNCxAJOmCrmNn
QC5GPoAnDQOStRteD1NAnB8bVRdl1ROmg5KyhMUfckXz09lC+NYPY6gNPOyv/1OP2dyI8ToBC/Vf
yi1ARclxyt++bH/QlCP/l9v9ZDn0fZy7AUgrvcJljRUgNmDqMwUdEptEdcfbbN1uGIS1c/98C7nJ
Sjeoj9gB5fxOyfkOxcrBPI5OFbs1+jAaOM0DNvBt8CzwkSUeCuwNMkob5klOl89h2VJ/sw4cDJOE
nwBD4odoaf+i6Aoh5vKPOBNhLYJ3AIHBc5lxfLijLg/+x831gsk5gZAMODI7Yz6hAhCp9aLcLwBh
Ywzg8NSbYhtANUuNtGPKc/VaN9UXOXX0dLb9baD9mSy/KTViNUAoLAwE7i4EBHg2uPEP+jRu99NS
WrsdSZjs/4y1/dxxlPHDqQLFEYXsHcA7G7tnby0S6I6OQQNuVk1E/QZEir0r3pccChnl4gQgSVY/
MrqHO4fpE6X9bDyuRXDYo5vWLlhG/ezxSZJrZMwX5uOLgyUb4Sh+pqLVnYqAH6sL0Jibw5aBScjo
cwcswKFDHwanmaJ1Hy83fvMF4+LPnFLJJA1FNych738fZ4zIoYr8K5vPgyGVIZsV6NkrePDPqQ+2
hBETqdg/ZCGQWTHtElrB1WBCFaOtRx7I3Y6EzwQGSGfgjbjty9geGeAYTvj5wG1+Co8m1fADjTOA
NOd7vsFy5UWNJM5d3oNLvcLVYxkT5r1Dp7hBcBjj2Ha8D/dADJLHDXYJ1wXZObuD+HZRSFPr/3NP
GG70wfjnrCHs7gSNwHhQEnDecmH3Dl/quZnvJH952ZpRik8xWIKOozH54ODhq7bUxv8OBAx0u07V
8ZdYQXDugnkLYbclh/1e7IKMHT+ZehwAkxEKuwQ0AEibB44oW/yuPGsQABvTJK3bCkA0CZetIKWA
ZEiBGAXrF5oVsJ4Xr8hZ9G22C1kqrODjUdvHJDocgRf/sTc4qgK04qMuJhv9hGNGjkqIsrYzLAP4
u2eocjoz+V1HjFq4/XjH2DZILyp2avae0FC5twmnXTSGQ1QytAeppEyQEf4j+nvqpzgrWP6u1FyM
bOQkZ6DhmcGq9BmLEWxPr4aRH+8acYfM7Lg/wPtLmjSG4gk2u5R9nB+kdvATGfINOeP2GHKIr1OP
6i1pVlTii3vq4NzST/9IKMFHgcaEd0qoLtcu9j+Q4vSYhLIhkUvol6kO3iwqGqVsA4YsAzT6vDik
Dl5L7g/OfyWcC+l933MwR4M5BgGtwNgfBrB1T5wU8KRZL0TjTF2N2jpefv9EFg2UMKJz4+2CE/Le
GzRzm6Uhdh0b/xYKxZEtt9QpK+mk+MpIL46yCpBik4dJeT+PoTpLmEeIYXN43GM/KMNGxlACyPvN
aHzrzwtnw4ZMZTzJY61WooT/gh+Ab0T774RlzCA6wIXfGF52vDWFHHvEw9rvmdcAqPTffgtQj1mh
zUSNgR+OuU9FUgG9zkXYLcekR70Jsg45B8PtfzgjMVsQ0fd8PdOZnvsh89ufGO+5Vx93mwWDMw7K
JKGKOcPjA+RgeG2+4uodDLi6B328E/BnBlQsSAznjCGj8d81MEz0g2ACR2lY8VLE38/eA3M6Fj2D
oqrCVYOJ5pGUnxjQZQULiT39cODZtIQhxSekgqz48qw/vmsVt3aPQ/EiMPgtjpCJzorc0LbRSGK1
i0/8PwCB7F+c1UX9wj+tDageDxHYwBFqZVBMYNm7+/OB3K2UdhdcynIWjLzbivk1U1wqvLtavjIV
0mPLuuAPLtEg3es+IWOlwhJmak6kbUkgJ5G886ZNogOH8xzeh8y2O2zeY7qTnVshW+ZNfJ++2HUy
j5FfUOoeA22ZSuYaA0gM77v80nYiOwnrBHxXow9VvfQZuOS1+3yyX4n2w6/Ew8CvReP1QSPxIoEv
qx0ckH+z2ejOSf9W6+yl1hT076kYooFIOWKTWbAFebeoAHEfc1faYkDIHpQ7BjLMY6hGEqHN4FMl
wTGAW6Qd5g4Tnm2bipL3fsVQ1CbosMcAzAui7eCiAggp5J308Uam6JT5HMO8EHc5qpNXKKO5+P03
pYHyBKtheudTJWECIc/2qyH1JznwswFhHMy63mUIg8VbjxJACpgqrz0XL1EpWIy0BqP20cP2ksny
CkYI3cHqvAv+IAcS0givTCU0JLPpMfwwE2TkT40kuxxfoH/qfubQfOKnguE7s9ZwU+akhMzFi+A3
pWwFlZaSKPd/TkStLenT7eg/ks6sSVVsicK/yAhEEHllFpxxKl8MLY+AODAoor++v6yO0/d2d3WV
xbB37syVa62EG4T3IC19e5L/Sipzxt2Q0V6tD+cSypHLqTxhKGOF3R0AubKIiDKEccZnrHoUwFbx
L/fAN/lkKjrBdDjE8W2RHqAbOxgIYf3DQBeYfyEIFSEz/vN09hmgCExCZcDznvCI/+VjA2NSzXPx
VvlhWLpkUEyXl3b/eQCwICc4zdmK/Ao/2l/38HhZ2NoQsg9Xlylc8g30EIKTvsQHIpzglMsvnBCX
BfDZ0Is4cxiLZZZtXY7/SH6G0s9pN8te5ElnE18o4M0Vb/NsAAdZwq2aY3q2iW0WQoJ57c9E2rBn
E4SeJBI3hyGM4ElwGAHdNXDOXBKhCb/tTJznzhxyl/V1KJwQTFm+NbjUipZhSkiFNcICksoOP4eJ
mP5saMViUWd1fcvOvUhcQDkpMH6CYDWbdRczYYuxzKNYC/DGYO/40jsK39PQn/UW/2B8D+VVCZpC
O4OzJXoKoIkFyvwELsVPU+thEPWhlPVH9M3p9fNlsji6vWBNM7Ecgps2XIiP7R0bPA4HrGc8CZI0
leFIgrttMERiliDbkgcb2xwYcmjgygLbMco2EQrg6XIIZx8ZFVyxozcmI4cfOTM6JDMP6oe+u0Ym
SCNx7BAryKHb1SUsfPYC5wg5gOUgMkY+T24PfQP9Af1Fmmb0+YI9edxVzu45uBEGpHTqX0EdfOO1
7EgelsyqgLD4IazyEBJSNoeD5W3TLuuH1+UjgnzFmKgF3whjkVfJ/nH6LrmMk3tMHaKHn5wxtmW4
GtPaMOI8VRfrJNxM+tU2pCv35yDzwGzxWzrlD8o2+rbY2v0BNEKAk7eIdzLnvLSFuVGAJYeuAAGn
MwRpgQW5fiMlouPlz4FB5hSyb4usAYwH1N0YJx2PhYjCTYx/OhhOk/kU0G2h1GARVrHFUL88PW1M
s26LlhzOhC9Cw8xByihMKg0gFgMoziXcXsWXJyJ+C2kCBQaXh1nKoRenwz8aFefwFo8aqoSQUY+Y
983zI1QlvBmhhvEHjuk8lCGrlCMw38TfiVslV5hL5EH5R/3N72fuqXR/t1FyfofXschilQ3rQuOo
95atNe3SHVbn4rEBmgLRafwnNeUQSRmxTQOEFKym1upMycxlaiIBlcY15kH2iqmfkGlaJgniIndk
mwras9KwlUZI+Hct4oyGFY4gZiTUotX5n6XToaEFTrjKBcxQ4KatTnAheGABRUJoE9vEdQjSGD0G
7urQW8sGI76TJHJrWDhHGqwoNhk9ffle+BB4zAJr+p/ZNSI2E15EuyTsSnoeHJo6PS8O1KS2o3U3
FrvfXQ/N6NJDJmKv18YwloFtqze2lLGGaxrVPlX8Vpqu4G8Dgw8DXpKE6+1qWHHJZIcbq5h16Xzm
OFeoGOJQQ0lN50JJl1iIVe8UCISECW9n+nlkqQrtetr9wItRDGbCFc1jPHdWLXRsRLG4+mOuw6tH
sTLV3LFpAev0d9t7ylzgD7SDYhwzYw3SILlxj/e7J81B4McIOlR9nGhAd12XVi9VFdlriE2O9eO3
oSRHCmZe/AY6DhHn8DxnO1DcI65artkQtKNFQiNqGaEqC0frdJJZpJH2JVTShoSf1M1glcU45wpM
guK7TSx1KT7fDJsm7K45M5MZZjViyUi6YK/pZ827P83PHDL4d41rYUzQPq+huaCww3NTXfTd8fay
3NK6YJgWx1gHE1IEfBDGz2vEusAScH3oD9hTUhReybr8a5ye5oY8e9yH3sOV6t0JiZKlMQrBx4kS
ts/3F0kgfRAwW/RuXow1urVRY9/FCtuec4q8Av0EKsHhzyvjZRJEmd1XwMKohqoNv5IRLVwgv1JM
n9YvBu/dnMlHHqMXSH+C5J2IjtsVSQRJMbkHKLL9deshAiZf2kwj+kUsTaKnCdttnh2hF415HpwS
nyGQ5kbcDDkfY6x78ZAho1YFO1pHdkzlfSbQTyYwTaiyeRyWuM3U0LrYEBhZD/Bh67kTANmLhUVp
D4cwipoggF3O5rXbGZWtUL3uuo1TrjXWCOqAedAxCH9mwN6JRYVLMkOtVhGDOtg8JeEFHvcvGjyQ
uZ8QiqHN4AGaeYQSGZYATotfbwy8y0Fjw4y2LhtfLCU5PoExHAnrRDRQ7mJObsDcC9I+zJ2t9xHf
3g5ruXHuwx0j0C3j2LXkiOcYuSE/6gZTj4LqRBzmxd4QnAo6bIwe5/G2vPvS+smBibYmyWm2ocUE
PERqMwcsmGPVA8pOTziDyXSXmnrbhwAK+QH4iNIesjqOdb85RYj7SzePzIWhFeFtpPvFd0gGhyHj
1yWbfWAfWoSt1PNxMYZwe2czFzB0hH0KGh4Y0wCa1NcObSdgBV9sCd4ho5nckEhHQm0F6ZhJ7C6D
/mBdvOhjQrCfgw5/AGupvawTeUS5zbA+B9X7oQJ9xZNi8YRj/Tf0sOPJArhzBOz/RcDUzxUjoAS2
hkTJOFRZZXTdKpJqyafO2uJxh2OzNqYJFn3ovSgbQFkoki4JexKG2d5hLPBLaiCODMA+QjCyI8zZ
OLVPnNNQZM9FyKubn7qc/wzMevJBy6hmJozgCzxyuvyS6Dk4eJLWjiGJ/3y8C+isC1uagoci6gFR
JCZuM0JTI4Ux6EtY1GIhKQT/wT1wHnAqKyTEjBICroO8gJjR/DgMJWgtTOX/3QNcTd/k8j3OtLJn
7+NSekQaMKcPzkWs1x1l/s29WrqCbzIke8LULWBtT9tO4MoKx9Q5maOoEyP0DUIhsoFVEWvTYTK5
D81p+vUw8AGm3RpOHUN9xlT85nBpAis8+Z8S9TeqLF7aJTDdTjR0UkRZYsQyhoIFSQ3F/WCh+PcR
LelMTO2gy7K661ApaHefaEjoTnKmMpOQo3ICpaC2Pb/TlwnLkQCmoe0+5Wy7OfAXxkSG+cMtXSh1
geB7lAs9/c/bkjgP75RlO/td5H4fG4/cRp2KNIGQAAWPpwsS6OPURVNP3XH7yMepBM1hHZyAwiLc
MycltDQbqG1+GnARnvla0qywqwMRhP4s5yvFC8g48LG/T2lmnUwwItq5Om1CR9tmKvx6rClYRw03
mUguEIQrzNRH6O3/XRi2ZM0660S2EFJ+u/JBXubvCBRnTc+613qD1UB6jhxEMH4C0QwzNbk9lw4T
LQtmUhCMoVGOnzK3TXCoZPqkRybYSUuNzWbCyILUa4CiwAgnGNMHawzKput5cA5xBVW9RAPedEH6
s/HMnbDukdY/UxmrAABPMCDxME3M9iOHDBTi3OgcHEhbVGkEm0OVY5DKBNawtemsya0pjEKH2Hh+
Wyk7E/a0wkuwRh8MASdoG4Rfe4ilqLwdOcCITiARDhgl2Q550OSCHnuqeDTqENbzyDYX1XvSbCJA
Wvje/buXfsf2MeeUMQs8MoZbdGa8rGQD7du2OaeJpXwWsEAdduOxA7XMgQtBTragJUSmWtinbg//
+hZBprc6E1BONP4JCpCl3QbfSCGi+9A/a5rsQ14UDQypLUsKbgA+wSnlqDsjA2GGKr67jk3VBcRw
Zuw6vYLt7QDmuQ7wo74yfEJ+VKahkNlb/jX6+mwapDtT2tHnQ2WJ4V0QcQE1+iL88ThzNZw6BZ09
OwfQBQsbUyaD+OTIG3OuU0CtAh1iS+E/QFXuPobHBOvx2PtG0ykEOCCyLda0Y2zjIm1i0B4nEq3H
L1LsebmcjC4HTAPPLJqJrw4tizyMs/M6PoeMgHCRwaBD2vPuqLd4EhBcYg5ZCjbOO/FscthT4bw/
aWcwGsYDEDdlknDlxDWQKGC294b+/mRgSwWYHzsjsH42HBRloHmxQfyHRyIkUSoAsUFkyPKcwzMW
V8PKtXihPDD70iEpGNBYFXMlGtkBnQaCn9SFlxFFHx2zi7/+SxnHa3lSgJiCWiv+miYIVuJItBMX
pVU89HZTXgY/g4Rrc6FPhb8mpTlxRIzozifzJ5byBWT0AJhJ7osHiGUefAYJTITjcF6xdpW4cgUG
5T0DTLyOc0xzSPiw+pXchr6/HtMfHW6naJ6xHKEq/M7mcx0zprcMWpBLy9oRLsOSq0N1d7u+AQ1e
wAosS/z9PAKuIMGiX47IlF4dNhzIGmT/llgBRNzUm2cB5wTc1aUTzH5OLV88lTkvJc3aQ3uFHw4x
wR5l/LRgF/F11ZvhlDSoZSYDGkYCFdCG8wekFr8CvQKGEZ+kM48DrbQj4obtQEs+fE4oIpHK9P21
yXCPt+TuFImMRzDlLAGgCuKB3NrpseGAaCEAL4iMbqAdz/Q2MBj4wd8Ob0HSY7tTWMoezRPAGRaJ
DV6qoDBSgeX0vjLGlszOwCgfS8xGeUKER4tl4+NLiipCePiSVopOoXLe5ydMXZpecp3vI68S1lRg
E2OwXNhkPXtDvKXRz9dnMUixhA1XiTcoblwsuqzgEehWVMKu45HiGW9zWuYY3QKun+c3siJlJ7Qy
iBL2bYJRGN9Xu0hyDOGOwlqez+//MFSNA0Ab3hgYgquH9FAlh+/4MlOHdSqwI83EMzn8yB/969jP
4yKzR/jZjUI7YJI63SRBldNwzq3vIUg62+uSijdas2BAgwyYD3vu8hcgGCNFTgJOuXnuUYr0rYo0
jfCHab3jGLhP2oQZrOkFOICph0xHfHWAw3uOl7nYWDmeNf1LpE4yeGW9xvAGxRPFEk0LWgRdfCR4
tDXIdmckfEBRnGiRVKAuMWfEOQuMQCfk6TEEm8WTjqP/LwhSSsBMn2Ctw3YR6hTTXeYEjAl0sL+B
CBGgGSAFxbr7Q80QU28NO9HYU92dQ3VAe0WbnCTxf9HSJLbKdERseaVs5JE3grvMaRfQaBq4n8WT
Jcuf5cUmv3Lk3bqDqTY1dr2/nRDNSxysO/Ff5TNYrQd72M8wQ6yL4ZqjtWA8NqsmO5LFDXE5Ba9v
fcya5STanHiQ0t3fPm4sr+0A0QIVru5ANHpEZHRg+x1WJk6uP/0VSaWU3DFMXIf2xmtKKoUqlX5e
RCfaHem7H5CF7w9Qme2i/iydjW3j1iezG2IhqIjB7D3YuI59YnPyaq9jvu5qHCYQgD7kTuzeoOd+
ZFbAL2wVoGNtJG0ktgzUCIUkdN39SZ5WxMYElATk5W0SxhFFwX55OXJsBO/apjDW4ioB8iLJJjaz
vCavYxw8V5KyjNMVJm0ysQuUdhCtDj/XA8gtp63wm7hM9g5kG4foPzsLrNCF0OG5HOUymIm0yAMc
4Hhjd5YbmR7vYHsNIhfTrnIZJmRJGmgyyoyLezGUAU2oQNkwEhc0NzaUzlIJs6RRsFu4KZHI7n9S
519vYcBHpBgDHyDgolS0+itheZ3OMJk5WAERn4ziIZcHBxNIgnKLdqD9WfDppJ9QAA/GeYVCQ5+V
UX/xiuAGxBz/PZnvCzxJkSpl8cuVBuV4DVTHg9xvX043HB1ksvxjyVEkvi2nm/RpzyI8kyOKcpFJ
0MLGeh0ZZCeDSWq8S0xHpoeMi2H2hXGeLLYyS4bMtUMByPeeuRAGVpArOWfpb3DJDY+N6WC8J/d+
0H5H0KDsiITYmYfiIovr7onR55yr3hmJA6gV0XdiPcDWWUH8OXWH2UZOx2TyYdotC+GAvUZmH8Ad
x0BNWxVvFuB0jmwoA4JTXsQb+dQl7CFhmp44RWlG/ePg7P48jqnPDsBKh7Vg3zywB7lV6u6/QE3k
IboI4EUdvN0RYqSa4LmQ2VMxQp6hamaCtJwkBFggPGnCMU2IBJr3LauVTbV7rdlWg/E6P8CXtiIw
ZKr6oCWsABCMLyNijLmkL7tA/83NEiqDAh965IdszM9C59zpEgBOZQACKIcl6/P2f/eAE4UBKj79
55Ogheyf8K+SQqYo2QbSvaDPKqLHK7/6JNgF2RaB/jLkSgRJ7v1wjJEG2nuDAKo/uTmWxZ9e8oSa
BFtqGMoytJLSwD5xov29woFLB8g+GUvDYeFnTgRJGpVjBnqd+gEVdguPWaiq1C2iwWvoc4i0qzFH
31X/4slEquAkWDWk7toiFZ7TZjHmiHJvPrdm0Bh2Hzr3UA9dyCv2Rey0efY0oXoTRQ+7sxRV++kD
S/LhJJ/fT7NmWzETSdrojEiEaezTeL2ibwFcFqEW0QyIiH8V+rGUnvQOUulvKqRsPRdkLHB6yzW3
Q976R6RUoC+7XxwP2BlrJpvZxH1WjbQbKh83IdpSNI7afytlCaOIuTMjjYm6/D7rd9FabTT0+yNm
Iq1E9JtRV/+jEU70FxNSTJeZcSovEptCN2AitkxLa9Yk3Xg1wSWx/UFjz1zrEAKFkDIwYag1XJ52
OrpvISvA621cQPctCTCSFbaYZHsogMhoU4IeYxV5/xTnXM6/y/ixIVeZonn5nPGtfLs8FvCpkqnK
OgDN8+nM6SpicAaVA5gUOjGtyc6QUxkMExFi6X7CK4KiCz6k4uTFQM2pNHxQE4kuw6t8njdQEAfE
TgbbgZTv3fWLn8Q2C5HQ2325bBpJXuoNSAAAeMGPKAzf7VBQq/SDiHlIGY4yWvZzJLdhLc8fFQU8
dmegQ9srjBoZZ1TZhMZPADJbMm/T6wx7NEXddExWC0uxRlMM4MpjYDwr2NNd+qQQm/p8K4u/Dp5Q
v0X9iRoGKjKcgAtxg3WFIKUzZI7AnFdftHbz74H3DcYlzC6+7pqHDcMFh0EvXcl59vQuw6/X973G
gTdjmQydsVX3w5+vJ7M0K1+BxSjcE66GG8dnawyzmJ+pVMs0gpbE4+YMnsfb121QJNF2N6Iepk9e
WeLV7FfL2z2G1GrlWPjGX+eCBfDdbR3M27CA57LA07l/OFzWFeFACzm+qvx6fHXerdW1vsuSPv5r
PfBRA7VbXJG/+iJVHRXXL5RNYFlGUIywXGZkuf2s3Vt3rk81HVbbJ4Q5w2PH/xmvQK+1cZZRIZKq
nIn5UN2Hxnf4Ybrtc/G9DEtpn7p3V8Z/irBB7+AP8VQ9xi/rTgPX3u4HBemBZXxlSJwOuVFQgY7f
uYZJgfaBsNmzM0ZTZu6dPrHanXFI6R33bkS0iJlghBZ4YG/e27ulvyE1488bwB1GsAlTWmTgBpqx
ab6FXPG0Id6vqOCTmLHkAFw6zERMRBTp2JnQ13m/gwXNc/zx8N9v6QjTWCnsOpZRzl04q6R7N4/x
uz5rS1YLG1blduTNi2Fl6r4HxI2r+93dydK4ORRINqWfzJ5HvADeAO+OD+b/MwdFUb9GQMREnahk
MhE7o8tvy1n3fD2jx/+n18kpXX73G006/pADvgu14xfHjkJUbryX7nyu62cz02ho3o/1c9dTXR0C
OIrlNNa5tmP98Rtl0YcZgYeO6T2hnOBBtclyX/n4Dw2oBJlyWvoGFp1T7d8lfsP8qXxcNNQ2yNFb
HinbknfQLf3LFEOkPlS8+ePlXCAcA88zdcYIexnGIQ/FaTGyqXxsHD8qk8KcBrPDaQIGrK+aMWSB
fkA7v/j41QrXEyzb8VoJIUgwxGJ86fwjAaPtivP/RsMbKHoP5vkUALELbZ0p7fmanzC12CiYyM5Q
yKB8Ri3Ckmaqv12l8dT79tV4peoWGBob47fpJQ2JsZGN+3vmzebR2wgTbVVevOc4oVNShtrXeXxR
wn4dPf/9GIZlNKT9GINle3BE1lCnnavfUZv7KrYA1Cnt8FM4XMJbHz6JMhWuOW7ywFIuKgqvKbxa
C5TPCKfRr+plJJqD8K04ejtkyZAdTwka9KL3uKcFd2PGygJNIpnBphiZwEBwVd7KExuUgLOS1K0j
A60geFxow4YxOWn7crRjF/O/l5M1kw6Hl1KjtfLJoeadXszLzmmd1wLGMncxC5RX1I+KXcXWJwCo
7nUnFi2AYCIZAvsg13eCHh4xYY+QgfBmCh2l4g21wo48c00cEnmEhcy7cP6sVPtMCobxvip/GD3W
47hmYUtFxDMUEsqLu3gMH+9Z8y9vJueMG7VvU610MZc2l0W34Ju1zWNA7OMF6smwk4YN88953GKh
qWItgtJPoetCULaJ6e9nlIBwF/QbXx1bVyO5N9hb7AP+U93Mvu/x7e1d6lWnGKW4U7t5XJve5zX5
c4o18+h7nT0GYfr15S46NowafpZVWK14BwUuck7ewXkJtlOD31oahkU5umfBvXXNwmMa97FQPVZu
yzJD/5YMgSjYQEf2dTLEWfaPip7CLrVZIAyZ1yEg8kqxqh9pqhtfW1cd8DL6lx9gX/hw5OpkBRly
Z4ajIr+IMHPprNtkiPri4naus8Icld+REvA76boN0JlJNnLvwxElH6INgUh60muXUsLvH5LN51N+
9s2uf021jRJ0MPty3z33/QTF6uXOq+9fsZnpdbe5jkZryDLCJ68IWMFEo68MJowNnBiq1TUNcyPU
89m1h/2e+LFml5+B6X3TwMQVUXF6Kkt8lT3j/PLTfaMzs179caatHt1F1Uw109u3OHUsVYXmsXaL
2m3/7t/w9DPdJ9Z21+h+n+t1/Lwua0qZNKwoyHtRR3XNPefmZJ+7j9y/Zz8F0Hqer7+lq6bBfn3v
+2aNanP4GjhF5r7uTlq5n7db4GoMgtKe9sq2//EJbXtCfe89afRRt3b66jjBgR17fDzEgdGNSV4s
Xl8c0MKGXclIZI0TXHGy+2+Fc/x+rptBimyU9lY2VgvIaa+72/PwRi9t3fTpWpanp45/0dMtVb+P
b+zT1bAUuaEoxoCxK75o4adGuDtI5gk+ojUl1Bs/RmR7IQ0RrLJUizEGKtbnnOtfjGFsfPwHt393
jYaJMy4riuQetVz3pLYUspxgnA4rZQDHBp1/5qGXw+CY/Rt3ZqkLISshgXb7Ilshza4z70SyU1Q7
84VG2zFOCKUuCHbFifxHNbwi/W1fQzO4YXr0UVzUOjRPTaocLP1hzG8Q+Cjd1Pq9m9FjgMdjx28N
VjmuDXZt/sOSsWGSIg08DiZ8mOy+uDW1Aa6QLDiIyxa0YlMLmC3QiRKr+ToVCuDaNiF5IcgLewvx
KP3J7A9o+LmpvHfPNncE5nJNgkBSjai7o7m0maiXHNrXTvh1q5tTY62P8VbH/SrMVIgJE1ixfQ/G
3e3ews+oVf2076ke3iVYd3QwtaNnwnwARF+w8c3hpXWyYqqHJknUpcaP3DoUzeiVyFC+9DUCPT/c
F3S1lk8m0dhF43Da3l+7yhzVfVj0yWddiL1un1z189g+e17bi+SAvmGAQ+rBPJHnUCW6XYiD2MJM
nnaZo3QajL5vl8PwsrsUnhzmiqPB9ug/hjEn0Z7TinPKFOrSk/nnuB/ruBp5Ol6bTOV9B8S8Tvqv
Kg6fevPknOckF5r/JFMXSnehRd3rJOkuoPh35DAcD/bzLJnhp1Ved5/O4dn3cuq57TUf6snvl/iO
I8DbrXnYrVUTfP9X/hIaCkk0nuMuIklhSt8UQkdO3JBgm4Y1DvVTnNWKOciO8+Cuud6HU4OEQsUb
wIyBatPwkaBDxNBxM9cTu37ab5S1cabaWFS9UHcwF2fMCNrcLkUgA6gJWaKHQBC7JNe8UtGkQTkj
gXh+rfKn3clsrF5rVXNkxt9/Oi9lDu9rTGJ1aYeDDadbl/hFb7dr1VPe1nPMHf6JIPi9/agZK8RU
+Tv1gxyxAIALnc+8Oarz4Gn9Dc1qV1cgL5XT07kiuwU4Io1kYpYHDkqXGkS99Mj3kEH5aNE9ruKP
Z0Z+hivUmHjLX9wMIjHtmIYkcpc5JxhFDb17kCi6hsuuvd+SNPJhXayBkbHyi2+Obr/jFycomaRH
Pse8kX70JR9kqgjeXCUlB7zpm6zCcsqjhX3/QE9IfcHRyi9UN3efcipIISGIC47qDDBl+SIpfUKO
7QddljhnPm+GT5AW3EPlFOB8h03BxPdC3hkTyHYaUwV4YyRS/Y0kqambhuQItykJwt1P8W3jNEMs
7g+Yq/OFQbtCOSPd0t65wU2WTWmw+QZMIhtl8MvtVATTPYjR8oz5Ha+Ym0Knx+KBy4wEoR3r4HqR
IYtB4egzgA9rV/M1XygUOuk2roluOUxOAwIm5hbngWzzFA4ETex2/KemeniyiryWBPsq0mJtk+OR
z7ra17Z6ZD7p8XN8b/YLan4Epz+PUR8EdD+94hMi9JfHjBQfxwd5Nq8pZ8WDlTzurrgoZSBfpJLg
SsmWGKFAUiMJK6MZIKUyHc+mlmgzLI3FOiX77WAT8rLaHYkQNLoBlicRbAe6cwNZIT7L7Obdgbfa
3dOXwDK//G32HcQGJAOcqRpL7ukXgEflNAGdZ/TW8uPkM8V5YkMyHHg6r5drUnmJF8qOCj8Yri5z
SM7IkW+UubgPOYaPoAy7RFe7MW9vT7PV6brXQKoiFmsCOgl4QEBESazauiz+C+DtuM+WVbw/WqKp
Wf2BcOYIDFz1tGpt40XhTYXjPxiBq4a0WDGcvE+MeTIr6Ou1SOZKzc5+3svPUre7YH6aV88eP3AC
8HC7uzfkp1+rwC5WnjcDHeSfvmPUFjtKMIdF+t31XFZud1xO1YDfTLQg2/mroUFhBgsDuItFJ9rL
jl+OkAMu6wY0zc40Wz83IIeqs4+qOatMtXiTPH06jdwRylEsmbqHPo7tGcEqo0k6a3H+Nu36dA2o
ylSLv7p0e3puybBBxpNT8NrsoXbCgAz9YK6vDCSxnpyQww46Fa7WhFhUME6PVzon2JFJfjb7CbMa
MosqITmVe+vGyKV1r7T5Kz/hDc9kRpYILhKyqlhnvCAPW4EvTwOPgJILeD+Dr/viWt3Gl29n74w4
OhSs45b8HarIZODxjNIEGTaPkX2mwI2ROxixRBIbWi/XqY4GHpeojrqHamGuca7qe59hP/UVh6Vk
f4Ys2691CRQ0L3yfPAq7mfBtb7n8a/COm7EO55FLy3/k0dE9C2r53IZPZbMkAF0BO/0hoQYeScUO
5Gt8+JelyXf25Jrkq59lgUguNYmeaYCn39ciql+iQcDskffwypfUPYW9MpInr1E5OwDAUHhlCalM
lrA1xsoiYITkZOLqGnawWptpowb+CpZPbMNmwgdWC1Z5Ksv8hufe6PZj3lmAf8+WR9X3ePO9dffQ
mDY//9lbCO7Zt+rNftfiliFP8peYznlPFaUAJj3/FeFrqE77p86/ivQai2Tm2YD2Dpy68R837/Lw
LwNHZ1J5PVfZj+n8g5uzSapqN9fg9gwUDBGXJlGbseokfEyFQHEI5HGztRSHZ+vKvSceayofPjrT
wcuv+pb53amVw+cqHE2vUKWJBoVnqBTT7zVUvXbN8PrcHN5mhdW+D/2r1wULkuEqr3yUfCKdBfdS
ieFQxMycuI8TajKv3oe2ON0SelzNoeYRczNdspsSB1y6FU0eaPW2Of8kNxvH3EtJobrMX/6LiVhM
IMEiA1bTy64ZUeP7k2u5TuF+6SWn3c3tmfQK35AsrTvUmeGDMTdX5Lzup2hsJb9xIWvup5dv1Av8
UeT3/cpRKVx/VWWianJKmADemGFju7C7uhzu0oZUKgp7V3kEnSS85UtAv9MDq5WOlWhD8S7SJugm
hIHy5eeX0lHto3GPEw/yAUfD3jkVmoMaREUv9vhwli+VhaYOczVo2wnApUDWXRzvu+Gz62Q5dmod
jKhenyC7nnuwj2qGiCs+WNAT/+Xpeo190vO3pWS9zRrYJaZtqpOGgfGZf7mQoj7yc1ZPsoezf/5j
VhOX9QOAkH8d42f+7YgQin/mquBz3gMdYD83hGvPTJVVuam4FIbm2AQ2muT3h3eCQYtxiF3WdvUY
JZ6egEvjL3ajgwoIpbFhkfzCG/gnIkmg3ceIfgTQNVIN6CxZTG5JnN5UK5xH3kjOyGPgiAcUrgK5
vBzqZbRN5yoNmVR7NrB2H5/oUFbkZ2ha0ZLjHu/QR8GIsfTvmmMO1iad5EeUcIlQDOYA+aCfUO5+
YEOizrxt6M2Y0CpxkqRvZDX1FIg0KVx4RjRTiCMz0YNt7jBV7F4ftxorxe4H6UfBxdgv3Fsy/pEm
7Pltt1MFJoSe+QlB+hHRZsDjQRFy0unhblVfCUVdzDhRMOsUr2a7rX9EnplAZ8HxQuh3bdeJ0j49
azTI5ZUX1J0OdjRTKsq0Ye1eenZuOKi1PzOjGGODf75fAWVv6K+dwWeqJ2519Qx4S3gPQ5p6VkMA
qcTvdLwe1B7KNE4GKzVXlxSEOutbdYkE7u4UPWs6CB/EZXuPWTtK8cP3zRQKpBfYDVu1NchR1HWD
L40q7KiBYNsj0TV8+AZQcuFk7sUpYd3ZS6bLkRDl9nXKVn59BHOrSdc5D919Meri6h4Ucb1agLZl
O7I8UPc5k05wMLZTY9yp/KLnKuO88EkZDhp2b06CSu8lpuk9zjJP1yhO9woTqW6MPGtEc2jC83cb
sN/rTBf7JkbyMcprNzjj6qA6u32YB8cS53jYkowjR+h17Gs41zoXvGa5q84RUv7T9ECLLZ1bsY4P
xb78Tk1Uro3A24eU7lHGe7Y81W7EHWlc4DOFMhKDH6al/TJp6m+8TmMyvoF5ZVzhlHEz/Rdk6Zxk
2boBrVkJFkVpkANBIN/zytWyisvxa4WLPd+Yu90+zrrLd2K/Fql9w4P/cGNWIN6E1mdMy43NY6d0
cPaI12DlUYq9GEuyVih2t5D33gWe2c777o7zbsCYn9TFhGc51UelvRSonM/OSOm9IQ/CW37Qqrcb
qgKkaZtSBmVVnCFkqU6ajPFVr2sXO3yhkZVXr2XZ0Jy63k+MWnvMcasNEc5v0Eh1vZwhICDM4M6s
d1AP2k2v4KbDZbj1w3pzuj1CBp6y4SGqVf9gSMQlcgNO79V1kZ2SH+xhHw3pD+wyO2af0f5wKgIB
GRyFyKBjX64RAGUfvw634XDGeMTm6BUxNsonchDaUtLaEyuhW0z31pghUvoH/lP5FAgr5BEM7Wrd
TPun61jpe4OPh6+/FDL4jZ9vQ/X387vhDNAps60/C19opYfBdGMaMF+NFSja7wXfmxmev2Q563tk
HljRToUUq0uK6Oi4RYyq9c8ms39Nljieydk7xNme9kY2y2jTFH71nBUXqFDPPZEbrf/ipjkfZGNA
lHt8cF2Dt0G6BeBwg4+I1tAtGzf3e6Wfj3lAq+6mBX9IPr65GPCc7fJf9nKWvEd+ZqE3Xjrgi1lI
zfX+h/fzMcH/y+WLydu9ksZTCmJJ1Fkw06INOvs/VfUV/oW/xxDf3e2Af/rnCk22ARIMexCrXNlE
BmZo65fbNYWb0UncIsHxmnGMl9EFlKXLAKK7C8qEnbObP/zxtxPuGLBkWDKKsPEySCLbxwGdp9FY
x73/7oUaaq+uv2vyFePkhiAjiv10TEoOmXgjhFEU0LjR4UGdWXcvqazpLl+UVmp7y2Q+Hd4CZkVd
iQOPw/Y++nqi81XXuynRq3SONVQs67PeP0fobTS34mLfzBuC97PeJgMbEy5ugaEJZH0y5tIEI7ev
P7tmROz4uDo84Ju9w9YW+iC7LSSfH5LSOjt2uYKZSi0/NjVoNn6gE2UT+ojMqrNf7nfb70f7OUM3
mZPI6AGZwaj6BsdlKne7bb2PjlBA/2VqhpCLhK+m2OX6Trzqr3c8RpUhjIBqcIGw0mqnjIP/m9tI
foiji5Uwf/BtR1iH+nHL5Gn8iaGxoV3kcDmKuYCz7u/eZAquGUf7A4Q5+DDEBOmLPn+3vd/buo/g
9IVKqamw6HxY5eHBqM/7CcI+bp2tI9MoHouG6sHrg6Ty7ywCURgnH6zLy92REUPbbLGrF+ImgKCJ
aZqE1xuv5iP+bzuGz/JnSXwEUeTl01vz6lAYx73pH+1CCBvxab6GrM/LicUQsBXWDaOBaVwDF8Nq
hNSlz3pDdbLuBMU7Xr+xB6XZi4o9sYQx2lsClGd8UqCyWyioXGENvbGU2Ra/hnVZvtxtpDsiB4a1
taa3/sLx8uvsIkiR6epNnwpiCzR/l7Y/qvVKXsYaFsXpujVwth3R+OPotpT5U4ROzCWCKYLFI839
Id91VsHrIW9lHr8AXUJM7/wiZchzAaPjbsMt7oGLCFIOFaXADJmaA6Sm44P6YSj0g4/GQXyq+sd3
LPAE3VmH7iyViN9fVY5WQEZSwrHXG03FCkJzj7tBl6ONLfUZf4dHHJtyEghbdhcu7vS8X+SQa+j8
CFGSxXWp2plpq9wzs6x0sXz4cPy6Od9epc5rH+up00v8ihkXbscEAeXk0lIqgmGnf0yXTywH7nuk
vXaJQRhgQm/MHKj+oQfa5ez0zFLOxWhdOYrivkzWvqUYFggunZUBHfPKDml4hhSqDoTavsNkOQKW
aWf4ho82nxH83GZuN6hXdlCajv3JiXl8H8YW9u3H1fkWHOAOKgath3Sd7NPI/B7SI6gfs3zzCBSf
83VsYnIuW8iw2l9H2TXezvCM0u3m0xavp93xOeuqFoOjIHTt5y03e7M5vt8sw9UyQwqICPVt/0fS
mS0pikRh+ImIEJHFW/ZF3PcboixLUBTZXZ5+vuyJjunumamyFJLMc/7zL9/TgNku0BRJhCDRs6+Z
Feb6cfz8yb5Ef8rAVbaGfMnfuAF39vI/iXE61muFu+5XxeE7NBsQE470zErCMlDdxsMR67GhMfQr
4aP/jO+zdzQ8tOEIU3ZjLjkK5oCW7GcrXBjuc/I+weTpeHkoT2lYhc+QibYJ7I5Wh1dO/dwvrjhl
qu5tfTuP2Jxy8lpxSVmQFcjuzMFNztVphK/E6UOlahYrHTQ2lKZICIpIQ/hYWXXQmP28ZAtrzIdn
COGAk7ncblfe8e7dkfe22TBDnnJhynKz+9PTe++w+nXEG7vzxm9uf9LmHCd+syHWTmxSztcmWWOu
hUJ/mP4ondUTbX3fjzwSRi+JN55J/MJYPGTf8mFbkez+gk/p09jc/p4nydZ211nGHgX78AbaNwCm
oH58WpcyVnm2QI8s43S1dfjboib/RzTMghesF7LzOG26qREW9m3dBuPTbaa9yDJKvatnBAaAUlxt
eNMr2W8s2R78sKceG5P7wzZOnmRQT4aOwcXOnaH4IGa/G83rE6GLThFdJ3jcV/YQ6h7xtE7LNj8f
wKTMqWshOUzUBYzPoIwywjOS+TWWUzOz60hymE7ytErOEl1nQrU8XupTcqt24nKPT+vH3819R4rf
z1vCZt976bflcotrr5C0VJzrA6QIw2TlxF+/I9XPqiyJE0Gzrk7v1/7XGzsP72o4zHbuiW0gRI9b
vziVO52CkM6JRmbJFNGp/YeXrVpfdXQrsXtGXcByce0XEck2c67SpmcZIjDw1LhBuPQ1fwfBGwsS
lLfm9YoDv8WYe2GY1DbU4rlbQhY+3e2bK2I+vuuZdsEIBIAggEqrp6DcrOFtenrPBRs5zghorrbp
MlZdKTGvpeVWsRJhrTukDqWAyOxWHLzR55/bD7aVnPy32qawGIVE1L5dSbarS0/C+I3mFTVbyOHB
+nkipKTKmz8dhik+CmJhnrSgmepgQu5usWDkJWC6JAdbYnfHuEEohtBcZRwdYszoh1OLBt/MA4fd
GfFwxJb+78VgIl6sEO4YlqjQz8iTR11Zs42HGzhatKULKN+LiC/gkFiwFLHUQ9aYug2cJIbXCPjN
HyqvAHFECHXwn2jOzsKrjX7zIt4BPjpwXZGgR4gpdMSjp+MRYWlvDzOL0Nzhw7lO75ifEa2eTFP7
IBQPgj1/mDIvBpaQQwOpLDdo1zvZVAmHEEIAYwViYZiHsSe8t31ee7/nEoo98mXt90eeQ2GXq5vU
ALSgOKgirUGzgZlNhBPwNuI/QtmEicg7pFJetd4GjMijtBbu47TiA1h9SFD/ecHEcbSIFqHgreXu
AAkms+L3X821hLfKV4ZNgPEhVFuOPo7ynlREwB5OW/hXFgclr6MK/ZCgVQP3ecN4QCMtRJjcwoHX
uxpC0FAjOfQ9w9N7Nozpu6fbaPt2Ixxs8K+pMUAZeBqjiQ20KtZbF77nNvyiM6UCCpvKaV1lJYi/
28rZDtGSYWqfco8lf+x/Z1sKVX6JcxTvGNkesx6jmAtHcixiPaE3AniYCTVNassHIFBHnkuuNBHW
+Az2IFVCcGz4RxC+BMmTA19Bs2j9QBYoWSu4VTDaF4vtzqfOIYXhObS4lIy2RV5q4UES8kThxorC
tg2827pczjinIggwHGpTfhC4AXwp8QNrV16pqLifzmcxYHQILx1H1eDB3JmUb4IciUd1PtCO0sbl
WGN7yH+YnLwivBvrXsSrD0iHekdox2n5P18/XXwU67F5tcvrayO/Vng2DaN+rwjfoJt1xrZc8gmd
DxAUWFseH+WAzxSctadzludwxGCrt24XVjVXek+VBCdUW2TsipwhuN0Gj59/JR8QCIjCTz0BqVsN
wt5W9iVOtyMsVkr7O99C0GDHL7jMqxUyHpVMEyYTngJszfqBb7vAPVqeC6EiJmXoJWDZYtlA9Ae0
VMEivnmodQnjpBjj2bph03HxWdEJq56tyHfo4+w3bn9TrjnX+rw4CwLwmHXOKoeDZV+otvzVdCpc
Mnh0355GWjB8Qb7mw/MGM4tdEG22iIxh7ib02JD7xbKgpoT3vdEA1w2SID527xi8SHspt3L4YP+P
P242xR/W2qmxtiInxuxcxcMZE7PIx6Rxmf6zx8Irmk92nf2YjGaMqTCAHK407rkLt+dXZEBl0xEk
StWj+2PYVvODQKt6ZjWg59fDkyxYpiOEVpFBna6TmciUYi4sLZ5r+VL/jPbJ7DnJftSHRzhZlmZc
3p8psDiJUvnhFg3sH+RHxu7LiCJ38VWAiZk88X+U5qlw9MH/4+/29/HHQeenKw3O2OGFguXlY0GD
AxsOMWhVTzDKptAPeTYFwf6JKNASwwfDVbY/tcWzD0QvnojHyifa4WkNDfMe1tgD2jIQujOiCGCS
+bQzsK4RxguMXXIQk7OYlVAJkObAhLVf3vz39HF2nPKnSr0DM4nrGfD5FSjbl5hzyZAofSZO2leQ
XegReDq1atc+J++brXKHD8Iidoz8RSfA2ruq7ngmakd6IBiFcBnuB9iH8bizJLqZ+vetTG5z3U0A
41cDCjI00LOrqUy0L0ixVVDNj8wGCiYzldouyXuCPOinviFOryJQfpHSPsF+vfpXZ0JxJ9khC5Bi
I0soYF1a1xNFM/UPKkosfoZeOhW7oTofLSuM4+ZKCagmVA4dwZLrbNOifME+73yHtEmXUQC3QkQW
atrBQtskmzRz84uxGR2/cwkzHOgL0KsgcrrEu3xXbIC7atdF2UamiZxXoC88ADLuy3e+dPW/Fxp7
DkAglimMmyGt0pEwlUdBhFmVNBnbBEfcF8NINSZcXobOkDpLEXeLTfLnBIlH8R/GAooQniHMYWGr
n8dzVXbvmGZhgrFGwQ9yDJoDVvIhyZe8a3sBr9WddpltbbhZiF7ADU7+mVSAOnQ61B3C6hXBlg2N
A5MKPPkYDp8kjj5tLs0/jH6PYjgrXZi+oFTYiIzi+m11q0GPGhzl+YJ5oFbECS7eWLO3ARPB4u6V
t3jAZK8Pm/qAAFL+gywlOGD4BIN1OsSKML2cZH4x8LW9w1B1Y4HfF4tN2MynzL6u8CrhZmZL7Rc6
aG54hBc+UXciOsZi8LEeuWESMU+/TV+3NdG4j3Y6VEMJXfAjGHwPLSygIa3azclB2jiWOqITmYx+
SLb9wH1Xw8HIq/m/X7vMIQC56IyM4Y+mBCNkygXcJ2D44Duy76xK2mDoHkkVGc2fPuA2IA35xAkY
zKeYN2xkVTCmdOo3vXEy8A7+dl6+7NeKWwRigRZO/lNOagAC2bzhyqh4LRFOpFzwyLBT05SwSIiH
NxZZFt4/XoItAmahEM5rokt/adWSenLNrFfYAFWPd11G8PXQ+pI69fs966+wvtl3fYKdOPT0Lzw6
lTFaUW4aY30nq61fSPJqgAdFsv8+Y73yS/KNgboZQJF2Cz33Kjkv1O+zDvfvlVqH385vc0DZDLt9
WvPPB8CSlqPN7CGnHBi1KxGtkxiT+vNHowdihAs3vZI0e7eOAZ2MypN3OKN1wYUbL2JDDvFD2H5d
ln4Pl2aaSJN+jMawpdEGKoIiPhgRDD8fxRzC2fR94MmMbvFruNF7P3v5Q/JbabZmfLZH5UCVVZl5
9JKfw4e93IF01C4kR7V9eYO7X7onmXHvF2OEzoIc1TKHyoDvofp6z1OuhYrujMhhcV6Vx2OXDP0F
cwf4TYTTaf0xH3n9Dfyj9Ea3BboIbYl1pA/T8GoTs1du0C6/Y5gPnroNew0xrYdz79d+dFNFZiUc
K8OlBng8sSHzW0zeS/w36L94RKtZ1cTDcdAvtR3sbiq679+gZTjf/4HTQjZtO5tpzRXiJwoMxNU+
k5B1+0skD9brah2k9KiQNFQHfA2QYficEmRdySFW5E+IY/yn59e/Kxi5RyPK1aqZMK4aHvUhsmsS
rUHKDILhjICUqXFXgS2o4wQqqKXP+pGjv91G5aabmGhk5MFASFU9Hq8+Df+NkxIQgFf8fLnGYFnT
u6rTqxrUDOYwBtem1Im8TYB5ubaNS3m+coaePz+fwawTvHpLOskm0aXQ7EAZZ+ThPOkAWfDwBf7w
ue/dFvzx3UavD5A5kIBSr4KcjsGvZ/3qg/DcfH6pIovR5K3SkDIOgMpF54ZeMQ/VWZuEBoJO0JdL
atjE4l7v/gCOzMfF7gQQUsx83sLpXfua5549vl/k3fzznjxURnps/vq5kEzW/lbJmetUGDZgDKH9
NjJoV9pOSiagj61uvmg74et15pNUDCO+dq7YQ2DeJ/CexYb8z/UAFk9xTN8aAQckEGLoMSIacXHb
gLEw/Et38iqb6Oxdsv3eD9vlR4yKAWk9KPLAm3yQISFMY7OrgSc1r/px+5F159BX3ICr1yhRBf9F
sr6SxTglgwF7WgfS6bs+3a/28T20855JNcPJF6vYwo7imodF7Q8XnMuP2/4xcocKo23cCh62Ltv3
HsfSiq6DygB1jG9ExVZ74xYXSlS8bfgmc3XzNqZ3wtFrnOaslAjrp0NyHzFxktPBkF+NclfHfIyx
F2sQuEuimruBAsyN0wYOt1q6j+/2nQXj/Nx1TsHmcjG7X5rdkWLvqNG6trIJnk6fszcsIU5T1vF3
xl9uL1uJ77pZoZ6ToPh5kvM2CQBep+Fg6Obv4Fv6mmat+RcEMGva79TMNzchtLCgHw4V5/uIdN3i
goQ9NSW4fsOlJkao3KIwwKGOgXSM9kVtEKHLo7gtnc/I1tupLtBOxSxkR/maoxVfWr2iGhNWfMsB
dr/uNY3Q9DNPH4Fql4tJ+/Wfk+HvVHnZvUSqBjN7yKY9x9RnJVy9LaXc3F5OOvLHI5u/CES5+/yC
5XUSJ+kuReJCEomg9Zv++xp2CU7W5bL57m6te6dJ297vgeRpoJbIb7k2D4VCFlQhjfXOJXOeTT+3
lEiHbJdHGQ/qc9kJZEN+BjVTU9nqx2tJN2XIcoUvIxB52h3VEGKEzBrO1MVEva+K54XZ/ne8kgcx
y6/7uPcthse/pAwy6iF1RAvu8HewU8QXZQRPNmiSuMIbRYuqKpaS+RARl1GuR69o2DitQwDjtKIC
tOav/TgP5cxSQXzGAgAZksaaI11HkqiHUgktk4DqvrGqOIP8CXe8oKWyYO1esUgM8oTTVvE+x1Fl
imHFWCdkw7xr4ZhHevyecOcDtg69RIobVH/BY9ETtFqPrPrwCGW+0l7350CJnjHQjjo270qQne7Y
neQJYw8MMnYK8YfGtrvZr5H9ukU69+3mNC+B2AxXE0qfn/RcipaAvaC+OyWgMGgpAbZXPOethgLc
sDhZ48QdBl8UIYU/kF2VkTP3wDNyZ/2szBbsdtc8MWrtkEZs3ou5xhBUXjD2+mJPXyMRuChHuRRh
kh3IdrWmq9AX0kiEIeu1i6NJqvv8/qbxgDXSSLNuZOHelgKNCtI6GojP7aANlikhixmQMHW/G6aQ
eDKCJF42ig2R2a5dObBiOBlfzb51m/HYSqGLKjOlMb0vYsNte3n3P6wxPCJwkm8m8nUn38Iegxyq
jtsePm8nimf/M9covOcpRLn0kDWc9de5NPLKq8u2nv8hheh5Iv80cEJl9SZK7mWRoV0jEHna4GLq
cXi7WVUS080pYjl5ze/zt075rgzkGNztNm3o+ghMALIIihO8MyT6UJaYdpMbWx3LU3mP5SQqDLch
dne9e2NcCF44hWUzKmdaPrnOE2bw/dW5dl45nr7pE6wcD2LWGMLrmR7XwPqyPVo3KP5SyJUDOCyg
X5rE+J2p4CgcD2nKIGkovvoMh33ArU2Cd7QWWdwg2kXQ086N4ioBE6yBckZ2Q9NGJIjEeHGaq/MX
+gh+qkIQ5XA9hJk9Dtvyt6IGeg0vhIYaHpggF5fbMjqry2u8rOISfi9UtjB1bqsnFb8OnJ1Ah8Nv
F71FH00Ifhj9DoxA5ebPoTXLYHjfOZL+xv00/rX3vmXUJV5SzZTtd1vinQjv2YAca1H5dT0MGshF
hG9fu1D6OGJnnDwAqqn2Gmcwy5sQs0seX2PPA6LXc+3hSg8EWWyHFnsQ2yBcnu5LjWhmy/uSQYTm
SxnDl/bv1Zp25X90l7CbBKSwc8dUpMo86qx37ZBZDL+D45KSm0iXx5CpMfw2mEzO2wshekJwRSaJ
ivy5a8Ko3XMq7bfRqv5LloJESivJY2dBCJkfX1javpx9v49V+Bd4Q/R6QLXEDYZphkk3xHiONHmR
EA7d+ICAnzzIOEzXJT27qe972vTlel2s2IVGc41wVhRcLyvgxRrOV/ujTysIth8adsRtdtxO7kMk
ly4zq0c7Me72GLKt1UtEtrJrS/N8BcH3QpnKMM2/bJi6D7DA+R4oq3RhjAWEPoHmxFByv6fYsvvD
e44QNpPoRuX5t5gkA+suwQSbGjj4SrYxdBC+CHkuwulc9Sg1DF3UMeVeqmzqwTKJa9qcYFwumBhT
7WZSLDfO6IuL3ITmo3fzKbE0YHV3CorQLkH8UWaqa2zuV+2fEX0m3Ez6rfuUouF1d191wFZTPWcG
IxoYoUO3cq37n9TMFvc/sp8tkj+Az96HkeLV7thPLwPdosEGdcSwuXbGm6vkDjU8RkBTLXjotETR
J6gNW8vszLfqLT45BEYur6QHT9jQmT9dJxwlJZy9VbHFlqkKEsVp9hPEgI+PWyM8ojspIUDjwGpx
mfHaJeMqGjFQhHJxLpD9iEBrLJzfIi8KHWg5EWbV/muGPBPcWUJP4EdKQNIBXho0lloZPrQYjR0+
M28L9QNzSo5dZwhZWyjXNyUIVD5DmFfksKRhdxPJvaE/HZ2en78cL3x4T/bt7d+yoN9gvjsogSEb
41ghkfl6bbnUM78+YjyqqRv9drkp+wxR8+GLJsR4UMuRHuTCj8SwHTNEtIgKxKPxTB9POXkHhmfo
wfUdDcY/I2ACdoZBeLtwqQRzb3LbkuHqPA5OMqt3Isu4tzwHN8OnbWmnu+9Ii0neoVwY7Q0+0BAC
sr0zZi/yPS8pZq6KZXrPl1kxbkBFXuBFh8dI9hWp6iHd9uSLiRi2F9e5o2xHA04JH7rEa8ZPMJ/7
HbQG/A3QODJLhGSE0318cgP2K5dwuBgkEf3dK1IKXJgWD8nq0wCGcVa6oya6zgixYmXpfO9i6BNX
gi8XxePE+gFl5FvGdrNj5/h8/g99IgmP1W5b0PVzZgXgNXD5Vv4K88HpEIcOH8UKMjZiVjY1VoYo
Wz2sNnl5MPcVrGs0A1aLZBKSjY7q9E/X3K/mjr/s+UFZhAMGLrCJMqC+Lxyo+05NVlyckY67NHH1
FWxXS1vKAc8azRhjgeVgB/98wR4NphmWxw1f8JncxuyjAkwtsdf5nB6na+YOpjLCgharFh5x0ZTs
tRDCoLH9lvbpvZqV6weW5eyfvwjgV5iSLsZr3vQX88eXGe1jtz6P9wxd+c6hFyFQ1pzosY2j4ZIl
z2CF6wYRG9brLnUjnJAndswAFrt4Dm7ytmAuhfzY8LnDk8CGxtHuoFDD9QA6MdPdkF4ttr8rptBD
nmB6BHP6yJi/4bD1YzH4MeKM3gfo/mWTOJfCHpLgKyIfQ4IzKX7llYGIE6CxARWJYBzeVKxuAZoG
i1EsnMtHN6ZjuoPWUjIZOqK4pL+JyYnAFPdltS+/OyFszr2Wsa+Ukyd0qtl8NmgoL5AL+V6SLBtr
xSYaJieciQ1zRcY8BtlzvyRaehxcrFTH6u/+h51JBGahWhX+/FE+4BmksXyRK9GitMR2AT/AGWMg
ABxeNlj4w1NGqCuCUsSx2YIG/EIMdeK82V6jKnOHS87ow/mJ/R0REoz6wYRAEV8QR/BIOok5l89U
B4cwTO4oh3MLjSIfjluPBc0BX9XQYrs/Z9hQ4WUB7O5lRwPZv1kqLtoSPXcekN/QMKarC4ykJR5J
KyCS1bXCLwyf9khnES2xUvHO+gFnTIYy0OYXnfMGQhd8ydXq0sHKwFFVuEaL+NHiytv5jN3auoTI
ePDLUH2dYDZ7c6BMYHX/89c4oxFb3lk5ZHCIExqlKD3pu//nsorxVOldQe2scQBi7+P9kVC1eMby
FoMoMTI68S5XgNUol6cJ7HWYoQHO2BBB/klAgTnemKEhY0B5OsttHs0AoqO0FfcAE03Q7stt0Y1d
TOPO2aZizrdiwfNzLsZyIbwCBsLjHSdwcQMpZXkJwhcZiuB9kTIMFPbDgNgX/hC+8PiGwqOisBbG
COWCMRokOMQwIaQzcl9sC/mnULW8SAHArFVMCIFFx4EYfuk4wuP7QhTkvyND0rGQgcPK1zDVisYa
E00VYT4wfP6ZYHksFa5uP4z1mO/L/oTlI5doHHDhj2g+cy8dL4an52ws0m8zsPnLkw7AAVMY1diQ
njU+AW8GVeTohB5EO6GYihlE3TcMOhly1Za61oYzzE9uXQzmZKBKM9892TQLfWSTmU4dgIYck2IW
97/0utVts2iAkaFy4OCXuajygKwMKx9saHnZu40aMZ+p/+P3MtTHHVJIUNDIcy/4Jcb/rPyr/dmh
/m03CMRGjGzzdMIz9jBYtgwJAXvshfwOvy+CUxh6Ie6i77f99mafqUEx+xzg71Kbm1zliVTX+nbD
FQkRlUDTgWEFzMxEkzztFd8J+4aF2pMtA9zN+pLgaXOLVSpAniAzVTdy/ZMY5gDme6iOrRfv18TJ
Mp2dWfMYq/37NBcaY97DbKEcMswWBHUJgHxFq/TmU630Fwab7hdBIsNa1dfoyGYhw+EXcL8vTP1G
PiqHzhkkPBHtYgy1fMX0AyUdjRuOlPRQghGFhToGGCIx+4UIT0V1AN0+dcnORrvBhEtcP5FuzfVf
rsTOx3pFfGrfhTx/KFnlkVxLwZcivg4O9ud0EUl5FMcbIfrAXRCuZtmRwAGUhNThFg4rB1ETqBuQ
BWM6vJehXpMFBc/sGTIHvcL6rnnM8rjR1w2Vr+bgOLPYFipGc46yxtFE51h9tlA9Xlw3v1O9SxOd
lYC6NJvje7b8gOnfBNHnFt/F14QCYgjFbiZ8QVWb6lNs8M52cETGpDCVOHPCi1mxGOorBV/GoN8x
YJZcXTbazBHqbDbXT/TCSuSKkR0LfbN9JhAGttUT/xgCrRY23tN+yIbub6YW7cUBsY/jM7D1zwnY
JqRx8XM7AGZpAj73lSE8so6LYvJs54bzTDBBUwZY4vHcqX3w2vHos5EIkTGDD3wAVfp03uxCVeep
PRQbVZ2e1bkMvDvy1KCKQPDFJyAntpWhBgBp4s2ZcC551figBFft3w6DWSgTE8CXFSYJsMMYUXB9
ELRzg+gGW3gXwdAnU25QBgrKOeMbKT8qmAkUWpqWAQcoXmtC/bzA9/YfRQxogG/z7j8FwTbT6+EH
Q6cE0o3FJr5Qkcg+uaakIMyF3WTsk7JIIH1ew/VEVFrwgqQlfanBKA53zhxoCjNN2bIQ9F1Uic2T
NcmzIEPDF2kBtSdQx+Z0YVZBncQFKlipd/5ZSDaNCb68iCstYVVj2iwNyBy4VTIYrDh/UWPyyJXD
AL1dEig/9+/PGAXsa4koqOgnN5IirU1rrZgSWov7RuxZ7XSRs0/4xg6NP9AaBI5x5l87cyMrXqYy
I9ahCTL3EFpQJvQ4+hNq/lnWmDg7g2P0jLJ+0RKdYVSrgbxhcoin+64ztzW2tJaKXiD+xwl84ao7
xN6ZkKlkLmynDBXWnTwXozO7TDisAdrpL2k+eix4Gy5Cyo7AfDTlVH6qQXl85ge2ByDY8ojxgIru
Xptm8sBKmXrA8TfsxxxRY8zgFfiAsCcODkJIm1Ujm6Me7ZBbIVQDpoIe/diNkONMmJtKHwavZahF
xbGqwPaNiNfqKTiuM44ZnEA+BO7G15MeFJ7VDIRgswEORZs7YVcZe7TiuAeRCIj8ELPC+8ZYqgc+
Sm647HbDKdlRXAMQawgUgyCf3tco5OEFsLGndo/P/Zms5GkbGJ4whcrD6w82MAtjQdJtBufw4UBy
IfXvuX38XJePZTPtz5UGv/RzRZTO/uj0QQFN44rExASxYfpSMVTHC3dfNWbZOrcWqwH8DUh2pm+G
6w+m/6qsFAMfKG4YIO/1kZNLzhXVj2IVdXBLYlibLHqzPanT7KStjckACkzn5hwtP4AtxqpDfQ0l
LPyG/J+RaPS2OpcgiWhaYFCjuSu2mHVGt5NcA+OoyN7J+7Bvp2w3tj7nMRgsiiUkPzBPhPw79UBX
in84YDa7uyVKUdKxU//5k/8oNNMQpah+bG1ZwtL18R2adZcH71mDK9vo0RN/P6QdsKMosh8Ol+uO
kmndXEZfrJP12YiEKsUuZ7LfR2MiOSG8Q7ZnZUPwy+Pu5rzwHuYTb1JUy38g8pxtq+sxGIzs5Wj+
28H12sJdm+2kY7FVFuVWX1S2JuAv9O7mF4ZRDgPu6v0+Azwo/I46/L4Ep3VozAIogzPYbHZ6BLhM
HSEX4KO9zWoDxhvgBD9IQ5h3KPgZEhnbvyWB0uYVwQhSieKAGY8SflunmCvui7aIFGL4xfCfYXvD
2zlztHBaJJZuF7ILq1dpeYKGU2rGWO1hDf1zGqsgLpNUOkHLMWewweiPIGX7BQuLrKC9sT01kJmJ
+r0I0nMWQHlKT7hFiTOowTAGqhZlOafvwFxQJlJTSWw+HDdkynj4NN1tRpkAEb/FpKgWgt8NIrsG
RrGM7Yx8cwCS4zHZ0qJY5cgq5ke3Wayho/Msx8Fct7zO7S/kZRj49pHTOP+c/8ZIboEauViJHfRg
yS5LFtAVkccCSsJpzdDpan5iqLmrvS3466f4SI6voKVxIEE6g8m0j2d94Mb/EooigISzSEW6H2nN
qJBtCtTLmSDqKN8KgpCRh7DyGMkKcc9wUXBsr5+nM+cktbH4jTJIHLf4LeKiseJsLmL2f2lifM0F
DfQrNUmK4ICkgNhF/CR4Ne2Bd0OndabKh15TXfgNTyyfZAnyOKzz9vnB5Srey3DPUDaRlh6d8Xeg
ymSivCXDXgSBM2lmo3DvrxViADArlDwwUpeQMbjM+RXp0chZZ/BFBvZauDhdF8xOgsxOSLfHiKeN
JOtDkiwnqt3dpv8mC0AUJ7YX1X+PfP7cc0HWX/RyuEcC3mKlC6extZ6PaJszVTBBxLRldY8TeugI
Q2k29/SyBwJjzNRsj9zQfp5HsNyDt2kGwnps+defiJ6rYtB82lTQOKweJGvwspj4cDEPPe4A7j0C
kLSXjBPYVO6mZv9ePVKhd5IlLZdBMk/B+Zu4eZvrL69h3JCFaEHt/33OX4gSzq1zW3NiCPADjYmt
W2NryYAZqjFM61gEuQQqUK5YGff18fhw2FhWa71314wPcr8yj9ChqczMO4Ivxowe13c8M142xlas
AiA5YE7EXtbW3XPRm+VRRjKUwMX6hAy6mbQy7rVrIh7M12KrnDF1hXlCeU1dEyFXbk5MpQnJUoTi
izPPWwPCcVMAm/lkA3P59qn6d884Y97zLnm/b2YmT0u/zd6yxc7A7DSxguDeTeUduzEka76VuUPq
uLPiADcRx0IecWz3sK5xkZoEwMrTo2w/w7Uiw68G8HMEdRRdAootCKjcjobdRfwaix9IFlo9L84k
vxkeNz45MmCNXV5hxvNpchd18w8+NnNp7qRa8J5gT4sH73hiwsjUFrKpvc0mPlCJbG0HU2iUbEAw
oNkB5keDZ/6UYS/FmN/sFjMW7p5YLQnrZjM+6RHyNDYeiXeYgCWZPKxrF9tNoCaTKWzq/LJMJPMO
t8NvE2sJUsHPVnxD44/m72vOHv4s1vfCRhgG7YcHN+Mvg+Oi8he4Y9kNQlCKjMjunGOchLP1YxGs
dTQRPoxvuhL7bg82p+xFGgnHB6aWCD+5Auj6elso+tZVDJY+vYFLdCZiybeHV+R1H8J+EQXiAo3k
WT/DCrr9QeOhXcTag2bwcoZ5z4SY7YLKibKJarT4y/BDsbARs1o2e0vks1yIgKKiUGGUERCq/Tqv
PWOiycD92dDi0JjagOrhpdtdYcRi/+Ci0k6t6bRt3J9xuMFRwSUHkP8UMslKcO3FyRRJBL0bvaRL
/eifQecMIZJlbcKmFaYOKgoyZPV0ZZSUaW6trEam/Lx5SDxLUVKfz0lhn6noKtmB1HuRAmSlJSTd
f5kvja2ghcVVu3cEaw7MGuRxiusolRqCDGFdS810BmzhyeJ5EHnMg0+gXCfwhf8JSm64npjXEzmC
A544dcZBZj8oye9c48aPaAKWwLswwfCZZOpCACryEvBE6e0tzg0AVoMJiXMZi0SxhFOpFIwpnOkZ
T/z7Uu95deHVuTmozJwd+kExmpQr6sxu/Y/gSg+OlKiAY0l1i38vKEuorjHZnZA8hsyY16Lt6SCr
rrIjpTd64/a9Xj1nTDacYipconkXl0t1Ypd/kRzQx+O3hypvtirjxdiWyWsg6U2okv2LiLH4gO5w
hMC9/P8cvf39o/YCjYgWlBaF9VEueM27J0KzuqdNqY/LMj/ubR0OG1yWRcJjWJvWpMEjmPYUwuDq
McPtFnpne7eheX7mr9/d4QYxUxjOHJ6BuaM5otpVrd+rtSMKgHDj4M8IHh7TpyVAqv/L2cvsj03U
4dJsSgw7acA5DEjz0kTK5IrkmQdWJdh0sohjGvCxaChxGvkCDVCsgyWmTP4wuCvQC2KJAXBUC38s
dPT/vE1+5J+fDVgOfpB4oaLibjkyDxeGC0MHDMCkoeZ3ND7d7KdbGyBeSBi56NgppPvxFtMEjkDw
GayymKyZWbkE6mCIAgwj2lryxbV+DpURjhsEPFiyHWqohB4GLwE69Rfvq9tpQFvoPkRm3HCn8Xkg
twG8qDebM13DF4Pih+QZOXoBjPDxoV5fV4BKH3IZuBxVbg2j93RAwQAzBCgmW2BYsQFqJ+QiFWBU
H3csovnQZdDLVLDmtkESNgdMuD475fCJjOVzxxQACsB9mk2NGUh5inNT54+m8koP8CM6NgSi3Bbk
QnB5nzTLgMKvADpBc4aqhDk2WziX5Dl/zYZRum+tNxban0AP83m5HPTmc62H9fITXHsLs63eKhXM
zWC4S9sxBLlD4iay6eRBNb/p2CKNveR34BZfK8+cwS8TaKOz7j/tJZnpC2p7Hb0/tQX1NCfIDE2r
tuovJQgso0Y3Y6bdUHtAZAO3Y+vGk5+NHFltO//C7WAn0U30PBlCarPAM6W1y5PGsXj1vnRNnJls
0Zqf135PRUjcgGY3LbMw79NHhDO0Y7vEPmfEqQOp6VDsGMfyN4MpBxSRNJBPHI7Xj6dzXOGBAFzy
DO+ypWI3Mm+Z251QvZoft7eyy9tvT/r02dqvA/oUmLw8Uahd2C4yWC5j1Kr7/isaQEyjo8fMwCJ+
V/K8ttzf+g1Nkecc81VhHwT386TKUTp0WClgeZ9TOmOHUHEigNq70IizazBKGcF2mkD7YK9XcBaF
DKiF+lx90fqxMFA12++bAxWF6nLA6XtCzjNBB9ZF6PUjhbmym03GEyYV1E5+tgHmA96j/VUOtCy8
CkYCTGm+7oAIALjswjLlPe0ZCLdLjp5kl6DiYta1wi6KAuRxoijlPRa/FJLtZ6rd/L7Aucn7FBGN
ZQYYDqPo7ciwPwp0r9YbqivNLz+88t5vr6u8Wp0PmfMb7pcmKYnSFpJ9K2F9QYmcfdxyOFFXNbJk
tGmIwP0cfofJxPLFsYcBdcXM1qEtQ6rB5Laii3XK/SNzMQh+Oj2fAx1HAPGS8Uj+H0nnteSouYXR
J6IKRBK3IgrlHG4oqVtNFkkgpKf3Ylzn2B6PpxP8YYfvW3vbk8Le8LKyj7f04SeSg0SJEi++XRBi
NS8DBxjND/RvmD1y772NvfZrNsdoLZ8rJO5kvjfhrPIN7Csi0sIwkTY0VtKZ1e2jWx2dxMjKAZ/G
kwFFi19vHmzo3Lym/VR8iAuJM0f0613PcXPOYvd5yeAyfG0pN+v1+Pi5VbfmWKWejP8htJ5zCbwp
ve4OZ0ZLn+WDZXAl7HT4ZcYEFeb3nKJY/6uNyesHQR0Or2VzH4WcCsKs+xF20RrfqoYWpLYwBK8y
OuF/2mb0tsKltslvWTBwBYpbJ5s8nnxpYCJqlYl6l7lo1x1Q197iO4ufFpiPeYDjbCns8mFeRXA1
Vnj3SI4HfwwNR36YITOu58kvHtXfp5O7DSVUO4znI21KUEWoTqnDDbzopC4RPKDQ6E7STPc+S/zB
vJj8SLmHu/ht3tFR2Ma+oQ6aUWy0u+NARkbMarceMLTRsvFHG4R1Le93BGpDcTUg0+H9dcFFrVjl
LCCkp/qGIY90C6wDQgjKY25fT57HcC9vEGdNXzPtkpAJOO2ym4/8fDmim23ruxfmly37b7ICOOYW
fsPIQBhmVExfvRORXMwhY6htxy6J1s1EoAhptT59Nj4uHDZQ264RBffGESm2DM7rSre39Kt9j8PQ
ZuAgbi6O3/RfvZCTDbDi0OJdNhq2SQKN2VNdN6gglvhzyLhrsgNOoWWK9BGL9aPrPDDc3FLo8T5O
cezPrzMhT3rnfPfFE/5MeE8alcPuQJBWrSSwRG4+RbXzIpRCL1Y7xjVAGaNDU0Uh2C4ahqfuvn/h
b3rmphlhrmid5C+KHGZkbeV1NVh3VArllYXhl14AYf0eoZxAM513fC7/8IfgtEUQhd56iI8s8nf5
gj7Zp2eX411M7deVnzfzZTNZyipOLBycB2GqKRTcYMUVrhi65cSgXgf392tyVxTgeXRa50AA5kJw
+oIu2PVQcCSLIENHd4jDfVChdXaFvyKoLMNN1/VGu8Ngfru3JzgbgFaHufQnsDhHexrZNGqf5RrJ
FQvclTdIPAAO9lgFtGGFpjKkwUn4ceRNMM1mD2CPS6ybPWv2lNrvY4yutBxP2sN7WVM5WspORrWk
s6plZT7iabIsGBX2Vm2uSe2s+/QIIFIhbIcKjWq3J9MbALpPHEcGt/2lwjiGzCC1jTdK3INQMLy9
awYCU0UQyYK1khn39IKeJlXRElXblocp8FqJmd9zkJzWZ1at8oEEyF87eEqF9cUh+EOLo8Xt35uK
uIMIBLWJyUXws3QM72MzpryP8YnGMnXWzGtGSK3Jgx7MvUrs3zeNCAIOoIPfL2JBSxwj3DWjYzgH
dM5Q1xxfG+8Rkost/P6OtsVMt8YEyGMbjTMxJlij+pBwQZUMas38lM4FE2CEaULwpJNq6CMyxX/q
8yF0LSSbLqk0ZmqF+94Za237QWLodg9dGehc+8oRLgS95DfzD0UAiqOszYDWkHqM6aeN3ICYHKdz
MZGzSYIMGhE9HLObyDWv4+gBEnQrbeSnEalxT9deWYRjexT+UlNT2K3xTIYciWqHb6J18kXz3IYH
iUEj3KCzepWtuo4qoRkCe+vdDun3G9vuK3JePswl8ujAURf5NF3nPwrUCxHCvDRtcY1QkuXLW9w3
U2TqHrXbj5kcddfwjWNqwc984AHzgkmyRLoCqtC/DKUaNGT0UjaUGliDdn1U6VKwU6rp+NzOqfyS
fm/KZhKB2Hu5XElOyXCJIdYIbqR7C0wG7+kXm8PoPGyvcHUAaH0dZlfFDlc68QKhbM6gF1Jghdmn
WDAgUhl+vK/J0hIbTCHypg1PZLSmpo2cqlvEZznF3Naf0xNAPvlB+fXGlqWwHtPbem7iH8XRXZn/
qX7kCZDgoK8SSDdzTr6tsDS2Mhv9HnDw9xwsxjReMdVH2BzA5E1Uv3RFNCcFM7LezA3IiJr+B1rA
ANDXw1l64ZK+iEipbGJj92VXcwNtLOGE3YbAaiglAMtaE5TThGSXULdn8/RPCwWHlHnSsbdlt7nE
KDF5F86bXiQifIXjKrYhfkNcK5DbGlM2Qc1G4f+8BbzE8GVm+UKbKpa8SZ5uwe1Ey52fa8gFRVei
1H4gfcVpOIyvC8+IORwN7YYjWrtk0XFFWOPZe6/6nRnP8zNxrd1OB6Y/3yMM+lv/9/VhSZsvzMcI
7BYjpIMY23iB3CGtz0X6yxUOKcUbeXAl0x9poYBYe22jcJICEmscOVi+mG4sLF6Z3wQrIaf8Po3a
rVKsRsVK/9iS6uBlYUz167uKAcgSFSHt+TjogI0vVGtLEhdoo1JoGtnkK8FytlFy5SP6vHanzWIA
aIH9JXPUvZC+PP3sOY9BJnNDdvSE8GUNP5W4l/uJQVJGg/3ETNXmHu96V/chCrrq9e3cxsvWI8Bn
hiYXz0Uj9V8SLRJWIu7816gnuvlAA7aK91zc6lOaT/SpOCfmAkccna5Dc9fs8FgOwgZOCc7oOV6i
wekGzEbkXtxCK+YxhSum+uAmrC7lAKIj2usmCG3C33zKiQdkluwCq93zlnYTA/fJ8TOF/ofaAbcU
jYSSx+1LPqkHUjPREWM6ZMTZ9GetfN/hCx1ZPK3kJp5rjrsxMnhTx52PUwfRyyAMldSJ8qOcy2V/
lCgRReY8u4E1iyNLQEdIyfeHy8ZYMHYOA2DDWY1VG1PxPJ4imOPfw9Ek3msrHtA03iDRclW7JJOC
PDj97Ost57hs94duS0K2KaYwL/32Hvkwr/w3JsPl61ZN305lpYse1Q3D2Aa/E1IjalWzbPtEcXR7
LguOFR1tvmHmruQ9YIQTc40s+U+2CyddfdABc05SSSUogq5MO/IiM0+kML+vVfCxijvRPil6sMXv
hE+N8lPazCgedYmbBpaCbrcYpuqSu1o17wAnXLIiGT9JWL8Tn8dZPgIcxQzJtBL6LwoaRCZs0Z9/
Psa41U/jbfngq4638RDBcoii+mibXcBzzectuSkXzPheDuFU6pCn7nlmz+HLodBr7m8P9Vhzb+7k
3L2LfmRIZSTzjeeP6hXqvbu+lnCS6oN3imoaXU7SEJKEXJ+EfxFmTTJg/FvQAHM0QAMoaSZOLmCF
uCysOV2VnfCc06JAcoHFj/JSR9KDwCwwq1l8z+ZM4wT/S85KVQC6w0JmYO05cMv9c61xxA5cATu8
4SekCI1jAbbK3wt249N67cu1gM6OQB7V1f5zFLVJs6TA+jXzGOHhOv7afT8DolsuqR/mKlWyF7p4
KJ5H+ih8yixzoszp4oG6k8jzRrD5inINa8GrzyHBSQ0wzyxUx4n2FODWMGiCevutpk2yK8nBSSp0
FwlslzktB9RP8nKjsfvVPIxcfA5+L5OsiIwkoEMwQD+omwmoI2vd5rF1ZABNP294srpD/EleN65n
rb7Broj2oH8NNw/yHz/ccVwK68GAs6ioJiEayif++xQ7iD6ZxjYTLvWVPztaGrE96rcU7JAvaKKp
sfoY/mFYpImsvFyZ+gYS6ZmcMJwCIuXLovqoykuNFV2V/ZAIC1bJnA9Spk2DJIWYnDP+H4Y4SBw0
tpKtusItmH4wxGuuOlMhUQyzWP76J0T8RdsQLkbrEyqP58J6UWsDsJctCmYbtGNIP0PFjnFhGvqI
Vl1QzlN7uCr+h6y7Ja4RqS0QymtzBmIVzifeZ2fy0hd0Z6pBIeg7xL1qeMiZ1gVM30EcUrdexUwg
nQR5Xz2nJPDFPVfcsMQ9j9s0p/KsOK+OnA4HzghzlNe9/Fk51z7mKPEq0ZVX3Zl8LIWbmfsZfN/Y
+lp98MEt5/W5ibPBfLt0y/y8dsYLvfawOOXPmU5apTghyjS0YyiB8ntTEWQTPrqSPkdUR+FMlIYp
00wYEUBdA6lWvWYXAyh84RyGCR6R4jw02WMjctijfpctbHEvDI46n2OqC9fm60XFpWfO50wau7SD
jVVXbUTzOSdXfoprrbuJxWw0Ci05ntTrAbMBQ65gROuEbVEeqPN8lCVOlcyRCce3o990QYth3Nkl
GhZCDTqKs6Cn4i4CAZHMVYRb9NGMAMZPeq99L0K6re6qZdIKwiryLpFwyEkrR4S29Z5KX+u5giKe
5YsaiA5JEx2Mf87FGMB3Oic5Xlma+2rNMyQMobaTeC7p8GkbP1FNjJkp7zsCg9RaWuGR9FFdwPGq
J+vyEe58hFE5UkfEcUSpLzbtSn57FM+RZqECHMXo5/24tAanbOrW+jrvlvmu+szrBK/apnotqzv6
CSEjx0qGweACnDUzPpKv64bfDbjB4C/5TZfKGxudwom/z1lia0N+ODPoVqnkNkqHIgzFGkVzBOhk
rIbgvLWZvnJmDqSp3lFXLIQSvOiL1UZc9UdPP0vnY3HRF6tZPvLl8EZ9RaEZP3rk4oJl1wV+K38Y
umHrPwYXkvv6rNt4OrSrmIA68mqi1Z+I1+9QAsLGFo4pvD/PSjKkygE1GjLoV3wU8pvwxaixzISt
ih6bogCVK2MrDZ47+gN9dR0QlxIYqLmKw7inA++Id/Zyggw7tU3YRr711edyfeUiUqd5thiyjBKY
M/BbxY2U9bvfSlTtNFRu+TZDepLPa+BhrB2XNhqXXmKDKQwHRSKCO8i7X9Tws1fsd8DnwHh46M66
zH1mA2G5eG7SaI7EWDQ2mbrz2uRSx4xumqcdrc1CxkYKjO/tGuAgRctAsP8QaC/ZCTlraFLRRa+M
dovwhPHVGzK2zfjUgoKtbDDr38yOaz+lym2cn9vIMMHuicY0xMP4tcPOfdeLsbjsu23VnYPnVYww
6CMNXfGjRQvU0CtA4u/BOyctuht8WgvbNRGkGq6QrVWNFQyMgXb9qtcBwU/MXY/IVtkgtR+Aubde
ujbZ3CDj0wfRORKUajSgaqunY/TkjWbF1txRD2x2iM8Sor7dE2ni9xGoHt/3k36SvsKdEQB23wRc
pDBpv3ZlQALDnWAaDyDSUXhSTu26GCjDHaDFYvq+72hs8VzagNGyurI86ByawPbvY0QzLoV30aHM
dOyu2qkA+0irD/bse0GQgm2yhWxCxBKjXwXOvK12iLx1ptj3f0ixtNTsFxU+0tzLaOABZ42WXwnB
E12EoyB6b0DbOfHb2MWF2AV2Vt9lV9Jm1ElIT5Yo3IPPTNzr2TGsfYy3AIhDY1JwzcYRvcnxlSaX
8V6MVbe8fq/Y7TyPgUwfecj9w0spLV69pQSrUNvK2U6nWCbTClHSwxv5DdFobRoYyDylRM25/RYz
RZ6ThBGT4aB6CrZxTdCFfhx8gT2T56yxw3FLIwhV/BDWIMUtbRRt/rhyC/UqY0PDAIWvHW81uNaa
mpfqhlZ2pVpbbvoSjw9DNVkOZWab1HNGNELgDIXA1SNLnBdrwPq0RmqFFH+XoXimv3NprRO59wVh
MJl3jV4ZnAaJEqwPbTLYMEEQ6QeGpi4y5gptwRGlmCsGY1JpEFtL23Demadh4Ho6sthKRAoq9Sjm
sgLGMFlJw5yilGlr/aR2GVnIeC4UaqEjfn4MJHpvL42dfyVpBl+9Pa+6p3SwEMF1rfUX8qSHH3jF
LVkvgMfvsGXg/0IzjKZrKLpxMjM44I/f9jC6eTWwf475bB1Cj0BfDb0bKsGA1d+hsIYIyFB3oHDC
H+k8jHdw9pQHPrd8XQSTG+/rC42kITC2v9Rr7Zva08izRCtMJgN+4IaoXLNbxfQRplL756rpIaiM
nUM1OKcgHXTLEJ/8aFowPWNQkt10kvgtgpzfSHeqdUnjgiyU6NFh6MA1mvyhhI0HNhLR9QC0ATtA
BqqTYpN5/hLk8GTgdvQcL8IUAWMaU785Jbh28FVjKcXsuQke+t7SAbTtOy6KZQK5ndeTWnQ239mm
YSB80prBZ/4st8ELxgnzjhmtZX4SHPAsvGFIG9PNUn/UKow0+H1CjhEnVeFpXMfi06sFr/paaH45
gUDoqgxHETeR9EipRb7QhfCf9c043ciJS68iXDH4lkI+Opcv09dNo/OM0AsCiLM0VYptQVXmQ6T2
HNsKbJViSxd24EW8OQFv0vvyMTaVtniCgAApOYzG4LiW0xlTZyKq17EdXnAUgoF7mRqYNkbKNJ+5
SOzSyrX5/CdN5it+4x/uVfEJtmEqQTJ8WUG8+kqO9Mt3n7In+8ZvkqkMaQe8ztrod4RQbbttcWa/
KQ3V6fxbW83fy4C5SnFZZ8dCFwRi52DSgGXJ6RBsngqHCZ4d1MNQOTwZLExjKu0f+5U7J2MCTznH
HC/mC/1DD8TW0F9EniIf6o9ftcthYlFzLZQpsa4WzFpE2/VK3gtkmlRrlelXtzvWsixu3glFNHeb
ux0WCSs8uE/aY7FLBMpK5R+I1aYu6eqSEuSWpEaZ7Lf8FFe0TtP9oFFwaHJpVKTNLSb6L4cbiDqE
T0NorMOrLQ4UHa7hNbFaFEGwgOHMReqU02tkt5Enq+6bC8KM2hnmQ1B9z+BC2EZRLVsohbNNUdOk
BGqB+YMQLj8Lmbs+JUeGaNV8NkxHDb0UyhZv9ZcxMsqRExmdOFTxglCEqjcH5U+TDsex8XS/0YKM
LkYIbTXzpp8Nm3nS+ZVVfsyfejaZOqqzcrbbMGFGj/+BWz0jcZxDfN1OutnjoVjDiPnbDkIn0m4I
RONVTk829zRrtH5QGYhXj5KcFiwitxVhOPo5mlufOdvVo4Ps5CZhVHniahQeDKk4PEaF88KqQ6B+
qF4rnmuwngqVG1iPtvfldj1IbWrDKRQEOXcjMPtJ1ph7assbWXOhr3U7FdGoI1kNEhkZxYkxsgXl
hn0SJlsqOwSkQAxmCS9GUOigtI/UJ1SN/f0X44QLhbYAphf7BkVb1Cy2gXAR+9QwJ5w0iH1jQwRC
SeSLxa1H4WZpbzQ36dhG5GIHvJd0D6H2o8+V16rtFpowSQ98NAwH9H6JzaIYKxYfEP2+iTSsl8zG
nz+QVnYT1TZ6jkcs4qf1TxX+fCBigZyctGcEohTgT7yYBWKx5rAP1uN1YNFjZapHaT/ctz7fGraG
m7tslrAwaYN53yVJtWzWtk6YNRkZ4O2+QEBw1MyfRLbojOaF8lPalJ50xtG561xwf1TCYRN39gO5
FVqoiert97AhVtuRbguoHevY6Sev03aLQ7N4BGsSA2oemz21m31uN6bYmyzkXV/ZxRXIc+w3pDuJ
y2hMoIM8Usy2sx4ZAi+Gh0Bd2/6WdkG9ZfbR7e/4kpKWyF4rTB4vIC1Wxl5HeQr6lh+BYtkppWQd
KHblxmiyZqs3/+TxR86gUkOVNm6n7NTSbgUUZcKYLW/CC8IpyM3IrCKrXYSG3R7y0tmvSurC1z5a
0iw/VFd24R6T3QDbLlEaQzFZ8OqYIUJ+yTSNNa2eChrHpEE5cLjDxMwpj1O3PRqds1pdGZDEAkc7
GSLEM9PR4to1U2DVlOkRnNnfeXtD9FtP+8/JwLY14BlF2X2SuINDlC1UzbfrMOaK7pmuueQTlS0w
4a6zmpTqKVkWeTj1ZMYf2rU6ZfzfPkiPe+SutBtZ0ILEGBGOSmbhOfvpABzoTni/qahftnuts7db
zLXhZD++9Ah9TFVn4Y4LR7CVN78KpJmRbvj+CwutGG9TI1Lv1+nT6jWb7sjYGjEiZ/KFk2wmxlRt
XQIvzUUzxhBaBhvD8EfUgDLe8v5x487IvNHqWudzSwPXUleAI8xvlJCMMCBGpz3CaZ+rjsY4eLqp
Ig9OfPKFAHvMUPkllsh82ck7ZXOCDWfeRboq0mP4XnyHq4e7IURnIIwvY8mpvxaH9IcIi3wcSe69
P70f9QsEA11X8TAysB1a7HqmYBBrGC7FnP7FmWk6H/8ZsSEsA1JcuYypZcbtHTBlvReZRUvIuWkL
zl3WaYNrA9/syIqa6VsEGrttwAmxy2xp3v3mNFUI3XO0p7AwvF73K1IewnL8J4eOZhP7QAjnI6LF
kKlW3DBWGHvjnuoFeZP53b9x2zCFwP5SaoW3NW2YzkRNdBGeIk6KP84aOEY8JiU4RfH2/eSedMdw
xZhGSidSxeW8FGUnwW/zdYuvm2fcfvOMjVsyaI8JadKkgSFZejDf0TF/XKdws5WIEyhxmgPCPFCs
4LE5wQx1Ea3609dD4cxJy9XzZtbNEzUEAzd+aGC/IreQ/ZReV27Cuuye0Hmf6/K3l63vvFqqM3r9
la+xNsgwKJGuKAKpqivNwN9zsOojW4HztIs38l0FzE4DszWYrWAnlPJl6wWbB9YR4ELkdJ0gUKO5
jJ6nXrQKRKInFRC6U+B+DJxy1Ri2quFbpqg1aYgYvvScR0eBliWzOHbU6mA5b8UHLmfwUG58ouCn
6Va6hbXzjNwP6u9wjS677syEc1202Iti5srcA5+F3vCDEnBbr1+FGQCiKXIdk6/SCO9WUe9IY5+S
xogijQY+Z/HpFzJk1hH4pXRl3AN9LeebpHFDiIjdSmeWERXPQarwHPs6bknKHvbzImmPsnOpS+o5
/gacBg5v5D1cPMFaX7YXvNbvdSRPEVB+t/n5HTM05jebjSnmVc3KaJZw1LMhCJNMCPvB2gDM543J
we0vo+SG6zFhtNaJpYiO9Y1Bzc52vO6AgjNdBsZzLAJqfDQe3joA1c6wxMCTl23IwVCzW58fK+z9
ipIIl/GbnTm+iE+n++BFnhoQV2CBpTrDXJE7RMDlsx2GXUWxX59rB9eFhkj2vmXsG2rpAqVbpmJw
UJHfjY7GVbrGnLGz0qNrzoACBLkfeCbr3n/SKlJsmU4oDeYvg+9ocA5cBhU1CoU0+qwvV1wNJFfR
7kEalJN8wdkeX3NXxK+qwh2fEX3IkUMbnhJWUnjwKVI2ELczQs9kHbbW4yVxcY1GM4mK4Zw9UVd2
rpn77n7PFyBH8oUb00Nul+/3Ana8TgyVLqX7EBzwpTb8zRk6Aqkb4A0AfwyFidQkmeyHv6LSYoIe
cJRx6PFmCCM/Bfclcidtj9qqYF2DdlgLbuZ9Bie+QnWMLTPM6sQRypZ0Ua3VmslIOWR9IUGhUy6Y
QMqYsCnJlHApH0CwhEujrnL6IuopiwDZ7Ogp9gx/BZvAdCO0y4yjkHfo5OB0+QjnkNTVB7JoahV0
6BiVlzNNAlyB645Q3cSo9bRz9mUuQP+xx8Zk1Lr637e3GtmqOpj8tnkytf5U0wPi3S5JNdt+R6Qc
mZMLyaKtPx8FlcivH9COSZ2QkmMKb96wtH3XOoV8atELQcRD730HJ9UzhIt/67x4NIOmNYmhcDE7
T3XzbiXN094ifIXbNo8q0NYlkhGH0OtdOApatAt1RIq6VAPfgwklgeQyI3RCu57DcUL//VNpP6OQ
8QGcTwwMltaME8og2GmTlOD2SCkCpX1oZ8NipC8sOktsrqE5/wCGOGSzF+qnqUqTDoYDDt/C1gcJ
QwvWnoaiOhEe8rYng2S5uWniKuTj6fS7zGHIbVEnIaki+Ekc+tmkqhLeHNSaaGR8IEIoIQOvnxkI
iXhUZPL5NEQmS1WLY6df6Zk7Ihx5U8tdfYWziDFIR86ILnRQvDCam7Lq0DavSVROabpEkk5QHD9C
OBXFvKULA1qJN/1aVcU8AaY1htngy/1PlSzVfi5SvxM+liQDH7nIT89QKYkhpAW/2f0K+HwEfT+O
6E+RC+mIsoT2+MI6yxqUnn6STzV13nBWxbXOYKfpq9nGz5URT6NjQbuR9y0320/jkzpogV/oXiZd
Bspn3MGcJGvSViCHmErUj00NoXRXrp+EcU8bpaM4p7O7NTBXk6eiwV1/JkteDswWjjIFV5yFYWAJ
ZOdFYEYdFTkIDqYxYoJjGEyKbqBllLR50Cw4svmxxisUkES3Tzj/pJu5C+WFBmvLUYEpBuwvWl4K
7rL5vrxpoaIpZqgeUgSaaJ9teS8Kh4xDhoOEGBmfDKJZYIQCKjlbo5H8NqvOIzzF8gRGZ0yHzmZ/
d3eJ+pBUWApUHGJlTKYPkd/mxPi4JacL8C6AN/jO/+kh+aTcrA1Ib8JRTiUC4wYJH3Pc6G3QrLOK
iFY+ygKyoQQfUjykk5RvQfQoFkdxCX+rdUKoduPhm2WBIAxOH+WpDb38kC5YnTuNbCs/sF44hERK
ApGTqZCG3IhwWJx8UUcK088vmB/8CbSi/oTjO3YlJAfiZMXjtcCC2fFCsCccx0xDtr5stNLiCpfB
x2k2BYwAxS7yzcAiOYoZMBj55DJUVdCRFwBZPDkwJQT2ZK1YqWERMXOycBi38rl0pfuipwGGlKUN
vIiC/4mUeGMsSWcFEA3C8G3yiOND5BRQi6ziEdqcAQGVAixYk9dO9xisMR5bXMNEyNG/ITOcyCro
7yfDKzR+AMKAHPXiEGFJ/ILYZfXcUWHJDzzN8YWnnu3AhpPUr4VtfuD7ZrfC8bF7//OT/ZXe+Dfv
oJ6z/Y3MFqWJ+FtxwVAHQWjI3Do7+lCAnoAlUxfK7rsMflUbfhK9f9aljoOcWvyXc8eB+SQ2bDh8
rB57AGUEWjL+nmLwY/OcEe2qlFpgNSK9Uh3OJaZ48a92cgMT1Z6jm5BZ0Lu66qcHEX7TN9qAgzKe
6y8tw9dNGZEcPt1WsVXSPBrWn55g1BUO+dhF849Gt45MlEoozfUrhxvcy794HExeoz012c9PKfk6
s5uoQvEnUQockAcrK3ngUlXW2xHZKg7yLrQycHcNtxi4HHPuhxvTWu3Rmfkpu6Dy+O8EmCd5OZqq
VwoyU0ayzNJF6CKu8It1a7h0+3kmoI4UNIl0UIjvB90127WmV8YRUk+CVTsvt9213TPlDWLUKjsi
K1yJ5xwFGPTlPVqVSYUamx49R+8X7gof/kGd005x4B6oxmLo1gXGlaPLgZc04fP1Vt047zlU1Cnz
q68K6qNdczf2HVWfBkEM3UM+LjoUd5BI++9qtKn+hFXginazAWrHCChP+SMLSIb+JXEPFespDed0
CbfQC9zxRtmIyKA5Mj1jruvHlIBtjRSj/NHGkNTAjn6Jm2Yffkj02hs8isGFDlu64N5flKsxgmnM
5et+ni6TKd6xmbZ8uulqRNxIf8lnMPPzoF6iBQWFxWiDwen7Q30xZPrSWVrlOLNB5IrbL5Oyvk6Z
bKunrVwBRqAX61zBr1j7mgN0lV9SAw0d2ondJRfd8DR++kHuSTt59T1XaJJ/RrWD9FW7agcotKPS
xdKWtReeyq+2TQ7Rpr1X9xyo7RMkJo0lWqvhihnjM7bFT03Jl/POhg6P7pqXo7unbUpF57QcoMql
efs4jfOkQYO+Kr7OJeTLCQPc7fcPxLep4gguAcC8+fnibQC4vvu2B87tcA6NqwKSiHZZcfLU4cNH
O91WlxqzHijaI4p/2oi/aTE2xABMXnPeON/poqHkGIAxLfp8lFflRgZhHV7iCyMUZzUzYB4IK5Bu
0xfW9+kJNA5DSfhT6tDgSa6Dn4AcZvas5vgaqM9+5umOnGvTTsdEDmcRdbSFv2YhUHUYxjzQk0fu
jyJKWMe7lNH2dIbhSTzQpqEYofvzXQyqGujj2JE0J24sIUMpN0nXkdeuyuvweIs79mcK709w9Ige
0SjNEkbWD8JWDZUIVWYZEJRkM5KQL86Zeu/4E+i21k8fw8pK5xsqhm/+2q56IkEu0oCNRlXJyjuf
EvyGKaAmwnUYG2sYGGjh+EK4KnkUpYuaDH6nHah2BH/9NZUWz019INY8UQ7/wEHw6tBLhO2Yaqgw
o2eYbd6/+W9NWADMG/Jp4FLcpqvVrgVGlUuLZs8MxR1GDTAnzKqHgOzBe1lJj9ovKMWdX0vNcCuw
3oirxubryMDAsYeUiMgAjwRt4QmR2Nf+C7+Weinu1MMRxffZNqxnMHFbxXl/qMRhKhhE7AlW9u4i
/NKoCLDwePQNVCb3Yu0dIcYrF/Wm9pmOYo6XrFuq94krLdCmLX+H4TXZhvmRFCAYEAaBsrb6Ww6z
ZUkxD5QW9L3zADZiO45Y69U8nSLFX2N0/W7jabzv/nBawEO+sSZEJ0U1JDrZFjWinaDTnUC2WRcz
YV9j+HZH94wG3Y7lwMt552YAQHVsGRFlwoXEFFiYIAhTAWEB12Bu2ssuca/xMHGVFUwJDrbFSra7
v2hZcw/Ut2LdrGM0pbENzYppu2vRQdng1HD5KGWlZpuCu2HELKDJCexzknkqyBY6IPWXdWaSWE9r
BNGUNybEZsrqAuNrkBZhP2msz/Tl5qdfJn7iNRWWLwZ8bBSeFcPOi2UIq5RaM6IN3TI2PXVr94PJ
qZqjy7GjK4pZtLjdNjjrqTdciKk3FKD38pEu1bJZw7c6fE4DgKSBV0MX9RwR9z9RuVgkl9Jf+jua
871Y6NFAHL3/6TgUkJnvQUdVP/B7+O95umfNIG5D8jOlYvA8dkcG5nrFHa2TqW5G59oea1PEZKSY
srvUtplLiB+j/0T81dJ8y3f94YOGFiFtc69h6Y6JX2nvm4ngacRUsBP4NeAAsrEDeZeCqZrz74T4
E3cwTfRYRc2AwYKhcewANkRbWqEEUZiO7aAwpN3MVdQdI0JFJMUv77U1QhOogYLQ6pf4gHmgGIf+
3i87ClEbsetdfhGcm71MVQS09htLEVcCKv2BWi+e6HZdVGvwJFWXpwhPBZ3mxxNQ+UtTBozEN3UV
zStP4VC4i3fywhJBBmWX0iIJ5E6h15U8UJipAl4plDqb5Kpx8Dr1ggHMrwXtrj6DmDwx/l7bhrGT
ZKfyGM4CPc5XjFumfvACsLAJ72li2K/FS5kos9rXj93yxbih3yJi+IJNWlntgf+iKUQRhvCrNndo
Me+lW116+yfcPL183m96U+VGOoCHNYuzYQ+D5c0S0SGJtY+8cqmZjdnN8gexrr5V9rXNAtvrt4Q+
hBmHbsbATneYN0CfYTx/445qLVKyU+n1PlIplMVAGB22WIn6YGLYhilO0ZSDyd+mByYSkpPWpxoS
DhLVcEq6si6mjUOyzViL77aSZwJhKKa5QzpLZ/2OUh6/QbR+JxWgDFBglgaC2T4YQgSkGTlbOsuv
xTVaRavxuj4RS8dvMyZ+pOnByGpjVlAylxzyv/jRsWboI0Ayn5QrioLUM6k0xNfXSSNtnX5njQv2
Ela/NJo4yjH7ESK32XbIX3mzS6ZVFTAQEGMxOgTZH6UMcfhU2YC+tN6P6tAe+mkAXmFV9GYBmnsQ
5BggAbHnMKaWcUby/PU7/nv9Uj+rLwPvNSB5eXxp4J2Eu1wyexXEg2OcGNG0lR3Rx76EeUf7o4o2
9tNZTKk/oUI3AA7mOpruoT7tI2nDMLyYRuga3GZBxo+rnS00HjiyBo/7t9yH22KZevWOUJ6SNNZy
Ix8GUeEugcEwsrt7tio27+Vr/+JLEhZCviDQYmot9dwPdp9/LyI6v3YUB4jgKTxUEjOnyNlC4AvU
qP6Vbymu4Gr5mpSsGWDAgEzNkVC1UYRmGkoy/f4E12w6MhsELT6vDj0UOij6gbRILIYQ5RTkQ590
Iaal7hUDnRfbMZSvXfcfSee1pDqybdEvIgIhnF4zlfISciDghQAKb4R3X98jd8c5cW+f7updIKVZ
a65p0ua8j1aEa4ssBvsY3a9yBtjNEWMi+3n4N6xud9O+b+WbDOPpkHA6cSybAapZCJ/shWvYKWE7
xz9nO0EsNW5CHXZmI7ztS4OKWYE2nrxLeqLAbMKJ1/l4u2f0iBrFA/UrU1X7WDyZE03IXOrL6+iU
77HDJXMJNwrgBfbQtQ3CI2bBad7OGFxDrv3YZmQtmvp98KxJwzwO+CM+5fEPJbADyv6RKM8BY5gP
hG8iudhxYXdU58c2giMjpMMEmrQi4JvnRU8j2oScF2b18Brzeoyb8EV9OKqHoI/+NefXtdQh7ITX
lUkgGcItJGWdMbF7sBP+GMrRovzs5wjTE+a7QIj99dYU+KYNNCa5c/goN86btLcTHacT9TmDqj1/
wzt7vBHVXd2K96pTXQNrq0hXHKGPuovuuud8vBPKy7gOvrgjy05k0Qd4/8yMbbKjwk+1y4g20y8o
q4fgoAbS0Ok97oQ//+UfcsbMhyNZi6fso/tXltYm2A9ODCZQTwUvf4sLbwEzZFWv7vHFefg4oJ9L
ALDwOTxrIUsn3IXHV2BEb5exV5+O1HLMa8B4gHb/UvC165f9pmX0Noo5jA5H2zsnErnI5KJ39Otk
m7bxA9yyVqCPK0KOAwsGe5/EOInGJQZh6E7uTP7zI4dbBfGD0fLhy9zTwbxZ77mL00HZFp3642sO
p4diXG5CAsHmmzty+xPJGYi3i6dqS8gCSUOV8IwAg7vpIf5Vd/eZEBDZUneXqlGCMrikuVXgZbRV
/xA8sOZ62Adq3qkvR8w9YVZ/I+rGLL4EW1FtMtiSBLlymJne7GMfAp2e6r/CRm54sJTJGbnHDLnK
g4d2SMt/tgW+EcAhQOAAD+hRmQMCdDyqbcGUgEQ4DsEPrU26n/TXiIPUF/HZLNVxX5uoHjfxcAot
/Cka5AM1h4Y30/4ur+pTmRWTj3NxKdoKAxPfGmCnqFPajilzythYYELNpFTnw73Co73ReDASQjPs
/WxQ8zrexWZSL/fVcdGeHGLNr+ZsuxHDVicMF4iqGW/5jrXbwLcbNrXThSZOYBxE8Ff4Y2gFtGpv
U8I4t+nLt6BLkppWnYYG4pHhy+thI7HLznadEya8LxjIfULDw/dBbobN1FJ7p85QZgGF/t2zDiOa
h8fMb8/qHzXjXlUf3DuA0hszZO9LJ/nxWgf3cEwIb2kj8cfVJQcw7HPkAEEVrAfSePO3ahQ/Rozn
wUF1oKKKOtgFwCF7x3Ie5XNuju8jQEPeNQEHUZPyeP3lDOjiOCiZ8DD9s2R7iIFzd7D5+G2grhvW
aeLSgEZ62an+x2N5gxCBbpGrCX8ZZIKbirlbRyEU9TveyQw2Sac4+hf/4T+Tzw1XcLtJSVfAJOUB
az/OTU7vgQWqx5Tm4pC2rAXDcFPEiaBj5jdvxvN9gGCdci62Ty6d/fgHP2y5XR4stenatwkGMzzA
E3fGBzgz4xjtcHxACeQKibkYnn0JBzw8T258kEu0nwVdfJ/jLZ7LLkTi7rReG0vcXeYb7xr0Rxzi
hBUjhDw6zdU3eaTQQUkidvuxuQTrx3z7lLwcFIStAOI2glWo6FQvozN2+EhoywuWSCAItDliP2hx
/QfwL0EyKJjcU3BdNRKYQD4KPYn7ifcpn9qYhQN9wyULpgd7FGYqGc0nd6NM++yf/ZaCxvAo2qtj
8Qt7ee0CI/yiFwGFR94je3JP/Q6axlDbbiwhwbeGTdXWV/eOPcYtZT7IwGayk7wGWB76L6/BjV1n
mHGTXJBxGp/Tw/zQDS1iHp5unWO8bYPmAgHhJ+VSR64faS0BYx0chTcv/5Ga9oYKDqKOKTWIebZX
SNolza3dWDXTFqZRBGcS+57ULvMZexcB2tM4NeKn8+OsFegHHG7f7D6BwKMA1fzWm8oN5TXFHytu
Nrn1MXWfRc3Dwjr57V16qmHYmt7u7YGvaOaHh9QEFqiuXRqLXtVbMFLbZLsp9wFFPBSSJeHHzKFs
EgOH99VMB0IPuDIvC/Z7/iigG5w4/A6BBUubc0tD9cwaqAfJkayBH2jWlgaYA3D0X2OBT/3H7tOi
cDq2RoZYmcGKzeXAH4kp7vhD/pmG10M2Nwhj2idia4bKnYELkhF4bqz7g9wWnJWfyqDWBCl4ckN/
WVPcwbspFdF9eixmk15iJr1hn+SICNFUbgTQzKd9exMvX1j0CZK7a/5QzwhP7gXeA4x1VZOcIk7T
7poyqfzoL7b/+/KN1lZx6jrHyQ9h2M9pQRQ4uLiuO/Atif/a+Jx42JOBEvAMR4xWgOLBnHlItan9
uWEsdUE9iZ06crydW+lOgc0Nmg7Z33yxG2N7qkZ2bX9iVIeu3aT2lZdFI+c+YVzoNJJN9mZkmx2C
bopgndZgcHWhvqB360mt97r7j9FDtaj23yjhzjn1O13/sOVZwW2EYpVai3aTO7Hcxfrg/mG+nBKW
zsnJbEuQMk6QpY5hZcaJXtkS27LvtrnRTF6jTE3Xkt1U/4tM+Ts6bnTr7JjkmG7P7S61YYKJt/Pb
AcHOG+pod1fWDhLFlcld8B7X4/bfT3fQ/JP2T/KP2nNCgGgxfKpGWEIY7Uddu8Hpc1Cz0eYj2Dxw
9LjVCCjQKabalYfBXPB2mZe/YG7M7KZvcbr9qJlquewX22TzB1J6T4Fh3hHFYQCDh+OOrbCASvbA
Qbg0hkxBNjvB7beHRI7IhnZ1SLcgXoOLQ59fMXRNN1nH24+t8FxscDnrJBu1aEqMKyhnAMsgBvX5
pJABHAZ9yXXeHLZf0W1wHuyLV0ViBdyWWwFnhhXoPzz89O26JZgI3qPu4BC1yg8ICDpmXiEo/0b0
EtQFFPPQm57tpM9vP9q9sM2i0ERJYlVO1P2n4GE5v8WrglKSfpoSFSPND8jkLd44G2wTmM8L7Z29
ZSZhJrshdT2qUW8Xz6ItkCWt2ixqp1ZeD2tNXNeFIoXjRN8zSVu+2ly+O14xskC3jWvHef4iVcJK
Tqtd3EwvysQO5Er5+geE48x1ciHBY2yqvgOWwuSjOPl3/6NqUuqg4bFhUSDgb0PlED/0rpNNou0Z
PbiX/A0R7hHg1IfHessbvgkQd2YPlJugIvzX2PlEZdH+3eCJw28IDBfjjC5DvuV5xDibpIUvfvGP
i72/OY2r8ySLhkDSU/Q9Oxes6NDmn/H/m7Ye9m5VD2c2D/r4WvUn/zhqMNaYSHNxsJSvMt4Qk3t2
dNDuabgv9gXNgG0peIvQJ7yre3EIRdioAcpYnMJmLmVGdh6c2f5tgnyx4u+OkJAozLjiT9ZK+/7P
Y/DKqBYHc25uy5SH3LQRVMNHa7BRMGJRXFWkbKcvLBaMcrs8ZfRQB9fIzbg1uNvvceNDvIvcbmV/
h60MWUISIRDzqv2CaBibZNUQzV58cHvUpSCbfItbQTttepQ6IUaGf72EpAWOHBqWppqd1JvtvpPY
R20YA+ZUXjIlAfLvGuFkckZNi//URzIzYIloXh8dKbG4R0y6WC/6+G35Zn6ruul2PGP9xzQxpMrS
qbIXE7hBzwywH7IZLFdcD2tKmD46VZw0aGmY8PdHpOy89ef8uszrDv/+wP2CoTRejOKYQkSDH8fN
h0yeVA0bPtZoO+/lv8XD6zFCgXupqvbfJmZApwh34e5BW8Q6JYWBO/LpXEImXuAQLLLkHLYHM+89
mfVGPSrOPb+ZsVvG1SXeJJjfqS3vLlWs2HlvxPJMx3g5fHhyKugAaPQfKdMpkL3Lnly+w6ge4ZkR
HG0++B7buQ5FMmRBmzl5/JK/gFRFZvD8MfoXnFPUBkxtJRxoynd6XVYJdyKDBA/+pzXXRKsFh57z
xAyiucblAW9AYoFSgonH7xF1Bq8KLxX7sYDXwPOEJiz1ZvkEn4DviFoSLEbd93ZrQmWnmxC6dYod
zjhM67Z8LfQIXGMnuXxBV5xBPmvxaYh0E1tN3uw5CwoplJlbGxM2yg69nFrDTrTjr6BmaFRInytL
PF49sO+f7A/enF6oW4T+/c0J0xqevr79GdXr943JHgIorrIdTv7dwd1/jU7pTRgSTTMDB2br6Dzr
ElyVP5iAMF5zLzDkZb7Bm5EfoS2lcz9o90P+kp94AoTuQ3P0YknorXcIatll5uogYYb5CrrFr6QN
h/Y/gLjYgQ0A6+Or7hTy8j1i+M0h/R6BUPAwfmwOKjkfpvyQuu8CsDvteI8C/0dwRmHQeOHmhQGL
vhL072O+xA0NuU1uVjRr+ltpiopmSWKK5Ouvzs3Oa6W9KOAzMLvl8YedyqDHPLknfuogYTvzNX78
f6yAjEYI4AR+jieF7MPmY9yhLnyi7YwdvUdsZb9zWqOcbYOGjkqEX9mPXIHcgVjS3oiJv+EeQw4Y
sIJuBFoAejQF5eJUgxWK9yE2Iy7g/SASllzBqy4RjZMDDCfXz927k/bFa+1GIjXysxe5lvtm9AfX
xeTxd4u2WEKyaHjwIBtE2N8fUQ09XEwPD+fU8OG2HZfYrkLJOyLFNe1OxYuiDHkOdgEcv4vtl1be
kO1UU5K3Tnl1fVTrbspHUi+FVuMzhy2AYkZE6IhXL7Ey8sq9qQp+E5RpkT7bfAljsWcWBAGIVqzF
oJqjStx+/6jPVP1YmxqssHxVS99h/hEOfG5/P19RGDOslBs3uintm622/yaYHHs3O4ou/cSar5AG
gOzT/LOFNadQxId5HFMosm/8Bg//E3BG3PAQgTjv8atsxv+8TI6ZIzLmDqoyX38gPuSVXQIXlO12
0h+y/FQAkW+lqYAAXiyO7mS1p8VAUC5fC41QGK0F6F6cz/wUwnclohdJzXxrUPQnf0GNkgQcNGKN
ePgrbnHQEsmTgu/uvIYoLYC8bzHGe4jN0JODpzM1CCiZkSvNr+WcPDbiLGr4gIU3ZDJyp0D4BkbM
TAqWgZzDZNGYeYJ2ap+TV1IpGoee2qiyUZlYZq4OLgt8WXWRFo9pD+ldGWxdRLV0lz4FGExMO8dE
zf0F6le7wxeJC8nhJRN9GLjcdrCcQGMM4FSC0ieftlyw1aDfs0NKk0KIDUI7e2mvOi3lvEHBJZ1a
3vW7GHOKFa/z80x6HvCMoMCeOnR2Cx4rBqgi/w5SehJSLgqML1erc7XqqeXTeY6jpoXYB0Kc9fc8
R7fwsht0sL/G0PitoOqQs4pticCP0ZRwqqgm7H3D7eNaBvdKIwuzCQ4wV1aKvaOrPNsvzU+mTnHh
O8DV0SAs/kCggZprTi8ywzOxV8EZoU792VN8O1u2JboB5iGOY7IbyFXq3ifNp9dtOrvZSteTMudU
FjnbEP2l5CvtArgYcA037eSGBYX+H+cBLwBGCsyn7a40u2RDEtTc8mbltu/s0NRyfMN9auoweTjf
tVxRtYG0Pul1uoHOSyrBIcP7Nmj+xlZTmDNnt8sWTDLgZ7A9YH301OsYn2DSv/yTXLGlQDihvoer
Axp7d/uzV6jzIznZez91iPPy7pYb8SGQbcu4191fq3yHFR1Wndh3+oOpA2t5PBjAkm5xaS+m5/Ka
4/lF/6yNOvnbBNfrjfujcUGvtOcEemN4TXU/mCIej037xdEvOhR9HUq3wcAMYT+K8sUduGG4v8mI
+oHXbcmTB7APT8b0OMTLxfRWTs+aI246U8S4UQebpqnxDDjCo4VBKDVUHjnYgLSKa8In6svOLifC
xIeRxxixYzcWMJw/pVUNDJs2DM3YCw91uaCJItHtqgZga8JCqiKnmKbxJtQXMI7QRktOB9B6uDoM
4UCJdc5/JhROluyBR3YMOy+SePClfeoyi9Gk/oSGDe57xxMublFKgvOK6UefqUktQtTrJzG+zvHL
MgaAz3rpW9qt9N/XO+W/GWCEhfEDzkKDwTnln9MrcaG1G2q897WB443YFbsnLhg9KTgNWLcCkNDp
4YjhPIh5mcdbOH3J9ez++zw1v2F6frB4Lyfn5UP7x/usYjhz5vuAdfM8ac/9WkwJA/zYdHW7hzPF
QszAstlGuYSdMSmLdwLRpwust1SpZ0ylZl5R6a20bTMVBzl3tN08lv3W/diNRtAO+Dw976nMhduD
XYpn9q6HAPxGuxj13EShbNUduM1AAAH7C6mDeMhXHvy6Yj5kiaMuA2LWAQUgi2qIJNFK+hDwu2KD
BfnodixwZeq9CRMcwYzTlKog6mthnl3BjfnIyczCUaP/dJPZp0I1WPWQrfe5JtuICMjHujn10QFl
g1GEDMcKAhPTIH4Xei0mw+nJfxv2m/8kSQttnKsATKsqOsPEEPgPpW1/acYpOlREzZxxgUtYtORP
xyg0Wt4s27pFELLgBsEqlydXF2VNHM/Eg9AzHfZNO0yXSHlkxRsfOH19YvrV9e8TlDrBE1bHQ80c
moWplbTSK1a/9DCY8DmHtDtuDnr5A6O+ysz5eVn7h/Sjx3TysbhUs+hS9RJchLo2LAldhPW4/QD3
6Xh8CHyvKyDTZqob/icmUagBvccC2c2+2hOZ+oq/fxaWqf+o1wxLKJXfyaEpNZqaPgaXwSa78a9n
z6EhOG9rF0Mdv1NBhJ92U1D5LnqVJjscZg5UUIyBkov/PtlQeC6wt0pMb/Fxgz3eY+hcIm1vz6li
uvP2kAsC/Uv7YPc1Ow8xm/vVbeqbWoVUOwm8zCjARM6+c2gpKM/uzHpguIlmT9Gp8XBo/iH5TR74
NWI6iX9f3kr3VRsPKZocmHrYHq2xXyER9VUgZYs/Hs3ujQEqjSfxYe3xY20NoXEBk0HLAS0umSdy
mPPgucv1cKSx4GgAzPNgauU0pm0UVQ2VInmg9CX7dHnauN/x4e4xKLeNCs6dMmRBCCnkhltiuedR
b9osNkS7Q/ek2SvgWe6T1pIAeSxTrqSJbSL4YnBeycR1ruNt9U6fzGFBgdVNNcfdQWfaGPWpt1fk
iwegf66lgP07ysxY3T1MaHAuB10KNn/G6JA+0WWc6NHr9JXvUNvf7R4FH7QyNNPEyhYm1Qvzg0Fv
tUV5A0R/x13zMWott/Pr19n3tb9OxyVb2ulZeO6w1FmzJJoiX+9kyGjxwESBstxitPeVB6bDVjZz
/jVhQOW+kZAkgyWKJbmG0C+dq1YJffK+pLe1Hs7O2mpWKXz0Gsrq3jYJW31qNn1N9aS1YNneANel
sbawjgjhcJqfiLU3SyGV4hJ9ubnf1a6vGieBgT3kAQIHeNE4w6kXfUxLfb/ur4F/4g6UjsrgG6B0
6S32V/tW0AYwrKBOt6Senl2IoxZA5v1WprHnjdcO2hncLu2+1/AwKXgtzTo2Bh2APZY95cKgTpiz
+swXZ+7HPzNH/jmn0WeJ89/W/tCG5Mif6C9b4++0Of/5OsOW+ciruOD9n1sgrY9MqyOGXECXbYis
oT0ywVDOLj4N5BHgWA9iD+HtO99g/nXFuY5x+XA7Zory/tivvxspnSsumvVpTkzpxIpaSTs+jFrB
L+qPXozk4CVrHmongQQMmcnhcKgeIW5a5a8mizn80N1fhLF1bqbXfsbbjntuI13hvzNUF4juOC/A
F7YL3tFxAWWXjGPUgpwr+Hj332JjIhF12AT9qJf0/37dEk8UQ/sP/TsOa0CRlw1NfLvubhMQDMBQ
41JBxm5+3PbkVVEWWfnN2zSEmYER9TKIUH93B3gY953hCeoNjZHlwPulcd0xyOB824kWLXHUYWoO
/o6wLTHxLUMrxKZZ8JMG3DnqqZfD4JwDgdMcuyZvb6qny1jK5NNTPl1sXrxBfR4d2gEreMgwDbez
W/KluP2DyLpurZkt40JBSq4itz2ZwjJsy1kw/TJRsQc/VH0YbdHt0AXbC5j3+gMw5NBV2vQASgl8
smfi9Y1pKdHpfATubbdCE5ZZA8hiVqS8YlXFuv7HX/YolWEJM+cnB2HjMzbVyG/zKhZf+voJ5RVt
fP/gcQrf/M4dD/ILPqQWag7/qXoUBxQQW3V6Rl/1njPNlWW9ogpvLC6DskY+6G5n6kavWK2Ya6EB
oIOhlHzo+9vg44Dm8Auhu7rvqVYW6v9Qcke/u5azmt+4CbbwyyMx+awnLccMJlVjyODmOj6KZF47
ww9nKKaFhEA8jajZm7fxXIRCOZPusjFaspdRQiCDXO1trfmlO0+6iJMk+/zFjYNgnQ5v+0xz2CrM
0/zB629wCiifj5i3t3mrHLlAd11qnME1H1iCIahGjynWgUv+zYW/q5IRUy0HlJt+ieKyT/dCgdIL
zWrRlfFlq9q81M5WTc9vdxOeMVsBFGlwL9LVgQ8AmoETeE0ciyZY//8PCOkOM7/TrXM+yZymCXSe
uTMUOHmB0RrUFL/1hUqXAus56uJbxhR3CyoOr0L3M008myMQIZclETp62DttuaMb+Lv62xQZxBMs
ntY63Wt0scMOY+CHvQHrZRFT3/E94+78Zzflh2M872xcSrdy67BXkfq1wTlOVJc4c+kxIZFboj2i
4i5hFzzdEvtYFujFRgtyUidvARVB+ozk6aF6aic7sRnjME9FnQNf8Hzx3UeSTTsW8oaevAc8s/Nb
mBIee9qFN6ZOmB5qNZaz6O/ATWgUBlOd8TedvkoUbYv2/PzHVAd7TVMMGhVmvOQsAKMWUE/At8/+
sRE+6+jbBup1OUQamDOxgxgzAm7ptXjRI4aGZJL9pnutdBO+OsX04S7NNk3DN9ENldvyX1rdhTqa
FhsqBIx8kedLlMYvsCKmwYhqN/w4qKpqneGjMGwhsBBaBtgYBB/sdc8Q0eUD//iPun4gnnusoX3X
f+bACpZg9dE44DtCUU6b99M5qy1FOU0NrnWzAXi++wrcTUkNCD7EukC1TtiHzvrg1Zg2Alf9IsBB
NECLtWnyg1ObP51jmK4a/LTGTcQ7raD8RUoTx8Fw2SE5Pecp4P/k7gxoLUqQZKBdniRfUIIJI7Ue
OO08d58AY/Qm8h6Xi49v6FYVbgPTkyGdW8DEtETUji3GBKU5n0+HYlx5kDS3vOKT6zP6uIuFBWD1
KYxy08Om2uvi97MXA2sxMKAnQQg/O9qI+G5j1dSUl096/DgIlFev4n1KB70F/ut6ct2p/eabIQMQ
Jy7NoRHqXvU9LM9nDjAY4IbnCKAO6gIVoAQQrUXrlXawCMd9rXUjkeQiW90YnrZHagVd9sfHbeZg
qn4zwqv2dMwbVhSQCUp9TEGE3bMV1HXZpKzqZG9tsD3jYkY5Z7eKV4C5jPPB2xpgGGtk7bJ3wZY1
6kneQuuvb7jTmz/gNNMnikZr8Ow+g13SyeHYwAAp3mtDJ2g6YItM+m8Gx42AH4M8RYNG6Op20c3W
iSbUhON46lwmBnP9OZUxeFOMrvhV4BwG7f1ncy+15dQaN9csigOTPfwLbsTddz/+EczXPky5YDl1
X3r9GlC6dLC5vh8g/oAploDV+kX9O4op8J6TDahaU5EV7Dgsljv29y/hwoPYOygcJEN7usze2HDG
52g8vQuNj636pe+z8i/0dqMLTY8+QLFU/pdmMTypctMWefPCwuglx2r5XKZc06n/qmjf6Vc4N+n0
mVfcNsKNkqDvyYRzviddrhROBw7t1d7JzZyTh2lz9RG+f1IDgAb3CvZ2nrOxJfnYOIhRRwbHqm+K
61uDGPA+NMrAmetvonTF39/yoSiEuK5wrx3mnLN3lrXyV/on2DaEnGBi0Lj9AzcXPY8vluPuT+GV
s8mQoDkuKCbzCI4ETQ96U9HJ1uQ5+WU7P/qtlagoY6Lm4CFS4BZ2BTkXPsgomc24qgUTAQZa6mMP
VCx3jWwTRSe/OsiVJsaxIV01iVKeqe8Do5JCDl7tM+lh4sK30Vc9Knhwj9B3hRIygLF5xc/mULDq
laQxTUwZYC0aGpXPEZz7/p4pAH/acudXBKPNUQxL9ZpaIyxjoJbK5+Io19IbKmVlyUYm6LjExufT
5/+wIOHnbSFUXZJ5erfBWOf3lDknQXZ27t8KSBJix40jS4B9wTnOOuh5C6gwKl91klXJ+uKo+66R
3g/KRpJzf/D8uWb411DrcvgtSu4+INzqOAcMXK12fD0gpJbfLCp1TFTKR1iYNl8d74St4zM2qKAn
myqYPKMkwnNfLEVzXD2de5Qe9Q9x02ztsrySScIR1y1pYu4TkEdOKdZEOciPtp+nkQrW2ugysTgj
kmTCstLbgjMrLoXf8qu7DVrtUg/DgIC2kPtU9foKOC/0mmJM14kW75WfLz8Bna+bzLEbVsJNOQV1
TTYgtQf8mmNKz5bca+Qa7pIi9CTbE1gG1duhJ54knzkNozfcTPoi8kGK9whFRtBMoutJ8icGhlLK
XemzWs9cjSxVvIN/4YBrjckqkddxvlKwbs/zBExX2p7pjwp5spOoEZtfzvUOWRePdV9MWnbgrW2U
Qwfx15l04qjGp8E6sOkQoNnDk+3pf9kmNvgaqZ9KPM/+DLLkzZ40hsGXzIbbEHOi8Iz5VrPCK+m3
wp5JEhkBN511u/Oby+dRRjlLFbvTxKc29FktLNXk+BOAKqwi95NVYmIFUuTU25oyRPVDphIbk7o2
YPrH/+SBKb1jkudAsSAfeJUqFZyDYBJBA+iazI96eXoArEqX7MqLiFIGEDq2ps5KiABsuZ5Uk334
kEUrXG8KyQLflZOg63G0bEoXYrN2PqEZhIPAO7mELGfgNwqTygeqrD4yihIWu7GK+C4lk3ZmRhSK
TN+oXfeOWJ3DlBk7CM1NmVNqypjzqfW3FDDsmb9O+NaEo3NkD1izrG/TFW7JSftKNQ33eYWnlHP3
CjV/+5OIHYr56oBBgwAZD1iWynVZrb7TUr5w32OKUp+9PWGV+Ebp+PmORyQfOe8WioRrBonybBJZ
RqPbuC/DTOEBzFxCTIZED3NCrBl6FCRSiiEO3agpiFs0pBKpKMu2HIBFsqpLlxtgZpevreB8xKMj
50P5j0Webjmh8oolymOlPMiSoDNX0SxSYjbuI89NEcMwLZD2QYxCQmc8+QNZKzZFUSBqIjv7pmUn
5Hp5iLHJUopNh2ZmABx3stdZSEKUHdpFbSetnUgenEOm2ozxl3qwO1rR0Mv6NSqVdTYan8sdvZ+9
9Wun8G5UyeEU7wtxn9+Tr2DV69/xRzR0fIeOmWzlNaGYPrGxdmJKB/0S03dOvJezgLnnPVekHMVf
GZ9ATEGcw0+6d5+hLJqi6wWPIXHp625OmtBt9Vrx8YKdfUOVJPm2c/1d31kGXSsnOg9f//w8JBMT
tB3zqqY2EUuG0rOvC89LAiTMc/14tIWyjTXwRl6S+ceV63V46mFeZZJm3ZTc/XGHn5kllOwHJzB5
V0OWLZnlyS0LPBTWwvxDxAGN2pa8eR3ihDRTz295VrIovoujO6N1Vn/WXsj1LEE1kq3ZNtUvYFUv
LxXxlU4iH+QyO8D2d5H9HWOv6Fc3l1DjyTZYn5zglTzx2n1Ng53j9RNEDXvInQLkkuMlI003jOO+
O52+53DWxz8ntMOiHw7fMxFgSueFTzEOnzgokUkUYzYyTJpRYNtha0pSW8/u/b2FR9AMiRq02we5
DtvJ6aJG5LONZ/G4RZLzvxAnzzuiBQp0Mm7wHHjo0woOGSuTiTGUp0Hm/V15+WPsv8TXHWFKi3ec
LG7MBkF3N/KQqp5LdQZJfABUUPWyCCti7cgG1r+eS70ndBo6b2XC7FkcRxVUVbSPMUMjPVltjABh
E0yZwLb6okKbQ4PtRIpHx2fKoFmDrjNe8z/jb4DyTWY7Uku4Uli2eiSNAwBjVNwVqpeaBzJ7i7o6
uuubGzwS7JwnzBFfawv/uInxFYrN83elJhSfNCOlx5Noo85LXHoB80HOcbTZynHcWYLvOwP8Ojxn
P0Bk4DKEid+qKcNW9lkiQvE872RLCvqE0xypW7irQK3UVw8XPl5p2FO7Y/8ROhSGX9D+mNY/Dp8y
429lezkOY9L+prHdOItRj4cnUW7Nn+r9GzQ2/CH0lXVCs6nw6j7N4QU6I3yyWZVdFSKh1kln4yb3
2VOOdk2XJL7gWxZFBtyDy+2XN0UeVIcdazoxxjSj89L0SenmRa9R6BW3afHFJpQIxgMmVUg8OGgi
RdNJPm5jL46uN3pKO6z1eATkpnTieJb14E78ZVZKQO2TqLYuu3mWwZhjuDHVJo7yO2L6v1XjkQVJ
XbZA/Vig2XpLZjo2RwLfY+lZ9l9XAdMrQqv8LwjbT08kbiWTjHQDLKcHF4k57gkGQNg94XIv7sFo
L/8sP6OjHpN248KpmnYEIVgsn/V1PWo4dnaOM3ICWCjj9/phYxPjXcOMaMSmx/Zswj5ZNew3CWSt
hXEVQdAZ/dSkkU3oJ7aSu4WZAwOiqHoB+uZun6KlbTN87j5JCKZE1PmDrkjqNJDbjNeueGIE1PMT
hwiEx5+c8UEQQ8meuATDUxE0gkdObPMf4KI3igFib/AE1WymHvZHV+0k1rCnmkmnG/VVvXiLLQIa
GOXiiWqFWLbP6sr7o2Fh1BsW+z3z5C0u+CNrkxGkgtRVotkiLO1rS2BenIeDQDH1qJoD19VRiWDo
qOnKc1gZriLBAOwH2sOQ2SIh4PqfrY4hgw02B8XUZPhZ8RCiVFluMjSH2plR88+kRzpwIiihlg8q
FxYJCmJm2VJ6I+MhyTgrChxHoXfF3p6MW6doLyQWNE2uvaY9r3G5ltc/dHvMndikWz4fdpFPogXO
8yMBIpiW+2fVx6oK1ORaDHsj8PToahOTbQq3Uts8mYVztG829kL/XwfPMANYFSNcto4ibuptgnIi
4a9OPFVWvRN6XCnXCVljqywjCnH6HRngNPbojxNj2m2K4X1AYv3IKJ6BKbLvoundOR2XOmmbSxKv
O50q16qKIQ42CepKKYmX8DJTtOOb3SsMQIQlxLSmurxl1uhI443uF8HtmhjiDggEdI78ucgY6nfs
90EWu0EjPbHd9ht/DTjvrbGkZk/8GDNxIqLFXTdSb/gbtit0N+ObmN+C4Z2RhOiNgicIwOQHO0Ud
/t5RX9vSTb52ezzhMZOtV3Nd1OkMbXiyF8P1xfWCrkN02mt0jaroEB0Fezshe4+r9Ruiq0223tee
TPqD8+ihevFZCO4nFGNUpnfKPsm918M/wMmIVZeBSuv+IApuCXVxTkeRmnEVYQlPNPQ5JhsOl6tA
bxLcnRSox9cOOFu/uJoDf7n7uEDfqwv1n6wMehcZqYmi8g1UUi1XvXylZ1kVRz7l5p5SImtt//+9
rLBO4CoIAjlT7R5tiRp2cYSmTth7jx4VMKthO+XJ9RdchjJpsJLh/wXU5bRNVGEMJitqiOFF8N0a
w4oa/21r9hP35mc6T+Br4DPqrbNGyX3IkfbmMGx6wxZXlokpNM3jZZQoI/VYCqzw4srqRT1rqyT6
8Pn5u7vBG4Pu31v8XYbrok9Xh/Cw5nb5HcQ82aWIQGVVkWnnTiZNm6usIHp+KKPlRfk5N6eTYhR4
5F0FFx7azuHUJTAeKawgD4+ih3Mnct+TPJoYkrselpOk5PwjWZ1g78zjOVf7ts74xiU1UucQ6zk6
F0Pk9O0fOtj7lTpXLCN1I+Mx41cwhT1S1xBY3rP/I+nMllXFsij6RUYoiOgrfSeI2L8YHhsUFWlF
/foc+2ZUPlRl3XuOwm7Wmms2ced/tbjFAW5NDizPkAAUbNOpUjDajgdbv+Nu1e+PqSxr7fpySe4k
NHLnA3C+aGI5+0Uc0GlCcBB/7YJVZNtoF1zXOadJY6GCcAy/r3emgEpf2oZbKkN6xH+oTGouTp0Q
h2WYwb7UYLhMQGg5wdqFTMlqSG89cZLTqTQ3OGh6UxKUmdmHWAZ1IKibh9vReAEgHaDGmh4X72my
QKg14d9+HfHWcQYcwXU7fELvGV1i6nSuz4m26TyulRp2KFwrC0eAIOZ5e0NrtFmywxOdBTIP+ZZj
BNGzNDqdAHA32VOPmsVubE9rbt2K4oP6pyUPkvpBPInq2LPGJuc3KnnyhpKUupOqkzQOhdI/BLIL
D09jKc7I5Ovi+IuSGoKsSfJhYV+4ZLkbmOlXA8N/b322FBsENTMDau23xI+Cju/0sMfmyqdC4cjb
fdy/abaAKePBwnDjS8LRK0jvsPOYDtYLKnpSOy8x72BFoZsRGdvwxx8LeB6N9fJPolLF1uev5Pym
ooCgxGJ7uYw8KQG26enQD3Qql39vy5sOud/HfEAidAZcvtPCiDHQbT6ag2/7ZIYjgK4qs+Lc27J0
37ZufkwWbgO8JI4Wr88vOaVrKpHp66BqqzFvWNFuf5yVyGmNvhGqh0rPWZ99p5rejb7YaIV+Ib4m
1S5mFtPRJGRvEJnJnVMaq7FpXJa4XiJWBr2StMNvBWMqIXqy8znlxvPhTkivb6f84RFANAehuR+9
gQ52yFVr3HQ13mtN3JAT2q3fH1tB5lmaMibDDM7MD1eSVVykCFIiU8lAxf4kd1An2JnP+NtKedcD
t7IAOVmLvIR4hDUAuSsSDMPZZPb1Fa/xvhDu6VSRgSvos3HhoUqGhDgVaWOT+InSmiw6B2XStE+o
R4wWed2zVLf1xybfWiAlL3xJmL26177+DZiBu9wDJggjjcUP/AAPpyni+gATJYcnZdLY9JyhrVAe
q5BaXOFnMCK5LA0rMkQxnDg/wgcVyQh1OO+Mqn3MgSm4SCIKBGNJuiSGgd5j+dhdz+Uan+gdbtUu
YhnGZVkgerVuXbWkZbKFvbfVs2q/81/ROx5aJVw4JAGb2u3FeEKvsAyLftOx8ztXy+L8xBLDexN5
MsEWQUOirmfePeFiKLQ+tFE00fmSwIXWv6GiLrz75gs+bT9iaHFZjAAdZ3OVZgyGMdTQnbR+9YxG
sloU6MiUqR8qDWAqhTVb+EFp3Vpt5F89opuWcO8w6dDKGZB0kuGl34dnMLsyhbNkaCipVeIPCCMl
namxtMHWwun2VnqsdrfjmEhJ7A7GKMzxrwh69FNf5h3gj0a5Z2vfQTmNyiOHaicPDcHyK0BkodaB
W/QMKs7ZveY5ty6yBUzC2qjv0++ZXUT4oLbC5x/I+UTEnZUuVBu05rklR5IkLmJAGTTFD+9DpcnP
n/aEst04QIQZJ7Qu6WzISWY/cIU+qQcCvR4/+9Y3+OceYVkx3BMoS0twwE3ncdNrGMyUszRmcH08
vDNRaW9rd70HIH3PwaNWdwi8o9Nz8/Gk43s18boI5oBiD4/rhpkqUBp0Y9bcy/75H2c4Gy7e2NgK
a27U+hbspvmD7lKZ7U0yHJMty1QvCFlFrhmAGkAWFtnR1fRw5/KlZ+S156le/SMKPewrM2ATswU9
X+d/8HNr68d+rfTL628yW6bQIM3eNGQwLg6CUVjo+D6gbMS7Useknmk11Z6IdXLHmpBXUdYO/A9I
Ea83j8fWAeqoM4ZGDYufNrQDtv4J0ZCO2R+G3QWmIw+zc7CI46PgeCK2M+jtAqgR1xZlhsX4OTXk
xf0yBqzkEOOEN39T+dC7TDjEW4ZRTuY8nC4SRjpvUlW/AccZ5gkD7qeaZOSM9Nah9TN7GMszFGE6
ZhGBtezx3/giJxUvUGifmLXMafjRWGDoN2PTu/hJcop3rHYMQpijQuF4sDoQZiCB7XsnhvOkbZkp
uB7+dXmMOYbdomm+Ypb6Y5RNFgovgfsm3puT4MqneN8J6es4KwkTIpu20EmwIlaOW9BoWZIn8lQO
H4veHn+FyvuZ403mDKYQUHtbaT0E2MIVTd+3tDmyviw5Awdb9dT6Ei5cEIGZPm9xcRnhXbAXVI4r
tgBhOkUsRYsTDLFVbb2clMMG0zQzm+PeQVLQTX8u7khuW49KiU70B8eS1v8RSpssrHGyaIMOApZK
donGwoJj1refly9F5ZdoMoD11f44PqMYtSHRXCq4KrhwQCOAHIW8CgLY/E4lWGg2qM0oKDfKjonc
jfSaSK6IQfpuIDE0hGexKvDnOcBdJPdrfLyKWKPhwIDtUEEImdbAlnOKxdGRzodDTrGzp3GbaH0R
JvuNui38djyHvzPBOCJHKTXeZukOzLHFKmWiyfDcyMP2RLJCQ+Ty5zDaYNHWozUI+8gxtV5MGzTa
4NgESMpWYC/vrkbhQH3QVVTBFFpO5hGkS0wRvwavnHqRhftE9rgm/dusIsJtyJHX6CKnkOZscxfe
r7CK5FjChAt6+1Keo/P5+/nwrqwXJlSj2d6pTIxOCOLrHA6ut/0as2772mHgydMvaom9e5sOqEvc
NWtGtAfA+hxRcJBsqhw29sgaWWNW/NPgfgdqygKQNJOb7yN6AxHVRXWjy7Orh3dlogLOK/w4KsEe
IImom7Hytm6rLMBhCaBhOJ+4mOkvJ3E6ezF3sfBE0obz5/plSiRy9iw+nd//Q/RpjyL6V6pfTnKY
bl10SbkEiDGsXV5/tbpx6PbRe6/SLfpE67v4rUgIZDORkSgHGZ/qIKR5Txb+kDBi1ZBBaimBMLjT
Zap6DPlMWFEJ+5F7233QMGBmaZYwjaiAyLUBtvhZDdUj5YqdcmljpLbLQe/4ohd2880iiIG71zuO
YDhCsyIiy6kAmXPSxF7EiP4Y5u3B9GRL1eIUOOeBF4uyUhssS1D87dGFSNhFCWM2oS/dNvotmXAH
ut+5yq6+g05jSUbkwdsUx22NioDixOE38wMIu9MqjkvtfSCN3UYFYe9DstpNip4jRlgBTEBHFkGv
pn+LwOiOrDjjRouKk5QNaXM54alczbCzfvHb5Pwm8nQPyIqt0u5lsK8A62+L2ji/Ytg7kEPE80mj
wua8VfGeZDht5mR9CeWa4vLokuV+3XPHurzwPmxi+tVLZeyRje2IoC/dO7i13KM2zu8MlM3xdr+Q
uJQqSq3e9gvP7qHC+nw4nCu01RxfH0yo3J4w/jEU/LEG3Bn9BQEOfz0e24f5wJdjwyQLxVYDKSb+
S5cDEq1eq2wxQbSmDWYPG0I+lM2LtJH1fkBOQsbsyHrYk8VXW6LmBeeoZ8JpZo/5WB78oHCg4uYT
UUAU54f3ngtmamrvT0cIqjZ3rS3hDmthZQGC81W1jtgRTl0Fk2BRvnREFWNYyarv4tqE02aIu0RU
eV88iriZVgOQMRogbgmczoyL4QO8Md6GZAJPxFph12hW4GCMcAjo+JmHzCfb2+/WuGbikoY7LZ8/
TUhVcFRj0wP2+81oSRxM9zxs2RCp7M2RAJ6siVM7NXcnG0adDbZiwXCZu+xjfHBOUKX5u+Dh2d2I
a5+9AL1txgLS3xieEH8FNm16tU8MJQt6FHGtnhji20eoIyBKn3k/2idU2nw7PiH17iQAYsf3aTRX
Fwke+m+vNfj7X5KDR6bC6hAxhkCDFgzEN8m1Imwds7K5gulmp92Sdo2dEY6ifRAhDh+eGDvUZMOi
c+ZbtZh91MDzdyMhfSL68KW/xJezBqggudSNypC8sf3/M6dn4Tnh5eBkmLLBq0zyTSnCpO5/eLdJ
mHIt8V/Tr/OJ3YQEzditg8NUoEQ3sntT57bupQ54DQVmaqE4JZy15WDCm+74hb89S8da5uUE5CAP
Y5VgXxtzXNGT8WsJSMebBjMBJGgE2XEtNSt+Ex5GigGZAXZfG1+REN0qKlowPQS31sQFFjRj5u2S
9bbfy9xEl8H0yYPo/FjVjMXmMiXSdadsyzU1l773KyZzmfVjptf4ewvZ1lEFL8F/0Xyglf9BDBoy
FxSzlltUWoCMD/v1N3AVpDeh//VPtalGtUnIJB5jPZufyFrte1+qBRU4Nc5NmW3D4rBpeJf4nnKO
24jUOfnhaajxxK60Y+NjQ8Sb+hczb8tujTRLMqX5PWKThGSXcp/IAvYDxpEMye9lxqSj0H9/yAPT
vsmVAaGR7UpraDEkJqsueUTwrOc0KmYJvVnoktnhV4cEK9Gv6BUB1nxkf+gr/PkPuE/KSVbED5UH
XHhsu9PX67CE4g9RHKE6/gQDTmZHLPVf1HoK+xHY4UFDKv/7I/Hg/MNxMWctUcTRPg5MWUybwOch
KuYuW7AftKTXS39ZXFrIs1nFKlmvIL91gPWBdUvyJQkJ5LwgIl8dxItmDwirNGS1Xw1IxawP+wuM
snZ+8599HTl0a8tr5Gc+imCecLkue/DGxvZoGn+wGNeeFk5o43UxBQrAtAyYRfwX+LnUUzikT5IY
Muap5Ke3eHpIpHVtROwhXmIezQJiWBlsFHc4sxdlLomWvCLSh+aAb6rXu/x2+LVz0ghOGuw8bhiI
cAr3Xh4Dhn7Od0oPdTbBJYmhnqi7ad7AiHdPC89cukr/zpGGrxXXWnPKTzXWtGYTY6T8CZ8WcaVG
x7/B+gtMiWa578hnkVHdCxRXrNyrX8wLcYOyBYpAuijaCWc7px+MnHyurD62tG79O923kZmBMh3Y
+2hAL/XDIYpaxG3XIMFFodUUS4JmZ9BqgcJPf5j0fQMygqnfrTwktNPonUCLyKQnBIxTiiE7mC3H
msYfTRCOs9LbPy5w/4vcUYEqLi5ZcnL1jm4Istm6X9N5I+m5Hxt7yCK6UcCaeU56jsbCrea0ch1e
6Zg9YNuO+JWfNpM2Um1SdI6jz6UfFMCmskKClpb+jb5EWrecyHwwAxgK4eNWMRtvspQIBIBbMyTO
VFhmlXuH/yFrDZQyyLBQP1S9NHoIT9EH320SE4SQkTgIfakiHR2urgg5YXKhf8SIyH4a8M8H+lJc
vs30q/kZcFnPFaaKWAgIAHoEtjEia3h96Bk9CidGr/BhIIpqXzDnn0e1DhUHUpG1B6K2wPl0pzGV
+BrieQ+QtdffW0p1yqrnrAvY30qFMFq0ZUPuF7gTVEiU2rXFGCbu+9vKRAYhekmbmzx5wgM5cqK9
vxisYrtx3hslR50M0fO3IG8EuVg6k03wT5+nT/PKB6PC7jim6BdwOMPCMtfju8WtiMce5lFD+wuf
9sP0gZ5XYBtDcGj2pYXhL+nPhfdyxTYkkivYiHKnw6pnYHHNLfMjtyPTRNWGUA/GXtgjAuFYGA9X
ETWpn9tc4/rQnmAcWU1JBTWtEz509MEyx6E4z8VGahjFTmxejgFMQvUwurCvetGT6+prT5JB0p9P
VFPu9MFsDNOU9nKJN64GHIiUw+CGQgGrQRkPKGBCUgCxYREUtX0oa7tqhpaC31ObA6tb5W7fe8w4
QFQLPbBR4aDA8bgYUrPU3oTYDCi9+InhLMH0lgquz2+1e8G1Nwdv5jqlvfabWPjlSQ5RZjVbYAYu
o5K4jj+qncUFzfRg1UXvZbGk7d6bXJlSeIVeuyFr+GHX+LMOU2pAdrbKg1x/zhLQ0pTcODb/wxNF
Np/EeEZsIbAb/TG/y6hAIQJ1wSesCdIwwSu8vV7ycGkkuQYIoj23ye1I4DPxfofrbXo7cWlCsxA1
JJYQciESbyfT2+I5u2+f8GT2ufOYZvHQyVTUNFhlAsAepA32uugfVXiDTJY3xWES/wCR8Ru9H+Vl
EzKBKg7XZr5PsCGI8DRvqcneMd4agJ7I554Swo2SPN2B+XD4EVA+d4MlEy/6u5EzgvmudUyyyRuA
hk52rpjHpTPkmHgbwZ26+kOaDQG0pWaJNCV4bguPy3RdO5cRkqOPkOri9jCyWrZGd7rU/ouq8/vX
rTNdArIS5/cvao5qJG8mx46PTrNnI0H/WH07Sx0KpQahbY+qwRizPlSNhNr38h1PkJiLVunhiDRV
YGsuc24NjmUjs/Gbhh7KjOy5x/ZeU7hUgfn4Kri84N8aj3jjJA199oQ4an146n8pVF2/9UHA6jWG
ncRClQlvP9+NSIRSkEHo/b8cAy8GXqC3nEdkQSCMDK+2RB24wNTsHQhjPDwF6DeBywrnRjbHR+tA
9jFk5F9S7Xpsskii9p8PDOWP412b8EcD7FoaBw78ahz3sRKxageUiQoc4TQt7D0hTd3DWQgnOALz
Jg7HkUOn/5kiutMx4DfU+WibW/Wq1M6/UIqkI+ZxVHhlgrjUAmLlrfE8Mr3B1jyjujtltDZrEosX
9xkne0ljdXUnK4qLHnGA2AOSHI5aKsHXk1v9w/RpHBEsOtm9VWNYm3gWBNIR21PUyefz6FiT0s1t
az9drC9HR9aK3nm3lRIh80N7cnXT1Wn508mLmMQgH24O8p9PR09NpFFTcIVXdhnh4gt2yWvBih1t
9lG1qq3K7ydfzrgvVX/p70PQZ446bid4FAapZCw84SxA06LdNqLBUWY3w/ziQw8KB0QkY3mLjumA
zazecwc6afbg1eIooDKn1XjEB2hmMjl+E6r4uwF2NcOYdY4x5/mHQZPxXQyDB4cV6J+AO6/MpW7G
PqS4gNs7SgYeTwYbkSa+R3sdL2hXmaku0lXrN023+GECfGK1Wnt0Vn7rcC5PaVkZTGRLctS5nDr9
O6Zy48x6LIvp+0wFSj5PABbmln8saWLaTHgCDLQSkCFOoooLjuI8D/rxYzPacfwxrL0fOGKM8U3s
hB+rfXaNWaQkWTr93SB5DwwZCgOLbtVADI/4ewjlFoOk2fwmsF0+NrBP6vZJY4GRfXphVgXyM1gp
eFiUhswx5kzmzVVo0VISasAC26Bv0ZMvx8HNrv6GOHrGrykDedR+UMvxS0ndj5fBL8NoH3xmQ4Ym
42YxAc8ZrSKBwwrq5X7sZkrlAgmAciQYD7gQAc24r8PCBhBVaFDxxRVeLLJXYkMCo4/nSB8C8Sx/
8T6Zl0PVxEV9prAmUvcgkH+MUKe9BC7CT9YFIknPDONwW8OLvQKtvjk12LkAOM6YG001XmYJ9aTF
jGrGgHtwN14JvexjOYToQnjuggOhXH/BBmhoSLOXw5Tx6JVcJlnvKfx6ca4+1o91Pw/ydeXLeMaU
SLOwYNRoa/ShWxuKh/QMcbKoFCouiP2canpWsEIpUexlb4WRHAUcIaJTmiNWcc0JSZibw17FBlA0
XIBvgE07dSoGLfgzQ5ocr1H7AYb8TLx9bbBhsw+NPPc11flgx91yuYMZsVeiHJ5i7m0/wBbVUvKh
w8XXdeGj9PZUbL0oSIRpKs0NLSE+sWhOaAKpDG/2bZnaqTvw1sKL5+2UIA1p3APRHtjAghjn61Qn
GLMaCnExoGwVCn6qJjOltthTP/PzmCW1a3VxPb/M0VSFSLIGTSUk25JFpLgyK1/iedDRz/rh+yhN
FRfrcIp4dwjKwIGNyRqMTaZmf1e8KdZcGy+dkHWyfh+F6PDGiNJZJj64BDhZf14tny7ABw6N9JvW
zcXoJDcH2/2Za4DS9Jxu5NWHC0oH4Df4d9/1GCfGC2779xkCWJ9bkpsPnx2aosp6H/fLF4jXchwd
Oq100LnR86R6Y7ZkPqMp4pa2QQPCbCXvPrznz/84uE/B/jnCaxrSY+xw09XfJMvopfObcQYP5w9A
kL7DPIx59uwTjXrBEBp0WEzLiIhVCeMSDtG/PfOF+N74r+SVMFkQno8GhT+mzs3uPYWI0yem4Yz3
NoTN29XIFeuASQICRvywgp8nWXf2rz7evA/sNrZm49yXEzRGQ85N1GxE92rw4p/2a9pEL/su3rG+
fFpXLpgbqAQZFobOKUKieOv0QxrJCAPVaS+o/7hhhe/ryJRn2Zmy6MuEdnIY2AXVwc+TY8ScbxN2
b+moREecwQ9q4JI9+4XPSoGbICWOPmxSZpUEDMw+Ngmx62ZK42mhIOWTpvFzSaU8HRuKyXlEm0kv
M3HVsxikFVOB+IGscW7TlKH2nBXCzTi15NkNWdj683bl7TWzRwiEOh2kZbAtoWOqhLn/Iw2mkXSz
HmcOdVCNioN1Xf/L56ZezZbPNSuzbLTXHzUsQwr3dnczZlzsJ9DMDPG2Pnx5g7fzOBOa+kTcLWwR
NdovDKYAJYy9+7Lf2hEYlkIVaLnBHCilljDxkX+6N33sIv4URT8tgNnsqO01WMECVIBiTCiqxDQp
2BvCUQXRkj2m7RGF7MQl+50d1Rg589kcYeIWshdV5lLknmvFMiell67vYYJF4CThCGst0PnLD3Yn
wxX3Nxvu+iCGmS6sykun9QczZYalQXDl/2MCOJfmAEo2kdw2ZuFgrqrHWU+D1G6+zLdSI0XwhNi9
nn2ZN7345WTKGyOfSpQD6+uG8HFIaBDeXQ+/pfwT5twcq3cjLLEfui/HHIRjIDZcXak39rRYbG4+
430mkeCKGWBntIuPXdFNyYBVyNGN37b2hrbk7adNACsOzAJVNQJbATfrLybAaLQlOz/iM2/QjCev
rWjVFeO+IoKEv9/+M9N/E7YoEqWKFWfxBSUSC5sn2WqnuLDFc5IH9s0tTGHJhLr5uxEV08cEOHd6
CxXiOoRLi0bRJn3lT0W8gK2gf6HKB19kAYMZLDIngcPrxWNHcQt9O9nRjXoUrlStv2nv8g1ep8eq
POGRQYQNB8+sxkadccx7SvIA/8ipV7TkEXyTV5RG3ICcLUjnlbD4G0OkBlbjiztIIRWMsZ+boXAl
Y7PPhUe2ogMvSZxISEOMxlfM+tgn0NPp4xiuFX84niw+8S1QsMt+6zjcTwvzaX+YHtZWb4kmOhha
HzOBXIilKwFtGlcphcu0+acjnoIaaQdQsPZ4n/1WICrM4QIpGkf3BQlQrLdHnG5ImQbuRkw93Fyd
FB+XCBUD7OW/1vn6KYNBXCYX+6g53GcMtiz2EvimgMtYwwFtrNXYLCwXZdTlja8VUw5++mqwGnJR
UyPwlhjxKkuodFIgBbwMh8p1T/qwl1f6YPUJqymdwWe3P/YZwPvypZjo5aLPmkqp8dJFt7nOi8PY
ErfS9axuC6AEG9Ze+GPujdZlAGevPSEhg7LN5q//esZ7QhOPMfG8dN+XeyBPH393BCcYCr+jjAe9
xmQ8UJZ8RjbnOQVvoq2mQno7BMnS9ij67ahi24ERY3g9KFgUKCEZUqPW/VQYDwlNHeAhiSuCtlEu
G4d6IfrOGjKJOWf+ZE4HFHXw21CqrtrggaLuCZAiygTk0VAjWDWMaODzdA7DuLZAy2Lif+XJRLFD
rmEW+6AKY1zs1MZBHCCvP4ofeKtWgVwyufqDH98c0mVIaC9ZAgwhr4zNR6jjmcyYor1qwo4lg5cB
QIcoZGoLPywmRSA+3sQ7fKjQAHso6qAXaJfSV8AdqGUWMADbRAQ9lX4imhTZQy7urfsgKBnQ4ReQ
5SemKLAsKqvTZReHY3JO8iANW52mbzDrnaocfg2UnxOrM7zGxZmuLE14OQCqkEk57HoGie1bbPR0
pNCwRb4wNCmn52PwjP3yQakEpwLUC+dTIV+l6NavOKMGb/uC0YTdmhumyE/tg5kGqo0QR/v4fcae
bU7WBxcCbuqMJsHwIjoQd7SEfeCNw++akTayawFk06zQRkCSos/pAXIkNPasxR7rn2n7z3h4JaHU
TfhNCjy07pfKKvm+dwZGqAo1URYzkSZZjIWX7eposCpnD28ISR44NVQNDigIXYoxcR9n3GD81MiX
qiu7DBQ93MI3mHwj+buC3GAV6e74TvCWxeRN6MBvDJCiEdHyT+DAO4fkc3U/FAEZL51/T+AMK+jv
883zUm1yWf8lYBzd5nPhMHu5TLZbWTB7COIrg3YDhfhOAXT8gRcWVJpiAtJFpYtXWEK1Yt5Oj/Ad
ZyteRCtAJVTvii4rTIHzWMIOwG8Al2hlYfxCagkybPvuumLIG3Bp5q0ti4dirrG5Uww4tXCPMmaI
jFAYzvAhOZX2uhpkCBv/zfzlkYmtQTTY1IwgIvUoeZ1H/HOcSwI3iHOIYFVwm+i3+cPt2z3n4cKt
M9M12M4f6J77OzGYIQjjJ4AZvH2mjFqBy77YwLJUSKSgOvtyA4jNSWMKe6nVJ0nfzt09iBoNezDC
KQZNO/LZmslTd8WYP+Ng9BRXnYHt/oPWr+599Y2JS521fm/GUAYTHJuZmdYLfjKO8xAPSTmNBksh
qFZRXmAvN5V8pmyc/lfvFUHlLQG47uZryyyROZ6wp1R2A29MX8ngE1MDZ/2J74wLxTCjdDJg5y56
nkijelImOAg8jWZaLCez17q3ULa5bI0IzHTl+OU+5h1/D588CzMzfFrm46C/FV6bgk9yGMPKGzG0
LiPGA4e3fbcOY5a68NLkeaRoDqhQ56K+YgYKwkNuFt7NfCw+vWokDSkqjA69hLPMv05h05o9o17T
ZF2KIF+8Da50ngw0CxcPrB19Ck3duV6rhhrcK012r1PZxQ8TEDMqcPbR5ATYf/ubKXjyA2RDXtIn
LqT3iukGg48F35IjjbZj4ixfAbYMJgMcMYAzr6wrCNFvYmQNKlSnD8lpJQawwK3OABo3igiaxgI0
Nugt6vW4MMehGE2xpeHm98hAY26FA7beoNxbju96lzDJqTvrS4FTkLWiCziF7f7XbmmSlZj+o9VT
GFrtfMKJudc+JLzdTDk3pD2ZhgDeiCFweyLx0n72MTWJuEAymJxU/XzaNHozL8bXsqyIgtPB3VWg
ay17mYxxpX/EJ06ex1yCBYC1YXBVkQJrEluLMAyfpzM5c1xSw9/MIQk/T4PsIkMMgbXPcjLUwHBw
fGkJnjsgBi/5eavr6rr+ctiqzKMQuLtYa1OuFawDQUfC0ec4tFqXk5MmET5vA/hRuyUuM8QVyeYa
278ZbFQqG67+67wKVe6UoXaz7+eJKYDuweqNIIjdbDD3qDF1Y3g9CbIlnFmsJqAc0IrRzN5d0gEY
AdNmMfpysJDE/bly9oB/eEN/5sPoFcAsoShdCGlWhnvxHjR49z5TFs+H82FY/6UJ0HJUMtwSo9Df
ZmQTM+/cqDdkvP8FvjUGatM2e7uHSAsNMafrb1uwHl8HbLReuVmG+exL1Y6x1oZx2GPxPWAIdAuH
9hW3ks7J9OqoGvn5aQ39IedSqLo54l1mAFOmyY3MABR6OGaU8/fQmMzUU6/Do4Qh0vP4jLJd608Y
LZ0BFCjnpr/dWIO7/RVcO8xUk97p+cd9xcqcuJzHPZf0FxoFliT2+Htrxl0HLEd0LyCpeqzNTT+k
uaLrsZgAUdkoM4p398W5DdFjsr1FYpa553rikrrxoL92s5HCkskZYykgX6As1ZDmuV0mFfxHihMz
D95MP2jqOHs5TX5GuqlCFCVcGOM5+N/0a5+4dYPJSem0Cm+a2Y/rRcX7cljZXF+A9CMgm88Fzw29
pAoNP6vbQrLUlWQ93X1yawSP6tiErF9yn4abidfOoDTC2AYZF808DcORGgJPP6odtHrvuJjfNi27
zegDqD9hjIiL/4uHnCa+MpxsOO4koC0pmCNQSL7bw2zmd+uKLxMLH6rmJ+TTNp1Wg3GF8MenfUfU
JuIxYMga4wuMb1cYZmdl+4WQETVWx1UKmsYxa+KBmozM2sGthHBWcFTrPdDGMKiWylmiPUIc9mVu
1gDyltwZjAnMt//2JWJIuNyeCeIJjkx+D4lPYOUQiOtIqE+elqA8TbZoA5ncy3yZJ8zNQuRUubHQ
D1XB6kZ/RX39bzpbrirA7XvUg+m/33yDymt28PY/y5eFO8bLvu0yLDbtkXuklXToo6ZpwmDRGEwF
7EaHYHRJAW+gNyXTkUZtzJ4d+fL589JfACo0VFCRZH3ixApXo8yM/D1/Wkw1ql1x7v7+JVSMwXbx
mL2MnBc8O85rynhUQjAS1JWATVj9ei/BVrExVESADRzkV/JZSQw3yz+Yxh1Popm+mbtk5teXt/I2
t8MO2N2gRGSIRe8G4+gBUxN2M8UzF8jPoDv/atubcOAQcK84uwWXNEiDbWaaQ3gaFHbwNIigWJKE
ym3IcZ07W0GuLOlZ7ecR9v8CyTHjZdD8SN3yc12oZ/GEWgO/ZX+/YnzMwOMLznydcmAk2xHEwKsv
gUwwiX0veb0U3yY8Il2JlA2ucXFnKkeswMfxlXo/rjYNj0RZOiTczkeXvq4khXGp4leSn4td56Pu
ZHKGr0FIasAGBds6W24I03YLCJABh4ey8GrjKuA+Fd7Bw6z/OA6bTX9em7X/IN5R41EykSTKlc6W
c4SRBsAH7yfO6DLNY4pBaSVqAxbUxxShWkOr/4JMMICyBGjF9NuFtu1B21Di0mBuvGQiZvVILAMX
ev/ddrhG+nfCdG0WL4cv+BRhiRG+xVR0rLEO13icqLgo7OZSggMDp7s99+FtOzqlsfXmz1T+cXjc
UyVIfpnk0+yc/UuE5XzqQU0ahty5nCWvdaGaz7+3Guz3vjQf4jUL/7LS8uNny7ZDcnQ9M0eezBi9
pCznM2oQ6PD1oqXZdltlTlAuBUfmSxZwADAftas5kJm3woCEFybYRmICJUSYeAYnYImAS+yu3YjL
4GEfyqBz0W1SqfWALz7hbdtFkMBo8Lh6aXnovdT1h0RcrSd2s1ig+sf+mJMLDx8izsAdCnWpGMCq
hJJ1qD4A+mCPIg+imx4R0bWHcJHzuqELqBSYFybt88y5YHXuygsodvEQm8+XNrqMdx+Y/MxWN7ft
M7ouJY7vUMJGsEGlYqYc3HQC/R0e6xQ5/mjeYFnCdxFoowBOKys9DDbZTGYu8vR+i58UKAlOnICZ
TL8zvVMJTbX6I9h7sMs+Njx2BmSd3/7lZ1job3sEDGNTf8CdeywrWzKo20GRCo++ZwuPOV+C1IPx
cE1D0q4DiUM7c+hjGe1aV69Fi0qBDIjsXKcS2AKjFqDepHcjmpBt02c2lNDEM57WW6+8pIey4ki9
E12WBSrce2QXfQhbkWQ3V0O6SJ5CXsHeroLWHCSvFV5B3xXGhElj/Wbvr9V5L4VEob/vnIF1UC8o
LQjm2NSHr9lyaqvBJBDqB8A5CLUdhBtfjkwHAOLUNxgyT9CwCmU0XRY9yCDh2EOBpEOQNHU9dnz6
zpzJDGj1cI5cBQEsOvJ/Io2EVPN1p12Yjl3Ubach/qRTga/Ueau+KrRlcW4nyeCMFo7kRVYANbs2
pmFzJlukcQEprvRWWiyfEB/BjCQI2rr2LHnxwqheNk6ow59o9z52GDLYRUXzTzsFsZdO+YrE4TzR
5/NPrc8XQ3PI8MjAAsJZLG4mvhc3rNjtfd8gB6/zoTfqcBTKscNVoVUPplxQ9cdaXU0p+YK1HM/s
oYslvYtsDW2/DEm4QDJ2A8LHKOJmJF4GD0/3il2C+kYH8gr+Ke2GzP1XVz/cNishSZtMBVipe3V0
33gxQo9NaxqorzShZCPpEQ65EGgnfjz9Rb5h6IjZ8BEIAH9hId4XzwXaPnA/FHF6hQoskeBXc/E7
zsA1jGS0Xl799gp3cOwkVEVGjCfANJuhdjQ2p1O713R/1XOQGr+hQ8wEicbvcfPMeh875g64SoJF
cR6goRCaTl6u709VzdisHJTsEjl/PBPmlTeQaITmfqx7h8O2Y99AcgG2H6JngQW2vHy1t1BjHJYv
gZKMtXSbHrlYS23J2AMPDQQT4cERnw4zSduAMew7OqewiZ4BIR46fcdHutuArxKxab4R2O61pXI4
iIK6q523YnVQLcOlEJEDZMUnwMWj4LlfGEzGsD/4631BbB9RvtA4Js5kzKJFi2AAA6CRhxnicOvr
UMaQphXGSrLpvyFLQxnK9JXQTd9+wRNwjLk48ns0ZKpNiNHzoR/XwT7JtTWGIurL5CLQO3jy5hpG
PFsds6lFgTsMNGMPvVem+iGiIwplvPeWQqsvyBRjcAcYNcE4Gv3H0XktK6ptYfiJrDKAwi05C2Jc
N5YZREygIE/f3+w6dWp3nbN7BYHJGH/UWC4uih0Qo77ePDU+ZXZpB/XZg18hudlJCitLm+mM/BA1
Rh/iQFW5WdTBnOmgD/xsIGcfreSD4cEzU/LItDM/NiRzpAwFqB0MewCP6nnkQTYu7s4uTR2Hps/Z
md//uXug8zzWS4WcNZF2ag987TSJoCt72opxLXJ0Rxpix+THgj0jG6OBRyUWQaROtNw0aKkRaZOQ
wqxBMMdtf0V7yD81rIiWqX1Z3qbbFSbW6B5FBDOghku9iAEPO6oarnhONtz9uyibmcwtaZL0Z0Yi
oCltIZ5CshrY+FMad+kkCrmCJKV4hKfqBhc9c5nntSWu8g94EvJUbblmU3FDMi2Ox7uO8ZteSyUZ
cH4BPhD7+3HV440b5b44Y8Z9DdHkOHim8LCjn0OEC5qrDRQuzw5NQPr841zXmz0z+zQlTCKokRTf
cXVyk3oOkB3fVZgcqxVnV65ozvmVSgWrypmLxflGCFyTcJNP0gxlIt1H1vptJX5Sh1GEQTSfrySa
jL2uj5C+1QO8vKgCGZu9xSPFEsD98DB0M3gSVWCS5RCRoCL8taR2XpdBpBxMfpw3CjydAaQlBozO
oceDEJ4Z2Tvk+SwodBkbmm0SAuNEmq0E4hwxcYnyw4sJdhQnquvoQx5ccAQT9TRPoIgsWwm9VhzX
2omqCAI8/qdNwZW6r4b0GIqsIFu4y5upboqINBgZsiuJVpppeQBk/1IZmQKP4EASbCUeUmwDUaCR
ptOjcZwqFArBIY73d39LGWXbGEjRKVR0mHA1YhNG5quJx/g8rTcS90A0lyJQec9qzvh+5XCj07Qi
JyJOpj+iFiC6oUAmivjmdbJFboT6tn6IjiOM7llJGK07RpJsCcjmTS3aV8+IBcRvpYovQ7UoAPbF
kEGZj+ruY8EeMR5W2oQ99ljOmzeSVFQ8107PovcZcmfakVOxxU9A0oFDVw3FD28f5gk9/EX/ov/4
BISp7hpe6sLGKN6kmOlMMM8eRjkFmEOjqJSlIvnO2h179gW9YFT/NOlixELfOpgVosmKWpYh4iF4
cDT/xOuicLmdAQk+HH5Y1sj/4Vd9GC/kj4UQXic5qWJw/bjpM7/jCHjr3276w/txIH2PY1imhXRH
gYohgxbQ++7x8ksJcrz5o1kRfvEB+pTg1MS69kjtvPmC7WBmhuYVZBBYQligiZg1wHGbLYhlqVFb
j8SXoGAFsv9GhqDeJWPjh3E4lokhIiZhRdnnJod5d76okdsVTWhWlraESfdFfiZFmT0dgiwQhSky
pPkJtT2aiSzK3XJ9J/y4t+yjSOYxGx4zvOjRd3mfgUL3iN5ASZPPeVv9egTSwhINyHNBDOffLKIQ
zz9zRGvDBOwSzBoZHyJqk9IQOBTdUChTT9iUdDrQrpZC5hQlG8C01Ats1EiOakREbkFkc2fGpV5A
4998KcWhA4UzhXtpXG4r4scY9OHv7I+1gXQZ61d8AFZ0W6LMIGq9OCnxQOSzPn2Y8L4vOfYd6YFG
SapTO7h6IIVoOf7vCqKLhw0CEjlYVA4jTkpOqfVf5iHITIxZLipF9jZGdD0aOwrSyAuvI6HoxLXm
N0QIBDRmpSApDHmMjouXP5ozIa5/P136++hpVOAQ5XEEKOFnJT6YvfC/6haFbFxDN/M0uYhbauag
oNlwzbl/hEZBLIiCDCnQ295BpuLyrq8Ejl/BiY7c7Y4wxhnyxAPemcVDeKiauBCJL8JEA4Ni3ryd
XTtjNtKv3kt2hYvoAHjja/KeCCHv7g6KiNyg5O0Nbs3fZ6/xIilA0q4DckMqn15znAB/DyyhEKQS
tLTrFXM6Y7VuD3uM4kI0ik5EHBQVQtMDy5f7QfAy9CvcV2LxHv4MlV8I/huvp1BPRXE3q4wV94Eu
u0AlRyFoxf4QToziqjt4vcSsJz7OIdUosveIRYxAjZYU2d32b3mNLiUVKm/tOJoueRH+KStE5U4J
pvbROCkGHpv3CiuwmQN2EaeAxeFnC7+PYvc4Tn8k0PK1POyBfOM3SxkiEEiYh7kNH8vXcqiXgC/L
jrppqJ61op9l/QrT0vhYFDHlwAGhpniG4m7p9/WaG+xcnSvziC7H3MBsoiMUwS0XTKu4SeM+PwH/
0jU8B7y/J2EJp4K2OSr3fPJPk1oM/GZAazc0bJCNZg/P5jUZR1jN2nW+bMyx3ixka0JQJvCeyJOv
lh/uWaxTJsIMIewCUuOe2AmwW4gZXiTh9ELaegHWwSYtmPuQ7YifQbC8k79nxJCFaucNX1tbOily
X+ZGEiVN4NEa6vzj5FwQVjp5c7NLv8UsgFMdm+YNBR6Hps7RjHrCz7GyzAb2ddknbmaJPQ8cmGke
c57YS9Ieeq/CAuMma4TQTYQnqNz5A0/QXBkAMGHfYXc5D/RHIJjLScJenLz5qOhMVsTPSzJUGzPU
9uYtQ8b+kVlegJ3rd6x3fedz6Eq+BMgY02hQoenhpL3thJ6LXiJHiuQNKxZ483TLODBAhe7wdlgM
EqFvgqBbZdwFGIqMCdNMP6H1llhJb1ruhvaVtk4Eghdgo3yFYCez0cy5mUni4QdLOJQm4yLSMXtC
CbucYKFA3YQqtnR5W35QDj7QR3GHw0jDK9hflhuz2yDiMqVEsoFQGHhpBSPHoC94iAxQXeUb8JRw
u0k+ukPcORKKfJvSNeJG0DXXiwy9A6Y9eOoJaoieM/Reu5pQMIAi/INosZxxeN7dd0OjO3/PAr6+
My4CLnEjY/z67PkvzouC5kfMWCljeyhBE13okO6j8YSMw6HAA3KbCudSf9bF44X0N6L31x4vhnYe
jQjZdQmUH1nt2+itB5J+P97exi0zR+tyVyPCZJS5WYBMatqp3uDYC26nhyFR+iLgKLPnXb3G50KM
WWX9Bz75bE6Bz5QtuTsW+9EGuttmVxEKASQD3uXQbVIZZTz7Z/zylRnCKkfi1UFUxtXJhGWy5BX8
2g/OMEB8tE80aELpDTGBdg6tykOXW2DuB7hdgF3bX/1AwzGhJNxlVGq7Y4s1BATCegdv4jVLj4YX
Yj5xScDrnQDLFbKFtGo+XNFsBxoqcEOl1djbrZvbm/ax0x1uroQD5IZU0lde2nLJq9AvmQZUTnXh
e75aJdhVf4rgxKcrmGmtsQly5mHRGWJo45N213XuP9Mi+ab348X/JGRGy7z+n0Zjd8Fj90aSv24P
H9Z4YlKDsT38Q5GMzBqN2nR5s2tJYx3N00ncbi77iVsiPRSGHKA+tPS9WJkJ4mBIm8fHLpMGf8J+
4FNlTSpcm3bzMhqs23UdSKgzX/blj3fxgHbRnmjrpYjRbo0nE+Ls7V7I28WG1IerGKAZMz+iQqCm
hQTpK3iU/yX6kOxnUyWdnGY09YC+USiS1KhC0g+AlIAgdoccNDYPnmuWAukPQA2ldR8wpJ1mbk1e
zfq7ZulojD42IbhcoJL2WM3u3M9xNbAfjYGkaAiFHJV9N19Kb+uBYPxJe2C9AfAdpLeRPsQrxfaj
9peZZCK/H/5xeFU/p305PIr30UAznocBq4gKjif3Za0GAqbxdMVGwcbVIWuFQ0RTxvtuTvbbHdUP
5hDJL57OcE9wFRPTAiVjZYI3ZQiRbiwX6zGBvJMtIAkRBcQOcOLmaSdpyr4Cszhhq/FlVb+fvnRF
uJXTTbctUEC5h2B9f93fhAB3CubZJ/QJMkWAn60BJnWZTuLrWL8lzxCWZVUj/q9wLnJdUQdzjiwu
U+RhnCIf1ZBzA3wOVPK1R0VFhodidtMseF7NnBXrgtSAcnB+Rb4jL6RBfEe5IXTGMsqvY21zWdwf
2BC/EBTCG5EKFusUCBTb391EeY70Gt0GRF2UcrKtcRRQRzGduBP3bXzX9Izza8EZH8cgfTBmv6RZ
Vd6D6frm3eDnZHPAbeEhpKefkwq7t9UxEjJy8C0npkQQMrU5XwsFfW9icpz5z8PPe5UGxcqEK2gD
wH5Qd15Li7v9ICQItkoIc2uSDEDoG84CBGZERPBu4xGHdA7fi4KNmXs0annJCHZYyJ9B5/CFkPzl
KTxFd6jsT/qNxpw68xYVJRKwE4aiiWI8a4qX7MFO8VlpYOQqQkTpSsNr5GYjd0ChSDzhahH50aet
eRQRtTtGnNVhL/sBXV5itTSVacZ7+Wchb6OqTSGlVdUHO7odnl63w1uF7oNbczqC+FBDFak8TzIn
12PK618a7p98ZT5JHptzX3Ur6nAgWhBmAS5QcYsgGt+PQl3E1qFFy269bYoYYrh+T4z+Otv9VCyB
w3Ue45h4iuYfp8OqfLqeRpsvrpf449FxY3a58cCq7KlTyZZuBuC2BOZXaTVvTFhEtF2APaF4Fvf4
QpwmvToimIBPXUh1VirKfxgKZ/SCPYe8wkg+wsKH5W28l9DFGlWMwHC7vjkQQAZ5bLdZRf4AQlLE
OyFyCta1Yn2nriHonRuEBk9eti+HofE36zZZqES8SsHWNZ6luz3YoDy9DA2xvCHrAv+g8tMVc+tw
BdQJTwrIgNTOgMxFF8Mw0wuapL0YH056UH6TwAiW3M0L5aAHL71d83HKuc7boRMfKEYEJM7cUxAG
lU/ow5pcw/MEbfItgVpywZ0w11Fquz0LhxFXCRFA8PO29sT6JE8shfh8e1Ybc25atKTT0qMRqtFS
Mf7fK8RfchW7ivrLlpzRL3XrtN0BfQ1QY3NP4rSA8qa+nRKhFo3j00C14YjQlIag+YmPXpITeCqK
EQASDfohk+d0gGmMSqIiqipL2DveLkLx/G4MgjYdBUOwF5bE9Qd9ZWYSmr3EfemNTenufH6QaHJ8
CyGfUCb3OOHqpF2A1x/xDWO87WJgecpA8HFefZoHOT6CFtuKAK0HVDUbn31/JfloGliWOnKPOhQP
ibTnilmtpYjoUaXvoJnXxpvpkx+CFJ1zd+gODWdyKb40b9dYXT6mN0R2GY3XjXm5G+PdyIKs+qB9
IqS0NaikWDX2txeWL/3KMpXptIYUpcnJjQ9neHWKCAvOV5ctWGaWAZhN1qYPBysWexre6SL7WLIh
APOJWTd6A/5SM5eIJJkHym5gvRZUz+XPLwDuPHqOop/syTDgPYd76ieFMipQiKCXjQBmHHHG5FxO
Li1+rsGOQaFD55rHE4CxZr6lvZxyPUHljq5m2YnUiOsJPgmpPgcvOZOTt3MPgMYEMYPQBX/LtrQA
Jm5jHU1wyc0r8TkrfkfOTmuPEQN1yJRRBf/mGDvMMXMjYwblM9Z4ju0JUyMbFGbqDXtThQM2RSZo
DoU+CPRutsDTB2ThRKubP/jLXURoWPC4rMZlR0IMYY7elkb42X0nRi10F7OrDSTxRuvbo563oimx
jh6beyK4+Md8bP1g4RV8oCTxwSo6g6SZjklKQKW9ZZ0XmsIe5DCy7544NEZm57UzsuOTL8LGgpma
NErEso8dCZ9gruypoDH9ef3Xndo/ybkJF8zVw2OHxwM2i42C/7CU9IIzMlZPiAXbsEy7IU+q0A+O
WQYxXbBFoWSIWP6JUhaKP3EPwz8eIdMrrAgl+t1L3Ky/JuM/hq+JiWGEbB0hSYVMS8U32c7QxMqo
QZAuoWfgJct0HnCTMWZgd+ASAuJ8pqo4aq3BjOR/T0UmjOBvk/nNFBuMy1YIxv0+sV9zcmGJm0uS
Xh3l8w/+Dm3OzRNH0KJHeyXn53CiLRpLTfL4tRmNcEzL7k3f3SL83Ln5SJMfpmTW5tecBkFEljcH
wg6aBnPQcrBAk4fMEldlIO27EG4VD38dFtaHA0GQwZnJ0sIfGxSbRM2Y76iMH+52SlQLMm+GaI/p
luQmIc7cwdOF30X2NfiLteDa+/trgnoft5E95painJxTFmv+FMGVMLBOdvmmQAngZRFhDbqLhayE
+CE/CPCB25QsKE/NdV6MN/TiAJxOwYja7CUf/IhAZRynov5IJC7BOx0n7vWE2A1AbkL4FGVqXCNE
AQQ19gmETAogYbQxuqBQkeL2QNlHNlNvq13Ttz9MMQQhS39pW/9qvtEmPkWQ1gakgD3YaA4UdyPq
f23aBdFH/d9xa3I80E/FOCiGuPepTEm+GO4Rav3QPOYWotVn+Ji+aa+yAaiKv8dDH61+ivk6tYju
EQWCJu2LEwt4g/EB+8cba4rk/yoYy+wk/jo6p0r/YPVDn7fiBg6+OLRfAOwCOhgmH9pzSuox9Mlq
SOboH2MTxztRgOyNUJv4aG/o29Ftjb+WwDS0nFUCH8Ap6fPsDXF4TjD7vhziV9cDY+KUJ5ELK83w
VSsYDL9GwbnYnIcckgMs4cWyn/g967HnNh4Y5UrERT0PeYqRZ49aDlvpiTSyNTMYhgUGMzjJi5EL
Z+kIPvyWCDfQhEnAHHcWphM9ZwSDkvWlPZIclzwEcaocKkgAsPKJHklOeSBqajp0SFylwq2L2IXA
a/YSyINz48hC1cFbFXkgX5N/SYa1vuCftYtSBx5+IWtAD7coppznIF6r50l4brTR28wzfUhjKBaV
/Yc3JdYAj0EPICDi40EOKkSa8qIFHGjmVUpYBGMP5Pxkw5gWYUmZsbAgHBQeQ0SxBq5sPB8gUABG
fZ5yhmWR4YDGAG30mPz3DGaKGTl6wP4fCxOmGOFSDv6brxXecKzFyHz3H0/5eyaTI3I+BD0/6Bmq
2HN2WVYR4ZxGeuK1O8BsuMYJ73U1SF4AjwgZYD15YiOvQDeJ4wUag9o5bvoxenMsljZgJ33I7N/6
liCOHeZ353GqFhkcqkjRGiya+cv6ElL2cSDtDj0zForKr35ZFPaqmkuobRAAHM5HIuTmf2RF+iTR
8Xa4GCKOIY/GHqOtV7tDE8UouRhoXhgSSF/CbDp0kv4WgnHrs2fUYRb2/C9RhLD96vlmDml7HXB3
mR2LPPrX0trwsDNWhKOkf5DmCA17OJCBRRHF1+j2cn3IDI1lbcP7hda1YxmQYCQEL2Fmc7RcuBDZ
XhzJ6CK4Rv2V8M9dl2pIXD8LVY+4bjQB1nB+d0Y2Npw5TMcKz75fpd2feOpQTZEJppIsiZmbYld+
QdyoWNJwmTLI06w+L1c5GtsRYOpVW+2EO/wakhdBKI1oaDa5G0YEHiq+iO4p0KY9rC2RU+NVO+XJ
uaJJIBoMf53Q9xDwsoBd15HgLFvOpG8kEXVKQBl6iBTvyn/IlzJ2UjX0e3KxxshwsXpOFkj2nBtJ
PTZayFRdfvYvdjo8JLPLXnnrStQ7qgGqUJDjyrqKPlt9zBEsgoIHwFt4xKE3KGx98qP2V0iZwXZe
ZkVIU8fU0uj3Az42LXeGeOpR6tg3b3TXB7De5F5zxs4ebHg8g8jQ8uCCMRsXDQ16JBXwbuuj2MrM
ISpOlkCLDVyD4nSB/1gNFzs23JBxAxSZLkWe/CPC+OQm1EX5TJRrtkZFSsh31TcnIshEneaz71zy
Cs6A+Zabi5EAlSZubveFoaoNhz2dyf6ZoB5D+09UDKCUK7Eb5+YtvkTFsgTMyKejVisOT0I4yukW
5FQmQlN1PkuZCZsjx1g+oHjHvHpQ/pu/uYqoZhDCdlfBCEtBA6RWBZCt+vf0sADm8CCiEe/w1QkF
bwaEQxRSsXyZDu4Bi89B5D7ig4nHRHyDVzKmLUu+In/lA5IkgvnzVZ4CloJWZX9sC17lTuyceovM
7/tMHujoe87dRdjB29vMgurMHxhY0RSTFXAL7u743PNT3k5QAwR0m/8DnJOaz6hFf0JyQFISKAny
jfgDBOiy567QemODpkByT2qbF/g0AxnntLIfP/ONfgo7gPea0UHjVyEcXqfXwZeA7yMf7CB+gxfT
j2PRkgtjNq2D3FHsfMfA7ROgyVrzMWua9H4xa9+MYMkpbXf0kVKIZVBo9HKIOQhGpL8AqxmliVoo
elIpsE363mRKJY/R+eSjE3AiJV/AQda55H6QQukPjyGCgGECFAPi8f64I+r48DndSe8ql+Bg1axO
t0vCTsiEkeTNh94vwG5mIV6QkIIYaIHdyGNoh1Qhaw3zUIFwSdFUlNwYVQTKyiXtKDFq7S0gPfos
vuYWFfxlhjYeKSbjgs3XQWnrEG63vugKJxIwZUOuNnp43np42bRlNlfAwS2/o1JdWWOrGO2eYLZz
ZLrcvLxTb8CO5E3CkwmdIMc4VVFci3eHJhNiz6hnSGnsd7yG/7ORFr2mIxW/Rr38MhIdeRd0+g8q
mtIG2WhYQiVyBks4CPuLvrGMB07BiAA+qvKVgEupah24AFpreiuQFTPA/eY9L0f2QJeXV1da+iCu
etnMwRy/pQcowP1tny/M15WIzLyGD0TjO24BgjAvFoL+Hpv6cEVdECFwCAcmuKQYclkrhDPOYKwH
DWK1cVRtfbmxO68lYMq7BVbCQ/tmIiRujb63WOB1OUnE8oJZtiHoplm2Fjr6z7HnKdawEuDrzwPN
DieHRieHEk7kw17zPGXhf0Ea34cUCZ3xczuTj98Np5tMLgcoX84vbhm/lRrDNgkkBBYKu5PHaDsE
SyNxEOnqbzqS6R3BCc4rjgrij2GVf5fkVkPlyUSzCt6otSe2SHZgeZmdARL+UG0zWOASaWeyKRPJ
l5FdRcr4Aupyuylt+n3mE5CGRZZCMMOciooJbqC4X+PuRPVNgkDPniyRy9rFuiZ/YtPq+ON4Htgl
qGPZGpKpWt/pm0+Wu6EwqcO23pvrpnC+6YSgd/TqBQyVDDD/YzAR/tDNyOYlJJ2YJqmuouWqoOuX
SkyNMHFCZS20RsQkcBPjaIlRYO+g/4iq1Ucoyn0OMdN92adLw28JSOfsWOGBEIItOjAQbjSswjHS
x4bDc1LjZIeLgb0Ouqjd5/jInt6A7OJlu0Qs1C3vuwPkOxmByly2JK9vygK4OH2M64zlBuErl3D6
DGkr8Fma12NiSfpsg3ZFUeNz//WL8E7uXMRsQfImAldJW201XoKViflfE7mDx5/DN7zyOixjzjCm
MISMH+K+3VUbtScJnTcytx6pawNjCDLyskFokYZDNwGYZZ7kNu7WlKKLAU6zoT7iiGnH9RvzHSNG
18kJENQcIyAmU8JteG3Nr/olylyoM9grTbZU5jZ0LV8sW2Kmk84tSaM4cpAkSeItT96s8CD0zWM3
bdm6MaUY/ahvP4MWxctZ+FdkEMmOBBtiVaZqzAKHFUP48KApnQ600+3HFaPp8e0rsUq/BhoGumdJ
o5xtCl4XVh0haaaUwxo4uATnX/TLldsYryA36/iHLp08HoxHXPyL9Z6Jj1HBLL11SIPyhmtxW+Zm
Rj1cNu18FYUIZZtEAIkXCS6cAca+qgDjpmidEATrvatB2qzSEezOBeYfMcLqmmJ6cF9fHLt8EpS/
IVh/ZH6LTJI6cVblHqO3/8JTKhzg3ezpb93xfMvb9Rt1pz5ZqyzdFkD26GIxO1OU+5hDpmTgLYbs
fAqKsgQMWhkF/P4loXrzyp1AUoX+hPIfz2HtX+SxsAG7S96IIdsYiArphDOQZ58db80j4g8iePWj
GLM2jLKasqSVXoIWejoiOLcid3LEqVYy/CuRON34ZPm0xZoq+Uok/O+yHZCdSttS6wAwa+L3I+tv
OrCr9WGiX3cDJstVQVXj08SZjLletknfFQYhgHoLngcpOgEc+iupOB0KEXWDk4xv+QGklJw+HpCx
/Vse8VujEtmjBD899kJm3Ew/uSbNc/fqYNebkbrSB6upgsznxKOqjwVSnLG85rlDL0ZLVOeMrQiQ
Vvz7YC6Ke+NodJ8Or4eHy54dD3Y/N7cEOjB2TJlrOh1PuZYAlc/T/UT0Bn5I42HFtVOG2Rl+2MJw
ytnOqYlJAvG+jq5jAxXBYpl+qTQaMwv0Q5Z2gOGOQsGeSFKIt0SDEoBL3PI2FNgcrtBvyN+6TKkU
ZVKp8DLA6nfWI1LIbmTAInbbVGmLhaOkR0hXEiqpl9Xuwi9IpNdO9qpjHR5HLmAhibCdNcn1o3BW
/lxC1GAwzBX9lwRNYWSEomBwQqtjVEgCnCe87i8mEoAliLBDrRMpfuX/0U9Kcl/lff7mPUo7MHAk
wUY8WTnakXrHP3FxZWFJxj7QGdoOQuh0bFF6l+kHDj6+Ot0MHjbjJRYgki5FtgWmT4sFFx8DemjU
yA75tlOclEzQ5RLu6+Yu33aP5O7Eu6xLQ0Ty+H3sC1j0Gb6b88Up/BGA7sX/7QYWaYIWZ3HPEVL6
u3ssU3DVvkHvjigU/+4I5yo3pbAoVo5sjO0lbpwTs+TqJvYi3lUQpsBxwKL4YiT7Pp+SNCEqFdiI
XqbiX1b9HcHlrKYXDnKVhLsawwamRBA2hkPAvaP40a6ILH7kyRRDoOwtdwyuuJSwRBvnK4tyw3QF
qB5vZ9lf/4Uu5H7RVsVDf+8fQUP0uocyESIloy1icixlTiDZuzCAzD8MAuCr+vnOsvxxFFhBUedL
EB44JFYSuCRYGj5RVjIcpQAo3Pj8FVdGdsQJRhgrc138XrQhqalYfchR5IXyX10jQpuEpERCnR/0
45lqIRbg0ktk/GGl27FzoxIJ0CLhwQGWMEqSqvu+eBvx3coBGQOqyKwQiB2myBFwPqUOQjYzxJ5w
DZFac854Hx/HAivmm745ThoehwOp6YR6JgQ3zUQ0NbL4oMNntATduTBFDY5JhdgCbw0yDLeFhX84
zCFEkcUdOVPzzi3Ihpf/M+kI6s9Xlw537FHsJ8I9TLay8zNrwNjkxQD6tvi7+oUlRID7y8bb3jEd
C0V6Djy72Ka3iGEjETk7H2eiSecX07UgUagx+a0SmeFiuINLMIViaYIwDbAN4/VaOV94NhICvhLs
MgRTGaOADwe6jFy3aWtXqbQa+jUpSi7MDszay2lIOK2oAxO7IuYCmD3C0bdYZMqpsiIZx+FBBVCr
bR7RwfIHKPudPQmHFEJfwS3L6ClatsIt3n2us50teGOTmki1ECAmnsab3SeUnIsnIG/mSZIIiXCM
71b+VxFqLj4yCDvi4UhPjYeRwrbOdwxrQmZ6aG9VcpXuh3T14Hzh3YPXagFPpm5kjLwXLfyEyMwI
wODXZtcFA8BwsMzuECvLBllQQc7RCxyK99qxXA3mAwKjEhRD/28eRqrncUkkuNescFYaQyQ+y3JG
Y2lSMHRNn+l2w4wrsM2Bdp9P1pczNx7Ia8wHioSJz+x8D7ezAoTOaryx/YkamDCb/DWMOJsGU9+u
1lYvEdqHGsofshYIsXZGWuab/ObnjBxWHfKcbBVdlkiGJBPQ2O55sl8p8wdtOMcv5gzZ+tjS8jun
u4gzkBuSowrayPrmRv8O3/4gLrk4KKtXOtyX4POYkwAE1HToPZzR9BZc9UUmgpkx6yOUuWiZsRJ2
PuGPKmH0OI1FnBHh5D6AG3S/yiQG/AoABBA5idnbCUilXO3JGvlmRwR5JiCu0rK1jKgBdJP1YIG9
26IzCWR43f29piVqJOF4wkxghI3NFXmhRtGOuAW+hP+BYvJvb+0xWmznATVkcsTyikFsVgNmiXO9
WSo28Xtx8phCzbPn4Bw35XXtFrSDjoz++X7AHWdV8EcYKowUNQgZDq0NmSueTIKuQbv2kX04bUiY
sFmPuGX33Fru9Sjpvcy8bcTABUC/lFBRxRKtZn1P8YazukdrAVE9TKtQcHjzsw0vHMYijOMuTjt3
OKtWKEzj0pAYeLdcOVz1gubsgZu1vB+5x7FHH6vzAHsn5zB2xbtbUyqeBWKFMVhBeX8TSLBUmEpj
mZUWs/5/iyneJe37V1E9oKxrkyAcP2NausSZrxJIlRueGCZUMYtgVjQSsuSIWO3Cp31bFNqE/yQA
zQPuuLe2ejutc4NCa7U8FOmRP0teZs4ZqNDmb5GiyG2LDrtBXcIPTnfGnHe0BZ1FUWSfBKSvdZkp
bKjoypwHANnmYrDdL6EHQTFJreXG4FcT2ZnWz7650JwX/xpf3WHSm1adeB9wjt6+eIlZQ4T0SR8T
SR1fxKr9m+i+6uD2hBWb8zADXYPTSjNUlTxPF6jwO0Ujqn6tjR8oY2X/+pbkFlfjcTW3+K/0+76c
mGCB547jEClkw4sD/evd73ghDoUOz1T2MjGBXfJbs/dqpJLApQtpMSFUhTtJ5ARBYdzzgsnsgn4L
KpMcCD1fSNAM5JXoNVHxrJGioYMvA3RmZgtQ02k0MTcYyQDAQHNdoeEip78mDYbDh6mBZx5xsrBQ
zitSxHh1iQMgt2qdOgOLFDeiEBr7af1MoojD/6Z4nPSDUNBbQ43Dj+wBjImvWkOQmP8B2j72tQWi
pxHa4b9sibtwknZTJC8EDbEtNP4ozlBELISz8WtMcFugMtIJVmBEGoLIa3KKEJpgizE/RrXq+x24
EqpA/U50NScQcwNhU+kVeUpnX8eGEuOj4z5snGrf+PVfjSNTqD8oLsJOApmMco0y8Iq5WmO6hAAk
lijnSPkP1Fqv1VMn4Wlko8eMAKCeux7VLS+LMD+MG2LbBheycn0UkTjMHEyE+5zFzlq8zesKuHZd
BG+n9oWlvAvRd2sVUhtm8I6Z/Es3GRsBB9jTqwnXMhWT6ABrR1iMv1LYFGv7mpRDYqkUKLsWEA1e
jbBfkmgwlv4XhCKEE/Zl2AMbWot7+XdmqjKZH/jBbVIbcbUthTriWBBzI6A/ghYMckKRJuSMuoRS
mz0x8O7hdzC+XWhSEUFR1KEaN6AB8WDVAFdfAFOEMz3BxYo0LW4oXvg5PLpq11Hm97yMqYo3BeJs
EinfFgo4icHyww+K5hJzNBwiE4JqKQisXaYLrhgfZ84nSoIqOndc6lxF74qK1Kw5+GB2ZwxbDSyW
c/X5TmhukGWQAFhMBQ2F6ISorP78FxDrPtpc/3pBwTNLmgXcN/mqNrWlhnIQOfZiZOG+IdqgN5Ui
31gP1qW2VLl537bHvR2Z32T33dHxjCMjPvO6OuOootnUDy3a4P5CGqeM5b2IGTZohLoYyVLEHzNJ
QC//bUsiSCtXtTd5PsOkA90scgkwp4v6yTtX7W0vGtwfIrusxpOMaRUJFOicmaO4F/H8qjEaaVji
VqOQEi/TA1jY1pp3BmYAfJr1HULI0MKhGLEYdmCgRU6MFpzk2Vc7bSm2pD703DhHWioF1sQPz514
I5oGWlAzVxcMr1rADbShQprX1RUGUtiZmW3dNc5YYSJbL/0zKL2GkuetM02e0QAkjk6BL4Wiqjnn
re2yW1gbHcgBYjtlBtpFmEs4MX2ntnq4oDgCdN+vjTXEHaaYm7f1idbMreRJRDJisGQg1EPQu5ut
s4kWKbVMjB86VCPl34v3Il0oFr8JUyVzLol9dMzcPTWmVwvzu/ihruZCZLFh92s18EEQwv35jE7W
1FfBbC5KcGNcRCZh8pie8rFIkYB2afm8swBRk8mv+KKfwUkToVkoNL+z1tS3GsnTTmlFPB/p0TwS
K4OfhWDn1McyzNuYG9Uqc2gYQakhB+rgD7oYLyTA3ozXgExsb/awEGEgk3gyg3baERyg9hqUcFy/
453cv/ltNTboJlfN2RYqpIvsGa0YXnmiz8RtAT/4/4jo1tDGx7PZCys2sWVuTsaZZJmBqmOQeYS0
SMaVhRtHAC1BUA2MVXCJcY4c0N0Hq0mhHeLCPh0CGydYJExbHSaW4RQ1ubmreOtPaWNZ8AcuCx9h
6u1M0x4HGkXGX5CGagrBOCjsr/C+GWLFgFInB+AOOfNZHdHu/rT7idtE9GTJeorKnaYs/txMsU5S
0oaFEI8+vKGZ4ojin9xQE3qmHYG1pYx06Pe9Vg8GNpdpAznGUOJ3oaAJrxbxIhAoEt5z+/P3pjiP
CAB6HPSUtf2HBw+Fqys6exPnXHK3UzhnOCMtXN/mjdlglXvPgEF8MlAgE5pMS7GbHXmAW+MPiMLn
MvNLw3SMhLGQ5TzxUjo7eAq2ZzgMnlJ6/Hbl/Ge84gGpcM3UYHLrm39huGZs0hI6fL1hTkUo043n
GEvAPclbr6njThy6BN/eDswBjoZjz0OHN9ipS56cggnb69tLX3g0R9oxDEPJtAbWny+CiTT+1zS9
c7g7WZKWRoogUqzHr5edTGJuwXd4rvpastWdM+/Sc0N7bJSfJPQAWyNLZ9ApkOJm6/PukmeniZ7H
CMrEi2kwq1ksAIvwGlDOAMXFY/ujC4TXXMLAT9CrKLUrjxd86m6qbgiXsFPPZKsfUA0OmUMKsHnZ
3E05d1La7PhAnx5MQYOkBHAqvrgHE31+Na2xWxRgtE2qqA4SKADfKC8WGAYMcMiP6zWpxwPLcXji
WBc8EOqNz9yMZCQztHz0GMmt13pk33bxeG6vVjTw7rB5UtVL59yxZ7EBJ/65Z4gqZM7UoqfFJreO
x2d3bJBJ8OK7+aQofVHsoM/Au16SH/eZoBOtfFYV3lGIkojNht/+autwSSoU8tCz47WY6GTw5f92
3JfLqaswgyB1Ss/MlUly7CNQxvoMVEYEdtg3ycZnHGHJW8vAGEryj6Xz6lYcy5LwL2ItnBC8ynuD
kH1h4QQIb3RB/Pr+TlZPzfRUdWWSXOmcbWLHjsD0+AaE+dRgJtDZkuHYIFy0LGuZ2xllc31N+2um
paTnsubU4hW/Yfqr3UUP+9uRFR4R45EZO0RYzABGUxv3qoaiAIHMhQdwp9g3dW6+uS7UC8kE8QQa
Yn0vdvH/eljQD3zHap9mLTRWmSNonWlBHufxQCH41Z6Tsnc5VdlUJb3E0JX4aQSF+bKSlbANqo9e
/BlZq2b7ZNpX6kSLZ97WZZqrxpqb9YnmnFHVEc2WdOHr4SOmMbbiavE+/lJkNJZBfSL5iGABJ5kf
OYEcyXTqgAenmzDqn0laUqP7KFYIYrdvuqxz+lybOxciJlCkGFNjhhq9krozpfAm3OWoXpJTJKsH
4+I8WBR8ZtPNwDkCfzVrDOn1NE0SNgU+dsocmmJdAJAwreY9jfPidg5rxxZYeHJ6q9Yd/bZOSelD
eS3kIK4Za6JaiYM67X8WqJQBGYwTxwdJ0qi0WCQWPvPCmxN7S8XNrkVL8CC0gY86Tn1wEhHX9EA2
SzXAnsgCxMIMFuc54CEtHfH7Wi84/9uLtQOLa6xtp6rrLytXVD0aByKxzjpviECYKwHZm+SZvRBB
YiW6tr40RG7CGjedKYjqQE8oSoeAikGMTAkb1cUZ0NkxXkwXeFJK1bD+V0KkUYUjIqoYJDaUO8Al
Udj2XIuT/gnZtWXTOXnu4ONarO9SH8PEC9jiBSWEWeb6GDqy2OxqIj9atWaJ8gf0R8wiKqvmhEFb
Jn2SOrekQOipTwReSQBHTcUclRvHw6JIY67KFRSGouigWeC6Uuqw4G5ZmCXEkJYEY+XsxwdT2uL9
bIM+/+0S4RyKHs/HirekF+J3SOlH+PiwMDdVxxtPfzLtFhthWAJVg0YliWIgjBaM4/DDoHIObTvC
BvSpOv+MTvfmMPphI6DY/EKd366wQq1yJd0RKYCBy5L3LBIQXIn/u72SUUEW8pL9cYu7gkcGJug4
XUtaHANIjRBJN0/RE1YvM9bBXdnWfPdUJe9+IlNn096KH5QPmGIneNMYVGjHBTvKJAGxqeuZv6e6
mb9zFKcXI25UIzaZa0rJC2QBUCPevEpN5SAAx/IsszFmfmI6bMJuh8/mvPIWb7U/Vp9xNeERcYq2
2SeGB3FWOdgsectf/mvLHfJSiY0fjlrsFsUxoNjl2MQxV5aQG59TxLbjBKFC1vQp6HIznwAhxccC
xJzUSOWE/R/lVc0Lx8UoslhUweOumKKVu25DRlWQt5oRXanIpZS3c4T/oBwtvsakEwF2pPyVaEQQ
HXA7tGXBE0WDgG1DsazII74qlCfo3eGOFDr11bQypAr8kcG4zBAnsK7hsLELs+0fDA6NgBEtekKi
DhMRZbwZ8zQpdNR5A1EFElZkUhKt8KW1DsS7hPu7FFIDpcqDYjTnkLceGG27LOucVLyIxm4aEDop
ZjjQyO6OWAix986+spX5bultRLTF/9hhW0El96ISEeOiRBEYksYO5nPDjdHpYVedioMzKjTamRBx
QDIcwrlObCuGPIdi6Atz8yPx+ECjWTlUJEcNQb2EIw4vEBr/L0Jhvh+MEd3rERtwFypgsRIbZT1j
94xahyjWzy1L23L/2UPg/A7R/G3IM5lWPFa82gnknaEhm9KurzGVD3QzMocj5q5GlHtXS5lfzPkD
fI1S4Y95Df3mKYXSqM+eLkZuCKL21c0hO7szdgA5KJibbc7u7rmeM2CI/m2OX+lddSpx6nU18I7q
7p7vdpGnXLj7XHjMWZW5/eJDl9puFMCU1DE211KAP46j1aQWu6M6Lty5pwftIij7BrbosBlZA3fl
+QTfYnGPuwUIbkgTpEcmSc82N7qCxE2geB49kUomo+ngXU4tOiZbuV+Ua/51mP5o9q63QlMjINgP
mWOsQBFei1WpAxLNGSsbFMXweGcc7D5FY33nTROakLhWVL2ENGfa5intqbsdTe8isucnB59jnTBA
zESfHEmIQYLaA+9RCGYQ+2fGaDemP2OxfoNH8nHPt5175CVqh/fJ7CgWW2U43wrFAzbl8chGMYHG
cbnmKOho1x2QBSYTr34Ixinh36K6Lh4BhWYBSTfmzwHSxVA0QXZLWYIIE6XYOScYXHEpxpaujwpP
P9nwcigDwAJTq2Z4Q62nbDNuOttvH71aOtVpbpxcUcASyQikhg8gZvhuFj/yXyJ4NDIxTrRqvCt6
WHKZ7tDrWMS+wv/oYdMoFd5hiDYRrls+vke7R+gK4JEwY7lEwrvxV27RAxFbnX4mvjuX2YdiqBQS
lQNyDL8TjezH3VJI+OC7vv+aV5AvXHeI0q3bMI1mDcybJhMRFAKHqs+S0Iv88ATIIYzFAw/jcejK
5RAgCwkOKpOPWnxqhBumtK97qqWcGBkElL5PQi1sSU0s+KwomMjNY7ImB9cCcdD8qqJ2yzLNqsGK
XwtSMNNjJAIXdwYlI1EUCqEKKgKNLVvmfOKL8g8aJXCDdz2+52iOPKytsITHUnlSBLrwEfqG3wKa
EnUVf3WmC0cNBIECxBlSJyyLFQMxnkKSrlrPIU+IP4F30gnUMAbtBWuGor2FUscJYzYGxvTFlyHJ
zQ832TtYE3jcYEtJDXEW0SCq+YknzaFPokXcSIx4aNs5kfD34DoqyXhIHcy4VIL/AXPCRT1D5V2k
S5cfAXETOpEnhyUmslGTQeR3aWIo/sv8UUDLuoCrYf6gX/TwprhAH1pcE/k4kljKfFtOJctlvqXV
4r37RcZt0mLZizkoCRV3bCW0ld+5Zwb0LRPMSanChFpPk9YWnba7nb6oFDQVmd6SW0vnKOrMAslU
KjBXtW5ESvE1WZKi3dZ9cFqfAVBm/esHoTy71Fqqw2geBRA5zVkRaGY08+U4qOM2j7eDkpX0un6P
lXrLFhoHV5Smza6mxyFqqcHDpofJSX6roLNTte64mUSrmlEi55XyX5NsMo/4eVuFZYwpnu42mYUV
tjgZYKSpvqA8aSpH1tMjYtlcMeDrDKoGmXdLEOog2wlM8YrFJvGgtSz4or/drw50DoNI4PpsccA0
QcXx/pxBrnCCffiyzjj9OPeAQMIjYO+zBhVpkfR85XHSkAxQ28XMTxeqOtznl1KJu35T1lVj97QP
23VNPEhaUj8iF0q7pljFGSqx1DwoOXg80ANCPRR2Q7Xwj1nmHxYEB4pTrOt5S4hTDajjJOLBNwXd
XlH3s+7gyDXuLwrkHe+e6Y+NUhKEAs62yGgGP8y/bys0YyBh6HSzCe1BkpCGNz1Tp8VP3icdaQM8
N8RJjxnX9defBBHgaWfcmQJBAsFRZ6g21r7RyCa9vTKPjh5MCBXdaa1OxJyK/+CPDLCeBOHhj00d
/bqiAufX0B1CJ4rQNKTC4T3inIdZGfIpQiYYvhyUuij7lbQMtCeh0ErSIdWMp3Y5NmjZ6TwUjV/H
qiUHvuJaMgjU3mzAe6wrg4cJO/GEE1nfaJI6wEiV8p1m+kutyezLggYWu2yib/f8f1qcQuZz7mih
QeE7exLMpT9aYR0KIXtK2smwAnA1lsM5gR8NHTX17yrqF/RTks6NIVG6xR8Etq+B2JKb4ewUzxb/
Xqrj+kDcR7UoZKKOMaQdRmmWulw5Qmx4EsPG/P1NgyKyAuH7UWMhb6KkExHixXKoqMmU9s5+h9Bn
xOYKxSkiRMgLx5CMjdkJWxjs4SBjI0SgUCfj2bTulpJX2sqLEUTQ5sw4EsdCpa2LR90beGOheSQl
bC7DiFUPghdP9YXcbDRtt2KqDR48oE9HL0Y/3Z0lkg98E+zPehHlayYldM+3Jm/hYRi9b0Bw74VP
e8rI7EOGOnsF3AjyOnjWXaFHV1HGiSV6vqOYwhJu0Jw/QHS32EiIG9Ny8adi+2HPv5yJa4/D0D90
z6JVxZg0EWeQHm7ppvcXIjzitFifvFOcIeCECfiJ3R5sErCiasRTO+h/7KorLbVMB32klrXtHgi4
458Q2kJDlrh76mtUlufdc/fioJCL2IZyaBXrmHKOhpcXT2JGV8qsMZqgjoc8CYcKRifwzzFJ6JnF
6/msEyr84PCiIxbuqXwyQXsKOfowd4LEkiOYjV/TsdyLK/pFMQsQNTPJlsm7Iv1TMyKG8sTQKeIN
aRyj6gFHC4BNS3ESLlWRQuvlXPtSSrbqa5qPDgHh+MfQ+Q7Blz7MEZk+5sdj3l33UIespRvgZ4Nu
KIwg0FKZXRx+GEC9+EVFCpc9thgc7QDJehCJvh4jx+JkGUDuG9/fW5UvEdwdWangUlOA0AAKxDgj
d4DM+Rqgq7QAkB+FBcj8jTvDZoJuoMBkEWg7d7D9myk/5BdV7sRfIbgZ9w0/vu/3lLVfaC/d7cx+
5bIgDAU0/gcwoA/c8UHCtm1khMZV++bP9SNlIx33SOZKH0ca6WM2t+MRdOSZ+UF6uqlHPo0XBrtQ
I6C4i0m+6B6Sjx08V8BV3g9ZTDjVUEnqzfLpjKobA0csVws8FRaTFxUahQhVS4Jjzg+Grw+pZQzA
eZ9PAeG1s8WwmyW2r/M+Ezsoz5Fh228c9YqnarF6GO8d8FnBT+pB0x0wR6YYf+2hnw1UNU1rJKQY
OKhBgNsKgY9LLyIiVajJhxGqgwcDrNUoa1yWUUBK4YEX+EtW4Yvif6/zHOjwe8C3bNzzyGJXirjY
eySWqVMbUQRQciZf1GtZYftVn6EOmAFy/IPwpJRfksA5Qz4X3ky0o604aDbWAc4C+HrOgIFKh55J
RH4So+q9zxTEZNenmrbwv4D1WwtMmLMBqiRkt2Bs2tofZQgGeILAHv/53x/rNHr+M3OT+KyfyHcC
OnCzg5eJlp3PpgVM6vsOwTR0yqhmWOECNKDmsZ4VpEF1JT8IeN3XXa1Y8EEetyxZMORJwo+i9fRK
lrru6rliBUTBTjJYSTU5fL/Ie3eVAafIXl9yFm1mq3pmW9J8jM+Gh72gYjJ27inK7i30sEB+hlB/
WN8W11ZVeQtKBLjPv0rAvvhTHHRdoxiOCxEhO/tj4wP9h1E38aepxJWn7rDcHoH95QjWJycfqpnR
Y7+AAvkL8S5+kC1eT6UY2FlMzanyOniOrkRFRgGAM+95O1OGNbWPf9Oz+EBV7Y4rkWMAAEDLGx3s
nLpRXQW/bOWIcjwgcZmHTqcJ7xuByr/UuNM3iyrAZxxC6c/nsIOOjJqbcXpmCNSyWMw6RB/kAp+d
RFS5Y9+tlqa4qkK8AXdJOEAXl7oLQBARUXiE1EHmlgJfonVCsYw/ZU0OAXtt6V9Y5mTphhJZDA9A
Ggb2NPYrOoYhszGleMKBYAUAMRZJr/4YYmgzKPkT/ryhyDsPfIEkLvbZE6XLDZVCNr9IwRMNtSs2
czYMu7wyaCw28KZKH/X+TV4uw+CBlI5Y4GPOl1KQTpjsJnuCryVzCTRC71DBio/tY5sDLzton/Cj
CGnBQlb8LKNzt4A2+IdRUfC8OcXptq75TeyAoCFl88Jj0AtgZs8vZpZYayhbyP585OKpfGccNwjk
1sWgXLF4uv7E9H0WcdhhVp8e3Fw/UVG4XlJwJGwYWpm8mDKOsmLhzqKo3E0UTKAmHo12C78NQrdY
8BGzmOQNLLQqb3YJJgNXbMoc6c1n0UtlWSUbfiV6S9dK3n4yYPyOjtKNrlfH7IaxpUoQAU+iOoqz
fhBTzYPQmTQEXz/lHLmWhCje3ZOVbF/zdsDE/unkoX8PfdXTHdQWa/cuqVvuvsA6pnnC0rmDGj/f
IN5mbzF74ceYzAcpYi6thv4p9LCf8NpBzkpFkBJ1OaImV50Fd7BGkZGpX085A7kdOgwgiv4gjs6I
SwR36wOfgZJ783Y24KfM+1bMpUCSL9TQt4saMOL6UtTQSqE2ZcbaD4Ul+t8bzmMXBc91sMibxq8C
f6Im/riW9USK9LQgepOQGVbQxDJFpfmwf7FOanDoH+vGjMVbECp0S8vc9YIvZD6YwBY2Tl4pOasx
xmeTTSnqXQpc5EhRByYG8vqhughvDb5Ovd2vgW4am00HVOY2M0UeKhVig3dOxIfHOMUZAvCaosti
Y09dofPOfKIFSgRtDsZGMMJIEzFqQYl/qgHDa52ZyNw+OWH3U0LFBiu5ToxmYgSr600nQiK6LCpC
NUAsO4AGC9eneKH0KcbYkh1bpKiEvt10hR4AREF4ABpTqvVBfZyUEAJ2+NV8IXAZg0g3Dj8E2cLd
U/QQtx66cMzmfExVujO2Mla/FYWjKGNpeJ0h31cnxrADCF4p1ETZ+BZX/AsV4b5i9eOyCBw6LhUj
QuLw5Q8gSPTqW0CEjgVr7njWczOCLBgeRdUzyz9GCXbv4B7idHAM7VfxoqcWgxuWkuXo4voulYZx
skI6UzCI1o1pfJgc0hmb2Xlq7gcIvzy1B2QiYLzitCKS0l1qfM8D7QWFOYaHHpcJZJihhaem4j6K
SQe5it9FAqXgXRGtRDCiRnFSnWVfkgZPklPOliRTT3sQEtDpASjOBtCamQ+dFzCz/0UtGZ1iWfT/
wLNoNiBPt5oV1boLjsqBpT81rJaYpeN5wW8GVEW6Ri5uCAa5d8FtbEDRYQpvAXQp1OD8Hdn+QZTc
sfBKUdlX5q5hUDa46IeQtc7tDlHl3WGpRkN7c9evfRpVeNXh8QipSuDMHFKm8Zz8oeuor4i1ooP+
uLBdbIC96/n7oHIAe2jwKOwYdRoCGR5UggiSAwn1Qgu+9yIblNF8UdcqOxmaAhdjFPD39HGbBvEN
aOXhZWf2srliz9Y2oNk8ulv8do73PiLJDkPPW8ExsoNS8dCAVK7JGwD8R17FgF0BTNeVzT9ccEP6
pRHlK9O5gZeoP0Zg7tug1EW7xYWzwPsILguoAmp6JQ6kl1anjv/xf4kW88b6ajXO/AH1qQ+SxGSH
IlNRVYa/iPOIqxJvm0Yf6cw6PcyMciguZQpjdPUBcBNdAu2rpuvAUio/qSIUMQM9/SScCxAYOk9D
sE9vHv5Apq3YL0Wx2YPxGDcBg/5RK9kLWwzA/zKPDxlVJroqw8I2ozFCihDM+kok6ZQKo9gLEGjs
tFUHnOkpANNzO3z1VcOeA1dufqY5SQSV3ztAL9rodMKMZAkI5ty24VlbL8W2f8CbBCjUhFm+RPz3
owxJMKK1G+c0U4wRV3Sejph4kO999tj+w7xgj9M9uzS9oKpiovfNVhiX6yrQyzlOlmCTuJhodzv8
MtTH1JQy4cGc/Q1giDWX4TxoWJXbG50AOicxud/nVHoHIKDkHax4b6LjQcUHGSavegQPgf1T/yeC
lYcmyFB72sjs0Fm6RcxcOdH4Nrw6EE3fOM7Fr4GMJ0om5Kr59YDzlD+axingXnPTMdlhDoZ7AnFV
zIV0Zh0OAf+Z8o74Trp+ERLLhEh5gU2njuAeEwqMKz1vnKCmCySDiWOZBiOQkCsxFDYOMJJlpaLU
E7Q40/TynOofDsHbb1xId8R7cZ3KjwYu+wk5tV6O1zbjCup3R2S3R27VaAA9CDXkGUb71PUMvJ1V
Agr2cuuaUlI3+3wJvppq0fLF2ZCcTJEEmsiJ5Kzf+DGZUAr124pRCssvwjnVmLA/ynGHd6POriph
AUhNDt/akDNP4uThFoNWoX3qJf/inQh4FIBzCiJ02lPZpm9+4A9hHQAnBmYEg+kMwK+SqeFpPp8G
6rEI6oLgqbRMihdFik0LsEPHNWJfdKo4q5RZp7V9yfDx2TEpybAOHAz2mMl5FrODk02yfPNpIP4/
VhqD8aYkeFMKCyQp4Ri/7Ma8sqS8EHuJ5K4UA5DfQ3ECWiba/w5lWJvdg/ILAHUHXwKDNYLSg46Q
83ACJ/1MIfgsZCAQQs/QntOvcFElveQRJ1YNwqZm3ZyU4Ogl2aR8FR6hOz9SDQ0NXX/rJAA0ix80
w2znxh6XX0h6p+qpSM5ODfhcaD0CB6QhhmSgC3SpJLzgHKw0axjQd53NLenGRauHYpf9QUOH6kS9
1zMyahrEu8TwvGU7KEx5QHRuR4hVfJeAFp9C1Ei4G4GJ1O5OzUn6Kw4G4nIZccphaMMrE5WgxZyk
zF9GREjS/wBamRqi77maCu1CapAEMg6hsFGCPWMwLT5Sxs4gn6J/iiRLPTZOHsHEsA8EE1MWo5Lc
ezIKZoeKGkjlSJb7hTeIcxB5C1RlEkADIOaZ5vui7PJhghPJXUWHLgCrAODsw+EuRSdzUihrcVgG
umOlST1OFCH+fWHiDTLs8qr5OEYExGsfZ/WzQX7DbkHPDpT4Q0Z2qgMbTpQatQZkQrEwSPoFR32S
mGBt4je7/eo8I+8C/+peny+i8284DytRm1i6+hOms1jNmO+MiyXxuFzB5WO1G7SdKUTMW7Pc4gED
I7xxYUmyYH/bmDpwxjemGLHw7jsps5hWHEm8vvn2sBazx/RtFIN/QvyzXFmDtLNhbDuk5IJIJFMU
DOMXy303l289WlwM0lAJYvCDN/5yJuhS4OO5+UW4ETN/RqTDd6khSELh2QjBceEfiH13geMwJFkB
9P023+KwuNUTs7dh5jdmQofbB0WP/mRpZ8/T3jObQ31utmXYhsvG0HJKkhErQU9m3iik0xoLQSbM
NDG2aB3WRWKJalkjtvVgo0ZSJeRWG2QcGFTTj87sOEHfQb3CUuFOO53g/QACHfzG5HCms11QLlsF
+fT9QUMZuqcKP51nLUS4A7obbvFVif+BEnxALsUmGbCqfGOs2uHc5lDnB8oNDi3vhUprFOclrVqi
gtPz1uHm0s2TdxgKnTWm23BRrD6362YHjRu8bMnxFB0yHMDD/EdePapvIu44FJwQ6PIqhRgPwNFF
ePe8J/gOfxA0ANIcel4FIvEs/vA/4ohl2S+EwCMTnISMwikhzpCiWd19I3fWnlmisjlW6MaCb3Pz
XXkRwxumRzACSj3xpKcJVZ/KZeOphDr3TDAjrG3SIFGvH7KcAwteyUG9opyx+VNNUr8hsvI8EpQe
j3EeJSN69xQxAjiZuDhxk5xboiOqpcpQ4KNohrBmNyKwc+0TtbzYCmeQjA70jecjx5/xfcSThN6N
YliBXlIoalUKURYgYPEElObkFYgRU9btdP5GgJ2CISRKL3FS6HzV7RFiqAo+AxL3LbKXk7GOZMPK
MGilFk4JLOPwK2G1BcsQgQ9d4vp5R4qSnj4nGXre8ixykjfWxnbnbxiqM1q92EIsXMcwsKR70lnx
ZIAcIX8934hf6zG9JPT3IrKD0xkQYmJeMNR5beAKTSPQbIrEQWXih+BNsKhD50ph+FheFp6OarL5
L9WS1vHsY8TC3p1DgN/C7YTWxULqLPVQxwFmiIdcl6vF9COxMFLOJwvY+E9lI9ID87+I/2hZ3nvg
CazxQERjHZQ5deaNeyQ+0yJb6irhmuQF0vXvM0f/Ih4ltLmsMFUkx9UJQ+GLTXpkZElp8cLPBnE5
MH011RHYzjn5AWl1R+H48Bfm/LuHxpKX/NKUlrcGlCCFJroDX0K8mHdAxO/GHDGwZsowmKu8TxdK
BJFMzMtgDLx00Y7DkLNjwbst/MvKJ8tnIMBD8wRd8GAQ6de+T212rEEABWAMkAoYODWN9YDjeJG4
UkYlFRWvnw1WpdrPC1jBY0oHgllLcHPOJboi/E52V+LpRe8wSYciI1o/3U0O1V6jQEMB1dV8MWg2
LvpeacIv2w+6HV4FB/PvoLF9SJyj+eqv67PJjwAoXsywHFKZHgM9MT15CZGc7cAWOAriDwtKjHkY
GiQLH8Y2SPGWFMuVsbbjYDrvudO4r7arcKIuWM9lZQ6vig45aR9ltVEhGYtrYvClxRSXxZAZPCv/
672yicp6+D5eGOFQD6snLCeiL+BU9mAeSv+rIVdvHPXFGP4nfIzLuue5V6I1y1nIJrBObxARqUAX
r+CVFXj8ksEwrcL9kfzJqyTTuMXPqMKHug4ZkkrKrX7p44orieLlQXHJfU+7wwAKde3G/kGGEZjX
z1h24skqJ5kidlIRnM4gpY0N6PR6UPK64mXLeA5gCNDxz5TOZyoV5Q1z0JqhNSI+v/c2+xfzQ0KL
geZJafw8YRguBpYdCixoav7HVQRk1Pz1nhUdb88ymng3XS3hTUlntKzQPXhY39uiZ706TYIBKBuN
pD56EKnhGd5nhE3whauRba8INfWh3L++bGdlpLUh+5NDCU3SJdumDaNUGTnPMcgOKBurBCy2qRAG
Rc2wnYj1gP3EOXcFkMIxn6ExCl8fuIaHjSYKuKFzuZiIJUEgbflIjMFa2FIjZY88tYovWosSzRfI
nL8+dz0bLX5nxFdfLAJ98LaCrMZIkwoUBT1G5arEjmdffYgiwi3g74Zf+rNur4aSB+DB0ZnRmk/M
P00kBjQcsJxSXkzCFV7iwGhfisQkY3lXv8hKbBqWNfE7YfBmCEZQ+zQ6/pd1NYSdelbG1EJSTvUF
QV5lHxRIico84qUoIbQfAzKbtaLLD3crAQ7c6XY+CM4p06NaVeML+0fLzOjlJxcA9AvFuu7tGX+8
OnV5ZHjC4tx7qrPBwkQatOkPn8s9c3bmk515YK7TqTRBHfoFMiW/e1nRABi0WBf1j8Yez1LqMkAI
AFSKrLsg57djFkMzF6VMKp7gDh3YmKQZG18C5EUMBMEURBX4mmPzXPBn3XR+nv38wqlZXdhEz/pX
83J2sKjgY+jz2HZhFhBt3dkfreU/6oBw6YmPoRgWbcX9AHAWWibEDerloxaTlZyP/Q0Q7bHq6VKt
2dBnEYhG9MDWJ6uTcTaZ6efR/Fjv55/sHYW9tfDiWfaUcPFtjEWTfNllV49sfPH3P9iD6kNdyC70
LjVkf7eGDuGu0Ss4IjrxU85vdb2evownchoKP4B6HrPJhp0OVRUYqP9Gjx+Rq4p6kUm6VE4RTiAM
Q5UleOc4mDKDzPrc6WxaiaiIQeks7A5c32PAeIPFaEX7EwGTuEudGf/G3HYFwq2LNmnmF2393Jt9
VlbB8FcvkxhW+fs5oYiFMr7R1a6uAt7HxYw9dl3e9OncxOWCg9bj9lGtR5jCjKDaoTsL/ipDbxro
dOwwOGmu9TToiXZB9JWMDAooo3yW+D6c31ZSRhgJcDIvqHGon7FRjOPiPOQ7dxLj7wnOawKgQuD7
6hHcrpsbbBNh+APFjk4YtBzsBUZvfCMo37VCLprFBLf6fUKA5gPO3hDTKUSrKAnZBP8wI1XY1e7Z
t6ng8o+1nkeBcrNIXzwgbCiwHn0dwov7RnZuMdpcekJmV9r0PxqDYTkEQ5vI1OLn4s3Z/EPEiZWQ
uu6vb3sPqoRYB2D+ge9TAjpxqGqHgW0vun90sVOAf8/LOi7V7Q27d0yxlC0fMtUZZP7C3mgDCY9E
kh6f7uXk3ymsl/f1B3kHyUFA84qkJqMLqUdihqPD7x6FUx0CDVytUWGEn0DynsRgh0OlvNLFfIrV
tMRzVTmXkMMcHJBvavcF1ruW0o1FZauPqj+9CfgVADkDrHjaGiyd1fwJguADPlFd4yOroHRzyrOv
p0/etvVDzdt9+zfC6KafM9/+WC26qhjjOMKxWpQkKCmOyg/nxGBxQpEIwUrOV7OpzC8aOvytmHJM
188JKDCdrf9VyzKYQA0TAjFJLUgBgGHJSkeGpdCpXR1sayDLAfkSXxGrnp9ZNmO6I7AbQbAQtPNs
22FhKSlwAt7GDSbBueJdkMdF7XjUrn5NJ+gg2BKIXnKmUc4e11tYycy2GxcoIRd4q5jLIJHOh8sl
G7+8q/jr3315i1O1M0uRl3HZn2Io05go77D4j3oFs+l/ajxIRLOL6FK/orbc449g6d84JsMAasn6
G+GgmB7zcTVASOnq9edMRzqYU/wQyJ7ADz/4/K5IjmZex/hfjvEw8HuWUCGb2Q2+h+y0OlOxyzmK
TsYpujEm7Nt7/xf8sUv1Wb/ykXHy2WpjbwM1wqt9ig/2AVzKFw7BZ13CCeJKG05z42LAiWfbUePL
O29jMl8GOGAkz80glMNHNrHu2Zing3wv3bN3D9CIM5+i921Ws6oXLFFa+gVyJZTT5O0x/PkAWWhE
yoivTYNJLG9vayQOomVymDfVIOrWCD8yun4D/Xnj4OCdUYT6eDQ1y3Dkn62nP7R6aPa3NFE41qAj
uJZR+/yshwwK+P5Nug+OrpQzsvsWEgEv4Tbv68lL+ZakAOmuyNtTfi2mzre85Af7l/f4KbAQ9kbh
xznN+6tZiIAyEWB1hWoNXMcHCUXoM2oAE2bCrEdXsnnfEVn7c6x7mL2GL+iP2SC6+2ij2lC+m+y8
6rQJy0eYEd93Q9DI/eKOyzIM8an1np+2zfyJv88RPz00EVBxbZFP9adJV+KM9eXnio/4FSNUYv+w
4vxE6GV4yICkx2jkIN4JKs54Nm7YOht5KLaxqI4MLBy08Xqivz2eqIPDsYN4KGtI3gtBv5UMFz3B
dL1VpvjM3GmMfk5XvBb4UNuYH5OD8jF+gkP2UmSOySBGVssPvtaJUaj7xbe7tTG6xMXmzoNnMYzl
rWP0plj7YdeqfDeTeBSy1+rfsDI/Igt9Qibtho5N696MCTxpMSxv3WH+Nq7059fgYcy8oQOm0ncO
i4N+jCaFVLNAjgdzPijJSu4FBPa7Y2y+HrGHt+M5IWrYFj1/rP3yK5tC6YsZ+Hvewa+GFYNQj3d0
f2s5uPJoYGBkQ/fJiENmTkvtgxXBLHzNxzpy+OY4f/toMT1YsO9I4bgyTZI7GFK7GLqHahTBnkPI
yf/4VFrzPenrY9/CUfpEgHWaIjkdP3R0bO0PlhYXvNYxpGaB6e0gXIf/NILI7hkXcClhNZX6nv9K
Djt8eRoTKsUXNkW9rM/b8/Y1QZCFQrgpb/EvbzxkmevPWdg9SlglbqjyMdJmJRIAccQhXD2rt/kZ
8uy+er8YYlqDFy2yePOOSElYlnFrhxHx3tSTcFJgXctObETIFXURnR7BjzVh+5ITFNj5Jrs93HF4
Z4tk+6SYQ3N8rxwO6ownCSayuSwOTufe3bH9ZzKeQQvCe/JiJ6wQwTEBdSj3vEZfkxeI2W+6+FcO
espoS1V7SL/pZfGAlP1RBiwI7p7ZM5XNkRi1/Oa/+Qm5IPexPm6OoagFYRr3YoxRHIDqzr3GfGPi
93ZinNbc8VPYn7fJuBgX39UyaOZ/CJY0q9b/re8ZuojVyP4AKzKPRcUN70lEYI/2GJsQnEvtj7/3
n+gd9N0PKp9LS6j33TkZf367mBw01DzyW05+73IEuFG5xdtzuUKgZDzv2Z8cSxCDiRtaPFcb802U
ML5l69CNIcvgijXPxpVtPODtzh3nDYsQk4B7aByq6byL/6KvN0COuMev+WcLiw8w69lUwAP7vuiv
Ov8aIeINOanlZL3NzjoGUxWZLZctPhach0KsSLKF7PjLZb85f+TXzTeCfmZ3AqxjPe/p44sRfBiu
iaJkOEeehyvpsT3sXKsvmrrf3YExwoxbtA95thyNi/uLvuDrvfC9kRbLdDh/hGw7sE+CmjT8envk
EKBLHgH72CiTSqgK4M0Rz0KkuCFgD6kQ+iSMz+Kcwrzqz9kB9k92t25YXN+CGzf2QIi/SBFvMH8W
LfFgnKOWkBLNT+GoxAnbBAf6Zt+USbP5IKruCKBULxP/t5ESXCyo+afxZUW12XMpsSRyJy7F84E/
SI9o2jJfNaZHFHM5k0fj7jZzSDHpKJy5hBgHvbPg7r0mfNy7HFb7jHbsh+rJ5hNz7yYBSoy7nvUr
CCkAZGzvoi4ath4JGtOevsbq84hVc5/vI6q7DJtZ1rZ7HlZScHaT3uIvJZqGV79LbkaLwUKfov4c
jdaSMa0kQunUfUF0ZpbO7v9oI29uKzL7nSWhm9gNuqZC0JatM5Q/RvY9+qKntnRfzHFYkLZb9B4u
0dg7oE+BOc7DhnUYsKQCyLPGYdWUrEvcMV6FXWyxyjIBdukQWEFd0GrjPdHyFU/JA9Cm/ema00xT
mrbCoY+MzujoSOUgrixWUE7DVsYRdGYWPdbjoF2zp9Lm4znH6JTgGwkNxjn4U0dyBZlc0lB9R/KU
fUTEOT5IHg9N/oJ/DunMkqJxwIoxSWrIwgKfP4tmySwEtnX6MQVrbyFvz0Vv25+fcmlEMJx5rfVm
MYN9AL9zetZ9wTaKP0BuRi67OVzNuVw+4IagZbA6x9RVsJ5oFr/RFAUqrb8aoozwVGgFKbJnjO8u
2pNVRpo3kvVB4z/buq1/ITSIDi8KrQeKwb+ZKJQkbfEhrp4cCWEFwihA1WCFLdLfCrFwmEsU+ov/
kXRmTYpqWxD+RUY4gfhaKjLPOL0YzoCAMqu//nz0ibi3T1VXtVUCe++1MnNlfuyfnTnJZhZ+PLav
iOGTS3QamHNd0N9baZ/4+TnZ1n6B9X93k/bRGRzzeyF+CRnAb4Mwf3Kf8QjB9EtIAgMI1ufySdAk
UbiM235MFhsxJCQV9+uzsjv6By56ZT/3JOny7fHuY6KGCd/b+v5lepUnbvnWn+5oO3Jbq3EwxiU9
mWBlh69adGh+uTmuRs58P7Za9DiY+E69ya5lIT6sh5WbqTs8j3Vi5M25I1ywBTnNlTToY0IY6fQK
OUNH1Z0Lu92M7hEnRthbwITSUtimvrCKd2UonvGJclDm5+GI4zD3Z8oLS2jsaNyaqGDS33Y1H0dQ
DTf+IPjDr86V/TW4Gkd+smTN8aN62HQkWm3wHQNO6qSPvMbnYbyNQklPPfGCBdyThsoES05OLEOS
f/pXSD1hgwZJEXcilo4bsiuwHbabrX+0hRUXvQqEDU8PDkcIhvHDBlcK4ShfmwE7o/Uzuq10jnc4
CTvTex1MUQIaX1JAkOz6dCghyfWatH3pafCwfrRUu0ZaTuRHv1wHQcnpzK8sYtbLyT83pubD/5kY
KjS+eOY7iCb5m3vvbWUnh/QASZa6QiAEojsMu+nfE1euySXGAWh+KbyvWdyz+4/+FZtlzPzJN6Nt
wM/Nyb3XPtGFW+fPeTLY95HgeO3hucc56Rp5x8txhyF3Fbz28a5w8NlyJ5pov5y5E9FRTpyHP7US
Bic7m3zqK/5Zt/jUeBUFrx+DIngjnz5Xq65C+LzUt1+IdCVFzcIIs98ejlvs+lh+sT/E4EjiOebw
40IqnTYHNWr8b1CDOmMsVwed1SmFXYeNVgb5fn4m32JTmf02z3PA0u97HMbNDs1W4C2Xu15oK63Y
gSSP21IwCQm23FFIJLd8l16FHULeXbOJ3IhNyk4o3V80tz7wTOP+KJTdzEv2ifN0v2ZjxZuHN7ik
ZmUzCKRWeNAV7vCebdJdBi7WaK2dO4OdGH7srzcH5MVAv/ZQDmCOpQIPjzcvr9yXzjcsvCEufHN1
6CXXZN/izHqpTogF8/23/Mt3BTI6IlPuErTE5kdsay/TIqpj2D9Q5bVx48cfu72EMofo+OwPRfGP
w24GqWU9/alXnZ5UUBpXvuYdtpfuvQDXP2aKZBWQL0oC8E33XJ0FYDOvDir33QdZl3+R9jnUNMP1
IT88GhrSpt8bejdNdnvtaCZqtE9VSScsnl38/CSyabjmhr28l408s1jNXn/s0OdPWNArcchex8jU
Kf4oqIbb+kDnI+yf/tjI0VXiRG89iUx3uTGT/dfHNsWptOMFS2hlKM+1AbuSN9V+t4EzJZoWLE59
XARmv/Mb7zk7SXfpPmFmo1HIdsFHSq9vWFbukfD21UT4Ow00mCn2c3boBz+h2lb3d/A6HfUmYCQf
hek7hOO3pvguootzCUi/4jzFHAg78cxo1HaTHkBiyh3pa2axHfn5rXS/25+Z3ePtGGQZUTSliC+d
RWJQ+tJxjUs9m7kq7CYYN7BZNAEnilqhVec1nyf4zpIBxvxAW7ZpAtbZIMCI2Yo4NsFy3bFO2bZr
cHWbbr/beicoM3u2aw042Hr+V15AhCgfTEmeqyIfGv1p/FKoExLnUS5qu3bYXKYIuO/ULsfTZ0I1
rAj/pg9gNcpL3sF9Ts3nfRwtuD3HdbLPlOSe+C3yGeDK25FaGTrMeVaL4WGCF1ttskhz7M7LM6a4
o5ogiNcOBvvH1MVdOGU+ozFlsmQTefyWOMSjoCC9afJjrGuJL+oACwjsYYUl8Ew7BYlejuu/9rUg
GOEp9Z+CKSDqEPBm5Jl8LSp6Renvi5MSWwO2oYU8ur0G/dQDqnLhNm3WPCws1SN6hivfwGnByEaH
sJ5/GK/4k2gljAsnIl8n3keiRkCGwLAoRiHoPvBI3WPfxpc/oiz8FhP0YQBOl8irCZ1laCdaTH6L
6voClad4+fwhi8Cuho5QEBb8r50u8XcRckP69Rj7oFhS2jW0dtiMzRaA+xIU9miJL2aKp1hGoO2i
jJZitOBvSoQ9F1Fwiz2S9jxeVOOl2Pyh3SDBHKl1QTeAY3exKIuFSJXRkLhIslOKln3+h28lGoQf
p0a6jMCDsaekpORTSPX9gKuDIag3c4cYV55LfMRuKbMxJPrMiNtdCrAew0XyXgrUuswpAcbjdsqS
4LI9Fh8m4KZ/SfPv5n7+RFIxubd4BvNaNQGRi4YvbR8I8hlsYSyG3+f8CwEY+Lz2sVyeXoR7eypP
PBLCpnTxxZxsXjtx8hed+X0exV97X42w0jiJfcM+hADBDeL7x3tvYWo574Db7iNpwUErNYuEjAUg
+OvrQjv4vs+jBeURIrLs/ffYfy8MF5ERxURobdI1JYfE/d06HOG/O5Go9wEq+VujvA+lNj8gcv1s
VhVRWXbhl+47jMyxlZpk4Ky7AONLLIvoy5TKr5yMriAKHsrLxvF02xtDJubUSrW+qcp8kqhNTtqJ
M1ExEbSOcmek1vwg2j8Ca3Hm9fPTj0TfKf5xL7Pa9ytkuMstygu9c7/rWsYm+iKYxaVzxj4RrGvM
DEkkmANS1Suifc2HgT8YSYZECeu5X4Ujt/cMexEENSGmWbQH7nvzWZPgHhJ6CKcv7Tp1bJCugttk
ZfVV9wtQ4ac8nEg5Kq8g98hYUQgZqHGlH+zJdzqHlMbWz5Vsnphxtep23Aoql7fHEWVihaN9yPOc
g2l9cEMDBHHATUMUsIcRVlgvO3fbG4AF07REflilyQVlu/oxuPMOKaJuojUJUqfwYouOFglLDw9O
rSmOdJkhaPunTSGzo/fZF0DKfdJnQ7oWEc90z0OjcljmzEtobGnIhUj5DUGZNt092k9XjxP7e4BB
4TbTM2SaGNc6DwOHKqquCiAs1+gac1rN0qxdttXFePsOv9vYeioD8k8Geq71NW+F37NLacD4QIKD
TBTEVkr+meRNXbiF56m6T730xm5HEMRAxk7jnum4Rdp4jjM5QWGR3GiA1cSjOzmP8P7EvNaT5NJt
D8kqwlspd2ensUGCGMrDHNNLwZmpDRFB/aoJpjao16XdFEG7eRJtTff44qFjoMl7BI+9xPPCQ2jk
p9yqT2+t4fB4myMtV6bLzhT0j05+qtIQ3PTQ4vXLyN08RNbaqHjF0aaTpuDOTeA0PQ55th3R+XgP
M7tNneP+KAsWUlOdv6N3G7OjmB+32dWbdJP0EWoparpLjVz38oDFdJ63h077qkt0HKIR377m/Jza
OSa1odT9fc7N+q1I+1qP95lTbx5B5LUnMCgG2sOIUdteMdubVH2o5YR9LE/W7+3xmqAqPcovtzHf
VFROny+5rRmyJYt84H6x9DrapKOohUyImN2Yzbq2M5OIOPKCegeeGm+dhFjciH60JXZpbM9WlHw6
CjwtB588HgTqsdLE3IwAhtgY8Bjkq8+m712H2jyotJf31CuOysc/pPKrtIfWnZEYEe/xsz4wQG88
ncKv1BTgWvIQNsM26NRq4BtIiOzher6b71IcCTK7UB6eCBqcBeABab8bFrBG+YH/07na4jriuKZq
9GdqbXxPpZPG69l2cu4IhBZUDpTWBHjO3cLP3fEZqFsf7CA3XvBykvmAFPTKoMPkFdcyROKpVvZJ
UDqB6gEphG4tJ9fIyU55AEaXOD9ZUiYbol+AuneJJ62Ga0Tul94smhwbn3SZMPNb84XX9k+fkCz/
M7t+yayj9dP7GL2Z6IATHi845UklKt1j/emlBBOw3xarl4xFHF5P801rztTeL3cgR06Pz0+RhZUO
4IGcrlpq/o5p/S6grsNEVsJV8iFDlFoNBI/EHkeLZg6VKxPvsngaa9KahDhjdOMKICDy03AWxF6s
ZNqT2RIK9N6elit8qTbdZmR066E+uR2xn5/umDX36YpOnzByKZ0gGwBQgE4XrfI5/3jQGgAA5odD
now+aclm6wPoIMrTwG4+wFyWbL5Yub6RD+GrSrhwgTSRuBFnYiAX84pNui+0JhQXMQakyWGof4zc
lvgOkSYLaHv1kTFPo/gqrTQstgXPMNi/T0nSwlfEhILNrLHKoNrAbWjhKzwBHyyU3he82+amNvfg
O4yfhuaUW0KUCSZL/NfE7q23nYHUtX+gO5MTTTn9+O/WB9M2pzqQNiX3srEpYXqTSPZsTDBEUtko
ypkJi65HdrJ2XaCXa3fzSxv/leO/NhhSkh+e8EYjAzLi1oXpYPk6CPLbFGv6ROCZzE9vrfG5Nocv
M8z+KDjyXphwModh6xDdQkoNXR3w0AHwWumIIX94RAgrb4fdef3VyAhp/zCiNo7aj/cbE8HZBuPw
u36HI/LUk/5h8HueH8dWt/Tra+08vfFiDjydXwsv2c22gPsvLwr6CMkBrtlYH1KQkDOZY3Rb1ivB
+D6Xo+0RV00szlp5YFNZTWy8yCkBY2xPUyyaayNnyvLpUBnmLl6+8MnN5m3UVu41gJdocRd01V5l
oWYwKQWwdI316aaz8mBMoCUtGiHvdq7RwP7BuMrZesCoewSUquOobU/dZhOvcjlRYzLnS0N+erFe
eV3Yqh9D3LfqQ2FTi+zRtjLHmz7tYWTMiFcWzS+s1cd4QYq9SfP5hKXL480dG98FBiima/yYN9m+
dRuaQZq9LRISPdY/108Q7XEQNz9WfHnsHhcois1MJuia4bk+Fj2ni3kfhlqN7T/Dm7FXQjb3ZvNT
A5s/GA12o8cFxK8He8H8VZKWneLA8VEs2DroLlGY7L/W9PYJEkQg1nj98tkb1qmBqAXmAdQz/nsH
qSpshM2AQSrJIm1sT3fTnQp3HI5p4EHE/K+ZWVRLWu2iAaBVqNCpsMndaMjo6XpMmDQPQH5vanWy
dP3ysy4AsfBGh9cZWBI8jt6QMWH5q1NzMacE8/QygKtCirlqy+HewdEVyxSPR3E373FlE63k0HvB
BBXq8FxsH1tsaB0sQVyyiRY42F5Fj4VZ4ec8QcWJ0uSKdIhCvWNWf7Qej/449ahWp7sS88uB/+CY
uFIMxUFBtt2MwUNxKZLUsE/O6QafO73bvrVZ8Ob3mS/RUhHYB0F7nlwfdH9n2jn9fRYdIDngdySi
23hJZ7BM14kZisaRB2MjaM02ug1U8k7xd42sITMIUN35VgqGsI6Y+jpMModQ9jtu33kgzx1CJtcj
ZW7Pe4i5J/qKM/QVGAf1BxafSsn1+PXHaL6deI1KhSJ5ovfguH+oGGPvkQnYnQ7iTKw2uxvQ0R7X
KvndG58THPfVM/TbYwWsrtGmyHVA17Y+zrN652BAB9nCzybUlNgn9ihmoXJiYx/+kV1mqtD4Jmaz
TLYzs7edxR8aliPiuMY+2kPghWx54AjOzyF45w6p4hQbOuzJpbNe1vf+2ADu9xghDHwJtDA0hpfv
FtrNmxpvLVuGc+/DyDHGsPej3VLKvvGBxWY3hJfWy8trU2wER1q9bMGGYDfaE2+TmssottRUTmXP
YOm3qdEpJM6uwClmzkCRFkdrvu/hVQyDuIC2SIEFL2MO4P2wNycqeKxEG9F59oYpn8UEiTbvBb4J
T/P03sC6ssvDBUUHSmvd1ZDXaMdF6rCSAGPKINaHZK7M7nMcFqYklnRLwF4+2ZVedX1zHKCI1sRN
7kROw59vW4QEHFy+1gcr66/Gboq1OAL+r9dozOgyWTBbPgGbBktMwtefHe+w2AxIc+YyBzPA+0T7
EifRWvONBPfz8tO+RclAPSF8IJb5EdeJUVmEcaDva8IqTG3wHwyiOTnHW7630RtO++/piDrgYxXX
lwPu6jx2Yx1LBDJq8xCq2G7IoEIFvfos6yVLUi70tyEtqKUlRdy2JE+8cC4vHa7N+m0Pb4IugrJC
iG1e88WcrCM70z4YLpCK64snrtT7Ohv3W0tKW3ZCfQeGt+WvKy+zSnSBwKu76WrowhqBaWMHSSF8
k3aoSfP+PePd1aO5GVv1V209cND1l0S8vhcBXlpTha+mmOH3cV8i6v53Pwb0QohDsPG2LwoH1Mmf
Nf72VEVPnwEQWXMkmiwBcjX1Sq1RIHLlwuiNnfGg5K7X+Eh3KjS4PqZA+RZoJklg39T4wr+06QIF
EJ1Wqjyx9/8YBEcwRBqTv0Dzvn6vIT3V6Wqm5DaRSv6AR2RM0dEnOx4hCwWSAqT1RH7z1Qdl3/QO
HrOOldKexH/ivUO2OV7PDF7GJ5sFzXKx6jaD3cPjIeDOEG8mD60BI5kJXQ8OyGRSAY5W5PjR2ZiC
NSC7q/MG285K9nWQO0NWX7een4sbnlOHWsVrw8MM3+g4zLpTY7Y+8W0+eWj7MY+46D059cUzcYlw
qf9X2mMNlCl3ug1mFvhJzTa4JO8S4LSMN/RaRavM7xa0D07ufNfSClQLS5wXhWSfjnbUv8QODpTM
m8mVRTwZKlvcKFyJiMGJIypoQn4hRbHyBfR6eqCKE2NklH26of85fOjGE2zwme1HxPl2pqJMuDFH
jl/bHx9veAJufsaHAjV3ZtCLmZcpc69UIw6c+2/3IUFYclL7tYmchFC0yE212JrCLZ0oklJj4MBH
sWieerYSFKTS5P8Jy6P2ChvWLVQnGgJEi5jME5Ng5ghz4UoJ3iOn20Z17wHFKcm+skqH4r1dEg20
T7R0TfTQ/qcON4XWQeHP9TZo1ZK0tEhrl4nTnYbhy03sdsvXzTE/nt9ZP6LT4YCD64APs15Ka7Zm
bLXqT30zRtquH/JEnlOZ9sjgxxAuyB6sGR20qBR6ZrXBxMjBxKNdEzaHgui9+vryfkHRtzV/s930
nl+5tMJ4GTONvikpyMCU6TqqZXP64sAM/eh3pCINTcpi+P1erDgE2bnwlebeIZTIqXPmjK1ssaw2
mnN+g7qD2SvDCvB/evnuakA5YOxTaxFjsKWsbd0cIHwGsB/QqsxcSOJkAwAxNt7e6DQKwRzoG3fA
Gva7ny/2WhigBorlfSvDOnzQTB3J0n170ZqYFZCafjf06Jf8do1juYEiM8hEvDj+RnBqwJ1HkxKY
0Ai70F+bOngR4ES4WA+THpj8twGnf7vs/nGiMN/Vl/l1cn0CiAKTYajCtj3nG0UXboTM5sHkD4E/
J1avxU2Wow66D7HXjkmSowc7x4lMWQrgjEsMyGDd44P8S4DUT77opUGkWEnyBwMZBrJAzHDLRxQ2
/MN8hQ/m6E8JoyYuCtcaFL/E9SSLEUoJQuB4cYaVXc5ifL3CKEgcQjOnf/nheQEqE+jeG+A5eCAK
LsgPgtIeI4o+InsB+ZHAHc/tATBVOs+o6Q/9Nx3YVKkpw8wuQTOwqkdg1oLXjLmJ06oPpkZ8OSHg
YP9COMfo9ZZ0EmjOH+2epObjZVf0QOY4WzJ9i2oTFFn8LhjkkQDy1juEBtr40jA/iNhHWmTQGkwT
7KkKYbkw2mpPr3/438c9MqixQS/z2I/x19szNIuSrj8w3wtQiQiIkYoc8BE363McJKdugJzvDwBa
xI32NqF82E8J/kQMRJEK+15axWVMPMtrGUOB9i+fe4kOdMqnlMoXPhLtWhutxR2dIEg8MdA8oggX
kk22K3GpPY/AQ5URT7/+0Gp9ZmXq2Aa7ic2YaMxY/e6xAvZGWqR8l/38ClAQ6xP/MLmT53TdwFyr
92qEoIdcaMTsE4RPUTi0GCTcjV0ACiVBjSW4jGGQ98Dvt6G/weqadSjjq4v5fkxf+SJLIpalHUE+
ZPYgVjN/TE4Nl4hKZcl7r7/LgVovHiG/WCVzPMvUYjJ4pDIieZvpI4skAgqfsY7StsK5LYgJn0DL
M3bnfnVHDbBjTjUCaeG6Fci6iBk1yJFcojh1hwYNskfdEIzNgTMwMKz0hNuX2LvMeKy/uxmboESS
SqR/l6MzBajVqV8DrdK/xi1ecgfjaxPQgvFo/rglbZhhqnEMeWPr7jIIo02m8kOhoTE/JpxvsoIH
AivIZEHDeqSQY3nmH03JneyorPBnIGUYNf53XVEgfUnmSvFBaBe8hPnWMDTdElVJ60yNosSQl3SC
BwwlA8FPDdQ2wb8bDZDR2Y3/vJTcGc5JcBRCH7QZKkHCkOz89HJSJQ4qMh4rI7mLQXlubplZoiUg
J0LjvHJiKudEyTc94As5/HGFfkCjcGu9T+meafFqukpBWx5rjEFeKOCA41bd/sg0bBYe0Tsm1nw9
Wh3VZk0bsPyq+QrVQa/V2hAoT5wH4cVLkD3SJAqbNsY9ahPjY0zvSZAbwNRkU4w2aBW41BP8trH8
MHmD6NqYjmLkFImc9dFeQb2gJ1Fjh2R2maEEjkMi64y3SqYByFilsIXaKBb1eFMbfSBRzgEyvpeM
KUDuMTQ1wqOVLBKTOQHjoU6ViY96Yg3Nvi6DIWDJWJFcUZvb4p291ju6ooWW0Hs43Pb3qYRPOf1M
LrTTP1nBU6at7t2qqKdIojZGy4FMbh9v7KkkDhwvGpo5uCxD5rPlEX+PRh2RqwfxaA1RIaVOtH/z
U0iU4jF7Xd9keTYn+mq5sDg210joqLDc3kGB6wfNxj3cs0bQ5fQx74k6l9TBVxYFWdhRW28B3Ky8
WACOWzXF4dwYar3+foUHK9UHtiFIJ5e59lh3KMRiQE3OoVVEnCx0HxPLwvYVkip5TZASdf4UHKhw
US7/eHIbZ6qPbIJRcS97WiOjP75nS+AIh99TL/ZvN1GAtVFewOFnMkdgzejdAsOskPw4hSXiv42R
0i6rM8kwIRoL+keEkM25I79sZk/kfJdtIP9/xvhewIAOEFomRnfGtyH0JTlxkyByyvjvoD+tBHAG
/q/QnjqynkW9PhLcQpUKYpGj5KGY9ptrr3KpuO+d1YCpwiNyl+c+xGQOG6DilKBOZN5Rs5DJ7nwS
yopq6vRE8NLT8q3Mgb0B5IaoAf0cDVbxtTx1qNRaEIbnKfbkMigJAX4y3sO4T5ItoitHMa9TnCS3
YgQ7v4GZsgV/Tp9NuclgLBbMoJFbvhJAFQcOTxEDryn5vYVKdmrq5SiqiJCxsxNdNXnXOOEzJJ4S
AsXsIaVbSaxShmaysMHZEPMkQd/VtGriSKhwBjoju86UR8QjMvUk7UpLRHiJbM0EtKCoPO7atcS4
IMMwNHETIzvAhZv96UhOiDUzkJX9nOz+srINagLEDj8tDk7ZP6nzez1QAExI7piA/OLdorypoH9y
ab/IziUGGDtjUOgFZZlBUqLSu8OP1xC9at+SjDXCeFci6q9y88X/zevVOohrWrZYSnsN2bj8o4jC
V84klYgOMVInu7gHbo05upmMiMhLZ0i7p0PGLEnNE3qdBprkd6XQ52EcbySN67D4mIgpaBYRLmv4
58qzS+RUp8x6q0PmMcnQpU9voLQqGpiZ/QDCBTanh3wbKMvAlWCoZVprSiuvMxhoWqUGoxMOU7Wk
XKOsQbtMjaiBOJ5IXgKfz4K5FvEi/TwGTzFQbsNanSpT5neIHIoCAVyzJU2YA4qNKTVrln6lM6zA
Aqo8ekxtDMXT3KNV5H0JvCa1dtmHyX39oVzrEhvsBLQL8HuRyDEH9tjuwzILTD2pp2QsiGyEfcqQ
ld171pOvYyaIIada5nPK7HtpSUKER05WLTJvl2ZHkfQRtfWQcdEEaid3hYW0rFCbAkv0rSagR+6+
gsmK5nM/Mieg1zxABN5R23u1/T3AvAOO/swJKO1Rn4RHWnJ02je0o2fRQi02uhzhcO+w7iwUDy9S
xq8Sh2GhXRYQTKSA4gYPUOEjlxuLWbVDqjtXSGFzB7xLouYk5dlvthk3+6umBHqXGG9kQRPETgs7
OGbfJ65akbYYRxhvgz3UeFiZNbjkrPLcivfv0/AyviBJKy3OdnfKyTljN/meUA+SIoV+yqOpB+TH
NQv3LQx+8FJjgrkjKSpbP9yRNcI12ZkGmdELnhG8OJnNRPBXB0j6q87EB2qRytBA/x4WlfrwuxVt
DlKkl8LTbA7URvvZHAO0rClDx0rIo8fgyliDNbi/Tqn6kttNdp2jj7LazeDw0T7nZ/BZEbNsSXpj
JKcSymnKxAp9OobzAjQpWt3l8zZWf1rF7v9g/+furQk8pZYiUhD/UKTSGiqn5VSeuzxTnEfIzxf4
JaFnQbWnjTiULUkeUIAR6gMMia25OXNI4zEKBmh8wFpy0hv9RPYoth8PCOSnKliQmIsJPxQOV855
PIBO/1rKBCYDMJCYcA4Li4YdZCBPV62OrEBt5aPWMkPZmSOYCKQqxtR9LVnC7I9UITif6EyIrgm5
mGqF9W/56XSgPWuFnfgC3TYKsyUJxMs5myFVXXGimV2DW/Qee4+gopQO8tOcOWgig6cKNpsrmjNO
arTierRq2AIY5TMzzD0+KvwMy6QPC2Kc8Ou9LzNDPOS7ofu9/8jq/MjCpTskBrgi8UucwnBboOqV
8jNe/8QqMSg2oCJNGfhTPyZDyBvJ8YIKIiHTt1jS7ngmEZq0ofaGo76WrDOqguQAYILUdagcvTHg
vKCSywbCR62LGBl9ZjC/DoxU5YKhfAb2fNj0eMvEnC9nToWm9EuvkoS0Tv2qRbsdmWmIvbOJnXBP
MsJWkMCxEnnCSkgXoSf2wxceaDOD8c0ZtBb2Eka+fFJRdluGgFAXVfoRpwaoKEREeE7aUS8g5BOS
QEO6MCBeWdJGsIODZIUsdzJb0bN1xH28/2rga4+oap667jLEM1miLKrsocFGeZ/uCoouRKZrNkse
+nYVwS7/3IZKNw0rGeJ0OaTLTbRMRdF7iNwpktg3BjMktJrvQ09hzdaDdY2LPXHmNsuJeiEPZyjK
wO+wGoCWRsY0BRJ8b447HBNXdFi1VuoNI0qT9UgXl5k6W6VyExYEbqdL0AxnZD3WE1QEmfFbxyGq
0u1RZYR0gU3dkqbo0TdInzsRI+QU/9TB4kuCOiGB6ggYNvFfRoUAjDQrltMEMDv1/MFa0kVMj3OV
oHu1zxQEoOSg7ZO8IxZ1dmkCzh+FCG2mIz7BUaMYRkz4O8z7jDYWX2pR3i7Zs1FaIChbsOIg0cnY
A/3oGHtEbC6ZYGhbQXm6UFnuTBmaR21gI/c749roFc7xUgPplWZfeeBB6/3bI4nO5MWx0+LpwZ6t
kz/3Tn0TPSgpJB77gFjeFHAl2xBwZ0TwmQDXbhYkHm9A/kIuPGwk8/iR4MNE/B3V905CGP6hgGRK
aO3P3YEpLObXaR//OIII6HNJ2w3hQWuSQdE+vALYR9TxZIAgY45WsDf0PAxoHV62T4+e2RXPN+lk
OG0yH2xOISZpCJdfc7w6MuXM8C786WfdH92R3hegcKnnb1+peT85WpHdo0E1GL2vdI+dgYYwg4uu
gE2uZP7jhd6JeDJywuk71mOgtmz9U5BgQW0/bRwxzGgpIH7lmixizMd6JQeDy9rITk2si405ONnb
JIcV/QgzVujgMvgrHP4YYahDvFaVvoOBrNPIdAXEEvRcblcTJLnozHMXX1f/uGXGAl0ueNoY6bZA
4my8+IHN9o/3v9RCt0LRA/MLL+HURLeKiuhD7/uvkDBj7cGC7l+8wmZguHRG0D4PEvoKM7LTJT9T
7n+fHv+uMbptuPpjysSxOpaFxWcVyRBUygADuMmix+1gmd3YbUIJnpiSgswjBsYCUc/4DZhkQoPz
Ww35HfE4ZfqTCSYI4g67SvKyMdwj6Nh6YakwYkeUdPhKDRtByo0v6PSTvTEicxqvNYstz0zXHzLj
R9bcikNSnRUCA/DFrJWpymvQI+upPSWzbrxlT9T7GzDGHg8/K4JhQ6RofMCuiv8bEuqvjhatDuOE
zW64TUOmeldDIz9QjVBxTPX8kBzy29F7LB7mcf/gQpDo2buE7ub2W30peQhRTu+HZGtb31CLkYxm
MeHkIG783keoZTFh8mf7if/ENvvoMYsMGadjiv3jLoIz29MzQb5MMI41ivmRMzwjXWachbb3ejR+
d5Y/dA5MEpNVmddZKbAg2BV0yXv69+5/IiQwFclTh2UehnAmBX3V/gnHwr6psbPdGrQASCHm23lN
A0NO+Q0BNVLqQ/Fc0A/htcpmJzjx5oMrBLt/9OGrHZg/Ii5GVCb69EZi9nwrmsXp7RAHrxxRoQ63
JRcyJT35eyp+KKslZtQqJ2Fu4yKeY/9eyhTCTDRfx7389gvVLq7ecBt0sYO7yHL6ah/KJ4YzwpSm
Dl6cIXy7w/kAnhrB+3cNRsqYWDhmllyXzHY/2cHpBAPkuxpVmYT86G3O7Xwv3lq/urV6TCXVbkeU
H22Q7N9Oi2Zscm63E6v0W1QqtZO5IyRqyJfYyoMxm9kRcTfzQoxXFNZMmWp1MNefClDBmrx4swt7
Wq0fG0x9keb4qR+NCLk17VekggepR8jhYchomgIJ9/Ra4NuBV5nDU3SluUszMLy/L8Lrj9FoUGOc
KZ9Feei1jz2h9PRHN5AatBm1Wjsz5WNQEeqAkkU/v/KGF86ND8L1vmaaQatlPg/bd9uP6hK6e9x2
FPQ/aHL25p4Fo2xjsrAXF4ugAT0SgMvdkKmjNpRWJYgFB91axFJTWhd/OoNexL9OdAB6uYK/wYTA
rQ1hR43uMD0sE37HRkRFAREz3Q7h9QAGrCcdMgOVVu0Iarw76q1L/HnYp27idxpO1MgR18uOlqhy
5sjQIMY1PCAFpeXvpS2dAOxKruLEFH5xocdGlS2hodxhdB9YvHC7cGjawxXMifkNQQH6ggETLg1v
Qmb/mFjRov1LmzGdMw+y3tMyUo9u5cGB7YRiGfWeBN33D+E4sqSjBsZMmfNv9iWU6FQmlxwoma25
nz46hpJ3DEd+umNWbuwdDzGS5+Pttx9cWbzA4GOqPb5x9wnOkHaoXt798CLzD4hn+2UPkwBbOwGQ
5ho1Mmg05d4TJ7V/yDRoNpg0cz9/fPTZTw/PDYv/twMLQMlHitoHbJ59gxHCNkTtR03QFye0kRRu
9LDuhJg43ELmO7E3gVgcD0yDb6mRQMdL5AEA1IcPLFjIU8USns4Y+Vv05QvqvbqX9ML9T5DFGrNN
vEcH/Hbfr0VDgzztv95hJEkCDap2L/v+AVF0AqLmiiLu/PRDGAZlyEaw/TLwjWD7i4qUVBrsMJHd
in/SnIidJSBFE63Hg0XjdPSvG+SqE3rjKFqhS/2BI+cLVq7kJHIPKu8YNg6Zw+N+ECHQhkI4PnOh
mDjBlJZfpX4s4JMH2sBM7WhXhRnH85Z/iOYSDjIJaRKxL/ubecUOgSvBZMxcFYHAKGu3pvJakjQi
34BXluP9zGw3HTMsfUTeS003Aw5RpqB9ZJRMF84d5lIWX7LGX+rcpSg72ukmV2I8JkFLF0Qi7gUv
OdUMeOeWqPzW7eMv2lRLUcZlgcP27S5EdvDC4Vztz1ayCLdvjvYH3Ns7wJAELdsAMLY+8U12So3J
MLRTo7YqlyImJAUE2Vfru6MaiXc/8DzR8jN4sVzD6tGBIcibawxGobRMQvYB9v++MvZHOww+5jas
1E5kqz9AKcQn9pcf5ECvckCOuZj6LzyisEq4/O7vDakAsnDNgGr+I+m8lhzFsij6RURIWPGKB3lv
XoiUAzkQQsJ9fa9bHdMxNVNdlamEa87ZZxsOLNb/wVwO1i0uC0sMFuSoCaXlG+IN1inJdTBWbaDE
GYPr7ZuRH0N+sZNgcGwNgnW9R6gXDgZ6T3y3Of0Ku7rKO/4/UXn5CH6jeah3yjwH+hVoZ4rCuxwx
K4DFwMS3Q2Ugj/XKSTa3xc8H1bgyka7JPBD6976jc/L8Ns+QMxhLrHzIzooX7Rba9cgYVftk8919
hXinmOSL28JcCvY8oke/HKULeVQxnH66goqkrZFbOvo0/buN6p0x7xg1/EY9uieJp2zOtbG6rCIT
kjCNzFyZ16DclIw2LxydfoIV2NNNoySUJtlWm7QznIBhYOBMsStG2ebt9gjRg0kz1p+O8bNQTiCr
MMPUL+1kzmCL4bm5Z/ueNOd2zHZ4UMeH3gG5AwIkaExTfHOEfiCddbsBVTkyywXSovX3pI9r5NWD
dYfWBFIBWIG26sjzo6PeC+Ardf8BEyAnN8ZuL+c1aub9uT411zAoCGzobQW+ks4laGrZNt3eJ8z0
xhRrB2Uy4CYZghhQSiPWewsVqNApv4b11VziF9QubhA82YUTJoDbZlZc2yvpx0xBImZ5twW/AByi
JUDnju4K3AUKgIFdAoKHwRr1RPLHQfma5MfsgPToduZqo4JQLvVqsEV5wHyqWoDWHphVVXMOIrY5
jDBitYXKMgW4pC+OzFOzZFp830kywpo3KuPTvU8AenbGrQS1Sho6u5zZONqAL+UA4osVnx0UFZ3B
ihEhRGYi/ErolDIJeoggthyIDBDROnDAIqVAyXW+j8+OjciVA5wqb8qTSUu7wYmy4wS1+ng1UObg
/IH2HAOes7EuTVToDM6+Vzr/DHsaZNoEqiPDirdcs8qaiLHiTCYcIu0K2DU/P878mXI2OGKhQdUX
qWcCUNXdAFLYTLreF7c90ZupyxjnR49WrZmrYJ0iiP0pucYVV9cSSQGbSuaMBVktkfaDXSI9PNer
4mxcEcjFiQ/omjJjBt0grwQaE/DEy6ax479fSCR/drEz4aizL/MdIz9+OgMSUeLKoCs3/Oc4VxXr
FwJaj1rWB2qGzupxWx1QYC/k4/dAXAz6JaYxxEByd/AghUMSjYRgpfcWGc1HD20pjguitM9hYMlH
4FwOck53ti/XNn30YJiDYd9ONLUIlP9eZ/HzTJgWIVWq559Tt28Eg35ZbhsoffHiOy9n1fh7AaKH
TjTjrii3vC8U2cfBoqR84GvKI0bb9OrtktJ41+46zlk+6GCMGQ5Ap7LsTn1GerfJfRVrFku4gVaL
/BNLGQ497roVSilWADVw74hh4raZqovXiuHbStshf2Uw9aUHfRybaVqJ8JUjM+pGde5rUeHg6cBk
W6JowDue2pmKLqGi+749uD8wn8PHHyPJ2Xuu8+VRlz5s+Ho0Yd2Ygch3kTIYXeYimU5Z8yyUze0E
U1elXFaPGROfjEny2twjcqONQU77b0weQ4YgdvE7J8F1jE8N87374UY7jxULFCzGcPDbtXl3Lc7v
BQOE5x+GHfESbuGeDNXRb6dgdjPpWgtPE9h5DNo+QgVyRw1KX4FyD5U+NcShOn636dFYKNv+Qpn3
qIEWClXintWSUtVQefDPluuwmySrx4wzZaduY6JD4iOzJDJaDCwvqoV4Jo3Y5fqReTnVSarbgo2I
URdj59zh8KHnajb1WZdskdHHyANtKI8H2orDCfc6ciaxJCkeMAigKNDsTBXvK23s5pLzQ4EIIK3G
LFfloACfq5Di2DdIOlAooQhs5b71+ic3RU3Fj6t1Frv8jYvlv39ea2ny3TCglnf6SYN/cVDhdccj
/ow058xQ9rgc3NCVPpZ84nYBFgXXL71857Vq67uKpGuuZdRkeFtiZ7WF3zyppsbxtfjunmNjo2xQ
+gba8rGph7eV7injL81sfuRvnJSphtedAZrO1M6Ol/L0e+Uj1CNt/0/JOZIXeTDALQE3mG0Nt07h
ooZ+akJRI5JvZbDK7tYDpCo7gLBHKgMO9B815yF3DcgLCoSTjLwQjSCOgysUtXCZquv7r6JlgDXE
pBuVvd1sJc5BMk1CY17AKwHbevvxnznDBgWJw2BZ0lXAzmV/j5OwhRP8kojRsTpMVX5bAWvOE4ZU
4ffUIh9RFzyx1xYnlnjOLstm8qYf1kdlJk8Gpt1u5TH3BPQsjoyxdLov36hoH9sX4TqnH77Uc+pU
VG2HbPqdMqKmsmrBSdDIX/MNWrxkomCsR7mT7diKgwllYzNrj8aooTKgeqdNrzADD/sopEjJSaGP
U5QjRKcbWmIj9uZQ4jQ91K0NIQUsJLH4uPKBC4xnyRNtZt2yj/0S/FZp/Dv9OFAx39pnGEGfM4Mj
uaaZP8Fi/eCTlor651GhzO7DzNgx2ufPIvg53/ZsZdQyHHsBdeKDzF0r58+JGJMX+e3PC/scoT4/
wkE69Ra9LccpbEqIuXuOS53fuGELdyhnRu2I8xIkhNH9SDroJ0YyQHbo7dM1fErmMAAs0wHMNTV1
Pnj5Q6Dkh1yUeBTIx4ZAxX+WRPiTLJ+Ifximp/bgaUMQYrP1N/nb+uCEiU8HnAzUVZX7+WshmtZe
MjOjalEBc/UtlSiokCBgH/ENmrsAYar3tvpXtFTj3CnChMXIdoBqUk3ku1eHzKa/LiRhEDWu4S23
gI6DRI9/3eJ+NFhissxF7TEKW+g8y0ldBsVq4GEs5QrV6CexFThJJPmGBaQPVFKUZBgdGlPs5Rnr
PoN6RcSECuZAiwxhcoZJEjtEWGAxTTlJTAcgXYSipc8IdsJo1IWH5tMJMft7MkJ6jpmc+RIxgwpl
EBIR8kWpU86CQVpukyncG5bWH9kPOUMz09Ec3X1C4RT8+Zdqx+S5/isA6Ef4akaIu8jkxigKzBMP
AtQQSA6ZpUC2AfcSNHGGkp4ybxm36h73/MADmpUhmHMQF//zeHAmzbYyPmk2s35uWA7HpyD5TjlF
f4EMNP9wBGWwCDgTnd+s5aF6std6vWkDapY7fXyx1OmXgWHEmQ181wveuv0LFMAp0DVWGGwUblz3
s64BWQ1oDh+Ca57u0zVhDqCR4Wg7FG9sjAweI9bc9qHvbG4eZ7TMCURRaMMBA+u7iSAmLPx6C1Bb
ttuTP4ykHgEmVRKUQ4dNEmDWtoIqs0EX5uvbbi1A3q/39a6PlQaLAoKdhTdpJO0UXCf4YiUTJzMS
llUAT+3wA88DJHnesIpgXTgJ6l7iv5go2bIvkAqcCaI7fGekBHzADzEI+UqE50DqJiOiJXn5vjLE
v2aVYBpotxt980RzkDol08cvtCnYoiVTVkQc+V+pW7AuGww5mD67+l9hib+Lhscl94g+N+BMdJVQ
W9bzl2b1hWYDOzEoMzj38sf4tj57gFcpe+sz448JMWjwCT0q42CZOB0a/ju6in/QXgH1Yre5LRO+
AGG2pGZh+bTXcbKN7Y+DdqC/gwO6ESGcPewue+4jMo5fOOobfH2gsAGyj7NxiWseRpYAPRrPpHGI
RiM5Shr+f0eJhJsLDxLaHBq2mMAaspkALd5O83CBCqGiCSa9pblqqExQHNbe383BX3FJvPOy9qC6
uD36QTKNteiF3fsDijRXt3uiZPJQoGz/RtgwU9QwBUKfawt+iKXOZgPG43iTYBR1oV/CWEishJax
SEVUAgA/wGMP6xB5KxZAbaMJKKcEci85hoX8/sfWPWe20Cbb20HYcWYApL/Z8qRlP6OWWRPFZcVA
o7E+1JcUPlQWksAt76xCrhxIc0ztwFYqToyECZXsPHGfe5DBByvQOoNgBWfhGNG6+Gm8ZBeFE2ck
b8cBMlhXS8a0OKmgXgyfsDRAkTuySMkmxyForOHo/1vgNeGiuXVuPXRKwrTQtAyet8Mbil2SkG3I
Q0y+hfILyBlDmwvlC99JZVbut+GLWFoRiZyOGSq4nHXwA1KX058BqqW6D90xhhqEmCHM2yqscXp7
wd6ZJQIlSbyPn33sFAF0QUOF+R2yb/K8boDYoOHovqGkYAeOUSsfkRRsuqylluCot01cYH53y1UL
NZqBGzNa3cceYlR+7ARPIK8YQ0hs0Z+z7DZEAy9rMhFYhGfGah59C29vaM4kMrNK5k9ccYOgdtIN
HlW8cQocT3FppqCAc68tfqqPnaHkUIqBybdAYK2jOnvRnVKHOJjNRSxJ/unwz/i4MiF+djrrk/8C
m68/xQXGBb1ecDW1TIry2Q8OC+cGS19zKhRMt86CR5ies/NvkZ4kHBrxIHP7XnK3MXZICStdNxS0
lI1c7PBeIa1dMhoffj2D+RoeNGXxl/grHXDoYC5H+YRus3VhDmygqNbz2+btMC1GQTJGVX8/xAzq
IXQt0eL89TYpqxY65bkHUxoc59+Codi2OZuGyARYfi9Xtjsnj3ZFcNAq+zD8+joWieqRDPgfR2gz
xJbgi1og7FsHDFpdDECjBEhThQvNjH8ujVBVkKXDtAU9oFDF5NvC7SHGAs4PhQDix4HMhdj9mRmv
O75Ioxo6BoHrCwVmEstlJnsNvDhsaRa5c/13TKvMtkXgT7VJzimI89t5bTTFTjlLMPZ0DVLDJE4U
VAKVY3gxDJPePBt9Rvf9wG/dalk58ryeqwtBnEbydPgRbUO117GfnxgtCW+kz/jd2GzMtwhkad3v
tXE1ju5uCbz6byeKgcuHLfIcieDWGmvxPwLlIAvC08DxUblyd5T4vzw8cZr0HHUkRdDfTBTszo1T
jRumYVeeUQEsuBZj537hIkdhxRbEBYtwR+AkvJ8hNCKIfAV8p1ARJw/7xUqZEt8EO9xvRy+CKv2M
2nrgv6w5LBTGVMj2cH6pJZv9OijtjGHNwJXhwt1hHwHLsdJpgjgXNQQvH6cOS2Tr0JBRFn2tD8Am
EGQE+IpXxc2herO1Ca2ZTpo1pxVIMpQQDEWcz1Vf9iOgtGEVJHMJdxnV2YoXjZeDAUjEqQdC5VaB
5MKIPiau4FOip2IH3+yP+0dVhWmp8NHsfB2wh5aG7031xywDS81iBCQHv0a1/oQ0+0OA11onN5PG
unYu3TD37xgVWHvutzkMIGJrwUTZh9Cp9jEB3U5lbde66DwEUMpj2ybj/qT0IEQuGndrPaLfvLBP
ccCJT/jO2xXDZHyKcFqwgF3EcPkEaguH/QFpg3A+/LLqqWJvJehEuX8CR/3xt+glHGX7Gg+ct0vx
bJKfSCUUh/2+/aqx1/4Er3ExTlxuGh5ff4wUb/QNnl55MI6NNboP4YXzU+r7u/d9W+X8NW+OWWl/
tmi2BA0QHHmOa8Km5/Vpdipo4FSQGAMsXj7dLOjOm7Lp/7pBCincnMKjDiLDiHPSikNGsvv7Nhv2
pnC2I3EAmQAAuPWlGJzW1oSR/tgEQcpPDxIJXucC1SCvDe4KYgzqf+pWXqT78yAbO+BPZWmX2+/d
fRouSWfT3N1cTWi/2eYE93EmTN63fzes5Uphoig8ve4XMfJDe9Kzzm9umNrdkLQWwNlHsM3hiogd
jBn1EDRlJA/4xDPv5q5jNiAxPkCczYt4Yeyu/r+rRz8LN0VUYDxM7Gtwgqd3JmCeSe0OJ0lUvnfn
Ob17MwaP0aSZmwCa8ODBxYS1Ru2DyXumLSY99mwwM+A/8DFoP2GPUCH9VVSvwkb0RVl4BYPefYLY
gRkxfi+xsfBmqDABq+3kgtAdyKK4vMYsw1JikRgwJogVwu6f3XgezMyJ5moHsGvv8p7mvul2E53y
asBfhyJFi14QFLFOHFrQ676eiUJRx+pqMEEQqf1cACnarT7UJw5FMJSbQ/6JZfgYUjpMu/eaC3OS
/+xPZmKdEGtEM8nWw8TvooadCbnJzhymmdiEsME+Q+kvCwQZGAzN5mmSkAl5DPBhwPfkYk7nf6pz
C8VaYipPg6K4N+gI93BOhM81c4FtAB5bzg1gLfo0eFDUv+msta+DAODC4zO2c9p3TeFwW7ajnKMD
43WygaA625NbbWNA9jZYTA2ROhhZgBYNhSFbTeFnWtzcUDjolEU9iFMe27Gdst//FXUmqhXNSXDM
0zxuzWymorSthneuqMbZGNzxJXQLZnloewBVnwQ+KPRvRkS61YJOSB2hyre+YRwZFCmcYfCw0KaU
nG8bTmswR9i9LgQe6olzDvEGccUgp2YHXUvoJRQkdaVLeiQXxbXvPLEWtRk4shc4oVv+0rE/ZDFG
8fwouUg+5rKdeSmCW2pf12sCoN5Rcf0R6cVkRqJZIT2BzgyCIWrurXpMXX1SQumQwp3sSrr/Cjbc
cA9LQ0hwxKzeoa6y5UuGEV89MagUE+/fjQ7MYz09ITRixoQQaccNkDgbdLkMl6kOfvy/95zjHcsg
aEcYXUNdfIY8a14Y/DNnxwzUIX4pit1uqfoUhbxWim0X45dqKR1jpGKqlV8qykMsR8pxstZra0pY
B1QeK5+o9s9nop49bPxcgBj1iMl0hFuv17H2HvbLJprau1GCIg2COgbSLRIW4dmTopky1X075UZk
4pk0ZmJy3dDQZjS8+HJZhQ31FWLbDhh5xYyZ9Xa8e1PUJ30PLMTTvFtQjWRXLIU4pDmwUwpbEKyX
10fUKMON/4SPBVKncKMSuc5IEZat9QpwxFnGouyg3ntGZ/FwFa/C7rVZvb3EZUNPNZ4dLC/LdC9M
SKCPrkpbsuXVN2iC+vIKyAMQUiEcs22OUrRHrK9jF9ANs5JzzBW/a9G2oQQINdBqk2twyo4nXFyU
4KUwIwhqP7fxrnbvXO6w2HipcgDbB67C+A1KeMRzZkqPdcQtnb3HUxnC0Ps4R69AeH54EoyAmyC+
YqCg1MMpUHFxlM5paC7P6ITRTAjvPEaXwfPAiT9A1v7ju0PMvTAcoCh5R+utuBH3jIUCoOTKcNUF
45IlvSR5IJwTzzlu2cyC+mv0r5h7585yQl/oP1DfmmS6VTb6K4LHMe7jel1L9pYTidLR11QEySmR
d2/sOH6wtgp64Ex4alObE0e2MK0z7CNYQhB9G7bF9wRZDp4HfztHGoNnjSXIdZjEJ96OIMN55kAn
u72DHH1bY/WhAVxo6RYKEl+qF3S2/NIhnFBDavL7w0/roKMIWf+G78tzrGBAXXMJgXZcGKC0UByp
oaAvZTY3Gsefdm6mMatxnNsr1gPGbrRj6LqC2LDliT5G0gehaiBqZbtev+h2bIY6tK3YbEAVwOyS
K4w5CkGXxryGf4l58hzQuD1S5mBVzED0N0S2MwV55MMIS9K7T90HXKaxdfb92XMnQjVOd+o8Hgec
9bWoZjKIW+maLtvLqXbGQHIYe3Eb7OHA18z0FKi3QLi4UcK1iIV2rKotRg4vsi12rW+iS3PiIbiJ
xRgnzgJt/4GCoS5yamUJwyckWFZzlBasRJEIkbsdQnBY5/MajTq5IZWjEtWA0PqocN03TmpjINRg
8J/MKf4hsQMsxRPGBPx1GjpyG5zOK8W/d5uQk+G1NicvJGv4M9+d3FLHYlNVPYsM+uPXqXiG67ez
E8c46qehorINUFygmf35RcQZ6uGiiKEGw3sqlQFqPVHpfhGIPNwn0PvXMl7WqvPQ7kWI4Vhz03iF
QZj1KDnnPk7csTc6z/Qeh/vDHnA04x+7N90jp8tVhG3s2OKT2CEWmANA8owVPkw7XjZsWoOT4jcu
LkkEmDKlF/fgfdbWle3xR7vLYUO6AACZ+5hzPJqLA3x47Lb4KryQYthffh0YO/GMocQH29+G5cId
xKaUzvKi9SXG06heeKI3t7AVQI79HR8GTm3yN3g1vFTa+Bi5PhnA1sMtIaZxCfBoSj+1H5MjKRG+
PsNVn4Z5CgAuEkzQWdd2tyc6BDAANy88Ub8OVhxuMeZPAJ3i8N/zOUUp6Kn0+9vqKOMepFIB2NQ5
vCGwaKqDydO9r0nZDF9XEA6YP4A2aKV5TqSALhpEsyvTitfYLvFYCFmGmsIOOHLkzwuqalEUm94r
woN72g8e/rHvwQM5dF5FyK4UNCwlgXK2HLuPvx8tm6CNAdlxBL82Mr/7hCB8H5Wc9Fuwax3lDZbF
8eExiedP9AdAoIAhKDCxeQXHRBtXDjloVAbc8eIRO7AzmLjPUBdu+J4cr3TcE22F7NhKoqNYayAe
UKgBUMlEFH5TulDCcEsG5RHEXQtBobgSqc4ex/gPk1bX9AZXYhjrPwgLkBSYXQ9rrGM/eE3VFI6M
x3TSeFi+jUdAB5anNgLOqFsyuKPV631AITBuYWhnk5gcAbXZjwMWbnY1pFUXtfSKL0eOyBKHesiK
2I9YaOPpDUjvEWcpDR1hyQCxnDlfvo0BivAjgJw+xQYkE1eNBt21JYAGHxOYhtTQxBCdh4k3zBAX
V85mfUPmTDYxEXD6JHfLK1znKZQou8X+5fzBWtcSX3/wcxQWAjfKvH4IDf+EIwj2ZBtQ/+MuZL8B
jKnsIeZ8HRoWTH1/64yLHL54EuCTJbjzQNDT6gAZmuyTrRk+ZEB/kn64380hdCjiEyT7s1QcaFly
334emKxupRkuvEFs8224BrD9w1qJGW19hKMErizhMEgfZ6v+sbBvhw/K423GVxH840Nt0ewySiqY
KYMY8Tqe5IusxY7tAJnWX5pBhm6AtLgQJUgaoFhQPGVeN3w6WagEHcedOBBAOMMhFrAsJbAxF0KK
NbggttvdAnX9XhY+fBGHenPLXIT3/fXF3ZNGAx7omTYUCcoNO7ACbiguG2xBAgtEtUWBxtMmt+kJ
R5E7EKUvpyvD3pnOleloo274WOOY5aMZN6zLnlf1tmB+vSn5nsskSuavccfZsOn2eP7bV9FZcY0B
7nCuSyuM4H2iZsbcLmDXYCEd8aSNh9zsSJFuJ1GPmozcXHY5U0VoqnenAJRNl+ZEnjFpd/tB5nyo
I3cDG5yGz5xMQDbWc3OWb/kOT5+0Yl23sdgBe6UNXFN7H1pOWnHuAFooCmp4sZaU4OXiQ+l0e+I4
hf0S490LHzOenNkIVIRj5Gs0w9BMMTnwOHont8j04J1Ej6gLsYKifWAebfI+YAsMv5zyS6qAee/C
GTZn/p8uObPZVR2lL0gDuwyWNcSyzCnG5mIwux2qbR6V45TlyZ/zE0CIB0kEktvuJZdBj88CxQGC
UHOq2NI9QHvnR8gpfgqXPVnaKER3PEJq+Rf4t5P7fSonE5+FwwOwlothwOnITerpbrE12I7iYORf
pUtsze5D/ld/C+urj/ELCeS3RTbC6YG5FyhjIIA11TZAxY0ACM1jHWo2G/83REBq79gdmPNO8zHI
NZdzyWLh+vDwpEEvh/ptm3k8bZMgmB775b1+ow7dpKYH7y31smNuHzvvdv23AoZ8/5JVjj6N+wi3
LHB/53HgCVaAMXhVUr0e7k7mbMrhjZZcwIOML4kZwH2L7cCDY4y51d9WxnHqHKEwRFTOTkH3Oybc
D/MzrqinjVMRKji0Z/OUU8OuXawjM3z+OHmp3BO0Mre+zX2oWJIHfA8P/YfG4DUGNfnRJLALqOIR
VdgUvWRO8R6fUxJGu+MRX8oRFQxnc8y85ukdWuieQjBW+l8OeZ+HblHZQivDUOaCapWmXVxamnXA
ZondAt1GjTZvUY4S+YIEGM+RCIgQNzlMr6x+8LoYx3yd6PbLRyXw8XpUdY9IOZaEuyIvzKc9qKkp
kC3rIiRxZiVMH8R0BqwOsuMbDtXHe46+FCjiXMyXpiO8bUykVxrH+m34mWrUbdRBqtWDGeMcuVhU
2kGPnw2NPPVkTNl4SHeyPfwUzPL6jLVq+G/goUzscP+wDn1LmnibijYKWjkPqOeL9qqGwi+E+Mvs
JDGNuo+Z7oQD3vf0dpBorJhjUVs6ADEqX1YUNj+358b+jkQwwaJvicuifIKoC0dlKDqTHQ6t/Can
B2ceWQJ9hwJsyasK8BUjixOuQg+8ltK2N4TGAEOEo6ZvZaCC1COaAEkya0o+yYfBENcjbt/IxKDk
UT2c5TGBeYCRvIkfIp1s/QHdPMLf/Dd/2HbOOZ60FP6zGNETRNGWTo4jFgh6+DsOaHRHIAN3v8cY
SEzIDTAjjm1PG72i51KaiAWNFCvARiyhrgkTZy2QrGUd3Pl2tZhVGyEzrDWY74qUDJs7GkHVi2Eh
X5z3tcabxPrwfs8Vr/0xHSwowji3VGaE3Gq8pJqEBDGyYn9S4YI60DmgQM3ErxvSeZiJfS/tsSaR
hnSGwqUqpfqcacHvAl2pifDcMVYwGZwrYCvtFn2IhhXb18H02YitIauc4hg7P0osuJJ8qrfwlegU
bGmh04teX6EzBRUmmymF59Yu+Co0iA5SN+tNISnbuBiy5x+NfTjHi1/sfGneodC6GuutjwE+Jx7X
4zE/gq1xkmGUoKLDamC1uBmaFc5zEH8+TsiHY15NPVAxUqDTVwIDy3kNs6cbBtN5hEejtpVwrRir
sqdstaM49IL7VMHvQ/GoOWfFkGt71sG6mnPD58tkx25hQuD1oXGgoRumPigLrZduOs8qNGYvCiTe
QekfbyymzOlDmM+gfb7+uTqsoeKCqnJmEtblYCCs4m6LkhWogTDZmUFku6jplCE258tbBPPttYaD
IK5qRiT5Igl4gA6TeeDyCHxXJEEdrqxMfr4FSyZ3BTLQ462JZf8UlLq8wP8M9O1F7hClJM//6Xy3
ePBye4L9cSnY5O/xQAngoGCCTpFa+Zr7nI8q7l/Wk2NyNsBMxBZOARxomeMSVDVF4e7eon9OFaKB
6YACCholztkkeo35neTuHypOekppCLOMcifaIuWSwTR4CiWQdqUnPHjvTGoRL9X2d+B9g3amn3/Q
iBzxcxMlB04do3TdDxSUOa/1bY3CkIlcoC0oNJghYxQlPtIbM5huYH2W9ylXJkF9OI83lARYC1k4
e/a4dpgxOeAfk8I+sCn8ale7sovlIU1Jw9leWC//PXxuqQmjnPq9CduLgRNHVOEEy8XEHFHImW/X
jI6R1u4iixn1+IO2ty7EYw1N2qhPJrrC/jEfv9ZA27Tw08eBb9+CkXX+YKMxfcZmpC+LGWPEEf3b
MPIIqgsYF+++QshECeDr+9SDpmX1Jl/nQIGBddPNNsDfk/mdM5E1DQWBTaUAR/OC0QzRC718/mvA
yCAZq3sqEfc3KXRhP/UiXOTOL9ibOEguHJwxftiNUmwLcqZVdFzhvGFm//hVEGvP3AaI06O8KfQZ
1Uior3gqgDzEhhF9qQIeKAgrknnJbhX1YJkDkVFZpWj+tg+GqcP+6svQVAQviiYdZBEip7S4ceXk
rrzgXAqbqcwVwOT3RCXVYwqKmI00OXR1yCLuXBrYTFFbqazZdNwuKHG4s6M7p1bsV8u7N2Aq8R6+
uExuE+zqQCu5hoCPoGhY2AbxfeKFQMo6PHO4SfCoohz3vtx9UYdZRIX294t/We32nbcHukwFpJPK
Jb4r6AgMS356X1pw4fFU007cKsUF66jZnenHNdetCt4njGxuos4uGMtimYhX75yoToH8qVH5Vyxa
N4diHeOn9aI+RH7z2zAaV9HIYRzEVdjZvasIfEMN8whMYgebYYINC1PiebPETJWahZW1fLm9P1He
JgwWwnI/cF6QpLf9laS5vwPbQYiyn2eFMRh9VQYp3MfS5n6fPpHiFU6JGKNxZcbpDKwBcVRPWn9a
+5XZOWd4T1BuYRG207Sc1G8rp/fGa4EDt7bbOy4zYY4TOOlzvMDUU1S/IwIbQg4hGqRdNrucklD1
i69zf4yV3B3INmwtba6kNkS6R2ypTDXp6llmjgGZPiUv0NbJ/2U9+7WHZ2BFoBoPxnDx7372bb2J
HgBvUeG/xrrTLCokozRXLvTNHxfyi0oGmo/mE/BHJl6rThPJzvHEIshRMFyx+LBeIYg7FvpoHJ/z
Gz1/zUAPlRuEXO9Nvg2qXAae7TCtGDTxHZcTXDz+TWj2KE0J5DBmb//DEC1ecdMzyblj7CcYrwgT
CU61nhMy0kKJSidqxCQixVIQzgyBeCr2694P27fWus2w44GBBAAM7R2FKqzHSHMzevSXpRyUuZCS
37BXHAQ4pGs2NrhoHDWC+rAZC7Wr4hZsNADRVbLqX5F9aPOEwQi2w6VHJFfMcQBHCecz6lWEjWmA
aDJoNpWbhGImaYRwNmVRFfSCx05Hdyq4SE8ScChgmPkz4wRsUAAnhE0Vc0BHI4T6gzSSAYcFeRN4
CLYQQnYGGuSwoXruGO6UsEwwzp89sJjBpgZHnRlUNehEBEvxRgFYirHMbf69DLw+oc/sLEAapnsQ
YbPS43EJ/3foWZPWKz1z3O5uM36zQ4C8wU7L5UPg5wPV1NGo700XcnQ0mD4ng2lzNbqwlkdwSNMu
aMC2MRkHSvXVUN3LKFa2A5WhBs7qDss0SHAfONEwsjsetjb+sMA9UqrmEodoscu2Faw9coOOCYOM
czWXPUGpYf+iq+45BSMwEuLPfGh8GfFfKOhkJyzm32OUfF3+sRQ0sORPtlYFdPGP5p0ja+wLL8Se
EfyKcfH0asVu8pnyI1/FTozg1s06XJ8QLhiGl8OvmjYQrKYD5z79Br99toXqOaQvfcp2/cDGOHay
Y7Kmi9C5E3PGaBydZ92RICqnXg+7zyONLww5fHwKmP7uF+3dzbQV58LJFLaz0rtff40nKX67ryHt
brnSk8uHjrCiVOCCQiRKx0xs61pfpbREcYQtCJj+zeW5oYrAIykUpQQ/zzq/PKnJoIng4vbWo0TF
vsvRJXHbUXEB+hU+pOtFfP1S6e+4lVHWS3yo+5RKoBkCoA1FQ0YJwSx0z+WvLZj7Po/c6+bdziAB
QJLoHPDQvI3epqcceQZMQZeDGaSV3j4DZl5qncPvjzNYypccEKNd8/W8AVolW1lIbscMpAXZaELj
2B9Y2oihWNu56fnfuK28kfJGwUCFFDvJhY/fcE0XjVX8QwBKv7/CGo7I3T8DF128h7gi6M0bHkm2
7AJWpCtPNQRE0Dw9nAzILCjhOF3NtcYPwjGQ4X6krbHE8nAzD1fsS1Qo1TkJFE6FCGLrT0OdUT29
ZNFuSOjFefINiUQda2G6plqmhseIhXQhqtpJCVD5Bp0GihqM07C9YgnIzcmtNlawcYU2dAAepy0W
kYg19TDUQIbUcPoET5LV8hzF85oYY9FRYZeC7xXmWn5+/DGKweQEs4+Ewo4BrejxwFr3JgcmBGEb
jg10yu8YYe62PsKfoMZdNh4MEkRBBr92nrb8gOsywx+fqbF1ADdXnmQ2gbwcqmsVPEy0sxPz3JsI
hAjrfooUUJ1Lu2bl/zF85KrDS3jBVU79Ahoxgbj19JDc9qIWgjWI8gpIQFg6+SJCFGzUfXslOeUP
/5Lb2qj0O5RhN18ozgar7zABh+Hg4s6O+gGrgEDDAhHjzcVShPDe3pVZh/rvzm2v9YBV8tioke7r
B9IfQLCSC2cDTg5vt8BGgCMV3z4NlinJs6qXMxBhcMpF6w3AOWf4zs5fOBQM5ZmuARJ3wzcd4BkQ
FG0nDHVmr+sO4XnsfLbUK8AloDN0eIxpJiWa4b7XbkQJkt9sUaeDIuSo7IA8IfKMoRbZ+YSkbWUk
0/Nu6avqm91iEcA9+oug1PVPNBaesOTEf9K7Tz/DN4XzcLCXZ7BXkdjBibnq1uLYwOpdHT77975E
peI3HrYlwJctscG42MX+d8VjHhVMJvTW4giCtm9D7q0j8Ux+E8WTYZZ9nIb+dzlgDJ95hHVDjr60
5JNBgJ7RfjA2CSFuA0kENaxCgvMY/qO9J5PSq+YQ6xxzJQazEPfQucJaYhDzCPII0eQo+YvHfHGV
qutFQ8Gc/Z8tKnHnEp6wDGSR+y3jv0SLOqhPlavSWWLAXgb0ZUR18v3qI5isGOo3lozcURWpR0zo
IFtq+7cAFrKd7FPhKqUrARtB+XzvmXrfd4hg8daiw4FW+MBCwhx+QsK6rowhjT6p6j1wVUhJOw06
EsRJDO3Y7CiqTcskclTCzpzACCygSaIn39uOGencHbwQaXUzv1q8e7Y8pG+8+x3HDRIRiSQ8Cpg7
tE+yIP2nyI9mom1e+i4oISmRsCRaHwANAhnoC1WMQDsS8rrq4Y8/Q4VGNWZYCVQ9odLkefUokunu
TdjYAAoCfSN+uTtLQY8eOvpw3cowEX5spgHJWMBmswGLKmQwAATyM6xOaB4g3joJ824QQpv4IJR8
vag5MYGOpCVwv5k4AkyDQIFwh0XyWNzw6GUSwK2RgI81HweaZ3yF8WkwGo99ZdS73Cl/R29GiT23
nvQEq4upYsehTIdmMvbShOY2IVEu0scElgKzqnQPxjbegLmRb56CeXBuI5G89v4Gf6ppq53d4qfD
86dcQScCFA1fHkkFHrWwUehx9hjwiqjQfB7vX/N7OY+V/RsX2N4hliNTOxt8UHY0Gr4ndnN8Afof
jL/4/F/+zSe8fxwWX87vk81tWimVGZ7FfYu1aPYtE9NZJjd/JWprfayTuXsjkgIwggbedL53B0SJ
Zv6JDc262FfEt3Ui/FahVGNICEgikgCx3D1qU35u5cSTpSFY4I4cgm7Li/qazeJNOYHN+GM6W9ho
pPj+CYFY8X8s3dWSYmkWBeAnIgKXWyRx1+SGwN1J7OnnO9UT0dNTldWVkIdf9l57CaAPNv4bnema
+saidBfHQK3pXYbHPkmA0nPkP97zn9QKzfx5FGFmEUEumF+lXeC68UEiePsE6qs0HJ0i7pY1lrJv
rWEzV8gBqnJyTJnx+I1g9bXgLQbHMW2RSd7IyTo55a79v6lZ/XaVcND2PvFAxna759DLzss1wss2
y/vMo3XbfSic0HwWEe3E7NU+r0LkmCNQxFYFYpfWfdvo6s9vxoITgl9A5EEBoSVthNYzHXRf2s/D
XzY0i3n14rHzOeYZBS5i8+88Nnw0BZo5pcf3qYLpOvZAKFmneAo1FrMS+dgJGHSERijiLN9a2vJU
1e0imtKzvrbDv5lv9jTbNT2eUPevvuvueruuRo/yyk9m2tYCdqLNPYbcj6cPtg3mvThKTnq1S6r6
13kMr/i7/Wj/3QuMN6L9Vx1cvm37e49ZpuOHjS83Cz036+t+0E8G3tR/yjWqaXod4npT99abc+Kl
deg9e98hRtwp0bx1432vFZsFQIw5Xd0xdZvdf5HrmlwVgMGDv/ZGFFPAZ3nMIsNthw9E7dlNzLzE
vR8fZEanY3DZBYNca5kkdBAdRwK/gEFm9qkfxEKphAwe8e+3jUtzM/zvPYHQoCCewHF5c85AKmd/
oezn9x7KvswBlXuQcgiKKiMYokBv4jxKvjUpCn8gaP93Wehj4Xy9CJO9RZq56SAkxjH5+xq/IbHh
6ROXBrA+8enj98hHKHhgS29Ahz4j70MKGodSASltQ0PPdrgfO2W/vej0sXjJNEgObq04ux+Iz+Ax
TPWTzmpjOneUAZHNay5JHNbRxWb68V64G6e7Jiy7XHPp+U67ESiEXO6xW1Y/te5tNVbKfd5FgkXq
BHH5bV0lEPhyztVdxhFfSVUMv9iG+jf8AestFjDbY060f/BJlBVWz4eymz+6Ub4Ay+P4/M5KkXkF
5Y6Nk4D9AGxm5/EjnY253VF8ALDxAE83Tj8vQwDppa9aovelhIjPONxPTvdr3XY+PpWRhE25LmTN
+EKQEA9GrATJFN7OM5p1xTvXmCbGTX8COWH1uM35J+Lvmjcb9WLLabjMGk+FG5IneHGdd7duCdVp
ioySV4dXFi3DfGKv+dXcvnKn908Uy95leBdsAg+/tlXtZExrHV42SqeVyoYGdgtwJBjAo3B+AxFr
zFm0yhi5DX1VKM/y2UzUXsvEI3ggW30y190lFnrYd5gdhhtnzkU99Zg5QzaD1+jVOsy2S3yISe8j
vLjaUxuVrhjj2cTs29tFhHC99bbLv3UuNLQFPv23IObpx11SWJfkDXa3FubsoHVvbaE9EBQP9tW/
BTjvceykgKiSI6oB9F32YvIX4mvBe4ef/oQxiHUbHYThDvv+fgna3Aul/htHnjlM9+AP9FnBwDFS
+kx3C3E5bfL36t/4OwT0rFhr/WynZwhcKxOsf3t/C+BBN3RS2TTT9XCwy6XMr33JSIxTJKnCpR1E
nSwi0y9IKeD5kYPx0h8bEqgm+Ho5qKccpAi4o7UXpxcZA+wwL2Z3odp9BYrq7EY3pogIcsto32n5
13ZnKnQWHoxTWZmZXEVdZyhb0riR15zO8zj5MO6Znv6Qg0RZb4/mX9+zvwAHnFIKBJWnmdsrewSv
+YX7AGP6r+C3N52K336Dz/3zex3dEtnd6qSZ7X4WoXG862P1bW7B5+obhVufPpenwV8jdf63XDc5
1tNn1xwd8MrN7VK8ij+TIurx0fT4SoeZdT5/btyngbvop3fk3YJ3S+WxycVoFLsRVqODFLuIEVHf
c0UNeHXBQ+4Cm2Sl1W2pVvLPO5FzDz8POSXdLZZzI0aJUB1vSie8yJXp2iYTCBAPLkysI7oKozaj
ROPtfzd8IlUw77mmsy8i5d7+d01IAXj+Bsru3Tbn1QkQo5R448loy0vHGGlxnmTvVFE6arDXIjVF
E72N00OzsWRD6Z0mKESKPuTOCjXqN2nZZJX2IjckeZjzkKsyp0hQsCU4+P37s80zZ82sS8nKfqo8
Ob/yioQNxvHHzZ7LcEY29iv/HbMk+Tf49if/9LHho50V8OxL8XDzZ1iXnBLtmtZtGUUjDWcT3FDw
DugVljEiwqGXdVqkiQZI7Dd5WHXIdFe8ASbu4nvMXRbpgTgUh/2z+afaSgztH1P552w7Nqs9L3eY
zsstglpu29bl3VXJ402skJm9uxMzl9f4r73D4hpYoIayFsqCXZEWBwtp/81e4L3a+GtOeacWZMGt
5vPvdSYHclUgZfzIqaq9szWbSJqLACgewbQ2OYUBvwpuWqlds3vd28qcys5MZ4I5iH/c3jjp/wbS
VnjUKPeWs8jjyABmevqHU8lqjS5oTD+LyPj8CmYg8InPL/B6vfz+u5d6xhUHLHtrx9EBerzAIH1r
B4kTxgTCeqICp8oCQ3u8qobh2Sv/vu7ZKL8mkAS1DMAPWqQcu+Yc3n6U2yTYqoEKr7BbnH4fCKh7
ll4Ag5/RvvRmc3qUr0b+A8EbZMAUrfRU7QBbM4d5d++dRJUSgO5ZKkBPFVw5t5HLggF1VQprYVtK
8FGatEffWtj0v5ocPNkMZ+aRoAoOr/xL4ca100zAkWAdOqLExRVjI+q+pF1Wj42OFSvxs2JBUWcG
OmReFzQaHIjtrXROQe2CtHTCqbyTJqg5j7lULPeNBd8rSeIEKLdRxipsB+N5dZkj2gX9aFBPYpGp
iVfxxvN3u0otzk6fxR3ryBRXOaI5nO+tVgZ+2/yBZahvYX4Rzb54XSLwPbU+hVii8ChH0SkZmn3h
zYUHackp/+iFdS/RClOMQ7qYNhe/la6Dj7KdL1OsaMOcd6VD6Of5wAZftw4dIVardC/SIbuLjG1o
QDa88rYiQz4GGzzF+8f17jCdRyNBgOQbmIAsojva5NcTel5O3KlVfL7GvqomButM1hcEfLRjBPX8
EtJKid7FLGYK+DzR//zxqmpNmpfBHz3kmOTmr0cP/3uDYE69BHxp/CdicghXB0v80VHpjZ0ipPjr
n4/56tRJ7O0aDFD5d7c9AXJF7zQz9UYflpBSIf4TMSTzoXyyiQt2VGAc82Acs81tDFTUNIbwMCxc
WMYZAz+G3yV0D2BBo6pY7g6ZsUg4WQBYnZdpmZ7ZWNrkNfthbbjJvxRL31yKI80/KfNr4k57fLPX
3/c4bq+Mtkizwf+nkIJD+W8/QlH1zqYCv35f2s63ozPh1jDq43YF/n4Iu0BsLqtJNhx4ebyVMAth
MYNrKzFwS67tYJzlEcumvTMyEG+/49mk+oVZRyRHjcfEQ0e2TWfjpuJIAug8ClkjISRM6EwioMbi
c+h99T84lmc2y5diWis9yWm0Mr1Ph21AS9e2+Lb4U4nPTjZj5tbZzCKyy++8GtuUf/ZNxEK09FqD
sHksIeyzLwx5S4ly/uUMWH/yfpzU9v8M4V+1PSbxpXIHNN/9alcS+CLb0ESlt5luOCHwbW+dZSim
2vuWCy7DlJezyHvgeSSm1Fi/fvrEYJIpCUppPIrYBvFqqHJqsy0tJWfnIMb4WWe4MvOyo0O2yDKp
UOlyqhXoe4gHLR9hVXKovvCeDb9VRXqVVNY1kax6UNw58aHQfpo8LemzLvSV59atvUb/If8svlso
gVvQksQEl/oglcneeHrM04bnblqXDV6yB1JLg3Pa5v8vsk5KAMBkL9qJ5sOtTefUeQQSSOEXQ5jS
YRRb8AU0Tykmg8pPR5CniUEInP+NFBqCrMQR6YV2OZ0rfz7O33QcxihqldZktLHhBLRMhmHcC2Rh
Tal/U15ZGzzXGFxsggTwyL9POmwmZhqPBOpESWXF+aZ1HT37xFuC3j869OSND+wsiHvXYdgysfE+
k11rJJwWADLl6yTn2kgvvuHCaWVj7KbK3kTKtCHHt0V9q0/aDS8DynKONeNAdgXrl7rl5h7Z09Gu
luu8nKBwQIVYaQwhttcRmwjb+4PSN3O7aNWar1ZZy8RaUDHDmQBx0H6/5fzs2uUvxlIKTpk7sOBG
zInkFGOh4OU/p1xy8TKoXOx8UTmndYjkdHO7YetQpb0pfhuXTS4OqklkjwEEkj0hjTFZy2e6EXKA
QQiP0hVcU3I5KjyLV++L1t5jX6KBc3NlnDv3+ZUS4je04kf2UQIqic69nfH2gEEPDxATwE+UB95L
rvlBnK2i9/dDJz5Ozz6GdbP3Mu1mVcOj1nF3mD0xo4Z27Lu//bXBmZINkSGhbG2upiiG46dJR0Ct
VJHtxiuTLJuOM+6EPQke1Szyu+2eEfA5TBcP/UTL5QFY4wCae4sEU/twkBWQkigv2OXNEr3J9EbE
TZmvikABr8sRmCuPQpDahQNQeGjxLZ/FcfEXzj2tKe+98e0zfvlkfZ7OwvDw6E0oFM1ILSlVojpC
DxoEXEHlH/N/oo85pqPDJ7SwLu0shxPhriJsH7g2aeYgNndr2LXStgtA6ndVSv2fC4MzepVpnwaa
LPyH5evHccJPNP2T/jEzK13kb17Gz+Kxtecw82h8UQjHYoNdNL0UmuEq8JmYXtXN7YRDyU0Uqafj
wTg2PM9A0+oE8y6VC/3iOvuH+BdUNjr87ViRM/kNTTVBaweX1jm8sOl0b49ILjaL9uNLPVhz34/A
vh3H7cniOVuPdQyRdro7mePrs0Rct56raNfdFO2GijbS1zSjalWIPjmtOCvdZi6h3XCzOgy+DgR9
OazdLWgCcjR/4/u+u6ti3SVxGxJ+ORUhyHsHfemdg/q+vL2wD2D4VloP7zOEHI4aI3XidZCvgzg0
6urs3abwVmQzCKB/XXPufc4vOuFoDuLFkWRPvkiiDcZA7ez6PJQe8DSfjS6A2RuczyJLWwWABzfw
0Gd5RXPZ5zLa1H5EzmIjJ7R0/JyDpbukZ22e5Ep/3SaTX4OQIHD91YYEFX07S5Jtee8zvnWNu+7L
Y/FHnWaOVtg3XnWb/V5PBJGJlXdru3r2Dr2wCmP6nSubnq0X4EiVJZVXcD0+Qy89vTYyQ1gFjO89
d/tdmduK7mqeWl91GPqZUz6A45Q6yVsObQtH6eNKdOrAKHDxXkY1ZkbVSFuB4B73I+6DtJp3Q9e1
X/jKu38ZU3M8x8mhv4a0JPRkTLHKt9m5Cur0k+6W9mno1wUS+3VHRqsrAVoVZuazTf8L2nNcVh+d
bx0+H+nLPWoTU9sNM+RTOxsfaKat1Yd3L4QPquHVsx76XUnL68pB5B9ymscWrmX2AzVpo4H/mU31
mt17ydm3FW4nJLue2U0ZdO0JiC7L9/TQscL3i2fnvXzWHRoxJUN7W/0bvNqpRaaV6CZGeuT6t5xs
y8Zb2phhBh7rysd0dMh6GIVskSmDGaqfTrht0hHSGatv8VGcCO4tNEhp5J6ATzSVyP2p9f/dPvvh
bRSvO1rGh3XuG/3hSXUEjv1z4hLU6hgNzDy2zcQyUl/PpTYHlWBksGXrUhXpOwrVH4V7N2DGnipI
5DFMIEd62mFz7nL/p4dXNC+evyBo16tzJNwB1WpguRZV43zAbAJgZ7L9LCenr8HrkwViW9AOwNPY
GeaPHU9azWSf1Coa/AYmEGk+lYXgfCxvW+zXqnFF3gx3XOEme552KpgdeMnULycQs7bZeZgYxUrn
fmqYmu+kIsy/XN0uSp5Y6xEE8GRGfARhvfUDAhuwToJ2upruvCqp0XbgOLTDMNbuGCI6A+flpX5o
P/rbrrlAO0oloMSdfUO5SVteGbw88Siubz9gbIGeA1jWl51E/Gcr0Armdsj55w295jdf/TNH5IEl
0wkl132KbCbngDMN4tETpVO7HRSFt0gVyEIS5j348M1TGHb8ShE1RD0OMmBfOzQ1xG8CUL/6r/G2
EislSvrdyLWoKzQAj2Kw4dENj33D6dbVLUsQfs47wZM+ngfeZk6b7XyK1H3sLz/rv8+fabAz5Z75
Cdj+qax70A6JziLwqi5vGtfA7RyQifdpFW3+TmVJ66qfDGW/p5wjKokw2A3/w0UhTSAeSfY8LxQ6
PtnOri6zYZs7Te3l+zEnBGGcmE6i+fRQj3EYQFCe+qHBpf9Yhmvca8sf5puKlXjJnr4HfZdCS8d2
6u07vvO9fe04dKwigPL7GkieQuKJ3N2T3N2ieoEBEY+CUsuS2c7iHZ44LOODk9QXcyCjB/8e6tJt
/o5zhO5j3Uq7xsbC1Gqx7Dv+KhminFe0N0xI1tmMdl9zrv085nYaKJcA3iZGp1bIGXrNfacfODZw
xHFFoDHi5FlNrW6D6OjSSKw2VdXGoaN8iTTii8OMfXvpvdovAvFZP7J8dVlS3Huf0f2nMikBEGbB
EowU1IIBu3ed2yv8EL/n6XQ2tdTKvbc5LQjLpsyV9p4bTRg6usk/VzE7x8QSvy8TPNT3CsDsIaMG
eGPvzs4fj+8jYQ6jgBelbZu/V/ordzTn+2vroQT2isyoh7qHtIfZjiwtkRglhwYyHLj3GfkBaWPl
f17X/x1kKu3zLFgkS/q8J/PaNW9ZROZ30GXFt4W9hkrf5CJ9NPZsEQaZwa0RxGdsF8LchXKtPoto
WXBU1Ws9AHPSEkgTOVxjTDUbnAi6GNKlCV6iN/BYruevbpQN6Cz2Vr6F0X1OpVAfMXN4F7HK8JOC
aQVnZ2jlE2UgoEOMwsnd82bG6vWJflcUTXsyD7K+NnxW49Jc7qONxPRH59xKGjR9cyqA6O+3HepP
FnFEnkibFkUsduj3XU9Mk6P3SsXJcGTMrqaqvFNq1/56z04wY4zJhxDb6vHElRt1AbE9GSICJaGU
9fXiMjj2tKY+mXdH7a0mTrMxPwuF2KgyN8vUL+OuVYg2I+f2ciJCIaOdzL8+72ZFjJ+r+Mzucys4
819tzYSXXw8/kA2SXEQrCu1/Xcp5NhFZH4BTDIbtVHeCzfTtPn6dn0A3Utv4jBl6JEf8iEzsbH8Z
ZytjbsV9UyHiAFCLBQnP299P78bOZX4eAQYK917qlX8WSR9nbB59LO2/xfH3O4jPn56tSukx1bdM
RuuF7ZGe758gUmlxzft8HRh63AaRlTjetjJucs9fgmRDbqXNdW0zOJZTYgPuAtWCOI+0fTtMwccW
d+FAbHcb6By3/nFxmQaV2TOAIUxcQmMYwLW1SeX+Fkxiat9pYEEteopy6NoTJ8Mrv5/Gq4tVw/W/
jrSxdnjqycCar37sVAC7JT0cvgHbFgogwC3FFmrzc53Hm698spsRbx4ZXJuuGnV27TQL/17nIcon
CeS1Cw/88Pw113XUzIdHGrBIhxvSehkbW8f4ZfvabfgtxnKGOoEJ2G31rDwrn+YzpfP6NE7N2xBO
naHJQ4OpYFSVL9V08y+flMJz4uQQnmNMLb+n0m4o/tcQIbduWzabYdKtVL8UHxW/sMe1iKdVUEMb
sNYqfT7bwi7elSj1sgAlMuN1UUbHz2727fivM4EL6G4QgUbDiD4WmVX9YnT7x93qW+HUK2kgLNk1
ktNISdaroCLyI1u34/l7Od0U/jBg09ZEiwNPZEpoDpi7OJHZSylTP1OsBZlfk7o0kpqwAHzHS5Hl
v9AdUqHKkS2AS7AeFS9759Z7kkF5rO17Zw3Tmpm9IOTxuYTFy0qLoVYxlC/kWAnymko24kFsKHZl
HEfpPN0PVKWqBvgeO8+/gqbR2xjz+uuuB1wx6+tuBvhxZTZsJP2XyKpQXkh7TP/IB7L0C7YM3aEb
1wHk9CzDnFbscFpmG53waNf5YEVBZr7d9QpryoMqDgwf3HrnYFZgH6Jc6LbQP6yPP7XnQnHiqHSV
XsXgXdpq83UgQkbU3EK5x8f5RW+fYaySGCMCcjY8Nr9TsIp7xqkCDEReeo8d9k7OCAsVc3RIveRe
DfDKsLA/NBNusNPQM0cDG26fEGofc1eDEdfJK7sNWHIHHd6/0RYoIFmWLMnDEuIwFKNXJUukv0gV
J8istBzE5dGhA4C9cv5QiQ8974rpet30onvoB70CHi/TCYMA9S3DB0YqxyB4tYV/04+0A6ePyyBa
+5Sdd00ZhUOFVz9Tiug0pOVYTJPxuuH48a2cOzcBK69auLbO3Ud8tivvgaAlGVwH8VB3AqYLq5IM
4+OX9A0p7dN19dFLdZ0E4bFDT1+q6L0Oqfe6mx5c3nAi2adIdU07UbN62ss4qoqu2rS1W/88DClS
S692kle6/+j9+/jXNyl9bktgXXyoY2qAHl7lFF/lCXLdpLOTgAXELfJwotB8iuhL47h9RM4lGzC+
b50rK0PlcABNUaNRXjZiZS+/K+1rl+ET6Tts8yGtIdKGOfUdCnzJxpmGvMpSeLhDhaGmKb2QU/dN
OTjjdb4rA6W9W23rTxLyZG9bf3f2Qm1Aq/yODu3QD+F86crDkP1+ZV2a2JAPrgh+3Yx2tO2Knggl
+6kdHp4qx6aUtcFOsZGsvotPARZRCWe2aOHKivApDOhcOjc/xXWHTceCs1T5VEdIR0dHLacujjXX
bDoi803hXkYIknF5Dt5uGd24LAOPQdBrSPgv+FUzK52AK9NPWH4HllVbLK5crFNfH7bpJzhhUHcV
X7PAhCljLvCe73+OvXuZa2mZd3PlOtzV5euxa1fXCMLLlLqZ4rO4lwmXrAfi6YStL7+l+Mm21/nF
K1v6yy4CW7NdPVUOnFDtRcyMZ+0oysmcdvwtk9kLYN82Tr1UMyJXSvcWhHSXnBDh1YdoINO1dYO/
kRzQTMMDus+amWzA2xt8m59ZMH9envrh8bslwnN+na5L0fFtRKB814qQmOq1ngVzLOVRjDniNwBN
7BFL9G11qsPmmRG5+ZEnK2aUCjxB46mrHEpemgHugFdKNbM60OBCK+q6vbxzzhC+PfS2j4SBgoUJ
RjlKH4VIR3JW9Pudw+qhwdIHpINO7PRG0ymwvPsut6Nk1f7qOTbSzdtq1+Ddeu9R8ZZ2M0FrTLQi
nW8lLoQ+M463NsNUxczgPoL9MnX4zNa/Z5zGSYvfX1PBd0jkIiqjyGqt8G0ScvhfuBXNCxmSsAcl
QeTSztHb985z0bCLLRho01AhKEdHv/wOSnS/TuiX6y+Vaz2yw6/slGjA2OMq9SgwMG2lO4nmoya+
kAIN45DDO+5n85G7iryTXZVP85biXdncl3cOqRdnlf7LOos1TlVDfLozsWlVMUHrn7+fjSw9s0YX
3d9P/MeAwSGzb+JWF4qvPAMiVvDHrrPgJ1Zez2LMs4IYp88s8fv83XiRgx3jkpJzFeoRg9bi1UB6
KFiqtiuFMcT3PJGCa/CWS//EWk4x5whH2p9EHZF+N0i0Afv1YHMEoT+72rdr02BIodypJEeHxqUx
kRWKj17cNoMyuvgHbY8z03VkxDuhKst0vfJcc7yeRRsKbm6ewhbKmbrA1Hyk9X+Xdm6wAoNE6JAR
JOjmN9VLIzg2D/39MNoJbAovsrYCZUkiz2pXSex6u1chkh42J5UqHp7cWtRUYX3xCsPIzq5HSpFH
PXI2/PGq5HtIz7urCxUo3QePn/tQ3dtKN9aNbSda3A/DJedRMXAYNGQspOdUpTWhgoOEzJ8nbd9+
kJCYmOgq1UAqfONvo2jA6IoAlqUuiGJtU9t5GH81G9MKwKytsEMIqr398DE6SyIJl9ay28Hm61Ki
eVw9RyrYxPxVvNTAKqdRuu+8kDuJiti+AvHAuSvjbPt4jfhPfjN1w+NBTF0MbwVRLdHczvYzHwoM
rQkOePW/M72z6k/lBfHazBT8nxbO3vLaTwwvzXUn2V8PeJgaO6osvMJmmbC9exntjaSOqmxIhew8
iGyXO8AY5zp+9OQ8cOWohKuf7qmd+r1WXYCt1zDARjpCggG1/I9TLAHXMwDrCFBGHdwXW/Urk2cG
Vfm5SCOIrULWjJg9D0SEdm3TfhZhT26z1mPOCRQ/ELefFHnsqQAfMvNnNzWL1bCRUCMVKEhoblqs
0/VUgWAeOAMpKXCC2kRLUTR84ccE6NZj7Pb5BF4ksr+ObbbpmHQ9ppcVP/DziAV1P6RUxYYbAIZC
FW9oI1QMlHvOi7nrRxbrWbLzqIv3GX+6G/EYskPZa35m0ewva5vao8Jw7sVrjGxGfBlXrqnr9qeY
Lk8Wt1LgVBuvBQ7GiV8sJwbwPneoUJbCUTX5N4v5coRm49w6fbObUz5ckz/XPt6KIPlKMp/hARfA
g4UT20khq+MY3KEQDTK6cpqQ02Bbq+Gh59atSCXWgAN8ix9w9bv/rH9qn2i+oC/7HH7OtQcxkLFz
rLCH69T2gJJLwDfxN1RTcaTNILEkZWJHXlbcFielez6d5SBXD3cn0VxmbBT7VRAlf3bU25NO7Fe5
KP9hvP5BTD8PwfJbwYCUDyhJwaQB7n6f3QOS7POfjeDBZmRYYTAz/XKhvdWChX0oRysGioVPe1dD
Vs1eS/DNZCNUfbEDRgFpOztNgbuTfrx9HdxXcViJ0I7apHIrJxminKuOFl4a/x4HTUNIWMSfmLx7
64yV921c7+XjUyL0Opd2TGLgCWrsBi5yrJIjBWIm2T00NwnHIzTBOX7/BcBXTAuZM+8KofJfEI7c
f84/huPNd+1R3jceeAOW3T+3hMqm9ZR1ydSrk+qFO3i9yoMErduuHF9J9KimUE8BRkb98hpA6lEr
mTZi37lMsjc3fvlY+DQSBnqJ7uLUhjmJ4VrK5nGu6K66roq8bvOuSwrXIqv0KHRtNW4dOdXAgMDo
OlOyg9txjcInoA4w96COu4j7/BTAUynhihciJVULx8LRsxPBVmNWh2FC901WldSYsIdjIzUpyKGD
Os+Px0K8vW/sp9pyDNRXrg3PDVxB+xPPISgjAP3dSPdQI7qlWtk7PvmrFAGhr9xxRgrVzJBXMqEx
0GJiqwW65BU83Rujuo03bDRehpsdyvH29y+LAYsMLNQklj8O/bX2Iq2ys5A2IBmNERPdQAiwrpGP
r6YnN81pGsT78W0hpJiMg5MwR3ZW0ow/pxGBCKeKqmLbnXQMDjQuj98zdh1rN7YBH2zbybSav1cC
Rlbh25osUXrWw1jvU3Ro5QsPsizqaLl6ROudBx9nNsrFzYbUcHBSluyktoVqIsZsJt7QHIKdlwuz
7dMI7b4FX2Xuzo7/kw2340Uzve98jYOeO5Cd+EMZdB3XdMAWunACFqi9K8UJsaJoamwmOYHkr+IO
7JT10MSx/pupb8uRSqjCz7SYWBKWlf41Y+5yPdSWkaEp4slcWgDKmP2T93wdPnQ408Nazl9Yc8mX
Ubz7sRersKbp7msEVR4XqUf/8C+SyHvb5dGYZLU8csghNt5tpHFUGzceDM27kQz8pnwh2WN4+qXR
YRFZQEqinBh8qWWR8TjTNC690Bz1TjIzt1aULX+rEnhY8AF7+18qH24fam/6ZznOLz2mcVGoK8M+
QSBxn9pTf5w2/GX31jSVKKzX2UNr29lOGjFeT1xlm8eBiuPnUXvmH7QVCvrgc+NL5bF+f5Xd6Okm
Wpg0lXOHjiNRC+PA7QtnYpB4/5x70CF54+E6p5rOGm1WbOVFluG6xFWDeLkdm/0VmZHkbwrO5pjl
gGlNosxwNheAxo3VNzdNDjHTQHjcIEzw7d7fScGWVero1lKv7NV8x6HKTSyZY0zl8rn0wQmVKGIR
7rqjiu9OsvNveLPuPlT/4IG3n+N+zg/+HL0ylVvxcZCQdCJf/I21THfKbtJBYEr8l838wvB9l039
3YypHf7hkjIa/hncGSfUjtyOniOXZ7gCUYs104HAB/O5F+MtuF+m1GeXQpJ7+rr4KLHwMv0q0ncJ
Q9rkM/MgTJkSwSPk5iULtvGtfQo6T4j+TyyPhWDnR/iGEO3e9QqnFnpYhMrb9Dwwg6FY1pbWDmKL
zrNAMj3pbJuBUcjNHcGPHMMpJTlNJNDqguNSeeh0zeUdl2vusJtqXJD5ns02agQDIU0ezBEK+yod
Z+HGZBmXYRYZMccxKs6xUyqI0MvHammc4Br78KKIcdosMqMj4wsuGHlHrnzSPdW5tPLGu3wtcp1l
nJUyLC5+awYepUyDwq+P1fxqBTSjn/eAOW3pMky7FM8/eqWvCYPBQVtG6A8p8n36Nw1kxJVTzXNB
SnYLuJ8y5BgpQx+jkvI1ladMjlaMhO6NcP3WO7IzpJsUYnye2kWahUqG0/W+FDVt9h7QY8/FBCPD
hyqtdG9/Ak/qbfvKtWBbPfF1CXUSnUSBANUYrBxmRb8npalel8mW1McsU77sO3fGL2fLXL8N90w6
hxzOixNYf20dy62dgq3JImXAlspynS3v9d7v6rl+7qdb910eYPIenvx4xOAnbEnf+zjeAOINiGZa
NdRTNWsxWtZJxcYx8ZOHThQzDEVZF42M/cjFZqlSdPqM5w6/aCqkJpKZEwvjClkuTL4uvffiWRsr
HxuRLOlZTkn9EpP59r2SzXj3Y9JRofV0PQu2PMzWS5ZDsYBYLnPSwBtvAxaB7o3zjRMcZ/0GAFMD
JotKUSziR81pEhiARRvRYqobHsdE1iW44u/I4g/5O0udyA+UnyfJO4+/N96OsZqP46R59p8/3sz/
ZCPumgwUeKtA+Zgw5a/jp2zvfSNaSfzk421J97+pn3VJ7csfehtUAc6/ebT94AdmJso+hWS8csg7
VV737MZzfJDuG0MWI51UA40k1MGtPnV3XTSSq1kT9n+XkVAgVXvDRGkTTY5ZPD9qsdq2dOil5q9p
ungP9t+6cMFRqNLrMoWVOtoyk+YjGPu5NxiMom6+y45jyw4RpFvnucHlpmx3PqChKlVX3DG/ty3i
dR52RsLNx8+3CRz4NkPVmLbnUGcGoo7Zd+7LwAnhr/CUSfRtbocBcFg+Nk8FMeE8Y9x4eWGBg3T7
jS+f9hxIBdVUaz49Yb6mf+xiTgLfBPYRCbScDga3E54InxUBTktQdZyZ41p1yABx3djVbnMFQKzn
Bk1p6cFqXDD5+fmgzEYTbDAUIfD5Z+kpQnX2Csb153PuQOD0BBUycGeH9QtbP9bXdTriYjFW3Y43
1JTvSryVbL1a6BKKWeLn108yvyTCZZAmJEjy6qa7Z0dA69JIlCLC3vdLGpvkb7p3KhnORbtX4fV/
ZfkYZj7Kjpik2Pc/OL/HM7h67nMRC8y+0Zm4+7ZRovXO8cA13gTmNkjOBQpsc/cWdFee+Hd6LR/L
SBl0yM6le2PCYbe5rWxowS+F5ycrA7aOnJY12+dR+2lM/rSoKsaAsV1K1M4VjiDBShchE1dAHRYf
U49GILX6p6yKETMLQKZ75ni/y3/4Rz+H6/ate2s6TpWHuG3ZGxbhulDV662R/R8/rkEHf5oDnWmy
G3iwdxnCyn8ynFvYs68QHXTJQAkFQuBnu53GRlwtCjRD20KimvhxKdy//EBkWvycEoWIi37uWLyV
j9P99D1H8VkXhWrmg8sARdA8kC8A76DS1oB87BqgNXQ3nPqvYZQz9i8AJKjnXXTlOGx8k53GDRh3
1WcnCLc7tI34NU93uAVy6ll9KWEQpXLpzQ6S11z0mwu49ajOoTyYK+h++6nnzyWUS7Gpqa7HsVK4
H15uOSvr/7fMq/LJe/fxKqQTxWsoJwZEZoXh+QgXvhF1DKdy333OeUxVEqlyuP3rT8oJk5ymOgJ1
J1M6fvKP7paN3dh+zqR//oqp0sQwquVmcGQIYpqGG7d8vIjFy9LFgztWwnXE8ZyUwz9GndfSFVgA
4fuFMBhWjd0iUa2WNg/3te/Z5PQMq083Ur8HU6fjPY/3eW/pnrN7A14c2On3y89UxuWn/Ic9dCrQ
vfO/wsQB9p4qn0sJyzP+gxMGVhowyfeDNaHSAYm08B3sfzM8Llqp1aXy6EumbyeMnXpmSr93jlit
Y9nBnMBuNr3NaA2NF2ut9+w25HMNI3tUwotnILTfl3XeBoNqi7scE9ullmSfPzL/vNa+cqL9XOVL
6VmJQdUqXgAgHwS3Av2Emf0A+PeLWOUzirSj3U/rydGmdsKfLaTz7+qRzMv1jNxherwun+dgRWAd
fBWCR0n0aX0W+5qwusBznN8rdx+cPLeABw0aKhEnlx2kiRGfZUTfY44QcyjHpLEmDBcfM8pEmXNS
Pge82wDyizCHzcdH93Jq+S7ER9JvXtQGdik1txLvU51E2ckq5SuqFp5Q++aupMrLA89p02+DwyDA
8Pifc4WCx+DBRQoUpf+Ep4FhoZh2QCxGUIBQC4HNtES4u2khq4i0o8fPpVbfl2jh8xmqwzaXfyV1
67X6/jxrvIUzNt+xlJ7eylvmztxbHNLm2h/DDKfVV670D/e4YgZNZoaKC5w9vUpmnrag4emmcsz3
X4vE8jH+xn6+sGeaKVVOd1cwz97PQwFFGFb7qS7CxePqVD717tOvSj8XbX/ayHmyhjqbJeapXVoH
P6n3PTbQl58l2WAO3v/kb6Yd5xZVYZHsmSLElZTqCtosfrum/sVDAVUd2flHl5irPn5wPFDS9LBk
dEpVJiTQkaYJmEAlNRgQKR8hkjfB3TbtWpv1wGFXsANeCjWqhTLa9Eiuc5PGcQi2VDXm93MIDpuA
a+0uvUjkyLX5LTiXt0h2oeWlmjwxKPrO0nnUFOzxlOigdPbSBxiBSHF8JcSXkVriCB6fYPzv6Iqg
UPfRzEqf6oUHgX5r+3NYnmddc67PjwFwDaJZMQZLRwIDEBI4jGqcgn5qGaF0NLOp/I+kM1tSVNvW
8BMZoYIgt9IjjYr9DZGmqSgiCArI069v1oodcS7OqqrMNGHOMf62QBcARuj8++48yGUUBIS8s++C
QudENtlNCInGprkjntl6rUkqgR9CE0TKSWGRak0YdnPTpR8WenOI6P8iEY9OeD2UlXB/Y8xlm4ch
L168DZL+tbBxCTQdOooMdmLRMeIytMYEpurtqUSFx0Px3KDwS2T6x2X/qelqbry3Y9mcLAXWLT7+
gr2Vimb4XIKxwemCweV25tbaKPzHh8lzJ9rGcbbVAOITA6WPEtLi8rUrjFOj34c/FHI8+nakw2dO
WpA6k1ECktflUA+2rLw34PXQQiNK1iZpFi62dotTTFTFkfJGsDq+CDLWOdbk07+YGY/FnHjE70mo
e8j5RFg4oDFqiC2/W06gousIoHkNuMxET9WMgZyF7mTgN46JscVXm9eiqCshTGFoDFBcnxDJrFtu
cuv9RykFxvAHGUcEx7Hzo8O7QVkQzLTjqQhZoANeYmLNcUIjmANrRGFE27rTB18RzeiTwUy1lvoj
wD+RsYRYi8ODR4Pm+z/2yDeB8/BohNYQcUtE9fHNa4f+iC2+MhofuIEMZzR0g3m3qOdI38ccFdjO
0Dr/Ces/oKbmophzSJ0gg5QgoQV9BHrhiL/N9m1D/tJhIlI2B34FNB21Xm+U/vjLYEbwMMkcxbJz
FHovRo7E+3S30t8HQSfnZjHcAEOve1crSTIf6mf678gEX9Y7kSaOZtbBhcMkfsfE9g3UTM+8MiOc
VZ1rbCz5X4kB/cSNW9PezIb4dMf8pjDjkRdRcXNe4efw7G/uezptkVm6462ioxCIMKWPjgwlJIO8
SDV8zE4kklVmuhc42rUSd3sDcbJ8bV4BDmOgELT1+IHAz2obtabd4vyNel+zku39AJTAELkp1iBD
TBD8LgcUcwnnCRF5lughQN9XrMtZCKPNnMPESogWrQBDnjF+YtUg4NPG7ruektllIE2E/1b091/l
gaMy9hLl4HHydOh3UGE3AtMNhn5WG80WhJnFjF0itUuDTeWuw7ggOgZWekXSBhUHFo0UJWR94jnM
dYRbAfALSEE7n6I0fofSXx2NfSKQjkX03KiLmADcACWjoRW6sBFkMbQZ6kYE3SNqc4OHVwUMFB1j
I8h8za+DkYXtB0Z+wdptKAFcwUZlVi+RSoIvbhYVGTij8C3y1o3e3g2N5mkkpOvAgPH3p/O+mwGb
I9lnnIgPFbDb6/AiC4QPQPX6H0kzlV2OfkCoPie8YHNR4Tzdcf3wnLYDsFBod795IYGoRzaNwTYw
741csDvhfrREHaDbZ4go4qHQsorgyoqQjDE3mgzig0pdT6HhkOAHjQn8RGe6kGu8diAwtfPhcVIt
fmH/zpupTvtMEpKrCBW5UEKsM9tsdpbnyLyofgvRbMbkjMeaT6CAeIf5DjmNlZqoc8S6OHlQGMfS
QSiPWU4IvvawEZi3CG8F52J7ytEb8g4tRMYKsQFfAGBNb7cFSp5fKA6WJVoQRL7fbXGbui98vCYC
qLd+7iweq9kYTrtBrfLakT5xuJ6gwEa5/2WX1mblvtk/XJyWDiGcaH0M0VRwNXsH8/J1NgyfJA/3
kbJ57hF3FuaSSC3n1QOmquv8BCAELUbof1sye+EnM8oBu9J8RNYsV263f0Edkf0Cb1IucOnD1R9G
vAAA4ZAQ3j1g8oz4M8WlhlZBl4Fj7tD4wGucnyaYFFPJ1Cxt0VJ2eS85KXmVM+ae6em27wJMzG5N
z0xtqeDhy84b7qcR8R135p+RmZPkysEXw2Ajr6K35R4kFa1ID1Oxkn21BcNEkV5xbKai8wXB9O00
XKl0uvBN/4yhMajOmh26lWgWQNQrmGNMJwcZZwgmyIEQGeen2+mOFV3FTTr/Tjz+A4XTqXUFn4k1
AA22N8RVXIFUN41AfzHCvQlWUI3vhaRH72Wy0dLJUROK9zGffnG5o/wQIhuRviMRDzjQJSKPSQle
fuzPiugSdh8GY6pDZBA8lNZUcUzOnLDTkEnTqU1C3twPr5LNeuW0nDyU6v097S54i7KCAUqbBhgv
lNa1qK7rz6wH3pioc1IBHXS7mB8WDTlqdC+hWMhPlTjax/Yk6q0PER+8F6bgqP6kBQgL2OMVBPJc
ERwL68tkFmQhml0BTnNDeUnI9SliSURgm5hG4Uf5ieni4CjKUKUHyzQYLZCC/pB4Ti1ivfNwy+lo
Mhle0+A6tfK5ODe+O5DOazxxyYTzm8QbVY76JpNPz1VDks1vNWuQZFqvHx4cXI35hCxfvg8C+PKn
CWX3+pF+0SpQJ0YCCq/vxAKZIESv9D/8psAWc5FdxLQEI45EI/PucYLHA6mk8Yy0nSzPimMb3ObY
VlM+DRHUnJkgTq4GJCAZmGbJmLFFcQqaPnMIb37qZ0RYAhLd3fHxtkM8ckesNbVHRu+8d0WAkmwx
SmeAYnwkIhwR723JKX4mRwFhnw3CCbBrvRdAViEQw9Sb+CMHvdH1CIvt92tiCtmKuW4J/TMe6zsg
zhtqYRQN4nqmOh0Ua79+E5/Ob43LaGSA9sAKwsYikvM+5BEwDMTdTgQ7MteSWpjbj13NmGIXmwF4
3Yo/KgIICQ0zEcNRUIWpj1Kg9qAh4heRE4NoZCQCsYEDBUjFQKdDjMJ/s1NgOgY2FfXiY69n1PZg
VP8FPur5b8PIwv+OYNY894n9CT92QxfLYM9kKNpVxtQb6g1MG3iNzdYZZrQxJK7AJsbABPWyPcom
YYvYmsDHEKQwW0CrW2SP015TiIxJndeFECCSuImWm7p3ayKC0K4Bxs0ZDRoOAQkrxeWYIwCpIhlJ
ImlZjRp/ECdLvlVB3E+IaLxbLC1LwlJ90fHXrZ+Hh4WcER6CkCUQMPZ6EUIFIE+CGNbbRgC8qqVa
U56BwuGigFb3v0z/pJvelmsqW3P9CBK1kByrQS+5y5clZ4vB4KHtG+ohGWcU/nXjThAY5ujSBT9J
KU9ay9uEUJQx2W+Fh/3XV0b2IOr2g86aLlHK0cvC+Y8jl/4jBJ4p58OXIK2W/wszoghRwgGfolm6
dzfbis8qd244pEgDR39i4/EVixFhnGMackwhiaX5oHZErcJARHJRSgXcmRpMG9QaiP7XMFkhmCGa
iKdY3eerFlBclDrWNtEk+JCf68lvfQEmN8Au0gN3WQTcmwU9ketvl0c24QnSYtnLQyzKnGivH6Yu
vtBny4WRrQY8ElPGUUweDgSsCVC+SwPcnILuRADIGmhme+Q2qNQFi0jmP76hNibCEfoDEZl0TvQn
M9MGrTRAC96pwqpBKcTNwN1iQXVw5zAvf52nrYQISXScrKw67Ihu5/PNvH0M0oNaoKKkKLrtz3vd
vqzRGlysd4FBd/18Mm9irrYRioWvWbkl6R0geSqpGDxCz8U3AAoqoyYSmdTQzdvOZbXeD0ib5zcG
uBIja0JlUFn5bjAH3QXDfJCYyvnFLA0T6pSYVj46ob6ApKDsznM043+++iv2Ts6hsA0JECNVacjp
E5IBq5F7DNIGYybiTunbQMsTgBvJ7jD+MND0wukOVFI634h1NyGK9wbEwdECSr2T/2QcOtRZEg+1
b4ze4JXc8OpP/MdC28uMtX5yBYomRZXucbf0h+AWrOndPoMLBuegVDoqf78wCPQt2W+NV6PyvyS+
5svJqZlLq/rQAMKEMlwA55HxEkGK2NbQ77+5twGRc/Plpo5qT5YfIWemITY1Ssxj3BqXgaon/PjL
ZP083QJi0+d8b883Jgb9pRj9VADfE9htRCRMcZ4MV4c+JV8pHfVRX0JlEhJ8QdW4Sie+SsYCF8DI
aAMNgUuyzFYTzqqL6DiCb7bY7x9wUzEf8xtEZqqD16IbKEBCaJI0WGC5YZWQRi1eRFYbxDwcFYv2
RwxRpGEsk0AoUHiz0AOQVihFtNr/JHa7YhrXKyROPDbcmm8GHW9aY7OnOq4gTiA7TUmn8Epjgk7p
5/Uwpi+LKaLvrOwCsUZLNJv2R1eW8O3gqgU8q8YHr8YZLBpRb251tYstlGRzhU+HRM1+Hmvx00vc
FxSZrFKwm8mewO+MhQcs2/1SU81OQRrEJH6Z2+sJ4Igcf490dJ8fdmLVqj44kefGe5r9qJEac0pK
0TgQ5SiCHavRGSqbG6UImImRJO8m9CCDcj0FEc1IM7wUmk5KEjZDnT9NoEBuK6o+Dd6+wCYh4Fcl
93N24aqU+HaGZs2T/Y4gUW11lZ7G59QIvnqqCV3YHY2XMr/+1lEqsuLaE5XU6G2x4BxohcpRb3IR
DSmavLMUDAzpkBkZNgr0zcZW2dCEvPhgUgEf4mWHcZ9LB1RNG2RmyEeO2S9S3cSAD7zPBNEvrS+Q
Y3bnIZP5X7wRpvREd8EH7Xu2Z7YmJbLE0I0XApkbmM0ecOnjyv6r0YFJsN9v8dDWuVWv0YN8NFtm
f7jkEW5pXn4tuo8N9UqnCgFf9LuIzDRlYnX48XH1czu3q4LRpScNQ5kx2bBIY9iFOYH4IIECTKgl
NDH1z6LDJa4CMbcVCHoeZhG1MZuQ9ic7YN1kp72IISHEgG9wAHllYxEd8xksaZS2AdAwxKjIBYIb
GlZ8y06Zme+ALm1yhQgoiR9h7WYdENCYbWU6AxMAuPnOkUG5yB2ZZzi7TWklGx9L5OZVXrJDyHdB
w45YAFjW17ye45kiKnwBFv7t1OuBGNgI0bbyRQp/aMk+abTQc0o0QklfOTxienGYXCTsPC+XuGC3
QKj4jVmqgZ05fzakijBvclvRRDtraNa8xpiywGdfKFZSB6sCBZdEEX8ZYiyVatY2Bj+7AfnVyM+R
BhuIpZ82qhq/4aFqd+WG5mORKex4Y2uIMli7AJj9YPUBws7XBAK67S8rVlh5Mna1k/RHgTplsf8y
/Ga4DIKUlRWri+AMhqfnvzIR3qWgswua6mWLFAbxtehO4yq6Y+vVtm8I6F6ZqTjeFyRCLLGQif7r
5AeR7Ndu0ByyZJSZRf7+DqdWAKvNwk6W8JCnFDDTLFd4rHnu2X080DgPx5J0Ge45QqkQw9NPe93A
zaJR0P7TMJ9vEKgENrLLjqkpS9mSroQ68+wjAgEHT2I5Vu0KtQg1R1SxZj8t7TK0tTr8MR18jOxI
9czMJwow3cLCWsTFbpRAv0gUAlSdNqWo+vuXnQCVyuDS8lC0FpLtPaEY88+iG7kvt/AnMLoJsOjL
mmTAVB8nO31O9Ym7Hd1TAM3NGSBCSKegrURRey0rLh1eLrcQeePH1kMaZhVLcbQ2FsssyhGYRZF0
KopjKbgnCTk1EQUjABHHkLzUwER4zu/8gxIF6ej1UvRbpZfxk4KPvw1iZVD6i0aYlBP+az4W13nH
FcCxY08BeNyb87FHBMVWkM9xf7obzGgQL6MdFMyD9qjcoXPJmZyAgfjcRqSap9adhHcaovnekdn7
YmzsHDWcLgq7/Ff42xnVoYl6d7BXnRG8v/vdqlBd9ao8vNcpgUPgu8erg7+Tkxdvc7nPt9S3OeRH
2p8LgnK9v20zkm2QawsgDr8ImHxDgeJzA4BD90J/flvHe0QXrJHNqS8R2UQ3cpfuvnTGqim6aG2M
VdHdH7m30/hIq3L82cpL2avWDyNZoBMYw6D9PW5W4zznBGqNF5WYqAHipF27uXlw9xW1YZlJIJ5s
4JDQtTAXLPMzaplWWR8r4SKoLBhXMAW8FPp7nlrsXvzYNVzzNEBT94sHnOj1bP52R4wNzBYv1DtC
9ARh3CF3To9sghp32BP8/F+PCLAvqsASEZj45RYmcnELpIGNYMWvfGRBXjzfZgWSiB2YQidmEgsP
Yx+/5uTCG6yJIj33wi3houG4fayOtPSdki0xjSYmxPCEHvMFURgOD3l74rrR3MpGaEhlHo3ivEK2
BMBMicgccqaYQk/cgJU+8IxDnDZoDpEGQElYnfW9IONDrtH4FXq0ABUKHk9SNNrZpHFa9Oe7JlAc
MsbdgoOcCFFwaiwj99TpCl1xyhBLnwNYNGV19h4wL/wVkeJRHif4/roLTiE+T4j8JfCdReonwD2X
CqHDf+A0wCVYMmcP52mmHic9LBVwVmE9gHQoM4VoXSJco3Zx7E1BZnietAUHPefjtDcQnFJdUEfl
ESjkIz6F8QqUNFAjmuyAHYSmmaag5TiAQ+Vi42eqnfb05OBpUS0Rb1pl5ld831fr+dcHrwjG401n
/UAI7kf8N8A4OdOTOcwN0tQkHAO0D/i6A0pHxmHPx/DHzi5oj/BmfZFM09QClKAZH6JB4D9A/UD3
am+J8oEuXgldL5UPtO+8HG5ZTLpC/zOhrmZqpnQAjlf01AJfi9ccwzFJASj1Rvxd/fZzXw8iMpE8
aSHN7mtkXYl9IuTeQv9DtAQVoO0XbR2zkkaYZOO31IEfNW5WGIFw+Ec2I/x5cwaFQSFB6FKv16vh
w5bQtPKwcWGukGl0OWo0LfHAJJNjCkh9Y4EdbjsB2JJatFUYR2GsxMcpBxlxafdF5e9rc4xFpfyr
d1MaUMEV+PDzE+E8tBuIU2UMJhU8OG4SG6KRNEOcwsgZFizsYw7JEaUzykrREPq1zlNPdl/juQW2
wsAmhJJqJGFY+TdfkWP2PD4rvVFmU4tfOwEOAZIqIuwRg7IIiuJpmR8CeY8SVxcMiFnlEllxGTMz
v6grcflTcvS1hEToDZM6CPBW3fjdPrnf2Y7QgLFLoAekP1xQbHc0CsBJ1oRqMCRO7kSgYCXHMpJW
A5ba6xDekWeQ7zRU6XdsJxzfooJXB7elokmCC9H8EvETy6Po7+OMmZ2/9vSYX7pfaskXqa+SILn9
oF49ogAYPA6Y2OEqoCTWt9WAkU3Eeo444XZpjOnYmNryBPKZD1cQP1iVHRymU0s+YbyZF87zF5Fw
SQIOkHFQU7dbsg2B9vkg92xsPI3g/c+/sQN7EaCqXWH64B9ny6SPTm93omqeqMZNwubJHlHgSmhK
OJcaJtVPz491ErA9oadZfi+PxRsm3Na+FtJdMi946BAcXMAGAIZg8C7sGW9KZLdfHNrYwAdDFwR4
wt0k0ucIEep/rqCujE3bD1OItmXyccvWgLVuMagIFBQSlBkMtavMPqTNrvDuSGB+nwRyM/ts+yU0
/A3JIlupXz6M7GpO0Iuz/CNSZXj0UeYhE64h3GlOolRl06wGtuRJuoklrw+e0CekvIHXS0CzD1N8
MZ6Ikccjg431Aw2BmC4sud2YNYiaRpBa/VQ/X39YI6A3FMGMiTIc5iL9Q14vzwqHfQcswAMhSuRb
Ov3Qd0w5g73u+LKA8/Yft4Ng4+pAGz5mekHVASCaI9D4e0Wft47xG69zW5n4Ru5BC3uMGuGMy4au
GLj1ZD76azbpcRrePbzVkihTZGe3r4f8oNRLZrayIzjP1C5iVeA3P7/zyVmIII7IX1uTs3PsSBi8
mFDJZDdlZ4zslgsMVg9BOj7QsSExgLTG8JdKCR4O8kfswbpI9IoDz74fIefiTzxu9Ovv5C8/THo9
VawBjIPIzeqvVh+MT9/e4I6CQ/WgZ3JD5Zi+8dp1wlBOfXr1B++HCQ+io4PqsjHr8fsiLGiXR0PN
4v+N+WxNTI5x3U+INLMa9mZAxi3z6LV21JH9pffdkVHep17lDWwN+Qe3y8ODI9+w/sJujuPhLzsB
kzSHogcBNeKQhfAHEEfc7iX7YYoMGLx9pJM/uCr/+jsTafjLMQGxEV79j6HZA69aPVYJcVgj/obk
IYlcqavknO7Ij5EjErN+OpsEMwbfblsMgno8Qx/idqsXVx1tH6vBpgBm+cLZTJj6jI6WbG6zdbpj
pqIqSTHGiP0uP4cb4BlrC94aX/oa8mI80duJPlEtZd0v1SMcPcvN+sFVjq/kPEEcpQbtLwkC/6LR
OjwNlmSjAhlaE5vDDAfx68QWlp2ILhctHO2c+1EwDbCki7Ej8xRY1/UUp/eQ7C9MCMYj4EIqNwzO
3tS8na47rg7axa9YSv9IbtF7/irPN97SSh+ytJxgHz68MqyLhyeXJyLqlbwijByFSRbDtTPeEzBB
VtIG3cVjg9+WeJPXjQyhb9yjXeCC/ysODRw9jTS49kXkm3R3WdqeqqHgHO+QzCAzEbwJQqkSRs0B
3sdtJ3M7BPWJ2SaPHpRH5oTOAHUwhYT1yCS31MOuU2wf/qsE8WTViAsT3mMYssi/nA4nH1NV3Cvw
z3Rs3SnorQyoilO2G1g0Nwo3SsK9fufhEuJlflb1cLOwAXoMpWaOSB/KHNp3Q1rM9awRPqo/S2H2
RWpzM8Y+iRcbgtAI9ljn5277cIbGPQRS6mE0SZO4czzFeHBv5Dmx7dbR0GGieIvATIltzX/NXyd2
gENu4V5wgZgA/f/Uu3CXOpzU9g+zXgDJn0E0870Ejf3idcXBQCQE59cYX7pqDkkyeMyRDQ2oix7M
qlOzu8cg0TaRubr608YMOxofKamd+g5mDlzgT32JBMuruYBXfViTCd0qlML8lKv3D5AB//QAnQrC
j2QV75IzkP0G0Y2nkMN4rlc5fWPEe6xBS0FNkbPZ6ZoOD/Du1PirjRbpCUF02Dfk+cgsfE5wVIWT
49eidRZ/SreV9znhc63A1TTOdZ3Xi05wpoR4sE13Pe1Bs3+bO498CoXym2m2iok4nRPcwwQISSlG
w3+R/G9WW87ur98dRcUg+4QUvymhG+MgBrhQ4xtO45JZjmQLiCoy256N+R5ZrcQ1iIFnZsLmrKTw
Zr9379PzVCIs/rgziE/7bskM45xt6IxAxfxpNLDfHOhbdkM2Qi5Kki7SEPSQbDa3bgW6DCDP2XJK
tiPUlotPILLICePHTMhTFauQBQQTdIj8Cbff5mZqjF2KQew2GM0ze0jdIZfFfQ6iM1OM62ZqEHhv
82nOmr/OHum/snvdjNefXyV6bxGgwC98bKqc/nqbVEqHfJiO33jYAkbwjXyP/Xq0VslSxV9KnQ71
uO4n6E+fzftMU8OnM9rwDrefUdbVMMmzcawVF7kt6QZFA1FE1dpmMlcxA+zIrzHHSLTmxEencBY1
TGDvMHd7I4uwUeO1+QS1LRTOLROXkyMxRbT97A2i5MaE8p3gLRqEvLvOSeMioCtRV51M1ctI6FgJ
HUvc6/LDQ7r5ItEzJ/w/8HK46K+TcnanyG0kJBvzRwS0zAdNPxeh5HwAiXE78i3SOc8ACk302bRw
2z90WJsI2CV+FqtaZA6mG4no8hfK73rTu6ip0W2AnDfrp4DTn4Sv/rC2tcfev5MS9YFYe4/N0e5L
j/TEf63qlTRHF12jyq1c/kEmT5JZfurtIJrElIiuCo+qP5Ffi2b6l+Loj3O6zouftjUmcQYfKSEI
f80fqjlyU7pu8lUPAYDvhusfAgxGaPAv6O9tKKQJYIWKCTXF6MpV2bLnjsRP52erocf5Rk45bM4c
u0m2yh11/oxzexKOQilgalKRfL3RGkU1aqDmUl2K/f3SWp+zgJP8m4scGIIufO+aeee0QWKolBPM
GvTzI1xsAY8Bv38i2sau3S3rvZD7MozyOE3Xo3BybPcgWsw2yO5J0eYLpadaQlOWu2giZVq0ZDcx
2KL1TKckInzMiURxv2dtsqyEklG0y90vqvkFwQmHi44SRdD0sUvXSWNom+qiBmB5CCdpYkJBPN3f
BSGLutjlY0EMTxvVoDSZk2uCoxZMOFsmTzSpOC8+ZudTdccbpem1Md4rUWm2h0ZPt8IE9CJZgqx7
faeZPGuqqSJHI1BllXIPzsUlW5raEq+rrYG0Fr/cr/aUiFPyVkHKT9WcYjpQ08JEkR5gNRa0hkVA
De86iVQ8y1ewx0KYLEjrSGK8yUx9QIb659B4vddzRMZqJzrLFMX8UNp7mPrc7gk7xnzwRySj7L4h
TZuTGkrhJFR1BgGdfiksEO/50K0AYqNpLM9WAx0h/Tu60omt8QxIFrZQDHcAAD7B9zQ5NY7c0lpI
/4Hs5ryPrEUww1cT4TicPoF89J01XA0K5L0hR1d3zFcWtc78MwYia69ybpuIR2G2uvm8fVPml460
kJehAZdNfVT4SzTftraS1zth7hHCUSuJe+qMoxeSbk1AsUo8oeCm11uANuwiFg/mmz8XK766qnCo
oXIc7rklv78JR9aynIPWbGhMlA35fPXJdNgOf3EBiSacGx3rhde/F7wLnCX89mSjMX/BbczH7l3N
ZclQ1hlmznN6gsFImb9UXb4a5WVCe3pnVsVWO/KYPUnYsGnEkvGSKzFj+gLhEpml6HEXaFwfP0QE
/XSXBCQRSIJnBPCQdXFFmg/5Fh31sYt3SEGXjwOPafth33biCtA8pLFTUMSPS65qSObtMGIUNK/H
qfs9NHM8KYvGSc5PxqdN5qm4MODEt2MTAMqZmJLNGJmGRA34/CrOH2v8y7toI0IMSlNeXP8QampX
jl0aasN6q3gE9sHzT41GJ/TT5dPjHexXI7yCqJy5M3hPZLfCqo0zKduk6Wydd7M0TtwSn22+brYQ
qHrDcV5TWvmg3FBirgmar5Elzg1h3F52B+HAZIGbbTDZbxLJGRUWaUK9zI5iYN1DtzE+fomrIAgh
39WpxSBzRW3+dIA60U0sQYQ8Uq1qHJbTUxdOfl4L7YkRNY9JoEO1+NggsGW0gL5FqSm2hIMSam4X
iB5Zpr76NDiQe6CQZ/EVfbzsC5qLVIPpDSU9kLteegxqjix+SS09EYhxsXiugKuJy5PWnLD25/TM
zKxENg92UFTsBfwwXo1EXAGDwozGDwG1yMxWrpDVCBH34Di0CkKryCKkcStfo8gU6qvebJbEiqLn
Gqw1/F3fFbb1UYw1/GG0mAuWyiafo1wuEH62DnNaHk0dUon7QDkR08koS6jU3Z5waXEis+iJdLYR
W8mTzACYhK//YjwG3DAUxqOMJJKS7NosHhAXaYRKXG5zjIsvF5IRVT+GJQZ/B7HX6wR8x0dPUgqO
uKgV4HMNJHvEYY+fd5GhEzBBip5IhYEfhW2HYcptNEhfLESAERKWNoQZFZqJD3P87o78MsGjh7QG
ayGzq93u+H1i1zG6ByemgbvUuYL8AyH/XzrfuvdNf5gcSJBxhD0BDohZ18jYQl0sneAN/NjpDFtW
bbBkWchxiWaz0CGiX5yTM+Xf1pL9mF8JY0lFZIayZqVPrA6Do12dUqQSYaEJ7fx8wII061XCh25w
KU+LuLObgHiYLScjmznyA1hxVPxHYXza2W1DwGhyqOY31WzfxhDNEd9IhJfqOzGuS96oCiSFaWs9
QIrC1XJOqYRjT1tdffXYsJ9gwbUVPjB608MkUktOty8R1D6+g+dqYjPcO5wtfFn/emC9t1WVMy2E
odtrSzlSeYGBppeN2Yiw7eGerU21H9t6z82S0v91c0Ewbj4IKu8YwOSL5knxQWNPWbD4fnyoo6D7
u1JSfRrOczau8eltf93bmfV3uH+xNip8qAWPixyxa+gdUZHgOZ2Jhtomf8PuzTHpz1eyZzKIracH
zxB+/TctqQaL8CDQjqAMNwLvGcNR5AIgo5SKCCEfLauHMQkVjA585IxtfemlqF0fUb+rTld76BZI
YeyipV8d/SuqjgCXwpEeXMYOqv44eG7BTTYI34NCS4z+rnOuT8xi/zkQnPUWU/KpZizuENGW8dWr
ni7Dn1l4T4MoxqayNbILdQHAIzegY/FlZw9Tk52HZNJms2n/cKf8qx5Gt/SxhbEs+ldMoTpfAi7A
2fivmfftlthhCEAgZMol/h/QM/EoZ1Mu1blbtyv1JKZlHAZ2hvCST35HASLexDnYJewAbfY2RQMk
9XS7d61jxPpSx2NeWc7dXqR3gjmNI567aXyTzRFmyiGqZeZaIgQIzGFicG84bvEqHHn0XsSSrHgt
2oNC/WNAESC8hHAQXpclDU9XUeemyIa4b/3pGX4j3z92JJVh0FzDfAfl9r5CnI0FGik/aQje6Cit
aFMEDGPNgttKdTppSqGySCNmNWofZpls8jvmKdOrXenwlX2svoij/NYl72DFWE4be3tRo9dX2DdR
lG+ekKHaeUiCElMtVhKDEOQpR01MGrlHIhvTGE96kPvDPRDsB5611x+XN8/cwwHLGn2MCpcalDcD
bHhdsBgJ9pVGDVTAoVI57PjEOYBC/3Y/9QKQl5224b7liGaFpoinBpS/xULVoBlQRzbLe2ZsHqG0
7FlkC9hoSM8Ef5PDtyqSNME2CRib0pljDv+pw+dQCncb8jR3iUpLyKCY/jsySXMeGiRdtifA57kY
zoY+dqAl5/OD0IGWjBXErhzNT1tbX0EIIQuNjODeKxeeJVeZnkrAGQnKbnKewBJK9uNu08u42aG6
U+Q/NMPiJiFafodaWjgpdLZpWu7pWMP2kh7vwbDwwFhqCA7GVtDdgTNlj3whnKQt/fJ1cksyf0IG
lX+xjsxRNz+lLqcleuZ9ef48txgSvlZ/YUO/YeWDq7li9h3AIkiQ6GA2GCJULzsozBRMoM57Syxn
GXYErN0QhOpIuAV1i1pp1/wV8fc0PJE4xPdd/T2W4nL+ij5FOMojPQtzdFj6WOjHldPT49rEIxDA
B9WYlhAZ93tleedWvTv8dgEDrnq1BD5Vtzm4Ss6INvzlaCGyZ7zn2UEBylcAehbQP1Mai5QlR08S
pyk/9fMzeQCeFKDhNtVts1I9GRQTowBPRkbc3Ceq8VhiD0T2yBVwt5FhqR8TDTH8BSg9KoEYpquL
xD0G6IFUFwkhE675MrnkrMZCEX3fXGNZmB5kUVr70Ruic8fh1UIceou43efYt6yK0s13pb+XrZui
Xr1D5yCSn8YEmVgN5a4kDXNNW3hhRA+wdVsAzcAo3ZG6Qy92iMQEeQDeEdaXFFwTFXO/0NZoqxtF
V3Y4TDJd6sQEwierWLAYBqQJ0UF+4bfIJoB5x06HgeFUO7WKuw8trwwkzS98mxLkwNfYJwFinBfL
N1OKaoyIf1B1qCPUyowDRF7w+RASDHmnHgZraY0QOLtwy6NJGQHgj40mFR4YoZXi5M9EYUVKIxYS
kd7tf0u3MxKySRpqFGwMkCxZGAbWpPEQLiS4grxEtA/NINbWBm9EKYx9xVLyH+f7WfE6/8a4mrCd
UeOxeCFPfYU9a+n+vshmca+PtpwcvckZZCPEr4IKD7ChvnSJSE9/6lAXsBsBI0fzOX16vz2ZaMlR
i9S97OH/xGmJ6h1J7ySlF3rGz4LZ/FfmIUGaw1aFnQ31yLxBpnx6mQTXIm8euSNM/Pifhjt8YUFq
v8yGDLqEWR5C0rnw04d4bHhbURSf21kH7IeFaA0rip6G84v3DvFKj2JjjFCv2PGMCclVCogOPrkR
JBJjGa5Ci/GQUBgkiS4ui1gBaUcPvEZjf0IGoRN9GXyjcdz+pqBjRMj+vI9gmbsaprE/3vZYDvIR
kaPESwhMzyUXcJaxtB7GbqOH43nCTPQ28TpRl4wjgiUsINiBqJoM8uKL0bBimbyzIYXwAiCZWG9A
kzgvD1kA9k4gF08H+ozSZHsLr8fkoLhUATPmrImx9EbeF66MKMJ8HXoP7818LuLgBCqbEFbJAOci
zy0ZEPnDvjyYBQ//C481l84d5BY3CGItutfI29lIJ+AWBy0cC4Zb7cbuaMlwl+9ba+LlROWEmDKx
o1H2x89U2JlXB4PwFtiqznJyC4QRmTkPMpmDg5BExBufvYg4e4tievx/6g7hQ4AonUfwZU6GMyuj
t3Gk5yBZIuD8fmJCBLhrns7trwcHIAqWL0f6h3X/gxr5ggrrgFDxC6QdsYLZ6E/eRoZ2PdendB+1
Oj5q0FTYpRdOUmx+Ypt8f7HpmU8C93oHlD5FL7hkgmQd878MGDtQDcYlCuX+7+qhQuwxmjWL9xoZ
Mkj3GkvObfVefI+T3cAU0kP5t4VSxdTvsXexMtck4e2euyEh0qepq60ekbobIvzX9DtCUR7zOeWG
BK97EkKXF+5bORO66HskjUyWZMas72EYgxYQeZzhJe+sxqsYZm0wVM6aFCADYODBwhOSd0A6FpG1
/3r2KrZThb1TJTeN9mLAjPHhFWgndXc9vncVA7oBy8Ygc536L5DgKipAADSgU/iRiOnwr19jUlL3
R3TBhJfMQcqmHj2oSOkqN5sP/9qQ9pzGv7sfc8yZ3P+2SECQnRIwh/1C734RAaMPro89++CORr7O
yTBys6WGCC7RS9lCMDk5FUsKdxGLP3cD1lhwVTABPjPYXPznsxrwp3M+f3xW+fJ2bOYacQbOxzhQ
lmzUJIiaw0Uv1OUJRHs3qzcVgTRuu82RhoXZZKZxENK+wdEsPmLaRzPvJtzN/ZyPnYbEEOwcqpbf
yWQnzav4sywX9fZJNv4EzbXIMwtVRNc/r94UncPTbb2cAJtXiycF00XnTHbIK6cAM/+RdF5dqiJr
GP5FrIUEgVtyFrP2jcscEQMo8uvnqT0XZ9aZPbu7bULVV2/shavZEzf0faem2FzPwoEvrAA0pXkI
Yb9MkfwTlHIIgAx+PH8HVXaOOVXnzNxNBmi61IoXWZQfGzksoQW+sAUQgQxYev7j09ZkeN9EOdUD
5x3ENYb/DXe8xis0e+aPyBjcI3LkkOjHq2UH1CvSAcD935GKt0nYNpgpoMuISsJIMDhjz2ItJO53
3DcCwBx0d5yCvg2MIGggQMSDeyDI+uvCnD+Gl5tHICaTee3IyJsybdpnFd1VI5TgbkXsLS1N7N28
UV9XRZbj/7EJyRzSIc5xwEBgcya30HYPQK/2PXYciAsKw0msoaHqCLjPhoFAD+IZefpOW9/8kwu0
dP17DAzm9aSyd2QukWUeqqQLox9DlSJ8lu8JpPRx2RT0Uo+FkYji08Elwn40mP1J8xVFRQvcf8dg
hcoiBRN+YW36Iybnkxg5mWYJtUPxcy17Cnwyi1MLeCuiVU7bKq6A8onKvvIM/tAQUlIDLsNjd8Iy
lWrkowFeFdbPNfG8of0a6CPeRSBIkC+889TpkbwzfWccSYCyvwTu2w81nCwY1F1anDm1jalmwCjy
mqCH9tsNoBJXBgZheJoBeVG48gVVenIKUda/KT1cFCEz5JA+9GoC6imsbR19Bt9RRwDQhOsNNbKV
vV8H22F4RNHyguIhEBjqNYBDuCXXlORjkSdeLu5gdJ9NN2+ydizsAj5ZAsNPAnlCyIu1acVOI7ss
pSFdbHgTHSt5T3uJRmHic0YvRrfVIfez3oBsLXVboxl/Z3AXLvoXAqV4dD2cInRl30gQY/Ih9HKN
P8MD76EzS6i2zNzMlUweMmTdFkQqulDhxAJ7IEzTTyBFOGf791BFXI4zu/F4XAgcQEkOIM9mzWik
Tq6H4+Fy9CTmrYM8YojUgfwN5wc6BKJ3o/nP4xCMS+YaY59hy10Koz9bEjmCxxhgHAj7JmR5wpeP
usy/IlgOgaO7zZX0ZXV08t9TsPkpQaB+HRsBw7VDvDmM2BYJ/GUjL6/fEHS1V3T8k/RBV1BG1Z/q
8kTjhSV75Q6xhRs2/k37+1/2nfIcgOA9++xL8Rn+Xt6ch9XUghYd8FofxdrUbsS/nmx9I9oBroxI
U0pVStSHnKJBG8aCtgAFwa9SAwdbWEcIj1EQWZ0yujrrG22S3aKanSLhnqHUizxFlc7J57zv1Ytu
8B2KKNcfxu+VR6WFO7sFP4h1w1UyhXHqSoaY+s8Jz+2aCNn2FUpZGT6Rr4z7AVa+TPG+nlAxak49
aAkz3WgaPvbwwqMvM7V0Q0GgsZFaJx9spoQZmVdDo7Y3UCqIvbk4lIz4aGWe6zdxW6ovnDYKQivZ
Acjpk0pgkA1zvHqARmPKdgNl3yBhhwnCwvImnc3mrE1Uj/9Brk4eEptMf1aBDwxIiiQNvw3YGact
/VGcDZyvf2anQBFcEbnursIROD4+xzE5o5GGDzEie8zfD74EA/B4rV+7VfA7XHONChcHZD3S3NPs
DMEBaCAJL2PQTBFYJ49Q2ekjU1QFAkR9EvAmppwUcZL33K+icwYjwCv/gpMpYSWU5Sp6ZxTThh2U
GY+bYN7GgPX5adbHcRlQoqbHx4k67Lv/Y+NyITqgNM7UHpELRKKecqGE5lBLCTXwFNoExrgAIENg
FVOmpWdWb7QCjMy/QRXx+4I+Oavd2/BgYQM1WBpEhRObBSYMSUzvNmZNOF/kakrQpwWA97hLKbhg
iPM14GQrZ6KcaGM1MydHohbbobIz0NLT5wugho097KFgtmL6mwe/Qs2+BVgHlPXDO+Vv9zLXc9g+
w3u7p5xMi6sd4FJ4eMsnK2nWEvIwr/CiLtXlWQ9QJ+gUn7P8i6bTp8j8YKkgFpS2Xc7PAg//jWX3
nSIO+18VRo+a+5ofh8hmfdZe0GPD1/MX+yRnXn+DjewgDym3BG3ntYKndJjaeDz9Kru5yvoZWxhq
AXkJf2LeH0KXJLce0E83pEIMsQpHiG9CTG4oWFwAIDDhgDE4Mmcs6OTwvECUFTffvjYE83CjjdGv
YPIWCqm7x1ke2M+FZ74cmgWo4F6oCoF3GO9gY4JVxLvj61g4mCINf0B2x4FWe5/jLT+mnV89nUwP
dGBYJQF1gxJ8nHEUKT4IheUzQV2HZdxkvFS/HOP4C7GoGBMUGCx65+dgR3LBc2dOtAm9tjUHpy4z
7vnFdFaNXWEPZFeetdT75T1AUvXm3tFMImrPzBRLH95OQDGyhMyC8yyTW3byK6wRSH8ist5RJw3O
OSMf2/sxVw5PPJm0S3poyfAb3KMvwNLifWcEJJzB608+sQIiCMnG+3E/AKWSgc8Hhlkntx9gm7he
NVCJ51TIDlZ8K4DJGTbnQB5If0zpDcg3u4zIclHIe/RIb8ksgS6sL5gccuCRFYTU8EYeyNG2UK3R
v6HPvgOrT/SGKI37RT/Y00ytWL1bIt+IOZkqbyfncXyDty2hCFiK53RiM5R7kMhEK5/m9w3/E3ef
7KQn22ncBd0IK8eU9VuYGs9/6kZ0A29Y47RLcs7I+jq5TGzET70mjxQ8P3yf4ooPSrJLgBPUOw2Y
4JB0dmJwfNLPsn87ZqCKck3tGvRxE22u8W1QJyVuJK0wNajSk6vz5ZlOrgFgLMp9x2zc796yRIEo
h3UKkj8bbvVzz9uQ9XIZapGx1oN3nIsoqE/IcKIVb58o65ABytVSjjxQ88k9WNPG4q6RzNIAoLB+
TS0kOjj80bIUnIbR1BBHqSTwOleTMkibxIApwLTI4LzHVDFRHojS/0akY58BiN9Vcv7/i8SPwAoZ
2D8R5CTHngjELlHI8XsmZIkABnovAmS5ZdWu78/L4LmnHrQwOZgKmpGaVofp6tGmmFSv027+zhRG
Es69eCwrKnZbKnJACZGTwA+KN/4M6lWFyMVpM8p//LbXlxAeNq4N5ewdCYMA6cHQFVi0NFtOH0y+
Rb80PeWnkvVdzeq40jwwK2bXAEqNaadFg+avXBWbJ9uAzjnqAfpKs8eYg4jlip1tenOp0CyY6HNE
p8XDHyCZQLLMcSQoU23A0OC1CW9uH1Y9OEeUYEaRzmrM8Ef8kBkBPEMlxE1akNk0J9I0RkCXGySF
VpzceqPLvCF/CHyNJ/sImjGDBQg4saCtmpF/65duM8FVo67lCfkFIrs+Ks3gTmr9GK95VDK6PrPV
8jO/qVhZN+QTY309QSu/4aMg+G14S7wHAw5FCsp0JDR/r3+PlPIlUaON1ORMRM2+pMDozIIbMRDO
ScXYnD4+YhCNUsBXQnUBX86DTecRxb64ulODQhy+tUV81lMw1AnHTeZ6flNep8X3xRnBNkj1KL17
6R1fiMPiL3P5Uil4rzrmfTU0+YB7vi87JdZpKnmF0Zk/VFcud/z4x5/Xc+nHQdY1RhgAC6UAWWXh
cF4k7UvuWvorMViRvTJGdsi4Q+ipTygd6eOl+8P6I6JekOkOLEQCagCZHVWscnxUVH4Dy1sVx6nu
fQsm/cFtXXsrwnZv4Xu81gSsUBBGhYnVefXZJFpSEUbPELJZCN6u7hKlx0AHr2FIgeUmWvM2ZFuK
URDaffJpuFhZ/cFF8BOYMdD4eOWIKJvW7U1+CIk6HNRa3Nte0l+AAnCjIbQxPalGZ3r5U/4FzpeK
Z4oYMkR64X1qFW/au75DfWwMXordLeTDefRP+s3ZlyQzEDsa6YXffCmzR5A6+Fn0cQy8Wf9iEcyp
F6ucAWtFNrfTQuRRorc0ZvX6+nH6BO9tO9yKE5MYaAvvGhfLl+JVQrvbnmpQJIdsalOq2BDCPbl3
PFwA/+ypEKvH8PhLiXL4VfEbynrT6SJc31hSPnYcQ5TRcjAuGW5ddQaGiM7VcokO1Xfklv89ky/F
ENVAco2dOvmBFLvnWRMDjOL8NyaEJFxJ0qMIJm4HpofAru9cyO7txvpOSgSbumTdomSYKQcDqT0F
on0XH6TKjQtP7UoTotd4QPk4fH4HCaVVCEkj4K56ccWNI+beZGVh9U2k5Pyy+XCsblbBnzQXh9QT
tIamyHOAKYYRyLB0iLBPKb1l5eYe7DQUjQy1Fw/El2nCcqHYvxAAndtnTYTL5siMpHHFSZPik1tG
loK1O2mYnoyCGgmiI9S4ztk+fuBZVJJMT3BxmJHbL+rgbixsNX1MCY8Utx9PEKKnoSkw0WGz4ZZw
dSVsPhuu/iqXxGwl+bgYATNJlIKfgY+Rdmf8bR2xW8T5y6Sey6ylsPu4gVCOopkDJEaAx3UAOceH
tfIk9z1+Q71tqmUVGaxE5zHUpldCPHKJ5b/ekos6MbGJaYm6nx4dpOE+5AnsTgPzhMhrSupQAUZO
DIp9mktTDrrytmRCOgjR7y28DKnbYGxi9h43g1Jo/Cne5NMf6aBRPSPYWqB/Xp/RzCmwd09VTkIY
YIhPYQ9EAolYI7uzo+CTjiosz1ePQ/yTLCyWW30kjz8xdVBpNRF8yw1rWU0+AIeA2sRZqc70g4Im
GJKeZZ/thv2JhWyBpgrJ4+UgD6BstO01hcmZK8u6Yu25Tp/YSvsEcK0EzBkJlwIvB04+OgdZeZQR
SvEj0bEnFoHgzIESDcaZU/ZqZ+UX/+H/9vLUXAONOatQzx6hYcC01qXNLF3PUTSzdhoozsltH7MF
vEZK+qD/RXK1HJk1ySL17OtDq3+8Wwh/g0Pji9zS/QVSuspjerF0pCJ6rMfoMidH5ptvToJfLHLI
yeZgP3tR7Ioj8XX4WYKLTmHHrT84ZLAWGhkIGybq4O/mo0RNT6iOfh40RcehE4L4xWuEXjf+skgH
ddLlCiGon7g/lrLrhGohos2OOjFF4lrQzkLnwzU6R+dCyirQaeA9j4PStL2Hv2WXqwZgNJDHvXK7
UbmQi3OmsebNlV0HQwR88Vv2xf5wRD7EhN+PDG/bd++JyL9kczJYOgQOwyhueT9Gie/+13cUhIMh
mzfptBS8RAxhwzuxHLfismiwYBKpx+5EJgp4AoshXfca0zNzIVIxNvDth2F+zbi1UIeFibY2MqMO
9NLpz9DjOJZztjEYj5i2S0iKNoDjbYeoonKyLaDFiJO8FBX5CPj23FXKzmVPVHadqE7OcN1E9qWt
Sh+eC6Dyw6JDLcIN34xM0Qc2i6207ZMPyg8goBRJoyJiqvGFWOOOaJVhtyVCviVg70m1hNja3gf2
1QLPFKm1GgKRy6QfCKxJeKINToph/4fVnwEA9p5yL/8owpCxjymENCsEDqqOvqWgCQHK2aaEXQLO
Se+F4T/GQptXcxg5kmb6iqzkS7iygCKO3jUgkXeCPw+VhhxpNASnuhJZLa3D4FfWdBW+GCe9Khtx
4lne5x2zzasSB1zQDuYitnJOGjfJKRtXGoGUg5fGnwSxN4adV0revMKbQrKX/ySCG7Mgu9EOMF8V
78h9vmLPREqJj3d8nqr5aoeiEMjYQbRBUZFmR9L2w4H2+Hf/+EdKWOgR0gSScgW1/qStT/D0gEtN
4ERIWDFfao5b5LAYBcGdZIenYhU1ewlunsVAmaDpQmpDopzAdKz8TIWTOD+95gYqv7eLsk+shCL/
LuDYdBqoZCOvYlooow5n58l/JXUMn1Mc4wrQxPLqGOXwns46gt54a2yOM5fEinXczC8n/W21ntDW
OYgsIDjAR4huQVc4aolo5ViLGJDiDl9NuvkDMpXdFuW2whODwEHHJirlcu1qoptX5fmc8pufxibi
JefzT3f3xQCLUVACdnP6vGJo3Xg5i1uOHAGu++ZClShF3UO39gDc4sD/caFOfsVrQyMVk3UqKiD6
Ycs4YwcM4mDOcTMiG5lEbWKpERxPRO0RJHkIQYmDAoks/0dFy9uGzGvRto7PKYEqy8fGYli9h0gO
XbHkOsJyxtGQFxo48usqEzieFqBVjK6Dlhg2wnpm53wVPAq8Nfs2IcFhXi2umMZYtzcmXHHR8Jtx
PNyIFNx2tEq1ifontEku139/QcwcNlsSK46kRnDov9FFg1jUoRGzYHyHtcH0kEtsEGSefIRcOSMj
goOpNKsfKFgcFJLfBbcTK19wdOifsZdgLWGJLurlsWw0bnAHCWPxJlUU6tdv7bs7Idip+MQcuMGe
/yVYo0qhrzOB9uB88OXRxWzqvBfSkDWZRgMJ6YOwVax1mlOgmGjpYINboeLshqBGKHzieobhiKfN
rYZ8xkHpmbGaEsibtBOi5sC/jJv3a0Q0RP/lPbcwd8dMW/JIrNw6USLhPBHddg2DlD9vTA5IV8l/
hE90KCiLTihMLmtkWSpwSMGpoRtutZ25+y1fbCvMUsvvUhlXi/cSOTlC436qtPkjNHcg0LGsOhZK
GrJT2TKF4wslpMzKUzobLirMDD2zZQz3xKqgjfk9DeeN5f8fVP5KVqmICkj7uz6qZrbfl7dykbLr
ebNUM+If3BOxPhroKAj54AmBZYz+f7KvmEE7NE1dwCW6HMS8+k2RJoAwDwXO8COIiBtPn0U3qfg+
pvsbdMEq5eOvfLSlD1CgOiR4K34lyKv10R6ZPie4DoCBp2aJeBc9Nie8gON/g0uCF1tzjT+UqBPj
xalNqHxUmh1wJtj3+ceBbaG0g1QSRiVVfARRmCDeMjYamXMGu1eVGQSgVHi8SfV3NFAwTx58ORmn
HLEQM5MXgHjtNQP0szJ+MY5xaIMFNPVzz4UeP2bG8JxeZhhHWFKdLnwMoAKEXRP2i03+5GquzFMQ
PBId8ITKTMIyLx43BEaqDAzxiPQj5GADbnRJ3jajcUg2dGDMBcCM4zqWA6AaTsH1/OSfFlAa7ksC
1+CvJA0jBUn/Ec+W1wM2x9Ee6dt2gaCeFb0MYLY4m43aURfI2/MEDA81zzXt87FErKKIYha4F/DL
E1b35n2EJL+lSneBzIEmkPPaeLrXAzySArtALBRKTSYCjnecMYnQIiNExwONvbI8UDLA4FaoY2JN
fgAL2FIAQjnkK0hHNOcYg+M2PX+luhyAv0tWORkS8wGdytaNyou6iZ1wXDBhcDLeAFRdwZPprh7x
JXz+iMKZ25w/0KgjmPPNBJSFsJQ9i4CEh/dKusZfgciSG9WRbkAu9M0xpz3eL4DJtMUQicH5GlcZ
izq74HkP7+8/XQmkoE40iquOky23JWg3rIuEH0zVUYkcCZLmzR705gj2x2jI8i0AMrbyu8MLOb4j
HdhKI1b5ds6BGOUssKFppgj7aoR1pleRkzyshvjAUeY1jIThOay5JrxHS2vxRmVQ0CQeYGr7l5RV
BgjKbQatwdVBiRzieEDCTpe5a8Q/n7h7MO0SSsI8GHTQiY/ey1sewT5y5fJrG5hdINfQjwF8/Uu+
6QgLgFE7DyV4Zl5WT7OXndNYoMg8U7IdAW6p5FIizWJ0OtmlgxvYnuYftuXHfAubv+8ncioiHtl0
WarfUfp0cY18PKFJ3VhLvFxrz9JtA+ZXDt5b6w/l6YrZ8kP+MEd7Xmyi0xcNG7Uy6bEqcDxhzwNh
N8dgAB4allwtBNvRDV7IzqgZRNk8rfnNkbRKqt86y7szJbcZ7hv3YemeJ4Ds0FYireQyw3rMvesd
aFIVoR+46mg/8Qn7LModuE2+QiqyGh+Jjn4CZCtuOQAURojRxtIQIY2oZEHjgu6TSszHtrGngD4P
hHf1AXaAAyRiLt1J/4fx1leaJvT9D6evupRrGyybVVIiRQr4iOMiNU042itav0WE7UHkO+swWCiY
mSxZuVVS8UTLkzT8HFhYERMiJ5lOwaRoZQgExnGFTOMJoEVZZJC6Reudd9cdRVfemZ4kyT8FwBtc
mtNBzeUd83ewpUWB9hc9INzlJ4rtruR2vHyZ5KZ7BEsSPJwPGlrk2cikoCk4aGAuGqJoKJ7hJYVv
F8Fh8LQYEPucf/En4ZSmdgFPzkAecdoZP6ZknwpFPwqYj3cPdVhZnNHcR0gdbD6cKpQEjGGAVNd7
LuAVopd9uJDJhgMWva+MaJscYQJ9scV45wlROqzLFOc54xN2WQQwwy6vmBVwuPo15Rx6BGHHd8VS
OsW5yX0AJ+BICnyOiaJhUaWGVia5/8x2rw5/PFPVABt39NtK9GOLCqyzi49y8h3ORIGKTBciGWsn
AhIkcqAJrVkKxyrkCGgh9wOaPDhwK0RXEAAAUqRfIiMAOjurSZdDL4FWVS75pztSfrcdjz4iPBCT
SROvbuSpYLz2QAdv699ifeh7Ws5jjFrpcY3u689hjeqbOjok6q7w5MBjNssGCycoRlCMvIIZ1jfp
0EUmR4LHDTEcQhh805p/QZ81uozoLHKOczIWaXpq7DF2wIiDeySCYsviubx4DQkXiC5NHvy+Z6Tr
Y0ECdvwYmeBiNwcOkTI4bMN9sBQJRSrJ/RRdVF447rzXzIr58agOCDzA0PVJPvZIyJOkoUXXPbRG
bBX0qeDU/tlxDLaP+RrQ2u0HXy95zi4T8rMvwsDCtyZOy5sBB5EwgCeLKjJUC/NTKGKJW5tgiJft
NRPSZP6pCkviHj/pz9mRlwFlSgLyTifzQ3EwpLvjPrZLmXxzsgOit7fjbgRYRQKpR9qSFhM89zvA
VU9JggBUBiUiEi8XMruWl0/iawhSJCKHvYnhly3ruRZ1HyJyk8onFPoEyEQAFM7pA1eF+Cgm6czh
LALlfZuQPYCK+UuGCeeyUwHGsSYocWFimkYMgDJRPhgvV7qJLpsVjaji2NjACxKiTOEEFrba7xX8
chA+rjAAe18YVGNBFJQcXDe/0Cpo7wv0cW9Ar0F+qOkDFvzLz55xbGP7g7NBKeLM4H4OxJH1FjXJ
Jl/UoqvAGiwWJFvwQ51Fct+2S6CHr+0kb2HTVd5JOFwxp/MGPojfbMKhg2YplDRwLJjsoUXdXhWq
PdjHxE3kPLS//6qYeUCwZd5Ckg2ykttGRZvdl0Sl5vmeHclBkd0zF57dPgxPSJgZU1h9We9sYU3R
ecCfACWRGfKakDGOH54E+UtQJYc3/cFEegEckVHEx7nFFde7s7+nwDiAeKpODZ5V0ifcR45MfWn0
FlsNH/uBtcNDLyB8wpfwM+tmOGuH2hyFLmeot/ssgK1ihVyJOQ5kOQTQvEwlZNlz2M91yY8nP0ek
MDWJFvbfvFtnjPo8Usnvn/edF5RUjW68O8US5z+UiPctIir5Jtwcd2y2P/uI0orFKdz1yWzqlh1x
G0hYhfLVIjYJ2J/qW4DiTeXLK1B2NcCj9nXX+KbcM94yM2sIcGdfQA/BuwwWvP7OEHV9CsxcmbV+
gPJQe7T+RD/BgF3RgmDuB1UgLDFvC4QABRmcBKJTlLekGvWNi8Fy6YohCxmVfrB4iBpnFEfwmy1Z
C43o8/KVnYj/ZBT/IImqnCO7CqJMFC4TgHdp+cq4AS0L8cq7b+FuiE77jYlJoz4wR1XOpAuHs2p9
KILuHCFUN20meAwIdkX2PieeKZlhNJ9nT99Eirc8LrFyTK39hTGeqZGTnI/M+ZS8TLcjrAqoZiLz
QNxj3C2cWUkfqAqFgE2xYBAiccS88Zl909eoGZjzFq7w7L80u2cStEB3dYLjafeNPn+XBFRcR4Db
C+7sVsK1Ik4YQm+Yz9ERkgaASO9DvJg0vJGq5WNuh9ZaDR4zhPJOHYu0E07V7JNyJMhmaygFq5pk
2UT7BPLZq/8wOZF1A7LO9V5pwQ0/WaggUtVRuIKqNxvaWlGD6lQx8wAD1D597WMzK8iLB52OTWFA
juBnnBJYCSKPFeVHQD13FN/8ydY4lAyd0MGaFelEZstnEAPYc/eJAJcs4/ZgBZr/ygley/QhOySX
jjsSoDEHwruEFE7TcoFc4YUqIq5go0h8ec6J4w4uto29HFsIOGhFFAuaU/60ol4YVfmTgvcPvNfT
JyoCwGJYcdEuo/OkIWuUMJEDUuLHiBYKtvOMzVn8XXTQ1F+hIy/Z+XoYY77gDNlv0qSrwQ++Drcf
u/2cRQXIT1jV4RinhIcxFv526lBoFMYNQkEeJ9M5R5wjUaq4aFE1Nv7FKf9u8VrQ0kHPSoilUBmX
uvNhVEkus8Y3PMSmiiQSLuUPFZgcEu4bsi6ZsZDqxF2CkgeRC+jMvJqiV/32Hf28hI9dFWUGUY8d
xcQQjgUP/vaXkdArY7TFeuKBhSixgb0SKkpk0EJnrtyj7rbQjewvDFYP19xrtV92U7V0nqPX5C8z
ocre4uU1hyB5LPvV+s0D4FO/zgQ7bJnlyZuE0FvZpCPSbmD3KVBqcW/lDdI6/4yIky6EyXv4jD9A
Rzj92TDZQ47Q9S/X4GCxAPpjD3kS10okGDKdt9ujSe5uvwaqQFU434VkG1NGRqxW+MBt3U1OJBEF
fN1josUERXtP29ftBb/ggRBuQrM+C9HssViwgiEpc8igqNmcAnXMp6b2yicaZ6ggHKT7IriG9eSy
65rgCraW46tXDnyyc/gFUAXGSwig3T9jjpd4MyBEUdACm6OeVIGeXuNySLtUKANBC7pOHr9pVYKa
I2viA27LFwU1gEimOV3aBN/gyDkwxxwUAxGTzXsb9zZ6eELbsjMwp5NFhpKda4in/Rs8ORfRmPXG
do6mNWKb5jteBuQcD19RTZjwcQ/YhIxphzfpNWiGSFDVmjOXXQ1v5DEjPNFDgExQYDNqE3MNYqEJ
zK7kkIgaVPMwOeXV2mQ5vdKJDZVKhYHLk3clgUklqYMEo78TLOriu253esJf4D7uTd6tgAq14L7j
Zz2H6J9IoB89ELC1HLjAOSWh8wWN1Hq+UFh5V4RYOXOrjjmVua227Raam6sJqJDKy3oDDs6/cSD7
WbMHBwvdKYP3H7pkad5jdWd9J+XBYyGbGfENWfopKSddvBqgsJiieBorpBPUzurjgNk9a7dqA2IX
+EaIYj3UuK37RyBexFGa5N4rTwxPABjBOSlH17C/vuPnw8gGPot0hDHo5nN/haOe8HPhuWPtnHPk
dgYkNU8g1+3+noAoR5l0oxfUXu0044eIM7SlGd5NuOeCEaB4+vdMXV/994YrPuGX/xMdPxVpvFAs
MEOKQy4zVco9e7QnTuNKgyW2GP8FX4OiQtpz2GX7lkMoK3ar55xC7CXhiOTq95w50Vj7fkr9a9/p
YT3490Gp9iIWAokNqnLII23Qw5KKhTp4zHTDeRwEWUPeE8Zyq1hz3nBrVOrgNo2QJ5Ihi6GYs9R8
rYRrNlLw9RXlvKsIwmlQuxPL41fAmi482SQQs3GSrp5IKcAiKC7n2gW1CpTKu9Yyx3vLT+G4jB5p
cBnGNLipOeoPVzgEFJfwtmIIF3qKKV7wqsl9bQw55/AFiQ+QQ7QgUoY2BJTCV7oAqpwL8UTH3C8F
TuzEpX8ey0zT7zRlm+UuFRL+/HkdzvEETB9/uH6QvfLQGEPRetSIvZ0kK4Zw9mBTcK8OHGQV9jA0
4WeldTDvUVtReVJyg9eUUjo//kXf18sPW/6eEMyYRptM2ukIssD+v0Is1n/bCUfmE7K+P2kMlpsI
nPmYY995exgbgq/thhw/cCJ+PYIqm5cYLwdMlVTaEDH16ewTWlXqX8vY6GVPlIBAdk3wwjkBLsO+
1DlHBiuoJLAMyfthV1Bc9TEj3qpKK7I3AX9Za87ot2QPCPs+F4GMIjYQTz97GzgjmyVRRBdyrB65
soDxtDJp+l5goiUDSoNdzD9xTSLwywNg7jjcIxf44up1ewZcQ7nnxb4NyuEEjCcDRgnQJq0mLzXs
G55lIOHgLSmHpTeRPQu8DJoGHrM47a6eAQtBhnvKGk33VQgD7FfxFbEv4y+eSxQB/IcxsFT2DdSE
cOmdnqKE/aJ7ebv74x/wK0/CL+/sx/w0KFG4skHRPB+dfJJdiXdugYkIckHtiuHRNbHhoimDThGk
R+UUiMJ4lY/eF6SbhwclGMIdDJkI76ZseOiTkCWRvcRJFLWyw7BI+Va+gqcyd6uwPz4d+OoMVQ9n
e2A6Wg5ZOkAlrNzkCwoYXwdFWK7D1xSV80fQIz91b2XKYMvB4c8alR7w/f6zKfd3mg1BpYLz8BgL
NpgQlOKacVwByLr4EXKT615Zcv9uCesyZIs5gQfgUOUwXsM5XkwIIYFcUXF/x1OoQXsDSuFsWZPQ
5txHX1B75DY0FenDa4T3vDtcRqhNy2VhsVO1OEVI6KA1/EfNFHJ8xAOQ4fXwjNLqDMH9Dl8888qF
7/r+l5PHTzp57fJQo5xBk2AwgsQ9BG2PPSItju4+Dms2d297bclpc2AMlmqgjywCWzk4DCq/Ys6+
TVkqMNayeE6PfpOMazs0R+qS9+8eLM8RZWjM7ksTnpmcgEs2bj1gNYc9Tnf29K94JpJGpgVnL7Pa
WsJsQywIWAFlU1RzTnHa4su8pmVkb8DD/Pffk/syYWUUww5clGuwnDcB6S7/2qs77z0mkG2EAotj
UMrOAM7EEkUrGmfti82IDKs8fYyroJhTCkzk6y1sJu0MC05OvBymHylqmGRT9CM8gy7obozYA+s6
PRYnD7NdaY/RRkXINYaIroozO8daDnPmQJ5FglVBvPvp/GQ/k7iaiIxIio0y0j0syksQjMZUknK9
fnbKHeeXbyLiVsCAhAXKfTMI/X8wxIuzZYf6wzwCZgngiYuFe88RckNC7+BKVpSYAQmpdvf0DPFN
hDWpiYwfWNTFRnx9hdJtBxogiApfBUSFNgXBizi0xt+oLI5ub0lEA2tftSGPsCMJ7OKZm3J7CxUG
GQ45mDUJAVY4K5djLz/axdX5B2ldFfd4TY0uYrxu42MkgD3JPj08MaZAZykA7ww5ZaAV1/397B/3
1wxLC4zEUtm9GX4lMGiunfuu3ZpTJkq0bzoH2V9iXgnOFI4C6bOF7CyvOSdQhPe5aviAuqXP3kkN
EUafP20iQqtMm60JALNJnFRacwKkstehCc7WJ0KzcUZqVoGCU14WMn1Av+n5A3APzo7wZp6EQEJ4
p2zZLonsW67CpaXaY+H8IT/JQJUnefsVdXqtR5lgXA3WwcnlLtpLbMygSRe27e19fBrDz7i1Fx3B
vy9g1pDHyQcVx2dD13qij/pACe0fIihrBqwgOtZZgTdCIgJD7a3na3Fo+evPlzjCMuavnuKVrSNn
ct+JBifnG5QhRiUGSZecfDSEbFvJJbyDVz59RBjE5dhPytVWhFQrqRTwn3hzWaFiRPQ25ZpIPMC0
5ixwwZkpWqytzO6A5U/qJdiCqMRbv7wxj8LX9owpVxoaMSbYJDV2jTNc3nkvoc74i6J7QVQApmKv
PoXUZQtXeYvE655N53V+E6GlHvDqAhNnzzOB/xZgdp4+GbMMoL7yqXbhyV3tWid/OFNEYaRDG/iw
53EZ/UPDkrzxwVRfVLJvLqTj/IPGadMBeDNcK7xk7Nw5cOAmpsXCw8r2SO4hUWysYe+NunsAx2LR
4dJQDUe8s9ei9ubw1ouXlPiJQ/Ph6W4fHLN4X2FxISobn3Yr5KRScRmumUKgEHid0/F9P+45MSrh
uYCwcvPEyxkfXXV3Idr6lt1R1VtDaqGw9YBeYEH8+W+34agnFByIG/m9nBVfY2SIhupkLiJjwPi9
A68dWKpAJ4iHMfMKq7MVKqOTCJbMp0MmNxfpF/V3xTsVI7EgKrY8/UxX/egzJ7UHlfieN4jt47bn
rhE6cnVRenK9eKpzBDHA9qeHzwMlgVksr8H2A23T2UXj3nIp/gRiDQIqwHJy91gwHYbBCSah4ME6
ziKB2zBkGez2KbpPOE1/xB5FjQjnNKzLAvKj61Pytqx9VNIilbkGVGcLTjj/bngKbeBPVns1eP7L
LVvI4pQDeZqwziEHs2M0ZHFxT+ZEwMUI0djmQb9zCXa04+RbJx9iFWX3OfkVBmoIHVrxYq/x7i1h
zX2O3ZyqT/4eUXxtzxU4hjWrKUvE+mVve/wQmQccxXR45QOIXX9PQxqfpLPZR7dcP+4xbwPYKIE5
4YoVuXOWjqM9eFB0p9BxKmSogAWJGCBS5F2H9gDess+D/OrMidoR2XwYabiOINT2iL/WOeI9vEbF
ph0/yGMiI4l/fzgeykqEzGDKdvFko9r2nHRfYk49EqZ0xl27V2OFqPacaGePyPRAnrymRFTythXR
aI8MHAO/yrbZY5378QERLHCuSB4IrDkjIBtHWLA5shDZ+aEaYH+1C9MeMezwait+Df/9XnaBB9z/
RtW1xFGKMmrJgT75bbTkQy47ke0OIQufjNkMeaEC9sVo7XzT78SaneJvKHqiH0fcHOWMBGzKuv4V
FJJwAgqPy4xr9hlBPdvm/DNF45eYuIg4duNDcIUY3HIPMK0FKfKcDuakrXliCzoJj3JMSfX2HRus
IzyIPi4VXvndeXZdv5+O6NhCrIqxmNZCEPzuABqJ+b6an+K8y1HjgAsRewi6BlbOk3m450hcPLHi
POGof7O3RIcLqji0PD0XvAnnDZ/qAfLimUCPtz0dBQwSFiISwGRIpX/lClZkFb+NCJJHpalHD5eK
EaJ6oZJ9kIefSPsmVZIKRyXojU2nT38UynPPiHifs5VXefXy6COZ7qgtGZyL738kndmyougShZ/I
CEEmb5lFUZx13xCO4Iwgoj59f1kdfYY+fapqK/xD5so18IbwssH1Hk3DvxxQPAwZR+CxxOzCTKBT
Bhqia84curQe5heD7+zs/RBl84m0wP0RxRo+F5CwehXsxJyLo+O01u0+VPk/bVkNdATL0CUJAsWr
EzN8emLcXFQWbcvlzoObfDacBSIKxTVwBHvS+Z9CY3EK8XKOsgXEMGZjOzjMDEkJdLsSK5nPOUEY
1Fyd6Y8s3dkTB4MX9RiPmY80voYforpSfm57yZUQYwLrtKa582dE3REpQEHp4ucd17wUuLhh2q+m
GmYf/KqX78ZpAESE2yIAB/rIL1km9x6Bi7wr+iOHiNIPoR05TFTs9Xe/nTIy4jeacyaLzf5Ny2V4
BG4exTqZmo3HikN8Ui+yyev/mO1IHALw3XDoxzzSQ7408vaYlsc+TerNc0GU0AUikagxiUMatsem
jWFMILRycuAWFvxUJHCw4mDzkZkcke8Eses+K2mgmU+8ZqSXjQgkIFa4meGvfvjnCXJ1Foyc+bcE
fzDbA5nJ959BawRA1u/04TEBWmOm9XYXBBhOAFx9gj34iwI/+PLr7zMFSGpC4we5lAexYf1HxpFp
zPRFUtqpD5cGd9N6euyfJh//PbOitkcqO2P//VHSx0n45Cv//DtW0whhXcSxXsbvAkT1ss1jIbAZ
1MRFMTB0/zGsJy8EKQAViDrQeIZfhzEUlD3Ycfa+jYnDOVB6Qh5/JTD10BERdbLAziF8grQH5cqK
770Mq3qke/iL/CSHludsYndYrLO+OieJjWEVAVjjNyO7drRowgWNBAbiWJSh7MIJUfTQacD8A7Cb
ICc69WzLhd3Zyxy03j9wwt5l7kIN9tDrHQhDoRh66QzrgJY3mz0CUbfhIFa42u9gujm07MrjG6+t
wAhE3llDfDHGCljkDwfzVXq8SdyPn24u2zOb5Y3/EbWxBLcTf5uH5z6JhhTCGNX6uKwSmWKSMips
7sfk5y72+8bjRSEksRgjY06INsPEKl+TtB2yANkpRzX4kbXnmascgkxw2rx26j9z75Q9oQb3XXd2
MTH7uC1BKMAN2hRyHQ62OeOXaTu62ByvnF1jLHDpMSBVC78Ndly/sRcYE/UQM1tHQoI8UYWa3oGa
DtrkfSBGPA25UlqIKy/zhKxrW7jSS45nvWjBeXD2pk06KH84gKDG0hDD8CPiDnuTU/wzdmXGKgXd
Kk9IC3X2ZGtHW9RkA54yRjblTk6whv/Nr8VNYWbMwTdoizIXphesJwXyoC88ej+d6yDNs8u2PRyT
uXeiPEIBzagPJDG8KE5l2piydQfMWup+s82YP3yv+NMsdHff7xMljAEu2QCMei1HwcqEh1X3MTq7
xx8YjqA6y+eWbHCk6kSYLG9s3+DLYPLOWsH+bEr+r4U0vlcSJ/yNvql7pkWCTNf1W5AEtOGpgLnD
mu+djLjdtl+1e6dkokV/9CzF4+dkj95D9bKzDwURa6PXNyLcQKvE5Cf9ueXF1VWfUcptpIDMFX4H
pgXNBhf1m5gylxrfuhD15LVnXdSYba9DhYSqCywADubjjdLeeZMNzNiNsxj+LsfA7oRiBCnwx779
YVlKhfJDnoRVJtK0jVA+cipMHHb8/M7C74h5dIk1RHciFfSTFoweEIJ1bOAwXIGUwSIRS5Jj6tfr
fzRvyC9TrCQcUrLCAiLGDoYfBEMmt/IXRhq8o7HAftz8OAR9bSDXlreMCvr6pycri6KKkAbePYoj
N3/a8GdacNOp6OwXBXTHOaKp5qZhpf3cP8aq0w7XbD7ORgxZesS12Kw1LgAiMWCwYORXE8BXkw5s
TMyk5nKAMefdKXNEQ9ElqWasAEvMCjw25kry2OqyzDxCnqAoY87myumUIir+gS5zqwMEoKIibhIO
6p52tmDkboRp1zvT55BiyUia+uor3js/9AXxOQ1xg/lhjv3vX+YrrkHEepw+5sl9p+H5tX4gUnst
KnN6Aq9c319uaQzOjHkIEIJuorkKkjBkWWsSj5u2fUYiQWOt9ToSbZJznGkwPD+90vAM8vu8K3R3
a52+XPA0sliYPaGePWQs89e4mDSDzvGZgBji3v4cFRjSA+RlzH/VQTn8qi6XsI6JzVHbDSi5v7Oq
pyBVyJFVMJMVQRBPntFwNRUOyQVfKjOC1ieOm3qQ4+d+o65gCwyYqXBp1lOuLI9yzCef3qadunNV
Q4Bnrs9D5urQwuoiEbp4W1JpdjbV/kIQER8sKKnpeMkS+0XvzucE6rX3lDX3XgH7zh4/XNAW4hOA
TFdnzL+RQKAyprUsdjCHGKhHzN44/pm4Wl1nT94KCbZLwT2ePiXF9jb6Vs7p7Kv9AUABRRCFNd3U
7OfhkqBRthbRLcnDW0Ur03Y/h/dhg3MmtLQgY+E3UwXmkAeJ7q9wj3jCwqhaYK5DYYjuwEbLfiTu
kYSKLzcwvKcnWnVoOH8N3JW76A6RmiGgUnl1qtcJTeASd0VB2Iwzv4Xf92tc4pEllC6hB4DM8J9U
erRO7ZXqK9AccrBJXEtVJsJg4GscMrw6bE8e267sY2GGfZzP5Mpuz9jFUCIIfGq7fK2YA6+x0xXO
GuJ3m3Ei8MslmhgFCS53VDc8PO6W6LO7bM4EOJyF81OuBPF7HQUspkCipj+PAXeYsRPrmXx8+TKk
jd4HY7mzupJ97WqL78/BaMXkhbemL27RGmD3PLss2pFc5yZWGJetnjTbW9I5kiblE/TujgEUYZAX
c5OJAsldZYzl5mWHPVqMvwwvvutOsZUa0rm6ezUKp0zPtZXc2S3XErkUXW2/9ig6nT1ue4vT/j1h
NEvt63wCi3xDhEZRFzj998fkl9OfS0IGK+8/JWqlHuCoc2NgsERWw6MevvsJ4C7HKeKePGSV0SDx
81UzxKsIZ7SUlZXsVPyMu+OJ2Z+RzTfJ1q9Je9DhfgeSASRhLcJTwXTLJrkBHVcqxLkTemJcfcNn
T3UVTnDmWJiCMO5o28uiP7jtHn4eGRR4pn2l36EvLQAydSlHxb1pc0YzRjC5W+I2UdtSQeWJOF7B
uPGJGJ3Adcb6UFlSLrNOoekQuYScY5Lhx0eM08fX8GehxRX132vlhh7fBN/uhwIRD6kwtKUOgvOB
MEBSh7CE1hpRE1GSk3pZxDRPJpUfxQAru6TkPe4RGzAt54xAB9bpYaMBCuxj/EQuEDFhgKvKWIgD
dAz4/t9wkRLs6PT34koA5kGTx5xppa7QNaLbOQeYofcJpwRC0P6xCXhC8DnpyQGKcZF6fgNkyW/B
3wWTFDbije2r0U5HlDqRKYtb/FJrmIrlv7Me7YP79ArK6xFU1s6Icgf58nBfQ5VltswYwCeWkKEA
8CDPE3PCsN5ecCTqt8f0Zf6CWEUgUCHYgHTTfop3F3WPVwz0Fa1GLmT3DVIklGAj7OHD7xTlnL8X
sksb2o7plijY5JLdCPcFad/wPLDmNBgRbY27KbDfCzLi+Yirn5Mv8XC+nELvyd3uxG+AqxY9c3cM
TABVlocG1lAx2hLvJoBqIZvjwImoAestllA2OhN7n0cUW0cG7uPSPX5d5Xia0fgxfMPJH5Ua7aeN
ajdDNvwDu2v3ocF4GLxZcacr4vjuCIeovfQaeyhV9x6ymgtQ7wLnC2BJAFF8UmCFnVGwYzlnTCqK
ru1pyovCp5EMqv0/WxT44pBIXdyyQGeZeToGNj1Di4krFSEm4ICwsI7kcdTRaWEQbFgTyk2krn+E
zrXj3EJ0pSAsBzs/oZR7YMZSPkiqqhd9HPG4zGyAQFeZakHRE9Iby3COey/vT6SzlGXZ9BqTeU35
zjnQK5YQp33N1wZrFZ2ytvp5V7r5TmMfiUJCL575uB1RgRNOLTce8uegtWsgQX98KYgRFvdxOndB
vOtlZ60NKfQG8OgukzcMclqqwGTQzAmUfGn0kWR2vCdm92jU39j1t89EUpSH1xyxaI9MWbZJOoEH
C8FWeO2AWqgZCfkibXleBtnuPM6pAmx1efWeiTJPly0D4gtmLhH25sS5jFgA4Hc6gQSStHcCo3BP
mMYDr9wKce5dn9yGW9biMEWDOzZnmAwt6y2uxP0fICM9kFOC1qU7JuCQj5y6cHOG5Adkml/KpDHX
PDXQNzB431G2bGjLTIIYchJPuJrpcn477ogAipWHbjAo5i1fjZ8k+mC6VI/gnLUoRCEsjeXyIaWR
1HuA7o5sTFy1s0EWC0Fl/wFCZBUKxMIv4tl+w9MIqz721TBVxJsJNozhnuZETfjKIIe5ipgI6KMb
LH9YFWRMBE9UmhghIk+CaxK9twnMGjVkLAJLHrljVHpyeWOqQNx6a1Zv6UOoToVJgC0cE0FwT7tl
N4tPD2MnKDJ4Tw9r0QaalKEvjEAwTYcFmHEOPP2LjyoUUycuZmyTQB2oD7s9OF0q1A50xAnoI+Fl
tBBEoLFdCODDEcHr5CIGOR/RThg9jFZKyCBdqtaIOf4lujB+Uf1AMkB/4cGyP0COy4fzmR5eoh0l
C4MTFiyWNIiUNAYxgrQAeTAxtNuQoOAitOCdX4I3GHQxoWSnP9sRKMKeyPDZpDu4rOA8/N29bvQd
WL4aQnWFbuRcCQn6DK/DfHMivYgUYTs7cPCCuZtUyv6DY6/ZEYAhD4vJhTHQpk3GuI1/DDXK7Xq3
uemplIHn4cdrgB9f44vLjY095SXB9/PEaKPg1OW1N6gFut5yYBDzY8Es0BcaUqFyyLzKpyXCW/jp
oyKL6GJkqEi+4zXQJtyAOIuPKS4pUjdzZgFel68JqApfH0XWTrgEEniihbgWlP18WDLUWEHD0qP7
RGLeSILBEyJRAR9R+w6e+6tXxEzToQayJ53oE60ZDDNACr+zdp+iQ2VkTV4gFtoTmlLgeAOOLGe8
w1HRYc41kyHE28WkC821/0MFojq1o4vAu+GK0IaWd2zg3d76Wvw8auOG3C4m7AgrgXZWkktAqHNU
ElzeCvVRw4zxLcnUBc0i3OEzUDgpfYCc6uSTvDBUc7Nli3ZH6hiEs/gBPIlGbDZX9jqTyjZwwOn4
8jkSmwFV3QBO/RbQlUpdDnY0jl4LoxY6YPjyzPRtHIK4wDtJRTbfaYHKnGzaGb5eCNQokeYZhA0E
RJ7Cd0sbWEzCBqJImRLlPKsBSBo8SgvUy59ZTWETwApPFHz/8+SCQb3NdIx+YlCPGzyv/uhgl6oH
xVdoMsD7wALgY7ehjo9PNceA6D7l5sUsGdzTmGebklHyE+d1ddt1Xwi5iMktVhxc227S3l7jZ9gK
T4sMhi2QKIwWwNJu/wJbHzqFaVsPD9/du+ndAd4UD0/yCkgROITTlyk7emuk1csURHlmMm6BFyUB
f+f5aiRyKt6Btf7ZyvKv2po47rN5vyGscLB4Xi2fhEcNxxuLhPukk0X40UMUfrQnoAG0+VlBVqyd
lVGbzfv3mHLuvg/lAQ/f+Q1CgeKhZ79R7qt+eRCRNWNPEn82Xx7YmGAxLjm4FJAVgyetFP7bzJbe
axMXBYxhlfh0J0uM8r3qdXmUvETuo00mtjIn2t6hhewV9iPkj3yYzR4zTbU7R9X9zG+8UJfdq9P9
dMd3gGzE3a4QI3ESmUFaBex/Dxu6mE0GTaVPU3fZwyaFL0q4Y+p0efLixTs2tvUI1xMlRiQ+ehGu
jjd6ckntbN2CisnnKPGhW2C12+vMtT46fS20xLfAUZiA+vzAqldOSsPtQJnA4G2iU0rMsAiGnpPg
aMtIHSpzK4pua+B7j92HUByRwftQBCTtvOc4tUCaOeg0t+Mb5IDW8TppRhqB6KPX5JhH7xhofgL9
kyodE2MFx7PSY/RbXiFONW62tjASrqFu11HZcSyeLxVqSKZCZHHmsEogFmTT1uweI12oOFhjKPo1
kn9cmsdNiJbG+xzzoQQFygyAiTdXm0wr4RiPWqOH9yHFXeEkuAjM+HLjK61Mm+05OsdoMRBBDX6g
DHyGpEo0RnJnvrDdJj7y2W9zseDsKlS0Vk8SzK5Re/llCuaeQ0zqIT7gXwSSDApHc/wNMaHgMXOw
sTgvuHCcXG4eY/gvXBPK3sutDPe97u7fAAgU58MU35H9LflABKvhRec4iLuvOfNir9yK4A8oB0vx
mPqaJLbT6Ls0tmUAtegdaDhIc6i8A2P7XaYMJVphy085AtS+ZFLBZl+mPFKcV7BzpvbJHJAoUCTs
6sN2qC5fQbPHapjYu7xinZMHDKYoPBQgEldqGsZ7o0dPXI5PeyQGLhO7zDncON+ZdMK64sUDQK2p
h6bPpcXQPTQH94E5AieGcH4GyOctfohJ4YrlYqa0xTTSqUJytWaln/5hIB1it30/XAM6ZWxWM9y7
eB6V+OfqyNHfLsBh4TIF0tlxm2LxpTi9QCK0eUDWCroLT6eGTaH56kD1r5sPbD00RUMNHx4RI3XX
6YRu/Y8lT9DdbfRmHsXQJkYcP7c4fIveHwzV++wLpiFTKDPKkmIIYbovr1ZfC+J5Td6Jgc12qEvp
OWLntbA2YWAOFC0YAn+Hpa+nH2RiA/aJnweLowtQce5Tty4/h9dY88EihNH4itQ9FzhnCfg2hJP1
HA8sIS4tdT4uVGro+y/7fZR4kMf808WwklubzQka/fBfc5jKcFOuYyH3VKAzEkPWSTL4EBwQPEXO
DIKzIOxAFt/UKA/Uf0nVyp8y1j1MReeissawjennApU1OzfjLsK4xWvtAewG5pROTAUc7hK2B3QD
1o2abXafdKOag80rFj+ykC9JC5NgFAGbLiNSzNvLBb241A8462EllXDtX4GoNB+Wkj6GKT4ideTf
wKYIntP2Nt3iMU6jn0oV5LXWFgU3Wyvtv8fPGcjdsvNhSE9RB0cHFRFC2URzUfJhra1WWEjoWJnf
0eEwwmYETc21PAWopWq32O7eHqX2itWOoqZHh42xpgFUc1upeEwlV+gWaJRpT//1tuWTdpiBvGuE
r3kRHkgKoMB6MTTa126CElcFMkdPgmc7hKZWTMJY0Jk/XVio/m9RRF8LWIbsRYBPZiUMElOEdlq/
jFowgDZcJOFzmnsbjl/7Y89IqpmbdDsARV55+OcKU4U05k/vyvTrFEKvFpv35IJK7NZDTIV1JlaB
TE7vHkuYNqCY46jmi80TLFOpfDtM62/4yKu+PMPAHDBmGBQuEg4oYCw6JnnjbHoZiRnmvJEOiy9/
CYQ4Ibo2XkKf+WB54MzsrinxrygTvy5CTtigdO2TbvzyzsP1198gLAaMQPMn/uxbmlRPWRigBJgy
tSbyGQ2/ndtlDFD++rBFiyDH0Y4B3aFBr5Qt6c0zZkvEiWtL6jtQX3NdxFxHUHqIsORk5y4BGXbU
8Q0PTlOg5rONfv4yAxD1eZJrCXvxlEDIFBf5Ye85pwp4wnfVFfvipbzKJ7qAm1/CQ9AZG7+c8x/B
5jGN+4dJPGUMn/jX/6FCNif3EOraFWMn7i8mPhE+jvTOvrY28dOBX/RFabeBEXlhXMjv4AfxuxHU
VvNiZAl9mPeJqlFyPjCOxqOlmv3inP4KcRhKCpQzHBYSsNlHXUBr+iG61kSMh1YQQRyHPwHgzLS4
yjiYREB3RhMCucszY6FhivJA9TF+4B845ynrkrYbnP6O3P/HxF2m9XQLfa1P84k8IYigbzP0/+Hs
eAE9Zhy8vM5BXXn+uIj0aOEcEkEugdo7YCrPeYIepJxf43rJfBZDfqgPP7feMqB6hBjboPsLmSNP
Hn45VzmzMkiKXUIsMAbkCKy35Vw5tHpdMUSiJk9TZw4XagDthFkTEhEm+mhIDil4oXhzuCXzLs21
yN07fGGIwJBgYjnXuf4ONf5nlq/hqWC5r9TtDlP8EyA0cpK0hkQisdzhYTv4JbL+rJR5GbUSSaQB
lw7TU/jsrizdj1AjYp4ni1TazxmfJIs+ZHij/z1FuY/nxemDdWOCG73PWzL6dDEhZow8HXMGwIuz
EE+J0l4EjtA20FCZCe0IOKO4qV+CQ4UpIAeQScNHGvwQnIYXxv4BMr8HwCz+RmIqDRokfc3IPuQC
w/oIUy2xa3qiA6t4fl1n0vVYTzCzde8NqUzORkGHWkmb7uaQTu6xOjE84ghv5FzUW7Anp4jPfydI
iQbHe8apKXSD65jhWmdNsuiFDkt8JVl3s4YDGvRkWEbZTpgV5wkaco8ymIe3IwLKI6loawzfFN5/
jNP7RDVs4TWCy9JQMCdGZZNOC++LmQ7LSYdlB+cTMifGMYbDB3wBVMGkU5N3HyPz6qAvb3G5lHFS
27W2JjqiFaeV4J/WhM0F2gtJDfwSK0NslqhpYCtHPK3wiY7nFVSJqF+7yaVFEC9ycJMzg+Ok4zEx
irG2Os9zDyOManUDuMU7mimGUCqxu4lBACTQcFe5VUWdhsfQWvJsFJqMALQqQjmFbRq9FQSWHc4L
WMUUW02ON+4nAr8PNC3bkkkkyMx5SAQ6l/DHkxckY7iv3xqjXiJyAXQMrpnMKaQmoo3mZXNh/V0P
qI7vW05T7sa23eFqj5sQMK1aYwEyIhvAX+OlH3cmu3VFtNVF9S4jb4d9fYO5ajYmzoSlBRMwQrzI
SDnJ48/6sX3xaQL4srfeKyLKnkwkK+wEmNkEssNPQQbLHXjxAkKLKri2xyokJkxY2dTk1V7o+bNB
CrO0FdBthnB6K/CHApUucB4LOQ1bm1OPO8mD1QsdXfi2qOto3rkxWdmsWnanaTPYMrHTTF5z0AZm
rpyVPCr3M37wwEEH+y3ABWD6fhUhwB10eZ+EbYXaFmqpgxx+1407zvC0I+DZwdASQLikYAE8T4dz
vExwq+CJ2zyzkCBku1lyJQC2Q6efwxw6XNwlIW3kq8anOBmiRwg/b69ZXqYeoFQGUq1xlJVbyKqc
a63eeW5MaCUJFH3uRH0stETUABCVHPhk177C3BmItRWYmxOtmtvgjC4+F3z3BxCHXDHqkhPFofnc
Q2XylEgJSuh2t8F39eZINYhzN11ua8yQ+LjA8MJdK1isEcTuf5ReUXI/RwjZllVPwEsG1wNqVQXC
CzfMF4VcgW4ioMIDWOZj4wf6wUHLwiQQNvpAPLN4j5gBWZTOyKQDcEW4j6C/QX0ca4zytAdzi7OM
Mbh08P3gujP5enKpI4YkJkFKc5gAZ3tnuZ+t3Fmy4QF+M0ZPRYgFwjs8sOT8Yg7j8UQxssYWhF1H
3SZk2XU3+nlLvncsBHVSTECd2JWX+L3N5tBanSEZMB9nL6wEpvH75xTzTrQib/iJDNuZA6S+EvDA
7eSG8YAz0b01486DFnLUclcW9h7q6+geU21yXqK0MAcwGOX5J5+4k+i9c/xJUG/kc4jODI7oA76o
9RV8bS9DmQDj4ksIWQ3XA26U4n96OsOuaw+ZGRpuWCxMkkzwwu+8QvbUHSEWM8Yfn74RiV2NrYi+
1Bjv4duUMFNgulBFpIEAId8xd+lOfsurW/LlZCJxGv7c9rzr33g5XHmjBnpD80UzHDzPPeFMmNh6
6DYx9h9mOMWs5IUmlkk2ymlzob3w9JWuuDjwukSjTyCIQC2Ki0ExS6Pz6udrQYa8XNyxwXZcEM3n
uJo0zC9KphcGGnDIMU9wdYwOh+1NhzFI/bUtKTSbiUZwAmSsyROWTRpcSmf1nQDTeMoAUTdvNXn3
rrtmgxrtNTNXGdOEsCZsQKMAcp7j6+5LQAM6OxhtrK4HYLooxBB8T81+8ydoPWZ9aOr7LVhN2MhR
z8VgmbwsZ3sZKra1bg3P7jNK0fw1w/QoIo3Zzz6gPl39IhO8hixC24pxVfmBre1a4TcjEI8EncRa
8nSdDKLUWh80E5X3eGX7XmiULWd/PHsX5jPp0MJ+r+3gCR5Uhy1MqQlOYcCv8EgHRvQcXtfNAnCP
330bGniQkCFDaOICM/u96qxorUCoQMGC9oRSzqcEF8gdxMK97vlkMYXBj2misBXUMVh50hwfJ6c5
3ia885d7fdPJ5nj2YIcvEiIQJtpohROswuKQouOKCcXkp7nd/bOvwyiEhWYFtwk2MlTAo1ZD3IKY
lN68PsSn6x8lCTQjoL1TP4djwG0VoFbBOGUi2WVG8ltiFuhd6OLQQduUyab7HRuxMLDefOVOeOmb
q3p4ZVar/nVmGXOmfXGn3Of6gkZRL4XCfoaS17HvhJy+4Ax111AS5jJak7V/978fSkhxKDN4bu3o
3LPm+IAWIB8QczjEAcZD6C53XCIJd/dwi2Pp9fN5C5KuuEya+yMay43h03QJ9oJVByb8KrhG7XXZ
jHYxvbGODXIEfok+LeG3Paf0qLgEw/1Znqg3atJ9z257aLrIouFcX0bpsDt7ikWkWAi0nVPYIUZI
i+6JcImWi9YUkye2b4CYyH2D6eNnwtwzm5q9E85pQ7wH+Dsx3wiKox6QtUd+9Tt+HdrLNlMEZWcF
7EF+DaE8c8CFnBZdXL9Pg03TAqEghYMnc/sjphWq5FPmUmdXkr7KMzP0l3/HY6YiMAZj2GquwRDU
7T1/DJo2iFRLc11toU1yMnVc3N9ukQx4cVeFRWdJecD6HxIYhROegRAVRgRsRbq8eqMFC6gV/pfA
PbolCBtHTEkBf66cDGLP/R0LuUKuG37ywhibRBPwJx5as8xt2wK2QR0VIBzDZI5dPemAcsARw1fz
AcPwRWSHqbhn6F+dBOfSfafHlQvLCjnSL7TWeJWBcDeQh3p5DRsFyQa7lNBC57mojpcn3tHkQIKq
A8Ca+y70AI63y/DH+I3P6FRHNWLn9dKomRBjQPreaYypu18HbwzGT32VqA/8RCMCT76k6b0SmH4R
jnk9vAvryQ2RKzwM9hpyAkbu7MCOU19CzXQbxiUImLvTbIiJ/3X2g8mx/kyx4X9XQf0Hnq7On1EG
fZhMiPdMhSM8+/VuV7KN7CsWHz+ElzILlRWDZRxvi53qqbmjwRQyXeMcctLBJFI5VvksWT9djCAk
MlSmuaHP6ZW7bPubsoEQCg3EL5cyI5SYrnakxTlkH2jzbCy+Ru7XbJohbLZn+Bthl7iqImqPGzg4
KnSOgD/89GVeifz4iDNm1EW+w5h0qNIWD/LeCdkTsIffRNrYGp81L42hokIleEOFfHr7vtkCMiwQ
1mCv7qhDGItMJz4e6FJrAODoZzvaSmP5pTEJ7nNryJYACyVUdW4mCxEI1os33r9AkSwLVuKVCotE
WtkEMErYEy3+yoaXzcffF0E1vUzP1JBStjEkZmzPT/Blks6wOVEhZ5xJQWOODlLcGmuAIv37P+tg
DjXqk79sd3zPs9V7nv913SbaQyhiQaMSI/UMaiWqVIiyf1K+POAhkenOpq1BQp9kd3A6SB+Lcfbi
NvtHa4L6Rc3GFGj4hB/F0cmzhNfMoOTNeAVjYz8P045jijxUj7QddDdpkLHbi1oxMaidv7d3S2qI
0TiFcovAod1plBstxkw98C7kbPnkPMwnxfCR6HNeakDglg90D13BpxEHXlEAetCZ6lRT4ut7c9cC
l3xoCQH8eRxB6TdjooOnd2pHGOfpRKbav6kVV0eW9cs9Gjx4uIJXKq0v50ae3IUG4o+VUQtVnrZN
mUmRLjcWFSmK0ffHHtz7FTK7CjuhL5chBISAWpwWyenM226WdILHroEvxIeaCizOOuM4A3VdSntE
GsXyZS/BfKacRUwpsEQQbxJ9LY06wCEtmMUG7tgPnBS/f6ZvciGfe0ZQzphT+NnIcsjiWFkBR9XX
+/7VwxJWTCQuNufebQj/ueiRvhIh7YfN0mOTwEryOzD58CmB6ldB9nzvrDGJeBqGN59Dtmr382iq
zI/Ur7oNvYgaim+6emEEN9AWXftCUyE/VYW/eXU0ktMIDRnjFeyiGqQZpdRrsGq62EcsGgbELQ4t
3v0UQqWTY4XPR2D3As1qjBFgiKfjNCYyZfpboZEevHcl1JLBbw1fGOoa/Tpz+OceWpu37DCr+8S/
zT2CqmObo2JwW6iQvn82mncKCZx16AKq3LmvuKywjPl5dIIyLr0PhbsC7B6KgAsHw2rAyLaXnN0R
Nlj/gH9I8mkMJAHbjZJuW7Ewbv3XWofgWy2U1SdpheTXDOAkoLct+xmFZ+2J0OHPAvRIZGb/YHjc
+D+yFTP/2YeSZTOWI67GQ5iBKOFCQPBpBOwCE8BsbMpq4b18lzp8AC2Gbh0SwrjGfjSHpGwOMlqn
F/4VsuSkFD31X4PXAM6u+BrjcGvfNti0WnEzHoNCgIQCZHtcYjxOc2f6VXAWkFVk8YrbjvLeI/wl
BgPaXkkpdht2amcLyvvvoOSwjSBcrBqdUksj94afADeDYGxeN26/QwKvifTYzJfA4b2A8R6q6oL0
8pocL1SSoGnii9+yr0RZVAG/p0dZPjaAV8+QSNBUYLEAHZ112EQWHhI4gVkxbhRtfkaFf0Vtqynp
f7dFyoTzusORN+kQN/daSpTarVcPHu6Ay/qB9MxRZLzpVhsq/TNfqhXib+z9FRDv2/FzrJPJIqnt
BxiID/SoBhIqHaPc1ohWwQcZpi7Aw8Dd5X7BAcWr/kPplShhl1Ftw1lFrKS74pv4isiYqfcIqEdT
VMdfKvrtY7FtwWLrgv9fp7ipFhA0uS/mWb8c/fqgXjzgUZvym3OazAM8sRjWoqMmEAzB8TPQw84S
LAtuQvjCp5Lwlwh9ac9qIskBsShniKvt432I7QUfSYJ10BGqwA04pfKPtXmFv56GH8+LrlZM4GSi
677QinGV1/NLv2Bu/OOYq1JHgWzjqTGM9kkxQy9AwaC4xUjBUIBhwWekwuKl136efFNzT2hRsSik
+uhxmTLOJvR1RmbvgJ8MHBpqnMnAjAgbccGQuIlOSH/Vm1iHes4vg+SBgBTjE90lo4qAOY/oOpq2
6wjTCsaaoioDvmdI0ldw4FO2/NJ8epEgozKpcYh983UvQ9NPMdhD18A0PCj+oMs4q+7qu6jJZIHb
wsjYNQ4n9CHcKGwgKI0Os3/pDX7bHKJKBwgKVjiJpVP+9vroPTVeZdsrkTBiX/zcSElFNQBFRBNr
WUH+M8teYI47J11NFO69Hdi1Q46v0qePdAjR3SCODSwgFbR01E7RHZ8SIfzL4yAngN3JfwdWgo6e
75wuRBP7s7fdKTPMibbQ5qT5cXrfhvzfbuZ9BqyCkKt8hMnE4Ke6ZunqwvqC/DnIlkqCKon42i+p
3UfU5Oua4HXkOjSVb1fBrPQHP5TSE2IDZCz4RZCLOLz+moD4pTsb02BpMJIAmI876Cp8LD8TZO99
/SHPv0OPzuWJwAqyRaz+USD32QlsC5IPoyt5Fha0BpPauosaZ6ETRGhrQxgaFQ0tvjaAS+6XYQUC
Bv+fS/MLwkXp5hTd2EX2sUa9BVJYNpxFp207YIPD+TGoX9kj1Lgc1FRxC0z+4m9wHdRHKqx8lv7l
uO9nXg3mMqWk/Lh414RX6Acz2ldMoPFpBgLGLR9IVsS6d2rYakPeaZuik5oZ2C3HYImLxceGYgR4
pnDsswuXxerxteubZ05bGOTx7kNjWC3v8xsJpyxH6E0XJ9UD4aeARG/Phd8sW3sAoykJ5s7DJ9z2
ABGpzXP7o9X6Qv9ojxnZ0IdY4zft6jWowd2kffNWHUrHQ8ZSprPkFiiQM/CS0IPTVnCOt52VEYlJ
LFECh7zldJaiuak3jw12yJRuIZVeAxr3Xl/jZnkOnsT/we+GYcqfB6rd6lFYsVOh4VXLbk9EHGgZ
+jkdkVStOhunKxXCiHaEHpytoIePSdHLZ5KWUOhMcbs0I1ALLP81hskCIEPYLq8qZfStEiuDYODE
DwXPIAwPdx9IKndWqd6/T8WhJlJx4r5srJiNwwWNaor+igTEu/1oekidw3rxYXfcuQ04HZm/4TfK
H5FjXq1jOM5YdlYNvxBCYNgvrkmeoI4Bkvk611UKg5a00e5UHyliwMiFCsUonfDgr7rLS2KOJv/J
YaR6tKI8WPQdDKI14EGKjsm+S3UsUp9PfJneUbroLstAipE7mjWTc4c8S9yw+T7LSzatDPECd2tM
e1DAYSdkRVaAEglci7ZTwSC8TwXGU+cwwN42eMcU7/wPru4usz+gOV7rx65TnJtstmALrqKQJs97
HQzkWC9QigQpARgORCboSPk/UtJLDr4OD+rFzN2IOd7H2CcxcWHORcsEltAnz+zxVwcvnKL+HV6x
dXxMbgzZF09D7v0uvpsYB/l3ti/eTJL+a3x5CvY3h2Rabe4Jsj4kZkL99MvKO1kOpNJ81t2JZoun
nTsdRXJ1kXXo5EAXjlJ6FE5CeK84P7c5BQXTaw+fAGTrz6lBMY/BPayKOUZskpYCLZ0hOeElbAw9
UScADUmnYahzDhXJhkBkxd3/XDRQtZslTQ11RoPflLtAsyMSIcQHQBAh6++f0YsVEX4JdMEahf6L
CovM2evqMzL+zIE2OcfFQV1WRAcQuS3LgS015WWcPYn+rZcKD39fb+9z0AmiJi5MZUDL+9kMhjMC
Y9GoIxSnQ2LYBE0FMSLzpnTShIXg90zgnyJ2SoftLfyTN3Kuj60BuHplpMjUd6CTLyVyYM4CuHMX
SIJ3YN46vAHzkpc0N5atHnjftDvTe8IQ3chM4jPEKo7Dkt1u64cLwo2RkD9FjgXmxBbT4h+CwE9P
7mIZP0NuiNHJocCk2v8AkcYksnkPH60h0hlkeOwgwuvxBn+wonhik9e0iW/IAdp09tBnvRQEbwCj
4E/3679HwH79LT9hFpMbhtR19uaA2mbM04DXh4/FE6yOqMBxy+e+iWWwTyQ3WxrhQj6j470h+Dim
Ed7h/Dmcex8bkTWXKkZnNWHr3LLjhp68Ha0IhBx17XL6pCr6j6QzW1JU26LoFxmhAoKvNih9J42+
EGoqIPYoKl9/xq4TUafi3qrMLJXdrDXXbKoDt86Ovz1FGtyBL53py6rJUUedDe96SrV0gXHDsDka
wsCxZZoI1W6BM57eAJ08x77fLCDaP+avVq8DiPdYpA6pSVu8h+HHUJ9WNMnRwMp9BpIkzTCasqh1
sathBs42QgW6KdD/YQ2JFE6aa6OpHOemsM/kQBrsrogZBLor6iVhnoMe21T1FjjYYDysfeZNPevz
BnL96jUBaVOcYlFNkY+fI0wPqrd2Nk4HKI2RYPMvTnMkXz+Dvx7DuAwum+4xH6imXJovXB0ivdtp
uA7XAWkTXEA7XiIv7eOe2C+gOfhWi9ABoAxp/wFsoKZlzZHBZp80o8Jj/qtXSbenCzsTGgfeQpHf
0wfRizOmDzhEsc0FyUFJoq3KLH75Q5tJYbpXQYieXv0m7GBW9bc/eq9MZfBug+5yI3IZgom0gAdQ
6nF3Y9xmV2keX46izXn6radYJOHBeg76h8Ia6OAtsNgrVbwyGzul43l5dtHAnZk43Kfl9goR/8rw
j4kgQKeYiFbM0DkPoOPBRYPkVRuj6FlOf16Zttzs6AsRYFAZstMmynvGbhEsX6os5IK0SK24De9U
L2a+qz26IxwGZWTCpQgZqqILjIG8pEph6FjYg4XGPAmCHMYkIAVbyH943F6Ms0sgqtWPxg6DoSl0
KDgG1DVpk/52fUhZ0rxBOMi3vpwrVWMspFANle5RRjJBNhogjDlOHsaYHNYy+dHIfhfgN00fCoCY
hda7x+6HwND5gpBA2kO4cD28Dgi78OK5gfX2mtmPomZZMqQTDKMO8y/FfJGYS/bIUjl+Vl/BvTCZ
VzG4HsDn5lY3BxkgIhqn16Y9JBeXvUj2PCXEWVx1RMu1E+TMCRvp3xX+MXPqEo5DXQ0I7l2paArX
p+CNBN4RYb+9pcTO8Z74XuGFCicOWYojr1i59OuV99lBq90x76ZhaKDnvdVJH09f/Plo5kh2NZ++
JATGEO+48E7x/UYe+seU9pziAHVd9hEXz2CGoNP84jA7WowCOuNL8vsHD8rTXbG98xlDfQm1RcEN
TLFIuJxb2sLLUguUfZeJ8vFrjaDfxt90kzsv1j2lNV5FXBV4+frag8oXdYfdeQTIS9nDxbMclp3e
Gnfj8yF5lzpiAgbQJ8N3dEQ/K4x3h4tzJnkXclf414l/VZg3jWHrgK+ZJUk+OvJg/PSwGwSsfkS/
ZUMBDgxOcjTZ9F4DvGRy3KB+mrFPW4Oe6Iuy+2RAuvLkD+/5tQaDtM9kTAFW4Cr/sQuwcehkeN1w
WcA8AqJHiLogdDYE+ClIxrKAo2ZIV1lE8ML6Ox6qRuUhkGyRCtZHrIMk9CjT03M55bjakHkUoX7e
vUnVQ9mlAI7f+/N031lIDUpI6NACjVMo0MKjcGd6mbDWMDmpJgtpLh3GB+z5gKYQ6iMZl1Yfs3jQ
hN+gKQB39NbX+MtiDVhASK7Af64xg2KdttOC+Qyi3N+T7xkSRzxdk9WSMocEuqJYwVlbCl7ALGPz
FdYG383r4Ftp2AmI0ps5rsabp67aijFY91YNFKR/Q4+As4FZMQeQ8wwYc4+sV0hA/RAvRvtpvr3n
JMX9Bw5d8/eLfMF+oyB5TodCUv1hpPRD9PhekoEWwKjAkQmOE9UTxoXTvo03NQNIObjbw0CMgrhX
8WwBFRbI2/nAmAr452nKOPZ9D6MlLFHcOvhUKW0QzSaPs8AGp/UdFdTggGOggUciyNzJIkndQL7o
AJWlZH6ZI9xgnkJkoSsgU3CHcuviwaCccliDxUNzRLbSW0lGPxjzAZwXFwatIOli2kp6HlNoPkAI
GzOw2fbQB3tGfQnhZHaDkHoNrpsXskOAQ2STFsLy5Ctc4a1AZfoJah1JygwSjM1wD3OjxhtA8Jnm
xGELwS8KZm7E2aZcCKaxIwy2hW0/ghaYA08A46sw3MeTRloIKaP4NFIhRGbESwcPlWYJUVhwJgHa
ftNe9hEZxmLxVN5Ng+oCd8YVqRGydWVViUlvN2NSu8SqcfnAKsmpXcljPLTr6afVyejTqld6mwKM
OASb4GR13mDPRZmDtEm/LItNO9kLEv3X6GF1dHOvBuilJYdlTDAsOA1EIMID4N5hkSXKymomp7K1
Xew5L/TcsmWiEt4Y6aPf2AmtK+60i6M2XQvc9TT/sehuOM3CKYVdg+UyoyhemE03WG9x48TNj4ju
q5CCKNjDxO/g5xJS5xJRLNhtPLj0r5zfN1fcGhRcMJotwJVe4W5BE9YDQRmiM5+cifsgMAkcu1x+
/k5Y4xNqye9f92T21nATFnB9LTA2zkgaiHRAmDWCQTLXBr60Ok+nlf1FLjaYNNkggNImZ3AAXITj
grUIPdro/f3C514dLW/Mgxm/0pPb9YoZSIABDasQHpYHoZJNQKyKgdXp7Jfi8uCfnO6vZ1PaNzsc
0az+Ct4KRLH0ZIktjr4FAgGLctFRyZ42J8CG9xIUwi44C+xB1P0pq75wap3wS0MUs1LXeLWBy/14
DQl6ooKGP+APUJigZXIgYY9VNmA7u4RfJqzY5vgvBHZbLFQxktWAKzl5Eynqb4bhHdcoSkN8nn44
pLcM42oXfat+A64XLKS+zsUdVEY3LVH9vGctyim9MnClw1wfJpDI7wZc7S0Z2C0ejBKRVf0okNWl
unswl7nuJcNijH1nLGNXyXjAgImJMfJfTqfvGrSerpFCD10QWRnw26g0uQ+OlaVYv/gZtQajP7PY
vrJRzLAXMXzGVY79AI06TfNCrP5iq+4ZyvN9ObaXjFjhPUNVh/Vqi5AKMcQRctpWV+C284gZFoDx
ynN1/yS374yCr0JZ+IFnn/H67k8jA8Tmyi7UGXN4+rUGYwcCUlaPx7SgFCAvpTNuxx6i/tXIBP0i
SG5A5AoVvskkEJyvt+/sB3+jcVGOo5HLVAu2qmDXY7O127wpXXuoSE7Itdk2B2XZrV722KNg2OPW
CyT0NJgjMCNlzNMe3ulfXwB15JLqt0kiUDcVRgKNvZacKbPRDe2Y9udTdW1V1rvDUfLu3RFVOYDq
rrDrefpDwnPqaf+gMp68IyrLDRiNf3ucE6J7BNFvc7bFeQCyO+ntfqha8Lj/e4Hw5/F4CQ32j/4P
FOphPWeUCrOzUWxr9/SXMz9E8pMJ/yd6CywecYLzzzt/T3Gp4e82IPgWDgQwCv4q+ClKWHAwUvob
uUOXMQUOq+VMZUkhROEVMi7RqdpvTs8dGQKnxYLBr4DFemTZtMuz19vd1z+2/8kY7/s0Zb0l56IL
3QHf4bGuLW40MACMZ7Tnf0R9YS6NAaVMB8e0SgMV4fHqtUkTzDXGkSnEO6AsDWgvzisY/MIqWIq8
s4qCZkM1Ma/MJ2ck2jS8d3GnBE5GsldtCAQwVI+ZL0MhfCyXmg8BxqsISqhiTDl58P2jPK3NjqIa
lu9isPp85m+uhoZYJdDl4fYS8unCXzgtLoNpT4DIduu9IolMVzhJmHsC28ygWumM60OWNTW3WXq7
M4MIkqU2NySC7XJTuENef7esDwCOCK4SHvL9sbyognuTj1B/Q2Zp/Sta4AsFW4Mr6YiXljPvoEwk
fGPRAjXm5piQstdScU84toqlfEuAR6aXQGK6/k4ec2E4BfYoutMz9R4YFVbHNSHMKBijh3MzCaUV
2CLHDY0QoTovW+AvGvdsNW+jcsrASbVEiliPEDmiemdj730UMGNDeBFc5ok8vxuAohg8r2qBQ8Lw
gYbaQjWol6wzMAXUr9MKmwS4A6jhKMbxV725rcFcXP5RJ/4by+GoSh4rJihsI3xgZnSUCzWqL3j0
4DZz1JwiKbZMuRlRF0s8t39UlSUC8m+WY87zdvMESgsz7MeW18whAfkE1j8JFBKfEysBO+DCavlX
lGxz2+ZQiE2VB9LEKkeXcGMdW2V26s3GQKQqehT9AUzPI6jm8piR/aTV6NRzoEk/780bMX2fv6Fu
3ywq+R9u1mBgzBEvi+Lmv9hoCILhkmNCdZ59zzjsRr3HjO6RYyoHZyLKEgYYRR9sIEAv8pvh4S65
IpCDhUM8cPFDKVNtdU9JJWuwRNI/VI7oASZfk1kh81zMz4TWGj6tVaI2eM7P2/e+H3XhNcV2rLlD
lX7TGkNZR4pgYItexz3scxn8MvEVpYtgZQ8w08UBgLwTlDJ0WPT8y8rnriC7GR4i42AhkZdcEpY7
YjqnyubBCBAQFCh3L5G4DGkVYbFqPhNoogucewl1yxXyklCL01lCL88mV2v0h+a6nJEaBVGzWBBZ
CDeHPQkZZSlZIC0EwlGDqr9ZH5nJHGWqksLc40Qi1LABjYTUhOL6PSuJD34ulB3gTTNhNFFjf9dM
RmygBVHTy+pAQn32xrlyjNe5ZPXjEywdXNE45C/b0h8jjVJwS2wIpBCHmrr6rr+ewtgGKsi8I76D
tnBOxyKMQbBEWiCngOtEYQh2MKUt2ZO4bFx250xgUZKeUG8ysL3avQmgRLEExGb0J7R888q9uK8V
zT9X24IBGVS+goXVxJXF8ALF+sUauiDqeG/A58jFaF2QXpCnyCE43w6auTofUNMVky9acs7bh0k0
DZpkTvEv18tpwR/PexlAE5gUsB9Jfpt+gIeAqJF2ogu9zMGdIAEADtAM/dD4nKnC5ERojHqk+aho
G54mYCzp49hoMKCHCcbNj0s0m+YzLXbDn8jwBU2oCJeMBrdpn03gFPqXrkrP4QqBHegojh906RWO
cltoB/+UYlSEoMgfk+WufqEcgnfven+yi6D82WMQ3+4FuVBzRjE1z41J7RK6dw36QbFF909VQ1Lt
DFgK/hJthf1Kbr7Q0/2WT/J8GYGjvbljFIhsHtrqN2TJyBAndQpx+iOzPAho0xC1A3Q1hOZ0j4As
3L7P+T0DNW8fRv2blBj5LYrLnGZHURcaCFs+Z+M++BgfenOeKTg4VcaDodrA/gSPn3GlRlGTF6Vd
6d9h1aqTAu1Bm9CdljEaPbrQe4ybE0qE+wLIBd4ukgsBdwAlG393SKzwaPGYaAz8t6C1CqMgaCw1
3R9zd13hrJQyKdMAFzFNoz8Vz77nCxdewQi+T1+UUP88KwFExYdxW4lwFwiA5tC0COggMCWHpfOb
ViGsqyeceaKlZyXuHXMRElUizAAugv+OaV4+HW6wZJsnwhEHkzUydtDj0PuTT8Bh3UH0UpcFIaF+
EwysytQwF55KjKi4GF/RaS8zKeOSOLST3ZmUSkaoEft1iG9lLRHg94BXDgUjlKm9tNnVHyY3Eu5+
ZsuQ/D25ou3eqhSVSFbeYljIeHswqxJKe+bSAWQGJaJcf/Omx5MfFTHFHDJbZfLKfrQSS9BmY/w3
prIHkPuFxY6Fin5WmXWeQmW17AHoziWIFAyGaDFoB/9YqKeBPvrNLrdZQT4hQZNfewwp4TWDzUQA
FGOvDrGbNOEXRJ0hj7eZtmSoa3oBroY/2UAH8H5wYazUiMQ3nXrBwbmFDnlMuIUqfi8gM8dN1B1k
cLICDmg/raL3Tl2B7tU7bMDADcGaUZ/wcgX2T5wL9F3wbV4Se4MdwigDQtR4xtfkY6EZRq4Lb3B4
m/H1wE1M/QdzwD40hMLXBw4lC3Doclb1Vni60x3/lQvGC1aRNdEzKL9TKNhnrL/4hYc6e5hMX2oC
5DDyRIzz+pMnUSlQhe4CTGRAJFFnAr0wEeAPGXAzH2C48ndiJElRzsx1j+D+QnQcGzHMUVx8k+54
Skar4ZpyZky7oS7edmsBEZPw2CU46cywE/HbGd4W15A2hKrjQbaXlNCb2JJ1c25QLfGAdeEl6D9j
Uvu0+BiSjNAJjQLue2gQIVMTOdV22AR4uOKjsrxFxJF5DzQrjVf85ZZss7lO24+RW6gjKbuUhab3
6XG/R+grcLKvTt/lTOXI4zlhRMzVF/PWLutq3WdF/t1Q6h+xjieSF9dk1Bo/qzLIj0R/X3mwQb3S
6jkfe5Tl0dkarh9ZFyCTCIZefw0uq4akonoS4Dy1HtGXxEctWq5Gza7mWlCTUTYI0FcZpJdiqwjR
lqC01hxGvZgebnZOzslw2Qt6m/GmpmOMSofpO4FzYEKgJUNHwgQMnin0uTzuvB7KwTv4ET7mbPP3
8madBOFNDhHFhYx6XofBATPKP2a78r9wGLJBS1Qr66HxyOQ1g3xDceuY7NxVbhcrMuS9l4uBEBjW
zYJPG54CbV+Spl0dSCWOMA0zLkQ4n479NQj3phFPf12bxUZBQVqG6n0+Wn+Rkl+XhfmyaE3TM5IV
ZT52kKEiEASeMnKfK/RBQQLrf9u3BsbIRVJFsAZz5dGuJqJOdqGImUrGEF21YftyaICH4l4cD20e
f7ka+DhC22zPFyQ9uvo/NgKiL83i/e4vyWeHW2f4iotwnMmmtnt414DZGXukH/ag/T0DqDLm89CG
j9Ung59DVC/mw6s3Qti+TY4O8ReftPGkI4KrTbuQmPH0TAyS0qcpHX/74qBu8FyypPXAG6bYnq8g
ShW+WHxDS3Nqr8Ratty+ycUpQ/A1fLsQ2ZxdoGuTmoRYaxG0Sw118V/uNYAeFfVggo322n4UkbPo
QexLVBMDi8XZfMCpG8ck+upS3OLHcgqUNYTirLMrWs6He4ne2NY2LJRbNMbqWNMrp4lf4Cb3oPGH
9ifV3DZTWbhtIntXS8SNqKsxjpe8uRhcfVXFL4YOIcGbL0pAfkjuso4CppfWzetixDZoo8OvdRIm
JChGG/12GIcUa3jqcamkOduvb7fOyfjxkXzXAOJovO7MmIQK6I5zB747LlDiXPKoUBjlXxfVCjkw
Y/S3j7BINeD+Oi+oSxuYHroJp8Z/65ilYOiBgUTPYNvNz+54/t1dj8LlwyAakGXDsNlRIrxQMb45
m+SVbk+4F+AYJgiJp79LmJtwcfDQu+8gBztj0hvalH7HfQjAY1OkZLEyAQkI/bOGCwZIfTCzMkSV
brTb4Ww9PuLRuUfsSqdCOrTBp2I2zHpRdPfRratLFo7+9hDO5O4gkxGIYvaTnoKB0bNGOI58Zl3y
clRIOB+32WoQx8HFoTu7TwfRJFx3dPXUUhevI5Ke2z8AWbN6Hi3K/rS6hXQ3ENm9lz726HpwQEIb
bL9cOahc+fjV4X1vKzqZfPpi8xUhJz8OOMAzUIYI1GTa/JslgRQ9SZe7QCx/MpnxrkDqb17c48jA
1W+3DJGi+yxrszzUOCjvAWNdS46gw3rS+gXVvo8uD+Oz48+Tlz90ZFV88VGcgf0OUWGWydMdecUK
jzqo6pHq0QRB986Dc6wkGkYC13C4DJCYcfeNXG6/6sjJi6LnvoVH0cDwW6t4qMZNSoQgiVvdBveV
MGeCyX0uh0rw2b+N36483CyKxGvcZl/jQt7wACdWoDA1Gm6QVwSjIxS9f1dUGSgZ1qen9WV7j5/B
zeJmvhKSl3uU9ZkgTbwplSEjl4c3dzPkVkwuMI+0UOcEpIyGb/dxrCOhKNeWgyg3uwgv4uXHU3xA
Twovaf7TyaampLeAscoNwzVKC7zsVB9Bn/1wZbO1+f/MeqProaRmPIsUzwCjAh/Qs3K/HnjwiyDz
3rLLML6Fq17N1Oi6H/wxB0FnnMKHoDiATFmtOBI4sbDK9kfuxz6B5OMADGmcKi74zu+7eoU0conR
tT2MrkmLYp4ANvwFGZ/zg4iyWdWrryOm7woI5HoQMb/8WaPsbjbRF7URowPGADxHJgK7kYXhnUNd
iFfc+rGjxOFZaeS13RBX5uHNqrbvdLjrTNRjeJpxgej5oZxfItW+HCna+zuoQcEgVEVYGBTqrFqf
xYzA9YnAiOx5yZCj2derezzcn+fyRoU6q+i9NZ542pI1cWP0ePsbWie4+bjscaYyXvikkJSqpId9
RAXnlQlVcJ8t0f9hugHrGF9ear9BdGcVPFKJn42xw7KOSkqGbn1dYb1L57KDvDHePziqFUqD+E2N
DafiCJ92rn+SBgoRpegZPkERaLjH13hJYYIDnyLfCi8wlBKqx5GC541OoJ/J3N9W/4Hsn9l9K1jV
J5zinrhCw2Dxafek6OuVC1gShAb8lhg+FwC/fI+tBQX9EcZtSKGZfVofk6kaJCihBVUYHX9BcS6O
EpZ6P5RdlHTw/FpiZ/IF5JsVAT19Ai/5QrC5BvsNzEOE3ZfrCNkQMdZmP4TKwdTXOUoken+Nes49
xwgZTuaUvoQkoxNCQzk4+f2EeZwNuQ3BQoHCsH7iLSCtL+ltPuQghB+Z1FYeXEqdEvU6nsjBCNs4
/xT9jjjKenenR/wL6c+BYl3MgaV6+Qa3Hbu/KMnG01/6hTTDG5TNylSspy3535P1zzADswe61WYL
r1C4c0N+YE53SWDY4Fd+BPN7JECwVdjgv/akpPgsLzvVf601iLn8x+Cwwc4b5x8A2zy+ZnjiuXUK
A+fr1zsA6UyyHiZ40OGSPvCtxD6bcocjp0BWzBu7bP/dD9AEytXV+C7RRdGnn/jg5Tl5jVvuCrDo
7Jnxr3My2LfkkshHeGF4Bf1MYH0Osq8/hKjMBjlW24FIhlnypQ8x+9LMB6UFjsfQVapZ5b3Njo+Y
g6oD+HuE15U64RhvkmFQQFDszWD4NFaVnuwKiuMYywJ8IOZOtf0cZShoQXF8Zt1eLE2DHu08qY8K
uDad7306pDMVNubF9pKMfDA7KNY1QpJPQHh4fE9P5Nr3NoXxotV0+4kWPPF0L9LH4hzR4e0+02Q0
7z5gxlUwBN456zLOY3fBC2Scg1bPGAJEYdJ0suuk3cHFImCs1FXMvbWtkqm0h1Wome2q3r6Tzuhj
YK9kT69cUTHarf0IoP7zrvdAgT1LWffsPOZYPXY0/RoSsM4e7IchPRlyrTUASso0lc1t3Y5Nwreo
ESvGImA7ZjgPw1cl7LidUqRSE5DuZA1XsqG62H8FlV3ZhzGxBs1BSh/B1+5w+z39Idlf8UbhuVtw
M+GhgPj+MYJGbNIcJe/skyYeFQEsZB84BYMKiHu1YHdCI+MbPvFZv20EqxOmyiPhu0bHhgkfAyq2
bqLAhGBM/kikasKCfYNaVzBnxehgqIn0WP6EgXpZzpi956jY+RoM57P7vo6ejuYMnV8oeV8PTDd8
98WsQt6QzfVIMDJfg9zgeLMr4+4PAvmeh7y5G41TOD/yI3LmO9WyIOIeumAMWSiU/c7Qjt+Vuqef
ViJYOPY4rE0pHLtQ3lwJIHd1wfoCJzYQ/u+u243D+w6434WtYtHICisXQsm4EDlumX0sCe0mZWBa
ewyXPimh1xOLE+ST9I/IlFKqFcCVzQgT6zzm6/vu3aTWcEcQP/vhKP4FkORYsV00+HscETp1+xwO
dsBbS0c4CqQwG/MVH7Nka0cKHD6b0qaZr5KWSwXl1nCD4qdI7sNJk1THGgZqnVyOjyOrkpcV5esm
+IpQUnGCd1gtDZzzBqojF72NB+KKOdDYzjddpm3YegwjYpksvdXj0ATd6rFlE1EilvY9a9yXr+wH
UK+Yq3Hh+QCz/eRlEKZYbNn8M0hFSC34ITesvfFKBNeRdydLOj70D1BSyv8fr2UhX01YtLGiY462
ZhczLdOZ+bpgdbBn0JNgTIVw5Dwtjh2JpgQz8TFk8B1GYc+GSHhftFtYJhhIu8rfy5GOZ7RPPAxe
1NWD9HRfjdM6gB/+8uT4+tfjnc9w1zt7CmnVGKFhCqBcJkIw4JBYlqEQoVFuzhNB+CDQas8Q7GfO
eKMs0pt7WuPQHqOjKQNtPsVU+kR3e43vMNJ4EuljP2QiyVSUMaj/GUwBGkDmRt3kgtaE5Q/8wcy6
EFwj3gFwCwSIK7UjrRiQBuiI2qM8fqz4SxYW4vZ+SsF8ZhCdZyrPhSqkimC+8P4acXgpK549nBGH
B3qGDvXXkfWkVaDbX+7V3H1HXOfPLS6UFRe4bJbDSZZVI5jHk99lDqWqGC74WU/zR2pR0g/Fme1T
VfPg4BlcAywPIz6FIXf8aDM6ShHj0k86SO60nG8b3CDg1M6ZP2yvlBAMIgYZC+BjgS3wk/jAMDdO
CFssWNrPWLPelBxbwpECwJTbTlZxw7zG5QoJwWf7T1s8zs7rXiZRa8DxoSmkgaYEttHObK9/XJ9/
HBjj6BeiWLvOeJZvR8DTA6oFherxf3slSCIgvj1SuP6AMJW/RtMHiGvopj9TAEb+Rix4/gcShVIv
D/izwtCgBT4dAI/4Xli25YHy7XQAHQKXAhHg9Y4AU+JPOsX9jSYal5pxCxMTM/YdpSbPuluX/OQ/
zcUXM8Bx65DvPh67/Q6RltV34EfUHuR68/jETGkySnGx6TbKgf5QgfxNX3QF6EXrOBkfiFcpYVy+
J+oBTzfStRqaSAh8NOEMBrPxaPLBaGZMGOB9UmCsCF0SdQye3H8tQUuAyWtM4EDH4OkzDQDx5qFg
j/GeSj8d4U6F3BvbXoJGoGOis0KZiLtLNdWf8OIw+eRCI+Pu37wGUUkNbYSSpptCGRxtn8xPCDff
vVjlpMJge8S6JvKCEg0T5EO/niERZTwBP5IgKCmlLsHqUtEmPQJlQXOxHODeZC57UEklOU+ZGg1j
prnDA0oA8E6Gt/it7SQLPTQLYAtR8ByjQ3vhG4ws5DZFVi1DY8LnG3YQvEyo+QwZe5AXcAScYLv8
UIwWyj4fHlTRqOPvN5XER8LnU/0jwSjbE2AIszcYXHxcNO2tmPbgagblbTO80FLLNpnQP45Z8XHz
CMZUD/JUuNtdpgiKKfQ3gwfBkjwUED5gP8yNT/hvA9YOBFJIQ3AiNFQsKCaHnQzHRt3Wa/oejfah
PZ5CyelnDxs8gu1nQ6vQezPYWysoPA4e3ugNn0k+R4+OO9MjgY27rq1fQh3o9lYX/YWGgYP3J64A
ZS/t5emdEhK7ei6L95H8lxKKc4FLC1OG157AFkoisC8fOaf74nD9ciU7UsYB/VkwEU7k8J0+0vFS
iWgwj2raC7nX25TEWWHSprkKSE2TjG11jegPYJ2ttocw58M0YtCUaRitwnxD+XMmc6OfjU0tHAWv
7OLR0OtShJ0ADDgqf06Fs88tZ7X4McCSAFgaG4MMwXvAxFlUsH0HKG1Bv2YWYb2DenYN6qwFyfnZ
ZfzeoTYBRuS+h5otrXprBAuQ3DnfN+Ic+Kb948se/LUOefKO5pbLMbUTw1WdVdT5d/OdiqGV/Vi1
XEO1x9PhBPgEzDYGa3jpZAFn52i4BtMDlydpq6aAuUeyz60AkbLAYamHI13Eb6TDYu7G41QmnFPj
/TsEHLG7jFL/E4gftX+uhg4FAs/3tpUirC9orjQ67866udTbHbt122UcN7A9XZEYK/0hEdbiOjn5
+eaxpT4Qj0cjbKGOhwuqh+By0HyoaX0DEU8Grb3LRhtK2vGf9AeBNx3hBYX2b/ejCm4SxtIwKym/
9Da7OYO9vBmzwdh4/4zTliPGdLC9Mb4l2AhT6l8GyzVW/PpYu3fvZPDCFL9wb+Al6qp0TvinNvzc
Cr555WNX85mhjPZhNZEidDa+tojIuYpoBfwRQSkrj4mmI4IfR6EUafHAEGds2ls+4gtUEJ96lWt9
6J6S/h5abfymQmCRfdEjMnuaT2lRSWbwuJwKJsbUtrR463YtRY8ftJAy0SKGrNk5KcMzDMCPfcMq
B+3reaFuujk3LH7AG7K/aWJ5iobi/NaIZ3DeHa+/sAbVTUtmCS/hjygY6IQJ6+O+pxNGuPDaf71G
pKbHzf6dgW96F/DLM5ZtHzjOu1843jfHIr14sGwBVbkRx3/lgTtDI1u7DmWsmY41Hq7WF8htdl/h
URwgtEY0gWYCNUYRySnYN9qG8+aCo4ccjy3J5mg2UMzzMT594o3b1R16v5qMrNEOIWZE7JxxjyHR
9AV2Uvk4ARzAfWl+PwAVFFRADRz1FOEQplCOTodeAcYSDSnRn+lg0QdLHHqD4BxeTZT/uzxlnyKl
gEwY8KQ7WAULxn3YwPEhdH/80emg/sFRuxw7T5pYb1Mma+qjKzjwYU7RR9ry2LUL3vUoRO6SXnaS
X6dS9FrzrdVOhY8YqNbNVKK32SPut91w/btn+5NAsQ9O0StVeUbOJx6jWoMoIfYE1xbi9o9LXzOC
4iMhkTgitvXq7TPq84kTjGwhhzUu4cWiDFCt4WFkIpQmWfKIpcuutJugjhGYqVlzzPoo8JN6oi92
hBg6hLi5cJ5AE7B5S8EUpldPWn4c0Vz3bJYmhZc4HKlcjW7ZLSuQlf4id6lSi+i2HAWYIYA1lAZU
aJ3422VnPSN5/nYuTk1iM9HnS5zJIfedHS4pci0f8RVPMK4BMcZUARCrbXNUs9v25Fdevr+svphj
FD7WrCifqwRZdDTYV8k9g4zmMdMQORetA9wYo5I2wE/9a/Dgv3uM8oU4KES1Q/NptDYbCRVTYT3c
sS4EqMzSZ9q6MsnhMXL3Z7LVlkywYGY/HQqVno83e6h4MEcYukOyPqACBaFrtp2PNYh+JRe4czSS
jV4uARZw28hZILjw43G5vtDAiEjW+f9hBQzhsDjCzVj46uKML2iRJxPq6RIrkhiWEXgBnMm7cdd5
cs53d4nP3sfRfJ7zovMKUs74fBEY4p9xi86LG/QcPtlZazywzwMUmSsogQuzdkQyOjJPDxQFV/Ir
telDfzl84qzBJ/OFIXxOOO8GXaNhvXSR7gBuCE8eN7q3dQeG6HFviQVAHqfFYbV92nf/tP8aQFeQ
utXZEr7CspzA2JUdmABfj7O48zqiFYFR8rBOCa8KJZ+q8L3DKVhaQ+Q+nuy7cTtUj8k3JbGd8hPC
O4xHrqglje9ijEgRZAMlPyfw8ZUBmpOxeTHhZZyi20F1X5aAy6DxiELnnnElvM0flgHHy4+L4IdS
ukqoWeEVnlflSoHCLHEU3yIluCeNMeRoBreYQTKFNznHldHBVWuTb6pjT5eDHvddL2ioJ7QN6R8A
HqscvsItBdpynhmnxRCFE9s9x6if4bHZONXmMh+vYOJz0eLiDg7J9BJlG5bjWtSWQj0QXJCaM51x
0LlTkK4uO5mYR+rh+LuHYwgrg7idCRNoOwfn+4WovocbAEMO8s+ULYVmnM5KgxUKCONVqz72CRoW
tF9PvCC379KdFiFv23zuvtQ0dUqXzA9zbzONOdCYad+QEYtijvZ3sXcOX39sQwz9rvEot8vf5LPu
gi5EizAdrNm/0FI4pHsrjsjBHycahmfhdZ/HsEDlAEE7mPZnASwqRWD8e5yOUL8zCebrRtelwgpH
7o5BVEleZx+bTer5E5ckvFLke92am4mpGI2EaNj2VXiJ6bJv8QdvobMvpeUKGJLrlvp0N161e2kN
9a/aWTdL+Wvh3rsNp0ahx/QeINbSn/jN79b18QwswQieJ767HvohZv0B8rTVy7+ltx32uD6dZJFy
n6vReN9BwgEG93ohWp/06XFcmCddR6uOWKCLqAso4WLKH1sFrys2FaIsmGUnm6fbrrUvr1xa8YaT
0oChsXwu3kxq+DvAdwRSd0MQ9eBSpEP3Eqg6C+aV9ZbcPPfFe8LcpwruhiLeOxXbJW7RI6ZjqIMw
JDBoo+1lZ65oqfvx6Aim9WU2JXndnodSCluIHHe8NcOXDS13h58K2463xQ1MXUTUnpwUeNQo2PM0
aZP8mDxLBDxBjqMJ4I4ISb8AitzSsN509XijkgGsvGJr6dDmlYBmJ5t6hTmARCgYN/0HD1LoLaWJ
/7BXrV/J9/hgaFsYtQ0/zOZmXkKWBnXHT4G5RFL4TLs3OYdZD+eQetULXsePIZM8efHIZHcwsdgF
lMicrNcDd0jvjz6Ttmuwjp6Ap6OQ9QMp534ARh2sWYT8gqKZb6tjfgAXwZrptcij356BwPqMN+kz
6aeQJuhTOwhSghPD0cPsAQkh7OVQDGwBETBxf7gUpSqyKSUaBk+bjr7NrphpyityS7FEChQgC/ZS
QmSWtNJ4DRlFjrjds+GCBR7dgtvh50CUe4pijPBEJOro9nkeQAawppDy8lHHTJZJreJT/ezaw9Bm
LBrfY4Budku76nlMlPZ3AOet6n33OTdSt1fBufqYKUFDxqYZ8sYOzi1s/XJzsRhK65L9Y4aIg9re
kWkC2PCdBzsdLY0cP/1uJoPNQyiKLjjXw6+MYfPs3xqRWDgHreC/cIa+HVyzFKuGJ43SeCGBoT8O
dw+8GdXgyQcNYYTsjBj3/izCZPfX1X8knVmz6jgShH8REezLq2TZxivG2Bi/EICP2RezmOXX96fb
MRMzffuewyJLpaqszKxG9kXg31Wj+cMHjvV7FDe/2RtT7PiAkxtGSUjowFKHVlOHXfc1vXjXeQMt
NCKPSdNvrrZuN+l5gBl4h7TAWhbN1RJDP8CHjwZowa28cwCGieJnBXkg6U5vURVS+u+iW37Q1Cay
gfPsTOYCAyfYUVJzT77LHvYuHfC0zma76iya8wM3sDa2e5FSfadXBgp00WNX4T1qocL4Ha3eYqmd
YoI2YZ7hBFHl1JNBPLS67hV8lNa/fZhgb0eeRzfYfY4faTVFOec0KQh+4xODOLcxqkynTbuFeTIY
OO+De3ga03ad9BZ95xpVEd7+WDuTb6KNJf9A9QWj/IP1Lu2lqGv1y/eq5302SArm2w316qKd0bCf
YZA6WsA3IzLgXoA8gilVElp19C+vx4L6RmV2yoeYig3c9Q99O03OOcLw7DIjAV13Fu3oTUZ18C7I
T8sGTmVVzKBZJCIIySfYnISoAjxc4IIHNCdMrX2o21MmFvhIeskNiYzpJ62tU35JiKb0MIMfLtFM
TCXo1l7XpbWVa4+3Tky/KiQifABiP7QJz8Z1hi88D/zhUuyWbYaiN7OBo3G9tLv5gdp8p5hdEb+o
EDaM0UKNV7+NATGt3HPXnpkB2cZMH/tshuC9sC6CU0/LeBCOUIFhLAT17G6djaP3oE1de/ipBVXa
DmhbO7QljzNIOuGuRNI4yj8ABA+kEqQeG0gH5X5Wjbebl6cncWD8xA8iFhu/MlyMQZ6nDyw0mxGG
CbKDdvBlD3NO/ifrw+LFkAYGgGbS6migtQ+VpJQ9TLqWLLD6d1sTrjvmenRNMvctXWuyNjBe6lqO
C4PvKfCxRIGk0g+X9iVkpiTEgEfO5IgUnJokN/5E5Mt2M91PQUsJBTgeb3hTMKP+eDQ9kLZtKY4H
TCG9g6VDSmAwidcxapvxlav9tA6P7inc+uNRcIqPLjpzWgCf2XP2zPaY4OFjfrKvKaLg06SdUPTy
0l3cGZEhYklm//5a6ShdwlF5zLEqhHzIhQqDE2VhVKWP5A1b9BY/rOpvQGJ4naK3e85AtdF4Lzoe
HBvmDvDN6BznjTXDgayt/5wxiqMgK/NgzpTcemtSGlAoOCxP0p7tFKZ+23nPD/5h8sgfge6eo9YM
oLUGp+Ltf2bttA4vdOaWYJuktw5UAGsYM1QOhkftk5VMKO1fJXU6vf97esBTiO0W7+ktIfXAeQG8
fnLyDAIfzaKwhYcC+Np1WiWQ3Yl3S+75nUSYALUBSfi0lx2njc11BZ5DVyUcfgGFakLUZBcz0Jv/
7pN6fplDiWLxtUoD5A5XyifUlcG8tams5gInwuIz7kzrORKECilA7WJYEm3/mqpKR3AHQq05uDIZ
CZQXjJfrmqu1YeiCn9M+mGyzvjtEAtv2SfWWOXMtZzwPLJUyEBA6dyRahCb34tGUWdydM8cOWtJq
OKXPjjPIjM7YuBMj3EJMcMHy6A5o0Uhfix3GTc81HisaKXuvIUaAJs4+G9ijEyDh2WEB8P0tj9gT
aE3om2PLwudMpZ1q8u7HaxmfEKyGPgJUSf4B5IpmLjKWaWs2CGCH4+ZE8wLaE05r4WD+Tm8zdrZW
+h1mONrqsbx0bon22hsJVJb68IGxEpe0HhSctZ6Wti7qZE1JVYmsobsEC8ASQ70/6tHNXk7mw5cf
MqAD9rj55ZC9hT1UAPzdjl8vaBHDEb7UDFWBfXh6Gp2x8VqXzN9uSFhX0MCvnoa9tNMK3oto4nD1
lFl2muE+dcZ9g9SLHJ6eCNxfSr0WinDjA6QGIvkRsWyuu0jDsWZsyJL6DKEdN4/BDMgpVsBfeR4H
cWMSx3chF2r+3szV2wi+XgASbDJA6IP23EFHBAuJ02ZDopPSri1mcUYx0/AC8NAVAcMO6JQqTqoT
HJj/w2QrsGR5EhYWjPFF2gdbMqOWX3uKsiD3e9MkKIsTFtMIYYzqH5/6sgT0KQbjGJ64wm927Djx
V0To5NYu8vIU6ZPNZIexO6C1moElKH+th8xTx1u+/zTYpGMfmZdPCU4lJSLeZF4CgjJuY1tCR43O
qZul0TLAPdRLu7n7ydy3xDqxM2FtGabNM4Mj2+uPSU1d369npp+Rv1LRU9mV6X5dFDgqLNfdeWNi
wK6lBGNi3g4jLPDkPWJF+goKlxNmfTN+GyjpKrJBXOFUyWxTbIXs4m1HZNrU1NgxGjYfh9YTlath
R3tmb2A6GgNSMyL7IJGjMQsNaahNZYxclFUszi76XCzhKKFeAlUE9IYZXRaUTkZ0+IsYe/ulJaW/
H+2CIIriONEL78JQgrDuZXtgTHnYGehHOAhYqk7BLltwNTK3ExvZx/sqBg5qWNMf0FeQeVuF5jUZ
zxidBeKuWOSMJsdRIGT2+dUBU+WQeWDeRN2EqgU/ASxZ6rbxxv/VGGVPz+cwpst8IDrcADSPabn3
cSyXO4xyLupfI5L7pjEkj6TR9kFPgMiDioMejyQFYFxR38kROTp8ToFhLFxLEfJUqD11Rx6x+JeP
dkzJNQSo6z7FWDoqvjf1+nhbUsnXAyMYWgIDkCxsXuQegASkjLYvfoHy8gyveG3/cD2srs4Xip08
Haz9PuzglOp/kJpDeAViI13uGPe3aJKPW7R3nwAAulRr9L1b1+jvwiGEE7YAPBdKjIv9Qby2tHd+
52MVdBnfON0MivZBRtheYM44ZTofJQITZZcGtQJnuoqH8uEumWJe2xXAC0JCtFIVpPfPk5aC+wAh
6JFkVJRJNBArrYcbmZeD9dwW7Vbyo46HOcsCUB1idnRlWt4dk/h6POpO6L1WpFiNzry+sH2+I9k9
Zm06LssviuUnGCWoPjXJlbRYUfTw1bdy26C8w9+mfKDr+yd90O7eMHGautRhygIzbEXzakTDuxtR
X8LBFmx8auYBY1qNdjCYFb+7QgBwN/o53SBZZ5wHmoJGG+XTzwh73oybZlYd3b36snsE/midnwF8
x321BX7Hg6lJTxT3CAx2d+F2OUWic1OfpbytG+q9dYaTPgUX+qR7z8K8Zjwb42p0osUUbXG5kGfJ
d19A/mBvjJDEYEj3txXn5CfGXIBNrUb7Hq3Hzt6LcWt9GAreGggSX7StmvXfM/K+EGswTNZECCIJ
ee2mMCwen/2f20c4KlhofEZlCyE6BOk3FRP3nahpfIBlK7zWkf3K0c4cTppQNe2dca/NKaPhqV5p
O4/HY6RXYjoeNw+THU5xnYpaNmoeDLQ30yd6byaI/fjRC6PTUMom7YMxNJhFwn9HwY9t2+erW9Ol
0WXBurQsTTjZ4cGYDdZAV3N8fV7ks7X5N741xd/OnNIUdafWmaFYLBVaNDmkQbCfIEsBlR+oAy7q
9EjRHedvNo3oYcJEp46d/UYrcvSa47ozPsC7wwZvsDigQT6yCE+gYKNBtGDaCXMuj8HMRC3SlF2Z
+0ZHpEyGReRh97CgJCS7rn+0fcNv2JTBlAbmNZo9hAlAZOImNXuOcZ5hCjth7kcgrFzsnQneRNda
h1OCGPeq62dDK8QAFd9RuFKis65Js4nFsHj4B3YSj/XWNMhbwTnOf6wIjzVaa5Etj/Iezjos0AMz
CQR4v5vxxouJWR16sVl1jMhkr6UufE/5cSHikz9pnoDeOn88/ed62mZWnHgv7YGypgOwJR4D0l2e
vKtX+BQux2NLr6SgVfMRf9DyJTt9PP19jZEcqSsWvGKy8fpiLsR4DDOB/IyNwD5eH+WUj+nyXJsT
C2Bm/ofvwZ+Y7dWYh2tMO1OK+9kj508zQOj1DOzx0ORdTqgEMPefjh5iot/1YPIj/OX0qKZoSduL
Ma6Ia57QUZLj8Y4feyomj4P4mz7nYDBw3Ny/TU9Z1mzvTKd7/OjYINMhCIDxPbBPMauJ9g4ref7r
42IH5AnNJMfqJ2m5OOqrC5MH46vfXTXm9WyH0pThPtps69qxzlgG4CO+Ne9whXpG6zq+MPiVz8fe
2fsf0cCJ0/zoLzklT+/yAGc1ZNToWdnYAp86Rh8+EA69eJGtEbq6IX9uMJlNQFDC3xfzDLwxHiuM
vfGiwaKHEh0ZP674FDVw5XbDcQ/kl+vu9MBj8Uvj6jn9thysBYbWrW1cZjS42yO2n+6Pj3iyE+iT
XJK0hgnyS0F02oWtJgwNrOuOmLBgZIz4Q81gl6CfZ96PyVOosbR014P17MQGM6gnYFCb7LbfGLbJ
wRiPG7IWtO4mXa3o26DzY9LO5PcBgxNNUOChwePaCmEuncGcWR/WxbXmd+WRhr3HsI6/YidKwBjb
TujF4A3Jo7BmlXVUbISRCV0H4Qv7aekdvf7RnEA15g07kEdZZznBSWoKL9N912o4YaY7dyezapH4
EZDUdSDxqKsUnfe9aiYoPS/oP/PvipUEMUZbx6Hur0ADhkZTrZep/oIMACQ4PYycfcihevi7mOPG
jIp3l/FKYNyzWfev+zT3QH8X/OfxmkrzMzNm5B2EAP+/AT0i7Op5E2qMYATpyTgU644xNj9zNOXQ
nOXsdiTB4whO//6W3ma3tgiVXOdJZdGeT/ZincPv0QWj9l8b4IDDIElsHIZ/fOCfB/xFGgItJn82
fGwT/uU12Hesmj3zSpmqSyqE7ghVrw5Pl/fGh2HWsmfguLzNjsimUKMSrSssolBJssVOBQkQpx5L
tGYlB5rixMgtfqD5Vj23RQK0xr/x08OdtIOj1BWNZj3pau4ERtb9hvo24sFT1QVypCEa7F8tR22D
XOoEB22/auDOJKsPmjJa5QOqOdyrII+hyg4qAd+SCDQ0ph93DJT1M/IKP8h1JcjguqAVVCM9Wmf8
38/MwnBPwiXyVi3yG294xjKyWZI2U6ecV6TTIPPpmSqU7/KUTIFG0M2eZPFewQ6I4W27UdPKst3E
xwwtcwm6WVZUtICLm2Fk/tZdgy8H27A03GwgfFzyMVn9yhRXPwI+QR/DRiypMf8pCuZJRe536kYQ
4y6ijBCmFMVbc2susixwsJVo1h+seW0jzWrJggrNoiXspk2wSgBonP1eKs+5knCMebovulZdnEza
Jo/tHq5vHRqg8kzT030BND6NHRLkAbXHCasT+PNnAxrVdoMBdls9tt7euP1RyvQhk6f+iew2/wYv
a+Qiu6J2TXE1rDDWYiP6Ye0t0Xhm8LtGRB8zf3rG8iZ15Qf6KjAZyt6SpnFKrm4DeJdMFfnwpWiM
ljufuRUIoWALwUDvGls9T5lBv3BHzuTrScRHegmnvPzps73NHLsk/aI2PNBVi8HedMGHt+NH/JvH
smZ+29mMD3/lEtIjbqToOzmmaOy1SQ41Fr4Yov45vSNeL+Yux9cHTzwuyenJp45yhvbqFiQ3x6YM
wbYLN5sdjwNkaFLQUjT0m23nPCnCDE4dQq16aKtlb+XAU1rejLhpawNjsvxJzDOM6yTBpgUbZx5n
hBuJOGM7BGbPo8PEIyqffyVLnJ4y5hkQtGoLbDJmW5ww85BRZNNse8RxHNmR230I17YD/HyoSCOy
sIkKYubyALmVsogu+uNfHD4AduGCULjCjFldkcgI5cTtOS/aHojIjqXDdBpcSRYteZl+x/HNKl/z
pYowspH8UNQZR7aDQd5NyLZgvdD0CXQjy7lj89dvm+YMnfrymcQjozFjnYbuGTeapqjuVlPEbeEo
J2jvxYoZY3Knoj5zYZdN9RIlL377V6qNjCgqgJ9cqsryhLn68DNdojLUpfjWYN+z2ix8zttxPVtl
F82iKM9h56/JU+aXIexQoBYRp7NwsbnUtphtkivFFtauKsnTf4fOZ7Xa4dSNZBI7Gtpx15t9uahF
4KxgkzXpwGLYAjG1iMoTS2ZreR4KKrYD6IG4W0kdOY9e0eAXx4ut7C+Faknl3dXCqVmdqqC38maF
HEcp5c37sec1zUCyTKe/iPJcKpgUVPkvMe9Z3ijv5RZWRSuMzCSnzWq0Tf2Vq5sAVMCXnK0cd45G
bHdvio4+sAHjFrOF40Qloz3jm0TKhzwjgDGacDyaLmQq/KjjwBMnMf2tSYdO7oZPMRQSEmGCjNya
tAJPfZTCd81TwVAo5jZBOhhhJoPLmOCTxEys3Jqx0xYBcx8Z2vMbGqs65et53nyyx8eO+7X0BpZy
yjJKPy2S1RHHIJZ9O1lVS7FCbnc02iIJmMsnY9oZ+si+iyS+cYAxVH/ivWAun4pxTwbLTB/feFpO
wi7+lYugkwaLfkcuWopJRA472P+KUjZFcJwEyWtymbKT43JrslVQNpwYVTVv5Ce+xKHCO+gOmhI4
FP1EEkLn0CxG//YMfSY/iuA1lqNxyWI5zg17qoXX8OeNiGfnECJ2Cp6AXCLDjOaL26pXSfXDGAPn
gyD4jvmgICPM0cCmPOosXi5HCFDKoAkJ1KCSH2uanEOen5ncpoE+TBih/+QHZzJGarHaFVEIYWlz
zniKnMd3YZg29Lnp22hvrbeB+vLKz7fNgCJCOqeopPlVXiwmwJ6SkqYHxlv8NtrsLcEELEbfBJim
Hg1Cc9N9oEf5232l83gY1SxAd3nqI8XaTxa3QL/iKmkOxYct9RbF8C5ruEj/h4yL6iQJMW61isHq
BWt8ELHNlq+T2joOrDPhE0XuQY2Yc3rkTgAp26GKxpwJo6U2GvDeVXb++vMSTzOc9HTQ1leIFiQq
ZmG1+eTNNR1mQufBuqKf0KcEj1fxqf2Sh8ujIlZd8qTNcev9WMqRRGZlBABk8D05Nkg2QfSZVv9T
nAI0szH8twKEi17wsWwxAp0b0apc5kPxeNyfte9Iz+O5UZCI1eLl6d0L0nYRc/oE+ouPGFgUbSdS
OQ4fz7ko9sN+smKmb4MNQRU8UahHkVZoZf/4ws0+YYKLs8JQEfHc07e/bqm/kIaMkG9DhDhJvn+8
NeAal3YbBF4MEeib0RbRCMFGdzOxuCKiOOe4fOPac+Maes0jYnDZY36DLPUi7VT9ZnBZjBs9E1LJ
K43r1Tb4tozAYZQuXETGOhduyYLRIvtqzq0mInHIrsj2/2UPBZccPkcBd1gLqi03z4Jn3rzHZXQl
P2Ht733uPRS7Sn9WLiV2VtIhW2fA5jHkpfmZNUc2Or6CkguyyfRSSKhMxNT3gnx2jaI9BN54HGTC
pXt3Yh2khvqJgl1+eLmSmK1vDhyRCccPJ6UUxWmZoSlG9LZLyWsxhBc6KlPEQh08KuQTtDzfUGnm
w4t9XQP0oKB/4baHOULGZDrrgj+6/bgpps/1yG1GC4yF697kcc6a9Va8SByNdkvG2uoupq0Dq7U7
vl7H/z4RTNf6Zt6wN7qp9hDeImOJFO9TXMjtxZfVwU/ru8EP+cmw1n3Raq2nk65QTPRzuD4SgmyX
0c7iBkLQF2ymbxw0nKXYd4mp8MG423BRd4JjLSEbcedwzXE2AIgvkA5owSSxTV6nh7pwKQ0aY6D7
1wDsscQUF5zyrZVlNzjssADqsV2BYRLPaIEqDXp3FiBk1ZrfaeEPwvGsRMnIZSYxhie/4HGwCQlC
9YuFfLsF71C5D7vUsxgYUi5cCAGgE3pAa9Ru23bEIBz2Fz87AB5PU9f/phhJiQeD/EAcdBU4YjIG
X3SlMJ9rYMIvdHOVgJmuPhcDvSQph+fhhdcT88nD2NJS0rfnkQpK7Nv8oQX/Dl3d13zsGCHoQTVI
+3dFuwIrCO6mAzO/VLWZe/VdeNexlI6GeHFcEVFE2sLWY9yrKEvOsmwORIHncOxIptjDZvnlqy8l
+0THS+Vt3pONhUXM0/3rTYEHflNlfaRQUIonh+lQJM0ZkV1yuBV3nXUqHwafEfNQT00Qi1t9b/4A
0yeDesnFHENUcQj6WdvjZtQ3NU03LiWcEMRHvTvA+WrkBM6J5G2nSMTw1JA3wd0QtE3iLVOxoX9n
ARe6tI3KtolUgffdEER+kmC2JX26OE8rJvqTW2/wcYY1wlmhZNCRLK1bpIIpSHGrwNNfnDg423kK
xOgOGOZGPqxT0/KS4zox5u7io+0IczcBtZEa26leeOyAAEB0nNHscYLOXSzILwjsrC8dHK1fwWTX
gGyLManG6KnmgXgzgO2ByJ53G9/pTph2BCYOBZhRGp2bgin3aYtJ0w/1f93pu6DItMvo4WQnBrkI
VFuWccXuiT7L7Dp3i6YFYEVxb47NhhybJuAUhJgLr/HDqgxUP9S/fVwNKFEAzekwYdBHLVSzzk/s
yWkoALNb7o/haBCyoSqeZErNoVfhWJsFtFr5i+/GM0Nl5RBStL86Of3D3W1lfDbOGzL6JOE+Vohs
SXtXLd/B1vM7vpOE0lAWDvleEsB08zxSX3xsRzyiw2EMtXWP0+J10zVAQK/G5Bui1B6xC/Ad8uaM
2gM6Fpu7+p2Mvcfc3sWkG87ZKJ4XEN1taguyji0Lp3tDjPyW3Ah2oal+fECS4XeI0eg6bvnka1w8
oL/JXa4WCsvPwCLe4I3EPw/UdDgmD1HQ1K059XvL8u5pNYPxGxHhAmuUz9/GeTTu9WDfcC6+MReu
is9kjVcSSWjE5YOqqlyqA1XS8SgpWfCJR6thMVgUusoiuiGUYUMxAEuxgEMsbG/GfZN2dV+FLsxV
mOEeAMbMfXfn3XFGw9oP30QKNW1CzhAxPIH2AhM3gMODeq6XwILAzxAD3iNYTleFO57sRu6rx7+k
FGWoTd4xcpPeThqRxMSfnIIQ70qKmqvKjBy0pJv8xuHPyw+TtxqwK7J0wBRuAQSe+eAglI5t4WN/
lGUPBQ5y9/Y/5edAAmxh5XO9pB3SAiaMp3w0RirQ8GJraaa5Hx7tcHYwKVp9w4Wlx6Y+ZfwoHUle
fbiTWbWiY7LWrJiQaRtTGv9t2BgfvAi02v0r8kvNR4L/DOhvRzwJGrpjdK0iRYhMCyXbBi/V+8TN
ISP+Omz/nmfO1k1/3Qe8B3nTQjNM6GYcOYzK9Jr0DIPasLTpYCE2JsvTcy7e0sWiSWRtMqar+8Qz
C2ACTiMt2oLSh9JWnmiYFPjrIw5EHPuWLehLDLHmET4cyIlwWnI9e2ZdMS4MxVMCbAkuznwLk5Ef
fRk95mVT17/la701qFn+1cxxfImc1sWATPW13+vyJuOLCqgwPkEiSQou0kVxw3PFyyiFD69H7kJN
Rn6oB9C5AyO9sRQ4VDFblbQiHuoUKH7NRxCa4M6fGJBVdtdl5EKL1lzFDLmY2o2HecZjo+d2NhMH
R0wMXgSyBX1uouKqg3+i5qcvAfsSBM+HWAXLTRBwEAT1Jo2zndAlhLI5ZKmP0Vr7IdbNBIBvBtbt
g4rLtCi3IXVknfQqHJHykmyID9Fw3eKSGFFPZD5ykNs4xDl8jRURpHCeDs/IybKrTY430kX87iyc
u4z1U1+uHefRlU4dJb/0jU/H6pe3hY2gpRqSAek0rmQsl3CfkNhoXyLoDGm+9i1C3NMzc8gaSOLW
4J95Q9B0LQxYXu9Qxt0113VnQYPtQEl7Suy4k0h86SnZLLx7lx72jha3yXKDXZmxpCnNCr/nMW8b
Rw2jiIg8BS9hO4lU80GyUVZNbRq0DaggVL0nbtWYInQ/nnOnKxJZDSRFjKMfGUVLtxpQ3RWkmX9R
xFPK/HxkPsPQ1xE2ZqDDv4wX6Q2c+zP6zGzPAADUCG95/erf5SvfD0Fs8w5faHmUNoLS03sY6rZi
IxH97oS93UA62AJDMiJJumCzg2Uy9SsZiZ5/Q6lvRJdNSkLNvxgV9GJBDaAbMYb6OV0tFhbNccWE
tCGfHVdxUp6XWwCKRcQsN+W9u5uhWAQUowTSyhCKAp43oROs5CEIVncuZXzOeYrTuKZeBog7JHjb
0v+VtsY3vJajrMlkpGhd8FZqtXRtjiedexCaFIdhcfrnwfgSRrxjYNYyKOm1uD4N9DAMj3RcZ7nZ
ugqmtOQ+UcnXiOEWyDACArybzFrB1pufzkPAXyuE12fk7VIfhp7g+j+77r8nqNNO+t3souIbpXR8
x3muYVdgTTUSaSsmiW8s7Li/dqrJKni1xerEodDUsa87mtAwZ2AmXAmwNDuOVx1FzsY9lc0Rcqg7
9e9B2eXh7yT35KUCBuOdlZRtzssZaBN9BrEFegSBiCilSzDqPjpezgIP4VgaOtZmtZ7kAtHGxcb7
YJ+G1m78ukANgEcgd1bEZZTwnF8zSbiPis6NxVIl1k+oE0DKWomD6gzPj8DrbhQrT/nEvl1Y3diz
Fl/ja6gKOhR4gkbvXRclg12wL8qYjbuqtI+PpawH36ibed7P8ZpaGGe8zRe3+sBRSWU6npx0YZTi
10gDXSwrQ9eA2x3ZKx2F6WhKN9dDnecdyhYYAudioUtDgRlIS51Rmko+hukxDh5tnvAAewBbZAyE
AEE+gP1FPXpvyqSKybbLJmkFTy3B6ofIFCwuq0Dx0SnVAEPkMqPHbVCUvsx58PmHBjBH/i6CfU1q
S0rJVQApVtMm3LzfM8HJteDwZ+6Dr+zRgGbYKpdin2apcasF9yGbCFIR9ymeHpq6sZ8XzFdHT2br
csK9baLoq/FCyhHslXEtY48BOcNw8ukL0j6ABGOi3ExCXus2hs7+y4AdR/bI6+g7188fq+bZoE/g
XGpg8Hx4tGH94GkhtAsuiR8qAQYcobND8aaajCDwTktNWkJiB8YDp2HPNbrc+rXB/D3tbfi1UEwH
LpBdrM8UnU7X7esEoXFX6fmLvXnRG+O04e9TAPFTNlRvUPmXX1wV6DRTRLtW/zzuApmue6/xC0Y0
UpI1Z/MftPCbon7ZGtjZUDhwZd14FCwsQs+/IZZi3EHRb6LTgx5zS3RAHuFexvd7zoj98GKhgdF2
mDam9MAPamnQtt5HWALSAz2Yx7ySXXSf4gUaTV/y9grwKiD7oZ/7YbYc47EEbdlXkO8mPDckvAO9
QPugr59RWzbTLqw/lvHDf4zsyXiQGsZWJ36TrdA+kztkGNc0Q+yClfHP2OPVZTlNg7LrbAQDJ1g8
GY44P6Q8CutO6pTpf9ilHhgVUNYKc6tFqy/uH37jegbp5eIGomJUNCSmO1PYaBHc/i7gw4T8g68R
lKUEWayvJuqMssQZmVoLD83pTZYgD/GVyDv6YwbfA4gSaPlgU07cVrzRKAUZ6hBF2mY13tEQsn4g
kzUnwuDwvCkwRLA6L5Lg11CrnX2tZf8qnODnIyXtASDjfkYW+441jqyhAr05US6AERCA0m2aQeZb
fskJX9IGaNGYcJnEK0f1Nz9p7b2NYNzVlBtReMsY+GKrPHVPF7ItQMY14pB2ta5lYHAplhST/EUd
rVZqO1twID8aLMKxygkggS4hcC6zrrBwKKu1RGc7geY1464CDuSQQ9U6Lqn4D0+z/qlVnyHz+KJN
fk47nG/ei82EupLacXWdBG+dgzvssqNBKhAng7SByHvz8OYj/qX4hpghTI5vMRn4VCt4SRJb2oKJ
96sbb3BrKBXcI2wKUBQLFhlQjmsPwoYVNGtB1PbmWzhGYk4I6TgL/TSeQMox8Z5nZQIAlJFdQAHI
jDNmh+SMkiyHdIUVkElvZcc6iLrZNa0Nf+nkeopg5jP1m915mKHfIr+VZMC9LIMwwOv0VWXrJgcj
o8lD8HssVlS6gLcAYYTIH/UQ9TvhFtcnIOvVq6c6kuaHY4D4uBF3eUS7CzZUx8xyXpL72ZYUO3ti
ZLMtV10zeIdAjiXAflJSpXAnYFNJbfvaKzBzF7eSohjS/er62C7GKEbZIC6m/PLkY9rJFkqSoFPe
xCpp/+uo/MOeIAKJiDYLARVmDZ+Cj09NyEnqqARE5isqKvd3CAHYxVLbRz7j8qhfcL7EYSuASofg
uo+jBE0Ff3y82OcoxgNqHy4eVxfguivygtRGpOawks/5I2IiTIuU4AkXr7VI3c7sTnTTHB4cNSju
I3vAbW3TJiLwdSvCUnk5KlCPyO3d4V5FrI1w/mENC3DzxCHnIhCmfOuQxIDD6/RkMMAqQHKZx/sw
voI1R685W37FBlmBLB4EG0i1XQ5wRH3AM+wJHxsuhjaqEZRHBA7yN+vToVb5gM9r6foa6f0WSwWL
uGlA/X6j29EUvaLBr2OtxpjJrMU5ACCqjRweKllBxHwzCGJ0PPMjKQm9QaG9b6/57GjnOZmDn2/t
MKwiomo3xardhABx9WctEfI3F/KXRsMZLRnviCYvRcgd0glmSwILwfwRVd98Hcdf1fvNqz2D8KDJ
Nd+rljlgPq31f9VQcT64NfoR2/2Mqp+XpKUMfQGiFE1cWHubp5l2/+Xxy9x1YdNFZMZuxK3CI8PS
UfPvYDrwP1SPTDzWqgjGdlh4KpjbjsX3IyYrqA2QgyHc1KE5gzxAcgdbomjzpUaC9vCwXDPMHR05
jc6AmxhTZfK4ER8N7g2QGkr0IWOoVHVHkn6lxN5bjaO28djxPjcSllY7Ph5mQHuIofDcHAC9XOpo
eZtrYPlU62K7E4DaQQIFEn0LePiMjEm+kFGHJga6dLGsEsM0nOT0nBwYqm/jWenDpcEORdwdujG9
BrT1QPsjhkBAlyZQ3YlQnaTJtK2tLqCOoW1Te2Y0qDE5ejC4HoIQg1Or6brjzV4UU37ukwxeFXWJ
BaWS9vTE0IkqtIrVefLAMB8UlLps+DDwOzTOS7EAL53qyA8l1iOLTmix6LT0i+gQDElk8AjEsqSL
/D6JfESv+MyIXZE3IekWrXGBdobOXocZ8Zx33TB4ULBRRRLsgHQSzAR24uNLB89BvqRNAVHU3Npc
3bKkXXaKPom9J9RToQ/GxeVNS5S2GdGQYAG0C4GXXtV7rz+n5t/qBqW8O4yLiLRdK3kz+SvtF+yJ
O3zP8hiCzvfBcHXoQViBKSliML5ivZIVNEmeCHyg1ZKXd2R5kpQkuAq3NHxxyoptU9CqL4HLnV/+
omi9oWqg3LIq3ANk0kpiLt0QhLtwfzGGRAgITew6aIM3SSUdkAjh0HLgF4NWqRHGDxUVPmWrd0jt
9K/tT8Bu8YlkRDK0Y3jHgOrqRsEVP2joqNMDEHe7WB2UfM8jSU4YKPLiaqN7lIsVfRJFkwoLCYW0
UOluBxRlyiXeGiyxBL5sG44dX6zS6LErbwaJizxoDA6aLFRJMlAKqehfN+Hg/LqMYjS+D0mUiruM
d3kVrDavJZ1/TSYNaxdo3fio0U7Rbd1qqZQdf0grWD87IhM+fFhGJ3kCB5cgRFRQPSIh4BSlBfiL
JkIfrPQA8QL0qnxhxWmWBDDi5gmw4kiYTd7x6jih7YxTIuw/qEXkgm1W8my8C85AfrnJUWt8vMig
ywobx8V3tseOl5uF/UNTo4r1NsM3N6cO1zdNwB8ZVy3JMt9QOjSMdd4kq196ECtAAg3yvdbcNoEC
GIy1JMUiQbiBFHNS/kf/+eA6A+KbENu4thx7ywG1dCULhjGyM6Nv+eA3Odjqz2wRr/5RJl4QWoZl
OFzBLT5Pw2fRECaKRUFRAIF7uOogPwdbgb7Tcnn0ywFfAdCDj8TJ29nJeUO0eJCsrOOk6SW/H5/J
4dblAXSnEQrSHOcAFvakAnmYkn8Mgc1R4NPf5+TZVK605xEsGDwaROwtxakaYAnbo6pB21nad+nQ
MGbEB5uEA9vQGFDt0wum4OYRb00K0X4XH3D2uQ0UKz1aBmDxOqe53IXl6cxS10GUgSyXUm+TqWAL
0KA+FAXy1rcs7wmtdchdOuG981woLrnLOYd32XXBO79rvKUfF3qYle1UIQgNiAdz26UOHyneY534
obDzB7fA6emI/YvEuZ8RAbClCTtw1jVQmeV5hYdnQ+S/nUHRTZVQjviDATgY7hn5gPJSk2HheKPL
BMhGJnrWiHhWpbzQcxIiBZOjvYmf3mwMT1NfSEBAoxmjDCH2RM2ABIsfzwYbreVsy/WO6PcfYee1
pDqXbelXOVHXTbS86ejTF/IG7+GGgAQkvBECiafvb2V19Mk/T0Zm7KodVdshpKW15hxzmCvygwf8
sVcbKfcpIMfKJcOtKRPVBCPPZTCDOuSzNtMKPnPvVrxDtlemW/ZAdzczzk5iXCPqGQbPAhnqea9e
ywN21cb4YojrGp4SdUIVQE5khFjpHeTd+RUmlXN+cBQfZ4o7p1Zg/61Dw09rjnqX9oDOoCI2VExm
1phe89YhbwQIFA0LHSU22re7MwZPhtR/9S1q9oHvWx2gk+TZjwbbiFzttKXxCZ/gRQdrLdpQoFUv
0AO6JUGrunMkewrFKILGNBL7N6Y9pwB9icU7JdS+vXz0QF4JjmLsXdYU2wPp2eKMEONHhMaeOygH
tHxsBDKjN68x2w6OCVO0yIR1Bn2DuS38GV6/nkFqJe3usyaUCtN5T6cvwbh7txqP981Pgl2rVTXn
KIQpgcaNdHwgFRoA4rDiUMbORChMPwvrYyIq78eI/2PC1sZ3antsWX1sGSGNOPuUsplLvW/YEhSP
WWGbboldRGFSgOG+t+bFOocI3ICc8vGkCT4AIHDvM2UCMqBL9npUvOnBcqegzu5a6eOW3oHJawM2
FTDsMh9GNCux03BW04rVMRXT1kaTlqlHAkcKae32BnOmqHJOmbMSvTudPU9NAOz3OEC8ChrQbGlk
VjBFCuIjqP+rjfMNzjOOdHNgSYocC5PeG/Ke6uE7MdT8+Q5DanxISAyho63H5GY0IS9jBSRABcy5
uogPeNyLnsDuwa46+pnlG/NRgKD7uAVRVLXBxSyaFYnAt249bpSsiP2JiR87oIrcKCDxhxUDRdDF
0IxQdgapzXMjuHtynII0443Sophjizyjy6IErOBynmc3py6COfZKzFNdTFnNKgWSPzT4A9jpCJrj
mbLeYd5AFhyY3fDkOo5osHygIFrL4Bp0AEbkO3xr3ru3YACLAo+MRpATNtuYzaClwpKELMtGQoYv
3fsdUI50YR/8YkvirOix3TVTDYGAMHEZUya7nSnyr5xv6KZMrp4ZgEiB18MW9JSL2ykELxt3p1UF
4xy9UnFFznKY9JiYD6KqYr6zgIV88NCxHzwGh6S/sbHR7OC9kLEdiCMYgtrde6EemOqcliZTtnp7
crgIHrPm13MzXSG8kyLxJCl6V7UvufYHtRhydsy2ADcRtQTiYa0WN3elN4FGHtho1H5ZBJCEQJCX
2tulhG3wQ3m78/2QzW2H7QaoOU4NrWC1Q/3BMrOdu+K1TPjM/M/yyGJgEJPzPU+3dX0A2GNIAiEt
0ISiRh8AnvtVl+VNB/zmoImEjSkikJjuqRGVIGAKL2yAmWAXf0Vvvb3ynB1IflCL+MHO6q/tKCUj
lOcRzMFbPm/z3RuTpVkkMl7/AuIsEgFt3R3uPyKLMTW6iXvSfN7qBCwl3qupkHvTVbzB6fvF0nZW
houmQZDDH9EmRtok5kDBfJGx/3No8JeOTW42sv+eB1Ah6HpsVqmK+Nd0Ap1dFlkPCmt2W+4zWBd2
cPplpKOPdt/sEeHLaYj/Lc/Qd72hwhC/xEIPpcmBE1gMKwEIG2Hm1jEcxJJN1gP42/XnGWOU+fTe
fHgtXnohoKdn83QHtRJCICTMuE3FQmRPqXOFRshQmoJdsDQsBHPZap32ttvtE4cWJhuo2B5jH9rO
czQYABMIT4op+nYDTNe4ujC8B6ojr8cQTVrsgaafwgNltUQvXKnzhEqJQpOoa2c8ZkkXEAGJPYAc
/nbL+ICEofva998o8ScHrNsnNM8l3SVtxETwT5j9DKwoga89gNZIwYz5iR0iaFA+R8MfinAhJe59
H5HOM0XTflnOO2bKXNnbo/YUROu34uQzHgfPHRdR7gdjFe7IuAcHFwvXN+GbLIyDWMTYzMB2/+w1
skj8FQtiL/7s8WIXM5Fu+Ed8sgMlEVUCvSzrCB/F5tGm9QTYzNI5jN7P7g5jiAEHGZawzIoxs+wT
V/vwd5fw0BceY1hQ6nin4jhRBirT3lHbDKl3cKwClFmv9zA6A5JhU5X375r798XyeHJzxeOfFAch
Yz1uOYYVvFwWM8GFK7DLB43XDXHQBcdbG38hYqQ977Eb9y56GMG/ZI4ILICZ+f4EcL6bcvrgFy0O
JlHJ6ZBuqQsBJClKQ0EXPI6kVW+7ZuzDlBeBxpTXERowZwAxMwr1bHwV1BDeg85zCGbUmpJYsmg9
Oa6l7jP3GW2qPXYHjGKmlxcHENNKcc8ae86D+5O3nqbZps1FGR3s+oicW1MttOYAEyrzpVMxLtqi
o4YHLxGLvkJfMjxFhIjSieA54jcUh1dov/M6ZX8oENoTrBjFjd8xYIIadXasAqzxgGEfUyaWvd7Y
ajE8ulkBZIH3TGmzFG/4HkG9kdLFObmpndsiXWe7IDu2bCJ4MzaPHSw6amXqiJHiQXIhVJZZH6mO
ipscmB5EGvt/wFdYkTWbCVSU6Qm0N8s/U19CgnwEKQD6St5587nHVPlAFzLpRVAYgL7nACFYJUzH
Sj9lZAIbm2QY93KKCod0ICghLDZ3F80rxu1DoT+/e7XhiXGQgOOB8HplJIoIN0O97dATsWMUEQzv
lGKtpSytR2CM9y8aZyqs85AHsJxqpsu/gePrNTzZXdzd9eb97D7J7sF40WR6n5YQrnDiKlGKo86j
klOHYkhLhyu2L6p68ofU0G4WGqcQ2wakbei/EXAjPfXOCEsCwsJ76aFMhV7Az8D5x9EbDQGlHVWg
KYxGTqvrw5PZ1TNY3Jert923euzbFHQb28Oog1RfJ1td8btzyqLP2Hssia30wjyJzToBZeDiuzRG
RXSl24RJSouZ3gPAFLHhjqG6Y8F0b9aE32E+T0iJs9gsRsxQcHdCPbib3KKSPg0SGR2rbvjKkVGn
ME9qyeSAPnt43YiWBKZeQ4cWsb5MhOJqBYQA5fjRwYf0TW6X3qWN2kLgoqo8ozjFVKJlTLBJVBqA
HVr6pADFMe9zNZV4YOoxFx5xvotTdWWvP2EL+Jxw/HCy0zzrApGemxDqL8FBZ/y+Ns8uUubn04fn
R0tmx4PeeqtqBEGl2x6Er7xyOO+ZMgkoxGI2JU4MGXt1UA2M/9mQuAsJeycVgMH3ZVvoYbGzxVR+
8GL/dxckKQvwko9E8kAvzZiZFrrUQxpiQSmCPPfm4Z/hjPWMvmAa4RVprUijItR+H1gT3kTbvy0C
ENEaetjG2CNlc7el5UArcTJQDCUa5TgloOYN3pCd6MjOojQX3Uiai11oQLT6ReAo4nkTIiRRO4cg
8SRNC+axstp5NHR8oRmNZzagv2k01+sB4QwnxtdbHhwUlpyz06tT3lyA1PcnRINPER8x0He8uBf6
AT4CkBZ+3WvhZhxllHzuaQC60JZOSB29PBX80qvTIEEMsuuBiSRswnxOw8q9MjxGAyDGxB9/RMuF
CuBtBArMqjcIqSUmK5c1cJdjF7D4mFK9vPCkOJPJHUTehzLGLOJMazmF6d0pPQO+yjvO26Xq4oGD
Z2HTPOVO83XpvAKpERj3SE5Mqv4XShN45ZDl4LCSjc1c5yQwwtigQZagjFduO+syDn0NtQAKN9Q8
BpBH/lQMh/u4bAs/e+HdzzvuTKRp2L2aTldt+ZM3ByYxGgQBgNNzZcARtcKOIqWifRnRYdfee2lD
+iYfne0Q8q/DHN1ROk0fYTRNOcPTFU3Ke34JIoFVs6gWNGICbjD6ksx6I0GUeF33X//xP//P//6o
/le2ueCOU2eX83+cS6yvdudH8Z//UrR//cf1378cr//zX4ZuqKoiG5aqmrJlaYak8/sfy/7unPGn
5f9xOxSNs/JU6pEkcF937z3INwjlNkE2LnEGxP/c8d99uGdAfrPb201QtmFv/PtVqNIfV2H88yoy
vWFmZslVKC22HchvDPRxtsNnqiFS5HpShmAXJZMRWuxegekW2EMOd+mhtQiq5LpVPkxc1Z4hjFCj
/fu1KeZP12ZahqbLkm2bn7//5Q4t9LK07R3Xlgbz+0x2jt6FNLpN5dhu+BD0BaQe4n3zYMuIKnn8
x+f/+IS+fL71z3vzeDSMhX7l8w+5mwkz7Us7X6MtJKU0O3hPhMkwKTlgCjdrwfnE+/iePCv3SEqy
yFoTrx1krN8vSv3roux/XpRsnrNas+QaVGYaDJ+pmDtQtabUCgVSv7gf7iCHLBjv24mbsNUj6Qt+
vwblx0XzXzfmc1F9eTC1sn88a/3zGlQqOvx24EEiZg39KyxRmcGdF/3+kar4Wt/fFl0zFFtTZUmX
dPWfXzt7nat3VRXVSJDlnrHiv5tFv2qqmIED6eNrT2TjzdNJ3CUia7ndmggJeNu3yEioEnFfHkGd
DMAEo97vV2aYPy3Tr5cmntiXu/G4nl764nqvRi/G3FqPPNjBkfyfwMKXXuacNIhfO3OA5bHgP8DN
g+FGaOX24QX9Tf8SwmKjlKTSn68Ev0aiYSaik8bx7gnCljASsajLmb6I5kd3xq7gfKAo8a/OLBuW
HxWb6+zQfCD2gTc7Q5MzgFVUem1aHopGFXgW6HiconZtLrTAWHR1iqEiKk6eeunQ+DMGgtQj5a3G
tBxr7r1ZUBbSSB0ifBvMY9AwI2WrmJ5yiFRkpm7eNS3UtSrjj3fwKptWw1+Eu4LdtIsOt9BmGZmn
WWBScNoY4JRGoHNIFsNGo0WXbHG0AYt2y7GFqQ/iUXsqWvU75h1vj+jJ+hBrW3LtQEwseh+Pa1Dv
HkAmPlyIBIKsXx2axhYvmdwl1y9YFe6qAd7D1I/0b8wxekz3BDXyRi5vLTwnKLGZedUWweb+fUdy
5b7LX0MbzszwGUv+DvS3IkxSmBDImktxjp1Pgek8ngS5gA0NtmjNJYAMqKRipraLFuM9/uHps1PO
h1Aqut3JpPTU5OzMHn6hQOp1XrlXAnqdSRM1IODi+zLM1tjLtQuejR0ZhIziAbi+7DxpqHhMIlzS
o5NKDSnCmW75zX4XDIypnDXOzOAV7vwsabiCIoYWm18+4INpLa9rza0o1ycU3uAg++4e3LhHdm/8
sjylwrAJayy+x4tu5uULDKM13IQaOhFSd0VSD15WWqf8eCN9xtOkdkmfu0dlgBbBm9TBBKPy9FjN
X+eOQQHwIKkHQrFjtiBjvLyXSE5lxXHGzhi3QEBCYe1qGt2EFR5fI+oFyHJ1QNYkZHnV9ApYRRRh
O+KmVDdbm0nl2+HywfikiGXg9bNPBlJ0nz9HRA891WCBD9uC3tV54fvftnK/UTv6GfL6Zz1A9teY
ym9asoJdtH8HCWG3d8Al59qRPHgiu7VJO9jNmfUN78DvO7fGPcO/xTrvx9uvUPDSz7GY7PBa0Wm6
eT3iMnZ4zYDM+oYCJzekvc/ad3yipABIp30xfLRxZ8bt9PNrMQtldMsPzAswuUEcJ+7IpN/tbzih
XHjaRfdwalYyGhIxFbkFTDLdZAvygx6AV5LZ7VpUFxKTQ42yHgdpYnCqgFe0gGwrLCnlj5L34+kJ
6JBJNSRzunM2AtocbFF27SmhnyT2jgUKBcpGf22B+2ohDNwRE4sIBNAZxg68DOYOWA4xRr0ypHN0
Qlz5FTV8MDDkC3MXxfN7BQsy9Cil2GagG1KFUCJ9VIl4upbgEMzCMAZF7MT9j8LD1MevVYYdlAbE
5Wr8RYNvHm6ezke3gsnvM/CYtUfo0JjAFd7McuCUz3gGrhj8Ufmu0993ZFVR/jgsvpVW9kG+H+/V
o+KMFBpwoZcGvlggem6Cgp2HUGJLQEtG5Ngrk2vbrbwsImuzz2/Qqb5EXA7bHMTEJ+3+rk8jPyb/
GEf1+ITFMHwXdmIm89imIfjowgurG36xLEh4WOp33EzEb45tKwZYzMvkdm0jxYYcvVUhYjesmPk4
ovRj9zx8NLXtgXmMhbkLF/bC2B0sR00Ka6o1BrgkKKdkQUmhUIJp2CAQf4gXBaYSm4NrumBnLT18
Cd5Ou92ueHfzMUIJayDziizxKlgKguCpWbwG2THYnyjRr2wsS79ZOR+8k95F2ehhLXsSyFGS4ZkV
8GKwjBn+C2wf9sraa08ouYErAp+PmTWISjyHVifnuTd8C2vX4O3empBgLc6kJ0eSMImyPnYPX7QT
J2/xYYOZ4SXBC7eY7m2C6xbTF3RDlGslQa1LyIiM2DHo9t7+Afu5aslry22N3n4ZQx/aE/dnJ/nb
ITCLeVq/4toWpGk4JfJNiNPib9bNfZ9IcpyK+fVT99g/rHO8rKEiYuu+PPe1gBGx7EM+gsuEvpW4
KOg8Lp42oI/4LeP+TugKRyqH6lJ3nyxyuAhXyL5xP/d4ffxGWHsyn5S4Hj5dlwiI75SWbjbBZ7YR
ZHhgcYhHryvbnlOipOreUtBeYeWjzvSu2mU2hm5p4dsQjJqCzf77mjd+Kgt1zTZVSbE0VZPFK/Gl
CLmU5fG5aLyrEaDLvgH7RKq84uJrwtHghbzCqY3gQIg8SUcgApEyZvhGWOGpuQeDdToOegx7XsBs
RltEuBorOlZgIGhphQRz8OgxK1/wDA9Fy377p7WmbRfgFu32s/+A90Trm8gtxEvB0YCcMYJXAFXe
++M7inr7v9WAuiobhqJbsiV9qwGt3aV4XPSqorYSw0xkEmy8l414vQE75eGKqBl2YqFByGH1eADz
TDuZmvCeJ5ylSdjXYplUPCYlwnXj6DTfWyIup7KLqLV+onZbmiePVeKK6RZNPrOrfR8JF8hjMGC4
+fsXUi3RXf32jb6VjrWmPI5Xra5GZXL3pvKHqvns5BrliM/Ey3rPn/chmOtr556y4eqgY77sgYbx
wjLZZYCxlhvABtjLndq65u5Zy09XUxMxlWAfaoHt94XK5vVI9NBhtKW4xc61LilTqcU5fLyDwkwJ
8XjiuKagxchIbHwjBuuBOKvMXWofkpMNMEmYwsampGqfJ28kr7O36VhwlFwslnjfRsOzcPQQQ6l9
gQhFjMtUMXF43iOTLVb4bTB3iagyJw2ALhw07pMXqT397OF1HyALSCB4Dh86B43taI2WAm8R3vAd
yWO0PQInAaqQlZsO4M/FEiFa7CVYpgbtxnY2Oyjo8LTg1Wn7ZPdhcP8pE0OjvCQ/FXqFxzhXkC6h
pDgpKBp9gRA4Qy9vePJIsRDNI8jAGdX7JLONpy37o1W2GYAveqVMJd4x3A4+N7LXaR3ae5gL0+rf
THWi5RdOQBk8nY4/oaBFuqwJwn0HDx5anSr4rGizp+Xxixf4DsAfuHsAwZrLkgP3MERnGPbfkxyr
m67pclxOLBh8Pjfjup3M2DVlV3CzUeUx+RXUi2SGGosD1T3OoQf5FRrD9u3KfvhJXYTK8oT+0XzF
Gkxw9ypH+G0yTYOBETRgxFptuMYe3mtklmDhSNRceLG8OUvlTQFDmRjIfOvXEu9bFXJ2S8fjIxLm
CuzqS7EnwuIx2TaD7U12RgBnhCdDJvGfZGStct0ZvSky7ejhVosmIeP6WMfv/+SqSbNRIETjtDgX
wUwoIzEZfFMsq1IL6SIxF2hctj3Yhb+/YOaPhcCXHeNbIVBcbovsWT7F+zVtnYfQHAoSXlxsah8u
efFNrGpaGdIv5li8GjdCu4mWZwVXAwAQLJf2AWiD1O0uAgtBY6cxF+TWVxn6Sx7t6DAFFWQgkQuU
2IAaozr4ykrOyISWAxyZ9y4dt5G5wG0R2o8iUv/Y9U3rx97zyxf8Bt/U8vlSNSS+IAgk255Jd3Id
CjdWK8GqsntqP6lhp1QsKig9wZDTRcjoI1E7hDpELzfIrWguegsaDSek3A9Nd3OCEH5GrlbFz+G7
yWvDO3yHEw+VdoaIHy6kY0m4chEdxR5xu3alkjh1pu7MAeD1qNbqPqz9nDTR5Hzt0MqtkZ7talqp
2Wr1XAQ22mZmG5IPcwH/oIUe0NMRNrCnymWEWvv1yWN+n4XVMbhDSbcw4kufnsJgc56v2QuRnvAn
bi04LsjXaCTaWog2j9hH3vBdm+Gr5L62TJpOPnTEIqjRoHe4EaIj1MYlRTjuPiss3oSTT7xDdZcw
RGfwbQfk2jlzg8WSwtVYRzgTCA6ONxJsNKh/Rfjok7yUuVbqbmE+JCMjWKLWfSHJpXzO3Yfl6khR
nftjlfdrO9QbvoTHW191tUaC+Q0bguU9bRTtMG9n9xPtYd6+jtsybQLbAlkSfrKo0zZpYqNcZSTC
azRQ3f0Z7WRymeVpnl4eOKrCCKE265G4jgAsiNh8FMDM2lNoFx3NiqniUBSx9thEKXV83/S7eH6R
yJc55mT4kJ3gkAz7fdvlPHjy0yMK+1ieOUJEiO+aYHkexkLVgI/oMcTSvaUlzLiDlSmkkwsvc0KB
3r4C5eMMhvvWnQmV58Sf0dzh8rCjqz0Fy0Q6wy48w4DraW28TCmSsjN6DXvIdLjHWAKFJrfacqF9
QFhYNCZl2X9hO4dWPb0emuc7ojK7ntR4/XMeJtc8VNxa6nAmAiq8dq3XUnHvclfb6hnLEmLZxfEY
f1/8FJgdCnMKWqQrTEf33WuslmGjDNVFRyr7YgN/3ZjHh2rGv7kwgF+qeHXlyx1xJnBuPMf4LDGL
8W75QK63JSm5/vGDOMT4PFN2LsP/64zjlvVo0mlG9bJe4kjWmN4L793EV4nX7URwi0KyGkfHDi1F
9Dqz55zOXi6QkjMYxK2tB1VMkVadmO5ayX4Gd1dawgyW/KK92F6HgBPY1zWfw9Zc1DlX3iyL0JFO
vOtlfmxjyHbEyQ9TKhcMhp8XnswTGx7ChkueeBv3gHq2IIlSCG5N/xqZl4lJMNTmdna1eMdEq2mi
NIDc/uIQhSfypromI4NuraZJRGGsBEXTmqqWaA2p7vdCEYFjOSvsMny83fuYEysGSW/vupRR/HEk
5sFlyPlDjgP/DMItojcaoRKUirdbP+nYGyEnG5EiyC6cZSOUUbwvUAPIrrmlwm9g1ZKnkvfAOVYI
AW4xauAYrhy9AnYeLn9E8a74Wxfxqasn8lhpnn2SHXydUYJnYoSm+nlEcPh0Ma3GjVB8p1O3/Hei
+HOJ8qqh9E4P31xAALt/ZCAPNZT4kq/woEe8CnrxSbDOYMum3h0O3DG+CihOU4byfnRo6xYJITgm
vNuKkZ4Znb95MIIswUScHz3BvhQqKy5Zq9KylFJUFk8J+sdRcUCBdPem8jpLWboETvBegwMZhm4V
Sg/3bQMQ2BdXZgnD2KRj0bl21X8tQv3x0Uh2qidLHfmYmNn0WC1tWBX6aVA8Q4rz5T5V4OfyBame
HPE4ae69ytcCoc5nwuqCJXBvxM+4BsWYsxAchM/D2ry5xO0y56IyEdxDC6DjyKOTvGKdzYzg1oVg
wiW+R9s/zucfjy9D1UxNNm3Dlr9V9FftWWXZhUb9wkQYjs0UpVbuDm/uENiqNSeXcFy7HgaQwRGA
2en2lW4shuMU/ldvMWcgT3rqdTgnkr4x4FUvPt9ckj8mnGcmS9YExXSKQkQhH/vgbvR9Y8HEdBkc
sCml67+OZOXHRuzLV/pW0h+VqvGWF2U1GhMjBK3cX2GraPumq3k3xKLcZcgk6G6hkzBODX+/oX9+
+reC5/Y43rSj+PQ0V93p3BQUhU4ZBrz96AYBepjI85a68GUj7/fP/rkW+fLNv9Ui0jtTausGRK/S
moFfExJvJOXYnEL5bOZdNrWa8gqiFWne1+F+jUKijXqdhFKPvOQIwm//1MfyO5H8xYn9E5e6VQvZ
BLun7CljJMWh80zK4OZx1mp4F6hJ3r/ECrBFU2qeCnYM1rfLWVqxyGV/+RbEcHwRcSh1drM9XRWO
H8lhRp4R5E1ID0069N9vgiZu8H/r6AyWsiTrqq58/v6XPtxYFJf3U7mJxw/5ymecjMiDzeEGjJT1
gVk4gA9swLbPEMk5DjD53ADFUDE4RJyNxB4HzDbDd4Udm7kxB7tQIvwBkek/vXiGrUmaLFu6Zunf
RlvF47E41TaXKZQmghhnfzREmcjZwhOC+PJJaH1C0mYFtRdhgzczCPrASnQo12WDoiIpvUmbaheq
fdj0kU/JvoohWSxK5NkM95ze+vd7q/w0A7JUzZYNWVZo/7+9WoZR6Kf71XpT7HLJAKJCelg4QPS5
u4r7/Y+H8zEBjYrlhHk03uS8YXv34v9+GfZPMMTXy/j2jvGI7/fyaL9Hd2irgm/KY27bqbY8dxcJ
IRZU2XuAPRXU/QJx69J+DFexSO7eJXvvNtphr/kKzfTmHqmidv4GB99Ub1X9MsjikoKQhF3gMIlt
HMlLULn2fD8+xU3jAwwcjbzPufLqKEBnNken4pF6FZ4o5wl16kWDd0tYY8ALSosJBCrCnTIPusAO
sRiwlErwl/7Hkv+xyfp6P76999dCyy7HI49lLJ7Kgy/dwg51y3AmMEXP7wwFhSlLhpDHWriABu+I
7yzQy9J7YslcpWGYhXADfPA8RQBvwmganDEUFVwLNo84ViHnj4wPArw8WEXJCPmbymYawgpDu/7H
StN+GnDaKqtMVS1JUUzx+1/eYtWoNbPQzu/RBeQHZ2hCFUqRk5MT6AgqPGsULl1MY4fnUnDZ4Iib
me7ON9vFyzmE9gLHYMyk9+Sbon1ylOHVv2AFpONSUTkG3kM6g5q5VoR3qCm2V3V/X6CK/MMeZOuy
qdqKoiq6LH7/y9VruX2/qK/sPapIFs8yl4TuoBti4uKiW3g5uPRAlwoMbLR+/2D5x8Hw10/+hkIe
pb2V63rOUij8UliJ1q6wx5nTWV2ZTpFQBK3PHUO6Y/G/IyZcbIUGFsR4VHfmWDOHziREHQCqFODL
fAud7mZISY78uHKwOT74x4A/LXQKR6/rM8MYTVBk5I4VMT5zB7RFO6/nQvqrQXXEWAgTTRDnhzDK
QdebCJuLh9uE4BZhqIB2bMeQBGWS4I3+fjMUsey/nwS2YdmyLdkKkOy3LVY7WZZ+fPAUiE5DSC6a
TwqbzAmcOPzYsfrB7bHzOwQ8kr/pJT9sUjx6TZY0W5Es/vvPNVApSq7sbno9KgE1dJglGtA3Ju6v
6PevKVs/rLZ/fNL31VbW8rsq+SSxK7fopUV4QMmmmJPbNF+JZznsx054Bya5uayJVLCXKzBC3aZs
Xp04aiQyBdgghvzpAk1JZ99ZCQFKC4kJiESfh79nPfTDGnsypoxNY93wDy3t6nycpiG/G8aag149
DLtZLMUHN+6v4pgBB7tnHQiHQLcZbuKJcx0/fKODxKaG8cTemcwq1xeVsctSwNqyvadTx5EPFpRH
Id1eMskMWDMCPjuOoEQh8BN+bQ0vh5UjgqxgYmp9PbZcLK7wwEghQadwNIWaDbUsLnT/z7/g97uu
/1Bm/OOmf3vR7LrO89OTm35ygrpduMMVZjydE1SIc/COD/4KWerRk3nP1IimM+3QkAmG4ydl7Zjg
o/CEmzYYATfgJAFABbOM/9xdYdskFGK/X68s//A2qMwmWIs6XAlJ+1bpP/IjlX55reFvxEMy6dJd
6zRq+M8Vg1ms34a3vnTt7h7NxW5SSD0kG8HVCi7MmC21fdZbe8mpermEIzpGa4DPw26+8B8MZOhS
dunr1P+4Z9hdZNi2hfvcCfazoG/ETyXS1P5u0cKU7YTX4T1STfdUt2dMjCWE++izjxcXRdlBjRZq
i2gh3co9TAjPJOi0rJ6S2IpDVsHj7HrXUa/aIdsmPIUxJ2vQPfq9NV6Zk162KoVFHWXvbXAxkn14
FR6Ex0szhwYkJEsR8T5xvsGLpfPHSSX/tBC+3lftn++5cTna96o+1yOOXV6/4Nkd7jZM4rQms1X/
T0rWT9uKKtsqjDVFNSkd//lx59tFMe7VBdIaJjovHA2EEAAsF9uH1TBeYGZP0kx89y2IZJ3mktuA
1275B+wp/3gVimKxrdomw6DvW06hHIoq40s3IhTgLPhjcNhs9pMuvoZNC9K+vff+WME/kdEg7P3X
Z357466v7PmQcxYwttKh2mkBWo1blMSLIIyrtOEa3jNZBB8znNIQJ4aNPyp29YfvTJsM1GvqBmRB
+xvva19Jxv14hlQBNRimNRZ0bkwr0epbw/fd7UMtP/TiE27uSjcUWxvEOJ88Qwyag5QZJZkmf/e6
4jt/O+K+XJMhfTtkcu11k557rundedJcu62O6gWx/nau0SLo+k2wlpEHFWv8+26i/9AI/ONzvz3/
m6nbx6d9ePEspN5pCwVN2goXMna9G6VmTl19aw3vg2EfBXBbhSZIvuOAeaZw0gh38dM9Rx8nd6O9
nFCJw5LDIOvaYRMVCdwh0o01QOS/rpq18sft+raEtGOuVJp2eo0QOpCjOi/9lgBT3ykzNNfac76J
vIyL6RO1htW8gGOhNmEwLl7t8+dPDDiBgJyn5axy99LviMLoADfgcPBvN1JGh5Wz0WZGt0IA6vY3
x9XTGQbFHHO4uL8LsYTEQMqwnYkfsl6dZwSNgCf18M/jXTPeEB9CGkTrED4pT6QPQIv+dRI2NpTm
TMtHexgzAg1PCkDxT5PMruHdXq4g4jaXSdSYcbwgrW1eSkqsK5ye15BTdOZ/PJJwc52on8gkYLMM
i+nt2mHClNZ9tvBKPQhIpNtT0Ni1z7C48dxAmYzgCzr8fTq1nl76wIsHMVUHHluEKwBVW5LvHASM
Koz02wr+NCOXDMXkFq9VR55BVGd/gvvfIVhAjATQLox1IWPaz0nCctc306F1uEm0Fkb775fjhxNP
Y3NiJq8JIED69sIWi/NtZ1ssUgVdHSvUbV2DYc5d34WvrkUj3YT2FOF98XI8FSNZ+O2/vybqD2cD
V6Dbqsqny5L5rVG9NVTbeJb710iIqlpMMe0JQRSZU7bgj5wjmGRYP2KVlpQI7RKYko1wOeByRD2a
rX6/GFnsBf9tr/hyMeJ2fWlKjJdWv65HLubmn5tWCFmttYiMzj6t/9gpFVFK/PZJAvv48knyw5Le
rwOfhBru3sTVkZAEilA1CmiivbCJ7y0u23lCffb7d/zpjPjHDRcbwJdPztTjU73lfDLpnEzjSlCw
+ZzhMQkNm/41mkCyE6+SsPDG4hmB/x+f/+MG8+Uef1tyJ2txvd5tPh9xDoHRTMOCeSc4DjLHivub
HR9uDSZ22JaxN+8hzWv+dQF/3Hrr24Gwkxbv/V5jzd/8EvExcn/R+TtPx152wY6wpfAjujMdkesf
X/2Ptf7ZpXy59TvIL4UqHnojwlEGa9sEDtc8IMfE3ejtsIml6A5wjc0L5ABPhz8+/gc87euTt75t
7YuGeTrXB774eZqiyEODRxPL+Swm+04NOxSOpUB/qQ4G1w0VUe+PC/h5t/n/77r1rb7OTxdtf8m4
gDHuUB0xCJWRn7sdbn60uaawXZow79rJuzVAmP3Hc1f/+vrfysJXcSvvB4W7T5jYEc4y87YTL8C5
qSQCgT5wwj1THEb9SReaLNfht02oC/BDJ3uIY9juCfeNv6jZP1yWzq6n6rJtmLL576bky6Iw5LOc
5edTDRjbajFyxq3pzYaAqByPg6wVdp1ZQsczGJE0kLRhiEMX2eFY/Mft0X5CZP6xPL7txLJaX6Sr
yf3BGu22nbZaTFFJtPVuwCMZs8iMeRJYoTvnELiKAI5x1Oj2PuGvy1IYFwSr1byBlR1uCehChXKa
DD8CE9pJ2RGXXUachnFaBQ1RWhQJCYef4SrrAUYXTnsipDJiq8eNfIJXBc0ur3+EhGCHbesclNyH
BDavFA8BX9y3ZgYTSnTU/EuY5rzCYbF5R0cPOaLjLTat9DVGi4+SFkNFrrsB1wvIX5hFCHmghNeZ
CKfW4YDxUJMRZOg2ZUPu44zB0z47znErqKWAx6JB6JvMQixf6pcCrx2hdLZa6a69EEzYVsC0h9Kh
D4w1PO/dTRyvmEQLQwWTUf88UPx4v+qTfgMq5GBzShxhS7+h1WT5a/6w33C7egHJhuFtvDntvYOr
A3iT6cSstD98DjiRN7uwj1d2OMv7fjIiggJZWOdTwGcFdRAyLz249t0NpXXTmcF4YXyUcVfxncOj
K4/as2azaTUZnzN8uuYOB+yiW5BhdQlPLhNaS5j1AzkIKzR1+/KOBeXmwwfvBAKFmDsPrvELgEhI
cu2Pzi0ZviNUJdT21IjEe7X/L2fnsdw6snTrJ2IEvJnCGwIEvZkwRIoiaAF68/T3K93B0WYrxIh/
cPp0dO+WYApVmSuX4Qcvk064IO9iiHXUCg0Wnwvx4biuCDHTsGGAifh8UK6IAMHymKCSKM/9oah0
DUIbYGwLrfKlMLAl47/P6aZPCKXgnF+iT/LoO5+R+8HQEnNFsTbe7Q/UGn+fyZbYvn58iVf7fqps
sUGkDPNGSHvl8Wd2bLZae2p1Ed+kFYvSg4sBr/g0yE6s8nswwj706XSWi7jCDkII92Nm3ospOQSd
Nd4fAZQ/wVwpqOGJeGGK7uqZD+uaTRZzIzxyIEVQYS3a63CdURlqQ/QfuNAWgj2xRl55wTua9cgL
4gHmbhfXGCw03teCb4qf79HZj9vfWvblbovj4cCcE99UPv/vzqMpTkTo4G2u5M2BILbcP6og66UW
MVcPrTpfeeKkEfktbB8YqrKS2PPwRMJu2OUcpAquoje/V/Ref/3elxpEftYXWRcHsWhSWwKPojcN
t8Om6n6DbGJf098057Y4Xv/4pfZL3aEf6up6b4ibJUBQ4BBOgL9DiwMYskzR0yOcRDrPvECpgdYU
y8sDAXzWzYnn4tNpkk7CUJg1UDgswUefSUWPfEXoQZAkhjCQP/Bb7Xa3k4co11MUgaSV75xz8Anv
0rHaB19oaqNIcaDOsrWmhCIhn3TaCk3KgDbm3dv9TQ7180CxXzrg+6l8HJTvtwvfFTY7ZoyhqDru
nztfJlaysx+K+DgrXph+02nCaQDHjM6aGD4zgU6hFBH0UfeFCdmbKlg23qz277f1Y7VPL9LNPFbA
AqqjIc7NpMQUVmHlkkHOSBimYJaCF1rKPwWymvC19w4Z+/zI6lMUiyixDBMEJgaIFqDoQMHjuBY2
iSWSN6iklPPniGCEjXvvhEZhxLeCHtj0pU/gX4PBMA2phlCBndnsN2GofzTwoBENr3C6EKMD+D3U
RyO7K44vnFCALWy/qAjQcuT2+IYB9Yd29MgW2LtgooIu0O3izL/HV7j9hYE3EleOOAeCknDHd/Nv
jyvOVYw+mEuRDeLWfQ+F9+r45uF+A2x/rfSXOu/YOF+XO42VvvrSW08iXQkExxUFBgqUZ7t195i9
cXdtzjUoEMYnFh2SD7GUUqtqNss8zJEFYNawHpT5sLTckEhl2KXsinbttNHHYVlxY3Lztht91xzZ
LzWifqrry6VmD/SyTA8M0Ks2pzM04OWiWIaMp44Ma8qE2FkCmoFNiYl7syeq4uH89fBeyjBJv+2r
lWiIsQ8SY29qBNyw8MhFFwDtz+1hkMth0lzFvFgERQwOoN1idyNsCd7sWbLYCP+6mJcj8Xw8VeWu
5mIIAsaYVLg9dOakO4oyhOE1sN2b3/j2Dbw0xpp9OVTVnjeAEdsInQtsSCy5ArbLc8qW0SHqkwwQ
tBXY13aZIbffdeZvmrTvyfrPjUE7n687sWsNcAwTxz/GWQGRtx2yTYY+mSdiDEFa8LvGXH1zKL2C
p1XjsVSNil+MhvniCOfyYKb0KcGx3YiDpi6+EFRJlbBNRLz3hOlMhZC+O6d++3p1ydAsQ5VVxUJB
y5r48QBOl8v+cjk3rn08DTY5jmrwr6GvNuC33DwCBKc7v8bspSfPpQd0seCAT/bl3NQJdgyoDh2M
OuMw3DRV3VkPJHSJqPIaD7d8IkgWlnM1nU1hmRFOXJfSqz8w9d5+aBeX0/7NYtJ+Wb6Gqhsms0Vb
12X9peOt94+tcTjCgqj8LN32IF/hj2qF7Kkc/EGDmd8xcr7Vres5XeimHz4KguOHO7T/fr7HlJaZ
iYgBghEKSX/fFoQs3CrefPPGL6/eUA1TQj8um5JivHzzy2NDP92OD0bSqy8xrJi2EcQMJj2Z/A+Z
SBYHZv8N3ptzQhCZ6UQXaxSd4ojIJrLXc8TWBPtiCREZ3BRDZp4ynEThrdw39t8KNmZI0tQzhRED
uWZYNS49yUSPfsR87c1jV8UKedk1/rmdlxVkH2+mdrjfn6CKuNhkqATVJdYi32IXojEmZIyA9uBp
Mt5k0pojckqSS8F6EfxGGjEEkkTPrZ2ncJiyx2z1f9d/xi+lmKGapibpsmrpqvmyLsqGqj/2lvzs
AwWITMyrt21uCdFRKYJWeyjw0zs7r7BFt2+wulnumPgpcMHpMh8LWRIt1IY5prJxWluvR0b12VlC
KtJG94Y/PuPa1GpqeNt5NeDlvDncC6bjtkHnBmmSdvL/RDv6545ejtz7ZSndLnfuiLP2BMfU3ZG7
qjNpm20DzNF5xnhFOsWYuhrFGhGLiz4AefcdZ0v7pYf65zq0fzePs3y6Tm936fndRGDHKCinq45Q
dgFxHlWvgW/HoUlYbL/HWgb4mfU2mdALQ+zFOyTRYd1vAh2C5+UJT+7jivnoibm38JZMyWL9eyH8
xtYyVMaEpilZhiJLLytVKWtjutNYqVrmTQDjRlkJLMRnNRJR1cp4O6SjBY/ES4TMEzjsDTIu/r4G
/ZdK9J9reDnx7I0kX7c1Hz+pUFRGuPx/4NcAs8hCXA8kdMT0kkzVAZx3Zz87DsMFm8AIlTLziRzx
NqboxPQi/EMPJ3LQwMqxYZq6q9lp96ay+w22hi0CUoXADe6O9NKwnVfL287UGGoOQFRUt0VFTHJz
oOB7ISTUmF1gzNpmMoKFzptdRfnlYP7nd780befyWU31I79b8HDxiJSP3oQeNTiEcYc9G00wSVYJ
Pv3wBbiK/8tS+XHr37ODH8ditVLODUsBp/Ok8IBjIEcjUgMOu841Cs8O86khjJmmk1zi/jUD83hz
//Jvp5klmZrJwEZW7f+cZvZN2umNp4m9hIfojTglSF9sPi7SlMloQBk/EDZSQmA9UU7OLoLbn8NR
qcIAugox0rjf3VBHHgNjMsCzEPeYXipCVbAGdXvXaJXFVOUKMIyjztiv3f1Q6aG/bSKChT6Jm1Wx
KPRsOIat7SIKW3TuUaiJWQVqXmA7K8iFSC6EUZ8bgevfkOAIbqA/toL+N58YEUhSEppzzkSmKy5X
7TIeoKtApX6ZEZGBy0+Et+e7r/w3visPzlJkRbZMU5dfNyX1vld2qg7hWMKfARnmzfdG1zExzV2R
suShICGoqNWrW2syzzvHdLFbVK7zDJHajqVgBZkRI1swq3dtqPLbBmRJlky5xQelW6+Y/O55fUyX
tgIVF62osM644ShBfkMzK21UfbBI8I/HMszd8AdIiXu4Oz49GgFeGdlgIFE3BKSCWrpzg1ajdfGX
eAoh0serceUIbwgYabgyENDngPYjmfk21DNSsG+2O6zaqTZx/1LuvpF5+twUux9dmjj9plt/dEKQ
iDoT/dLH9OHKCCbpbelLBYK4CRem5MprN6ZYxfDLa4nd4Ozc4PGB+n742J97akdbeYhZpVaB78fV
x2NhDJpBNbizw+9WlphHlbAYEM1VQG0t6OdSNDx/94WnQDcABu3Mbg8vW2ZDOpmY4cU7YtDgGSNM
sfMDzqTLcAmyNta5WDsciwEKSL3ld4XiiMXFljRQsraIAGyUVEa7gq0CJC1NuVnsv2lN2XGbKU4E
PkIStIzC+hWPz883wBPE5f+WRpYs25qmWqZq2q+uNMudrlTH+5b3rRDOAM2oDOJWkGH3+3QGmUaa
j9YWXpwXw4OwiQvLSfhh8OZ43uHiDBv7a74ByiaZxmkuC4hni6ezh9AQL8galiehIFlQklj8VBG9
fvuYAFoARlDZFp1GHs7DZtkpijCQ087caerMyHeqe/SHOTZ7O+8OGY2iC8Wu0Ea3wWG6+8wmkOCC
5zSiqGX5pva17F8aXoTSGtZJqgkp/ZuR8GNjrS+rfXW9QvMmdeb7I9D2oaKDoUwAx4kkQMXSNAUL
DwsD8JCUE5oI2124wa2rzkdG+0jZO9iLIEQBuIskORFL8Ow2mg0Mn2vP8B8JwYuj1PA/saJzB9Ql
Z28EesAuODgtWeqIPvEQlXDai7w+2nD2BOb4wlHluQzFlAyuJ+AOm8Q6CCbyaJfzGageBL6GG8zI
iiGyzm3M0TGIuDk5W/GiikPeslPolFUW08HuC5xubfceYSQbxHw8gjxRucFxTI6f15vtx4xgBROZ
c36TZ9dAwD7oWw/YozRwQIG/dIVZgXj8iUYBP00hIzfnk1s+qYUN+RrtI06YDG8uySfHbzrIpigO
9TmWvyP+WTZCQZboo2OPVEhWXW+TglQ/o5jPGa0hEBMjHuwxkakzueCHIYbGk3U0Et7R9Exkafge
egHMdBgZ479Je5ieEFW5WMTxudBUCI0cW8qxyTZxc0moSkk9FLEaEh2zHn+SAiakg+D58Ke3PvD3
Dfg77YJzh3JsTlHMV9jxOqcHwAYCP64B5vyCHWZHAIIA3W/wMA13wtZG40P7psGoBygNcSLdfcjB
DBdlvhTmRHzXUHSz1i2fcTcw6ZCulWNRwAOsVllHpHbmAM3ic+F4xPXR42MBDcaVGCYw/2BNvhKF
/7bHVWwiXGe3MUkI8TSk7sC5uMGV7J68BP6bgUhUwLk9bFezC/Y+xz7hKSxFfMvdzBuAtLZ5HFev
0cJ7ki2y4fM/nvOstQ2wixyZ2LrjV4pVtFAHqiXaITFAw4TwlA6uzJu4XX4NqiOkiU4PFk7cEj4/
nGNCA6lhX8wTO7gNhKnuec6LOQzuARs7WKQRTqwEWsUMY2l4vdyadu6c9qFEtAiho1iNcH97r9XR
UC2d3FbDLz02kI6zAGlcXty5VLXlracdPLpL/PQ/JORyawFEPJABoKqARuUtLtxBfuf3qnwwgI6q
GhYE+hD55pV9CN2MNJYMgWTyd+LmnB9R+wxVHQ2f8vbGIw/N959fhnPCsm/aGrK3kVnHVg3lKWY/
xu7hA1m6wxUNccndEw2r0jA0QskrOySI4+vy8LXRXiSF6+H2w3Jkl3EtETaW2xab+ve/kTEb8zfQ
lpAXISDcc6foWIz5skCJQ6MhWM5tDHv3fTR1ehxF4Gs4B+ItdHU3zfE+/7h28MflxYikyYwkuvaX
28dWCLlh/nHuJP4WZw6QqWiMq8jpEmrnBHM8woly23KvHMvxtEWSiu00NWFp+IF9xUfVE4MgXMsT
KzI4lEQ20p1q6Y5WuoGkd0fexAkdI79DWXLPxtxkX3LUh3P5DjztE3RxIQ7LTT9xfScbQRhg4OQr
1LbIEJ1EEQnvXWLImGOCHs8NZginZvmB0ArghVnbccBVq5MjAzzYyFa3uepZF0cEuT9G3BBnKtxX
BlXBbeRX8RETWTSU1qa5HONwKyI3ENRMHQPVIJYqXR+gltNWSoTO0GNo7Suj20iZP92TYLofP05x
GT08QIlE43ZNw1naGK4jybRRgYw5/4kIIqvu7x5L+6XHos//nrFLlqSZL72DuTW2itE4wnNqTyfM
Qgaqt2wrYeU/orp5ZsdiCw2f6XXImI9ilkdFcDeBnvuMhKpATgj88k8js10167xqcicxQpW/r1EV
VegLavLzGq2X+VBVr+63s8I11rERrotlLlKk7FYZrPoVXAACDdh3T0kjmlmIfh2FDKyaJEmJePQd
OlMprduP4W22X6jx31f2DT/958oMxbA0zbZMSLX/NvWP9XO/3B1BBKc1/mJ6aqa3/jJfZ+XE6Bj+
KqjhmK8zOd4mMNpapy87UtpmVGX7rh3su9P4GZ67x+LUXoRPtDaGWwa6X3898+Xi0dKTVdNolR/D
s5v21xM0ZbEe2oNDYRPuLDWN6BY9MMms3rRz31zuv+7ppSe43m+Xw36/gufYbBCwztMeyAJvFmVO
le/jPVENkB7TXXvVPhFJK3RQa892LwFOU7vmqqAB3/Ss/BBrI0jghZwd80dqtq7NA5Yzl3eFowAi
/r1c8EuD9kWoJeD4viwOc91Q9lfzdug3MA4Z7KLWxpc0DyNOPkBYj1p0XzS8/9NvxcdQM2XNsiTp
tVo9PKqDtF+uDshD4E+XHgcFQ7KJEeOL6zxv3kcVXJ7eOzj0F/xQ13UFGFRWdYxHX5Hwy326XNUN
te4rWITtPkSsL2o/wZ0VNK25sAJYwDbQWrQTnh0SNwILpd3mYWCoIrxkp2/tJH/hsP+8JvuVRnw3
7/Wj2mo1ChLJXccYbDsU5Vc2R5N+RHY5NP7+6n5pDXVT0SVbM2RbQMMvK1SRqpWqytc9ICVAvLCb
WNH6Zb34GjX8ZVZs0+YmzgkHFAdknsAKcDzznfXqf/E8cREmBbqsgTx80zd/FOcHm551s7rsue1H
MhJg89oT8+ljRe4x/BsNEgjuhI+RXHl3Pdu5txtYoxSHQ7Gru21ZTu+l4qI2xacsLq+9u0iIspv3
1t9PS0ZP8J9PBO8ixKx8HIqJIu5l3Hw2y8a5mp4E+XzV2eTWZJVT7TYPOKPLzTKr55uhXti9x3Cd
TFvV8Doym8vBE5CiQ4lypP/DGuurJAdDT6kvD7nZ5HjAieJzOdvwM0AxJ5eBKtDV3cd0cqX4Jj2F
PBpHIp1d6dwxBadFbx8Q6uOhRlMC/OqpK6xNrPDRwdp9bPLrccg7+Ft8IEU9790G22K6dlYL/mIO
6+DU37Yk5Lg0f/fgWWCrN+Yi/Ma86pyLfeuysDtUf2WL+M94g5/5OqZPqoZ7ehMxYU/QdobP1hFP
Shzjg2NKwR8R3UF8drL+1LA3g3WntU9fVvLMG+591OhW+SE/dquP0+A5eiTWZAfhZkQmPFRutWtM
rEnZUzgp7ZYea2T1Vv5mUKWXIfTzhOAY2hQNIAAFT6zHjZ6yJIS4jp+RPse+IN+gI91lz/lzxOxf
y8zmIT83n4XUOQzN5ikz00ZXL6b9aiB1LLqw3r1VFte53SL3xf5UOmq37NVx3Ws0lbY+N0y3bAYe
v7C9bGnpvl+Sf5cew3VUBcfsRKLGvrVL9rD7GZNk689VVCWXvpYQR9A38q9DqhdIXfSiQTcFacKv
smX7OQNk9nacqxiaw0nYx7yolCi87Ar1roFFh4YDOzmMQP+dgLvkQDDxnSm7OtYwdjBtW8njSzyR
aYfhV4QrO57zNlrqLX8ae/n0Au62SeouHjP+IZTJT3ggD3z0xSHaWhHGnm3ae283uIUG6yer2tvu
tOHcZ488sMbH1n1YUZc5p3A3eUrOqb3u8n82pjmXhdVw6qGlOseuPTRTdbhK9dYxCKw+Y+l1k+iF
RrdsITNaLpb98opRSs2K7BIGY+k0mdjs8KS2wTQwO5s29zUqmzJgDXqkZkWxswq1QsZItQ7OzXPT
KnCpyQ9Jldn5LXwkStsIr6kFX4weKVp3j+meJeeVsdqtR0tyRbxNX7o5+hIXsFt7Ga0Wy/Q5x7i5
9rTMInmFpKFlck82Ib1dLTnbs6Ogd6N56HBH08/LeD+4pWWkt7HoDrTRam70LG9xJrIFWKg8O+UM
KISMvvRASrHRIcjM6mw7dttoMXzZ56fiMlJDRAPLphZDE8QQNLaaaucRlBmFrtZrDKYYqIB0fd2K
PfGS/bVECUtMulMOcYEdrofT7g1rkn16jKzPw7zR5w8/8+fgMlcwSaITahPot01gfuhYYnbldhUL
ztLBAzQN7LYUSF2eDQLajtneD1GAab2tb2Y3pGBdu1+HCoFRTaOndW+FeXKM3q2QO+VMiRFVHJpa
pI2V8S2cjlfJpq+6u2DlKk6DynndlxOjyf/7UrzG3OgWsnwwmzjOKqYp/Qe218pYXWI+bfsMpEKl
4CVJY97FM7y73KQKg0Hu3NuQ9y4NZ4rDKKZEVMHLUEe+wUP45BGrGHa2FXxXPk/jC3AtSSOqcJC+
ku33afbXedmuF1vfQAgRXJNjaqy9U3YZn4e88P3Q7tgTMzQzm3XLJGezIGtF1E5G1shRx20lh5kf
Z4eUKul2cuxUrU13Gu3p9XD1Fnl+PNkLr5bb2LURjCjxclKnJtuMu9TwVNgvLkOre5wp49PCaJod
rvCZsxJGj2LV3zD14vfehH/eYXRMTijMAAh4V/1bwX2piBwKpYuh7DI2OQfW7UNrV1hd4Xlh5Wrx
aN5BI2/DQ4BtWR3tU72z7DERnGi9Bx9oX+7onVu82gsHmELnSAaP2Lt6fuJz5Q+wTLGMI/i37hPY
YAUlyqfz8Fw6zxmXdcxuEvLxXWwjOgbt7l3onmBiMvLlH4x5JgxFLwH3b9+cFeAlWGq87NE7BawO
z8Hnlg+FVCV4sUf3OOSZ8DvtrAYsvcEaqodGE1YoaslywbYsrd0pL3Pc+LwTkXNdENiEXiVb+8/x
PrHwRD+NpsKhgnd1/NKxsqtm/FIrUlo3fJrRpYbbyM7raFOonbvkPJg5u1p0I1EQcwr30ufxY3pj
jLHAuTvIMxDJjLUxD6tN9CPbcd/kJZOf6R9xLG1bnxqBRYU25ubvztDoYs3rYW3YVmZI6RfCfuej
kZ1psfT8HK3CbX70q6DsNz4PwbL4EEpBWE7QQYDWMrImAu6NrOBhuOo/mngLrLyl25kWz9mpr4Lx
XJ3YKi59rluJq76GHXCupOv22VeCklhIzoDPRu10XZXHhtP+rO5vF5tWV5lVTTZNu/PsP2bwm5fM
bYmbTuycXYenIjnr9N7/Ah/Foxp68WFoR0huSZDg0Z0IRWsfoeEduid+YJ0pM8ryEIec+JzKvkkf
c+tKzVtRcxWy73O7gyv3fxmyQDfdQ8BPumO4avcs8p2Y4J8gHkvzZ3jFd4g8v8cM0//9hO/O1l11
7emsAyRtzYO3csvOobtfcGun2amJkgwUo30Nx3jl4P8m5VthLzS0kwOWYVhq+spcKe6z8+w8mKb6
l9I0hsdF2bmG67jGK88M+TQjKZaaj+GyU4Z2l9YuO+3FhnbmR6+GVAiXIe0moH3X6hBpzd1yLXZL
ymlR2/CF1N6ye1zchtcMm55Ff9gYE4chs667eB/HSqoW2+ajf42xnk03AcqpU7LGi0WihMAY+j6r
EjuSOcO1fDdETDg2kk1eXtxLwtEGdpWoPalzivSCYl8eK+1DZBf25zozx2X7NJPaZs/2totbKjXP
X1oq6rhin5iFlB9adu+YUbdeyL5YcAMsqHJyGS5ZwGOrP83LUMlEyhONtjqUvV1aF5x8i5Ng47Gi
j8EqosmjljT8Ex/vpNGV51eayCl5VVgggZoN1wC1u+EZ5LF3GHLP5OBE5qfOJppsSCTv3QebbqNn
hddgFahtKX0W+9E0e7a22DmC02YMU56afytd+uhkP6C0HtziZ/sIXZDw3t7fpfN3Yfxvb0nhrFoK
ikRFlQFJ/m3v95uK8ZRqX/tG+xwfe5dMw3Ksx2eKFSsrSwr08F6659zsyUU1Y/WxWp/jvy9C+x4d
/3EVrx3ueWutH/cpV3E+eOti2l59VO1nRAAvecl1q8ov2QW/DUq/UE6v1F+HzKJGO4Ha3Icb/5Zv
C31OaesjqSPQ1eheAtEHLvMH60iJRNDIKbIj8lIDlQg9/I29W3LJsVccl8W6CaevqBMpwv89Xk92
fCNlZkfAqL1nLP7UcqBlmJyV/VXrHloB9efdOXSPvLtdep/TRfAjegaTkt3Ayu1okxPIFDyGuFgk
WLRh7JRZ0SmuokZ08E8De04PwN/Z8/JzlXNvH7sOCPxjUI5pWlqUlfEqLN1dUgbr1i0Ef4ioQyiz
nrjC71u1L43WkTbHDP3I1II4MMA6RvAzDlY1kvpy02QTrogzGhjN86yRcUQqBX+ZFmZud47dabJK
n5FAjpaJ1ULph5QxtmI4RCcs3OU2ydABeoLAwHf+zD6KA18h+xee4zU0E1HcNPJnSDGjdTl0k6rD
S8JVpgqNVg6AK4d2u+GrkRGbjJbN1rnJlSfP5J5O29seVooQl0J2VaBVObw014AohCevnDsH8j25
xppvxPi1NTfBLVYRv14jK9n4eraJ5VBUWsf0TBVUR4CzaxqOqc8xmmFWFlQBp7l3aokXtE0YcmIS
sOqSg5PWJNI+cJjhtW3b60RJBa53CyxuVGvpIXZqwS7G8dlfJ3iSJTnjfFEI4IjdXArvGlDPKq7D
c1giTPsgcb3ViHV31RJ2VQ3vWTADuZjufWz2KG+t/mq2Gd5bF1BQZrMy9fZtUXdvZLwfcjt4hNfF
cVH39XEZbnsqqWhM0u0Ag/+yIAatd/q4DMrCeAjv75qwQpZLdnGf2aG4Kc6ptxtPRw/FueZVsfrU
mnf292kuF1Bjq9appUWHN9iT+mtjrTE2x9pTYpt4aaxtXT09V3fpimxt3dU79+DeWg3LmLSwwB4x
qEtVDIzgOMtAoyuaTfAQYdEugCliYYldXyeccJgd/r1l/AITsW/9uC5x3T+wCeV202RjJV/R+S8h
jTUBnYOlb3ZWUHc32Soz4mXImCzvzFfQzMUIfNo0mo/WpbnlW9SGdsHmHOs9uzgN35Kg317dC2h6
le6P6fTA1andaSZ7ZB7hlMvfHhke7LnO5wxYJDL4FwuRVmDFWCFm0y6gbog7NgyKPatuSzP5CPC4
ewN//vJOdQnBLeY7Csgeu/6/z25/sTb2YTkVfDEtOTmCIlZhqXoIl/4Vj6POYnFHe2v7zwTvQHyb
Ih9XQeIZPWZSw0f495v8hdny79W80LC0pXW4H1R4mo/QE2OzrC4I+m639Fmv7HY6twZqqE2fkq6z
RLLkMvHu4rTSIUQG+IukVjE1WT/D0q+6VBcruI12bDOoIciSyOE3QL35CxaLJ5mq6pYiENlv5f+P
dXeZXldqfcNLygCaM7vfc1rMFXlcQIKyF/dWd3dJbgcRevAEYzunF1kx7j1OPUkOnrJ/JwNSx1RK
WoPjHdfUqksaBOxnah96r5/fYogKdz4eCJBrp5/sPqdpwsiUMZrtfZIs9km8OMZ82YHENJYIkBs5
YHZRZsxQVr3dm8Vi/gIC/rzhby3FjxteVXZ9sWsWi9yFjiKRMEBiARwUrKqrKMU69Qv8VUDEk9au
DRcFlC9uxWoabyqgQkkghra7mAbDIU54AZhtiMaF9hBD6Wc4BLM1k2YY7mchRwIJvG7fYHyV1G65
jCnsv+y186m9Jdpr/523sOj+9xq/Sbk/7mp9NjZPc89dDbRQZDB8Zy+Qc3hgxFq1V06VfcsT6IfZ
0zrF/Ioa3mJe7Vy6ia8oHvY7iZTivVV7JTI1s0Cr/c7H7e1Fvuxxj+f22LicuUhYDzfXbn1DsLji
NrjgLTa4M61vfTQ2LsSBFGeNxfzeIbb7WxhQO2bCoHPn7j6xy+Qs/KLHcb+EvZr9BibW/ntEiGdp
mDbDIR0G88tlHqwS88yqlASNCZKE4AE1fLx6e1xicL4i2+z14jiMD1447Ypchecg6RNQT9+EcSBS
0ncP7pftlytSyWCyZMKYtFclx/N40qtK1Z/90cbHLT2DCotWR7zVOLQRSxb4JWkBTWihhzAUUvw5
tniQ35ydt83euRz8QovlapD3GrYFwdv+lkr9WGubamWtrPP12UfuL0HUUnzoDJCvZpf2JtIS+Bdp
r7cTaNjdmca07n28MEyxvTW3T5+0pDrp02ACCZDah0CQXofi9t3gRfn1k/jfZX6PUX9c5ppAOGup
cplQsUGhoe7iq3+tIRl6UPqbfr50P+TsOakJwXR17+9TgLfyHwSfYZNkyIKsL8KqXg4lZbff406g
wBufpCRkj6qP0WCAfZWHtTPKqq27cxQRVYyLuGA6XLAUOQUQUUVutSB3yCT1epv0kE/4VwpZQw2R
YdrCbwRVd9F8BEM9K2xfHCGQRp3buFgDajkmTisgnuQRQkxjRB5iSftsUFRyt2vCOvwDclrHIO/x
4XwQ1tevk6rFBtW9LwjsMx3k2OvEwD1OPJUvCI1/P5dfFEH/PpaX0/Gkm+v6fFTZqJ6tgSB03MkD
B09uQT66O3oO7ZSSq0lcTf4hOMqrIBKszr+v4pcROlchM/9VNZ0ZuiGYbT/WRiU/7ltrf3r2t9D5
GSMg42bYqQxEjsNTxSltQjY5/URc6P4Q7oedSWhgTRfHbcZ0ZJ98HHMsycFxRGgxWupTdDDfHM2/
XiTGQyZkMkFSfm0ije3+YO82xwfqocEjgUlkQY3x0a08HnBiNHKpAUvjznYWHuvwFMxVpH8HHt0S
SU3wAbpDXd1fR7t5Xxy3uKi9e5f/JSKwwH9c4Est/TDvN+Ww5wIHFmS3/REXCKE0a8VhHc0Xz1Qk
44lDkBQbjQR6SBu4/fz9Jn8bLP5zDS+btXFfl3vzCJNZCMw8QS9le5z0IAnGhdEsjO54PMZaGuIk
CaXOm27i1xPNlFhIEiIjWX8dax4OxqUhW0sCEzE80MXIvdWa9VYi+8QptM8O3snDWBCqx995Nsmt
RSCu15aR5Ha7e6JtRGbt30/ke4r5L/aABwNzbmSikDLtb2rGj7X92Cv6VJEb977WRuMeNTgfwGCd
K+0W0X1zgzYPoz2nxuibKufgdIqFBpdVvKanTyyHv3GeOrqOd1viL4ZaXJhMjW7aFnvvf8p0eV2h
oZ3e2ZAV92s0uTC42fhYS1KcTzGnXGyRx3exdgccr7KTV9N1QbdL3Zpobye9wQ74/Ch95Y2J5rdW
+T8P7Md1vWxJh9ty00Awfu8LRweYh/45WOUqRgca7slXwtzwkc/MoR5tfM3ViD5guuYtkx0Gs7JX
9wg1DyU8GKehwaPehSXKVjDuUPdViEZ6wggFi/Sly5rwh72dzy0nwpz6njwCgAEAqcdcDxvkSh2Y
fjMBCs7urVWB2lTBLlDSOnykn+19uA0JHs7XTOUIY4+Owd/L5ls+9tdTeFFunKzarPcneOXMYJ3s
IIow9GFdweZ7eg8muA8XMw9ge16MA/NqAgcRC3xS2eElA9k4C1Eak8Inbgg04s5asiGjP0hChiUJ
g4rDhff492XLym/1/M9V9bKVn+WtuTcurKq6eSKO2QBmIkHa33vH1o7VfcAygxlfqNGfPhIiBeHV
Ci/UOxYIEBB9InWdS5831yZb6o53y4nrVLj7ipHnPZpUvpQsO2RldGv4iY/+c0aCbnCd8e7x28Ca
zt31rV7P7iwzhjBQmI++DrXt4ZEz7p+pf5ByeHjfh1vIZGRLkHRPJhXwjl0gW6NuAyOGi0y7ZwTi
8WkRUXj4He6Ci1cnJ5z85f6qO/UVj3GBgGl9EfxGAooe30iwlnnKx7ceo/qvD1UzDFgSGGn9f3zz
xx5yrW/yxTRxHTx61JvKV+UMHu0UUi0IED6XkC87ZWDpwgUPNnEsqrweLdLOdULslvoH2SFHaEW3
U3yhdspd+IaCucfW137z/tV3l/oC+D60RjW9Hw7iABilvCH/Ag2PDDk5ainAms7M+KJs78lQlUuy
xpOn07IDQlD4WuO4wBHEHXbIJEl6Qldyhlndmkigs1Qka0zZkM3DnxDuJ1l2jiWcVU8Zprkd0ze8
Dgbdy/TepFbo9TA3aYbjXM4ayYfFFH/fxnslwRp9eP7y86QLnThqM8xaRx+UvyjeUdMJruXTxwyU
bc+YijPqNvuKNE4yb7XHL0CtwsM5xk6G+O6/H9u33fh/vvb/vWD5hYKl7Q7V83jGXDGlLiaBBVZw
b9vwllvoxjtoxMycZp1e7zrswLefCcLeYaLuYeNTyhdF7rtydp1UOL/VyRdR7DWhyV1149DnrrFY
vp156wk22OmbA9f4Da74aTD0UlU/5M3tsFW24m1vaLTEVvVdPAqtC+yVFvzwSavXk9OeYHyDA2Vx
0Ohcnc6zE+IhEGi2s8L6j4BsONP100miZOtiJzHIUIYgH8GxDtr82qBWYHDlvlmtaAB+6QpMYhfw
qmcKQZP5b+F5K5dWfdwjkaHjxToRrD9kLSJTQIgbEvVKpQ8fm31rRHg5kiyN1KQR40r2YCxOYWts
AznaJBMTjjfAC/Vn6adgsv+PsHPrThTb2vAvYgzO6C1nUDxrjDcONREURQVF8Nd/z0pf7Op0vsro
vaurq5LIca053/keIHyTns33CW/mg1846rbrwknhhBpBzeHfd7JWyymppbwUtRtqTOFzMVbwbkSg
IbVx51eOo3ElROqqMwHF8TOW+JvzKYRGbAbkUe76X40JalHB4zo5CKKdhYymnbBEiPzCA0vDFENl
gUXP5Wd4/nThhlec7NHFeZ2RN/+IBEyShHA4xGtCsQsWPpGPCurOj+XM7LeTi2bYqxBhC2/jl491
sc+PDLAdjfmxvuk+3PcW1wiyseAcQ86abcnBhZ1ygJlywtpYfLTEYkxpw8MrXADfutRBNWTplxNA
Nm9ckQxg2qHIT26c0ZkN+n1/tQMckd0dOmPXe3tTnNZFLoS3fcqx1oHGh+FQzHcAZTH7Z41X3YAp
oj2CQkX167KMYBRpQLEUd7fmbAs4CR1A0NYl6BCBMK8FwBeE69ZeOPELgAhyc4Ev9om650Cm53tp
v2GqS/7HBtgMzjMLBHdQJLbMN0wBfCS7nEjK9bvDELzyfwh7B1dojsRkWWLf5eBch8OMId5/LV88
1mTyokNmbfEFrVACVOywYeKhLLkeqNReTBQ4NAzhPzQbc8LUtX7pin/erP94/L9t1pdTfsmVVKbU
spMWtEQ8i6IaFG7jGGEiIeFRYJTO1d3EPMk45hTOL2vfjy3Dn+/gtx1DO6uvvLyR3CiuzNNGSiI7
mLhhqNvQrkSoCob4GtMyU8i48xCp8fyXQ/gCGb8vvx3Q1n94obr+rXO6dJ+4p1kN5UTqoo4SnplA
AN59vUEu83xMWo/wDnXxirYnH/WH5Bxx2XkIjbHElntkgO5c185rUmH4YndXb2k5ZjPBh+Awg02/
3g1iyPYy4N4riU3eykWJw8S8WF0TeB+wDRzccj463mn5923lR2io07U6YFWWCoHx26U91mmLRQHd
WK9FJdJJCmFS5qIKUYTsD2ZalKwsloOI/oxV+TO1hKG0kEM8/D4+BYP4Po4HHDETThGiE/7eMRr6
D0vwH8eofdv66vXtqK/P4hgPkBHlvjE9APQ1qEbu4efMXzGrYlfpLcbsu4h8qB8XSICSLRKZ+OIA
4X++BpZzPHsqQjMjeKsN/53MPXC3afjLdvd1LP95Tv53PbVvz0lpnFWrOnGsh2MorHxWGCBHswj6
zWEevCYEkQsr3X+at43YcMfH314XU8x2/nYM3zrsc26WmM1zDCKZCcicVv8EZs7k5+t+brcQyIZb
jGyZ8tQB++vB0eOy/0I8JRz2DjadOM9pBc2lXztN/FZ7QoOrrv14YBRQOYAHzrX9ztJWOneqBwfm
w284wZf71vez6CJORSBPor2pf2vyTk0rXfWCrrh0xdYlCj1Is9z2wwQxceWJ3NJXVE8VsRqxZZBI
OIQ9ENkgaKirsNB7627egA3RCwObbwYiSpv11xmjiVrmg6VIj7/7rgOe3qfQAF+EM0xQJBs7S/e7
tL/dvc2GxZV645ey4gf+P9RqxZBBIXUVfPjbsnp4YrphXbhFYohT+4+9ZRN8bONNwQwnnDGcwKEK
8Q8FkQ0SC8sPRqXlj9BMInRBShpLwqjKGWv0FLn9cWcS7f19aTDFo/qfG/DHMX5bGuq7ck9v2rGl
ywYoUuLcwqfisnj5q7Pn25ObhgY7Gm5XK2m3qnhqxAyPta4MWSZOvVEjB80x7h8RTN1FNBrqoSUh
ZHGI+fDYbUpPiz7G13nqg+VGTK1/wboU5ac+43/X2JC/LRvW4dDospyL18BALwiEG0q+OV+02K5a
wo8RB9ZjWMEtEZGyiu5V5DGRlyOqIjkPlWUJdrikyiRfj9dCII1CxX6KFvl+AbGW9mJVs1RWe4Lh
EWAS5UBWp5gPam/QBedn1vzOYTDpFu7z4WmJPAxMk8/rkDThNaTjUT80ToVc2n5cx7JGyjzK1/B1
Jh/9ovIkNiTcEMluQwybl7FG3LjdYaFFxKi/7dPph+U+YfXdaNn1iaThF1h13TvULDiBTB8bKhfG
dH9/KCxRrv//DwUPMH//R5+ppu3lqZhc1AWaTsvOhI47YbVdj8nv7pZkXgpXhJkPq8mNJsJ+bKTb
a5rpvbR66645b6K6sVsE6P4sQ0TDQYWYg/I+nl7nGIlN96CzqU/5ax+2vTt3DToUaFLo7kUNJKyg
9cmvz8qP2+Cfz8q3JTNLkQnc15wWl6z0T1bYKkAQmBUgO6hFofjaSXcHGe8aTlLHOREGeN1ZjX/n
ri1fxCwTtMmJb9uTNzuPOXlqevEAECsb7DSqaWGN01DO3k23LxTleDnBsFEpZ0VM12NHRRruEC8+
n3Q+mPHCTiGD3HLaj1E/8Iz4fc6QL51OKWs96pvX+I3vWr4F195Ono66CeQ4ljydZWJ3B8l8iSj6
lkpWBM7nfejGGHMq+w4VElYoCaX7tCBJ2H6DrYe/InzC8PVJql5rl7T9KY70GhxRxrvzcMo+dv2l
rPzqmv7zGOGH0FE1dvZ/hOp/PEb57V49GgHDysGBNu6ySHEJbL5GLPEiY7IrYlJlOivGovXZEXYT
JzdCMdzYreF8fllzqx2unJBfXs8wPshjT10mpOSpv/P+XFgoGe0OYh4pd/z6WEizNvMZV49z/1dM
W/lyKv92PloXAltHYyiPvP5bl0imx6FopPaBOwhbroHv4Q2qb5Ahz3CKmeVjWoUiEvZ9+wpRe2g3
1xwn7LyC48DWtbr26W28LZj8rmETRuaLEjBlwpLhS3mHpfjyVZg8wDUdQhR095PeiXfuCDEHcAyf
AwvH+N1LxF7TmY7Q6OkRqtiuU79ZnnCTEPUaxfLiWgTrXXcPxXLIKtQdk4Q9u43WyNepnhcdQTEU
VNaXo40BOp3cl1zYi6dV6sNO/lV0qP6wRpNPgZrGUjDK6n79/R/Pwbo0njLuww8kXsbXsaNwhwfO
ZRMtrmNBy4cUqooCD51C8KKRfEeuPtNoMHlcUGj5r6E11BjKycGdNSMjYp4/82GY0UcSpUW2T2vA
prSArVP3Rpzswyl1hxSBrdsMgaBetJX129qFy1y8NaEQTjDh2qnOfSTkzTLT+QWyZWd7C2a6s8b+
kLajd5XtJ/SC2ct/LG40zPfRq5f5Wov0QAuzo+iOkhkg1hqP2xt1krcu3Z1Wwi6WJl0Zu+eG2YsZ
PB05Zm9AxkXC9eN9PSpChlfHgnWy8iXn/pbtLqlfD9WH+5hYOBXqoXR1cw93oFE7fKfkbt1qCWKJ
Vy5knqgLZ3dUh8Jv6QZeXWyKsAWYKiLt5OGJZV8qryHuD9IyXNkvEzQLWY6jL2WCeLsDpbRremG8
EHeDG+lpTxLW4jo4jbXPY6KKjOwn+ECkon1wLAJF+dGQoVucGyC07XDWFUljSPJ9OeisBODzYbyj
eOEYBo3u6Zlzyjxiws77DtheIA/uPOutV9KKP/m2p/CbbRS703gP59Kj2wmgupeWQ53auKbB2R78
Tek9fSrPlF64MxE5BnztXurJk/UnP8LWmaLxAN/gx+lvTeDpUzTJEJkPLqTiwPgoMMchzrf07par
4XJ/dYTbBL4AQy0wxtgZjuUJnGvLfU1vTO1gfbdu629E7wuS7xDjsYOuwf8/kD7PUJb/thlZP5Tv
OopHwe5RVd38j/7w3C0OWWPemboYw2ds7FgAV4uPqfl2dlPfYrsvWRrhwZDqomT2jasV4Cge5Dwy
R2GZbFI5KraFjJ1wjBd8Qmluks22gvkfdGPDJAyy9gxa2Fj4NlHQu3tEORpmH70QeIpnCyhK5Pbd
JoSVc2NoBdm4uLiLv1cTP/HA/jhV63uJVqvPu9aWnbsogj+6PWp4oK8W9y3sDQRzseGhBgIiBa/1
i8l5ZgXFRmNxYo9akB2JtcFCGf39mIwfKhwmcfT62IGQ+2h9K82VWpLVrNHumHCaQHEWS88KLquP
kQnDCH87ZJDkdKJZQuDzdh19ViBbNUw1EQt7B/zBnJDHNB2mrtMXANZdoOnBgcf13APuTqhl/n7E
PwHqutpFJ6laqgZ/4VunVB3azKou5zv0jlPUCfDd6LjFRxMVrsC01iBph362EPOtQ3INr0xQ8pHq
iljddHn0Csf0aIRcNd7rW4Eu/sZY+yHUxYALg6GjySPdNb8v8uTfyIzG1ygjhub4oWAOpO6F24Tu
ZTyeZY8wsqKXzp4qigoRW7ruPwBzGVM9owt6M6Suv82gf0AU/nVE3+6xKtfa8dTtVnOph2sFzGpL
p46lIyhZky/xOsoDGV+GPV3utQWUg3XbDPLlgypr/svN+6HLwuxS/fLkkQ1VEYf6xw7YrLN11Ujn
Cs2C0PUisj17mMyjXJsfuFFB03ULeMov4lo7TvaGPE+EVBixHsrwjM+R4AcrXj+FWvVLra/+cJUM
GQaT1ZWhw8BV+/ehpU/NqItuVc4f8YUtkHrF8m+rV28dddz2Q59eDdtaaUGXzy+T1H/0kJvNDPOX
PvQneua/DuPbFdLudxWJwLOc17doWc9ebPEBchi0gr30NNA9Y1d8WH73TXe60OhGLf1XeAsu83Ny
5+0jd6o+fgW4dwI46VrGJO/pYomhLGRUJFE9LleHKeXu8Yj8pQlSvwSvM5n5oeyI/n6zxWP1rUr8
15mIpeePe50fz+r53m1KOlITzNvyAurW4O+f8RNf518f8m01sAyplvOUy3VadujQVN6z2AyqFsTy
0KsS/EYLhS2iJu46IOz+Ht7p20+w8/tV3s8/yviaoHAbHJlPfCCv/01q8bUa/e0ifCuV6/pY5K10
L+fXxu+cXDPIwxOVzugYERN7dZIG/PQc1xdc7N3X4LnLmGzfvfbsPA7uc1gmv0AxX6Scvx3Pt7Xg
8rxV5injeLro5FJPh2Ux0NxiaL6/BqSVWasHMwt0FA6QIa4ukv/3+/UTTAE7r8MiAGdIGEH++6Ho
KPKxUY2St2yP0DcsfGkgyU4pI+R7g+91catp6puYnRx/e79FU/v9zBUNZzrB8NDZ7P79yUWHTJar
bN5oerFn18A2KBhsXpvQWkOLoNVImZRcN21f83K/SPTJb5ut8uMh/M9Y4uvi/PFGtMX5eD+2GEuY
AQhYv6Hh8YsenPO+ikIWI5rfhPo/NBx/Oll8OaT9+YGdupUq4WTRjtHex8LX3LoL6TPCvK0VmGEr
OZR/Oo6q7m9P2m8n+w1QO5pSrpZr5Ta/+633mukXB2Q9OV5Q1zQTE+XKdcCqLjH26UadAdgOsgqq
zl+AsZ8gHAuOoynMZ02ar2/LeilLXS7RpZhT2yANgC6rEQ2CJ9fj4qwj9YiqESIdjbbuZm5Z++bR
M7DcOvYuBGyg48w+jvBLmBGm8VGPrGZXh6Wc2598/efnNRyh38bY7Z3B2/y5TV21418v/TL7MJv+
QY/U11ZrgvMpMQm/6S6qGyP/7cnRL9S2R+mTaC0srPTKCTsUKDjd/P1tM364/xi9KSpbrYCWrW/4
VXYzc0M75sVcm8LPg/wiHL9MOT6/oqx0ef/vbimqIUVhxiMLF0OFm7WSN9s2mb3AOFuSpp3XxX08
xUBHeTFHRKBDSg/g3K51H8pojSfHsxO9P2sMlWgoTHiSCa1RuO9Ge0DPX87oh126S/Vg6STpopLp
iqfujyca5rP5Skm1ml+7WCHYZ1wghHN23dcgjudOtqbdC9vcO8Ps0e0zTxW6Xn5TOhr008qxyFD5
MGh6MXH4OK+FJPiAY1n/hBlW2EXPLnmy7nTutqx6gARlIn2Y2yeuM8bRrS/OE1bwW42C5IKtUvh4
a1C2bUvMC9a/PLfmF4373+sV9BZd7wjfZEMxvu7tH2f6bEyjPEH0nis+4oYOQeCzx2cO1RuXj6jw
G79C5cPfhZaP7V5gslavjwzpTOcevWZ1xhC9aIBHYRrh1LUF6+2gPWfghcdF9pkPylkeXiP8RJiN
f6oxqHBUDjH0a7Cd7B+mxuwZ1/30EtSVe1NCBfBGd67vVZIm5q4M17lr5rDM8lDanXaoeLUe9wKP
ZgoWTGs0+/Z5rILTEGiw7fTvQKN9wn6VkKD7i31FzFZ4cmLikIplifjvF9plcATZzRtPvfqo5y/j
GoWnxtnoVIG9mruCnxZKjHX0fDkPIh8Up2JIH+YJA8fj9LySL45CLYljwdo+NbxN60Tr84Wss2mK
l/dlXsyyne7eN69t+0FFwmQINbw1Ubo2HhZxOn8c7PserOETgcn6vUGPk0dkZcXCq6i0VdMxvLWr
LSmhD6uy1+Vsb/zRhcYNM795V+j8xuVM2hG7GZ9who4092baeB0brHRo5HUnK1HrHfflsMtHTfN5
Rl5ozZoRYp8BUpw82ljGH/H0WeYu2tz+PWpYSmh7EZw/Rt39PcBDbAQe0xBxhNEz93a9QF68ATwV
Mh5E6+egjNLeel77l6B9Xw+NvRlVc8xMlodIWRV+J8gFkcwam7P16IYmvccGqH+kpV3OahAII3jS
D2hbY3BOuG7m1b4P6ziDCAFs+6H1NZeP51o0PeDb+xZVoebkDHEH+Up+v3rlRsHlgsxhp6RF9JgF
onjUr/bbw7++pePziWX3ACCyqXy1izCQRZjk2NSj9ShCUtHGd+4919uHoTeT3zR4aerOGJxejrpE
hPmAMxKY7xreKlRQKr0BnAncStHA4Y8BZtANzoZXB0/Lhpk20jFmO9gdzdFaB+IxWUuvlbJfD3Nk
jGy9ah8TU2l/ilVko7DVDLxpsBsa68PDshxgl3YtnQt0T1wnC6cDraRy5F6Fgen8CKrM5KRvRevM
Sak3vWdPTUrCAk5O/bBTSoklNZYcH9C0cDob7d26u5f9A5BNtss2wH3Regglk0a2lABylNFxRftn
uQ/gS4xtYlToz7c7R7QpmJMlFlaseJS2toAMYml0/ORAZAx+IJmQWVngF2qnS+o2BIu5T9FtoZtP
OUbMHENef8m/sDavmk0eGPt8t97eiQCH/4yBndyvQnMMRkW3wSxmoGzqRAM7szsvuB09q3/2TR/d
07UNqi2qxz4rZ1W56dm/Tu65jWkBM3Lmlrv66kv7MqGAgw74ysGswLQs0HkQDt7YwlGYd1Bwrtuw
i2wLv4yjwzlfc1vx1BAwpsLr6uCsVbsMpLgct9GjJmvLvk/y6PDeMOPetaw18xwToHR4XUlzzSvG
zeg4Qz6c8PpiVFBiCbD+xE5n/NoVy2vE5VQHt80V3fCILcNYShn3up6fe3JIHQTDw1Gxv3hrce4z
t9yTapg69aDqUQy83HtwHNSfVupW4TVJcU8Y4IgguzewpCPidQ1TEt3Nabvw9X2zRp2jU1mxRhty
8559LkIVnQZSzJFzN9Ve1lPvgk/JLvQLTZge9T8F7hcfEmwEdKTzn2HVLU3ri0mw3Hz92XrUUwxr
sto+r87jfKAhl4uPyWm8HrRMlUXAXF7a7Gn5FoTSXD1luMVGxO/v76d3lMOBDDk0qEdVeBiw/jAL
knsd/xjr4+vsOWm6rK4AmBoPbq/Zd8Jzh0rmDA503bEfq0w33guENwab76pgTelLfvfduNrSsB0o
w1J3r/2mprPVF00Pxw45QDMgfliM1O0Z0pNK4WWThyWE5aQdriM4f/XIREkNS1aC5nrPeOlxovRT
6hpaJtOvSbt5MwYjdXTtSZJznrxmFbqH+TPIWIl6zcF/JJjs6MM81vq1z9OILQHIOW4aAzYphVpn
l001t9pDfIOB5jFFOifPQTrR+tlQETaki6tfX0LLO/S7Hst3HTLBMozgMmhGqIcl/7hkvhHdgU10
h1mFxtjs7Jqb5jIECEaqzBfJAw3p8OKSnCeGFfIMLym/lV0JWIVrQi8bakkal1E7toadTROmEVew
qljxNNlOX6J+a/oFj+/o2j8MXgVjxyaU35EyVQXZCjbXqzIdWqrClXHr+Shf7qUBEfAPwOVsFrWj
3xwIJGuJhT/OpFhXghr5uYkn0TENMDfV8IWQA5Q/jHWOmUfkSBdMflywXG7Th3tmSVB9sw0k1etC
BA2lGjehifJyCz3SJgZGTYdw9CTNnQEgWNcFO4GCVQcQOWk/LKowsvRG2UTfdTKoNe56myV10upO
2XENOdTzfgdZ+nXQaXpnzG/X9oM1u1yctFhJx815erJ6hyo6c2B5qD3djG669OXIHBW+CkqOdvXT
YEe5geOChlROOdWfTtHrfDzQSV9ceOyR6bNLPHdtP13WYxYe9Y1nQZkXxGNNFe/8JoXaTokE7bly
brnzWln7Z9RR7fvNARU236SRsCNg2H0cv7ANwf0busaTgpI0C34Y93TbPJ3n9vUMJZWlSHq4F9k9
KHZbBcrdP2Lbc3AeH1X/5stbTEoXzz4gNcNRtqpb4QDTXIW1yO3j8UFafW1nYwmfooMruChr+w4/
DuwuuDuvvep2W1sdZkSNwMdCdmXxrHtZWEHNdVojUDZZjAvJromDzo619Tk9Y0u1wite7smza2C9
31ig76t8eVSDGoidwzi4DcRAqHhDimFj03mz3i/u2QjKp209nVNy2B8uLlLY8uJIIefPmcuQwNdM
lbCn/KXY/2/7ghkGM1NNNYgsVr5sLP4ogSvpqnZvxYMVbUyeJUYPVlTikaWgPk9DedP0WU7idTDT
wk6EgygDsEtSO1VkupXfTV4BtgIFRGgzMpJXTHERydET84EsPAAyWHEZXN1jdEdz3fGuURXWvoLt
QPULYP0Dl1lYeoD8y7qhdxX1Ow6mdM5yXd4vwK9qhkYfGUd/vaLmVF2DpW9gsvntOvEzOcRYLghn
XyogxVcYdeK54Ga+BOMesTguYJWfzm59x3KwqjhvTv7DL1k3HR1nhfcqahLMrLYFtgrqEhtfnGiK
fveXllJBNvTffcaQMS9RurJidHXjG4STPq+peevIl/nCv7KG01Eui+XSVZjZwlvlvyhzmPbzNxd7
O3wEyMoRpK5HDSQBM8qGEWx0+7ibVZ/tQLKz95TZLiJAX1rjye5Zdk1lLqyeL+TFsW15JjAZYM2i
djul/4Kl4jaVRw1Utn7l0bneLLejQ3oxcj8rQ2quJ24Ss4sFltDrRlNS+qbo0wPCHeGpCO3Q2smS
DwiVw9PyAbnZig7DaXdEXp9s+R3nqvhVaEX8A8HuGe7RHloZIZjQyKeiOvnMl1enTPbIg2qPwWBk
es3D61ku1vdQOo5hgwEQc/gUmTiituBDDMmX2hITHLJSPWZ+QzNJ8HBEncqge3UIRUp9IGjDGPq/
6VBgHaQ7tBiMtegfbAifxxkcRZUMZ4/dFS4oUAaNG1MxTjJaSLirE+Grad5CQ6tKHnqwFNkmEoyx
IfGauCcLgQ5+RuF0+uhBC8AFCH6Q0CMkvu5tURdoeH6eJ8x8XsKjXPFJkbN7H7B6J+OPF5kFEIMs
u9dzzq5XL9Blwp8nNtlwOS1rtxTwghl37dPHkOkuho5zMUBa0t+txTBbwF3UzNH6s0EjJehJsC6v
EW4rQ8EscttJwQr28B9ON2RQLPQQTajYInHBXXK64/Pb2BqJWQ3V8wdXOZGZhI4x38M5qLe89gVn
gyvDWSV8M32PD3wPRxJB6xiyGIP13pL4FFS/Z2qBCaN1O8pvdrQlevTJWDDiex8e37Ptrjl8rQei
7sz8YZfZnGUPtz7utEQ34wV19U5r93mEnaHhX760dtANK9ir3gpd4SS6Xj202Jcg8rEH1Qph186c
nkWyQBYte4mLTMydGqykwXhBfJCfiDbwZRM8tlUZA6IPQC9wch+YEbiCXNUlmR3fLaJN7WFGNI3q
bAUv/ML3nVF844kUpfMJ7CPFFhNSyPqw1F/dgAlya9clwMBjD2MHnoTw4c8yzxpS5OU5ek3sy135
iEtPo4jremOYTXVoU3y1to5bkpsO92yDFOxkE5QBMTcbWNrK0eb5ShdfsTBDNA1Rfbfh8aFJZUAC
acNuJ7l9wKbLSX2nmE/D9SSFBH6esuaGY7bJk4OBPSZXTJNRYIxhVvV4xLGTJ5BUmlC3hjCKhhN/
u0o0eH4qwzPc/ZwbXuC4NfEYLcVQHQ+SxVKQ8x5zwR0UDMJPc4RZKw8Pr1ZiqM7DiOWbz3V3iGdg
aXKXY3d69mHNnnimHr197+ouOrRhdm+B3/5+3Puyl3CV2WxS9KLoEQwnn+s+h/QiLxQpEUUiihzG
yfjkTBo7HUczLOgk79DxLBycJshS4O2AK3580bRrqJwa7448aIEfHNJPo/NnNExWrAdKtLDEU5Og
Pkdj3MLtQefb44pML24YMvZG3I/nC/1kn54YCQxcvZgTyyLlYcMMXWbwCLL3Lesrj2oEWmGTXafY
aIC67B0rv/eMk2SLamgSKaiDuMyMGgRrkfTvKBoSczAh4XBIGI1QH8gauboX6O2KSBrGIZV6+Olx
X6/vQ96pdAKB1BiKoAS/nDUuwkgWrCElMMMnlP73q70FgYNmG0X41YH/AMd5wRlm12vvFcKgpty8
n6MCH+f3+LUa2P0T49DafXtgQw9EIthbKN2W+s29LZnW4HoF6XntNGx89mfmf3KhsUxJhhnh17ZQ
fJETgPkpQaC1DY+kb2ulny2yvRxJG4xoSmH4wZ07Tm+UoALKDGrG65DNvLvniT6/Y28MglBcuY8R
JWZh5Dcz8ZDdgRHTR8KzggThU1aV2N0M8uhe4nDJ0pBgUW/Zk3U0IQKGAcI2giheYRGB7ca1dU/W
jIr95nY3h6AMNXpikacgXlasEOaji+Z4CEMEMfcdSEQxMNmvovndmUojajnJAbKjOeTd81Fb9cLp
WJPCMA7Xlk2bfk3215XzGKkYFdjHrtMsajnsEgd4mt6yDQDJju5dU+LKCm+geGRyXBb5a3R+ONL8
thQsZyrw3FF5VoB2yLS7jVlIEtqYnCJZ0NyhLWJ/N3emz94UNMF5x+b5lTmdxi+PoQWjxHtyXkZs
fuRBOoehcwtAUMkHn3TcisgGCpcjO6hzQrPCZ7yYNcwUGc7RDIrWqLvBGLNy9QfuHlCP+fmD0wBN
4cPu91myvIGjzeNBOnrPI8ExWEt+5cLQOZbbV3B5shD22B0/Ta4wSKB9tWOYwTEmJiemxK8BrOgn
8bwyr2hByojkawkhBhgkGw6qfQbcFMB06xdELkIv85hV2LJK3svTnHpjnGJZSq6bFGvZ0iZCO+cT
nl/ReKRnxIN+sen3Ed40JfPoJgbw8N50DtvblHbssJ7s5w278LSciyhp4aOANqTTQ8TFWogvf7uE
wbxnASFaUuQcWbEDtRXhu0i5x0L7GSN2iVpb3uInCFoA/RH655nkh22RnBC7TMeXN6PoP1iPxw/E
ERbFCWoqTD32qa9uCwfYBQ/SN05xQAwUEZYYLBD0ttmYvdLZH/yP8C7Z4xSRzTiM17I9L7wNsA2Q
PVHG5Nxb0fi07Ln7OiDSzF3gfZ7b0uw3+fcP6hbzX9Xjt4Hovc4OTWqAUkghyjGH91mEeuXBCE9T
Ye954D0VbynXnvorHXIxabKSxd9bC03Qob+h68yNNV01u5pFDfuNLn3sKPkr1W6X+WvI1tfabCVC
6TVjbnBkI7/bbzaqKJ7ixQt+vdMEc7av31j//5BV/nYY3wY0bXu8dI5HOhxYYJB/jR6VUSdIVq/Z
9nSNtvdRZddre2i9eunR2bJzbGSHVh2G+ovI1vNg1e0NtbfjsOkdvEn36BjrHtsxnHoNPd6NTfk4
Q5MRRTx2GSK9i2fKtL/2zhi3kk+MGz5rm0GKryWsGLtzsOcGqibCi+NMxCUj3YhbBeM50PBpYXeD
weV9fl3RtMxiKTb2LJ7uKYSbz/Nz/+R5pLBJD/5+T6m5Huiwxx3WETJasIzqRuOLRqgRmN968/eb
+UVS+nYV8a/Hql9wbpT/9IlSqj06x+ZwnksUsCm+hKfA+nhNK0j89qW1z4t2g1UxrsLIKkDFnihA
bs7zFOYsfKCzeBbH7csDw3+ePCGfvyW4SoGlSISrbCG09oo3IlhdGBh9DG29TGwL3dXhyBV5bdpZ
J+Q9YgdDuQlwzdaydquonRnQfamk+LxhhdoaQAG15PzZM8f0+GsA8wPs8O7nDXlq8vpt3K1opvlD
+2wpMrRjDecsVZa/NZ5drX0ql0y9zJ+U5thAC3tGv+5RZ0O1PuMZqHoqUx94aL4WQXgN1skl1AMM
09i6rn0opmy4aDyDun/1m/7NM2MrvPdeHb8zKt/qUHXMJAv0CeYi4QU/7mdwHSIZ6zG28fNxxjwV
t8gQYKuJlP6rf3x/IiWEhbK4bfRW3AtjlwJKAc8b4lf+Z3TFr889f3DByBCXwtbXdoXKH2m7I3vb
7rnnv7SdsTvW/Cu9flzU8R2HwjxOiXtBttynfXzkYbcMFebNFsyPCOz7xGwXE6AloPNh8xIyh3zT
gh/N+N1hY4k/5ZcjqkxYtRsVF4SNDP9yI4m/OS/4/WtJGByQiOJ2p90pv2tItuVnktfLDAU10ZIP
4+savo5/dafYvfMpizbunfrNDktwPn9Xi1RA4t1WuI6mHQezyjXJspYLEeoVvTCxHasnV2GMPM7w
WBw/hQNPvZPHylBfqV+/lmha+e11iS94cl1Wsc5sILr1MO0KMy/z4vf+AaeGFkJpGRXOBVs7JgpO
5oGgxPSPuDOk4Tp49u7i9sKFS90mINIC/4azf08uYN9FUOG0iQV2nAtbksOEcFb/OLYiOSyTjDoE
e11oqXrIF4bMI8ieeqDX7QaITVsEpBq+78SYjYHOYxHncvfWW5NvOnnriUVwCSAZdtS3qd7T+VXt
HYaP7YVyFffb0W2TTw7hdWQRp5f6hceYPMwZcJ43x1ETGf1zrL2d4yrpjF48ovniOKqCKqGBHtC7
x8fRKZIDY3iP8jCfmAwwGWECOGMLmmDSG6AuxBTbw3A6wZUyuaYOSUHTIqnehFcvroZjql8CSYAP
Q9ktgzY44xh6wUyTWeZIGl77Z45Oj62pmTzH3b4+UN51nKy1d6wPBrdt1VsPrPcW7+Mzx84ZYx7e
8TUqjmsiPBI6eGecPK6AC1AAWT/HRbPEdvAMMlksFO8etOCTqqvhr5D7+fAeSO+HIVRe7IWPYdaT
AljOA83TvGOPAWqvRcl/T2SGFOfhY3qIdD61ThRMgIRT/zGosU9lcDOC7hwzyh7hsTytuPPnmRSU
cQGt7oRCoGR7U3ttr8CsU+7VSTbOVukQlxEIVMKD/5Qw6SDJoUygMSWPXoovfU5jHRTjw/SUPIFE
rVEFkpslVWy4pZ9O1Jj4h9F6Is2y5BiVUQ1s9+A5Os4rYjD1AZAN856DewvJgQMNWyfS9EEgxCFk
OOhVQdq7DA6Tx+Y2qPG3exKJcBhUPH33IPcfYi4NGKgCAhq93CuijAcdnyhO/hof48Mwg+OGSfLn
YSj3eKCHj95jW8yF9eTJk2Lek8iaflwYzBx801Mww7643RGH7WahFAl/zwwvk5JQQ+il6Jh5jgNa
eLJm+tXggHuo5TOqCK+IQAvehltPnShRNzQJMLcIAO4Enf/j6cyaU4WyKPyLqJJZXgUFBESc9YXS
JAoIIuCA/vr+zu2urpubmEQNwzl7XHst904NArtGi4h8DaR6BT7vFRhzMQBx99/jNix8Dc7Z1KU/
5V7HKfA+g7nEZ3SDIzI/5rPr4uIJELJYCNRuIDgBauB1AYAxz/Q0aP8NJOHparA9WveGcABEyQuO
DRoYZUx5lKtjer1TsdYHHpxZXsnmZ5Y+LOPbRDtCHoNTnqheNYXvJbh6BUTxHPc1sCbVFJRQE1V/
0sJgoJ4rjoSAY3g5f68R728bSepeZ7pH8hg3HL/umTbV58nFu9Nn0ca595ylbo4EBQJLyXt6C6uj
OnlMwOhx9UyA8JRdJ8Nxvsm5ol9YaJExmMIDBtl07dSoHA2hEx5Mh1M5tE754hGmPDIhurEgvnn4
KINPW/DsuM8JU2YxO9qt43dQB9k8m3fHb3gJ3tC/msEdXaSn28bqBJFWcd3Cyrt6eoiLmHyiJrp6
9eLli21957yf8NVBiezk3oWFf4GSnVmWuerR63ZbOt/XhO8n+eJFXQ6A6I/m1h53cswM3PQR0M63
M7/egKZgLfThE9OBJgi4BqAVnZM6tyVcPbOrBzYIrIBg3DZcwd7zdp9uldDm8l8EXXD0OBnVnnxK
9ReCG88CmMvWONHamLYrwjpoGWC635bLV1zCYU75VGyW6+K2op9crrqNcs4Xxdw416wj5Tyc5nxW
hdurNmiMCG/23UX//Fa1wc1+d/JOgH922Ypuab2RlvjMK45P+3ofeC4XNIeaTSrUH7+799t5m44+
dPll/xROt7t62YrX/3N5NdpO+PZmU4j3KlZpMjhfFpcF33T8jEkn6ef/3zcbXlassrnC5r8sYJcr
V4Mztd6MM2qOJb/pjq+wmPO0bJWt1B8T4dV8QTj2QwUdECHNrAOrKmbkMUaKY1OEbzGufmFir3y4
X3nEB632dE2ZvVVH6qpikZCkv6HVluf3ty3PtcV3b4VSCGv43IT9Ev/17/N3ry20WTpAQqc6qXNa
paEZaq1NZW81VF0tMpC/uWyVmTYbAiNaZkn5l9IeliDhzRLaIo5Bi3kQGIGBsywTBU5nATjl39ry
H2t8UlQt2ZrjegaUneF5VCReEQJcE/QanBs7oYXIvoFmyfCojToVKxzaRI+imEBpUsaVYEvQZrSa
x3JQReVEwdlnUcWuh1l9CtnhrA3pRPqaC0mF9/GGY5q6uHzNpbnFHIWQvE8dMUuDHOIEKnXnTlME
xJ4wgFiYO0SOoF6gnyuoc5tz08dJuhraNzpFJhqFLurC3jvhgiOh9qau8XCf4yeGU6eMLPQt2Vvj
PNDGt0kXIWEwNtlndO14X5X9iNQJLVPFps08gboiUNjxlwDVWVf3xO+tgJ6rL/9844Zoo0CgrPBp
0E2kk7AxRM5uvlTB+bwEQ7L32r4Cetutb8KL9QDbBNGHa+0APgTUQQFJX12U58c9pGME9U83n762
xUSZ5jOkbxTqa0/XHMNq7IkDaGFogRcfM9BDxczQyVzDsMJn7meRzIVgtGatczA9UyuX2XCKjJmP
KQs0V/VrWOYLX+WQ8mk/uWE4BK14OQEkBWsImkjju9NgB/g7mD++8pmog/dAVZgBHojObHAYkUlX
ahj9l3VFhqAEwys4RFBboQbGxa//cazvIGKED3yA2M3Ahr2cwKPwHmM6veAcpTHyMYju6djNPBC8
4Q3TM8gHTmZUCuGhUmARUwnvBdlZhbnSxleMHSaNG6yNhRkUN0H13kRP+aSc5kRm4qYCRWdc7jr5
/hUww+iT2x4AGUzvrV9xW1Wn50rzp6mTl1zBF4vpNskFn4wrZHYNOFs4538kyAy5w7lwqrj04hRh
yrlhsr+ktdaMGcNpEevUY2+eGT2JjkwGgL6BDGcZY3uO6lAVtFsPTGJ48bt/BOMWCVxF/Yl7GeWw
meX0zrR56/HZL+mhEWdBemXSIAQBNOc50eP03V6TEmQJNjWlmbvVg/pwSZrICqopJWUZN2kGovxO
2J1IcbsyWKno1UWK38OtpXqDqPLqpEDoR7ALIOyzaGbdLNtXi242BJY0dND/3ClgMDcqeLAdUw/v
zXsDru5NPtRyt7Pxqw+ANGDqSIs+51oamz83iKyR0MXwthN0F0SkUQcon04vWDoaitR12V9J7Uqz
HnFlOlfhx803BiJNZvieplEJbMJkmRITzNLpHZ92IdK4cAMG0w6SqYxFK7QHni7rA7DHO2gCI1Km
X++xrekiaQsVWYA7PlsnMrDQGJQh9O95D6GHU8SoJJHwfXeQkImjxBCjxNWG/5IlkiBiqoyMyVzS
sLtuUG8SiRNZEUDUDakSxT9sR322lv9zRkhvi6zpukH04rp5/SgJ7BdnTHp9VhItMQ5qbC51DBhA
Msy8SIXgEfzRl0pSnQc8GXAPk8pNZr9+nnCWTAOZJ31j62FrkRTcdwg/gL+NlOiG9oPCb8zQWCtR
P3/sq2yiLL5i8LPCFgH/Vn/leSUwntYKIYx6Wwt9CemXdpJ4rL5H2Z+1B7SM4V8LlRLPdFWqetDa
e2RUkeL043tUMFIImhgPwDQ4ha4nadRtKrAy+l4Jbmh9SNN83i6KxPCa+W0Gpf+5x8hjuUJ9PgQ5
QYphcSRmOFxD/3cEbxJKu/vqKXoX1dFCOcyI9GV3Rnvth8W51HHuzea6AOc9vS0rTPA/l0qndvPE
/JhLCWmELwH+x1UfCH1JzDxzhbKRFAoav3PhOt1YmryDYirSBZRgxgpqzRJJJQWkaUmchHwXbP0K
SsKIsESP6LK80Yw3d4oAwEykOTAsGLO9uzsI2r/bujmhGiXNFfy0llix5FmceotkywXh6JZQW/XL
uTJVaAbVgbXkuHy6pChkEKWRzA2n5HY3dOwsGrPgL/iDhIiRAdtg69bLASmF6X+8Z5BC70mPApwS
QwSRMaWGAFZgOCPV4LUoNtPthFlteqc+JqMsgk2aWxOdNOIWi2jshAkcE5zMrOXwAOTZkYJ+r87R
rDuBxRC3FHEDI3iSOtQrjBFiBwhNzBtoEIuDELszAs3Po5I/VwHuT9JF8ddG1l7yoS+4noZRzju3
IY1uAgNI3rfqXF4yJcbhVuFzcvEv/muqRj2eHxkcX0X4ADmNlcw1rbkj/AsQtfCE+FgJg0kW9fEw
wvMeFfyrMjPnOu9X+KVTT030tIxfHdskL+74ulsoywhncGlRk6u97C+LdJ+sFcYYkM7je3hzQING
DSzjPeWe++SGlISSDLjFChE5d+WGFRQpYZ4w8z/7+nmie59IR/fufdbn2uz7gxPBY3eRuu0J2frd
c9pCNFdQVfrOm0D1r5Dx38e0HmZlqPuiNCFuqZKgtU0Cr08y/3n6gF69L+Hjii80Jx4iryLJroMO
Rgs4cPUQEzT/ggGBDRfhD/MHpJj3SdLkFd7m6pOoDiUIlTCymEs/OouoXogd0IAWedPfQBSA7Ir4
Y0DAyYnOyTB54cPHnQa3CGuIwRf/hcUXGUHzJwcm+QKhwETYeBNLj9gdDhsneCjjMq6hkiWNGl+m
GkhMLkqdVELW5Ua63nEhQSjDHTXtT/fgHnz2yGst0lXqlYh3SQtzoewv4tkIei10qg9rZT7w05WQ
KFBnyvwBDHcYfpPUk2k6upiPiQL1IsyxjuYUswfjjR9+ItvHal7OvtOLn04uyDQzETzN0UDOCAe6
UEoUFljmQW8NdGhMhZg3VHwdCMH8vTdCdYaaCci52klXiGUJaak7MyFrVM4ejr7gl5f1UHNeW4ne
+XBviN8a+3bLFxVqbGj3jf3jROV5uH+deibLTsxaXQ75gcfVX38aotalOTksajhacGr9loR4/Trx
MC2cL82+Uy5wgt26Wwv3e+pPD/Eu/cmSx911/N1+T4DywLJdMVVbHuaH/32Rt43u5Afw+/mBlze4
cHlLFb9b8344qy0/kreq+HJNrofn323Jrxha5dn/nvbvlZV4j+/21oyZD4JfH/BqQCHihvYNcQ8G
90syV3kXoVq5GiYqUhxoE7KA+tDc5fRA0cAYo5Xqsmw83KiHSqCH2iFMqo2jeh+sDsGml8PWiVQN
m5HqvFuAgRCMeakvGOFuzmda+qAo4nIsMgfdISMS74XbVSm7Amu3Lx7AUkah9QkQNOIn8JC89jWt
wyYsNznLwwJcW/o97vg2eZ2ASroX0tuGYsmdIqzhNP4z/NKrJexrKNcSr1AN+bgUUaldNIkMBFFf
yG7zm7HgwFH7OgLMRLEahYyK6E12MpdrNWNYGuN8gKI0+Iag7P/uq3r2QTP+huBmg87lR+S+gXqq
Ev4KlYbZBQVVlfBBFSZkTcgxv5ugvI2lOr2jWMPi3bzJDwZYFGl2WSNQTyCuBtdE9lCbON5mLN8I
azhRlzXFuWolr8n5uVCaZ9BpMxHX+fyoySVUD4N4EMsHbZVt5ZkRvvcD5FKyk7xQFzSV71tw7Npe
glyBXXcygab8AQBlcfI9cAuFOZyFMl/lRNgd2tWy1/wBqiziOqIt3p+AQD5Oxv7fXqWXCBdvhR3q
MWFi5X23rCfxBUknczG4sfGpY7iQUaFbJexN79dTZKcRbzC30Pae7nEbN4e2mLTxXTyIu8Mnekfd
oU7aOIWjBIQAdYqptC3lkbT9RMp6gJrn88AoxPNwDT5RtrMC/p3aWNq2cZ3AvXE5AFWZDX9LqGT/
+Rt9Ccr8J1tRxV+ozokbnY2eSUNpfqWKWsRKvNFryfsmDKZP+yWzDH6/VEMrMDZA/kMDsrdy/5wx
tbasksdwlLNTqnUOTiUm31qWobTsJ6T3q9v8tcqDnv9q+JpbwZV3f+MunqyYPHiQVbErJifhIcTE
uahbPTf17L76jMGAPPwaONi0918rmWob4XFDEP2cfcPP8TYnxeRzuxqe7/N6MeCxCA5AJIs4OgPd
WjLDUC3Sc7uCSIJeA30efnZftSu+vDc5o+K8vNVsnYCaZ7Y0jVEAMgEdHYGIi+/uq2KvhtoGEx+8
5m8u/TPp/QZdUT2oPBb7pJjXx9tK2uEA+KnYShb7rUK5qnEBIkY9mwjz4mKOIp4Rf1nQSFX65ixb
yhQ4FXIRoCqwtCmx4UvMXVoi7CAch9YAIWxj/iLbSZfMQVMFoaCG3s+F4poi+J1J9LPlC9ziFYVQ
aSEn7/DjP2aq++bvDsByj2aocfmDXeNL1JkpmC4Vr5lcaaUiZEBt+un3Z8bP4VUFIpglz4mUXPb3
2XX+2AxH7cZEM/V4fY3KitbJKNsUG1gWjGW3I8N67qRDJr4rzsbys0sJ4YoErKo5z2PKGRSUj4wy
YemqCMHEWYnvAnCgzPVFcVJnb8Ct81ugznT82vD3sjYXYAcu6387CYvwccwFDuW+ZbSu3bZbwBOP
rbFHehtwDd7mpDJ5fTLApO2RahVOBOOOOSfEZQQhwdzjEoTVb9byVmJwBSw48y8hfwjChe11zfbF
gzEuxrVst+UpDdNQW3E8C/E05s4TDS5swCjTPBwsQQ2H4ig5ECa9mA78OshyosXMg1ftMGaNsSjg
+aJaGJXbgX8zRzoy6wrEgs5bQoGGM1fmmVDXjIqzHjEQZKGJ+HSUny22NTLXsGRxIdTFLbXVhTBR
t0DBsbvF9ut+p8XiRqeiW1nTdHed53Mx3cBVB8NrLI2l0EhN5EQ/fP/9T2GJjId0F4LLZVwGZQAf
zicWphAkSLkZ7N4/evSYbrWlGZnRoxy9NhUo9YV+zoKPL0dQg0zbxW1mxNKa+MN7I+fa7bLZK1D2
L0yrzCptvUHchXQUdsP4vnnuHtPieNuUG05MT/SIteEZk6978etQ2SkIvVcIyprRNXqMNe9J3Kr6
FTXfy5LgZCyGq8RVEHqKtvuyzSjFkQ1jJGiXj+k11LkCwyWLDi6HpDybkRSVR/BEQUXpSnjU91Ra
CgE3gwbakZImafKxgv2cQTN2Bok8lsYKRImpoTQC5w16azDMscuaNXFuBBI9i1kmbyoz6vYbCPRU
UIiBtWrN2AbZZzZvFaeEpZtJLoqcpOmilMyqjdRI4qjA6mN1xP6QkzzUF/RmvMG8mxAFgDfilMaM
5vlWDAEtxeMe1d+P+1kMIyKIgzbrti1cMfedFiHTCzZYi+SlFgFb7abih0Zkrsz5fd3+AVZeynvo
3LwyhJLu/AX9RYbyQxUbc/oNr4tXTKdakm15+/zrt2KZn5hkfWyl2dWtHjGIxdd7c/tSs51o6vJZ
/JjK2mzczJpcAQ1aq06ZKG8atlV1ypRxhyTS12ny30oB93gBT65M7sr4pXnVe3y/7SpzLreQu9kP
K/lcnaGYH3MZUnghfHwwSG9fSarOSnItfa7rETQFmWIj/Au9RPcGVUaERok6ehdjyELxQPepXu0Y
Ehg062GzvsuL5z2UsKTF+Hnx5Pv422wVWlm6azAvnu+L267XfRFfomlMz6f2LtwqSv2sJdQKr/b1
aV8ZBlnfjlAR4YY7rkdmP++j7hWhIb99XiA8J7+mRvveCjaf0kP9mLWsJwo2VwG4iO8XU2nEx8Ow
HROiMG2G5bUpPGE6AsUvmZsH7vp2KHlIy/K/TMD6yJgp0SDpf1JtQoNXX37jz6IXYrfIVAOnETzG
w8ha9rJDzu5+aCWQqiFw94fRLJzHZ8G0QiMt6kf8pHP1jAjIJXN1vXjP1xjr9735VrF6S55+HxuQ
2qiedl9fn7wwbNLN5T0uIEwaJhWnkzpaunk/nerq1rTkrERG/U6Pm8/KgCIKkBnF/AdDS/ZDXgwZ
ayjnw1f8uEX9Gz646EPV9e7BSlCty5OZNDtYqohrgHdZh+zqV0Nfvi41/3q8m6eXJFrv1sBRGKM/
PboxPTLTVjWvMKP+Csxi1n2nqmSbzbSjlK26Ekp8Pwop0XVjyMH3MSNK0rWo0Rx5iEKfgx5s434F
kDaXFiqVazWW81XzWmF1U3WbK5P+NVHvUzOfdBf/0Ywv9C3kU8k4yse9Zl6P4ieA7RSKlUlNv5uU
qFm/0hVnymEo1IBv0ZtJLWLVdno1nDeiita4RCEOHWXUAxjteI+vFEe3L3n8Atf5sV9f+9N6NcxA
CD1VvspkBVNDWqw9I/PmicOkHFhP9Js/BFzAVe9XqTbDlLC/qnph1JMvtJfaqPvTjejaRw9lTDr1
SPf3ZpzLu+oVm5QhJPvdhIaKXt2FPsPL49ZbdH97t9vr2QQEDl2n2n9Cwf+OHmowYOChmeY0iAxg
g75xd7oUIjbXojUFawqixaA3LZtxOqZX1GN7cy5m3GGa1BEAFOsDpZiDtANP3TAWaW7U8+3qKUAV
f77H4rJLL+O0n7WKd1kRErfmJB/MIduruzj9rTd9I8YUu5L4jRLab35kss443B6OCqdZwZaPEEZ+
eaQhFI4WV+r+cyOqTrTkfy9HC44jV/oiz50CTW78F3MMBN7WAjvxtNOKxifO/8OoKli44fLytBVC
9xZyhsvQ/4C5+Gn8wdUuH5PsbqNeEaM38DpUppv/MCtjngdFiFYop9l6TTZufswpO5r5RNgniyE9
A/1rZzO28JAeEYf9M/CHO5A73d74Zf2RXkWdf2FW8e8+sOXeuR2NaqKWUysqnwskor50v3K/kty3
PKlcbhEA8EfhAPTvXORMomacGLMHSI+g8KtI7WZ98qXYygSu5L8oObUcSMjgleLeb2O8Oh49B6L5
13RxBRej6YKtoJAxS0OuwjUSVFDDWAtf62csExwTpP4+mGM8t+d0opDjExqEg9XjKyYnARUx2vqA
iqkbMT7FJA+zowxg8mc+oXkoNkR5WypWKxRup/lvS+2cWK7D4P1AxZYFAyTXAMriCzQx33p52Rdo
4JhMwrhX9uydYe9tLPlA3BMbuGnLiBsFVWtUZc6HeVkAIE8bt83nEsH3B5DqnbbkveeWXTjc9EIo
tJcnxoo/e8wKGRlm5fLHkDC2msmXPMOgM5iNa9bmJoxJ23RPZZ6ukfvcZ9tsyzKEEcyYL64R1ROU
02GD1XA93dofgD56bClXyKKgMZybuOFguEKOPiGY5agUXz1wSPzdK5Lal6TcwlCIyG0Rm1OEkndW
ouzKjRLXuyrU4mxDdT/opxmY1PvxXwTGqE08jF9npq92Pb3HpZ5cuCFcCmvktsC9ZC7eCLdGrLiq
/6zFFYb15SAG+AutrQ4322+L5DqAkDOMlfrHlkVE3bVOCOxUhaenEkNd5tCGs6eyfL1yNFQjWyeD
bztzTMSVWqcwRlx79gNujTie+8ULucJbKLaB8v+0Z27HGxf4GfEakGbc/1dj3wjrbUUZmVDfI9jO
XC3D6zSJmGQEEFfZKruC1Oxrl5bdpSNNcWRkFQh/CNYagNg2B3ODT/MwhEQqHRkw0cFUA/gePjwk
2VXb+II8NQACUe4o7bp1PqyE1wg9489zVHxtrhfL5sP70g/pfF5RDHxWuoQW/WXcANEyRleQ44Z4
b6V1OGyJa2E6LDODBcYxkbV1o89gpEqj3gzvB0HUcIIVuGcZsNLonTOFmP7mzJeDV0TatqOHM/Sf
f3ivdC/PilPBeCZeb3nfZzj4fASc7Kva5IE9SO1u9KUNWMF5PipArIPQYBeBK/uMQHox3PDeUJZK
0a//jJg5rxADx0IxtCdtzG5UwC7BiCYz3cjuYBGqkc6g0Fl2wZG/VW40336PMg0Q3m42+GXFK8v3
fXT986m5NSaNpArVAySOHjYMFQN2CXOdzN3Bb/cRO4exE3X7Xte1/fzrwKnKI6FjPIPVQtnpxKgA
TmgeAtZ6j2qJZ4/IdbIfnqlvewCagnZRDakOVAm/Y/8B9b8jJLB+L0qCo8N7zczk8Fc6PvTRRRG7
BcNrHRvs6C+qmphQ3riHNuyv5T0OZD+YJ27fa0q1ZcHmTVecwVyKyELrXTEYGb/dvkbqQR19TYHl
V82RxXiXbDdMavD8cst5m0x2/KFsQwlUIFcHo25Bz49JBGg5mUanaT8cEd2a/PXFZ0aYCXBvqocf
Jkv3DOFSLfiu7vv+VzvDItEv9S1xPVVHfct07GfWrDnz14n0DOHmc4bQuXTQP6O3/4ruCOXktgQc
72U/vowsCH4AnAt0IMzc306DHTOZSg0Y2+bzfx+Yn1FpYLIcnsoufLcOsE+YylIMH+wWpgPNbcYY
Q+tIDMNAMYJyAu2seqTOuN59wmpRfj9xi3NThZ0wD1w/LrS0SVdXV9o0P/qXW9CeuO3Ms3KDuCUf
VMKY+SQ2nbGmDLJpLirG5D0vTtyO2+nNDCZRNakMiHBsKUw76JxCXHaHqBqzOGQ6gTgbSI8GEHLE
SHG9piQ3vNit5BS7bpHtuKN8mNvyOZJX6aYFNrGiKGIi0ba0TmYqmFTYL8aGlfKgEZ5uhptvmB8Z
zFybQTfTNpdguNc9MRFxW1Uzc0sxrYivf/1iuFTPX2a1bEL2z1oC7hEre9bQ9jPnzEV2p8w5y+LU
/RihfshXxQGjo5LQYeCYYSJ0KJ0WLmVmiEqslUNEkUJZleKTPI1j4mP/XlwPZPnK+hH3q+7AEEwG
7ONALflyYI3L8IyApGGBKX8F4z9chIWCw7mKq3alp7eh/Pf+E2Xhi91v1RnD34Nfnn4/wVzBBAgW
CDNtHbmL1LLbZlzvSkYF2cgkApgsKgEnKIZVWIYB9kbMzn4wwxDQJjVFOISkoXY43/4eyV5j6jhD
dBIHg37zPWpOFiMCW/giFFYFM1bdP+6EJm5Q7/graJ1Z+3QGyQK8BzKfH5gEt4O+tvRfFKSpqVBQ
St3HzYEyG+/Pg44eEvpPNK7VEWwWBANvSmMvHIVNPEhIwONv78jGqBdUC84nHfH5/98SNqQEjPeg
I0xLXQu+Vc3mMW9i0I2GLhYDTZig2bngCLwf9Gk/bTcyqvUgyIlBJGA/NA3RA/73LCw2j/Oc8BTV
knw/QMrkPsqITJlY4bpatllR4hHWv5ejCrQonLXorHrDp80HAZf1jWFrG9aMrlFjkea5dpaoq7bR
u43kcoqDGkjTYTeuxd3EXVIZhQ2Y2HTTnl/EubRVDlRkFBa3DqXFnFuXfuYSCltv25B8kSB+bCbW
Cf9C7JACuuojHJb8tXN1lNL4QawF1gwGh5Ex7wJc1aP23t1BBdkuMX7b7hmAkrbQJZR+C0a2sjtr
pkGypI+fqLsUo04bMRWDbb6ibNkFjGw/e1cN0iMjku283aE1T9TAvCd7EySOX77GLbuaTSdUtfiq
/4JCPXU0khnGMm0iJLY5zFQ6bH83wdBEEIUR6GtnwG4f2BTbcuBxYuDefhS2+XFwN/UfjY3PGmqX
zqZyRWhiUaQCtv+vWoz02JY9Km8poV0TLK8evmlr2xq2BVUwMp/F1cXJEbxgh5gLYPvi7SpL7KOC
6AUqwu9IWQmXdcjO2baC5nimzuSZ4le7avdNrEN7ZuBnkaN2JjFHevm1pnitat6tXuW008fEMf03
rocngaPvRgYsxmLwz+0H437BQ3bpAydyczglbiglBNzMh5kFnmWRDTkNCiLXCaailp1v6XTW6DaE
VZyIkzQDS5FiLJhHoKHJ5PGW4MH3rbHwQuD/oPH54rQK53KghIItsGgYcD/c2/bC6NeYMteV5iTt
yz9tl/vQzC7b8R8M6fBPRbmw+qPuDIFSS8ENMmZYG2jZrJ+H6tCssbnSievaD0ZYY4IIqjEQWViz
a0TKn7G1t6D7QMOF8u4JNrM60AHB0ksJIi8MKdPK0kclzvOf083iLz1SugJJs8BJXg+0zxjRXfcU
XOvCgeOK6764Ap8nx1maMOg0v9ffx+Z2pixLyVjxXxtwsqHyq60+vwQNrzNPpvq2xP+1m3/OBt9u
UAHCUN02I4pZRAQIeEp/GK2aHA1Np49d0yokSgEoD+EBdz21HzHmkaVyhyHoKZIBQtRX6RDl3KEJ
x1xio1cKJO7YVjov1HyJazhkbkd/IpZ/6nBvOSq11YLKhM2zeplCgdOfith4269U0DuZsFaL8gFJ
Aqu0OryhsNwNmSYfnntOI2Tyc9PRp0v1EeTq7KrX7vYL+YaFE908jzVhMkpas3KPiE19fB+743uv
La2FQYXPJJ29JJyBftA3lGtPrIMiHmy0GPv4OjDYcltLa06ZlKmfaoT4t5UVqFvp0CdPKLZ++oRL
yfK9b+9zeKiy32tCMMhVI1IXYhs/JAlcyOLM1B3X7DFVF/nY75N6R3LNRsLNQOc+gG559/lRdkQj
2RGD9mYS/qc48fP3XFyVwiZjZrvdzqL6Oq1/Lr/N8gazXjrHnHHfiboJQHq3WLMMmy0cGjyvHdWr
Yka+WaFUReB75pZwuFhFaV2cSdNMcUOfEqmZ9ltsewDbkFL9sH0IVphYQL3htz58CUtOPElniYCo
r21CB3ot4JbgviIkBNZ0Xz3i2/JOudn4aXbtmWSFemliRtBVbOS7TVkFG4LnZFkMft+78i8nxaNA
EnerwU8LbSkJMAKbIgSwuR6M1gx/OMzXmRyeN0sJdDdfxkbORAnGT9bxbXtkoGPBrKkFvnVoP86D
+DNnLde7lHvIgOnGiAnFzIohRE7rjsiFJSJmbfU4CxdPZEKPiPGkPTsTo9e8OU0i12JLlgePfNM6
8KnejEAG3qbDNORwSTlUDJ1FWPc4DedqUsysiHe6AfPsnGJJMyh57i8hVQrpIOLAr7i6oosOUddw
TzCeBy3AAD2xXNIK8jRCA5imyA+X2gbMc1DtBNLz7dg2c6kTCX5O0P23c7fPIDjZ4vCAYQQkBUm6
b6JPVC7phce8nh4qtYPOva90MtxHnCecms6EBTqImLs7s0wZeIHXeAbiOeR4Z1L0jGF28iUq8U/+
g8J3iwVMjXBpiMrBZYWQA7UtX1tew0tYYxhudJLkRbf7zOWpPOO8rcNwKRb/sV5dVnp0+aWpy3X9
2nSUSAWtZCCyZmxJMbRfrLojvjn/a6ZpOPh5h0PeMluQtlJX3RBZP0h3LbGSb2+n/Iw6w2ODCLvC
umQHWiInoXJCmnJD65OImF+RdWEYaJXDerXnlC/SyFihdUvKw9/CN7H0LPYNTKMwshWiU/NmbBSv
T4AA0RyVhL9/KMA98aRpTPEHmDTqEhrVCwrvF7sxbNw5aYYu20/8KUPfk5JROPRMsHoU37bw9Un/
Ui7aqNLOitslPV43/ZVmiHEuh7FF31oLoTw/s/zqH3mhH4YredayFNTksWnmVDBJwCgtr2/b11Tx
rXUeGj8vKK5ogy/eOylpfEqioMWHk5ergewYPQOCyI0UFN4TgGq+RHjpNGBiAATX1lzVQvBqyojK
VvLv6+EpDap9xxwxCfV1pcQdPR11+gmvS+itLJuI9bL/UNZYabvH8bLPf4nIeap5Jl5Ld8bPl2EL
Nip7fvNiD5CnR+9JtgHgAgJXm5DVz+GaS8qojB6z/juq4sF2AOPca2qsjH25vfqdo4+vAEyX0mGA
S6XB+TdWIxKvdJmvrINoxeXbbKzFSkxS/NhAMhVLB2pku243+ClmdQjUJLj72fICOuZxvq6GQbq4
zosNe37M1MoiZQ6qCttkEBRBFSr+fdt6AhGTxm9mkBg+/tV2980lfAVW0qyMnTF5LtVNuWjmn/Cx
EaXCDYX/Az06phvqsFqVRyvK99r2GcjjetVMUswzlaJ/mC2L2EZKpGkawGLmQqPgP1eUL4Y70oEu
tKKLSy7hGTwSZORfSpYKCIWrP5jAys8IssaQkGDe/4DtEfzvWLz9gPHLw/d4m2YRLZptuiDChjx1
GIPgYOLsfD9+z2wSbUcR7wnIMqPt4VCbMWF4VG2q1lI6fj7tPHP0dCxCXlh+L2OMKLtJL51h4zww
Xp8xVpDiVXcZE55axMQXR+1GRFTwSs3KWD31WwLLjPASOZp/ESaoglvHlnFIr9gb31PtqlsroMNe
UcHVwRmCxPZLvCYQFnPJtIR/Od7noGHBCKbT6kg7fdb72XwwHib5jBmGGL24JYWaebdnisL77vIF
LnWT0TXuduCa0mAwce/e35VPBB1ERLQ/sSI4tPtnTJRCUWqJY+0X+R/yIyCrvx5UM6vhCq7dEMuA
VVqnvuym8S0g/69Wr40BNSL+NexCDXGJm4dDpwJ+5C448lnbKdh0ilgkNEQtRH7zF6GrEub+cM4U
92BJCIMJ2llcs+QtaqeERIMlbkZZ4buMpbnGDpEd8kF9lMPFuBviKUjx/pUnbc6xJkBnJwqt3TTW
mN7qz+zuGbOiFGEfR+mcr5SlmdzPqffZ0VWM8NQMntK77Y80q2cU+ki0FsNtdkS1VZp3c4ildJh3
ujEVJD7yboyTK7jJ3MxffCmnQmZX4L7v9n/4OrMmZbkuTf+VijpuokUQoaK7D1JFQGbnPDHSzFQG
EXDGX9/XyrdPvqqOiqrveZ8hM1XY7L2G+76WVsKqZfLTiK6CGqjB+02FaEz5rePRJJM02CVHJHAU
CbVWSiMsJUiC/HwWFFs5BU22WAkVT6M1Uza4quW25sv4G3iQ2ZhmgvGt25Mu5pWJyLlpb2ynTzli
yU7IItiAkYAlSC//2rTP3/Jz0PsgSr7/ot1+7FlbHJZmnPvPDRQHZt2/PZ5MX99UP9kXW2e3paDC
bpA2q2dwjrjUtwPHDVk4DxB32OFa8YTsNlRPKYD3Fzeeb/Y1PgfPN0d3t5Xsx2nm9TflV4I03jcl
1J3jHxfmxnTKmM/LOiOAoF3DSCOqz4AVDsWXwaeZGT4hFtwJHr0G5YMEJhQKFNwID+/CbqEEmDry
WDtUlRTTy59n/+OUWod7nzistyEC4lRjaTzjZkX5/rXKf8iRC4cK6GB6XAy9kv+BvfH+OpBDmhat
Wy3uvuYpAZDhlfwuXwyoXF/4l5enJqXf/7aS4+J1KMLhtHYpftkgskYcVpMLl0/+70opOuFwkfU7
bqj+Mx3poCZd1G560WnWX5xmxZqSOfqNIQrFOsFShkepDMwVYjG8idATPFG8oUyMa1wV1VLDWIDC
JzhhRJeOxG1mjF9e6+tsZ6fJYDJA7UW1Piz9DuD3MWhAMN8nOm/5aZfBxYGgOCKejJRZh3i+sXdx
OT2j13+hnwMa/6G7FpxVFg2MJRRt41tQMRqE7JyfqYZ/pfpQmZ6n1ThD7atOQI3OcpjzN/q6A48l
PzGwpOgoqimqyBj3gavGJ1wSuw96kwnnlgMvjF0YJe9HLUgw92k3KySUSOqGxEHNpHZbNAlodANZ
hjJKiCucjaykdAecM3eED8OJPjajNyPr3t5lkjPNSMEme/U1/LgygYIGPddu6YWvUY1nrmC3J10f
v75GMuGVoURjkxk/VwyNyvjNFCwR/96C0wQBCLqLI7vEZdX6eYyrNCRxHp/CQaJOdVoXxAM+oe+k
5zwm1y2dW4cgF6I5Aih8FkS5TICHZjm6zY4uy2Cab/tojna2HNskORhrbiPNE59tMbVcRu5gFa/F
gzIeeCgG3Twe0gQxbE5OB7goPlZaAbhVS0xF9FkiQ549wj3sFY2DbGYBIHhhuJd1FcgnZasnHXew
TEWiDspTI0GjaIvfJfeEwIFMBC5TPjUiljafJcefyuMzxfyEjvXuNyPiHbf0aZvxTLRukRYhoSpP
B7WnyaRys7TmH8uF6g0TC4nUKbrbKv/Y2UQjKGUVtoaRydAb5gwF9NJHb4/7w73hACHaRLdr1w4I
MQZM/NmDvcZRfqnQufiXWT8dn5dyH2uZQgu+W0xXY+oA3pnm0AAWXwOrg3X+eeKhG3K3YX3Mj1go
8gDdCFOFOmb07MIjwnjLbR0Fr3MfHtkJd6mCdJfxVEhl8JsygqoR85Z7WikQ68oAxajLwvRMV/ap
cMA6tILKlcErxaSZHmMNJw/hwCRD6qV5iHJ8y8tmSDYQgF3dzHm6u0m5apmjq4Ayrl0EIHaFBNTE
BNPydwV5ClbcO6/PhbJxwjpHNDRGoEVmcvGzhZ4QOjomPHwMvYtW3BSEdXTe/dYFSIh/tpueggyv
Gw7ncIci/+6dkWn2+BlGwks7mAFw1OXEqaQYCYPmeMRy+2jjXE8UZyUae8SDqLyL4GLjZ5kN3Gyp
4Vipif8GbuGjG9qaKe6BdZEUSbe/If/X96fEXDcoztSgwW7xoPFQpASkRZr/NGFvs3N2/nuqyL3h
0vTx4D3dp3uNOzebDQ4M9QzVQ7U4bs3NbfX3bVmqHmrIlEf+hw0brxw+vLgI7xvYx6uKkFDcxQ03
WNxVrWslqOGCy2oXHQnX70iur5sj8iRjocfH5BkiRVkbbt9VUmjMoAeHXs+2QtXjmgNhPUZvr5kw
bfM6u657Y4uhU8ypYyOnQzwxo5ygUmfUyS0wuCc3j53F5iWpFrU+Jozogj9kF/K5xhm7387+KJGp
XKZgfN0O9RXqqSQjlOhHOxCijIOFFa2kO/u9RpRo1wttUiN0u6F3ysgTzA+yzZEYwDUMAR1iQa4r
Xu5mibHC1flbRAi4h69ez7u5DSzUCOn8txp1yXHfTw1wUenATcps1McRWc0svx8OfqzFcAHVol23
61oKELTnTsvCewUPjL/ZsubyNh5osDnmkhl5R4BTZNkh71Xm7D2YIxTET5h77c59TQ27itl+vTa+
u0/O/9o3/BcbMKVEdqZTyuw7w+18NgxQBhVru/PPk26mxAP3jlFe487J50Md44oLElQrrnX8LcsM
C2a3zkBBnkINWAFb6ki3n34foXTnYi5xSwomV5+KPVnBVLz7OeRfXOIoiMz0PB0CREX1VvE9L8rg
5jyjBwpKasKJktSxmIEwCjKt+gKMWQXOmeEYyZzOlVfvzY5Rt+47KtJ2PunVr4hG5RDfUTZRAmYH
sXldXY11cQvBcO6o9LAgkoq9TmFjog7hv0kJ8pgtPGHMNkHGMa5RDKLCgi9Kaoj1lI0aagOLicuv
8+r8hBhgh83MFC8jW+SQ5mUUcAc0WWyLRVXycLZYakCPum8+cjblZiNOF3iqeN5bV5uoX33499fZ
YFsECqukIEwBDDIZSPzMhs5RPL2PGCHGQY0ERP6EarsAQoyB0geYNoacjfn+waGT+fQSHGsuX93O
LtOBC5sZB+rgY7UD90jlk7P/AfKeyeIwE5Qxjs4JCU0IZSKoVfytBYZawz4uUCFxn++z26iWKGnK
u3L7yYXNtcJBCgB52hvzGcAyaqBEX6QKKJ3GvRCDaNBjS35FV6+aPfGkDefmUqzAJfkeA0G4wucl
NquoH6iuyg6lsFFWK1Hk3RD2vcA/iK3rirn4jde8P+kt81Cbq5H5qUYqsE7cUTjQxad6D0q8JObv
JaI3+fopMaOIExTTCS5SpsY9Tag9L2JoNONlPqJIWV7tKi0xzVy9vofGEeC1wsZ4weNarax5vxvh
x//M/AKLlGy798MgynwYKYtCACe8va3599fZwmKadMbPadeaO4y6Q7F4k+lCz74flHnGf8HKiffu
6lm+aBUfG/nQ9wPIhfTuCSLmljOK8bR4YALAWuDjMMbhbzkaDmycN9Hru/A1vkGBkvL+FseeGvWm
AuOxuLoWEJJeqODjVeO7Z07PEfoMT64N/UMsPDXXyfCuK2B4eJz6Xgv2tfPKsEZYrRNCalhlK2De
x7TBYkgREa+yPjWDHU5sTH3Y+WQPYj5eeNv2IPHiOPN3X+/4HQ9+9LSl7JJi6EMWuFAFR12vh/94
+ei9adu/nUrbHpnEQ6e9mNCYazmTKRNJIf+6HtzGu7QPQ+LGVEBcmM4Plmi+Bk8YR6B331vooM88
ZYef3Yds1NeZxpN2AUEye3C0vYAob09BL7T8J2f02SucEzJEhUWs2CcXwzIcHnyFrC8NoXZl71Ke
EwxvMiBFTy1+xy46IHFa39cWoyvnyhbCuLKtc7vESpM/4iGCyN9uDTest26WAImbJWyyZtlf336b
aTap5rfl47eeAxmD/HEbdUi+P18B6PR5HZmz+/ziNd49ZjAUiSAbb+MdN+V4nk2xna2KreqfF6hh
QXN/gbM5fj02neBsqoOGdPXCkQDUayYKR51kc1N/XbLJ7jobJq9DHpeiOSfpgdGzsj7pC1BPzVLz
m5b539ijG0y30Pi2AqReHiG8j97I/D7GNNmpU+gcq7nHHAPhLBiUOuvlbTaYNKvLZPILbo+D8Rjr
3+Q/rokysYVd9iZiInkMCCuZdUQ+cZrxwyEiS0xLpYiN+Rix8TEB6Ohl9oJDNhJsyjlhOsvoiJwe
8TOlsTfGY40eSk2YJFvObTQMKS3hX7NcmtwhgZMv0Bad74VLCgQ+C0AIoHXOqYKR9PzmDKJDIkwA
S7MQmiDZsvfw7thD+wRdiH4kKBwTWsC7IRMoJziSiYoz8CH32YUvGMZi+u8lEHxmGo+SSXx28sVI
eXavniYGHoInJrBizs/AodD3ncqhdsXjiKNihVt9YsyKwPIfKtuB5V/sFj9jbfc5ic6oszkR/YxI
CxcnImUzuGxMdjiUtpGxNGjeAjlQ4z5a/uC2HbLL3LYKFvcjf13uVZ6ufN8P+2lD7wx1xxo4XX4d
mYxPhxhdePX6yYPch/1D7hYKNun7OmA8Qk5JF0JFHSKixVbNBqZjaBS3fo89bsDWKdpoYzkEu6D9
qLAZrvzgfY9X4vXSflru9RRPrkQZ9bqSh1QHn5Ze14xGWN/3Rftx3/NUPrHQwtGhVLA+LwHm/f2+
Wz/XPB+EAfu/Z0jZ3u7jyxIlYTU39shDvN0acMNMXZqc2feY3rsaFLOeT2HOz2bqqvOJG7NwmBRf
ZvTy7huq5Al6yoQwjvCTWXbCfpw8MRvo9okAmdrmWOxeDenbKaxi8c2+kUne3SZ9+idqhh1Ogiu0
rQohuWjoC2K4DBcuUCHBVqzlVlvAJYzQDDt+juE3ThmIneQ9LXGhWr8at5nDgunbmK34PY1O9xgw
acM2HYlfHynmhumDRBVXldMjIjmO8DW5R28XX/jbm2NNwCBOroQdnV266kz9s+83kymws+FUSfBv
enSHA1TApE0Y+6ENNJ5EVZAniE9u0N7YxcZ3p/vwYGPhRzO9H5r08xtV6QrQEyfvBtxhwgiC1dNj
LAeiactX3eFCPhcHU0zDF2YNU2znO5JfXmH0IJCHX8NaJT1zDWZmk3JNXtMBRv6W65sBslLHjFok
+sN0bEuweCbKlbiE53DefRBhluRu1PB4VOEwERo1BDwEuhMKivzAdnLCX3RxryBqBJSAQAIiQwEN
qeODknLwo3eAIo7hmUoDQywwqGnOdSpHkEA1nuQ87IekDr1ZBoFO8TNyaYWJqYPxC4gPcAsHOwG3
QRuZID6Y5zkn7ISG1eMAGeDUAUHpkMixVCCS86Hkqy8jQn/DroEUdUzhuOGbGDCDECI9cR34LJIa
SUgVNgiTuTGI2SdFgLMbnCToKQDgYlYyk2xRmgQU1ua0INla7NIHEleiymlLsAQYjnd7XZ/gTfST
zoNygb374ucpVwJveOYpgivyDI/9aNRnPgEwJoJCi6khzIwgeesDhjvbGIRn+OUwC7OJJPfRDAnf
uIVsypF1hI7SX1f21Bz33CN1lCEr5UbkWNkKeytlBBDvlECIRnNujkBUcshNBCFeg/myBEtRex2l
kWtINZkI4ELkdYcgxRaDBey80HGunwK0veNd0vdw479tCxgDUjZOL2uszzLYVifQTDn5reWW0Sno
MA4q0zeWRdYBTnJ0DaM2ugUmnBaShRTrcSJqszvBKEGOV6fqzNoUcZWKC403skCo4bIzugS1GIuZ
hBSfFmYA/4vxLL3piUDoCRGMw4D8Ga4Ucx12gRm0K6F9EG65hB2FJ6UUhtJS2fpAJchtk+y4Tz5d
kNZfsCUjMqHaM5ASIkiy2ZsIw3KJp6XXwN5wS55uTuSQg3kbbKn4BQZTUfllOA6PP+oXMNkxI27I
WgV3dZp2Y/pClChu7DEf8dri1OGze+Qo3zWNxm5GHQjL9t0jjJoC1eWw6Lzio8e7quGWXHCKA6zi
K55OH8A64J2R3ExyUWaIwMADPPVmW7q511XG+q+Ydg7LBxiN+fuGvLKDsiLEE6BEXwAc8L4I0sIA
M2GGCo0qzrZvE6wFTStHKg4W9RKFAJ6P7hWsK8XfhVlCWB8QjYZGWvhEaqC4EM76sOcmx+ixxJ4y
KRZQKFgoBmkECq0lGwN+W+yGY+5/JM7aIibdgIfXTXtJ4ZvBbUOUHBwBaxCkpkao+ASDrBNyUTef
lxCxsaHYTN5I8RzaL7dx9US+Q5sXvlwtZvo40BBnz1kZyU1lst0Y1vbHaYReD8D9E8cHsb3Xwlbh
XXMrezLKncQIcwAbKHLf7S7dhe0+ucpHl2SYTcSYWE7B4IqbrG7KGeyF0wwWyBBPfe1oWC/Pvo5R
v5iWkdQtMFmwN1xGFH0VgPMZ5LmrAxiLL7hKtW7EDBO34E/SZ0U/5g3ZwcTByX0aF7BrFRgKOwaR
C2hpYPPv8Z09iVFJYwSRHxXlGuz/stN57UqHy0DwwH2+U8/iQcQX3Yayyi9iYjpNJBpXZvIrt2dt
ohHaGgTA6jYL6MIxZaefZsvhFmHFkIYSvdmYhc4lJOa1M/KpwZa+ZSJgvee+qUcW31fPyrVBCSX7
rMiZS+7hbjSnqO3KKDs0cU6fIhRoPbZkubAM5IbVhPUYCs7Frac4zVyYWtiqyV0wrGqbGwXK/OvI
FlZCKpJi93uGQWxGysPMlydoLhWCAoZNDDvNQvcQQ+aONNZfs0E6DDnop+e5MPHO8dAWWo9qlyEh
MAIU7Zvo6w/h+I5QouRYKn3mv4QZMil2Kh3WVbFglIttJjWIgjpUyNrUTZ9OwkqZPwmP2nQHGfF5
KFBiHyQvJTuz5lTWDjpAyJZEqz2AOzGFhAIQEsqJNmHAxFIP3vMbDfENr/m4f6yu3itmBpDfMv16
rszkj3cPuENANublK7QiNkNnPmXx75YnGoIkwuWavY0qIMnefugrj1HHlBDyob3ljo5s7gyfYkoZ
dx/UDM/ZnytvMBcYnqKMLTqhFq8hu3XDkukl3VReqccBgn6Jo6VZHFPSSRADeK0LdhK8cb46txzL
EWAEgV7Ch/p8kdSRzoWSxEmYOfwh+DsCJzbT7Pc6M4kfJMfO0IyRcF++tXkvKQ+CzJR4mRGFIOeH
Y8ZysTYxmE9UaJxy9QQco0Ya/BS5HF1acW4ZaUv6bzmq+2bGDpPffDJzp/wyWdFyiVtQNSXqIkmW
m38y4Rba3M4rqaaBFgB4JIP1Hu4dSOLNvQNNE2oZX4z3uoh76GSFZHdjI5L8HN7aQYW7DxJjOCfa
4BWNabFQ5gxckhC4PlCH4GV3wXsDTmqssj4f7jk2eWOCUTstuH4FFZsvLDnf1pw8HgDcTiiqAtYh
QwMVDPJN8nElgnJHEWHIwcOhRqOFwgOFftleGxk+yVWfD7n9Z6ii73lGQnDsPoTP8QZ3yGkoCwOX
YiTLZ+jna8EPmcte+CQvUeMBIap8925SO/iABou3xhQoi2SjWusg0qq9HjK/TA/rPUO/dNRLMRcb
WPpaQX2+z5b5boxcbq3B7EbXCHTlZa2sB/A7d3BO30SojOrQx+S9p6W1Pc75zXn5//7T7RGFzrNy
rMSCriRjjqmOc8tlJOeTbzjOn+szKBY8qWxiNIEY8Sr5cEfeJcPLqcYxW2ze7XP7vOz2TFLrEF7v
lS3uZtgvjDea9monn/f2WVJ86uJS4dXz6PJbRmXU21fRC0H66+P0WST6+uTdAg4cwJ31vIpKavX6
uozeiNqj8ydc1OD2WySnRN/vwGPYxBxC4izvzAeTfMCwT18Ue2m4tD6pBnlaA8CGhmBAT4Pt3Fzy
J29IeRAT0iKD01wvrvbLo+JPc+i6kEI3cE8svTVILNO/zS5ksDnR+wW5iG6b4YNUsSL3M1IOfjJA
JQadE1JhpwT7mAIDpT9wdy8rMzqtjuiBRPkwDPT5G/AYFWXacqTPDoMI2X4NFAax8W3iZLdoUJDR
AigFPNqb9rzxk0QemxSpCOXG0erOYy1BdQ90LSNi5MwVQO7N+qjog1JMA2azeuAuYb8AEZa8xkd4
b0yyS8DToDa3ojLMYpytEEapqfMZhGfZrlQgDPWXkB9Z624Beu0EjbYg1jlTVv6rZ4Nh5fNxZME7
BPtjgiB4/f0XJAGguDrBdDdhh6fSBKludQPQ8YIyiluLR1KIjgxfgEe5C648XwDnjuzq/5S8FPYK
cDwuLOTfIjAm9wMA0CQDUdkfX8ZcaiiOTDd0yRAmN8bySTQ0BIF3dPg5RJ4KZ0UPpGXFOTKYDqbI
8WzhFkkXps9jrhE5vDe75JhCYGSfKGJBdUAzm+wOYD4nAkLVOfB6RDU74tsdZ7A21mYgdGwVVpvG
UKQSixOuaX5uOVEhib1tJlEybwNYqVsl1jdzJukQp21wi5py5OIWeMBDG+5br786R+VSpyc8TK+/
7/VrfQOE8fDQSwaDoI+1qt4g5DoftMScN4d+hKp0jhK+3TBzaXpCkAqC6BfMHl6OpR4bCyutlngD
8HelL+wYgEIoUC5a3tMcjGJKUZoF3wJuPS+zX/bwhBgEUUD2cV0O9lDZPI2udL6U3vRuW1L0Whrx
CZ2IGiorw6821OMxMqD6OM2ydY1eJeWXbmu8nQxeJAPOIujNHA6Z32w0fsVzm+ps68qMw4Xfc7AM
qARmS9pOMfHo3kituI1MWsMvCLqkp2jr/L+vY6og5zMMaY5lPXxtYZ59FT/HGbyUVTfKXGsObox9
sU+UemU7oSLX31dgj19LnSlFUcdIw86ndR/zWFIQVaN+An+6uYyfuEq++W35lX/1UFZ/a9+nPsWS
1wZiNBZJph4dAUqR+1YTnp4ToKZBJA8QwVrUn8rJLkHpZXPZQNddXijiisn8yl6vLVT3FRPe4qNK
Ccfk7cmbl19zCJclarEnmHagY5ReyWQVu4JFU9IXbShr1X/9vgP1/KAAC3yxB/xVn8XXDyu6AdKp
4wLRWFm+ECJTZGOkBpRKxOMu5wxFIIpT4xM1poZYRxi20CQDEgaawcLdks48Pw2A344lzbwJ5irT
uqdRSEj+AZteAUb78BkTRZk4Dwu356E3Ji1kDgXhVBVysFYcpw0Vhjc1+SxQyBM56P2j9+RsHkbl
141XPi+gi1FAIwxbkRZH9YrKt3vBhelI/CLZHEflQp/ANuIJy0N1sws64gL0wfN/TjTNJXalTsUT
6ZPxzuCLkj4zDRAEKzzViOwoKRb9CYc+N2MAIHOXNPbFffkPLHIwbhVbpw1MZMB39VK58iwBUNLV
Wg5M66facx+G7p1tGvDmQkB3xwpIkBy7HNaLnnNdQwkkYKAwn165QhhQPZIkktJsQaCXEembtOZU
Vw9YN+h3CPgbqJ1vEvUzycv1UMIErEj/SeLtXkos6GsENpg+Pu5fO3Y85bsNb5FlX8MnNfnq6wL0
Z8gA1yqhi5FgLkKDLqBMQAsAY/h48XF2ilFhF1xYUJxgZdEDeRnmkwOdCC2CfE6gMsC6Nme/XgDx
g/K3YWZqDvNvlxDNcIOQGUU7VrQxUp1j0GGIrqGDtWGVSn+AAvSuGREggZvFJEkoZ813n+/v45d0
QY4reapBKXDG3HjCoTJvLEdCkx4XUNISaX+84hrO4SsmGoreG/b4REIaAhTWYSmuJjooQz6v0OBq
jqgyvKIDBC0+IiubFT79Ke6YQdmABjMVLNnOSYkSuTNCatN4AneBtTE5aZ6Qn8GIOMflje2TyUtJ
5dUyypKSwp2Jb8qkouBOUEDL06DSd50pW+HxW+51361zWsRa/CL8hefIzx/68sS+IKJRE+RZpdsK
6oSH1/qhSf5DtpcO8TP8bV3t3gwh8REERcWv5QLbI73bsxXhKoGHTdv39zj/K4gS7SjbkggKliEF
rz2N/N88gj4Bcbv4IEiimEez06W/R0dDc/WUlgA1O97vmHSOLo2ZEt2PmHjgnYRvNzWmh3kfZvQo
IQqjVEA8BoKGAAspaGl+ZJ9ZQuC0JpS6LQmc0LlAH5eoiOBpia3ztnzxJvnTQ6baOQ30XFjtREr1
WBtQa9cbHqEOJoEn0Rb+Usa6vcC2nydS6TRmfNtsjm8UxjzHx6RJHsD7bgRll0Bnjm9EMSo6J2B5
KX6YkwomuRmCEYyR99P3lHZ0xidmhA5dz136JCNVKAYQW26JLkHTKy7ZKDXFiEmIhzwqUXITY9Ik
2goL/b5/7uF20GVpJVyVlo2BGZNtkQ6OGeYP20y5M7v0tDwZI640kMQCEMQ8++xmUpoeuu2Ec8xD
68P1IHQsEmGBNEtmUFbR6fOP1P+0i88qoqfL8TREn/BId7MGJZhoUk2kz+4ZvRAeuhcQfpOJMBoR
ZOs/kW4wAHmBxon6MA7ARRbrU3YDdhaKKyPC5gHx7pPaY5FqHtpYGPxMScIETdmatmoTNiis0DzR
ZK+oUzFWgtJSa1+4Gj2n5A0hriYIPRP7te4XsEEGCvDMsE2/6etRfojlwnGPgNBLFfBBgSv7HUbo
LTkIaYVzyDz949Zyd9zRt8hTVn9lhqXs5yoFhPdWdAYnIuGrc/yCc0p74jzV5F6GA3ZRMn48+LDK
oSMjNuBJ/ysp0eGgEMtK5UijS6NQDCV5XZCA6ADNqXFSU+JIozpCX3kMmpIk4c5GUdOFoQtKPZvW
NnBlym90RfOQYYQUZqisUJADLU/hWiYsXHlArmDh2c6JDFup7FBLbhkt8qRq+kTLWrqWKDioEFH/
4tSCd0FaKFEj2Bc2F4U54gMStuvq+kUvGKuJDwrqQ5+0dI4FyVsyxJ2CVPSOKZI5FaNyS7rRnPqR
FNWGEUxwdj+4qyBBYX3ihiNK7QEiK1fahgLDNyE1dg1EtF/DiP9wEpgjJl2cpyaDEbFtE95Cu18Z
smNyDSHoz+4OnS46YNCStwB4nZbfwdpKWtLhakXnV+ZYa9Q9JSI++88pM1wh4DzGNNgpAuw+714/
bVkM2uZMVPzeKBHNcOIntnQaAVcp9rjyVRR/yARM7+0Dz3dLgvE6fOKnhS96peeMhoW+8XlezB/Q
4TpmvOeOCl++O5BEb950pB+0KbUNkzfqCck3391hrCq/1G/q3LPbncTjFRPJE7ZR9PNBrrA+ZJW+
EbZQGsSKSRVP3idVnD98G/QG5ktcqD5yFeljNVKO8wHggyr9qzAAjnxSQzTol7OS+Axs4Mh+bq62
MUi0z5SZzOS2ke/+qy4m7YwVRMbfTu7c0t20oj6zkwSDr+44ZIgBPYbAToRxREN+wfsP+0z0IFiB
BninQMVhyc+9rvrwkIk5iTguNkQVJgeTEH2bxB5vtzchb4BeSLUzfW1emyGaWU8lmhzQ+kdfsOkd
Tov6PRowTe5JIITg4EtEAEDDV4whjJnbDG6d2tPiSaFKoXEx7THWnZICVd30SsEqTy3KEBzWG6l/
1SkLcfYisJKCWZ72DqCpuWVZTA0LuDDFDhkKSWAwRCKQLVh51neePgmcZVq3igUzuZA1GTwTHeHA
i3UKwZOO86rijfXMkcz4qL6O4WBTE+u1VOefpHRIXHkeqUaJ9IKxmASKPfohJ/paLVxj65sI76uI
27B3qBj/0h7ylRqduWRGoG6EK//e9CCJn+gZwaeiyUMJhg9+PfCOeIycdq/wVGo8TgRFK6pbQhyF
4/RgvIFwqPpesRhyX/jEUwNpgixAJTK9jvsEcnkmVLeSY18b34G0lw4y+KQ7yKPDU0hsS+xRwGGW
+gyyO6SRRLsgtKV6JNfF+IvuSZc/JTwVJU6eEgfapBWUT4fw/lYmo2PGZ05eyV01WIO0PqgV1WmO
cKSmpE0teUb0Gw6+eclj+JA7zjOnEYk5TM3ZTSUkZv0l2Lqdlp1IIn02FQIf1TlFj30dvPfXZTMv
ndYr5qD/aAY+vOMUCfggLJc11a5TVIKh60Njo75/pbiaQ44cgvRW5sWCYT9fVEMrRrmAyKQWkmBO
ioQSKA/sYAPK5hMu12s0JDL6A7tCLqQlB6eUbh5dVR2IOoE4tYv7x+HNfkzAK01H8qz8S8UGRD9R
iVhadr7s4jf823fYDAUxGSHf8wxsJm1AQ1Oo7rDNI6rz0hWSMo3Fzs2aIoWSO/v6q3A9kx7NZR3T
KQA9wPbZ7AlHVUNg+uQsrNwXuuScEgzkzS/GWUfFV/GFGhfMGYlYNiZKfR7+ub9MNrkzv8gkquQB
+Fbm6nfjn1ypyRHFtgd+oXJ3qA+7T0L8IQgdMsoj/zESlhnKlmoHH5COE1489qzdZ766WEw0uGxe
3xr1y1f8iiQgfaILklA+Yza41AMMgNeiC1Ah+R5TciU2b8WnWU/bXkDir+gVM9IAoV4P7PV9Zm2f
SFjOv8q2W0t1/UkYs0utrYEegspXzmFYfPbWUgHLPmlxzC8vxnpWUfFZ8EcKb4Q7v8RIkDdIAQkt
CUQJcvhVIlOagAplQYYt/qKKPy2VrQjQThS3uHaMzD0tac4jjqFGjfCqmw7ncrCr8LnfkZSOrQXJ
OtOmdMbA1LMbDzF5BPVvIOPsJVrEOSH5Rs62ZPFc39iIB2iQ6tVfpvA35qJeMaVJCuYr8gz0BaJl
ski6G/Jj9Vu26JZ9SNI5nIYApDsuIY8GmzuLzOlSKMjE4HfpSEaZK0dKhjThzUV8sk2xaX0JAh90
VMOokgZu/p+06bvi7GDICDWdv+xE8i6q/al0HWA/hUP2JplmoPKOTyzjdsTyeVMLPz1ptlg+cyrQ
w9VrS9LMBfkxKR0hydpEtaaSB1jOjdkXylz7JgH+evgv6sMv0kyVA7YKmYMytewn8FpBJzPzZFVA
Ely8powf9x/T8rtA3ZvNpL6BSJLeNZKJWbu24jJStyaVCyq1Zkp7DmQIggup50q99+m9NhBlx1Sr
gRSWWAPRkrtNQN2EIFrbavF1DRDMGrdrNBmDrbUdYhCm6wTx9yhOTynf/io4PCiwMKjtg4YYYzVQ
iaEeZa7GlCYoJZye+07PqBtyNKvwmZNLwOqS9UmmwvpbIm6q5kxH+r0tTwmipprQmBQiOVOHLecE
5SVfpO8fNVg1aGdT/r8icYDS9LTfBva9CSytHQpCUGHlqEE4rYw6LhKjC9aPgNh6/5eSfNb8jrA7
MVAfk0DsH41dRVX0+JUv4QlIbr9Iq4LzX1xurN9Afz5Bakx1sgzi87kB6P0dmEypydCjyoAn5mYQ
nrAA3/aZaOeykdq5lGGYR4Ltn0yBS0XKQcmDj8vVkpFG/Kn5vZAB8AFAEsQMsMLw/vGj2iZtQmW8
VsRiQKIjYloai6XkCn8Xo4o6ar2kXC/JH+Rt1fRJ+TB0AR9LZEsfAV4gdNJrmcol/4Jo9EPnbT+W
+kzK2eRkouGgu7yuyQdN/lEFJVeOUK9iJjoyPvETZmhwQXbJyHvmK9RIRBoUBtQ5p1f4qCxxGhEo
f/d0RhkhVuKKyJxTMlgOXXbgT4DwFMx12tovLlXhdRTNZaNBhhsNsMdlXoPyArIXItTOZXhoCL+P
HVwDj05cuZBus0hGGKRAp5rjjoxXxmci/6A/QEq3Z6zKmhlXDlkgmnvZ+3szfX0cIdidikNAPBjS
hy14FZS3iOkxaIhMilqu7us+yw3RRksGh7BtYjAsgY4qySK75lIktgZS4HyDUjfq02R/oN9FzhAh
QUF9cox2KXusew4Qt9GPFcUB+meGU0maLmJrkH/RAynwXMYCkJvOUM2Q8LbRa3r2sH56Bmnwff4H
WqVbQB2RWW385UhmPPHSQkH+vfPV4EEar3P5D/lgMzrJdDeM69i1aQ6/g87dzV6U+eXXf35/Aq3M
1zgq7Qf5O/FTk1fXkUgiZACmgjlBcEfZSj7Sme4qaguEdDnOC7I0tK8MIgtJ04Psk49wpsdBpn7H
zy0aQt03eAvXyEDzeOcToZOdG84lYXFNH5/HUY5ySHwML+wV3Z5EUjozIpfhiZerIJ+O7YkhaMvR
a8JoWBwfL5LLq99MLg4qujHd4smdQ3o3eiIQBiJADQYFpdRapyo8fgRbjNQQgzHtEmaxjhljyEy0
PNYQh7MTIloWfQ5C7fmVsTLoXv3TokF8Ih3EMWNeFij/6C01FCPKP6WUuDYvH1+4+6iMEtQwq+2E
vBpRjt0igM7tHW/k8cHsV0ZdZX+Pu0x4PdpPno0n33N6IT5DjeEweowADNUrOryKzy7DIbCJzMT+
0yfrYuYCaRO7JIklJURJJEOFJPXO4gftyxXu+4WDUYwaOe2ZG++G4qI7QE8B+VEGv8AUZ8wYPbor
PXpE/mSvT2lkJWyqSNOkjFvN/pEbiNDAYIYRKhDW7Jlnuc+EuRupdRlTB6DE0HOaJcqU8DnmeiV5
hORVDv3ouR/GMiwEq0mg0Wzi52MiUCkPg3BknrXTSBAVdAzR2bHhlMw22JEyM2+IqhriPT4wkdkA
XYaeXOyrcw5Qw3AiKTzFd/Ihy+0+mHbEC+EVOeOgZrNAs95PGezA1TOwTqk0ZsTDIPId6s221AEQ
2WD9YjaOi/abr+UNLjJes17fGRjBDebjozVDQcP0BNLNHjVAZNh0+p9shyeCkQ7r1Jm5nWxRSw5E
qXOTcpyZh3RadsePf/+3//l//tf36z+Ov3X8z9DSfzvfq7jOz7fr//73of7v//afB9MOB+rQ0Ixe
X2Uwrfz791ean498tfo/lMvtoXZmUSxpURAG2MbyigYeoteESaZndCGg5y3MadEVBDzTlDELHxkx
DeBFTYYTeC7GD1ZXG+ovAlgjwouEV5M14Zvsa+akqz4uGKsaBq9w4uvpeXR18QLq+KvoiWKH0jk5
BhRCtB/GU5VcdcoHdg7v5YA0h36heJ8BrpAnZVNkSp/98L+/AMZ/nVpq6qrWGxjWoN/XTMP81wvQ
z07vXe9RZEtIEpgCLftzcxtvPm3jK2J2uTeJYVPDI4nLYMcgo9dHOo3ZEqqRvV9E7gd7VRhuTVxd
4TyZBbOxQ5u1wbB0ODARh14wzSAnMUf//ZvW/j93baAavcFgaBmWrlr/6U1fNc1orur7vJRC2uBb
YWgJJYjxaUzW4eejI7MBzPFx+nB6W2hMdjNiDDYPKYcNE/0mVqyz4JGI07/+79+Y0f+vy+lf3pj1
r1ezueVmf2f0z8s3RYYn6NMPsBuM0mJu6wgx6pSBB2LToA3vvLbqWJnsKS4lFYLldnRlJNjLh5cc
PNZyWh//L2F3tpzYkmxr+Ikwo29uRd93ElLmDaZUpuh7kICnP5+TZufss2rbKltVSkkImMwZM8LD
ffg/OgV9/1bmRpH5x5ngQWahdXzVnUmSNBvnyilpu9BYzsYbhCEhRPLXrHZp//tnSv9v3s3/72Sn
k//wbi7mC/P519Vnkm1mQ3X7U8PObcieKkx/1ywMzZV6FXBK/VhJj/79zVP5cM39h9lwLp3NZ3OF
TCqXyeT+YWBdKqxP2U3+vFVNkzscbyt3jo9zhV/Lhjznt209oWTtG6CaLRbfpd3PawPGkmxOlrx6
6G0lARacHsMHDV6+O/2xHM/7Z2zxNqwT8Ii8ka0r9wl+WavuvTGtPEu3MrcqUpMv6nf61vXnQUfZ
vqXBOWFmz9KSmcjs2LMyEVy6RrgQMHA6mAIbkG+6nM3b76vU7aG2axa4SJA2X6uZ+kLjTZYpJaYF
6fGpfK6kFHhCrPxV/tJhNcWKIQHM9N/PmnqI4F+/OyzotORyvMdmboX071qd9QtmUclN1SiCuW52
mOh/Kcot+4unN8yflhbyauLypPonT7t4y1rL1t2vmu1EU/hTO/2XMZKNG+7frtI/bsjZNbM6X+YX
1kMaFKREOPoOsVGGSzKwOSu6VIWhgxr/rw2IqPNTPTyX6llBZ3RbuBOftsSwBfuufLfU/KHhScvv
vXomq0va4dtLP2njEnn+++jKZzJxQ/7HgRcL+WIpmUxlCsl/OIJnS4XV7Cu/QehrFnn1ZBqzodp5
npfGFieBmJ/8bj1evSRGfn3ozoOTyj5SCoWOnkGOxFn3VMbv4xG1GSU+slCiH0RB6nC7iQzC6fNu
25wZ3weKlyu7iu9XG10LWqkhc1DPDTZtDSvt+cCGrJx5Ct9bSSm7kkRj8Z6lewyBBDNX5/RQ5+jQ
k6ecLJh9RjNQ4Slfjx15tP0U2RuowX195Pfl64fyngMhnVqGSsuX+P77rydYCQN+shNPDBcBzUbO
Bo2Y+H42yY03n/GVtuuv/XFyqIwfe/DpS6KtVq4e+sWtKup2Rp4k3YXiWxSqm4bOpCeV7kMpIhmd
hLiSsrYPY2WKWNml4Nc2Czf1UBuZSFA28up5Z26rcoa2VFPOV1ha5K82LY0CMSrRpMApIi+pi0CL
MHBMC1WIvk2q7sd6nnPjrEIRVgcrFKHYWtmwbEgkv5WxjuVQaF5r+4GY4zf4c0Ojirv0VA2hR4G8
IUTUUWVNv5T6B5/ryl00DAmXzGDiqHSsVaZd3hUSrZKtLGCQ8CQeQ3EW6ToeSxwYo06wpxLbtI59
Flj1TePcIM7ufPHSPQjOaPglKO7e56Rt/QRPv9NNuNXduW2y8u7ucZ2piKna4G+eLl12fhpqdQq0
2F6omUp1Nk4vqXZtz0SV52Ez05ZgaOeoRnariqowqQge2Rlzq8IjJDuYdtA+US5W4SowKY6Xvf37
dQKq0kNX/jhOWBlppU33ix2v1Ss+z1gqbH+lB6VbJTvY/9qzkzj+2ryYIK+v93vl+uvwZzEE/e77
/9hcqvVACTr5ModffTm0zuPvbqr4dGgdL75kr08ZuuhBGHqw2W5eRvE1P9k02Jk8jEquz6nOmjuo
Hxlb+bNC+7t7GWqvbMZT4qkLnibbwf55+fsGb4V3FbYjxc/diBrvczU6Pj+s/PKftwmnSDmcwbRY
vrxfIu38nv4MQ1bF9NF3byWW6l3kZWSA+JKc+LmpWkQT3jeyh1JM+LgODk/m0CUA4s/dpwarSVIO
3oPEILMJwNxDFLJFk4BVej8S5QZIkFfgKTzhJNN147+llPwn0/hujxD8VvhI4mJ87t79avfuV5zk
3v3N7r30QYMjgT9Z/t76iPlPoQuEFcmij7TlM5eR4n3LSVWlajeoxmLTSxze6RwC9OVPL5Pcm4PI
fSQ/s6Q/74U3zyi8BQlmJUfP3mVbnQ/0fFVPcUClD++eezu79SQIvp58fRww3zoIWyjjZ3L+z+/J
ZjT/sR6cJg5S0WqQ/YQfIzn2MXYTJvKj02Txbgq5RhPahTYmk606L6Sz5AaLd194xN9gSeJb/7ti
jR+f/O3fRzJxPnwbT9lU//4Jd9yvmCklb1fvX+uak3oIGcPiPapTMgpmtqLdlEi6y3KNilwnpelm
Rte1Lp+0P24miXG3cuB8GZEgTZfMdl6ty6o8Srwl4OioPdIMzC3vTbWqaknmP618Qe/WyjRSFWac
cotSGeOs+CFdXXdUKojBSp2zzDcJ60MepuSqDkBo1o00fdauMFyRowVD7KGJI0Gsn6iEkgZGM5z7
yL01uLDAuBItr6rZ8t3eohu61kx/Q2RKQH4E5YL0t7VxFbqsC+qr5FP0ASzL5dXTlI93cZhTBIui
5o3Juspxc9dL6RiiCtQltK5tK6nOtbGv5oaAUuX727mTauxxaKeVKze06YCJV/fUzb3uWR2dhqnw
aH5hffucnJRqy9+Ft+2zS60SECM6RufsXpUadbnfT4lq4cMgKXyUPgzz22fh49tvMm/dzBvI5p5J
1RsXvOPTRoqXQHpDTRLaWTl0/acayYYlBolLx25gWNDUv6Qws1G2ozuyoj6bgRl6nZRiZ4j45oC7
CTOnesMFhNKbNfY406Bq4RZSHMYlhL3lkoqPwOgqRQBcsjBvGTyRFvan+tuddsJqZaVR/6pYyJzx
zSzezyl3rJ9vn65gI91z+mkpzjqDQxVdsnEoDlU5RYXJyXawHhwU1A788ZaDHFuT6YD1TWvXPY6j
k3hBV2JaW3V3w+/6vXNT3P9qH172zXsj1zu3v37R9PHTOTaOrwv0jC00x0atYtrfY4H3tr3D8wGP
6jpMNm9seerfSwpAPLn96xHj+gecHOnCeD0+/dm9zMdoSYMluvKFPVeYTi9JmTPt669gGKlGn4DX
WVi/ePhRBCz+mI/XfWi0jHn0pxkYk+MwLKoQnYYxlX7JUFNeUgsVzHiCla9nEiPeS6tR9jNZvuLM
1o7Shqnatglmymr2i1/6uUmtNLry0QpR/NFr7J2jvBpmUqnlkdV3ad/2z4xOXa34Yx5Njci+Jzg0
qdcZGdFv2F+5jU9KVEqWWhkU59tJvpR60vp6zzrL/tpIdpv3b5Mt3fasneQ7nnhTr742YTdlKQrt
KI+fVViXldUw047PuSMd1KlE8aM4mpP2XzLtvjdzmjAvk/yEJ2OohDrZatjSfNd3rAK/rza41oRG
CKd2+rPC/pi+DfpvP9B44HNEa552hJeoju26KmZ2XnfWR9fXUm/TvbxkHMuXhXwRNoXtr/G2Hy6+
xz5fG75ds/bpzqONa7g159rEC30YJ94734vykWVb1skz64Zn+Py3c/p81GbQS4M7b13hZP7pbEWY
/zj1toO0CTk50X5uffAUZbxYdJSmWQt8ZjiIZzfV3IcVaa5a/KjZZt4sWW5qcrCB2f46r3g09Zb7
0Bsxn1c9e0G3rpP4ui77uolqqGlI/ToaIDIfvphEdD2hOb0VhIKriV73+0dIyB5Xx1U/qZoxkp3c
T9Xbreo7FLKIHB+h5GJC9xbtF/mfyeFdxVd3RPsRQAbh5PyWGFNfvOtsFlxF19/ZWn/BU1Sb/BNh
xWm4aihRnkYpJmm33ra/eym4BUTe0KOtv1FB+JKxrH4J36+Cqe3ezE7c4r+VLkf5zxL3befAxJLm
KLYd3N75UY4e0UMsnNjyvBkMsqTnzNrLH1yhR5bhQSzFl1j59lzK4ofvya33zfgNVwBv+0t88ziO
xfD2EluD1c+lK59alQ+tr/Ghxa4MWfDnZrgC6P7+s+8XfrEv9tC9memcRmF7ucD5E7kwzUQrjsHx
vMygUebxzTtxof92uF3dP7thAletNDqHedYSSQ1DPyaImQzUi73Igxk8RqC9vwJPzrp4TO255O5h
oFt2kPi56DC7+pntg6kVbuXl+2yQ7+efVx3A2edt49xKj6e1uQQvjMVnrlvskB8vpBBvHQR0lGBQ
jFpeX3eqV+qZQSCMtHF3s81t49YPzyj0rDaLiH6mXeihbvQyDuCuH3fayIxmCHvfJEtk6C1SJjSP
jBr/vD3t5/BbMvxaizVE4vegpeQ7R0nhJR28Og8uhsC0n+1/fxT4ZsGzY25c3lSimtm3BZNNBKjq
go3nRS/3i1oWtg26lUNB7Yg3rOfH3ry/8n2CP2OuWuidasfN0wYlpghCuJyA5kA6fbXuvVlzQy6V
Q/X6HqQxY7BoQACj1xOgcFAaoiZPpuPsB6qYxID9fzM5yDbziBf2HkPKdpC4ZN/xv5r22ynGKujE
wC/1HTrKkVYr7Ea2nLsb1ahE9Y7vy9FJj4DPWL1OCMz0IV+a88ZXj3Pt4NvnK3VlpDppAWZDc3Jz
r5GwwOMqpTU/rc3AR6/8/l2obKN9+VlGoJdB0zm/rwYQiG+oZcPkx7aBoTREGG0xORucXq6NXDUN
y5SVOkDgfUuzgsUEqxYoIhLk+nLj5VVzK1uu/tBlX8/zufH9Sz+z3bm6QOPYSrVONR3X4OpKa/rd
QXAVfpAiOunR8cEVOWiq1cK9Iy67Fyv43Swvzr2vd0jx9VWUWfENFlQGFBpcEsIgC439NB9xmzi+
z7X8FstrKXwJeY4/QRNiVbF53qUr2P6Z70piU72YtyiIttWTMpPKNOYvdKNQex5/A0KeKPUYxCyw
FuaVjL8XTepNFmG+z4iph7tOoby+VQth/ge3O20kfnLG7E6fk0768XOVKWeGWQ2bhXJqXUnO6AjY
95RvaJHs3n7e+vfe5cf3INULUOzAmf1dGqFVW4Aa/FaHid4WhnbzcvwV1rKMMF5QTGdy4z8YCMk7
JbtsHZtne57wsb0/1gNpKDORwOy7m+vwbm/df00HIEbKXIz2Tn9UjUUk23HogLV1/lpqdUNsbeZ6
0998HGZPUEdtJnaKtaH3T5LjpxnfoST6i2f/ZEY54z5M16w+pRpL29GKkGTT9Vj2x+IlgpTX8+uJ
7V8w/+6vW427PI36h5fdz0KDPzqpj6COOELn7Wa07d/+aNj4mWFRaz4stQvtzU8jv8XzZfq8j1lq
ypz2mHz6+sUG5Pr61eBE5M6ddvQPlVfl/GDzJ6QgwZAQ7rSRRf7guaZelxp7gpG+x7G70L0s+8Uf
CHdlf8q6+Ni+sheNp6DnyiZNnf9sc1e2FpZX9dnw2p51l5PioDTKjtN90IqvW5n/2Ys5oTEf4+J1
smil6/Z1lO+jPZkvZCvLfB2Gd96+pZ54bdaBtM2Oc9WUqUy7DbZTpg7p41Y3QZX3TVB0jLkDtpU0
npQCGSXQGZM9m5TnWy2oFVObcWxCc0S6KbbrF7oFhcl5j4Vwb9EtjY5uzJnZLG1m3NLrlsw+uno6
V31C6GJCxANRS34cIkUefVWdwu1Ir3YYXuD5gax7eNPEX/SKrSP8ffxYGs7A0rKNUEjjnxKxRiPs
kZ054KqZtoS8Y1arqVJ0v8llMq3qepJxDkzJWvSL0FnTRnGM9GOCY/mIyvHQ9JslhKpkm6UuIRB0
TnGQ/OH8gxAUB0WkuExL+79+YPirhqnCzJHQQl6s3To3UtfZ79Ug85kYloZfkzhEELQKQtNJ/AMZ
7abd+if9Bk2ynyiKILzKsy7q53bOTkAqYghNB0s3s+4MnhiaYTCn6jNAtmKg6JrZJuGAZLMMkA59
2lqtTvY/XYUrFyylh2sl0wOGbMm7ll//FCuxRKTHC4KkCxnozvML3byuVLOGrvh9rQDPpzWqkra+
5ftzloeXjv6u5rKXwn2yxKT01sw6STxbN3pr9TLrLjpzvLgcG5YTPh9rcvvkfmaY60bbjhTKKFFe
CAkFCI17sKMqvNsaF6RIPFJAUatRI6lvZ8fWEXgOSfXBcJ6Op2NsymSf64bun5cw1cUpRn5moeJa
rF9nvi4B5Uu9RPlE/bfHMRIm9zZSTAuL9vXp6pSV2AgvK7laopqzBFtKSfq37ZURvEIftJLQvjL+
KOfKy/ZZTfyqeSwW34KBchv4a01umTpjSCXm7Md0nBk6ZoCs/tr6vIDKmgIDT8/13JBhE4BiH7X8
UBkw8uuXXjIPl80AWi7QZec1WMmtLA8Hje7sp7hJRvhgapNCaxVGRXH2fLxvbBvF53MjM9y5PLeP
vPsz2ptywyR4bHpbxqrftrdtzFisS6TM5q268Kks3nqeMu73Wefwlhmm+wUze1wnyzUZS7Jp/rBf
Ov1JkeQsWl9l3V5GOcv5Fqy9MwaaAVwVXMJE+ajhT7k/6vHVfSODDb1vxCvNmoUub1hhhziX63Pc
QSWzzg5rE3XSUTg72f75s+CA+S2Ih66cxfG1jblC98J25OzDpqsrRpiz1mxoRgdt+HKzFQfxJlc5
0Ewt6y7wd2hxBbJTUlfff4sIhDDVSzMlZmUNydahfmykoUbude4Bd/yzoBPirlGKGYbEH8tGqpqv
5UkblIRHKz2L4Ga1DNjdvcXLohYRz8LRoOSZhW+uZ75fat0qGdNfEuIa7aK3fjUNDvLso2+1r2qn
/Pp6LR+DgzGaNgz89/kkV88glQeLhZWZY2e35VPupSXz7tJM9UtbXURsFP3u02UviRO06FyHcRnF
iECmsb2Nj2LKdZrTzW/3wuzZsn57g9KbwFq2Xdu4tSPsG8/1xJMF6vGfj4RxNQ36TVubPLHw5jUu
2nJU4t+apZXwB0g/JqnmkfpBBZzcat8ttDLmVjTD9rWcG+0bhWpq6OybOWata4ND3Dxonu1AslCK
Q/pxVXoTI/cZwqrkEkYQr0ft/fhyIedXbq4lXzVYjFem7a/WeiJ4q2yoG5LtPXpcsbbDtaCicZHW
bYmDButIpTN3AV3kgnzg3g2FCgUOpcsB7g+aapRQLrpO5qMNOjZk5Icbbbgh2Rnt38WJ/QJ52PpF
2lGjQVSY8gJ6oG0oZUDXwbS5qtdL5QRmdaEXdq+Z4d6vF05/vsOXq26v2mY2EOeloCK9arqbm8D0
DYGhKR0e/CXbDF/w4hPYt95Tt5JskluhsaztjJmNnEK2ctGpitgHZpKq4z3xa0uMiG2jy0YR8z7a
u6UjQNkZ57nqHG+Mf+dgLxjNYNynB1OtlBI91amSZtbSVoyYGh2QssIRFTSArep/vrg277pzP6ox
SrNpFsUlzguBgvLpsN41xbYLVbuZRnGgnMG89uSq2c3465UO0LsbK6NQBhVY2VokzxhPezAbSBwL
yLF79EYHiOp07aZF+di9KBvcXilHGrD7xA6Lfq5ZAA+LgD8LpJduRqg/tfCeLBBG4miOZRM9BmB9
kDyJBl5LlXgBVCVpmdfeSI1lKVE2vHWgLc01F1qodC3vuGCNgz+jA0dhY6iyFYohio+E99fq29oj
hDHI6yT7874m2VGOumNtvFxcoKmb2CaomuxDvw7OrwaCgACYeJCunSrBtIm+wVv9YCRqYvbIspFv
r7vf7atlUmBvJcixLLbVo/9aKqvMA9j4FCRVgYnZJTpJSOe6DALGM/bCCzWCFU6iZUvqqgi3aUO6
GG7+LPLs9Q6dSzP6Rw3K5/Pr7GX9iiH8VDDiTW5zGOFzM29ByzuBRUhpuJU+JUhD2zftDUJiM/0j
14tO1Qyj6ox5qdiU2bJRoY4QNyw1gHxbzE5uzJwq/hS6FiU4pt+q9Ix9JtKieTMkMOykDRjxV/lQ
WTVf7QnpMRxNC5aw/I2u8t2OP0fCxPMlEPxzakIyY+cOrvgTJ4uDo7GS5VCXzK32r0Ewz/nu3L1W
LRnPKIckyXZxEKz5WpH8qNQ6ETQTIHLCE+4d26fOms5NH5QXtibVAz9vuBu9lNmGv0MF299WOTjY
KxZ6WVxho672NULFJdmBE+nr8WnvX6JJPJRsFyWwRT/t6/olO1K+6n4Jc+YjiO0ItLLjo8ky55Of
yYcMNWK4QvX460jdpJ+tv/5DoVXdvuYHixeGyRiYNMVoqHkLIFmSjGxaz/ZVt3pimK9t39fKRbZD
lw5VlS14cFKvv2Y+2UbusdDj8WirOaHV6Raet/bva5nmfHM5OQlT3entlZvnVLNzarmNO4OnoK5N
bcihgEeGUz07OGnpWYwT6twEqtUQIEbv2wGbnzRZ1wsWGEh3O9kIahKslgamXDM/UlS0Aou8bJ63
kgh64PvJj5lpamW+OLbNzJS1vBKa64m4x2QjtmhLUDRWFicQ2Rq1pP8iTAys97xnE285nPdprup6
yqwvpiHL5xbvOjGMn0pSGVpqG5r4SpoPoHgavNAQBEXcUCiF5lqjyLKZGsz6BNXVi2onmE9lYQtx
sgKyOQaNXpmevjunpvCjPVMHPNsdTaUIrJUIwwk1zKQzEI1N3+08nc8FDTTTpOTVgjeXI33UPzVD
u57t5fBYtwA9o5bXLU82Kgf3iQCeXMBuAACndSdQTD9I4OR+5buFb0cvR/eokr6pkQsMeUM00RZL
g9BtoRL4HFAcsDXxuTBbtUwtvVZarh7Iwxi3ZTD1xOiaixY2MgSSB6bWHa1eFuYmJrg5TlpahWSq
A0SXbPmms+MrlHb6B77AkbQkiXQkiUlgfhHIbWm3dz2PNnTBqX1+kceYiFWU41gyT8vmtcIkuF/Q
1HBv6LJQIYYnat6cFfwztMcEMkHUgtN11Q+L3Z9uvxTaB3rUPI2GAs7ja7RUrchi8iQi6Ll6NZsQ
uTcvpSeMaCNFWjbHEpqbamC+jISD+zHa4ChaTVYIqPUM0eQNPzuNec4w1qVH+8Hj1hTS3TZzlSKk
TK6iAhGsaXNMSUvwTNJZwYlcky7G2g8fW8FieqAQ0vU10XU0vsR6VSDIyFc3PtLSmCOoGwJvtVO1
XI0jpdbhi0tzqJ58rm/dR190ZS6E953WGd9S02r0Vmw6Ox3Z3tnfzH1i9IH2qqyAQgpiBMLiWTlp
E0Okp5Q1DGLh+kXp2n7AVwJQhXPErk0FYqNGSwghQ/zoAi0J56kataNudYjpuGvTAevfOOoGXxTL
6jsC7Exj25fSqCdS1Pja0ypAEIS1iR/Rx57wGYqK3kEkDGaiIfZq+tB2O+sp/2gqb6mxlme6bEoN
4nVNIVqhfMRo2UrpFUtQYurAIVU8aA+UBrL5JKvWH5f5kegke5QCEFaYbD1kWB0Fhee4qHtUvDWJ
qctf2VpqD9ozMs3CYPe6DKeAdHvxgXvQtS779e41R65QJCza4N0TgEI87fRzgdh2k7o3Sp2dbg1e
7JTNu3Ew3AMjOONBlIP1veG8p+HvNMeSnM8lz75kAI8tzpf1y6sD6MX5NtE95/mJVPGSe7vngskF
4qmSNnGdnleK8+tRwc49XZPn52LNEIblANwfA0BWurMm6HXM+Ynh9CPI2ed3/q7cmHoiCMH9bnzs
ltCZD7XA/x1FmEfCz9140Vf00uHh9EQnpTCYWXgj2M63TmqCzddbYq6h+9utb2wB7rFPs+VGnGit
+riCZmtsp6w+X/LxkYDYDjAIJTM8xH6qUZwcJYNnw8WfpZ+4o7XBgkabP/OxolPrq33+m48VGso0
yD0jl4yysjNXirZE78w5JIG/eTFeQyNpWa/hCh6KT9EpdHxZ9dOp8nx4hHA5dperimZh+lfNw1qb
V/2zx/FjVkBVlChSEUfgvFmbqqMyba0N+WJ0dqEsayE+NEhMsEGIPB/EEEKUQcJQyROZ7n4VR8sX
rRIR1Cd/GRYw/XmeBNgq4uVg269HFxfzC0ZL/zNB/SOLoIPWlEpueH1qjfKSNXkT764p4KRlIR6I
ABa4fynI0sD0wNlfKuzaq2CIkrDq8eVsxXZcOIoLjsDwBZ6HwdI5VdflmHPIV27txZh3vMytoVFZ
QEQjFkpcpFDqSmWY8RhG7ZslQEGyQLjPIEHANq2cnqI6zOtVPCRARjohJE9CFlxN52sSnGSgDJ5+
8K1xvIaycFnyvBZKG5+AS/OyL7fZONVmjjTuOL7Lsbt0mYJQrrPZdlmuphqo/bS9QdQOZlY7w64i
syrE3PtPi7xpw7pG5cu6owNrIfLPv01Ji0AWsfAb+QojNQkaCyc+/tILuFvk3iK2v8IG7XD9C+Ww
3igNvZEwZmOmzvenltnV0P7KWCqAtQXNb25O3OLlWR9Q2zoy2SbsQyVY7N92hgwWalNkn7RAWbDs
ptzY5/Iya8hkz1u5gf4JIqdieTYOdmXE6yUnNVh335bGVf/UntFoHyrp2nL43U4/Fq2Z7hRxttjN
y/VJebuFzFO68BStQ6JPtzQxrJO31miDXwnQfa20l+WdaLhQVyguz3kU2giTV9Al5nr33pfPmhe4
HWzEt/wPkgKIlbtz1s3DD2nOC4yHTdPSvWwrJ7msobF+erJNa0ztmFBwmJbMiLPJG+rZaBlo7icr
2zoljtZOMHFiQ3awn1lPFt5p199VddgII34g5oM0HsW9m872dSqm25omlnjulkcf2Rm1Tqcrmppg
Y+jpu6vnTdNeTiVDxNNY2P9vnrVpmAqnNMzi9WaAQPMmyKJFdv0IfnUYuF91htM0ms/rCf3/8+7u
dac2r0Zco6VXkH6b9W6fudq1QjGhcgAyOC0juFJ+witQ5eelggOal6aQuLXEYy+hQU/Y5n11c9EW
TR861UAVGyI76BEOQI9HsnVBNxMe5q09NbwC5oOTa9nO9ww21IW1S0iFBiE0Lf+OwCcPHay3B579
2l30RVgdq3WLmo9nyNfLcqjJadq76BJL1AoQnTu37XfjbAnXu/1k+aseUahDyLC2uDBGwWv6ixlC
CyMl3SIda2i3WuXs82f9HdUcnbJpGzl4NCUdiZ4z56Zhr2Hl6hcDydQqjMlP5CduoOlLa1XebLDu
fbslM+WerkDXLCuM/qp+yUfaQINyumYgrIjxilWoVxpvdnLzJl8vQ4ohECgJczQAoG9zM3zVQsiL
Apy6IBb/RuUvSuWi+OdkmDVI6ZIab//oHsBnzIFdzfgujQRNPaKFZrTfYA0gHRwNTxWGbmJ0pkrJ
PbjiCFOcDAcHYW3CYQFxD2Y1HXHirKzWU2Um85OYq1okNmQNDviHO5qpnULBoK4rnlrIDOxaJwQF
UAkpZN459iu8PCRgT3q3v+tHdWXahCbx8K/5YKszOgvjH0FlqqHCcpE8BRCSmdtX7f+q03jjBcVT
6k2zGHTgpJSqaMFOjBXLIdCjZl4aBwSwyCXlE0nl+kF+OdwB3AFUYcLFz38pctpaPuaa1DPgbprN
+in61uhqDNidhvQOQ74xfVT0U99a+e6pETs2U51OoC2ChfBngI3kvOx+BTxhL1ub0uWeL/tscdDD
tTzvQgzrcjYCezavQiwzlCEOF6S5N6NdK2kcmi5lB0M1Ld3RvxkBSCL2LCht3Vk5QWy+FgIE+STW
nuXzvsIOYwJDIXwILuT2pfgk5SL0y4++jeQSPr97aLiD2c0NICEt1ahmWlKWujgpGyvB8Sj2IsS7
autPo7wsehpHyVjx5Uh5NkTuxfr6WWD5SItZqUxzLFyGC2rubX9ZQYQ0Yu6BPRQ8aTALZk5LyAx4
EEFuDI9knQgsulDeZg2ArdBvSg4CQlh9BapUV2zCawSRIJEXBkUlHS1zn6IgvLapNMYxOSjDLvVp
c162m/iDaGc/c5RAWpt0ti86V1DdbfnOBDFbFpPz2mQJZLx4zQPvhfAsRWtKegg6mrBGSqvL2MJz
yOImnYdD/VbWTPtUbC6qU4vcov5rbrPCis/e4F7DC7fGz/oBxwtw010nXVJGet4/2dSUKNLBhYzd
JLLD1B2Wd6UBIkx3IRA7ErQtnQTSproO3n6+nq5H1zxdlLEixICNAayoDJnBOo8XrgFXLaTOREXC
Xb+6hvGR3ROO0QUUeR6L7qMosB4mBhjHQDZSnmLtpZlSy98wVNopoXzhyf2W7s3pkQmErI15DN/l
sAQEeIixOohshawF13Mt0BvB/h1j+9y6DmUlKMCLzUglsFrB4ZFJeJITtPhE/8+mv6hM27O388sR
N1syla08NsSB1YUmmFoMBOwddSdMVUP7b6cfhE4jTGRi4NPnt6/2Yr53ViFw3Aiz8dIkFNyQ6G66
Nb4NjtimFgSKhlhDk44BFfcVvlczBVB0a80HR8NCIOmArxU7OE1NyaqKIKas/Usjz81YePrtvO0f
XXOQOVo5D5K6IsSX6A/8200oG1Ne9xXQGFBrSMHSkfZRej9XeZDabEq3STfsLcWxs721c+GNUn0g
L8oSb95qNf7WJFfSseLjr5+2nSsJNiUU9kJgwfIPnrKl7FXPI6ZbLIJ4Ko2sRTqsbzCOu7OPaS/x
u4h1m7OoaBEvYB8lhL7WQOvvTkLFAqeGaLv5Eq2aAVS+yUNQfDeWLycgdvgfLetyFOKmzzQYmXOO
9za4J54Kz8IBlTApjaqDBTdqZMvN1C/N/LXbU7HqFhQb4T4v8cZsPnGcHML5ha1Sa+bcBrLaJUEy
wh4X0EjUKvtXzcMFnRE31F7tOxZEVUdM4ZQkh6S/VKI+mgTXBt2wtSOMzo4K82wDsakI9XUklkyN
97IGRMyWlK1nor0wr8WjLMqEmDyZ+4saL6TuS6q1fL8F7lzutVgFKxPU27HVF4JpC0Nr1uSw3tWW
5pbIok6s3QYovsh/9vhIrIduHtjr+jsjZpnXTfNG0xX6CjbqR6QodHirmN6aLj4oZDh73dralWWJ
PRb0DNXyp1UfD6ZM7tiiOa+ufuXKrM2qrXJ5/FLWITwfRvJDuQgfYkuYPhX4xG5ue9WzLKNnKyRs
Hs7McPYw1hI9z07+xfV6xEWWCFjs2BVb4+c67RJK2gI/jYWLgYiNLCLKE4W6I7FRvHktIASRS64i
x1Sea9K1ITOznhhyGeXVaKLVwm4NuULvzDX+0vNJNLMJrwbXSfuiAWED/HgWUmXdZloqJV8r+cqo
ysAoOLE65GDXQrlvZraaMLZyDSUhZH0zdh4SFebsqHTzEjf3niUQbPmmQbeRuY9GGFx0E1RsTMDN
awdLoDujapH1dJgRTGkkAy2fBR+51BEKmkFM/fAehY6GxmqIjSSbmYpMkagDCGc7aVKaVmeTaJKf
/4ntT8L1vKn5XeVu0zSee+sxJvuPxVnMo605EkZKU6WB7l0r42ysg0+FP61wfm9v8EFV25xFNHCP
7u311q3x3sx9ErgGB7wwINk2LB31e8Esv9elnoIUkol5S6AiLf8cAlr3CMgUxP69GeY/Gq2yxVz0
0qWS6WIyn8r+o3XtNi3cT+tknvPHTxUXBb5/f/n8Pxtt/v+Xz/2jiyx13ux3GrmyzyfS/GuDceOu
9u/vkPqPrsB/vMU/ennO51shOSt6izcqxKfS0/Pozx+T7Pjz+790jf5H09DjjXKZbD6dy2bzyX/0
pM3WmdxqvUhxspZlyCu68WeSvP/898/zH52Z/3iXf/RUbfLH83wzTWdJ2Wla27vntQXs39/iv32Q
f1zzTSabziby8RYgMcrSbNgLnxEY/fvb/JdPkvrHtV/kFtfDMpE0tEySGsGa/LIa//4W/+WTpP5x
7Zep9fRrs3RJ0HCEqAeyo7vE9fK/XPlU+n8dxv/30j8e/x/9wpnUV256W3mf7UDHRjNFXXd+enga
PG1Hmf/2btnMf5y6XLbkpksVc1qUs35wPP/j/S7p7GV3uByuz0JevP+Ao4j1HtjJrxqJvZ/W8rBZ
20lRn8aFdCsDdyNQ9lMSusjWMxYUP91r+tGmAFUL4Kut1Ctui4DRjtQfxZ/Gn5Hi91YHZCfPiBo7
eq9kZDNMHtLeIe997IsYFXoebNX6KcL6eFQ6v5PFCP37L8QdBwJAoeetF4/f2tO1tN2I2j2gpwDN
X3nh3CFtjm/tuyArpvXER7EOXTHaNxMf8SR9nE1/XeqntV/Y/MuMg2h/7sXCnn9itSko9orJz3jL
+GW2hUr0Hm83H9w+4yC8n1eipPYS8TdAXmLYVa8Iz+mbUEEHdkwnx6znLGjK9uGWnrJuBo4mzqq/
8UWSmilfnKS/Z2IpMo+nzHrCsnhg0YuTH0/0PgA0zuvN2XMenNw8CKsTLrdUeGK75aein/I2nPvO
7lDWOhOXId5ZvO9MaoSJ0xqybYfuJyXmupYfdMx4hxLuXJhr6LT35wwu+uKlzEdc3HjNv+8X8Kq4
Zn8/YKEfrwxbNfz+jKcV+vF129GBsnWIzNBiKMTBx+mLUxXnPI4yLkS6dfGsOMJpN0ZcnIf4RPHX
CY1sBoODREZxSMaO5xpQXi/vGbfPeEVJfeYMDiieNBttm/TqcUk4sdV/pmp7BQ0eZY8nnl21+O/v
FYvf2vTE53de4/+lfhwIW9O/J4nCPR6Pj77kjxZnxaLpkLnoOdXxMePRhXJGfEANR38He3yCGNlx
ltwd8Tfx0Vz8uODxaHzOeEN5iMeDwGFrjdrLpr7Jm2sVZ9geDSV633zYqbE4fYyv+BzeFQH/8Tz7
h8f77KMB6XHO4pa7fDqL3uPv28JNLFzsGBBxcuPY44IUdUzGKTZU9QI+hmtewiqe70DtVeKq4OLG
h6yDWJkd1p6Or+j2TgaNwk+uTpyHInc/j6ybt7m6i0vtDxS29Htq55yysvGYI5wbG45SKg3s2HwD
nNtkcuf1iz/jeK8Q4IHn/vtaNsBdKaMaMzrfxfs6OT6uamAkmeeP0tS5Fhz8ODC9NwaVjs3fcRvH
/X5sZmpJu9GgsCW7l5HK43t88nR1xj8pW9mTAl1qabNtZf5rQUi1q28k5pkFV+VM5TsfwhQigBD5
8QJWrMwQKXkKIcuJppHFUigbCVSOjfxvEhhuyIrk8W+FVTMvXIrxx/earEX8F3X6eFZSvWKv4Wrm
8YXEcRDDV6LuqLUlguQRmV2/89tmSBCoJ7SOx2/0epMPpBz8pbbwGyqA+uUt5IxknEQK8XcU+sSk
CrTFjwsrSjFRPCe8jUnRMSQS3Xzfu0vAI41oR2eF7NGczmhBO3YOkxn5AIG+cPP68qDq1Lc/MX1o
WiL41jmufhDWHLb2vHeSSuwZJr27Ju/tnPrzjScyLWYOOUeJg6ByQ+GyU2VnRaUYz9rUBpS0zeOZ
+vkzV0/AA9OfkWLGX+SI1OY9CjjQ0zjajE+Z6NKKEFvG+b+3zp8hE4uzM2ehFbUqieLO8n1DBGuj
69+Cdw3tCc7pe8H7xO9z9evnl3djqa1dqZN0wHGO4l/19LojDjGo53jdv/9lkAhSJkptlloQ4lUZ
kQMiNSnY/h5rXJk434/DyjwuGXHUJFR04d1NUYtvoz1WVsKGcxJUVwnzd+qPesEe1FX2TdTSvWh8
jejiDkpDeOc3G2bVcQ7/qmiI8pRCLrXv2u0jRuFC7S6u/EZDA9FpNTGZyuznjLfjrZIPgZJvs5Wp
f8Ocm78Y99hvu1zjUEdDvfRTWcX48l/uqfQzvrH5AHJ3/nwqPiwaKOMoXJM40g1dk8y+bUYAvWMk
2IzZl0ZzduyV5lI+0VbIT9EehsGeuyWOZ/0ahxGS3D25SxwxQeLPywfl1CcdkM8Qv8vVj5/5Pm2y
zyXh77ThFmDKTftzFydjWNGZSmfwlFZC47HrHolj27gyu9j6cNsOa9bw2j040nj8VumF+jk+WZw2
Q9De3/nmmx3/b8VzLs9hJppVugnxD+vlevYthkXIejdNpyAGFyGroZR0o8ZgMkS/K0mZexrq5jcJ
thqt94vrhhT1O4k74H3jWsewLFCzXMEvXd+1XyvjxcV3WMnaYhDDI9RfSXWTaGCJMR3jP0Zi/N+1
dmc4ls7X59+7CbvQM2N+iNfSivAYUrda0AxjDMWBMmD0NV47fLcFxhzbcy1CSGqmt4Jfxy2brE3p
t+OystJWiQyneSJrxcAdyYq9tnzJF9+jag5RK1nZElzTwBgb+lDco3/np6Q79RSv7vpwvXXFqeE9
6noZTH/H5/8h7L2W0+i6ru1z+fepgm6asPHvEAUKtmRhhR3KSuScOfrvuta6Xa8f2WWXLBkJaDqs
nmHMMcfE8mSIGnmR8980XRpPjU6/JRvweCdVHMYmSwVKE4T5ZbPao8UE+zzHlMqrXF9OYHNvqQHB
+IKeN+O34+URvusK/FWs/Qw1bNJc3dKXB4Cyx8ZTv0GlqAC3hlFoDLuCs8D80TXb2DHCsz2Y1RMu
4RDsTDlgCDl3zJvF/PENh2z6XHwBq6DdBi0nQClhwAPiOyhmgTygOeAYpvcDnLOp9R2VqjDfOWBU
WCad7A2egQgoyk+AKdSVwIYRE0bxzxGQ7VIvvZ9ltVLz7+lKoVBMP2cSIbIvl5JCiZS7Wv6UFFWP
o1G2y8+N7JnESI8r0QSed3BHBIWMuQoPxgp65FJ3CptEBqnkGU8PjS6o0PI6pEoJ4XlvGELX82cK
PeLA76XnhAPVfzM0l7+jqE8b8xjPHiMRAssJFI/t1RZvTBRNuGYMbNxqrJy2hm8ZNJLBBd2gTHIy
zCNQRak95SOZQIB3R4UYl+/wDELXD+LPLe49e5U4RIilB0fI/zZlDBCMZwgw7PxtubXtjN+Mj6fQ
SRxExGfyyi0j4XPo8gDFEjkYWsScpNKmr5k6TamDaWoLnRsNGlrCk2Yt+ZURO7rPy5Bq+D4DKgMR
e7k5bA6Z6JljAuRtne8tHaHY2toIpvFzAlIv2CtLewZ7KXthkiRjQ+QRlKnhEYfwGbwH2K0iIabD
VJhzDSYNJ4JBpVAPUClhGWVvLLbr6hs8mhdmCbyg7jWord8hXDSpg7JC14QPS0ApJiQDVem4rRcg
5dM8wXCELso9D5GzU6QwPgFxBbvEdLt20XX0vxysJZc4sHBr/uzGLPBsXhiJSwNxGwrDLryFpcyC
XqBTU704hYCr+hoqCQR8pg1Eu6MbUjkSvhI/qC5y5pk84aznxcVx0Jg/rrki3AnUU7xr7HxnKZIQ
WJqbnaHrmB0YidIOH8LyCsmluU5I8kJ+YI5hiLm8Yj2QhfHy8DCVqGXPfRJ2xgTDaNnZvS5Or6A5
25bpFcy8RACpgjVBsAc3lRC4QW1mLdBjxKpYY22oZtBJDRF6xNxZycZET49LIjaNmbGT/nbAiydt
Zr3y8i0VwaO6SnCNhy3+vHyB4MufK29QHcPnzQgxndS5tzWdVVJgnc26c2aKzlurZ1LkVvKOZBDP
a+PWcKWrP2Dly2jn4w0jdzhtA0/CPXmpMEb20BJn7LVTcglg4brSK3W54IZOg4VE5RsL6U/YCr3z
xWJSWwDK7rcwOQZd5Lf4icz3NbSZ8F6kIZ4qHRqwpE0XcwxGoykK3susyaDrZvpQuNi0y4ylgV/3
MX/afk0homWtIlJHk2ae+9FHaWP7tuVecqyNYb4pg2miV8B8K2FpQ4YGoZUO7fplEjmwpVYWS8mq
cSSZGgq+q9K2QOndlTaoA9Jh42dWUSuYYddpoKF5Q19gzfWML6Dix/7C1HG/obZDx1+06bDjnNB+
7bFQD/wyY5Sh77JxpPAA1/29z4rgchNo6V4Jc+i/JTo4Q6f0NtKh7z8MJgY0WzF4tb1GPGnC0Hgj
qoUNVEQBRcjsSWNbZxpzIwPEA9oGutW1rKhWwNYAhmb8tKON+A3meGt9e6TsTQxDFGEwOpOxQmyh
j60+60nH342TiILZgxOvPLJHSI7hZydEhLpSXCd9Ki7jIibNpg/bNIiqmscPWm1xqq5XNBNpJqGd
kKXKiiKoZhN7SGYMAXDHsCUHhueyf/6yvdX3u19GOLSA0Omje1Sb0NcQKrTQEUTRU9thUXjCBiC8
+Av8B+zMsl16SV7wp2H7HvqeCEMv68GPLK8wxTUYsvgiSjYUsyhdQZUyx/DTDl8c101ZuLH6mv0A
sv8Kd579onWWyARSEDGKznt/I0+eadBEd5AS2OtzcwWDnQYtYjpjI+PqE3Fb/I3z2yWqfTViSR6T
V+NcJGVpUI03GizX59DcxUk6cM333XBOn/eE996EpI6eZs2BbxifiK39JWaH5neD9pp8UlPT56bE
EIQARItS7HjzQlzmWg2Y7aRZWHCjLWBOohTQNhc9Y6QgXxG+a1tKLk5ySg0Uf8GwYGna0AvuaTe+
J1wio/ua+w4jy0B+00ruvd7uj3ttZrjj3MygN26o7Opqcy2/KDlDSIHbSQQvm3eHJ8h1GAbhVYy+
Jc911Kuc0EeaUhyB50hRAhFHgiG2JvV+B8sTsnGzMDHoNhY/fzeyHjx5uSlc4Fl0Ps71tEPMLzcr
XZ8y0/WcMGoKG8QBsGHL1xTz5A3zme8Ixr5QPYTLwqBflllyscXTLYjauOgWYy5QfEIuzTgu88aj
EjKjCrS72P4Tqy3+VhD4FGJ9AoX7q0I+PZ6WR+ZOKC4q+jBkjghYRx4s1VDHAKF/jYKBOu+jjy00
V0MmSCynLoOhFNpyCiCX+LqEHgYdR8DkUKwafS75kUuNLcetuGhG2LYiDLdxawDhv0TPOnctacHg
foCCymvMF8iBp9R+hzc0jhGMz7+bMJg6QioOqa8pBC/FVFSvNSi71zMtGETdwYnh+fCBo/b4QR/l
JwM7IOo94XKVWRRxWbg0svv5oyykyQNFsvb8dc3yOUMmsVA2YmF5+zuVj5oc7zLy+keA+7uy2qeT
L5L+C3K9zC3ny/58fbwXADrhXPwWbNLNiJs5q01kiauA2xCW86+MqGbF75iIaABuyAGrmfDUwdib
9w13W7jXuNsMBnavkg69a3I9bu/HPFZVT5/nlNHVi/3X5hsBeAcTPrZzvVHIpM1ll1y+KrQfBANx
8EsCwQKTmOeNZXBXtjHvecWyKWJCQZ5ipsbQETa6P266Zh4LbAjnPeKd40lVNRlKV/hWRJbqoGKv
qNqSafjIoSd/P9vpb2WJTyfbZOOXkz2d58rnyYiTLcpmJX18tYDUDSnaQNpgfkDgTBsiKBdZOJhI
VUrGh9ZnLHgwZGZQufP3var8K8Xx/vxlr6rjdfWwmnH/oW30oSFDHJ8y7Qyye+5i+mhJw8UBWDj7
COAgoC0gL3MbzHQIygm1kG1sHt4JvyANGSjsoK8wVY9wQHpvn66jBFyMblm8rtjPEWTBcJpZv2T5
p6uhQtPkjLAGjz+ElgwKaGkJCTApMkduNO598PejT0PNaTE9DRbzztv///+VshIXpZBWy+VyvpRH
JtOK6y+HX94Px/1qZcEd8Exy0xyThZGLEeQKfiLtRMhriOW6N3QqtXNf8h+bD+FnqwDLR29oWjM6
Ma3F9oaoP5h2kluDL5eT8lDmgE7ANnzThJn2iFt7rzHSIMC8/sUsEtYcYVSfhqzJdRXisaucuJiU
extWPC17YKx6vjVhrd5MI2fwnbzp3Qy4w/P0NQ7wjP3W+CHDm2ZnYpU9N9OC26hUd8GZP1Y41Hnr
CBIQEQEdYdxAkcnkRdAvIc4CkCc3JBN8nyPKhCG8GoFLIMAkQAnu4UXF4eHGQiuL2Tp+w/HZnBZP
zvIdBgE3nM0U5vTbFhwWUmGdpo/X6NIwLId+gFM7vVceGulSYqlUOAi8n8gpeENo0LTEslCWMHdh
VwcrUmibV9BA9bYJUYORR8SEURxo7oktY45hFIEEF42RxAg89rcpCWS+uYcQxkBjUtCYfhZIJUSK
8mBcZZprcvy0fRfa9J3xqHGnlkY/O26fn0yOobucIRX7xfycJ3LQEkQZDHizSpImpLGG9vIvY14R
i/jbSi7970qebpbHZJGykl1prlaoQaxTb2g/MyYBh+76McYnnnpXoemEVUvXpMm4HrfQAL3gi05s
zo9LYvni+oOAh+M02RPVt09uRxNZoT09NNbN5FVIVyDPnwJyYmDCnISPBL5m0mqk//0OLiS/yZp+
uoOtzv5yB2fDbFxcVSYEEI5RZP/8Zto6QMahZypIcIBVZVQwyzwFhDCJNWUyHcIMY+L6KIvSb8BE
e9ufkNTisWkvdSfOEB1JMD7EDG6ZvfXO8MGmp4p8XHU3NB81egI+Zx4jAMrJwem11k05/oaLhrve
MFLCiyxagXfjCZ/fk3YAkD4aZJ9JAQKQ2hJXLPFt3mRiUnk0oVEQYMrcXM+k1tAw8UAMeSB6+PtZ
Lf62mMrlSqFULBUQ9E3K5c9sgPV6ddhlm9nufqJEEzOsHk8/kMfKtjB5D98BY1aW1GnFmNVPj4u3
09UOUdDL6uXklqo7Wh/H5u7b/m53XwRhIQUaon27GjEZZfR4O34/P/19byv5P7lW0LsEkey0WM6n
n6z4qZCm+X1u6tov43/EDbyfMW/4VEAoSmdI0BnegFsQThpnJu3NB5NlGAfa2b7CYh7WAfessWmD
gTVMtnmZRFaQuxGVuTk3yvIxz5LQEdJmhkMMIB63UgFR8BwF8DlLZthZP7pwzm8LMBkdgCQnkUpd
iFm7OfuZAbkBkcMFaPz7PaEq2pBgGxPkVsGEpo/et+U35kqDD+l9SN6v3QHD4C0D0q0U+x0rghpQ
4FBtTG8RrMymiyYQ8I2TlYpQQkUhM7BHwVWNrPCROQurm7AHWX1OzgBJtn5Y/xRof+SJAfvXMlmt
tYbCu1Vb4nSIDhbDxRUtHYv2iS3EYrHwqJXCAr6GAiBrN8eaN/lSV2HODekXfZrcOVB2XxkeQsTO
gC0u3xEjPiIqV2VEhYMzZPEDwP3mMYfjSckQCYem1Ep51lKGX5QzSNN0A4PO4tXw8vBUbtasF+rM
cG3XR4CWCZw/AJUgzTgB5EDJJkiX5PCx+tfxw/FuhE/kbQFHJ+n0ri0TgNK4AfqYZ68zTASEcwyJ
KBhXm7h9GFDtE/GZJpVaKRg56rU4kjWoJyMHvpR6lnPWDGtN0Or1Qhk6g1snbfgwNbhj+IjRQ3SZ
uTdZcIyxrEBtANOFXCxPGeHBd1SxAVdoU91fJE/Y5svTkxgFIimMhYlZsH3MwFkAWB776FpbvuaO
ABS7RZAOkMwYDelzfs4BgdDbaM4GtW2notELqN4ahLkYytJjyHcVGIrmjrAxyVrdNV3attVgaOMz
KzBcyOxh0x5z71U6gybsMd2EdQTDxHzPEJEPoaYAahZOu4m5cciCYfIpz3pe83zvaJqIFYZxiEgi
pqbqgIn8hle7xipdkWGFlw3QnAO/urVmgSYvO6AFNhAQpilhDCbvSC6EcrILovhGeo++ASBP64jQ
EJH1j1gQs0xlhUrLSyMOeZvlpBU8OMi3WddKl4UoSx10dhd4Nm3Pp8jFWLOFCIoICESV1uhe15ej
puojq7mK3/iKGZW2rEvboMW/Mn/YEOZbLbIsaH2LT4z1Uetwxh3umCGxS90yj/XGNUmr6MqUQlqs
A/ssyjSu++K9d5lFdo/CN3pX0IrG/aFnzmgtI4j58LFF0DXVtKsDVW+3GV3O+cMjpMzmAceSmJlw
OHD8UAGSt9iWHNItWBTMuuamM3giOEP3ENDAopdZGCOdhZp8ZYCyyGnHYFa5dhGoCTU13iPAt7wD
gArwUkzeBLFI2djEKhRH3diuUBMts2XPaqkYlxhWlaZLwjCBq4QP9iVjepSsK0EifcuoEwmnGKLr
wkXJze+GzDe1dViUTuBtZbcb+8Tn8MiCrBv3WSZoMuWpebr7u8vKfuPCGbX84rE+RWub9Xk8W2+J
Wmib7Vk/0jnoNCxbrDEnhW+aCEs3SMriaLTc0k2KgLcLjJJBBUEEuXWsBDNnoDX/OLS2XGiq1z3t
XrGxeEU1hxVTRE2HWM1Cxj+DhcqfvW+pBAsuX8mKn/l208ppmkuS4H3xTCcMGm6kgfwXRocu+tak
jqhEuXm8Q7TukTWMuDw5+/uamPKIspBYnWidqAFAMgVIpNUa20CmMSueKvKPQ5C74eJLm8xnCajv
ss2sXFN5p+kWnky2aDkw4+D/aXvxYruwWUaphwAWpvVfQXfhd1H9cB3/79g/JfX7QrW0O/apEJo/
YvqfLYshY9xCoBlzhoMDqTAHtkShr0H+l7CRhhpEW5lqj6Ng5hana3Vr3ApExXXy2q4oODnphW5Q
sAAsCQgpE+S5wRFwwXSJeIqFQgevUz5o6LWRHRWiMbwljWS0KRHFHQUvzgl8ely69nV0UW4d32Y4
QjM+STUQR6ACQJAs1cY/4rpyHwxdqTVrEzEzUBXOobJbBBcsghbGr3HzfH34soTG7gQNCtxcjSr4
lXXcHVeF5UaPX64VkyMQln/QVkvVP95JGSuvWK0wHCX/iYLbHy+qh/FiiBI5EduA7hBBvwVnZr+p
6w34BQcIkykQKyCgDxjsQQPRZYJyJwm6FoLzQ4QW1wp9FP+9gle5mOgPxWyc2hViKrOp0UfhGwjv
q9FWQo+9qcDiO9Q+nHSVayu8KFplQqBbWtwy5gJHJWpl29XiWVeoN7ZkRZhAXIIX5vGhR68cXd37
lxmZPkV6knAEC7mRRMZigQo5H+6YKQVPVhf884hOeNF13SlbzR6oRvHOMvm+q8YQav1hYCREmUdJ
r9gAnLwsPhXHVKP0l34QPlFuAN/+H37DiFimE4YXnMt9P7Na/it7EF7Alm+jPr9iHocp0KG3Q/05
bVSZgtcnBDI4gmV2kwcJQoSbAQKu/DL7PYOPGXmLRq5atj1oCEEwEkY4/5ZcOHm0xrynH2kjH6rq
E9Amg4cJIK5FpsFz4cU4n0DCnxcWhz3LaWP7LQLAo4vke54tnr6XugUK5JHlarxsAmdkax5IswvM
OCqqxNo0QLMgprRAVGk/03QYT3sjbQncGANAQJ/dj9Y0I1mLjRG7QzfNLEydNdBSAgiWWW+VXu5i
/iiotH4FNA0fBjkXc08fLERPX0d8BxA0hTIrt9Y6o1fEa5D7blgXLz4SQvdrenWIUPl+8UJpAYod
Rhrxyh8oiJ1rrhQxoBOj8XiQDWriRmFjPbhJG+KDnwspqLx0Btfxf+OgWHXRTSybVeSLYDo9U04B
uDXokCYn+iOhKKV+qpRqkZEa4Umvv6uxRMYkLaRI2mtya1DDZJ8PPRLRDM50CFrCTLkAo8NKw6RY
dtD5682wNhbXDHeMwSSaGToV0FBz5blnSMkiJwOMiEIyaUFKw4ZMt4yak48EC6XilF7h5xhwpfRN
hWDNTaIfByeKKh+HIIVJZpQRz4Z9M3zYlwCYrPH7Ffls52blUWu3JfOmfQ63I1HvSMRj5ED1H7Nn
YW1D2ivGoT206MYriZDUQBENow2ryJAlKC90dWEbmXiOaYTOwip7GTPrjz7lVY1Z60TWYv1DCGA0
hLUOOADexmA88vx3hU7s/hrzLP2TfAtgE5/o7naXtHJ2ICAMWbxjwCgs2yVjE7VffDPnTJ7BsL3M
Ec7IF+A513qifAkNigP+jAOFUkNnC46T0VAhgDpiI160kVp1iQ1MeQ8FyrXQOnWt/Mv8na4z9tf9
GWNFyXcvgMA8jL9HTb8PwtLb/mLr9QW/YD1pNb+blvYj6xWgtITahEgmsxYoBGzlqK5hJPgoMFUZ
XXAvUk04gmUVM3URHetFSo2aNtNHRIapsPldoNzV2yLNQ92W47SECokzYFmu+h30LMqgjVjm+/uh
pX+Esf7v0D4jLvtlYbyeZrgxoSjDAo2ZTsKsycw4A8rQmPl4feG9Ie2OwiAR9GBJGGzEbUuWqgu0
A/8TLP99Dtv/nv3P/RvpvLA7bJfsIpiCVpNYh+FFBSg2QiSzGtP6uCxDkBBijefqhVdGfCQAbQgD
YOkpJUBAwv7N0WRaEthtcEiU/7ko1tAiNqatqT6b6JSfsTWEIQa0r8VarreE7Qvz9jbjaQECM5as
jqjiP1ZaIW/d8Tc49ZfrYdD7y1JLZsl+vRjmDlRrDCscPHUm2BIwNsA4Ax0z+6WzJYhFhqUM+WNG
qlCvfC2COwDbg6Rbc4RX9zIgqEUOkxDXeqCmu3+lfbZeGIgwF7snCljwBE1vrPfRO0c5mK7+NEdE
5c3tTzSXbsLdLhGOu5PmbYMsnxJUN/SyDhHeyG1ryVDiR6hJ06Hu3Z91/r5sifD/dJ5KaSWpVCii
JMkn+HWwPJar6WLsoli3xlfrVv/91B58HKjjCjLpXvVyuxMAGqVaLDzD0yOHzQ4BKE4M2lmhOEJ7
BoAYDlSuP2PrgesYPMyaid/jzs6mD8uRFmMi6OV9jxK+jtQoTLY7XcFsJeZL5FLQ38qITkQOfqxm
MospeH835oYSMC8dMvgYzLtV2DnnVrAvAVtzDwAGfWncLQvSfoH97JkbbjuDn0qJzI/zWXfewJBj
irWiAnmcUQdV7IRqx/Rq/2oAaUlAOH7ItjkSbo3wz5Mmlz+rHeoelx9t38DPqhRDjoiAAk3zgVnq
RExOXS8FAE6MsPzFGl2xa7+DiPfgYvMja2VoQnRMOWbEeitYq+MbibkBYMAU+jXnmQFpxay9vBTc
R3MAWSPggRbqqeAFkj+gCEOYhkoDsCHjNdTCQ0Xcup218lFnesKRg1N8yG2Nrtw7FZlRHLKgygp2
qwV1KkgIbWOKKQ+ixVu8lzU2DyUrgxvLwZGgMeHemSGP671kHV8kyPLilBHzB1B35qq1UNNuW4Ik
5A7v41iIFNRuH/9IONIj6XGB1NlCmIZEkOx852OPh50C2JnerIaoh6n7N+owBRIqC0drwABt/lZf
EIpAHL2kauME/g8peAwqgkBTAFIkHGuwFo9aNdR+sNcZj7RuxlHGYmuGHxrm7y9zqG3uIceB3xBz
b1q5Z2XlxYWAVpJXsSQ+gHNmRK8PM7pfzeuDUPJKCLn2F+iOm0mb8hj9mytaITST2IMWWrWR1WJs
BoRKoVVoR0cikcG8T5DVg5UbLoIlBnXkwludH5eJM91ji41HOW7kVv2vUnDca4HGCRkBHwb9xrjS
66eKnsCENRBE/8C6ZHBP+EDPuB/nMviJ3HpGAgSLTDoPQS4tRypZy8ExYIKrejvojromSaN2Htgz
Vis9NOBQDtHVUmLV+HYj3Xi40uGlnEVyu59oTPlz3VI85GBBlV/Fj+V2GHXG08yK/qDwx0oXSfM+
MOQ8M+MXuSBkkaUFlXsWwsI1+x4yJVawMXMWWgh8boNHSO7z6PCiB875sGEFLddDLSEXc1c9SgHT
guRq8qPtPfJ8HIr0RHdOR5+01ney6vXxJVJwITgo5SgtGYYu20lItg3SCEnh/yD7UgWL1huLNlPi
wF2Xro+7WqlX6pm4WGGwyJ8LBf/svnqRJnVr/8aHFq3TN1FemYUiCFAkiCH5M1ACghHM5uax2kmy
akmryYzNiP3IFIvr4x3VEzNngzR8v4kPDoKObiQJV0is4KRWF9snwwm/rH6Ipaegy+bjRpP8D37g
pkXPEcq4WCGUwRuWrwuzsM2A8APRkdshgj6EIfi8CPC5AUJg9/F+B2Nl2Jl9AL2zfyXEffwi10O7
wI8QAOBdl5MHYtZrutAH7JfYkYgSTer80TOQIiznaQOae+aTuzN6BC8VNFmVa9unWN41QfQIrAgU
vkIGuxwRTDORnpn1kGVww393wBDR/+SAy/kyCEiSwWT4RKCazfbTcnpODVTwd8/m3LAUvi0Zr1TB
M5XwJea2VoXQ5YDDHq/JIvCIrfm4q14CUEf8GE4bmpIRBvECggwGazaEDeDWAl/s2vnr7bdFuyYs
b6Kayn4krnnfwnml7NrdwcaqIGh4UQG7M2iVJbKh8uKXFG3LGWuKp25OZAyR5wuZwJvHEPj1RDQ1
kGk7/0qLiXeqd6z1UpM1FMkQvWYgIgbKW0MCYuWxDMDul9jyWZPJLVJFfG14cW5CSjC2t4BaahHe
EynLKD0jAhrR5NW38bPUmn/lKxBJ/nFxPkWR+0ouPy8lpcO9JxfN0GaOoXutCmwPGu6ICXLcNzwi
fDY2pmvRhRrbAQxIIo4w+4jcXSMHxGMKtemjCVygfAMyZPelJnqO0Pe18JpChO+WXBXUtV8ibCTw
o20ykj6ionQmCtX0LC926LAA6WCD7jVhzp1ZliFeYumhSkLGulO1ttwcP2BNiRD0llZVhCDV5fdS
Re/p1fHsG8UikUkiIpsexQh2VCbEjBtSYxFtChpLBKejh8I/7oc0/ROhqVAuZ2Xq1mm+nHxGZLfD
yXq5L3rKWdvYBLhpz4AxlnY93bQ/Pm9fDf6qiPB44jUKBmc+9ip5SajRIrKIMGJwQhzpoMa0xqdS
Z/yCQrcFNlW6lxBtDvM6Qzb0dQVuBRilAbdDrAuXaKMN1wTi+5nBLFyZwbu3iri3NHDvH92Wrt+f
Bjl7XOsQ/HCovwt+NgDHBnvGO2OqXt5M08Z99hAxREMfWXeUUlH/1duP2kMsZV3aPGKP5I+nmwKw
ZHqVNFd3GUzzlO/h1z06Q/T3hn5gymmFBnhZk/uSiFGqv3GjbDRxa+MJwReWzt2qAe3xmnEKOHBp
DMePSI6c9ZFbjXeh2EkM+/ScTKb/kB1iqAGf1psYQNk5Ez4wyDjjZQ03pqhoPsoJ2/4IdIjW8Tt9
VyHRrbZvCmitGHFVXiuv++8FbmlRGcjNofZqSgQeApah+argt9bbRnBf98NcbVxPni2KqwgljFfA
uhfe9stadq9p926KhYPThWn/Cl0icyvc0k2KrCMQinWkn1//YSdIlFJP8YN92u8MjkYnXyb3EkvR
cepnmDDufyZgKMXdLFA9tBaxCuqHSIexP3/3Ckhc/MHw4AuSSlJOqikPeP7X9DXH/O3qMSUtYzLE
uT4/Xi5p0RrVqZLm6ov6HOVDJgER6n2cHxfz9urEWE0kdRoMbSzVx/Xyt2Wn3K8Vhk10Z0EvgVqm
jdEl8+t6+2Fjv62fNq05U12ZZHM5qy8nTKZZT+rLXH18bLXuW9Nh7dTcrhuM0Cp3R7fFznJyUWY4
MmMYBtP67OuqQyNoZV5bFBvrTX3JtGyoCfNjvX18uNkWO5Wv8wskga5mSW2H5NK2fYSdTq10DNcN
pcPF6wlpmmPtULqqDhmTUqzdHOuLcW1P8YP2hEnt5QzF4Hg16I1qk/r7rDdjEcNcqW8KrdHhovh0
vvy6Z6BP+XR34GbL2lfD1mJVS8bt+aq9fBiTDyyaBUb93qbfIXcBzNXmh04OuLFcP9ZJXXosjFPj
Gxru3cfK9LrUv9ydqTs+3h6P9cv1sYYmKL8/j5L6enKzoE30pfeYP77lGhf13ndmdJeuSe1zyHMt
65fjXraCoIomVS+dIDV6Ti4fp+/z+rCb2zZuxu3bXok6xaI+nVyuXk40KjVmIIZzpI8YIFlfPdzM
avVyIwB9xf7lY7d4M6nBrStdF2FsXqJ4uKCoWQMXbD52c1cpoqS5j3l7nVwex41Z8WI9rzNJtZsh
ENWZIJ47vP3xuHsBrZx8qVRahbd/rEvRgM+oSrVSyNDLyPKVSvHTsiyV5/lSZX+mWPNYej7Qs9e+
PiK8S1EAVcxKg8rIvlAfXc9rCaoDU/oJn4YzZuR0aUXY384ntb/vDsPJ/7E/n5zFaF7eHpI5t0kZ
UwJw3l2nNQg4hS+H+uAHggUs8353l29WPvaN+RipYciZk8Z2X5s2WDfDb9Nzg0aYZaFe/PqeS1tH
Zoxf9otY7m2tUFdufnO9T5pHkrc9k+93WYNBKx/Leb17umW8Tuc4r+0ZppvUq+N6LoGQyY0zaA5w
vqgV7b4Mv63oF6vwYTvqBcibZ+05t4srs9rNMcAah1MjjzsC3jbSW4qGzG5FCv3cmnyl15aVeqo3
p7Uxkm1H+tRWKFD3sG/MnZi1srS2fd6gWTb4qCO5t61PGJF9ao+qqIFB9n9Pri73xRrimSYSb+jF
LYDZKmWYKgBRNA7k0QZbfBk00rdJo5JHCj4bsqS7l4dDa1yt90qt/fsY2cJOf1Yr9uuztMOa2lLA
nf3D4f+xR7PKUkLnp1rJsuKnSvo0PS/OpxVLCvZupb1By2PYSA6N7HFROxevKhTwd13nPCbsDdOx
unRiHZGuLDRK/YvSqLm45/x2UbclYBzu7vKM3VntasnqtnqqnZ/BLz5Kpedx7w3v8DYbttb/7ID4
4y1RLVTYeYKV6mfu2nq1WK7Gw/zxniGMg1JtAmR/iTXqA9oca9BXdvUjjY8MTuNvjMYtvFWv/nEX
/Al6rv6yB5/O4GK/3ZbnY/YgQykTIfgWMi11IKB8jQlg2akxpWl/VXvII7LIhMx6EdpU+R934h+q
uFk+STgJ+XKpDI3vUxYzPh4Wu3O6gcU5rQ+LTUafjwHai0xsP7E8F5P6gVbBbQ1dwas9VJBCrTxo
bOaXZDzIf82HteOpxSzTRrXKvOfyZXGMsHJr/jVbN05UADd31dbierypVxqMHWlQaTvXi1Ta1vVZ
d5hvQHa9ziqtHSR1Fshz6UA0N2gDrmw2zaTY3NODS4sbkfTtnHkVTK+EqLm+pzF9Oqov7rPzRZ5B
x/tvm8Yr86gQB9l0+oN2E5YN9mNI4WvD8SQ1MhTIkpv6qIKnYRzXsniTci0np/pw3C4s/3FCiyHv
+19Tm+XTFMg+q2bIXwUlrl8igP6kNF8Px9RKSFTXVEr2IRw+Ybg6G+SCgEj/azl+Br6kLk0oLDmx
2A5ALNHxt0UGRVF9FYRdwG5hF8AqYKS9VFrARsrtStgkUlWe6WUgusnuA8x8TZWK33J8LygqRUIy
qbkpKBk1wRZ5wBDFuxg0nce1yp10DeOw9MnIyfQ7UnUEAGxs7b+zNNctO2Yky0txtDSLju+lYAbF
WXBUYQbGm4ozAKnC5MSgP1oeEg+eX6l7MibQN9cSYY35cpQ7kc4ouKwSywmgVxzan2Kv/AX4+oTy
jipKQeSFCFl0tQjh0e4Ak7U5w4qhQoJem3mcnyIOYVBqk7vRJe6bPAh2k7VELCZHYeV3f4XhJ1I/
EukzRWFTt7hg1C2YOf9mTduZtqHB9RKPIE0Edt0L4u10bI+cUg+NYEfTxelYs03aEjJjXH6Mg2AD
qXDo31NRIJKOTagRrUTam/8E/KimigrauSfANQCgU3RDoFLtAQT+AHWFx+zXjQAm0B1/BzBDchdc
bMDT84/4chMFRv2N6F+BqBk3YLnGSaHTjw1SFSJhZqMDENJj1436zSgaFVgi/U4VE3fNb7s13StG
WvC2mIKalgo8mPGapkli6JOWkZSRqZR78VlzKshwrxHMNl+xCiz85yNGbdFmwm6R4NqhQh/RxWjc
qPZ8eZFZfua44rEgihvgz/Nd7ABcMkGeHNgCIq/omQ8/FDnQWaeEAEqf5IR0RhpfTHXiT9Okcnvf
XJPaxC9BCUTjbwrXK9RD55RvzJOFrE6sbJEwc2VbvRcXfzf5sSzzm3XIEhpeQI0ShMv+Nz+Y7Dal
w6K/PxCInaAeH7r71zzwglw0kSBxvB33jneREGLEhzbd/rtKtlPb1ppMidiTL4jb+RYZDqAXKRK9
VEvQTJavbEO/OJD8JLlQqKQ381A9c6SB//XsW60lwOoWgIMKLHoSY5Jj+65Fc+P5z31XDz42iM2p
uPkaXzXobinpetHFM2JDgtDRMSC0orTxS/KLS0hA1f9dVBFmgn52MI46FLikAiMMEwQvBhnx+kY0
3utbrD2IjxwDG1MypIlrmXR3+QPtd3Q89h+55xM9r2yDO0iRfVuC9zyWpzD8kWMMnDRoOIuYPQv0
56cIrGoGJUwR9ZNzmrwKfFqBdylg+8xCA1kYHjhLYrurwQHv//Cxp77ULCLo7FL5+yL5A7KIB/ll
jXxqDavs1v+tEQ14CdDAorSlzJ0RrqSbObLpFKiL3wuNfFMphoV30rdqzxva0wy3whqKDDNLDaIB
tAwENO6KSV8t+BA0Sb1oHiP/anUxetBP5MmPF03y838dVWaK8fvKLxUKhXK1mq8mPv+LXxxOsqQ6
3u8O9/qE82tp1ozqFZKWYIm1qCJQANFQxooRokpdyZSVDt0vcrosNolblqnDSAeQBmuzJs1NABH/
Ie/6P73f3y9Jofx7rOY1qWZFi63VpPpJkWQ6OWfn4oS9t7Au19AS6Mj6qe6KdrI1BdZRDkBQZy4T
ye/qt0IVl2+VNJKN8t3dh3w53Y8v1Pvr/yPgaOmSSijFSwUh8HCgQ4q/RMEAydlKBtgllTR3t1tG
026/yKmHadRUUwiC4NUKIq203Misif34jL3AA+l7ZOFozXUFlEqevVd2wPHcghFblGXGPUiox+ti
YXKJkM25vWqk7dXjmtXFREkQKAZSvWbd4mM+bFWtJbcpwy2aBc33GfUeqcUk8xJpIM3405bsJT2h
S2g6CNkyd0PI0r95HZWnGbMI/0UZLZf+AApzDUtJtZKWi6VyKSSlv6zAzeJw7J+HARS2U1wDaikY
g3/hVTUsM2KZfGh75RzuKRWXQt+HNnr9agAk2m/frdEMcQ3NpFoJ4eNtoSHvYhy0W7avAVSuoEk5
Jf7JY6KNaIyMjH+sysTqtaMZCOWmdMFYLo9l8aA551qIFfPNoYE0IqS5OfoiBD2UyrMgV0hxxep9
XEnW8GMkaT3fF68+rEdXggoJ0hPhA04Q5OZXBmSEmCHoHHfS10heVWDElRllLyGVBKjWtpnYnuD/
xlxWxeNnIJp3a6SKbN2IkrwUgiBuYzWcb/X+xuSs8Y++CXgz6JzEO0TWrEek9qC48E/JRBe/H8LZ
YKfTV+mW4z16iEZ9iFMS841nqCUKlvbD94KGGSqlfB7KLczTps0n46iCSCbi6LzBkFFNPaR9hF8Z
ORFUV3iJW5fO6Z6ovePvKniWOIThV0+gvyvR6Fgpt+HroyqQ+83dqpimb1Pzxei00LJRAl4ERppj
8LMV+nTnPb2TGz58+CYteHBhQ4uSjh6OjUln2KUoEvophP5IB/Gxa2g7cSc8ZcTARH9BBTD2i7hN
w2EwZbOGERO3/ENKXOxT/m2AdCKNVB8TTnXc02Bkfup9/hQiRTb/O/vmjnKGWUTsFGcMmtewPrkB
mUFDlQkC7ILHdWDn1KdhddIjGl7Mm689jnhho3DNFGJgaGw6feSgSMjWtA/L9ZIi4BzPfrph2IB7
GjcZD8lEx/0OJ1ndSlZB9srRR7sLlZRp6uGzXCoyXxEzZSnE9TlAy8fswsXu2h5gryFj+G4XrafI
R/FLo+xH+zcFHCWYwDMJFJoo1UOLFn93313w3mLyUthilKSMd4174Rn3A9SwdOOVU710qwPgWAnA
uHV9s/smZYVbGArMl/5zFKn1Fi7xSm8waTWaB6smbtbTql6TbiS2pdEyHZVX3bEgf+luIE4JA4/1
56ewfVkz2hZ/dc/Zi7HDDY1vKHJ5R8vesUdNIzTs7HVbGsMj4akvmHLspnIKXNqUZnEyGiilMTVo
KGXyLOcO4IstRX5xdaf2q6oSWE3a7o1rtZzYNWLVcGSaI7aM2tIVL5xeHZFickCdu+G2VdTi0xa1
gcIT5LZUijTC/Z5lburTBfJO7Xh/Qp6qgd6/asJlABtAQ995lTFsLds6lAfto35PBxBL0zSjPvm8
XWIxpFNIJMdgBd9HmRutMwO9+KV6/gKsdwEX1GDQFt/jE/N6Xixvy7q3BGEYuQn/G276mwWPwNQc
U9G3dqGgmrk332TbhC6k5hkRqVVgQzNGJoJwwhcNv+fQzzJLN06NH2SwU3IAiGk9f1O0Le1kS5ij
sQMjxxGZpZfgO8XjsgJiDcQ9H72Y7VCdYf+DG+TV26cTwu22Sfu/Z2XPkfm1TWuW2omCvYwIfDLh
mRjZ0ybEAC+U0w0YWWBhASFcGSIHBvZjvl34ItV7hT6aZIRYhJ3AVfNqBWrAM+kPv+XbsxNX0wtr
9bwKhcKtywRnFy8HDwUuPhtnubkMWIzPFhddy35A8To4XV78Cpi8fvTdLhj30c5ODumbl5+uU/sz
+T9uSbctZS7+xk69AnT5h//2ladt/7Q9NC5f3+DLPRMSHNIv61fvVD9GD15BLDYhfGDVxvKmn+fW
Wa5f3KgvHBJvnNpldIYeHfzn05HG4TZ33EBuo3QtkFLlIAguItPihCY+cQmXzvq1XdTxCkjimD7a
0i9VApi/W+EZN+oiNp5RUsJohzVyn7/hSvrG2eXAc85FAk4iynFxy1t49gRwT/mx+/BBXhg3FfNO
7rMd3FL3IP7Mt5cNP0NNksDJ83BNoJg/lYZrxi8X1IO97m483tk/BZMxXpHRh5FDDD24apT+mCoi
d8945+eXhmp4L/N4H9wmo4uoGuN4imBEoaya+xIV79SDziHBhvj2nQ5aGxoNszaeLaiGfLU61bBG
kZZY/kYc8U3zXGFyUbCarFv8ni/XdGrEpRnOr8Dr9Af8V2Qzdv3raUrovOW+Efn8n7X1VX06sdUa
q3RHUDEq3XWn+qhe3pZ+T+MBfagxAiNCmYf41W74PZMsAKcqQEtSNkwC8+9O6lEFzSba0aRmD8bu
fTdpZA/ws2i/Hz0HwpZpeh/inl0tsZ/FhgOSepoUGeQLZuNvy0uaGy6SN1N4CYDU2BvqMDFg2G5L
8ghqslihlYUt+CpefNnqWC4MnewVWExhtWgkNYSCkfAjBtDsGSisMAzfoxZM9SDH5OSjHAaOn0++
YgSZatZAP4sJ442ErE5NKwkmKTqclq2Zysz/K9Q/p3AYj83N/eHKdiibGJ0I7XcC+SR0NKA3lmuP
vkpOYRYuZZlCd0cxAsjJhgP6k5GLZeIss7ThBN4Wugqzzr8rwquQr5BXAdggu3WI9IFmBsV6J53K
F0RNP8TWTJ6UhkGcF0zJNBsBDuTSzK8HfKwfDE/mS5QBTtvrkGiZUR1hOwqfiWzIkKPLhB6fwjPS
XL2QcZFqCeuJf0kJLLe3H8IZETYTz5r/mK/qKqvGljAbHRwQ5Ey9NRPYNl+c0MIukO4X0UWm6MuY
igd0tPhchlTDyLRlRHDExE+kJXLnxHbI/firckDVHiw52pVM/Xgte/yzB0UIUuTG1/Vb2y4j+ELv
Sr8FeHd5vOsrNA1ypCQQXS2oPPlKuS6M5/uWdIbwWJLOmDF+btPPFxx068vmV7Woc9/33QQujE9J
PS+097S9uBG7KNNnwcHYV7VrTT9Ujhblkdbpjkthh2IDdirVz/eUmUSihpkqPu68h1jtbcFWBaMi
CGoevO8uHt2aGFNkePopg06ZiyNkFfoWOFj/d7tx+54e6ZP+tmd0k4xCc+nqD5/xUnuKzqga+0mQ
7VHa+/XEe0y+N34iCmzuinRPP+LnDppOcx6fPCH+1WdFdaULeea8pn6Uf9+DvHmoAkDFRrknB/N8
N34odRg6zlUobeu578fbam9+kaRgvqtH322Cj3otjEm5mxTMv26ejrfbrtgq234q3r+P6iqOaDcG
7TnN2xIstSWqtWlL+gytR91mHlhLlavBdfkGUlOgQV2W7wIrB06OdNVRL2EY9hbqDg1So+v/R9h5
NieWLFv0FxGBN18xAhmQaallvhCSpvHeo1//1qpsvTt37sRMEN1CCA7n1KnKyty5cyetTnv0cGqX
7zZ0QP9mlBbvar14nqf+F1YOMOPDuAvbrUYLcTV0AnKG15Oq6Kqw+wMaKnSyXTk2RBNETVhj3cjY
c0VPJUEdXnXPwnfKzutWzMh4lHM5ag+fgQNgE+oIG8Sp1Qhro2mIhnWmsgJ/8Kn8Jts+wbSb1Bgg
uOEGg7o24586xu6J7gXV+z4lJSqiiIdLXJLonYxAz3rCAxoCSgW7UDQOmoIxuHrwkbhyTIULKfPT
ZeOylPrlbfM+cOs71UNDprOk3Vov05O5JHdJ4YHpEiJSFBmOIedCKaOVF+QoC9gghkgsgkelPSo2
jxau+VDVaNPZVfjVL/emT1i5m87oY0++PV5Xh3uZIVmn1INgsQfzwB4aVYQ/gpjsT4+44pZJSvb4
qozGfjRFIYm0y/WY0g5p5aVn8y1J1yqpRCjtUnj+jfpBp5PQrDlEzRrja0ZhyxQOQ2XOIVkOCMNa
RkuTA0+ivXuDluDq3idGmN8vp2rIESSGy3bKpRokUwNqLloZN29mOyvE+qzqcIPyGBp1V7xGPyyM
z4S2VX8QFCcPwspfDHJt7nc7P9hcgtmmRZt5wqS/xUINkwes7aiikECzNSP90qddnkUzCsw3kp93
gvYh5DVBzcPaF7JPH/0T4+eoWuQia+0AdG9pjPXbs4vNDytCrXuVgAYbhwRVrrOFuFZjfGkeCH5I
jzD6Q0ZNbL4FBeQnvbJxSChRsJqBINhgM0EcROMREB8ucM9AdpKTZqhpwFVu3ddgciIkUF/V3blV
BZ83z0Qro/b1BszKqgd9nbhGo1dRiujMoTcmIrPsmagYc83HdvmXEwAhNiBOyyu2Zaq5rbCuIIe9
TlfufXbr1ei5V4QVcnZVm78WH85wZ/b51UGSlX74nrSK16Y53pk9lx/Pae6eC2CfsTyqHCKRB5nG
wWcPJr1Lx1f8eX4dfTj73ddkzPusiEAlHXTNkjyxtNk915+omPQU/nJtUf5pos7c3/hx0YMqMr4b
38GqYsDUGFKYAvUK6fkhV6SJRxb3DXP+ouLl6AES/JVl4LUrC8+2j85SCXkKSYDzB2Yu388km+k7
02wWryd/BhCWyQ0grIhXFmcpNjUTj2Ltk58OpDu/NZ7WDHCqn7U3vR3l9f3fh8lAt8kAetMW+4S7
yAg43uVHx9qRMktkvdYXtVtyIAvNw49c88T0OuCxA2yZzRVCqaQmLaIkzjaBLCdI4XNHN5eEUgij
FEWWFHJZUahrYxqlbsY9YgIr7RPMAnKQoA3BjYTy9FDLAeTxmL7BSadiTyCbEQD4XYpkm3qwwY6T
USdcQR3R0Ahd7AEQWaKg0rpJOPHPAkVUkiuEEpJuyrpZGqOagq+cMMKWalAR8oHFgXHqsOiLO0iW
fZ8zCBPHTofB7dgz25noI//qG3y4Efiz/4eLHikHYHyTX18I+W0fl3cSrK1DtIxSF9iffYicee60
6YBv13jzbo1NCKi4UOFz0tIz2VFv69QW0DgS3w5fcgmZ1O5IJfUjUkJW9TY3YK2O18h6xG7LhbX6
XEG783twWYcdl70xjD/pUAx1IQcfEgkN/+SS7rcnd8WBPyMPeULMZv9w+hHiUQZ/3nDb5taYRWuG
l8FMatZxCpGJdIDNyJ9UtOl+1SeUo7NlwIfXHH5dT6mSZzL68Sn6ZJHJn04R+cOefqifnPvwE8s2
vEQ2ZC9tl4TXDtxAGEveNzwWdgynuj5gf0HCsszQmBTRDuhWOkxf7YwdxyPOcmO1pEuTQME2n+x3
YvdIpVAvke93iR1x2Szudu/n2DaUUM94hKTNZzkHPcByLhtmhOQePuKLG0mZCqDya5ycf0MNh4AB
75/G0jYMbX7Lc6CPmMqYzbTQ+BmBlzz72wT5I4KoVyMpp0/takUTahVvtSmFdubtd4WYOV1Pj6vs
knSFQVHjlIMEoAK4whnjy+KLVbFS/NWEgQnXtDXkJKn74Fg/kNFLc1Oe+qHne/j2mypFAT4rE9jV
CGxsBKPSVMRaWqeoM5DfPqL374rkLKq9v5VkZu0z6pSo0PApufX6xQp1xDROjsGL0rImqDy6OdBQ
yTMjKiuAOA7iP1GiIV0uESfYpOP742Zp97SOPuInrnqxuSvB1Ecn2eS2j/ijwxTPTWSW+Kinn0ff
+as1QXeTpuA9vBPi1Vq7yIn5vdxahY51ZOJA2uApnryORkyPUnvybgWUE8WD3hWpwJfCoafh7bEs
yocFhRp8Pxb8jei2AeOEQ5a8AK7THDlTSfEkqztgDUJkpPbqgAbJucah44oj/eeoDgly5JicUmne
hHgZimOxhj6JI8ruhc7QuVP7Q6wTQPBDYjZE1/bxdqk6EBfLnR2hPVBsGs/vWkFQj3Bbj04i+urd
EbP+LzgyjA5n6srxtn57TsdPtJaMk/wXIwQFLG6v290SPVsLyQi9B6oSZNMo66e5tzoGc/TNvfGW
BSoC6HcawDM9YJ8yGn6c23bvS55oUHeQg9owU2JL1W76+QIt4KOYLW2j3CQ3Yh/qmmumy+zWrDY8
yPAorRGuUTMMwptY79ZKBcYpikLMAIaapzvtOe0z5wfhaZA7MFYbDuyvwAp3/BDME76kTBakERxy
D/eDCjGCmRrvje41vkWegojyGIbXiuWJuBKesA5CxMTO322KaL3s8SU9gKJ9kdiD4xsJ4K/2iLg9
ogHjgT1xIQEyTjQBL5SDPYdw/vrM6fWVqvzwLN5NC4u8GL1qK1EGSwEGjaawG2l3owyDfe4JulAK
EqP6RZMboYJqZm6mI6pPD9hqBPBTFaqV4JnQ2TB0FSpxcecxKaWGyvJUvHJ6VKzztZ6qLl2KRyLw
wWUJiTnn2OhZ65t/NOAWMvFzYzAFL8x56KWp8cSFsbq2L8zCCD20FQ6l173/9OdiwCC6UOdJ0EyU
QJdsTvml8yfU7xkOjGoN90n4RSaVxEcxASI7FqNLRgvBfcKgCRUZW81/+V6cUjYfjYXnZVGkc9DJ
KtPFPlLKm7nFm/Nf3rRM2XuW+KGIlfBUnX2Lfd2r3KOKd+7r7PPcdLk1Tn3qvDyIMh+5K9Y4oX//
YvRcfNVLFgjYvrgvDC8VF9ahwT/+g2FGktY7Dg6R4scEPnJfbUjGjpluRITANhvbvw5BmxRV0/m1
StWp6eWUGCwDrliyXqJn4uuuR82IA/xtME5nqC5+OJxeAbQa3rMMM6ZdTzcesGtKE4zhZZlq0BgP
+ozlORBMGdBFaUkWL1foLFahdxXVLzj0jgsYKRc4eyZEtplakvT9qEJJ2cL7o2tPl4/9Mvzw+vOX
AD3MiRA5WXLTDT2nkPg01Bq0foeffIFqFyrzGmiqz0tr3qY7a453iIpEWKcnPTaOn/4KVwcIhNqm
EDhPC5DZTBEy5duTgdsILKo+LwmcsDu/CTt4s73psTUFUuSyDwjKiSTom6YCq9jp6rhW2lLqUBbG
eHIvPitvuXa1vnpfFxqrToaOx/Q3gNPby9Ft43R9eB41d9NG6WN/bM3vi42lTF8CvZ+Txr6DfMDF
12BPA7fPZe1ifnvO1r8ySrHQohrlxffMy/xhv26sf+6JnnXmETS/2MxpRiP7pQD7xUpGBQytuDK0
SEXQzWmDirt5PfMAh3j5i7OZdqHvF/qNUqVeJK6bX34BAI3RXqSRe4/8Gt7yrnk61r9y9Rp8p8r9
cNugVin3g0xJa01WxLzauW3qMZgXpCgeKSeFERt5FLMu4tsz7Lia5kvwgk39XYfKFg+UIcEjzFyQ
cLVDIHmXBxNtttf287J7zB/AtyAHtLhhAFq8QoLd2EQZIxM/oujku+Z1q5VM4KibmjIfN7nL7Fu5
VZ3Wy+iWm4Q1xUD61zyx+SnBrjJ0jLyR9f3upgJvQmkGL0a9I9O8CC4NzN+4c9i+s9+1aFWoTOAq
S55lDUHJ4lU/p4SDDQ1f1DYIwoMRlidE8qRLJSXpdIRczesZNLkrHWmypHqm52ze2L+VW+MPdZjK
JLzJDhJuGQMY9vm9punT95vL9iKqXI4bm+wax8xYLTEa286ImBN5WiKWqJgzdjMu/LpQOFNp0DHj
7AA4OrObGhW5Zqg8nilrXuXiTLjtzJ/dZ65N+5qlI4GNmjaNHJGu+ME9rN7TaJVa3mVPcKJIEDK5
rVQICdRpMAzCunUpMSRAuy7eGaah/n09TOqfhYcpAKdrdnylhImR4bxrwBdxIJIBHsNHEtkDQpte
Fj+FoPSI+ziFOMwoWw70IU8/DeT8U8p8PNo7JXqvoK9PA/Ax/58xJMokzVDJLmK6w4i6ewlJlAAI
3VANcsCqaBGjVoFxDfROvpod7XgRsX6gy2yC4Bzu+cVmmc1pDHjiZhHVqNp5N4vqp9WDOnCeZmwd
2nA3pvKtr5UgHRbTxlzh1dMV+j8A10TEtVb1bsqIlOZ1zWz5kpE0HBbXopFDt8IZG3eaQPD8QfLZ
PTVf9lL0K+YoTd2vBmZ3yMcQO4v9aDkNtJEYLxL7+QiZ6CXGWowRHOnh8JhlFuVb2ZY2xqmogFG/
nZNez7MTqUhmKBRaJpdrCGUgHM+onubdfjoiXuFhSbQFqquDSCTe4AJUZ63A/Dz+/JIawzSi725+
UDw2Z3O+qt/mS/hWO9eGJJvcKA/he42KS2Bi1asDEIWnJkYYAInAiWBFalksT/7cODfCXiXClLOb
V7/1W+RaaBS0as7xCZQOGRgyGFUSMo19InntK2V0X3zma7sLcuB+gJTxi18jq0RrAOvlPfcZwIrd
zVhWfEjTFblxLYHgtyt6dKkAi5lsD+syNFmtaYxsN7Yl/d0l6ec0LMI1Ns2KZllSzsQM5doEzAPd
HzaRyOHhBrwf6bo94b16JIcfIc5XhvzMqDVXxPdzUIClfUqaAdHLwcrcikRJFpIDJDq5pD+aQL5X
pbb08SqGJAaMZG+khxlFyTbSxzSA/IwM8uVByMpLVrl52yIJgH0lU+AGQHXG5b4+a2RIzlNqrniC
u4j7CCWoiSAiswN5sm6KDhDAmnXhJXeVH8ugK1F7laWsVoKKYiNiBHUQHUK/Lwao9ln7zHwqwnW4
Of/MkbhlGjOzUfHjfydz7YV9BrB53ivTU/hAGzvnuhCLQykC7O87JiBJ9YGp6X4bIpcfVdDGuxD/
nCLc66screz8FvGcCrDy+HpL38JzN/O854v80opanFUmNNabZAmnmkBlZrKz2s+KBylJ4BIap+ee
iieUCH5lPrt99walJQEGiGNwWR24G9hfzX9x42qfIoQuIOBClx9YddqSmFRg1u5GbrKm8J3Lw96B
7cLDuJCPzA/BIXqZXU8utB4icpF6MQrSq1elRPOjF2VIukUANmJ2InOUagInWYLNCPBr5PyrVlLf
1nBUF9U+NsaYlID4i2o32mclggPAMLNzNwVGMvDNkhaE0Ie5zLXzjx6x+JgM4qOJUnn55lYNf8Kl
X9HYrU+yyIOoK0ip7qyG8RSZ1ZIbREQCZIdTqxsZ+KNu755C1Fb0/dWZp5Kdqq2EPfp/4JA1TPKu
M3k2BJHm694g2pJ5J3j6sUTvxwSV+TnzeZ6XOmLCEdsaQJbZTvcjdjWc3fnFyI5JxKU22aLYkR+I
aR1RtDuzBDKTOlQpJUBgQ5Vbw2ectuh+eIB7I6skHCXLe4402iJFo2ow4XaNs6uCTC3Z5A6dxYeX
w+963vc5/vbF1eohiyMmiQC3tA03C9TmhYFWufeZ0rT2AaRCHoQBh8IWPqwwUbeuBBKfh62QfzGm
cz/KcKkGzeyl3Fk0f5kwCjbFfT4M3CLdKM9shjr6vhspG25VjEqKEi9H6CrjA6ByKLYFZ4IRiQeg
wZHx0QwcqfKCYjGDLTb5JaFsxP9yMnyRUobM6+SNSqeEGFk44+3sp/YkuzQe3kX3XDMUziF7KdXA
3SgpIqPNm4XxzTQ6LgXgJ6NC2d5u9iJa1Rf1uA0SHCN1t5VkEg5CIGAghuP1BQpmR2TAwQnw5xEk
0/jCaG7UC5SAyJLDcxTBF+PcMZ6SRVXb9v5p3jp9GK6FpLZwjA0aDPyMjR07OxpWWuZyjIaMhcCu
iey9sBhblyKdetNfzcDGtZUf5ztSrZUv1CWUmA88W8E/VIDUSMHO7B71+4g/OvoQAg8MGtIUZDCJ
wmL6KC73hdLKsHOiDWgBUEK3LuH9PEscnC5FpSrWmaSzT+LutmZggwGT3EqHUGg1VueFfmPkorPZ
hmUZ8vl4YdzMwTQzDJHPJ+1LitbixejAsrplC5+6W4NR5aawevFnbOHflPYgoemB6wIP39eD8xUe
rj6CrrcmMZTSfM4u1zw35A67PZpvwfPBB8cFwoZiP/WK3KN9MbGk2W3dcTXSPkr69vZPZAfeWEZH
0LYlyStvaftr+ru3IcPWhqtkLGffkNM1Qn/XVnjwxmvedL39BW5PfjgIT9sndnN/sXmAPx1N/992
Lb0rkW1S6Jc+lC2Tn+aeRii2kPO0uClK/ASTxFo0za4/QQZUtljTgg1mEzGSSTvENeAWgKF4LDZn
LBQFtXlGBRrqrGHhjaHjQNp5n8n4scG6JRLGzacSSq2ub6EhN5DpjSvKh60VgIo8CRFsoQt+dbOY
9EbUNp0v8iBAzvOwnJrcIe4tE+nj9GFWg5r1+S/CCpxRd1FFhwxqDhdriGgzpLDjLrllmkv1Hrmv
4lul+aGb5/v0rOBmEnZK6dIt0VWUZE7ShtB7nhSrFxeWmyiYTAjPaz4MzHOPC4S0daNN9hTwWbOc
jTmd0R/lq2xLrtsZYneZkh9nod7fgePT/ZbjKFC0WZC2iXx1obl+YFPmQgQBcCJYjVniPA7EQvHj
upR+mInHl6m+h6ftvPQjTufhe9QXSDzXOYq/OMm3A+esV7S5dQ6BWmAHNR/kaJOx8g5quERHNBun
+3TDtUDOmPwPt/wK1kRxnhJv+8/jeJGZNc8XwOru6lOQ5QiMqoR0ZmsV6Y+0nNgwsknsBXlUVvJ5
Eudm7dxOVMDlt4HmNiC9KHhzUuQSpqr1DETa8q5Rw4iLZ2B9WEV3FoRc7GpgswQ5Yxrn6u3+UC+D
BtqV0w6S6gGOHhTprbVX736lSejyS6ZNGtqJF5NQbF8QkT/e7+m7u6MJqEkMW4XbP2F+OX6EXmd3
99VPv7KCoqv5pzzyEVwbiV7aVI56Mdljwjtoek+xXhxvkxfTy9XP/g/9IvObhneWh3IXXoDoboUq
NfESLSS9+JB9pjsh1a38gwahrR05AdSRGQYqC1/Od59rHJ/aqV5k+QLzvfVRjLM/7m8+Cyi0UGos
c/dCHkkKbv7rALrnJqK/pLcFs60DKify18mD8wnVynbSWBigjj6kfYCcdRed2rv0soONwuc1ln6p
Kw2t0rXRno7eiZQBYWsZ+tZ0yWarmA/3C+6h5kG41vw5ub07DVV4L6icgrEZ10qZwVSm89x2C9i4
3a3EiGGn9nK4yVjs8WiFSm3WMFia/qx2Nfn59uklSVuxcqjqeDTCpb9Wk5Jn2pY7cIhAXsrtYspf
lRj+lOIpDebQKZ2XJjFME8og4Ldjc/Q+Il9je5jNT+dRqjUcPazTzFhf6r/oItG4HRTA3GXkL4Of
JmEuCs9Kv/1kEAba0HFrpaHproJoNmcAztRSszuLUyADpQ8rPCATw594mEAtOq2+MqMe1X7H1T8k
m+2u9ftqPZUSlUujbZKAaBnKm1MOcUmm8PGmBqvi0FvY2SBNbaEXp/j0dfJQQpo/j54Hi4cFwio4
QogltdDZ3i4B/gqMybK56xX4cBXv049W0eDK08/CtrI2Cd1AQzpfW+SGN0tX0as8jiqMWkBf+ufC
VJrDnikhvcTYFqAhRdeNNW1i82TRkI5BhZaKfby9NZR/dGJYmXblMfci1SqNH+6WK8Yi88kD7XYf
a+3Zgws6f7GgDF1lzZTv14HDjnjLcGcBY6GgyLLdN8tkB/W+RrxR3ypCHvXrnbTBRnEH81HCDvq1
+Ue9rTXxl1sLrYM+ck22G7CuIQs3bKALWmNqDbtzRR/v0HK+4DkyoNrD/eUObbgFlz5r5Z7Mk5ml
Xr1FdeBkWs+q4d0u0nt3capbK5hlDP0fUXDGcUOH72hyl3/OXhtN+IElSDXq4NmOOtmTqw3ZSP+f
tPLXk6vJFbIp3oddd9ed0FjHjr9iZ7vuqm1/VzvL5WnUSnTSTajaCQUWn/iSIQv/079Viln22uDF
r0WhO/Ujn14s+ND49nxNSOMTOGRdSdB88GnVHfExD5FqILuTUyO7q1er4+Y405itnxYIRBXrR1J5
y5tFuTFeNccLxIbmkMGmPzPF3nHfW/1CJmbduh9dbfZNPjwYXc2Gg8Wv2uSaL53dH3DrRqPODLWC
ebcPQD1pZg4toYUZOs6rp8WvTDP73IQdsG8itDG7z2aumZ3nzPWwWh8du9NFPQt2jB4Qui3j5nTa
GB07a6QjJ/XT5NNvXMM3rtbHF1P6XJ9zH6PWojErNXf56+W8uynWN09niog6+Wydd+3Kjc65Pu4/
buYffMvm2Bk3ubDpujXi6LfzeXc0veYaV1S20vqPPZOipdVV5m58O/s1vDhyUvel6s/FoZO7y0+7
60Wn2jigznw3XrVG23ljfPhjXx+ebubP5RaiSwSKaj0WkckUYsF5TjnpzE0GuT79G3UgCyuyDoXL
A83VLos9iO09BEFSfU7m5ojED08zN/JEbUuBeCQf8aO+ltij17k7y3m+ZSrhxveIvHp+1aiNyBiL
FWXPuxrCHEscdmseznBPx8+6VkRo6VBwTnXvazfW4OT4oL+TKoDzipo8R4OSah7ANrXVrWmSZ0/H
dMKS66wiFYZ0iQJmicKaggfUQamRkYPvoTnvR9+ePze9ei+KS7i2WMgP+Zp1SftJ41ipn+lwkOVb
1lysEqGo0kOL5UEegoFShpOrxxCRlLjhNY9X+YNupR/r6+KDA2D2v2yShbfl7iwYQNGUk6EYSWzr
j1mjAnfD77R0gAZb6dZwQtsOX+b1I5LlJ7R2DG7FuzTqxqhmbqAW3BTuOPVeP9s4VVp+EW/Zdqo9
+s9cYyvNqO/5cvPdE06Pf0j2y9+ymkoEjU7MNX6t3E2A1/bXpuFn3REL5dacfC1Jfx8/0E3ir53K
Har/1ySpKneBxtnaaPILtUqP4oH7qP72qKPfX/ORhdgdqqrLFKxb4iCUoZg9Fc9McnSaeANgHu/u
yZBYA6/wxDbU1HOBc6i3whBx4N+tBSZJp2XU9SVH9buabNvJ7ZrWfW25WV5lhXvjwH7fVu4UQnLM
pgxSsU4k3gxa4mQpXJ5eHesILM9M18OrKyUq2WzE4bsyF8Pn9J7HM59ckruBFV1j4m74g4ei0osw
dPj8bzXahdT2dTk7/6ktrCXa6kmVa8Xi/7Q02qxr1dmydDwiKiWeLI17cbOnjBk8L8of5e+Zxgqc
Whw0apuqT2vCYJNRQos7lHyN5A1AShc5cHjzQqa1RLa/K6MErQPuDTyVwMeqRA+RJ6bcEmTJb9Lb
8J+U7QmHCjzaUOQMTmxgYlWmyKVYpumB/bYObnBzRmp/d7vHzbQlmqhQicoU8RQ5Vsacx4tEQdLj
1Rtm6wQywglL266br1uwwYc0BVqO6Kr2SadPf0nyHl7RzQlEQ2fUj4shBT5jlCHalPL40sIgGwFB
1Ur1LMBl+Ufs6jjQpHgEO4NscQCzQP/SkFnacJHIcvvgEBrTbQi5jNr0MK1bygLDmnSTIgz+Lbya
YPLcpzFXSmly/xIXPzIPlnlGYGlsZ8vB4dUOLq4Nq/QmPJsS/fAAnkz65CieMD2lu4HHTfZJR9XI
u/ak4IfQXJH8UwFX4mwMBLYGTP+y6GWQrjSmMuQqDCpAdQY5peR4gA7ixx4e7DBRhhVbvJh0bPCu
bxeCzt+VSvsOKxUIfkd5zRJHJcqNTL3lcBbt2K5fsRo2ztRqukSTyhD0G8B5p6cTzZyHF23hnoWL
opba8UpqF+A3jVq6BLNfAvx7rHMJo/3P2hXF/5Wk/O819RfJmWxpuJtmVkjOGO8rUkxu3tv2dQFW
Lh4AeE79nHdZUuuJyEfCohMUR41p9K34az6v1p726xKX8Y5xeVESgfT1zydc+19l5f8+4b/on6BT
tjmOjpwwTNur/ptglsMoLuDDwN4pFhZAGEMUK0+ALzd3BNixJlgSuymhzXuiazlCN1z478R4O/NZ
bjip1w8qNsU7DeCEc1gXLL7EJMET/jND7HxRRU4sRcdf5BxtEFitQYj4QnCsSACAMOQVGwN7/j+P
RrX0d7opiLPlK+ViPper/rXRQ368Pp+yuyPG+IBxkbmfRSYS7IS8V1za1X4wmjeKdIjF1hHZbcUk
Q3sekMMxSI+P3Mc0gUUp+f5TwMybTeh6VQR0Nqg5/sgTk0gWP7KExC6CEyrlGAwhNePRS97gXudx
fHWraS6IJ57w/LcFSPS/qjn/r5gz8+FPI6A2y590O4r98mo+LaG9YgpKFvjmbvMD6AYMxlXv8s6h
BTOlB/S/NY/P/b2c25++3JP705ePMtNFIZPny6ULbF42TETbQzjtxMkkKFDnzB6gaFOseFEuJ2ro
Rvs+69ALj26Z/adaZ/jTv7jl0NH4LdEQyESKm6IvzPpL8t5DbL1UK/+JQorIx0YkSXn8q8Zv2Vdf
nXyc+SmRIIAMoYIycL8QB4yETrlQr21IjS8+DJZV05oeG8TKvMElkiebdLqPPNIJYItqIDYmGeTe
cNtEhd6v8ZTK0hv6DxkPJZeKNko6MLZCoQmSjhwO5B96I+GZ9FtHvK8jM8VAzA9LeDKtMVCHVWfi
n5dLrvy3OkP/uWF/VeopzpfD2mTKekllxoWWo48jjhOuJoB3KUq9R5eHT+2yYas7uuaFAq5n2CwI
OiPqDOhPuUxnRXgrhaDwLLt83QbFJj1k+zjrcl1EZppdjxKUvjnl6/bxiSDqNqR6LLbB6HRFwCXO
S2EyPVC9zLD9uu1RsMgknjcd3UTYZkztcuXARQd38QQlj0QXlixXGf6mo+RO61BEUwmIa3QYcU90
WfgoskRMX31hsv3M+nID6Off7UhaBNEB/APRiOzZEv1wtcN1Kv/NlNGD8Z9tWbL8f1pMh+Oscp73
12iEcxtCwEKvLo913g50qFwsJilcIOGdoayflposHSOqHXIEp1dDBGMSoyT/L7ZBg++mcMO+OR/e
CjvjWZ8gWJ3SA3DBCp1UIcUN8xZbWqCtFNsVgJv0xCeWj+vL8ov5LHERa0vP+9QEyRysmOBp0gks
GG4KK9McgX6UCdVvlunso4jTqPM4pDFHblhffBxfpZyC1ZC51acZt9dH0rtrksYQHkkZQJ7lNpoA
hNEGFgK7p+UUyMAA2CditQD9sjP80JhkGSuNiCNjNwkdixRI2R2CiICAgYfAUbFiPXZ6WNIGKgWF
TZklhvHxn9ff38t8VbO5cqGM3DC9If/bXha3+f5mVF0dH3XMPUEzUSHDYrq+9ikJIcg3+d+3xfbF
JgBk95qVdhgKg6/WisYbQ3AHJrm5kEiVuB8tQYC8tn83H/nS/8rCstlUkfqqlaq1SjWJs/1pilZW
k0WlNtooY28ORPbNscfUYrqAuLK5MpHSao8uYdoGz99qE1NZsgfMgEeaEeP9K2hWpg001d5/E5o0
WEDeXPdq+f96hSL3vFBDCG/PrCO78LrqZFd1NFEz/Leybi2FI+4M7uuAwR/kHyG4RBWlZgVSdJ8N
Qs5tBWpVN2udUWDd2ddxG9pVSoJ6PmvSEOCDtAfUrgujTVJX3vMFuWGvNlk+rRUEN7zvcUKpjVSO
KZklB1rygjkT/UStiPZJMFUKLVUgsFyxYsS+SpUgEbAlib/E6J6ZHPm3IeCHDwNPcRfXsqGuKgIQ
hfZiJUzw8bOfFl4pXZ4y7DFJD4UgWgaNwa0Ize61lG9os75+lFvNEgr0JlXLrQ19SJad02tqbsLh
gE/YjFUsKdC/wXccUcxQRUS8xHMQ9fFk9SZYbf+6Rf1NP7dStlgsFdGOzSGg/NcdqroZ5yfnM1Ms
Yted7MQ32IdMN3KsZoaDkmMbj/DKK7h1BkxoPry5a7hKDPx8zOn+kxrd4jfozBlkUkmjoEICs4lt
MGuHgeked4P+y4boZ3/rRiyfIPbuUZumMIb+/2wO6AP7twuqWENiuVrKFXPVvygM12Zf0+UpS18I
bZUhiNy4Ahl204cungoXWU2pyTx/C9YOxBzGQ16nhWB5JLdJ9WUHwY2zjsx1acQt/EyiEAdXt6iG
ETZ6oR6RWZ59NW537jtW7rIAR8/y2NGenDzL9t+zCJzWmwFhObwc9ko3AAmUCk5YxWTMqes1pQc8
CwwU+hbY8pbsKyQRatbMh6athPao3qETOe4RaoaKo1rXpz2gyyuo5aRxwEZYNeWytUAQtlF3SVbH
FWty2k5b0y7l8TS4u7ZEPjEJPozLJZtSMc1aj+Cc5u748iZ0HbVq28rFUBaMaCjypSY+5cGqkOMr
KxxYdwv32Sz8ZKOqzeWUk9KeyGWAJXlNhJFStrKRY40uwXxUhUEGyLsIDVmXqvwk9iIWVH4KTCi5
x5RItSnQXNYPhCfz1uoii1guit8c3d321JGYPsZYOlwzho/7D3OLoJk9y31r0j3Wh00svEgqQJb2
QDYc5JdfQGesYvc1tzDj7unHqL1A90ZBJ+ErVH5Q7+FEdRcKj8NnX3Rr5ND0p5Clnbr5qRmZWNwY
Ljt8bV/c0+3TizQCjnCF4hY3+wptXo+UvCwoJ5ZpLyRhlsoIk7QiBQXmga3XiKyG00fHygzw8pKc
ahFMx0lGRhQalBaTGYr99TCk3jDyOuWrzvFuwuxU3iLWMBQAfDNb5Yg0ZJ/NM+iZ2YJw/QEOCIAP
LCgnEFj1GmwZDOFDZ3v0dnha4E0u8BfJV/2YkuTw0+YsxhdctwvfsZ4d06LPUmi0u1jh7jNUWgHt
ZvzUac6/jQdy2IfPpcewqVYX+a9AjD5N5jk4jDQs1d//qAlw/MY/oWdxAgIcBgtBYYrdWxqXUbzz
cz2gr+j5KvdD16boPpECIxj4Ou7lp/4Tcb7aQZYIk8m3rYyzGoTg6T+cANjgOhUpBpaYYF8V6RF5
nA6Nh/QVSZ7iAWiTyWcVqfFQnoa/6YCq6SRMSHcCd4s1I6YCwBjNC8u9TT6rg7nnxrr5AUXhtePB
RwGYVSsCcf3PDD69VZHurQ46QRGDTmdwygp0zEbgPvplYYnpUdLeAV+cZKdy0czeywKKFOFDyY11
8Tn9Yy8Mvkbq+LoHv7YTZQby3PgiYdQWmbmNreeIkBvoHBBWCyQu2djEAPbSrUsowgktD8ZQMDGm
F5vH6UO0c0VzlLFTg1TSUraFZHa6W57eusXscfFjSJDPylFFMD5z3/TJvVCzXqbhDC10DXjgGph5
W7X1bMm44XDM2abyzVBhAFgjGb4ZCIQeUl5aYqMV//kfwIFHKIoSccLZlpNoTliejWig6cqAWK2g
3AxkMtQoesvggVpk55YfPikuQb4RtqtGWOiEi/mMvEeC6NT7LTVdAc52DYf+g75JmBGj3NWx3n9y
URQeq0+rT/MdfsAFlH7ih+g+2PJNk6sJQ1UXLld51nT0kL1LvS3xjnXgne7JKWr3T8xsJ6EggnLx
TkxIuK0x24W2yayqD3CbBJRKfSeQcOdDF4Y065loUJMUbe6mmFybfyX4K908wbKY9R7ar3LLcPZX
qc9QRjSg9tqnghBVEEPlKWXLQq+FRxSseH0UH3r1ui6CMzAzeVDfwXpyUR9eolmti1wxFgO7bzzE
yfitlOa8jg3LM3GeW8yoWVOpfsZ0sdgmqt21ie7S+spiutICTS1HEnvSM4Vtil+aqU36hrfafTFX
bx97AgvaG+6ZwIIbuBlyK5T8UuZMQUBP0UUH/61kPRIj8rvkBXEvdewMVYUaPYqMcXBuxiGLsZH7
dOzZbk21L8fF6xKytMTHbS5HXJFUEHwxXnLQLFWqp6Z2KDGbatm8OGIw6H/sWdLj2zF+tKiL26BZ
NNrQtlLFLRuxi+7MWnctIte/IguCKeEXo+jz1Rdtt5xPxys0FI3HfOgMyBpUzsBrkfWuK+rFW3RT
vd+35ly9w5Hh+GVWj2PlfbVCSJkQDbCjwP198+sWn56HbLLZzXyAbhrPkbbV3lZupSt6iowsVrjo
ufHF3Gb+WrqliwhAmidiiYAH2yE96bM0ESRQ0GCXmNX76MMdHvH05PxsLtdUV+ywm+V0aM/yP4vI
ueiCU1QQLP42+OeWeyTH0n0hiiv0pbjnrE6WBVPfRbMfnFABVojCqY6vxT/vl6ak/JZD5wfx6rsi
B67Q1kyhN4+ht7QlrsAb4S9Za5JoW0HtkyZGo7LsIFXo4mNPc7Y7vt/dFLQI6k16R73TrAMyqssO
LFDMuIKGNF28MN9NcVpKRhv2a6D4x/sIctL2HKbDk/Wiql2FAf2LttCBdaqzrd57ij6sVpi9YH8S
ip4ESNlmnTppbXJz3PAthvMcVjVsffVJn94vsppEbTj3oUk3YjJPSYtpntNyfT0uYcMJyzBMHj1P
mJ+y/XTkDXhWF3sigpCXlSooBxWDk4zCOU1Rl5Ou9ub2+JBH2leqXxQXWKojyV+TlZR4bxTJtXW3
fF7vlXeC+01jaYmALlCMF5OZpB7FDCptU62FI8/f+QTngXdqnCLF0SSJJUExzZSHqqQSHY+8Qyz4
m/4aJFgDFK9JNrH+x5pwWFJOSlUt3ivQi+Dh3BwA308D2XrVzzWF+exlMNVrTyJFBieKhsmAC6qz
JbsWAU9wavQU4FwmlWIr8LS9YXUZkMfq1bKXbx1+1DhtpjWRk4TJfvvMpQVbd9g5kp5UY8jYSYbZ
sK1WzYtSbVQm35RQ70rF2Wy0PvqXqeC6DAQhZV6ma+ZNZQJ5Rdpg9QQCjhekWaees9LjjaGCpyXj
ntAm1zCHScCDLgq/mtEktqly4MTgfhJm4xwSnm2ga36w2Ky9J40n8DKTg2ROe8s7/Amcq3IHchbm
vtBS4aKY0nrlz3W+DnuGqv4kkuMJJl76W8Ws0DVEPyKRL8RDdtd+X6YrZDG98/9Zb9ab9Na/mf1e
qu8wXozC5jGoXjGdre56uB3SEeXnOmLRFNfYpuC10XtwdPt1XW4wu7hhel9ktbhZVoMeR43U+MUt
RkFkmXvaHf8/XKB9fJPDkXBJu2S3OMhYjNK+Ph+4nbpsK5RDxY33U+pUxuetjXFmJ2Lw1ab5srgB
XnBLclNy3X6hdENi3f07x9Ijf81HQMTvYx8ovmVZ2nozGZgeuPY8apfZtJg11xtyFi6/A+LUeAHJ
E5gi1XOsIhCtsDQ2U/vh17kTFO9X9Kog8dYWWzox46j5UxHHIL2MKFkR/r/32smfqJcwAouESpIq
JQ/m2rQx4S80qraiG0KmeTs9Rcs6XCRZHMLQJVtc0+jXA+4v6muO4YOaACicgCRgsruUMSm/OrMt
a+eexTKgJtF5KX0wYDR/L98JtRDxPfHNLEr/9457Tqbo7VptkCdW7DIu3/b3FKVDfONNdh62t/ZR
sSm6C9PNJCjGRA4sH0uC1DZDV6ST6RkfL9ujW13dIhxWr7DyxLs4alQJMVdPHKhMmSRtYId1aknF
fUIYzhOYMnE9reiaTDH8uSHxb/LThTpl2crjKz4K47kqbBOpMyVZOIrvdaB853bfkIIuN920qJT1
IPUZ9CwGKtHohGoBBK6zEH9t9aoajJwDrZo54+zF4l2ywxJJBZmgxsK6+KoMVp5sfRpFJ15yBbxk
Sd4leORR7LXuFS62FLLtLs1Pz26HdKEGtMf0M6+oUo4CYX3RcrtkIRj+Gq3tF5eAELllHaI5yk46
uHod+lyWH1dlK6YKh1DvPsNIWEGmta5YssMCF6nfVTCaPZp15g6Ey0rdcHQBcDW6YQtu06MJQQCF
MJ2H8liJEV+9czw62TSvy2QGzAhUgJKKzCaKut5AE7jHRjgSk9P9viTTR3FWqiKm5HYDGZm5iQ0k
l9BdfWR6ZvFcG9kfzILcV90m10xzpIouXAAqP4o0M8dQ4mui0si3m5MockxBMcEwWBccN/Wr/Z0G
HLaXxDOcCOyK9/zlGS0D74qlNAFzeGdW5wb2j/miNABU05uvASxvkEZ+2cL9NfNk1gk9M8qBKu39
y6jTp/+oxciwCDYUO0wo+0GXhXm3vSwmNqyuvVYcViFxIK0PW5krJYSk1+Zae4SDEm+dVVLAkCOd
AFLjXJ28QzdmolWw9+6rwp3WRGcJpuGAXhMDHzvSJ1NMbJB97vgd0ZNYNrwcBif3dz2Ra1JoJsZX
ax6jpYKE9qJIuEnH2XF33E16XLx0olhlT/Ug2b8rcXKT7vKPq3TcZNy9HcuXhOQnlOCEPqnYPjPk
ySVa4Nv8Ru1GSLAtzo3cmyvCUedLsZFOAZD8eRutA9L4AIAgh29fVCoKoZlikvmsBfCLxhiTbIFl
6143ed8C4QtTKsS2AnGlryyze3e5+MNnBiz51vnnkEJjfRX9YNeIsYOem2RAsyyGtpmOoZzl+xHK
sR6EYHDRamjJ25jCAEdAxQBydVO7tarIgstYeams1zBLCEaXL+r4ROt1Fv2S4ccKyW5jk0oOzEKU
fveq/x/hh1LVuR9D9j3hGp3awqeLftg5wPbKt2gmiVhYvnXszUnNqhhxeLT/kfWjJnjdK6W/eI3T
Hpvd5djeSJYNjRBSNoVyoizdG80WJLsagMc6BGnx+jCrtEx1SEL2UjkVbiMVDE4hJ2eYUT2O6qfl
GIWr9U2JsojCQDL56t0yOddIYPGuGispXDHmbT3K8mbUk+OttfQWOjW0s254bji1N/0uN8TjHjBR
a+Ou8FWimkB5mtDUtUYCKtWL8IlvcT5pY797OQ3btUWzcmCqe11uMzoyTtij6SZeePTtaiv6Qd+g
y1dptJEoC7u25eIZEN6hjZNXUHqrbNFG0/r4dnRM2HaTcXscPXs2mjjTpBM0FB1l6zKlLFDhwKiP
rdcE6BZnFyY2qSUsrWCoboFGb9PKPKl3KvxxvDgMkkPHcwEivwl6P/3CGnoQ6hpw9k8C/5Z2TJnr
WZzfEt643TlEuvx9+VBspYxw8zuhr6+/ezRiCE8+chHOnwiUzFQLHSh0YdcY52P/afNSXjWGEHOZ
2JmOE7mQt6sj0dG4rqA9btwLioWXc/YwRUzIA/xy7UYeJ9lbbiQVY9oIK4IFs1AJetNSqBY0bNMs
q/K0/dT9wPUArk61Zk3qSu77SMue7jNPflSPg5nwOb5xA1rQ3c0pwBBaIsOWIaz91aaUjTcyvefI
zYVdKlCaofNgNaxzS6eC8t4nC2e9saPnihMENdjncIaFo/gw6msr7m88I25h43H+ZZ6+Knz3gj6O
CbSy/lPZLVFSVg7n79zTDfHvOjgIkIn+Cd+IcsUbk7QdOl/a6s0Aye0lRVaCrvo3frbUxtXyifn6
w6DIljNbN5T2cf04fLTDczytTnKvEG9Um0sShVFZDUAJQUS/bnlDZtZv190p36qnxgtW5oiqxXZR
aw8P6Jmt2ZuINVjW/mGEr8GAVbpaYUMNRMtHZHjzJFnVRWWkEbIEpyq1bX+Hy3jmMlA8JwSEbUB1
rQajAiUjldkkRDRKb0oNCnDYVk1HjS+5FH3JDTkihk+BLhb7y2ZW79+mbt6PFl99tbZ4X1oUbVH/
VtppP13M+KbfsUp9bKz54vjovfkufTwH0M1ZX246ogIkyyLbI2Pkdg6jlD121BlBmMwlNpiIbrkj
R8Eo30AhoE9xgG1nAVt6dHVk153TRHjLsTgdZqL2xPH1XlAs5FVzdK5A79K7Je9TZ1tt8ajtcUvW
QjlRvTn4j5Su1K72iYR4orMf7kSSW/tqHS+txpHReejtHk6oDe4aVVyM/d3hXuYMJSatDcCzORWp
SILUPhsletKRAhDz1aL1X+aazW8JNfkwDjMQWvwfYee1nNbWddsnomot8rolCIEABWOlG8qWLXLO
PP3f2pzedXz8ufYulRJCsMIMY/TeRx+9+fuWfzXWkFjh+yYUe4jmi1dKy1zRpYtfBmUnVBbq9w01
7ZUgHq/wB/0cpuDkc+q3ZbJMrngyTzTVmtOVbk3lCFqpu+T7umffLIkCYTAVp+gu29OejMoUbMU3
jZ8ZrzN84tVUkvPpVxM3gVTfBSqe00OVhcCI9yvCGeXaVQvH+WLQxF8RtIMxGkBZbD6liMn4qYKS
YIRa/mRsFc+L53j8OUoBvOMULVVQx/OyPZTzPI8fM+7GtJ61YacCbgdm5Y8FDylc5yWnpkg+1rd7
CSg42eEbdbh9tGIAbIv/oagi1HDkryoI/kM0lk/+1t6tWCpVSjDz9nn7Q3Ka21zyk8lmdhrEBiHS
8YJFmh2JYm4+XfAjNR2xbh1IxMNX2FMIHok8RkQ8g50CleGvvSMtb909zMsNeuwnFj9kY2PdtQJc
kS/3G+0w4k+k02bOYpiCbJEME5cNARb/sAh0qkrBMxxz0IdYsW80YFwpgTj/VmUlnH5zq3TDdE13
y1CAZObqRu2/Px1fqsv68EelyZZgtKOZAXOR9dl/nQSHth2JauFxdaj/A+fE4ki3c7RNW6QpbLjY
l7IKG+Aovg54V9c4Xq2otVtbZsryHbMzEMEoPfDWr1v5W+N9+kCzdFkGm2tdmMB6RIQirpdxp3Cq
i4OCiT79p2Iw+99m5Nz1UpZmaYJAIQuSoN8kP5v94rCYDJenwfOhnklqg7yLIKv+KdeV0yqfNXVT
UhmTqFnrZ1af7oNtuuEGMQ8hk3FPjHHYrN+4MCZjLmVEIYQ7CgEg+Pke1DubWkDdAKJGP42CtBbg
D9D9QlPERpi+zX4ufgoJKPbnN+IiVQL61yp0S7+nL6oOU/Q6QQL0TnF4eHFlzW7kLt2RB3HFU7mp
dFceOCwtrHPLFpUsI3TcrisitPzxp38EsYVz97HcG2VpcBBjvvA703bectq6FlHm5q+qyeb1IdO2
immyjEtpWZ+2KPSptOkzPPuOOj4g2RDIUGdSoOVrzXISF1jvrB/UmQ3mr/8p4g1drP8sKylWC/li
vlpIk1LhDwn8cnY4j47TDN8ncpukXsUPadIfPYlQbUNAtuGeIMZATyGdkbQSzHvA3ECpnYJg2z29
Z5YIQE3xzKiCopDcSleIGRIchRsKw0pBllICTjuGImE3seMtyKlPdR87kJYZ/2MRSqJbaFZvK99K
mFaWnqfNtBc1OwqtVzeFn1YpwP+zewXi9J0Kxls09/+psK7k/7oA0gS9lFRsS1v6YwGcHXOTU3VZ
8ArlbouQORdKRejQs4TI4KEbWAFaKr2mcOaEuJpF5b5A61ywr1qSTcmM+NME+M92ffS/AWvEKuKR
nl4udjla5hgyezm5vOCKfA29En1s3N7QJDD7cgSjtI/YEYrIJNQ1FwgRjNJUUk+644drs6CLSWDA
flhrR327onFcAVTV2U73Oi3f5GhRkM3BS6VfJIG8p4eOh+AbS2Z4CCpOoc8qdR9WGUx6O+zFHm3m
iyKzMuU2oWPs8IEzRi83apjgSvloW85av7VntVCufKiJ8KSvafmMf8pDKuXw7sruKcgGtvXJUcN0
xcnKxV9sXieFbdcdRG/8y/NsV1sOdGwSaC13pg+agRVuxg/yU/Y5DB4IgK+5+y1v5vZ0aZbhOQ7k
KY50D9CDgbf6LHdCoz6flqeHUrk1fJQ6MScvfJjCuy3F8xFF80orqpGYo5sakj2TcVik29KPWW1a
ZxLD0sqtupwbbJQXBEIUtLCu++GKv6bG7UAoVAFNWLzA4bEyqN+V3jVusHBwE8r/XCBC0WDgjWI0
mXG/nIuABLyZyp+oE/Rts6AFojjyO0IJzYdp5jHuKXpwly2D3kU9WeghVdVxbULeXwBcLDg/YWbM
A4ufNnlc9DWtUIXEKXUviA7HrWo4WckuB7zNzLRTlLHKIegQr1KJerjbMbBZWd7z744nFRXVdyg6
CLv562VbR0T1uafxF322PJe41LnkeQWsWmTxZMVN7i40RLJtUqB5e8seM53KCqQjs9q8Q6ufuzkl
yjOY4NyDS+/pliiLUFPlDz8Rdu5Zi12y163inRILt9YFPe8NFYmliLFWe6oWvVXT1rDvg8SPhKWU
LxqYDikqrDxYUuifPBT/07+GD7YDw0M3bV2a2BiCmtjiyWHfevU3At4Qc+Z+GPrC/NUq6Li8q2JJ
hfYCJ+IDNLY18GuKmOOLrXlZwlDuny0YLb+bY1nBzYgRl2l3iUVlBGvgXqjXu0gYxXXcwuxFwY8K
/CKcWLFz+QTi3dKay/Ze4kS+iHMAZMvWn3koWsCo4FljyKXXnjMPsgKq0adJq8hayG04RxMGgpxt
uTkNZGGcMcz5fG2IRyRKmS7087G2w32RaXWgySVcMFPfog5ZQdBkUCZpD7lEJcRJE24RSWeKM74O
Jxr96ZI/uoVAmdRghDzpUye9h7h+RcqGSrVEQFi5PzRF1uZtW29G+eMEFQIkZdq4jukKPant6rKW
6y/B5CQEA/jFPgS4CNNf+JCIFCJy6+j9TS4ecqprp3pvIqtNsTbZZtgJe5W6Cr0pS+C3HdhL8Vxt
Kaf9YYZfjf9ihy7dh9fkoyb+YEKEH7TLUHt8vitPg8vPec83nZBWrQK9xI2khFj9ur7DOTf0DDK1
DeDQfB8tG6Z8I/A5156mjUWndBeM2uh6hhDzCk0zosGZ1E2My54uSD5NGkWtaFPFwzF0mjF4hp0S
q+bmWWzfODsPIgqwxFGLweI9S6eaw5tmIxqm6UBJ1QwY/DzB4jM0xkEAKCYu2nQFaJgN5DjWtbRu
fWH540i/as6CSO8rcs9jbYFxb+WJi7/kBw4TqHZPTODrr5v4vm/IuA3LRdqNLh3TBhHaIeFsdJei
FlUhSickw8MKIBmUD3G6V0gAzeus5aW/Razao+b2ti7URvOqfqo696jFABOutW+vZMifABBoASde
s6RjCjEsfYFWKO5RP/LPbxH4lFIqggCKNYj0CRPu8VaeBVtjW6LF7gZyWRXaqglv5HpCPNfOHld1
sChGGYfFu4YhokZZ/EgwYG3SIXFh47ArXU8coFayrgAmHJii/qL8AKmtvqSb9FuCcZoGX6GGAvy9
EhIoTYESwGyDr4QAbUXgBbnHrT28gv8EXwteAJCGdyPcRoeaoqEXIUysiAVMOmGXU4Ku4xYDAMdQ
Xu4E/xHwiB/HOwupHAVePRkXgTFRVX+PdR0gkMJrwqkjXsNBwWkChgrhyv6J/vt3JiLOq8nNnsx+
ia7VLdSvRN1BvK0mjiqQm3HTHAnDidDqo8I1cQo7z3zrpD198ZAEEklNoB8cZzTLUqzMdAPUhmcn
/jTXqHL/Z4yFMrAtN5K7fWYOGdI6Qq6tajdyQOSA794lWwxoH6v/DYf9LX1fc/4Kk31LhyDELIN6
1ruc6luMoNX1WihcbRldG+S4lBpviXyo7c3hfEx/5Aauukip2C1ZiEswE5a9mbQ40RzPMi7OQ2QJ
HdIiXnmHtnMTFg3f3FkbaRIPwEVAMFnKRHjeT3tpOewcKP/Qo153R9ioPX6Wl/NEGNlgaNHc23Ef
pgcQkzm0cJ2T1BEo4MhjXHWr6kyvHNoky+u6fvkOejWHNukTSVQNato97uvYlNxQoewK6WXD+OxF
LYMzpPLok8R7LfZO+ci/BvCQBUVSVafB4muenHj/TbTR7h5FipYP7TJZdtqcPehUI/iFVJjqpQpz
R/gxBSBbtZeI2C2GLvA/41tcg1FKsBqTbVdvqhQ1F5qlZ6Gy6a0fYHsjzLrLPHX+RPX0M4Wtn9Br
l9rsYQcKqJNVRaqifeiK3K0GGe95gfo7cxw8mWPlOTiQ9CnSgfHYgEBaM1v8cAJHyHTXPnUFEfUF
PgxSkMqUbjZnTk7UMnazQX/fWfCCQLOdS7cIFLAD1Ru9Ld7Gt5duBEinXAjBBQtXPQXdc8o365BT
je82PCJgesYtRzt+FxPqxLvkW9jNIBK5PeNNzLOALwXxAk2IlYxBXalububU9Ph1+tHTx8w5D+Rn
MEu4Gjz4MlKHPToqVRLqrja3OHgIZRkDi+NteDqV4SF8EpmLcbD1JQYURL8d/w0txruyOWkxm0Db
o9tQhG6iJF8lQq3oHGOY5Wv6H9mtAtME1HX5WrySq9m597+wkfzfiikrpTRfrFaypJAv/ZE4jyr7
azIuVY+DBS7u5/dc2jh8SwcYI9SG+BE4EUa11b4FaC98nrWK4+Yc/mVZu75tbv+9lCRN/1ZJUikV
y9UipdBpObW68Dec5jje7ZPROXccUJpFiEY3b4M8Q60dGN361WxEWQvir/YaDwPdGmadHcl6oXHo
b9vFT8ok8GYHoCPOhyFMX0IXo+ZlRm8idawXuBmfTcF4kH1Nb9y23bLj/pVV6hA0bgtuxuXukYXD
Ddffz0/Z1wrsHFwBEZJ9thbHetozcbe00uE7ehOaPvcWN8kLplCE8A4qq2I3X6p3py8aEBRfEsJq
x4rY8Bl7jn+/jH+tJ69WqcMpVbJymi/8UU++n1/P1VFSPQyEuEof6uLlfIW7Dogs0obWF0uiIzlT
WVsNH2NFeUWkz+0/LpwGWoG/+jlj9/OKWM1wrO25QqNKO39/utl/ugCwgEDig7svQJ4skp8CMh3u
rVFiKWP+zYC2LwDNq++zF5xG7F1M/tYM8yRkBv9+DdLsL+NaHKicFh3Z5YJ//20oVUv7LDsNh+cB
DJ0T+DgH1aCVMoiBgbdTT5nhBUI70t4KmRgZaA92zWmpuaoNx/Xcx6WZULZ4vtRzSHjGjcpd6zuC
iFYei7cDrM32aUu1eJmGA71cZ1irb5DQdfb9fml9qdFvpvK4fpYP00LPhd+QyU1BP0I3eKMkNy5D
YjlQ8T+DYS3lLZoqUODguJUCV6Ft6unEEEPxA2eHV2MhlMkdkgpzE9VlIgE8uWugZP2rL4s0SX7F
d5t/2jrHnkOxG8eCEU2BPWGYYZnf3eVUmEtLxlwi8ntxs5RzgjITdmS/AuAqdlc3h4fid1dBdaCw
QkQ7jG5IErN2V8LLk+JWShX0o/n3m50vcS//AP/SpJwUq+VioURZ6h/3erM77y+zSeU8MJ8jd8OP
UqNr9b/KQGeMWxm76occfMoGB29Ux+Or9e/HEQrd/vc4Clk+X0yyYqX4x3FkxdmqtLxwHOpohZ3E
8xUVKVk1jSwh8tdollsiEgwXzr0mhLEwGZvSZvqpsgpXxGhrEWxt1NZxx5miJaQe6kByz/qnsA7h
jbjGIrJ3oO+SgOOZjWxfd92RPRJ1cG/KfoCqdK9cdqskQSe+/lcNIEYVf7kDVAaygSRJvvg/C/c1
2ZbL19XpPFjiASqYEoSMAWgtI2sc9RXjWm06uiVVF6JlRxXfi8CVDfn8YA6ay4s3ClHtDwjLxzRr
j5Y/IlqKQvCFJwgNgkIC76jAG3IdjdzRzL2U27l+kFiRdVJpx8JFG1ojaRd56eiw2Afxwpqsisjf
/7PWhDj3a35Nq9vioDx2JSR4RBBk3DnpZfWfRtgmajOazrhvsCoiHTI1g2jp6jwpne5uYeC4gPhV
+xGIzwnTyYDD0NFQ0v5Aav4C1cmS4Iet33QuJB7slrHjnDe3IvB345+iJwHAgdvDGYuqOREDUSxK
cxDjO0CkqYQ6ImqoSod6gIDly2AK6DAa7lT4uEI4HEe30x+yUeeBJUliY2pJR31h3DEmCmJ4NAAV
pFoL87VEnFzRjaAs+rGamAIqIjQTGcGyxYh8RuZU8hXWuKPJTu4hGHHZgwWUUMb18mTN379Pv4Bg
/zn9fh+Ef+x71/xqUdnM0jMIt/LWaHtjougyig6IPU9wSeXnhNtjnE/j7kexBKUSIQpAe4IPEGVK
9DwTGxtBh8iliLhpwBUqfgANwTipzvivlaxU/IsTSlqolgnFslKSFkK49tu2tc0dSpthcjgTAXkW
57SmNOvCj2r7/Sp877ri/AkFLL/2M3c06cfc7RzRcZRp+ZgbvMh0gtF+pB7FnwvBHOfIyFWEEYj/
YCCr0i/KENakWK5RrjgxTbY81Rp+HTB0j9KbWR2PG4zOGTpeiP2A2IAw3I5G9fTFZxYQ3Rt0DFsb
YjTLLoTRXRUXePlG+2m5VdPE9Y2wls7PooDHX8m7EZjJWnITDGxNvFS1nMjynGxzrEBR1sJ1mmGS
7HKQ3mcPKfbrtK+Qh75oCVWx3yritlI3A5MRKDCJhgEkxTT1NNd3PHjuymoEdXwLXfV9NtXyb8o2
fTPXA9cP0z4rkb1W/m9M2KWGlD8fGXJk43eVvoltuKI7xMu6n7rxQwgCcUUxVHgD/sE3TBeBf3SZ
EsGxdZnaEHN5oYbx57aJiqyLMjhAG1lPjU38oMtrV7zCDyEvP4wzTvjsJgAVRh6TtkbUVtcZzTqH
p4Dw0u8m8lhwMqczYgCbV645nC0X2vuwIosTuNjPakx7HlDt4cCZ0LDUpcEuNcLSyjOxxIw0o+tH
qW7V6jT8N1+BRiwbRCLK190XXhEpye5eJvPyncUrpFVzZIrUwjL7pO4M5qimoU5Ja4BguDhlqlI2
xbrIpOy7ysT6RLmHDbC330XiWXmISMKpjWpSE+oOIBOC8aMyyNmL83qMDNGQhVZ9YSERXI79SGLV
/rCVvRpdQLTYdWVOPcGJvnpIeKS4PXHXDCQc38XRpTN8y2rfQ6g2IUz1OnQ3FnD2Z70j7QUYqRbd
JGUmKSecIk+RO5Va4TWIn3mdprVu2aDAcq6E09+8OhcSxeFPK0o96UCX+CaciemknpIsuf8VeaXJ
X6j1NKlUyuVygQAsn/zhnrQ6bM/VyjB3HliBmbtVUG0EYKGUG3npUHdqE43mayS9QEfphK44i36J
PGRPqKYqgqTsYd+1nE615x5qzFbCPrnAYwL48l3xr2UiW3Y5gmHhfH5+JOHz34yQrG6QpJSF800r
H9TJhBc900TL3i4VoHXLKQ4U0ycdqvRcdsY/UIpSkMyGWCZsJjfkrx6tr6WLf3xVSdDRk1snRBzr
Kq8pebDt0niFdsEdfod/iHY30BsMD9uv8DrbWnY/HUBdBn+rC7i+BRnWbsygNYd2TmE77k7xds6F
JlyWVpRb58aqlrvX5X3KWSx9vwnP56Bz96WP/KUWUgJYQ9+mVKhPANyMgJWkbLu8faQ3AgfOhfHF
R0/ynF4sXsWyuHA3+GJjJH+PLVc0UgxPhKOcDix5s+RkhJExTwgdWEo0FCKahXD02sQmM2W+c1K8
iiu8XvRDGTkKlcoc+OZZrpQK1DG6fSOQqCE+G+PZd8bR4h+kVUZPVdQ2efwHTV7jK1rV5/3N7rnx
ba6vN8YHzHU8R4nX9ZFal3yn9BqOlkoZXs7qMtUA4Xatu7/6Rivh8bJzx7gF8kXEpOVHWaFQ5Eed
7BygRlpp2j580l9mYErl0cRm1dwp3onjPtZkFyFzeb1t158devaaXg7Sm/EPqSdbGbn1wUEyNHkR
nu0EcXt2c/bG8RpEIZyIQZhFaKGoIYxmrqJD3A8Pwic4T1JuQOGGM/BXCWPZ5uzDu+CVixywNT9z
veP83/HDqr975v1HvfCaFpE54P3H0VPh1ecMH09N+gKNnrbCVPxb4gRTKlPkOB3eE3JMj6HINIla
a8wxuTQek8OBYcScHj/MB3v4agdVvIWeVvnC0V4+k/qpmWMubrtQ/5Z3OK58tkfCoJ9zNs4BP01n
HS52hdL7n+/jenYvNGTVadJZPY8HDiKnNP9PfFsGIkK64LO5qL6Ez5DZly2MDQQUHCA5uHD/XRW8
/670wnJyhD7R7+QuH7kDeUluXvcWezoOOrtXQQkemtzFfK34SIVx6XIzIW4ft9Jx8/UmR2XS7vti
2Sz/XPU+aLC6aZzyz8tq/fyZbW+mz/jDp0+Yg+IPpAhTni5vd3ZQAjEDt9SAavKb/aFl63K9fEaN
hX+aflNCHjVfc0B8iZeYrKvqHdJ2g0hkSL4ourW9K/V1npDckaiQzdA3X4IplEuFnq15YhjRnvmL
jxvTRKC9dKFuSXCi2M6/mRQZGO0JBwI81NtP8Zq7GFaZCvlhRCOufyScykKitGgt6pg5EwwdUWpj
40LOhQ//QqkUgY/mqSZGqyC4Nb+QdxMxEYkQZz4HtBn4EVGv6ld32uszZCW/gEDRlqFCdEjixN/E
t/+R1AqXV+9V2lvUUgGzr1LaEgF1CwHFjAHU6dgpOeQV98MEzWtvqqbmdlsG7ch4A3p3EDDJWdnA
QLGzpKpgSRDW0tyQbghIfblF5n8ef3wHv/puUQpbaVE85v9GHkyO1Qw+z6muv3mQBXB2Ba9zlLjr
JytkivczhL1R4TdjMHi6U7D/42faUf5LV1MaQtl3NiWPvPIZR4MjRE5k92qsLOgk0ROtnmhC3p8+
+X7CD3EsUeLJZeEWBFbBC63BBUEbN+X6DGDOkeJrxetAkVp327DGInqyxeS4PICl4b2Et+iAxCtT
b9lUMismbshCjThKYzwpG7mv+cDDSEp1d/gScv06IoYehAfl3bd/hkU9h3ujxPkvN37F3VDTpHB7
ovdLPxDvlBYvaQije5+N6kn+nikQ4VJEPGvEm1U4pCvOY0V+wmWASyNZRNPkD/qz4BHkhZW3lBSy
iEnbyajwTV5kI66hMciV0tmYYizpLDbqGF0H8X2grZSqn24QlUsbaw+yf1w98LaUhyAaB3aTiHfE
oGPvO8S9V/CJAynUEeSzvJjzK84xAdmIXlw9MN4igoYE9L0M1wjqfoiiRHnFzaP1pJVsiqt0RBYH
FuzEq4fERucNYMhA//la3iUPnfpLCg94BJow+wrs/V7ibz7DJEjRAA0kA+vrBPH4FZ3H757D/tMJ
4yLl6ct2OY28oFo2CJkfLB/jBs4AFEyu1UJbf6RZ7gHEAAkMofNJaXX04CbWRRw0fy2+o4AI3gQX
4nUhkDHAR5CiE9vG78pPYGd+iL3JEpgJJ+jbhDKm3R3aih6oQFcbHD+FTxGNbT8Mw1U7GSUDVeJP
rrhdOYtU5urWZqwn5EDDb74TVmME7Qbo+49La/QpIiAztKK6iXD+6+SlegZvrn79pTLkMJNWCgZ6
GOFG73MK4QiRL2F+4Me0mwWOybzeyqg9GK+5fWbeAIzKheERH/UxphDHFyXr4gLeYjdjy7zShlhw
vpmgklH+QLgHlGMRcTAiCT4EYm6xnN6IT3TU5/pfcuz5ZgZClzRLN2eCcMOT0K+RSCj6QODH8IZc
BdTZ4AngCLVMLLqKqLRlymr0DAvcsWP0NG3TssAqGhV5QhgiwnDhd+qgIqiEuv4EfDxFdG+pt9Rj
jjJuJR4IOPDRWoCaZv1F98LO4MCLKDX9lMTRXOsOSAZc14YoGEYhCXekbz9H7SyM9D1gqzZ+th+/
gv7wfDYLKUYNmGRtJB1NRUW0CzwigVlihvpmsdD2n3Jb6lPcfN0G4rLtjpVAsVINxl7lGm/Rw+ym
xB0wHjVWQLEElfVFF62qSWB4YSdeADEWTI3R2/qbXdOsuIlLucILNwm3CewjqUOrfJWDdrNfZZAw
rhesI6TLwm9xmdw8/APIleqFb2d6fnCoHOikvXnFBJbUX+UCOxnCMdJttkr/t8A1pNUOanF13yPe
0hNcP29Y7YES2ufnOdrted99wgrNDfzw9snVnboXXpENj+tnPQs1JNDLMsl5TmnHzSx1bBSUKS9a
HVkVF1aWBjrEtVBqofIIkUsIFKCnI+U5i3Y3ofOesIYn7ym7EtkYSJ0FxTF2CHK58kMGuHxvmTZM
MNeMvjt0jeBBMVVLkj1mfNGJuDrUTmaPVUplQtUOhMCUY9OmIWOd8qzAMzheeyZpELfmr56B9Tla
HpQ6tkc60AJH4S5lKLeF5hk6IYUBXIF+SFTL4Euxh2sRtixh0nnz8qUA8OGnX91Xp/SJsSJ298PH
pgAuFChwHce3G2BINji4/1MXBh7RFwcmOV/hUN64C7D/NORpB7cJ3ex8vHizhZd3KIvceCDWyfxT
znNqj2//n8SAjfxBjbJ9fHQ+34caG+n9yqdtcxQTxGoapim8ef5OSHf76Kl6+HDmQTdmvGp5lRGO
tY4YKzwdus4MBwljljY0Hu4GeUGKPjJA46jJuKv072YaSY6V7+3mXqHNjXOZu8UEmH5OP5Mvqw8R
e/XXVs3b9m3DV0oHmePZo9ClJ6qcek81zZwII1a0xoKKjCVc7h3rKlZ+GPW0Nu26YvthVap2Z3QK
f1F26k5Q+HH5D1aoWPkrRFItlgrVfClfzIJb5G+Y7qg0uxRG5fx5oAWPC75yaeTDJJsIRtUWHDq7
zoJ1fT8F7t2/FXs7oBTPgI3mdvjVFdMykUtLGyqRIbcdISpxpBKwjoCPxkewPZwxuoO7VYltyD2D
ZK/OpL6bvvyDSAKCIpBH6toq9qpfCzQyN2hgexi3M64PRfEyNLKkGvXOKGekEzhPgE+Yd3WOyfNH
NbKqqkmOt/yPP/oLW6qtyn1BjaZoCM52YV8AX87H/YyaTTcumsG4C5PfgSNcmmIO+BJ9LX+t9nx5
SeKIJ4kcmHu5TykiOmJhOELRibKZTcUL6qa++NRlatjbvl46MyXlwuCSTJ7suO2uLDQl/QQ7GhTe
YAYsztvuVUE6H1DCZLXXG5b4m1yhLjyUPBtbloJuIFZnXCk23RCc1Yo0NSuCc8aKiXGznuCPkDb7
BexR3QRiVZ/To0IsZCSlQ8D8+/bu+qS8TDeBhHW2wgRUsysCWG3iBHxn0dqCiRzXRCMuo7Rzx3gt
grcue8b6MYCVCPORHaWzymGEaePOhU0L26nrbKANWS5tyBa0HATXlCFjMDpCRGHBqtyIzc/3ZHnq
DYlFBcRDjB5cMFijF0G3Z9bwjynMbBCzI8muDRGtpl0WPhdXpE2uDEbylRat68x0/PSsIh3u+uyC
ffoIRZy/1GjUm7qua/3hXigHbegr63lAhWl6QYrr+eCZy46ugG2LORoRANY6k+4IIwrKYt0w3CLp
8MYfCu+j9oiK2WPHPnOVr8MbW5CVu3kM/wwZFPWlFMh6IV2E2JLIOmgWRrqy+w+y6q9O2Wny26og
qf3bqrDL5RaF3bwsW+Vcsg6h+EhjJWYWsEP3VH8+MKdK96xTBK7okleM5+WvqvsATTC78M4OM1Gw
wrnLFNV1zQlWfCw/5r4QhSm0rtyL2dDEQx7IKWFKkBAClx+rjzNsJAXeAnJiMOlvYitqCYTjYnPl
qBWptpAuG9vxTaQn9mIQZFjfmldUmosW1TMIEVegAGjgGAtuQtGVofh66JoFZCRhpuG7ruNksgj2
JSSL60GeTcPBotGQ6aCj2OzYhNyYxMBPGyK78eq24HyYUH/NEEJHQXBjCGiQcKANyqyLvrGT9a6d
FZuMlbBpZ9xX+RzzPuOr6HxiVpg0Tv9xl/MW1fxJSf5+k/8QNE0n1U3huiydB8T7yDEiW6ZqddhI
++aMNkteNCgSoKeYbAFCIRbwfydG84W/0fNF6n7SrJIV0lKw9P5trC1Wu8LoUNicB9GskNXwXRmV
H7ojklS103tpRR+9sNL7FwfKHi1n9R3nTpA5g3vpetdLQTIxTwYaz4QUhS02mRmHFT1t2HoT8Khe
pG2fpNr5doyN9vImu7OCypQ5Eola6I4k27gUO6aciJbTT7WmimFJ9iPrEHgRDBvaVVPhNaYEmgEp
jfYT/TUKV/vv/vpAVa3CWrBp1gKZkm5zghdROLt0qEZ2WdB8y4VmRB9nlwpXE78vXi29j1Gtq5xQ
RPxURFIKkWP83dEZ4mRyXwEjY0qXDCJqy4y5pckvFQaEDOK1C1p/92dTuFL7+DYv1c1o3c4tfTGH
le3xq2SV2wESmmMz1nOkb6a4Pnh9UFaBWRu7frSl/PchU5Er/3Pg/j5i/pAFVkeXrDJJGTF6Ahss
Rfc+t2ThcVM8eRjSTFh1BHjv1juuccSPhjKsx6AHkpbexXJ78lNEMJKiCapcdifugNeswhUMpPMv
6kwkQOUKBSroiStcCAzBhQjsnROsgn/lv/9+wvm/ineKabGQpZViUs1X/nCxXo7K82laXcm8kzCD
lcAv4CySNLcoCWnsgGTQj1BIQoJdoCpLlmrEc2SoDBSqnQXCHTXaR1BQCWFlKNi5gdIoVPfTD1Gd
Gd06tjwLgUq1zRdhUHPU4AFDsHu3HwJcHRnSo1V9+DBGPq3Ym0y4QxNq+PEJlQOK+GxgvXtUXWOd
aGDkg4OMYfKmVfquPcyKXnwdvsRM2pri5C0WF8RCACeIInOGf7hNW9TihgCegGpwf17jf5tnJ6RH
ZShF546QwnuTFKZYIaYfLbcMfSwLmcm8lrh2eyyd4HylhNePWzrWg/+seKEtjZekgM1C/djc7x99
edpp0i8wlN2PKSnmz3V1Jtb1K7M087CaknaS1FIueeTISwkpaQqkOa7t3DiSB9lSOU+Zz4ihCIXl
YBFk1qrhJxexJRmBIbb5AIEz5U0Qxny1r6fvueL9bFvp6VR4vR19nrR/BMhs51+2nIRGtxfG57+P
yfRvNZtpifFYSbJSKSskf2wfs1Vhu81Oqa0K3K6r7zFydgaOKctnm8a+VFljjK2JcN8NxI21Xavl
luD53NClZq6IFtmxrxKDRzgMH5U5UvhjyZHVgrb7VNehkmFEFKT6dZ/UV6yUov6OWONCZzKC2Edn
sSuo8jrXQmeyMW8VJJz80QDYjd5k2ofjZBcQVizgRq5rvdu98KDovzluCjqbIGRLveuMmy1Vzc7+
/7i6SfY3sc3vu7OL4G/b4nJ7zE1zs+Q8KPYcH0iGSE2ASSkqK31k0InRrs90wdzGCx1Va6KLc8te
3SehNNdoS8vEW4ZnXkn5xC12oOyTvKSu12YyYHU8HaPQNngcoV3KC5iQ+MqFGwVcCbN4xXK5vMOm
hVBn+ZnhNjK8xfzLGNe11P1QuYqFUWe6hIdWbiwFymxO2NKKyOuStDNXpg22heTute67Sa+ET6Wu
OECEZEH4XDBT0Zchjvencn9M6heBSNXCkOEe+/qVABXEk1wL9lMplUhhmSectpyCDu6njgKDHeW+
YJ0IAIxi9Smc9dMbNcej2wqfQ9hKpawy+dZZAgx+Dr9u0DsAm36dk5F5KYyBY/ZIhkjsSYbI40ah
VnUVWfAqRA9GGKOO7vnZFmIJaimUxSzIECfQrYE7RDmuk+/kWfCRQwrWVoiOianN+w9I861mz1y9
Go9uvgj/vyvSqFAqGQokrX43uSu+rNnKxx2rLS+sC0q4rY5E5YHQ9cCeZPhkeq+02fzTDNqJaLQd
iV7JR8fWP5ipRGQMtP1+QuGuqitpcTFJsgGR38W81XN5YXBwbJwIofJf7UY00m6/h4cS1XbR1n/S
qQR/Rw1tpUFdMEKlb3hVEWRXOKML1+1lb9g3zrBEgbhjsHxliQmjE4oWIlcKG3O9COGqJbx0Rs9G
HA5kBm13+ZoR8Vk/r24FDSIvat+Oyo+Yx2r3RQ3tq5hBnDSbT+cLsQ9dTCO+YeTIK1JgEFp2GBaB
uJe09n/LuMj5W/pqsoX0dEs26GBw3x6AcdH+NzKU/6SuxNJBMMU+pTrLVatAZG39k0tUiXAOC3+6
cM/ak2Mt12Ot+hXrSYPyJDY3X2C0qc3wfZu1KOxju3vAdpFXhEgTY5R+cdErUOtnGdGxUz2EerNR
+8hTYtoYg1M3zjXbJ7B1SCnNixSGDnkZs1RfzPgz93wA4j6DAhzZpgET3Gj5mw3Ho0NdpVcc5L6R
qDZPD1SVAYXrCWh90bEzvMEcK+Q+6kfH/eK9bdZdh/cdEXDfLWmniFMrRGFu54W+h67ItajQNUjd
5OuGP3L98kO72sj6FGSGVYWgedI7Yj9XYCugKQ7SvbRRZVAQ66A22T27cci7Y+P25XizbQggFTEZ
9l67zLmsYYTc2+ARQBXNoTMBlzlDf1N/X+5dGOBkCpAKgYcB0+L3x/QebC4mIKA5tNZV91Tu21OR
OUUQinycYSYHo+nwxX6wxMJ9J3Ic1FRJs4EzvR8MmrVOjs52CR17fVxJlHIol3rZMAQT93YMl7H2
OoGkc/VDjR3lc3nazHtH+QvN2YHMLKYDabi8rbU34yfvqyGT0kCpwO2+porQ216Au9jf5ttlTHbL
1ot6V4eCDtwN1MWNPDGwIuGYj4wQ6s3vHEeauTHUSFDBMDCGc29dAFlMGGcmuLp4Fe93YDk+Jkqa
th72td1HoccgpNDM7NeERsyk9L67ceN2oGgBpmRy1g7tSFUe+0vWK5TIne0v7ofox+EDqfKHLnRw
DB+SxaOQfFvdtWzugKe105KqPn+KkcR6ODd+IWl2+I4M/FJdcKBSJFIynkfZG0i0iHTUDu/uLXmj
STupltCSfGuKIZeRAIAV6cCZ1otFAF56sgOywQKzJ86/HT/lg02xji2L3ooCA6RkQglaVoqC8y7d
c38D6CDIbvy2AkIwQRN+goeHpJCgyOCa7WEk3XN8PIF588qQHHTT4XtCVdgREM7oc3FzutfCRnTv
BNVxhRgZPxnfrOm1ppJgB8IgzSLaJa0xGuy6y6esM74NtWsAbZOBsJsOZB6JX1mOOqXOsg/ePgga
6psrpUPuMBFSjBX9EGU2QvaXcc999t8DoVAP9Geu93sYVP3/w6DZYXddF0pFxPtdF1ht+UL0QAxx
vdU5zxjCdLpI/qy355WLOsZMK1oRnIJQ07YjOsccyE///fjoI/Q3/CLJsO5JqC9Iy+U/RIbJMJuv
JuOCuZmgNh1JWFCAVNgi4RMhX92HnoX647YTn2bc5qdx8qx/+cTutamSO2un2EoqLZQv7RUauQnN
fDWUrEIZ6fVYYVwSl3I3S51qrYo+R24D7bGDVFtb56gIwqhtyxdJPFduprpbiTQj5fkP38/03Ul6
sRdp6UajoRGmtrOmVzOlQZCFBPu75ffywP8WlxATjquCU9lPcV0Rhuq9iK4/WywiFnbiL6GwiFVB
PYA59ag1fxFWim2QxEd93JXFY6X0+3XYBp3D7bzAqY8IlEgMtIwWXzdisJxXZI8V0vXcHIIotkXn
FpILCAu05N+KHbhMMcXDBT1l+bHAVmD0bMSjoQqRFspYqw9c59vu/zqzjJGng/XDLTzKdEfTDbeO
2edhXG9E/xciJlvAGBQX7vlx3r5+xFjI1If6EMMngiZ/MFrn4KPWTuHk5VN9WtBgXj6V4Xl6Ssvk
XzWlWrN/EGEQXRXuCwFqNXUytvfIjc8MQMvSACguK6/+54q+A6dPT0a4VfrAa+Rn9qX4OG6X32FJ
UH4SI8UAzpfwYD1O3FvMNPcYP8wfUI1CM2yeUTLG3jZgbFxnBys7KTSM7g+Ybntu1qlhrAO34iX0
Zqw+NQTff5SxJ+GIOXfDqeBi4w/G0wr+jJKFZ6FU+OBkSDi8tVOOTlLlPMf/RmlImZxH15cI3nl+
dtH0lok7+7txrIgyhXpMM+6pMHT8UziA8CJcFPgev4paa4uDJwe2GT3nnZ9rvH7CT1wOwcPX66t3
yBFkTB+o8aDdVOBp4GqNbMSd41ev6oULAADukEzvp10zEuNk0wflLo7eA3fc0w7CWl5GMscXd2xO
Pg01Ih+mbmTMWXm26f0FhN3g1r4oDGfDdQ6NYDc45cTj94DM/arvjlkbbFl2o5ZD1E6TGsNYr6Zh
xhrVuGpd2apg3EMkblzvKN6QGum9bmq0RxBawKLGYnrbZSOjQsSDTJQbyAzjPEZPSFa9RoqZo/SU
pJKs9MmUKIDznPec62sgdsGsdEzy5Cmw7j1qaKP+gNMZ9SHDHCLapaDbZagZnjEZEbMQj3lw6Rcv
yOglo0ue0heicpdWYd08gRRTsjv8ljzuuJroUHhPR4jvEkhKrwMoyv4txTA1R8TH9Xg9YGVfZbQa
1SmHwUxpzDLiAPbmUbnEp27bDjWPYspKoeOqt4NMgcsdBh/0R5m81BdedqUr8y3OJzKEtDtxTBYf
p1pK+Rog2eHUmBRc6XNWC/m3Z19hxk8sbqoi5HTkIT1lrXs9NCf9yr0rF5THNxcrlz8hFcBvtD9m
cR6oh+Bd9kA8lHH1tkj6snw4QOOj8eouh7URVqiLh3MBgGm8701qlUpvh1hqdDO8YInYWaEynzRO
u9qBVP9YL85rIyLv2qJyN5ugiEUd3zVBX1xrFHwO7GCd1/qFdDtpDjvmz5AIT5Wb2e3kdv9w6tPH
DTuR0ottZ0O03hBlF113317goMJWIypoazbxcDE9g10dQaJoNAq15LsE3xVjaIIgWXkVuOXTmlQg
eDYVa1f8cKOSS1k8TDCFmNU/JqU6gkACU+LWLSxl7r15PDVyJRQfFCeq+dhNat1mLb3UT4fmR8Az
OIzJhm4UhQ01AptbGjkUaEIHXvj6QTlW5Z2tAhd1fE6KtfK+/jSvtdNKDVMYvNaa48aiPr5f1Z8W
rfYYtVz1QM+Mh3Rar40bwwaROFV7ren3yb5xKdRK/Vkrh/y0MW7UStN6tfFz1HuavlwmlG080LPv
lPt5rP2sTu7ONYDW481xfDNNvmXHjxU2wotvm/QLr1Z8AIdNpq3tyzRtHvL9brU7xauG9sdFXFQf
MInIvrwobenOa2/7ZvV+P3xofSBDYTOtXQjwPvROvNZrlXE9f6hfP08NLGvrtct9Jakt7wcp6Dm5
Y2ffmQyalcfsEaUMoeq2VvrcdQv4FSwearlOp3/4kT2TVmF5mq9dvqAZqRWPuJ9uHpLGt/qp+218
O1zVNu3Chl+45rsGdsDVJRXb+w5ThZoBgpTKaVmbr8awM9fqzRFpQO6OZraD87UHZ4Y7uarKt/lL
Uqit72bTxnJaP+B2k3zbnW+O88bmdV6rIdioT/UdRsc7fDi/zBuj5qg23UDMU2EF53J6W1NHP6ud
crjknKf1wqJGMVP69LAr1EcPR+S82upQMp3WiZoK9Xn/rcDPF7aOWr1MifmxMe+wILdKg7R9t71Z
1LJ8fVbLVe6vyV2JktbG4ns1qZezRvWpcak9UqrXuM01cg/DeuFhd4t5WdagedkeTm9dJzCtTWtf
Cdznte7b6SOrM6xySfM0rT1dHiYjxJ9Uk01rtVLWuJ6b5dqy0kCL3ThsG2XCP1RB28aRHOpFL5zW
CzEV2pfH8aTOTSIcrjsXMEFO3saNn4Ndq9S9NnR0Y/mGckVG/3SzqS0blOri+bP5WT3VzrXBqFlI
avT7+j7N1+9z3yfN78WvxSac9c39oNCYLmvHl5tCv6zxP1nomf+/OTyNp7Xv+33z0szX14NrA+ph
QjVFvnN37J5a4//j7MyWE+eaNX0rO/5zRSOBkNSxuw/WkpgnYQzYJ4RHMQk0ICF09f0k/of6/FWX
I3ZRplwM0hpy5fhmprbFBD2EuzAKjol/1qjv4+n1sdlLNW+66nW/jvHElbO2Lub7pooIPgzSOWmB
F+TNBSlkjzx9nbWPuvAbb5sHCoJSD+qsjrfgoor1xtLbVme/7UQXP7v5t8i/vTUiMAxX/42EWczN
s6o0MCup7/y0f9nOW9Xw6kduz6U+QII3dAnySwdPra3vrjeqSjVkWgLeDgNwsauy7t+O+jBShW9R
0YGg7EVvcr+gTG6+pew3JvdYtd4dqi1RpXpVacIWL9tJ4Z9enryuMjlUVCLAdhxRjEEDMdYzkH2d
cnnj1/O7yTFCPfRFmdfFsVOwqQKtP48UAHIqA9HRI6RqczOstDc2xu1p7m967pZSAHAwCgfWev/i
0ta3HqRnAHygk47aRQ8G3Rmk/v7l+BKcXoLDBlS6ChhJ4KonM9VFn3iFpcqw4VMlpYTTORieh9mk
XuLvZnDVixm8RE9tChKqC9WFGCeIDbRfPOHpTKzTFGiZyb9izZaPgsvCJvWdj7NfTUxiIlK4WVof
SJhdMF2NzubtPJPOkhedY7nSI/L+iQY1k4GbTc9grKU15pFrHomgAFKWKxJrycIW1ieacl8SyYl5
jLfP4hw+UqpYHMUSCykepIDRF+BPLOltr5oU3EHqP1jk70k1S6vHD1a8Gdz8FnYylZyxqCXLsMR2
FmSFjFSuIZ+RujASJaDHMOj5FNfEHUMPSBAHhYgowfAJblGKFZHS2Gvdq6gLaEN8bZKoIJaU2FMV
Nb0IBOOzuQu/Dxylz8fOZUqYDMfhYSARSw7YPRdYOpTSJUp8OyuJUkvoQ8QkSDN+pIqbdOWTZNRd
UEkyuVRYEkedwA7EOSNuGDHFCAeTXEYg4yuzuwoFZWk/SwxZ8lSlQBAlE3gbJfafsRJxuojrw6TR
igk+UXAOApkTdOSZOLPgEAWNKAtk3TdPsNPuShZZErFBS/sSNxNCyLpWTxBD8mgApOW59xVLw+x5
jsG1HijMIQGtdi/2G/e61hdwr5vVv/tlQAZfdyEpU1OqIxCLXtC58q2MOJ74Y6XSd8Z1rPsV5LWE
QJ0BxyeMwGWH16EUPGnciwFfxnx1eu9GDtRXAuGJoBweoSNCg9mHfFk+LSBUuTTUTrBQCqp80Wbs
t2juBHEKHlcOgISUpFeIrPIZn5lYxKLE8DvFgySxNIM8i76EjeQgtDrXkSSq8hqHSIKFUgeJo3Nv
0nACOSiOfJlp4+5wEVS6xJ+piE0uqWTLi29RGnmK98WZSQ6+ROD3vCZYLXGo372QOCfbX0Vxef9e
7fEO0xbPuDjYxTvx5dxu9kH+CuIwJswgUX55+SuDM+0RgTgj6TJcpqKLy0MMCvGoGPeGoIfV/eN3
f6eMQcwQuYeM4+vZwDShN8FVyVvibJd/v7ynW+yeGz+iwYoVLBFMQa6Lii0GgBQhxObkWbTcVJz7
2DbHsbRyw81KQEQKin+F5QWXL9dHq0blbj3L5yXF3+tn3XJMvA4+IcVvpBSIpOXKIrKMmHXiZ5Hk
bMm6rmiGdMENckJd/WqldezI6wLUFmiJjERaftsU1fzXNPcEGqRZ55erV2w5AUIIclMwNJJp6z4C
oexEnzJPgUqmgqPnN6krzSJhm8i/ApiUGK8EKyhMybZLXXg5AkI4AlETDiRpM+JAEd+oaMXOo1RN
S4Ltq0PLYNqV3p29d3QIZTTvlU2/QBveQi7pSRaDJDpQHJ07H6kzKbtBqAQS8t5lR05YizJO8XYD
3xzc5unQlwwZoRr5AJuF0Si2Es/P4uISc5Pp+rwtxPi1th7ATIGGSN6CmG9CWXaf/sEtqU4KrlQ+
KIQnt5ffpPeLBMf/7Kvzfocb+bUGwzdU27lIY6csqMGQrMVQkoIEYpWJm+crCPf1LKQjLg6x7cUk
vXso+K00VftR6LNNNVoJJ5DaCr24WC1fKMCWL+0yAF2S9UPQZnD4oGKfwCju4B5JfWPHcNLJbgl7
FaZafQr4UYBoDiBB8VnLfso+fiW/CGxnzzGTfGq5808IYPNvtYgcClpR18pquya/3Bftlzhzftnf
is1tf16cFsU4ejRVFNaTfbANow4J8sUP/ty/l8OR23nUw7Hattztm7fUcI7uvkiiM95SEIUP6WeU
q9289Vx7CjBgmqtyGj1H49b0OMyWG09teeWoqO9FFns2wAv+A1GYf4uz/3VAbuOvDuak2DiXKGZA
IC12ynjbL4yH7SJ7t3vbh50uEfyoTHhXj5N4dl00fgDh/Y0kHdrSUxSIuv9tpw0I+693P3vXQxE1
8nSRLAjyWdNLN3pwRn+m+9/fw2u3Gg0wRI79bYYt+3A0m945XTSeyxlgNYIsp/DnjZXT8xdPvQMZ
tZtN03GaZrPZ+oZRSi/ba24XcbFYntUzf/kp/SIo+/nEHbT0IVapOg8oD+sf//nY+7tg3wE91FBU
Z913Kgzksz7rXHm0b18v0Xj99/fm7P2qlvLt1+niNdWpPnYOIX4Dxab41/HJ398f8s1Yz95ms1nb
/5hy+6Gt6AOhY7WmCbUu/Yb21Ovi4+mkVkc1w6yeLxZ9KtOOnkz9JK8WHayr+4P/PU1G3aA7qnRb
PfHH1IPJhPZEPGYr3s3Uo6W2KvYfH4Zjme9waBOnV8Pheu2otTW4+M+lv16vh8P3yUgud/NJ2eAX
V62ezrxyCYLTc2N48BMUg+s0VgIuWK/fmxTrqgWmbepHy395GY1Wo+LBclV98AEdYTR+viMSVFjI
ssgcaXvBBM8s2vswzHshzdS0C7RI6h9j3aof6OlvEY/7Trcdu+k0bNP9jvzZNKpWHefHYtHkjs79
7qnKeRzZiFRTLHfj491RlP/U4gxxn8rXrW/wBoUHsLjf3P5HNxg9vTy9TB4fburz85NuNNjEvc/T
+Mqifm6VZDYSa1KfwyWTDFGEeuEy85d7bYx+mtBveICQ7n8m9A1rY1Z2nm9jSBePou7v/VrNI6jj
Y0b2gOo9RH64/WkN74kVfz8u/7nnt8CWU1eXaGeci8WBLby8XfVayik8P5tKIHU4LIKzXuzU9JlT
o8ZQcKyGS07CUUedq/rcTRMd9sJwr8Pw82EHDb3vdeYP+5EsfHfrLxbT6dRQ01uAfZ9zdhwhGKFO
LsdZepVizSefMyTYPC10jYvJj9R8vpi/YkHed1aoy+pCwjf1kOhtsGU5Pq/3zaK6cnfTVqIe1Wrv
m6+y96kcffyLMYMeMqdxg5deF9upOMQWnNjm8H7q+egzA/ki3+fp63kA4GgcD6TdRaopTqxrWhbI
TsgA8TiCMSoHFtZsJD7R0qcbHa5YOTNr6INLUV1ddQ7amO+nW72LlNGkQjxPoRQYZ81oHaD8ZeIP
156aTk3ZYXw/6uPjI1LTV4MFqlm5fecMGpEY4/g4LVoyreFxKrWg8SqOn5SceMxt9Th4gXifqMal
nrpcKcJlwofzsbAiuWwl5ZdVd9XCxaZW1OCbHPQowfpPsKJvfonx7fLl1UF35wtJ57gGktaBd0w9
z0fd7mzjz7urp5eXRI1Gs64MkQAfo52tuk+jp8lTW3gYXOyDu8+n65tePz+PmcLsYzZbjY5LY7yi
N+edLwjru2lbrQ9q2Nlqqbqnp/2FDPLj46ya911Yrrdq8rBcUtbNLsUFtDAU1OioIjx1uh/z/qvQ
Cl8SEpEtFEY8l5GMuiNm+jGfz++01z/6WLPe8NVkQ0xZUn9xX6EPHJmlemOpoEYhasZD/mrwvtHv
sXoe56xixcbzAc6EM3sXnG3dqVD4Ha4vX3zd6tdcL1KdayG2PdIiZW1Aw1BwfHEa2uMSr93jAM5s
9ayhBW/tVrzd30M2aDb8cLwgtVp9dGe4kHYwd/fu6hOHX31/tPEStVlaYA/8VmZqlfurUR4TYI9n
5/eX8yyj4ClWXTrb9iivqMfD9/ClORjhRAE4/ejC6J53psIsxbzb6M/34fKg8mBQ60kVbFRDWa80
J+nnQR5coOM8WA+X4Wf4GFAFQCVLF/+7inC8V/6YPV2PZd/CcDigRu0LjsI9PGkrtHNSVfekfVsN
Px8GE1c97APDx/Haa2Fit4bZONFJFwbxHp40DHarHh6AD3UHUvfeGp50or2odwMX2VD+50Bn0mQF
d+QwmsIoCgQnvCLlrDhqPOQcvcN8PnsPXOazh/B5DxGvyyEvCu++wZckZ9rwPR6R7/Q3Onxf/uO/
/tf//e+36n9HH+fZF3P8r1PBKu5Ol/z//MP+SfB8Ux6bztE5GXv49HZEYIXy9ERYIa/F9Pl5unsE
/DQy9GrG0Vh1u2z8HALvdleI2uCkBogVWCVy5CF8uCrGfVWDnS+n+c+jbFLJ87eq0L95u/lN4/JA
akc3GecQTguhyw6+j6dt6BbOgwLDGZruYDnT8L4xrCmjOyAKWT9CwtPn1wXnPdUL3KQqeq74vByn
QwD1v05NvLWmcJyPebcbrD4OejZCqcDlOLvz1LEwEnw5wZVKoc+c2vsnZ/CNGoVWfIQnuEq3+4HC
NaXfOkcOrhcI/0PgTFlN0Weec9XJWcNef7p4nqYK+MBmZqovYSEs4gMeNRfOlMK1ZJ7yQPdZLodU
cbvXGLI+r8uq/4qatQu6wh+QaPTGU1Pmgd7/r0fACGFjsbDSxf0jOxz2MKGY6XOAgwVfNVgNZBLK
DaT4vlwWerlG1YTvQaQJwoyJIjoCgkKe5gzCgWMt/HK0enqawSOYHtMQTWmd+es8QL9Xs6PqznNl
MP6qxu/WUm9oW90Lr3YXr1aQqzbDVfsHBFLPVH04yXn8VRlky2sgHQdHREZMDGeLaNBdI5jXsKk9
M6wRr63HV+7JXwZ6Vhe/Q4kU8Z/vQMQuXlk5jzuvWe71OmRaw6EIzULzdNPDIRrwJjhqaJUnaGhI
yII4w5WTjIwlNBfIFvpzUX0h9vl9/7ZI3I7nqKhFYOWQQjjbzuadPk4KZ6FayGdgwK9N311u8bUf
Jk3aqTWlIlR7sKCR053SXjGFGJno4UAXdAGnwqtO4pejrLa/Z9Q9Om7AL1KVPWY6YxhAURP9Sdgg
vL3Ghm41VDJuKKO/m+5clTwm2mqobaTDo0bf44/TR5G4/fNBHWJ/H/r0eNoEYeTviJpIQxLYkeJn
dVtZr8ZM1F/CJv47LUGEDgz/c+eHO/+A4tjjuuESsrirA7AsKHhKjBNlRmihP30Vnlb03iMfzvXO
MhfBuFP1t++bcIwfRzHjXSD6lii0N112hsNQWO1e4ZdTj4/C9z7DT7aB7uesoKeioaEWLDsru5hC
m7Jdy9AK+rLEnO6vAxGLnHtfhjLTT8yD8Xra0rLhF7ZwXPnPw7D3CXN6IQUfri68nQ+GIfN754KF
fs8QEjDif54vSLe+a9EiTS/qrUT8i5yHyvqQwAfM8F83Xto+V4B0CsWwr6gA4qgRVcDhEFgaTDcW
ERV+MB1k1iV7HC+JoyF0r5rw5OCK8WBObWRUxWs3/YkRw2bykOcb2szL48PngxsOKz+ejDn8NjL9
oJYPvZNGSrAgBdpXCFmrELkh/iaa9FH3Tj173BHKFnsF+cjddL0WRaVB0KjBs9hqrC5cgLW0eOGm
QYh0RBFehu+f4ZDDf5isG5qt7kxfp6hP4zWVs3w4wuJVeJ6sD8uTs6njZyyxKaqeEWywRD66KF4L
YXMyc+kpdaPSV+N+efber/z9rPJlTXhV15xaj2JK8uk1M4Hqdr7BEskyXvqeOsyn+45YtTm2a0sb
quYKjgzU1Uv5Q4BQWVreWaxOPW/eHBZd5iact29wVQBLysaNX6oV9UmI0qLcvfHcTZUbxiA/7iTp
k5gTjd+Im5YD4vMU6YFdfTX6gNNhVMn0Pj66q7ZC5r2JZhTMY3jhgUcMj+COXZiVdvuGJiWNtRV+
C8MXK8OTLZHlaHdlos/X4Hm9a6lRV7Z7xAVnK6gLfs8kRCGPufuZoR4JHcsPnwJt+AS+bDYaBRjQ
xAlUrU+Kymx8aPpcdxx1pW06t+G41X7UPb+5lIcseRc0K8+oNO6UagcjbADO4wL0aIsHVP6xoLCh
0DhnTVg5+/0qEjRVY7Z/vaYsG+MbPY1mLELO0Z8XREdXc/nvnS2+wvNMGtTwDU44hCqqNsOwglfR
Kp/hAZBI6XMiK99ioxq4JlAXh6aKb11Fu735Kpi8oO6OnrornAdvsbAVdOD+DAwAmmJLobZ3+4gw
xjXlTLKGnU2iyG1fdOdv4lcQ83/V/ZAw/JU1c6ebHWgBO5ZzP7n6G3UdmTol+IxZQSiSv08ctLZi
tamo/HQmf8DsvG6pJgJ09wptb3o2YnyLgbS/qv5doLzKeaYzJGfj6wzdJaiadVmcUZ9SV93V6t5r
dbS6qBU2yYsEubnhY7ROPpqfFPxDivZXAHbHxgfRXX0CLGz1OUwxIXcpY2qKu8bbYwDUvWs3QYzG
JCroBQu9YIPAZLIELAJ/7icMyqKXKcpPzleILUN05v2Y5GxxxMCEwh7hgZexcMmHyQSXh2g/O/Q3
NnWyR2mO0U0bhMsbSsOOxTASJuQqay1Js3vyVLsr21aEhL9qV1UDQb9nNy2g81OvAWTaAiQtPy0m
kwyLsn8YG7px1bsxvrfduKauE5vX1ghVkag7yEjoBAWdyLH/vOiiF0CiZSBEL/ODRL80lxUvr1b3
74kWBXFCZl8s24Qv1Z0aWBVnK3i9BnZvc1UH/ZEMofTNlEC+v7oE3X9ybdYKqkRp+xIiU4jy2s3D
Gm9k7QBRqAe07in4jtB3i/V5hpZF2J05YYwHEQARArJ/ysNkmmHq9GKALCl2G1TX8uEN4uO6Gzg+
Z/oDzUp0OGFlMVx4vX5+pfSZS5U8lp/Z9WdQtXhzFqLvIV2+puXw2WEU7IboDbv5kXZwu17lN3a6
6jsUIMhDzh2iccYGCg9p+93VW8WSjvEIIKPRZHr84NPgyDF6FPgpfDrVU4inHsJLTypN1Qz7llXl
TNU0lpoWT23/SFd5WnqoIJiM5iOu/TBSXZiNZPk7AJrdzq3f7mUoDjDq0Sp/QNxjHJ3ChDBkG+Nr
uA3CcIlfDvE+2KvJAN0bzUsULgyaGOmFFkHhK7EbJhMLz4PI+2D4jlcKRojTflT40lal4QM1B9Jt
jXazSCeTdGZ0y8lefz49Xf2gnKDSD7jB4BGzi8h1Aa4lzMaXLlL58xEjdQDFG/7Dw0tTT24YCOdg
WOhz0OtNOPecgJZazWaj9GEbiFCM1XuIIffwqR8e8UyioY5GKqYn5vRq6mIVkiQUctnjI7CS+zyg
WUjPVmkgrhws7Lv4Wi+xF+UFPErCKZ7XHLer/7SbVeDEE2UPOFkvA6k5lCmxKieCfdnwD+O3OSZ7
quqibWH/oeezZoOXWerDUg59vR0Ws2IqOl+iKbPfJSjJsPPBMpVoIQuLJlCo8KQYPX4KhF2CUydF
q9OtAnUXEY0WxTWXGCk1sPgyuDtMgU+Mnp6q4Iq+0ei4+GuB8PiRnlixvoGDj9aXcXuYPth+E/ks
Uls4X2tQLEXZb+hoXvqSGCICSBZBTGvMbQcfpNT/2k+khdZ2/rSB65qa/00mGn2PJfVd/e74PfST
5RI6inyirLgrxZhGcwkJljGnAy4UXJNI++F7e4L+emPW47uQy2Ek8Gb8FIvmcIHYnD6LenQ3r+/X
gaZ2/kPS/Qx98lAnAPE8lAcgub7IOpwAMl4UHx6tcDurC02YwpeNFT3oS9miWh+O8j21OZpP+fBy
7uRD80pnPsKjH5IEdsPah+4+MHaDbXDS8rhxW1GtD6SONlSr11Dlo/eEZrjMIZfhuyihxOhRrQ9+
BqjiGDxmkIV70KzK++dJcxb0I76ISGdqMmr5KAhBLxvL9zBjCXaDBskG+GF40PAH2IjkMtQgM4Dm
+FVQBSVQpgqsGZkoixaFI9+s9YvkTTC6K6t6d991EgIAoSw4h5QtEW+xaJXotNh/6/f3TzEhOF/i
VIMU+ruZqKWA42cu/5oaPBfi4gBcq4EMeUQ/GK3u4uTgN5jBSUc+HWgnZNENbytZGHwmLEpDZYz5
8fHlsalfBk8TsCJk23IoP856QAGhJfVD/DNaSktR6YidjPzPUNReVomzkqgJXv7Rk7r1iRPsJ7eZ
WKQzOtAvQRVtWHsEWTgYDF5E1MHDKh2QuXEXfrvOwwsep9Gtn06jaStitqlaCAlVihgBVIb1K07y
hpKFQrd3QB8poRdRl5Gt09f1vvu+Xo9f5+u9HmJOhev13i9X/Rh9cwlHwzPTDpb40v3xpb+Y7v0P
A6FMHcwuCiNX6O+45zPOzNeLmt+1LAR4cq/Axm0QSQUsSZzRUedTfMLsQviO+s1A/6lShrzp+Nit
xClwTDfVlOtzd/CNseYWSB2COes1BAdjxfuFTGA9sHv4PKYcoXmNochU39+PHOHDBI/BgnCRL+Jq
S6hIREKtnpdyNnvQA4Krg04ElvCVa2O9E08iNeINvrMcuiyDB4McLomJpD0/tJW/RlUBEkcQSFaV
JDMJWjAukDDEngjbDIfj8aIznaLGdJB6ohhKQEse4ruT5DLAwdjq8DRWAEa+waOEe2X8Selx1hdW
cSdcYJ3zTKJ7lF3UT7gKQIvlUNRgiG6PdQglC5N+B0vIjQWcT8EV9pawF6xauPT4mQ++P8AtxIeH
UFnaH2fOGGfw0qUkOWYjieboRlscn0K8+YOAVnCC8pxoESGck0+kDU4KHo/3U8r4og7rggd2E+C1
63i+gWWzDQ5TAb8ASwTkiAux9z7svUj4aoK6OEEorYJEG7NteEXOkgKJ2xGdBfktGt6rhx2Jix1p
nqPIrGEgjw8WA8RlfvYHA07w51D42pIz8HAfT/hTkPm7n9AjJkX7gpbr0WTHMhvf/IQ5f9zqUmM6
WfgS8rZfOWDCqrDKhi070nVJn7HcVOXF0AbZb5eDPp0Oo6SNfbIbti+AprOrX6WvmwNlypLPhr3t
WtZNnWmv1c7xwMTblpZf/vFH96Ylwd5fQ0L3YduWZ9m2SazW/VbXok7ipHXwGm5oeANzMzgDyQZ0
XBj6llbavF612Y46ST03455nhvYpyBxMc2PcIPm5xCNBZsA+0mmVq2qHmMmjHzyb5vcQ79cAaWJj
MjiX+kB/jVZ7xsHM0jRzwzYlD0+fhxTHz6xN0TobAB4tYOOgsQ32hyOmf9k5fVzLHxzAljhO/75C
oAacFuiBr8ZKv4AV4o1nF7eqcsMypSlnodxbrZzTeFeDs8vq7lt+nLsWNez3pCHvU5z3y4rs3yv8
/zzfNdOBfTBUPDyz0X/eOvN7LZ2vlfnPwL5tXXtbHU92zMD25cNpN2+fgtu+5xjd69ZSzc1Lq36M
j46qwbBeD48X87k6TP48gt8Sj+tYLYeK920XMMFf9+Z22DestDxQOy2mLfCFmmAtMKxHQzksSLNE
s3O7zQQudCRRcA/0+ErH0w3th5KDLk8Tp0lmv+I8Bbe4oa5p/Zi3xvXmB7iDBDW/7Z9DI54GKBzX
IlXu28E8FVfDNN3YCVvt4a3St0PQagebenKK+tuq++cVMe9u9v//3bjxX5fE2e+sTWpzN6sRT7MU
D5IVlnamdteX6Pp28l52iamvVayK0yQ7Fr6Xr0yvc/bWWXVVp+ZyvzDbb4fWLnBuG5WcV9712d4F
l5anLZQQi/jLxVOut05iMr7lK9VVtzNLX+N8mKX+yd76x8OorCs/PT5kXs87X4fH9ovLwueWqg7z
s41WQrnw48ikfJq6lSBgnFXqkaR3BrhYqXbmqsuJg1/vtH0anm4gRMqJA2++XvuVTdPfo9ur8o1f
0BvPiLuN+qAjGpcY4IHPhr6Wh9nu2j/FoOyMbhPEYn1aVbciSHftmVuC+U4eI5eofUXOnX2iHLk2
ImK0TgOccKbtPal/edb1LmS7HVWZ8uHxsUHHuBsV7r2NvznonRGebxmYkrfCGN6OMFWMcdJ4mrmm
A1yvzj/InPzhtH0HtHDYfqEip/ENaWIdsyRp1OxrQhEJZ3ilcbOFQt6YWMkP6KDf0qvVsEzHA+hg
N7/dqV2UzVt1OzlhdBqY9uf+tmxthyeTxORIu+nDnwn2b/117vMinGTZrtNkkb+djszJb43ScNvk
qB30+YZT6LbXpdHfJFtVGkP3sPOzVlOdW8n01PB3eCqMLBs49fCSUHXFzHXZmDS9g19e+jVCwDVI
L/EWboZbcN9SSTPHpD49b6zpMXsytuDLzodOMzVesuqxLHFReuv69Fqd0xevkY1bu/bAdtHgEnJB
k73eG7MyqfxrhYBcnBJ8VmSmFtcq2G07f14Hmebfju1/luF79Czjjrv4GDmhQ2pJFPmNy7jZ7pw4
pzYFBTxHZz8BQH5LUL/c8ds2X7d1fUsSj3pzJLjloVX1Lrv+MX9zW/8T/vfLjUQD+EV+NQujvtpX
Q3Z4tD+PjXoe2W9EjTf1PP6f0K5pN4C3eTYdK10RWb/cKy8OVmZfjk54ugTt9kN+HiVFrDLc2Qb+
rZ+I93ebRk/Htk17KLtJmvRf79a4XVyzrNm0LO9fnEhdD4HVmlyNfm2hhRF3Phk/cAFTduU7nZgO
1bAsB3WkdS9Q9MsED050yeKSXWtzVHICGq1J+/y6z7qmOzEuc7v9sPPC7DL9M3Wav5tp03NNgHRO
0/Xcb4I22kTNWzPbeqGxJc+r/XEwL4s6pszfJrlM4/w5v7bU1s3g6k3/Zpz1bRv39ok+5jN68AXF
Jp3HjWwaHyV1g0Dan0cnN/++JmyB5zTZCqd11+B+WZNzM40j6+I6IUwxagybxJrZiPgHMv7pLt+W
wMuOe25tOyEqKvroleY6ZXD+iYB/u9JoNDYKses2vdY3+Z00ot3JvqBUHfbo21cHNYbcoHPLz8qi
a+Z1t2mdLurYtogwduMs3Nd0Ys8G+/3n9haec1OfbofF8bD5uKY/9XP7LfF5gBxph+ZZLZThv9J7
vHHiRnVM6TjeNHXDDi8J9tpmufdW3nGQmp4y8qXbejHc5Z83+HfU51FrwHZZD9O0v52z9jFxMtOt
nPDQygd2+2PXXFk064jaov/XynIGP+/D77b7l3u2v+1D+5pdL0bMPcuUNKxmSJKXURFm7maxCU8m
Dh3RmjVdNW4Ey42N3nqzawqYOaHh1P4n2+53IpnOsW0Kj7ngTNvfsHo0t7Ttw3YHW9ueJtcKhA5O
+0gGkbzdqsdDUvrNNt6RIDmQSmuS2bobuPFrXg4Lr90pXGO0vVGQrUSjazdGZoqfKfks7FrfvKiT
0/pib2eT2EmG5ebtz1v3OyNBmt7+e+jfaOZUbuLYbe2dcNN4KlDWkGjHiIoHp2VKyXA3TMo0cNO4
dyMt+kTyb5UVgduKf2AR1m+3s22jLzuwCqf5zYprW0Ydt0+waroZd60DJmULvCW5ahYZzrnzsc+y
l61B1VS30F75uXVBP3i056wJYGWRror55gZQ9zg/Jukq7TgWJcrjMNpQG9UCbmDhlfTs/KdRiwX1
nbN5v4z6G8+J7E3r1mwjOo146pS236oOQdWwe0Zl+MgllVzXMc5eiowVpB191ldDmadmsLsZwRnn
S9UYR6QCcSSz2Hoyq/HR2vvJ7gcr7PdbDJoevoDghWn9lS14kdW06vbBCevb5JotHRjw1jwMiw0d
eMl4ttOheya7+mB2DjfcxOe0Uzd2I/va+GG5zN8u138G8p13FmV5Tt0EHfmEQ7e52JDKsH/JGrQy
8Ai81/7tUKodQ4g2Z22f8TKZP6jO1u9H4Lq0zLaZdePbQTUvThLvr2izZYEnsB0dfWyUJCYfKjJ0
Zh2DtD6um/ZlkCYEFWQ80RHlxN3Wyisak73JktWkvLYq3ciIxtZNZaSEgVxHnbxRw/7pXPyepTv/
GfC34+kZmzxuulDYIbpqOQyNesCprPJ5o03OrIUMPwT7/aCwLj/t1u8UUOSI7bFatKtrfdfVmo5J
weVWO7S3hLJuO23tQu98CtI0VtszgaXM1AccCBcCPoVBl6rzDf1ip2/lod8mUZ91Rjge+39mWHfI
/t/OHMkazZZtmS10nr9S8yG3qxtlCCGiAviZCQCyaPZrM1I3i7zJQXrK1fYQaxM+gQ5QNGp1bVPM
upkp85zosirG8a7Vja8kHFj7wHRwzpLcU110s9otLpeHqgXwo/my3x18s0nTgoicoKtR+W47/jCM
/KqqkuDDnkYsTSolb+1pI+lVkT7QU5ZqG8nLn6dresL5vs2XPsFtdMlWq9lo3JuX/6I9beIsvZjZ
Bh6T2qrKB84pG6QFVRssju4tenOT23J/yykTeqa+Z7yKy9uj3bwRYPBAI9WfpeN1TcqimFHdt4xm
P51ETj6JDmW/7eQjY0eRkfKi2i4gqcQIkvjqn7N23/SO+pRXhnbL4/Bww8m9pWafuQuMaNi63ubX
RuI7sOjb8fZYHze6TCmDck6DSxts9j7x7W37vbE7BNnRGEdbgFMX7928bHt7mM8F/Oo+L7pNhOGl
WNVbetB5nbpa7o+HSN+aZ7CAcXPaaVv5Yx7VuDbbat/eP5v1xzm5DbI81Z5B+uZl83mlKqSVaid6
zrJLcNyeujVZ73ZxwLtqdi9tyUj3HutMxRfvpJuUiLUPdtgqi0mZx+tb66TztD009+9lvh23mlvf
KvU2BzgakQhmPBpm2z+fs1nJeZezZlcbXURWbx81gwT2udu8eMbaPe5G16jstJu6yF2dnrPw9uDk
m06x9TrWzlBHz5yet8naaZOm3bIf2nUybpO+5s4buW9toC1W5T4Y5tK8oD6a8UiGcTs7vpkcOin+
MAPhy1lP9nTRbZ39a2tUgRA4nYlhbPoNCdIxWSvhv3ndT6ubTjsX6zIqjUSfnW59pH7ZKXQvhBVt
Z7Bp4PKJbZ1sqAqdWByNKjC3ZOuiYzQOKFCoSe6qeXZn18QhcHBraa9/zScXhxDIeQ7mVdWXTaep
quKgymsUuM28E3lFaJyvk0f79FC08HQmzUV8bqns5KhtTZO906HrmY1g27TVMWv2sJ4ASxyqRMX7
vNPa2Q8/nJ3fcHu8Mtiajus1bfc7BzOMaFuXFxtjLHeUAbzDGhdlUBWsUUVuYbky9w+37TxJdN6g
hL+1/UEv/J2xgFPR9Jp0KKa7uWn9lVeZh41Tb5xGO8RRT3fp87ROx0ZGFavDp4cOtdtQWbYIygsM
NAUUUr6ctqlyKK1UbgdxZPsFEdMf1kRu+Z2dUBWMSARO2Vbr7s3+hZ3ERp5csvae0qsGhyTzz3it
vXRQnOZNdJS6ffp/nJ1pT+NY17V/kSXPw9fYzkiABAIFXyygCs/z7F//XOaWXlGpiLzqlnqqpuvY
x2fYe+2113IEtPJocBtXub79efALQZ5JpGkqijw3Y8lnR3fVdzIrnfwkxECos0d/XUh7LboS71wc
BVCYGgsdbMr5BVGXVdTnUUBm0G591vSAsJXxGtf2zy9zIenhy5pf4arB386iqqGVa0OLOZe5L3pU
kUHXx1XDzdKu4sxOrcPPw124jb8Pd57vWOXgD7LPcDELRdgy1oDUWru6Ctp/FUzOV8gML1oy+CKA
39mitYoEAX6FkcYQsdAGglo6Ol5I8iEDECNF2joGKsMczVvL2+Xdvu72Yasu+v4lRGqncNT+5PtQ
epBBFH6XguyajeX6CRKmReoMHRzeemNMlLojGo9rcxsCZnMdl94qF5clLUDDsklWQWHrv2SUrzjP
HClPl0rY2mFx5Yy4kLmZpMpcrrpCv9U5rtcFhppXYg42sRVmsQE3QrB3I0iwr67EnpJxaevJ9Kcp
1NJm+OBs+UeBmVo9hRKyROVQGmQLqWErtR8thIJyEQQis7+3WtR/pg/TKx7nXKwQOnOhlv2qyoW1
EpLt1OE6j9vGTib9IS0U16KxHukXxAmaVYRhaLRuW/85HNAF/mV5uDRZ27HSl4rEEevnTtE/e0nj
lB6NRMpTgehmCDGiRyOhftJzqs9lAX4+rCdNOjT9cBPpta0Y9gAlTTPC54ZHGNFuEizP9TrUVqu7
SIrWRdxuzcFVQDoE/8M3DKo8tEX5J8160sudJ6MoIIAFo7HRVE6GHKwc7/28Ww+iO5XqQyl2NjDF
2FtLlagC9P4oteqK7XcTGmgxl9467/cqfoBK7Qx0x4xPlpgtU5W7o40Ak2rbx7OuKYmCqCwRq/oI
eHlvQXCn1J0bKrdlua9ypMtWLbwzIX4Su1Xsv6pSsyhiRGDGP4lq2HwdR+iMRaEhXh4FJ8U4CIDW
ea+sEiLaLEW1g03Qhdp9pmkEPVRBhGk/WNUmkrS7zkp2piW/lTNRLIyPgjk6tdBQ+pPcMMbbEsdm
UAmvAFy1yq90Jystew4ztcQVW+kmK8O1oaCAl3fLMTkVGTKZWbgdJrzKzN619kmmfkx+tzF9YZGJ
6UK38CLJYxSLNr3SnsJOfUxS9b7OlG08/Q5EcankuInQHVChD24dfz6UpEvbh+VsmoSoFnjnGQpj
FcqY9krzlQCH7VHIuEqVQ2H+mZODGgU8qVu22rtHsMcyS1roAPVhKN5qoVgKTqRcOfovpUvcLjpR
NLYdinp+44eV5feln+qHScw2NZq3gxUt6vJNto6pXB1jn1/JV35lutdLe/O7np+bikaNRGMyCP7P
LoTaM2u96GT9YDTPRkgHsLXUsHdBupBKga/ndmHQrD9e+wSXTpVvw55f6EXb551uTTqo8irqVipm
g9WLGD1lQr8IrVOJQNHghOgdB9cyxEs3oKLRok93taro5lkybQxCrFrJqB9SRGCTnRoXTouUUR6e
8vxXG472QMx9ZcFdyoa+j3mWDxuJxLt2g36wKDL6EwWiTl4KMSw7n+aH8oV6oAJwBcCvVP16NOGS
mejhVL0dFdKVcOZSKmoqMA9MxZDplv9CG77FUhIJjWIMrH4Nu6CsuRdy5FeQv6O6kG3lkPZxStxJ
vwL+z09hpS28bhMG4VcSBBBit1BTx/L3aEuidBNbO0lsgC0DFO/QhOoRwWt5vbchh2DaGXbcImyn
xWvTQlOx/m2J6XKKMJ+Eq91tFHmn9CJcYWvz84xfiqa+v+MZCpD4Uid3QqUfkvIuyLeN4VAa6vQr
cgDSpWHYN9SGKGAY2tfd+W0q+aKjEcyreBAGl/PGbcx3XUaGgtyvDTkzOS+NiOzet9NJcTwvXlTj
aSzNTdC9ppzRP7/1pXNNp1iANgEIg66fLbNK1GJTnzztIDT45Il/AASM6qgCaEsxEv7908/DXdpJ
sCMUzQC9l8xznkSaZHU+pq12yPPbqLO7Zi/o2x6JGK+2Y+ug588/j/cV1pyfVfqsdIE0gibKxrzN
vk13mvIw6EuQChO8xg+a95YXq6ZsuOddo3xqMrK6a2yQi5cFe0WGTMSFoZ9nQ+OQxGXeZ/qhjR9G
LNz1ZOUnT5pOF3Rw5Iqwqj9zQu3f+YnG0l7rzVZJVuJ8fzflVoEm8/MsXAqpqdJpkmzgYaOfx36K
MPiZnlTawbO6Ve43tgbHQfE5WgD5rhzT+qWDi5vBBHOUFFk3zg5Ls9PlKIwYTO5VR6FmlBalGxDe
DiquRkbklv1HrrdupES/TLjVE9QMC1Zt/0txJrB3LVUXZZPYefGh/GrzXcjMyYmtC7RosfxFlL3h
a2TiIQ1OVa/aoLqytx1jc+H5UJDeB6Kz4laqT0my7bV3KXXG8aEZmejXEQu7ZpMC4fUxHktlSC/X
uoQhUeWSIxudg3B6qb7rXJ410I2naA/ku/QgxLpd+IXNvyzrCCjF7+7G/Mohe3GpGrqF1wsYGMn8
WdRs5VUUdx2oTaMeie2szrclcFYFgXx5O1g00ss7r73/eWlcDCS+jzrfut82iFBQqPCaTDsYw+2y
HE8yqog0QU+dXXsz2+EzIWqcYYufx/0ib5xvTCRouE41TZcpcJ2NW6NXMiYC5gDoMk+HEKU+aXKr
MdrVOl6x6mSHJQAn/LucSNjvXuM2pgritOGukvaQ8IrSdOPuITCxPkZuDLaULtUPAWC+PrzrY27L
lbC0WOIN/L2qWA6t8V++GBVwjVqgJQJdns1dmmd5aqaFdjDT+6Laj/HtACjHAvRqVzX2luoEdXZl
L1+iAZoWYZ8oQ0YUKej8PXGWUTSqybc5FOFRadw+6ddp36+0onIn79Apb8ioDt0Rsokb5t1NjNJm
rECaMtr/EqJY1oz5mKZkqud3Rx5B6AsiXz0UqrzmG0ZCe4Kzs+qiwImnkx4lO/IRX4AgL2CfonVO
bvZ7IQcv9K8pCckXbha+wcw3NUnnISX8PS1xpwyZmBjKoZshbIsaKcRfpHBVCsRT6JRj6YrluPCV
YitNJEYN+3vyTsoIVaezc+0444cKfVWiIthEIgSy3IHpVi1jgM7DDFKqabca4Z9F7IirN9W15z/7
rIksSFGeWMpBke3Ie1M6aWFGOwPDV/k2ITbgdvx5B14bcA5Uvm38phmksq405VC1dp1tA2MftVzA
bxw2qcoJaYTX1ovC73i25flESCGBsSuEAGfbpW9DZVQnSWGzHyUtWUzGhIIof5r0Z0rSgr2aluhn
Sk6rkZqiY9f0zs8vfalEaIEGslIoE4JUnt1OIgFuUqQN5AnrFqqopUC21x/78hT61XJSRUpPh774
VSeHgVKqBR+vilY/P8OFC/KvRzgLucSwH/rS4BGidlP0rwS0VnDtVJ+n8p+p/vaa88f/9nHFTjH6
xgPt0aJXq97AQDLGoxy+S3TxpE7n/RLQOvwzWH9+frUL0eT3V1POsuRcUzV9yAuGDUHD01MW3XUx
EKv3S21vpc79ebRLN+Zfw53dIXIxqU0lA7OKWAfATgs2qbxjg05cm1N38ttDkYvXVtCFYOqvQc9W
ccGJJ+RUVQ++cBvpb4OwUyOEbhmSJFiSXjx8FOTnFv0/ZD2b2M0lbLwB4/VgOYpvP8/AxT2sieZc
7bagRZ0tpTBOzKnsYJlxWpQ5dsS8f1Pfk4bT/SVfGUz64iacrypJn8XjdFkXydX+XlUmBRRdtCiU
jpX2qxolR8oQN/QwBxIiu6j6jQqZArqk7nU2uUsZKVBes0XVvzaKirb0jQl1tfOyZQRDQcKDqKf0
XY9PcuqUAQq1WbkYm6ex6115Vl4WNUScb7WsXUzRTYlrbYpKTUB/bJkc8+pJCyigC7dyRP1SgwKD
PVPmhxsr/zWny0RNPl3XdB+0z2GCk5E6ulIILya+EVBeUb3IHhSD72bZ4ji6tXmnmjD4SVGjz0qE
O8MPFP2NljlyzMUAvJ4TkAXNzZDFbgLepXfaGrv5sdgqVBF6pLA7Zt56FINjPEkL1OaeBvWlEJr3
rmlWYlw7VhU6QzoutAysfngvXgz0mYR2nck0W5ZCd+ib1M7eO/GxSyw7lZH06k9a/aE2634YP/Wg
spVoq6b0Z1JPiqSXrHpK8vdQPvXRRHCK3bc4bjpPvbNa9RAbiEXq0UEfPnomNgjw1oQw6tfmrTi6
bM7GjxcJ6zT0XmIiZ4rMQXcae9iuU35U8+xK5ntprUqGJM1JL0jCebRQUHwF623BEHAV82/gC3Z4
Yqau9ZRqq6k4/bwzLp1EssimUGSTWOkr7P12AKaSqIuTRwrG3Ff+jHerUgnd24VQrnnHnwe7kNNb
3wc7OxLMMujbyC+pftU3VbI30p2kLixhc2WUeXudb7/vw8z367d3glNu9GXAOyXVZtJuFAWSEv3M
2tyJAV6ewFC37KHCmSuimVg3nHI4AeeQSbzkhukU9NNE2UsvF44usA/Tm86nVV1BTvrTK2mqSpq3
jN4NIcH3eXBTCwvW5jTgVcQppsydxjmKXKBPvSXYPrfjkLMg0ZT3IYWMFUX6aLgxoxj193XVOjm0
ZbOPF3KAwprhLcAhQ6QIBxrdQI2bMLelCqYYdfrx00OF2GoXgxleuWsvpeLWXOFRJfJRVTwHDQlF
/AbSvH7oxRdYxkshQz1apKsL/oYs39TeeyRAm8p+VwPkYxD1aF9NB1/n5AJVU2In06+EQZf2gQrv
S1RwkgVSPlsscd2XUqyBM4XmbSxtElyKpckWw1el3H0Bp8WVObgUb8A3ky3osjN+Ov/3b8smG6Su
IgMkw9Nx7pAOBW6Aw3/Y3N/HOAsmB1mJpVBgDH38QqMb4Kqe4O4oVJ5jVLcK/h4/74bLbwURWAQA
ZxXP1/S3t2phEkVpBXBFNxSU8TA4XsVxrg1xdruaYpv1eva/l4LnX6sfUJp/fotLwQS9Df/vLebF
8u0t4rZsJrFjiNDaEUmAhdb+SmVj03jw80iXDsRvI51jQJ7njyLsLW0OFSR4TryQF9wT7dbR0equ
DHbpQPw+2FmgQANfWRYdH2doV1m763BAO/XmlbmTjEsJxRxS0rEhS1Byz2dP7KMCup82t6Jo6uTo
mu+UPQByINy0hrkM4GQY+bDSx4NoCo5JPEIkDLGY5M50iOOg47ywAVVE+pvEOmmo7EyV3ff6Quz7
tRfEzoifavfiYRns4beVWnaC7PatmCUEOcPz2Hh/hGQ8yMZpqBS8EKZVYyCtlQ93SpHxz8A4omp7
imnXoORG/pyqf2rQ7oJiSa0jyylOdhTdJbW3rtXSScPjIL5EYWCnGaIbRAA6/NpopstWIInYJfX9
1k/Fg96IQMMwB+WxXGUa/d4T7JIpoBu0jW2zeJvSfQciQLOS3BLS4FaRPuqesh3Dl5l6MZSYJXq0
W9NgFNbFQhdedZNWX5wuCg9RmzBwE4puouLx0HTDELAooSuNxiKmoW3+0ag6MbW29jhEC0w3Bpdb
FjfWetNmK6Vdhbg4+TdlvZfaG5/4JVkadDqZAEoLEdcYrAL/4D1SVYtyupWl2zmgGS1cRxIqrt2L
YQnbpik2Amz+1EpXQaK5UjO5UYoGJEGjmpbOVL0a4lNivWcS7RW5Y3mbAGKeHGPpnJ5krrdU3DfF
y2Q1+yl9ywrfUX3J8aVgFVeZHcc9wWm50ouPLK82fl0t5IZyJdN5kgZnFCG2xh8IijeePYdSevP8
84a8uPWpj+swDqknnneIGFHXGI1YA4WnqyQ5lsE9Wz+oTq135cK5dIzpoN9UHaCkyOcKxFI6KP0k
M1DQHhjFMu575VpbxqXT5fsYZxveqDtGTgF9RQGR/ZpOutDAYOcupaJtLhItQAstsT31kLHgJRax
pu9mZsS8mkp/fDCnnUyE8fMMX8I2re9PdXbVWqofxrnFU0nmpgjcBnQ58j+MFkDFDWsXGltoFe7V
00+59GnpTqHAI2tUO77owd9O9V5I4wpip3roTHlBcfh2DFoKPERQhL+qsspbhYCJGrlU0DdQbgVd
htlXbAoFUfhw7Rl3BU2DSqbsMliGqvSsMk259xFo3UJSwmWXJesWfDH4XVJRV1LTFkwaK62D5cNa
Eftt/ayhTkmbmOH9vjKn85ydB6Fzawt0GVzHsVz8+8YaesG3uJLVQ6XALpvcLr8b0kcf/b3QtV51
a99VYPKTnchXCF2X7pTvA8+T/m1SO71N08BjYDYyC4nmJlpXr14q2owT/vN+Gl2ARBWa9U9fU6Qm
wSiXmnrIoSfGY2FP1ilQ3jV6O8PpZPavpUrTAoyJGruPJnQa0k6IN05AEmll8DyFj174Ner1oRit
Ra0s/eq1S9r7PkGbyTpI40asETQjFZx6NA9y1c5Sld7B4i2d8IvCHW8q1nEU7K2+38M0dnIPoYuo
5jTaqGyeiTTPg5YaB44IqzMcPU5GCzbIsRsOnUdLay9tYh0uxrUs5yLcQncz/U2QpkCfz9AdWpNH
qY4GUstsXOjyi1/Ic4iXmk+KzxlmwrI0lql/zeXz0tnCBQ9fSKY+a+lnt3xvwChNsoQvgkJGvrLS
k1QdyeQ03NlD98ryvnRYfhvMOHvHSIzCrB9j1hdpko8VUg1LqPuY0vFQEQ74FvsswS+TfUnIOfix
TUa/VuPxoKrX+hm+4LK/1yLpsjW3D0L0mFPZv5e85UWqNQ6+chBwOyrJ8yhfhihAUjPN9ffQepoK
lBWU6rZjwwkV/ktUQUAKzP5AgUToxvVzA/Eppl1IGtHuEdVNmdH72HPfDXeqJm4gpkBSKSl2jdr+
ylTOZ/7507N/wHkVGKn6OTilaqPGjQBBITYcyljemwiIEtT2NH7Vl9V6peMRXFy5Vi8U2CVq2YZs
0QVC0nce6JaTZ8pD3MkHtqsGo07XXgqrh0W2LHPfoTijwXquEf9r6e7uj0XO5eOt+xC0t9auXL0X
vyDcQks0DGgT//Bi5aAhlfZ6+ZDD+5MRSoizJ7+BZRij7yGo+zD+9BRpkQSTa+b4J0Xm/ZglDxNk
Y6Hf5+N6iq21Vj4F0UND65eC5nHoOT0SGnm6C4x4JSlulB+Hlk6sAmHk+FqdTv732KXPDWEDeqeI
6FH1+HsNytI4GJ5f8hXT30KhHuN4XeEMbuJdRdQJ5SPEB6l6KwxrpyXVekTtQbJ2bYygZfWU98ZK
Su9jHYcliNq+3m2opaQt1kbNEe6hQSXlyqq7/LymLIFRAjRJZ9eEqBdtY4Q1eU33NuawYeiSE40n
ZDPCLnP60bMnFafi5DTPVy3+CeGXR3nhSHR7i8G1ZvkL1Tqmj2SfzArKA8vg7+krMt+sOjGSD0W1
hjkbUNwQCNdTs3OblEi9zO+TjP7q6g8kSGeASNb1Gyu2bsZperwyNfNY5xuSqge1QxpKYGvP6dS3
G5TWilQTiDUOVYWdHET6VhWI0vFQKqZdPFk3VM8l47bXcYSbIK9RmaF46BugPFRn+rJxfViEVx7q
33iCCdItFUhkpledn3FsjiG0DJhElvIk4g5WblVAo4EV3jS0uAt7COcLmbaOdHgS6ys0uq8g+58p
gQICQsRl/08JU/ODdpK1Rj60dFAoqbwMoainyYOnB7edhzuyoq2r4YFqzdKnKU+zUHgwukWsIdct
befWLSDVtMdIjB4UADTHwhxQNxfh9Ebp+lePLZsm36kNokUWQr7pOgQ/G6gs5sm2CLobtUKnuMD/
mOJ+ZSeBZdPZsEq1o4GDYa396QIYBxZBpPbHhC7bivcVjrEh2l2Ei10vI7JiVyRSfd/Ru/NZy0hy
lwrzhTSjuWn1T0nMXToS5AFa3DaiiSiaZre6Q0d3IwTBOku2NSXSvtryU7FSoAWHYIG1FUtppVgI
GFmLMKUbhaUq5HcqRAzgqyun5IU4nTVAPyncB0gjEMz+XpiK7wWFZBTyQS2fhj5yFAtp+GE1kym7
V5jzOvZsk0hTyurK4vs3tJAk5HS+LgyJRrmzC1bJiwTmsCDNJAR5oAAq2N34iZDLIlB6iDg0Evt3
sHPM6E3qXtsMfyh94tei1WDch+2tJlx5oosXBoY0NLZbdFOAEP49FZNQQA2OFIkaaQNLHKXPtLMH
2pvLcGmgFyLni17Zl7mywsIJJbkaj2t6VFqzdDqYKVS9V4E1On75S9Mqp7U2eYW34fSqoVFXHpvs
CGtgKNdNwIdspCuwzxyJne0mGdKThJ8R+kTq+QFTd5pRFWPHw4vACdQcShdu1yTuWWkaT8mM/fwB
v8Kxf0aE0Q6bjDZTAo2/p0up2kxUu1yCh7gSaqfHOrD/1Sg3obgvtS0vOQnZwkdPS9/U9OSES42D
xahpWEUeGxPz5k4KSLb2XsDCe4qixxgjYP3WpEcZP8PCxQC2Ttx22uZwPvmJPpsASNxe/y33mMIE
Tm8iDh8+q9W+lF0dm6RRooOoQuNTC23FVyD7P1SYqUjoFEI0mtulrfC3BfdRx7R82hqa0+2l7kUG
Gk9uIC613TYfPlVKTt2KTKeG7py3V1bZhUgeyPTbtJ2F1FaqdsZURxJwrW1Yp1wT8Hk6lO2ajq5O
evXp4lGudatcugplxRJ14koAO3Dbv7+VTFezl2SxOLPiEihWYo6fJRK8pZvpSEhkFFAzvEKRZw9d
sdrW6OFkHnrC7dPPi+YL8z9fNBp/GLjnyKSqZ7s+8uPeyiO6c8shW3ipt0jCoy+gVOnJT+LwRtw4
St6pCmZi3l3uVzDuzQWCFKg2Zbd1njhd4W9iHCbinUSD889Pd6FiMSeecLtp0tAkShZ/T1M3Dumk
G7R9huaDKdG1JobP0UAxhyrjvKkUpFmmk4QbKi3ty0Gmk5iG7FqlUUI0Hak0bLkMNj6Y4c8Pps6p
z/m06aLIN1R1mejh7MEmaoWNltKhmy4E1e1ae5BvKMwGQHKVU1LIW0doaR+kj+S+u09foztsN9lB
yq0k2m3pNNpC0JHNtVbVZ7wJHwnEbQwWbbVf9hkimGNDfOie1j8/9YUjSeGhIbHRHaeQtP49m543
1AntnqRQtRvVKySpHCtcB/Keti+PzrRaeft5wC9y59k0/TXi2QmulUUbdSAkhxp3d2Ins/rjCUdJ
3dEvJfVU2Q6pfooCTH6vJcqXYvW/hj77QqoQtWpRMjSxVM2F2U/g3xPOuWJtD/FL4QO4+ek2FuTb
Qdt71rB9NnBLMQgn+IkUNNYTQjfxlWWmI6gBjWDuvQ4hi1I8trj1pvY/cOiQkaBBj/PbEOHMnt39
YwWcZOaheoiabWT99gTxrss/AkLl8GDQnJmaiG9RF7/yleZY9/wrzSIWmorGCZHn2bDhUJZa2sjK
zAuuy6fqxs92lgasckvm3EPADI+h7qLnp19Jiy+EHMr3gWcA4lsQngVNaJWkzAeNekPo0o4YlE/p
3MR8SK4RZK6NNedK38eq0zKKOGoOjbDv9E/uL1jPIw1MM/ntWs/jheyC0v6MC+kwyam3/j2YMAyV
EPWwu4iIYZJVICQEl8qwz4crB/ilPQ0OpeJ/ps8Q69lIVdhrUdgxhWK05ptBZo7zI7uaeJHsMhmv
0Dy/ujX/WSvoHX5xxiSis7/fTK6rsjPkQTkM3ilOwiW1rY0cZssqP1jNYhzjdYwCwLxuMpGvGRL3
EAcoAwpIp2g69JW4b1VcC9J+afjRVrnWDHRpPkwAWUWBA/RvJWHoIstA7EE91PFz2L3qZCXztUDc
SsNvr1dOYF35Al+78nxKQHZMbnKTbXs+JaUn0kQ8NTMUiOhpeJhafz2VlNma/r42vW1gDp9lkuzE
MlukUGPigEYPWQJ6eqvzw6zhoPf+jV8MCzFDl0KwjlYdvQkjBrO9uIxJM37e75fiasUi8EC3ci6D
aGdbIbf0REn0Svkf3Ti0xQhEHkymkbRbmaA6lzQ3LusQ2ZfwFND80WiAqkQppRBuJ/oFWtD00jCW
Y5vaXfcWw7/wvK1k7sggbcC70jG1mqcPl3EMebkKt0pvLAfBGBY/v8ql4A0ggbMSEpZK+ej8gong
LXkqrwJ73pf3hnXoowbC+g62qhU/caOl1/b2hRXGkPMBDYRF/+jZjuvHTvO0NOMgMVaV+U5iHLPI
xvEWUCqbVvW10q5y4XhWqZ0osyAIUI54FtdrehKJuWdKBx/65Qg8RjN+hsIgVhe9/6uzmttZ/iAI
KYjIYYhUge5Aew4wIaPwaNGmb4hbE/2ZgA82LgdVs+umQIpG+ITRLrSvnP9wT9CSaDNp4aEFkE7W
S60SNvX2oGX7qiyvxdzzHJ1tGe45vhpQkCjxXn+fIr3Z960HU/qQGjhuC/hS1/G29OMD9OMBRpil
VTtf77cGBYWGRddr186xeY3/8wSo4lC1QcHVss4WTktUksoq0NiX9tH0GQi+q4eUq9NkUbUeVLzW
9Vo61kF5dGDGVqL6Qb6UgW2QxJXGigbMpRSOi2akNaAOHzPzKUf3qgl3TeHdqiAP/x9X9YW4U5e+
PfbZ4rMGRSlzHXSg6nZ9hzCH+jkfcXSgy1APk/6tSSqEaQ5Xttk8G+ezhUYFVTxDVHRdPPteYMw5
k6JLh7g9Jv5IvVmxAagElpH/MYspxO2yN/c199yVkS+tFJlLdMbpRJKAs/um6v0o8gCjDu3sMNAe
Mxw4AHQKgmntnb+KVN7+t+uq+r8ERrRnAT6gWUi/1DmnQo5lsCSjlA5m/6aHvwL5dj71ZAHRZqWx
Y2/TxLd9vp8o+OWcc/21ssH/iIDfJ54+Q4pvM3iPih7UvTnQ+Ba1RBMl+hbViJO3L7FMWxKhtWvT
FZGApn6LybXyUWJeESM0Eewxu19JH+kneiK63fzGQHyjV7SVy4j204aYuDRrw3ipI7umh3ifbORX
6wbKQozmfrnojhLNzq648/DUkWmGWqRv2JC5yUMiueJDIy6S0lWedcuG6qbJzqC5huy00D1pTfkw
REi3tv8nGx3LssG4x4I0cZtIMEHtuFjmwbZGYgeqJp2OlLsX6kZat3sPwkRka7hi3DUPPVyM39Ku
XyHeNWzkwaGb182c8lbejm45S0UuJCe7MQ/5Xnrk6d30Nf5TPMsbWsYMW3jj5EfAX3EoHgiWbWCA
9KLdAsNHC8NyJM/29525LKWd2K3RgZQkt+IhNDrgXNXNMAZYRijnFsi02ZK8aDEngag3LdMn/A42
pltsh3t4Cc+jO+38U4YNd4xxDpXlxYSF2YgnSflHu00c/VPfSo73Ei212s5XzXr6hTjNst+HWGpr
Lus1PDwa9nZYiXc4lN0AZdbsJhin7XLkcNmpK2Onb+vb9M+meS7figd9G7vhgH2Pdkz31W6E4yjb
5k32LndusSxXBkahigNislThoTjJiD/vwsCiqdsiTrOkS8zCWA7KNWgi3JCjeD9sY6zdeFVstfgf
THgHdvArhuO4QJgLSmJ/O63VR2apf9PWbW5nS/MTLdJt5Va7/C1/Dff9S/Iout1ateXP/FXFpUVn
a256bPo8yTHDBT1st9NWgLiLloDkAq+L90Do0lE7cqp7vZ2yJJb5BsONWUuJnyfPit57/IJuuqd8
KSylp4Y7btM8RW8Gfo7dS3M0nOpXsgo/gjVqT3630PbRkr54Z9iqS/U9/i1SNm5tEW/TJfQYHwMg
Fba5k+rAF7YuLdpi0e4NN0CD29Z0p9MW6kO3TVt7xFrkTlpZWFtWy9ARH9Xl+EtC2Wh23G7XCOxn
i/iuf0fPgs2+6/5Y23DjPSB4mG+slbmERonATfmRPSYPqjvdir/8R/WmXleYtmUHZBc4vZiTRwXJ
NZtOCn5Y247LBmj/U2KTutlqqBbqsvmsXuv1hNfbCim8vXdCxIbCu7+Ul0Gy4BIqbvN3KiPRCnGn
AzV2D+PSZN88iTvg6fRA4f2hXYN/YGSxST/xr8drzUnvmMniTXCVdwYTViE9xtsUFuyiVFx52a9z
MDiU//bo7D+LR9qjqgfzU9z6y2jDWTPO3a+28SHymy6HR+Gjui+6RfAyPJblotmg6CQykZTpQidr
HGP2SShcGFrNccQqflrWW9lRl3Ofc2MHW+W++YA8RTeYGtnJjbaJBhRvKPpsrXULQxdCbGur0L6O
wYnSoOeWLw0gNO7dKqJnCExC9LIzdoqAv4u+TB/C2KalMsKuR1lAv6XL46lq72Jr6RkLX9jJr8rG
fFXg7eJ1ANgI2OEvRLrn3uWVtKyfh8300m/Ndelqm2JP/rskCSWO2qkNhccFctrTb2GTL8toOT6o
zzDGmpP1p50X3+zGvlbfiZnVZYKF7Ikc4xG21zsp+z551PDcckd6JlO7crXtfD6XzwTapp1tq5Da
yiK6h9gA5cxOHodltFKw07jR8kX7PIYsHJ6E5HRVvWSP8Uq+gyK+q2JbfFH/lCgof836eIhutLsJ
r5FVs1HWxVK7M8niJTuvcRRYlMnC+CU9thgvJa50Y90NFqEq1RRWBy3UsQ2BYn5QGkaxUHayD4r4
0u/4M1oVNzhB3MqvlAIb2Ku4pe/rYDHdU5Zax0uk/EK86mKMje9rlluDa9tmQpV7YbqgtyvjVwx2
uBC3E+Ib+QtN61tplW4CUM4/tGNs+schhCFhCy/VFin4fCmuc0Q5WNcKmlNGsKhHh3YkFuNBQRwp
WoTvrAunYamKjrj5aJ4Kl/uM3bOaXat5GPNZvKne5F2LtNu+/d28Sn/IWti5e+/V2HSODs69abca
x0mwZj0JG+U06Yv/I+zMmhTForX9i4hgHm6ZUXGeb4zUNEEGcUKRX38e68T3nSqror3p7qiuTBTY
e6/1rne4rfOVGaah2G12ColCfjJJg1PEYjgRml6Ok20Ri10Ret7BMVJHJd31HJ88BLjs23L3Stzz
fhMmqxs5evfwCrfQx30tSIN0mvumX02uvJyiLXX073xa+VpkTAxX8ZoZAb0R76HRuc/PPqxDpHXH
xili2DR828llf/00Xvxfdtt/VRNvnUSqw79C317OOM+C40DlAXO6eXlwnXE4R22kEQ5Wb28ZYYPW
Qg2u5PPeYlFywlfSda8YHkI4P+wkQeWew8Qn3QNOuL1ZesVY8p4hOw7upT8ieY6Nb0RMzggqzkhs
FBSncXnjtYFG/eHcu+Us+7o7FwBdlH0QUe1LxIRT/WHZN6wX2+qWDvSN7e3kPmbYUy/y0WGvdM2f
DW0q5vFdypE8LvcSAcU6Gada+PhSXCk0h3qUBFZMit/Q4AxTXCXkWPNMd1wFcIl4f2QSm26eyu/F
8/7WJdwQ2hhf5DozHM1J17BLooa8ZHS0RL09CTO5Rq9Io8SXotQzhgJp34ar909BESoB8V9UCX3D
O8f38BAJo0Nw7hGIGFidyufF6txiK+LmDTVCWggOTUF360GdYpVDPNyGDyctzNXFq3ual/Rg746F
ABI+FoQzgsqnKAqwCyvddC0MS/cwLP3c52ibFuPL6NS/r6vJKcYWrpsGmy+cSH1mPjPNMclBKTxl
qK4rr9puRhXFWZjNshi+rpM5cpDFrfewP428/uKLvarVF8sFZhLC7b+QkINqqG2p5MfZdeNpyVif
ERig4PwUqhyNPOOLm3/JqbMZPfBBejrVzwXxQeqY/BHR2hcGPO459st9E742rArDUgpTzxxKQVXZ
8rfC1CySBC/F/YaTEsM7nMxKJ496VjsAphBK7ymje/IbwuDhEjNW2d4++QdY79jery+paKrC4Ibu
4J2CBalASoQ7X9I4u8hFteWTA5IK23BOlDiGwxgp1yhK0u0TE0C/WVxEuyZwaqF0bwOrvxHdS4gi
8Lw3b+5BczeGh1wOEqROnlbtt/QWmX2OMy3S58zfFWz6eJtaJ/nGNkR3Nq6i2npodts9p46ELRiA
0l7Y4gZEwi4svajuNV956l0oGsjmUpxTGykkO5iuspdmohoeeQ+SbUm8I0SP/WX22CoP5zi78Hls
VNo3yQerkSYQorXczwS/MLxGdU2oNTjbOumn+0kP99Zcvm7oL1aNJFk62oy3XelxaeqrckyOs+pH
yXoMcvXAujJTseWO4svzGhdrzS/w0GNuknjw7DjDyvmtlw65/dYAquzt6slg5u6ttpXaZggjV30z
i+SfS9Kt5wh477eOft5dsT+goPxqp6epIbgovgov6+gvYzoZA9Gn4VqS+8g7chsnUufMBoBwTogg
kudblpC+ceT7z4sctdl0jfP6ouHU3G2IG+/TdDRPKN2+1vQkJGcV7qFt5gBF4pg4kY9bgKlrOjm2
V/sib9McG6j9zfKlE+bFnqUHTKutrVHGh7SDp9r5uL3Iud0W06vm4gpzR3wkeVDPtYVqYhnTs+iz
UxRup55i+bXutMxyW1dTwoacsYuzwZCmL1JM3/1KSmBSnOwUhOhRwfnJ5lbVUTf7xpzi43YWQgq7
w2F3OK/1dK4Z01uF+Wl43TQopUjzkhx5Vo7y3ONdPmf2xdtMapkpiJt1qSF5gw5TwXQQVD2YHNLZ
MHUPEArlpS/8UD4hYlZcHcfmWPLyqYUppWAnnXJ09eWliu+mr8iBuKuuoaXbyZJD1Tg7UGs2yyKW
+YVXG+j2QkJkAaRnV0O2TbGndI4aEWjPwHJFK8Co90JR4R0X7YWgaefeKfoiJfdC5w22L1ttQcyK
yOybUwsH7kAiXi//vv0w6dRlO1/VVPSHAcUIu0VJG2o5z+g4uo+x8+Y4NtFkUlAz5L69Une/jvHR
2+CsdVodVs9FuTr10+DwpfbrhRBmvdKnXdCpYQi4O1nOuXcgGDQ8BUJUd5vh4+rUg8qUbT7PzcvV
Xj3larc7CskJTsPGMXim3qmivVZ6iTVTDdplTsNxEyWMEZxN7zjIJuUeI4pma20tv4yNsA2zbeU8
Yiz76LCm2cB0Lz+Xo6ewJcGw7mV++v3sq0OpQ+0C5xpS/QRPKmGbxw9CyTe20jkQBtpGGGwLsVbi
+Advjn03OnrJ6jDRziR5oV8rQn0paT4AgYkYwssjccp3uy4AIeSYAeiDdK7oOD0STmXjmPPwn7kD
80fdtvuCpIe5vG3WiEvv8fNKApk2tSZU0ae92lMmpqOyp9EQcugr9tH0ODDwjfMva7Wb7oErjkaY
zPWZ1Usrx7h7Qo9t1qT+kLyz5d5yHwKRhtAYZwNXGj5+jis+ycW1nn41vy9rlbRo+EUcNCX7IH6/
NzQsroWyDz9+71G5WmbXACKLY1ysb80LC6E4PPjWFAFc2tibfj1Rhu0SWgM5qP4Tfa/oULGyrtCE
yD19eQ8AAa0exfZl2QwuJO30NrM7v5VsRsKNNFuvfS7CyZ/1DosCVesG2oN9nIodjUVJgf/FXy3x
gg1OaAqz1yejOaYaFkC73GsR15Urpz5NXmYr/MZzQE0u8VeqUMG9W40aIg8MdCB2i9XY5cO04Jd7
2nvR+Pv2/MLDf4OgWu18ldK0LWfmjC6rqAPCqQunWR7G7dWraUBTfAJsJCNJv+2BoN67wDFr8Rwe
N95te8SHS3UFghbZSrzyS/XkoTS6h4hrdPLZCGQkBBo6+Y4Fp33RkKLRTCYb9QPirLwjmL8OGVVT
mNAoFj6kb8Bpk+ZZIjePcoYsyppYttZVFueZwpU7CJOkbR3Dpl6bEYPINcQwJE3+Y4kuUjVta/oc
iz2eSbU44ygbZvv/xjipG/51AsK4IkqBsgnfhT9v8VFAP/AUb+XsMtWDzYy2kRcFt4W2rzsWuBs0
PNIXS7fd3XavM+7o3Hc8C/OHgdNhf51ZW6VXjp90WtAmd1Lu3yHL6K5B9hhpiUnn2brG12mWL553
TgkP9K/WOsSgyPTfuXvFOw7g7zG6RJdYooN8OO1K7AuT+tY7Tim4lVDX3GRc9m9DQDo4X4tsWRCA
qmNh6V5HFDvU1Ffm5fSxvBMo6RRQFpxsjSe9mhQ8lrRNeFS6yqIBUWyD40r/4dguonZg7cR+0j90
0QEcxreh7PH18TvqFN0zdc4+G4CuWwYwji0M9DPxCra8ovaXj5hW2ZteoqJXDdXKuc4eQQ6g2PQI
qqrM7mW1WSt325jI3iVsu2yj2+esmRoLutJWpu7PqdURaICds8PB2nUNxxibZDUf/NNhRYZcmq4S
kri0NcgV/qDq3bssqgd40SlMZmXuaeM2sLxscFoo/Wz+cJHzn4lYq4bKZsj7s/HN6cGyM/qUNUqA
2Yk48yj1z2uSjOSTDfL0qG3gH0DJbvWqBUVGHZmj95RYSh2F8n2cTm6hEic9Yuza0SmfyJgz8QKe
vHz9GEshoB44YMXBOL3KwCbdqwpUBfZC1HIfEwBxpmzBV/WpzgM17EsenyrXjBRicRMePUZPrrgJ
hTHkCHMqZc5hBFqbijYlKNnV4qAdCyNjRh3R8gSJM07c50D91vrUmVeVtA18xm2N0n3w3ElZRzi6
lDnjDMOYCHRCmBy4TeCX/TxW3eOcaaKxpkaC+Skvi3kNureuH7xDjrSQv6r4OG/XQCpI3lS35cio
f/jIecYlDUQHgboTSjcfbgZ34me/k0CJ9V9neq06Zniftc/gOGr6RiDTWH2J02wkTDMUjYWTfLFN
Cz8p4auvE92uh1Ks5k4BqNADZsgXFW83CrzpoeldFwAih28xtMJN3K4QUXKstCBrYupzej8nZAjd
BmdKG7OP5/h9UIzSdQq2xy+3evrJPXXqa6AQ3nGyZZWT87l4TjTBo9W71o48UV3kMjIfq3ucl8Ok
VxW+BAR1savVZaxvhalC/HlHDItZ6Wahhs/WGT8e+zQ6+K8M0ttyKf4k/SI4dvoZ6Ly7YRvGHjw8
uUw/Ky/3T0Ab0irtWRMzQH5+BtK+QJT9Sr81fg1aV+CZJMZAhwqaQplZwddjDnnpNNS2RhcQBU1N
cfNu03Ra98vOaXoD+qnEyGq6+CliG1bUjgn8uqGrCzY4omeBqgb3JASgqVvC22ysjZA3RCZv05aj
zcRV1rmR/Qtti4x4gorsY8RUUqnjixBi8WMfn50k6YnkMGD7AKrNIhLZfj3RbuLnkJoOyzGO7PFx
p9EuHdxn14h4ojA7KWxRfdlm6ZnjdiYMq2Eb0xmaJ1dYncM7QC+I5XFIA/nMO+hFOGFRTrJnRk3i
8nJwwkKAP0L7ta3KKUbS6rTHOzTtCZMNmc6lW52dfFuqofRySHKr7b3p3B6j8tlrKt/gYA43e2P1
30fB370QznQWxxSsMg0KtvSaBf922ObXmyampaRO58RkrwcJueXDVafztL//+0J/nTiv63DiSDTp
jLGVNwpAcTg0hnp8qtPLd941PGAGOTQ/EVLfT7W3a7ydappxSpQWl6Np7XF8Ebox0r7MD9XJ+zAe
OdAf3+Otdzxmx+bSag3XmCuchU4+zbBOwNC489z+9x37y9b9pTwSTZ179tKoI7T+89HglkymoVGp
05t7iRQXvwb8v52WyHM/j5HkdvKJtCq8a5TgA+xbH96M1xf5owp7u/rbA2vgIF6V9sQD6x08FMgO
tIqg/jRtfTG9/usqb4+svhvXTLmf1akwMLpyJ+8+iJWeScFmILrtPusC4W8+vCV/df+vL4aeBqo0
LhCm+vbGi7d0sxGtK5fcpX4Ktv/h9/9FBPz13H67wBu7TSurp2QcbiwpcGLbsNekAxOt3NqNvW/s
uz082rRp9tcXk4H/DbKef3hzPn3FtzdH2SjKQbjzFWm1bAZG/FMED21dwU6dLSRqSDOfrvlXvft2
W9/el/Ke17X2+tb6j7IQd+fRvXvda/FZYOxmi9mHZfj6bX+9N7/d47f3BjemZ9PCv5+K86ZLIUXE
0IdX8y/i2ftjfFvp0iY9PkSDS7xC5+nF7S1BMITaj4eqrdqts5J9Gq5XAPiHW/np6b31PzAi8kLQ
uHD5pdPj2Z82lg+/X3tjOEgnOW+uAr9f2Imr05fxYaf/RRH449kAr4HFInYn10dHgPXnvpUpQna/
HE7lDDaPf4tOK2t7jcvcBSrwnu69f+pggvrsMr76RDST/9pO3i79tvTuUqEm2qkqGXZs1pXpaAOC
Xdpd8X2E/GdDhSPA59SVV9C0SQceo6uxk5X2hdcw0957+GEZ/rWFvn2at2Vomjj8qdaxnBkDfXz4
0juGfxqcA9NVl41j9O+O2VU6Cdvq+dOV/zqluDJ9JyoQTGf0v0j2hBQWRZEWtNDQN34snN7RSUNk
UFyt9tMfRt5iKK6VlfqaVEKHyAJtpX7YB3+VDu/vwe8f4u09UArUtQ8zh0oyy6Ij9eBEF+yHgPrK
b+YHnzFnMXuOP9zzv17ut2/+9gZcS2kjHR9cFGd7Rh1nr8XXgmKgYAhdoGnQXPhUqki/SynXfMKW
Sft835jerv/2zOtEqqRS4pk/iNIBoxI7DxxWAa0Y9mKt+HAPEFbPTlJ09Cyi3zVH5y/6z2y6iUFu
crTC3xBkEv8+OzppD5pASLG/AfVTKbBvQ1pgs/P4AYUJpZAxlQcZI3yMEzw+QBg2kTS+rrItU3uo
ChcvCU5d+rJy3y7uXcgq+UyiuR9kkPcu3nWcHrxHXwtP3/m4XmMngiXE1RHnh+5poi1yevYzI3ET
js635YtxPj75R9NuwtyTwg1dE4Raz4za8Brwgxa8l5OXzYU5YAvQTE8Zl3uYQtXMXMFAeQ6bcd7j
Q51d9uyB+K1HLEhhtvE307NLs4IEaMxMwojNyXN485BFR+n8OJcc3RcaR8Ci2WbagpULKh96kKyv
DgxPXslRErX85rOr4U4cCV7hmy6MNOYUByeZ0T6TB/38vnXoORWLZrRdqDq4EGSb6xzuXDfzy/59
SJc+ui20vlp7RGsGcBcax+oDKQ5qhkSlc07d1mOS1i86+BeX2K2v70H9vYH54RPUsIYKHZx+Wrzh
5mVkLoHPnTxuFodA5PNtJkxuzcpGVTMRt9Lw+nOt3Po10x6cEiBKQOhROn5M247sq10SsoSheg6E
zumrudrZ6BGlIwUs2W9z/5LhxmeLGwdZZntzIVZp/C9e6DHTi8NWBCozg2qc908VuFHt3Ff8XUbr
/A2kipkNnyt14PItq7DCyd2uQpURnT6uEbkAjBGwgvDTV6+OsZIMr1Bdo3f+qckHYR6D4Hilz0zv
lZE+SnvAqDT33n8v33/uW7QhOHTJRPj80ir+1o1ACDwpj/JWzAwjKKCU4rNQMGS4uyRvW2ckxZ9Y
mf86MIzfLij/eVbpl1aFWXstZo9R0ePe4NDil84+70F0uS43vuW1IW7GUjfxHu7ZLwdA9o/FeWF8
sPD6J1wI54+EC1KkUCC+HcpJ0Zi36lyzYwfCMk5VhzHS/IFurZePoEvt9nmQTJ/DM0yz8cMvwnOv
Cc7f5yn/XOBPUgghJu435/rhJFH/yul54ZiQZmWVcG4Dje7bhibdskI/nU0eyQRV/5fcOU7NWPAh
6dDTi33jm02UF8ggjPRFhzkuCRCT1w86hkcgTc44j++w1mCWV89bX+mderdI7pszawLe+EydtraJ
aaxhjQj+QwoYbeonKB4o3lvnVgfkeF87JZQIo3dJPPhvxrPfKk7uE8qefJXjVyoELb/XyG5s7K4/
aYzTk57b0IPEn/rqb35xVuTYuniC6NYQUQpXjvOWoabbDpAwnOfquP0uU6faFpKrXL2qK0yPy3Ju
Pr16DrucTwSuANosx8qUrl68uxg6aTuhZ/XgC08xOTiAh3i3XbsjI6d/2gl3R4MiFN2W7ZBDjhVI
Li0+N/r2EUmr40yHIQC48wJYbY6GAi7PxWHTz/bnn836lrql5iOSZHJ4ZZH9yF9QHetZtgSNhLD4
aNzim2l1sj53bhgJAnMZIe7cjzzUcJa49ayaKRpxpbbQ+BfkYarz/Hr2804ygk2cbYZi7T1XzZZf
Km3VJMSSD04VTLgDUS9P7LdsaHWHGe6Y6U/FSAzE9qd8+nokTyGCAzCCqxeCoyEYXG988MJ+kTrF
NukI8GC66YRN/IVCLoxxOsaYu3QToELDUWVHmD1X/FiNO+HsUrha3wBPjLTYnIKsNgiAYCokAwMK
eWyNNrvDVOzd8tDoSP3N5NG7TuTeRraZAlkjs2f6dffSzwSvtfqYzV6qYal6T06V06TqlI2jdDPJ
4dzHZ+owOq8hFMKHKzvnDtF65uSiQQZz7mhzcULtn5tAOXnSGPixL/UhcVxYY+f9ppcxXLFNRHOv
02GbbY2+ONAg06T0G6Cr5x1IYRk1XaDNK3hU4oKb5hHaQGioWzSnRuf41cwfkRHVgxcH3i4HiAUJ
r2GiB55m5aGAq7rgSS1EwAsYM1D2l6DZ6eChOEevfDENKss2GXytrksgPDTFipOO26d3N9zNDuKh
OWh+ZPK3p8+B0rGGeKv1rjsiPoI0xCN3X8YaEpCA//TOhU/Z13Sl6QEJfc/6MSLJO3rw8Bj/IG4c
1E+f84zBpOSsQPYAXCFsvCZvXWllxo/OiTVoes/tZcZOc4zL7mNRohyNYGgB6C2172Ivbs8P/yBh
JekyyTgjSEzdZKIFxy6puWTXftg06df/UW3hYg+pnhA2gKW3XTN93lGbEKY6K3+Sr6xz9TQbLyYF
NmyB8WEogMSbr9LTgO8qRgXHcHDuP2Nwbal1rwFFk5W4Utca8czrGFrhcfCMX8lNTKNHeqhGyva0
vfGqM2lWIYS0SmhsW4i9JAXbRslczCZ1EiwfIFwYitOicTewNacnKFYFOPa8GiYbu17yhzXLANIG
CvJe5TP/SNfZ9J66ll/IrsZNTuPLvunLiqPvhOHsGSk63Ldmry9hmYHKIlGYqGtNdXHrZFZ+2cnr
rJdssw8CuU9dr/Zq8387gTc3wSB4iza+tLvr7cGeThlROixtuzd74RVPe/T9nX/otaVfoMsfvYJq
khLCmIxRGXjXr8but8ueZOsIeGiJUyFscOGQoWRsZgIlcHzsHcLTZJMFsAg6ROce+lXiKC62XoGy
ysDCg4t/geg6l6bAY6JT6CGodnv32mFVepxL+vrCumKN4KaxTUFQjyOh85iaoQbQ/tha03QmL9L1
eUtVc7D1dfKLjrZkA4U5REkAoA1BUkrtlNHGl8i6gEL2eLHI9aPTwtjcNlP6KtluQQcYxzOJwVjv
4BzK1w+dYJVQBTPr50+Y7kHvbV+wOJ4xRG0U8KTqqHm5TXCKkTXD+YTxsVsb4aEOUvghAEY0rkzw
lzCS4FnAwZZexAL2CquNEivQLugh2PLB5TFVJbuOym/NALjEVJHEQFu62oZOHpZzhXSfuRAMSuJH
XySH6/Cyr0iKbzqcRf9dxyGa/tfKhFwDEmOQUaC/9WHSQTw9L6JUzNRYHnHUW9QAHEZTbZKMBVeK
4NQDx9uc6M0AML+BeHz4yu42Tx++TOqasRw3hQ/HVltWmp/CN0UbsxQKbpWfMDgAOruG2m6j0eAy
d2MmKTrktJ0zT8QuRXUrfmlXaW19S4hql+Mn/boEEpWGn+n2YXqNpLm+w0mS2U/b1UJ5Yk6o+XK/
+LrMxeVzp4aXfjoXRnlkrqyuOcwmSS8ba3G6heVU9HH0DR89ta94zAuah0sk1rjotyN5cPiWu2nn
eHCKMMuB2uzb/hYo0XWL3axnDRXfGhgRRwPi+pAbY37ogBXjL6idiu3Fa/p/t/6tYjteMC3LiUae
qSNe32Yn8gItlZ36cGHhTayB7Knr+/II96OHvKsj9O58AzhffRrU88OVBlQNp8JXdrkcXL5fvKBu
HjLXO00wHBrCCMakelIMtZ6x2KwKyc6+L6lnar74o8O6w23WERYNnd7Vh3uQ3iDmBQj189ZjDnQ+
BpYRnrPoefF59roU8CfUMIzxld2hhTF8mdJ5auRGfEndenRYm6uKRDpMUvbpzpwX+NxVhGQzabGW
1foyZUGdAZamxcqcJ0+HNbpJHF+etYuN5CuLw+sJuMhVzOixbFAC4HBQNa9hJEmDuKOjn0JLI0C5
rPyrf4cKEDPiZNCpu9kEdKybe/mM4aQ5MCfQPFEm2/p3ggmMU0XFXOofvxittp7I/A2NQzHnrBaX
Ov9J3TOBzNmVPCV+fsvLymVHmt2/4Hffa/fE9PCxPSyuXT1MQPHhmuz1hdo7cwTb6nQzrXeHobwD
p+U9Oi/lpYJ/zcU9aX49VTEXYSZLgXCaP5bnJX8dsWSocbjk/vP7ODdf57g6+FWmpPNzpEX5XJkd
5/nGTqaH7wyG/G1JeZIMtfXxS/vRB+k47VY1tcwpBJ7rU30Y8XFhhLToad/sqTt4NuQx2o+nT/ud
05z0hId7mZdTNKSkLffvsRUYsbCuZkkPYrrpXPqYeLAlfb1wiB9T9a5Y7c3PEDB+LgwSqOPjx8XN
RoBPFsgFCRvDcgpzWV9kIcqG7OzQK1+B6xxdtuXFsXaVTmN6j9a1VrDadQqQQ1/2nmNteBhY36cl
L/n96NT1cDMzEc4hu50KS5jm8SV3qwnTVgpgH2Xw9QqdqIrIEnE3/Q26Iryml3p8Wz6De4R7N7mR
lAnS8jmm9KwpIV0aDHYYmQHzZXlnXnr3NkpkSV285x9VdB7eqdOn9+ARXTryIllxiwep95zmn1w+
/54HvdY1iVYos3Q6ReUNF+bPjlmRXQrC9uzbMp1y/s+TsbRjouue5xCOhAlikYA0hjZSf/g/qndb
ProC8i1pcFslfTQ1wwK1CftOr11WfWuc+RL/LiD6c6IVkeqJHnmcHuKQvgTARC3okdbrYJfgonIK
GHd5jUvBSgvKyx0ygorUQRmz7966amTFgqMAbzKzGZbRORJ9wiADa4Zw1OiwTqOH33bbAGbYiZPt
6Qiu5cqDKpL9wmsdzYO25R78OhI6d0/yoDkNlCGqhvA0K2ZS9uGI+mdj+9vt/OW48VvJcZPT4pGd
z8WshmREYzHGFTgfc3YjCni5+LnVT/ttTUn3HSOVmkpdZaBMbtFhtgmtdT4sFvKEChchesgXujh5
DxLa7lD4bBHWxVd38CSEDoLzIVwzwf/v81X+xdD5o2B6qSKxAzGwlsUo89e3++3TH1pNv+figSCB
JYE/fFo2a47Nw/XVmfMl0OHpjrZoXLFz62mcophcIQ53WkDJjX37fsY0tmz8V+8EhVJxaUHxiBdR
VdZ+Fj8WRLPJaogqIb0OrJuzaTwKMTg7dMOQRXacw8zdE+J0fxTFecxviO92hq+Fh07BJP8RUiRB
ZbTPc0iR1qKhdPyp+PG7W+8VV56zt2xfvBDWqzaEwqE7l42tooEpvHvu/NqhA0YGx8GDxPlJc7MP
7KKY2MHGuGCB/A1dBpc+A5oRPfTgMTA6V2rpWJzIEXt7EsjXTlI7Gx3yFyfXeZTmzjOmzUwpGAgZ
euHhZS+DKnZCFQVo99044jeNkch21Sm/Ldg3dvJ8tS2Yv7CTPncy7NMdbFIJ0vLJQyoCBXp2u726
M9JPRyi6zlM2ZsTzWBzmBxce1w2SZ1+B8WSXq3yisPPRUL2m/7r9EmSUE9CBEp7MTPg591Di6QwG
bn05lNcJsaZdCAfaHNCQEwtmo0il+4s5OpNSpHzaF2xXkxrFGmoUS7SVnfO3uuHH6k7VvW06cr9a
gNC9pEpwDGbAlk3Q7s2dwVmQkcTmNGvoEycntfsN2+8AJZVjRP/9mv4l/Ac8Yn7NKAI9LTFV7wYw
SZ1KBWP/ajY3EIyi0rHjtWRHmZt0cF1LYhCAAJ+PTnjww6Y/cTbO9/f1E8b316zw9SEQtb68PMma
tuQ/Wxrz3l6lZ6UeKUXjQRxtVi/Gs9N0A4Qbw96qU7kTcfHoTkJr+EBN9OEW/ANh/OPq71OQRBDu
J0M5zrr+2qefapi/Fu5poCymweEMNWd4DCmE7JXSMe1Zx/kp4mp7u3vFPgFV0tz//jh/+Qj9eiK/
3Yy3ulxUT1fRunEz5saEFkd04kdfZHsfRHmsRzshiw+OvXLufWX+ggc6oxCst3uYz4Xu98MGtD46
3bD6cJP+cgL89anYzwhCwDxUNN6OtsrM1eqpcJPmafSaVq9Fb506tAIxAg17EKudeJmWzjpWvW21
ZlMatPZ4fFzc7ceQLsfvUZysVDvYV68fCqaJPRwOPXlpQBO2vcwOXTj0sWa7P8zbsG/eFrPEre3R
Zh9aLkZI3slWfhwkqfS3dfgtf+iqlX90Q/hF/P/v947upsoml/QD3+8xmkN/71uo3wZt9OqvU3dK
hzEeilGLtufiLVjunIidLJyFQpS4bLSLj7qZFy7yfnr8/nneuvw8lS43PZGOUGxd5K99yYUGjruV
e7BPA6kL3J04U3iLr60uup+80pGH+zZgu+99CR0GId2HAN1sszg5k9RzUOHBDFNdFFqEvA0mqT0p
4I998KD+V0/5x118W8jVXRaV1HotpfnTAXwGvYFZgQjc3gtf3t1ZvLbik90BqLBWP91Pb+nfIMVr
I/ntKb4t5aZ5pkTtctfaizdfxv7ULwOiNnxYHblq46XuoCCa7EtnKEeQPHr9fmqHWN3ZX9QCJ7vv
hOHDHol96WR/QlD0fzR9f3y2t3UtpLJ8vRxkVtAybtz4PtiuzQ4mgE7Ep6pdKribvWX14BTjtqm3
Vp0SVs+hw72jg8FVZTs9B4kdjXdBr292ASNDMWRm1KFpB3uaX2E5zfLBJPHZlsab/g88+O0o8cPR
B/bDv8+M3+7yW/uqHHTzkJ65y3K8pKaFptuP2QPgmPKooz3s0h6rJBlyQxVnxpFuvzalh224H943
/S9Ky9vzfh0sv9VYan7WS0yXWLVOZfu5x7Zy71p9yKxTQOxoYPhbgKHKXiuuH43HN8ulcRwa4/19
AdVnt/GHi6fbRwJQu51Nd5JPflgV+29EwuHoJ7nZD9ty08A4uMzonCz+/u+tXvrlDvz3Ksf/9uW2
Jyra253M27YRhdc7IXS1iWEXU/rE73UbIQaXvcGh+2JAs/wNewlPA12YszxGkCLtejyV95SMPZn5
7/o6twaanUVMGCH9t5P53XcfXuzzakEm7hj9vV4jiFeHDeYYAoNgOBbpposaSYe4FkIHXdWov1tb
iRd2z5HtTjh52N9kZdf2IxyFpdvxkhfxsnGwjinsldbpf0kxeBvMFxiw7CiTrDNhPlLazurh6gNG
cf1X+8ves+aFDH8Y6afeYXCCSjF64hrBnb1RLS1GDC05tfhx6ovE/aHrmJ4+nKjyPzBoVt7/3eW3
t+QkJnK+ydmVbn4MsbkzKDtgpuOxNKYxdBsPZSf74THARbT7iQYl/3vZ/9/F33hQzUlpiiTl4gRs
Oofx2T6Eg8jqj4fteJj3qCq4/sWZ/SQDukBwW+vDfND698n2fx/gxYH5bY0Y92JTX15rpHv14JpB
LLPXlj9QQlZrgMioO73OppzKYOpOngXjV/nThDBvGL2wb96UkOL/ZI+L7o6Tr/gfws6sSVGt29q/
iAhAGrmlb+z79MYw0xQEUQSk8defh/1dfO+ps+Oti72jKqsqUxHWmmvOMZ7xsSZ76BJAU9FW3qPF
26XlydrZ2+9FuH4s0yP3RYhAGuEcImWvsIwFn/Bz7DLpf1iXk7Ur7OhwDwbCpSPrliT9Mwhf3r31
fcrGZAnBMvrbcewfLsv/edLQuugsB8Bj/9zfBT0epSdkH9wDEfLhCS0q9xuhwcN9hpWZIy8nk0+0
JfN1vC3TNbtFYFiG5XkOTAK3PuYjkxyCx+y5CBUGNvPbQBJIw9g2Fg9rLe/vy8JbUpj8ZYWQh13h
z9eNNYUSXQQyrhl/3D5x3d2SMlZxQjpTw5x+v7z39MZOtkKysepYcaUIk7Qz7x2mFcxWpoiEkV0v
GnsumJvgE5krwVo8fxZfs1l4D53Zl2b/jPOVIFIydPvNSrkEjd+ZrBRNhHUCbTaHs4bhp62Z+69X
wPo41FyUC74hRrfK2uURert5pFP4jFf3KT0d0bwIlwvzJYsPMV1e+X9o0U9gG3iYjuHNLAq89d27
kvDN0lPD7fjv1+lfC4//vEx/3ORNQ/aOkLOQFtSR9IvdqWYF7orREhWoGCw6C2GbtaX8WWb49qz/
/uO1f6vW/vPH/1Ed9434yRHa8YzVLnQ5+1heKNlvJiXyXPI3qH78TeGedt/oT1xC7INxUDWBsqix
ZTSWMd1/nebDIzQLS+uKUdvyOV8yCEC/vO5NcWz6t3m+9p8n+5o46+ty+d9f/7/uQ///9eviH1O6
j9Tq7W2o7j9zsIQVxp9p9HGfgxb1exM77JX14FXxUnf0jb6SyatxXkzofdJb/DKWDBkPOVsXqsvC
7JwQfQDvgdZ1Mlcvf3kk/vUkooqQ9XgcgBr/UxP8x3p2+jxrrRDJMGLbQxqEVic0NtL8NosR5zOS
Y4i7JHoyVF3ESoFqdzYoA7N3bg5LXDaRdmiXQQHUfhdhZ83CxJV8sgSQ4b1tstLc4tg5dfTxsTaw
SD5oOlcbJoL/nNNdYVlfEUe5jzD1tKVuqzuURGhAnEeoL5gphMr+NGOtp0eGHXZ+mqGe6H3mWYu/
resci//v0oD+BuziCNAjGRJ/FA9d/IlH+qi4bwuKg8lJscXe0uWLbkzxfCkqeg0MgJ6MjfacQu+L
oClgqJdynleKMWPx3hTT8cMTEWEyHs09bbwGvZZSEOheni7V0eI08t4PH0uE9vKQGtX6JEblVSc+
MxOFYoOeOoK07wIu0nH8YVHIS7OBrPhx9DnumM9cSOwGNiDA/C8xsSGsE3l/YDwgMBefiNSEB3Jg
/XuFdN55/IC4IAVgxaDsw7hmKq8M+nlYScUrmbEHPPC0zFqPQRN6g6elEK6D0ejkfKRf2ihy57RM
9V4zxntq5cTEmf58aifpXIRZ3aFN/bINT9Xitu+zadVN8pH/KtfPF9Rrj/4faWg7ZK9DijUWLFud
o/Y798XiLsyBoBjQWCZvNH83c/qZr0vCHH9e7Bv00OhQM6WAxfSsXPzmIwF/enEYP3yx8HC+yXwC
vTmGeRI7b8UzaE+tBeF46i1RZ9TnISC6rdR1QWMQ3xQOE92GxMLYuWA4DRzh4YDFRZl2wGourA3g
mhR/aMdGX6NDhZvHCDSmIje70Ryaf0qPFCsqBa+TMag5dyBUgJBiT3zOejVCnkaCc3lAQ1NDzSJ4
7fqOLQW7H6ciWo6NOwrZ6VV5+8J4OjIbwYJdBNMkDe4PV7lKEalrxVpi2owTEcxJMUvn+fB8IcW5
zzNCyVisJl1/vK9olhX1ijlF/Jrmn1lfhzShq/DlyTCG9sbd7je3ky/iwUnswWRMW1BPbP3kgAqj
fyh9go6GHFN6UERkZnDb9Ytc8+LWOi0ei4+IGQ16cr7I1xX3zM35kE8C5Ca1ExRLpaudXEZGyj8T
pPtpmP/ngs909wk30Mo3MJrSNdafBFpExRQSvUb+C9Osv7uaHjgIXR4fwqft1/bxtAeLs+II59dU
eQVVAQnNAqb1PuRSNAgH0R+50iPSx9YI5xAogmUx/5yYGludxlRyvONX9ctKuSjvj9vAhRybwp30
OlvmU74iEVE/Ds53ggfSDvqy1X+Pdg/Baed41YRiJ1b2PcoWj9ZGwtBs65l0d4re0bCP8Wg857pu
i5ItL4iRqyYZByFmItRWIEhqRJbQnGgnW9jg0Qa9DbPc06xdSWMeabyYeOhBO1gn0dQX2OlHnaks
ID4OxsSxhx0colbD/PxIVPA4qnhKEuezumU2ERiPjc6fPOwbd9I3I0j6EQNnYJFyAzNzpI1tyzAN
6P8cjLuT49IGhbBPuFO5sd+ezugIGykkq+nQnN/1sZUJ5ulHLyxYY+9/Jlmj3/fkXQbcLOW5ZAw4
Y4ohBiMSjnkgMGhv029EOnXM8N7C4MM/7WllM+acfM4aUCU7660OgILNkL3dlExaaafR9V63iQNv
q2+sGgIM7nrQRbJNpvBpBiVjPGPypu4G3VfssaDFBf5+AGj2nYG8YSa/j8wlNPeNHjRlu9n+ZSv+
t1WdXqjI8ABYtfwn+qIUbrWg9Wq2HQ9YnVSeYE9P3l5+fj0dDRbEKqMnDIGBddB5t1ZBbCLNbuKW
ApIUny5kBXGDwZC3fCeD5pB8Z6Q5X1rCqBHuMfBI6BwWdDU7U5r2vnFBf046oHjUb5PHIBdUv8pf
tIH//V3J/9Lh1WUNIzOoVyKOxT/aWeCIY7WRpWyL5U44aL3znBFaoQMDBEJo1ifzkVsp+S4u/Xrw
fGyf75fTeTQ2qo+bMG7GIXyzTivAG//9lf1b40+Xwd5KwK6JZRD/2EXVOm36t1JlW6x7RhhHjCA+
p4iR88gvJRP5HTedcqkwN8JR9nKfZ/ZkFVdWOKzRCVG+WcRxVt1wuxmSiX9UWSWhPHn8qg/rpf/l
Ov6/jsAf5wFdHuvQX3Vdwbr+x3lAOmXCU+0LRt5UW4gPP1ay6ZmUwiQ/NoUpiNFHslFYFpOTHrFZ
4G2+adEpj0QDChswl+eeukCdY/Vmspt902FOKof/x1zqGDJkE3vMbZJmN/KZuQFGENDHjC0DdUFs
8UM5wyFq7A5iYY2Xg9wdf7BLo+/OtoBUq4YCmR3fAzHFf/TRSwr6Yia5suwJP5nItNbrRb8BysFq
I4QCkkQxd165zSmwSgOS2m6l9QG1CPpBsoqR/Vjg5szAxOPHxEKOMCBefwp7REMmnz7uS6S/Yr5g
B7pIRx33yH2pfqs5+gBLoq9xPI0nuq+yanHek21Jdu4wGaGyIU9hoJVPx70H5mqMyk70a9Rwz0hF
janNgB9WrT9SPOXkvyAR4NImUEDejCjkoM/pDkskSjASZlDmlfcwVp33IHVZ3XI3fjsKsKbKHgOA
0iKx2KjV6lN+t507Ein2P7mtLh+KF8M6wRnbmyrL7thUrzJ5KmeGk+17wBTmk2JXcZzZ9hFjIDSq
jNalaVw73VITzKBHHoug4GEpKM6gE36BxP0qVs1WM1BTwP61nkAWwOiNA1ZtofGTo5T4H8MRXov8
J8kc46tA4QS2pXVSclvha26TWb8od/Dy+qFdzwwK/aVi4w5DRICeE87Hx0TK8FpwNyi51aPLGDOU
hC3sdYzU0LD/sEjer8oGJQ79KF6RXMPAzEWLvhOsThERFZTF8L1p18q3fJAvyfnGh4w2GVpca1UL
dVdhYM9JahmwmLK6gJujUxCNbYkPzLBagxwy0ziyGqCbKoZhJEIsdFOevkliLz4NruHxfoBqFZ7S
M261UFAZPgpkzMqMWdnecFURx4BsU7Ol5xSMT5raqQZwQt6PAoqjNEAmLQCgo3smW7e5hgM7Ry9J
iWfpUCjtkjlEJDCHBhDksxllFy3qxlYRArfqMDqwYszSN2ARGyEmDJxEdo0rJ+pGDX+ErXp+Erqy
Bmq0bTHuIzRq/3Ielf+lL0rCG9ZUSVfG8uhPlX51amp6IEm2jWfqpXWQvrWgIqgJTy7xeBzb3u6Y
dIpzHqB7HDjQprhp9++/Llf/uuz/x+v4Yx6gpLqgqUKabbVtktin3kkumrFGhtfNX7v0gsGcBfRp
Y9xPEfSY4gI8xP2KJuXSbx6mHGTbt83qP/6BxSl4uMs7s5uJvjbT/5b/rA0v5X8trLqOh5cWrSqh
VEXsyJ//x7FSST7kU73v783LeYf3jbIcBdncGW06dxwymGLShzv9fF+0D1vpEFEF/S5bZSFU+1kd
6RFVKQuFWf3AUQ1AM8zyTRKBZpurYNeMqb5sdneaR0gR+ATgDc7kyfA3xhaGhQn98de3+rcIcFkZ
XvP/ek8jfBocD3lf6ChE+Y+2hNrddLHKb9QSdwdx/mMYAf3kup2MJsY4UPK1xjsB2kB+8pDeMm/m
gG6RUhalLS+TZJuqVjPGosVK444I5yugQzmDlIyQ+kdUv5byc4HUnmfrXvkczvJipgnOWDM5TZNl
spZT+znl1E2XCn1A7OcQmlCrF77ShTCqMnTmR8RoHD/aLHrgSCrsTLXrsQnlzfjYsmEpD4cj6uDT
r4IkcRLkTWmAVkFpSaMyAY8QPXMrgxMZgTx/j6GAVyAI4IhCXT/y8rsFCGeBOQgC7gPzyP7VWoru
lI372qpqJC0raJ4QHR5BfV9WhXtbyRKRfFaGo+QbmZvwjaEKvEZKp6Pwk3nWOjJa/F0RcbQhwhol
QbplN32xWo5ZGcGgJnthmyguzJgLomSxhXFHSVNUFoUo+sNpMuN8w8FhDlRI+tL2rKUsUjpLylI+
oui+/VCJC1mYXlkANTubPDeDUwt1A64p8TJwRJ4sH73iPVGZTU5ChPVmBFzu6Ta60/B++VGKXy/F
DVAgupT8H25V8XIzcfLGTil8tU8/bgFHW2Kk0QeeYmWTXTJR34uq5gG7/xKSDQfNT4iXRjYf1J3V
Af+cs07zoscn86Phei2GvqmlLpWHy9VVe0emMcngTPeT8wj09Gx0D1V8hdrhI4cIbkoNL4T1KCdF
Scltt4Zbv7ZdF37yVS3+ZTKEi/If1cD/ufvHIqoCEg3I3PjjiVaT8d1oe6TnPFk4R3glgRYi0Gd+
LLgoKxfwlB2UORd0KdHzHwZMZzdu+fMO8cBMigXJMLF1I4LnDF0OF/rLIU1shU7nA7iR6ZDonaZl
8FxJkxutCgVB+5yDsXwfiq4C44cLKGwie8oS+2C1GzGJOqCDlkoWQtM4jKgkES7PSYJmO/qwXXwW
g3gWXkXLmMpBa4lVZD6e9kt4Vmxsrf6laxNSUF7DrrFM04jtQ2Rf3t+QcX12SnRf3lCuPh3Qy5PW
rNbvS7ctfisEZq8rF0Ffk/Y1XAY6k1RHxcM1BPvttdPTDhqD6nL6fPPekoX0g/KTl5oshAN98W6T
rfC6ZKv6UrijSHSEnweobZTcmB9vMGp773nl0RRgTRWWuCwpIod+TEdDJtNNxme3p03ngc6r1EIL
aL/f6+ecTTAJk+V4pV9u30J0n9yDMuBo77IgASZMQgNdJHwr5YjEGN2qgs+a8fYs+apmGsaiZIMM
TF5+5rAJNbAzF/2Sbh/TMenAUIuzeTrFcTUFJLQaMTtjAwp4d8Jcueo3U+Tft3DlPk45wdtkFltK
CEo8M930uCtzn7+jMBxCkBcv8ynrl1vtbni6mBo0oPRsFjuco1BThiaKcs3OHUlP4D8APXLAmfMB
U0+XsIMfYR/cV7gJOELjlUvEAD6screk8I0Ok6e+ugjhbaH8QPxlYbD12pJFcEy8WCc+RfiS9EsM
Ji66MSPrmNxZ9VSwK399FhHwXowdTzFProZWPjWvqNNflKlIuVjFO3bcZXfgXVPI62AMWQIpBHh9
tAE4Hp5MiQvIlK6xcN3YOtSgp4OZtJ3p7rDodvYLsTxXiWEB8PX7wphT/5PkwV1EWxPOWh5Rn0WI
ZEOC3KKbKyzGsxdiO5PN5tkPLSJuIrou3G84tbixEb6haQvSw2vVTTpX9uQpfa7CNkz8scDrMBJs
eoBVpc0LbHfo9GDOYIaFW6OcCc5OGktHHxl7xFFyKJGQ9LMY2afrbcXtofROip75Ik4lV/NeTgq3
pU5sYR2zZxTTDEFsjLIaIOej9ngTdPvoEDwELwWJRXfR4TnjHn3oDpWfVNvqAtatlX3J0G25r/2W
7RoNH8noUwWHJizsGUYPaa7OO7h7B1hvB32Oso/zUQrmWbGg4ESqq+hQaqxshYTPapFh/8Oqhmks
TZ4gx0pHXjVf/fI0BcgPjZ8e2duVLrweCtqUdpn52j8jm9f6YsWPRGgzENcsPlX1R7xmHzOruLiN
ulKH/AUOoNS0fCFfvWejaESLRuTJrifdAdFtd5AOnS0duBPQcnNCOKskylkA5EKJMoewubUwoxHH
IaVEe083D0lz/6NhXliKh9Fyj7CSzu/Dkkkm+9iPJz3V3woSZIbLy8X10aq2CEbJ5e4Diccpb5Ix
V1rjsjh1Nr/soUAdtNwmuCDr7IRNgI3kZNKt5NPEZvM5cHrNd0UguRxJywA9erpJuDGvxvxEKP3N
qodFIhiEtdxd4lW+qq6x113DZYcuGNU5+eq2Kjets3v7L6Yx9Avp6XqljfHRGzkcUO2i8vN7OPQ1
KQju7hs++lxyn5bhPNzU7aLErWYlUBXG37g1n99wqX7is6bZ8azm0dq9zxwUr+1ZObvJF0W18IM5
spk8V9ru4d6cwi/zgeVVXjnrkmWAu9uTfFYNzroKPNb15oXAUmc3gG311WuuNEHJG4FRW1UzNo92
BsD/9719bUuKpnAUxWETvX/jpc6lfA5ySnqrTfSacqUlP5/WZoLdJUhdZFf0pffyb7eRFKuSPTCp
vDwp9njUKd9YGrSQDUqSr1Rsnzo0KGEQn3gFBP8uysIe7cPYyczGvg8XXc6JhPMT1aHr3SPHg9ZE
7cGtE3vPM18WUlr4WPS7dUMb9cz+AcKEZ4t4zWqOxOBUAJiisAekb5I0XG3vqCOrqPuqmYks8ysr
BLhzdS6MiKCwGRL0y3ivze5TyBPOZ8eFXWh4+Paa83LuQbuDNs1umkfsN/5zfc2vwvoOtrWd9Vt6
/tq5mYuwq7CnxLMebnz31Vr3IF28OrtYFBepsU6hcmWBgE5IS571osQc3vMCAczdWK0ONABoQNzH
A/Yc4ewJZA8HI55ZMRytT1vmYnrp5KiwRxzUTeO7XNQNB22nAalPUYwM9UCN2gPvup628uoVaQzT
PAmkXXmQ+Cdz3J8+EXfXd6jb+CgDGhqOZtFu+aTcwc2Ei66jA/qRdXrDFnLeKxRhpRkgtuygdOUa
V5+XE1rdduvn3zEA2pnCKdjWmTk+Q5E0EHEpHt/oflHu0rmyHm+Ly9yHuHtL+/Oyn4iOaZPTZFWH
7lT2nY1g7Xvx95iT1RcULYgTM0QkowtgX/ibdTugMMXVG7sXt0ExAZ62jK8tQ7OgXwprzeMRg8uu
WlG8l74+i3zfQBtDrG99gGIDaGdvCLAHs8r/vHgiBZ+5gt0DAGe4UZotN108Syd0dMzEQ207Mmue
s2kSUCUtv4n4Ng9DWEazYMKwQWDI+xxk8EtIDGZrsaJO8V04NBlMxvGTxq72kCPsFinuoEupGTwz
dH45uOQ51mtTdlibJWAYlZeH8mcEOoYe8eTANT6IR74liit2WzxsY452ja14A46UPAL0RUPJccCx
c5Tqwak/9Agm4DnvKZqV7PtdOGQXJNvTKp3ifUDJogYguMnvHBIDjCCe999GkHQmh+3CE+yEgBb4
KsQtrGMmEufc1Xzfj2p7J9iFFXJGV8wZkl8vdjMbsqhLgeCOTc10CnPLAd7uXQdZvGPh9ztRwqxL
64uKxTWtq6NDTQHmxxR2q3oYoF6wWym11AVjC0cg0NW6gUHHTG0f7hbvHdKK+eZh4QDDr6L3ijuD
u+oyTHFRSyRIUK2jZLOdmW/0wYz8D4ap+9+HE3gQBmoscXvOx5Nk+6YiuOJPLakMrwcRxeIx5/Vx
kBqM1b+Z/Y4KLAsh39m52lMXxSeKkDHrbL8vvdoTJ7ntH45T37cUFz/IWjZntDhLRElQl80rK6t9
YVecXtdLW7YONbEDsX1JlnSyua9DNuXDsZqp7tEwNy5aqdy025t1mCJpH3Af7sOug4bqHisaknZe
3rRixRt+xwXhoKq7TaC6urmjizYU/VbuE11yHW46PIqBOq8HV1TP5MCkLBUiojWw1r7DnTB5Ix4a
IbNEtSqb1yUbNGS7ijtdw8P1dF4RFnQXadb16eKhMC+7FA1MG9b2xbAx2QRRdCgDjPtIsXzKkuEP
+W7oTswpEjCOpgOhKrcCsnUs99Ba3LO2e/yY7rEIjvSpfC0Eq2Y+WMVslghTdjJHttjZzmXQ8jLA
w14bd3dyxlzw2r3tpHkVLkXT3+1UfCnycryExMhWybHF5jjCj0+h7mQcGfT1UJ4jJnyhj6QVxnss
LJ+HcIeuK+i9ZKoGNwqqOX9qDjirYb+lizxVv4gvIMDgZPkPphO0flGTCMGJrZU1LGLVta67yomQ
hRW2H7a2hXjR4qNkihSerJt9HqNGi0Zs4W/zZOXuuuaL6y/CF8xlxMdg273pU9f7S9QovKvGhc3s
KVBXKm/DPZC6AoJkU1kyuUH8yQaJ7mWDEOBcBKzhaOTuLhNAlm4Cv3nXBWUpNdJruHrRJ8CQbk4b
gMFQ64PdydPdu83vpvVGMqklrdcM4eOx5cSls0PgRTJedsbqTzTxpyVZovnKC6cTzIs2+3w9v5/f
EkN5bngEmyrqmfe++n5jV1joTCo1S2itlgkr5EL+C1Jna3jcSXcLAKp5Cc+O2ZkmYnwzCIKHPzmv
U4eVyGp9MnnskNPYTvOGe9ngnrdYWwKX6hsBIO/Srszp5QIo8b0fPhjd5EHcAe2wKkdyGXNY6Le5
6e/UuZl9s1/RiM9o2VIwjH7e4K4ZbcS7AjCrFGR74UKLIdmqKVXMhD4pixo9Yig496GJocqMImh7
R2rr6NQ7S44nCvuoeUL7y/HFunI4ZGUuZ6K9jlHeDX3Uhxmu/cTzS6uYIjV6Oku2KCc0PNFcX0Mc
iuF57V9Sy78u0bCxTOEGW0J8HnTYLNPx6uT1NIAm+EaY4rGG2AcOFcfpsMPSi1qxFodLIC1DgEXl
HFc8RnNOSGxCTEtd0TMaSz7qk4cVPsy9QbQTzxflAWubhfuK+x9hjMoO+Y7owssR9GgFzUPaBfRU
ysZmcJr/CIxug2oBqiqJmLTJE2awY5JLHk4qBYAaHsAZLgpqXbrtnCh31eLJvk5y0777HdEmfE3g
bHPFYhgFvO5FuWKoWYtOXVrSTgcGjf9mwlJ4yuk0P5FTJdtSGA4sgtv84KSuSMS6FgeNp5d2DMYW
+pF3xJ54rFFAhHIwWnEvspISsrQXNnmUKW6DXoTYOB4kPSgEN+tNWbNvNIw4p7POPN0Mei79MiTx
o2DwbutORou9mpe0jtggR4sUXYPolcb0DSJfR6gsLYt2j76g5ao+ly9ADvCuKagk78NojP6cFN6h
/fxgZNUU5CY2ciOm4gKz9dzrKH+MqSYiHbIyY930MxGNxMmRSv8peeqcTECtOyoo8ghXPIXw/2Uq
uJFVs3Wgfhmfh3WNwpUoCagdHSsM13ohn5ymcl4ZbZB3tSKLGZ3LSfQy3W6MswGvpHLGzwX1rJaF
EJaVeFrX4ek5e8p0gm7C/vb8fdaTnhLktWlr6OxzOQsl/ZsAxrfkFdkR+YaWe0J67PPrSQFhD1wF
tDeHaO3AWKvt6WJGpPOkoytZJpkYvO5rUZyCENWH40iMdRINjOaMP6HSUV4uZUx4r5Bxl6qHz98s
tuLW6VtfV+dyOzVU2qjzUbPIOqZcbk4WROOiXkoJY8NCDgSS7iXwf/qnGVMKQ50z+NKRTBCmPg7f
yxMTEsWsOSJnkXH7up82+YjpvXJusaFnRHhbBb1YPXyr9oY5vUHVWYT30iPsrS3OTw7q71mMxakg
wJkc8kWtzgvgWRqj9nUZTx6Ff+sCCftBh6HeHzIDXo5BLsDNNxjqxhMBIIu+qGWMbeboO+78QrA/
n8kJ161s1eD8U/czDvWCgB5rLEOIcR6tqzXz5j4fA2MjuiC2yfa+nSaAo5u1Xu+pn4si4OrVoh1z
fEF3SEOHDg35MEmo422UXX7wXfOKuU6Gwn3WFXaPjkGzRi+Hl1rCL6ADgHlSDaRqX+mLvFj1Kp/P
Iu+Cp7bnCo7Yx+nX3BeysIOYL7GWf8mZ3aw/gqXXUYcsRpv3HVIatzcmKt+XH1dbpCxlQKF51F+T
8f0nkSn4bW2MqCCKuymfQmtM8m7Kj7kT8X0LFZWz0Drtfw1tymuWZNrE+dJQfH5WKtpVF9Ad500+
BPvBCKF0Moq5V6gLVssr7XxZMU98OLjKfoXS400CRGhe4aj0hldIwy+2uNhJDafrF5V5oaKocJS3
LRBxrc36whV/SQJXWud5C/kEM1Y3PhuNDszj++Zk6W+czzQ+vhEdCRmkLv+p7yjBlNd/3W4wcwgp
UP2K6uhlOOW8oKUI4bsLKoaAZKG+3EfppHyAKg3zSd/RGNvpsnMD2jNyxK2Mn/g3f6GomX70KW/5
Rgtc51YyhzB6xbwBwFkVzPDYVMhGwrjZmPXLH59HEBtiRreWSsbh6fokB6q2OHVzpbmu6UFgXomC
ovNTJiAWiR0MO4bX2h8TCMydVfff3XN/0ndePNEQwtG/cd/5vMAE29g44cx6Yxy6xHmxyc5T+0as
hMTsHAPhavQhFHzAONCdi1HPxFZDuuG6o9aneiIucEXpd1oJX2NyDzH0YuPhLqEPlLqPwutvdrnk
C4OyaDQYrXkAXlYjT1sO8RepGxDHeLPzL1FzpLM4kaZASwLCSWBEsJt0hpUj8fnQDKwujWaqu2aZ
x/YZgwOu4bBFstAPvqFyM75yD9vpVz1PfpCstUeG7PzhFklniCN0Vco0pmnZsF6FB5DujsptYd53
ys+rMfPNY0X+Rj9ySqb4xzhz2fPYqaq3M+JUQfE8Le7IZRz9V8WhMG9IIyqXAo/rsjxWw0UZEgib
ZcPdDFQomehsoJpNqj090JSOk0J8iZmjBxuBxUBp1C6Mwm2pGzTy6uzyHsU//O5JFBN2jW3GX5QI
CjIF4lAYzwfvNf821eyqHvj8T37gErCpRtww7dq3ffrmnzWY9yMib+sZrlHhaiBaWKUzqB3VT4Mz
AeFubz81v0fZCO4OVw7sdlSkV/2qwgP8Ot3MUpiVozBBUwEzhv2FxfVui+0wDEIYn09Uze5yj1AT
NF8PyRsuHy1P8vSIXmSGgOAR9URYkG/EjXmz3y+kW6YEkqKCZzEuHUXza4Y62FFBdS0/Pb0KfMF2
o6OJCDQtSOm+8M0NU0rXhRrFj3nx3I0JwVGjR+nG6Pp6vyIu7AhXa01oivtZxYE2T88VjSs7s4eW
A90+VBxrjTb948C4yYX+H9w/jta76bkLje14oA1A4ZydDojMKpqwSy5GHGD8wKDqlOivePfIFIaI
LIYh9BfVtwWKkK6fQjrI7phc6H4/FhpIRBoPLR2A1/cOJ5hHg0qxykm2G2PE+E5t8FRAxH+ek9O8
ozOIBMU2lsqh2RnXBFoguSlkRa7ILWG2VqlEOdnsZ+AJEAhksMqIfpQHWzF5ibkjIKnkbxWbjN18
LWj2a8STYXElhXYO84p4ibwdnMU61z8utlI9u7OzcaIc+SRejlPn8VlpKoE+Ttb6Bmda8ITIzKhN
QG4Ve7RlTajFNggYfgLfQxW9Ak3Vm+rGp6nPFTGwpJ9MldkJEahUfsTg8HIBaixROcoH7UAOy62P
8hrBzaDHEmEJ9TMkDXxbGaITpzaMasIAlOFG4aUi8Gp8Ti4TghP46Hpr5CIFA8I8ij7fpy+yKSjo
voix/ObGQZ4WoNmwfj9ms1HOb+8+J38MKvTT7djxaSBg3wCq6dZjLp0pzO6UsqktU+kC4FDMPpvd
WCyFiKsBm0tf0W1UFqidFCF4ENwjWb0+qSWrVoK8cOVsJvQT6o3s2BGrOHaGqawBNtxr6DaqAwSE
UYMsTntjralmvDIOL+ZtIqXpj75OOc8z9IfJCD7v46Qfd8yVYiJGAI9mJgzO775+eMjDvZpc6PPf
SJAVA4V2mhDqI3awmQLOKduDVgP/oIkkRAqhKi64DRtODbndVL7eRTSaNSz12kq7xmP7JXsoQD4K
JQ13r3cj8pYFE9LEmfGfKkMHI23SP0H96l3KsvHH1x6/FHmFvBvpwQ1sXkFv6Ii1tfE3wnoMqW6p
T4QNSVNPWprSgvMTOXiSpXpvVwwgtEEDlGbyXPW2hs3xY6dN+5XVclOhlWG9QV0mOSTYQM9o4JgQ
BUiIBFVaR7WLsxOEA4Ca/psJoSeRu9BbL1Ytiwb/0GDfqZPby41TSx+VplD5dNFBEhIH1vDEyqxq
kL92GlYyWplzfYllh+xZaAgL7WPxAXFRZdiJ8ZJ2qDVVD+D8jHl21e+WrlBvB/3HN2qPBuJpSxfC
ItDu8avx5bfHNOtzbZwzMmngBWTq2CrosrHV9SS2+eN0Lwiuph5EVn8yurL+OCo2oxYV0/6OIQMl
MCtsNlK4u23anTXJq2iCe7f6+GUZCLHNCaGUJ/IHH37tdY+5gSr9FFLlFxJiZiehDU0XnzeYBpUx
M9rozV8lrHv0Y/xUDxYCd0wUWE2ni/6LCJ+KVptF73+hI2Su3LcApYqTTygP/V9X9fJJHsSXx/lz
N5+TfPI4I2hPCVWtYIamtGAAOcEMeE0lwm5vq0SY3uEh1ePvg6JF0jgQ0M/p9nunXYVyKkAnAY4q
2xCQaLvHT28YouEloC3DhCavJ1lOv4GERbgba2Z8fhb1vL6b84BzgnXqp6ut8c2iKOFtQtikotIT
B8yh8pnfNJPLPMCWGOih3AgNLh8nKu2ALoOp8VMiKMQZOA3kEMYglTz544xZkkEsM82l/UhJQbIZ
X3nNjLEvn+XKnPdnnlXgV00H/XBMLTQgscA8vBv7tEt/Ylqtjf3qHInPgxPtPVBPHr/QRu5ThJpo
6k2oMAx5A3YwrEcT6Y0VG3ZREFNoMWDWSU4vrKpzXL4Hf0NDykluyNMRPxuUJ5lhf262VKH1tHvU
aYgSqJkYGNGC6cibY6m2xP8h6TyXFFW7KHxFVKkk+Ss5muMfS7ttEJQoolz9eZhTX9Wc+WZ6Whvf
sPfaK8S6ymVyazRT0Yb2QIp1CkTqS6p+CCRfHtJD4cUb+wyvHNhWNqgHJ1pAP0DlXU/0fOpRi1cP
nwr41VkMFOs8LKHpLcupV49/aLUocZtlt01+useC2jKtzUpZa3FAvTsaXiAJqrfRl+5D5JTT+YpJ
730AMkVT7LAyph5lfucOjmLEMX5M1GQtb7A2x6VbMErg/dymQI6n96+2j32+Y8V99zb4CHBTq7G/
nGIiZ+XPgHMpBTImSDO3lMvwOFO6CCOBqhJDB58Jks7XKpekdd60795HMUX+iG0/WYiNzUNNW1N+
OeRQa2+buW6sWogXYK0c85bEb+OzmbDnm5U8Mr7wqmWdL2i6FV+Tkw+kmK+GbmApPb0mtuQXhBKu
YswCaaIB3OVmo2lueqwbPF9DZuACxTjjJJcsOfFplYsGkmBJY/lk3QT9kxw6K9Uc8W1niKM0HbLv
O47qR8A3eDWbFlSb0uHrl1ARG4Pzub28Yz+t5inRHuaII5s4oLEzwX+GJMc3TCDSYKCv68+nh6tU
YtfMhe8mSghJ9F5nOyUMQVoyXNMSI4c8lkO6Z4I4NeZq444qVtKqhY2aGG1vZor1gVC5kf2799pT
IZyTxbQ1ObWTJnpoRp6ux1+Xu75Rt1Om2GgNEibP1WBgrGmLvtRfD+NVz/aF6nzwy4JeCPYwb3+m
+Ork0Zm8V6zOVPhJQQ9Bm6I5j5ApaDWZhpFwdyDP91+O1Jld8HfysqIIeBjPs6MEyb7t7CnqgklE
dPqDpB4pLNCXAFZEFVOZXH8yeFCt5LtSa/2NzWmnQ27Sar1KjeZ7IA6pgIuWMse3R4ySUu5l0gc3
sJ3wtBPfO0wSn6SW8M8T66uaUrHlzxPFO//yX9K5irHF3xepjehjzGlTBO+xSck2ROHqRMetyoAJ
92D7wl1miFSGI4M9se4OE+AmGC4hzEgMr4oHnl/65HdydhhUEnuplXaCnO3tPFAVdb8igcGSfU5N
EsET2W5iJ+1+KTaklzG8Lfyt4RQxNzuv+Am/L+P5du9vlzLmnvrNfdHgWE5Ji5C5ML7NvD2vyCtE
+3G3FcaOkGUykhaNDus+Cplcn/6m9CHP81+cLvjG489PjYSxN6aqKRQeLqNdvrrjRV69Q96YJFDm
U6OeatjgooMWluRytfB4JBN26GvREADTX7vUUHJdJvemNKs0mqhgNWTrvdiHiw6jkGb4RgX1mOhg
9Rmdg4dPZOm8CVksj5nV2fn6sS5s2MlrbbXKbMlYkVNrlRbCOwSq9svP9wgf7M74ui97gq2MD8lI
z6+xne5wZXIaa8iuagy4GUtl/iZE/WvFmyfiTWYnsxet4EkKRs7T+hDqCVktsyZOXZEs9LH/lddE
UXI90ROnLi5lj3RPQiiSgcd5EUvmdByci1ARzecnEmlVRFwTN+0ZLrExElxUXK/hQdnsngLD72be
YfAHp01cV7FTqMEHpjRooky0r4r51MSaQqQd4qlku7epr7vWnXQ2S1oOxeX0R5nL4cMnxms7/FiP
3XneBL1XHNgKzaEntTR8E7MuGXB37YxrMMT0AsHYsj1WBxV+GtW5qKc73vdkIxnfn9iW5MFntns7
8WVgggUD6wXqxsg8G6qurKcxaatmdaAUciBvxGg6UKdRXPKIndecAEU0jZ66bFtOolAc2xNkOH9y
Z0DTQ5FDddU9rSl0L2wcPZri+uMMaVKZ0Vwxbmxg2UC2LWeDodF4sDYHiEtK93uj9UZiclSq6EHi
+X2WOYXXM8+H+Ajn8M2v30DN3bz0+j2yKUYdIxsyCJQA/JKwzlOOyjFFzQIiy74AhMGgL/rA+MPu
rjTfzIZTu78+mGCZzciExgZ4pXGfcL2K+/fd+jjvK9hdIB+WHAxEvO7/oAlW+YwWHV47zbbQolDT
SwhwQ8qLNsyyANgVAhKPcFFkwf1ADsQ2aGyd+1lz1smJ7bHPUGiYRnCJ3Bz0JpuTesq/FQn+bi5Z
M5zgLdoPqJTh2McWEwQII7LGyPSn3fsi4zm0eabsI7Z2q7+X1R9Jf4yNAgcJummXOgXOC9syohyZ
lpZCQwgpE//Acg0FpGmNfj8VZhY9nSF5953g8A2OWeFAhOSHaGiBGGNNCQEDAAR1tiQGT+A+K2Yu
3P97GUTLz9ZVMrvAtMydTHE6i7oFPaJCr4NLLNA5VlwU8LIS5HRnjjiEtg1j/7eV7d8dOYwkUM3E
walomHW3FzhNTNPUxXf/Hfy6fnGcxk1CmhVXEZoQTx6eZygzfDUnIaLLVXJq1q/VNxgxkHGfEYX6
+U91iLs+aersfuOQhFTCCZmfjfOLIMWVstByJ8Eyu79OxD2/f6a+Jrr5WOcYq2Kvz5YiXLLYU/LL
A4NMGbtHRy0MkTXL2VtPLq/cLSDN4bvrTz82tPvucf20C34/Ki7iZCtL82m60DCbmy578fJsjQkc
kJag7zTKJVdJjffoenYb2hUNWwkpuqOYJPuMXDQ1KCSS7dIfYXKRx6amLj/dTkKNNw3EdtH3K7my
kduzYOWcBg+JD+fQ96d8W8R4iw15Q9GZo/RFU9wCsLXv4+QdjvAzhAXZISVx7+1c5Ew8Y6asMMJ9
LFMi2+Too22esKaeoIepEpZ3HPBeiZ6OVr1sI1YBVD3gWas1fsyg724VygL8vGfZJ+JW4R3HrJW+
0fnDD397q1oUmt6ZG7bxEzIJU7+V1o/CjbPdeyDczjScMRDEOm1tv6emdEWEcChXE2Lu5XC0QJLH
ifjPUbtjr660VTLnnuBS+fKBo1nmghBmDXgMwhzAocoBCpgGbWre7e4IGvAuPLL6zp1qxUg1epzS
PTJ4lbEvABGgUhERAZ2dCTmpZAJ8OZmBF83pLzI8LkNefULACkxYKgnrixceMWdUEHtyDqAYTjBv
4NRzWfyP1B6srd4mu3hU2bSnYxzIsT0iUl0/jI16LQcJdSW8WdRH39n98kGIyG3F6S5YzRcM1KyH
bgmex2chMm8cFCQV1Dr92foq/FF8eM4WvAcGnHbhpIHI4PbUwOLgRMe+edbPK0bUJ0wQfXUx2ldz
RmKJSf4J8EcN7RQQWLuOCGqdQtNLZj3sa3nOZ/qR3LJisiAbVbFqlcUz+2lKYfZlTXS093XNwahO
4cslt89jmZWXL6d9ET7Ox7F4qQAt6yEkufRgoGcTC5Fj1Y30lp5NhVL0Gq0YeuRg7C1/Hn554S/k
pVz1RsgkP9idPl7+u7th5NP3xoMdnbF8nu38Xe/PKWafw1CPUUYKGRLNW3IGKqeHBHxrF89wIqwU
cc15P67XZGJKwgpeXf0NJinHJnJD4nkpbt5HpVu+2ohf1RdFPHviG9wzf6ycMqq6/MPAjtX7DJnK
3L84gNc1GsfjfXSYyCjTFHY/lXl/yJSF1HGGscrSBZsn7twyncfSuqz3qhzWj+VI2n+fqAOKoBTR
iL/DD0brbPYnzqnx7ZwucAVM5DkjobqN7l8bw3nQ4notvY+vwnlzb42u8bkCU1vEPMfm1Av+W/DZ
bnwHJlmKxEf62cUfmjvr3UbsuOFxvVAQFdCaTPYwm1LGUBa4qGiYs+5i89kR7ACduJkGXbVVGQTI
2aaTOmLTu+GjeIZZ5mefZQtRLRXgQ2Tokgzuht7vJj5aL0HorFS69OejwhS1x1f0LW5H552C+PPO
TJyDo8LZMPsp+fjenBWPzy7n2EhVWnlxWz2vOb/TyAAs+587ut34s3w/DxwGMZk1QyLqYvpiYBAU
8S1poxef5Ztrx5TEtQhfuj4l2YZz6/yxGwHZrzGhakaEjhKVYzLlCcvqTGMwwTE47di9P+d89UVu
N+0pQGCMIJ6X3395vedjU5GuT6w3c+B2fv9sCtJHd9PPw+hr0AMI/yOeSFuyhbOfKSOVvLYLfKqx
NbgywZMyyAG1PSXnE/CDxdXtzgVJBCZfw4yI0ZjMoOKj5/CmGPypJ57jA3UfUBVaHKz0YQnRQjBC
2LYVfDku4FCD1JAakBJhfQDE54f3lBOWF2T52wTdX+WreK1unKZE1/bvBXOmKqSqRJAY9n6SWvz8
EObJboVrXNAq+UVmdxUQ/189ZZLBSSw6DWdHZn8YSSpefMO0RnaSqdeEH5/b8O0/b80EGiNjg5Xo
kF1Dh70t59LtzXQwHxyLEZNDUk1IwKCMKjg32UImQmmu/CfLT3/vOjg9do4B7RC5iXAMs0Z4zVsU
5G7mfszKquCmEy0LGTs2BAuijp3Y6AmMFHBVWivJjJGsrvj5kq9C9mwMdBZUL2P4VbmdnOBjtUMC
gKWsAeH0Cf/ybDL7DyRVf8B7gKERWxc0Lfo9bBFeVqho5CVRyScm1qbojvgt18dGxpGKyQJ0sAoQ
fXQcw2D6lQGDW4OhFBSdYl6f3icKUZnxCrhyxlqzxmG7rsYzhi4VBJ630aGBn9XLFg7GNsMHizef
o/8AfPHRXi9SbyctBbhIEIgNh/mxD2Sra2u4wn8Qd9NfAN7kV3oazQUzgr9a1A0wUkOBkVXrOGiG
0lA4nwgZR0f+iFBKbkH13xdsjitgcr20UaDOzqeRrZhQAyp4cRhXWBVwnGSd9xBkZjfMq7GzTcDZ
iU8oAlIYzCg11V03HwVSMPFzeEHlAWXTdKspbpXoSpjVlgrpChLcVjHl3xH+oxRYA0ftu/rMx3OM
mFafDurk8DYFwt9lAoVQdGKwQF139uPCmrjaJf1jZ1bIn1RmH5MhaZfwDaQ73YIeiAHA7rW7/6Jp
B6cCuNlPrqMRrsizaVSYnx/0YtFkpbrJFg4UhCrKjQUMMShMoksPDvMINJ+GFDvQRleoBm9S7qqS
kWlWJWH20voC1uXxnDo6CKZwBDnBPrOvoJePSMwM0kmp0vubAV4sxEhsDTXh4nJVed+NVt/XTMSH
hPeGm7zZmJa2em7HVzD7W3JA+gopx9gxF0tudwu+y8MHybGQZTKC8zSK0ytNALIijQojtTiXldrW
JhbfvufQorr56H1ppUSU9HYG4lbbUm1zrT9Lp8A+qDXa0iAot5qCDMKbY4Yf1QZTZOsOpA+6j4wV
UpL4CO9L0YDD8UOMs4wxlQMrY0xW8RJJ+uTUNBFltvI1as4PmIck5XIDFd1fXegKW/m8Yc6agbHx
8DFq4xBC3TTRR0Tv4N+SuBRyKikj2wlaWCoLBq4fp5dmo5JMJotZOKxewHhfUYl3oYDhgKMCMgT4
nNtxp6vGkvhnDHqf3hiHcWp0fVA9zKdme6WNqDM7P9X0HNvvlTsDH2yMPVjApMYoq9qi6QjKzXtz
3hXL3r8l0ehgFzpw38dlYgfpAYs/eCAQjb1m1ZnZ7sRA+YRxOuw5uJw0iOh2S6PGGFug3IhUBHLQ
BhSzRvA2dmSCszQGnK+wuzZXbfA84KBiiL8ULGED2TI58Uhep/inOLuvUw8LEnzcNTTjvVJc2mHy
Y9JmzZVFif5ufIp/6gfgoZJTvfGl1JYoQqge0bfy633AMOIUCEglNob1E3/tfqCcxzdhFXPewy9L
hlpmuGsn5isD7IX03y7z+fNUeHiAR21uTHej3TOa/KUuXhE8zrE2k9fqkKEO7cZ+ua9FbvX77FZe
W+hsxARoK9JiIKt1RFHz35FkAMXEyuLOmActxOyemfflix3Ba89lfK25/GfCaro4BzLTnGgo9zhf
bvdY//APwsd8dJtsS4ZqgyPl2VUZBFM8C1F1m+BvPcVXk2EYH6NFqAg+xdPg5YDnaEz+4a7BX8fc
qDKr2/ts8ELM1IF8Myc9SoNtMm3pFDz/ZYnHZj/+JRB54LihxYli3Xkf7lFH8rHdLNU9OUHr5zZm
+k1KF7Ii1YzxxsBdQsVWfrKh/Jd+eesa/YL9Rr3oDcrk+QfmLDj3BHzc7D86Sw9Q57NVsDB+G59o
6nxRdvncPtH08Ik6F3Z3YxSbMS7tm27eh+VpvKWLv+YhJwsM+m7YqhCSocgXjDPX+PiwX4XO+fC0
QAGEzRuRLbXuv8Udp9Y7M17hv20Oa4F5/jjk6qAcKlcZBollxKDz8/fIHOWgiCAHeo1r8lVGvbSi
d8nC6iZEgEL5FeE+Fg88VJDVK2UvVtCYwsAtrvVRDiMc0bRJc9G0AfiLdog1vXzSmw1TwY4hC8Dc
UOS2W5ncVgi627HkQkuiA6NYaW/dVrNif1CIMT6odHB4XIS5rkNpq/lVBNhGJgHfbAWia08hSX4w
sG1O0J506i5XO8asJ6Tx4FXgLfhnwKUh6p3BWTGUNxRMTNuiikZtbH24VxCZz9SIjxGpZq/OeFP3
7YANDnFDgOGgiOb0mMzzuxV7Au+Y25MvxJ1B0Nk4/NptpZsYMDF9QU+pKC5n+YZblXnT8P7vnCjZ
7HNVwETnlFwlJCr2G2cdul2QJgriGzVSw/2E8374qUzYRefSYvSgXCiQ22X6A60JjdQYejlTfxIl
JF3Ntg2zYtSYMqi5rUDCBSxH0+LheoSrAxESRLA7PGYhkhED0AEO8B3vBIBFWH32Clog7jqrnJhA
LTXoJsEsVIPtQDXCvUXgPuMGYa58ZxDCnByWF38AQ60LH9Cig2Z1pgDIjxMEdG89PX4fDFpN6vZi
1UyN8pfRAXMl/lbEooWA1TWJEQnt0gZUv1ohJBRQYt6JOSy4Zz9Larr2ButMvRYnjcW1hz8CtvZa
U4FnUc1ABmBocOUR4AGVcwhCG+ISb+l4Jvod3DlehhykcPR3v9QBdM8F3OsdAlHj7mFiZeRBZ743
RZQHefA1e+jhErjoX+HgeN8vRsTSwYGxGiA6hWGoPH//IDtUZjDEP4fXQQrPFwpApsQZQLfzhp+I
0EutjLJ2xj/yod68gjhCrHGK/6BEsipsDSetxBXWFklzHFx4Gq3BmSjtxD+sh3X0tTBUoDxTbA21
DK30v/Tb++xsiCvOZZBMUzOlRWFDkdlB1YWt9PE+nhJIAKfMlzZfptNgorBVvLGdXoHtLc4nfwSM
/11wNM2wpjDTE/RvW1gy7r1vsKVAZJ3T8GuchzojiWluyRFhHEowaKrR+uzT16B2qpkesA+Wzekx
Twz+DF9BrgEWlDU5agDbXZQBj/Fw33t6AU4AtssAj2zpIeKtZr73jd2eRts3zb64h75sjlzeKY+b
nyQDIx3GtGRkrjVd3cKmwZ7MFVYg7PcQOPnlv67qCk+oZJbZIzwnCVZjdmaANfuwGLgPuCUgxaLK
unvXt9WvHwgCJNxnzsbkVzmqK0ZUJgpcDxeH2eSIWVWqf7EmehmT4zn4CqDxcXh22sPYS1ctEV3E
4EHMfu+LLaqYAdznAFhMfyfuHfofVprCahgA4A9APEn0tJsQQz0ewOrls6UyQDdqOLQChYn+zx4o
5oMOj0QXU7UIYgk/TqcOt9A9FFdimPsjcZYWBtIwXZmTwYC4g5vGnhjT2fcgwxdn/bggm6qbU7ee
15e7oUSCgavNLiEYkROA/BPZ44MNv8YUhkFUBIy0Zphs0RRZ0Q+7HStMT1hWwd2FXEyWKAMKRhHf
RY/9GqHtOpi6UQQc+SqVs2yqUe6cgxwYD0LQIwJ1oNq4s6J4qR+RgQRdlbxM/6oDhKnB34SXuyMi
oBSmuMR/yGn2lU9aAWRYnn1p8u0sean8PF2g8wAgrPfoJk0E7jYnKXIbIOXGAVRaqvNdZoEa+IkA
zXCGeYCFKw1Ieb+WN/9yF4fmjHTAoKLempUrTgKr+8EXRbTpqsM7dXpiTuijSCNijKAL3td6I6wp
9W6W7SnBIah/f4YvTqDwJWZQOtOgMQAT6VXIl7bovwKKEbJmMpwQCgwdWVsTvE96G2cDfdUYGCFf
qCAIVTo+D3eX4djus2PyCj6cIGXj5nXHnmozmsBp9+tUV7JnaOtq82slDs40RBHR/kSNDy/fms7+
Z4UNlHgySt3nZmKMkE+YgAP2WB/faExRQoaMCNbJ7nHpvWQfh/KqdOhxGL5ot8zCe4RXQ080Z2tz
sNOkjlZaMF5UiDRg4NMGnp30Or1zPIgeLPLOGAhwcPuLdYeqiuLhCigPzp14AZpuFnPEiI8ZDM9D
Qq6kGUIg08jWIdD1XLCz9Rgv4M4/m9TGQevkIU9vQVaT/fLGq6FtjfWJD3TJstZWcHNgrw07sDcb
ji7JmLjUDrTCcNLqlWLp+DsIp0fUcoeYd+uh1wek3vwcqZOvNPuj/7CJTRW5KJukdugUHJSmBlLe
OQ2a4OLYxxJPrwlkaf1rPcmHRfk9S5YqP5F5HM0V/oVoxwge52WkeTDDlhD8dtqWz7dblGYJKSma
WKn/nF+OZMdh4bl9Bkl0R3E9vy/SiHUOJ+c8f8IAWTzdty5hQk6NYnxmP1qIC4S+iMPxahyxfezM
VcPRL3ZBswmu6HjnzlSv3wEb25xB0Qua2IHFO/bEPwKS8Tal9RSWsodjh6v8QA9fnMkwmh7wdHtC
xlh+vG4xnMgLcRgWgMw6V8qIqDeEKxmUCN9xufDOBO0CnXFi0nEE1C21/wxqDtbNK1LQ9DPaixon
t5kmu6Ng+oNVk/3CwJ0zdM/QkZmLm1w+JrASPGOHXbTK5rRPbxi4yaw6Jr4UZJgPBvD3OmSuHwNr
uxFnz+UIe09meM5EQDKlNY29yCWCohTv2P1knvtiJEZwIZbwF71zcHaE09s7k/Mnm3d3OG6SP75m
yXw92Ze+4uYO5+qWtPC5vCTnyGFgsdeY+PSLF+Mi0sIwEfMnMKOCeseyqYkbMB/78+/LeVwp5kqH
oTsXNbp2Gy3BImb1nH+kQ7zpFv+Ob2kRB2Q30hbsk2FxSsQFU9UyO6QG4/8uJHfT0GMnIKCS+118
F0dvuoqN6O1N2WMwpf7xNWtztICcZu0BaPHErU0lKP2XT3xtSOcAN5PheMRxiVkookhrzNtoXOi2
Fm21Dt3UybwPP2dJbiRD/WA6J/EsNnlJhIBgEo3haRzza043A/aHiRynIA8Z0At3Ku4IkCY+sfMM
Jpdgfe2HfhG9ctfr49Vw9S8wANbxgGGH1hx0vYd5Smdh4GwPdiSID+GKA3CVNva5w6EOAxSq1P23
CVicCfLI8EXzYox+NEpO6/P3ym+qjJp2kRFYSZF1p5/Ch2t1/qVMUFeVXc8F/D+5NBOCnmOTjnR4
8j3yrwmjPsgl5ngRGymWvSgIbHlFBJ35+ncoo5TDHeKhb/fahUPyN0XsArqDTozxjL6vdVrLGcZh
ZM/ihkdUTKVLCE0bl6CuJ7cZzgEzSJdWZ4wajENtlbKfauxpwjEVBTNS/yDMYWo1ntiQsLvewmvl
k7nYmYyfBmxY7Le6GgMEHzfFfHCeArRC2JL7MpgOhNOYCY5wd1vJ7HHvFwMBjPMztLOcHB8mGOPZ
tHJGMcx9+5VHj9HxU6KTt97oJTkR3g6ObWj2Ja+ZNWG2/PzezRs5s5x8mk75Q5d+3/Z+tX1feWEi
w1mFMbQ+ltCxCDFTuVbMUAGPKYZIT4vDRYJTDFcDNwJKWLiOxIEz5KBggRS0jJe0UIqLveWsc4Pp
ZljdpTk17tvSGa1R+vcrOJM2Bp4gMFiTUVoRv3bKcDX+7mDDCPNPUHnFEAHXkZiiYaSbQjmdsAkG
rsJ5hl+wsMcl0yu8x7xaMfW1WLQzrB9cRWKIy1jUrfY7CnpnaqtzsGQKtQGTVbkBRZ1UcSR7vVuF
QqTCt8ep0WbpBaqVIYtX/e+tjb4XnELXvSvsB83qFKk4xmqOim8vAk0X9fMMxJGtwoQtUAx4cORd
ZS4MTXYd0gk92963gv6Yf6a4fTws2pgXh03vhCMsEVQr5ZyxWEZmZqdreq/JdmzlLlOm5e1lZhuK
bY3YQjBzDKDugIgxmDTOlLenDQABCYKaDQabSQC7AcTEIEdyiWRnKgI0XfNpAWxfv6DaHv0+Snmh
tXD202EFBa0Nk9YZirHBjPAxR2BAnDy+RJAGXIZpnUnEL1rGYonMIJAM6C3KZvMyBkHjy+czOKpR
Zj5NbpwiIC7RGjZOnSIc93qdjHcDuhV3YdFTc7EnqN2oMYcJZsP9v629bI4bHGVjumRrLabsxC6A
+WU3QUnyDJTdS4xXGn0rBdV42WHGdBgRcdTj4wXYu5rOZuSM4YXGxcF3daCP78Y6eDjubz3ItXN3
mW+6Py2AL7Z0erIbQaQOHsxxDS5Ka7w/L0DV8GA+u5mT6GcbbTfNz8ufN1Bc7yyQSHJE8gSI+aNG
+pilR0IUh0Bs8zi4bquwpKI/whRhKUHRUs2Xcw9zDNl81AHDTI3nPIDLAMUcnJR3uPUkQ4GJUEAX
lrGbRtmi9xZwy4JGH5ksZjaOQm9EdJ+neXDHqE0EPVvmRrcTDejt5oJLm0uTOTnvJSNR96UfeeGx
TkFypzpmWOtLmxeKxmEwTEH9oLF5+VNK7bep2clFDVtotVBJ+OAg5dkDZBAtqBeECDcsqonGeOpP
qpqcB4NRuwcky0Edry8IZZkLEGWc2Ll+bIz2mEO7Wkzd+dnGicZKqShxKxnsV/ihY7uzChfFgXEj
RY78X07MLaANM9CemoSPxVDty9/U7NcMUSmtqZO97QdL/IxbSCEAcbKJw+JQ0/4wudeRTZBfkLj3
deUAUdB8JCaUn9nIGUBwgTfJ5xxpA9K+fXv1cEgcxVA9qcvcgXTrYl4C5gLPEYpSfnp4aBSdh849
9tiCqJNnpBnYrupfY6hCNHMgU738NjW+CyXYn6nkn3OkyvZ+yh0ar/GT5EOlZp/9Mq6AuE8+ck18
Fo6dpImhv4ZOz2f+UxJ2p8yGUc5mnzvKRqbg5IYLSwyRlwH7nuVIYbj+oVLVU96U8Atqr5hr5o0+
lFyrc/tTjcWP5H/JAirWX4dUC3C4PAKNM//Q834JcAO48hMIQcDWV+T/Q5mJlsLjuGCSNmhBXqan
rCh/tzmpGTgFMxhpvXpLIWEB3U6dGsOA4ek4w6LKbQVvCRLSHf5q0xxpa5gFUXb5IuwcjJxc6tuK
M3+oJvYc/GGzvxtBvuegd7hUfVBjEqMfIXUWJDKqTuJQT2eTUozZFeQyo7Uo0thatBH8j2odkwpn
BNcISGgBgIOcmfaOoh1qs5FtF9AeIPL+e2NPZg9H7HMKZkVwIXzNWIMn+AAB1t22QRIsSnCZFPaY
CAVoThQMPQ/i3x4l+QEztOcUJwjVUAcoBOY2MtclOoqZaI1MlYVVOOKihxE0T06PIVu451NGYj7h
1KU+w8jHfjiJqbr9EW6PXQZISVcMMnZJgK1FiV1mNBi039fnaDK4c+ApyNKSN9pvxU+Os4/oCr8d
KVoN6+lhPwALFgwzWpCDOagr1iRk7LyY+TjZvAXk2k/8xgVh3dbb5NRelZXIqc97O6/kxYhvjK3F
TcFBmEZ2BaUCcwkBYrQ6o0nL5orztiegLhNrqHsKn58MBwyIQ9E5nrFg2NdGGsrsrikcVgxXZjRe
iIgcpIPk3MOPqG9Q0TV8JsFdbq1i19vRdXjAfNFVHWwoabZsGIwMHy80nib1gDGYG6UEnGY/POry
VFm9qXmivY3n2nHk9FtYfrtuzdwQYVd2qKAA6lLjpLkp2jTJyaVx66gN+r9yquOrDedODkuH4YrD
OkgYPuR0oovUeKo6Ns9WPAu+Qyx8/IskgXJLDe+BvNTobbpDE9x/U0bxJ4Rc1S8cum79uRXrdl2y
9NFHFM7HUo+D/5HgYL4TdBd0RbwCTC5W/BSrT0P+pQ1lFgpOF/uMKMxhWjlCXYRD2x8zN0NGzRoO
jm+SPbaEw4hgqm7nv1YfLMJaSCqDAJ7B1Ky2wOgMxr4h7gZOzkBdL088hDufCFDpx8ihXMD1A6Hd
xdz63B+IAlUOjAK0/Wl5dUhYl+DH62FsfLdGDYUdYh49Z/wOLHoapqywvYPWLTaozgJOHmOMO5o5
hGTIunhjiAPTMQ7oUe4hFHV+zrslH8twYpSRFEg4tkUx7v0B+AHbRoVxy0UaPezWp1bnDOH+NZnR
Dp5ReAIsJadaVJtHpGCaGCAlrza0o8xeKWNrVAQ4gOEIjlnEoGWa/MbgjK81PjTgLwgbV9RC1oA5
fkx49eRkYtTwtni9ITPzqBjDloUlbbI8QQRaF/YvkEzO5us2L6bSBLk35rfVAUVGDx1uCf3WyBW2
UJpgbFAY0GOgbPtaXqnoWyo+OipIfEWocTUN1xRu3E7paFvEcC9zO/Jp0ukBRP3O/BrxAzHu3qG6
ooE9DeZtqLt3eJA5MrMjvwDVykP8be0H031ILDhZaMx6tV3Hx8wBDAHQhP7njdAccSsILkqP4GGP
fGIMcKgQ7K+VO4DjNl6NiOgoDtg2AlvZnPq4y5VRtSl+lYO6pHF35UgG92O/cltjgsUNWQGjEh5j
osvjDeNd4nBNXIDvuUQ0Cpc4gHc6p3Iqft7c5RR/Oi3SkvukmE1oe/Iw4WSj55FEXcJj76cHdDsN
DN3l6KcJNCRUNnUOzNfeG1l1BOABx4ksnzd13HCliytAcfiEHe0gnOEAoSzEWfNOF7YHIwGekrFq
4i1zqsG+6P23w0+x+gf8subwFrJUQ1nRDm4rC5uCzYuYC5p/B2BQNzGsZcCTVbPihvCZehQPbwPX
aOs8v8UzjFSsnjtk8ktfShB3x2SZ24lx2YxmWO9tDPoJ/aHCGJuDSwxHEaktNJgITEwhhEfr3wEB
Y30IDiJ4ExNAup41QlKuuQGgQgtCBY+dKkukBowg30Lv1olTuEiUeI+t9fprgluhpz/MWR2N0v/z
R38b3O0f8gQobGI3OusTFIr0AGPkvryUfKTVzbcpr8d1SKVCH01VWrjZAjLKgW4orFXjRzMbRqA7
YkYDstvpqB1OF+uz4VhiZOJnIYBzTLtUkToHURV5XmV/twgSwgddl+LUyz1joiFMklmYndupiST1
IAXQ5o5YBuryVH9cVE/wymW7KJcoJdiNL6/VZoNxL1Wy0yzgsATVARCGyt0fiN8sEj5ThBE+ehQW
/LCAwCfBj+DrOxecqY1mo2D5S8saQWZdfjnxpQB2Jj7UQEbKnKZvA6r1R5MKGCKGEKpRxwXJZXL4
EI6FR0XuXfY1+w9ehj/1menY6hcRGNWcLvBiuKDqk1DAP4PPbSfYFRVW49yxdaQYBShtNg/OKslC
7exvcShF0MlqwIV/sNEEqDWxmqH1YJrJZ3E2/6dmQIDFxghgo1/wfAAoHpQ/wUDYyZcjrD+GlTww
ykfWc8P5jGP5DlJfAIEDADIz+jCzULYYzb+yaEWdMAUspANhpszNqh7h0wxumGRQk57yJwddSKLA
XPYnJuUyhnkjLKWL64CX9ItDTiCqMKQxG1Mbqm99CJkAcdaSWI8NuaFWDAgwxsbR95qgh3ZEPETa
a+cMl9PDvUfUGoNxzYvnYwN28umrxgBylPb7lJ++vryAM0saecl3jNdsl2b/3avum2qCAY4ZsW43
+b4xAlHHENso6ePwCeDo+vrTFXYegJrDs1MpZb4rcdHip6S64wW2Pkz0COLq1iJQD0u7cMcX1OrN
IkPN2zA7v8H+3jzCMiysM7sVle2RZAFjAkB93P7VFuYpHYXkfySd17ai2BaGn8gxBEnekjOYdd84
zBgQxAD69P2t6nHqdFdX7eBGWHPOP01VzBRAbwz2/wYOV6PlNdJ/p0RiELqV6SAgAjTC7uwCJaoh
Hk9brC1BzPazWR3+YqQhKLekDbN/+IYaU+Kl8XZ29pvEb/pa4lgGRBNbfULn5sA3iOtPj0zDh/0j
jcwHSiz1sXDHk98u5Q2f92PjAY7b0ACVoWmUUcEQjkpPNEy/iHLVes5K9rZCz7B8BCVQ+SUhJmiJ
ZQ/x6SB/ApuNhzlqSeJIPwkha9nwgJVjSlaZ86WwcdfiFjT/HincMzmaRLk29rEhYqYi9II6i9V9
hFKTVBX77r5ylKZPr0rAV3nnSNbDf+pa30k/ll1OjCexR7PeHJ85Mx8ielo3xCAAsyPWFlpvFImN
1Y3unIC8BWSnWygihyxYhfvkhFHjS+H23w5wkvJ2Cm6xntdUYXnmjoa7IZsiKSTzOvotYGCrg5G3
TG5Re/iCEIQGjom123K0CeOldV+wgEdUWditq/fyQTPZABQANwaQAiUOFfBzKGEWlyd4EhiSb3Pg
V26xC4o30n7IJfJmRJ1w+PzD23SrXqxd8NnxMxhsEBTbHzHlns1i/KISlpZkvoILrSQITNzxBbCp
dhzAr584nxgOTsRVvUcl+5gMu0/AUS4x7kPxISGoqNvOj9vFqyMQ2wRF2Xt5nzNpU5dVW/szrGM1
5eTjsOj/ra2J7t3mF8jUYEBj2+7OsUTcquZ+Rleit1YkAZpPEb9M5ewzUBcpDmmv8zBfzQT9wXdk
7gNBlUVo1QIndkyDitBoYrgY479rupx/oxeQPca+w0DBXW2w5fq5IxU76vz7RPwQAM1zSEZ6KMYe
QpWQvHn9oPm3r41ASD/nXaUbAEn1rrPfouXRyIDnJEdZgXOFpCvRe4BO3o8lyDfKU6TDNvN5tcOM
xttym7CDjZYXihjo5kULKMGkXGEyhXGoC4HVD+RH+k1+z0GFMt1M2I1jAiaoFiHlSF090CUm7AlK
yXUuvcwqVH1QxAWsa+uwomeOvo9W7Tan98jJovFLWkHDHH9yUeBE9VEyxliPplJgdaiL5zf3sCvS
y6Zxqh0OIgx9wE0LcsvCdUAaps4mrnzYWACP/GoiOXjB9WkyQDy4G1IfFGvibsBLj0Tnt+CP5FXj
N2AjrDqd0T/x5a7WZ9FENR6q24Sya+MHYRKFiJ1VGd5X7hVDMFuFL9uPSd9e4UX4mAu2VMTwA3R1
tQPIWbj3rAMQIgtEBsIyYtjGda7B1SBmBn6vKdr9rAHqRJK2OwgMUMsOhFn+XdyDqOZN+M4ExH5O
WMBg432MxZuAZYaboWRxk6ktOIb4gG/UgKQBf41YoeWfFPPAXXbArrz1eK2+itSExgr5aFSBUHcA
s7QX/A0ND3C/zuM5SN6cy3rKpbEhohznFIuX/zwUWZ5W2c25IW8zY1AdwMDOmhKviACKkROyyMie
zH0D2LHbX58d1iksGoo8uqLBmB6giXRBeQBelZ7o4bCGxGsgATgaauxkGMxb5zXVzTlH2AUZIwlK
/yrYAzzvFdHQNsmQ2jOwct7PD/dg6cpbZXty3/7MMMFCOz/HNMwVgfH1u+Q2YuS1qQSfWeNduVlN
cG8cwRwoaMZ71ob8ExP3TS8vDiiBPbDsdPbk7Suth/cyY1FcSKUSCxSqzEiNMYTppEvQuxEBcAkH
gIxo2lIcDgCesBS9EfSbiMW1mtLm1+vY+6thqCW7n6np1TsT4kYPR9eoeoLiEN79LlRFfn1Dsqqr
BSQ228Dw5CO4EpWY8DrHcPs26whsfNnIMAzgNdnyuapQkRX4irZ4Z4yzyytmfPp/1a3ZTIfpHFRa
dbWheZWx6d0plK3NINZ/Lh8P5BO3yfnkFbyHXURe17qNatpMfatw99dzmTi/pc4QRsGJsF1RaNlE
UYF47Mm+JkPIIT1UZiR+bJn3e8LG1fpK2h8T5DXIsVqwmq62yACTHUhIXwfpv9CQc/9XM8l/wRuJ
MFmqJIx7GRRjSN9FS8ClhfAH1cTJQTWxDtZ7NudlPC8/YUE1YuqSjnf9WLJd5c948OxUzPxdZOw/
W2nBVOMcNgOa6Pzm3lwOGbQQFooqOAfDvk3WK9GbG7lOgkWCcaj2VgwGIWg8OzklhpRgkJEGzKXP
UPRngrLnakb/N4lcaX8CqpA4Z7q91cvMOQ0y3iXBzIP/jFmQZBPJ5eQf5+d0cOmzFiiSy7L8sCu3
sKQyQNpUYkI7RUIX+ws+k8vyO0NSTmXitBtE+Q4ax9wJ6UEM5Jqp228i+W8PwFS4nMSJe4kIeApk
MGZgfhPpGQemND4RtlDGYkReE3BIZoVFvhAdOB+YskLRvuNoZawm7yrdlOINEeWNUxl6jbOH5H2S
PFibxzyLUNNXOFZEgidsJk3kSozjAxrm0xYmUcxM/PzwsYRu4KekpGPEwX3ikNfknf1qdArTh/vh
zERvHvK06eOLvaVNQnfad8TQGH/tHTKPtJwN+NEP+PAsns4L5AI9l7m6TLj4qZBrr/qgOsJvRDsB
H0J5IT1fDsqYbBnOVQm6XuZ4Qk4wmUfozcEJ+9bxNSpCPZBTEmSpMlbYurqzuvBiCxB5VFA+XE+a
86Yz+rJmwNQXBf/Mfw6sihIsiiiHunEY1jjLBglmV0hTzdz0qcA3c/GYyTkbZ8zdzyEnEWfpkYBR
rmZn5fRjPtguMzuP5ttXV6SYcFP9xhwKqG0C1o/RjM9WKmPNPQ22ZKBA+Ww/JQMsHmxvx8dxjsJJ
0yzfwpenh0NvJwoE+pCzpc8BdOhvx7N3zLonAi1JzbM4E8ZvMaqRRN2hrEZDBsnZ5I9xaaFiIkYJ
+wUCkzFEgHWaCoJlRTyHUJXYiAqIV71uCdpzuJ65msb0Aj4JzvgIykDg2lVGxAtHUEnQJuu+V+Dy
E1Hx3ne4BSqOO0UU6y3AkE1BTHc2Q7pV07QjSRBkGifozxKA58ktnBfLaphAStp+ig8XBvX/JgYn
MjFjDAHu6qhx2OdzGVdwRGs4ifhlT1AOrn7jVS98ZitaOW7BczbAer6tZ/C39P9cA2yS50xYCp5+
32NGgBfoXMm9TgSkDJVam0fJQkTIS5O8tPZQEty4o9epahN5FMLvmb/VnsU7DpK5oETafIKOJuUP
ix1bwhiGhVqCdY0uS/by9wLNNPrN4z/DhQ7bROtvplSwgQc/DxqJxcN5EjxLRN5cztCSqP57trbz
VMhDHzzI6IG+7GHBSRHg+hTqCoMln72Q2BMH36tPhLKNFDFkaPmCVK5AUKMdWy/TBWWB8AqAdVHc
yHVjIkUpYXUMEQQoj8Gbo2J0gVdveCC3vYD8tYl+6FKSIt8m0V/tVKZqjmWWU/GNPSks5kb28+Rg
h9gKJOE084yFdds20U7USPpRR/Zr2CxrNxyLE+jhMiVTlPvkVPMVTYVFT7EWi7NSnzPw+ewpg5L4
5WIm7oXrJVomZ3dztKiF4TlPaTDlJcCTHoLZXQORhmWrYHCG/Qrh95TJy0fg8+SpVQKs33SkeIDs
/r4b/Ua3OdEFvQN/y0JFhRhRySR8qCD3XvCO4tLcUdIJbF8RHPjuSrdFc8boD2sj3icpBP4aXa1V
5YJaoP+6ctT5aoAMjPNKAeMe8GKeWL3/YVnoriINNAvhP0IpzB+Ui8acMbcAQyGY0GfE7tgaVmEd
RZOlj1SEalou/Q1ntROifUZybSnefoCq5c7Uu3ZCEN3VZfFkLMb1IlbWbl/YAewqfwf1pjvijCDQ
AMPo8bnU/7g4xD8AnJ1j0dT3DjV1BVgbKm15WRCX9CTdYENVNc9jooTTywJtAIcoeDc4T9znrAT8
iAG/4W+tQTJMiOkMH+7NA/efNCE5XGLQQ6ro3OEEwXj5CcDcUqSi3iBdEC8n1ic+/XChTDlmOA0e
Ltu0APnomcHQms07Bpi5p4JsE4qJni2kf8wMNEM0WTTE7i19IEswFGQhNK/mHcqd1AMXVJhFFFw2
X4bdBOYyuNAfosEEclTPOfV4YweuctzuGL+EOos+oAtrmi7QJDKLLYOj8UyzJFRcGg0NwLaa6im5
2DsM1MBSKqCA94Gnn2mBCiUEfbdeyTnrJwI5FsI0pE6ggveQdIgfSVpCmyd6xN5KmJ3aAB7sKItd
ZMzwY+ylLMs0AXvgXkZIVTjKquwEcNmHLNYsPgV5lkBHCgJ8C/P317PLqcrzqNtzomvmZ//JyRvK
pPQ+Fjfv4+EqXsB3eetxtfh69c36AWzi5rZ6MZedq3cFxWMdaXazarsgQVrnDG792lNXp8mV+A7I
bSAxhIPE51DzhqvGW29lGzXX8ZOut50DPmh//m7+y3vnHQo4njhKT3Um+pORG4kOMO6UVoIIInLW
WKaNK4pmhsA7upw3qPfV/5DDfGEKb7wR9pTwFxPXYOmry/g+NlwZzStSrItX22RfHufgIE+xoLel
W8w/L8JroN7AwMSHbzjPVHOhrD5WCrwGxAMq+a8xOxoTrjkltOa4ocI8/J5/nfPTAfx0m4aHZG3V
h0vyYBkFPiuvAsZDSo/Jh7xjt0AORUY/vKHydp9bho7IYH9jftpi5WRUyW9bNFLsgcuei2pRk2HN
5fR4mQKAuowAz+htlQXHZTVR4mpVp3T/GjrCJSKYmZ6UyyuSqSvlkBAL98sWWlIu4EbW0WNluCSX
Ua/eGbsXX/xEDO7Qi4To3f22RdnRQg8sOT3cYrROq+3DMfg9SqnWgqiT0PSvenvE/5CdUZN8ecWL
70oLzgmSXiGNoOGaiaeJncgraYTTz6GWrqqtToz8LShyUlbd5Rv68RLevEEgJ+V26A9xZbi3nND5
GJUUoePRm/KB69Z+EeU1QXW5qJzbkkadi8dJfeQpx8aDsTD+jlFLbtdpg5xnrIw0GKyh+9eGyri3
l/LzdoAKm7EYHIExGXI00Zx+bVWoJQ7vku8BxrVQA2zYk8dRz+7LQaYg4qcubdBnTn8rvRYr7YYB
PScvGEyRDuY1o4KPYaQ8iCqSMkByWXgYVdxCQqltDffi5e9/ExFTj1+cw5+RzX557OfrozljJtoS
853cnBMMtK/Qg3UQBgYyXCk/voO+K1b5Uka8cipYPNb0sCdJHmsNHia2/Fi4ImqxKSF9G1Z7HKIf
m1zZWpBIe8gT5DgjIDuH2ANwtqeHXCobZoW3VGZvRx5BHOeVryWPLWyOSA5EAsizSmMEmwCde3Y7
JKnhzb9xIPE20btAWY2q2i5tBiXuQYZ9Hl+sHG4XtH8s1uZA4ScNuaEAgzgwIS8WfD7/2bhvvkbh
0aVbPhiWvTli/XNb2jisjmIH+iPibVDzYT6Mz1s9uM1wxQd6LnodtjHw6IwcyYoL7izNnI20UUvA
BoZIiz06zmfJkxC9rX1j7X9uf6TD8NlEl1ym5ZxdQwkrvDYA0XeWettspuNaqeZ5UZIScHHkwuWB
PtHY1XNkuw77CxzN5Xxd3IHUMBflrKlgvTPPNzkXyIr9b6ju+e/vxaI5W89AsPlumBVN2QuHyYY0
HwBnaaJnLUpHfnB/9sjpeZhRXqgJZcQV57SzCTcz/f0Xf1zynHxS1rtSBXRQukv4jm6HD7661SA/
sQXYrND0LetgyQlx4L1BdQ2nGZMT3x8/fPlv6BcB4Li1ulIxIZ3DAt0vW0GonmAr7iPnFvO4VZPb
TLfLicrSK7ZNsOgCNMy8laT0mkuOThKWqQVna9zhpiGflXdMX13NP1wERH9X/sN/slokasjk4DTn
ZmSa2t8CkfWv0U3VsdgC8yDwGihuaEvEKfJY4EN+MKiPIQRVie0+5DX4d/o4yRlgrNreMO7C0ya9
k3/mnyyi6I2Lk7X+jZ+q1+NuOPlvqBsQdvJCsipDZY04+u0P7c3PqhGBHmt7nXATcE/qq/4CzMI6
CYEBswgVPCJkGlwn6UcdcyUq0hW4/6g+3DySth1xk+IA54wSLOfamcGaOGVGNgklXkCa/7RfZsr7
zjhWhPjEpm972MGxtlxZFqU6j5guG3pxBHztU5UC0eV/edzFI4VS0IW8pE95xw/3CxOP7udBYntU
ZQWZafBneo5MBGNrk0CWuhf2s0bGokUcdOGPTpM3M+0HXcMTvcyTxXoJvR6YHmGC76ix1Lmo0GSr
BKct8etsVRAf0DeL2SMiKsKE6/BZypQMVtS0cCGE3aK57+FzHU4YFoDuCZ1g+yarUAxPtVVzyW41
V804Tv2CewY8ySumAwqVHALPhLeclEUs46+glz2Pxp/yJyPGddDNX2NJ8DRWiSebA4rYqz42nnWi
hGVK4MS/xY7IC+w3AgKxz6TeDQKxgIwFXkjk0MZkjJcW4lQUI+Z5Ql/iiSecgJRYS97ATtiiTXVF
AFKoZzoH+3ywqtk/J1ZcCDtKzxprIPoPa1s69fQXJx1rKy4yKd44mcWqE8m++rfVnXeY5SZk4Pt3
W1oYOYpX55uQuzjDvMTihzNcPn1eOSZ8p/w5H5Zv3tzTL3u9SRALOraAcOGoeN4teGzEaqULBNQ/
O8ZprqOUO5vr0WPDviLyDTFdmn97inXEQeXIPEWK9x2d2WYu5Bg95sNq/vZfUB9MZqW5/SwMO3mG
qNfNmzsd/JXJVIrYOImxyrwj6OllZ+HRd3/Eo5nkcs/Z9Kh8rTco0Dl+cHrzeAIgIaUH10SXSIor
et/kFpO3Wcd1zLFHbKWC65uc/mOz+2dgMNHRIQwyWJBBzB1XBv8OxOIrgaLiJO757Eb2tqRsceyu
ignRld53PtwNJ/VSXIhe9Np94SigH9ANnO05SXkjyRzjoUJLSsTRjvvAvy4GQRVR3ZkIzF8wcFmm
xEopVsghcZHE9Sj5ms+5ujNI7eS/jvddFeEoSbSbrZK2IgSvgzexLubzODD3L0JRB9lrOYcStVHc
fb0zaztQOSQix35HpEqXjZ7xbPRsTMjwOoHWnD7Dr/dBj6pYr0zfktyCTgLZ65JgJZqUBQ6k4ExL
IrKjhJSocso5LnP3NUGPz4otGcQeMSGaiMq0t0FHg9tny86/rW3kR8BFJ6xHdvRdx3PEchOuCsP3
d8VNxS6ETJz56JS5zPd4r6+IAX1YuNUCUifJnOrgTakOQN03OkSdS3ebYEawFQTAwwkVyw8/HoQc
15jYerhZ6MaPtaktroJ9ZoDU/WGGhtmG+7cRkYQNzyz7CXpuGz2i56JF8aPD1daAi6BGznTgamE5
V5IfuY2l+S7YV+yidz0ThMVvcHHyZRcVPR0cGG3Bd2zMviH3mlOmLLNBmE0RU1I8fUVczk/pifxn
HJhjosHIXXj4SnLa4O7x2RBml7gp7uwsIncxq+My1RmjVkDu45v9mZ6eWB9tQmmfcyJuMVS+YrGT
7Dp/QEk00IqgsZaePTFQcqJb5/S0YemZ9owNhtiMFNnJGdQ8R57O9UTp6pC4Fz9bm/2Sp9KRaPkG
3gd4FJEFhtmKk++85QdmG0Nt97nZxU0T3oMiUAiOZh8DmmsKMj+/hf+GdFDsYZy9/uYzB2y0DfEK
CZs2UTM5fYvK/PUazkvs6RrZEPEPciTtTdZJO6qB6FOe9XpZYFTnUtJyIjViUZ4CJABCNxM2es/X
c9Xm1bsuhlYR5zh/xcroHktL7qki1hAI960BzXQX8va8kEJJLJfgiKJqbIuBgEtmA6RFB8zJNfpT
dmE0Rah9XJYEgGmXCZaTqhydXxNVdrVuriDTuXrqxZMQ4yJ6pbxS5v5NLi1GMiDzi3UW+rkR66C/
zFDk/1WSo+7RAxJDPumHnOyO4sBzAGJgHtP+PsiTeu4dZgmxUZ8kb/eBqoRVlAmHRFCskHtIQCti
QSRocNQjodEsUdlDGGTP2Svr+Pmffp00szZi0caWjlmPh1N0sMEHZn9y84WCDlqiXxGHgY7YIWU7
7kjqI/VoKPK/f5DAWlDiVhqreKW3d2hA9AhPpnjwGxQWvw1zkdVmr78m8aFDegwvl6iHuHzgvxEZ
YiVAgzYEH6IfpiUxRu32KxH0GQ4VlmJP+tdp1R/L77T65LIxaoT59hVVz0kJj9MnHutxJYh8fUo7
NPVrOJ8B6pQnQdf3ZZ+fVsJL8wLU7qyms75DAndxIcddRfSXP8SXBCmssQqbDRxOT44+9HYGobfi
10B2+4r/u0a6EctbedughgBsBBej+LWOovikSejQHI+QgIcBODOYKHMx6Swp2N7Faf0ngB1NhGL+
WsdYfK/WV5n9MP+EDyZNDfF7OVpzrmgeWrEWshAN5ye7rl2+zPoRFlDYiG6NvyHG+qd3GbjEK6gE
s15YBQjLfrVkFmyimCSeFkiN5r/zefWvq12j/7ySs0RQhVfqCYKP4mM3f7dzKB0GTCJXu2CK+uPf
Ru1f2MdE+kqX3IF+WvfBCH/HwsYAplxXa80bYsoiTF/HuO7+2HvJ3MZNxIaaj9c7kg+0vwLMYlV5
s9VEGLvUEWmIi7PXm5/jyxw0LjdigC0w3ecBXwDYpiE46xixKPo62Gi4hPFnC84c9mYDD68WVASj
tHBnklZFVU9EtZx94xfEF8s90AGpGDLCB3LGChsfflYjF/ipTIPvMuoyIj4Wai7l1D+eGpWoinNG
bKf1mgMQex9yWeiHOCrf7HU6Ia7s+8/suoM651dFrt60td/xemiSfeMB9oWrgtmFOUaE+x1K8OvL
fBC2MYs3AKWLkKP4dQdtuIzKf2+IEv+EMrEKNPflMZ4DMgiZyxMucMcmHRVcWPX5zfAcFjxKpX+6
uwNE889kyARP3p3X3djDE5Qv31hiSZWwRJ9i3He4nTCkIuZCKoXz8GcdDHuB1jaDXmG/8Q/unViQ
rEo+KBBwYVvdDNA3ZBRkEz2HCSmIFFh6B/cZX/MzbrZT8HLKqbAHwCbCG/ODB7Ovew54EzwFDcJj
S2fe32K2ohNXSNxhZwH95sD5JfQp7sV6OJMC1oVcGXAhYT0VkOjZpZpdXZS488vQUo+DsBE6G2l+
ZRAfgybBVCJ1QEQa4CxD4oe0T3hyi/SWEtEwvy67A2dFS5g7FE+C5n6J+VHGZcavndFGTzbxHVuW
ty6h9kj2JKauStgVwT7vy0SswR66j4MRAGVO3uBj4QcXqlD0K8EwxaVy5kmD19BHIlkbH8U5Q/Zf
AAGz5HQyGAE4AlJ9PFJmyE6q2R4XiTuyF7K3m/ng/11QKDWAf+eaN+ftB+ddqSiOjoZVxEek9Diw
8je0CPmuSE9O++EIe1uISBLH1z/9moZXDd0lz7Et7O9CRfKLypHwZtNXoIn0BAn5xIdEk4QPovL0
MeZzHJ9Auc+gYi8dGniEFyX+GzVir8r2BhmCcQccG0MeYBMObtYCkxaKA8oajBeXjKEaDpZcWggx
pAEh6iWgERkEi6ii4OZNUCd40Hhw1+c9iHP+4coR3wW2t3ZaS/MYVcx95Y6QG2kwHXvdFhsbGgiv
H2A0GSzoCtgB+A/OhWHLaapGVFBgXiVmx0tE/gcTuljh97H1CcM8DU4Bp8KLWAKRXXPeC9pgShit
h2DiWRSNTJwZMW/SIWZk7h1yy/Kv3botZByND2t8nXUodqYRvMoh5P3md5qHGg0G+j6CVz0Smbi5
BYL9hcgUHMcR0XUqApaU0cQQYm9Exm3cwMajuaI574uxeyo0gUk5aUakT342BqsjZJPv/4ErQDW8
5Ld9/gyRMmWuR8CZeVpeIgkdDZff8Dv824hSWGpKd8G+OjKVgPdQsP7Y+6Ky8eyR5Pg8kRw8p4h5
6HZwEzqXMdfzp9sKeU7fjKUd+BIVPWCRwx2gsCRyjjXNF4wIcBRkCaAYRn8LY4bgjy9tYCdCnsRt
Y0zXq+mdBriA3EYi4OCBRP1aQTRVAMW0UUN7HUiLa/iY9TC8UbBZF9dHq+rKdO0Zsg2+HcxpJnts
ESZqgx1ySGKFgEvJb1sq/vmP8FNI+WKipwhGeMLK6fhsavPHSOLWxaPLt4aUpkKN+r4RUTO+cQ8x
yp1pXuh/zmHD/CNDo59HhN4m2pQdGGhGEUx26VjCPrUyOGxF1he7VqwY4bUXh0hVchDqfQXctXak
4O1fJ31/E9N+VAncEyQvZo4yWlMySHUaw/JxjrHYDS0V4QoIB8MCrglIgCdW57/RfAXDsMxfm8Ln
ZrCmr+COUGaQrr2zeTAyacznWbNhwLPwC7UJMx+FqGcDhBA4jep73Dh9HknYBfIUEArAXnBQcEV0
az09H2TsT7i8BAgIDPhbkogr6GPruVy7ly3OyBFMrsfmku6ITSARRzB7RnAKKdFrRIbOdcI+Z6ct
kZCRhsatxjRSe/SxtfVzyoAaitqBz/SwDiO8QeRC9FsO5olAVVrxOIW3GRgKPBTwJ5wfurdbeppK
9+i7+2ZoX6CpsAag8he+SnkqLOLryfiZoI2ePnegK5B4qnfKFRBoZVtmlU2qIqVTDe47IHx4IyMr
+Zoqq6cJ0A1uS4h+XuR6SdsohUrGqkEPVYXQMPWoLiQru1hUJM7bLqQuCUfpcKySu0i47sCTcJe1
8D+FL0DYt3uP2BuGr7iZMElMSSj1hslwdMfzNggRABdHOeDG5tUKmTl6EE28GDjhxQ+hi7AkoaFO
2BfHcSKiCcR9w/5LULurDZ/LpyyF8v4s9JVTobttgy5prI2RYaCminM/vtJ72Oc24yx7UI4KDAyC
UEcWbakZrx9skT2pOHJU7CE+AoJxyzlnATUnEicqyuOn+0u5qpkgkNDvCTXSfaauqD6hNrrEBtPq
WIwiBMpU5hKzQELWGlwQtFafvqf29l+SoM/jIXACqF8b3gL5+GP0fxxoHZ3BTqEJRmj7dIxRX0xd
VbROz9lrdht9I2GEwlKUf4IfI3p8AmQjywVA9hKzKX3zYFzUM0b9HlgbEN+OqKvhtCVXUCb4LW1c
ade9ga8rHrYuZyzi1UpBLyYnGOGauN9aAKJ5PzynpF+lsCqbKlXmy5ZFtswtzBMt+0UiLgqIscEO
Y17mQk4H03s8YLTXd+fNb6fyJZn2gHKXZMaAhWjk5gxd0hXZmNjRA4mFtngQ2eVONi4KCoK6nmYf
kGhI2oVOADXR1Hnx4Ux+pTByN/DLl31FJl25au/47vYGEecVCbGT4ho9ScP8epdr+iDT8+sNhnOp
2L8g13XaRnohZB8nHz8V0OWTkMIJHJLf5ShqD2xXQQjO5QRscQB/PXCzN2HKQVH42K9qgj0MiG9s
iKbBxkRzJlboInKqDyc0ZPzodHab9+Y5vyK1Yp1p/4+h93QPcOsN9+qKhYTwSVmFX48TgOgAYapG
UOGCccQasWk0ELAXDxePH2X1H28acOIBPut/mBjY4nQNWnqDhpZT4NO/lZwQc0mVGRxg3EdMWLxw
hKE5YCOb5KkFGXEuaHb4DPNFDdCOr/hNLuUNesNlW4NAqdlEzVycVZE8Jhyo3PZiPjPkHWHaxnu1
XTvy4jLTxvXsGRHt5jdLlN/YCGS4jWTIb9GcjRGz04PL0FpQL/5ndV3TXJGHkUg0AmBDLJgVaZE0
leZ1amRwtAlblqCV6ZyAe+n9E3KN8cOATPD9b8F61IYEnUVA4hlPIn++Hv32mtObCJ3bF/hfAGuP
EXHp3prlINRt/uwJrvMYfTKCm/pz+fglFmBI42/10P2yNpblvA6NSNTZAvZfh+oaRJJELqd/+MPc
af5lfOj2mZzFprxrVCDiQc9bWgZ0AzgcRAd2IpZWCKuWsGx9eFyb+DyW7EyPXkGLODv/bvTsx7qW
0vns2pE8VlIdiQ6JWLr1VYnJ9dczHGPgQMM166v1QKTONC7bpEOWUbgKmzWBbpBrcUTEvRg6pPd2
euxeIC2N6x+LsM/rVgaYk5Zf3B/j/kaafgJEsxE6iRB044rkmA6O2whUj31ccwM2Z2P0nRITQOfB
f0DLkLoohmWTQ9767blNq4XG/oN6AVox7EevyiWNtKDaoliCNjIQa+IpBJcMjPThSwHbE7wvG4U/
7r9bN+Py4EtPu/yXia3il+SXEyQeglNfgsYtElynpWS1lAUmZCr41nCAV0DpK8KZFaaWbX2Algmg
qnrxUbBXIhLmlrArFnBs4Boh+31w3YHC/jJt1ixbWLpEn0IELs7MXvyy9ZznlUs4+obsC0rpgUgP
+YlDTUXxgqnOAuncoTDYy6RNo5O8OvjjXoceQe7ormRHepiYZTvbEHfsCAQ6q5P1lsQ6Aj57vJ7s
h8Fiy5QqwlZXFOnelJOZrqpmKTyqFKvwuhziGK9BfzupKDdicTEMOQ8btw/fXmXTzoQKwaFBJGQ/
6uVcGDyWGq9DtSXiCHCJqhu98EnB+5AGqaDzAN8AHJBZZSkAgP1t4LaMT5p3GTr9RwgAoCmzwfnQ
UNlEPM46HUD2nQEktk8f0IcwxvGFsVQibdjWpeVVZnQckoRKv3TNyNQUnA5mq16b1CO8TnjR5O2J
6gMagv2QvlpC01SMTngBZ/hA2oivjdUTGpYZTgP7Q59AXjiWBKKDYU/33Fp9QTmS5QTzhKJ2UnB2
PIFKhcGJPND+9hYCPXT0V4SKFLFS22A3XJQ1zS7rE4z8Y+RVPz7rXkW2Z8/igw0UO7BIRBTp6Ydt
lif7hmPqFt0Bawcuf9VHONUjTbYjvOuvh3xFT+WCYc287tYwRhlASIfGJTFUv82uzNHsw3zNYLNa
FbGiNbjb/JMhACwWtTkuVc3+sGoHMAUxDLY2Pe0gbGVLLYLbjU6jA2rGmIf6vjfqG2OjtC6l/+D5
xOcEkcWYzmxwZDnD3bDXN3e9643e4HHw1LGGpw2fF9ktQQmYceLxYTtEUEHS/7W04Ttl+10ARWrC
PD20UZm4ZdrKXnm37+y+QblLuzcvMT8yXDM7kxE416gXUPlDU9qB+6snwOre7o57ZccRCNDfOzn6
pA1PCyJEyyOLqz5vi+i3E1EiOFysU3qh1fsShYfXx+wf4RBOYzmENICnj+gnXrHsvNPecvjGulpu
zuN2w2eAMP++bv2EjbTWeLdFtCqMAWsCkare9w0r2Mx3D+GuzWEF/tyHJGDLDUFgzOD+hyhoNL/t
zDhZBgLCcbG8MB2u2F81QAAbAz6Pe4ubPSXZYq/lp/A+ISTl0KxwyjARvm28OpcbKJd1JljveNsQ
BdOuQ43EORr/ePAvAKls7PpI+XzjyNqcPBm5AXDSZ/oxSLOOrmBus8ffeybxICIdIc+CjGGMgor5
/JOmzYr1G1BemnXPepKlqLY8U+YAymLx2WtShS1XghpEoGzwTrtYo1IE33m1uW4AnJ1f/Ik1Wkhu
grPZ4LvBhYrUjYuaUBWIH3K6Pbh9O+/enoZu1uOdKKbqEqKLaJOz/0h7JJxiOn4QWtrEn+Vjrnhy
uPaKUix/v25uuYRdM8Snb6u7M3mBXOZTqnmcmRT+HvFXvbg/Lo8Azf55XjmDnPGb7J34G8Ja4ZKv
osoR5i6PNlAKBiuJwAavZX3cauivPxTxZ3RikOP5kGFQrzihMb6GLXEXd5goblGEyQcGJeREaMlX
GtTomWQlm3uZc4UPGBiEsdrqNV9/3JbUtnvCASRr4qlW+jZRUixoq9ENnp1q/+uwJl/dYY42Jvr8
ae5vznAoEF5xViiMiwlTSK4H37GcwDM7+pQ9GKh6exOWn/2Nd62YScYcOxmUFtQB+87kv8H0hJwC
+onVgmNtNMj0mFUhJ/Yl/AiYZQ2ff+FqSI7czt+9CLM0bdobyzQmiN6KR/DS+SVoDYt0EokfcJDL
rFFn6LrTSvvy6BnK8E0FHQcOZjZ7q9Nqe6pD3PJrnFwf93VFsCOkEhL0DlSzzmakLZy/2CVHYw7a
YvxJ1HiQq/l50Yb05HtesD6lFbeHPgTR14L//Ibrg87AF6uZAvW3nnW79aax/wp32w8JcyyQBcYl
oQpI8zGEbw1AFvJiMVg2i6IzjY97uW9ZCWs8J2g9KK5QUhwvwHpf88j5n+GZYLDpb/skR1C3SFBD
cErXznkviLvJCRFOzel/PN69Foc5amO+2w1K74sGUqgwRsuzIhwyoeGj8EOH3SUzLGq2CmrI+pu/
kt5VPayjJlTiS0SoHOgwdgcLRwGZ1949RKDKv8k1d4DrZ8pC2YoXJm9rXNH8j0AEqvjowseR2h1e
witj3gvHVJldSVMmes2pPfBx8tdBbouQT/ObRJgZhc9D/GU/wgdzgN1E5VdgxET6SraDjqwNsQkR
6SRZ8v/GnhsWQmr6bhgcSpuzB9Alxtvmoa2XLxc2FGbLY2jbaB5kJjX+G+q0J5fpEEUgvFwuMf8Q
eZz+Tc2cBn4hWSts43tS9gh7W/1H2Jn1KI6ta/qvHO3rRu15aPXpC7CNmefxBkUE4AkbDJ5/fT8r
z03t2qkslVSqyoiMAGOv9a13RNXYoUtBO74einih/vBnyBl9HU1/Lp6yDe+HpcjssZzbmruwP1p4
s5k1PB51jmpITDZHmp36x84zf5TBYkQwJRjiYLs9EwkxSOCIHaD9Pi1iTEsejcf8k/fPsnM+k9g8
4k8tgmzYU+CO3Od9z5Zd9idCKs8T/3YEB2mcu4Ugz2m6QiVk+yt/Mw4GY2aoFQuGUObkkxB9CGzB
xNzKdFgtGyGYsDn+ccLKv+HTPt/MtpzWhkwOPaGktE81owQG72HGQvVNIAGjG66h18sLzxBqb2YY
wDLxOcdj5RD1nILiywHLB75IUZZOorhYVbTvfJOdle8Cy3Y4ZnLgy49VcwO9WGwY2UgDJKPnxuID
edOrRxXqDcFOcbdwt8OYAn9PlAMCDsigHfE4nHmfA5W4FWMONYY9ll9SW8gYlYlMEYdDpgWUDzMm
nLqH8CV2tQM/i+RxajIGpNwP+UOIJv7cT8kvJWlhpX1XO5gmXrR1gHpimMUDYEFhIGhEaQVvNLTP
7ilfPIZ3qX+/XsXFhmx2S/5J+9drzQvmvHR+DR48ID3LpYfTzRfc71DmNxuTJBWdfWNi+E/OjOMT
R0rX9Z1J2p9MuK25wTFMNxx7nwRDYOXmrIueecZrnCCX4pU2wa8vmAZifBAzHWz4jD8Xh9L5gnZz
LHhx4xuWY2Cwbh+lGMyzz8Fgo/kIJVcfhae25b3Uy+Tt1sBUBJ+/RhkqVtu1YLwe9Gz7F466CW6q
YyR6rUp0eKjZZBimuT4C9rJ9JvrLDWxFPklrhIij9FugeZSruqlDEMtrJjR/g3ghYjy0wZrEm1VE
1RTqjmlvRyaf0Cq3OmBch+cBGfLI3ndfPRgSEkeqoUwyFnXSsFv1IiIDsvQvASRTsCRBITkaRGLh
Ej+i6Tob1jhBEcEVZboVr96lGZotBxIOfqxH0CnjKV74zEntMRwGeBXkyZbJMCrdB2G0FeW7bnKy
Cv+97s6UUWNwTjIPFsi49GV12JNHT5Z5jCKIIWBNI8cC7wath72Gh5dc0GWGSL1xIJvVwOMPS4y0
JWySG7cD8/Yk/oF4OnbPRBwIKLDhfgRDfJ05pCQLK12VuC9zLH8fqx9I0zAc2TTU4OrQfDbRjHAY
Qh9Lp1V3VbJnW3ro8+g5Im0+A1EnAYOdqSYAiUWdYkK759c20BCD7IUA8uoUaritKvRa+P/Vrx7o
XjCOpWNEMCgQLJjxxRjH0dV8fH9IcEvcS3oENKGBi+PC/f2i8Qw2KzppKB2p/aC+t5rXWCRsxqyQ
6Abcb8mChxUGtBOP7oPSql9+1xflyvD0I54qqgd4UCPYFRKWkAcT35CIhwDAka+KB5QXjEY4EI8l
t/TnV09GinqT+EDWjQQmcwLzLinEcKikE+N4DPqWRgyFZ1N3Kg1s2LZ9iDPcnDS4pt9CFM3idleY
r4grofLx4Skfv/p4mYTWzGmTaQrR8pwUOeXbbpoSxyT6NgxX4fDZmzYn8TCjU0D1C0RUHjh7o40e
IKWpkIkJOscndB1PMRK5FzsRuTgcrIjPtzOWwh5ykeHb8oyCiBsw1vdEsGnVt272gfDxIUDJkK5Z
EVJiLENK+nBPEMQXfvduEq0/rDMFJAADJmDke9TxwKkxdtZJdJkZGygLi8MGQi2CQ9Jje9pibxw0
EEhvn/itFXYdt/3RNsGoBj/cy2tzXR2Cc70jzY30hsFNnpjf0TiZUTuo8dneHpsXpkiHEDIwcH4G
J+MAH7FBmnyvT7Ml8xLvCxRY9HVLcIc+2cPCO4tpbReME/iMz1e+pqs1YiCch8d6F3uFD4k2MMm3
4ITwwhQl/J3atPFbYBprWc6AZ0B4+RJNlAMJoxScFekG+lgP0fQHp6xPtORPPlL3dCyzx4GTQuii
Z1jjmUI6iBKVbxfhVp8JLgITZYMg4e7x8CoiezN7ICBj1W2wiBWchAuSiZ7L2C/WGYp/Yz2nbQn7
McF0S3z743ZbLqxDPO4ti90FuSElECx/lwk7GBH0ZFpwpIbJh8biTLkqhh/ctEjJT7lX4huGo2TV
ysY8/BdtUC4U9rJGaAvRDgtmWwDb3FfeLtuLKnU6rq7ADhjk9vrwgz2P7XCdbDCN47BA0oGhQGMS
o8MURB6hMYNP6tHqNhID0oVBXnVlTvzWAJzgSuLnqjfDpsveoGBnevpvXNTSD55lJ0HMjouKFjMA
YeaHhdpiOewNwQAJ80z6GxEcZzBBAqQPf2HlFSpXx4+/iBzAwWEtkm0HzxND2YQk5vF6yKaALxwK
ew6Wojk2ZT6AAOXyZwsNPyRUAu0p1JlDZSHfeWHA3L3hIe4Ma7wftBU+4zjvCekQgL8ALdFOpi5a
vJLvgQhw6ZRaAcYPraN9r6fi3C0RE4u86yUUSh7q3jmbkrUKRwLSxGXCcUF3Q9SSLjFt3gYSFDIR
bbKo0xbRN2NWQ9W1JuGkhqXFS4AW27OAcWFZsH3QGeco+7S/YkOFkYnHQs7dgIPXQxth+1DQPCxy
FLNxmHDhrAjSQGSwEhB0cBBNMYB/9wKqEmnYwEIYFiNspiF2QUULwigkYtPkW+CFtDxMi1EF7Aiq
0idlKTybI5rRFAygsFyJHyDlYKh9T417BEvMwIffCBQnHIMsbErA3gLxacthkn3Pb1g6CTAEo/rm
HDYLf9o94mXCMJmtJtKQBEu/hsxIvsA/VxqnS2Gusoncm1DJpPrAERQ983If00c5AH3MOXnzYROE
xnJnT9RrpjkvjL0oGwgGMV2VpAOAUerhjLFWLrPal8DXabJivyLZvIbhAnv66CO5XVE2QQFJQ0oC
RmCSFnGvNDOdI6WOjYWlnhHE8ufDdlE66bIlt+uzLLfpNv6yV9FS3RtMk8Iw0TqvPfpt1lvBZler
11A4/T7jGqitzzT19EidhGLWfwVDBVW/IIkbTenS4gZ+72MfpEjs00S1CZ9ltAekZQASJUU8odkK
rwil1iI620cIt2PM/7ERDQgVsyUCAXyEFvDxxF9zY7akTzPXuQDs+g8F4ls4RUhNaXiZ3UX4g3Kk
nHSL1kQMeI8zTy2Hi2xAAQeK9wkGqk2yME8WEF9863lQPaLaKXDGrCtCglAjD2GEBWbjowNWJl/L
u/OErgi/wZNE4d2KLMBxt2t9k4w7tDEo0lPylu1tPI1qZ0+sxdlaEO/M482zAtyB4gWSnVFYHIOf
bvHDF/Yw/6RtRR5PK2pmunQWrUMin5cyqfdpPKfF4D393JXzCxwEZMniwd5qiGJ5qz4gGDZ86bsZ
cj8SfSUEPaDaUO5U++oTwkdZJJgDKRmw+0DrTTlQjzrOpjuy/XgKCYzw5Qr3x6KBSgcMW4LDxspj
LlKQjt5UpW8dxo1Ke9rlBWHFSX3O/kui1IBkxv7yzd9tD/rpeRCS2PQXqgWKP08mJCL2tXW8C13j
AEZ8mWNSiRiycIBEX+E2nWfLbT4mjuWrO8ZEQ5lEJA2BSrmcxBQREElXDUxtOKQfYZ/ue0S9XHb2
FGdDS9zqrTwApuNcWuu4qhYWVO5PejdWBVcp5xFjziM7R3wuwl789bQICqHoRAIBRctHCeG2HLfj
9xRay7lCGU0fayy9ZFEJDlxZQpZDyMbM+yu6xRsRCHWq0S2zuIsgsGTTqr5eb2W6h+s9+kb16Vkm
+KoAxAPSH5A7UlnHdrjJOTBQSUiYToNyX8hJhORFxJZhI8KLkWwYuBB0Lertc1vtQ19EAwD91hMW
k2U2x6ZE/xWCz1W1A8JliK52WCOPQlyD4Mo3dtFBbF8pheWIO9j3HfUUuq8VwBXvntArzorh8O3l
7jXik7XGkuW0BF33QDnMJelDYEEAqdQPtF47PdhuM8D8ipJfmIU/vry0R5sWpQ4BZTyt+vLiPhCq
XFgJO8T2soeDZypoOwA4Lzhks49PSRSU7dB2y2Pt4VcH9+Tzwx20VxDeaySGwJWhql5YZxU8Z2dO
JQLnSRPC6nKnRpUOjaH+gyB9qKw/k2zGHjAxaXGhtm7Z05yQhAOWm2sqVNtXnhr4rRHIPy5jOrrA
bVhw9Rn/vszBkIgHa20nJ4QpnlGTKVYc8FbCJDohq8EjmHPnRuArMVcehAZrc4FpD+CF5JAaFyNY
GqybBrZYFK41riHJcv/5LWN/QT0u/C/qT0WjrgO+6RXX97Yekpnosqi/EMZHcyvloSyc/eXcXaPD
q9dH6tucePBQozZCbjavXxTPD8oDZJH0izHy4aQR1zAv01Nlrd9kS+Ju4tc2XH0RGokh2EfGOGPG
7W2hCBLO0zsSO1s/3UCNUzFQT/BuP248Iywtq9cu2NjTbvNhmGKU8uK5uIuxdXkiyBNsIcHjQEwJ
6fjmWJl2M8UHOi/5NCEbGkx1ZNHipEEFUyLRgCV00j13LTIPxEaeNokn1QzQCbMKhXlYsXaKj6pl
r9/TrU2IB6KKvcnq88AV1hHVK6J38yXqfr7yHisTwl367YGT8Oi5qEWzLm8GjfMDi3k75KwJ2Oja
y/RbvyJdfh0hin7qTFCWESQxu8M825Y4AGk4x7ZhgT0JBwRU9+OkEDV87oEhNUdrxsF4ogwTzhYG
wA4WrOTrebdmvc1HhGDLoPbSIAg8dRr+AD6x6s1ZnVi4H9jAN9/tV8SJAavBWPzWLzaEkuAxGcSR
15E6oPxSy6SKwJzWRhISIAvRtpf3J1SU85njTUAZtCuWxF4f7UU8gkydvr+C03udcQmk7+cinqj7
4AoSX91RwRUsrQA2xCWsOGJcGJvhdt343l7jb3oCic7r4YgSjQcGimrw3KFxlrqZKtQMvdyv8tEF
Toewsu8P6FI013npodfSKP308lzg0zxQMgNxNu1kD1Y/sLfwSiS/bX7Ftoggswb91FsMtpfd04cZ
VGb410hF/BGNZ1uzv7hgCpGAckvsYUQXHOBEqbJEyF2PEDJr9VWXJ2ozfkYe2am2uqmJjaF+E2fx
DUEv7A3nUpIaVwVjFjcKe9vK8uwhxy2hDu12xJ1gEdZH0hyV4Qwr4f6hMdZdIfBXwqnyoT+IbdHj
U2Kg6gAP5R/BUl/mXe9XrQ9KhavBi0fsaop6nbE2Q/oxULHr9FAnAFYxwlJZMDOdqkU9YJASpXu0
pDjAwdyF5AluIUk3yd44w/pw2mRpPnC7Ti8/0TYZCaUhppDJBpEBetnetFsE++DeeLgy8GgIcwHS
AU60tGu1wsMVwAb867/+9//7vz/N/wluz+Xz0QbP7L+yMl0+o6z4/Pe/bOlf//X6nz8eXf/7X4Zu
qIapyZquGxaSbV2z+frP1zrKAr5b/l9FlL3bV1bEOxsh2MKimgNlBRFRPSq0YJL34Pg4pBAU/ehU
/LIb4HLFHxCscxz96Icfvo6mjvVmQ/SYfJBmypf1w5SOfB1h7GVaiQOf+2L6o2kaiA1ect0jFZ3q
CWnZu3GjNsyq+BApF1h/rhnWYgCKkUk8g8ryojNF8bBsH2sMzltWJI4tg+z2mjPyCECSA8k4gYFj
EIrPEMmsZ8r3Zc2GoI+K2fPw56ulqvrvLpeum5al2YpqS3+7XEnVq6Wmq+Mdzys5Zs8A2E50kX94
onCNssQUz8XsaTkyMJHOclXW1I7VBPengyocviLnaKI/RZtIXfyeiFoMso7xGFOIbpLF+nFMzdW5
1eJDw+2Z05JnUwk8j7NFrYxiftyLKMaLPQBJiGEw0Kx8xg+0YRii4PbLOYqcx7r8foJF4ESsUK5P
NAiA9vjGQEtSBP15+tiG9+l53ZFXDFLFAXLy7nlWN3uoU0X3qs/oQ0AXejvLfZIB4BrJEGlUNZW3
3cSOB8ETSdUwZ6RkasVgH/FxuzoZv5e7nY4Max8ISCGtffWzkXM3QU5K0BZqE9kBZtRWj23AsIG8
eBVNn6UIvuaHKjVl2vg3Blavr5Zenk2VGgYZvaToxDPXNCYe0t7wOa32xoRujrcvcpXk/geeFQtc
6KhfHBmkK1Clts01N7hw5K8RdhJXkLKJu+mRzkyCe6gEAPpdJcceCnisPBHa7ssP/XevcXFHzkzb
0BUgqU0HygeFdRu6b2hVAEqqVl67dnQ5ku5GIhpPMcvjLNhRv71s8gFhQuTKbxpYJBI1wdwhGzkY
75Ufq5knfORsmiYHWEC4aMHuo8yIbMp9IMjHql6B1qcc4xyZeQ3wBs5hidnjcTcvTCTuA4sTMj8w
wXu5yTC3MkCNJNhN0nwg5mlT0PtJMCGnmCwokdQ5sBLPAH6zhoCmtfMindWFjNWu+oqIRKRiguZB
FKnXYuBp5prIyyojoaoCQYPi7/zLY5Ctqx0/MJhDWBCSCYc1gGUDj18wxiOdFtyFnNA/vCpt0fnK
Pdmu09hnJcGfBaI8zpVpDC975OguIa7nLHoE77NPQphQ91OOPPIyJMvyjD+WJILa5eVWDxyzXkk4
vNfMWcsV/20Lh9EvqueHbedVOH9+qnXldw+1bUqKJJuWplryv6+BdvGKY6X34LgxKqaqPSyhC3yY
dR2cbGJ6cjGJBAJNZ92v5jKSHc25eXh/V+OGLD1RaZgmrrqWx48VxzN2Zu6YNzID85Zc08jrjV5n
VBWPc4v/cBfunpkfY1xg93oj22JOyf0/vyFF/t2qrquyatq2zMIuiWXsL6v623irlfExI96R9kYU
pS/UrUQNJeJ5lnYSYu46asXHIPpim89XLCjADbxDlAztLCBwG/bp/hrRy4ddpXuJJtMRw2o6Jitt
3EEqczGOIBrBXpS3x6QTLSrnwYK9InbqUVB6OSRSjBwPDrVAzCSDwf9u34u0wULw5hiztMvhW1o+
i7WJZtVVQR8uk7DyFDzWp/RFEAkewQ9OArroPU0c4YibMl5IMt/kPCMUHWsgQ1tjIy0fphPTyMeZ
cswda/G8u8aG8k8+lnijEo7mMj62nubgb15oAS1xyohFpyTZB4FP7w7IXKwYeEMsxQPQtqP89dx8
NP8FZAImT8xm62Ase1DDRHXDjXuZbgjYLjEmIM+zzo+ZwUb9cAwaaIl4xH4xuhiUrmkeROwzGOog
DXPrJ3P5BsUxFhk6MKLKB7mX8D83pnnrjOV+F644b+BpKjTyfH4VW1U3ex8tc9K/YZNfs3rLaXvF
LFKRWO6LmOqoB36lfoGz6LAf/RDADvR0Gv1cNvadXzj/841lqdZvHhVDkiTbVm1VV42/3Vi2bNtP
+Zknu7c66LXzl+ZCyV7IRtEnL5lty88hy7V1Kc0sE5WM80Cvw/k98ZVkbL4R/IytGf3MynuSU1PH
mE6i4cfnP9QtsDvzp43hgOyvRZd5SMxUPGfApFRikRd3jpCIVP5DmsiZ8P629/gk10slYZ7M13RK
vkmAvF+yK77mF1FH5GE+QlOMBC+4h8sE0UGJbb0dGHhge8uaQgKEJCgXWyz3byfnFCafYixKVHbY
tKtOP2wOvUFItwj+Vrx/smtfJgkYDN0WkSPni5ZwFiLZEHG+QMEv7oWAYGmm45f0654HR/bGPb61
lgpZnB+nab2YErCdZAxCEoPJjDA9E0yArZ+8uLAfdxubgquH0u9phM2jHjCtXV6s69lFW0ZnjVg9
EsFtT32CwN35xURaYrZpw1HFX9O9dF9NP0hYHAoV38sPDehfRke1PFehX9CM8Ct+KTxe9sEeY+cF
yy0h4Yd2DmHd7qw7C0XLmUOQ5qh/VdJ3+ukNDkMbPedK7fQOqknYc/pT+GHBHgH9xSbJ7fpY261L
OzdCDeYKzi+MbmB2ixcpPUv1u5tHuyj3yBEsiHFCA8/vKJhj+tY1B+ZxVVTmrZtvO45G5I2AykOE
fkbN6t0hMZ586lWhzWKU46ioCLbKR0ox1DCv7B8W2yuifR64il3+nqK5IY6aq9Qb2xyBUtIBaV5D
SLdMuaQNoN0jFAUWoP9kQ0aiGUphxJ/nH/c9l/ENIJ3q+mz7djsyKRQCJOQ2fnhV5xNa1OzyrUI8
OgwXqCPhG+kwJh/n7ZXKQM6X1YzzVLyXKDaCZkVxQaQfFTY2SdsvnsoWJYhHI2Ywa3ujmpKgy0Q5
ZcCxhUOKzD0n8vWe//RMEmv4XHCRky4DIv8ch2DvzzXRMyHRquQCk6vVeRAWORl/hdcmi2Z/gUwy
RxieapZlBgUy5TRX7vCKfr1JbYq4cFRFhn2TYNLSYWR9SsfmOXqCsbAeP8hO65hCoqGlbvJg84g8
4h71x1HOxrnN0rYKnw4EYXhgW+NjMy0vAolHx2zhQg1eKz0apZAG0eTzGb8RHhFTZQAKD2SStEC3
820Q7940pjfjSzkL5AlMJSp5Gf6gx/lan3AjVggXwaGcTPUL1X19NhfkMYI7G8B3fkJHKmYlJy7w
7s9A7xyJ4GcgSvLpcHREywLiQr2aNlmZCBWXGHx4y+97mI5hvj9wUToTVD8jJhj1gr1qZXIOu5eT
8ZQ8ybkyAI1HxVdKTi2FhDT2IiDFhIfWdUenLENuo/pZdHrTjZSszOPr2GwT3XlJfRux2xXFU3xP
lvG5gmvYkzut+RZjZevqnOxO9VWdF2tY4Jc5bbD0h6T2fMZir51yoz5yD0Yz1AFBrNCja0K/xTi/
8DlgWkGu7BW8FfrgJgxL1Rl62gSt2aq76A5r0tVCZ8MeFxxDuPCWsAn2KnnXpI4+5xq/jUlIGphN
hKVpDqr1C3wc3FgZNjBjX+GBdJrSq/ac8O/YNdEkFkTnKmx789dd3klPF30tYihwpMbLeRpwiha4
lpq1yuxtrLIdzwqHe8gaixJPcBZYRu/9FrGtGbAOwDoPAYR+zzNMNHWN4tRYIeEh6XAYqYfXMjGd
R93PbvLSBGa1XAMy8PD8hpqB7K3Ik4JgnsBCqIDIxRTzRrZ44lZjBsAvehmkECCR+5AnwiB8ZYDm
zBcSZqNMKxumuS9fbgCrCZFu1UhrZzbeNdnbvIINIoL3roqXrAQgB0JIqw0Rx0j4IR+TAnMefBm5
GqbD+JzbvGWq4wgk4t4aYoGWa0fiWt/YbctjSWUCMcarfJsRNkB+UIWYd1ACUhoDaMp2mHGQ+pap
3qqWQOQfrs5kLwPWottjbl5WMFiQw/Cf0rxI/FbCOkQoba67xASfzBhlSYiEBYJFc5Up6mKIYP4O
v6zLQfDLbwqUn5x9xuWHsXh6OQYssbNyZs8/xZhMde6flHiIUW/LaSew8ca4KTFd+bBkT1s31Ve+
fB40Cjlz54NdPneiYiob5C3wAlGyxrqwkOMStYiEIaWP5+isnhpg13hcBF/2dwxquNe4D0i4JstR
5kgMCwix/tpQfXvLTAFG491Db9KVrm1+F8iz+O+ep7+5vNSTTzO+GY7EHpoIa2gOb107/ArIGuQR
xWA+4NCqxTNkmY0mUkAqyk6RoMLkmHuNgm/QJQAZVaiYMoILzIMhc7a85cRus/XjPWkC7sdPPyGV
A+vHsrfkngMyooOZmoPGkcGtqe69xqqbAMiwMCnPa2tvAkDzaotnXpsXR31DwJaVjRrcK/Zdugjd
daoMRN5YMu1xliGevFrxfjLmxWtxRDrADlpeJjiX/zyAMWL9bgBTTcvWZUkHuRFf/8tkf/nUvZfZ
KvFO01CoIMOm5HpQhMOinlfdtId9jOUVj0Q7LuyVxBpDuSnbrOx+zlXk1hb2w2qiSq566KZFOYx/
2K4R6zYQXDsjmmBg1pAKkr4Mj4kqeVIjE+z6TzhwMqYmVGCysWAMa08VJ0Mk5AeFZvW5emyTMYvS
Bc0SGgqyLAb8AHtqUVyOjnb15mA/TpUVVxwy6XGqOJzilafVAcp2U4eDjIc/Yh91sUBy8rU1TyfQ
bdleKZumfCtdJZaT8g3TaIcZpCHJk4DjvkU/VYh6tW89B+1XvMVmUo3S20fM0F7LRh6wWAyKUWty
QQY9ZS99Qc40K5oZQQFynpI1KwU7DRhONkxW9emzy0iH41lnDJkIpAZVN/ehAHfQSuTA7XMmxI4M
vFF9s1raHYflim27AapisjjrxFhMQu91t7R7zsIUDm0LFOzdugYFiMg0yYH26fw7VjpxkXWM+oio
SqIHEQ0S7n4ZUCMbIKaAQUQiq7AqO58fg3yWqYl0m51pf4FqX4aAdE5EQmWvb/wYsKEcPb4VggLA
OXtjGRl5POru3QNzO8oQdYaWJrgir29mMJobuyWnrR/90ASEwmSTlkOpGBbE2mhOu+K8djkrHJ/m
HDQQK2MJY7IPZY/7Pu98GTI2H1jfAeGSZOlyB5KylCF+GsWho6yyG4oqNrXizpYrIf8gOQTQdcJU
8zy10CoTU59U9wAjEX1XQn7Eb9h2O1Lwoscs17xuGSn435k7kYy3uEVvBEk0m3LxPEQcqxGamR7v
oT58gGTf4zedrOfeHV0jwjCdbBV7kFRjqJ6AZB35ZBbUTjNkD19oV7iT20nzhULrsc/Gj9j98AO3
6UtAZy8Iw+9spkxN5lTU5/RRQROdRMrIAjmYfSVXQuBKPcRss8B02jU6SvWqgTXq18eRLCaCACnX
A36cPvAblIPOGPA6yae4PN0/LwKKABn/jtkammYapqSrmvx3vCJ9Jp2lt2W8+4xf2QlQrQjcMh8o
N0aXSzx5IduvtqpJ44WX3EiBvbia6Vf7dNM7ZXTW1H3OtdKWzgWbhlzAuCL+B0RF/t0x0VYNS9Es
xdZ1ReATf1mlsqwImyS+hDswAg0lJAFdsw4EexEfwhxQkqRwE6shPrAIdaVJHhcPj/wP10kzf3Od
/voq/obraJdQTrXK5lVYw5AwFk7P1sA4h9c38Xb3rJ1UC4N4CmaXctjjqJVuLvt0pw0C1BEodkme
cYu7RsrOc9Z7OMw2VbN4flwKnjGSXLBZ3BnUTBaLPUK3EG0X5zEJIWWXzBG1w5lElad9+n/+9GX5
P96WaVqyKWsWW4CkaZa4+H+5uHGux2mqJuW2+Kl4vPrxEijXZ8ch/g7Bw9TGN7YPVqzZz3F+RgM2
IdefLFTkgrTEEsVG/K1bjcJkijzg1E3UdXHgiDMxYKZAEf2PBP2fkH3up37UjPJbLY4k6D0p/FpX
SNtUiP8VxnwE1CskGeWIA9uTUHaUoGjatCMnodSrD/g2/a5HLOyADfh5ZUYkJKRVnBLVNyCJiEVy
XvVIZ3Dk1EhfOkF9+V73ui2WjCQgexG2ObIHnZd/v9FkVawYh88Hpojev1Xrv6D7LK+bwWYLLYcI
sZz++Vpbv0EGLUm1bUnjQhsgav9+qQMrkeMmSB67TnNL02l6CzEhPHxum1fnMaYYaCQApAQ5aWJc
QP9BBIDPJsOkFryddqGuu+AkkR5QiyNPSjz0JF5EqGVSQg+m+c10258LKYRTFFKhmxBuzFLNKasF
GvFYcJoH3RsMmwb5p9xbO42Z9+kyr6P5fZ5gfYtgFBL7wp4zNEcFy/S4Oz12sY8JMHYwJTyxjaRL
kMl++XDUwMXKQKYhhMn6z9dK/h02ZEmaYZq6DTei/B10zN+pXXR2SBgjvxUah0QyJfThRbWHYDwU
E+PSw9OpIaIEcfxeKKyNw96mO3VHXifylIs1NYCR8UwepPHH6Ne3nMmiIM90H7N14u3T59xjsjVo
BHvZ2/GI5p1XIvloHMSj769GWkR0v3/FOIE/KxRET/bEsL+UCqdiVVy9SrdDoAhGkExsTRQa10jK
Y5carYYTBNlRsku6nQ3KQ7DW+kMsB1LVkPgcTpV5tyFi5UVKL8tZb1xD+7KLXqVuTvA10EORuTox
ibMk8x+3RzAoNwQUY+ZDRxd5HWfqZlgwKSLWBI3PBoa0e/WGmebapdv8KGsSW7mP4mUO1sFIN5KF
ru8RC89DfoAPY+iMFg1A8w3SptwgqI93pj5oJXyff/4oNUP7z5UTOtBUbdliBNU08fW/LDFB17SZ
rhnJTmLBFKdNDujXHspbrwdXSSwpeiBljGV5le/bwIsJW7FQm9qLFmxv1S2Vg+XL5DLJg4ToBNMz
XFwC2BAxdwCqIWOUfy47g9ZoONnTe8qxILwywzEbZp0XcuDbPwnDRRdzmZQID5MjzOjXG/MTbVtT
bX1h5uB6Ipdm+N9EG5xkuCLiYAI5j3et7rmJT5Zg+PHzeGTMak7jYBMeeUcxKnFw8NRxIMEYz9Nv
jhABvRJEbiB4OeCltHjMUIPBfLApYR0HGiZR8ml7BOI+B88NqG8EQdVHmyfNlRUt8waxst3GGKYT
wnmn2aJEhnvD4p0t8i8dcQwmaqz48Dpbzr04CTtk5V+cg7QZlqWSALBokG1lXNC0NA5CagJAasgT
YOtMcHsL/zPKA+5sUvgjB7RO2yM9BEycqkclczHnK0KVIFFPsNV2dgGe2U/xK2MrhSt/+nBiQPIB
6hOu4ILDtrHiE42P3TdATwzGMgGeeWQjm3mPZJxJRVj3FUTymDaipAIAlq0EmHBsCM15X6IRJBFJ
Z6z1wVJ2V+Xhy6Z2AjXI4DmTzf461foaCWpIDLAsnzh6BUOAJjyGQPnbkGn7C1SFPKpx7jztQU9f
6Fb/RaaWhOFgkN947Srj9KTYfr4qvGWMBnPZb0KvO5QrG0k7WwXgimtpjoWuxgFAfRjDBztZHjvx
huNAQTUkjR7cSjzAyJeBGKFqx80HeeEQITegAqwkJD8M5jz/yYiEgTND/DDTEK1SvY2Sntaul6uX
8xfyUlCmQbXJlvUNpAp9/LTBgJH50ctT3xtQzOfKxmoWjFpWjZGAA+jGDB7LsJhAkH5q3yb//M3q
QPCT6J+mUdZ5+4U8zIBNG6eshpR36R+v5dZFjQwFS4lS6FiSI6VeR0z81fx6nbtzcQM0f6/4STnE
DEKrFYtRcrVvnVsfXw9xmALcke/lMrBHrFofAsiVYYw0SV1b3086xAkIfQwQTzz8yiChNF4n+loG
NnrHBwuoI0HWh70UpaqYJYcfHkTSzKlYuCWzEKoXozbgLmVEbwdJV+PGFhVHA+LQIlTHbOLvemZX
s+TF0WTwIVebVjHEwh6AA80uOK1fNxwEnNCrW3RSXiOIDrnx7X0P7t+vL85791ShjH4ejQ/byPeX
tVc2t8Acf74VbfZhpZtqlNNEHjAO2A16ucc4RrODoPcflkD5tzu/LWsaHIfCXvY3oiNX7bgr2/dj
h3CD7B48YslMWeKRRWr8JmThzyvu70Z6S/rLrzP+fcEty6p6Zj1+HQIUQCEQ4xFJCoPnWgH1803O
42yWIxH8I84vOPw8NadUDvsm2sORPWtQpwOL/cPLUn+3D8imqWqKbVsy1+HfX1YTxo1hcd7YNR6E
YTEq9xeaMrYXZH5f+QoEtSH54CWqcK2B2TEI4wQJ7P8R5syXImTL/QJ/GbKGI0qM/wENMf5jElZN
SbY1RbcNTVI5bPz7y+u6To1kKYx2zGB14pd3QIrLLVUXHx0WQQTmbpXErUi5OKmEkAEbsybqc3Xy
kVwUF9Lsg2fRgokgiwbEOmF/mCcn/F3RKQM56rNMlYCp1Dyofq3NNXAmsD2tz/Dxoh3+bEzbo4wk
LHTMe7roYlSbwufSEcrHx8XZHwmDgwPdOACisf2btAuAc+Pb+IdBVbP+ExcyJcPQbMviXrUN5W+T
alwo9Ts2i2CH7lsn1mrG9MfR7o2QHR8UuZdvmqIpGPqcqL82ie/qeTIBHPlWY0JHngtZj6nCGtYB
eQde/sWcS8Q4osWLq6cL26/kTWtA2wwZR6rjE8PMD4h3j0hxZdeUC5OiQNtDxCdYPNVRrWGMsP6C
ENaF00px0B3VJQBh8l3DKCWHDzgIAzS5RfQNDBXSCgkXXjw6r6e5l55rAYegE0SheKhTp/zKCYUm
l+85QaZl4yp7OR9CS9QpJP1Ldqx8gntXBsOwhmmxRq7QZYsOhBEwEWBbHhvtLI4m9rUj3D0A2t2F
oYtG74KJRPi9DTTnrYvRUr3yt8AxiIW0FmXiWxyqUYsgLJkhBixXmP+batjY9AjwgH5W0Qr+JtA2
XeZ3QKHzjCYDbfRIVxp6ZBwt2oLT7uNyQhmClHXb0KOgw2j8f8LOa8d1K+u6T0SAOdxKDKJyKJVK
dUNUZJaY09P/gwf/hT+7YTfcbvQ5FSSK3HvtteYc8wlwguEygTbsFz15C2MBRE5jzIBCB6yd5uEv
6hH7qDSaVZyotHkS0y2afaOth5ORb8YjUhXRWtBnYMjQeinzI0S3W+O9c9BLMXHugV3ghdHgjPiG
5OnTsSHqi6wLjO6mT3IHiazywryIjE1xZ8I43vUP1+xp5LoF96hbqbsARwcZUHXnRJj7gK7/xCc6
cTO7GdfDLXhVYMsDZpXYdtj62ThDYgsG1BA0z3jCQN5OmwrN2wwOVBGDrvhY0J/neHv9zg9P4LVs
HP9uRDUFnA6tF5ZfjDLKisEcOpqu3at34G7C7lnb9OpWkKvPwY3jHgzBQz5DJ530mwUHGB0BJvsS
B8WTZuDCeKXrg5wQV0HPsZBq5zFnUVKuo+13AWk27yiEUMnw6gpqMFDLTzyOBoNhUAFnBlz05XP2
xR2CYU1zhV2ZOOJhekd1PWMu++1z20IcORiUQZZNXSi9SYw0aUwh5SRdCF0YmhF0i7SRtGSTt3sQ
Jw8E2pqNHY5IycyW+KVzVsEsGUNlv2RPK8NtjsuRj5ozCOUa916IezbKbMt0auz516b7qH7z/qaG
TvnFPLA2oNE7gqeiotFoqLkRfG+fQkC1DhKfK5bL8VgUFyaS5ZcJpTxfqC+N4YrxdgqckbEC/gdu
j9BW3sXaaZq5e1W8BtsUvzspaljherr6B2m0DZCwpJMzXHljDCii9uWy/hJv/DNyx8XUcYSKQ15d
sIwif4khFntT4wqMacFWEvC5ZTjMHaj8ZB+E/rBAhp4yLQemitDb30Hv7XIeMg40Nm+cUMK59KAT
upttiEccx2BlgK2eNcSVK7pyxRqZrPIl04xGRNg6huJ0D7cMdx1BLRyXEoBjsQppZAUHgONXxug4
efv3fdsy/7lDohuSTV2yaMrrpvW3dVeOtEp8TEp01cEwkSOd+Kym0Xjh9CYpDqWLHrxViRN+sD9N
WJ4MRwLdlK90eDo0dR84N1eRsRp/W9mjh2eM+waqR+ECxECS8iXmXqedHwSUNp8cFuJ0PTxPnQy9
DJBR/RG8o8hqaWxa+3Q2ke0GyVaCuZaatX84ChKvaXfN6BnZqyhuyRkApEC4X29PPIRWBVSV+nWp
M+BSNTdt3AdnUdweJwFzNt3VngHcuq63nKS0yMnpZZcUlCRDUUCi4KeRE+xFvJgs5oxS7KFdcwoR
Xw0O1ggHK857yklh7mLYEzyRYKHhD2HpJcgFRlp2tSxE+5ICrOliEHwD9P6r3Gs3i3F97NYEWdM/
dumnxMl+Ckg95SztMXToEexvB/xJ0Toc/Jza5yCipNLXFRGWYKO0VcYJixFyvei7WajamjZzjJZz
RcccxyHrMPBjeF0ENPnmcz/u5QlE1XJAy+4zCWGEUpsb3qAq+SEaENVhJ2ssP5rcTP0BLiZQIYe7
PBow60KjZ8yK3kAC1hERgCDbnJtGQkGZZPNtDHhbpzMXzREE7VIF2ElPmR059ILXlu4noM3us2PW
yZHipYhsOzL9cTqYcERA5NcLTrAKSYs8GVdaJA1HhPksUks+inomTtk7k8zrUNz5gXM/W3fg+Wtc
HlK+nnvGQwBhaKqEMwWLLQ95ac1BJPQesWNlsziLo2D8Kimc65h//aFXPXUXF1COtx8XwGfIQHPf
k0qAx4y0v1/uMJQi5d4Etj9zacTfmJSr0JnVLelWzm4CZnTmd5g/T0HgND6DnmGrAkM/PziPn8Ry
2defLdqe3gPoDytnGNzcsqsITtxrLDiTuG9/JYiY16neJNkuaNGhcZhXD8hOu/63E+2c9jzrM5Zf
xRaglL09Wec7p5m/iTmJRR//uY0efukJXywORk88Glsux1snw5bQbIcCkd/6OaB0PGcYVLT3DIBA
t45PUYzM3RWYjLRzn4jVqflQPPQXbf/SqB8SknoCawQNXVK/ZCpESdBmDDNsrVhxWGbGHZ76fimR
FobjELmtuWV+pq5RJdHa+jAZEIxrCklUm+1dUXcClrB9fWEpZztnHgL8G32JotumZEevHGTL6+PO
qbvASFdD82FF3HfGkt0UvOVBfLHwJaF1ZU9BwTSPtWxulm1F0DGVH21uyWZBpzZ4kIQA/jjxGYO0
R8YYRI3SOJNbOHg12G8qN/QQcwZ89xv1ANeBsuPzlB6OiPF3VWWezDE75tNYWr3Nj+qu0nd+kVWI
JOjFr+Ai7vyc0lXIxDDPMBxmoDv0y/KgcANAON7Mx0GGDeQkmwv2jgBdt2gzHr+EdAOwoK6plIND
M60Mace59xiYK9z6LccJKujITmh1ECJAC/NJ3AiWKHHFZi+gBedEOb0yBWOYENFtgWPCEWlvYKuc
6Hy41Qen+0HyqptVLZ86tF64mZsZiU4/4KdiRJ+/iy/iBtKAvq88ETw26FtQi+8xnNilir5n3Vmo
+5mPVZ2NII9whF36Cm+Jcy5t/snRv9qX4X3E/c1ynGwxTq2i0EOjlnjVFbcjuBEs8jgYZctTKreZ
ljF1Bm3RF+s1PNbf5i1G/wrpD51iN9cwlAE1UuvlgIrORPizYOEwILdfSb/04nuwjQG2036pOSAv
n9QPOQFLmKplhtOHp2+ijIZLeBFm3Fx+YbSCLEOpXWkXnIU1SSx4X49ab8es+9tn5WAkjGxqiLT1
7tSP/L6gctrKJ0OOU4wPNFpdEuQCsRM93RbSSMVcsp5jguSTtc1OCFToxnETqS4FwlxDfWRojigQ
9iqUwbN+BvYY8DStg3Jn0OBEDkp/4vnC6DShz/1iwjl/m9YVH1huG1e6EALO4xpJB14Dl272S/dB
XmJDp3ZJsTI/lgRdcVzhNgHkMLiswyzb8pF57La6pj6Mbq7+Sj1ngMtZ3IhfDjPXTEBzgn7Rv63d
jFP/nT7ET/GFwhDFA4ZACqpPdDgGya2RTRYOI5yX4lz9mLR3MH3ENogUunBkZQRrdF4lwtdXa4R+
teg4+F4mw8sPWnEEJvE4Qaig6y28pLAIbuZo161Du0bfWFuRJYmlAmcZdW+xUPIZxgb3bQKwsG6I
fef6Ysr/UH/bnNgmcdaq98p3thc3wRsaoJlKwPJKD2yT7pEcskXZ2Vo6sjNRbgbvDWmJGu3o5Qj7
jgbmvUVKlK2f4F/s5hVt6Yexbl6DGMsVJo7AGQSwGLZ+L7fPS4SZ07TRlair9CX96rcl6AKfgbmC
a3SFMU09Vszn9zpB8z8Rt+3CMO3qV3xjFAY8AuHVQE4te7OXLr9ip9jEL0Dy7x0G5/dhXfPy7sEK
SZfKx+ILnR1szTUt0BwFoVd68TZ+YXx7Spmr4R7ub/ToABRy0uygMysw3mV0V3xU4qL6eSYuailj
JTltw+kTzR7h4RsjuUTRIcAJyIdJ1ZszuKdVDLm++sh+hQ/Iz6F0rCsbZZvQfgSwhKq5HPIeuT1U
c6whTw5dg+dPe9d+x0sk+t3kG3yaLaPd9NblKAiCY8C+UjFkL75wpknKSVZfK0SXvaspm9LwxHAb
vnEhM5rgwcJipJ9sSpx5gT9TAwN7Ymegvnsw5nBYY03IZfiMkhlXk4YergNVcwqyk6X/mB7K/5zM
Uq/S1LdUCx2v9We4+JfOfi/LalypQnh9MshaU1/QfDZuRXOReCEbNnuigVFvrhssBcwuDRBk7DBs
tt8PNDBzE18mYB7fpvVDBakJXj/a/1FT/8+S+i8v8W9dnWekig/UO+F17mN44Uoivgs6C/pWzHo+
ld0OzdSHtGCKgy2N1Tdc3szvm7LGILtS7+KdHeaunIVl/4bj7dAcIiAe0p4UFcjY6AN8TNNLyf1O
vNgesI0pjrVmqrEh+YroMmRBy+SY+KaHtQIrcLX7JlWWWSeW+AUNiXa5KQlZMS4w37bwu8n4uHAH
Hkt/DnmuN9p/XA75vy7H3yxHctNJalMH4TX/yNrLc0CZ/BJwGtWW7b1gwovKeHSk0QmoxTZ6sJlx
kCRtAb/vt5roWj6qJIGwju9//5gU6Z8t0vlWMkRFtBQmRcbfepZ63k5Kr5nhlaLixTrkBFHBzJ/j
CVFrIdk+SAfoV04EZvosE00eXHlmoqPiNi9guiHlC/voU10Q7rF+kI0YfuDChORm3URnWj338Z5R
5fQ9vEHfO8esDy2ORirSm+hnv4hjRR+zCIhx8WINDorg8UhWQUvDv7GRDqM0Zj94rieb2pzpSOMP
GyaK3AMYMDEE6ny8LPFIUD0dUYnbI8MxbZJenJQgg3iNxtsg0St/FZedb12Mreo1fmSLRzbueAe3
u+Z0D8y/JRiSJtRN4L5SnHERXDSHjgXtCjZjkAizMV0X/6RiIXi66PvMmx192FtmJpvsBhvrnfZD
ryEqgySPrvvA4W5OZZW/q1vs0wchfsJWaNAARSG15elGeP7ZbVml8GtTEFZXC6Gen7vd6eHcYX6z
tYJg5Fo77ecHp3iGD7+zb+qxEnaUWsfHJlyDSsL5NO3qz9SlLXeFZgPQihZ7tZwjhdnpD+qRF4GD
vD/90lVgsgYJg1P7XSC1HCk2AlKRVRStJqcGn/PlbESw0wsNDWZnPRZsonDHeQQtfWszoJZqf9bx
8fBOy9GpALjNNmDqC9ja0wEF7xaUMVWrNwJQ097yxW/pkmNJ6iUCbQLJqD2gD9qFHXICs2CocTvR
ZyQkaTgKNgVOCCiteZsoGB0YijfSAdmyJoSSuJB5Z4NM3nXk/cdjoP3XYzA3qf+yoqZ9Jk5RooZX
8rSOMbO+2vlEALXi8ixLsN5EGUugEdiug3d2funNQv6Ieb9xE7KiuVRE3rw12CkumD09gnac4W2y
OfDM5yzrgtVj084cUP2ETJ4pRAAIAP3Or3XRWJDQgTr1PJtA+voZuAKzvs/H5hY72orDXYsIybfe
9GW7e3qmTWrQB/oyB0G53a3Ee/qjBLbOg/BlgMiaXHr50HUv/Y9iExn3AVCNqnFFSWvjTWRqlhHu
yE8lsaFZ/PDk+YjLXnr2DeJRvfCqE55uehTrR7BBPoN62rvkEUvneBcddCT9PL7dRjsHK7xnpL6T
mRRsWazpApDAas0SWR6Vno4sjAwwNdoaYT9V24wUkL/m0kNCwrCfCJ3Q36oPWCIv04lMDZsDD05m
HsyDsX662/EI/9XWfhtu1C0G52N/gXVnHFs0asS5h8fel5bHdM3IEacBjI1re+AGArQCodJGKo2b
WFpKHod2YoeRWOwf54KYhWv4//lBmOeX+vXX5InMNhSsPATUNw53PdOhzqteZVfzEsLTXrRd6ptf
1J/X8w2FHVZ5ws21uwq3sV29xRvFFS4zKQc98+ZpV5y4AlhD5nv8QVFENCizu2/0DrS2l/R31sIK
vu2JJcR9EF/Xr6dDDGMkBnRB62ZLhMgywmUNKub8J4v3jfaPbR20A2m9Bc8cEr8VY5y3chXt2s0V
S8wsJzbWyBs4a8CWONAgfyM5K/qhjX9gx9vSQzphO179+1PzPx8aBekSfjtdtgzrb3vHQzK0Oi/C
6GrUs26UXgv9scHt5N+Minju3TNmVzDx9G8PAA1fz2w9zsoNDB4452C41X4euuiV8lkWGryqHFUb
R+9WKapQLBBIJtMI+4OxYAITNhwtt+1djRBOwD5Kt1Zww1oYiQj7lx2LDR3KfNjMerT9U3YeAlYB
/9/fsT43Av+vaM8QVRkVESMaQzGteZv/yzLRPNr4WeZ9eCVf1698bSte9Q8Mdesac2t9qu7DRdtW
d2mVkwkh+wVtc1pLnKscjm3nyaM9YJIGZKzNmFN2sTSOoBcMtHyA387FTgbYLW/I3qowUxIxSS0i
bvBM03qA28LSGJ3If78LUCP//Y1J+v8aPSFD02TpzzvU/1av6e3U0gp7hNeZvVFsIw+Hj8OkhKjl
4sByz1juCCd3a+EKJ+ZPdywmU+RG9cTePXxYJh4nESANKzCUJO6U78URBREJZuBrHhDeQdIzgO33
zIteaQRV0JUm4PGwlUO+hfl8d+k+xeMsZP4uNhUyGS+ChYKD8DCdxiOlAglwKyybS5xWHjeRX0EZ
E4FKfYxuDhwUCBTcIHImjvJKWgMusb+wMVJLsieGyy3jw9Ww7BwsnRuMSUsNryeeI8J0R0r4Ndgi
GyMV5tc7IRm0PcDjbehIr9MXGIDv7OX6+blhjPwkpgGPaWoLPiX0/GP2KXEsxF986nt4QnBIZshT
zHYHdNCWGK+5//5Z/Q9dDx+RbmEM1VRDNqS/davDIU2tpn6GV0Cr8KlMaPrQJYBehJ/NTMoanUO/
bw7KChmLDRFuV30iVfBHyHDEoznFb+BnVF1zI2XGP7czhpjhLl3+C4HS88AfcD7bRe+yEPschpzg
Um+tNUyl6713Ya+Fy/HWUj//+xuTpHke/4/H6y/vbN6l//J4DckzfQZjwSbkhWeAkCQcVS6Yevj3
JmeIzIXs+EZ/kGgc9dJx3sy9Cfwz4aoexjhr2TjFa+WcPyF7GIvIe3vPHSahfLQIYVY/8bLZlDvz
WG3Ei3Cl2NNODffEaLNt73p2RxZ2E9lQR9JyCiSuXFGHegzJViQ3knejAtYLdkQQXsy9cUQGYQMM
8YY53cUV8X3PjygMQzfcF75kPy6j8xo4pMi+py8ZQBmeljO35UtGUtS/Xzj1fy1LDM+RyYIzkCTx
b3dE0+qZGZZieCUz8zCwicC3ZtOoSQmZBQgg0hF2mlBHd62Kjsd6Z8Mg66wnBxEBE8Jdv723b2CO
vOaHXpUPYYlt0FgU0ob4RWuF8us/XrIkyf9YcSwD74POksPIW5L0v8kShDQxA7UfxstQ0h77TNAG
PeSjMIF4pUdlVXT5kf5J73mHrLz+lrTSt+pTCevdJIFUoZuWYy9lPVJVckBUA10kBtz0PoSvCsYA
9EjluhJ/8tpaiewQUnI34DE9kP2Xaz3+VdiGNGRENar9Uqs5bhBKxS42NWg7y/5eiiAEGaQXQDu6
DhximTLi1hYJ60VvcKw0DddKLXuc42KRNw6Fvi6Ck1JL4CcVPAwCXUjFcmp0NlaKgjGLcUPrGuAV
BRUZ2rnqw4wQ8AwrHVG/+LzkyKCSRFh03M20ki3je0KRkP6MdNBaDLYpJyQcZSaCpwZhkAqv5qHx
8XSPU1n9ZsyDBiKyUf3nbC2YNdCZBfW0iAKMDthHBiAyLQrdoNoH40etnsgbDpUEvStPi7hVy18R
JUXL2Rok5rBCyYaibBKGXQKYPWA+hLkQDRYUo+BzpFMmKqeJ9kxSv8hkbYo0K5svucMldW6w8Sr1
KRivAg62ge4vsr3qrj4vab4Wam7CzZBtHwb+nuky0hi2nrT59NeYLowiJ2CljgKbZtXOrhVmSiY9
Ucvy5KeXiJdh2qDdDQYMsszaNhoQ/iqy9Rpo5k0S0JLGb5q56ssNMyIKCqU6WcZZzi8mgxWR5m1l
MBl2lOYloQgucKT1jWuNl4obSsGkEuXbuKSh2n8m6bmMTw8SiqONNRsFurfoXsY7hfwXtkRel1xs
lGYlGecx9Vv8ksGA+C49C9Wu50e0BpDm3otiLyY9LqSmpjjN9zI1i2qqfEhM0rQfsWLQOmL87s71
3KyPd7m6Ttk6JSBHqF7b1H883w3pqMq7R4OH9ZrcB6TJUkPbNsPsanJIV7FUUbNSFnXZNh+vchsS
gsInicm3CDhHz98QOyHdXxwm6poxYS/5hfb7fNjJPZ4Ha7YuvhuwuOlBJyiblXsu73rxYExuZ/KW
z0ngi8OHKPkTANghdkTmlbUrVschmvu7Tj/Yhq4DCb7Xubx4Wm+msTEH6PBgAdxwuEazAahm3+cB
nrJrbRBrOLmFdOTfuvKSGd9Wcc8sUoizG49oSq1AS67C472p6oMI4II5SLREudR2mN+wAsOkm6Iz
Q0zOLfHi+WPGQFOfgsPoVQW9dhX9UFwmnWf23NSXUV6jsByYaeq5PdVzUoKJd42OELiRQwDwN3qr
rM9aWiXlQbaImaEjsc1Va0HynfRR/fDk8FgRtj06snTLBMblD7tvPIVd9SuBvTvs9LtWXOhATnv8
tyE1bIhjnudkjVhR9qq7ACABGFfuIFhALRm/Z3Sc2tXAUCymAibmayggqNhNQa60i9CCEDWOP+F5
YkCDLqMnmX6h5dggXFi8IGLGm4m7bqLFkhTHgHaxxI/VuOYRuIMo6T1FoB2r0YzvVOZtbw+lWHbA
1FQO4MTTcDkFbVUNn1L+3cjJdjJEt6WhOstBCExkEoanLL5lE4Gt6WUQPDn28VI1DLVFev3YiXJO
WPqxm1CDINNcdXRoiy1Hj1zYCoE/M2+EXY6pHQsAw6rIacwVUl8+UkBvHAjpt9CR6ObOFrKiQbM5
4UlHzfAUcDDMV5WLyDIGKILyWMTUyAEzk9229BBFxUxUsINMhzxw0EGCi2SSmhDsQZIGCopdIG81
rN2/suGLZH5uJlLTPmXsyUjaVewf1zrgcCbKK2G6c3IQ1I0eYoEIzyZ3erztDaoN6bVhOGr0zAtR
ZRZfzwaNtHxPkxqLPa10AC3htY3OCkggPaYb+zJRR+BbL5oPARUd19TSNrK1a/RNTfq54aPXyGj2
ifST5fhq4E6vt53ygo8mfzKI+h2KPaIMCQoG5JjWG3MmIJxdH4eM0bttKL/NW4BmuYnORXINGyq4
4qWuz015YgPsU++BELvmfF3ZhK+johbQprxpj8MsLZ7DRZYl6miMV0BEDECn+JO5fdEOcPyF/Uuu
qbXMKptJOs+aEoLMsIeDpC4taYGnqqX7eoN+AGgvXKhMmHY08uGhc9TC/hm2ZxhILEskJzP7qn0y
FANhUdcMJcGOOjpBbwd+SsWg6wfNe/VHVZZshe8nLxWuf7Fk9F+AwsAXQR23xXzYRz88RC2u7NGv
k3ep+TBr4pkwRXWI0l+DZj0+Do/qU0e+ncYAMYW10eBE/e30Nfrmp/lZM+ALss4thV1FdALG6Hqr
6nNcJDMTSX6pCCuXtvKvXHzrCUtpP7iVddWZFKg9StaTovxG3VJpWtrsjPKJpudoKzMbfxbcHERv
ngLEUhUoQ0JmGo/7qXgc9OY6+SGMH3GjWccITgZum8ak26jig8mAtrcQIHSU6SXVNPK+p0obUMV5
k4hLo8VrzpYtshKhYZ8tEc+jPO4nmasKyCu6KjLjRcm2OCUpXc6eMe7VJ0rB4aZhAbL2csGHoNwt
+UVkBMfxeXYUDps+vgqofx8FCoPgqABarwnlLO+txNP11beMdTGCl9hkm+a91T7aVNpG48kkdytv
B0zZbwWq4W4tZV5Surn2kWWcymji6VjDokdKG2Knk8qMal3chuT/0OWk8DKeMW7IWblcAQ7LmDmF
5E1Wh76UFoVoLlTGsyZSsVJ/lanbdPzfPUgauDvyvud2ap5ePJULbH/P/IrGmt3PbqRDP90q1HDh
yKunBuj5XwW8o6aRHUTLkF2pMwPXhDjEw2VwDDfkXaivQt2Xym3HCpzWpDsFjA1v/fDzsLYDuSjE
H2CYDSgL9fFnKvHMTq9dxlh607b7+vBUl/FXAiDekmeGAl7mTZd9Ve072Pge+Xu8IlHKAFcevuvJ
PRFhT8Kc6OyHPDqDvi8GStBvhbl9pIfepGxymj0Qr+phskk4Hh6XgG5hPCD8qik8EMCsRuCmUo6m
7DiFxY7ZujoRaNDJvppukZkzwlcyalYemYI6qhXIHYhPoX4didTQYbe4Sr97hltBelPQaY7oCYoY
QKn41WHdypL0NEG1EZqV9QRDnTGSgI5NmyGl5C5XSYOK610zbvOHNsWXJw9qglBPGu9Pea+B3CuY
M0txiCE9QqbEsHrE0QOhwChZEjLQ/7cgZrxizFUW3WgNenXKAWy4CwZRV9lroPfrsUFv21CYEdve
pkdtyCHJwyRYq8OPVl4N1XCr4iN5fAo0icT8lCWISllbwhKTvZzyGKSoLebUAV9q3k1KcoNXojw/
n2CZFDdBCqCzDfOBPk2D2fpJpawKadOYNym8TdjgjI0xzNT7kbMeIs7uMCAeSb+wkFapMxossuT0
jkCrtUuyqrftoU5c8fOBmg9SWCNAcdj1eY8oGcS6zjZNbWfnRPSU6zzfZexMHf8lPKDIgXc83mpY
AI/HZxWvkuqHgAfiA/KS8agvPUa3SjcERciTrXCwzFA3cWSXSKpOwUcDjiy2gUkJjzifU+eqUsnY
Qq13a9O7SCQHKQVjbksBSLZLITzsAY58eGJNgXms064AvVbdnr5sAEp9wEA/RGSdZZeKjRMaqeiM
1TqSPSK/kEoSjzTsjMcFSYZ+RDmQ1D/8Cvo7FrwGn7yhgXZQupfVAzzXEWXEAxayepsgzkwXajCd
s2i46qkF8apMZ90ylqG+K6m8+FW8aAt+S6PuRdb+cD2BrPanHFabVWyF4a6a/9E0Mf7R4AeihcBP
0y1LMw1JmU+jf2ktTFkUpLGljheIqh9puoFmg0es9UyynnfUpipzBRrJu3yHywUSWHidPfJY1hwG
y+IFIS8I5CvHqCfxOy5UrE73RMKhlrgi8Tzt9e205uYnfKnG1s0fG+sEPY0FXapZhkiG6VSrKF6B
o6UXfZNe2ForItK8YEMV3x/6z/QzJ2up8qvQi+lSJWwKXiSsCsNpb6py+PeWgfXP0zeSewv3sUbf
QOQg+n+vx1OMhzKz5OHS587E2SRdJbVvMArioBduFAJ6j90Lovu824aoOrXVgMKbuB1WcaLNRbsX
Ufg6cL2sALH14mEiiHaaCaykq9AATKBQ2CUB9J1NbZsms6YpgxctuSbtuK1KAnroxIajcW8ySqsc
aZ9JTkMLgEJLpwpY6N+4aJbyCsJtxHzxggYCamiM3rpYw+smvWRjPd2nvpM/VTSi8lJJPZ4xCzZY
use8OxVbHqwJKKpKZsOKZ2imo1/N2O2idavC9NoO2t4aeEs+9K5/v7yS+j/uN1URJf6jmPOo/m8D
JRT+hjBKw3B5KLBEvIKJXsRwI1FfxeymVSf1t6iwrc8n7N0YvjXqa1afVOUUcQ5lBUTYmEoY8tdK
4He6r5IQke81FnLrJNyGYpWp17x38nE9pvu5HxCgf7/08A15ZtsN3yHGa+Ox4998qwjakjD0dvNw
BWLQrZOc7R/RNuv3/bAzhxfDumPyyqqbaTimn+BzlJaWcpDSXRhv0bhJxE8KRzytnXxq8G0KN6aF
SnE0oRQweTfeuo+oPII/gRkwPX8n5WUvhh4AlFp9VX5bcZ9OF0oWtiy+thiumngw02sZXPlzUX2t
VSp1Imn9Smm57899cNAJtNd92VyXImjoTW3spv4uZZ9Gv+y1XZR8tckLUZsSz0b3oyN3M7Yyt0x4
x6kohWu13gTwqrUdkp8nGJ2ovHLDJM9zCJuCji5RbeWfrBblwr0l1v/lO8L18/dOJsuMbOG+lEyV
8Yg6dzr/stx02I37qU+7S9BcR9nX81Ua+5H5oZHwxsQTw2hipItiQmdTnyXwTJi5+4uV3x/svNWn
UZJetxvz72AC2vi49uK6h3Y9mwzIOMRUto6ldQt2STyF4Y5Fo9c3Q3BQCA+PsG5tpuSsIrJX7z3t
BR5hI3fV4lf+0CFfCNAUsAKCFg92cnMOCrJN1zU4YnlbROeK27HdBjIE3p0p+ZXuUEya8XoACF98
lvnraFBlMt2WzwX4jvKsUPG1F8U6PWmKtdm+SmbRL/a+FIdcs4xCtBjvCnlgoGk30H9OGCoB+yzi
deamqHgFmup5d+jYQBPNbz3tEwJZaBz19JgO94a/ncbvoXSKaWuOXt07xritEH90ZC2+1OFFC+wR
FJZ26FLcHq9hv8uMdzH+TupbM32htIjCLUZg8XmegnsjnjXlOgUvgX6ctIPMdoqAdziJ0U8jfsn9
rmNoOLx29eWRvQxklVonczilBZGE6yIE3rMNlU1L9oaxVuVN3+8mOBeg0o31wE4fvCT0i9WVpB2E
7GQ+z7q2f05raptMsLUczSoU841UVws59Kv0wD9htkFtqoiwZz1+lhrB3nuxnv4juZfZPsVb8NhJ
E8/NexCtuSTa0w+zV14KP1SU3opi9URRVmzTaQ1oUVPx+q+klPOZn/XHMIOt4/NXQbqZKg9h2TS/
kUHzDXan/hgwnZ22GpVZru9ba9sdA1bJwuW1DAzQerfiw0uVTcB1z/a5teXnGLDIEWUTgES86tOX
uLgUtsWqKDn6rQJCsdtNRR1CmivlF91vzc/jNb+VV9IS8RJui0OpEI70EkeUPS4/MoSZre/D8szv
AVWQk2Y68LaOI7JqdVVSllOjZsek3ZjdITMOD3Js9UOvACvERr5Qw6Wu2fSeCsarrc0fGsWK1sJE
NmJrJ/JS7x2VVhxGzN55Diu+RqNWYkhLXBkfn+4VMqp7AqFsQzpz+7KvYWOOITVbgPycJHADSFDs
dBUUSCpEuwHrT0HMrICxFXldJOh1dtO7/K6IPGK0DZYTaHZEXjIbJT1Vfq/l8Fv4FTkZq8OSWzy2
YAQvK5zpMu6i+VfwfwPToRLi+tI5sxyemqmcvwoXStfjqlrxYs3CnU/KZCGbziNxiwL2wtLnPebD
CgBvOa1DLqCFZ8V9xmteDE3QvCNjiY707M7lHT1kUD20OGETL0LSWeFwV86IsANrImc9OLmcZfga
LPmkpKFqx/VC3C7OHk66JLuXDl+ZztElJuzZeG3OXew/Pw8kvUCl+Tb/CexhVJK0JdFHvsuo8ZcB
VhhzluWNA8u4zafGr0OfzYfFlZT6I6ba8coxG3BohKwZGTYiadx9lOYaXfX5kxwpPCkoub9ZQki3
YinBCKzT6VoaJFPBaCTx77l8SPhc7Ln9+eeFc3dojCfp+RUuPxa1BC1qfiC3AFePl8O/+auWI5nl
hIPTcHwimQ3su2gHvSP/oDsn28WkxElcKsCotMEy8TL5yFnkuDoJoTSdrfObuQuxNnBf8tv4AvwO
vCFGuoQKOtSPXEZ4TdSWVCxwKQlsIIKFT0CcPyhuXg0jLnfTn79VfxqKR/y+3fxW+HXcCHNPO6FM
WvFi/vzjjTH1F3lDOHjKyRPgcSjztePeyyqH+5MHhEujCNxV6LUhKHFuRa+4mH+xTPvBEUkoRx9Y
brlvuaA6MzHUCej2nstPWq2TvHRJ3nm4ygrE5M8nNCaOWxmMHaAONOhNXOuOwDBCWXCX4RPj2j7u
KCzp4CVv5odCEjixK1BVN8/C4/sqw8vgLmt0+GlgwBYlxnsBsESqPb4QJb5oOSPNVWYX/YJSm2eV
d808hcvIe8CD3gHh5TqzuNNlII0Fe4PlMEnh02ZhTL7kmhPe/Ga5mqn4ZzfSMOTiyVkKVKqIIMvF
J/dIzjhlmP8xumWHcAvoCi8f2dW9YryM14YoIjJzOCiAi0TTq8CSWg7fxRwrwHdxzswQOqhgEiEJ
uM23+ToCpr8L+VJCZjwr9/2YEQnUOMj0YP7wntJUDV3GDnzLnzYN6T20AiGjLQPmzhBI6O3wxT26
UiqBZTKbqZdFR8vAUU2bljYQUoWGf+OrxabQnZ1LfkoOOYuf3IL87DBqkJrJ4Q/fSuPzp6AY9A/a
cAZ6XDRN38Er3pzgV38dGL5wNnNwtZzbc/X/CDvT5cSVbVs/kSLUN3+REK0xBkxh/yEwGAmhvhdP
f76k7j2nVq2KVXvX9nYDIpXKnDmbMce46KfooxZSuj5NKg2abVtGSJXEOQ+UXKkr3V54UGwTTCOJ
IuYYYP071SE6LfLqLcpgAvxgvjB8cJ/K4YF50Nl5xkTijMxnD9pVauEIsBcUzvpwqxmvGfK9dEYf
pwaHNMjjFa11HVR9SHocVzEldOKtCVWJjhYLc6pDS30l1WS+1otsqRJw7QNke3bIJbSr9j1y2bvT
I6JRZBlTWP+H6ePlfhxhoVH/sH/E7xmBNix/Ywqc2aW+Vnje9Iyao+Aj+CBxa5zwYuyvx7dJxUH1
K3pUKXfc4WcdqV8x/RRQ8CDouHD2yQdgNWjMIRA53Q7BgSpatzt+Kd+8uoCnxSYWpCsGZY65kIxk
BFgxNmrs0Q8BNt1OyID65sMHOQx7pehthGeZhliFgJqE2Kiln7Z4jZB1JWmBFCGRmo8KtgNYpvLU
ROQZSOXqR2JGIbqngAJXZsd2IkM0hnhTcbkd+k8iT4pnFpQkJCABUL71L+FtXgCV1MaSMpEEyS5N
ffAwW+qc3xHzyzmSC40xsR8kFDxV9SzDz1Ukxiw6om6UEsdHCuYgUxzqPi4XpXWFD6fiVQE0JDaG
JxgyhHwa4PEBf9j1r1LgwdlRkoghb089+ozmvCASu9swk42GUfTWf5PmJokro7IojzvYUelnhAKC
FNbEGd7I7RQfBhzAgesWNnyVbqOIcLAAmNgWmzuMqmnht/Ddl9lEr6cWcP5go71Rdy2pzQFzsOdB
7kG8UiTLZF1vZHSosPT6V0XJiRyQHfnWNeAbVwNkBvc9AO9mcUz8AlUJ5FLQDsWEQwhxgW+N1pfm
hwNTcrIgGsnglvjaSgT6nJokNr76lwxGV+SuyWYkohsk0aBZ8gwca4HyhfZeLumJ83obWi2fxA6p
S3KCfSEe6UPjzF7wwEp5DrK80V2ygNJjRiurSi2Kr2cA7fo5g5YNex/xPFzDchN2ju4ryQSWelhr
h3p+HHwT7axwPEBAx/7MFjBTmOHmQQNRNrEgvCIKqKpDYRlQf5J+rE14AEyaLuriGvdkuNuEjpNb
tCND2dnHbZpKqwQeUfpxGN5HUXjON6klHYODZZRdWov4MQO0aC60Yt3J27r7etCCV/sKsFzd1Wwv
u4GYn7Duh8qDxFLj9DbdLKcpatbzNB2/RUIAchAys0A9gVdCcjdMcrzK+0JqSRjMIfGGP0Oj7bat
RuGLGvp3aMrh/NCmFQolaI/gdhabXFvU4ZZ6f6QgCglsDs4aySWBpSE0yIEuiU3tCMs7hsmKncee
goyBfWCCRB3GVk45agQz8AgMP9sP4VDwc5AzfwD6J+eWw4nkPexxL3KEcM+MXBiNe1jtNmxImmqc
9SM9oVsNpekdRk2IaWApQb1B3iXDFFWHGkmdaMyf0vw9VNlfOHXCuOgwfeGNcraptNC7WIIErGfr
ku7LwABbfgCVO6u/A2CwVw0TEzBvzGk5vNMSllD9wpJ1SKXj0bn39W0tLw3Y4BO3guoahx2V2sGT
Kw+TtYtoJrtPO9onKYqEL5XgOTj0EGnbU+rwdFsN5VQH0QnzQGG/SzENavXc9gfqP4+5jQwantDR
R1O057QGTEMYk+IDLULkpusXmVZFXfoyNP+BgYmgl6bpqNon9FvTv0d7cjbpnK9S/7g7sJh29ZSE
4wC5HNQZNw/zSKUeun3KnBFeCkY3eu1yr4S4rVPGqb5yZlr78jDXNSEbEYT0od33COANEq0jYxpL
aJiN27emXKjJ7Bj6djaXAWnjgABua2dxP9ETakALlVPuXsWs/RVpu4IoFc1Hw9Ohr62gxQYz4+WU
6mX6q0CxqtKiJcDoSXVhu4Vs7/1cfJCodYIflMNkNloubHwIFYGCv4jArl/gyL0fabDZU0bmnfjX
tB7aIw1ABt537fJZ4pRA6LF3VZsiJmiIrXLiMta3jfdCq8Sh+LBODj3sgeA1ohoZQ4ePIDHAVhx+
QXsE1IAXchKSbGxxyAsodV4j6ZvOOBB8EI7fmTvaB/FwLrENDGihgEKNxk60om8dmit6v8CfGxLF
ThesA7uv2aIlArUuAbOQmgDirFEMJK3f0f3n2fASpFM99NXGh7+JMzQ/P9ag3To6tQHvIVaNhhyQ
xYcHmQTUSybkU7WnKD4EGz1dZpUb2KB9KQ2PKO6DHVQRuSYCmxlCGYtEEBSvjGWALV600aMrMTKg
9KDbiTAENBbZHrA7Cm2orqpQ2BScMnqzojUfkfbsSVBDhpvdjv3oYXwh0FN9FlJN1p4ADQsOxyx3
A+coxRdooSNPrlfObZJC5t2gdOzS7dVxYPns08acG+mSBaU1cAXjxEy64/iGJAt9Xx+B5NKUR6Jb
oZW1xth7hjJLIW6MX2+HjgNKzYEl7HR1zCOMkrNZb4X5IRbOYCWDnBktCd/4Nhcq/Su52N1RMfjI
Pz+uxjd+A7WAwPENSghIErzmKwSwkcrGxGAPqx+JMQkAboGThJGHqIsGg3rR32HX8DEh0kD+z6cr
SefC+GsElNG4hb8MpFGHRuc0tcaMEGNPGeNOBwxZM6qo+biCBLnxOGFbOHNQkqbGVFCpczXqgDQO
PIUjhy8yrWgs6D+GL3ZpFM4Nvm3h4vXSgRIhXg77CMYhmghhK9QnfT+hYYyLo8gN7vD+AnoJJgaq
drCSmvOLRABRubBIc7bq0DYSCh+RgIJc+AV091SbIe0J2QYSqv3YQWztam7pDwR5ntGzivcLRYhw
MhA7pJTKUAhxkhesKJJ52JIOdW5y+Jw090VGughWdOJp0dOpvDOj0WOCZwdFg9aN2dYiEnDT27ym
qkT263Gi5JhTuZAQPRnXPc4Nei/nfE6pKPPSfhoC66NLXPNR36SnTWM+eljuiWpdpaZe6TfNOkG8
4E4+4qt8TKBbCcwJZWaphwl3dkdSWdo/UIXGs70v+nxZ58sqeamGJbart/e1uUzkd1ObDP04Tj4i
baVuDHlR5K65+e/ctfYvQh5yl4atWioMNJpj/p66Vrq7FIRD22xDFIBAUFqeA1FF4umJR10HAPed
OB5rDhEEIVwyAZQil2PUOG7orHH4xB7iNTQzR6tkZgziySAHMVY3oNEJ5yj8AwqgEEc/zU30lvz3
6A0Bwf4HhvQ5elMxDcOxbPnZifVL5lXW2wA6qLzZtqJrHKIaB4Ij+i8cz9jeN8GigYwAO8w6Ztgo
Wt8F2QnsagPKpxgPg2SSS/dRFXkFsINP3WuvZMXXUJFNyLHNgnPhSxPk8+bKCReCwx+fFKYPzgM6
mH9aUnS4Zo9owqM3FP9Wuf99h3+AyXKLpqxpOux9INF/J7RsVLXSJf1Yb0mO1pgYlIJGBd1tgFKI
FCFCHXnDHMx2TfENQhkTsNEUeQugO/D9nFX2MlXaA4EdCWFiEYIIbGoFlQeWx7vHIrtDJonUBkAk
RC4SYu98PHKKCT/QBUpPOJsvn8PtoqBkRS+2MEZ+g5Qlcj80CIPb4DRsRmENIdqoRuS44cO9FgeX
lqpUSB71dCEZcH55CqSP0CLs3ulRDoh46V0o3eQshMQXGiyNtNhekIennH8/Q0J+P+MY0HTJYYmu
JpNO962KaAX2D0I5sGsckdZoYPvDbkd/MWcXIS7iU1AXf5UGYTPZE2q6+Nmj7u2/H4z2L/iyeC4q
hIsWFR80iH7rDkh0s+rk0qq30RJLBJY0Oxmvt31ByUeICxJB91todTqOlcvtM/tUd8aG1O+NcBa6
cjYOHhJ2q/4UIRuiDqSQpxWQcw580mc//nu0zh8qVIZp0qNBA6D4z2/dG7EWWameFvWWtiRQTvf9
zfKQqtScEQKJLYLmCVi0KZypNgmW4zggCkSwHAJ3uhScUb58DL58nxsKOTDvobk9KrN0GXc0jHsw
K6UqCKSx2nmD5dHSbDm4v25S+bxmYDamNnUd6APJPfNPRt+jIVs7MmIPiIv0SWsRTfh04IOpDlmV
RHcune268M1hwnAbitJbHc52F/wOVL5Cwgk5LgWGEndA3Xbw4dGGWpse5QfUNVBjhdQN8M0ARLmA
n6k+Ew3Rk4NfDTTX7/6iyPdvKjixFH6Z3N/Kf2bfWg+9zeotUlq5Nass7xh7dCnrrEmUKoEeI9Ql
++bSoUWRlNPVVgTxjvpKeDoL1vUeFW3lhGIJi6JcxS+4TP/9+P9o5X8d4W8NH5p2vCeBkdfbR+zC
xk4CQbTze0DEFGCk1Rhrcbtymmbz41Kh+oDAy4gANiciIsOOziiIL0Tgr/DI06qYPakXIR3sgDHS
2vigok5agiYxTv7yLxZQ/eNG+2V2fytep33Tg6Ri7GiwCcMm2FxH8VbaDB0NHPKlODcfiDwdWg6A
g74scFCsDx1/kaAS4s8fZfSXeq/+p1Pnl9nUfgezJ1JnDFZab0NIwx3y5jxmFwbANvZ7OlRhztAF
yA7qnJbc2+AG+/sp9lSwB/YOTCoYE4lWQ9pA4SNgA0BDBPUwWs+0WnKCYsptFxgmC1a7AgKikZlw
C88IywH4AkoO6y83pP3ZOhiKA2mgKRvybwvYTougCFMZ63Ct9t3psZO/jR/NdyqoU4CpAYFjr0ND
ZX2ybLNdf2ou3dYEczPCi3ucOXcTpL9pa4ZMof4ECLH77/Vr/nnG/2+Av61fHZRXF9yVepsh2sWE
0vx2c8vEBeZIOtRIXHiOyLeK7KTwy0YQoo3iHduOejcJDVCJ9NhqcPiOImJp0vUAeC51uWzOR1Y5
tAw8J6QDaHe6jgnuYG+ArBPrwYYEEsOPyolewOyj+Lgfui3hGgEYPnIi6nIIjYA9hCSLk4qAjvBC
zghq/7KFnT8VmU3TNlXbEQ1p+m8WPMzCyOyGgfOGvlxjhFgX4BsImtp6nJI4sN1QLBW3hzil9PJA
IKFZg/hw6QXsa0rGo6YE5HYAM58p5vI4Km9edCHbmwHEfmaMwcAxlxKlFTAxQJjIWMASlY/z/vyA
fAreFUdIOoEDAzsYnGUwBFh6cA6ip435IHFyUeBIaUegCDDnuOpG6OK2B5VgkGgOtFhnePAR/YKY
eA9QNUm7gVFfc7QNB5KCdCkQN40IrDLckzMRLXOKVkhF/xO+CB2tBBOtD50PeEm6l/DDiCoJyyB1
q42/2Z4/ecempcrQNNJtoSpiXf7iXzqVUXS2xqRLUHrvu035iioTbTUNj/yzogb7pXwJqh8CVJCJ
gBI54U7lpn2vP1smBXwYXJW4wvjB9V8WhPn7prUEGQSgAw5z3TAV+TcrRKNIebPzINm2O8G3UC3C
Hb12JjZlzwmPT8Jj7UkmwYDA8yCJwTzeKbsIyr9WFkyZDuCyj/6rlEfBu3NSJth9oLgnMPD5nnPz
hrElu1665lfHopaF8k78BivGa/gZv2uz6CX9rr+bH9kiXDpTNGneB2ESws/g1Vr/twHgvn7z9J93
q1mmTvuQrOjPv//yJELZMOswr+OthrJzu3DahQ5MqH1/wKNU+VU8oVwDY1mB3WwmIutPA06ILDfy
rHRXoPA0JR1haR5BVWtNw+OrA0AlHAcIgoLQfCxBECjO26Pa3nVQBos49Nt+KWfLvllXwGiJxiU/
RwqzMs8l/JuPlWYeJPVDXsIidyMjgPsDEYLzKj3WpYx82TyV5kA1rGZsRKAnF8fGV50FWHx4A8Fy
qt3ChIVfX0n1ypRmditSivl9riteg3oRlZhvcjgQQ5AxivacGEa9dkQlZqIlE4VmSjJNyVgnrxxP
ScZDEJmaft97LZmqzFNjMllIbE1hrIlaAmue3t96uv51LosnAnu8qhoEJzqNSP/cG5VixkEWJ/ct
kn8Pa5qDIos2fTi5l2tN9jA4oMopLVExbVbauU2oJM20aqYRudsePcExDefJ9JiCNHPtb2qcWGpK
XzcyMeAksG0U5w89tG+0EQHzr7wg863QVxzoTmalM6urGez+RbtRm+Ud2jcVJuMJlNteZM97sL3d
rOyRWjBfekp6pk5PzY9W+8zC9bF+Cet1be2iLwDVnRDKHhXnGl17CJlpfpdn/WdngCybkPsnHNGt
1/aG+hD58TE6biVd15JHGi+Pxzd5CeezRMc6CTsA1/hNbqJCSz+tgqXxXcH4/9g70TcUM6VDr9HU
NmYqyhO3Lek7EoVUuBQTCPdUZG3Id5Oj6cbAk1Uee/utvSNIVQIF2dQcTse/GDdd+8OWshWdx6cS
PsOG+M8HmOv2sQsbB/7tQ6K86LbbcYhY4HojQSuHV6NfOUELx23Xw7e0omqeUaIYGaTCoBhFK2zw
4AsDkYxDju3DUwd0f1snu+AjhI7KmuOxkB5Uf3AwUlBxvkPA5vBuu8bfGgyd33sin2vxl1v5zT9I
7qWT5HIAlYU2TpS3o/IWD6vEos61PDrb5PHaojpaQ7TqZqsGkS8QjPQAcNeOtiRevmlM88qA5YSd
mfttejguc1jPSdKSZas99aIQBF1acmzSIqq2Os05Ga0XX3LzcdOpgo9VJFgzT78orRd9FWeHejR6
NtL4GKOyPErW4VsPKQnEoVQ8fXUtKxTa8LCBHMy6cidwu+pL81iwKpJyArkc7FVLOfIh2745c6i4
6dZAKb5PxvFGB/ygHsrHW/14K+wX4HJ5dJE6YITtulX+AqW1f3c7njNrOKo4bAwbr/efiySRbkzs
sYWiKVp22dowp5Kyj+DnimOfoLDKz2SKTDTUUc8k71Mj23f/1O9TKAmP0BegOU8QiW9Lz4s0TiFR
QWVRJAKBps3Z+2hqlkuIg4BnI2SG8YaMIxLeDDC18ELZH4hJ8RgjXmwdSts3hLSoV27j6w0xF9RN
QDKoHnxe9Su8+tX3sab48Uy3Iyefj9Ut6QY5pqNlApsW+i+q84oIZUDpUnlTCTrL+7ZGlN1+b4zN
rXwzS8As0xxdN+isEGRCUs7KvvNin/fe/esvR5pYk7/mrp4zS95N2E5FVZzftp+UBWGq11m0tQFm
BA70wl3oJTKQWlhHRUes5lBctHM0E2EbldTZnfKz81A9U0830Z2aQpTfXkNwdiCz/zI284+24ZfB
/bah+r6KND0toy0Z8FZZNvIEYiLdAqs+Q5erPBPwiK4icDXmQu4vt8csCqAPlqBoON/UGczZDpnm
U1CsQ5Y/2IV0ZPgCXUDt2dw8nIkMdJGe0tYFXAX6xqZmcfRBGdzh9eSBhR5EmGS1eoXsVni4v+Ha
JyHm0yNBRT6v2AAuD9t5U6wAWWuBT3XRQSAMik3gXiBoJiW0t+bComEUqjHlJaDiDQtaPQnIL7W4
yZPEEfALMpygFpASkY6gmEhbTRBTsGllJaCQPWvVkt3gXzJuDoiT33bQiWPr0X9BBkxbdd0O75Zk
Q1vs8XEzURYEQDkhd5HZ05qEL50PsFQZqCUQPpDqYZmDum8+6XUhGyD3i+PxNfigcHrCM8OWUhdg
RdPU0pN5RzWeXg9c4FzQ9XKV8pMKB1yxxFo0a6oDZM4uE300/NuJ9MsjQiEOFYwU+WaQVQ24Klqz
bkQIUB870tqql3Xwlqp/IZT480nyy2r5LURXBtV89FoRbeMLWJS2HakbKNycHdRb6tVMBH0sVLGR
DPxhBP4KDDPJQEcCUU4j1ByQUPGO55yQRMQ729wo2TNdt0sDIeNX8q5tCIvzlIeA+0lnJuiKQ4qK
x1/WvABs/2tL4kaj0Cdb4HlVssr/NHZtpmm9ptjxFq8SnvFc8brB3dumR4RbAJ0P0MojuB+j3iXf
Zh3aydClWrghPhIlUr9CTFEhCNjCZ5yeG9rHOR6x9GxvOGKsidT7NfLLDWgxHw1HCF5Ke5Ldp7C8
kimDaUkVAsutL8OXXHpHC2AC1Vg8eA9K9RsmCEMYjrubS7QGhMh+uPrDfYST+DZWk3lkAnGYgxky
M6pE6BtOjBYQFU6M16C0RtFVaB2PTa5jL2BXlchbJ35dA4735YSug/kd5g6u41BcRwRvajXzlI7C
Zo5wMS/r67EFyhtaVgrGD5dOX9iHCSppVM7rabkzH67oC2bx4g45k6ie0rqN89Y0yweq2j0yGVAS
TsNwYkpjQe7be2xNqJD5TZBN6PBOssnPNzbw2dKWDdMLndWmf1OmjcCeoZ6HgMIN7j2cZNcCjyl7
d0vAvuxv/kt/NGKbwG84NchaPf8cW5OIBsAFSC/zu5j3NYhHz3bgiUQwjEz3dHCW3bvxBZm5gVit
LOQzLGRiiGWL8XCHDdAHloiBAkAJ0pBk+fE+BliZSgLOCETRUul/GhugeXNfgcAO/5u8wLw0ToSH
HF664fF34IQqDa+8jxHHY37PN/yGvzrwqzyRjqGCOXCDwuejgKGC6uSN4EV5JejGnxcBE4c3XAik
Kn8HkAnUFLwgKD++AVjKN30kQI/dgw50yq8+IEKwflk84WNv/dj8BiYYFdMeLCbU5w7s6duOFDRy
NAJACGSO6dKMKUWCoh/ThmB+d6Biz3fILBxqiF5aTCvUJj3AcmAO+ew1fBmz4NuEqupIMe7RTuJ2
/ooQAE+iNGcGUEegl/3Mhuuz2ADwqywXaZrcFY3Fj0nVj5Pxq7EIDw4Ww4RgmKUiAItWt0qzFwCL
DDXj6rZ4ogDuJKC3HfUoAQWOzvw9gJi42aq3KcDE8sOORSe6Rgbz0Mu+/c31ISUwwxk9LE0yNWiM
J2che36lzmRIvW9T+7smhgSR1SPSNQe2psJIqr3Qj52Gq2P6A+bpLHqRabJPaXzEInu5sdQD36mn
Jg3k4aqlXw8uhmwCfj6BUhBVazqi7MVA3yIvgGOADr5sAm1jlLzT460yr1O195SapgfvgZxbvGzv
m1ZZBZbftq4TvycaXdGrpvbjZlw5AG62AQr3yrRV4czwUyY8YT9OlfZwI9imOxueBGVms/EgvFCm
cB5I+rItiI6WSbF4sHmrl1etnbT1dDhpiQvkn+5+4NUBSC+1p7MGiffW7M5qpvgd2t1S/N4H2aa/
G64cvum29BlpyEGnNKgPrIF8WnCy2tSD63DS2+U4Vcq9Vr0F+hvdQwy6pzH8e9BhYW4jUmdQlrlB
6hWbR/WWhS1t0eHX3aEJm5ZblmHeHaBXYIw37c2p7Fmi0H8PbSKYxeQHQ5skQqEIymzujU1Gt3Ye
U4/oR0R7RN5xdMJ9Bx0aIrWjwhRpIGYKJ+itB8hJ3Qpy24ZOTfTDlkBtQ7gJEKGBmvABdGpZSFtb
3/XVhOpYbU0NuKy5NSDMyOsBEnsNjzO8lNj4PrZfYCGd2+aYTVrU8EqKDzuVpRS0Qq0BPm2yXb5V
zx3zatL6EUiAkYYF+N34crwOJ0gE6PUh7cZcyCbgyWIF8eIISwODJZ3AfFX8YuSMiDJGX1/9jGra
jKa6vYPoGukF1+FvcCGMsIyQNcH1ws/lDGdkAscbV+g9mcy+cwB2jNqDNJK5jsEVKSetPgE6zlXe
9PNt4oPwEfgJ3YTn/1cr6t3rr09qJXwULBHhxQLpqesfeKIqj4XgtjQvUfqJ9SZPQ5hlTkxIP5x3
BWORHFccCzIdPDVRkkzwKCFMSCobgKkE4asKPrI09ibwR4XC8QPx3tvbELwNUBkEbyG9YxWq6QFV
vR9puwiyhU5OJZ7Iw9jm4MuAzrzCBUJcoQAhtmeytdDa+VF9kyuSB3eibcINmmyXJf0vA+keKAHE
Eab23UotVx2tTNUMfhFQy/mFJnH1KoVjncR6iHkZ0Sq0wGLYe6gn6akFnylSps0bh0Y7u69sWnTn
MPui9kq+RQjewZ/OaUjE8TDGVjgmjxRdoAiB3ywA/8YyuPExwQLWck++8jL1AdstoMIRjhBZOV7K
WzhVh3TML+tWFDV0lki2QY63WRUbSjHJBuFsaomUPOAmIfVq4jOsWDtswuO825O3jQAK38YkgA1n
QsKbC8ICE8Dc9IFPyKon9QdgyyMlSHmyTtAmMpakwFnkTFax187JKt+lN7Zlv0s4ZkFG2pA0+GJF
kARnxbCkgymywzMIvJYF7F7RGsK9TbKR93SXCLWjZINK7ibbwCd60PDaN8N+oIQw7Bn/hSs6h3zX
nZrTfdMvPV6Q72AF2ai8pOQ7ZrE5petqla7zNa3jzLHm04bgDWOZZUi3raf5GpSkSMjDaKV4ik/4
zCpf7H8O8rknVpA3exQFOZVfFb+c0Um2oo94lq2SVb/slw+vRbzEQQUs29ymwdTyLT9dM9XQ9+9Y
oOEHfslwAlV9iT/qtXy60ZH8YUuQnoxwkfjKUkGt+FI/H61GGIPTT32PogdI+AtxDU8cvhweJrWp
iKZH4uN1Pfu5FHjo/I1X4t/wZzLwLCEuGn7IzFX4Uc9eXwv2er2zrxRfYKkXU8anNKa4rkZEsOd9
/MSK4DJkuvhdF0+pMfNL5PnucK2AGQRKpY584+EbEAw8QGuIzD7/KBRwRwyO33ALXEK8FJpuECq0
Vj+vwi/5ntdIh+OVfMJh2EuHZBOv+yX0bZtyl60CKF7F9/kuCJhL6cBt9EuBEqHEwuA+mAcuEF8Y
Jh/PXxkOYh9iSi7mNb6IbQH8nydHLTFYMH33bMI6ZYL418SIPIi38I8bEP+I/xCLPPFC+8oNRhd5
L4XiAqRmWR7BtFgJEynvYwacrp0RCze+yKydcsbHk01bcytY1z0zxNXkfb47XqVDd+IafEx34p4H
U9wAnm584b54IX/jtfG53eGTosbd2Giz6XuFFmyqfQNmPZNWcrrtl7ep2BHh5b6x5zYE8plok4LP
00YsWStmt005SzZctJyJY04zvhWUgtip5lVPeHzKVDZlEBEeoeoQjFUaRNWAkxDgOOoExG60yRIB
rzXpFearmAD8JL0214QdU14g/7gg83BiF3KsCKUOxryz3+pZB+9tuZS2yoEB7NKP4cRcNJwmcFkQ
FLIFbhvrdZins3SHXM9zLVKrZC8az1qZBdaTmsaFDnwwJgXa0RC/78kP1sjzYWCQ3EkFa0ia+CoK
O2QxMUUVZXnvQYjALD+o/YvNgRFlcXaEeiEYHFEY5d5binXVrBDJLFpzXN7LV1x7rBfbBd8EsiHs
IpYHM8ke5fWS9JKucZgGZJorH3IoIkymnZs1r+p+OKFXRfAhLDIWCbFFzlcySVyJx+2cIWHe8StG
QgBEX0a2wfYT/HerHJJCYyShATkwqeGFEdW0d6gCMsPqEMlrkheQsEKguqGlSMKWBTByUv66EL2w
NMSrILEEiQN0G5YSx9VYSrB70gXD2llzLemAPAbWP3sq4zJCbH2P/CMclmwXSsTcH3TXU6IjNqm+
zy9o/GIrTN+8FqcOyWe2lE59whMHuMZagmeU6/K58olOE31PVnZcXaVXhpls0GvnH8PhAXENvq96
AJRisCw0KoIMhV+y6XkWvIwfeZ9BDmHgCLKv+QX/iJEpfrXnD2weUWBcq6fHrNxKP2xqSx5h3n2j
HMw5rSfz+xjXAVzPBwaCs8byKgYtyt/pDudzE0Fba0M1AT7Jszl4qQ4+XL7yCJE1MalxOxMa0Aln
o0u51M7ONsVufylLBslpwMvILyohQeWIoXLiBc+vKa9HfyFxm4fQbLHlGWcL42WwNb3iHETZhBkV
s8YCg48JwQjQUcWKW2Z18QKuxoQw9ZXt2cyyX77i8stjZgaXQL6maeXCifVzuhihzBlODAq0BMqc
Z2J8EwD6WZG2PNiT44SIp1jpcwRyLN7Jh/0cKKMstLmIl3lkuzwfkR8hqD3dEJJpR+EOdcpLve5W
xQoK1WxlzhFIY8lUyDR6kMixJNj6LHxkNzlx8Ad4NsdreFETqjzC/Bf7dtnO9BMLj7sqijVPmo9m
APKeT2JBZ6tqT+/rJ8HVhCnN1+RiKk5w2AeWsOCUS5Y788keYf3ymTAMvWafMSt6WZ9z2P5Tjz4r
a0EZne9nPWmwVbpjJfMx7CpmlJtknljJ0YWgPccuCaOLuiDQQDwP8BFsehoYeA1Aeuxfz2LGVPn6
p/5mTqCznMHDMWN+AUyA23PwYrm7Yd+cOFi4M/rLmpW8FzeIwqlPFSL2PjW/c9WNoDC1Jz4r7QPj
lF5ozWJzMxyMHrQGfNjpaeRg7jvarnTuWdGsy5KeBFBwCSuZZRmvmWgmjg9gJli/D2S69zwgalj5
7o6sNh3F7YjJxCjQYY0Gy8XyjSXnOpI9q2xz34C8GzBw/98OMAAOWVwBXDLGxbWjS3XiGo8ADZ4x
wrcQJkE+TBKEcuusX9K7peyOc0bAeBp5yujUPZVbjGhM7oYt67gMlyMS06NbizBe8mFikkNhjH8+
cr7vTu1OFzTbbB3ehSdPlMBhizAe+aLiGYA83GKjn+iv9ftFLkSx1Xmy58CB23WHuy83y5/bjadL
qgndRRwSZmqF8cNFQnaAhiRs6YWCK1xOzgGT3Q4Lrk9mla+YiGEFxStXk17vp2jNoFk84Qcn5gqs
sW+/PXzrQDPDigmFj4ldeJxjmos5XQJrVko6a8bmZ3Mt9tGae8LAUuFjNZFQZJLx2sV8orz9nG0d
JQ28Aq5hwwksNjYzhLMPodGhRJFWHkMuhQeNCCxOzirb13gg2xItdeY83wGSv3DTbFHeyXVtQgBa
0ui6GxZsCO7n5+//9yvHBN+/MJefTCwv5PnyKnw+4fmlnojPOCqQe0I4byOPDTijeU5YJ8aIppLY
oT8NP3uMq3AxFh0bmvFzDvMj12QIfMM/XmzxhJ8v4975PbuNt/NGHhKvxxlY16/097CIBQG/OYfr
Ec+bF/Ay3CZehnEnsOXHHDximQjmLxuHzAQcV46YoT2PRxyhVJJRC+UtWF7RRyL+MR9sw1N5YVTM
PEsYP2/YF3jL9B4vsrm2JMAFQJaOb5sQnWMO3ofoIPR5M5fjBvjVMZ6b1xysDoEPUA/Y4X6ahBP2
jGfD63AEcU6TjSK98haWFK8gTOKo44NxYX+mO3mErAN2KKbv54gR68I8yHsChzmMrYJTm7tVPYWd
urNP/Y44H4+UD5EOAN85o1xs2QZ/f8+xx5SyUfhsniBbDUeVRi0G86xF8wF8KjTVuCXYtB9PE2WA
IRzE+3gOwvAlc7YltyoeGhP/tIncAKsEk1/WU77nT1zzngg+tZ/TUayiC7aYVWru29cC9UYbSmLg
Gbi2CSbvEKxID99X2HzewJv5yqV5NCwAjjTyPLpw6/g1e46/i233dLyJM5/zwxRhYvgLoyBlzNIT
KznjLGforDTxlwa2ELGi+iXddkRgrCbeJnwUnKWnIyX8eir5aIefuCGGr9+hnxi19PE8tzpv5tZ5
KDxaLDYj4/dKM2dQzeO5gFjNz1diz3AbSQWxGKQzPhSTxWu5KuPid7yDj+Qr3//8PXbHvkIETI2I
sdxnrBEDXv2n58jo++cYmERex8pmanAR8RnZLawcJoGFy3tx79H64vb5PTO4YzzjwQ8oTc/TNe9m
JBQFlzp8rmKhYXxIKXBktShHCUeNGWKA3BIOHJ/6c1oYO7/EJuEh5O0EElBeNiQEek9HU5yjkWjU
5dTmbfyNEUUYispjYYrIBJlpvjAq5q06wdrHqf60zXicYreR/majMbvx2pwIAnjBM4ybxQj4YAYh
gnXOLXwgHJoTKzC9mHuyopTNCMDWHCqSAy+WSDTwPPkn9iAMas8zjyeCtbotrGk7wywhUM4NseTN
fXhoZ+Y1WXFassixTywWkgI4V8zvQDrj1K14YT+TX6C+nUvnQZvfYAeCfw/0RyWt+uYg5R8K0HuT
NjtfOZdLog0emwilSa2P8WvsOR44BgJPQJhO3EDONcT6ghUPekiQIzzSC1qKTcUfiSh4hkxQPzMW
ypTOdJEDgMDVoDfCx94KN0SbAzjpTugoNf/vW+IJ/AnOA5IjPFSmiXkf1AnGkR/jeNk8HwynCPaQ
q4gIqJkzRioo3JRzYL1o0aY5GQeC4tiP1izVOzBXUYuja1uI16vSmGomM8gnibEos+HEbLG7fka1
eCw41vHc8Nkh0dq88mlxSTNWSQTvJaw4a0BTimm1FhEoFNZRLb2mZAAY6PGqGMJWlk97qMlCZvKm
zNQ7KtzEXp9Al1g/bAr7SqQAXS6KK9gzMNLszntLN4q8spUXSiYZpkSiGZtplqtzcxI/d2TdgkXS
EZ6L/8E/xzwzW/zAWjgK70FxJsfiYoYvNwZaRhu7g/FWhJrvTHcYy+KwtQzwcM1SyV/LHbtHkk68
kTWMdkzlS/mraDGF75c7IcXC+pX7d24Jnt1PxRHr+elxjpMEHosXC7kZHjRgRjIS2ryTIKsTKRgO
Z4fo5ul+ZdmkR00YoUd1ogVfABZLdGLaCXdH2QGrqNKizM3cwHog3iza4YEkUfYCHcoZRxUM0Uy6
JUnwgITetxf400VpEjV3ysjL+lLvilW2gioW56/1MA7WGQB8Sk6pn9E/NCpeeg9azhfq1FE4LmM/
DtCgyHcid/kuvw/vDcnQTxhFXtLF0S+vykRd6x5dg9do1V/lc1/6oYhSIbl07/AAUVf5CHRv+IAK
2YFgOnVDDxVHtDCbF6ogEZ0153pLLgg6B1jav+Ntm8+RPoS2hZR4RLfAqwwbii0KV1JFxxv9iiMq
WDGc9j0kwq4oN9WCjQOUgf49iF9BsUClqaU+AyUNTAqCO4HSWXgQJaFPEI5QhcD7wMerSILCcPYN
UQQcIRCHdBpeL7OeTGWq7W8NKaNqKiJa6pKCwtfjCCdg4xAbF++Umum7Q8r1CwKQBFme9f+QdF/L
qStBFEC/iCpyeFUiByds/EJxHMg58/V3ybcOxcEgjaTRzKh79+7d02CAxDk6vlIHiyg4kMJIddgO
fdd5/hTgKS0SoaHi5PZdciWq0A4MifuQVzX3AGgVJ/DOBhZPaxGVB/PWD7lfBYI8atumgufnQjkC
mDj/Argk17+Z7Jqz17MoPM2oaN17/YKfBYXIfKwkOLyN6sDd+HTUulo7yqWsRut4Eclw7Wq0UUuW
Fpx5KxN7IHbME6VYNumloJqVPDdfBbEK4+T8fH28EbGgGrEsRyXPsEJ0oFfzimF7fAaoC/0IseEf
ZF8qpwaKW4lyCvrorikVZ1eIqsMdMRDB8SmKS50ZeZ0UW3SfhrlmblQxJrqnKPWLC1Eu2IYKBMm6
6aYqblE+7kMV67U4Iz6wZNx46H1DShubSL2e8Py0SXLt27/5j1BMVXnNXHsRlRKwoOhBWKpjdwQ4
dTnmVOiWBRK328sWvaQgxxsFYCeLTqGfbXk8vh57q2ROfGOpmhjfJRyPDo2v3jbhfvf3nTMTKpmO
ih15rfcG3WFVUt/kOXbmo9tQOcv561y9S4/939k9vvfz6cRMst8BDkeyfD3OCD/gwx9+T3ein2lC
0U69CWttt7CKJD0fR/POmhSBlEBxnmGpmxnWiq3tR+2NuucM5bEQLLZRYUtSIZ4qxD1aeEIoeyO/
6KRKXLi7q163W4RXrMvXuUKWElJ+xjrnHtW49ZYEamPqrEttlxrbW14DqpYy7u+jEsLIe0HhAHQ3
NRFPUZFs5Lq5vTTXF1nYUYVp+rqY96948uWOYPOiXpMLiN4j4sHT3jyvVeLbYHcpuVtcRFgmJ2Ex
VSdM1yOTLDz9fVYIyJ+rc0/Xks6bniUShlUC0bJi90b9LhceciojqrSdFtb12R5ytVLuyoJjTbYl
XqPZoUXL7K0mjlMbp5stf7SS2UZVVcFrCZXeG3UeaUnXMP19nlQrnbKSF4p7Lc9pIa75z+19kQmn
JHVoQC7YplYaLftrT843l+bQbUnLSObcSh7BcRaJplSSfvaN009/VRAIQ6maDhR72cUGRyW7sQgl
yE+BU1Qb5Pum+WUuwanYZpEm6MFP/5jKBuXfjpLODFAOzpqabFqu/P8G03fa3s5nU2ktSWST7ygG
TeSSqdIyDkaM5BgW1OJSoe9zR1RMjUPKwdM0hW2JheJs8cq3ALn0QD6XTgGBw1ka3U9XVF/uSxHJ
MSKRWrKLje2r8PiYHphU6j0dLs5mWHvYhrpy4ywtNhdS1ve6l8OLSekqKIlkwr13ebn7+PzmUUHb
Bg9YhjLxA6IIn9Vq/NDlIA2RAFxt0lN0Uv64CJZ0glXFZR0LgLSYLykI2UYDFScjMcoi+w8hgWoQ
ER8PgcMMO90+tlicqGwQT0dKEFCtuQryJks5zqG+Mizc5Hn31O4fzPRZc9s6FaJKm6TPTPDl70IK
xYZkgHHuw6Evu0jrGnH6Pvz/jr9lY0JMSwuk0M2frFSeBKl6VLSTDjFegz91VBUdnr7Lv+ubE3NV
3rVCJ+1GDWEnETvS4vbp+lkFTQlfdpHGcu+gwz0Fp6igvsksGauGS8IjnLcIMxV/di+rl9w4HZbb
t2l8wiPwOHy7vi2SH8XN6ueEKu3g0tj/rJ8W5Icaj/bj36ZPtWjxcv5x48qiw5lU02uuEAxpOgv+
sc43WL3gfpw/Ly+VfyTePEtRLShYoWsgi2X+YTt/kzMrvc8+Cu8EMSH2Lm5P5EuO5vf6GUySnH8e
76SFl23nNAtoyHYr78Ss5G+2Uj284z7YJOgW8zaH+71WoQCUPo0oTNAN+T40+dEvN6GMWcj07K+7
2B7RrD//NCLdIjbwNi6Jjkkvj8vh6yrCnFMN5tF0FZtkRpEkqDI72jOwZs5jNdl8X+soYZd9vEk2
IawyOPV3mYhNMY9v8UCQO9i8vlahtSgLOYJPsac90SgcWOpseojFQKIMCWS5ilgGfnK9+Hi19rxx
fjLISH/hm7Cssm/rVtP16eY89YruuS4/oXV8cgdH+xaSWF9Y4zxTS5TJcayDbsoIF8npWL9louus
ifBB9Gx6b+ZvDWJm02J7OZf8RQk51XJjychdzc9bVJlstiMegLdCLp2KF/bsJTIwkFkMPO8IQrer
dPqUKkPpy680OkeHwX3eQP+h/UbGy5esGgclgeaa0RCvn/N7ehZ0sk6zjpjJFv9E5rxn9FhovRCd
6260hz1SEuJihWbbqo5ZUGTRjHarZwJcEKf8evDIhxUSxI86xgoDYHZLlvfufRvvKvU5Zv6Hr5Vz
kG8jByFbekJCcWkpNYatVanPSinHKT9rOlsyWMyZ6/PxEF73yanc9GNx2l9v3xFsttR2PToFjMrR
4VonRXX7BkcfRqgu909HvajuVGyVr/1bqXM7ECrGS0xTE3mZ5YlSH8T/t8onbFK7pSiCPeucjWXG
iYniy0N8zMa1VOYqPoubPJPx2m2Sw/Zpmu//K/qm2Lp8s7TN25F2qnPeb7D4uDza9jtu0V2CaiGp
NNQSz0BXMfmyyXWaQN9kaz0u1KYjVyyyr1N0gJ0pB5Geqk7VGahTDBOczyvcwbSMMYCxaxwClE7j
iwHq4hAVTC/bRWx7wll352QOLoK+XMdTwrraNxBrsA9MrO8aAfN5PSEXHuYnQjtu4k/5UU/NxUGt
ffvGH9NyrS31Kemj001K7e3TmSph8KDanLoUICcnA+EsIc9hbIebaVSepHy1cwzkLnWMFHAmYiPC
QRYYX6inl4nmOjwM9n/WI1kyt/D2/e+aDg4AliGwKAyoc7tprqpCzeYcK1Ai8mI/SFotZHc6N0u0
+0VQrTosTgigx/7CSLqVsZ+MSffp/Fz9qVbb5LvKZRad/++nRJt4c1zufA1ek46mOQtYehhjEu0U
IDhZkF2Ye+AFm720mXS/7TY+KdZcFtOijBTqH0BNitMe69ceT00rTuov+LB/1p4rLr4xbG9/zfwT
ZFJri1ba6+zc5HpgXyj/k0Y0hCNLpU75x2Ta55u+cGGsaWc3TeBhwWmgFZ+RwnCK98+lDtm3Dd//
1ATnPtttjvCSe79/6rrihMIc38+9MC83ZyWAFMBIz/8IHaik0Uxj5ta8f5Y61NBu35dvsVMuuwGI
5ks/vGNeH5+dlN3GQ3GgnQCeMSwgNDmtO1ArrtH5mWFuANfWCZdUV+sAtGQWvHliMct2Z1/lITQ9
HcMj4NI23rY+DqaUWNSpeSzUl+KNIC+xUoBgNRKPNJ9MEBJG3+msLUOq+7xWTVpAxEpus7Y5SvE/
3nsYuay0dXCO4TDUkhtq/UjZnRDSVeRu3D8tV2Xw0Cq6NVOH90jphEZreoO933sWOWGG4fEJU9FF
Wzpk47iH52f0Nn1igTGOa20MyNq75Qed0ILk4Vn9cVZ8SAfJdYzO1Rdv10L8lnslIolc+eRhzndc
PjFrGDsHNLdZ60juiGy6Xk5W/W0XEy8qdGtvtW7+667iohxiWa+Z7glFRX345w0TngYac3ZHrDs8
1SIk/xkT9NfzuVdCguCoy162ChaCS4V9Fq4tUOtm1uoTpXoU0qyu9e2GhE20qYBAwlU749ZJW/1Q
IH5seIiufJjKT7XJpVVDBt1H96/KZ+mpmJflDpAJVZouyS//kEle4ETICFJVdiqEKBqnKhKJuzRb
d2zKr8LjGakv2v1KgZHMLQ29SWrolVTdopc9YuuGFdV+inFNYUaBwbJD5b/mgLa+WpOKR82IsVdZ
IUGK2vyltedsjzX9lT005kD+adw5jN+Vi1nPoixA75A4nKOnlUZUzqZ1ZWhAt67R9UNx9ZXUhVqg
6BuFfKn0m/r6nmQ+qy/SyjZV2jnRVHD7kNwIFjCHlJA5ENM26NPv9cW1SDPI2FEjKd04qw4bNY8p
80/CVh9uUVnX5SrnVU3ol+p7Cfqqss0ipYjUsMit49NvZWyFjivjgTR+Dd6raVF3uKjENXkYjnKU
76mbhC2GeyT6TGxPB1GfY3elph7WivT9Ezvla6AgeEM429RlJNIEyF2j7Sy6q1uCtXXl8dE4AoQh
UCR6WcrNbh0tVIFRR04sBbZSifbpLfVF5ZCs1dYV7BVeO9KFibW3zUfzUnwH4fBOS3GN1p0iagoL
pqipczXZ+A7d7SzeICyrQ5CSxZ4oE6z+/ryI1hB4U5YmBZzTtD0vm93ApddopdBnHrqb/nmVKnNV
EBimSfArMr5IxaXDCQZIBkgJk019CUzC89aIGCcmhfResQ+U/nusM2yptyQg6IlyLcgXGS6GKpkD
yb9pvW/J4pdVMNhO66tjopUxPaptQN4ss/bkjq/bvuY06iSUnCl+KZOhH/4/YXuQ4HaeNszc4+u0
ftKL6ghd8V3jKxjUmZOZO0QLmN7T49emu039/291mURfqTVj8EN6PemrKijoBh0i+xyty6V4Rhds
FvuyVElfHGIHmIp6idqRdziHLuAgRuYyoPzy34kNCguACgsjW9Ia96s/fbbxWCyX+oBCfwa1G7Nm
uz07Ey27PcfONdParVrbY/NQLXk2f1yUV6GEVw2zBts3oYW7iEC2SbfuldaI2bpVcku/e3Sivf8W
Vq0CBRzcDLH4UiIlg27Z4U9yTUKs/PB84uTufs825t9V52+M+4HNsmxOqRZJNto84g141OReJVsg
6f7YvNbqp8lj266pnpp6d7N4i69Khn16blWu5/AgrKP7M61p+Tkdp+MutaNLialUP2WbEJLduFe4
vq3GvdwDaJkmp5fMdzLg8+drVkkoPMOesey1E6g4PF12g3Om5WaWKvfoVHg9drb3d33kS7m9x2nd
XTVPZpTxPraFDqn3fWHolu/zkbtJlNHnwyYdUWO6PvlzOktyy/fNMVFG+rRtT5dvGrwXf95HozAW
0AjrvTeCn8GA+EwQ93aBGpxv22ard4tnjcOEfmFcH/Wu0Uh1mWDfuSdUQi5BqTWp1W9xNgWStGHu
9I4dBKjWqDc6dvbNW/ze09YmGI2okwfL10x91Ru936MQDNqBftQn7xsaPdtXIlkDKZtxWVnfsNeJ
Fz3IZDzu58Lih4BGMKEHGI4AilGn4wQXWttMSkrpdqpO99gptWr1+Su/V6urnmdTMIHJ2Wff3AXv
j/idBBmwX+V4OtwJ4yAZjYzzKPNErjRojaX38bqjqi7YBb1WvTcKg7Du/87k3cW8t8isBlzO8H3U
qX6RcA9VjwoM7LhVd6xbbLLEu6BVb+2CkR1HvV7Qm1zik5/eCA0E9UOgWGdHofBjEGuR5EU0Dt7P
nYo9INLP504hfHvEvcnVh13w1nkzVYJay4RszRp3Jcj53dHknVCJftJqDO0I/JwLW4ug4yDZqNfq
uXbnwYSKXnr0n8JWPReG7+5nZxIHk16o4VZvEQxa66gVv72PAzvc4kMwWgTBKexc6vV8MAlbo7de
r6ifcmFPo9oPewe797y7oW/VYP+K/4aEL2te4E55ZnyJoKORNP/x2rT4B/QKn1tAHCeWVpjOvoZ1
pdkCuGvI+ghG66/eW+cUxr2WviZfqFgh4dSbPJZcY6W+CbFDVf3k2i5VT+Q2Z6JtqaGIWZ4AGoAm
2J6TWjmu3Aa3U71Y7a3H74d8p5ztPhZvVc+8Qqd2aJQqb9QVcvsmJbjH9nWGplF4LuXe6XStlkm1
9DQ+DY/F7iX/fiy1Ftu3dW5SWP6bnaLVubvPvS3ohOyQDipch+P591GzuBtHu4toD/nzr1JmSlDi
7bRoFxU1QLM6SVNv5nOnYLOdFDY0w7iI+xogmA18FRbknsyLDLXDjZZzRang0uKLwg/0nCrfaxUi
WQLhq9ljFXgnmFDz23jVLSwEH4oZaRx3K1VF3STy4OIgxRoDZId5esBqhXYqn5HfldVLotGzhFmV
B3nJLKtjxeLULpDIv/1MqSdfl/3sJTlTPSK1sZuUsh+75eA+Hi372/XTbNZ6k7dq9+w/4rKLG0Mt
KOdYhiGhQZqKRdXEYIEpyk+uIszWEj+lf7IVwV0wu77fD7MGRcMdWUgAgyD1m8bVH56GWphnQoKy
NygdMxUCZDgBDtnekJBtSDZC5RmvRzksAljBXeMoFXAjPg5apQpAcfRHjJNi+gs9Wn3rGEUoZlEV
qlRUghreZgrMS8/5AHQEH1ZTATAKg1UMr1riTIjMLtWv3TXWS8JgUfkRjekVHkM6COn2MHAJ01UG
VLj4pCTqOL7TH6dp00mlh4LnVGOH0jAZSleg1YMcx6WcauW9FQ3apiIAc8vKke5vej4kBBw3nw0y
dAxz4Z3drWzeMi6rLEBG9P3s3KdqDsR7yu0vdrC/LlvvW9LqCkoNva8+T4JGolRWA2WKhAZoouny
TOjSt2CebVMCnzOkvIG0p+C6QQj2BGZagJMT87676p7fqeBqqAg0BStK9fbKhe6y7rWTrnYM/T++
JC5vKSmHfBo5MbBxOTQkXP+eXqIhAWVKEQmCrK752FC4ZarYgMVXW8BC8uvjVNTSde4kYrlgSoV2
S4X3hDIkW6b3T/0X3+tCGz/Oabu+N4i0W0QOh1hR+TMgdIwYxUlRxPAGfJU+dgwd2Gd9nfYviRFA
0zgiJFklAI0IuKNgiCqQdr1h6EYZKOnEnDb9qVu8qM6+FJQ+ANqDyJXWEl8zGFe9inslBUwCBx2t
K8X/sASali5mVDvpZTT7UyOkG1Chff7oSAKvkSUk7klnH3SFf2+e212hyzGRB/UWGNZBbZfshH1o
5Y/VD4vn4LrTO6ljmgIEjjeco2r3du1Xbo3rsS7Rb92genqHEc9j2satU745dvfnsSzTy6J71zJI
8ZQQZdvwmoj7znqnijHQy4/rOcjUOnmIzgNZJqdTQrT1SmFDGoFYGjcT5AOcyDWWVBsR6gVV5Dfh
HSEXjAgYnb8twJVqNAftZIWCox32G8o8SW9ZexxPQS9e7Eo5t2iRwikWDgEDRNxUJG49j6voosc0
LXYqs4f4QroVBe8ybuQ6Wa2aFv5qKSakPWeogNQYkZ61tbQYU03KBB8HUUaroyU6FS6VtnAr0CoH
Y0F2QAFnGk1RKPESSggHMj3iPSf9keyenc29U1nJuA3VhLPZZVsv00YZHXfBWu6qhxGMa7T9ptCd
pvzC22edSrl3A1t/SrptZjrZ53NFyCfIzGc9biULcE4LXMIAAtZHqfwxmzzwJNHpU3uA1XnsrNgl
t0kJs7icLLb1UznJr6lW22cGCEqJA+R7aPa15/g2w90pGYPSpE2W0e3/9MWF7KvtwrB4ih+Tyy2S
LBNklk09R8hoPpZEnF5PoRzUfh/Zvoh/mroQkaTTS0UOaiPbhue2ci2WxsIefpOhJejOVzo+1eSJ
7Ed2cGtqv0fBd4gF/jWr7ZjcyoHCtW1eCYv2NLwNi/lgJVC/aszgC7atAt1jBbJuKEi4MKPHsMo9
xPbmBmQb2j4UWmWOakhLYvPsAq+duPpRa+VJ+7JaGO+XskWLzUHsHQlrGmwEd6S7kFjDDmpthtzA
3MGcYWQqTsSnmyIxP2LeBsO+TGAF8CnOrp44Ttsj5hEUbm8dP6yVYCWBiVzLQ6AUgPvEJWOjIgXK
4xFk5itDZP6chZ2zKCnCkXAV/GR7jWrai/aM+/T/61ZpZzK8sOggPMuRA8vhTeIqouYqAYDRzuvB
yWKOMAUJbgMUkNs+5EHr7GKqCG2L9JRdE2fE6CSq6JjEJRzfbwovOr5+WVSjA/YY0kiw/L6+cg2j
QpAbEmwieLOKFpPNZI/jD0gtxZqRe+6qXGT1r0s088DqxS5J3b70pazTuPZ2RKYj1cBh1Vup75f+
VCx0eGtOWpdlJG+/8nV03W4yx2CiBcP/qbT9luV3O+dTfOUXkuFzZ2TO/7lXukF3OqQRwVlaWDJ4
8Jg1SDs24G/qMN2PhDWLRrO/nzXhynmUNtUlLru0G+Rkka2SDO65BOV8ukPmClfE6+5Jfr/Q67EX
VSxpBcjkeoU3rnIvFxe1F0tcXvXfn95dgkM6M7UGwlX4so10JT7LsPTr6l23iVcALADpIDL4nFIe
gDjZvttAXV936hXXnFYrwMDXYX/dplNt7CcH1TV8Rp81ePi7w/Z1012O2fEwNW6L+IT49Fv9qH7Q
qMb9tTwd0nO+xVvcNkDIOnV/d9nGHrvpmnrAWnJe46+N+dq+vc0ZyFDCr82QZp/I+/QVHMIL4n7/
be4iN89KAAgbVT93nR1cAf6C0wbQDMfhC3IeAn6mazsf7uVnvb7E3pJnksMid4sDFiNTkja7rA0F
W5QQFErvV1eJMeJiF+dnvc1lfBTmbQDJzoVRAc02x+MuwXHLIDwCwmHZg3mcSJMh6NFqOKVeECHH
/917czdtJdPlrnL1bWlu80h9ednUb7sB99Y2O/74H9zgKDnjwNkhkFos96n8GD737/b1yL8koJrC
NNCfhRMRTgD0qKeBmUCj5At04cDSeMBtMaAN2nI4dbIfDgAsukpNslxBZXlaqEzIks4bgTKjhk4I
QnGRJ8RKjolYyZUcILoUyCoFcLQ36+1hz6Ukq4NyCjXHvPu8usMIgcf0inx/xZqXBQAYQEbj2ivI
lI+8Nn9oCxIFt7xajDVPAMbiWYmgV6df8OAC1a/CO6TJ3WJRva9TseB9g04L8exMs9i4DVGw6uOX
Qj3bLBeCwvOjPm1uhgAk9yLzoOYKPk6RKrCWp5Bqb2aFOWMWcVWu1eYom+STTGsVC2WF97BUSxlS
xD2IdOBC3Q2uCm0r2WRxtuKeJhUyCRlhzjDrGfe0Hn5PSAS71i8nPnt2a0xLN3Fdq+t9XZjCcshl
MEaYKwdJHg1u+yHQ8fAmf3rXRU5Yv2VBB4dUiq72aHjvpECFzjcmJLyCc9IejIFmK0NnZnlKgFXl
LzehKGGwe0l5Jnbbvnr+Kuh8Tx8WgDy4nlvhBboFyR3UssZTNJQgfYcEbLfaDY7rPzSutO1VpxO3
o7JsVTMJ7Q8vp/0/NgI0cS211r5Z/LgnRsnmmfkb1QaO2YR7P9W6apiUXxa67O8y1CaBqMClztKG
aZWkkNsCF06CQClF6Vw4lNMJgQMBtuDM9GyM7UPTFP26EmLqnFdJuRjnj3+I4CFxPRDZKkLZSVby
NaqsU6ByBrEy8lyftBh9cVCDtLEqJfrAAdIJcU9frvv6B6Uht9Xq5in80tD2tVPSmJ6yK7TRn/+f
mD9NTLcM9ORuOAKIUEtOSXq0e+eGAAp9b3oqtOm2GlqWrgduMaTzF072kJd6jA0SeKuuBcg6IPTW
NemPdB4YJpWG09FV09f/v3OXYafOz/ve6f71nQ1NwHQ0r16Kf3sUpl0n7UvjRD/4YBst6BYg9F5t
0L4uueXql990oYSl/eHMgOCDlKVzHSgPtzcwXKUmXLpDGiT5SiNbaYCpCcXA8JZnCjCROWqgpaD0
GGzadAClUowikDX4Wgsp7j2tQ8ch4vkvJ3ZaNOm5QW0XrM30EMxN9pMh/5HK3+Y8Ohua1wy83Qjg
mu8rjY20XFyvR1OrU/gg3JR2V6WhAIlIwCFXdxbjY2uB8FUIF/hi1pRD45I6vQ2FmFenZ+8bk63S
EEEQzrgZdkNhjPOHYhiaG78sm5f4EHOY49XvbHLwdHwMjuiPxB2hMzUJydZnsgdE0KJV7aUAOpsp
yCVakgL6CldfxgprJMIdagec0q99MatEc0GWe7inFf332kJIIN0SJVU1oSx8bB0zydiBV5zE5Hyq
L62FYivrpmGoIsWL6piTjEBjWGgxTYdKqiywrD2JJaGw4pFIsa/hwqjNHAGQH8J8PrVkl68iBekQ
pkDCLRgwFmzKoANam2lCHQqau5kCPerebYPqqWWF9KJvk9bAsXwZx14WSgqh5jlE1UYbjgy8hQsw
NAY9pzySPNT+f6Vrnuhwas0HoO30gFp2BO/GhLDSl6MKjLDUrItiEamBzz72Wp9bnrquxcsHDaY2
yq2tHSacqwNbZ+fs+Bp7Yx5duGL0PC+M/MBxHPOoMzCt8/V5tuiaEVgQ8BKLvFq0qWV4pzb1V+Hd
NxLhgEDWg3wL8p77tQidhhYwW28Kr5bmyqLp1H3w7rFYqZc4Lji18DW+mJsklGuVA5kzmplOJFVL
6btAh2HtM7RZ+GnGzJ2l/bcj3siqYhbdWUxmqJn9Xfj1iQXlBVQv/ZYIDyM7Bsz/i/rNAPrgkW1k
dqqhNq/yJpXTEuc6pFY6U16NpcvErvqOeaprNr3VuVP63SlP/jv/9ov9T4/Yu6P53VOAiW947Mm6
MbxJ9smF0Tli/OVgoTB45MhurVOwIfPZB+88S41tlt81VMCe6M0LH3nTfjSIp5BDOQ3/7GJk11WD
tHmqaj5SyBJBv1EKW4oKP5+/i0zAQ0etj2kpPNKmUFjgFFzeDmIIy7TQA6xpV1RjBIQXzNSA26X1
ThYZ2aLhnZbk6JAJLiN6gb1H/xxvZb2X2gcAmqIXaHQZpexTKZtH+9IuIKSQKSHaV2NrJ/mnq1Q+
2Wclj7PevVXunsRMFQJ5rw3WySK+tul5XmnmB0eEnuf786xO3r5YUeU+UBQnt/CECm4XFSYQAILi
c/Xyvdw0K9+5tCxcd48oLha7Ya+E83+PwZ1mRrxaeGyI84/KZCqwJsjtYCDql7d9LrxV4mMlyNO5
FBj4t7kICDbuu3oxbaokfc6p4Fvl9Io6lcAdzl59ewioLVEIm//uf6nirhhHVMBmwfhnPlQN1BJ6
qlfwavvKMvSPd5Xmu1fvv2fPGRZMv/pJ/FxiW6laXw5lhMmdEn19NGavG+z3CN8sqnYqYSZe151e
NOtV6stm5qnyRKscR0H+xeJbWoX0ySUHtCm94iQDhHt/T7aSmDlDRr/wItewX/6UUNLMhpF7f369
B6ljRov9kpC2y31tJ5WvTH/xmv894SffrPapOV6yr7hsXxd8nIeLAZpN8iBfnofm9o5jaFC0HC7C
WyLZj0ZDQX5AO9lL3ZXl/U4lK6KQEyuMUhsUF+Gii4P9+/gg/RGuf1b0FIqtfP0JBkZyDtw67S+6
heCsf+KUfFx82nSuYcuymakjx/Zp/K7qZZwzRImfPa+h1si9ZAlmrsLcV9Fy+iqdV15K+XfZO2f/
XeJiQirt1DNNWN7NS70Qb3rzgaQQRN34Zfa06s7qu4/9OvgVOhheOxytz0WL9v2egBl689Oivqpv
WsoyfHMEBYCbm2a7FlVjBee/iGKoEpNMh5vOSXiWYV9/JPf6tjH7GSqO+Xz6liyisFor31pwT75U
vcpMXfAjKrWPT+ixbFhDd/teRe0U3PbkU8aul1sEldHuLT0J8bn3c0iXe1gIZAq8b8Lq87WdbUzk
AoXZIP9vg834Mo1yj8kBB+kp6zvFfeyJpuG6z3+BwlkjPwtyMfRjJ28cjHINLt3su8iRkpLBtQPC
AmG8TgfHpipFWNOY090q87rsPoTnxvTl+g+cPf061DNR9bk2yDdmrczAzB9sGzSd+tf2rJ5pm1zh
vb1+eVn2hS5VGgqzyalVqo/7XM0EOfEZVtfePN0DGQbP04jYQucv7HLpgXbfatFaj5TofmQSSKBT
qn45vUrr2lzFkGyynb1bvfBGJKMDtTv2d63pB5QSrLxMFq19seE0urXmva0KXP4dMKtziv+m0SFR
pYn6RjfTxIYGhUX8pPrlYxf9WqQC+ZX9+UuqOBrf66V+vn5J+3rxhPbTqUnuDMbS8/OtUvB0exOp
6I097uqbOiunM31eYSZ0y0ZDmjF+jdWIUhbDvKk+4YMHk+Vg0chinnQ33YUhXArljHbZsX1hdDUQ
Z4STpAJ+bETLfvbJrQ47V+i1tXJvr+pp66DxSz4RQwunCWAjmgWgQmM50Y6xpxCrOfB76eILBVDv
vvoICXMimUeZppBQ49ZdtOZJjhDxydQquuVovKndOjnURT5wTSkiZoJC8zFYUU3fda8nflqGrBVw
G2nGdMMQLcrETOZXtuQhPI92YtWEoMByUmrmHUGdk1yJFyYgK4zVtPpNnZNZNB0snjnjntk8ZnT4
j/MgnxS/zEjhsc/SMqr+OwCx0/hB4LkiZJJGZvmv4fqlFtU61c8n0Jqxg4oDw7wF2fdpfxzn+tbd
p31CbkofWCsOgeWpcavf3gp/oY1VC5K6T+aA77fMYN9GEorPr/PvzfOJ2dNgI8eZLn+LK3R93xmj
aHvukCdNsmi6o81MY/iWT5iZw+Vg/wrw+9g3j69wt7YiQl3qufH0RX2KL8VOY7cfadZYnfXYCCo5
x/nkGFW6yw4IPMDP6suyCNfJvb1oTVO0odTCnUsrCgUW/de7wLI8xvDcOTdzb8oFbV/EMNTuFDc1
J+pnzwdy2uff5WTZG7ckrySbzqEju8mKTwtg9SrP9lvZ2J9iY5nI5uiVnoTen8/N+ZfCzNE4vLae
7oZBvr2pG8evm/pc8SDLgDLZsTWu3M3SbXiaR6cuFmiURdVRsiLMfZw62v1FnAwfjUV/3MyOfj6u
vxbcQWlQa86jdZKBDso/eTPTbz8iLIt9UFDRSc5B+xiTB7sEq2ZIYtA1rONsP82vMBbW3+qj9/Pv
h7AjSBRJXIxnyeoFCbz0vq/Pu+uf4qjyVo5KQtnHDjz4/nrpphK+jIFTd1Jo4c8m4jcBgPEJVtS8
DbffcpFam5/KqPJd+L4/1xqNXFGSWrA2r1UWg6Q29tapMNusdGtPaYC9wPCRGCF1yUi6v2yeD8+5
sP4gvHD9ZL00zvsApZ2018260ZaaUerSh3+0Fr1Zw5Iq8eXSUJLo9E9UNpZo85v7fYTNzD/BqQEZ
5UGFt1J+qcSZ53W9/G3bLvnIp0K9Uq9f/s27ohwhZYR0/KTBsFLYOTXQzTaNfJ87kv9KyQVws82z
KMN+tB0UCB4G18axsUkhsUq38AkD88gfCmqIVreQA36lvw05kk/jPntvO+CrvCzPwbitctCEPVlM
RAhycY037AAmwPCk4xT4KzdWnwAQ7IHHEx+mx3TNSjqKT5/zD+X8cDRHog6H1uGzFFa/PCm+K3Gh
dakrdSVF62MDflt+uYjrt/HtWLe4Miwn1Q+TDQi46knmaAhbNhEvnhft48uNvFqQ+70Mq1+GQzG5
PG8xntv7QT461c3yy89c1o0EW3AFkk0xeXzelkrUbF+ulFBF8cwcS3v3+H5unAeF32JSEQytXyaX
7u3HHdVTZckY8MiA5fZ+7ZRC66PAcbx5JobKpH07U3ZqlETwqMTAyPy2VrwnXLSv/Wt/+fHolvHt
PWBKZxCepAUM5WCZjXIIN2mShvDS5/WSiDouCR1mfjOjKz2dJyXQG4feZrLpPYbbaBEvPhVhuDZI
hFvkwSK3v2jDTICJ3NDwsR/Mx80q3uSL1jO1Qn3TXvwWX1J3vQIopFZ9bB9kzGzSKN7hMyPvwyng
Sr6IujK7ChVs6npJLF+anfPDKfyrByU2WLs2bLiQOIivqKibqAiltBEd8Os8PveX02i3C0t00KXV
X+pV8W9c91V/t2pf7q+3HxaE5V9A8iC0+Fa6odWFyjgKt5/CuSSLW/CSFjYTl/ZcRtJ/Kv6FWtNo
tCJ4u8jMy/0U9NQi2X16QJecHb7nz3Zqul6GYgcibOlSJ0rrCXP9N8MNULWV0Y4rOZi+03imjRKf
FXVZefrXRGNWzBTeJFdNWAUjoX1NGHdQ1DT0FrqLF/Gob67SdI5fH94mhlUuMEbL7T1RcBFwaQCi
lfvg3J+q2KIKxy0oZkKDtzl/je/RqlHG2ZGyc7M0jqBNsdH46Z+AeOMUmmEAmGY5YdC+nLpq76bx
8YBZAqYtty9PHm9XVPHO9OvxuU32fZHmdVJtG1lrXJlUaF2N2+fKL/9u1TALtKOOtyU4rP4Tp/bg
v/2UQkyk19sQ86Nx6mrb1X+vv0UAD88qOmbCo4KL+K8CyILdNQVJT8Huh7VHkn54mQiKCbEJPRal
uismZ0RIUn47D86DYsMDQHplOkGmeVL8lNwG0BD0yusHBACps9rnE6c8KIu1ZI9bxFtH9Gjs9NBu
QjHfo7n2dBginkF+cfC46ACCNLjkIT8U5bQYzT8KE1cJtendeioEP7rF92IDneRr82yZfibA8+OZ
MTHzeJrYCYlHUbajSEG8Hoi6tA71WzdTnzVqricbPX7WfRVaOYLNbLBj5VQt1ivm6ewJJeLl2Jw1
0ufe6U2gsOMa/4ns88gHQuS7brWXbRz7xYQuZnwcoL62dyx5pmJ8YGfg7e9apeOw3Bw35l05dzse
k4Tkj2WzcGd5ggJwf16nAOfTMEvP54nnvCU6Mlw9I9qhoXmYCwCdmzdsK0ESCfwGjehiY/u6/M6m
h029axq5E/HhdEzK3oTlROfXw9OqkWnpSI83Q7ac7KxXWZdCNTYNI6wH++T4skkDgpch/L74tZp4
eA6FeP4QSgv8+EOk8jS5d64vheGJvNJaelx4mcAepgNDAYq6DcRYde8seBJXm3ywT0BD0geZbcdZ
jbppjKIk6CVKCPv8j7Mz63EcWbL0X7m4zyMMV5EcTM+DxFXUvob0ImgLUqQkUiQlkvr183kUGl2V
XagEuvsiKzIjM8TF3dzsnGPHIE4/aMtNu4WKjp3xB7dywCkQnCUo8XOouS1KKH4IUBd4BhdPBkpt
Bxdla96Z0m2bBZ+BdYBv78GAM7sWJYpvXdohxAyPByipHpLW97VdZC8kuzjwoDsDJjWO9nPDvn3t
0VlBuL+p1vrqmovuemshsKoO6JpsWuVIicj5PNST2/cc+q9y2m00LL8QG2umBzAKcsyZArQMBg9C
1UkCQCPBlv3IOnml3S/uCT4BalHgviBYMDmmjUSJ1QxrJnhPD/7j2i7gG7onEE0A3VwH1nEhOToA
qQDnQjlpwwQBr5nPEQyFgI9w89Jp9xZDvpCZIqsUUsefPwRK4+8Ac4HFgc/xXdgi/kRQrYBRlCPs
N0okJJo/gKEphktyWkRnIh6Y3bP0AaFhFIl+TKfR6GTigWIE7sMusVHN6oubgVuu9mNujMvgx6JM
5VsMDyTN1ak97A35hH/A1HxJO+sMwJ8brB4eo1YAvfAxbQE6AxDyP34U4BzwuADSaTrG4gASBDNE
qpbYefPsyP4wHUCHC4mKkQ3yvS7TT4a8vZZsGvqMOfQfl8Uv5tkLOjc9l1Nr/ZqmYjIPYQNwC8jw
vCd/5ieOlWHEVYk5U8WYM3RM0xIY6fbBSPmxfHjBrjuRbUyrW0BjdQhi1n+MIVtGFJU9bYLe7/tq
S/7YGHAmD1+ugVAQTrAkv2Zf2O1Q0VEZPlA2fJMO+R1vE3n3IQAgqT0qUyBXqBoIcXx9cAn4Fgzj
meqrOhge32cPwK+BBaoC8uMekY28gs+IWFrTGtbXMFHvs7qFdiDDaamPMgtN5RjBPmEC0oqfexsL
3PzAIcJCe4z1g3oAaHvxogvgyQAwvOrdA3AOUaGhJ84PfKv7xQoT7G7AkkWqAdbLGn6PQVZ5XIrL
VHGh4uKAZk4AsCmNNUyiQm4P5gASCXqLJymKF/ruaJ0Raw+N4/0cna1v7onatLc/ccWQvkQhwd5z
x9ctL0Sglb2GBzxH04aWAZcJWrBsdCtTgN10q1BkwmHMyd7GBx0DUhp8XJBTbaiuJOYr+bhI3Jen
BKglPd23PC/1m6fDrXdP5X7Cl8mcKpBVgvpsTNbII+EYF0Dy4DHDbb6cJLuuG53ZENzxjSEVql3N
KKUsFAeQj32SWbzYCawM/+ZXdDKkCAhguFBUN5ywZ3Q+TDEOspfY/aR1PLAhgbNdtgwJ6q6uxFDA
EIDNH7QWWQ83YQ1kbk88WhkiqscDA3m2PEzwQIWF1IgzAMigEOksJygdOJ+eBUV+iCxcGbkZ/vlj
LrJJ2spA84mE71GmijldfDhIwnFb0FNHLy4nPUkXWWZKLy2m0qBIQTJm/mut+XFD5OqtyHIVH73W
tesVl/G96+VNf0veIDKSo4poDCHWAo0ZUq9ciBwlSgR2nU0b28V0+degqIldTvaVcxJYUANLQT2f
2o/BU6ErXnao3Pg57QZvhosW8v3WR9H1YQyGqB0TLwlgvQRt0RkY6+vT3h9jWkXlHiu3ivoHc0Pq
IYR03tvjP/TH0Lk/7gIPjEfpN1CWvgDIUxhaEPelQbppTgpm9HUgVP/+58JL5+/TPEfeKOAOxe26
VAzvNSRLNkRoSMfVlkST5VDNzZPpW7a86IQM5DxIqBZ40gg3VjypzpaEqHjbUsoJa3jkgMLFC3dq
qvB8na/ZudGUSY/1NB3eNvTh7hjXgGppgsNFQW9qO6bZDEHqm/VPALKj+SeIJ/GRfwKpwfqD+4Kh
vy+L/nun+NQo+xDZVSDkEP5zyTxr7NToLQnYwZ8RjtuB0fSvp/eNhUF9RbJ2BKPaj8nmI7Fx3PpF
qBHKc1sZlots8dy2i2EJmNMn0SvmzUHkeST25w4t03QDgO3MeXVMJnjSL4Pjb8/cXCcf3qC+Rv5A
Vao6mtkz/ccYKG1INDAGSMNQ28/1A8rA9ETKC/yvr+vJ59mTwrKEh+sh/7AAQsSuLJkSgQSJbvTe
fStZQQ3Jg8Pi8nl+j7Mzb4WXoa6bcTXLSchR2QzklbJhDjjCarDVYr4/yheSfCYUMatZGTKT4Kwf
9hteX7lQL/ql2L0m11M+2x8/q/1GXcEvGmt1zW5cvJacfVe2SjJ7hftxZ1vs8nk6JXBdz2zY2P8c
2FFMlR8UB/NLbHDOtSURixh2G0dbFN0E0wc7jbUAAsGSijUmh0MS9VAbdxAmg+Ty++649pNdvSiH
D5F6ELFANp/D6yiZPCbVxBxgRgq4IqzSxLiHG9nG5n2kI1rb7rEluB0N6nczeOPQ0QTYnPnXGT3V
jU/phrlk6X2Cqw/PfLxttKCdlBSX4jiLQ2P1+Cax5mjZT5rvgsw22vJIm3XMy4Jq+aKzddgheWww
9+emm7U1qIeN8xoeTLciZ8VFYQgMNXy60YK34kc/cBKr0WuDYvxx0EP4QLmsp3vQDJBUeJP9LAk+
XynXwxRyW8YKpXVU16IPMxrcPS3AIMLbY8RRe6mv4tyouh0cvx8w1dT0KESS770vTboLFshBm2Sn
58lcoLchg7mnQ0Ec8sIs0aDExsjpNuzzQKkfUIxcl5CfyhdRHkoLIPREysJZRmbEvycxQeLCKYju
SGAH+9Nr2Yw/h/v0/Q31yDMDqiDyRtN8DSsJ/3w7cBrygZyhxGKVjM0SchpscsjiW1zk7BxXqR9i
H80ObGR0psQW/4DcGpSYhYz7FlU+RmTI6DD1mz9oMqe1lW4cYDeEQQgx35TDgCYUZ+y0g7HmcGKF
vufRCR0rslJ+BhIrGdJTkO4hiU30ELJFzgOCFj+P1wnuhhyVTioSh7U6uE6zJQd1cUHvSgWXLWHr
sqXo3LkKBpHkT8iD+Gye3Te3nKJpJU96e4QVNFu3Ob1s8DkfRDBYEYWsjm4P1SdsH3AMbCDHOxsY
PpckUGjOFCH+I4HgQfEFWUixVr7kARojmFAePZ9cLl7HrBJb4Q5Y7ONicqWfgO71by6be5dHVyYd
T3gF1201J2bsbVbLQFqlgw921SVu25mHgGeWuMVUHt59I4zCEmNbSC44K+v0nL19JeguOrvim5TG
eoQw4iTl5Me3A4XmIl+npVBOwE2X1UD+T0kGSRY1AvtZ/ebM5TFzH3CePGZ2vs4XkJ8MueRkAcql
SCO8wBXvDI4iTFo2ry9tscelCHXInbzu43WH+rik7Ma6fKKdy1E6iKB8v95Tc51sZQILnNAEIdxO
+oIRzkm++B8Cxh9SHdUFcgwUPlRitbUiNYSW55mwcNHPkeeJJI5HChCHFApkjT/HrJZ+H3TBtDBE
fRl9OxGvuEhHnjV0pUDfOcg2dcg5CTolpUjnezA0H0wedqL2p1mAuv6Yon4/pgjwq14r9TgWocyM
M+xjl7yh7vOrRWZ9J6N0xSD7PQZzzvXhtzylpYHRP14Wjz4UpnzWa6wQBbzPwRGdWKcCxFvHh+6J
dcj11h3Pok0Pi8kzjcmYJDCl53VpDJaGjf0MOjp4pKinj5OjPH9tbxumbEsPOt8Qw/doe7UsW3jV
8IT5rSXG9HYu8cZakWTjmhPz8umy7anjBnufCLiawg+PBGAcDAwQrlEK04UpEs77UhqWVV9v+Bf2
9YYQBHMUu6X7HYYVvW7x3cK8gnzjEf5AgE/dYiMNV+gPpxGZtBCjTWHa5zDEG2qG4xYJO/01aNbB
72qzBxFAqkXKQ9oCxsMpJQBHgP+HgIM4NzmkDFJ2qWcEapD55u6F5KQVhqMa9Q8CbYImhxp7zbYg
IklzD1aIeQTtyBigJLaB1t50KtHBjj2L/Qf0Tbz/ztbGIjvCr0Ci5HwU4MalC+Z+JPH6MKIlFnP9
0q/3LlvcdiCWw9u1Z9Bsh94P6TdlLpJ2q5d9377UMwuJJQSO2QB+M3JiErkJgAz+EjxTnbnJHbJm
5OdA1RRhgi1/YTf66rENIi6g6HXWylnKe8w+jb8f2G2eclitM1ja7Zhv9tvISWfqBodddWMh11ug
UfgJisZ3cwAlTgaPnbaJh59TtGYyz6YaFTvSzPAuJk9ZI2tHJCm+ETNpJ8vJt9jvf7+Q41JxfUmC
DSvX15Ce3tFn/Jmrc2V7vzx3zCWnOQpHMstDs07aXYARZdPbvBhTZ2kcjfGO0tdvSOYmlbjklytv
6hWd4FcKQ7IckhJOE/S3RCa8ZWTc5rgfIvbxtWvhObnXrXLgVeE58gSivtybniraTHoG9+i+TsDV
lC6AmVH/w7gayDFydvpXfga+8zXXdcfOQNRNBvoPwnTRRdP8cWqcEcURnvjZFPUF/axuTbSVTqoO
/Nx7+NpEgGP0NCJRIk9V+6SSRHYE10R5zqMPCSjJLg74B+tC19Uo2b1n6DNksu3vzjcxkOhOMORc
JUTdDiQQnKui0RsH9LhPm3aJwnM/olP8j7BFYOKkJfrDmkL1tz2EppxMHDXoXiTUJMi+UtSzy3qS
TYoVgkyWlDJWRviVDuRhI2YT9JpVPmpDcy5P915KcMfeYaR5jYtTCw06R9Yx1YdFVvoDDlM9VcDS
dLE8He34xB7jaG1hyHASAd6pHaU7omdKtLUgrdAE3RLxhCvxBYR/3KDtcmitIU97bUzyuqW6vR/b
2YtY4XWE3dBjYR07x2qBYw3GJp1NNuArXuSrEZvPxByA3c6Mn6WBYOabpjEsCfCx0FYS+wQElIqL
GWpAU7RU8c7HzbFcvYPnkZD6YxG/xsXh8Hatb5g4Ex067pjoW2wAcFYAmfL+SISwLnSo0GZA4GWx
pWLnMkbkI2Dyc91PlvtZ8wUDeVvmc0olJfL2p2LNlgGE5OkgpLnjlkbevuLMW1Szd0OrAAotG76M
Z1FS+kjQpWJ38wz8Mrwf0cuyealtKKFOrPPHNENOvcXZFJ1MA8rA6cOJy5nFUcYKQtBL8Uydjh5B
dMRQs+BjItwmYvwGWfo7dooFHjitFsami1S4n0w+obyJdntS23Kkl/0Og3h5M8Dyaa/k8RIrIRI2
2OnwmMsdVFgF7L4x5pbUYxDVh6tdv9Zd77OQJ9JYG6tTayh5aW+HogNzb21djdBaANwKRpS6yJPn
5tkYo9h0cjpi2TCwXwDlbrWjI+uFFGIkiSXUrJqLSYwUDEa+4zU8yb83FMwkAO1GOoLoho9LzQVj
IQxJQ6sb2pPRc8JRx1Ms9D5F5hOaSufZYadP/newkO8BzH0bpyu9EofuN158684X3p88V+L5G2ch
cev3FRNrzxNpJOGhaG0wlJAuqeoygAWXH23FitJWt3MJUILwCk6KUurHwBW6mRwF6Jx8cy7Dvx8a
+nNBFwjh5KIWCF4vPpU75ceNiCWMkwwlsXMf71m/i/bIu++csZIgyUBTRqa8xn9ziYwgZ+vyJ6yu
ACkRLxw7AhlLQcZS92/AUuxnllzRq07pt7KLNleoG1IKQvIimmt09nwBCKTTav35Jiq9thWbhY12
uH9xFO8nrwD7If+JuLIzw7B0jSqUpg2RTIs0WwQMNN6srgM9KpbeozggUWSRU3zRpERbUBcVcBrw
2/ehFZ0D1o6yjUj+B+0BKbEjiN5mr4Wxlg8yIgcYltsg97BuGL+XzfI5v4ZYTLuINV4bDi52WMpD
o9nqlO/2m3bJtD1ByNFJsLDW1zPbEPLqAm9/KYfWSlncDs/zY2BcoHc4TilfCbDWN1nZ6ioqyHic
gknLHsxWXwDIiUOQcgkLgeU0WP6BGWsWPHMBDQx1sP3M3+i+277GBQphaT/FhCXqfXacAYRU7rjs
OsDTJlQUPRP7QOFJzN83T/A7xLNGZFwQg+3ehm7pZO6VYT5scl4LzbIb8WLiUzWiqXRS+x0bP0u7
44YMsXYSp2PjM4JIbO88vGgSj9gTxjCMyS9sZa5Cu1PFxiOO9sz/TI0hA0q7K/l83ffV5SvpP4/x
Di1FBRlEXuPIR/nITt5vq6OXh3twj8/4ifzkeAvJAJqZcobUlrbUuOQE4Bu0J/mmXfkYwdkql5Ls
4p215ZAAO0Zgx/+Qe3XIKkWINBLvtcfRBTtbQT1SbVNPSLljnMBPWHXSQTm85vhOLuRNMtGcZGt9
dSb1AE/8MDsaXBZIhTwqOGryAXhAeN/qa8jucxwysXxEOy13wv+S3C1MR9q0m3iXLqSjFOIBAwtH
6rSUV9lWGRZzMEQO0eeWlrd9mJ0B8copoZo/pvhCgEn/Ng1JCHOQQkCfkzU5t8EYUZJLTh5Qz/OX
smX3K+NclJYACcvo3Hyr0OlMW+14rCR+VOzfmEhOVcaZCkpCDQZgAQJoMD5lC51tCITiNZWW0Hlk
k8BiLAPyPgI6mFj2wZ8e9KFDT3TvU/eMKYvhzfR5jB7P6bEzlKcW6DcqmCm/EMQ60/uC/xjLaBOv
bivG3a06uEYyNxGtGPgamX6yyhDOBCBokS2F0YJ/aAJv0C43uM2Ij0e0UDN6EqFXYMXQbi2sKSKb
eqMHvNTi0tkanLC0o15uq86WBedGNrl3IMaBZOPPlzUUKrvOqB7ezy94n3KqhNQzHFZXV307/GM0
f8NniKLNw1pzJW3iGSYM7MvHqg5r/zqBm+RFJigFChhP8HulvyCwcyS+dRvUk9BOo6kuwLRsQgmE
6iwmiKJZpgAUafwL0z5A2tqVliCuPG0oB+IQr+O+fR9Id6B3kh8PFJg40iPRw+EObmusb6b8vf0X
jJb5BQSB4vYxhggzBvmaHierdKngEF6DeKPA1rHCUBh2TFMzf3WdwRQmfQkhnzYonWhjMLJivxIb
jmQGSGH83tJ+OEH31r/tdLsmjO/XYhYUFdTI2LY+y38iaD5sGO2n2uv0gfAxjFgCIgTGTJtECH4U
vqc7l6PilL0liRWiTgTo2knYd5D1ze/TLLA8yHIRlxGQ4tJzfqICQdTh0i0lmI2bY4b65bOip1df
q85zooT6SsHLlm/TY+2Qb71XyYy30IYyckUyqFUB3dr49E63C/jhffha4A0DIPJa4lU8UML3LmbK
pFMGqytB57rGw6BfeJrPP0YjUtP14r3Ii6g+vupztXtyLRIkHxhFZjeX9wWkquyzyl4bVhyCyHHi
XN0PAWJAGgjxOlvfe+ury/snrcpnt1n0+KIF+4UtJePbbdqbkWQ9nWpF7YusKgOQgtvA105xSBaB
utXUoW2a1nTao+lnftc4wc3ueE5e/ZLVw3pCIPJecRVv0k1MMR+9etHhzCdpkBCCNdQ/DLGEl0Us
tc0WTCDlFsP7uvxG9wTy1FcumoNpFfa0/HrGYhgLaV5B/1tIv7BGdaVB16tsDDntJEDBb5PCEfwS
J/eonzmgh+kYyB4bqGi2t9vpBRAMhZ/6pcX9/Q7P7WEZ4gLHjDxQK9BnSAN+5Me9zt/2DH9YoYT0
kv7btnr1Sj2j4CLmMfdu1DjZEKBCs9Hf9PVZzFm9fQDG9/Upnj1oiV7D25rFEw1z35rf6cT3qe3g
2IJ8/vZeE4oB7CCVVTmiDhl2l9r26m3okveB19l90rF7FHzPa4g4EFiPxsUAcBJLH6svd3ttcN1G
nNN7B47aGFC/iBzee07bN1R/EgrAEjLIazxMTbSJTq8sTQKmLx/2IYVVelrMSSQnbycS72R7d5m/
TrK3RyzyxQWwIuKBwQCS/QBjc9PLL8DsA05Ta4BWDPi7ny2yyXtlYb9IcTVQNsTDaED8a3qwJVbm
aqaLeYCeOM8Nw7ujt1vVtBuExrD42u+uGxOZG93GB5LkdH4/cEyVjonABB3bVFDYoBr956HrdXyd
YhBHy3eAmtltpt05QIoyv25oNu+VvS/FIUvOsQmEnHGMHusH4RChgwsZ+MRg9xnE4/zbk6ZVeOVc
9EBd2B3tEBkU7IREFeJEQTTFYCvn9dg0kfSA6uHOobKG0VAnnfcqJ54DfCMAih0TUiE/8h4V0fYR
nTtSEJ2B3CH75O8YmB1+lfgABMIxCJEquLPmgqXEhpUZ/2xqDoQRGiLKMoaZ9VO3PF5dsur3CHfY
sLrAFCWD14S6pFqRqxhI5vG3eD7pPxPynBeLI2S/kXHxze2E39/x28AGeAVxxTdkNP4DND77jSF2
NY1udt43GkQpVIG3wc9RFnVI+BK0h7cBJaD0dBTf2tpKiJAYQaxla8frAqLiPiGEhNWKq0tmCJCs
bbG6T7gYX0g3HgO+zoXJg/h7qL5yqgdGJfXBZSgGRpWXD94rccDA8XISy9gJCHoOzAjWAJLLa30h
JK8D9dJWPsJSD3bDNRXnfelu8pk8InNNnNYHnpEvMFzvERpgeOXEIdoLfPMz+Um/IoQqDGdii6Ae
9l+bZPTwYo8Jhgs2nWs5V4/G7JHIMUGl3O4ai1+vIOSLHqZ4TDua0OoB+RE4rQGgMeXiEk40IsbH
8wNPRbhRVaDpU6xxMGNwb/P3Qf4WOlIGyjsMIEZd6CZzXBRCFL5o+eH+Yj+eE9cWlQdhSs+w0E6Z
zH3t5RwncUGnrxA71AFNb+fEErYFTWPTzb8H+kVlobpAYgCX+qVefg4Ns8uphQa60HZyjLNpob4o
DqccndX4s3spQN39Rw4DVk7MoxKmdEV4qK1PHTqMdgYbFf0tg3UXnPttjrlJKBAAMBjiwDGn64+W
P/F7tg/3s1VXKmjQCLRdTe131C9mCEjCWBwoHAvSBgXwFYbr6mJvAvbUM3srlgSwyQMhOskPiQ6G
snTNOmw3iLRkgFI4IFgAtq01X/JfIRW+jFChWT0G5YKmEF50dwOa9lhRhaFPpywRL1wNHiSZMucU
3qBOw/pLBqnI2SlBF0js3kSl9WPQsjtZzjPgRJRqIR0O5JUp1RQdhZOHR3zq18tizEPwpJBnoTpI
UlYYCzr5qOofwLsWRG36DZCh2GXIg/DU84MdamHUAMvszWhcDJBBo8ebkF2zmO6jK+HkHmxXe8fg
KrUQpM8tyABZ/QLONC7o7p3MxlzcvQIPLyRaBTgXE78M7q7GCcXqDtinWf+l+QUyRzxooDPpfMHD
pBnntFYC5HtYhwcU42avIBDQlPHBs2lTvOxoQeLa+kInDhIk+dWOpFBDvG2jkWE5cxMhvxCRiT0C
80yd4sIcNIoGfmIxShdMW0A+Df7BZgfEAGkL2dCeEcQz6adSgnbulUEcpkiXcw7Z++LWXxPNhxXF
kjk3UAwfyT+vi9iz/L3AyfMLONaelChsvfQbcabcv6P+IJiQiyzNMUuakWhfpIuBtUTm4YrjXwkj
97npuDpC0NuKJiKiXhfOZwQcQ5Kb526C+p1l+FNWUn+qdP/15QupCmeViI0FzpAu0sJkht8LaXi5
iT2E6e2A8h3Nn8vcj+1rSkSEOUCgwEnH+osgfon6oUnUZNQ3MRPE8sIb4nN4IvQcLJLVE1AEzoOc
l5qG4uJJwgtjw6/0rLQisKEgUOAgG6xY7Yyb6fQNDW8DLEV6CVAwtxJ+eHP88BaPXDgD2ScegzWD
oe+RGF1tylYKHVRUpPIeutwV3HSd2Ty7fe7cYj/BofzpJEz2Zso3dSptH7ggzUEs2Z7ionm5uztP
JPVSLFNxuTEF0QDOl3CMoIIGTD8kM1LpkXzec/5RbJm9ARtVJSWuBPYFfkOaJ1yYFkiCSfo1mE1r
av6UnI/VB0E4LvUcMyQaKTKnPmBhjXB3b+esxI7wG/JRQWKCw5mALpdaVDs+UA4Gr7CkkmC5UHhz
tnFcuCAMbuwDaDuw77bl1UOKzoniP12KUJ//38QDeHi2+n3yzZVJApKhtLW2qCMovvbjdMHVUrUc
203t7+fijJMIK6gNg9uq3OzniWfO+RXlIbZEDZbyNok4jy+BwIZdqHomICi9FyzMHBegMTdFUnu1
3CsCgXzATWGVxDZkWdESRMmHJRO2tXBBaHExF8f0aM+cFS/jFXcNAd7SlGG9/U/mSjItjTj/eB2D
KZCexdeqr2U2v9WeHk9S4bcoFN4uL4DBxwbd2HUfAomylN4QfhSIY7Z58x1bnbb4+Z+Z98CHh7r4
D3wUEHwnpwfKOOvnLJS3yvweducNi2bDg0oZJJDhxOx+Or2Ytvj5m648ut1+Pok11VBqYqULh8Pg
XD5178dep3N6wNVjwwOggnlviyMJrPKyqBjzx4XZTSdIDOdWYfrh3hLHqD1Lcl+4QjD5/NF/4Syn
iu/S23evh//+1//+f//31Pyf6IJtzq2Nsse/Hi+qqOujKv/j36r673/lf/xxcP6Pf3d1Q5IlSZe7
sq7pkqEqOt8/HebXR8Tflv9Xlkb1S4kUcpKFcdRMgGx0zUOpy1k0fGkobYZYy+aMJbi6MRZNWz3p
K2R2XrX71IFGTIoCnekVqffCaL/w5NeEVQyGgQyL5hH85IP/0QWbmmmolqlJXfmvF3x9pVmjftrr
on0Nu/Whc5SstYzx7hWY7/7S+xnuRmZyfrbLG2AMtkkqCCWk1WtUvMYmE2i+S32lM+hLNPewBWsy
OyTrBZWrnqwbfsIbSUhTz2KsfMmMSv+fb0A2/u6Jd2VLUVVDUTRJ++sNGI+nnpg1N8BwyPljkrbe
bXFvfIne0820+0Vi9pyQA0TtmRhg9n/z6eKn//q+VUPmhUuyoeuy+ddPz97F814qarrA/tI+Ik3p
z+l76YncvaBHL3Z+83m69TcfaJlWV+2qkikb3V9uN87a6FHWZrLQkBrRU/vo4/asMasgDmJqHmuo
MR+2oK2f0ZHuh+Iu2nRo8UYL9MTEddzgiy+5ljHCm3qfh5a00atADMIluRsX+hpYWqHXiWZMTII6
PVq0UEMQP6E/O6YLjv0mCYcbIl8hKcLgbaPiAqzYRmwzSkYCLtDGxmeuH69pmMPtZPPCwp/WgchF
Koozc1m6j6U8zAaGnw3yiaVP4sWHYg4IFIiH02L6zoJH7qvaQaIvmC7VDr71VU8AIl1hoEV5T9MN
ncuvgQrjj/yhcWlHeO69WPab97xeAAKjlAD9yDPn2tQkITMFrd9jd6vnj8cASf+VYDaNH4O4cegQ
E15jpuU+MJyup1EeUEPc1PD6GOUIpIx+XXgoydXIN7PgndoffXONhmrdByUkvt2NXkvRAiCXjuV4
QEYjHUmoODtuNKpjzKNj5dvnMyV99Cw8UMksnSgt7mxfVmRfN1H5uyVpSX+3RCxVYjuYiiSrv6zJ
9nHL6khSk0WFKUGMJ5b/QpkPM/3sSbWwBecN03JaYDMGNfgFDcYfqKWvVr7cdXKIn1296qp2Fw0g
zfg6VhIoYIb0oD7yyTP2EglfFieDGsnxwROYov5VxIP744sqoIu0uhyhbADorqsAGvRm9OOZwfiP
8MWUTga5egj7tDH+H9M2DyEl3kNI8mwDqAbf9drIQfnxJWgefB2QKEezp9VPTp3azWkSlJBRhJE6
eObjT77V0Refb9LiSqOFxDz3oaSG72goxQvmP1TGxGxI6kg8kahJ7yGW8nqLuIEjcO8yHaCNg/IW
FrcJkj5mJMZR2FKO0kSKiAm9QOoYWlDhxEeXMqnJUUMN1pL2z3J6CCw/04b6Z4JfS4z1hebG0Kok
zuQemS1FvpSExWuaGcN3wWyDoG6FyJ7SUb/5H2kHB4xzNSs7S8M2dZXSqeUpomujmOr3sXyf1qic
yRbR8zRUNqMmDtJodbuPn3tX/Xi54b6jiUnXreS+98MyHtJP05iOb7FfpNjby1PFOEtVkN0mbT21
Wi8qvCy31c8XUMd+k+b+tcDYmofzm/hk/v3a6+qSqei62VW6rM0/nX9l+WxUeS8ni/dSHXZoqECj
2Z39cOzXlab3O2P92ASZ0znv5xbCHAQ26aE5QUrmWFlj3TbiSyJa4adTayc/UGS2YuYK1Ffkkw4q
A0lwRy7qko3OkG+4R1xVY0JUD4SkY6B+51V1Vhl0wiLZwEDut4JYmlDQ7U/XrXFARkKpOc1nrTlC
3YGPoV4H7SYVKMIt9WS6hrZJP/d+E7iVv92U//VgxDH2pwcj7xvtXSvdZNF6kIk+vl0zMfcK6weg
mMkr/OeP0/7uVLSs//q4X2JA1S113bgqfNy4WtSrx0S6WG/B99FSzuNsU67gOWP2TRU+1EFOM1Ij
xu7E8Ma0am9oMF6gb2uFoFymlaZcIFKudjQkg/jOAR5Y3pjoIalCFwkrkfdjZKiOvP3n25B/8qVf
z9c/34c4Dv/02CK5SePrw0oWCX23V9AFTzf92PIVC4zA/dDcsdTp9qn6xzeJn+og6WCUT75NEVmr
7oMuu0XJRvJIvLQOMzTchxZc86HSnWapUwMNUIYAtLwDLCeYPHVPpgX6C5IyWklrmHjZKWleDNSI
oY8Ps5cfC4TIB3oZUJzrTwawhnRUQF9C77QgCHNpCQvRxTzzabOeAB66uaPRzTQrYSaDciJRmgIz
pVS9mNHibiod8xE0drWi8GnQHowFRgkPqGyyiXF4CrcETAC6XkmTPE0G/asPvkuPOfjaD4zm03DX
+tCa3m3Ej63vI1D6VGf0iYBJqaw6HHZ3dB9PND7//HZ0kcz+w8tRRTD408v5aFqhWDcWWbm7YWe7
64zzyfurMywHsvvyukFu4WGK5ALNQDwB1Z7WIMTTjvux+bPnKhulI6Ovjni5kyfc4JyOUehEaicP
4ApQhDKXZjawtktBow+rkPSDl5kFt0tyeTFwK/7d2fmTr/3TLf2SDsft55ZkL+JXjLEfAcXFdWau
rB95z6CZWdumXjR4LOvBPYyXdMOt9VN3VgSyH6Mh8NsBQOW6GtajiGlH+4DpKge0HhGjLOiP2nZJ
Q6ideungwQuHJ9G8ahktjG06R0KHtEIOryBbQdLHuebEk8PrYf7yygsCFcB+YyLNkKiUu+vgDbIS
3n0Q7+5aujDJK5FpbfVwSZdn5gQXIDrEPkyuLF1c97C4RC6N6kh0haEluh26+FWt1UOxus3pLZFp
KhXjiANNp9kZk4Wg2CH/ou4AxqU63I8Zupv8Jh7+1BX//UFblqYpitW1lF/y2M/9elPS6p0sZABL
FK14lNODvLj3okNMF9ihvkgsBKb33efZvdegqL71hB5NNXpXdFwuPCLySIh/mBkGc9sMakDTuy0v
ltyfR7pNbko/3jgP076gXCPIga+H4lnfT21Iyxt+pBJqk4edQS6BDoGHDZIlSMAzlM//vE3kv6sR
LP7vP2/1l5rwamnNSzK5VWAmxvEA0ExiqaejamnmaBkpj7G4hgK9ur/5YFNE+X96yL+cxoqcF53X
ng0aHd5R+Nm7JbB0RecR2J3bmKOqGpE0FfGYOTM51kvnlOYutMkgGDjUoFEFeSwYyue1+bg2QhPp
CGASXkRKL9MGKkubaNjxHkJgVH2BX8Wnlu4k92a6z2pYqL3oKZSQr8gVA46nHTQLvJbKfTIwFHyr
6TGXk2l0KV+AfvgayAdDoIjHcGSPEcxsWjtPTIRxNc76ypleMkEwYYKOqv/jqdK8/AxQNSNeKDxG
kCW3GWoLbIBRngiypRh8jrE2qQ2nrZ3i2J7T+ECr3uMGw8FwXbdxWnVYGDgO2Vjwpija6UO4aOMM
Ywo8cRqapoUDX7bcW7BCvmza113d9M1tTQPNqjKEJBUN+J0SU3XekkNvdK3jbuwD1enLHCUPll8q
+mBH6zLedZIbal/9YIU0SaLhrZ6+mb4AONjuA3BkrVqCs90eFQJb+4Ww64Oayn7g4ygHEgyq6dAb
gohMSlyaO0xKptyHwk1hcGnyxzAZygZr7oQGXAfvpbrrgfcJFAH22RpCeO7N2Tv2DTrzu16TMqrY
bWXMAn9zKPwE/X9ac78kOmrTUTpR1RLUl4jMrBM+OYPuWJo9eRmPSRRmzLYam2vD1VYZ8Qzvs2iJ
mx1DVakEBHwvr/JZMsjt32yGvzmsZEmR9K5EYWQoukjQ/nRYqY0p6Z2q/imck2ic3GeGDtyKpofD
quN/cuc9eLMXDdnX4m2MtjU+/eYSun9TvP/lGtS/XoN869R60TTJokuh9AmiKzVZX732XrPOl3ms
3ra6tHxkZW23TyaGKDhGf3KS1vEVRXKfcK/iEEKHHUUVw51Qd0R2V/avNMd+ZjreAdQC99MLpeJ9
yCDaBkYXJP7/c3amO8pj2bZ9Ikvum79gG9N3ERARf6zosHEDxg1unv4Mx5FuRpLcQDpVqU+lqqzE
GHvvtdeac8ynXvfxmZVg1wZk5satV168qs+ZG1FFqZdpyMNbu6ThqcmuuTgsDYIPJNGlKtQWIgx9
nxBcj8FwgGoOGeyZxpoXSNPkehwkbS/sDo6LWPd0Ev/a3lEvbvtQl9wFSIg1w3cRv2LigFp4ZciN
yXUBg5Skt2lgeAAUcXZgV9AAO+LxTj3O47yG9MX5f/FAn7gpjAnZQfW+wtkxXDKAi4czTuy48HkD
0o/mndkBjWDxiTY1bigeI0729Hf5k5appkxP/iyC9cT7ZawSa0bT/Jx5wqW34FOpofkGw05zGUI7
A0MyDImcbSZl4IEVoHGonIbJU7ogaUHWyN69NhPpOqaDTJdbp2bUJxGQ/LMrRU7z2esLtYdlSV92
3LxU/3pwbnbLoolFX1JLyhKsM1t4o6g5W1dvnebJx371GXy0Tv6FBtvEF9jaPEIhSCgK49pVvwsQ
YHuCElFkUl/4q+uyXRi+XYIXlW2cT+aB8oEfWe+7joMQT9o3jXqmjFCQEMEIE/xHJPS9WkCRmLmx
T2ygG6x7oAPUg2eM2EPCsuR2VGAYG5K02sP4cuyPQ8VjGoAVAy6YulO8y3M2LekQ9RJmdNFsy+Dj
WCCN5/MMG2UD7vxF6CNtMfmWGygERFf2YdosGovjQmRcMGfqhl68cRAmbMt8yHis3avZg1Os9uh2
3+zYoaF0eaGwY4sjC/0tzE8ymdGtLkI2loJIucHpq3jLp1hni3E8uX4Vz6eVsWw3KIwJea2IhhU5
Wek85k/Jh+HIL8KapGIP/8umGOMKurzCvWdkGU2p0y04U8j2prwj4hbpevNgSZYeLTs3ZUCSXIWT
FubRNv/UMHe/Kj33wum7Qyz/YTpHeZ5/SIqHqx37sR8/B6CNzEEzYhrx9xIoP7qzN7tDW5eikrZc
ivpmBfgRD3E4j6rRlagwa9EiruJMNC+o7V4TshQFFzHpNf+EQJ6le22X7v++nHvN43+9VzfHZP+q
WhdV4r3Slu0Bec6sb0+JW9O+IiL6hLQBj4OJrfeo/L3XxuWDDVWR2ZMU6+f8/ms30rVQarL2whO2
Drzr7LJAPVe9S/jk/MFxk0JZGhf8saJNxSmVpd4EyHF0TnTlsqmizgihZC0nt/eCAEb1kLuTt/Fl
brt3Gdg5TARgBfLAxC0wxyKjBK7B/L+xrYMgzqN34zxNrGED1Q3ZKZNAlGHM18+edp0zzkRPR2bw
1RUeFMJqv739dxX750vf3G1djaQirPjSzafRTJXlESg7rS+UJ0axTqzP4LzNxX3NGj5vCcl+ydyU
iGvcOtMK9XI+bLJhIo70JTJahCD6kdBTV4udIICMUZ5HRAUg8bsogK6H8sb4Ro+UT0K1J6nI4oNy
4v+zRPzzXW4aE/UxzARJKKKtgYYbclHtkv8qEJPRTULfvVxcIh19fNGNnTKOLRBeDHW6LV/+Lvzs
BJtmFSKf6wcmSD1bNtmU/spZdLEnYQTP1UkAZID7IA+zN8abqnNCJLEyYUwgq0H5TcOrGUjXZZ31
EjtF8E71GMvLgy6SfKeb9/sp1W4O+GkXnyPzyOshjkTHRL09L96Uqfxt7Lt9ymhyKdq03lsarujc
+6uik4En4++XVL1zivnXVdycydtSOR6bilsdv8s788ejkDwZn9ZnNYqWGf7COVoEqN8TkhmdcNWM
G+/aI7GSCQdYlMr9wQA1mzxTEZkaxIOM2R+bGR6seb5mta0/KnrEIwmH55PwpMM8C7Z/f4V7nRJJ
ZGCjGxwDZdm4eVr8JIwNI6LwY1bx0kFNQWHTDmJl0mIchBAfz9gmWQICr9JBw7uMYY7r6xTfwxue
d5jbR55/IHq4FOb45d1upC1QBiGrGiojuHEA+nIkLdIcfNF7vtGnCiNVcQmBgXW8PTrXt/gFRU45
4sD891cz7v46/3y1n47w75WsDoMgqERikV8uOJCQlfTMmAoTJEr4N2t53uX1EB7iTF8rHpYE/y13
ta2+PoZDZRuErvmWboJnTuofKlRSZY7hCMclDzUPFIYS0s4/WAGl6WkZLZupOmYMZSCylKYR+lXf
Lp6TfKRHI10gPXio1gOGEih2C/ARbTcjuohyrgAkS04OGidwq4sjVIXC7hsCVu+YhQS2Q6dIu+Pv
G6PffXl+3Zibx7a5+LosphyEmGU0/rIA0EOIxBsrAuJu1A25zf0SseAmZJ/YpyMyD0edQ5blf75g
BgSmQ72gDMiDTsl3Zh1kOvJNAnm+LeZXL53pywr/GDJzLH9t74s2WPdpzf78hSWWk62OsvmHNcEO
kEA+pKIf07k0PynkuA96MULnQaINHse/vz3jz3uL/a+vL//7rFNnNUVrfw6smYwICzFYi/GkRPWN
jDBAXDfIOHT5lh0ARmVwArgW1xuYhWxZAQ8CeROOCGDW4meTTEJMlDCIyb8hkrOZd+IsJNLVS0s3
T2ZZ4bUH7ibPVkmEC6b26iVNGCIBpEIXMBR3+DHJnRXn2ix4Zi595CxiDdhYjOMY06lsoTAZq9na
ircC7A3k1BTZP/50ohAAy5cZLqpxzMkU6zkOKgMU3IV2ys6nEN/UimPR4XyjW4guAtWMc/J4il22
JAKxkQcR1emqGO6DqYJFhtc89sx2S/JNJHn0iP++70pfQP1nj1VUhaJC50Rr9Hvwr9fxWFqxeOy4
7cd3Y4DRB7gvTqYU/zlQs9zNlNkJxxdtGdiGfM3LvALHg3L860xlCLARoy+6Iw5kFPDYAzHKS+dF
ENr8B4Sk5JPEq2aHNbB9Ur2/L126Wx4oBkIES5UsUbl5YtpETeKTzCJZb4yPC3rj4xqRPiwJ7KNr
cY/W6u8PNPtT03/v1T8feHOvwmMllEHfgyw/s/F54XNSeW4n8q7E949kmfYzaSh9E7j7TBcBzxOM
ZpxBdvt6ses5SfUs05y5cHMZqNZwgZ3pvwx0RGUzDM/lXn0VV+JWgVIpod+E2gDnNh+24+pJdrt9
vj0/o/hFFDvRV+pPBmP9ZHyfl0fXXLdn8I3mFP0PWqBomH8l4xCbW7rNn1keVLAaGx+WEAx8kDXa
7tHg5WdD+uvW3Bw4w0TrWlllz22Wxxpyrz5vWGVmF8OuAZhqA3+exugnL063kudCOcSfVOxiXN90
vgiRx/gPa+bZmhp7ZvcnD2tWvgggfJNwPjuv2zlz2iEQi74RzUrM6Ldwj29MpHlPudHMAimB86+C
fp4Drvq1AS4Gpeq9fclYTNWxtKa4g85TPV2WJhzd7uqkT9AvgRSNT5twmr8VH/HH34+LdLeD9Ov5
vDkVJkp6uUQt1VD5gmWP8rxqBjKHu/GKlwMoVbGkDXH5sKVHe6x0r4VM/fDPk3pzgqvMayeUFk9q
rmAhdDt/dMxGvjKhn8xIQMCuErhiY5fSoMAKcCHsjeygYc4JwYSlRTwJhqth2NkdoUsmDZFh/kJ+
YkwYCuoHjSblNGWsrHpdM8sq1z9OE3WUSrYikaIyICVWNMeIOE7qU+k7Z2twbDygEJrlwDGI2j76
z9ygbqVhi+YzkV3xOrjUHsFsHNyK9I3fj1nYldEasORpSiQFUwVxIL2Ka4t8b9SIG0IIWwEakaJA
UBsgqqDAz4j5XvX5yPlQmp+n4oFZbcpZ5zqvo2EMFw1iMQA9Hhp5nMbOactsxZdHjf9BBzWUxzD3
LrXbyk5qeXWJn9bRkxneIGSaD54MqV+a/vO6qBISIEvSaC7erCRZqmZhFPO6QMBlI1DJnHP6Bdgo
sDjOTtpOl+etMtKCVcmBUnTDlKwcR71u0O8c1zW8DAhROIoij1V3ReuX/fBECtdaINoT7xlG+u/c
GgdEoZ8dTNXA1oxpK49aktxq6tvri3lZkXHfR7a3T6E+vrAohXAjJefys9UR1VEQBYrrjqG53kcc
hBU8tgPmAeAn8fG90JENIR3nIILgeyirB1WYCP5WUp7SbOnna3goWCoVViEqCxnc/rYIdtd6qcsf
Qbk1Aq+xdrE61hhsXT0je+6nnpZbpKsTdVc3UTIv1x3z4gjZjIE7MtDQn+VkAeI1UFwyBYkizI8T
TjM8Qn//PLJ+t0bVJNVUTERiys+c5NemKOdpVqndifaZhOx1ffFXPkdl87lFKX/+lq/PVW0r2qYQ
VoE4L4l3ijyfowQMwnZRXJ9lc9tiCt5K7SrmJMFxVHsRCwgwL8bp1WLpS6G46IxO4rEsj3JpofQy
YiYeVHbPEi4uaggwaS/mgs02ESbIVlS8vZpqKyf35L+d0EXoqBu+JP+9zOcUhJU8kcxxe9qKhBiD
gEGpJa0UYSKzC4NEi2douuJonuHgYDdHp4svhlSxxtYhVqHrZijB86E+qQqFdLY08nlOES3Tqm3l
dSE4/NWJq5oRRdhO8V1ayo5eIOTUTnjX8ifq0YxXtryO6DYzX9dhYNcrpjIG6CDE9GBV1dkZ4ys7
dfxuSBs9nDBisbSxGU9rmC5y6AnGWw3GK38OmnGBtQm+VzQ6n98ZyPgWA8+TqxNfmDg6+geC8SAe
h0+ahV6DHddsFom56MTXUpoExYsV7XXjg8ewIfjRp9Es7aT+sMkmpH9apwM0HibyPLVmuy8JoiKq
WnP0fG1Wo9oaS9k3oRnZMpZWMV+nFRc80wX9x4BNOhbmgjY9HzcRBESAhTQzz0uVjBmqxXJDZZ3E
YzOCAwBlpkNm26FhKbu5ID0JUHezVZwtOygoFe9q8CG1zyAHpUVz3tKTwG8G7FFTJ3X8ml37LG5R
QHTq5s/HZWIgJg5WsT5u5rnlaN2TpLj0/48IsmlhlE5aQU4cSeEYfwrtcB3xsbRRIdqbmGk7Otv9
0ZZTYd48ySANE/vSB3ZuRfoKmbZN871R0l/0wryPI4wMOziTLZh+XUOsyD+HHYMYZyZrBL8GMwTR
FxEx74eewtNYCJl7SeeEM1jJ5u83Ub17JtJUS7JMSRIN6+ZMlEWW7OuhcNzKxHHYEvhY3hoOuOQs
resDZx150pE3RN76q/CZbngTjM/LQZ80e3NspNP2pXbP0IaCn9ngmAi05Mx+wt4vrJud/pmRiTY4
jeQHl/2zfP9nef912f3y/2v9qGP5WJ4N/7gtL+NS/VJ1W1KGDKIBAPrzKlslJpq/Q1V+mPIk7PZ+
/ezLk+QK1v4LPzP5t2cYoANSTNmHWxxyceIG8LRNeIHkn/Ux98VXuUuUdcfEvnUNEINXE4eM4ZE1
d+o4O7p+4BjItz/jFacjAEKvPi0CAkQedVskta8l/vtlTQWBkKlainjzZSMrlYRM7tstp2lgLfxu
7nNuKDzjYlOXFZp71FxddaViohExhYg6mocfEUqbsYC7C4X9N2QRnVcPlCNvT5GMTQIkIZxWMznE
m8W9GyNg0DtGDIShjC6JJxXE/jhMsxp9ZOUAhIZBM0QBEJOx5V4a6FXusceFOCCn+KcWoncGhIFY
i0owcxhaHLHgR3Z8JUzRjrX92XQEnynD+ITRl2aINAKEhl6MjgKCzEEQz44gUGMPUA3mIexFTHJQ
W0P0ybNJgSOgnAJygrQXoSBFe20wBNY3XTkjh0cWV7AliWtMkQbWY07OaT3XI9Suu6ZfT9Nt/FJ/
yGQjBdOCfFnU54qLRzWWNnTHGC3/r3BFOC+r3lwFG0om0OKzIb56VwhTxPehjrsYhK6rKLbBbLd6
zosl7RIffx80bP7JjGjKEXJmvbX1dHx5pGK37u+X/zwCN+WMbFTBqRbOfaUrqI6IKYm0PNO7kryW
TPRkkhufcj9MO58HGgjvy/z4rOn2iZwTYARKHyxTs4NAwCXOHUjr8sgJyXAFnOtKtE7h+RzHpsLM
HUKITWYWiVt0MmgcYilIgUXxJX9iDdEBCh/6K/MgqF9koyXv2SKHffJqrAWN8GCmLOQV2RWUp2h+
hmpwkIk8RW+wCk3yLwtUCJ8i8pKJ0FO6A27clBvof/ZwHaAtTMhRiGLvQ6TaZzOTH5BD2BoTsl02
mBzDNx1jAZ4eYNaoraIHLWTpbodE++cu35yxDCEQrkbGeUKyJtmMkxEGc7hX0sbH37pE4PX34nvP
myCJvz7v5vwSG9fgelGZvZxeusApcvdy8Nf6u9wMlSm3pHSCCT/NF4gRNLQCeTZ8dcr5KwHxFLVD
8VM7GLtgWSZTlT63CDjOoUrn9z9u/75SvX++/lqCbo47ViFrJ6W/M+hRTuaoXStfDd1E1IsHJpMX
grISUsHsE/b3K0Qnmr4yhdUXw0/xO4OCsDntaflmO0bIFnZYwrBSKAID6qEhcZgYdpm6U3KgQFY5
to0aT36SJrzuqKE4V5qIjfts2tM7IbMgVUgxkkaU5gGgYwIGkGj1oVXR1WN6hhPl7+8u3/3uusTe
aGimof80eH7tNV0odCexTBhJVQPx0O4CzU2+M/tK8+X9+nT1qhdpTURkO065LpAjk4bOguwZ4weP
592h4a/r6NeIX9chxpf0LChptD1POmx0H+WBGVG7xyGXPhoz3H0Rfn3UTXf8lMmNmal8VLAzLPKi
ohWEl3R4rYbN7PqUoGDDgcTOOQA2T4IhddOr/JF9X/5P08B/ruOnevn1letIUxnXcR10xi7vHcm0
FFjLct+tY7zZYLgxpGebcqe62VwbP/jd7267vz78pjQy20Dyi4QzSmKOJTSek+MCLBWwIH8sbdDb
s7n1kSE1cJkFDnnlWec53pLmdQClSqqSQUrZ35ek9QvQf17DX5d0UwnkYamlscAllWD7n44R/HWN
uESohactkCJMy/yxtMbJDK7dS0T+3K554Y0UMC4y19g1T9KTgt1w203NV/UVglvep8Qqb/pWrgby
5+nQrNnOWe5M5GZQq3/iBAgfs6sprWoaAq2+POKWJhFWGP795e4f2XWNYQw2LV1Ub1bfAGtNYIX9
QweZ9IC3/+261d9pbNhYHMBuNvO/P1C+25n99YE3y2+Wt0IZKVm0peZtrNGR5jDDHiQTxHrpjtoR
MjqQAVw0OyaD9QtMQxzoVZ8O79XWCLZ2IjrlZUOzxQo8PCpnCe37g7tyT70lib8u8mblrYMqD6uc
1QcYlFENCMHVqlE2zmCBh1gb4EvF76UyrGk3sfit2gXRnloCuvVKmBwmannyv4zGEjiVDQUJjQMe
vqR+cJ33e8W/rrO/2b9e1bwWmyA0+fW6rX5IXo2LcybPDJ1gZOe0WDmj0leoncflsXJ/XfznublZ
FzOh0AMx5mfMJeZcwkuITPU4Y6hyelYqxIdzg/FvbVOJVOgFjSEVDjV+NxaMjyh/ypbleSx1s0bz
cjwk2bRK9vSszHAdA4/Ql1JiF4zQGDR8SaF7fq9ILIQUe6hhvXt1MABKAU6AIGdK1ddqjTJS3Uoe
6sogABoGvm3QGYz9HVScdbhP18JQAw+Q2KEwquplcLU5RpwmIvSi81yVeooriSrqWH41S1tckaba
HeLXCGEK7rWD9gbNij4ALyvVdQmLxb0+M0AlYJUjWEwPS/9EZXDZ9rRwo8+iRlVATd2F8/SLdKAD
x/AiGl0QK6W2vwzPUxJtLWtBdmVHSrqBBXJYG/OLvvQBBggDDhacdU3kQg0eRJydn35JHsRnZA1w
FoVnKOSL7vQukQetjP5+O7VHb+fNHqT5QtCaKQ9UItm56hS1rZMlyzhH6rP0+nLRiQ+cuYLdcRGu
2knPrUJGmzBIGfKiiOT/Qg3GqAT/rm6eKtmtEBOfhmwl14sTinb6DHmRUwUiG8B2U3RirTakBJZf
GOGRJgxKq6goM8ZquEH4Ir9cdwo9dMvNZPdcDo6PumKS9eAr3073L0Z9DWSBr6yuO3PURPRGB3UL
EzFbiiRjunIHSCqFxAeAdmLmAwtGP4pYtfPOHt78Q88xdkRAErrHVn1ZpJ5PU5YkqFE7g35WjuBw
oPSSDqdNRwbMxWbhILoy/4pAJNF3rByhHtLtCT6ul7HlT0y42j3fmekTLqah3PfJ0DwaZ7xkPK/s
EMPLVzIJxzkjGFAVJuPkCa+Qny2InMyfjowlUvsnXBE9cvQSgBgg1nxChxgiYbnK06H6IybOsf2Q
N4SMkIqGNL1pFA7LQ567R7CysLjxf72jzGJnCkb5gkw4VIwIblgBxZ3JIfKl37F07yQ9yYQT0zwj
RpC1e4Uhif6LWE/h1U1plfGCUXUm/qoomIbDWDGffJdsY1KF9YD4HHR1fcTIR8xQiRNmPi7zgcz5
Z1pOjmDTltCp+NrmHnLmdY0vn8r2PJFXm5nx1jc9qFBBcdT2GUXaHI4B3q7jltc/4+jbl4gULJLm
NvH43AfnwApAQZfPj+2slKaqyrAC1crw8sEc9lraj/S2P3ra/xYP/2+d1G7qmSxqk6gJ2UmUbXJ5
aYnG9L2kcC76tOibzAsR1ICAzsWmWqibAW0vnF99ExPZYDAVk/FZca/5KPuwYCJLSJLmKrSRqt0H
JOJli2swD6KZ3K4SvCLAxUjTUUcRoCd/iND/2SCg4D14Yeaf48YQhog7sx+/OrNmHKR/Lx7S3baW
bupU66KOvuOmUEqVUA7aU0itfGA8JnMUpqMmDCQD9AAJY0X66APvHtDxGyuarqmipd1uQrWZSJJM
Q0paJk/H6WWTgrU9DYRFMNfeykm4oclHUsKzvk/elK+/v61xr1xnyoGjQZR1yfzR+P3ae5uLlmiF
XuO4JnxUcVpzESVuRlJJNTQCpwScd5qGMLJJy+a/MUf6+iJPSnS/xDzRJT8Jk8aOiJc3xwFTv7lQ
eKL6pGm7pHxqwoUEEXhy8ppDxct4cvi1Rd6hznkmyQRh4iIF0G6OC7oB9MU02GyEdJqjEnxNsYnb
hSWOAOeWoCUhwleTJHCpQo4K/eyebFsXY6QSpF23HrgA66kUBmCbHtyfe5W8pOOoFy1DMbUfZcSv
+9PWjaL6/vW4VXLnDAoPnaw1yCjpzwt25jMswJ4gZ598RCsLcYfspyYJpKKnNLiM8BVEw8rNyHc9
o+xn+LbGQiqeXBNxLzNTjV14oCijU8vI9CpiJRpWlaf7n1GzQX3NtMdKHdj2APG5TWZPq8th2FjP
grBX3R4SQxyxwmAQCgKrzsZ4Cn2PeZuaenHogoOkSXMlUrJyYn3dY6HhxyoLtgJVHl8gVyz+vln3
DFeSZPE0qdyr/t//LuS6UOmUYxUxmglGUmAHcNHkyRWKHPhtT/kw2rGG+5hAMXJ0EMXs2i3bQLD8
P10FDAHRkHh9b131jRVUWSVZx63gVU75WRygNRQM5qtna8HZBCIXbNBTH7OAj33/94fL9ypKyfrn
w28OBiqdNtGseZkzG4NcNwO1cmBo+HKlJ3QmG6IiB5waN1zF03B7RIIy0dsfTX0OLDCaEhzSR68C
2vz7uu6uar+v6+YskDZZJ3YXbgoEGnDqy24vQX3p3sS98Kjr8aPtuN0tOFvr/MvUka3cnMZaCBR5
Zv78AJpFlStO2G3ZylwF+DBDgOuseGdI84XiQpsJDjJlBao2nUFyfTklMZsZhDuGiMPuvfhqHzQo
7k7+ZV7pvn0mqaLRV1K/3uhLbJzaY80bXcCXpkBYG47vNdAeRkzS5/VUWZVQqx6tI/c6QTKTElXX
NE1W5ZtXI5clX1YaPrVzxV1MxN5Ok1D/m+tsi3lymDr+JF9Z09NX4jJ41BxrJBzojs2rUXB2sq/y
S9sjRznRQeVYIAF6jRzzSYDKR7ImK6BFXofkvPOeDRnRD6URJQrhtxjDt7ghaD9y5s7fwGvS/rwM
vpolkdoWfiebP5OX2gOa/9nnVUIafPDk3RUKy4qiWaKqiZr1c5T+db/DUoyMU1ixgvJRT7iWOaNn
sxR8Mvx0mJyMPUtH5cRJcB2TN0I9VrAwrD22A5OGYW8rOxGUtFA/GQpac5rLlyei7pjKwtmnCb0j
kqqBKVuOrYCEJxk6xtGJXc1+8AYZ9wqD31/k5ieMz6Whx3LJF0FJjteJ0Ayk3IlNqdupGzp8XWBf
X3zAFsDHDuIhmEarfj9wiglTAPaxV8HDrUz4FLtWjp95YMLeX5vAV4bmvLMg+w1EtrUda8JIXMeL
Zhx96aR1TQoq4HG80AnhjbHtDLOxhW8Enfk+ejHfgzcB7lUzqq6kT32IrzLkw4mvYRkZxCOTHGVM
6qnH5MUC/jPQX80tjtZJO+f/RQbt0hwD2Fzq2E9nzbRWB91eAKHoYIxm/EinWAFqH06jBQa+b2vD
hiUBmqbrcWD4Qp8HgZkijoQ3dHamNXDw6nM45GMI3+YotBLW2lwiuobq5r0fdY2aSfBU2Ol3PIKR
yLFrAPgD5w6jE+Mn/I66Fihdtja6kTxFwC7aRDe9qVOYX2Qz1NSZAN3HTE1wimg2yXWwYSDvDNRu
EI0e2qKVe/WRTCXINiKrqnIrBhEjK7uUGU/vCR0iod6MCVV+NeJuXrqthinPERlP2eEWJ1WD0UYa
BgyQBpojMZHyCRLgCRmytB0JPAb6FPQ4KGv14NG8/2T+c5E3C24YJSf5KvJkVg6erwjnoF3ZmD96
eyL0tAef9uiW3GxxQlKcO7F/obtP8EFwZWzLIayrPLxnz9YDBtPd/fT3/b/Zt4ooqgPrylfT37Ix
E4APON3qIHjLimECMpcx05rBgOjiKOgjSo8rVj23mnbZAPGt9aU7CqX7+FQP6vWD29C/7v/Z5UAU
6TKwJVm/XddSKVWlsOU2yIl9xTneDj+aaXIgCPWjs2xGwzA73WgIAK9Zlo/kjj8nrv98et/C1mVL
0aWfE9uvVVWpfVWq04IiZ3pcqAfqG1J838stg8aS7lK8EEft0Hi5bBqywYGgIKhVOf1vGL2SUtZH
xANHDvFMwpEnCsWGMzDjrbbmvIh4uTi3E5bJVGZhfpzm1qrPWp4EbmZXTjuiu/P3vby/R/z6Nv3u
+evbBPVFM8qCb0MPBlkx75VI1j2gUwrWz/N3vMaqeATrywCXFoKtbBoDmIg8rt1gRY75M8ZrXJZO
M6IlwFhF/YJ1xJxStcmWmgIDTpdMMlEkwGkFb/eI0iP3T/xfP8bN+6e2F8lI9ctxm2qD4tA8AUR7
QwVBQGUzlZ4QDtlNYksTQEbk+oZkF7M7I8R0uz6wD07eI0fS3QpM6Ssvdl14VupNA+zcJEqUnRsW
hHc0zmQzzb7Oe9JyHPM9RjZEp+HrvIAhEl/ccGuGA7yaPWYAZSu2JaoxeXY6etK8z7MatdP4QZFM
FX7nhv26vttuVVPnhno0uL5oRq9Iy8cBI8vC0wHPiciyvKbd+0hdWGEBVpVwxieA1QlXYFZv2Og1
ZdDr/qIXUy3UzjH6OQXVRHcdFpu8HOfSABlVP9TYnFa4dHDuLDQAAddh8okcIZty+1W72EQrQaHy
Ct5Or8WOF/hwRajzdfqS3JwT3RfOunoRsJQu+Kcl5RDJFKJES+CVto90aGe95mkSugStMtQmiA6z
JIWsvA4wRWYLofzQCPFlz5Mn9Hw4/QpL0roKjvI7xgABsSrc9M49gGTNlVF3cbVdixmqsNvryDqP
SDRqJO9ynZKDdGrHJjAHhXHGNEzGHIEjEUkDjZRBtbJe/34b704tFYl2AJoRk5F2v938ehvVYx4U
UtnveY1rlH0LJM1Zar1ilPgwAIfyKjtPzuRQEW8cQSocasaQYkA51PszCg7iqOqR2T1aI+7Y7FSD
a0KYqYrU0T9jhF+XlVRXX/Q1LotSCke/l42TygnQYJBwTiVCED1tgmPNYrvqrLWOPJKQRB4CEeOA
R4+whlYpO+h8O9jYxiS9zLJkiQUjaOa4vI4EdCK2jc5v4UvE+oMSmbIYZHJio/Ss0Lb1mZs2r0+q
41sYKMGs/q7CCWQLoxieaO3ShXxt0nHIAc58tTJ2nj4QCnuIbXxQV5UMW+u1kSGadFC/VPEImW5J
pszzEZ1NRYAdotto1BoODnYgNlcqXC63sqHficFWmlp7zL98zSx5KuLPC6hK2pf64nj0Alrvz3mz
O1dLLVq22QzeVXD8lgk61CBjeQUE3Xqd5ftwaYKqB1VVry+BF15d36D1+JHzBRKJcnRofrF3Efx1
Oe6s65d8HXO9/d98dUIQA/lbajoYg3mJVJWUHe/SR2xyuq/mNMjr5xQBRjwEQgilg3kvpJ6AKFW3
QOdUYMdwjvowo4/ckGdIy/I07kzXp8IjNQulaGxX3wwrStBWMvfeMfgbn2KwDrEdtN6ZPKzh+Q0x
0OWZn7bzAkiEEh1lvZnU0arURsyMqnaUqtuEqLHuRa7Qs2Do5jD0kbElWt9Z/KIXy5z4WPou6cB6
Q30+itaI8kLIdOySwaTRh4qwg0ZaNTv/oypGRA9ATtWUCdy3zrQxfYQK1Wyzg7SNRVF2CTMn0uPk
VpaXr9lpxD3DAEDziJHeJdrMTPXJbhxV01O6VKOXUzUX8cL28dtA4A3JjXCAEWRRTptvPhaKZhN+
kUAESDxlYqqOTfmZAxysh5SmNE/QEkjoZYm+Vt9vxdO849ExMeBsSJQjAzh7o1fKLIbOBksNvFga
+houU6YgAyC/lNP5C0dygeb+ADt8fRpnzUS84na3YX8igsJBzrBWyp/VDEnhoCl34IvX4eQ0F8Aq
TaBQZG+QTbtmEDMOIb2JI/whFzlblt9KtQR36mPOASiPqFuCoDY0OIdoCJyhi0wYeUkKxwJbqoCo
gnrh5/qwxvRy+cuA6I6ZcoyoiuZyaxDlOhWLVdoOz1RTPXkStm3/SxlHsHAT7hSQDFgrXfeCwxXv
UR5NK2Jc7By2GGvUByFr1z56CckXQiEssHzVgAcBqOppqH3hvAiOr5I8jWI7LbaIJCPeSFfqJoHE
jJPVugcIY6N9pRtPGW0Vb1jPGGMX1VSeNexX71EfFVytelLTByeQjPXBsyKH+6kSq3LKUOMvUKLh
MOIOqR7Y10IbMfJNpQ0PmkzsRj9+10jCnUjwrI194hECJyADm5vAqlsS+litsjV7cdR4hfhJnIGZ
4eAfhwkJANqo0pY8HK02MnEGRIzvPOPR0eK//Sy2ANFSRSw8lqncyijiTMpi0ZLDrdxA0kbBZi2J
TbyYdl24bIxDeezDsibvKHU47iCs1WXisK8n9+896c6EX1MMRZGA0SmGZYg3FaJsxH7RtJq6KYxs
1l1Oc7WQ7TouJvKR6QvV9jVRvUtAvrKSupco93SYDn9fwx0TIAI4jRaApav0tfSbzpEqnZo8SHWf
1jQCSH+mCGvdX8VkbV2G2tWts2ehp2hkYBbUN1/eCuV3mSkHC4F+d/ZkhBfCucFS1A06XyXpEVIl
0U0tfmic8SFLTVvglgQ42fmLoiBoFPmS3L9oFcThzJb1ydmHKrWuom0Wa5tcH5L4eGpGp/gjPD9H
6auODjMmoqJ69cvDldRkPMU2YT26ZQvCSJP3FWxFfaYfH52F7lTAmibqlqGqOvILU7k5pumJ3Mam
0JkbQCHjbJxuVMcapE66lr8BebJyQyh0Ywrx9fmCqYikFo9jXKvanWe5MfFPqLE/MLI5tAjrd4l4
BBALA04oVG2DCJuf03iZ47/qdjBG7r6PAQ3Nddscn/YIwVaUcHa2zTMb9Fg9jy1SDgbis3Yd5mPD
O61OduiGe5pgY+GgzoxJOLV2+p4jIt2FaIEOjGmuTmAF+tUZo8BnDgulagdboydUk6bZM90QrhaM
IiiIRY9kAVhJDrkDcwrVDVDleoqZqs87QSgOeJDlGxWqBQc59M6WW2mjHjLyoN1+R99BO01SNNlC
fk2z9eadiI0g+B/S3mu3caYJ170iAkxiOGUUlUVF60SwbElUohhEUtTVr6f9L2DNZw/GwN7w2OMo
pu7q6qo3dLKiVOJUCiw51Kww3Y6R9bRPsUbQtrtoNZ36JK8WetKWf8NQHB1oPTTL/QmJnLJGKSTF
ajUoX6uzGl1UhDWDNI11eaGrY0n6Zf78DCWUg1U2Ax3dRMz0u0xCRsKvnOAKxq0cGdq0kWgU2m7+
AmLvS/niZS3/PV//ejwihsaE1SlAfqtTXM/laWt1LDm+Z2cEa6L78eSUQnc8lpKoRQVKiv59QEWM
8v/uA7nCP474bRaclNPzmby4wo4ZSY+0n6nsXZjT28bErRHCVrgl60LMT4rp+pzthqJXxcY0H+nn
X7ogf7t4k7sty4RuRfvqB/yRLG+TU1FA+Jdj9bTq6J/GMWplmF3bSLaF9ugRzu4vFy+i3/eLNy3V
VAxV5x587fH/OOJVy9RUvZ6Q/a5XGVVdjWbcTWm70ni7RC/w2OVhI9ilos76yD6fMl0yeu3Nutm+
/XImPwtUdOtoQbFOGDIP/luh1r5ZhXZpLIodclh0Pp+nnUZ9f3sOH8+dKcyVENF7tFjDzv59YP1n
HcBUuHaro9J60n7IUiWn+1ORtKKOFSLY0bdBnwC0kgIKu3UA3+oDtVCKVagGO4rs5Pt7KJEt1bTs
R3cKdWr3pAR3sDd08HSPrq9ZIjKPh2ROh/UFBmnrKSqkGpQWpTA7+wV2Wng2DK91dMv8W9pN00Gq
rpLHLxP3L80jU/SIO2hV60hVf1XG/3i0qpSlVX63q/i2RdZRZm+KqtlpYiQg4S0p2EqgINwmmf/7
dv71sGhxC9iBwo5P/rbeKvKlkxjHGiVwdvQJCnPpKVRUAPSTpN1cAGjwIM36l0n8F0wYsdS2aZYh
zK1o9rfdb5FInY4BandOnhHZfQOLyHZTTu+IdZBbY5MU5R6bsR3GqF17lLCGpO4rFm5M7QCDmTNg
SVs4gT+m6o4cGPsApP3TjYZxGzCjs8tHI/3tCf2cfKZhKSogY9m2zc5Xm/+PJ6TbD7ghJ7uca2tz
VmJyVA6PPeMN5vtxoL41AZSGoRXbKJL9+xl9ISv/O+v/e2BR6fnjwJZUScek2Jbzuw+jwrv0NOzA
6fR1KYp2t93CPztXLPfghXln7+bnoQREB+F8Lx9ASIvaUA2xiZs8ezcs+vQ+oo6z7bCdyqO2q/e3
7r/P9i+abZwtStp2R2YhMr7jRNXElCx+Ws4T7CxJu2jNCk+Sdopnx/XmJp+QYrZDUHlZgOGwDUKy
6kpvBq4OEv4pCCXSOn9v39M3aHb5u7WgxqxE6Fiu6pUetRORjJQf+twYXAbyTJ/f9tg8ubcITEvm
W10BEZpTwMFrGIvPOaaCWPRm+AAXHubB1GPB5OeAku+/tjxFJvDjKWlCnwjFEtO0vs2krCrs5NR5
lnN5+li34WmUDaRZGtH/pE+2dVmhwqbXOggmAOfAmMitetYmX4r6mdzTgluojbbBhQwJrUecIM9A
BlFecKGDozNMj+64gR4/1seP/qWPdPq6WdL9oD77mirT1yhdbTEXRkTWu8Zt9Bjeoy0AoWH7bh3S
t2ZINKSrpWOQJlqcndUr0nYQ8GmGzs2xxqC4zPIV4E92qGqcDsrRa27dXXOk1J46V2fatByUg8s8
ja0umpH969Tqb1fpIl0gMauvnsNsWCwS/zJLep1JZ3Icp/vt+NlDLDy+4h1mucIDDB+ZgRrCz6Vo
vFMDxdcHarfZPRaPRTHMZ6oHdeSxOM7KrvLLDgtAwl8eDmVaW1VRSuigjvPfKURFpLkaUl3O9eGZ
VvjVTSaQaOkrLXF7dxbo1bk0DHEW1BwgOB4wEkx8CkBeppf3Df/ut1MTy7wtWH59qIzptlNNoSFQ
YAe+XSQDPUzcoRrWtODvfuMCvPAQUHFgpQa6n/ce5MGoFyFqTzTHCQexOUPtwwhmj4/wvdeRHeuN
9fOC2SP1A8R4Dk9gq7X3unp3igAvJ26pAvLCVJGQa/4CSF6zLrq4LVUvdsUPIYDIl7Yd3KYadYwM
+Xff1rqF7FQNg4fIAPpo98LOr8/OKGdjRHsYwLGBEBN6K6J7gbJ45XbWd7yPcEjEh5X7kbmAMuub
c8cO1Gsm2dVDVRQiJTYHTK4aBCcOvSCP3q2PrSJUL4B/ANA8X3s5YgVo8EyrD+tDmEaCcAKya7kt
Hj3CeQxNpoWqUFH2AZsJcljto7GJ/jk1iyNaNZLDitfuMvC09BR2Xy4v7A9AcgtpOYxQ9jUuvzJq
9Q6dbQQvSAghQGEsxl+s2t1p9yAnXfHVjS4tfgywxs8w2hBHdHkFA+WFfbHRKXiw6gm5G0eioRpL
83Sh9q/747hclasnMjmrnD87/xInFesvY5K9HEk62brdMbRvufOz0JvmpdbV/OKs15vc2YwV6pgg
k33F2WGG7eTO+O7ibYsy3iWkEyf51OY9QijMp/1+Mpl8TFZXZ0UFxn8A6ai8Se0woELsQxDdkFyq
L07IvzBaYUTLF+IdmogTf0xyj7+unRD+7IjaV3c/eXt7T5zD1l1a/ufn4RQgJTj9/NScT7jz3U+s
pMLpQfi64rwYMuycz+nn1v88ZO5oNDpMp8v1zVn2Zwd82pz++s4lHcRvJc5nx5lOP6doajp48jo7
ydndneUSy8vlerNer5e4OToNKxjOHP/3beseOGrlfP6yNH1tf77FaFOHKcQGWgUG+IVb+XMlvUqK
fuqcqzlbYBQYQHfF+r0veS1ninuYsM/kFI7e5ycHF3ZWHXSnW8RNnh/p4DrocAUoLTCxxbWYuE91
eEf81sNM1a89Aoqr92QsSm+4Hgp3KnHF21D8NprMgfifK25d/tWe+Fq8dXBEVD4q3witULz2ELM4
dxsyIqgiOpshvN+B5IyRZXLG8/GOj+N56s3HiTvmZnaC8UbCRD3iakp8FFwjBBPggKHzWPt83R1u
eKXdzgs23nAYzMeBGGvBcDhUl5sxztnO+MaAm0NbHI53HMt70QPeJS7MTyf/GkMMnD5ptE9/cPh0
9knwdOi2OUmA524Q3/mdOZqTzsmZ848A5UFB2p2cseHyEenHQHzMgp3CwVh7Z+kMaUsXVSa3GtJV
4Lp2XNX/HfK2w0ntKFaDQcHd88VHlN6YBuwuJlBgu2IYU7llGJ9C3LCdSRzHhvexD1epMzmFk8ko
dQYDQlhoOE93hWHWxae2jnCDAD++N1NUWFr/2kRYdUMtzpyX/8ZfrCYfg8Hg5WIfuZqsPj4uzDtx
IKo96HUeuXjoBZyEOBXxueQXq2KFGn54Cveci3tyJyvmIiUQks8BXjKxODtKGhEaIryJGVk7exQf
Yl6cCMvZoeQxaAIwYq7iLjLcFRNfxmBOdXCed9Bl6erBO7pbjnh/udisfL2VwYNXNn3wGRzrFRKm
X9P/vSCAUWdVHAC08BfYf76Vg6ePBbxCp/xNeNjxoVdnQBjcMg8B6Ts96A7uw13ADw7EccXxUQRz
Lx5ZN5/jeYUNaMJEPjvviy+XHuf9jXv8NhrxRz3FH43etN7o7V1zR+8c7OVvnXdCiZj96FQ5uPt5
h8MsccQ/McOb/hEvuLYvIcZDl0FzJU9883BF2BOnMlx0D9ND1QVOIN6dT2P0efhsmKVUWnAKPAZN
97Pq69SwmalHPP2Yqf3l8iamFrIBvH35wiFQjkVB6qzvvuhL35zPftm3I8u/hlveiU6UkZ2Td5Bx
xmydmeSJOHCY4VRK5Ku60+lhdmic6ae4DOqfXzGKFJa4JJIF5MfI5UTicHYtl5JHYPiEss9PLDaB
ad8xbXR0QKk8l9/g0/9DxH6PYwb+TfQOdcPU7W/pjJ5mqXm+aY/5UIQfrvDm9Df9/wWcdX+pOes+
0Zhvcl8+G+Iyn9+cYeUTpNfLtbhf/ALxwR2KiOQV3tpbi6A9XA9zse5sRAzhPq75+d3ZrEVER7vb
I/gwT3e71Nts+B0wuv5mRzwZbzZrkLRONCYUzNFjcwkErGfj8cuJ4ii6ufN9HM/j6O4ybeOvqRFG
Eyc03Q/m7H6/DyNCSxQypMMwfDpxvJeoTlK7d+IwZHqF/E20d/Z7qB3ufmJE8eTm7vl71CD8D9s1
vMlezNfIduNJuJ/EF/cDS4VYvMrTmYhFVLiuz6MjJ8S2ydvvWQYvbhxz4DCc8MY/XnLP0fdi6SSs
3Yk9/Bf/b+m8u3w//vrZ/Oiz1+RnN5fTHYT+YDR4E7MzJIiMBs7Aqd3RaiBm4Nvb11QEFMg09l2x
XI6YIaOe7/YWi8VsJsbR4cASSi2U5bf72fEqhz7L55Zh6JiTr5GHzSWwNWbHTAy8BaJ2zmLE1Fv0
FonT7X39lzi93qhgDi96fo9Z6S964tXT8HDxesy+qRjPn0wu/oJQ4xymW/dzukzC6dSdHWbTw5Rl
z/QOHLVxvn4VbA/C2z4Aa6c7/bxiazldcmZ98Y3lksnB56ztU1b35RqXDRd3TbGwo4GNmZdYRcUX
7vTsTpf/XstpR/9M6U1TBeppgDClafItfWraKkmS++kxL4I1Wt8RRKDwGhkh/baoHjwHyuDYVwbI
pvuvuRkoHg7gI9UnnevqLnVjhrN439gO41gs5aUvZpJTYAlKP4xvfI38rx+vxSItfkMO868pJGaT
WPyXuLgAmxCZgh4iZcxnUlcdLvlJ7ud+/xFI/eUjQD3bZwZW4vaAQ3RzKlKj7fvyOca6grgEhpsc
yOJeiyg2XG9EKoFbNfsTxaOOF6FFxRuZ8ddHcQWskbsdOQFIPX/z9PC9DkTuQG2L80a33ONSxDeQ
w/XLpexuxKqvumSZWkBnxRez/NQVWQJf8Wq5K1JPKX70H/2in6EbifPTcZj1sy58LRa33DNZrkBT
z3SvdkkeP/Z7ZEVYC+O5wlSYXL+mhpiCYraEg6c7gMIj1sOP1eDNcnw5GA0GImFFsknIjrFGseWI
TiCMCr/0sA5weNWPD5ZIyMtdkDPu3vD21lyEAST5XDQc+Yj93/4WMtf3E9tn8888p9btTWx3D5OO
dZ+uhos+hquPc0/mvYAZJA6B0VZghnJwjxAbBDPqCXvKjCUw+1oB0WTztQUkJqP/DB8siYhquB3e
ZVDjbHWkUEI5VApf/g2z4NZ7saQC4eoBMsKFHso8aznAL1IKdi38CTT/iXhtsWT+b2HF+CY4by64
wnWxl5plmDSzqLHawN3bYpF9xg5WvClvJbaN5me5RbDBMUZ0LzFzTTA+loJ/zyLlix3/fSUxocTo
mk0BW7O+rSSNbFbJqzLKeQ6UDVOUdFRSQri6ajusemWvZI0eKDP9FOlTqAYX2kdT49Jba7AvUMZZ
8+ERJQ05XvGmvp+OgQFxkbqN045k12bAkZqSyYkMMplto5dwex+/+qAA+i+mKvY1zI1QGuUPLwHT
Ugws+lgf1HIq3TPeEECSiSo7fDgC4NckDJkESAJyUszqWlG93V7dPAIahNTLttvpOLLmXpeq7bSK
J2E7jMO8+Eofm1N93K6rpl9eYVS76liQwToBciQkPewOAWWfWP/F4zCjTqTxdu+KfT/qYWNllrHE
Sl15g//sWpttF9ok87LaN+JWHecotqGPOUl0D5m2X9kxiikewX8fEXtEtGXoQynAEA1Riv/4fxaZ
hnEpXkVNYQn48xOSg9WDW5ePNGRJtT4wmoriUS8BfnzD58azH86NKd8Z6dSZirD4Qnvcr5PbQlvR
sbvOEmmuL9LtFDuA95wQszdRVMQ2BOEYFMVyv4QZWzXdI64iDcqwLnEg7bZvCWll3QNSgrkC8lle
OdjSV60dBdeB7ukjD9pBM8g/sacfXze5n3lLA+ywPceZhLKKWAiuLqnI4fOAQHwExJDSCvgfX+R8
5FeUuKjCgH4Ui1Xh0uPu3vgfhTWyYUzpvQdzkU5iz+iqK+wXV+i+91TQ+2M28LcxPsuPTdEOjaBh
fZydu3Ssv4iYX/9fb/3za/rKaeQ6lwdJYIN3rXhP3aQnUjt2fMLIm0zON3wpeAQ8bthhXYkIbiyO
pWvR0TvuJUQqf9UPkn/WAXi+BrgrHTdRKqP6f59veXkVibUtSxYyqYu9I+ytQeFVvcZ9eGlURKfu
I3pE10k+yqnHCdXjR7Tt4WsVwHAOm7AKlS6MBp8RHSiO2FYhdBFUizxs9in5VxqILRSASTKZPQkO
W6YPxHGd67uIhjZ8yEgNbOLay5eh2jKGeRPhj2Z3cO5qyyyu5i+/5F31oDmDZMVMwzECUhDxdAhr
Hs8qVLHoTXpNt+Tt3v01VP3otjH2BddI0AU7pil/6xmkbZPpWa2+UAVy61LrlfD35Gx0ktmrSPGt
7RmmFtZHOtDP5Y0Gv5JOpfrDNFDAxbSkMbv667lHMe/fEfRHFsJZgVo30OZSSUKsbw/P6hTp69yc
21iv4odB/6n5sIANnFCa3P3arfnbLYDWQrC2bJOY8C1Yly/Zfr4k6RkXW5xuENip7lagayNZb9wq
U4aaOrTk3b8v8EfXQ1wgPDOsWhVLyDX+d3RK1dkyy4f5jI9VvCWTSD6S1FfKxfYV//870LeLK6rk
2aR3Lm7bjAt87q/L4gG0R3Pr7S+5o/qjeck1maIKTAdV6MZ8a15e87xqTPX1jEsq1hjOpVU7MF4L
K93un0X/ssVz9JnTxU1wmEPnv6VoS2PfRPA8M5Dh1EKGWCJd+vmrnHVOUpiffrsZP7WOvp2iGAp/
BH3FeCbP8ir/7248zzTSoThv6Aq7RxmEnzJszD0FVgSp//0U/jae/7g1P9TJK7XBdkB9xhwQbAfW
RE77XJfS8KK/b8mC/n00VUyP/6xt/71M69voKsxab69Gg6/XY9cidKo9D22q4uLk2HQ6mv35ChOV
nv4JUtU1JWl7vTwJyaHW2pjN3KomVx7M+XmKzsoxPDeW06AtcEfcumj+P0z0P2/Mt+GZFZWZN9DL
YhU5S6hcsuR3LMnJMQWhcHOTf1M/Ea/3487QSJM7ohlsfQ8sZ+VkPFTl/oy17XsHiV9J9D+zFEmn
It3XV5A/ygwZRvW1ZzBKr76KQsDFSnAJ6U23tBpG8j3KUJb4+PcT+1sIssSsIZoquv19fKTZucnN
2/UZ19KwkN6fnUVq9C7a0uAUESTr2L/N1R+ro2awJmLcTPAhN1K/hf3LBaBYYifch/I8rE+pU+so
aNDcagp0L1Haa6+YvLOegR/KMEDXwRUdEUE4r++AhURuIy3OpoXlc474IBIGpoTfzMNRFqf8AjjM
jE6m+Utt/yeMWrhNw881OxqWouZ3/dSkvdXlJambeGkNTfZZdhvgIGrcR9iT4Vlyh2SzwnO7k3Ur
UJDTBC8/OpeU9W7hdXfHzWVWg6CZqoPj5EVRoKuuz90DkPbuJajoc1Ivq6fWmqVXdZPpCwgULWDr
A81oUhxqFkAfEFkhhUBUF9oXPZNfup1/m7f/ucBv4elo3u5WYpRNvK0GWPd0jPDSy+8sQs5LdsJ0
pQ0vVNfWAwDcnrH1sBWQ7thu1sNTkANyzlf/HpU/KUz/veHfAQWNrV+s+sENV9YarbDKfSGwATjd
gZDwYqP/6hbNhO0GKoeU5k4Az+bZaEUnbcdu1q+R1S3CMxsfStxZZMW/nN1PJbmv02PGKBpLt/Kl
t/tHNH9ajX0TZmqxMs7A2kHHhBY9vBs4NTULG3mgES073T29W2E2v5sIBOp+tbQ27Xsxzhe0625d
U3flBezOjyYLEMNp7vFZB4Tbb0jVcUftH32Sdpnc/Y5xFTR2AKwk3Rc8vaPH7nh0U4yCjk6z106Y
pniXKcZBJ8uH5dOnKj57etX0snl0xrcWFRInGZP43wa4YXhYdTZCtJ29GKqVcELg4e2SGpqpBtX1
OlWfIXaENhUSf3um4yzrnvx2DuwACLt4FQiR5r1X7/SJtst2D0qItJDWt3BS43Hu6gPsz24e3V+4
3NiFhwC1n6BAbsPFLYJakPsp8d0h0dcw6rIcrfYzNUj9Fv22Zoa4qEBHIyLuSOPjrED+RYEY4YJ/
rwB6uvVI8p5jKcJzy/tUCBkUzmIENCDyh9LkhNA6xLG9FKmx/Vb1TplXMrmm4IGmUv84Y+8fKS5Y
YHRD2Y1LHvDwK34JntU/SMiNdPmD87V/QkuzLcJn09Xph1D8bsiGj4FJma7ekJ45+Pd5mXu3yJsn
dogFfQ8geQKLqTPutGGGb/MEd3jDvYLOx4TR5VOw4rhbSr/0vzp/iaXM2v83DL/N2kLWsuvtxKzN
W9HrfKZuAUDj6ufLCtwxcop0O2SfXnI6U3aGmx/d4u0OWLu3nW8RperfowlWlxYtksn27ZF2H2ag
Il1GdWYOS4aW7HFsEpu42Eh39mk3B42L/2TtNLNzj9DNXXvB22qWR9w0dr9NMrESfFsx/7y67wiq
jpRejk1bNDGaqGiejsoKFC6qasyOk5fDz4LyfCJvrpx8A5WieoXyyyEav7AiHmHI9qSbk+9BEGfU
QXKMILxTb9u9DykajuvgPEcLeWev9OWN+YmoZsgcpmE+oAF/R8rHXsnL48gKz+snEQR28tFJqSDF
9foV1POETgUTIpCfjNUEIM95UbkqlhIVCkgAMfJpTc/u5daXuNpsT+49vfmogddGeNs3CHW1YTVU
+dsF6I3XTbBIXv2iSy0rc6RrF9JvB7Q4Gjodr9mZS6bRHo0hDNSo2flZajj1EthUp2fcoMt0H/F2
hQscmd1uBC0cxLzLKlOM8renrw3BDggbEAeT7z5geaTNg0cIb+IZ2mG9Wq3OI1xwx6cxLiJOhk7s
5OGcR9joxBXTA0gEBbf9AoMCvkEtjUrf52N6H6cLa7qmYiyQAgwLKzAprA1udHSmho+ERins3M8x
8/npSxNYYGg4+8wFmmS5zZSCYkgDFPtObE7LEEfOdGRQPQpKCgdH9ygmVwLwJdtDaUNvPWhANAc4
BRNsaf7A0e/X8i+LoPKTrU5YB6yOrAu6k2ASv+0jtPyiK9b11sSye53QwhU4wfXt5tWJzy6+ID2f
HlNKrfSGB88CREgyg28QIyXCrHFfwZOareZh7eDJwMmuCAOg0x3gWWZRgPVly1NOMKGhV9j9DE5j
a67QZQLOqD2AAi6es5xuZOc4qHO/nmVGaBSL6rqUM8xewCBf3GKWF4s6+3KgzM/9Uw8HIMlvUekd
lUc/Sft199qvywG2VPbQtkaoLGNOVXSP88sn+kryuq3Ct4QZ00k95R0IR0qOd+PTbKktbwHtRB7b
aY71zLvAfKuyB8aSBAdNDqtfyQFCUBYETeG1enHQCpZ3jw3xXTy8hQrQKFgwwqDz7KodZyegNqV7
NIag+OpFeglLTDVP/TLr3c8Nsk3I5Ywh66SuAknmiE5bZKiLjCb5AMJKA/IIPTnnvLDqw/Mc0hZk
1WrcckUZ9eVt1zdKrZrz75Cj/S3iKB3bBFOggAn8ypL+WNZT/ZwBRr42cQKGwwas455icGt7lZBj
biCXXW/Dgjoi6WiLc4EjELJOSwr7YiZOC2wgO578/GyNnjmg5+DbeIP8+xSVn6dowuWDOQ0yTVgt
fOuSPI0C1tnVqOKjHLGP6lSjUp2dAfOcjeB6WdIEvp3Xvxzz5x6SY2IbK9J19Ci+UBh/3Bb7arbb
pqMBZT3l46tehpUNrB/efPN5wRL5lBRkseA8m2W1rYIXGgiMrU6GJVPery0b+lBUNvovObnyc/Ez
VVlgXJmpOnWMb1vNBqhiXh7TB4KQnvq0I5kNU2XIrikFlDakHFfpdK2yz3xgT6+l1JRtlFSbq98m
4a/Q8Z8GJfgqqDbAH03BzFv+jhZUrq88t5XzIz4WGivF8/jx0liIzXrwwmq0UKvIflkTLYP/Z9d8
P/PzInfv9baraNVvg+TnXpNGmq7Bc+/IcG6+sus/H1hhbY/lRTwwGkj6exaBhoJ1xDR3H7Bzf5k2
qqz9WKlFDiJrKMTrKvu7b4/CKG6l+ro9HjHwSFCGQb5EngN4aMHWyD/GxMkxAG4QKIgv+vdQ655i
ffmYXd8yZM2dOutpOHUAwPM4ywXoCvq01MEFH5/It6CoTaFbEMrcHfsS57KqVgD6hMlr3e2M8iEY
lKiMX33MFK7j+yt89ctRRv59QEM3UeGRo82HXUqFVPvFk1b47MxMeH9vOKuKG0PXa1ruO0g6Px19
f1+80OOmx9hsdOxWOp5kOuobWe9l0e4fXS18ro5dpZ+ULuRJ24c882pRig7bS7Bn49m5OLWvbe7A
QJ7T7OpIU87Rt8bwmyJojY7xZgIadNN+p3fudg7ZMajDYg9NKZmy2J/pVWL7VQ9EULn4Z9TQu8j9
9/SdPIf2no7a/nNI4iUP8IG9TKTJfWJTv2WVjTFVyCdp+ByrTg1oCzbeNtaQwHMRnVxJ+ojy7/w0
BhT33KIvhCLKw7G4lxa8NMdECAVFQOdC0g5qLiqm25jATm4ng+kpViqqWG//DirqzzokY0ZlQ63j
hIC+z7e11jKarHw8748YybsjYiZZ089N7zHPp7jeoVfwiiEe21n0AsXKThT9bRCUyERKzyG50Vb1
TsXwou1zpCcl9wkvhrMtj78M7S/M3n9z0P+e5bcMu7VPVIuf+SNGWT9QPp6JKGVBHd7SxrKCe9I7
AQM1nWRkw62ikTVsomplHMEgIYRo4zA0Pu1u1tQEg4jj0BhrHCCN6DVhl/Wbyy0m3uJsfpytZdP1
o3RtyNa3xeFytZ+GXN0esVUM7u3GOnfVZNzBeh29VFjvldeOWlA0cnBaXAOEGF1tnEYUL07JcFOQ
c558+zVQm24me8fb6Dq2tw6mq85LdQMkeOgRyu8ButDR8JKG8kIh3+lEzSHDX6nCsMB7oJQ74QVb
ptWzq/dqnJmAD86yo6+PLgFi8gxnUx+VvXx5Hj47o+QYaefwssKj+ok+U12NH2dvu7cvgRZULjYq
FGv1sM6cC1MHajI6OUe33LR05Ts+Oip3xPQifJ7QpGyfcO5d+mU8IhJ5Y6HMkZQpw8uoCLAgHYKZ
NQPNpPVyeSEmA6wcEdLSNSeQ71SHS6rwWXIVYHWpkHkjoZmiYKthX6H20B3yt7zOeS71z5DlIilK
0G5p3NuyFUDSbG8sqlOQ0fgapj19lI7uXtu/75iXpD1S4zeCy4aEtzeM2kMK1Q9jc0yiX2Pj6YuX
RvhRa0Luj9wcTlI/bXvW1stJv5rhox7LgGi3HnZCx+V5TquQXpBBWcMtmkDujMgL2/JdZ9MCar5c
NOitlrRHkp7mVYYbnHBTDRrqU9QTlgWsNWoRRnTsIRIy0Txlh9WSsQ/sjzsRL6Dgd6UnitkiWLHh
kG5MyQZSC5I0SN60D5jj90UHfx231tyTf12d+lpwHD3Z/PXRJhNNvyKoP1MsyUdsiYuAB8HOiuHz
EvoqUuFZS9gAypxYf7oIXZLXSp+8euDe/FMfMMPi4tvBdWZNsI72rIHWvfeoQTR71gA2C4srclHE
RXYIMzDRo/woPpcegmNiKy5eGCgJoSvQQCTMnOBCas5GqRIn26ENTHEj2FJBXaMrHlNQDo6xiqK6
6ZXIZ6F4SpEVlB4I1zfS04qd0zbIge4ZdMUtGADpuupzf5odBYotgrg7yJDCis6Ij6t63R6sXhmX
Q+uN5SIjtE7q3W0KHH9SoG1KknjY9tKxjbdBirPfZdMu2P2VwDHO7+k7m7mRvO4Mk9Vjd1ps30D2
C07m4jF+zoX+2xlzX7GWZmtsruAESHEZ2kGQTK7RE2TOm96HgDnMwiryTxH3BZ7Iy+/0lClGj9uZ
vE5H2YhQ0OfMDeo6b0RUbX4dWNMX5IpDebAHOcZ6zQxLw367IpM352Tc42IIxXtymwN5s6hXPofN
ijWi3LH+XDfnXjlOY7YGl6hdX/vtBI5DsXvtOqCwwTAioIx6LMc5OghHbIrlJXNKiol4xiFgReYM
rmTYeYodyIvl23AQu6S0YGLyYbP9YHqiN2J9yOsbKFghbtfw7UMN2cJmeUvf0xE+puumzyrV1AFF
UTrB+g4a/vMS6qvr8LFBtvkIhX12XKcbNGPYlV4Hl+XpcGdXnwy5FTAWRtKyHavr24Rt5tHR3th9
8BJMcYpUpEnA1O1Pc1B8cPs1Fs3EE4H0IyV2RPkSh+WMzcppKQ3KXQP9DOje2zXKe0hcD+oPefOc
ILvB3qbaPcV6DED5CiIY24+BHF8XCkAeMziDXUWe+svz7YCuXH6wNq91ym+cp7SqD9ahPeQjdWnt
S6piVLd27Zs6UXZK/xiZPbR9emZffkv7z6kdU8opdnT3tZejYpq0z4fHhfF26ppzTTxyZYJExVDb
Xbp5N59dxsaIc0oW4KP8bDwsIjuqh/n4NtuO2vDROIoSdN6SRbVLpunQGGLMlE7Z9mWbZIom18lC
1MWBwH+mSLxi4lc7u+PSL30RZzPntrutmm7lSjOJxgZo/nkdBQXuMZ68gvTEUI7QPlkf45Ip7/GT
7XKD81E0bHxrOVTQTGosd7kFyZRO1IXsQq7pCjiW7WD73YdiNsgWpiejrM8wu41YJvoawKkdV7co
g8twfIRCaWyQ0Zili04kdpL5O8AxAFIUjYfXuTWVDc8cv6I8xJ0yCIyeBlbeP8VHE26FNQFg9kGe
rmGTfBKF3NF9hH1o7xJngRVeM2fYvK+HLFFIaTjgZDit++Lp7GR3CHcDyjZAFgdRVq9dgS0FjnUf
3vw0Ymr1H5QNlKAicIRAyZeY3TnmmnKdvijBD0cQvp0buLOp+m7lTtHVZwhGuMMAOR/KXXfYGwRs
cFvcDV/bHaflEHVlPEydc6DPUdM+P5xmAnlAEcY+2ARRKwHUqvjKNHs3Bkf/RjwLhMi3oy/vHe/2
TpT0r/0n3tEWOp/Lci5NF4TR5aQanCk53V1hZNDpI1J86lctkZrdb9q9RwvqDkrr1b3j5wqCy2U+
bwIKUwoMkeGzzzoquxKY1HL5AiOK+Y2JirvHB33+UBfUJHq37n1/7Ner29GBuRMMVdfun47j3VB2
lwcFvcuMctQj9IFgkUpNiNCV1zF9LWoVnwFnuWw2QLZQKQasG5nU4K7Ra9b2GL+YNSxTUO9PbuDW
2wUtlVCshEzBIFUG2zce+GPAdIFSH59GbGGrMA93gRFWI7EqlE6LAxHFeC/h98EoO5wT1QtrZE2p
CS1qeOEz1Ce2tePjh+S0CKuAH1ZFQQ4VGixvHWPHKDh6oKBCjB3RQ3aLUEnd80LdSDMNBChAvaZn
e2QPxrDjnZAA6qus8MH97i25jpOjAd9xgiyieIQUyijT3fMbsL7F/+HozJYU1bYo+kVEKNLIK70g
KLaZvhilqUgjoCAgX38G5+XGuVVZJsJm77Xmms0b2pW6j08DRhIXbjJFgycZ+ElzkqPap+YZM1jT
S/dzdmebB3SX0Xivg8+YlBYBwBHWzMWlcFUHSO+Ymxyez0DZDSqd0HjvPxiJ7nj/zyGga+eLIQfn
LgkTbihlxPxAHKY7UECshSCBBYgyuzqeV+veJTVqWfydowkPnfiyarGaQWipVnGE3AmQi5kwbJN4
EWMAc+mwMXnpG4hdh9nq0KTOobyQ5kVMrwIIBaspOM0lvVolt8KkRVyxnLwcum9imYsJ/CMS7wFj
jBSNFK6wZ/M6LpIiXJPdGEq/nJ7iKN/wsCvn6/Hj1Bi4YuvXlJGDybdsr8JKtU17BpdtM3rentmY
B39Mj2ttpiwk4enVMQnEv5k3YaJ0dsnXIV0T+JhzF69MXgtzIUZTW0O3EVsz0/5YwCCuuHksOAke
C0LD9OReLCWrv9CGbhEtSPqFve0y+AJushfkW6/N6r3NwsRNoklpA5Pp7UUNa8z1sUdhAsgDBzMz
VCiHwG52GjJkudboIEfUVZ46W4tLS3Uj/9dsjPDX+eXluuPNjjGSK8goFVRDEnRxMT0RTcBZB/vn
vNoPTuxpfrmhzCADWhmDSLJlvKOCwi67NJEuDFENdssHd3Zi1WzWWbziyjHoP37w3oUbTwyw5Mwq
uvBDeWANO3csLK5SROVklX7KBEyXTnCrSn2V2tgkdFHvP734FN+mSBActofWPP/j1FTVZUpW5Cjp
IlBo+vOF+p6uSYC3z4XT0MsuBaqy+8SoTF6ywjgwCIStTDaqnoXstc7wNs+bj8cRjQU+tRJAt9Uv
ZRchqlFRSF1oQRqnCl+2sJBhhsJyEhwvMSdwhE3dVfBKr93OizfVSMxasbGeEQqq+nguqXzG3ziF
099miTJOZFkV5ntBELlpS94b472f6Y861emO6PshGSv6Y03xeUp3tSfsqmq1I83PoCfp/qn2/4NL
0Zgt2XH4Vpgz4fyEcZXAHuxl7hM9w8TDy0czgVcpI4NJ2N2pH79oVvjqlE3yAdBodi9AlhCRfMxt
FeGoQ446djLo5iyRsLG5MbEFrocdM9mWpvVarufr2BpCxnPFXXm7H6x29HTiiqY1IzI81z+LPrOE
X8IJfhClIWrpzMb5Hkc8eGKysxf7p23xkc8toEF1+3C67esjHfB6rFzC6ZYuAKA5Sq3v0lADmkeb
0zQ2DCW3RUZoXMRcv6qOYhsMCR2Wc3HSfjMbLm1Encp1Qg9Zv2DMHrpDukD7/0vXoAdf67GMTVzt
d4rBO/u2NfMwPucV3Wf08UFR+Kdc8fqJYhCt6YO1oy4TBaJfY2Ic98NnDHazo+nJ3IDImTMqJQxl
36vu3werRmRNNf4K2wxu+OYLkKSwBXwiNtWHgw6iu8l2gPxEXWKGWbLRMvLrUBcGYMOS1fwcmJYQ
UGT8ySta40sg//QzQ6nW9BOIojl+zg4GJmSN/lNVjBx0ptgML/G9NRtYjaBhxMe8SJugHIoZuUP0
9l6OvHyG9Yktq7xRTRw4ShjVnKfWQw+1fbx+e5MjCFH2dx6jsbPMwKMpl819AtM1M8qB4CCsoyCw
vqy/xuZJ8RZCOpQsab+SzTekTc/6MLFGSmVVUX4aXbdgPSeOhIXheBZkQXq2Gm42zqD7awxzahRJ
vYHL5vbr2huOHAJogdCkCwz6at2Q6V2ZLZgGaQsia/Zl9xZ/v4RabQ5MsxYg9Yu32bkMz1Zi2Pl4
qHMcarvCqFdg+AsB9uEolxIZ3+aO0hoVGnfL/NpD9Iwd8gMUlD10zrMr9VcoOfXhcwpOnxO849RO
IUyIlrLAY0Cc6cpa2DP/1zE73bde+k/wzkc+tg00733oOIxX8rF3Ofeshw+PAXXYNd4hH/YgxTt7
hseSS4+yx+YCfdc7phzyXss9J3uAG8VBw9SXbwuwODrwWGRPFBsoKZ4F7fx9IZuD+6obr6U1B7sK
PiNzY7rfauvGwD5xhjLg2MLc2CeGyob5910T4nef64RkLpwv7wneZWM9HeEqPTkS1cpf3bA9o0cK
KrieqwpjMtqdqQF74AYgWhJoDOGeAbrDLHtGWq2hG19o1CvjfdD2OEsx3efL39ky8s1kqfhW+Mis
vQFrftQdc7ux/zPG40x/7+QfDLMoTQFLZmyS2AWij3xRSn0jbbUaqyMK05ptr7HPTg9ct20vNSiP
HCbRY0VZdjYLV5i55KT97wqemNjtbeOtsil4X2KTl2VvyISsGPghEi28gpTXXjDzO8CxP2rUaoYj
/nCQIxrelltR16HjryuucCUt8ic2tZCRWv6Hp/Wi8rK0TeHmYe9Y63rJVpOH6gGmMEnAaOsu4/oq
cXAzin/3/2+Yk19I2J2GFB2V/1qSmMe5SY18aw8NMj1h2R2hvvIUJjYLfwedyJAZKR8nZG3q1Z5X
MJIMNobs/vHjr05aIQc/tbX3r7FYQKlDFovJBT+2UJiXmfO5wUphnaXudJPCqRd427AdwxTWzh1k
qO5YH5P5hRUtGlyvO+qu9JNeEoPTfa57DS2oZTnPJTaBi4duhK9tkZkFdSdPjY7Kf1j/jAGcDSPN
r90fJyuc+6Z7I8x+JnM9JVDYQo40dXqrjaw8bIJHZeP9PGw5/oyzDloq7YDNKG4w0NJHIhLfib2h
2NOuHNNxp+v3uvu1r/WtbfSznYfcMn2EkK+4OsWGteb9sYuQ2giFv7wQfvGIXVI4qUYaVvT2n53i
P04dDpLu+Irvv/bH5pNIJZyPBIMOFJUgkqPDCVRvk3HQV3Iaf2xqLLajlWh6/It5oDEuXgNGceSE
UqCZ/wwSucPzAh2L7mnr3DIoif7lOZYQ48sHwdGmb3hH2XZmqYd3QEIiogu7W+HljjgR0hIB24Uz
rCeX7OcRgavNdmLkM+tDPrT8IM95or5lObwhTjxQrs4DySPzhpK2XXwtmsfWnBuPm0yVQRG35rQn
la4cX5v2urIB8i7/VzcAK0bh1PevM7kn4MO/9mpo9OCUWb0v/VFpmwCpE+dszPSJN7fYeqYrzfQh
JdSujBUExnkhKcSBrVCuMBX+ohzPrLMZ064GQJTn0xmekZlyTf0KLVNo2ywo5ZZEWkuXLKIZHhZZ
hI8zBxb6ZfavGhkH4NH0khmPOQ2ruRggtQx2rTPJTKhQc59j9ssxT6q9qR6hMmW6TQ2E6JFhwxbs
6zhAwAr6w3i+l3fkY67fY1FGDSBZ9jOcBDVxXC82idYEDZg4wxJDC6Ndv/YNFY7MSzwCj3YSvnlB
f1NM1F/Oe5VE5wV/j6svbqnaJjmRiwWuZxAeYrxpHy78AyKqjYHmJWiW6qIKHvvpFSMksBp6RAp/
51D/Y9ui8h1ByHw/CeMVD9O90Od1wbPXO4cTIrFgXgk17bhdHmCT2U9GTKuWn1Icbr+u+g3yHMMW
VjBTad5OaST0zggQ2+rfYwHgDGmr3r88dl+uMOApzNbcCSRKABjtbmyPPVoV9fq/KcJyO7e/tON4
T4ClsGBmdmFKh9Xz3wHmFmCmbQ/cSDb9mK2E2Hib83eCMxGABHXLAaO60RgyIhU4UCx2YifFkqIH
3H7zkhjEMFh0iIuxZwPRFt6LdP0FtDXO7IpG8jeDZMHIAbIVyuvlzJjQno5nb7korzdF5w/8CSqo
BR2puUf0xM3DUMVCPryarYe/huJf/EB2emxRJDsgaL01WQjBa/05fi/yL7eAwjwqdoQumZL93HVu
ac0ZzzH49h8bGloQA/hmhSvamV3c5iFflZOTZHBQ4maDsqA2pmu84DcQBJKpAWnAYossbc7UAKHd
6gNOMgYGcJFbcNk5YC512T1Bc8Rzyreq/4CUlljtOt6QX18CVJwgicVXgAMcYSrjl06F+GX9UBh7
wEW8MSAMgTADyDPzoGdLTrlPWkzvFYc3EvQ54ObEPYfTvzyoiIO90vJDxjD6IA2x+kBdlFC07Mp6
wd/gW2/VqnuVw1+Adw5Efil2FLQy4iXVs1W3jQlnCMeNbvv02UG4YeMeJaPBXxd3qpXkNiHIN98M
gKlPAgpSnPmnFqaWbCwhtrNVYnHB1dTqaV7ZXxjE/AwLqOPUxtcpQBI1wJH62G+D/ObPN1Rbvf05
1A4WgW1rd6O4ZJPvXhvxNhwv5wVYLBv0420lLvDPY0tPSMnI2/A6kED+0q8PcxqSqWOp94dHiAFH
jSUSridaLHY8TyDemHNspFCdN0x3zbMu/uxRiG0Y0C1ZlWssbKHHNXyVpQLGNjOpd1Q3w/4ATiy6
euCnGubmZMte4CP/0z9LpvHHDiLZLzdIiDCOQUSoGiAcHLyAHfxYAG8t+ITz+2uTrhrqjSz4sJLY
1Fxu8y6eGQTIMbHUyCQhn3bsN5gr0Aii6W4dwMoo9bTfjlOURDobwAo+HF9eBVaimCvNiZ/S3rD3
siqwazhb0vFzGc3vXKk2FJ+EXfs5+vdqlrL8Xr+/b2sKmECh8rW7nUBBIkREsTlPP7apDLfvA/Ui
2yU1iz6SA6H3TuzClb3eATd/+TSLEBqZdeFF84ZIOHjcUMiHY22e7mUTpuAHE2NLvlXjA5kELwiH
G1aLhOkveDMwdTCxCVmreZVVGGFUeBalyzX+LX9lj1++fyDvGdtD/dpfrurI6YHotXku5ryke1hX
X3/fjqwhHFQ8dgAujAo8exrdgkFzyUP/PvgDuu8rcQVYe0i027xCVWkgH9rPHREd0wgmXyQE+YUh
0YhViw/3bo4HFLcidUtm1lY5d9S96hhrm6UXapt10uq/XrYl2p1tQTIT0VxzqLGxrxFe/gg85rOJ
FC3qnfMKFdzxte0uz/V0AxAPokHtgG8GzcgyDRnSqD4TVf04flAaykgGYOLgfd/r13G7W4vnkfsp
LD3wnlBmomFB12NMURL3CGTNxnycX14Lwlu20nI0lDdkz2l9zZ+D3S3P67fPca0aip5uWGpteK3+
Md+gfQKr+wFh9BuDDCBYddIlh/knbGn/UyuBzhSIJjJGNhoWGHwo1nVLv4gAFYMEv8Cyk921YGFA
bXcS9v0Z/0nJysvPYGR/kYmmNrEfXCe2gnjuDWOReogCdU/8pD5yngpLcJ5mcygcgFCMjHxYsQto
FsCZjsrxNRxJ2VwUFAmZPg9j7B7KRWy/chO1G/HzCB3HaTpdRYqNlYrJ49hDM65rJRAYk7ZDnFw0
0R9OBb0ccFG8HWsUNo4bVUp9jBufycdvF+U3dTdp74dqGW8OwrrquYnaSPKCKF7qD1+5cHrBmvuX
sJNRxCgOOviLsp+h5EOMxlOQtwLPdJGjNGPaQ6+g6jPAj3j1WM4J8bxAnOU8N19YlP5CpeDj0uXr
H33Y/n9wgyYlX3w5KRntlEYbcC/txmTGUPwDpwJLxT2sXsx5Rj8s5lKngYkv6hUw3pmASV8oJdwe
pp66Te4fxla73MEXFmurz4FvTB2/fljMOZqbSPzzLTfgdPksmAcXmW27o7qLEjuPvmjmhXUejRsh
zDTG3GND3lv77G0Bpeosd0bTvKUR3I3YkDRbxDaZpHdcZemyl41sVsR2b8TDuKVTOPgHgq7GQxgM
2sx3FdgOsuPaxD4prFuzyX5j/GuOmE/FNDJnGzr3B2fqcY/naH3S49lzr4woMZh2u4Mvu/jxM8xE
UYlIsAGFjT1JMbpNv3x/xmCQB7Pcy+zYUAFl/+YnEtocbU8emfH+49hVyVUiN+fwfF/b2rpQJkOn
GYy8NT6Atay2znk9TZ+4NNyx5J8XgTQDbJ84TJfonVsmN6fnrUa4Mob/xJuGukMx0xuLUFgymKD3
HFvrBe8WXqo4OTGMtEA+oBVTduhdTu0MSXJ2XEGh3oscChIkVCOJcluArl3o78pLS7fLnIm2xIpr
Qrl1ZFD2pJvl+4wu6ZxCgEQhj8CtzqYjrZ7BimJsOXdqJM/YASUukCrAJWUUKleHwcT+/JfzMxnM
R7tatytuJgMT4xXJ1BeQlIDGfiqghM45O5X5oCwT748f6CCaPRKtOWbPIxLIgP0I5Wc1Czlaeeed
cRvTwte+fzCFEYm8PEBChlLJr9Jz5yB5MqUz/kox3hKm4tSj1+WwYO0KNtUnxs0eV9K76rE0rp/r
gyd3Gy9cc3FgcaRoci/dnIIVF7pocMksSXnbmSG07ChJiGaY1kAFJ5X2zwBU0oTdy0gDb76FYime
ZBHNDF3ry71j0u5qAnwp0pW8Yvt6AIIaWJEpUKtjK6ELUQaDiYN4l956zgQJ0xfx8vEkD53GEeoq
D1BZULhMbXXZXQ6fQ0tFx40eYXZbFRGxTo8Xpn0G4JBDvjsGLbIZE3D2wuvGQIHwGtlgMx+lg0OT
Fj7wRuis6mdCgBVP0wQVw/+ri6ieP4e3ZkMOo7BCBN1D40C9MN7R4irrF4ixq4R71K8/KiBq7uWB
eP/Qlh7S9aUM/meUqTtIIbOewvABD1viyKfc+uHs+4aA/jIC3hU/BxVs0RKrqaM0doXte3FBzBF8
/2KsdeBTjTPN3eci2BhDHCZ7zI1s+EiTiAeXsI6YqNqaP/izINk7KCMOEtJ5mBMO27tkFOCgrac6
GCeMLJ2pLUZMwBjxUKd8iZ55+zDUyL8gK9xQV19iiu2zbFdLvOqilyV5gq5etKvIZsibWPzMg+mC
Sf6miCoTgJY1Bv0NvO2z+OCLw3Fn/r25TkwpnrSVHXXpGjuCuUVf1mPIw17+8Ui6PgHqOzjogVS2
V2atNsJ9ggeWl6mbhE8/G0xAcDognOs5lczSKmJn1R+pKxVsQ4DtRv7ZY5e8wRYh5bHyCGu0wIbZ
MjsqtMdz3EpYQTWDD0wNDZwi/MffgalCyxz7Z1h/7xyevyXDHNGYUtMMZu4z6Rx5+PbkBDZe3qfM
gcmY0Kc/fwVjmvU4WiNhYdDzP7amoNm2fm1zmjOR7Rz1CvnTI5X9Z7bIR9V1yEGhcL5N7rWOPl72
URTwK9ff3dc9JJBboSbMTW0lg7UFj1OF7MHAIDzf0+BCzsePD0jBbsLzseXBjfMwNCXvsdD/+qDT
JtQfiBKBCJDDQeyTbETVp09BqO1D//tQF2Jp4UKot7/Vz5/09MmNAB3caGv5r5nxtG2l9hkbC/5E
5vbN9wqNZJRSXXcRvAJwVUJb/ikW8dnAzQWbGVAKM2glOsTm+0qGMVMpmYGA4Ki/SFCk1uYQSsGc
Ogu5S7blgob1pzJq4hVCzVWvTC9m0N2NZygd6ijDintk95y6PeeHO8PIIVTwXLFgW56IKe59TR+Q
BRzG8zYD/DjVt8dvFht5ac6+jDdJubIHxVMAvUsXzdKrN6DHvHhrwZvIuVfJg4YMZCrclFMDFb40
nzLTTmY1XiFaIhXx20HZACWqDSYwL4eNOPXx5NYAnChKCswK7Yym67WHlg4JW3KFbJem9pOuzCMw
pHZmAJWJ970pX0boUKa2CkZU+1GSeqz3MOFV71KhlaH1/18iU0BSmcS1LhwnRFzgRJt4vRo05+j8
BlZ33h//2wcTDBR6+znsEskf5l5fOxibkXcCjqMGLSL9/A150f0kLhadDNmehwLWFadMs6rT27Qy
J3sB6qVmqSmCRwd1qI4rTAwBYDR+z61TfZrDpAfu/by5AldklA3UPabJ2PhDNFT8zIg4V8cTcdx6
eJEbKs8E3LZl6gJpBDvI2pkyDcZWhWeHqx20VWa/dCGoCvmAf8z0ETpUujyGc69Bwvl+iiFfmDdN
QU0tTTTTv4Lx95y6u1lxweDQkYrwpLVf+5lPF8loHKHgfr5AbOPLP7PlJCBa75YwT5/uCKPW7GKb
cFOO1KNQRi7kwHC2ZB6qQnnJrA1VTX2q1uxrXncQdA1gZvyFjOpLL7W73+YC03LXu9enk9CfZUzo
OkmXcV9jP7h0sTH7Xxf3hA0HEaQfp/VlBD8TiAlOxydif8Z/hUP3InBx7CKMMd/r7gTSQjzNKReN
+vZxBobXLO1neME+J/xQy2/Zs2q8QmAcep/gvOREAJk8NLuSkUpvyGf+PNlgScQjxcE3qmFznTpK
TzP/lV0IZP2EHahh+ImMmYCxzG/Wn5OMidHgJgFlCyK9Hzh41APKCpZcMD+QkzTzH+aa6gRi+KCz
7BDbQMaBWmRU3BQ2uxH0OUFsmy1VDOTMYjeFEYS+8Dw+YwfLCDy0Lx0Pi1fMyVeQItkJvwGSpsQf
8lUCU4CBOLk+6AUHcy1s2NLNZM8xtHjD4Tr/qux9XBZFAhUPNJSgDLITd3ysqPgQvZmM1qQNPjk+
pFxeXWUt7aqDuAM+Auf+rvTHvWHB7CaNuS4m+nnBv+SJePMlVh3QUkIG0sis89Vq6o7FDb5Le+2o
zOwd7iMrSNzw+YTK7ZkpKk7+Ry/H/e16OsY58MFHWVcCfBi2HN5fhVKQpQwmuaoYeINYkvYATUBc
J5Hssho+qLdiFwSo3shXqkswGgba9LGkNla2+C9fX9pjDIMmsV4n1rHzirpBrwGfRPMD8bO8J5t+
QZLOgzXrC+xeJ3EvWrvYAy8Ncd1z07fzEclBMnjlL9np9SFfY0zfwdI3quw66I9fADhBB/pmk6uY
8Tfb9MraYY8J6hOV1S3Zy5vhSJ3Kas6otdi4hkuxPdWUUKMEF6fX85p7+kSSy6pHH9+65VXYFD5I
uo0r326JMLfLjQqIMDZngbTLGIA56KPjRXqYeq+rYKQrNkugT/WStyE1PwtE2eHq9DRkAsz8N0OC
3snFn6IyVAqwHzIYJZXhOJf0x7ywJjEO6VduTY7pntzO3Ytewpkf2xO6ipwx+U8jejDhIQlHMrp9
U/6y9526qf4hXE+ED1FZbbOuKuthtv1SDZ+xBwzzHudF1w6xkAMrRYxdHG0/nZFB4pnCwhjnkeMe
oaznKT3XA6923htETzJr5CgZHFZrAHuLVx/a51naFnitkkAlSlu6hC9RmGBnWFMq0O1hFmqbEfjp
OTBxPvluJ5czuY8EiBpnW8SsGq6Z4LOzsTU+wIPPpthH5/myS7w4cbN8PZuYb7StkNkak+nx+SZ5
s87OGAPKNKiHlIUKbdd4+rMftj6sdi5dteSlKZco9PZ5eD67GUUNeP69/Y6EDmk7gXLfLWJwYcKz
GCXfZvVIIqEX5tXjcAOLePAGExdmKhBoViDN6HBHuwgrYxOyU8b9u3zVPkHXcYD+YYdWz8g8/wfb
AS4zI1W9+bbkMSzF1BQOj5DEQzanM/cxYckBZx9AH6jAqr/YKzmr2Akl7+mX/5CnIbxlpVTs7ect
etBygWvY7aw6KeyYFvjWJQVE/ppFd1BG7v0d3eNAEQwMhhCZupk5NTFtD7PnxzrjC4gIb1a2qYa/
YbnvoHMg6zygVy0Ws2XdBR3+6wlJtGAn/+/HkoUSLl0hmPjJX1smAwgAcq/7WplPsombXt8UOrFb
4su1OK8h3kKB5vicAWuNosHa+1zmEVt1viKICw3mUsdYjKDXwfkmUbkpN8XH6QyEs5DIKRFxIcL6
+AaJWGnMW5aaM8Wjg2my1VQ5TFGeIfPOl0NLlLnT5HYNi10ipxbcdgDIh52XrzYVsByHUm28R7GY
Md09thwGyeYBcmOnqjNSYjldcdwR0CTpvYzM8dNa8zcuYrhYizxWpdWsKXbUXzlZCCzbDOZJ252Z
PTBneDzdJAEI4QuI9MtCTWM2z2xRTNwHL25d0/wpySLLnuYHU+q65czMKALe5SOxGoksqvmMd+sr
i6jbiE6vCCYiLYAb21sPlsGbyarUnqZaF0gChd6Zfl4BjMUrQ0cKgWr7IlAllop1FtyvIKx7lVYR
MFHIPraGHUP/KAyRXwUUngK8Ugm/i823bgi1Qkg+1CCXSb5VsmI9q5/LY5JYyWxq1yV0XrDbL8m5
JVByP5qQ0bmBKMY94X4PepWpZGvZjFlXPSwUrLS/MmjeN/4Eg+S/sMVqk86ZfUSjiqMJG89Qi/4E
yHtogPHk30HCHPjlPZHUPCburOQI/vRD8BiKXTMn8pfOtp+OtBwJ1sQhh8skvzf9GQZpjvCg4Kbw
yj+g0ajeUzxpgmSIs5/uCdUTyl3ypIMT9mehXhcvT6m1TVoSD4whWUYuV8x7/EKPgy0PRHS06oh8
+w5GYkzMfFVYGQ3tFN4c5Vj34IADoOFOF8p+fOJxy1jhnKAiuMdibIuqQD8iGpm0mgyFmUJxfmSP
1UB4PC+/9PKf7wnrVnK7YpN1wu97qPyyfcZWm0/dtEWXLgWvM5OC7/u5V558NWFd8A3O4ESMk57m
IFH59vRCPHRt2HyEjyd0ykLYDz07UMvspiSXBFa3QinxDPm6dbN6ySXe9T2QQEW1PkV9pj/4Crmr
iOuYN6EVHn+PFo7suzPTjIM+4Ua+BzcXq2gY5qipkwjodvzjQn2bjXZMx0ze7l/ynOrN3Mweoj1P
y/X0qVjv5BP1ZW630iRs5qAN0rWiRznPEADMI7GEIdtA/6v2yfNrzrSpN6ithyr670ncafP2188a
qr7oxEBLEr9UzY3ySxyXxsC+rfcxQGPdZcFYdzcCVgGtajwpts78uPZRYr1nE1MORUyUkYBgCz8b
5dV6wjmzsma2bcfYDW363AnflzevtaWggCrmZ30C2rQmmzJtobPMgLDlLHqxG9QTnCGYctdNNL4z
FXFo4hxWdqu6WkclOiUOY6owB5k3hTEvA7nZy4SJtLNdETUiTl+4FTyYi8lv0Su+/wz5zYjpuVX6
7YDkTWZSCDNI/C7kx2AI0TTTnKdcOZlItVwIq4da3qZzlL1YDz0FOJQCyYzwLVsUOZ94gM92Pmo5
A4XX92cmOuqAf8QLiDP+rnO1XT+lhTpS5VngJSPTkkOi4UXSzq+tEn8iFl7Y1xAQCf8c4peXNJwz
6rp8N1YFeghnBA/54TwBZ5v5KAKeb+oQISXFkNAPyWjiXV/Va0Hp4Md1kzM5UZwOw1UrISqrjvya
6mdOZskVkeVACatR2C+/0KqrzURq4K6x22kFGPQ0/ic09RXj3VCbNjZgsUa+13B2E2XiS5C2nkPi
jS5jUm+VAvXAbK+MdGVRYTOFUsa+wmlbQFaU4WsRIye/yH9PevutpP/moNbv9P6eK2H8clultR/C
TUREBCjpQqL3735k1kfmtZLZtwuzvMwW9+5hd7o5IQXxEn1ZUxUMQv9B6OXffKOEHW8ZA+GUqtFs
ptgt+2M3LyynDXaGB0al2i5na/7SAfI5penLa/WvQwCHueyMPMovGQftaM0QvsS91i7qIx4tahuA
yGQEbgr+FMZBBDWeAYXu3ZVLjVkCTIXWLhlX4qQNtV8pzfIMoGHn5Aa29hzvYcaXMg+HBir2Zmt5
ao+8CJAfw9dm+uGPAViFsvUizm2tdx43JAeZHj1Ls9NRiQGvP7EGZKR9EyNtqufEscN/uAnLPBDW
PIIlfcc0kqPfvfpLYEOn1z6k+E3PTdmhnbDu52THzdBMLNI0c0bibVBPrfmmvEDLtuZhauCZjlje
wtpvKG0uXoTEiTjIh91RYYrg165YYTRSMtazYpPh/DtqMS2gkg0qvFppqD7MvYgjqPafY+qwSTI2
2QpkJXIXHMiZLVEEi8m9WH8OnEcQZ2aH8hdzDO4RMKb6+39ODeaD+GbAoU3Nw/82n3suom+yzXhF
Z6xBUYlwq0r/G8mo777W+Y4FxT8cWJS9sBzJ7MSjoR2fBwAyc0fmnNDv/7yY5W99Vonp4UNqzH8d
FEZfUySAVHeOjACzNQobcjscnl2+77gzwJAQnIBK5+yIo2kQkxHm1HiAB28uF5eF1IIMk5nicT9l
1gCWT7ltzy/MY2EW+dKx8BgOkcG4n1GK04tiqRkKlc08Y8783eKg15ubVwIL8O8ePVoQVFs/+ea1
7h1gmLkFULpTkPx42ZfqdbaAQ8KoD07XwWmsckHJ4St+C5/tZfXz0dpIwMhH23GPZos57BvZI9xS
w9Pw4yZoDprbkwpl9CBXkHnrBWOuxB3JsRNjp2GYNUIktAbsmv1Os+kKXtGLXcUq1XAHVgUmhKoq
Q3ZFj0nSHcxik59NrzLN2jB2o/QK+88eyJf20I+Zh01gdCEXPPWSLTtqIMPEM/hzAXlqa4+rOGJ2
CFc+xt+ZaFjGcQ/gFzDOL4XLC9N/di4s/IkQsYRWvyCmC8YZOKa+Lx980GX57UBwq9OErIL58juY
ROA9LA8dlrtPRgdbaoVt6j9YZdtk9YEFdUCOjMxiifCEkpOTGP1Eu3ptsBMO27XsjrgEHJRRrqG6
fDPM7kfkhF9P/zpbisBiOB0TubgTrSDbEFJgIPYdjWNU3W5XAZRtEG4s4hln2udwVunRBDIe5RGm
9Aw+CCmDM2b2+71o93PjlzxmXxnM1unDflxYZs1iW001Y2KKP+UvLL7nn1cFJSMKAPSVFEAMtoQg
x1oeI14G93fDCiNRv0NHnhob/mYjM0Bldt/9TS2LcS0tvpeBSvfreJvCX/zlwwtP9Oc+Lj3BcLsr
PmQj0k1uqQVVY2ZDV6IxGmf/mVmuMm4cu/hkM983CFLtznj+45ASIwE/tcRExufsQW0/x9r1kw/Z
PtJGWyQAnZopOsVynAJ89eehvZa0RAbOvgGU87lqAhEyvEaAEmFhapJZSLl/UD2P1/Df7P7ij/zC
K5w80HYqxi4+wV/yL7FjnONwvOO7EjAewOaWDBVkRN4FktBg2t1hZXNwJwh1DVLgnGHxjDiQ0aIw
4WDyogdM5Lv3NtlO3AoyMC/sBsT7571Udb8wYP09GPVz+on48EfPHTTcO4X1528a1KtylXojQO0o
Gyn8bpS95pbHO0eGtIFgtJnGiG9JvPpV2RmYCTOjv5B3KEDJvT7vwlapGNZWNnEuk4KR8kFIripA
ro45Df4v7WJOglV90hZIB7vfB9seP0nV/44X3/KHx9hGFIUvklfx12Yn4BbTx0OlF4NzmAp6FXup
sBj28YFF/x65ea1icBwXsjkbNxcjz60+Xn1HDZeToPwgloafRP/HxTYQNVAdoKgJOV/WsfFZTnad
Xyw0e3b9XGYrjUEUs6bMnBNW+VoxLscrg0oRN4GLbBjjZ5kVo30Z0ursAMPyNF23ZYxjhCMrYauE
ojZe0jsy5tpox/b8fTbG+bmnVh4tjHHimVnxZPNaPRgpng3lwheFbEEusUiDuW+15Zx2/Klv5ekP
30uG8zEwdhF8RPfwttEYszlFcEPeNkcS/xfPnBucbtRrjvYfYee1nbbWruEr0hia6joFJDq4gAsn
GnZiq/euq9+P8u+DFScjzvLCNmDUpmZ5v7ckd2RkZsapAIFR7uz0edm8sdzjjSSH5/FRr88l9rEw
B5jHD1uYmzYBum/mm0zBnXjd+ml8QLuoHM0zLR37qtkZbaBec62d6IWq+XzeI71f2GfzUBxrDINQ
+ywzLp6r+o7BSDCyDEHRRdAD3TRD+6d3MpgWU/DcStLC/5H7B/2pu/X74S5zbGupvw2fWvOcW9DL
eD8scJpctOwZOZI7jS7W3yoz12BR0RG8m+2q3TI5Edoqw/7OX5a4mTiFvuIKGfb9iFCFc251J2fV
YxeIJ6S8kt95mGsxhTshjnyEaXrnF6uZBt3C8G3ftbWClEICqqGh5e/iTFOZR45orf7MkH++Sdvk
peLj6D9+0detXzjFo7SV7zUiiljl4EJLN1g/BhT4Hgk+ru4rOmh8pIjzas+lfFBDIEr1aqGeZyWH
jmj8TDQQlYB75DiN65Kq3aPiwzspD4F5J/xdf9GMI9MkedmfYfYqLtNZdrI75u+Uv5l3QSWS9iSg
ziY76nvmwLHfVUyoTMgjuLmtZnl5UlbwBoBuWqrSUJCfArBtfZaQE4tNxqr+7CHvpHfVU3kr7pA7
3lIIeC0EBQLDaGPwjArW5ixUlylRsXM7q3A9B+/L8ctOdhDZt7ErRev2DuMdwufeZ30VAz0DOJcQ
Ij6m3kYA+IXJRt4QEJnB/TPPypE7ywDR8feVq3R3NdOrWyqxTxMEwWdb7MWRq6HCO8M3kOkFpBLm
9BYRn6v2Ms+LtHnW0UMqiu4KGmSzorAmWBxSt93QbSTBLn7WzcMAsoZ3KKtSYYp5ufoUmfo2ohKT
lMprq37K4yEtCJul7m9yW43cL4NXvU6KeKpG03Si4m1K3JyFA3n11QpUD74Jgk8mXJGT3GTlaihv
2UhvdWaMoEwG+2BpVXvYGlLwUYYwBP2Pf5tiiL+4+6jYDhmWbGqzj8wXU4xSNZs4G83qQUrPUvTW
pzsL0UM7uAa5Afgiy+9j8E3o6d98OP67yS8OF62i16Yes0l8UFPfBjLa6/ZzMx5Dlrb/PjzlT3dY
05ozdzlCMAjDnPflP740ZpbKYV1mFesz1xfBJkgnlLADZAFKNJbMAqZDjlaMNnL3IdpVWrRToHW1
DqdDS7lARb3WuxHsqrDWnjQsVd28q4zxUVPPXbedmGV/s8d/OgsT/KdYwlRYZOt83O97HBjSGOZ2
Xj4UEzPHsitWE3dAWaKZZhoUUOUosmir28FJCek01R96EeIZjyheR2dUEqtEWabMXiI0BFgwzMvQ
by1c/2KEZJnktgqBFSDOsl/2kbNklbnclA/6GEP71lhI7qSYodfuv2krfzGC+m1LX5pnNgWZL0l1
+TBoiTvkiiMnTujjSuf3FMo/0vIbj96vHk8W9poq1uCWYhjkw+rWfOj/aTCtF+H/pwf2YYIAW3SY
xtVk0NVrC1i0+BxwX+XaIAMj0nuhwZEKVWsjJDqmPDiX0uXfjeHXxf6Pvcq8N5qC0TSx7vrsOzXb
Lv1nb6TYM7VW9cxD6HuH0rId2VMuPvPvYoJrO7im5pgmdq/ytmXmOUnFvZ37lIiyXSgHxSrND0Wp
0pmFKJeWFFvtVDtQJA/puC15X0TZIbbjZc9gGQMPavmtm8l5AvZt7sO+D2ClIVWLmT4lDfrvQXHR
/nne/UgfOiUcfi7ERy9qe2HZ1qfWffR03oDmk/YM5HfUi4WYDLotzMXlnU9JZmIhE/YU+Nvy8O9z
Zc/n4vdzRQIebmH6L3tUztzv52pIkjYVps2CQ8jbBshJUay9UZzspsRwI/oBphPagNX6Y6676QAv
8akNPov8dcBBKuEe0+UY3aTtDNEIXqi6kj0tPORDXnWdrfAwLU/D/L5Mpse4zl69MQRZ75mR4R4s
g5iPXewmFJXydBNjUBfXrCjzkXKB+VoW8bEx4k3VAPWMZBpIz0BtF3Cu+5xr1MFWNORHP3htqdNo
1GxavAmHQ4D7bFzYOzyUHZ2aq0l9sSB71XAV1kFJwvhoG0dhp7vao6Q8rEw7vgbtgSyGMHsYZvJo
IR+Kuph1LYoJpvTDz+VFX0DB8BNIk0VGkAzMEe+BeSP5BjmTUJbObbkbi2kf+MoqHszqGxs15W8X
ypJtGTMmxbRk9Uvv4aWWaqcGF6rSqBkMPpMYMs87lmC6tTTV1sXQsKKQy7Au8Au3hueBKN6sPyTl
KXeDFHVcrC+rclxPKYCLfmxLbf3vxiRm36KvjclS6dtUWdMMQ3xpTJ3X11MaaOrB114G7xjUkiOn
pIWJ+ljjTNkycW3Us8rEzjeUjSa8RSX3rtpj/Tl941v1113Bcs6WbXYEX7zf27WSGTlzjEk92DgQ
4Uvr+08Ziut/H/DXgZKeRsfgjzhucpw1jvxLv5eEhmlkU6EcuFtU09gLII6Rsko+gudSATBXXU4u
0qQ+qAmg0diA9MHsicQqx9WJG2IfUnkxKnSNAkJglT42Zn6ZLGkVlP0qYN78zQ7/2YoM2bAsbniD
oGDN/nKFhDymdYEL3CHqWd7iXmb08xCp7lKk7ImtvSrUMzMMsVR93EYEs3X9Sqt2nTaDNtoqyZCy
KgaCpujosfLxJ6azhrKrpfy7tvTFI4tTS+QKMyw8suzZ0nCegv2nE480pUkGyVcPmnIfhy82lRQJ
wk1lp3sphard9CDk8mZUPryK1btEkrinAmFXD0GX7+V0YO0zPEUxaG7k/Pssir+cRaYZ3IoWRqSW
rn4ZX81oGHjJUg7yeGvzT9OAcr0L4JZoFBVniBt3Fx1O5tTczOL6743PDff3e4zmTG64rdoEUWja
PHf7z3mRc9uXRd8ohzhzOntbSKsONAc36/7+3xv6Osn9dQX+u6X5FvvPlrzRMItoYEuGvFYx3INi
KGYm0M6AhiHuxuAWV9U3d9S3G/1yR9VJJ0pF9Mqhl3c9rU5Od3J3HNRjWeLcjM2zvu3wyvrmUP96
UjlWHEWxucM89vdDVdWwMHOvUg7esadAH7wJqBlW8Yltj7eSivUQ7yQI4rVrYSoUoBiPKSKypv1m
HvVlhvjrjJMyYqsmqbXkZHy5tl6eDYJyP/bzKIL7dZMe5eQq+d9s5deY/rUJYebHaCJUjlX70gno
Te5pUZ8oFCqW/Ui6AZxFT0Jkr15V89pBJu/T8TomGw1Gux5RnqCewhrNpQeA8UVmzlrCbEoJRorC
izzY21HqNNgzN9rraK1tPV0acbIKMiZY+kcLqKm8FkgICohz31y4v5wxJiRYwdIDq4bxq4P+TxuN
fS0YLEmXD3jB+diA1R3+PdSuWQ/368A/WggY2RP7VJiAiN+Fdoj5gnw5k2zeJtJWs00NJ9rf242W
eFZvdYZ8aMilD4Nb6jebvHJjj72B8iQ350x+xx12OUrTpgylx8jD8xnp5Ten4cuEf244s6uppek4
4jIMfeksdWryitZyGgYDRLHUNkG9qntz6eulY+o/IpybBbieBjwxlyLz3RSQxam/0jsFnKi5r+pN
8U0Xrs/t6OvZUX+dGyHrMikSX86OnY5eOJnyIfE0bip9a1ut28vqtrCnZf1ZKMpGkpS1mOKzied5
UAauN6aO1hKBHVYfJtXgfNwU47TOcPFRC8wyxEdqg9tN450RYV4fZyuzvU7ASpFdo5OawnPXY006
UEyAAFURI1wYN8+nuthk7UWrpXPjA/kQU5ZK3Upget0P5cIEbZem+qFEfWyP8rqQybv3BFbJo3mL
U0opc+SLITaalH4zlmhzL/rHSTKEbuDJCpygfOll65ZZ3dgJ+cCE6trE9Zuf4G5gHIMealKjOamn
sd6vjxMAbxDAIYLA34o9Jd6NNgA15NDRNfVKv/Gq+f2PcKgOQi0OrVK71Jx/qpX+Ijh0LrrL/Uf9
cBPVCmUE7Y5r8yIn4zHC5CLQpW2pDnfwId5NXXGaJllNKUwAf6JAj3JNhNtaTu4zPXwzxfO/m+//
Bq2vJ0ETBOGxEMEH96sRbiim/7+NC3GoEFX42b6oYZ6tu3aBjL80H4cMToVbw6+jwuSn68HcUsAB
6tci4peWPub/iAAJr8ZvCh0Abtg4vvhUyuMbJph1tg7rH1686bC+tK7F6MKAL7E91Ie9qLapdDC6
VYb7RgD4ZG7l1q29i0xSG5aOUHrG8aGwn8Rc7FQ3zKpLlPFiOkXmZlBQHLZH7IGz7FxAM/IcdFPD
C3qgn2RHbGxvGV+1uwDVw4sNULUMnpWfOSTr9+k5oPw0LfG9t6VdPi3xVJq8XTEH/C0bbBobRyIa
ExczBdv5hY89rHIx7bM/nS28YOR418e7UdxrqWPX7PgRVgeOj1V2gYY8QGku3wLIlvkm0N6qat1V
6z7D7IreGabR3ocNgGSf0plFYMOtwPLedvVqrQWbcFoLBU12DV8w67jP4Ie+B/o6yTee2GOuDZnG
L97ycQ12UUofnbqxsXhIjn1EnP2y7y6K6Si0NvGeB5tJX+tlRW1/L3nYhhHlthmHtc51FKjJlA3M
c+4zG3SQctQR37vqUcHGiZBlVp6NsYuybQjhPVt52J5IlH7dDO4eNl31waAMglmJWNlvwadcM0TB
Vsl2pb4U8nJySEnLjp7jzxBq+ay+BkC6aKCRlRs7aG5mv5SjM6kSfBm4nFCbxn0NuqxYYnIe189c
e1BuFTLBIazcmVKkPNvSuiVwtDlR4kdVoXazOI+qqKZtkQ0Mr4bn4G1kXZVo/nxfvSrIA8GlMbhW
6IiBfg9J7oSGM1kr+SKuiX6aY7CWs74OBFNeYNpg9W6FYAffoafOkV2mktXePmXaFq4iEikjP4TD
soqpUFMGpGoCQSrc+Ppi7sO4ceGngtQq+xjXY4+AGDjvs5deYO3mBTv8rooUrdlgLdC2eLkyQFrh
U527ZuCa4cXHcgVJuLepEBZTOJZi/vjSYJTiF4sA92NjZ1G+aMeXfnypjZJkyps3vATNHdeHL1zt
c3XJV+0BHteHxD/6Fj7NSy2h6NOR7seiHVILly8hMWBaKtMzKQo2C5BxHxWnIl3pBIRCo/e1g58c
suxR1h1VcmxjP5I2Wy7t6NGrHBImFe+MKcXwVJCh0pPlTrJrfi64RzynxnqVwkqS7AKk8DlATYV1
0q6INxphyUTkBrjaw4XuH3v1J8b7VbQNprMnVgPbDh4mZBOpkxh7anOC/mRYha/9JQq2DA8R1Kx+
Y0Copr4bM3QguqhRj762lltAYbeesFbXLDfST+D02FrU6IJa/TjhT6mOH4om1nHYrr1qD/cAhCfL
3WzYdd2mkja1CalZP8rDIRfXynRWUe7qAT5T9TlsTlU8h1F9k6XwC8r9o+cFvMMs3LYMZr+/j9FK
OuUEYDYyIkCakK67dSicusKh0FYkNJY9Q6kmgVtJt8i+zj8xezC6WynuazqtriAU14RHDKXY66+p
T5RY8FYAUeR4ufaeuWe9EAuoVDZmbqRKVmvQFo8OrErGA8zcDqlFhENFEzMuwQ3CdQdfRzhJVbxh
8ro2KVZWcbxtimBZcpojw6IEUD7nLQw9jUlNpCOK8SaYgeiSm7Vaqa4IGR+Y18oTWpweBCTeqQJ/
edN61qJiGbC/WWchPddfM4bQtvsYIvzC8+AQiAD5gAIeATinRyEpOSQojdI34MRf8FJTYNQPvKfb
QAd/AOxeO4C3DeKgQHpPAAo5aVHI4tYt2s/ePJjNqbNYhNt3JiYoJYKZfT0NsDU//j3y/pqC/X75
5x0BJwEQsGWSMH+//Kbo+jJPJnGIg3pLutRShmmhY1/keXgho5vWA3SXxX2d0lehcA+PWjQ6so1X
W/ThSwqV4G926S9Al6nYTIg0LOrJd5S/7FJdF6oihkQ+5MjVpAG1u4X8PNfuG+YAAYPPRAI9pplG
m6xCS9l2/a0LjlqwsMAa7eqjE/WTFem8p6ZG+aCltZsPnvPvE2f+ufAwTSEL7g2TCErt64ylHeXC
DlKFE4eIEzjCG26Dd21KuFd1uhp8LLeDwCkEPVx4X3joM+MUlTJ0dykHQlwq/aqmx+9gHKjUC+37
qL9Tk3jL2jq0uoOOvLDOcG6o6TfTaFfUKL0itEs6dAM4q5NH0ghzeC6IZFwTFW7z0C6dehyY+8De
y6PHaERdkH3WODNU1hHRm72BC2rGHdJrsJEOZwb52JqAiO066+8r6EKQAle+ztku1YchZtDj9CYp
tUM5glxJUmt9Y9rNFPlFePpBaVpXpqNMJyanG994mqKnf5/lv6DTRI1bzF/BO3Shyl8CC/pY6JSU
Y3EYy/EctEgZiE3VYt+FXNdcGyiMwqZnJ/5UQECtNqPndCPO5rH5IOIY2xzqA8vKyndW35yiTH9I
jNpN2uAwL3urUlzEqLjVEOIVku/tqvvZNx1c2fJOLq37MstWfZg6kX5L5X0+vORQKWObyPt5sVJA
0LAJOZ2i8KGQs1VgHPPymtWGm0sABKhGa82i5k+Gd+OdPLTd4ccEhJw34OResCmtZ/QOEmB/IgZ8
RRZ6O91HsLsgvO79IndYuy+1ODh6lOLJFrMB5TzquFIBn00ynUpJt3pVfeotsxPNYF4U6C9BGLFE
z2EGWOMW6PVnWqJJURgd/XSLsHTKrz5XrcWEos6Vb1ah/5um/96bACsIS9fI0yVfQ/njcnnJMPi5
oKAbO+T3MlqUnBqTDi7DQq8er0YxSyS4eWmcoQ4DH/0adhmyJq/9hA4v0pwK+/1uWKiFvA6tvQjM
Xa+a8EvMfYfAXGNZHcY/fF1dRpV81PijtBmWQRPgBN3dRUaK3VoCd1XhLMvMs/RdifrT6C9+rf5U
wwldH4IfiJVxe9+a+qJq7rt4dDq5A3PNrhFi6TJG/aaN+D1sJdW6DCFF8Sm7q2C/tqAcCaiXT7ba
FMVQKvZCvLcUuf042JmR7URtjAeHbmD/Kx97ciP8gJCB+N4elAP8y96GvBbcr/LYyYdkm2YG+Wso
0Kxw1TXPEzJDOLxY6O5E44OioISFo0DlR74VM94a3s8wo21ZvFuiebTLUb8IKA2tJW8LeLtzf20X
mls2iJnyeUI+Mn50cBQ8zATU0YJIqzHBvCkzrSDD4gTqPeUpRohV603nXtaOUUTocbWtq+2ohdSx
tiLepb8e+VmGZy8w3sjMTytRN6YH8S8gp/kejQMwx7b1gIS1j4baCCVYR4Yjkni3mjVAnVCXIOcl
q0FHWL/MbdSIAeU7A9QUALfKgksxFq4O8SC1sCQzbmqy7vJ4lfgxEdhJtM0bXCnwY0tuUzRuJ0hk
GjhokYavLRdQjkv6LEgTw4rbfzHa0UF99QEtf4FTQbjRfIs0vlsPCS12FM6kAfHQnx4q/C6fgXyp
3iX3SfzhpS+dgv2rgd7CQ5uUriwvJxWvR/Z2DqE4Z4Z+jOX4Ne0pjeGs2N3yzj6hpPCJN1O4dEF3
s0toebTxUEbSILHO5lor3dpOP8JYXhsZHnRKe56M8ag8Z6nnDnRKGEahzDHIhFdHJuDfwavUP/+A
G7hFodMbYq6LEC/8+4CvJmEFFNcBNxzhb32KM0kAr4Yjn6Q9vhy4ocHAWOowgukzEK+Tg33AOOSk
3VvHzkXGvOxcaHYKjmizzzdgIDahcLm6lcn70XqiHJ+Nu1iCOMZ6wNEZz05k29EFKl8JR4x7HbAG
LlqLrgMhxPwrXxPcK1e+8i0gJg6RJs4ayKOQ4LBGx9CIR2yblQVz4JYPMhaMjdyp1HRl+hWKE5DY
kFmzRJkzjQJE+0yr5g+in+khjxFV5s8qKVj4rH7YLOsktK2gmRQNChxozPlTaBBQTlUsbi02v+SZ
bs6zXjB/tWdy8ELrFwDDvIozG3/C+rlg/fzrD5MfyBZR6fBeE+cnuDe/ts9B8pHDu/xIkbIGmcBZ
6YYahDxjCLlwauk6PHmhcrfABDNWNoKmBV+skcwPaqVKt+CRsnJL6h3ZFFh3zn6WHrZ4zGBxIeT+
kT4YF2YvF2jeSPjgPP9kYsxH4kTL1IQtQJqmHAUjhs2ycTZVIP1AnsR5xdYImdvIHbFANqJSLKRM
jXyFtEbRYRW5sH4tdniE+cY+/29vl+kP9quiOlwsvGcc3oxn/ak99+/FsXuanrR3NgndesqXMoVe
c1f9MFcI0ZCc0mpeW1ja1kk6aCflQX4wvylqazPs+mUcUua0KZYzRMGSBft7I9db6sR15cuHMcdG
MS62Xlm4ud24RoNuE6Q7nEclmkvSDPiRnHKmtowDOlMfUxLrZF7Gh8PRl1PX0E9Ia7v4pI+4GNga
JjkeHeek4blCyAy5a8kqZ7maNtPWSm+69ioyLGMmDLsnsfWMaTflpdP7zZYFy67WWLQgsG/y679n
SsafWCuFMo2wcMu0CMb7WnolnzmK2zSSD4H8qaoDUqylVj+MeCJ0MlbvwPFCho5Wb6dK2Uo1nrBA
ZlEmO1knY4H90WfKDnSOG7EiBdRcDunNqJAllwYVfRqehPoh9N2+yxyr6Fc+K+XR2LAI9JWfMopW
GUmt6KJtlaTbCCJsT35jgkaLlqmBRQNQ5tFOyzJG6WbTSnupmD2ve0QQyTyJteWXTxl/mqzfjURE
eIaNwyFTXrGjarMZLQMB5gfjCFjbv0/cX4ohnDhIKyTJqxSAvi6ADT0AGR6k6eBN3aOGG2uah6vC
CN7ktNhL2W2ecERJ96ORqek28v08OegNWIks1n37o8WTYQKyoHa78npKcnhRFCHmH9M1VeVdOCSO
Ft8yf/Zt4k7RICe1DQ4bve2ESkKEbHrM8++6+V8FyD9ugP8c1BeymFxXRqcogXwQoeywbnA6mqgs
b+JocCIJ0nbvmvKzTxOP73LcE7LlXC4xiWtC0/9gsaPcvl7TQ2bG0NZQ6IHsj74zd/MMNM/GQxgh
gmvpJu66tlmVo3T4jBXtpDfWORla/A2yGyKQDKbfvy/XXyouXC7TEEKh1MG69csUMxVBCgtOnQ6V
Ts2iuwb9SEYPODgEyZ5ZTimh6r/WwXSLseXzXGp0GH59sxPzIPnH6TWpn1u6IhTD/lKns7tyUgpl
3okG1HF02sK+t4boVdEvlffq4SWta/Eq9T5zayClsbZeTSjlDB5oB7/ZF+3P0qWlKabxqwHbgkrQ
732d1med2njpcMAkKfDwv8DDptOOXeTtG3NY+eQ9GYK+3/owx5U1stphwEMEUs4JLSYuJP3N0C3K
VasJB6kJSUfgVLK3aW39itmcr4HLzsluzIVU3AhUusbu49liFmhMaEuAUqCXifQR+kyuo0HFTyRX
t20us1atFpMZn/r3WcmlSat/XwW6t790enAvVGHLum1rLBV/P/aoTESaqiA8QYaHN1mvQ2djFQUr
aUBdi1ceA11jExsTqmS10FJSSb61/ktIAOzGlxna7PZny8y+/8gHzIo9pxgNRwl7d5JhjlrXTjwp
kDCsKHZFXmF7yYQuQICKnAncK3gKMPRgGOnkAR7/Sz3ay1n0pyI5kHwM/MZupQYXuWMJ/yJH6Umf
ki0jq5ei66AdO96g4RPwMH95zVluwR05Z2o1tYteUg9lhoUXPjLTyKy2u5qRDAgfPnUJrS5uakh2
ipvmeLiG0LhVEj+yD+q2vvVcZBeFLMyKdWreJ8cSpbqUwp4yA+wateBBz+6H4gUJdhN7ywYr2cj6
UZmVA/nk7I/VCpPa1ftxfmQagP3pykWpcr7xDE/c+K66yvJ4O57zhTs6GN2u+J9gkOPR5cX5l5V7
yxc8h75l/kLncpqfNHb1m8U8aCKUb3E88s7//+ditICJB7+7SoJNym3+BF4jxvIQ/OSD8hPP8PHN
dv7UEote/rGjx5u9OPI1P8sD77m57N6NX+e38/08i2h+8l1VOJSjyxG4NnIfPmTER/h4QyK8vHk7
aXHUlsdpxWZxWOMjbzdenzdF4gkb4ECp9eAOpbr8vWBD5YIvXh+d81HCTdc9koe9eA+WZ07dOxt7
d9mR89nFvdsVWMCybV5xXfyK3933LT9deLjM388u/r7L8+3s3i4gnYvzO/Ij3n6WFud5Iwzny/nn
YHl7v/EMe8tvGO84v77dfv3l+/z2cvF+FlwunuG3mzLvNn+jOO+8Ui9uKtfwyM/4ZP/v8233RuoE
vjZnfIXTDX6g7jsvxnuxYEcJX+Z5wWOwfL+wU+d3dYX2xamX/BYuzud66WLXseAQMJFachy8yd1i
5nWZD40DnH/GoYkTsHUvF/fX89vLtLhcLttpfvYy/4cPC2djwcvz43Z+Hr9mzHi2/Nm04BvWI1t+
93EG2W7nny/zW4YFz028zAxlfi8vXlxeZnhekFzDI0/hR7l7IMDQ4S3rfHnh+WiFVcf88vxXD/zh
r+///3np/LEYbzzM213w6sO2W7gPfOzDsMDfpdsg6OI9l/mv2QL7zi98yAObn3dm/sHn5TWfkS8X
68VywT+X/5U2f5OicZn1H3L0HlDLisbBGZV69WECHcqjvx694qUAzfTB4Kbhg3eq+r0kY8kU3KcT
dlYd1uET6EaBocIlqT8DVQaOy7dtdJfm/oMxjo4NBNrM1hBBvi5gZxsAAv70OozJbgBlCMSPPrU3
8iC7cUHgRQgowDpMijHiQYT+kZj+/dTTKkyMUbFTMdG7f9a5d83mgvnQIeTU36ymojqlIXcNCA2p
wkMWysemUa7pIJ8p/C87sfYaaosavlglUIT+HFmvduC7ScDaLJlrd83npLdAzKiCKb5b6V5Wuhmq
d83+R6+Qgj3iPtEp9toOyVjQpJcOpmytZaCuvND4KP6gp1aaE4wPlUayEcSLVaRqG99sXkMdPWTR
NHvP0s5DgQZcpsCAktgPmnhpesGzqR+r5LFX5I0N2I1xCfAInh5Yci4w0yN5abIgI4z60leiQzNr
wlWxali9asK8yqO6FgV6MqwBB83basTglDgkmRERA+mAKlyBQldTwzbkTViWxD4NGJMI5RyXZ4sI
M7T1AE5OE2mulBaO2s9e0r3+4Ld4vYTkIFqfDMAMAay1okE75VQZhRkeUkaAsk03XdG7lj+hpiZn
EzZtwsimp9XZtHGtHZpTIKqlNrE6wVjDtt7b8KXFSikbA9gqODwnPc4pitOn0jrEcaxgOIK4Wmi3
qT4IqH0NrodWjaG9XSGEsk5kDr/WcX1XzJwJ7Cn0HBtmn4LoOEHN8LdVj8uvsJ0p305qc2oUrJez
H9n4tG25MLkYN6ptOJ1JHmPVu4KM3zgkAaI+GzV65wZfCeM+gEfc5+hUECz21SpGxDwylpq4wgcR
9qXCWxuFuSlzHDPmgn4f4CiNpr3BZeXd8ws3HsgzmHoGa9zkLZIhJSrsTX7AjMTDFpGFf0EVWclH
t+aqAL4dPFbzScmZpAVmhrm0vKeY6G2fAnM0fiTkxxroF4k3DH/6KgZOYBJdVjjpbVQeDS71KNFC
p+Y0BNJ7phbHESZ4RRkylklcrkrWN6jf4OCKdO354SL14O4xz+5Q41OyVmVvW4sEewKQDzSiChZi
wQnQ8Qe+Am52lswSF8owfZLAnUZdkHs331Hpycjfx1JayIm69ZVk25owAOocuardvujyQ4iNhc/M
3gjJcoAfoIn+WeqBGnvIJSbUrHBGW07JOLqinI6ledXaEodE7y5qiN0BQTHss9xYS9I6j9V07HYt
Ip/SwhPVfMxDC+PPl0IBGwCqUJm6SCqRE2H2lgM76t6ziluZSaJihPnMaMACEGh2Rm3TBESrIG0C
052fqmg6XfFDWIz7d236ZgQ7A3mW0smvXTte9PhxQEcSReg5W3Es2mrZqhiIz7jxFFwnBJQNQHaD
48CQ2ZtQ5xwVUXoIVXnvebjKAXIIhPYTZQ8rb4+lIZayzq0fFg9+b7ixCc17Mh1B8BvreplYFT0/
Vk5LKS6qEakF5tqgCG5j+mKN5eMQJ4439eTt2ty9Ubeeop7GI8lgVAhNWO4bET5Tw/iimQ3xDBSM
sTg2lfKsoh1Ty5NeIr/oH0wP9KYJy4dKNW5pdZG4bzucjDFt4V6/tyIodFixqnMXhyx66n7INeJZ
4zoOz1ahr0c1XhM8Tu3DdyPvLh/BngCTQp1UTdyoZxuf2tuXrOLSGLcKi5C3oD17wZ2h1i41pN7D
1x2EiCgnlJv9TRDUOyjmEtqB6ofHvIJTHn9qAuGaQIGIoqqKykNLhquX3ISBsQU61fzm6+QWA6tN
tknyOk4RnEjWCWQ/jbH3FKIn9L17NXusueV7pL+qwFI+rrc94cxU9A3JXqoD+jIZY/60fhN6hzIV
FEDcxh5gneGnKJ3SVw56mu4KwjFKDG+In5d8OmRKp5GdHUNFWmjaS4Lpulgl6oBNZ7or65NPkVmK
yYNgsob7T34NGGLL8kltQZpx86i6ZttgW6Cb4Vo3W+7JuxEahSmVjDm46RS4OhdXeD9T2ZytEpV4
9cyIdcYtZGfoFQ6lfsw92iibxMrdMerOJulKvqdu9NBfBeKptcq1RC5OwG1FMfDcwhwCK8d5zDyo
LVy3AEOdkXYoaQsxdixj3/LZekiiwfi+o2jNyQLJV2zNFWp5HpRi1dnpWU7xUy1mGo58kjVBMRa/
tV47BeQW6XxMnoOVYzj/bHo/RnlcJSblFmw8G6gvfugo4HxSVG+DQlv2IJWJDjinrxKMyguzXll+
eRISMl6qTkom4WAIr4VVoeWjpQ+OrU9HpdsXGVeoEsAz12bx5o+I4N8QXo+QbyWYGS8akDQ89aAb
7au6Lwob+ri3EEm5TUPVscLQ1XsM6TAJ6Hi+kHGbh1Zb4uijOl2qUUN7gJ8CT2Nh5TC1DJvcg9KR
QvE4k9P71IdA7/0fYee1G7mSZdEvIkBvXtORTO9kSi+ESlLRBr3/+lmsxgDTBj24dVWQSpnJZAaD
EefsvfZB0IMzgVtU5M/Y0as54n9Y6Hb55FtOBPeWkSlUF4qvGdWbKjM3kqhucvJtJt91SAepezHG
YNPJw1cJdNOZ1U1IcaNNHbQK1K0AUjDIwk5FMjXD/ibhQ4Eb28CUUJKdFCnuULNYMSlBzz8DfYa5
YkIdFdfs2GGWzrqiHmsl8abmViKDrdS6mqHAjq2k2NtH5Lp9DjFBhKhi9H46pjNc0FQnW49Ln3WI
utCPCmtXau969lLKBLML6jK0KRpAQnn5xw5i0AjapjXxflPzlR0yfGdi6/26vFukqKiSthuC37MQ
W5v1lE7518H4Nt1sLhTB5YrQQ8W9tKxnpEPTRiuBIcAkgQLzryYOVUWgT9PvBV4NrY4vU3hUYLQj
LKvuDFSk76Hfw1WzM2drOPqjq7DQNiHJn1VGn1IB+NytxqRATCAP2y4CoqPiTF+Mqmq5ztJ6z75Z
C+hQwfGq6UxDZwsIIgAmpOKdssKraoeunDxTbWLkIw+pctXTyOyj5FyTh11L4bkx8r2sZo+K9k8o
ahRMyTZK6CBo8Ub0gT9qw0sHMQWzwa6w4juO6cEUtJs+J4BQI1USJRSrzPy2ldjDZhUtxzxJGyTH
B4XqvVntLIV8FFoYYdXzOMh7EIYMh3ycCbJjrdwsdKtCUTYm/a2+XOr/T6ow62UN1sbwb4JTPE1n
qfkI0+cYfGRBCgY02CdB8DIn9XrsKDJYJ5FZMBSPf/frTGolqJNQ245zercsxASN/seQJQIBHA09
nz9xnadkJU+B10iEy7F+UmqSGuce8gFFywFcPeXbqQfviURSiwXvnE2+WMoJ+mVOX+1y49BrqEqE
jWnj2fKjyO4lVLS4k3b2EO07Mz7VCkCd0HLDxFpXCjjxqUAUQC8SdMIglItTQZqzofWx1E7M9Fvj
FjmkaBpacW3QaAiV89vK7zFZwQGNnGWwzzLgrHmbs5KqdGhU3NZFDTQQXI4DBdfkep41eLLKdMop
K4om9WTt4YCJL5oPnXLTQiADWEqvliMyZEZOCkztIxMKPRWCEFgXJUl3y8N8O4co/ehcAXNLYwus
mXZsxVGv4cf31psMQLSkhTUnhCWSn63qf1J6qCvJNLZ9mTyM/kPvb1rwVpftTTQbbb60jnLpSP4s
sEMbXM9wRUAM5CyzsO3tHRoqGhPmlEV+xsGV4N/KPDuUHWpa1JM9vLOGUSORwxZxDmTpNI6sygx5
1WNCVXGzh87CmyKfRQD7IIOwHPvjYHVrqyR51gr2SPFBzJbrEZZQVblW+5HXaJWr0osdYAMz1QKD
3o0M/lBbzXNJ7nqD/9VrmNMbQ94OHY2gOscvxihsUBLSwVy2iiE4AKeVT8vKMWCRkGbFQUjRRq3y
zVhKR225PYLFGyZ5a02vCdeCXifHHKmjAetkQFlt6d+j7ccppzyYDkZWgjFCf1gXu3g5T+znEhnq
gyltRMaTRtomJMQOWdnaYOoqLMNVZ/izcJ664OgA26FGlX+g0HihQnavK9B+nUFlkYlfz4ZTz7Qj
g0jQSWovGItNY3wse6BRBx7KgBqVz5J60ux35WdVHEOEJPRrz3RFsvHVoPPQvc79WXQnvZUok8Lq
1RLrKGSAXwYSmrHFnUagl1BVN3ZYjcu1oAYUwWoDJEgAoPiobH+YkaK6QQM/IW03epTfpKncjCS1
2gk7qWFX2C9dEnlCJrVH1TYyOmG9RQmUH5WUwBFNc824W9fiKHckQOU6a/IC1WG00uNXxyGlmZ1B
XTdn5hxlCr4k9stdDVGImu1A+nxkIAzshn0rWO+mwS6gQ4FDb9sSPdBHzkaKql0R/2SNfW6nnw5j
WTMQRpPwDCAmovotmvJdJiy3nRn/acxyPWINU/k9BYHWAGeiMiubrNq4oQjSG+0BbAD8pR8jh5LU
v7Y5oAgAJo5YNyFsi3a+aXwgjU3fuziCrwhMr4Og2MjGWQ5Bqik+wcjyvofy0Wdib1X9uwFvbpWT
itA3N5YGns3QteYPZSLLLWx3RXI0uiP2B7fLKUgA+SstfJZRvmkD2VoZdnxguvQH0z6W6XL+VibW
P+UjWtzW0Cw0CBxl9ysoWshlADeHd4GEzEm+KrXbxf1BGSZPUJHtkfei8Bm0Vz1wdXGaaXBQqQgL
omect7JE6sTUFTqvGh5KqgRNQWJOekioJcsOSwV65cGPMLmO6KNZFFUm1NwxiR7K3SofI2hz2m/Z
QOkXdkeYAzaK0XXz2TxA3C0DYbC9jCVMyYYHwz/N7nbbsoxZCvfWLTYAqCjLBUh5i2lNkpnW2QUE
Q7TNRpIhi3wnYO/n7CYQH2E8HkJ3HP06es0HX0Nj0MvaNmF6m5CilGbzojdwzyE2JsQwNVzSP9Y3
dYFP7csh8U4zX3Dg0f/9sNTkhYv4EPOBx9QhRLOOEBtbMpzcQlopnbJXQCNZgbqzJot0H+HKQ7/1
5hquHxsXLSLqdqiXOxf7No77PKMJLrlhOoPbG6pv6yUXAxxswX1PAWQfjn4Wie3AfTQYVze8LDJ5
S1qJtXerSH4Qs+vMaX+3kdc04bZdWhjE95DAri/3EX09yTGCEZhXkEQtkN+y9gGzYdMYwNxK+WvO
aJgbE+yfhHHU9gc+q5k+ZuMUV8wsO4vGXYy8YJhSEkV6Kkda/Aid+aw3JdQ1hTeTYPuUVEjEpp+B
pxhrBwrc9KcbHa/uKNKp7T1uyf0DbKm003YaCbHqi4scg+pCXtqxvTSSej/HtIvsjmGHSErbpA1M
uQR/M1IlagspK6F8Vr3pkGm1JzusromldFixm5qEGr9+1uM5NdVTpqNFVJt9UQU9oWWQC4krEMZ7
aX1O1PA68Z2C/yxMsMc1tNe4BIyCYqN47XrNT1JWeq8pH3m3jydmQeU1o5mZsgtUa69DRyBFSNd7
SFot5mNgRlp7n/ovB1lEUpFCOuevee+XVfrMHO3mROomgB+Wy6CY7dsM7oAPl3LmmzX265DOqWw/
Z+cUTF6g+qbFjiD/pvN8GmVgVUlGFQTKBOtGdp6Pgehf0PzjyWKVgQGj8eWBEl+Rmze9hguZLEJs
vImhfOvybEftIrCqzUi67Z8AkF9pSW8WqFbDjLaTrNAN5bqALoWdwXSAsAcQj3lljZKprdabmvud
Ca+nImjVkiR/jMZLb/8p4ffoVDLq+oPW37tGeFY9cTMHVqIT71GzIlYesUSwkjZ6dLCndZ9w92pb
cKLSSrMWqQEhCv2PisE/MvqbqVJISZXhYXCjDYr+mdbcM53o+d+bZP/BT2n/U4vsX9qDg5HOWmFO
A8t2ruAbrkKz+gABSmTIS0HEhPGhah///TXVf9fG4olFYGRpaI2WVu0/t+Ump6eIXWtsqXtzU9Je
WuqFiQrHB1pk1Rpry+koqQF8oc41HwdUIbGQoZXTwYULrrHtlwjrtLclahh2VTY53Go/ktFAR1Ij
rOBi/3/HrCx9439p6RomJjXHwLbuyP9qJOxSNWNcd9Co6t9Ju1RTLsXoq/OLIrxlw6egSLIEbkcU
vf/9dP0H1zzsSdviRR2sxLb2L6crGpUgCdOgPXbMN3MLHStjR2B4xfyp4NZIASFq87pTqp0hXwom
bolOslpQz/r/jKF4rf79NMAQcGTbsGWUzX/b7//HTzlNhT6XSTsf6SpfihR0mm3vRXW1TCpZ+MLG
XCJfoT+EXfasJf1FuhTDZ6K2D5HBazPTXZdH7uwMBAah0pOwSYVbRn1ufNVoIxmN2HdSvxjJ3JGT
06kqD13yB6BEprDM7Lq1NlQLutuOul3QIMawF2/aX29gQqOy2FQGGAFOUyt3XtgMZ8n2iv5ikP2l
SZ9DJX2A3k5U5zUfNezixsqZ2PIOMIPa+qnaj84E9VG5ckkOjr24D/N7hqBLojw8F5IXaBT4pUF4
kkrSHubAvl7mTOQstRgP6sAeNYmHrdkpXq8d87kDAeo8VPuqGdIJoO3klwp5mP2hdvYpUp8QRQvy
I+rlJMIBInsLzeaGsPWAO4VsP23fMZ0GVeyZ8Xgt5eE7TIKTod8VcddgZEfVtFakHkzKfjHlhgHh
GvOHYP+U1xQH7AdLx32My0fJx4PRs/lVy2Nm4hkY6ZZcTf3QaASyq+FjHis/ScKTaXRb8Zm1HMEI
lq97V9tPuamh8r3FgC90tX/UKKZ77Q+6x09NMg9ZoyKnRi5IuyeCuTQNL6aZe7OTumb6Y9ifDBPl
xWIncjS4aUxIUHuOREdBs64HWhwKn41EPVB9zvSyTbv3EipQLUUpXX5RR3D4Mv5q9ZSK77g9qvVr
ECMqOjXUxRYRoP6uOV+CD7GUxKaiGmPDm5YrtB/2u9mGW7ZFGkalnuBPrNm5iv3fTN057I+pyapy
eGvna2o11ziBGU55wywfEniFgjuGzqIwawjaTDwtPKgBE9EBHMiUPecGXVwb4NT96pi+KWcwYbgR
N/5kfFfIWxrYrUVK/Jb3DDEw5pLmZnH+Euf12jLZULK/nJjFGFq6UNwGK0xST5i24GHM+AGF4yLM
8fogee+79FDr3PbRVlnI6k9WVOzktL3O8aeoiSWB+rwulPiA5GSdC4pPELmCN2npwNAEspZLbb62
tV8nsmeY9VYfvczxO/TgNG+GovWQGp0l+arDPsqC3BftlwSWZ6rPI8kDVfl7YZf3ha91j3qE/Mhl
YIxAW0y4kAAO+yjYK7GzzVny5ZAUKEqLamTbnmnwwer3dqa9JIXXeKDwn61jFaGvhakpo3hhlvgv
KYMb9rB2zMoP62NG8d7UrZ06fyI2JTVxom/K9Rz1ECupLdrcvvuvKf+uYrGpA3by4NAaOpk2kk8L
VxH9k968Q93YWnjlasoYAcO3fK0oIcjmLYzSB7v8Dbvt1YjwQgQo5yXYMoj/1AlLveQmEQ2+gpCb
AB0mJWIij+yKlt6fnr6PhU5/QBXTQ7CxoP8EHVNyTmofpaMB0RQk54E9vzRhYzr0EFgaEwCaNfvT
QO+s67GBIgvtzq0xPBuDxgwF/KjAEhjtI/sea7fIjgGwKK8CFpJdwqBWfygxL0x1pVA3GZ0kxdl3
Eem+kFKTt7p6ibDaz4M/kGXH+JVD5NXtp03DxCiqTew85j7aNtTKKGcNFtF7xYudBz5c75NaiHc0
y8zHFFTJ2FbMW682f4QSH1Wn2jg245kNqIibrSifhvip2UnG4soh5iwCTU3+Uztf9Jid6Y+tnmr6
BYZFZoae0UrbG+DYRT2v0zjfl7LYhAk7RxbTcEJcGmCodfAgTusSemvCNtH6DppxrRNM0gj7ESex
V+p4e4bRSyWkXDM9NakCpxfj4g0BjeDnCIEWY6JTW+RmYpOMxhK6EzQ01JIPbJbWSiQqklyQBUrn
wXr5FWuFazOd2UQPsI+Ha3KwC+OQB5+KjbVG8+gAgD2e5GdpSidkXGQx6cPAhTWMuwJ7Gl51KXoZ
BZRgxn0MSbGQKTfn7tDHi51sS7+IZiqqbao8uT57acHfkWuKc9kQDRT0OFNQ63dkJln0zfCuJfMx
MmO3MLOTAsmyS/zR+oJmskpwp8swl/rUH9ovmfwdJ6XjW9/7STuM9Xs9xG4TIkDJ3rIq9nVyxGJK
Hb14GkNyMJvpNC7VrvaAAI2rjCkVarI2beuJfEPEwG3qRgH3uIFoPIqllnpvmuX+DBUr9OUS4DQX
NlfRez6dc/qECmXluEAOYakUXONdL17UmigpDdZcohx0I7zDgt/1UfU7tLcXYv+CEmwuq7UZaxAl
glGqw3WpOW8oTUk8sF6VXOc2y4eouJK2oDcJpFX1I9kdWvKY0uusNB9G8VarVABVb1W246au2G2x
P6gTDmi69AEKbYn7b8V9JVSIDeSjyePwyDYBHXIwUvt/CMo2NgFiVFJOvzrnz1i/mQYWOrKFzAih
ExFIUXeFLOVqPZf9RHwaz2oYL2rZuja0ngzAeoh+XaHni956KM7JCC+zp0FQofXll7NBd/N2OFCt
ONGPPTbpNaCRXgfPLqIJN4pNk4r9jO28Ko+9ulfyxDX7rU7so0mRQ2vbrUoJNhcWNB3S/Pp4o2TJ
etk6ZDEKdSY4XO+8sDnCwCLZmCVPNpJTUlJQSN0wZRAGAyGEiWdF0cam+JI5uHzIOJxaPv0KnwLK
gObc6saJ+mfQpmdwT9ug+F1mx/Kil/ehJJKp8pr2Hbp9RlE91u5tRq8rm48zG56RllYXPVVqFepU
uUFAoBJ28bidLoK9eH7WFX/ZCCYAUbsz9/oQ2HpBz5sgE6wZwy+6c3L+yp0oGd+Klk5jQY5kR3zP
4tOnuFNRSlwZb3JyjupoHYQtAmWsA1C8Bhmks2N5ILdG3ZuSLzP7rTohJiH8ydNtiE4Jt/eOmr/U
uIF2tTuctdSmtDj3e3XeNyGw1MbZ0qSjxTimmwl2GfUFKw6xnINFNbiXOAcwaGTb1sciz/alMz0l
dwyznQ4qw2zeEKpP7ezqiNUTgqEadsymyT6aJrYBnam9jA0F0+JRIp9kqu8pSGjlHymjV9E9rOwQ
01ieG/WePqee24+xmyqYprW8pn2HPoRM+IigenLNUolsBHrjhfQlyFFgm70v0e+l1VFEml/XJMwY
AZFSS14BjXXzYkHOgyvCO5o45yq7VwjPeHPhh4sFKsuCK46OFjtRUXTUhNHwE6QpafRNSXxnO2ub
DaYBdJroUTpM9WG9NdUfufxIpfEgS/VZ4tR2kR9iWpBVyEX51Q6/QvldtfAS8WanX2qs/1Db93hf
rQZBgSolhdp0PRM21PYaClEDYsd0VAe6hPMHfWbGWT+fbPVbapG8WyZ3mHeZKLZqyM9CJ4zIJLFV
8xX6Jtr82dNe0R/ITY3ZxV6OoEhyoxY3TsLiXC9eCkpxpay/KbnXZfKfyJGPxlDt5xSKWET2UvSc
4vjEBLHN25PDuRtmdBWv83yWoaSPrEVzpk1hnBLzh06e0rzLAP1skXlVEF/a4ZraFxp/S9OHRagw
TzN6ANo9UXGxLuHwu5d2CteRjfiZLUw/Ujc3sZ1bbxPV6ig8JOprFl4RRuM/RnOZumr+Mup+8ZET
/aNP+j4rQEw466Ckau6Rw7ILU9qswy5B/pWxWEta59CPxsO2KdtVaGeXXh/bL80h+W4guFMqh0Ma
yp4y+ZXxVjk/mRoeRywJPZp6NaRpRW201D6WwJSW/tAAhNEurU1NyTDjJhoKdWMD8ZvJ11Hf53qE
ePk+W9Y6ZiUet+9aSTdStzZR9Ce1vpPwvYrz07EAA5Jmr/WSN0DZaa4AL5Rs3xbDCrBv/bsP8eQk
lMt5MxSGrqIh3ROyimUdJOfYOQTeAn/knogxbelGvkxslKyDWgM0tMmSd8AcsIboKebqNliEmT6W
0b/k4k8bONzO8mcnK4sUQYtsesFxvY9xH8Tjm6r8SQWJW+kxY5lW97/t8HMkdtcZLykxzIVwM27Z
I70rnWSWmJ1E+TKW5a6O8RzUp6z4HhlfRUZ6J4XvEAg7gRbsfVaU8of6VMQ0roBmWw2BdoDmU2A0
Q0q1UOp8R9stI2HKLkiEuedTaaNX50lxvdGMhgaAugVSc9ayfNeDgw6VLQEvcP3p7qLlfcs74uG2
ZG24+BYh8nSxtpkGZ7/UqamcABbAiMWqzezRrtja8JZBG5mV6eAAQrO+M9J9x0lxF1B11N9jmbI9
xUbd8ZBcYD7eF7EAtLO3YfSLbt5mtfZtmYimYtYZ5nBSJDR8N1r6G6qaq3KVp841GZJfLINg84x7
QDUPrAPbUja9+cdQG08YtCKMHoFuMwJ9ZSSUyc5OWbcvciWD5aFeNCs7wyRcso7NkDCPtPDrXNk0
rHwahwo7IpSETsiEZLxDYCjN87eVeraRH/7aEsvurmc0HRqNOwC4WPaiSPquqkHXRApPg5y5dvlS
S8dpeb8alO76e1wcTfAGBMYwTLrdSx93RzMhOqoorpWScvdHvbcco6jKa4w8vgXN20bTxgzigzSF
p240uBjC9YBBNutbPsUIhdqknDQ98cZ4kw8QwNuN05BzxxuK2+bVMZJLZ8AJA3bc6q41gJyPgx3t
jm2Vl/tw+MWka2ZrRw73Ena+NnzHr3Oqi59mxDg94g4LlLdGUAyVcKO2246hWXHv5+U3dgdAA3WW
Q0XAIDoOqThN44ZCYcCRl9weNS5oe1s1D8up1ss0VIxfOZT6ROoTtprIKKlUGdFVtpsVKMmjMsEZ
sUgQMtSY7Wf9UbLGybiSk5JlhzN7+RxulepDaqnTYkU3on2BsyOk0tJNKTZWJkOSG/uZegkYtj5+
qkp7kGz8LoF5jFoKMAmC6BmgY98+zIKfg7aOWUyV4bhV+tZ1mhaj+hqB36YM7V91fXToI9hqghCF
GF1xnXFeh12+/xal5SoDFe9FtA920GYbp1Fx0/v5LinTr8TADazoDydpb077uwvsj8YUL1JqW6vQ
qNGisK9xpmTlUBVuKxKT7WxbCetSFID0C/VNt4IDAnjDUegu9dfBmc5YvlezDZXWYrXBaykZlfaO
8FAiaKQp2iVT4iWSG9C7zljXg/bFGPYrpkSiJDMCQRRfcrDH+UIzgg8moM4z4BEYUrzE2Q4bpscU
vTWYbUNLRXDLEr6x9lPKem5KZagZDTRv665Z0GUGJq+Q1We8d8p2O1k2cVhLwmm8V53AteEUd7J6
Dh3dHQI8gJ35oo/mPrBqb+xM14LdIJj706HD5r+NrYTyNvHNEUvT+dtkDNUUadKSOIwaTSjMETnq
b3Z8rGPLixz1VSYtFSLQqO2lvUPIagqGJ6W6QFdxY1U8s55k8B7N7aAA6ZdPaC6K4OSQwtuxxXVY
NmTEgJj4QUj0CYRHLztvPvg6tFBfXqeiQ5eR4UDGtalJuLsGv540v02j963oElz5zVmNZupVWCTZ
4ayrBno6tylT7O6yWeyVkTUByWX9LB+FPbuzaqwli6oNsdsOZKUpnZb1hkN41lBh7a6Pmk1Ty7Eu
jZz/SVuDKg/bxUeooAswEEugp1i019QSJ7eTv+GI9LRMsIR4SQbMBUqISnxbQ0gOfWlaO1sn2uUc
jeSAswOIn5jvinIZM7E1opvSmh9685RqrpT+t9MEO9oVuJBbUiWJTO+LvdHe88C+pnLrWyRu0EDs
mY1j55LY1k7JvwJUU0Niu7ih/fhrGK+Ew+TzLhOofV/rKXa19h28bS4cr01eJRv5lkkMLTgwYPWa
7WwmMnzYtZpENZsNXRBBIYc9hurn8kGXyDMxjbWI3xXppPbFdspDwoUpY0VMHxEiv0zdmeR1KZN+
kGP5qePBby6Jlp67LvVLLOJp5nBhPoKl+CZhX6NgpzJ79VHi2vXsmkxcg58iEVwqGVPeHaZ8yczu
6fEO11h21s73ZNHPt1Ma/19D/q2PbCkUxPmOybIrRIFtb1W0LgS6JjMJmRYPr1DBa3TvZuU0pcQV
WeBTrfR9YL3eT0Sd04czdOWpJzctSz6ngcTklqqzSogH0xo6SMuh91IjT1+mCRUvsY44QjN5DwNA
leG2uMDbLCYrfiFAvan62qAAQfjOrE+Ah77t+WbiqW9D7ZxPPbMDaP7coJhMuZFC6/u0uPd7FR8x
5kkgQ3nobKx5uaaVW4/XWLZoJDr3CZ199WHDBzUiYh7pZPUch5RZsO3Y/opbSp2ORolCUle6ttXd
hC6iQwfjkGzt2FyZcuOlPYqgvFpjTt0lNOsGblmNw3Wv7YpKO5mC0EpxGwka6ClxQM0pguQ6l8bF
0svXRVoZeqIi761cKuk2HIFU2YR1cREssyNCySNz3YWxW1q9a2DmGli+JbF1ZL+U9cW61g06MhvJ
WGaZX0b8tBR7VdOaWPZvppye81g6Vf0ie5L7t1hD0Wh1L44UuXmd3Hrzy7GWvlvLtTmFiAzYtMPS
QOlX2zeT1jT6xhh8uDpzb5CT3dgUbsFyBgp0iGAlZzyyuqRnX2+H6cXKexI8xq1Uya4k2RhNta2B
40bBm/J7J7zmr4Omwq7Ct7/5G7PLaaCF0t4ameHkYkfBewJtBQfIPywo+E6wlPD/4g153ndkAmPk
ePp3SoBYPviOf8OIsvOrNb/Kw3lEsuFvP9zyD+FiDFkMJT4Pizar532FXYSfrYINQlt/tdhJlq/+
fXUXWFhWPl9/FnsJX3b4Sfz7jodgHqnc5V/5j9cONk98JBxUsPnZsfXD/8JBLPaZeOXju1kO6/lc
jvGOhWU+LMe//BSvDT9/LtaZ5dgWD8vf4+KfV/wif/Cz+JhieL3l0Hip5Ul44BNU5y674E24xDdO
EqcDy8ydExDteF/Lg5eXuvOVd8eh3/m6nKvlC89O53b1XLw1vAEO7B8/Wk7N8uzhFkzc8noc0rg8
HHUFT1Wsox2eGXd5F3wze6RK8qp8EJzZxSQUL6eYN8Pb5Tl5VpJ8n0AD4AFtRl8+Fbf6Qu3wzkfN
n/CA6Ulff5yI4cEehkkLuWsXnXIfIv0h31VucZLOAUHDbz8/nJd+tbrTj8Se469W0tr1V/x0cf/8
+NL6zrcS75O3+3P/4V3/iPXyAf788MH9/OxW0vbO58vp2XA6d6PHaeVT392fnCmfo91x6NXLeJC2
Kx66vF2xXvFY399ZUGBOWMSMA/4pPjDl70nCScQ7/PG/GCkMo/vd3iy/vTyW88Xg4In/jqH7z305
wDuHtnwgjNUtx7d8OrwKfqeVn2zuP+7yYC6Fy/3pLqPl7q5WR5cxScrv6ofg1+Uwlwe5/M8zMub/
PgM/XwZcsBzMfflU+TWeebt8y8/uGKzWy2fIS3MR/O9j+DE/4Ij8YLl8fI6OE3P/YSAtH9zyhv4O
bgYIVqz735M53ISU3GIkhlH7iHGAA4rxZFwcJBisx+SStHTS8qNVsQvajuXF7G8Nib65XG3ytgFH
i3GKOmwHxEyH+grhHMLMoRWdxmocmkje3gWKIJnuSa/fMegca3Z3A0XoGSWfJcgBjEEEKNZ6o62A
vBtoOnx9hviGIVahoI2CjlSMPTfPRHlt8XsOgwXzRWw0BK89BAmFiXByHC8z0cPIM/ed9VL6MNGh
FoiYukZQwGTfPP5EFU0ZgAutiXInbnd5rJ3Id93Io7VROSqDPp8wcj/tEVJKFxN6Tommo2Inn1BR
zaFpCFb7zS3rUBbnD628/6XERTHphDXElSVXAYEkSvN4QLD4MRN6VIOHsjIH8GdwnrM/1hDvwnpE
uLlOxs8aYGLNfuJlILgjoH/WCniUTYNt4tERIZEOGbiOQfburILduv0Z9K9sqQXONOZHid5RDZWJ
RMWkOQyh8ZpruYeE1M+LchcghZnFE6XbxoxUJOcUcaOFb/HAR5yG+E+pFqf1uLOl8bc1I0UMtEcw
Tyd+8zQH4jAjErel4m1gt1Yjwca5phX1OV6CA0xshXKwMffm/AGtBdZNxnnaKbDSBrVbt+zcMbTs
ihk8iO3B0xxAy0rU/XtEK6pzxp+ep3eV7ZhNFaFqfuSUqgo9rqXXNDV3VvG+OqLjlrTf6XRfpEyy
UtNRojQURBtLvzdoUFHs+PP8atoHDXxpxIIpWoXtsRFfEmoT0eo4dAMSMcGJKK2fVvZOUF1Au9U6
5lWdPTVVXANolKHhCjL8kkCXhJVeNXrDRL+2d1zdmE4WVZyKXXcyObtJKRDNv40iYcxmftjT047j
VQe6R9/JC8WLiyPSqmNgKrhfBb4X20f5fxhE55sY9DVzYyXPrpd1V6PcbibnGW1MDuCxbx4lNcma
TWyRXG2hQtSyNyrRk117S7F1J9Mtd456v6cVvrc7kiZp3sr2eSQiEjRnn9wp4B9DBKFUXuCHmF5l
hGBfctiLMcZah2L1ojTK+u+xjj8aUKG25PUU//OlPlee53o4qL2HwTll4ajGzVVGFxoqzlGdcevF
GnuZUqENReDDDHl/foGDhZbGuDsjUYVcrWGVwi+kXLBUv5bK12zSX55wNLQqV3seAimAAMkGE+Iv
zkS2ZdRJLQr9Xf5bJ2yxEBM9aVTFrb0tEnhVuqXU8Gs4xfobB5yW9i2pIz9oK1dQRU3Urca3ndZ+
xj1CZUxgenSwnGuGH8lgClPC4BrhbEE8d2BZhTtHLEpWPlx6UADYDBbsaohdoWHjjvxeLW9a8Rrg
m1La8pQRITxLIDH4bRbSEGeSbVCxZ6pbGMb9oTDGHam+p0DQ1VOtM1ukR1JhW560Z5jukspC3LdA
8tlo2JM3jsq1L7XXmRxhhOhLDtYwqQAvKzfRmpNpOi863xsxLDOiOsa+PBa7pk4fia4e2YqfSlC8
GXoqYxpRQb7rtFfUAb9b1exkZ7pI2W87+gUDFdo1XHo0eJNYpwZmLxU/kYxkHbPR/DHZ+0WV3yL5
k5gdzdJcq0K9pjWG7c7SXgr52wGfpKLQNPVTRZo0850WvxbU/Kio1mjFSUxj9PYEpaAL6rTfrXmA
GzlNb+qUrzWHqfHHZmtvYfqjE4xY8CesH0bw1SbEd45vBqjg0j5UWUPh+VclYb4kL3L4W/z/bSMV
Lc/FzDKWcN0yY/XtnFPStAZ6j4a6J/OEEbSyZN4/sxU5gA0mCR3R6zRHq9rR/EpK3YriXJ2jr+XY
bftUUjw0UJp1yI3nhxYV21tGybdk7m5IyxusfIuceGZfNpGzSgnwf0g7s922sW1dPxEB9s2tJIoS
1Vm2pdi+IezYZt/3fPrzMQc4qMiBjb0PFlYqVWlEkZNzjvGPv8HvbZ81UCaRg0ThA5IHhvU6tPCn
0ILQiJcSrXI7EEjWeBsyjKWpwnyX1m3IUINhhYtgpJp+xx99iQYYd9yoJ6LkPZKUZdeeiViGrGFC
LqmCc+Wn9zMY6wVoDKwPolo4ZPAy/INEAAJMo1uZyB38cSNq6nFQlXX34r2J01oY4OBRcpm/s2mB
IHcCJeZTkC09Y57aaWu25SF1K6qg1k09jBnWw2t7B1G9eUmAn1fjBvL0yrv/rN/qNx/fPvPeswGj
L9EhOij94hPrIMzhFqYdOdYj7QZwVwgR9E66Q3uylA8am8cSi1XIzguGIKfZySr4+PxMnLNie/f1
K5lV7Vt4mj+EdtU2Hs2laav3/IwcSZWkTcDgcJ04maM8Vx8u25wdroU7cQPh8u3hE/TKIb797ZPE
Tce9AKtuGlylFxdsnFYy//N2tNKLCtorinzO21xZDay6Vq04YJFP9isNI95ukq4B0cOKtpK0Dg6c
jDh0ciUTZ6dQWQZsUdGg2GJLK6ij7I03NRxMMxltnwJENT5DDkCa3EXWsKe0/RphSRI3UKPAuPN2
H3VnnxDrkdcqhseqnwVuHmD7JsKkGJNhBRlUPKUHyX9Ie3XfqOOhRjUqlsGqkKe3QO1tRe6PlkKi
eRAdVLbPZGBuGqNfsKJzwlygqEy0iLEbcRYKTKwSH0iT7Zj/o6di8IBxUo6NnxZAss/hQBntM259
i3GeikTMvjxixIoRf9hpYVDGAXYbjlxeK2i+VTQ8S73kxiEzOWQrtR+te+hO+oxReVj+jh1hJclW
U7V7FXdaIdmISbuRaA+j6UkTzEVdB+skweIy0NchA7ws7A9NnpxRW2ZSakvVZBsGpVwe48+JwhUS
WKhCO5Zw8uKA1wym4SGskd/qmKynCgIa3aIJOVHDwUeVZ/srDNhD4ZIZD0L5oRqnAnfOJPwUKuu9
rcu7bmwee/pREY1xrPYbLW0WoTfhyAnBW+/Ux9I3QC9WqTrVCzZNbErh+yTJRwXbuaytXaoi8SWV
G00BIg5e8IoxU+JFdtsmCM4ZomhrBDC2lXQLDCkXpQLXHRC2ZYDTmiYQAuMEHd+kwnSyPFiXHsJm
+dTIn4GPfXelQ3yp75lUFZ7+LAr6U4fbE+ODpZo/DQOWTgx/hW1aM38vEPVCiggIhRo+4KQNlgfb
Kj/1vkiJSQSRWK8b/90AgJsmvqcioGLC1aCDnFTr5rWaqi3D0dawa5HUJe1BGLujgPu55iWuqMDB
/5VlmB8paXxf8m3jOD3U0dkgptMHlTGC5Ak1geZDpgKqiaxNLE92DQ5raumuKobnQhLXiWixshkA
NwhY5qRB7S4aGU5OtoUT+Jhtgv6cpLOQBdg3yzdpwaC0ZXcA5h1jDdYR9z3S30Nk3oP36bd3CYH0
McQ5UIxLVLIPMNSQQzD0tGNKPoIlB7s+V3ZeC9wyJE854D9k1QCrtREqQ1Pq1xIf61zs6FTG9bwa
YhKIFMCcNA+22RQikDn7VCOo8xN8ssX6fvDeR7WH0qNAi7F9fY1ZbMYLkIDZdp/s653v1BGyn4h5
qB1RxZg0RShTTOEoGxjma0/acC7FZKP1+ICXTxRlsvJECDi8bqPdjjrJiTHtSPrIjNPwqrvBlG2v
yDfzkrpqRHrRHA/bUiaGvEFmN+vLRxLAYDXL8ZsU7cZx8jn2MIuyOzbZWJkFBJcM9d0spnG0Xlym
SYXmHaP54U0I3Hr4ECcBhqH+1GKmN0V3YznB1uS9AE+bMMCq1ReZylzIcF2HVMVWZfQGA3msB7F2
5Y2Di3cwB3yNrI8QElRxmAqFALvYptB7G8JpX4pns/5DLoMSmnD24L2p9qkDw8ey5leH28eIyMCh
spsI/+LJymYNsWpaqkiEiL+IzUcoPUpwjCMXfswi4ilJIzKkjhD6UnUH3FWhRJQpI19VPUVe7ipe
YAN1OWrLSFLLAozRu3AvWCrsYB5F411QnkFJXfTKZRJfRJknPL3F9VLm74/xzoJkGipsRAHOvX1v
m4j3iiA/mvlwREYzCN61FKxfk6YdMEPYwUFYooTaBHwkI7UOIWK1RVQumoETtxUc+fguylo2M3b9
UewJPlNPY4wDY0JmbxOwBXsXnnsCLqxxDlGQvTUJPQk6mIqRNF0jI1UhW+FEa8J2sO7NSX4pwQrN
xN/FovwDy/hrVolpyIasECOhq/z0xt/ZGOk0KngO+9qNkhc5cBmBgzB65Ol4P1hESbMR11+s7j82
l2SRadhcmyQm/c1ELxQ9t9pozHGzkD+qut2ojbfy4Nj4fXOnZGcNcZgcHJGJL6QeNooX14+MLGrl
B3u+LyZdMxveEImcw6qKgd8NCz+QJ3HEmwKWsfkqZ595j1RhzmTBjKFY/E/p5DefdfOdo6rToknj
s/rIzZOQ0IYz9/stCdoDHEnkzp3qkON1Zekcqek2PrgyzY3Qn3+4kK83H8cufLw1U9J0ePU3FwLW
byJoAz9Oq3v6MZWRfHUe4VIGjCuKVd84//exA+XPHq0QTH+4gJk4//fT//sCZhu3/5DZiUQJUxPZ
6j63WQf49rrAEf1ZIoHBuiTyC3lAdXpgi/3hc7+Q6PW/P/fGfhJ7emvwZb54zVy6WwrjBHMPj9wW
zEfBInpZJ/ee/yqbmIcR3HJOoaTpGBf//Ai+qBq4EizUdRVzf01l8f19B/TISEbPxG+AEDUG4Rhs
bwViCv3PPHupGWmn6ZncMKv74c5/9XD/87mGJmmWQhygeuPSN5ayKU0ldz5W01OTiOgGAN3xP6iL
Hm+SyNbpGGIzwwr5MzB9uy9fGEos2nEkrxNsS/0sAWGaHklIDcEtCD+MDq6T+oP54x9zvNsVgvHj
/7vOG+lFPsVClpsBjYNOUIp14WnxjkwYg4wdk6GAocSjLl9xIe6jR7wiflgo82v/5eNlrAwtk+wm
2boJXxCSlImb4Bt7MWew7NVrwa/3KGce4/sU23W9waijPPumDqFQOUp5sfPSn97Sf70kUAFE0WKD
FPFU/HuJCF7QRiVDwL0GIdHzlK2czG3/mUNJbzC6KHfzAFOeo8FbKljtB7HQV4GSTvgEK0SxNE2y
eBJ/f348+gH+m4a8h9kRhPZgMpS+4oJP5oe56KEbpj8sTm7v19tOXhjyJNEyCDgWb94KHAiiJsIy
aQ9j2d+U/UK46kRsfKRu7lOLQwqOnmmh44YUkaXw1u0jsFMf+tRC2XQGIxb/yOz0zXdlO6+hlSPo
XBBUBBdEWAfbcANI1+lnJBlrjP6p3M2t9iI+0wMzRQ8/Im8VOoARrKwVdgch6szlwF8nPpjv3jbc
Wo5hK5thw0ibvm82dtkmDp7obNGqG0QbQlsy+P94AtsaeLprYUu8YuRXy/D7l5CKBcd4bOXT8Ay4
lz1lS1F+hVIkDE6mw2c/FlSwWCxhb3CVPiXPZqruyIVTHJQBKArCrq1dxwfZXyT7Eb0qKd7sD4bg
1MbaxMDaePxxu1C/mFLrqgwwYuiGRQC4bN68B+SEZUqqY/OiZsnGEIaP0GAgmaFviEYNpDVbF1hJ
qWZ1jEs0iCX0CYM2gGMbu2NpssNuesKJYl3JyGmiEY5yei4N9dT2TiUTcBDNpoqyi4gHMSunTdhd
LKJqy7bGOZ9oaKX+DaPoOIj1ZcxxOui9s6TVbxCNmTBr4qal7yCK9/u3/6tMjm+tiYpCUqQkiqp1
c0zESi5LyEOkfdY6gQYHaAIQSU201rxobfOS0tR7Xke92D4UsfA2YrCmP1OUkXeDT8CHl71Mxl1o
hQx+CxtzhN8VM1eiMe6bIj/2FaE95PZ9f9Ha13dHlQ0y5kxeHQvnzRtnWWJccyHNE2UPrR/PRniW
tbQNxF8h+j3FVu1O25vVXSqfrOTUpneNcUrEFcJ0K1oGp5juVVpTghH5Btq9hb+iIbCQB4enQHCB
i40C3vAK/FQ4IQuco73ouWUcXrpavBL8bYXgIjtEriZcseX0DDfSH9o+XemGK+hLCIVBfIWK8mMp
Y8xf6++dev7a5FtLFJLk/N3sUok3gpXkKYY2ayM5mckd2JgdZefyZbDOvv9rLF/5sR02HiyC8bF1
quSUGsdYWSviSvDOZHGLClWAzbAKa9iwvsiXyjiI4EA6PPq1BqZPfFT5mrqW8DwUm5lCr76W5Ss2
GK2/TaP3JnnEclyqscpnHgKGjjEIO45ka+Uvr0HH/yDVu3FwJxmrg1dwbDJBADNBuzBeaCBs7aoG
gYbttytza2DaBn4uLGKCC99z5VfYrGbn5726hiAHjIzrMvzJiS6wBxxfxdDSYZrs6M0X4IAzpssQ
V1u9l2/lHpLeunH89kEndp1vbN6J8BSoPFkCDzyuY8b5ecKcV89XkqO4OcwocHtYPov010zJaT6D
jTAimHmVSzsvtrq6yV46ekZ5nfswfbd1vh2Fna6iE9+GlZO/meJbmpyFuyEnXmOncHrNDhOn7NCa
Z62zjY5kiEOORxeIADwuPqmQdzJ0qePo7SyVeAca6KXKAJM4tOoXnQf/hepjUgGmHCO71womXpoz
RM5Pjr0EYvxrMZmsI14hEbfum+1OKZoAmVCk7CE83GMikxbLHmIQbLXziItufWFZcDJoGIZtxuTK
f1C7E2BijqxGEn+Xya7l3qgbiEL4ACGdOY6zvTSUVAIIZr81ucU3dVPz9k/qKe03Ycyg7yzn+6Bw
LV49WuZceUj5/u+l8D7BfzMfc+FdzoDUttBlWyClfKFcpEubHfQ3RT/G+RNAaPZUJL91jQzFpZc9
jeO7xnLA3HcwwSexHKD9hGe7aVhhBJWx+OqH5iN98DDbCU84YCj53oBQw6LdxYabBaTdYZNOwCo+
Clvc5flTzejyQMmL1KACQoCEVt+NruL7i1ZGT0HgBma1+8Z3Rbj/3QEtF35EKlzafA2BlyZbYrao
ENK3+X7jk8yvtbRK0ii1iiVJmswG+Hehkkee6CW+RThrsOzRbQSMPHGzs8PhQgSFKfATVv8V9hFa
K1k7FvJbIN3jKKl0d6G2imMnlHflIZd3heHilt7tcB0+dBNGASSgLyZvlQNVbjPsVQFFSu/aTKvo
pD92vNRAYys6N8Uj/GclbTIWzuhQRdDaMKA6TOO+KNxGYxs96eoxSg8yOjlcDVtWMR+If3dhY7sO
3j6tOvPcC/cQAQfoQxUThoxtgzi7yBnvePDNhqqiw1Bpnvg6BqnUgDXhVm5QMawS+IcLekrwa1V4
hrrFUA6uLpLJePhkrFj1G5UGOzrxivW7cqOPC/yUN8MrpgxSjP7XaRxUDQzVR4UObKdKuE0uePtK
XJZqoHSEl4w5sSoNn//kEFDE7JD6QUghPaC57z6WwDc1mBEF2EFoVqx3kO/CVeuduBmaFS0FcAsd
JadAI+3Qn+brVlxsciARzkhplxzafCOrbOGIJ4N3VuaEItXVzbXJSYRnREQwC/DsGwMBifehOXro
dX5KSje/Vt2U+0g/VHK36I//NFD/aU1hQRIcC/q8j7b+PecoMyDulQe/HzWpuMFIbnYPqDfzj/ki
PaLbzzGJJefIIIPvYBm4v3yw9w/yhVVVCxsdLzmnsZ6b+DzwRQx+g3ffhr+l+V+690C+mMWCFFZv
l0l2JC3DyMGmqi5f8HlkDcLHnVSn2jAxJuC72DC14iWXuzvm4gvPaoGVeTI9MzK8PHDWfhCVhinp
IZrDomzwkrJYxaixqsC1/I3aXyX+wu4cv6kY3Bj2hGwWlyqY8PIP7+VXq3uaW5EWk4JPV0XNvKmi
6rHuh2iY6B+OJtTZX+3oYCKBEFqZVhLGLB7a0bPF0y5IdunWo++iABBsn2NpejU+cSsdPhROmGYn
QbtA3sVUh7Fr6RPC7EKZVXAalOxicIrwDs1m+cP1S392+5vSghbZID2YEF+Fydnf+0rfKpXpKYG8
Ny+Qo9f9vUTf0608xmeMHjHNxIxkXTSHREG99Nuv74Bm0U/Bkk/X4iURVv5IONcxzG3koQ0eum9t
YheAktkyNO9aZ5Lumad2J4EZOOyB5mHojoaESIWHsWbXifN7gQfs+W5XuK16RCNXJec42PhnU5t3
LnYXdcCkp5pjqCT8U9Ce5jC+z/5wbsnihibAMtRKx4KzoDz01tXckgiq+5sQXL7TDgOTOvYaf2Zi
yhc0qia0UXYvcg8lu82JxMQFdx1oL/i8Juajkm7ZjCzb7x4lCAVo7qWLph74vRP41YCSjRAWuNP8
NSu/2xghhEKH/Kew/yXGayx1/buRQu3K7dlVJTLNmWgrCBsD+qiPhdlbQNf1xrmDVxuuh7OZXJbf
a/4Gwm2R34vmOWGwjvTCvM5nG+cQwWacKVP/GDIVV4+Ffuen6IMO824x70aqeN+1Jx+iPMTczq5g
z8EzjhHAH5qIERrTSXRMg8uvebyY2guGuhyC676FgXIHSI8rHJFeAbK29K2MAa2Bcskl9TEhztkM
yLYXF+kboVqB/2AIG0JIetDZQx0/Uq20GAVnVBDreXjKnvXDwafP5ch3C/Sm9sU8v1a7kO4sUzHA
Q2+WSYjOS6hVVVzukP4ei3wEsDEZa2a7cGRIny4n/Oi9UduJ1VAhc9VXWIqumVntBfTaJiLpDAJo
Jg6IoQLEtopbGPFz3OL0pBTY+AivmoWVeQDj1DgrmvTUtvk26qxdlOUrK1CvSVQwIcmedSHYaUbx
OycFrp9UN+3SBwVbsEUzyGdLUI8pjr1NWO+LTno0O4H29yOO0XzBVcgseMNMrmFAZ13JsIb0JswR
ASGSc+uVJJOVKISqnUkdbSH0laM3mamRhupsSBAwEfIyEpmSNji/zc4EMIBB9hQZBm68mqQea7JL
CWXNK11u12KeYnk83CTxz53FcUU7JESB6yuDC4KKugLInX7XH61jw+vZzSU22R0SCPnLAHtojuyC
ARKoHeYz5zLoLrLYc0Qty4SysfFZ5MSdauuSsaSOa3RR01soH2VrLlMqrZKvI8rkr1XP+aOGBDEC
lIx5Q3yRR1Dmx0JjBsd9VcnBqbCN66Hctkm57iFhe9Ha8ykGzDvP1xHTYn80pmtNKh9U0iLNYIC7
wdeHnGxUp5zxfJpirl35d0XN8BSCBgeV6IjdpzjJp06sdLSIByh7vzT2bk5a8zxIO8nQC0ZZNRNw
zWyXJeYOGsHTatc2zJgf8Ev9fm0b8+Fwu7TnXdcwSPGQv7TgkwRrBjsUad+sey4Al5BViCwJqol1
TGRMDqAp75Aoyix6wSVVGyJ4vph9cuHY/iptZrBUff2ATyjZGguSVWjfKbg4VNFpJM2OnhcBO4hm
BOjjy+tml/xiU0soYmCzZRvMpfAhBebETDFSgG1W9T6PX8p96TuGCxkdExLUvZplS/Mdu1cyO4JM
+LCkDPTdIV/3eBPj3riLEkwOl5xXXNl4//1tsr7ilCSt0KjQ8FOqGNJNkHtReZMwG/0QBSacwpGX
ghAYZ4AmROx2Rn2U77TKrtol90PFr5B5KTGN1yzGZnEBkFnQij7wy4HlyCmzedRvOA+gFoWFzr3Y
dKvxU+4u+ex2vB9r/E73SBGR9CTdUrV7KKZ/bimugoqxbtdKtYD5IK6ZmO/RlPsV1K25Z6k+lYKA
XnQEvyweYePkFYlvtsKqXY6/fZqJcKWNC3/O41hK4jZ8NlzNOwqJi3/a7MlmbqAfdnO9t9SueXPO
bLYGv7U16SSjuD5o4Q8IsKx9nQypiiqLBsJOWQV9vUHKDUVJK7/opb3U4Ky51B4gdrAEZdFRUGZJ
K4kSkX8I1kKkgOMfU7rMWhd1W7I2pEWszzdSG3aKgPBjKb72ijvnRibbifBQiHlHTqyOXN3FsPc+
qwnnGQQIK8qDKrQBOKXAGRCQ14ceq5/8gUjr6aHZUpDCgsDugOdUWE6z5VFQXClMnd3kXZY28Dyg
HhSdg0Z2eMSdclzER4bnmPOEGJsuxldL2XekRgWvMnaYFIzi0vyEvIqvtU+u7zLK1pgwdnAvmcXs
MCOj5YXcT7fUG3c95AR23LfWIcq8gkt5zgy+1aZqdhQPIp6Wyjakmyx/qY/qSsdsOCPnZCMygz9R
FtC/0Chlb0O2hdhFzSAmy1FZIkpRW14qnr2SOT5uxOkqfvcRP67afdKsBRKMsYpmH5fu0vcM2xvY
tUgBjqwJfY2XiAarKlhMl/E31nE4W/pPM+OU+cBCu0KGK9DP1wfp4smX7qPWtszotSsYClQxjOAA
TyBIoJhfpc9mvbEwsLgz+TjMLH1HuWKMNTVrVdvjxj3U65juB55kKq6G17R1WdskHx+hVRkrPo71
j7yyW8EgQcUundJnujLJtPsH/qjkMl7ucV787GCuJCfJ2ysXtHxNtyrXgGqkIA6IfQqn3pZ7XVrU
mEnu2XzY7mW7eqkbrHcW8PUS5Cyv0p83YBgvAzSuwdZrtC+LesM202OoSIGjLeud9f79dvPHa+t2
V2ZyyETCUBmNGDfvhKToNfbotbQnApm9ZPrNApJd9arli+GB3AaPCJ1tRvwlyMHScA1WnYfB3bLd
5tgsb9qd+MMG+Gc++90Vze3cf9q1UIpHI7YINpWd9IinLu9PEq4CkQIcxY+wDJ142+67e+sTr278
y1mlKHcwPL7Lkcv+kIGl/QOMVEUTxBiTLphJ4lyw/edqFCOQSwW1/j7uVxJCYUxbGN2gdcs+Mtxo
zG3C/RL2VGpQB6o1JxZuDCxiGszU9j7R75CoDB0JsNDchgIpF8tYuVdC0KelyrEk4XwLM3WjHSE9
If8LRRepKQ2ff6bNJLSjIEL9yAJDEqCdG+Wpx3U6JoH7ALlbGg6EOQCuaTTxb4X2Uzn6ry/PPB+z
BtMQTf02eLkX6kGtc0Pa95JDZHYbffC7EadryNdXaW4dqvFS6gdPuHwmpGZICGUlBs7lstdfYryg
/eqnK1L/gYmTv8XzICHUhGxw08FV7ViYJl4Pe2axyx70p5Rmo4GgPZvFp9G4c/4tAbeeesgpM/to
NrHcxBXi0eZaaljz+6+BKjst9JCmdjHxXI1sY3nFI8P7gUsfORk83G/8TyO8hjWQH+SWTLgE2cWE
0ZEm41sCoaSR6oecQHPT+0xN/oQiOuPo9Fh8z3ozv36xtIPWXFOiNSymrRLTDpxNdXvwz1NuKwW/
Z2CrfaHjzNpNlp7TwYGfMadX69OlQ8ROgajlbo2gdw7BjaFewQ8jlaMNro2qEp8AGd68DO0ViRcs
us8GHMm46O1ZzHHgxvnxqtT6jCupPUUN5nrYIvXgkZXT9DFuvglcOdyC6iVzTgL/YFRBlI0yO2+N
FYIKs3mMMieApZm/ivKm8FEHBwXNOdTDNF0MwexVe5Y6h2xw0GXoqndlhUb1ZcBohVm7hzs+k02C
auEA1IEdM2hR2bMjsrBLpiiv6KtRWlcqbWKrL+dfri3l4s1/IOad1kDvPFuUMZQ5/o/3PNaOqEua
iTCQGutmh8nydkhwzxgw2Vxoa2zS2f1tAxB2VR5Mwwa31x8V3IP29TazqdlTYQnXCN8W3Wa/28Xt
D6Xx11xEXcewXaSsU7T5PbtZ1BiBNH2vYBxZobZdYdGFR5r+0W3ZhGGgyZ+QHyFkg6Etwy1N+CZ0
QZccso5TTD2WDDuhWrInD6/1e+b2b3FOo+7goPb9fZPErwUU18kMn6GU9Q/3xM5oKrkixn6vkTJc
XAfeDJnnOVEmiyP+GygHKJIK/9jhqh1OlyZ87StmAz1KkcwdtXYVptUaBJcCLODVqxIWkvAydYei
usxxjfDbMgp4HQSJg3d+l7HStNp8ValMTXk35OZFyl+mjGQE/qYi41FhNuBjJCECLZT44jSSscrM
D8FEYR6PS5PZFc605IIv59cBGcXAQFJ15zfV0++CiW185l1/EDIt4yaDQbDqX3HTA9i8I+7e0MNT
ZVHqMq0ed9F0YZ33ZGMH1l0vTlv0xEeN3RFnbzMRMHEFoM1N/J3OYoVNC41hjm0djaGREwWhHsI5
0pzfVKbMGY6CgUVvGDp1Mi7ZcObkZLEhuYDXNK15J1SqBx+0RQNwgsDHm1hFyQ9P9Q/8+fd5y+rT
6UHxoWRX/cIRK0ZZzlqz23N2idE2Zk77Cbmw0XkDHORJbgWMki3jrYVkytoKxRFbisCF1QqKTW7R
jyDI1y3+7wu6KUlKVBbYTnJBUAZE14w2/SdEAXx1y8jpnzP8IWxyu9A01GQ+/HDA/GP4qOt/LEIZ
QDAiN29eRaH3+8xL1W4vIwgLKf7aVzagkUEO6iI8FctrB+mzzT85PXIyCFXFiawLa50xI5nrGjbv
qbIjBMzWhs8pxouyQq/OsePikZWAuXRe5nCyMIdGPtxR5wKFsEPyI2CIRhCUX3/6vYq7SLoywso2
mRGp3awtZzoPdauWe7u09j3s/zDBPOw6jS9CdWEaBY2FEJtPhaJBlz7ge81rac4E7/mUDqsPhtgm
22zp/a7LTcHYXwjO5rgfqx0eQSh3ItpNT002wXCYOSjScO44Wr7fRP7UDLfLjWJTk+Aksgn/cUX9
T0Gld1oqCq3a7gf5oxEOqaqv8N+xvFXgXxKOYJnNP0ESJ0yvglbuc7iV4XF+keZjrG0ODS26XDrz
yeyl27BZFOF1Pt9rBS+CdL7RIqtFJyfjhwsXv1ZDECbIdoTdaMDx+lOa/OfKrRKKbUXi6h4xe/oK
Q4NAgcQ1LCgeGORj97zGDDK4GxmQQCrHX2DpIU9XcZle5skT6VRPTe9KDyMNJbYEm9ky/0EeFhIT
AbvC6X1OPDQd6QGzdnkRbuCQsdLwZvOIrmfwFJ2qLV7PTbw3P+MjHF3E6gUwAHINAlBqW3T7c4eB
Jv5LT5DgFeY4+3BjImBc05K+TbgUmEuUEulSro6N9wiCnSc2oDTTTmDtUHEIe4ciq0NXtWtvwyhb
xnJ807eQdE+mt250/q081MpCewmDVWw56T6h7kWbnyzSZ+OzlvDJXVhu5TAsRnqYLR4oHMg/eNNJ
RFtKrnCBJt7kK/EZ0pH1iticA9jFlwRRWLOdJ+wX/RH3KZj1xcaqd3BIMOkZn5GytWv8sHTBbV7z
R9+Hv0tbhpuQHC9x4TdcOitrxkeWFB9hvPfvFIqSa41DTrpq12A+JjM1t2UAvoZ6Q2sZdCuM79+q
GLb3cjQXg45dzQYNRG6tQYuLF8qkFywA680nsV5oVjhwFtLz0NmBxSR9540rS1syXxVFxDI2DWfg
/tR8/KsuMLFikiW4OgqA0E2hEucAaVZWN0yuWBIRXnNMFXc5Z6u8m3YDVy0yQ4S2RFKCugIIY/sI
rsZn/Ai5gGiqAM9RumxbepCBcc5Ib6LBIW1EPhWh8/3r8Yc7dvNec63o5bhQDNDMG6JXoeIgl6FM
2CvNknAoJkRXHCR5Z5sNMQeCSYWwTo7S5efb9DWWly0bPFGTNRPmparcQGZxJ40+WTPNniqt2Juu
gqiD07bapCBe7bLbjhThb95dt5MZoR2sF+sYPbSOtKNGrZ/Kg7KyKMIX5QvwBjcXM/UR8xRbY1PZ
yjT4D7TyTCf+TEfLpbn2E/S7kM3m+ff3d1H+Ovj++6vctJt1F0UW3qz4U4tuZjmE7kTtWTDPFTkw
CmUDide4mqI1V4Njv46xegoKRmrxIqBm4ljpw3EZgZXj4fL9lanzWrt9vhq4mcw8XsJx/Gb216aT
EkeTV4PLMmxghL6Y0G0/F3jIzpVDegSHQvCEjuElOuXZkqztCk5FfgAioldQbPmBKZX5yI6hqBht
rrPjYBxlc6HFd+Ybsg6koNmBozKLbWJAlNimqf3+O/yr1DHJNgHog1XAJn4zXemGUfHGWqz3ysN4
L1KfgdjFbggtezE94rV0Maiovb38oLjAkt25chAq7L6/iH++1P+9iJsbOXmyployFxFtOZPTo7GO
ODWAtgF4m213N+NoOCJaLD621pr8n4XiQlOsFsBwDois3aM02hd2wCyd8Rp9Sfjr+2v8UufDDjRh
XvE+m+rXM1rQtCwJyUzYd5nmJDUBSCwzE1s+siJ+WFdfCTozE5FmTBbZ4OZz9W+AxZeCfAxxi9vX
gunEI0o/cDxqgTx/ZSADg6HCE/Z1IsCB/0JdnfqvGRzDTG9XtX5QAYTipPmBq/xlVMH+pYO/A/hI
EkTdm72M8MdaSYwh3+cBDuwv9LG0thk+Wd/fZvmfn6OqpqYpIjXv7f6eeHpHhl2e40ZPIFv3WyVU
XPUInBLifTARJKM6eqDg7/yrhnDDs5CggRhTsfJJHk/wIVZVPCPqDyq1pENRweiSkVV7KUnmnn/J
HIIf8LCvfN751sAftSSqN9bHzV7b+FNX5HWS78eWtKwW+EDoZNtEEEfpfCr9AgJiDD0I4RdZhb3w
ktL/9JzGRniwQLtQKgo5RsYoDCOBmV44LBvyHiR9QLup3ZeKQSaL8VPROVftf21eN1d9s8joruW8
U7jqSoAkWcrnOniN8SAsCqfFO1QVNMyxTnF3msvqpEu3BcayMtW2X5PrCnEGJp41LufxW9zqOM0J
jk+ZXYPZB9n996viHy+fyVqYdTuaqsi68vcLYZBaO6hGBX3LdOhLoSJhTEAe5kLWfljmXwra+a78
55Nueh2xz8q0aclqakgVk2f0jI7CQO49vCSJSxfw/Rebb/KXhwDxXFdkJAlfThAkz5Gekmwzn20j
tzdwUcegTBlbty9+2Fa+HqTzd9M1qCoSpcEX5RMuTtjgDVmOeQIiLnB3056A7Uaq7E4O1jJ+kGIy
rs3oGPO1eVcSo1t20suQJJsQRjzHaRoTbKujRQ6Zx5bSD2tS+tfdZ7wnArPAdEOf9fdztobGnEJm
23tFSO88QMEZskjjCWo08Q5M8ub3ZDSElUiTIOYvFmGBcm3PYMT8msMDmixXMA8ol/f/8wf13yu7
OSZVE0G7pkTcO9FR0TbSB1ZMwS8jU9K37z/qXzvgfz/q5jBEJFN4ZhvnexprxJGGccYQgcn195/y
r1eK90mR/nT2inpzq2UtGUgC8uFkWpepddnPZwyGCCT1pzLpq8qFdYfYwdBAwplA3m7pQdPpRdqb
2d6v90N2kVQskwGEMyadYE96/RQJGCVeOLokIKlMDez/xVe1ZF2UYVXqwIl/rypdrCWc9bih4OIQ
2SQ8M6pzFboQcr7/oD/f5PZ1Nv7zSTcwTS3KRaF7QrafgnsRwwF06VWmuM1puooVDnIQ7E3YNBUc
rwyTt+8//V9PFPif85lCRTJvUYShqzoaIznbs5GU8RUUnK8ZwfQBj/nffBKvKE2NIsrK/Br/p+tX
80CiFhKzeQaSqsVCMygJoKGTJXn9//qk26qjtDKh63M+KU1cqn5zcKrpRc8OPy5SRf7HTgyDT4XL
ZygMwm8WSSpgxG0aPLqsUVa1+WDRcGsnGZcdqXwL4CgLHfa50TsZsCiGrwZT5k49SVDTTRIvPKKs
RxU4lTC/ZT68F0D4vLWAUP+HtDPbbRzJ1vUTEeA83Gq0ZMm2nGlnpm8IV5XNeZ759OcLN7BLpnnM
vdEXjepCdmdQZMSKNfyDZzKhYFpkYk9G7lojq5d5ORkKSqDgWr9/XbNH7fpXTDZgWXY+uqIctUgn
K1yb+auJesxYUerS3IWLuKNdlOJWLRqFAxBKGgwLj/ABGZgeAgcrIVU3NZux1OSydjTkE2C+pmDi
kQlshEwLsjAonvRlum/q+uQ0TCyBbUQJPug20jInxXu2nHu9EJiA6rZHWiaNFDxCrE1l0TQct5H3
Q84wJaT+JPRKEjq2CJmvOrrtCerlRA/VQjFJTVEJOtdDdNObuGz0JAsJRIPmlr5ikblbJQWO74Du
GWiwRTu/E4YAa1WrNpUOWDPHMooPniA6NBRPSc37SQssXlDUetHrDpFyGzT13Wgic/JPXUhbpAxo
CdpbJXRIi7rDQEKU179U16NzgjaVXe0d76Ujx5MBaEl+9qBi2EY+FQnRaQTRO6P5XaDFpWMvRqMv
ttDZdbydFF8QQ1zhx4fdlPoreEiRwCTrJzXaNDJtGux+Qe1HSP/GvEiMkrbQiCF0irkVf49Lr2oU
nD4bMx52nbi621raR1z3dEVx8lkN7AmnfEObdNvS1srVYTs2DnAHHsZUtkgYHSKZDpODdIr3bnsv
A0N+JlB642x43cLF0HDfs+Si2Sg6Vi+uSYmC/QMM/l9kCDeFo20tM1qoFOcirKMYmmZBZ9d1GAyf
Q08R9mERVLhI+Oi6JoHzmgU+oDTgjP5vJbLQUUGpASnPMFhHdYPVxuv323smQ2EgIKsGFCR6UF+g
SHUKPWdI05MtYsCx9tAF6N8ow4i1Uc9OXKJuf20iwdJQTG5NTYOqwZn6/Iu1Jo4yHFJT5N8PfKTY
gW6kX/7DU8SI1kEeLOMuCRJjz50m5stOUGxtX1k42F87BZMHmWQMph+bveSHnGufCqcoj6EnPGSa
LVYXNyjyhuiptcgTaecgrm/Svj6yIYPmkkflNo4jZIxyQCYvpe/umv7NyF8jv73//uvMXIEOibTD
ZF4MbmQR5K8upjAPFd9tM4T67L0aXEKwmwxo5DsV1PD3K83tg+uVJl9FVXO9brQEC1WfnvxBl1+6
/ikcEDLCSoDMdDm3+NIG4/Vfrzh5/bJky24wsvMSi7Fmpu4SW1mVyD61EcPRzmJ0B/i6e+JQt/IS
q3+mTnFUIroMSVe1YA18frG6khtpYfHtSaFEHm6p1YHczUhx6oH6Zj18/3bnCgFaLUD9dLJGar7J
j9UH5i6qFZDLoPQcbENPePM9ljWASBnh1uBZcVB4EoZI+CwctBqtIo3CAApmLXNTYxXA/Zp2l4XH
mt1fhD9Dtij1nY/r92p/GXZeSilWKSelQ7rSv3OFK49/V2su/TlmFt0+dpy9Cz7Bbao1IUGrgxN5
kS4xQeQ3BNhiLDySePOT2xY6IFmYygDJog3x+csMap3J0mAkp0Z5YUa3g18fGsD52r3Ir1sXjGPt
bGRehxMfMzBqXXwpgOyYkb30KLObxNK49Q3Ftr7gpmrDq1N7UJNTAPwhyt+1GlZhthX7xVPPDXwP
w3kS/1bALEECoXZ0WiCo8/eALdNjzJ8k7UIC+dGD/fJ+rh5qEhIQYTBJjPXkZOTqlsPaKS91uceL
3INWbo1nwCB5Lq19OE8j1tMxSI5oRbWVse2+/1Rz9bfDtjEUWTdNkGWTR7FRWtN6dUxOuYNdKrLK
wKYG/JiycEN+krbP9IRdm+uMj6arSDzyTEGC/qkb7KVhE6hwagC+4aDkatvaWSgI53JHREJQRDHp
DXC/TnZSHiVdDFEY4Y4E1TqArPZBaJu2Us7rKlejcTRaJHzwWdgLWfX8yODk+zf0VS+FGMcAFN4x
9xydtElhUaO77tUDbohgtaOOnl5ukoPl+wSRa+A8rvnsZJi1Wv0GHbmN5wGXgOzZLeyZuX3871M4
U36+PiRO6RhVRqK6ZxcwxXY/7nfqDgGI+v43f13MArmlIY4B+YaDM8nYE6nz7bTBER6xDrQfMg4B
1xbSB+I4uIvHQRMX0+fz8Hm9ySaMKz1u1K7iPOAXHJm40cJk9D2E6SjJE/wQFeFj6IOTjZ/N/lJL
tDyYKxfFL2ETGIYqjuo4ptPls1AJtHOE+SBhleFDh3t3k/eI2qLdiitdHkDVRJIoAeIbQBZuCAYA
2jUlOuHQfYu/ypoYgQr5ug76O9LdY65jPxBDsAycY1XehXb/o4iUXeaHr3aX33Q6uz/xNth2Y7zH
GAD3Z4nxZaYc8hpjtf6iOo/4SjEX1/J/auCHLpDSEdF/WUFjoUbfjTnnOQKCHGvhox4i+OFb/H6B
qGHoyrnn+tSYc7mg10Rml7S4f9dHD8b0aDDpZcxuYidZR8E2zT5UXBT5tZHQJE/eIahsckCrftzt
nMhZSQhUxQzfSn3vVT9c/4+ngvEGjjs+eXCqAwF4wQdYN5+86qzKmBZUF6wMuM3RoI8B3SMLz0TI
duttoGvoKeqPSKVoBXOsGt5jZG88hl8DMv4qsmcxTu2kvAnqAo4hbQGVySlFTP9WCOOzKNt8v2m/
3oNiEzGWM1RiGd6xny8dPwyDtu9TIhnQ4eBMAsSL4H7xqX6/X+lrnvVppekI1eWDe4WcJScnhHke
oE75E5Bg1wAaxJIP4mS0cMfPLWjIiEAotFEMGmSff9oohY5Ryvw0Q3m2pRZ+6HMG48uB5SAGHvne
Chewd6JkmZ7I6xUnuU6bNqnlZjkvkwGXB0aBvicbUTTVv3+XX7VO0IC6XknkElfpS1VXplaOBbEG
kcY0JH3knDZgmDTBUUB4jkMNdtP0Fm6+j6vj608EWWgJ6jKp+eeFZcmXY2JLQjp3sYB/RVvZxiCM
BoTZAZhvik3S6qvCjn7pcnxfJerKdHG0tn6Y3bEpLjVqilSgWpDte9hmUV9AkX9TGf95xCDPUnd+
GazZhYM1oKGFqQ12iBAA9D1lvAGliUq+df64sn9jjfqPrECxkoFKg4Snhktd0EHsUCGy8TZAhLoK
ap1Lb2B2W6myKE1UNKn0yRuw+t4Y0z5JTj0qfo2ebmos0j2rpd/f/PHR7dSb32EdbPPe3oB52/iq
tq/cYS2Zzzq2xnQTHslUQtoGcAIAzRUA/nOylnhTIsCoxT+1FkMqALxydpPJDkYc6PuZsHppsNbH
VAZizdWVIu87OPmDJ+JNoO6poOh39ZQNl2g8G9UfGwqM4UGZMISqOHlbu9SlnN+E/76JaTe26KMO
YRI/Ofn/FF5yC1orCyyhiIXKkREXWxfgkh8tbf359y9AGA5llOJMrtlK7WWz1qT45IGRLoPXglK6
rjyYi7Tx42pXQcioklS4S9wwf6kqjFCEh4wLMbQZNmHNhJ9z4Y35QryZqe85lOq/Tza5kOkZj00b
8T5G2mJWelabDbz9aAAjVLIwF+1/GolCLFLCI8jqtjH3k10s5e+aaHF+OaW07MRLEgWOCFTX4SFI
zLxzjPgUFM8OlD8gncbvzr0D1hqPv0IhxofOr4ViPLGYAkMQEOEF7nOMX8T7zNun4FDpgJkNHYCU
qtzyVXPkIqQoP0qHYkzvFQhN6iDD0BwXvvDM4Jj3iIgPxakhm/J0dmS03LqdzHvUOiBPVUg88E7Q
ng4F8urIZIIiwcW9iLdl3BmbGHkjBZ8jOXtF7z2V1XvVxLyRrV/mpy7TYSVG/EbefpZBiHZiBX+j
dPwzItnokjF8H5nndqeJFA//gYVNMff5zZe2U5RBa8eYRofrWMHALD+mtEy0odhSRebduXfrhZt1
LvG8XnNy0Zmu0lmBZrFmus2lTdq8+9Wd24jEXirthR84lzBcLza54zKrHhLfNGMxPiOlFhBN8ies
T7lyvn+Vc7epSdzSVFCJmvzB17/axIHhZo2r6vwssHXNXmejte1TS8/1+3VmX9/VOpOA7klWGQ0N
h6WsjuCz+WARFADeH2QCI3n9frGZtqcFHuR/ftV0OqF1YadyC8Yfc2Jsq8HvSX9zBGEK49zI4GfN
hYCe4OIA5qOhOQ0K1GJCIk0IKU7Bv8wr8Id0hviEfeouqts9uyQh1ZSDv5K1X9rbBGkufws9pOre
1bDcjmFzEF0Yt3mvofp9/yJm9xEnHDAQ+D9zqtQV1l5Z1F0Vn2J6j+xaWvxFREFPWFqIy+rsUoYC
nUYmC0Qu4/OZTPVCSn2tJBo2gtphnBwcyUoXzJuHrXAbHKUMs6DQ2MpIxMUmOqtCAQq1CgtfUpkR
9Es3cuNG/kNb4J2ZyFvIQf7g3ltxffEb78GyBu7a5pAa7lKXfO7Z6QY5zCJBr9Oy+/zsbpkGvCpN
vKbHvhEoaiuODnZ461Ic+O6liMBFGkcw+DymQNObTCXbCITogKbrUt45e7HAK4FmbyqUDFOlsbTV
9KYxOZNafmHU48dwI7rnVhJzD+jOwJ1VAi8RQUwjBrPYiEtE3Hzkfi4IAED+YDEAwVn0IeBRVS3m
ZSGMiZeYCUa55whmxbGDYMEM+fsNp3xlyJI000tGIhF5QOaqk9BVZn4xjvrIPjB/l1pxV9SvQsUV
1Bwz3DdPcx6zvDyYA1MXBB3qAYApKgLdJRQDHOAyIFXQ0t9VNGxx/jH7lWHmt5ZLEHQdhFfc9xCt
ZxKElYci8phgSujzQ8jbZNoPeRZuNXeHOOwqk1yoBxlq+FpeQLfEED5okVPy+02GZ60vW4/diGYK
JmuKAlfiZTAurv7DCdAcwVzFU1ZhgrV7t0/9CzgWvUxPmjJg13JX7Noq3oCPFp9ei00xrDu00RH6
B7Sms6zfWf2LmO1k+iH25RcIV6GbI3UPvDJFrCvdBH4OfZy2gPMEinmoUQyHzUvBflQBhtrZSWqP
ooejWvD2xzOFVCgZMMvuYsW+pxtWosLv5+ZNDWy8oggOXX+Xe1iWkgsiUCqwUujXQmGNnxtsMbB2
baVHTd/UuYxesXGKOXMmLWnRtKts+c5RkAowqMfzYwCXpGHSFkdvoOxPungH8rHIFWTyn/2f6YhR
A30kZjkDr9RKix/wqyhllQzZzRaZc4ceXYxF+r7T2l2JJLn/flOEKhxkULyZd9sq8n0aeo+1U/1C
0Q+jxk0vwfiVmp8LW3EuSwB9CJ5X0dGPnLJStLhy1VaV2YkUTcJQ1IG50NBHUdL32gEMOJSrANe/
SHrLs1+WgYcwQDOzErIHWmzfDxhvKm219nR1IZeYizcO/XCYMoCnSGQ+xxtFMkvTSbkkeI1mHCIr
/A5uqA3fSCYWXsLc/X691OQ4IspuylkjjmPx/J8ZnA5UXVmJTV6FCabKkbiM8/Gl19DdBTdUmAdB
JiJgLDzKXL4M5g+KMGkG80jxVq5Tja6w01JEBgAXYbWvxvG3pCKpDrcxQ6R/0Pdq5R4M0oL/cmGR
m1wt7GaYabQ2GwEymRidU9kRPGE6wqSkQ4Fj0WYM/lpYVFRI00Tg+tdO7sMywk8C14D45CvPXUte
jCx/zVS4XA8FZDLnCTRUbuBXn0S7/27pafZTgS3UFUxgT5F88Ny7RH0RgbXqzqmTH0i5Rjc4DDkU
23ghCZgN/mLeS39WoUabCnjH+jA2VsjG9so3ww1+j53xS+VHqn12cIHcKj6ScB1G3+nRSZ9F87YP
cc3mRiXiVdn72Gaw94Qf+seMPwdukZXvZI4PBk3VGqyl1LwzjJDi/FBjUWljhBmwYZicquklaptq
o/VnkUiYfgk539gmXOQdPpm2Gh37kOkK8Ic8jC5rg6jsyOjNvPVCb5otEUc7Mfj30/soeTO5Tr3R
vVn4NCKT+Lor/n1Bk5aSEpSmkunNxxkAoYz9Dmbx7saCiNycFdQkofR4crQRUxVwBAurzwaDq88j
/vzqILQJKn2t133EHXCaIrvhPAzQHsFHI52/ogXkDfma/par+msmceKKsyRlrcbF0/cPMxedr7fK
JBqoWjG4UdTHAhQVp2tCoKg9mD/XyIKRMDdLIm6zQVdxdAAHwDq5Ej7/+Er20dvx6vjUu081knvW
syAbo8zbN0uR7oNt+/Uz/7vWJOqadtyNrkXenXqvHXmaIm/fXJZKGFlsOm49D9fc1n9s7acRIXUg
M1vH/of/ZVcmqLydivKpzseNjCFLQCIRu3iQRXsJQbOP4KWu00LBMKzc9zaeKuFzpL73o4FJAmyn
ck3HF8xlBTRF8Mo7GF/UPZoEBx3gA515ZCzOffxusMULXNWR7dWf+PJtNqzsDjdloj90Qo2mVwij
dWRbYKsuDosKNdfKOrQ470z7taFrr59tlhAVY/iWd/UOiLZfKKKhPuDTTFOtNvIbtX8eu4PITGOS
n7oH1G1fxJSkrrW/CMACncrcQNHQa6sv3IFZ9ktk2eQg4OS04E0kjxEKwm6NCQ2OUvabHQkyOnxI
ketowwVhQyFKj6szMiqX0Xsp5X9soD5G4G06sg8bcA9JE//PvEoOPJ6XGeRtAc5HGBk4m9RZatzN
NljoTpg6Wu7UFh+x8uqw2XLYZnXOYbNpUiCVbSOJPoIylGVrX5ndk8B49CVsZebOAxYdHupZvZWj
poPS52gdSWn98cnigwRuE61sPn4tI8kW7ivJuFU6E8mKIf+9DIycK9Udi9El+TvgyGk11FaYUode
wEFpjqQGfGPAUkAXqBxsnvn7MDAbkq4Wm5xKu6kGt83D+CTD9auMYgMJnZIlWKpPZ1sC179qciSt
OocT7HgkAZIwVsAeHWaBCH2C0w2bm3tRQozBJzUXjfb/7ldOwn5R4ixoJPxKXOFYXEDamF/xO79f
ZjbEXb3MSXxPSPbTpuPL0TYqa6Q+xLFO8A7o3r9fyBYP/CXAXa00id6tG9KW9Hibsotkij/8yFI0
XfAl0dtnwb5JkI+Te3qxnrbTHWlTYhFFsiv2T4l7OLCYYCxvZSTVPK5c6qXYKwQaZ+i8R73ibL9C
m8BVU0z6bemfSILJWj4LNr4ZJWJ2mZLBAUd4UApTDJrsunggjw7LTZUYkAcDMD7tzgOKKEQwevli
ACfhlO1IHgRw2ye48V9pFoqwRPYrCr4UtzZuH4Q/4hGGKaIe4g8D/SljUInbgxi+xGLggy6joeMe
81LrxUdvlo5jjrUL/Xisl/1HcyxxKn1p+uRO7xpQLXBqiU5hIe8WvsPCZ5hmtnXUu7LjfzQuwIwg
H8IwXPwogtpSKTHblnBsBYoVsv+mNR31lRhLDiOCCrii9Eh4Iworn0X4TGoLHnmxpZQ16cVyloTa
SIAXYERDK1XajUoVFfn4v5IC5tHzmBxF/S9mNwL46zWvwm9CBDKbgQ169blaUQIjRtkvlEOzXarr
3zCJAnHWtrKVutFp0OW15Y2AN0nBG36P+m4Yf3h1iB3CeLc3csPkLXst4sfBR9AT0CkFA6Wil18s
ZKk3AbLuoGpThdECkpIdDnveuw4E5fsvbM7WEeilwhq38Vv4oJRfXSO50Uq0gnhiK4TrVD72PraT
WnJb2Q9UFqr0O3IlZJYpXD2PESFQ5bLbmAzxyGx9BQ6t/icy/ZuOG6ZMD51pClWPXgpWg4ESQ/x7
rF8N9UDvwt9ptE1i/w7BMINhp2R768x8i1EkyPSbBklMrHLWhvG3Gf4R1QPTZAHM1xV0KrjYbvKm
gff69/gg7lK+68bGwguI8a7CMb1xsF13gBQgTeYZAHk1uhZcct+/rBlMDq49oq6G9oSd+VSKqk99
mQCex0J6IamexZRlxOUxt48SpYS4aUWl0PYbP0q2Ap8gfsjCM8zeaFfPIEqAqw9We5XhtTaNULbZ
SsNhDGZDZajoriKlI0gwbzSbGr8WeO5jS9JNxQIuWMwYGzs/LDzNTNHNTY7WisYcGQnzyc1TUoSG
QZ/yNNo/xr1IpKi04AXIYX6TQLN+K/Kl7Fdc2ZO74dOS01vIxLdNssSS3iuB3kM8Hxk/8FoJGRCl
xX9y/MR3NknzbqEh9/1PnotTrG9oGB4whoYp9vkDxE5rSJackHj1eECqF3HE6YcKhIpIqhFGEmeY
is9IH3wLCUnMhvS+E5IvBNA6qgHF+zsvRH4e140PJ6I3cWe4fM8mLH8Ctiqo3R18BJ8xd1raPzOX
OI9vA3yD0cmPmLy+slekoBi5xEMQwWaytRFiMh9o7WYRGh/0xjX1LF5eBJ4Fj0jQMjCeG88B5vy0
WNHPgPC45VE40gVZU0Vc6PPLjLrOB7jLRZ9nzVGHwVsRsUMl3WfKJaCAcPpwJ+NeLHqqILsNbe9g
ViUQ88bwx+XAOQZao5ANSEO06ul/QaCY3eFXTzh5X0Wc5JWRQXflU/vyox/8aTNpR3oA/gz/3kPX
PG++32EzJ/zTO5kkP51Uy2Pc84Vyl1EHBUiXvKA+lOP2998tNLneY2BjcmSxEPwockYYB5QL/oXm
/ffrIMw6d2avXuKkW0VDu4dFxy2jKf9IOehhoVthId/l37dGcdDwpjNsvHTqH4AREEnaoKsxmNpa
S36aZDeDdeebJ6t0fo/6M1KB27r77WNQ1NQxIhzJLxuHOrwiNA94ItPvNEVvrjsKTgWYAf5ydJaF
RNFAr+FNBZ9dS0BrSnlLYToU3C4kHI12ViHiJNGb0EyD8M18GWX/MNsr+tor8zvyeg9tQbehZ2Tq
v5O8fywHdyUNmJlFSSyYLgjadP1RSMTkMD647EHxODShILjuUv+dAWuCpkOxxzYdwQ5sa6Njp+Kd
bOHXQXhOk3cRz0UFzF9DZ7+HWS3rb7ELGMcvjBW+UJzHswcYNSQxMMBO+PWjFhNjWlRfGX4J0A1Z
qFE/NOGGJnnG7+4URGP7lZYC1UNHJDja9aaNUVELfveokJA4UgqSTgbmm1ltLaTQNaIC8zL7UpTl
Gth2jOnoGmp9Vp6T4Fm0dWQ5fI/7xxQCi0PhKGpyodZDR4c81heT1+RSBa8qWGv+/kB99a10bdWo
xyAdxmC0afWXDjlCoRiRS49egg5xA3UhcEDrh7u2aNFTHvdW9gOFnZtCJFD6k0fjYPDqjSmkVaon
zcUZ42zxL6Oq72hwI9Jlqn8P6W0co/5q9WsFkaJheFvYzLMBQRPmD5BAvmqzSR1IJ6MiTwUviWaY
6wQH0ctgAmulArcl5QguVcbu+2Vn+ll08hE4FDZVoq3/OVD2Vi/XScaqhCEAD1nyAM3PgmAv+PYR
6vpLk7aZxJAFHUsFfCI7xOjPC9ZYVjujYyLaK6Nh85FbkPy7AtbovlNdiu6GkMRjDvj9L51Loj+t
PKnZU8BiZtmxMrDCJH1ogiNY+32OK6OFiKLnYsvCpI7Ghd4b52T83ZbmXowoK3TVRMLVGOHaqV5E
kmoF8gFM/soC3+3CkxYTNdNYlUWxVx6+f+zZe1XXEH2UhXKvPrknWjo0LW60kUAOpzJK7mg5S/ep
dUfx9v1KMw0UMOv/rjS5H5KmsG1T5s60vEcg/KLD1B9dpk3MyZjNfr/YXM77abXJJWEXkh+XEas1
TBng63ryC1gOP3y03EM2HFP93NM+Gr1e4D+5phaWF9vsS7Z39WMnN8cA9WtwSq5fqdqCsGi0fCWa
ktCw1XHXoG1c0+MP9/TyoJt/v/ZXMwlUBAU5AAI8BF7UwD4fAT1TcstWuLUy1L6S4WfMJNip1Z2E
vJwsvOjhoKoltGkQkAEaRy68E6vCWiJa50wOClsn+UbK1wbDnDXMxIZdNsQoDK4zB3xbF536Atsr
LOEiXOOhhfj+zh3+CQcolYirQODV9rbWrdUQ6wNvZfJ3ff8LZ4g9n3/h5KgNQeXEds7HTbonEncl
yrd2+TZggBHdMhmpAgtOE8cnAOPSo3hDb5dMtkQhB6KRaDxCD+X+W3iq2Qh79d4nVbTlRJVSBRyl
IN0G9bOM2YiBqlBwxo3Feej122U61+zpBYxLQgzTSZlqBxmxWkEV40W4mXwK05SQ/ndbn+Xs2dNR
a2KDG8dSxWdb6jbxTVLIN0xxQ9Dn1Dey4t18/wZmT/jV00xOuKONQSCNbLz/sBACQhZ3N7kM52sR
8Dx/wg1hPoXCJ+Kek03Qx4EiybkRidal14xrNF9xkWdKS+1onEUbpeqp/0lLLJoXPqqWizHfnD3m
V88w+eRJG4LKMHkGmNL05MRNU70YCttRynZMCwrMWpT2nfgT+TiPRDei1ER7RA/dxxZjAhAbKKME
t+lD0uYPIc0gcjtayzHfq64ZK4zYmtd7LLOYXlDsNEWBLDbaqfmbcRxTe2fgfoBITTk86TAWKnSU
uSvwXMAg+UlG+Im7XQEV4/rRDe1ORx43dJpgD6Rkiz06dzAryQDInp3sNUPFt9HDe629iTE7+35v
fJUnFFEJm0ybIs4CVjT5XHY1akppqBFofzgVWbBGuAN0ygA8AwgG3We85mUmkXq+ynqsI0cUPnlI
qX22eHU9PDB+KUQJfFgYf+h5vFEhzDnAR2QVS69sQIudSYnt7WAELhzt2Y0NnwmBQmh7zjSiFkYr
x27bfyQVlXbBepYuKcNq0kWK9e9f1Py+RjoAVCl0ni/oNFmS7FKXNK4O77Xs9g0eFlmSoJMO6iUD
X4JVQ3YeIIGQLEhYxy32y5XZHIrFEaRlb+Nq+fkCCYsxC0xvRA8xB0ljP3CcKBxJ+8W4WdT7/bAX
MsfLQxZ19k3bOP2aQuuDturnpaPBqV1AQhxqq75FsnOrWs075arGtw5kDDJhobS0jRIvfBBVRwVG
UBQBNK8UfzhmDVb1H/DBZwobS2pPUUFPDu4+czHTFEgSP3DXNqJ/33+1peeevLKqiEy7KsUrY0SN
qLVhvPhsWw6k6EEsmo3+fz6RJXi0XPVfkOh219Zy5LRUpgQUdkkVQ13Qz0Jyl05zmL8PRJc4xBcx
XzjIc1hOBXmL/1laxMSrTh6RrVIHZm+nHoUh9UjtxuATnVb6HKI6rMP0IHre0NpB7vDjG9sUW7WK
2TuLTLT5rfrvw0z2S5p3kTR2FXcuXhO/3fgHbcVYf/IRH8iVs9DvK5xmnS6kWB8I0S/pHTgW4oEl
+EuTd6AWidONA6+fuJ/J3iZ6tUP/MIyoc4PdkU0sbG0JqtcekdpqjM5KYx3AN6C4elT6fzQULx2q
Z8Fi9ZVykzv4VaSkTg5ix9oPpIlvJAtdChQVsBn3raNIZrTRWYuuCjNTmkxkPUGS3mCwU1moV/AX
iaQHROamM421Iz05rfYoVG1thocCXEevAVstD08EegWMKFzaz/wDBjqmkeLKET3X3nwpg/KkWR+A
8Q+snf+aWQeBOCmVV8O89R64PHx0Gpx9V9FETLUQLIr/lMbum5AVFyC5XMULOypwNhn2EoZPsbUO
PO3eh3hD9pEvtYPmSkw0gZCrwdlUUGI/70dHjqm5BSq8CH71GvJo3SsNSzC9BkrL0FsWb/25s65b
rKVYFvoR2qRkkuK4Na3cYryEPgB1Gxp+BYY2+8Y5LHca55LK68UmOZWX+I2kFwLzrl7U7lGND61P
/6S11+l9VkqQocOb1nwBkSnboF+9n4VOogFir7KPCXO6ynfXg78P8Zz5PuLNhqDrJxOv6SoOZD20
zQhv9lOLNC2lQvnWJ4IVnTX7/jmwK9wjLlwU36+69O4ndZXUBbrcprwOV8XLGYl25p0pmsWgJZ78
JcD8wmJTxJjdtpkFsQ1YUnpH/8Ki68OMIGGapxk/F7fVHKdJoaeGQIdw06Ei//xCU0k33XQE+0P9
II7R8ObCqOphqe319JxYL217+b+/TdIyAMnAMZB8moSxVpc1z02VWPj2uNz1sN7gaSN1Tc+vKBc+
3dw5vV5sEqrHTIvq0gRvSEwEQEHxX5oXeo/5uO/xQF36eHN0QYVxAdNBleaIbIur42p/Nu6AJ7zC
xAkq11nRvB8qs0uhJN7le6PFrUngijQ4mS9jqO5p+J0Rx7iraJ1KdKpkRMQcuD+t2u30skI0+lW4
VUubyrdp2VDdtnd0Dlw7XEUxTguxECT3VpWLthS0XfBq6AQzJIcUl8HENi+K9qMgapb+j9Y/ACtO
/YPW/5RK927EW7hw199/Wl18u+kVdf3zJ99Wl8Y4tUzx85M7hdDAXbaK1D9jvPPyW73axdqmdsC1
5u8uJnHphnKQkp8nffCkYQ0us8wx5vUJp38iwzqCSNm4SrujoFO1k7RX83vKya2D01PhAq4v3+Q8
3try3+avbjyN1ByZ/Ddasx6Gz3q3CvJ+gfA6R3kTs0wYOpZGBTilagVRqNR2zVTTozvmr5xR9Ivf
eMQBr8n6VMnIEj0aw1GRbiJ3k+L2Vy4IxXwIiHx5x2SpUBKEj8uU46+ZmTSaXsYkwsIYZZdXN4CD
pPSlaEec5P5ukEIM3uAeI+tkX9iO+L5mBzPHyeiuK16rBGyEhGHYsYHxrFVcWNsct1oPkZ5Vrqzj
GiL7Gr3MomZzNfkDnnfMVJTCWkuQOplNrGu+iozztkmzkPoFMTpvXwLxUP2FnzobnGyoO0hGmAKj
PYn2uVf4FK2ML3WL5PtSysVKwl8nXTug/22h4knNu8RAmT/DSFBblPcM+z9EU6/OMEpdaMQ5hMQK
+kzHFQuIRsJdPSTfXivDiDs3E+P4wY3/itrobITSTvYeOxccDR7ZcO+B6UWxvDKlHcS4DfBHxNCz
bT4eqn4nBTf1cMCo00TqCLfx6C0mfS6HCsTVpvdbnCOeOv8QYAZOu05FIkoObtR8uAmwqymx/hWg
WfpL5MogA198rjxX2qrJD4KMh+bimIe7avhpq7eh9SLBjfGEBgaiWd5PtfuD0uw2oESQrYdMlbdD
/Gh39o1ZX1rQVw1gyATT2jD9W6+OnpU+OyjOVsNvzfD3HiwDbDEU+67Xk5+NlK4b5SR1T0Gwwc2w
S7qN6xximEKtuR1ScETZo64/IRuyciJiPB1eK/pbCBXojHxG844Qd5Twpyn2Vb9uk4thuFtzvHRO
u/MlAlm3bcO17Kx0F4mBB5exTQEwBJ2D1vvZgC92EPbUk70UItXOsEpuy5UtveLjgb+jg2dggkFd
9Hc5YrVg3NTlsMf2hQy5z58c88HVb5Ks2DlvbZpsIxmn26wsnvLCe1AroqhR6/e5sEMJbVdeCJGz
U1yqbIgQJqIZjjwp2gyOL187FojwvSdtJW+PX20QlOugeg9S2Kj3Lr6H3Y1bbRzvnElneehWfleu
awt7itfI2NPNN9IFkdA5TB4MCDFWxhNY16YMDQNboyx1IiL3k1YeLPsvahoyTJSS2Hdh+xgPGzzb
4mjz/Y0xl9CxLnHMQJ+aDrJIRa8Omx1m6aA3rKueS3UDCSY296ou7OPGZMMcDV9sV9kuLCre8SSE
QuMmqiBaAlvYnixq6QPIFdmKTgra5jCXThka3b65D395P8d3TEJV/5TVv0ofv5KF7z/7ovn22EGa
KMV8iS5drjhlENKwLYC9VUjRCttUsLIfKfOmNnfMHz0yo0UQrMjkpj/6euFJBREi2gd0goW16MUN
f5XSfabcU610LQ3cFVLvZoDhrr8eurP+cxwvKf7fyWXoHkb9Ulu/MQZsDj0owBF5yE1fLnwTUVJ8
eTr4KHjX6ArgmMnTJbFrZK1Lpw4nFsivkFI6fBj0t8WM8KNSmq4EgAIrerBJeORNc5Smqpy+KaKT
S6lr4JPi7FPK2Ua9h0VBFD4jw190NPr2erdlLFFmZz3B2tx/8837mAymcV8aGlFUP1no35ruOczp
SfwltAjBY6tPNfguY8QncS/X60raWPmTWd7W4cPCLp5pQ6CqhuyQaGxyQU52cU747B0Lq1Cz4sbG
btW3/knNaIMIyyrTkBF/aiIAInV+axTNYWHxud3EuFNXNVSZdeDJn88t/sNCjiNhxgpGQBa+s4Kz
wHp68GbX3kOvRRiYneiAAypAsCItkBHHt424rRULWNuZJB8FItnS2N5oHn1JyvohrLwiwM3TPiBD
oLl/dDql1Qc3L6Y/twir+hhQTvcQXRjkplAFkb/gL1tAsMy6KNIUgiKYxRXsfXo/dwry/g1pUdRi
H6NE60wr9mGfHfWGZL7Vb0uwHPzZKncwKfaNTaT2a6MPVmX1sx9/ucZvaQC422ZHc0QZNLh1EmcV
YmNXYFghdGrqQJhRCQUpg1mP/lZVRygHXYJwQf0SQodHs5PAtsmLo47+iAnBMnvtkvFNb3EF7258
qHdl8xKVv6rR3XaduaOcGKsYR88jxWxRWCtGsFEgg+gQBlV6nW8YJO+kfNiD1G/1kl7/Ba5kKEQe
6qPTjjeitU5LyFH+0IsXKwcIo32AQdQnoeRJdW7kJASoP/p4LlmCxgJklwmDHBZbarEBkAV9s/9H
2nktt61safiJUIUcbgkwU1SONyjZlpFzxtPP15qqORLNEmdq7vY+9tkgQnev9a8/zCWwBpWogH9L
wtDa7iEoyZZm0IcimBBwi1hj/hsFFNc62g5ZRmULzmCXSOU7KI7jbRnZzL2JVCT6K2j2Kc6tlUUV
lUsEmR+c/s2myLV5R0IbqUmNN7fpFfvtUF+3PPgY1wqFfJ9YgVdDIO40l1elqW4TrEKVWxvGjCEd
effrqNg6sww9hWx2uXwO847gSIYu1vUo2f3i56V2Dp4m3gJJNN59woHmpGIYw06Vh46GOYMpr9kc
WfOuJ63cyCrqRH1vy5Bo3qU4XSFoh0kT9iSMkuOdpmSp2eSZ8u4NccJA+NRNiZaRwHUbrypkZ5Bk
8tdBGz0MAhdKc0nvdwbM4HgVuQsyu4RqnOzqndWHTpUOn3I/gdmOawqKqQLZp869FCd5/mI6BF3K
GPWf3D01G4s0MpCOczjR7rfmFaMx8rSEMc5FDNg6V0OA/lHB0ZjQnZzeGhMkJQx6CiZGnSJZozCU
ZaLk14A29Cwrw2/3PnZ4nRS7OZz5uH/oyVbw6/u+fk97z7c+1AVvC+Rc5CsIeohAq3te8eAiLI70
Yh1Ci48nt5n6Lf9VTRuxQMw8IWFknX+6dzEXSVlQjAGz/pDLz/y1ABIWMNlmMhDlvAvmAZFQfCEY
9gCMK8SZSsxFJ8fzjfehowc0bFcPXzNfIvqogLFy1Y+EQhFDpKRuKl1RQB0US1qHsJEsxR3HUsyC
GAAxOBvjJ7OrFv70F+bspAeHrMb8q47WdsxRGL12U+vF4eCN/nVOGHCW6zeWtA/0J6lsXNmXvQEV
dhn7iACSHY4FHBD4cy7UhqZWtkI4u7VLam06L/IyumlLaxsyDeqbO7+Gp7aem3dzNCESv2ltcauH
C5xHlvkYu6ps3DAVP85OTyxW7FqNyjYdwXNetqqzsVQSrf231K9XYoI5TNa6YBE5Bh6w/Y3SdktS
SPYBRrSF/OYPvVBwzBmWh/Vw1EYNuJuxQq1uO/3vzJzdl6dNN7eEcRnr1cZJb+L4wzEJb0qf5+Ko
dPCtJ4hfDcmk+HEx0iJNVZBvhPJZDpbQsWweDm0VwGLMUAn4TU/f6owArmoTms5d5Fe75qLVwrkj
3JFV3B0wzYGEI/78S+kdZIZkZpjMHcr8emy6Y2FMFJ/cWZUt8qDysMsI2HA1QsvigR2Une04zMU9
doCXiuJzpQwcKVsVVvdU5SfVRNmEjlE5YBo2uEpkiaGyssuMYtWrOv2oQNQNNufasfYzvlk/b7Dn
ygf0gQwdsd8RNOXvz6Fp7aLnBX2qEREPLEJsrKHq8Apy2nB8STJoez9f8hyZROVzwuaFvgdn/xOc
MNToMwMzANnAWhg3Skzihd15zzzakP9gkWw6LcTAV45HuLOGU7OqPj220cQL5Z45eUXZX6jBzz6I
Lz/qpDKOw7hhqgF/iO2ndADTyrUtfTB1Zq6PlwEj/5+fwjn2Gnk8Jp7YFtbY7KTfn7xvVoFVk28g
xPe1MWyEGKt3cEhvVf+3wtBG1lyhB5P9XcDZMSIUwfhDMEUh1Dk1frl0I5YYNJEOnDUqomaeIVzJ
jrSqSUGTifeQ3Vrbpggv8HTPPCt+Oq6jmkXHAtXw+08ns2OszYoWkqKLuRg6AvRdVX2FaIl570XN
3LnLfZ6h+G2atnJ62oRZUaZRyXwe+iE4qatQW8lYiZA0NKc4Cv7VUX5ceDtn9gf4waK6/+9rnkyB
KjUP7DmHZ1LzLUwQ1/RxQhX63lvagthKDZeAwgKyrY5iDyaRb/aaFAYsdFjOds3WHujfOCpCgVzF
RLnlydqcmmUrXhDuZD//XHHenpTkDDEs1hIFhwi8+v5CSrQGzdjBAyJgsSdeXF5p5a9JvrBE/s0z
541rmmh4jM/Q3JOHEmeDkcczdDQ1xdQ2RLszkttJBqScX8/WsBK0sJkxOElWQxjsYgtdU1jgcaS6
2oBh8Ezwulvoxr1pq0LVnYfmto7G61y6ZDh0DmlCaQKiw+amyQwcvj+RuLQ6tZAhkDDaYSkLib9Q
gDGU9bO/kBI51Dqq3ro7Wt0NvGa/elALvLhx5pBetWKkVgFpZaUJ67OfX9aZbv/bTztZPX2b95IT
wrhg3xMiTNppXKCoIS4bX4v/1Ol3gZ0WQnPYakIx9/0pFPXUm2rI1FxogAgO9mBGIvwRVROtVJnv
p/rBwT45frWSDzjvP9/ouY1euHn9z+VPIOx+aoIUQuMnPS2kxpima1xAtln8O0cUWTZPQmoNq4fO
B86acMobpP1AS2hU2UqYyGiIzgXv5eff9Ynn/ftYqMnxNCIF+rRnDoiHsEoVDsNsX5GjA3uEzk2I
BZGK4YIHNmzc0m6ILVfCKkaQcIrgHa+sTrY2lUQvBj1A56TsRv3SkOVMac2EG3wU/yf0jacQaYQX
ngKhBmWgfIUhGQpUHBKY3mGOSfGUp+0V7BvaUQgen5QkDMt/fjr/dhK2As1ZFeAG7LFPPfmXysgM
9MIui4zI8GyJc2uQrIORkLMFuo+LDOUzO8r3i518oDjSDqrkp/EhH48B/TLe2UsJn+hUDhYOzt9B
dAvuH6DSwzzeVBDSg6B3ZuCOE51y+p6PtNvVrUZ0d9rFmGRm68lQN5J8cfj+7yH0/ZeefMuxTts8
WzwWktZtyuXyqnOOVnENgEkot1bRYJQMI3c4HRfFpp+BNZD3YoIge/jbY0n081v6d8fn54AXCtiH
/f6UIKdZoV8VWhwf/MfuaN9ED5cizi5d4GSXKlNNK1voLYfW2YJi0OPF6pVRPv58G//uhd9v46S9
t9O5TtNAXKUTULAdbNQ/rLhxuFBtXbob4/tGiE6TqkrhcRV3wa1+Xe/m159v5Ozn8eV9iB/wZdWU
CeYulbiRLF8GvVcly3JfEjT+AWuhvxTrcOmpnayatAiUwMy5GEHzhbouhitGBqGyhWv9/7urk4/e
1rous3suBKpQduFqFpmmjHXRWzluGd5CA/n5guI9fN+Zv38PJ4UMvOHEKGUu2EtXcDHm4PaiYOXC
wzNPkONaTZIuj7lEkm5T1W3T63j8bTak+GgX9vJLVzrpcwacgSJT4UpE+FKGAOsjxelDAR/8/NTO
btmGA4VTxyjjn1FxYpuRpXbR5/cQde/kwiEeA2xKHOFO8vO1zgyteEXQSiABoAKHB/79S5+zCp1C
3cQHSyN0wTWatY7E4TPq9SozDsX00U5kzFw4lc4+S9gVkCDBuDRb/PmX9ZUpjaEEdsECRrtS7SDN
YK/rl8voUuzdp13u6SdoK/gekmNAW3xKiJVSFeP1po4PJJjOJrI4O79KGpvgZ7qvsXWLgZrFDFbq
IOMvTCTeDXGcUMyVm5YRbZSPzL4rV7avqtzYOt3j2Nxl3VU1XGn9uCpBXFLCX/xMOtYOM1Am7Bys
KAhsfJeQGBIlafXZpieIO/WVD79SFlrjbI1IPww6Hvt6TmvsB79SnLOxCkkm6woDZp2pOxNneEu9
WXoT0LfSkOpzHw3VJykMZzEJUwl/IEgVxwMlA39pATrSHf8v4YvrV/SJRrDKfNuLjOsM6F3DJthg
EoZvxeyQFe1jPpkblghEfYxbcD1gxmqESpG4WUuLnmcLyql6KkGZys2Fj06U6/+8FOY9FLJYORrG
yUfX911QA0LFB22870kGyCLElQuDZIE4XZRPkX9dWRQE8yqHEPv/vPbJntRrecb5K0W0giiPkT2Y
j1AIhGsRfR+PvOG1y+bW5FnTAF+4+Lnv3v7PjZ/uVrZkN7JUsLRxEkiqp8pqXFZARda7vrb9z7Io
ZAhVooJO3xhkYJend+92dsypPX7+LeeOOJYf6lybRKN/8jViu0ogWATszda6mt+afId/E6idbm+L
/O2izwfw07mX/uWCJ/tnIzmdH5u89FSzrubxfpKhn/e/I6kkwAJXIilbiO48Vp5K6JeAvT7E3yy4
E3FudcbuLq/EP8oy4RF/63Cps9rkUt0ZCuC/+RY40nVkjMtWEOuDuwb9ihNYC58JTqfrHrCMrTzm
2PGkzrKJ5UOjmJ5BItBge6CCFKpNtdJEZNemjzySpMzqiXI1GzdqfWyaVUa0Fsb006qN7l5Ev7wJ
+v0QrqVw6w/Bcqxf5CyHuzFvEzzycfrIBgW56rpjcuFI94GmQOJ+CswOvDvfwClrJHlVvjDb4NSf
7aXPx9+vSzvdB/19MTyZNv6ZWNqQHFEQbtTJOzl56Ez7Te4nOlkcT0qL5D1C4VWy4dvXCSatDJpS
6ru8QTuFck0tV/MMNWQBwQVTkbqpMNwO39WxW0RTvVIY8wyquXXkfol5WZTXRFUE2yS5ZQuqimg3
1Ts5cxNpl6Sr1mpuM8PE8AJCQ5JuEiJhFPWP3thuwPwGvlZnKu4cHWfFYOD0aCs7TcODT0YwiBVZ
O92nylsdvEgQ9+BxOf1zaqDywrNZD9EjG66ZHo0A/a6OICO7QVnToTGYgN39vVG/jBBy+vtY/+MH
r750A5DT1q9h+Kvur8jiYGi4nPonG2RXB9Knl8D8lB7vobIY1rX2omtufKQEhbKxxwc1gXay0tSY
7+OPMeVuqvwN9GvA0bTqybfFts64jxAXUgQu1CBadDKKABoVsTILupmh1W7paDUUY/JtOcZbLK+w
XsON2dTR5b5VlrQc+tsokN2JrDBY5esqdXAFmaE5T/cZmc0kLHsBPLQosPezLx9sFL2T3TxRJE3S
m5UMa2O+U6FVDHj4+VVzk4QPqWg/9HddYyY7HSqOmqr2zHibBkvtNVOJCyZ/Dw8QBZrVCjq/blx1
vkc896iubGuHaNq8KrSHiHF/40Y1tFg+kXX+B7dMENnOI25jTYqDF+wlZ635V8W0VBSCaddasW1h
X012fBuYMI/qo18yBpe7/RwVXmzZqwr3BkTh67robiBTt/lOqrKthPgqnrVFq79OMJAa+5Fj1OTI
dOYr8Aozzb0cHmvxzimpM7lp6VBtIhLptBynXzPuYgrH/EeDsYWfj/23G4rrSomXki+v54ExMtbP
pryr62ZfS+2qaa1biePcAm0NxsYrEYFljFUzzpLBr24bO950I7gFznZcx5Q+KnHcZMjLeKlBsa7R
Gg/69OY491ytrYWhC45PNYoUbqWLjat0+EWCbNyHrqVCDX/RteJGkN4i5an3Uy8AN0wym2EXdrB2
yZGeH/029mjtFrljrPLopW6iBZ9KIC1q3ysJ/im88Q5VAVKDcuSb9ciTb+Y/5vQHUi9vsUF2F3rN
jrGzKns6Zm7Ne0/Gpdg1IInq6g3GJ5DnZzld9HtmT8SJ3BozwZbl2nGW+UQIxT4JP/pGfoiq9Dkt
JqiSgWtBpcXjN4JgYUnttY0TiUGmoSW5hg7P0ijXoYPvkzkcwrb1asP5jV+0Wfq7VtrgTNQx38sw
0NSqYhuT4eMUblTy8nXmHemwhLmmJ7cWEYWRbXuFMS8ZyatD4EmQHuUq3g71Kq4h+BpvcFhWtQYT
doAu0OANAFbAZi2nxbKQd2a5H0cWMY74xHFhMKrcdiSImlsiqJ1my2pzFFbRqk/v+GSzHH7etOkr
L4q3UXuwp2v9LTXcylmRlGiXuVvLu7zcg+RSKeXJflRWtvlaGq78XB670FMjho3hOsdzkPKgqFt3
embySI2An+SgMNjrcX2RovXPZ/EZVz9qVL5xWBi2hT3LSUEUqqUR5TqHsWCRa5qn4FpVKbfiEJu7
ai1kGVr4LpASh11VLT5m7anMkPDhfQJMzcRu0ZNdbhisCy88lgZhRNbewYMUFudmqMMLxcPZOgYw
HVN2PC8h7XDWf6nf6Rftts6c6NASLBst/WDHvAArDrm68GTEjf9TKX650MmD0YJ4spSOC3FyU6II
CYFR7Pjkc6iY/SX30DOMNt4DolE6Eg0w5rQ+MwKnzVLNjA6S5KnqJ3VlWAaUBBY2a1QrO9NfPJaX
rA/ONmFfL3tSGnWWVWZTaEcMj2jHt+19o62s2WPCGpl3uN2E+3jY/vzJnSEkf79VUaN/eYVqauLb
2lkRfkaLodgHsduzIWWEBC7sbm1C+PG9ny95BsX/fklRIX65ZOpXZStPvEynAcLfi4gNyN4NhzQa
3zTfWkf6qrrAkmhpGocM6/Gh2ToaumO8+dAw9m/YqVjdBV+Fs4WwgRgJsgWju9PYjwb8JS9bLTpU
nBuTa0HGcSDDDPGjhW+cSOX5+TGcXTtfrnfyFBKCBEu9MT4/aXoNDj/gHtCXi2sHaP7c6vlyqRM8
zphCeUC5FB1KuPSePl6F1pvDXDFCAOeTaras4FgEzH0WSUBTuvQ55mgY1g0+PFHzO38gdCbDUxbC
uhW+59bWfMx5Hc37oG/U2AURlVbqvJmNuz59a40PiS1pTF5rdVnhtpO5moq56pFu241DxHbOs6Ji
9G72CJUdl5hKMZaNravCqBYl1YssqV4TJDunofMVAxWHrT1dDupjHyIb2hgSWaPxrRFinWCMW2OE
20W6TP9EaeLadbPqlJ2jFZ6htsuZ5OfaeRM+kP5k7YLxajTGRYlSBXMTryWDToO+o48AzURWa/aa
al1Ot7mm031R8gTLEKPJSWqXCX8fdngZ28spTF4UalMjRQdODT7puQufDCxBv5l7aT0RB53z7z43
g8QJSkxV4uhIIF5I1hHct6ZkJoIyMdbf7Hp4APinsE9Kn4Afrw/i3ygltpYUXlWR9qIWmldifBKN
Sxs2PCkxmxbAQkVL2KLaHQfOtcCjXdPIuW7tCxvvGRm1WKyOySXtz8jj74vVbMqy1yqdZUEZ5UB+
RxSILlU8yHKHisWhZEVWRecVFXgUXdr4z0x1uD7DHESJTPzwtv5+feTqzEc1lqUAK5l3WX3g9iRT
DMyVdEh31DsOyL3qS/tIZops2+vRxD4J+ivVc9neqJG0kG2mcfUVarEL2+fZc+nLrztZWaVTlWao
8+vwJ2FdgQSCHqTRVWe+pZcCOc9tGIKeikqXBBjy/r4/CRu98FC1HEp+umO3AJvj/JPr/4U0+Ryu
7ijQiWUAAQOvw+9XytWs9g2xNUk9hJ1WO1iO46rVr6F/zwpgpQG8c1iUBCpSNc/am99lT1nyCN3F
vRzHdPYLwJUDliAfIvKKk18TNHM1T+ocCbAEQHfEFiIEGWuScIHx4zHrjJeu+KvpvScVJKP6dACp
vy4dWFl9cU2XJP3W1NvJSjwh1Ph5Ez97ljn4I1nkdCFQ+RyFfTnLKp9hJ/zO6KC9NFUMXE9LwJGt
EnipjtnCZMpn3GnVq1ILt2M4OKIYcxQcyNP82JBYX0sVvrb8vFtyMX/+cee2fQe7KMIhNfS8/wRD
8rkb+Bx8QlwOHbphEYrDyJxVa0A9zZOeoOQLE6yzH+l/rnmqQ9CsBsy0GKJDMTz+Nz0SOBIZ5HyJ
aaOf/Ui/XOnksyD0m9SFSaVwqVRUYo7b2PuqKzEbNdAPtTBu2hjmGqPmqlnHyfBIOZHXE40cohkr
hOOC7+7c/6W6RXTbrnSarkrHR425/ZOReuG8CYaJfdzi0+/wWMPtpegfYV9rRCyN0WOaUGP30nWQ
/2XbY7xxG9jttjM0r5azpWW8xgVNmxF7wL1uYFyYDnyGFJ6UxETz8sWxNChV9ZP7B7apiNCjWKyl
d2vAPqh8KiQyvFakxVkqfnLDDTzN1liF1oufo3n3F1k5kEywx8lmMR8hdEpa5CXtzpJuAPzEEZl1
15l+T1MuzOXi7Kmc4dQyO4euR/6tZC9HuSEWwSKb7d2Ucw+FQQP9IL6Z1b0SRG5qc6Hxta6giGST
G7RXWXKhTFPOKDJtoepFZsssm2ZJfIJfltyghno1gp4cBqu4lWOMiSJ6nuqQG+aySu6JnwgtkLVm
QaS1q5jvs5FvU27DLFrYqTN8qwL98ROyaiU5KmG0kq7HTr/rgpWU0WIOfxL5JS2f42cJB0LnUU2W
YbYyiz2ybE2HvMVtrRzV68ZflfyhDRuLTlhmjP1bB8XzJX1jUaxbWNo/ivMqn58Hq1+k6t/Q3ATK
ohkdLyrTXR2CODUFcEJ+KIPAK2t9P/XGPobrLrUPitFsgmS+02C64t2+KPtNKzm7Wh8WcqaCFBJ9
pecbO01vQI5JxXBTv1yzy/RSuU8d+YDB7iqCiZfYxgKitd3foSMQ8EoYZJtItVwm8M4MRkodwatb
g4TMmIPw7hWgUNMYcS6VlvX8JtCQGURL2McIqSCuLfSYs1buFH04sF0fIO6nkbmr400rv6pKtcqL
YFWW091Ub6wCaLKSXa2gTgiSYZvp/r3zNvaPk61d6+P85JBajOkC4JEPzcjgSRMZHCh4aG0Mp9+X
Paibm7MysyrFuj7d/J83SVXhbDHFjE2jPPj+NbUNrI/erCLhQpDXt1OxZp+gEod/QDF+cX88w57h
6/1yPbFpf/l67b5NVMXietW0TKhfquLI6QVjaPS9wsF4VZeXsGUbB8MKD7aZeJ4SLDPrNpXxGkca
gabx50dwrt0lT4syylT4acRrff9NmZ/ZSYA4A9eVY9AeMmtvUewqxlo4aXZ3fXAtrLeZQ1z0IThj
ssbj+M+lT0V6/lxjUol1k0j4jfFgSeRpTw7iZmD9DnKCxGR0LSZxyB5FJhkiIDVxm67mf3hrx2rZ
6kxHwm5tz84hna41h6zsgBd55zfL3KR19mgria91ioM5HoQelHAkBOXltpdu6ekMZIodxu+xZlx4
qp86v9MNGiKyTjNpOgakm+9PdVCUSFUynqohJ+u2waUqe3EwccujVS0SulAxKAu795CS6/kSsSvj
l7RzvHoEC15AnifPa8yU5TBDY2+knenE+5QMSp2pAcQlgZF2zrqUdXSqK2MQQ9OEwWbb39vy2gIf
ssXyDnZicKfCz77w0Yjz5afbO1k4vZGlhVHGn+UohidVscq1DTX3pMILF5obo7u1L7k6nSkv8NxU
HBU9DTFApwIxc2oHMXyPhJUE7s/0qvgfCCy5uZg1JxgDp/ensSMYYiym40H4/fURLJiglm5ZFMpO
HR/l5oMJNQq+oUaBhjv5JLJEfn6m5/A/9es1T8AYWJaQ//smOszVg4UzYDBeO8ZdWN1aGAvq0zqq
jyEaAgxhlHmfAevWzxhJ2/IqUW7C6qA7mwyUspiXTWYvUjQPdgQO3nrqpcDNc1CVCslZFTIYbEmd
k7dvzXZXDbkVHsLBWXXTVW/B0YJXnruN8WH2sWcGbzPOzRxKPz+jM0WtWFSqruOqAS32hPNTKwMZ
gFkbCoK1OF/5BKrkiZJ2Rq2H4+xFuqUlHvq3DwE1ogGoAkPWQOH62QJ82bH7Ps6CupCNQ9VGq167
Mcvf4RRjj0BiiSkvqgZf+4HQTQuLStWh3ApABOo/sSo/Wcx+ylimVwHV6ENvpCydQmdrQbZRiKes
QLPDQiEhN7+O+uJZQghWHKJ4X+X1PoN05iT1JjSm6zzP3ShKiM1ZtFbKuy3mlTz16x7t3ZYBijLa
wKCLuPkYI6yB0yPhg7VheoGDjm+frcqZ6BofHzu87FBFkw1IOoLGRNPKybEYPV9LvEwqUWckLnI0
13GSJ9x/lUg7tOX4qMBPmDRAHzKN6uDCG/10Hzh9wCgkYDmTFaz84wI+ccRpo2HpBxnH8dbp8Scu
VjoJNBMZ3HbEbN5oVlqar+VJ94bwJSQyPDPuOhIbfdz+pbQFURmwDNZurHxYSXK1xBWNRpGilgTi
+t2WzAsYJl/5P18FjuWq0FiAi9iYwX/fHiIrjpwu6oxDXHcbwOKHyGLgGMq86KB87PE6aJTFHK/7
5tEgmwmzTOs17VzmOAn7dLHrqOvsHEWbOzcvGcMzm9FPU9PEYiWKFZebdfayje4LDkM7zxCsQxWQ
d0ouMjDIDZG1+6isV/74OmCQmWAE2CjlKh5J2dXt12ZUd2EYrNOuYg94DxzSYiNGjaspDmhlbrsb
W/qlhgSR81Vqa4WEBwUkJWIaOlXTLhkXzl/T/GPKf4r5eZrrZZe3qyDKX3OzW1TmQEYp01sqApgM
aMGKj8nAgR+RYdF1Hka4H13RLU1I1kYMeqVM2woFjPXsa8vuMDWbLsTHe5cQz9lH6l9zRpnD7DTr
5te6wcU3Udze8h+MujlYQ/RLyxis6wyjw/whDSIvb4sLZ/XnWfz9E7RlCkChoKeVZ51/f5uTUcv6
XJr6YZy0HYCHZmK5Za86w1X1eGsYf2WK3BaF2UBjBNy3abrD3DJAyhdhla6KvKCeiFaZ7XiVM/JW
nKc4aLZ1hwnF5JWWBK9Bgt1RLsxQ80yFFWzrZJS2m0pN96r2kgqH2CReFT0k9UvSvn8BYAwBIJEp
ItMaof5p6FIxDEndyLV+yCMZO/V+E+TTXQgIqUDyEPxxElWyTaFYj61Fg0Rwjj7VXswo30EjNoxv
tUXFxcnOW+vmXVDfWsNBqp96fEQiJoGDT4tVPyF7kZsdnswKsT2MzjGyKMt9RqKnwZ2XsShpVNea
X6ppvgDEYBF9ZkF+vceTBVk7NtLXqdBxVnkxNURpxtPYqMup4vibZLJdQXa76VppUIEZj1o1HcUg
fqrYFGXi0mza4/omspYzc94oOZZsz72j7QaV8Hkm6V0+LKQOk7lxZkW9Fd2DmjbLEuJk6CD2lcNl
wXw9elOU9wbTuX5ajuNhtKDS9W8GXedQsaSDN3vyl3pRLwdpqTGCjQxEhXXg1RYKSf0+LX0GeMMy
98P9TKJYVG0aeeWk2zldJ/WSUhbLjMTY5BHsFNdY1hseMXbDKhETLis7SxhVuyWRf76bJMuOMb3p
5iH+p66aA0V7KDgzYxOYa11ZZsbWrNfSsBzpZ0dvVLZheDunz5J9GKiItaa7i5wQMPsWDddWKi74
c/ybCsBHaUE7EqAeArtTqZQ1FYMyq51+kIx4oZQPMjRsuUmPYWexiFT2dHVRG89ymi4V2AoIQNft
pOL+tNCKTIJ2gtJsbU+ehDlsFFILgnYwxCqwL+2omsuPcP7d57exnLuDb7h2p4Fcqh6BnAu/ubHz
j0IDzOjKVWIgBTT5bo213KgBQlEimNIPY3x6CLbBdCwZcicO4dqyf1OJ6bAfXMfoXVMS6FQrXkiJ
7paN6dXSc5QPHhsNJprbuX8oey+OXvyEMKBMW9RZs+3seYUsREaO3tj2Mo8YbMEqZ2ddGuywDsSm
TLtQqVufVfHp7oY9hMPCtxlvnY5pwzAbwgkGJp0d6W/EKTRsRoNue8MUAV/86sF2i6hhmn/MYQjh
AhXa17a0DCpni95sadmhCzK9LAvfrWQVHW1YuUlEg2y4UX+QY/iTebAd5/w5yIarXnvyEc2m6P16
WpzIYqNR160ObpvL6E/hzuOJXdypxA6bzWMq5dtAkRbJ+GYWwlG+dNOBAOfsL/FfRCBTViFmZZsK
bJ1t0990UvOYq5bXh4vRz/a1lj2ns1URBvVHYU2NmA1Vw7htrJemxu5oJEzJf2lS3W1UbTW0MItY
4qbjht3NSD+VOLmL7Mlz0nBp7Uuz5h7rbef/tSbZq0vsYoc3OyZVSGEpJoI3sihy+krM+oqpcdVS
udbk+baVVxgg7XLTutZyaDTt9BqEIx69VffcS29xMG5lDYYBJZlq3gaYroa20MLQK43ZY1hAf8AS
LRTBhujxHd+b9f5ZAfD2bWELEDGO3TKsdSPlQ+4fhFHprD5O5iYPVhNqtbT9XQSpV0CfG3E/KvmV
tdhnlOAYwL/A8rbkt6MC4bguPQPnyvxK6qZdVNxY/TJyGPey1be1f1DtedPpDgtF31py+lja1UfP
hhAk7TorimLRHSNQIvv3VH9USudK6aNgyFWJ1zmCD5O/9rrb3ggMKFxrh8Zx0z+1vya2Qh69MvIa
WDbv9cMAXHgz8Q/yU0GvT/7IYTxYL+kfezcfiiMZa/lNdewP5UN2nLi/1+LOKBbS73llrBBJP5nE
sCL8vp7Vhb9rMPjnDCP6EqbEKtlAh80zt+758/whfhiUnD19a0vPMkpzYrsXJR/2NZFyVbyZ4NQ5
7CfdA6YKrfSRqD5DS2Ks7IOk+C61k1ZFa4XpaO1/BJxsY4ymjDWfgIo1ze+2GRbd7aj/MrsW1kvi
5X7vFbVxA4iCfyZgKaynKBoOMxgGL9EikaRsbqY890gv8XQgPSnUl4nvLOY8X/q49pRTgqKrOAz5
sI5wa8C/RxvG5Vw4u0FpNqEGUyq8h8RPiogSMcflu65wIO2CK7NhM7L7beswbcV4TwGHzf2AZA/5
IbRHY2HL7TUICzBovcedGGg8XPVBvU8MbWOaBQ41+OyzX6Les6F4UafGkITkKlkF1k0ZMHmBVfda
o9+urGA9s7nVdrxqB4V0DphSQ/gqz6o7tsvQ0ODL1Tsp+mXrEPHRDJrGziC9wYT6VuvjKu6WWfY3
jTRX7/VNIAKjWZk6VgpVrWwiOplEjx+lJPQYVcx0t63a42D1MuBCE+o4czQQO9m5taG/Yj792HBM
JOoHPBKv5NTrR2UTqOY9zDrQy2il6/HR8e8Tv38d8G4XMxACexcxr21U3qYZsT1/M7bVo7AhJNTZ
ZZwQTulW1jcV3KVWKJTMe1tLlwGMS5NtDorRVGRuOrNEGeYERML4TBfIrkkyJqR8+1KQEZFuLbta
XfWWOSx8QYRUp6bCx0xe+dKtGE5qo098qUnz6BnjI3xRvi+Izw0hVuYRazWJqiOGKY5R71oeGeW0
8QHkuwqpGqXeK/kQYvSZZfE7VopFiUeB5Cv7ZFQIhi8pOvvn3Ohcmylx4hNNMDgI8B5SwOsp4Dml
6iYackzahB+hfGvH+cbqwm0hIyBvmpc+LSluwt9NzOk5CuMRVexC3SDdW9Nt27zFRfKQzL03VFgl
ZJGbMySUi/GPle0KKcDrRH3QOn2RcBC00bpnFp7R7AwOnML4KMkHZ36JS434OCxgh245ZC8hfDS9
UG+kKSBDjl4ug/nnY9PaTS+63lFFG4tc7t0gS7adsO5FupcT+tE9TeUHyM0qHbGMUcNFBSUKA+KD
luuekUt7Oa28kca40KsVrNa+VkmHrzVWIqdJ4P8XZ2fWrKgWbOtfRAQoIrxOekTs2xdjuRo6BVRQ
9Nffjzo34lStXVEr7n3YtavVCUxyZo4cOUbmnIravWTze2m4uVJOrsnD06vMe1BzvW6lyKEYGMPW
07GcexX9iBrGye6P6ESKeM6us94An8FC8o10GKYDRobNFDapdh9Y13tsF8jJxIar3BuzhIarcBWG
mi4qvNK6E6YecPqSQMoXRI/RSoDP+zohm/OQg+q0aC4Dlw1n5vEq5aToFcwxQktV0TeosG0t3+93
v0EeBBS1rqB4QHNAtknn7cHkCZn4NOrdG/fKIPOdkzkbXISRxii/A19QfCXwpe+IpySnHm5a2yZl
PDBRx2iMEy/7Ikb/P6lPo5SmmdEbNf1jnwltSH1X+e7S97JKDZFcfegNKELhzr5q5yFBJOSQbJ4p
R5z5LNfXYairbg2/ouumvYZYmOAWLyNt1zuPYhKmptSmbdPBX+I8HCz0HMry8BUUScqehZ+hv8RF
WtUPG7kz91nlphr3zWRAyfmA1rlP4cQaMtMkLFg/bU8v2T6lTYAXvFmMmYA0T8/cq3LywPvDPN3r
pf504LAtHvLJVof7lszwqrVI//ZRo3bUBA/RInPS88W5FSUv+rZFiKM6gBb3Bkh+NB5SGabWqeYz
Vtm4w8f40REg75d1epZoyF298qo6UklCGmfjVyG5OWNJ8BuloaXLs/tp+kpoWqbaSD9vm3oRt6Uz
yD5e8W16029eeim961k3JUO19WFDKtSD6FvYigxVPqsYlEjIT5x2EOXDF/kBY87S42q1zc0fppeQ
Br6ZMA39Y+tR6cC9b/lk53yEXySmERo/+7NaTvqDZy4lj16IrSoiLNlFwxcCOoa8vz/ca9GaRQ3E
lH4+77OqrhxMqxJjKlVOXR6bHOb3T03n/6KRut5DtAu6HtM9ODN9g9pLJBfa5z3uhVWe+sj8oSVz
aMZZq5GS+PkgrM/vvAmPz39Dkf/9Wlx9OqmHHjpAtCS/24b0avWk3OqngmZWZpcoTzGscXfx20ZY
GtHRVOXYt7N4E8fZD/jTfwCLnt6TUfYAg0VtA3D627ybXidqkjzuF1SA7d5tfuktr89NccUQCxDU
RMtAGu7VZqLFC8PY1Wf/dvd0DgReJKm/ugzZ3J6mWsXX4e4ODPN++axxV3vMB7isZMHtAX9/mx52
F/mYGkvdwAYMD+0fQJfvu6i7BMC+vgLP0hj0B9+GK9M+FieDW12Fw5PTP/REp8KDxvwVYmvl06P/
98P627ehw8IOGaqDPoXQn3v2oLfX9PIsq/BFkGO8S3msuwnwXvKGvc2PI5b/0QHpLg5Y0KB/oNHg
+oVW/AYaq/p1kKuHuAqloZv4ijzwWuk8KnXjLJRa6/qY1mPQjLRCtpri6lyQrO/1uQ8DQFfs1GPn
oifiBjO7HID76TmeZ5Q6LbJoRVuOEv55Fh+sU0tm/8Ou/g8c+2vpoJpUIzJD/tq3xsegbJCjH9Iw
Uxqpwd2kZQgalbbkkvukG8yT/XKNoxmXDCusdvGARyMPIw4bG4/ohNJlprfmrQLgwDagRgc67sce
zh8cEdoEnsvt/mMD868P97clfwtIV6XQUyU+lLTaFLNRB1sN1n3VL+yivOwevcuib4ALX6Pqnjrl
gwEh7bMtGC+Au4dUzoGk0aRpa3di/v/edf/hB3U3E3ENxjh7PVRBv7eXn8lLzy4PrQyrqwQ/HyVb
gBuNA/KsbK8cXkNmKgtMC3vDtYY4TEpVd85Rj2hEBf6e5k5Den5p02WVfF0lAxh4+e8V/u3W9fvd
w1bQ/5C/c72eet67k5yVIaNUMATa09Dt+EGDXUtBpeIz+O+vU7+31f7nhvzv9317VOdLDxTuPijx
b0VXhmqsd5H9gZo8BRSeZzsYXXXV6V0y91lXS62frZP6Ob2ecIls29HwUu2bjKqzUuyrSvFzbZaH
h04t+7TPpSqknkE3CGQAAeF6H/ezJVQLBkBSv9Ve4yROvVRBkbc2WyOenp5KQIH3mfJivVLNj5n9
e6XHf1/vL5OX38/KX9eroc06lAl02q8G+G+BoMmbgXbt51UYX3G4PMtYSaFLgtvhJU4XPeU6khKw
IRQUvcG9jW6abIPgeEW3X6N7LL1X0i1QdGWdkl9BcBzH8vGpDedG0doXyHh+Gv+k+P7XAEBzDTIE
SpwAx99CZQGIGp/PLxpRWG1k2Zt0uCAYCEskOu1etX8+TVsyR6H0r/SRqm2lFM5r2GMuyhg9KHVV
FSb5I0alKF+Q4I04nU2KKai4Wqg+oAU/bz+dht970d1NZqZXQ1Sb1w2a4J/Bvbk/MADXLmX4Gmid
kJyOgNJJroOXYvc1arjH0E8PPZsppIOlxnJDjUn8RfQbQbD+De5FhuCErzyTZZKjf8PMzPX0frko
XSb8rDFbxAGm1F7Li/Ji6OC2rF4al4UzKULZ/94v/8mtvl/Kt1MRT1PaSioZJXMsD8YwWWiN/SHW
FGmU3pF7HtTeHRoDbn8SQ7wPXXcMdOPvshhMnyj1SBim/HtJv1xYvm9hdQARi2yDROd70/2CJIWM
dBJJLkBoBhOECQw0UhhlOqFD/Zobtza6VhUdk9Kqe6tD2jMl2rKdBmAhD5iszSMjj8qOZaENF8PH
yTWMZFEnvf+fhXbEMBwY0aOmrPtzGxjG+dX0W+5dF1dkvfAko+fFnYJI72BpCQKfPT2zmTBFiK3n
nuTG5O/pSmGfrp8NlmB98/HaXArDftX7k/EQqLEg7PTvu0mD/BuJYQAVRGZehnjb544av96/30IC
GmkNgFQRr/TVC5bK1Xs17nl88BH0S8Xhq30nSUlFsst2t7f+e8I0JPUXmC3FjIi/slXPy1YgHZrd
eElsHux4LTMtdLUOZ+v2oTtJUNpF2FKrvt19xWN0ju6HdVpfVujyxLYe4Pqxl3w4NCUDcU8+h7N5
uADJa1DE/gAaSqGyT5jufN2RVqWnaSk1c6Yin2OQ5PJpTK876Lr3tzjT6XoEh0Xq29fcqfsMojGp
YWloM5WdSi16UeXFNagDSvAK87K5IMi8v9vy6DIyvHbSo6M+Rr+/58mbawSI5zXby3tjXQO0hkGH
qVNFGcaKSPbJ6HE8vyOCdlQ3hctgFKLGOhY9grm3Tnm6HDgPIMAvzd3WYbJDvjUSL1dCiHH6ELPT
uBdBsZ83bhVqUTpJ14ql2saEFFBGUB2GmXuKjBUrCx8bTLq2sIdniaMHNAK9cqSy8feGOxwP3GaZ
BMrAfEnwa8RA9IJHlH9KohzRihiGGR4grnYTT9f4oGefy4LCiPubgaaN+TJD82HnIPNev/Orx8E+
PO2+Bx7Wm70mCeSlqH7XV1KoR8VnPjlE5yOTthcPiHnRX3J6FKvn7OTXoLV2serN4w1jcizuGfBp
h9XFwzVpW04LN87NXLGVBqYAg6tg4kLfP+zL/jRJx3f/5rJkfgXwyvRdzyUz3ahBO1EmJ59epH91
aHMaHmOffu1oL0oKnngxAdYtBTbFH1drOFGDFAh9CcCf+S+nDqstOOqaWX2eUGMextVSXauuPKph
Gozb6YOPAHQMKEJyi5bacjDqWyDSyUpG+8CuY0sOMgYHTSXMh5ini8Ms467sEyajkW4yrJvXKQQe
M+LOZz1u3ddbzwFelzACjGoEvsI+yrt2Nc/hQpnXzxIwG6wYRbKAJkDtAVEywhsolRhebTko58ki
N5/Oa6NYXe2MlWUSVp/aXAsuY3ndmxbH1GvWjyDrmzSVauccZVZuZ2E65+iTx3Vuxp5iDTbZtvpo
bGVBD0um3W1V2wTfzyUqE0yG0lKZdwRO7Kyrbi+N49HFvY/aI/T5J3zI2GFwhiLfObj9symvb/P7
pL/JJowmO2CNK12oH4/3oa3SIIvomchP53lyUoxEt/Aq+4/wVGIj7wL9KoXXO8wVfZlQfGaCUetN
uq9GOGRUEzgpUAq84R5sf8Wf17i3qcyn++pU9weevjsgbmwnk8M6Hx9RNZHt1xFWmaI7pyNjNIVi
31ShToqNcuSjz3btvYLe1BjpO8T9GZ+eP1uzDU94h4wgRzsxfE734HKraEUkolxRNVzGJbM9G2N0
mmjLzobx88q8PONAAlMvJ5tUE1TlbttqlE20qTS/+mkAOt1YkIis0kwiGgubW6Tv5NVpUYFAmcWi
9YrFVTHLMQ4zpM6afyGNkpyUBa0efaQ7TO1DRltjchvnF9Risx2bTTGHZv11PfvX9eN4munbRJoW
X8M9NaH8vipGw5U66U1vBkLbFMdQr76ggsoPwbT7+u7KMokNP2eaVl88S1EupfHAPCcCDm3pq5NM
wOs9WwjatjbmL7dX9HraKihked3WBqG6/57JuyJbFO08TSOjJCcy4LWqwiAODy6La+mpeL3AtSR6
E3K219RW1y+3aUxwDd49a+if5lLQm6i7khdq+7L6x27anHb7zDiiyZvvWe1rA1Lsl6MqHHgca9fJ
efYK+aRd+WnM4TTcN8nWGDFo55ysk1P5lSNvz3jY0GGzzwRJ2sYPwXzJeZwsMyYQRTsvzWraX8hf
TN8XAlNb6xKbuXdiotxOgaDo01mcL9HTkb7aoE9MQhFb6NuhfXMrdAbG+uTyAUVnrIxSdxCo08JT
jukYMJ7cZdxuJZrts2KcuZRq8+RNcm+TgLr3DnmiRkCTdxzojPbJw3q8y6OS2daHat/65ksGMBD5
dPAJwMgbsX/Bd3MNZtuxByLqWQitMWhNmTdEI5gNOpwjMkNSkmApbsm+5ki7pwdPsv0avASl7vUI
RBoSuTNJvKxhaV34ZkD7HQ2hkwfcCpcnm2fH2NenoNznGaPG3CB2Cf076Ja40jek+KKaJ3OdVPKo
aCCfgubJpFpjRjp+7ShN67tQQgxpNoX9XNRjKczsGusUYbgYZUy5c5dU1LPLRrPbMd412hazlCNH
J7NPrasjsvxxfVPG1RsC5FxrFRWjZjyw5e1jp8i050gnVrcQ4imTa4JJeO6uPjLGp1EONdR8HMHu
oXrR6gCzG/UlD7fidJoblMHi5ssHp/yALdAopjbPegvCWe7I4eBpJnMY7LveUTveg3x6XkCERCIY
2Yfqs9qfrfsbEtwy7kh3U79Ync7pmLF3GhNCWxhf+qhAs8K5u6cvWmIAAb68KY/17vGhDwVHgKJa
ZytfZi8Bvb0IqvGj8l54yk+zEXs+fIzSRtzHw30zxdPbea36D9G/CGxZYNd1wRd3vQs/a1KRjWgG
MGkfg+ZCqRr1ZtKoBoqrrGr/AG/W6O+KdMMRP0WqQ4s431rO/QMpQD2+earLR19XeFtPr+HzDWEF
s83dclOFB9yvBVM6J81kVPz1MElt5HlmiGRs+NWYSQjp4zEzlgNfWgz8bJXdRTPqbfrYN3uQia48
BTxxSst6PYQcqTODQ44tBM1EXI4s+N4XdLr5sT+Feo0pG5BJaExvI2PGj/ASdv9ORb8Xel0iqqD1
r3eEWvCN78zGanhvGu3xOiwlmogyPaTro3Xu6ovO+hGZ3DyF8gSOeS9slURmwHFWpIYot3d5pjED
o8QtJdVMb3nCCmIpNeIhkTE46vX6+fqhjlZ6v1gKv5Uh3Wo1qOJMpMG262HK/Wd2L5+A6tVMP61K
ezQUpEz5KYCMZUqNGIrYiBB3OheU09xRbYY4NT24EwkaHe8kwSPSWudiZFij+Is77iDeIMb3cD8Z
jnxOruVkbIg63N8dckmbfkv/ar8W+ebjySdZdfh4M7L5bZ6YfetsDzzezulFtOHTlt4vb0xsjPHf
XcNwC2czdvzHxzoJzyI/W/XJwZn4bG+3Q1KrMSqDLer1SGGyx5G2IL/2sykbCGFI0nJa+Nki/rpa
TbqRema1HSpcQPN1fisFyZt4hRO02lLopKKVTEZAGAEMET9xS5yxxLjqCW7M1eq4M/bNHgrCMvFx
KZVi3CBuiB+mlvslguSILduo16KU2rMOriHopcs3Z39h0sOStorDwnomfEBJntYhsg+UICQ+Kjom
pvY2UUSz8rXM4jy1cKwSk0twlChcqpcT0/BkQv/t6utuQ6tcJxEw6AtZTOlcLVKAaSr6I8oJf3Ic
OhPpPZ1nNXQn+vpYT9Pf78Me1+zTzWqiiUybVBh9M5WxirKf9n6CjLlq9tbQ5fUAOcnleHvtm9vh
Ox1h7xAwZqO+XUTygcmJS0pqte/cjpC3SxQfyKZPuNCn2Bd9wXKf65eVMM7DHyp3cWQwR3DuSuIW
XcRxOJqkYh4H1FuC5GEumfxiOWnvJgcrz+seEmvEpNJJqzKnHS2X+crAon06v498hiC5LbGdMphA
IqbadyywwqtvdKuxZLedUjhIzvhuOc5tzPl8M5tZKpYXl0Dk8d8o/vV/zqOgdLnNLoRf0uUlgYuU
UZw9Rpsgx0bOns5vGA+tm22IMd1gcZsfKT0+j70Vy3er0TzeszzvDv1U6H6K15h58C+uM9ywSsU7
j0sXoTzrzNfHsG6sJWckjeYJPU3n7DKxwJW3ZM/kPNn6ZfYDexV4VFOUE7fNyTR2X5xlpnleZpEu
Ni7n7EnYkCtE49PPZqmZML3FY8S/MabeQrJWeG5H5mts2gjJOC4UhSPzZf4r9TdhPrDpFNrRwAzM
fLEwL87K6LkgpVZP1GNauU6UTvn+xpuljhdcA8V+e33Z4VTZ0yym0hFTLZxzVMfCF7VmUSGLgoyh
5wTJCJFR/KYoR74oIC7Hwl14kXCH5vSsWhBRRu/Gvvu7EamzImQrMtzd9DSahnYUnRW+mo6bkJ1Q
cV/Bzl6xFCx2xKER4U4XB6E6uhPtNsma1pcIB0HUuubiKfToECFCJF7j1cN/2xlXEQVoJRt+MUZG
2bnOowg1E0XcTYQGws2zEdPOJdFDQMrZmYO3xo/AUB4WOJVny04hxGNrzHboN13Fu91YkX3yzJ73
FNaMGOgvEht3qVnPMqNQ5aGdc+e9cbgNkzCe6iKyS+fs8GcuI0WbvrsD/HhYNr1x035Yr6F1mGii
tYOoCDJRrxZJgFayzycr0w+vNt8i5SuiOzGwktbTRjzJwZtKZ7f7jFOXYnHE+nb/KxR1kB2nt907
aZAdadurbdsBlLLAWwXc82aHHFBi3pybRdIDr8kWc+LDfKoJ2rRvO8mNd/k0CnrCnHXRXDctb7Eo
reBu77iWi0XHPsREUazkgs8P7dj9fA3FJ88yOwmXumXucv/sN5rHK1sxw6tdiFsYmbGTgDOwBjsm
+q6Lt4cVrBaFuUAe6av4/DhvXhVAgake0dM5sld47AQmN14+LF3suAQvdsgNTmPP1EcZ048+U2pv
0EQqccWm1Xos3srpYWQyxTSJJ4uvhWf4C29l7kK0hR+muiQ//MIdoTVL/61nve3qixkGwSJprG6X
nFxueW5deUvZ8UG8i66zt7dQFyJMTddnVycLIoNwP2V/yjXZgZlaC1mYdjK3uUq38J4SDAHzsx65
74W3QVcNBqUoLdN7zg929ukF5q57Y+BGSGNSn/ddhOiSSyG9Cwuhh64dnnsWO/pseanl8eiN1Fpr
84/nZsHjiMgP4bVqQttGb3X0tHZ3OwwpnaRrCKsi6BgDzCKJzaY+j/LYVkVr2rvbXcQm2okmtBRx
Dnfpkt8pXmZYi3ccHQXVIKeN77KCMJuHSPW/xtUXBiCzCEPASuwuifWwFFMXwVWsPFzEvChgE8sg
U+tD7gyfpjaBSB9FdMRN9LUy4X0d5t7a41nNZE7jgszOJBLdQu5atynRCBNvMXHmqzCRkRCe512c
xcfJ/FDk0QcUwo9cfBEiztbXwys3M+7FKjLDviui1WoRW4Gb+i+W1rvC1ieS6cIsnRVPkE/78CxZ
2O49UMjleY3t4GyxEUjqzfRl1Q9z2CwlGHs2UgYf51os+J7YDMq7eIRRoI+CLlyu/53ofZ+yGyAn
pEJrV5mcQaZn+F1r/1y2lwpLqZJT5LTAFich1s2pAQHj0CWLzcc8D96va/TD3XSZ7lCj3lc8Tipd
W/KxlqWVLm6Q20jT0TsDC9Ki5qjNucFgT/9eq95h9d/TPAabsc9jwIIRr/6faR4TZU121SAVlvZ6
iw7UciK7pO6SD3FgW2/PYmuQg2qc287DXeagKGIIDexjDkFUnPfd6SlSpu4DkqsNRx6VnkWH25xS
CG7CYr1pAyKVIULTLmxe/6/6bhPmcKUUtbnKPJOwB/7JQ9NLi0R900WNQPK/PGLDT4j1X6BgXH0U
3M5IamX8Qv682D4ycz10A84r6FCm0gjMzKnq65DMtImW3dsei+nADjXwhSaxz0vFjFaLH1bxfaL6
V2b92yp+9ex+A6TTFOPzx4NVbBu735g5KVC1pByMrmGLHCznMqUOv713SIvE2ZwfnJpgf1qjjI1L
UIiCocgME0pqZ84p+jbhqzuSnvN/743vUhD/d6E6U98DFQj9lybAbwutblnfuKvGaZWuX75yPO0u
+3w/zMySlHVOxdkV8jQO4diJ3lngH6FGGQpvPygAK3/dohQiTFLoKMp+F1YoIIsNLi3LeLjKhlMz
PExxRkv3xYgjvvkYTtX54ziQf2gN6X/ZLMNu1A6uRL8b/Ff/3CxZlVVYKufn1fru3Gx4cnZX/ihO
azG268WeHhwCpArNLuePvdNUNeE/TTPiFCUL1FbfQJ7fzLbNvpwNN5k1d11ipmI/l7UJVc18Q/LQ
lzl73mTrZQNXEbgZI+MIods655ATu76pdY0yu28fiLNwdm3Z4m8HxRzuopd5cHEFR71ofogKqvyX
e87QFl5JAy6dNn7vz4uXe/ldv/XYo4mvumqA73QAOwK3mSvV32BSgymfo3N0hxAH2kOFtaXYurxd
1lVix3MEDxz62RRf5dv1bFIgcZ9e0IlFa6EQ4bfWNUSl3FRN/pR66bF+vBXT067vPG38jkKV5OQg
Wh8lUYknbUtmClx2Dg+eHlJRUcGjEjYzJrL9GCfbfPTocvnRUhJUqTPyR9aIx5L7/MRzpHRTnke5
x4LNU8j3M4v8/rwqwIkRg8X4iv9Lduul+/wzWUjR4Iw3iUBqSMXiaapbxG90yNQPyPbuYI9Al/ny
2s3y6E8xUcNbimkwV92h1JO7SmnJD1OaA/Oy8Og+ysf3ESrSVwixc2Lja1PXFAZnl+9NJkPiJ2AP
vYF8dR7zJwdfs3ZvYGRfMXnxVA115z4f8JLn1vajb/aAhUqnJBUbUAWsHktcfzkLnwtYjProsLmQ
cM1kd7a4kuj1zXaP+vF46LIfRepQQqTOaaTzFZHutWNEA90niM1KPV73Jzp1x+oz2yMn9Qn2ZfGK
i/2QJIlchYLQOo0hmI1QWCKvgaZrPoOHCcxKojQ0X+bJvX7Ko/YzdyC11l1m/OQ7z4tqXIyrVTyB
81qtVO8+hibpYkZvN6OhlX8dXMUpNSsPwJRlceo2hvMMhq5sLU4ubTbn6SXiZIONVZA8nV32FvWE
SBz4Go4utFFNSn4AfiTn50NXt1FsNSTimnWwANhCHA7Ny6gikWEIQ4SR7NCUMXeUIxalVQfjteaO
982lH+32vMfownsEsOtkIuAS1FFsLk6rZF/M4GeQ9sOYnvBNztmqzOv4vu/u75lbbliSxb0bG1Om
NTbEv2Qc16IETIRSuJF/CIaDLup8O6//eDG/ndf5vf9smyo5r4BVLFoH/ss/e5VCn+AZDT39DSUm
HTLApwyyd6ZqfUbIggVwIluBLQcICWFEdZ6hEWQeUyk+yqPmNVLe7jRPPtpx+o6uVWLnjvKJgkS1
f45OZFpQtV3J+inKaD9dy7cIexoYSaw36XnVdMEF1q0fe7d58ZF7GFc6h3U9RT02yG1l0x8xhbWo
2HPuYfoaZYvXqByfx9I8Xx2mzF+RJQ9n6VKaqc49okQreFDk9qYyLp3ucZ2pGCUXuY5xsWcvknvQ
1uVZ6iJeoMfmVda/j87Bf+MnVmSMWfU6oo/2n0yjTeK8MdpLvnqYPbfn0j+W3dLWbMYuRWO3ztUq
bcbhAET6DltmKtuT0jTMg6MxPmZ+tuAJ0w1jGOKdzgpjuM4r0BZ92ryi75598ulVt/OooG4e5NvV
YPnD+r9RPDj6OfGgW8pYIWJy2/9GeIxfeh1LbT8jU6otbUaLnMbFNaz8g3sB5eIcDHt2YuYj+MfW
2c0cyTbM2L2LYdSFRGqR4EVoUMxVj/CF44GdjHSvRwCrzdxJbEy/RWUuGOX44ej6xZf78wVh5VrH
SUCtqIfF6p8n1/l06hmppGQr1CpI764WEVnhIoBaHJyvBPiYONKhEgoIjgrCpJlHH2o6QYJ0xpxy
De/8XxpvTiLE16Yrk4E28AflREaLgKIotr4WuUWFSsVuDa3mJ87CX5BinVlnJHfAiRWyj2/Ya3a9
y4P8JKWrm83xFD2/5KB1EMNfF3catcaCXhhQJtcTFOFlrWxpZz2/4rd6+5zdCM098xaRK1F85DZA
5KghbypXLQ7Vk3wF/MpRNysmjZu8n72h07cyCxFCP3axY7URZNknfAJNbMcQ81pcKaAHrrYAMxnY
lX1YZFEBIkZmItMD7mAhNdQYxRSgEyoF6aRxkCgDkgN0YCfcqMoMl6xtmzLCM+1ymGZ5jQYrTFSf
FDvS9MHpaLUTeutzIxxOh7uDKYWSw4/W1/+refavfd0ZfELBG3Rp7bfdcc3uklb05XQ1IBnJJtIm
d6cUym8o/B3M3k/B+hvb79e3DXn5hwO8ozq73z/3Yi/Vs9v9cUvZi6r7NPecqt1dQZ/c5Uf24H7b
FyPsxqwtf3QR/tKdvtPdJd15z03KRV6kblPqIGsk+pxDq+itdTPSPt7/isKJKrq0f5LZU375T3x/
iX5f+DeG9/BRX8pBzsIpBa0O3T6M1RlIvdmIToByNKBFzy/Iikuu4piK0lyCqc5b8Q7K6H5+Ap+A
jTrj7fpiSw4TcNaIUpLWExEP9qfJP1kmlmQnBA5yLEDB6SYMh26H/XTww66Dp3TeOjAyc/P+mZvT
u+nO5ymFO68dB7GV2ASQFVly94IqZkDvTRzgqPw7Emr/LQN0OOc6IqWQsRTqtj+fIWNVdV60Rbqy
xuMDOPf+aadeFz+6l9BgFwHQnwDnS1My76O7mLq2OTM/Zt6C6MeFbOjNEl02hTDN2WK29gAQFx0O
lhMCC9KoRRAFnjf697LVvyxbhUuoUDV1uoL6t61X8vBO1fCQrCx2Fg1rUmlZczr1CrOVeDvPwTK2
fXdouxt9UYidkZi82BEFLy0/YVYuQyGJUMMVQ6Gx+caaU2avkdQjK0wuYuCv/73gXpe4fNtylCEY
InKrYY33v93nhzJolVTWEhKb8f4eDknV/fnnKxL20LXB71Yz4sH6p3zq+6x+94r+8bXfCp38NlQv
TCgl5CCjkrqhtTRkVEAkxFEzl0tfst25ar1zGLw3lXBBoKOeEwWal+1VnuTpE4tb84eH992w+X8W
hS4CoUOVYbV/O31RjLvUSv1KiBsvR3EmxUffuk8Gx5vpi2kIqyJo7uINCgzQYW6VTodnfs1+WMVf
oCFuzRCDVzSqVJTFvqEl9wv0ZenKKtT9w6QqCpLpmCmmrll1mo677Y/CBu90chDjAZ0zOcrFrOtg
kuJ/ZOG6a2MZW4oyLHhHkzggqZGuTEeS5xiFdZMEtIT3Ft4ARmTmVDmPntJserUxBXgKch9GoEJw
mKiwVxX+EyKoZouvZF+PvwAlC5ORe4h29MiWffDD3uGHeXlF7p78fzbk/17+L3TkN/SjfSVxeyme
CSlQA0baC9M8gGVyElvgsO7VP5EzmAMiwh5KUym2265puJdJL+gY3tyL+Tr6S1/focg7x0WYms6J
JedqX8/uu/GWm5/0SV0Ux2k6cVpa8w5nRgHBOjTUfAwbJf2gXAYcTUCmvLLOIgMEANwNbBkLAjGY
dY2L0k+n1IxPH+x5xgkvvh6jD80etc62Nx6h7PKhGfYPr+pf7wyTSLyo7BBQmT9D4vCu3YtT0SQr
w2OeW2wv6/3k6LtKtDHGFFVvbwvzJ0xV+W+toKtYJUHi1DiY6Ez/+Z09/HguhXxOVvhPBg8O0HLV
m9LQeoOTZBkZxclPoeH7MMGvt/C3r/y+AYr7a2C8kjJZaePaIr+a4//8lGwG+Bx6AjCXEVxiq6ZT
xX7RqfVyC+rDv2+10v9bHFdwo8J0oTdkbOBbfGoPQyw5Su41ss9kYKLlhQMBgUBg9p12OQZmKZYc
RzciVymgNCLIaxUdsw8WmrxO5ckwsQofavke+kkALgGx48rv0OkuRpW1vpMcO/f3IlRn/CUy5sFC
de/WeHIxl7cnwIreTGKGN6JXZnZdkaFdYwKeONrys0xp6Z3pccIQm6a+wOAQ8s3TQbRaxGdO5bLP
Qf5eiEibbM5w1cEK6Gu2A2d38c9TAKJo5V3oNFB5Txmfe3sR0x6TBlwiQCeO6n/WHZHZjLcf4ZAn
9FiwgQBa2EciAsMy/A9ISrPX4oeb3vvrZmOiiBkzZu4YOPtzsz2UengfPE/dTYd7WYjR+mkOxXY8
Uaz/Q9iZNSmKbmv4FxkBMt8ygyLOmt4QamYi4AQIor/+PNS+ON3ZFVXRHTt6V2dnmvANa73rHeK3
nYQ79Ox2FYBfmO7NokRjpmJ+7NNfuN745YI22OYYbaJZjDIzSOxA5EIZWi2oV8wdoptfy3joBDGT
aediBV8t49zaNosx3QeALyfl8W05zn4PjmJf3OFmMTOCpz9qzFnuMGh72eHiE12u88lXvdwnp4ri
OIzwBuOEGu1vTZX4a5n9PAz7rGms9eClI1P69xNJn+Ira9LitBo9QzGugWqSiKb2AY1UiV9Wa+/c
lN8FeMtWAzmYF9GAtnU8vpvmfAk6wZnv9Y0XX5UvcNwDdEts+Lcgdsyk7B6Wg+mGi51fzgoHAi9t
Zed3/IcwL5hdTVl63ehigdDTonjB1Ezij4mz4Z74YIIm/sJNGSqMhMOAKzF1/cVqwbyJIW042eOG
Y+4Xn+BJ4SIMGfQyRZqsOGTNIb3pBFI38/UV8yvIXw602XnPf8093cm9xhw1Yftxc6CJmH9eZ5L6
u5rnn0/1R5ldYRcxkDPW2ciVLXf0OfuMdoxcemgHe8zgtOwvWQDMEAshc362i9U8s+buMIQI7fX1
N7mFXEQtu7axPl+m35hQgkeV27Bc+1X1tdzRxLGclq7HBJ2TK+PxBeOxsxF58PM5aUZc7Qx3Cgey
3QlqcMLTmF0Yj0JQJ0OJ2zznKyjKSlgZ2Ft9qAGpjIev8shdrVkTLqfJGLoe99m8s76+DBrpCXIw
s58w8r/ccG7MhCO4Bi71u3VszTkE28Lj7VMSfHkvjPdAp/Qp6icktdbDZ0+sWl4+1F3TrQ56AM0F
jBZTozSSA3WaRpqT4KJgDtaKw9xpxHjE8l5u477i2mXZSfN+9fS/7IkFd3SsbyhoNiwzcwFfCDOB
nDFhD6aLVhLr8cc95Hi5WrfFogC7nI0oc9i0y51dmJ8L/wLmR33FQ6Z3gfvRgiU8bIZlPU1IM0fb
keUowJD2x6RHCSawGvyFjRKbfXhhy1Z8m7P1NFmUtEGJgx5mUvq59fJwqUEKUNmKubZn3/6avsq2
Z0Y/zBm4pa864icO8B4I4/dnvxj7vV37hclxxAeILEamC6avFgNmft7Zq/169DQv7uL77ImA2Nbz
gLUZJ4f5t3tJ/w1AhATo/w+En/fxXX2lUsvSFXawtRleAfLPbp6bvjyXnayjg2hGzQouNtaJIZ5x
Q9XKj3QhnepApZL8c3yLbpY3XCqw9J6W9LJrd5NPahsH0l2yEEP5eINZCftQN0+TcwkdxpjRFYIt
S9Z9PTySZ9vYaNEdwcAtz4JlIGJMaYsO6VYjbfr0szgBqCLu1pd5bg/6mRAtzAegdHRdPSJhk9on
7+Geod3Dz7Rgq8eVK0cSfPyHW2yUQKe4gbvu9K+JistROALqEWYB1tNW4wtTeO69jeCG+8WJmypz
v8+WH0Hmycx4t/Zn+hyWOz1fv3nM7ejzabIAZr41S+3u6+ydxukc5xXNzIfWxd9W7slL6QrfEVbr
mMS8eShE5+SOMc7zv5Rwv63t+6mvpiFn1o2fYed9XrBR10a6Gm23fTPb/xXHET0hB7GbAhvRz3Ne
D8yd7tELxUu25jze2btlEASFNfce7PiCDTs1obpwg1sWfJHOIgOCvf9rSL+C5W4uvo2AZetDiPBy
7/vkfPfT3lOY2U+fA/fPJyoqcO6h/9xT//97GT86Jwxyzkkt6yk3d8Oxle4bdqhh7iSXPBfu4zNX
DYyx4ORyKEK30rmEACtSp/+V8Zgw44uDvJ5RnuD0l9X8anrUQEHgLqPDLnBdd+fSl86D5Y4OKOKf
l7Eb84XsAZc7ahnMp1zgAYW/53mOH1LdhKElQ/nwxl9f4yl3F2S8OICBwb+HZDMJOXIsy+HmHHCE
eg5Dif7xJZCDV6A8obYGoeeiogUOhz4kFx4bsA9enPzV/3LRYbmMDwf6/B5dXiv2bYSRMGv1k1bL
TnCUY3SzACw5mavWm6zqYLK3Ft+fufWp823+/Ap+FeJ/egM/+vg2feaGnmANWjojlBo0RcJ3QTOP
YAZyFMWR4J45Kx/z7z//4OGv/MqfP1nBUhr9r6rgyvjjJ4vG6aY0WZmu3otT0ITg1h4ySiov9x0P
gMk5UjmomLpaAxNCHj4eG4rXjyTgLvKy6GIhm/De/glq/dkli0VmYoeSAWI+NMi3+YDq0ESY6s3V
YF4yenrBr/NartWeNlBYYFdwbyiFU2+8gup8/7qgt+BkZv5VMQr7VifDuTTNrW9tYBof/DnHz8CG
eeVMcEni81ARrQZOjn19lIxVW/6AR3j7Al3vuRYQQSiMFikCZre0Luha0lCbc4r2lyYikcTGHCMw
IAsAVyAagJB3mryW8Awjbi4ID1xKJzYkKm2nCeppxfwqh/Wf2WWQ2bMb9c6kh9zeAPddWIy1VQts
BSkv+7XVj8a82qjTatTP/CTPsHRWe+G8oqsr0r6WFgt/2hdi3jwgScuWrWVgjmG6fWzG3oTzYfEa
rfyaPW8E/UBJMGVOkLg5vPynnzBjTCbGtNzoVuXWIdKHmRS3R4PhdiAz0WJ4xRl9G2nLGmdPuxyd
Paj/VrH5G/TJbPs3J8g/V9GPhksjwaHq3nW6EpBdyMw4DjfrCsbHPJ/rPpkdWrjIMiPlPuKGP8Hc
zzstOWqohonCME9L5UhSJbUZU/PO7tuFk1XxDbLe5/O2ggfavz1GChlvLpmqH5cSMzar+cJcwD3o
63p3j/ERZOSFfKf26tXFOtEoiKOb1U+7emAdlkrryDZcSqordZoE4KMoQ7zHqKDQHk7ROPLnn/IU
yxaCZ+3HCJ8ciI4Puj+3Dw3wi0jmqyQGq5ghmnPlYn6hhWcVzu+bk+1R1aGfN++IRBb3XVua2Lix
kpz7Ko9Kh0FW1LPpJRySTWVZ+u+PLrcHYDKiU8D+G1jXHXr/ijxK62ILy9dYotyyVINjDVum9dvh
asgn7WScs1J69Ur7MhVCfZnNduEXYkfTaMzrWDlqZu3U/LoPHhdGLne0SRfYOcasgWsNvgQxjkho
1LnMgYduMX3GhLWMijhbNLUlMJqY1Btt2SqWOO2mxUH3uGUVClrWOcxnT9g9Q3l2c/TKGhosr7MV
6vG+r9w0GxdB6reGYc/fPJXlvy2xvi34B7J0y9KH0D5v6SqimecUpz58su5vVHZR5ELPpEQODvCR
vubHilc0hhkGFA6h1j9bubduLLaR/Zfj8zezClTH/396/uh5L2flfVN0PtQ2XlIGLJfL/jT7on8L
PMexfD+ZpPZz9O3/+ef+L2XvP8c2+gOhNyUm1+7HD9afzUCUs0u6ouW78TjoqHd61I8dnhW1NgxD
d2lsMLdgwzF8PFBxQx9gg2mmGPdE3M9+xDCkX+FRwpL28euion5Zo+//Tej6uxKfnpgOjv8Gyo5D
/z60aBHM10fGtU4jYVXQtoNd+Y1BPE3n2+x/AlU+81ZudoneX4gaRjifkCEc/CM42G8QCtYd6+ST
Az63diRomevZdTUb9TPfasx6Zs+ktojOJOCdKTEFHeX7GlKiqQJ+cGyS1GJqo7Ivk2/ePPXQGMBP
j4Uwgi+kUpugkuaR7Ja1JdrVQnEPJ/fmlR7SyLj0yP8D0pHDR4B0nvpF3DDcwzsSsahmnsc9e192
xBEcdZo7WCnLZTeWrQPdll94yqTvpkVQicZp7Z6YT4mHeZWjrd6eOj5TSicLTM6PHx9oZSCGF9Pz
pJ9/IqKysTsaD93r/M0BT+Ysd+ATyjpyMXaVfwMQ62kZ1Mn9jOPpn0IIxZU3ua4r81uzT8GIuTU7
/XhZJbY33L7D2oZlzeVBCZlPYK8Abd4ZPvxq3AceFI6xNKPz5SS2GTL5c1jv+QTNiPWyhaPo0eEm
duLCSSRJzeuL0J4/DESc2ivZVUK6Aw6v12ghOXgNWLPKnNWjKyQTGqhvCKvfyq/2ieL8mx4xB3C9
wUU1B0HifN894Gb+efmXdf/bQ0BWe1MhRVX/A+yJlfwoH9c0XWHp6Ef6voGZQhMexgne4NEdr1M4
Nra5TD19vOkpPbD1XwHHKt61rYoDzOSlYSIJBvTnDyb2F9x/9iM+QVRQAn/rPy7AAgfZ8nQbDJYP
94os4Yux79NmJ7HB/jaOlX4HgICzMqGCZYCrxA8ARC+fulZ3yWB5DhCk3ObNOTC2eWth0HqucKs2
y5nO0bjJWJGNi1MHMUEXvI9hsiAHbR3ObTNfNaN7hOXPnUJh8teC4HcdxT8/4g+w+81csLhpfERj
gS9rqZrDl3O+WI/g2lr3sXC3IsYyZNraw9R/+Bo3y0C3RFa5/NHirQR/Jt38+Q3Jv3tqqmRAYFV5
cpL446kNTklSiTc+khRfJhI5t253Gp8XIlQGhEnpaaZa83bTrC5+h9YGa9iRNBNFSNIJ9kfbtzXB
WpoPeQt0BFKoKee6X2GSVFjV6u6dv17X4N46ClKDv7Rnvz7Yz6X1zw/+41k2JB1qWW0MljbmFNO3
qy1qc94AVIAMh0M7DK/h31K54Ev8Zj2rMoM0eL/ETf4C4f5x26ZSJb8Hr3awHNkc5xF0G9JIuAo6
l8o1YkQtcFqO3M7V+tsXfQ6yn3nibW3bp3NDHOv4nwAL6yja7VCpBrCQmijuMW+OyxTqHtNrz3Dk
KbmJ1tjxPl627DrOeONsHOvKXbQI975vLdDieORZnMzXiFOaUc4QKskeA3v7MZksLMu3/wbS/LYX
oxUiYRMTTsbXP7Zylmnq61w1LBQKjGuASbaNlmoCD6HvFLej9cMVZsov/d52DYZorqkvIhpIJv3b
N0zXXeyColHuHsoJilwO33mP+XNUh6p5d2p7Cm5GVdeP4CnwqNKogs1jayqTr84vV8XubR4OPO3v
FD9a6xB/NURWuEdg28tYc47Adp7iaR4zTZFrtYvykIAoG8MNu2CmdXIWyGZNYVy6uSP4iwaI9G8D
/mG/W/6zKHFIGuJT1s9YfkAG8JuF11O+DZbx2YWya86lyRwRiGoe784HN8gJyuODqnGNuaQN2PaX
zfy7ukvDDRr7sp4kovxA1kVcKG9dKqarDsmi6mGIsL8G9jZR8dlQMfnULaSVVxZuPIIsDg/bBD29
RBiuDqz3/IZw5myxs33UVCjVt7o4fpFPuU1MBoXG+gHORP9/Owznt79dFEpfmf37yRlC/+AkBsGS
zBLj3/9jZ7VN1zzeA01dAl21dGqCc1UcyX4PwmqZMw2m0Kj9+/TlYIuYrF715DWnHb9Hhoo1p6tP
yhgP9VF9OD9NbdpYQ9jcVp8atkjm2liJkeY2Lzic6XdytbmBR2C3tI2TBieTPBKDN5a2nxKGCpdQ
VwCTh/sHNj6Yy1odF/hOf1vacejcFw0tERUZwj04p/mi8N74deBPaL5Uq8E7kn+03rp5VjzaIEWw
xF0FyWWGvP96KCP1aSEalBnfBNnXeZPDTGUos4X+LttasbgdExRl4OXuWQ5awNYeKKjd67rz7uty
akzPswZwlv5QdQaQjr5aR3fRd+j+dY+vTyBPMhuEJ0PKJd9nifStGx703/P8FhNIcg3PX62Hla8w
uhwl1arC0+zytyUo/npRP15kr/0wFB1bR2gHP85lyFIXQXmRnUrFrXtl7Z4+u6d7Xgz4TdcVpHVK
529i1hhGOBKmtkIw/MY7XzJMxS3X1cdpAWjxJggQ7wGsMCT7wUgn0EBfCIXEZYbnen+BuqV+57ag
mWbbWKqF+vE6ghPN8CbOHAgf+G/M2imnxQox7Gvd0WL6aajM0Kr3JgeZn9v6WGvN1h8QkLIjyP5B
yBmW4+b70GDhtpftencNug1R9xUsjkMzulS0p7eXmdr5SIHXZgtz6diwq3EyO6IHOn/lIU4AUDvS
k7PC7y8BZ+aNwjdHa7uuvJPg01JGjV/NwGzc1MUlOS434qpEmo/o3n6O1Q+0O6PT/sJJwTwlvkaX
QJlf/QQpOxb3DtP5EatV6onTozNUFuKM3GT3XuXMErY8T0S/Lg47ktMPXUpahVN4misrzsKrqUD3
wjexz6Cz6mU9gqvNYXo4r4jLGPLDVCiO7I0Bdi9/r1H/czTK2i9TMlBiiUDYX0fnPzZ4XhRdIp7L
bskTzKF7IMS+mWAc9yG5tKaGMIgqYnaZGymG6Caxh/VRXSbL8/cNTwsIqit5+fq4bCVCVHhNeGk8
ZuADiSmgweVvzBMyQontP5+ov3C+f61mPjX3vNGTn/rC+seBXt27pszkR4fjsiXWztnw1KvTnpyr
2x6eqV8ZS1mZYsFSUX6gtZLda+MWxUGc5fPn4o1qEwcWfZlB1FjdLpGY+lLu3FuynpaPxv/zZ1V6
TPI/n1UjXoNgBql3Vfv3EapVyXNQaTxhfSfPhJBsQ0Y4D7vwCZJgRI/vsIfXHkMuPaZds5+O4l7t
JDAm2FktOfaRK98dkSv54XROazXck5krA6hdo8LMPdaaz4gT+ciD8+/Pnx2GzH/vLtLryDplgADX
lpDcf3/6e/ZstTP6N2yJ7ISp49vaSXXwwuz7WL0WOl5LZ0vrFufTnjdQGZ5y4hyR0Qw8R3TqGSA7
oTufp4XEzn/6xpZs6uv0DmLLSNIrNXTcw7srd1aOL7tuY2EvCXaJtV3ttZ8GtNHXF0Y/F4yLsMQ5
aV4xKgBsOXxh3jMubO1HHeec8Sr+wqbYAebk4wpF/EJsCZpABE/k4mPxpq+BRauwxdwhZHDg0Tzg
wsWWK7t6eEdeh99aOs+vMbasSeYbpynf7kRpLZ3860pX4nuxFrNQB6DENRgv2O9qBrM8YxgO5X7y
hs5ZkkFhn4fuAA+Pq0Mts7vukonymS5Ic/FvaFwmJAO9DRPzoCmZsfdi/Fi2+kET7Q4Lb+gtHHg3
G+D4LZmPjwrLRk+YDAmrH1hqM0lGp4goKYMgQzzMCUFwaugSYIL8TPvc2PelAtjqp3sB0ejXfTih
hq0I985m5UpxYS+Jxqruf9s0Q1ZmklOTwq442fpafmJrbd0fTPGe38MPetD8bXel98Kn+ijjUwRr
HW3Bo78qMVNZD/b4Y2OTqqDAGTpNOhP2KE5FvmR5DR66xy+Ew16COrdF6HfDvsWWgd8vAKN46arM
s7vVaUkI1X1oZ3vctDDiwqWNiVwwVGCa7a/DsZBstDo8MX3FpONKpsVIBC5dYVeCZY+CzT0e1fOr
ilUEn75CZcSWdvh3yb7SVq9vrJEw89EOXE93V90nYOy5Iz+pSsIsVNdnpH+plX1xp5f8+6Jfh69q
JeLxFOukU8S6ZL/yB7ElYZXY3HutFKsPm9ZKA10ZLoYyE3cD7ywZkrxGrIErwfUt7BaftjeiVPNR
RRU3/dmuE2eAp9GiNysTPAFJN92jsKxINLdKDBP5szmcH7ZTpxxuF6fW8AnzrtkoWWXoHWCu6xOY
3+JwTYrDqkH08Lo7OSZBtXtHFXSfGg+nQooSJmucJE6MnYVIJUTDLXFLWPUCK2ncrDC8kbFBYbax
I8NBNxYFiZAWM1UNxC2DZCV/6WOM1c/r7u6UmP4kTqFYrzYqhy4GT3oxeY/egUA42C8HuwG+E7oz
VNxmVb1tcK0an6I71COKVoIGcpNMhGrTxnlM8NapdbH0wlgXn+/DHdwuwv2KPy9WWeucahe7gpky
VgmeByv3C0CgEylf7KvSbjXrdnZJdla35yIYAlwR8MmH3iGzxzeIEo9tvW8+hrhQfJDYruqeBChY
bnmvybI7R0ptqaiF6I7BNmAVY6+ROVgnAnUNbKW2la38parUF/Y1foAko38m9wQ/y0Bc9vG8xEGC
l4HLGhbGkW1w/0xQDcw73UrGCQojvBrNdKx/gbwX49Y/HTEv1w7Xu5khAC5s6W3Xs3SGlTudlWQJ
OEagft13W/z8njh4dr2fiY7udnXD3YqxEqWY182FeFDgqTN6LhXoUDV92GDV5paQefqiG0zvJytn
JDh5fGfO+QNxenVxkriLqMLIy9Jp4faV4OtbeWiWpAuEJUF+I0qr5/gaIdZjtjB/YN3wMpuvWyTO
y14q3u6hbcGfcFJcDpYKFQ8nxMf11DuidIYr4pI3IlDtCTckdZTnSsJX8G4P+VkuRxfB0N/i/n+G
U3sCjl/kosEAqLznLUgTFz855eoYRKAwipOsWnWEt/t8jQZCdCNBIMXLy75owevqXkcdirTzPGeo
dtunYS2wbu3UsATd1vesC0M3sZwU9uXZkZ6u0WK78XKqPE7Hz5NdA4V+DlTv8VnPcnQJHODNSOKq
/HiiV/9WK39wcQSkfrUrOskWNrTxfV0jtpeBekAXX7YEMNrNim3V9UYFt487bjcvR+HuHYwlWtWa
KF0z0b0hzXUaPSbpxW0FP785GvO56IR/885YG5yRmVMbvsIKYdaFF++a8lN7zK/nBT8UAYV6dEqa
pYWexC0tSxWlNU78vtrBoqoiuA+YQw/zlfHNciYV6faRxuK2nj+/T4QP5nirmsPJc6E0Nr7X2oew
HHwMiFRG7iKZuc+hcQVezF18TDNihAqLyvEdqQcDPimQb3x/e2dfA19n5lOQkjLA0tFCtX7xk4Gv
ndwK5j+j/IGDBbBaO8orgL5BAta5Ht0e9mCVfrHX6xeG51y+QMa3JYkKuW6nQ76lVcmjEuh3hIHU
zU2Ig5o0Q8souL1qXznixozXY2aJVDhowePXiInRxb6C37st6HbJGoajc7vZYpTPeDfQYAlezCHh
BFr80s3ScMvFG7cepBWL3LsTVjCuCPAYQUy8zgXQxEGMt8i2N+rxJNlp4gfiLJLI7PdRZUY9VlBZ
SmE9p5sdfksUuUXYcp4ifAyLci18Q698Ez2JCUFmqiCRzGzWBJBQKXR9SpOl1I58GSGHHhDx5bbY
CXXe7UPDE45r5G1z51Px0yFFwLhnHI1oEBitwabHia2ZXDZZYSnBWSHRxBpubzY9QfmhUzMtLguD
pT3uRzD38HXyjKFLSkI218Hbmdrd/Saun+5taMsLMkv5eR78S3Ybcr/7vH5YOaeVhT3X4xndoczM
nod6UaKLHFgFZI319eZkA0tJLfkgfeR+c5A9dZJCe5mdBKvEzHVgq4cultnzq3so433KgPMx6kPc
YhncKBQQZJhtYQvjdCFvxTUvgRVAqgMemuclLAMiTFCtbM8UqtwOVwtjC85s7McE+OPwL1i7dODn
4LSi8uK0SC5utWtnCfLE7aOxi+1dt3uO1ota3m4f4RBPSBI9ZOedUwfyHBunIsXyZredrew7WDQn
fNQt8hoeBGTv2YPF4Rxgc7158nkpzmKNwTdi5oUmO5otNbb2+efyGJr+z9peojomxZSpFgJyUf/R
hxDqLSnJoFKX561omFzZkkigiSUtWD0V2MZ3+bKv40T0iCjNGUbSc74do4qIczfe09s3dDzarYpQ
DpmQD6uFiONKJEbO+P+UD0XtdqlTv/0S56dhWFWz28VW4hxzK8qd0i4GY6irwtAfnA+D1j/jGv8B
KewUDrjVFnATIMjwP4cLlqKrEpfHzlNw+/QSSu9PLXeaBfr+QvW621z6Zf32hkFlONrHAO/V3ttz
299bCjnRJlJ4xWzvyx53YTPRI+r9x6vehNE4ShJehmETPtGSufzqMDDSo5hEmLHBiPC6xzb/xIBd
GRMmxXGOQTDbrXwQStVpvra87a+yxQ8EdNBBWYkU7EZE9xS1eXmuyN59XZk5k8DnnSyxdeU136op
uWasMw7eVKHj4dsa5Cv17eSSI8lxPRzdFPu1ujcm96H+mWAmCxzDJPrQ6VSyVnqeloYjIDzCMqzx
9LOtMH4xIkgI2etQP4/vmEKdLliMy9JqgI/6iCVLWBsHgW32ZXAN5BQLd2ZYUzkwImOVEqYl4tht
GdgmmMrmUnhC7rRKlC/4T95LMuWvMNc4Zl+eeInSzhp+DTJTa6z2PVEVV4CNVoJCirYxcAt8jhDr
bk5IpgUs7aJsg2tq8kUeDQlv7J1hpMUNFddc4gzE56Jz6zeEJuVCwKyZjbio+2HqPC994bKukcH9
KoDOONNiDmWJKLoYpBkzEmCpNTCc+Hoj64SQRDH9oUQ19x8x6TYGjlTQ9X18HeGmrCyyp5NZoC76
9G64Gew7gpE2ry9ondgB+hRcWuteX2Ou6KYIHsvHZ3bFD427wlajYl9OgIwq6j60hdS0jW5djcCo
nTxfad2ICLTMv0Mcwh0JS1rvy5FxVv44UbJ5FdbttBfKmmJpyCsiKMkcrpSNRtiqOQg7bSvH2CUV
6O4fvcUlOCFz3ybkCEu2FFFDHMP6bDOrlOC1nO/UTlfZHXAyUWPcrHgIHL4qRuoUxwDSjERYMYD3
CyFmlV0evZOMGGaR1JoZ9e9mGN9wEZDmJU3IQljIzKMvjrQXKXOcetf5QCFNbhq7+8DJxmlL685H
UJzkQ5qn6OHwW/48xWpnpw418QnyyBNzyX5beRTdkB6q3ruKwrdlfoxL9Ld6su8kXu3aDZjMfXH1
H7jNYUngPmu72mfLdtdQ1G2EsYj8ZPGEc2u9U/e8bx+5mR1JD+rzddTaxuevqGbl8gWzpXOE4+n7
QkydavHqaBwokQ220t0Gq9ODwdzYPEA6E6uqRxXeiZjz9rSoioGS/cakacFKJwBFdYzSSmVL6mwq
ChU+4XtaLDHACo0VLWAB9xXqBmkClBRUQy54oDJ+nyP5k2/3nqSoFHzsaVdJ/NBtCYOfQH2EJ1L1
AMlA3r4vA6u+Y97n6FzBE0kdsw3w0yXuCLTHM2JCusfEgUmfKvcoXwWTojOhVHbxgwPYVaY0kehy
UBH1BUm3TSbXm/X4GuZ4Jdxpf3yMmyhSynjQedcBWQaOXrqqZj8LHCcHY24RYfNmBsn0fKrWJhYA
Ps1zUVgixcCLcYcKfwGYmG7uYt/AfqXNk5H0gnv2hCnzwOrWjzmIIadrhyWXk2P9NrmupLfVPLcl
1OQal23kv4bd7Qg95oSmSXAz+7LhJm9niuo2/u1sGksm8mxYEu5xqmU9avtrRNU8cN6L5m0LG+Tu
oB7FgZ87zK32A70Wl2B5hylzN5zH5DJ02kjO3BNcofWgckEcOyIEsEk0cxKrOMv64uVyOD3sRgqa
FyyQc8j6UiWfL8RjNcqw/2NMs1GbChu0sfp5Ay5f0E68Z8lUJ5QH4hGvGp6AFAx4LighKpNehfpO
YGqJkwx9nJtPNOf63Z1JJrb0KQ+fXDXJe2J9wsUTqSMVe9hRjrhcibjMmFjWgl08/Cyg1uGFJXXw
WFGDZwSrWuAT+f6GhHkm507iJ0fNqmckFJRWSfiXO1BHdxQzvKRiXCzlhSDadMCc8XAKQjzNdjc+
GZwIzExqwlQsdsLTe+r4p9HY5by5JeB05wtTYa/5GbjOAetniS7Wr5UD2zQBduzZEPYTk/M5yufX
tl6yFTI2qWqeGId81lUgpPZg/tDYtwlS9WfAidLN8kVLciLeuWJin47iwQD2OWC8K05uHqgKpd4b
Iw8CsdCYuSV93FSZK4yCNoajL/naKL96+MRSL8pHQteq3jH29KsmHasoyLX++OCNFrRob0LrrZ4g
jnUWDd4699KnN7ib1BP0AwkCJ9x8fDoEZc9NI0MhC+uWNXqOhLFKO7Jk76GBYqAyeYedatLhiiwf
ItRAlObqsfgEa2BdHAXac+xTeruejyLQ+N4GBzIhif1hmK+HVaAxEMYwoERqrrdMgpiJ6sf0adFf
0WMrs2dQjyV6+4X6+WT7H5MB8U/YuOR4NGMXwVupgm5UbznzSNjG+Y3OmYts+2w8Y17unkyYYOGh
FFu9mbhSsfhXlVUXEgVXSLZwKF2oK5ePk/PExudAE1U6lXsemAKKd+QYZExj9vfERP+6Sg9IxdEJ
zIDeCzjouOJDPwBNYLt0pjFm0qnYl8X7S/zMV+yhYkNBXuzx6t7yraTjL8Rvg6P7nET7+f2rjM+r
P5eeQ/m/HA6kecNeRztEpEcK9b+B2UtO5Slei+GSDzjEShj+XIhP6UkPSqdZc/zpu06nHQBMPL56
FjGB0tuE0cg5Lng7Z1v4fhBGFA+Z7B05SQY+OlSEMSuNIgI6Dm421snjcMsmJ7G3NMsKu9zrdGgD
68I6AcdFZrYAyUx3T0875qAH2H3mVnXUtk8pOsu+shVI1IOhLJgqtrE0T0DfBz7k4ZF6lMlY1Bvp
vsTk6oKx7zsuNum6MSbaSO7LSVmHv3X6JO8Ox9LL1b7tGTi2WEMCCYjxEMrT1QGGTEurQkvxcFQq
s8GUewXtZgUZDBc8Jbzyhl0RhxT4trtnbyk6/CxXw/O8fIatcwtycK0F1xR40hAeFzXe02vv4RNv
pumBC1Fd3lAjMYWxhZed42j7hSZB32itregT7nXs8qq3n2Ata9K8lvjDVDYiFnZH/fGSbSliXlYf
emyGBL+Xr80IokVRRXiEls0GxCql8+eyyGBKSbBuqW9Dmct8J759nEwY91y/kIoaeYBE+5QshDHl
vAgns4UGWU6JyK4wvA/4SAjoDBCxJ0hqxW1/iwqkVK561HYiYBz33Oy6KV+L5DbLjgQwFiJvz8Yh
CDtsaehWF7thagsI8kXcfSbYeWXdyzmEJNKU0WjpjurXumlgVt9qjlDbNaHjzEYftvjQwVb/MjDX
/+vwITNrhoUk6YR6MKD60Vdds3KYKIMKVgPo+X38dADkMcHI+ygAOgCvdUvwOYpgHZdWGTq/YPmG
3fi61eJSe++tLas9weyjzDWmypRNunp/GMv0IMZKLB2x12D6CIg+03clL5HqFJ3GXmZgsFDDZHab
gItEd/A7TFl4qgCbW2A5p5yR/4H/8BsCo8o7a/3qarZBAZH1HCThM8I8DzNZiNvibED+SIPE4Dl5
RnmMh2p4wVx5S24GZmsufMLTlziVpi+sYzCOmLU2RoDuPaZSTyAA4DOGTf/NQxiFyVRtZX4X3MI0
VKeUrBbr0Gbh4DghWIlHzvyMGYn/iG+EVlr1qpxluzTUP3K32twP2apYNVHvyFCuRTcJdS/niABX
9jn4bd15ec/ZZYQfx3IwBuMoN88QHD/IfO71oMOT521nYeZlHt0DnsE1l1sfI8yvKUB4xLrEeTMJ
BmMalVCmuC3dngjdjbJoMNHm2vyJHKB1tOjhdwfJv4UZHNjaZ8uhJ8Ir32V4oIzEjWH9H2ln2pwo
F7XrX2SVTIJfQWVUUXH8YqlRVHAAccBff66dPvU+icmJVe9pO+l0JjabPay91j3o7UdPhpQFBKtN
8trOAtxGOjgc8/xRMfHLIUrRfaS4QpLX7tNWXVLPAEY/VYWaW4T354h2Phs1j8qlYcf+sSsYxJfJ
AXgLzwyjiX45Oof3p3nsXoSdCacY5+Bo/mGWoHZ8sgFkDKCTtZXOzr22Cn/bFSxQhMjsymQ/vYnz
AE0zt4O5q/eP4ztrq79Ep5/M9dx9+oVzJFSptgx/fHNYam78M2/c27qTRgdHCLBoHRAEHoYSoDYv
7fNgTwt1J3E4eOy7uc9AS2aw60L27BaprdapjdeCJwF9tImCOklHx3+DIxMjK3ZuIQVz2izZ89a8
cXqAJ5/bKiy6evNgZ8MM/rTmu3FTcgTokFSQCLbds5Otnk4VOxcCnva+JQBt21GBi8C9BendIgsH
6AkEOXprLtIyvJ627IKSYAvoVZrzoBgf2gml1ou9bXHbHLcqncKvYyZB1t9HsMnWmlhDu1vwq4gl
j1EkC89jphL6d6x8zSvsh4ES6gGl7uEc6xiyuc2izWTtKiFJVDu3T1CktOG5l3qn7t2/OJXg5FSY
3YR1Nmm/1C6dYzNzT+jFqoHaSiE9lEiRZwCKjvwqZHu9UyuhTH8eCpEyzAKEiGJhy34ONYyKMAua
0oRR7xMHCFrC2Vas0i39eX9v3/1D99bH/KRZOglqonsvbqBA71adHDeF0q14NWR/E1h/IJrkFtK3
aIdVA8NRFrp9BT2wg8m/945N2TecZHpxa5NLF2AYSoqnj8PcJOVen12n5TQZbjGFN+v9eFgZkUBe
lJMkeHBA7OqzOCgJWJvHkbGSNombsRRxlEQVlbKPq2/2vgoCC4IBwZWftCBaLIoNGmb4/OQ9jkFp
T/WryKUVrXylhMkAFwKQJo926g0XUM/gveXg9I1u3T6Qaq06xZSUb5PMM59HsmmPWki71pVsySJL
5H9cvItDrhTSLXQ189YB5IZaNWJtYKdsKbyM0fhxb6O7i7lJBwHUYBdWbBAxeVMQdbPWNUjCvJ9w
rAB92KtRT2iXjtHChtkW6l2ZL7dJXtfaaQA3xDE6uy2ycGl/5x6CxD1EFJxdzjJEZrvudqhHOAEv
lYEs/GxOvjagESSVWo/2gQtcESyQKaGZFwxxB2pn28YVN9BcSTxdopx0opAkfLZ5dKTHdMnMJ7CF
cnNLRjnEchjtt62XAR1UoefmGPtczA/yFA0i55bRZIA6u6XcqbtEyP6xnVrb9ql5RWo+ZQlU0coh
awNatbQfrS3L7DHAhmhFmm/eHs2Br9TAdzUBvNmZ/3yTjayJiO870EDVqjrACEXF/hO02feI8FZc
UCvLa/MIOyS7gHLa3QaoOsLczja5K4Pms492vRF3dTdzrtbdA1k8Kigw3/E2t/GD5pxSErKzRFN0
ID9N/gCpH+w2O0xcauFNBBE0BJVThJ/ReIL9S5IupOPyxXnBMYTRPdi2czL/jgGizmjigvRcVqJ3
8cGrpZsmtL9IttaMuooDYO1T0OcLaOVcFPGjPB/nESccliuWMFjAyjJju0zNjiwO2oKDNCfV/ibs
/hF1v1z5pY9P+lY+VAqurNoQV1gAKWuhTxk725ZkI1jEpDq5Yu0+dKE/+vXpyXnTgl+eMpKdNdlA
zxc09WvcPz9drvfyQAsgv0E/ohVsYwQlLN2xDUft7DBn0RApRuCmxXprE9S/wQX+BA2p4BmrmEbU
eAaIX30faem1Av1PutajerfosmUun+v6O1SvYBe/jOZv13jp6crprEu75Ib5B0cUc/+hdfReleOu
/A5C+2uHfrmZF5rz6R7XUVHiZsr1BZVMsMNsy48OGgehRrJoxqFYJgP8TpZZEjHs//sGweZ978T4
eH/WK8W9TmrYxIFhTdIWIgCQh62JSMab8+KvV8PHUZINEVMrn8zKL1PGiOO6fqtlAKPaxw/drywq
s30fGxJgmH8P0B9gemaIgm+0irshOsx17fttXZF9Kp6HI93pZcPagBJ0+PcFxIN/7bevF3hB0yrH
/W27P3KBWnvrAsXpp361pb4ZFZpo5o+rqHi4VDmA4IH9MipuaZlr+XZfj/IJAZp/GUrdA+UlfSmP
Mo8wXzBG4Gqe1ruZtuT/p7CwH8tsbUzPUeYRz1HkbGbUIimQdmtO2qyQei0W0PfatRYuv5Otfx1k
3bSnB5XBafPgx8khFO3U/ru3pJ/wM57HfzeivwyzIsmxRiy39SjxswxYjAU4YbtMPmS2WJIWpEbf
GjL+tkjiGvl5fNOFy+X3IWDo2e6UaqURFcHTzac1L23kzawBBKVf5dzTfnOHv61G+FCDrkbKqW78
cFfleKln97sBQ/MIbx352B5av8PcV9pH5wqvToeedTeV6Wn895V/W6K+XvhljBTH5Kkf04cR5e6+
ARrEx6LDKZ13m86by3zSWb9M3dpDjx/nmMtw7LQT5zTMcNkCUjz9+25+3VVRZmNph8CBS+3LSDnd
1HRfOezBRY52IyRZQfIiXmUffYAXKERKxM/UXZxT6+1+/tsS/PXKLxDJ3fyyVXNlZ8ARMjgfHjpC
TmYtbCYyN2upCN68udXfhszXC76M0GRf7uq7AxfEjCokk8opst4CHNDSm1NK0RH+Kz62c97fl1V+
W1SQLkXTAMVxSX1Na6jyo1I93XQ9gjpsXdvzsN6v80xPaBQ8/WRGOR0hmMxWxrG7wOa3tYVGwqGF
c8e2Pe/nQChKzj56SPz1bpn4tWkKUFoVaj2mvy+PwMgK41rO53q0dWVP8EAwsmkImuo4QIsaDnzc
+rszfn0EXy748ghOknxWk0dsRKQuYDZjNNpS3L8v8ZMXxF6EtOP/3NQLe+EQS+r8GFf0SEZMpbQ4
MpOVKMZV2Is3WwnRWfDfDa3arx2Jo7QGz1VQTV6uaUhZKcfpBUpyI0PeBpQRNkCcU/AwqlgpxzQO
t1PxmL20lbXLNugtaP1CxKZuk8+w5CaJVDg2CD4JKequ4NFTC0Lj9m4OhXI3yVuIlIJ6SeYP45u7
z0foeVecSxPCA8AUxXzTj7/tIezo/3NPYv5+WYGeR+123hq5HtEIKPNgIgfrsWze2nHj7ysp4qm/
bLuoKiM+9c9yWH+J+oznobwl1aIWKS11Xbh3qDJpdN3grEGhFeX3c3SL0G2o4Y4VgNd7bCiGxZPD
quIdO0Wn7mEVOy6G9em+N+//3TRZPLgfTUNIBannmqCavcyQ9KoXl5pyqUWXDSpqW/b5y4gUjIMx
wICjkjot20Dgk8kJa9AZpS4/t1MXXfPy3Qngl6fBIvJfQ15mTqrezzf5QUPmbaxWXdKVtlDKVjro
5JDOOY/KyfRGWmVukfn3nu8C899mFdrFsEmQLVZkVREz+8toOJ129aT6ONUiRAyn4qQeHqsNZawE
z858sne2fkE4hLD63/3/U45Ixafgy2VfhkaRVeuPZJvVosZkgm9Gq9uFRo2DLvKsUMbx0XBb7hpV
FmaSILTb6xUcr2az02QbaVody0OVB18aBy8ma6ghsyv4eL0jc6cBL4+FoPHxpsW/bNzfWiy+/qWj
1HOm3nOZjpr4bf7Q4m5EM7uzVoPEQaPhtyftWWt2aLa70bLLHaBN45qmMO5BWGuKUxbJAo+zLG1H
P9ZxLM9qIsbTtJvCq8hyvN7ddHp+7+92v3vAr4GAcY1vB+V0rkWUte2nm3n18WWokg2Itn4W1NsX
MtAcMS/vduXfZhj+H5wsWTg19fW6mpLtd6d6WoukwTa8RftBviy8Sm9OFF2OSQK+2YF+XWxUCdeT
KhKAdSoN358P4u55cdBVLfJR2GEMLdEJZyzVrNmKBfjzKUw7/GHEDFEHEwJf7wTi5F+OSxADkWXA
vJxYUntZWveHy7GylZ8apxkhwSakRuTmBSJV7qDW7V9b81Y1PKBZY7hb59CtoczBURQu0rD+brf8
bbiK4E+CHlZVqp9HyC/Dla1sr5RXqB7IDKFYxVKPsmH/geKTbtljXHI2ozcDTUSUr0uqigK9JpHS
kcDSfX8Aynav7/Ir7MJjUB0dnKdzs+4QQcFnvxlavyzeyBrW5BpExmpV45zw/UpGWpETA8316HY1
kxjk+rVvbDBWLO0S8k3Rkg6TymiHGysgs2dzVzRJGN+QAUUOxqoYWJDDYvz75tWfyzhkUJXhRRZH
dPfLMl7JE8LerfGMCt2+kOGA9LaSsbSADoBLAKoQuZ0gznlq7E7WgVKT0HuZGhS2zk2DwjjGyuBH
TyCWVLB4LZLqDzBxg90HmNHkw3DSXgxpFwUMzbos9zPm7Lza/PsWfvJqeXg6eq2qXmfGsj5/79V5
Xr9sd7F+i0DX5zcrXgMVABhX4hbcvG4M74kpsjrYdku2xwE79Xb0JEdcgaRu7gGJLeU+2Yj1m0b9
nFF6rV5jCVFruiTDCP/eqHvtKt2eu/wW5Y0URUKY4IHhHSMDDQ0YVwiSU5a1ISp5CqnNup2EgI5E
Ep8l+e+W/BSepnvqNEIlnDH48zLotqUhJ+mWlkDx2DV3fbyNweFJ5mNQrqmpUzvMAK1CWuIJrjWc
utWPB2HgEO/o6NYpeueZxFfg8awP3Ric5xKowZbSEOX0c7MSXpzh20hPLDffZyRNRjIODy0EeGn5
9867HtLa/Tjf3aJCsZA4Qg7hgTbRQEZoFkAkQ5M9f6GNKh/vsjrSL4kKLl2HvM/Cj/Lw6/Jzzp4H
vZoZV8KKW+uMmXMNO427+QGLPUfohAj48034U2B1bsMLbsWO1pKpY9XQ70p4VecDtZ9pBqiH5v3U
0+hda2cnloyeJbcg2PvQmMCS1BrVEBkUFjbSEhb1bLIE4lWleiOxBvHW0DzDlFAfWXQW3nC4IAeO
ahZ6hAi9h5ifaT3coQFFOYDq0/Yu7mzXePIlgFrIq0MlH0EmFzYHQq9evL19VD8PUKK/DLF4oIcm
qS+7V+X5qBflObtFMuXwWlsKjlPSTrEH82e97TAToa0uIZU9hu8SEp/n1JdRAmmUHVqCGAj5T5yB
vuwUj8dTkx7xDdJo8+geMKKgLLw5BzU7duoYaeF50rraMi7qDd1BycbLgtrg6K9IhbnziNIoVVAI
yKVZhvvFfky1yL0hTR9HADfaCkg1Uaarh5XpeVgP81YGJkfqnny5owFEcTI/exNRSz915QSf9AtH
82UtTuu1QttX4JOqs/wGbK0ZY/UIlcO6HayybTBXx8bHfapQIJkZZxPoKJjiyxozWKQRAE9RFAIR
cDcfSPqBopgKhkQPR+Ed9KOtuQN/uskNsNiNKzJGBFJrNiCbVHOOPmlUhxcFORL2n3X7pNgCmoKP
AdjxaaohV3h2IAfjcXXuJuvTpBjlaDGMgJhoG21465Av3jZxNlKG2uIwTaba5oDDdQXkbCfZY9Nu
SZvLB0WaW6+YETqAD8xVE+kPSl9sO0eso0CXFgLP8aiYBzFijBkQmhs7ywBAcKKa9/VjokE/jpLx
g3uM8hAcpz6WhwqolDYUcYScbkNptYOsFNa7p77UnS+MjoxOPP6G03kff+8nIOg2aHOdJq3OQ9Ak
sBmP1KxDtWqxqJ2WYP8lNPyQWhLR5UM1/16Naz/3W/GMVbUGroTNSn6ZL/lR0e/6Nn1E2qDBXYPh
ekIqCHcgR9dF97oA7rfDDwl79fG5C/rPrzXOfuIVg8c4DfXuwQHbCX4A9yW2uCv8uBV0+ENYjXYT
DkEXRGt0LxsYvm4/R9o6/pj7FxdkbhJpw2QF14aOpUcUxVQxhV6hq778+wbBfv1cvLm3apXND1dK
Pvg+LbeGeiqfj0c1AqOqgCrVVjzHygCmPdx76ySExOeuPNi1wQY5ODFt8iD2AXBlF+uemzVMkxCW
OjU1ROfG8iZDhJvgA6wovlfrFMnUZ6sEzPb82AOkUXvpBFtDiota0ZBnFfonDy4e2uX4kmFk14r9
C0+3oUy0K5lyLTB6ivnYwX7FmAZqDeDQj8vm1D93odsgC1AEu1G5BoFz76cf564U7Hq74bGrtOR2
3Ln2n8AsKjBrQtT0AnTzUX3FFMk+nS221MfHLaCuCgTmMjQQVhgcs4YqFPyerQqWe7g4m7JQ7btz
4whFnHAlQNb0o2pdO5JP9b2nNvNI8W9LqE/gHKx5extqzmGNRqidwXFDqtiTwLTegXHvuxeTYX/p
aXtg1tTud1alo4xvS2lW1Dzj2pOwtyWZ1YDChLluS/HODpHPbZEurgHMA4RXUvuOeRUqW+3n5Mh6
97TkQXUCRhqYWDapBk9rkPto7DFw4PjO+7vVvVFfqCuBAChhhD/8dImeVlDxzkghO0dodBLo48ax
vXeOlxY8SgmwwbYH6c6+h+AwSShhncpqcmqkvbm/j1sxKHegMxOIFQDKKJ7vrf2sHKhjw7kEe4cC
fR1TufFzXUbwYtsMbJCW7rF3cDOgyPOmPMNwK5QduCg4vDPLC8KCugfY97nOO8WoAFrHMCTQQxwH
BcG/R7ohluPv+48hMY2F1A+acjX9Zf+5HXdnKcvkK8Ws67ERE94WNQe5ZCx2MDWiJoycLdBqmMu3
KGnDREiWJWISWd074OVU0ixqbGUX3N8ghRK3WtYP/kEe1XVr9c+PR0gRojvG69msffowKs1MzAQk
KNZXQiNn19Lvfs5h8e5vITciiwCC/SYBSgQR3VkMCpTuGo+YYRkgPXhjlaVW7I7uveelcQNlFb89
S33WAV56hZoLgXhNQ8wBCMD36X+o5xfsyJ5qlHQSR+/Oh8mmmCSj00Zaxfj+7tCnL5vo03t3Lw8U
J24DIuocmscGIbJ/HD/79U6tNx/KbejuwPzvzSLQW0Dc/NiGwkd2kYRwKINFjofnMZqvvbKnthFg
JQDDLjIgCBnmgeFWw8JTOlKMMsihk092G4Bi4R4t5UqH0oWHx1v3sXp+ZI4WbiN46m7Wv7fTbozF
4jzQOufxfGpMK51kvWtK3TNgbx8RV1Tjt2HckcLDUu1L02R0C6oLpfuc7AMFSdW4Xe8ew314tZPh
I0CtqcPt7hwESvzjQOrH7XiYuqVntG/wdHMfN8YhVpGgTu4eBns4ZJ0b0vTgo/8V1kBXFYEUSE48
myNccO0Rp+v9m1f4NVLj+wA+YPvZnc9QLi3tin+bGLMCCdwikhzZTX15RdK3m61VT+ke3XsfpE1L
b3HXKPjVOzLAMdW9NuL2PTyE9+A60bxt59zUvKojt8BPd2LvjJGK6lKs2zXrqOwDCiu9k3NBUeQZ
nLsHATPs3fzCPwPBONlQpVyoIUsBSEuXR2Sco3W/37f7oMAsE9szgNqkNoQ+LMDIM3nkW0tkGqg2
QA3F2+FGKpUFCq0hai5dEbsCILYQghPKwaPZbLYkoya+DRHlVmYKRXThojPhb4UhhWyhUI2KTSGR
+zSjfaPbnYA5bSAuz69AtzzSG8/p1t7aNdzx4FPydpzQdSC6yO/iPEX0QNRY6+E50AAwzHJNaMKv
Rcu59eT9zgSUiv7siTQ5BLKmcF1YLuFUtoTjQh2ZRaHYXmUvKhojUrDc3aROKu1koT4FHZFbQwba
TdD/FcaRlFmsGLwgulVYughRMHhMbvVTAl/8dLWvNXTsrBA+QVL4uAIqw0Yw+tTTms1ErjG6mFHE
vcboRO+sNRi4WVfnlkWUf0d0a0IH6GY2AkZjojOP4JTo7LjNmzkpGgLBKsxmBXIS0rJ1QdFR4p4z
ay36mYw2HQmASWhzixVNyNDPSMSgKMuvEVbB4mkBlBzw1kAPmMrCPweayueNbVtQc33xOTy1OJ2g
uZo3xb+A5nmd8e/g9MvxBgHG1vRojkH88yvHyFJj4Ae8q9rIzSA2o4sVcaRBM0G4qp5ABPJceBJC
j1hYAIorwPAE/8iTaaxt9GVZP7FRWvdRF12H4SocoxsZjKcLzBiEhI6J7t8npBBVOrP/7yZF2nO9
Xq3WZwdrrSBEl7JmFiRtaZmQGZfxjN862JaPw3UYdBYpCVHRQPwe4Kl8viRrMTcXC7BwiHYCXbYC
4KpC+XtHlx847a3FUxcNpYtXQsNMyCBjeu6hIVkSPp9t4UKCPokLz9jVkDOXphkapEInFulur9OZ
4lAhXitIF9yi8CwTnoFCCX2K47znHAFXCcHnzQAN7lNjOBTOoYvF1DDRebeEu6D4Gc1WzXHoRpKJ
FKfoR/FUTZtxem6G/Yo5Y9yKrt4iDCrGwoorjoWejjANzkLuHF25o4U4OFoPyEk3641dAyFJc+/E
VpWvihcItuaRQmEMpWGPKIwegfJlYrvQsl2h0w49jC9WEK7etYQY27//i88d7Z0wZaVDEJIGvJf2
hK0Cv9BcINypzcQTFG9wTwO4NiAh587Ti92jY3RrDN1RpZe412DfS9fPnt6rg9/kzKFEdYKFClJZ
qFnK/SoJTCCOpxUWrsAvCXx2MJRPoeof+1kLilOUdu5BvrhHVWCeqg/4HHr0diagl7IvtbNB0jU6
BELerc9+m/ZgRLKdTE/dshW7Jab32/7eN7pJCIvcQ/GwjxYxPOacVPJ2lHvHoUyUXkBiQP+nhNBX
HaDZFEjtYl0P6ShYH5cxWEkHlDYYibO3hRC55LO0XpoSJ/du9h7PCH53e78+r+d9oBugzZCQC7eY
ruo2o2cgOwJ2eBkr02SJ62EwH1995xnK/WL6dzj0mSP+a+N/SdrcC30eH407Gz8r32gCSoVF4wQY
QvxLCpelQ8w1yopilV4xqngT2tLQCz/XBckmPEbH/2j15taGogIvZ1MKu4MNGvNvBeRFJPLa4LoE
rKYKXpEK0kuD08fhlDzTh4q6pdHeLfCDFpDi4QEBUJnBWPGysOL+3Unyu2u+pAW1/F7BOYBrnja3
idTddR4TQP4eFt558+wrPtW72SGqOZjxNNKOgpRmFpB0ewedU39m2AwVhx0FfgNZb3K/36O0465a
2RWXvQpa5WD6B7P9bBG2+qXFx+iC4a82iSL8GVgE2Dd4XMJyIXEfFueC6TT4XLIGm96bmo/6a/d8
adZLKveuSfFeu9OsyYwyFdhvtnyxCLGfi2EjViOD8bIKWc2bGBoMBz1hS/IxwqBIuKAI1eoetiZ/
PzXlZ0noe2+9HNr3sXF+PGSaNRLqlXgxLUU4EH2+v7B8igFNZIIzDTKVQ1ErH2ILzBK2w130TVt+
Hq+/teU1QXlJz/H+caMtQmpTRAPEAl3E48XWLTaxbYOwK5yOb7hWTykc0ZzBYLMRXg7vEDO1n8mM
720RX/+Sgbvc79VCPtMWBLF5kY7hhbYUry7Dpi+emRttLTaaFF8gooChJ1ZxYbiNWxKK/WHIpsj3
EcZEbNJnYWLhOYOeNhV7y5tS6E+hBBxZv4z612JHcrntsuNBPMeCIE0Ea8L3CNeOz6on26CDho7d
35kIl87EF9G/F9ttKAIFMRYPoGR43F7cg4d2skW7iUfFsBTbZI2hidcGtbohVhsbeh3f1A8G5kis
ZeyQ4CYQgbHQ97tz7iZfw0b9b6/uDPEeRHT9fzVyqThpuq5Qh5BfC3v7ZyLXT4YSTYTXkwi/me53
7ixar9fhihW338dkpY6bgrchRwiia9B70+2/LzZfGvF6JLykUjXDiTPqEquKjoQx8vnvOiQtbq85
JMjs6wH+DZQ5O4MhLflwiKF9Ef5+iPj3EdbfpFs/iwg/lv8vrXpZ/vPL/pjuErqGFQ/V01l3KWxZ
1jgTs1uJkdtnShPVrvtES7YtD6YLJhIOScylOytNCq4b/0kk4Btv67FiQfnZthrCy6SDRWnr+8RS
4vxc3uYKj01ncHaJ8mlM4RysIGBOC4+x3kfPx9IX16d3Fxf3/XJtdPbYEKlTVgUK7/u1SVler/PH
TovKrVVZ5X4VCc3W34vYb5dg163pBvYppAleuj7Nbolee1RUigbPoOpmOM79/13gZXvTKqXyqF65
gOrd3DnnjEr49wV+qRPR9i+38LJTxXlNieWquAWOM5zElN7JrXVPwQ7myDtp8F9Gw7drvWw/2mGe
lvF5qwHmujch6DUOAUcP621C65cH/+WWXhGecZ6l1/LJLZVeudkPdtFq7z2bb/pNZH9fR1cdHXaq
RYqMVvRLdrhIHw/toWlqRDK/oU9O3mmdwy4ynHehlvRLLIGvLRbcaMtTH/5clb5sTuAfpUrG4Is4
M2vmsi8WHptTDIetwejNXf2yKX+71ssKl+ZlJgEhEOHUDAwNu96aE+diuNm8g8Uov3fgf7f1Mnee
5UO7Jfs5tyWSJDh0knZA3Jw/HH3tsR00xZly6A1A5Lzb8OVfUp7f7vNlXlXz57VSZFyc5AI7itju
Z0ux09vj6ZTT9WL4ZiJ/1kN+jpf/bvdlnmVJPZGPR66o2pMPtgQRfoGSYcP+3LPZoAm5mmhS85cb
Hwze7KCfkNO/GvAy+Z75ac5SwqMVgQK8c97AdfVt/JkXHLk3/ws4CivLf+P2dRoW+LgXlaSuRmmA
CEY7Jy+iWxxHG/Ib1/hfoNbfr/QSvpVxcpDvpLdBhok4qBv1mSCkZppnE4fIN1PkzXTUxND6Mh2r
tdtNPt65GNdq44uFI+MNQyqP+o755lq/nbK+deHLFlY/3UERleJapOCZjIivEHEQaa4DDIcGG3/k
T4mL393jr9uaCmCBylcV7OjLWK2Xp+PtodbEgRJxo2NUKS1j8nc3Kp9VhZfxqOOyrkiQz1hHpZf5
f0v3xnlf3Uli/ouXeHJkITGEnhDY+ZMZ5ziAiRezu5QtEdhGmXDb+4T8AVKckd0h4hYZJBzlunzv
tcmD769JIa7CNaNgRWQoAjRx8hNrJnGv2TuIfGO0bbmEIljxiaDYBigc82mOjXiX/mtKF15ybNr8
PF/hYBKRdYzwnX3gDtFCb41f2+exiywfCb/+56mJ78TSS0SgO2LoPiZ4acMWpnUEhg/i1M8PiVDX
hGKrayMImRBsuCJYYxHgBvvEslljZ/VDvn8NMZqGF+a6QkyON0D/X2yOuqJJxsEmG5gCXQyIfFEv
cstQHdy4lZUtnNdFXpJljHnN4MCkiTQEOkaeB/JdpLNMb6hYQ7622eAvuOti2XLHBptxhKpYY/Sx
+SA8JEB0+NyVM/vV7GFx+vHRA4ShEHorvPjcR9zqiUPrZiC2okFvQ7avcfV1FztYDZZcHS1IfhrF
CVc04YP5wRFiJBLmdxNb2YGwOxT+2+JwwdUHZ2tD0qTeuFP/FfDAj03v3ar028lcEJBqMgEho+51
2F3Quk7ucr0aPVfIrlUQ00GOEeMumLiTykoJEE8RGCIwtye0sNFpwsHaPJC2osROERTFbiQbNKHI
c0GQGZozXeaVLkxmf987kE+mfHi3yHORRcPaHYuVYi0RaAupQrqDZN3fE0n+ZbIaoPCqGroO1Kul
lzWijK9FItW4oRicmFeC86l5SDjbF3QSdm0jevTqw11QaYfV1sVNPSw9xaMJ67CQ/27Jb9mFby15
CfalsqbP1QMtOU8um/uo7FxmeiG0Tq5A7vBoTKznxULzp7xbc3TXqlaOzyUarh+oeqiTvHdWTVSg
7xcLRSj13Lxr9jZpIskG2I4uRTTuTXt/WcnBxhJTQdKQQOC89Nwzr0snY46A8JPS0q6/jSqTe0fz
0c1dxz1KTtP52TxWTaWtIc74gSQToq4U4o7OgyqmtE4G6clCH5R6vxBaWsokYwkkQDpO/24ox9uf
waYgqNaBWuI3QK32+57z0LZqJTtKUrSN6hMpuLbvdh4d+uUCSJ6NSB8paCW6rVBbxmEPeFzdqSGO
CcpiafSfU7WTR/f+ZYYuA/rRawlv8KShMqqHD+e5jNu7oNZVV/OuDM6BggP+r5tdVOvOHbIEHiwP
yn4M/dyX+pfVdoSbUB9BMqvuQ4FD5eASgDELa0tcpxD+vdsKQhFGQ8VtqAxkWPWbrZM39zhuXwKw
HPZjgyRLBZmbCVleqkFeaRuzK9W9S9Nopg4C4e2Kg5iFbXT06WV5GdW8vWt0Km65pGuV6O+u/QVU
SOFbrmIJxPNHd/JlzO50ZZ5kl6MUsduIl9iAlpSKlhRroqgvSlJ2CHZ5Ol0MhwVL579XafbEn78b
84nIftkSaQxbpQJniJPr65aYP3EI1mkMhTTaM5HtiSBGLyMs01nvbXaVvih2JJigsfPgaDBEr14k
6vDtfhcESIa49x/N4cwBPxroIrSf76MuLbcXjrc5fbNMnIopBZwIomW7avk6m4B4YSnJhgHGhfRG
am0GKLFQsxEZL5+omtB6NmuLEp+EpnbSZItjd+f/M5TILLSj4eaQSOHd/63OLUUBMuZSwE12DCOw
XYgGxbMTTl8IRVFV6wJpeXBWwPYEFSkuRMWKZQ8saE6hBjHf3NpJDZT/0P9CgQjYVlW1HHTcUk9i
7AMs+pBG+5opldZ5U6AIBPBlU8VCnlmLxGP3vKZIETeEQbTOPbEL4GiM8t1nilJY5PFY2iJ81qnd
Ym5NuVTYHh7xRyIf1aMHIK1TsULEtbkDUMwHn4yjRgn7aIBvGmkzm7HMAzsj0rtjq2PnE+58fw8l
WfvlrG3gMUP4phmQOKsvJ7ntrZ7HcnKRosNo19cmWzTCAWoSUmQWPXbvPJesx4mGNCzOAaf2eblr
H8DR7TrGbIcG7mo3rruH7h4W9TgB1CEyiU9OaF0ZxhJPUGk9G8u5xxOjeNwlksoaIVVypo7oFx75
518eLMANYUO37ochAQvpd5saXiewQVIysEs8ApeQOJKmC4qJfBVh3hOcPP9c22nj2OCLXRH89dfr
/pNfRhVazElyWYQ6dhOP4KI5/izIUDbOLIaTiAHDtW7ZpgiNCUx4HKIsiaMvgU9OqB6QfBqS2vQG
orwn8yJXm1t8ObfApnamUw6BHY8CKD84HAz5UNQ2OYriB7sZLESVVBRS5VbdBpjTEn5OKJG6cSgK
rIRduTnMwnMPsTwhwYfNJ4i9NDFjGFaxdXtgTZzPLm8pPZL8y+ldIHmgJyMlACxPbCNfjiZbXa+k
sfYQ6wf4wEYVL1bhjijK/5qfdxMUl7pdMccErIcJYgH74COBP/j3QnKRHKWocwngwCcZiKnJY4Fz
h+GzeNsPsFNESmxPwb8fTFE94d6pgJP0/oyFV6KQLSrgO8sOyVIYuDKjgUlp995A3MoV377g8CLW
LOYDvjLIWxMysn7MwXORT+bTYnbQe6bqwNZr5CjQJA3U5tBhRqy1wVMhZhQp6b8njfZbQCDYpDgO
wKJgBf7ef9XtKbvva/Mq5RFxSOY8wniKmy2OBnhX87l+n7LR2A5dRndkB+NAHNUDikkLb8P8Lxr+
oDdYNB38yuPGm9YBOfxlPSZsFZQenP9+TOlUk0/lJSVeaWisvQBGZiQQJsTegCDapdUWKVaweTw7
AByB1CqboiLAmo3HNmdGnjxCts0lU+rzlCxOReNxEEgkW8gDiAOLOO4I1ACfpe7c4PFVJ5+1lw4y
NCkF3n8VTcoBzCbxwIMpIbqoXvUGncTt9DY9ln4OdGIbHfXYA4Tp99zqKah69ZhgQbAK+K3NweZN
7/x0VlHplC+d87J3ptsszZ9zvUrmSjw5f0TvzLh1skm2OBAJ5jpVGcoZPRSz/h44UlVkGF63Si5e
xdqlJkTWXrbK+H6+ZtUsBX2MJP9mP8nHaWGlkERqFhrJ+PzsAYckjTPmIuDnWTywYW3VmKSFWR3F
oOB5Fgd0r8RB8hOm8A9dwuFy+pknn4NZELiNBVbkYDA5zOW8Rwa0ee48m4tjPzfx1QDBITAoC4G0
84a8DxAwZQLxQj+l6pCb1D9RCwKMYbBri/dir1PYaMGx8GEoVUwNjbdd1USl333TT5+HkW/9hJCO
TtpUQXKCBPwrP6s4Ug1IeY6RnrR0OWAnUrpXsmF6AzFNWXAfgfjCltqxBD192NwzZOaxANGd27Jq
xePTqNp84FMRojIGE7iLp5Zaa10o6KrWXjGrFN5R7AWrOERU+rFSVmmENn6vplt5lCNKOKrZWxf+
A05nQbq+j4tptqERSemcCDkQBTQL1aqBivIglmAf2zkuVFPx5SbOoa50R1qfHFahN6CmCnlBFHlY
KIalHOBsUMc4/rl3YTvhVUDYkeQ46pgyt7Iz54V3ry/y0e6OZUuj7l1ju7zZat1+Zh2kfoi507sj
6c3DUsPuYfx3t/+SaxH6RVU0COh4BDiqL7k/pVatXraaIkfg+B5X85AOLlX3jksFCNwtuEowLfBe
ERvHGOvWVMC+gLscPbr0MYKBvXgEjerA/+9j9WlqA270OCGc2KNtMD8iUERAhRy05ILipVfqXIP+
RjyvKrWlZ+eCeMfVunTm7b3WLHXrDiT93NZbedki0MPFL7hF2j6AH4ANSHlw8KFT85B6BGrhPDSj
5quLPNht9hdHB9QW4PaEnDfqsuiRmlutCZU5xjd4Uak24krzipZ7igEN0oE1TOmU/0PYmS03qm3b
9osUIQQIeKUG1ZVl+4WwLZtaiLr4+ttYe7/cdW+cExm5Vma6kAyTOUfRR2/o0CW9IfL7mt1WQz2B
+YG7pJOfIKytPibY3IjXik3FwxDpuYIt0zZFaxIYhJ3F5MDBSXeMjgnEPQAaIn+U9FizetGW76s3
pfEISVE88tzi6qZldoXPI3ZOqMT/ViASNg2XfLO6AvthPAEoUzvqBTFYNWMCwE+0+MVdg69VZq7+
up8AjCuzoIOZL4GzmOVqQ4KcVTZTavAjBsLKSF8TR+D+ukbhxmmoWAkGb7LJFejV7ULAfOvS3FP8
R596FZgYixYRBt5m7/DVwxalvXSTjvhgY3g0OCBr5L0aGunMZrdfo15e6eYKgfX6WuSbcsUIhiVB
If8BIBNfiWQieZ+ExhzGREaT/z1ne+lssmQqKKG5pNEGlnilyzh0JYawa1cmXs01CnNwfiuzOGZP
S2HdoHnaVX81H0WtnRvJaFAqEYjB/5bb8Ttnee2itckTsqJA99fCU9hUlnhrPlT8tXimQnM6Yw3K
YEOD1b7R4or+APtQLuypsjWwkxGT41NuNjS2R0s9dsUGU5nozieGmZ3KllgelQ/gCTsMaIUJS1R8
Ph3iXjw4y8SQXJEtJzJElDPJ7wrnS8zDMf0nhMsBxJgIxft5WRnY/cKM6AmN357tt4pBGZwaNlKV
dWJkgxN+4NkvfwA56UWDL3n9AryauHebaDAbJJe5VX2ufmLFW0rWbOfLTNRyJy+9TDx1rSn381gw
F1NQD816yy7d4H2nUK68DCB+Jl5FjyH6XdYUpyQjQL0G5pmqGojav1HTuTfCqGtsW2j3Upba/3Lu
/RNQ/ms7xx+NaV88Ydhh1v/aV5JE7bSJvsJ16UN2seeBQAEny/Y3sUV3tjTMICJjboipaM6vp1k7
LygzYIg2tfO0BTfjc6An8OfZqWP+W4E14zxQ+LR6lTZ+aiefqb10MYb9LZFYOmjYPnN7hQVQYs3/
R2BkB/f5b1jczcBY/+W07v+ygQr/z/kuSyisFEJq9Ac0k/91votD8Kyip9xf17fGxlZvy2NvwSFk
qnjCL/Llxvx3/MCOGz30PJKV7ma30YE549nMcv6FYScjuU8Tp0zoWsI/lyf38dLFe1J1AHiFe+Wg
gTRVnWYbOIIpYhC6tARTMJut6rChPLdoqd+XTgORZYXgV7isP2GIOiixce3EonOvUjDgDy/GNFVH
wniU/R59Pu8ZG3G+qrJng9TRx+nU72xgYa/3Anu/0W/swsV6kKmU2TEycqCQYgoJ8c9h83CBhGBs
yAAtt4MrDjIPM4adhrIz4s2MzvyWsu38fUZ/9Z+/eZg1QK8UzZZ7+/rvShA2oruyAoc5P7rLa0vw
oBdh60Ah4FfEy92t3Oy74lpWOGsyUGhN//wJ7zAo6yjacducZktIfidvrT3/4km0B7+1X1bsgWRj
vhvqtTnB+AP2car5d4UJ1dXlZYV8F1hFjsgvwRedEb/EuU4u/Qi+TFlKdlJPcGKveBec+fMY/cC1
dH614r2256/KvdzD2c+TyPvS44RZJakN/50siVyw4GNLW/ybP2f8JzccLD5qJhZr2H/ig/lyVnc8
SGwstAuuI6LQ3xILmnKDSN6ZlbKYZbpz/bzelJvIGc+YzsvX/3kpA0r8d6j6r6X8r8KAUKyDPgmX
/XW+b6PTAhppuf9LxkNXDoHX6r838yka6q4qWD9rB2y3/9rOCwoTx+08TVptU1Zbg39vec4w3VG9
Fy6lTNGlHs2InxTXvmI7/8490Zn8+RIXWxF08XxRZzngs2L8p+L56HguCkfAbrDYySCjXtYSJ2z/
ZXHBt/gF+72dYk1actlnVCODxc6cMOL56GqMPUwwRiPe+7yW/pdLpfz/nnoI2HONGAMupkH+73yw
6FfFMD0lpnYEs2XuQIB+A/NvAVOo8UsIn5WZpm7XOuXSkz7Xe4XmhQtAATJHt9gVwo44ZY27LB6y
0JygbuF5/Nly1H409YZ6ctwaYuFOMnTdGTJSntrUWoBBleDlOeuXvrxU+Fx/MyNXfgYvm5BUu0M2
61KmKJU9c43554rS9E1LYXpZ5WAMk9kxNiUb4nn5GAEft3rzldGeCG/SlZsTbFZu+S79pB/RWUgM
3HwFfhT8qPoP+fR0x8fAjEeqY5wKhEKYNb2BYi2+w9+o0ZO/eruOLBE06e9wi2UDoAeVuBzwiTBa
AqcwlA/Yb5Y46lJmy7iHEkQyKKVZFYLfSGe4PqIxxJtikNPIO6e/CF8V2BlLXusLWgTP3fDZDPqT
VgHykNThyJITDkGQGF7xslbnXiA6MmvGqnpv4lgIZYc4qqEP8yVAmqUGiWFoDpfYAJAcbZ84kbZe
jx/0+Skb//PiUNB4iHM95V/HH7baFJDJaHBX/LfhQh6L9UIUFsy57lbIe88NCdUrNBYImpZMdRDQ
sFXTsDPVU32igjmu9RGqPDUPCoC985Kt7nWAISj/jIZ8kWdi7JrhoOcx+mgt9NFGWvgZI4DWyNbK
DO1CVwEyhy7JZAUc+eViSxoW5ibez3MNa6yOUyc7MpeovtU5JDTIHsN40eA3zJrGmhIFuC2gHjjE
EkOztC4FwivqACL8hfnKpffZ/r74xR9+toZ/yysjj7GhPhQzEZrCK8MqFgt/lVsbpXSFn/pLe19T
D0PqLlutSLcgOCV+Y7gTAdSbTKR3CvG/N4ONtJ1EQFyfxHXV5xxAwtloJJ2dkTro6vwoNtEvsI/l
eZ0aPktJ+hYoMpX6ZZPtUsGg9v/G9SRow/BvMPJtVbKEjOIKmmCyngShbzmBoWkxAgzPzAlSKsS6
0uulQsxsRXAxj+KH++ARZWR3uiiBzTRNtJF2LJXnT/ex2ErVRhJ3PYgF/bnAEhwrdGgs3FRN0Bfs
dTZzoM+trLjhWwNm7Svdx4M5QHSCvqPxiXC4hNEWmf2lzmcXPdVnfbd5UotpnJZgkshPwBznM9h1
GnYUVjEcKpNPpxhD/OucOlGPEvO99Wv/MDqfiWBu+pcxtO4itkgPwKNV5iHC9ZpClNwaJBmT4nLP
9mRiK/9FVlxBDcKIlhdTlz7xLj3s6jtm7gIeOpXYbfjFeKp8oZ5rsg4ZHz1Uua2y6z+ihkbbbS4C
TlCXIU/fGAEkdg2+1vRvpR2Jofs+RMeJW1AdyBaJMG1Z2NA5bewGPPRkAFvX3xautk12ra59kEqo
+gip3FVQn9eTOXL+Mf/8EcQMX19X9jHbp8f4g8Aftps2h+O/TEow63nNvhR/gO820/puYUY10GeF
rihOLWZfeqyOcwal6bzl34J3klL4fTQSv8eNyFT1scwBnzcjgGJX5K3L+ro5R49yP2S3oeIybTiu
/BCY6GcLfrKzkxKWKeM/PWuFyj9TY3jC7xIaG6mx/lpaI+AhbKd2hS/eW8E+ThhCm5jJ6F7wz7wY
reKmt0Mr37UF81SBqHf3BUpUaMlkHLJV+GRi2Y+3XOwZuYW0m+UGeCkKFoRCfrhZYRN+5j/9Vx6C
7jX7rxXP7p4MwwxFZ91t47mcJgdOvOma3Utzow+2DJE4UHOnA09vGHvNT65LJ0XxuuHeBhaLqqPk
ZKwiG3r3B6hbnL4jHL3HzXNt1pfkVlPj3cPT/Wjv0wGmz7O2Nu94RDCviYuldaU3wEFDpzCbabMp
4rbGze6K9QJ9EOjtVqGQnpwDe7ojaJ+PtOkOiHFwloUtYJ2CYTdI5cBVKkbFsE0xgsfgfYOaVwCB
OPR0REbBa9BM6A0Z2cLAhAJDQ/3HFHAooERQuh2Tx4jgodsn8/OvmX/iXJRCzCA3O9ZCvRHBd5my
YLOjVQmA4PE8HCNvXJ404KW51S53EaOWdK7IX3tz0Ogmn/v+/IotFkNtJmgbIigAkQE+xmf2Ttxm
TOP0yKlHoz43C8NGI8Is9ZKqKUbuNNRByPkg1E4JAHtmWRLwipRbZbtQTaytJyM6qr70xk+0UB5P
JNIP1Vd4Bhk+gLIprDlN4dkyrcO3Fxu3OO/610bI8d0Q7aU1D1yOmU65oLWKqNLN4X3ecJj4VF/G
oiFYq7AG6DWjS2xagMzVNGStQAtjc/U0xa23TM3ERiyCyc6Vw52B62iWLDCgS0AQXGH24uC1JJSG
okA5RzQFRqisAbt9BrDeO0vzNW6/y/7bfVan9AF/aq2r8Kh30V8HOu0AYQqEyFL/9eJbTFY3mayR
4EgWOxuDcAt4Ih0Ap7G6HcDXUlQxk85OfylDBB6QNgZbX5a0OHcva82u7yxbBklhGSeb7N53bhOQ
pJoryYRv61WoXP55nhbdfAVhN3QMbQ5wVc21pFeHw7A0+/pLuimMg8J7s4RtPSnUYBQVJ4fa0XJJ
H3M/rd/CzAubn+QohpvgT7TNz2X11sjW65pCeGPClZ/RmA7jaAyU0eMvNsrFT72HY/qmyC6Pfbmh
VkbxSjxN1Hhq8CBmJkGWO8oUTLYd1aG36YgaJmIiAIAiNYnyTavMhXobjfxLclTq8szFvgwc1KNh
01C7OMCkuy8+6GjDu5CsMMAfnb33fVQNqKTc9NrK316NgzBxHpnBc2hIv1vlqnkLQoxrOZrPd9Gm
itRQe6N6e8hVo2KH3Oe5yRGiwfhgKuCdc2B8e15jt/+MFZ0fv7fUwe2/qH52j/ppjl8lRpgk0LWu
aDgbKBQG3fWfgOV95lK/nMAUrn2OCURgTD6dA2JdiqlsF4G2F5G+GJAt5B8uwdMLak7kU4UzksXx
0ubOUztUlcdlTQA2jmZlU7zdsBHsMVii/hPba/Cezur7tVvB+taJ+9RzXpgnQItP/O6Au5j9vcUJ
P5JoyCo9NvKju9zkpcXMwXiPze4WdDYim96Nfqeem7jaSQzhf8Zv5Cent/C+dF+fMOmDlTVHnlj/
bKRzYDFAOwmb9ZliiUqh5wIBUv4naKOTWVo9cHHN20Shr5HL05GKJBPJTpIZiIVA+Ki72m8+hMNi
Pvlexuo7ZWzxm7k13w0E7OzT7+mD+f2FYJ9ARLqLxwPD8JtaG9ln3dABwBZiXgZk5aNRWDX7HfiJ
YtuST5+qXUvd6NB/J8AWaJntc0bOPPbBh/ioSnY68IbEtpbCoLAwP8B+0+njigbLYe2o2OsTqxhJ
a75uhE/FZZP45EuXBscAG+KOXvOMvty/52fGDDXuaG4fmMAbaPBe4nH7qCn4z7UrdTTj2shVYrKa
WD03ifqWfnKdTBu0EBHsM3bG0o4TBOm9tKk+JJR1ELk33XVp1ISsX7IGqZOiVeRtgpeBXUH2rnYm
q2RkwdaYTQRknqq1uICgM3Orj1y6JCu0P59SayropPThPt05UHEocpc0VN/mR5rEcdVaSq07qAL4
INmBHk7Outx2K7wkjOkufsvNRrFZyVyc2I2exhJmsGgUlVG0JuPp9DoWzLZE9zg3noyl6bpwmvLN
64+MpN7WXNk/SEFOv00fCwcA2ghhYLHCvl+XKgvKBKVvHiMLHUITmyoT7Qwk9wdts6S8Em6WmZ81
bs109lakaO3sssqMjtrMVVrL+kA17siJsXYIFyfCRA3A1DeoXGZQ1xgaGM9mvrhLssvMNu18nzxG
mgKH8TaKdg+AwUo++v0q8swlHYM3sqVdm+wJQiS8nNT9i+nq0V4fxh+ZGgbmHv6yZis00mN2XprN
1yLzMZyYLafy9+Hc6XQ4AE2qPfC5Y/j5OmQrI1NnCy1ALiQq1XfamD/rY2QGsVE0P/3SChUjH4x2
p0wmXf0I7glnsNPxhJhqb8Sf52nYnn9DH4JR+NsLthyYIi8kWwC0v8AJKw5jgIRK0JKxlQrN3GtK
Y3HS+8pLr8DHhIGsaANHcjf+hHC7a3h0RKP7cCfjslPY6Jao9ifP3RI9GboMljFvVi9OHA7K/soR
h2dQq1oso4a0kEIUxTrVijc0jLzoY2nZ3fYlvS2gqD+QQbRWFIGWMrrMWJ2gZ/TfE0EgFVUZP+bH
Jq/Zb9b3yh8vnQPo6U4ZlQeRLKQT7OZj5Ly55IRABjtDjoaEthu1IppExmof9QbKq9WVppN0Wt/Q
Yt3K3mzeUayQ5gGSAG1SETAcsKoUKe8iQTh2ZPWdHVwX1pojjA0HCNBc60/GrYY9JJND90pguzeo
99PDGDDDcFVz/WBN1r8Nwrp7UNhr6R76A/Vgig56r2zDX4DyzJanOjXY0lfopyEKMNYOR+r6Nl1K
twldAXjLRMhxoIzBPFVgnePXvn1rZbtdnbqVySP9xKWMlCXyCC0XmwnfC3ZkkCOYcOiQJNnQ4RtK
upmhbNjM0GTpHts+2TtyIJoQhfEq6OZH/szuIpBP52xHyi4qPbTrgc1/5S/fwOGSKfUjjj6WFNkS
u1q6t2VXXWCNBNgP36buyMM8bDM4dlfWHjDRU7fUFeu8PI6DQ0ECrUGiO8JXsOJFrdW2PKbULWuT
dhKK3+KXw74/QXUPpP2ivHOhpsAUVrdyl7zM9WqT0P35LHc8FFLiCMCkIYupbwOqvg9knwtrIHbV
fp8beemLp/FAa8yKArPurxgYNdFHBRyrdL4t7hq57yYeLKCjiNe+wfMhNCbMpO7PkfB7D4vrqvbT
/Lxc2uvFiR4cJziYKFyuZnKZk24Xt9dw7j8afvr6aahbhJLpwuuA4SX4yFnDd1W4Sq4fhScezNWd
mpG0trp6P8LKPUuKJcP6pfwx65+mL41HX3oXM4IhM/+QULkA07Eq0cEP211grxQfhaUL2hU9sWic
Ly+szpbbRW2H/hy2ga0V9mJrD0sRluJSAC0JHM+c0p0UuEtqGzhNrT8G/XMbc/a0+5SuG04xOL9h
kt9b5W+aPF4rsqHPDA3g8MHDO3v2LWO3mfDj5vezdJ+LU38O1E2rbkTqyzi6YFrAqTVa2fZ0UNcm
z+kAU1w4yQLUNqMyk4VdyBv/8znYzcIhYc8VAiCqItgmae6Q2lnjLDrjRRJC3wXj09IlI0y8t/Vn
22zr7NIvjp8Vk/343UAOkoxib2ZHHMfC8Lr66ihAfuQvhyShxnYFKhj0neepj410MGk0N8fCh6uK
/wzyKaOZfskH2l2dmhpVKC0wR3nPaSEdYh/TMUKPG91DOsyL7+aRHGPRFwklH3xt/vuUP7MR82VT
VnYKW37psKiru0IA7/DkzqTAEzBNmnjpKdS2bBj0Vjbr1FngBxa5HB4V/aG72rts3TGmMpJs1nDJ
FwOUc7sGnnpnp44La4GAtomcBXRaQSUeVgRAQise5sGcz62vJrdrFJwLNnPUuY0nN3yXv1Vp4E5n
iDhgHpOHFJ76Gq2A/EtwKI+b8XlJ8Fbr14FdfxUzcs8ihZzYDCTxFJb7EcOY9AbOb/2oFxdJJThE
b8amtNyHGvzKexPM52Or5YbG0R4uD3LtBpD6KpyTKCEBjhXTbbkudAkjgXbllPmlIzB/JyiVh82z
fU/FE4XViXCD1qpKuzkyoWKvJ3zA40FvVFcNLg2ZTF9sso4MX8W0hMZ0n5DlzUo4P52srLFIvWob
vgK5ZA4GarKC6TCAPs/0YukmfGEKa7oVrxL/C7LLpN2y4BafQ7fpQMa138Q5hxiEMPbHXBV9Ebot
NZbz671EyHQeVvts+1zYTaEToaulQW+78so3qu0QqinidWir6FyfubsVViasmdasM1LCxYFasoaM
5xV8vcaZKInBqqZ4AxivyiYxZPxe8cLRit/Q0F6WyBW/Re+CiDGI7UKEozGjqjL3eWKj5/koMzMY
3UayluVP/iYRndeuXF6l8D17cMJnpYXUPXg0yFIo5UCoItK6cYdf35w6abuTyHn3GOwfSQSqt+hp
FzUCluBE1+qUgFjz1p85bmUcMMM2eFt8l6+vFqx4oFq9syJQfLwe2riJgm96/BDHq8Wp7Q+5fEo3
2ItdZTvFbqQ6JPia7Ik7GfW1+5HKV3RtP2nIP0koI5vjcXLHwSDrldFazCk45HMT8XOX3Io9jdcL
a+ueO4Qzqmqyz6+xb+tMetylYqHuBtJcGy+k6NFhKR3ZVZfeuraeX9lzI/r5FeZqh9tfh/Vjc8iO
i8hc7jieN2lrqh/AcenFSyLztfv8Fl2euKJiVGEWpBTCA9LmeRXaL+2zT3ZiSMtO3orbnJC63yYx
tGq3fe5ba3FgyT37zYgPMfWHb5Eweg5c4XhGj8APyJBMDfOG1AT3KdzjU3KIXjCzc46c1cJ7IU14
GqE34BB2UH8mbMs0vcJwr13o4Ynzi8+pSc0jikPFeltHViFiFJPdOdFWHwvR1tjRoBByUhFcULwp
U0d8+VVq9KFBwUOCbG28VJd4NFfYftiNPul4PSCtKfl+wTyIXTIgKqGLwLmQQ9Sj5jOLM/lWqmoV
ky+6i2m7Tje5uHkR9NXiTiHReFZWzuNAdaF0+73IsRmHzPxVv2NFUfo1+ePXhCkeVbExc+X1r0RP
lD5px2bETZgQIyhEyAVbNYuu3L/gFSMPWYOo+0e2MwLRZl9dSdeeKbvJKBRJD/znMawfpQo5gH8K
gLC23tDZ2p1i7YP0GffLQLPS0iBmX1kNIE/79TLDlV0m+wXcPHSNVFFQOjf3qPSX4iaSvSawbc52
VAloJOnDe9MTWSoBWJ9azZPejyQRTf8q9jK8KrLFQRfoRe5HJIKTlaytV3ZbEE3G0TuLd12/xcF7
4NRzfxeZDELdRWLnvvayqg0FXZzwi1u9Ww1e8BZueJYmzFrDt3DA1SbaVItbQXm9S3pLSc4VNOaY
un7/NeWfSQgvkBo4dzERMGDC1IaucjSaEAFsoTlFkFPH4nuSbhFOo359i9e9niwMEROuArs+qnSr
BA825EB65R4y/SpbmGc3NJPYTpFeo4ItPKROAlWLLaDtDUdHw3BMYKDjnAjNPXzEDPmctcdBsF6M
FsDKaUcHW9VUvojMy1HiXVNv7NOf3M+mB93wXxIRDeqwPNd6POEuijP5UTUX6a5VrDGZ5y962lsv
Jx+PgqPcOgrcqzfBqSgYDUZDVq4y0nPh9KOem1CLAnZqd8mBh7+BjBcazQZxqv8ciVx37B6y3grb
1XU85qkd3UVUNzSYBn9ih06WfMymLx1ThqTHFHJE/sqd2X5o0HLxRgr9SD3lvwSjBeq9TxbHc2G0
vTFEh2Jw1PChJvs1Bm9zygm7u/MjSr0ROsQYiGF5UnD4QZ6Re8Gl5PnE7I+4v8G3AVrkCJkwRin1
oRnNn/TTvcWPat+FhwpzrtyqhW2x1cADOzlSINok+tgZVn+ZMdDa5NQQIZWTek52hN+TpC/lLfhx
yc0oWCABXCrUT/LL2pX9edRb24kO3rtmv1UbL5StG9pbf0k1ADAiEmiq816CPEDQ2018IfqTMJfN
aMjGVyS97117E2QacUas+gzvSAzJ/L7m8aeJ1q+5eZ24l8ZM5LWa1U5ptxMRgXjKUBq8leSC1Oid
GLl35R7Ld1rCr0ov0O9rhxDJjL0Odjl+U0iQr1NgcYXEpXElbW8ls33SDtFH+aw9cbrt9ivJ1ZS7
j1Noe4rnCDYkJGggwGsb1oLwWf/UZo9dULzt5rzFGorNWOxi4S3FfZJO96E3w+M+OYu36daDwRQ9
5Vh8U26jpZmH2xBWK2HZbuUOu+kmrskIVxlJn3JINkVsVbItIEK4a7skd0SKHf4zt5AixVfNqa9D
aUfdGS3gFJ+E6jhMDhFCvxuvAQoSOpiOQiPCH7dL5Vw9zedZQix4TW22CIp6T/GhrIhXEO5jISUO
nnpvPumtXvr+ve98jbZs5OivM1Asn5PVSYy3KZkn+b6flIhVt1B+2wOZ2ahnPjqvY2trFqkDzVsE
1dFnTJdGSXiomlOZtBCgdeje9VHM70FjBdltKey15SHrKcrs1+UhTM/8ta9PT81YYxXCaYB0VfA6
1XyxFw/Lz/yRlwftD+spGhyNlT+yc0Ng+LfUHIA9LNksZyMn7iKi/OKAeVe3JBMGDekEozrYbQzl
FcfhTznF3nQCwHfnCdT2pHuiqnPG5bcV03REE1hdeQNQxsPiHBzLm+AmjYG8qPAiXKQ7+PEyQNHN
sOk2haOwnC0ewQj3H9RQOn6f73LzWMxbM0uVLlvsZRlhMilS2V8a8vyCNnSCVO+nbV3ybiFgChNb
FYvhUfqwkUGHWoJHuaNgQA/d5pKW0Ckfq3xbkEA+puS6ujokdKp2KNXvpepJAq3turdjHhOxZR+v
Xnbf0sFg56p7IogCDZqevTKjAhBhl6a4yzb9UUsQsiUUaI32Y3kJnaUXQ2tx0bJ8vCxtmE9k/A7R
TUAX/aSsjQKp/BEcGb0LAgCBGPqjQznrEDuFTnafcj3HbkczKxC1lUtOJ/PVFEzgYiPd9JdoWzj8
0Op5o6k5wQEfXuQsEXaK1Gs4exmX4VNKD19kPiIjpelZ+yKDNhd8r1DQOREerr1J0YceiIEULajM
4B2H+L/uS32n8yDyIvX2P5KbpYZgZP4HGQdW5R+FTbkd+NaISGzc3TSd3SH7E1H8xMQ7opO8FWyU
jsLQmrzDLM0JsImkDwVZkyAiuqMYqvRZrBMcljx+PNdUxfCbRZ4leeNH/5H3uHTNEpQY0+yAs2L2
XmttMmjURfT+kD9bMZdvfsHqr+OtCGyTs7U9XS9kRdnm5Ubfc2OvnV/VwzoeBV/u/Uc+NL/tYqWT
d9coX2ax0PSXfZHQKA6XkRDDXnJVay+gjDpb5yoErX+Tv/zp/kb4sfEVQhcUV4WXzNljobV62g4/
bzzhWjvlR27RO/En/pWFthX8kUs5v8GRkGweA+av3EAmAB2p0LO9+j68SXa3L4+CJRvtMfMl2UN4
7EaZUx5uC9Xk056USSssszdhtZOLR63cZNHhhBS6rxJlJRqDa/I1C6Wap9ONVmWtwnNtajseplPQ
7KZ9vEU5irwH7Os+5NllGWyjr2V8a8G3F4cB6G+ta4hfrm3z0lGgLs26mQtFRe0sUlOG9Em8Y6sB
dVsTh11KDo17zmYsb0CNPlPNCG2kUY1W+x5L50S2tdEaB3t1oKDZ4czbIm1d6K2L63ZqKkwg/cqq
qS1xnLMGpkY+EQ19+pWzZAJlIHgwhr9F6kIE1mp488hLjLIzakF/DR4QpnfKR77KZWYT6eh1tl7f
GXwbKho0QEjvi2PCws68VeMrp5GnAVp9bo7Ne+m1JLKOQj9Nc8IH5xBbY9w5jXRqr/4yZ/udfw6i
Am6V3HxRYUbGUG6JAqKzaIRriyrNCijzqjWykPBkUC8DcbmP2HYZml0d6SMd4tBTOjN54/HflQVr
hrWVePJpfZAh9E378Tibl7YUlrtLpH4g64m3Y4lGgzTgHKC0XJzX11kf178v7WzpIk9XHB7gAtNX
FhMCQGbBKCLhvjyr8V5UndAWR+c2tYlTNAjZnVlLR+Ir5mPJBFubfq3wm7CEWk+UnPiXfnp0WSab
RWJ0LprwurB/nlSKKe+l7BxWjWvVJhrPQX4+P8WvPNXb3h3pTq33Q2lpyLviQ2LLsR31hFZmS2UA
GvHA8a8noYnHXOtwGDwX1xeW6mgeyI8SEzdx5BjXF0fmoSSAgvKR4ft2DWWTLmix8xK73YmmjBnt
HEuPFD0rQ95qnd89RFh1C7IbFcksna9obUnGaJVn8iCxPNRnjInfxO13yklFQZO5OX/ciVuBxxLf
AsHVVjofldZ62NhS9E5vUC3fIuVMytLEZwl9OIDLHa3AyJBX2+JLsLPWH4rDQvzVtFtz7RoX1jEY
9hu93Sjl8EHPrZe/lL2JyePe05ZnLhJnYI/Rq+RRVgtTk/xp2NCiL3+jQ+oPbrkLKboCjseOe0Ll
wHBfSI/ER/ZOWRglerGb3IgnYJbbuaGforWdmHbG35QT0S1/qZxzVbm4ha/whvp/vIiHy4t/qT8z
e4Xj6GxvbK+x17RFruKLcviBQOc6i3sx9p5JnsVn+tmueUWKSByKHWpOmBG70Kk2DSLNnbZ/fRP2
bBAFrB/0fT8gr1xfiHTulTt+yNbqIY4mKUf2HTtaZaQ71dP2gYdqADOEzWIvLUjFaRZv0K2tEzpE
w7zCUiekkfXbzVVRzHxdCuAN/+Pz3EQw+Nv8PoJH7PBUuepjVuryrpzAiykjO8zd/POplMHoAjqz
1nR+1+MH2cbMifFi54U2VUGvSFeQMTU+OJ1Ju03VU196RrzNfDTvie9WzT56YwedPt/RlvrnHal8
g1k7ETs4zPFNGBJAHct0w/KPJbHy+7fog9qHpdxp5Lsoo80n+un+9rT/o5wWaJPVDsEP6mG/4F3P
P01yb3hFkJJ+7Sj3l02b94vWkynD8GhP8x2B4EGJHZsl7V5+1p/dpTvm1uIdsTEqXIkbNmu0JdLt
5jC/LslR6aAZmLgas1SZxcK62BS/yLUZpRDNudFOPVB667yY9bGyNJpinGQ8erOWe15L/11ovMXS
ocziUbLlM3kH9uuD9r+r3Mv/Xu3OzX0SbtAjgh2eV38i8IPjLFpueBZLOoPdkdLYgeU1XLQ7OvkD
pbfcetnV5Wn3t3m9Cd+DC7LNnRfzxG/YGHxcMEN+PJycuaUdS72AAKXYUmzE7rBd+6IdHalN8dp4
52NWPX/ZrLOW3hrqT+R/LmNZwDr5WhSIhEhDYjT8cf5mA/dmfgFpvhsulyq3EH/sm+3LW/yozuLn
5a395iqaIcf6obq0N0StTvKPxp1HcX4vgcdDykWZNR8UMZlfEpB5o+38RyTNjUf23fLgPdGI87TZ
qS8g6fiMP+cr+5+HaZbMkn7Oonn0X5QXVB/LcdDq1HNS3pA2C3mc5zbeoxL7R5Q/Y7VBnfZY9aLQ
o+vECkSKPt9qZC1ob3lPlkiFuqC4PP6CRbXYYXm5tSe4Lzt50G6eVYXOnBU/ltaK2AVhumiOeIG4
opt+Yu8wca1j1uJ/ZPzCP5tM7P93Sd9qXqe5RD+oHrnIlGmy+fvwa/5x/w9PZ9acqrZF4V9ElQKi
vqp0in0Tty+WJrEXEUHEX3+/Ye69lZOc7MQoLtaa7Rhj1km0WmdZD6unp7F6QFy2Z+x3wma+Unyb
YY4mhyW4efZF3XuMxRV22nr/lTnr3buPtXLa9by9DtM2YpbV4tdcIuZrTA3cad8nTfY7TUD6khyL
Gvv5OTP/bBr7W5vi8gMHLA7z3XFQ6dKY6mK9hX/G23fjKAZW/4xg/niWlzKgBYAO8De0F+hpaTpg
pXsJ9SkQvon42HnAti4W2lfFgLeNC+/oJGn1spld70BrGlzCYlfyeg2Kf0c2xuGf3mTcyceVvubG
3jniOpG679dfbMkvlW86/CtB65mcEFT6oldY0Zn5Pfq0Fzrg4hEFb96ezZ6wcWZWRyvOUFYunkyf
xug7Iod98qKfSwtjEPkdS7taBocVRml/tueXrKSOPn+77j4mxwC6FsKy7OB8A+CJXcU2sxcpN4YT
Dd4EFCgo1arZopqJGkkS3nhz5Y72nflZmAQYOf/8TqL39ymE1OBl3xVfXISUtby5zCCwoBaIIiBQ
utaz5CzoTGNhqf8ewZsfIYqsPSfEg7jWCv3dmWx6zSXdh5Dhrj1rdf7E+kwqghggAkDNLYBmTur8
su4+wH3WeaaaS0509M1/R/+ylamnuPBPwHS5gQ95YKYEi3DpHl6oULjmFIA6baX5s3uEMUCd9oLc
NMkPzUufDLNEUnFX9R/LPRlG7hmUPL8z0O4+0dOV9MeHr0BeEwLbO7Trq2SnPxbTgAietNRvriz4
vZEitH1orcxpzb3zXOIwKOVQjpeSX3g50xO4sGTXTBAzOKadI0mIsXIAnO5u5CpVJUL29y26NcIH
VI+dWe0YK66gJML2ExGE+J97KTqVengoOrXVg7j+SlTSL61JWfldP3vV6pjY83UKzAdPW/l3jOdV
M7BoqeVMz9rnDCpr/Nuf3Qu3j4tKyih5Ld7lzxrjeELn5XHYtyqNCMtk739vaCI0aTb1UgcvnXTL
GuFU32CIwXq8xxw6/qP8Z2RfTE12z5IqIep/XBdWMbJO3rPSWTdGqROuL4PqtdaqNccp+7LaTrCP
45c5ycdEUFcCYye8vv3mFkQJzbFKQkDlEewRPDXp4cGp+z6Dn2l26gcimm7jBOjMNThj9VE+r+0j
8/f8cg9w2V79mtGuAEu6R4fv+rZuBw+HyR49m9T76b5s/3QY1quUNpq9OoCsdcfcd63y27YH+yKo
PMP97/rYS5Mv8/VsW4MqbWlwhkWrcnZfoH2Y1tP04qeXGz90IohRazW/TocfCpkzPOW9dy08Qn3g
51unCE7vKG2Oa/Uu8wroCsQw9yvRK2u/QrAuzUdorqfEYtd+2rNeE4gDd0NoOlptRMzla5Z9Pdkp
r+hQG76bXvMWntZe9TUCdrN/zJ8NYJeXTu3rlXRix8/2UaX0X1nvBv/qNLW+HrSi5jGBYYfrIyYv
5oXTnmUJjre2tQL9HS3WceMgUXuQ2f3mqZ2chs0bYvrsgCYI2uVp0AheLxgv5i1YJyRk7M1Xcp2A
uJ4dARI9wyzt24d+xeq+ryBfv4zqCLtyptOLrSLTqO+3yfr7cQkdivoJFF3Alj/PzD1YXHzDgKob
p+Prptls1W2XnnQfEBr/NRCco+nQOjFt4wgK0xb0IUX0IF80SqZUV4jyh7BXsX/fh1n1u2hb06Le
NsuOM3kQToA78EGYHuwv0Fv8IHsGkPCAHwcXangnSvDjs2d/vZkbxTAmqhbMXu4W8Hvn1Xk8v2+l
eD4uho2W+U1tsDBWX1zT1PK/8uWr/S5XVkxbpbJu1eYx6MErorqHZLL3njdUQu7vDojRH2rBhLet
NxOS0NOaZFdy8uBGkyuMmRECKK/El91aGTlPgTBD/Yhn560CxYBaC+uVcK3m0dNMGqHoKusRbOsE
8KtqtEcv8Z+/du/4DTAJtt29k7TtLyRUOjbtRX9+HsKxMDrnaRQzMtuZAxo/Ul80QmNUABjat51J
PbRggoBppXG67tXi6KeMw9Mvkx5rL8YfXP+V8Ag8InoNUDtdgqTl7H2jy4ABhsYgf5K1yjHjHUDX
OcDQGeO9oRdithv+CZjxHYAhfG6gcgvg7e/r8LqA2lvkeGCw8JcQwLcHbawDpfnV+H1P7ZUJhmJV
bU22N59jhfTgNu4Vze73pXcXQMhLK60GSQMRBdFQlDa8K0ilie/vaVs5I3AAQ3Cj+1Y8vbVBidM9
gj6PMqXTB1VeDV+j4/a+hp3Stn5os1jV1trp1C5tkJiXGUSPI34v/qm4NaVR91W1B0iWTCeobmf3
lUPYjCgCDsAz20RT58FpRsmPkJQ/L1wgfMS0YZp2gIoaHZoz5sAI1vPLrFzADiKKBHcmRZT0HxkQ
8zWKOxM6+jb5FC1zH6pCPkH8AbWaIQPPWw28GMQZ2Dt295TKkfgtTs7OHp4a7ZbvtJ50mS8wQR7u
YfO1nrbsdZfKeGN4oavrZ+6FYl90RAKWLsMdOEcDbFVYL91zOi7STlR8GwsEvBwGYvaqCSCHyi+T
x+F1M1TFWN43N3CErTWl1jWnpQMIelsRhzwNAbPvwcUXVFDZn1mbXue9Tcr0AZ8Bh2y92LL3BkIj
BrndM0gOXo2eNSgtr4iQlOoceuclXY8DzSmvRpiN/I4LQC9uT/z9fI+iNaxzOt0UJ+KIFnDv/nQn
EAsZUQ4WJ2tN1kX3yQwRxqWkkJn9yy0Ab3HsgiebOpvGwtaMuj2znqbxxXP8GrwRs0NdAYj8mhJW
V5uTvZq2zO6dKjzCFsaIgq7JqXkAUfrdewEHqxlKfwts2HmTg3XNmFLXyVcpYxTvkMb8Gjg7igD0
0GWPjgPN+wzTUWVOWFdM2B1+8kTF44MKn1VIkla3QXOpkZslkdjqDaVoDScg3Y/6+cKoB/RDTw/m
DlnLdQmcjfkqZRt7x9EgqfrJN8ZyVUXjiMEoP02QvGi7DKW2mu8AANSnea1VWd1orfu7vIcgy2Fl
BqjVXGvhacywVup3ItS8kaZY3dDuq3XNwY3hC1MDqaOTa/Z2a+gXtX+HOYkx198KaE2ipgdkHiha
NjpiR0HEEqp2cduN+cOF1VKxvf0G0HOOSJT14OxRInlG0MjsNibcq0ask9WhF/qKXp0H6EArSs0O
EXIzbNLLaxe11phqGbIxDfBqHaiUrSvGI+aCzqhQJf6Omb7do/ekSR3TbAFXexzuh0XP+HdASapj
jKb51zinp9uCYQBG9b1EOyJ9tino7Ikv4851QsDDi3NpzfWwvoSq0KCHrlMYD4+CSdyY09IIEf6G
8+sSu5mexbAw6dzQwh0fHt6NWDJsjAw3o25Ffcm7t5vbpvEPE9BLp9AKSLoCIJ5ULhBIO02hUoxJ
ur3rGdAFYQYoDBvXx22s0usFgAiaiRks61nac6IblU+XijLZCtyR6GNhUTl+b0AlBneE6+jxzCrR
dfSv4u1nFkf6VaMPRgft7Nu1diMbKrsHjNMDIGEMnuSAT3D45zhyfuhs8qoa6TN5B6p+GcMjPRlS
mRLgsvs8Ru9G/0afmcFEy/o04ZGN0Khv7waAFXbWxZPm/HFS7M4LkMvWT7ynAsO8t9kFiZxFCsmz
+fOu+yBGVsbLA8G6HNdbaTLODHpA0/e9c0Dga/G8Da0lwA6zW3e+cWFO+o2YjLOMX73kPWo4mA3Q
l9kmUx10gKm+L4zludY6nId9sD9sBsct0u9KCnYMjA3It73ppyV1KAFSqJHAnbn5MZPv4i3FlXxM
daJNcQF086vFglM2ouzU7FxvdGPezLUqA9v6TeTC6yiCeZfSBT8TPfLg8RgSAw4T2x+CLmoBfy3s
kc00OydomO1uOaRlbkNj329oW7inS98+Dt7QAtaAatqVn9Ni1GRQUu6Ck2CWKqkeho0M4NGtTdMo
BeXt3ngky0D1J0Ve6eds+i+zfWBVZ43NPvGeDapy1F+oPxLLUOmHKVn6ad/pwYaDkjk37XaawMAy
8r5Z6++pPfQep6V5UObKhYxjuIfZ2aNp+jh4VVz6upeCCxxBKyXpqHjrM13uR7Q/d4dQEJwtiDr7
yqipxnh1uo9vtLGJ/lEuqVnsBTh2cbf6A/5Fru3YvtfBpfcebSqIh+bqTCA4PNKsb87AGPSLYoxy
6p6hs/3DFFCJ/erW4RLPb/71d3Ie27/+MoaMlflvUKZBPqWqnwD8YZkg09he2oHXSAcaauWuyqaj
evD9vA4PUFMv7SppNoC4lkUc8xVde1XWCNdQj8xT/w49o4BQh/zEswXFA5eMmscyI4Sj6UFRi36S
jQrBAhuwOQ7g5RBaPoGJIF+y39wWMb0Wp/d89ayILgbIHmuICoZNNYTwqktj5wy7FwfrnU9effNc
PKIblVWAv2hw0p65h42031haSMVc27enD182e3XOP9kFrasfJE9SP/PPFqnelw2nePiiBXtzfEYX
M36ZqPPqva+LRqXljv/BFCWMYmiq9+K9dbIcDved/J/adjupesbs8XXad41aE5XT6N38qUfV68aI
aiPTGr6OAxMon+We8jbFDhLPAXg0Y9qotY7YlR0p+npIfFk3OygQQFDhXmCrvOucefbQu9ff5EK7
ajtneZgHNLpFXVjB5zqOu904QK83AdhEcTCjj+w2BzffgRFMy+3dQsdy1TMefWA5EGtSm7q8v65i
PianUc8mAsw3xRUEbvu+SMIXzWjTT0BedHwyHWOZfjPMe4R+SklHt3VIgLUgLgo3OZwOFliGdX3a
vPeRS2dbd4g0KqPKjkCJ92Bx38AYjR30VCKDaw3if3CoerfJO2vnFA8KtwmykDCk2gPuRq/kGjmz
ypS06l0FBP32GmNznEI61zi29YA8GBeDwzS3GUjPk1eZQY25ti/cloOfoSbUysYmPqHZHdeB5HbP
wCK6J8RGgjgP17/7Z7N9TaaPRR34O1xhxvDliLI1eVtrXNK7R7Kc9+hIV5odMHx772QE04sRnPo1
7BhBXNF2UhIiMuqWA0HC32etn1rn4htROeF7oAMFZr3FdFhjdgGLds7WV0ofRgcXcXpByGrT6oYW
MkfNJI8D1FcsYt3UidYIO4ZxswitEdJEzRgnn9SjG87ML6AmHRBYquKtL+1H0Vn3zwsGCt6GaDvA
RA2fHAiKFBQ4Xh6I0kcURyllU3hBjQ282OM7PDwQ7iGI51/Qhe7VbsKE0igtB5qxWKNltXYftsdg
mLJtUJjK3RhVOK6hk7dtMwRSeaqHjLujpQJKkNU8RKD8XhzyZtzKygGmNvaRv0CNxqSxnQdFCkl+
kNeWYsqW4AoRMR7m1XGWAZNCR6ddcTo2M7GYDM8EVilsxHt3ad3DYWNlduGYbLI36BfkiejEvIYN
y5+unrX2dXv8yuErGrUIqu769/ECxNEmXUDEuj4tkKOpsgObZ69wiwrk5FC7xiraZe/xleN5QwZ6
wVw9dbAc2A8SIkIphFTa3CTj397bVXpHOpc9pAoD89mid/hNrFEfw9vblNMEGkzbWUPoRjDANbwa
mhwcODLxoIYgguOyZS9LVSiFsfaPG8JCMgz/VF+cifYtP3HgAbl12oPjgzVhRvhuT3F3fps7hm9b
naxsfw3eY0pN5Yj0CZwfZUUoMUXH9tf9JumLcHN2y5icthMqb/Rj7+shczCIm0kgXm2EIDqXxcNr
zpubG5Nwkd1iKDM7FVM5goyYvifVqlsfACSkh3LwnNqoOWgpNAEIXcUnzO778NJBrXKUu+t+As8p
endOeGbbYeaGs6g++r13eCcDadeeS+fUNZ5THFUVcU0y9GhYQSileexAA2dVXidYYIS6x+26CVi5
9W72oeMsq9/nAURBmj0ie97mGV6wT1jmVcHclL+gRy7r75iL5g22bheEgjq8IG4Cw9Xw78BrUXTE
aZQuXP2CMbYzZHtilHNv3o7jsjv1Gw3vNM97SR89SOSMMiRJ7P7JR3fIGdxIeL74gzJx0WWDxnfw
cti5HGfmeVW75tVs5YvVdXLktQ13v+/Xh2YJkA5CAjcCIjZeb3FdsM+eFrBWxAJu67bzXNzj8L59
rXcEuLxORi9xwgazRihy9+9fa8C9ncPvYX77OtgDQnXmCsNBcUnk71t8RAzvB6B3O+/tvRtkegwI
GBXC7EbrkXTKL6h4U0xK9nvnN7+0rbNWAL2YwGl83EfTpIbeHAy8VxsoGf+ggODeWZR20XNyFFBG
xCk3M2iiRx6336MLcTx8LSosuJTz+Fx+518NAIgNjyvDwGzznkXJdhs/Q27f/bykMhysN2WK5AFo
GnQ13XXqrRud7ekwMNveC+oVP+44/pHspV8jaOcyqxR6zvXefvCibdSEZ18DjHlysa3rQUknd8v+
YIMui7G4PZSlU4r7jnvcsijg68kokt8KDEHW4OJCHGzb3mthgcGoAfSwuvFmPxJ6RqowXORHJqfo
FYiVOO4jQMcaiZ1aeAt4NqZ3Tpj1zVzhvo1gha9JiSw7XwsBtY2Q6YFECS+fPRI2Q6DC0BL52bCJ
4HPRk45M6if+hUHhCAh0zA48jo/snwFQxQHLw/+uSJNWu843UD2SP2AsQGlelKyFXFl7JxAsHD+A
RPQyseaug0KRiuBqVeohkLC61CR5IhOIw9t9DUQojH9Pv1x2ztvBpPIR/8ZcIiXKVRFc+oduQRhS
BhCqgqIn4abTCs2mbTY/oDyuf6fz1E99+wsEJ2GSVIVunjScuE2II7qoJrKyQN9hnyOtU0VCp9Ih
s1oIRygMSzKptfcFv7zwqyoSUIeuHoII4Oy9QJbbfbvFT+y++hmh12OYjCUKpXDpTjFLElE37zk3
g4yyjm9H2cCOAEZBo+0AcaIZx1Pks/2/dANQDebca9Hs2t4hRlDxMeISNnZw53ITnpFDcWENpNxz
QK3q+E9lLoymdyP54nVqEvkBg4haFUgX50tvP/HjlfmFSJhIUUy4rPS4m3oKyO6o2jwC0PihBbzs
V0uKvLj+tx+WpK2liK6EGl78m904dsDA/QqQTp6TQhzrirhQ9mrFXf6VAXe5MorS7FUC++vGGzd7
je2JYii6bYPyDS7cOc/v2YsGCxmDX1ygeMKFD3LUt+1t4vME3K6sH3cpC3CTiEk9zrHJXSOuCPfD
9QDARtCENP6DzQo5QVKNAnhYR2fqHbfZw84gDyhgvv6R/XOu0OjhwFozshKvGZQTh6nX1gy9qSD1
nv8oI6I99WJcOsoEjnsP7gGVFX55WeK2LogdmL6dThygtJAAOZlEGPT3UYiaoOLn0A37RvMJOBh6
C0uhxR5eZSplLnhL4xyk3JFeGe0rSWNFd8Q1Q0LkXZXuU3NoIm2UIOll02g6hcaUV+LVoGwjsJCi
iyRVrHuNmLpEA6QZIMDg77clWN2iff5iJCW3DFNJEsjy3bb1MO+Bw/xtDAzv9FHSgq3xzwZIwjZx
ICi9/tV/WA/UiyLd7ztPF/eJsygqzgCkVwZw34Lk2363DOyP4IC86CHCum2MXunfg+OX4aEVoue7
be8SjPpx3JyoLbwQi//DXn2dIgYr8yTQrqs8rIEiREeBwRu4X4gZfvQQK/p5/auGa2hCZI28QzXb
etYMFp5ampl3CBv96+6IsF2b6Or1zYgrlou1K7uQWdASKRFmP4TrFes1rlBDgoxCs85cnXe33QX9
rz2dzcOMdqgperlNjYWWbbfaKVbl7z6groKKJ83jh19MqpFaiJZHajNLwusAXnlEueHC3WkO60No
9gwJBzJBn5t7nvBBh2f1AtZn+Y2h0a92z0D0Kt4bbm33tSM1h1va3z9J0okr9cNzVH6fUadCg6ox
fXaxepHEwoCr/4Ar/5HoGK20HhCPHvjYwQFwSdICbTlKehlDLKIGOcw6EpIF9EUPvEGvSk9dfXqS
71CNz9huU4Gju3oZ7WnJo9dBH/RIO/YwSkNEJyP4bAhmwnJr2w1KfK9O1aOfnFL4vm5Os/rwPDjM
YkS2kACiSwpbeHYYrccpk3bRkRDkgjIqZIh9EI/U83+GtL86L3ondHs3tORr1F6R5eaTYmK0Hts0
oqEdm2N2Q8ixMZgvn3n1aa3aavRPIe2R+pBKJw9Eq2XjIO6VL6i3j2hrh6j40Mh2kvZ5oQY1NJMx
RKQUHTq7WyO9ubSq3m0Tc6uc3T5IQuTwds8IGk50GKkOmUQNhoGX3UNEGINZuBgtHScdq0tEUXQB
TiKsRntmfdCXBs1Luzn+p+Ws0FLOIlQYmDCO5oVk6TCJcTsPIPnDWCWCw1SRvJ9Cm/NYQ+HKKxG0
M7vG9BQ+AKFx+UjahAxf74PI9denQMJ5J35YndI42e8UEp4itKJMvz5F2lGPZn2kYIdWlIba6+H6
oM3Idi/Y6M0pvwCd7L91PpijXvr2irzhENWmSORE9qo+RZEvrA6Lj+zSkof8vSiyQFwE6C9+sh8w
Yh0kwQkrdBwkyPw1NRzeN/hKTVlnpuE3uHOV7l7T4/s5Ex36J5NqOq3HwBnXhhqNYI/Lbn0oSuSj
e2eQMX/JiaRkHa37mKkrxxD4h4w6XUoSYM/pXxQRH0Ji4ve01OjwPklApKHhFZ/vu4C3BW7QEdTw
EAFqErJaYD17YBggVrpXt/GRFkRttdyc/mWzC819YHPLI4dYuo8CtwCuChNAg87M+UGwr1N3M04W
6i/BiYiXroiF/qFkIcFk0NKwUH37QyoJtSHgERAHYGxCOElIsuKmQtTI5Bdde4VqIOMi7oEM3sEn
RDXQNWy4j55BlMbe+hiyii9NxOsOhUSP35P4UOvD0KIxjtIpXrTo5QRTeS+H2vJT1PFQ9+AG0ECe
qYoTRE8u1DpSPG8O8TXoX0CAxj3IR0ooz1wpJlT5+d7DogqogBZW3Mb0Q69gAjROm25xFaSrIhZF
N1Wingoo15OLqiKxX20EBWrfSr6f3wV0VfwZB+YSFe0r+023eN13uuUCrVvk1Ifm7iVCHVtjR9JB
/8g9/Yjp5F5JWBb5BsgKGAmcFvI3SOHJS1kz46dJiIC8aIfBz2gUKkK8TB5hkypxGSl+sj3GHjiE
RhXq4edhBkPrzPpI5dFR7K7w0le4Y3bsTwjI+EEfEtgNZDKVjJdLdOQ3lgS7YXNMysUQ9IoHOnxs
Ly+DeACMlZjNITJRAKa4gRgaL8O9i3TDJIKir7BrcKp/v9HdbfQ51kPBaOJIepLsWkqufcXiJWoq
f/cg7553OCIOdWOO08ESMCWEySGH8BLlnNjMi7/lw/KuXDixDbdXFqjCTdbzoOcbJtSQ1nNJBzKR
8N9xS02HE2GFCSoRLgtI+GHgdctJ3tV1skvYJwpLFKtIKRMfziP4Ke9K/lMOm51E1KDHPHr0RY/b
F9JiBMs9uqYdVpXmBHIDJPUE8JqsSxzMepNZfJRLTy6B6WMIpY2wmK3j1YALXIowlRKjMUR7IAR1
NTDob0I39t8Bfb/95Lywx6zRgeLFei7DjeGjFsrOpWHu/yGZMIUyMDm6G0lEGYzVxRDxs5idcwjh
BGFRtY4V1gkhzzGGsfmdzqC20dpOvQcpiMUdRCUUXorRakaOK4PulAoPGnMVxB7wJFjxJUVO77FD
kGSgW2T7Gp/xcTiUhJ7fELC7zyphh9FLvfOOVOtCB2in/auAouxi00/Y4kN43rFX2NIml2QhEy1D
pgcVjIsRVkg38vxFOuUMlCedyJYOPgUgcHC6ZFnB6vQSSeZSAdQpOvio+0pbU0eVcheR98jkz13e
U/Onwrvn9H2Z44p/3GXetYfLnKZeTij4SFAM17c1FFrRVQUKVoKLkvoQ2EFXEIZq5xikhALHAE08
RmiAWkIsh/1mIPCJQkTJ9tO+V5yVoGHj48uq7Cb9hLo7VSNtUu0wAkX3vJX5aqKLpxj9b18dIsWi
7Mb5o6utXv3eD44Tiy7v/jESD+UJWFfKshU6cMTE5AX2x4Y/xIW9eMJkSmO3FiTTalRxK/XUw5wf
CVMExdPX+1jWGdQh9vcO6Jdytpv/AmNE0vfjB1bo134JmCdIKtRzi8aRIH98HQspzMSmXuIJWyns
Xs0DMHfGl+0Enmsis0S78w0YiYghDYvN0yaeKTaQX0OZHchqz/kTlSdJRvIPHY6TC2wEI1IGDifC
7FTddEJmN6q1n5jUG5kfmRYm6uVCmJIlxi98hFTBaCgtek7ofzCwKXahPrzmTcTAycxupKL2FwkU
dpDUiWRGwrY3z5o73vmfheEzO0rp8tkjzMNkjOwwm0b7C7MtW2Bp3hZRQ/OOuuN9d67iHhLiDGd8
kMo6devHRhC5w789cWA2BB7NEptuQdTEqbN9ZKO+G31UVnU2TJ8dewrRqwcSh+MxuzQ5tc2EIkzY
almYEPUpAk6AzAqUhxoMy3scKMpQAIQGk5ByqnnGnPqMjKayk1ArLWa5dp3z1Ct4HyjQeq++NGvF
JVHcbFLHkIqtzSqdXCXn5VYp/GFVBigADVh3Mms5MkbpSHdZCbAeJrulQoRDUXile5VP8x+oEv3n
4BEioQElgl6j2ap0konNU6hkgk/w3ovzz/5n/V3zaZdVvqXIqwi+jg4vLPcdhH/c1GK9VOlBlwea
jWhC6ZzBhSNPwGseh9xeKuvnn+ueMsLVy+YShNal6QLTXyXnmOiw/gOEhmN+76GaffBRkauHOlbc
S8jqlMT4l9JXpWJ3CMGvf0WzY/3Ir+vHhvfAwuuegzbpnapo6r3+US46boFHcB5vPT0ZEQDn9vlP
vuDWq/HXWEjYV5SV6tg69Bdo/9HCRPvEcflrbSVZIhSjlDXrxcZ3akz3Hu2MObAjLIMu6Na76uL6
vPqTMjNyn6SeGWPo6E6RKNYj62f/9bm4I5oYlACRdtFL1GbKG+11tN5I2pcYkXonYv5LQmBFOrKl
zspZYcGZCMgG1B56sv+clSJr+clPTHxge4GkIEuB6E5uQQbn2SBj5T2S6LEjIQTww059kPRV0tYD
t9wYK1NAKjhUAIk5AaqpDAtcfrgnz0It4h9IzH1I7k5aBahRseJtKZz1m8dn0OqbtcCc1z24HyBh
sSrvgLyMspSqWpTRP8UfeIruffpXCMun2qQFzyXhaEFBxXNAuoVXhOWmQBTqb8CcI8JRFA4oMxBk
0uA5gvHWBYItBb1c9suBQLMZRyjGk6YR0dgnJfsz+yoTCOXNbyl84zAUCSgA0Rnu3N1kqUhE6ykH
lWOmK59C2ace1MnatXb8OUdUuTxQlQRI+smFCLX4ZEekFaTIJi4FCVbA73UoAIqNZUxB+bAZ5S5U
H/mUiij3S4Rbm1QbT/vAca9b7WKiU7btvccnP0Ma7RPlojetWNf4VDYUGDVWcnskA4RPSpdIduQw
ibtkVi7R30cDv6vUrcJXeWY8GSmUojWKIYTa8tf4e+xdiqn5JD7d48AhC07JiZUXp6ESfFAzvDpF
Cy4fPQxWjiDlD18doyVt0noDjx6cyDj+gPMILYE0TthhymIxk2RkiutQmqCmmhOsJqyvSs2nVYyP
qPQ04fLPMCnEOlF1k3eA4qpdc+vIbgm1grmgAqkyl2wYFctt/KnAob5NQUfFWi2zIjnHJc/Yfymr
MP10ybwIcqe/zInbv9TSabEqxJxE8CwS8YfWr+ymy7/gnk0D7l4ga0J2aBlvJutJEh4mCKyX/YeI
cvct4gdkIMndzS42u+GvScfMBWwGEmKQjUy6oKBCfKvlVXj85iCyfLL2qYpaOnQC+Ms/WJ7xjVo3
u/XAG0r8V7/BOuRDVa05NNAB9fF2bz+Vjk3FWqwzPKivn735DZacW0vMxGs57DsgZKwmpUwWDa8I
yVCkSHTMKDOrSiwa6C0CphHC8MRZ0PrnoNZ24jPW/YJCi4D9wLMIFsQrAE6NWdfrXPDvTERDgYsI
mTohFWQVRfVhUOxWwVsl8MS/QY02uEB5ES5cdgAipPTFT1Bgn8jsI/zelb/4c2V/b8Tk5itIUJ23
GD4nN+578/dJbqP686Wr+nNGoP05kBzKrP2pQPMu2SLXjsWLVV1iB/zgX3Ua1jrXrH/deOLY1bo2
Al2W/Xlh1aD1fRMSt+NdgnKmBAoIiQdF/Verr42n51bEoRUtg8vqA8T8OFQKu30+fyn6hjSPaFlS
4jv1zSp3ZD149OojMlm3iroBIxIfPf3+0D9TCCTn+NcE+8vRor7IdzU6BmWPOjLrm1NpvkgPgLwX
L4NrREiNZth5+9cyvG0P/UM/DxqDJokLkQ4lyVMfUeTJg/z50KdUyU+VejcjVIh4jE6fnkxHmci7
j3f9Jyl22Z3Px39tEI/l0vRzvJ6crAyWDJP8JA/UJ1vN4PCQ93kvmEMKNEVMUXFNBJcEX7MeKxsk
KflLCU0cFwEy+Y7MGcYL82OBS1BO9KJmcf1999ahGClVCBTiuWjvqW53VzTLS4jgROEC+6oo928Q
xXmlR6ObMdTfyHn9jajQ48TRyYaquWXDCgM4oUrw4UCFuwa14DEWzanwS5hLNsUse6FHYs9IEMTN
UvCn3+vxmvkAv4bH1SFUiIxR/xAyQLHAZ6KWuPhjcihc1AcFmYl4PHqGOmKA+AN84+f5aZoQZ+Mm
xwUcPVwFExc+zJeOvah2xNkQ00xl7zXmhKJhVF8+I/3M6VIlDPX937yINRVHxhhiQo6Dw8iGtIGY
Da4P8BUV8k+FjQjgEikeUJpE9RdvkOHilJ1lnvwCH3zFYGA5D5hlDDLbrgw4Y9hetP0I2KkKEGZa
HCkdH527z/njOJmE4DLgGG39jJ7Kk8+YmgkHhsBOh05/peRYh8fm8RoMokqFhoQkfvKrnsiVs04D
iaaQXvEOC7vp18pWVybuuVEUikymi53h2mi8NENQWH/beM1ZUtuc/YkrVblf79sZ52wwmdL6kHoa
Wa2+//OOz09xQXGAPlVsUDWAOBDhNp5KAeSn80d7/u+0FAF9fQ4isVioWhFipx//07O/FD4rGXnO
ZWiOJCGnQJO8HOKdjHSEFWLFtE6qIXxMJrUs9EX72AfOlfJE6KFBFl674q9AWtz+8dauED91okQq
E7knCxkN+E87wgKBjPox8o4kKRXSWKW0GtdR/XoQdImKSEL3YQOJj6fC05OqJekb6ZxD9RIvRIlZ
cyM+Cb7S97/doAgzoxnxV0X5q64daZc0XBkXw2LdwbgTFztcBqkouYyinkObI/aakidxQERjhG3H
Ts5+dNUogxD7spWr1MSBEydhTo6Fo+QNKHnlgM1fWxkAh3CSE/w5/eN8zHnjzOnk3sawpjgiCimR
nhFd7Y/rCH8RnDbHvndd6RmujNw+8vnH+4Ox+gkSRSr96OEwaxR0Z8eZ7f170SKalBcnxCTAvH64
gkSW/Cng7wyWoniIb2hysiqitWltWVkgmrw/JvpSFrX5TrQwMmZcuGIlxUwAlZB21agNfdrdnIyu
ZHSLei+mf1x8aimeQ2VUp1ItEhkM0WX/Ym5RVvUORGCl38vQalIoDdSoduF881n3H9FlU+FoJBtl
glckBCTsoP/rEfFGvW3aKHRaYDoxUqKjcSsFLW993sJHdCd4qHglOvw7S+CvgifQC+hrA3p63Hq1
C89Y0Zmh+6whK+fo80SIU2TddXDvSJ3B+LRzRIOSzINIUjXmhtgdhBnoUIvKe/aJ2HvsaEivKhBf
fZRBRYqjc03jBu0GInkIxrxleLticynnqPxzYHIhkEG3e8/raCCMchANdVkHGvQipQe97pFIAjEK
3xkiYMUVNPtG/xy+u85Q113l/UKnGqI6c432ISo7Xo42rZt1aS5GyjfEI9bOUfEEODkEAG4y045U
KJErEEnPhl8Kfw6ks+xrEh4HtFeIsZUwHKhrNfq1oUGM3iRRU5irkJMgE3acQXqQedQcdPtVA1Xq
8b8olJbAypmnS9LTlYyImuWYSaolKMGTKtOJ5SBWMOBOt/iQIHWyS1SuP26BJ/47oAbnEdVfuVQl
jX8VTTlvfZYTrMsnHlaxXSXroquOX7qU5deOlJXEPm5O4fv7rwP4iUsbyMPpl9qy4I9U6K4Nn+xY
lbkJ6RcKZ+1PexFYkZ4IHgRPdMHhqwupp1eGSbFLstNvsgjt9ub/y/16LfpSUHATvit2yjvUVlHJ
g/x2xTp29Vd/Wau+EtKSvRa7KmfMIgDgrnFiBH6gd0HGKHZ3jXtrztgjyKloP8DX6yaccASapCUw
puBGNqzXUVFG+bHS5r9UGu/ACvWAD/Em1UHKvBf80BgeKWLKeiDxu6rXZNm8FRVPLxRSlJQkfjYv
5dJwcwxJxIcQKHEr5FS1/LoZyn0UkQn2xb8j4rPPd7WZxuBoypNWT2VSVboz/ur8JZcMhIXSgEWz
XUXGe0BRhArE14P69gPPjfQDBXDSfq27/go5ob4gKX9gg4MUnsqAoWMV0AwCechd43Y/H6q8qPZy
6qqqlozlsnFmv8S3FLsR+EClij+Q3wLe8nsB/hDryXvrgcofVDlmawYKVbBfmhr2qSj2lRUp8NLs
MBMncRsY3xmUGVnI9Q5bB/+OyOiP9SurrvRKQePDFzsWVvB//1g+TNxjoPWu8nxZYo4ppvrcd3CV
Np9SBDhiZGRinlv0hXmAnuCTgOM+aNdq78jLqoJC44xIoQZmRxFtbQb4koBb2YuqyzmBt7AAcvwP
vDStoR8FzcAi6sTo7380ERg68EnbFbKrBKWl/otornh6pa21zRuvrxFTb9ciglHK9Nqs6blc3Hdf
cRGpBDmt+ZnVdSKdSrmCvyKYbgZVMuIjwIfkt8mvRlBxy8isKKlS/MzmleBABqQYCl1Kyp8yHoLJ
PIaZ/5j+h6gzW05cWaLoFxHBPLwiidGAwRjTfiFs3GaeZ77+riX1iRuE3W4GIZWqsjJ37typIdEX
M9gRRE3H4ZBeSALEJr6c50Rui9btsl/8eRI0+a78y7JBuBOc+6eeOTA71c/p3ZOFTENBzgCy3M/p
FR8v9gbFBenrg17NqfmMSi0IOR4Bf+f8Lgh8BG1k7j1AJZ1pnmjhb7ZBKAc6a82HaK8XneUyly3J
KiXMQg6v+vpzG6xKwalP0wPmEYXj3FVdcH/ONEamSSjM8+j65nSLPeyw/FcPX4zVrdkMv5u1/7sM
fKb818rxTYycu337Oj4M1XaG8YoJ5PgLcY8mLSFC0dq46vtVP34TWXcuomt7Nz0TvR+4bQPf40my
UbB5iMWXPvzLcMj/OZ8P/RSbiq5RiWsz1qfKGvND9I8p8vvNBejleJ6yXgRedMuytPsqfgrFgy0T
L1FHx4IDmrEq7fSlxdR+zw7ob+br9iDSEiA0qgVquWGRDsISQYELDbILhNsG3OgAMjkVhnqEst/c
d+BfvTmFnU5gMFg2b6IxpDbIc9Hsi3GLHWoV3UxIf1BV947Jw+z5OGLscs0KXBkN1j/wi/WkcdIk
umaIDNincVCm+iaWSV/Yq9OAEboy6ZriSmojbZrzrl5LBsqe4IUOjr8n0wqz1jkLOBevhWM9/y3O
TYaufXbmsbLy5eqtJ2VMKFt2F5o/LHZDhgJF61rptegQO+0Tx7f4nlxEYnk1Fdroys/J5PMHZoII
P4GejuQfsPbBCUiDUAW3545TscdhydT31IYXkMKv6mnmw2zsy3iFeisnysIz9UOoIFQOVy5dO3CI
LLfF34gUnZrbgWjEjuW2qz07LqhNKPixY71oOrwrBh4GUf5oMgjXAFVPbxoT796xDofdW6mn5y2W
DujtF758RgI8oLJTurnG0AdUwS/6R7ywFXBY0zqAcxxEqENg7khhw7F/Dt70T8w5QO/7FU3y59TU
2ORr3jBK1WnH9/JgYmVrZyyhVERlsfxYJkq18jES7F270MfBWFLLN2+lsW2mLqRRLihJa0usjOO8
BE2CsMYr/r6AAEMtEdtIAdk7vWBzcSeZn7Ad0iNdcPrXyovQE3enP9Nam3A8jp/jpYeJcYkpdfDf
X6evK5ifsbXgndDxFnYWUB3ZmSdZu52ouSv2aFDDbgXyPBImLJO4cRWLPos723NvTaJvPsTxpxIW
Ug6vyBdJXByrAzeRtVuxe4ybrHOM898W7UaeBt/YPU3lGh/5UG6nyRSA8nd4VANhcN3WAt0I3Bc3
fxctXFk+pfyBjpBOsvMw+yavbkZ7v1lzgmt9BSvBVjFSe7oB6l5RTMLfRZwtXTC36TQBDK4uPhB+
HQCPax5vFcAy1Uv1Ft1/fQS5ZtPFSHKyrWqlzD8AB8XtMPcAFRlAZNq9cPXJYAIu8wkpTo6WeXGj
QnUr3POXZDCX8c6vBXfrVqNFV02vS7KfZu4qrcMn6M+gSyneL9uJI/I0NztOYpg70+5JjjEkUwoD
JJ6r0BHwPJ016U8dgnRd31xPN881plunX/0wfcBDdBzzCn9vsRHu/vL0RAd8gL7pTPApOB4xeiu2
ZOtUpT/O32dA4kntED7Q7mbVa+OgO0b6qCeg1VkdRVL65nwXh3ox6GI0N/g3eDgfh3oGHk025tEY
cmwJOQQvSDdeiSoMIzTEnjD0Jr0+bbMwf+LK4nc3VXMq8UVJR0wtk1+NFsbpX6tN8jk1NDGYWX9M
5iCbqOkiX9dQdWPWPNIOOXiSwkMw7+XcUozDl5lVjS1XZnWAhzI29TUP59xTmfBZv03TALtGdgay
SbguRneoLwjUYeG966C518V7IytJCavEXfROTVBscQ2Z6tAPZ0vBmkagnykuHh5Jl/CbfVRmEplz
amDehf0yJL7pUhUhdcmtQDWGTdqN2gcNO+I4W0GkBTn/JMNhbkxkzf8VaZyTYG5nYr0jmZFr09u5
iTECM5kC4AWMvY1NDMhRu2TvMtLw3zgejSVA9lHh0+dVL4kZ2yxMm8o6vSH/4scIGzq1sTTcS3N/
3teEzQoZzVtcrvBchWyGGYkYrdn8pho39nYDvfOf7diNljJYnH5CQJJQIApuZU7u7KdECE2idJlK
Q5QrRcgSYztR5kdf2IF1MYgDZnqmZ4i7CFJonsS+bZDisWQxkFuKZ52xpKCwG6NhTcowp70fF99N
mZWhpImwJVib0SEcAhavYZNZdilYCcpo8qsAyasw5IwJkHyevCuZ0eZ5GQo+mw5LimGKJ1ghrlMv
ziSXp1v8BDJjjLQ3tkP1siX8GAC3y9BjvQyyaaZkRdJ1slFoBA4w52GjU+EDd+xnHcGNjqovaSim
6rRcsJZYzamgg/MZEcowHW/hCRRh8tPFnKwol/M1vvniC970EnqPvkbRJBu8kyXZ5OeNcwAtHhf7
Gu/QEonA+CkgSIBMMXloMUKPuSb5ZX2umINtzvnQNvjzorwnjv3sY/G9i+DkgCcwDpN3174/RuD+
KwMyNBtoatN76xCKTzDjPv1tD1njbF8jopfLYHjv7+cU1Xo68QHdexjzjEbvMBu1lDAn63IeJAsb
QLtTeFfkw/EmCoxrGQiWVxwq54kkLe+xW/S/G4n7hfAjTmoaus+R1SaEeeuq9KSTbPx2E8r8G2Mz
mEcyw/0LN8JNTeu5UfNNJTUxOn1s9sAYwlt+7ElbAzK5QZ4ILf/FgjWIm1yDiT8v0vlvtt1WL67A
dD8BLA6/jpFwhqMyb2pv3TQm7/yG+Bf3avStdGzkmgknGXcBZGcil8OO4oCaoPXjftQVm64/L4wK
iBDVXo5JhfWyHYvHxGgMH46n89hpnUxl41XXPxBRLc9d8oDwsKDSeVjXGzWjmTetgbc2uecuQG/s
DLFisr15ToeVO/WWeVWxFYFlF+9usPBiXp4zhboyZ4SWxGOLCPPyJ8xZTztbb+9DLzC5ZI0QR4od
AymbezZJLzSeWXzaOedlA22NwCXMr89+y5+P1p0TSWYYINI+ZtCIO/k4h6CxqHfFHGL3ugRr8bcz
0hvilwrii814xZ6op+r4VvjL2+iJOM3F1vgfwUeSZ3eFbMcJbiO+o9WITRvAvxfmnXTAYXlwc3xF
Attx6juhXntDky/yC/waHATJx9cpK4SPQ1t81B0LL8/hdVFw6py+LgpdgsjTx+5UEy9Sel+xbp1u
4nMkQwC32cSvR3hOdRnd5I6EeoakBqb7ZvoX/dRWhdZhWlXfI/vYQUIBANeHunPy0PiwcbNnHFXc
OhhbIxhN8H4zpJ59eFY6fmmyRNCle/8YA/F98LjUCXThfOGr2UHaJEGBckrPy+tLtyafyaJ38asH
5v9y3NoMZ+HNcTI6RzhDbgVUau8Hvhuae3plE0sAUaXMRw8WPCx4tlpkLib11WD9mondNMLW3zP7
LyGuG6UPB8AsRpLuMgm26k7qGwB2vYUE0Dvi5qsPN9FDZ9A88pFLxXti/iRRa46h1Uf35PV79a6k
ORi7k6Nr44e8+5PE7fjKbWoKCf3jRIpWatGYtaH1124ACgJU8W7+4RuTlKQWJ05Rss+j7AfLGl8k
TlBeAbyL1DJcCJQOIPDGYD6IZvvzrwvItltO9hVRShx/RC+Rdog5MbNqFsW0NZat0M2zE62/0z9q
c5ahI5TNlyIwN4N7sWgh7EIqRdwBV4MOINRE1nfq/Xk5+Ebxv3hJLf9accletI6YdJUtoBxu+DTW
DiU1ypnzTDwsvB5fKaK5OFSKyd26h1bsy1BKEY/NPx9rWBl7iw2JzH0YUOAex9iu8ZbPxJMAUTZu
8GHg8RIXLUl93rr0VlxR3Z+bKiCnCp+AN+FFY08FmsgY2+YWrSXJBg+KpayqI6L/BrqjFJct1Ze2
9SM9UWtr+CUmJx9twtq2kXIMFQgXxIGtwS2RNLiouzEJPpC2D97OdxlYi30u/yZFgPJKeAAISxf5
zw7sfg0P2BeL0PtdktomfxKrbEqSTDpx7K49iWQOwJkAZJTllsCQJgHdCm1huMRTiU++A8zK38nF
UK0OvcLTSTUT7GFbtxjcfKS+g5+xTo0wmuY/H8IS8wiShD4P4TWh+/3vkVEgoEdcxaOA6orfiuBa
YGTKE89aXgAjytBZ5eYg0BWHURUSXXaAITmr/LfAAEWlNwyr/hlZQb6e4esZxTO84MyUUvle6x49
nseRsOOgLkI2mtacxK/f43PHd2+okE2CYgjfbPvL/u+RU5BgcQR5+HcpEf0LvavnOp3JDz3hKU/H
S+cCvaWk1rnTx36+fQDoKAM17AcHWKckshsmoDnBuMTVs0rBXvWcwCYZI8EOU9MJu9SDelbeAwRE
gCbEVJ5Amn6pvBAZYaR8QWWW0b3DSJvmBjy586rpbmj4fdng/v/e3UaPISX5AKnzwQO4VS5OtrYe
zH4UKFc3XEZOpZNFj12Y6N4SBINmmUIdeh+lkTmfEHYRV8SB1qmGTn0pEDAr1QV002Ghte/OXpOw
BLUTarpPzTzP+9qlaTqan+EWkNez2gHmmmzPxv5oBoj32i9zTb4/oW8eOC+Yuly1IJKIT4qsYxpT
lYr1zHOoFuYwXSuSg5fa8dd8Y4FUHPBcPU3jDZ7cRxusXY4QMofjvY/u/d2Y4HAAJkZmFnJfWwDf
oBF6Hy61zrey6WTxPgkoGza5UObdH1/xSL7LGNX4eYEJnBGbxcBJY/Jj9hQLS9iZJxuUoWTCzLuT
2XC9DEjkv/5m0cXIPVX3ASEw81iv2j1cL6aAn4530C8H55rUNde67sUSYrpJH4k0k6ANHjDUzz5F
pdhzht32rpMV+yzsMGIJy2aplxQyGQ7ps2gddLKMVMzwPAaUuhOe8b/EwOAqH2uW/+tm6JmQQBz5
ty4pdE5R3xLJEvV5EYmLiY46fbD5OivCY3lwJJ1eJTzt+1srOPEg03zhHQCD5D0rd/bh9R4a+9AM
BzAadQG6eZm35GtLRIOTjmYsju14JzEJBcRAuAljX0Q44SB5SMoLGEKcQxS/YsOHK0zswJ+aTIdV
R4BgdLqL7rFPRSWoNVUMK5o4uphGNHrj+rWe7aN1gJoqk6PUK3MmxrI+T2QBx5Y+IANj2ecfit4p
ESKlBpXJu0tVwNt+/KD61EjVAqIEg5bMq8snUGJEmwIe14LNKegvdylWk8+77Ij3pmH/UtTPT+w8
cqkc2TE1AScH6lJlR8V2enzoUSaTqOe0OAnbfvped7CZbdTrUdhkuDTsGngfp8ZZjokHxtOc8VFa
Csf0T+xvHBRzWKpCKfQM+yiFCIAuOUOqnxh6a6CS7cONYd5KvWJm/67/QkUDF6Uagkvt0MqS3CJU
ZthfCSXSGHhzru7MY3FNmWbmTZeZOAMHz8hccA7Y9BdFM91V5qk+bVyN4Q1JbkmMdXEk6zXi6+Rk
JEJzM1g8Dq3gv7OBWR57WMxUeEnAkrMWYt8yu8CFiI/FOCVS3hEGn8AeRG4b5gZ5eGEzZcJXrHOk
9on0TPFtv5EP9e2NJ1ULz/asv+tsAJLuKCdJFim0zQoVKOxELLmuMjbpoNdFg8VhroXMDD/r18RH
1NuLL1uv1ocFfUVK+cr1AzWM/+E/iY+ir+0aoBamh+iZK5fwD2858WipizHUTmIri5ZcWc46p7xh
ClFAC6ndFippIV55HMbATCKRqU+lC6yLOmusBrJHVg2cYVZ17L4SGCSQqR49Pvux2rlEq67nuW0S
F4ypFXB4xVYTh94kOvo4jH2ZzL13QA83AV5g63SkhPm/yy8NcKnnAHiyR7CBOxV6MSHwQOTmopS0
qz1hVTYo9EmKeUR3jZJc0akYThIGKtN89cN1QOaUCZH8Nlv8aGe/wfSROGJ3PZejeKPF8Xk0Kn9A
9/0v2cBPEgw4DHyuSGs1zABlzX9Aefp8PadgQGVIIY1Gd1sdezShqd9pK8Z9BN5YEzcs8LFp2BZN
RukvmTg7AgMerVkbVlIz+4VkmJk6xGrh7CX+qzk4v0HMlAsdF3o5ymy11oRFxM4MFff+QbGtYRt2
PEs4NOlIKzcrUK5XyGgfX7gHkH75/QReoO4D2lmFUvQrgfIDR/cAql+OPXTJw7uO/Gj4jR0xe0IE
nGqrJjPfMfaJSTdcMN0pqrlp6X4j2c/kNjtuqLFoUSAk2dEDxFgneOeWSzm9M/8pAjIVUPg+vql4
7prY1o49M/GyJQrKbncEWf0soYKslyihSkLeDodrtJpR6If5JFlC+X3SE65JCVkyY3KowifxgpEN
nV1BWF1khlyCsc5i4XbSBy3TqiRKa48vYyX1qxd8fw6OzSoSsvG4cxgcHv3a1sv3HTTDbA1prsFJ
xmLUfMzcqpfr3fdrYNrXGPCCqQVQXuMSB0wynPitU96kJLVs/8xf6uX+J5m0yeYLMoHrKSdx9sek
ZyyTgAUtgEa5DaMdAKhCPUS80iS6KXFvBulBdZy5Vo9j3bFrh/IfTm7HeJs0QbyFqnvKCDX80AfY
FfSfLV3FpDcx8iQWoe+mP9n+datVlDCdL61Czi9xAiCZ7ggrbezpaEwAYZDuA7aAsccuywqJwdfa
HkTD9yJlROvhyuhJyrQCJ6w4zteSuqvD67KdiajfkUV/ec3+YyYmruG8cZrQ28n0o95o8iNH3Pzw
rnlDKieSZKY4Cn+FeSjkBehnWVLH6nykEMq61uN8KxeZ+smAUYl8GGqzn7SuAhoa2RgEiQGoNVQV
WOkfuR+Ky5MdO+ZaMEQOErwSmkgwCpoSWCypqmGQ9sSwSF4qcUdr2XLQ9Pf3xAi65vMoIRNIM4h5
Kh1kIzknowOVHeBOsE8aClpaACsVtUyDMUMiAp3qFlUQb5hMkBvaHZUmPIv6vs+7Qug976ZUCQ5i
Orahm66PNpPS5ErT09rzcXQqPW8uA3dBTwJXId4rua/bv0y6jp4BjG6lRtedShNJ4tP3kme91p9Z
aGbzP2/h0laVglJHHIIE9dX/EG0Xmffb9VwSu41fgXegr7OsT7qEao0SMlbMPF0HX/AH90D+uKRv
j6ovIuCsJ+xxeLQlGom86yXoLchwIUyF7+M3yHTxXxPifjL+BJ9CLoS4W+aM79aX9Cixnx0fo9jF
HRnG5w5HrvyeartqBGFmWIS4aQN2xkTofw+BjTPugr7A5HXXqVDw1Zh90mCeXBK9axp3WeIdukv7
9JX/SCjUqcCqwAbN0ZdUS+S0Y6WOnZUJppZwgZKtUfQMV92S+wS81NlMkEY99+RhCiPJMYqFsSmw
B5qGNl5cR5W/En7osAMd3pF2UhoEV5geeruAt6xUh8N5kRB+XbGii3qNOofJbEfjKSY0YytiN809
F0kBnE52QDwWaKO0Ilj/wJb/MWGNycOoQhzlFRHLHH8ZZwjFWTrspR3Hkr11nE0BqM6RmGdMmdAa
RZ7kaAFpEmKWEhQaUdgvzXy839zIE0tML+FaoR2ImdXU+x6NvK6L0IxsmJUbMI9MaMMCn/E9nF3L
CU28z6hZiOZns7aG8GPW3iYfchch2ft6wcibELSRxRaGD00S+IojvEOjEnEXYcQrWy3bLa6MaVeT
vLp2Sd4uNfYEU2MHR7fPzYPiawBB83y+mx/8PXd3gzOHDCUdvGGdAXMWzBXWlyvASEnfz8mAoARS
Js5aYGhgW8rJ2O4TDzIhdrJffBLUMYVMk5tYp/bbXDewK7rKDIDrx1TUnumgGRA+sLpJ8aQ55Bzj
lPNUc897ORuvmBb0KUrtDRF03o2oPMXY2+Zfk2cWDBJJJIVVojmuW9JIzi+X64XEUby0WfYaABf+
lpoRl3GSUkpT6tjO/YntL9NRCwSc1l53MBsfcuB8q7bJqamVsTxTSgxRE2XyWganIFO9jTYHXqOR
pPfK/dGr3kWzdFw07dzPo6bjusgwww3k9CiZpbX5C9fBFUnQM33ER9li/T9RIs4oSD/cSExHDL15
eAB4Uu/kdMxQaVNw3gg0JT85fqkGKB19xVGHgJdklrGCggH0S5ai1+NdYKP5zhO9cw76tNaCWVB3
blLA3z62tzFDeQ+ZOY8oBvxkMIuG6SU5yiWUZ+iKANaQB3E4NrKkEHkOXGLPbzEK6Rq5Trp3itEL
k+dUwo7Ef80bGwpdAHBOtUePxn+pak5ghO9ZtxX6yjazJI/FeSc1/6LTdja2kJXIlknSRPxR3oZy
YOjTK3w/iR2qkEhHMJagw094JPTRgDivnNcm0PXzExucTFHXhbwXV43sfL06F7vAu2SXST01phNL
fw1JA98xijtVEcdYEiMVZkWRzqazqFe6Zuq8fh8rYCx45QAWcTjHpYYvScac18iTm8mTPiAT6jZe
NAWUys0MUZwr1vPpaMsMUpJYRtwe3y+FzkRy3sRp7CLm8n2/K1wfUHtww1cz3Cnx3iWpB/JK0pbN
VB7HD/wqvHomTxzKMZGMAtwkEhfR7yz04nQh25SmwgSLpkLg15zTLoYp1iTvkhjC4UW6lVdEaa7o
LsVGBZJ4guI4SYUd8kSC5OSY4CAsrvFdVLbHWMe6TBy9Vw846dCWNdKblxARBwEv+9gRlqlgVifN
xiD7UxbVvCG8aVoZchvQo5u92UXXXpJrFG7QLmgZABWgXYrZ4nbE25OIiP4uTBJNncbRfUTdFNP7
F6y3lseErQdMtvZUbUPyWROZgDJe0q1ATO0W6mw7siXhH1k3gofhhxLysivRgRCjcWnHi5+4k7C1
dSMVtGKzsWDKTMu+VyA0yiJhg74Rd9x0DdU8ZGofkKS5o0zhL2MlN4x749jOAhG6vBIo0am0h5IM
TEBWR/ecbBZgR7m/N6/lfjhAxp0NRIPOTUA+yQ1GxreiPI6C+2mSajO6MzWWbuWmpd6CdvAcDPQg
XjnsWZ8c+N19RRKSwWZ65PoztyJVzPJYRXLAOol8UFcnVUM3J9LW1rAsCAMNESXIJLEd2RoiJeOz
bWg6x15d/vbVNb99H10BCSjv9F2iqxw9v4gtCaiARa5xLZ3truhmwNepL7GjLIf0DsGfu3vMxEEu
yAo7zAY8GgtdZZ4+m9/OOTd3d2LPnMCwn5ynxFrXmusPWS+Sbe7g5r3MhaFRwf8N3HRZ0MVCK8LU
Wrl+f8lCrnVdClnItCFt1yGaEeJzGaBx8rUjeD+yY5onNJSCJTdDRp2cepJOdd8zQ6utNrtiwlOL
wL8xfeeuUpmcPx2Zc/M6hAJFWa3fWqwTlyFbC/oST3FoYdwVLaT4y6whjGL1A7RZ4EnNhAvYwF9L
eO2t/zAbubeiONDN1pxVkm8GoeCjTAWcEB0O3+7StWrW+8CjvYqrW4pA0ifYYBr/3csTfF/S0Kq5
pOj2pYiOZ4z6X9gUcjHMfZpearTkpOJlDBYeV72wS9AulvpjyuHjYhllmgjR4+3gTNdctgTdZp51
ExIaV9pJ9TV6q7MZ8SzbhCG31ZQbWIPyzTxLQXQ3tf9+1h+TxjwuxbHUWX5iGXaa8BxXRkXUjqA4
1Wv2tr1dnTa+bbRVgxz6dJVGKZxfQuQ2SqGOQTkA2UEN7wypp/h+yNdW3MU+ufljtV1SXi7fSvW4
Nxc0aPBi0Vsehj/rIL8eb1aB0JFo2i5y59b4WJ2InOmenE1CT11/Ui3LQ6sLTq4rr4nf/eoOa4tK
by5t7ier1QU96Vyn8YRjiasHc88F6GcfwyKVqvdpsd4udkqHcDvuFNDeQ9Qx+33t5F/01xLk1eJc
c4T8a+rKdNi35dUnYusNKcVFDdSLVJZpoYSKa1II4vWBs/ZxQ9MlrnNE1IlIWqlOm+hasGUiRXU7
p4BbZn6smJDKnIRyWPWklASdCvxIzsFEF6pEBstJblIVGj0bgwqoRADBmu7EI7z18czCtpJjsgNd
qEJHy9gSiEjZGGHFlq6FEDQS4knAog3/JiliU8AaH5Vkjm+baNfPNI7oHWiodD6SCo3zG6ZJJjvG
z0hAk5FmsblCznyz3+0CNUY4oxxIjh58ITxUcdU/d4NHNL59LV8nrTWwy2aQqXVoHYTk9+cC8QyK
Rk7BsHbooO9Fr4M7tZgBnV9OAS3bu4PC4O/fCgn0TZ22taVo98nO/uxN/rKp0nOgugzSg1lvm4db
vA0qy/rzDzX7LzSqmPSfHIuHqn8o/hVbJWTgURnvqjmeWgeYjnRrNaJpzRR8bx2iQBegnkh6BPRv
XZsgbxBew9C2NukAMDGPuMyYJgvlT9o3kEns4ymk+7tMK1fNCzleIvqmwsdQiegQZJBYK48QZbuN
MI4/1+Yn6PVxUu3kVw3kmpev6aAT59L7yCtS1pr7O+uiPPh1i/Yv42dt0ieU7lKgCipG8+jerIsn
G9JNBPtaqLbnLyvaS6WjyyMcnUpv62N4uaLG/EnnvAOWlkYFqBSg03znSdoPGZqdRsig9+kA3bkF
prY7l00dLe90fbU6VQGjivRGb6ZoqjrN9yu42eh5C3oi37/Z1PkALcSi/J4MGbk12gLB9Ee3O8P8
g1Y2Rck7JpuVO+NKLx18p8ForwwbWZdnE/XyByKa0N5QQkPgTFWIdPsNBeMaDYCpSC6gb988PquP
5m2Yo4y/SKEiQq1t2tdHAXjP/RIu3m7fNyTXd9/0EnglxVU9FmFCcTKz61dmWjmrSI64DMDFjcdu
H80/AZEwK+XoAsGgcey0so0A1KcY/EJA776h4Vuj09gHCaAqAli3VhtCj1rfIeruN6SOi909Pb3S
u48D0V0xRJx/Sy3fLUiheo/gXaZW+TPpknWPw/tTsA76xW6eyswBwmmD2feKmVnPdxxONFvo9VBl
kErVcy4o9bgxeLzjdLB/nRyCiRvSS6pKzTq9dSMqO6NNgyYOtCfJUx9zfF2/driHtTvt2sMClvvK
ZNY//uQzUSlLIe6h2jsOs1Gl2jsPM2Hv0K090KiGTxBCR8ZbOf55Npu3OngxjYtQdYECu6ex76UO
1VyxbUzBjJlOUuMSrH6pmSbY/D195KrYbaTEctWAWql2dtMozavjUSZV64SZ8WmEjuKAfjafn5sG
prD2rF52AX3eP8r31i4YbPLVXb66pNlHf/kGtjOvLd8mP9PrI3y8VoJZhLb45n1Bo5XcB+L54WIf
9L6X4bY3q9LCqlPZR1f0gVgCPWkwiMlVwb/u0FJ6q0ZpSpeft9vH5NRlWu3DQihcQzqnVEstwquw
WAG/7A89cH5TlK7mwbIo7OMAy6B9/dOe3XtZSCIIP4XnEMmvVPoFQXP161MNeuz0ymi9wlHdtM/h
6NE6ParHWXScjirp2rwzUjSe7nnBjfY1o3UASFZ5KaP3unzZj5GuT3f3COl9hI1lMMdeTdrnXLV9
2o4QGZsEIa3IwtQwh+pgBXVsJPfP4T5MNdpMvEsjLHdpNpB5HQEOPEKEq2iweRzk3h4smRDhoHQf
+/RZelleh2RWJtuwfabDeHadCrLrSEFew5hHq4NR6+BKw6Y/LBuL30M0KgNLoLfcoZHkX9bFG22d
LeFa3pG8f1mkEAPv/jI8tu6+NPrL+uaDQUzfo/AhY1QbWABAX/2uXw7R5RaG2iZaHIUEGNR50mWh
natOPpcvs1K469JpGa9KFEdnW/zEyBTq/a/CtbOvJCTR3xSPp90YgZionYAS+hLkYYwMjF5JgL3a
hcmaUvGgHAaVpEmL1fl7+prPQwDnLkmKOqqZZvX0K2Qau0tmsXfQA8Sp0Akdz0ZSqcUdHgNpytJY
fWusSkmaS1wlbl2e5GUrfHDxgdgMR/JNlqUAfFUniH8Qi6F7+RigtTfWRcmQHhIrMSISyT7WrSIC
T9yEi/BN8FDMehnNxlg8ZLBvb9bwPaByZKLZnyw0jEMzuoWlljwNIXi1X1L1HL/nDQUfRe8L9JZf
0xEgrkDMQPmAhoIcWCFAUAfdflwOC6goyiHwhRAthWOGOyrBn2ZxZF43Tfgji+bhReGm1atFfTJa
EMIETE8IP8f3/LfnLU9GyQhg8zchpBh3pmgxYc7EqUDMMim/PXQfH/AxKHc2a5COU8hEgMRMuv0E
Ayrw6bBLe0w8B/0F/WpLSyF4VK8BxewDGjJDqbfA3OJ9fex5z7+BIKSV/IFu/wozjlJUw6YTdaVp
lBeNb8yTegsEukqv3gZrwcyoGHqT9DY+kbtm5GJtq+UjFqokeSwV8M7UEfiMJSzGFso8gvqNVx8i
Z5K1Etlw/TYwP8lc+GnSm+atxZbcJ7W1PQS51XUxPnbiFYbyHwTIQKqI3oULnC8T5DFvsB+cmHkA
DE/SuSvDwVlEl4JB6VWCmehcBbYAYTrJh2LX+e0RKwRL1OKB1wkA5prbFNELPjPBjYRimv3A6IzF
kYzFEw9y2TmRfXBw8t1dG4KGeJvF28kh9bg9lYQlK3wgyiGoJP5hDC1urgKxS/oYEwwM3yWfGvrt
WId0vY1unRJ9cCVQGggb3OpfkhvFN2WLKNMuWccylnT5eLwrkujtJA3KG3RORQrOP1mKMGlyUzZs
1ErEIT33JYHwtRMWCGkRtBKeiO/y+aS0m1aF/5ALPBwFeL0Or1cExEgvKWGUwI6lAxJhXFYU/wjG
esdkaMd4C/dLfpBAyaGdH+S7YjoojPllQtI0s15z/xk7aonpMALcKNzg4EG3TwrwxSiE8By5BH+w
ojN5LkEkJp8Jhyb/eQtGDnYsBBwrpJOzpihTG/oEgvLICWpttsUYyFIpbanpfxpv6ir+oiMvAiLm
Ya47qXnXzMqVQN769YBXqsCMhpmIu6C4cVzg76k61mkavuIhX34J5DxpdI/xiy31ylJUJn/BsRer
+y9LjIYCE8CM7ZkQnp4kMJql4pqKEDsR05v/8X5aN65SlvdKzN2jJGIm4n3sCMcquqgpPu9JSgb2
28owOggupUp7Xg6Jv/+D7K1fcL7iv6uDknmL9xyOViKr7xUlGSKngavIlE9cMCrDxuXpTU3uRXoX
IQZjKlFmYBn1Kao7uupdUgKOsbbK1sBuBZeHgFyGmxUMMzBj0d+kNbBNgieNBLpS6xxRLkTPm6oq
JtzASh3eXf0g+65unpa/sfIHNoVsyA/PyMMTN/DDT0Q40IaMLqg4muY+99cNOXyK+Xg+GV733VJs
rAGu1JfFqtWnd3LX7CUmJVLoitGConkZ26VZWBsxDVIVhrioBOAfWE5+QBJItS3Typ5Hsv8su+su
LMDW4aUQn9etVu5ZBaMUB9/IBQoCe7nWzIrX7SP+5lmfWzQlOVpTxka0D/yIuiRPFDzgFhZa+dq1
69XIasyyKXriB9iUjhFKaPxv9lqqz17pbbXs5qcVmmOxj5X6i2asLM8lceDVizL0q5fVS+rdb/A5
UWja1fF29ck8WcuEHFijc6uPJWneakVqZhVhcZcs1cuVaoYrvYRbYJx426TBVjM/9fUjKq2c+vE3
udYb9UYzIPEZX4WKIuA3tUetLf0PgMOJQ+BGmmhI+JCXP9mmVO9ZvfxzwWLHtKgytMlZq2JtCxnT
XYB0N9I27oTJHfpvDiT3NvUI7r8nMvbeGGULTz1RYt0NNQgUDRWbiImxTODze7bhdn69RWl8W0Ij
blkqmJwCNF3T4Ozrr2yVoKeWrTSj3O09k+uv990tlc4FmpReaS60q3ZR3etf1y1af9Jlon+4BMXM
CyzWUqUL6/XZJDgjqrzX2OajHT2JfirPqhxQ1V5sCY7SCxxXh8Yh20cfdzqyxffCSf1snYmMeFP2
rbytzkiKnMBLrMvj8htmXxL4StBLavy5TTdVxZRWnTJfQodRAS5LFl1/ZE1YUk4cF5QVfa5Hl8+K
xcU0+sG96if3XMlVSyF9ffdCTqN5jTbUpjMH9JOcw55wMpXStapTkaMyGXO/irRW6rnfFERd3bM7
U1bXzeO7IK9f2TD7cqCw+ozMXIH/8Wz8M2fZIpxLyI0tSU4yNg7Ms3jmx7B/hoPr791HhIOsdteG
t9mDJYIU9pox2SggJaFBF/OI54YySCwScYg5vvCVu+XavPHkKHTIiQwW+FKxKQvmrhEe4SNeDpng
jy7krnmm30qJr3a0VPaL1wQZng0j5IA4kjQy53WNlX6oJ5ZDgZwl29SpvOLh/v/kaPFEO9C367Ne
eL/REWjWbrXK85dz2cWOtsWyGPTpglJ6mf1ea2f6op/rs3SDXrJqvbONoag+p95yuhuB6j1PEenn
31yp8fjNUwYdFHK/VDjXN8fpgbTT7f16DA+jw/4nQ2OoIpZzTOs8yFygPcd1jRih8Hy9lcLb9atI
ULbqXi912rDS0OWXvhgHeiO0Pke9dZmebzlaQo97tHgebcmOHvoTypmruy1liy/pUsg2lMkFZ2Ll
vaANM3uavQE0lQvV2eQN72v27O3AJi6F2qkcFKa2lZ1DF+wAKs1xTiGI9paV+jz3QlPhRzVFD/Xq
eVYvlBrQa2hgTIPM6+4PWTFwq22Z0VjnRqsirVGJz9xcO9fwOf5e4rF8bVOtPPnzkMtapSLEKVM9
ytsREU93JvMgXwrH7WywOYwKoLF0bq5d2L4B0C51dtj07X2WbmbG2bOktxQVO6notK0vBhdao63T
jMgWPkZpSk+uVPTY1ouUrzy7feh0t6BHghkJSxpp3EiCtjp0paCLXD7odLb0PGW4Uod+7zNPw7ca
LT9Lkw5nxVvGuXEx+2d3qnFly0KUGd+IBGqdTK1fLIXb3AvnfDqMStPdvrt5BsUHAANeDlvndng4
0IpwMemuC9Go15kPN91bOajQjuTUGD6ePboIkpQ/rFtrOv6JkEz6u2eQInVSS9FhlxIBboQi2JX3
wzOo9Z+h4zuH7UjTqmMumG3ywYP29JNZh6HmIOMHzaDHfDBbHM/perh+Y6YwduMz4FtIO4BHXFH8
8jOk91ouAO+8RXistLHMlkIm3Qaa0jPYAUDyyiYcjhlIekyCEWZ/j9x8hvZsM8T1kHvC/ONsS89u
MVOIcmOK4Gk3MOUo3Okat4qeu8dJL5XD9ta5Ou7S8hyBim/rnXQ+bxvkBTrYuD339mxwJw1Ff1Zs
N5eRzfbLy+Z9Vr9FtBfJjfub7iV61jbIUm6z4fOII8uMnly/kLdeDLxRuZfHcerQ3236mCPZQPOV
JjDlYUQvcDqfTVwOfEP6l+HYrFs3hHbmpHpYKplL/UpUfn/jm6+LAb3Y1sPKEe9r83UN0YXqD+Gz
oz9e3VUL0w5z/8LavjPf8UdLy/fiqpEtB4tn1OFEv7m/q69ep/xsYAjuIQ4pOR5mI+N7LNCiHAYH
VNE5gsp4fDiVlLWzOWk/uGjGY5QOZoNnzWVb4CuK58Ek22foep90jKanOZMh7B+qRRpkYg4e61YO
df9sdXbBNjyDJeA/7dCvwfP+NulXHjX6ijNJMz7D7lcF5yjSFegUnF92sz4n/Kyts+Fs3+V23Yrt
GR3idjNuHHjt7gtDgdUqlRp2ho4OI45ABMN2vQlog3kFXD81nmuSLOu35xnHiPm4R+10WFi+cz+4
q1e6QXKTTqNrbnRbNR6uwc3krXJB3Zz5nMuNkG3I3IP9honzVjj077mXw+iBsWMoLt/Z8+Cc/3ud
9LgZq6/SFAedFtBHzNm8OC17RozajTPnwu/3N3zmK90ey3Vsb2WaIU+UitCcvs/DCwr9L5kxWDrD
zZyg7SrTN6vu52LypqE9kqNMv7KQC+Rl4DM/G9i+A8V4rfKzl6OJte1rCtND9hCxoDCDTN4U7PTM
ODUf5O4fmxLwf6Yzo+N3qTCdXN/XFdqBEew/P5+3e227/zNLfaSDdmnXu9030fLYXyzWjRw3gljj
tqjls4/a8gjBjB6N868rwTkdjekNPFiWv1OTHhdd3pNaTb+Wnx0wCmoiCTPLAeuJ9bBFU3DCZNjR
9ozIlnWY7q4m3eLxGGJuy8yUZ6NwBqO7kfBh/18HB0Ip0PHt75Ia6SWnWnquAgZ1XqmX9z/n3O8V
K5+mUIYbeKpcWyVSCzfNdaHUfBRO0eQwnT8+Ypb3rHNjv7qcvy+ndYApZ2KW8tTaMn9TMJ+7c5Tw
u+VCjQ0GEhHptisS5P0cofT4SbPg1OL6WqExJP2X70sEHZ7d0uzrkO48kU7JDrMI/mcejXt6Fx4v
EwpVszsYBg/cUEjF48PoVr5EZWqtjoVBLju6ZdPhIb9vMWn3bGHY2BQ9UGfH6ZiF7bbIBD6MMnBH
htit2cDH6RAwXTYHzHY0H9K8djncc6OZOvMhkxzIm3fQ3XHAhrAcZsblPhcyH3IkXsru2qsBOZvx
M09jDLbW3Wg5zIExY6HoJg3qn2Mbiz2C11tEa8zDaNLfYBGeze2FvPR8yN7P2sYC+LnZ4DBidmLi
mdO7r+UQKwtUOTyM1kO2HEaWg77dfTNNA3gSq7Xk1RNHpdXTrM437kbY8u1wNkjDNLfxy+1US/+u
vipvpVmY7xMOn9hDywHbDu+5hSmaZF9GOYh19BFOYcVnA/YwLper+03jt2HgcwFjxrNzvraEuFR/
e6RrQW48zwfZX796N8qMD7ba5dgnmjrvRruRnac4jVRvNlgOC2POanOq2S6ZJ73y1BsjM+nPGL/T
iJXMu9gsZwOumO+Z82VptHN+KVKeD3cjzys1JROWml4ieknxRZhDfnPajOtyuBiwvzmAOCPUE9D/
gItjJOeMz2yQ/83y8Pdy6OmW+7Q5whXYjXgL11AKs7+LAYaZCXwYcWIsHb6ZQ3jNmAVmzGj+etp3
J/31cJ7q5C7sFCQeZAFxfoeA+7b0bvHsesjt57xo3zHkIGDaOHE0gR7cGMKf/O8l+h9J59mcuhKD
4V/kGRfcvrrQewvhiwfIwTYGDMbg8uvvI+6czElC7C1arVbSSq9QVZ5bWgYsYcF4nYW2Y8CGMJEQ
RsgDxdHOhCq3x/SyprnL/BPYJ3fG4S5TSNa8wuG2Rl1JpGeo8ty6MwYSLz9J+OUdCJSsre96RIvv
Mqw5lTgAhew4SYR3ZYbKSgi6ZdGhwa3GN/lthToKcWjJg5A0WpQB6xct6IuVStk8yfqyfn35MJQt
IqOBBQlJQdFhcBR2oWWZTadibKzTmyf+Hzx0KxTJ/GgNH46Gt5N12spuuazdGT/xoar1mB7wnsL4
cu7INJkfv6MWsrJM4BpoLw4C0ThEHWEnMDZVfEnsbdnwtAjTa6erXK0DErjID8oM3Za9I+yz5j8W
yqQN/mM7XtYMje/RopFBf3c768eIWCnYgk7daMi6MnZ+/n9DMaJ4eYcVIYowOE2IqHhukVMwEe9L
zwwKTmtuAUSKFiwf+4gnYWTekp3B9F5bTVQn+E0fyjtMt2bzUZAOwh4QpkcOuCPKUZIu63JYqROz
o9P60amoboh+13SCIjg2Se2l7MdyKavwOmpcz7UABhJcRrihvjhyEGb3kC8UJtdrrJHVDnSOmOwx
t6S4tdzN6yohAvT4MMaJ0+cgv7ZT+swsdHVDVA10MIPSzdlPTlIxly6G8DAfohAU6vz6uARtPnPt
PmM4Os2ezXVE73+hcd+2L/0XM4A7a+bDDFkpOdWYzsmFJUWNupkfL6OABUjrbg8tQLQ/y3lwtRtk
+T+r7R/xIZ6xEXIgftAWsRTsPoKbDrP65lFcmh1kFqhmBycKO+rkkwMapZBPgvonRpDxD7gA2C85
uNQGpt5Gv9NjF7HktIwO9FbmbVe9rtgWKrUaT8f6uWZAlr7mE0TkDlrm1eZBfm8VXIq1gTA/MJ4n
GF/28U2KzL1yqYKL3azVFMd2Mf18x9ql/HSEuZUqkaOAM5Fzwn1hYPcrNhZiMu5xcDPrNglNh3WZ
6/HkFcJrF2eAIYYkjazRFSBclb4zro04+eEgu+nOIGT25Nbu/u+lTkoUCfWd+rWL0vr4062RmCWu
kfhVi9dcRmWzRr+o6RzirJyqrzN9UWf72QfIg1u7R4zH0N2JJ065NGiOZrBnMM46upiBxhuViwJM
X+MUO0+Yw3JXN43ywOkyRc2v6YVcmfyXk0UJzXKIVko8gVavsHkTIvZRoY2O5WnlsISV63yGsnlJ
lxCoRbFXhqk6KJJDgdWDWuAMbKfXdhWCPeXjUIfR0RIa++E/1QHGqO1kWHKQHK3Gxelx2TzQTamF
x67Kze4nQHMzkyVS40rfmGypNkE8pVkfcYyw4dC3Zy9lbua/uoK61WdSolB32ErVJrJ2MUTBso2m
dIbwwh7mqM1xnbs9UXiUELmmlEPauRYLts89mqFZO/lfzAiEf+mtgLia8+45NdfY1YZu2YH54+9i
jN+klgCY98D2aWesiJbtXQAqzk/l51HuGhYaufSAEam92IRl/QOD6tdVc0YR5WhgJ8J+Bs5AwJET
n3ASlXw+khFvId5wXkXrhWFvWNRFAP0yChmhRzLMJIzBzYRBAZtvwsIZIA/5HDIzCYxfxJRS9C9J
eM9nGuk9GEhJ+ADaUE5rmA/T8Wl5GJ0pVg91K0X7GhqvUPYvdSvZXNywEH0Jgpcpbg00tE/wZtoH
swjYGB0ypaxR3U5Va4SCbmByYh07xOQQRS76YBmQ+/ja0hUqODwXqROl6TqIHmvEvSo5SgTbVAGa
pEaDnT+6RyBcXTAKwrs6zx9z/ByXesRJgrjQKKvJNY8zgPIlr9CSKRY3Pn5cSlg+r1Azl2wPkxuA
yMNhkONhRJ9LxYfyIDaHaC22p+jM1YOwCyyjnu2xCjDF7IXjXhnCrTOcDx9zmVUbiICpqsADyCpq
xXuVMtezIVLnfWaXMQa05NLdWKwRCZ1xDx0DyuKoOTKBJp9+3FknG2bXIURXnAEmFnKVk4E1q0TZ
vBI6dO1ydGHQY109t6y8eEbuhMygPaDxVSHMz9U48p3dpborzoMbG7bFn5b1C/wrVAFFjeyEl3LI
HqW5e9zjjObrOZmRYQy2MfSHg1/XIWyPzvnAMiLgL5Y/34sFHcw42W6gLnBfnO3hF5rmWOBgYaB4
KXBfoMzCa0/8M+z0G0waomYyNz7hTMBtUGbsgI/HCr87GJ1nGAtD+oFJnwTGc2KYy/jlpU7w2hrd
m3fswtEsQNz6r/vZrEb2K0wob9KEOFGwO2FeTAJxGCWy+zGiWTNagtGoLvs+w+Kxsb61M/bRRfee
GLnqINLExoOUef6PrcLaoDVDmQDzUbZ2gEeDD9nsX+WW7Y6FxOmIOsY+Z9W/J8m2lp3Sx3mXNKtG
X6CYwSFQrgJScMwZf6H4BzfKuI949RaiDlygcT5DuDMpCK3i2lHCmjtksBZI2rv3MFE5dfFr8TOH
RV6CRO3cR5yYbT16oTl9PLX1tRZT30PwRUyJPQQPwIdvzq56laJSsuqsjiGlYSyeYAHv7gap1uIJ
S6uN/th+buge5tIlnx+pU776kb5ud+wwiIaNzpnHXr671LPvw26sIAJU1Rb3JMiKk6hdzzVCQM4M
CIyJXrTT7JV9T5+ElaTivePrCfAr2V7Npwgc5DhLbLYSy9z4WN8RsgqCYf2LRMz2DuzPyY6aQ9s4
ALBEWcMqnpR4chjAh8TY57Yoh+gUMB4mrqKP8YSxCzhB8gOKD0TlAyad5iMYE4mQbZuiK0dYtRF2
QnxUJfcl5EoYW7wEpvHPrlc1w0Cm7gyle8N1SCzzc1Jh86vutECriIaWO43z0VvULiW8HawoZPs2
Z+MEpTAdbwf0TJzB1ZmTSz5WVmxXVEP8awcoJr7iaxIafMuAVUUP5xmbf9f1HcvwhqNLWbU7udBM
Apwt2C4Vh9aBJ43T/4/vsDt27krb/d/Nineq4C0GZXoIiNHDTSKPcyhUZ6wU82TstB01AJ9+tiWo
aJcdbtvbQT1zHXuC82/yMCQ7yygcft/yOk7RExFUhxvElHGHt61MRTthAvOPN2hjiyn4HRSS/YQp
vUUgVuf//8onBQKK32T4T1+6zXEQyT+YyBTXpTTf7th5DPHE6YHebZyYMzPRdpxIjyKowYQ4V+f0
kHJ4fJEohM74rDnQ6CLfEs1D/FM7ZeA8YJ6gNJTdOg80T2thnMydubvMX9u72NDtLhclsd3F3E4g
Iha0SmAVKyOzlwblj9XZ2H1nE03SA9br9oUvCYl2eLDX8ZNnPJMdGPG2Od/Yi0INVqDdWWSs7aCo
SBxZcCGe/N8haRC7POYdWev0O22GeubQ+zIFc4WU1TnfSr9fW5XjBugGFga6C03bHTou7kX4Iz+w
I9kuGURhcKTCJYEsWr1jTtd3DwfbCZcunkthIz7LWXRTCGvs0DNkuu0OWttQEc7iXKIfviDWqTmj
llOdkh/hY/ntyx6YI9Buq/FxxXLc4ImU2cAmssLaTgai7b7X8V9+p3Qzr2Y8JoSCOKgBzRmGuMlb
XDVDAvMkhzPU5s/NmaZaGqjpRajb4MlACDDqL3XlzzAIVIWLvmvHtGUaMhYGR39fI14GJ0PmNzgc
bfEMaRGphuwZNJGtuIxp/ratzqg5DO6FMuQzEA5jjo78/+GhB9k1N4GEERrSP1SjRXgTeDkWI5o8
CSQ7MCe2sMK6oq+jCW/r794gQBVRQ9nG78MGvmp0B0pdc8Xy9ayh4UnPX1a9HZASMgtYkvVDCaE3
/GUsl41NbZ/wF8BCCAz5UIjCu99HvssibFFLy+wYaANNhMe4iFnxQcZ4eFTWSXY9y8QG5ucDf6NX
4RhCNzCc+AjdSRaE8yfb6iLYvzvbWnAAvnAR+u7KnLkrhoXFxXiqM8yBOwlX8rlh59CN0PQrdjKc
mh4D5gkxx79E+DIHzgTKNu2ivbWAcjIo+EE2GGso3ApMGmxdQBoGKAtP87hy+UG2Ow9oJ83uC4uy
pnDmjh7+34pourTQ7vALGCfaxn35JbGMiDGwxd9nd4Y70hePlUybq7el+DOEP2XirJFx4kBAgBmn
N+KG7Uaiwo4RMjcZA7KKnQirCVuzOmR5ontCCWmQx1gE9CA+Y8MjeNh4VLyt8F8wLwaDm4w7rJVs
G9gKjYEnaZmhvc4MDtJ+m2t33+3xpSd6a3Zgxv/vz/sai/ErZaU3KQ9+Q+nL+lEzczj+m5psC7uf
JkBtyG3BMwcEOn7Ma+yttvNXJpGf3iKv5DrbwCgEw29ZUYyzrFdaQqVT7NMnF18GObCdNniXy4d+
Ti6Oh8ww0fmAN+BgLYdX59p1SCB3BsqqMVXuIjg/sUErfW1aNeGWK6PFCyp3D6xeFlzwV+cMJYlm
GSG6dUfxcTknTuR18vkDDdm8jLOYi8DniT4wT7kBLVFk0AlalIn7+QEfMt0b/ona2WCSm5SiQA/S
PxsL+7aof9AAMfLfVG0grknr3VA41UnOgFsf5ROv1r0eYXC8uftnrzu3M9oTTvmo2XMeakScUbe0
nb5BPkfj57rxuSgfa1QxK59bn40NPIBYSV4Cli5KVZEGKLzIBbQlIPddvCa4ZGw8NuUyMRLv2nQZ
R/31JmPRFX1R0i8Erv9qEZsFnzgpujbVmPFkR5MjO4XwUFFetuJKT4wz1monn7ILoGBlfa/54M2a
tOp8muMVfVJiXgHg8PeBWoK0xHJCquDSkWs3ToL890lF9mjyKrrIQgwvmtWvkddEP9hZzmvJXnCn
93olDnOUY/5aeEcsGLrI0IY+zkZI6PhUocdMMk8XnBriWSKFOnYuPnyPoqs+tlHMZNgHeNhcUb4K
MKnusybxrRIvBI1tUd5IziVsd4WXH8MUo42bJEgLcn+nKL0LOhzm+wdrNp9fWNf4VXo26ZGWReg5
uuuWAWCtZ1iT5TNgZHHWR91KLi+5RODMV9q5la3MfK1e+tFrTDYdthlmOY6FRzQutdJ3noVvpJuX
O824PMjvBBS9fbOzdG6SR3G8RjN+tzVQ7coeC+dSyN3uJ9yo5X/P66pyp4gp3Khv17s1xA60uCBe
y/je+nfID7nUbJU9tgBMFIMn89aaaW1YHgcJGr7eThygZkzrCNnfuOVfladHYRt38GP4n2bqwJPN
ffTO/+xoeMebocMWaTaM0gE8wimD0fTQt5rdeE7m+vn9n5I345aiVo/F8zU27MjLrFHLyjcZ2ReX
vmttItvHHfZsZx9k15e1VmAaEsobh1gyaEgPuJtR6TYJLK8Ut4IR1O6hfDw8/Xaum+mHkmH2gZA7
yxq9uXl7Le9c4pVjopnzdsIqo7hjY+NVT5tZ/CIm30bT11D9ylDUdTZAmD+2l84yb2Y4e68U6br9
U6UoQufj1adbO2iTTdJM83iiwVto8nk2/CSbshio+V/zGhfaP4aexrV3RwGDGTFP0w1NTZRYsLyI
3Htlof3mPNUAaHE7/jOKffuleW8ipI0o7l+UGuMLRwVxHC+I/CAktpmaVj9v+03+d6fIKTxwdzZN
O7mAg1AorZ+6K+tFroz2e3dxMaDBvdKumT9ItgGPn3CD9HWMUBIendOHnG5ImGmPodMAZH6fqTHh
2OyQSFsrOhFdpHU+uUapuBF4ZEDm5xUAiBfsIsvXTFLLO+o6oep2h4rvBll0FHfOFO5AjJtfO8Bm
aR0QbO3Y8RrzGrTKzYuNj5dgi0Lf8fEyOFZnPBo1tx3V28sL3VcspG76U1OG3hxxymI4ii7yzoYK
DmfdQ0i+QnmRFgo8JXz5s6ZMu+k2Jvxap+5GYnk6Ubca0d/3X7MwPcV4eZfrx39bF5+lRAbgpuQm
AK/fe6OTO/nZ4C3pRHN06ZqNcdH/aYrrR3XtG2/vSTRXAePqHdVzG8tvo2rUvgH4VSn3wJIliSTv
xL77dLsNMMqM9TbolLafQrNctItZScLhlVW8Ayl3Z4EZT0arziMNYtznmOycruRWLTMYi12qxOlQ
X7hu6zcmca6J3s1uRDhVvnGZVo+QU9HaV83sctnjGHmQVe2YeIhGBvkSpQ1S+OuKbXtuGTSHDzgM
Biwc33rk6t3Td3BrZrr7Yxjc6U0+N7yE7s9dUrmfE24DiOoJudoA1JPiy5RHRl5cb5fAVrrqEIlt
v4Z2snHy7YekknSbQmcXlos54+p2fnFFCFX13oR8MScPy+/quhe9N1qxu3as+YvtreRrDW58w/Lt
1X+x8Zo7AR/ve6iUcgzBfFcClSiYeGKTtjoV1zPOmpLadQQSskEujLZA3SigQ6frkFbFLRNQ3isX
OiPVSo3rY7Cq9XGmLZDpL6iaHh4UuyF8LtRZGnP2Tju+ZVE7tN5/uHEOOwyR0D4XtAmT9BY0Dneq
MTNF8z5XYlYCY0ai1ico7Q2YvB8ujs7Npf8JOHeVFGfDvHQn7ElSj154x6+BS1xHBWjp+9Ceis7y
U1Qessu1+u1J6qdTgBphw4wSncEn1U/CNYBJ/FE7Z5zCHO2J/hiHpKIB9et1HuDmvYbPzq7onGT9
nBkN6enA2l+52LjsOZKRuIUL+yQb1Y395r0xtTFUkMUt+tZ9qoIPAVwEqZAaBcobP7rnfopUIRvv
Vhw7D799TPImzKhwd/uXw+92ESbU7Ew2HImr+BYmxbvPbEokFILs81gg6itlnN7/6tnTIjAgHTTN
jFW1cbsF6n1+Vbra6+kpKRh2cVDffhVlYdZdzoWaNli0T9mL8G+7cwW80MRrnYP79jrloZJ390ay
MXjVerf4xhEn3P+j+T5tiowjjwz/zgn0uf2+KmugvMF0BOArDsxmDrocMpJx5Gys1S2auzWXI3+6
2iHM61A9S5qbXPBxmSOtmd/tAbFJ5P6QbejUIVSqX2ZQ4PSAXuRoNTEsXN64Oj8xiZY6h80zDo3P
T0Z2Z2fnPLsXVhsqMdyovhPgRSbhy/Ua/cN38gTcoWNPL9WoiAPy+ehCq7tvv9NM1NvIdSb2Z2Q1
gwsFjOKwIhFRvby4xzFxZB1Nd6irqOATJcXUoXh4QSxg6dcaGKWDrMDzGfDqy5l2GkDHSKS6E3Gh
eSn8mO4fVv92n2d85FjBk7QI9+d9WV3iJUPnBNSMpaqu9ScFxexDhxTNenZJNil8pj+5yLz+I+sQ
ita3WXMZmuCi1KGdLyz2Go9TljIZv9OBnY7zxs/0vqMOlXzyeaBpFU8uW4kF0cb67UKwX9dqJnGj
Bp/PSHEmj89qZzHL9jZ7P4/2i/LvDPzy+Yns2K+ZopsAeHL9TfPTK/8pWJ5m/uJ563UYxdaCVC3O
HOlZP2X2r5vsLdmjQFDCHRdFG1ycWdUMYgaoZufmeeQX2/wE0Fmd6vogLYF1vo3UYtnq6KklIq4f
P37SN37sYQJmgjPLyOq59RLFs/SBCoqu3XtX+/f1n6b9lZ3Ic8hC/kSnvOl/ngNlZNzwiapeck26
bj3/QJtiWSYbW/tzOGniK0L48/aS5IL6dlSUoCEdrPj8WDDUE+/98PNZ6aaKGPtXuJYf8U4OzoRW
hIVNeepPwZVJ6RXMD4LU6j/L+k1KFr30LGP/TLpx0n1ehp37Nm7RsiZRungqu0/VowtoauFxdOOt
QtabkUw/SqerUHGaRLy3RmRHCnTXo0O0ie7bKklqF7xVb08Za3839NVIkk+dewBjUighqj0yLUE0
rAnasb0kDnOeSboGpWXJ34XjS58jw+ScegZP8uiu5HB6op8QlkpkVuEB8IF4vU3Za9oKKP7x6+G7
fZdSr3Fwv/s8UZ60GR8q0eBKGnvrfQidO5lr+ulWRNRoXkZIOGIDg4rgIjTMs71SF/RRg0WLkkVQ
/TVg7ukP9UGpO/0OoTzDvFbeC/S4I21T8aMDgy+135uLkzOEfPTS/n1+H3HA+CkLwLHCpMh2bmAU
Lz2KZghaROHxAf0+AR6zPbJUJQmFo6Ilk1cZfSraZ7cI17ReUDPyqK8WPl1bL88lEXXO2LisziGi
OUyPHOJk0saRUOljcKM2Ln/j4w1sVsmXcMf69EOeNXBgT+D6iBIIkdqBEsTHalGcXEDBJDgKPuFr
oO7rORSL/nX25I1+dmT4xaFJWodxIhoFUk0uBDRI0ITBbXLcT3VSDeeEdY2SRTy7bAAdcKakwVco
a6TrAX6qrSCYPe5MmoW61OagkxLWqKhBPVdGwHhSnCLDwxDG544VcJ6kZ2ZB18Zakna4ASXb5fPb
mbD1F+2sGm5fw/ioTy6u9xnHWxayWb6GZFORK/IYdCZQgaWBdDGpCzAFeaLYMcSTEah+xj1QwAZQ
WxYTcwOVzJS/vm2/4esTdMAfzCcNxHa9R90ljVhPfpC11j1w7ZlRhJerr9rosFs4rampgtvVwcAA
QSonWj+4xuHnGWhGgDDlYY4MEj6rxVvGkW1R7oYXnGJ3j7xQW/erwnc2YCmdtDlZb6bM+vOrL62l
Qc4sqab4AGriPlfaPPvJfuIf5gxncYhlXGUu0i0shSRewCQwCFSE26Cdur/ZssWYsZ0GcKi8wIEO
jMUO/ob5GBMTjvMgOrBO5rpZlr/13B7r+/YPltT38Rnu4v32z9nQOigS1oaA76sdQtiL6YMZCLsq
apeVZYs+wLG++PFR9thudD8xL7oA+Ze0TxGkHvuvON13NFEIuNdGL3wyax3qbQ/eLtclo8fJrXrR
P3X/+TX+jPXnV20CZUQAxeUSqHtjDaKyJLfC/u2qWVKR5s/9Y1TslLoMSkq9kxdz/GDuLdGP7mOF
rE/ba3877DnVI7/cYob2OPkI7I45z1QvQ+a9u6SbamyqqfnXIXnPNLyU0/y3uITa76Vi22q/IEVW
KA0AXXD7R+7QX/6jkQecbBSoZgYkos8JCRw1KLDkoUnmH6iFxuA2Aubv9mPOo2U7N+YUbl6CHjYG
IpnVFaRBSUAHglifNMsKPLV2F6HChVJCwlwJfgB+RZT3eocnvd6BIzXBJuFU8QrXQ8PkT9HeXHX2
KZnOzqT9RfWvd58TF8TRXl1YC3WaDHAa95HC0Z41QKEDVCNDNaNwVbWQo/jt2av6FG0M9lT642wY
QLkjrofe7TH60I0oMWcCkfMzEW/jBxrtLkdIarNsa01Ucr/ZiVJDuT41+HaL3X2XoByeNIZVLfT9
fSdujz1sDiN8sEker7DhFiBoZwJ+AWJvT3DKoknRDcjsXnQW5sqYIe1v5/c14GKWi5qFvmgW9fyx
M0FK7vTqWWbjcsBi0SfRhvvKhTYTjAdj9TjB4fHWAElbfkKwp2dtxQHy2Ln9T0xETmDt+cmSZPji
BFnuu86eXYhwoPM9MGdYYLnXLLTVldzUk7qPoUm7IrNywTmGvDVWMNBAMpIvpDvceilqGgcqCAyc
dCuaVff0/DhFh7sMoTjBs7ii6lm5g9z5ufwFS+Ur8lPQV+TI+dRdBCr7UbQs/mKy31gWdlZNrcBJ
LpvwfoIOLBx/5+XylyDvzQPVbqEuBB1Yqs8SHg0HPUjjXbQr5OH9dN3932IqLdAR+648oZPKlJqF
sX41PpxvDADBsjZUr8KiCukAMjz7VNaZg4oqQBKOBO54wDbuX2RiWrA3efvtQ1inqLsCO8Hs2r/2
Lz0jeZRR9K9aZD8i6ZHuFQEpZI1hhaPhvGnlEbB70QU4w51ajmMXAKVITmI3Dfkf7YDcbM7uCIah
/GPmIYKRePcTAnsVH9tVZHSjf8hE2qEFJBG6h4GoXXFULOs5rIpIY8bxEREV418SycfCSFM7deqC
PbUof3mjk4dmAMDFUl45FjtkEYg3jRukx/SHo1Jdoph0lunR7ddz5szGd9ccspzE2Q/wHSJFOWbc
AM20/kX0cXK28/vEXI8Qn2g0VuHHKro+3iMvaj3tt0IQlZ75d/tpgGhHbCGkgDfn3I1Lz/0jwgj5
Yk018CqB8nuD/clfbcTqz+vZU5pddkQiTZ4/iOsEWIlfQQe1f+0/fIOvI528NEK8RdBlgFoYK5FU
Fw9YApRimr4AFUBmcoAxvkT5c+dmQNI70KzNjzngvfyIoWwAF0CIyS+N2PPr5rpRfi/D+94hP60J
3ENMkmNB2iFpTV4Rkp3H9zYklY5sInTszd1HMZ2QfOgRhUAS3jD2D423wksSWmewWLhLDxaSq6gG
V+pv3X6dnQU2LnAhfkXOhgnQlcAGEP1PThTJVsDDou+HEDJ4hXdf70um4Sdkv/BOQcYVMTCgMBgE
inOD778A4+eeFHSHojeV7KaaghBZN/bTIArdQCW//hESDNZtBtMPgHjxgJyotHd6BeSbfULNHxO5
P7W6GwGJuPqJ53jqwGUmzwFhqH7pM5yw6LlzNPxZEqbAgUh27IfBIXN9SlEEDyjAIoJIEfn5yvQL
wEqyVdGryB4jRXSEAAUbJQtAfPP1YzVFlw2bMMhoBOdDCCsEDailKOf8aU+0Cu2dQVzBYPSaHW66
rh5sotDkzNd9bSzVdnWSg8Ck0UiRafBIlAF7vV/4W3OgAD8Hsq58I+SSjFxilf1WKuAEgr9DaN7w
4vWzoPBWmYciNO5yaTIs1wZ3UCyF0X2suW9K5twnTQnWArBhFEkVGMG5JisHWdy1fCew/QsDQIpV
Q9cDiprkWjtU/LbPSdW1AX20SAU+CnIaGLKkR1IQbF96NxKMkBk7wKi69zmAcMN6/BkQrdUlqgkE
Z0HbK4MdIf4h5Z56QIUQuiPg4qCRBYBWB12iUCrfJLGhDYicDRz+XfhJDmSFGLc9SNd9blVASdH9
T/fV32kr2ZlgxkAhn/ATnxAkn8hZkFZGRPfwC1Zk0IQC9t7xL4ESPnB2pYf7eKJ5xPMMCWsJSV/2
ya9aOzClpPht0+CCzyxdEsFMpC3J9NEAV4/38nEEkVgw4RocuFOpa+T0hOzAXpGMrQ7x1w21MWgK
8DDi5od0NebCTf5ASlyRmzIV8EQQ70LlHLM7QDQbxyOBQGh8Ypk8gjjYBWw5rrPS5Q1aCJI7CXyz
AtajYuvMGSa/cf827WzrwJ6NACeaqMvsGAOf862rQybL80CYUIdqBwW39+24nFFb2RcQuQ/AkgC2
drnt6xHNOUomMO6w6bMPSTHnkgwI5miqgLlTwCpRj4jwCeBW4AuQokD4e0t8AtA3OJuAo+iwceV1
5CVoWMovKGSwBHksvgHEEfjkbG2OaUq0OH19ZIzvVAxoQc90+YfNFTxDx19UfURhgOXGqC7zYlxz
aUmApUBYsClL3/p59CroeyE9SPkR9ALLt/y9VCqqybBdXH2uOUigqkmcymb3nuhaFfQWmPrLKp/g
Y/PMIF7pwFoZ/dvw+GCXkkR2xLyjWiUFrwI78FMkkwL0cxngzKDYEuhKfXJbBm43DoEOBEZgiwDq
mqMGtcl/T0D1CsB+877o8/Dts6fOLbAQ02GykqTYgozjVxejB9SuHMWR9e6SWexxqQHyArfCgQUg
ApeiQydIe0nABc/gEeAXBRRDShWooUtlVsp1TWuS858HIIXgXKJswzvqIHmxHy5phnTpSkHZod1N
kC2j57TZEgTDHWUxfk5vU9D4x9wgUclToPypBg9MvH2SO7hlGZOkkU6zQzInutiecRlIpIiUqwUZ
cyIDSdbxoSQ1e/smEQ0V1Calz3/Kz3Lzz/0j15bfgmvoUP1ooQ65T1g416Dege8Q7V9na2LOLmPM
+OxcIYXgjBkG4gIf4RtNlQq2YzRwbfUGZxLFr1W6b666KPr2dqYXMSl7nN0aGiyOVlyXQQIwQvp1
g6PbidL4wJk5jCZm1jVmPIPiLEWjLvJQIjooaAZcCnYm7V98BolDBBmfoR6Ogc+6jomvp+1v7QEA
QGIiOT10ofEbhcux/fsYB+Nd2sJV+B5eCOKELoIT4vaf7FRaIJ1vzFSZMkjgqxzddSE3WBSvQKXG
1zpGR7UmqOc8KfMgQJ3bmgFNilfjDWguZfx6dyISZUB04xLJhifIu4grFu2VF6h4UQ3RDmVcTBvi
DLkHeA+xQUnXUtdoYChniHkwqNFx9QXymha02XvYgH7PDGXQDAXH5RBdlTYoXCj+JkDbIBd3npNv
j0qfVvQFaKSTlNI4QAE3uPA9F38ewff8+oa2wP4i96uh0jdmnUmN6TyJz5gL1zGjl/sJQFYfKaO2
JjLFZMzIIZgOGeibzoCZpdYFQXwUdqQZcNNY2TuAo8+GueELroZooNINk8HtC0Vm8VmcTfSP2inV
NGVe76Fu+1LTBw0YHR0rhzvu3HuAdj3ju0G5PT5uhumZpZT5Y6o0PZRF/pvQAy4aC7q8Wcxk/Dhh
SNtUGWdIAIlUUrGT8TMagcMWtGJZO5BXwCuthk/c2+wV/MvSGup205MxSXesgQxQWERWFrW0H58p
78HcWM8+SwONeVBWEUWah168yeAwMBY0shCukNFSThYrYoIZAueRqSJ8xEOo10UKAC6uB9kenckb
Jxj6wkywYjpT1o00ZxYQvov+NT3WFb8Zvzc9HFVuH/p1Jv8vnyIVagZQQdxkrDLjZqniKLTpWxvg
icBlAm9VQ1tgc+XmQP6AXB5zl41V63NPY7Ac0hw7nNXFcnoPoQmQ0DudbtgkNCnzQZXHZjbAB1zS
/8OnaOFeDEQowqEtRPifEK8hsx69huLagc3yPihvvD+6AW+Zj2SMnEPCc2JVw1tRyIbuCWK18Kc2
gxsm0OvLq+DJND4dC941znOmi/cEiVJ36W30/5J1Jtd6+t09mJswcvQP703OC99Z4IfBSyJPPriI
Yh8KYYTQEPK7eulZnqUj4fv2T0B3YTC3v23/XkNMKfwn6l52uaBuJ2MGw4e8rgYMmtsm7q/+ySpE
/+CEEZ5NjQqbMl42hhJQ52ZMVanv394cpBOXPEdYNO9jBb2Fu9/D6N+VsxP4IFwteHAAshzluF1y
FxMbA02dxue3bGIyHV3GQM/gkSkMEfNJhuv2o4N0SdM4u4m+71l5+MbiuLFgvAcb/nuc6A9oo749
puU+tJTPeZjFSfCjTFkqPC3iFaH8nj12xwVWCLPgEcJQe/ha6OafkKqjsozPEfGIR2PAU8oYNyZE
rWUS0Qv3q48nlGX/7kpI8werj9q/RqUJTepCjYD7Y3z5SPtLLsEDtQBuvJaBA4FQVSkJh2rCaP6u
dQ8LDbPMVXpO4eMwki9c67/mmtJP909IxlBnSdkEShav7d/LRhk3S6xEZ+NIwQj1yDXi+zYp/ym/
75/kn/brrq2pPhWmYB1X6h5zfIbXypi3885SJMrRWDkTnbJAlNQZafP36EtyoHEcfJfg8/S+pcXj
bX4WsB6VI5KArhvVhjIUwnQpSmG8vK7jKQEz1uINNFsZEJJCEJUZhyr4n1suMYFN3/GhlJJ2JgUR
dGL549fZsQbcVsC4yAyxyp9BZ/84wRUcI69mwKJZeDbRrLb2qiQiLd3aMw4ihZiTLGbYAlRkryRE
cnU7ZyRc4DAyiRAZaid7VQDUyeXmFI8uex38RFyfB8RjfKAy46CzN9fajDf4ItrhjJsIR4crgq4+
feKQ+yD+8gwbHOxvnx85ixDtcg9p4hyE9fhi55cnSMtXfsYZfMoSuZRrZ6OUwJUdEhDEWERhcSpO
uAmo1LuoT8Tt4TXlCqCDYxInB5yq70XEcmGTy1UCl7qPHaNBynGDU5zAs9D3b4u8IvF+IO7oIt5y
Z4WPA8lyv4pf/wOSmhCA3Q8xebXBH4biR5zJ16VcZ11xnRBmLYcLCgBpQjRR1bi51f2DGGXvW3nl
vsNZdE7PkIzLKBXvU7QxV7T3DPGPP073aoj3Sl9QOY6De4+/Fr9sIn3q+Kr3OiHh+L9xN4nPrZ7R
OWcUJxUOCQGaza+Bie8U7wonFHeSK+pNl5T+sMfiaY0OEUbVLvpHi9pMHGYFnhYVz137ZxjeE7OZ
khU7oTxh3f+xdF/NqSRLEIB/ERF488oM3oMASS+ELE54z6+/X5+9EbvaszoSMD091VWZWVkT/82P
b4Pt1z+sMNV4fs8+RAq+rh+20mw8nyx/kyIKRDpjBgG8fSqGuMLX+fTeuw2KpWipFke4PALGJeAA
gYBel0Ck5D3aiTISJX8N1Mlu08JsuK7NCpcdeBKYtuic+fa6II2iqy9Q2DegRqVrtOEcphJa9Hy1
6LMfhMx5yZnNQgUw1p1KPxr+xn11GQeiCo4Gt7AZvJ5A63+t5OwHUQtrmmQ7y08hYz09vz1H4ZJB
KjC6R9nusiZ+032wxlCj7DA9vL89+6V6ZpQ1SrlNpDaxv5hlJwJBI+actwHtdg2uRwI0G4fJeOHa
AUCZgGNByO0WH8zHWP9aIf8NXmlXuOfGlPNTWRgTSHyF6J+awerDx5pPxa/7WwCovsXF+XT/5WWK
71m8p5LrFeg0D6j59c2XUt2jbJc6ILzvEhyZe1l+FpJV9xNzANoVoKyH+FaSnF1fE6hhSbV5Oyqn
UcaqPAZg6bqY/dxG6wD2Sy1wUgGmwwHRRgUNm/8+LxW2jW8mFpYq7vL8F573/hig1O6p2K9jFGyh
D9lY+95bKMdfkkMBeM93+h8nggC0HcJh57M+YjRMYlm55WNbwKtbfNQL/tDa4cI8lbiMUiY+F39C
RDuVnQ8ICJvIBgYw3kqxE8v5ALjDptgwu0eMtPAzpSVyIQ9Ib3lqipjj16VWLj0zytNShN1JjTz8
rlJQFJAk4Ltft9ZVyoocbC7OWrp4WRPyx5MazkEkJocBYZS7ViApjtXNpnFnGPbH9xUpW/UONq+X
dQWw3NlfxVOQOHlUJUeFoNIQVkIiJlPQgerW78uAP9cO/s5uuOGMcMrujDPfvbs8Qk7hZ7yXB+GR
j3e0Br5zGbgECyXqOPDsFQv9jmcOKRrzckSgFi5LOV2Uhj548hEetTzM7RDPcy2LLHl/3qu4OQKB
WUmv3NstWZNghgfJ07eNBPn1jvFODPPMfFs8R42Ld99cnYvyoa5vh0WkoLJ4zPV6br9zxtODlzmy
wnVbHMoMOpM1LxkSj2TsVSHGODhXr6bCGQuIFu0fxwn9/BfhkkJtplLMNoUSNz2NthS7/0JCKkTv
v2wi0STkUMiERMDPBTGfR755fsMxvlo/37TSWFf5wp6Y0eYqhdDkNvmzqBi+8/X3GioBWHg/DaB9
9lY6iS715NAcExB4CX9AXrj8dbme7/zYFy+BcABC26uhkhsvf0svUi/31H7xYFlkXz15J3mIY9mC
Yh0Er9u2CTv3GNyRRgA7ROWByCpEt3DCqGnPkcVwXPhHwbBouyQ/6DotmWvz7hbUB14dwvhUMcX9
sGd9uqX9mCJnq9i/gWZ5hOW2KB6E+yH2I3+xvePGuY//T2yPYScWNm2Prp9d7sJDgxx2v+Tf7ojH
RqQRXR+PBqzdctnM3vzm5hxisUrl4QMeTn3vH56ZR98H3K6r4RRFGYAh/yKHhWPYH2wet97J7dNZ
J1/dTAvvEbeQHmtb4vwWoqGwnaw6L0JWuQ//6yLDVVU8DrgMi++6HgOzT31Oi+sqPJbizoa98+kf
LeqmY0UQLAluJ2XJtOiSFrXCLkkFDP++raIt969rbmRJ7mvhbZbFU8d9dAweI0+O1xRmfD9Eo4v0
c2GCoSu1yQXN3DIO9989AVFvA2VhX/loLt9991uEMQhXmyWUb1IjE72WUz9pVX0en0IAcPnsk7+t
hehy2XyTPzjNc/mGsGDFvbrt4HVRZj7KotTx+6leylbNd4EFbbt/wxd2G3ZC0hSn97AUFB3MsK+B
xrVwm0XVI4Db8I6BzUG9ipb3bYTFQNRiQY4VT+/sXWzS85Ox90ZPm/kRp5izfQqoycEhMDjLT0vq
l+wf7+af8Ci87b/Cv89v28US07v/rSrPS937eQthzV05wO1kP9yUC2UnkrX2QPp8OBQ21l7omZE7
++OmWMWXyORRGw9w5ymaWdsGQnW8qp2NzcgYoAFErf6xKll+pCSCpAuD0Eiiv+RXGHL+ziHPy1/b
cvaT+3ZGqrgQ2zY39m1fTg4VnNIjedFYDVbbI2mHOyaii5/lM95Nl5+PgRfJDpa/uhGnhUYOdR5M
5wOgfIDEriKmzOJ5mQGMcZRcZfurBrRt+7JtsL4on8dnpMQ6JhGBkBxjp17/UVerN6G1v2ax66jD
ItzCvBLzGVNxGACz1dzf20xKuizYKnjG6f/CDa15qDz1Rtl82XdbIui2xFZeLBq4wiNeIvCiniPX
EZ74c3iEra7zyN/bhw6KM3FveBbnv/OpsOoJ8PPynYBF3IXbjlsY4A+KCg+23/dQeQtPewh0ixAC
nCReOjw43kPWu2kI1iHP+BeO0tump87T68B89uefQbdSCOFEDDg5jDP/8kEeNwh4YFAy/NzjEYs0
jnD74H4JLq1/yVYicSrPMjV24Ym0luPw5NrvcgRXIdrY2x5cB52T5ZoIocHTTYjncnB9OVjPUYOd
bGlun4RbbYNKe799OGenvJu2IPCEZXQYMYBy8L/t5/EIzDEptSkC3z4ljpBuB7PnHX1UGdHbnc2b
5iRFw+j5huBLK7by4XNtv6LCt6gaJrSSHU7zQ+ua+t4daiX2KFpyKBo1grUWMO8MC4uKB+sxTL+X
XsIl/CMfJUfZ9yABMebQSX7BkGZVtlFuGTja1JsOhBlX2VCRixKbJ1cKudD7/PpTXPZ257LieZnm
KlQ+nbvzq2LP8K0U/H0d64/Z3pvHe7PEiT9VuRbaT9m7NLN9L3CPa5iFlz+XDUoMl+OM32myIPOs
Z1iup6K0oYPkIoYevvvG8WdmBl+xvHrUuCr3ORtG6a/k665d6qSicaqzjpPl4ExotHnZeGaAzq4l
+6g64SsGNraolnm+nrGUwRG91HtW09E5nvfSLWPk68k4TL7E6J2ZNT8+s6loHe+bp/ZlV27nsMqs
D1V27fznsrevHXqLVqGZfs3UZgqr9t9Hqnn5mo2e0bm77WaaqW6uqyprnBrHSLtPLnpWwCa9Ozk1
WPg6TNKGTzZs2F4TneSIQ+lvUVWZL99/k3BD/DsKOkqs4l2KFqic7/41r+8OvfoVD3fqoqSafxhF
4wfjY/vZvrdLvQcn8WSMmq6aoW34yGJQiDOiQ8KktP04jGnIveZ9Lx1nonSLWERp+gsDzcUP1zvF
TKPuUyP3PzvIz6IHqiQ/zTRXf81F99JONEs/p3xl3ZOA1lbD9rNSJPFC75YRTerg/OBeRRzwP2ms
vJWxXdG5Whwue39Oyel8VAxT7yrBs1cG8hnMai1eK/Hmd5E3ONRDhTkBPkTvMZa4d+b0Ihf+eDTv
b38/XmTWPb9C5ozPWw3T5UT/NjVqsq9nqpRq5frJAccY3d7b+NHNNidJZKyzfKBD+dkoelJHh49j
/9C5fs5rf71LF5tp+N/L2YEyNDVooBGwsuLHyhfU6JxKsUEbHMkp48vPbrztZepz9nmEqGAUFxkv
KrPyXzdZLg5zdDfHKl6nrkMCNbeoGqCLnHuV0+IYl01TneIwQXDZ1ZvV1Fqh0Q39AaDno3P+wnU8
2Pg0V+coLRXvaVj1LZ2sYA/MH1A6G0OCCpNzp2io6zRVrKxp/6fHS7zKMp2n9cEdV88UcR78xtGa
ep6Wn3ypXs6zcg4lO8mbzHjopSEJN+Zs0TliKzZOverKNQVTRTpAyrgB9dUT4XR5P6pWpc/tR/cU
qMscTU+8fcM25YPZ9bsqtqCT89Y5TtPmGYxLw2x/47b/5LrrQTIfJZ/l1Vviq7SolNLCVWu7QSxm
FkEkFs7Pe9+Jq1tmUwnZQrMQHAznrePosYywzVvDA8rJH5J0M5Fvw7X5DsvhtXpNh27/Z0KYwBNP
9Hpp0MGbBBeEVG3OeFNb/5FCa5J60NsoMgPojt7JZqvP5ThBZy80E74/e065W7aqpePZu7+WHjbO
EX60ZldLWH7GVpZ6EkQHn7pGvq6//THDEBdSOv1q1N9bZDwRfz6eOYXY7qT4TZ7Uo2dWhyEBVHul
i9PiRfrIUPaX7L1Q6P1tx9SwhXt/S8M9OGgLSDULFKks8HS0/UVFGgvGKfPzMHeIHyE1xubUvD1A
RfPVRxDTDI6vmWWbTqx2PtcObDtGh2fj9KkNLpzVv5Qu2fd8rpUeODClUsVTW2kdiuF7j4IdKHFa
1eccQmYSiEFeou8j/MsDXQ5rni8Lo9vASAulxESyDiaTfvo8IZvTPn2vrrNVFML52lKQPKFdMuC/
yn1ecflSvAByXqNES5FKIa95u3yYVVZ6+ZO1mbIX0JdnJK70yu0GhOrp67a+F22Ow12pL9EsvTwz
/b98XaUJyrKWimHl4XFZI94jn7BI5/G61J8b65WsLHbVGHii+lpuu1dR7s1L+AVG5n8VKWexYxVO
q8Gp5ej7Xu6akB5H2pozJorS2NoC7GlZZayInZZK+zuS4/0YKvzv7HusO2e5eWdW2dv0q0aOwiMR
45px+gKUiZk3gy3CZFKzCNvX1+K7LObwm3+XBqDYiK/S9T3X/1kruX7dz+tmwyS7q59VJ9U/Vku9
0wdjuVf506mZe/GeFTkLi/zASv+1KbZQpvt2arSV6IVhBcH1nVvVx7pb+Arm8Fc5Elc5vQLxpr7E
D7tcyrxb8mWtV0bDsxO/Zi8kV01Jvb6MUr6xjRRYtPfLVX2bqMl/TnRLS3MwQoGBML9C08jZUVbE
ZacAoYVbP6sqOyQoj/qspTvgKgUypvnr0eTgVj/8ZGIOIvlI82mM3H1GeI96MFzDzbMHPaTf9H9q
IkON/OrZoHT33NxMUXmHU+Y1Nxzv3S3n8oabBkiubI7D3CXMGsqGNS58h8aJxcvxtXBsUi/J/0I7
A0HoVK0hw1/R1NxqxSGFE7VV6dt9lGpvCB+3jUShsmK7qiQy/UGPGeGSl6WXelmP3GJFHQ2SCHQa
slboufuoia3cpSzHmv0sPyxNOkiaJIwfW/QD3cEmDKCXpeGd3+gxa6pNKh3mAbQ84U7NolvZe5R/
yN8rDofvibuHDtq0ltQJJOzljJMyzBBIxGZ5mUN9QoqqmzfT46s1vp9NYNImtqmbNTGCkQEhSt8+
DEzUHFUbWnknMD3LS26xXO6aXLT07vawByRbtWCC197rNO5RWAK9IF7H2mq8mWLzitHncZpq5aN9
A4wOGO4VvjJXvW+V9CHS1KvY6KZ6VzaGx8ZzSn0dUHYQm6Nx+2JkUILqi5rh0dm+bEyMulWunLVl
NcsQJh6/x/5mkGHCmmjwPFC0fBSbu+YzxGAfmVS7pxbrB8uXaNMt0ag5AaJSz3OedgKA4EPXk24M
ePu9eiw1PexOi/SquROTgXdSWD/onZagoVFay8H6d7vpJW9tNezxWr+HiloGQPNkPFYokXKp6DS4
cQy40n+Yo5ylCS31cK8/Nux1xHgOSq4V5l2MRJirAtQ5q8OrFHz/VbyW6sqc1Lc8WIQBzFl7OuGg
JyfXVupC1FUg677ultV1AOE+wyFbp823imJXX37upvtOkK49Kx9zyqBUw1FOY/UXXWRbk7+Gp5cE
zNjveqK3M0uH6OVEm6AWbBS+zZSTNReHJwQUsV68a63G6tZc/1Chb6zdY/MIoozZKxcKGcKW8W1q
7lVTmVPfduLFgNN7/LEhLgm50jo+1B9G+pp0EyO5Tp+UqE5IZZuq8TEt9Q10SrSzBbOJKn/jHZ3Z
8NTMDxLV2+ept1xHnrtV+/qGWgCmOQnS3VK/4Hn7/PPyZiYP2Op+GDHSOrXlFT4QQF5JFh/6t09L
9jc20qudLpbnKxNJsp/rWfz4PK9axcMIxnH/EnCkjiqefyPYSlUut2HKQ+CbFGYp2kTFp5MF+qAK
uPymcCEcHrkUeHTrylHm0LUJyYdKOD25slTU3GO8jwly68rnofwgpJH5NVQw5kUlPBx0Uk518jjD
jhmS5Oqb8QulOZmfrZAemLgWb1tnozufPI+y75xYume/DjyLtuNZ1DpV7tK99WuY8HKY3magGYkr
Fcvze9u4HmqbGhNJqsJXYzgqu/HRjM7S6/2TO9igVM5f68Zeber8F+uHGYynOPBsbcrZbfRs7Rvq
RhkfN+QmNU28kSsbsfJyk52TrZyy5RyXtPLqi/kX6k4nm3OyxS163Urxwda79WW79ItTRQEJ5PuD
r050YbOQaF3OKAqfW3BpCjLbr2yNTjZazajo0mKCkyTo2Li+mc0T1ioks8ymCLz1coS4ca2XaOCM
1jQgQzJCyYZMqepdLjZhURWqlciw6orZf5fKoaJgozeaVyRr5RDK93HQf13/wQwMBQsyvizggtjq
rk03Ui4+z+XsPUq9PDeUc34p0u4TbasUfWWjKCkgmfaZWvYgDPkD8Wp5a+Ra17a+/Dm06uXSZR0f
G03ZPrZvnfnAQ1IptP5G18+HBtGAlJA/dfaanyil2AS8QfQrSzrCeeVTeszD+E5j+DS5dG5QoUqG
CvVk5qKe0/HeKPXS6xxO6QUXInm0Np79WnQfT+NcmwVhdpypFz9Sn6WqfpQuYrB7G546t8mjw9eu
cZ/KqJ9qgocD/lS7dYKGTBCpFWlOjyZ1Qz3iX9VbzQAvXuG5KhEWnAlOrrU1KeOydu5wqUrMXD1O
S91Md1/fvP617tF2oqVrECZXPJupKDfQ511eK0CWh/J6/KxLmHP1uzEG17j4sQKGEh01+FrUdEyf
WLoyWl+WL7dxYQm92Pd5Yq05UBbqWkUJYR6PMj9RPeJqR1au887s6WhtbRcauDGyEoxEoSZDFZix
H7N8nCoRNmEl/BNA8xArIy3bx0vED0yuzjtAcRMcI/ZsGkO9DzflDdWYtTLj2bm8QE35ameAP8D0
oMOf3bIqGyh8Bxp5/5p5Y4rVTXaLg3l3pUNcc1DiKz1JHiL2w4oM/mCzRXTMRtkffXOKsbucsLxP
Y3FUVMEBVRxWNEzgf7kt9jiQw7x3ra4O02dZ/bLOchEob58MUVpFPQUPDWXR/Vx+hJmUmg//Gsf4
XBWTsB+ajG+kYpKJSpgjHzYVD+I637GZrsp43Q3P63eClwzhmRbKeTzrrmqQH0Kt3r/ZREb85e2o
AznevJmqJ4lD/4xTgyImjL6bv29qRnLEt4rZ8ntIqehXfjYybR+FdfC/W8QJgin0v0EGShKdv2tL
tKlx9l1yMh+sueRpoz83CeuutpM8diRTwKM7eOF4Ja1yifaagZ3whARgmbmu+lnqfO94Yu3huNA5
hoAzTHKDC4scz9DJ2z+UGM6EZYDXKmS8/WXbQuKOLhqeZloEAzOhopjLU7iPn2vKMSBYAcEawvmW
S0M5r4ROvCQCSLoyuREaPZb2pba4suhK/iv95CF147z/tktG11Oc/83/noa7WqlbagX3Vp4wr+tW
wZ1yw/uUW63jOF2/1pavs9aln+rIWZMtGRshTDPglgDOVT/xemgenW8+Gmu28t/oMCzykzmBbWH8
EvP5pzIVhVQ0Sezaur3d6ZG/1z97/WhsdN5pbvCsOclmOTm5vC9GZ70+sPtBjnAxfJNEzv2XqPAJ
NBaPNs8j9NTV/BerPbXghq/5QOfBDgv5uvRj+eDjWNEkq6TC9lhlxCD8/QJ2C+ifIXoW+ysD42bG
RHH9T/13raqOiIUfIT+G07PT7W77j4q9rq2bZCOgmsqrf/ip7kFA4nwayJ/+bnL7OAyen9lx7jXc
oYtZGBFeYKvlhi3vsSp3Mt4QEbN5dsjc8O7eMoUCKnZLhVrScN4AyzqxpGgqVLAuDQR5h9wplLHK
c6aQMitILnNF9GWpr6JTXXtVeD853iL/uWK8+ahfkvj88WnLwp9bTm2TrZI5CCDpZwgRMjgFoX7X
zaqZPlTBmfBoiCxQE6GEh4f0nol37JVv/DVvErwEG5aK8Z3m5M3V+iJLudRejUFLcoZS41izw7p7
ZV3y2kzW4WO0MqE1IyiNCiPzOZ3yJL0jSnpVYaKRbKX+G6pijt1hemnxPSmLuFF6qkgGsKsUNTuE
6cMrw1bm1XwXirntGPI30rRhsOhW0figc7a5q44YZyFFde3W2tcKurcu+4o7QwstYaHj7gZQSp9W
lfTEsbdpbquL14KD8UhVRgI3IDyhHL8bb1yqy/FD24Q5TQRrui7CaUu/CuU/C2qiy8u6M+sfymyB
K3sHTDgMU/VUfdNZ1jLdhExnU79R5hZazuuaKcF+SU5CU7745q7SvXyAsCp7xxLSPDrSru8i0/fK
BqyEeY5r48vupMSn6GoM36yeGK/bBjqZ5vZyZxmN03Oc36d0ygbdv/81PDXld1Hnbd68tk6R6hUY
a+Ii5ZhGYW0Ee42fN6p7lJn5f0DUaEaXfIoo0ylKKbYtS/UnTNpWu8TFd1pRH2RW06s5LLxSbVAt
H5y4IYlZVKkVfsOK4j6H97YZuC88Sxu82srmrpFDlUxF3TSfchyqRonGMc7zlny500uFvoEC0f2z
nJ/chrtBcbLWYaCHuLrXefud/ViivKVL7f33CcvxsxbO8uXt9/7lr/+YENP3HELr992Azrp9m/w9
q3Cz3+0x+KeefsVNSUr9DhoMft1CRr7DZomVvxBnmJlNX92BHMMIMi4HobOzltdtm5OrgpSqCX0R
IcF6Z8vy745oyxeCOtJeE4grC0rRSyU0ZFwqgzAJKF6Aam+DvRmdDzpu99QwwIKib9FPsx+KKY3L
n2bzRScD641elvMa5a7U3HQ2Y1p30zbYfkuyN/UwXZ7yBNNV9bE1AWpl4FlhHEI4B8Q4DXxQbhZH
g9OvcAiRg1MxZlT0TDq7JaI5DMBwDnHrChDohg04e1hBy/Htp8M8+bu+gPDL/95hng9Q3PPLUfTE
/SQqy03MLknK+zWT3ikY5bAiBV2Dj83VlduWn5ucv4AN5GIwdR5soY1vM+FhQWMNdgNiOeZEJsDX
saSz61sd6pskXupsUY0VpXZEMA02ZeQnIG3OSK+dDSVL4IWcgul3yEx91kGJ9jTzhcY/2QYIjiAO
46XTlUz23XrAiIdKc54bvnrjvCzzUXbK7rktkv/g2mlxKGhyQWfu/wLltmMTR5nrbj3C582PYxwJ
zhejqGBxIFOR/5ZIurZfe7ekjqusbupbsxBUzHCJY01520jLWZ0YrX0cTMfv7Vw7+ztzgj00OKMA
gBBsipgOMRcCqzrs0zTOnpJbAHg2Hwatd9IepW/fPpnj8G8ZAvhaDChgYR36E0O7+ByEU90TfTp/
YNP7iFRw7SyxyM6iQ3xSkh4bQRuiT9NLhZs/Crpt8hat0TBKf9aZLkaOAEZyk+eXFIJaRcs4w+0f
h5Tj3GOwHR+myw9gMcPOf7eDjG82/MsGNkteqU0TEKEQXUaXT9SSpvyRnEq5sPgGvQ8pG9a/s7G7
7B4GzE5/YchVaARegYR/BGvp9+Rv4tUWfQxC51rPPc35rVvsxrsFaGiJKjpu7gWam5jRUfsfA2tm
Rms3o95OtNjXb/vZX23s8wqbYV6sqZ7L2H1KdgDZ9rRzF6DR1RzXDSMPlWhfSV3C4Qp0bbxvPu99
98br3D7cLr7IBOzfW9dj/m1x8nzRPnS2TbIDIMb1LXQ4qsbyZftrrmsWybv/BvMUWBm6ywkl6wpO
sJskeo9f1nV//dOQja0baWdx127QKjigGrdPtFp5Hu0aszIpj8lm+aqysqeC787GwmydZ0Fl3szp
+aEfbx/N2tyZxTxv3luzfqqFUzQ0MTk0CLP+rFPM1ULn1QyzsruWd+1TzNF1lBzTOfTWzVWvmmvL
gu/xQRf4++b9QLu6bSPimVR0LvLtVb8kw9spilMvh39TMwaxPVA7dVYjidH0ZnL8viFBa66H89ap
m56cBqgW6fSx99Q55cxs0W9DXUP8n3cPH6vv1MvNFNlMPTvej679Px2t39e2ghpSloWevSQ7qc9t
PUxkXEaojv75Re00+82OVaxK+L3hs3t9ga1E99A5NBe9+S7KtErVwuvq2+iuX+zKspz91el2f9m+
zTcsE+Lkb2HE/yHYG1y1TQNFCbMHnJFabJd1Uey1coVZmeuu+bLtjdJ0VU0hng7Nu6ocv09se5tA
CaYP6mUIST8ghTz1uVU4F9tfyV5GJ1A2znRfzn2uPJVMa1nZ1RbVe32jeOeZ666ZbVRF0KPoNu7S
1t/t6zmz9CQrDfvsr3Gt5hw9qzhvRF62dzOb0Y3VV6Pfa2xeQeUxwQRMtJgMlFXJ32ClKDAWI2F4
eSov3o79XS2sHDHaayJaVDedzPTcCDRb0Qz6a8Okhc4Vzpri5RFv7tHl/ayQY96kp9OsXmKFXoGv
aaHnzXQU/fWvuM3MF3f5CrSpw64BfnqrU/aZbpZ5DZX+Dp+HAUVgDPjC/gZxQX9WWVYT34fKJyV2
92KgL3M0ElHNKsZGXyragwDp2tp7tCGp7/kUM99+OtgW8b5v/GnfQA2ZYquximeNk2RhFaCJjdN6
btHVcpWHDq7GrnuaGB87UDEExT/z7yg9cW9r6+lKGtXt/PegWJH49rMe5OqP9+Q4IemZrqqJbmjR
Ov3Ih13joi+mVGxr83sx5P2kaarzusERAC75ZzsXo8HInaA9fhA/fdCxt64/G4dOofVEECSqxeay
whGrk6tuhtv2bLDsqgb1kJjstesCWJ1tClaGGQZzOy5DD2noXktOuWfV/zqSYrx4SIDWALKnabt5
JwgH+xiHUgZvRrtmRuPaSRqlIUwXaH6ocutnAU5hNnaOPEVP5D7W5QcnQmpAOHJq1xsYY1XTmKdj
1EwR8A3HNdzFKoYE1PZ9e07XpWytpQ95KNto6pqr/FVvnZRsLfSt/o1zJo0dmqJlazPYzKNFzyjo
VpirqjmZ4ciSfj3TC7PC2X1Se74+VMx5vR0g+GmAUa6oGnX0BOvadApXEmShoIiIzEfWGEaV7zAX
h1YGgqXs6R+6gYyR0EEZZjVJIMfS4UarZrIGF1I6LFDR6lvnLXiYHl6vo0Q1/SIuGP6b/TjVTrVn
y/CafnqMIZwYI3U1a4PEj07xGRISx8GrbEdX513Qh8Meb/oXZh1NSPVsK2tFzZvmDTc5VfLDSysM
Zy52Fgx19Re2buPloPCZhD8VoegfB1noJlIlew/eJb1F2zvNve0cTGfelQZIXEaFiVyfF2VnZujL
1aBb7Qyvt0liCg4i9VdEVQOsQxaQhr0dulu5Jl6gQRtSeil9p4dndUtK3qY9MvcqXnYPteM0288J
Ja0dfpxsGeBbapQcTE/LcO6d3q/r6DE+vxjHGzETqp+0IpvQV1l9H/urN3DMZsj6sK9XFeyWaQBF
1SZ3EisVUC1XzbSv6Pq/7zSBklkN6Aq6pRDBkgbNrIfnl+33qeuYJjrQB4qVw4OEnSxHX7ceXa5K
z3byY/+2er2Mk+OiluISrbYapnIY4CHfi7UAJgpErbO+TaaYiWmpte1bzJ0TZAFAxHN1d8X4+AIk
mv3KlG2G5MQhURIY8/3SMNzlXDv9Ufw1lg00pHL0vLycolIrW2G+OXx0ng2s6756aMKgOgq/pml4
dROQGtu+UR/DoJ+4h948fcE1IGJUbM/a+1aq7mTpn/VVdwojgE0434q/JWbjQ1XHzvkWOmOPbYBF
vTBcv29HdoPfMAKhZZBS5dJKf1qKzor0gmbrBYAOaTQurM9lS6iGBzKwjHbdvxcTz33YQ5d/nV6Q
lRFENRVAbdVbj+fO0oLaEYheSzk4Fj+P+sEocpZR6slbGI7eXLcsdHby+MBIdxZv0qysdjwx8/iS
naTViLPabmC3fNihxhOEtM0+/Uh+MJtvJn8uxoKzH3PU3+N1y4yp7uZX+FwZCShx0WW7bAaQbKnr
uxRmwVcC23Ts3cUWqo9rlUr2LT+LE28Lo6CDL9/r2tm5+jx1LnF2VKiUKlsomxNxXk697N63YNZl
NyO2JO02Uu/OdjB/LYQn41fiLKAXtPiEXulrNTOSi8ah5/VipR+Vd5lcw35fxafO3OcpVFLDdW1F
Ltlif2re7FopprE2ET36+xaFBSxbcl3PFcqO0Qqw+ACXdSoixZXhe9qIhaHbUJypwgk0HToti1yN
JMgRl/RuyCO0302KzftLoZWaBiDZ+LcrdHBRzSu4ZTEohcFag3HoaVe1NigTBRX1A2CWnCLCgLzk
m7cxD0TnkzuWn+z7vMwH2WhWTRqfa1Xri/jWWdqvp/qA3gOnSRbXJnVbOX6O7HheL01tK/reqfKi
ZS2U3ou3LMycQ2L9ABVJmOTnkJ8w4GtJ43uzRqFrdkX92Lq3tr1N89DMzfCtu+HxZfFo3U2E6/p0
hhjYi6HpeJCR5jAYqH6T/spOZNPXfkoftp66Y+X6tRERSw06IjofLGXjWQcLVLOanK/1Z2vePHQ2
9Wc70zZio+NgMahxxgf742FaQ1qrA9mUATjLsnEtoq4OI5Ph9B4bQkOo0A3WZx+h1skrSSu7ncIA
lkGpn6twCZ4PjZ+J0m+6M7QtUFSt+nMN+cmaTsf+tZqqZidqIkWPHDpVPY9O3atNzHwa1UHOcWr+
Sfgun1hipFNwB1jGo49VhdShfLSk9F3NUJBfus6GCq1uZVujyO3ZpuRkTIrUBg3RJ8ae95c1I1hq
h2YmvjYggGUS8/jE5Eb8TNoUByCog672LO/gAyfJ6z9Yx0EsaQAHaEmKi/EhXkoTbHDc4678UvJc
kT8RNxTDkxYfW6vevc1+4vXYmLd2Ndl0sGSghCp1r9GpCsNtGXxLWN/dDa8vB34OYbq7QZeNw2+6
CVmsXCahufwRDTyTVaagBrjfvP19UUv+hCTyqQhnAl4w62DfPv1yVG06JJ0bgWALkBL9zogfDCdM
jeAsMNHEaFHWWQLF3tgONxQLDpKaxV97JiHHCqdiW2JRncX3etBs7aubbTMZBpSFDnaIhQMaHuo6
F8tKfmvcKhgi3GPpIQTVMMCkqwzpxFxw3tWKjXktKwG8x0t+V93Qi176CrNKlaM+7P7FDBxGrA+S
OiVDnETvZNhlSGXqufYtdPtM/zrsQ7RXi1AQAmZHA8lyydgQJOaGBatxtZJuuL6yYCkOLwOcZraQ
s1M+rbYd8JB9fuGhjTG4oOErMm0AiOk1m4K5QdJhDgoYqbOhRj/kS4VRWK9Q4RFxnFDR6XeVJsTD
dDJTT9LieJXNE3nJqh2Uwcq05lm7T/Y9S5yVr6WbeR4L+Vrqy4AHowRYwPfmPEEDCALGGGADns++
LvXS6K+drkErlhOoyPWrNAIWQG4So1Uj0wNm8F9yXVqC/tlHXQvSPiKpcPiRerynB9Qy9P2cXm+x
P1Ag4fdMNuumm8GJHU5BfLDtBpgcIOHY1AIsCSbHLsntb2AtgA2e8VA+j3r70b1e7M87iWEmFT0/
L7tocy//4YohnPupQUefJ9KJ6hWmB/xyNjARicIU8cV0M16MqPIO4z1h73vhzIe7nPlMzhsPcXx6
G2/YFRzec5+Xn40Z7P3wLsmgd7t+3qcH51YmSP9azA3+GMKXKTdeZwO+z+lT5VX4vcpMHdBwv3XK
vX5oKUw7R4KfgsCeboZxDnf4qGPxQzxS1C1ifFR+AHeAmCV6fO45UdvyV0twfiX+r4ZRFcc0PAsg
BjDL9QRLFHiY6CBhd8espJXf6hKjw1Ry5skPoTbzEvUFhIEUQv9jkendv2EVp0nQeXCUrYWPum9j
SCvwnpqGz/C/wdXj/OoB9qd8M/n74MtywxqLN0vc8Va8oxFJUxH6vkzY1htdJkvjr0uj0FuGNSLr
YJqfglWHPuCFKG9JGKLACIqDhMdqWb7pFu0VehA3OWgqhdtwTU7/rguZdzWHfd0il9LT+ZlWk5gM
FMaSEakkoN36uJtoqeA4/w96O/yeX101T4g9Z3LTP7pQ8t5/u5ogrjTa2/pbG1uSChS0XGCYnYbU
TI/ZHwm8RxKIpw31K2ubssJWoPuMv1dvMvJABxGhb3jcQgd4vhJgJJ0U6sWReQKGfzAcC6VUWGr9
d/SfwcO7AAyH7NnXHCQKDZVomKY066BpOvOPcBtZGTdJ/wLrzn+8YYH4Qsy7waFCY2sLdXUhmQRa
B4A1NxK0rjwY5xMwXP7du1md083Hu/BM2dQyxGUj30UqURLq+ez5hHnAJaLvfb/tsdJqWrxg+MEz
fvfUMMwPlGawuvkFDKbmw2Nqwi33SDWst6HpRVA2u1+N8eHP0KLgBl1ceZ6znQ0LhZOm8EfTrRKV
eQaP0UneiDKQVY/iihMjCI3r0b3CBJNR98NpX9K+TH2vob76/Lq+6ox/ewyuFG/ZmsQL/ndoeBmB
JjQgLGTC6pTSNLTbcDkZEVBJanqpQ+M5ykll7JQF3VyqxwUYC+XH9JnRNz5Hh0rQDlviVf0x0DOI
l9oBcK7PBMliAp7COq8aSkChsGvYok54vXyaqV9OjB/TXQ4hhbYmt3WxmiEkcBRN2Xa9cQkkX0v1
S+2HJo/vy5aej5gMXqhHHQ9LXBMbb1XJOwe+DQx1rNMVFlWBQVwUXP5O+tD/a/ec7ys6/xcmpXVD
O2LrRvGZlaxKKsxIpFJlzb3vgIWhlNlNkHvZpySoWaBBB1rKOWMMVNJvpqvuazkJ5IYHQmS9RKYH
9XRL2KgiNpDcOdTLFMZaDceITLoekJ6E87pkMhFm83DfpNgFTmWDZTIrDaydE/j5BSi0yyDUPk1Q
bgW7Bo2CWP65vBnin6iniUmfPcs9JjE9vmI5N6lmKffpjYgPaQTAqJrokrUzBB2+OfaCWkFHNmeH
t8nGwADknlOuSQ5KIQ2mXgeTOe+P6gQkM4ZLl/To5Rx/oKxHR4v+pQ43Jini1vuEsLb4vTKb1Q4y
+9Fnxn+UwQHpJ9pfu9Hsg/7vdgxthKBm1KKWpTZ95k338nKqZ2Szr5QuDV/vbymFMCtIAPKLNtj+
+vMWLIn8PsVeNhkdqU76u2nh2++tOxwQ+qtxKSgRNcuuMw2bz3SD6PAJpuUZwO2RzULhZfaBiS1R
0+NTdeYMPT3ZOJtuJI5NPV2NQqxzZPbxGDAMZByD4EqNxIX/kXRmW6oiWRh+ItZCRMFb5kFQcfaG
5ZSKiKIMok9fX5xa3V3VJ0+mqUBE7P1PG68HnmRGFvvwemCVaAFUuwcNSYd7eViCqYolxi699pcE
M//XoLQF7/ztmHuZAx0HnxVia64v2nsxfRlROhWx81jIf81eu1rAElQ4WCMmIpPrio5uT+vBj+hM
wloh8NzTtYltlR3DZ5bKrfJ5F/Rz1M0UyQyhH7G1qLTHuTe44zQxESVBxzA5jBNLDENqYCsIj4zx
tczAc1aQEuAdb9H8Uu2zNXIyjI4PZFyISRklS5nH47Vn1MaPo4G9WqaBYuBMB5EJi0YSP5hfYQNm
iek2/UnnIMWFS3utvsw9CziAmQDCMdRw8f5qoulAMdm4OWGZOgUcTm/lAjQqDNQS8B08CSEbKCsY
RkEi7JW4BMHMkc7NV1vVVqgeYI7uafRjlhldGS/7wX9AbL3HcmR77eCcQCa/DsuMyo3Chm/jGy57
NOaM8UYcwtqnokSjy1OLmY98ylm+ojYkyooEEUgIcT5InjaXRN6BkH3XG0QhY6I4U6L0xdrTUWzL
Qm9Oljq32GLeENgeJxutQybu0IZ0xrk8YxfndzOwACIg3bGQ/vFfTGLgGBoXhASI9AZE6C8gAHaT
TSHoNio9dAr8CpVkTEgytq5NpTr9HLW0SdgCW8owEps3NnTqtYEBs8U/y8eWlKKYAxMp75CQOfYm
osFn0BfQaZcVjAvDFkRV+H+UDck2hD/wzo+kexJ7AiyJWamiS/oOXCY5x4zBY0KuNEaHgafKEQEd
9KOHCu5dt0f+fdkHxEYtRIjfHaHj7O4q2eRCM7RcYtc09tTUSGzpjdZKSnSLhjDkC/wxxD9EG4Ao
ALQd5p4RrRzVErsw+wfhbmxMOAJkkx6nM4Sjg6SyKGv9FKkbzl7Q9NS6Iwgy8lkDT4pBh1a47yn4
etYor7z3XJCjH8F44NO2frR1NYxpb9EHUJPtcvFmEITQrX0YjKb+/ZDi8P/pUbl7DBqxRxtGdVa5
X2jhYEONFcNzsFKp4BlRxQ1m3tfXrEK0S8hFR0aIMNKlmyBDom9wSOkmbBj4Nue8KB6QcBSwgzJs
LQ4JiD80eEC8l5iBiYyeKft/SovdDt6DtSlWD4oaFriI0yBHTiTOkTcseAGqwRFj01jFtFODjVCh
i0HsGm0CE6I4uHkO9pdYYb+oPAXYefXUnZ8U0MWQjD99EUWnEWNG+hYNxish4w9Wo14wRZ5WB0YJ
OWLcLpBOAqRq4HxkJFjkgUwHRCdeZkOcjnFhF0uB+vY8lqcDnOo1oAz8Lxxu0cuBBSMwCNIxwnNA
DpW4OfyqcbG8SSajjLdX3cip86EPETwMXM1Eqxk9/5FQF1+LZI9E+mkWPWgmcjsloK6+8cSD2j1n
YI5DrlDKPZLHMlwYja2CDcN+Dh1kdEwM51SEP7Xh9aDQevPbDOzNu7KZXxL8uMgL8yBzn4mG5kIM
pWfD+k1QBYNaM/phKiFOUAFjUMysKqLVEBPBFayf56s1Orynb28EPFZObpNe2K4vIU8RtffNeczz
mRSrNOGPeY8LiRwHXAplh5G5vzX1CDIJHYwdjJuUty5kwisCM5SnQFG99XuNM8qvGo4oQ0pS+nMA
qvNgfZ9061EyonIBJY3TuEI/Tior8dCdUy9Gm4/7Qisi3oOCtz7K3TQg6juE1rHLsIRRosFxINZ8
xR+C5tFKiH6LNprxti4bGTYR0Ga/tgegQg2Kqoz7hqR5zDUJn+Z7niHrAID3qoPsPQnjA4Sj1PyB
lFUhr+O3/gGbhKV5/ZCgybiPQkQywClsPrf9njxnl2UFctx6PbOMuXmBzog5gYaQEPmeZMF7Xa5l
UL81T8Q3LpJUN+m/YNj/37IINF6yufkcDq/4F17n+Vm232PwOBcBTlISn/cgEq8FZ5IB4cVK4D0S
qAgMeEDQsmN+wQgsPn6zR4JDTkA3RR+FXFaxG3TqETPZTsjRUHoj20exURjv0xXnxbg5M+Ry/1k1
s9tUJm0TGGnxj0lY3iY6B3A35vZiXxH6kpdbI1q7TgE5AEsU+4cLsDd+LT9Lnb8jgi/Ids2M2z3B
FzfX1lUkAO/mnHuF1yQMOIs7/7urdlrckBABU84wIKNx0eFmH78+VOd3+IY7+9j3Qz8s59LhOukl
LSmk6zfUEKqi0rvykF/WGRalq5/mdLGP4NdSETG6wz5k6Cbrxf0KMuw0rymfT2J68NOFwwbQDoQC
QnAeowmVBgdlQPoJPiyqgHxPlSotaBECRt5576l0/KwoLz4BHfPPB96Oc4QtjF9kbZZwAOVk5EjJ
YH2bA4DVOaGINLLz37oTQ9yOl5l+qsSsbiAUQ0JMhbOI5+/Uh1u7OVB6ppQ8I2REMU4geBIQJ6qW
fC+vdCbLGdLhMc+iUXLx+MgT4l0dCG7vPtH95xI+aknBO79NtBhFFZUJA7sSqI1xCTM3CsGQvb4N
YsHpAanVIMJSiBGYyoxtI4k1AU8HNuHKfPbiORzw9Je60eESrYNrbcjHG+Is6cCxEaWzKh7SizKZ
Cz6PysauVrwWidGTyu0fsjFT0RyE5MVZgsWBqWPOyPiVIKx+TPgKUBUJCfvfIZ91B9ptObovkCds
snCwppcF2heEIHPOQhkj+wU8D1OJNr2E2qHCHSiYIIYtzkhXPae+vkXKHBSwYeSQxjckxkgKkdpb
8uIW5tPMRFbZ8z5P83JWnN+LoQsGuj7kKliXwTz3dyD2Z1CzLlI0WOP7/Ak3gkCdePWc5pNCFxUd
478eDP41EXBQQV7WYZ8BJEgaV8Dm96kmmnYQZODm7VBM+zYKlB+DoJs92ZNQObW88GiXbxWkRBRp
yI5ox0HXmLZgFRc7b1HbecwWUqVzfj0D7gulqVGUDFewHqXFSHVIWgwDIwcdGMILm81ndVk1PZeZ
Q5qYJXfjsGrEeQfpeYBTjFvvsutCyOhI6NyyoCS+t7Al9v9eOJqV9n3yClImXRrqvBdnM9iIqBUK
CuLJzum2pdfvwLyPqsVmVVIgw3tuBUB7myvTdDxcPCZDP7Vu6zKs52/imYzKTU8cDfgonR+JYw7n
Mubsr4YrB52PAgQBgECqO/sQVE6NMxvGhtZ63g+72kgXHNvhgPKCDHE60b7TRDzYTsNuDHCfLTU2
33THTLYJHBNlkkTea4XpM+kn8O4wgxwkq9xmtXmvpVYYuPWMAeOeEJnbXxLRhPZNWw/WkmyAzu/4
5ahG1C0PaTbrFkX03fbi9F8eQR5m4eP0ZbPVxZF4vE/zGPKUNFpAkdn9KE46JP3hc6ePX2iH/vYa
XtKDQjYPGwjnHI71bcX1IqYklNYa9+zDmlFtnarg6oh9946fYgSsPOLjF8hnEvX0QIMwe6zfk8+5
46joUbyHjKt1eYNVVKKxFsU/FHp4nSjoZw+PRZY85rq4PdnsMntCxn0p/FSzD8gztFScDGhUJ5x2
c0yvC7ynAbMFjwifbxNmKm1qH1LEeqwrSEPOl5YCEFUHldFgza7NEkCeJyJXkSpiEJkMx190uRVR
vj0LBsG9uL1Zbt5Jri0dUknZQlsfh9/yx9FOtzlhDRMQm26l+Emw4YS8V7e/vizVrT5VUWySvEqx
MQzIkP2H3SH2gEAZ+rl7nb+oY/vUCnVYH4YuE0mYcGNoSRb0445opd2XOCJu0Q3hpLKlzPCZd7Yd
7h6OFiM4LFBIw9NSmOYceeQnj69w7SB8nqhd5T8oiaiedHOKL20t2b2wOjcYmaRERVqxVcgoxZ8G
/9SLn1xCm0XwW8tRFQ3ILn5SLZGFGWDN8PhbiuzHVt3XE/J3tzKbZh4Oxqw+LJxoWH9Q5c0eYvax
KElYztY4vMcVkM6TyhY83Cp9LJYgHQySgvS4UUTy3oQsCTWHoBH4Mxy0RB1Fc2aJxormnTX8g96/
eMyJgJOWWcOMyDMUykeiOhAfMGGYWwIFRPbuADJYwpyfuaqRnW9zQcd0B6HkZ3cIHtyqT/SYM5Mt
fM4o+VwJEoo840ANBHnX8RoNEXw/aydEDz+EuE/kv7K5Wwiqs0WXkbL5CKcKJkxaC97QFJu8m9OC
iJIZLIN9IXXweMMSfuzOp/uDTiZNCSaogkoa2juei7CDDn3icIfb4J2jk+CqKDBA2PxeHt+BPmfo
37gYqDBDZsbP7lsuFF0Ym6LDRRDQpa1PezwBVOOoDtW4itq17CONQtDCmQQkfn5YB5K2J/d5zkSt
CckSFB2Y3Dz0WLAzStR3sojD5GK0/ussb9vwdeZVI8i5kCy68evMz/EkMgGQ+n8Ayq7Cmz/N5tw/
DM/lgtJpJLrdEQR4d+izj3Kq9cMeMJ6os38H0tq9PGmWxV5bC00xxwuUlmoO9zkjaMWR9nAu7mPy
mqVoloazCy1DFSnR73h3MNCo203na+sMEVJNecd2uxWaIfpbsD1MnAYVQFRgNutP9ZivmMKrIcXI
IIH8FNTd0lgom2E0PW5RhKIF7RmXEHqIy0p+tNA4V9GBOtjJl2hZHUFNqSgK0PbiFa0CMC4eS45r
Hjasm2PONvvJowsQxp9HNuNdHdUaLTk5Zwy4T6ivOQfof/gOkSvfQ4OSLmg4cD5Sh5P2RiPJ1R04
O6opUrg5o2MCJew0FsQqQpZFHspR/0C5uSXoxhJKYCJiwteuj/eJgPLJK5KXtESGdhDnCGfmQ+yn
5FsvNW7PnYzoKsZyNB+Enz9SlaBmoaGMIXJUVOO82icR9EsfpU8bQpMR9Q49ztAEzFiTxxQd07Jg
LaSE+zO7nGdUNF+0XVD4ooOlUEOV0yxzF++KieNNBF8j5YJ7k4wDrDpmWrOGfUYSYQn2BWiGBHmd
eUr0BBmf+fAyaTrpydg++zzaDZqGdziKaPdwXe44x5DPcmG5GR7VsOhCIfUatmFYEdbLzZd5QJlh
gGCPyBwQD3QJs+scEUx85wmHcnUkqkSYWeAiRJKcVNbPa71j6nDYHHgad5cZ+xDJCXVIdYDkC/4F
4WTHE4TBLRqaorGgtCWMYbiCWF51ix/RBmaGnqWeNkk9radyttHlicbQnp9G5k5mKRwftyGa3pVM
zdNXV817Wg5WXNJjPhMhH+Fw/6A4L0xY8HdrAjYwm1ZIg06Aif++gfo/FUYb7eL2B3QqVq81mm55
IV2idR9ackEGpo57+jEv1jdqvmKIq7YAhmBu0ef+IIzyYbe5bCp4qdl7ermZVUf5iU4WJgmx9ZZh
D7DfwJILSH/YGhwygCFATO+p/gfHQhetf40hg70ru2V0mUlnBsElvrbqUxi3AvCGaoXbQ06jqEz3
MH/ENxHN0SKJAsLCJTtu4NSRHL0I0BHfyZamq1aS8V7nfeQuvEdK/s1HtyTdKwvxCx5HiAmQTv6C
VoQu8AknPK4R56BUSxAUFwe0+iSJR9/oGavnwXi0zs78Zo3XHt8fprp6z2mct8hjnm5Jyje4iYJq
BQCpMnNi2nmr6/xjVzoUcW/+m6grXGmj9eDYHgh2B9cfl5XJq1HSv3DmESTfGdCNH5wAPECvGZ22
cv4k8l87fc+VP/Q61LhnKpXHos+EpQ8Cbm6Y2b7sFz7HfwY2lgZmWcrNEeoC5kxjotihXaV8VlEy
kGuDFJxJKzjj4KwAKdH8cDlvkqWACOD3lI2SGQuwNVSjBIIcxb+nrdjKsz+ZKWAcIHtl/wEJo0aT
cH/SdYGWc9aBheBjP8HcQaEK993mzcmy1rd93fk0Vqag9TUHuUkfMlxy2ZUlyPEDAP3FZOLxb04P
+D518/ecYS03SyfYknwGIrpIXezb6ulDr0bBijCAGaabHnfhyaBncD0nP9MFlJPPUac8XuZ8U9Lw
dnOrndQ6oJu0UcHIptIe7ynRJk3CEU2CVG4xRU/1uIoDMmgkszh3YTsM1BsDdw1lQScmPZkhaMjb
0QG99OqOtkfUKtnQpK5RgGpS8fn4eS7DlbgwlBTs37N6TQXM90n0PehH10ob6T3n0pkjcpFk4fnl
odRxYlM3c+uPv790TnfazJ5RP9GSvqvMOYe5W1JqFpwVpc1PcUX4LT1ATBW7DBJy880t6DG91Hzd
zaPGYd+an8JsxANSMEhD9R94cbuIm8uy4HlEFaOucvwgMWqC9kqKgglyx+6NuWhBb8/b7YVA2aTM
/bGo8AXL6N7e22o3On7JJzN+OqiyzYvdjy9qOhSnI/PC9yv2EFlMbitPR5zZAwaP0QykpiOjgeoM
Xr9PSAIpf7pYOPJEB3fg85F/XAq/6kN3up6dPvctRHcZFFRVqKpoZEhuKvz70+Nz6PiqiAIqtUSj
Dxu2iUJr32uFfu4qLdserPfl0BFeIl0Kp8bFdhvV9gca5PpzajC8Ag3Og0S7+s2ktcLK9MJUmc0+
uO7vuvdBJYLWFmVCGb/JFU73SnnKy2mRzu/yFPNAHRQkS6cBGT2CngDzpvtnHeMs5MnFkNBf4NTY
3KYglTx8DupvFfwF7AfsU/Oa5Qf5IQvwRqqJI5PYw1O7hcEAN7zPB908Qy/SzZ/1uNZ9SXdfPffN
q6LIyIMaT+4oHqbrTiMjzIJgeI1iHRBJ7wFViSHbuccsb6YFQ1MwC/uHq66wb8QtfT3mDCuoyV+M
THMw7ODWYFox0D2jVYl2R7hNJie+zp6Fugm6mCGKGDEg4HBkwI4NAL1l47Umm9sHQU+KwzD5Qm2O
qEp08+ESo2gTrEJq1s8eBJX/i7roHRWTe6Ayqay2DqhG0FeKb1zBXmPMJJ8AJx1mteAe/MzSPJEM
bDLoCl8eqTvjpyMjf9VBLYXaEMBeuKSB+TX/sUTLuFNAqJyeLaNRy60+/pbMYR90K3/oeLKnx2+X
pKioXSrg/2RC+o1/8zrSwj5MIyKlN+SCmDd0M3I8TD4kfA+Y5nL1BTusw89W4RXdpErehpDkk5zL
RDWFQWffoBbmbgT6TPNADYz2hdAFu0VO+pp8fAWdNqEpFCUEIAHBs13xcUgGiMTXKX89nC9GbcNm
of6CD+ZrBJJb113maFYKTZFNEKF5QrLx5he3lkgLwVk4ZfomSBpMoKGv2/PVI/8MdH/GCziqV80r
Pg/BNDBn3fhFyMY14O1gkacSZoXXDolNVPf0YTEz7BB4E1UZ3L07U00ar/mnHkXdTPklOLfLy7oj
OnIQFyLerFAywS12Ro10ZoOKjglsTHLxOYCvu3qnh48gI+OqQM4HLXg9fffvLWLpJ5gkbL/bxeka
G0vv+FphUtiQTFeEGHvv2J85PUDhLQLjLBQzpmL9yG3LJtfgdHeRxDnLR9L4ffuPUUiYXhXzAHtl
/y1/XD0AUwY2CWLnwxUVDA7jCWlkxGgdyVg1ojIzVoPFE6r/xIZszVC9/fup7c0mXGguZj0JOXsO
GPHjdjF3AllyaVozwll4kFd0Go7Q4lFuGjPFgMmg6YJBpgoVuQdixBFrhF8/YCDTjXwN3Gt2Ed4i
act0tHCE95TkeOR2mDRQQ0jzDumM+GkKLhNiirgYGnUL8MgUN76YPOd6qK9VwgZIBrff5OAahS+j
86ePOLH3Bd9xu+/b3zUeVY84M1v3CBaaEOa0+WEvTe0V7gw65N62dMvlYEuuAOS2QTReBHPmowl0
h0vWia2Ou6gkHQQV5fQd3e3P+BaKWVs/WywPzSdjOubteb3pfSkmj9N2JRI5+qRL+tK0hwYh/0Po
EQO2I3DEUTC/oBLBd1MvBvTHMtodzATGL2JjhVjrTd4bbGFihh5jTSbaYiXjGUavRqPT2JpVkyCz
BnP9rodJxyCx6ePYMHEM+wCZdlxaXk4aXwNyGNYUJdaDT/Pma33hC+G2oUrgTz28EjVpGOjF+Lz5
JE1GYmXydpBGBzk+KYX8PzFMQuRDQMGxrP86EUniYCUWaWbOiwFWcsLIOr9aP+fX2fXMKvLrDeAZ
d7sD+UICv03jb8hWgwnjw2NXMfYqE3ZMer8C8SMGGDu1CZzzGuYEMDXJvgU3ezRF0So63qBjh7m6
SjLwH1xqOXxOuogJQc4wLAPJQl/LkgdjwkbMvmSCszFTSdqIWWUj2m08wQ51itPhWUbR5eyHYbEl
eShmWFD09Z8OC8XHTMoeTBAQZ67/8gZz7TictZvRnFMNmEkOsJSZkntCuYFKViiN2S64YyChMgZ5
FmQA0MoIrKRZ1WwAq6bi9MqCO11pauMqA+sCHYwuXhPL+yx8j2+LF/2Ifu6P0fOjkrpBE92iJzZk
DQH1I2LUnIhE4QJiTUZhk81BgkdTRLGeSBEZ+Kg5xdiyCVfA4yohAmoBHNiJbGI2txumNNCvQuyA
1NM0LDMHTpOhUeTq29VE3LgrvpURuBcpKZF8QD3FqCVp/vmjqCwXyNh9htOOyf2O1YTp3ow4q91r
xOEjbC/Lx5IUnAG7wr8jjcRM2ehPGZy5/OL2JtgOyXyWAPobYKu8OXKE2Cifxua9hGE1V1Q3mGqJ
zJoS1OaycQDQLD4xIvdZT4wYI5pxGKaHBpI+lL3bjI2Z7faJTwNDzYjPh5WXUKCv/0cmnauuFUIM
qwPzJ9zSx4TJ6TKM2aLNbCVEuFXSxEK0jYYDphppPxphPj29L5t7PFgMI7IV2ezBgLHzohV3OKXD
HgCBXfLUEl+LLb3ydJ4ezn4HKdWC/ga3RRuVUO/56r4YHBGem2V0C7/rzu3brzlnIIzxhU4PEIP1
hgQKOyUZQOxbSHf8Mn75haMmI6sMhLj4xYwosk2MNi5ZeiQVod3+GIp3OZa7b8jHsbMQOwXOVCNd
33BwDRFfqAESD9UFMbHevIrOLklYF/mx/K3YNGWDN4RKmp8SaSh8+tpscdgzzNdsyDvErWu1M8rY
3XPycthK4epUV2bVj8ZpIoaYALc5QwayjKzLBkEF9+rlDL0Pd6/yVU/12IIdZqFA/gyQCmpj5j/x
hI1Yksz7gADGRz0w/t4xSBQfjmFgvDf87sdsf8fwBf/N4DU8mo5A5/o+ZtNiDZ0JUYnb5CimDebg
j6hsxzmuMyE0xEyFuuDi0m4iygGVoupPp5iYAEL6676n2aU9zf1+0HMH0T28AIa+kveknQBHwYLW
Y6yT0MOdV1kMBwbIzAzoBix21T51+8CmfcBEoD2TfLT44amTLiDYDx/ncQSQhBrWRJ8SfPYtSAhI
GaaucovTqQBi2JVrOgl6jgJCBI5KNX58KOKQCSYlp+ekYgdp7b5LX4WvB4UtjsNVP/g6yOdx3Gf2
4gr8oQPg8OiBSy+SRUQWE/HLbmYceggiKnYSRNbiotS0KDAAyPxRQOClcqvtdQWOV3pfQW9SL3my
0+5TZ7ilcxgkoE10HdQY9y1vqa1EX63vSblsgXJ/s9FMR7w4h9B0HmBJuv8jZ5hwns1w8xrLfrN8
guwvBehbBJfZDYimYr3Abu2+IC+wd4BBOX/ThfW0nPyIQ7jAagM9mRrkDIIECILC1gCvnpv3gZz6
LbwBwEFMGAjpRCDB4OwXADuCbixBHMtCJm6g+nGuq8G4ikeHu25Adl3GFwqB+H3Iaf5WHZvigc22
2bUHhqnlW5qjZndx+bnoSmDy+Amkexqe1LOyHJGElWjLeq0udOTKx35qDiA2CRk4D7kjuiEECx9H
0gX48YwxhsDWB9JSJSzouyRdcwC01yX3vaDD0JCp5l7FCc+WPsxMZWj0C/Onmpgx7xmKVwtKkzcD
t3cPVVxfGCWpt1h2O/QqxY+0JkWykdArZ3gY1f/FKC14nbduXGmcyddA14fsmGMHbB3NDTgTuFxq
/CguGDgAoswtxmQHWpCavbuln8r1lbKbwQpfh+kFdB+gKFfSw1sLsxyg0V22VFx7DDL84R4lTIh+
HYdPBXbBPMzGSjHrMm/yZap9InVIMuA/Gh7JjKF/GS7JHNFBjvcQmT7oZs/K7WHpdLMqt9SLKe9p
jfk4mbAyvef9KPWuf1r0QBy57CefbYbbAMwCqTLV8VPoxTsuKPZXngHAyDkmOjpNUgJa+uT0D6vJ
C5UdMDITAHlcT8JvBRgGE4+XElCwNuppTiAgCEmLB8HgytIGw3cub7JRwG8iGWwExMlalGglV3Tm
ELpabg7PrxkdNSsS6gNID1xHwUz5NOWByV83EJrAQuAjDQCAbpRrGcCjM0EhwM1GKKpb0Y1fVxqx
nIrTZs6lsUAS2p7NParIcf8bke+vkpdv3MhBghyj6eApAC9a06/nP4MHmV/EZSUolieNkL+9uhQ0
GYp8qA82pdPFSPxkMZkcfsYCcQaJPUXUGX5yvspWqtkqrgMExOQcvY3+z1QVqy+irq1vj+lp7uVq
PwvGAJB6b9WNA8TTJMQG/Nhw4ODhNrTxhb0XVIR0L6jy1tY4/kjzpLJQ7DdjzfkAzBw4DCXeKHHR
hooolr4MpwGfv7Bok0lgQDhdbp6URGhPmGr4QlVsPGkE2J7QBRN+Td44mC9Yl8RwDksZiWhq9Jy0
xmiL0QWiCMfz8H6Y176JOwrts2ZVqgEcQmog2T2vl6kpxoUbV4gcHDXmRdXkSh+WGRoavfzq0BTp
yLAZ8wAWDpCzR6KOD3JkqQhNP0az/5wBuxD4Scd2wcP4RYqETfGgnF/A1DwP/24FOh4Qnubcpkxf
MUbgceBmh0/yCPOlsrxu2cwfdHM8n6fRtpowYYLHM+GF+pgLsLRv1OVtO0LE/ldOIPVYrgJdXJEu
p5w7kDzo5jO45O/w9GHoAOVQBvwDYOv5L5H37OBAHogR0QeTuwGYiAAzC3qcKsvn0xyBPBHhewIT
LsXlMmr2BbA6/vjX/o1w/q05YTJGL5CdzPPDRSa+gawAYvfQK29ZoAgI2EkgulXaKO7SudroU0hS
hI9gT+SwUHdU5ks12OUBuhtejsxK5L7MxuBItuHzH7mJ3I5YczBf/ot6tyJjKuPnbPK60MtKPHuq
WN23CiuLifI1XxNiwVPSIT1p8YXA8rIK3vgoOVs4HEFGcA5fzA+Wvdz+LbDmcL/FWdDCev8QzQDp
VkywfeBZMlknT9haLLlTFvuNTvIfdge7XZlEPaAXlAi3ACFH7dw6rHCBoQIZoJWJeQdgb2wwv819
C2zL51LPbAv6n3omiAN8LbdwqLOFoQbEI/pZcYDycUHY9T0bFVejPYG6QqJDv6NRUjG+sFxRzuzY
ufTz43Q9cvovrtikCMEmeV0S+Nxo2Vujr+gSniA2peepj+ia9uBJ3IC0kTYVDyGwHjH4BCQzw3pd
soOeubMgrAhdLmcwZLkzy61GaqtxO6pHKZJExjn/1eejFQpEyGakOefqrEO6gZXQb+/B76/ry7hE
J3g59zka63XGkmESFQUvxD8E5cX8Es0PYE8q0f63YR2OEKqKukSdpfhqstX7VCQA2cWZM5mnbcPZ
y8ogLQCv7xiNh07Ix4PPUE/bnjmKpT8euV/Au67X1fF6fC2FsGQJugotlJ0BO7+qeJjgw+vTOyXu
GMbotRTJwgbHKB9POsBXgszy8RFU7oFvr5t6JFYeexY/0UOsx7grfP6nz9WWYT7wgbHyMUCgxGbG
VGdqnf0CLkCsyOBdpC03GyBVcOUN8ZS5UyP2aJwnZk0uQhq+y6D/JW1u8aJTWqhgVKQ4XkxSWGUG
SvcQPDnPu12us518/pzhWaYUBkjtprz3QXhfc3NIzzv/Dto1uRx6Qoeb3MYM7/afe2lTEmy1zROJ
zoAUDsBGmD5kVukyDR7b/pHDhDuAeJNVPkRkY8AkFczu/lr4RcXgDdrLoxoNUMLzaxJsCJlmyWB5
qslKk1PjSTAdbmBhvoTkQXbFdtk7fvccrfXhZ3+n3QH91WR4ekza9cDD2w4H9jFIBZj+xhBe7bzZ
sZ88z+qSm8N5+UuaGWv+eUZnJymiCEKaDgsBhg/0T7Lnv6DJ9A+aOiXLV/AB0AR+OeWfzV7BgXDW
2BLQZuybHQ6M/ZAhjCgH4QspQMUjw7ofAvE9zRbJHWZDCroDgMkCO2hwn3/P+uLax4eR92yql9Gc
rY5v+SADR52eE9USn9gqv/uBzpAck91Egc+ONMnkDQucvRXIscKuRVNQ/9vNGBWzuM8z/3l+IbCC
a0VHoW9pLDf6dpDcw2ycevK0XmsHHLGbzx4bvv1zuYLNvoi/+M0epH9BMJN98onb+SjkGcaCTA/x
OVNQq1veIhv760xoXKDP3jMy9SP2jVfyw+Uvr+CjOBpQJ0LY0Mzww51ZRIO/Mmnmj5j3EN8Ssif3
b++2IdJr/BpL8Xv9PhTsO5v7xUC1MhtEj0PFaFZIfMiXrbKUz99JHRc+A66dYorw1tfci68skIxO
nzzx43fzBy7fLXvx5zz0q7E85XrrGpOmLAq8PsCqI220NUFGKLfHXyebEXAo5COV6AkGTAu3Lucq
7jXTzC+iXlAc2wDChaL0jrPkUOzgvlRLPyqTMtYXt3XhXsbq4oFNVQPjYLmnIFXI+8WW69zX1ZgD
cRQ/Dj8PlhEFAXPv0MmnBIiRxCPMbEMTdqu0y5hDN9bWFO6VU2H29u+7es9EdnZvOyVrm/pOAfJ4
d8bnmAXFbmB/YxSUv7UOTbXW568eEPjX19cdNKZb20Nfcp9ECH8Bf+vzY/eelYGK4L1NHrNb+Dpl
x3ecDWBbg+vfg5kdc54idq1BRKXs58Hbe001og7e8/bAG5pKcGvewG2wj1NBo078+gApfhdIRNbh
T6KjL9fI9AOgau/pDojvuQSVRXoEyqeP9SDC0CicK+cvqsXw6mFZ2lbLyrr4/7bKdjpyrgOTRTJC
cnZbYOtH4FwLvAmIjEZg3sQcS6zU4fjqAec6nBIUva35RMjQnLW1ygQ67zoyy6CNydgPIKXvkJAo
/m3mg3mA6HPZu3pJ7ZFvb2BHQY+DShBhLPJXKXyHDUoD6kraVzfdDwsDR9jmOh+gw+X0/blq+BKV
N/rJ2QOIlPhfRjhppFULmQelaz+U/S+MoPPjG4tdjrSHQuiNsHjNFkPx2eQ0t50WtCabfggnB7f/
Ln0KYvz1Dr9DYtM/9M/yXIKatF9nXsQspgBAdJ9MmFpowevEvpSaMuDRTJs9nNL7+PmYsQ5ahP6T
l9zXV0p33i3A7z5bchPpNFvkrjXNfRYzrjOAVh88fZydvBTJA1cCeImXoM5Kn2bnI5Qipy4Z2KMD
a/Jp5niVnEcb60AexbmdDLeqU+/Tbcrqux9qQrrQPXTINDVCfI7N5r7npL1rVkevc7E/PSPTbIUE
ScoT1G+u3rl83iu9OCPUIsSI/Jt/osWcvgkZKqLhNl9y7nzQ+p5vAO57wCECKtGN30UUtosmZsph
3EOipcRca4tTH0UTxRNo/neJlUd4jBTRXRGM5+Ej3XAM+SmuC2+AfIR+CT0pbe9ugNycidTkJWK+
kI1miYTkLyMEqndUMVhwrKAR+tqvfX3CKuTSAmug1PWMNBSPMi5b3cjK7Ickj51V0BTUgjCwk35A
3nEIYoDuBS2G/ZnAWFxFOVR7vRBtJBkU6bQ9DB16NHT5mZftMFSyAfTtIQFYV8L8UfyTb0UuSkTX
YLUBJKf7it62YsH323+/aM/A+nCw73aMUrbRAKKkSli/4dvmnhrMjzARLaO0lv7STX9ZR7qjO4X/
/vtu6GWGk0GUbklmVuGflf1jyqXSIOA+DlLCvtWFLLuJECzc4wdyZxCFzKaYzzzpQGmKGskRMpIP
itXKpdRzfpHkVuQwQT/XE32aLmSH6GoPIYU1cKU4M3sRxMSFRSJtBsgTf0GdoMSwmxmKtgnjAH3C
0aNq2t8PN4/kC5l0gsPA3jpp/F9ApHtgX6ECHxbKNIBDMovB9CVze19xT8MOmVtvnPMg/2LJzaaS
Kbwqsi9+/dPq2R9fP/Zc6HpU/fms8HDHTsASvkuSv0M0/ThGPwwwqWZvRwSfSyC3IvvgPT4c8Sgy
RT6zAQCC66ads1q5YalfBBnK5s7sk2CD/WXcgAUOvTrm6rNb/Oyrd497LgWCFPPsOx9fRZXNCFjn
kzQRh/au3HJIc+qY7NZGthMA1wWYlLMWUSjKReQe3E4NYQhqp1j36/nd+ZdK3D+Q7AWJh9Zf6DoT
FKnuMWaGh5P7H+cFcgZEEWkm40MIR2t9yeyZbFpm4Wf2Y/JB04WrwBqxwnO3my1EbD96MoKmeerM
Dp/Jxf1gtJ3dRQrHOF3CmHA+BWx1LnLASeWM3CugIImgrmxfwl+YISbTI0ATf3gaRKQ7LHJXnpYr
9fQ6EzayOBT2EZPfnh44/K1LD6eF0x6voKRIpy5n0fPTEx0GmF+8HBr2MevZFYPFclez6ZcmXGbv
qJIlh8gT6PFik149HrnQ1dPrKnWO9JukhBC90KJCfs1eZxVFEGHJ3if5j6S7Wm5kWaIA+kWKEMOr
oMVMtl8UI4OYWV9/V50bc3DGsqXu6qrMnRvuP1ks18J83QsUPManPDkJyrlx5mrX+g2SgqfrCDMr
rV2+ZmzdL/Pl6BG8SCrnT8bmI2fPv3MXPxYN1CvNHEMuVJ4IX3ZH41lOtQrRB+0YNoNRBziV6zLG
Fzah/jVfP9dmNTZ4vDac2HhoS6hR4ILy3Brdp3M5b2xxGMdU0ViDzSs2dMbBWXDc70UBLbvx/ttK
NFfxAl4f9WcdPcxgJ4t4qoTETYY6VguV+S0YtqErayRYvy9Lv/niqXwsejRL8bJ63qI7GmFMpeIZ
mGajRwB4KXl4qpRftq57aV+bJqNk8d/deF3yQ+UzUeHeV32ybqebrcNtKygQ+HD7rjZJSlYoyBDq
Kq3gbyMiq5ZunVwD544F5zvaq94VBMRG3lBnekQqTomxAmc2g7EbX5fSI4LoeUPw87A3dVY90aGR
n/P9btyrT5Y9x4DTR0l/nmmsa9mhBeJycnUIDgzeeqyfmBxa1N11SEHjUjp62D7ZIJN3Xcr4HKr2
239jDkQwAp5U85ePHZMz2anlHL4B9VoUntcr2LxQsujUPBwPS4sGIjAv9J3KIQy+Hi0jbWTnm2v9
3ZNPUskXYx6Eu6WKcdbOFmPtWf1QDaVLb1m7Th7KzkQfyBil+vko3ZpFirpNX+MzyJo9BW652Ztl
njaBy/UXpVRjN1Kplu/VXevUPdR7cPVmoXoVA/bq5Dysqz4nqBrvLwB5bnpF3b8wlyO6rbB2b/PI
I3zyEfwTob2SGC0qSikOPXwNiKIueIbfiYDpV0/la3NHmBgcYFOs5RSWNduhJmb3xaJnWJhqo3ng
4jhKnbcgb30FTCUdfTO14ivo9rZpgpih4KCFA6pEIVl6Dr9dMlyAe+tae7nzOJc+/7byG8xgOZy4
lwAie7gIjZIuq51EYyQodhUgAs6JQHNd2UiYqNdUXd/HbppP7Y5z0Tbo6QTHF3PkSpCxZkqFHXxW
NrVJcCFcfxDVd++16a2aqv3eRsCN6DXUpKydpLjsfcZzVWHplbjF9X1p5SpXlVfMep5+m1p3FSns
WoIHEyym/sirvoH6EkclsiW7Sk2/r71uZIvGvf2Lu/xqXf9pv7q40oQ4v5DgljtVWTE+K9jhNwwY
ga27j0t9Xzl8Zv6dLL5DI9fUqpRmtVeEX1vKDb5YIbW2NZeybUzxcfhMttKtXkE/EZf89q7mexjL
7WwvpZjwIFU36EpVA/f27SPjGc8oMpOtR/eJ2RrYn4natYKv0nx4QLOtR1TonPEUCuGxo0WVovGd
jBb1XZ2z1MAEW1Bhc/axNHcJ9ZzNRp88f8JvxvbXr3WHgr7yiuKtzswJnf/eWcOHutCURg7fNN97
IACPFlehdmoG9fvmdYpSSlTmR6ktPnKhdW7ka0uc8F7eWd5+jzffwX548fefyTWoTbwOO0aEouq1
+mjOBmIENpi788xP0D+mKtqNSzBhKi1+gPKSdCZH22hta9o8hwks22LCe0cNzmOU+Ofj3FUPl/K9
k2ydlQhHQSbn8S3QHbTRv0HEr6TugczDSNOvYH40dmPN06oJ8APu6g6SX93BIZLFDl7YelfOBJ12
tOa9ynMLgMKom1+OUeLpY5MaxI9hHBFObXMx3kbn2hH1r36dzj4h3sr/0fEHskGjuyBXPE9v5V1r
8/P+O05Oo+Uk3b3UXz26zIEQv0/Yz+4j38p1ToDn8yTbevfTddCWodWpHxvoUz0j1q0iLRttOAVu
GvnehfCCx1R30Xt1d+N4PdcoVF8/2znJKiJ9rqk3X1UzFu4SV10R4JHfkPvlP6eryr1RqDzK+SIY
VYlnn6+aTnYKkI3J/l8SusTsg6YIlQWItzQUDG7Tp86LaBMtrg4GrvTsgo2lTSnWfrC2SSlUTtXj
fD6rF0o3BPKF4gNMcxgFi6hlLXB1Tt0XNmVbWRnnJ1Y7IV3EWjNCY8Zaqi3itnUlharBZ6H1uI9u
qWli099QuuDXM2A9lJ96H8bI6Xttfx5uwdFOozevjBrs5cYglL3fKspey7tkdEU64Hmarmcybf87
WzQOLELW3cWivni0X6iqxDwSRroH0X7n4XMIVfb/+8g+Ut6O4pPLPzqmUqG9Ub95ZHE1Av/80Ai2
pyf7HGer3y0J6rV57L5+zWcuJk5O3k3vnazETEtB819GOcfeYqyB3fbinLAf9eO5uvk1boxBE961
67vmv5PbaJ9on3EasGoylf27ktpXkpZi76Td5nC7KF//HlApdTMs+Q+K7aE4sM6R8/ZhhnXHhnuX
7tgSCA4oIefy+S/L0lf6qCBfiu9H9ZVt3dPtfaq+yLUK5+bs0k2k6geGmwgw/E4Nvted7au1edQ2
ySiRRN5eFreX4T011mg/yK6Wtf1leopNUtfm8vCxouvhRc9mUASiMCQJlfT7VzZNcVJdEPIoxKY8
o1yLCPcj+e/WP06BRqf+ptMGhKx776kKx6DIbFxDhoMVxOGXyVlRBt0QxURPJQjzVM3/5ICYbtRz
GkZvK2a+m4bWo3n72qYqe/QMJuvEsXiTFtW/xzsYq6sc9z2OfpNlT6k8fk6xpKF5xK9u5arEeyuA
fZP7JxivWDihVi/+UI7YB07uxOqLkOcQFOx5he4lmH0xaKTvl3D9fR3tBolaDjrY1keasyUnvlfh
YzdYcJjNl3KssYiVVLjL8uUt7xBjNibEB1cBS1JWy7KdRuc5EroRz0Du8OQ0walggyubAYM84az8
uvy9v2fp6BxsD8iwGc4ENvkbp3K6HRc+88NF7t8tOjcS90ojH+0rMMFh9tz4TLO6Epl0VfcbBknQ
q+bHKbXLktW7sxWzPSAAy1VQ40OfTOQyH3nWXLiFDupCmEKaIawm3HcETGfHOKpuamc1fRguD1d4
FvHi/Su43I0eDc7dmd7+4w4lfPGNXo+eraW8tB8ABbzx8HUYMEhj3+hqbWp5S1bbm6nwKhDXGZdx
6FV4EolUsDJlG0OymX6guBZT3xJkbn/mXoe/t7PYmAclj7TJ+Opeyg6yg8QnnlLd9INpSqBPSxUu
pgf7Dyvp/BNG8u2T51oFM7h3DTBe7vmlfOBySrsIAq/kRfkwJsC71Ewmwlwnx25kG62XfBxS3UIX
I1CkTomADTnDkUFIHqdEeQY6Eym1SNjS5Z9xzfYHUkANQQiRBb3SfvEHQvA18RyK4BWz+LUzx5jf
8sU1pBkPElqisGVibFBBRgMDQeU8DYOZBBv9Zenj7ywdAk+npehjzbsdbVG/lu0Uc4MLRUwDiQSc
HMOleY+Iuwl7VxGDjYhCoLv7s3peA0cfbtutwSRH/ms+hfDqhEVP1YZuh/PTJDQcMUSaFCYTfGHI
tH26mohS/HwayJTQ24YneKVydbb72Fd4C02WHeNVg924C4VK8xJOl80phzGFHsUJ9l3p0BJpW4xH
sbbuuLT8B/J7lV8fmUzRX5cQVxsta+vGcZz7vBhVuc/cpYxWC8HR1r1YZMOVDNl0hsl/TGs7xzEg
rvDzqgZj4SMpfQ7cs6HCOUfL9vrX6f6YQleKaS3WDVGr0T/rKQIhyBrr7ivoPThkS76YLFlKySLi
6zTzc2nEa4xz0PYefbJl6qVOrB6IOMGAjydSh8HPON3Bz5ieAXrqSNQjj89GXpUBryUAzkIIIOiU
6tryCXr8q/rZQRIpaEbHfWEFYqdFUmgvhvtxcr5t9281+B8RXroECeCR+vFjg63s+5yErC579OD4
YZKIBtaY9Z79xGDv+U2w095UlTfIooElFKhYV41kthe8H1MokQy3sbb29Z98Res+kmxZDtK9czM1
IEiwiC7oT1uoAog6erlr/Fc57G4GShmF8K7vYVlV5vYX3yiYzUj2rWZgSPV141FzY1dDSWVcbw1U
+xSV/v34CvCDMShBWTD8RLkM8utLk4SD9fKtTR5YD2zmZ53mU+ecab1+BRIBwvjlTzNzs8Ryhgyi
NGO4cVDg0DWh0NBK14hrKlnN60KM1h5VSxnIEmULGUmwtoC2mv/jrwLIBd//5nt4HYAsztWtE6bQ
yI5Vnsm3CP6eF8aOslGiVIltWHnKARoBB6TfTPdWLQjoUKCvnQCty0OBAdGTSRnuTEMrUqHxNXst
A1+adHIaoHQ5gFFZa3Zy6r31eM9OvIUd08nrtV3LQnG3LoP5FlxrIiogFZO0ECypZ52ffPPspvRm
rBJj3QVThBXVmr2zeSWS3qnz8Yp4i8hYRQkWYFsJi/zaYndQDVyjF0Y4toINIl3V+RdjUJwQr/Eo
YTXjxKVlRoajFqGWGQf89b9tyxnj/EpFZR7yZWTIos2dyvYawijTFVsUQHg1YI2rbeSFjhkr2dS+
EYxgoBw2PI59nEU43OOEeZeuqna+BEjTa98b5N5X92cGcEwXv510OkyNtu0xzVvTVsrvpuBmyvKD
qdwgHWo8TJjwEwHwIMetkzxLTAc+aer+CCrl+HVBhewzUxjgAtUOWqVd6XNV8i6d+SE8JOgUOeko
u5GlSGpdh8qTSBoBYEJaV+UNiLZ6bgUi+460ln1raekwZJcSEnGyLvE2IAPquXyVRSAUkuzbdCXV
T8Zr193XO9F7uk3ZKM55cSmVLwzNF/3cpfawC0e5RKpMoJFl/Nm8Jdp5J2TGwZQ6jYwM1zFSnWri
VsVieDMbTJZ5XW0u0V6g4j+Hmi0uh9h+x+l+NreH7sxj9KrkLpX0fcwcCrWbulfmkdyLl0iloD7A
pvYB2u/e+mv7tTRI9VxBpNoFim55YQyok83T9NK90e4vhiy0lTQXXOyCSL/FcNd98D16THOfsRHi
9Nrrf4/j3dD2NFf0DXL8fVOjQu/4e5tzQQq7Cnf2mfH+vhT73P/K6dXbDg8kGepfC+rQLLSW40KP
jyPHHUT9czs7f9GMVR7zxPiKttlnzN5LjQ6iqYoOudv8MWdnd/lL9+8qw1k7JRlIwmhd9FmLSnOS
/Lo1gUreyNWuzpNRyssgXctwEPm1tCUU1M+ju4pRO/V8WJvLsezbaaG8xeI94GMGlxc0aIOobX/7
exreO6cIj6zpDJRXHpig/GBQ7MlVMGbj5WQzXTv2wwlxciJeKTGOLOYxNjqH8Pd8gz+eG4mIih7T
Bab0VjgtqeXg0mQwgL6qEUFUvbev7et4xTos8IzZ6pRMdfr7vtwn+18CHNJfaDTlIdEW7EvDpJT1
rYyM2k+yUsYCp0/BI4NnhLf5bK+G2WbB7s3kyAl/CDO1RrYZo63qv4aXbtC+BBWMX/a+od3xK1mb
mVVR47f4+HwmK3KyHHDXtiw+TPFlP968Vr2EzOZYj+EYoiREG+GdCVLfly0iPErYnBZU3MO/lIfL
00xwkPQWshivhC4xrBmi+FDWml3aTPQrJnXB71XwYStdkvDCquYasZ1oPD8QN6VAxSozkNl7MNMD
8LOQMmydAKBXjWR9vmzFv7Ds+0lbP0aFHNAHu97DIDl5TB4kwt8chFwyLjvzVUeqw3DdQ+et36ex
DgEbrjn7UWzp4EKwneYohuMldgiGk3KX4L1TIy/njVOUzoCsOvB/OWqdGAwoRcGRILLKogpX7OaL
+6Y+04a/EgOFBTGMAQRW9TC/gFcSvejdbcXjYG9+7D0GJ6OBHqta+/QtCoVY8JHWPWt0Xab6oc/M
BQCKNVzMj/h/9JJ96K48J/O/fP04f3wulfs/h4Zt7qGXflCBX0y8Fr/esuQDzumciRbVwsD5VE6U
Mu1cJ+LbPT99JaZPzN9GSkb9ZkC62c3j9hsDjMsCCTs0U6y26X+4oJ94/x8qG3CYcxd34iaJ4USk
c3U+b3HTQ+bKsc7xBsPogqLM0Ethkh4kQAP0sL/ksdWgoGAPw8YgY3chyEBLz0ILT+xSoTthkdLP
JO3lGAm2Twe0ThNtlwaejnmvN04CuRb9nUAvzlm24TM02FpAGkKiqo8ZZLYgAnA/0U26l7wLfRxC
lEG3V6f2susLP4la5hSVzhue+eNUWwmQ7+2+HA2m7mO5cp8ZuGGCKboBQ027GTCPjfLp4k25rXTU
x/qlhskSlNdKkmAzu+w960GRfpynhst6Sk2wqN35CvC1U9sk2DOdeytO62FWRXUuisE+JFzlxf6X
zH6Q+3wqugKlnOrrG8GaiZP7AphiObHvHsIc4OGYYA0XYW4MDCrbz49gxX+HsuU/hTAyMDIt9b5W
zWzb/CXEczi0F7Qe3Ed74eu2c3zg3nF4Bwh1l2WIJQgi2EwgXjZMBLChKRqcyIwya3nOOtthKF6Q
dp12ZskcaDqzGtJlZd07dBaDB6ueawt7bGDdDABV8HBjJwUAnJd7E6/Kf6j/0i2WrTe/7m2XA1jx
2XDUO7wlAFWOc6cbW7TA5hrzLil35/AyUOza2l908OQHzL+Hgf7A80qlnK68nUVLG5sdGAv6API0
AiX2J9erv3iur/pn6qGX+Vf+c/PFr7KaaeIe2Bb5XZeCwT5hVPU/fZxpRyF6TbfUFG/1r2HicDl6
Nh9qzazci9xN/XrtftHO/VfbxJp4wYRp5CFh/VJ1PduxZqLr44oKYjyGvPeaHEgLdoMVtg67virD
hZHPwapmUUl+bsuDJUv+5/zYRORiT3ai0LAKODowoYsgLB4DruQeESFG5bd8mEt7O7wxGKQY5WZQ
YO3MSBZTOJx0qpmyIUU71tmI0cXibP2ndJJFwL2xG2+vyyEWiRXPeNNYQm+vrIaXYGMs9SHiWGIO
9h8+noHz9RQMfIe9S0hCRrPtc17dtk5/waj20pSm8oM6LOIl9H8HkiPSX4X6su38WxRX84NlQ59E
PyP5XIn49O5jRZZXUlS8MxKGYC27reR6ofvVCVXWbYPuKFUPGiUW2qXXFExR41GlelK/G4KbH1p2
bLHojCBxlS33Cm7swBrnPtHJo4GkRftYDqYQB6U+XWqEeh/mVv+dET71u3htYhQdDXA29BPM/dWL
kMoSxWaUY+gQoDncM8YPK087A6tO1piYuAm4/zTbwFvh63fCitr0iZLNaG7EWmGILB8IUpo0BV+1
0qaioX+7+9B6KwLRRSsjU2PJn2Qd5WxT4d9hqRNwmXmBGhEFoAoA9jCDCmHGqap3Wb+UH6ZT03uz
ei3RM4YZmx40jD+CXQVTBmM2hrLlLUnPFWXmChZ9RLnxys73yX4pFNLII+favrhnG2ha6EPGSnMN
j9peJq4D2MSrt2ndIkV2DTLSLJR8FM9lSVnNbYJDVM1AS7LFrLWytrLlfe2fmSgnl7cYJVezxuUF
oQCDxIBo1b6Xfk2TGjSCflaY6856hY5up47dyt+RM4nnfcv4JejXgvYipm+6Vd1Jf2JOZCgmeMhG
t/FutxoEXBNnm93DzQq8eYYqtqngHojqbcc/Grnl+Retyx/2r7L5EcB0EabUTW4btiAkWLPMszVs
T8FAS3h0aKj4xJyZX0oC+LAxT854QGTdmtmnj60wkTmi+OHeGZSgUuQ4iCPl+jsp7HFRPreXDeqq
dhO4bOz9dphzbGk4sNrZ0bJ7c/Ia5PNciVUyfjkpbC8IXAbkOcc30olpkrYlhOtWxXMYmsE+bLA6
OIFy2gcnkJddmLPY+XB8eD8EaHjYu3P/eIb4LEkHC8MyS6hJ8x3lKKPWDVOJMrua8XJ6rcSqd9yr
ZHc23LTiw0Xr3UD2SjVmw7hVu6rHJpc6Vv2JRDhTijXW/yDFOp/PC23zbw6w8ihlP292LQQCtlCH
egbPI1ZbPSoFAzWuDqPVcbB79mOz0R5Oq7QvRMlHJbeKXtvm7Vl7jff5xiEzzD7b6+TgREHL9q9r
s8n+rp5Y8Q08fUQFnSvtTq64CO7plRM9kBxVE70I9Oq3Z7CsLYKI0D8Ux2ijtdqXF1jsZkuv8p4Z
Dc0O5Vy+nWodBujFz28hbfx87iMk4KGYzG/2/q3UnIlYB08bSJybPgK0uoLLPKqbXPQ27FyVdu66
+hVkT7iVD1zVFRNloznc7xVkjkXHwUjziPV4eBdn2SIxCjASLlyYFR/UNIrsJO0oU3Gg3Qz0vCpj
se94yw9SHw+2BpioHf/I8AcA5acCX/6oQn7Vz8v5ejd+3VsY3NdTN03Plg5mIZfR+eIjlpf3xnm1
i7b84+7PENvyRGvFJiQWKNRvb2/5wO9p8RHfTgus8zgGHTs7LNTMoXulv35/qwIc6KYNMKiQoPYk
WAQj2/KUpq/ibgKWUf2HFBD9XhE2qjYL+RsP/v6QBeXDi2HzozEf7L305vfhm1yJbzU+tcIkazfy
vwsp/osHVkhaC71B7rO2/zJ1o5o37zUwKgVXdYla7QVxb66xr6Zkvh4aS01miCXl9lRmVpzq4bt0
uCoz6gKp1EkSgbkfEqRJZ7etbXVMyttbMoylrx865nzLvay/oGJk3oRL8WDlv/r3/Hh2M90CQaxe
1RhgrBDQx0io+rr0D5mymmae6RzqKITE+dx5zQF+Ev1bPfuh2zQ5vbECRYBo0p7VqIF7J0eieqWz
7Vwnd1C9YmD8FBSEp1w/To6TZD0huAG5BX7PgeIXn9XwdjjrrhiacZ8wV0uVC1PhwtGvrJRJoZ/+
OIwOvV2dPijiomr7RhcIpOjKfbhCk9oLXln8XvEcl0Yzts7sJNtfzh/Gpf7YQNbIvoahBvmq5ZW2
lwgyLid7LG6kumryFzIdN8OqQcvXEaczKe/AD+h08TmlAii9BdA5VerXmgpJrQvOZr96FawaZuUw
p1IcK+RKFpwv3rVXuerRz11zVuwczYuh1dW7TBMFYm/VL5QMuBg+NjIUb1esSEnz7dMYZ7k+dSGQ
c+XaSwPGAMEIWzR4OQS6QjH5ue5y/6mfynyPfl/K/oWvO8pV5ImbozJydr9F51yqBBiGfZkpAVHg
GmHmXqIbFyupXNPkBkduObxguHBgiQqjNTBUwVMyfSTePGlmN0V0K9cBUsVZrTgJThGuejgwAl6D
SzN9TvNYcPjavsY3Uu4CBcegAaQC/YbBq1OPUQpoMZSwhdK++3+8bBlNMa7Ln99iDYdsevmquYtm
oy/unD2PXkcN6Ftv9SKHMt047PZfz8Glt8gHhtV4g1m1KWWq37xpaDCPtayDR76Dz3xthFEqnkft
ODihsYiidrKhf1zqBf4ShX6qgeHQSjS8eyJ9fVC+XNA2kgIXMxXjGFgsD8NyvBevL1og9GLnXUX+
rMZKxpW9g8v4ttWWfzsXvMHLx36SxLJZDwIZ5iLbBwlpPqqORgtXZjodQ7ytq1XpOFgObl0UlKjw
+6hj9Li5myg9vVZ3vefXjoaQ08Zw3ccJr2/uxRzW8qx4o0t7lUCal4/jZP0PoXQDvfs2g0wniocP
ujQbWgwkXbp8x1bTbIoFz6G2umbUsTp/ZI1Z6+69mn4p1vHDXNR3BUZYXxgkPvqzwqTAQe3+t1nU
M8Ft7sYXIFAYECN14W1RIU7jRGv/kwiZccogVnbV9SQdqCLdZ3EuV6RKIFmZD3Il1ypIWY+dZPT0
N0uV/7IA2RMfcUM1K+WW21eeun+lz135816aIgFZqUpLAG8gVacoaJ6lw6acy1TfgISno+dBWpZ/
QFpqqVWETp84V7dr/mu7Z+1EVmuJ33ssf7b5Rv5RWW0ryeNgZuHl2xtj9VUtzVsHB7+dijlAKwsF
oKO9+doGeVlMpjcD+1N0E0i0KSWQdJ76yPOqUth21/nf97W+fgQ5ZaoW31bf2qlZ/bFrOHyOIAl2
jM5VNgEIR/lm4l6NH0Ecy2rOFpOODfNr9N/j3/L0uRZuuoVNpCez0+R97O4wMWK9N0759mt//MwC
lIOd7g7bRUAen0K7cqyXWv47nka3Y2eV6ieu1Y3qiDwlrVov76R8Q07Y6nKEwCoxHgQNa3AEmhQ4
3BC0Qc0EHkgP8lBoG9Rm0Z54PCcJkCdsvSCZFYQqaS/Pk6PG16vb5wBcgVgw0kj1Yoi1+JecFhIA
KJYG5QcVOyOVSpCfv6ivnX/t/rbtxjSDDfu2TwUP7KTYDmdj3NDgWN32UT+KsZ61zPzkWF0WO0hw
WkleJ/+ZzoQvra3K/V0ZXhgvjisoZGsDIdMTXhsXB+rHkh+IQjP0eDzWij8vDN5G42eh1JzIiSnX
cBRK437Gd4QoOJD3pc661PxjuBK+wDDt76wd6HQ6P3zFHMeZ4uSvNat8TPrX0l/T4GfYn8hK45nh
D5u54l+DI6GPu632YfAAQ5z3/8qB8OKfi7CvP/NA+6NQsKmL1vjzjbh0uIiulJ73Wu7/TavT1n/M
mNJu2rGyq1lPzGcrw1NiUco67+/jvdlj9WGO1NcaewKo2o07RSj7FYqGLCebWcU11bT4KMtqbRwE
+3nGBy93CoOb8UB4Jz8sqLQtxnJhpv0Tgj8fxX4s0ueFifpf81Wa1BCX9UxF5cCt+JUzJuDHkymn
lPzKlTCb0itminAme0Dxh65LQTPpv1iwm+X4b99DWUnXtnMUlBfe6SRf0thnyn9cSlQdP+EoATGU
ugU/NO9r/8aurYs+2ZZ+NkE9fi7//Uy67cmtOP45lkeANi/BFHct/w1TRVa3E2+c3YeG8GkapEn1
bcIX5YqjEGYPx5GYGwCajNd9mNH7Ey4kxaY14UH1R/vWJFlsDIfZYjVjFbo2YfFBaV047gZeSCUD
AXAzXeuJSK7i1600kdKH6vtmCyILzw/8+FqpR9z3Yre7KM5hhG2cTrPEQTjRbpHphajDCmet8gKQ
yQTlvy4rfN+P8Kq4hvujG44RgpviwInovd0qvheak276WewyvOEYOp+ntbGL8L8BpTZxTiK4hQ7v
m7PNQI/4Ln6o57Q0tPn34q9XYgWCEdtdGhB7fK5KKm4kY5YGhQ2WkiR5VW42xjlIk15lUP/fnQmW
RlxbOioER9kLyVRhMhxeS53P78+B+sQqZKdb+vUi5UPrXqlci35+uCCFYq93rSQM35JRpi94rsWU
d5JymK7qeV6x8uVNJAgIrzQVmFIAyIzL9fvm/J/meez9wV/wbCLOiL7yXRX651gm5nQNBQHC+jSY
JAQY8dFRlUEOyfwy1t60L0j16uHipc3FFfonV8I0qjtSRJzK5woJjA/EckdH66cXR3M2waHn1QM7
21Vbrs58xI2SXwOSeHSCelKm+bnhRMsydgzl0NONYrgJCzQwMTGU2MofNoSkcDhtXMZLDW2qjLRE
IyDLjMzBV2F1LtoS65SWuzbLhHpweH6QKn8n/62/nV5asuSTSd35SESIDBPc+upIxz3tDn/5pLfe
klt9/+FQdg50GE5s93sQPhe+T3+HP9GRnDLxSHnKYMOY87p6dekr9BL/Tcn7N8MIKe2mycl+Dpwc
vJOCM0+hDmKC9pVek9gQ7AqHCulfnIdHSc+cDt1DnQbKLj/Z4HYunX1v16GnFq1r9VquQPAG59KR
hPDIc8K8EMDIl6y8aC6as8YMSLDsMRDYj3JFbfebqw5vZfbCrC1M8+IGL7sOp90Gm65NcQ4q4qOd
5QeaASRdot61OeN9G6+DVbF/MYt9AfKZap0Kp3yLvk2lPSzod91U/9lftJDwgsaEgaQNlXIHTPOJ
SWpvDZj+crKqXxvBNlSFjdGYxrQ72+4Q8RclXSASs7ocVH5sba+lxba6FsK9beZ5+CzK+Wy0kj+x
a2UKQj5eHef7czj7i/9bGii2iBCvvXOB436q9SB1/BNmGyte66GDvhgqlt/v6Onp+K+lXWhIfU31
sCpt9uXzT/SVNS5h4XGtpdkJEpHeqzGeFRDmY1EAxXLbWsMpzTkvdc5173hncWwmtw3zzfSy/ZLk
rhxItAvqy8b+3E8eDBVyH9qNTV0I5jXVMt28muzzNMXrcc1jgdFz2dQUg247zLFvMZTXTG8DveFp
GwOdt/PSth8VLowV0fUaNOf2paV6WKrlf5aNQmgD98ZXgkP5VfGIY562a8468eZKn/gUp/Sq7a0n
rClzR+yNqSN4vP6dwTW7bPirCAtigk1Kx4/SM8rL0HjD1Lkqs0zP9wxnpgr66mzg22ukY60EN90U
pdmpIpe2keomGeOs2yvBJbru42jBVY1rkJ4Gfr+12x6buZoQFs8vRwnDbWrxjyOA0C4NELqUTy2w
oPnX/U/xLNsQs1x5ql16l+d528ayYz7CBS0K0pCL1kHcpODMoCkAsGr8T7qzsXlJ/TrJVNPo2VBZ
bMR3a49alaslgHqpxnFyOxT/bWh/Uh2Z19VZtO4QIdaTvbNVSl4EfhqzKRvzEzd6K0g4RZvx/a+s
IXhohS7vDUJehPPFoD4rXFIwNx+bn6fcEJlf5dScRfXvCt8ZRorBW73+5ca5Sqr96vF1tElqW/xg
wJ4QARuxLY1GyobWSHnbDKIrPAp8/icZT8qbxv3H1w8faVft3QG678oUjcpYAVRS/X746GEfZBKt
a1ixiekQ8WocvN5pGWywtacBxa3+2xi5LQSEYDOXXEm563b+7GfeBnv8j06tscKomGkbV9Jmd22f
XmIjZ8fKq5IhqNL8I/UEnzZXxGzLHcDeX2gJn9JgE80ZuNNFQuvM1xMDfBNH7a6u2ftvcMqO27Hj
1DQ4Mru33CUWuBZSgk3IYIwJKSuCleD9MUQHj6yYVob+N1EucyQS+3vAvENSonNcZfCz7H+kanMa
NcGISd9vMcCccYg44LGWQmjp0g7EM1AIo10R9Gu8wyIohLgfFazpUu9SBneXNiS0KC//khEl/S26
l1JkGJ4nw2aDA1oSB7XpWq4deFq5dno0G63QYRi7hw6L//T8DA7Z/4uXN5AVhN4fZ+t38lFKAW1n
5LOVNRwxWw0bW6FyeaO41h031zhZbbQ8aY2qWptsKsrny8vY/JXrLG/1+7t5XPRW63Yew0JwfX5w
TPYOwaru8pMXVGWHOnUK7+n99Jnj4CohBnhHEBPrXs6Tm6uex+atIlDmF215qTHrOFHOnMqzf+9h
FhMgpgW/kkmuzNdTjUuLrUY9w0IrzkQvpPpN+OkhiKy7RpqfwZFJSHddbF8lLwzD3oCCcmf3COpC
IsyY73GJrmQ76pZIcMSuYpjZsoqgemQT6dJgBQYxP8C3pNkFgr/+VhXM5UUPKpMt5rs2heLJ4KC1
GO1a8rO6r14BJ+1RynNYkVHec+ih4D0IiBbysQ+4Ryz/gTx8D6pG3gbwpXT3Fd1QsAa78UU+7rae
kAGLILOrHSk92LtShzhqU43ttpXL15KJOhTzBlJYzE+7KXvn56XfXi2iF8kMe6VrtCpgdFfQUq/5
WvYS7fJl/7EmQV6Wn4VqolC9bWv7dAsyeUpWRUjtb42cUaPZnT1vNo7nmsezMMBG/NjBeJltajLp
85kol3eaNQ67YdL4a9uIZQ2UWXzhfkNfscY3rfWtgRSzvEBBS+tz/0IYyhtb+C0pHz2N0eW+yURj
y0fDYsf/oaYiXZnm1UFitDwCVzKa2TDTP4x2vavuzrgkWlUTlTDRebYzv4tE8Ta9tky1Olwq2ZVf
x1dmDfV4I/t3HOk2h7Pptmrghg0jA1L2TQZSiqg35QvUCaY9nUsvO30gvWQFCETL8Qsj4VlOsb/D
J+pc6OJzH7Hv4ygj8J6u3WDkiSThwq6aP/315/HHILN9+z2M42hchy9GSsRvyrq7iNxQBivODRRN
FMIURCI4bK2ApDgrfgduX1DEGNt0C8qbxMepef9eV+O1GO8Y6V3ZCoagBX0XdfXg9ad76u3YhvFd
qhqIkB+xsviPCSCl2Pax9fZSvRTntGx0RBzDXW2wnVKhoXfJcVpGgDadyMagPWQskLtH/5jJ1dcj
u0zrXH2hc62CG2B9eGtk22fjByjmrNiSWNXiq24ce2tewdAHJyhOJK43u9fGS7cMI67POvnS3Rh3
ZuKywsxgLYcdwljuJ9PadrmdzBTGuHl8sWyB7Ys34jltxlzp3UQipEmVSXdK17ZvsZSoFqIC+W6I
xl1+PkP02WWwaIKhxVGEEVQaRpayfxk9VQ+el393glXLOeQeM5x8R2me/ILyhqa9OcdocMFfyuY9
d7GFOcIaFSFZRXx5/x3rwbLrVr0mgvn2orIcOt9/8qJsmmEGLaupdDd9MtGocOUpb6ERd5LqudSx
GrZx+RWcUwWmZPQ6TCGypkGEyrXjb0YX1srWl8y3U+3VaDk0729tZEstvxeUwq/fy9cDHmXwJXl6
GfWOOp+dAqMwCIjjzIznUWLXcwDp9uKkeXzi1LasfzUaWoMR/lVnX2HDONybsNzrtz5wX/VsAlzb
dJeV0+dr+ND8v/r3FsOusoobtItrMQTQVaVwUc7NBsk40HPZoM1ovJrBufQIWW4k/4RDI3Y9J8vB
q574O/ZJ2upxD3E5sCTMxEtyNFy/Bx7rohw0vNtK7FveSaHERrGd4E9CYZOqK6Ee1dhApGRXqdmh
SF91Eq1d327fyTeuJkHP0bn7nJ9q18/EdPZDb+zRNyS9jLV4pEm5Qawan2ZAxuvSxSka5B6V3HT9
GW/cAgdN4J9Kppr65ER8lQSs6SaA3NGgFy/gmY80j/GQP7Rr5MKkIdFFJbNowTvsNSn1BhTb2DdB
t8UqiMlAKdMrdLe924RRDk8ZTFPYv+YhkBUzMm5iHbZj8WF2tKNFwLNBh3r8LXtBZ7qsxzsXQRl8
lYv5QYKN1E/KICani/9IfBwGsQ97x1u5LeJaMqUhQvbzMkF/P6IwJSdWPlbYu34UhI1xhTLDTAht
IZiLJBGkuw+ZU+mvUzPIvxKX4mOYnV+onNBQlj+nSa7L+EDg5Fe+kfx9/cN9t5zkidBWpKLHGLcq
N0hM12w5UBj/bjTE1zmxhc0g/ZV3O/aj2Pdz+pynIRdKt9MXOwOvTP4+viwppDqJXY30Xwb1ebya
rkfvLta+z4KmwDzCbEoUKg8peJsK3axodxXCyOkkVsz8bOZelgYRcQllb/1oZL53g/8RdV5bqqrb
Fn4iWzMjt2BGBZVC9MZmxBwwoU+/vw5rnrNQV80qFfjDiH30cR2ymponL56SC3SMUcxs/sXhKyh+
WTuncZHkCTPU1bacGYyr4ZZQrCW4GhMM9103ov8xALHmz4Uhqxu7hR713H2QMAF9qtvMnxGyCfOL
h7KPZLECmH9Y2R2Az1/EJ0l6elPUOh9avH1mbw944fA0JC0GUyT0b5fpfUCKLtX5pCdL+Jlik65M
QYm7hfbyNzkOwVRc/i59eg0P3p38Avhf995ky1FMjFD3ac8Od6hJ6DOim8zJq+L60KThDtyIbmv0
7PlQwUgyCevvSrJa0GranXYgpQcSDVWAd8cZLw6TFdQmgbFSF0RaSiFaPzjhz7/DsMwkOyDiffig
/iqOsYRaYnKjEosQePO2noMehVe0z/ZrAy2Fq/boQtYDYcm3r14cwW5WHBzdLw0Cz23QsiLhgxNi
SFcqeiRMYDdwrn9Vj2UIGoHmVMNKD6t6gxPUW7Gpu0dk4AM4BoQyTUgYfxN6jkzvmxfcvcyAeycW
AKUqfmCOIrLb+hMYNI6JsJ3OVNfcqQV9N9mn786VJQxHFV5ZDY2CQjYB+R1IFVNMNTm4l7FJv9yK
W/DArO0x2YwRNAWbm6jvj1DLIC5v48rgOTlShlckUR4NQXHDKggnCxmZou/tZHB3qRfCI8ZE2W/F
t/uACHaHGCh2y5SCKilZHuEDAhSlP3XnM8mlDLxR/VgveNrWH5bFd2T6xRYoPOIgNFvfUat5wrGi
A7LumdQOjC/ujwzemeL5wuSMooybtcGha4BEIsxCCBSIZ6M2qnEquINI0tH4u7fzXwtYCQivAVs/
2yMF1QjN4V3M2xfn5uRXYODxstQV5NYw+D0KvUMGgfzgs33fJBPaAewoSmLPEY3fvLvVHi3A1kDd
BogxGEw/RPJ3vePgG4hoslyP/mp4TlB2HcbVTtJeypDa4VvQ3w9Kc6K9/eIAsFCLmqKx2XtMDOwq
oG1o7keDSiYqiyrEs8aPryU+Vt0DoB5gFhW/NgDw8xtT8ER1SmlKgc/Nv3ZNmEVwP5tvn+lrn9Yl
xwRYhUXXN8D8wdEEGwJgFsCmPjdBCydoNKj+7SudO6Issptf3drFDpgJ4mOfATLM1Cn6p5bZi0a5
8XM9D0oksgt8qtiJ/FIXjsMWVWcwPNCAAv8Yl6ZIapRWTnHzR6HTJNdLPtZ9mfNewJ6iJ1rEZN/G
WAYVUs40b6GNekjKDq0JiHx16ZxR2ACbAGcSGsTDz3cAinRe+KaVbuQBbwT29BwnVA6/4ACloR9E
M1cgVLSktw/Evc6j/N+LXXaMFCMFUY11AkwQlkQXvsabc2m/SWHgCju/AR4tDZCuC5CYnfPkuPyt
TXj8HOiQ745axuOzUBHs39dUYJxzdjyMB1AxonFRh7n2fTIfxX/UPtz+ovG3y64iPhZ71LMMcgOw
KctN0qH+5rcy/dz63iYcHQB6beJ1JRgOi9iHzpm6PF7p80qjHbhNcISuND2C5YOKFeBSdFAzBwei
OtHkOUXx/KwbIF0IlB9bQEFszjv9/k4+JmZ1+Gk/h9GYtr2fOp1LfiULZMJtfR0ee6Vh2XtBDV2G
1OI6gG90WQYM/Bn8IEZDF1OI+QcP0eS9pA3UNhrQXhZSVHBvkQXwfJ4HlGG9P9zHdQCOZ1Va7Ucf
+neiKL1KGPdil0KLiVy4LbtebCGqNqF1/QAIRgdOMhuUvSim92wvFgJK6veyqI/7ddhRY2NlTLCd
JiCSvNO6vC30PqPYKwMon6KToOicfL1yxTb/8uF8DJyAsGIBnNGh7ovtv+K+YouYahut84RFSYSc
iQ+YgA35td4wmxECX5hhMaAGjRgMJIA51CMFNR3ozDyGqLCidvBD7nRW3lCrDwgWsbxbVrlez2gl
3c9q3nuFr06S2HkCMEo2Q+AzLEAOAcS3DtNyr0Z0iIVfBsRU6xS3uPoEQ8iXiY8pN4SvNNxhofVO
9AC5UMVVXv8cEb1g6MzOm3KYBHmFoJ05qZ/Rp1MZJoYFEOcwfgf3jrElRXgKSqSmC8Oa+4EIr1F1
3n0IEuziOLdgY0PXm2vnC07xQFcQJ1fpV999KNAe5ETL49+FFsD15Noh4VqmizKg1juco/2aytRb
e9oOJ50yaLoI+A7MR/UTRc3Q0RgoDAKh1aRugpOM7eq5e6eA69LYG83dzsFRzkdNoDw0Ec3B8oBj
h3sYOVcA7/n2seackE15t4Q5uu8/oWN+9eJng8aQNBq98j3gjW52UtmQF8WBZQJgScZcLPQLEEbD
PwcqDjo6ulUkVC3btVkOACqkFJNkdvl7bU8427BH5UgQbCkCLKyflM2Mili1M3UfoSqcMAzR8YUw
1Ap40Rvau1ClSSu3Xm1ojJOwRAuxmB6lZTv/qWMcPom+EvBkvccbSu1voEam1KMiO0DOd3fAtqF7
pN/mHF+EaCzQJRZ3wUa0U4v8fjdvE/RgdfxRH5vCEqaeBQinC4EjzFDrnkMrGSf7uTrY8R9fFj/r
RfBcsPQT0KWGARpeKhcbcBlFRRKBCXnZHei+97hItGIB7RUyQvR0GCLLG125ublneqPx6tz8kiMh
qEPbzwgWcEKHlIV4Vy53i944Lw7T8+IzSQbn1cfPz2jk7JvkMOCPWlSDdwixKdY8jKvlxbn7TC1L
pGQ1uMH0s6bUSyyRr+EjfFEpvd0THEcmHBrPk0Xp9DdkxUI9GZMgZWuXrQIOLNjs9wDeLdBtBdYX
nXmJHfwax0LncWkQpkhy3fhMSw3KE+9BEn4pfo3cOVByFoFo264NSmk8CFibRDz89+q+fI1P7Wj5
UBVCLqSE5wNJ6KzSYcZqszfMuaNDS5U/L9qZQ0KAY0J/yLsIRUEBRNTbPBtR2YJ96/mmRXt9D0kq
gFVqSXOi5YwSTFQgNlG/Oj6bhF1fNLEFuSBy08sEVMi1b0xOfsw62EISBfNlaXjuffcW5A618NWr
jWGr82Po4W/qd2S8vAeUaBgIkR3TCQU4Dok83GjoAUhwUMOZt1lCZdCfSCG4A3DrqpZZAn5HgXCH
rQR27XXs5EnMCBf6LkLo5hQDDLIE2t2HgGLiRMVZYQ1cF0c4uExU0ccprZ/hfHhH4Iwr4fXv+odV
bzp8f5FoiEk+7WraB6yWoj4Yu5epuYNvoZW87fyvcSJ7gwdUrD8KfZ+aLIQoV8CVPcHT4GQqdkr4
eHFY76aH9WvxJdarQwnd5oz0AknID/9W2vvZmSmzSXsBPPMrnUTvA/7Pb25qOUCNHNGSLRQ/mF5c
OR81rZkis9fBoWzjSSAHKOtnNfDzxacr8cWX03QnhiCDjTK39FT7UQmT8Btw0sGZzo7Vbg3Knyo2
rt5DmHdPJInSAh+LO4DLyf+BWCEZiZVAbowTV1RkQH9veiaCjDFo6R7RMHLPM0ZJ6wJvWGpUB/u4
3zTTIFs9QA+T74MuFIyMCAvIKawjEpf6lxne6P58HM1bUPXSG0EVhEC2YRQiAwGsnQIBuqxfB2xl
/DkxwsedK0OT8LukBwfpJ2BWmV2fVvQdhqAKRLfaJYRG0BeDnSp4TcKHdtNHtDjUpTfyUyzEyCkD
DCK0lD7IrFTCk/8IiK4F8+F8aLo1nvtFYZWE0WI+AynqVrGkdyAGAZcQ9zYISKzJ6F9sIBbbrzV0
8DMBEexpDPBr6v6JydWZkZhhAE9AAQNQxi9P2dp3a3a3lnT5KxEsz6WHgua4OTwxFa2OEtYdsAEp
7beQF6T4DQsGQKYeH5aQHQRRM31UHyo2llWb71Mo72EJdOX7S52Gs/jpPzejzWgEToc/59JXhQOp
trBGXrXumQCSKHMlDgb7HlBpBZsOvKoilIvw3eVsqWsQdEAQifxAEAKS/OLiAnvM6g0Bn5JiCM+W
w2/7d8tdwpRtveHiGY18Ia8jQKG6rdGo5bVaI/1IkowEN9pIg5GnfwBp2gYhUAaPMiUwufAeMuWQ
aZCwLWKkf2jATiIHFDTJO+HBGWQWGPXNxP3rJpkMCg3SMXxYXLEOVAB7Tm1Rj1bwsbYfa824QWkA
mLVoQ+jfd4IgYE1wcf6eMXGXy1m+MWMtcgKt4VBDL+wBUK/E2nAzGkTtB21E7QwBV9y3NaIg1fV1
64R7OTGj4jBIxDf4J1mZdPUrq0YLIgIYrAlRltULPe5eS4TcMpekhYMk/nDVOt4UZugqdGtGUzO+
b+uVtDMINdhn+VCevKSAGNm60k2kI/rjFlntyh3RdeTEV74ZrSdJHLVmEoBEN6AjxbfRaiFPWlBp
cNX8lbeEFxfskIO386jWAnWFpNDoMgsUfGoOUNEsSh0Ci7izvVZuZ1SjrRtwgZNAPCEsBVwgnS97
qlYidY3kIXgxUKMjKkvTichQM+QoLCc42EGA65AebzJVmgZw12AN1G1I/9cW4y+6M+Xv+T+zRwZI
mBCW4oyi4zpVMXyWbmR84kU30OwbiAynx4GGL2DXSLLRIAnchvxsmqgTpFFlXZmAGe3uGWLO1Eaq
MNS60i8mCTjEnsFIJvXc6r+x4+7eXBWltXRKbJUsIEHrgFlnSLRdtVB0kRgvJO216Jfs/lnovIQ9
I8ETBAgPrTEMSO40DIdfS3HvqLldD2l/BOpB7VR/dZQ4YzZb818Q9ot2qIHV0sQxhBu0wpDxzUiC
Qq9AIaSyiWzCkdfyepOLNd0sl67/ohvpxZq02IEjaQV8Pc5JUIQrnS21cnVxmg8mzrRIpyIAMPG5
BaAa/x0GRThF0FOgyobU4w+5T90pt89IGRSuuKzopaZiNmPBcCg5nUJo2O3MEwKl31bMGtcWqYEk
FULpY7UrVh95stRlFBlVrVEgdcRG4I2jQs/u/lsbUptcKWB1liGUxuhRhpx5ZyiAgAGTotWw3iRs
FX8Lu4TY6qThgKWth4EGPO4x2HU+xbDNJGp/1lKToJ7A6lPt9yYr7201vRajV3OrjBsbnNYfJm8C
CMDqOPEVz3o/zFkuEnemCdQ3aBNLQqQCNrFWI77g2+yRsphMPKITpPC1+t8dRDaJgnkHgtOmz6qn
0J1idyQolG+/NhyvrJartc6QdsC+6kGIMrlbZI3OVrnFuC8JznPpd5u1j5TWEtFoX+2Nt9q0Oj6l
EpyJq+nXWkwrHqfyvTokZSURwPb0Lj1wE0DnqqDDsr0XGFYoaaF3na31+gTSXocK+bXQ9NScEzTj
VapPS1F7VYLq35pfooo6HjZRA3YjoOWQOlkTrkndw6UNwHFtNlQBcYAPmzFhmjLZOEtuDF2B3lqp
nvVkeWduisL98Z4RQ8D59AOYYnSv76PdNE+HKfiR9jYQ0vfZnuc7pUcHc5/Hl3lFQiAUfzA5IVsl
ShM6sQlKF7LIj1Sk1Hfrg7evNj+BSUrNfLXuixKlIGQyEJQBW5rh0GbL5B3YSXTJcL2mr44jfVhi
MLItPOsvfWYCtYI45OZHI9pTgNR5WqtUwXSk57Wf3/Xw3ghntMcGtxeyCC89WRBcnJRgaitoKPQd
gKvAJIxGvSnHiAWR7iGiKVIZoWxKXdZ6OJQRgvXNk3ZvZAId5910WDyovCAVRVyVM+T3IJVmHyby
xt7rf+0+8MjteAcYkiU+HYxxC8CRktBA2Ws9ZNhDzU1mAsyRb+xtVkhqArDRkB2SD9I7WouYDBIa
/wRHk1IXDmlPIH7sk3AtsRGiWJlxhksay9eaONHQZk/ead/9ARGJuhLrZ2AWV7tD5w0JIHoDYuTo
QMPLhNFJlmTToa7GZ+4eAwOe0n1AOOfdfJOVWm+7QmBuYTUBVskDC+Bm59tfC+QOv+JC/lM3XAUp
UXWndmezsA+2Fra2b3urhc48zSkT4JYdZ+gMJa3A0/LxdclaMwoFC7NAMj57cltSNcArrTU4WU7g
hNqUkjHav9lTjjZJR34PITeUfmB36o3pYtDTPKxO1moFXwr1dzmbKOt/a2jHvjmAZE/oR83uSSg4
OIxpTkGZxqW51BRobJgdVgeH74Yy2kCo/rdEJQz5K8JCgw5RIl+xZCNoOcAbr2V7bJCz5g1sXRYw
eoK6+KV2pSS8vifV+UGeDtTzvvSzzqimhTQO4jt1b7gMgYysPQHTPVzPmZWLqcPKx6ixHfaP1sA6
10GoeMLUYillolNS0US1z2bLJfgDGq9zfUxaRC9IPqEFmYkoUdqxJPhy4iupHdSUBMGBZy3H9o6p
Hq4DRL2kkuQSaDTuIAzjehj2DUxjGaWp1QA4mEyu5TZZh0wkd67d6rp6P8tbxjIsIhTZwHaLfazi
UgKPSpGmN8y4l5rlLpwC3VsvIdv8JpUS19e0Y4TnL91GyAgAbLxqOriJ/9bcBWPCCQM0OptS58pZ
GFGQ/DPFTLKTOIQJYHJLOFvSVnmqilNBDHHI71HVtTQ9IQzwQ5p4bhCtQASHyyetbhm0MbvL9oXZ
VjoHVGemgWiF10oFbhgGmZQw6lKMknKSkpoPGfkxoDk1+tSXZbJF8x8EuokQHbTWHmIXSevK0nrW
A8HUU6kpbSyhNgPyq2H1GVHOOXNp8yV9p+8XFwyXvEfYM+5qdS5tIuFHuIDQdY41yvLD6GL0PlyG
/pgukBAMNT6YM0MnkqnhKy5UROhJ6oMq1AOwL1wZvgHWTfbYE2AD0AY2V7f7N5bByFXoTVe2pbbu
EgsJHknmllLMFsAzCq7l/mDQYAK15ahIs2m9E03CM2fiJfPY/VL1gGt5kSUv519t3AGCjX4Ehk/Q
jyAkoxGmLApVRvBXtSU49pThQ00Ayooliqod7LwIttKD+kjPQYUAXIQjEpoo0H+YXES/KbQLiRD/
fYa1v7NTQ6BgrkpVg/kCJPTPKEWlpJs6U1YURv6nvueNtRPgn+lGuHzhgwmW2pd+5O6b25sty3PL
MtA4Y2BKF2t5qS+bbhHLcTPCwg559hEjyAnNpf6GOt/I1EQs7RhUDYxUlG5LtEHU6ZUBZ2QHUz48
/M2H/fUawwRTp5m47NonuxZTENNYqy29hL7Wo5wbrVrCbDg9RFzBq6EpENgsc4kL6i7JtoQ3kBXn
oOI+w9pMI/TzdtBTaZWoxuKDbPhSOAH8/91Sa0+ohaEKO1KVcYKWC87BOosZBjKLPDC6r5Q6uyeb
VgQcF9uEr2Q8Hi8WdDzj+DYpqNhRxQHuGORxCeS9FiiJtP8cN4l/aZ2orjMfm1ukmFrh6nmwa2hY
VRtoy2pBF5pU6PN/2U8VHD0Zkb86M7XMDGfJapDv5TqajYq6b1NI79Xb8lKtqj37ofo6nRGZXViA
Z9vDeCJiNqAmq0fFL3b/SvO4hIqCpV5psrLFwy1+Zx3vsciIdMgvRwQ2zvam13vVe3y016ImTYZp
ashoL8j0zuZXdqR8IN29RgGmOo4SvBI0pQJme6t/W7nmt8UrCKATZTcIwTVxky2XVhNunQKzXD2i
62PUpKchVSTwSOFhaE40vIq3YIwALaLMv00ElAWlU0qsy0rycbtZkSxIOTERig3yO0oKTJBMe55E
3fs5fgcrCwRR3ghs7NE2BjluaPnPXEUSkL0UAFXbOzP1xHAGRRpGORAOpJrczwPdV3ntlLHBM7NQ
dfk+OCJPyV0p6sTyiaVDq6BqIdkB7CVqJRpsjStVDxsZhWUZhUciL0KcLmVR4/ywl2QPyPKfBexu
yKNoWVsnMSWxPpuNRF9Vq49kMd4byD/pbO0U+c5aRyyXG3eAynIpM5SlAOUt78i0u3NopZ/52Bi0
6Nfl3UKEnzr6LAPnso9Tm4I8+LEfWf30qsZFKOmL6LRyqwrO/stKWy4zcbChxLD97EY9RGsqAcID
7JqAkuSBI8VNzi05Tk87u9jRyMyp1lixapH1krgYB5Q+ZkFNSaRf3XVJV/umFQbhTIVyYAgz82fD
kEr0U0Ija1hDve+1qLPR7pfpgCJpKnU4J3+tQ0U9tCeWwcHGSANDeKEywVK3ikHGrJJG0JyNRpHc
XtNi1CjP5LcEji1YQ3BhZfco3Kq7iayWeNjm7RVgs1e67KluR6Ox5QicpVQYUtQF6TnNmIs9JW4I
Tetm9WiuCgNT51vOfj155znKU4XlX63K+DkvsNll7swbSVt3UXoNsGJ11OcGY3CTekBIvwcSWQu/
xHyxAxSAEJ73yyX6uhJf3wgFmucuvw06Oijmp6klJUJV6GUiuxIWHOxPDYvJ0r7BvVGlhojrdZey
P8wBGRaWzyEdsQemgwIg8mtrFDMoMk4ufl83ULoe/wIAwkE5fXhf5Le3XZ38yIMcVWh04Az0CvTQ
pRybIjx2tWDnzYpTAPoBtPZWtucBAeKIYV9RvptApk0I/9Qpw0GBnb540PEhoAmC/4CfySebsSPA
/AhegSEkHtynN+/mvQa07iW1fYa/g/KN9Ig7hIBH+qQOYjlhgv15HVDIBDXs8O1+Z7QM5fhCpEJp
g/cYlYNiAD0UEeYE0CxULFcOErtenrYHkNLRfxgOPfByhPu57i6Lm8AQ4TMiEDJlkBLNTMDjdtn4
YzDZpNpAEaMvFkEmbMCEdmRRG/IsCQBpr2htw1Gk0CTPBzW5spopw+/PlvjKMj2ZioK8nhzqsNyN
wK0V6Y5LliuNh9Vzrrz5YlcYyGL3jIUeN8UWCmAObtAD3cLltdSg/WB8QWoeUkWfNEmd8i5VyYXI
H9lRLotXBgQ8kjo6Qa2xDrSXjBV4Vbb2i7tVgd0XbGbqBhGSurbX2A0y9yDiQjZzU1zQp7Hz0rCW
PrCW9YETJ6Erq0KGj7YJ1TvpQpb2w7asNviibLcjOAPsUzmxF1QwGC9UuUQeAkyWgXYBV8zYRFgE
mTmu3SGDuNJkrHATdS70FFxD30BBV8xFdjXeZyYwsYMKMGPIFsLf8Txv4k0JU6TBH20YrDrW654u
q7BJj/EQ+weKAxQdJz4+1sSQeOzvgEpmU6TbulIZox2jKK3iX5grFDmQyGXb8e7UrZPspzUhJuqB
v+0br03sg22oddFisul3+iyhErEpsPIxqThr92rTt5CfDsTTsqCVzCGdg8jPv7uFjZSAsNaaXBf5
pFLnsoTPNo4lhFDIh6NNeAXtwMcKvOIs8t0KySCe0xI7aSGNiYJ3DCTeq04s244CpQ5gKahbUnVH
W0ILmPvAW6HbuMFm+vssqlOkBmLPB/7JEsYMLwY+e0af6MuZmQHEUn8MfUqjuGBtCkILmRl7l1tN
hItx+4HOUjBAAuydaikSCghc6WwCq45ujqv2ep4nmweD5YQ9ulGDBVV+y4/mn95Givfck/Ilw0np
OlVmnbJeKZ+H+yutCu/HNF/ag8CD5IDC7TndSJQOiRp44ugMSvLTgx6zrSr1rD16Q6AwpEigAA1f
TdVnGDSdMiGD2MAeB3B2zrfMOwl4zSOQfrowG91SuV0ym/Gn+T40z2bjRcm0vYPcH4sFIBttYgn9
Q8NMf0YYgWLrSc+6Xef4bRtmGwD+Ebq6kqqxj2eISPUoVpvZ43Vt8ZhTjPlovhENP/oHWOdRjKhE
WPq1bvXMbjjS5e0AlPdI6RJiQaYxlEjsMPqKcajKtoT+pD83Wu7fhGhVywC/Dvcy+n0/mxKSwkwT
i5ClbyLzJE8Oqc18bt7dsayVMEyjvARgUjQUMy19rx1Ik1vCstABg/KmPtteU/ypg90jOtgu/QbA
H+5IOSjjAV0o+NSH/eu82cflhny2pVY4pTKWP8NKCmcsmtQo7qfnlUXoo2nxLmGtTLfkz/I05w/K
kbUltAdFHqRSRpow4V9jI6P2weVj6UlOlJSyVZYU0jnSnOgA2El+ILRldcvDScgmJB0Ye9pmk+pG
ao+6V8JegMlecHD9oOA/QrFh0tpDvWQSolsQjBK2gcFXsRvtB86H2Z9KDAaW/7Jtra1NYxjvygR+
gvuCvMdn+ySysq0NSxDPuDkXPr/Ra/gGQX0ensYPyCcOY+zM5bWlYt1MDlVBnSm1mFDCerImq3Pr
5N7GMWgo3XPURqsDFoV/dZBzn73MEcmyWyqByqwXRAcfJUZ4sTxqKCQDh6pPKgH+L9RTO0kTmhlj
mUYD/Y8nLFkctWl7A8LzjJyWoFSB05uaryO1rec+dgGgyRgALPBzQFZFopNgbBE/WI9kq6PRnirK
DzxlmX+hSJSOgJQebsRQCZdsqjRd5JEoZyekktmGinpuh+1te9hGbWg1V0g0OVS9U/o7IMybxRyk
rKSlH4t3TwnoImJK/qaCLpdmJgslfiRCSDFbi1/jhu/yVDsSq+fLmgY9+t8WCKHRTPU/S5/qjFTF
SWEpySl7LbsO/axYhkb6hxeBMiNhzW8IUKO5/ok7THFSDiQb9EmF3NIgNpbfP7tWXBUS4VmMVZeK
Havw86ZFNPGGkJJ/nnnpE+oy3R+gKoXVkfXQYyHSkbCTf+9BHyrPl7NG0+mkh6kuxaDwiG6OTB6r
ndjfUJciU0A13ErVP6k1kK6VvRk50j46TNxNBX83Z9tfkighv4rgkE9Az3iUGNoucxNkoiqbwZ9a
Qo9qqyRtreIa+xSnqiupPW9qEV6sxRRWcH6iqyvOBZNC38jzX419lVf3SSrCSsA1aSlNcx7qX8lt
BGxtBluOgmwRTIgIxJ7pxr39IANJsLGBWOhIAFVr4QKtTvWv9G02GVjq2NdctIw+TZ3eLvEkNSwl
J0piaRxNgm5pWWSIEpwileCxYF/WsDsFiUDRZre7S7kBVKqsjaPD2Tdv9hA2hi+FdzLq33XIeVku
ebCSRJwKfK0iTlyBBg5xx58Ixz/r5Gu04K+K/S6l0wsMprTW1Sbspps+Y24GpRDxr8YGAPrZM7AE
AUhtPmYAjagrGtTCGnfl7FYl54z5AKOed4HW7vh3WFT9/QiIaO1m5aGabD+3tc7Bo+C7X2lX/dLk
3Mvt7HhLB4jbhH7tAHpW8COZtIXHJgBwah+7BwoaUz1IWylFiIjqY9ASwVn2NTE6CC2d/ANNlRBe
WBtl6tU/TRNnVFATRrbthjNoG5UdgI6ofZx9/kRE+P0rJsTJ7CPMHUTT6WeYdAAIAcV676jpvl+6
FJuPyo0n8U81bYA73bl3YRBpAutp/nz+T98vqJ5+nXtXb9kXIOrIQpsfLkvKSuaVDEqZLhpQdvZw
3nCYAHlqe3oBEczdtv/G3S6Zyk865Fl8k15qAGGUOzbrMbgckwAUdSLw5O+o8KnSdOmB2qEyaVBs
J0iBwXsy2pws6DNaeHPa1N5kbg16abSEnhJEMKSvZLpl+X8tQ+SFIu0PcJpcI6JeWwlXmWZYrDW1
n4JfFrs2k9ynccF59OmYBIO5nA7ZmgYb4GfXFsVa/W6CvusVg0+h8/ai2PuqkM4rlv2Y+CQY2R04
vcb5PLkXyBbRKpIBfT+BGNZAkNjVHPnNWoEEtJLn+eTvtqZldtUuxgF5Anhqv3rEdFXFf+CLAfKQ
I5xb+H2Aevh+Hnh9d9gU8VQAPgoy/98rxcD5i+iseS3Bl45XSlOxn15rNbtKzwHCp2DuWq9L6xm1
YLM20Nw03CJFYNI/pnH9Ne7pw8h1YXKuUvtPdvCzpYMuRXmiKge2fKQ3Ru8NxuyP6nID7O7BbBU7
l/EOnqSASDBMDTtvTpVyblwdXikVOwblYcGFSngAqYz396ec0z9n5UNwizvjubPWCgES+U4jrEXB
894QbSn5IMkpifLB5Cp/EKJPmCTgOIFYBKVHSB26hbd1hs163igULJDU4ummji22yzX7Ci6oediW
KJqjJd4qurbA7LLsIIGkpC6yoO+Op+X1Z0Bc+eAmw/toPn5NIU2KcfkoC6QnTBej4jHAAmbcVO5F
1zK5NNIFQj8ALCIWTnIGsnJfUA5lHKQeWXK4BnuWG/5Ea3MhXZ+HcvLXGCymA1hL9XGjiZnme6fg
UW+lWRXtIAFzFONEU7DTZQ+kcCfOJJNFyipTaFXoEMTbdeR3WqZLoiHAwYjPKNKmvCFRL+HXCWcW
6iN2zAg3btLrAemv8huKx1PojYLtFwLQl16Jmar2YVo/WaFWxTYp2bc87VfoPxlTHUW3AdPr16p1
Ksv2XXNQwueEuI8FUHPp/bRFHrJLW1WCkjt1gCVDoxaWcrFSL61xAD+lZKZ2VjaxilFlSRUAiuVO
7WTXAOgewY1W2EHEDwK+5wbLJ/BqoqHeFXcOPN7bKrh0A4HdYLf+Til8vwS15hVcM1TA7WQcTyu9
KpVDlPjPHn+gAd9uZdd40/TAgC6KAsP7z/4U7FpsJat56+LfWxN6P74tdUVmGeCq1VrGKiI2WmmD
h9i+lyrW2LIpIXzD2Z0BG6r19jT+Qd3YuSXrDsEiOzKLE4v7NkM1Ks5GxZbistAUVepGB1oD0HIs
dCV6s6x7Ij2GFtOrgH76N2GScHgcPyYPpxLuoTNABFCt+B4jDajRMHBDWGfd3QSsJ/F04oyOsYMn
mHaQHVgm8EAJM1GL6FJ/uaCXHIFXRokWHFjiVRYe4ZFqTSmUK4Ua3FjUp9r32Y6oNN8FxdXPeUF/
UC+ckbr7JUmK4+a4KftMBnv9vkxoGucmKE/cYAIxcqtjnxaptFKQwfMB34nwg6aAkFHqvFPRVesK
ophDUN2FQNiR18WirCA6tukLUqeWIiX1SgUvrZ0AZQI9+MI4Tt2dL4iWQFoxXNfEzkLTLa0KtCrN
YrPaFplpoeyTASHGu3emTg7cYefVQIrRkoED0mNGV6mApcI5WYiJaBHHx14PuoNp40DMMrKKCGEk
7d8juG1y68MQiVchRkMeFcg2xP3j+A8xXAoRdqv8rOR8h1daBrjH4W+ITzJ5TKvd4uAVlGdn0uc/
UhnufPZoJxQDH4oW6wwIGUDIk+dT2Dl8wV4DiqlbnlUHEH22P8vvCNxUnjn0EE0fElGfbXFYWkV3
6zJl7s7by7ra42pMSPhwh70PVVTm6jSHddN6LinpiZf72b77IuTYB/w6qsFdWhsbzrdfWbGnn/Qk
gIEIJkI2qelC3uq9m1W8iblHMf6AKyuye8iXjiBB6L76CSQ3pSWxSQcbhpodvCL6YN778J0jUJ13
gONOx0zoHEKTWjVj9YP/Au7WFpGGNv4L5XazG9mIFWU5QxO2bQLY4ZfQEVu0ZZLq2neBpRIP8QA6
4z+VpO5/nYK/qtLs4zDYdyqteFzB/Ho35lBmV1pQgzd2i9PgtjgMr733sjbF1Rxd4eyNmNaeOrbc
bAM6iwqdFxPweu0nJzMoTqoMaG7jntp0AcBGprym+27Qb86rNav+AfB1M7FLULq+J9UwWbyDClbJ
HKzOZfP1X24xRa5fu1+XmH37Fhj2iY7VN3s8/hsMutMa0WpCLKIeutdppjigPcxkB5jJv0100Bjt
Q4yK9miHegli3ClQ7+dErBjERO6ETFWlK5+Q8gLo7o2mTxaVxbrv+g+UikDGykJnRiFEV0F58WtX
3d3q3DH7Rjj34JIMqovcsEpDl7xpTSdgq1aZUzHvbBDG/F582bQw/Lk0nTP/3merEfVyG9TbA9Iw
Qj3QEdHLggIEMPElq4z3TT8JjHgCAhCO0Yt7SNivjo+ux6yAW6Hu8r9f/b4pLDMX45xYcAbGF4si
1+/muzGXrxkM/gifMzd1IDMLgRiKX4agUjigpRuw0tC67t67d44Ovg0ZONzNzv5PORQlIvCOEGHu
ZyNGdFIklGZmoGtS/ERaSG+RvxopxEH+Bg/AMZw4oKv7vY833haGhdJt6R8OYUSVHXjgg6iG8waq
+rX4BKCGMNLE70VeJXACmLS5OZHHm+FpegtM5TJoNU5NT6ARwvVz7/S1gQXwd1RH7x0x2X6tUr8P
8/0jrMYXT1qbviWU0V3pl0Y9E3hdXft3EKfBdVjsneOZCtNCbzeNLvVi8PSMdsV5MISOuXzMcpPc
BHvNwfk/n+X/fx56XKbxOl7f1vvIgkz38WzSn42iDePd4rEvwQSi18oZMtH/HkVYh2Ce3Dee6+ea
koUPkbn0UYVuDRhgsW7sGqD5H0k99vld7Me+Sdut9JGHTLlWBydH1AwdlL2WKQ+DH5lsMbFU5O6z
WaCsKH2cCdJCPVCVEcsDCBom631R3Jorc4UwVariBCBf4LLYL0IQPuB7Lt6PygSqTgbSGOc6TpkZ
6/HbqR0Z+SaMukvjfmmg1bFy/++BMQwfBvXr+1MbqxprArwaliQPtOT6vsitcqsH9VvUHACLM1Vq
fF9cOYyV+WhcwNIjI1IgAcKT3oXRluoWTNAD7Ozibc9DyPak4JXNCV8v1a5U2pFNEOqWmqX1aRpP
D6vcssLMUWoOXcsZwIRsxUNq7qTucxohoHkxFp5gz8KvCmNMp5sBU4qpRqSwIY/uXymAXG+xZSnA
oYSWgiBR+46NmIUHCKAE/C2FQst+SEOK4r74kmrMtCW2hlIDUO6Byade2LrNxmDiCMI8ezNgeXnb
4Q0OKBbBYWSC6OJM8J6KEt3Q7MpcKBaRgR6WiqBsyCMjROCIaOP5045XEROjQaCbVC5BEwUKDchv
hJtR5On/QxlYD1Y/PMFEppDkbDnjfYpYCZs6mzVniLuowU4XMJY93UijNSvD5lGFsZoO1gQ1eCo1
uNqTYc2Czo86tC4CiEE5xq9IV+BGkUOGPElJVcXs8bSRW7hQG2VzlnJdYevxZkUySlhwEiAbXPKR
wHj8nV9iP8utTU3r1oj0o6ekpAdLEWgTQi4PSMbu4eEOz8gJgio5PXJ9arg+dKX+wldFewQKJ3Ku
yjzm8O4JSS6zhvaD34A1zwN2GF7P+PU/NfkjLH3zIcyj7JT9RPtXag+LFrbRiYzV4jhS5u4G6ShV
MJUGr1gSD1a0sat/gweRNypHSnuM7wZbk7WfWxW3cIjmt2UIL9hxuRXQd8hiyltIZgCBUjcCHTeR
xMcC/5s3A/G8yjChNmRvc6L96LXYrXPYrrv6J9B2NULq0+k5AikfjmqOflGp32qu8lsqMNncfJrv
YH9hUb/pq1S2jdCAJ0DRlReWHH7l8UL5Z3FL309qVHQ82J9ibzFXdEoimojhVgqvizOA01KItc1t
lre88Fl9DVlPIjb3QPU518WDr9blpFfFO/LbD5tzy0/XRYXMq3Ki2rh6xvCjXWl4V78uJH3wm/EG
uHe970qPnLj3YOC6WGsVCnr3RFh1kKwryg3h1lQ6hNm8844DwjwDvHGI7gY47tiFOw+OhT3vhl8A
45Muyz3dksmw5Ld0cKcOqROrnNVjzI6DAqMamivMOQRPmTHHH2FHg2Rhji4NXmmBeCUApXq8OzqO
0A8xnr2ti0UQVkI8AW6VxyPXwFqN8m08e5pmUrTzszXiuAzqoUlsM3X0b3Ci8Lb0wc+cAcs0v+WF
H+mA+aMNJj0Hw0ooczdkGnlwEjwlhiUaGO4lbWJR6xeH1b4J3eue/kfnpvhtoiX7nb4Try43lPOV
VI6cystGbcnkUOMMnihupd7YWoTqUPw4QQoZCZfAAucJ8Q1RBsShY7Z3lDG1dt0ZqP6ZwtBZPl/v
JT/glsB6pBgS5J6+QY0ZD2RogouiKief/vJjen8RB/m7LsCcATStf0B9bAYkp0iIkfdqSXoA42n0
PJAve0KqIA+QAdcWAB9RGf5IbYNKC14LVieNzMix7zwicek0xA+oc9L1dvIN2kyyurHIGewk7/ED
q4QHARega3O8ejQR/Tvxu/7NdI4kBf3GmAglGPYDeeLiByKN3LmngJ44RUwKO5JQ555FlhXUUno9
fWW9Klz7C8//RUbvAdEDTJrcGBAqvTNc4THAkXGkEJQuNaidXFsH4wthvOq2bvWfh2/Ksc0SBxB1
QdYF+efB+qvYiy51zKTBVIvwIUJMU1xYhJ5cG7yTTXUuVEIoi1oo85O3U9zFs14iiJBGM6DFSK9Z
IZE0QAdjPmVexYaq2TDQSUYqtGIS+saT5uYUmlD8V+UqCDlkubKGWA0YU4o/S3kqbFFluBRshzQD
KXxM1XEGFlMOIIPGCROqUdA4SPXKN//9j6jz2lJcaZbwE7EW3tzKAhIghLA3LEQDwnv79P8X0uxz
tqZneneDkEpVWZmRkZFcZlbyw6wBgvxvg82qolBshNqTg1GlozD49EQEeffPKGCI7aSHARUXgDbG
S6yLCWWXmIHa7FjszO6ZgB/l3gR4KN0Ui06QJWcE8ugAYlIKPa0/F0XslpKDBFYL8GJ5QK9WFYcq
NREjAhCi94kAIcTIyLozlEIcQL5TrKEy+cCTVApCbATRbbWe6hwNn0JS/w63jtaEd482eAm/0+dk
mSxYE6b8rh+kf4H2oFbA48rkC9ZtQNrRY9MB9PYPyKcoREw8eSZyNrJ4RCi7TsrCJlY5clrxFnTT
yivUILK9IbLV01oJ/TS7VQFBwjuyKg+KCBlGCYeXaZYpKlsSaOGTFKcoTSQJAWuJ2QA6y9L/G5TE
GWuiUGWmq2SmNTi6dDHjwZQZEtHORVq7U5igYaELK6wOeSpCg/9l8rluPKGrJ8qHnocSC7CtDNBj
cca4ZRwvblfPN83V/MtrBEqVKmFK1kbzSG6aHr8IAWTaJQPCLCBFq6mrQjeRXFUmqsfKGAJtMS/F
HUlpJfx9Q9Yih6gra5a7ZiZAdcluKsZrTUdZl5GN/TEreSGfK6qAGjoqGskAKQHYL4qBQJOdWAMt
YuKX4WTn4zTgCGx5GuoataGyxJMRs0WFWlRfTDozJikcrpayU1wFhEigTRpbclE4Cf3CRJyau9pb
cjzN0+QCxCUGp+iBDapiIC9ybGn4uuNYKL9zIae+prWJcelgbP72htXX/NA8SZmtIkH3yBh4Ixjp
2hqOqhsRqZbnHcXIyZPDU35dgV7B6MVUxoEd64qglaXpPbzT5XKVgHmKWa05yX1EWV4+zbgRS/6L
qwmtoUkYK9JlSqYR4XYyTjSd2N2lvEuyuyTEkRHUl8il0ExJkj9xf8tlMp2E/CR+pTOckivS3CGf
j/PJnGjQbF1XyrWynKjT4VAtQAH6KphxlqzKFs/RiI6gJSK/yLulw3L6uQ/6WOhTRX/Tod9m506X
YjC3bvk08BXCSupHHRe0VFFZoFHS3SVmtg9wB3WoQ6sW87lPFgTxlyzvz+L/U4I9KxmT/W4gEfNz
ePix0mo6H2ehd0Ra8KBr5nlQpjPhFZBLcyqWgYrUp/5DFIka2QIRnrS6Ne50B/WUKISmk1JTBP2Y
NW4lx2XqcgRew3kjmUyNSS9ixnFill4a0CBSz9nSvCTU2D4xzOBmtgcmtGhKjNdiZkB237lP3uHE
lKfphqOeE6XsdBg6zUnGkcoxDRX3vE2KcitcY7qw0ufPPMHIUXEDVg57Aq6gnhjOK3NDDgta21Rv
IivJag4hsQqH+D8cHgIO0CNQmMhKuksmmhai3nZPmVGgZnRfgteg1ak4RGQniov9Bh6H6Dk4E1y0
ohQ+k/mFsLcmibgeynizXqns1jSmxyyLLa2+Yqnyh/meDS17gavHxBzggpJemIGhys+L4yRLJRBe
c1FgUJa0hf4LV6mzEp20ysH8wgOSGiqZWrg9V6y4cgfCnObt2YFponIR8fNVhizDX4f62oDPRtdN
0evcHf0LlS4apbtiteuJt5rWPDLcsfgSqRnVzNC0HyF1wQN+ONDfIolwotjDBetOZNyVgSfpc18C
Ulb9ZERv18l9Vn7r12RKzyuyuO4nyqHE4EMegQxPLqF5HC5ZXzwOBht2y8egvK5bwmGBbsLne6Ux
3egol6YRpk83Wh/g4ucf6ZrYRW47uBAVAFIja0bUUQ0povl7doEucoUAsCHZ2pAiSVMexkJAAAMh
8SaKU76D4g49ThNX/gdMoFMDQdPQ8t4wkQUO6Gw5B+69RbyjyuPK92g9v3+FjXq8Dav7Jp+Jl41e
bVQ6zKq/3gcbLXdTURvuZYkrIu4JwDkUAkItII5AMsd/26JxfnAAf5Pf5DyqLL/rI6CGQo7zIgfq
dGjvIlxNwvcG+tLy5ffdy71VLXRKT/c5Ssw3UwQFAMVZJEYSCpt1KPpp0GBdhMpa74pyxmO6MxG6
ZgfF8R7IbaQGAC3njdXPzG+WDpZhETtPfEBBATwdCjjlX7IlUDC5YfuI9ZhFF9RLsFNQAaUBri1T
6yMSfkdeXvUJJ97SsCha8jxsBEbsyuYAdwUv1MqPT3Syo9sRZqA/kWlS2M5JpBKsFP+mLx4iJAtY
eVrUGZOCIhcYg9s2W+KMwEJpgNSDZRcD7oUNsLEu7s3dOw0I9jrwFiYx/2lqnmnpA/qJfdW/hfHZ
hFrE7XLd+CEZG1UDgAFKzBnWQNUBKnKT+ZfFy4isKtenux2b8zXMnBqWG2k02mthE3EYmcMxxihK
8xT/eY4sDyhQIu41uKWWwqdJh4wVCxoQptriJmWdGF6MFmWi3DmsBYsNKcNJlkster0+5WXinGrA
GDcU650PGUN23wgXUwAo+7BUDIi94uhsRiQqSHWy6tKDAYb/J5uFhELVCmVRrhY75sMI2H9pJcRm
mhkdmR89aB2yiRQiWSp2rdDZTAVKd9JzDS8uD8H7DRGPyzCCUUMFuS/hAGVsGlVRaEakxOCJPAK8
b0wL9DRU3f9LJ4ogD6FO7Q2h9aJCTqFiH1fGw3/gCdwx0oUYCNNc/9GWhPiQausOkxh3pW6OPJTT
8SHYE9gAdup4xCgmTmYwmUCynrp7TR6sI064uI8uZCK3OyRSsn03tefZqz7GI06oSEwGGgA9eBl1
cB04QDWGXXepo+KIP5Q39zjv4hGJ4ZzZxzw0Zu2jmcsJNCYDrhXVoxRTK05bo+rnsvISeaw69AZN
am6GSaR5J1dAOwSzsCPLKgck8z4YUXlf/T+cMgV4aofB1vo1aYGiMnvmfLadPRLj2M/cSllnraUA
DC4QPV+MKaYMEzOrDdRH8zbAerYfOonyiZznaszkht9t1tQ6oW3Jl34wJ3MCtf5fuUJ6yXgAnGeP
m8fsx/HE6eO0vRkbOlNT7lqwAg6kZZWcIn389GdO3SDMEbJQhsiII+7Ok3gZgJJgdiyJ0z4dBA2E
hkK25to/wi1Fso+/ZX0egIc9ElXaxbf8XvOKrFxbVJAjzAYQ+l9rPioP48+ghhj8DY5bpKMQVUcf
9CehN6KfApq79Yr2HAyndft7IcEpDOGOeM1PuQ1K3pBSheqRKsxkgZ68eOG2ILIekxDL1yPsY3Yr
ysBlUNkv81C27zNIzC8tckkVpoR+VONph1im5cW+ufWe9HpCxX7u3k9s2Y+oOBItv05aVX9pt0Md
BgUYHeBeZf4pIk0pPpUQA/WyYzowGXD8WSQxqqgm9ads3CKRpyIIIpKKnfzkijW5mF5pVTc0Vk+W
Aye9RYX9KtQaglf2kgiKzAvSIXdjRvymICP9nD/m14C+P6TOEjtP0fH3H82WoGAEEZ2phMpm5mpx
Zhk0haWfpmxO1+76vguwqzW6x8q5IR9Yspg6miEyxmHIjAjDf/ZQBkIBtYgVCiflu2THpEhmmGBH
AQaGkw/SOTBrp1geoMylJGDEl+ZvaNVwtDi0/lGKVnRPeiiqjLXS1NcXhVMIsGqCQczuv1PS5N2s
r2JmBo8zPbfocAoP5MiLp5cdlW4Fsb9Kt9Z90HPzQTj78uCRdVXvuqWxtzYVuoPiqsZlJgNzEMpv
yXoFhCHwpZ5odezbe16Ix89Wc+6fUkp5TjupbAFBnPwmepn29QqRMLKNB9IDA6a9N7tbXVq2PWAu
x4UY45Geu9S8QP5jP6ACymK6ygTFNPeFwsiTV9VGGjJAR3Hw4mdgIHpqekSp28fnRy3uP+zy8IL0
yShpH+Ey8/QCKigbuJ51XE8erA4qntKCOgbubj4Gtx46jifZR9Yu5b5OY/wdklbsoO0r11qjkx8+
UGgFemB9qPCFdBoZc9hywiM0WvpFdaRVSo/ILV2O9+QkIbEhR8Twyj5kQcndQNqvjCmOCEowXROk
A7wR965YOI7YEJWbiJn+M4aXAg6qQjFdzELmnRm2mIlRECgdqYpaUpKEOToy1pDyACqQAj3qD9aD
wdn6m9xtGXTVrEBdBtISb1FCLpKe6zE7BSsopiKkZccgWcHMN9X7qENBCmIFfWIwj2uRFc0WHVeX
bhPZuVi6WrJ6GGE8U6MmZ4DID+amYKVhMi/QRp+WNyoUcUFHt4SipHbCq8ltC9kRNqPdSoeuRx2W
xGLJqqOV8xE80iGM05Mm1lvVbNIm8jhCltddS8Adk6FJV2wkJyPuReI+y1GTur4Wg8LDjVumSAId
NfLxb3QyTsYKMjGsSGWkBOxwe3BZ0q2Fh5Z6F95//p08D/y+0LchB3aH3Y06/DrDxcnwSYiHlPBH
YXS0eUh6OFrvCsIQYdDYiZaMK8B4RUzOrSxzNqDYEBC4VB4egIXKNTbBJU/Zt/0CHyCUowsA4AIt
N7gbnCwrxGsIguXYv8Br7Q4v9J3iRVNGgEKMKt9pKZRbTP4sYuvVETvQT5ecWQ6HDh4K18hi0D98
6GolY6QlK2eExezAcAdm5NrwuXdO6qnwOjkcEtO6s0Aj1y0brqrJdaTDiMXTncMO4qETvOIjYDZo
A3ymKyNlGc1koIWrkb1TNs5QQFXVJipw4T+TIZ8Ecm8gk6Ejq9rJ6vFFKNWkh27GYtZiz0LQ1bJM
2WPFloHV/cmfUBlKEITCdLLcph7MCldypbvU4OA7mi1msPxmTTjVdf+XFVAEKhceLtRJqVq3hg8D
IKvGZ5lUFfOcZRuSzS8/04UarMLidvg42g/1aM4OfANy9K/EgObb/4Ji9s59dJqbkF8TJptStKdB
xiCgbyYa+DK6Da+BXCUaeSo1wADxxXs8TFWNziO8kT7xWB7Znn86XegqVZoJ1KU3pAj1M5anKwEs
5QiV8VXyddJh3hGNzJUZlWnw4O7LPQCLi492r6CObPyZsXhntD4Ty/aNBaD1kgYw/YG33hse84Yl
z/zBiEwAaZJUl40Saqa3jBhqGP17s08FKfk1o4WWxwghJVKz5GLPNKskFBC/IowwCekfZVTR0kWv
zPa70yly9aHrL/2lS2GRGdDIrj2dUs+LHSQLywPUOlBcl/S2hGObvjqAqsrj6p56OKUztSAV+KNi
rcw+Zhs1VYncyAmLoqepQ6oISlBL70RGAIlttAF1u/tug+1deRGdRzuPsC8KJ+XK3Y24pmpPr2CM
FzeE8ncsQrFP0/QGDBwW78dlfXan+LFy7vWM/38OixoNXdK6TPnbV9QIdGupoRXU75A6E/wbqB7p
obqQSGEqxSvqYcISQI2QOg8yO5BqCw5pRCmPUd6VylcdUuSdCt8yVp6nS6CpmlnsUkZ+fdESQjem
djQq3+vFCnKIdTGAs46CUzRcwLUQjpnMOnVzQslJwaFTs6bMH1hXzehow+oxm3TwXsAWUBnsLlOG
oEebSmpbmEgaamYajmh/bookIGuo42LNcPBS/wXXkBnHekpXaIhoFsW/rj9+kYD/OmOk7w3f7yIm
0YbL3+3a+OdCLXNEiDl616K424MeVMIApAwhPG/+XAYIXb6Hl8GL4+LUvF0BIk3DgxvX/9J6rGg/
w2f3Gl7DR/SkLPUR7L88i8v0gkyZhPAqSNPvAukz7qKqS6tmMkM/cpCC2aWvSKvSVCpBgnnyDVA9
xuopK5mGZkwPgXOyh/qSfoys2dGshSDJxLpYc+zRjmHD+/rB59EapgwLn6uATnHJO/dVPrtBImFj
Fcg+lc03HvvdenYpfwn14RdUrsDRRO4Cz+PHWSoAUQzsmNJ7ivKVA6BHHCD6IU1XVENVnIFwT3ga
YPLaxvkDStqL2e3hKAG18StqSOTkKsqkXLHYShX5EN7jol/GxVZNY+pDc3u0OmVrRnDQZzF0XeES
+zTXw/bM7NL+Kn096RgxyXjmImPg16i0hIdNv1v2JUo54jSqJ7UhLw1j1pGTVbIaOQKVH+mhQX3E
Q6MA+hO9OBSR5GH7yMAp1akq3SyBgBTrv0pWwtD2ujngxi6p8lMCnvhGAVwjI5umzJhmKaMMuUQJ
A/2fJqg0QyfM27S8SVQVJr2I0TgYcg73tspy12sWitdBySFTVmJGs5Xp91pscUVEdIyoiDL6WoMe
9CcM9Rl0O4uGJ5KrWF8hUKo4jTg27Z5q0qfI04sBNCcZaI6zo8AnRzjBtvNv4w7xCzCMUhBaMa00
btISzmBWcYc1TQS4Kh8jn6PHwsQroTpXebk0ApDGJc8+XYraIYMVG7vqNi9ICChBUGyVcaMC38eR
8DW5FfDrWuS/caTOkizy0XRDoNHhA6dEjgl16AYzQioePvZb1ye0QamBMxiVrkbzqcXUWfnBlF1A
2ECEd7Ea09DqxN1oisnx08nD8cWQr6VzpOOtN4/fliQ3mEi+qw1D+puoB7ytMQGAVh5nl60IApsb
uBjDtkD3YIXXlsWCGjqInI82nRV5J6eMBKgptZVVYUkvhOVHueSHlm2qypKfmmILODzlVW8yAE6k
NarHw1KRioQRa3T+SvO27JEdLKk3IT7lWWpmTcA/eaFGT4vD85QHX3s8gfS+5EsCXBEkSJ6D6FUc
BpgdzE5OFit3KhRE04xtO8br5Bs9EIk9SvYRH0E7lMLTFPzAF8rIzOnI+AFlw363O9zQipOBJ7S4
mnwmoyKXyIW8APGUzZehI77i2UBRCkJEUD4kEkSFWmrtg2jhUY7H9Lb+mCimUadXMLs+Dw0k5WIj
PorTqnA5UvlwdmtaFxpZsCqm3gl+791U3qiCSP9WYhpX1Fg5t9tSUQ53pWVE8RLZEldedhS2Asmy
BHtMp7xRsODUT5cPqWrnImY9KyfMZn2WUk4CKXcqwEinK1n8DX6U5r/OwvJhak+58GCVhzcrnldC
HF2na0Rdoq2KHk5I8v+6H5rCbU36nppl6x3UYAPjjMgj4Z/lEoWYzPeUV4v/y8Ko4NWDN+ljQv1O
ryT+cYPxtFswp18rbyE8BaWVFdWh4yhlFj0IqfQqLRvnjwm9/tDTL0oeR7MEQRhCIADStmbiU2Z/
iqvyqjhMJuWhjoq/AfQHEGLtb3Ehv53s2C1LeevaJgalErW5rzHu+U7Fr/hJxdwrauWrSCoCpftU
o0YOlCxJpYmXwo64b6qAa+udL3BPtVs+kHF4BOXhbvmeFaLTnxwYVRp8VD6jFS58J9ZlCA2TE3Ow
nh2J4NDt+h+icLLogAQRVXNhb4MvYLiyfY0MUUvikNDC/uQo0fmNDVfCyESqTT1GnVdeEdAU0ux4
8nAZqPBgJn3xyGlDj/BEgzKz1JUWWVZfR2o53mF5mGs0qV2j5cuoPsqTORvNq/zfia0SxBqCOvBX
aW5cS27hbtVexhM25SPAXQ/lGug60lJepEmyMOFDk7ESP9M16vfyLygXp1Fr68imkv55d8FpX5xc
bvszFDuXHjNwb1HUyI6Nt22+AHvm7VcknY8XRWDQa8uL6qK84JvD9NmAq2rd7yrYJcMEisgNUQ9d
HiXT9+K7SKaknmCcQ9zlb14HuxZqLX/4hv4CycUASKxfPJ0CBQ263NKXlU5vf+86QwyDF6jp6s23
FLO0tuj8J24ZoljDfASvw3Beaj8/FkVQULieI3I8h+giPt8ON0lq2nS34vo33qv1k2bHvUvjgzut
XvVTRnSDT6taJhFURUT/RXc0Mvm2QmkFMCII5i3K5Ho1CoK95rQcAVNEtPpG7it9BcUp5gVMwz9R
+paWw8pTvobi8Gya31HFgegucPLliyF5aYkvh/T+wydTRVMrSj8gZY+OofJpgjNf1EoXU7Vj0Yey
LVP1Mor2JG0D6bl5mfIaqfd/R8iNTaDTkixh5PC3MidcF0iIhSdCJjNKOUFpoiGLIcuz/TiHrECH
VNzf1stXmdSMwvo9PvVvLB9qoQoROuqNv0ZztyxEx9GVFnVrfpxnCxn9kJVixp/NCjoyeHFQ52g/
fQHfyILsjAWg9SVlADjiqWE8AJVfgL3/W1N524ENqkFjmBZ0Zpui9cxwPbvPLlO84BftPPnajSGU
mdp8uqXY2dPUc9BTYg5puMRg00my4SX8wPMSc6oOzUxsFlFvdcjD2lEpo4wuXUyUmt0bNDHJu6Pf
IBl+emd7G77oDkJ3QWQXcK1ab+/TLXpb5vHew75AMhmep8Xxjs4pyBp3kuU5PKwaAenNxSdqLGn1
0UZHPFB6KddFWnh84QTn1SuoIlNvbkmDoNHePGF+zWsftQj/Ed+5Bu8W7wZ1upg1gNGAZfchOtz0
dzz08p2HR4zxhU1/7BedOfoUbzdZFto5erYPzlSDbSiLeLfo9uL93OeK1JJ1DN7+fNoY5oYwPG7d
HX2RnkEeDmCWINN+JfRJ6bXduACB+ezcdr3nhrJXANoDFb20nxtWxtopKl6F5FPm9SqmyABVpbAk
97t7G5gvtzyk8MHODy+EHQQ2zjPEIvm0lcIqZo6/HoGG36t2nl6tV/PVxrlMerXazgXoytDL2a7T
mIJ4y/rGt4AtoUcbvt4TJVPykP1S7+N+W7UWxuI3hBkZvY0HTaBfg3zz2nw5lea5T7DlbacFM1k+
W3u67Dz7yeDrPwd7M5mUxg97Hn/i0+CxBo4YYITDn9uAwl4Yn7w8dKq5c1yl4i9j7YgK5//t5kQN
QqCU3ZSzoJj1aJ/bNS9mN9Ehh0muVxbCE29OvGJYGpRZuWcbeQ13G9KN0GYmkc6+egkFKB5tcpDy
wH5W7XsbJaVLp27zpGkf4dR7GwREjoOvs0On7TKgDuPZqnoN9x3NA17xDn9e0pzT6sM5AhRZbCx5
2u8+Wwc1n/p1TjQkmbLv0P5kVmr/xnQf95NxPSrS0+roVuwTudIds6nh0LSQDu46tNnSIoQClvLw
Eymrjwi/TxLFfa5/2Bm5+wLDQNVnZzICF01LKju2dCHNL+br+lq9orfsbYBE/BOVRx9yRuWRYqIK
bb5HWcLgy46Q7QqHKTXah+kB9d0sFY9hZeqoeCTjLcypbSyibsG7VUNSrVIAdmUDoh8FQk23oPKw
d9MX9LvRbloe5Vl9H4SBGyqI6d16l16pqayS5GR3vWQwD3LdenCAf54hDnKftVFW+4rPitDwqu4V
fqMoXXNbrRbTf23RCat8VeBGbtY5795GhMoXC5cavSU9EOHES/CRuwTcmtNJjEqPVvJ3a6nAiZLk
tEfCx9eGtKOd2w/FxUjs7vtIKc0sFM45hL7rNtSxNUGh8mRkqIgJIY3lYTGm6Slio5iAeEZWWB79
yOsrlak69fXfH/ufYUlmVNorFOdwiLPAl/HoloLtgX6NMNm75X7OOcbHboPtf5Vf4ZgNf+SaNjiH
KXH5X1bwRkGlDtXwxPIO9p7cnewQwU8lHRniUHDQ76oM7osSJQEkcLaymkf71jpSK822RzMyQZ/y
9YV6ynlWPmY3efYbjvyET0u8rI13CrTzaQf8iHTPzqptbO7KexPrNktoZRDCl2AmTQj3MOFIS/3t
yG/P7f7T2Ll1+7l+LU/wiNY1spk/OrUlvU/7Q9PwT1jekcfCJ+hc4Mk3Bo3wi1mmSLC/926D/KIe
bGYYXzyD42rTP3bmAdph0xMNrGtYsxe50hK713sKKeDaObXUprhMva/00gTrowQFcswiEc8rhcSE
MgDlcSUqBpGmjJ4lPmgaVGkywg0a7Ug+ZDZHCL2Q8A8iCbuBNlMYBgqmBdahb8qjiHM4mzkK/eWK
imNAnAFuLQtN0iz1bRnPnw/GqLbtCSRYvRMHWplg4bDyZFTEqjYb+tK4axNVZrcG/AtpA9dar0q7
3EMN50Lp5dOmyFUqaNf2bvqkGWPVebxM8rykbUM+Cb4Pl8ODvKRC41fStyyDoHp3rghHrPfeudD6
FS1281OUwJimKAu5DxJ8JaLwN8rMNJwBxT/SEk8YwR0f6PCgh1DZPtcn1GkU6PncwlEtML9pH1M1
S7Vl8nJPL3PHAi1aV5SfTJoGXy49SuCLeSSDSpPDH+9MDger2JbH+RnWqBBllqEy8PK59veI8hOq
MWAGOTmaGV5aLNCHT/fKOSUQ1dQGwl3lj2bjrbUPq+sfEfeLBa2KEhoE0SxdfVVKzn9pZ6Rb1ywK
9SFRvYfsgSRS9OvMM5GteVDhqylMVM4cUeCNPszs3W60CtN5ilJrqRCv4aEK5iFcMeIeGY3ZZ06T
pXlbOBuNv2a/5Y/CE6DP+D+6hAiLVRSasSRktr2dX2Hd/VHoJRIuEeyW3wPEQWF7QkvLoCUBonuM
TcZP/UIKhvTYMJhscazL0KaXhvZbwB5FUtK/e2Dj0ARkQARLwONjqb4ssbX0nQIvydNle6P2SO2U
OfqfbqnyPUX7Id1yob9mNQ0jsKURNH1Yi9hCKb3Rcti7oMS+p7t2uVNv01Gzf143gtrfb/AbPKbP
9c6nZ97XvS8KMNDk7tUmX8y+fJAy28iG4GrTvXce7YTm4hen0qt521a+NZ4C1trnFuXx1tT1V4gy
PbwKsXCWUwd7GVdcpeLIWt3stzP2WZ+IpwUCEhBVMBCB7S425oK0wPRhC+mhGoK/M3W1srFEYCpN
/FyaOVN4sN4uqEnLW0l74CM9757F2LZagBegGTQS64r1evM2w8t409l0soS5+LAigSAx5hd7+r8G
rdPFuNahRFjKyXSoUR0XmrgzbHtsffG9Yu2OFQNVsTtMaEq/6JduVV7t67dzBZS10DzBpidgHwL+
b4EysIrdMmOvHA4/T3MTeohJoHkCUqQijSRNVoDPAv0AsGezQ1MTzBbtAToIHcho+LdOHeYOtVpP
CFNMoKuBwMAWwVdcPFKVywrhI5rLAtiF/+UYEcFYiAxx0D7QW26AecjwZZ4XtoEjzWMzAzULVStQ
NZ/99+yHYdAB0mLSEAA05b+qiEzL54LymUqjtAaTP83ObM1pon+mtyG7OKsO/wnjcOfxKD+i+QCS
yefroYEIklAUTyfzAbUgsON5lqVi/zRJFZOoIgGD6RTNOJkmUxUHSBJJGpFvWI9qViPU842GR7ld
Sht8lNtF42PDSaKeAeUPX7ADr/OLLmkf78nO8oEoA3+syVrqRXQBiWfgflnpogacugG6A7f2Cy1m
EVcmFrkN+96sIfRYMd8eURCVI6ito8vw9eZ2lRD2a+9MGgigMY2vkG9vrOGGtNImpFwTmkwRGIkQ
HIxUuPcbdWmIM9SiQCSyG4j6zlCwsbFSujKod8CCwgMhCjoXOGkJXXDr9g3aPy1VyE8gTEIRDR4T
Pr9Gj4IZLlvAZcEBtDRpLOx8UHyCkmFEuc7XeVtXq+BSckgz0h8IzauNUp65osAGKo8+k20KxYkH
ppfpi2ItNh6EHvkUnhq6GsaUIIGNMWcXzIL54u+dOdSi1Dhu2uOn9TG7F3PuncGQeXf7Cfl9xxo0
67QbSUgwv9AbGj/MH4vuSlr+RROLL4JEdfDyi7tx7uC7e6uaEYgh/uf5wuK7UjSuYw2QSgOUvNhg
gtzVctMptyrdutVgUEX+UGI7k5bU6qWHM8QaGdaZ+mgXSEP1rhTAvCw8E7DnbZcynYHKtyuk635w
MdFhe0GZh+PHtiWPYmdNq0xTnYWmihAagAzNCt+p3N55UXM0vjAsDW4IERleeSfykxIxZXMWbucS
XSdjqTkvyFwiuFP5lnvEmYd77hrVIVBR6gFeaYaBYbG6H0xRHbtPdhjqSR2PEOiGF+ATYKJOxpsR
U5hJ/ktaayodODPuH+oLnui3wMXEgam3y6ZfN8YrUsXWuM5tvXmT3ClAVbLtUv+iJAE1MCMYBler
itTNdF3iWn4cQxXDIh3HDQ9pM7ZG72wsnh4mGIYCPE3V64r2nQ373r3FKlhWCf2n+YoxoLTBJgsC
3WlHQ+39TKYUHvu+X2gKESyMReZUECxSII4W5EKqdtNnBiQ5OA3EspPrBQoyLg4RR6SB+bsjPxeq
jXJFd1Nl8GW7cqIx4DP8gjy9yZPdAhmrio9OksW+Kn6ObAc76wiF1A8KsUqDCji6RA9Ep3+Eya90
Y1VjNv2frLNgu08ksAn6fT+HrkUDPtjWfsVHCA4I2Xdg63auRdrTippP8xRbAvkc1oXk6MkiqwDd
hB5isehRsnoFwb446Mem9JvimBuppASAAhIH7+HT/XJ3W0iPXHXckxc6Y8Jyi9CQOO59zGL77V7b
wkKVytG7wdL5TtEE887OYgs0Lx0t5JxBx3V4eN0YRUXIZMQALdyetnbxzOTLgAo81nuPWQovhs6D
YaDBqgaKXGUsa6yBKVgx2L3TWEoHd9dq9H76BKvsXpiqqsCiaSScJAI/xGoOOGK8xbvSiPRDv2Er
VkWK1hHQPYZidRelAIifrUuZDWz/ztKGp09V5C/o9981MFJS05Lnz8Uo/xGlZRI9jCMuu6csCQNH
2+GoB5ZFxQPeH4E111wCGoHxIKiKxu2Iv+BGUQ2ZJ/ou07cC/ITkqfBcAmKlCwgpaDTEKbaIS0ti
rsj2RLdU1s2LwAGEmgdN9NX8IQUhOvCVd9PjnNf82GDZiCi3oB8gzprGAdUczjfh/rgCTGwZ51QV
/wfV8wluhKmlEaNtH2YbBoKuiFQuWx3mlPFjUPAd+F5rhPahDFVi9RSKaPEkXG5OKYmcGRPt8NOq
OfkJ0/aPJtlIWbw9OepAo55YjOM9U3OaxUoeiYvHtsi+p4NKL/xeRSjqCvegp/g+FB+CgeVPLA9T
tIkGwpEiHCP/RYcFpc0Yqj91M1RVZNaMTLx0ghdeq9drgLVPazI+CEm1FqGM8WbcH6om5Eeoe2GG
rRIkSJNAXGaE5nij4q3vQps/JRdsPjxVfTrLlL8ZtKUEDuTbcLfcumJn0WAKBA3PBTgtOjn0jVBH
LmXxtDlqo1P+4klsofQ+3fAAQkB0pfFA2QIF2NvwSDmtuinq5yr7FuaALCy1E/r9LqID9ou6W5ph
8+sNeOl8fabcngBI0VCoBow6AenBtRSks89U1iBzm/JAy5mCp7IIRXsmV088poSMlBAytAeIT3Oo
FpB44m9cUw7lk1g26NW3pLPf6NKDA5Oryq+kNw+QS+6JHXPt3MsoUf0Q34ItQZCeNjo5rnIA3Lxo
00eIKTXMKZDzXLFOBdelPIRKk0TTsV0uM3WuH0xTqfldnXq5PATnZ+c2kLzpGabCDaJkdvRA/bwN
i87dTd6zw5JW0Eq9pLkB0Zez+yzBYcEpFu1U87TCyOrQ0IlR8Qz3TemKfFqkDpQPEF2qkSJp0rRA
2oSZikCIUhuoHzHONKpmx/irntLqVk1hudvijImroZkoX0yPVywOkCS4AygdENLpoat9J54aWiG/
F3U1kvDdh+/RPqRQu4TQyIke7Wp/pdptPfEN3a3Rg0Lr940/EGpqaMpeWiqlufkXvmrLY6oHcl7Q
Z/eXFr6XJo+icV3TOA+JpfDVZOMEbIpYiRkDTpnDxHmME+c1hi/Hbikpo+cq21V+3oGwyMO9R94I
vO2OAo14Y9pAgSJL8X523iBLQSoRbr1UfcnfNdPHVOdpVev2sX/s62c6IKqzQ7H9Ot8ruYJj/0K5
1K337ZzwGckc3u4uhU0bs0zAxToCJuudHCiziVHcmI8e+w85thrZiT75RBDN8Tdp7ZBiMQ5Leiir
ddg7JF9I9FMewty48aP7zdRPf9GG8mVmxLtb8e+hwEZZKSnJy8IAaZKJIucCER1uTKSsmtTgIeTA
R5dqPEe2yLRxp+klUnaCWjbYHs2g3RTYhVWfgVkS+0N2ySERT/pdZr4zU70HiqmRTEBMilYZbiQ5
tgabmOyULBUpaRXwAZHTNzWUE7AB//44td4XuA/2bp19BPqieI80G8hgaaSVxQBINwoChppU9M50
NyILUnVp2mAs8sZIP6c0w1zGosk/ba99MQYj8Oz2n5Io6SgQHChlrUAeiysiAS0KXB+DYHmxKCu8
/s12dKcFDWorZQBSNMl4BxAYWwlgnSrIYXMh9a0YSqXLb3tjjCzxX9g4glgKIjFBmERTS7xgpghM
oAXm/WqMsRk4BuIRCXPQpr5GyIk5/hMMyw6JrcMswfFAWxLfdSXzX7L0/LS1EGuDybFTU/VCcxqS
lri1Twcf0RgnDK/2NQU2NE+Qk/nmN1u2TNXDs9t3SdexVsEFvs7DPnApuEsEA4vFjTaFhRSQu5su
rm7rTjuckiPxTzZEbmdvjkndU+OHRzxdkIJhQyyYc+NLmEPNv9Fyc+7bybnn1pbo6+JV8HvzTg7f
t9R8E+h/na91WyThx+6CQzA3VuJAbE13CVLRHQ4H+OpdZBdZVBwU7NYJ38o0qhH/qTtmUa+CW7M4
RQzdhdG46C5ohzPs0m5MMi9ZOkj9Uub+pnOIGylzX4K2jZCklWolKThrt9RcVrOwKEoyUzWEwTtG
rHRK97LFsN0eDJo3QwK94vcizBVULUY8rSviX5x6vH28dL759aEniNiw4gJgwiyGF8MWU5jXbd2M
pI/oGvJCdCSh37fzwixZ505a5katl+qW3fHLHI/JXdrEW1uf774OZxfz2l1lyrOCDwjo8YplzCpx
lpkUMe6dItz4mKmnqrRWjr1X0Tw0RZCFT+tSDFUAeLNQDhodTg2n2EhVt6je4bartb31em2s/N8v
vDQL3eeOaONLzI/xxAfjOINCZew5MljufibXW7lP4HS6r+MIo9Ql2gEEBHEbMgI/jczh9gNXYSnJ
DB7bKgn4diiBgVGrQ7S+/PCVIxeHXRN14ozHLTFXsNvU5Px8mR/tTSoOqG+4VW1SaaCAI5illIWd
KKv3gIkoYFjpoDfZ2EWZ/9EWJbT55KgyKNsnBfuXEO6RWyNXRmRQxT/AFTMuFjKDSoQ2kAjYT/lO
Xzr0k8bL3WMNUKfHpVO+Rql5Uv/5xevRzC/OYX5UAGYJ793Si64iP/+GnN8XfcQzTbToO01XU9UX
Xbubk4Wc17bYKZ6QXhAnEueQwHjTfC4oOpWtBpOha4eYiPJetH0jhhrCoqU06c7XtVtto9cjocYP
9Uo4RNcul6LvFWQ9ELURWkTJWthj9+RCtZGnWnVoY/KKQ3CHcYP7hawmKWZ9NQB1SLNT+CQerHxT
mX21sM4kGl8+2joSy9Fer95tJZ7GBSlKDjXQlgMn1zK3xLV8+cWjlUDy5bPKa1EM1PNa18dpOG4s
qG6W2p8DghAzHGn+IUOvC9EugRAXUesCsUawdrJOjSVkkAkqO5REcesoHSVbyY5t8817vtl4tA8R
FbSVX/fRcGmJec03k9zi0nCrxAPF9uZjoe5yvjvvs1cvuLdc+/Lxbh8vd7cP9xbaL+dq3TgDuKNx
eO18Hu3HwbkSfc17B9Iuj/Z716J//Zn+nSc3qbcm17eVrxifg1naWI2HBHfP7Bx/14t9wp+zbh2Q
Q6fuHAe5KbWvsw2MqY9RBGHBMQSozqPSessZ+535vZkHdpmvOa+ZSAuhxvmEM4PZ/xmlvag3BeTq
qHzLgwp5JPCJ7o5W/atrnX/NW8lMKDNH9JWsaa+Sa20wqxTQ3wdFH/DCKZBgA0+xL533eDs4Dde5
4Bo3olJ0mRT7heDq1buF4A0nPrqOD269uyH/HFT+Kn/8rHozn/TvRSKAPxsDOZLCtBEc3NtqSzYX
v3br1DfGkX5CBH+4+yezdJEgW35Wx6VZlgbHdWNwiEC/UT5aF1B+ei+uXZqT4qJ9F+X1PmxgIKJ9
c4M7mCcZQEUtarCkzoLiggTzLZrDpSIhitTCxazgoVMhNPh432evdG6+yq3t191V25uz8wQdogLn
gMaPWd2b96J9IJhEGIlGFG+j/rcpOpets3/ZNaJFhK4I2B5kZ6gcMsv++y8PfDs3TnXzhbpBwWpc
nSLxaN6rbpF6RFHReu1IAOTC0jM4ftv56/D9be82fv3dOpw6lX0vOfULp86haFYqrfLVryINCs6V
+OXTuMRGfmwm89a96syvwe1hI5FXullUeO8XUFAmF4iL6yd6UpNye5Pz83gYZ6/SquyMxD60qfy2
c+2zc3VqrQvx3zl8IQB8pl3bvVntkOFhAe+7OBlWo/1wG9HBP8NIePj1fsKSQheeoKncf6Axc8RA
PDEpDe/Suw+vnSsSympVfuY1OsPZLrXI7bUIuymlVAb7SBICBAVvT4Sdnb13ruOdW+z/EBICdsC1
3Ho0G7B3dEHeDua0N6AIGDNCedQoj3/xcM7NfFtNa/Iq0d9FlSVAAYpTzZ1bG1AMwPJH+2bwCZLW
FZx317nxzC1o4S+jMSj1ip2cV+7u46RzHv+m13FlWprmmhANol+w8wnx7WfnDr8jwbt5O/g4wZH4
pCphbrP3GRSar3HliCKmUQjPUIr/jpPL16gAzR2Mz9cogwawCRTQ1jbyoD+s5f4XhO9slenW+twg
9o3O1ivIEw5CmiMZv7XO9FSBJf0/os5rSXGtWcJPpAi8uZU3CBAebghovPfu6c+X0uzzj7p72oDs
WrWqsrKy7i7C3ASk+/BHvv8eFrdIkdk0PW98q1b+oUlzZt10r+1j2xiTHV3PXvZuZ1cht1wX68UG
ck3NOnRenUKMOex9Z5f2dfZq3YbrZP+KD3kL7uKlxWqWSv8iPladkuhltn/+1oNS/Bv/lu9uvfvo
1ZqfnVnzPzMD3QL6XlhGWG69Z/Wg4hYD2l7SC+OQXGyU5OBwhJd4PUMEdh9BsfovJ5aiHeF0fINM
ghDd485kLHO0baOWS3Z17Ge8PzV/+e5zl2xezqWIDF2yqzZO+OsUyxvRnuxL+PW3LaB5WqFiDNEa
mFrgQUrjK5Gv1oNZ1yPp5fD7ntpxyiMBKUYlo9hKFcXA02mqJ0q3+iim9VciB1y8VXeVpKsBXrKc
c0mMZA1arr4Y99qnWj9vaDSn1PnBus7pTR4h4IrwwA552Q2xAa1woU3TH9L6eDfr1z+6R1fCAXv3
4tG1hT7eTDk6HUYSIdELN7BecsCyAo6RFwYMhuQnP3RnHt3cw3wP90+zMqwuK4DDa+tL/Lg3DVIW
Q6wksPMA6boqo510xqKyxHQVG0So04sl9eGL/aiGtYJbKNuFmg2IQTISc02+4Os8aKRC5hA4B9oN
hUVE8hQYrKooHkGRgBLT/2FmF7uzdSmhI2o9IJXDgN2bNzRfP1bBsA7klRe460EdVP9p44BhTem/
k1tW5+u1+al7j6KVr/g7IufF7W2V8s4bXjqVMNS/Dp+tGrBv3qqXrdqE+fpGFKJgwmGEZVmZ3Wfk
xY6AaSDcHzNPNAIlAkzNMI8Y3mEefWnamX1DaFj31gk5lbv5bG2BqIum0d2hKQ1d8WyXTw0WKkYt
0eY3LI7P8014iw9+vmQecNQnuDJk43/oTMy+9MRDOaKMgMW5tR3lCDj6541ZnRl4y+T/SmZtnht+
3mYJi/ZZ1Ja73vWbLrBv80NURIs/uOMX/DZ7Wre5py8ggeH+ZN6SX0n37KxLN7HDLwN74NypMto5
tZz1nFqsdH919kweJm1eeoW/0wVvJ+t3JsU3nyY7qfGVBvXhffK+os+4/ZrXnHm9OjyJTXKPigfr
wZ6RXFgjRm19CBxIpVKnzNPLm1Oq7kDngHUpZcKjZQRKqATI4v2xzqjVFq0iz7xT4/FxP2/W427f
gUHRYCWj1cyxSAxzdx9bVo/Lybb/bt8bl+YtNEgGwfcYHlq/3mGMiiWMx0HRv7V+GKPGMdgGpfbe
u/aNPLHSHkWWd3xpwe0b0Wazeewf+wUUhw3vGBj9GnfLLiYvYr6F0dn2AcGcx8vdJq95fXJp7oML
BGq8TPC80a0FoQtMyf+2p6PjlIzgvbFtoOOcs/KU3vaIwTY1RgStiI9ry2AOkSNF4hpiVo9xeWoY
rRpPW2KJ+LqDEjElgPTk/rFuizXBLi1l+y+KgfPWPW+9c+aPpg3eJTyEn3iLYHsxuLnRw6VapfHB
OB6BDrpIAUO4hLg82HsX506VUFj6y7WmvefOLr1RODcBwViFCc0n2+F+eIbWZ7sIg3bes9LgQXKA
K82ZPRjWbcD5BsQQSCAUwkGu6eeCfJIb3w5x6d56DZ/MRogb5hsdKiTZG/kgD+DRY/xOY8GpqPY/
h7vJYbldSaYdx/uMHMd1iRYxhN7a4IQXCeYA9oAb+KKpYVHMmtLaZG4eYlyrI3qXExwxvKtdr5Dw
90vZ+gA836CAfBrbBOF3JvnJqh6ZMrALL+3j5CdF/HO/SpNA9l6bUQPJhE0eX5M+KdupeUQFZ2Pd
IHCgApiHvehuGXrecW+fLv6zn4M+XoyqV2dXdKoVL1dOcGdOvdvGW1dcxG+40oKHO9P4va1DfLpi
Fpnhdf+Ei7/rnfD4WJSjYvPpXqhOh7ZPlgLlLorl6cDmlexLtBuyQBtLBnL7MPytzXLz1/ku4Dr4
cPzmRYZTRNA8fVvMu0vr1ZqGIIhBAervhcUiMLrkaINrfPShIQKXoJljOJWbCydl3ZkS8n54/l8b
/3rNrIofvXPzHZZiRJhplHKgkawxzEev4XRRGkMoq7QLQOoMyfn6CivRM5avIXSqD+Pns8BSP+BA
oBQ5e2zhD+dYn5AiBlvvyqo1r3drFxadnbNuHeKdd44Q2bTLPXwgaqMOAUmRgO5f7XOfNi5ATb/W
MdrF9WATnsJDsu4awTNiRQshoVm7/g6xzne0iT/upkdz+F7RPPs7qLXvZjU6dZn+iApR8UNr2kKz
jiPwjkr+o3lJfvB4r9hUw8VxLzR/LWgqDcOFfN68QfFvHfpF6JoFKPbiESjgK3isnSFrolNy+7fl
zdtEB78ewGCNjizGHtzp4Ng0/kpc7urUxi3slhsgw+UGM4GcHHW1sA8fbtn+jbkC5+Kd4jzeBy2T
gZbPYbEhjJi0EOkg8RdYnEilvTgyfifPjqC7yRMMz33Uv4cXCC6AreiwbxvFkF4RgRHu/BtkUqO5
pXjvSu6TNhLwSpwjL3g3HskleTWv7R9zbkb3iUNUa9ebv2jtXRuv2XRjlwCx/7YsdckvhGPcLiNu
xIAaX/vb5X4Pmv+KKu11nIdffKxjHqfutFFlB+ijM3XyDxY2uow82p/GHQ2+kocsov31NzGqk0lh
gt50cnPxV0d74FZa15BJlk9dx/hSaNyiBLK1DqdBBcnDcvRo7aPLAgbAIN+A69l42cVeYVJK1O5y
F9Sct1/rFKFuVzwxSkmaM5xne8RIvvHPh0JNlX0xOQzyXr1/Qg1nXu2UscksD0bnM4Qommx5GJuF
+o0RYJf/PpRAVCmLflPpQsF0XBobs7LDYtGpjKHkUmONSAqEWQCLX+8Dd8Jn5QWegIL2ouq7gOQs
Kqn50Xt1ZbUdsJqtsWRPczortmvNaZNV/hkZvVO8+1jEtIiU8sjrXOYVsKbonhqluN4r91CjDai5
iCgDJQcDbd3NdQho4kNydUtu0So0Cr706GiPHH2oSHl3EKR1iRfDUjPn19wyA6EeMrHIKRZb1wgV
knCTHOJjdGpM41pz26ruzNcYBkk7Fx8nXNm3f0zywyIttPiGbnIxWZ7w5EOZDERRr0HqZGnpU7ZK
ngElMQQs/HV8G1JURY0+kMsJYlJtgZ4H8vCA923IwpAvqBSHkwD9leYF+Gt4h/33nGNDuh9Uki1J
idygRtUQpSnnRI+cwTpR/pJTUm87reLxtY//cJuzWI+qSTWptQyonKXuluquMuNz6pa9H3SPD5rd
hwjn0t9iNClsbTH+qWM40mjJQO4Lb5KGd766tZeQQa7+gRw4ecrjSkmN2gqowe6Jcjeymm7FubIw
8ghryXFA2z1I6eXWLtgE35SLoprbPRkd8vbgapQOADJinXcIXxEQAqLSgLpfCQxqV0mHVeyy84PY
UoL+UeMr5X1W+ezU4HMQMlGPio9BHmVypq4AmAtAa12z1WTkJQne+wpCFz7Wcf54WxXnQAOzA/bp
699B7PI+5gimWy25OvSIj9+h4Ze7Rvc6oH6F7jW/6Ns+zY8wXS+9SnynyQVZvr19X+IrkWgrNikw
cOpN/Kjr8tZlAtKruL6z7k8bE74bH8aF2W506ZJZXJvPCV+KPhd1IuE23M1z7UrjEea6p9W3Vevl
2g/aJXjFpvylalKn7QQtK7rym4jOfvNDjR5tCLKZBeo5YRP4dTjR9xkVMbiK3+SATCpBCvLjGB6S
va03KYWLdYR1sgtuBmcdFsgoIoiFvbUfXxvC/N2/UhIFMLCzH094owQLeFPlKnI6vRoqRixPQKUY
Xm/XfNtrADTcCO7o+H6yjuSpqLp/0mUKFb4U9GA54yRVGJYHcAry3PYx5BncnZtVjk9oN/duCGny
tCaX7gku/Kv9nk2Tard484sjYkZlHvckj2g3TwsenGPy6IRgnEbRvI4emNrOYVa33ixNrM54ZDv7
lXe2OOS4qzlKUoL8zy4zBYmLHuaVyKtL2zJl+CLmx6O1K+KgXePH8EKqeVgekgirDkl7tnhDNQKg
mDwn+w6taLvvtFkwZFRvPayOv8m6ScoIfjPH+g1JtTLPOU5h/B1xB/OUB5yDJ6UWNdcIaTNqnylJ
c07NTbPS+oV5+NK42PjOW1AqGC0TOWDNd5u3/sIHHQFurVpQ9CqtaeMVXiLGW6Pgft1tTPlE8x2v
6ac0dV/R2StHF7hM2+BKo/Zt/8SAQCqBfja0RqO8IFL3P2hCAXGMVere7VzjRfHHhoy7U/aufw9c
BsO7l+zv2q+MP0zWmvmEjYGsB9wrZfuwGS/CO0xA2fs2Ns3SArtxX+7Xw019gkt2B/IitfEHM3Sy
XeGJAZhH18l58p1cFuWi9UEUnBCbGs2n+WVGlpsGZX3QB+hXAX+9TqmjB0r6utkVlFKgtoGH0N2S
JG1wk+Uv/t3+wBoMOaDXsrchyAb0az36B4z6fo477uKpF/927WfCnVmdv1It/AXP/mf+iWrMAMYM
/iSR0vBIe6etl0PzFyWGKut8vrmZPUff9r4vxjlPgxWHUXhc1lgq7+NHtE7IirbprUNIwNB1NkFL
IiMd1bz25mhfRBElA4mwAOjz1AKQrKOyPOtEOJmLo5f36aDVG9RtUnWLhFepDEHiaygpiKJA/QGK
iAsBD3Rrn89VG9Mjz0KmRVR4KWH0yCWmr51Il1bF4aBD8Cghe/agjSqFcDbteEDxDsUO0ipF6VPi
gjBR0O1g/LtKNFKnzL+s7DhJdHRJZnA5ImjqimA+k0CVoEOyoDh9wNWcUQGiDFm1BpLEOiIGkiTd
Pgkq9FRVIb/ilanOCO8UNVkZylQfiMp6JFSQYmMviEoo1yrKp06KpYuvOiY4AJuaqUpACJUBToKP
lA8rXdW61RHXhz8ErZgdTWL2QrJM7/pwPtHDlvjwkUNx13DT0RaBXdqa0+pzBBGH5hAkgTks2SYK
tSn96KX0a3Kh0Ih0U+q6ajLHc14YDJAyvvJgubECeRASD5acBe+fxJA0RclAAxUeEnc4aFRaY6cx
Vh36ktJzATMk3dLWErTRISXHHyDm2uxXCbTsFs9B00gtqBluWizOkbOMNWXiIUdPb7n+rgytyGTZ
lt2rTmf511mmD3W+bLez+rEeygxtVZSj64gMEonZVBP5Gave+0OrQiUxqdtvwrJG565EZzpudYM+
iJK1b8y6PMXuGNYjgsTk+5RQXJJeHTe7YRd/KMmZzbqnyxNXm4584ddEDd9ri2CNBE/Ra2ytYRt+
MeWvqjMvYNNILf7HzJymhRwajGKcFCMl6LKtDOdKPcMleyMRLolBiMmY8ZNEMGI0Mq7FpO9lqgBz
PczJPJ6oObp6oMGdFRuIgKAzUdrmhAyCxAxxAAh1oOXGC78bkg+dml3J/y7SebY3/VCIGmlSf1Fx
DPffUGewMyw2Fr0xmaUC9EaMCm2TtOsJFUKQOWng1JfggwSFE4REF6TieaUemWh2kD2Uy86bPGoI
YV6VB84ftbFzRlGmWtrjfEWD42OejUYujh+Z6xpevFLGQ3aAEiX2HzHq6OEeaUbyiNHXoGwfsSPN
heW/x6rUc5vu3VcbmIHxpxFAcSzkBVF2O5Ik8f4+5OKfNnAdvwICQnlBO9FLNdTEjuAalNKHlGS1
YZJ+7amGthLRJLq5A+90A6MM4e/zl5/VGKZalp6oqeLsIg6g8/IcyP3qmqnBM5vNEHnpdrllXM4g
04HEiaGu8uLTm9CTpnCxWXdKwQfEIbhFuK58klYBVIdlK5pUWkxIMCRqk4inalx+Rlnv2ofn6xAp
QePHPYFWk5eKOqWXyhRfaljhC5EGlJp9KDXHGwT0lI0a5QHTRJuT+p2SuFLikYrxxqpSlqkWVHgk
TVGY4JESMmbkUtHaMoLb/M6zEhONhkR6wNAm5xAXMWJgVhAkUEVJLaMeKzMUQZROBxPGC2CL4iYB
14hMwW60Z56xhjVqS3NoU5gtVH6wZJMewwlTqkHEjx8XvaVegECmyC6AdYx4mt7GUiRNiwjmOpoI
eyor0V7n8zkFaL2lh5oD85UGhiaWitku0zB+281hY8g0liqIClv59c0xJhLeGBbDfAj9gHc1hs4s
bDSR4VgiBsNjh4zc5KGG3T6N8KYMB7pk2iG0itnXBqPOOxVXTVybljP+OB+HIo9ZzmbMAL/B9fhY
9ZiQ2jELdGcPXuErnFJwW7J/nRLO/d3V15KNHlzFPgzzna1382/RD8cvqCwqizzRC6MDZbBIpDi4
c069g8/NOPFwWSW+ePROW7gWYvNuWgCKV1RaN9SC/YbbCSxlRLgPDAMYVC7RJwOjACiAaLDqqhkj
RB75ofQP8z4SDjCqlI9C4hO0/JycGUEf2pVBGTCGtMxj4CBVsJTkgQwajiNVrTn6gGUloUrdbyNI
bvCuxL2SdIES+kVy8SI+XclKo/SJ37b1aY3amw7OJHF6hHngZ+PTOKMCiFwHIZfHqfZQmTY/3H/4
kODjkIli1vekRvGeXziad3/Ft0mkMSItpgBVlA4+cwUqS/tN1NPGWl+Ge680Vqc5pt24NNZP+qp5
94ikOomzdxtu+9s+JJCOupyUsF98W2njI237t+HL51d7YkNyXDU8q42776umBtlqfqqkPGp25IBz
VsZ48YJf3WnwoIlHsO/zU5UC8JRKfmFeC1dZgg0Sap54AQ5uOulrEgn2vCk1Fby7U6IYc7hfEjhw
HCwAkpd8pwHw36pTa1fe7I1426+0kW0b1jsb+YAGilJGkwCCU2rqOJx0m5PDR9zxu32/TpRCLFTD
4qBsiHLnB8MY9JCnQbh32Cjh2LNIbgb1mFkiU6f+UVo1+bfkHpED8R/zfZ+b5B/TKgBJ+mtnUpmW
WAo2oIMTsUxb2DNcp9RPA0OmVP3j8rgEvRbT5oMkcrog4MqpdESE+swrPOPh8BcnXZmc5RKWj1y4
oxUggoOUi8kBNyDv6gnPzeUqdRN0alO+dgwxseU9UoKTLj+wq8/onJ9ZB/A9ETjiJ8oldLDMUWP0
UC2RdorgLPif4nAs03kiV1XMlSPaoVqtTi5mSoRtiXMT1fAfnCCCd6ZX5sdIjuzYbOHB4bRcHAn4
4T2ZQWsy51u5WkGvh6UmXESckfcIEpijy3aGOMYOUS+EaN9D/F2+A0ZWLFotkzsXQlVvAp1PH6mH
llrceSuYUvd8X71KW/NIN7ju1r7EW5eeEkgx2RJkAl+8WPtWloHLDbetU/x9mCfhyGtX+uO7ZR3l
4WxTYu7uv8knGvZKecKvCVDrXSx9atvDe9i6W96mN+iFb0qhd1a1t36kucgdqfXMuVDRsoKKjzp3
MIVXL7tGEbU44wdQJ8PXZ8FbU9EH2kUm2zk7iylKRKK5H6hleFtqzHMaATTTAISaP4TTj9Fjx3HU
WqMALnule6w++SMBhuHm29uhARRTRV+9zKfqnZW/lLNT7BluuVdxKs5++CXmX9TSdOaGdOaFF05n
nzaFVmmtteKXhx0jRYyWmPZcJ+vJyi4fSz4SW/dhde/dndlHogQnIO/Aqisg0NS15HGuktHL9clY
mgQaeDVVXLZ4FA+I3vjdivxDWjgpy9VSpTaOsdY48fW14calPaBxl6mpMgdK8dLZg7VRwl7yAysk
x6Fycnu1K+RlxV6X9CgpTUu1WfRiBX/ediRprEotbXTyofKKWgL+FzUfboRL87AT4hd1MK2nU/wT
axMfPszOBRC1CmNoP5MymfrobGcf94Kk5KWRAl3AMCg0tJCYpFgMosGHq1YjoWILtszLvTrKPefo
GqQMsqTyVQ2vvlQDpaw1ek5Wsuo3+92EdKKt+4r3iRPe3ZjWSlJ+G3PW7HYvFndU9321kKJ5ApeG
qybgWySrLt5+o+mEb1NFrGjCybtM/NWAsJVfSAFcTuWEyIeI1ZeoKXrKE7nh8zn/zSe9E+1zUBUj
klRoCS1KN001DxqtxdY3hIpCL+gbwy3n3dwDI/LXNdwD/gCNqQCaOvRtGDI4hzV0AKhH9fNjfT3O
Wa923s6jiI9xRCY9y9HLJ+eRcj+0va3oZieMGgndabjylTxbjRfUNLCtU7E5JSv6O84omXOO9s1a
o36Vt6CiOV/7Yl6DU+c1W49LLtSmRY2Sg2BtFRmU9DejbZW+Tk0j1G/0O+YP25qdZJukHwt+TlaC
qrz+TD1cyOeYN8s6kLLgj/R81dvOrt7IWOfIU77D1nTlI+dcvsxmBbv/8ELeZ9ZcKcySpWFq6Ogf
72GdiCseHh4sW19fZrO8k7PH9TBn9/+5TXVPPNdxOOv3D6FORy/P/ClcXP50Y2c6E0SyGSFItfXJ
4ehFlKalvIGUzcAM2+gSKnhi4z6QNicltVl29Rp87TEe3d7m/UxX5jHzeaU5jam8WAX/wrv/iwEW
qnUeDRB9IRA/NEAfSCnJ48i2XU8SC+hKqoHKoIjic7Lyk6RuLwaMUN4iLvBoIDaF2klq7MMPlSm6
OgO/i4aZPEVRcM+BOLgrwAfsDWAmXhAZyrBK0z0dihGM1icEo1HS7eKL5i2u7m1Lt4xvn/a4yYUw
OZCvjMEQPjYfjHnU/QA6mDndLlqeTRpdDrR/NTOioQ2yEmlwPpkUXdULwQNzfo0CZWUpqRUZtixm
zfiR6Amo8gxUifWIImEgdi1+mdKDwodHV0oGon6LR5Ix16Wfc6El24uyqlJSSspg4seB0dVXLMmo
TLpxS281Ks9vfuneMejBWDmu9oPcKVoDneNbnNsXwLJdoVFeOxX6Hhtufd05n6LjalegYS64eKkz
/bSgBJwP9qCIhIX4AzijrRdEI8gpJAiVvis0a7T+qtosTm2joSYH5SAtHo9lhcSo0Yr2NtfMQ6PN
EJh/Jf1/s7itiF2fWWNq1uDThozDE9wEmqcJkv3JAklalj87WtBbdJEwJ+iy4CeLHYaNBcNAJIT/
F0nVTpLVgp+7PA6RZS4WKoo7K0pWVk6HUuC9A5MIiTG6rLTJjyWF4vGQZ2v5mgv9ftjvM9J/zkxT
fbYzQan2WM3u0SZGwYw2xwW3K73aEQrYiY8yTHchJeyiuSCziVlZYHjLwd1fKMg9YFWZwquTpwG/
eBLyJnII1u6iTgUwyz+NhO6AJKSNuFn0FaLpEO9IDOqSVykHyak03+TfF1PYcrJ9LFyofy/qNrti
qIYCWdC092F7Hyxq+DknDcW+zwVz/nubmPmDcWmenJDLaQp2W6HvZxGKd7uAb+nJo+qJZAezUWuj
JgirolbmaLCAgfRkQi2YZQIev1okGdjMRhp3Cb1YDCKNdIA0LUz/JqPhGpERXYHlhxuWzabhvsY1
0iuUGTRI7JLKjkQwi4rBxkOhByvN/iiUhr3Cx3kOMbBTbuNkBBUAjADw8x6VOD1kh+7RM6qTZeYr
YmeIjez6BwqB19CfDLyrJTfbv/TVf0kWZ0Mm+2ZdWzccK5la1LARIuQ+9LshE1csrSPEw1J0Cl+x
xLL7dCDE7sFJmBTMC4ZN9hb6HWMFfoMrayt7iJGomH/DNsAIhYreOITXj5wBr7pgk2UaG0S2K+7h
KuzKSKu6O1k10DVqhjO8li6mqGgm3MQcUt0rcN3FIvV9cP4YikYgP0ZWU1KZInGRyJH9P9paOHQh
Oh1OisLyXPp5bT+aOaB6lVtgq8m9gSpSX9BsALAgb/lEQrmN8hQWOwyln3DCm+qzGDXxB5o4VujC
r0hfavXwV13M7GrRaDBgupwczRPobBJHC5+3NobjRhN3bMXkFOI4EIAwGiWMtSb/ut0y2l5yQ/HJ
1FsBsGLr4FbjIEwm9HiZZAqlnV6PAlPiTiF0o6dUTWENOdyWCPCX1ioLGV0KKUKGbs7s36x0XeMg
+j3TkHeNINatEsYkHghNRESzQ51Y/ghwCYHDZK6qQaBfbIEPSZLnuxqMng4GetuUw/WwMdKpywKE
AoaDw9hLEQ9J98OocufsiepFQFfcVaHTGVzzCPR/HRgGVEWImzYEAEbMzNS15NHTcZiqXJ2bMEXh
LCk4U8L503sUe2SdInSEzDHVi3WIOWdDmKK64FQwGHRnggw0ThTZdiag/JpcYvgXOzeRWtLNrvu3
1GOXPpI6IO3PTLISVjnfrjmFTg2XXYbp6ZcIW5sH1JXoRkPnGpZmQhqmB8Q7p9+lcgVY5gMwPVat
/RDnT84ImoHMA933fw56GM4+Tt3j1XjlPJ9ZWvIypoql3dnZ6fBIPc1sEG9MoJ8u4B0WPAkZdiHV
MZoGqYat9PR44HuET2V8tOSz6GNdVnrEujGkOQAvB0QvetYxGAahY8vQHxUDpSYrdfil2SsQlqfP
R+9uEc6BdfVEEZ3gHjBcefgTFnGJO+H5DwaLPIuNrJuGsgYDY5k9VF1GhZx9HR/Wako/Tt9Cuy4z
HwwqCDewCo4vhEEHC2MsULc/04TpotS75YZiy+GrplzSUkfaUpw/65S4pQgDq+pstGCO6y0reefY
lbREH6XUxl8AZsEHVT0g6ycq+q82xDlK9jV3yYnyTLSN8Q3lf97YcLgghpuUOGLykRxKFy8emXN2
z+7De3i7sBA9wH8iGIMtPDv40Nq28EdLNfNY8t8AeBRCQF8kFWpqgV3t3Z1zYNs5JT+/LPkl/2iT
+ma0cMrsQpGwiD5nm+PwW8TwrFu8t48tmVy8aYZPHed4ymkWcYk5UYjY+NmtWyzzxmd8Qsdgi38A
d3W4tp8YYg9vHgLP26fllkffFvjZ0gGbMoxrljq/XRrEvBLdLnyRRVEEVvOEaynVBCIKEiGmX2m8
FvSEbvFQ/m0qoPCfwtOWGS5BSrV1uCIXgEwRZfxqdoJgBVW02mA7pnCKsAyW1xcdaBXHqXhE1XHU
lYgrwqZaoKxsCLNBbRC4L/Uu1G5TdafKOzXC3TUMH+qJ4vY3Aypr5v6jMg1RFxS6Vfqap5Ye0khP
kp25wXsmf0/lPh9bV6hidET4GK3wygnZDTp3FhQ5hvSEVnsdPOBa/+F+O2c47RKvl9FRiaB0fzcU
QqkzQg+2CZ3Cqy2Y1IxqqgKTHBtKXTDRAARy/3rR7quQwhR+GZDg6RAcGQ1ttWa2AKvh1Y4n/4l3
ziPeJTc+H3HBz0bazXvE+1aBVatViO7yvHLRqX/oV/Anhsb4PUTf0lt3t24uykU7eLMwyNAjfEaH
2Ai2sJrF1QdT4RV1JtgTIoh6/v3QG1Fpka4H8TLUtmQelXWQV6yYe5qo1ckcVQXB7fsUkFdtv0qQ
qBvsCNDWnRAUr30o6yJ7kVWUq9OgAtMXsYXuprxSoAtrtbaTkcAhOuJgUrDOE+D6zECcgtGXLjXZ
mkPjG5XGUxg/o3hV4xArTxZIaJxBLkW6QXtLqRNlI1SWL3aLBu08zQJIbh07ryUoO6+suF3SBRJf
+CeVSysDwWUKIBQTaPXIDNUOJpzh30BocngPOMSLxcU2fAheaBh8GfDo4ZJsEAwsbD/VrtZu2QSD
kShFJUVl43xBrZEkjuRJ2iD73t/R2pOYK7WrztbbeqIFSb1jHdIDMq00rs4ld0DHCmRb7pT0Seis
BBNHY/vQziaKajKUxBM8LsEVlaqpeFdl+9tIoZGe4r9PCR9JiRAQj/o89ongR3Lun6n8KEbSiqVa
jVfkKQFWaXUuPDUEJSAVCvC14Wc9xwxqEOy0a6Dz4F1XBXh+O1ZIRRVTTM4a0r+WwC/xMyrsdRbQ
GxOrgsCOYDrx6U8eYUsq4T1S1axyhtCVWGv0dHLo6eh/aGOIB0iLIgNPcC2ySn7pElQPFiBcvmjV
D9ZrzEPGL+LJo29z5FbgdaA4jdi11A7mtVADUsYgbdMAe4CSNJYkXBP1qMpgV3UpYyBmGOecd/Mw
VbScPcgsJyfwqzWaREr84d/DEBiko5SlUbld2PA83DT1+scTR6ml1uAbSjlJwclKVoX9CoDmYfN6
YdmAvCSctnDT8ihf6HQ1GZVS0O3IJoQCa6Aw1+humxJ7lRnSZMt6cffI1WqsaV+0fWESb1q0kp0r
x6uOHQyLdFIrDOZi0on7Hag6r7IqUCydir3BpFYOV+aAZeA4+7l5tJe0rZunRiW5Y//kJWVwQMWB
lEqI8QGuZwnB9XEP/bX7pFrs6U8Jq7RJWjIFOsGF1PQU9Q+8Q3UERN2Xh52zJALwQfFFxgYXM8UN
FAcxjGD1bRRkKoQEUON7UA9iPvlp8lB0EygIx05LjwJDMk9dk7SG5U7mTyPmP19mBETdoXAvzTCS
wYPJiIwJScV0ikqXXFi7QH7NTlISbDwjIHkROvTMcbRJAuJ9F13MUury8NwR8scVBrYgRl0k+PkC
kdLQGBqGolUFek85Rfglcqk0CmWG6iwfkuLIhjfOqR5l3myNQCNxmxhTuEx6ua6ReYwUaQVxLL2B
EamM+HzOyfu9gR/JhNFuL/09QGGdzBPQqpRFstFDXxqOluXwNa40oTS6/vcbKiEtVJqz7H6N/Dht
odi42dxzYpuiBeI1y9m4sbhG43tD3xQtUsnvFrhekfCPiB8ASeGukBQdHhEWV+croIaLGRCEqBxH
dyO9MuZZL/PSC6EAqrRljpxGFQgdLB8UCK+PaPiJ1p8mtxrnCPakiL6OYAQVJVgHqZDoYi5tI92D
pouCA5izckslRJMNFqhd+J2SsiXKIAjRGiEhtW107eQJSwQNSdu86jPfJQgyp2+Y9haPNLqISu68
u+jq3uEIk+wlY0KGBIqHch76NdUvLdY4Z0otnLoRqIlyCdbXIXiucuE0VoIA/rlew0mBvUR8gzww
S6z+P51NPjRLEDTz33Rq1d3YM4qSJAcZZUsguXXBexRmpEZW6I/geRVSRSsQC9xe+Yc8DDzlrlY4
nZcG3tviPgq/JqC3vqRLhB3BzOedTzChA96i6kPlL+p3Gru04WSDdM533RVB83DL65BhKLLHKAGo
Ur7lSffYbJ8Kr7OMi77m/CxxgLV3MzThmcIytLkhpiMKEeUgG2UaadobHRsGC3adjnuSBhrJSDWm
91tzlRGj9HyWAlOeaz4Ha9Sk1JTKjJtiFcUhCnxjYhkiYRmssrQbFHNqYv1csvKaWBoLE2IeNZbC
iTuoaQ9aP9419SKU36PSyILpoq5ZPGvYPmmiLs36iXLGh4yDeGZz7L9WgGxTZ1XPG/6soZd2b+BV
vVa6h9ZEdDSNROIzRhduj85dBlw8SPlQqTP039TQMiiHVSBlZtIkZCFxpXs6gyUWJ5+9zpn8kJwh
rUlX0+zT6GSa5dIqV4sYPCPkrtHPwCEXs4eVINbXPEfQlJVDhD5FenydlOylLl5OS0qCk/4Tp6ic
4b+7h91lYmqkX6leoA9Mkt1w8e/0dBeAcBpUBoO3ezIbfY0sAWCCOdJQVBdV5/bIncsSrC2QW2gf
6cPWwqhDy0brArNlLr1UWn6pSzAUE615SteSSBUOwlPM3qBUZtrtEdPOtUMv6CGghcHUJba01upO
gqCgn2uXR1fWPLWmUoMqYdm6LsFyCpl/LiCdrpDqNHk6uj7Iqsx2ec+i4t3hjWQesFBn3TydLf/L
XmOXVbue+cEV4jWKcAUzfxAQnMYltCzJybWIIuI7CShFRSD4LBvJYiV4UUHvFxQ865KDNY0EL2wc
oYVA5jQPhLABIMxk9pnbVGm4q2TrduExcv+BN9/gT6uVHFitT0SLaWZEDlq6UPGU9LAO1iZtpqvk
qqyN7ItCI3KbQWqlHHXpooC4o/Gr5/dV5yIC/gFHWOgpZ1G6GtFkGJvACnbWXbe2BKLUwMvyyOKk
NoM/XjwSI1guRddkSULhTRiCmmW4IHkYrR1wN4A0iBkjZs6T092k/tE23I238TAqvIiSS2ex8Ra6
RZgEcmJz5Sk1GYlVGRJ5E302LfuyHvxMv8rhTYwsUQQ64CsQPEWFzMYg3UXEIfjDeYfLwLATHQsX
m4FIxzV1ZoapBzYpjKB5g09DR0yOJI/hP9qWxt4n0leWDi11DAcsCw63DiSfQvti2KanJ3uEFRPq
NYFxiorJ0DuZ4/GQ7jF6gd6lF6vLnfy57FwQmeV4+puaTss2kg8EC8yYnB10cGBG8H4kAyJmPRKA
O9rLQ4NYUqN7hmGA1hFUAYn+dSQQq/fh8EjpWTwP4gJOmpNnAMPefLlvi9urW6j5xwkx+zTpjJSE
WQiqzq9DfI++yQeyGodI26zqlCWfrLCMlgkI5hWhglFWgbaWKgUMwjcFcXBN0ugovTRdIF2mITbM
NYck/ky/BOqEKB5pf5lzkgAGafq3hvC/wFEqGsgLa8RSYNrdoYf335qXrXuXlDLA/LBr5NFVaqwp
zLDaAyNpq3QylESL2nNIVoyEQmws7r5GGqRELl/+udwarSryc41etqpqJWZ2KVMCcpfCSHC0hk3I
mdINPTHBIAl4cA38YkBGQ5n+FHsBg2kqMSEoS8nUIt7LN215Qi95VoPsE7yiIZdtg6uHLCOwKkUn
YslR9YB3j5wKdlm3SdZc4ie6aXIpaUoOipKFe8VIC1lqKR21ajXoAU5FFMVafHXWk3N/V+OpimQj
Go/+/P8sojK3KoJO1DY6UFhE64rlJz+IaUVnVGzD+NdY1UhNx7wWrl+6uFTSJUeRtSpJ1NBlCkfq
ONMinOkr68qqkYh+0iWTHLVq0FivZ0gD0gqPBnb8hAwJOf13ygx4EVDIk3qnWek0YEgdDeFb6huO
RDxAoaDCDQlwRa+qa1FzSeqnsO3KUyImjbeLjwGEPopWqV8kD8tVRKNPYBKedLqQgeru3S8eGJYR
30b2S5/yk5RsmhKzyF9iCbRoA8FyWOxdKW/TQ6twachlEr5fkQBjFjLhNC0U5sMqYoOiRMPgV6Tu
yNmMVms2reIZf6rGRIHT74iRiRQdtZOiym3DV1R3VHJTYhophNG0TEcFkW7BubTLKGpqusgZzTag
VqvQudifFpU/3EjFYoc28dhKRIs3kJ88Cuk1ynf+hk+2fHCMchNF8GdqtIS9CfvIwMEfgJ9iLg1T
uTFM2SEt4qmp1LhElhMzsNtgCjPJzjVspmdfwxDmX+qofPxpsF2+0tugW/GfRRBFtkLK+I301BNx
VMlXKjMktqw+pVZ9DdTSThsYoPuyLtyMqnVLGZNPdwcnTFVU09ZPalR/B8KW7LXD4R+iWAHgCyqi
3EOqkANqupZU/rF9ILFKUfSO6p603NAT5Vbn8wCgv6g318qX4eu4pldCK6Q/Y0rs6FZiHE3qGxDX
hyf3wbqqt9Md+0rREY97wyOktBWC5d2uexsK2D7Uony8il/xT84bFPrD9aFlhZeZbcy+oEApdSX4
X+PqM0KBv1QuUJ2q7vGZCCQszqWNnZ0sRTUIy31YE96QI2FqqY8VnU78a6LOHlUJNF1Run/Hzw8t
Gs9UXtaZebh1VwvN4Uxq/cswOacBvBAd5UrFYHoA1hZI8WQo0AuPpuyCfglSErD0QPlVOXjZHzaX
cE3L0p57I4zp3N/ipzHiNza6iWmHaq1lKT7BjJBZUwOsOtivtKBgl6n+/M1liKOZiuRVo3JUoppY
Lago6ScruKK09/JSgS+lSdRTV2a38WuxZTlb5FDLXW0Wm7FcarWCvjfPnVvv0ruprBz5GL5SsPpE
eJcEPDE/ykekqvEQ0B+miHZ1gO0JokjyD8V/1rCpeayYa/DGrYUI/in9uJDJmZr8qbQqrHjXa+N8
NjaqRdNcvN4Hb+oiQYxZMLkPnTNVhaor5Af9Nv0AbIGY9CD4A5M4mIjiFFslavEqlDHCFexNWca0
LtzQV0GNYEMzyIJ5IhWB7AL0hGwDC8c3JNIUjqZNgOTjPq5WBl9K+Zk9FXOKlsnoNXqMtoP17Dcq
/9029n72+T+azmvJUW0Jol9EBN68YuV9y70QMi0QyCCMEPr6u3bPuTEnJubMqLsl2JTJyspsvBxF
2Jf3/vvDC0Ke7f37/a15Mn2X437//ouznqS4KiI5neso7vv0Pt0v71PuqvPGcBO0U8TyssId71yN
Or0Rf2AJPf6toKyy+4WrCxvoO4Vfz+PraE+MmUPRGrMw2g6lPlIcw3Twb3wiph8lM1nxK/HMUPX1
MP7j0yh/lCB2zyIxrzXWqismKeVczEksyvxQC9gO5pcgArKRS18p+QKaevzEmYjYkAQentOvjiLl
0oSK0qBzhYG9KGGBxpnQSD5EBP5OTIsZhlIGzMUNEJkAYoDgbd08WgA4vQycADbW0KFE2y76gb1o
Z+6umAMkCOjQ8P8XLUTMYPcabV7B1RPzOZH+RNclUAUBOSP3PRHgiTiv/3HPt9RcAjIT31nc1SO1
mCiAZU847LXIp/4DlUhm++Hw2QM52h9Tb1qE9LUCVRNdI6ieT4pjT5nTUYOaXAYTLYD+D2vpD60S
dbboaETj8aGI+mdtLtRWBdC4Hc7X4mcL7ImqVfwCWSfurVAARQVSyLEJQyDx0P+j5QPO0gOlaLOJ
tCDgTFG9iCZWAFEUKfRKiAvygdn/XIk3aUe0WJRX4uf8K/EFEmzSi5HADqiFDgTqIz6reIWYPYj9
8X8t3L/3ZqPo9TeyELgWb+ivOxZjGvZWQFgegC/swJLZRJPHhRSgzz+FUpH2xM1hM521YQSpQShE
k338IwhTFQsYTtxFiwskBsFANy9xEQT8IFhO/7KBeI0AssVo6f90ItHw3Sfhfk9gBWKgexaBNh+C
QIp1E/GFrBIgJ/uv7xClE6gCpdSCiB8tTlcxKrD92clh8SPajajovxGc51HUX4BL3CEe03f87QwI
9sE7wB2dHVwlint/VTUK7WJhTZgp/AM/BQD8DzhQeJtUZ6B0aOhzjsRdELD66ihIwpQshHTd27bg
TmXE50Wxvy+O5VE05sL+UUCoGnrFopwDoVjTArOwL677v6JV3HxRhWY+FGymMycAccHP/uO4cfZE
MhbTQyOqA336IcnT8fwVznVQ8KsJy4CJ+WYnakyhvguODnNsI0a2YkuBpf4SpfiWZRjBOhI8kS92
EvL0LUwlpui1ewKAF5qLAmpnBUHoS/xpTAidXqxzrnOxlXIdlCjl7w1mLe0ve/p/kuANfYrwY8Qu
EScwkdI0X0yfWIYSiYSPVfMoaD1xOER1KpakxDkXnYmoStEd5Tg0lF7idIGtiwdVDND/W4uj3aS1
2lN6QszYA2Fx9nl06d9YQvn3LelLQI1pvMQjLKCZZp4JaVdjAx1bsd1seR+YBF6OwKiblAwETwXE
gq+XERtXRuNJp+cEqxvGLjch1nchSXV0I6S4kb3OtveB/NMgnYZ+LOvnvwZl/DJb5vNkriWuOutm
xr5O3PQYr6DWT9QRGjKBid7OyaAJvMJij9DpVddq4hlHllQraBLEEEwdbFcj+K7Vix2VI4On9u4j
0HdpLnjWzPLK/ZzsPXpdZ1QN6IBex281kAtPJEGIOCv8rn5QUgnkSTsvyVdkSZKts30iUHh5rfMJ
mRMHG5G4f62jIj5o/sUwp4fAh/adJdiK2ZGNexopigpx0x7hjtusc/9KsLNbJhY+icDCYjf3HszU
gUzTnsqaMJmFjV80E9jHGNs/TxSInS0mTsv0jLIJpjgmimXJRJm2HDXSaJd6cuvfVtms3CHdmXjW
8W56tobCZ32s5u0v1Q5lWAVKDpvyw1W67VACYgBEuQrvw3ZbotlRGTHly/GYlzFbfi9VvGegI3A3
t/XK4vMXJ2uFdFTrdrJbVcgP+QrKdmzykGPQaKJEgDXoaajsae6j9b4oW0lucZI79Eiqyi2RdDYR
XrZO7VrbJodkrbES81rjZqVBYX/1s/SnhQ1Nexeyf2/AULwvEsSO3vMrYbYJaXPnPNrsYzsoCr8i
nVUP1AcgQ9WsaPgftuTF14g1kvcRZSGWgnU3wUwV9gMu4UcJXRlg5NUH5YsSIyxI1+PP1P5hfGd0
oV1ya7uDeqinXAThZ5WwJ8UdOEtN+DnaENW5NS070W7+K9PmTOoNT+jva6Bs6tyTf14HZ6mPsdxD
2S9IsKVAMDd3r5VXUohv9PltZCF+50xRRIjddnGDx7uVf9KTwP2L3S1E0EDaCiZ/OgK/51AtkBmf
0yReKHbsebbCzWfCIvXkMbPhkN/Q22OMCe1AI8uvc3E9+84oje5dQBFFlWgNGySWcOVD/gCtlt9q
3kxQVmuosNgeNlweWeoi5dxgIAO/GRoQWcwOs9zTMq/KYBl56m+85h8UpMZBUjgKMKJ/1B+E2KoO
YMNAjHWmo/ECT00b19ztLfoCqE4g31gFuTqgluW1j0L4lirofXSIdnt3SlK8ETSPn16ckgl2OLJY
wE94PwwaiAK7Ep0BKtASQej87qbcaEpcLAMar7twUanh8kt+0DRPvzCL58UHnky+ojmwsbfRAxFd
GO9b3u0W8iokcYo0aGzfZui05sHPeJdfLyU+g/UZAUvcKIZJ8Hh/rSWKXuPXuFzZcIqKbQn2T98K
mfzve7A/rsdBfg+sa9BChdOIcS4qagkZFxoNfu1vr3rhs/ZF7mCoVuF7JZfcHrQsl9oS+cQ5ZXXd
T2cdsqPIqSMLRNikPSaSkazXzf49Q6V8W8OmwYIghb/umTDMemZQQF20j/pGaN4QHiDRbpTM19hN
Yh+DHXg6fnqJm8+nRp5NJzTw1JarL6Knz3U1eGwRfSu2946tg4/jVhdlKV0D86c8fXaoA1kPdMdC
KwtUBJl4rOEKod7Yem+kKo6PkzHNj4zONQ9Cy46YcKUCmRYP975XeAaeY1q86LGStk+OXSPKdDX1
Eip9miECLqU43Jhuno24MQh4U4Xj4c523A/J4kWSAXwsAosK/HyHrZGL3Sv0Mt9g37iO4cAiueXx
q3jq08vZ+Et8FcEsKM3e++3hVFigM/vGqjae07mgalFQWzKPPxvnLyz61WObl2GShqig2nuuS3xB
mH7Pmattt9ujZIpe6wcOE0X13XXO393HikSBbRaR9RlcGe32bDJoTEQTSqLp7+OnOd6P0ir9aXrl
/D6NF+zv6BRMF2upXvJJwwPQuI/Sv9LApB49iYUxRyqOikl6vrwW2ttFYnSNsEM3rll8Q1MhcxGL
iHckdwYyjui+aHBUlhIOHZUK3cM2myHku8R6WRdqCYhAlWwfZMIT1mHecrxtnj8aC4M1sloI9c65
roZ4jl07DlvY+xSSvJILx8zy6mm0TsCBrVc8/SKbZlNyRK3/pPJIi0PnHlrVWLaGkjaiQ+RdsD5B
kXxQfxAI2lubbEc7Ghp18EA5ZteYoWMEb9QjPv69GFpI2qqR4vTt2yBWxvj1Jgv4jCtplv2QJeID
n02+fFco0v8iUULN89p/uCAm3aTd0+x+/RmKCFaQSFg3qslDESqR8wRBPs3lJsh3t2A1hpKAcyyk
xDx4behLsbo3SX9biEbK7r1L+8r2NSmn1eRx/rJrcyJ/W1g46eCQ1znBjKuuWsGHPU76AARESMqe
NjnFS3PkTLgf5u71W4CXmGs6/txwkb14X4OOHTsFV9He0wy5Qt3np+HKa3PHPEnICOqD6xUyJTnf
sn8aNDCJPuBy2+8uP9JCl15zzGtXwT3L8DS6k4f4HA+sKtOzfrE0jwfEaoSCcFn59RWdUQj6yF8b
ZXA9Zgxn4WTRtMnuZ29T3tLcIiZNTLr+SYYu71vkV7SXq7yQVgm+1GqNuNTIa5T8EAscA/CEXE15
z6biuTgTxkkfmIzyHALbEeRRZwST03tIs7Rj44i2VLZFxUPZVpcrmWNL1lDpRjGbIuqhuXSB+H1d
G1tguxVZvqYVU0bF8vWLM4osTqAOm5WCYEMSaZ+exQKM7Vq12/3GF2dbnIFOXpWLcXX7k3/cjMJV
90k+Fm3nb7yKmesWI0fv6/aofvatZy+fS7H/LfyO5a4ilGGWg189xB6gBJG6AKdHSsdC/DEh0VCf
RYzCw+cG88qFszNm2lkfx3OsRn60zQMp4lxYphkYCC2zh8t/bJq+j40uApv4U33Uz+nmtkajODs8
eCZXKIFQGDwxs6IrYfaTe9IfLGPT1qDTiNdyQIxR2dlQJ9aunTsouAClIjL/RvoXpEQZUXOBzykb
8ZOP6em10B0vXmNeZK+do3hTv9YzQNCwnaVHRQnSpbyLHkeWaJXOT/ACbFGF9KjNsGdQkbUa3NGs
v1IneXe+Tyds4D7bDEILUfeSXd1yC1vmfD0qZzAQKtGkDF8XAJzbCiHPbQubAA+PZqH/Uiqg6DLl
Ul7n0qLYWPc/9Z0fc6TNOVclBB36l0N9yGfKvACl1Kn1YO5tahDdzOcN5lEGyfGDmPi3D6D3w3eg
ZNL4nSJi/41koBgptCgyDbdA7en0Qg6Ho0lO5K2RTy/fhbYgrvEZ9WzISWzYf6PxZuoC6Aqlf/VG
6+2bimdD2lLyUhXFF0IQ2lXNr7Zp5tVv+2uhAFis4KttWsKfT/Sz/TdVzvC6t3h0JOpgX/54EtAx
FLIsZDO7BThIJRrFvB2ho1fEkc3yAC7Sfe2cX3h8ZCiYVRgjbb3mX+ho1i8Giny4l18hSQRYMX+k
Qcmy2Ob+i0pvSVaO9NUbqrY+kxCIR6sdV7eWQ9ZPUcyBH94FZLscsprk28T+td0JU080UfPEqxFR
ysXTYnOkbZFvZTBO1f8yIH+PnuiTgy1UdK4Immepx1si15I3Ks7eHjHSso6u687yHaC1KuRuUyk+
UMwOnXShWz6avfipa3fvseI3FQBCXIveXUddgTz0KaPqE5jShIBX7r42ejw9JjL6O+DsA1HaocKG
hvnDpr36iZIuupVRayD9ycX1zeug/f4kAEMkJ8ezbR9TxIbFu4ePRnH2QIU6SO+h+g1eACuMN9Hx
67WHVx1qiAtqI2xcaB95W2w0tY/oSsf9BQaASGv7jTW8o5IuBeWNSYpdUHL1tNXzmI3seyTnPdX2
9IMQc2Ibm+usiMB+36vCr/vrdcVvlY4dPUhY6waD3MUbg76B0fKlYJDFlh2qq18gXMt/w6Yskbbq
J/dAkv1P03vXfvorD1UfzVhemXivMKZRfXoNPTC86L+O7b4pw5ZFKSqfgX2QcFO33Qzzn1u/onT5
aQ2UyizvxRYnr1jy2JRPNHh97neJ2GMyUg3/xYwVk9aXh5k9Tirs7LE5FioQctrXpF2XrxXNKTkV
h1IJFOpwbUYWpIjDJx85xkL9TpOMJcJmUcXLth5l0kAsiT1233bZZr0OytvuERlYx+VRO3wiKPqd
6p2HYaTJf3MT6ScS47HapHwT9loY5mm9964BMGxZQdBaj7wFfvplpqdS5pvQRCEMrs0D4lh3pia3
VWGOHUTOoEXTDsKWOOujfKmRxMltYd5/buUZbVVnjWpgCo2aXQ1lFcnIrOh9k9HLCcrnnIDo6CNx
CnLx+U0o/k5f2qITiOgc0ZduEnZc2a/w7b17Lyt0tvdiBg7OIWoOb7r3LqxuAiQ3yIccOiMw5f49
HVvdBl16yilNRQeOVHQEIHeqHu2D/e1pJRbp/YdzvHG54+fwi3vWbSAzn6T1v4emM+lo6sEFKGWu
h289QK7ffkQiFukLzpXVRFAqLK4cMAeC/t3lXQUxxhLPIV/LqX0+AnqgV96rnr+0Jqnqt4/ARtwB
+BbWbtZXgOKqwH4O8QKo7n7LmI8vrBf5c8jdTNqrV6EAC820HX7tSJQZPNIkcTUm24eIYVcwOJiB
6X6KqlXbi/FNQCsug5eaxP7jOisIQExmKY9PxtJ8sFxY78y5OgZD4IIh80wN100c9PvervoadQ3V
IcLwqP17xilfN8PiSTKpGw+J8XH5pLxGGJLCCtsjZSrhmYGGHEMCCByzWOnl3+ide9jdI9iKdiLT
7SxS88kTubHfjiLE8qpuLB+4h1jSox/eDTh+QPoA+DZvyr75FMx8JMYRL4NpOWXh31tXQs2nnb++
g6+FANlLSB5aJ3NvnNDd8yrmSChHPEd1NaTzl2FiA3HR9wobY6CUZuJsJR5kAHrUAaP4T7yvHV/3
fJVZo8jv3Q2vO5Fhb76DBQ1zGAijIK4MMWmdbB5emsqm9XXg4Lz3dyC4/IMvTPayb9jRi1oA7j40
AvN0K+c0Qldo0jTd74OlrRVoDgdtWkMvXdwgwmseIaNYvc+wKI7WhtbfJE++pUOszkvVV2+D+rsh
IDycH8Lm6xEomU6xQwmAlAMIiOMwITCHlSX6DeK/dZaySNd6HyWE5k/zkaMXTEvYgZLi84yCpZAU
IHvRC6bR5/TkY0HdYEP7wWFlbsYTZB+1qidlo5ItEAPFbx4Y/DoR9/SZLcKxpWyCOvRR3GfKOrda
UOGiDE6PbKWBbIZMssoZeorkLFQEG3nKgIHIjC8uX6Ww6sfuqu1d8/GTIU7sFQgpxIPbCGOL6yPg
lqdsaLECHeWpF39d2s9G8JI4I4AI6YyxIS7whsh1PAAF7qi0eTvkvd83xNRzG9FBthraIpAdX4ML
8l69d2BS13ufzqNiNtVmffkeGIproH79Gaq4YLJbM83iUGN6+AdGNFicI8Nh+hRZyvNFtTLVixCp
qQ96b96TvL/n2dfQJpSkYUqmXqAv+VF7KUHt0a9j75VFYCb1xpK9gu5RYEzeXXUl+nIuCh0rT/c2
vXQ7DXnAIVfncS52Ka0agD5N2jtAcMVv6f7r6N0FEpDQXlP7CrTW1QcKDClhzl/WFJx4pttkQdTN
x/FaPeA4yHgQiSPAU3NUIfI+tr5+dnr0QSsIKA0+JivbGlZahGPxJ/fQuy6O1S6mNoMRh+7NKlk9
8XymBz/IW8ohBPeIO4T5UzfrWo9/e1zks6gOsXlo4c+0ja8wq9HGReVrV/eZ9zmawDzq22/R5dmZ
FjkFoNMA4g8ApdeUmKWN/yfFAC7FDFomjrbmoNGupFWg0K1+Bn/3jPPBje4GH5qIzCtDJXNT+pTl
E9E0c1ANba1PP5Qfu0/AaaYc+3AcCZwCpxlQEaX4RgEdUYrfV+8yMP8UMT+bQna1BVXn8/QaZaip
7mgB80CvpzKyyO+A+3izwwe3sl1nsOCefXpuaqKs8Bd87O/E6PwbHDapr6JzoPWVyWv7wHJ4o0Ga
3nS/RA7Gwupa4XmAGwK9o+TcGVMis764bUEpyDRQwwkZ2YJCh85SSoNvX/4GXBF6MbrTEgXCG0em
/zxJgYF1JwNcea6dNSrjPck4nlM64dNIm/bxBJiBAwsHJsNqwgLKHChcYieo12Q+IBy6BjNQ/nRu
AFuexuQlb4XklQX3iHD7Gt71ITYSN2VjV2sd0evdYwUuh4oszbZZYCvfy4e2Ghmjtz5SqDvNdFzT
sGNlYzWta1p+SvN0rY/vLkyf06r1JagExEpAdtw/PqP6E/HOaVz14/U21T7ubZ79AptoeACdtSnQ
yINO+6fz2HEC1oNrkQYquTgNDJrExyOsAVXpDyW/gTaEdwVV2Kzdl1lIOS/w7Qjwl4bz8Q4lfaxM
kA+lpUg4uiia6t59Zhy4LCWZcvVAOwGoa6FnM1Bk9d2rsuEb/W8YEGABultpNCcb+oUaAIjj6/gl
vCbcPJAD3Sw4A7I9Uj9zQgUWeR8nTLAtbvkKgBjEk0pjgEyPU/gpZcwNOdxa8sB5FAasrDjp6CXX
nKxQ7+h3Agsp1kmqBS2zaxpt9tyK4WcZSxP1Cx7VA6ks6r4I/RSlSMA7CFQfMNKhQLNDBLlH8Z7K
XobANWgXdOrfPjURZIMmKhGgQnuJ7N17/kj3sfxc6Lu2wb8vuIKEvvoSx3oHEMcZTHhDHXecNoNO
ks7nsbq9B7IJorkhr8oY6ghnRMs+Gk7Ev1AkIN6JsmYMKlq49J30SUSVShlzYMpr8GHsU/ngmdI0
c6YmC5bwepmaLlPUdiYCG3i/gjeJKyTgMzK5FkMqpLQbgtOSZsrPskgipYnk2+AZT5r7kuMFeNN0
rrkHV3xR6dm9BGFQTFRQcPuG1HmO9vvtlgJ7AYKUAIM6z+yCV97nmpUonKqjpjiX4L6cToflvXgq
lb1XPOGkXc1hjjc5cacLCV28Jnvuii6Mu6mZjKsOjhwjAyj331mJLrUyaLqp+mBnPXGFxQparNqI
t02ZyO/UdmoZkqlsQLn3T4b0vksPoblqdZBYVIFAwwyClfVHn0lHHDRMOsPbqi7ctOEqBNkZEEhU
WvqE7Aq1wt4LoOXqtRMBt+rAiq4y+aKW/x45oyeTjzHFUbYC59jwZJRtCB9rSQdUY1mD+EPrUj98
Kl9NxyR5jY1EmliwbmEhRQY1wjRhunfK+H8GV+yOkRIk9wlLKQBDJXTv4wOIsnLiq827T/37GFWd
l0OzPkrDjDSFO+xWBn6LGTgXfEfmAtquq2bgWtcL8HS+MQDWf7iBT9gqVP6Tamxp6Hj7agsxC+CF
xP0KMFCjSosTxhXCi+Ixq/uP2/7+giDs3qVNqv+q3Z7qoGyi+rO8Wdi7BFS96BRb2m8pAc0AsD6R
06GupsyQTR8V4+47piDV2MzgqcQxAyLeVhvk4P6Tz9oQVAx4mZSON0+lCAqdsyyKNQ4SszyGDeVV
LELkB2YJhtlrSUSQhMfd5rsvftVx/kdPEaOBZkDZn39gR2R9QUqj88SRGpNevxsLl8rH9MUWEgxH
kJAnUxIshJlrAaH36kFKe+Za40fPQC8//FTei0T0+8UcE9LaWEfzDkpHhT+atDAmFMsXfS3VkOPM
gc25XeDc4SD4H+k8gjzwgzvkJoalOXN3GF5qpAUQShYNn3FcnZrbgRa03eXArANshggS5xITl5FJ
R8FweWvSfHuPmDvjVrWvkOrcWHLVvv32khXxM19VLJBN9OV3QoJUd4o1lzkCjNlYJvuitvcWy7kU
FK09KqwBSTrtvQA42As4lhK9BZMmP1NP1P4vrz6z5YhGHgH8W/QwD0H31PGqb8C9UBk0iEAE8xQq
1xXD0A6MApASQfgN52UjsV7CGmmEnxYMULpLekXQLA3rJ3yPE7oVUMnnn1qw3vjMrfjxKNQbUfmE
dXzMoKnzHN5csIjXOhmCsRNmr0zHuZdyn+EQUB7QN8yRr/dMtphiqXhTfYYcjNJcyPVIQ1soDQjj
aR28TKYaKcAgPcqR8TUQjgK1zQxxsiGo8LyxhjvQ5/Kd/Yjb9oN/0V+rlfctyDopta6HEFTrc24Z
HFDpdhfiF75kUtBivw2OmfTuci9HSoyYgWNJjUkPfAoeeJhzqRU9i4gyh84B/66YKxkz5+MpudOb
pj5BDMXTy+cz1Kl9M7vHJxVhFo5NO9R4J2QXIP50dYU4ihPfNMU1SkWwRaxLiO1gDaRhnJ6Zzak+
0x+7d11Q6WsnffC+/kDbRJtiIkfx+Ou/R/E8BW27biy3vayVFzI9co8Ic+11sBUAWzDGQUBO/ESo
/GZ5euL2AACILDOl7lyPMCpAE8pw+fxAl/GeoN/OJXsKvFq9fZYx8x4PJoGquUiQESQMB6kDEbQk
DV2TkInbze7RtYjEoc6x0AMUobD8Uq59t8mkuVTJ+CoF9/bHBm5UfTCPb/+rXqhYaKBMHiAJCkw+
eWGt99l0A/lteR+cqiAfsqTwGJqFZ1cjAsN765ix+4YYDE7DkPAxlCFaXEdXqkpuo/sxj7zc7rwC
20Hvvk5wC0HB4DFp2KtICabzDKM1+NjOlGouJRTkoXA5e9OXyxHZiDmjOlaWrGMJYrFyfg0Lwzez
KZZ2tPL50faokw0MvExhCISQDCMRHhdaFS+P/ZceFb+334I1bDEvDBR0vAEloXhNySuPU9K5NhIH
xLS89S3FF/p3FzMO7vUxgZVM6ZwwKj5QybY/rz2sxXegEwlmNf29QLHe9URa32hdFlSdCNSrMwbj
zgLDChYp73JgMnrZGez1gguBtoIjTLsGRP3G0MkcNhdn2Vi+bnsYIcZznvmiDmQ8DpNtI/d1QL8F
9V/MJLsKEwK9jqHElKS6FWUTKb8eZJgpvw+SzpxcHtfWkZr6lfWfzrJlTJ/LY4qIrM8E+r1V73BG
xQRWr0ZQCz9lP8MdDXX4J0sHsHXvQfLtseVx35WUV/GGh/R6v3T5simpCX+UjsZKPB38faZiabC+
8bRijfSY4I04SIDFsmU3KHwg4FyZOxVTgAiqwtNcfDHvJHcf7t9+ZU8k4IZxffOKOqqrQQoLk7Fe
r6rwQXj17yUMrEjn91YBzxcjTPXaT/l5xrLmnDUDqQycVy9/rlW4fIAhtxhrj+IT3u+RY0VxaXl3
YJqKHWkmDg/r0LK6/ODcshVbX6PkkqY/mnYip8vRvBpQl1OEfHa54jHEb+Go40a5b16DN6F0n1Zu
C8LY+OWWaS4jYNou0mc1SI6o/cCZw9a0Pgh0ZnA9UAaZuf+6yCxhG6cENxAdfT3uUmWzS4jN2Gl7
X78Ymush/ZlTUmWa0P+uUYYG4S3OoXnubB1oEWDFS1kJ5wUoUQwl0KKV2kzbXwxu8DKhWz9YayV4
hTfGDaGOoMXwTiHWu8LBLH60XYU+o/YOeAh6RgvGOUg7ArDwKnsIdXZsBk8FlvYOpi7qJV6DDEuL
u+zVKww6xW5kfrkBW2WBwkYUaLpXqsv3uyfH3vPrV1caELduA7XoOfCDscR5obpxIps/EaIF90Ee
t1N8iTHhqUXq9Dm8MT/APMBNOWPx4KFEz5Gzd35B4P3H6Tujo70qgXMu8B5Se692xM1gBo6a4KpM
EM5D2Es5gbHWYPRQjHdvuAMqqTVwkoB65XphmM7uCUsFSe+qeFSCCiCcDTbuXWXAsb4GN31vrbu+
c2mrnhFpsCMxn636eTMAi6UiSMdvxzMT3j6AVsR4DuTRLda3QwWmGtJAedqP1PgafLgAZBzVk8JP
ysiZMWZNIGED7xMNu15yaC7KqRwRxbMTwrhIC/MoMck0IKOyto/z0jYP42OCehLf+JbO019aqxnt
MFfcvEXqmBTBwBGqENMB4VgkHiGCJIaqPDAEW42+ENAoOb4l9rDSAQaiZylSPGqSx2F+O8i42DGM
nDk/1Ym/k6KKmA+BAiGLG9fJe3BWQfwCeYT3HjppBOin1nvqfW1Wji0qSSWyrNGr324tAMfZnR+V
YjbgWitjygdFu1jnSdYvMYQP93t5X25rjeYvEscRJUuB0ntp7wsaE/MuPiStsF6X0ABRbF2/zrn/
qWC29ABPX4TjeSKWUVlOZZV/qpgYGwSPAGc1To+8giGGkAYjMCw1G5Q1ulXtjT5rfevs7ZLBCeLI
0sJZ5KIeq0bqGV+heMNbVVhonCtjB67jgNkaeI00N8k40Ga0VTIzBp3/VbFLDV84PphAEHMQJKw7
2yHcHahmbyLxArNXE6u/UzkRgwk+4Du6nvJi974P4qECaX6q4wcyYNAN3F9GSHqgNqou2mMzKvbl
HBLD1OS52vEbwSRtg8xGLQdG26PxWyW4HzGc4sIGmoVtk8Km0W9RbSkASKii8AbLouT+030RhdYI
W90Bhp2m2+Cqu8WaCa8fJn5Z1ZtCPC+3tHuwKxQ9UMo++QrhyZG0VWIwwjfDnzU+dLQYFSoSeIQe
mfLCiSDvVsE9Hzxb/36g9VMB3UNO7l3DPeMKdCkF9p7QRrK2lBGDv1hH6IUhx9I6qaIRN1l1wrzl
LuytJEQkltgqbEhH1qmaMHlApv4sY3cFJiELov5eHYBjQLaD24TqMxtye/12KqbPAdsLl8aiZcOW
KL+o4288dm74ZNKzGaEWMnMoVGix1Rp2I0/GRbTAAd0hHZAjUSHX+pm/EqObzjOW3+3rK9xpQA0e
kRaPTeoY9CssOj+v5oYrkcmxYqV9JSm+1aFxqnAn6mRYYwP9LcfOI2EgyqNW4DACIkp/35Rrhm3w
UVAiDfi0JD44/NZ9VA2y60SDT3TLfE7eB18oBmes6yiezB3GcvP2y9yofS1btt39bPFY3/s/Cs3r
DzEL4TfqhkOzMhvIAR4hFGi0UyZvataomcZHQkRg/ND8AbUsOlilzSpjr/w1hABRNeGzRpEQDdGY
646d8W38zKbyJP6pBk/A8+hxsuF3C8EQxRnTFjsuoDaXEF/qubBNUh2PaFPMbvQL4ecMXJ9PwMWZ
l8ENoSpiZnoSC7if0WOnYth6zM0hSVYDAvbAXuToa1IRqzdfks7KWTL72jRXouILurECPugKT4eC
BBFyascBBaQcFUjuoa59D+glJ0yIIVZdF6qyZ+BCF/Gy/FUNuO5E9se9XxhDAcjXpy660tB6JTOg
UQMq59ZEPrbZ/dv8SYI/JZtODt5wOeSIVoXOpVhR/IIY8VEm+YJPQlnDJ3Mi2H7TD8AMQ5YVdPRf
a5FeEuphngsIxwNlnntGEFPUse2/qH4p+7AIgyyLBwiSfQ9hHZ1cXqCk34dbb1nz8CG4oWfUvjwM
ruUDXZ3siOUUQ3QGpRGAq+XMY/2sG2KrdD+A/eSHmC024jmz9YfE7qcFQrHCQvEbpEX/BXLklzOE
zZtIgjnXq3tVO2gyvwRKz7zv4p15EjttRu+BI8whZw58HX8dOmztyCBoY2DIFQ/SGes3txlTdJ6N
KbzB9sDF5kfCAO01rJr367Jn7vMLVbcdJDhMCWkkanfGF3pk7mviFBIyHyAsAU01w0oBqFzjo8NC
ozWWx899GuPdNeQpxfz6g/McY2k7kl+/KeKWEEHIwQwB5NCJMaVFfYEYVvSJCUADtCnr3PFhRcFY
truAsa2BoaD/6TfmBFLCk/UpL55xbV5zoweVmbKKMlqSJ1kCswmQPtDvPhRGnH8rLMTyHyEZDkeD
xCYAqoDVNkKO7oxasc1w79UwqpAf9e1xdn6c8XiDeDxlyZFZPoQdPIGwnmaSOscOB2NAsXukXwBo
QM9aIzS4Dw1rEthjlWc1CfNrL883Tj00NjIk8kQohyesrnr0zOgoq6FtbkGbmKJgcm9MQZhbLw5l
ZgXquWOiUfI2H0hRD4y9ttD2itr70tNGvAoG1htZJnEBoE2kWJ7hQvpYml6yl/sGmhOk4zAOr6MX
21owjtt9I5A46pnbOmbhftklfrzUGcVCrkdX37eh3TEu87FKYhoGWtH7mu5rJb922vrDsJonKPku
k7NZTEszvJ/1rUoctyc7DSSwf6O9pHuz4fAQOINHEr4naS/fQvHZUBpf/Qbujq9WWC1TDrDeB/f/
uuJ/idQM/WY15xkjbTYST+lzhrXU6QbAebt8oISSkhCKNZipuRb4x4k7SVt0dRhf9RRKyIEzVw4p
S5cbm0jDfqs9eSXBA0zhYMohtJjEdbDq/mAuHlwhOBigOrbUtyY69NsscDgH8lnuVydsxJiAHqyA
MVW8u4+F+AK32pOS0IJu6Bmx954SAHlyxLTiK3nqqfx6rja4zu51oJ7uXVis2X2gJySvsVSx+iyq
Ez4Ayu8XJybsPMM3SFaLv61fIcsvw7yH5KS++zo7p5XhGY/+C7GmJfOQJy7CQNHc2i/6asmyVcOi
WgJFSnDnsPTD6eX7nt0/XvKGp5X0m/z05HzxKPVoFWwuENuXSD8ILqMpokDB0whHYtMyt0C/TKBd
X757+Yj4X42XGfjvyUNJ+amH6ju4quEnZ05pejzGhfn03jW2kQMJj8ek/7iv2tvQYVCRUbdsCZ0/
pewTyOloHjacG5CttG/Ibtz48k+8rv7H0XktN4ptYfiJVIVApFuRUY6WfUNJDoAAiZyevj+6puvM
nOkeW4Yd1vrTiiV0BfsJ94eT5omKVggqIW4TgF5E3riOew+Ypkpd6aFOJMT4GDaJTxsNphktYLCy
62CRz8AFa6OPYaF8tdM3yFzRj13eKgqg+KBwwUT+Ir3GqhHJRg+2Uazk2Fr07otmbsUoUewi+iRf
hp1eIMIAXWVy/QQBIinO/OSiGATpML72u3EQiU5jKsx6Xe+CvbRqNgSLUWNbxW1GJfyR4L2wafBh
hmQLLQo/kqqGQKjL1xnYVzu+vIHJe5ERb7muljTM/uKOBtJQv0ldcxJYobkNwbju+FMh4zneROQ1
vynIXcmPL9+odVb9/wo/YaRLPUkBSf0vkPYtYT8Z8sjj1u7URnmGo5Mx9/w0Ky5upB9gWhh3j8IU
4paeKOOm7aP44qXDwbMuvdhXTpE59avnJ8be+ruvNsgJkuimAH5pOMNpXHsmIL6EfXWnDIMrWBy6
HOMdkCwXHXo7CY34VO+wvI5TEZmt8HZ4PSXssWERLb4Tvz31rvpIfmMDp8Ct3Eq+iPTCfEGvMcfY
aP9eH/Sr4UarN6pucCjU1BxOcVKvAR4htLbQH9fxov9Gbm3NhXNHIUbDNaDGU9ezK01HinbvO7pK
Bx7KvLGX+csTZ8tMW0u5NXu5Q/BXBEe1ONUap/H3czgWDbKRpai9DOVlhyGcFmirFWvOuM0D5r31
g6kyPQI15LQg2YG7SLdTZtetpDkMzkeT/KQNarRzh6IJPDSI/OZLAT6qzAyiWb6CqKmNT0nDtTDx
URPdKK+mySPgplTV4KS8hHmNLWmQHFkDrqtsHGqpP2BkZa7slVcwrrl4BAlrw/SAB4tfQI6U0bR0
sBtwIPqkfwC6nT3kW7XhNHEjW/NeYAG86GZZPmo6DVM7x8xdY7mCNt3rN9AnBfIEgJbhWkWZdo0H
s4tdnH84jzJTAYIdh1W6l3dzcgYw9KPg60gNUbaIEe/xtvrAQrxG7ncQrgHtDXJDsAkjEW2YW5YY
lH8vLJvPmPkVAKdmtOVj/ArX90bfhqyYlJNty920SRm/lznytvfpDdH9EPbAJp4OAlwDa2bQKoDI
DDY1pVVxHXhUTnVF5sA5tOe51ruysJKVwkXI8AgwEXQiCHqkFeM6HQD+ElGkyORnASU0YSmxs7iO
tfVuHgtOYZi+ahnguunu0Q+z8uCh+pkvSOdm3KUIN6AJ1NsLRehQXN8CUygmNOR5ebToTaLkUscB
SuC3NYKgM2MPm0MYTqyPw5sSws2ErVU50bDrpD72coZ476KjKlTIQqV6LNeleK3ILlORJ89wtuKU
lf9rTWnrA+HwbD9AJSvWaeFIz9VT2dO6Vz5E0rit5W9x7tN51Rv5svjIGRxTGeWl/JLviTjtFa46
EYrxEC0cjbQH1RBRR3kgBPjh0X0x8bt1OVyhOghj3AmnLgasmHn1tiM1F63e9rWRT4PLzU5y9EpG
Z31VboXN/Uf+S/gXnq4kd567A/at9/VNi0ku1oHk6Z/nETMvR5Ldfg3UjB792WtdrODEOSzCO3Pk
P0E7OAX+0jWiMiZmu+UazQWm6T1iEspfFObdYeHDK8RT0Eh0RufDkeKSxGV0H0DpkLBO+stdIJ2B
clhGVuogYKFH4+4ceYLCVof6gnJDS2dyTG3i++xb32nb8nsEMseAQCgPVfGNER6PxaaA+N8uvpJH
aNNc0XvxGhYOEjlC7azBDVY8C6+8ZSt4wvcdQTIlIStHXvOloNo56lilVNJHDW1vdqY04VPtcUoS
2Y+inm1hJOeC+TfIZ33ZDfaJEZ8ZGwN+L1pItodJK4+IGPV85nGBUccfsguYVf2T7+bIatUHS53t
5PGU+jP0kPc6U4/OUBugX9Tt14nJNmQSPD+f5pyvrxhv5s3CXTOgkvmp2SUG0ag8Ss76vNhrrQXE
KshmcH0CIZg5OJpu6ZgIokP3MjXy1l6OzmBhTTPgjVWkeRY1flq5iMdkTFk5Ath2xNtGxs7zA6oh
N6sETpeZU9yXb8ZTpEY5/8NJU8xZGWXgPzEUIX6uG7Zo/4h5eNnL1aO1SsZs7LX517PzW/wfnGra
86MMMVanN+Gr/4yxagkgTcRUtCiOG5ul9c6tGIB0ONJ9SzMvja5TEye5/Fauw2hVq0THeK1zqfC2
xHs3mnKCThpc1NZA8DtYWi+EPbmgAVAhnWLZEXB+4YcU7XLwRSqd4u2JYKsyUApGIFMmzpZRvsy6
EXjfP0G9TC9AsVFIZeBlr9+iuDbpCfIJFghyhZ8P0pw2CoEk+AHaN8TC7uLpihRfsbR057qhgjow
pO8LJcgQbhOC2NJLTmMdrYTWrxivjsOyQuRsVUgc5vc6YdY8Aoq1NKHF3514RU+R0fT2pPDdOqE2
FLg9mYGcXh8uhx+k0dGdQrwKgL5L8+nq+5y8GA5kDh7wl10P7XWQe2MQyRhOUQuWToraynhtxsgP
5whuHBESjrKoAEIgGSg0RubwEiYKunYUvp4g5mvoajHZpPKehn2+FzW7cl/YaydDFZqhTeGmDlDE
4LxA3CisTuGNUQJPN/Wp87nZkGUcVKICZjjJGDxQo51mFX4uPnSVdh+IbJgwfYnDdPsXHDFhgKHO
fyRY4nQNJfg0hMP7bZKVsMkxZyKFAXpuDvVrLZGnSkB3sFIxcMKZxbiL5tai2QvPyAQzVJlbpexi
vHi6Pbil+jRzyKyIIcjfcyrxBaZFDEI5xRPBOfoFnDByBdTeCENgA0uv41cDMXNZiMuQPQW/HC/l
wKLYz7fRasT8dNYZqcZtK8e2up0fRM43NMNYEmorY7evBQ9484By15399U4HLALMeAmQSTrJOd+S
hVCB0VfrDoWUwYKr1uENmhAqH30nFWNrtZfoUOykuybQbxtzOqnMl/wextoPbtVOPGcewLOErWO0
5inya1uFAiwPClg+cgPYQjJ14i2GJoqE5wnODvc3mB117t6ZbSEas18dov2jMRd2YSsfLR7f3duM
CGiYCraFHflQoVh4V8CdTOvObEDQ3inEJX+IUW9O6S8ewREg51YcozNH67KjTsez/pDvEUrn6RvP
t+dxxfkXb8CbGfYuusFJd1ApbMavmqnSJs9FOEsvK/sObs0Z1gAJqlUxAusq1JbK2xotzc2g1+Vp
TzU09s9lOve074G8D8htvGcI4UljQw5BIZsSrt3t5GuO2OIrbk9qbqcI7VNT5Xxirr0OE92aykd3
qhOTOBft2Agmz1+jaV3xqEeMQeUxyp2auSK5OX4tMGFbua+IywVqgBPP+7l9HStkEYi9fhm3AF2/
1DbBL0B8/QMyCwv6h0DzTC2B6Bl+CwMEdkM2OzasXx6yAsDcO7PPl/XcAtH/9iSWd1hnGRbZOzT+
XEy3CSd+IoyhJLwVcGm7OVE6l/Zv5rz88iJMQegskPS+DFwBfB0W/Zrc3nZoLr5mLjF1mbkAoZsx
W7xhnqNkIrXFTpCs0p380R27K2q+rXIJiYPIvfiK6JFRQphpIdaywig96uV7QOJ0uqfcdwGWQQgm
9dSC2owDCq4Phct98UcpzLfingzv2ArZfMwzIhMrnxqU2XexzfRV+oMqbsSrpeCOtFLKNBYk7i73
fQw3qG030jG6T1FIXH4pc+vgL/nItF7VsRsYBJEIpvBoqsk23SLAxNQdHpNjzefWXb5L3aBjNd68
38/yNwM4Syz+MAodJMBS52mMsw5MKV/q7rh5n4JJ+GUqt/Y+Sk61oxaodgETmjGEzdzsA7xdeXoF
0AW3HtdPUhnv5IymH1qg30dEvWhHYTvesCkJcDgI0bBAwOg39+gsbtQfFLbag7NaTTy2DI/oMm6D
XYBMKHEbOBa/3P6XAmGCaFax7KmfFQoBbDtOoZCgXNrxqWL79wZmicFVmXujGvlXG3rqBIHDF/Ea
oX0O+m/T2eWlkJ3xE7ZR4Ljh985j4wcHkVTf0p9RYh4bY/xGObH4ks4dF5cHt6sv/w8GR+C9Ez+6
0uJonj4vkBWznd35hjMzRbmzOMw17211j+Smc6hAcV4g+Lrdgh6GGyUnMXaS4FIjWD3NRZgvM5w2
S+mq9kvlkSBe+xrWbJVQWA8e0DfLuTYEZTOI1iBzMK/k+WrG3TtfbHWG7Y43bq7FNp1fX9IxUEwE
BJAdb7jgUnO5YSlPSMVJqBjY87PNfEJQX40/ue6GDxLY1t3lnSNDJ8OJ2BCBt0Nk2R9HPmDdHH9P
cwRNDFMfxR3I4lM+Nu89D6ZnT3NwkpW6L9e5OfsJP9LBLr8F4Awq6RNlsXyeQGZQSs73yIRlx0KB
yWj401UPJedEL+A+aXxkfsUBZEB4G+nnAo5ZSx2uuHSJb3ZBZ19hMUJzMRoguflwUtHQxTQoISVp
hRz1jAgcnGLOWYqQZGFhXQgre8i3T04URl6shlOeepyGoGvJKSUulrKiBFo0cTABog4va+JkuxX9
gm5pD33//gAD485A2dcY8BxR5c6GvTI/AKy8dKdI/SctPzVQtmlJevmPM9Y3pDdwH6mBp1ZwIVdw
g6BXf0klRu6pnpxw0+w4CBtEIkBCmYHUUexNIM4J1z0DuKD0CZQVylvkmmiCQ1/MbY1kuCk1lhIA
31ZC07XE8k9XBHkk/uHTGYm9xp88bqmp+E+1ezA4s5lBDVsgYIp8wC7VpgB4kUPBjcHoCW7wQ3EF
3dFwOjF/FGqu+m4rM7pVDnbD8pz193aP3LWDQoUkAAiE/7+m+MO8N2cdWScs2HQdogxHXfyB1gk/
By8S9oyE5WO7Zlbdlub79Y1OBHRHu6twHQDF720/brlGy3xZ0ujfKfCDn2Fff+QnGmNgGKTGGeGZ
TxNB8SS1gAeE16mMlmAujB8HaFj9r7BbIu9mJJKeQlwAHODlgXKu29XX3Aop6/lCLCctv5DIgBuu
E7ch2vrE7C64u7vQZg7rpVAh2sLcoMlfEL9LC3PFpLDoEQXjYbx07EUQsNpI/PSUMZfRZEQmOtin
5vOI8h06rPeFFuLY3YIdtcP7pvoKD+GAIgX2ofxEN1fh2VtmiVXT2ugfi8tIslzuLazulzu9QCqo
34PPfs4pgHYJvS/Zyexf+OJcc5BQxlfeFEoaWty8w1wcPD2YtBgeiYomsNPPQHAl+YppgdeAla6t
NyEHHxc6XTcn4dtjATSbyFYivz+htY1pYJP6FBzrb7325wUEwK5i+MP89EZfu6yuLUfFsd0lRyhE
D0hxgChwQWGqu7BBB+WjcDoyPwBizSp+/2exRN8hqVf8rNE++kWH58XbN2IH7n4zWZU7EvaMdmrb
IMdYGBkY7ORbKibPPgsJxq78LmpGgcVAYhpmdqf9mLP8QFi2cY6G0gq7i+LzM9UoR0m9ILmckCPx
GOnL4q9cIwUgqgsh92JucLz3lQc4pDMcAGgq3NBdkgM3nWfld11Zz3Oo2Hz4IvGnAxL1Q8EAXyID
OorjJWmV1nAlgeRUXbn12OlMi4D+4exqlhyWoFMPutJT/aNPVWDQGfI22grk6ZHwgGbwEbRn/KBY
7oDYAMJR7njRDjOJoGF5YjkFVwHDJ16SFWsHRwCLHJsjzMwWYZQ0cxrawXiF3J7jEEuisOklt879
gKU7owlPrmzkt2Q/T1JpIImCXuGL9G+GuwZUKcIeb3F0VZmvEJwsNAS//XaeEf3Gc1xOMEj/xU1E
8UiaECPivpNuORIloq41oiVbvKz8W6G3tbV2ShnmdnwPjogThVb5VTBZfZ8dplOa3FC2ZGSMduGS
s2Ji0YJ9W7FTS3e4cbPAzm+pzTfSA8wRwnLJKBXKCagUu3fyqbUluZ8HFKyHG/3U5AGxK29qEAy2
9iVCUgV4sJH80uo1XFKz3zlY6d98IkdGfCoefu/xQ0ADS0nFk2lPbF/O+HFZfeku68YArOfd0Tv7
aGNRvL0Ys8LchxsZUmQVKsxbqGB/MIM4wi0AujFaq/4acQ5tBTf9pdYVmEcTbZjcYMXem4mqyuoN
PrFjiQPS1Vf9b74p76mr+v1fvlU7871vOElx99HeaC4/SscY9Gr9Np+jMfODXXWW/mqDwl9ct/mK
JsoQyfx6lH6808/DSu2N4uedGfJBA9zGmdRbGlGXqZF4dCIlZlDSmZCRVq74rc5oVtDQdPaMQXxT
V0vLxUqL8XFFJhV+t1av8ScfEmNLaCbaDl1T09u9rzC+9v3RloYusORvVeuF400tjRqUWbPbwlHy
Sxf8yUSBciWjpcwt+ThKnvCCzBZZr6FfFjibcU3r5348dlGJpm05p4scTKWbvACy7GB4K4VHoV/5
h3mF9gYegnxbkBiQTyX+KQZHX+wYLdh0rihUhkp1qXwp7eecDZeYEy9JkKOFBb9EQQRCi8FVyx5g
5ckhc/uW1wqPOQPP1UZMENx79gTk5HZQfqWnMPNeiRF8qpKXy06e3eKvOX56lcqm/JAe4i9X4lNV
lxFqGZHpvvTLymQgTF+3eoYjBCeKnaI0SHYDGmPxQgYABvjRk1eA0v3P7IEn//0+VpHbAmbhRI7c
WbdX9UPDOjMCdpZOUaSUl5HeWTNj0DHZjFAYTEQJU79GZ36uUIUX2Mst6BYgb+qf4HB9bdJbRCX8
3gKRkAt7ol5bTJbNlrwxUkxFhnmj2bWKL7iIY7nOOMDLNX3JCc/FCFY22vkNHneA5mw+e+6i2FdR
Y3C4LHg5hvSFFpGYzsXPYpf9ygqOaUwaS7nmjhNtPh2tgwaraqSTVD3n9ATMWbzMNwow68U2Lf13
73Ht8+/EaxQ7zegAjPW6izKY8DgENtJeJukVrHjETD5RPLpoMXGGATu4YwjaoUDpHBUpgMa4+iSj
UqC+wRrJeDtycyDBUb6g2C32fBSo088MN/ep+2pH+kAScgE2sSVjQtu01blgmxPL0kEQvszADynn
qE1LwYZSQloicYmIZl+TEOS0z8tM31GworDBnosTLNxW5C3/Rh5MzfuD5ivvpiQffQ+QJttUNMBr
EiKgGdGVduNji1J+iQomZ5MM6HTV2XBk7nsNCg/VdGXZ/vbn8kG6hWpVfNYtPNgqXdEEKevIblNT
OlDAQrF+42vr7OwN7Kw7oMmHygw85Dl/qgExNuiTh487j+ZpH/4yhB7/i9ft49Jk/rwnl0sUJrv2
WtiSL+w5scgtV/ezw1p18iWTsd52YrYOfDQWiTVgzIvZQyzvbv3unadmE80yX6zyB2RP/QjgaCXN
Rqyuo2x/d64uXii7Jjv9hq050BdqvaMXzkvFfcjpyglPcu4vkU3jYegGEwN+t8ECBKXJAoeV7E+6
WEzpR3hQo9NwSb8HIrjq61xeq7Bo78MsRlFpKRDok5dm94aNLOgEIzSm8vlJ1UdhGBmg72tWrNVd
dfKvtXv8Vf9AyiaTfVp/LA4IWDiV/eRUlXB0I+Oi5xv20JsJGNi1sBSipced863bsyP38uhxX6L8
kL+nlCOVuQDyTcZxTh7qF9Yk5r380Sy/NqU/9Yd0SbTQpwl7qPzFUdngs13RmuyHP/r69qcjIkv8
TY7Q6hkosrzKfuEmV8lG4JZHS/A2e1/fciNDDU07lea2OjISGrIPJ9zxzX86bMZJxEjt4AQHdAhM
Ibru8rdb3drpWKf/+6Mm/uRGunYer858B9km7F9HlZFht2QtSyzQ97FbnOYK4VEgt1gdRRubJJ6K
RFt3PVFmTnpKEBdKgGKJEwmmKH8U/bnFHciohqpl02F3VDYyY7q5Fx3pMQB4uhj1JCIMRH09RJ4Y
erzL52vD2w8tSZt2IAchCrMA/PK1DJBrRcsOk+zwOQuc8hRcyc5IXt9vldAnMnP2BIJFjYd5sP/h
IMQhPTCrCekaw1qsCkacbExKQKbKtOJeokpDU/eqXf5XrhxS46j10tdXikwocjhyZsTEUJMT0ang
fgWsdMf6LHMkd9t0BsSyeKSfVMAwgdOZhe543Rz0FR+vN1Mu1ifaKjtN7ohxX+RRt7eYDaJc40nw
QLlL7MMUBkGkrGJ3ir3wRZUEJEubbSE5lHhDW/NGTUlig1EdFXQ1tQVIP7kBCMsgwJvuK6NoMMKS
FwpF8NLdCLFxZT9x6MweAlIUav5RguFBXpQtDtncE/DHmC8Z6hXZJ6UeJJ5ExYKbkS08kkXw3aac
UvgYFyJaUcUmgOrljcrPk5S96fhDTI9LSNhWVxnRokD8hRojR8qdhtXQEJyArC5HDwDeAoZWgDrI
KKbL0I5GG8XHYC9k7QP7iDCvHVX6Swb2EAp72v2C9UyUhMqBULlpODk8hOBUDh+iNDgteCjV9Uw+
Ik2cLNevP6J5qFTRbiriuSYUGENKXZKQ6PYNsrun14SbN8G5bD+OoJ/X+1MQPxv09q8dngBa8FqA
45F7j9xZfVehnr7BCFDAPdVHjGK74kJRXvugWjcEtYfHaStfnrS+L30yW8evVfz6AWyaCXaw2CDq
RGZLjfna9Im51oEgiCAQj3O4LwfQMfKD7SXYCQ9mw778FLU0sg4iW5zXliMZvQTT754Eob2urQOc
jhqdFHToy7+Zrz3YVfmhoCQsNEo5yS9M/s8J7fJ5sggxwDA6wi5OChUmZDar2gYUpcZFZtih59Z9
oLIZ3O2ue4Q3AWcd/r6W75/88WM+rZCvou+5ymCIoLq34iq9JB/81vvEN5bPzSo69JfnVxVQnKa/
8XU8BVbMveCB6HtM2NiRBvkbH4PalI6yA5bWLasl2ot8lU75QxTJhKkfsIj14JbjR+DqWxl1vGIy
JNBmyhtgIrGfeyxJ/0MZsA4VB6wtvApMMu03+Bn1Fyt0NZp42koyQikhsAltwhXuXe497L44VnAR
OumKJqFGp6VuKBs92El9ubhzZRZOd4x2yr1A5yIgh2g2KZHrweFBNEL9g2SDRqH+idAR0VVt0xMU
tr7j1dLxXdXv8Ya4Lb7Xn6T8qTscjMmX7NV0t/9z9oBTcB1FJvlVf8lxtqOUSf7Kyp2HDoDbFGuC
1h3/EFM9ANypnAuu8s55/iSrzBH3GR8NFhTpB41F+0AtQiMBn45LJt03ztvQmbbIGCWf7m/2tJX9
0xyAywUTob+8zg6whspnS2ZjfGF2A5IY6CqkjWS1vCgqkGggSyBq/AqiYiOqhQFAfq2vAWFQo1xl
8CJUMm/8fJMKBkME4Fg432DP3eZehA3FkD9TJBjcFxPWS3oZEhtUdVOGEGoHCpbwnu7nZ75Muyf7
zxRR2n0RF4bVi1k30ane6TdOSJEA9imkdeqPEH2KJOdMGp/ib/gLiU7OrqUNXDvDXn78D2D7xeO1
6SK7eby+8e28oL8xxPO2oS24T8ULRnEDfZ1yDTxlHR8EhiGun6x0FT0gTxm2iDayZiTo2w5ai5qt
/UDrY2cF/ItN0ANipcVS/+Bh40VDsP41TeSDcbMasmWZXdf9dWBV4LcfegNk0K0A5Tgr1khRyZt0
cEU/GZs4O3bb4KDu5j909lhHKTAkL7niguXSQsrwhRUV3xSPalL8IBqY/i65uV3u+Sq+wIBebi5h
dMYz9QHVJFEovERx+KQhIImKjKXGxopE4YyZdOygGTuvTXbcm9kEIVl5tFIjJ0jd+WgLV/IPhsU5
ImS1EdxmtAYFlZlszwRib16Oln4IgvccTov0RLEqqLc4O5HjwlbDU6K3yIzXWbgBdovOpE6SIwms
JwpeIrhvzNgCGQL3WiTgxtZnG76shOGUuKbMlp74ddxwJcydFIEA7CxuVADGaMPdXua7fL4s6efB
tEafxCBtsR3ytajs5cKiw8HUlx3BSJojcCfOMnLQh4WNudAxRQeXqPj0XxIINlY28fDC+E9iANAG
QyS4L6kJGSWrWWL3GRJU3qK+W9YaTRkhW3FikZu5Ri6vql4MqrL4FlAvPo9j4VfFpdKvzXP7pizJ
NjlmddGpk7UaEO7nYHHr5cesuKndSeH2xWI121BOpE+77q5Zdy7T2yCjBz4MeAlc4q/Q13H1cUCs
OgqXHLAHhtSuaOJYKYWyWnS0K8b7+GwxuMJKmjNCnOQNuAWCJp0BXrWZ88/EOrnQe7rsxfUFKXcO
zMg7IJgz38BRlZqzmONUPyKxeN3mp/lJu0gKWkFzEL2X5g2iEwvWUNslztCCT/bq1lpj1TkZUOQD
Ikarlq/kQoZx8z8IrrX1yhi2JNj6A4xQZ45Tzsky/aRvSnAIUoW3lv6f0Xpz4C6snNBoxrjAyi88
wuKk2K7QrUzxIuB+KGW/q8LQSzfSHWpn8U7wB1GIsyNo0fMx/ayQ1xpfPqLpmXs4Img4gXLw24xC
t8xQqFRMQgRzVxIXiopDm3wBZJPETVFBAYf9jqvnido8cydqmOBA1UoJe0SGJBujanWqEXxF3Ib0
5Oi0EQ6gysTNygdClYdMkVYrYOgF86UY82KQZ0aOicK9wzhNTLzAyeEyR1yMboVEEuJ7My8djirz
fQ4RiUmVBexB03d7NueQYM0XSprYR+Lxl5xrqMLEHZB/XSnw8gGSA+R2FK2RmILErGuDYGgOiaC3
4juMDj8h+keYtblgekFuszt4jJS4zZSMZtckvehXQSRLwCJMN90mjCkevLIj/24bioS6eGlAFhU2
AqJZqfUE+jhtEgUSlgkFQFOHPRzmD2Mijkg0XHNHPiULR0UsrR9b4FL48zN/lMK1S13aXJKRCb4W
dAgDviVvk6OOi49QJOLLtXv/zaOEc9S/AUrQioEdE26LM5shtVSVnYo/fVqsLFmyQInf1qaAXR2L
ETjco4f3cORjyaxgS2d2BtokEl3q+3CT/oLbYkHu8hLuGcCIHkL2UcMK3QEIHoQzl3dkUaQBivAN
d/k7ctXgk1VBnTmDfLijQn1ljEZJr5lkq8QfjwcFQfmcKMkDda5CUEDx2ZJnTWkxQdnyUWKGRDpZ
YshZoD5Fwy9Vlkr3xJzmyqbQ5LEkAdZGoyBSlCOOpdJtFYzc1FCEni1pRuhEGDR6julah/ySlEiF
IIwGv6TI0c/PliuS4+ltrDKOtLrdK/25C3T0vJs6+RwDlpcEVLSWW3JwVk/CzRG0kFMzbjiQiWSQ
EFro753COI6WWY/9Cs1/9Pof4s3w4fYwr4122I+38Za9r2np0YBWX9xoi7dNr9mfRGRYOh2VkXyJ
v7O3Sx2B+Ew2iDOZJ0azjXnYcGOvihQqQBeKXL1dScEEwzgx6q3Ybi8lYvPGLAJKKzpfdMHN262R
Yqg/KuCpcGCPCVe6qfeGk3YazQaFTgn5O5/bbi9+zFGzKGzIC5cLNmFNt2YFNBBpRb7uZqRWnjXh
U/fkKZUg+uwhJBNCKya/Pw79Z3EiXVAieQhgZsEu57fRq2EC7VDctpvkD4PyU9i/s1NI+/0X1WY4
9+uZs1BMTBGYVlEsAgHeZkSWorlrHciLCgKHYaucTApa49mH0u5STEDv+5OsZbZO9pkGrkq2QGCE
+IV0G6ZzUX5Uw3f/3Gq586yxKCFruBacJVPiEk7iHedFg7iMbuggUYfheB63BRQUWpDAJVBiQNlK
xIBMnjmGL0o+yoGfbgNU8CSVbhe1dkdaauOS38J5VC88NB7idfjD4KmvVbDvubGIONBNxFcMiqtc
ZD1ErhIvJdqVqzCooTbI0sgbB/EdGj75A0HxOo+9+qOPJ8+y+NuwY7cVVhgi1MibeRuUQxFWg9Nw
Zw2UiU2lTfAIpl8WX6Tb3XzNWaiQcdcc4vqTgmnMndkmhp2P53sZtCu4y9QN3/PSAA6oGCBzoZJG
46TkFBy18cxMpP9PcpQSWwf243kyVOKjPvVwBfpnpa4rFd/IpgBOyPdsi6EiZcRE8ZtpE/MeqA7Z
Pi+whMYUx1vDSYhhPMCvYuSD1SN9WupFZsaIYMJfYvY4ORUoJkoLaj6A1tjm44TkqIIy8i4IeEWp
l1BDU+COYBOxv0PbS6M/N4OZVaCx4Bfp3iG2OrcavrKnp4WbJ0rTwoCLmue+CCdKs0RKOuXac438
8IpOZuzxJ6C13qcPagBkck7GBPnARn3NLlsoe0XeQ8y0HxASiMHbcwAvPe4rKl1pqQNL1iABdwpF
MAqw6sbUg1WCD2p8+7Af3AHnljjopPwCbln056dkzR4jcDsOFda1NneFAZrpvnhZzfW5p2XO1SlH
oJI+RZ1JgqW0JgAAf1vxdDVyvANfoG8lzsJ8eQh4Y4ExRqYWG/ln8QVlh8SuZlsGq4xAq8oR52bE
1orMcbbGrlHN7CxlKfoj8iPxUfw27U5pXsvom6jRvjZCAk+0qcz4IWhJUF+Y4yd07C7QqZbXN4dF
JZ1RprYUo1x+kykHl/KOklhjJNuARxrnrFVExx6XYmAMsvFLxSA+nZHMUNaE3tp57pbFpDbxafG0
A6WbyP5DCq5PGsS1RhyUvG/HY4bbIGmRSSyFXaqa0twRsMMlbBIrgDwY9W45MLVN8kZ84HLmESLw
U3H4xms4DWWwG3xp8stR9GV0H3QfCXyd4UleWvc58TyF8Rkn6ywzOjO/Uls6l9KItr9HymWQVumL
Vdwv7ET/aRdoNw5sRJe1sAwblM+ecOKMNondCj5yrp2NcJpzSWT0qWfOPczUlfm8QuMwgQMt4g5O
6os8cOT5C1u6KKtiV1/4KCbJmkta9mVoLBhFjxV1KVkLew4YkFqcmcipALghrjj5LEYZKMeScgss
t/IaT7PJutrM+RPwxtVPgkcW6mVCHnb9pjqDCA7rt71wtY/UV+iuKrIgdrPElBB4MQtk+kuwCXzw
sKAg+KK54jlk3ugnnnaSnMYOXOkLTgnZ7HoaDEaeW4n7Bv2/IRmj1a1xzG8pwq18i+VxXW6zve5P
88WiLUFhLnuNqXKK8AFboocAdpv+6cXrwA69kfiXOUA/Ew2nv9IVLrpWXcahjz5dBvtHubM4CTeq
hfc+nTvhOTi97tqpnO3VwKLgUCUnZOCXtOUyVDCjkBqzYB9RkGTNJ2xkk18WjAAhJ4YrByS6ICvg
tZRbRmDvbPuXkdXL/dL5BCm0WCUm8KlvPa+5SyadPhClsST1HFiR1K8lBF3w3V5l1HMdUnO3OTfn
+DP87Lf9ttpNyULp19OqnWqPOwqDV4SOR8RcARZ7B3Raq38CQ8zeaxWlfODPgz0o/4Ixcsy4a8/j
gO9scmqVZEFXCGPtNt5l7QYpLynEw07/Kv+wUZV3nR4UqdIW1WR9L4/Z52JdH4fzm/MRHmuZ7NAK
eijIf8ojwrvvNzUjN2y8nl30e5ni7sXVyjRMaZuyU3hKr2NX75qeu5UsEXIZsM5TjyfXqvpKnwB8
WMvZuigc5CnvbQ5Ru+c6G4YJEdZI0tVMkfiqzBkGL5CcrqHQ2GE25mAU3WwkDmudJluB4cJAXYQN
BtiI/Vm/f87sXvxBqf9G6DXsuGxBL9Xm1s0s6b0LU4J0ys9XdM9xQnL5r587nAuCsQiRmObrvpgi
JPEH68CFGKzDO/hV3Tv/aDqvLVWxIAw/EWupGG/JQSWIaHvjMiJmjOjTz1d4Zpzu022rwKZ2xb/+
6vQpe50T1FCDphnFuWxeLReftdmYPIA+wPiiNhYqI4eOMTwgmXN12kEGksuhtooDz3wKC02CJ1bk
yQ2iiWUevpqT2tw4te09gakKxZ6951betFzxWndV0Kiq0n/0wuYJvkircwI87lEcybvm6YXpag8a
DX/eACdIwySIqoYNe8hXxWgkNWCq5RzeLoYGNPrwZdA9wCicJ2QHcb07UHKjPaN/Gp+VoRLdC448
DXpYOzCrIS3NJKuOTSC26wLqvpMyOoIJwZAXixMB+XcE80ynmFKPmoMZo3yMi0in7sfrFIB93nrn
OsEYY5/u1367jLqUiz6k9GsHPyudfYP5bK3FsdaHhGQOedW1A/aRrEn+Xd3xS08t+xNBmAAgBIXe
JiGkOnV18XiAMPULBgLjWJLihRKXSP5lQgLOzIn7wSSSx/f+4rG+52+a3amNwrhPNp68W8dpt32C
1V49rOWDdpc+LOr41vFN0pLIVVo19D1zvQpnXlg0+XbekwFuPqvTY9Lwg7y4TRODaqr535G69SFQ
6f58zA0iZZhRtBOxEJdN2bjxdh5ki/OWcex4N8o1hTnHl34PC4B2bQv67vrdrCnm9xoo5DnJmuOo
q6tyShZlvoXzHue2t9pB279LhMh3QfqMIKll0dR7oV2ja7aMxqDu5lvo6lxOWmbDVrOl6EFiBiNG
xWgauU1TsjVP1CoIUHwS8B59UiFzVBnSC9iXjlXpjEDu1rQfQf5CBqVds2HAyQ+QPtpKz/vCVQFE
iASkB10+jCJKh9K8tYfBuQe/G2A5GL+ME50EEEuRVGQcrnOZKPCP3OiVU9wL08/oBoDQ5DL57PWG
0+hjMhfNnv+cfK25K8xHZdge8sbWn+q2TaX/dhS38NtDqODsjw/7A5USWtX85lBd12I1lMEhHzKj
kGD0IYU9QjzT8NrRx2Ngk9CLdfzcvyWgutL74kolECeOAj/ZPfIkvYdW27DWpDipXxxpC4ZzCtfn
Y8I8y9UTB0A4Ut5IO4bv0jy2ZBIGzTHj/RvUkV2ryElg3Ckzu+jpiIKsoOUmlhYwwsFKlnc9CHiG
Zg49YZoUg8m/WpBpCf+cLTf/PfEmn3rQ66Tyl1n08vMByCxHJsg+iI1Nyv3mwUlAxi6Zz2I+B/tR
a9gMO3bDPy074T34uJeg4eiK3fXnw4et9MVq53anYqgnkT4HgMeAjmXzD5eWCPiMNeW+DIhZAWdS
UyO0rrpVwMzxJvIWnw29JGSBVZ/MJh2ntYMJsocSen1CLoJNdp/VYaWuDaSrm6Zp5xQh65D0l3CP
xEJSF9fSa3JcP5JjQm89JBWdhgFGjwIYpFyXGdt3hYh9g0MK5FFxytWDCajKhHR0x2/ubVonKfC6
uwgZ03IQHPXNkR4UZpu9rBZF4UE9vHvU+nTVAd8Tk9EEr9eDB5VhLVfiI6SrPmIqU4WrbDLhBJrQ
nnYFIQezxdkGPEW32SX92MxtXAj6cjQfUCil5ecN1B8qv6/Le0vi+cx8FINv1yYXAtUViogkJp1e
jROIJ3YndCwvmG3gAoPBAB5ap+Me+0DCx/v+cVrPTKH4URxoDowj19MzfEisxu0lUN/dDIoqFO6l
Z3xqOvr/yv6EnmpH0aCTdHBpaVoRJPJ5VZ+7856uHF1ayRSGHD+MlmqBfm7jr2iMjOKijTcTQncW
GwPK1ybBC0ENROMueNHXpklLKdMbgNmNL+sPJz3pxY1po18ODla5VamNENWSp4rA8H+Z3rT+2K31
A6jSHxqIwjqZqNV5VYIswH5D1dyrCyAZSiDYrIggoa0G0/LX+fuG70k2Ovn8SmQChEN2MLuV0/GU
fodwcdMLH3bNpz9xcI6u3jWax22z4UGz4V77Xdn1H0CeCGvdykht7s0uxp3enp113JOnMmG076ha
8xFmbo4j1x2xpv18maFdUshGVjlodgg17qt3H6utJheGc4I+LP/I+vlcUZPk/K5PlE5gFyjGVg3R
9D2qljcThPkDHujoeknqmXGz1JDLeOOHfIwD4ZFO0t28OQwkGxOXFfB+Ybb8mtlismBX34qD3J2w
Iw1Q1DZjMsOnr/QLpxF3EoTyMtcJwzODSG0nRMOCgKWg0iPhBMMYvofMFcW9eEuGhNFr6ggAdK+0
KAqdYL8hJEg/8W58cbOgGZfwRuJyAKqE1oBsY//LPOqwR8zYDbOOXVOg23I+qAA9pw2OX3dQdVNK
9J9Or4/UOK/Zg3Zi5uIwZ8FRO0TMGkEG2bTj9mnlbkjCTBuafcBg/F+QVyn09ugKe8GVJJ8OuB1k
rfiM8B3o7TUQ1RsbdNicttefgHYKmviCgyIUsy0wvSCUpbPFoE8VBF1JxEFJB4ZB9xvRDUwH8JHb
De0Tkf/HeOFRQ0hIqq942FAY1P5a8Fnp+QYQJrnuLsWW6iE3pKMR7jE4b9qgtMpIzO9qFx4oznTd
nlmoIFQzmrMgUcu1fje4Gy2oLWlVByqkwW2gQn1QdxtNKBAaZKn/djcNKNsR3irgKMQoN3PO0oEL
oH/mHTwV9ijE3thbg9I2HXLsiWa/AHZx71LouJjqCbT1h7IL+CDwH72p+hl/a1iS9vbERoISHBQS
7RDG5Tn9AAi5p1dm5bRopuLt+JHk6Xu6WnN6ZPhp2kJL0U0KI8zBOu1n+4PTJfXs8knK1yNrZnX/
yAW8cCfpv22P6hEN/ncsdj2sk8A9kk/JnfqVfBkzcBgf8ETUHyTVurs/WD4Z1tQ8K8xIiFUAhH8A
q+tvt0WD84fLhWCpVnjl4UIjFCaYsUXds1FjuAGsT735Ms+SnPpSu0ZrWY6W7RAN7+M23uABMHQL
YOfjprg70qSvWwKOvAFHzvxNhgHA+7UFmvGcxxRi938gnfbhRXondoxbst4yqAxWW/ggyMgpPrQs
txB+d44FJHYvzdbSViotTGhrqHPXypTEMmXRbKGMOgIPxsbgpjJemM480qn0slAcbBP3eCQpgFQV
i2JRS6Xs/5FpaKj3Z9rc0qlCZeQmlMM1hJWm5RRcTgOyx677PnqkcB8fC068DnxbEnr7fNiJ0RFQ
O8NuCMLx7p6pepH1ZbJnAtHvz7rkZ/sEOuBoAfuXPrsU/w7wAiMZ3m+jpHHy4cGoyB+Fh5eZKeTC
qeVoOM30JjBvgxLNB0bO+YDe27P/ZCgNpKmr0/rpHu3LJAsufiOmm8i5Oz2n7alQqRYRLXcW+yJW
icgKuwX4WmBRxrMjdF1NGowYOwhjKrTs2zxlid96Drg8msPJF2GmAtTUfnxhLPXqNqUzN4Q81oI3
N2Za44MeDk1Zl3BpxK2E3ClNNpdJBz6m1qQMLpA21ryeS0sm8DqtOz7G3/QevuhE5dOQ073f6ecT
FZ/0rbVIWUGB1GfM7Za71pveQsD6JCsxIWsyJlI3tHfuZfge1gaEUd9lNiYfROO1xd0+zXYWCbnB
PTrNerE67MLp0e2T+HiS/SMLhucDjI12pZhgej+6bMCJZUSMA4oAEHwDIjYo2+ytWjWiqAPEirTP
EsA9keV5boGZp1xWA0AaMlsJGq8U7aNNEXRtSqFbm/W0AZgblI98yezQanQsxOrYYaYJ0BY2akTt
KFs0UK30EdC5Tyz/B312I5ivSZjCPHulttyBlyOW4W1gDgFv47t0NDcj1Q+DhEPvlJPhgdGeN2Ya
9fAp1FkH/xWcBpfBDdAWAGXjsmhEJ0rIu0Caj0EeZN5nc/CALjTdLk18MrodanL7uWFxhV9jJVyB
p5L5I87paoNrvJiNBuO6XCoV8DrR8QGE0zwymamHUCEQFnODZ4foGNT9CzMq6gz1ZvyjfQ4AC6jO
LdiP5mHdgXzVuQbtsMtUv2NyHx9pTujEZDA+kGICBKDUrHN2VNiLYYtSXZ0iEXxx9u5NEdKh9tza
ASN4mWCndjm9ABu4MkYw/8ZH7G5pfSC5z0hxzp+je3dQAluqO6c23DvGi7gJQtcpWTGjZqjubfCI
38nFPbkvnfriUAVJfl3QhxDTzTZidm/EMCjoirSTyzwDH3LU9W141Wo4q+4thbliBbx8eHIfGpBH
+q8NiC1Cq4zoPxmX8Nf1SbfptAhA40A3lAkh0ZPhXOBijDuTqvU7dFAYMjo2aDzpmDf/tOeCrG44
B7oChWHUpKW6rTf/HhOs5WPSInzt/XVfg/vOa9xn5cMHxQuzD1M/wKRJXPIBkAxxlUozCZwpKdW9
EjsN8WtveVxljKiEmaQOB7peWowbhBYKQC6NKirhcWfQ3p//7vWXvitLsw7if0AgSi0Myo4nWT4y
6WTYxUa+6wYJEKAZT5CWOslNrDffe7N2cJ9BXUOLLRM/v6DQj39w1q0ptZLsp1mJyJxCF2rzGhaz
9+YzBnD1PV8BEptsJGhotNnNfYWqdXPTh9Uc0rsadtbABZ0seBJ4/WUBxSkq1CdtdokZv5RDJIH5
V+J6nx4Xsuq7wrgWxv7JBDOThiUq4ZIk+UixYhcdzjBegaiQ3s2d/aUAXKOd1wGUAZOAW/+7+15x
tt4PnZRQQWCFO8z4YNZj0iDII1g5MHpJwZXtf0MsyoO0t8xIo1WBFPr15TfhmwEyR60e8DiZYcp+
TpOQoUv2oF2S9NYZVwOGAI7GxyBfdZdnu0PrgTDuddbncTEq0AYo4AILPE+LG4hlSJJx5U5mlw15
vlxMIsms8zUpuA6f2Rn8rfEd5dtseZ47XVAoMkSlX+b2uebXLmYN7DudEEm2d+64xBfvBpzDVl8O
Ldi1i8OIXEY/NAdM8l0WMFDDNswtuJrfiwEFO66a6jTBTNFZ8+5f3yDtSeDuhiT66A4iQXKz1W//
0baPjGOCFJBp5y33UJrPo/3k+8UEK/QcAw0tXgZZlbwt4KH9zWyV4YUfyHMWPq1JzAkDQ/WcQR3S
P08ZNEAmE7+bVHkACGkA7G7RGzdHNLaqMf8M9taBChjhGjrrwDAFHVA10SRVADJHdPIB6WjBfQWb
Fi2eqAay3yQiD4ZCbV1l/qb2+PqfswGWUiZppR2aXm+MWhAqdYWe1wVQIRrUyP7QgAPS9ovfsYaJ
DRIUnDI+G15DvDiT1yJhr3U7Jef1GO3gzOpCpMTgKdw9ggOtlr4Xah+Z4RqLfFBApAByBCgwvsaL
viDedgBajp9Cdprz9PBMXleaS61yHxdUxSWiRoZh0oYGnRQTh8FToSmc9reTDqgYmANkd/v1Q4Bf
Fq4ExNAgFyApgWyAyhUoenW9Zj1hXiW8x0cb7sbfP6IxSM6xuwxsBr4/ujuf+MX04JxWkSxiXAT2
55zsaACD5jdl8skNmD5UE8sM44lmopuH8G3ylIau3eTi5kknOg6P1j7oDDtDGtiZkEBBxz4aT/vN
Z2Tew28bdZss+8eqDztmi84LAPqQnlA9JGk1QqNbt8O2hmPJDqmiBG53Fx3FIE92x9u94lpZpDpA
JuHQM+6QH+5sqNmBpMCX4Qq4UTTDpqcFmFbmL73+lACo8riRXJ1PUAuyXGskKiT/sNKZEGJPP0PA
mN4pKsb15TnYGzhPidpncv3RBMWGAADVUKbgG4DYg+XnNuWQZaxwEWFYBtKctNPPsOc3xq9R7imb
9vq4bPczr4jqye1PdRpmd3zfPsL9XzPtodfOIcraR6nDZNTQnxvkt4Mx/WoX6E1QFfeHhVQVcW9V
77PU/awjSRH+8GD8aUYu/GwgN7x4/Vzki3NtkrUSgE49fN0T81QHu3183dklHfP4sMCDGQxMIoJx
uWTx6DKgaAOKkUCGZEVTvwr9UC1temRbXCDDIMpBrNwGzSIFLgjL4HOh3B0GPTBJC+qh2nWIsYff
MotzcujMB8Pk3Znu4DCWlMwIwzhJypBgzI8O6QcqgRS9Sxa8ZUHUSSMo7aQLekrrXRgidPCpjEKg
MAprC8HoOWmML9sHftIsCZKDmXzhMi9sYl+91MIwXMX4PFquLcm2aGIfAPLxKw6FpToJeQuN7CE1
LnalvqEZjlZQ6tCkje6lAZYH7xzCUBwhtu99+Ei4cK6Py2ndHRaDkuCbMX8NjyDiAkv+2wDjeyMm
2xmArqA7oaz9qpqgaeEGFEr1E2x1Ati3dYd3iUm8ZPa5LiHQ7uekDQ594FsFkK0D3dYn/FhFOu1o
aWxwj3HtaajCsI/Oy4bbDrPZa0SvxWVMmTfzKQ60+gDZgSiCXJsRkoDqX83tzhT1aivBLpSvLAal
k9YtUtfe2SVIIDhy4TXa6Z0VoH+3wRzrGl9n9rvJoBwG1svQemhcDURDXt7D5ywtRngYQIp40Mej
zQ7DusWH8sE98LDkvNwLE+zJQyb0tAX4+oBC5cH8HuMZN/XcgbkcRxbUFFSmNZvtTFzNXSx4BEu5
L6goHpTFqVydBnTMwGNW6MFyyQvIosPcJ7eSdJXBLtA3tJGam83OiG2zX9f7f5Oz1g+1/uahhXCc
61QucaTov9DojuI7wRnPURfQMciE7zv6H+ZhZu4McgY2UjGAqMPoGgcKo6VOUUMbjkajKFpDwWOl
5KN0ZI+vnbYlqaaNGIFLzzlNPVQYuxqVWIiGy+ohx3lOv14zwImh8HnVFnPtT85AzumhrVacHw8g
Jmb772B3jVYs56TouA7VCoj8gqJFjuF2rAQ7jhU9fPHWcJPkjERTmbd20b/aRhZOMTeI/mYy+Xrk
4b2zxm4I6vBnsnJL9oHsD3YInPr70d5ICj1O2ChhSE8KH34MAOdbpIV40LxkcvMG06nvvz1mbegz
egolBvGmwRKYFO+gJb962AHFJh49bt8ySKQziskuhlwZFFx839HvJdcD8wtXBoORTrWKtSXKq3af
3GfZhQ/npNsbTCuZJAsQFqyVQDf0vSXsmnKjSuflnCAsAQtC70wlF3TBRDuZl0wu+et//cz7+sWg
7stD9U9eu2U8x+fRtXqcIrxsk6s0DpF8P5mUHIZIO410NXBkwZPZ2bABR7fgFrRBn5uSP7bpqIBr
SXXIjfE2yZMfzLOxW9FpqPOvTk87XRRfYBlNndKFT9uHcTaIXcgty2uaZqN6qMbbhgvdIX3t7cA3
5ub34XZOcKd16S71BUQbomNuEMLRyZYzXBEwBgNrCBD0Nzb3dgezY/K9DoEsxGPY8VD2NW1JJKlQ
3zwE9SuBpGwuOFJABUNu47b4aZr6B82PtmNvvPXX/tQn0JxWUabsvYu2/WhR5Kf+dFrTB6m/9eUX
P+K/LQJvn/U1tL88My0tPmw6myFQ7mzApwxmA2oOAYObtSVNHmQuGYhmBMhCprE7w8mk3/grl5cN
AypIGKDS/uQ2ZV7uwXjrqywtOCweOx51WrvroOyBdjtdD1uEh3MOCQ2dep/YYYjWpIut7GOTiiHd
KMewGEKS7Yl+eZuyDF+GxwBE57Yc4CSBrpBG5QaM1dgZ1aINyKJqyBeVUbftXVGCkD12DdTpbn1f
yAOUOE0F9NFR2cpiibnlQdOAJQ/QiTAJy9L0jPXRfmvruS7rSfLWpMWTf1us/jptwWmYrplBZdAp
zeZgu4q6KrXNasUG/qk5+V0qNXIDBgwYq+5cWmguk/w06jesii22S9RdtdGBxMlPBVu+1OJwEk5G
5PAtUF7mzcYv0ob9MNxsYin9yBcNzqgGMMB8Hj9s4k1ohxMbdUODF9wIBay2Gn39BD8ksGbvOPvA
tCiL3LN6FqySSPMzYoM4cmd/Eg50EnV+iSk1XzgGITkzYdi+LtR3jJnAlxC/GMGkPwJXdYi5I1M6
zOJ5BK7/gtJN6CxgGq9G63sf1qv0br4s1klP03W0zYyIVLOx7hhznhBRpgbDd5m8ATUk1CIXh6CL
XKz87a1l1luLDqw6nN6oKor5PC5aImWv+0DWHI+ex0lPTnQmXHhKqlGygPKgDW0ci+qXewFDha+g
jESzrSQtLbqcqEuzN2hJVJeN8t2sCgNsH5oNLYzhQcZFocnLJw8znMSwJ4D1maOiSuppaC+aOzLU
lDzE0NCUwpeCEjvoBO4oRMzOeIPyjjnnBEkJyPzIRbDLAtlGPN814p4Zb0Tt/T6fA29W4ao/+etP
VnZox1zF70ovlOzEKNSduoPhMHFS0XtHQ/wg4CnWsq2LOeBXW74jXN7bvtJzCOcqbhKdTUbBv0sA
Nj50onSe0uuii3KT/ccgERSGvPDgK9h3AK1M2CUbIxmZUCw9lN+VqHwx1SIy8i4mkfNOlSQP44Ti
rrx+3UN4SJ9pjN3SXi5Kow85Dq+8xF9aWKiii/LUg4aJ+aIcos1t+R4Elhtgjqol6nAqPVo2IJux
UGakzuT+/2QAhIQ+q+mz2YynbwZKzV/KWsY2hpBHXRugErc9gzfOZOWk6S/gSMuZJH7Fos34Expu
ljClRo9j3r1cclzaI7jwmcJ94mP4RaoEJWfP7Bn6gzgw2GLejcMyWyZL/mNsttmZfswBc6aBnJrU
n9z7AgC7eYivCRTUdD+WqDDAYCwNiBmv68GXPs0cca/gEYV6/mXkwzevkuuiYKmVvI5JFNDq11F5
8oDiPxEPD64Pnvu5XTC36i1LVGDZf/XlPQSFfMZPq0ke8QPj9mn42Q5mT1xTveZR72O9ZEOK+oLQ
npfQ2eCho2azINfOBv72MmCSpq5AmUjVkguXL5YOp+SfD4EYs5acKgeULQnQGAXJm3i5zHyY64Rm
esra8/9SLAguJIfncBiq9TbypyIOfAZYIS2QG/GEtZ1VV+Qw3AsOsMPPdNGgszSdHjT5vA7iNJtW
dxwqfy2d+nJ7+YAc7feVn0gUySHlLKokq9w2RAcv9M3ni8sq0tG1Z9YM0DSGjC2ZJGzBk+jSyu9g
WyeJGwRLPo6LnsPbcnW7dsOTLO2JLK4IkMgiGm29dnpGtMZ8rjEW/nTQEHcXqboZ05bmp8ZRj3jH
lKvlmjKTA8Wi2+1wY8cvzb3g+sqOwx/7d9b/nyItSLLmXFHdQlhkIX/HTVk+jvXU4PPglt2Mk/ap
VKOsA2ctOICY47iDKUkM1hduISLPmonOjO2NLYorxvyIdsDlJmdR7fe6McO1bwMxQJ6Db/+LaN7x
/CnQeCKWUiMrqQnAUkVwIF90RcFuQlt2ADAUqr2HKPk1KAsAIIWzw3pG6yjFFVkmR4MDsgeNTJv6
5L8MvBERl+oWyQ26IBZPRM7nP6wsrileCFYSoiB+WW9Zw47mi28iJlv2b2LHoWhMAk8+eTZ9cCaV
zyO+S5ywypsyqmK/ExpY7ETlU/NHFCTZA7QjUileiay/Un3NwNMjL7LLaAHhSTkxKKCqu/3kflc3
/8G2/L9ymKbP6gw5PYS4upx/nxkE1R2Dg7p6lFYdWIL4anD94b+lzJmIIvnAaiF+AdfZzWLZ2pUw
iJgz58M7GWMiEU/VFwt+2EZznXsvMjUQQTMi4g5ZnjRdjIcjQPxeR0MxDqq/8un+R/NGo7e2Zd+x
EQazYHnGYMz4UxSNIoQIxmS2FWPPueivNX2aSLCQmSBPIueiIn5VCgkDX31KbVV7IPGn7t30UUMb
jcbbD14RVyK3DVlHasXnYw8v2UGoFrbKdjvKDbnmkzYojamoA7mPvJQbHccb+284xJu8iG3DUBJk
uhkmXDHjx0RiiPjhdAndxKyLiZe/nfB15lBoazWFxJ/9Hvx2+0+g6LMAh8RYJht5KkwEh7NHaOUO
yxlyUNmJsS17JUk4UVQE+r/styz2UcJ+lSPFBz12eUlCyh29ECQEXZVi4MIC1VgGoi25CAVDFaC8
kC1ezEojLVwkViqNuJPTZaGjpWQ55O4+zUo65DyoF61hrEDvM1sYrmOIMPZhg8ia1jvYmIRLWQnm
Uc53JXgzpk9U/D6hCZpp0yJcpSGqQlS/tMvaewJ1EVC5Z7LD2rZorN9zsj7iw/4e+F+UTLjFL4ub
ciNlTHLQ9nnaf1jcTF4VtLQUThlEQIINQC78JIGIgyO3XpNWlff6KqrvZqSyceVIcPZVHprcLNJX
Y1Y6iYnsWHJcbyyIuKwoeRGPoNTssB+eCa/JphLZi5bI8Yh/+RyJV0WSApYYhD2XVEMHILQcq/q5
oXPTA7yAKWeURqjoqDBLgDSoLE6G6hJbWoYcyvrIrgVPyrNiZ6DlYJPXqT9BtVL54bADGvIXOVKl
f0VmGC5DKkWE9RuwTPLD0RWbycyto4BAiBogjWWRxKzKT2J3j8RlP49fFBv4NJxZyS8UDr0EOhRe
PMC+/SsFIj8SVJ3MJT/J+S2Xd65c1uDMasgDoaoEEnWHLzk3NuIzkoSYO3izV5OwA2mGrBU3hz/D
1EKxoPqAuvh6S5nt+LtsuhvgA8od+BxQNCIpR9QsCXOPOvr1pbeoe5pHxmDtwysfaonKFduMPG9H
I89bDBeYn5RgssNzKG0eqYRB1z6X81sYRKV6D8somw2FvAnj3jC+oCBwy9Kd/aSlXFx8WSWRGZFU
lD2zKCXJxOaQ/JTsG9GvSKTof/lUo5x+IAeTX3/Bm4jb3C6NmdBjVK7jDNUnFkvcQ/E/Reiru4lW
5AzP7s/u8KRcGnsUv0d8Qfn4yqNMxOkQ68+T/I8qmwVyGHR2JGcrjg/3adkwZyiKGZcoClOeEXET
8UGBHExriUZAxrF8JtLO582mcE+IvyHvqhSAvJGrZBnXH22ETXgjJ6Iif+syw3OSy2EpOFM+Ialc
JX+N5yFBk++L2yHGEuZrrIUeqRq7Ud7MVGXsJG9jaaaGpAdkERsEuG/ZGFwW31NSltwSagDelBE+
2E/MrxiWGT6RJEVI5mcReRgffg+PXIzJoDXCjmCJe4yKFiepMhTCOp07pAVkQViGmlgP9iyONN6W
Nyv7HQcmfPvk9abfHvnGGxnHDIlsWSLuhPDE5HPq8rKWsrEbnmw0cThEOmRNxUzz6lhcmVNM4M9j
2rWxJbK16cqscjUSsnyRdZj7cp2k/Dx646qI1yyujHzJ++TdBC1We1vBX2k3fm+PSbFQpuwBkuIH
iIaufQatkT9gdsEUOjdLHB950M5nn1JJoUp6EwfI8lO5a5jYp8Sqa4qQbEScF4QGXAenLQFMQxKm
shWyyhmRsE2c3LaOGuTlcRXJ/7yyJTecvSTG64lXLV/E1HCFoYmeppyXQlqOm4REYcdF9YhCF0+w
gbKXf32/ZeCNyqvYQwct4tREBra5cdZH0RbsYCXdbEd/wM8oS1ZT3JFKZvgjLH8avoJL3GuvVnZ8
En81RAuJcnLRRT+Hbm7kBMHys+gduWjcyCl9ajwkLKxLKjJBP+OBt7HEnDUikmuriU2khniL5yUW
7AQZojygfSUR+QE4LDdfohNxmpiqodH/NcTSSKJALldSl7/MAA6HwutgFzEwUIA/kZwe8qlybPE+
5PIqx+Z/zxzJr2y2qB1RWC1tTUYCV07uJxMSK0cU74jNILGgLI5oIXH3ZYnEHyIHgUtLaILP609f
0GNAAsD5FM5elyQbV8YasdHF2v9OgZoz4h2wX+Qqp0m42iS8cibKRKnSasslEHBxE/BISErY6Hh0
/Qn/VTxYySZJZhNtXimNqf/WRpEjZyQXJvtElG3lzmMymQ5Iek7yGyENW5IQJ3mLnxMsxfWSaEZW
6WcOOW5lb9GWKv6n3LwbCbQG4vO1ZCfnGnpL7nL8y0JUdpktKTZUDikyHhBnh/EXd98luEl4T9Cx
sGmST/i5BbIXglldFINkEvHBUM6/BRLJqGIq9X/fVvxfRJYUJdA9bfyu/oyyXl7w2MVntPHdRJdi
VF4WegxRjiSxmb69tIHH6adrcJ5aKopOVHwyI3gXNSq/8uFintG32zWuzlTOtrpXPkjOVPlZYcyC
uHFi6XjPsnIDUdyzJXcWAyHPiq3nsxBBNiNp0pzEcp2f5arkaPzJJ7NKHnGLZv3QfIvzD29CwJWN
vOHYu+rOCPJ9EUXMnASN+O+ys/GaOa54DxGfLsspqfnvsroDlQ1B1aKqxabdTUJhpHi7M3H11yk6
XBzcvcEWSwm4mB64Jsm7TiNixmIoCYYlHgdWyY1zW/mXuW+S0SffJXdYFBH7GM3hkw1mx3JUfHSc
YVs0lTwql0RO65rcXIRazqVaL1Wu4oH6SbE0XAIbBl1SXct2S+QvF4bO4gGZBTYMYy56il02EHVE
oCAe6Hqr4GISIbFsrEjCMIR/yyqfKOJO+Ibx+BrLGV4S/iQrJsacpZsg9uTMUDviBG1Kvf8rljRJ
7ZPZIMacsTm5ov6E/cAazI0qv4Yq5n9smqgFjjoQWRGdXfqJQrD9uyWytom4ZZRRsG+zaWqITweM
BUqQvd0eSmyO1ylqziWvl7GD42RZGtjMwMXfbbKUHI+F5LRkVxfEPBkqkZXFU+Yt5CvpVtOpt+wM
zrSSYNlylpVUrrTE94gAJ8KiT0m6jqSKJHL3U6BS3puRKmFroLRSREqWbLpOEaafppAgWpSaOFHc
Osn84JP8sqsi37MH+QD8UcqOpmT8Sd2lNfNKsr6S9N89RFjJwhDMSvmsBsEpPSCklSh/YHFFqQ9k
T8mhKWRzODHsP3+QA1ROHRLPfWeXse27esuAhdige7lypdWAgDl4i5/NIMufCyi+nmw7sYxEPpV7
ICctboO4CczLRTtYqR+tJecifsPPeZaFlvrZiorFy5z0Ua6gK9CJylCytVKekuwEKp3g84hRk4fs
H4I+npRyHMJRbSjRdSRRKVEePF5DtY3XcpjlcilrIxGDKPy9O5U0HDeopwViPVLEWaR6G61F9fwM
tVRpBjMSoRCk8SZxkFkTMHz8yMpQfNgjWcCdSJizQL94gXsuOSCpVIoPfQW13Brt+/s+PQkDdhTm
A0lyl794SQoFOsNEpOy5IyT7d6Y/r/V/f+v/G0PQ4QBhChppD1EKXsvTJc5bk6w93GMaydllsB61
4W+A6vXN5SJ1uHKZDNH+rtonuHwAnxQUdGgmOttlx5mzcM8Y4qsuNexHn3buDj1vz/eiUeyh3Fsw
legBjotP/UBycybFKanS01CcNUl9SjLmmf6f8gSOgX0qjfuCvCMuyxxGoxLMJmnqpo5DzrUlBy+B
BofmfMl1f76adWW8JJWOYYvKBV378/Z0R5BDA8f10IVNMX0yyuS6+bSsdtsYXBlJUwcpZtenb68T
MH6yFcBEotSRYZBlkti6X822an/Ic647tMgpdC/QQUxQQvi1ExQoDYbzFNbs+ro9uw5KONBm8AjR
EXReva6MR/+6xRD0XAJQl4TxMwK2Ao86OhGmvLQ5BMYmRBw0QtacQwe0BoRWL2Ao3wA0T0/xlJbZ
ZfQuE31ntBaMGKpWmFfjsm11xy8yABEQXMZs7Afq+kODuqrRV/Gqa7CmU5H/aNc+YI8vvW0eydqw
8JnRJ2wDwJT5RKj3W0xrlOYG8Mu1Ld3Yn54uU3cQYzqebwaElge/GOaqMFnUTwzcUSYNvOuHeW4M
BQ3jZn57C0AEeAkgi3ehz5XJQ01pdOrq+zow6teiexkqEERwMft+90artjdofJiwpZ8bdCrS120y
rhqEuV5c/WcWtZnJHZ2K4fkEZ3SboTseC/eGIpmRMsxZ2VmMkGm+FQ1i4zr9Lvs+TL/x1T221ufu
Mo/huSz0yxCeZwZlQ2O2ldndzOgpW+tvw+h+gyt4GZADnxFolxdDUJpbtYD/HNxVQqySLZpMSn5P
ehDY9AbMrKkxloAOZZDRN2YMMDNL62KlPajN+kzq8W79JpXHY5LHBx7HEJDPsN6H34IYCmgQtfWb
1/0C1ABE3pFx8GhHuiRLGTCudu3dbUD9t0GNf6pMbj5EMw36Z8EvvzA2c+9KE0+x4Da3puDGexyZ
TsSbYHgIDMB7N48GXTYdnGCQ+Sg90GLkROj5FCw80Ho24ocWphTc9OMPXKEavPCKCKmZYeMCPe/u
HTgx6oUBVpZ7cLsOOEQjXl8miPFuQDPebnD3u8P5sCMS5ioWFOsOjEUkqTNGimFiLRqC7b1VbGhK
8EqHVuglnYKMPM0OEHMLA8kJSBiAIzg6yRrv7McD4hkN8WCTFHuR2Ba9fdgSurKOpLnOZN8lCT63
Pyl0aQupoUjVnck2HO29yB3oU57UbSB0bvQhJVLAW0YnEjb0y741lRk0NBHRwt2rvrrmnU0MZybE
WrJxBA8jRRcp7B8IZaSqeMHbnn7blAimys2BIZ4ZnjqAOmbd5xNx4OQBTwhaXBJRDUphmQ/EHUB5
jwq0FKyldJ07oJ0ob5N9oW/8rYEgnrX8wvu+7DaAK3K10MI360n2yoTqZd8yTwvawuorJaAUTbfB
4nDxoQ4UoWdCWGOnQwLRoumHCg9i2LQfN1iKTYR+db3IJPOU1p+3t+83I1h1Dlo+aTPZs4X9kDWF
FIYxNq9cB2r17IJ8b8RwIIgKnwjkiaZ6rZPAXQL+kJbVyUExr6tfVxHzQBgoHh+BAUV0G5V9lpUN
eFwb97lZQCJCX4i+J9c4rEUv94F9BG7x+Kv5ed1GJrDqcYudMmjAxTR6Lpszmr3pYihXRdT86Be/
pOwmGB0Ubcct0mIJIdGJBribBb70EteZTod9hpAKMk1p8ag77+1nzBYF1I7YAJykAeKjsc+h8FpR
gkDdmSyF4qO3miaaiw4AwBzwQO5MGgMKr/jgMHWeGotIOOe8QMjah5t1u5stNtOCXg0KA9SwpB0I
W4bZOkDtBiCuZ19XGdBiv0s7vfeCwZjaBYPS7Azlgh8YqWTS/VLVTzLxNqdvxsa5IHLzaOjoMVtD
v02eXR12qtboOXx7QDdrf8ekLWR0BxRTu231RnD8URTePoD3h+Qx3t6uZda26vROUw9TtqadoFxt
v2mzo913FjMXL8vdHzfnOrgyTWH8vbl1v2F3CgOePBnI4qnM+KBv7tHEXXkv+Gwa0pOiwuFh+IWP
4+VCp0ePNjfxEezh7BCmwtPyeTYfd/0grSjm0cWUICIas6LqcF5gp4ybQosu9xT2N3KhI/pfXsRE
D6NLF96SO9wbIaHz6FPjvcWiPWOc/ZlYnfaSHE4LypHHzXX2H1PntZ1K0izhJ2ItvLltSzfeC92w
8DTeu6c/X1RtzX+mB7aEgHZVWZmRkZFCsrjTbqaVDEu9N+0H8qiaF8PC/OFfWDhSLcwzT80inVPo
ndKo9I71M1Yedl0zT8EfOA//w8or/VymlBZTvCVW3LOepQPopbGl2GEHiDEHy3jMPw9IYrdxflGM
3qPc6D0qelkEpGfZ8Y05fyWeyfsJQuKrIl4YBcAHH/rIFWGD0TVKDzI/HD+zJhVVeodq+u2fl2gK
bPvI5qO7WVJF0fXpn1/OevZZVd5tJLaynRyp4xDO43nOmnegFo2mmJVrdGswMybe9+4XmpR4V6rl
6XWUXe3AhasUc0OV7h0ewQdEqoNxxCBfuN80Dhyj4Nnlsl9+EfrfwEv7+HtAFC40CRGYlcsvImOt
4pk2LQG1Kp97CNGVjh0lqIwOMjQv6HfjcvtScNfhLaBmZD871iglSU7ud0ZVDOAB3S2++M44IKhA
Dbn/jK5c0b/U3q1brUR/rNamkf1lvaHhIVo2ORdvh8pbwq07PEoXa3FtMamRP/VvtRRloGfBN/63
oDqhCq1HB1mV6TWfS8rii6MTc7Mklmq+RHvCwwe4RieCAU2g2nqfqXo2Q7RLEOiFegvXwEMT7+R0
iqvsAMG4ys+lg3TMAKNBU/Z0xf28nM9wP9q33v3yLz4g3uqY1eV4g/7pldAUdIp9Wo3s5/nxp7lv
31HQIu/zk84H2SZyNVeK3HFuf5N6f9cFHUSz5oIQbtHDEJ9WTxgNhwCNZewA+mTnhG5JSCTinpR8
2h2ib0AudINkHE4a6YVekSWCWky4rhHuBeQoouvRGyZYY1dwYIznqls0rOHuH32t4CB5ORNBKJog
LuOuUOWz9QgdCfuUtpyBT/yuqyBHd2hMQhmPEUeJZwaHQMiksEnmlAmkqFIk10Aln+okvH1DeQgC
DGKIDrXJzseEEYKcbfzRQnHY24owBD6n9IjwW45Cm6JUVsaq4iQlF5Q/Aa9STAjepUwK6I+y9pBY
CJ4OZO1CpNCc8SsQM5KofLl8VolylRmCDAjfOJoEMCUN6kCYJRJfhrYQiM9BRBFp7I84pghU5BMh
VhU0r3+Vo9HSS5iuALNGepFsJj8Ah4AJ/1KwT1jZgSruUWkKpg5Hjj8peCQYq5VdsO8Xmq1C/5S0
0UKuP4IgcLa6zkoJzsA0hEJeAy31xmV2FowtLhpONl+IZwnOZi/PTPQR4YnCLy1yKeySaliARZFZ
gPPdGflCfrJBbG3YISPKQf8AmWwiBFspwGFBNPeiZdExMojkLBrCNcBjdz6glEAhbDHvorqCaUrI
KjiDKBWUQWMgBzBC4guUnGDNpNIswCc6j9ByDRoxQ0gXXyXuDs0DlBkLXgByZ8zmwyw5LVqUYISo
R+2fSOrLYaK+ursbVYGTSB1v/Xhc5/7W62NSt72VuFq9ndcjMt27hWjvrngJkX+uvjApzpLKTq6l
NnAISCCdBUH/Az9F0bClgulukswAEzL4ABg0WG3an2WAJ7B+hl4iqgkCSMHOabCUE+6S+SNDMhSf
sXN0V4TX78Bkj8heAUOx+rNDSqjCxVA3GCxYWOGKjMuw9gk1PerjXo/fV/AV5JAzTASQcPN/SfLo
eJRS4lAA1nSrhPwLkhagIsRDx7+tq8Ol0GGWL9wIJx1a91BohQ22LdT507G5G6DHHpy+JuI9RYSc
OADNQoAn9sPhcY2BbjgXjtlOTjDMVn9mbnV3CW1txMUPR912u9sF2a0IdvsZHmrDglAhYEryVvoo
tIlbzJj5WUx8LhSXreAtaouOPTqNe2if4guIhMGHASl/FmCWXKS0+7fLbrSEWoj9wSAwoMAVSbhO
fG4smJ0BywQJMeOIlSIuIFOQe8iJ2plVDsE5+CvwHndoAYmBjo63mvmCTagBUBPoyczj9OhPQhKY
U5KVmSlR1uDUlKbSVNTl5K3g2KLtiPCsvIM1jCKgCwa61/UsAFSEOuloCAsShVk7II0vJBxwXhf6
56f1C6eCucwlANkzuOYS6wQYeq8mjS6MSw6K18X3FUBfJMcEY3L4jvJYqEO1yHNWUJl28vXukbgA
dJnAXNEDihy+0lOylZqEspgKD4RiKE0sq8NHZUGAGDAQGWemd82wEpZl8jNcaASTMyV3/DDjjsAs
SHeU9hGG979hZhD9FXMbOymgBJfQZlN1ZgFfDgm/KkBTtlw5Bc4qgTSoFLvOjIibU5BRsRZCCPYH
AK7YuEMQMasACR5rQ9GrZi1E4gQzqmoBHS6kPj5vT5VCEO8CgM+YphUoeSlGsiydMbF2JujANbSB
lXRluEY6AA1/nfAehigTkQ8wdBjOrZYI2WCSM80mpaSVUXniXmLreYtMh2wLhqNSt4ZGZlhonEBH
XUzILbxRFwCquNO6tzl19it0j6aYNdro8psyIZjymYaS0pRAiBBktRhnXZNpxgZwImT6Fgz+BtZE
FpvDZDHClyV7pHmk90MHAVTVHLTZOT7Gof42coHJh2mSspLrbHRwloGjn0jqKR39DyHU5dam9UOJ
Y3vuGlXapXDmlrmNsP6ZLLoUOm4978ip/fx+ZAb4sDD/wAw1eKLmk1zcuwfwwJdrepprDMFFs6qf
AUXU4BBn0iYy9CWaP4T1TpfF+gttxtyb4Y+5WjLz1tQrLwVz2SPlkdOsepE0FfFI30hSlK+ZaS9v
/sWHaYDf97tRoiMEV+XPOnYNPEw3KW6gYVaOHy2krNniC2PlsK4HlgPuNgj3xGVFAmXzO+Q9WRiM
7RcHii4LGo1KqYnPEylZpAnnFcgrwUPSxaKzC9kK2ZYGNkF5HSD9Pxhdw4ibac1Y6sGd/DeSh1hI
YzqxdSbtpIuoScPvDA7M51a5HpuKtJZNCDJ1GFwDzW/IjzMdk8zQTde1VEMJ2RNg3srBpVVODWuk
KasDwgASBAc1hh2mHCeWhfv+CS6zAnETvme72N2tEPVOqA0EMlqUAUQRymLMDkExio3rQwMKwVXU
c36+KKovvxTOYk+mlBTd51dcid9MPzN/U1CJj4WU21Bi3E4eZ2dFAIQmOO5sufHAQ5nTpnmYYsAS
sU7xO8/jx++3TuBXmk9+K0Fu9K2n6LJT+AGlJEQbJvDFHsMiVWZjqnNrkwhpApDC7Aru/3Jfz39U
i0k1RgohlZtDxISae4G/k5X/eETSCFZx5A9EoH4qswyafSikr6mVJIAE+Up9vHVngupZtGMPs/yK
XqFAbuthrkcMcpDq77t/Gh77tFHoPNEIXjzHhy46VIff1LDcznmVFol+wTbN2QmELtd9BM/Rl64Z
l+5pgJTZ6DA4NC7Lfe/SqYzKcR5EpVXoJpQJ0h9u8IyvaOdj6U4jSHRoYqWcUh2Jo/DSJN8dFJCH
h6gdv6NLJ9VA/psdgq85pLtd+nEGc1jQjaSToIx9pgwBnYRmqfaFKUFeInw11g3URINnnAwmfdj3
aWdOBSWdz/N+sZlMS0EKTfxXg956mVBo2HOeoQDjXoUFhL5ZYZSEuXoZ3kaZoorXlIr+wbfzCKg5
hX1QcVWjThefOGnQr6E6yTjp2jdONbZxvvpslMJDQPV5vUhTKXxoNBUZoo1sC5pHvv2eppp0Cgqf
YdJ+/ey7z3jrVxqVsBiU3G+tsjq0v9MN7Yyfq3SPdvL+o55ZXGrP5mee6pbC+2jXPnf3nWdz/3ul
Ce67kR0d3bW3Wa6DCk6F+FHF5p5XFJ6AWLvgEuSA6ZKX87MU6Gf8L9vHs9vbT3uHtn6mytRsn6AU
lsL3ajv9UFxKeB0WOjm2K5R1xcLriMvlnf3T1kktP4tjNTVMTdFIrZ1rFQZgjQIALl0SUqXU/6Cz
0D+PSj7KypQnkTAidbdzRyQV23NKC6h9mofjel3MtSRWkukAdnggpRoWPXKQM/7DPXtW9SKs371T
F1XLgozLZYqyA1sjtaOCCrHARaEpmmOR+1OkVupJRRhilVe/TUrz6QJhrCMVIyDYFiqemhM6wZ4b
n6KJUwr9JjIdbgy2626dAXRR2WOtpeTQ4Ylm3AnNgT/eOOOmUWalaO0SoYntnvFC1+4YR3Q7RZ+S
8rIMRWao3FEgV9cPI3YF8uMCoNTHb3+M1AEf5x/a5cHcQ3oEF9a8kXeMdHwUWFBC8XSK5JR3bg7u
iOretmBJXFV7ily6Rgovq93mvS5gFR99eKNROErccP4ItMv6HdHOUdFpfjm8cZlYY8nKI8ev222X
OWyosbsAPUeqY5IA9coG8Tgrz8YZ1OtvV551vVmfTqlJZnsxFrhxxDmmoINOXChnnP2CPy/TaJsj
LHqIbPpce5870Fat4A707llVuUequfGeNVSDn7UnNdHvKnXRMfkemmEiJtnDEY3RpuD/by3BRHAt
g6RDJzBaC00i3l39ViH9BDSzoWgZhHl5ovoNPgevYPYnMb6H9cvW+GW2nG7nctev/vxGxZyK7RTk
yT2FZ9FmMCD05ORCc7lvXK2bd+CUJVjBKJkj2EQ5XqFpbwF3go5j/l3NBzsE3Cg2mPulskm0EofZ
efpnPz1OT1ElzK0o4P3RTHpy8TMxSkulzi66+5IXzcUP1ENf9UeUQ+4ox4DCMgQPtqt/92njjDqS
FFfP/gNpoSMdwo7VdHSuZXmca5izxqSfHefHj633QcWxux4kg/uoOAaQomcI13L5nn3ZuI635W2J
ZcvNcrPyq5qbKRrY/arKUYxNcmz654H6ApVmKrwrYIc3c4r5EJFDX+TcytWOrX2QuwPOknts3Bo5
ygZVkcbHwocp1nvxLyBZFU0IWj+hk4foCPaR3s4g+gXy3usq7Nxqhptmim1a3+oJPb1JRLGiodQw
fJvNwWB6d0/eQZ1paUEGYIWRuvWfdC/PoB+L1HFQDp4h8gYUch2C/S9NccNP9QOLttQGB2PAnryC
+YaNnwSAxsHGR4LLBWB1s/SCrA1oIxWfG2gEhZdgU63QRKdCy2e3GOjL6agUICQeqlZs498HV9p/
a0f38BQc+RuKBKHLiwjzbmO6e3OEOTfHkdKTx3s3eISfaI/uamaaNcY1j46uBsCHB2aAx3j88dDG
//e5TY3aZDfzb5Ok7qWeiWVKtF0ixAUwLsxN0V4Xqy2uG3oaFJSkArH/RX9VfUiZTdl+klNKYFIo
plyMLWARfUA8aNH3RChQvl+5YGWCj6Byyg7nY/nGi95g0MQ2FAiHKcNFxZfjePuIX7URP3By5rhk
+HRseyzJi7bnyOgyWhMiiPALCFrwaQ/I5MfkYp80+a0Rljiiylo1H8USYRf+eLUg/Ujw3sME1uuy
MTcPAzmaa3cIi2E3L1EpRrY4Wey7uDBI8yJLxQNziUrxpqarvalVlhukY74+ebzwrS6cXPtHn0dE
Ei6+8RWF+EZ7JVZSlIyfSLZHMvMF9xNlnQTtJbcwvLvlgAJ7bj/t4BgtrJWMHMtHUQh1drV+orZB
KaHGEiJX3HnN22k2aE5p9hSPmdgy2bIJSJBjVDDvwdmps7wkYbEPYwJLr9JrjPpcEjmyRQdgL1uv
qEjSFtwdsOZhV/ptpsYOo+XePD0obkXtgrLgXWRL7trnahsrlYMLk3e+HWuRUVNgbXvHf8aJZRu5
4RNiOQkf00KjOmw98sEjKv6sKc3mMmWdCR0O2/fm1Zmif/xhr4f63dmv3p1vibW4fOp8Kb51KgOa
xA1JyoBl3y/e8zk6I2k3ObvFDrlu5HLo3iS7QNfH8EBykc4+3r1Nz2/KJJXW3FGofgGLFSlnuSx6
S0qyadiALw9MSWyouEURQJ56mV2TUgNKvzReSaHzrJifyjlKiRW3KS5QrAp1FMxPPBFiSBosdt4w
CYHJCHTyHdXiq2TrTdj6BqR7UH5GUT9cVBpcwU9Imgn91+neZ6pXi4BOttLSUmjSYZrMbDYke8i7
i1Sc5QLhFira45nvUIblMtR3CnS0uLGIl3YP9qAvEOdBEiBg7Nu0hCLT+aYDejUp0knGp8fnrolu
72maCdBiU9h2GR6GqrNQrYtgysRLYd86lIWA4ih4NGjpjLhX7xYjjsAOyUFgNNUZCMDV9ThNJ3D5
YR+CnOhwLaRwDnS1z8ElFnFWBKyZQJf/hYwKa7NuOVYALE67xS9SPYFSMhUKqgQ19NvUk+BIKJj+
MfxbArE1KIDusN4ACKNv1m4Vrr0a5+AQC2jV73YQnAYwo0F/AfNjcWZyNWJNqooubjAjTFchlo31
9My3zWYqsRJhTf/OeAU8Y0bP+RCRIE6M7+7MjoEKk1QjIbRIIIWYbV+H5vbOEZKXDkbft2YGsozL
RcLyHFmEyZNiduGzhPLyzlNZokpo7dHXTf/QAmh4HkrAAJdIiz/WKRqBHS6DLt6UPJwuiNe5hqRR
VUWvIW7ZlUpYRqWTauinkfHRtDsimWiHOlYhlPKC7L8e0mHPMj/XOJ8Zn9mINcZZxPlCRQGiI2qW
uO8nrzKkZZPLXyWqgEHdOz5+HvaFn/UtzYHc/K3jxyw4Tdme+vjhkUQwvqg+omO4+iPzkXSAW/jy
0IbQsa6jJ8rt2Ckd9mg8rp+dGD8Yf5D9yZ+Vucar5dMyKLBxXC4CXp+L3U/kbIsIRgMdqF/CDSsB
MQMDTc9/pRjKbUi2QNjihBI+4YzcPd4h+MrwlywhfQ0cKWLS0UPuit5ouqeHWAxebRZqs4xbOzXF
X+MvgHG8hxTKRakhvlpcMwi9sBlVTa9BqE2Y1IzsgKAtS5CfaXTuMEmUe8wE0v5RGWSYiVP+aplf
85snZ+3OqEEmH0dyNM9GSKbU5BmORlpJ35jtLM7cG2Mqr1IW/Vgt12kVwHb5b8WwfqT8RJZV9o4Q
L32ktdThLDIQUHFspDUAnKM/oE2cccQXqyMxXa/ZLCuImA56n2oPYlwcKwYpOmMqgqjtGwvc7Yb8
NxYFGBk4Nj6pf1jzBwOcLyr8NAlP7ntGVqp6GeBVt/C4PeqxA91I+rdM2qDJDasrIQUOLe07ArRr
9VwrKw7mFVP+KUSU5hL0B0Zx4tSARIdZIFNFjKVFr10P6+HYGfvNZlPDe5rxB+Uq2Xcv529rV4dK
PaIuM/I5jdFo1OaKS0uDj+Oxj4hjNP7KzpTcJqdDPtJFeqyBfKtZpT9OuorYNRdtq7kj35zGG1zN
MZObxgXWWdcKSBeKAI+HnczTiMxNgpNJbuvbS+HD2wAuaG3WSGm1qDywA4ZKf8aGpB1z1R1F7Cpk
R2MFTmSbQ+P7FBHq6wGOeCjalvgJh/Ih2tPLxUBzHNEcY2rkY6HOImEVgl+pGmgm3EJ2XJNquL0x
ax9/mTuwgWZJHzET/CEoMJNLpStvVUMmhDhyKayB04UX2ViXTooKsODZg6rJNL6xsRhJ/Z5SxMbg
vHkcPbl45xTpimkMabNejcatXJEyYTGtinFiRnJm+IRiH23mfiAH5qTi6fTetFdYviLN+oh55DEi
aOS//aZPxyzjOZtLxJ2ST0VknQ+g7vWt6bsEMHXM2+RmW1dUX2ANpK6o/prWNeZ5i7umiPXqDjCU
0zoXE4KUS35HZyFr/SK0spucVoVhD+PKyp1VTH/BJ0R3w3yb7tt4XAo5uS+hufJDS0AE545Zn+sm
l8LmxxuPMf4uAA7eEQToWWupCJw2smw6We11jqc3D/kGDQl9YImV1KwRTvF0zr2ievGd+8dFJnjc
nHmGNrnOLZgEpYaMhjbdApLkfZTHPtBEWaTu/nYqr+4VECniNT8xubq/c1QXbpzcfqj40Uaa2UDd
PBR/6FsUusskyRRJOCbPTT1X12F2cUabPhsp2N2MZMJL9J+mKY9/+XcUdt6saU+SZUgrptp5xdHH
ObXQwwU8OPWuCGwQLGnZNCN7wiI6ncpzPtJcWtgTjcmY54qW+HSwC2hK3KdPCK/nmRGaNroZN5ah
B/e2rcHy8rZdncAXdIqoaoCAsXvuZgnzdKeyfBmW0f3032HWHJgwC5mBVARmU6VIZxpreQR762NM
xi9Pg9VMeUaIZoLmwkxekJJfh8bEVCf08TPkH7zwtYQ3669srCK83ZTpwFEN0IesqW468bU6aWnD
ynX1pVhPk/y/uIjIv2vZF7QSNzVA9/gbvn6uE3/zCHIVr/wA0TiAWT7RdFs3yhjHvCaUZo6uoYZk
2ju10b3nuLXI6Fmxl+7kjeXj7Gd7NxAChV6aw1qBFXwlYcUXzkYrhkgbYIvwF+JtYOMlBj680G36
FH4BVNBt4J1pSND/PmYhM8FmtyCPtpwBIRhYNgDRmqSHBpUGVyr84m7IbyrEp0hxW5mW4XJkKqEu
tSwDJ1Cn8lp3WOsUxdhFTPQU70pOhmKZdzwiBDxjfTj/E+epD16ir4/TAipYF46VXqSYaSr5MtQK
ZI24yiqmY7UHLlZSRqv1uSc4SL7FkszjkpM3Jy7VEpYtICkWK3/Sf5GP40e6bUSbmaSUnA/9ev/h
hUACzCymPFHUHOiVJ+K4+ehl4LTKL918dLzyE8/Ovqlxuu/qWeuMLMufwJXwJBlWWQZFx3QDMiv/
q12CNvQal/x1OE+A7W6BAugkyoUyvCXzLH0qYETjEepS6u7DEkQ/Cy0IBpyNQxQS4Q0H0qugIonJ
FIJsQz2QDBlNd/3JIAUF8BN+Qnp0UxeQWahGQHjBC54EFOXwSV4kTybbMhgUIunL5Pir9YSyq29k
fZ4ET1LuUGpT9BHFWy9TV6CsitJ1pJBK1LNTyaq0DrlgJf/01v9fgqaIhrdu3QWVHnwMah2fEBOg
Zo9JP558OAHqNFAga1upp+rUIAJ2gCKTLH9UC+NbbRuiF1ERGzUQJ7XU1m/auT6g0F1FwkojooWD
BrOE+RuqKfvwg01x2qLAA4W0ERk8VdSo2KSv+KUV2YCoQnmlJESkwkJYxjajnkMOgHUG9IoJ2DhF
bYpI7/XicwDDGe2+NS3bQ1q/v5Eg3axjOLOjJ6050EzPYaYqC5TowyssZEJenwzS8anYlUzfNkK4
9LZ2JjT/oO+Sv0XYEb1z2pZBh8/5m3q2kSMVFX9hvFd+EDlP0L1HL7F1vSNRRHqM3pooN20Q3/bQ
s0zONQjhJQQU8XHp2frzIeuNTPUZQjwXiq451zni2CXKqSCV/UK2fKxsthS3WHVB3kzusR7YRbxE
phk5SJJs5NRIf0rtQE8vPwFGzOYRBg2gsm3qqDXAPoQRn/tBXG+Il054pxlLmGg37GXYnlsFJpGh
eNT2wY40sm5DBpN7cZHAwt9SbGfykA4HI7KUpjuRZoPKEcrFZKNl0i2qglwc2BNpARa0PL7dsuIv
26zhNJcCq8KPwTHCFxIFS9/MN+ruiQqg5L9O9FtHWUzjV5si4BJp8gwpRdW8auYRpcRna3SORBfa
/8XgGnI8cM1wk+SMqTJJccdftFGCypxlxdC0QK1yWEaVRPNM8lkK+MuQBNLuzJ4txdM6KpsBVeWP
8ts6PnLi8OuY3g8mYKH3NLpbfEVXMB9M9/ABLEJXAGATMZUkh5GjktRyvjVoBaqoLw3asn39VbAK
7VfRbWPBoxaV9DQyTBEAMgU9/Hb4t6X4OYm3vSf9FcmglukjUN3ko8/4Md6PnqMMdokuWrV8kQZO
/vrmpxobSHDBnUzIpP6sWTk4UT0Ua9nNmoi3Z6+DRX/0mr1GaTHBhGXonCF+2ay7rpiuoFgFukkX
KprgPQLLiH4hpEMSXM++vkMIiJ2daVNdbz+pa3ghUtQYEp4twh6jmlOnnZFZvXULIL4SPcqdtplk
csldgmJYsLhHBEEkTs3dzveA5iGg5gvu+xAljX2eQPgFcFNw84BOeDaoqdE8ZPJbWPt06sjMr5XW
50p/gPAeXab7xbN9bd2WzzQqV/vZYzxB/PzmfqsA8wiwI9aN/l4J+bYGDGzqgXMg65LpI4ZG9I8i
N3N3Uj5dasA0qu+SmpTufo/HDuUna7SqfcSUk7jEIm1aQ5DorTTJhdIBOHE+sBqnJ0wP0cWlvU/c
9aJArYhTUJICdc/mq16J6c8ABP7p0e67Jzh89/MO32Qun2Fm8AyP/gX8VBj9g0Z0Ql0r9Efbdw/9
55AWusP9NAt5F1Dv2yZD0qRtHBOMzvA/abqP0UE2KrkjhWp4B4pRRTakd2Z1B+0NKB/Fk5R3Ds/h
EbfL3/XUBu8KDiL37+pu43Tt2DiTcNVrelUflvsnUT4S74ItBgDaxv94+3/pzacvVPTAxnNEojb6
rlKdNwG3gowMV+Htn/rZ4OPdEM20/hd4DaFTJGdcXpANaRSVlMJPIJecPGn8gEPRflavvUc3W4QH
TZY+YK7Q8bZEi1PsC3VFjGcAaLwW2Hh4BDQ5hWEMQtLiInFNdhfnTuwcQthFZGfXznzpcAtZj0za
J/xJnwfnC840A+RAvc8Rir2PzPl29O7mGoUS7VC9+7V+oS9ona+7rp5+hdYsHcSPOxMyiZimZI1u
eS91D7LAY+QTGvQKaRE87r37tlpy71BC6W6I4i2LJZLycbFVCHOwN8O7v5lupi9geMVSmc6VAOER
2H/PBAwXOaEuQsQ4UNAoSPQmjaRxnt1rhQNDLv1CiaYMSIaAJS5q0ct1y31lDEpuua6gQ2FJEY/w
G1caJ+DJVqHzRmFUyHedtKYute7OprslI2DzKBm8Y0WYClm1VXBI5ZTauIdGeXfKJcJCXAmzCS5l
hTRBKTxxw0thLs7FB7IBhTgbVEJ6zKKvrAGkAOVKNGm3a4MKDE9jkF46wTEkrfSbmH/3A2TRQ2ia
483SeCL4IZMDcnsTXxn4zQD13oY4w9IL2PjKHXycAWXYIBz0RMPFLQMKKDh+eKnOVs4jZG5+US5E
gFEu1LzB1bdhm4K7Yq8IGeAZP+Mc+JLN2a4GBDe0WMY3ZASzxAEnsPC024odtSlX8/ImrUqHZjQ4
72kTE96HlVDX7lGnzcv0xbPG/dMH8qMDa4XgAmzsi0qKajtZaaltotiB9rhwYuCpoHYGn37SvBAE
zU+rZDvaCHNX9dYezUhpQ9q10/p/Auplhq1bKQMvE2y3f6acnRnZP7/cJn4ZoPZK7yv2nh/T25RA
pUy8lCwniKHyE/IsNh98CTNKOaJaLM+MLsvoY766pWCH6CJFQyxuqBEfpAh0aD7rxdVjukXpebug
PSut8wqEeOQsSAWBiWe98o1lcvMMYctwdpCb491qW6dosfqikooarZDuadVL9VLLRQW2W1XPqmfU
s0S7qJsJivB9z14KhzZNB4dc7x7Q5GM3ombm27vSXa3xiCuVRpkaq3ewjdKxWg2RPySH8CBRl2rJ
+UZCGq/jGWRDtObDK+53rnejNQtOLRLu9Ly7hd9WKb3KXmaSmHsVEej0vjR42K1Sm8GWgtDgRAbs
Fk4oG64dYFKdqqW+fGqp5jycFf8t8K5pPPLpwA47VRfoDBMlaLCmMcJgiXKtVfK1Js2ItnKQTKXQ
gGZ9T8LE5x+8O4q/tMGAY/sYz0h+BA4ZuO5OkY2BW+6MuTStNTU2QaWWOEcYUAOfiuCglXQDnd0S
TfGuWcW5WLxWERSBNZnULeQIXg+kItiL5QqCDh04iLYVnwu2neHZyC+ijvrkF3+RKw+ofqsrTFFu
BnM2lxKJsjXKEImfrTMRR/vbO88/YaVKBrUMRXtLCz9azLYLbCW2RzWfq97LPkUr2IZiJcgCfZpk
oCzGVPk0ngTaK00t8FFBvGjJYxYegAtAzUHBHbBKpQ25QqiI+DpglwOtVwpfSt6q4q3g8Pi71qZz
DD8zpX6PgzWRplYzOpZhYkAOuqWoEpXYij60um19t5I7yClzc4r+BjY2xTzNgpcKrmSLiwM6RtUf
ZIm3vK5gqvCvQlx1e6hth6ne+4c2f/8SY0qNWX1YIRvykMCQjRA0ODpgW7DvGblh0Mg1ThDwcJiP
1mHBf4zzHt05XPpEsRL4Wwg/QL6AWIqBWTotqpX63dq4+EIILpoIqp2wWvD0Lzxz84V9cjth/fwJ
qhLgejQKkGpNdqhqQA6MB2xk6Z7cph9IuiLkU1YFZUvTx95u1RBAzyfDraCPfOCdkUFXDX65EgpT
dP9wGfadA4xAGIpDXugQxYoyTmOMWOpKW6qqSLfXM8j0HWq2rF6CfVeNJiNixbhiN6Qe4cQrbFJR
aiaAkSr/1PqZNrtZUXKLUSrYlXgBbigdlu1vJL9MTKT0eATebFUwZn1dE10VBV0Z70kmirsB4mEu
kC6SNqXWZgnO7AwKq0IzgVkKh5gg/LRTvLYl78XEe5uqka4oV6zPDbFhlgnxDmR/1HO6IPVQKfkW
ixB3yde/RVAF4Rb4xd+Jm/KY5EpTQNfW69anozAknGLFQUurOK50pSmhfEN96rP+4wdDxeVm9iO4
rjocUGiOsYMqy3IZdcn84HRzgP0t4ihdMophNIcZBjenO/vNR3GcdaBVDdJeczpWzj0ZX/AogYmY
WWCxnwCwyR+PGRyAnPz8doGlVUxBZl5vWXZZKzg5VBu7IxENgJzyDjkI9sVRNge9czPjgyqSTAjG
E2iC+fbjSTfI24UT+YAtdZ8o0NL9lYtwUuWJ/G4zIXiJ1j8EAPwhVMZLC6UFmbhQRtuWPb+hlaRo
loKR0heASu9YonUQclkEDAv5Bt+ES/DnnRRCnZ/Si9rES9oTTRJ42IDDaIGDTyX4cpIkgC+pNmve
8lyd68bqmFg7dSgT6hqkl8v44H/oN2Z63Silu8Qy09B0gltIJxEWUAp3jx79bkpVeEHyn0sUQFXd
1cQ41FoKEi89o3cVeK7xZuRxp51nY4fDtI2zgHri3chOTTCidDDFHF2MGv6V1U1zRiUldGpllkiq
SMKwNo2v6aqIVTlm6Z4cKf4yXGUVtjyg7ev55AtlErFx09Bjy08TimRKi0IkuEjCIbsbuaASdTPF
rgWDpBAnOOpAff8VEYwh5RRI2lAYImnqFx+baD3U+tamOv003HCNCU/gUKtihn9mii+FCSj6Fg/7
yVJHwwUiTmgQ7SNFI7I9MJbBQeTiUFoFvUDAyLBD0VSPmrYCHG78oPGWmHOwWXL8rDATH3nshQ1W
9g0OZ0TVD1fXUPF6aj/Ob5AOk6BHQU5VeTHioxVv6rBSdHi5k3idRQcwbX1v8n8pFR3o4Qh0eQ3X
DEX4vOv4dGN1eR9Vbg8o8+QyA8wxJ5/IBHRvBHbXPi2CLveALhfldHSkSNbl75t2ftIs0jT82UXA
uvaabseKrbE5xvqURuDdMzaBHspYye4ICOGFrTcZM9djIeFYnLeTH1d8Mqd0VG3C+CBTdvHg5JFq
LsCUUTx9j9HfIzdo7Y3slb7OAj6UfRurh1YzMbrRtLQFARai0q3pA6eKm4d96uqjmNLuJujC5Uc5
0d0HfSUhQS6UkAypo44AD/F8hqqBQv9J5B4ttGJ5Mji0OjwDhKqo8DlVC33GjIYPdTcd+vF5Pb1N
W8HLNvGAaXsrn+/CVQ1OuICfcP+j9pf3IIObJK79zdfyIDE22OND4aa7ZonBojKHUxWQEx6+sCfV
UGkTAipReqraQz7B3wWaCgWS2yxkxN6Jf0g419uk2iHV2ev2NXgYBruj+S6E0pQumGxfTTCViBD6
kGSwpTtmN60b2rUeAKg+WGt1Hx4ZpgJZK94R13BL7L3j+UD+5g1F7nZ0lMpJcBH1SFEauabz97rF
2GFU8qnbaNLsrAO5kSKxVABx1zz2uKAS3eL/rCL+v43ErZ91yjWT2QnvobJ6h9ZZlCwnW93G2r32
1EGnj4vPAcKMCzWfuS21dbBKbdVdD0OFx6X1At4YcY34DfTdIn+FlybvTFPLQANbY4CVc5FflsCW
loeW5tkkb01yUEwvPimfTj6eYrcH7dVprOUPilVESUjx4txtq6THPHKHVJwbvt8HthqcW39Kmp0V
SzxfZQfGrEK8bPN7Sg4o5DWpkHgHTytDJkBJV2XwxNLATXKARwBH0nUdAgEkmInBSEj368T1IPuP
xV7w/0JouNzEDBY8elDVATrbWPTiAec+0ElDALCENrj+XOOtU6yJVIDMBQDLkbnALtgT3wq/0ulB
z5V87jXU4+qeWi8SmGTa2BgOG193l6jm3+gteEVfo/8ZvBBCTccoFDAD3qjQyD9LuhQIA0nKZmos
azTLR5oAzNK+gKLgaFcVrYN0u2KAV1NYoUUDZWX1HVuUQ5EPNOGkfL3KPO0KzBSyJ6cQqRDMtjaL
22OmVBACXC2LLTSQfEeochVstlIEOQrrtxL4YOpJzMLGNBu6xuQpdaLXTbHSTEi+YNVTrdtQe/qA
QNttlgKe68/uSBbP3tFsRkM6/vJootuIi4p3hu+qdx7bvELVmk3ckGkgZ6zXgfUROcddFBRMWM1J
QzHTDJ/RxJIvoBKPYjhzYvo6HkLKpb5spNL6pB3/S2XOZiqMU0GQ6qJYjVRydq5LV/Tl007QXHXB
wIcuRa2o9/OjDkIHOsNwTrCUeAutGWV68GJUZYuTnbADHDVIEEKTAWLlILZa5Gi07HIZ9RUi+s76
/SVawL/5WIu7QsK/e6c6YBadIXZ3USOtsD7X3l3kQsDUxcOz1V8WE5BL+4xIqCvPdwuVFDi53SUI
ZVTBzCP7hZ3nMHVlOBJ5lNqe1TLHqMS/wgetGaJLYORwzFgFzTLVz3nGucUIhl24R3yYho2BurGL
wSInz4SgDdpv8EWmvQTDUJwkKbLIVbrRfGtr2qOIgC7LqUzFCULS3gSwLHrhlgokOEVcNzE6tBd5
zzpQBMtQ96nigOtnPGLcYqOSjKq5VqkEjToYfVQ+dT5aa4yYKW00WOJZ6FefqoLyFR5Zh1LtxOsR
QGIN6Sb7qYKTYof5yThh1I31Vqt949jQyvaodkh/MQHUKkHbkBVQJjnB0XM+owQHgwDTmBLeSwSk
fZaY1eY17KsKw7asncqsyYZj0nlaSLoM8AGFOYqRVayMNt1QZcpDGIlau6x0sjIbcuhULU6/HKe5
ZbdkHRk61q3Sjw3Gx4zYh8NUVZo8KTorBcoLaN1DOiD+nYSol3I3MA088oxy+3kZAy2TlC9jERXM
6TcdAji7MRZ/Wb8rMV0KGvWwE08r4VgZXEXqNBN2t7UCRv8Rycprhbh2aI1NnnpqST3TKdziYTFB
EJIIg65HxCPNZtJO2uPm16dzpXhXBB7x1eEXKqxisRnGtm4CVgqUGN8fKUFF5MHbprEWIu3i7oIM
iBrBMjJgL9hpJf/tagONrz5t1rVPHkoDsxJszZKpRbE5HkOlgoFsuU76K9+cdeJjPDh4MUTBOO0p
B98k794bfH3EAzscWRPCjcg+0wHvnZJo98fNKVqKO88P221IghmXVjoc4IqAGKLYFc52E34gqW/W
t7JjqodgnokZYtgtl2gcD6BP9wZTmBqwd7xXq1y7BKx903zA59mPCFungNWFJCYX+Ag2WmIUvqAX
xjFLk1Z2k0AG1ZCfbha0leG5yU2T56WHcfax3PcxXhj3WkPFbn8RhBi/cpxeLEq06uMTepgGA/Lz
tAhqveOodKcKsNvFz5r8aDhAQxiK/y46QvlH/gNXif901grKtFbvIgZAKXz6lzoLe9mUAGnVl58h
6rpQatFGIS4Np/oChgarOL6ucvraG+AQuJFfr4dtf6yLk+V4SLfg/ei+T5wK1BXRpB4R2Vx+1qaD
FR/VpimA06YihRxol6pDOEXiC35d9v8hnDxpHEGvO5NCcsa3qGlPTuNUBAORCXTzjkTO5j5aopRC
TUC2+R4aI6FAJMKTOE8qEsLL4IhHIXqXKOMpeP2jumkki4v3t8n70ulcudRniihEz8pX73gQW3yl
mFEhjv25kcAewqXj75beeMe/yFfl9N0bGL8Ez2LFKGDR2EJXyGEWcsjz2tktgyJM7wGABWcbECzX
t7OcrAr9j63xSQNZqzebCpupsrcDge8zYwEX17nhNt2qqGmjDegD/FyDjkaYRprqE5DbZ/zR87RJ
pTJJd3a+d29V+a8EBramlWJayhQZbnuaw70DeeoFQsNItqcEKiRxCKTbfEnPW01HZVz1KMk3N80C
lIu1TpEWSrk51qLJlsm6qaeKzKCE/YwDwvXYRCr0gIZh5O2V6NSS++cm4ShhvnGsgzMunb0zDPiM
u4WSl6N8hSbj2LtiwDC5usqbqfJB2bNNLPfy7KZrW78n0rFuLn61+8Rw54aXtpxQe3sZYZa7ZTvH
GTKPm2ooF6HBRdaBHcoPT0Paols1z+du4b/s3f/SLLiRTP0KEOVD6tul5/hELScZvkaP6txSVMZS
cGOsCWAgKi72cGNJyziptqa0XNpn486CpwTLgPk6xlLJKI9AqPJjwTgHV7V0QlH+j6gz61KUa5bw
L3ItZ/RWQAQBEee6calV4oTz/OvPE/D2d5q2urpKEWGzd2ZkRKRIAMVfYSjaxL6pMt5XGvpQp8Cc
G1aEsOJtNnr/H6grLCdrhWz96VVBZMTueYNtSkZWtbi7/5FTRWZi1jjERURMNT6+qNgc1b/PS0Ct
P7oddGEWI2hRvww9hhQrPSskn0y/4B/l+9SdTMJwMg0m8Q1cWS0VNVQruskXC31MlgfmrHAwtwdQ
puR9is5v3hOrXUpOpqvJ5E7vpQnF6+xAHc1ET1s09gFsds1KLF7s4mNV22LkXdzPlrmhitRJ85OG
iE4xlVhu3XRw6FdBn5ALMk4y0p1+Sa31ymRO6DFY8+lExuQ65BtKmwwv0kfI8oYC0YpKDBTMyB40
qYu6UGHSLnTu7Ycn8FXTdjHU7aibnngBWCVf9HWbKJZXVq3sObsbwcP1XG7UfJpnASEY6cpZX8As
KI3Rgmgh0Ilbk9tTbAvlDjjLjOd9NQjaL9LxdsxvHq360apc3Kf80kqJVWIBqXew+SpfZawEpEOM
TJRMwKIoHitgZHTkLkSlSmMwyhCKiixx+Af55G8Ipkj0dcJuGQG9NBO68zEzUJwI4MvPAnohKS/I
CQty6VB0o90vhcyKhKw0oCfTAF4jEFy9aiC/6CDYo9oRvlpGtD44nf6aOQ4vl8HeggnZz2Yz3SQf
xtxgzVyeJ+EXprJfBXO/wjv6AzJfxtkAV5nfMWFmf9AZ7GhOwlDsYAuN5cuZcRCGjFeepRm6jxsS
b5Dff1nezHjQECl37iN4ocE8fL6YtA2r3D+4V6vZcK6ZFSZStEHx541upeAcnv2alcx10hvYWCrV
mr7ufrI1MXzjZBv+new0aRlUu7tqddqpQCRtlYPLB29JvjzI2907RhOXUAnlUlyR4aG9zCQhBIy6
LML01CFLVQ1xUOoEkbIj0SZXDLFHSj42JGOK9l3tRgYg8hsXsL/k4uWZhkQLCqLJOSBWUptsJaOY
axxPorfpGCazjVNoWtFkdaQImz9TWhPRfpvmH6pTfgwkLTbpBb8EhAawrLTlsH3G4WgNwa/ENt2J
Eg5lUzpX7YssIcUKOc9eBLGJ/aGCaGp+xTjaAkmzc+URqraq9yt2yM4kYuANlXL2cLQ3BLyM+U9m
naHcU+uUoE2CcLGrtCGxUe6Z0CSQXq2uem8ppVZKJ1Ic1JqxknhRdvIHst7/Wnxp3GK1mbfvkV+I
8NA8vaV8w9N5e0vGP6ytmjfEEqbexeBkVGVowz24Mpuf+wevMTl4TyYTYAiQ0e+f4oNyV2jEzs5e
wWpVbEFLgZrOD7UzhKHsUOCIUIkTdkQv/LJM1WyZUrJsXyhXqaev9QxWlh0GiLNHzuDs/A//SkYp
vFrtuIAWmDzovDV9k1BvQ50vfRywR/0Ry6jRF9EK1904V6u9M/tm5S06SfnJK/lVFHKij+HV6x9/
805x+F/nJCbts0lbZvOFawMSzTvnOFvvsx4AdfxxdFmyhFz5MGMIQRODVo5ecnPKkMpma6mMdZiy
htWCv0y6kNmRkU9vM06zsl8lrqoj5aW25VKTFxYXtL1b9krK/ZmgGCQEOJS8FOfwtwzmIptBwYNC
LYlzPM6a4hM1EgMDBTvRNK0gaOcKyVedTXGYNkaWThcYrjCMHN4BM0YSKPqeUnZKWyCTW577Y2Qv
0cfVnYMJgBjzaAV112lty49f94zYmGnmRvR37VBcKvDbfCvRe6NSzDJ02tLlIJCGsMaf1hHugDHk
UKZJllnqFuCVrLXKdGHJDjCd+A+R1dokGse/jcQkx0hzhWgGZX4cAONL51eDqU4NlhOmJUk5iNLY
oinwmClz02Im7lMeMZlg9WaaepVW0xRhemFx0Efm3AcUDDRUFQ7JCKzOGsgbMVkr1BkhsXi4H5/K
WLgotgnBVHkmvpBpAVpnEr/RIpx5KZVo7pycHn81L20Rr2GgyJWC3+gLARzZKyv8XSmoVmqDBAOD
zux7qtpSZSi1UdLSaMEGo+u9R8QBwZ+ck8y5TcwAsKiAnwOBORUp4lMCcyacYPmHDQ6VmdKF6t0C
gYkSDjYvyBBVxZbV7pXjV9ZTgDUuaXVibsjG0c50iFHjil1CASAVgBwrvvYGpDXPiPIDVRgUzmxx
XRTVKKUXEJsnTHnetuFYiHDskPWbWEYxTf4LfQaOja6vI775Ik5R2qbQ9WmTohMAZ2dJ54bPgnzl
iyTrym7SqExotGBXic454ndiPP3nRcZWy45f76St2k2tc//I3g4wCLhEFtaonSrs+Ruc+ZKJoNmv
keMBVFv19onfVux0loXJSP1Kwcm6IK2Q7E/aB2JKH9tJ8+1IB5GgZNYBlEFxFaMp0gwvkX7VaJc5
ufru7Glc1Ds6GOhNQPaSuSs3UPilIKwRCjLWFfp0m9FrCbEpYxtcJhkzIVKIBpGXYExCU4VqGpBc
T2ptCSg/N4dzo/gfGW7CcL4BO6uWoUlJc4WmBWG2NV76b9PPZbGoZxQwWEPdjvW9toZZghxdG76j
dySuQgP+s4ruSve0SO1DYb3ioi+FiJaYOfLFk7BIk0uVNkZ5WxywWArM4nRu4d3e3SctHhue/LvK
IpNqpqx1DtYJnzdt+JQ6+LaCrWqf2phswAK3zF4oBvq6k7UaKCpTKKb31iREbOA69NKIFWfkCdx/
gduS6O6/yjffEML9WyyZgLK/ikRV+sxTPi0ApXYa6qtij5y4q7n5wtvceFwHR4ptRczYBUeCG/4B
iGoq17JS5cjU6FBHB+EJN4blMptPwJdB1CWLkI30n9IcSvbCRiVg01pw4SvnznkERwyY9V7LHEYV
AKtf6xRCjSX40RRMvIGGhjo3fx35qtAgpWnGVPEypZmWplJ3S0+w//bbAs1eZvGyPkoGx59UWewI
8lbKqlO7DQlC1g+QagUvSod1PhR/yb3gTYCiZUTYO7/HJEhLsKJoam89Pf/Fb1hkdLp04UucBS2+
GjISK2jTk/V2XH7xiwT5AvUyRVdpTYTFUlbd1bnHHxW7bKXlomRpEjc4+e1H2Bgm3XJcRyJPr4bx
zaztW18WVvYNolmj34KuqFbPlw3kqk6mGRqfL5SspcW+QYE4y2KkJuCkUD2lbfEGPFlIMQYdnmTK
OzBiTi5/BGlLxAqnA3NQ/U9Wazq1KHk4fPl9kg/czGfPQNtK+2wWVC2nPLLzpQYJ/G0HMGo4Pzrl
whdyhIE2dYJWztxnkoaw1Nw6utu1/ZeAkZQpLXsRFeV1en1EOjMEeG9qPeqcK2Yzwb+JlUsBksAW
Lfu8p9GWEVh+QhQvcTvoUCkfqPG9Dk+xY50TrbOiy0swwkDkmRrGur7K7wT2aCenFs3u7ktB/c/u
3KrPUhoj8QZkhnsKiyp8XSZal0Gvx6zsQrC1QL9Y66eYxrV+k8y+dcuyKyyB9ZWAT4m3ckg98uuH
IZ3ejKYSNPagfoaXZH+t5ozcsxxDFkuRcwms5rzmbRL18fif0BudH0Heaqgp2FtTmhpzVONN8F/U
4OzIjDS3akUEyl8Xuwpaz+agE4ZZuk6DjYPd6DRW9RufvOwBlJrAHqMEdsfHTgYIKz4QAcI4HOQx
ND0kCTIQ1lJyBK/zSnC0d5XuhRcVgbKuSMdzkI41TQvugGIrzXOQcspbVkw9NMMwY+KsEEGVXSBV
FrZhlkNXbKBOExR7DipQMgkMWA/5ewh3sfRax9aFw5b4q+IZTrMvN5MHyrX6ajsUTJmzqFmDH1bF
E1SulV4rJWs967kiCik9Z1rShZbOJk9TEmqB6nijhp6ul/CAfpEENBNm+sQhQJ3ss9CHFJQzgBUF
6N0ARXKKcNHXO9VZrBVFXBF1Eh4Q1VwypJ8oSGFSyrIrOWmCI49WTK2XV+/qjc6g1iOVfHGMZ0fH
DDwD4vdU7q2wK205eKvlXjimwqsrhVWQfefgKaPOf6/fKTk5m7yjfRt0ciGkFuMLVkeAIqfejgcl
7zYON7ZwHp0YKgKlTPSv9f/EgZ74JXVbm3IsXjWeciEB6+TA0OTPfxvK5If+t87llSY2t8Cpd55U
evPDVZR1jHVWUJdjQ6Pz3iBOEyYsUqZ43YaIVNqIMHEeAOMhggW4EYo/WhAxrQmWs3i5HupeUmSq
apHk2BrQpHJeVkkGn1pgqaXBrWFKoLUAoLoTyRGuEjbhO8NVzwdDfv4TcKK+sKH+o1P4rUX99avz
21FoDUzBDKrJRQmCRGjBllhAFU7WDxoo3NaqOpW9bILVPJfdxlkjNq0B+Cie3R81lNPsxwJMv9su
GQrmeEwzeaSu/sqaGbUjMQZPBPPaBCwZLv6vcBwImfSZ5xlo+QsXYWeuj468ZsfjBvnBqZPhUDla
OYdzuTNpEkIQxS4U7OdplIgfd8rksi1WverfLJlPoDnKLSpIdmw0MxDYdcpy9ZwUcofeqUxEr+WT
0ci4ybpHUER+rQvyi6hNjFiQJEwetf98wwkej8BHUJpClxy+V5ih/ySp7Ak/6+Oj1a74wBoDMNOL
ed9Zj/ElaIa3eDM4kIITrM1eQWlSHp+7p3j+cxzSByB+LG7rSvtsHXHyrNGFu+HVwYep8gVlsNIF
oBlpr7ObNQnToFCEdY/y8KoeFIPbq3WJj2R34RXHBqzNXmYJ8xsQg6R1iwt/qOB7xXEtNOJS9z55
jaqza68ZM0D3VqKGKl9c9ksTpNXV1ioaUhFnPdX6ofjt2aY02kl/5sHu1xjtIXa3CkRWzd63u8P9
qHiQIKdHG1i/5r8npSIHVmkjlWn2v8wOowvKwM2wtnpiiG8sj5Oj9V7RALSL/i480K8L9/f+3Ct0
T+PztNZuzNLwBasmuvusG1rY5C3RWDf6vI/R3S6+7SSsyeFOm+rhl8xghebGcD0I1Ndwz/qX8YuX
DpoTzvW+XwFiHm8GJ15UQHbfTdHozqPLiKtwCoxw78AlpPcYzV//ImRtdIx7dmLs7ERGdFC+vls0
511tzQjOVcGMmuaqRLgonmdMRT81wZKWlHJ4vo5JVEyFFhewMeXXW1j1iPHs10hJuraUGNqg7amK
sPLo/VpP/DgUCAsSenODKX5CRyqiGd2bhjQmAZz8V6ctrOrY+uQhlWgcSgjyLcjCAkVB2OqzthOW
2lhQcFiKgTIXY0X2SPXw8gSVheOv+IwAYqF2v4fowuMU3n1te/4lPNtEIvyn8YntGJ2HdZocNJhO
Sb0i/U69UK5uBWWWkMPG+rW40xiJUUynlKqnfina0Su1bgi50TOoe4oCw+Z0F+24yptoHyLZ3IcP
zDn3sR4P/D7xyJw+xvhO2jX+rU1Piyt9FmQzdKVfRKGXxIehHsfUPAwP/GDen/d3w3mftjz0vLm6
Ve82rkzpCTAuTTeYbqZjfZX0AotN95p9xIrQ7LxBQ/mjtkN79r8NE7ZGrfVYP9YHd7+gSdKUZkQf
2mIxxABdOYer2/r2sviyLu8mdAiZJjye0/34Od2O9yDftYHB9p6e8HmiS8pl/FhfQVlap7FepN9V
z6YxeJS8Hfg27gVMqcTPcFVO0Rfv0ufUGJT7xmA7rvQA2HrlPn1MvDqah43f7HAI9Z80pf9CrUzr
pTIt0soOHUaa+PW3znenerBouVEBbaddimGeWGKvNjOqukaBzFLhyRojlLfui3At+/tG8UucAM5A
zxysSn+B7Ys/pd/7LFkmy0IFUVPrBbiX/a0QMCStIvMnrYe2PaDk+wudLs1dTkuDshM0TSqMBofS
27MmxqVXq9pon7ElPC2MyuCMBxBQ4ra8/DbsA+vE1kyhX5/tJraJVYuuFxUaXKDluFp0qrrBww+K
Rqv6U/5D5Htb1BeMyxuvAX6ACxZzH1+N1uZs3wgwGuYGcRa9DYBjz+aX1RLQ5edWbDWwEB1cf2qj
a1ycFJdHsn3fGG7HpVXNx2x1nOK9WvCrfgJPpf+4IyJmDksmXJ4NK+N+fIGCdxugagiO0XaQUd0J
e1kftBydX8THvxkjjFaK4YiliSg310YzL0rLTTA9JneNhw4kanyLSXaHWb0hbwApGA2ojMosZtOU
UKk5dAgVBqEXUmPyiUU3rd9nm139Hk05M6wNF57IetteJ71Xa9v7UD4QYqvVEpiRAI9AFqwMbBj+
IUEDCj8CC4GQRdtYfbubYTUsdM+jdL1dFMMSDpwokmjaBYXi1eIMXn8ZE98p/TKEr2WIk62KppiL
LGHWpt/0UYIE717BNayNc6bxD2UEIzqGyaDp8rptmynsHl4WH5/C8Gi/uNId4uB9JvWwMKthYAg3
00bHM679XsDXprVu4+c+nf99Z4UZDMSNN+/euszr9MMYVOhpRMUJOfac5aTSu4UNmtWtN8PLCHqZ
txmiwKOaN2uIxhi8xiX6Xn2cRowGPDm06B1U7HMp58F1iFtIv9mrxun4ZzyPofkRSsjFPANUqF9D
hsaAmtUHPFloRokYiUiJBjxMEEpNWHSyBEWhE8GPYgJBM/2dw8lVgqUYSBkZ5trKvQV5k+hJOpIX
4yo6XwFIuiIjEnKR+tin9qtsXK9R8V1B04WamxJxMAVRqHPcZDd8WhBhqYLLhlCpdV58U9r4QnCW
LyPK2NXKT2+e4+53+orMHTyQ6VpR9xqeMYW8luJViQkPfkU7v95P8a5kgu+faT1fmTKrPHEGZgF3
8LE/ta6/FaKbjcmdxdi4hQ+qKGsDmjj3Y7xNWiWu4rL6V1+/CXswdkE3fjE/4Q7xrFp4fWmx1fq6
1XVl8liwiJQqZgFTtWq7hsUUGetNnuTiOaoRWGYBfvt7uzxx/zVJ055RIW1d/hpHak7A+4/1bYG5
HX25kPVS8eof/U9QHzOEHy+LjjDRyztPGTLFdXFc/buMNrNkXR+93XT0GZfXtHQ7D402DZHwFiPN
OVuICzYYT6GSgUoLd2rfOpbMC8t4xUpY0BnbmmkqqxLg0JgPuFtV/DLd6NfgFjyTPdTXsB15/zJD
uvFb/a0wI2Kr9gk+4XF2vbdOo8L0EsaqdfBxt4ywY0SMo+sOWWt8hfWcVQJoVyA0SY8hCf5SSJrw
HoE7AnJ4jYApBWeoiuSYxhpvA3rTfRVeqMZlGv4IMUljoSb679OnGqApSVzGLGxHq5RShBG7UQ8G
kd/s3erdz+L6y1qVBZ1PcOkSNEPzWWzNQRrbR7w0Og8izp3VxLwFgSDTYZUQ54wLH+1ZqtihPCNE
t+a5h81z/+vm0neaUtmqv8UquQ57vQpG1I3gFhoEFNUr9Yvz8LF4u7XJdbUZXLuQsCfE4r2ANyeG
chOyW7it2AfcW+9BSksRmKbcK6BQp1YJws+m9ai2yqP070Lo82kdZiwcH16xEvke59pfOiIyFpKf
5G+HeUODENz6VFuVOP1Dnl9DSdebr09Bxb9uWsZyg/QqZiK8jYxusrg3WlvsGChHD94zbg5crXcD
hMpx0ucMdGtJq8KpNVEApUE6qsTzdpGeVJRN6E8eGLbDhB9zjaBMxHcI/cPtz7n7darWyal0IVIQ
kNfCJEicrd1kUcTrhhJn/w67Yss9Svhp3z3eG6vYfZcbIMGGM3WxoQEi1CZtJ/RI+zmRDw7KJ7L5
BVQlJZ3oWETeBGU0k5F4G2mwQVKMcSYEDIlnlOXXHLGx3l5O0HigNRT2P0CuiOxWriAgJuSY6ID0
7DqvksBYj9yQ7W1+VrX+HcekD5LmakbnkDtSTo0i8yW9Fdnnd+P0BzkogTBpFRGOU34TFUS62/d/
CuWHtR0+eLUIFtnHI8BeveFrvXwDLf3TnvfEz6qvpD0uth/+40klpeK92nLykSmVbHM+lhAGbWfq
DkqaQehBiIRNaFMiDSkKbkXJLPSxnEHtrLJE7jP7Xs97Fx/rMl/egnv3MfWbQTM4UiCfyquw5FSQ
qd95Lx0KVCDeQ0Q40YL0U4mNv/ikbv/bMqfvK6CBXcORau/r3CVuOv06JaQbugpbN6uriEf2/55h
uesNxlQ+SmXz3qLXp1UKpf4wINtcMtZMHZMqmRjhjBMUe0+qlfpel0dfz50rW9UVBe3OPqQ3rw6u
GCKfwSbO9hllIUol+xNVXZpvnTvI1zmeAmTAINsDPjvvuDr8xnJqqMRSGuIIghk1Yinq8A5Ee/7K
y4xP5OvNDYg85exAxA966u6QlOqJOdBhAj2YzyBXJJF8BJfpSP53HPi5ZlrGTftFFAMmtj7XWvVS
S9J2GeLifG5Vo4YlvZZ2qUf7DxdkzMcjXJ9SnKE17DHW1jBN3DJnR59D2tdcI4l/buZeVLBp6pf1
25WLCV56eIlzJXUBxME6jHU36NTq5Tm7STuoYxUN8/g8wTvcPk+kukyRrxU4HCWR1PyA0eS1pMGv
z7gih+P45XRh6uQ2uY6ymtODM6lyLMehx5a9NO0SFXZuaJ4Q4kRhXrsFcjnmTG1uHE0iLJT4jKF4
I1nhMEeXJjg7ueUBIXDboICgbY7xbM2Wz6I0vxLVbc2/yWqCRfu/DVqFc+x8orq/57A+2AuLz7WF
ecHHoTuWXO10kJLaTVSj5AynruSCUlVc7dyKUa/C2Jr/3yyNfN0ZMnEQPXITf00f5F21D6WeIo2o
/ELizL1PweMAxU2UyVxOLzsC1eZkYI2CpfPpEul2DZRGUhM3KIa4p873VxKhMuujXQyBZCzygwwW
FvHtGMgQSUDTB+bTv00INb0FCe30EwFAdefsY7fKet+hPwnEeYH3igDpbQMgRVE5o/MoOqTDKH0A
Nn+NsAb0ZFjo1hEo1WlK135y16rgxgHozXPrJPUQ11uoVAFMngHnWnJVUcqavgh2Ij/Ig3QI6YM5
dByV+sZS49E+EhtFaOKl2YY+UQ27FJF0zW8opTZOOlFZHGsmYskHwpCy816V6bj8QEF+zk6EwREb
OhL0Rjp6spNsu3kgSpCS0C2rIk84y0MfR1+zJyOGfnG+PxBDqvCTIDxZoHFHh8jfOY8kW9zY+kph
kkxCm5DSa7CzMVxpCwFneMhqKxcLyWKPW3EVc/ljLrYkObIDu3sH/CmnGjNahcRxZL7n3sPcTFOo
JtKsmt0RpRtgEy4cJnj6xVpEFW+RD19447KYAHvnCR9/lFvinQZSO0mCJORTEkqxBP5tD/rHSmrG
Z+aSirpf4CRpXHCBA2nVVV7QiXxQbsB6adCAywMdAMGzzAOmy2VOmtAayiTWrVqfXnmQ+LXAMIu9
CxObwd3ClJCpIPLVV6OfRA848Ueg6Csr/shmTOGcvCHeWQVNWBGR3lKxf87yb6juIiiai6Dqix5s
DFWVQ1RMMnyQfP5P5B7oZ5lzMc9TOfnVURkn6eWfTyWoAjCnrr5ee7UACzRmpNOhv9p/kBNxn6qE
LzzK8o7X0p80PGmNihT91KAGFFgHAAUN0Z2MwbAGM7eTtIuQL2d76EYSjq3roKVXNez85hJLWNj2
YM385S1ArEUyACWkquDxlxhDdpBfmUtxZ35DTZk61/o6mcFaCGfYjeZ8aQ2WdCa3+w0guNZ37jWq
QVSE7Cp53QAL15A6iLirH2TN4UAHdTBJqWnEoGVWPFuget6LHtQuIvu09UxQ3mt5fWDO8iKe0ZZ/
l6/2MlQsQepX8w9KCNAEVBpQxQI9H8UhNo4r532sNMsnIymIFZnRsgOhfxOHo3P32EUk2jnS36PG
ymowb8shUFuF6fOF5O0zlRdOvumn+r2W2Qbhg2ZMVWWKlkoiA49bNh/M+CBQrBA5AlfjfwciGxeZ
uWDrnnUj0T6v2dqfOPIW0Bqsd361T/6F7eY//Grm5l+yG1KUisrb5Kxofb9YWOBQE1N8QycG8kf3
1U6jKtrrnF1Sbr8g7n9Y21e6Vy6MfmqxnOGqG5PlFBlMZ1/DSdBtXvf/tgxoZD8vSKouy75Ov1Zs
RQvaZNaq9WtO6GqwokU65D0uf/ogn3bq6mO92qzSbsE8dvb9UudIe599WBicFrXpZ3wLxVHYAMpS
rG437eJs78hcVxFxzKoXTUoOsUkkSJebkMRMyy1pR/yHAn/mhzbUnMREajA6WRRa0BvIFfgv8ifQ
+m+W70OaQVxC/Z6FkuEm/2uJHyipqYWJKnpg63UCQIXaKujdbX4zk6XokQD8g3ZAG/OlD8nVEaeA
9S2Ar5iVr8WYVCFefAKKvoKNmVCWHKlLAMmrJm9+p0aZKmKDFcDpIKnMC79K+/K6hWqxZI9yVICx
eMEy9WNT5+gx6yADsqW9UzssoVSCjHXOyVkmDiVBn8OVkFJk8AVy/9HAhw4ZhZfhIhPsbIciquvT
kRZg+Jji7lht7dankkXLIBMHYr2a8if6+n+ZixjURrAloFAqAszTrwX8SMWzySTiafT54wTrHUX5
Ilj3CYAmMwY2MtFskRBRcX0M1irIFlGQynYoYexXmFj+bTosuWGWH2Z9RXTGqR+BlYGO6aImJpPC
7y87h4CFa+rsEGo4KU+RDUL+2LuaQvJNIWHuzlQcaCBqctBvNpgDOltaqHrcFBVsPA/QkURIupBF
lIj0t9wvCnNk+fm2mx7pjNtonyhbaoXdtlVLXtxQLBH/RPLrlc/Sd31yy+36tMm9qyjpSeD1sCBL
vOMyDZboymvSTCCqxPu7tTvjXbZ9doqv1nX5wqz06KZ/VXTkr9apHiXl9oNeSiV7jj0InBJZxdOL
xFETcLYEkShdizH8abZpU02p4ohTmvqPNLv6SlnJukFZ+Un7F+oZYgXeRuopg/sGBqhYoBK5zjbt
3Ir1mXmm1t1r99wpM9Fpji2MTnSDBmOstR/l1iU1b/Sb/nSNMoIfIy6TQIbzQep/naeHUxKWi92U
LGCWEjNuwkq8Wb4AOPfBAYu4W6sSfMmESjE5iZtg9IX/ruaEk18jGMhmuSI+ENDswqJ/4+pRGoOz
g+2eaJIdumXDX6J40S/04Ed3NjCX8244G7KbbM6x753j8oYjKOZzEZ3Ow3Rn0Temg/ksE6X85rna
eGjcx/vo4z+davceVDtF68xo0wb20KpzYINXkPbvxAT9V1A3K9YrrFjX2ct5OSmNYLBfHez25mmk
jRLVaB4VznbSf3dxCef2DZL+ppf0k/6udwlK3RuPS3AbUVUbHQZp/9y79j5Bs7vH6PFAq/sTMkyy
E1rcUOGCslP2sLYE134Bw/ryLjy0v91C2Ijm7n1J05tGtPVezi28hPQ38e7tirsJCv6ly/I5rMal
6OGVcS6VGRVdfcev8Wd8HV6H2w5QLLDg1X2MT4v9orLCYapfGBi9dFzrVfsbV0ZPZ8IVr9kpZNt5
pX9pB085i2oq9Yjezm8E9IYfVPv7cXNQ9IBy2kWQIB8IafVdGQOZ6tzsHeUOg5vfxzoKqz/v2r51
Hh2aVrtUtYfl+BuVouaQjsWheDZ1W7XgjVt0qoHhFygyNgIJjktIi2qr/eLgXqoAsQ00s7MX0O7J
P5udV7dMLEoSiybS+wD682YNYk9ajY02NAdtzr40mqcBT20KCsg5pXUGmIgxSBWpJVDB3rCUAP0+
rTdmCKDN7/b8ANbbHFzGxrVDI7yzu/3aWNpgqUl8ifB9/IhfP1gj27dX534z30f3YvjfYyepkmUy
5GkHc10fMAocqsW5vf/Fwv7nVMDVtHWF4I+srIzo4uGmOyfZY2t+GzX2xC9qBX0gdHIxQn0ZVvo1
awQq5v3ZKj3MJCzjt7lorlg9FqeQKotyw7p1pGAYza0KIUz7C7LvFUe73itIft4EhqT6F5t7+wwh
Y1R3jbNdiIvPoIABP0bJJRuXVCCqyakh8OqUdPaJV4jrUT1qxs24EM/d/Z+aFGFGFvKzkLQ2ZoyT
DUUFfl1HpRKzd7A2EC1miW4aPLt77O6a4Z1/1eBKP+FnsPPVAUv/zl0BZeAU8XNyL4m6/6dp505b
J0VWZbfuVtkS5EgVR8tv7k4nFU4JDuymW+9g8OG9nUPnRYMbtbg5hx9/H+2Roeq5iE55Vc1h4vZq
mBqW+An/B9/x9s/WCQSO/3kGw5hf3AiY9IJGT057tX4zqPaM/x7nT6sJclTvsT/yX+zmRAoR9PLE
nk9votdq6XwQkZ5wT1Tbq4tbcERshb5K4ySc+Nmk8NuSrCiUzhMAheMK06Vck2epSKFJ+9OR3wTy
DpIFsR7kJ1bEUWwLne1FSxkVozVVXJzjAI9npj2VHEQMrPd3btkB6+eGP1C3Pbrf9sHVPSgDDvBx
9p+H8RX30q3xuHRyK+S026SY/8Fog8TBkrfm19d7qgLxyMw75G0mN7u5k3SgA9LB5UNtQhbLer+P
92zPf8q8nonmCYHt2VZGr6z0aI64W2AMfYi3RWiW7OnF/S9IQEmaTBF0JqiFqJqr+nDDKUD7E9Fd
4InCTFVgRPn4ZhavV/I7aLkuWZIzj1+0Y5bnDUw38Twu0PczhfpoKC8RZcgil13paKWFGrcMphj1
qBYCT90JOEOtrFW7vwJLH80XSV7vuSqtX5bhiZpccGprfUcbQHMVEb4q7BRiK9svQbFKhLnfFYB/
2nA8yGgUvyfHjLm9y8bowzWI1wj4z0nrcLKbpM1Pc35j7iC0rxjWcRPU9pO3MW2s6OpENQ/npoJX
8Jr0y/REAK/Y9MkhlCi2T2A4hCthISgEbywihWfe2omLaZ9LUkJiQsRGrMIwZ8LlkLTUPckeNh2x
qtP2OWMmiWQHsa6t9l9qEPXijngwmAv98zgZ6lZ4eok772hTrnNN8cnXOyQ0uCu6n+gTFXl8Q/10
Tm822TFu/SrD1t+y1QL8bDy1xHvTGM8wo6+DI9rXKYM7eUn2BIJHX1mAnEcNR7f3Y8hdQ3Ymt/cK
ZLUL99ClbYzVeqze/toGz34RJ3yg26tzRYYUxx8SFu5JFs5rd9Om5odoRyYTjOQ2xUsk89sOpGf6
TT6Hl7hs7ymXzdF2w5/QllL+2Hv06iCheLcUPSirUmcSZVlZu5onANPdSdw9JTrv61TwCi1GpZCE
czfJkzCdjwPn/kYi6wtQKLoN/9q5d+qs5QkJMUAiXvICGZSI5b9R2BOtVmQdaoin0BJTSoD0ZiCv
S0WK2nTBNakoWyyTrla75c4BoymZvmbTCiT2C4j4zUxY/MhIPs795RaXGxpGw005t08KnkNcDmqw
48gdqXIucbZiYxXuvrqPboW7KNgF4FdBPfzeqW7q2/xHCikSAMJutsH8gTSwpQ1Ytx5Ww6ZfqrSq
4XFnWSd+UIoKwztnLy4dzWpcjy+T22Q3KhARl0x8n0aH0WtyHG2gMzbsba8QHbHk5AAUDiggqCeY
NFyWAgzfGy/F8G/HYuyc5tb3iUVV1eHTAbR9nPN8XKOzNKjPd/rmIte9785pooEFtRjVWVxJWNEr
b+150jW40ov6tP6EWpl829ejs79jxw0oVRsXh49hEfPLxQ6T2v3kCQftAxT6bUZlOGpyX52XLGyB
3+smNNKie/ja94K9rdmN1dMuv1o1FlDoTa/Wc/l4DZNXpxGVnIeFlrzD5TDSfRt9wiGslL3G9EF/
wG/vEFY3FsHzfg6VwypBvVf1oo7xbImQ74s8pe7fCBK6251dCW60nmDNX32mu3jek39pPiSyig/I
tkwFtR5dCAJUXlDi/YnUAQEaE3Nhj4J0EcvxL3poVZulwlZhGpUSTMIrIWZuslLn3y8NxeDO059I
Sap80BSU5i5vCSUDupXis1wwSfFIJkmNpdRIgEsgNghHytkUwmhUqfkgTBbxUXAgidpIQBEI48TB
gU7J6VDAgr7RbEqLkixDv4NaDgQxgRQKFlQKiDRXjQ+kpM77pwiefNuJOUKjBDKIJJ4WPjs4uaES
UdkpCqo/d3CBPndK2FRaxQjcH9ThG+umLoyqdIrhIDSHv2kvU6DIhhQaIjWVAGoK94mOSRWHT09l
Czn0qqFEfbib1NlJKa66akKpGAW8v05viTchmHASbU9uefoBcWs3AUK2XKG8oENC3dPcJfDmaaro
QVFxAzIiH8L83z1NKFSZaJK9EHcyb2wxlKQ1ydCwWWXoqwQ+kaNhVaYTXe8mS5DwSh2yYBaVazHC
4qMptSNCGGz7UAN6QzKUQFXgiMwk2GJLViJe7NFfFIsythRwixolCQjdSXt4YvG40CWDqVFe2zC+
KKyD4uGbzOfZAozRztdpWKnD8wKD5J0XvAn23uSmGjZiyomjpqkXB1qG095+0BLzgUettBXHLE01
+O5G3vPGt0ZetqWso+bLKf+d6MSpR+pBOqClegc+E/nswap1EWf0bkHeAPsGaHLyMt0KQmApWbJi
S58Ul0urqyJr/BsxkpZ4qBh4hh/VMIPonWhKawXYUo4vSeMxlMBAuxCdIdsVX/UTVetFJtlQHHha
V1851Ydyfl6vlymBnI0USej2uXhiBD7poKC97Kwh1X1JZlS5N6jai16i0j61i1RUI7raAfhASxHf
49uGwNU2+P5H1Ptc3yElgUF6lf/7sDF0GKuDuAgsL1OUg9aPqu2gS0KJ0A1ke9Mh8s3P9KeH3w5M
R4WLyD4EPuljCZrKijkoLCJqSz4IyyQq/KiWpiVr3qFvMCjZagKQ2LRR+dKlpRKrASttYEOV8Cgz
2bEz8xYjW6iP3gW57XLoum7SQpYD6BOx/ksY5MQkExkkJrLln0a+aI4bHEBR6zYsBLzMMuQTeIfL
g4iRHSBOgW51IkHAoLPeh1aAtab8nuIYSeS/Qlz+OXJZpFBAjuGbONWCxJCULkzhvmpPpsxeNT2O
M7O43yKcFLaoS6d4921xwMB8/IWfDSfUdXh+i3q3wy0bg+qxFSkO6Spy7doousgbJ7GmRBmh+JzY
Yez7gGzr/qe9I6CKZKSJ2FQio4s+MECGHmqc0+BsuAVJ3yGU6dQxcWfNtJgZeUP9X5MKrItcAqLS
U3/dp+zUxcgDoBOmKrsmn5I8Xk8d4lQ6ZGc6wxLP/Q9LXsycv4LJ+d2RP9AdJpODXXQf2fAv5Pd/
C6QTk7kn6a+NBZcgxUIrBZMJI2IY9FJMoRiWYkDIbYxezDn9iCwrhOniCWWqdXUvCinRQ3FYySou
nsMahNlKuzCVnEi6YViDZDc5z0qMUrlgZpYhEL3EQ8eFVlQscVt0G3BzPH2YgRq9KkKiylaEF8gO
RJdOyYpAVRiUyN/LpszCri5OSboXCj3dpLC5DJmfdDPOl25FXcq5w08bTiDfJRZLvLDbS7DZEpMG
11GE4I3FF6bq7Ix6GrAx433KbbnsoSlXU6GYW+uENMzVogabyHpk+jlEvrrzlz93qLVc42WvJ8bP
UNQgbbr6mMAzj3NiI63iTy8jKk/ojT2zQyDNmQM8TTNDkNtJY1DrM/uzBCCqj3Q99tx9hWz6f/Lj
aKKuinoCnBnwez2I/KYq0ZHDtmboYiCWCKb2SYMZ4c0+hIyZWpjdTtrvpNpLfZ97PYfwFZgC4U5I
bVU8gcQV0C/ME9qtOiFWSSNkHeQR2uYQHMxDX6YW1DBQdlBPobrX6J7Rj+y6dAS2F1lGQ6bR9GRH
+PKl+FS1Qs1pd6Ha027pGUktnNqJLNpndJGendy3Pr7wXO5JBcbOZPUHPZpr8qVdDdXo+C8zGFA4
wZ2F0Rm+l7p0YlcN38vncjP4YpU1EJ6hrUFMrpLGluxNWx5rqzFWLpmZc55yuQpO4ghi9PnUvmst
zglpvCiU0pRIIEOih3on7yIv71olMxQ3KHqSn+mE5bb1zaBC8UeXBmLMH3MpUU/SarcZ2XVKKhqK
WhngrSFSEA5X70NXTsea8nLFw7+FhoEnpw0Z7gH+71EjymVcq34KGUHUhGa2Qq/yt5OkievfB3Um
eeIgDuZ5fWDXVM+3rWdqf73rmv9UOGqjX/KKWb9uMHvZsSjd0AnoTLsdYrIN7TUxYe0j3laZnrCP
IvgvnFYOM9+K3hdemj4JtPbxm3wdIjYpvqwEeNJ4XON13Q57wIFDgSGCZC7tvz6glAsYjNllpmFD
X0JmNYxXJVo1s5xdI3speT2pMKAi4IySAuD//zF1ZkuqaksU/SIjxA59RUAEe+xfDKmyEBUVe/36
OyaeHXGPp2pXY9nAIldmziaVLEJ347P4T1/vGfgchVY6oNFDnrouy6pSDmP/LdsX/wool2OLoGns
4+z9UVxcvtw6xSgJt35xJoOm8+TCMMSl8HPdU4gluuHcklOXwIU3U+LwIGx2N4MGxBptlwrnX3gY
m2sKTCPgJ9+Jn3lkUBympc2+oCwlmyjUZxj5x776xzTUmClJO1swGoOy5C3+yWHEMqdReaRqAThb
lI5Z+9pWx8n040Fh2BgWuGkkl+HIw6Zn+vkkQqnBKQzpTtD0G9Vdcu6LdRrsF3GTJgOgi1Rt30Mo
2Tg69kp+PL+i9+8B10GXYS2RYXCzBoqSEflVk+BG+GwgLKr5SorEVZUYQlxWmY5g/kwG+TVIhAlJ
+3lP2/6rPc4zEee71Skqat9n51V042LRc4mVJlIQtm6+dmamfXLKJ4ajAy8gWVCQpGg9WWRrDbwc
CEHs4BLyEcYVd5W9KTdTZma6BgzZknMdxcEL/NhDLDSXTS2dLvfNvOR9rkaSa/4z1zCqZYR4oEaT
S9PAaq1LhyxgXehLHoEsGpOKmn9ffw2tvnngt5BiH2WDlF22SinVHIIwb57ISNQUFCYNMnxl+8r5
1SD9NkmVkJNcY2uSTx9VQo8mRepk4D6SUeGH0ZzUcToM8CrEd1AuiMcu8zgov2ANIFxPr1BDZLH8
FY9X7WIPGyG4J18Hd/UF9f7ePnrWPnUhLALYAbzTz50kNO+38a3MNwB8aQgabOpfKOk7uFb9EhUe
BZ0pofzfcKosS8FaK+br/1bPzdrUhhI4/iWN0SknUv0jpFG5uJqCrNF2OlnK5HUAlU4LDFV2Ju6s
1pZeofqGvFbOjd4B/G/4NOpv0hoUzQKLCFSliPD1r9ytRSHK1bv5+ZQKTEEKdgiPpzWqZ/im7vmw
5Hwm7+4/NGzfusxUlumD2poTJzoY0/GoNNXaMrgqBcGrO7wHTlfTTQiTxqoI3SbmEJ9kdguSrwsS
vwOn2iS6ric7D9bMkXU80dWJShC4dLaAUkJKzPypPPWjVuMyQ8nuoFwuOeWOlD96wflW8AAAk5C/
8neBCkU3gi4ug6L6FV8Vf81npXwrGS4DEZJ1urTEICOOcsIaqw4eKwU+0ACrzX4BMT0CbSiEq6Fq
ZKXiXwKYyiXyImWximwwkNmcwF9/NWhhCu1K9BB6PBvRdzDsalHLyz5ZRuoN+7Ozcs+4K6NCjPav
RtTRZsHVrmwNf7OAL1Bf05tAncHWogY4htw0xqdwpDhju/aHjPvjii0vmv23My6B2dXCq1VL5nv7
Xm+Uv0MVumN5QzFNucFD1IfQ+/GgNvtm/+U27mxbWvWyxoI2w2rStbBa6prI2Ijl6DnNArLtYdgM
/yMELDTUWPFIXFCxS640CuHMDV85e1Rpl3YfzSxUGM2HsWpI0wT/KGk/3xwkdlDB1nqLTAnLnWO+
CsZ388AsFKah5N7vBz5XhtJGTusScXLpp9ZweKHnobtr4Rc8Xc4cfOxWZoYkKJDgupjBiyTFQa07
25bkkd/762+07HURKTwrY1Y+kbfNSeIVpdTmkT8C68ExWSLkSq36+JNa9B9Kg3JPF61aG0WcaPOG
OLFat619nI2KTVcH759aXVwlPHMQmYjvxPtVJEK2E4nEVegAcUXmbw3sT4dEiAENScUvGkhg/Foz
JjdxBOUmk/vJyE9HGRFT+ljpwiFIgzJWpeuqRlcJpE3kW/iLdaFCQZvPlgbJxcubayJUwtIcFHop
kO02BKRdxssDEuJCU43gDzBt4l8z6xBeQWqP4X54n1Rn98lzwkirrhk8u5lvBneaI4xz56NMp6NC
L/k++naVq6jyZOwLRWMq9wpdiLeOugYyBNKxEBTzWxvlYm6IX/nayyllL2KS/Au/MUn9CgXbTQsG
xoyBw4OBWHjKXr/ZPwAbSV+VmoQByBTJ2jVA9DwguZfmndLriqGmnmc6nerxkB0zkBVM7zs5SOFW
s/kO9mVrXWuMNTUqdMwPdHLFa1SDjSRPq0eHXXvBB4tqopB9+GlQ7DGdpGOs2OGRQnYqf9m6hrJl
N6j9lTumW5/Secl3elXYOhGK41p4+5EW3ZgOAUWRyCxSUyqBULdjhzCRguxMPFviCk2ThL47BaIc
KpQnB4SBeW6am0ubtaBvidWAOIdT6BQM1IQUYcI2esh/i9SDdY44ZeXrNUTtN5KbPV4S8pOQhwQh
zaFoJlIQH7WGMKQ4skkbpNwAbvKRwEhN9ex3hyDwsuA+nCexcfr4syXwuZrw5zhGb4zGc3sEVZ7K
fZIAC2nRZj84SvFyDF7M8ukgLQLW37VXDOBBdpJyZpgaWNpU1qV1xt4JHAjQjZ6GFVJmXkLNaCZF
+12g2GAGC/RUSA+UmiDDDzR/jLJozFZwpoEWaLWSyMmbD7z6ntpFIDDUdLTQss2dEgV7wWIr/qtP
6niNRPvZPWVY6If5Emgj58pxfOmyjoOG+66xjyDgqhGO9riUmFvmYwLyoy9qX9cn8vvnLOBc0n+r
v5nuYdX+kJ6SCA/qQ/KkpZDAFaDmFjgymco33JgXqxbyXtZ7bZn98ULB2/d/q2W9a0rSrgroRevr
W018jUXnp79semg/CQoQ5cJQ5F4Z9tH9hUpbZ8gGP/n68HytmpMvU7AV2wjstk4osz+FXmX7YHB8
vjTx2sWsfg2PUb8ZIiWA0YjnQYgrKzweHzz50lM2iRNk7piP/UAZKyS8E0RfFCAo2Ik6nWNvrzWd
WaPMF/cOhYhgKbJQeUPwnbb1tbBPDBRwTMIzAZcCleLVZm/iy3OeUkuEIeiRb0DHklJ27R6+nChz
Zu2i12gZzf3gbJ3G36fPy50FzsoGPCM949GKad8p9S3lSbvmlxt/St15VcqH03E6rr5zk94ORf3P
QG7HPBNWlXgZ8ly8NH0wIBqrCXHEQTP9rF3GGfjaTsfJQMlL1gala2O/0EF30QaTmx5Hl15tvuoj
7KBSwU6axiEvH0qfvR3l72DBjln2nf/jci5y7wu6ZYykpjHBC3k4PcEbHE/ekcYPajQhd6DXAaGd
vJgceWp8lqA1BWzAqt65xBFZUOP0jvDDFvXgZB8d6UNQf80fG87h1+OCY0N2FaNNaGAMWPB2jC4E
Z7olXv3k757+Ix7di9aRxPbdqpIuPlkIuk3WlET4U9M0mbCMKFhXQET29exsF8k1uMl2b7unWNRm
9YRRLbL7mymMyDtxj6JdsKRSzJnW95msIIp8BpNie1MhLeBEqpPjekV8opo8DC8li97VNVr9xDaX
L0+pu+qPtGxFUd3bnw1JhAz+qMaZkYVOyWH6Ghskw4K5fCgHvv1hAqYyW23tikKJp6hbJEg9IC7L
jyVzPn212C5YlBe84rBGEwolkI+QkyIInRxmWN2x9SQL5REUYSVp/5dxEy1urnKzUksPVe6rcCoz
6YOfzrm59e7TRzEIZwh+va52hUaaG3/HjkmlgQbx+ofaGoO8B9OX0cUyvvVKJEymFT5Eadb4Ac29
YSab0S72Pn1ZX+kX+ROiJNAGeuhcOYxwi4xcYV3pGv3jHDrPu7VaF7wtD/7IKQPMOvMxG2x/2q92
wzVdceT23lfGn3iVKdv1OmHAC0PwOls2TsYvlFfWgXE44wiykZqd2fLoFqKqd4f6hQQ1b3FqqoHG
cVWBR7QZ6GbmZAwOrP2YM2Ot6tL9i73n+gyFHtWmtO1S3J/b7Ja+RgSIpSGeBlpNXq3e9D8twI4Q
J/7/2b7x81JOWxBnhN2OW6ADITlBzUkiMbbFiAfchOUwZOz0N7PTK1K7FfIG7iDKymTveBeP3Vcu
qDzEwMivgHz2V3Z8OkuqjbTNFpvbQZnUxKFZii5RrHKVXqoItwOlKCJuaFloYah81MLSrdb9Gkd+
zX9UOkskq/t92ekqTCC+oMHEQ2A3ePPtm4fKLTmV2tWosU36sfi6giQIwFEKrx53FWvZOzuyNuOj
DXLfFN2VYQQuRLx8ZDLDl32NT86hL2fvc29QJP3Ns4WKuHt2RRA5uuaMWYk+uUJlw4nlm7NrBg1u
n7YMKlFFkiv0cSWVSaoZaNJx6iXBCbVg5wgCzj23TDzQzAMZS8qJX1WY2gDi8yhRksGqOuNH7qHb
XUJdkkX0ls1GcFlk/qdd4yu9FQ3MEBVFWRGdfg4y09NkrTSkaUHywDiqdsoKra2Piz0Evsr0M5YJ
hUYpfxch/W010fNSmZS4jPK+96zb2dUq06eE91flH5aiGuQNRpDIouqIfBPzkroPqkJKwhNmFnZd
+PjSrtbsDorHMolZXmEh5PJcyMYqlIGXPh3yINONNGCSvAj2qdFRQ0WmFDTfx/jCcXkIWda/W+Kw
XXX3saXXm5EmnweGzZCSTmUKnXNMA98x3evo8ks62bmCoIGZ9M6DI7dKc8U4R+fwexkX4TDWsub5
0cp6ZCPSKfMdb+45rftnLvPU5sesrD2H7GRtr3Y/S5p8FdMUhTNa9y+VJtTR0Q6WHX9U+6tRNpOj
T0sfGDv26m/1ZzTax1+zZB9/i9PLA3/X4vQ4uIxvJLm02R/8+XHbet87jMk8DuJTC3YePyWVKafN
ZxdmQknuBuVO/LFg7+3AfT/NpOa+YX/w6u6tV8k2L3Zy7zTq7dzipcW4qdLBv+w7calVjlvP16T2
aV5+GwzOQfYXt86fnlnq7LLxp+ADgtSq7orqLm1VDD8+9Z7V4F1sGdRW7fLgTf5EL3J0xT78+r75
xdLktj3+FOnbne3twbm8vOfTXZWcR9w8X1AV1ZkOBHFjz6zlSUrGTXvwZd2L9hakhp0Ye/3lhZpy
79TKngmRA077rlXcupVzqwKXKnNrL2cFJl9xj1fncm+eTPsDhQcMh6q/zpmyLlXnxHhVZ2UGp4/1
PDl1lvjBwWOnckI9bjXoR2wZl26lw3S53+xmxZ97yfpMk8GVjnyhxSO0D3bxZmfl2dE4NQtFdIk4
1UT479B7LzB/FVpXqeFc4VHSt/uJg/PAvPvGbnRKuvV9e1X06nQRf1knuQmJ0a9m9v464mUXLs5p
5dz99zCJiiA8+Ebg+hA98wFvOZvmDXUnbta5vlF+PJ3zp1XDPxfaGyBwqxaD7VdvWGlANhOVshtX
zG4jIeNsOCf31aq7999Gzd0GMJi8z6TBWNDVcI9j4fvgPiGYhLthJaownOxm3Y1mjbY5zSrMPTV9
FO5n86ymJNHkBzDgWLJOH/ghFosVE40HiUDRTl93Jz44lap9PTVhil+7JyhI25Vbrjaan7jkNMzG
Qt3Owg+J+XWK2D1jFjBs0qR5/TRTcqce/gxuIzi7H2RPsIW27VrVfr+c+6xKGHk2i9CDnedO/z6I
6Dv7iViO8Vu0sLAq6TXIOJHn4Ul9s46bInwMhIvQf0zr0DJudmPB0OZVr1gfX3Z2irsQeSxHGV+j
WXnwqjaPkPAp/+E+IiEjn+mdu9eosPJeFP+wf1DEbG6TW/fRPRV5MZbJz3hVZeuzcwwgJhJNdO0Y
8qOAr9i3k1uC4rayrzhBFpmgdVxrdPcqeM4KQTwqeNXFkaIepTc11L55hbeJLgLtAfgCCWQp2GHj
zbyFdhZVRkn/D1JR33ShTI9wMTB/sKnxL4OPjWEN5Uc+APgzry/3eNO82KOS5umK2UXSI3YJIlZn
cWg4745Igf7ptzytYT+KsH1sTFa4NaJqnmUH/Jaef5i4sCqxZYkuG6ZP++S6rWsHhZHH4Onw6RYX
0FPH7xPAh4kmvdSvh8UQYsrwMzxumRu9n5i9UpjN33aF0JJDO9jN/j1dHuMVJe3q8jXES+oVGcEZ
Nv0yQfoew8G/oIlmGwBiOVBaXGpW+luHXPbZMNdsefbvg/LkNjlPXpvHMl1cUelHq9GVyndxHMZM
Xn6PPwy4BQ7sbofvOukud6nTQC01j8N31SoFj3P3cHqOS0fDa1wy97Lkp4/J8Hqixw9B/jY/E2zm
CP4hkuGUsWNe/bbipbtkkpQqzRvDxdkSB8n8Erv3Bh1QO61CJcG1Jqb9dqa93Wi/2R4AC1qPyIR4
iegwaoCTaLrzCeLnrrzyGUd97J6o07CQuVn1FPcBuo7nnVXpvmR6IsuHt7X6I2CXAXIRBuIgimUz
WC7IOvPh63YptalwK4yhhGT09wZYBD39OUsHAUKNRdHHXb31y1uHkvxCZoMOhGkViDz/6KekVTfN
mnhWwOg22f7rzfvTLn4QXTivcrNecU2Dx29mtAf5llbM1TEM2zRkfHKCp0fqRN2P0ybkVYGPhy7v
4uLi4UVeVaXovGPqjdYvAXa7g0c12qfZa1Di/YTG7xsiFJQntO2M/Km7p2qrYDoZl2HmrE72E7td
hPYnXheMNOswbLS34Eb3DmXVE5hSjM7T5hAaXoGGJzhaK8WUC5R5UoQ4+FuFCkRqVrYaF+uGcTBj
XpyyX/WLnVvrxBzMWI4CsKCRQPon99wlpFTbsVvvyegP7gQ2m2oEIqD13hQi5TYaT1iF0A8n8PkO
m9LsMMz65w2L7NY9UZx0J48pNTJyQeoPwKaCfZ4cNwf/trdXUTmzjE0CT2l5ggtD6gtfZWd9Ps0r
GQFeC0yCgNUZ0KIFiDu7IqNj4AboIJZXMn4DjbHF0bIXtW7dAGtGfm8PyCiaNMYoxdXoh+buYCvM
lNA/Dg0XtyidiPswVmTEPH9+gPhcbVK2YlbMuqHSZ4YOPWHh4itMfpB2thPInGWwx5i6Ecy8Lbp0
sfUc1rsZ3+HKQ0KewU25wBjHYA/zIvrU3jXYtg5Az3fvjE8OXGr/jEOxmr7VdkJPodHGQsh7ezE8
ckIh/8burnsevSE/gpoubvDmGq3CEAMKWHUJhgJnZ1K0ca09B4Z3hnxa9osu4588TwzcFkaRANxY
0bPDRCnVRQyDmNFSmOkAJo2U5Z/oyYCVQ/8roCGsuaZ9aL9bL2aDfphBTDIsm16yaFIvrirYuZFa
t7s2IyEkQrqTLdKuZz6lcBc4MaATDR2QuHccA230bm1jwOQteqgnsDf0MF7Rb4RljAAfnH9pf7hu
nLR3bqdrAnUATNTnSphXw0KAsDq27liNsCkxAZkvgMUYaE+vee+iOUWLwviNgUY3VrmqhBPtWldQ
YCjjmLmsKLo1s54lKRlsdwfmq7laUNExBC1wZTIVoxVTmO9Afg+tDCorl94TZm7M6eWJOGJbP+mX
cL7GksTdBeJa09lAXPZqkpjQOuqYLfWX4AXETbgZqKgxn+CQf+D/wr8waTOpfVEE561wdzly9hDJ
ofo+YqBZdxcLdZD2fX7CFXVlAkBhsOu+qewkKbjjrvliSdB/OC8vrZ1fmWnI6r4PUOjv/CzUu0an
0JHioQiJffxhZtaRX5BasIjxVac5wjouc/Fb9B/dMui5W8WZQ0DxIc8BalDKWSeYcEInbxHlW3+A
4l1mqGli63DIOG+mtnHQQz0WYn0KxSf7o0xn8c7F6upXY9NsbCPp6+JW56SjRudBD0PFpaZjaQSo
CtH5jjFmaKBRKDV4CN4fNy4Pt0ozliIFQXTGqbnzXOVBeKeUrNPxoA8YshcE1cGtVR5kszR8TQ70
tI8WOQLkByabV36IfdfgNKviEHMnC8F7bk3wxQCSorN9Hp9dkFNEUkhs5nsn7mGGRfCfnpztGE+3
wcUl5otyAl+ICrDCan+1AaTc+nLXkc6Cvqj7wi2v2n8NqPW7MI03GcrrSxc/VCQCReSVe/tApnOi
6YNGPzJCjPLoGTw6u/bdfyBMG+HpQqydwcgeaPhSGlan7N7J4ho9eo9lNmgs9nSU5snv6oegTPQ2
iHxjIvOj+1mbC0w7yT9nFya0IHL6hVxNSleJrca8OsceLuvtp6/Q+LmNi46JKei49IeRzqqD9C3D
Tgju1tl+jrZQRX5QF00q4+u6HJwhQUf1RUZcQUA4eHxHAzfCp48CBfLnYXCen3rk/WX30NmRpwEf
VOfIm0oUsqWJ0XmoA9QthPe/CjQz54mNYMOrdwv9TxvLzPBOUe2QtD6vVilpZhBAxycqBfRhYEj+
oV2dV9n0YPSFFV7kujBHQVV5W+Y8Cc6JRX2YjJbszOzlz94FTRj9rLjJ01MSZqPtTzUiiTgWLZ7m
DEiNOxE0NKBOUqXfy6BOSn1qYkKJqG9PFstlCCRJATbcA5qMwRyYM89LuI0bwUkavPW7u/Krd+v1
85yeRqWvO1fjZFV/CvPTMO2xQV/aFI1kv71sYwa7+bW16pYmj9mbISNB0l0tMrSCVQ3c/Xu/LVqW
WUTcWg2pg91sUmRKaf8SPkev8XlGtPOrs3S5DZFfI70cJkPcWlaMnyfXRlvPQQNZxBK3Ypk367lJ
/DtPRYndMb3Eovakg3P6w12J90HFcma7HMbR3bQ+4TM4dHBfa33sJy6YA9p14JDdC7aJZp9KhDVw
YRm4leVq8uSs0a6punTWwqI2Vb8BnPz5rf4WvLhHez/vyD3wJ+x8Fnf/9gMS0M96YGZgUFWi+dtD
BjTdT1fdZJr0dr8n0I8/3KTCZy8JssmnU1lfQh5xlvVOrUtI2sjMdg+segkt2N32BeM9YUlQmYa7
/h7qL2atvWMnW7MbbOJhFeyiiLZnRlvzHDIeBubzIdwRNJcpMM4K8IyyEWe6dPKZxRCiJ4/+wUXL
tqMnFPsVAn3rE63O1mPGSinjCzKJhw9v13/3WPPUXM8KNrLvSXGDJihIsJTiemGVIQzNNhmKf8Rx
tPwz6NbPSQxRNYo5z8mSe70+TB6Psrr9xiji3qoTRkgax9tOHFIIZggLYRosisRsRJkazv0J41mh
gzyydQAs63zwjYaRDYQRFWjLDHCmI2S0GPa3MHZW3D+SJVO50ogdbH1iA3wIf1tyjQKJ/HFy6uux
DYoq+xoAHYPDjpB3jFebFc0XOjUYqnSMnzr0mcD8TSNjkf5d3MOEvyCnxM5FaQhmf26pVe8Z/Uq3
NCx0VutkdlvURxf3OQSgQi5JnPS3NoaifpXgXmtmwxo12Nna/WR+PMp6tc17U29nrM09RShl7QEu
Ld5e0XNZ4d4Tvn2E7zUXVkDn4Dos0+HnfA0KM8xsQ9j74Y7cimVQWxhQ+FedHQhEiBVZG9Ittris
/yNmhZwxjmdwGl4Gq783yliIBJ04ILwO9kenCrj+gw1u28Th2jcWJBBuCRJfWA5XSzMEQAOh/aU3
TPvWRsj55vA6ksk9+niqJV1zlLzQQhIl9i+rjPiRpcFqoeZKJ/GyMbp5CEVqixLz6rAFwi8PxT+Z
BI5nT2IyJriFJkvjEFWeTXSU57qbFTwc2+pl642xhUnhYpsstpttVFvXuHkHVF/UwAYyp7Jvvchi
+Ptd85I4BVzLmO/Q8A4P30DsJbneQ+2yx6GTJN0PIjLTpk9znieznXKYNDh5cShLmaSnBnr8t4ML
5oLmFbHkY8gEZXPs1TgqOli8/WV9+CDxgtAeov8bF+FlGD/HMVrm6zTzVkMMBfejS/v5l3ifNoPh
f+rDXefeIhX091MsCvFSvSP0S7zTWuAf2o4pR/9C3Xwe7710wpVZgPYIUS9aLVCxzuq/2Pxpf+Ey
qrOzR7gtTbiIxcu5cuHv+iDchNQuiOXiCjmnDlNjEU9QoY6OXukpblLc5SdtOHS90uK+SDav2T6z
togjGqP95Mr1urcsdAyoBuBCrxa0at14VKpaNms4oUBPZgeOxao737Y//epPZVjpltEylO2+fg4t
x9+FB2gGjLk/TU3Moy+d+/DWL8vfP+3RjO7TNh68l68IEbj3nEg/LJhlpji0WS1qzCFHEk48isoz
/OVmaFFGil/U6oxCQAcBmzvIhgWMniZ30iGeckrz7D46hlxUa7ZWJF7eZUxH0ZyzdXTNn9UE90wC
tfkDqntdQ27pVVF94xU5RBaCfP00afRSsI2Hl3T5rrt1jRmr78b/xKgE7k8dxkRxcEDktmof+mgj
trRxn7hJpsN9C08+el+FqBwkNOS5+tSfnr5m5zDFsfoc3gnQXKTDFx4CKwI17bnWCcIlgMnHxVyS
Hm0pa1ZgmbABMFqjZIN6838ZL1AXWsyA3ATnol/E7D3yk0tbsbURGNETK2P1tbEZPo4rOBgX5o3w
7nMmKCKpf/iqhiX6Dntq5na5En3qIeGMdShKKCquXBQGp8/UKaQn5RAleP+4SsNzyhiQZp8msc/F
nLWS4Wly6ON/6LPMlh80/DT8MQaE/zBIR+X59e/ulNt0QsFTfqVZr1I78In8m+Jg2+Grs/pVJdyr
+X0a8PWq1/gd0ik7zTLHHOxtemQbxHaTLEDBt6VgpnepXiQbK3G0gaJfrsGVFkmpg01wp4azO+c1
9h6dUw8fWB9ynp/1mLJBK9qWdAJyfpOx9st0UwM+gRS2IOY0RvHmjj79FSC0YSGgIfev9LjuwW5y
JTu+Yht18A7oc+myVZHln4J0BmF3lnkn7gIhqi0Trfqo1qMNAcTkvUfvVgFQ6OE+MTYucORfPzhC
Y+31RjMfj8iDqWcrOB+iuYejwPUF/18YCG0VCGqjF5c4V0C6KfToCPn7Hj8qsYCLqEtwN2CUoMEw
tbExK5CjoXmKxBlEfn7tbvupf+9dybeUaJeFANn4SdYHbLRGh6MjFEvQ1RKSRj+SxgOoyLDccW6F
wVd94BWQjD6sjD6IhWH3GRK3s92xC5lVE2vES23DCmm7xW4K/iIUdck4CBQNuU76PBat6D0Vp0U/
SwJIHkzkfC2+fGz+sB+5+QNFidWGocSjjZDBoP8P+GqctcqzdGJE0l5IsMVHiBaffoTUxeJiZVzn
ZGA8JWiSJA6IhnqH3xcbD7gEddJhUPNN8BwBZoLO5BWjDyBVyqGHS0rvplOIbvr1Hd4epf6vmLCC
lQ6IqdhDeQYk3/lNp+06Tdd0pWooyI9t2bmK/lNvBnc+pTNASeikEo6D+PIUEC/B9UAWQQVFWuKo
crA5B7LPIP5zXF45SCgluu4uuhowgVeEo0oJZzc6ZudKvHdOjhxURU7R5MsbWcUXEhXVUzcxb/Wi
6oxJkZzxZHXtwGZ0gdvNTf9JU5BkdBm1gs2VC7rldt1+u2+1XRsKUZfBkvzjdkG49B0nP4rQY7TH
1uhhnSNxqKRwqgxeomn7uHnAJWOPtygZcnbbI9g0emBO/FByD4QcWk+k5U1zxlwfQ3IRhCDIntw2
xH4WytJemvmz8bxC1aJuv6sJQKwad3kEG1v2l11eEL+U2Gbc7rfbUjZArEQb8GG99N1+6qHCaUdl
r+z1AQm726YLT+njsVwwfBAoesWIlOsDV13APWzc2aTV1D/J+B335vI8XZdQs38oqEu76aUTU1fH
vRWUyqdt/JR/bvaZjji4AKsoZobB7mLHa+OHFiV+/T+vuezMk+lt/vhJ/24/jz0UMdssO+Wa80Ar
OzAN9xqRJB7pDdZn59Z2eN40KhYAydlP+xXv02V27guug/oksGwwumiFPqQT32/+0ZhQL0NUMxyJ
PREEfwH9p1cn4AcQezDShg4qiiTtjC9BSOj0PzVEZsUB55LQ19Hyh8GdCyhYsSJCwB9TXyBHLDnr
uunHuZ5IvAah3PoR6SSPrgfYjmWS9szxV2G4YnCJQnZFKaSJGZqjLDsCcSuiMeIyyay+C8E2LMSM
LIlil8YtEUWev9DOYg80VS9C30Xi4r67VchnYtQmQ5rMXOcCkK+8C3hSo1dn5VP0AJxCVqNZzF+J
N/eCYo6cm3EDbOA8Go/EguPJ985l9sFJbs4EQtxXYMvpJQt2Fkpe3lJzy1jqyLie/GlyCjetaHXl
dAeCi1Davbf73QMKwkDo6rVrwIGQ3Dx08up4veJWQtOHI5xCKSQb4L2ceVheQf/cvy4ZIUb1hcAS
jSp7zt0uQN5gYgQzmbyPtxp8ZqfJLvzMDCSctwGciUBcigNGRfvhMdz9fMb3EXmx/4lQffa3PD4Z
XzzUCIaTb4zfXWk2S+tH50i4LweVCam7RyKzvE+O4WlZ2kjrz85uk3n0KPJf0PfT6Y2JA9fpeYxp
uP+eZutzu/SXTqEoNq8Iz87uioL12WMvsQAAMNB2d4Nrb4kvAObUjYDxBAPS31ZKMosUlncM64DP
OpmGDSuQQ7M09E1+00FKfFjsXL46wRn8zbGBvOMrBfkSurlkeQRtL1SD3HRMdWTZ0vk42uMoCfSQ
766+031FOMxpkmxmZWaH0i1oa33AvuTkfWkGqaOBbZoECSuir20PDsW7CZGS4CLvNHpXPKUosZIR
RFqe+cNyT8340iCZ6/SY0wN0ceTPiMiA4bp6VfzxlS2a5M5nyeml8oh5kDRoJ+id0tvFFonDvw84
LJAwSdHsKPUiba5VNw6A8S2RMMXFjVKHAAxhQK+CJq8dVViMjN3Mn5aXRIAe9zlDXB+E1jbiyw2O
pijHJW3XWfg+KRnZhHgIgzMaywCt7CKz4y+5JvPLQ7H7K7fTatUx/x71f+rKEeMmc7E8jxpFokag
jtXmMGZzYMpGpFPNO8gv4B6FAvfIqUwOVCX1JakL7Sesce21lzLfSLN47sCghKYuxqz2KlFeOXG8
KT1SBX6GCqg4p2XhPILVt46/bgo2caCpU9rqb/xGwgeJILRqtF/zOnXQdNNJkjGK4pgGOSua6QRK
7fh2FBaluTEQqLD9NOORGLW6zcXY0dxltoSvvJj+iP1qwzaJEpyuzgMqMhOSSzp8RVdSkPlzVJiX
WMxgBtTz63SUDelU0XydVo8WA21A06n33l3CxPAVnkAlVVKRDcWMmST1/cF1XaFJKlbysuYcayh0
YlBllb18X0Od2CqPGbLGnAD0sLm7bnqTWg/EQ51CPnEEGHIjuoxiud62WKOMKFt2+1yNnHnWCwpj
kt3/xJbasPOsh6WfX7laabd2xjc8HnwhFjRziJUapR4ruezpWj/Y94n+TlcWaxu0AeZaTn1RwNS+
svdYKsjwRNJmbQXineMzzxXGlDouGSuC1sKVo3gsMjelP1kdgRgLdgzE0CdQW7Cdo4B/OFuC3pMO
FN3EyoYQSo1K36lKdoQn0iUkDYWmnsFBP4QFcG4nuuhEHQY0qTWxO2s0nzRTigxgeXWO4QuEllb4
hiBqkhOqNxhzcm+kFGdk/vUO7H62Q/8V3kfFDU0UbNrrRMzJ7drkOxYZ7/wrVMV9nZs8Bdlw8H/P
Y5H76fCF+EHR92pD7I1ZOuowHBQ2SJYZ9NiADLxcRhFnhF9i9NAaaArziO8zpiz+25a+x7hPpNQV
z0EjEETKsjm7h0HdV8RTFMlPly5MghCxV6uWwvgGRWgfYIjFHB7DijhdXT20YnHekYfr/6JbwEuI
nfFIMWAsJwGp1mrNvs7zMTzyqFgr2bwTiZq496RuD/Suf35gEDWRIWqEq0SIMr6W3FuUWzlIAde0
Fz3ksDEaOk1ym0AuDoteyL/fwfQ9yKhIfL4JkOSDfAVqI3MMEYH/GwILOgJVVWjPV7AoRvAbJ/QC
lFppTzScTELIXCT5wyR7xPioPFsodOVaKeavGLwSnOSPKE7xYSRh386rg9kU8GiVZFUfaBa5CaLC
o4OXcu7ygvdANzufb4AW3rQPbxuq0xkSMv/YAgJblhLbwDEPv5J5mjYZbVcLkpjTjfDF0izNjRTt
UknpsEkP9sP/GbrmFxqpr6ueJJwmzh7r2/o9rk4uw92wAf6SRhJC5OPFcobiBUJr1X4NzrbqAt3w
j6ZYMG3jDLzzNdNF6ZXLiapt6bvE/QZ8Aw5C9yIRGF1PHHNlMiU+ohSo0suAiPc1zOxsI2sAi5rP
p3o8pCnkmrGLUAkeL3OQcXQEF0S/v/MP3OrRjVl2wrRJba/9V+vJvFmIPZ5OWB3/W846/mKOdKAl
KUL5AX3fnHy8XmscLYzz1D44uNcuVu6lHtS9UnDrPe14UHQLQxkv3e20fbf3bXTghJmIRuPFk0hQ
auyflX6MzGi2PrbgTEvoLWzwgSfSLVed1bAnvbrvPr4cyDskzWMyJHlSpPxBV/HXdl225Bgd5/ar
cuCXSFSrVoP6MGNWlr5m5jAvn+l6fH531r31215pcb2A9us8rRb/GomwJhEzktAP/TAESfVYNCHL
pwezXpLctw2Xm6GFfAvLXDRsuOYTnoK767+nF/6FYdq/USAwy9x/aE4gDOqkv/VZfE3eJqYt/sd/
4Mf08eAgkDem9GP2k3OUoCKdxUsK5iiV+WLufKIQrI8rsg1cax1cQ1zhyto089yHnyINwq0FnA6R
U57D8FkTRmM8PnWIdVDO0NhB8rGQa3Tlk2uiqb12sraMdbcB3DXnNjxwWciuGjAcPr9EfCXrMdLU
xJpXgtvPJf/unLHvEqf/4xAIJhjQTuBvKwAwozDXIiA5IgRM1k5v0Zk92Y1bu3WHK3s22OAkq21M
NR7lKOrulDRa6r0aMxUkt1JiI3Eefi/9vCZlOoRkorr9t8loDCrNw6+m8vsbuaLkvc/PbOsmy1OL
tDDCQ4KPHdZy+sADwi8HfOAwyqRdMnoxbVVPsD1SMMg1K/G+vOfCPFV9Qj8Ckcv3xu4ZRXn6xRY8
GliY8IoEwYJRFGMeEegTq6iOrWsylkcrrLYOxvTMhJBoUtLmPcJJjZLQipdkVC6tN0gUCoArrT6J
frVAv3Hs0fqOddSESq1V6locP2APEXkuMKxeQekZaByAbg+gbJnymHwobum2b/782+J4zVsbnxJe
+mbEVAAoplJ6OjigLGboOHfMgqzgAStHO650zv8BjzKgcRsdBLbLwPysjH24csz2ubvzMUY4dvdY
Td9/tTdIoPChOgVe3zn5GqDrtoXTsbdrEf03XzMst8NjtygGhw1DcFmavWfmAjZcHK4wsz9uiM1Q
/1U3iz+D4YJlDpGfOo/WPtwO0xAbhuEJcsiObgp0EmR27wBW1YJBqGxREPHgzJ+C+0y2hEXPIDBa
vwRN01YI5JNE7l/VAVc0vrY8AaIVpmcrpiGEQdhScaVGWf23DyoeoQgfNZqbmo3tL0qUGRKSfFPS
vXS29MaZedAMh6HMvv/EvNATbS2eRNQYHCrtilcLAMStBylfPw6v/Zr36D3b6eAx3Y22EMDG0FV7
18E2eIZZ/zJJSD4XKy6Qo5WGiV2ZpW4l2Pcl2YfOqTeEGz7wOpwGpxJUgjemAqxkeKfvjkkJnroZ
qpWCUypZlRJL8wzGPDZ9+DKNks86vaFEZrsrM0CnffkwXajZgTDboL/2l3L/6QNd26FZAovH6hlX
FaLMttbdTeOns9vKKnDVBtkFxGNyFA7D2Co3x/8j6ry6FNW2KPyLHMOMvoISBDHHF0dplWBOKOqv
v9+EPuMeyjrd1d0VCHuvNdcMIIDsiw7RG3LWKFn4ZLB51E3uxrYk/c/WAskOKpyfMHIadDps0RNk
STLTqvuvrtZp+b+xkE74j6DbMCDFo8JaBRuVT1M1kw4E0CWSl5+dVcOC77lYPVr1IL2ajuIilEJS
9Z5780HrgsVFtVVptpho8VaCtshati4vVr/X9XW9x+Nr0vAoQXlreGVuwr8EkWFCsoUmMhq4sfSq
Vz+xuKrgugHw0n/1xqq/aPdpbgEzgWwpkVlactBABbMKL3S7WYOFPatPvpSHrQtlfY+yjL6Fck/C
QJpBKVUpI6kGGZWN855IHYVsyC+4KcW/6rAY0rUlVZk3HPqxFs2FFPtHTz3ZyYzHhG7RBCFl2I+V
yyjPJUwnWbVk3fQYrilkKT352jS9QobBC1PoJP96JnVE82Jnjv25PV/Owe163nhNz/GLFmcwmM67
Z9ortVq589NS1S9/j6+nHo1ehs/HB7OuRQtkDgAwxR9jP6ieZYgDkjYjdSPqCqi1WdE5sZTOzizA
k1tWGXH4YiXkBqmR2fBuc7OElXam3Fq08cJwoHJS7h/GKX+bJI9Gj10od864YJ+CDH0x6VCMhKrF
ZzIj/PTPPvIqtwkLDKtkZpW1UMW+vgEdLOU9qmSdG/1snJnlnP5tOdb3SR/Puy+dEj9CDmf8AYv1
/6hZNpta92mXe9TOMkDsFzHpNywq18WzhQYtd3bQ2qF6mvWCcBT5i+nvypq9v3IrSxVDyr3R+i/j
ZonqX8wMuaHwhb152lDwqmBzCdliOxNcRagj2vdB5yd8eB+WZW0InKO8YlfVrleo88bf72TlLvYu
vaLrbjujwa+B2Ntll2ahV9kG7RJyjlT7WIl0QjYebe6TyanFsgXbhqrzX3YBEpzcZeD2z721YKug
LdiDX6BRKF06yOcq4MF5H+g3Cj9QMU46lq+KS9sXwPvOjN1zuKdrBJimVGbVYe2oNUfxDfweN5QI
PM9ovbmZzexcD/szeSr04b2u7A1v+RmVL+1p3OD08KPSfsisJo9B1s6za92pu6rrso8/rYn6rrks
LCF7vnD0g+c6Lw3KZGNUWyv3sdCiweJRH2vtSBeYMUaT41p9PZI/6knopU51gTPiRPJjtNUZiA14
jh9n/tTnllKI9OcPqzzBHg3QSiAR2hpbT+CVWdmitjPh/vE+QUA3rFqy7KQLHUIR/AUrya0JKY1j
q7fkVaJBBXKkEvK4exMXM6T/LDNGmYOd+j/MtOTOB2jZ43GiVy+3QZ2MrGnVItWLfD2QTGm0eu0G
KpIE7/PPMtxfzaDceqgQqMqcAIeGmbO/hBvnjQWK7uw2JkpB0Py4/VrV5PpcGWpfrefTdCokUo12
ZrG396+xVVvequ0rMtSjtSMZs+Q0Ptv9KUya7TsVxOL7xeuyldCYRvZrZ53r9u1rYxMJCZr7oNaw
eK4PTafBIge8Q7g4VrBBofvtvDtGlwtF7kK1xZw2QKnPnnMsmquaRX//R6E7OuF3tNFCnf6x8naO
PcI3r6M71T5rXraqsradSk7C3L4NJVohytJa5+tZ5DaZvtKM54AL4XRaMLUWs6JpSViyrF09KfEZ
oY3/D7D9ybqN0tQuZFFIQw+WAgaJ1LV/Qy+7flhmZUsepRYtvfA2GvDI9FSl5jU6kWj8IcsJb3gP
8mP2Zzy7MqjTuqZcg7yeUx3HpF+dJ0AEW29/VbLPCI+o8xmnsQctLyQZolbJ9pUuYHrQnO8eQsOe
8J8A9jtX3Id15JZkUu7LYKBmS2JVxs/wg6Z+37DKpeX7vDQAVgrcrUA71Au/cN+aNm6IN6LtZiLF
aPvhjGSV8AWpilz1E8w2cmtHLpVdbeUro1bC3eSIvuZF1PGbjHq3XG1atwp4xo0FhiZg+DY3CrVi
/V7F5bDM03+4FbzivpX8QOxjn+80z53k/QkaRe9Q61fjpw92dOg//VeRYpa7mf1ZjQFwuqBalnNd
wd9cMsqQVYu3efVrdUjQQ6Ck1aKMrdRn+yzAwdzzFIyEUV6BFxVM2ATZ1K81ClkNilAdm5tqRx/V
n0dgY4z/shOtu0cfRbaD74QkqJD5zygl3IhPUcbGI/1n5aAmoigqAbwW/jWfBrE4GBQrIYe+W0Ge
uis/bKnagDWBU3MnS0jB2hQbPPR6duMsn6uBU4VMK+Fs86IwYquRSY3sRP+13hgPn4CkYa6j9434
RYLs+4gik5biPKo97BqoRvs1LRLjIHdveRXLTkvFWnGTbp6b27w4eizekdzdKZ4olHZ/rzXcye+6
tJZzhHz+DYSFFaRtV4YLiffZgbHu/LcHzVFTEDVpmggRKoABlF5fBhtfzBqizsqj3JqdnPoCQowH
bu2//a/rRQRAqK/LDYZA37m8WUUlaPRemAhVLVqgzwj+AdIkw0P6BvKuua8cUnjEHC3Wco7QWF0w
gzZfFZDyRNNNKdAG4LBmcOpmMl+v26W2AfgwPOG2fhqves2BwRGNlTyzDx8B+T7/+Z/r755RYSQ0
Ix13u2Wr4w4Bp5C1VP4EE7pxt6sN/0Mlc/NPNEj7bhKZBwpldtZa8ILW8/V/njggWOfYp2R9vwJ+
19h1y7+HWrChxB4OVaSw7rC6v+6LRt2uPyjc8esS/tm+gn3tT55zuwZ3ZhfHVrxB+NS8M1WVq0UN
AxiFw0sd++FeFmavU8fNJRoAWPJ4fOLx2k3ukIUJAY1/P0/3WaT6rLvp/m7tUOkR41GZPJFqNaz3
rPqFOA5P7lFsAQCG+u/gFe728OsW0aT7XXiFMZgc59deVrifrQKuL+bp0T6ifrFgQ5h3mDVm6XOy
KA+mNxta+BGpHTUWGrAb6qKIwqC3InABol5li3saO28FrZBzuq6bV+4IqZd/quN3hU2i9HU+w2/3
sbKpXD6Lwrt7AUHAqv57gjP+tFq3Y1BcNCHgLGtYdNNN3TCS8m/9B8bRBvmpTgVaf2N0/qiniUoY
vNVqPSzkjMNPqWEfqKwrZvLbO+Pz39uvjUcrgfwu491T+0img5WKQH84WpebXSi3qk+QIAN4+fGy
ShUzqlPvPmO4u28fkhpn8HIe3apvq7wol1tG1XmjuTjTQoa33ZA3ztCZjYzZSHyOuu/i5HAr82Q+
WGpfdn2aePXKOD3OVLDm7QjF6B8g7uy+PSRxe5X6l3ioepPYntaz5n3f5hUOn+mCxHgHO92MIMKb
1Z68AXN8oOxFXfyYu1E3Tbkbw/PDrqfmrdCt3DfoIq8xNxKPDRX6jJNqnX/2SAfMNIZzS3ZJBbTT
aA0G25RqUUfzZo6AWQdtLxp/vGRY5H6Gjh+Noh722G46k21VE297pZ893VU74Yo81qR5Eo61CvX+
6BiLI1oMgZRSfO+oi0uHNqrB9OKl/LLf+DLP3hWsyp24wtOh3SgHdQLE99h8UV0eps+k8yjbkF1F
X8VNnQkYA92a7K6Pb3QyTdid52gJA8og8HDN7tl50NVUnfO6yD1ywOaXcBN86hRl8uA4j/KFS5E0
9AlrjTqyETcDDjWFuhaY4FrrMarurEJgn2dn5Nn1hrc5n7Ox6tYNt3Bqv7ePybMi/d4lOE4TAxUv
MJdKSkJYx70KkzF4gK0hK/pt1DBrFAfMFUpmBdj6hQEh4LlD0CTjAgv6JEx26IJd+RUD41NjZbiP
mo8ZkHnaWi1kEPlaJ+vDnxGZ9zXvyvyoLu80tZX6XHvQWhualocPCwSqD4RT48rq0Np9C87hxRgF
7HfvJDH4KjZwn/BVae8qZOimWEh7aRK80ETv4f29xvdwFSTJy780PmZp/X1UgtrsFRd78bPEWhTV
K87JaL2avVerQuzwqoqc5vq2y7Ab8f25/t0Unt2Me8dvi/t6iC/tzupHn748XSVsP7aoomI4AIxG
qJ4z/xu83PL0hBdOMz/FjmBxOftgzgJEoh5GOhfFK1Y4fkkl/5iuCyp0GJ8PYcOSb9wb2FyB1tVu
tVsU/ZGdF+AmUIZD2gFe78BRdv8D62OnENQA9g3oYjUEClQQ3dusPBRx6JIxgbC24aC8mkYoyFWS
i4+AHyVKmcG9V1jhb2BVTl2kBeP3zXnUIQhSup7tlOL8bT2jUdw64HjD460HvN+/IZDRLEINJQ/8
BXo1U8h49HyP8Jl/tYkX3VahV/NgeDnqKOTxTqDH0761UnIShD4qwkNHjQiok6c6u0Q4bV5jqs7k
q3CgF7NeEawqjEqrMXzdFrHHFJSzV2uLew0lQgNtGnG940+DIiqqtYF03rMlU760dW+s325x9XN4
tm57rNzdI0sIDyGsQ4SFrRfPFl5xM4PaGcVnClzo0qtnI00Bv3cChgsWVr7Uwm2D9uvMruRIfjLU
IyWwH8Ph9XhMhHq5OY3IIcBB8WyVZlcPRfbnsZ7itCbHiIcr5g2rDXicxicfPyVWl1vCX4WMVhwF
pmcgihoCEBGwmYdoc1T9fGQ+BTH8LYAkFoKSB0Hz4pe4V58duQqK6wUG8zSv5QhRs4fYBNWTc4VM
2uMJ/frsZDxSmmsL6MHliel4yS72dwiVuXxVzY5k+0gWQmy9sigKJTxUPSOsewmV9Isl4e3XDoPT
GBqwVUzpQMjxJl3Zcsgc7tdbm8oQLjCtqXwUaQJ5TzvIbYEb54khAoUUXP7d5KRAHj/6Mz5cAK8A
3MVw9SEanrpW8RpkLieqRdWSqVfuYSxWm3JLKGrdMwAhvmcy8MCq7c7aK4MqyokO46WE9MknfyZK
EhlN2avgKmoecXcC7kvz8XA+jAHt4pZTC1DEv0Y53RMhqQzF4B+VKRueT+c+lChR8l42RCUrHVTM
6ctGO4VRl5994S6YlD59auEDQqvGFYP8BCTEIB/xJz85t6pxc3huZsINVQ7nD4RmjLVOCVBSODoI
ex3d4MV7BPjyfnBlaBdYY5s/GMeW3/b5Y53bZ8YEVGWsg0Hcu7pFJEohKQmEakFzoi5HE5aQKzK4
gVNnZq/q2YLgbYENNzIzopRHk1RIMhPmAtWrcm3gD95TyUn5PLgC6SV3UkAM3h5xa/dHFpvVYFr3
QPzF/UQemndFkk3VFFuzClEtKYJMYal56tqBSULaeoC3alhLH+VSR3zmcqk8eOhNehWHhzxzcCza
gcFC86CreFuUq63z4NwRyqHWkudutQD3zFzLGdarTYV/socaLWagpjPZ3FOdmr6iLAAhut0dDjqw
Cg8B41Q/GSK3svktP9DiByjvwwoj/yNGyCHmpoqtOwQbBFz7mxn0wRnYr1bXruYniz2Di2UZIvbf
sY457Ql5IdC2S/NnTZSJpLAYjdruNMIRAygsBke1bmlQGmBXSEkqu8riqNhDlssT9sdnw2Q3ALj4
doAuLqCMqd0YyTE6w+NyLAlH6iCzhwr44KxE3vctIC2Gi3heAEe1Oe27JzuRjv7sRT2LV526h6u5
H74IWbuMd78PwnQ0QPt4OmL/Hl76x+FxGA+PP69tcdNcPua7gIRZ/+jXqBiG32FjvBrr6UyUIcV8
S1M7tXYIu7I25cgZEQCoH1etW4WMHYXwCfVSEFSFlCaSvG2mDS0y+qqI7e7AgzhU0NQpyK9EHYvL
VQ3NMhM+fqQ4lHenRlAUvhwI8bkz8p9MxnvKGEcqzDZkUl09YdZnbxV467DXIYSiZv+YwcN+dWSe
T57VmEQUkJkq0mjVlARMcXIOQPa6SzSR0rWX3ZY0xq/2Az/s7LtaHe0G2ayJmwY6mgQOliEH5APm
z61k3ha1n8fv7XeFKda2ua0RXEghdGRUq6dF9AFBgDnAql/t+gVkUka7ANOBqZ8b27STJ4olGsA2
Db/SHDiyQSADFRas7E3MEPpQ+QUqeA5UoQD6Orn68bA0jSaVYbl/I2ek37w6BRZ0MIthRFqGLt97
mBIRxFj6aZ45WRsCdJK73urI1BHUEzNU7zE+qThfJil9+VeXF0bYHErUJXnGcXSEWph2oUwGFRJK
Sq3T8II0+DjGzqG3GqBFYQ1ddWU49ezsg2NwxugIT4zwyq/KkImv87Kj1VDVSeztveqgOaoPoptV
GO30rjD6YMqIsJJ/2Fl1Uzw7u8cgMlq3j9ng8xq9KNQ6H/ehcWUBVfrM1UGRo9wtdy+kSaf0/nLR
a7IZnvx7Jl9IpDeAxJVTqzWy0O8EZNBUiobnDdmoow7yQomTQFLpmHZZfEsty5PVjDK3GVVtotlo
SnSrYpZW9gpZuoaS1cxDuMkuhx7QV6GrVz3PJUn8CjKtLJ5Eux8MeTRyu46sLUuYUcvNkoNbELiB
PDFArhwzOHva2VSAQri+m0XklICBnKMsX4wkMAy+kIIO3j0y735fi2gdzaJZfXKeNybVZX1ZJhbw
jWx3dJ/riKbRT2VjbJpmNGxuytvKHJvGx7Q2R2pVmVfmyrE4eruf5/bolTb6Mnvvvfl0jF4Nl1Yj
S0A0sMmSSdTORURAxGUN0YFcpXTQlAQZnUzflUgiMgbE+DRU9almCa9ySCyGh8bBI/3b1zUq+A8U
C3WuL1LyQa132e5x4RJl7wNZT0WzHKFwZRzJr6lMYZzFj8jrUy8xHGVpWeZWI2XPvihUh4hEBSZ+
HJXXKqQV6IY/AR2acqDVrzX77+krtVYOPJWs/lYVvpe2mX8AtZ5iTEmIVSZrWZq1ctNrcGDY49Ea
y8D4CY/lGNCqUkcIvRByMW+qlpLLJdB27kL1ye69N7p7KdUFm728JXAZ2EoIUFmFZRRKYNqrXsKP
/4V3bH6b5pkF7+sGZ4ZVKJq2V6jid8jg670Jl7MYdi5uj+fW9KG9mQhFq8MDkCWwU8oEDsXKgTXb
ReeDAQxT43JnATFpttG+KcpCgdr1BK5OI6gZILkIveUywQ9phsWkcR8dYvT/l4kMfxD1ZeyGnK2q
OaIgPe8CEQFY59Z+J533OvJAt6NyCykd1p+oERktGgMia2jYuMWPvUOhHQ1WUCNKHyRUOZ0Bt0/u
da1xF/olNXYso7xnepvJLkCdWR6JPgSt1Y6uUUDOKhGfjf8w/PgygWXuXwv5yg1WU4YOu7oFEtsc
7uCD1/uMSP1Ce/WrxGh5serLlfAgYy5acWFm8FtU5fSvuCKhfItYOqBaTFLW8e/SmLx/gcAKP/Hs
VjFnMH7g9bRmAXm6vDEEYWZ36PIXYAvSKcAibau9poMnExZ+DI5nSL5cwz3xrByQrcAm/6ftgNCO
X0jdeQPhsPqR44ZrZ9Nd522Del3SZjnxf7gwZvVZNds8GiMGAzXuBMwzrm1leuOkaA31Vek5BKwK
KFEC3aYP2nJbMoo6lQPm5TCUMjfsGvvowbtv72zy2lNVHzi74GXpH0VeZZmw1o4aI/5XoT5q3Unb
+hCRSRGqVAZVcnW++I2+i13UTdDKB+8QTDIbmGsbjajJ8AuZPXmQsOiYfeZcCdHR3nyXcU/nR3ce
zA61ixthmyIsXBzzL2MriFBiAfAxIpMHSEJxGVk/DfvoigyFbp0NNYKXp/kZgq2PdLWIZFAjenIv
oYOy8SsxmPW/qEhxgITl86F3o0NGISVhS8Eu+IK9OkZwbZX6aoQfHbgCLEJx8MbeUKoaohlZoB6+
4d0S8+nHsOhDFoQQRwdZSjK2E+EF/gZPoYoeQsyyCMuL9yyzvSuzmFxiSoUHiQBJuPfzo4AfS6Fz
V0jmr7Et70xsNKnO4+F9WhjsxtGYDpGAS3yASrCWNul8Py0wDUznn/lqdJ5+5ufp8Ucx2Ak2sA+3
0WAC5iv+UgWT3pOnyf6ky5zaTKN6UXD0k45M0ne8sv9jON7ES1qJeCrmGh5kV44b8VHMv0+0/ILI
Ib4Hj/CIK6D0FkqxZGkKo+z40FnmzvX3Fu0H+ZYXyPw67p5I8eIKiCgqumiZBAJ54PJ40THzScrM
dj4dBKdSRUkl8s60UfXMQzr3qPuPSC9BA5aC2aiEZ59uUdFW6AEHrCmDAwJ9biQbWfGbpQQNF2za
apvRHgBGLqnAICJTc8WK2KG3G2OgTp11Yjkg7wV+ZGPcGAMh5Ldzttnf8ZrRTa5bXSXbghE/tT5z
bYADnsXZQ24ggaPfa0ysTkDltZ4lPOo8JmMdEGXnjE1ID9+0gx3Ue8ag0G30lH9qgGwwO8xK5YLz
w6SDZDU+K71Yyfp5UjCr6VvgnZAVpQ0zDPUYwGIDql9g56pWBnNl3GBxjqFk1QEfJrsJczBfPUs+
NOjDBH28/AK5QQTY8uAT7k4x/WTcpUpFNtQJdtRMBduvmU4M54kRnQaH4AtS09GjMypKyJkHOMO2
LyEvQtgQ0hLoaUiuOO0EWLPQiZi9k02pxiAG+tCLlS2G2jOgpHR0+iGkLPX3uar868zanDpTHuBK
YWIcNtm3Kv6NBYINwylMI66QijFAHY4cAUgzWjJu1tn46YIfsZjrDAhbijLj4H7Js1g0aANukMAP
qh6IkeYq1bF6LZ1cXWJYRPA2FN4n+oVhfWmctKjKpcccbljkvDL4hf5ITUNOf3jQJKpBoF/klqAJ
wzIG6+dGezLJ8gOg/P5k/TuXWRdaPTwMzTukX7kDJ5ffen3dJCyXB3u2GsU/+5+PXZxriS51eOwV
krvDI1jHgXGOHu9Kp+nwOSZXeiu+qjr3M/PCFBrsdXle7pe7XrMf9VZDVqjJfhJzFMZ5LmQTqasK
G5U2sG8BTbMThlcPGlZbrqWsdG7Nw//JozQjihLs2y14JK74+7xhdhSfK3OeIhQ5gAf7yDAJox1W
QUiXnUtPqa76KKTLFoMFAkLfu+6N1Mf5EakEH9RiDktw8uEHF0cMeS1AVAGiPQAK7Gvam5iJjvn6
e/1delXIVXo9MBzgDoRg+ge0B1V4UHfhSvWuA/xy+Pau3bhT9s/L9+Q7qTCowEiuV/cn3+698/F+
4IEGMczeW//SPw8v4/0wmd6nq97iOo1/1OOmm8LkpCBRFfNyYIIiM9qweQoR4eny8Jmivc5wxluL
+ePyNr/ezStApQzhVjaadqz3K6FBy7ARv2YVDXH7uG/p4fcZWyBi7nAcGdh21OyYqRCLE8jQ/LMw
LGB8aqlLixGGopxPf8oUV/WjCaIWsgpG9h/Vu2e7hhBCFAupn6MOEnuNHvFe5FWNf/Ubxdqo7lAL
oWS/E+ugJuU4VDqvgIUZk1uDArvSU5n9pGTOIsMZtBPX4SVzYwRktTticxVN90HMEMfVhljHh0AR
4xj+UUdjs8LvVaVXBwkSPLrH7A0HvuamwLFMpwUUDwrZkkIO815GTxTprBasER0MJOh4WAhUBYAX
7xzVZ5SYMT+2Hm8RFqAsilxKUUCZNQTrSCgHRNQnWZXsOD0mt0Bzoy/M4+Fw3LsMvqhx2DQ/bdUS
GWDJA2m0V2NhRYCKmf2+9IGUGVrmlGFHoLZjoFhwBV9GdQuKwsrD60C/PUxOHKuFViWOJ+kb1Cw+
ajoG9n+i5HK4MHq5RjqUqRa5DVyF5Tgkb0tCaciOqDrq1HTEXkLtob4Iuy5w/Au9TwFztTqP6212
m11mzTEkee/irn4enQJd0QGzsl46eHbwigPSx7OHlro5Ok0LvPawwigf5U2rrgIOjXztaWc1IhHu
HLdwTcnIM7qfVFkDBvDdq8rWBdBHEdPzezBJke/0WjmX6qhKZiZGp7yULhwBAiVgvl8yd0u8CN3l
eHdKYJWRJ85E3v6CfmfohfQGlN4Op8sVBzpjePM+atczeaVw3CsTwRqevU/u8nzDjnxsBKg1DkNc
hBDJnn4OPx/rSuaGwf6jwbk69rNX7pRxGjr85CbGYgSKeEhiUE0qAo2N1TG/8XFWM1rFp5lJMHAw
rSG7mPawd+uBASi2zxFpmPFCLAcJxpNeEVgj6T/D2/COia0cacvb4jaBAcWmto1CgQ9RuAtPHNL0
YoJiG9mBsyeUDIp7LB34p2/2SQP/LuKOdWj71BfPZKoZGTsn5ageTlhClOrMWJg0Yi0rL6Yg5R5r
kvaaW6tI+ZaTREuEnZ5nK8yGhLeraOM9DY2SQvOY5Bqr152XWPIf23CkNpGcQADbcfjFFl9189MD
tu1TsQf34XmoFfEwbhepKi/BzjsFgvdFUxUJ8Q65VDWCNmd1JGoV+d7Tfv04bc5ee7v5sL5GJ2IQ
+XG+eI0ghmoV0SHjD6/kah3w5G5Py7hadW47YGFW/b/P742njFn1er+usztGcvKJ/nZ/oLkH7Aeg
xDMG9E+TRv+Er8iqRYn3oCS4Af6LKzHssyzEgGbwBp5fRxQaHaym/44sbFCtthgWKjU0AM2RHuXQ
Zb0S+iPp+vU+YqFhZZAnRvpHyioVCiR8F0Ul5RCpX0x2HnD67m2tS9oXIAFwVnP4Lz1rWcJ09kDw
xbbqV7CvWp45BcvVbDWrvS2sO3sr/+gKDz66j989qPDehcmIgAH6xgrRGNw7bGse8BTMTzG8nOwy
TzEAbQ7cNzYpxRUQ+Pa1BV8/eNVeYVkfEZ47eg+Ko7QPrjfczxpjUYWrC/p7B2RwsR8xDu7WZleK
eYytg53/RFmrkv6MW8ZpeMWw4wn0I016MW0dEKc/Tq3K/FhuoWHjLSX9b/tEUo9DzUlvlO+oAfFN
X/FeJLSVI+GkfK9Vcp9x8NDmo02ILSo8dOt9I8TtpdWHzaSpbxMIFsgsNs1dwHyA/bR9dmmwtZfy
PzFSPz0dpUEFMLLBEYfNAVB4mS+Q9UXF+QFjx+u0OL9OP3ELPmZjE/V1E9+nu3F9U92UN/FPfaSl
6+yvgvwwrMavEepbImKmxz7JXSTmDbfrYwf3RnicClIJ0a78OLLzlkN1HVerd2s33A0fUyxMqGC3
tC23LU40d9oZaGq0oVCgKNk2338H2+kZt/xp7GkU+2ETuGNLk/wrnSst7c24DmfYXwaEwGXLKZhN
Gwm1+8YzgIZpgC3A4MA68wgBW2nGcDpfCkOQdf7Xu3VunVQIQ7fiH3u4rPfgS/bAWIhrfWH6FeMX
lkINjSb1hQQqDERgSf6hpXN4YuyS86Wm3IeiCb23OhqbXV+ZFs3pa/gapuPYjV2IifBf63bqHbBV
dAudU18LxgsrjHkyRTg2rc7rm+/2u61u9j83iNwYkkGNrLYzgGK2Ue959CthJdTCpelfY1HATatb
YlZFTPEbpOSLBQoiKf6M5SwbJMLlw/IBJZFAUpbzkl+8fOCgrePiAEDLmO1w1vZ4h8tHGPkVIMhK
dqg/OYWK99HrEB7HsskXlngEyOTK1QdxIKhRR4WFKmrxielkA0xeNycspp7bw4+xYRf610aq8NL3
KvN63ecRmnRse4b7MU8L/njyJXgLOsJy7sRrN4yG2DnH/UuILTNLEisQTvk1H0MhXH7O8kTjlV+n
E+BWvV/tJz48UbXiYoUqflo9KnZZEM+wNJ/VWPcb48rwuD7OzivrOIPbljPcsLRi5YTFSL8ClVEY
NLXP096kyCIVDpiQ3LFL4V60yuRkJ51zxuI22GM05YASm0lnomqCey/BbZC5U+qs47KyrR8bZlTk
8b7Tyt+RFWEAEPW/5WXN++wHSbFXc8riSwMRDh79M4IkO2GDh+wKZarsPYt2MTggGGyVSktwzAN4
ZAn1LT5FzWbVPpZALBmzt/vDzVDtlmkObbtnL7tSaAv6naftVtf3f68tv+vLmMMDtvSw4cDPg/+6
2OszSFU0c7fLP+TjnggY/f7LckxroigV1BiQ2xdKAb1P6bwpKS/e1TTbbcdpE/x59Q3rLzG/YV+i
oz7DkVsLcr8HERmXiJf35BLaXWxL7LE39PgO4XeYTkAdY76Ay+BZYmrbPe1+scNjbHSz3rgbHgs/
FYY0aQGT61olbES4SwEsLpEfMP5FNiGPG7jOMG35rNBpUeKiw+1vnu96O33NinIQrKNEPZlskgkS
EMR7C9hOMUgnZnnZ2wqfbfx1mI0CdzI1jyarcW1YC4tsjFf3YF1ZT0E0gko3Coq9Yq/cq48qg2rv
OK0NzmzMu+arXTklizi8BJfgBHW5NthPGyP9rRJTNh0P+3tsNSeinX8dTUEKU02QtNd8hzgNB82s
k1Yv/bJmTC3bQcj9Vw+a59Yl7bwMc79vmrenlyIMMBy2//2WWxSeHw1NaITVHiO7/XTlAq5RA6WL
E10QqiJGE8BTlWHjbFaGdbAjfZT7Kp6t6Cbhqd2tUggXsejdiu3ypW3gWVMMVS/XJ9/Ref78uGXM
5BHn4n1U09uLsEPqYibT2RtEiOhjribXbCJC9BLEKqh2f5hQQ5woh6X+Hb5S/5xadSBI3NPBGffW
FW5OasJm/OKJQmV+2B62MT0eyB179ap9x5KlvnxtGssjun+qP/I9s7cqc3BouPgiYSgQ44grv/JB
k1BZ/EehwPTeVbZ2xFMp4/aoiaSW/9dwF+P7+q2CSdbMZyCkGKw4m7QodETA2a1dGsn5pzZSUEnB
V3+fc0gUe1PoA3yiR5MV8aGFhqIAtaQxbLbU2NN7S1wr5Zr4Jsh0sZwT5Ujxf1QyLIkMRpYokqxV
V6SiG2V0hhYwUdGRMGh6LS4u1LRBwf5ezZPfpElJiJdSr6PAWUBtUopHl4b1nr/xrNE3rNet/WFS
AkWMS/LR23Vzx8XGxMTqZPD4MNtoBnV0o3gkGWZCG7m4YHd4WT9mJSwrIN1FPaG62Plisotk5G51
aEFtpBIcUPvS2dHZ05vY6SyyMeJ14D8BchTsjBbzZJVnJngh9vABq+psueheRyMkdZ3wQbpjOaTb
4ucXn+ODw62cjiCGzO6BmhJj88UFmj5yuAsLvWuAl0/j+Dco34CAIfEcmRlFnPr94NI7D1445df9
uo/EMEEUifE2lN0V0LBMhg9cHRL23AeGtLF32cZeydPIElNcvz6MQXBw3T5btUWDmVDBS4GhOegd
cR/nhf94R5BO7DRIHZLtrnSLkrFoLC18EJVwdkauIhOBfutnBRX3mpnFD3sws9Li8uJOUXt711aR
8SweZ5wu/goHtmPHburjiI3iug523XA/3mtwbr8G+/RnBRACYzVEL15AnL7/gxf5XH/W+8Eb5KUa
QFChQWfkdFuc4Av75UCx03XIEYA1bwyJjxgb63XufLsr/9v9ds8DjKtBdD7uk1Mi/zLNjyN3hQBA
uLISeqoAx0cv9jJbqsXHuWBSfgG6KvUr/fqw0jfgGDJa1KmCcc8oBzBLPbfKsJhpc40xZnVQ76JC
L3cLfrlbDGvjzxCH11lpUcVPTYfRT2fFGWbniD33y5j3x2UyWa2T5W5eHBvTToXLqCN2CxDWC87N
KwN34WdNj3WzdVRdRJTMJgSYfe+TmQju6H4GW5LduGC5Y5eA8xJHw3nKsyt78rCYPDPg0yiRbhc8
85rVNmdCbjWYFZogPEFDTm4bp0Zvi8G2d/CLBCEKIDp10oiOR3k8FTwGT+0mf3zSBIphm8pycdhr
oAAzg3frx19pXVmnE02oZKsWEbu0wr5OTm50XEiDIEH3qXYZwJ8+ZoQ0YnvePLnY8OGyeJNvKnc8
JiS11Lz/rOaP8XP8Ckvd0ajqCxPct7nYyw+3Iq7Op957Gx3HT79B84fFFVUP29ysgh/CuLYQP5Ep
8bAAjLlDPFuESaPxytPTHOUZrADR4SesRpfg27kAigKS9q+hmCvisXy7DR8G8XP0HH0n70l1dke9
vusV+sfuw6+HIseVvNJvtCUMizWa1Rn0iqlblQowywkgBxEE4kSxr7vty2S2c4X9hqV0ElQx5Zyn
0xNuh0/q8fvVbPqkptw6pUCl58pRxqS6TR2kW3YuFJ+FHs63LHj4JXC5MPfjiVf+atFPsgdAACdh
Gj0tE1VXwunEGXHKBqTmTXRogRAYe8YQIPfsmnCLsWUXupcAITyqs7H8Clh/x5fxDTqreP5XgB6S
LorMbjspHGS1njdbHuNF31UsWtR7khegJ+XmCv0VMHVp74+WOIMFDA4fHdbzoMJfiDl3T7zUtQ4U
WYfkbws23MTmoYkDhHYOriX7SQ7qsgzEXR2G90HJBtCrOZ1J98BCC6/VHCEKHAk/1iT+M9MSLtsL
CZJXMz0yRHnbYloz2WItypZq4rZWsDef0zPQilAu2mVqL3Ijr+cuxivrtdiA+QE5WBNUzL+4DiUw
MUgf7JopKIyaVWECMB11V/MPBCwpB+uFQ/7pJ2372kHOZBxgi8Yipbu3E3Owj3ZiLkqMlhtNd+/Q
O/W+VXPfAZAuczU/OiQt/+8sQQyHMvCLSx87855nW6SXGoCdYCsdr1ZGb8ChSGHJ91ZxINaCfPb+
20LhXWTzYTUwYlucaDXeZH0JxPq2qHxbK4aF7G8Gl4Evw6YNo639gE8sJqMc1ORDWMQNSauJfDX4
RrgMnREkOHwfcpk3228G59+tZ6/M9SqznZbZnNCZt/cDyoeRLlF+gWDJtZ59wpjYA559fBes3Vyy
SZiH2XHnM8nHhKFop8iTe+Hp04j0xEcOrQna+LaSzwD0GPppZ71sNY+Q14g2T2zUoYcoJiG7s6hI
+MHY7HRv6txg2r4pO4TrkU4s4nLCZ5EroZZFJRCI5VEbczaR/WCFp+nkA+brM3tVHWGxR+aUJRz/
juScoWO+QCMAh+6CByH6FdALrA46lNsF0SvnytsxKBH3HP7ew4dG1xUQHQe+A2iAuYYjOp/6qhby
DDfF7JHA4aKW4gsrV4+lnL1VjBot4UIQm6wL+cqgeDlIMlkw+NNlSfwSIM9z030yeK55uv2Ljnaw
Br5/301pE/2cVFDhH4g/9y48hPcgAdtvsEUqyk7mDyJmURlzVB7c3jpJ4uL8Ev+sCkCnWmVis7Xv
qvhjlM1dj6aFB1BXcDfCeRo0ujo0xrXxd9SYGIxwl5gNYjmuqudAm/sCRl11AFcB+B/TEt9Pc6Qb
TdczaanYE/wq3KMB3wMHf4Gfh+G1n4aYxga3wdl/Mv0rgOJpBFn3ri79De0sDfFCyryDw2yWmRup
WSNNWc4u2iEhSPztZjt33ChYHqZSO/4mvP7xzimF/IJcZE/C5ZUtNgNNjOAOXF5WYE0Ppp41wDwF
DtNoo4TUFxbUXfWKfX16cRrEDtRR9qr8aRW3JwMeVwH0qBBqxqIpi+Ytp+6hS9fNcfWzYZD7Qv3Z
7GptjmqbA33Vu3MIDkGdEKhpefQN9a3uYKPjEg3eIRafQMYbgg1AcfswuDF/i3oYvqMrafZXbSJz
WEpzykJ5WUDww3QDuDBrMJqYG3JrkdsC21Gmo/LjZGWxuRkJHLsXvCfG9ujDifJTAZ9Qe3N5oCwl
FB40zrDb5yljfMkPtAbpztWyIZbymqdD4wU9VXLjgYfOmj8YbbNmYgeBEwonL36PYwb3D885a4eW
8S0K/CxpnCqc0ls7nyIxRQXDZZQCWbefnm19hBsz+3M9BSrnSP/CcVRtQtP9H1PntZy4um3hJ6KK
HG6VAwIkks0NZXLOIODpzzekXrVPy9AOYIP0hxlGqA/R2U3evcpARiCb6DhWmFfqVTs65EwzpQfM
XiWg18bPS22kTiwncnAqspTenFETLxSQHEyme7jLuDq8qqjQzsOBDAziFQmrniwUWhze1g0EzQ2r
b2ANgzfrKgkD7hD+/Slxd6AwNVhvsyd+bOjB+IWXj+4MWjurjVvFnpYNtOjWI2HC9wbKvIag4KPU
/Am5LItwNFos7h4OG/GOPSEMsb4yFiPsrpo0tl7+CXGkFdtjH0XOgz1kjR5qEy1EN+YDG2O+PIqK
9GSoPL1FP8WWO8bN44OsPByRFF1YvvzM9sxqpCqGfTHah0E/aHqXIHO7fbln0OSKq7DXcYImfiha
oEtvs7/ayh0E4ZFFfHOaw5vzX1sYmyCW05J5rbmbtfkZ35lhDnAaWx3fI+JMG8ZqvnLrmm/II6QS
pUvwwFd0BFqeDylntu7seCeimpr3fuCeZ8EUHEzUy9eRN6YbXD+MoTiBIkZA7Ni6JOS0vHstAGfy
IVcqlB13T2Oj5m/ca5YKnL0zAf+NRVMKtmqxXbMmmx6XNbcVgAn6N80Qic1OPakn1aTUa7VHD+lW
3cArHnasZDfW7ZRZoQaStpH/t5VcwQzWSbXAzwJDBTJwb+Fj4JCUXfqP9CIt9mBf6r7qJISzS18G
H3szdYuL+t/lV3MSbCAf/BP9U0Av3QvnkkvT0eQA69d7C/KJMr6mq1Qz8jyc3+vUJ9B8mNTbP+6R
jIfQ42qDl0Wp5rLG1gW+yKiJ/paCqWYm2CX30jRWovdwmGibzN5e+9E+W9U3bIqpZN5YAGb0BGfo
KfPl1D2hrdxEnlNhiw5hegF5UhEI9w3riY8sq0qgferDbUN+RoZG2fuEDVbFUYNN7xOPJlqsGeJE
ogQ0rmDeCMUsTm2Tyv/35H1ZTfH7+RPKTcQBwTPqoCckqIapoVhkhjq/T+edvNEf25hliLXAW2Os
5aAlSPkH6AwOxifgHcLqCbQrG2NgO/SHgYSf/Y33oLEmo6iLrbY/OOjyHlh5BtwBB6IOWCs6kmPI
xe0L7Of3gBm0qBdnSEjnhncldVtdih4Esxsw8jubi7YRtLCpXF/GNcgLCIqzmWdtugd9NB2ASNh7
8r2l8OZZUmI/waIp+4fZaTZdXJeFp5NcPnMQYBTM2bruc+pl4LXXEpVRRfcbwFECGHSzXxm8Pwcu
aVOEYw9aUCyIvV2oRd/ZDvs9874OEOKmxk5Uc4AnJaQs/HmiYh1qqwqOevMzPeboaIyKpuRNGQFf
5z7K66tP6rFUY1PQrKLiKy3ijPF0uUjldGaF1QBaZ0j2IdOdgEOE/wQiIqn6FCRDaTlDEmSzpp8P
g6JhwkrozZFSER51N65DIeAH85rd65UoB+9B4QALVIefrFkwqyYyUsIeCtaUo3gYLx22fcaTQrK8
xT3YmGABaPeLlIWTZXibqdOfV9IFtxZnVn1M77zc8MAvPG9sRoj5RBehhUs/9uEJcMSrFfTHUiTR
6+15K1ULsXD+rY16+5oahIaAGilmd4CLAyxVv5ueOwgWYkh6iSjq80vEldhnYUIhEcKjAJZeyH7F
PBnOnwHRAF4CTRdpLSGKRL75Zveqze7brWjqlcl1Tp3eHOoJmB+uPTOg3UbMrRN01vTF7Oqte2Dp
SDcZh5O/zslEJKtO6NJkep2Fl8LvS/x0kQ3U1USSE+wlEts0nSnwxoK3Z68DiZsTbxnBswyVARYM
kBal98esiUEk3HVMH0GysynBTUanX/DeOz2o2r8Dmxy6BlfODI0aiuuES8LsrQNxRujpgjugFk7j
jKb9m71BGQ/yDLiIqeaoNKamvYLIWp24R7cGfIPeoqTOqn85pK/OwAXvxeKsXUL1sCwRtZ/hFrWp
fbcYkqKRwSiZ3NhgP0Nikr2zwqR7FUPOUpBzRHOo8jON8XzUOk5EhcAoVKqYwAEyQQljbNU8pcwq
vzOhaHCX/oNZEzZHdQ4QAwMhB96DZ/zqt8ZF8PuNcTqscXuQDs9as8KsMAa9w8d78VrsoNW3aRzR
GUJ3l7ekPiBsg7BBdwyYRRZtsk7Qx6Gns0ZbicGHLCr1b2BetLLpXlwNWgvbiQ7EYSeCRUpkjquT
QQVFHWN/zZa9q1Xu1iLBByrRO6kOIKAnxX5l8pyfVqcVa+E7gPSh8BShmgzKxELUwzoF2Asyz8Ex
KC9r6Jw3xueJVBCuNHYPTgMcs+pEGDnSaDt2Mjgg3a19rJxJXa1W0kiqvRpkod34m9QHxd/TTOH8
xikpsyJpkr45dmNJHa9XCu8tTxEcnpNZ+bPKblyl/FknB7lz4Nc+RDwtwAizHJa91/Dafw3P/eJ4
E6/7UqvciPThZebjgjWx9wJwyoG8LUIC7X9rR6Gokkl2K0aLAmodWOVE9bgBc0UW2irgUPhaCdRR
tQGIM6yviEGIc6j5g+ByfIdhPf3dD5Wd6CBhEQ3ydTTKPt0asdNrnQZnQE4mamFKcgueLLSZRnjF
emEbPnrl0WtQHt2TR+/Re2FcdMebRMetj54zkNYDGQFWS/8mDh3RHsvKkYI2TUGFCrysDFAJREEp
KGAfIRpY9FiC1MWWQmCd8/vu1QaNwXGs6FcHJAxiYCo/3jPklAyVZ9eJoxt0RFPINBvAN7D+/RNu
UKoVVhh/NCu3vKSce5Qu0+UN39HoOimMn7EC4zICguaL9Z2eH6rHBc5+PXoGijd2UOapS1utngJ+
PNMDWtoJqW8ZMRxjDRutbNQ/GM5cBp/RbXBONr86M+/BoycdDuFH0+gcX/qVMXZRnBHBsc4N4wZe
BhT2uvtBim9HZVYFG9WcX0Batqg7JRUbrT7AluQjGO6twR0WLWAwUPJQ/SSgJlshYv+8zMKw3CU4
A4T5mYMqANYkghptKfhkNaQCwF8d0Hyazm9/TQqbKjIqjK6G5y61kXiPXmbZkxLpdHZ0Pk3jiOQg
xRG36lEV8gQ6p2QKW0PKxEIlqx+MVDL764iqCjWSQ0x1PuZp6M6xeqtZUJziLGSfAVqCXKyNmk6F
2krTC97uhTI89UJGv+rS3N5GsWiccCLEjwOC/kMl1QaFfipRzLEMOEmBajr79JtUq9EKvFNIpS/r
1OfbAb6acCIRWuH1PpBGxCkxI78oGzxT/DtTMr2HGDJS63pE1Cvtb4RzIqEkbZ6DWY3yeXukploB
dr+JcBIuDARkuzJpsbui+KqluDw7gE59D5vjR/yKH8lnUJ0aWOQh7FK2rj16I2VQNbTg2DSK7TfK
j6CicF9CjPaII/Mhhq3pliEK0kKhTPqOLqQsn/7JrtiQK7myOcuw8/cLV/NAy/sE5Q4ZVfRROKDd
pRzTrg7BSQRJmvZrcS3GfNQudhsRTt/wV2FeElBhNQp5VQNhj+RlfoikesaGdE90hauwnxJjJYL+
9F90oHYT6l28wtPkhoqo6idS8yJPIQVS3UaytzkxSCVIeaC82LskfqeikA6YCHDVlM4qKVW6olo1
jQiUVTqb4blkboZ0NzjxSqouVtWFzKzMoO7iqlfM8HAnvzFXj+B/aEP99hMGSTerHJdjFaPY9oBB
9C7Ur58d9QRKrCpw/d+ocF0Avig2SK9A9KRHo3D9v832SDeBQ5BtoNnHCa474E2eWFxAXatAXhMa
Eu2NLqoXLFql7KYH3VF+roX/gVswSco20bVXIc1WT0cyCHmVUpy2IrYlcmkWmrEKuUyTRdyvXI5d
UjDFYA9j4NtVJUMFwGJHTcs1khuqUSLECNpAcz8dlEbbxfvv/dc6ZCXwN+Vz8UnKHmpv0bFfx6+K
pFUl6CK2afJpbXHNVBnjE5FTFThssuw27TM9mapFCuBqxKEGEtHusu80F9H96KsNWRQVWmHqBUDE
mchDaqhC7H9tyfKK3voaIX5HW2wTbsK3q0prTnF5LW94JWYTmAaKFuhNhKd5JIkRVk7+VwlI31Vq
q9JiigLEt7cda9698E2mFvLAf1tNaz527nmmvhC1nvgxrw1uy9KcsOGG3x/1QPpB3wqemM2giC5D
+zRQWQ6wHdpRcP6piUY6/xm3CjAtaCT1hWrcZ7D6f/AukbNgiiDjJnLqDri9cgrVHTW0lbwrfUfR
WcWdhvqhHBS0fPVHlaaqUJtqseFzfU8lKOo0jPcsf1VxUpeCVjXlavWotY6CEOdGbWm1WFHmONBM
kSjL1L6OU1xBxSYsgK292hWa4me6vfvxmSSMk3aGCfhxW14aFDCzzHmMW0BCQnA2sfQUXBe/MxFJ
qQOpkryjpFW2NhR91oAv2t/R82jycfiHlhS0UTfhp8RplpTjZqQYXhKiqfVsf6xj70PCArzJbAzJ
aySjSELDbnMBW7kbwxUlZiM8diEWRGhA88B9ltHpu3qs6BsSGBcQWpmPWCHnQcHdeFqOWm6VRe5M
5UY1mPoYz2UWoYuJHR8jF6AUwS/Fe514tmLxFrfjM2eBmoh3OfENeLGUvbjPajyMu6w68gzpNtHt
KfgFX72MiysCgAROUc69dnUMVctnjXMEMshhAyrlXazT/DQX6VIVxvw4tBt9IiOXOB2GZ8sr+fl9
haulJi19Jfx9pbhbxndZHQfdq92ihku/6lVDyX2X6SNesjGwwr52gdjib4OhwSBYaNbG4SIMw2hC
R3K6hEr0UwLPeAbM2JhLcfTkV0heQTiSb1zAFbXgJoqvKpAwhVNqdKmZ92WErxCDU7cKC6YqeJUB
TM9+czKdqPh+auN53FXFXSw+CVAA/iKH3nfK5o4QUgWuvAcoLLtY3VmFAxYUEQDmTvgiAn8j94ON
InEC5ZWkqllBu6fvC2hLYbov1LloS8rUjjiSHhEcEzVHv46SMUFeiT+Ud7yOyT55js5/V3gwqrrs
uL+unsSAMYWa1aanY8eBNR2jXRA5PD9+P9izyJMIhyJGP0EwM+O8elE/zvIeei6aRk06E2pAUkxm
ZdR0m9oqQrJCZssubR71xxgw6mtKKYnOoF0YCJBw4DtcYB5XsPbEAnqW1lbGZhbw4IYcSQRTxBAq
kMvLsIlCFdxBj0rovSh2CLgFxgJIDhaClQrNKltS1kQydchS4GlxoKkRby0GUqx1Qf0whsRoJFyM
mL8CPtCxZKFZxJgXoZ3blSeXlinKshVfi5EEal9WoatNRkKB2oJwm8BAYzZD4gre2KwIKIsXRy6a
ZdF4yqhkr5xfGHsh6rVfAVOTuAerH7ttvg5qRVGHSvu1Rl1qFyBzl1cpLkn5urPuqDkFGraCgH1e
5kitlqtDtQDhjCVJqkO4jjX/06UTzk6kmiMTSBMSsXZzE2whO2YTSetlTM+ebQ7EmC0p1jIB1/a3
xAaJ/ugNjXQ6dGil5/tQEUt3NTbV5kxpEasJQZs+a8OqRUx5Pr6QZ++gTjMcfrOFOUIbm91Tl1j7
6JUxzadsrfRxH+YpUPMve23ZH9G1k2h1yf6rABsUbgLkE9KqF4AD15foHKstC+uJY9o/jHajOjTU
3QgmpKQ8+Q8EMB974voftHSpImD9DqgKdRuohBlEGgAjztnApb98x//aqGOjHavdP4sAcADX0kId
X2VsxgxjsatVkuo1bzsfoZtYX2cwGQaTqgZ6D+J7bulNynddrVQhpSpGeLNCSvqLRd5VacaKaFQ2
+zo1lI+bRDlq3qp2JtEeDO6oUCFmXGSV0eqTVTBUrs0r3QtG6dqJ4z71fJ0uZKVTbZj+M2vbQZ7n
NRasAyFDyPhHqp8HlTVNOHju0/ihzfAxw598b1WzBa232Y4I4oimN7kPfBNlwtqZwRFh9SZd3KaN
jE0KsE2BImglS4JBQqWoJ6L1klFL+V4KVnTfWdsUI0o+mhoavdPXATjX1ML9dJ/atUvwEvN9V7C+
ZXtKOZ0IQbEkPUlCvJQ5AI6KF/kxRwVnpMmYlgdwsOdfa825rcRC/KwzSfuyEtmOnqzE6fqJ3qxe
gtpClL+az9FhcB1p8kwnmmbavsX8kGTo/a/pUrhBzcisBru9i+r7Jqj8igU5nqLsXzIb7q7zcUja
2EypDhcpL+tLlRyhZBZg7qn2LLy/EAzCQufz74/Ry+cEfYi8/DHGacv4rDwKUmiH9Qk0jT+1xACj
9Sk80U4hRtRXeXdcHTMIA4atSVzmtVDsPVnT8HHweFp/O2gCrX3Zl1FqFVx0fqlYN9zzgDCSMveb
UFJyQFoYNqQ/UzRUppS4ClYZxxAmokYyvbpdtObiZms2YRaXm5xOogZyF5ZbvVJyySET6UQaIlrX
Gz4YFcZ1jjCQwuqMywpvh4pqrOj9kbGFvpnZVTWDUOAgbpRgGf1zW8uUmZTullhGYe35h9+3L+Hg
IoSbLa1qcYi/DnohHp5KkUWbTIJKmjMNCm5qldPHo1v9cXe8ZM2JXaSeNRVwVnpE5S/msBYogyc8
457TrtYj4D2pP7MLvCZri+7agmCwPTVrAOYw+STYpPcuNL/5iVQDVyZODYU3IuAI3afUxS1LS/jb
rzm0PoD/4nlD69RC+W6yG3xTjD13Z5Mu17TDNgfkY7wCP0DcztXcOvEi9FbAP1hRVnp1nY3xd+gc
Og33S+TGYxCOJ3OND4StUyz5ts6HF7zx39HTeIwaq8ffe7SGMb7+3XiC0z5Bi7EHBL8QPaWII4o5
q6TG1c28LsoPNKlLdiHYeQ2qHPceyyrZ7sMMGA8MLVD7wceIVzTYWOA/xqIIc56twDo7TQeCKr3a
YvsAvr9JVeA52P8K2H/3VSPAxX4A2Z6VcUiAxsWhz8a+v3ZoJVHEeZK2Ujc7ji4/gmgGNKHPzMA6
SiPAVSVJB5KNnvJ+lAacf2N0mafBCUO84xilCBqxH3hwNcp/9+BiHfgDNEBXRXYWfubIxgmIb+/r
NX9VK79DwuYTvhGuJ2tk7h9ZhY2ytoSwAQWc2abHCGEvoLKHTZ6HuuKJWuytXwkv3e7PVfVGXM1E
HNstaFAoUSkYWo3FJ2vCDnuaNNSiRqkNlNK/2qCCCWVBc9h1tL62Y+TD0H+k0+S3vIulkaSVkW47
jQ/t5ooWrXIweTsFanF07AKkrFgjpVl/B/aNHPMohqUE5RBbgrfkHZTP+i7uvOYRfPnPl7VRbT9p
7QpBVmV1VeWbKlGJOfSxM+59fGhXugXvizQBjUlrtPhdYaljoePFoqMZouV/xfCDzNI0CoRE2gD0
bfbCYyO4Ibo3v3dPRBiI00GFRiEkHG4z9YKtGTzNRywTJLhMVYfa09te92rBvkdodIHve96bwEHT
ajc1ijQFQQMBfinZZJ8tQLJh6+x8qE10rWMXwblhaXI7mz/rq+3dhl806Nr7T2j/vlBHRU+bbMV7
pTZKish1Pmc1tLc8hO0oJc4pvIbyzNv9FJpG2U47UdLEf+wFx0NEHEYLIyhliWjTxXzRE7I3rDzI
51U5FV4unQzkk4P2FWW21IWONNwHE0ibNxj6I7RkvvZpwZsd3LoV75kYUEgeAIUei/l3a7XCqLSx
nqPb2nV3EhiyP9GiUeBaUAHhLBqfoDV2osiyNgzocgfM8neh+pdKZZRsJHJDWYCKNZeNhEZdcdUG
FJ8JFFXHzpd6aV+saXGn9/P35NnFl9O6xRQb32bpyn5eD6/9syhlh0nqNaJDq13rPlxQlEP67/WS
vVpzmUKCEgJeqouW51mhxYpOyDb7iLO9752ixQgL+sPQe3/NQ2FRfdO4M2YVq/UNZXs3ESQE3oQa
MB/QIKgIYdiptTckIuZihCOL8YPaRcKFPo9rp/adsJH6NNjqz/ixLD2tA+Yk5asbnX5uc6Xrk7qt
hB7NOGhctC/QLVRssjFixe6gv27mAkVDq98vWMIgxbuoHwaKPmqK+UOPQMBiNQxDL4jJ58BLWF68
+KEVpDRn1hW1jzlxN7CQ3VBiPXf27qQbhdbkJ5NAdLDog14x8AdCx+0Rv2yFLxPL35mshMN33e1h
LYxt3QCqbGbzCttE64C4Hjk/wzP/TK/BN3zkoPgJZFijy1lir5qkNm62VgSQ32TfYmXhi6MR/bCL
eZ7HoJiphhItSpZBhzRxnjWr1MB/C/9RF5woHN0IZ1ye70RWl26rg6ksJBZoK59g1B07ax/5aZYQ
BHl2fYghAwYaL8Mn1+e/QcJnvls2E+iknGTXOXYSNDHhTF38WvIkXJiBmsLBgF2wKvdY+DrWe7ar
UaPB7h6E03I6qPstln76S98ZnCv6CRBwKsMp4usNlh86mrdwXHgzBoqBItyn0Rps9m6laq1I+oCI
n04yrDkN+R924OdtpHtjUMNyHG7lmLqgtaT1aLQHA3Rk6QNfTWwqu3zuG1Bz/EFmDkBOayY0aPp3
6kufK+te761OF74BR4R0eCpMm4fHk3x9oS8TTuNyOahDbDt1KzNms7MNjOlruCkE4jhwE0SVVDHG
+mPhKQAAEtG0iQ4YcakHfHbaiVfMwWhorite8WyBWj8sWz3P9PThkTVx3+cmbA5hdIhVyA9X7Aer
SKhHsmJmanjTWPjrT/Bybr0R0f8oHlkE74t3p8JauGDsK2FGmXhqpTM+sVPDA+nTsEJBNMDWWDFD
3wq9MCb8Drzj1Hrs7WoMT0M0BHbuwMaJt99vWX06GRRxSsuyO1wFKoyggxCs+gL5U75UH6NPDbpv
Bh63K7/HeCGLWXbSYruEPPXZnEIyZ4kuUiJhiW3qfbJWPA3Wix9GNZ48+jqqJp6lNYRhHf6wEMO2
CiMNTWdw7mjW/fCpT8im88HiUTYd5hq5bncyI6PBAjnCG7nrs7neUSqoEazj0zipzd6gEQjcx74/
AOlxNZM7jTAe9Qh8VKYZEw+Hna7sp5Pn3siEROSrfAIwwv+4j7YvzIi7yVwbgNBERwni3dR1XANX
UaQ5NEG2aEn5fs2r86fB4BjR0scxXI7Pb8PXSsezmI/mYMaW7Ih6RaSHnRshnjwTZpgojLrMwe6E
yTiLJi8ff0jNSy2SlsOEdTgZJGw6IUxJVLJ4KDOdb8x4johnPAa/aEhieIrzsC7P5Qc4SHMCuaH3
2XV+LMeZabbzhG63xjfPrHbIubLovQAbUbsY9ocV0mWUrzNJjZsZB32ZuBG9KYBfMB6A2wGsW1Dt
YBSN+HTrwFwhBgiCvxt0t78AgRjTNU22kSJDiRzf7N/MQP/W+rLTMQFl05jyVti9kZvEoHs92EEe
MXWfcRfgu9KXmUpq9Dd6FPYrJC78wRX/M36y5+ydvsnvCHhJEHBMD9M5c0hM2bf/GI3iGvG3gnBh
6dfqXfECxc4hTB92hn3AaGpkZc5tFOYxWFAFPrwMKViQ1ZIfwaBGJgSwOeUGFQnX1jSpiGdyMh9Z
ZWK06vA+mFQfjwD9iDMVJSaqkXe75CP0xpwv9D7hgTq4ZqPgiwuqxtqnmAxHmoMnTO4gtlDiUMWK
nqhUo6zNsvQAcglAjVzi4wlLAHAbqy/qIkAGN9Tia7+tNk8aPmhMrI3+HqXCk5/QHuk32J12/TVR
cIROK77Mhc57RlxaAOExBvgQlMZgRlHPnr3Hx2jqV41k5i8xbaLTgU43kek2rPCVhHgFT5cx6CyN
yFVozUBJpyfPMHcxkHOOMH3vy+946pdCSNewgDcETgFKteBrUDWDtoGd/PgaPPrXWMyQFKfyvVc0
YWUBuSh014DJFQerVgGCh2X2ipqDUqM34od+yejKLNgmWvWFtuedHSzu0IiL5Jfu+G5ECQN7d417
pzxhOp9/tlqwRa/H/xepfqbDPugOEhZ1vq8PSI8YtYO7GUCmpFUtKI6gO9BSMuMIySJIFGQtLBFz
X10pfcbrGQwwp8o+6Tob/rDPksOvPDg8TDsN08qAUcnr9bc2VlD6O4ja8VhmvqNfkv8eXiP1lwkX
Mo/dc9S2WhVPk0jLmv59Fypkr1dNJBSrE92o+YBHcY+dqtpNlwVqSTcWEEUIGLWQ4wC0WzynZnps
n0G5q2ijQwhMpWuaDST8OspULqm6/aEs+7H+UDxFV7dkXpB0+liSPW25KCZLERcUh/SWt/QItnQF
qoiryWNGGqlSGpMImpwu3249q5FfhgxUmqVqmWKDGK1R2smq9uJ8qL+lKt3FVSNXlBO2BxGv6DbD
OalgZwYzjYer0p4/HN/4CcOfthg7J9QC9WZU0hfWXiJgLd75vDUnDaKEXA8+kL5762TfWSd5rVn1
ZjneF37EJaIDzm0abMMNqg9++W+LYsDDL4+KIzWfhCiTAbOKrjRlrAp7bpoJZ6hyVl6pZqDSqciI
uolQc8k6DjnUUa2ilLZH5t/HGqMiI9VRr9gWPVnhtzqy1ImzlsFKCwXRNEskslv4VJFU6zkPsxNg
pLfx/tTFmxq4j1CfMe99edaxxHAxA4qof4g4qZI6PFtptxQdvM9AKAPZUBXJ2bmYPJeekaW+NMob
mQruiTpZr0QbsEJ7qIUfgSSc1Bp8MDhU3BDqSfSNnKoABpMG6QfWx7kjOTXYh/xsb/DfDdTKxt2O
8/cvzXgkLbMiax3N4WoGkqFZ8u/YTGRJoAVO/R2BZMWCFHGC38OAr7PSkZV3xcsUkWL9J7HPHDrb
alc7dY5GT+YHrd9U5AyaAMIdT+3zeOcWBg2KpCqT6vu7JY8wga9TcVRFWGJQSG2SVR5x1Mu6YmiU
oW/WGVIc0VVRrpoRVa3DUOVXFVdJlzJ5KdVQ+sOyQUBr7cJiuw4yr3P8Pf6euTVGdcoYFVr8UFDA
WuRDXZJRNKkAKoAZgJxzZrAjxVEFC5b7mJ7oqAoyVCce66nSu+YQPTQ/KfSBUJxtdJvoLpR+rqM7
B+XFv/tf66fw8xm9kL8Y3JHPECcPeTnk5lChA9u3jShMEGLnIKcMoEM6r0aQbMMl/qKyKmsETDcW
qJnUebTuHSPBdWilslaDL2L0Y6vFus8iz/MhCoNDogGLEIXAVgjOkLh7pS1gzS3h0SmTkaAH722R
sTksxFw7d0rUgsHTnKpm6ycXp5ERPd0i9oSzC4wPpRg0jyT9ly0sajmWfUGY6gByBaJsIDN1dxWI
vffmDYRAIOEpjFqy19TgNX3+pIOgQ7pHgsCdMuyA5DN4wpXB6hFGovlCDWnnvulqM0Zqvf9IPXmT
V7qvyp3v1B6EJFFjMic6VIz6pBrlNsMa3wp91czUYqQmkzo8mvmiD4hGoEPFSwIFtvF8pEvQrG6P
4ArRB5I6ew2ovi6Cbk+j9PsJd8zBKxJ6SL6H5xlx8gfY33RS61dh2mz/avNr5+u//Ydf6iIQ2cPu
M6kwFevBOmw5tNDapfD4Nj+sXwS5JWs6OnqV9hkcvdVwZgPcKmjnbQGK7d0TuhcFuwpPkv+KhBPL
d4Y2BVkJWlf4PeEtVCXn1BvE1HcGinRVWnwmMptGjAJgdk+GXdZsyqSceJCGjRhtn0xnCJHFt6pQ
/zs+Uh4CbPJ1prEYDvLXmUaq7QtTnuPKtbKrUyZSsXKVBlMYjxRCPTCT2SyN5EliMUP7SrC0XrHn
MaK1e+rYHy26aqPWHMUYWEmjGq7fq/Nq/bf92wLLLpGNGODkC+EXw2c2UxRSHi3j0P7Eu3Z5cppv
ZxfMNmaNfjko4lxb/LsntXataaTJZ3JHqebceU7KnJOJLNcvDMrJrrufvGAtUa1nyE3ozu1OZvHV
Pr/RJaxRsLn1Dr8beFgELsgHN6MyYKm/FlYwnUs2rx5cWSlHyZdJTQmdHAp6ND8fjmj1OhliTWml
VbdEeZ0InJC0hneI81OznghXry6KSGp6nMassPVSm85JAzrFOsnav74Zhl44ehG1pm6FdKYI5rBo
T5G3AU9aI7T6gDWFJjXQ6q+2UX7ouqknI9S/qL/qzMJv4I9qGRdiq4n7bDn5/oq/DYMGIP6L8l98
tQFYChShlyOhzZz6oxfRdAts4IJ7CMqtzVdLloCOujHk6O+wIEQsUMvSnZUKqGmswSpxRxGMJamk
gUsNDsTPlzVtPdyinVQDpxADJAItGKHxQiAECgL7LK7VdcgyBGhaiGt5hchaQj4h1QzpUHNxOCDY
6GM4jH4OSpWbv9xv+AGi9Wa3Jpn4GHyuS4agALicoV5FEshg4kV2mjXN5LerlnIdYgvmQZShsjjg
Hzvgwy79C34adTikJenCA8PmtnaleSWG2N25cC9d/jtkJRTPvgFxXfuLfqkLoWP3lzqnUeps/S0/
0wNZSNHCbb8T4dZzueQz4vhy85Kcu4DeGdSbomvZR+YoQGjlIeFwbwv4dk0K295XzDtqQqPSaru4
/j771z40fqtmKmZQ1AB0CFpDahXx3ZTy+APaQQpjIcUrZY882wtdFwQ/2ujsJMiAJFKBus22y8es
1aGQzm3TVfU5hw9sNqCyIbKBIwDUO7669731xp5ojLF0lEbSwELUG+Ue592/mmfUjV9G0d6TYdNx
/WB9SKVcRRCJdMulSzfAWdlWp7H0hX+oTYH0hah7oEsNWH45n5dcqcWJkIdnqINkJj6IgkGItpBr
O2/j/2SYchY7mDOhWbUhUr2kZK6jwm/Xkltq6x5lm1y/zX+1ATVJl0o6fFNVjokjNXV0u3GADcpC
LSpDKsdQ6FELVzQfAZYelA1/tkkFhUOzysi6ube9+WR72Btbb0eYEFT59ea3/YyncECtw4NTVoE7
f55c+rLXLCB8Q+V+Bjz+Mq63T14tegfTfpX3mg0npwaxAM5y2GLXLaIa+TCaVq2jAYhjYCS+hM6F
YPcUb0ofe9MnPkCDrDQWzAqjOegkul/Hu/6uv48Fu3+SEKZulcVDE/jZUYOWvRqBqRIg3qer09NA
Q6DhrAEfv/1S+9v+jD6jO4FN46e6+tKQ0B0fCBjRECB0Pw22IEq2yYFlSKjojNjO/oP2CddSV/Pm
LZkzhl5qQbQHLp/gKlokBCQUyyTramSBh+gX+4B1uhRK7OmIfq9uEhzGlAfRYeEIS0QcT1eiBcL+
VXAg3rNK+KdfXWE8CC0h0OFr1E0mF89s+lAymW6CSuFXiws5vTHQvf+pX+y8G/H9DsE16UZj25bp
MsB9c5T0KFY+BSBJvSa6FjSsk/z4DO69W6Lbc0BrtopEOi5DVfNcNcEpPF/G/WU8CUvJsj8QkaAi
dTF6ZiqX0LdCee33OGShc44TANOQH0BqR9vJeyZXq+ZvC/UxVN7++QJscQYQAagFYxRj+0ymp55J
/VGhzQ98BXJ6yNNBuHf8CMq9KRYcxV6xJ/xYb5wTRrRGkMMgdgr5KCbLtCQC8LUL7huE7230tluu
EGOCxdLKJl0okiKR+CjTYZMFHyuka5o1lVEPSDYeCEqerg54JUjpBuWclCKagjWOinsT6QR6jATb
pAH5BqQGIqTb+j0sn+OW35T0BjASAjYlIRIweM7IJRNh+TaEcwrpKGfRRCAty3rnXgztkcxlSXcc
WQA1T/bOtS+A27l77mKjTjNFB7mCw5OEQlJBR+GkUhCB1lLgawABYf0J855Sw87aYqJQ5uiZ/B3r
vu6Q/3725jtSEv12U//qpxkLR5yxmu1jdUoNkV0C01bLkPbUqYf3nKrZcGf8RBOByiZlji9f+om7
jQw3WfqUqqmguOxtyR6C08vwZWa/XCIzVaV9yV9EgAppUnNLS1Cr33xLUI7OO/r1vYHvQIl6GNJO
OYjjgwQqZquGgQKVKFL863147Q8Dfk4mVKwSgdaNqtFD+UtCzvz+HlJVoq7DDMBrFn8TmG4ts33E
2GrcsxMYcfyBFEvqFwJgZ1zytj9li5qDuTDbvxT6RA1VW1s4ASXX/ZthY1GdW++iAcikL6x/3/gI
znZQ/0FJ8EO7FpRRt2m560u3SCZgsqs1F/uzs1l9qM2uKgfjUzVrowNMkaOFpiEWQPUfWaxM52+7
ol73FbDF1zSgQtm/dX4j/qAtVLWfwDIIKvxCXIgxyuuJJXX1n+1rNqilT3dDr+6RlCIaaRgEaSEo
ex5lc5rpV/Z2RO+i6m8NAc1K9I2RH+w9iyTpdqjoj4aPtE+L5o1cO0P18S3ZkU8mpwW1aJI4imSm
Z1qRb/jqB6k3y72eNXFoPsmgV7Cvt0V7R3Vl7YJZJK/YUgxK1ThSEhGBXyJF41hAyGqK7hptYpC3
MErpRRJaUSX7MkwkqooAvOvi8IMq/rJhGq5hG+7cMBLTTmjrGca4l1/6F9vIliGAyRaIaavuRy3z
D4gxUmgMjV4A79Ccj2VLfYUfBPFOwEPscIKHwaDz8WEq4s+EflfnYXPS223bbDfc317bds1flz9o
tM0OXzhth5fQAYdSlQqa4c9IIoEmVG6GwVJzMoy24S8H++hEZe9odhisLm0cHmgYXYYlM4LKPOew
p64OP3LQPiMRvdLO4iFGgmS670LgH/fg3iHIVmXe2bwtl9+xpmLo2oQPQGl1TpBkb0s5TTOox3Qc
+JT96akxKWkMRM78CrtvcOd5lBsH8AK1LQp5RQewbE5kkpwJQChs+ZG7MnfCouD19bB+yGx+ch+Q
kTS1kDNBOktgV4X6zwwHkfOBjyMwz908rzqgzkswkRHslUwIBKY8S1UdJQRKmWrcK6kQkuJO+TU/
qCEqqSL2JcugnaSEQeAxHV/nUgYhkwuH1JEpEav2wxYrvP7dpdXC7eAAzA/uwBvRhBQTD+wikbvA
icoxYdh2XojFXrNITW+0CNZAkdTGnKjC3QCbzbLpfRfnEEIQb7PF8qwqzhXWWT+XAhGeGBwIr/7h
TIcbf4sQJuBitShUz5HOFA/IDkSkjNGmXc16wdOb+b0YUYWRrrN92VgltCEuyCOfAG19zJ+fNxNA
Ur4KNGrMDU2Tp33kCaOVcHYN/tCo5DSAoNVdJN34QSQtNLj6NE9I2ZijVyP+GGcAiuq46GyVHAj2
T8752agA+QwRpzQxE8oQvlDAmkzHmPnJr79Cfal2SsA/VFXYmf2DWWiP4jDm6SruhgBC9DKZ+qn9
M4m6lJdFuZIgLlkPn5UyU2eGtXIaWeHtKQq17Fd48Y7mju2W6npCfXrAHEiWgyZKnEeS+hbh3htJ
Qw3SNu1SPznAF7vzfin4kLsOiOYIrhAMLBgzml4a2HSXSqwzqpxq1VENmuUKMUQWIjp0byRiWGwm
DG760V0adpTteRLNbjpXPFmNO/Xx6G2xxukTCvpMjBJ19u7MUXmeyeTQzSJ4n+E0w+pHE/cLvY+X
QAeAujo0foNGmV6BVlBmjF6OvlRDoaWTpXVR2TW/ZvKyJiyy6rvzF1FTVetQvUTTp4w+G3Bd6cwv
abIKsVNxKNYIjitQ7sMKyWxdlX2l0ZOXhbVG/zvs1L04BVoDt674KedYRShCZUSRm1BfH5mTE85r
ETf629rAaDCQg26c/VB8ujMS2Joj4qWLo1zraEHRFqxDlXfWuobJ5ZMTc16ZfwPPwtsm26vEyb5a
4y2qqnN3zsLkJi4RaY+92XV7S4OllGWOtSmhAe4rouCDtr6bEBgsEwKEhMJb0kvQQIHGSUgACb/c
A2HIw5YOzi48TslqjXVx6bpsAC2TEEPk4kT6KKx+PJCESlxqhCSXvbFoTCfHZIHlqW3XbNu8ivbY
7WEAdDJsvmR7fdmdIFCx+ib/AtwtmiAggREQTHc6bALYIvCoNsYIv7yo6nxtQa/i+zxfv4qV1+DB
dOECokmnEqxs08SsyBhrI+jYHeyGfglhvqzrJAbFbh887s/qw6Y1TubbrcyB0Ea5WstsXqh3M3D8
mU/fF7QGbz77IGwqV4zOCf+Gl5mIh00mSuL9tNA4rRu9A2Z5YkvMx3ID5eQvIUnrRYzHVS4e58J9
4tbjnrILkvSeVntsG7Z2UoOJypb6Di68p4E7mFFcU6K5NRKKdzMlrXzaRekP78Ele8iyd2ajIfTr
Nq2jFIMYLRo3j3DACVpuh5rSGkI3asHMdzbfebvpp6NP5vDKjoJA480CNaBaG6DE7LPRCEz6YjQC
xTSCAvNkg/g/ns5sK5VtCaJfxBggIPAKFD0lfeOLA0RBEOnbr79zVu1zT6nHrQhUlyszMiISIwu+
1rqFFggmjV+YOFkQuQWMgfLiA4JKOVosyrZl4PmWkCeUFmdumu2IO+wM3tz8xSb9wqB4fRwhIhfh
BMt4RyBwCnD6J2aOXOu4RY2f3x/D9IUoCqkBIhDzpxtLqJr2eSTiauAA3puhDN9Hsz70c0/gO6qy
foXEwVtOv2x19tra2EFUyWBdG+OYhCOVGC84uxwrMDKVV0R1d2SPjIli4xm1O4S/cHTg5hZEOELZ
dGTBA6r8xHjmDxWEiQYISBPUBXPd8NqC+9Hvg+augz6UOLoqcP6VHrkk0UcmGQbulxwbb45rtjvC
T+lh2LWI8GnWX/G8HQdDpgeMYkwj2tdJBsqjK7lreoyVGfqEFYQJc5wMwCKeRIETTmpSSKiH+qDX
lDgQyHmnMfgsDuH2x7Pg/Zh6y0eY64Fetg5YErIjdI/BfEgxsLyq5N5QdmDV/dtBsIHd0n6qlXeB
7YBIe8enGjyPv5oRRtUHwGzkBnYVRI8lbZODNnY956W6zGJABbdJJ2NxgUNPlvUmskJf48gUh07c
5aNz6TnVx98CX9Ns5ziYOCRBBlKV9UA003WIkWdcKC9gBWlsc2gEwsw+jDQWWfa0vrZPYBkPbki1
v37bYR3wtynZRMEcQA37UD+kK1shOONk7Lb/3lyLt9aaZRYQT3DvWZrumQlpM/QZUJK/VH7DBHPF
CnzqCLi8FlchxoCMx8K/I/F+maDx7ethu6TtkRkc8eH4AevLkAk7h9jCtwCEDaj20b9VhBmP/DIb
3Ag2D0xJS9X8Ist9xDrgGkC51TiT6wARmk5fKhheuy78K4EjFrm10E892y28Z4qr+YZdq552lU2V
cjkNZFII97X92PEf53XpCsG2tGfWNzY9x7KVCaq61+aJiw/IPMzCdDxD76ScRkuHUWIxC++gncWZ
aVW/MGTx1thhSPT221LHvgz1lf3oajBG0sgkN74e0KvQRszAoLTAcejBT+2K/HPD6D48DDkj+PVG
V5FwxbrC6NvoJsbUohD8zW1sZbGZJgXAsrnDLjh4YMVjNkMsIDCCuI8/pphbTOPZaoQByASYbRD2
bXh8YbRMnD4GKRZRl8tw6ugrfMQ3g4+3B6z7aNAHD7iyJStwfhHlZts6h4OPtPbNJZjJRhHU8D6+
j38wrk4y7enKxMzeR53rHWNL+k7+Dzhzrk9BnBoTlpjYYQ68JFwhrIrQKRHEZ/0RosOH1fzRMyjA
IJvjhKvRInLSODTA6ufnMa2f1hNME3ivP30QiK4xw00SPaprGwP/2QvYkhoRbvm4ltNwmrOVZQ0U
jexVHq8+5GpC4B2RDD0oJLQp0ogUJnzXO96iAPNgqMOwg+4V5XP2rMhVYaiQqHdEPlKdHEGLIAeJ
RxU/jYieYki0Fnw1oEUmucQ9458Wf/gtkp7HjXCp9Mp3jDhGnxXcZwxyn1oelTPtqMShJjCgydQ8
zePvlHfFf4YMpWioEhrwqYQJWJmaixcYHXyf6phPLxAP4WT7caksIkqdlEKJBC5/Rn/qDoBkTT8s
uQytGh2mWMOSwbut0Lh5GldPcqnn9k3hiNS0a8HqngtVp3SBR5sVW5I/QRnz8YG4DGX9Il1niYC3
YAXGKNE6lzCkTo0RfVFf+sZC6MLsFnW14jWF1ZbBzl0GsOdDqoBFvjSCds0DmjA+WLOx2fotNUc0
OnkY3QpK+de2vbFm04yZ5yxObrwI+SvLtEOi6f/697qAyVW2pHhvsw4bPXFTImdmnUyTu08oReFA
CDtMCuTewfu73b83+Kai1N8oN8i5YJnYJWeD6h+7LjoNL9lM4oKSwN/KM7jGfm2FFdYen1gFaFx/
1+KBSQbrwWrwgnT8+KMZw2H0rGiuG4eI2LLJgL0hSKgBvmGDcaKiVO7NbEj14BWBWo0yVAY7/CtG
gT1BJxbwJz6d97qMQHAgMHyXF71KdJPBAgf2Od3oD1L0PMiaHWnDM92jaNsyCOAMZRCvGIKJ++5K
Nk9RYbiggWpBMfLTBpTt8wtMbyuBVM2a177qqlx4ZxoTmUH78vlRu5O8OxslTZwnzqa4+uoPph8y
S7h+qeRoLNnJeVYLw2f38fbbFIh9JQAduFCjIYswcKJ6gExcSE07wR9W8K97N1eKJ7e4CjAIkdz7
CPsEd6dI8It1G1kwQ4nIQV0prC30C/wCVOS9QgG4M2ySRRdof0s1eG2CC09xSyljjci0dLwQiMJH
fneuxR5JX4dyh6ccj4EIkS2NdbJyKWJoXUPvwS12BuwSPSm8/ts6H6ZJVslIPbrXmjpSjA47Ceyi
zFg5ytBuewBBL3W+iBpak5r/7nQZQdwT96eR9IAfPC1wPgvsJSZ5jeLp02/YMYTNts6yQZ7aA6tG
t0ydRY6qStNGE2NdqsidKWj9PADfxz6MTN5d9xmP0N1i9pGdazbD1AXmD6Zp7Tao7SCxOUnTMx35
PFEOQDEbOPCFOBqacjzony4ZwBSnNLE4SRLdHs06hN9NOTenv8AlnG6e2vEIhl8nGuPXRK9Tyygu
w6juuy45Eqt5YXaaJvhkiEgNp3nyj8FqvBq/DHYwapnwZzrgBkQJZLnFMyLRjmlbx+CzQ3FBieCb
hWf812YMEZewmw0UIVro0dTTtPa526MJ8XHUWRzLqlGNS0IlxkD80GmJu2rFS7X3Ev5CEgZcYo1+
O4y5WIYhdXvKyASpHoEZenX9djIB9020j4pV/ZVn9ytf1jyLqWVBItp5bpgQdXKH2VfcPGR7HJg1
/O11+Q/V17rs3Xiu5dO4TeKrxdjpNAEPOiZ+WeLXf5TAUfpJ4z+D3AVLULfD6M5iRhm4i+bJIIbQ
1wMp8LVjKu6ntoYq10CX/iXk8D3RDuuwQDJ+01oaJnOYZNpp5NlXyAXr4WW8Huam6q/gI2myC25H
/DxUE/1XJnoR22NNr95NXh+pSgT0YfPY2IJwIXpDxml74idygdANAqZU1Epw7u8NkaimD7HhA/wm
GgvroXQhFbBUCChiD7V8Kdl7dnDdhV7tGolhBOWHrY0d/lOKRkHGYNsqzBUlU/bsFvcx1pvi6n3L
IHB2+zGGU1uj88GjLVhonZBw7KuIon2HQ7/aD4m7IurjH9BiFayecICpmsH4NKr9tTqioEEJqObE
Xs8OnlkKthmMM7xfbOEwS+hp/yrbuKMnfEH2haQYVuwvb+6HnXT3IOSQnMTEsJcqMROBnhvAGnid
s23wtMVR4QDP6e359tLWiALGWC/bWWNfqk+/JqY6LXr65J/FfrboC/aYkrjexjYB2hZLn5BE4Txl
f+rh1Q2VNAPnxtzUDGtVTU1xC60/clDt85ZreLVTrKnY0hIk21e9LoVDgqCf+dKKv7PBFBE32tkO
ho9swqy6VOaDB74QiA1bOEhNjhEuKh/CVqob+sDonjUa3k0rXHze5vwY+kSe9fQ/lOoWJRDuQMQV
gRuSB09FaWmO5aXhhq05XwsRRe6vBOeYy8ZEyE1EFnRLTSw5BB+Kgw0Donvmgz7QT5RyaMBwU4Jn
8ogcjcXK7qB+ZpiqxWSdLWER+/at/OhmwyX7R1glUkYlmk3dA+3iA5Cqa7URxk/oX0XjjKMHEXyS
I596+AVS/seMIw/Ab2UQL+mazLvA3wfZlq83T1feAZRlDL+gj9N3G2d0DMzW9FLvv/jDN+VbgJmA
irrKmKy5moOnxpvUEyVw1qy+wWVNg4XYJF/SyhXDAkg+Yf7bm1rKTAaetHspDulGGsUHnXguL+kx
Xhyelxzp7rfy3KE3Cs4v9hXRQq7pHimk9Rbwq9TCQyXqEzOsQOMjOLM1txc2mbSr97+qTuprXDFe
anYmj8P98A+39jy+ZTqX6XyFXBLNvK98BjJf9PszGhZCU6YFzAOIt2zD+aC7ep6OZAGlXCgnlc7s
stQohZJKL50jbeod96Z2Mv9GaHJXx5shBuYvNJcQZn0IYKdXCG6XfwB7qX965XgKhPGHgmGBGjny
gf7uy7xf8pQSXRGvjOC1poNb/wCzctU8hhegwTA9yo4eg0vn3JWxD2df8/P+T7St2G9j0hrdKXM2
CTIw+iOuaa6eyRU9EHfQ9emRPGd8muc6XP99ZGkyUo28m4oeOclyipGh0ji1zFo1LhwK+DEspfki
Hx+pUmrfyqdK/OR1zjbevz+HiGe3n8/32+Ky2E3Ts900C214dlik+NwtNtP0aDO9M4vgwhSKdfgM
TnXcpji0QJjObjtxvDlM4194PFqs6BaqADye1cqkVs6A8hqKKxQHxFlKrnij1cwKoAWGxdSR9y9J
+Ij6No7qllZI9LnJtcyImLdyE40KUdVjaLMJZJTIcW0g7ceABDEhQeobdLQPWQmW96Geopcfc8bx
FiJbXiQaWHXhJ/Q6eQbL6PTH9i5xFWoL3HdlqLMqW+C2z1GOajN/kosKRt8JOiVfSmI6ONmN1cdP
N0nRjDGDo/uAqbsOE22HFuffrsjEhIZdPKQSFKq42wzyk3vwmi790gwErN60MBSDPfgsAabEH3gz
ZB/FFLkh0snFZRDAPUCdwk3XqHHVUb6oDrxj6fXHsBRvouNw098PV++3cWJa6AAns6IW+yMYd6jB
D/MMhd30jn3E4mOWfF9+Z973k/KKJ4dpmOtvRvfJdiRItxtJlduXX4Pt2MwA7cd3XHuis2FGJGAK
o31eesmeU4NerpG2N1XH/ZqBI+cyvR4buz9LBlhveq/MQk9Vj9eI6X7FPOXaWpNzzrIkNwWGiWTx
TfloA7e0MgzrLtnma3bpiYGyTTzZFIDtBPnIuh6JfSajLf5eni2XAhiLAEtca7LA7XNJUHJVzEPM
zreTrLquYqyWbUIZpO0HpVx+6GoZrXcIUumblfxNeiF9Vq+jnbY+EVfQovqFMWi6NL429H9BzxXN
k3Owt0QguKOZKj5JZV2z3AqNS50ZhIlGSneB4JVYwE36dS4ZJi8IxNcIye+hzLRMJdfINla1F6KP
pah6QUt7Lbo03cc/NgC6/M69ncseV4+FR+SFBmeWi35fnlBGN5syUmlgWZhPRpPRgbYfGUJz1PSu
ETkQg7jU8j1VfaiQMDuoEbvQKjHiixaEHYtDC+iP4KpcPrJFnTlwGDEGxifq4bnaq5k5KZZQSB87
Bmit8lCif7om8GQijEduZ8Qa28quYkzsI1doS2DvG1w7uVIHMhDCDPoOVVoMvF6LWBsSYEImdwfT
Y75061B/0QL8XL1W/sJVLcUx/Bg/v04Mk8BgZHvqny7hzx9q3+qt+bFkpBqyRVIU7lbpFlHGyCsP
hwSrmewc3N96KVYLopISKo80ceK3uhpuGMDEyKpH7wUPx20T069BupOtZ8AKSRQ6r73TPNNLVHIM
/NHucMctfiHXSYLDM8iKWUjRbVV76T1gjB62xf0nWVz4gOWMA9ngibHmBT25vi43RnFgm9JdvmG3
yUF7qV3eHnVlVMiVI91BzNKJIkjpitVGrLkQbpKtEyU/Jvr8/NjeVI7VKxltspY5kfA69MeF9AUe
f7zQshQT4lbNa5eJLiy89+GFWTKQuDovrdsA25hBBhLXAxdIRVnPyLno1Fi1zpVMF8C+deFO5LI/
1v9a98qBAZfn+qmUbaVbuAs0c02kwXDab1U1Uf+5KEF93RcTpDan8gr+D1MD0qXdDeZ06lw94ZL4
CA7HTfGJphlolEMDChAygFc3qEugb1BsXRe3LuLEi5dicmw9x0zd7g2LD4ZDXqepTmp6vBWv++Ip
V8kNCtN1d9nP8dL7YnZd3HCXDnO3YgZhByYd7Z/xagAC9C4SGNWDsrltetjtyYALmhrSUkWIyaP4
UE8osAaoTAeYhu+uFyeyKzIqeeWmfVKMzahsYOT+tdqlK3AnTiY8y3w+yPOcgzlDANqOruPlKa3w
gH6fvM3pRV87iBMY3qvbVRIzOXvv9u7Ji0/YnFt2X0LzQr83k9M6xkPj91uOPFlelFZbeLvdUf/S
M4rYUB3AYsY/j7mTQz4fZVIaLH8i2GTLI2Kb6yX9JZsGAhIpu9TuntWyLxP901Jbe5oIxCjC/nib
/1LU2sIAdejYztDYRKzIJ/UFaKVyg9NwtUB28/kvQ3h8cPP7seONJfcaJNnWF92/+uZLcy6m4wY/
kKM/yhT+HT7GHZAg5ryTWMjSATWCLDXcfj3PxctXz2LChmf83n4sK04luu3uxiZwjtOO4Z65WgHr
ULsm/CrbXEPxSKPEqJxZD/7mm19+wlDlRrx9gMlfmxnua/rv/VGtXNHZ+KO7o6v5dXHA6amSSRSz
l+rLrZQ4t66jdXt0HdVRgxQgJP60fzGAqmW3gPuv9SSwTbTR5xBYAlqiWaK58Cp8lvRfJxmLmh4Z
dg+0A+CID/boDTmwZ5ehIDg4RP0ggJk/etqPkb6Pxwj9FgeHS6xbICACJhyC3luvM/9n7j4iIaKk
YrXWxp6CKJI6tWiB1EZrFgern7jY+0Ct4UIX0+MtpYBZ5QT+1xIk4DNqjWSuW3BQAtxBFhXMvGiP
8rwmTEKl4vwkRazEhzejLDHW7IiMOcqZDZVCuDtII9gWx3SdX8o8ZtZQ35likShS6P/0Kdz5v0Hy
PFRRp3pMvfYvGu5Y8uRz+heLBQuc2SQhm8QMUzsFBusvrQ0/SgwzI+lk6YuqSDDkyAshonUQjbjx
dRKVyhOHhsSns0e34WUkbH5nPIujjeLj4rJrppkd6MubgchkqoGxCaCBBhUvGOyptJEnL5bsOtTn
GKAgYGlOYgLFwlYcOXg79Xn6fk7un7RFs2+aKCJRa60GvzSV/7AiQ41G6iFNY915bZwABall5hf0
9vUsCwr7HPdBPUvWaROa3/YRNCVSmxtlsOTbQus0yY1wmgO5Ixc4QfeyPBOpzmB6GOFw0++nXHGD
Y72MplJ72mjKYUSukiD0ADpTvURfEwJkTtAyqG9CzS40YF3RHTAhP1bKUkZ1X30A/6Gj2M638+e6
6NgQzo7jrBxota1sV9XbmgT5nBnsM+XV7zBVvmL3meEEnj6YN78/weFC7fJ2Zq2nSfJK/1zwGtMb
EpWvXBEH+nw39SnhSlxAoIlBWcJN8GTX78d2vK0b5yFAUkVI3+kcDvY7khiYLs5WdIUmm3vzB1Uc
7OdR/nNPoCovuStJd4v5XbF6Hd2DPffooZQFHqoaToNG7a/IaFS0EtnGeXQrF7CfgkrVyjXWvW3n
MEiW/3pJkkCNc9PUTJcibrxrvBm5PjAIvsLMbQWN0ne5ViphetFlvmophP/RN7FX1Gj2RbjmI2qr
gofSzCOHsda1wnV6A3kM6Y1JmZ+oMr3R4gxyuGYH9dYqkH7ui8myldhwyD1pBvfdXXQX9FC8IC32
E7R3/Je3/LUiktKfMC92wrvr17BYaJcrtmW80mSM4ZDLWhdjBAWM2GGk0mqJ+VNeDNsiI1oMPsia
WUfloO2KeXpF9/Jpdi/bHXGzkfpR3fyUTrPD7KN6G4m6pBHuGONiFAIqFvhD0yydoo8RTqvqdpyD
1sGMEvphXu5cTR0KcUIOu98YKuidMatWfSS8nGkYF+/o+RvHrklWo+F4JjX6OETwFytu1F+MIpjn
EjaYCZ+vnWDg0YWG/4HnQvVxKz8n6c/Xqo0d53bobq6q9g6JSsarlQp6z9EVIh7WNndoBgZQQROj
Lsy9d+mPuPmQsyuGiqEtHEFaiz1a+jiEeVr63HfoOynuhrDv9RCKc9hhyB7JGUbVICGJkRjVHVqX
ukX3AwVLDo+zZCUzyUzIs2jmU3Ry0rFVA+kQ7xCN3CEi1V6brXTq6HZqYilEqnCUHicpJYGqYSoq
kPAcJbjYCxgLynh329Y39TN8Yid+HBHi56CTutlPEYMS6latQ7MFoncP+hTLtZQiWe3prjMolBnR
axEoECaAKGXR4SaD3j1/IWHNgxlxRafLOUiJydIPjldTPLaexQQW56iCssV774NRu/UbnTiObSf9
vikUtxM7CXK4pZyZhkRvigZBtJzSS6OzRu/MtZWfBInQVgXgPWSoThV6U2sacNTyDJx8bTJEEQ9Y
ymWi1Z9DfigpyiTIHdnQ6BdZPHfNy7p0GoOA0j1tM1+wc4GavwounSzWjeuhYDwgUH3X8UTsw0wF
jsV19EEH7uuMT8sXnpwHBoVBrAfK/6L3PKAX30ZQ8YUqCJMYqkAM0am2mqrHgc/LCSJ/urMdY2AM
8H7+TL/hWn36JkaSp1NzLF6Hl4bMSxC6qi7YmVCjXnrRvLfFHbxSuRxz/4BJCO71PGtuYnCrZcGE
WTZ6hUVhwP+XxQxhmwx7cVwXcy2GyeZaLz3nSO6HhNIuM1mHL9tiBntfZDK54k+yWNhr4fBXGBVs
XGOHspvvxnQPfp7ln1MJlPlEdKH2fnZSi0SLLL0AfHzvnCt/kWEqOsaf0fkzhefEBJYL8pBRDg/8
yk+Yr55xvYObS6f/0Hi086Pk8Pp26K4nufm6nwjPzWUjPf5Dw3NgpvhP84gdzrqij/YTm6qvfedc
zxNhuutpoYLIqQEMUQidBMyb/8yBNfwOdrMdi2+mwUv3U5+X0ZXJEh/V306Wuj7d0hJ2z1dT/B9o
Qrf2g/5n+NdhAed1tlUcSH6LE7DiloPodzTiLrhEbLo/3cMwi0oo3bqgfl3iR/FBDo8BKrKevzJa
WNgMePhPUoQLIsUfbnlxRGRmNwEQWBygS4UiBaOrFRcVKz/eaXBW3h7MGFCUBae5fMRJN8n8uF3z
Rm60LGfrTKEkbbnNls0jtyUqJDPfdPnW/mggjMSq+QjvKRP8LvCBpD+4DVaLPIZI2hTeqjarz/DF
5EUnPvcD5gTT3E4yLfZZPrcOYa5iflQgTT8ycOhS/YBJxXNX0VmjQUqQAad7jJN5X7ZOU2U2mfpH
DWVLK4vO5Qlxx3B1olt2mxyZVVeAIYQtGvxQaFbKIfGVmUOgtVUqmRQbJELJp/yiM8Fj/LnDjKxn
XaQwyhk50IWhKJDXU72hIKYW29ddi+bwYeeD3uen1EY+EPnBX5xOh7PGNGzBZKzy3G5MEH97m6fK
73MLHbveUHdgstpll/olQC89nMqFQ3XihfMjD2i2VaBnL4p/IPbF5REvKun60LNCU/6pvWcsAOXp
uqcv1Zu85XcZfxY7hZ5fLZ7iPX5i5WS15RtL0JiXZnskvDoX585PaHXTqzxBBJB4y31GyEO8xoyL
OdYfjW2bW6GSL9Pgq/BnqjUCGURPWrVQzyr0iTnkOZ4SXlhI3zEbrsY3LCF/ipmJM0/P79s+bunl
b41YSeqVL5Ppl7/5jxWT5fIFRGXIkjSbKaQUVwFRgXx0KqcoEre9fe3nOj4y4OC3xCyWW/F1eq3l
iKAwfkgh5mlkLsX7nO+XzG3ihM2jom3ADlPz2dWGlGvRF4Awo7kiz7qXqraGJTy9Fh+flku2ixHu
qNbJw47M84ewJGFBWNNKjPiA/OWm7/My+O3/viVgrmyqqW37sakiNU/egtw1TL++JfGp/CsiZ/4t
VzAl3hwqTA3mg++zzVyyvMbfjpU3U1qCZmIjwJycVTEHi7j1iw387bf2m/+hYj/dy78MY4iwBa33
LRoQ3ETggCqWW/CTxecBBmp39BrAhqcyM0cyqVKLTJojfbWJhAUvrFFTDBBC6QPyqbPCFC8/y+jo
yY5wPSQXT5Xfsq1kG/JZQ1Xq+g2HPrZNd1W5ImxUAIjBsmeeARaqUV9L6AY3dDJrH4CV3UJz9+TW
zkdopt7VrwA9KZJYlEMRvUpPZTeLktUg310NXpnj5yxKq8zfln3LG6OgX9/ttKt3l7HFVzqCmlrk
ypRHwWsvBvkpkMg0fsov4+2bWSoeq2QgVneCt+YflixC79lysiekvyPTU0KgKtvnNzuNtwf4p0fa
zR6jnzGLHSQFJ1ItHxgxA5+GiMJ9m4Zwb1MsNgH3onCLeXU/QXaODwDU29uQo4dA9d7dwmGBEfVD
zw0TR+JiZpRuITDPjzZImzokJs0Exdmd9t5jCYzwLN/edyx7RE4Dg/SCCITw5n9yzDFsydYY8ATx
7jyX2QH5sSW9RzqBjBxjhZJxrVKTwbb3ir4LaMn1mjXhe19PV1woFD9xhmzAX0YPEkKIiSPsNXWN
ARdLXarHdGvV4dvkd+rRz3684XGxS9auOco51mwIwVDaQtB0ACo0VvByz+WP9jJkzOhsGWpRLLCs
ilfwGertgkL/xMAE6E9t8LToDEnxJd222KDKB8AeYpZKZRHXFvwmLs2ZKg8B0D6/3RRrUjoPjM4Z
LTTPtSNryYFewQhKICOGwrMgJked4W1AlxX86T4gMv9Ouffw9Ggm8LwRnmLQT4SJHHpZ1vyY0mFt
SqBmbU2ciw/OpeQXt+Pbo/1ox1O8PTleKTHidm15Z8Zw3r4i62nFMonalhMrjXcbYNjBqfEUGZT/
v3E9uQmZ6SEhMOgb4+T5vo60el2d+FM80qL/8z02SjKtYs5IzKH0Xyxdnn8qMKCWxW+Vqt7xlq5g
bfwWsU0fSBEDcYvipOQwU21xPlcMPPzo/vBNBP5BJycMTo/kwO047/VteoC1w4jfkSLLdFOrwb++
b1780JZ0JuBMSPiLprlFXE//+ARtzMPKWDQWsjUTkzwW1uEaagBu2lt+P9b54mFIcet5eLn+BwBY
g3j00P5t26WsbhOApLh777G4s3yB2hO6nWmXiFBDmU6ih6z0BnttpJcd9IysAmCZn1+qP79k1bj/
Yp7xjS1xDirP27XvacwgZcmP9tO/KZ2nMwmMxNFlzX6NM32TkToqHlx8e5ZWgKrp0o0nK15YyahD
DdrPVTlzK69pxbKToxRDCqEFnLm5jOugJyAplsDejABybOqsjEriypiDQQsnov8xtPc2wtupysht
gDk/X6upyZ6a+X0ysajcFlOAdagHWjtuBnE8il4UddLK2/nI7v5a2es1yLg1S3RNSsg5yY7f5ysu
TS6LZbEHaojyhUKG017r+W21Q6WFuqQHE87jCyUwG6Ks5RBWlQqOodGhP+nsiUatK5rFZ8N5eKCs
jsnY1f9w897y1aU35t9RtylzdQIkf+gijAASRLZTHUdPcCgDZ7pOC1JwyiIjiUgXE84wgyJfmNGH
WfX4eYgtuM5NVqoUga9Y13/eaIwWui/r1rqn3Tzil94tM7p+b1p/Y7KHzDoobIsH5DqrcnJZvgMv
wELvgBvjmOmlcCjVT6xxWEV8sXxf3j9uxSRBtZ/ilgGF31cG5zdy922X67BvGjf3BsWa7Y2I01s7
btFoHKllOKIIKpFUfnYYmFpiD6coLVGs8CP2ljySTRsJWQbYMA2H4AvgCAjTe+kxpwTMH2XW2zto
v9QW/gdKx/AOOGrvaN8AViPVyuh93oMX/yXL7YtGWLXFy8Rbr6MiqaqsqddTnYqDL+3QdLGLn0z0
RKMJZpiL7+8u8YLriJkNeGe3R0RYIVh7RWZvEdLz2/r38qNRhAjzrzjlGDUh1KKEiXKR0QQMtUsE
is1oomW28jNyjAueMjOykNJf69EQSrzSNvFyje0qHPfhp4/DYpeG6zGijdmQ9Mbw1pjYikRjA9HX
a/wWcJGL7zRHWbuULDd0nbhnOFQgs9jE8h6z7CfANd9xCHEIdX8gRwMay95RcMMIwlRHGgC5k/8l
WqSdoNwOETe90nZ7BCsQC9ImyPfiNVgIPKOBHJHd0tPmsf+oysKpvg+waZ4InhNQOZQnBSkLHhKn
ZCdenKl66DoZiEOS5qCdLWokad+uazENKY2xcvTu0EaW4F6VwT9j5gKm36GiFJk03YXpT0xNkD+S
xYquvzDF8W34Fhbfpjgg/MBneYjW1/Iy9Ghi+0ONMwGtP31fKzFwJxKVxKDfoBRPTnhnCJGXmseQ
Q8gfXElJReoMNfkq8YcDFICw3csa//IY/pUrSu02Vpkj0MVAZM0P4w7DC29CCPC/TaqgvWk6aG8y
rpBORN00s9roSHKGJFrbgeDCc5L0KXjFNEn7nHP5yRgY/3/DOdwrxgtDKvUVH/B9Kw6oHg0Np5xJ
bYbiG+FZJ2De7NEN4NsLq8kZuoHE+cKrusS3ZPUQTJrHyijTPnNquh/Bojm6lLo297v8eZK3a7i2
T6KYS3I84xlKD0THcRgWGlWuLjFAc3LvCkfc8H5apumwxrqJGmo0fsUf2Uvcf5qrspBzzUQfJsW4
XcJzBPpgyhRERcYLe2i4onxfXjy2BtidDw4elI/+A5mm78tXF3awrjUN0R8I9igDUaGXfoFdFQAE
P8/QqplS14wH4GjDk2AxTZSU/9DK4isOG/SGOj9tDDIpOhUj2XXDS2ROTdi/U0Evu1S+zthh5ipm
Nr4Q/6IKZo1GGkCHjR4fNXrE2yOpLTJgnVgppEZeMzfH6H11Xsudr15vYHOQBYkPl/Ys5tLSrYlw
15qaXmwaNOOgMLeK22DeKZk8WlzgHcQLjr/B4MbVyNr981TW5ubVhiCIHWsATymg6GeHnNGNpxYd
1e7Rntqmfgdj0F/jQm1qv+IHyNJA+tHCg72UbsPYBcJ0aSwE2V4uRBoDn1uDsQ2GQ4VovmwixIrm
OrfY3tJc5fj8a4OS9bPrmJQ29GEyU0oVsVTG4A1adJVfbhwpynGJEjcf6yO2MIiX0Y/8lclXJiDB
lRZ4wnFbfEjWHszIQY+e5uCnwYIk1z/SAZEt6jQUnSp00lAH9fKO7twmHWWAIF270bJy6D1vmMTw
GnPPFERDFjbWkepXq4XIfyBNfVB/J+dz6WMFRJCMB7Bq7DhFdUeXgTtMklZnJPRfGLZsPDgcMOTM
tBCGMkqZpxTmZQxTTxp8IfQ42Q9ev4GKVPOMlZBZDTTs1+2XEiK8iYBXuKCiiReUYHBeyGBPQ4nY
pKXO5gSBWQYYVPvemYnXYDJe7aAqf9vArYyRqpliAqT+LTfOznfvuXluvG3cSVoCH3FhXF66tm38
YbwsQ6F9qVLMjx9fyPlx+eGTuchkOWj+do0L6wdzV3OQGUhXmdKGSiO89AqV9QTH2MmVWeO/n4/3
1y8tYB/Dc59RuufOLXz5oRjMto70A1u3yJrz2frrzEnOerfwyAPOAG/rdPF3Stm4T5epHHncGef3
8BYmZ+vp7V7+W5zCIzSJcN85Mk3w0Nv1LrPMd+b79fsyS85eR/nRc3AeKORZ1o7Ugcd64jPzvVqs
FrdZlkk+iz1bjoO0yH/nv9OcwXs5MSlMLrPHiN9/fD8ZsTE6wgEdYb0IGS1Tuo1yExLfX+QFnSw+
PNgd4nM4+B1cRmsGonBPYUVqC+av8yyvO7/8xm3T++24bQAtL7NN7zTjSZKH0t8gx9ry0yt8ftzK
ic8/nmrT8+l2ULu2s9Qk0yVvg4s0EhEBpZt77QtzWYpwZ7R/uMy+kPgX9VKstsYkV0GrM1YP0YEc
hO5Dj5XK61sGiyD7YWe66GeUINp6cBE2QuLEPuhcKuMgHLaqPYIBCu1pQHCgp16VagTZiAnUkezZ
idbX4r42Hoc2WsJGwJU95eXGn8vWj5YZWIATaggSzjX//HwtG8B6aqEwqDG4og8HfCI7ZnA088zj
aeotHjj+NHDxRjAZAnj8QdFyblxJlT/wT/FmidsTBDBhSW6i6ZRUvdVqAXZ9EPyCDqLwaxCgwr6X
CIet6rPbIUX+1wwk2XzwjmcNGK2yGun+0QK0eTJLyWuS2WpfM+5vmloMsbAehnxSpM9Iyn0q/3Jf
8rezkN7SbAhfjTbY0L+F6cXDocw2SkEDN13bjObw8q/c2emjQm+SF6VhBhR4LA3tNdZmjBCN3lH8
3GdsU8EKh+T7syGQAO3/Bj7rqyK+KC2aWbZ8dMaZzRilOmOf+AkJdGMWaInyGWGKPETfJBqhlhLR
i9KwneU5SreKX6enVrjsgBGGwTQIuRwQ5w+DEs/gAbuUbeegz++0OCMBniwcYtcXDvJ0GgbFVoej
S2EJveS1iEfOdOpqYpOVp+ZAe2BAOYf0Cjl2jbAUYgkefndp2YYzBm8xMUbJPz/jzVsL8GqWBa0i
XgWQ3NhI6Eq8CZ4qWW5Am2jOhnvOR4m+7b44XJYaYX9dqnG0S6Ug4AAUOZYcd54oPoXDBgBrgKq+
iAHvLOBscZgix3r+QJYeAXk647gNuR6GQwBayKocd84NrwydLuCimmJAUB3igF4afne5EBj4FnBa
g36Jd4lDPqXYzNeMN717pzD48CGH7CGxGdchz/eMgTjRjeaqfClPp1P3DLK0g894wSH3UikcfkC4
9q+7MP04evxiJjyEafq69qinA8yA+eBlH8V+7bvPnCHehz4KXHueMG6pJUsM10ihGjECXzi9+2Ip
LK3Yo8Y04HfJMp1d9iAMuL7SpemsxTkv0uoN6dZjRcBJuAdTXhro+rsfTj01U3pwnlYR5ROHrdWQ
Ztji2FjkmnVwv/HIabXawTyCii+66vzVmFjU6QBOdXrwFhHX8V2H6hBbK1CJ6lwGCWHNqEYnguJ7
TP6D18Qn4auAd8QXIUP/KsLSPwgIkAXik6urUwpZLIdRcbmt9r5yIelMjGgXSl+vZQbLl0TFej0X
4s2QJ6E7EIn/+GGc+VDiW6u26GlUWfoxWii69XDCECsBEScTG0RPQCbHQv1m0mv+DGZjBgF48ywz
SGoO4sROyM8aDMgfyAR5zz4Xb79KoCJIXiqd8R/BjPjVMbR1OnFYK5RI/jo9ur+7krvq263PtVLx
450WS69nxDZz4MAHLc4Uz0lcrX7SgUVixR8B24sDxqU2icw1yrhcKUSKzCrqh6qZDK9hlrGuDHDM
5Jf+RfRXNkx6r3QEOgnyEA5cgqPci5HFZ41/f/FT6m3PzEetAw7ietPtUjZ3R06s0LYfRqwiAIMu
1yZXTcAfckAHJLseV8I/KJTvgC3GsVY0ms2wTM7uWLxwgt/IwTgYfv40fvGi4pC8P3GwQXHre46x
OXFBknvNAMwS/bFeKuwz2TYdazJzs7gD+ju/Yj/Mv0TftnwnVsn1d0B84rapvXU60ynG0DBcWRYI
rdNwytpyDjZ1IiLABRnbuLoFvykGnENcQz5Z8Vh/uPJlloAZPaGatMj3YL2Q58Vmbwa6Bvc6zAlu
uZjdJamWkOA4hF0ZAgsefxVJJrAIxIaHDZeTGTc5g8byFYKCTUweTMxHnOHtS0xZQVMYNqQnEtl4
hSn39Zn4PC1Us40srR+BJnG/eqdVbVW5hbl8+Ogg1qyOTxWW/06rc4IbQ7ZfoVbA4013lr8RdwOn
mGjxj4PWn7VCUJoZIdSb2rVs5u3famHINS0R8gClhn34yRyomaeedZgvd5YOLLp4ZTQlwxnjv8Um
iQ5TjpkyB8Qor1wmRKVokb5DxXCRHbvKscKFxPS+i8kOS9U13GGWRcNhKhA04jGsS/nioR5OeXEe
PWxMIwQuvAekNQB07G44zZYYUiaX5VBXdsEBupVb0erojkRrPkcuNKFhOQgb7AtPDhmbWDycaujo
UkyUJvKRXc1YyqbsJwcMVW8Foih1ZJycbLjpYutVc3+vUS9AobKXAHyXS/UC6/S1dHt3tNaDXvce
g6O/MtWISPGY13kpz/bsMdSjwjD5RsjpEUA4MR38+b5aXEaNsNW5og3F18X7lfZmBGnbEvE5jKSW
TfH9w31E4UD11KSHw/SEimVCpNbsU0kE4ufcl9xb1GGKnC133HK15BDyJ1D0pQrqjwoLiHv+TjSy
07VlHgv23ySqdlqkG4H/AtVSiQOCCAYAezS7XOos3CAx9uRi+lN7LhuYujwC9WJXgWRjpNgMTAkc
Qm1ZtOGqIpIvBUodhLU8f+p7cz97X9lccSnxzsCVQPrLaXh56zCqBvOjAxWvte+z8Uo6aeD8/Ixy
ZIhqlNDHGsaVddeHzyhdbXA8IY8mcD9k4FuZIBdvVHFVDmP/iV+otg5stIJRBVOqel4v7QGtgSrH
qG23ypa10QUpSDA/dSmGggeT1cT0I1Q/+gW9DK6GpFdDmWzeHooduCMwVRIAfV93Ww/szcH7auhT
BU0MqHATboCvaF4B4hSACYUMBVaS0AuSjRjAEvawha9yMO7tCYq4WtkuEiWP4SnPRfOG1zmoldNf
pEAKJUUw1qh5CApimgyEAlK8gM8kgc9BoACMBCU9t8CxNi7BhBwub/iPoEU7X80MDErsARYnqF0C
S5z6dpMX4YWoY9a0ssQcJ7RsePLmCIIslgaCl/4eDKs0x0p+kK2kqOzgdXQE7eV2v3B89Ef0SrO/
J2Hh2trXPTpCd+47xgXIS4rt/9ZomXMJuPEfXa2vo1fwumLHfEOPEsTyIxzVtr4Df5FbET/08uXI
AJvSjAbmO5exR2DPAW95p2DCxwpHQPiPV+LJuotDrRs/pdhe9AITL2d+R5ODwypJMKmxAn/HcCOn
icWHg/PWAAbkcDZHhTKYKCODHTwpxNlc8CZ4CmyZQDQ5TjJ/F98Rnirxbf2F6Lj87eJLrsZt1kXx
Rd+QFqMuQjYeUfxSQxDAHkjHbCN+BE2wPAkJq6BPjvotu1i7ER5Pql0TeBt5GfEuCzUc71q8NB/8
WDUh2C7vCD8K8NUuw1qbEcDLbJ52l8vDq0JsjoSgy20vCkznRZyX64TDxbvnaopGIwuV8xyQT6vf
zGfm5PNn67ZGrPyji6YZjFCE3rEf2Kfj8vE/os5rKbWu26JPRJVkuCUtclggIjfURpSgIJJEnv60
Ntf319moWwkrzDBiH30QfqQqh2G1307oX0VyvErC9APs88j5IMrNXHBlH1K6Olq2j/NRqm6XQoJK
9c5qumoyXIAfa5xmdG7KrmekcYqnzUBbLOnJqPyBYUNoIvFO5dC57qx9c39uqN6MHmpB4tGiS4FG
DqEzmonZpJfSCJA3F/Lx2/wYtdHTH/gvNAwYjUcgmilyY7B3dftIj4/U7KH0eQvNTmx2BEMPTRHH
F5pvMUVt/Gv6JWVq+DcohT5dNttt/kIv/quj//ykWvmBO4IXFvJGqifckAQo+Ioj2odDs4uJ8fra
1TMuoMX6dZQbGo1pIu+xiVaL6moKGRhcgyOGjmkzkeq9FGuM/ZRYq9sAig4SAIoUKBH5m93OZzo9
ZH4S1Z7NbCwGawizcQ7c/h7F1/zp91N7JsPK4z/UaxqWJgrDom18Z5/QroXkvdaYtbTycMHfTnow
EYPJYXq8D6MYsxuTu0H2F70Ejx91JvydQ60SCcxVB0t4ppG4yyWNVcMzplw3VZAe20oZpaukJk2e
AoOL8U7WhCCggWMD92xc7oyhWKm9RiFbD5BMCMbHthHaVeH/M5GUyjOhx4h5+5BohWi0d31TtCdW
Kh4BZweYRZtN2oMF3bDEHAigcd61JLvOTXjlMBriPUyWNEhcolgGZVM7iKDQvXPJh86mxvQp6hrO
sCoIeLJKmlR3sGQdFxcrgwM/dRvtMqfJ170ro7+Z23KFsUJI0j6JW08QnVwgdj0eRJEkKQm2ZPhp
ZtjjnVlypdY3S3lGBzqvpccVzejbyDsUYfNFNF9moRdKYUBn6kvHnLw7xdeURPe4LqgaJwzAcuCJ
ByDFnF1V2oxLWHKTzJohW//A6I8GvEFmx0BBw3loVc2Nc9BoSSY/7X2SNl8OBIrwCT/KkJgRpz2T
d0xKA9kEqh1/ZIX0STXyFC1+IWASytAsm5tx5ctMCkLrD2E352ZI10iuSaWT+zlZzyYQkmXHy/5C
m+/qbMoCQYhzpYQMddGQAJ0ZmwRDhm00pWAAJQlZm6JhOV/2qPgkszhiJY3H7KzprNbhDXxwqpis
0WfSrYEu6XywlFhzin41iUnBuZnsXcucjO23r/CEsiMVtJxQW0kln+euvDPV6wckdFM3q7lNEdOW
riTEHgxNGBayORQIIM6tsThWM5Ata1z7MlI3gE76u54XF3J5nI9UHbLG/uOK6Bl9q9RlHZ7Pa/Ul
GXrGkttYMplFLm72gyXIVXzXUQxqRYYZuOBhcgElajn9PNdex2ZBzcrZf9mPK0q4cKRyuTVawCc1
gmmIVuShTBIoMYISqfk/1qExu4+OimPumHdBdEenOPOcNIpzKC90TRJZxZ2iRhVbeUbiPnTAvCJ4
DpL+GgKtaGCb6MOgM9QbSVKTsUWnEIljnlic3N2OPqX/bTOBIVLcaXNDAsaKCI1ASdBq+gkdcaUm
zEOuUj1xffEf3AMhJMIx5RP0/03Voisq3iatiOIzHDJ5QkWO4Ak3NmNRlToRjiTbgO0SA4Fx8yM6
8PMi0xe3JjyQIXb7HiMb2Xhkby05wj4o1afwzypPsaSXOuAEXRAq2zZdis3q0urUKWeNdPIOGgaa
6z6Bd7LnNFvZZG4KNeIUotQlW9C0zGRSGZ4jlCimA5npVSfJ4A9MnsQxaz3ZVU9Mr2I3gEwzcOxz
OL40V/94SUOMlc8y+EdzG+TokeEGfxLD4BCpNqQgvjecPefwk/SsXXeVvOwoyyU+0Sb2WzCpqAVk
fVUReaPJ+MfzGrqCTczwqle4O1hhQukWa3U8Rl0TC2yiAxFvWIlkyaeKlKAWf+lak2dp/4ECT3bw
PBhEc1DTTE1iznv5jLcF+9o22E6uI1Odmj8sJI0utqfZUgxoNqgHc1AQ8m4ETWu2DzGNdR3had0i
AvFcibdVAmKkMYmQ6KIMweESBCJGQ0jnnWj/yzsOIxzw+IYG/w2xxROiW1/MMxGoCJLf+eQd2Ekl
RglEb+/xZE7u8dQkePZiagC/Kb5TyOmcAYAx3OOJWCdMCktuzR9GgKKhUZ0JoaRJjOSdEBfbw8VK
PaEE8b6ENktiSwOSzJjeDDNU14NM3bQZEJsX4hhEBsl5vhm2AWfJekokwYx3uKKW2ujEzoiWkYwA
+BynaCry+Z4nnrXz6zrKN4+XyvfzYlq+VMjI9m/Lwutvr/RKywvSfrPiyIxmPJQF1LsI2TTSZKLd
DnTPKk1zAJRVoYAdKwy10DMIn2rXOFsDr9rJBFiiS1MWJDB1W+Bx8Fy6CWGZzMD8kYe70u5XebhY
2JgQraEBeqJWQptOJYINBSeCWZIt8Ms6p/PuktgV7jfyJBCCu2pmyEdZ3MvsgzDed6KI4W/wMH7Y
zT5gINP8DCoiEQOXVkI6dW8VScDdWwsQ6OlGdmblmcWo32DuD8Nz3xzbhbLa6mVyJL8GuJ70aQkc
660LOSaXx/YLcJQHqK9i4/ha5PayPFKzPRks8fyHCb3gQLYeWpY2n1rkyU6tJL1lugu0O4UobbH1
yrQgA8PJD+S+8oQNbpUcuA1Q+QQv+vv+bmi7vnW8m6QGQmULUS5oO6sqjzX7jONGzmBBtQbfIiwq
e54xhvt9/ZQZWJkZAmCFW2aIoYhAQOXjmsj/R3NbcIBzNP9U8xDYRn12ZqXJnKcAQXuxN4OuleX7
Fx+PY/xW1e6Jtmc6JhhkS+UKoJtv7Cfnk81BxBh4GJuLbUUYjQBuIbRJJPc0fLG0lheGZsVAGRB9
I9FmbCgV6mqg1gRYe46KS4MHBCLJqQqgFBKfq9/hVv1sPrq3VomqRpke7hkyhFsGqcwQ3UkJqk1v
DQBF1Q/Q5dxBoHpESaH8xonSXqGrRAdpyU5BrE47Kys4waRi6uPwRCxSFaAuTAe/E/8+uG7cuFZ/
B/W7wNSv6QThCePCK25VoT7++/CtEQ4fJKi2IUOLhsfaQ7Cylija0B+61qnZnnmc4CgtBWBjD1Jg
gO25G2/nhmwNQCkv9gSdaMxA8JfIiwIQJWny35/+ZWDYoDFKZ7n0jLBXcn5qEMLL7+9EyUC0G+H+
Jobth5IYMN1Q2hIzqkOJdHGKb07EA8ENUpNpQGhNrMem3Y3IBP6mbfSEKyWagLE3WAZCaHTlBItM
K1oVP2d10GWMeTz3DxNa8Ax2NPX4qf5uqwCRn6ZpNFZhVX4aHgrxJjU4HAf5zb+fQ1SI8XNpOL/C
SKFOkBns6L/QsR0PQrYNghDtQ1fy36coqSO2x4jqQlYNNMQ4KT3W31AnPgCR5dnwd3Axmrpah3CK
AMckG93QoMJmZ174SrA5yhg7WgpKv3G3ceKhUa5LrtnfXRoueZWa4UvVvm7ApYv8ITsOc28GLuYs
Q0gjbFv1yX+IRG6ABWg+oHa9t7b03LRZISwEgb0x37EtLHkIZ9vuT+yEDXYTZJod+fjcJG/nBjAX
f9tGBbjTodIFU/NZ/yPK5mzqD7i+WFPcFS69K9IA2LeuzA9QCQ0bChcgjLtXXkxRkRfuRi1eZS3U
v6HEi/fP1DqNsy9/zz+j2/gyTr34yD1nnsE/noioU/NPmgAr41b9PlavpPKeqsdt7ftcyWYq6fB1
LlQyRB2/Ksi1IoEreG4XlSshx/D1Szb04zOG6IDS82wjKX2knChBosPhzHbKEszYRVimydhLjenu
QyxNgTYd7c1wpS233dKM3/laD3ISIHOYNoZ56L+MAy7pNAnS1R+WpDSvNyGvOvCEB8O2ZNN47wlj
PmaGfubkgLjZNiXUhsdapUhgWE3lrtGsZOsmToNSQmPT2PaF7z3D6vZ6VAqjvyqyQWdHT8doskXO
7jPRT9oicdytDN25QqDF59haQU7tHIHkCwdE80imdQ+kNt99Jd02prL1OgVSXJxRSP7x/e8IvQtQ
fpYd7KCMUQZniI4KfLvOd1W2ksSnRGsYPdx2tIEeFkEnuhFP7zwrXB9XEArRe/eP5y6wvvZGB2Qo
Fu+Ckgkcxg/9inb3FfKWdns8dl2Jc0OV4+x2RjR3FjxK6Ce45NvmoDd3WwyWICSdFT+gWMUDGiAv
lcBzbSSElTFgdFDYf9jRqBXGylUtmCepgaKsiQyWiHofWwa6APQK+vhl2LNL8luB7hyeTrv0rHui
a4OxZVyeCyC2JQK0hy+7aWHn/6fDgokOQsrtwrVhQAT/rMiVa5qQ6eFoOhrOqJZNUn/lhX33aEHC
EOOeGpLxqphQEFAmDtIVmrTx9iKNo/V+CEgATq/m2fZ3Nn8WaJwi2JWyDVaW5KuI3WeaHbDcUKTU
FiW3bzvJH9MQ1Gg5XAhYYgXh8h5h2XGbsREE/XKGcTBHU4TUh5+x0AwbajaVyACNrgZkbE3gLnxh
ySc+8ZyppqhOnYMlpql5k/Cok0X1/mPyo6qKJQ2eib4wUxf6sdO6QjlI2K+/mZyggTeKbrT52IL4
oMslCS9awHinXHU1JIKSIqYb0tKYtABUI9SZtiagiOa/Kl1HcHuJ+I9oD0L9EEGVE9WcifcrpvTQ
kiFdq0NPi8gLa85VZoiqECn4gGV2nnTIiUtx125V4ch9XQ7WAVFlNH+BHQLIUjzvGROHICW7Q18W
75adoSExxSbAOewQ6OQ1Y81q+sS5Sg7rJoOasJbHWNKDAUONe9MZcQVKIV0sgcM+UPIYXB7YD2le
4fBARc+tKrw6HYAQpOPahyr+lWX0wdSaL7EEJt8R3zyx6OnLKdDxzj9EUcA1tMpjmPlMsqg1lgMi
CldB4WIchoDjus/9EH/pdFg9etcDzu/VTXENUVmhG2LsSaSusRxB+7jI3Y8EgttIOlFqNJVUz4D4
FAYql/cZ3ZbFB/A2uC7Og72FzEP7T7Bp6ZIN5KoCChAH3mwQ1R6cn+qm+r4/IFfP5nZNUZnC8MxC
Igt9xH1z4Tp/Skt6ab2QsSTpBDKMlfvAjX/p6oJ5j25yNBeuhFrQ3bFUDfodIkC1EmYDuRGeTSfO
/Qanx23mp7FT41g8+R2nesuetOScQ7hCYTGwlEh7zMvQyYstGcLiIRjh5JlpEsrbmVFvyU2qVtiJ
vndpRQd2hy3Sl1pNfJyt7zWaTcRNMb6+4wBE88hAsWKI8hNdVWmrWCYTnNYhrmd3mYYCcoBpHaF7
wgkwuloT3Ek9SqSoBtKcFfXRTMI5dmhxG3Eh+KVvMQWpOEouHZeLh3d/IqFlFNaieIftVhIOKmeQ
te5sDzDRN2TYTMvNkc5LhlpScFccv4atRwm5y6gz3zRYL2wwdxjCkWWMqC1znLBzmFthz1Nw6lUu
mikzePCLy79uBNPciAmjOl0lC5kjeasMXJnN4zwS6WK5I6cwzPElk67B85+oV6D9RErPZG/0BnFO
5RABHu5Z5ceJw/RBjjSJMVidZDPBE8NDRGMYbtQSAVYy4qFOIll9ZmMVqUwDY+vOmA+GcOUn6wA5
Dyg2xBSG+4gWiM3ScPv8/XbvsLA+o2+4qJo/d+pit6PLuXq6NegrWKykKW0d23AV87rwA3IZZDCB
Alc71vKZfLfhbiKBXPCEVDCXzqDxAqvUhTqMeSPXhcnD5AxYmzjeBDCYvtB+hi41TF7MynJpur6a
K+8idDmjvs/5LxsvYe2EBc3dgPhWWe4DtJvVAFpbW+dBSlyhr0VJ+qgzZnE6p6Th+Apjnchkjmec
Wi8jHFL0EUsqYm8KEQr3lq15rQ77N7rJ/DJ+iHfk0BIwJdmIJloqsQQUqRpJOg/L9ffWhHQ3W4KQ
KupmqSfiilYivK91aMLITIC70LyHcRDBASYA+MnbsU44B4Q2uCexmXtM6H31zcZ+dl1brD55wqR3
wCjwbjCZfMFlTCnl7lRJTc+NIgXPD+ubj83yU3UdleSahoozztUeB7U4AkmR9FXLCiMAakznDMQT
v7nftD7KWKehtgsJSQKXuXRUjRWBtYerjM8rEkIgn59HUh5HEgRpggRp8jyuvEdtmUAkwIHDsX0G
x6xJAJp+rK+W7GDNT3ooceSENhx3z0kVAqEFY3BVF25Xuz6X8bBz+CdXiuywTDZI7ywuBYFpYkLb
6uJR38BrUG6QniHSA3mrfGk2MbfIHz+HejfMfGOGd4S4q5F1yhKZflVRga43iVryhOpSRCeScLIK
3lXpdkTXGkZNwsgWuFi2maJMrLbr0giM2hPJE2+4bspktX0GcYnSQczN2ehKrzx2gTUrCqmkrsHr
yNGnBo/NJ5MTKQKdA5VBmStrlxuF9zkqT9m3xNpcTpaTdFMBvRxo3wRJ0drgBNhlVrnvdDmsiQOw
ZqFjCYafYfDZLtv2D62yeKNeGPpW7cZDbJ3IiQLl4xSQt1yCb/xznpgzGONdln5bcbHoHmg7m+2D
TgPXa7cSCxUtMkgVqR6u3l/y/D//fA6/A/CIg9+CkmQ7e9mcP8j6Yn34/jTkLAiFd6rfW7ru7nK+
2B9DAjK8wkYalBtsyltnPb9+1hcYQhQdh3C9YXUdT5qH2DGE2o0L9usmoGO0J5MRSLxlJUoGe4ka
LMv6DSnrdxjSLWJGWER7ZjvESIO3eyUf47hC7gIFP+2RqfRjmET9IGTCMFhLYSL2t7aJJWc4TNeT
H0qeaPEMM0v3s/UDxrIMXkvmth/4CHIcbNFwRN/KEGSVGveXzaWTBr+8axwHF7K+l2r5qZIuROVU
dfvXog35bZDLtfOQSs9PYNx/+lnq62k/hGO7WgO7obiWxsirPR2K903ayK87mX8/uLYLKEPWnXv3
adsrs3+76855Pcn825erX0OCnBjj3XR6mJptKQlmM8en1j7On/mxeFTzs2xtd4s2w8Vf5Wt44G0D
wPGnHqj3/v5Rz9PU+Ew33zX8ilji/4oT8i0pWnlgfPIVcmqqwmKShaci6DUpDtt0z+0N7nXvp34f
UCvWSXUKEIPTCRlicKrFWm4tm49bJaYfV4QySusy5KrZnwJOfpqFOrmwFYACTQcSUqLq3atLRdEE
yU1tD5IFUe3C1huyTvZeKdAqzX6mgBZPnRJGk84CKwZhYxMdVBFFOC/Kn1Rf6YPtNUCWuTc4hFhG
vJAN791Two6UraeAlgphxdvGFlm3qRCCfYIISKmxplp4UylzwW2wjqXW+faaO9NjuBind71Mtn44
0b1sAW1nb0G3CHr+DP++qjkbLzzBFJKnqejftcIXVLG75jd5w68KVBLb1ubfuZsiYD3IR+vVzypL
fKoEWr3czi2hEdvcq1sq4aB9kzogACAYzdB7XuIlACoSp5JshHKJLJuhVX4CL8m+0paFfjDsiIiu
t01T5NLFH2XeeaFeuX6kEep5kKncokyl1Ez3LtW90HUppeVcvvR/VpvOAihVq9xOtcttmH7K7d+u
HMNf8bEP2Li/HV5vlV0ZAjEIgF/rtF+FW+nMzz3c8/l6AZMyzjQ+Vz4tq0YOhX3qbc6Vaze7r/HX
4VG/gMuk3j9TgWvsRrymLcm1jVuL7QN1T9NMA8BkO/PNK3DJnsN/UDdlasd/aRq+5mYyRD3BWV/C
ZIz2EDpxFBGM1gQkCOhyD1yFbYSAF4J3BJMBZtBO8PtXYJ0H4BxA4sefDYpxYeI7AuGGAmD+1zn0
NvMEtqMfpbfye2zjW1BVkGpf+geIbzedH1idvuBFBvwHaKM9zlTu0wX80edW+eOJsTrEjtd+mANM
GJeAdWfBvh8lhL0FphER9l/9PcXvMaXBVCb4xG9tjcBG7cB8dZp+Tp4a4lY38RNmTvVe592vhTfY
uyltpjtvqzDbxBdG6qlxBhT7KtUaJ4Qxi/t8lS5NCipJvK2f+K49evwGobaUrBuwLjLdujqMuHzQ
grn/S/mtN2wD9LQhmITtgr4BKAaeK0GHmLiX65pN1PgrEvJkYwGxSDsYQX4r5UmBplCUU8BwSwQI
M4NtuSqtyb5xkPcilncHOBCfx6wmTyzvQnO0gWv6WA3XcoXe+eOzYQRtjGeB9UcgSCwOPQ4g+DqB
z/n2Y5rwutrbAZAjbkGaXO6HZ30t+MUf6HujDFfiuYEykUOJXwqsjV+8F8Q+VzEGypNqw1eWofYj
cD/sKhdOeKre4Bf7qvMz+s/rJdk+gL8b7m/vF4ZGSKcWdQ5PJLiSbZm63nfyk1xvPYU48LVTS7+l
xtsplIhcYsl2yBnW57z6Y+Z+30hzK1/14g/Lw3WzoSyF0pP66X0PKW/tgwE89E7RjpPa+OG3eeyV
h/Jn7eZ7UEm55ncjXy3wne591enkxC6HlbhxgriLQ0B//HYEavF2gokvukXnMTQlEAeWGhduTJ7e
Q70EkRpFMvaCuA4WFehi6hnwS19cxlcz1b71F51b/6u56dD2O1Q90LoZWvxMIxXBxAvns5UQ59ZT
jUIeBpTAOLkfgUxPHGtXl/Hr1PsGXbX5rDOZ9NMCV8XAQ+5bP0UUfzPJcAnzdmt//LaUx8H549tB
+2POWY1/o8e1kslXdlmaNi0+QS2lVfkEGomeFFtg1mjG8SLUzlJxQRQBmfWPqSVJBbCOHc8I2j6D
Xb6l8XVvM3qCxgcmF09mgw3jGic+aU3Kqefz/N7xQpLakUy4zG8kxg6Z4ft8JSEzBubXGBVr+0Ea
2/ppEV921bfH6EQolzYI8amZmuYmv0CoMffzmVax/sWHL5WvW+O7V9i9bUe37+Y2V0nvW8fm02uF
/jjA/r/S1TI9gXbV7Y62covGz+zawDM44Ezzd7YXdSkAfb5RPY5zPcyttPTwRVKEKQj3jj/bu9oB
Uz2EXbI14pvqUcHHn9/VPCGhzuFSOVEURVkGdhLhhwZksYnN6bsky0iTC/us5zu/PYs99Tis3N23
jwMcSmwyvwkq1PfUh/Las+/ZBpjFcomli9JNo3Q9b/Aw9X+Xhg211jGC1ckT/C/eG9xL8/ugk4gK
mRjmtT1RSRIU/ArPx4XbMpKd7nwNsA75yyRVCnsXr4SIwrry+b4gumvUNjxCSDOxT3UALy+npY5J
KtZiSHj+9D/1ZGKaN5FBBDxPFRjFW/JqIjWpBjqjvWEChZoeTYFlx7py5xzqaQTqY15qlpqLjq1U
ct0rSx9rtglZP49jOMyufusdILBOVjjHZF9wtOTlS7XU4TxseZUGmgEtdafxuURUPy00BjLdoqyk
gMp99d2wrYDsn/5PQ8DxwUIGl6LLExgi2xlKUB4XNue/5Bgi2HON80Qd4cPj8akj5VfJolYNJpUO
QYQ2hUrQ1w2KnFJ8fSnTseC6LFwqNHt4h40fa45Oi0D0qdJLukkk2jWAyxHs/0rUVElaaf1UqYlg
rYGBDNfi/SV1Bv605rk0fnqjBIF6B9tWHSuvVDuhwfh6FuIPJU+paUOIHSOlvPmd5AMPZLp3G+Wr
t1EYbIgWMzCUnuJTXECqbprX1qbpz/1q03z8u7bWfDKLgbM+wh/61P0NT1DFkGEqv2u7jpN6Qg4g
JWiPkMgAxxtYJ1du1aDFe16zd3ZFV9umPt/eaZvcpuXoTpPCPF3EfPxhmJSj7ZD9G527X/1d/6f7
gxux3VLs99dw9NXMzhWLqMYF1TINSy1sd2+3ynT7h1KN/eQOccgfn/ia5qO/xu5fMaJ7JYQllBhZ
J0Lx2lQKy3LvAu/JGasT6hLaTkXr1oOmZQuM0EMz03piEXSueaIJi265euhYGkHAAXETfbZOH58t
W6JloyOdGNN8zH5dFnvuZ4Ykjk17hO2W5eoRR1HOTvPqN/5PIhs6QTSYf3t5TYyNDDe26fy13BHF
d/t/QNnZQD2xZDcsdFRT9FOCd/8wD+oISv3TSO2VtK3YIr0lvr82v5f51rlDXwf+a+6XZ2hSizVQ
w1jEGib6FvbL+ILqFwoKCQzylfTAnoU6H+ZmsaTLk9QEQkg6NNkIyW9qVyzQSaojX/+h7ikqeaUC
5qV7rdFV9M7kXvEFLRYtExynIIY3k0kkHvpWJLaT7TN6uspJwf4nDqLtn6+10uBR/YP2pRhtJzYQ
9RuKeCY3y8LNVrcYZadga7tkT+QJEhXyVNmz+yhwonDXDi0exeqlX2zndPXKc1qWfLN9j5Vi+8ji
YbcG0mhECVf4S8WQnV0WwS78AdMK2U0+KvJ4MAH7hlz62A2dr961s+O7/OrDVlfYZNG1k8Xq60Fb
xgihPgHtLfrrATeoJf1MKH783OamgTAxcthL5uSsvuLSWItAL4hhWnNlxSHr84GF/sDehaYW9Na/
LFYyEF1Ny2Bje/HYdcJCcN2vGGtjCi1LXP2/D0J9gMfdgtgKHx+HZ0wySHVgX8yEhqCOuclLpLX9
P12QR8giWJDUXDcKv1EZdgQwaE/1KIQiTs03X7Ve+dLOVTLjiOLpt/tIdlVnLZm5S33zj235kerd
KMCFPC++DtP1z1dFil1VsvUXqHawm22zBaszDy0upfji5Tzeu7yxx2iBU/tt3O8kbL5a6+/ZdrAA
X0Og5qeVORISerDljtfmY3V8gCJ1OS/qfDkNI3Dp4/YYttqkcMxSZuwWipgpunr+asLg15CUh4Iu
61SpRYURud7HFakg7Rkllg+taBt4NMyPoFD+GxGs+jMrjcvigtO+SQyrACjE+hL1jm0GgtROYeva
BSRltvF7ia6/leyxmsvtKo/P2jVVdEqA/OWAg4MiKUOKUaqnoVjMR+mFoF14BIkZo/FTlQKe62AR
FZfk7QmImWFdzh9AnilYubYJ1wEGssRk9bECHEqfVQAzXCMVAysytpiPPx3gedMy8QFj5ET1CcjT
HBPzcaxNp6Qea/prfKkGx+OP8bhJdrg2ZoTCQD6/jlcjiinA37C62DGvUa4SlSgW/KpED4riKblj
yVolT9wWXBDVSehCEjKYQZ/0Atx3f2l5Sl60dttU95naJ8KOrpTV7G/EFqCe8HPSfdRRVTBIseop
Df7X1uUK7hbDPMZ1AWBzFbn4QXaPziK/cAOuFjGOFRuhWJM5bsoUMFl6LqP1+EofVQo4Kj0y1WT+
RipDNtG/9jN9SNgxfH2MEjq6dp1ax21V/g+UMg8NBWUHq7/+Bi/cppLbTaH23/++l6r39g9kgSfO
sqPcIdPRst0iZRNvyYSl+xIXEHI7mti9fi9tOsIp2b6kSUDwmi66/0OYtOrvT7dKGlJdWE8qf7fe
Ew1pflfpIXJ6vj/i3l6IHa9SxP5f/3YVcuIb2tb14tsk1VhtIrkQQ9+1zgcJAlaGlqBMkQgC5or5
UiAAFjfoT3Z/3fhg3ChHYgEIfuBZ/pYCPtVaD6iTp80JD33RDuUlmWi6moKkukKhA1Z0Sj2JisKH
fDbT1dgyDcohEfX5KBvlR/J+IddJDeTr6b6B+cwE+lbCo0fU5P/wFWTCoPkkMvpJD81E9J9r6uV7
PV39hylFJSUCzGnot5nQsWwCLgapzN1Xlv1Y9tHWonG4x0bYuBlfsLqUDwZd5PZkgqrtj/Lztrru
/hGTgn8Zf0kX9HvgvsbdHVOOErBloNfZy02maRzGT5gYrWk5MvSmnIy6oimjNdXRGnFl/FwBZEGk
8wrbzJ0WcBHMAGnqYmtB9EBsTkQVNgV7lOkNU/UY4Z+ne6WUOHgKdngmk8Cz7yQiWoRZzZxsCWut
kf17pNgibh8ZGswsbJHot7uvZhvv7DQ+HE8m5ifI1y1BsLyT0AyplFbINeiekHrsd40d+wovSxqo
3U9iy2Jp3Bjyjp+UdMet/9IY71S0A5ylenLdbpEdBfnQeu9TPU6flcFxAOoITwI/hSQGH33UOC+X
j9dhkolscQhhwwhoKahHX7Mg8Aje7Qt9fjYEHXONxLpNOD3+i0QmGN/gwZDcoIZlW3/6bP88lxbw
1pLXfjaiKPJp56cJfA9Rknowa9BuQOZIVmFFWPH/h8bRrPxswczau7c/URpUOOOA1b67BHdat/p5
C3fgtiHZzTuDHfqgGO3qj0kPklzXWgYhA1Iav9e6YzwJtHY/W38ef2juDbth2SkPqbQVtD+GHB21
/Fs5EjPAvxwc2vbcKuHZBzPcYHd3aNMktotq8lTnBh7tFw3HY5NSa4YIDoE6RlGxbio3wSJJpD6E
Zw6YJWYhmbIhuGXse8kVWOasLeNTScsilmSfa9Yu+FBIs17praZKGrOFwqgxduZAAAjy01wIxkYF
fyFpH+CuK83oF05sUfpeuEQYiiMm1OGfpH+S/2HZFa7E7XMDYMs0HW7KFVoAkY74IVFthPubIqOf
CqCVBo7ombyNzquLg4Uq6Z3FcEA9evzaA6WeobKRV8g3ma0ujYo0EQh/gBugQLEdSPEolwmMZXwG
JfZbhb/L5KmJ1SD50IsDKTpBZx4bIZHCEqHDfZJ9tfQI/kPuejnvAKZlm3IUe3r0KLYJRTtUyMx7
HCRskSRhatZOyDBaFzg9MrhOSpYTejTSNSmSZ+Il2HuD5fsQxmI9dZ62GCkNIK6IqMUvf49NDIZO
5JlqL90gA0rl1zTB0pC9IqBO0cEceM8syecPpGyAnICTi9v0GwgmySmDDyEzTmXCrWaZmZAcdrGP
ydLUJOnmlaEZuD7sxFomhyH+4WtCpVHrHRh8bLbzXcpM+HRylUMzX193IbV5oaqYn0Uq5CHCuUB/
Er384UTiSf6FvnT8wdeQC3sJ64SVEONuYkH3ee4dsxUJVqjlWpfOpUkyYVMrg2Nv3Qk3kFYTcVGP
GQ1+GTjxExJZSBojHJZ/QOwAA1gaEOUDjHdWJitzV/USvlDYHPa0fLOzI0wsyUMiHkwMzu1tEau5
T2575M3h0fkkbkfP+srbH/Z3dLy1D1Rp1s+XyaP3NN5fGilLlNfR5gE1HFmSVOVyBku0rz7+nuNL
P4cdUGYPkhNmrkFrvL8vTd22CIa4fwgKcVayIBXOTZADlP9bPMk2lksCMpTebYFqMMgUgy0Rh6AL
kjXK4lIgGlDhGAz+O9KGfCj0DqLtzR0b2XFvDmYB3/Ndjd+64Kl4H0ta/odW1DWDKlDNFHtsqg9o
LoaVH+SiwHIwujPe294MPnOIR6vhTc8MIUGKGWZmHuIsVLL5y7U2g3tWjrb3qA41gLqK8gU4GIbD
E+nNSwjoIF75V6LOIFXPkUsCzSqogvDRGmzo62359SBmxU1zAYNYyAAbCZUDou9eqbQWtQmAjtmS
AbPzMefKtdgxpDYrKDEBz6oQct3lemZI9T+6kQR/1VbeeEBwESA1h0mMqhJryQk5H0LBEGQg7nXr
5UXuGehChBQQjzqCq/ViU9UMtRS10zJFEexlsEtRafRbqF5KUC8zq8HGNpFsFcACIkW/y2+iiu/d
wqGWmZrDPzC86/pnuX8sxIf8tvpHbeG5ds7gbnyfem+FFYYjZHqlQKlnTkwSdwFI3qzZW3kK7kvm
JFCdOSmGBEFnM+Fww0FRywSnmVd6yFYaMoSnEaqHlhBmMc4LruuvbiVDCoJX2rHCWEAVB2hk4Mmw
fHu8lsR8lF715Nrf924YXNSO9NbtR4fCrbZogTsE2CJiqFwT5cUv/KFsHkw0ASYxs4BOYLe6Snck
CKCkT2MpyMybECvcl6p+9TBgyN7km0XEMksgFEDHuQxIVaqPJgSOzVTvGF1q4ysGMmvObDhuA7gO
nd8XvYXXl5/qsDQ+9dCLtwjEMKYh/AbDfD16oV7ns5WNMqThsC399VrbUASs4Zgb5Ed75oCuI7LK
XmiKzjGRPm9vlzZm1rlhfKHYK4wvi9EFprcNIenK75o8zbS0XJzq92buPv59uQJL+iWlMk5XSvd6
Cgz2dyXaDAa0aq/fOxgRzUoKBtH1ODMjqtQozDINuEc+vul7EpJkH/wk+VfPzDKz0/SXo4WuKGei
ZdfW94pcAkxCsnIcKU8+Vnbxgr6jD3o62ow1uMNE859/WyRICEL6wCkmrhN6UOON+ZeBNFt1k/Ah
6N8hD9n56+xTVbKDnQX5jt7fcjtYTUt1oFRZ8FUJZJigDdH8RRV7AHP6n16Wrg9/aSHvB3QaqhPC
IEBnETcYWOZIf3jHntRaVLaB8DI1bHQ3Fd9ewv91RC0sbPzc1ACyGeeOgeluqxZlxWg6wUHIfQQO
jEW8ErPhQQGxzzECCwHDk8BS6W5eey/3eSd7FAqkyvvL61ZUA+YnhVP8/0V7upcfKHheyMcZWNLv
tgnuod4emyx8hjmL8YN+BjoR03NkBAlzWulpYfmQjKVNfnINI3z954/pyNwUZCqMiumRZ4rIu/iD
MJrBqIIt1bfyJkvrytHouUtFC51foE0heNtctf8hWSA56rbHIVaDYfRSYFCfVUacB5GEboJFBrYw
OWq6OEUH6H+bFMSOKCQlJzfGZ+EKX+sv79Ebp+NKui8vRKch0sFcw457xs/9gJsFnjBOheG2ao45
Ul//XDqYcoSRSiMj7p3zQ9bSHhu6gLkGs+zRvsILgg6nPQLeD04Mi+8IORcRDYh1KEdTWQK+iYeh
zjrCkowiCYEYBmzgAv09j9MfWOe4TCw/roqGvu0PxCfOsCnrBea1YbFXSjHfeZdMMVm64Swq6L+4
+9weUd+7xmTu94fddvc97v573r2sQVHTkGBAUd0S7GKpCp5wMD9QoEih9Zy2rSo3DcsIoI7GSjDo
lEx8CftRPPMrnNa9+bIxwVSy1kPsDwJMbael4xuX/6v98BUxRpK3gN+y6hsABEeZg65sjvgsol+u
ZR2QkNDBiYlbiD9YnYsAG+tG4WAVYAUFbmf4qKAkJRqAyVF8ztVKXakDYVutf/ZY17gA1XgN+xcO
heoH1cyLRbxeDPo8Bv3b8O3Be4rQKTHd/VcWOId7y+ebu5b90TL0C8Xhxr50+7qRTcaVqgW6qP90
QucEwrPFrj0PEiCIAAZ2PHwjSVE0W5/+UVbW/FA9A0n/wD7ttO1rCHj229oBTF5+akOr9B3iPzCh
AIgYEZy5iRZ7MgVUUWjNYrQwcte+VXuDuerKgl8Q9uAbGU/m4VfakQvGLjVo4UDErejNBEmLPOS8
5zi5izgDayNwHhVEEdge4NqhcY0+oe6EtaotpM1kmK0OVIKaslivb3dqrJz+FKe1ssnHGXW84bvc
yXf3AO9/RvZggTIU1OsaWXJ72dJqJtWHqx457gwLxhfBP4nfKSgV3U9UDuj5gyqVXyqOkm9h5Amd
b+iqO300LNh7UPYod8qxlZ/J8C4jkDzxtlukty/gPinhD5h/5ZkWhFyca4ol841MPal5/p+FlqT2
NHdDDY+GGb0sUdoDJCZSNpaXX5Qf7j8dKSEomE1TDSuipkB9EmIKywadSev57g0pXAzmTTetTUu0
j0/MwIlvWjOLY8Dw8od8RXQA4mUA9jkUMrAk2FOjO4BxjAuR+YmrYMuDBLYv4O6pSmP5yvc/LDwa
+Ukx81QEqPeg8ZJE0xYZ/wHeYwmwA6kEkSHGi8IpIxla88p2rdzolxof6Zut63KV+PB1WjRDtiHN
Bgs0VDV2WDhuXA/je/6qW07spVFoyvrkq6yZxEKlHD2079CH1XTEvGpvxkCWyLjeK5cXvA+654Bp
AsBK6ndIqxtqcqEGZtsRrXwjiv1m6EWY5R4Qk8e4Y9J4NBQanQFwZVJEZkIvBmTDQtmQehqC2Hs8
WWgVDNY3ZDxbGesWDFU4XHzHYo75ax8BP2xhr0PyCC3eo4kbMGm0Do008EUYMfBSwSk28D7zDbgk
GgO+Vk99eGukPqQipUPUyTgd4V/2cSZKShbwiCG6FvydlO4n0POvar5l5eNIyJ4PaabNNi5ACVyq
b+ne0zwLWUCNPiEzOT+I5K0QHgjO2Wgk8Bts7gijEHnSmZNTFmMOOwi4ktW1Mr3xIQvRr+DDSQwx
kTbx/otOYebMOHBIDmpTbZcb4qBh/DCpzgQ8z7ayKER6J5k2KBy0UW3iruqyBtG8XCI+MlXqE3iL
NZR+u4N0q/+3h+wry04Jo60ZUa6ue5Jb6y4ssAGj39diNdPCjnhJRwCBczWTcLoRGoQ5aEFrSYTy
DeMiG3V/GyeepysBTFpGN0wUgShBne7JuWB2kIIpR/oeeJqx7zGRRTPqE1Icusfq8I2jX9DoTL/x
lPd3NDAujzA6bB6v7D0GlS+j8fczzyGmJlrSVl4WqvMAXnVBh5gccHOtJ+gVeZeLLAbQjiUUHZuE
hnBzQ3Go/gTsyeDuhqk+qZuQmkmQotvenkQiOSR6Y3f5CFl4nWQDixhZVVQwugrP6Y0Y1vDGdrjR
7KnQWke5sLVF4qYGBhYsmaDlD26QfRfXzae6gQq9dZyWJh4FtY2UNEL3EIoN6EC1fpdP3N5V+kqJ
i0OFlVA/PsUFI9kAaNWEIQIT0LyDXE58BXzaXB5Oo5TgJkB9WQvS54psvkMVhvKIaE6TlmBHyibz
/dywRFmGgu0GyliOfR921fbx09y/0E+m+YcLz3/nZp6+oudmGvhB50yv0XxoF5lqbF/shEejabCW
m2hDd9ZS35a2KlfV6E+9s6HHGXVVNrb5ig7klg7R30vy7f4KtUWAMeFgIKpkkRKRaLYYLb19uC+C
XAwZCDJ01iJbbcS2yrZW/i4PVAG1DQM8v9Mvlu9MZIyMHUo0GSFKUVUhsgD2l1iVQtIeH26WgCZV
XioxH0GzczYVWjIeXBataOtaDAm/lVnD/3+EfKEi5Nwu1DVAOB23PJvKef/VRYGQPwk1t1YmJaQv
SQRs7nWUvrgIrAZkMiLSuIf1K5aDofWX7Gf/0M4IKkFxr1kT0KyklJVSnk4pIYaVngnNNJCvXTXT
SwygPBkIcjfGM82tWLdADZiCUGh4oqMs70ExDOidh4lgNOV/QWcBL65Xw9AoWRxvicMxAzAguMxz
jELZVJcgvImjqJv9YBpjdMnrae6K17VgNJ4wmVhj+aQExk4Ui156vPh3H5a7heftS3H1JLTs/PJ/
RJ1pc6psE4R/EVWKiPhVFAE33KLJFyuaRFERRVx//Xs1nKfe4piTs8QFbuae6enuSRe1cyuB0GS1
bPxeQIPp6+ctGpSEx/Ff76e44oMfGnGK3y93cOoit+y1l4MBe7fwz4r77klstwo94MgvbBIE6ZDe
tr/aiPUkVhbhWzmyJqsOlkCuiK6+BrKJI55bXWssJaQGOGkPpd9XZ0XU0ceV4mraaLBeFZ0Vr/Uv
ZUxnKgJaEy5V3t4HCtdlZK4hY3i3dZ0VQnQHygi/MSQwmQFIIYXab78bUXZsFhvK9Ke7ILRemQIq
w8IYCCenQKK3AQGLmxvzALHaxRvS8xE84NXzfacMjYp+dBdQ0/BLEEmZoF+APrU3i5yfDEp9JRAE
P6Y9WxYyag3wFCG04zLSIK8g5vB/BcKANRaCMMRd5Svo6UYEa9nvEm9/rUJ+BYiY8kp4j4gpTULw
L2iJ0cQCVzDTExGFFeyJzaPWIhDArXhPm0NKAUEnUl/ChCaxAB6M4Y0xq1Cbw4bSeqIcmk/HW3q2
LAL5Qcqhffu3OEmQx7AUByqYkKgWWwFitBGZ+Ag1bmGIg6GIsDUPwQ51FBb2vNPG4rTyDs3+a4iT
x4eUnPaXRlkYP7WHu51CEmXw/W7AYFxYH/WAB6NCXxCjB3WCpYKf3anNqsyPLI9z+xmJfP6eZl6G
jENKfBPjinvhnnEnEG2/4+9j8CwE9jaImQM6VebF4PQfwtL+y5LTidnJ7wjsZTViFkJxaT70OAW3
Tm3z9sysdflA9bw5Eeq0ZnWLQ3yfrQbmwCbFHpw69voRe4d6ALA7stbHcA9nEURnAUWTCT5DPmRk
VzuQtYMmyvaVWxk6TFOBP7mgYauR30WXWM1PGsU2BpBKk5Rd1UfPJXxSBtk0pvWRNd6TSqd/JoPP
y4dZTLSTQv32b6yxbrNSuvJAbliOXZFB1HZY3SjJ0aakRIj8XFFKu+kDlY3KjXKCuublNKfK1WS0
U479FfumGrHz0DS++o0Ahm9DH2XPJSKCONSBRr8WpIRpJomgf1bN+NJd3ZjyuMxw59//IASqtXE0
aRuLExexlwAhVdrP6TZr5dPm2oD3fG43vSfskODwZaV9Ri2Wa1fJhppucQHs8X34IMCQGCsuKqgq
kOp7rW5lKUeaIDuPih2aIAJ7PN3oYhCdKIxkulL4HlF8Uz+yeEnciaZlYcnCnSnNV55I1ERmXDZ8
5B6j+KMloAQX9yAGCKogUyFBd5xwGX/fCU5W16BRp+ZQiQ+gyMBYVFNr1P+Wb4WGSd+pavTvNy4S
f1ti8JS77BZ6o1+qXddkWgoFfCifmmFkP7u5T7rRAJYiGPzOyOEFY5MS7wrvHD6HktUrLa0Zt/Hs
2g00FGUG6i9VE09bjrt+41fx9s79+JsBsHqnOiSp3k6sUFYHL5ZQKZ42aeYiRvUpuFUzXlt5tKN0
Zvxqa33tAu/ivrGu8r1+6aX1IcmZR9Rv9/ZhaBYzcRj2O9AZNXl23VvaDZJhxbVD6a7KJVvhKVVe
rzXSbefeiuaD9jwp0QCOCaMqq3SkYY3OAu9A9jgS+R5nctyJJ9KLZeWoieXWl0dGjTetvVcwdgET
twu4uJ2OVZRzXoNnT9NmDgOH1lA8kNpvsOqbwaovif95zbRRejHRsRf32TCgBMTBM3yGcWCNbGY6
1McwwQoKX9rffRyz7uPm7sBCWqd5Aih8QGtBkpr5d5jFr5Y9bc63cNYg3mWvTuVebT2Nzn7IPz6J
ZaQwUNYv/pO9Z++ekZwxV2HfebUWdzZJViOHOFEqFUiRNTynbMbKYElFJXJ+bpMZgLkTVUkDPD4A
Q2Q6ccxwQItx1iiGwOiXQum1yLWQtagbRDNjZIySb2nsdVnOwap7Y7Q5brYYP9hhg9rsP/ygDsKw
9YsLfkVlqsWqCyYJn9TNZUpFIpZIJa9cT5FEPVFN2XouKxiryDT33FdofnsrfhQ7Ck1Vl8lExisr
HN/G+poHsd80ATF0ZTVEUj+htEETlTT9SF8VwY4zhbs9gAiBkDWggcRAIzyhvjsHN/pKfA59CpUL
CgPXofgGJFuX1mkmHE82wDQy4lG12b3sh5IeHpx2c8ldI/8p080DpbVPRoXog2pxEYUIJ9x1TCnu
rxVEUs7yYfj6K4WwoB/KeJVZHgjsZR5vDYHFWuZQfyLNThYOpe2t+C/6XaO9JAMiwebH5XurnaA0
6CJmS2krn17Ou946Vdqji0RXF4D2Cfdi2bnho1Gewocbp6/uc2FM9lPH8GsULnWZvtRZO+s4rGeI
6wkg2JHccEESesYM5Z9q/xloPxRQVB55cPypezn4KupMvplpDZTokm49hgWy/wiGw31UMe3GyVMW
+OarYtK69NzU7a7QogxTqasILLCfqNGhRfri4L9g6T+QbpD9l3m2ZH6KroJalPjBtCpWFv9KTcIA
4AUiDFzcVBMZvuFrvOsRkxy9jC7C8hXKs86YKi/QTvhkAZX1gk6m/EzOBLzyMLtm1xkon1AgV2DX
0aSXLscDPaHWkJZJsQ74lyJk4VVD0KoiZati3g10IrI8OxMnVzNalSaKa6JjrQmgqkkKp6bijBUg
GcVN5kFmQlA3lUhVg+iundqoMb103owYK8Wq8geLv5/eEesgmVQ8OltsBfCm4p3o3Jb45JXCgGKD
9/YkARQ+oQOmaPiYi9AvwyTe8FjOMxd2zMtcuaRcmfROhUUKNRQZgvWmuK19Tjo0GSJhiRSWj2Nw
DJgH2WzlZrsO8xRc8fmDsLjTXCcyopLmUi/PGQArePrJXAmuXqJ8IZLeqarviyvfKb0Fxle336ib
r/PTVOMD9ObY+8ei5eg73hjurOrWlHkmzT/60/poV4ArTQPVB9Uz6tnwDf9iByUdEGp5X2hEg5Ln
BpunsnF9jfDNu3pR3FdDt+FeNwW1GoptibWI1RpCsVHgpdlDH+OctWpd6+QhE6wu+FhqK0NGAjTl
XcQAxnrXuBu1ZVqhkaSNfGjmbZPIAcA4DA7dKzOYqmAGVqOT9bTnSLwruEiS8Zj2Y8xbAQE6d+h5
tEXWzjrm9IwW1YJToP8gRblQCCdw+NFVAJ/B/BRuUSI7+v0AyqNDdkv6XYgPGCFglJAWvZZQQJKI
QpVP+wDAQ+wJ9Bx8IKom/qGQrW94J5f2Cjkhp6A21u5Da5TRBoKjREs6Q8cRU5lzxOmR+XtE74Ch
nNCFIZQ1hjmdZzsweHvlQfeBzI0qxdeuTrny75V4M7xL8Be2M/ATeogIzDrVBoiK8JQmbIsYglnc
3S+qQ5smB0OseMMFoBZz4jR0KaO7G9N1FWNIZAzEdtZytRF1T+rEmmtDrupnrVdbJEq9eadVkWwQ
3FVYlcnQpfITC4jTRxYbajekSawGsdj3wui4PiIMUiqKigzyk7iHgQma2QMQOgzOa66Of19oPJvw
v/KqqRP8dJEMUXXqWfUuC+VECE2lqz/1uwvaMDAZwIIh2hfLQiQHOgbFAhFtpbyUWt4Cr1SE6jvd
UmuN1ZiJ4lZees4nF5GJdeJlRX0UHNC21fbrUwBrQEVlef5IOFm1MAlu0M9u/KsARikME1YX35R4
osY2ibQIBbYgXPFVDGQmCa1aGS1M10rcF6AYTmhdM+48v/KvFGnzqLENjuAGH5efZtK+we6eVHad
1eg8zBpLaBLDg+MfEvdYR+50PX1mL7wruiYev6Okf1mFfLc/dR9GaLxal8jCBGjVahDMoOAMEhuW
eNZb9Y+VlvNw92d8Ch7AANCbTlGTVLzWd9Bh0ukJ42X19+jfIMkecNptUgU7nXiL+vYR3AJpLl/Q
9rU4+CysB32wb2nlRKIW/VjioPNYtLlDOx/w6Jq+5ZvFIYo1zGTPWhwKId7B40A7SvtT4rbTQNxb
NczPzItirgaTY4QnrCK6QeJ9JEzsQ75fjDZEgsxx93WpSzeJA+mnxVxWy2g5kfjvWuW6gf+V+PIJ
KD29RMI6hLAkNBxWM4/hbBcgZ2nIgBMTBiLl/EQBoaS6AKvlTQWZiEM3kw7WaJguoXN2b2DPGXIT
EaxyxA2lxKGC5EFHxTPGu2vxh2a3+lfxkkAU2QfilYfnTKVTebv3zhknne87qpY62MshML6QT4QH
HknfJn1+wp1RpNVjO5OAAoZtmKNypNFNp1r3TZP3JH8f3TH1cWXzQBe3/7jxUpB6SbxrYfncImHc
vGr3skSEF3OSFFN1G4kutvKartL4/bo2rA3FYdx2650anieA5I2O3a6iwJPOX9+LRqSj6aLHY6oz
6bgZnHsqCazAIpTBdc56WW8HwXOgv6mTmlAVDumnknB0Kp96gYb75oV2ixUUL4IWSLseelti3gjv
EbSsi13e02/mVutf9Gf9TfqrHuEBqE0UBMKISFEEHR7K/xWctoQeTYIEHXdlLaKTkjGQsl4cukjP
jqYRi7iuqyMKsxa8YiH1ONSLeaHFqELkRU3COj8ij5J6Rcejb3rSZktFXTLdnZ7EEJI/SM+Zz1dX
+OWVntnbdWzWYSfZQdQw+bPZu+G0gRxUd8mxsy/kTxk0aQlWzwjUdSBGBrEWd0TskdviOFfaJ4H7
CrThHdVnypdvnPzBuf2anNu5l4JclP6L5tgcXzvOlyDYE1Aw5bhrY1HQ3LVSfE/9StcALSofWdsm
l3Lcjx80m0Iyzu3KkKfi6d7T00ZPrMdqrvwx37Yb2Dn41tdqnnuO5u0qtZST1w89r4JrDV1VkUIU
fLBf0AWQh85xeJ3l48R7/LznFf+EOAQa5RWBeSN69NIryoyK41Wt9qO3r7eN6JW2a1TyDBzeeWdU
iUbrFDKT0DMs73XtFBHv2Kl/1MDdzLHdpGfxHmLSUc3l0RkmdGZihkXuR8yQKpqBkz1vx7fqbuPc
cSI6jiloqDHMenWMtYYOm/QDuwSrbeLbC4+e2Lm12qu4Y5vugfbr0bsb0R6B1W1emZqUpZhiEXBZ
rNdWNlkl7gNVseVn3YrTOlTaVhXviHj0gKW+a1Xnl8DxzsMcqSKSYpTHiJwOs6MxOQ1W2BX8Qgdy
QEm6tZ83O/qjtRvXSdTfywr3N12D3v3hN6C4wZOjkHwbLgWLMYEmybbmeMS9y9QY3lGY/+Q3z/65
sedtISVvkbxZP4Qx7sizn3Or5j7KNwCZTp62rc/zgmxhbkXbeW1SG+r+APx9kiGISQNt5U1A6d88
JSp9EpXJhJRQKRwADIg9+NHFVSt1Mkmw5OF+JxSfF5WoMtp/PJav5e477Rt1WnNXLyZecyPT4E/m
l3ny9Zhn08u4MqgDedb7jOLEIXm33C2zaTo+T/V1v9lvsk/7O/vZfRrLx/eNI5ngX3mMrozjfAai
mV5Cc379aq5fvw9W0zxIxrXF4eu9Tn+T38Nvvs7X21/r87Q+LYoYdfaz3kHMukrLGKrVjISFOG+1
pR+OiY11WGEJ3LAm0g7LM5E7pW3Hfw4uo5rVuowu08eBeVij5q29hUI9sHp63Ae2r+PZdXyx11/E
j//iiUJwRlqada7IJGtIHKX7MzGeeDNaD2EAcvJLdJpcZqsN7LP82LoC4DEOjLyKgZjmSO9NoTju
ZrT5attW5teHp94JsZekvXGRydN8DKs9PK8g7srXxcKSRRtTBd6vvWziO3H/NjCUqON7Mnz0b8He
36Nmvwb74W5IDgFvKJ5lH/mHDBSOw+Pw1j8NcWHoJJ+W9yCZ0y5jBhkLyuYrdw0xOR48iYSTxsSK
tFUeeIsK6bKDyWjbbnnDOqx2HLzDXaH4PH+cP/RCh9luEkd7HqtRNXyHz4xF8vDyv/xPMjRl7yCm
ivH+e8Fgo2JALGUDTUtuZSiNwkXfqJ6vA5TPwFJRJdIWfVzbrHRZsmas8zwpNiX1OzQGWI3NS1eA
HPAW5ZMyANm7Y/X5Z4eaGqWvF7ygb8O4dwlfg/PoNkfvMN2NVpET2VFzaJOrW1FxAfw7u7TEjoK3
trPmuDlejfaMrNwjb91xGIPdMOnXoD6qPlGOoEPZwd5ubcnEzW5mDhrH1t5ZNv7eVf9VY3uZp23o
XGinNC+U2YR4jemmU+eEE7EQ0Mc2ONh78bi6uM5vVIHnqTxi64yNmr62ru4fve3q+r1If++LZnGF
rIhKQY1iNXirvqzFz9iCi+au9rAF+CUO6wWdecI1RhmL1FUwXopQlxwia50ubrPaJVt5bbvEoTep
xyTvYtFitR6Ga+PX0Tt4DpgcHVYyPWu6Sn1JAFEvhKZf6d3I1gHp2uevB63SQ3T/ZZfkXw2QNuLd
oRVDO28/qm7mdKxrL3u48RrrfMe1D6FRbVWo/Ru+UeusABFoh9TdE843fmZ6F5Selm+t2vzpwyFt
uNHoXbmAe9WTnzfbKX2/L+xUlpXlJTjBQkLW180PLd74mwZiuMVnIrzjAtdNRuneq17wukC5CJ9z
tFrbl84pPIansJ66polpcrv6nUGCIPtHIGL6p5Bt3Kl3TxTyi9Ocz2/lwzqduKv7fvhmz8pbfMAV
bY3ZrWe92mmldbOCaU4J5FZqrdVsT8Gzd98mN361Vx+mVnSpu8rYo23qNb9r49rOzRrtEy5RTcM9
jS7d+qLqZzsmAaMoqPVqi9rimXUbV1jRYiLJwhaQ7RSJxCQgDzrGh/XxnF0nt0mStLSyGeo2PU2r
i/jrvbjMsWpiP5nvnRYlOXcU48O85gKwS8/OOLEMuxZepMp/1WBxGAOfO08UafbaVSB9wL1nc3fU
J/UhiHAXnkbWaszT5dUzBs5It8JqlAaXIqzWoGmQ0JLWNsZ5kSaXOZjiJUXmd6NbgaBb8UziFjYv
BqHL0HKzMNnYIXuXihpRqOTzVox0/s2h3EsCszLlIHVzNmVNpvoWCRHcVBa/0ckW1ufNYhtSQQqQ
0SRWHXsXiCeK0FtAlzBlc4tWu3bFcvNV2ruljv8Ar9px14kIolySJ/i4h6TEbubHbgXmxf7v5MMl
966eRahcbHatDQzmA7yNe3jz8F5Ci553nJEKb1Hcqfqb3TMTkWBehvoA9H4YiLRC0qoPgz4Yfayn
83UJVJ3vJtgKpQArZCjtemiNblTjwNu8CqTPphsp9+8GaFJ7cuPdBlvuWwXdWrdKYYh6erLAmgCT
nCXbeTVUSaFSRdjE458tASdsuSez6Bwi7Xw73+jafM2HtykL/P7L7srPt5OZVH1ibLM/ie1BOaZe
akqzlpDUSQs30rwnNIOdopcVcUQmY0q4Ff1MjmcHDjUsnBI/0iBglcx6ZmmlhTjQg492Prvog0Km
3jU3Em8ngQyOOHXfFU82QZgDsNuWavLHCjpbE5i1pUWrCCnU6Mw+idw/iPv7VyvuV0Y6agMH1b9q
mPITqL3x5B1v5+anM3tPaoM7tVf+QtyoLkYV8wCKMbbuj93H/uPNv8VB2n9TU0lTnmD8UIVTJMuD
6p+2WpUOj34NoTp9zKJmFuNWzg/yuMCXGy8ZyyO78FZ83hrIxnGYfWffOjPillfaVR7o1L3/zoqc
Wy88dh+q8O5uwpjPG3rLMlPRMjG6O19XTZLbR/AK8NDoySWiNq/M7mNZNL0HCWWLOOu8vjvkkuFS
IsqlUD4Ak9GBu1tkudUnAQH5w3PxJCNHPaCjtj5g8IlegId8uGFxSZRSkIdK3zz733tUWatSitt5
2SiueC1EbJEGQlCSoBqqyBUMpY9UInlmYM/uSldpxhTVdXV89VSnlrumds4HhzC+G7IADGOK9KLZ
wa2Pu1mcUb2nDBEkcRE6KtMQJW6Q4FD6I0pW9wozXaeQ0HTlmcsysNyTy2KvKOgo3FYLpWVyz5AP
Rhauek0aCAabi+MfSfEeP4+fMzN8+aPtn8PycRtVBzregyw0wUF7do9kcXQan8bHsVZ0WcFzP3Zv
G0wm+pI1Jn1jUMXXQhV6o9snVR4YA7Az3Fk3B1ZWtThhl34ayDLj2r+CpH3sJ/eP4+Q4uc5uM5l7
3IeOVwOJkVFR6r1/QV5wTcI+LANy3E/S2XFymqQRfhpcfWWzWLR1LnhMpJ72NbOXDSq98yAenbA7
2A9ksFZHib/CIgrLE44bdk4N9MJVzPrrLlysHj3sXgMvNUnNcw6BPxniScAf7+UjyDaCc7dSFL1S
pB/DEiqQ1XXiemQzd9aVVtyzp50kAd/JgQos8AO8fiJ79h7a/Ue08vEtiPt5+GQ1VKbbjr0HnkkL
iGZFhifbY/hro6ckMrspTLNoN91NyfB+1QpWgBfWeaeTqPt0/3ZpV9FuIZ8RIlINr31tNtpu5N6k
O0h3ZgqYRW6/3bx/Lf8YugfTPYb3QY1F0DuFqEJxi3N6WXgDGQMf6zdCzjMZ35Wv2+gwA/OZHIhd
Ruh4R9/xrP5by2J8GaWjmAA6qvT2oU55pbcLDyd025wqikaKRLCABfkCDjEed/EsGxphNnz1T1zs
y+z9cZmxISZ5p/4Xf+q5bUFs/Kwc2kpVyQNBCWZc8idr0JCWgwHXNR7pqCz2X5WFucjnWIchHCl9
G+T3UmUHUqVertMDaeVl/l48F6tPVVDZ+rwWsCxZl0lJ/MRWRRn1edHskA1Pantg+mwNphv/nte1
iSjy5c1dIlLNwYtK8MKAhO/8L/urbCqb+99uqGT52leY1LK0+jKWEfpBtYw5h+m/QWxPqLzBRsJ7
9/4lxxTAyWtUYZNhGWu937sprnOy8qj4u3AXslh7Nx6NoAbhnZXLeh6QK5a/HMaFNSJn2IwaEQ/O
z8iI4hFLlbOfdQFsWlkIe4AVve9teVuNjzoWaLpbyjsmaZ9Z5VKvbLEtAb7URqXdXBvik7xGEGDp
c6Jdytk0usZY/hn3Tn5Y2HHf+klv47jZPb47lHpn/CjDaoWW1P6nsUzZU2vj5Og3NlWcN25u4+he
T1260jGRsdq6V9qnh/fmKmHjuQ2dIIbn4NApKciYRSNDMyjUHqJM8F8IMS9bV8212kLd/EtX3van
ghxQYwDGrXvGWTaByG91zOJxn5nFd2f+VtR+mdxScvmSvO24c1XyCfBT3lQhguvxiF6j+oFGO9Vt
uTXRIqGzEd3JDqCW8RvDluIuTYCNBPMkLPb07mLKQzMFfcWvgeiC2oYOEeVNBy4Kv+IWkbz3i/aC
3d/MfALiG8T51aq93CreXqwiWgJ/yY5uP61+xIUWseGrSc+T2UszZ8pigxh8xjgAXtdqtIyBWRFW
1L3kYzVuTE/pp/PqXGG0XtuHd4vaosnpppt4hnXxcC3EHNVRpWsNaIcODjAp7VXnDsp1+6vu+/ZY
Q1iP9PegcXM8ioP//VWBTa3HcZmBlTn09MVqFUlJ01pz5IDvdj4rJYrnwIE2cJypF3/5vta9CmVO
Prnv2sfZdnKcMV5i4oQSXayYsFN29dXXP/dXA3nzHvt480IUZOrQv27jkXdVEgRWXTsUhaFOV7rp
1cmGTiBgKp5j+L4snchwLaVmRFx1B3SYAYgC22+6IZNVUmz3rdlucfss/ypvn/unvjWujh4wOsfw
SkfOYMWhLmdKAQuP7O492Fo7dbhMIlpJgCHeFHSKe+v6kTAdTZzwOgVJtV1nHNXh3xCGJ7Os7qPV
h2Y00Aate2s5M8v3QI1IRABEHkEawB5YvSXLCtk4u+YGP1z6BLh5o0pWJoJuhK+CmMBI4kHlAf4c
D/QhSwBaNOO7px7xLsi8F2odeFhc7rwNf8y7czIPTOFo3AoC58s99W/hIYPme6TLvBqc+tuhBtHo
Q6kjrukyf9yZzbjVYL0iVk3cGwQrhktQbS7Tb6kymi1E29AoRKxD+skVd2hIizZS864QR+A4fUiO
ooZ0IY9RW7loSSixwlQC2ELNMaHaJ2oN+V88J0qSStAfnJO2NeUwEpY3ZAvxaNXiPhVr4sW1ufxd
/rRCTjFEXLMrkolm5tbol9+hXpeXiYXJhTrORElIxMWAVCGAuYn8oNE2+nv0Sg4EY2tgcvc0p2po
n4IrqCt4Fa3CP2hMzc3jgykyH6e7++4nJ3gj55mO18cpugcNFmLDu8NTyRn8lQV3GDQmcyp0Ez3h
HegoR/1gGm2zyk2YLzr2dM/LbrpWW85YadHz4FAXMh1RFDPOMI14FL7qpZcUD1llS4C0CsW3qbUT
xEon0kOJk3Q84BPfR+8AYYJ7omcuDE0NQh2guTLAZRmpkypES8x6uiO++goNroBKLLY2kkg1fxa3
DeACRI2BjmPvTc8EPT64Kz+ntogVcPFwZCJwdtRQflKwUUgqlHa2c/vT+byvV5/J73P95rj8ysRa
iJdI+sKqCtIJBPYUb5tzy0r0qxHYk3pkD2s8xI6vQ5cXW7QE7DNPWqPywH+guNJ378QIQcifr1CL
eTV4bg60R+B03D0FJ117ndiXqxNOKQWpmNDmVsYP1Es5HQWNIuXFuyW3U2FNR8n9EPvjAZnlBWPo
GBnyWdC3B7hm+0gsk4Is2hxp2pMIZ/CmCBLQ4cf2GBrlyBxL65Zzd8LrOLqVY7t+adtfWdvsrr5K
molJrMt4G7IzU9chJ9Zi5v+hm7oGUYg//Hd/ismaivgjEpMIeSaq6aZ33DT8B1hzebwGAvgAQiga
dNeVd574f8sv+fUXpJvt4rFt0V2pBfzehLy5627bEuMqXcIbG9ujbUQ96lbAtwrFL52bEwZi8n+9
Yu+K4XBhNozqAMNSJdi3HhduYg+lWlAYiv8Mv46hsp+QV2PD2i1Njs1Jo18Zvkfv0fbD+Xpv4u/a
0mYz2Pa2vVVIyFkhJH/2jeXuZ/djbMy/0/3fyLrXq8Wv5qjJhO2RM04/avBvpo0RLMb85saQbrjA
qy/nK1tmSz31e5M22u/NqZ9A/+LOO0KZyfrMG4d6Nsa4auCw5dTp7iQLm9oAe7lndNi7lUl9lvZ0
1AKxsaRzhKA8qEerISNeBiv+1JjVZs78vLS/DLgR+Byzk2NFD6u93koZyV2PdCSL5+eheFz8i88L
7dhFGW1RcODO/fTi3olzMOW3/nm2peYDo12Fd1zAq+3XUMHPITKLiaQJ6qK4PTrEJWg5x77Ru4Y3
5jFBrhLxUvFRcVk0fd0YZ1bYpaO9MyOknfGQ1kamwKhdzJiWoanJ7yITmTyRFSr6iA2MCqpoJIts
yTgAOKR6bInf5XYkLY0ayejZaDMkqPifsZdd3VXq5es7bYhDAVFoj9IhRmWdxqsZ4UkI4o9ahnBU
MO9EQ3x0zK7NvfDcrL72QewU5Noq6+M5qrCYDA9KeDtZH9YSwey7TXJ/PSSFkSmguHLVINu3ygtW
DyqIOXrJ4rBozJ7RY5wSL1JeIkfqpek26hTuOHsYmQ8q4zqOvfHHgZuN2X6ca6dYE9oZ2fNXg+3w
BE9RZ0hsxSyQeLLBffeALZeEdb/OyNjiLBGVz0FzVIewxcgw7mHFdovzikUCqyOIh/GwWLx2d28W
8UhRSXPIMPdmz9JdrtTKwMGvOi88/AbwB1TB4uat6nM73c93c2NmTXQeWEq0mofmwBrYvGWIYhxn
RkPmbECC+7UVadKXLCN0nIIDb0FzjvSvNWznRbUUsdMpQta1UCtJPWf4pBBf5Ii9czvzVt8p7VSb
V6iNbG4asb5EPjsHTA1nomW1n/gJEEVjQRZeNNCQp4Ams9DsLuTmb2lUpZMtOZSanimqnFRl7969
Zwy1WoS13knglM5jMAtlGx6DvyIMHK643u+jO2PKnPAUpZNzVOtfECn+tzYBa4BvoLURDyEmcoUO
/rZ3Z44jbbQZM0bnxiL9qlLy3deHX/sznm/n9Yl6guxjwIlgYBgBiEhV1gDmT8MVv4hOU9Rk5mlT
B3BMUSjSnNdOWjTwqe4Pc/qsIg7nvSarGhHJolnwkUQ9wIUALQS/uD1F2hRvUTsPoiFRH9VYJqse
PhkgQzcBIqQ4otIc6fsaf7dHMfaMTETN4U/aQeQoVY4ui/SVUiGU1Mg9JFgdyt1E40+/K3/GSMmS
xoOLcH2ExyiGueIeIhwJI/StiZUkC/TIMiWJ0uTP5ugwNEY5Tu0bXTO5eiizVTioon+2YTUe0fYd
ONQW00FG6vzgEcenhwqhQ5yJk59tce8xAyW4EFaosD/L5lVOdNBVlwmIsFSMFhCkCmcttDXi7onQ
D9Av8iBfGF7YSxkeiaMXMUh8doyAgWKfPpxt2laNYTxYzWqT6qQ6fEVk+z7ZPodgNpko64AWwvUE
Ggeg8bl43T21rQZOEM6wI5EeW+tQT0fWPaxELID+CzwVthZos453Ae4JtxLc3wgF2R+svnH1HECt
/rWfVCNs4sFGHjjFChN7LPPOHsvWB62CJgZ/Qr02v7MJ8hg0plKgPL6lJpdavFSNV/tMbpgdJucZ
qd+HHukkmZTDY9UXPvj3n2dgfle5HrX+oVcZPAYnxMVQGTmnuhoiyBXUlsHuw/jSQZPlBbxrTyHN
LG9La/oen3oO4VgqRZXZejwBlSTexFaN9VrWz2cNEgzLQJ717B/zx/g2f+yf7bwxyem85QuwrQXN
ca5vDHfuTp5YG1/aahs2B3rc/+j3PvUl/1twDvv1QWOQgglinB9egjpndhvALLwD5j880XcA/3vq
2OsOVYmWLK+koK9N9peDrmR/5WfYfbzH6dKcdXHZ/tyvacSyx9ASawwvd3Abbm0Ok5tXcyK0qhjs
1L6wm19W7paW1KPFV6Rw5oRj+I6swYPMsck+z/hPqor3xvmqjF/jOxFqZH1ZX/km36R/l1fLqtMP
a9WbrbPJSDrulP4uyolOh0k6PEaX4R1idaXVWGlUz7xGo8tGJ7yPljiXY1V46xnwH9B66pDRrTWp
RnoLSY/NSMcTvid7OgLM0B6kr5ZDbFetnUFBubnNvtGvYBUVNWd6643ZO3pNHuP39BlVsKbHaTPA
zh833SYuLErPbshJd4MruGZjdljUZu8p6aWS4zP1ZfF1l8HqtTH/ZHeEZxxVP3e/u9/3vm0yW2Jh
zE4Gwx9aO5CsKrTqPexQBqK+uk1S8hzHk33rDpkEtUvxa/VumS8A1l33/XnxBaXqeNZaFcKYHtqN
dRyhKg/eoyrJsXQAylBU4Uto8Cb9K2Qb1NQc0o72Pv4ksnxALtp3nJ64R8Bav7sQc9axTForPaAu
Nst4BLUmxkFmzRc50RiBzgSW1ohj5XcpSaw9YRW8f3bbzu3sVqH6AIcPfxo1utbSaD0bfZyE7Vc7
f7T2D5fPY9H2rfa26/zWMm4oolKK7BP1mwMFvKxtr2hgcAMcXAZAXnu8lFaf+SJfOJ/pXA5FjBmm
64ilOkoBCZCkK5DgShWJRMIah14+lTQGStJUxdvyzgSj1mSPBrBeo8gnrSErhoc1RJbLA2iF3Ebk
pQo1MNUNiUfmKWO64KuMENivMAYABBBY0QTfk5rEwGJBitU51jTfuLWQ3Bd2yUrtUSF/4lVL1qsM
Q0J6FaeaOJ0Mn5oSGlQoORDKIalSAqQUKA1VnlZxvSj2B/ZvkkbS0dHXj8YY2xMwymuPL2/gIl+r
MVmDuUd1sjjhuBg1j/DGxP+/4IOVJsXXnmTRKv4ufrzQauJ7flQloXTT/PXKtbeok5W+i6AlbZrK
eh2sPehftzDl54r/XwuMfgyY3pOeWsvwNa5xM6hO2H6/l5hGTPZROmToNnOrxOLGkYrQeh3cBklI
bdVFlhb8fyb0vaivRbeU7EIXT5euieZVOIUyxKRz46KrcaicWWIAdF04kyGrkLvAC7WEsj85VahG
LSvOOuvzspDgusxZc69M7ZxBfVRiPDk7doNMSrv7lup+cvqJe0SesGYiftnPbKpNMlkqBjkxlLYG
cuva4w0iAZqkIw0sMzSsTf4qThj7id/0Dr79Iai04dkoA8oHkM9XPqsv1yo+lSSAy7XBmBSOAOfA
zJQrK/W0B3VY94wz83eKECZizPIhml4FaO09enWpNV+EDv4P5Y/gRb3LJ2mIksm8L+WPVEX4WrB6
npxg7YwxQ46Fq0mJ5PA/CRN8MoR3QJN1ZDLTxtQeO2NGHA3ToUqngjrFBAPzFxsLbrwrXZWyr78K
7E82BDj5GP6RXmDkwItXN8JECW08ZWOkqnI1NkaKRpJCgWNGGqWuRd9A2NAgw1Q+TaTizZDe8hEk
P9UHIzIQFZOeQ94SNv28UGgKPVQcU90u4aFG3St1vYyrrXSsqc2ayFxIhdnH9XvReYQfjK/oA2Sc
VqZ2saRo0Vs0+xx4Q8qSq3Sndx5EYYA0GVctFtDGhTeXGarAGCb5uaS2wD6A3JL5ShYBqwjVR76D
YFFnGJk0P2W+VQNBYK5i0kLFDYucVJ5cAOujNrA1SUHxDB7Gq4CtBaw9gaw+kZ2Q1Mb6n1CQO+sZ
6u8vmI8d/GEEndQ8lhkV6rW7XsfYDU4iMqB/mglcT/BYBC3Hu2qCbwZSRpT6WBvJ3CiCK425Efkz
f4UzxOfnoouZRfQmlZN52kYS7gW2Un2AKr4TLeEfJz/hIzOnk4s848fjDgKcDk/MwScS/soAPRkh
YnWhQRkgMgtVIyWIRpO9MDFMwzV4GucGJE2m1l+IM9d6h3weMmspm7BQHK2ZzQ1IGt3bDCk2UUAt
lyjaJW9ygBF0I1/D1bds6nXoNlfiXqbrSsoFT3If4h6Kzw5vmqYBTjs7L+9NsIWRe1NzKEE6SCki
gF8nesIdM5CAOrQtnE9d3Xiu0kUtSFEQD3MmFIMW64BjrkuvQ/AcWTjw+GfeQ1U+P7CS+B1/ErHe
6sPE5X8oCed+4Y04kPnInWCp8Zf0H5GCi0kgNoTa65Ki7/j5BMLWHkU6qXnxtzr1+lu6N/OtzUwu
vTYLxC9/SMIILUfRahLXYkun9iNPK156L7Er48wvWqGw0zQZHviyqwfXDXWS/qxH+fXtH740PxLW
EMvrjSln2o21GPkvqHD0WXi1on0kt4Xiz3gYaSHov6YYQa3/fUI+Fz9UrA7+w1hZo6aMaPahPtdt
rt/B7QtDSbFCWMrF2tTK58SykuUvyhLUUkQq5IwOONJKhWJDD5CogikEk7ITSY+WAU/iibza8d2t
ozI8uc93i+5f7RueSn7ELw7RBJTa05DMnbxjH/J1z76CpS3d0sezB0PYFpkIkuUNnakGkjW/YPgc
v53NLXdXBozd3fGHBiMiQaNN6zVB4j7fd2xqGoP5D3vfJOG9ta7klh8PhA459Jjc6JzV6f2pdsz+
vNLGQFt9dTUwj/QK5+RKdDJxqO+ZEKeAReGKXsKj3OMwpWbM1q41B8jFR4ERmJ3/8XReXaqq3RL+
RY5hwnALiAlz7htHay9BJJhQ4defp3B/Z9O6e3XbBnjDnDWrak679XunteB1KmSnlAZpFYAKhQfA
/kAuBB8X50z+22womOEOLUkcqyzExeFhIhkwu+aZFjoS/BJmRINkkMxS6pd7O99opHKFu5eRgV4W
qgdz5UL1R5mI9E88Y4uhR8qnaa/LpKaVryE1lUIX86KIwhJTqHhYWDtql0G+ijWnyKhnatc1G1p/
FT0p5VDobNMrfVqgcG7m6avj00wlcrO/7A8lsAhDNPsQPUTkEBF9RJspuhyo0ZMRQpFRaxfZLG5w
1YP4yJhBBUhjSKkEGU+qEHlD33qhrxbET7tXJ576O9HcFBELrPH/crSwKXXSnoeHBp5l0vwp8Pjm
kb6Vo/crsmZSl+LQUL7Mok5t8zw7dUDtMXSxa9SPoevRTGNz+2n27pGQ8P7V/iIKWqRkviGzE937
LnUll50dvMKmblTjG4SXIA7F0s5SKF2kDkUcimh0E66lxY6um07S215vBPBvwjVai8GF9+yva4r8
0xcn3F/orAWcp3IMQ3IgMSyFmY4M4v2VMcUZQY7lxJOkP+Yf4+0XhYj+W2GXv8DOhvFX7eEIahNJ
KlcoHkzHQWkK9KfBaE+DN+lu1wYhY82kEfcMJ0WWIJ6zkN3y+mtlUWHXhytS27XtFhF2YP3R1/yP
J9qP66ghi+5o+iByr8ow1KbbhbrOb/G6m60X8qhEWaFPhyFP0VOuSQuxWZv+BGp8QL8LvB4Wahpw
+mt1+EREMbbuG6gdqmOBPIJ5tEu8B0XJSjmQZM5CcKjOARYj/x0IUaqg0kQuNZCEXoGn11Nc2ODf
ktx+jXjOoGiIC6YqI9HBOSQEuS+kkUxXQlokBRXmIlQrZ+lFa6kVeyhpXmnjLygsTQgAIgC3kLI5
DaIG6Ujrr8AYLar7fpuhyHzz2ZDETsZqlnn4gvJEQ1tqe/LWlwqHnU1TEdMk324zY9mxUEJxk7L/
e2gePAoRrQr4pWMC5uG95sLGb+MyCStqeob8tzAjME04mpyBsu5XYf6F2OTAI2U4FduJyj/A56xv
PFjbcgLiqu/w1uBeFQjpfR88iAhbvjLU7TAAoe2iqkJS4DIfBmRCzIoyLyPFiY7vm5AXeF5cBZ35
fZf0NV6igta1wMpAlc8HVTpFWEbvq9VCuTHU2oZnM452nMIhG1zxxwCDQHsvB19/a9hgok2eRyw/
lvAnbuNIXWp1waWEx+DDUc5R4u+eeBnqcv8vFz1UiKCbvJh8lyFUU21G0xtrQwPjAakncARuLQRh
rV0zGRAPjLkgn94ztwt6HExH/oJ4RE6ALCCdSI1dtYMv6WSbmH/4Nc3S4UyzVLWkL24ptbrBKJYX
m66LkMy7rSsTb78YhhyTNLKr/9mooOkW28An/1GWGa3h3I5aM6gJM/BIJUZCSRGIb/U68KV5zgv5
hX76lUQLTNWF0cX6kJ280SrLT0PTQcuQQFE5uSjp+RpTVDSsOHMQoUk3DCeZ53Q915ILB5nkR8Pv
6qBGwTFEQaEw7Rjv7IeJFSjx3bX/0+oSDE5+6Fr6/5EID/zqRg4yUufBXHJVZfQ6el2lejghkOpL
kf5dLNPC9JAZziJHGxyWj3V5rt5GpWHSW9MxZcESMcM6lxXvuzB/48YQS18+GIYdWIhIFF8t9gvt
Hww26zlpDiM2zDMDTmmnEFvIMXCqiYJlYql/ynGqoFTzgCuhsOZ/QXi0BIFqWn4FpmLkf+BbkCIa
VNEr23bVijFoJOHxz2OuM82YKM3QEVZXSLC0rpGWK515XQXMEX8IltiqyWyWiv0EwBKqjglQ0fmC
uU+1COj+Cyu3O+guCG/B22lYrJY/MN1ZQcKh5/oB/Cu11WuvPrPaSITHXeVHnB0xCKCZ08sKe+Xj
cY71U1d+7HQz+MrlXoPCtlehJlbuwpxZw7hAmlIqeaHoR1HXo9xwG3vQNO4sOS9YicCaOBjArRj7
xgnctt4p0QKxE81f5IYU/V2v915fl1Xr5b5c/y+YhlMBPMzJ49N9vrj4HxsX0rJ1GX/HIQA9o/E8
Tta6fHoLWgu0heuvPoAEEzWN14TWKsL2evghy3h3WapJZRX/FxFnsQRz5ZCNsKwqZocxWMTa/9X6
cZbSmkxzCu4Vb7f69akc00uszjiuHzGkbuE2eTye3WNlhudeE2PCDS7Bi1d3MVi5ZJTzItRdsqZM
MKzHBWpjdKbIhzmznV81RUIXzHlV/wrqHAqypkTA2G3Jxp3HjDtjtrrTaYxV/xSPQuhQvPkjrVqJ
VUujGjX5qNOqrBtep4J2AwiJaJdRlDlpQd9+282uaGZiC8suuNR9wiVHb0Yopag6t9qzG3JlEdWe
UNCN2cMW/xUoeVs/Xtx43QjcnK4+W14qDs2KMcyjDt4rdWiQ9OH8fV670HMz9LqnxiTOTHiZCXrF
0Y2+cL372/XrW+z4k9r4Htr+qeG+GrYYyw+6EYgJKLqENKrIc4/igdX5qRoXnLnXNviliHkEoxqg
sJu3xkhkXVHsRd1t2PmM13+f3Xx2hjr2Gug51cGqvRIpQ9pXWNGDOiD5a7Dv6RloIH/UBqvnn74G
iIMuVs5WhkD4q3elN0C3/ne2HmiQe6J04DHeK/ePU1oV0K0D/3wfjIlY6vftVkaXtwP/F14e7bHh
NMybodleVzwUIm/8bqel2Ko2zU/iNIFIYfS58THwOo+GHYAh381L035VbHp0Pq7dR9MBVvVOJc5P
RFSV3LEZYdOsI2Wg0duguYiAtGl5iFIDEs7FrM/C/SCqDLxTfPROrC38nh/H+TS8siGEbkg8wCYi
qoSgFhWvGzNQ2C+J4wubGaZPS4+KHWKGf7NjemKz/+/qVMoHzWQUVxbtc6datoKK3cYw7LPlTbd7
n4+TvCm/fbZZt/Ls1o43eBXrKO+JvEFNnFIwG/1k/yMrenBCey3LQilBL+ZaP1trK/pugFryAjYl
Wuv84QC4Xq/f1hpju+HpJDUc+ziUyirp2p3vwVzv45tTpSzUb7HJrRObRst1y/C2Dd/GneDOh/Xt
dzrI3BvUq3HZuUwl2n0ja9Bo98eSOHzlDU0stOULqt5tmnC7V2cng3pSrzORFzo66TSQm/Ezpq40
w3hXcI+1JYnPvK+ITDEZqRNDiumfTYpV8mXWELz8k69BkSJBe4XacwU42OM7rjwpRHSo4f3VVxeW
9oicu3rWyNov90vZNSjoQz5FabXRRwskEwgs5nCmUj5WrE2gAfySVYlsjYE8bRe5WYnFbG8Tl4Bn
gH4N6v3SCN7x/DMwZqnzmX0Gmi1NS1zzoz7P11JB7Pv7qdZ92K0FJv8FCV3ytDM9D2tdJcjdjHWG
kh75KHU9wloa9akAXFT4PtKhS6wH4xUpgii+xfQLBu/X4gJZ++K2UANByJlUDJPUlm5hn/mbOGMY
dQ24a627lpVyxW6ODKKclKfK6w7tuVhB2r+N6QPerdVwE0L0BSYVixiUfzKdYoGqKxOipUH6AI6F
v8b0+O/IWuy6dQepKq7ALBkIA7iqmLbjtg701p9P5qzYPF6AGNgXEtYDDS5Yeb7b4bdXXvfFVely
budTViFeiWGgdmi4x/6OyddPp8zskbyjC6M+8CRtVcMsknLZv+MKMMUdBSt3RLKynmJPYCx9lQqy
AWFYyYhKCoRyH48sCzBP+4PEthBhSXJpQDvyQRvrpn+kE62zh7wPO2YbUSyzDfAbVdLCaQXwDAbw
e5X3L3N/SiWuRaIRedZ+l7AWDeqtzu3daQXD5GNWsVJeR6iq/uJd7qYYEl7cJkk/130AyW5vgIsj
mqbuAKe/sWpY7ab5Hl3m4PET3keCCLhtl/+q/Vdkkse/rp0y3AxyxCcqaTPiNI/uPVJ/IzKPJbIs
pACw2n6DuNcccx7rOwO7+cB6kuFXHJEE+MNy0HkHw+fDwo2i+kJBt0K+/LwO2nsrhr6FXe3ZuZbp
+Wv+w33TpN0Jrr1I980NRvk0/9HazXwTnkvrCGNUh+C3aNzMc4/Yw4CJuL7uu+/Yvv5VH2brgmYu
dhpZd8+Z6oLV+VW7hUSrc4c+Mnt/rMfok/+dZ95PbXN/Wj6uAEyje+BkWbe5t+pk/kMgjShx69Ma
nUTwrzKsp5blDp/bD0dtpAKrK4jRlUrIZ2P00poT9SqyuTJLEPvRLL7s9rKyyHGKqqb2DcUNljCQ
2D/g2W0nnjR7e84z2pZLF7iG+ysdsZATwsaEZj7BfyrBcwQTGk6RvW+5V+o7F7NJK+ls8CBGuDWt
0gEKCJ2vO8+9w+BpWik5Rq/MKwBGoZ9glkK+Ia/Bh2r8GYSbKvVkdvEIinT9WHVapt+ya8iQSJ3K
TuW3jLzO2Z/N8rLSyRbnmgnoVqv0s0VanYYPM456yd9ll/xdQelxpGRLDUy+4Yt2GS8r7Vfd/x2P
ZTw3yJ+X13mVVXqery/TeHyehmcUbf48QgN8WUo81WS3EWGemCWh4o1bBTccnH8bx+q2cUS5kYGk
wKVmf0ktAiC+MrgylRmk8FaB0LHiZMd0a4T2+8jSM9OtQd1zXZsFRZG/fKwe68faQEpEY1ACFCyU
B3hrq2+GbrS6Znp/Gx23kFKlfXYaJND1M21PH/3n2B++cGoavvttdn/CpI6agOi4oUJ4ofz/ymku
1Fkvk5BQM7WfCdTAkPwb265gpuMyiSavVbJIFsU90jqILwgdaDyNFpUL5pterK89COxqP2/NI7LU
DaVmY4ey9HF4HPhNurfTQ22XzVWrbvzU4HCJ/4XwlgrmV8VSpTd6NqQATNx3JxsovJFocKtIX64g
CedauhhtCFqrFG2JwANsyMYjzFgos+CO2+gye5JbLDRXWhBWGztm6XMjF1lIQuOWK8MQ5jcOCuW3
WS2+Grv7oYZ+6tAc15qmpNMQXRGV6KCXzY9YKiI06VDTHdYR8Vxqe6B6FYZlq0+cNPMnyrmA1p2v
dS1mJIhP5PYhrZoIReLaSntZQVyVQ5doLUojVlw6AWcOYSgBodjS8bDcv3smnxJu3b1g5fjC0ous
FAsq2cyA+JNqkVLpYDUjnWpA/ZWliMIDNZG7MkZBZR8wZa49GD08qiM1jHZhUrSFaNvYM6HKELgq
Byr9tWxHzpxn9lH8Pm1jZsz2C8JwqKyL/cJb7hcBElmpiKQrxKUFD69ueyTvxObo4kqKXfrFi2WU
z8pYAjQWSJqvLSyXoI3cIzuHDYhRIdPm1pf7wFcVWXZR1SBUwmGgGyNgriNeqzFa2W0xNpBHCSro
rv4vwRuNlxHOfjqX5duWDrcM8G4g7cKZhOO6ehz8f5hvV3bRRszP2lLUK+/gHV678wHTChic+S46
3A6tOR1MF7TMnWr06Sj1v312EecMkwOqHNgXzf5XqtPuy5D7vYm7fqvDqG8xDLAs7PIsFKpL6snZ
VZPiOzYL4SCDB4Pmx9viPYT+LusHQ3+Y7Cq/AUJVj2bW+LIg4dKROA18GZ6jkDkXLcqb6yrblHbv
Q/gv4LgdoDhsHhv18v6+3Rg/1JW3iFfxqjS9rkJ6Ns/8WXZo8zfpoblrca0RlNPnHrMV4GKYk8Yy
m583cCr5qiedZs32NpwNmKx1mCe1qViIt42/qp4nxjQY5XiJFMxYdfHUZzrb7cBEiaT0oTn1FufJ
ZRLMFuVefZgQB6+KVtFOKPU5+/kwow8War3wp3wIfu7/yofk1gn0Hns46YrDcB9Vh1UMKcLBs3vv
hgOUfdBB1OP2K42uOiy2KA3p+i3fJev6T504C24BBJH7CpLI4QyHMu5iwcv1wb2235o3Y4u7afgv
/lfO7eu/9vQtYxOflDbvwh4jldTiwZSCqCaKleSionRoQrVs9lAbvJPfIbCFk4Ye6YBEDzMNYNTX
8IwvvmxK2lTjqEx1KpsQOwNZGkQzY+NXLUPKc5Qr5wHw3N6OiRAq1uXdu14Ik/fJPL3YxsN61RCh
TMBlJ0ZANJ3EGLqQbpPc1nxrj2NOaF0NJ9tG/X6dN9zyTR+Ok4dvzOQ+fEP1ODv7/rsyvBujW9Ot
vnrpNQXs25fMLOhWKeywe5KB0nTYJSIu7dWVnPVTx9cto3DVQM4Gz43mnlPcu8bRNJmWBmyMpUHD
+c3c88P2Yxs7rf6taI8shs612576qwQSkb+i2zQXQz2c0MMhSKw7PNYVDaw9YCdqw6ZL+/53+yUK
LUyGkBNqs/FnjIxiMkvX+ep+5aD13oP5AnhC01WMljEeYMRTKdjpFXWUluFKEzQc3HggvS6vCB2x
NWAjwhqBzw4EUzZzhrQBNYphjeDge0BVkRG/0Ycv8mZaXMUWMxBtE7GUKXrJ0YGvNkI7b9GGEd7i
T0uuP8IRB/uTC12dJfVTGQCNjZnQQdeKMB3sJgiEE6SwZAWFu4Yy+tIo6t/gC6burX9FD6kDKxNi
hK+cON1WF2WO0iqCVpdw+7Doi+L4ZMHvNJbyJBFUooIi4naXT8s5udflP+1/ijPDe0Ez+TZv+N+9
rYTKFICpN3jiBkrZCLITQg5WAPbkf+UNrhaOPM8MLI2IJBgQ3QdX5oEK2xh8Oi2qmZICateVUhmd
x6j+xyhK2FEDu7Fs9PfOvuzsgQCONwSkiEkJCheEk04NpzXpMaXW/bBsv5jTBA2x3luJsLJmPmDM
FYsk9/uIsqd5WQSzB1vNAu0Bi2Dvuapv4p/65rV6ju60+YUgTWCRPk0fyJbNmRD2aYIv3LBL5Tke
9JO/wSSqTW/D+rjktt36OA2s5jJigNywnCrtrqvyRk8vnaTsqeBImViQSU5+hjWsAzsVKBtSlAfO
q6Czyw+s3N/3PJCHQXXpH/yNvymtb0ePCuwpOFWXOA6hP/NGuDtOS/IWkpu7DOnl6a78lrokP9L5
4ztVLOVBTHUywXUI6oIJBjgRikyS2nmv3qvkh4r4j2rSuMfNSnOpVz1Uqd4/cgqiE+4BgfhSqz9x
Ol896utteLalMWEJfhgV7i+eRJQzmcu0y+ZjRHefQnQs6BW6Lhtwc0T2CLtX6st93+Oh0SyapZCh
akPsuVUCigYin8CnQWN3RbqGQYPc12RjoIbqKn3ib1lgcrr/Ouxh9N1RVKajxkiSMlmHVP3fm5T+
4tZWKXAVoXI5wZpQ4vraIMCBUXYOKMVdQupgjPBev33g3qSfPVwiF07v/9gH0UjCBIGeZy5BnerQ
uVv6vfjrC9o5Zs+5G5XM8qJ2tcj4GxOsiXjWa7lXdZInMS+DfR2M+al/wJcI1298bSavYRXFFVQI
KjaDPgs9EoDclacOSHFf6i9yts6B/84m17DvKdVu4QYSrmnPzdFY1GZ1TrBOchVycXVijK5gZD85
FqS1UW3UcEVhlgGSMfbgIXP+Bx4N/galOQRlOgXR4vGA4dOhMs8o44uULIuGKrF6w0mnKPaHZ7y7
RmXsNAYtTBLug2AYDF+xHQFwMjeoQvR/7/OgxyqDxrs0MDj7Mn7zLK2PCij8mdQtNdiG+NZPvEJf
jaE1awlfF6r3mnKDC5qXixbg88chkTJ+CV/Yrsumt7jANAxJHDUZgx+QBbbkZ5ea6IB4vWyP8TcR
mou0yCzNSK1AIlQqb5kY3HCPyLXAsXaQE4GOVV+lYXBq9gDWvnXp4d3OF6rZUoainAsvXgVUlCAd
KXcuG0rE+JFSuFXv9aIBOaIyb/y0XhXn8QDAmYYtl9DN66HkYRVl5yuWvzadzSvTfNqEIlhbehtv
01q1VoH7lcGqAljpq8QhZeF+9ip0ozHa0dj9PDr7EXIvEjX4khjDu49BaRgNSy6cXHSGivdk16FA
vdy/HeE8+6GZMM5RhqzDdXnrLYl1EzxAiHCJXQPMC7j1tJqTesmGS3sYzgvsgBKHf34+3UbP+Bcr
boxxahC9Uzdh8vWhcMdffgFeI8ZXsX7M7pNsJGlYeyjGn27Zj8Rj766hKT3UEQ1kl98cNuok5jU6
6VDehRLvjSD127KWqGB1cmEKf6eyFO/v42N7QX2FX9TZxYIOoKpJ3pAGHeKVKm8bsKHWu9XtjExo
XL+awGC3QFBDQtkic7wlCS4GdNdSh+w5IJF3yV16jXf/cjFzkg6w5dRO/+136b8MAXeX3gGPGw5z
HTI1b5TSVfunOUvPZloGLEU1Da8cCBKPEhKU2+R+tlrUyO3GYhKHo9r8uvEg/sAg3YYgZ5QCWyBk
+SxCyBxS62GRIdzqVUa4ZUT4hcb4OOU/FTBXPI0g1VBHpeCJslL2T36IjyFh078LLt1sK5lsfiFZ
AIgAdUAaLePvbmU0xryZV4Y2cTj2EIihKt3gl5ggbuB+bpebxzNG4LkV3kjJcwwEsmdXqCHdD8Ag
ViHy4zdiClBErPtImqiiYUK0fvRv0ALJeV9WBUzo1nn++O3OtQ4mP2gjchqnB0jmm09JQXyG5/YQ
QvMT4IAGA4c7AlQY/pgLXYYeY2ATNXGictID5nyQ1gm1c1Cd2LxBc9x8KIqkZoQP75BXgoyE9wO2
a3L300AsnWp4c1R+hTUo+JE5ouyJWuY4stEttcwM+yxtrwmAI+YM5g7Q84rq92uvQvmC/LZcM28B
yW2gorhoY8pMQWap99X7pKMSlsi7U/ISpbpS6Pi2iDOUPUl1S51qn0IHMoiULs0pS3LF7DYtquP0
ccys7dYzkfMQi6sEKACaGjcRLWRSlff9vsjO51P1ZZ9PcF2QjzKVs4E39iPrVp7Ef1Gv/usfw0XT
iRegiFDCfyrDhGBSNTjR04b5gTLn7KP74gXAA9BUsL0DgIuJ9qLFZQsMHPgSgqcO5f9+4RLy1UPr
U/EJO++dfzJmDYwZ3UtXdtWKGXSv/FvwggRPoh9L4KmGV9KACEhQaVX3KtyK7SmggRdYATFAIwHy
8Mg21JK3eVBMU8VMy8lWosoWDjj/2NVwVwj5d43TqFL4FVRRxFf19FUN8loYxb+7TdYPGOCIraR/
RpkCPTovRP03qqeucEE9nJZyhXZQ0Y1ci/Cu44h77xTg4jm4Uy2mCtJp5j1WREb8E7wV5kBiBs95
mKlnQgsqU95v30nc31X7VhrUkGWemFQPbM6c+8sC+PSGqlG/+smAHyZoF99We/46sEBkcF/QH1Yg
J73N8wxjaReTYN+3ME2SqlllvDKaIa/7T+tzPn5P8/Fnlk2qi2xSWpVW9cUTDdwCNM74YSQKaPe6
FEteFLmb3GDmrLO7KR3DDT8FWCoPetzgnflrHPNt5XhZP7eimochnaMkaPxM6iMqWl9+cLUbsn+8
4dS5Oa2EEURUJpLfUZXqc4OQR8XNIGStpmsp1kV3Vx1KvQnFWpEdwYOtZE1XBZSeT+plNDYqvpef
gg5JXKkpoSuWxFBlNB2Fmq+gbrd98GTz3bC90/NYo4K2zRcJgmtR7NFy0OEFbfZtWNk1ly9Qk03z
70OcfDgfomETFaXv1kfl7ntQhkadsYTYWRUNayO3/LPtIbRaGkgKATTdDCTn9Lj0qOlVQgsEuYlY
0phQOSPM4k+/av5sgFHeWk0pRMXJYHZIICF1tFRxYn+RJvATfXAkFJY6j1WcqqWgS4eGPQ5ZsN5E
01z+vOzGDJPVmUcnkspW3ha4OpzqswaC/wucMar+cBjiZq/hWyk1NFw9YFZm5hN6Kq5q7rPv703e
f3uSvu3WuX8/0l7yBq0ldhHBIGPYwsfDN/BMD6ELKPsZDwq5o7FAUGlTgTejSPOfHA4PswLUA+OH
D/EVZhObFeTyJn1xxNkRY0NKCpHOpRi5DYxhMnuzb0tj8VWQyGvge2CGcaqH5vvXcN6/EbwT6EES
dcqK4+NGkFtyV3QjzdqUOY3B/gTYcaLJ+EQ3JU1efPgQOAVAAHYEn3N4Ge8rg1cKPRfpXxv36kbn
id8WUi6X6gotV9IuBIln5Fw804COMawsq3AZrv3TlaTX69TRIFzWddplZ+N00F7oVp3RVIgudL7S
stdbGiwsBeFIlbph7FZqNjXc+qw+gtP/gos1Q0+/fTSGz2RShRK5zd9D/BkmtWc3HUTrB/2C2ub9
2MaIdvwYRni8owUpvoKGFa/Y/IR1vQ+khh6B6uo2VMMCCV+vfZhUvfawOaQ/K/5y9BoomrwybpAE
IP5gK1G/BDQtW7USEF3miu+gAUlLiKp2Du0fYpDWsX/h3ub6tlwa6IbDerFnsUIIscUdG3gUQJo1
/ai/W343nuVcDSHI8KB4qPODbm96nsmmGBWyZrXK2zpEBsMUBloIJFRWBG1T0kAgvWXvPFYK8YTE
4XJj8YEeC6uksnlelAG7NtkGB0khauVDtmnvHofkkO/yHUosdsun1fRsymx735Jy4sGBXYlbhsuN
6vZDJ1XFuUS66N/ibbhlbUDNw2rCzG3ARGLusDzjEs9cgd3wMC/4uoSwX26oaL5BZdrN/iVEb2zo
0I9v5uUfNLO7EpjN3snxUgRlo2rqlqfVKWbk0wQ4vjbMKBr8ZKts9Vw8Znn/xcab4OoopaMOebXd
4MEQVuIk2aAK5muXCPZWel40cDOi9a7j0UaOyoTXnyzrnTLAP+YCsm5o2RXYUp38YZ89Ng2WqCs1
RGizhvuodcMrQ/xRQRDz6se7tGVD56HHLhITqpFd3HkbPE0brf4w3gVHnIagMG8SwCfvA6XWqYM9
/2Zsfr75QUE7QcWJJlz1Ot6LfzzPiAceVq3lwHXi02b1jffzejANXweCx5AkCJKxe0Gk3qt0GwvV
tUX+kAMTUSd0clAecPGc8n8T7yXxjJVoN0HGv5iaEHKqoiBBX2emzDkvr+v8JGtCHV+USFQC+YV9
KQQk2zJxSmtWtDc7e/Fqs74sqbKyi/MoEWDNsD8UgJoNs3Sz7hgWdJoZWRsPb2xlmh9juqubvl9V
7dWOft0fi4KxMvYWz/5l7sgTklYBpa5sAzERtD/r19r7Q0oLbFDr3qnLqyGq54aoU/eukl8McnsB
nN5B7UARstcmdkfkO6+BUMifto2WVH+s+lqTtCTqU22k3P+gpCAVrNfNphm7eTatjbA2GbHjn+nf
pHI/EUNR1lCdhUJPR0/n9Q2KHWJHSoau9P4bFvkT6JHymX0DlsE3z034ndp9mbbwo7+3yqKyaK2y
eTan3ryKkZUlpwQh6eOUntiRWTzbx9Ix66h7rPh6UDhpUHVFXdWilkfyKmqJNnZtpz7mA7VJRkSB
/1CMcQMsKVdrwQ0LohcOBXIsSVEPiv2n2x33mXNPqzzqeSJB6u10V0NUDwhdN1u79vyCaFdmxhL9
NqYtqe17DToQTMlJiImmUrCDIFHi0iN47LhJZgywFOiL5wsWATWykK4sVIqbVtByrpvrhom8bC2l
Ja7h21wbh8NwmFK0pKyz7zHDodK3UKXoNBPuIqt7/2O5pSh9+angDHMBHGtAnSIhwpr8BheqsajM
MpJK/7d6fJ7C9dm3s224zrZvDLeD3zIoNyNW6GiNlEGLrOy3ZV5z5rZ3qn1Bc1jyz425hP7VKcZ7
ReaNfT/jwugIa4E7ghkhcSb5BlySwd6zsUd1kWz8Nrb338+6tf2sk+UHW7rbUkJvHUHvLLw7A+Su
knLjZQr0xJtWafFbXFQ2I6vtxPXoyIgV9B1DaG/ZotNBRHasxa7eR3HDhUESWOgkvxoXxFGG83K9
+R71WRsfB/ksXMZ3Nvny77MfT6/LkNtljqMDe47bol+5WjSdh7lbXr9/Hxzl035GF68F+yWjRgOH
WPCEM4oB3YRCgW/RqIdYxtg+fpvb5pYdRD4QNBGC9x6Tx2YIRcnSKNM6zZ3xl8J/oF57urZJ361z
ZMc+jmLWHTEYlmMQzOjh3DZbyRQzt9vamzdOjZP0heKi77sHcZ0rpMDaUMV2FsdRXFiJBe50mlMP
OK2qIYYpdGS21d4KfSEdkGBVQbY/zU4nACWwH0pJ4hxgjPHuvdnt43506xKJAmTnOEECZj+wPRrm
FQclKBn4GBHerQsElP/dj+F1ST8AYoGXk5CAVzvpgafyJpjTX7GUVNEvgaFxbIwy3yKSw64sNjrE
r4PrYySO520M+xqKiYeX7baSwk4gbm0hOdzP7nBZz7T1+3A9Xn0hKU3MQKTlV770yM10nI5LVfM6
xdGdzEj6/ajXBGsxwFlQiBdeSDKsU451hoyMxWuhFeRpZfXCOULK+ei0F2XyUPlGqTFba6CmaJE4
vIVbMZRQEkIibQYU7TYmFVK6GJZ/1KFPAMZj4MiVpdzkb4NcI6afrnGVGfyMrv03XTJhlyCibMO5
Jh5vF9p2N6aAkdHHzIOJE0wjwoN4+lNx03HNfZMACi4y0MTe0OMQGA2wHmDKgU1gEWzX6VQUbcG4
nIabj/NxDKkbD7YwsdnZrr10l8/1sNS5ULpqdHJCTzCTXaETA2tHTNZjxdnv0E3/e/xLCQY+ZplI
+pDjJUt0OHn/RIPS5lO2oZKQmv6rrqo8AtwLDBC3/WP6c4+V6e0CymUEAW3Tg/qaOXecYtftQUrI
kuBK+7lCiXaiJeqmedwJ0au2+mHcfc2RUw0+UAgHn6jjj41RUB7VLoNG5gTz65o/5Qn4LFPoe/D1
+CE/Ou/N8mfIVOs0Z9ds8kCdaeFwi6zKrp32Kb1N2iSckFlYGrdQZV6xWVlywatmMj7n5rX/QD4E
0/plYtsHvZjLRtXpbl3mTSd82EH0Ey6Z+Fj5eWcr9G2mXMRG/KGVROdpdLLaMrzPvB6Xadf6F+7C
ZYkYh9ZmGfZpOrDGDqHhA7bOywRqBOwZTJrOhSkOwgMVDxnIFRNuo4eBQRtvBCqV+QYKE1nCC3pZ
hJd+MMbeFoTvOdDqmW7zQbxuznBgvjMjRmdq9MBVwGpcOwdinD8G6U7+aJm4PC8hK3DKAcMvTike
19FCjMqLK6R27c9zduhJPqvMrneHAmR8wjLfas7kw4zJUKdCrG64z+llCJxAqztmFqPxvY4xE+Q8
tKLOi+ZDdFrHQBGM5GM2sSbb5C+yEyszFrJjoMBJvzOoRqigeMwDRlg8iTrnfABKt19rCAeE2CTw
sxqBqj/4VCxjXsUhIX3vlmq7RdxA9MjeEh5eZrCpcjI394PvcM3IaH6ElVwGD5o/eD8RFA+6MmxC
YhVqQpAt9iwpJnWH8jTY21QS7ocnKx5FOqgxOK+Cqg8f4zfu2MP74o2wufu4gQREvlOh/Yts9xIi
8+ukCiTbS8b8u4SNGKs8eePohr36tDx+DHKEGNJhv4fnXyL0z713A3WGW16d4HDQhItYcZ+xlWaH
C7A4ZQ/PvrcnkGMnH8Dy5Qu+/9Ns/t2DTpkgkgIdX9P6j9e0b1Enx8046MGr5evSNAOkJk4eOwZO
E2nvDBQQgvruzhQHYNUTzVCSaS0e2xcpPJkGXu6MPGiTvK2gpxLIhxaiNKN52+FvA94TteU3Roq4
SC/z7rmNNzX0SYZVxLeYr9ERkSAQRIgSSkTo06m3zRcE5qMfdz6wJSG1JkPsqQmafbuOTgHyRPr3
+Lv9Bb1bat5/4p8WtS7fTBbUEGMIBZjRYv7yMSEyVTd3Y0wV0q72bosGXnhUeScvuJ8lK6+DW2J3
X+rDH6g6IYSywDqXhi265zBzqFJ/qB2mh9uBvRJSXPlqJaca3OhT5ehjhZ1aya+8XHK3WDsp4wFh
2LmbjK8Y3fp2zbdL2xD4CZeX5/I+vU9bCH3m514TCBVzpQhjgqRl7X+ehJOlqtW4OU1WNt954GOR
dDJ/Uh03l8/iWu2v3RrEgwdNYLJBdUPrmI95TzqvWbIjcDd+USCCjMdwhdjKYOn8VkCL+ZhAvs1p
bUqhNKcMkM4+E8wd9aHx/OdkvS6dLB3n/qBNWIgSvzYMws7r5553S1i8ffrRJCMBoSyzy/8IY9kf
AXNiLKbYQeREBU6AEZWsDqUfBB5a5KgKl4xhbXVYmf1nloiUBUc0mQKAuP7Kt+1z9NY4CgAYEIWA
X1OJLy1LS2PXZHRteIMBXlhqFF3DC6NNvUWOKXKzbE/2M29+ngcETNH8On0uExx0OKUsGtJR3cbB
1J/KxCqgjfxWmFgVnzQZZ8hKrNVRO/oHBBFRRK7di8rWy7gje1wV94OBqGey1w1Wj83toImzeRS8
n9aYYRFbuFn42JJcaJJEKd15Qp9r9G6OfKnZXBaRk0xgyACUB50Tiqf6nSY49MvFdgC1fGo9q6bC
uSc9Dd7jBGnC2N8Ku6HkCnz6BCYlgPQnlGVJikmMexegjJr7gEMr780SsWOyFsL3tP93RmOsE74N
sOsASw/rjrgafwuAXqN3mwk7BxoCCTkjrFpBzJQ5o3GgvbI4agD2EwYqUMazs6exl7+uLuQtLy4Y
xfEiern0DOJRjmX1Yydc81KHmsY8xNru4pJ3AxSlNcgtZhvnNiek1BdjP4Bx68jYoKcBSr0Ny6Ah
vUbDMjBih4DGPytIORCmDR/EMj2wrSrCCfrPV4kfvwFwxVUZS+UrWj4x0EoTf4oGB1D81mXjwief
1HF4dfTbMmsqStrP8jY33Puf9LRe79slkwB1vYd9jaFnc7vvArnxTvLlFSzjyRi+s1Ofh+chHZuJ
wgTLCKB5YafBUwD09xSUybrmSuNhdnP8IZBFjGXCdl2C4bmXjrGJRsfGBEYbinDiFpPKVvNQX7Wd
Fuqu3nlWDuxS6jQp3dnZruHG9JBe14KZuj07L5oeVYGlqbM7eJYtL4Edf/De2SOgbPRvn+65tqju
mpQS3DZs4Q/9xQEOtu3LAMN9gJq/ypynqO8e959KPv+QJyPse/deSa9Cn7fXuvIcV1E5VSuOT2Oz
a3tXqXSC84S9/JpZpU/H4D4jma/cqZmhkCGM6t6WU1L5ixkOP5vLhzVpoU0ULzyPcPMyqJFpUFXN
5Uvc4DftRUCDqdSqed0E5PvceUDM2COcbE4eSLipyVZXCZS7kweQ42Y4h91YthuUztrOle4MD+ua
2sFzEj3H7Rghe68KE+U2LOGcVOsZu+ocIyI/mdBn/PxZ7cPNm8HSIdwJ/17Z/9F0ZtuJalsYfiLG
QECBW3qxb6PeOGKMAqIiPTz9+Vbq7GHt2qk0RmnWmvOffzMxD58MSs8aAeVgO7KTl9fE3Aa9iRWL
qWLuxwpVMNy9E4Nh9YfcGJuHESoNImLgJivMMqh8xU/wscpqnfpcmCXsy+3HmMj76GhSB+KcKNHV
k/FU0nhIC9Ub0LmCJTZcJVyR3GTsTZ0bwfT4iabnX6wm9WvHTZp7eDPnOPI/7RwJ/rwrvGxM7PBg
6L7MIMEGaDCvoSJyXeOKue3Hz30rhdVgJuWrGA9QRHgE8hreqxforXoB9l+BYmt76fLBT6ZmXiZf
G2THht3qTOYxfbfOCxUY58WuGOHcdGbcQ+V6qyjvzHGCjdBaLbwPfqCqVQKmhJ/zIo7XVbtRy7X+
+Rm+l+ZgSwwjG/g9ctvXhHmlOXKGjLfvjpo6XBiC5Tnj/0P5qGy+2tWbe9XE65LiMFLHXGcdSp5x
xVqO/u486aHgSwGQ3nncG17UO4R8EXoBiyNo3t/3JuAfDz/ngh/azEJLtEU73ZOYe7zn6iUlJ7tu
9ooUnCnV7tjkN8xOWGCp8CFCNYGJ2Sf8Op4Oft3ufQ/lGNBW23xq67V+UpR/fSCRaadWw+rgDbO2
Z7mrHHmhIxPhTgRtWAONmG4N1Lx8zkYv+wP8CJH+iJEcwBAk2f0Qgb9qv2uE73v5p/s5r+UTVVM2
CsqPY2S+gZ5cR6pgPY9ULa81e3MtiuLuWOyYiO3bDDf/biJByzdgxMkpryG6AcqMFPv+cFBZZ5MW
CYy8ibF1xK7kpuUBgZlwgX8QjYFJecgUus8Y0zsCPfrAnGkL0DAouZRMTJ8qOxUhARwsxeMi+Bx0
mJK4lBzOpGjxy8Ost4a3MyKCWRXIwpqQHW0i+ZRqGZQwOEXMBCCrF26/+tE20u9dY2b+dz1tciVU
G+f1HdOl+EZKhzPRsI+D26cxyN0n7ff96SndRnqJQTdgpOK0hacoVqc4EjUOHjGEe4Ivkgp6Z9zE
jlsiM8odejdML3LepgrXiiFgZDfPxV13a2ZinBJAeWLrNeeNZo4oO+bkkRdzTQ1DrhOZWSoIvrJT
yWRFAcGKmdRepTnQpHT6LneAF578srl4avHlbFBanVgJGPHpbEK0rmzvq37bJpR/NrtWCU6nhy8G
7OlKq2cZ3EpeBEU4BnpsnxLxPcmctJGH/YbaVNhoVzJpqzAu0gntGxBDBPdyozqjvXa385H/3rUw
XSnTKeetmLJqOKaRYfFMl6Zk040ZmqViskxY4KqZVzPtFzFbzCJMvzIrqVUfljJi+bBV7CQX0ifM
VGg5r9nwYX92evD+TGn4sv43NpYRbQCTdkQBTIJD3ikNczUv0GM0c1Xb8UzcLwms3cSTqsnr7iQ/
1KMDoEQMSb0C/kDtXBiYXPmwjp0zpfSHLSRAbdJh3CQFreajq2HLkYaw0ZwXmZ5F8KCwL10RKiLY
R+bIk1qnTd2YStGTif4ggEcfzmM0KqlrkMkOkpCFCpi26cmmB78beBS4yR4NA12dnBNvuM8Gweix
y+VFzopuR+pRwmr15Tbt17PSHQnOcDHNY+wGzVlykyS7em8Sgtso2VkLhR+BiADDPB3QE08dAXRC
6sO1VnD0qbD4sojsgNdIHpogv0hz4VlJEmcbpA0kTwMBkwWlkfQsAFdlcv74bbkwlx+alTRZxr0D
TzT51Tg1aB9RiiFwR0Jc+TpyvNLN/2YIzBguvS7kR/GODvy5otzadVeg7+XwcuZSbLy6WQ6QJhyH
B2bIizM02E8YDdn78OVK00VnLAfsDqhYmFDBEhNuZdnx0TmcNWwjv4Wr3gXCxBrDh+1n0omwaVBk
2r3hRlo852iZaT7e+NsQ5bFUrsYyH7NxsA8p3JCgdyAeqIpy70l5N3ASpgng/rch5w0lCp6SClXr
4O6Wd7dWGQM5euLACUtaG1WHCQXoHlQSU5fpQNuo7aof2d3H1Ud2+6DzYb7oqO22fkzKLnw/bJqx
N2RRVPl/zNV7471au8HnqPOzU9+y93rnAXoqr23tBBujzCPFN8cjkELqN0v9kT6rkQNxnZxXRbsc
EphwxzMXI5zMqXvfhhE3IA7ruc1TV4WlAtDuQouP8NCLAjKKi8ZvueslJ8cbhFwXgo4/nowlfb2I
KKpT1gXpWL4uebqseJ0o0WhO88ckoi8qJvd0FpUL9byu3mEP0+61Jg2tPJ7tZz55q4sWD19H58ZI
WZLwnWP8bWIxVi9rCIvu60rlZWsoX2fvy/Blw0TeVDDubRylK1uayCt8Aw4drn6YWfQU+oy4wRS5
pPCH8JgSPD25mo6eTsHtgKy09LDqwyQ0PULE4IBe36Zd1sjPhz/NSmMXGQ89LiTbPAHiHsEvKtbQ
wmGdSCjOQVEWeDrChBPuNAKvfUPGIXATE5wHXcI57FwsuiWU5jUkAigYU/2K8Q+XxsiqmcUrrBcA
VwO83VBaUVafF4avHuRH8H751f78GEdY+lDBZPNnGgKrilqr8p9KOGRUpzsl8ZTwLN6TJlt25Zq7
Vpme+1ldhDUWJlgcjeXnhHvLkEPoD7CS9s17LxFxNjrUP2SLdKDKJ1xqJMmR18ZOJfdv8iRTBRFI
vIQBWDPZ7yMaYVtupzC9pasqjCA5NG/nJQVvLFFKq39/Q0HukyXM6Wrgmv1BQhD2+4TJyFRWt/TE
rfLNs1pCLbbUo44FGNYO80/qqIvPJD3ILJHeG4IIy5wwgU+Z0IKcYwTxpj/g3D7m5qHo7Qeoz1+p
J7fsdKLxNw8Nbejh8f1iqG4CMBUWQ9RdSdc2QUYHR8ppddD0f86D8FGFv0C2lC4W+FDNvFL1AMTR
vHVfSr/gNL21FWbicC6mFPkZbCheh/QjEDDWjOFE2QNshb0nYnU5+IybsaO2IKT0Bzp2jsw70MkU
WBauOj7PX/6Kd/C+YXkOm+yXwryjL5wZcGIOFTLlEdNYx/RfM/M6uMaRjUhwYIpZMdeCOmX7GXHv
tYwBhgOr26kTJudM+bRxL+zObx2A25qwR1CY5cCJAYDf3I1IgPWwSAzO8Bz5BFZtP/dThK78d+A0
M5gDkA5i5wPKQXtlv5ZDySlYEL7TqwExgvpq/w7RoWYum756ebKbl9fRns5aezkAy81Oflgj1Kls
EZgNHWJG1NtsDNRKvBAI8oKzvYjXxYlWb2eumSwwoo+2I+guQ0ebVTzPaQhgkOKi+f7Cc9OOfllj
NVg3IhKAFNgLi4KHYfwVhO0OXKK70nE0N7mOLRVmKr0LRXiHxA2iCp6YsTs6JSnXcfBS7c8DucY8
N33tVhZjQMLaYGo4evnABAqIxJzxOw5QZLg7acyvq7dcEOrhpdln/UAbrpr+zLjRlPf0x881cGNo
SHiQ1sWYAY4h2I5s0OArLBLdrMVpi/Gw6bb8/MvvI+deeL3hy11goBjDep3NQ93ojnyKtljd6ENX
ySZFNY22teY+uMVRo4/Wj8+SV/os9hVtHiuStnpCsWn80T4HdjVwgoIT7fQXQ1onzOpPH9Z3FLSj
L3lXqmRyq0zUI/i62cpcpmwD3DsCqLsv1DGMBJv99LHmKpaH3HowP2BJQSD90pe5huQR4uIMliaX
5CigviymsLiTdbMpvh4s4gF7kPJh8APDarSW1zVt2LELWPsj3ZIYidfIHGBDD5CDume4L4ADPwYw
/svVzn5c+CmhORqhRZOKTe49xZp19PFlugXF7bjlNygS1kSGkWzYwSaFdrIpQ52an474ps+MTYQP
pE87JoThrcdIOr89FQud6jPyZW0qV2EBmQ3I8yeKZjFdczwWDUBBQpllvDxtaNcy5A1qEeD5wSTK
XAq5zjY/+xJeMB13/K3D/0KclM/r12YkLTr4N7f6O1s/lySrw6Cr7W77WVYRorN7E/ZPRpnod0Z3
H90qNj8Dv1PtiBkfMlD49fT+ZvIFPVaKGYzE9pO+Nndg2DKHxdkMdQjSWrtdnflY9/M5IaRnNGwp
RnL5jfZGP9EGsjW4KWKpPVORW0LeNiJRPXYSzQya0bVNJrDaQkbesOEkbFsbsDwpSHFBVsmIYCfi
Iv/z1JdXLErE8JDXIgX9Qt28XclrQv7GtP5xg143crgj+80QhtaTZxV5b4MlIMt2OBYGW88vZS4+
EtayxtqAteRUxLxeh0hNzK3xQaxnOnHmJPeb3E1pxM6G1+GcbwE0YoSxJmirCagA8yiQmvGmMqw2
Cl6z6itaTZ6ogfSjfHqDk3+pR3RG0a9QKcRTaQ/hf4vjSTbHIFwkgxcY7JmUCEWyktkpj228VOl3
LxFc/8xqLjDp6zfNsbgsq80dV4HJ/WFXFyaWNc1nh42VYMRJUPBowapDZzkVhs8PstSjtbCKIG4e
6EJ3GHBN0xveAcf4DsHY/URBg2sPNgGP2YeZejFldsW+BPKkXdGrI23XyNPFnoaUoIRxjnP/FWm8
Hcrw3i0Vn0ur+RvmqP0sg2X/bTb8KvEHMP9w/mn3g1vPMjBXKkoqBsdeXnjoiOjqpFtzth4McwVn
GZWa99Egb46TtwhBHUHaYJyu0d7ZCSCSOZaGXrE9W9HdGrBkwVPhZwxY5Bac6ZREcBa9PV/spvme
H3jDhe6s+ruj5TxkrCLHB5vvweCgY0EQOzF+wDSdfgsBxWSzt4otzwnpNN+j+1AlF7p4tDZv/OIa
Jp1T1H6vzKqrcfaLTXJKd13CStNlNGenRF2nh/uNTYy6Dt8j5mdP/4yLs//GXelNrhB1MIl+xNqM
R/P32UFdWBB1yATaK0/IOxl81fNsZ+C5CuMLldoAiptL+apQCsPxX2crtOnD1hnSERvgo8gMTRsk
P+Zko31Vd7Wf/Y56MHhLp+4V+ZeYzhyUKZQ4NAUcP1bq7/5UbfIVcngIN6Vh53uZeeVOEdF0t9GB
QWY2V7yG6wTijzB1xFkxnM85Rq52iOb67IzbRBae4VsgTz+KFEkRAg5lb10R0Uiml5/v0GgIrdRr
3U0H36wt8cg1/RHx3NFETBlYaz+T+09JrfGxDMmWtzRPCuxwKNws6g4nUN/T7Kfjt6fJFsV0k3+l
o2VP3iU9wYLvftXO+YvRDBDK0KcvRKCJsyg+eIJdb1XM0o7K6c5KQz/LxLNws8hVbtC1ZJ6X6LvY
0YDvQNRzhiwZVb2t/Vbr5ECDHf2MvrHrYC+Ba1nNsyVFrLzvDPEpA+mg4pPd0d2qPRvqqaKq8rIr
9WO+vUPMD6hXnvMB+2dvdSdSFih9MdnLF6JJHjjl9ZHbWSzCEyATBJ9vCjv4F6IEw1HqAwoCU5US
X9BY3bL3UjKaW4fghVWLTeDrmImv3bny8XS8ZVwDUKQfTMFmdBgxZoYQbKpxCSefXoVxQ2Trm26l
X6lbKSdSQSIGUh2yLG9RwezI8NBt1IyLbijoewqApUZAFCC28wkUqxnLZGFCv3hYVxNvxiQEY/Bh
7r/8dtd8wcLwngvtS8Q5socGL4zEyb52O9a9JrgTxQL9zoqyafr4idoVaK029KVxskNc68f0Wug4
+Wa00g+LPi5ycYAUWkwWWIWdknO767QAFXODxi/3OefQPVJf+0qYQbE3u4XiwkZDEfq6aPW8xm3w
RKykgjhDUXCBT0NUGvRvPesAFib14oPcQH/b+8FojmpD3YEuDHbl6Y5VCjmIipCL/4qPktCkaID+
zHSQqcwPraDIvRah2M/HsT5V6aJO3VE2fmW2idOZUEfy1JkfI3OGQshD+JWLTKR/lunxF07kTJDO
OFkaHJP926UddSRPuAVBoPzLHvt3uM62IFgLIRM3NYmW9z9f9swWdg2cgT8NKVNi2AZ0MyEWQo7I
N/17hOWJlYLXjSDLPD4yN/pYCSNK9ObCRD32hAlm7nd4vccIb8UZAJLgIdTSYhYl0l6/+zrBp0Dk
jmI97eEaRtAxuBCQFwIGYRcnPHHHwuhXaBXEnnF21msTtUb55zkjGIlzFJ4v9z+Po5DlIBJesDj2
n4WQctf6YY7s9zuch5EViHgb8ygxRxMvCZk2L3GFpSb8ncil11iUM/RnTAIWL/+Grb+zCjrOPoA/
GuDnIvYwoLA7rEKv171gywnOkLA7H/nC/1H4CjbCTXlxwflw9cL5TmgkvBgGDCIE5JuLxMDeF3GE
D9EAccS22P1Z4TlYggt3xN4ay23uqZQpjznHFkXNiiLQFcLe9wa2KIf132MXCjv90saRknJRJNr/
kz2K1GkqJ+3w4aZyxF4sUjNNgnKbP/cCoeMXi3oaCD9YwYOEx8l7nHdbVuCVtIzQtmPY+8Rmaflq
xmlYMKRDz/e2VfS16lhNxMqP+p13gt3tPHfOOw1/oQUM8MF4tJdKF2TnPsmSb4ZRFOQaDoBPezhY
nmnDTJ/aW2XuhDkNb8q01Qi+OOMJExaW4Nzv96vGEn+qL2FUynncT04HwUV6W7PLVkTanLHwg0xh
01TdBUQgbOye1uGg4n8Fc6uxqsndYURtX8VTCrfscoq/tbC4/uBtt6Cjmjyt0+mPAS0iahYnYV8r
5CO6p8DpgQgPV0NoRyrOE/IPHrHLVWilG/wrYTai+3GTjTC1ROcptDFclWwofzw8xC8bkCiHCaKx
hwiMac5nbnrslSAYE3rC5GxVQ6//IRXjyIC7vNuOvvns+x/YDYghtFVzGyFhiA6vBRY1gL48gwF7
6xyymoOvyYAHx089hXTS9BDeucgGmTOgI1fcke6iM4loPiDSzBC2aT9UJUXsNBgE+k3ssDN2m2GP
yF4+ZFCnCeE2kF/S/l7Lzim4NL7gMW7bgZuCe35cMFDgO8ZAmv1Gw3LSXICmkS9X+J258UoH9qU4
jFnzaOPmQ2+wrcfZAFZL3CykCyJ/gyHOm3kKAtcJTkZQQIehuSaoK8G6C348pFEVH5A3bD4H6dod
F59FsoCEDeCto5BnVunAnRncpxHkUI/2v4GZsXeeX2fXmLPuSIAQoMZHdJTmVW0IWhhgZYjsZhod
QMBVwa7BproS9yKvmtqZzDr+XJmnVXSdvGjMfFLW/E0kOd1vN+cLbL/YIX9swfo3mRsvKHkFxYL8
lZWkjyW4MTRwq+7GRd2d8B0qEbcDw+vWo1gAqjJKilcYRuVH7buFNGk/g+rEZJpZ8htnOD86AGps
8VECYi/QP4HrvzwYYSMbupnO8cjwvUy3GFGFpvXaCifLf36rGpEEwtVVcNyxu7PLqwHPCN3Spn1Z
+ebTWnCKAG8/u0h29HpebrgOuwcrzuALQvvd5tuYMNscTI6bYxpBD8Nq/qoOzJI/YswIKRgUdskQ
dxA7NMu4Xt+ZJkxS07Oevxh56hMwCtCeArAA1wrCZiohEIRcdHeFVZMSnt3k1/xTw0NuLNE9fTb9
ssp8SCTF0x09ROYKCeSeEoI+sQhI2WJQjHPt1lAGu4TS0cq38BxYNeD+Aiu0dDFrYCtNBsVznmsI
HLCa5dcEEBjmBn89gj6nnwPYqqtQi1YvZjycZjsrfAy7m1nKWP/hp7CI26/ubQ+2kDH6Aru9aKkv
3gGYWhVgLMKoxEYMxI04bY99Y41y+8MUBqpOfuCVRFSz5HAKWKfYD4vACMkjxeiQ0e0CM8Fx7ikr
fKTZDC4jip8NaHKGLJiRsf2WqKzBLa1X7rzosuUA7HEYr2PAkW94Kl2zQ+vCu0MZwJ1mvARFx4Sl
mwYKvnuV/fx+7CUMoB7wHKlR3m5G2chxYDWAzcHEGfXXfYE69ExRQ7zUfsTACg3e5BnBMkX88gDM
zLgX7Ex2S/T+3NFQwYERiLwAnVyq4xf4MMkfnd0MrT5bVV3A9LwZhOmdCUN4p5w9kFwD2xFjPaie
7a7oJjlb/tOCnPNebKIVlgnDozq0yb7jABZEGzywMxxl9FnrTA9aYzzanbu1hrHJ0IYzxpGG2qsP
nIcS6oUr35Ka3t+7z7FpKxnxdxMwSY6OHI52Azwh1PlzAEoXgEP+gbC4YfYBJ4QrtwG646rsZo1/
XxuzFKwmu8ZrDTfqjo0oFPJBKHKA64zwV32E5Azdhf9YPdD7vZx2U274IisGShHuZuZ19YUFih37
YbcMx1QbESgBT9DqOMAjxjo2KRbmhF0OAUoJO/p86g91u+FqMJpdPsYBe97K86fiZ71XP73hVHb1
xpNwBz0BMdXcO4s7xdZO3j/nDTk5ph0DKTF0h9QNVBkFJSijmGFbajHJDW/IColjjI8N5URH1YDu
fYMjxCUDH4RwTTsAFtleWcfwsSB/jhaF28gaLlkNlcesRdcxToY26qZgQFQky5+NaBxj95UCY5tL
0D1/WADK7WDL8ezyaebIK8Gp2nO9s/Bqq/ZxyYgrXBamL/kqbYSK+KPf090RswwSDDewocyPHHQa
g2z+3u4UbpbN/Ye5y2fDHsSf4e8ndwe/yWnIBG99XrT7goZCdnrT/Zyxv8hWzcJEvPQYqzc05eNi
rHgvtnr72zZvxiGWZu+t7CjTamFi4Paw87c9wiUHFuYACe3XmZNq36lguQ9LYRvQXxExjsgtRGU/
WKbzh53BAngjbMT3orML1O5wjSN3xOVHVTaXt8zIoaYJlMVHv/37OsmXUe80F/zFvM+CYqi6fpZ/
QNY5W1RPz/zYDTb7q/QB3+GW7AyUvdRKa4YdgDAshDtqA+oWDxLiE1rsBnsapGv4zCCNJpOHCe4Y
giB45om/6v05YN4Di5Xktvv2MS6R4Cd28pV/QVMYsFDBQVAhMAS4RyDgzzl3d8bsMqZrSZD0Y+lX
9V8ThYEByVFs9P3N8OoZwONIBxGEHtY3ZDrFvI0J4wUSuka2YXgMHuQvHOonNAC72CtXyXpAXzIG
oPFw42DgccWYlpE3N4TEE2U0BrX7AJZZw41U4I7dGJRL7Fsr/JDhNmF2Pmtpn5P7sRbkoBTKKCh8
eP7J1nmYpj7cSPkHSs+kOw5QcHTLz4HkCkx70Wv/nH8k8k0ZQk3uv1hgsALkqGMq1C7s52+/WJVL
Zr+8rAi1TzrjgDE1V03nR0NRuO7PNsSxF2ZiLYFp8w7DUmnCNzzroH+O77VrCAMOv06CPmWMcsjy
a5xOH8O9UrqqzWWZEJOF1XSzUKsTlyuYEJDOPHxeFYk90f2wkY0W8dnLV1zd9mBVTnhNPhSch1sv
h4SvZWLmW81YnJjq2P08ruyfeqK/xviazz47TAZZaSLcS8g3xBSQKq9ljPsOm0Sc4hcDYI427TYX
BDSNMrars9V+Z3fPvDE8YnFkehrbeAUU00dtAzGdJ7w4S8fZBH2+GrLyx0O36efLBhmcV0wz6x25
uu7cr/drRdGtuZvos38zWZgmjzHoa7ZuFsxPgK7hCN3kn+GqhUcmEGzzPemxHOvnUCreZWCqOOvl
3EyqL7PzGDBcvI/YXu17Frwz50laDBsEb6QEx6Tvt+Qvg6LdH8xeIS2WjcsfIYXsynz8hPGCZj8Y
BREOHYIWFG//6cTqfeuC4iGpZQmov4vx+VCMBQYkHjnrgbwlHgTPS/5B2yd6S+HHldP2iQ5W+HBl
hHqJ/7oJaAITN5QXf1CB7mA4JPIeRJesO4YtRBud30OIGrlIqFx9Kj7LGJrEBvFdopsQDbLwkUoZ
sOAmLAyCmNRVFyxKHGG9JH6F6M9wIwxlK+U/Xowv+vWn8KRyFDEcoBUVnxfecMLu9O0QeCw0ar39
r0ETBnPCPhEeG9Ajc7ql+Iz4dxLgRcq7/vfuwRDDbN7u9VDHu4ktUXR/4okMzpd4MsDJsHK+jsCr
SOqUaTShG1ZtLFB2MCp5iGAKgQAITbfhDpZIm8fg1MSVsdbw1v+yYCcdgV4ovXyVxWraPzx2g/bu
GnzSyn9AZRb4vTx/Utj+tBdyIP4zPGwZAUYyHJxLPwKBY6GHdcq8HXBFfMcT987g3czF99H9YO94
kbF6vg6x0gAXV68Gd23tRMaOUh+5NkWTPN89MSqG4MREBCdjOj6GF3/GTmfSmT1g6rYFNQIK8O8/
wu3pJWzqPAPGyW6wEwZeOSJCFnSv2KhMZMVPCBdObCexjgBbZlxDm7L94GXTzt9OiyUlhdY0YQ7z
dngBwkWcUI/rVXjMsynT7wvx/X0uQkcYpiOIo3TFQ6Cdk17rq9fRDtl8xPEEHgEraOyo9Rm5ifw5
JvYYta4/mYvT34w+EGU5muaJQhz2lZKzCErVii98WkSGiDNCHgoITmLfaHBv1/2VUIIVhv2TvW4d
eg/v2re1Z2WiCFJc4dn0Ly0jRY/3ByuQTfRBISDyzJDC/2n2ajKytBCmkgchxpnBc3cRqxcENtfe
bEDohDYTISyPm+xnzoRywd5LHrErUO8jn1zFYOiQMUbA1ERkBd6/RDChmIRMRHo4RgKnPUC79zqo
TDvIgMSVsGFERkh34JjLiKzuaxUUPO+Hvxk32cQaEk19/yo9huBMVSBAL1NCFaXlfZHMzKOI9z7P
xWf5/r+PqgkWg5Pmq/mS8EIDGCRTA8kxowpuKwiZnLPXStxtAnTC29DZqZjTNAsDUxVWCxaeGmND
sZIMXGBrT/N6N9yF3wDOFE38/S8zJwq++TlwsLv9OEoMq1DeeIYnvNXkqfjJbool/LdQmQ4Axwd2
vFS8uWofv4WV8fELA2PdXi75v7M8sr2JR2YdhQdRhzZV/FbxseRTlkDLE78c4qx77N1v7tydwN2+
MbnblTbp6JgX8dY24QZTlNn5QuPDgpeGmR+Fr9lrd57bOrmeEnoKS5t365zYeo2zWQG6nt63/CAY
EzgKYWtQH+oDincfffyfi0PvxXNGAA60EkRnPePv3rkoezgcKDtR1WkoR+G7cNWIvB/GuEKlPWXs
ncTuM+jPVNhkNJTaVIMmzI41LkuSWeCMEtbovdcdoi8RYC9i6GS3mCt7xS7HHZ7O13KswTJ4HQsr
X8JMsxcXId37FwpnevVYPfvlNUOGzZj5dQQ7Iojl+qpQyWG/QWrjMeZNGk617iM/vWrfcSBsmY19
PS54Hz0WCvn2fBMxekKlChX7u5hLxKeVYwH7aDTamk3U0lgIBbs50A90bsUtoamInMmLEN7jx4J1
6/Z5+pcRBoHZ3j6Ib0PyJlLnoJxeitM/9wThlzawtvHfz6SUAH/K/m1kLxZboehHhw/6F6KVw0JF
PISJCqK58YfvIOZtsV1shXMKyI7Dp7YXkccgfCVEWNPlAoSluGBYIh99QYqNW1sgpChbcGBX/vqH
CVq71tJ24FhfEWK8Zb3EvgTumTmOqvAj6gLvjCX22ji7b2YzrORIegE3CJ4fJJfhBsOZ5tYDErD4
soIM18YQMEXoEyHS0JWFcC2xrEd2WYggYWjW8QtFClStvXqfjMqfrvx5ll7xDHuMVYDDuKz59agV
sRmGzoXe1nSxyu84bDToeFuwuRzoEfkVLKA57KSB9f5GUoZYgyaXVnB4SK8DUJlJcqQZlvgR6s3U
JqodkZT+GacUDjQRF/gB1P94TyAr+QtpaRf1UeSQ3jHZEO2mz13B6kXe+woRpXpQ5JCGJUffMQhb
PdA4NDHgaO1DA4IcI5MFmVvFjYM0WrETdTbOJQdD+gJpOEUMiabKrVQcKDXUnrCLBH+NxZeex76v
e4JfsqWQUFCwZcd0CA3aikz4rKLtfSGp7fB+g8mgcHFCg1zKNyYjyEUh7nT+4wuB6xio31JSu4gc
GXAAy/mkc4dYZMLmtYwLHQ09UWk6yONO5e5xVTgONzVUmCYgonLkS4rlk+JVDLamwAGyHhyTPBci
HKQtvkahSIm/oYmiZkt/NUTVu/qXXX5232IAQE2DhNZLbmihGu+sj89EiAIwM2T70WTINhByo2/z
ZO5GJXz2TYILVPCIXcyuR17nPLbJHkFdn9NmWaZgG796i+X3q4RMD3flS649uhDMIS7ClfV+xUZv
XM9e+clk0UHmv9aJW7lgZsXzTvEINSi6sM+Df0DKb+wVtQvfVc1c+K+YiguPBzFEbpD3nWizdGAM
XC2AV4AUgGa4Ujc9AhnAORquzpF45f1enmLw54p5Cm681nDNdyCOcrF2eDGJKGx9RxUsuhsELPCL
ftqbStlxyAWPxGF6q++0bfVjzsqwW6J9gHCAZDy/3Uk4aeCCwr51kYRl82HPvNExPFUL7wcGJzWs
VeFS2p4YVmdpeAbMgXmjUed9PBy13h5aNgD25mugu4rmEwpcfMUgEWh1J8yfcKk+z5m3UI5iLufc
bpJIHuNPInLJMstl6/Hp2nFRFikIhiMiV9BuY9rJ30yJx1ZP4+tqi+KAWwgyyptMcHCAIv11g7kN
1OUNuGdwZj3mBMEfdRlu+fjOwJPVf1N4jeHzTtHDEaK97UGTB6iLNdBBH8pBBYnuuyhnI69ZPOiS
/PxEofiv+hO14RNyKUONpwOd8pkFCnt0texAXBJoBEMn+S05KPPhrmIjeQQM8HsUPUhY17ovhdF6
WHhRzhxYxfn8nlEPZvMB4hz6yYfNeC8Jk1WMcaeUUB28duqbyYSryXYp+SRLA3dFrY2zXc+wjs37
s8CDF8TOUX+TUP1taYRgCRgBbACj/aKhRVB7HM7lDOTOynMM82ikYJIcZMFEQYGK8nRsUnPDdvQe
pRsvP9dmDF8HszwYpEwQzWWP+Jw3R5lNMjAX7xg3pihxXz/8fyS7HwQIVjLwzt98ET7Wh2DGbMPX
PqaD8AwwAbfQiUryMpXrxNC9M2ANIXf4xCJLmz4ngrT1/6d5UHAJPQqQHmt6ip3DKBXxVnAMD0Ck
jz3ZsrNkVXOjt2KqVZ5Sgqz73yfGfGNe7FkNmDm1+MvK1BaMq3uQjfviw21SCeyj9PvHpBMjIdxt
Bg/EkN75i+JL+mvwYIok4RPFKQScijMO2Dzr2HjTHRSfBJQNBb9xgNA0cOvYjgAbr5IvXOhc444Z
/ofmpwAs42RuX6xjpj8gUmPk4fpLG4iVXhTQ6tatAwuk2Max22EEWMqLz5iZFwj8DXc/8KjzTzFt
vKPtQjnQPCgGkDCE4oEv0Nywz4+PWMOC4nn+fGPPKbXEKIxESft4RAHAAymp5drzEEcWV/bIo8A2
EvXil8jMRHR9J2Fv7EohxaLsMGNkwZW38RG9dfJ9hsjIpfqxdQSyB5bax5Lum/9tWcJNLLf9JKCw
48+Qik5MLEWtKjpH8eAeRkNgG9x3X+mMD3eiaWVqyYPm9c/OUedjiOZXkwjuaEZ/jYH9GAcXcrwE
lPRv3ioGxIA1vhiISQw732ICjnsmxpP4Y//zyRZtLQ93NE98nnBbMA9GS2hfI1/yxCPnoY7h+KzN
bfLnoSwGu7xGOsiQgLDIEqaaeDDTn4o6tRsLF0hRHBN4x/LnY5/dfA01+IlU/+OkC19+OgNZy6JQ
weqPSw8CNSzC0SxDJntHOX68e2cMhDRc4ekyndJ/LJjAC4fypl7yWQ1iLi46k1iA6026NZfIMTD+
F016+tekUxLSiIu+XxxJ8R/84Ofm4d2US4bQBPLSRvz92DDldiPsv0vaQ/pJ9x9qIN5gZgN4XF5/
CeickL+RJExu74WWVPYPJ2wkXHgB5O2eZrUz+4hA3stiu8VVy6KCW1CmUaT8DR/hq6JF1QhMFFF9
hBYxlGSTcWTf2+8PB8k6jWNhxTsWpSE/zY/qljOZnbb8mwEn/z55J2HHdbowWV4U4ruoCkXPJwac
Ip5RZN6Jh+hMYSwTByQCBtllMIlpvcM+WE0OOXzQt3W4iGr2JF4EPmeANda/+jK2Zk8L8wvihQ4z
8VJPb5EPum6t9Va8Dz4h3pDqmVY95Wv/fi9jV94UgsVDQJzlZMa/ZhfhUCVGs3+/Zs+38IofBOKK
ofd/j62YqYp5N9+IHQtmFCt1mh61W5xNesgC+U/eTvQfrD7wE8n1gAKv0TzEetjrubgA04cqcwnF
LJwWuA9XbS2m+OJsRyEnq9116Dp4GT9/Lq7/KAE3aAHX23V1vTJf5rLwb+nsdsvs2221uq72q8nD
moQbLmta/Mm+sXtiw+EH2mhiOUztQcgun7TEunUiUu1fkJ7OaRCn+n80ndmWokoQRb+ItUQQ8ZVZ
UXBE9MWlpaIoKjj79XeH9m27uqssRUgyI2M4cQ5ai2PkxYZ7vjfROVd4MCXIfrnyAzy1VlvGZMgN
5Xl5C6JsDHHMM5nFDFitVGdeJzpa1ZlZHI9gndBiRZWa3+CN8yYBw8vnyg1hvq0MGwVtpgyNaOB6
5F3lP6ITbjR/Cyrid2vAty0rJn5Byy/5P3EhGpI0cQ+uHaH+wl+NnggZrteZB7ZhDQ6H+L3BcDes
wYA8QyqsKlJrr3ek3g6jKTEbO+k/1b8rEQsptfZQ4AwABzdENvFhIIw9QpYlXxm3Ay5InAxHmCQb
AK+gwzRBCoqA+AvYcxNnRRT3RBjiJ2ymW2OCIUbIRZpa1I+/84ZJBDRENJVlkv0eKyJGRpN1EhNC
+UOfcZXfr34jS0OCK9q0ZMeJ8oRnTaI0eZRAgcnTchiKRMR1UuYnojqdZ9JDPQpGMlfCdfLslHCg
3Tu0RgixhXQmzFdN+n8bnkkw/Oi20nNUjUWHT5YI+ntkZepYreSeSHcugTBRNJQ3Njj4s+nkH+/U
8huvEaAlvNXjzr2fNvfCLbaUIIEB5LCtYS5VuIZhQWzXhki6k7PbR3QS6DTu9BbIIMCnDtlcPmez
bnmvuXttN2W/YcMkkQX+mAS5tMLkgLtN0KcUbMGpPsG3Iu2aFElr9PKKhCuCB/HH9/b6gxPxa0LE
lNR8+tolRUol6AOKaOeHVFYk/aO2yfuA2oancbGsvIbGkgTgSBe8rBiOz1w6M16fEWBbqkhinO4c
R46mrkEtfrOOCxccGUerYcf6j4dAUverGjxaQm0lD1p2LaEwBifkyjb1y9lKglIkMmT1s21Bcmy6
56ngnwDjkUViRIDK5jaobFfMAlQ+262Ytv8V02BqQRNXj0xX4xLkcGukcMms7diByUMTRqonu0Xr
BmVDOvzl0Dv/Awa6wUeeQ3mHPpQUcZPrfg609mv2+0ntK13xySVv90sT3jtmD6SpWzJtekAEjd7p
T48uClS/nZxWa7h37daIFKcWf9b1mt0Akz/jvjb7cD7Uc7sVHJJiiWhcMQVDRz91h0/sMKbIX4qp
B24H+gXn3CKtd2lLO4ZYa7HPebtB4fSXp6RiwzPCYAkZIWleuimwnI2+spY0MAAoLCq24jdKwjIt
9gEWGo/M0YCGD+C+CIVmTpqyvMZQyn0JyMDlQCfBQ2CFIBXO8Ar68LW7O1jBXn+kAf1FjzwTwCgB
98i/301ILFMySKjov4AuYWnNQW3+dVvpVcE033n7g5aQhCwUiBg3p+eNZvoP/JHXnlazVse42kkw
2Mqs+6aYg0qQFkX4WJXpseaooY5+2oTm76T1DklQUCE3khcg420FTZLReaHhSMao6JQf67R+3IKc
SnGFRhysECUcvWStE82T3fVnbmW1t9iKhYCxIIziC5b7zS+iOlDZgWnz7687PW13CawBDpRNIKs+
tqm7LXIGMcxu7f4fHTQnu9hQdwZtcui0VPsKhbsaKFPkhqd0jHvPYeFeKNzREtqWkvYHCg8FPK1u
wwUwztf35ZmGMQc0pnr0aMgolrR1L94owblPnJUFPVa7PiBP/l6TM+RkCSQA0nbzAtDi0zUGW6mo
wL48YRG4dJVRU/FggKDfBrhnhu2Ispu3e2DfhUcLHWJS3D8tbflesoPgjlwIYUjmodZLTk3+X3Qk
kyZEDmKM2ekhJP6JgEKEDXcDSCK0Kf/I7SAd+fenOyhv+q1Jne6EBRUnsiMu9VFajQ++Gt2Cpt2g
GYL8vGKfNHa3KUpelzsspYcAxCWT3nvDTAGbAigRaFLdXXN4RPcWxh7u+Nu9b1vx9e2adMdaZXLq
NsCWwWZnLKZq2cvqHUC6Lc5YdbT0SsvRJ6qR8aFrPd85ZLqu2yKBRIRkTwEs6PCBrZVOL3Qgurf0
CuRorhABjczeB5BTrXMn1szIe+9UJwHUAWxilBEQ4psh8VO3wWSX8lx9nkOnW/Plq/bu4c3QOWb2
9A65NvNtQUoAGcvnHIOFuJ0tuIThPi+Q0GXP/u55hc+sUMmNkhllzHUIJUR2+dE3O2czLIY114D8
n9abfEzL2znKx/p20RFiF0nWkrxlbf6cEvwJqQ/82zRXP68iC2RvqtpvZGUpfLqyhYkUrLBwksfC
5ysi8TpOEKf93sG+aX3fzHpBElwgxPk4Hz/dDwRiUgl5gYoEF8nUwnqPAXG8dn4BzwhOmhAKwulD
5ya5C81dtOwcFlS635ruhyoJDcdrSviPs9fIXWDWFBLZwj4Pt3ZxebLeZD8uVwL86hI318K3Xwaf
0WLzK1mByWTL4oFbQ+pOhJoXUMptjZ7Re9pmD3CPTUusf90KRwnc2+wyGhuD2ETyn20K6/73/TyP
7ypMh7dvaQeDR5JOMuTUmbloMXYCWhRTK4dsjvaJqHjL0oJ3qAPznUJqXdLrrZGstmP36opyZ8NK
koaTpGJdSH+OvwsJmtwMMj0YQPVE5KBpJCMxjA4cuWUSyN9U8cFthvLzDzEqHNvCtf37KktgAVGL
ZvP4crDfFBCYRYfBEw326WHQjNDWGJXp1BgVqdGFLACarOZEWdbX75neRylkXXvC06jPqlUxMXML
nu75E3YeyNsdUuLAM5mxb+JyVH0sIOn08xWk9CUT39e8+fzSlxy1uJjicwnlf3VUXPZGXHQ6g9Oc
QjarDjjiHEYdHWWwi1Vj1/py8WprHJsX1RjKXWxDbBLEktN60/rcncdQdYvZyVUpwslXq3N2riRX
0HGoozZgegbAVwp2tUCVJm95RiLQqmXLe27DD8H5YVQdEnOotBHVWd9mtLWet7t284ZTlDeGb3h5
ObE76rAHTrFOKvrKZkkdEn8m1NZnDswcgMCqcnUIjtefkyjWBPsREN39ua2HraQJjTYY/BswcQjX
jvXOWdQlbsvD+jFsgjrwdGok3g3OFlrJiNBQBGIqFb3nfnYwyE4vit5tfo8rn5QJr4ciSp3ASwB4
8uI32k32BS7tTAISA7Lzm5B4UjuizoVWSXpAtYR02rCiODLcw0bu7eqQqpGUJj8OUT29XDRLHeFP
u9EoA0Up6W6u03AAiQQARmo4wTB5otDkwIROreoo/1dbpXchhfEm7dIYNGkCES7p/mL2WpU6Idu1
l80bevsJKUbuGSYeNdAOeHILCIFoq0SkRd9UJj+w13l0OZaToneHc3n2gbsn0eN9F2wqjHSnhM+B
usK73sHLb+ivqRI6akoaFinkU6ijBemBWtfubZfrPRE9SWTK9W8PEEStNaEtRPgitk8Ebf13DKLn
zC7zLp0bAyb0HqhjUjSGIsOGIgYTtrBhqSonuBB0/AFC3pM0ePqAAyFYgNvqEMKugOzECqXrjUfH
UpP++JarrJqtoIkP4tdo/2aKwAN8BY3+8q+9HXz6vWyiUEcm8O1wWYCtYXFEXOTVqYO4r8stKI5e
y0g/h8CAlQsS0ENQHj30oGvrbM851xCO1HZ2Mat6p4NrDElQqrO8FIyBQa4AdrM+jeh3p/4Z7hux
opMF750gbR3QEKHYiJHRStJRAXqO6BoiaUJ6gl2XXE24GL50dIhsfmk02uBWaIOpW3X0smq2BklC
csQV72mNUKGpHqqY4FoN3gAbKbsoTrkmFx1yNG1zXsORAZRYQz+JEuVjqGDXP+55/IB9dEZjMilI
CMmRHEGuDTe2XD1D1B308D0i202zfIt+eUC+3xyN5J1YjO0yLANBHJSEEfIgHh2SEiTAL101rmhv
NeCaFX9XjDShgH1YtbrrtTjpdJ2TL0SEjfxZB4g/9f1fBo14LdgC4Cf/I8VRDAblUhGfpLabAaT4
VWBF9OUj9G2XyKjQLm0jIdMFH52ln16FuwEtbQZalz7cynv7AMvJApE2UL7dDNtgu0b8ZWuT/+uM
6EfZSgZ+FHTIMJCHH00kK0hvEYiPGnkwEBcHh5TT6B2QcpJnJ5PCC8jUk25AtMLjV6MJKq/2pGF3
Ric7GJBYW1jRZDk5upw0P40kq7UfbQlJOROK6daW0rDAOPjJWTccshpHoqRwQIaEDQmDi59H5E+u
Rtw22u+/aYC55tUoxcouvw/iFpg/Zo0r/0vR7Je8aLLRy3YvES5/cPZ98RqohUpZ9u5L6XNF7EvV
8luhvNpjif/HBQkeSVetxkdnHB8IAvhZsmQrkhmrHkmnkFTFlcQFXBZso5I0iVEqildnK0S9Ok0v
5KjEP8Xv7kgU83UyFh1Jn2Q43ePc2RjOmNyJ+CfzHtdWdSX0mfeA8ctlzhGsfzlFJJcjXMffX8p4
SMShEQGRluEqOEmHZxgMyaORruMkJLmS4uRT2YuJ3rn+DwdspTQOqHhB3wFZ3pMX7szZgqeALgKO
qIRki0zCTJwFCXDCJDzaZJIKXA+JuCqCtMLqpapX4VSR+pkfKEJLqnA85phC5EV3g1yr5AblAVzV
5Rp+t+3Gm2r280vGKh6IvF78CxkicB+cVIx/ET8RBJJfG/g04oK8PGREooejxB9iAPHLxDN7fv0y
iI/8uwtm+pM+XfHx5UFciQ8DyZGcMO1ZEfwHeEUCeNky26/0YJDICxMo9HF0yTauiQZJR/gSN7JA
WZ4kmgZk0g4WnajfDBlnR+6xSeABOIWgMwybFjiTFZ7CmEK3XCAgFC5FTgBvH/pZAKX/RkFGjU88
kusUf5V5A5OszU2Sh9xVPHUGuIJtQIZZnCle/ktqJRK3SuQqAfAvhyWxuMS0cKIgrM5Wz7W+O/Lc
ljVLepSE1+8Vchvx5qxjuxXvxi+cWaqxCEHITTK/Ia7cJC6LfCCfKD/IXaVvAM4wFvqAMpDMcVkK
LINDZ0wzkIAZxidHJrqEYQBzeVuZSDSMi/xwDkuJM2UckLMiB0Wpu8E+LuB30XfijFUuptZhVRCa
fL8RIYkcjHMdppGl3HWYBFO5bPNiiy6HHE4ydeKdyhg9AXChNyN+qLi0QPN42ZuDZEs6mFJshXiw
tbe9T25VoMV8d0thAFD23eOd1iacaRNpKfmigL3oSbMTv94nGQ9JKO23SkBydITBHpWuZGmlQypb
KV5tjmkPpP351wJN3oZUFLj4b99auZLcTmN29JttnTuJOqb0kUljG51kYvViwC22GHfsIH+jSTRb
ziJan12SvL7Iz4Mb3fjD/vBkTU1cFcA10XIJtQelhIs1nVLTtABALpcABgVVJ1TxMDe7SIKR3ARL
JQkOJg8Th2jCZS7QTOizsL8RAP8k/PlNMnH48X+ZDHNetqaDgATTFe1V6aETnBYbBtlUsIGuzEkG
l6GGcrqLj8WAyyxNWECSZwmxB/MeHOfkiu5WuKT0FE24QLlO+f1vHjLHMBFiUM7uLyvzm8dyDPns
36wl5dXmln6DG/l8OQ/p9guDt8UGAhhRVEmllCS5qWAt7ZIS9pCxk38twWddwaVRB+q/Ynz0JE2S
8NcVyKYo1NdUReRL7ohUSHYDeprBUFFrnp1kWH9yk53ox68/64oyO6mRo4V6exSNWGfydjbAOlBP
qbuM1jR3YTh/VyUJKhlaiavE8NOqxbKSJSHxl9g7MVwfh8UmNZSk5sv7RKPiZw1ltOUXPIO3IGNO
wRfraZC1Fts9542CXXrS8SGGXWJeeQ09rpHcK/n+l+2QXJdMXVou6CoTkJ9YA5UlLx9NEUYsGGH5
imLM1459k+1y/rIBPDxZjHI2v4ccrXTlLD3OQPtue4Tl9PtSMaBlhiOJPVytZEuTy6bTzHsgs5R7
YvtsNtmVZNoZDLGYRcSeRIlJRJj4vYzRfH5qLyqYcAB/dBtpLbkPcFQ3AE+gdkRdJlLlIiqyI5aK
l7zdI5SxSOqUetElJ4FJKZpI+joFk/6bVGQCt5nHypDRfNvQ24zElmBJXAYhWTfbpEvDAS4If9Z3
q8G2MWg6lAnkDayjm0N2D4MvM0y+xEKLgZFLkIKIGHpyCowmITNPC+aMy99KxoEOKi6RPQ9Jl/8f
sj3IfVDu3xOS5UV9RgJ9g2UyeA4oDN0hT8WokJ/9MbLq0Wcm1UziJSqbJG4wNySFaZMVc5P7u4k5
pNToUkqdUZTE1lATjfejUw9QqygIUy8FPQwBq3zRNYKnJvXBZlJK8PF2UHsUgZVpty8yd4VIV8+W
UjsW1F5EVTRaAm7xvraIJyPDA38bLWddqskulkgWEgvLGgHV6Hb7Gxoa+103j6pkEbOmxIRNlgBa
8Qm/q6zbfdhd6tZ+HjX9WSSe52g0CAeYLyiXGGPJ7P/2PVhdfaAnQgoke/gWWMhA9jRZTaBXXNb2
gIUYCP+rjCtRxoDbtmsnUpFiOjKtZOxpIPq6JvDE8W6pfuEFsAT4iweGcyYZUUn1fSyqBj3uLw6U
LGBqinIU9I5kA677GFaxlgmVOiwpdvVpY3aZITLhpHKNK8HX9vv36IcD+RiZF//cADHBvIu/MOAj
xCipb8zzugwNxG+NoTKW2yp7inDoSr3AdMvpV0LSUaUKfl4JlHtd0gHMhJUhkf2EiIDYgHEcrKmM
FZQQ+LUkxN0GEFUN+eCvdaffF2Qh75cKiFhLBlzKHLsu/l/A3A9Go86R1lW5NArmzHiZ7+IMYmj5
PAIg8LPfOgNvDUOBZ2X2JNg661AgvJJX+11xmgxYOIOEcX664nJx4Vwqf/gvxZ0Srx7eFuq7LEyG
6BDJm2XUBeD4AcpI9xKlQCki4oXgd3MnYpxzymIUZzFVVzeU+zefk60ZxzW7J643CwzrtPqqhmZ4
M9+bL2aYmcABuJli8iS5g+v2cuRZCfml+sjbpAY8/xUfsVW8FGCkWK2v4RJz/nWYZAahKMe/3P6U
bl0Z3AHe5UB2AozO997IBLnbUqlMv+aEsgnWlL3IHqS8TzbF9Ot1yUWI5eTYPEWfO6k/BjEQzjLZ
KhH+IR0n+lxUa2PIo8X+MnXpY+qQQ/xuz+ImienvEUtQWJ+v5KXib36Dkwz1vDhMw3SOyeedsgzE
dZt/q7ZDUrMCByUdJ7InFnotDrER3ZEy8CohljevcbncQm4dIYHM9TWVLODd9YwM0515JeFb5sns
vwbfFSDTEuVMAsyQy8dU2o4SSGH/4hhusvNZACyif/9cA74b5P4gSda/uc04slOTV2UR4FNI7Uym
/8KVbb9F0etXQZOeBuJZzMLTAj1ITYgYUm4H/8jorwctZ0sVWKIYOf2f44L7Lt+SE/UaDC+aqEc/
YGayLGWZix2RoWR4xmf7RalkzLYrVkdsjiRa34gdyro4El4ysWXNWeHPtf5GPMwhiQvI+cYviV0J
22RWEup9C+64AkwtpjuTledkt/9anZ9PFgOHzagJS5lYZiwnwvygRjNk0sbcBf6GA5Yp80w6O+Ry
c07532QyfUFxgrxI2bYqJ8XwySTQBZsbx7Jw0l68Yi3Fc7ZTmUbmF2Uq5k5Q9OK6fw9FAClKaSwR
ufS8LZf/K6X8y8ArvCNMxXgkK8kj1+z5ito5rgArZ8yYATBhkv2P79B9KghpFrH6OYlvDCnxu4Tm
KpgKAosrcfY8TUvZSpu4Sb8QRm6RbL/YdE6bovYrGI53znC46e9t/6+vyvIExiCxwNsWazAEx8FH
XAX1wcn8Iq00lXFjaYJUGXMgKUpkmHzRICsw/GqQOw3Iu4WmAYVpv6tbXZhsnBwnD3HnvcvdcBEF
4m0FypOZRdKhl3LzWCLyCaYvt4novjdsC35CnuOmYz/kk9p/vr9hoWGD5nLPuWhJjGuBlPtl8KS+
8fOcskAcCxy+jTJFh7GCoFSdorPwu8G97+EEorEar/gEYnKiVJ6Uz/YhlBgimWPJCchDvCqZ91hn
7JmMnbW5BcMh6e2TA8pHYAkMNebGBtHAG7kHhG02zc1Aton7BK5NhL/Z9Ddy+mPBiQvGgEH/wsMz
96vGJsOI4JkN+HuFq0eTpFioVDo04EeBI0X1ZF/4Fg1YZSwzlubRl+0AAorvXoMBWA/gbKIXgpXP
ckYR/l+fysV5xSzO394qroZs+ViWhT3AytYiHCZJHMlmI3/REWaGffhEfrjbmJ/fZwM64rrHQMlh
PVgR+J6t/l8Tb2XzkOW1GY5lsNIkpGG7933X3U4BHhIgAi+Qg2HrZRbN07kioz3st6VGyGH3gEGQ
+Wa4wLIQ45dWT2Hh1lwW0aoIYlDzMh74juKMSCIBmpu2ZKcuXXFyxOk2WB9SohQ3/bfXLHyW1Hct
yEqQRIA8CLjWJGumZ/YdnA/CPDoie/L87/2yCjhXRICIhMUrkoX3Jr66eT8PtsHlyB5GPf+7ZDgx
bk3ySQuWGFVxbnPMQEjWQ4rmhqxieZDzEIwVUgY9wyZq4CLncTrvsaDFMTYJpXHIxML/kkUyZHIp
LSsWkJkcgs4ifhR7lNGMAVCISRyLqZRf8DF8Jxi01YpviAZksCQ/JOZAvuPlrCembDw3O9RreKnA
zJioXkxq4lvFldhIc+pIFFCJpUHa3HXOvQuSUkP93DX6l3fX7L/gQoTx0dnFNQjsZmb/6mVQKtAy
3TPaSmR0ZcfM3O/d1QJB1kit6v82B/od7Sa9FfIg7UY9Fy58VPDowIDinupxl5IsPdJyPqf+Pni0
2iW8rLAImmCOFqadmSZ12eWLbnSabB9LqAOzKAdyegdIzPTI26dudaej5fmO7+p4t6cl2jmAwpxr
luHCy3ZlJ73DLg+UGoyrwb3lSdEW91+wRfTo0Sqbgz0oeMLb7hFtBrWtP8A446I2iXXbFI/JfWgx
jd4tNqIK3rIqONCuGAPeSFHqGNGOAJ4jg4Dl7V7hMWjRmjlqpNfovkUHlTYUUAlBNnhOrhOzX/Zo
QaHv8AUfaiMgNLSVqFqVPRVSdqW7GJ7Dq3voPFY5uyHCqyTKFToXTo4y5DUB9Yrd6BWSJyJq0vrU
qxzAk/Fxos602X3Vaus+M4Fa7p1+Fw7uP+IsQNZrSXU7S1AqGB/K0KQXE6Ql0MaH92EfmayedFRS
PbDqsztMHnpc78NXDcnJAc0eB2aKj+w6pvve1raACsolhWZ4Xeh4SA5UBIvhmUfJ4xk9ozytb9Ae
vO1EcIF64gkSZrLZdNTr1hnTf/YK5jfNuSuOujqOVAQj7XNl000EifCelMXNvr/gpbcy+HfRP3du
f1nEqyCe3sAHtCwQwPm7P52CxgI0Gw8v60SijKYFVhM9/sjowFv6ECJslfZIOEGI30D3L7zm5Oot
PA3lexOQNDQjTPo5oHYPmTR7Qd4Dib5PVEfmAOa01wCWWm1aoC4J44YIpKpU2IRVQCETdBuzocP3
hsuPvhqYP0jmQTm3qx3tsYir1JM9GfTSvqC3PYZb0ddhi0CTQpi7mPzbnNjCWOfjV9265MM8Q/sr
P3RpmlEbwo0LPoCMRXbGpsEvDsbBJ2ZfoJY71SP1DIjpFV/S09hYenwMVfC5otJUcmzrCVO4S2UT
HA0yPlf4mO7+Tt+qdxuKZfKG9n74BhAMBoQ6eK1/aaEUAA8r/NJ4m2Q9C/9Apa3TilHhAqVgOlAY
1KnPtT97y9h+PIX3521tdrIXb0jfkvury9SvCYcaXBQHxT2zbkgN7zr5JWDiQBm+D4QpJqV/h5O6
mFZrdZ+f+q3V7dFpaYGhhtW0VbPRhAXwjgtxTm8AAd1634CzqLTP9IUHO6jMe4u0vnOrWpvug+ef
SjND95wi/EcGquVo9ImQUs7tCrkQxAfjq9f6SAEQuvR9Z+cd5hQtYePHP6kuDmwrd8psyB7A93ai
Jx9GbMcE1Q75AkqnWngIC/fcqWa3GLoG77U+/inTN21l+rIcnti+9va5c75uGtzEVvBS4lb6XoKf
MbZlVIOAPMwXfhaC9LyyQIpjABnECYBQMzTBUSJyIAiad8PbB7s+00KDqM9VUI6nV+WN00cTkhJj
rZ9gCZCaegvARb8hV4snTdIYub5GqoNncR9v7wY7iRmAgzkPDZCryIMsaPamLv53ZRsDuEh7Jhkf
6Dk+OAIFqJ0LDQ69RnrrlxvUTZCZ22OjLvEJSomGS822PoFb5Mwkp5CsuKCMXnc/Rz39eBcBsAo4
35cPx3DO5IOXkP3iv1TxZdZkV1zq0CB3KDUVeLZJVQhFiuGDBYgPIXnm7XlwT5Q2JJ2D1rgArsL0
hOEVQIgKvTfsKzS0wV+1XMzLAbw0T9qhkZUX9C8j1kD8iWWXflan4A5I9WNRpf2MDVqKkGWtBSeo
h5+O7i8+bZLrkGdSPu6XS9LtJawgyBpeZobqN0A00K5yg1YcreiC/L72py9pSoYVWXGfb6SJnFMF
WWV4rNr8qOnu8+kcGehykNP31AyuMBoePf1iP3EyTqKNpEGhdvAMyvekst9Wqxpc+jraPSwfCBIr
53WAPnsFvRCQNAMXcah198uT5nBl1VjFbE257dfBbgZt0JYWsyvvsviwS0ZhNEcpD91qokRIBrEf
yybrsKTbzTxt4Mf/8g+y8VwTpGb/2A41MtG0RsNhJESRjAS8tYguan+fkfT98u7Cvk1r20t8HeZ/
BeppI24690sJVCbFYnaZwk5SzXbUuyGrdrHirOJWesfQtrD8IHTRBqZHBScMEH3TvpPpmSMwwn6g
o/JEm9nDR3V5b8H8/3l6J7pVhs8XPNMWSD3l4uime+3Rt2j2C0Cx5ESI2L/uhcISvjvlvCaiAHws
5lt/WphWtqo7zKokp6DnYDsHiUBDCJRdhJYgg/rN1eUiTaeZ4anX4EWBhionrN8NQr1nUHWojEdQ
gHQ174OED719vhqyRO92Cbve+tPb/71mD8W6Tczpm6sC4UXX75KOPoymTpIQHoy6j0rKvoJbhC0o
ewRN9PtmuEzsTvWZaG7q49oTIAEU0hiv1xTGmYkOi9fVbz186Gw+dWBJ9hkmRICq7Sw49mEbp3/y
/HIgSW8WnkIPSb+VwoPTItDuspiaAIvnGTsMgEAojSx+tf+45cflBVVdcJKgiFmeKMZUkNqhRke1
e+eqeJOmzSTdG2Hr6kKn/yycM7MR+MGRjhuxMjeyMTgxeRedL7wZEHDGtXunGYzxImEIXgfcBTvH
/ku6tWTZN9LGXyPlrfftPmLrGGiwfy+2WhcVyZEaPkY3qKmTRbT3gPUiy76PLuMrvW6T+skBq4jp
Z4bgPTG49cGdBQ0gbv6EPnmv2jUktCcL0i9x0X+yRySL6dFv0Is9O6vIzC3mTPJGS5iXyHQXNr2n
i/lieVje+jlnCq6DXR86LfAOF2kFvNJGQw2Eu4dCEPEiVACG8K8UoCdazm51hewxx6HNDsSoRY9J
uIcGGNkVEBh2a2W84NxIEaSAjBrINi4OGzHpNVAxJJzuW7SFNChj8GbNoCgsyaej4oaXvyk6p1gL
G2GLe133X+A1Iaft3ymgvazasLi4+RmiFCpM5BAzbOfbJgfPGNeXrL6MyZpbGrN+R7/r7o+1Ajay
oGMts44zY4mHVJksayQqj3/NaXFwD/YDEBiOUwNmXGiRRaLq2bJxHcAVmoAcCo9zACJ6AE/2djLD
adJwAcprsc5X++4puSxPS6h7qiUdV6MSQpovSuY50ZDVquDCfroQnEG18qh8bcqShPuugYJsrgeQ
o1PzVOh8tuAyuUM9Pfq0L6M915A5itUs3SuSCBevfSUtg1xou+i1yQogabGLOQFzdpuyX+vrK1xk
ZC4Q6Cx9A+wzrGFoLqmsB0ydQ5enkYNx9Qoy/0+ruANXOjXoTPZepFdUv67Dht/e3/0GTZo4ynjL
7BYKApV2xloEaoZA9HmMYvQirYaN5D1COAm6WaGkrqJm0tw8T9Z7XA1evcvguClGGV3DhTV5Olk7
65bdRagmt+gR0ZM2PPSLvu6dx4uUhrY6FphKNMKSKVrUqElXSz09Dc/jOsIy0G+D7wErvLBaW7oE
DRILF75dpLvw3S7bp+g6fizP4ycrOjK9G7wBx6EJwySZwRCKEIQ6oG6ue7BGdKuogvr2417Hrz0o
IXoraVjDuI+hUFnelsdhNnu3T8Na3ToOj0MUJSDOXkCGnK05JOn4jkYraHLh6zRUejlnuAdlCGAC
LwMrIL/UU6RE0zwq65YOnDtCGpu+Nzp1h8dI8y/LSwS3wfaGCPIxqqX78THR6PKC/Qy809tB0+dP
/yvqFuQzFdKgLJKnkxNMwhpOeial1w5sCXUe2vQg66Tv+e/GRz61rolckbotxoxl0adleHhhDM2/
BWjTpfF3hxTpzfufXATSEGzDfOjflRQrMsjcrDktDrSdcZ5PD22yM3yi+0HhVwG075AzXOsQP9zH
i7AF0GfIHagiqA/tGbmWKwkkSP7DlofAMZ4LWgcTohD2g1Pcii7BLqn9XThbZBO9eqrMDdU5Jp/O
PUVaqvyDUh2w2Z2ec+qNM4Bw+J6h1ntfJJJ40iXQwI3d9+rUIZ8ytV9gPYmQW/SJ852GtAPKILgJ
VgYRIki0rhYdNk8wmDjMlElV24DHbU1krTdgwpfXNqM/hFGDPOYA2SabYBQyODnhASYTlVkA4Vks
j6nOqlobT3nqJnHSfrL3TyuOycsgSap/bZ5GKSMn9YQ4d6Zb32iPF+DxUTj+/gppbr4HQ/e0Llda
QtnrWK58huK+wt2Il/IRvFuHTgqfgZ05s3jPY9UaZtiHzaLPf4sZVPEPmCTgwOI0oWdxXkRyL/sB
2QsRdaP3wN02hcGJI/B9g4S3S/sPpeMnDLG4wsnfoq2GJDklgHhO7hOYDa4bbfoK4Ixkk83r7iNE
AotOgBucO4pNYEk3+GcqiuL7+QLjvQJIvlAsXkTAjPgWcExU7ac5qup8pCD99gMD4S+aWTYlLLY7
a8xZqiu+UacgmubInfSum2LTijiANKuVE5QDO4v+Z8oTbPO8cOGo03xEF8J9c0VT8A2IPetpIb+n
K73snUZEvr9QQ5wcIVE8D6QHANjIuXPvPXnFiraJgRrcYgin5hzzOrjgJa0a4W30nDSnV3IGFc7z
O1IJn0nDR3i8ibGsobkjUtzlUAP2j3AKu2v3A9lc3TI/dnEiBLDhkxYGSnKXXhnh6uNoaGxkACw1
4Y5m8zrPH/Ed5qiW08B7Ijf6IPzcuSZ4eiIFrAoRI3yJzPxIA6bz6kLc0YIclfAF0QUI7hquRDE4
2lAr42WQ/MinjRzkiF9By7hzKs02vpI9JB/UmMot/SxbMPYm2BjQ96xu4YAgWsUL0eclCgug6O+W
mglLRAEZqxk9YMUj2wvqXZUQswLVCUMzpfG9X7Jf0FmxeiCrBskqigS682CmsxRhVljgLqEKaV9x
LxC1Bb5bQ0zA5xtNd6DDF2KnRl8IngSXSEkKb+Nov2ZlFVa4CumdypKqw1fyEoCyXadWxxKsEeVb
ema9NspMn6qbCq2J5Ebf+RuZB7ZF+h+4fzNtrJGgPuLxOXgOeAsVBQP6TsnqJbXlo/+a3lYsrcsI
xpIBastxawiHJouXnQ/6OBYfSx+PGeTaEEH5DgYCqllawHKnIqWBSd95WJU3Sd5QX/MWbcEAuScu
F5YzytGsfVw7hw6aW1iqXn0R1FjJSBVZOtQSDOL6Ak3It+MC/awp+RlyLRgtfdy01SGJiVV9/D6h
GmKRDTmtAI7DSobVx57jSx23n+FpyjkeR7joh0E5P3duI9L+drPXoC/406sH+25j+FotZqXu3B8u
hkNnuTGw8DVQo5yUg0X/QgA3WKxZmVgR/sWcYK9kCTpmm/OEHhYr8cIX4Xfk3TEuCj4R/ZH7ziOf
NS8dpeHvQL+ZXZYgdG/4gReM+h7yqVXt7T9RaJ0TPbw3z+Fn/I7uYgfKjbb3OAvcxl9sc5if50ay
2Lb+FgM65bLVRaFOqDmP6QIucQeTpt4sBV2e1W11i+G7YaFn2N209UeE3qBPh/bz4Z1BuOKor4xZ
sTlvMIBGX3eKLjsviuiH8DB/IfZltBvRdVYCHzemxzkCHpAiTeiqg09J6e7wQeorpV8PLp13uxq+
6E9+ABndBcXY+INqoWOMzild9qEy/JCSDtH/Gx4mx6nZzXpmf+8fNtVKGbaGZn83MthnApxHc4lb
9hmf1hCFronRaOlAmF1JFVqGzArJIWs31sYIAAZ5HRuCSjDbpfeZ1aIsqTEb+yzUfXSISO9Fz+TF
Cw4hh32M9c4jPbGHPgIaBaDCxMIcFxbtOMaWnn5cZqxD3bSPNFdVuKESCJ+uAQFLrekQlUAuCuPr
Ahgbgnx0RcV0TgjgUXL3n68JWejeq2pfYcDK2y8Ea2BPu9B/0zVgWVe31Z/etFF/g0nwj9XZa6Ku
q5IMs1vjxugcXLp0l2EumHNNK0d+dqXTLo/wI9lOGB57ezTuuDos5wjx6RZ7bRPnFWax/cEzV/DC
Yz5IH5J8hPqCGTS6bVprA02jR1yN1NXC1HzCX3IsoOYgfoF61C+Ccp7HTGASp51TUG4gQD407ObE
6BYpzU3RftOEYNQUKsUairMrcqTvebXWYOQ0LIQDoJRFIxS7rE92T0gWujr5DJrqdk4JVw9xKrCZ
8unUOjsgQbmVb2hI0JruC+9jxjkeQTqR18Y2gE9wUI8YnHRHnfHKK4Hq5EHBMiWO5PZAyNAuNvUZ
O2/u1DaQ/3qQ88JVrUhis1t1JcULYzUcTZnL0kONbhezexVuucHdhhncWnR0NwuQSIBPPIHjGEeg
QxcSoJzzttmSTMWtS/mWYE35o9cCTiG0qC59NH+jBVkCmJc9Em/7gEZXAt97wjKqd5goeucNaJXK
PhOTlBcJ5iE76JXuiBFSP+Fzsp+zf99WDCMLeN+0hci5mn3TDqQ3Hm00U+8J0sbXq9AHL1Q/f/gU
FR7kNpt/+Tk2SfkYFGom0i5qAjMYspK6tAgH5OY7cZNHC65Dh7wO5AtPq4Zy+YxR7CM4t0BSpqdZ
p7ccmks0BpCqYqAgWYSeA44CZfwcNEfa332LxiqSCtekSGji9fNe1TvCM5C3mzHkCj4aL/13oHSJ
e+ccFEBl82/XzruftN4zUHtpBZQ0MLZ+BppFZbumXgTeeP5Kn5ip+5It+Tg+LDVPMnisuz7tXzmM
a8oMAj4yWs8trTrXpZJmQxK54XkgrXSlg+QxmctKc0595BnbZBbptN+ThZo9l9i7rkpasWUtBrcU
8pD6EWMorEkmyZMirKPvfBg+l8WwmZ76h4+VHnAxlkxYuUnzYlD2XiO1yxzWBBdy+Y+kM1tSFInC
8BMZAQICt7IvirjrjaGWIiKKggo+/XzZE9MzPV1diwtknvzXv8f2hhAw4zjIOdbHiW2JEcZHdheS
Pf2ZFaEaEMs8I+qWaYQD9xOteT4kskv8hwUzHICMdnu8MVHNWx1Wkn1zBYWiwx0VfkO7e27RKXbu
L8opEgEwk+8SfAtItHfkufESDM6mGF9qHGhHc41rkDJn+rkJbg0B4iOQ8T+us6/A1LjkYc5M4YYU
bjXmKFKMIT9pMPXYhWeU+nKoQaxo/BOj1A4kDYzdVxCm9oi9HUE3AIH4OFlOxct9wzPhfOZzIJRh
GJ9OhJ5TTmBm0YoKbvFlX2KRysbfyzMVDdHNAhRJq9zrpvlKGg8W4CTTlvAY3BJ8XyGCuf9zTvdI
WdbnOv3jgxH63vjh/yZy0E5+kzqsw99MSp/4LHZjFLSnJw3gzHT4K3TuN3HioVFqX4fS+LHqT834
QlPRI7osxCR0C2+4rTosrPA1qOWe8EhCIUGnIjDyg64OoQnOx8I0kPmEiJIb+HU6Ns9qkkfaSvHr
kxzl6Xck5lsSyUIKrOdNcCPQvI3v2O5U6iHvmIa5y5IW4b9CgLacyMk1ljxjxKNKb5DQvOCkDF7i
jFQs6kF6UR320RwkvCbO03/zz9enhx1tzM65e/9W86/Pekg2hBzUyLYVnPL4woVp28NiAiYlFBk/
Yche1b5Jr4JEDFHmKhOdt0JItygMcaHSuCUfvmhnb10hByV6UbjVDYfTmZciIByR04y88O2TvsNN
CrsXEIv/z6iC48pFd4PoJYM6JkwExwfNjrywF9qdyOpDjSOyOX4Q44KZFsxOjbaTqcYa8MTOaInR
QD94p4XWpeF9entPq/RuCRyZzYklvCY/ytPv0FEiPk6JZOyicvSLMBUhRhKh+tWGSO7tzw+ykHWy
GCnTPgqQzNEP90RalCnxDFGTtBGnmKQ7cV/9jCH70IUAZnKwBWFH9PdigLmaPxXhze1O8kroN648
iHqhYMGuR3e7wQqV4TQUbg+Smjb9xYcLQPD0OA4wrFbu3TZXWnx14VJSOptjrE8pVjGWBtkVVkdQ
aYdqGbQiolP+CSxL5yspVzwHqrsBm34Rh7978j6JcGoMkG6JzUzz6y22LCxn7AXYI0kFhR7EbWZz
sQ1zrIvNpJlcsIAkh3ZOZ07rj+ZitTDOjDwzXreh5mscQM7XTfMHUD7CZI1tmrt/cJaW2/4IAnv6
CWRfjqpDnWIUf075Swa9/3FTxVaXt83d/vJf1qzegbH1SasVrknne2I2faZFCpLN2S7h9CcfYC84
sM6aFZtttlUDgOLgFu1ig5Fjw8DNYZlsYM6PRQglVS6oGydPDJe7nS/EIRwZKHnGFIizeLaCROVg
ileWIzbjR0YZiyXoz0TxeVFIxqHCFe8m6BtWEqgXTg5zaVOMmlXJmw/uzvEYDG6ThXSv2KXT+CAH
eWqOP9HNVgnlGEzuLrS+RXR+oqzeI2Mj4yStXH3F46Pat5kZy24sjd4LLt2ZRg31EvoKwYoaEgcp
bPtsB0wD7CoGi7hivybquZqbLpdpUIY39OcRZ3aFx9FM7nTdF85u8hgVUYvxouIzirSBmch8gPGJ
Emv+d3vZ4JMn4xh5QM5ZENrBuSPwD8oxaDDrvEo2wxCslS2geXt2y1LyElJJOby8Am3gIwUgeYJV
V8guqE/k1hPeiHUGTI4kmcurIaenqgOAsS+x6b24weqybo7FUpsD2Mp/BBfm5CHT9rn/mWIywo5R
n2+I+xuA7ZrOWZGniJsePotzX7GkIQ7tFMmKu337BfXBWXMNb9s78Y2MxkDvDBdMH15/3ND/CFxB
8zIZ9pwxCKzibRAZ4jkOVM6zH6ektG2Ur64xj4mZI9TXkD2kztOUZonSHQqK7P7MmN2hjQiVgH4e
5n+PubFuxuqHeMchNWRgYM34G7yE9JhbtJmLCM6B8wMPACXYDfFoV4BmCgCsU60jLaPexRhnsx6x
UvQuOeWk3V95x50SydG69crZazGImungoB50dXhLIe3TYg3eBthO3p+K04I0rz8wRYONZEhar36i
Xe7CiY51BYArG3LexoJjK59A48BFL6b/Jme0tmg4lgFysZ6ealiA0ys1AZtYXYnIQHOAvZYf8Pjr
QWXsBI6Z/5EP/KI5sASP3A03nT0Ah4VgQpzFlA9IQ2o/FV6a9yAptnI0tIg7mwfTB2xmgl6oh91O
HNvbkxrxQMtjuy1nVXpfkGB14+iAvRqamDv8ylRoKXQKLkzg8pNCh1OqIjUALlWHb6zsHG9RgKIT
1FwuSIneIaJMSoHBgKmYb0vu2+99H0Cg59Q9p/qIHtXv/rpRjvnSWBTnqiYZ2ZZ0CzMWxxvJe9mI
JpHUkSF3dXZvlwBhpk0UK5ipcSTrmz5xrzkUM8TgPyIPjc3qsaUMhOW7Tgvm63JKvxfHMjp5GG9A
ZFSgla9tM5P/3oKQ2bHlPlZQeg2fDES77Ukul6IZ31Sy5pxH5eSK38mOghtDZ8P9PdxiZ5v4M2Sr
Xzk1pPPDJnES16pKcElQYp/kIL+iG0x+Of+DJqQb70ybF/9SOD20VGQuYynkXfiJ/mbM/y0RqRrJ
7Ny+TksIJFcEdmkug8rOEQVsuXDILImlMaWFIMvg6izyF1v9Wc0EWq1mM4XKRAHNkgR34oI10gV9
JW67oguAk9HqhRx7s5teMqt/+IERUNI8VFdct7RC9Wzqvo1m1ehW3xgq++L4/NP35ukbvP9264oX
72N9OLbgs0Y4+OdUy4fA3LWzwP2b9OZ/iZqDGX0MN7sknwOru1r65Fi46a/zANgEQNtMDfqZRPcX
8dLTR/Dyc2KQdn4/UY+XPZex9XWdlzVw64DeGqDQKhzT2uNqIT5sgr+99nwRcXKKN7Dl9LLUeawJ
NdfnfKKu++vfuWZxOOJDnwqigyu/ObWjYvZIWk9EApHdR8AyBWcBN2u40b2fo3uNY46IXid66eh9
KDhqBf7Zm4IwDzaDDWkrs/tMF8myoRlR1x6/0fdUk8/MjCSmcCCBfRMUIOeUedKoOZRG0HsmDcf2
5Rn0Dkp0Xd83pIYI6QLNc9897xQ9eJwkcwq5gXJPKiscQSLc5gw8nBNwqrHZHjt52E2ag8T59ZB7
v7Thsl4IMoBcjiCbdJQugjMQpk1EJQff7RW7KetVhfoZfv/l5pyP9m+i188P/LhkcXbuk/ELPQwz
PEuSOfzaGxoBJronwaZStGIA0kHXum86JT8WeYVPcVgQ1ueM9wJNMt8RodYLdp/SVRoFhs+4WvJn
Hi8hhNW+5XailWWYQefgyN/Uk3ZZwR05esiXc7loHecclwra3PohBQpf3gKCohuSeqjQFTVwmrHk
Lj7VeHBx+OHtUlIbi+HsOHlMZCr/mrCvWIWybJaaB8B85qdyVWkQ/GT2Yw1pltL6vnxzbAbVCXcz
CBf5YolgT/ZHdIRbKVHSr61Tl9q5CrZ5cgC82pVD05KjXbALaCUYDeImVJMmvJ3lKZks4W+sL6gj
t5QRN0C446q+Ln9evcnAAKMqymJl20/e9IkOpQ0USMY3qEhnocmgt/9Ej8UrGvz1N/eIUFl0OtdD
vthtrrRpCX5x9J3cVnf+Ucb9eTutN91EG98OyiiLJVw2akClxKKmLLS3lY5dksVVlMdPSBSPR+KT
oRTJY7rqx8r0FQWvqL+pnKfdDwiVSX+hkUDRSS4XN8/oxW2kp5/wY+Gz4XLf+RPupEDzsvgVUaUe
1HbLp7SWSOCm/YA0UpN0VWRSFm2jo8prxkDrk2JlcuqoqCZEbcJNVY2QZI1FTMFwQSYiE/4QttWe
vSz+5Kf4w/3o6yOPoMDxhVIcH2kOek0VN7rHvXTull+yuOhV5sr4p+OItCQ77/aEhUZAb+WhPAym
T0LPs5kxVoJL/CYCnZ4/zhzkr+y/Hb2cQ3ItiiW/azMBQxxERrqU9kOqkeOOZPWlTjksft3wFmtJ
P9VmIofej2zDIv3OtKktwrcsTDJsxOjkU+wBpv2XCgeBFiAxxhCGCJGPpXxWtHNS+01KoYnl5v96
BDTHl1FK8xriZN19czgy7egv/SMD/zRg4v2HobHjgqeBtNwtyiFKdl4yVwAGJh0eBP4EPQZ19Wci
z/33p/LwBJ8FKCY6XBjyf3LEHU61EtuCCWo+GqzevvDcEAIIPEWqNwYIiZYTCh17X7DH4UDmxEag
CMJIy9yw1yjMYKSEicLt4fffN6fvD8RM/w6/KFTZXWC2DIavIQkfpx7MEeoFiDNGFhYsjOuEgXGo
g83iKoGmBQGT6A+iH8d60N8FJFWg87HZZK4wuIKDLhM5D/XG7SQiKCIqtIsAfhiuVq2DN5Itwya1
GpNg3342jgGsZoheD83qx1cOHbRaEPJNLhBEC0hpEz7BJ8QSf7mFr2oiURSunqQ26hOttjaacLCu
uxnLVk/yTY/k7csImrVPfjGYoNOG9JuANyzT274mFHxo0mzvsD/pmNxpeWyBLKhfKYj90Y+DG93b
iAVt/vsyAODRrEMWO4So0j/mUcaqxKbsERPS6mslZPG8oHJEHwZEb5EN3LuuviJaaTA8slBCPe8J
Q1Xdq89AeOf4hZrqab0z7/qOeZbUfoA308zBCLe/wnJZxrF6HzLA8dqnHQgTHIx3ZbBC7sjyly+p
tlddJZs32fzitx6dNmRB9Ubl30cOstwuUcJ1s9dZpo2YIEUILDRekt9n1KIbHFfgFS4GYaYYD4Oa
wO+H924C/edcJIswYfre2+fkZhB4tyrqdKCdaEF50SP9szSPVi+o/YRIFRKGdFbLDoBBc+ief5N4
zn4qE1LmNz+HLYZIPqZm+q1J3ehT+gtjT2/Hj0n9eO85OXSdWKLIJ3/QIXAmGcVqUE+UTmeGz2Nh
3a/rBv/I16tv0wFWf0RyZKt1Yh9hw/8jSTf/y//0nkPKLiPJ7W7T7nVlzWB5EwHVjDQeSLaGbYa5
dpTdQaScQc/6bdlrKBXdUUaYU9DIxc94DElOzAd9XrtDO7BEMGo9a0fhd9aPnomKKkHPgq8xei1q
mE+4XLJNUF/FDMrotNE5cNmK7kkEBdnfN3kxcC3YO3/LW2eXG54rAoHXXh59Rr05TBpE3oMxE3eQ
IUgBzosECqGzed98StAgLg0kkfch8xwSvuZPVq3y4T1M60tfDTb4nTe4+aa6/DrQEAjLOOQzVlNh
BXnZcZi7WH0YUDzg8BYNLLuj9+Ey7QGyDsPm4Fiip1iC+iGUqxHs4p4rRYiYkXISJHNvWVHpxaOB
wKCuEUGVSldN4/AZ+k0EWw12M/BDRvuCWOIdR5nhi3GAwNJuyAd/3aqk76aI+Sl9hnyAtJtfTPvA
s29P/YdwNwxdilVSl/Cm6dbWIAbZQRq6DCweEocECnv5apLern1bQ3gICFSNPxkLRHAnIzUE9+2F
n16Y0+Pz72uqeGR4gzNsTvOcw6Si8+qRnWp6pio0X7LuI218I6THzErO5Y+kCR2fuMMDR9rFua9j
pzMCKoxfDGDZ/VzePRTer+EaAVwDJi/4F1/9+YNrQEVfqbkP2btdbI7ZfDMUktzuMnYIoNMBsvtL
K8Re2i6UKRsA5sJMwQtp0IJChoyDlPT3Iv6A7kD7VzvIG3kS0KS0LvagZHX7frENlJU3FyFfPYho
HyAsEIoYGqSV7Z1uESGGOI225Q8QKzMX4Zql1+iHHQfpmvqk5/3UXrffGpITDZ/BQejJMWtXHWuR
dERTrj5W60m+s2loMZiBHgkbVcNLdXyD31YWtPRvVgoSi1eUsLi96pSnn9eqwYvzKdFCxAacrpjn
dd4q27g7uWnVCBy5rpR5w+LznEvdVkLUNXjv6biTIS7MMRkKC9KULXn/GbGlQV8xnH2EQPPuNWl9
hkL/IL8jLE9CogJTBg/Uysihd4VDTx21qUhKEQKXME2XP0B/fmTL2wNpxz3EBfUjXtCmIAHmHREq
AwVNB9QPzxQ4AZOJgv7v6LI1AUeGLaPREj1d0k6IcUBKp8VFej1KZJY+t+jlfzScLu+T1x8nVB4R
D1NJen/9lQmZZJerPBG+ViWBQARG/6xNX6GtpQ9haCYPJF4ZoXRE0UHHuKWDV/JQHT4r2b2Orovr
oj5kMzMGpFwUYwD3yXVRAOvipZlek09Sn9UzL4m0GGwggyso/UMFKsJLIehyyr3y9HGCB/6edFcC
oqoO2RYySZsyXeqVs4t3SZ3sIpbEaqyEWYyGpbeXAjNtl2bI7yNCj1Jz9IWWJYYJuf/muhJMKcGD
rH5fQTTVJ5o78XMqdo82gMJ6n/rQYtCBpz6l9neH0HFazDnTZV7hQHB/RevnjlQ2gLQtEp7n0UhU
XsCZ5OYjg2S3CWGHRB9e9h9s59uBfY+QDfUqD0cNdHSWCjIMLQxNJCdkIne3nsL+EecSs3pwI4mb
y+WSFE6Kwebjcw3jpuK4bf9vrANrc05k6pJHhbDjkUJA8h0hzZDeADKBHl6OKI1vR3BCGSiDytEL
WVj4OYQl7eKijfcKbxA0Pv9GHxQsopq59T8RDZ0OYvkyY0UemoV16A25NhD4lY4O3IisZHQVnghj
j8j3uslB7dfPsV5a0qkI/5lh+04LqsZZIbjOM/866UbFFkEDKgFow9iYV6sPuKIcKSvp9AKffpD1
maUimZf2zlvP1gnSR8Sco5f0sXi82W7YoP3W5wptpDgH6K+poIeC8qg6gcWhc0OqSZpz0Kigv25i
hfUlS3csMRBfzP8U5DjtzDwoVPNyHtfsm0yVLNUYgUpif89qZq+k2wqjB68yLsncBrbkSwknR2f1
h8pY/ieVQS9+q22YVNBmUtkGw3b+5rbdtLMeZy126cxDKo2XiS3tWtulktbsaXfIPuShXWv33y+A
mLAFmDOo1Hoj8W4hCQqqIfrDjIv3G2m588qnPT5DQ7PfdivpS+7nvnhEFQpz5rYvGsOeBjpCRCWS
mQezT2UcCsTx3RPaqrdikzAfV3ud8SGaV3vKGTqZ9bKWcBKT1PZGVfkDkOwoNtb6LQpA8EuUmXI/
fnXuD5x8wPgAmKWbSaMd39noivKdqE3OrJivpGL1Q21O8gucF/A3NpCSbC23Y6uVgv4ggsJkHb83
oVm4eBAUhdkMwv0j9HMCFe1F1ZF4Brx5j+U3qhHETd/JlyopmSNLvXpyPqpDjfgt6AqUX2AT0onA
ikPNRIJYdqO51xmwN3TeWTCHSwJ7TtWaw9DzjGYeEphhAFVDsWceW773yD244Xh+t5m0V/es7gBi
yPY/G34037OH/wuUL4HcYf1nX2RPr/f3OToK1sH1GycTwgnkTs+pNEIenC9vc5Roq8Fcn36ogAXT
5ElJUznpC7Gjzw/oOqc5an+/DWIDUu+jHsYt5QgZecRMxlMI3gdxpuH4skJapP31UVbwV9qsnPbW
5hrnDOymkOFusxHaPeUeyqg7NJrO0pylCuHDx0EwhrRGf1liXcysagPiCNCiKxa9pEeUV7st3gpe
8XolUl7eIUYIZL87VwaHp+/xOwE06C0qRGivRD1hqCgrS4kvf+YR7HBp/j0aiMxfXC7gNboFpigJ
DHkiJdLs+R22tYXinZVZIybjhDmqgVf6/Ek0RHH8mjKRIVyn09a4e7hckNMzUrHdI4nCG9IQ5bGV
N++VOORd7WbzWhdLNCFKku9B9vlrY6GOm03pdgHJb35vQl1NzFFiRHVmqifKBoEXrxnHY/T9gxFF
rnQWcRvEVUBSKunb5ozvNGIyqdxBvPMRrGGwpfNxCuPwx+q9Yf3Wnh6oRAKfhONOglLt8+1vC07d
bHXXEXXTwS3+0ol9EYLmGWPbSHN64yoWxhhRN8lV9RHsGVa0IRqTDte/Nvmu3isOq1zKtKk/E3K7
A8GLqSFRKMJvBYZxwRr2mv1WrKTezSW2ZaFPs1Nvihpw9Bz9VnJ8pVf76rZYK98pbpalziWB32tS
jPqCevWKUeXnwRVlUhE+T8imPMhgqNeMpXOoJdfg5+vQbag4nLc3mAzi3OMWDZB/0Kl2897w8vlU
i++Tkn21SOUVoRLxI0KFS5hnb8w1llG7yYYB4aQctLjcMyWRjCsnGY0imoj60PGViCf2ir9nZoGo
OMFemesXZztGuht1vx7tR49+iOpCLAhH9AS8eRnw1ZJVmrWDedqYSqszqv+Nvilm2iTjittkB5QP
nOxRuew4FEx30/5ITUnTnrwBMb4ha+klFoTvd5W56njgvcAnM5S9NIkEj1B0+xIO64n2uO/hsuAy
6flPpw9AkVmkaqM1okyU/TVELIjhygibCb40nmr0oAhn5+de5e/m8mowYbjIT4PNY61s+V9t+4JN
AquqwKouK0KevddBRw8nTXYIr9QNCtXe9DGS4DjpaI9aiFx1+Qxln9Q9fMP3uXaUzrDUHqbAM2ec
q6DB/JoH9PRek0+yC5SpnKpzZLjdpttIk9seiPgsHb9HaSMFXjut/O4TcOWiqq1mvCsjOldnvOxZ
mm/Nlby6YI59WRfNatlDyNrNXDDZ14RZ9Xv3HmBXbJy8il9/NwYYkaZ2udylzBff8zUejOvI3Gh/
xRImHrwTceaa3XtZnpmmn0ttVuzfIPsJ9BOStye6D2lRwfGjpA71KBOvdnQfEQU2fuMFrRcMQXiK
6gXspnS6/fVJ30U4xBuHbcKTHM0vRzpS82whtIkJp0UJzGfGqP5dP0g2YhWHcDNnIlv/6yn+heTc
HGLDCESWtL74EId4fq53zKIoCkB7IIr2WJRQcMDfzeg3+FeR3CG6/P7TFvI0cX5qMMfcuxdrx8bJ
SMWx6yiMzGr4PLNkQrSx9whViZq+z0gm4CM8Dc14t9SPiNTGFbrx6sD9FOje7phP7vvXvpgT5znq
bVG73/YMfgDNa+Wsb9up1NjZydh8Dgxn7eoBnyqjp764n6glR4E3TvyRZbRKlPiLO8nYsEuZFhW8
K4OhlFmosdTCrhQnG9i344Oy0ctEwUEkEZVt/3AGISEmb/YBjdqXtj9qjJRQNj1VoiZnTF/ZU6EK
3PoSDV7OLnVweY0M3a6AvknqLp0bRqJtdbyzGRMJogkuDFxMnTZcYWwunFbgqUGrIKXCQYgHmJf0
3JMp7it9w3tOy63pvhdMmrmfoXu7J01ymRHqPax5zUBhIJsphUBMcElknzHVxvyLm4UxFWNJBAp3
CaUhrmCoxmx2F5lMG3rSbZ1m0sZ+OoBQtHpWcJdSKPKpn85uIWoEOQDRzSLUEjCaePNvk9a9438W
ehV8IgHX6yOC8bCx/IuHTiiiQyg2sotXcEO2ITQtrausmUrJxkLx7/Ud0uDngnZ+8/93Zj/ime1K
TK/jLpSD3YjsrLOQMFUBPfbeFx+ezE8iYQmdDKSSX06FUb+PLOJyJATDMamwuKJmxaZJqjPjMhPF
Fc3MEzu6YYmOERpPJ9e5SWZ+JALWhLm/CXa4xHYeVYbkHxYsaXf7lZiuechZT4rRyQhKS3caAdvj
yudfG9TDAtn0TFdD7S1kEYTWR8/Rg0Cx3+pHMi/V3BEuaboLn6M8vSdX982VdrMPyzSzL8OCHGLT
LmcAWF7lUZ3rl0kX5W4vUA/V6EpLlIi6wy5JYIFMdJa06nDTvJFGwt2KzFVpuIBOJN7F+cMnhXe+
ofyB6ZsTg3gWJDuQIEJQi8gAQPiB/IMnw9mlJEMUYkakBrhcIe7pEzXRPeKF89dCHiPxniDs9An8
JSVApGlcXChDPluE8s85CPOlYETexf5y1DLJUdshWyzYpXtsfFrEu/GKyboaPRyTYxSAjY0ilp9p
YDc2iW3AQ8WjwZHr4JyHciW3jSfAWYqfBVZlzbeySzKFOPk8efYiok/EJgjNA28+p6AMCfeLJIH7
yJgSCoBgjV16iTGbnch+TKsECQinMe7z3/w2+xwKIjimnG/1aXN4e7gSJGGCag8dir3vsnqHCO+Z
alnKlPkv6U+ZFIvDPaZXfiUjtF7xElBV+ZpwyGeDHaBW0mM9fhykLRAIDWHFGQXDYFtCVWGdxEKB
ZuBGHbfwJGzqxeP0XqDPKLwfsDWIHgvdDuPyIy2i/hLnr7SnkInZD/+5zz2vz36bYtVintRXuGxO
+RaZtXZgIEfILWjmrRY33DTgFLjkyTaf1F4z0VFugFIgwtNxGP5J4AnEHgAC1EiNhQuz4bDFZReh
HktZZ/shtY4/znjZ8AmQdUREx5P5HPkQz4NffJQFCtxuDjndsZlH7PnTesXvox4taR1z9yWQN+pU
m/WSR1qOOJEbE3PbhNUK8CDbsi+z5PDRT5SffhFaXfSck7svp0Zyo4q6WTwmzbIlmfOsHoEHDFQ4
jdVHwsd1M4A0F2qcwdUrKtzAoI8WWwnOlJvN8+hO7Sznbf8Q4dAPW1YF4TGSocCuM2Pz4w1OpREw
YN+pZsimGBjJzgVyHwiz2yvSx7fkO+ao4dZ31rE+Mf79JR3twX3+3psHXmVOvD9aqK7xgaOO7nb7
fJzvq9ljcUmua+7rjdT3RPbfQTpBlhbxp4jz15LpAqtGk3nAiffG4bxKJydWc5mpJXM54L0NYRXJ
qOG1+Gq9zxF2cP7E7AtIQu5ijH/NUQxLPvwtwxIk7+WfpwRJAyfqvm6DPhEyCBjKcZu9mhiBD0FX
yNQEJOVU1wUXDmcx/Fti2h2EJcRC66p58CxAcR1QNuAzYFzCHyo6/cQP5SFy9TMrYjMlkH2XQeSV
AVKX1S1gCP7X0qDMpHGRVJ4ZDI6Y5Ebl/rHnK4gMWQJa7UKKaOf3ibq8z34w1yXrNR0XSKlRqMkJ
hzUHm3P4C9CjTnWWzBt2dNI9Q2mkQNA47YoWU7dCnUmXGYrc30b1iEAVoghGHz8LW4TvKijIL7jN
9TW62OV1AshY71EFK8gZWxSzgxHvclDN6TTlbWP5wTjvPc88EsafD/u8hsiMpBLnmeaQI1iOeygP
kYQG2P3piUXLPIJWx/JvECYgx5wJUtxcc+BE7LeqA3E5kSYfX1u9Ei1+j4nhSD6eTlWv4b0PCJBj
Lf6etAhg1n+PuFCwe0S7FClGNQFx760xERGWgKPjdS6gijBDg0SJ1s82HWxwhNwSIyAzAymrduyM
hXSZ5lQgYmBvnPvP0cAtcZknsNt0yFNu3JI9T/JqVrpG7Wvcz41DLyZHRLOdmvpGfWMvsrrWU/IE
dG/0WtbzavndcP3vbLIbELsZRDVbP3Q0GHi7b/qqQq2LW3IcdE4f8SAk9zmQx3KaCZGvVXVDIjsY
GPsMCopz7fvNPdT6gdn35Wai9mc3ILQrPr3dodjgTryg/lI5BGf7TtjTxZnQvi9a4vanHD9b/KJj
CRxwgfgApkXX6cIUKpE7fvWPW8GX7ahBtRQUtIDOmbd5wQ4TiQ45P6rpw8Swc77AMAyNIz5I+Ied
IPt+tMmi4pg/GktTh/ySDsr8murha1nOH/bvhFDjg36R4hqUSf+4yxrpH8oa8gHXjzN+ayIwoJ0E
MgO+gvUbhILKXCBf7jiU1NJ+sHz9sZ739wVLCXcrovA8Kvwv7+YmAwjguYL5QrCMqWDeQxjTEAmC
rs1NeVicL+YwX92P+apY4Qwh/uwMAG6wMn7sjFd4UbLOH4iIha8q3taHwMktbNqYSgbevm5t+Mpp
cIAbfa++GKhQah0wYBUUcNYzZfE6gW20my5VZpn4OM8Kz4X59wHU6WG7alwCa1YYTrHI7l88yhR/
5eXQ7AiDse66QDWeyKWRWcRgMA+mVdENbJUfi0oA/KGcJ6efetgF74nhQ8RmiTriu9pPX017UUdh
kpqWqBtVQmRpfwEezxDc9hzt5cvGgnZMRIBC6B7DI1/RUYZl517Bk1hvurVeH77EsnEvZp7pGQkU
Z0ZaC2wXZ44mLuFsOT+o0+teTXopmZ+684pyZA3AbW9Oj50tqlSn3dvZ4fFHHOKh6Ch67tcMNQbn
WB6bL/BY58ppd0y5LRerQi6Nclt/DrI20rCvbS8yp6b+iVrQ97DP1cNjlIFYzNV1bSDLsEv/va2n
v/jJEnTZXP+ALd/jUfXXxr11NyZggHMxtyINQcX4Fij4BwidPivrKhiVmPr+FXqzXjJuivkYrXcq
H81k5xHhiRzzf+HtF2vLK7nTRqe5hYNKn85wqqSDxmXjKS1Q+hqhHDJf4Ftu3gO2LiwjhYOZm2c1
gNXXCDqwHuSOZ0HHIez4nqqLrzfYD55DFKP9xZNv1lgParBouckZBr/be0az9BhgudqwI2wU3u4l
skGeMi0LE6KNCArxXhx+PwlAE1TFH+QgpU6IrlCKQ237IniZW+GKpHLzTOlHEadiD1oFZAmWjE/v
ccgEM0PHz63cWNwlvafTXXweY77NUigKMgEm79MlYYcvt5ADHCHBv1BJi/+RhgWX0LDy7wc4hNrt
Lcx0p/sohHpQ7AzuFC2fuVa+pN7sq6m67qWGi6qzEgUbvcLvcDMjqwFL1ZyybythNXDV+MFk6dyd
B3Z7StSYgMuwBn5ilCwCdEAqkkBaZ60a8IkYEFjH9ZcQXNKokJDJkwvj098uejMQbzC+rFVjqIH7
F3bdg2/lkNUgQKsYJxbygm4GFAwZCsDKRvamLRSnHw8ge/YdplJCIP8++87NAnXGCLUv/9R4dxCN
m6CP2CPW2nLgc4fjpsejviiT38KIOgpWP9vfov57TupZ5b3GCjhP0I5/I+BgChvI03K+Nlh92Ix7
4Su8RKzcfjsyJ1evxM2t8JFXWKWVB4MePucDtzi+E3nRzYtNz6NYdYwRP0YAplh1LK37Pdzqwm/V
W/as7o/lgl3utTfG4IKsMeQ9mMIO9Z2V8/s+yLsZFn4mZoyZhKVbBS1lvFkLCe8c6Vwjjn1jCF0u
ICQ5OJIkJOFcfjOQltZwuawzxIOLX3D/a5mc0Disb2uFoQXhE7K5CfK6yXfBrMeIWS+kEWFQ7gU7
Qe6T1zWtIjm9Rd2knf7S3vI31Uao1Loj8+mZCluKWumUAnfs2X3fcD/eIPrOmvErVC4WbchOu884
BGAcADSFP+mE8LUP0wDJDdc6UhO2LAQP9+XnnGkOScW32s15mbnUp8hCkJSwYHbcHNXwCxtPOhJH
CL4eNcS+QUS5FwI3FLuCchafh3qBbhsuhh2alRg+zaB8DB4GJIxRmul8eFkMVlWKkKLawvjfRNNz
vu5y0BShRRgjCgAAuf8sSeEuaKZ8zgeF5oJmaMgivjWuN+hzTuOceJEIAPVh8gFsQj2w1QewXRaK
jascVLgxareSR7Adz4CK6U/P4WEzn18Rs7TL3axy+mxxf59pi/AGuIhvC81PSvM/Raa853l1/SEC
wAqEgeI5NsAOnd7XZsx4iSrwRJ/8ekObikUMf6hPTWqHWZOh9UihIEGfRTd9T7JNHWiTOvoe1FV2
/P4p+3JSzg3/vihxTSA3Yg2IzKut4urEl7uFAWTGZ3FByxApIKnr3WrApX5Fq0orVsVCP6wBxrEB
RQukMvn8USVt4atr+Sd+f8a9nZOjbjk2549u99eIaWMD1AUmhEwA1HksM4wY7f/BC51DVhuXpb1i
BEGo0zgUE5GQ0FqcHFgwflZrvW05/Lqa92ZMAaDfNw80h+bO8URY/mow9GIKlAeJCM4v49Xq7a68
t9taDZ+8icsgXnl8HmINvuXXzYOYv/1Yx5X46tvwKL4Hv46D4QRl9LANhahVTV4Oz9MW31P80A0Z
SEOeSWDwR2IgEGKKCO14MxgyB/B/Mt+8oqN5M95o1vg1DBeUuY4pRfk5YWPtF4Y74wodzihM4fjo
5hSv+OfLMJ3xYZ9w5wIwY1Yg3rsOFwjzxjPVX/SHi/1n/K+SZRzuxyGFAC8rXFyH4X4xplRgw4/h
D/wK+VTxKXvHoVB9x0/ntzE/n14WxaLreIx8wh1vMms/3rCz8FKv/iPpzLYT1aIo+kWMISgir9Kj
IGLviyNGpbNBUAG/vuZJ3cpNpdKpNOfsvfZqPtbfv1fGCvNvvu/Pa0IEEex++EHhAM4vEOHS4mA7
wiJ/t1v9/NCL/L2OC8+aBI35ZYGtunDbn0ve4jJ3T8TWuu8xLt6Q7C4X4V59AapJiIIR0ZZXw7/c
HT7hd/wEYnYBxPw/NMLwUwQhMy43S8iIFjEyC34KbqL7P2iAA8aP4SSe8ltXIItGSFgOYxaOmm/8
HaibvVqUvKSVDwGGbIIe1uZ+eOEgLYgWIEOBl4ZPkvHTt3apS1D26ulBPLN8XvRu53B5G0CGvGqO
SEfKtr/rGz9UNwaHu4NvOT2MdSdUbGICWms3GvO1xgx3XA+jsRN+/g4e52m18NlwDU4lr8QvjYHL
I3P2eGDxUoaY2LMBE9ZE3vbDw7Fq4D4VKy/Ebai40oXVLv2OYdKVnfXNvBucEcxvek76dPqyhej9
ntk1rGw2c5Ap6MgDb4j6BAfNLWxelk4Wwz4iR7oblNgVTGEzw3SAO353wEFBRjdvJbQrL1GRDvCn
u/opVGd+FGnGMPzCGu1HD3WWwg98w8yyMsUgdL0S/pNuk9taY2WN2IGrwoTOPCSYG079cRR/ARcg
AKOLBeuD+YX9DQIUPGFYJ6+t+aahVwRpsICixJwX2W4afCChIcEwruHn8rIeiUVdDTf3aQ5noN38
I9sz7F9S6VKGHCEEgGA8HLA4H9eKGc23tH3/CIM5eYn2yS/7pj5ROYe0cQzZHsa9x6gEqRkzc3I4
RkL5hPsGGv3cLkh9EnCIkCPd2v8OjNFXNrpi/VWdQlpnvFCs2qlA2KEZtuI40hO/gz21la235JLS
NRygERc+B+3HTvGxnag4LP28w3xHoyP0E0J1iBg9i4eQq4QIR7jdg37ifoXKCMSNqo5BPRx1Dwy6
dMkoS9BxKqZWe/hQ3UfuUwpr0oaEMV+H5+NF+YHFBdfpuiTT7mMc1kB5MBG0o0pZu6LkazfAZIyF
HvO7XWDX2ZFpltoaZFZXovPQx9PvnAbljrc7Tq1oBQEnF9gkLVDOQXEH6sdYc1WxpBFkiS8gMwQ2
8BSJg9+CNcIcQ6vEY//Cg4Iu9d8Wqrt8vcOltxowtsZGgkHo/2YPUhEUhBctAL9vLeE+Am+ljzVC
br6f5pea8+VPtduklu0hb4yFH6aC1S5IGAwVbZpLgnfPaWtlIklfJG4h7dJ8PNlaCVsJ+0YGCwYQ
yGa+SEyEeF8aWP0t5LWPBv3L1RILB0AG/JB03jA5aQifppiXAPHcEEEZ5eluqswcS+x6wVFAxRm3
QnPCoB/Zk0fxnP9Sh7eYslCpgg/atJzYBBxgg4G3xhwiG1hOF/NrV9IA7Myshe8yfNhcKOXixYTk
gaEV7IlWWKpp7PQQ6om6OzG0RM6EiGCOlMHpwezpcOlhRE4DiYMtBSGlGC+RSyJ1wfAeyPYKk8sV
dPb+xE3OS3NbOiD5cd7i825f4kEMUKkO2xMkAGvuFuagILn8Mi5t/CoLEs4oiNGv1PitWDzz78Hk
okHVd0faIlsM7bmiG4RBG6wwjDoYnHHrP9OF1MQrUgD+/EEx9Clfhdw3qgEixz9baYYWJ+h5H4wE
oIhCt2+xGsAV8K8FvV8EOqmPBwgUziwH6hmahtDLEAKw/wQpEXGt0Syot6qhYDFrlDQSdisYY4iK
vzxfmT3msxemZ0w3EiAXo6Fywe8OzdL4sHnjmTYQ/mmvMNsNJEOUZT6iq/vQpizjscq5srnPWckG
OsYEpoR1SGH0O4ca8GVoDD3L6ef6C1Tyuk5YHKXC6UOn7plpyUTSGFANkI0TkjFI3UCCImafoBNA
R33zPdUlUc4pIxeBVz0dgOqbLHENIXXSBoZxGyufSYOjPaxqlvIxEZdck09jcDOal5sSLptMKgB4
/XirEGd5o8fuSuV4Bbx73GfQpe9cd0weet4bDvXyrUydYpo2psJTH28iCmf+/j3YZNhEv78Rhte/
Q/MzlkTab+aoVhRBKAaxkgzx52bEBX9F55crWTEoEuMC4e2djM8JtuLecuyNGNbD1XJimOJCR2vK
bnw+E9DN5ANfJb61WIkfRArLjz6MM3Zpf98JVdPiCxO6C4uI9WTOmC3Ww57Xm1GY9edqAAPNOES3
QIn6tFPlnkIWXGXZhwRxRquN/sBkg/fZucnGHAPxEUTSg3bOvk0x44vyxuj9VVKiFrgsDCqRyujY
7P82XLjv/GH7FZt/abD/rsTXyA8QNZYoGigQCpty6yKmdgbDIrNxKUEufAv1yvzuCAkF08RqP+Si
Yc3lNNMh3m5GOhSCGLAUaW+lofFx8rhA+JSST9k45SRfpwhDVFB+FAJoBkfAMOjimOqgaAxGHv7j
WIiP49/za8yx5/xwNLFDsc6chHMcOb8R6mcmPHQ8Y37EiGPdOA84snzb32EfpiRGNJhulHdTQdH2
NmMyHVkrNN38sKBCXcdEgqqth8HT8iBTw9S1p+izjJ0kM6jzb0QwhgPuchLMj9JgXD3tnKqrj9vk
Tf+9i8WNQYkEQtDXPuOyI10uCRLRypttZSk3JyGZc0DsspeQhux16uwLaFsIwd3tzuLjqK/gOoj4
9gTjH8iC7Ims6RAXiP58LvRD/Gp9GatkZkWOcg1eudnx0IfJoIsPEIYx5vO5BVV06BrUVPdKrYNv
ZuqqmAi9BSCAtIFO5cVrpu0pJtVKBW4519GHNXHovMCoCEON+uVkhNsUeaWH2eEb0lUCcqhoP/Pp
LTV7vUhXfIFmJI7qQ/UHGqY84b3uiDIFAgJEFZR7JKEqjqTaiq2k5utu9Wv76eXjZipdvrrx3NFC
60tIwTCjBUuodjs0M8ik7ogFxjkDrtzheb0oMOwrjo+qmWxVWPmX265ZJCa6F15062AzxkQBAR0m
pLp7TezP0H7B3384Ca6G+CPX5jdB5VMy/QABkOeRghQogMHEHa9baoySlrKVNR9HoqDET5jhBsA+
pMdVEpR/tmZsACzxCL8/G90aemwxEKL4kXaTrHr9cYaFGrtO37py7XJO/sZGyupATyTDldQm8tNB
YYVKCzpVgx8RvC0syG5zCW28+4GkXxsq9vU8J+osDEdL43Ma/jz3xRyeKJcUxsSL9oTEfsEQCbot
68AIw3W2esqUOmDvhK7wQKHTOoJYiraFLQrTOKwHJkzt0IjDDmXwJ8X1G3moOinwziT9l2wpSZpA
u/z04EYL5qWKWTNQy8eBsaj9lkyHlgqslu78JuxNX+vZDMxv8N7Jn7U+cJRDLBWB1kwzUGQw5EUb
U3UOIXDKZskWf7fvfe99LnsxE6x60aCsf+yV8ni9rb7DsyrxoKu0+4UXm39RCW113tOztsbwwWAR
L/N5e6oigL8+MtqrizF1EQsAc4CpN6PHP6Pa/kjkhwM4Ipl/qc5IszRkQwOnZ7ewOTvv4F5vXo9z
AzeP3wk+q9k31fhiWxuATGt4rdA3qIG0Q9o6X8wZgZsurWbJspiJptISzSdLHtk/C5dZkbtgeaUz
Ev+JaE86Sf7rmf5UdI18XnRJJNeJBoiPp6FP2xiORNLTToTW8SH9I+9DmmG6RDpga0cCsrXjHyER
UTBdrfCvVeabptZU9MfTjzV9WXxJ/BDpULvBr/aaNsWUxUwdsQyQg3z7VaaP3d3X16+9jAANBW5j
59zTrF+Kf1XmGszWKujfrURnRmC0e239OIxfVCJ36/3277G2NgB7DuMfCYNlsEqWToYkbE6gg4wY
gFlU7BY7lKYO9LzlY1thL8Vg/jsudr3lC6bH9LliZNpTjSvl5h6Xg/OwoZowS0YchFO2hvKjQfWD
j45/LaNiiJGzfmLCeptCIDGkYLQY/aJ8GizfK2BaKbP1h8kQL1vlM7A24i+HmvCWwtuIKRXc+ekN
Yl5tfy9gYQ/kDcBbiJPgD+1lp962Rm0eCO7ARkbQjbklJoOYoEIHVJIbHDycOnw23A+gUXCxzuDe
YG92WCbOwW39ZCUCkCltCcJJJkVI1QrRtzz14E3hZz80bv4Du+HCEI2RkJBAcOxu1ITuFYjHw7wX
UU8quN5Yz3aDzTCfyMqqLf3Xwy3oM2oKyrF+9/pPJ60c4OagThF5MF9OIa5cl/3fLqRuVlYy1qio
3gLe7tkPiHcdqkyoUboehJ5geIH7hJH8fdsx4Xw7TVzH5ek1YFEZkzT+HI5l2MHBgO0XMHDERmDp
QPu1y441pHhhyUiMCl4lkzFc85oxeyMA/0s3n3dj0Cc5ztKhqlUu95NxeLLo0O2hvMBKROBswHuM
vurMahG39Lwv9mfLPoPCrcxgEVoMJBfsl/q05OOC/CN0eQA5Qx8Pu/fuShN1hgeGihT+yMNsqLAx
vhcTkhYGB7WokEd8mJsdjJbOBuosFRIsToaIFSZtzMxSETfAVP5BsUQVDjXzOddhGyPVEzSrxtac
p3eb6vDxs0gFQMvgRaoOc84YlxW+haEapB7F1HEcwb2vZFZuICD8wKeEWE1z1NrYfslwYTCQ/roy
a/rAp+TCUOD5FngccDwO9VSlYA0apvgLZZedyeyeqLte3I9wG/y5boeru6DmModgNqW3KIvs5O4U
V7+nCcdAuq4rJ+QHyjqSpcPFTvt4WXK0x3ceA/NG+LL423QmfSUaXg7l/ObmO2DpcslReAeH9WHN
MlkOBOu9PUFuz7f8xDfhUkGQToqBkZ4wMVm+LZl0kQmcgTCf4QdD0R2mO23L3ci+3YE+OIri8Lr1
l4EVXBLDr6SJk0GLzScYM1R7rBcSU86c68dqjs2x6k8EzxC7PoZbNqBHQ/VWGHIg3Cc0/FoC4M8e
P0ASM03AyAVkubqMIbJufV2pSHYBV9QIJESJeyFbFy0RNFJ6U64f8xnKS3bXmCzb6VF2yc45Mypi
OFU7jxjkHvlV+w1fxR7GQ0Pkege+rH0238/kv/sAlOHNMIBaA6Xkvr3lRq0Ryz7WwK7e451m7q9A
SwcGTZBFFsbKNFzTDFw0sLnTKy0Eq0NkDsLwS11gQYLym6RARlUrCPi3JPhzDJ/0RuEbu+VM5Md3
gsyCpim5o64SJgVsZoeH8YQ0M1hxryHv+dJnnpVVOYKGaPY+FnCIwjUvG9LNYxwKPfGzbunlnpCJ
udBaTMkeJrUQdxXuIN4IXfdtSpdYb5XZFVF0b1e5WgwPl0UsNeUjE0MGYpWnEHHMGA/lxwD/0Zuf
Y/P6MvJfcmEOkGB1Bnt8C8INzMFswaviajPr8ZIcaOMv2E23jyKGiYSAsWBGXU1Wer8a4fdiCJcY
TEth/n09qEkn2YTRilHjY44jn31dwJIGOMHASN70j/cFFDT/A/Xx4wpZzyybP50vlK8RMLHsbnv+
yIE/FWcxXkK+9juCKSuSlB8/+gzsofhBdgb72so9HStyzqXwar+SqCAcLfBdW923QAhuO8s2bYRB
GxMgXDsJ+qsE7XVziEcY3wUSZJ2HddvInrp8bHL8ohjWbOAZo6hBhVAFvQkqA31XzKQoPyeLZlMs
BmD/g02vNL+02jTedMlQCoCy91ffvQeC9PGdPVx9OiL0dk4nxMiRP2sR9Wqe3IvhLigOAFkpGmi3
XPIzud7omySTvol2CtzAGtjYtZN30UwkG5cNQ5o+3TzQPN07xJqXB8jAmbB66eqJHrzvMWz2K7sX
Th6u7Mmzw6r2+6eaVFehBU8Dle0qJ3AGtzBSMUcsSJXxoe4WVgxjbakviVyfpsuez5JsZrj4DEgs
utuvxWchL9tFvWcxZXgqzhriKzrTXCAnKRABnSn9FAeCwHVUoYipQ0ns9Kza/KNHisoRdApMhDd8
wY5XFoRFjWqqnGl2TWBMuYT6vMQbKs7CF17r5u2nubRb+JGwHWbq4j49BObDGsWYea3qI45f2PUe
GbcN49umxehwV8MNCrXlEAfKN9J68hIqXEqEr96PfFJPFRXdUl0Wx+cm32MBgoLjfD33jqgt6N3B
oBbKUd9R971RmgXPWTrJ3ad9hez4dtPgu9DoSRbpVF/2Tx2qvw33Ps48Mm6Ao70Sy9QGyfgFyHY3
eI/dD7QJlhWJOcdqtFe3H13c/vmSgCDs2IYxJL4tn4d1AYH2b8L4XsOOC3DT6+Ao4Xk1zmF0UaNT
/DdnSn0Z0iQpXO8BbazQrbwfVBk0jPhVH/z3zzVCA/E7xIYQHJR464sSfHZfmPPIzi2JbPgDyn7o
/NNv9HAxHjSxWvu9Tre4rpWGMh9htqjOROY6wOq6m0v2dUVajpnP2E8h44xMaMidhN5jzGlFtryK
23HM3xBQFfBEU48l/gjqpcAu4pb8WpARS3wCnhwm9S3OdC7nHanJsiKF6dwIzzGZURBoJVleZM/b
BxJW0l0fDqHqVqcHYgIRiAYfMdS3txhZHHk5e9xeKQMxLaLXGD91CsfRWnPlJZdplKMkwkY8HvmQ
Y0CFGyBwe3AZ+deowS85m8CQn9OnQM8tJp+o2iHHx7QEi0EcsYhCYt2ii47bpYIVz3DdrbIJTYHL
lRqUk4Mt/QhfDBRVHc7EgMkfs0aHWlkJUnh2wrddauMzTi7mGRDHlqz7C4Ihy9oBoyDWxtV38jCq
+/iNXgcFOYt8IUItgD9BLZt1Ql1D0eV2oc5NDZ2WU535Q7wPJ9ffjF9P2scYzPQ3m7xDhVihPLp7
H9KG8XhE1Xoz4d074CMDnDBGXHgLiTEq0wfGxoDa2EqUxl1Mi03gMmXx0McHSshlvXvvCuNF3UDn
Dy1np8WHU49oL/QNMKiCG3PAg/ve8bXu1DvRLVUMAKhcnQ8yOPiXyCDgSuVGg1XY0CAKoMc6AE4E
9Pn3HqB3eH7M2wWswj7JG8LTTyQvYwttgHKYW4YtrPKgJ/aDXQFfslU5g6rnDCxSkAMwsNUTQUoy
z1aPFdRxctTwBvPv7FDf8cGjQsIynHrexlj1b9aEwoxfL8jib2I/BJngMP7FJMmlOnGqdqwOhWj9
MHQywIKl/MN8GKOs1oKTMUuWyu8XNdi853H0mff4+vyJSQ9NxGedxln09J52jUn9Y1lEnXkFucTu
/8SvSHbFLtmpF2X7Wjf0Yj1b2MLo88Es/2HmshjMDnYTPbfDmeJ9aULzSQOtIXezXZ6M61MHeyZW
psxsGJcTVRA102rN2HbaR2bas+9h7r75TB6++ddVhBlg65VE+Q9mwKlBy7Ws4no5gBlFJc887fL5
AUbl1xUnJP3b0bb6kXx8DrwSslvIUOqJN5E+T8ALk+izHmL+XywxFFhK8zJM+bhcP6cF5gLL/Ae6
F/AyV0I21YKDiynL4j5p58n0Rvew7E63rdSOe95w2ptl0/KSUVILW6LWT3/6Tmm188ZGex/UvBe6
q8JLvOFCC7A7orMT6GU/uFdiymYDBMFBk2wa8sdWZbuYDohv6mYa/MTWh9sR0MHhlgDoS6mDvuKi
BVLQ2BAAW2PD5HlIEjMZ8IPxBtd+SiF+/jEdzUazr48iA8ua21RG9TswN98wmb7GB7ty6elAgGQs
/6naYmzjV8yaMGX6GBVQrmCRTCSjCATyGwMhkgL5ByMi/rRAYnG6Zn2kOaNxAzppj2KX29NsQArK
5u0xF0s3ex4MfNIFjm8Yfszk8Rujmy/IjhpYoDJcycJaSfjaZlglVdGTTg2HYQiijIgyF1ZXKMK/
A/hYgT7GIW+iY8ZEgXbMKMDAvmc3Z+Tp4WsyimjRgZoF+z1ZxVoI1qmhH7m7msVwwlCDwmtstLJW
Zb3tp9nZhcfa5EkOrBKEdT2Y/gRez242rm5O5beObAERp27DxYMlhdf3Ozhx5ERAA8i8wpOC2ryv
ByDR6rzwPkYaqs5z2piaDw9phF9Va11jxabtj0R2Bv5Py9qDezGWcCcZ2n2jAQdOdprP8MmuCerA
CAQajx58518Hf0RcC5npAuDqIeM2ZCNPB5P98zv4urpx4zalcRwSs0BUK3AdW5VqZABygL4oOKnu
/tZb3guvfR1X1p5xvG5w0aAbJI/ReYZPvw5exwR1luwhHpleo5FDUh82pfSiNpWnPfojDQsjnQIF
IPbG0WuahZ2jWGjPfaJtEYjQVLskrcMn1vj+P8fJIiagLlQQydUXBZDv9xBI+I4eGVGQaAheNf+Y
TfyJvl42IQpoQtyVMBDFTbnEAvEwv60hvEwr4cPotBPo/ix9H7hD9zWO6kG6xpppT+YRpCUl0sPD
tDzCkFRTPLFFXJK8gbwGaPhlz+UapOqm42BslY6Zlw0gjDGhrrH6pmsnFQZGPSVSidwBC55TvpKt
TzhyK4cAKGfEtFW2Mby1GOCYTIBQ33yQLRJRz4atbdRJOUtwn28s/EM/MyF7uUcKjb6vELiEVa9G
nWM3BthZQOzKn/lpxcHWp2o0iptNCWVM2biPRfscv4HsuC3YG0tTh9CFZATnK1RI0WuXIh9g68co
HAdydvX5Yf4MGSYir6ZmRGKQIwId67Cg4PUIU/M5PsmzZCMqMqpSU0fyXQuXtzstFPx9yptmgjfd
oIXLbJa0/1dndJgqLS6LAyB8DVTMxiCvpPDGaQ66CuYU8OZR89D5MYuDkoqKhB4pwvwY9JhPJDph
AxhTmqiir1ComsmV3DDk/tQV5Id+JunQrT6TXjUtRmEOMeLP/7y+WxgBkugE+KWS+QY5FTZZutvy
mqaqXU56qCgo8l4umXEKlEEM3BpGIpMixgX9nP5yVkewf2F+LiVSUqEd3K1CZEQZHdvJyFS+9OFW
ipE+anh4XHyJZ3x5KSb8fyboErTl1iQ3SqtMRAFkBfWE94ihXm303E9MQ4DrES3m3quzsWP/wKCV
p9nBenRGUxm9MNscUKNWTJ1FSyqB81GrjKxX57eNW+D+bD43HSYzuEFBqcQ2SWT1oc/LLv2T/Fsy
U73UP4g/8pO+BbkS3PszLqd6O/3glH4widcCDH+sNCjWROIg2QDWZqllJW3oJsl6RMg//6oGjK2U
qkJBS1Rtyg140flw0o4NVyaw8KR6jzGw28MmbUQeQPrLTUJVCrrcbrrGokkWK8ZhKgWQn9ZkMVHi
w+ZYd+vHX/4Fs1mi06hdUCZAe0ezAxCBJxsJOmgHNfNRuG/ZOdyc7hFV+RS7jyz3HoXfHax0YL1k
qB/ju7iYmKuL/p23B50bhwOJHaTznm5i+8lhGvbwb+UwWf278W0ZugvXRdwSn+QrMuEZGj1QLjwt
gILAKBAxEeGJ+A3HMlJtGfQOsFO0OCEtQjLCFXbQ0jglA9gssiHgi9Lq9b22dSqeA1ga+GYtntKT
Wm7aQ+bAaWomiY0D+S6fJwyVWUlomjhaDI8FBecBkUU8gyGl4yZflfN0/t1dt9mmB7u+GJsNzW0r
nDVTCL8jRAF4pOCiMdbWI5euGjuNEbjF36SaqcfuSxrQc3lNxoOpMCM6Kem4mT2A1I5cPbwC7ZRc
oEdckPMTlvX9Fd4sqOnlmUCmEKdSEqQGwoveZXhpLpDaX7rgIuCd2ZTGuzRuyFqw44Quz1w6E0nx
HBkGXnRxtx7R83CEsayEUyyP2wR/mTFIVsqdwODlY1xZ6H6vDcupAdGBTo6ejcdKTxDu2cRYQrox
lBOQMlAwLt+eYOeOcbThUWsmo6L+Fr/q8x5z6xtolu5EXTXGEDdHD5swJxf5eh4KwMZXwKEfFvla
ZmZnMzVSTZ5o+rAPPy+caGUc3XF3Ad6jvfluUeGO1YU0yQ5GsZFPBQjWLtv0d7D0V/1ISCGfE2Qr
GE9DcQAQXSmhchxtdD/fD4+vPz9M8Iu6YGJOJImBa+cwzLH4wN8DfifirmZ8Yydl9IR8bKODHhIW
h6NnSpc10QAemuPVEcZyw/C24dsaANmI1QnwJF9xDb4ACfYk7h5k63Ew30P/8Ar7H1d+2H3Zfpd4
mZoZaz30t288OJjK5vWevXW7/tNIMLJk9gReyTj7ur/NmOmt7vv7fDAp569zCbDgKnY3fURvD4L9
uogKTxgfVuvR9hm9o9HkNf8E3SbFqbsHTz9KUB+e8lMd3iOCM3/VX2lBp/xnnMehxZ5n212YHwh0
EY78I4R688uS9EX0LM2wIMIove8NQnknRw3+ee3suU4RQl3AzN90z7hevP0aYwfoK9LsFldYQnxJ
gR1rx0rQxhF59cFHjknAah4Oo9emWH2Ea8wjoO/ENPu7FAUEib1o1rM50uZ54veR8+Oj7qeLA9jx
cIdH7wTR8mCnxs2uES1aRXHUHt84pny8ziqnOmDJwEdk7/SBz66RNCtCHLCGbPGg/svXVPqtfz7k
UL6mX/jzrafycRbn6J4ySE3MAAO0CxQcqpVQKSaO00TdTI57u0NEPSUf6eCBKt/z0XqEV08FHf/v
9ivgjP2y83QXDJ6xYsTCIBxNa3vkZTTPt2nPGy2HS8E4Ld0mGiz7X4Qe9S8EjvKScr8s+Jhippt1
vK93yQpW6yq99PcPLEjgtqvz7vcKThCTakKdPaG5zs7VMcdFR7dex+EuORdn8mPpTnftUQqLVcsX
Muc1SQAYBx6UDVYqB99a7gP3OlFmkGkv5U9NBMFa2V7XgwUdR0VzGqkxM9zq2HwsNp/DAHcqfH8N
CEiMa66gnifpnG40ytEa+FaxmTHS0gPU3PZMknhyOTImxiuAmlBNtikOmm/kSZCapk1Ubqg1HyLO
lM6AQITBqdk9t/Scypb9i/NEysGK43FluHrKprLjQCy7UTWjPwHYIjGRRWb5iA4bmBIWHlNhHkKN
gSLzTM0S7tTB4v21mw1Yv2A5A7SjbcGcBckamw4VAJ1nQmbTpM1swg7ZZAnxwz2l9AeFGMRhhgO/
778fDg+FxU8f6BeM2hDiXSx1KO/2R5EqzjJtgGeSIC+i6ZHojO0lZupLIsiJ9kaBV3n09gZC8DE9
CxLtllj7D/8PSbw+BB3Tohlu2VVtoS1tNJP7CGlg0cETMAKF4AMwefC8/2+UpmwsDamcJ2Kj0qW2
UGc4SOyTn/pn5D/X+UngC5Pu3OybuIp6UPiFMBZwRYPx7WNTlCGQQqz4UUTUDfUhyoV9GhHdAykA
ngvDy+OXKjqbvyaIOPoxnD7uNFRrHDROOZVeLoQ5L9bqUyHi0P5S3/hW8d3wu0Ad0NwC6EbKjmYQ
sp/sZnvOMiyB57laPM/SsQlfJ2hezGc+WACJeFFqvcc6eDNLxqlgKzPEwe2KxwTH3PX27BTf0307
mIuBy4+++JMicAM7NHh3DwKfglk4eWjdvqED9a8c/WeMuvjpSwh7gL/qkFsSdWe1JPpVudShTeyK
n1E7ohvKt+/wM0u33Srfljsq2sFagiTbH1Mo8sYRE+rdJ8YN1YLZXB+vQigXYJ0/xaae3FewUiBi
v2cjeBpjmX1E8MHY1jMG/UeK+c+5LTAfFDsPdBgasePBoqieVazKcJknMoi1vBvG9eSxSc/1ETAb
GBWvZhw5VcBUEEhc7M/pvjmYL8pGs4OZQlO6yn3FpZSHkS/2pSNmNjtJmIbmZ7at8nwXf/EDwyM8
uMHmyxDzXANGLZVpPvG/K4He49wNCXZWb/SpFlFfDHMjocRh7jMypOUwVgUXZlydnzMigI5qdMWR
GfOQ8yCkYqgn8PLFBAYsmKRfjibn7UhppsTFhhKq9vEOwj8Q14uA0hI8j/OkHq+2ApLVcevjEZ8Y
hSbstF7RdUccC+M79gjOImssb7dztxqwqAizsxddNMb3COsRbY8u9DoQWEWuL6ZcfDyF/CguAwq2
FQsSFwXX3H3xCLjuijObBpv5QeSfs0ixB0FXLD+CQvnw018E3jvuUZDO+wKnEgIQB7sBOfYYpDK2
47rF1iP/VVbcRuUSuTEmzpQ5S3ibwpv/+qtP6kBEAzDKrvdNoB9HZ5pfNGh99+vkYYHONIkr9lBI
IOQ9DScqwPhBnr++kVYGlT2MpanoCVZyJO84iErcxRAOPAJaCJGYo5DGwGz1dBguTZI53JgMSxss
c6wskAl5TLjmzuyg7ItIfNgcciMHO7WavkAp+3t9pSwZvHbktjE3JsEsgmBo7Fs8g0PhqJf4aWnd
J9AD5soie9i9HE2Wz5JON0FbCxn26z4zV1Jdmmd1KvwLXgw6oMDQ/XGe6FeYufy1Fu/5H1GY5oGu
BAOPYo9p9mQ4u7ERRNpaXX9/5PWT3hTfK1DYTozJc5BGC/SIgEd2MxLdDlF1rDbn/EhM1D5DpgPo
0wlpj4Z2DEvIoLJAyrRV25nUEJjcVZNu1whYHpWPcQb6gGL6kCfAuaxb7D4vJiQppSJmmMC3bONs
ySrhJhSYGK70rEdupTACO1MlXQWw5EhJgX0N3rMUx5sC+zechUKlM0qiwpmB4N3V6MTkfXBeHAJk
GxB9IfUqhSvP6FiH7fRKi09A+HtSghKQWoNnHXuIqx9ZlQYP+2r23eprM3d+s9RfVH3M4tQE3TY5
MOodK4xJTzA7dCgQnNuhMN5ibSwg9fxy31GiwmN9MCVFRo//R/8IJRjS1EPAEJi5PWCrMadm2DB+
bZMLw3VcJuhd2DgIYgRw5pnP38trXGEvVs0/8z5CpJAo1yVO0QYhLdNs/V0M9+Wvzkgwp8IXuLuh
Y0YAQLlmuJj8UCFKi2JN00cF/tmSA8xH6zsjyXy5V/x6jY5c7E/MKjly/tXLwnRZhCjcIWOg4Eau
DDOGnpIGgeqRvRogBuYz3fXlsH9tyy0P2p91sRrR3k1vG9oBxB8o+7xig9FBmAfZDAOs5eOYB1c8
qVirolGIUadLnL2lRqlzR42mxMy7mFY2GFRjrE8HV28GjG6w6Fjcz6IXCJSJ5OkuMYhapGAIJiLn
DiFzHwyr9OivhzAaX1tU02qLXxIHwNVmXYnE/mVyUD+M6Y+3Te+Y7xOTs07l/9dKPjFvg6bH3IYy
lSMBQIdGafdwVY8tAMJeun9vEEP9LauNsJeRdgA8yS+OycgR23O9yMmvfSyUDQbMK+J4EWVp2EGl
82r+ij9h52nr92IwQSEXDSb42cM05i7TRVJeUG/qjaIxq4WiURzl02Mi74ojHR77SXNU0C9tvqvD
Ed3a7hOmLsK0ZNf+PJcw/+0y5o//WjH9m6PoaDbPxYvHfC/YRdjdXmc6k8Hx3o5l4un2PfE5mqcC
bw7CrdFKZls6qgT1KrV+a9z3fdIg9hggKdZrdV0pcZ+dk4EJQyFGJSA8P4dQ2n0b72a23FYzaI90
y2jX97CuNWaoZ8lX2Dy3qNEeiwfJJT+Mr287XaSSNHj1ObysFy33e6MEhA0ZbJczFjv2AdRvmMRQ
+Ei4u94dFOI0xOqiZ+Skya4qmnbd6l1aE4tf/Lq6UIJvD77xxoADKLChWxwfzjysKMJKsRi3HltC
hrZk3Op2t6IjAbbGmQE0mfzplgdWGfhWFv4Jpjq92r2AWVqz+kww2GAE8DEKjw3QSpyXW00orkfe
iMivesUc88wes68WvZVwNmg9Js67yvt4qd0ijG6ib9ijHocP9YesU2Tz+tgYB+fRmuwBKGrLOq7D
HAoY2OwyATXvgqdDpg22NvCyMd6BFcNTULzDVAtpSSKULywa+2xeLd6ratF3GVUBjxK6zSNHw3XG
8+ibwx952a0+s6Hx8Wb6BL4QgUDCU+M9762bn95a2qaRtn3iCviMn7E+eXMoBBuUXZctOF1ArBRr
OhaJYon/ysgKBLMLjhLrvOR+2YMbPFEZApRop/ENWrxf9mgNZz16BxhhTm5znGgJP2McPAFFYbgH
2zkUDY2Av5ha+vipmUiT94wSIZL0zXyrTl+LEl+6R9A/Yl2xGuUW4dlPrH8eYOc8L54jA3vmFoEQ
UYALb96rEsumGUE05Qycdv9A7iNtqf2gk7F0g8rhaowrsjoGODzMP1cjpVdF/b0a+n1SvoogczMf
dw2cvdDHpAslSujLmBf3GYPjqEqADTcPVQnmmn8VTu8MIP2O+xNsWHg+bAy3M/yyO0UY9vAkPZRW
yYHCcsVE7AGzdfhx0VC0X2IZhIBj1IDyWUMInbhWYOc87m9efD/DwqSY3DqnLM16BQ0l9al1qHh4
AG2jkbtJMLnPA2JeSLlAiU5lhIkNU9KWlCKD5lw+wtzD/I/BbC/Id9K2hk57KmJ9C20Sp46eMdPp
ZfbBHvunnsEoJvjAlgkEPr7n8/rYnokeafYcz6TxcX8MjgFd030vuh7G+/+IOrPtVJUtDD+RYyAg
4K30ImKv8cYRNQGxAxUVnv580+x99nIlMVFpiqJq1px/83TM3uraW6EIV7srWRTFntmLSfvZcbzi
ZVlWdXsrVOVcXlvHPJMP8tE4RojMrVz5dIWM0WbceNksfrm8Zf3ZRuxcQjbPVtgFC8+eE597a2fF
5kks3QYGVH7KrWyLlxovdmTr8lBsx3FwAmAfXpJ4MY/E87zw3+/h7Boj1P7D2ikC1HhUvWx6KOeA
FV9xPiUT6zdog81fsYpKwDh/2O3ZdX1LxBuU6wz+hnsHxYnvO+Q5ComSOQMApf/mo9sMGOJtj2Is
SBtKYNc+LgG9riVstMM826F281ziQrImFNWG2fIWIG9HmRw8cjUvLwlRXb0H73SmZ0pJvmdJxN9y
zh1U7il5HUgNQdBlTkAhZmwFeXSavF2KnP1O/zq6DEF5RNUsm7TGsOQgULOQm+fB1dksX9MseOKB
3vmtVOT8wy4Qz4sPQ78FA47AjEgAmRoCAJeoJV+oCYjI9rhgFCg/1CC8xCPljQMxAiEEjBDImBMt
6eD6vv5iRKRIfBpSDAZjovWP1NEuQ52u763pcq/FiyEZJZwBgVN0nxB98yeyzKWNaMWbsIQ0DjBO
9QeNJgqEFlMgajM4/rkGtN4mLPSJsnHP0MgQeMceioypSU19A7tdA9VSIxlGPqDTjXbtCUx0LIXn
9V5qtSLIS/rZs2pGMcStgGWCEyAbtyZWfYmxhw44iDsNpMXsjD4oElg/R7RrTEiJtj6G2TdEVO0L
OWHqPlaYxs3wvtMQGRySfWFNYS6VeWsL+I2yCci6uyzHT7Uow16UUToBP0liHZoBeaR2eDtgEeTm
ine7OzCkrg+vbIeQjO7Bq7TJgp4ovdX2A5ktPCtfvbx/GZq/m+iwal9tpuL5g9m5ZRdXRBFssuGE
IgY8sl8SCialp2p5/aoHXdJWH0960kLqqviuB0XT0xi818QjREtEnSmBDH/btVesjpsZswfrjuqn
u23f1gQlP0qEgOEWusSSZSscS6AMSH8CtyncG4E7lrLm6EkdDA+iCKAmDppD1plMwuRICZusIRKh
QQFJFOXb6CQH2wkhdCZw4L7z/SzZkul0cRsDuAdh3Ba/M/T73o5MeZJUYc4JMMbmPjYJMLlqeJqR
UOFLHpfB308RI2ojitKKzIFlyzIXzxLwjeL7kcfIsc/xN+RhOsZEnA5RBeU1lGYBVJP69LsBtgQr
MmRIudF3eoYvGSBG8B5LNpviYW4fltA6MZjcuPCUT6j3pV4diBEKdhj2Bc2H+bx/A35A5NsTmbjC
fvhCH6LloQ+jDgDgku305vO6t69642i/WEQsvNiPjkZfReeqXEasxESrrY0vN4ptPtKRuJtc3dqv
fQ1dMW2vhSXBZuaDewsEK1fhUpJ6ByBNNeZHeeERnSlLUhA+Ge6ali98JTh6R+8B/xmbq+SVEM+d
KHiSIfjCqQKRAKycfrPGhmt7zRxNUlQ9dfcG/z8syZJ8FnQFmecsIu3x/oF03P0ilVEub3G2bo2w
aiHwCyiAzimNKNtbTLC3mdzG7fmlT7akgY7PsIHKJcHbFOOEsUWO+/TTYWlL3m7Eh4p5ub3N+Y3N
oqs0zAZoBIt2anemr+vJvf9uE/eh9Xb8JqXN/836uLitrPnN2UxKL+sjiDNmTTNvgLUjjMx8/hio
42pBFfogmtWLdsIgQp4J3BpBoJaco+OyxaX5lWTxHQVPFOMmj9lr/RxllNwZdhadCGvHLUmLM+P9
3acSl0LzdRm9L1NWwgij/cGAzOCMCNxrYi3e+xqL7fee1V0b5UaSnZ/ytGHPLk7lV+tHQjSCMm3l
azhaakH9wxaqWCMeyr37HGFAh3VHT2Cnd+6IBCQRK3rp/W8mYmOBqjXziBmd2SMKmK5KSIrQsoey
K2V6iN/O9k5KkySGI4bDyAg6oq9IYQLhG+3zVvlIM2iT8ORVvuuojUIWBXN0FGAetNScWIzoixTj
mcQisRk4NfDstumxZuWR2ZiUMJXhgygCu0EKigzpj/A9k62lkaRQ5f0G78OnnSnv5KBKxW/Enbwm
R0W8wwOtYSbyVYOSLWKQTmvK6lNu8MtAajt3lwv59lDvx6S0QjVW5nIJNZg60KGsXSSGxZpC/mj2
cqIDeYO8LIOFSBLKTXV3G08aB0sq9ggQIdj49+80EAywSGSKNbMct3h1nlF713+wkRCUCuloAuRn
cnavfVBe1z7TN41/DqiRO9XajDo85Hf5pKgmvp01S38JoAiNOh7lzRl+EHxp6KkS9A/QSQmPEzIL
1yHSd3asuJ/HAkOPNADrgqhoGmDliJDxe2Ys5Bq2OReOjWIY53ylapOPzsMz46KcEj1bfrydw0S+
A62Y1C5m1Os0WMsByWEZfL3Qw5JNoUuIcun6Ea5lFx/881ZHEA/qdg8HYO8Vv+YE65idYjzPVzib
TEajwRfcHlxregSyznyeIyKEe88pOGFb8xh27I7N0NfvFz0Xsg+EHdTIeTT9zthAPMMcm8hc+4LC
EQ0JUYcQmQ4AKyFCGIhvdHzRy0hnQB55jOA9opv/c/TfvZ8RL30p2PQOscL5Zlydk6b8DKW1c4HU
ibwfQBsSfv/f8N++cUrr/ezQYQFKOpnNwmTLHMPdlPY4oQlKUi5Cqa1gsViR1oeA3TsM6YMCDpVY
VEJg+NWQuIFRBsS5gtPcngHBcAfzYFXgl5KqaweVMMsFnqRFgIefR2jPyFsvRd9TWpS62JTPYQ5B
BEEU8XcbwUBg+2sSdWu5l7C+QcUMzCZQ17+HvtA/b8ns5C7/CQ1sOXDf/9ktR6NTbzC6O19LAo/1
dSVazbIEbHzq8iDMOiKF8J7os9ZCDeEMh2qIbLtrItAKDxI27xm1UMw2eEbaBKFWZHmdI7D0O8rc
rGxZaHF+d8QP2tzq8sX5Oa9YxEdfPssvr7XEfZdXK1GlYumGB49shmED3UGwPGfYqUcfjz2Wwc+I
WOJBzc0ETSvrVRJD4Y8RgiAVQjAYLr6Hcl2AC1C+AvXL15sTRkMVDVNZ2slPeXMKGfkNSo0Qncdm
8IOZX8fdQWJe7naVR/TDZQfoYC+lx8IHDn7x54LsS+/kt2l/jgQKRLNuDNZO3iYqLEv5EFA9Pnh3
dBi1sh+AyCdPgP8oG/Rk/NK4yCULHthPvTVFeAaZv6GGRIIvYqnJ9j7fLIrMb1EtvCJZebv3JW/u
kcPACeg9op5//L7tqze0ptvs/E0lCLg17EuA+/ffatJantdoB9SEwBipw8cxKbKSVkZHe8dclhNB
QKrHMr52u2WMbCqlWTQUf8CagDuBaPjbQUANwa2KLGKv2FGmTajkorxPahCIrkLWP/crwGVtl6Bs
A9Y8n4PzZj0GBFxs4NC9RU295aAzc/CA6OcoLdhauDAHxCqwRwJMXm19+FdA+Iul8FjtsbAV5BMi
LBLwHKjqCzcaogpxFwZroqUrXxJokdIc1f4CKfw50OhQ/nTYskC29y8SPsRUwiAgbnQ72FM/oDwx
ziAwteQbyCVwVTixtfz2F2ZoOFPfAygFvgR2yLtHAYk/VJX5AusOVds9emf8wBF3QlG5gZFT2NPC
phccnGmLKAjDMZ+6AuIlsmwqR+iTGVh3yRcOhvZjku6anwod2x/i5Jyt5a58F/DgwbtQMpHEIxEW
y2+i8Eck/tfHKUk/9AAP09RL8dgGkmLvJZG5cQ2C4GwOfF4Qu+Vy4578rvObekAf+gfaChtazg5N
DSJSlmKBZeNxT2L0QisQzpKjDVpB1c8H598szAmf85AyIell0BiQuBi66Ims8GQBZ1Nr7FDPb/tH
guAEAwL8i2CT3DKnBqzzqww7lHMwWW9Fm9rREjwFvq7N9v1g1V64Wg7EQZueF8aYGtikgYAyhz+h
7cl6g3Eokd9EQUaZZFmAluPmGj7W8+7bTlenN/r2QRt9RPhTgKIpdsFKo/K47qD8+fJq9PkQAiWs
2T+69vD6CBBOffptXP+ePmWDsvgqEQqoQdDk/XSKDGNvSa0cbCcDW2LsMuDxugjEGOSJjv0O5pfc
pHA4SoficZt5AYxxKQJxfDe6PVQPEJO68p6un989Iathj2Od7BPQNbDzI7HkhkEJ5pNTGeLpBXZj
3v5uUH4lp3N34H22ayyEIqUbEvY+cISDtg/fu41at2V/oYmocAosGChL37wu4f6th0QbvE8gSOB/
y5WSnFm9g7Zq2xa3GHZjL++0xjdt+1xwJip00MnziBg1GVn7vNUnJd2aQcQrITG08FK8Aai8oqGN
BYA2PfxCrxw0iSxKWDbQZbhDyiiLgU5hKsztzeUbQSiTjPmEvub/vnqyCuLGkttKuDk5PRBHJzwO
rSFSJiClUz1EjueNIM2c9G2Gc5GUqxi3GDMUlGrgdlOEBN/aSWC5bTp+m7KRYW+o/1KVA704rZKO
zo1CMvc5fM+n2o9KXmQP1ommRMZNZQXBepcqFEnaWtiqR2TXxiAjbhDegARM78AT4FEjcMZF+JSO
KCAdBveVNlaZjYk8xwAANrvLt7UjL6EQJF57xm5D8EiVm9j4l2tBkqRChRt5MRAP9KJOb5l/80Td
cbUPLMMtW287KXg2ag0dSNGOuT79wl6ERKCG1hRQwgW/H1L0/baPYV27b+wO+/biuk9Zzs2a+LXP
TDTg7lOGBRWlACfdccp0eGT6whzbKTW4T7uL1xQ42ySL8G4jCzel3LBldVRRR0C19uc9BxRW9OtZ
lTzGYCVx3dSXAMkeZISsXsYcSPoS27kIdSfvMWw6Dkl9xrAprELTbuG0Aw7+MjmOTP/lYWc46vrk
vCfXJffo3RQoEytz7m/ABPCnCAEZX9ebJdzl65e5OO6r8D5KV69pTbEbCyHKJgkk6OmbKbdNOQ0D
YilcPH5OMeNaofde1BspVZM89lmZ1TNySI3tWqssQLsxvvgsLx9+iRouYyZi6lmfXmjLWH3eMi8B
psJ7jJK/sd7M018q0Mctpf/i4WSAT5DChWu6Bxy4Qf0RHOAeeUZmeaZ+uK+kxEcoPaQgIskn5U4H
Tu6nL4Lles8ZMpg+sOM8O6z9iB9ZIKiu5sF0o04EUAik8pN8021gTiknoJDJYdmsBpnTehZcx1cP
vmPAA/mOAPLj+NVz7MgOIvELZWkeBU60InEYr0gcOp58W39+yrOY3889fjorJuqY3KLjrKLIicaS
anT2zthhdoLxNv48j+T3BS/I/zEPBxU0h93yfx8E5CdtHmP2HOzZrfwjOOVtbCji/gUIE0RxdO0l
rJE8i1kW1pK/IDNKLSOUtCiHwHHK8ZAA/TxxVufe528Rx+asFo4j/zlEZN33fOf5IiIryu54/+cn
P/jl7x8f5o3yXD7O5j02zeZJrrIbvvEpSb+SfJX2+LSD7JfPyS+0Gj89WlBe5PPy1JGNSIaWPPBq
dQnZBClaacwFJ7SKHOJxfA44ZTmosRMtONTIqXqWS8stqh4hiLOPom+6Znd2X1aROdoMrQm1s/5l
DvjPUx3wHS4Mx5iYJiJK6Kv4xDSrwnmND6RmUESnBgDcz2WjIHtAoyJ6bTrmKI87X93QfPtIIHdH
3RFYDdnkxQaNDGtOEfNUbgBuUIX7EcReEWeYTOvccqR/cpu6Q29e9PCQxKzAZY0kiA5mDT3CxpQM
TEGyiAyMf+mXXtEv+siCuG2WL0W/BU3b9O+DxhYmTAvuzAtOwct5sJASPgM6CN9HTwU/jgyEFxwJ
XK7eO376Z1AK/l1UJlUGoDqsQoycPMVhPOAefTl3B8AHvgOW80B7hNi7NdxQl3qi2OOTIKUkVzPz
3fw5+mNJtAcQSTyFGTpkWe7IbzS0QiAzrEQoLRKWcINjT9FyIGz6Wm/P/MDJPeE3A7F3FccilDox
ZrX67fgVlqN6AOSVrK1dO9cQcUb37T4RasQBtvd2K9yZFVgaZxB4mq9PG38E3Jcy+ftFTP6goIbc
nH2ijVp+FlAvDerwShsck8f88Anusv5raQ3rrbLEhGV8GSOEOLC7ttG7cXh0/ZxGwj4JeT2kNFnB
fN9pITW6j84DDmhmEc8j5cOpxq9EGWgLbXEfZRHSTw9w4hCjSH0vBMoHZZ60Ap7JFReoY5fLcisY
/5Z/+SbkuP2qq5ziEXEY3tQFILXdBWAhBrih/oX8G+JjUpSirL8U0oqk+q9zI9SRu9JRUrYy5z67
fbOU3YF5C3UPX1VbYUjTmUteQStMkwupy86oJSnKoQIhD8fpXTcDwWlOSY4Y8/YUdB4Ia4BCvJ3Z
5uKrlJdRxEIkheAXOgK9UZQtRxZpyLPT8quBIiLelwl8FDpNe3EZvgbpqOA4bosWJJfKUXdGUmNI
fR404DHQDB5SccB5DrVNK9kkt4WR5IviuxyYYyPp1DS7EQq+5tzHqR4tzAOLUX2qrZuxYB2Rr5oj
KtM/rFkkid3h5suaqaN8e1mqX8qXBtTzFFXeG0IMi1R0Jy0MC3GNn2uTlCDgFJk2lbBAG24cZPac
I6jBM3+/kWGanhbQchCme/eZ029NQJ3kPNhMrWk6EO7WE6VlmF2d8QFZXHWgRGj3BpqrRPdtd1Ti
3wtP9hUBOnj3TowaOZgdBUzAUyD7/FchWu/KX4jXWoINF/RkcZd+eNngGlyBwsIo9pRxe3qOStLD
zEvwUlixREeue44qmrcZEjwhGJUBm7EvJMSwRV9T+j8nF//7aVdeTW9GpNeFDhKW0+OqAyEFGoZ3
ios5EcOUmXicUWU/4bmBO8n4ycwHxiMhAAmy6Dl8JUjDgt2C/gbwOniBImbgucJFB3jAXE3CR+Dx
ykRnoCSDHx+mWIHaxDj9A/ymtt/xwYaQPbhg/3SAxwWAE2nvN0L6raUSU6EShmJ7koM+GkNqm26m
SLMZ0NbMNdFm3/TJtTr4YJBOQD8rURLu3T6uxb8p48KiAHqKX7vzmNThcVQObr9I9xGs3QjJEI2I
DbGfMKY5fn+21ifXTLpo3KZcVYbHr2J4mpBkQncWJorX/LTdtovUgK2yxCTJvMZo99iztu/5bUx8
o82b+DKEwFmcoisuGl6/RbI3vDr3yJzV23r2iFnKUfogiGpBSjNs24THSgEDCIYMNc13s4AB6b0X
NzLhECGwyZ2Z/psb6inl0ZW+1maA0InixCpYX7K4YY0bAk6J8dFjrXlgdtaH3UG5JLP997+r41CM
H5ENCBx8HZXYJOuf2C9xGdW/2PBKWGOXCUUaQk8dlcoraDcnraDzoMjXp0IMOMAkSUWifNiaiH1l
x+32Wai69AGkXtEH+n4viglncoTdIV6tfYURAr3vPc1CsKpB3ge0RY2RrDT7JR/3UyXEftrCmC6h
XpHOx6MEbj4qSJse2ht4YOp4f0AKdx/fiJyYpI5Tj2XbGcU1cq6p92bUA/cGqIJVF04zmCvS5hCo
ABSsW2+7Rt7Zwii4t4HSdELe20OqWF3RrMhgw+c/KoIB7SpOyV1sOPgmvu4ToFB6Zr+h42XuGQdY
Jeb/8TEREQvL1nbN7oCPBQqn3d4FIRfCoC6oHB/ZrPaIA3vZm+8SCPcFx2GEJbzrLSozr4uQ55ug
9EVN+uEwSFCHyXpPSFOWl0IWwRblg9U3D1GBKirMmbSHg8XrZt8Z71QklsCD99ilZaDG6MEnh6IF
VErfQ8hTUPksRA0HlZ/HzVetgcYQVTkd1T2fRgo31AVZezhqB8PJUqeDNvsGfQ+3xeoBVQlS+w9P
eXidzH/i+n112+ANUw/7sopZ++4otC81wzpSD/H6bEWKm7aTmpdgMS8qrBey+HYa8N1obDGOvriX
WZ7RBGevObPwrR0oUNYvNQJk/anvslhgMdwNjxZeT4BnUOeEQIXeBBhhpjMTo6QjeTTrbN9eONx0
kf84LZEbupeLzWOraQs21+DpdzsOcgogFFQOZdu1HhOstrBs7nL1rgq0m6i1iQ8fE2aF2tGjn3ex
4OmrJLOs8IhjJhkMdVyqQBH7FT2Dwy5nehNe1bFWzthWbUSbzbJBS1wHW1vOmmuin6blY2BhmyrH
Y6yO6jhTRmzsWi6MBs3E2LiOFHWmlLtbObsAzCvgwHLcafwoY/FuRjf6+0g1tejWvS7yTM0mVgg3
sNSF4FNSqLc2iE9OKqQbioWRL9ViYQElY9BomAUVEgQajhrdaWPN67NfYd66yHW7wrceCNKKo6qp
LdawzLEGtVE8hVnW6C5ez2iJ6v4l9S83cGo+FKrWtMVAcRZ351ML5h7rbphHra/8B1kHpBQKuSXy
bg/yngqzm0NGuKvqIX1AgkdbQaMvKOUjwPN9nwA5YJB+iFA7+jTkeNhL1/JBn/OrbtlHOBclqcNf
aDzNAKgOIJ22GLB1p6DfRlyJIYZyuX3GtsfcUsLGeicGyQbIrZ6A/eussH3CuwjgJf53ZlKMsi+6
y2NGcWPQWaoY0AgOfAM7l5NF6QQZVYbEF9zSc/80NaP7mAJmrCXmTu+nQy3Y9EFqjakKQ+co5ygX
vX4ArUjRHS2U5c0rsAGVmDtd0L3woBuAWZmgCTenxDSFickwtj0CyaKyuk77uPxWP1yIEcPA/ExR
5kI1Up9QT/XN4AkwMQabGEH/g6UH3LizRcYDHUm3tbt5+Rqsn5ejCKJTIbsCOi+x7TW3FF4d5KwC
KCYO/jcjqKtxujYhQAzvDNM7zoReDXYVpiHmWr/gF8oJokX623kabknK6hWgQdfKEeZ1qo7DUFoB
Lhldnn6W+jm6WcgcWq4BS1dzVGKnrq0wkX1f20lGmZ/QDL62R69qwR4A2gDiAO8wxkAGONh5oI6X
+DgYb7tEZ7l0U+B2AEQJjjaYzXltRJ8FbHs/umrHabYoIryBfmJhACt5oWHr9USuCjCIx/eT4txU
D1MjFGU5UpJ/UjqTCkiLEiLxisiDec9EapYYgJGVR78GDaYCgBYQLcoGONb7mHpStkRwxfWESvH5
IP3gr9CJkoHe059xTlRHI4uwiqho5MC2Tp7UGVQpOZxBe4n1xoWiVYNOSoViE56hDERQRuupjuZu
5kBM7O7UXw3RqV9B2RCUkownb0MOF6k2qmgHu1xwntoKgpPIY/Ai/7lH8ITK9jxVf7lRshlClzVv
hf7Ef71//jbRRXBghLaSFFXozRhlNiJAxDBQb1AhLR8mbaqIh6HS34imko4SiT42p5SRcblm5MRb
gjCYjDTU0jNhugPNqqvZ76nxA5lOp3ZYYpCV3VwlrkiBflw91lDlYdIzsxujtEA0EwNIFwUMEurM
B6f1U0qWr34lBUxb3P4MbjbgtyDz0gmm4itOU0ilLLKlAGowuFPLootSgwC3leAtJQeN9NWCmxHT
Lbmygrey/BcQK0Zj/E3Ehu9N0Fu5Sh8QR1i5AA9ug0vIhq8LAWyRpATI+6kzprTCGoD+p1YGzZqG
Ae+0un7fFy+X+qOUcQ3/Ar1b7eNfSbaQ+i0qXaRi4GqFxSCjJDdc1TYrNMENg/g5fp8Ed1fzhIbi
HYjIWOPXrxRzUQsb3yjJQZ/yL4PDNxpBTOEMUCTATwPI0hgT9ktXYBqkCtohyJerK4AOjXynqNeh
UtNDCZga8CqSujKJi9WTOq0U+ajkUCmlpAOaLbM9JJxQoJkgP0uZ6YdCUNjzwtDzMjvxkni9BoqG
hgslQrk5cJ6j4WRr4B76skTQz5Jt1/07WCWHDrEBlgYEgbzGQg4P1TbU9wRbQqolEo0QeSagt3gN
E8/1SI5IHSX1KApQQOlNf4MgcLgUhH3sTrokqf4VaZOBIF66U7JBkoxhGGLx6TceEDvP8bZrAHqG
7SVrjrPmsqv2xn+TBzP6b0nbyNVc0akB2mFrS1swinlkZKgh8IvJAa/o9yTNeGZyWUR8qnJjEFXs
RgA5j8EaGOD6MUMgNBDIThJ72y3VZt2OG2eNGjl40Waw6UulWXGTVg9sQikoLgVlgB7gOyquQzog
CA56oWz05caX8L5QbI6jmzSehjbioSWkqQLKF7i+G4DxHb3kyW8kjLDiNXwDKQFywD66SZwWjfHX
d4nYeg9Pmp330c2knitYQRgnTGzyV/o5t2tSQ99Ph4IQAJrK40KuAyWEscB+5KS7ySXk02+vtlNG
aB89Lm6cS9jwB2yOOmyn8VbWWOUo3mQDLZ/2o8LBtjkUwI61zUEdv4ULJl35MMxnMuIIhKkYFIO3
F3Mx/6BLL5s7+IOAjFvSqdZy1FwnOb9sJkAgAQbJUTYesi5YHIFTBQgl2xXo0GXAFspPcEtSchWv
1nKTfxCZK+mgokjjw0KLDwt8YJBYxM+Iv5OUpndx4wnIgtCEPBL8Yb1NOlF2D/rz7/GH0wSIxj18
kQsgh0gnkMQQagjAQeWZx90k95OXCDkOmOUHQoqdsS+drBjU6L0gbc8seq2+D5LUpOhFZYs6FDcM
Xw9nE8MVoQgmJTC5g2/8XZK1sF74KYlbieIrhilpCwYCUCIwQzCvk/zUhrscu+7POPWHLtFIl75B
oFz7Jwed2OEfxgNuJ2VCBH3AiQhKhSoOR0IRjgU0fFyEe0SKTG5VROvZogqChYdLHIf3xN8rIHfH
HTizEin8YVlIzbB/eS+yKS56dRwZubJPUa/LecrWNiBbDVRQkM91pRKPWDZf5Icw5RRr1z9oizSj
QH4IJmglCqo8pC3kjOUVFkif14WtsyHbwhLBEcuTI5+hh+ykf9JK0lJ0CY3cnbSunBXoY/aCOjNg
EqYCenT1aVlpRznnv/Z9cazyCf5KJ7m7fy0hbfFgTqHFgRkpbFvg9UxP/MaMTSu8QzEWFSzMcyot
fZe/AtKR13jPSFrqr8Ubjh/lK4ADhKJgbzgT3k/AGqxrNivDlVxGit08EODEAURsP1qka/8eFLI4
wDbu14I+EAgDQAYUAA/sXppN7k25WehSoADxnWUXJIKofLG59z+4oA8iiOdyb8nfGEI7PVxGMA1i
d5/eB45K+ofEJB9XVIqKvDUdyoWnksBeNnyX/WGy9BkYgCzLfSnTqLQ+13ssbWvoVPLgKuA5Lmdg
OvoQUCrP6O4uBVBK0rcfiPSkkkVtHCsAUkCfYrwnVXeArjbCalwi2aQcg+xPAFJ/O7nxCqBw10y4
9PyNzkfr0eCIo3FiMjFzCT5/oan/Wkza7A8GIiJmVMHAqJSfU5UJ5O+E//Aq0v0NvgT53fGs32zP
hHzzLj+3FJ5HGdHWK14D8ZEy6r+o3qMxOcx8E49Siy75kCOg04F74dENNAZInfgP2gU/ESDgudzw
b25SmpsbQzqvTNMQOvg00R7vQlUGfZWNdFKXm4xPgAylXXK6PVujYwOdoD1lKJCftCAPGUpEK0OG
FenU7MERlfrr58Z7I7uDVD3tIMcmrXDmPAmdOQtAH2iFor++JeyVPz85WBkrMkJd3sIJycGXvJ1e
zUGLPD4KpPaBXKvkQJ+8QpAby2tyivyEUi2ngbIXk6dk1htHJkrRpJQ7nvsDPJ48k+9/75PfgHsN
pKn+eQ/NIpf1Dxz7N4O1ErkzpcmeTishFTGQG6eVSEf4+2IO/esrMtwyt/MSdt/ynf4iQ4Y80qE1
lj4kN4Po7Ukvr22EaBi4/nYkz+hb/7xfgkzZqiGRzn+Pvx3997sVG2MuC6O0XExEBzhKeU4n3smY
/e87n7SCjGrS+QQzKB0OE04uhXRNVDr/GTPkJ6l2/gK+MgCLTVeQbSLcw7Zk3JNO9/eTwybuk9FK
xsK/PcmrMtv8/SZd7XN6fPbvNP9mgM+txt82sRjWy9YJMYgMiA8w5JatIfrOK4B2PpwxWBuJDDbS
eR+D7GS7uYWyRtjajJqzu+nGF1bc3W9Ln1y4m5lhu8jTdWOKEzqmY7AlG5vKtQKhB4CMZlPLVrFd
NUkDeRiMIjetr7S+9isAYiMohg3cfkre1LNBdvO/c3LNLjZ5aHu46gsdaB20a+YC5idDB8iXnZT7
194iKbdzNYAKO3WvEAVPWXG/UZ4nh1tOsulddylodF7gGG4H5xjeCvt6AOlMKpUKsw1NfJsBGOwj
+OHdgBaRH/ayTt/AQAcEW/fq9rv22nD6/vDHwqWc1ECY91fUWaToh1ROb9FftJyhqxNEaaND7t6R
bt0ajtZ1jIsH8TN31IOvSrmfqA14UdepR5cAIVUDrsBGRat4Q6ngNkGojWR6wex59CucnauknIMh
gFj7p02W2iDyKrx6sj7I3dOi/aB8ZSRldwCDI9up33LXsTCElTHGP9w3t+jVXqi8dxzMfxTUGFlM
QBm7DnE8/0V53ez61duB0KF8a5tQG0D4uPdI0MG5txgFCmFYnVB3bKPcm9KJcROidrjC3qzPSvnd
gx+EvoJuopLjHpAt9HPu/HkxwBJ3dJw0q9uqSTIAX78IbTTTR8tvwPF95U+SKvrYQlqLFKnzVXxv
dvfZeXTfWwFmr42YTYCMwTDUYn5RoYXbt8X52TPQxDPJWInJHNngV9j+tiT7+sB5BcrDDknAy6QC
hWBsyUMrW4rqna92hwZ1OmF3Vk/SZT1+fGkji9FU82lZZfcg6wHw3qtWr911dyNNuusCj9/RDeGm
lJQEu8Aid2KTqi9JcMNiTZGbmVvLJj7vIBEE9RaSQrltfdXba3KdFj8EgoQvKAdT4+4oOdYy0wpE
5TRVAdTzR4paWBtKFesN0FS5ULNtRiXAOK96sz4oCKCDDDmndGkcQUvUZCw0TA6+soHqt6caht4G
K01gXMU7fKa2QeJLTDYGXQwp8amCUj+QC0Ru6Ka61/f49l48rwgaRU8IygBzAHWSh6CWBCC2mORG
ckFKtJg8OmH+GoH+XaaHwERDnfonohIYH7ScRnGeRVg1Pinfyi8A7Ly8TpSVDoDiy1cBd9BaQCWs
G2Cj6fhow5fXLMhk3m3jlVAfJGcOf/j2lX3Vw4YSpISH3UjSUa9+MVC/9R9j1B5f4aXJSu0SUqMa
wNqD7+bl6oTUfZscj4ZRjfNIDOL+11z5QWZTV72O2b+ao9QcGa/QOr3Dh3iFepsWiiO+jg6IFiCd
kevhMd+dGIgBfulQYdE6VZ4hHOyjPsQL4QZMMB+ZWDZ24qozUp9BlQZnkheda19tR1UrEPsl5DbS
fYFQrxY8LFClF6c4xZoWdkEuEFO3oxzyVLHFDtkCyKEjV1RO2zC3Te+dj4/5duPVp8kzp0RwctV9
dzN49600xwaY9XWGLRJFBV8FEBNdFV99rYFXGqbIH2lTZMtLaNgIJ4UkUjHWyHzdf6BNkveRMh8s
3gNy8ijfn79J0WQDOBVfiN6EJyV6oHwDg/Tx9ejYLa8zAm5ipv0z7YHqJxgW9Dgn5bKFPhrYJ1Qc
CClKn+KBgsPaV5q08GZQyYZTcUKxaApmhhfaIyO+DO4Lc6qvIcT8HK4BhiUdKsjgXZ5u8wK06QJ3
aZP4e9vKo4eexD1S/dvg3u/OOl+Ujdq6o33krkAnqHj+6g4fP0Ka1hPEgiEfX+yn7pxZSbQCSwvT
gwdFpzXo7PBXogL4RYkCrgiwoHtIsh4EuX17bOwLshHXp32/inT64aFTFrDbFP3Isr0Uv0UOi/Mg
njBdwfGA1ASrAJ6JJCjR12Osgjxraruz71IWb4SgbC7aw9es7gDV3Vb7GwuMhdh4zrsLmSSKsCSP
2IzrjXcqbN5kknUBuwi4kpJMv0UqAQLbK2nHOgQ1gT/d5qkl9GmS4ydAaaf4BeCjjF7j11iP34nC
wvrh4Uo1e3+1C/AKJyGWK+Nu6p7wKkeoSkt9c0XKsIKC1tmbrf4z9W9WoG+G+W1W33dnLJiwj88n
WbrFU4BcPloi6scBDgIIlBHAaOQVQCzDfHhrDnIICMvdHiHsrQoJFn1cwzjsoABQhBYaibDHyN+1
QA1uVN9CPNS84kllP8aP9WFausWIAcBCo2J1iE4kIBXy4OhnncEL12R37dbNPdd4v1GJcUogKYgo
Ilpce1DPXmh2AMA/IIx3D6gEu9evRyN2eRsCgKKHwmqKDa25wHx0wu8GCDuEcCje7HMI5FzhYT45
7J+A8ktbGZwAW1HvwfQHN1IIAlSIGGG7cLLt9OBUoXUP29BJn0QNHlEI2L2yG+KIhYEGdqu4oGMt
K9KrNXQ3gPyp91Kd68NtvxyN0kYTtPzu2cE9o91AgEN3EOsaN7Vb/RcSo9y9ENLAAf5e3g4FRA6B
/83CiBC7fn7lc1wPiT+yrqAGu7G6pyBxWgL/JFFrYGHQM1KfWWyzq3FVNH8V4D5E2qWNhsRzQcG2
c3Y6Hc+Q1uxtkpdneLehteLsyWCCDGSFWk8JqN5kn3aYZalEVakPnrBA/XCH1JFX45EkQMUaWuRC
95C59ZDhcrB2eCy0Xz7SUDlXPJRjHXAgFDN5nnTn7fHLeSLxhhQoM+UAsKMCUrSnIElF0fTgcJdw
i+iIqtqHlbm4Jx0mMokSetkp6mAu+A74fk1UspUkLtGjP+JEYnegLSQpbpz3QTno9DUbmyC78E/A
jaAj2u8BXGVWo4BPwxfYu6cP5AMfh7mKwdMGHcih8Rg+bmv1EoD0VR+jtjG43JOy8BG6abUHJ83O
cbLvkJPCUKD81slxUZShdIZugOUg20ztcPUiuocoycKB/VoUomzqSaj7QI7UoqIIsKF57lVqT3jT
waleqYQYkI5R7t9mibm8Q6ztbOvaf4CSxrk1nTadxDTiYzYtquhM1ox7vzU7N7NNB+GISEdg+Do9
PBYbEgH0im7j5Qf3cndaNHo7fLOsT6MWBYj7uAN+2wrqavCs+pf/EXVey6lrSRh+IqpAAaFblAUi
R99QgEGIqAAKPP187T1Tc7Bd+ziCwlrd/ScSFS7OSw1z85DewK+MTblbkraXFsFXO3dRaHd1d9fx
MghZQe/mfzHGbUfdaqnffnrVsm5P4t3obS4/u/mlWevvsIEEjgHQx2Omr4XgpLxV57TAyT8gvGK3
c1o9zzB85T1jtKBulMqGfM0bSBsfmb5jhsE3Ikcam8DHFwuAUCaNzLk/PUtDULO4kGXygGMbcOQy
39SPrd7y9h5e9VmhTE08sOFhxXulu6mUxe01yN9kqKAJoLerBh8TRtDy9eZqm9YNWR1uhjuj8+gO
MnMUI/n7jgFRW9ef4uYrndCM9znqJrJwdPcDbHcdqr1l1vzE5MTtyiUeJB8wNW23Bij97sI7HgY4
t74GyXdcxDi3+1c6uNfoUs/b5ry8zGrKW1MZSupLPagvs1uJVwrx8zsn7wUZqCvVM2ESJkLq8a4Y
pkz3diG2kS3UMrvwoSzexYaXx1e/CtWaagSlsgLfJ0mmhzwB5MDwL5dZl1xILMOvP8rj3JijlESu
NIqfp7fmPHg2YsM308Bm29kx/jaIdgG13qGpzYx4VjVjEGae272es4tk04txyIrDC/3zbV7H+91t
nijTV8cr3+GtXLZJ0Uh7aFZHPP0Yr5Pn4N5bxuUy/nMH1WNMsMJLL7hnkcmWyktJp1/t+HlNLiqU
YH5aN5bPYvO5hWVBnuSxKA5psUnS1cMc8XReSBfIaPkilzbnWbmsk2W3s4jbUdOZXvTZgwE1Erxv
UHW22LLmDMk7IXeiWYT8RY5cR5t1qnU3w96xYD6lWgqH1Rxf4eunUbc1LL7R/TUuvxOO7FtZxeao
bEYXviFdpM/tNVkmxaH+Tng+8eNMFQWLYdntga3xxFly9AoPc0gc/K+CYwF1FWuZxvunhFHQCPaJ
lkClMqrdlAs+s69o61puortl43L1i40NXRWe8V07Zz58c9nH0tzu3W0lxaKD2Y3G6gQw0fSfiEFA
tOHPPxwSRYT/wUk3LBWtHwZeoGRfvw2qaLL2uBeo/B1CMN2UCZhqvbsHld+NsqpwROLAoOzmbu6G
nzIQe3D5eW3N3SUB/6ibUcaoCgP7u93UP09Jm8EbnXha9tV+skoYI5E9gUv116+AaB5eJ+b5yK/h
o8okl/Xw74218TnkD7xz/9nz8pxvP6S5z1v89S/qb+u14LfzInhrU+9fh3zkllH0QaZR4rZMmuc3
hFGeCC3ONad1UR/2C74PdAEtCXCe+DDxQI3MqDB3KzawZN189no6VTqL3nWecLOn8ox5CsX9fFVO
qobN7OUDw6ik0ugC+ZqY+bQQSXQsHUSxkIg4SqsXfrDPzsno7ri+PR27z10C+QUp/oMtycgyu+Sn
roQdFR1ITTEVAufnuUNo+/Xzat2BQV078HW+qlOZk2tCo8a5ObaS4ZVcn85wXjcTJVm/WBK7wcNg
83AhNmAEG9OoiGPfWig71OCP34Lt5kIz+4161xBuDXCDOskgqtwkbYhkCzGIuzrQ5sDOfaagrkhl
RG/EmWZyasKqJqIxelot9jyRLUFD/yPHIbkYaGkIkZxBPZZkuXiyMfYoR6QRHUELMUElCTSfGamF
JIDSk8N0wfLQy6cXKEQRkhXaYHQ12qpIXCnN835vSdn/4bcxBZ0zlXiARe3hb2ETq+LFBuN2xTeq
2wQxMhulIKUzU+ljqfQdtkZgaY99PuS2SSB1orgh8AdnuLcUM7mV/yRjBbOFMX6grd/XGUwsxoGg
2zc2GOHdf/F6hdTfkkICl7dJY/ShmgmRjOeDb6i+Sml3gax/NBQP04ovE16EeTuyvVefvfGrSPDs
a19jxtfp59v619iSgJqfrhPsMQOiWEHSDvoS+r/Zx5rGUaD/NmB+IJWnFnLR4SNx24sMZztfP+3g
/CdzLXrNGroZQqEpd+f5Ml2VUwYQvQ0bMROB0ZvCFsqM+WtszGNyRnuOWVxr/vG1de9wO9Y/yVZd
tpjD/tyXuxnftniNGxx+RM97GVar4gzM4XKNeOaC3v3l8HKYXu/xgbMYlPjm4b1gzDIvRi2jn0UC
8K8yvMaNcXUmc4oZTM1KJoausJfa4Fs0nLHIL05PrX896faUJDRyTbreY8D4hcuDKo49FRENMr/W
/D58wt2b1Ms0UueYlH/lYCZ7zvR1qy0vExnRDJC9XEMak4xfwU3L84Wg8fs8XqeI8FncOPArJkIM
BJrIPGreF9ePRc/5DLiFqVvDHSdsVoxfv4zQr6CjTLFQTOEge8j/FH2rO76SHN+XpO+qh2YZ+zhs
81JoKndkZfVxoqO93JYUMuTT2fwO48+9WJW77zG4ThgXUF8EynTXWJctKVpGaZXEG1InZ7Y+19Cj
8SI6UfLp4zfWxbCCM/fSUda9ztm4nVvfDWs2PlM0QV8Jzvt2SSPpv8gJWnEJv4Ev5tBGQDy9j0+t
3gwv7AV9bgEcg2P4TAtl/f2Jxz0OxYGpxr4hw70V4Karwivrt8LntHWFDV7PuJPYceplU1rq6S2O
Q1zaqPnm3xW6vdl7PaHJuNn3MDn2+u8VTcMzLJmZLNpTmrUOTrviYfYOxM4x4KA9RrdZSV+AU0XI
N6hrpUXlJybx6TAfbpRpi73z77DDjCVRJ1I/lrLS8U4kHBjr5ubcGl8XvTUNevWE1N4Mky27I6E3
r3MBNrJ8oKmf6mF78ZBtyDju0LUfcdBg3NXDiEu3sGSHjTJng4WsRD2ShO+1UTDtYE3X5wlMmqSP
Ubks1hSwh14thvms5H4HUJaeKNDGhM0xxOla1/EHlGCWwiHIxHBIAzZZ4hfU/i06Nu5RjZ0R94EH
2dPenTFMZGu+nKAgtwY9xghocfraCKQMrOzrqjDNqBncZdVfMbpApqAHAnOJeKEYSFdBdCUymTtQ
+M5jEPSntsWPFxrFLsLg2UUh5P68WIhJ0WHOC5kV6ISUbl+ZfPsbARDZ9cCQOvwMow+E8o+oc8Ar
cfM9xnsgxVCbpV4TVr42wDaGEdMhnt8jM2gOORrOt6DbM2Asu440F/tlVBqkswKdEUM1rkJ4ByBC
lt4HreuyIXTX0KydK4TxEWaL/eFyPr31eeG5/YNnoNP2Bi8H1QWqhgRGRcteNm4zPhbuECkBvpaZ
36VzYkQxb4ffIQ4oHCOBBLKzjPUB2MMq7Eb34AZwXIxqwiqAAoPGmqMHGaMucCjjYd4rnghWcayY
Mi+0HwjbXW0AqTv6p/vMsAHtznrOhQmu8DTyoJhex7sgdb+BOoDOO7jY5UDFuJC59QbPqcHXR5tr
Zb4WGm7rIDrqGwjdzdN4DQgJekhkUIPinIdLaR/WnyiUBx2C5me36HR6wd3GFManq0bA3AH3Y1ed
wRDELeIbCDj0zwBM5e+pLrSpGrIGpSYiV+azgzdeAt+IicLbQzeGHrFBanoJmEnnclUAu8wYVrOh
/GqiyUCCskRxcIjHj4MSpkBOMFuG3Qi7RfcZfeAH3WY0QdBSbzPU4wGhE9YLCx28uOzLmPrDivFf
ZgLmHdekayAyaGFYSWEHYHCi/+WSUwcx6nWyVY4zzdEc3VfXhtu1Pj/iW4CHxgBjEFhklzGwEDwE
DsWAHEvwOPJFEI8DRjBMcIEqcezR3XjaDbgxZ60R1vUR1OrkVDIZA0MqB0pAM4sfG9iDk+xJsXeo
AslIMUcd/+/Kg2SUOT8fRDAQrahDPmGywkTeGL6IV/SyAXNGnllud0fM4smlJlQYLVyLVLIY82m8
60BtH+xsJFV4VAacHfILJ4E8fdATPDdYL1pWEsVR4hmzdPCdAY+P7hvQ0d8uxCrDj53uRAngz8HC
w6aDW7AcTJR5PXj7u2H7F4clStN+85sOxOwIbzqf5Af+lWME0J6bEbqfAcq7EEo/GooSXUW2QeSB
Q5NT471C2NEBXA1XbaiiN7skLHIXdHaetqpbSxUaGpuAmFsVsmUW/Wsz6DZdu2wYo8CaPfeWF4hq
P3R+lcP0Oh2xJlPzQlqlP23FTlPur+oQH2SK2Os7ZPNVX2Os7Xv6IEl/zZYbgzZkxzSb6mi+uzQc
LYw/KJsKcge5BCmnmKNxx+XRbSwx3Clekc3gWfksvMzze6Ql+Kx+QATrZsH/9Vg3Oe/cYSAHMG3p
WBMcZly6XnKCrpII0CXZlbBUH9HVCNlGh+apz3jyRQVNM380Ng00uccKu6JG2p9mlGjAPNwM7WkL
JBotdIM0V9ec7DUg3oL8YLbnLkYh+Co8QQX6jL1UuA4vZzcwWVygmOABAk/67n9/d6P2lCKT6fX9
VOsSAJkxZq2t1s1RbxBEbTjnTJWhKSOS5G8ZJIw/++bagBM0ELM0RrNDrG2XNQptjJsxbQb6Q5MW
svdB1gTF89vLT0QqhI2FjnsbfTD30N03mC2+P9uYLClAX+dyQuOAkPNFx20jLI4wX3NKhPZYy+GL
gHEte8d0+vYERyfa3jkinIFFj9yLghxJPOizINYEtpGqV4wYTw0wHiC4k9qI0L0JSX6+UIIrWIaX
CaPfIB110Sl9ETLkXn3CBmH72rP6kdjWjQo08e0FAlNHP6nb2z5daJEWJbP2EtNEUuZN2I9s84Jz
JkMt0DGCxRm7JKWKnhFzTAq+ag1Lv4MxiFdK2tYMuzJH3VwC7Yc2BriBoonx8gNldYzuTVf7q4u3
g5xV+veTgW8eztj+xsRWsCSDTA9yirTZ8zf7wbZ3ddleF5A0ib6d02d8CssANODQRw/3MQQHjOUm
liz7/mNsEjZjTvCA8g3Kn2kdmZOGpRYRhHMdRt09yv3tgK7Uvf+K0xPmAHYRAK+GH/YNbcosDncb
wI1RAUdmRvmm7XfndILn3yu64iFZRUrwCu4+LsLEwtE2kC/i4WUk2zsgGiUWFu4O9eFj0KArb5Nz
BJpxX9yD4kypQj2JTUVqU0QVq3IIlRDh4jHHrBnHwfU1yM44jAZqACloQyDQtHF2IbnvExS+UffQ
9cEQCFHrMcf8hLd9vYEw3evfZuOCrJ9kwISQ3qO1xiMumRZea/2Bko5d+/gD9wwzA4ZiIe6KjK9z
AH0Qrxg2spVpkstbK1b1wc8JIvsVkfefkzg+qmAi8Hd/wQUqNsPY2kGhgPwxp5bbERIsaEEFDNPt
4+B2p07NHGC4mgrvR5vR+3R0Gk3niZUWzcz47Cu0FuuKoEzcaINP+Al7EXQ4zgQ3ixCbAMX/vFA4
+KS2rD9T7Mp7Dn9d/eW41UzzhKsD1nm92VOrDXkEgyOYqjVoIOhwZrXA338ayJDLZPnZXwH4DVGU
wN9vYjHOBotSj7hScVKAm+jqoI4TBE8LTQNDTcgkuHKoLClaW5W4eH8oDR7I0bLZZ/o5BSzZtxOg
2u7qdA5sHwxOSGWH2KIx7xB/X0KjVQb1dLqVm73cF6LY2jNN8nRZXJAMiI1eDk+g7amcPLVf7Czu
hni9O+c4Kw8o10GT6KXR6Sh7Ur2MHVnv5NLIMmOQVMIOBcFw/z2wjr2hcxLVyHJWjJM5Ou7q0EW8
Y6X4Qm8ozV+n9lk12BIYMomHV9Ltdw9o5i4cpD3yOcrBGRBYcVaWEBAI3cOlZmRAnjzdFefSptAJ
xmOw2ofVPy2QU7IWEcK5IvD8Q1/MxbYBdU8oS09U0m+adu5aQ0z8CApSTWHWc+gZxdLbfhnTGuxD
dtaDdVNQ4fQcENMbdk5cRGwhRr/Vlj0RXkV9BqOIrfdecduBOsKFu0XyI8oFIgbuTFugN30I/7DM
nX3B7QTI+/epjO4qkOfw8Rd6lDHYDFBNRGVJj+DzEYvzNwzsqjWR+RZjS1eiLS4Lbfpir3mtTCwo
LaahJBE13mOFAumS+zR73dq5D1v+Y/Vy+FYM2ob3IZ976P0rFJu3p7X38dXfmYOnbhUYx5bTK9Bi
OxnvMIiAEgP1F39LFQIXo2zF0cgtx9a+98HlqliCElM+tXAx+njPMdZW0NYfoYl6eibRjZRtUHG2
2jlb4ebfGrKSdrY7qwg7x2cJp+Jzs7Ert3tb9YAGwkcn+A6J5n0swLcvG7wjVtVP0tDs7Ijxya07
/vIgNkcCx0CypnDBLxPkSR3CIhlEfIhMFFt2zBnRVeJWjkalzUxJLooiUk4oJQh8jgdvkK570N5X
K650+r0KpcXvi2vE5wSw+jAMnCoeEytIa13q/M6iXiNs+67BJr72g8/QrVbZqWQDOxiKnS+QH/Ts
9hfCMA6O+/YtfKwaBiPMC9k+kKYMb5nXXbKEmfOXj0I03cg3NCFuXLvwRQsXAqtLZDDet7tJdwI5
hzxBn1YObxTC6WkbVr3wPVSpE5DdvMhZq8U/npfPySZmb8Xqrj/tOPjQ/1jmkaaDuev4Oy+PyUzZ
q4nDedD9+AcpreGCuW0web2MEWSBwl/Qa9AMcNfoI7JM6RcW9NgHhGmjZLkLeF8YBMd3x7GHksav
fc02Uce+gDlNsckgfBCPlGJxx5vi7t3meE/YUHH0BOt5/w41CFX4MCZK/DvLgg7rLAFcaJ0CPdT5
n4zeB+cKzPUz53IJb3TsPxWmPEy5FFs/13CZFtpmqCjU9zfN6sVOdcGfXcw5suMOyJFtgEqMkgps
+eHc+D7y0EBhX6vuG9Wobe5NtD8or/V+D8se6pNlwRwOCcWitc8ofp5hw3UFrWDRoYlhvcSGjXs5
tzSipDAqJnMDIjOxKlSHtfckk5U4udJ5UkyW7u2E/O11c+KwXpcwlWHXwlzE9oheeGerPbcXi7Px
Di0zQt5eP8VOq5YNi2BolEho/wwt+MAwjq7jtvwm6ukP1jEkkZKJgm01t1LWLzjwmCVhILj8rt+H
9zo9GMt62psngbnvzHoLNSrBjoTVFd9dKDc6HQmz1F9NIW8wR75KkdMFe3xs1W5fgxzG+FexmSZD
9bq0/V7uX89X5KP0BPdDg1Mm1zKr4W/JUVCsG6s0LsdgyoiIgKTHqldSd8Mv7NhLToTuPFdxoCGo
PDwPXQIlybwkgPM9qkfVvA3G1S/TARiuILst56U7TXtCeG4IEvumtuVGgap/W7S+0Q1jjheOBnQ9
2cd/ou5Zf7acqw+zK3GK7SEhlAq9z3lcp3n/Q0vFnLiy48Z99Uh9d+/wEC52W7W6YpXjfAi8fJ+N
nw6QJbFXsX0f1DP9C/XKYhPgPCewhKLWSvsEpPHiyna3j5eRNtZ/uIYSRtWMvxgYkheCZyT1Zd/4
acagG3gMXaf5exRfvet7kr9IKEM9TffEYaO07hhufLW7H8e7wehkPvlx4ao8Sj+5eukObGLfKPOe
Muro4QdnANRkaf/I9qHDVIMWA6EMC7Xdrzn94KlV9espn6DAKgfdLT/OJnPtOByWnsLsEXPV/m3Y
5cZwL6sMfKA/+WwSQj75f8POnZQ1f6Wn1hvHCE+XDEnOxPmykpRQK4OnUXsXtGc4C5KCM2v2N6ep
LUMNSIkb5YPL++yl/WV4NipkZtg7ncqIHiXZysh/lhJD+rJnDBwwcivct6PHkm7d++UpKts4wvBW
vHFs+navTUQT7i1uMbpI2suVDeA3swwLCoXLL6Pr4Sa/Pu32cARD4czxx22X8xYvbovrQF1Ji0+v
VCOZkyF9vme+PHiQRkIB8D7hYxqZQ0g6mHQW2PUzm0tPglFRSa3NX3WC5lfdZuKsk4x7YlpfTqm7
402yqXokXIMuDMppjA/HL08GmkSyNcPHxGyI5YQYd77ioMN+TnmEGSM+8vR2Sb8infM+czA//jCf
ZXSIfdTie+4em00nxwUZFai8jMlzrdmaW807Dlc6mvXr/k1xiD0VgarvZTtoJjB+ma1DlMEfGJjZ
7gVvrl0Sc/0ObgW34Jg6pCAx98Et3sUxgn2OyKb2pjdX5np0JfaVWcTg6TcbthA7jrRgF8Q/9Tod
kAG8akX1lDQnp7VvJtzjNqkdwyZ6RV2IkqWTkD9L4+/wAkfxIlYtncEDBetst4Chwr/aW9I4DJiW
xCVgC+dQkXVppiOudQ1Sc1AwbKYp8nrbuJrubFk/2ExiGaIaV+s9MGd33cvhhEPVvHpQx7Js+cHy
javgRkE+obwr8NNbdw6BqD3T7YW8jZqUElf1EUDf5+xCYWf9+rMmb7x8zU2VD6isoOiTWXmujrAN
X9hHq3gvwePA+muE4DSsqn4qykYipwdVFZRG2K387HRR4I/5eC/q68IrSQekN7m6Onx4PDDCVJzf
8e/GCp+94kDFfXOuiCsUp12zdgf8O/upiXu49HH1pjDg2yDTLds84RHGU8Rol0FmgUYxDoIeZaHA
B94dt/GHZPWas5bfP31YDdaLdQLh4nuiiKcro3v1gAjcbx2ykeFqTjI1mWWnfjuobBwq/Nx/+y+P
sARcRThHWJ7oTurj30i67Mc1ABXCFwYNr42y7W2f5MQyq6LOv7AnkB+ElPLxw77Dga5Q3MMZkzAb
HT8/h3PJQB/ThuyH7UajgAARR5iCktU2D9/AOMASqPvd/WWD7/8FhAJMepBTtaKu5X/g4TAa1Bxx
gCUaK3py8KY5xYvN376d6kN5AHaEZcvcTLZYo9/+ZTHu4Sr2gUDUV1RLLMsZ0zOdR6o91ycEhTA5
0CfYmVBRkEU/SENjD4XoOiv3bCOMcFFTf71etqlS/nbOTzJKpq2qycib4vPwg6Fwplgyb8yE9QQc
BRjCUnqiJ6z3nVMTCEqW9O+z96gcvehgqr5Qfbi0+w1ONX42uW17m+7wMsty6DQKNzL6d1xwhtz5
+FWg6MrsastGnPefXG5Ot296ktr7HIlfTeNCvMbgIXZz62U/sAEkDMtWXEiV+Eua3gUGo9ce0F8P
KiZ/d6s9SCNxIkyxA7xGDWPpARaAkWE/I9h7Y/EslEFgDoUt8zE+ZNiM0Zvfcg275ZPoB70NmNm+
An5+J+IotOPvqQ6EIRZFhoFRxdyCO2L6jFpDdvEBNYZdfOAdVXaPsQzTO+/F2GE3voyY8Hlq9Bqy
ZZwLfIGKIXYvM23Q+H8IW8vflEcoKBj+NIQTPUYaeJrmXYYpoh/Tr7ftkRG8XTHQEhek2Wd9X16m
jzkONaim2E/x5KBQnD5+O6s2o7qeGB+1sMUcNAOqheQ3+8UQEEQNo6TaUmifSktBxEBzhfX3Ql1l
izi2X5qlQ6AlY50p5GnHL1kSiwJ/mTJjf9tgW2YBZ+NS1gy0dRG0ppCxPovatECEXuytFEmfgF0F
8PHDMqEGRipmLMDj96UxSZfF4bnk+snJN/llHHinP7pw8MnOfHN9E2Ct7tVybOj2TRjtdtwNmjIE
2WzhEQDNUBkw7TjuMIZ16fusLn1CNmnj6ksmSGuewo3TFp12kK8og9j5imG1wYkAtFoPqSC0iY5l
6IjCh8ii+oVRyOl6bp1unbPy9lonSpCYJZ8v6yMVU3wAF0JW/tKeWHIJb3j/QtAyxzrDMdOvmBwz
2SLsh0HSgiZQzaYonwumsqWlnTLKnrfIwzuL291hDWhu9td040sgXV2LqhuiOz7Uz/Hl+PB1XwFg
fVvYVWvsotTq+wcpIwADZHwBIiEORITNpxmbna5VX9k/t+9fgbSYJPO0O5IC2CW4JSp1D8Tqcx3p
TqJayYKIgvamDglGDOQPKXsArxfa2336YHqfhCqAbjN8LPXE7Szuk2LFn7tPSNQCRl+AX/KqAalB
wLG8UMPWZoeXwNd5m16+2NU4pWISe3UreHJMl3g6PSa3Vi9obxlP3Ine+vQVEmnh7Yd8UImlgjvQ
0MTSYEJcAUB3HypsR6COXc/Pdp6xSmKmjm3gywoyq46qx+d+etcYmlwGna8DVeLq1x5fYOWqAj60
mJUHyn9/AK8VyK3vnzY2iJ7OgdDi8Q1+S9J2WKjblcXcoF3JqkntKwOYHjYlrnpxs9hvSLaClsvE
EsbB3YqHLKXXlgNlEWIitkusqSkiaNViQWXZwlMFpuyyLhlU4ucyp79m2AMM2FqzRj+WtPqjj921
u5CmJz0klBMKW6I0B5KopQTGSB/dABnMGdUAxryaV73+UrVfblYFF4biycvC2SRPXIYsPbdTWFhY
8UumKSyI0qFm/eAgerxzBRpc2t0J559xC8kreGpaaB0e0Y61mWpjTC7KuZ5y0T/XFxh4TJK5xlEt
MLMDKKU1KshnxEEGyQvzLunQaMy0BfICIBVMK1XZ81tMcxitKU7escjESLyXZvNpjiaZjztIfUjE
cdywil6we4c1/LY8+F59vYnayrz7hMYwSQmIN9xn47+S2SOfJsqwfoadl1Nw5P06FM+pxmYveS6v
JxwXoe4yUZG02OUFXyjJ9bt7rLbWfSr2tmL9LyF9LPIWTEoUCmIUR8gl4px9YxMPr7J7c5V1LKKo
A5NthEKmg+t1x0omL0Lm227tGJ7KH74FNDsBF6i2edBFvwF7vE7IP73GpfR0Ce7iO9GVBYkFWce5
r6nywo8bBw+MsEo+z9MPtbkyhvHkQBSPOmBDF/d1rJHVECDuYO00rNT+S8eiibBl51H14491wxQR
vQetDMQh8H3DKkNWHTp0JGyUcn8uy1zLVu4U9B2FfZwY1qT7pzb9Wjh1n0xrcmSQ5KzLkB/1+WH1
x1g+Nrqzc6WYkYeG2RknPvdPVLETA8wtiUywN0QahCflXBLoCk7MLR6nx+lL9A/V43fAs/deS0Cu
QRZ9AfQ6g+L0+On4BQ75iSPQsurfQuPwxECiWTJXYaaLdYRkeYKZb+rAdFkMxQtfVHpkjfzp6iC4
oJwTzeq/h0jeROgm9vIFFi3JSowFFEA8UCbbGGr8OKpLNlsBeMmMaC0YfvpkEYO7bECjv0MR0zIl
7i8AukDDRQ34p/pDmSaGGPJRvpJ5qK/Qq+k+Djt8poPJNLSHv4ccanmnasaesM9dS39F4r2lzyAI
8JDzsfM5LJ7G103OSxLxHVs5Q+++t2Y8ZjGo4MRA8MaKjT1ALNj4mvysaWFbhM6xZxujFl6ACs0J
QyIgRDCKw0Hw43+m2vKLGakP5GPLYdzXP5X941GzUa44zM54fOnuoI3b1J02dBJ+e8lfkb/17y+x
FwO2tvhIAHAKCiKe38bMHPUCea2stMHswdflT2FzGp0e1mkX1H0s5rfP/vDeP9J38YB3HJxmo3C0
DDuOOI1ScTFmFxEwhDA+UmQBSInEszmIhTJUDfCou/crn6Yf5mZs98Ne3+lwg/07KhV1EZft6DJj
voT1IkbS2InBXEfwm1osJty6MIGoxf8KLeu1oNyiNgfasYD1eYgD9D9f6QeKiruDv7QNEcAWk70H
lR7ICd+rW5dBF975xZfHY/JnYka3mQVi9IgBE37DGff5K3gEBVE0hKjw+ByNH+OnOjZHwWJvwTfE
bi9KhmX45t56mX0qYo8bTMqCc+rgcpYdGZpABw53bvuXLtDduRSwb7TsQz2Kh8lQGXe86tjBia+0
2kFmUyDgTVzYzbG2gN24XPBZdMxp47bFGjkbXkalYV+Au6c7vAmvo/uIcZ/p/XtggMj357QpjKZo
/+XRApfv2t8RoDKxZwwKukwZ3kDREn8m2Wgs13/39m5b+7wPYuoaOlni7v80sbQpXOxA0LbGJZbZ
6jR3xJqdE8aK9hrKCqh7Bo8HK6asmt1jviqdHFu5EuI9rF+0WjwAAZADVLaJqaR2bLOcpvu2a3iS
e/hc7ebsqvcV5A+3N8YB2uyb00dQnh/Ybl5H8eQ+qrDBonFhSZb3xq2R8cpdVNid6cet3Bxegs6i
fAtUrw7RjPytdwbTDsPqjMDa/ThiYoTdGDiZn3j3ddeWQ9OMjb+XaDrpwXTUmTprT5pJZwQEZMs7
yzV/Q04LRCirpM1A7TcVo8zLrO3KlWL8vZveey/XjtiC3hbyOtWz6YG88XoNnChVbPgKwPSwZPNA
n8BVz+H7ho8hV9GPhC9UfJ8czOrv1XC9uZn9xf1aLhv5yG5bECi18+V958qFJ+Oy8OtdzuIOqDv/
f7TnFFX8v4QKYGd0YKqgBQp5hBbujSSWmVj99+yTZh+PD25zJtDBLSoHrAHRLYLOAuFFpNZiBARh
eMBmxZopHzPrIGEHCyxYTidvPST8Ie1v9/y36+/zPh9ZJYibIy6i7VIAc8YrniQuhLQ87KzU+7wb
oeJS/gzlJi8C8imYP/F7OE58qxhc/lsDpCI8v1fMsC3MufmFci+I96qcAMQcDFX5flgAIVcXpqSd
8MkK2Lj8xYz5ZndwbQeXUboCWSLhqseViNXoUNZg5H4e1qYo1lD51tgsMj8NPq7cOdzMlgQ1yEPM
F/9ZMMq/ZD/PNtmGc4InI26XnAhOCGMgtlC2z5xRkcQqvNcPL4lkH5VdtPSZpcDoZDmDCTDgA1R8
dk9c0hwxZmJm5LOXLiXnQST+opyGGwA68b+dSs4FynQWZU7f3zIuSzqGTTyM6K9ZtMl5NLa8DYfb
NWSrYeOu1/01azVvLOHykM1MTmnn8DqRee/82/6EViMidwBENt4OKXI9zIHkXUyCuujyMMxxyo0+
B6jkH658gukp8Otz+GXo6yGluAedI9Y043ugefFeoy9O0bZ9iIKPR2169SF0k+60xirInMtOLt8h
XhzZn++PuFZg1iFi8x7++ziIfAhe6NHKinWAUIpbQ7FYwEsdJgPOvzC5xIFEjCPkq5CQobUVgG6F
g9snDTHlN5+Xn6CGwqVEoqjwB+Q7dR40lHTomB/w0x181zOfG4NyAbC0L3SN1e8vmAREXkim9sXT
iTQ1/T87d774s8E55Ydagklm/z7mnIWcyak4ijD0gf4FkMGYGN3whKkgn+MMO+Ch30ESftdEJfKL
GHpBuoIV+gODsHO4/ajgpgQuCpZXeaYrtRGN3r+3nSZdQ0NMZMU7KclAfLxBU6dPZxUEb1ccga2w
J4P2AtMKo1CoxOMunfo4Z1wkc7KoiRKSJ4BOs/AbIBoZ3Abq8EbSozr8EIx3J/aCthLewi/0G3Dg
5688dmd5xBggrkxe+HPxZQ0Wey6ANHWTSTvY2VwX9nVxXWQr8YV6AIua89Y8uwbd6feIfvPGPCUR
uRLMiH9vXA1oqkmmlXct5Nc9A7l02n+PNwbht5VcaiXqwcwx2NyJTRAc9YLiktjriRK1R0pE/PXi
O+8t0w2ql5CzD3Kw+fdIVuoYeYPyZwEGMtedquPL8BMWoXxU5/GKCA9olMOdgelBviFvd7PLhzcg
49juRt3ozS+6iskKmCER790fBBA5wbhIrHbLNoAtbEf5sX/vybndtduMitS5DIZMH96S6cPYVSIJ
xH2TDZYeb+fWBQpaLt7AvCCMA8kgmIorCJ2wU2+7FLTPo7qAocnFLSWUBH2I0ZSUTvL4y0n774U/
hTsC8Z56a16tY0Iv6HBCiJv++5Qvc4+hlleeMkBUmj2IuU3/TL7QMB6Uiw4h0q8ZVBu3BWboPieI
KiGxdex8gjwJSyjQLypyyVGSwlmq85uPPaULA9cFz+X6gLJ+QcNI3QZ+HMD24M2EIDWR+TI/iKc0
A5/Rg0nCKAb7lFyrlIwr85gGsIFZZORRObsL3kNvTBIRbyGSPip8fJK5B/dOJ7xYLKSU8MZaGIiJ
i7jBQE7CN4nZLTXxYfwz+O053KzwQuQuZx34WFrEfDkSRxy5gOQyyiDNc9zhqD43ucsCAxWQtA2P
pOIFQj4hstNT0PBzzyPI4CcSLj9ZpWQ9EPMusBKv9XdUEv9T9D8jUG+mHk80rd3+jRkZdfYAyShY
hm+6qAsYJpO1FSBHrQMsGIcpQ7+ILNVFylee7nv+z7SvWkrwkFAmkai7ghObEnRLE7xNKZFIZwj+
fmcykBixlLwnvwx2IQMuVOdcgrynWB8y/ebJPSUk6C8T6m6LnZKsJcwC+hL01cHyAElpUM0kbUrc
Y57ShR3FmCOlD4OUBzx9lAaN9Fxf+iBx1JFUJahTPsMFtgsJEXqOZeMgYpIuigwAh6dI1yQuQcUP
ubn8PL9IfhhCi86WHZVj1ZYkNHlx8hJN3NpyApOetkLeVTGTPyHPpomAknlwYOgRMSacPhwR4l+P
LGa4J3pylEz3IEUHpcLX2VMF2smEOTDFIbVACRr35l3+JeUZLhsOAyG3g0QUQ+rJv1bhXzuAkTC9
p6Dmg5eYFdvZBOjbEjNueXQcBgGqGNambBTmQuJxJCrmTD5RuN8zMKAY/NCsNEDlUuVK+SG21yCD
lHAPmgPd282ldRDaYkqhoASUcn9NGZU9DxoYTOMRplL0EeBJlVHTnv+HqvNaVlXrtvATWYUCordE
xZzDjYUBMBIMiE9/vs5c+68626lr7qkSxxg9td7aA0dCgjOJyfDAKeVhW9CwEomlp0cbjMt15gFd
BVdare5WhFcmtigmfBSnrlaxW8Fricf2he4BChShbBlJDEnWx6JAIfpNmKUJrQvmiKbiKiRsO0SB
zouiRxNi77zz52lI0Cjevzzf7m9SW6AVYeuowIuO049IQAMmIN6ZPJI+gFXfGFz7aUh14d8Lqisq
Jxh1SUOPqGyT5m7zmz74+BEs61EXd7aD+iZPQiX4DWz5pzzuOtnh5wGxgH9ecdtew6XZl9vU4Jb9
BXsKYoqiI+7VNme4N+7EiUkVEQqlPSqrY4kj79yi0v4xKPBFbZgoCdTEMxKPSELsP4EtIf/585MO
4xUDjKktDq0EnBczQahocXEWNx91tVlqzcIwlDC2bevjyhmR8SGBbxjGJhpWqYmG1Qr7i8NNCtac
qkN1ihTWGGwo2wUawWvNh8eZB60ma3Gf/YUVIso0ic0QW8cDsUp/uFmJ5NrhQKB/2vXHh35/GNAS
bAaLBU73xuATw42oEMje6Py3vAg9NUlf7GHmMfd15tloNI9M73A6dafz7pw35+LD7/fy13F/tZFb
B7du9aTVHVL6i7mg/s+Z50BJbz6Rc3VAfEbFYSfHSQwuDv3f1aSC5JL3sFA/Y//shE4DoeKDXk5k
EWHtA4wta/YepTYk7QQOL8kWYbkSr5RsCY43kXGVZpFExKmNHw1OaWdPYxdOJsZ/7ypqnMfl3YQm
EoAaDQZfe/3lhfIgw3y/H0EOKTOB6pgp2ZGIMGU+x8ZBl/IE3ErHOGkE6kJUg/5SCQuaPawA4Tw/
Nif8J1R7AExthe6JHeAm4AFYRNUW0LqcAW3C/GvALvToCiORMDdB4riVE9ojQJdJ90NiLqlrrUoZ
ll2M9hTz3ZHc46MiDRMhUpEhDRjIph+wZxRGhQ7wGeTdwpF0GClXVvTLuAZ3IwLvrPMviNtiwLv7
X1/BEsgTOUvA5qy2qat35Kl2WB4WZ6cJlp+yFASGQporPpXIUQmRIlxQXPXE+xL3k4atlgvJBkWU
oiWmkTSEVmWNfhZj/+NRTCc5CkUqU0dyC68qzQjA4X8Pne4g3cmxhZ1HT+tOJY1lTFs24Pgq+Gw7
EZEQcVGbfBPN0PT54BcjaQ29FunFaxVuipsswU/kSGYR5j0R58PYTeRVjBpjBhslV2ZB62cvrUlM
ShPGrwcKiCcJqg4n1fl0dFqrYDlLBmwJvXF3t4E6jEYXxP46xeIJ5fAbsKjaYbvubQbyjXop5ENX
QHCyvBYLwq+vaYB+hJloAGEanLcipfedNQgRaDagf9QTCcrCS3yaDzhEsVd35zMGSwihC9px70nq
qjYmbPqegomEsxFLp/IohhREYH+Ess9fj+ZzbzpGMrA7ZdyC6sMgi3EWxizGE9lICQWANndvmzr9
uXAaxWyEVp5uelSCdPw40r7IcBQUiYpTpTJk864WioJlM2z5V8DGAJOhJStIqDJbqhSquEUiUSVU
WbC+uQZbSLvylKkqLJEgv63RKPP3knmsy5Sad1lTyAySUyLjSAXKxFgM+QsTfTTiU3t+5SOcy2kT
VDG/3Z/51nC42az6K0dWeZr6MSKH3CEdfThXkaxkMWXJlUWYm6aR8pQZ32KAkHRm3jt/aQqxai0p
lTBUgRDIFsinVqZHnWgjyX6/D2Jc0xCR5q1khQ6ZPT6Q/CahUOkKslpPSDwWHWYmDz/Af7h01GVk
BUWXxZR7ZC5iczabhZPZpG1PZjN/FvhDzoCF/GONN5JfIPuJjOFY7Ch5Edo7ZCnl9GvcYXGVyTJX
zzc3T26irG9qJfBCPE+QQ6cMlUUWOUkK14eS2JE8/K7z80DOYQGB51bZQiI4/rZzwaXw1GHXSTuU
atKO0HDJjNWHYp41e6z85rAJ3dY1qtEF9em/FayEA0/YRWXNkuEgt7YOWFr8b7nhEulC9wlzmrDt
/z0kwJ3g44gJ40rEJoujmEF5bMSSUkCfxlNJw0h2Z+NzLanfTemBq6JnIPiAstE7ZLE5EwRqlKeF
UFjzQHVSue4qkDTLkikPIUnlSc8trhSdieQSyBNoED+AybkIlN0mWHMI4uzSWnOZBTT5xceR0XKt
TEZKuh3kDdRLIiEKGIbnnnFrugMWU66AL9pSLM7coL9MPvzn09r0392r5hl4aR5Cxyh8eFAJVc3L
NAXRsiyNy295IuAMEbgDTrB6JAx1lhQ6uEB64GVBKrwQekbJlYk5kxyZ+MoyAPb7OncA0m2uP92i
TNPSeZxqF49uaETeJEW+G7Iy4kgQzhHt5QuJ+yI7ppcv2988UbBmwGK60JDkiVofIAc6IzHNIakL
Oagl2O7KboGRrXhBJYCU3InkSyIoi0uz+r6YPQi+MOkNUyx85l6wqW9Tp8tOPFzRbhSXJrLDiegd
nmG5VJD2IJgUzkua9KSERkS6iSmwSXR6FKXE418SRnb4p4YnoZY2qI8yBx5IM6E6I/9KGqaAdk/U
sCT1I7yYGjkf4TJ8kCYS6yQmVUhWa6O6+2fYRfq35WfDMzN/qhL9ySgmcK1iUply9w5kymIb/uxD
fZ75AHadDzTlEo7QHAZMRt4DA8/ySnsIazAd4CJnLNmpR7+ELRyGatLP2MtHV8JURM6xogQdg6Yl
C7kEXxSAsapNr8VD1loadFANlocEhiLYTLvcFjdgPmeIjU/a+HT6c0L2cPGW1hZK5GsgE+9Gf+Jf
qkmm4nY7YtRWSykr6H1CotWV+ot4RFA/EWIoPCSLjEoL4c2TrHQT84p6K4Ou4gQdqXtxdmTAEYZX
D6yguZwcj0fJaok/I2Kowp8s4QC7dOdI7op67wE7XSOKww2W6pgQbYvDxhFXFRpxcv/yDn+6n3TX
yZCBa4CHjCzyCrJcsFoEwTAg97vCxXXwWfkZj73DWHf6m2EwY3GVYSlPIQwmHQd7BrdbGL8brBKK
X1LNlbcls/fPnZbRi2D6GQl3EfeknEMxh/ptT8pBdEPySViEaH2V9ljJ6aE3ChfdpIU7nDsGNWpA
gNiFAwfFT38jrrdMHvp92bYMdVEXC2l7Fo97tuAUZrOOGAvyMkdWw2oOMNfwhmQdFHVkKbJJqW3F
aeI5gyyAMEhcOubXAPcS9y6FASi3Xl7KTMvZXY0Oqs+wYUsl64Vk1p2TQXCMuSSHcYaLNaNJVZVX
QBqrJ5oxl8GTxkS5dxh4Vg/x+P4G4n8V0i/U7pqf9xu+wkrZ8P5EKF/04QokqCfzrFpW/7fqClev
cMzyRWaMBPAAqWtDcb3wtSjOMtStnAmg8RV0IKY8zlAJedDpFCgIwQQGzwidN0DB6ZFhgCDY+JEG
kRoyGP+9Nkn30noKqB/fms66ZbHM5+SX+hlYtXR0R5Ygn7VX5eLqs6yDuk5nxj4FTL8vTvr+McLp
gnsFSBFQ7V46a2DV+dJ9AgXfffIeSIpAshHg5BjZDd8gdwTVkaQGyGvN6VSih/M9fA9lvgt9JL0D
vb/sNgmq1P6M5X/gXmMFyYYN5+nj3fXqdrvDJJ+LengMUyns3lSPUd+TeSpJIJmnVQDzGjftUUI+
o+2M6K0491rz0adb7/7mAH6I5dBhUE21f+vVOzpKKKSRdz6QCxTe6LLl7n6fHUDcAmh1fwQ8BCNP
m1SaWqxupfsshVsMv8OSOCuo7DDOSDhJrVDqn7PFAqO88P3EZj4trvbQ31B/nSFJOJEB3MFqQxOG
83J3/ZlYC1/+Y/VHuPcCNkKWeHkVqxCNoMPrQmg/QCx3IPlBtvDwmz0QYFJFBaEra4DYHcYwVVVJ
MYoK7rt3swhtbJR1Jf1I/5ekIUENkoRE+o3xLLNGvgmjCXam2ZEwkv8DOqcfS0DBXXS5IPWLB60h
+nDE8FUUH/tYGxiykI3ryQN5y0FBq1+B9PFuaiCXiowgXaNgildXGlKY7fWxPBpDZfgdFRNJs77c
hvdxgcPSaCR06rsB4pZR3bo9pvpz9KMMGvmtbJVXQsDpAiGTRTR7LGgQbI8vmikX5Ty6Vo90AHsY
xxSTPC1ZB8ViS5pRrJksUcTqs0nqza52CDf0JCSKW8tY2TJ6hG1/hEmQ30mC8lfxwpk8YsHgJx5f
eNyHKZiqxzidX8Y7pCPEtLS8LCxp4zdmUiO5EWcqIUaJng/eekGOsMNHhDlY/LuYLZALDbYqbo74
7nsxAGfR6j55gBMM64QRwl9v2eJ27kjYyRIvPr5MAImnBHgB9AIDYRwUdGgUBj91AEAYMkmg0fPR
s2CvEk0+wHqLe5dzmdfHNm5fTzwOzUOkcjKZDUlMIEldmL3lMrwS1GYQGF5Y2949vWt0xcugu55O
a/ESEjr/FcpIlISqk74HQtsv1SaJT6Sgw5dZH1HqYOwI+vbnJPMGdnB3UMNn/w3TGvhCT6OKH22U
fiog9sc0Hyr2grW6YQf5EAf/QvOjbik2GZO/XIv8m5NpIfL2UxMMEH59ad+mJR2d8o6s5mCewAjA
DodsJE3MVbgur/+xft9HjG9Weqh3Wcfp3qScM8qt5koGveA9xZWSOcY0qWYa0tvixGEvQ8nki0WV
iYiHx0wSFgF5gr3tUrDCG5R3Ev6GfyhG1pONSMFLPK4/FW9Esp0/b+7my/URbzAIUpOflglsFEsV
xB354VrIY8Hawb0BcTpKvfifmrUcRWE+O3oXnkqZlaCDO0cx8AX9z+LGi8Mr1vpvzJMghquC/MsS
tJYZI1SIToh4njqczXzQF+dO4pDMwU2gW1dO4c3pynVgfZGSxNXlF7kI4jmC16o+IdMJ82firhyX
OpsVbhk5AtL0+I5/Tq0cS8OT4yHJ7yMPbErAQR9GNR/Fv2w56J97UrUTF+K+lxoeHLDsojkV/1aW
nS+5vNVfLfGYZN6n7pLMY9Vkik+OCDGx2JNf4obi7rN0UyiU4qFEzMx3UR8sfdESVOcGkGUCLj23
oZ65whxIBzhJY7qiY7q1KZWqh2yo95F9ArJ9BK8Z5OvdJAneAU2qn029myylKvair2ZBlDT/2bc5
1KA/84vo1YbyEanntDDTA7/+UgTglZWxSddFgE1F5ZBsXc1UayAV7asBzRg1U4pO/Zb/odxAgiIC
GXqZ5939jR6yXw8yC7ReUpuFFmAzoxa4OSu8DNgIrTs4mBqr1iHZKOh03kf3WTpp9BmzfU0m3Cjr
A4SBGfg8guyJCwHkz7vNjdlvFg+kZVmmcO1AlFc0e7ea/4ZXruaqIy1zPyLz1uU10rzPE1AxdvDh
79TuVeu03xDkmZ/EbVPB/BDCnsN3+KaX+u7UXt5vvQsRJMkxli1bB4waufoKNH+KxBJUBcTXbfNz
qJNOmu5OH+g3wZVRWcE5pM/l2blfwZpDoefRmmRx/TQM0PYBrzQnnPIBkpyXaXJERA3EKI7ZCtLU
sm3T39+gzbi2uc6S0a1zmdKZPVJWX3h3ycVdnFZu3aveXuXrQCgw+kyybklHCvhh4oGQNjBtVrzJ
TaRL4A3IOD/8+6hY1UDV0zp77zUyN0cfvnSgjG7ULZDWdAuXtJKTTqBka+ZPeIatGMFAaWS5hc1Z
wnqd486Cgkcc072Pf9v64uHUfMAwOpCGFHB8dMyHQ4DOfdV5jj6DEugjlCdwmQgH6/eA/hGKQ512
/zcrLBZ0JmEBf3PL5LZ/Mf71IA2eZExLYTgHTE2bYTsEpC3kW/RlZPB5mvT2cBVzwG/cfLqCmMD0
eZKyoohdmr/R6y1UDc0FL8owCvMDpU5IF/IDVdoRffeMMif3n+CXoOhcpttylfU+fHYK+vu3KbD7
pPHpHSpR4qR9s+VoK/Yan3ZTZQ93F1ugaMqsai2ewQvoGY0/jBpatmaPDbVH6N8a1KHIqwEGYbHh
LrfpvrJjMHB3+DGE9/szux3E8dqmqEOcl7W6+SDKCfFmpSEZ3OYQpp9dgmy8gGQ12uup83R+ALBi
jCbtopDdndr7bPt4sy0dNy4fl0EuMlVbxmN8NKhjPqWn/bLOtu/Te0FrIS0SKH6AjjXMHcpgcBZP
UQP7sv1FC+3uY8S9hdDRaUAO1dsTva0aEYJeW3LzGcUZMghoL5j7K0lbvaf36riSwBkVabnlUK9a
L6GLVzpBHrnzo1T8NIttmTh0tHPGjw1M6LV1TMvmPAkUwy5CmP6oyBcYuoGkY+CUIaiF5miqPRw6
nqnHQhpKbd9YZ01oQvX1mVBnwJIFM6b+wON4Linkt7Z0Fy+by89s3jyBONAWr3E2LWk8RUAFg8p3
gvf0h9g7TZC92oodDNujLKxGRBEJpUdjqIJ8N/lRW96AO7C7C5cuulyUg6HWPivW7+y4jTO+0nVI
7NrXJjT823mTlaiXbh8LkJ9R3YNRsw3b4BWaDwidSON1yN2wRj0VkwY0coagv+iTARdKuzvAkDpd
DVX7Qc1KmOMGQ67z2d4A4gOleJrXo/Dxxr2vd0XyE4JscDb7aH3LLePhRDAxkbk8wiI4hXe3UK2z
5pQQJGDAMiHdvfwgAzZBFKJAsISyHVaucq46X68e6EEEKObEMnNpORcaKye7U138fhM+MZJGNE4M
zvZrcl1nG5XYrPOeP3cQa0PuaO7Wn6VaCu6c3l8Nm3oWgHnJ/iDVLa0btK50xhziwJgUawB3vCNF
yDdEuMtixELmJ7PmiiUBnH4P2W0YuXNCGmAKX2i1jQ3yuvuITtcVR5OttOl9ZcyzXggn4OBMTTWy
6gNQ159twRyAV5wmVwUGkjD/mcbXVpsu9Lk6AYG/4+4ftNi+fe0d+XY6UWKb169hZzDY/sa1d3Bt
hM9zvw4H3hm+U5hBFCh9IIZCsfDV18nC32bveJouOQuB1BM+D40AyrFtMrtsL1vopZHHpc+IziIW
DEjjOe5yz6rBT2v/JGjZ0ticn65gzbi0q5ymuiNIi/oIPq/moCzN3err0IMyNQKN2n/GZ9qb58qA
QmF1h0j4uv4tdUjNIFuFGoxWRxjp0gEsD+lJeZnRjGbGct+E3AFc+1GbAkPZRr3rrwJAuCITcNsy
DVekDVe3gX781EF87LbJsj7SZ/lBNbzGFp6AjECP9e4ADMQ4Q0tgf8ffEes1/erjaKZSCyFSBS+M
OSDFGvxIiheW8vVqsVvWOjQy01H/btkaVVAmDPUZ2CknTz8acQI0YfUeohBGw/ozgC7nEUE6TIuV
fnrPUq9Nc+H0vI/CAj+GDiVZCvJB3fku22FJ05avNRxEG7gyP86c1liwR7PnEeUA5iX3A3bp2DvD
99vsGZfOj/akd+d3HajpqokAZk6vIRWeBsRbmAiQIE/zvmaKlHUb2fA3EBHzSsoAboXwFSTj1j6r
WdoOOnNENWj3QJDV1Ajd4MJJ5dbSWraDP+wKqEDmLceu4xmNXxtYeC44QtunwaadcteLAG1A8f5A
mRY5VlGAxa243Kz8YiuUFaDWgSodHxrFI6jYdYvYvUZHFJnCyL5Tq4wtyPswWngiLFD5GgXb3Tbn
lFHXjEhQ4qt92iaMFDFXVQBQv0TSHirYxv4z0GgmoHP26be2j7XGso+tVE0OLgYHhvbEU+wmVhiT
Vzs26A9Hpfw64JcEbwJv1aPb6gX8l0sElQpO79NJQFNnB6Nuw1Fc3O0mxMIQtt3ta72L+GrrN/pE
Xox3hDbyzADqTMXvRWO093q4+bvTpr71mRAcd+FuZHZMqj1DC9/WLSw3R/PTLRYjxv1PNc80eGyy
lvt5kTv64lhy8eGWKUwIwyK4mMz7C04UkxM7h1xWWJ5w+udGX9kmIWlzsnFvORB+QVL1TjrxbNEK
9YRj+u41IHulebl0hP4fEvWGHT1dzskguwVcT3fAEKb4bMRb27RA3cN8sbYBQAFNPdJjpMV+MwBc
Vy4HvOE4fdx2wFPUCYheYrenbPU6BukaXvdlYpegPOZJz9jcEacHJxG7HPePMTP/bMqpsWnk6L2L
eCuv37bJJrmlDeIM6EDX4J842w2YJlgTG1BD3yDS5+9YUez0VTdhwwDvAzjuC3Z0QtMlxR1jjzmG
IYZEFZb8vWi1nHxnF6fa/jVq0NQFZ+RJY1QHdAHBMQMhAcXNkRZQEgclRU76ZIzwaAAUkeCjS4pP
hRRPSvNFd/ZSGaQ4GLfuGaIalsR1Tq2jQyIJGovYwk634Nw5wGdVTEki0Q8W0REFZTraZuSiQI2S
QcZbdt9gWeJxiiIKAC0ClobPCZOyQ7yvDokslFisJEC6IXE4I5Yi/6u15O8qcUVi7sIr4TemmI1S
/8fqMPhjOyXcXObHNhA9mCQyiDp2Y3AILhoB1OyVU2tZ/HxoScTR0fu/btZ0H1ofRpvn7cT1z4M3
hIcIo0GrBzwqtSHXTKmBwvjRQlca9VPn+2K8WwWcimTXWMojn3Xpu2hA1PQZ5pNsHy8eeGwIq70s
tBKar97vpI1aa+SzPwnkMeZ9lhPQAsBJ+3X0xOGe2l+QNWMVuKCawSi14wWO5ocOCjqcGMsX4Mo2
TCQYjpRaA3kBgnLFYbDRDfmiF0e3dieGJZNDg68kgQqA6SmuKd5kMYn2jDd8+sYLxDZtnoRLQZMw
L3iBGgIAQ794EwhKabe7iZNA6KjAAVVC49Gw7+O6X5vsQJxj6tvDJ2SX7+D24cSnKuULBIw4BtL3
uGjwP+COIRQHo1ls44fEV18TlogP6W1C1YDgQ/iYEBWIceOWDfrfp8/ZvVH0Wr3ocAYjSisVpXoS
5SRb4ZLepwusH8g4SnsJZSPsZ7JCJ3cieNGUUOErFC/4stqJ5sTf0/51n1NCdD+nzsLg7zQ7DZwm
FMVZr+n0h+A1xf/B9liYkdbZ1YpjfttjiSMUIsiQD8/z5hpHRveU0a4vPcq9/A6L5gvs7MPcsfT7
+AAqtri12oHFI6zbDbRJc0Lg/dlw9UkgboDvrWGyVa0I37Y9y6GgFp7o8smlEzIk1g04kokOSzIF
rPMwuvFHg1iTW8ayyKgi2mAIlj80pm1sTvti4znGp7bNwidmfsMnaz0YqhiDABqU7hnKkEECV9ci
XxlQLmh219jnR8VqkiME17Azt0xSBa6UIKI2eivEGCCrQsc3jXVUaWDzGvKvMabeNaKGyLpwnkTQ
28M/paTmneUXokn40IaPDZMatGXe7lL/OkOpB0gN0Cp9zy0LQZ2c+VkbtZbvzGrCPkeurLAxFSyx
TOSIG39jmUKnYXp7wHiNt2xeac9WUciwiWVVGqtGtaybRk6Retrr+Dj3no1ODiVYa14YEMOb+hGe
3dZWm+iAPQnHNOnabRn4neZZwTgw1mN+pcf+lMzoHYZgZfHew0i5612gJQAJPcaB/mT4Tc3FB+Lg
dF476GvoeqJ0CNk8hgFWcE1zHxCJQnwGXxJd3/WN9gke7aAFAPm8SLVpdHf0+0hv++82ANMeH3tk
XeVjtx52kjow/DF3yQTwWl4mutJ776wGmI8egWOj/jJrc25p4zZo8f7Tkkwv0jjjD4Hye2hcevnV
oSD7gZ9Q95Lcg8oLdpaP20QEhtJCG+kFrw7Op3CSi1uHzZJaroZnahs06+zMLx3tjH/IT1FaJBBT
4LeIZjGtmCwjOC3UKIjwn0IYaKDJDa1qbTd9Jf0dSxwlIIgOqEdRc4P2avXu3CjI1BCZMbMNTBnt
03Nczr4eCUbVuRnuGZfKwOiZu70e0bzOSz7YwYbtNFY3p+wxqVuZr8CVkzrv/Q25AMcYq9hU6ATV
YcR4HxL1P+iTLIFDP/qE8xlO1SbnjvWiFR7pdZmuWceeftarbW7+7WfGQ2RwevJpgzbHQ3MSLa/D
dNwYXJdIrIOcXTxOQkBahjtf72lhC9m4CC7qK/46bdsGZpaVdI5+16w+Y1X4HaNpk4ThR5bMFxQA
mbcLVegIOvTdB+35bU4MG9FLemgv8QpRatlNmKbPFkyIrMltktU4pAwqpXdf3bZ01q7bNgI+DqV8
mNwo9fdQiHmz/h8ygiJYIbCYPeVk1K1soQCN2oCjyHu0uSxhnK/frPuSFwO/whZbSm8f8wZ2cQ6C
tk8cgE1KrUw47T6bVgjHJnFShEZsNIQ4oCUkxQ/yek0dNTJYn2njHT5DGLQCWrBX32l9Cm3Y9A17
yg/rIiscWYBk8d2raBOi+QIMFgf2+OKQZjjO+Mw/BbYe610zaTduZHSqkFWafMBbpU5yOKM6h9MC
og0XBK8DOXFIalBc0uWPsA3flgWyfGHCjaXteAHHgwZ4liQW7IXAaxckKXr17W5m6ObO6GBK4LAB
8JU69brzRJ+oJg57Br8sI/InS9FDh/HGku0dILAJRc8LhxN3NrHpbeGw4bVmSOVezMxpIGxiJzTn
k0bFiGNHMOg0OECXITwezA8nowjytfgjVBVU+CLVPYtv6vILuY3L0yOJ8QL8jaSjTeNDkwRZAACM
VTp/THZnn5+kMXqAxYe8Pdmq79n33j835/pj+7tOL6pdf3W+BLpufPaawZdiq2rn4FUBjpNzoGjo
4snBC1nD3oKDQ57l7AiQ++woqv/YGCC9DNHwRmFPWVEIn6LvRlrhbDf9GPrqO60Z5CP5/zOsKQ1k
3837FH8x6u18aM66UY9WiXZzeme57vCptLbgV6jK5DO5xUAALkCAPG6F+VyeL+jR4Fri7zDNQFUL
A8Y0juEmCi+3vgGJzEcU7AuYC8Y73GmIGqakP6Enu2cnmOvww+rXhZpPaM0HvKw716A20ibIetPc
RwkWul7sZgElOgfDt4oQiW5alG7+sz6oPeXd2tPR1+3XugScA/Mjagfwx4JQLmcRIRIhB976Upep
4urPzjU7kirDA4yiSTym1ourn6Feh5fesMuWdVfnkBinQz5xTYhwI++eQDwvdU20JKxXzf+1F5Iu
/zGHrgC7JiRwUt1JWAAv6YhUDgaOXHrydOMc9/K6yp7wnJPi+/sG34QufZJ+e4+b+0GuRIV26wps
40PdCM4Q/NbCJkpCDqZA2EQZX2JHpw6IBeE86S8iy3R30Dxp3h3e4pdd7n5u6Cy48osN6+CTc8HJ
bfZ4hff2ooZn3OnKjeCVZoQcKjUuE4V+mgxyW4P3jVo0iwj+GUcDuGPnf9V/X4mRtKq+C3ccP0RA
/OCoXFFAYofkaUgcl24D/uzSzdIlrwiYIL5CFISu5bYUOR/IcUncPUA+3e2Ia1/9oKASNbHV1of8
l4rCBkxQ5BGp3lxWj8bylc5xf0g9nLXOeUnIJlEbYH+K4EThN5dXBDZyvCUEIcgzxY0+Ih38QBWJ
00REx2sDiBicDrx8D+QsniW0jBKgy+/5//tRiNpZRPMOr7vW0HjLJ9kfgim88sfWdrdt0S7DvwMd
kozdoDXQ6cNRsCjKBGOQ06fAwrvFDBnkdcLfscD/AhMhzf2XAdy08LaUHRi/LKlsa50b3LOCVYZW
xpEiFwcEMpliF2xYPSk8S0FbgExQ2lCB+5xSDwYkwFYCWJKOMSo9d9CYYI78taDltuv1srCoXekm
LxRyBZlT1W7dNQAAw+zBELMU7VAQnIIL4Kw8AdSQt6zqpgIm+6urSjcG6VzggVWLNrOY0usPBCC5
6go5CDwbsM0eAKVgb/jQFOisR7ve+DBFv1OgTYLRIKltyavAc4RP+kdrhmyI/AP99HcQqGAQSP+y
sS9bEnw/mJ7xWBDg+8xE670AYAe7MdCpNsXnn20cWNZqDhNkfZsrIMdqEkRSUg7T/ofM+ItqtdT/
kDoxqO9FQ1xubtffradfakARjnwn1cEffDTUCCF9bw0ySHr8WqcGgTBFsRkDrg4ohRYqrgF0lrT5
cOs/B/QzcQiI18GQQtvRpmmP6BcQIkWJQPCp0vElPV8JOhOkG9qdC0Vnzbt14UVmblMvFsZ3Nlmy
0++BYSYHw1DG4Q2FKl5EMWv09uRuDClwg29Kr+Kt24Y2l38UX44ZaKCrTT6yPyBIeCyA/z5VTTqp
us6kKv0DgSY1dWmHeoxv44YlJXqBhe+80imX0sQk5Xq6JCUrBqCMoBqlx7wPVkYC6b5G7bwkFe6T
JGr6zx9SYDfQJ/fpg9d0ns/xhmGubvlIXfH89O/D85QMN3jNqIMtkSewRvBvKoz0tcPOS3lL9t/0
swA9O/oz0wqvJog16d6Uqv7PhpAdzH/Tghy9owXSMfTie3+1/A88zxcS6pfxYy4PMg8k+pPhbZwM
Vfc+HQjm/fvxduB90F/zFcA7eXWYSDKSDRs+aUoH/zS+fKw3xczaWlkK5uZDz9K5c68SE6Ec+eN4
O7Yb9oPS5y5shVQhjk1Uqd+BAjWzslSWcuoFTYUpl0H20WKgUxWdyu8KGW3+eXWTxqDp4459+hyo
oBIEQqlX6Dud/d02cq6PsYJutlydFk+5OnIB5ZI+4NHxW76w58vj24c1jV60qCOPMhCq+yJIphQO
JF3SsG/0O7bCK+z5D47qBtXnjoJqfsymxTAf5+OUvyDzzGymhY7muccYw0Ry4Ig3EBZBG6Mj1+Yx
rpQuWMO7TcrCXMISRcso8cgDyW0Anu3X3kCtSuc+TfEByLZxiiyf/XTOfH3M22s1ttvrZ0AajZ86
qmrwsaAMxGHJ4xnUDvJoHxT0JCIv+TmkhxhsklV7Ewz5mHByQeiqqRRkly0DJlspVDcBAd4pRic8
2gcZqaCUXw6vBK0aVzaRX3AEOAySR/xwoBwLAeffT3bt4hS8n9wDXJKq1tOwcnDoPxcTX3cBjrhK
BTRr0T8hoHJyaV+aRi3Nx7PgAL4xCgQ1alCHRsjuGNPoAU8fNDgQu5JeovwP5vfvSfLDTdW+Dis/
JIJQjfNeNP3byKPbBu3OIgXQi1xo+fDu9DBQ+tBd+uJym9VL8GsU3jB8KEZC2QArJ3u+E2lgniFw
ankNgJFN2h4iWv2ARMeBfgAIE5LkdxrpEXf4AEbGb5skx6oNKa9+9HN6g1EL96e3HikWv39sew2o
p4cXZAOXaxW2ywLAxSFRC95atXpbl9oWPgGUpxP9sGP9eICq6+Ke08tHGjkxe4np8gubxMzwO7lR
vLSr0sVp4X9lF7Kz6u2t+6Nz1H/l0C/3iXZ6A5d4Gr8GRbsibLaHIlcHBySiPg3rRpIAeOBrileV
wnGItaBdIQCg1ywdcrq4kgQ6P5HCW4/QfWLHXMdejLLERPIJxNTd+hr/SFVPuEMIGEH6g8Eg1Qq7
qPmujXGJkLHLllz73tol74AjhINBespCpu796t+AILz8c8B58Ourz47pG8b3ilFiQu1Ravb84bns
AW7Cr0Iij+xvUfeuxcIwXc4Tb+2tDO4BSeZkyd6xBXhe7J59c94QSLOVDNXeZKhrLObX4NHnYMGX
Z7dZ2r+AoT8UIaOHvg1awlyUnPFHuR/69ItcmK2AXclIeMYOOwaDznfrB/bARziYR7/aKN8k/4wv
xleAHVpiJw3CUad+oDrKgbK735oN0RmnSiL7fu1wCUCOcpnQjXt4XDrxfcWqDOFTZl/i05nGCLCJ
0+PiEwhzWe6BumaWcErAo+lNNaASj7utLSUGnPdqBwT1fXkTufLqOORYtnS+c9lolpV38I25Ei9f
P6iHaCjwdi135Q18RSAmeKwgzAiTbZIw3DDuFCmfkCOkooQMBIdRUL+nER8wJwUJfFvIXIGVogva
5rjInMdzrsg75Fxxgj1jRvlDLH9uR4Eg+KMhbsTbQ/OpOkKok2OM7ctG0l0uEgkyIo5owO7woHcD
aUZAzYEKBD4GG4ZMWEYQSSiTg12y67dD1P2y78snuwU93rx7BbltZLzoG3CigA+P+NzyTSKOfXM5
towui0PnHF5Gh5I3G1yzhzN+B4dhmHLgV67BbiD7kZMQhqHWgCSiYNPv/AnSjRIwDxcm484srw1f
EEo3mifI0qPThqI8fsqMZCdhOZ/HccSJZGKRfXBAcxpwT3U0j6M0RhTzyM52c/t3kOtEbYnRDpDq
Gebr7O4wutkeU4ccHwl+jhAfms51KUIZI5wf+v76VNHl/8+BYJVeWHraaUnvMtp0l3Qk6Hj0ZEBV
kxKA0RqMGZeSkX/rcgJ8lavxdtglMhnoM3vXJeHFeQmJK0e7vHX5MmNiTWQZ2Z9DQ07eiQlJ8ACJ
E7QJF5wGKIsyHZNsyR0bGRQRqbZxRhQ5vIQCKzgxdM3WdaMTN6o5Wl1Fuch6E5l0lhhcPoNqPJT0
6vrTxol6dI1RCa0BHdUjlm51vRt818ny0RVgZDzWUHCPWJJpAm/2aBWQEOkacM7MTC46hLUPj/Qv
UBmEhbN5vXS5TYxUxoVhMxz45G7AXad7H1JMi7si3QecxIXAitASuT5iNPfNIMqJyHBY5U0CLM7+
vmR4MmfYBgCOAcEMioYRVcE3CFPVRLCyfiDwktHEd2RskFsprWeowllFpyLTi3Ewu/XfWC8uwYwW
GB+PWkatXHQ4QdzP+sqQZUm1OEAWzh6Hcw1akyiozeLujoZ2Y5SESSiji7d2A477lnOnGFWCggMk
PoNPmM8yVUiJyVvfdYE+AkNoxgQ6VN8DI8XqlXC22JMoQOWj29LwkZmVKHTZsnYRFZ6XcReBUBkG
suWdTHsGSdwVQC3HR37w69JotOTKMa7kwnEYALfIzt/ANRArsiGYdVkpYN9jtQWy5zxB+g8KbuGA
NYpiqiJdQQId1BkMuwFb4OqVPqOZfclFEtf9JbeJe5Cy1jHf5U4ztJJQ0vmy7+4t75DXJ5N5c5UL
Y4gNc1EiTp+z/KxlvgMdwcWhBfVAlY/Yzc/CAjoIY0TInT2nDe+7Zn3LQrbO3Hi554DfWLJYxOlh
lWVMdiUKZMy3TGTBVHgwS0E3JTlEAXJ65BABlmKjRKih8MvJ+dJpbKkm6zNjBiay0WeV+67rsgAw
WjhPaWsCITchB0ka/Oay6wt10DbwDhuHC/nEvj4jBBNqFGIbYuIs/LtSdFJRN2SZYMYHmG4BYeZr
PkPa9Ue9VzQ7FO4Owo5SBJ9hNuosZFh1ucJyrUtWMDYgJoxQ3+icA64QF6qyB7xB3uPCMMLy9Avy
ffzfmyWCkc3AEWvRnjEXcA2YFwLRbEyQkuJOy9m2tuAjPYRCCe0Kmk/lzssAbs/ID7AqEakZclpc
2Ao0OtPBwK+545fua82u37J6sXWsT2WmvmsGBhLciN/aX1CwWxwoGTSSfwDwN4KcAyXTAavSmhvz
WSfhpctZNwwWSuZbBGUCLBUd1v/PQQMptWg/AW1SyH+5ZH05JsVjxsg0ZD4WKNKTs+DqcD1UYtPw
QWnkZnNmyGDmB5IYmVMNaAQ6gajScILgKl25KeCLL/0GXpa7GOSd82zNkN3kgrM15i6jh0QKSAtj
loVox8qs/T+azmxJUXWJwk9khLNwy4yACiION4SWAzjhiODT7y/tc6J3966yLGT4h8yVK9f64zVE
TPK5PDFOSKIA1i3KNW43wBeCxyg1Vt7IDWMHoZBv3D0IEBAmIG+KsiuVw45MfVDoyQueLCqq5MI2
73L6YYvRZhjhoZZEu4TMtsw3YsR+h3gHrQTiyWUPrbvU7hGSdx4SD5H611pwNz6yPqa9xc2/rNOA
aU863pnCvrJFRKWE2Ek1jrt79AcYvLPqo4XSZAwMpiADY/BiNqwBfXtdu8Pm8EFyHtcd3pbBe9Ra
Uy4rnXGfH3+IrfAzZQZG8B2fEuRTZAc5+v8OgKgklK+S61LpqCiNMwz0rs0CT2DFRIcufHbBh/g4
PkrcIxKQ16n8ZT+iBSANAPw4DfrLdHmPfC8jhc0HYY/eFHmaFXx2BGJerLjcZt4nokTymzJkP/Qq
vtgSlBVGmtOjX43bQWdbLvM55qcAVMw44TYK6Zica/JdUn/Vn+BCVFMD7Osp0ODpCjn7seqDJgSQ
wFSz712HB2jjlGFUl0rPwepNaIiCkcM9pmGOgVckhORlxy/g4tMGd53k3n3YQQECPSBKRYvbkiIF
khgIQm+O3MYX0xPA1m7uml1ebAafUQrYjHTLyye9NceVwX+VvwIb9w6rbxM24fA52yBKZHIUmp5p
DthcJ/+SM/YrWQsgWbT+csjdEssAj3IDqdZQFmCGStPwE6Ozp0loW9JGJ38hljLZpR2HiIaugL2s
3KICJeOaKg+bG6xosBh2jxdyjng6BazU/CgfQdhhe5BXDomgOwyKz/C1kMciy2TDGbCxvRZtG2Cb
ByO/DqdKcKixwqMWFWZG2u81GZt4GYc8EX4mD5OQZfh7gEyzU9IACu0HDBtAq39HFHbW63+PXD6B
1WvKzH6zd8r6zGLOeirny2Uw+NHIDh6ERxxkn/ks512UZogG6pB/+gH/dGSEf5kiqlCALt4gpszW
M54YGZ5txVRGKpR0io0RZJy30+wPFXR8oKp7UM0nqq8iOHXad1ymLOEg87PyKTJ01+rXu5VeRqkN
S6JNZ15RjIQNzbYJnZLOpPBZmd3d4nZ3Bt55WgSXPlQSjLNoj20ctEOI/Co6dvoAWgU4Ic98iJDL
Ozgbt2mXqtgOrZYFui9aE96vTy2JpF+7Mruo3a4qCPO+iiCJaj47WosxTvs/niIYUKCH1gqPfW19
itff/WB40GGcss3AeYK0jDw8umuFT8mcsi69zQ2YAfteMFh9Q7Ttwnpbb6u200OBfd03RHrkZD8c
UdynGqKlMZ+q6h0oOzg1mI0RFwJjFgigmnZRZYDeo0NsPzgM4gaK/HAGaL8eUxu72PyTGR3EOUU3
k8raF12/HTcT28Ui0DZHuCpsfAjngLBdItZAaAyzux2nHy11Kv2+aCR5fBPDATrFn3Gxxb7jq2vL
zh7WgiFVuc4Q+bXxm7n3dh+ABxHthmAFx1FDp3Odv8LZpTeZRjFl0i0wOexsOMVXbpXAExvQrj4k
HWrEuFedhsfpe5ZTIkZpD8Q0FOQY3Xqeqw4PmBW6sM9GJJfLA189oDmO32eTh8PcRzf+2jCOLbjD
1VRJyAJGPUSkJz1HwGO8jy7D7uxkfuBx09JKMQ9b4Z416GIw1rOiKmbNoGaAXCtZ6i4PWSDidHkK
oko7js/j+yzDddqiyEeRBCqNQ+13rSTVNK10SmltgO7ly8UmCWQLSQKgXdBsQA9EGb4bnsJxw1Pr
eB8bCxxAJlTLsJ777M8ntOByTDsBgKwnequQoqB94NziyMMJ7yGK/f0EbG2CrWv0YYbRTN4esv/b
rWnvD+xWWvRaC9zy0AaBOI1bA4m1ni4BmBHCyIdwfDh2d3ZbdkEeTl4hBgd4UdI9GGJjZNgx4kco
M8yPtKbiK+y8xgAjhIyF+UVCINebfQ3yeIErZG0Cn0OmQO/pTeQ8gDfGvgk3OaWsOxHn1toEWOn0
WfQKpz8yWNuU8L5uJ28Uwb0+4x9dDtiQ1hXegGT5bSztWeBFvoEGwHsEjviW1kNU4rSohFXGHoMK
0GFgitZqNhY295sJaeAS/iFnX95yo4WEDT3RX0CUPoQTjJT0Ho3Nfju5Y5Bt3ik3TGhJ/Gl21euO
pezf0NWfI8IY7DZsAi3pS4maJl2Ir66uatlSIGCRk/j6qb0BFX8GzYRjcicoYFNjvOHQR7HDbNBl
uJU3Cz4pqwZX0h3yG1wHhJAImYsREN8VxLag37oy7mCYnBpwKPXQltXQ2G5Arn5F9/YeMOpFEwaD
AU9YHZwT4oUGxN7jo+QS66Q2Ga/0bCP44g8W7X13LzoVT0Va6yhURw0p2r+TAk++5JncyWRLq0lY
RhDDERk+sE94AKiOGSdcrWirNlEor7FCAwTGGFPbNGVqQPvbD/56f2BlYCRkT7LV0Zm2AKohUSN6
FahfXqZgAHoHskhj129TpJudREoqB2QLv5jkBoi0FVP0H0f53LYUOERkuhMsR527UziDjslB8B9j
xyXHIq1iw9WuKvUFlTuCftjAoTP2wgyYUe5HGtzNYQcFNxMq1jz3AVYdFAHNYi36adxTMW2NudUW
tQsWNswk8rCcN5LjtI/Ii0dcMKBOBF5KOfo5OqAa5xBMxMHYfV9plPAx5dvR7XBn3RGZ49NMNUUF
pZwG4NNwg6dQ130VrT1k/NQxMxDBSOM+onYmTbtIQGvPHYQbBDziwwytyoPGCqAit8pIxhyGS3By
3NCNzELioxXVhKUoaDZGdFrkmMbmI2o61p75J7VPsgeBy2mMYDX0pAP6QSWeX3GRA/CuW/U31LlR
jHHmzgEInl4OQjmUI+QxiCIl23WInS1U0ot+nVQuv37AyedGVeVGEWZg3UfwIxn8twk9/8kq3TNy
6QLA2IsOKgLXBPoVv6tqHfnnuJQeatxjWTmbCds8mD27MyRyCK9OP6liaJyK4n3YREudgXZAN4+b
yZTjOOD8NG99jePkA2FrWPqoU0B8/ftCoEAnQcRuNOn+Z7VftTA7B1YNjzSaiHxExxpjlHI1epvL
cMx9IfH7AqcBKQ6MDiOdLcXq7jOdKTCCgtZ6I1dXgWzcRt7C6t1j3vk1wBQ75I5o+MnTBIKmPN9R
XCru1N05JykOUfP/6+svn0YSZjq9GHeYqlBwbHJAUgfe6h6mgIGrO+yxJw24qz1wFiupW/0R+ABq
eS/kGCtaG8C5KPUR1HLR48Ek3VVWE3jj7N7D25REfc6tZWEsdizAr/fogtcSG+UaxUxavWcHG8Wx
fKehZzzvT4knSLPtAUDaKF3m1D7LcQZ1bIejJsuI28ckMEIWB4RfFhEGTdugBffmynXA0KY8weIb
o9sEAy34UvlfKzblqIQKgSDoLCPr9r5m2VH492uUVDSgZJxGGCatQaVhKNPq3llkMTeR72Fw2PAg
jTLesA2w1KZDjGXI3ogZCIwiWA1QZxtoGGJFGoPHn59OFr9bqAyKKqropRaJTP4YhCX87N/DFEqq
1ouPO+bYydwmM1Q7jDdx4l4n6yN8hBhJH2UXnnCw8pz3AIsMsrtFydpKcV/8cUTyj0gO5V2W43Ms
lWl0ZSvHRrDkE6W2GD+3Js3oBKPyp6uKKhateOzC37hioF0tmDuYE7xROD2Y9ewzI9agJmA8pt+X
Tg6yI2BhN+LvidCmOem71fzLmFUIZeCIkkpgp0TQIRaUDQ9+dB5eTh4rwktkTnmsddtrecXscjJY
Yw6rC2w4yDep0XcbYoD2mmeWgnGdgjIV4vRJ4dL7u7tDIw33+vJizQZDlTFuqGG2RpEZOdHFF/FZ
LRPTLRHjRv80yd0s+Q4Votyme5hxfGWCyI7xYeqjho1oDh4LODltUr89OZJq7emlabOEWXRCLOir
S7XnFvo+mnZv9/TBCCwjqLcHQdPFJcNI4zYNDjBT4pI0IkKHQ29/YF6Lmvqkh2znTnzkvUbEeE1L
046sYsctGhPcXRv4KhF+wNnKw4FHNDaEQMNGtEXdKyluOsZLb95MhR8pfcKhy8mEFfqa84mlE0XZ
+E2ISr1/JRJRZ3VYB6+H+Rqfp7Sp4dDmEp+hLzsrUQhEcxbOlaiD8CXg34vGCf2Vwo6BlKUPbmaf
gOIFreAEcYSF/pxbKasipW4LhjrngNgLlqN8e/yrkVFxeGx86D3oeW0Ewu0uKEnSQfdAAYOgvB+0
KFFLibwHQ0pMzdEfhE4IlYIl8su+hnUvLA69wPUQY9rB5Ik/TmbTLD7QFvQjoD3x7sJuqAoHJ5UO
tT08yjflHB4lOdsBn1uymRdkxQg+JzERzKGSZCF1B1HOjVzKiMStiR2yOymRUybS5gz489goMNWO
c3HnakVdt9z0l39ooPuvDZxv5DePY+7PAwyzPcvJknpzGuxYq2/OySTItd/Qc1xW9W/8Dothl5Vp
2KIR77lSvZQQZqDf7rSYusVd0rG60rK/jGlcao9tRrdY03pSDOWROQRrbL9sVR+V2ipKYr3cVC+z
Ks6WEnIVWZx7GMh8/AtJToelekR0XVdkczlA58fOa4MD88Pr23mp1NtB/n/xZ5f9PGG3YpO7buGm
dZP36DUpx/dVc9YngVUM+iAJ4F45PlNEhCenhS7l6H6lvx+yWmVIVERIbg6IcTc3FwA2Ij48LvPD
+Lj87X3Q5A6ekhBKIxlt9NcPahkW3rYsfFDjYBnw8aV7gWD3NdnnbqVONMpHss9y7fDnED+izRCP
eV0KypRdeZUIrMu2VhmEfAmbN719B4faOTaJioHz6o2FCdUBmoUI7j5JveaYcARoMsyWKgYkyBT8
4piUvrym9Amzz/LeYgQ5gkaJ4wuBvjo5iPTPv4u6TmqTGCm6uZuWNa4R7JEjEAUSHMZCHGXlYqt+
SrD6SfII0+6YriCNM4ImaKRDyHb8hO2/9Pm45wheBA2RJ0cuhzZKCgZCE/wkPG75TPZ6BjYBOYMh
VobsS+ctkTKrFQco+ehbaTdNAghaByZclgS60Dy0y0hkuOGE2P092RUuOxnkjDwiWqWM/ZVwA1yo
Bwr2Mm+ok/IpFTqwEiNI9NyygGUnpX+kKu7XJr1JOmcijzmbqIsWIbRs7HLrcQfz4aXI64TOBFgo
y6mLDe+mCASaSk5Xm3zURmIVLiranCeypXL7Nuxro2ssR6Uf8ycf94CpIV/cyTToHuUR3BlUm9Qm
7xwSWONY9ROXKf1zjLcbow+UgR8x+NYkcUi0W0RGUB8oOX6tE64GlFEgqdvPNREuFwnFihi+u2f3
pV2VaD13GDge4cpeAhqfQ/AcEjkn2fYvBMMU1keNv3/f94cHB74L5rFs5Sk/qAwekxxWHjQCjyxD
GZ8PT0fIDPSswA75kv5dRiQh9MYgLkDJtmHSMFMduO3tPWMDAkKfUEt4DkImuJ58aPgvggd6bZhP
EpZ1LLl7KHWQ78m4L0bY3f4YElCG5HFtSTAMVjyOKE/+x5RgTooumdwaXle4kuYe7R6eP0SO943k
6tAKuIyvBJS9M2+WU/gyAhSyB6UmG2PWkDX/Dvi12OKhZfShrH6Qz/ogJtShzMYXzzWs0WfC3Ww6
HPtgk+lAoTw0HdIhLGhrjT3qnYOwZwyx6y+eIpXkCuQDker6KyXlU4ACmPV60G0v77BLBQnsiXgl
JUJoLHJi3aGwPJAV+Z0kRDlA7xG9Cq00KJL0jPgXH2IBFEOoFlmH+15qJwNfdZ/QvZevj04XOE0b
NNw0AMzulLj5KWXqsKDqbebR+Gj1J+A7KK52YYrrbQyPnL8fAARx3jpgPPMxWcn99+XHFRUvY57k
ABZfSDUF0FigflUkwftA88IJoFfkfsE8WFmRNZAH7+WBIbHgnGnEVljFmSJ6O2Rg9MAfgfxOZPfb
H6TPnnf0pZvKISykEwJuJEyl8XfeiM6WSuJRuc/wuVML5C0RcTC/PirJlXkPWho9YEVw4t6NH0xk
izCRBBlCCol5n3lB5HBB4AjeAZBNHmaUEuitpUbAHUJcpTW5zJGVeFmkmk7PY+8azDsbetAJsE67
extgKrNyW43oZMHmJSIV6xB6SVgnkElhP4GDgG2tLtS0ek/1EC2TKJt8fcGNZIlsMQ8lmj6R2g/+
Kgva78YLKKVYGFTTT4TadJOKzgPlJRnGx/gGGEVTgC0bLImeR1MdtVjznigJ4//K5UjocBp5L54m
AkFgqow0eMMw6sT0p96j4rTCa5xs+MPU40FNUQAZ13vU/lipcNEZlZv4MQ5ebgAFgMrnshkNtoiD
t7bUO6KDkQiwemW6C6itVTjimDXWiccY4cGwF7ejblR4i7AdSmd7N/mcTR4dENhJr9gn4a5jQUHc
tjpapGX0Z9h5JlRM/orbkbx6n/HcYtJc8qUlMJ5ZzDZ3G/3MdClbLGQMh/wLO4jr9DIMRDYO/rhF
XEhw1kkJxMgwRyXWPq/5YYYfKTtfAHa4lXAnNXoYA2EWje4lEmJ8LyGQvD7p4jGkjs5znMswl8AB
7LTatNfQByak/FoPydaBDXsb3ZtGiEq5S3punOzeKDV2//7HR8lXUX5E1nkQPH/OGH7fR5x1xp19
8sQJSMkNhjeaRTFHwuOrNVctGBFSyIddRRpkACfQlwwGgHwrQduy6+5UUwXM2YjX/axFmbKwroWB
YZIpn3ZzCkyBMv2POqJ2wm9WFK/S8YV+WmIZ9zX/wNagMPGFM/mMTix4si09MLVDscyuAd65AZXX
mrOkbtDbu6vYQZIX+ypFWZd4/gHUtGiCRAj6q+XDnn8le1fsMerrLQBxaWKETI0AGmsG9+CktyDA
fDTFL/y5P1weSm2CeC1zPLNa6M4Wuy7tEGD2yEDR6oocq3XaPoE0ay1XsQS8zDImHZS+DjJLBzS/
fuZ7B+Dk9hiBz2FtTd7G341TJHt1tZKJ1vNE3FeUIkFDbDVkHIw6owdNaXMe7Ak2sMihNsCw8+AK
RBKkLoEqITwzFsfBIGoALwMz82XWsx8p0ruXWdphVmP++XCULR0Ak0tw6BmojxK9knPlYXfGnZiw
JhGSoQXSgUkCDQDudKg9ZylhQDpk32g56aT08oDmAmpYvtciog/aaMiUMbk0uu8VSA4GpcZh9uL2
07/XMJcKTrcv7Za0hhUeJ9lZb4DlQsGaxYJhEZLT/PL6cqc5cRrfeAaz+BkSd67BBdjbWEaxo8DO
9IQQF4Y2Fyxx4AsO581px/78Xegh17si3w3zzKwnk8ecPWnaQR26kgzniO4dBQ3mHCgykarHQuSx
sLL+PSHlmbdp1bdJk8luwg7A2dOmbeczuyH6W/MvjeL8doeIu7lDs4fm8NqlKMx6Zg+OVnsH1N6d
UWVj8odAD+1Zmyj5Q+21iXIe6CRCQbQ+JPSA6ehljOGGYF1A7yAbBEQPtpHa/hWBIUpqLBdPHUy9
cXVZ50+7dML0ZxCinVxQpuNErGych2/7y6pZBCDb3aPx8qraqHGnpPVOYXkqIIWvNpKWqRRoWBGk
5oAZIMtBJmvEtuvWR0NqKtf5oKkr8Rt5jKUK9mvksz+Z/K3oTqQyV832pFQNptTbmDd2FfY3FWZ1
FGvsVtQbtZe08XjYYfdGN6e/5QCdVdutl/gL3mBC4Th2wfoaONKFNDzNRjkZemv1QSjGFbCg7nJZ
1FWWBcqocFyWNKfhutR0MWIEZ8T5jpWmsDIWpviCLmIV9eMW8mYYduk3L1K2eSATATs6Rrqkwp7K
yBNnHTLX64acFRXYK0Euo5z8i/mCF6/Mlp/QLvrS3S02ivRQ6G3SvqVNoo7E9b+TRYvgaSzpGU8q
wneuhEjCaoVV9Jlgyz4njMDGNz3al13pXHZktPnJuJ6oO91rm9SaGwa0r3fIjWktBSTNwyu+Phfz
6/wbeygW2pIuXsfPgAdO9eYZvKY3rBAosrF74glNgCalWhFmfBKlRBOMP5+V1t7id7v/4CzYHt+8
i/7HGKBpDayHBrRda8645jNw/sUiFEPg1QBaQPDGeoEzuMEa2w3mIIe21GFkm0LdOswEWbSfgZws
yTGvXrGvkZMWOezx2bgimnq38aTAnkGOnpsfyhZWxYiaH4YoUwc95xL2CCqkk2Ew74IQYdsg10y7
g7wGBs/1UVvzmC3l9DPDTA81hIYBaKBQ/jUJLFpPm17xK0a+Z7OHDjWcBfgQ4+NDTGyyBROUN+ML
2EAk56ADizS4NOIR7wSjzi5KsFGl0t90BfVNFYcUeFesPuWw9RiWh9n7GFC6QcJiSbHmumy88HG3
DipMulElrYV0L3NI/E0YHVfC4W7SXZNIv7ZlDAR5AWXm9xAMItluqc6FjlS65JcNsi2hSjxIgFCm
IdfjUFR+EGOnFNRg3SqHSsK7+pKK0xcPHsnBSEy/JDulSx9GtqQNMcHgeVu65MaSujzI+eFbOas3
WLz22pIvX5eko5Vbr99YtiNc6d+2OfUKlGHcg0duffBwi3cEDF+1KNOqXyuj5MQ+D5034feRMKAc
NOIEK2ByMDb5EEDoFvl6BciC/CAJ9+9QuaTtfQKwgydtCaTiPtw2t08iQ5xJXphHIOEjydGEm14R
0ylDEgZ06eVnCFOMpHJ6eujXJXewbFr9dc64Rq8cPnxJ/to8c6Zk6m1B0Uv8g+EpCArCdmlRNYr4
dWqR4AO/bL5nSX4uSaxk4EK+l6Q73f/7TjCCV7yy5DepaMX3iKiYW5mT5K65TuoM3FN8fidNSWVZ
hmmhFDyDPe/LUV8u9xJwQ9JDbgL3Tt5XcFMIM21ycEzQ3Zzz/TVAcLupC0g+Dr3IBr2xyPzXwF76
YPHvxgh+IUciOZaMXzLOyiB7FGwMnEPw40/CriC4hLw3dwTpQGWpMjYExeR/RFFcjSTUv6YGyofE
ymKXQ2pPmWGNXc+LKtvJQTz0/1ecO5TYLA7xuzSKGHzsD2kQxBftJNrukG+92seDJzBI48DJ8IJe
QRl5UjqVwFtekZMlJNUFcyDVl1uOA67G2VYGkIXAD5IZk7ISrxzCZ3JTMGXlh5I2S+Ei2/7LJCuj
v5crRQZLYBKBFv7dDLmZZNiODCL5FakIyo3hI2oAedAJ+k7aF6N5h2lg8i0tCBWaBQODLoR7Osqg
a3QoofLMtjeiWLrdkQoxWk8aQOCL/hQz3wzeI6AGmT81D4U7lWp96NrMVHqXe2aXKhbfPBFJNA9c
KaJwg3tQZmg9jC7nobwbThbOx+8hTRMf7KjIgTvJvWEWKAV+R1DasZZtBM+rXeIboOi3g91J1+dY
+pUTOGpK2JiSfNKUBIsPXiPFwO+CWAYePiylNw0AGfTHExlJGgi5dEA6PBA6M1kxIZSw/lBmM2m2
grHYG8MhgzSZXmm5ahI11LoQ6ISBDLWYkhhGWQYtDJQYKBshr9WvEJq9gOtvSGsd+j+5heofcmS0
inlbIfVCwx6qqjaWBy/FwX6f9Ok7v4fUz2KBcJ6JPEDAGobAcdId0nDiNehAEI0/0k62cDoGfTQd
B8aKBpuYfJ+xyVyihZXiKwvi9ts0XtOfNBgooUN5eFROrhZb2RYDGqsISZFssOzm7ji+zOqf9wM2
jGfIG8RO8DQ553CCIaXX2LBzApLBHLkCXlvdmJBDcR9PlM6snOpYYcPbDn7w7NlAbuVF3R6Yn13h
G+a1fifn7Gj3btgq7ePyvD2jKTghYnrcwQEbi/P2s67XtMGyXKh6zdfyypGOpGyrLgYLBlNmpAOD
m4iiCg+V6hSkyt8XzII2E4GlkMWLdSdefFkQaPQ0FCQeHA/6ONw0+lP4vQ9Ljyo1w9uEGv1r0gzG
XZg3JILEwi+gZRZxgjcJyvHSvVMuaN+0nRtnlkTF+rElWSAMP24e1bEDVoBspeygTdXskoYaGyg7
yyb09amINtMqCPw/J5kPyGW4Wx7A/m1OPET6MM9rGwrHWzHfFIUJVCDCWu/gV3jbbE4hr8p5ESij
XdOzKddmxnOGWBb2UxAOYAB9bCQXJQ0mgNPhc+Ba8Cvz5Cbt16APDxrj59AqqFyU0+6uCG+ca9/k
v1MePqkakDhegAHYEZVEdlBBwNMhPXVIN8DB9J+ACeJgRec2Li64SbBT3iYdOqIEjW0KJkyjF+Ku
AKUsh6T+KVsDj0GQCDqqf1wG4EuWGLxTqMyi3A62K4tZM2ErETwU6MVHCxqYDgNxnioQqCy18qKs
S6zt6PAKfCrrlzKE1/ejHXAiLIKpzUqcpPbLPW5BYdXfr8E1+Fdth/4gE/DgyMJJvw1IrxAL6PtC
qwimm9vhHsXyaZ9ELFwU9hKWblkmSas5iCAf7/V9TYMYix98hASYV2xfZEnuWcqQ8rLsYTJ7WYDZ
cQgIWee/eLxwlOShsAf094PFJ2kgFMnGKQv7k2WzNlcCgKoLmuIu+qdhUvRkbJ8i2rdYJIFZT7Lo
U+Rke/rSmyzL73ON5o9cdgYvi5Pju3+TQPpcRQPoajbZXb4Wh+RnOeDx10rREaShGrohUuHAmMU6
B6UC2ObTx7Sa8h+ZHQ1p74RuNU6dPvHBH+3WZzru2kb2CKg9H6DzLZhvfY/1M20GnWIMyHTHQeiz
p8kHEzcybip0qQkdESiOZnI6o2oalCBk7eleeRANtQzY8d8/oYpS+gc3guFOV+ZZR/0KsXhbQUN3
gBlQf9TwFSQ9tEGcBadNw6IsRezpU6VcytJ39UV/+GHBQWRToCGPJ6DsXmPGf76SYhtITwlRdAIr
Te/jmYrnVgWqpsT2yZ9QuvraEZbr7gVxIwRBgFzBuRkeOsY0lCgzybSRHYfL1TRLnpRs6bK1b5je
7LGR4PnZsowfE8CxDwIV1lWB0An6zX5BBErJQYzzBFem8CYdjwgXSITpyPPvWO81K5bSHoLeyib3
Majv39pG9w6uRfPIcCXNb9T/39AY6CjHQemLgO5l2hofdcQHkKSw6Z4Hz8gaxv2NpI/wv96zR8e4
IDPXXWbfKRZ/aeHdvybRFbs3TXEfiBO9fsQoadwaDj9UUvguNK8rjtrZf9l7QL5TMNtKpdBYg/PY
9Wf2LFT9+Airzu7GFo9hLp06aF21w0sXQ0/E0knsa2Qk0XQ9Jb3utpNFObBRXnjsSc+nxbBSPrmO
PFpVeQMw+JNTn0qCGFg46KZk6EmUzCE4cQyzr5niynajJFx4LcU9o+OEqkmjApDMSpY6bASUxafM
jVJ1WypQ+Pw0WNRPCzIBPJm2cnXefaqUUNDgqnbi93moXG5uKS1e9VTtYEb+NzgTZrRhmUxftZfx
vKq7VT3CQ361lFd0RC8EDQS51WwjoE2tdPzkvnWbTLnetttfcP7A6PVHYPnsmOr9q2hvEd400Ngt
xm1uBdT753ectmpHwbWbDTRvBX15gFq7WTt3bljZqtDTyxBBxTitDwr08h/pmA/Ink45cO437r6y
oWfw1ZzQiJWSMzQJzB5QZ9URWg9EOx1lJpoMLbXWjJzPuJbADG3qVvx4AJTTg6t+mtO31keE9bS6
PRWHTotirNQoDgDzyMhOEaNQX0M0HpiCB14dPGEyFF7dXh7O6H/Uiv98+S/0m3p/2b2jN+pRPajI
jmrqD8BOEEl7sAs7pPkwrVqV1+hFAyhRj7B4QQy4wKdRNve3f/5Om2lzdWm+omdCMgZv7Mhw4z7S
IUIDALqZEMWo66TrwckfdJJU/UC8nF+gY/TZcnl+tFadbpPq6NPqeJsM2i998J2kzw2NNunXbVME
ZoWn3ygdf9V1ma3h5r6U2VVxC6AmBJBu95APoEWWTsDvkbrRPbnRyoRU9cBo1VQaOkn3ur+/ooz2
bijEh7fWa/scQv0WRvll+6ymlQK/KabVkPtZV4UpSxytvqch7S4Z8vvqGfRn/hl+28njHveRx3pK
IYuH0x/cpCsPo69i3CXXEHxiXFEJYie0B/Wo2bXE1vSifdAAgptiN6Egz3uIoyL102pZAz9FQB/J
tTpURvQwGJ3xE9ame5cetuufSmr+sJoQo78jSjPV8jxrGH3VhNqiV6lRrz5QBQGDpk3WglNEXVx9
Dwkgsr9Dy6mmXwoWnafHSqhGh13xCQCwYHdsUL9Jl9k5JnARe+qjgWokfAe+LmBkoPdzA3t7o8BD
BwpUte13AEcNIRybyBEBA0+N8I2MEYkGeis33cX35n2AVQkJYCSx53zWA4RED0GfdoaHqfjtO8Ks
+p35oiOlyhxo980nTfwt740acxczhoeZE2A3HysgH/U2bG1uLVh5WJwTjTSz/RV3lmsA0nIg6EcQ
uA/q2/EuR1CP8FSHJzKTKnhekjOV0YbxBqM9AI8gyEm8fk3dSycoX86lNu5PqPRsvejyKtv7Zbh6
qoTmQNaZ/Zp0u0vSfcCEDCT5TT7QQP0LXrreOWzgLbKLK58BKevlOv1i0JaSn1lPVAMyuwuD4wYC
/TVvYN7nwwhVm0ZzdKdLiN1KU2urmVXiEfrYXjPwX+LhNxZKzqAxRA7nrhgcrKDCQv7T/q5U5Fc6
6KfU3qHlNlAB6YRlI7g+QrKx7OwrCihSF0ZMO/ywClezDyjEt0FnGgsRCn1vuO9v+GQlq9p53uTL
i8V6SYzc+I6o2xAM9lmZrjQ6gLORtsKAYuRScGOJvqBRJVkdeRpzrY8rbKcwvg+jdfILaBYZhIcn
uCdeWUbOyEV2Mh2zQ55vYIwU0tH+eC3y+/ZVeWx29W10VTbGmXtCenw/hOo9yFgeMsrnRzjcw3v7
YKhsiOl5ijtHj+Ump/xc9CzUZFimqzYxhoJ0mn0Qm5Ji/DXYWkn0if5pehvmR9rmWBE7rFElSzqb
EsodJ/eIoNEZkv8d5gUxTu/kAync2ZNYyA5kpi222A5cCfbBXndHRywJybXLyqkft4hHnFBiI3y9
yOVRY2FUuVefnEzSVwrr4p3DDgiMYRdeiu2A+HTQYECkVJjTu0UQBRX5aLejLEg+Q1HBp5ODqvum
Fm+vo/yzTZJki6IJ5g1DfR+G24R6DVIRJJMaJZWTvtvxTHF/03zf1lxRQ3Ft19ZwsWTX5e98MrBO
XuWeqe/16Cn03nMxtipw4m6NM05I/oQICf9MxTDr1KazoT+fnDVzuheHBNm06EHzUV0ZGAlcIIrd
BK0Is4TbEGxMguQ7Ei1bb7tYAZ+YAX45RkClm3ShiRYLv//WsNKTtGolCavouixYQcCKKy1e0Cpm
Gu4uciGWLlTNJevW5LBU5jiOfGU5GBjtDY9vVkCLUJC8ylEMf3nVlv5BbO1i2x7dNNN03Xjs7ub+
bHTAXXStofxX2ND+J2I1pOrYyIgES7yC6lMnQq048ZxYjQAzK9L+0kquLGs1YngfLTzCAYTihPTJ
jwC1wnysp3k6/rLTKfeBANbBuUW+lIZSI9NI/3nnVgwgrnq4WJEKEZVyJcScbl/724knnXQPgBXQ
4CStoj9npv1UHnMwrghboQTSRhkWmr2bRNqYCpvl/v0JwxzOVqzZy6VvxpKo+sCA8PLJssQ3qsNd
pkNl/pxnu1AMm7rJBouRKDpQ60ViQBKU7UnbfnC4kD83fbZeYhq3noa46c0Q8DQwpNjTVcMfKb+u
5MSlXZoGE6wa9njqDoehtF1+6Erevp0tpXvc4H9OUb+D7rdSRG/yzAe/kznzvkQOhSwfv0afkL3g
4ZK5kJvgJLKK7IkdrSQdGcd/u79IjOHGcTSRL/N/t20yRyZnjLWknA27J0gdP6K/RNuRFGmuO/6d
J7/FNOAADH8aUcRklfTjd7MLfYd76pXbKfOk0CN/yS2Ewid/Dtp8fqVaZfO9DIzIXKNNVNp/Zmeo
uZnhqrodY6k8vLCYyAlAIybLokiveYqZ6l53dYMSUTLHUZyBGlGgF3QQg9EVdCt6cKJgFSzGnDIi
QtFE0TBANhgIlFN18mdGguS5YvUUIQrEGY43q40V/f39RfFv4IxtBNY4weWwMmeilbTf30yIzGZB
cYpC56oy5A6jzQPVwgYr0OKyRbmbolhUuWIJ3jFw1gRA0Pr62EI9ksx1QEcGDI8pJbCjNpqdrD3T
DnattvAYDCEpHi1i2sLZT/fhP7ucC84b4XYvS8VNZ7nwjIXnOdP91Eloq+GPx1I1y2DDBosgSLZb
j4VhJbdMxpAcb7VyKw36MDcdM06LoZnLE8lNKPC2b/uR6zIvNZNZvF66EY/CNYdDU7fFG8ddcRvH
vIGvY26XFSPGy7Fchr41pnWKo3KLSTmo1q42K1kn6CDzbobnLSjuybiUSwpiN4rGPCQuMTHC0PES
ACJ+FMBtZSzJUA1YPF3NslaBFcsZn/TJvA/e5fuctOX6sq5iLGbJXMSXV4vHF3eEezD1GmBqaSSX
fnE+fYzXLA8+ldY9WPg6A1W444WYRhupj7oSpVlxPRvYE7pEdIAdOCZhvKGrFe/FBSgqAw2xJePo
wtE0QsMxQtxdmNuMsjjGfm4WrCwrsiN3tZDLW3F13Di5H6j1adiKmJnBqVX6hIoVXqr8OWj+V/dN
HIZj17b7mh39mwk731/6v/3DtWVZtSM+wt39Qe/X/pgJrK++7/NmEcma2EtuiBn9Hpk2aummLR9Z
aRQW3HuAaB9Gw5OXWelAhQPUNzGrfnnR0dg00XZYVJYsEyyL453MUutCV15pLeh+lLHSiZMFi3wM
i1Set+wK3E8LfrQMFpmjH8t3o8yIdriUTia8xuuaPeIEI5nzbIumuTRN7ioKt2aNvhjtYnWhzV2K
sAULcIvlXmazYL1sP6LsIR5lwXZA3x8+vy0DFvaCAeTtmQ9yUrLnOVN96AQNbbUwwq03vkHia2gI
vgSy7MSuu+PaZaFiJOLoxGOQhYq9aQJ9BIrHS65GFhl7RAteZf5H0nltKYpFYfiJXIsgiLdkzKlM
NywtS0BEkSDh6ec7PdMzPdW2ZSnhnL3//YeB6qVnTcLQhjUFXbrHPG3Mu2Dq4O0Hs/X0bg9ubDms
uZza3cf6K2jfxFs5kxUdBF5pi3PNT+O+oGcw2ST+ogm3jeVYMy/g1G02uzm2BXsu9w/76uT67zos
rXVk++vplA9Y2Pv9moRLcpXFnT5d+3wl/uJ4W98bc2ufXV5A7Al3XzItdpB/q//Emli+TZbWkZqA
7xQwGe/J87zAPbsbClnrd3Pl/km5FP4/QRuPW8cTt3tiBrsZYCPLmti8IXqwfR967rPVavXHKeQc
mwRVLRxvx2fj1Zgy8vmcxfbn7ssWV6RunwrLmvHM74EEdggg/Gcllrdhu+MIkdSLVY+zMQ/8UK79
4LrhuWIr3HHbmYd/HAX/cHAuZE244CZ2ymCcC4byQezmjTV/BtzAnEGYMIK7sAqGthQks5niqtZ2
0nDR+A3CQ7EW8ISBtUos5zR0qblmUJhB0kVQ7shiI2JgXU0gIY9MWmt5w9TRiiCoTmGjLGF+nJEg
Rlb982UgugWsBehVKX3wZh+aXB6vbccq6qm+Bs+HaD1NsCKYbqfMjNH82TJD4BexxOJy1CBE10TQ
v6Gdx9xCmt/MnzK6LWvILvOXn4ih7YMEJbleuTjx0GRxJ0RTDEdt2eyI2qtWBvOHyO134L0neRax
1fkjt59Bia43KS5i+Q1a2a2AOrWBNdvtw4nYvv5pbBL/tRKoPuPJSXxqZ1BFV9I/ivEH208KFZX1
gafc4JbOxBjwdWtnw3vkK5dwkm3Q7tzCyRlrMeiPZ2HAplhXxQJbZlWHTD0DXmVCFL3goL5lQGQX
cVviA9+q7uMkXMHQ+O0/iy/YbojCWcxTwGOlvRizsUHjfvvZCNOxdCPtX6t/MDBOXzGesfGpvpSL
12pwHB/5PpHHzGiCeYLwboNFx5ZR4r0m7Y27MYFBXfHTsbwImA5SqID7onVnHlcIkihmshU49xfK
reAUA9BCy1N5EUGgxm2OCZkg7X5n0ITp5kBFSTdCcQUJVbBz/1GjKQuSDY+PEC775YUdgcO4EgO9
fMe3zYVJG2ZVCng2sMm/UeYvoyNwcUEfjvx/TNsvBwyMEeHc8M4oafKEXA1YTSzZ7v9ZnwsuCPhu
8xaE2xk/oduXF7xLRa4c7UsQYoMmOfW+gFTIpBSPO84zMLZ2jEr4ENniCwTwm+MAg0yiM6U7hFUU
faTRPVbV7GwQwipKJrjYIHMIlmRGvMO7MNHTJ0DTHyxVsQVcATRDLIT4yhxZpNeImhyfGTyMqRLn
gNoCDLCle7yCrQuSwoQ75ZjnrO/ka4of/GF0AHzLdDrZUHvxb7qZi3qIn/iPIi3Eikjuko2YX4u9
57lLNud6D23b1I7QXIHMRXnJgaDI4dyCt1pzAHgQ/mMGG1i0MsmGn85B4i8pu5iy8vXTPAKqU8fh
koC/ojB/JexvLujQLt1nCxX4ueN3RE3iqPCpIWw6z51gkH8DCnOKDl4E/xxaEWwAoH2Tslpy+aBp
8pChwVQWM9nGYR0e+HR/lHzVzPDqPZB7fwQ4A7gXh0M7isTBsegscEz1eE8cIHBljiQD9D2UbC6u
Did1Kh5Z+GAxviRAFNtFM9pkQpHGmIMD2XFB68DPhDzMAP0hNtNgM05ouaDhWd/5jDoKTuG8mIGC
Lxm0iHnG5zKccAT46VzkzPJnD80Z/Yonw1vDrYercAKTE2L3TrmX+/EvdAV7MHRQvZX7gsEKHkK8
FPcphrUbhXEJwJnCrA9aDLlHwstVMHV764h3Gx9CuvNNBYjzItpIE3LEOIi7ZFFh78hMg/fBJcox
EH9u6cANK1nwDcwyONniLQoEl0kgs0MuWUyMdv8OGVztET9+gHlFhrkP/3mcZk6duNJgUSPWk4+c
IeexE751R0jn5b7juhVtD+qzD2ru3fg3WwBZeWATzFdCXkX9VcR3RxgzCrsTKiA8V3aDLV83zvQZ
vDs2ndpavyw4oLTgDX0XdiHL/Xq7rSwkPtb9yG6LMGiZXcQNXlJv4jtLeYuRhy1a6g47TQlN6zQ6
YHlr23DQvMztzH8FOhv6PSfulv6Bjkw4ik7XVOzbNWRc0cxDBOeXiBXcgzXsj9Q+bO1s+/4NvbS5
p7s9unPRYf6L7fsXtHqeTymh7fmc2lzjbwxLNI4iyfuKSSv9wXa7BZhmsaMPPgsYg0aIf3jt/0uS
K7XS+bi/Ue5RGy/n/nZ79+kbRPy5qAdF3SV6SfHmYOVxU1CYHHn43BOPzAxGvLCwcxVtjwAXRBOw
ZNU5u1c6qSVdwPF4puIVZao7X85F4c8/5/Nc2IWKSoqXAK2x52f6xuWRpma+pKOmq+gQt3YWIIVo
AWg6qOdFE3G8whAjifcBk4o5nzdvt2O4ORDEACUQJgmtqYkAc/ryMHs3E2Da9T2fxxPsIzzdUaEh
CPYJrhr+v38aCis7Ne3plpqC4+XfRUysqMz2/5oUjstZhFX/VVPExkAefBRKYje4uqJfCgJXtMwC
WsHMmnckWL7GWnb5VHMQp/ueFNArn50T1HmwG8GR3uIorvfkJwpzoT0FZuXR1ZFh/rQICbW54rbr
5ch1pxOfmo8xK9uuOb3ZNA+cWt4Wh+FMXSaK2d1ZnJ6j6O0Yzs6W7sO9Lo9H3sX8KgoSTgN/TX3v
leJICzuAzESaylmGm8Q9TzCpEIGTTGfzWQUX0TVZEYV533mJ4RvHBkdFnGe5Jfw71zKXk6ByQNpi
oWltynE4EuZR8m4h/vS5rdlDzpVIqu6sG6QO4QSMjae11nlJMTzmRcF8bZzjbNEZbOsJ33yGgWce
yXPCYlbyZFSxougVp0F8vgTjUi5hlmFelhKYNZjVnodY5vgWMWfAES+78AmuOy49suWnTN4n0Zry
ztkMMo6U4OPG9ntOKD3EYWpcqH4ZdHKuLlrMTQI4NTS9p8jlru2Vc5nBlF5EOxYMW4JgmJs/a+CU
H1g05v32NGcvrjHr9FvbJeVrZy6+zgYLD8pqRmJBbpazryN4kuQBWH9LUDkGksL+nJE15fNqNkuJ
LT/ROqv0gLI1mM+oY0+XU+cSKOXMZjWwpzWr3Y89+0D+RlpjkSkEdPGCGJ0FFNCHg3j10ha/Wit/
ivBuzWMihHzz0Kyo2Udkcaz4dzNwMAwx5UU1+U4K5+UreJKEuzHeCUZgYCkiYm8FUz6IIWZGbHPW
2FE3o4X4G4AefvMjVNbxFqInuCwTQ7po0LFwRdsOG59WTvjcQ/3M/tqr7MsHLEcC0WQniCdhl9KH
cNlU5uY9B1devv+QACSTq+rjKHIGE8E+QqFAOEOBE4eKaGAIO4ILJfqaqyhhqPy42rh+9kIOx6qE
M+6ICxwgzv2aq368ezc+LqCLdAL7HTW9NpfXz/tornrR0NFjs+Ui4LpcIfCAZzus7bc6fWF0lUxq
iHih2zcLCWZe0Ae7D70MekqTOQOVPZJfez7yh4JYZUcw0lGf+JqvEnk/hqOWr4wJO52gYCwhcs5x
06A6FTpPrIXhHFISLUOPvYem9srox/0Q6p2hUpdhY4iUHRh6se5ogn8GNZFLXQraXTjE3nboJLr7
6GTBq4HS8a6B821Fd7HQhSQ6PNEpvMIrb1TLl0pJZIpTfE40IlB7DHbaETkxmJm0MyUN2mfOl2X9
tLThfhR5Z1lefYdWzZiXBKQKD4nU14fu4NOYle6rJNAyuIitqoGbyKaaL/ASpEPbak90G02EHz8q
OF2d1DqcxWXOeRK7mPiP84VpDqsi605pCuCN3wXoBfNXXE0BKxfIBrfEPxwRxIQrTHBalr0ZbKDq
nCEA//sr0S8SzSxcunmV3eZreZvdTiAiKw+oCZxxtjqINn9Fy5dXpEKYZCk8HwjoYbKzwLEGQCey
IQr96/OcaB1BRRC3PHxvBFBCjdzAK8Z9BokyvzAPPzzc8WbMjidtitxnTgN7tjdo/MC8eff0ogAY
cMqd/iAjDf5p+QYCQEAokwm6j9RJJlC5BJOZX/U8cxrvhWx4pxlu+dNz9jOGGrM2+I79EAkSPxt1
C1KCXUu1XFhD3c3jafmGSHdkcBd738+JaSEt11d5kRw3f5yqd0mFr4ymGhYOcNwu1Uqpr2TAZVvd
6iKkAuNamCjHlq7uGD5xj4y9FkMllsnuq/I4Dza62BLEqIZYENgn0XrIMESMqwwpyGjRGDXhSpx+
Zs/wJxt2xKVxn8Am1s2QifeD3L8QCdR4MNGOH9bO2uskn17iSYSSqWgSlEWhDz4xt+JNhYtRI+NH
B1L6JTdMGE5cFWVyLfdqfLm+GYrhngyv8NpwoXHVMRSCOxPzPbmK7xIUhyD7rAade2W+JRgBBj0C
brrEjnfba8RrXjUFwVcv2pQrde9VxesQU1EaAJ2wRDFsim+DkS99tGk1/GNaJJ7U0QKXATcvnAHq
9Cv/e/DiCqSBcUU19k3I+Eptno03Qfj+G5eoy8awfcILE/trKQVX+JQ4UCfAbZEH4aZDolf25ytV
bl5jb4MVgPT+G0B0ysLSuiZN4sTJ5TGYq+Mfwf8RptQWOlzt1kJoreGC0Fy2qmxVxRrbwN9iBNov
BczGi8irGyogBm8K5Jr3MmfaqOwIOIKz0jL1e8yo5cv8xht5yStykPIhuhpYdcPnFs4C/KK+L5ie
2k00T19jondWeDdSI/M2MOxtp4+xB8ezNfwQX5eXHZZuocPRUDEa9zuptfZdvh8zdw/whCy4/oWd
8jsTqtXhIIR87r8HB/V9ekUeo/XHCF8je1DaqoafoYg4H9fzZmRyrcQUlee+gX+Bg5l0ZzQNR7OH
b9Ssa82ONUs1fFRx+wI+XQshHto4fY5QjkzZQZ6yhcZAGDHDv/57SLZKySVbarpO6HOZ2K+qBxkq
XqK4so+hCzk0Emnl31XXBqP+t9EIMrThKYyOEF5oZHHs2svoxAqbVgvaYgwR5F7PRySNV+wCcNe6
i8LLILWEPS0tgKSSORdU3B0IpDVwVZ7l23pDX9stY1rjFw30C1DH/8Q+YOcTORztTj6Xz2TVaE4S
+ePoVH1RGpTnavdmS3PSSXUtUN4t8y0/A6MDmBJktJES0zoZ0XBx6LKoleeonygg+uvRd1ERIdpb
LNvdPULC9c8qenhHYDMsXfgFw79EnaJg2qnH8XagCsdWFGLhvtiO8GSr7eEq8R73cKsJZq+lj0m7
sDvZzb74IR3HWKqabypmIBMbTQG35ohRBxIPe3xRh/OUrU71h7H/Jp8O/yess2TEBwBdpfeMbFqs
EU6nKEVurJ6D3FFO3U05Mfv93kpswhbyTpY31U2noEGr/yUTyCpODZtTijYiJDBXIROH+1mQSGH9
VJw5AcPpjT96rg1j9jBIhxU6pjdj0SgIFZerIAQP2HBIhh9S32hVTQ1+1knl1kY9iDxWQS/28kfy
D4uxNlx+SF/W52Oc0BiUb8NVAqKBaaOd9899e0vZ/QmfaxaqQZcX8kHyI2ZSgHvT0eHD/Lj1JW3d
GjcFTeR7K11e6uoZT/mpsNEQUkT4ti8iVA8wNtndNRz1+QIKAtSwyB2EP8PPgpQc1tNX/o+r+e93
+A2KZCA/IFQHvcJzlfkFakhICisjO+B+Ja/Syk3Zc6H7ja147Fes6FCiSE77ell2GOpmFK+bekZm
DSoL+FiffMrvPWT25887nxov6gbU8CPszvHiPjaKp5Bzk02qEnYj1ybZpR4+/x84EqBUH7jEhhju
U0aoNfwjyGHM/Pt6EvOD02QOfCQqnwLID9CCQejwng+WLJd2R7hM5hrqzq2+3hjnVkGrpAvBiLze
gC+0lZBfIzLeF7QR0NIMv81PZbEv95mB+DnT4a9H0yZl9zLYVox4rqmzLg3y9Icn8AqK05O6HkHc
xJiLu5c9rRjM2cqQxT/9EC7X7pFcSAuCLRBCJOieE5bFR+yB2cUnjL3SGUyNojv06kwuAzkDs4KB
Y/gKfZg6g/wps/08HlwA7GyUVDq7F6QECHTqiHMyDiBYxHSe6LhZNCw+xCtzo9E0i459SAc1Qgr/
JNoeDA9uvSBWZPlfImGA2VNmFOu6FoY79WTw20LC/9Lm1N6XKfPgi3g+8+N8CXkV3ob+S9VmAtIM
ofwWa07ASL0vleYnKX5rtmIW3gFrIFbVoY5gyIypBHrmOXBYD/JS2pAz2ATFhUVYaygUTcLqUmDI
Oy4/t69KcQSbmZTsJysp/M6/iotg3u649zIUeSK22AdnQe2NtmTTEAtFSYxgYDl2OS2QSzmNGjPF
8S/6DyorZG8Al6g7gZlOlK3q8Snc6BJWaJglGKww+mYC/vvayiFeZTaSx/SigOzBduKswGB5hnZB
7OcDqR9FczFjp3jQcOjonMyaDRDJFDjhD1Tr76EAYpPMcGCmPyMXLxnIUmCfsQl/9PF10fVxIZcn
FccM7n8ZfTsNTpxabNdQqCR6f3SIqglHC9poYx6Kv09pFXdOFX1OdTUC2SpALQUz/7EdMWVLaCMm
0FrD22shInUoMtvLZ/eOnQwI2Qii2B7/kGiZjJz25Yu7iKEwlOOX3w6Xw8cvaV+N4jKfI/9cLvmE
CvGANbm9fGTKJnhRcxz9+tESbVuIUWnlYmPXjJ3R2JciGolnPzV4bN7e8Bvqm+PzO23J7pHghkmH
Pgxa/BeFfOhV+YWyeGLm0k270UKBOPv0Cz4i9+ZTT+DDUjOUa4RlWHrQWWR+Cw7eO2q/BSw0nsLV
3sgtErLsx5Zv67GVkBhoN5KPbxU7NKCaMlGI7cgmma9WzisSDBx4muNw3iOkDicD3ccKmRqHqHQ+
Lfy8RTOvSZVPsVqZlg0+BVa7+TwA6CxjK0WXbuA2K81BA51Q8jX06fI7qIY/YvfbDvACGB24Rsco
6thkyv5H+3rNppAOHa1Jt0ijJeQ6ls8KvRtZ09MhwCCYOMwAiK/Ctq7NXGwxhKNQ+tqyqvKuayav
44AVCcsUjojeO+RzsTCwwtSL7wzRVrhn86GyjN0unaqJqw4h2uazpA0MQg6Nj9C2Jp9p+Zp02MKP
g88F7jyoO0Xcw3ngiRo5FfSi3lcpOhC8dWb0DRRp2lMJ1XarT9prW06r0IqGVGHiWLyHTpivY9Qu
uZXJs0GKy1dWL2MKCnX71c9vCPyNMJLD0fJhd3+tFnRCq4h2+7vIeo/3BF47/RB0jN7HLbZ5ISTp
aA+oHZp51gOQQ73W9/mqVj3EcBl0prL+55vT4b0QAf5iylAH0qV709xys38TlCbXLnLlHc/HGId2
tfpO2KpBpCt8C4wLj3Mhfv41zl8ci7ySWxPIn4NSsecMubRA4sfjQBxvQlcKYHVZBZfGatKu5JEt
vdAlDOHokCPrf7NzfGODQvZnTEVNptrPyscosVM8SaYaZi5RJAJsz7FogcSsKEztAJXZCnM2j8FC
rlSrha9e04UwwpFaBBtxdu5dTvOoPlKPg3Q3T5/il3abNfx5g58NaD3TBpdWXlXJhbFBMR8wfsGR
5+Ensdtwwx7SoSufNIl8OpHkRTgaEDOFI8sdV0IZT7SrvGNJTPtzyqqt8FW4HW/rp50V7oOS5pcC
5XVSJXtEVA/sW+yAcneckBVz/q4YYWCCcEC5dUxIfliQA9hTWYFc+W8BFMATz8ItLhyg1cPYlc6s
x+PfftYt6r+COSc2yuijEZ2OrfxeRPMvpNxlWEIIRRx1qGhNqEJwTLgNURXB0ieAs1iqY8bxuU3n
3KEkZYR5kD+Th/KbjaciwZblHEXPlxgEGQZbExOiN0zmzxXlzSi66rrb8Hg85bIfqhNoxaHitYMl
BUmlV9Zbd7mX8dgVrkZD6VyQ5K3jJEYz+dLuivp2eLo0eqFImOSfUzG0YjS5BXnMYNADOvhubPez
sp59FkUJn4zy8fLVbyJFDwL9b7koL3xRFbv3YEsdARInyhAK1o907iigGZ+lPxQH2Wja9ZTF7+kj
O7/qCfpLahleahPm+CdxOfSsighRBhPmLOrzDO4SPQrzTEfMVq3Um2p4l7LYGzStV2m36ovj8mdX
8iM4+RScCATyHVK8wVGFVMkAl0Ln5bWz1ABepMkLF7p+rEqflBaFM/vyXs9z3x3GKLyezcfUoJEW
KRU1NUbMGhguaYTfFMTQQFGTDGlExzqnoTYmGqhMzd88i11Tk7CYbaX89mQdlXAtbvI/3kTY5Xah
QmZPg0j8yRmy6GSPl9t99szyFsTpTObVO5ko7LKM3QbtoWx+PkVD8DQUY0VbRlHrGAgInlTh73Ri
/BBVxqgQIwGAX4xN8bfGz477jpEWuzkMtFuFDK6znyNYsTQPVtNZzz8Wy/Da4pj2mtadJcOJh6W5
V5hfP2/ZQl5Wv/KyXmhTffe6F/dvYeqz9MLCEb2IaIy3cPTf9HRwRAJlTbzwQd8MbuqvNuPa1VjM
8MG3cUOn68J8pf3FMn7Rrb7oFm7vv2zfB7UwZoCS1whP/+eWpkGFOwlhA5XWob9xk90HA4bvYaCs
5M3gguIOh5X5YIpu4JL/Ghjyw8EtTU7OGx6LYepMaOF53DJGgsAhE2F/ozj1z3M72sio4cfL8Nz+
MiSjY81VMwcAVNxcn2PnkGl22eJGKZZJth3u/p4rI2GFWEbXCL0Jw0i3BIKJReANgUrHF5Z1KH+P
g5uC6H/Dc+D6shrXbEgfukT5iohtcMWtlik1vKnNF5SKG7piq4ZqIDonZE9jTzMCuMEpOzdWrJ1t
1NwkdhGJ1J63FOiST0uCzvwTb+sFhj0RLj9Wd0aALILWmgvjdWkvokZGlaWf1SUIAONKPI8MUFpJ
nnci+JF1LqEBo8wef+zHmGXb7bfaL6vraxX2Hs2zGiNY5xCYBW7seGq/HSWycEiOPGLMdHyYsNYZ
gGMg37BBaHsZ15fooipWTFnBOO0k9PUomg1kU2jU9clYZoQzuEXA6A9Cg1WaoBnOkxoRqgJoTqdS
6T5Tut742B9MnYUPhwfgAUwemeADZJEJO1i1KfHUtkI4135wfnX2b9lMh8iK9soO/4wP02fZe4+C
pN2mKN6G5J/e3/kyZuEu/aZzawyRZvm8PKRvXsSm3VS74Dkm39qKP55UsyvUq6LYVoab1ysjgZKL
M6/MDc5+lV2/PQmt1qPZG+zkyQPTpnk21wbTMRdGG9Zmy9t+5+6nXr4z2Ow6XA6r7ykqILm1p+Y5
jR5/6PQHisOHpiwxDLRneqBXpHCAYww6IGy2amyl4+DRVtayN2Kh6Y9wRnp6o8qJKYkTDm7/PrJ9
PUYb9TnDcu9rAGW+Xmv89RT8w5pNSnpzpM4z2U+H05LpZeaL4iDaR9q6yyYoqFm6n8oCbPoTH5/M
2b4WhQguBSo+SnqQsqxZJQsDl9ptoFPI41KFwj+b6Jh5CDmCFd5xNBa2IAo+QQDfPvJFdgBY+UjQ
mUr/08SjkKxL7gNRolS75wngpr7Qc+DD51cr+tf8a1F7sRtDE6H5ALkeWzyJxZB4vvrl0Nz2AOlY
8DCyB4z/B7irocnjD5Ej3ohX49t5EpUxHTllAl90l8Hxu+MuGxdzrtckcr+ZNWY+T14428pHPKJI
vui7yRdHXAbbAl2+4qUUdPTFsQ1Onm54AfF/2c9Lm1b4PViA3wIvMWMCWmWp3VQ74z7cf9GxtVP4
OCiDudbv4PfUNLxfdlleg2/iyVhEU9nyablVkRhSWhJCx+d/sHtiZPhvO6R/w5iPJYxD088+CEXZ
aiE/YbJ91EHj+Muiwo3Kfny9+PkjIyGvnKRRzepJPTqYJ/l0KPkpNIGjcWclwJ76SfYuJX18ExrL
gYNggd0YVI8DAjeBIVIx714OUkcU8SjVeBbbN+8Mpgu2ciAGvHWUAS+c8Mi2e3kyu2OC6SanmUPJ
vslBVi2Kd1hFYMAqzAdUlIwl0YViBJAJ9THMCPJ1m9QXgncUIGzw1Ph4okUeOSYgqnxAPnEKNgEx
iuSt2BkRHSnMqHP9F4+2auwN6FLE8RJsB1bsJNzq5KPxgaQFHYCMkkh3eQE0bpp2h4rE1UmXn8pz
oRW8w0vhnfFRWPaAs9Gusd1X3HK/zYtyf8m6O5JW4/iCYAx9xhCxGwo/oFmkqCzj2ORhT/dBVgmx
AjwCbmLsGIUIOpNkTx5MgDc5fhQyyK0J6oWF0c6qdFZAriEJuPTHZEuwyWYCaJFYqLDGrTCwyi0V
/uTH1wLeNs46kH0YHnf+y8mEGZyj/aou0yofXC542/j7WrhowCgoyd6C9oSXycMG8+MR7KjczP55
WSoI08Nm2Gx/DugEGKq0Pp6onKq5fKB0ZfI6gEmvmuEC526c5+RVPCvvEnIyWHes3OosV0QhLN3h
x+zLTX6qFyqUnOxCGQ9G+9jibKyBb8UrAq/n+ZL+HfcYUHvPCDgf0IA+UHLQs/LDSCthUk4Rirbq
YY1P3fT7B7DzFy3TrbEZLuJZvOv2kNSIrIzOeCFMGa9YMVY/oEDiAzL5qfwS/i+irACLOXooKlzM
kMaLZJ4w6WCCiWeOZSx7p3Xgt3hj++Uly8Ii58oNfUz/vAqdyzreCptXxPhHqAi0qC4uRUiz6Lvo
cZjwDBZDVlbUJtPkr2SkNLiqhjkivRtQifkFt/x5eIF9xh1h7PNttUVgCogGAhSux2Rq1JPSR3vq
07+SaoBZmMet64t5njC7EpLrscuYCapUMsFDjJGUBt2xmr69a+lQ/wlVUYCHzvo9N1YfppLgM0fa
+sEShg0xImCVP08yhnPQ3CUAMjGZxwdswHQynkZEPrQHaq/3T4nFI3Nnr5h1E22Zbr7L1/axfP9g
mL4optIpvI2xXD7VoO2SKWz78oPsGcvhsl+kc5Fo8FqC1OShzTUDfQL7slmyDk/hqvBr9zlt3HSn
roe20PgzOMN558sGxLXS7V8g42im5xRamM31QfPTM2efQ3rk7w0SErhXhJ+SF820CRWSaJXLo7T8
TqKV7o5o2U12BxcgfZqshQfz56/YomJzR5xIed0y7R9iqYwFGcQAOJw/zR+VeEhe8NN5P1nFzeZM
l8zGgBurQqZGdaMQFCxKkOwtkMvgUG+GPzwm+mUc15fUOOwbbDdsPQAMrZjoktwy2sk39F+T8K//
5dijb0LNN808/HUZwxP/CakJFny00DE3fuI2wgaw6y4tBorYGuA31E+VE1OiicyYbOHJXjKpVv3L
rEHSC+ikH5LqcFdCThcQCfG2mBLj+2BcmkuyUObxHyLF6pfeZoq3xCLc41bgjxYl1m7lz+tanl60
qb9eyRs7JX+BfPhQP+W2ilOYncyee3WOz5yTrdq7tDRmVFaAZ6j6AO2VvzZFsihM//BEJF6k4LIr
vA8XHfPhFl2c2RN4+z0MT+WpKMzPrwFK8LZ1bhimsKBaORsh4JqlC24c/nVoKlLcpxHkQVLBV9I6
M2qFM3MFJWKdgRcAxwbA28ZyB9IQN4DLaAlKo4bVxNv5HFqGH0Jyz56LFTHevt1Pvchx5YNBK/K9
Qo+OGEuRaJGvuAsZDL3XRMXgwPYLZMF9ptGvoo6BbEa9IobtGJe+AkpNKCfCyRwKgMuQh3dFkgGL
JKYR0MVFRhCOy1YGTQV4CcYSqGbqVR8nO+Os0jj8+YPFN4UqpRQXZehSu+u7HnNsjJEejKLVefo3
XKprjRoGMTx1MosicTLd7MOtwjCDEpGimPVJAdW8qesC+24KwuA7z31m2PJGEo9/Hf0QYQjGlJDu
CaRSpAxw3eAIxu9Z0HqjibIbXAAAotTJh4H+DVB3Jl+H+rYOhgfs1V/4XCDoRBz9Xb2HQURciESc
m/XRgkEUtCw2jEUbN4PTrHl5531YdiKrWX5Gm/c4SIls0qdIhwvUp1KQGteEN9Nwb3SPc/79eY8w
2taOzpi5wmhEHGFALZwOvE/0+wZ7rHr8/aq/N2CtlsiUOvA9DTcup4Xs9NXia+wGJXO710UlK5hb
dBHiRVnPy3N7VWHrDLzcSXfSFSP9ac+003ns3/ycsTUGywvAyka9XYEYu+1ax0KOgHc/X3wv0lG3
2wlj+BSbpYS70Hww7TQLLlaNjqj03rhPAGr7RqDiPuliPAr5/xPo+I9Egb7V1rLzXjKTxYJ8sFA3
2LaZuDzPKydyVBQ/HLO5itgX331HtKEGnTa26QEuhUQQNd0ERgoWLsnnJ4oIm5tgRvJpfImblfcZ
wteImPFhCgCjhhZrg9/mp5vwPIodj5sR4/S/dJ2xsY+XgyXe1A44qFlCeyt1wDri+mAuCHpTwgYY
bwWADRRciW32TUfx9tV8wiYcPNxiNCnwk6cNw1rrxT5WTUvNlvAi17ymg5Tg4GtJJg+N5ufnYzg9
EUilMBxlvcCsBQ+aOp402gGUMmyCRzQz0kVHKA3urZIN9O2qhccINoYM0FraaALlvueRxnnUU75B
anzWDkbuKi7wMPpQ2MD5xgSGNYmFGlYAj2DEl7s05AbrRbduuFUe7ms0R2T8HNidRlaTOiWfY3Qd
ERfG60gYWM5i4/ygHTIAx/vhz7O7D4sf/bkwBvtQPn6Nc57tUgZ73Vp6rp7h2vguG+XYKUc2gyii
Y+jXGVptadSYemuVY0dCkRbOtOfSYOPAEQs3yXaOE3n4XNQqU0w0FdDcVOfxsXVWGVx3Rh5bRa4H
PIgPOo4LPIG5CwZuDzyOEDNHFh1y/KuWdqL40YNouzVNVoYzAsYo5/wJmo6lW7VsPpvva1eL6Shb
UUVzlNNQL2RlFcpnQxMu3d9damAJEp6Hc/mo4ad3r/eYGeNmo7oFa48VSSbr5SJdf+n6E9I/hnf9
nk2KZTKhXpiIVJBsXns4oE9iwA16WSzRMq9AlVf4/YL4AefrR8F7xrouBc9p7yWQ7hBom4obT4d4
FhILMR8GM9lhRugwSPTggs0xn/AjRz+N4aOxTpF8A3cLtek0+Yl+Grdy0tngDLZghyuGu2MgTQOX
ql8cKQ2m6WMx6NXRZBjwfLiJhHP8MDrQzVbvYxPOmjM2nBy7J3Z/J408pMqlu1WQboEE7mVkjvU2
/8C76oUu70ipRY85dmXcTaPJa6kePh9oLibnS6luRnIcvg4KORzFQmIxTvCFrKo16DfDmMH3qIp0
u5eryP6Xs6w7g4q8H69RvTc+9TAQUX/RtOwguOem2yzSKT1aufhsiGvCNj1bpBvhDw9zf8fEdJZu
sv3gl64nR+mBzmAFLTpZvAKsGVZUE8VKO3K+oUrQ++bbDjT2p5wnEyPIUgFMPbZEUvkjlDIovHpG
p2J3ekDpa31eENp4iQlY5ow2403JKKR3KQSTiwEJDY02kgREEfuGiUd/jGfPGWml7ZG8IeEw9L3l
J65bGnjR/mF8SN1CbCQeQSyeVM8L2YvZM2Ohbb5mP9omw+USE7XT+w82YLwFqeSMYQrjv04SqO5N
iDZKZNr/RF/solihLaLpe6PQTt5TPjLIKhguUg1YtBwimPI9Oz/s/3mHs2IER6AluuDPMBcvEyrY
H9sa0h+QO3Zf+09o6SBYOszAOBLA5sL7VZA/Ufr9/f6yHLp0VBybyOOb4eziUAnrAFfrR9CyuYO4
k+RIzckb01xhK5o45HNQJAodHr7afCUT2Xa6/Fwcoadaeej7UPlCQ4MOvCutXWse0H4fZjPnNINP
6nljBwcch+1HlKKCJjZNJ+lE5XfVZ342QXiWohxSqTaEiFiIs3EN/kemwwDcvLIQ8qnxbLXEf6JI
Fkcgdnew1IiU0TDlFiRZwZLk0IGdjzAixl2Mroa0EcSnb36xXsLVFD7f2VywN5FVrYWAF+oZUrjW
EWxVIEYXJFZI5fjzl0dbB79hk40UnSpT0aN6b4BFWGDu9XF0Hv/g0zNtwT5fh9ehJJaH6di/waoE
i6oB5TRFdwBMKewfxSSUjYzNi6gK8jNkZsL/to+MrUAIqgCxPh57CUUtSz3EHYggLPvDt4VN55Sv
WAQGcPngQ0KIfVsPEEkYkTzO10S8Ef1FI4aPBTUcPoaAenhHk7gCk18Wk5aXKqa9PKHaVktsxdfS
HFrQgnX4uxr+DH/C1B7+PH4BQ4tTh1coTKEAO02Q3DBy4X/wq140mIrjv8vMRZt9l9+lNhuEgK/9
jgyLVieLzGwyn2/BHRPa0P//frVZXVCRofTq7PjIHPU/nu5rObFk2wLoFxGBN6/YjTeSAOmFABm8
93z9GVkd957WUatVJQGb3JlrzTWNfxLvcCtwrk4abDgJXyRuwCrjyYbPpGHLZP0yqcflIPBjK5Q4
JPjs6/mqfZrU8/taDNGT8sDi1k7++5zO86GpxNN9n7Ul630Fk+RF3LON/J0XL41F02funFqaNJiI
4ZesBGmR26rP13mV9Ew+kD/Syvz3YRdIbauZl/APmF0sU4FXxbNhMzIuTmCSaKDzZZ99rLBizWqO
3U3277Zp5Y6fSKY+QvwQ1wa0K7/DqDk8cvgM0HJ+2SJ9Rpu5mF+D1HhaS4U6ldYMTebVhw3tXMXy
YL6B+ZqBIjnc+HEtzZmDVZofSQHTn00sEQzJAEpfW5k8mCJ8JDdRPlmLLei4gGX+7YM4jc3RCz7w
fx8bYE05cWrnt+B53fHbzR6SqSCx/P/H7kwyyVHwhFqhLQTEwYfsyj5jWwJ6/vuAePnCbFzfONk0
4GLhay80xkjpFOsGNgtrL+A54x4UCrjyP+M8J7YvAt74Xfj+7/+ODB/OKb/fA/3z8xyc3k2aOhIP
lHqMR6dXjV5Qzy33td2tBkN7kZOJsbKbBNGMw/GfdAb5P+yjC21M2E3vw+Dl9qTzCwKDjB4q56t1
FP7Gf/9sK4llvn5NP+oLjkdPZWeYot90YiJDCO3P3DVS3ZTsWkHsJS4K1OfTx292kGwqtHBCmMu6
3skioAycMZS2OWDw2jqNV13tx7kjLjUVohl4lUzS5UQe2qDpVocGfUdAomIo5uTFD1UF1n0nXo1X
QTLVBt1Mo3EpTemNv3+znLLtEfXA5f2HjHAip/j2OVjOwy5So9QIAUmV1CN7+jKCSLVt/d+3Ys1J
4fQia+4f2+tGponMaEtORTH5YRrqLhdAtPTQ+wUVTLaWbAhY1gM6WJYN+7mfD6ruwPgO/1w4A1+6
Ut6cX2iAqOPclI21k65vgFRMI+G3ZkpBv7f5udSv/OVF74zj36TftdFvkEsHenHQFMOqfF7rLdcV
hsONs/HHS9idKXnpiysqwam76d/7FUShMcWE1RLNgqnfLPyPG9U/hW8KHpLr84velU7xwJxj/wzC
2XTrm+6ue+ieuoXmqYsZ0Ah8ZR6KqVfTnEEAkv3VDakcOsQ5ScrVcPSnwGWZ1qV7DH3zsc/U0mYN
vUr+8iV+LBivFH2xQpdbjVffq7E3d1tJfqhYsjj8bF2ASZtKYhG+vn9pu7/Sv4vv5G9sFv9N8UyO
/+4/eG9+JEZSoLxzKHpXpU7hxfB8+7X/yow0F18HVMl9/97eI1FmeFFvunuG+alqaj9OZ94umUjs
hM0frc1o6UV4uW/vLiXNhnIkmejim2Io3zF6aAdOFSwafNd1LrQcmXnvdRFAWF7uGngmSh9XddG3
yxi9Bc8mvoXL8hkJYdG/XVnxlBevEeRYlOTjXNtlgDaFfxiChMVtxfv9vM1eELBVob7H7aMHS9bA
+4lrLZcqLT49ySd+9Kuhq1F90nNyFqoJ5BqgNcJY8iKLhwAvbpTteCOEkqaa6EPOcbV2OrRnx0nr
OB+tl2+vxHceZsuteIr0e/zKRPl87znvTnx+9c/W+P5t/vpAOl8XxvPMZyEznKQ/faSNJLOL8ek2
XiV7X6eebsbSI1a5TvENV6vpKfaR2nzEt6PH680WvuDyuCxfLkGdy92YnGrBa8aOGItNCyC0BM6c
hiSnCUO63JaujzBYyE86hg+nNIMp1J+Bwcg6W2VCtD/+2s7Z7LGFxe0yCwCz+372b//qLmLd5KKN
VGdQMJGgNMAkNzzYH5ncVXiPrcODqGHbB55rQXB0AfIEqwzC+UbjI1QtzVMrh/dFtJajfuLb0J0F
fft7d8zRJ+rfi82fgDXxnmf9EdTuGpIiK8qgfW6Hv/v+2fG/KVuMTo3Jwj8xCq2avzl4FAfBwWRJ
nBD+Xfvm20BSP2r1akGWUDdm0p8FZDhxaMg7k+SWTlaTi2h1HiXXzVuubcPby7Z7tJOnzhrr/Kwr
LO1Otdu5plW8377yrwYfcHSMyzFyjr/MztQUCDinS32Zap8WNRkpuYGz9q7Bj3Um2AJsGP9i4/i6
zlxPN4KPwxB477bEF15cDE1qTnJvrfbphbK4rUOTHcVP9GqdTQ1RwCmI0pQ512WpWlRz2kJGoAYi
ftu59sArO9ee2DM02Ow2kRU9DccPT9NbLfNsem54Pog8mqLnsv3c156Hpu+vI2dimEw9ynH+fAsT
/22uk3s040pbUa2AdKVMlZe3aiYf7xYyweGZqFDt+Gd8mHRqhkpiWdYvrz6toTCyI5+SurkaZNm4
J6/F+XOac6rLkzojHNUWu0NYactE/TCZeVb32NtRc2UJprBIeB3jldDCrI+dGMfY+NdOySKIkPb8
VVEDnBGInoh8+UPnfJ29Yl2L3UkdT32mX92VEzjVuMe/PM7ECo7XX1QACEgAuOfb8triHjY5Dr0T
aZWJPzJxNUZixlz4Nnmyir8VdzzLM7F2XNOYG6fQpE2jPPv9PyFE5mc5pRYxHGKVp344YHyjkG4X
7YuJ0r/BGNDM6zHfN6ZbGQN5a21ZqcbhOUJ93bt9NkbVxE/IuXVPKB6v707vyo49Cs1iiq+SQWnl
sKi04XFmcHN7vmE1efH5dSMN7p0P0n+mhue/xbsRl57ZhsRRcm2uFeul/8ywzLaoENhbPlLDCXXT
oRNPcirzgtLP4uNUFgh19+iZcWpM7/yOPoiRMA3Gf3+e/naaY/H8/SQvT3yvO9spWukpGVR9FBtY
7WE3kuOjlHkE3lUsupSTjMG3v3ojipy2yAedlTDM/r8xQl/DAAYCG2WWLDmrq1hzwaz2KgRb9VoD
qbGhW2Q+2M4dTt3d9iPcVPFElI7LokT1TG+idaqWKkS5G3PLSHDFkX5+Prvs8oaFwUlTvYZ1dG2Q
ymD5Zs/V282uSCQRMdw/zTsbkq39sYcEBS64xDuozYF+dEu37ILxZO2OtJNrmu5l5tiesQZ60mny
kXqN1oNLoY4mFDZLVq9kXvdpfvK2W05dz3WeTUaygQN8PH/7G6lLg2NaUrJbtFp/qKeNio3thWuR
6KlhZcY4bW+ZijdqFezTKrtMBbWRoOfxHD2Wg4yW/pYarg1hedK2iLNVY6pSdxkKE83Js+Fdu4Xl
tahDMxh2x8YaBbICErSyR0YPN9oNDA4ClXryv4GZ+/831itoGNvn6Dg6v00q2U5MvRhkt1g8MTqm
z9hP7Oc5EFLdxf0AdddzP8lBtpPrXZuZdTXXXfxsPo+DglSI/eA6WP0oQG9jkvBa/j3+dv2O/6Q6
h7f7B9SzHcoGvsoSWx71CVsJM9JYBU3gWVl8Lj6Fj0EyliJO1pW50keZaX8kMvx8zLSOXTSF+ZMA
Qf15/9V8wp3Q4HA1NWDXQeZWgiJlACdK2fF+AIvZfeoJ17qokNmHrMCbjrPrCYmyrN2ySxFvIS5c
Wm4xu6PjjiGFKn6LLMtG3M2JHIvCw0hi8qcdUhYc3vNfXuB6cDq1w8wb+EJ6b6Ztf7rm2clnmZTv
m5vxtoxkGT1rVBaJ0vLNVKrkzeONm29QTDdu3RD2qO9Llb9NTqvbBos5Hvd4K0G2U1u0lKlU3C/C
jluXyqvjTZMRmxOUIZjKltnM/l2q86ELXbHtCqVajJcfF8Pnf5fvd9Lff20REJp36VUBY8Y1KKcG
9xpeL+Xps+qcL+dGhS921vX4R9Kz0LdGxezPTlRoJ/0T/1x+mHqkD8VkD4Z3/osVind2E4gKZmXp
o9DNblhLyi1DJ2RI6oX5TMPJ3Xr1w+wj1giUTyPzZM8ZEXgUr0qS6aIdvzDD9scTIUZAEcizkL7K
ZwsUp/rh9YazYO1jC7orbeCUKIbwerXM+PmPUBD/84jKDN/1ZDA2kAyei/btjFQd3gq7EOo9Ylei
ur62OKTOl21lilhglg2Bh5/d1ezOGNIeyRNIckY8lrAMXFHnybOZCV6NpBDHc/XO0QERkOwOQ092
5asSn7wFFZsHx04IVsQTYUUVDNI1FpPlhUmSrCGyooex199OyeDcq56x8TF+QIyWVBgYPwpkAMPR
wBRTjyH7CQ7IRTwUfY1EIAPvmfVMPCM/fhyup6RfOsXLwGvDK80+Ee9S4/ufDlT+RC5anqtrkVr7
7jVW2cbQZ6bhN3q0RUVz9/re62QLEhTK+2HSaJynpMsXq5CVbfL1ZDFejA9i9exAcGI9192WU73C
9z3K1m7VU+1MrXuM5h1pKVob1JfyPts8tNhT7yACcKd5NVMPpPdsA9Ws8oTkpb4PrXu0iDYfT80P
iyEOGJs2jUI73s92Vo1raz+CTDXB6LW9RpXCoJZBR5i0E1b/HdCXraFrll+9dOc4SzXynVS90Fjx
d8Ioj85Ng99oX0WcaIsbF/+7rO4q5+aahKsyA9ZUs5Vj89GbTw+1/EAe2ps459p2mK3QcZZu7Ux9
PwpQYuJNUmOTOXl50WAv2UHHEIGYilb1WPcgim/XGm+EBTm5+nbadpHSV9wWuAxm9T7PFofwV/Rw
lif4ouPde+57ziwuWUuM99P1NMvLevduiaTc5Y5IukAQasU0TdY2lw59ZdX+ZzvxM6wvK8qgRHSZ
XccnO3vt8iqdMDmfMgIrE8g3z0xFYZRrXP7mrUXn6mR/j3eT5Uwjo5oemoVVJKIV7276aNtiIUKv
rh4F/R6eJXldrRtLzW9ctc2PXIaaPp5Aesvr/RGle8KUzJma6Us5EeK6tuNX3+zAlJzGZFWxjwdA
jqEqsKt2mpGMa7Hq+fL8PT2bs/9+2/4cOguOxL+30fk32391M+Pkg2h9ee5mW/NWqoMpeKMYGS1G
CTyJz9jgJC1qBmeOt4kk8Fkdr2BAlh8g7KbIG0e6kvHB+ebYI45aM7KWMp6p7pLl+B+dC8vo6LIu
Zz5DkHdBU11cGuzKCfteoAt8ZaNc/Vo5VffN/ej1gcO2kJ1XOuK/2I8fu1I8XUun6jfOFWHkWtq1
J4Vyvo0fu23myvNqvoma8cUW99Lf/j3aebgAr5Kyx46yfHN2SB+HxlhGAk+yj1R30TZTjAr1g/Gu
tZZuZ79W4BPfaE0AMPPq4t2eXg8K81tVqVPJCREIAY3hv/3ynrLlO/PmMXtA0Rpwcjif7urqy1WN
w2wj3b+0EDoBz8iA7HmBO5JtWKuc3pe/BZFJOol1DTDX/2d3BZupZu8lVtBcFAoDM+nEYP6xmeE5
NZ7joyO1exkmTKQR99qT983ATLUisau+G50q5+qRG8C8nbyU5bVU+XCdKuleupst5yq7Zrp8GMba
mGrv4kGqi+jS2b8b/az72v9LI5PFQQAH5zkK+IYxh9TAW3QYHfTCqc4OiSj/Cb0rmR0v4MPA9M7k
B8Bzrx5G8Z7Q7FH8O9PJDYLq+1o9V8NDrj9WI88Lsat5QuPxeMXlBwJrtpfqeAEwpU3THKqcrj8G
wtsA+LZ4zgyqCGMWlaTmshormfViDa+Mh8qwbTLF/VfSsD/ATOff9+uvUaTkwRnv6rx61OCqeUPK
ml4Cy+mOtPmri9czG+1Lp6jhmfeSSFwJ+S5mLnSX+uDzgEdPnx/+/F4h5TURW5fXFIjmWreSbOVN
tr53qSdmYV1lj1LkDL5gKwWXVnQSNaKonALgi5O4SXRerbVmLt5ljGxUeAVSDwtj9kdPGHLAJYX9
4sOTJ+DR7cqOWwcgq9ZbgCoRUxXsrzGm8sXe27h8LRqxaowq5G2uSmwsq7ID3uxA1Bvl1/jETKjN
v6rD1UhPrVU1pNpF6MvvwMSaHXaWanEWiFLRZPgwDUsaFc4/pE5WsBpDQbKtLqeHcWoHQEPorqVa
r5YqAU45TQ4X7/OBxZzrKrVbiYTaaFU7NyYfYkb6Wu6qFDyDjklv+3vhPrvel9I9M9ycqUmT+Gg3
ynRSOYs79vW8lAsIkp3NDAV8WYr9nd/yzWc9W90z4KB8+0nX8SgUjEgujxFpsDfj0M3NBI8YXOB7
QG0Qch5vOCUotUHUAQOT3IgbH2e+TwP6H8pNI3X2tLNfyWzZ6Jrq5F5bdEA5wXijGeLuEoZ1886k
/RjLzvlDCXTiL+lEW7vxnal06dBG0b9H+dK5carGBDP8xFqLj0MNgl8u9DZJB+upZiNC8c/MPOij
mmEzoe4VDMN6pG5IWwHIbkWU5eu3ZqEyaeUqtybMtLf/nXwey8v2ZYSusv1I9i7dV6QiXnWznyY5
j5kRzqacaN1+RL/W15D7j0znFGXrAiDbR+F3wReVCXoZNaWfal+/c26xRCfb4veBBsHmTw6Fu8+I
onf/zlVOTXuGu2feXtbyrbvz//f8C+z7ZbdnlbuDcqMATsaR1/Qn1VP30ltHm3eFxHTVv1TPEmVQ
AypZceocz6uzLNszxS7cNeSvgHW5eYS5mSFoHU2pmRvwZYsetoGY5DZVB/8O0h2kn4DY4sWX816L
YVnD6PKBmMgv/VKOx4r1bG8trW3X05H94xsvPqmXXV1y38A63v2YLFTNRBRdqjU30J8ZinlGrnrp
GXl6/35i4yoBk86ZJdff4n3FZrOO87ByGzwbp/a+LG/N9Kyy/opFKIKg+jBtfbzDw344T957N1NN
VvyNwlfsd95+sQy8G5EnK7no9nb7SbTMAIiZ/q5Tw/wgjjcwwbnlLWLcE2Kx1aF2xKmbWfXnBIS0
YRRjyUNPxJYxv6ayBF/+uy5ueOk1CvvN56p3nC4xhx2qpkxTi+cYpTuoTGOpfcLz5q5ycLyAPPqt
2SEfV+dVNYlyALQdaIL+VnpGV+Ynp8QXlqvFPAmsYri3AFAkaxph5Wf6LzQ8kqP9lxyKsp8ImQ4k
W8ib+ZDNgikL8lBxU/f6Jl6wtCkFrMrz39hEOQ6F8KMqcrxkv1ZahvKU+wEVwVEYDrIsqFZh5FWb
zh9Cx0HIUBjrxVAKFfL6Xg4caUQdhPDgrpYEet+qRlnddI1r2FOjFZzobinsr5vLdiqPH63jwHC9
eBwc22lvWr58ZBqTtvb2JeOJWmaALPohp9ahsrPiHAiVTbm3oLxlVxYmawYVtgD8kgPT8yYyIcEc
1Tam+C3WXV0iy4aw+gahK3u6lpj1duJiIjmiUDNP04TambXi3oFrNpDgrDVzLI0ON3w9QvWwGmjZ
AULCSHz3gJlk0aNoGzxC44bZP3b1Wp4wkFtI/67pvCwM1ZE9iPj4+qcZsfVfbfd5gOlsH73odzK9
7V+yn/rOjTGWD+E2eNWzw2XT/HbVjXWWX/bYJv754n3XxXdkyrNuAZ2jwlfq6zDKdW57UwiUoTPJ
Sa65GF8HIIt4m5J+glJGQy+2oGyigihfckvpwg8/+YYdFfIAHYSnpwo1DSNQCh1N9A4ziRw9ZTC1
8f4HlIInSLgobANpYPVGB6o+6elGjoFaHkRjXnnoM/0tLHK7U55nSBG3nvgpxHdhPtuZX+EK+8wc
8R/ZnYwcb971yUgCWXCClGZYMthbGUn+ax7nGvdluMsAKWHqeC25+gErw8zw/IhoBvMB0WG44iZo
0oeMHoEFuAYufbg1AIiFl6RbuTGByO5PAiq2DXeDHLMrQEBjyblH03oKd8P++OMvYMnrQ92xACDC
xsuifG/IoPh34/isKSUV0P2xF7Lyv40ojkP8eneQeLd4wHsQzZXCbkm/wVNl9ZfwGlNMXkKg0IEb
ipkrqxd9i54RbFT4lmYkvN5c+E8jIgnObw0aYY2PX6/HmOWrh/amnR/sZ4k6/4N29iNVxzU8iG7D
DfBmHMLnzPtxlu/sm4t2obfaV9PtdPs5KLxPvuTczdIDeq0mRW1hrrQodL0f3tYQARnrbv+yH+HY
TLaBSWe2ZwYp5fk0hwiELwHS+Zy0JIt8J9+P3Djekt+L6aOvbMu/PxrCTtoJhX792TutBEhIEMVU
wKJ9zQy0rErKmJSNUmpo9vfSTbTuQ1b+7sgfy2Txmf5bdlYmNG9PbWT3Mj570bK6UqP9x3z66KV+
/GHMzD/APfn+rnXpSQcdqDzyrddsG+Xal0byUlr85VuXEarEEaWC/4c8wl9FxOv0yTR0eB9arLbN
zY97FdyYqVgMsAR38uLTErOArok20M8bRewQQ6mSXIUrgtFBwQi3Yy47yPX2TXdxejDpp4dSjtoc
MUGO+6/XLDEKljtv8Y/LD9TFwjCNEahkvViVFrbvWCP/7Qag39fqAzGTNYvHAwx6ny/P6lKaF8d5
QbdDAIdEQH+e5NBcCPl40AKcoyfbCJPk96QpVSfzuR29Pk/f5lp/6UMp0c30dDonSQCatWmuV4iu
DU9j8nV4z4hA2/woQZV7llZivGvHWumvZHveWf3e+5O5FPl7g8NAAXnqOMCHK4wzEe5aNzPYzTaz
kNOdR2ZeN27NdPc4zr5tW6hKH8fxLlqSUBeFMWslm89usrvLFJew+VbWQtKk78pXOfA5W02gs8S4
iuTB3RKuYkoKVJYvaoBzvoKzYrEIS0eJtvc5tIrLA8JmMRvexgmDNEcdrbzvpyHqRlKcGKwqNYOy
FUPmVks6AwE+L9LcwFRYFoKMJd83lutLAWtlJSDu6gu3KTwjy5P7VF3U5iNMLRyheCc5uMDWMbs6
u1m+JeFbY7Nv0bm0N5qsZNW/Z4sRdeQBSd9AA/UUpTguwmUgInmdKdP+XWKBOY4gc4iVUd5wLPUt
uhQ43KIIIEU/xAaT8Exu0EgPDz+r8M8nGsyPl3D6xBrx9Km4787QniPUyN2GPOSRVM0Ok24bLzCF
lU+b+ANiXaQcslZ2YH6cy4fesa+Ykh2KIY8Fgsf0reWwWznvLbfDuz8IvHoKDwdeYEawYkKe/5f3
RouTGtt8LHB4te1V+zSfhkBImen2JNu5sXJK0k6CRuJOLjFDJDLExsGkybD8s7/pj6CvVBRNbf3b
gf4DGfM6uPVMxalLm9IEo39eXAyUvZhJI8FZ5dNJAWMBBmfck/DcTZB33VqKCCScww8Fm0PWLi/3
dAqxs+VfO9vo3N/2nZTib3Ue0kyWZe+/X4IkkR46MoDFTLWMCdQEDjBnnDVhKFSLfe8YQ9nmTtUb
n53GAnyzkQ+x0bkVN5W/wtudkKgVq558U1lXD7ajQJpDKd651TZtXEiT0khy29jQsJSETOQJRrQJ
42xzE8RA0AMIQ//6Z3PWVsCtvl2XTTUwPxKyv7HWapcIc7rFvq4kOqjl60qms5Wejv7eANID265P
MpNjZVMnN+LOgYky/c+G0jylrf1R+Drl+0miox3qCcgZAmF6jPNgr/On9jThr3NEkGfjUY0Pb80g
248m5W9x0rXZvvQNb3KPTqIbakugxYUmBExbmf9ipBaZUm1GlkfjMJtE2dK8kax7nlGqP2+k61dN
yLN16uQ+cl8hVfxYps5tfOdqn6FF2X973xFIEnKAMEHQx0vpDRnRvn8rXfuQi7I9/fd7lmxsK2zf
c1TTAltTOg2HdQ1DkVejr+vn9gPSW5y3ZouqDfJjEiVqT/blXGb0liGD4lFcYpI//SkAoXUuZwav
lsYMELOM6CCRWyC+TcqtwADsFlhmyGwaHqLXKNOYVzTp1Vjtgbebq2Rqx9a9fKtQEEBie5dKofGY
PtrUUUUC4vR4EyHzyYvfNGPT3Kn0/CQIoBlgmWJTIwSfM8ATN8bk4Cs1wpshW7iL38vzLSoVrB+Z
3rk21ydeAbFj5RQvM7Pj6JeJ0OZuevsbEX/l+qg8rfdrOC4PqeKSQyPLVVUnZ+UzFhaZlEE8qf2k
mI79K0HDDXsNeY6HdxO17BC7gnHdUGmjXXF3W/WHXgGhMYzNT1TpjSz5xdftLTazsV7791rqUE7/
HvsyOA9v6IEoFbZXJzZhCU61Ldhwmx4VDVBOIEfGQFQL/CTnOtvzc6AGqXSRECZ/JjlkoqYNXljr
DFaVWtmAOzf3Qzy7xuMbOlFZwtBWSD/XSiziNs79b232sqvnRohT1nWihUevWWSRFulS4uXjwNWw
36eH/4EaGsf5JShIzTGUEBya8OfsFb5/RVb7U0UWvsUtFwTcwIE+MS2wtS/VWDQfpeq5egi8PZQb
h/azkdPgLyqb2r1xaL0+M11PXLH6DPHp0JJC51zK/64r54FcLbgZbmYK1sXEqHSobHgsrv4wYPsX
QJcQv5LxYk3VQ+lCEVIBZP2ahN1ozLzJes3VN4cKx5dAdoBSc8v4Lh/clGxQ63gpY86ofFZdInLq
pqf8tdmWg6BX9cR0X5aR2Ez219VYdVeKSUthNg4dn1Co9FUpG0hGtv+wSxwrP5Oa6ca1hI5o/H9p
nSFtn8eh2gFrulMo3uqXd9L/KNFMmPEcqo8m08fZvD1vXj9Y9pBE3JpK+NIV3Twri7G4evs8Vz29
mm7+wrGsmiTAOcqqrmIA1Yi8cc7MYgz6C8XYR7qH2d67NPmyfeTL6zp91GkE+qBvI8j/yo0uP4n3
wINmLds/GbB2HXWi7SJXxfuc0f/HAw0nnIg/zve5AEpNAJYCybGdeMomfWxGdxwS5C87885yKmCk
+GQxne7Emipq4XWfiaoom9kJI2hXv/Lxax8rhN7NVR2wzwFpvBysp5LhBJVlqijg9RxAJ2tnY3vO
EtXOUAlorUIk1UoqbGODLUnKqUglX2QRUj8IyD22c6VjbVK9RILmO9eyGTbeHIECxvD8K1fZ0n0p
hFDSuVFWH41ta9+avJ1G5/JmmqE5pNornd9fERC0Np2XpisSr1asdn/rrHuXaQJ+V8qOT8PdsMDq
orT6u8/Lm+b18+FUYsCQwEbnfsG0b7+u1FnGBZHUY1kN0aHH3/2vcoRnQmpSPoCmdmqxvNi54nld
juE34jdh3h4ryhMyAAWXPYj5YPQ6RNwLqCImKMURE5t9ynh4tQkj28CtceAMM9QcXPa4SNiuNFaB
/agmwV9yU4aTGwkXZ/VcPi3Lay5wblMzU/fJqQQ/tUPEl9z/k/QS7ObOqLvaczLOEBAAP43FGqlX
gIIgrr69+VHelFG9+Jg7D/mt/fOKwUbZw2KfTXvi7twHyLhxfQjoPLBbLJl26lsBsItCnUAbp+MS
ax8No0zpPsEDqqzNpmVCqCQ2I7ZTXrdlk8Mb2MSeAjVs/6QbHjo5vE41rXq29XTX4sgY7z/ZkenT
POZdsmWZgECpd0Z3DrUVV1FbsZS4wj8/xIlwXf2DXW0boiFfO6YJt+BspkeeZ6v5v1SVTxyI4eTU
2Wv/SJXzYeiJP2C8CbnIG89eWzb92LXm52wXcB37w7lz2bQY7fDgQSOLz8f/euDqRPtfQLIrY/m+
SKU10DrwwamXngYmqbPAWFOb6p6kmQBseBnXILLephpIZs95nwMckjACmvoxG+sZt9vfYUYqSW30
RTUCAfMajUL9uO+KxnRzqrhM3tVmdjDXzbbs8R7sI+Lwv8mkk7F2zqn3fSEDBxjsL7bDNCvdSwmn
Yo7fg2Rr74G3ogqkhwrO2Javd2wqBHZ+7GX3l/LkOuC/Yj+UUrnIDFap0mUTxrUe1oXf8gZn6gLk
/yqwv3A019Ob78kiQtVYQglxizgbLY7duxnBNRMmzF7XPtn2mIC0W9aLXAG8dZAU9ZPDz7qTMldQ
PIv10/Mfnk394hY4gO0T+EQYQTvbds6swZo9zGenFFZkkoRLqX9qAz5i58g7LwF2lUKol2qyGUmE
Vda61iHHMHkXI3ytZY7tPOX31da05ReIiW/kXMsd6wU1EJZhaUP/1N2FF1dPjpZd8u0sr4jqvW9Y
Zuf/fBQiphXM7+hcP8JEovZqMZiYUK8fftTgGkwTckWrArIAIg9J3f3XpJxJVA7R2iApUzyfRBwa
xpXv5Vgfu6WYfEv+bKTUgPOJCh4lQxiC0+OmcsrWc9e3xHsMyOx23u9roZ/mU4C+xQFZcn37uYpS
VFs8jbGuVdK377McSGVYHTc+lfhuy3AhEM6ca20nKIhfqCTmEwYC4tapDjrh5JecHqo0CXGzxGWV
72tl/XugH5mtWaFEBUrKQjWdb53bBAwnPqhYI3oiHYPmg/iwUEcIYFeRj0e8e01mOAbBeIBMMij1
JsEoyeznVTnFpnhlT3zV66ubZmxzKnzkJQnwUkMEuIfsRXxJqFNIBx5q2w/pXzAqAO2QqjxBuoxB
j5WYbOdHuQB2ercIifD4573Ka54aeFO/cck1bAUTxfz5K07LQ+Qo7AH/i3Khc/2i6HvJXsk+A2Ik
t4HdkrsPamUTswneDYOGip9n+xQrXYhnBrdIrWHKF+gO3k4udVy+yKtPFZ0UkwasGiRr1lOx8lLT
8oGzdXhjxCb4GG3syrhMNScevSiVBqKeLG8j4eCUEwhTNVsBmE+Kp2tli0xOtdEe/fJDRLc3EGAo
852fZi5smRmtpoINly3KC+LaYXOy37pZAp4x7ib7iTd2Nm98QY/RcXrvPL/W98qCs+JH8k7AUk2i
8SgW0qRyZxaE7d3MrbsbkV/X8+pnEjlwPqy9lhwlox34a8HMrYqY0N/baZe1xbk0/ziZH1+7q8I7
p1QEs+2mk368v3JfiSQOXIkDrB7L+JPCWg9+vevlCVPju9L2IzVLP0rPRUOnU6iuyQTP1CCV5aJ+
3nS2jdu9+ojzpugutQzzLz5eN7pq0jWLF1d1k3jjH0gutI02mRZSZRYDFI+9MEORPn8VmtfO1fsn
coNtPybDrkRV9zwH+KVy3mWLewY+ounXA1TUlXtpk/92UoRR1zW631oK2kNvv5Drwlwt2kC0MGow
ZGb+n93wS0dQeY0U37tJLc5JwCtnzblOv8eHyk/56YFPN3l8BECcdhKTUyOfbEDdsoc/W/QNb315
dQ460Xmap68zW3rOPnXcREYGi7ylW+bgtnVG2cpsks5QgOHiZ57ur0PKywL6tXs2MT4970R6aDvn
tGWL3z1Hp3ULs5hxknv5kK+fMt9sppL99FeB6/+2eulXUqZcBrcjwziEkO4rVtyNAZ7O2SQf5I7W
4/rFxjcJ6omESX6lBVeWM2+53svz/ndSDiEebvvEKP4r8paZYYCJl0rMTGv1A2tT7urxd7rOj93v
BdWouPh96MJj1dyltiG9KM6H//ARSCAHATc6sw08PiczJ3FgDQfJVVP7iIC/7t0eQyAOrN+MK1tV
xTtmZiIcNEPXqZsiM7JVPj/n/dmkQbQoLzXe8StpWtBMRpNPe+lxEgwtUTSYZt7bTwCw/Y10y0xU
/YxdrC4qHMqXNxRWPpfxfcsucmeQvGhwdsrMW/yEJ/f28VG/qJjPw0u1vy1G+Y+DjE85MLHRvY2y
mcjUFl0Y7PGDUO1joQUnWnu7GRdnqonxDLQeH16Heoz7wDSd0qvASnle3zYW4XZkbby2Fq028mfT
dd213vbSx9Gm35hXORPlY53rhdbp50DIkN2X99qMQ9PFd2nO6b5N0Mo71BnBtvWjxxCDnuo7Z9Uh
FooFSJ25adne4sMtHxI0JEdeDmaK4Zv58/3Mxbh6VboxozWSPfb/A1B38Y7tUVeTZK6pwv87m32n
B4uWJiDZ4FFjP0e7cEMrWKoqNFzqzwU4pIs/bPzQsa1Ciq5fx5q/sW+MVIsaRPB6LjGcDx8Jsbap
4rF6W/NTquTqqXfoa26spVwAl7vnTxjF/GvefJRhZHD1WvZj18L1PY3Tm4oJ+tQ8THdy+yH3gPiR
62Nzo0BStuYU0qiU/xVJqAEodmZsiiTA+yh/NwbOg9SzhuSLYb64GV2/nz2lwflaKpAbtucfhU6y
R/GTIDi/UqVXtx/LGiASeWf70Tv+3mEK0ex0HsWerReu1bOxicUs9NIDLQzNggrwumluUD6pe1Pt
+D/XRuNAxnZ4b5ex7AQbQXk9QgyGgfEUXkaZEP7BEyCNYaSTae+T1WXapPkm+mJSPxnZjhbV3LLq
HoXtLaPlQMQaWeSuLBsh2AtNCZv434EIvl7f5h1J/K8QGbBclRONUyUpeqS/H2+505Z5ZDTS3bkE
TWwX+0R4rTimQksjFylf47AgiWWsgh0da7TzsQF8t88G4VZJ9dPmQEqATG11CjazR3fAtg/9X2AQ
sc/C/Ue1b7+3zbQv76w6najruE3vNkhcoi+44yLR4cClJO3QyZm07ZTK5scs6xLRZuUSq/FgKUjm
Et4UVayto/xQCtznq3UqRMe4Ees/Y2jos3nJRVhej2W2ySOZy4774gOtVqcTBCHJ6SrOZbp6oUPK
pxr0TMhQPyQHWeTEPNYyWqeg+WUFwvM6dtlhifDwo0IsJLDpa0Jv0TNQmyuk6PlY3iI2whewjvQE
DLKUsfgOA55770wCeydoawRCJjpccng0piuemKx26BOoDH3hAtPY6Tw24s7IG2SN+T77jzN+QEdB
lW2oIMNsCkg7CRHjnnQYiIdHQOalaPn3w5aTEwaAwbHSC1z0mD1IPlAQB59YHsgcyaS0576T9lpF
WrZx5lXacLvvVi69f1s0HLs7G/RjsA7b58276Vv81fVb4oeO5xbYmh1/8O8Xv/jzIOKgmOSaiDQU
336KLjxbdY1eLWekqLoNo0qyvtfBEOiRNS5Mxus6Rs949aP6l4bW8vVELb6OFr1Nz+yj4xuJ18P8
ocLvKFtcXJOVrKSEWMV0L4yJiM8fGxylobFeoUATormrrB65MqZpFgYi7SseG5loelR6m0VbElx9
PUhKKsPDDjb3xeykEjsSx0ZOxcMAzFzMj52BmvLRvrLsbJumNINci/a0t51eFc496aIOrHzoPPHn
ClCNbbTrPjuH1v94uq/lRKIkCKBfRATevGIab4QQknghkMN7z9fvuczuhhAjjTDdzTVVWVmZt88L
p59jh/3ZYNsIn7ridutcPSOgTUfzRq6GaFPb9TJfD1X4TWm+ro3WnWlNB8P3+W8ryG1MO8dKofu3
K0PAZ3KHxIclGh0dWJuuL94tQquQ1KftXNFF49/yDVdnzDbxVvdJqpWGK7EqPVpSOfk0hDD2Pm+c
R49BIWS/3Ms+7tUxYn9gNUlGjhWLQUGhmypcdwpoaEq6ttWAVZaV5+7qEKnXBPeyRRWmJxsqZzqJ
2nR0qSXU2mCdwQpqX0v2p6+3rs4w7fgoUB1YJF7dwbqUaSX9vdBNumr3zvbtQAyk+Gjeh9PmrPuo
0y8ptBfv92hF8hvVRSaUKVbG589j6nW2lhYnPiAlcqhGO20E1ed9jTXNLf8WL0LbCu9uAz9mcNlZ
dDL9E2a9Qh3Wzq7zlv7addLNTf9WndvFz8XrrEzEZbXSdaBNubKwTxMlndjflosKwuUwNrlsaqtz
L5GPLs3FuHyO1XY0Y0ax/mPR/bIfX6/1S260ukZI+oUIfpNp4hTF4SVoPUEcqo1+SP+5RF4//bvK
8fnTdDkkbeTMBBDV5FtiII6irbHpTvdRorhONx+3ns9oV01PLq+5SwgNBvECxcjEvOJfj17RZJiW
80PrYDBdGjf08qdfMlq27WeXUo7Wb+ROAHb6Ucj6LOBg1FakkWCPF3/zW35ooxUyrUmS4NbigtQZ
Y2AMdSDc50to+45JTrMV7U3rPrPO51NPdYSFw+XD+NYWjQTUtF+hec7lgcKpwwCycKtrH8k2kOtC
YAvvu5VHwu8g2GVJ1KasSp9skycbf3nHsA4GxHjKkfNHooKwoFtc2ELbGx1Kux5MyiJqzb3UU+sR
7ErVsWG5er5FWJK25xa+g+09nJs+4Balh5ZV2bFYLjRvzXqOZNsJzdulQ88RW2itF+vOcWiKCNOn
CtWxbrYBwJZYebIoxS7ZL9xf9WZj2FPrl5tPVoPTsT5fv3tZC1VaicdUgSqnPi3A1kcXpI98oz1Z
eC5qesQ7OA+qyxdeEdYYBedcvgrCtjrCHifTTu5UwixctE6ldXkN655jtm5r2XYe+r1REE03YPQ1
hEmQp05TtgmpDx1E34kPq5D1Jr+W9gdXj1wsEu+YvyuiHDtN1Ov+FrCkULDv3yegLEH03+oHzjNn
UyNifKp6xYccSbE3PsaEUXuwq5MOXHrbmKHL0qX4rh0oVVr0p4gkscZhU0kwIHBCXSJX29XXIx9t
38aA3UXF8nPdtm7voh5/u4vR7HnboFifX1QKlz89trt8ESNA6q0PsJlI17FJzZPk21URyeA/7cq7
TH32Pcs3kvdqbCweNevL93OZJOyWZLNOy1K80CJos15Vx8PZZgC3r97Xw0LUNSfodtJcNfoDoeH8
Lr/8NIADRYKC9KJ9QY0omXGHz3xj3pzWpr4FCLNrSAGTk1i+NotHqjOHT8+3vf6bVzZnu2yKcDgt
U3Lx2z7AFMNVoeT5Crb2fW+seUDpipo7VUNFF+unWkuodWqLNhRzdJgRaQSxrq49L3zfwtZmO3uE
YELocBiEz/Z2LF88B92ppVzqDVuAC2hboTgjzGL99mphDe8YafvOLGinOEIzfZcIdfeZeXmiKqUr
S0AUvrd9GWdFrff5pmFHRZCicdkBNNIXHSQFcrNiQe8oFQoyWGLAs3Y0rysSy4yrYRe5tTbnoLYw
rWmOkkYcyLud6q7DQZx0qOuWAL2vecv+i1kguyIjR+k9NZjUb/HOg4GAyk1Hh4cZrtOtL4Sx3iSq
Yn578OJSfcRCa5AOwo1YIWz1pqiYAHHpf+EHaUlTWbiBEyaKFWmYqpsfMM2tzo42ayVzKWm1rklL
B/YT6i2mTD/3Id0EUSufk1HTB6axpBUKwCj1FRUZESrG7rE4CNbprWIrd+cARAPtFitJzo6I6XS4
Li0BKLEaiaylJpy/qBMKAG7l8OsalYWJT2LbmGXupie2cQXmF6TN/136EGsBUOunx2vsQ/XTWS5D
ZKWTJocBvX71AHAbFkUjMfAmz9DO30V3R5yUfIjG5n0cg9xH6A9GMWksetchrVukq8H5GM1cWvMA
wykRKFJKjNPbm8gIZSWmpgIc7+fgHO05Qt88um8JWTXOu+p2XQEAUM0mOu9cSHBHObvZ5hWA8bl+
G/fyvQItRFJ+1SPOMS7weDhfOXPb9fMow2oZmIjdK7uds7VsC5XTsiyYGh4GiRbzaOpjmZdlSx0u
KnBbRna2PnNIKqdHKRSbaRWjhrtrVSWVsCEBJQiOlKc9ezUu2de0e8n67wm7VaHqwqUSQVTzcT9d
xkcs4+R+yCM0Z4QyGFNAqjeo7YM8HyAhOxTOykMM4BpNVwqt0Jx0oZX8zd/aZg24z+d7OrULK44j
iE04tCGADnsZWN++EXYYgek00d6v2IZVV61YV6ZcVs2vHMrJl4tSFjmw6onq0o0kJZO86rIRzNlu
DjhfX2LX+EwurTGiyMGkvANPFNYWXdYYuvsdwew7mxUWHNv5dLi4tSlbTBTyVdjiamh4mkGxZZo7
mKgkO9DGibtWZdsB7F7TAjAyEm1TwHTymdjluFFguuwbsfdjJwtutHgy+npfvtGmoRFn2rsMsS+r
ZXYXxbKjq84doqHdQ7q2HcE76BT4KLCHjEZxvDh1+sKT71b8/tq8k83Qo28rH8l6yG9Cn1WDk739
W+gpsJ5oXRJH0n69FL/y1cLZQEUTMXRL3I5BVoKMadN5xanQNUMl6bRqqAah6S61e1gqLAjjRigF
PirXKXGN2Ie2IHPNmuBJlK7Qbjk20rIvvAlvL6lA3wT7gySOf2nFi+qscbsVhzwmlNMaO0y8N8TC
TvKFgwzRfQ/ZaC5ZEtL2PDHbaWDk7uoorvosYSwgJLjWbyz0SwRQe4VCnuctV0DVltDulfoS74fm
LrRSPDqgmVm5l/ijq9obRwnOIrU7DKrUypXAkW9SboOZPHjV5FGTA3yhi9SWVcFhtKj70FbRJU66
lJA4JsqhOR0lBhkBMZ3q970OMuYQv8hP9a1mwx1pC0z3r81n4V1m+7MfLd8SNazcz1WTqHHnEZqc
7AkVxcgVymcx3TuXs6+XyvEnafqmB/nBLBJBnjuI8FdWjwQKiF3aB17TFaDSeOgg53ds1yXmH+x+
tH67DKbDL01ANXoYH9nhrYwb8JGhRZuKTj8CuvrjW95lyLemk6+zgiNCekfwa/CkJxviWJIkL9o2
3ke3d7o2Is6PcRRXBe4/mpm+4g/wpKvBuTNtK4aCdr6Sv5Da64PiFyse1epzO/x7i7cKr93si5pZ
nd9Fa0s4dxbph+2PG9eqWLJrDH9ujVWBWFrrFr1dmKXuqBNCpSiKAv4QFqJYWtP2bLLY6uXwYUW3
l9v2wrqK6XSvJIdh5bZLNdQulMpsynKNVAs4t+2EaOAWim22Pj+EYMGTnb9VcQMiofZVsXx4NRr3
RAhqcQAlrQ5bXA8Xap4Pemfb+Cg5JBkhtDy0YlbWcrKdyr9hjKOM2I2VWXt8JjuXmlBpWvU5j2YA
pKrCTzp0YeSHajOWiGbiRGyUWo5ILv536EnVwtKVbgmbVR/NgMplAB4QHvM8xPbBgEboUfAsLxlp
DBytcIDWAhUA9U/d90OFNRiAztXQ5zmR6AY4YsIByham/kkZgOFehlE1FrL4hFeJjvpMRS/8dqP/
u2JaDYFwlUJ5VUkV3+y50OzO49PP03K2c3i712LNmLW6txptvm9yAC2QjdNg+qLFuRv85QuR0k0f
G+vdgSBM5XVN0GQb49SVBVigqJnOem2TZRKPqmojueP7A7mxcXgfY69HcQxEFyDTl8sPni0dsk99
uruhFp1TbTFJDkgd9vbRsjVjuNDPK6M0s0SOLS01fjWLGOw3BNQGzV+gGiR7tCHeN0Rob6VdzbhE
qh2MIx0NFdjg3SGRnbTVWFmzKSM2m+uBBXDXeoiQyA2QyUy38LGfLLjOWw+3hJCPk+u2NMpEbEQa
O+k12Dn3fu0Hq6oSU9pKppJlvWnKdlfRVLsatSDQ4jiyRB+acL7DO/+jPPbpLMigqwDnvuH0axXC
TkqbAsKHFjjeEk1uD7Vxf/cdGCmdXTmPckz1QjKATCez7+Wp/Kfb0+zLdgryLN9r28q2GQutAKvW
EZl3uikl7+TbyGm/nL6Pw/RLutdbvFJALdmsEyq2UdYFvwcqcpR/zfeOH66Hv26AgVlUqbrjfSco
0DGEMy90lUsL61cMy/GLYe+nE8Jb7s1ep9uICembfILpVenW2L8RV6bGnCXJUtQs15f8W1JYYQAs
CYZG+cH299KUotUh99ILJom395PC2/vx7cSqNfupUYEHicijC/HbfArC9RCs6qe6dHhdS058K4R8
urMunOp3gFzQHdG7dK6Ev/Pn8Jh9UGxWFG/lTrXsxDblL/tpN9+YldK7ZnCATasxyWSbJp//e4SY
eXHi8LYJvkKrXlb/xjHQiW712LkhyQ3xc1g5iAEyO/RLwCKlIkFGo2rHRbub3Cfpc0uA/eSWWn5M
P8WcSzU/fdFJfG/C5df9eyUXUVg4YF9YXrSmFX40k+rAeZFFUn2worYx2xFoweJQm0U908uEHrxA
wH1yckI8B5fRvxEKH2AZ2WUI6+rTyqEL0xluJ5YRbbUouFMUHxHyFWZ6aknPW8OuFDRQX8uPr1Rt
2ic+bJwzA/xdNwg427aWooNFWS3xd4nP5qJmP784//DKojA1r4M/W7H2pYGEPOsb3J1rPVW9VND6
aGhvlRjJAdksBuctQ1Pp6ZLG8z1km9PRAi62KUb5ZFTYVy6Uw0OBD8AsswxiVyGann0vm6SxB0/A
JbSwgXHnKqxIL1hxlwXzGx13O3m9/iSfnTzrVr/6qNd9a/ri81Cn+I+QgHSvQE3Hg/lSgRDP+ZUM
HusWrdmVWPOyKL6RsNVh2TzXdqM3ADf2VvnYyb2eh9f+vcEP/Vz8OrnQtJPaFCe59/5Z0AzhbHeq
We2EyqiFpIOKSUG8JpPWzYXZK7bIlxf6Il/oUpVkeD/LmhhJeDTvzL8Sb7ixjTsncdSqOayTJv5q
gNoqp5wXP2TzBCgqYN39yx5fLta9rhu31mVwU9XoMeOqH6vitvLty+MqmliWv8Kdg0160UmLFBLA
oPKsFo+QQMo6SXPFnkPBBT9dlVNDXHkoIQwoRT1q1zeb0uUnPVnAiD7pjOCDX3B0ECSphGF6wnkc
FuvBE3xI4rZVhBve6imWjYTvIukdLCsAjAJaaCUBFYtZ9m37PsZLB9iVTy789X1W3dgisxkk+1Tx
GrQk0tX7UEzS1VSgrBx6oUtKAD9KfNA3LOJh8sXwLWE6o0qL7MCtLcXr5q0VMkKTNlU24OOV4ewD
mx1GB9A3aezsiYHayTeqyr0IvFnTVc1EsS5AYJB9+bKgt9LCoTBy2lDSKsUeBLT6Y7juPX7vdiVu
MP3fazQ+lxiVp7UpqtwpoL9J8sm2u0yz4rfduJkKRtsosKLGRhdDuOGn/MTAnO4Iadx/wx/MnsfX
vu/HbH1az2F6VhePktaVdm9f31UTleXrPtp1UFEu7X19HY3fNR8ODsP0z+5v+UZE7vW0ooIuu5r4
iBUsfTYR2de7aitOhbSpUEwfGmnLuAi5fBO7LCr5VCeniU+A+7psj3sUmG7UnEvTUWDVc4fWYSFV
VicrhT8v0UbTBFaC0vE+KRojmTqP9HzE+ilkiPY5IKX39rym6yk0GM96qm27ulqeSbkfrj7h98ta
ED7SmD+t9PDEMdjLuxqJ+0FykGgy7GB2bZ+QAhq8tiqiaHqjCl/I/qEl8TjZc8GuH97pTL0nB4U2
5ereGQOsde0ehL2j8+viF82L8ni2Nv46otU0di9zwV3xiBmnR6m3N+P604/Fsfh609y2e1Hh71wa
oBbKnN0l2YdDjeNhY5qru5rx6PiZvOIZLlMdkQfO5ZwRz2DaPn1pXH7bIWTq+jiWHrtKIT9Yv/F/
1JsgeSGbl+7yj1+8xvpPY6LE+yJHjnjbFnksuguR7PylcG8RyH93se/XeoKLwBF3MdGcNohIE427
vQd57EW0OoUcN0HQoWuAzaYt/+2H/JTAoVrzYt+ghT3rsg0eXVwx7Qq0b1RfZRN7qninAzbu4Ehw
7X3ZuM4aFk/pYnwXCUIX3XN188ooe9vIkIPp5jMdaXOQEiQ7LY21pDcSiB0vnrQ7lRJNjpvbxl5A
JwdO78H0T9HBsgo6V000zzOR5FTTQ5f+Qh12xJY+Wwp5M9NHecjzb5esNlUNPkokmebsOwAxo92P
QTKjoWDLzMuSF99xVRSFO7Ea4IuZwFRB2uYioV/Tdo2rShYiaB5YkKEPvi8JcdSXbMUJ0PW7js7V
9JusAKY+28u+iamm8H4x6rVT59jM1TJy688du6H8vxfJ1IDmARwc+gudMD/mhxBxFJInQE+C4ZQR
ukLkuLdcP7adJzYen+xT0sbKRqNxaIiz/Qhh581L71LPDwmeqTzOQ4PECrW2BpRnUgR8m2PZ/mwg
EAF4w89EF2tJmPOT2cc06C0LVEaHH+h+ZugJpx+873DyZQp5N3GMKOdfUCHUCJHFE7PKoVuSQE4F
7zharNMoe4yg8Q44HIoJlGQ5JSW3AkvhPsd/h6fYGLQ/vq0uxZjMR8oLNt8mC5Tbh/GgVhhaj7lS
YpH2R9oAbwv1Zme0Wb1BLKFvh/b4MJRV4SIB7uUf2DBpm0U8j9C+79qGFQlkRNNt9XCkz/6ygI2t
hcO7z7wajxa8WBv0cSO+P6skHpGHOhTRPdQe2MichiCcfG027bCLzdewcSiK8bU7DsEQQEQ1BGeU
owOwzwBGxF5eyoLvhZLpzyeS5UOJ004E1FIloR4S0AcNYEg2OH+Ne4G3WGPdh/MMXLhQc/mHsKoP
5AP1QfPWYYDGuE01juPOOcDpCnmqCxrMGg6cApua6kZMCLstwC87mUI1dazBMWSDS/JyqXAFniUE
AidQP3uV9kfxmJs0ZDEIKtdCkESkojoAm847rMuWYw2VweUnE6lN9gMLsqPcGy4JFF9dVIsISkwL
8Ip3quV4vR8mUsPwuKetMX4NxqlnABORDqq3BCI65h0JnfsrDyMTmSykXebWTHxYnnFJE21xMzyX
SBgOQ+jS5BUJgGQ2nxC0r6JQ8yBeJQDA+svXvGnQ+SE1dKx5dP7lnEPwttsjCQ4dHE5twLI+6Bn5
nKc18KjKfBmtPD68pj+36qHr/rEDCmfiZJDFhyov187RsvQM4c7PsQOL5g41LzthoRES5+JYHu0c
0SbQXf9F2pB7nFo8hM6zeLRcIpM1vKcBwW7ZE7ZHJ+w3xs2ZipKtcv9DMlG/p0Llx8GnClc5Eacm
nUGyrUM5VMQXfHrkzYrudMSqKI0K+MsOyJ4y2mL8tuqhoEJpU5GGxnvq03V2hacXeJK6XN8Ijbno
GDVr/3WxRYUwHuTrwh+Hsu3VaoS7tR8eJ0pISWuyRkUJ+bE+valIHcF+fS9sMu6OBNzJwEOtrent
62YZOngd9TEH30CxMRixbU6ksmXIqUEi+53kGRk++Puja/DC2GlhSSRNyF0nJ5pNxuuQ9muiDV1I
tQjyun5m6P19BQMurEVAdCVg8pwjVADnkxyXCD2721+2A8rv40OU6jqfVL5Oa2mRQREQErpy/i+7
w2/oTvuh1zPHY/H2+rg1A1Voxn5VNKDxlyzTJvs9A+CfptX8y5IdxnIyfpkqVMWgVVrqhlnSYcPj
8Jb3D4zsYzfuymkgX1bLYyU2f0sEtQl0aDX/fWrgHc/DdvJBinNIfsRV3rnu2oFp1sV6uRO5wzo+
KXRjl69nuhniRIrnR4T9S7E90K2BtJ7tI1Gm8l8LSgjn/u3cSK9fsVNy8Q56VWCaEhLRuNbTpE1L
VBHmuVStgfGB0JFL/5n5pu9qoBBoIJAIwMzwvmh98UQ1++KiZV/yL8nqHFlECQOB/E7ArKCNo6Yb
PcJAW4aWXkLrfYoAoITzcNXSptszBK0atPAD9ZVIevfWpImf6xw/L7uSSni2ey2QhNNbXjxRspGt
d61BRUHgblsOMZO+XUKD7W070wdzAouZvGieOjS//IxnBWGMIxzX7bmrRTS/FcF52cB75ZKzXjaP
VUoviZ3xXLnT9Y3Ob/uUCnEzkezbcGcfdj2Mu+zEWiuPeTAr5uZRg3fYslki6YgJzmTTKD2x1ZtS
Nr0D8v9w0TtPAjHO0NzRZlWjtG2TmlUzRNE7Mzpallfdqvz8V6W6p8gzSE5W9SzpnYZhtPkJJ7X+
vb0qbO3qOgksr7jxoYb9FsMca+vlF3THJ/LazOsjFdoTFz+cfkazHdc0cfstH03v1exn/lRC3xv3
9MauukmwkLbSr9t74HNYY7WLPIGp7Gfq5fgtWfICUebrVkt1mGS18918oXhXHrAmt+L1QvvR2UnX
gfbdQn8W4SADm6tctXL3UWaUGKHd1MbROtdKavc66WyBU9mhJXe9K4ibVlB/4Y6OxjyKPb6mTjJ7
EjkHyvhn6lCSvOXemJQKSskZsQiFM6m9lMHOxwlNg0nmQ45l7yjQVNYkSoi/fyG6gRgPIv79pvNP
+qZUaPBFbyruNDKNRWdLOG6L3HUrvb9Xez1wC+8rg4A106YbTV/EnSdSX9foEKNF8bM6qphxtxKZ
JTba2VB+BWEZWH5pr0qzLPtNKUag9hGLqYwkf1N6MBmCRLMpwGUPOeM4NauTVS7k2tfHk+Q0lGFi
ZZehI9cv9LZddfc5m1eNomQeLcLvwGLa6GCbO8H3gPBAz4Iy0UMjLubf8DSg2j7Rqbt2PtujyAqa
Y8SouRga8lOZP0rP0B6JU6adbteLTwRP8aO58gPsWNemecjN0XMmnqJYM22ihkGYkAiSE3FqAI+h
1LXNw4RTHr2pckq5JvnQ0VJapNTi8LBoojFfy81KorR8w3sW8l5pDFitmh7HjolwrThTZdwA85jZ
C2QfdHGFFIX/0gjQxGKihmhsERkmQssd8JptUzK0pqRQbT19s++GZ+x6s89UJMrDOAO+Sy9rqQi6
P43MLMsUoCMTDA+D7mOgGoVAK56NBLgKsyjrFCM6Ah4z02EJ9OY1sLL2DLCYhQ2vsybFT0VJcYSa
FUws9EirfV8Cxnwav/kvCMXMH8MDwncqspc+SjgK9GzCCZJW8Z+ORdo7CaB79mfdp8X5r5NmXgsV
JI034Dyhm7jC2/57Kp2woVYnr0cou4y+4SEfavfP/xBLgJEDQI4/dP6gbFKJLd8cdKI8uj3PTjF4
3/f5eEt4fHgAaogtjWHbuSHYDi+rtJ1WZ7vauI8Df2CJCo87DLCyPdOLJxNtQQSRU5uxxR67iMpL
NhJsamhzStMmMTtGJKKrwFRbDWz6gRw33qhduDhIKyEsMr0uOBqRtz2dKrR281WX3nuBSXzo4py7
YfjI0G5X/p1goCx3zdOOWU+kEA9sJIM7DIEnVdY59g2moXK8uvCh7T4LEMLF03yxJ+17hgKLC14d
sZI7TrDAdluFVU6DNXkIvcXXsSDE+CxkW41xdlJBpuYQD+rYsxkQuXOi2S9wGoiaXSHOOx2OokuO
TFRGuTOGQNiRJtqnliMVh2p1Vv/TY0WAA3eQZu4M+r02ifp2ADLYO4yhsEjPKgIpgE+sKybPHCGO
G0sgIxU9aYEFkdjg+zaUA+2nPWFLoA7Mzh8n2e01ZwMBihUW8dINGeeYoCd9Ls6gpIc0EkLSNno+
FQs+5F2+drwTxQ6ErsURXG9kPBbC0WvsJc/59nZNwLbT/S2bLqVuTUOa0K5ge+g53Qi+Bmog5h3L
gw/kYT0uQnj3XkZVxL1bqMubJPfo3w8B30KfRUK/B42R5PPeD+mcGg4qf/JPFOtDcTMXxYPz0oya
ihCcG5w6T54gQ7j389ScUImmp4a3LMgjRFFJ/8kU3BRyAmp5N2cqXtWNCXj4CIkwCvufP3imW+zb
YPVYMif/v/dSQjGD8d8PU7QovIrnLfOxTLSdgd3DTdDvPJh+Ojml6P3Eb3HrjXXTkhfOR43GffrP
Zk7CanAd7nmOOXgayn+OO/2311IrmsGMmpUzqiT7CdzUnh9OufA9T30eYm2qk98OQq7hPZ1R8o8i
TOHbEcln/h1J/I+WQu7bHbGWKN3YT+zl+vv2E2nGXinLZcUHw9AvELH1f37AOappGZzp6KvQL03u
es7neRjbyWLgcw65lwv/FEN1nBL1Qcb2KVj1IRwK/NMovB99MqvBaiCelZ5RC/GIcBLhFHx0Qvjk
nxHiKhgq8T93/27o10Y6jWn3joHMU9xm85f8y33cCtVwIfYTL1f49oHphnIhRdj/Xmja55RKJel7
PzECCt/eOghQO1AnFi7i8x09I/3nToDvLXbHurzHD/9uQk83V3Qa78a+k39aEM5DYfFqEP8rfMf/
jMeEzovnLfdAxi773FPaJ9fB1xXYD/rLifS9oc/AxU26Ehb00BCqUcz9v9EkR458uwUbKBuIQgI6
N6x95rpwQXqqOiMmPedCMlH1Q57Th4n4VL3wRO0q7l0ur+AI2d27IgYazbTxZGEh8P9ZuAsA+PlG
pGK2q8Y6iAQFIdvnuNA/mnNW4fIaOj4L2dFCgvRMk/xsapgUIWs6N0xgWWCYzIKB54fkDby9n0O5
U9ENSoE5I65+vutqkJaEh3zGLWQWzlLlxmeCF/i8IST9/xYrhNn/bw2Q55ioZHDde7kwXbRYUjJm
v+JUiJ+7Zs9OuX8PcG94yKkeYbx6eNt7beoqyFRt5C7u5VrHoQGGMk6yBo3aPL2Wdc1iQqGCm+Tj
rivlKUssLb21z9uduC4M1NnNyjry3HzO7scbiy5GmsWIEJNEkfxzV0Z/T77sD99Agd1cseQVC8Mr
0BymFfVc2dy7eW/ZfUhlj8Nw7e/PLzgEJlPiQ0PO35nGGeG4NM7jqeWo6aiFQ0/rJSeQ6ECI9oZn
5XLQhNJ+uKftu5zMfae+sSBvPntuYBZhj5klywm6EV25IlYT3jyDGB3//auQh4AMeegc4dOfTI9G
T2/2tiolPve1VG/WTvX276nPRO9BpohW3aKU6KFZxVp5YUYJV8QvKfBj6VwLiiJHIVYqEslXp22g
r+KyMuf+Uq8nNrUg+/e73EbJT5vVfkHzEcRPfEl9K1HKa3DTLqLp8udwpmahq2N2/c6kqplbJZ9o
3ZaNZP6N06WWpeWtORu/jreUR/OvxzILPAS6stroZaxHrDKGAH1KBFN3JdK1Jq0xHkAptStdNaZj
Pzw6sXvlNtFozNmrvocURfdqvm28CCgAFrVjx9DObntTa9FL7Ecr67K8P1TzR4oqfAPaS3rcg+1D
55dmze7qfUoJ4C8fCWqiQ57pcm64qh1eRADrlJSqEhf1CCMaxxbMPf+9/HRclcuqnmzdTPX+ZZj+
mJdutDIvjRMGSpRtaROcaznOvoBjGdDl4ObsW3OqYguMECatjkOz1WbyWLVT2zLiyLg8v9TZViZ/
Mss2gQ+WZ0DoBWyymNlVttrvFc4QZYoZgB1tVgz+YifeOrZyf4X+tEIeU4/X4x1Tm/5V6m2G2Fok
D3T7Uua4LzqrbQ0mD6xfS6s1tW5ZKe3LycHqjyyKemRKJNrKDxYJgLy8uTyfNo7JKJeP8pvSPqXH
vrxIvMXWNYyDXAFpuoINpINy/rawgr8s63c1/1wtRvcdK598w0cefU11OFe89nLQwnPlcgbDsrDN
/uC5VRXXp5Xxia/blDdqGoPreKlpx5TaZeKVqaHzF3+dczG7RSyJW4/qFZ2rvFyVMqPUCzI7Abpr
OROvCmw0E4lGmo9MIAbFIGtourVCqEOmjG11lW9OibX8qXxcVq5k32bnWCmQIwvF0V3uAVJuFYqA
11An2zEjOVcGg+62+IE86j+RnZ9f2DEl7kFrGBpyFE/QzalK73e07b40U9fmEUN2VZist73VoXZF
oRv+5Mq8eAjzqFCXDwQyZmR7siNdBI2MIjMRFM1iWPlNrcVFQv0tHXHgjkV9Ye5R5zsV9C76J8qO
ssDnfu51ce8oeU+tQaMNlh721/GPqBpZv1C1JpKhFEiZWnt08ViIxutm+t5IbPXwFq/FH7fh8NGl
PltcFoc/Pz8vP9vyhYp+d01cYBK/tPbFUbgOqdfD9/1eWxW0gb/8vPyJugiCNyapUuNe7syKfzXj
MPBQj7HyMorLxqjcJ6txksbpIHdRZgdeypfm7wepYiVT/tnXmrTv7/9wnlsX0aXkYKbRqvQDzipm
6BhlCF6HJ9Ix7qR6iZKeUtXQbCVVX8XoVu5rCehKJdFLdviEYhNtPSNbyVZQ4Kv5SvhaVFNSTO+F
4VALmpip4lA6/hp89jLeUad7kUQjy6tMPXwsSCKlWDQ8l8Ln1Kzp8C0ylllQEc2H0kGqdz9VYgNR
Z6a+VzEnHELj60bF6v6RmPfC+41942tXzrW/RXtFzTvLbJGGSilXR1HJfB7fc5/Hr3EnSzKjRxRd
E2gwJadtHisXqEp7ePjn/L56u9auX9caNed6obxoL9qMH9r5zs+ZspLYrnIuvbzwxXn9GX6wwfka
cR/A5mB5k22lNIcI+60Ffk+XXlTrzflPeuhNWhW1ggu/rTQ33/FRfHSIdmXuzFVl8ChVbAa3nXNx
uL2Xb93wJ66rxVMUhtuVRub4LVP8+Ajj6Vy5U62+2FwyLtKsPh1m27P680tBsX5vzAQbbMbzWpwb
yWp+NB7Nh5cPbT+CmCoTAq/y8jZZFF9fX182pT/fPy9j3z8GZDNTbJtoYaolotB1l4j0EPcMfZpS
+iR7t9Yo0LCOFT7SXiz4obDwwCqiahhfV7Iv67xfph00o5ZugV0r8b2qp763w+0QTQCBaN7RAFFN
0bzZ1G3zgkoGbDiQ0zAfPqwBI8RywNcMS9S3tVUH88+pNueVrqCZDx2Ydix7078flDwtpG4KxvlY
oJjj5PCCdmNSgbNH4BmR8qozulx/mgl1B91BELpdVgTw78cqnB5/RBWQ3K0ucIA7I6I5h6PuaBTc
3Zb9ESlqv89K3YT151hCjPyKI25I6rvJUpcCEI6Bp4UnemYw3hx4NiYZwva26IcRJ7GuPyKHfG2U
IAlCczm7v+EMVL/mULFgcUb5HUFAqwISwwVJJhjMUSjwvSmvK1+cOLMlBwGLSZQjh1AP7kkUicMB
uwQVvwVozWn4Xle6EAdtLOHYI55M4SDdhb85iKPzGX2NrDDh6CACviTxvjSNVefhkUGt/Osr/PdN
Cd3ZuTj/Xj2coJfthCFhYf5orovtsDaHL0+9uRC/XmAQXhahzN3Xl3dxOKOvbtelZB3SiAFwXGHD
acRV6sNhfIWDdBLh+Zb88EDkRbiPh3i+35Er+LLJ6WSez/9gGIUJ9TxymT+SZjgDL/KFhOUcw0kE
7BdJx6GF76+kz+3r4Uja8ZKzD8usVnlytOEr2cj5LXxB15FnA2N/itxzHh1f9qHtMzl5pMpE7nLv
dIxkxJWbe2Xg0qkZPoZEsd5Nl5xKgIrYdKJjxiujMawDAwSjOLxauEjhU+mGz6/udLc4AVDQXm9V
7FRi1UmhES8zWy7FWxQ/eqfOrDYuNhKVc10Pb7kz+dSv7aXDFTEcwtnNSpdXw/L5weKjlV0B+upk
Ld2HkXPqrisFngop9N198MXzQS7oFgWDwGObRvS57cX+XbnwYf8GJlSwA5THlb5/0+Xf713lu4f0
5GtcRgLnQ7z6miMtpPpL//e9KrZarU/eXg6xiFlchDEW93UcxfKqfy8nSiU6JlX5a52cQgl3rgRb
LO7Lx/Ji+CTWR2Ti/vijvcS7FNWJXecqU3z28EZIeTSnqJyRlF5Fx7fN6/rFv0YpBRBnhTZAtzpu
PAQWYfhKfQTdr0Mr9REE4C4IG/lqGOXUN56zwW5pLAjlraDDXdnoDV/h9/Dpb+o8YEp+oqyF+GS5
kprT1Vv5/yxH4HlHghdugCSUeXM0fJmOYVYcDeLQQGUl1M2DFlsBHKIl56LnDPhgqvb3x3dxVSFx
X37DvfW1aIT7VSPoC+5KCzLWy2hml9flW7I/lQr1n6c0of3HDrQuOmAzRvHH2lIw1Ki8V8NPYdWm
n2bCzHrTPmGkwX5yCO21RNxnvXCU246voikXHqwEU/xo49bm/EPEoOyXD7YJQZ8QVs4AgRYdNlrg
vlJq9k07pthcpYbH1WuuG0x+hfdSHQJQvm5RiHfs7Y6A98IkzZ6EzHP1Whp+MLoxn4z17uDfZV7U
w4NP9r8Qm4Uo5SYU0iSOM6eoTXynIhsrvG6khC9ZAPJtirW23rffe+/v7+cyJnXvWh53LxVi6L6S
kW2zcqGafhP459r/HWSNXeX2kmNW8P7e2hR7VFeMa3WD4jtlwvfw66Ma7oMhR/j3Gwjl69tUPFS+
9WdQLAQGlL5VSIrfrHl2xcmkMbPUfC43pftrQZ5eu+pRaiTaN5qNQq0mHlJCzbacV7t4V8WO+Gfg
am3w267lcD/u5016+/gjEnyWsi8zYFjxRhV738ym+Z9kO3yrurv2okKiokKbpSILIG14qtB2MVOO
BA05BAXjjr5azNupGb6CgZdI/m1ZzVuR/q13YUSkF+XWpfIofcaUfsZltffyf8/yO+1oaFyXzw52
bbZqYqmcSpxApFxrSuqoaQakCpj7ncGZlKyF73iZElcvVYr9xXH2wqx/M4RDZForlHkXROlOrpwT
R4b7QitDFfNHkLvTovxRV/mZl3o9pNoWDmL99zdf7vct+GFrDQtnCs4e1shkKXBdw5QKdqkhmg5B
+h07bxtto9DDuMPPWz1jvvBeIRJN38unS3uuBOQVrtFD/pxvHaQcjWtx7oTCPGNnOOEgb4HKF8nG
+g4Ckha6989G8a3zphG7knxfPC9BuBThWWFJk959PkqdYGPY+NO615yWp8LHf1dnWQYnYXvtOqkS
UkMnrODxcqakMb2cqlxe9lG29u/79B+izmtJVW6Lwk9klTnckgUTxrZvLG27MQdEAZ/+fAP/XWfT
ujsoLhYrzDDmGObJ1it5nQnVmdU0sOGx/AJayDXp2MPyh649VukJ0/MZfFaByEqNE6uBVgH8Kl6x
+4bnjd7uWIoUyPo+L2SHr4DD7x1cZ0aPsIwNPgxH1ojRNNj5uZd6BzuGV4l9ttlHrMeqk7zZGRSy
nODtn0BlWvkqQX67M05ELWBmMgllFot6zhDWgKGGxtTQufb0eED0ZVx7RO7hPmS154w6Xm7dq4N9
W220sEG4YIE2l4viJSCpfE6/86segXdujEZbbF78ZkBC1Jipv8GZmZBOMtw+m4reTkUDR2T9IQrB
UGAhnc1mg3XFHAz0CWF1kWPW+gdjrU1z59Wh9RwMlr3E7i35t17PWHTX3H6+lmR+7WXH1bDXtF5X
7HUy4N0Tn1OiS36xif3SgJKrZkA/amJ29tQ02rczDvaMDY+rJmXFMNLGtrgYcIfyI4vLcjCb+Ttj
8rd3Uq9oKq2chdu/LbUI7sGlKJyQT/jFvjQcsqB8zEcMnsIYwyxjLe63XeyqKsYIv5ZksPapFyup
Vv9ibrtsBHFPG5cWEuQtMPwB0sv/hMSKGQO0FW+LQg+D2dhtWTgZOHt/PounwZWiAfzZZ0rWXxpc
+ik/4grKFyiP5+wPX+hJFBvNV/AVBPOgbWKl52bwFXp/eyvUFnWfvGZVr0kcJTPqePhsZYwkPDhq
z6iIIfsBAcd3vkk3pSWPUTSJJh2eT3hWD+ZW/zDbzfTYzaKUoDMSxasjsjvNi3dufFNKSBXvQRGx
FgridReK82fwCE7uC15mKr3ZHvHXIIZimAa06W8SRpYX4svisIU4VkXgQJtX/5uuxliXof4KZGVG
9i+mKnBadwxPDlYP5qRflCWPkHcv/I8d9k5rDEqJAJwstd/f0+b3ZfzKTHIhxpklixMicjMoxM3H
+EEp9IaEHslRWK3YU6kjM9lvv2KUVbWJ6mZKOlqHUn0leKcx0imOASlOndqahWug+jXMRaIi5cKg
kRu2wqMl98ryWKPuW2rTz4FStRm79CpMic4rJ/CcVxy9ls2Z7yA/xRAiAavKHBmgvBvaLwdSVU9u
OLSnNFCNVMhFhxZeLbobGTIPlK8VG016cS+V3UPuUtaGTkARN6XKnMaRNUtQgIMkDY38jE4uOWfj
D584tyz9H/O+sO6xmrHPzzhfWPto3cMP/HE8Pp8KJsk6YFi/A7CrlnwVCppIAL/hTH4LdBVTDaYL
zwmzYmaPm+j5qhvQzu2u3FtXz5BfrytgDygg+Fu5nR+CvMSGhWt70ylv9Mv0v95DEZasId2ml0Vh
61fTlZOtI7W/m34KGqqJd5DCiaLAbsUhUaX+VM+lqFXAC8PcwwHS3MTW4WKLr4eNbrzBtpcSASB+
wgzsePxJc1X3VR+tat/CeMTvJV3ONaob/5niOC/GRn6IfO/NZkMVOnJcDxMXaoMvVLb5D5fugAMI
Yhy7Xt2o/VJ3o0R1NTYpnSwxXnko2vSxC4rXSRWbji18B/QL52+qR6B5Z8eVl4lvgOt3wnx9MErB
PvD8ZvhIgFs0nwIGfmxk3WsNIBBjXJD27M9nayBRAUcP1/8ATRdQd3VyaiP6vtuiz4x7W6M8Uw6d
+p7CLk7wtoDAFFPj078yYjXoAmJyoXUyCQtpQern5pc1D8KD+RdZYfgx3mW14tTheU+neKQtQ9/i
eRbOrK63i186Hrk2KKb+iWIuqIB4hrYRvocSnqUmh8p3yNjTtxrlSA246H3Ba8ZQ0szKCcVrNsFJ
QlU235ZFxUO1DOlX4SU172qgAUocup9AC4ph2uFvNwxxTScdmMwEwrGeNVY1oXXZum/EL+g3dQi9
yiiltI2RCo0W60TNea7hxsCWv8HXgM5ikRsuGkEvkXvIKbgv29cxhQPADWAboj9bfK+FSOsIaQsN
Vg1XWVON4YNIkh4JnfxZaPTCui/PocGQzECi6vfMZUV6PitEx/j6mDrEz+wDm/eRHZlOsC6zkjVh
Y/5npcCOUARVW72AdZjA5fZEwKhs3nofL0G2r1yLvGjc98dBY6ATY2GN1kGKCYEhjWqGvAZWbg+n
UDzzndxo/PjpRv5qhu9N3MaFhRZLTt4lJORQh2tfX66MtbZxNvzFArOe/VpQI5l/T6zxhZuO2LJk
+h/ZBCDa+jjjmdEk4o+4Ji5op3A/EQKFrGJVuPxq1Nkcj39LzCpYLeCx0NagNlxNTkKqpphoqm3G
1WZ9+6xwBMAsxuSnrTAHi7bRol6BK9S81Yw8WQKy6ztgYhBjgiD34CTlQX9w6Ruumuqc7rS7IbxC
kAfEP9TCWiV1UFHf+3z3MLGoh4RBYPp0tYxqlabCDFcUHl4GhaIGih18IkxFUOTf6g/VFhMBn7UI
TxEl+vou7BSCFhoEn1APq8+mPQeUxDky1g9KC4lgQQRBgOVzlKmCfbM6fCY2yzjO8L+ftZq0wM9Q
9MgRj2DItDUHWQIH1zH8sfwMqKanINurq4VBc1IBJ6iZGQDFivhZbPSDGoUbK5uIWsRi7aOombVT
NlNDyzBjsNXFIpjLT6BI1MC6IffJofcXy9lEzqvWZ+2AqFdp2eODwe1wkjnvZTHHrNLkYfrwOj36
3FAZFGOq+fAUPwESRYV084fTTd5voaABewrn1IOXa6wo4IPB6LLiNpwiYCTcGOGxizUcKh7GjoIl
iOkwJypbbMxYiEVk7Bsb0PlMR20Ym43Gxp1zKgKFX+WOp850s+FlbDfBFc+K4XqaMATt26TYdcfu
w3LdMaOJH39c2GOxWMlpGy7397P6NFm7pb5b92GuwghFqZ1gVRHp8oZnQ+sBrVQXfrO/aOZt2AFf
jmLSHzuVv3wPv3kbexTxOO5LtQgnnti0FKYEAzh2Xbe3wDAfofSunUThwU9McEPEdDr87FsyzOCL
J6baMQhUDCsWZrLuuBpAR8lE/fruf1doxc6ZTtXvGvHql8j4wcSb3hHv1bz4BAWnJ4fwYmR08EW5
EbpbuoUEUT8zdag1EtYoTDdtK1yo7stGw0y7GQNNwXiCmfQxi1vQtANeU9xdwKrM3bfa8R2AGoXm
Sh3C9BnS2ZvpyRr2w5Udyo8LCOTIDJsjTPAFmJo4CD9QBcL4nAdfRPOxPTNjNLpbo7rVsn9/f8dc
jAbPp50YBQqZ6odiRP3wsr3pEuxYZvYS7+ZiuNioDE6WTZfuxm6Fi51gmg6o113UFUTB7iJawG9F
IfE5OvaLvyCC7F95DcuaW9mw6nGgUcZqk46PATWuLF4sYixTWt9k0j3YVlnQWBLyPgVx8TDtQ/Hh
JMP8SLQSho5fxcX0aIAHVMgbBUIgYJQrQKpIaSplMRzQsNuP8BPVlE1B5EpTgdv8Naf4RHNXhzaz
fwdjnTk951UMO2gcWagPNEWmNLgeBf8akk7kHDJfNPMVmYPAxdE8lwEgE+azU36cK96k0ag7ntog
sDQUOoz9ljJTSvNhhH1/8T2zQ1sUs+TrS2u55gMjtKWAF4NrTJvUSk1itjHG2WdPRrKjuHG6x9pb
FJ2JCHPK/gX3vdAGoXVdphRUFDxDnrDUgljB18BgYLO4wFyPuEa4RwlNQ77Csv7PBPssfgwsqgbZ
ZzWvq0JogKhi5xhnXQjk6Gn4QCjH/cSLK1Q3VSDjqHgpbIrkoNzCPPeA6cIyQiGpw833AH04kR/5
Gh5vjz3XB49M65dIh1D5BfM9abviorQmdQadwYpc4OCWUPiu0ndtrZ9Dg4ziUygq2lbH/hwaiBqS
JYaott7GuFmjhLQzaI464xIHfKYUr70DKsaOdmVxY9klGnGlwO1OoeDVlUYjzQ1WUFTC5MLHf44K
QIuD2RzVRxm3Y9wZvHgJaCCuI9vg3HG8Ax2VQGolNa9KIVfa39Gn7J4QsRw/awq9I8G+o6/uj1kY
nu6dEi8YX/qtANWfVpD3mxBADXOo2WoXUjpUK4IzhrETkfAzKNk3wxwiFlTZH99if90BNEDqTkd5
dg/zfic42/kgp442I6xDBBhaiQ4KjsegQ3n5bQlLF5RUKejjo6fdVR6Q/DHtwBXkZLQbtxxAzHU7
m+4A6BPZEycgWS+ld2A78DCJaQnUpPHy6D1iXo6gR0pJazxKtpSPAct03l2Kqn12Ly9edpyse/Re
XTbjHvVer248eg5qPT0yDK5urdcAAdsCVVu19wGc0swC3o7SaPHggn+LmQ1PFoSeAMQbPS0ELADF
Q3bB26Ic1sKALjblT76rw2JzJoDOVgzNVBPuvowGvKBvKYPCbUCfpSbBzMRoVo+Q1vN0RtkRsqw/
B1OfZjXXR4rPtUChnVOYZm/u5Gc3qrA8cTbRbXHslhH8ntJbQp6DC1fXwebpJVji7bzw1UBgeYcl
ZaWPwQPSQfU7n0t/gOHmiabV56CIu1CgaV1LEKKBFa3oQLVY6hvUgCXT6/jF6UUf1iSINk6mWD5N
DJjIg4kJXHfchf2DC6YAvlte65w6N6CRT3frrQJXwymDd6Dek50EZyXrKQBnrCx5beoPsH4aHVY8
gh+ZLfRCIKCGLycPJKF9qz8w1e8eqN53D2g5yGgA1VU6/LDMoQe4bIlptHFZgebgL3X4fNDPHEqo
/bPdyoQo8rnOW53r/tA9iEJvCxoeBHNhBRsAthaXFvBnsTaVAcjfXnQDpFTgbMf3Aeqg0G2N0nUb
TqKPXw/MnDEOqp71C2LAbdwlDJD12qTVxG6fAzGku/K1ohG6ZsR/uWpdtx6wydCFUspUuxLpPK+h
4eXVxZ3mngBqZxRBgti9jZJpBVd6jFaOMOjQENDkom0psWJiHtArADzomBTS3e9/t92gpNa+Ido4
eaXrwaw/nHjankNHszxjcICYxW4v6AJT4HGZJeEFchqwpbywaJFjw0kRRx9L8m5LjAL4JDzv1ACk
8IAl0/ZfU/jcFH6idQ0rj3L5bYkyPW4SwBfYBf74Fb84LBk4RGXhU0Yldcn50eGudKmepDio3jTQ
sayhPCzsN+hrcPTlAumO1gNtQk6IDwBbASI/YiGOXFi/Oz/Qu4B+pk3PeZusxM7veG8nN9+gjIcw
b9p1TEQFRTTcUpeMNoPwZe26RwgGMcp6T/9JdBdUjnfogwLB3S0TjgTPDUqO+B4DN1+/ehc0cmCO
I7FBRoBbLm1P8PbmBaOUprNxyUVtoi0FpNSo2BnwKBIcXUzI4KCYG6/ac7MpQSXciUvJAGDZRcyG
paNXXrMU+qfuYdpRab2I5q6DXXeOKgGAb1SnSJGiXCvfHacrIaVFxTwqwu3wAKSi7srJrVohdhrT
XSd/s2Y1vBtr1NO8kt+gFL6BU41rzeeuXBQxxTk6DUtUysONbt5cXGJYpoJSN2NputDGmxtha5Aj
hFnj1AWXwaLS9NthZt0xbrgS0JMVNhVwAtgmLbsSxGigXlj4oQ3CioX3+EKTobA0kRMirAPtBarE
OB879pi7f0Or9yGh30ljA8LewmOGHqNqrUavyclKgnufemi3NUB3ytxN2IL7WH6z5gi17267S+bX
TibXELGa/tN99GWdnPuJB+wR7awiqxnuA0D24ouavKHEu40w1gbVeUqgrDTcjeQ0II0Y4ujT83cP
YT6SDjeSminhYy35F0ABl0nFa/0wpIalbjU4ksQg/sYGRlh0z31i+EDJ1PBai5Z3DTEz+xCX0gnv
ALkyKD6CjOuoYfhvZI/s2Ysf/RXCYQxJ6yLOXHf1TRZyQIwFHZ7Mg/qDXDjUI2yBL2hmD3QV8BKM
KJgmWQ4p73Y7X3uIHtBdMHx0cGiPHOUGVh8QFwIDWoRkKuX2fIU9Wra1y55owtOIrIO5ZTd1ica1
jG0bysIm+6skgTK/7NS4OzIaoCJBMkkmxxM9HQwvpEIYV9RxOy/WqBYDBF1uSGzRM/L2Nh3k7LZk
bFXLSPULutyCSsmnKFOx8+zL1oPbgjWwDamdKla0HMfdFYw/jeEFFFiJZBnzEIE4wkdQx5V+JHNP
taBDfSzmW80jwAPqTaGeFsrZLcYlrSewBaCEsAEWO3MKfBx6SNquMdbM6g8ZzSCatQbYWMvIT5Ad
9CLuT8V7OvCBOQw42Ocz7+GQnu3FJpLzwzom1LQD8PBmlJcxAMFFe4lSETifXcHyPXyQGO1ehlf/
Mnn0T5N0Vlmg7b65I4b3dGHXmtzD0gLqr0Uj6CwADt4N6OBKm+f3ao5G1UAV6Hd/D1YDGj7koo8U
vbNne0QQ5thg8bL2MuGlHd6cfLDC3ycKGN5F5RXAPoCDLltKuzLxFWYmGwmbDf/LHAIq201G2bQu
gh6bm0XdlDY8PBjkVlbwGbLSWLXeHtMEtQaou2rs1xk/xzSB3Z3XPwfsq4qSICivLVvBWQp0pvW5
AjGK1UVwiXDzSRYQ/QAqynYvh5Uy8yJm8rGPZNnsCnvpE5d9DCpsqpCrsmmU8xniG3WNgtuWrWxL
fX+8rbDvs99rI0xG2hCLiAbBXAVJoAPC8aKqC3AmUZbruI3dcBiJmCSBFVwxZkWSwcx8ou9qBGsW
yzCfWtEuVmG8yZNKYaIWvKJ4HWen9EukoLog2aUPAr06lNL4HAq6wI9mQSrGNMOe+M8NoxLpvx2a
XU1txHjpwRyMqwgHkHxBKAYIHutssgvgHVOoNp7u9sSeKLXANtGrJCbGubFWPkAcol30J9xJ5gGe
VixNrNDiJnAJm0/glWK7K4FpzksSBvNHDT9stSYpqCX/ULNEr204G81buhObMfLY32uMlz2G5+dV
37q6DG54/XKjH2gM9pwitHoFFAI8y2yHMdViTwa9WdSBZRjR6vW2L1cU/swB9FDkVflcvUNGnYbD
x9jHBIYs6Tv8YpPEagScxCnVOITy2FLRguTDFN+GYEo9/J/rq9j9J44hh1QGl5qnO15l2dL1UBY3
qFOcQO04ffSJ638QaR34oRStVqRcbiamvldnAOjsTGbGjTpIbdenKG+i0Pcn9oPGH52JUTvtcBd0
J/QgS8ClKfVVnu+gzFWHqGP0O11Rdf7/1mHvYMBxqbep+gMgGPAWfRQEyjRA6bQ6l/HpKXzmKRaM
WqRRDfaq5j9rfoIGqNkgI3naXrbYV9xzgieU2BVS1xStQS9FgTvEfHcTReBa1YLjAWFzWss9Qi6a
mhxAkJBOY9tB+HACypVZlCjeYNOCW4YIJzGlHtWAIOnWnZ+IioiGCjtkfeB+kCPLZcZhWbVA64w4
3xvIFCNnjzqRzadSpJRRbN22+NN5wK8xxmBOaP7xeso8pIQ9py2chuoYGkq5BMV1Z1VCxbxiCjJ0
lAflIF3A2BkN9+RZ0wUU+l40qVGKUOvG7AjIhPr5bw3bo0qKI8LBUm6RAgSAFRe+x9zG9bkCW191
T+z63A4bwEF4KPJeSIP6FyRFG+wKCngdoFAl2EIgDoAmSYFLX5KP8M1j22XeGIJPIrENo+SswLRu
FAfCAOXW75y9GyP8AyUQ8REBXtGy4v6ARIcYCAi/sfnSq2HpUfDbnkMn64GKtbaCAsC1b3wzsm1l
tuB3I5PQJtNdtadsvjWcbQCe9gGWt5YZe8ONbDesV4wqjSv0Dr0Tc0P77hXm+z3E+ih58B6KKYly
wJLMANsezI2CL5uS0TYjbIKUfZgVf7QVZhjMk3VHNBTjyZhdSIUk5hLnAbIZQmEceB1W7IBsZm+J
bIwpLlmnWR+diMwMRegOOBKapViaAuFU39Mwue7EN2kQtjWZrwvAPR68g6USwSXtH+zEmIBQrhGb
FgwRohTuxNknWsT/O1BQ8PqZP0JzNoK04ImFiMOleAc2J3R7Xc1h9C6I/ehkMAySxemAOdZqjJoB
IBUoDr1kWut1gjcsZVsUjjF1NN0pB/BqWEJYFXRA/v3ofwImEQGbI4/ldXkFXUAdOfKY596j23QE
tYjMEnBqv+be/rIdlSOXv/Tn+XP/Kg8hMufVDZfiQQsgba8VxmsES0phNFpRzlHy99sGEeoXnhN0
6JBhGIf1DbnTL0qqO2E9ca9YjDvjDXgQaJTR7q2cmKBSG7JYjMbg4jWt1CGiacZEN6Mu6Kzee3zY
tHuHxS1YOSlMgmiyoRrwCqrQB76g1CUjhPDrEnPIPHbLzhutEip7pxmBDUJ03VaYdh+9ikt1PX+r
+HB6cKue3sHdO7t+yat002kV/tw9Wn82dOYP9GzaZpUQNzXKZ2tfhW7cvBCzBxiyrv9E4G9q6FdR
ZGnGbfOFwwdHTWI/X4Z5BwGzpFwxMvLeDsYMLEGq7nE/WHEj+0TFPO+BdAEOH+4ieWTKFpf8dEzR
yzAqMD9DpOk2t3ckEpCfhaUInQn4lJHjwzHZvBBhfZgJQHywcC24jtt7N4djnSze4sykhtPQXOQO
RXH9rNatBcfgSWwO0pNBc1gJqxg11Fks6Fg3GpXCmouVd9rk8NkSxMv8Vse6pdxDPqFiJ2Uju9k1
5ITZU6FSqFspqiQHK6ZU6UD9il1OWStNON355WEPXn1EoUxrZUbg05JhM3NvvBFKKjclZkdJyc1O
6vDdGNT/JnsHZogYa5515GldIUyoMpNLdxfBy8bV2rOL8NwAbhAhngSLwBPlDfd1Q+7QfTfQAkFo
hwJXyTA9mmZGRdBwR4kIqJArrTOuv5zncod62+LPFwB9AM4PyBSaTynXGSXGL2E//lN4iWAqUVnB
a/G1qPljUkLYgD4HXGYEEb0GKmQedIJnXLU2fmx3H8I/BZDdf2+g6OILGq3DJK0GtxYKKUHnFGbN
/oNY5Dl8NgYRkcTGoFTvZi3/0ELos/FynjDPgq5tLFbP4bvZb129vOpkL4c252jlsJ6Tb+M2UNWB
h3Cz3hoL3RvKPPvke9fo5lCwpt3s3K82FlBqpFBkpfYUUvwGGy1J3sg80Rfkev0GRA2EnkH+HZxm
W+LGqO3QO+8NZGDQeVW5qIOTPi2InvkNX/W2zedyvlIFPSeJCF5K+j0xW74pw+vBb8AUwvgNDoDC
OfIgK4tGwtgP6Rj0jdDWQdRf8xCL50wtUe269bROJRa1yO4e5tKoW25Y+e+RtPvJhnPw+g0XJHgk
3oskOdJHqCsjzZsalc0TrwueLerWwLWzIhenuYDHYOlAvvXde0TmA/rSo51nZhN+g98y/6N0joNd
YdIZF9ILifmOXUjjOEEJ2xQRKUlsVan2OpqVRvdNjKzguOfvdPuxBWEZpWBNfOuyhegzMtBJSV/E
lfmRNqBSxLuvO2Qi7XfTPeN1AkR6UgRKaMnlBDCiWVRPse/enUtCERgyYJAQmlELHixnhw4hNDgo
ISRmC/kwAgwvKyI1UMg1t8mWNyBwEUXGnRIcWGvhCmn7V07F3E2da3tURez71m1wUzMvhkwDaZVT
kKycvGhSGdsq8zh5B1gl9Qs0cuXUifOBzMHxipcPsE01Z3d08rP33lt3CLphSjw7dHVygd/KkpJN
QxYnezVRhhKFbTZ35UL6vNqtjCnLg0L3qvo2losahVpsyACrXCTRe7dJ2oePkBlHnRrrCIR817rB
ELqyq6BRFsHgBp30C8ztsCZmzkfIreIWX2HWfarojDC7ehjsKgR8HRsXkIal301ManCuJ7MNChGk
3NcLKXXYPSjLAj9Qk4DFa5sgBPXT/qUTkVUtcT0PignF1YaQDq+5IblBQqVptaBUc1bwYcdiEW7/
Us0BRx1rM5qPv3xG/GR1iMpoThitcu+QUgl3Je/VMprg5Qg8sJjCT0Cr0jFqFYPTwahM2+vndwTT
bM2OgET+7n7OLZMPRJGb5/SbCxKzPA4QyTYynrnJi2lcnXqmDtTL+FjZFgnl41miyvyBd3ERajKj
Bcec9zOaf04wjQM1/6GVKH3HLZfLRGWMJt3oR/oTiM742rQ6VHMCcxpn206A1+em48rDulAvZ2ZT
VBH3LThR1S0NvO3MgPYdXhVGQwdzYPvaVhA5rA5oCJMIEr3aw+INaCJ+PumBf0ZUYr2C8+cJQxcE
K+pXPu5t5N/tNeeEoqUBgR3xv0vdeDOKVYXxDOt1tH977WhYoVuxOK72Clgm6W5CMpdJC/Wr8whq
l9pxnDS7ndKsSr1POzicZxeC8NE0iebte6+5x2zjru92gxrueDJH365a7a/q0300XJUGlWh0wJNq
mFE9qEmVK6yeFyDTX/dlms8u5Ul7F+4fo04StnPQMMd18zGvXieV0wz5j+curB3Gu/LiWRment3O
O7jHg+iZQ7swulUGJ/IrrXFKt+yp/Y0GJQycl18tDY7xaM9vn9Hw1B7Xnl+VxvzamF5eXwkh+3Ov
EQ3O978Vl48KdGnWaP88r2zfgws1Uz4u3JNo7n4N43az7J3vYgQnhV6ex0n3efarUbjjQollo5ZF
weDeT27ek14gMNsOai+/tXKPhz7NuSRhv9TcnpGxZAGAu+AePCreoeMh9bz6g4oMRdf8akc3t5MH
94q3Kg+PxLzqvepRQtvU8pOAQlQIFbxGm0pGD1E1GnVMnAwakUT6KNlJjvfJS5k0C1Z8aNiB+gG7
hJma2DQkOpgg6CwmNqSA8ehENgB6G+KECVJetHGjaSSaD7eCB3PqQX4DmSFt2b38+GGh9/qG8OTt
QPpE5IhPXbltwmMYXnMKxo06dANwQLHAPAbHeshHPpEsfEmlicghV/kcQw0Ct91h22mO37TiJUot
HEDi63iIqoX/eRLf9usg3Fbhc70Pc4iy0BwhdP7epoqiN//ADr4m2c8ORHqXnR9LZnzG3WHALwki
UNZWQ8Y0fPcam/feaUDANrhNq79skgh7sunu2FJY/4x8KwOQtlrtyIpjp0Ma+GDcYxN6qpgMyHHY
eA1KnfCEKnk6YhfNWSYjihOXVyihdq9JrUw4LrsiXd2en9/rBMPpQgh/WWmPy/HoAbrJgx2a3jm+
1/t0TCxkmw728eBVFy09NwE2kvgLsqjeqk/AdwL2J2x0obAKG6Ns+BjEm8vk0Gv1wOVDQIjqUJdk
7S/4HQoHiZ3r2GD/7FlmW2gIrob3aW7d/iCbWU1FfNp7DBk5U4zGOmTOL/tO3rK/Gr7t0jgKWzDQ
IlAZpt+NRRQ0eg03tR69PWFCIpiUjgQwP42u09cYbgdn32PYY+zfeFWKxMp01xzmKGY5JcjJsTYy
EwFixBpfFER3k8kxYOU+dZDCY1UYkXy9bQ8Xk8zcvgwEYJC/eqxYOQEbILusMeX4t0QZYnTxD8k0
iw8m3z3uQYKeYOoi7fcgwY6GRi9/MZAyyMub7KIxLDEV8/jY3ihT2mMPrdwLAy9ilVlRhk7MrSje
Dxi2bXqkUppVmn/oxXY6m6iNC5aOS4zD1i8js9Gwj2fv9a4Yx/vfszS4w0RUhpqVQnyHHBlUoIfj
+DHIMyhiHtNap3tFeuQ6eWWp0SxU11ldL9sK9wf2JabMqzFPEvToujCNX5hZKFRX++QaSR91DmsW
GT4j3YW0OMoxhGEnHOxhp2Je7iX4xvA+v03U05u52KMqUyblm8JLvNyOSfSGzyRsQbSx+rv/ZsH8
eYdXEwHxGTYng5Fyt+94eQ5p+PcVUitk6+xy2aFMrJf2kvF5ale70B8NsBKOt9mt7pYO/eYzPGb+
s2U3XvPV/qdSQcuJKEhjeH1at3q3kv/cz5v0TnFqNm29nISMbi2oVoNa2cAuxwSB5A68Q4BJf/SP
jKhm7j4ZbbPbpBY8wdtiXhCHPjO69FAeX8Irn/Iz8ujBo//oX4Y8o7vBt+ns+g0JGVHiRWtx/85n
8SQZYidi4cXDVoA4H4Wfw2MYs78OH5zn4bY2BAwA/TVghGUE+9h6af82xHq5DTFm+fTyb/VXf2Fs
8l8YD+HYDuPJ2W+SF/M7G8jIv5/fpQUwm34Z8EC5/4HRDFvMNAKVpyVJWqLZVz6FzwlSuHiffaQy
IECDVlcfX+PD9UeMyLuPyDRtFRCh3AeGM9SB0YIGHvYFHucRASCzPlvtfXhtH5DbYvxdsCB+MBP4
ipfvhJvPUzZ5hpXpM8wQnl7NsQWQkjgY+4PPPE3H6fhNEfk0gfQ7tyJu8c1gsoFFeE8xAF4YDAlH
TvwHxuoamt0jzJjbkyFvYNJQ4K8af0qHCe0hYXdZCodARD2bXmMy8vH2tq2u9QA0A+3pO2Bdq5Io
Y6heIWwUhVs1g1hB6hnJlGQ3BFtjYRGFC749ABC8e7VHyDxi3PJFmJ2wm0/IMPKIHZIyV0IZ06sr
lG8Go5BwuEI2q6yC6mqhYU/mXxhshcAR3vXB+qfvM7JEVV8FdkL6CkGt4D9bdgFFEhL05mzywaZi
bJQHVKUySCAqjYEcgY+DVECYtz6wI0VMcDYpzyXLBdoGhPPLHBVFVfjGRIFU2gRvHs978wVbA89+
y1zBLE1hWwbX0wn5ClSpEV22WY/5ho0JtsHTtQsVI7MDR5rnbmVzppCaWnVKwpgPEHt/vzcrPn7D
63EPO1ePZzm5LKCchJoYit1QSjjCpezcSMHA3k4dFrBIfEkmWMyvLsQonA4A3KNLLuxOphGAPChL
ogxQSv/WNleMSInnDNLUTn8/H58UzltZNBWMlz7iGXzpbDvCK/bnNWemxzVkRclnmImdBRo2N6+z
URYpnyVkl4hkUPPNix8zlp7H7BziWjMpGkEL3mgwJkU+SdyS+exEOllz+9GvBZKC2/1AL8gMxCeM
h5rfn+mYsoxVm2Y6a23u3zXAU9/M/189dxaaS5pNAsRR3EIIIqSiuHhgJ+PYgwLymek1AFg0y3zO
jiSywNZx18lwEyr/Vs1y/XtOKSXxOesDgGMkEGAXzkzH7+inxb3GMg6rk5w6MexjYwfTj3Wzb/aT
hfRm1yd3Kx/erTtCVjX3SWoyM3uZr3KuDDGTvDhediksO6mlmsrMzi3BM8E6JyTVxyqht8cENwG6
AckE+KYyRgEZocSm2AYg5HA6Ho9VzjyquXeL4NCx1+oj2ZGZMOiAz0Y8lIrhHwhJnNhuTg7z9Gu3
rv4c1uWv07r5E89v69VPvE7Wr/V7vvOe3YO3i820uwtgSPfaHmzpv03vgmMVPoZnSvQoj6StaS8n
rkaFmn5QxRu+jareqF4j2FFUsYHh1QESXZVzFxe6h+IXwg4K3Mt2xeilJMRkJ076GTwYw3bZuGXG
C6uRL8DluOp42ZnZhhbDL1OcV90c/IPfeJ4Idu32we3S7K1ezq6FOFOLGpASMyFDmNFLyCrxPbMI
YmCynjs9Z788/YUFUFdoWh1C3gowKLS+IMa61wBD+dpCFJIaf/zLDcqISVT7/sDvDZYqZKT6jKiq
Idxnzx0JEAptJl+j5cC/Th7MxuIrZvgQ3Vi0F4/Je/aenWwCJv3HcGKyYoV7q9SNqFgbLJcnYwF+
Huqo2btfbxuPYXUH6ZbR+a2j5Bc5f6kR5CRfAFyCg9T/arPgkQV5h/DSqjXjZf+1lZI5aiRVSPns
gisBhd82losFH/MzUggfRP3vzioKslx7OXieezEmefFVfZkrXgLKlKB4x6ujxEBUMTZP3FwM8ZpV
aevrCCAA7wCZo45ZP5vrMzWfHfPNsty2krZ1ifcEUXNgZFWrjeVO/LXmn3k/WCQcATgZmWqSzepj
Zq1gv6D2jgg6TOaoJ0JeGFsXsqvFNy8sGRhNn2ZSfFNZwWdCkLaFis/TzP7ekJnlxpMicSqSVWLK
Istzxy25523JfdtVp+wQn7OvlMW3KItvuYfBbnDv6eBt+sW1++zduy2/5a++agxw+LSohDx46sQZ
KlcW43hORYzGROhx7xgJg96g11skRm90NOlVY+njDNnp5OWqYvboNBdn52ZSyOvBIHMwgOc8YWEh
IksV7XYFN87BvActK2nwDbY7YB3yDwGRZD5TBxUfVEpS5bjQJRF4cX5UT01kHuD7DoWsyN45r404
AsiajXcWX5Hhjkf2YECRMxWpuRe7jHjm0p1wTMDMqgbJb/LLbDggHmDUF9fJ0aI+1bz5KhnNDc+D
pKQ+FoK/RZGi8celTgaLkTt2x6p7GpfM0Xp2KV5d91IKVf+7QNJqNBnDmm4jpmE8GHUdX2Ov5Fea
PK0PXm2OfKtzG1fsypyhYd0GD7pc3d7w4eQekG4gvPKFxMa12/Bv62v3/XeclsLjtAyUibUm2tmX
HcsDmG2rROVYNon/ng+bjMQZMxaNV79eH2dnFKuMPZmlCKorfqckCH+/YJaHp/kOLFSILHALhivr
hV5It3ST7vvqSbKGIMcPKYif8s9uXfrmBZ2b2Z6c5of5+Wke5qd5I2wOG2ErPNTPwRGiKspBSDft
plFuQ7eFUsv1L13ZjUl2Ml8nk+cWl5ePzn+vn2NqvX7a0Bm1v+Ov5vdqFsFIdIUidlKDrweqbCP1
gV+irwTHLQjJXnys2PA7vXGy3VZIA0plfzdv5d5LwXDMGaJhvDB2Sp4IYDot0cWyh97dTgPCrT0b
Tu7gIZCLIXJ+2CBAQbj8NiIPjHdcF6Uic7QaG9WdqAYwRyC3a7sr2C+CWjdHKMmsh6sQLvPBG3HA
fbizKjeCyiiVHebCgQGJsjNmC+MX1OwFlMdiN2uOq2MMze178h5atUkEG86qH6GafVw3YDSErHF7
myZTtMtGQG5DJeowie0heBDYrnNwb2jejj8XVfXhS/iKgWMC2XRAochsRqEtAFkILzZsEWW/3wxP
oN8e/jUgsGhC4x2sBqXRrR/3918diNCw5u6QBSzLMZJh+c56/3WY2dhj5cEFnu6XGy3foN1i9q8E
TRNcB/fiv/GQjMpkPr/atWGzf+jlYXwyz0TeIuvG3Ssf/B1FCJyIuo2v1xe8VMkX+mgtysUxeWE0
AKlEZik34Co9Pd127CQscLye7GlBbZex9fAaSAin0VgPSN/nJC9Z2gUT/ZSqlUEPlTA5SYsA5AYH
5D4sSBsMUG0OBFRUva8Jb0P5kVsddwlLN6VY+G9WNOpQFMAm4R7IeB3Wh3X+dZprTszzr2ts6acY
G8E/9o498YOgPEsKePSrogyFGmtUmxJvtkmTAJKH2IdUY+ytvJe/77383d/Ke7tRtzlpTjQ9VhMt
pyQI773L/MI00S+b1Cf1zr0Xc7Gb+W/2Rpw7NJ8Y4UUdqihTnq5wzgJoYo8LgXEljHOZUvzHZBrr
FiN9BZUu4kpzlcl97UYpiFBiQfQey8Q6bZtXqgXVWyv3BRuqAlt6lgqgThpPn2tE8XCQJY47Oo5r
YHZVKiishOLjVFYNp7/qA/UANRswroDDO7qJ9+vCf6HKNnqWWcLahltGD7P49B9WYj+sBwvRy96N
VaSvn1pkO2X/f3yAt/uzSB1k/Nyy8z+ezmw7VXWJwk/EGCggcksviH0XbxwxMTbY0IigT3++0rXP
YJuVnahB+JuqWXPOsijjfbYY6oo6dpx9QDrnCwu+8+A6oGp5HTzdF+FfC6MChmOMO/77YCNLlPF9
0VlJQZZ6qkaoRVAfdv07Z/U5pw6hnhzyMajvy0fpn222QdkKn76c5DLYIXcbo8aBRoCoTYpm26O9
phQTND5UANxWiIJ4x4FYsRT9DNSJhroQKqTFLle783f6Pf12/0AgziMhywhFW4jbx7AeGDQNNfpA
aKPy/biOTl/0NIP6W38/sXylXZruWKvDbwlzWlTCBTrnrC9/CiLm6jTTViX9yO59FZdRvcsX3Dhl
uTi2cUs1VvtJuZBZInOk/Ye+M8j6aqRGosLHCsukfeT+W8El4rtZ7QeYYQGk9s3pwxcHsa6z8WTX
rZYGpdagChHn98owDw3kaXLwJJigD0gGd9zq5AXyoFU1Nmf5sgoVKvIlLTFvsYWtGG0A4Ks+I5p5
92G7YlYjhjXd4HN8Zq9ISJ+L24R23bNiJrTCh1BVaIGISQg0qgVclozfXPj9dZS96f0pBV8QCVC2
A5VCCIow2SD8s94JK24fA/WVMN+F/iYccyFlXwYicWUZhqAg2s4G7odon0gWyO+Ya5+IQYaSpAKE
04xeGcOfwF2C9xsld6Kg67f5Do5UXByUQPcbXB1a3iHs+C0PP4u+QYx/d/T+3Xn2xJxBe8s6P4OO
7lCOaExE1LTp3aAo5AmKDSb4bZwisTmORVwjHCaLdF503aIOl1wcXbkQUIVVJnwiIdx1FuAscGTo
LOYLKe9TxBItkex5YB7ehkSSjuSYkJgzrZfTCFEO2XbE/ERj3aan4dv2Ttzw2A9gT8hPaPIRiMkb
hRme93nI/2/md7/wb578to2RTic497CIvNLRUW4pFM/g8HsUl/OPCF/o7o+ZEP3lO+HQiKyzHH/k
SI09wWQf+r4tSKlkdO98CdcXufIV0j+dlKyEga2+V8TPvdHf9+YO37p5YwdihkMJFKUS5XkiPVHp
y0OYOak3FKiLGhys1rUoTD5CIvAAPKeC1lIkZA10ZJGPMRig8gJaSD9Z0ZSJXoeSfo/iHgY1A/kD
oo01Yyml0+AFevhH0yL0YJFoiYczQuTVghDh7i8wdthSUmdXasEJF01UnVCHF7uoN8JWorXJyadT
ZDUihqUcD3BC1MZ4FAWg6K5OkE+oUPBakfVIBCDaK5Be7jYy70AGtAA20K4xhhK3ABEyP9yCwU6N
494/s0eIG1L3rdlmj31x1zrcO1BHHxuk8aH/mcO0BfhnkWj2qHP1xL9C0lEI4/CvMqgkRSBZrWz/
MsANR/d1//GtBJICNN+6Px+cCMnlwO5CMCZxDhR5qrhJfowdJA+Tk/yYP5xGtBVnZNOvkKsnP5el
5YlLIWpWeYGMROIKu9Wj5km4I4YhcpQhZOaPg4i4ieAn4hFGiD2WvL3Q+9KJaM+RbiK+Nex4IXkf
tKlxLDmrYF1i4CYhxHtfEzHoy+7d3grNt6pbCIrCIYUM2qPXDjKc/+TDgnjJPWW0ccg9koco3aii
HxhC+digMuIrWwFknnLH4YoVQ5ngJZP9CLH75rDoiFWHs9uRZEq/4t1kAmdtfB4K0iKHRney+o3M
ZMPnDlYcY/cDD2mhaLTwUH1DoyKWQ5gYisxLbejEJ+Roum4yYFhLGHhClz5Ap2YlZM8/w3ZMJ0Ih
33MasvDJ0tcGlBNFpqyHwmcvgfdqEKbPwQcdyocVVTjiMHCyo2fcYYzIbEKqFIojosxAqAH8CgY/
ZhFeOb+xhs7LHVU1BSwLQKvo2ryunNeQHbECAlujHTse/dLLhRU9OU35Q9Pb7jPvoKXAU5FAC8BR
tLkyrT9y9w+EiDz+CHDTRLKs5sQUuitsKok4GkfBbavD2oJ8qSeSe6wlMTabkqotfsEsPlJdkGs7
FgMZRod40dAXh0d4sOc0N3gbSj1dlaT46Utosh9VuF5PToNskREebgjp9KGZUPUyk5bkHUbmVKvP
QTvXKUWu0WvSjM9xcYY5SIVsiHFtjl8MrYhnBxr0vSbPUWf25FkPZMpUVE/yXxvvqpODacBpe+bY
zIyJMdnPjck9PibHJNtqtKRFFNHtpXPss6YiPXxtX9t819rSQmWcjq/DCw/auTGQLkD4majQJsI0
N1ME9s/BY9Rd+OWks9AXdP3muM8qmoeZNHQT1r8o10S7RusMDvrI2sJup8nym0KE5x2JtTVAjsf9
uCW3OcvU+xCN5keHKIvvZ5LI9nokLSb95oFhAYLSGz1uO8SD4vw1kcX142ojIfRnoPFxpDX3Du4R
b0iTzveKKYvulXkm9oFyWpe32EFm2EdozpTCEO3oBEud+96x+wMyfBCF+cl7JKAT8yiaR97XSLeX
4sUgm7tYQ8kCJsEiT2SIiLnYFQqj9bV3gbXeaNE1EK8k3mD+Pf/6Woq3EokmcIjEq41X9SFEkZ1b
Uavqb8pQxQcsrmYbQuGbK68DeH/aY8UVZ7AqFNdXCZhM9Bkfz1mEqNgBC4dUopOsD9OGtYmxKfiC
2GvlyzMUzRpJB2/izPkY3wWD+kSnIxAbwW1In4M79Gjy+1EJXrMZCnYjbMWUHmfjE3mHUdgeFL7D
YDM8DI40ZIjyftprRUbQivDE77UCOI8BTdeE3bJu8V0GNbE9M2EZ7smu4o1Ku9ZXoCVCatSn6rAV
tIJj7/qnD/WhlZDvJ2n/2G9X9rGvT5W5IL4y/M9xFo60gTZQRxhDM2VfQLukJw5EgEHXLcIRDORs
K1Od8YRfgEjM98mPmDAee/QVppYKLue3f64QMktXTrbCv672yZicpTbmS+MEj+gRLQNrbSVyyLlQ
Wkg+GYuZHBbEGsuB9/2EK2lnYXn11Z4xrt0+OKVEFQorYD/fuy16D8FdxJf6GlLpzFDpnLBw93i2
p8/qEX177olcJbk2zURDTeghKmEFerxzm8qv38eTM8SIrJfOZJgJtihDTHCfyxeI4Rsxu/nzu/Md
Od/fGH/JhxTrQHnIsFICubVl7xBefnlQ+LUvIxX/tvughf6LzjSexr+kRN6LSK+yH8EDc7VqSiWS
lcxvzYsxrnRv27MbL6NzAajqx0AM5oGn8mjw8Ws8zPVX90XjqYB/T1cnkpU/oBHPGk4RtZJ6+Bhj
ySbvxWPvaG8TMvEb+8yXDDRbllaokl5t490bUmsSfItrCCxHp6T37oKbLTkVd5gwJ5xI/DcQ275i
gs/ZN6/4EyDtinUW2AHvKAZ/8v7iFieo+WPQdmG+fwMUhOWvfN/i7OVTPLFaLAZ3jmKgUAmjq4tz
+81/T2HbrWfyWQ7h9210GRUDENRyprrKn+CWcjE/12ePSMMpAOYFmpePrfsv3lwcHOW21Hy99NIe
CJoRGEGOKtEaPP0LKcGTySd3i8lXcnbcOmbmgC6WfLI2ZqnlaO98c6dYYiRpFYO/ktlZkxHTDZj3
1Ch5wCt4u0YilvQEg5Zni59hJLf3hvkcBm9OObz5Kh2WKS/4Z28P8gh7zr1G8lPs498n/+zhsob8
b/MIJBMfXPO4WX8+l1xEWsw4SqRE3EJydHmGFAX/puyKBIBOHOMhPTecOYvlNZqzIPLbTxiHU/Yq
kTpAIsoaMYMREZAcOOh+agPSWuDjWgvrJSi9ZlV6hKbY9Ei62BlLlRFjDCC0xe+f1RufAWfGsh9f
7AW/AbK37K0kPkD3bDmygYhF0kwqi677FwLjsDWrgtjyWaWcSZLKqkn8F11wJH87XAnML4cUM83h
qff4ufzBFaQJyLhCbuO3x5Lq5h4vcixo++K3LkHkwxeL0KcjhmKfE367iXzebCFhLJvBLzUOvv6m
23RJruw8LwQNClaS7YmkzgoGh6fxwXuGdF0LamwncXf3OpPuoIv1ZBletpIdKzOxBZc0+8yzrkLO
hqUPR3N+D94fjwkL8YdDwRu+M7D4akGD37Ap7SHE3zK+ZE7qixvkdSxjAXtCZnYnlOErVpkyM+Sx
IfuU2fGZ2Q/mNyAnBwW11XMly5T684SdzQjUAlky6fCrOYdFVtjnp20kRrLvy6PDoWpuPerWq9dA
7V3De1TsbTphwOB7/5/au78Rr89bydc2UGfmGOP8MHlYAyU53PuZCSNoWa7U1t8LjIUucgqkR583
6QgpPCXhZe3nGk7F0+ggIcV7BHwcJ6gyy7HGj1+yd3ECF02+xLKoz4hypeJMEE10IrHtx+sBISnf
Ed2nnhaL+Yp4UbQIZwgkGWVoX4cHqhpjeq2tqh/2nJE5mEy2MzxdACxR+Zrit0E8a2/RBPMPrR74
SrGRCkJRxtiXWEAYACoNrhGK90N1CsakLB3ug2VaBXqUg1oN4H3ZPw206IG8pyeridwAKYFmbCZX
et1dAQv57q8FZPi56K1BTfrDvqlNoOQts6VOB2s0ijtaTG5b23IHy5vCd72rSREykowbPIxieB+W
tEuXErBUj2laKP+0gQZIGcSX2ERvQkYAviC5u6Bakt7nHlLjiE4yh54S0oXRU3xxygc9cOn/Ib6p
1uzjZ/92tH/HKxCUmC5qAA7Nwb/AQu0x0FBURcbBpo1McP859Mg0o+JHaTutoRza0JxeFs3qsrCm
aoS0eIwnb3Tlug7Q/qAD6gaCYoCxB7QqfUvlIQOhFmyhIxR5l+BpIpqVvFjsQI6e6FcvSYNOYj8W
l3WUnkSexMdydGpYbccdhh4EzZ0ehhuW13VtMfWQzEUCWsnhPgd5mqAUPEQMhtiLxnLZW9ElojPE
KYjzIOZjf4GjBnCAwACZL1ne29p6SupD+iTqGFg6OEGTAPMMOQS3EVsCoVaI7VzNxTOQ9krod+jr
ifR/KDkefgnOJlbPD1T1veP3gSrCd+f/uJlMgBeHJHOCBNFX8p3uSf0bDITxyXD9WEhJjiteaRbg
0ZCsc2I5P5KK/Nz/oVwEwgSANduYQZa4Ykdb8W0grr40MHOuofVGrDReaDmnpQU08fOwMSMWyzIz
6jLWpZz48GjVRiGlZDCX6G2RtLxte+6RrAsSFbbGOQK/YXtY+ea68gkSMy8nLZL3lbuhOLcx0N/l
W41oNUk1IevvB92EXhbpBNUU2gl41wnciEuYjRr/2aGtMa3TsLjDU4IOVO5mQR9ndJoHz6TaCYEL
G2TuKMAY6weQwJ+FtgkoE+2/6R4H2D1kX/S5b5YdfFvxJDNX2upQRefRk2gOROVjIG223P0LPIKB
7m+S8k9ctgT7PPeN4bkv31vTU2+zpppBUw7ATpoNLC6LzliZArzS7wGM7ImFOw1XMVdm+xNgQzAL
aYDxDIA0nNdUs8tIHTSjLoKxL8W/w6/rWf1bfEhK1DuHXRWW8j3g3Skxe/I4J3QS/6I9BtvMHv2Z
bCTZeysRr17ZPK7IxVP3j7ZezlwrVkdPaehdiQXBYaqj+T07BzpvSE9qfVHT9DsfbuD4+Wc9Ot8X
N/hLMGF/dFziGvt6jOAcFOdFC3EjgYF3/DKiu+E3xERHW11xKzvDL4l47ljmsgdBm7JzH6KtK4+2
m48+oZpYJVB6MWkRcpuRWRO1EfiRzEznsq8SC7zzcNlsb7E+6FLtlQ1Uar7k5o7BFZMHdgZs2rVj
TOuom4g2Xl6hsGBdqUX1ELN9C2j+OcR0XBpXjaiEUBLR05CGUgYYerm49z+osFhediJxJBcEUwok
Uvv4gKyCpLBmDum2TEatHsIHcOgSdUgFr+YuJvXZsEqQdnzQGuHTCNMNHrmA1BVkLSkAaG27PDqX
yWWSclxnGU2yZnsBSsUDHZHL0y5xI6VxB13qBecR7RrgME4HyAmu0xxbR8g+OcdpuB/fEkjSwxeW
SBgdRWw8+FAIanjkK3wBG/YCCSpZHS28uebEuUSPhROZ42NPHUF6FHnY+Ng3g3PYmm+cge4/+5Sf
vjr+fZCX5CtUlZjoT3TNYZW0+pdWqCqDLgsvXh64OMIHTpBrnaC2Cy7TopEWXSUKFHkW3cCWFUNc
ew90Id7ccFrH546CeQSVg0ivAER+vlvBSDuYQ+/yR4GAu0PCsM7/9ID/Y1jRJeTh0xov0abZiu7x
KyU88+jktKLlLdQg+5HiJ1OI4oU2lbIMDUiYp50A0E+MgWsnJqqVDPvv+3swpxroHIjRBJr8JN6g
ip7UJ6Q+Iib6ssI+/6g20kK33wCUys7YsBjLIcXNMjr0aaijrp9seFpPLFRlgr5T+bkMVdp/ufSP
AUUiJuX51DH79x/EFaGKrIuLkrFXyiGfm/121Q7abI0nCrPyNfeOi9yj7Mjb03yHbAhyC4cYnH+g
VaLfoVigj0OZLGdYV6ltYe38Sl7DU3BPXgbTSqF2QoUtMDpfOpwqYVrBrVpVEJsqymxSarsTA5rj
O2u3eC7LwamSaSE4eYekEmoSfg7qsKLlDMbQIS1uKOxovzdCA4U7qPjmYdCZv07IOYRU3VdiWkBL
1eddPUBeTFABfkF9iFayBMv/OZOHf8+Qii+8iRsBR5tn4WaxesO4PFPoTm7SDi4br1gBysnP8z9r
Cv0d947LQhZZFQcPKYnJbZLjQOXzOLkMWOBOI7GvveGyJIUlCRmkNCxGA7hpQMOmXCu+FDJYL3Sv
W9MCxt53bA0N+S/7xOtGLY+ebXpUUGS3hscB9Q3q0NVfl57U0pe6M7ZQTzjWlDrawKRPDC2tKJ6/
4fVugMdIwOTu0HgR2vFp9D6jEycn7U6PkxSkASONgnOX/YXqG4j8qS0VcP6jWc1xSwehZ5treLaC
zfj0XFp50EX5ef1t37w67oC2rDbPHi+TYQpNhzK5o0ED4UT03gVz8SwxUNfdRurkpYSIrW8p1tRE
MSBd/SbfbSjR5vZ1d9rlW+VXG9W6vwfuYQml2Q4O7qMbHdDuyybK8ASjFt1Exd/p5VhjgnmQmMYr
4iKmnXSyX1c7wp9lCS5rAiqjWdLxw3boW9ZxdVbqjEbNl3mV3MYGwHMGTRcBqdte0/gSzQy9vA33
jivPyX7tWjXdWKHPQkXxmtJD9oSUcL8+b03Aad4T9qXlZTQ9REidxcqLYP+0JLWgG4EC/81092m/
vUlaaHKRwNENG9rz0igqL+OU9lFnkCEm3/+edO+gexsMyPDCpphMPJI5jzougGa4l9xiojHqt+sM
5T5t2zRHBFDsYtKHG9b+RP8TdwfxA4PAMpAa+rqciPUDpgZ9qT6+elKZFOOOzFeWn6rT29ks1mIo
o8YNgYhXAgowo2/yX7V3SIOKaTZ8QXClsPD+z8xo2YwziL5DD4akC4mUhcILAi6Rgmimsi85rl/F
L4Oa/5ClwAiGBKxieFN/VxxSPd4Eys/wDb0gN9dZCETVro66lCDbI4OQTqG5OYiw/bPsfxiQdJWg
4TTuPHCnqGyQheHQI/8KdGtO6Kqys4Dtuu+fyG8FsRXbMjnEMBasvnwHzYSoZFt+RQETO+vCTU4v
n31Oii8fq136gY27l9FBBeUUnPNE9VGwTkE6WdjOYxpfvdNe0mjK0AaFaIOvLLs88pDuVRxPWoZp
NLwHPGDzfFNOf/ise2nzQ50UG/MXgfZa+h5imSlu9fLn2QBYuDfOYbdxZAEvw5JEB0ESDj0dTyWZ
N/vQiFi00z9ZvK8t5J1OtpLvGwLXHz0RxyhayEb/lbdkpyNXXCc0NepBAhfOMycS6Haw7MNmfTjL
F/gqJc1WIDXmH53O5HwxqVjkrpGgQeaxJ+m0R63gNZYlm1txjTd9mvy9b4Sg7eJtqIF3Y+RDgCAP
KRZlqotslNhYCMlzvImi1gEfyczfawFGPH1cGDp4U2CajS+X7d+nyGYREps5Kx3qxYtQokthK3fT
AbRFBCaKuxsRRnTsJVQZclmQLYCjro8aN2iAGYtxlTr7mbbxXuM6d1OQz04fdqECxAeSOWxoMwXK
xE/qNjzbCwVLt2m89uiRBQWelWfXouwT2JvheYGm/DiCzHZfnF9OG7YKoqNYw8Vozd+4/TZAdaDV
aGKCbk4jP5jD5c8D10IMQmsbtUSkAcOA2O1/K1YQYp3MOyIjb5k0bMHmDE+FI5zs4Yu+sHS6I68c
zgJxl017iDJ0kjQ6pE1yBh5sCve6sMrJfh+cKDxvRBn/okJN80fqMq+KXfLcO2MwgwT/6pzIZDyD
7Ioy/Qm9NfItKnlNGwZSanpPGilntkUfevpAaj3lRPqNlaPEddDHicGeoNeH6aMaPPcRlNwGfLsJ
zpiRuEVcfXV+O+3azraWZ8FNDxu4eIy9GHaRSvEHcfnhMeIJ6C5pGgrpN6d28ljSj2zjtE+e0fKu
bCe31EWU+ogv+173i0v0fCSn3KOJ5oVuG1PU4u2bX5ROTVWgokCul/zCS/kdoGvSYtI/EvafPYW6
w67Re7z2dIcED0jTpQH6EF7fZh+RHcS8jBjVMIJjHWZ58FBtXC9rzBZblMIr6sZd+5BH907ysPzT
kPqg9vBb8bPb19vYXWrLnJ8sb5RH2wDeacx+kuGmSU2cduBhKx7f0kBI+HO0AVYLWs5lfPApbdHA
L4Sfz+h94YwJQb9OXd3D2xE6I6+Dfo7eCTunHG91nncwk2cLOxQcPKD+X+nBPgISMsjm00inasos
6lKkpQ14+a07FZV6oXR1egV+DWZyA5QN9n0y5z2mQgrr3aZ20P9mLNxDBOnKJWEGmUxKuiAcKN8+
sOsolzWagaBRnFcMDnPZUxoGp1mf8S2BXT/unGoRSqPWfpz/GHA643uDR9JV3viyK8uaCpmCZ5ek
4f8SZS/FVExsSI1JSisq08NNbfYmlbwT6cfbuPTjqCs2pmL+nDLT3E4P+wNqcI+w23vEB5w3BBuj
GkfZVtYWkPmAEiyrzSQ/RMd1iTgtyXfnNv4yozxgwOU3p7Xcj+X+hbfkXgSvZesWlrCJsdIdnaac
NFewgCWE/wHNVBM1nyP41e0WVeMhGn0KkwbbRV2HatvfHnD/UnEw8HNafbFYjauMHFvDJUxaBQpX
E2s/Nlx8RFhhiCpYRO7epScQ/HPVOHdPFGSAL6yDRCH1jjHAxHCQ+SOYInWj7FINO4wn0qApf27P
KveEbxE94ezgAGy9QPMomvJhWES7mAXLGkqWxdMyn/q1ub2sSfakil6iuafKckPO6GldO3/a6YI2
gviaSqIGLfzvuugOTWpR1+EdIxuAGAzV0vi2Rj/GFk+P1101F1vcLcoTTqXiDZmB9PmBgyMWtuCT
abRFNqKyXAHssJizlVYuqpQuZ7WPrC1ji1vAmZdz0eVjfIC9Ury9oU47c98ykbTo5FaclE3uiP1I
DP6RIACxGAQRpJIuFnblHNc15PhEQg0MZ8XFjOHGgCEzfTerxwEK2ufkPKqpnmNiJpoi8STEj7mH
6KV/HbQhP8Fa7luwkq8DM4KBTMmo6j/9w+Q4Ske6fx2ko7LXbcfpkZG8se9gM7NLWClTbJWkrSCk
dAAwTpMahYu3wJTravABkdp2koz5gsZkhw9bs5VuUpsZGCgd2FSqlNhNZtEeZ7ZRG/gks7H6UH9/
diO6soXnuB6dMVcxPR7QglgDLrjKwLmgSW4X5wtMNO6sNNv6EJbtmAaHtz7Dz9o4KVoIHcNgLSwP
YTqesbhss8s4G5YN2S4OSnExPFA2xEQY7wQMr2xr2xvzLPQ8a2I4Ezo6g/xpcFPO2BzKlW/FGpXM
K/YGawaW6KLQy3JDgq1G3EyCneRNcuJPwq8wQvRGjNmr/eAeetoy8ydmG39Dno/TEZb+Qr6g/QBv
S+XFwmJQ95AoNnahMHW52zjsVKAHFzwcdWJgFasgeZUWI6JVwcZ56RqLCDZ4Xt+K+TN3Aqq4mbaR
P5DPGV8F+e629rabyGKjOhu9dFcp4R16G2H4sgy2J1ff1fMNczggWC2RgDuGaiNE4jMBmGAG6a/3
TOhsyl+Ak4IYifWYADZq+RcxCl6yCILi4/WjhY/pdYjthcbAxDACp8qC5QPKxwW8BRsmF3Ib/mvc
gDHxDa0m2yw7cFWYjXnERopZ8JZPMUojCx+PFET14G95i8do19Ft/s7B6RJgY7fh6Y0zBLIJMNjD
dYE7t8w5L1jpPa4df/fOqlyu8a3k8/AEWlc3RJSwVljnKHcF1lKHoad7LdKpMR+nhNjDqgli+eph
M/VgCQVupVkJ+kxcAKg+6J5FjQlHBbFpVpaIuQJ+rnvFFAcOZJcwK4b4ZVzEpEMWIig3/L5gO4qy
FuUFw8cYhCHCNoUnDQbIGR+AP78+u2wky+uUicuZwgULBMMkyJvenLWWw1l6YY4G/60eyDXmWpNH
kJt53DvaFJCyYR6CmSmKsDR+zi1q7bIGrE5ch2sZrK/TKysR409xdkwcvlNR8K/5pY85VAojSgvl
8rJfcz0QnaIqY4WqAq5qDAGK9ghhC+cPsfwYnH4OKzwnEEys2csjhftlMrB07xjhW4Kq8zZmNKKC
5Z6Y/KkTK5jFLGHt5Sfthm9xJcSLkt2LOxAhxzM6AeaERZSGDGUGPypfNhTdC1/ScgYdJ7DUz2Ok
YQAidwyWNieEes6foGA1fX33eTqf+dmBrs/U6h1czLERxOV7ht/RQ7HNeoyVNHZuLKDcNMTlrtok
96lA/gZjHGpMiW8szH5IMdg5QMaDUgiTr34FKe3yGOJphJAbFgeW87LrIJTmg/Mshv3wSAHGBP9d
wxsPsHcI21gqMgdA0fAOkGEiQ1xjfufrzg7WV3yk1tF2emXCgCjKALMMgEXWdDTL4BdMHSxR4SPO
RMK3N2y8PoB0v05+dyfXJl9zxT0zbuFegZ0MrCcfg3Dqd0nq6XOCJ4wOYSLaW0iTtPOhlbrPJ38O
KizC8M7KsOBlpCJF/Xpd7XdeKxYerbChIOK057dnImcs5mTIbt9Xi3pbLPNhhm3GLI0pS/wcfriV
TE6wJuFiI79G/sjskReg4eUzMP+o7SDB5b3mjxGMNr9DO9EcU0z5/DIRQfwhACLIYeilhNlYl1PM
2zJvxDoTlpXHRd1zY5opH5ztjhvBJsqcqyZnztAA/oNjxYSQP/iZvpZ/7WB2zer8wwaLiRgdSFas
XhWmvjvuzOOXCmEzvdJXT/qeFF9cwDsTNXNaqluq7LQVYDf3HAbjCFJJwl8jZ0cPjTdqgdzFZUbj
o2c6N6wYxMOEN3hS6+YGvmKaCGhB8XW/E5mHCIjfpwdVlhICoQboAKt0i1FDpwiL8g5B4x23i7BF
8wjmxwtGzh4t2egEAnafdxe31xjTINY9JmXwGHEHFRfnkfe/nYUGQwUSACxfV8V7CqZBH4QD8KDb
gn/WndQ0bZjdHwUmRXs/PbuG+avqLGft4eY27XbNgX6Bn8rvn2YnMMlE9E736/EgdL7yN1EuH8dK
VfZUy9mHoBLIsYnerodBbcxeOSB+DScP8AKKZ7MZpl3kD6d2OtZpO9Fm6LNx5MisC3+jX1zjfAha
WtTc+eURassLztsjgqZhfKsgqaChHS/fzzMK4TeENR7CxwuR+XIB5nqG0/jCXTUXxxczFmeb2Hyw
xov7TIICHFa/jALGIELmvUz/FxYY3GsGko4X2MUrNFbLurTBuzEXHwIR3jWHZRB6YajEHUabThOB
Yr6HRIz9y2ZQqv1CpOYkgf0CH43Lj4EzQ8+AZas0bvHyDnCI2CY1vAbawE+egtjvwc2grSPOhLHk
JfSzVALj+xyA9fFJ9wdsH3ubi68dKa4V7LZ3dl1EKxpWU3kebp6/Jy7qHRfntAjaRVRYcdOa3G7E
1fR/e9pdfW4dStZZRzV7iumcBpdifIRppDRiItk4GoCvFXaRE6K52XtQGK0k72Frd/mipyC5pXP1
ust2qLcABtXYGh2iFrhFjHFEBzKyf1rvhxVlOZZJnMt85KR82yGjLWMTtynsdBys/AVqBh/AW2lY
YTka3bdNeN9adD34qk+j+/axvW8J50w8gnYKqxI5KT62NLwB1/I2X5s7YFV7BEjgIFnTnrb2V989
cAK17R7vIU5uOncAsyIqgqCED/eieUeNLDd4afHjFSl1ou+BPu1HQ6uFX73hj+ztDtlplphUOHBR
hEHAhmMJ+Ket1L/OLYZQzRikQV4b59KCfnXtCBMJfZ+AC39fe7euc+63x9mqHm++zVnrt/lS1zqC
71UJUTvy8h4nQFhv2Peg3Ng3xX9tvK+K2F2yVmczHNRH0JahRctZbVa8nHM7aBbW3+sbiZWDtqo+
epj1HXABcFuNk529zbbZ1QqsNFc/+pffYpITwHecR9u/YFV1tzcD3Rie4na+ev7qlSvJTENqc/Ta
1ZCcLF3zvyVGXVONurH4seBoTBiyNCHUzbFQ49fpmtJ1My6dLhyRsICFgk/3PVIrOwBr6eLOlI1v
DJQsefrKM+xAxMbcDBzcdI0fUu6T9Z1X3/QkeYJl2/c25cV9iJcH8Zu4qtAipevpxIUnx/AOIN7U
OahO1pSmmGcm7Trpz4zOziK+ZEB1/GsrvFFaDB9BlxU1Xbw6cWXsLs/x7RjhKVaTAAO4bkgHOl6H
tf7lFH3kMNTUxC+VdoCilRDNxG1CUzS8P6URATCpfEMYhPtpcKRoT8cVkkBcNjGV5iHGosJ0LSGb
4tPpUZDDyBzS6ZTg8NMhHY9rUpbe4Uc72NgTL7JfVm0AAJaGn+TaK7FY7z1Iga3+GsNRPG3ct6Un
m3U1YC8oEeCTcHGhO5wGbgAEHQjmDmRs+8ugHpiwtsH3MFPkdOCAq+xzx3NQTE020rcfkuXfxpix
rzWkL7gaQksQm2PMenEH6mPo2mwLCjweWqQcURElcj0S1cjm74oEFnlXinZgfFUHt++US1FxihBO
JhuTGLoKNfEaVVkDqJr+tqEL0hNggb1yd1cFxcln16LbH0GcBLFkNSkkRT6qT7zLnsIPJJbZ0hFb
Jc+Q+NTQw9aSdAsx1XXbGL3jO1jvsocTAIupErt6gQc4zaApO9Jjp3vgbC8oIdEDAeTPWTjEfTWN
BPPZs/MrHpktMfISbwcda1IarsQFerAeWBYVSRVUZNw+4aCYMIibE6lk3EHJMdJrZ793IM8k5+Hs
yPQIN73LuGe02UnQRVO26RIFoYLDP0tqng+qI4B2TFsGA/ATu3HYAGC5oFRm3N738n2Pb7N0eJh2
e6ZXYbaNWAT9fpCylreJT/FZ9LnajA8tPKDPCwjNVI0QVkJniYPhMLtHy/WLwhuyAbV0Z3+xNwu9
w1aBNXrmVxKBXCanHyhOcEYZF3j+r0k1v/CGYt/KJUJF+z96kadD7aFSQWujHkMT7+NuPGP0Jjhi
5AmfhY9ZrvMA3NA4+Dro3c3HlvE01Lh4JMevcQt7JtV9tH6I3olhSAK0a/Lo0vSN2MfCL16SEpqR
dkcEovmYNUOAM8wiyOEkd5K0oRqDRI6YUpQlx+x03+yx2KuEt4zPU43ztwEcargL7iDEg2yOX3Qg
GR1DvLjUxc1yTKunaKAFGM5hKEfRY9qgPTs5Txzr9iA7/mVGPrpJGO18+O7eVn4svv3mDt5iIItu
OXrV04NORRNWFX7Q8Gyym42xF55wzwRwM8vYsm2KedJdhDDkm3WgeEQYhl0O427VR1plra77BaZj
1yrMHrEGN+Mc40u3wfgu3WXpFyIPZbvB2Qrb+Sl2OZtZQTFFmhNdiwCDLz9vnP1au+X2efoetTFg
BBoHMkJcp2ryhhofh/EZVuj8eB5AUynrofqcPYw4VTgj7OokdGdquTWXSXU7B7xF3RYolpDhCfJw
zGHe45TTgGJ5J0UQCFCaNdi9GReQc0omTTU/cH40H8LwhKmE1AmbqSDLMUp0Lwdpl0TiWocN9f9y
CiIKBIJjZ9eCLzMms7ce/muJ3UkKFNXY9+GpIg+umvB2GRlmgj/fpRvjP1OxVuBcrpF8Gl7VRdLS
ovFFq80P8wEru7Hi51e9v7lMy3wEBkRPD/3qmXhgQQlxO4sTfGiqxAsSJNYV8K9z7m10l41IZjD0
XuKys9NGW350LBpQsMaMDllkmXi0KWGFnz7gbCdmbBxnGczFVmRiT1JuEaKfljiYFYiDnk6B1TnO
XvGRIaT+QW7vYPXn1VXviFE1cmEuee1csSyN1OtE38OPMUYHxjn9qShBxqCfZyWu6V3A56wBiHNX
gSjE5bxi6kfxcHGm/YLl6gzObYtbDDSTHF/9M0r+cmiBHCnxAawZD+L45umWq/wWWLc+AcNAzLIw
XZW/l1FNpPT36GLAjs3AdfA6Yzo4uI9T0gy2iPt5VN0d5eiUv5QiLrgaE8qhSjx3KW8PrnSl6m9W
5/0YKFm9Rw9izbOzsRJ4HzAzkLgo624dn9Po1ArOd2jIeT4Tvf/T04HGCC1pw0K7l1MIvVljCbsE
hOMVgRztk2ONqgV0DnX0CsBeHZjU54v3ol0bIU8r+lHglj8xbAxTlt6MYsRlnqUzA2RtH9VfrDm3
lfplPDE/dJ5396Th2PLM1i+KKCUVjYxVjwwPHg/hDA1JdirUTndPakHB+uw2UFQqz0ptzIg7q8vo
9Zw/1CFU6wILIat3f3kb8o5HcFSnJ9U5FZNMj67lSKEoUbltyCO9hr7yBskEBq4sYlcgMqejwmVX
H/iQHKdZMTIxQz54bcOjFtVuu2Y7aCXEmA1bQr/GF5fN/jTUETBNi+7yoGJA5B6PbvnyrVus3oY6
GkjLvhqM/v4mfEIq+9sbXquAi9OZGuIu5d5wONPwtnX1kXlzC+yBr71jyy/gQ3WDO/gAvDL4Mbje
PHqnzigFSFccY16BJSMtvVPOnnW6W561oSCJRKGC0IVwP8Ql0cCxqHcvg2J0WXMJibjKNRP4lvWZ
vnrNB4lZi2pjcNHtS+USBaYGG/QDql9oQrKMsOWtLobXQTjTwp0fhkF1+h9NZ7qdqNZ14StiDBQQ
+EuPbWyisf4w1CQ0AiJII1f/PTvn/UbVSdWpJAZp9l5rrtmEDA7rQ/YFBEC8F27XqLfXEyMoC8wY
y0CB6mG3yWDJBos6dQzDxPvbf2hMnYIMNLtzJA4BXcfpxTDpcWEEjqETT3WPmU+2VXtLPvN0Mkdh
hDFZxJ9KhbfeKqn9Gj4ejouW4fe/JGt9U4So2wx+AnSa6XqCfQtwrpdpdlG5pr58MxJ9WQNoQutp
TALQkWlOPo/ZwlonwyBYGEJT5O6nf93KA9vh9Buvj+497z6zux9XDiHeb917ooGFZ3eNGSt8zUjk
fbsQCvtfLPBBrOnhWe8bnQfQwnb/mc/rdt5RR/WKNY77mbQuFJ/dvEZmPfM6UI4O92znmUGWfB5i
xDZMNz9RkTU3bQqVKZANP+Guw/do/rjhxmEOriJ2AkuDo+WP8Ji/KiaFmq3Q/vZ2Bg6MYLQH5SAJ
StozgTjzHmfQw9lhU6/BDQQbtMEry80EPcqEO9Z+RK6crQqAJ/wz0GxQ0rIDMtSY2VPo7e9gAudA
mVhvfLofqq/EeLA2FMX4n95fdn96TRatumJnJTOMRWheQqBSbCfDHKCy+8o2DzIg+2m2zin/Tgr6
jaCdmkHdErA0FR4EdzbmLgdUVTE8Eyau34Yh2i0vLTAci3l6n6eqrvwH63ucdC7lacBJfOAh/pLR
ncrr+rnp0sbp86C7w2qgKpCBktSAYUhvuB02GKbHLogpWIchs+E1aMva9SRfpWBwd9c0MPz1ph04
sD/BV+aK4TiD2Q4732aTNQvGs9WVXHdfQkvMhIPdZvp6uxJc1empo4ou2s1E385eYrr8bqBFAlah
tBrgyFIWPpzcNwNNXmjlZ4G8lJ8gL0aJdXHXz7ZVt63J8gJgQEdleKWOSyfio6DsgpkSxBP7yYKX
elMgxdcir5Zpt6771az7GOMwQkcNxtR7U7hYEcgLB+DGYCj+BDvkIeif85J4lwTLbDcbXMynpLtj
wDaniDIc9RU0FNtoguyR8QxCn6lvFo6RUKg6dMsqc4Ocd0n9jnmqO2sWGiOr6UXO4NxY2rcKgrPT
zrBRG0KTmauzPi/KW7zRDp1YqlfD5qXBXn1cX56kiGyGU373kP7jxJRYNXK2p0Nf/bYhetWxO5XP
z1+FJWsOt/dhwfhr4NLlyaVDP8xQKrXx73tCNAUHyMlt1JbDVfirwgsxMMD2RnTyj0UpzV/0pBPf
0LwWm+aCk03Fz+UPzSxIo1XUL/phodG2G4FUsGVww4Z6hZWbxwbmf3XZcjqG+XNVQgY37BfCLuR9
r10qfZR1UPeLR7noajBuL82CF2AwUSL9QkIVHbn8u5a6JGKk91NUHfWpZYx21jj54EVx2AE93bV1
+o/xZgTEoHFJuYYGWLxXg7M+P7u3LcFm1dznDEZzKFfhADlh8ManRxClVzODIxBKX1DQDHKYV+sS
Ksh6QhDE4GSa25f+QB1FtJZpp1QIMVbn0L+xa+b3iLab+oBZC881xCwo3VArBxfQ98HNQjx3TStn
JzOXZwsvdEb2+NMXD09HLYTUi1afe4MAAOppllfYHaU9Ikd8isWOl2Wey3NMHhvs6qx2MlqYp2NC
1XlBkHZU5PGUNmSkreX7IqIpmuD9Ol50RkK6r0QshsS5cfiBHvka+OXjX4abIsIgPLurgGmrpPlM
Lk1mu0Q89t6TaATwQ4hGUIrxsSVDjhsf9l7qaU+fj/Tmsd1VLqwSkzh2EGFMwRKCSrzCCFs96FCn
oxOSPTN3DfjihIhA/yrcqHY7HeNet6T1hX6OC53kTGeE1XUkCeDyzYRawZMM30/OInJ3sITPGBwR
vJferbfRyGQQ4ewJ+54FSDYx7RycB2gRXxNECzDyRk+miR7dEkntGwII15TtFkTP3Gszt3i7UcS6
FNaai13qCzU1wDzEC2IcZ7ZHQ0WbjaN2Sv+Pcz2bdcoWAKvTI1Swgn70Ai8NzRfLoLrs8Edi96l4
nLq3N+A9Uyy4U2t0AW9cz924hPNm45OhT6jYGDu43AcyrQEAUTXvUJZ9Tw4MwGjEATXAGmhsxBFw
/UPBR+hAR7jeNj54I/X2v5Gd9NXsM8NLGFfMHssYJmYSYD+NB7s2W8mvTTJstGTzzKZORvrfvRiX
eqb72l13EgWCLqbWjQcm25QcBxkF7gxc44HXDI2vQvjSE2flDXbFuP98N1t07wEjETlf0BUkX/FA
SikNXREwqEqWzI0J+HgwwmF4kBKJKTO1o9eh1MGVP6TPYZj2jyFt1G9ZXVmYxE0PomhIgR5Dl+Kz
qNnoEbHBJzOBb0bShpWv2yLSUmnQQCWlIzdYxX6wpVQuUX8D9hTOJxwE5t0yj9388THR4d32NYDk
PK221YQdrwgHWZCUIrrN1vBntDDmXAJdjqjNKpgwpCIE8RZkooVZjXHkD9aWw7d8weuo6AX4eHuR
usOkDXKq4bf3PVOYx1qvDp1pFaDJ8HVZ0w4563AEVssgaJdiRrdOnmd4rBBJuScK1ZMfp/rJPYQF
Cy5aNbTRr0qxZ//4gh7zzzckaMwSYVa5vIq0n8BCHYPZii3/bUG1ztqDphjupOn8bbQ2alRo6n0l
71SAvcZ+/bz372V5gY9Vcq2pOPrce13wkzKBj+ZSqO7GfeNqscMPfsyg+vF+cJ0GDCTfppyisJq8
YRMzTmDxz+xXPAfpekOc+sDME59PtxnpsVcvO90UZBPQH8AjE06H7xeEZRPtSQDQbWvntMZc3VKx
F4+9oftiANCzo1DMj25BDA5LZ+yacKPRuOruncXmEZRE2UBuqZA3LaqHp7GHDV7C8L71NXKv5VCv
wwr5AhoJ5khg9UgosY6obAZfFIE4zyuozUgoov/jnYiKwaatM8HFHmyzHgTcN7FRms9eCK11otg6
RmeMhnGZB77K7bT24BIbDCY3D+DI3uFSw/gZAQVIxxw4CebZqNZjuVXUsCTMASKilI2Rba2ej2xp
PBXgJhi0Sj4BhjAgSr6eC0o52YxV5x1jsKYau5pKS4fA1cgxlQxrRZ/gr/OazQc1ctPkac8EUs1Q
aGzHD7OlVW6f72WTtY6ZMyGS1IuapPNaUuczHcflEnOwe+P2xjF7zayOqc1L14meqpZF9faeZcxI
UYOiLGM3OTHzz1KRr8XswW46Acdoya8krJfi6X1TcN9cSippi8yd+h79LH3EpIvooV/YfSNglj/L
hJbqAdq0GBXEj0jYX8MF+W2q/Goy3Lo7stUJkaVKulWiHAX8HCYcLssEcyTYKwN+5e4f10u49LP9
TQ50JOMjZHLMvh6Bn0RvHOZFPhYHwefqGaQH/josoVDW758HTxarI4sccduQDL4Zwhe58/6csVZh
Su08mM/S4F8lXSDuOMqIqTysu9soVhh6WmIHmeH9NTmljWoSUzrYiXRFhjNcZ4wsJmi5wK+KzeDX
PV6KQ2V/3JXljLKNydalQOO6TUZb07iJlq/SZehTcbJamgJudueOfGxbH0d3diuoEWE2HoU2kz0K
0spcwh7oU992MIhTeF/08hqsVpgAiJgSr8/cFqZkQXc/O3dKOM5T7ko73ZJUWFqTRfE57EhUnAZU
1I+O8PRPOIqUzsOCI05QsSmrRF0RODPkv+N7k0kfrQcIY+R2Of5jYPZibQuKcV9flCM+qA1izcJu
Ds03FX5uv5dsu1a2RpjqJGsVbTVPLP39gxFTucNDc1Y5eCHi7vnkHS+SflfPnMdHtRvdvCOBCQ11
QsUAe25+fwXGbebRvHoNGMYlv4ecgNki/s6jNRMoFHCJfcMe8cYi/bLa5S3Cpo5TOH/qAbdzA3/e
PGnCEbHFyeC5aJSdoraEOy04WcXbywtnBg3Iyde34vDCBqQWim8tAghYDUROqZ709F5uvIShX/hm
clLwZHni/OmPmMjMKOJZQYKwn0ALm2BvAYHGud3JbymgdnskeTI3ELfN/z4MOIFbtDTNT+ETN8F/
IgXAonOwRoxEhkM2/BKutZmA0AJXNMkeeJd0e1JuzkOzv2ffRBHhtUyDxFOHO1HrEC6kRNCaHPKH
XrAI7PLETch8f22oe0hMk9lKusIcy8bj+4eROMPplmcen4zOzr7ZxHJMPUh9BZrOsRLBOg+kyvRe
8Mexl7U6ouGBFHS3IKNAnmwToBU1SKWDjFvoHVKgNfhTLZTpZ2gnClpT3QfYuO8flDMsWYt+M9Pn
ka0SpOLyIfeHPoywVQ8JmiGcyqVXwD8hIqPHf5jbN8zSWAvN8wgSYHpTekAO3WqDhxpEu7uXrzI3
w/gjgnvgpsjWpGXSAvKGz8d8Cg+EnEu4IkSlpB8TRQjv6mIzfYctmnh2QWPzws9KD5/vjfTUrDuC
JImxO11g2EMaemFsxkhY28Q7bdMNp/uaFZShMzIzogQwAHE1KgO3VJbTI1ODeEHr9PqikQRynpvm
pi18tmR6QtpFNnhpkREZzbb49OV/PSwKigk3AUlFTZm4xhYXuSO1Ibd7KgbXU/yfmIkAH9NDgEzC
wRJjCWKCpj/DN0kpJdOwqeIzehBlTStm/ZPyq9RXBtN+yg0oaneL9IUnVZK2Ua4cefqjNPunuaTQ
V2o/R0hXSS2QsWCoka8K/yiB0tEyZYs9RV1SiJZn6VRtip/IKYP+jL0blM1qKXI6UwgrRNSQIX54
X0CHwW6U2pGxKphS/dmchvgy2XdfJS//O6HjkOa1cuy813L4YjrVMLlqXE4AlipMGylC6HZEWimj
cgq/GIPwUINHQgtKTIt4KAgtZGnLPcH5hRejOWPnYTDEU/PDc6RcOX53VHL8XV3dPAPqZB8QkXYM
AkAn25/hynvk4ZehCSgv1CBOzVFPVbBMCx7pw4Bqy+vwpExcPs+ZIP6IIKb7griR6a750XXL9NR5
v6OAm+ouT6oB1k+MFwdr6B/PJ1bdUM+eIqqcvYYD7LAPd3MAG4Q0yAdhmcbzbsbAmrRmk9HdsYQV
ByzacyPQG2f8/kCNxCjCAuhrWfxpYikWMTFHDSACi+CIRIC9R6zMmZtXV04Ph7B/7BgkmCeANwQ6
7Sc/XcMOJhK6xTO29okJ98gDj0R1VDgyYBepanL4gD3xcqO3W7wQV0HLQZiFhIjuSg+4OZ8XaY/s
x/SnRzF2symrmmv9k68Alowg2ynH6am+qXMeplZ3wLy6kHuWk6VvOIB2zYyKN0dOinIHHLdkyUXi
ZMxhTgG5C9/9NcT+BumazQ5Kva4AKbjGBfdydJU9JJnm3/1NmAWPz14/MaSR9Dnr02TKtk/QCf0q
XRKTE/bj95o5A7t0hXM+ja0aQM4p88M0tWk849hryjniTealE3eG9p27BeAPjs2BkRVQpU5c7PDN
EmpcRHrNEYIbJ+/xLzrTCEKE/uwOVJk8lpxABSNONjeXImZWiI/SXgdIosommZId8splGrGI0BnV
gozSbcndBWM8nIrVb7k/d88byCnec/0vPrZkCYcREl04zMP3XV7BmVGvFcmiTKYBMhUGLm67Kmm7
UQjF6ACgyL9k6zaVgttwTTY8G4SJYxLNZI4mGqYL9NqAW49mihtUir3yhPCD/v9+dylvwA7Mwp5e
ImHaBSALlCvCKth76elJCwTsmpNToKK8YgY0WsKGEECYcFAmgsWlmfqE01IYcW7AGHn4CIqA/mA4
z9Vf7WO6bDbMkCbkBNkY2kJxFjuip+LHY1Ohom+6T0Io5jzP4OuWuG3BSdlrwtmvDgLComfAy6Mq
BliufKXz78npDjtyRoIfpgP8rG2C7/GBFQXYLFlNCD8maZz+Rj0IKRLzL4sEauwN7ktaLGpbhAlZ
7IOKKlxzZHHEKnk6EtD5/ThskIY1sAihwhlHaaHcqi86npLUOoLvCLOCBpkyt5YtrV9zwzXrovF6
g3dC5cjNjFOMDw39SYwbPnJXMm/+aAbcd1zTKnVaPHvwWoNoMNo6P55nhHhPZDrb9JJK7hQ9Ictj
MuzRCEb/+GBWq5cKIdgmY0p/OSAtb/vKnZUcPBQf2F4jY2HWSFz8XogNMKWjmYSnTNBn5sOnSaGa
sxsKCNiOUPR8CE/yE40W4j7Jf5zxDi8hBb2tmyx/ZLklvTdxiLHz5DeHYrl9UkCVTutJMgJA1fyV
umMHqR40/e5MwExW3Fl3kxxFb3phIUWfopw4Ldkt/e/mgVrYdZ6kIuNwuK9QhiAwgXpCwUzi3/sH
6FZU5T+wBnrC63FeYDZohkniPy5DE7IGYvxLoCy+pxqqUgV31oukB9nrC4pX/8kzDF5gTj6eLw+f
Rab2AEozXJ7jACbFAkQMKgWB8LA7hAEjGJ6fMvMYg8hpyXpcmGttp6K9RQrGuil9YQnw0F3z1KtO
+XCe5lyFatZ6DBcgqJXzKXpLp8RgekbnACdyXCuYrXjZpQFNvCVHDTaoZtPxI669ezinlGXQtsGo
nytT1PpMsqV/IwoCOBlTp4KFlJYnkoGZKa4NifkTIoMQTh3evGSbxHRVDqQ7+KzTr1dPBC5wWcdu
RWnDdJxwMCANwqWxLmdmhk8SWaCYORSQgCd+cp0oYfIrc48tmEmwa+iEyHceWxrbjw9f2sgcsDee
VxjH9ZmdIhLhTNOYiGv5kr8XnTTPzo9/Y2ZXKOeAs1rPwPZIYw5h9ZIATwS7IXHplzSUV/5wBZaH
283CxWppI3gcrirzXcz/lvkHQa7B33yX/BQKVtwpb1VYpa4w2lG8Dqc5ySM3C3yPDjl2UQ70n/k5
wtUIRgSarR1jKuxyK4UBNfQnbkD4C1rQQbP/41hs6uD5qYOffbJ7x+wBM/vGYiOqhX/tiFYknlfX
yTtMmUBszR13KWIVh2kdvDQLlwmNaoj7J9526QaKiHmFkE9Ip8rlVKzJlW0mBnPl7XR2jiWJsepZ
BRnv6ARuWyneUzuzCVi56uX4ApIkMhT2rKhiKPWyn4alBbYCOek236S/PdiAeYjkB96ktWKeMmPC
lHs91PWBmcqkt6OfeH2XNwrCwErwnusP82vS+NHdz4VkVE4xtMC9sliy+Oce53SEtQKR/U5sH9WC
tO+IwMkstTohh8UruXVTbQ21lfL1PfXHdDd81ZgGfd/n1D04LmM/tuygxHc2/AlByvI5RICV9zFd
A5fTDvQEpJEuRJHDqlNt8PLEIC2Fn7CSlblMUysiZoFCrGgIpzBBy1O8U1B7lxQgtvpLLOD70lwY
2KAJg78Evkt/MmVc9sHmYnQ7FNREvO3Ubgc83to6hBfaOghSCs0hNMwLBpLcYEJrAD1B3wFIvm/q
DTjuwOiQ/HhOtgz75cPYyJH/7LBgK8mVowI9EH7BRfrumZ35+aVZGg3NvIT502+ebSWZDDHcspEy
684bn5/qgDSGAcN7o7xXd13IWOhbvFjM5WY6o2eorNy07XfFCgkjlPBePAYKLPVv+QsTTKeNFSsy
/YTbpyg48m2DTVNyBrofkUKi+ELMrnrPuxdFwE5IDI/jFNceFRtBC48SwD8UHRcVPYRKrTdSeGD2
gNqyPbNVHZmQrFpE5oUz7Mxdc86v3UK7diQL2uk0AExl68O5lDWWfYkILlE6Q7hGpgEJ+tADPSHq
QbAAU/595GKjij8nHyCPZciNw4+svkn6Dp8rDJWLBVAkruPbQYd4BRuLvkf+feIjyVbdLQAApFU+
s2rX+NAWcW0T5vwP2KxH/knU5wfAO4LBvzqg/6MirfgJ3Uc813ZUJiC10fmOORwZPM1W/SWbhD2c
ZgpHC9pdjEsh72BYCkU58ziu9PJ44/NAT5J6wBzoP6wOm2zl5Y4m7Bs3Ld1Z6XMXZPlSX7yuPOoo
OBtML3SKi6mAh9A3PyCeUZIQtsW0XADDLFDv3qZqMnf5r+TXLiCVhqqyCMybAMnv+SIGT/niOee0
co9deCKLfyz/AM7tv/aHZ05kySbW5GS6z88Gxz3IK/l2V7+s5+rGpGF4rUGZ2WKMjmxPZGQ+1gXQ
6/BSSVy8fgC/jzzp0oSEEAxqKSdZBiJIhMPXc/13iRoMoHln9wvxiDRS4rTsYDK2R1oHnkei210q
pz53Te2in9L0h6cMqBIaEG4TsCpPwFYqI1N6HArdjbTmreNH6g5YIF9lxQXnQVn/D1MwaduY4nER
kIrmI41sGc4xebLAeZPjY2ks4221V480l4z3ucrY9B2J9Vhkwfsb9sjbgeiZ45XoUIxksCZ+Wgyn
grgPX7AYQYEReCiOitMPADzMm5si+xHUdWiQNz13AJbW0Q3bfO6P/0eznpn1PiPERdnbdm6EnrW0
KZ33UJtflMf7DJGC+BJah4nh5cgNadX26ep294XDECwoX+z5cBhRxrS7hjyufk2qEvzKkmYDQqLX
r95/KyukH2QVAeveT3ZuiSO0WQNFxQaEesKqZ0mw3Oyn/ff6QNjWrMESqerRvqCxfk+C2VFbsvew
NdYn+UyIdX6i8qro1DqXZpE3hIQSqCWCUUSFZMk/Dd8MYyhM180xmksnhu8EmO1eB/5hi8ZpTeP8
YKhA78zpwlj+/PomvnJ2pJReJ2fpqwgoaOWLuWB8Jl1pYd4XCgqoWZfXQVvCH2tfIkuPxVS3YZ5B
P0m7MCFZBZmA4WTrFlVfsojtNpxtZpv74bXuQ4x8bGELIkzkioP6FR9aAtKNA2rT5QjNFy31sf1u
PvK5uqj57gyBKppx1bZhnEL/BKTHXASJgoVM0AgU+FB+9yNzL5yUM/5CwD0g/j8lzsCDPTu1rO4+
hgw+ZXnwPAyX4nA/dBfo6MYXsCbJ5MCe6aE7cldSaDHapB4gg4c3uYw/piIyZV77UIa7dUXo5qJe
zdZoAp5X/ZxiZqLYS0aEuG9+DH6xzwJ1M4PRw3eCDBREeXJx18w/R83TYZChdiEeoLAHA+zMIgfY
HK04xeioCFkXwJ/wbiuP8KGU2osPZLKQ+GiC5hj2oHmUaUyvAPI1q6opVp0G6Of8nAPSoF+EwiRt
eZH3V3M2XcxRmd/eJnPJhx3gagQ/hA1rAFYUTGuYqXG9wXxCZV0GQv04zE1bpNx0trARoI9FRp/a
N/EX8Q/kNwBCKnj5NV7MXYbfnbCzv88QKiJfGa0fiUWQJ9MAQqQVCQg2JzTRV6ekSzkqisyACqmx
gbHbn7/84uob10QfBTtqrOg7u04PDz2c4bds7KOUNCTx/qax85TASH3z6XXz2f6tfCQ8GK1mP3NB
MISdA2OC4OI5taqKYjmevwfGwiQVOVnkkK4ustcpRCN7nNgaHlFXvl3FASgJO+9OUg3onegqcLNb
PP9NTneEcDrdGQoydg3MkVB3sGriWNyFIpFDOL8gs4FAmYoKAgujys5ub8TMCBmTffRR7Wc/6o/8
M1mwNfFwYmc0RDbzlPd52DIkaW6vBIIVpUF9Sb8xAeCaaFsQd+ayfoW+FD5c7rx+s7XBXlDcmZZ8
0iRV+l8UDpxGmkMggHoZm6DFk7VKBEG3LA+EVOJA0x1imJEdLnb5R44yhX1mcJJvKkWCZJEX4coH
0IqLTM9MHj/RQw8ze1eQvbVAt4eaYk3zzfsiRVPIFlnEFbpg9OWf6Q9NQPGEZNqsDsW83ojgxM1I
KkIBiqef6BBZseXZqXlc09x9brNoZLBjWpM038fEHPbaKavCjgm8YTfi+QzrjaSF7ehnslhHxGwe
cj1GwD3seMOB91D5uTZHSPDC7gYt2T84h3HiiLggBU/UZVqLc6IgS/O4ayDMmEB6K0bB5AhJuwm7
wQ/Rfq+NwmQJmCgSTF1NcEdnvxVwUsS8xqoRYGHOpXmFS3l8/xjlHaTmR9s61FQS2fQPubeej2UN
ns52q2j/NIxqgYjvi7EYvtDXa9oFefT4o7b/xK00MOxXrkChQNgJbEBlb0Bvjc6h8teFoevqGVRm
/p4UNGOO1AFjcKoqG2H/D4P9+bFbIjpz1Eu1icIEQw4Lc3RAsrd71RaRfxVtD8NN6PRg7IK/+/zc
cbI98Aeev4BLwOao7ziDPkoeGL3gc1h2Y7VOq8tuMv2j8MEB7qxDibJRSPtW9Cq+VdgjNn4uUiub
xhsVaoRBAVYHAdqKZFMQO8xCQC7SIUdo+PgUBvU7JI4B7SBb4IyNDuoILkuqXx4Q+W5Uqklh5Z17
etBiXVWsqd5dk89j98ULF2viKZFCJPvExj8FgBu1noG7BaIFXBB2iVdvsNex2Q2WIgan/oKcCJhL
AbmcreKdfpPwOpIsjUNkESJ6A5m+LdcW8lKkqqO1SfDeQpy1RXc+17juvUsIPCZseIQGMqx8ZCk4
8HGi8Dkr3HSHqNovArZwkGJcIjA3R+k4Tz5y3AIOuIIE6GxYGTm/HA7TRq/ESICkRBYwVoUtdh2c
t4mTHWBerMlSBHs2D28XdJt/pspcdLzCFWaf0whcloEYA+Hb6ESZj48EMuYBiwXlymAF54GHLV/i
AKqikOy/kS1/FPgQTMJpbNUM8XEzQm6SS/NHMHjATho2Q9R/fu9iuvml3Ax4C0dzOf2XHqnIz7NP
/ERc6fAm3GHcALPOKxZegWSglpVu9bf+BaG4RbrSrBv/tUTNSvHx+p5+cjRYQhqXxxarTJ5/IfJL
PghW2famrXnlGSEyK+0HxpXWELYuDp143IEWBVRG9sjJJk2c6Xzjjh+YdyHMERAqvvAE2p0L6JpC
73whY2rBcDQwFxW2hqSCIaPspoDShwFVU+8NomH0CTtFt0wBha2JQ49GdCDH80LvqRHBNXrSTp6z
DkHbgDq8BLaiIJ9ABMfQE99OrgqC6HEBGg2QliK4L7mZSlIjSEqaT5iJcS6wtif2cnY0T+/Phu8j
IhWCS/j4xGoELAxSGIWiIWjHyQsVLg7FNsghdz1YS+UBky0r57GP1pj42l1IY4ncktRQzDIEUdEp
KFtp2O9flW5FsCAri9r0zsiQsempK6xJx3ZlIftHx8wYpY68KoSFbqPJZED8VjxYCOYpb4J4SrgQ
N3vNNvx+RlZSrZREBwK8vVmqJAoIXb9Ke2nxpv38UNtjz1SW2erq/XAwffTxT3OhtipijqU6yVL7
mO7iHr6w/QDNEGlADEwLn3YeggUYYgF8ZNjJWcU7xFJ/sTMOaSMYMpVfEPmkb9nwHtfpWl1pcOY8
xFrMYrhIVC4OzOhfruV9Ue7Tf9ry4SMi3GPSwPlnpv45xaRL/2Cw3rJ4Jftqn2CGt9GuGKtZ04Ry
OP3Wxcbz/h5fJqADspdn/lTc9tH7ExNRolpNtrFRsGhq5c8gmYkfyfF3PDJZ1Dq0rGXiG9DWBjk7
jzIMuLZfly1er3mW2YMskcQDHXmAHzGkAUw7vEDIxetDhoukkCXUo/BtsUiHm6zaj+fmzqzDcKp5
tVVYTnfDZvi6w7CF7AouyZi5w6l+2IzmisZrhqNc95WVnxVTsfhfz80tXPt/tTDDqW8H+vSEeQae
3wWlvikzdoRH4jYzOpNqn6phApwthw3utxhxIhyksceuLBFTMAC5CDVQkYAey5uKLrkaKJY2Mp6Y
7NtjGi9NyNYTGtsn5Os3dxDyhmd4hkNn/YVfue76z5ld2PwbWPj/5Z+ez+t8vc7WvSMcxSe2+JRw
W0924uN/f+//5zdO2tjf55R5faQPx5VefEURiu88L8W/nHV/eV6KQAQoN2s05kcCO5f9F6pMXwQl
0G1tREYeUt6/VCRh+UoF7ESb6ZcwhyOylym+cDR/8irCYppauAinxANSJP9Zp7/4dHnMLvGBXsod
bXxN+CXc7nHy2L/pMd9fMw4NizxwhHvYVAdV8ibqRXvB4FXB/uc1kiH86xqwxpfizWISjm/0IUPR
LNpk/swQqxh4LoK5dUi0Jo6igxPk6TH9RijwTpxkdz+YvaNP/GcTJJw//KYUgKVpMJGBL1aT2ddk
/Pec4Msgsxhhf1kzNUnhyhspxLcQ7hzRbshmCT14/da/E7IhAzXdzTbRXttO/NnG2KShtBJxCBEQ
7/9SCIrlbCOtWI4SxnlwGwJ0DWG6FHZgQMqKpYYH2IssUncfa17NUvGESM8mal/BMszXqAe2vJv7
siEm3Fb3p3Hb3Npbfxvx7X18GVxBhHPLVnjqav8oyLF8tACB6GFhzf/9us3A7iGEC9sx60bLwNqJ
ltzN4vPE2DfGHA89DBluKlNpzPkwqNKOpka6AKGEjunKH6+gvv7ZELlWddKpD4T/UCq0Ay5MASLv
8FZmEZ8R5lCdpmcIuziIo9Ywzug4elaeukU4pugfKsTOd+STjurfxY1FiT6wV1cuEZTKtlo8hIfz
qbuaO239YsDaUA0RIo3xFS5jxDWNJ+WasiXRP9XcLqqPk5mDvzivhJ0dmSQR9A68VjEOBONYSPxN
4u/i82rJB9TSLlIbuiWgLH2trSmXCpWvjLBoW6vfwjAjCp+6axyUXUn3LtpdnTqB9ftFIMTLUwhD
eoDRL1rT7iNeitE0VFlM1OiUgfagyRdc0yr475dcCT7/9NurSLeefseMFSgoRA6YCMGGisbHjtUT
bz7TVYnWi/3Yf3/c6OnKBQZWGPaxB6pwTsgdFFlXXEHxCupB/uYMrjEDCweCGLFlhzjUzd+3Kbph
5E889BwyT9I9xODSF2G8PfZJypznbdMQftgy3Olc7Vclv2C9FmE5EzcLWERpkmuSS4TzKKmuwjoW
dDC4QM7YYyk7304XUK6D3P3df/6X0TANpotutf/9xT7UnicEQIks12LT8zoi5Xj/O+UjYnM6dDzi
whoHU6IFZOt3zyuhw54uZl7htBtwKGt2TbXgtUJaR9Jq4r6ItJCtcv4kIzaZ53MRQpVZW9g9gPsO
gBNvFvexzVMLNKFEV3Js1wu8ha1kUROJMf6M8meeu1r5+Vol1v7ucNCEwijkKhQbACKrtqPFw+GI
/vuRIv4F0oEDRWWEpOfqSEZNmHlu6ig47RveLADW82v7E6cBd/1f6NWUV5HFe1LcPX4sa/EO558v
O/jck6Lwm1n7eXErXRf7HTtZRAve97zbfX4aARkefThxJSTN1icvUM7Xf7mxOMdY88vr35v3wKvz
/vkB+Kss5hg7P712E4AKcAbG4c/yHyoyAR0YBFhMh716yzHWxN0E+8pOneEz/qrtJ3+vifOaz8U1
IUvBFSkbXIaFCB5IPXykRf5tNpehVO5/aZjnAo9JHT6NpXTioje17iQcyMHfVeaLOFz7v5CO4Dd1
agyopyeSncSL8L6F3276F1ZQcTl/OyhAKzg6XIQUa8fc3vM74+KKOwBMmlP25vVK+1tEJ+Btbcce
X0sxyr8HTmAH28wVISPfuFqLO63kdP6ljQE0LWTwHpurm3p72+m5Zyvc/PaJ+/s15XALZw4ZnIvE
f7yeGig/LzRsdJln/MA5Z8T7cryw0fgsk+6/W59zas2JCDa8y7q2LvTGoUbQ2R6UH0yssngsRMIC
cwmSFsQvtNwO/A68rWuLCJDLSMqP9itxCY+DxaY7s/hCbkqXLbbixc/iocRLi336v71a5FMma1f8
AeIl0s61+f1QWWkhRH4MIvz97Se0XGZrZBDZMGf5A8UMz+7S9E/nv23+Hl5K6gGdmELxy9wuxf90
vOojnN2w6oI4J7boM7jXki3YG3BnEB8Z/ZO33jhA356CRaL4E5KWUAWKvRq/RH5e65GGGk6ZDosv
QmXgAadbzMJbXMmPKiYeVvlbu8M8YmAS3EN+LI7UvXc6ffTO5QILx1Vvpl9diCSi8OKVwQ78pUI4
0SlZC5fHGZvoGerc8oP/Bdt2lgadXOsIHEu3P5BdO1Gg/bthqSmTk4AowcXx01eByKIlyy8+YKc6
YAoV6OuayKwB/hpVK1auqTfDIiFzhu0UgzNR3MC9w6uWFPkTY3AyrR5ioP3w0c7et9S9luh7MccD
+6MjNp+r6jk3sLYQMvHVobEd/KeeGHwRUsUbgzu16AswR69/XNX3dnywk2PNfxwrDGdwg9ECoMA7
zTkCngBf2AWtPXgO5jkiuwJLG2x6JgtSLEiC5CvxBRjJKBwIJCw+mVVjxHonxCB9eD/qQVi5Iqtg
52TIezGhJuKPaXK2JD/bVeuLYpv/x9KZLSmqbVH0i4hQQIFXekTs+xciG5NOBAUF/Po7dp0bdU5V
pmnaIOy91lyz8aZU5pyQiwXWCNaXWNf7BQf2XKGZckRUSLfcs4LAQxM+vH8itvI2mznNMjFYsJzF
Z88qbrMrmM+1dkV5w3X0+t0nVqDaCkp/n+ezIP2Mv/ros5ftggGC4gzicVmdfwQv9DKBfJh6OUsN
ORWgGrCJGEmsKIerc054hLil96CAYRkvwgXhmZ1Gu9eS9YvvRHSr4hizqRub87P19YLWuf2bOcIX
lG8mVk8PAEtmk2/um8cvEy7qY8IkSTwhe4cMG1iIvAFm+Lv51xS+579vyeYK2UXwop0XzCmXXx1H
SeEaREZKZs4iW1G3cqPwxmZGy9XYzOEJUreKaDnxR6Cvrbn6ERXr/PYnsighcLNFc+bzQyzjbOHg
WmCry8fEFsXG3XJOAt2dhZFja16vzc8PlYLYy9Fq2UWkLFr/B3EcPxYFS+PKAVXA1AR0GLPI7nGb
REoYGtQntCG/b+M8fiP5W8D00Ghima8+l28hIaEJwj1KRMDdtjcS9XKafBi7+NPC9dG8lugQCKcM
LERw2gM/NYZcwiSSp232xQXvhm1xaUULDhsJOFj8j2sA2kLkcQncANbBDw6UNOtlBI8VJh/to4Ix
KTgbuTIRPAtgJl4EJlC0MzTVAZrxh0mlWEZkBNK+C28ycFsAfUGEjlfJpabC8ZRNehydjA2utwQE
jz1lzeLTDzAaxtQtlLlBA2yIkwGJ8jwMJjfxUhTiqJZxt9eD/uMPkx+pUP0Szdd41rAukM9Hjwzo
2Pj14YaDKnIiHAthaAJLkIuGoeRsIBnnMf3pq/A98kXMPUOB5JHb9KEfdACPw7OYmiNG4fkL+fZu
PAq66UYp7UGKWvATCjkqJsYSr1On+/wGI4pXMFaoM/LBytiUR/ZMbHpiG0UwbmVsgWKPw0Hnue0U
/JWcaRkQdgFWNrOhM1pEtmKLLGz07cIEIUo9ydUt1NjW7TQgquiXIr6IWfzyZU0dYZOumGstaN1x
cOiAHPl+q15CRcg7IFY8/CcwogOI5HdrbBC8p13AQ4NPSy5mSKor2N/TFu7MiomLHE8Tfxk+GIkz
8vQ1Gj7F/MN6C397ZfcivOIguYwHgSdynnkAJH1ZB20ueydorABfLzOcOidt/oSsgzsv1s4v6zRe
liHm94vfg+yheoU0iwyOZyx5ozdrze8IT+XD4ZciG50HT2WOKGgeHI0OMBFzBe7OHfEpL1w75CXw
7vwBbJC78055B7xFyMU8DlQF55eQ+7P+71i0YLEquTQiDGryQ61uPXyU8Va8IEbLfvjaL07Gkkmo
ho3SlWIIjRypSx3HB+2juU73k5XI44A8Za3VRYNpdMIH6EtB4lLKYOCETX5MVhM5UXk0mIOPhncF
W5H3IVKquI9HPoedX6Vz5zfHPx7Z0RevcC2qrnjzp9lrjfv8GgGxgARjaYSg/fPMX/5ypqxiS+R8
pHusMf6VTmS4/zVHyf77TZYirTCh1kalGKwle5ssa48HRtvEDhzFTgJDjFdCFYSF2b4WFts8Qe2J
V1a4mSiSMr4U2Qj/vgpzTlH1KDJfoSvaz0gUjdRHTv7/aJH/KkFR743M5MQpzmW95Kz2yD008yje
SHax/Ls7+2GrkPNIpU4OhexiAcMi+69qdfec/7HThJ9ze01rS27gRXpt5UA2qwzUk96LFGyiGMLH
aCUD/8vwvB1xGePgzwNSWRbb9B72lohXb9zM8oToPvb/+xtNOCusGInRQHtj8gxj/9/khqVm1Vs/
nndsaBOJexKL9SgQKe3Khe7OjfnfoE283hB/4tsyIM+Fa4VWeFZN/fSPzM4F1D4kbnLnZS3GmvD0
rHawinr9OOmAmjdadpt8QvjjiFVoJFYYon5w5Drp8RddqxKTGsqC8QKVQ7TRlVb7Jbv9QRoFo9cs
f1zVBk8jcI4VmFq3QxKR3uzR9GLgIXpEaW3sEBwXcSgo6zBX1NWtRZjuq7iEZ/MB6gXEY7Nni++5
2p6wOENxpcpeAmFsYiVKMH3/Zlt1o/BBVJhu2QXmSkmAEOrBIKyx3rRBBTsxuXOMI9ExufiluYqj
G171xnMu1BrI1RY+VdVKh6Ep5NtINs6ysSyRoAWPk8gBGnsvAwJoIOaUcCCjbF47PwAQMz6r+d0f
e+UJFSYU2Ox7ilH4fBhvYZTJvz09N4atCLETYhoxyAGuDSRKpoW8rRKHOSyr/xIXD3LK1BqCksOM
sQ4hyk9maJ4SQc8pHvih8c6Yi8FNsCAzkgJG/NMnBCa0QRu8N5G1/7LdMfeARwXcKuBhQH/872Az
vMMikhZv/40/UBEVUQu60TIU+JcxZcHdfr7x732ry/fxM0A4SOlpljG+4Or7PB5buMumIKhVhDO2
r//evw1rs5TMb2Y0OPjd7M0V6pIo+lJQkv/Spxj67TGB2gqvfow4wngljJmZAzHAIImaTZQIM6J2
4eYRyQNUJECR6gq86PUmlrYiKZocmEj4VQty4wPfDNkp+zX0t0/Gj3afcAw4m8CND8uoidyg4c1i
k8/kh3/El+K5AdD5XhyFIPjvFjJVOWL8kMmxuJc4Rr14AdwAnYKvYUpwOygKlvS98Fn/7zZgnX9H
1ew57OLX//s+Zfb07zEZtnhQKmLBTKXEfuzvw1ykw3rJWsdj3swIHKvsNvRgkMYBdOSYKYsFZVlf
MTR2YN3rHAlE6N8JJvYQYl2J6pmPbcR4m5AcZtEYFpfXbA87OjGlxdTemJ5hzVemt/kx+XpTkL+M
b0o0Bn3yxJv7phK2gt1GvGDhEfChlVGXwG2k0xhmIRDEFD4MOAqY24IiM0apd2oM77YoAuizHbXK
l4D0Z7fNiyR4Su8vQAIKvBNXvgZDdQZnwZCc6wz/ut8XU5cNVzm5lLAkbndbQda1Yj3lMP9ye+Xm
C36p9SSecllo3l4H2K0cnfnsojg9mTnRTOslxb28qCb+/dJsM8wEMbMw3CdVxv0ywjIIJnZvYmCi
pP59/e6gwEM/BqrCagPvKsg3DFit2h/5EoBn9NIpl/w7pJRKQOtsZfzpcZBjaXduUbFlpbj1VrFs
cPIAjKVMxFZupj4cTAgQQW+Va/ZjMP8y2+h2gcphLjhYzvk4y2/BcyPrP4CxBVFDqmy3mfD7z8tZ
9aa0byKiAq4N2uvV9HtERwZZnZZ0q1BC4BZparnY0V6KBb6QAoKwdfrbvSixAJX+/tZr398uZlty
HfztlmpryoXq6SEogQcPjVIKkTwTQviHTudoy3UG5oOHLCeW+dxzfN3Bx/5MYqyMpOl6m9g1qD6i
c1LcgOuOmeHuwbZoVEB0AAb2D1e0R67sA3dx0n0NQcvGivSNYTfjeoZph25Z2l9IpVv3LSJtTD7g
12vWAudXN/f1M8bKzux+4kcwRun3h2R9jPiVTkKzrisgS7I5NOceFqj0zu33FGdGMNdPGSiae/uu
U9f4yoEe5gboWIdRgn3PrR/m2RPc27AEh2hAGdw5sMS5umgpGI1/oGE6WJkjjxndKKaKZWusMaDV
VqMJdjBNBFEbn10TyTgTUrIiiEh8zDL+/exUBO8ohjgvq41h4M3Gw+4Ic0WK/wn/y9Djckajz5We
EiBA5MB9k8JSe7//oPlNlS3XNHyuTHZZk2i/ccOKLab1sDGODWoxO54jNA3bkKtSpX6iPHPh9R6x
PUnAZVGvP0N8vGOsmkijgAwBIHU2Fj2b4mK8gQqok0Zfe4zn2CcIaChBRjThullgpr76aJbCjA3J
+Z4DeiOL7vMETUcWAB4wOieS4ARjTsT99e0oKMd2jK3W3wdjEnRlbvoHWyr9U6E5cWjSXfUzzRxt
gP+7uY3W8fwusftC31l9+iU2C4fxBHskG1hD03CvsACBEqjAkLBxMmDCyQzorLtda03IhxOhnuaH
TLLfuxxwG5pYPXykC72xubr7uz1KF9Cs8Bs6l9iikmY9bMvfUj2grpz8ifpIcvAaYpmqRxEUFByf
RuCmxOYxfL4J6MZ6QyjKc39KZpNGKgSQSMqw0pX2nGasjoZ175cDThR4Wd/ZzteZFjwHvzoVmNSe
KbT0I9vvE249c1z2CegfyKAHS99OPCX39XhW/z1gEOD7TEsHylzCL7NQZSrO2MpwP772cOJlq2W/
gHUFaN+bSrVhg55gNwySC5Nni8OS/N3pTPE6InqgihxKdzwA3JW6WVHLFvYEn0K4GNQKXzhiAioU
dCvYHLivgIXkgVCAcl8S5l+D7vWsW4OjP4IaZfC4QbMNt0hpvxTMiIbJhiOrFD/yGE+jhEpi1cTU
8QauLEgHeUEsApSnZOuy4xDxLLo1nDE3yurBuYuj6lFjg/qaJLt3i7WMycMwtgMrPPFPnH7lyI5k
u3ybx6wJSvYFqCvYKVRL5oQd6AKsdgMKyO04qRcDa6X8zyd0tz8XK5xuJh8APHaAEfiDgQumr08P
0mfGMez3erwbG3NWdYp2Ll+w76mHtJq1uv63ZOE3ygai4xGLfztRAxGru84sJPVfHDiwVPT6ybZV
t015knIP7xmJcR2F4ofl1kMeOanmBQcqaMtvPpYX9jTv1eiYTL0M5QCmxFWA9yjrcY2UCDPTQeMT
+ugOazWfLijPuw/uVh9Nv59QRsDmgPTBodzRnEHwE7+MKxtGvX5fcBp5L+B9Hz4Er7y84RmkX1w1
lPj3YVnjwctkCu1zxCXLnIVsbrvA3042tYgLn8u/W00iGL3MvZb6Fs/iXX1UDPtZWy3WBIx8z7BO
ARXgQ8GNfwLyXuEjaCQwbvgLIO0K5YYcVVD1mmG+p9zWHY4fRxRgxKNg7Vii76phE8CyV3kIu+mF
QPwjsVKZZFqosNFuP5BpUYBrnBOUXZMQzY8CWwOHK9xEUcZJIQ9ETQir4M1WrHyhz6rwom4uSg7H
mRcSF7ty3Dsl6WPDA9wWI7zBSVMKPMlKdLzY7AfQDLmJmILSiiL+Re9Dnw6FT7Bo4I5RdgTP3q3p
RsaI+JRb+IlzV24vvYIbUFp5E2p3FS9FVdGRYD3DsmdT6PHrofr/SJDyC+6Tu61xiTnbH0J/jZjr
0/jdfbRt34b9wBTt2RLi1n9NhnnZXEaPy61Kg2zERsRhyfPz4zGHX4z/xEta9ervWOUqkNDNKQgn
8NFSpFGkjs9PY68n67u01tsLmmUND4Rbj2y7pHGfcrJk7DALQzlUj4MwB6rYHHqk+hon1fTNcL33
prhZKylM2qm6rmJg6QqLsseujvcTtFc5jsqajhx7nOHpg+4aTbBwRlGAz8l/ehpIVNYv1X0mG2yx
HoAd8CMhfjZOBbKiuuUfvHjVE0ojrFMABojqxgiIHMolf93Aq3O/+MMm+Te9EnwyWN0auyekHVU3
10zD7uUjs842Iwpv/Zv8kTY6xv6T/r+BjAzmjsXIDSMbYTrcQUaJEYVNmdsc6dPkhTGPHeMVTVWv
I0QVrJooilClCSU8W/VGlS2hQMEETMjyNjH4KSXX9a5DpuRSZ88Dp8WI9W7FG0gezffACTSFaRKT
27knNDrF+RENa0Bh08V2LYcyhQ0kX/CsOuhqn+78eWHzyZ0PEB/MB3wzEFHfLxMG+NMlAJg9ZHhH
4wSgBhM2281D8WsSvjCi66AODH6Jwcq4Z+rsZgDKN/MBc1GxWrIQD9VmyqwDA8Kr3lsQpxWUZPjd
at/yZHFb3v+5ZzJrV7BUoRmGAFN6tGh0Zfi9UnhuFWHe8trrJJEATGLGqnwXhJ5MZ3B58I0TLH0i
URA9smXbIhkYAtNJwqX+M0cqSqaKEMdB8rHwlXWzUCTmvr5Ujx5pPZ4/DnCyccN/feGHTzLn1EtP
ZL3CvmZmHZLgukpdwlwhVDfU6C6KnzaAfF2/Z6+Pmdfm85d0Ckhl1HKlP/14NRh4NNYxuEffl1Ea
7xOURCyvoKODh3ENADg10m1XsySEqAeyy6s7c0BSArk77G2CUf77+HjwFJmWG1Ty21Rx0sQmpuEM
tbsYzjqU9hD70QQgWEiqYCCig779JqHOEvCl1T4k8RIucbdpDAsJ7gDVveSiVg+Pm68ZXpFFGf7K
FfJm++RGF8EHLHu6416mVh5Z6W/DRr6podLAALyMXeVkE3GG8kG3ygOugqDJ0xm6LLxjTiiL8j3Z
retf//AX/v356y1TOn+9njrhxDxMTNI4D6cwDE+XiK+ihxPxd2WGGj+JwP3W23Vi+364FfcpTXBI
/jvxFSZVdliaYSiDG94D9mWKMMpyllnFJLNtEKIQu/jurF/IN25PzuWxA7jrmeIcY2I0jYlVHOXF
q7J5deIPIJ6EGB1mqHWLOrjonMy4fgL4YDUF76rx9U2mm9Iq2WJhoBK0yxotyFdmum9ak8eT4NIL
LEUah9PNE09Y4Xtlqw+vlvzJ25eJ9PbxGqhA16H1P44Nl3EJOzyYrIzgdWy+jVV+ndZOdxQO14Hk
pQxgK4bLPYgbl+MQZst7hM7zHuG6fhz5uSN6k87vQCe7b9zKQjFZTWcAiltgwW3KeUASsJjFDyF3
oyHBvh/orjtmWx6nvjIX56t9HWXc7x5ly2SJr87dw2BGMm/XFGnut2E3fvHNAU33+kLGJ9UTocMC
lJycdUzYfHYjpCXm3wGJV0jBgISYga/Em5rgpoQ9w/UGSkl/idg4TFxeGahihsc5Xg43T8sdzBPM
KdyIEl4td6PZ0gJ2s8ZnP8ujl48xOEF/WiCijtWFtFNW43MzkzeVr+2m7HRcowtp/lk1M2WnEcba
UJMdH9iU0isIjHmGlzEimiWuT8uUPFIZ/iew7haQaKZqlhqlc2Ub71nwQaIB537GqOaX75/kMNmS
RRiRUw4pUr5MttXfBy4NoaPJYkIc1YSI5/scke6DSgW0yyNLbnwiUxiWNlKqA97DhwcMvODymYsg
yNKfiPCbq+YKl+8xmRr1dvJNnlQ5wzucSdARREI9x7+wTe/ovszRarR6KJiHmk/G3Ut28A1u9wlq
dCRI0HFazMc8MZodreD6Rjq10HiD38pRn0PpH8OVSZBZN2fo/CbsnGvR8nM5qEPhnD8hP35Th/Fu
IBhuM13d8P/w6ZYkJcioG9mGVuBFzHWAxGQ3g6SMS7z/XBJqvsbm2hnb6l5EntMwOPmqwpgbd/cd
SRlzfED03s5CHftR/UCwgkKMkUhDZ11dxKSsqn/V4h6b5aaFkAPCErZBhADpL1+VU0yqR4RDpmd9
JqOWgJpTWpPURrOCFTspqTSxT2JakWO4KgDy6Ik4+jYXzoHE5X78sWGKhHR00sLePN/JM5X0pPlo
NlkW/6yv7njYvWEVyySJZbzohlZs+ahWfLIY4/3hBcFaIe1i+LYP5457xTCjJJN8OcqBX8E/vGnE
LuC8YK4MprKVfM4hyT9goMSvkOvgMa6BivlZikkJ1hOk3DOi8CX/N59zeo0W4oQUEdXdLOZ/kTSc
knmJXzFPJR4hD3h02rLgs2zd1sWFkezfB8Rg8S9dBfMKTP5twruha3j6hRMX80Kv+utmAwnLS22r
R6jDLnqU89gv3h+GNdvJkgDy0lZ5BTN1pnv34DnHj56wUobWZLrglm5q3921WkM/ZAjtT0LjG2Py
CA9GRtJ3Eaw3G10xwJvAvipmjQfHkzT7AVqz4uMwY8PS5vucTCZYuIRdCUG1SKB/3hHj4WsBcHl3
S4zGscDysQPA7gFqFjEvWFJ8QiaSEqeaGEuWEfsPK+Veqp18+4gq4ubiIJnlyypKl5C9ws8xtvtw
KiFgIaRdX8WrIuKMbf0sSlmEF1N4Vln0IvebRh+rIkZ2k4XMRfIM5QCAWFC69ZXkcFnADcPydw5Y
zrSVBCN83eTg31x29joLOh71/A9J9gxvjb1ArT0z8BxzYW5cc2GZ1tHklot3Ve3NqjWZRgtXJ3AE
ZMPcmbhIflEwKP6pcGaA3v8mwRoDBn7KEwptjvwPEH+5Z2cPcLi6mUC4KFLhWvTW8Yz/EBfwjIwR
92aaKnyjC9zjLODpnuCtjDHaGSBG1OYkfnrGpbltVJwRvKYTfDD7s0DAH7Hz/4hjUvt7QYnj1QSF
tVKBmutQfCNe7hNSBrLDX+BQBsFQ5MBgXI8lYi6OEXHilra5ff8gG3j7nmD2CfpcwaRXVGUSPEVo
2dEV5jODDiybGMGQtrbgbgtwW04vIOj15FsA0ag0UPniLnxEiwCTG34FBVriiVOi9dWAB7PU4Bkq
G4SOjPpA4cUdROUXBx8fTHldQPlectI5QqHnXgKQ8O9qPdqLUJ16l2xeC8yN0PpUM/VLOhn4O1j6
HwUaKb0MD/x3oFqXpexA148uA74yqvWNZM/k+29xD1BlRyKJnYbRGRawmac8TcaxcgcLljz0/ZO0
fB0Kqo8UXc63cTJOzRQhOiHPGSz9KWEFIjH+Y6e/SFVtkstWPBWsB6QzJN3xVCKDYjqb/kFgpxHG
nQI2OgNzPMf6uc7qQuCDEcgWWnhbJNInm7v6R9W5i9c0ufiHAFdWXyo/gE80wXIWgURvQ0chp3x8
whgVsQXLZb2CvC0TtJYzlQEA5GnxIUkB0Jgy8GkznhiEohtHz6Y1X/GCxb+DLZvulAHTrNh9oMS2
y6/HAb11jwJtKRG31CBVmbKy/LTiJcfRyCJFt+JaPmFdvegG/AZRRvYnRBXO+FTPcQxlnjth5r5s
WBvd+AILdCkSf/EUIUxdHNKXo5yKiRupDKHBPZwJ2zeOclj6vyj39LWGR+yTga3ID2eWLebe+ObN
+xUdM5NbYnf58+QJ4yins7svDHQ33vuMo5P2a/xW33RERmAwbKXE2tfMFzCnmEaDT932OubRmDIE
sxqECYxn8Z8BFeAWYtQ7ZGSYvNyB4+zPa/l8IgvFbK2vLX0kfET89+DlWLo+wLRYO7l2fuVFhs0B
5h8CdbPHOLzBI+OcZxR2SHPWcrRSuBsmC47ZSV18sGDzukP2NfpTbzO8KXBywDSGkMUxeYxBru1f
CswwbRx8PF2fsGQoE4xvKO45o0FjkqguNvWK9O1ciibPqOv3MTwOZK8ZTpBYPN6fAf5b43Svws8h
EYcdusFBb54sE/IJ5PAlLDy9KcDDwFQUit8a2iK0hO1fuWQ8zSQYu2v8Nn2QqvV2S65QmGoLg7HP
Hldu4InKBXH3yRd0SlcNS6aDBnMllN84AbnF6nEufoDOZJ8UBJpvJ3Mfy+3InH4PkO5k/71XmUPL
/jRU/cd2Nj2CzHAvjE+O739kI3zSt7eZqG/vDPlb7x0Jdp4gKso8abWVofnxr8tPbcypGVlfMorj
u5dsMWcRJSlFIZXlzXuE4Mds8uXxg3vRBoIFf4aNoDDUcAtaCjxb36fzqXCb8io8V+BtzZ4/skeo
ZzRCyhNgpA0Pgt21whof4mkgzmBRY8TA9TA8HGEF83UL2pQzfSpUTFQxNsA0XRFXgHkPsHehYMTh
gsh3bLtvJkqLbDGyLiUyHHn2izjqZqlIYsQeDctEXMHFIlt83A4Ru//GnI5UyN0UUsAQ6k9hhfAk
j4q+K1skG9yyygXGTaAYMkzODGs1BprYYqyeY0yXBmwVIQ/VWxhl7gcYYgkuj0fVJ8zZnsWE8hPS
iyr6mg23+LlVgYh6KFZ0fx3PT6BFury53yKkEXMRQdipt+WlXt6XSKn3NXQaTlqcuMtH68UNuz7y
PSQwB4xfZIjQOyPEPZF4EE/ej/ao45Fo1rYIIBOyH6qGHTVHpISkezx5XWvluHtE2Zoi5Ii/xJLI
IvwAIrIAMJP5Vmi9jj1eHCO0GCYMpnhWZLiyTUImG1h98IqLdEt+yX0LqJRf3vYopJb/rue3MZcu
cH9H8t4Ip1dSPIPs0OauxHa4mzT2nWBPTifDkllf6ahh3+HnG6Cwfx2e9PSsW6o3/uU2mwTKUBzD
Kw6REyY4IHW7jE3rBwGtB6vEAWuytZ9Pdb4HyEy0bbpDdk1jodDKs8KBQyyANAPOPHQ9nVC1ralj
kV993LFC2XnJA7Q2fwhmWf3e1JjiVOUcZMHjNyJ939PdSOHElmmiBVumcSR/vGTVxRKEp2hdwZIZ
0fji5gcNhiL2Xy3Z0G8ACBzF6glihMYr9dYyaDYFMLAULwxNr0Pzp+00Lo8H7J2H/ybjmp6LG3mi
EjmHEkk+ojbzhOEqD41QzUUjOe8lV3LrJ36U+M4xYqkvN9TKMHvztUZqmHFt2tUnC/M3pffY+JtM
53WhnkLQvoeS2eMnzjA6/W85rxljveCRafrb1hUkmh1Wquh+LK1sckaY7F9o7CgL8MZ8JiP/yY73
aWe4hLBFvVFtidpemVf1Astkosxp0RJcRJJNsXgGU3xM5rEnhLhcTmzSDbIRWF0VOSKxsfsw4W0w
XCunYdxV3lhqo7ZxjMSZfgid+ZCYUsP7oIqqzGwUVWOvahNn1DG+vmaA0q/peImbSi2BdX/GdLZl
ggUFrucU2WnO9XntNvfzhN9X7K6CJold3HMV/1FDPApKFB1HqreZ4EHK9UQ3j89MQig3oSQ2LVYz
DibPnZRtBmV3B7z5XJ6pfRo6zJIs2p6bFI3NJwbH8foJ7wVy12txQ48K+qfcL4N0VCcnDGiLl2Ym
VH6yDYiDqxRXbdTfz632zXlH+hdxBpQkr1lRBBJa8Xw+iSMd6R8xmvWuokqQZKYwOGY9128ipBt/
8uKIeBlyOJVm4bYFZMPQePVZl5FBTvQTOk5bsh0SNEdn8A4VZofXZ0H1b6Bmn3KWe3hUEb4LhRFV
GRE3qbwZ7ftA/WrlVf/7fFscH2Cs+1mYf6Uh4CEGbk1K5DlDfeZe06BB3YRc9OOB9ZZTu8f/aIKw
yyKYCUePe8VsE5NxH0HgfWxhYtRIfqNsu/uX9C+aXRpQEMP1g4Jr2OYYFQ+KoKRo5iB0sDfQUGg2
WiY9D/l1yB4aahiMkVj3hV6FQLoR8yjmC0TG4yhDxDyVFi5R8fJ1fQk6rnp80Bb1MpLUdII28KwH
Mc9dA5xhwfC8GJBSRwrVK9b5KuynroSyVPgFCO9wyrtfNb5mMbXxcIrv83c3/3yie4lkKi2q7b8u
Xk8R3RR8XP9MXXWvBgp+N4SZb+iamJO+zkTCS5RSWYjOBfF/yiSS6Bb0HSsZFHeXwN/T5g9sPTUC
hvXVCyNoBhzCzgQuKWODB+DlkUUXb3QuVaC36hvTJmEswCYoPKp0zIbvXKPCSgpza5Q8TG8FyFnB
ngLAN7OTwcLKUgZ6DSHl7vOBpCroowUhper41JkL8+BkUjmTisG9Tf7PdBzK/YyviZkf00Nojsba
8sJI2JuMrNE/QyY0n5h7N5qpaE6pu0/NUeG1SQFzCfUZ5hK+5EFfzWNy5BF5voNJ78UcDV4MGoCb
YJ9M4lAisgdXBYSRhOkNHgE/amsPYyzsnTs2Iizs+ImgE1XtEdEXqSV8b1FL6A7ue5BgkVf3rF50
KAO8sAfzH/aMfHF7bp+jVXYAjBjd/pIDQEA+03pAgWQC7pnqHsVD/d9ePnans8FBYDwDxqZnMUym
D/8MRUTS9NiHMI4FJpZexKPScjvlRfRYotOmpUZ4jIcPrROpljbUH+sR5fZuFyx3dEoZrBYWJK5N
bBLo0nH7LNa3bRORNg5pXbCQMuY3hAenjOM/38lFkH4zp/eB+BzQpQVmH2dpk6LLpYtDRM64366i
6ipIwXTqfCf69d5voLjzQ2oJIIvBpDEBbUerr2z7L+giHh4LJVRjkVjf+tc+xK0gMa8bfIDM1epI
QGBA3pn58yNaYdVccZXTXBpI6BQsLwT4RfwNfwTxGlMxWsYEgo9oIae/091wvh3lmu6WUdmehxEt
9Ch4/MCpW2mbbI9W19i8fW3THt/0xtqCm845Vfy+iORzttcWoAlJJFLGxWcqelO4WgTOQWyYJWtR
KCEEgDMG/2oLSoEN4Ca5JOsUohH+EYKsJfAM7sWwYkmJdVviF84dRdrY+Ju0alA1WtvZA/ozzwC9
u0ezSSX2uFK/8AX9xbLHkKHZY+lJCB5rLl6g7bw7dIdiQxLehkFD4Q8LzdfAE4FlorEfQKCO8i2q
/72BB5RwsRMfGMCfr88FzZzUHXppwed6RdRGD4yqhwMWbzIQ3e3AZEEddqPqm3SIKUR1EVUV3LTo
uYwTgMeQCWeVbbHsZu7w8Ke9ryFtRqRG2pDhP/CTUKJkuiux0NwZbBzs1dl6hEEkbl+Y0HanEYPb
0pdIsUO+RIH78AkSzsdbuQ8Sxa1rKMmnVNHnhoZxWibnLYZ1aOLpVKVsh0FJUu+n2c/rc8qVr1T5
6rurwj4dnx97Sc+ip4b61MD88y3Ne/VLk7E7x0LinnCEhTUxdYhk6c/YesDc7KBS9BOe5f7dCqL8
mU6cIj6VYWcBPOBzTvpk1xM3iRgJw56WZIlmdK5aVN91jJIU5XCySHIaqJkBW2b6QgD+kCIcMsx6
0+xGOjQgPPSMGRJvPz59nHpTru4LxZrMHgEkruScoC8Y2ayWZjc3/m4b6GFs0ih2qDnEL90WFZOc
1WAzA7M7qGZPQRdNViOX/QN/LU/ohwb7/ppjd/Oro/RFu3OiUHcLrhN5SdbUukWoB8dW6MIQ6MFW
Km2hbGNrQe9w81FTIIvCZMT8J4PimbQZr1QIgz4OlmgbIWHKfSiMdkqMl3mDgRqo8/LcLuQ5YbYI
oDqSTRWnhqj6NQrlV2A0yJze388PjvRBBROhi9LZGxUTpx9icDqHWbaDEs/EjnyQxjM6kmp8RTWn
WHKkvo4SCztihCzCLI4kmhmCa40JZe7iHv2kqsVfmLKg88mmYawJLaRn/c/CVpszZ2AUxID8jX5E
8h6oIRnSVOwIVk9YOpNgdI+gD6TJ9abOeJasLPgBDG7evIAVADAscBTATxtjJ/yVpB+iM58y/RvM
8EVi/0YAG8fc/h5ZO0HTBOAUzmgYbgFFI/164mxGB/bPLs2A2Ay9YxrS5g+aTaYBkagnFeEC8ifs
5l7o7N+G2X2XUCcgbgeNP6VY78f26JLSlGA1izCHshQmCTW65PA4lLXDPeQU1VDvv02QIhAj6kSK
SGk7whxIsRh+1/L88deeEENjkK+JRtDq0KvPGMf50NRS0w8Pl9JpUfI31vIS7nb6hb0WNK8jfcSa
4HSZolUuX2Y1pphxm9rRi+iWh8PYqROfHXP6wmjPSXGxrW0JwH7wJB43saAL8hios1vATbICBw/1
YHtJP7sprnN4MESwBilrZbMalozeG2fKcB3y1ItRrE3pXJ/Kwx2aCVwkB/4yADpIUGrTO97OqWIr
cwMzaUTFB4VT9lfJN28jINGhw42KT4sPj34AwBIvXdhvVHMMyC2QLz6TDA73W5SU8EY7RLUTyBvW
wOpaOdw+yBGmOwYCfITd1KYicE7/OBm2M6SoObHsoa6JIY5FBVzm0tc+LsX4G1NSGcHHggfnJUxa
Hs1LFG/C2IIIMDlSuS7hn362D3pQFpb8qxgv37HHmxm5pTJ71KFB81xeGshMvRbI2EeSHYXR3a5Z
y0QXA6cmJoGwBA7E6UzFuLtzkowsPgwhZ1V8MChI0AsWB61Yihb14TdkjZq/n1Xl2Bc3AAa/Klzz
GKaXfh1Dz7C0xp5+YbNrDGH7wbkb1wO7K4+40JzcHjeXsUssh3kJL9ygmScx3ED6+idUmB0D2OWu
99nf4qBe3lYDsbuEx30Yk5A/goGyzUwfK8j2PdP/mh6EZIYNMBN4YcMH8sdAneJY4cpclO+ojS28
n25q8FK3lBwvMpLwVv7McwAkaUcmUcM4B1gTTc5b2OhybmaLEsQYA1nZ4Qj2b68v9jdXJ7Synylq
0ExwFKcmIpRU5RK6api5sSsiHDC8506G8q6f8tKddj516UjCLNai/+co03+9DV8GjbtDMhQPMs7d
JpulJOMgnIFoAnn04yTo6ylokeFEd9jWDIgM2Ps4BgqKIKS7QfNTfMZu/gOtHSPMF72i0Xtq503q
n9L4wnJy8r40n5XqN80O2ltDesqk/paguKb4RNxmcuLpAK0oCG9+Xnk6l2jPK6l3WUHhx8XdOlLy
NFEwFSPUZxLyzMGiE9ZJNzVWr3Fvy7eOihzHktXwokEiZtrKHpcaKzXRQchhLP21x02XzJ7K1wsP
HqatVPNfL7RkZHr/j6T7Wk5kW4IA+kVE4M0rNB4hhAAJvRAgGLz3fP1ZWyfOXN3RSED37m2qsrIy
01V1GD28OemH9y2frnOKauVEvCy8PttYt7Q49QqWQuZAIoRLX6qs+eJOzcvjgQ0MkcpX9wgBO27i
xIpktOTw6phbyrDp6EzdYdVMJyqYqWd9KoWI8cGIU9qeKVWQ71PufCGgqD9nSvkEO6pSbIaGedOl
YjcSKorPdpVUvFzYlzOab1qHZryDvnnX7YN4UYjis5DlknGneAfNXeA9RZIrSdBeUWhUkrQsV02G
G8kYB7YPr4gl61eav1zaUN1sWwY3psIf0ack+zvfVwpa8fT6gmEJZMhrnJl7Zqa1bKa0S9bUxVwx
SJjnLIe6U4DYowJj8lPloLzAN+bKW6a4d+atgrPfU5RP0FlH1VW+Fwkk8mzjLkFJ0cddF9HoGOUT
XONqy1WEcf4nMlNN6kYcFUEb++hAIu3E/qe9SgMDi+TEgkhusFzYvJ8RehxjbSmmc0+69XYUxxEd
jH9nRsPnorF6TZ8hnIGBBX5KKO9tG4Wv0+fzrVAJMd62Tz4397MGu6G+yTRYH/Uv+++jGG3DQrl+
3TQFbtaF1HCJmwxh2anz7naV+aqR2JLcqK0ggRc11stnKCkM1DER8Bale/uFp5WO8vuKfPyVjDaS
9mDh6q1KBF2dY6ob231zhMersL6LcqhYnb1uudp1fP1IETddRk956b2iUB5/O/4TsuWVoTMVqrFg
CX6Ui98RB2GaFZvSLU8jNMqxHVnXDq9KLtXydfV7F94otqDiJEkORpg1ohNt2IQhMG5OgV8Tz7fS
sdpxVS5kZ8uVJJWMSyyN6AcZ2kA88H9xC1O/+91XIks2YL58Ty7ujXgyN5ifK9T5r4TS4igqxwH5
5kVsvF5cEGqxhlKKLcfZ7VWIcm4unh7GdAkuQukh7JGfwY4HK2eU+tjdCYOef/MguMLle5T7jsff
M+t+/tq9ZSgUe22s/KAlO2/aXbM0sDdfC1CqylPSZpqoxkYNUFfv+cbg+W+SFL4gq2LSxnMDN/3h
jaVuAoBm+jtOaYTViAEsXpZE3aNt+bYoG7gFnVnwP5y3tfjZDyWyDw2u48tHoce5CND5xDNalG72
f4g9tYDG/sPUe/Ue04u6KuWMJ0smZ3VS9KK3visUSq8b2X3nmGwcs00I0/6Fdh2t1aex5KlXqw5b
Ygvy3dH1HoHbQulKDvtSxON6vewu4DGjUyXMsZPwI9rG+ajmQvggMsp/3M7lRXKwv2V5oja2KcWk
2PZtmTo0HpdYMNJ4PT6Pz5+9Xgn0jVSMPcxeq3u2dsjV80gV2cno9qLH/ZGPAQQro33zmf3e6OFy
cOnSEvRHUMDcPMqALrXxeZyiu3xVGHN6VqCR53WNftC5m6nF2vH30zOoRSFU3yar3/O6EdtvCX+P
r5DLA3j3VIlDN1OCkica8qPCj2se7xfy/wKHCVl1Hd1TdOayk2PzsWxSui7toMofeqRVmT/nmjQX
VbmiQj7VtIf6xfCpB7N3bmam+dI31lysh0FavX9hRTfTHxdmjDKISr4cK045WnSDzpNr+702HhXs
lp/4z7M7H2wH638PAJIAFDL/vQXMRswq07idOUBlfU6dQC8JIb91DUPiuZsuUqX5eL0soXuiZlih
hIqX1qKGHyubx962mklER7N0XUud6q882mYrlatnLlWjeYIY35unwns+385mmvBciGScRCF2E084
Hew5LQOVzMF7IgxX09jzTLlIq58rwnMuIsEOkbvcq3KM1wQeFBAZxRNrLuxrhNipsazAv7h8zr/r
Wwxf/YHqm9/3d8v37FU5o8fQ9jy7NY+nnxNcJL3r5mzle87TeGW3Cp233IaRpPT8iit/L2mYSF7N
ZE0wNdAPQOreyZJMPGvocBTXzzTo9pV7rJa98Rq0y7R4e0CrtFtsMm9x/Wx8H4ODYn7VySTKhHFH
S2YuQS00JSkU7IzTU0jp2QmtZKxZ1mGu1HZ5P+fKiy9wXYq15yycDk6xU+vCgErnJq2dU4XX0ggM
DyPnaoiBc2P85U/5eC4nMfZBRt7+UdzhYm6Kq6YNpzDOE/24shQozZVZU2qZ0cVyor0k0Rgfb8Fk
+abXUs2CAKaA3SFNv18R7tYUbFDGFxLEUmID/Rcrx/etPopVYXTpWP3okHxGyWttnSv7xYXw6tU9
FgYxYl2X9uPGwqR8TJQX6sXPaE1TXs38GJ03UQE7Qo1uF2HVJtSVWHlnKt/xdKDlJh+sW1lUsn+t
vNYK1UTJaGVP7S0b9Zv0eKv1eDQ4XodJQQZ0neaoEEXkKazRL3Tm61Raag+cpTNBCyIuhLuSWatd
zk0V2AsirKID82ryzSDyR3Vpyz/LoTgLZzt5UNXVIRrXuLS5DU63fCn5dZ2sZstPnkGTwhAvl3iJ
ZIcWB+tETFOSMZ+XWXyiy8EPc6niKF6akzOVQeeUD8AixZeeA8Iewjq82+/D98bb2QPOwf3Uvhb4
dILtOGGwUoZ9HMtxjhgpZd7afVSyB13cd3TQ84Pebrljjnl4OrPtGTb6BYNQvQ5CYDliGZ/5ngks
ahyh7LOUVrXIShTLytZzDh36014MycpP+r1E62Enuj7yXDYo3jXRrw9smvgFJMu7Y4Np/BKjXdom
fnxGJHRvGGtH8s7s0QG+y1lhvOjeh47631H/+G/ZfM9RbIU57We79+1PMkiwPrhaK4fdyf0ENxOR
UTo8HMoc7BYZUTOit+r4bwJlE+3iZaLmBl+8KiQqMaS8Wq1+HQxW79YnerK/C2/WUqIyta7bK/Jt
Um8J/jwiBuOKj9GifsISUDgjVKiADL6BSgLz9UKNInrY4MPzB7nIr0J3NwGMk9LXGgDFc3XH/ubT
ORfHEJqRnfb+LlVSYf9I0jhK1UbQYlsOFBVp38OnhBa0BHNt7cnz0mOiM1IR5CuP0t5PNU+T09f8
Jzucu8I97QOlF8VRuTM2zFqmEqLog3AkkJpW+jTFgJj/SI7N7QeRxqZGV7vDxS4yvTTF3SGsvlZS
iHy91ddzeu9sTkWbiLLGGk339aZaJq0sJzelYyLKkGVVNtQhvyktSOa5jfnq3yMv3/yNj1+x/oYe
MGEDSkf0PZ23QqpwHoYQDcThZI9pV9HbIwE1hSGCSqEqeMx5/ux77ZjxrJpBKT4ruEgPxEZmFJ+h
1COXPP3Vpbg2kItQK0ghyUIJKiNGkTe9WalLTdnX05/vSybDRTOGUT1E232XRZpxspMT6hWXh2Ye
Guahna1u61bz8GjmM3FU3LG1Lz0fpVxtLmuJlXCxRwxzVHjJtBa4oxSlz4VCMAOSbuclHSTRBPUQ
tn+JW/AN2v7cZyE8jEVbYJT6xpAQ6Oepc+tR8k+ui2m9cPREVT+HIISV3YJFKA03BU95T7jJnAaa
QCdBloUeWP1BH+xMeWGa7s2XgNXicsRernj/phX2FZ8SCXlhgyZKBUsAPbNapzAK3gKT62Km7tsb
8RJjSyU8Ks7712CcrqnlQS/02/MeyXZkBg+y1armHssJt+He3NK+Wvxm03GrI1fLOptzV50Yh2wt
eZPKNJba+dJ7tK9C90gpUjnl9pa9vC+BWzPn2XneyKVDw52jh7KOzva7jG2FDbtrxh6OgcYuUZYQ
F8w9ks7r5vnZW81/4jLKUGVPVY4ZKrwkd9qnR8u5kHlw4PqKB0l/mWqh0KD9jUyj9QhBGwGH0Nbe
mYBoliinlYnupWyijLjixHglKnmCmWjHCGu3yi1Ww6nezBuQP26bitsHYjCArb1GmOhZiJSDvcOR
CkuqVkjAFxu20e2xGmvFU/XcJVo9qt4SZ+euiXVZQf1JJvC+ynlSq2qSzmwnCN1Zj5+fzk8BnDiX
rurhYWplbYmzBE1Zlh1PRjvlFD1ZtpRx7P3ohrdZqCbmpAHKS5Iy9uBsJakVFnmLjHuulJkwM1ap
JGSXY44mprkFGEkfeQp1JhMdQVoHfiB/KFdezInOzXSRZAJNonuVCQf0Cd32QNgJ6hln2ss2W5tp
mPRavp8UE1+RDstXTqZaVstaqHXsS5dE0HHNOX4tnFXJU3Iuqv+92kEhQYiQY8vVoHFaiJcOMi4t
rDq6PP1FxblIP89WNNISIszah7LcTvafyFcK0JHS8V5X0iCxlJ7XQrADuenvZ3bjZ8BmpH5pc9MB
qSzIRjNWCsfAvaK5asujTpIYq20I0FkuOu1jLM2CU5DM8YAgZKaci3FPVdyVL/spEVJNrfAZwds5
qxdI90mVJE1oScVg9i3fWHpPdNr2DfskuMOuutTFFQIyDKwrsjMU8lIyfB7F5aBhAIsEQgVwK6Hz
XBblJ6fNPxzomY8AZ899lTa3rxVtIFlIQzkdKyeSUfhaqMZIcakAL3hL1858QVVq+BZLUELIUFpD
NDNlyZBMS4Kl4H87128AxEeUpWCXDajjW+5a9akhn5TqbJhX13Mxs6aK4pYh8/VgiR2tbjCa2hVR
flYqsWfOzTIHpqq6I0uP9yXBnKuWwXLiF3ykkHH/GtmbpfSU916lDZz1VrqxsGQCpa0D+jwqMuUu
p0TWsta0nLDM23y/qWFFrNs56VbI1qN9oXSm2uSMV4TDwEGrCiH6hjjMnhN18+WUVdgYYv9kMSKp
w0L376WcJanEDQQS9Ug/M0yJaE6W0nSDNRk/kbUrmoSA2zGNW5BJ7FeWn2ocKiXdVF4nTfncvdX9
S4pdho9/w6UIqMskOaQ4JCZIQZXm6vdBe4jpkN3PuXxF+r04FD+V1BIdrRvXry2mDwBDI4d2QeeO
byeJOz4PTjhofsdEfsjoBchr2W27GEzBi4PFDTx2bis7RpfP6w/oIz9e618weQyqY95qTJTm/Yw9
9A8vSwKmxLxyF9CPuOxYfqjTSK30k2B+/P1lhFcNdswX+dHF2SjqtHZ3eoQJV2y5cujKjxY4QTSC
ttHbZYNMEHFdv5CHRaBHrYR4614R71lJeIHySSIdTr6l85zk/jZJVee6QH5Q/dL00TtMF7+LXyQq
/U/wLlLrFBVSNl0ygnMt0XLJy7p07etPDA5Q/hwidIWk+COT/N0VGi73qZpFr8Zk26wH+IVEXXZy
P61C/sKDhODXyVQb334S/e1vQqcCgTtJB5ddp7SOAM0spFbuNd/GpQRX228xrwOMbLOw0WlFU8KD
0xvmSFNOSGDFlB5CAPtPvTBL+W1tmCD9zvn9blqtkvHa5Ydo2d5ktpdqK2bsZ4f5qwAlVJ9e+I27
jXCfi8XOqpPBV5ebGuTnqsmvKGlX8jHHb1SbDCzlrpHTPwOcyjLx4QRQXWrBQOxbRDJdW0JuUwm2
kOTTc1FeCoB2J1SYS+wh7nWAlH9ZnKPENXSHMAxJkqqHdGQqkBBrT/jkH+PhLHAMldYOgm0kWjcF
94mGy0pdSi/CtyYG0RRQIGLqqPQyi6xpyvJPlIewnYjKVi7PC6ne51dmAFnT3+1KE01zpT82FyHf
ZrFt0lMEg1WaUdtWK88T22q7/5duPO9ULxVBXqltNbbe9neJduJhT7f2NfHJA0jTkPRA5kbO/Wd0
UIa1cEB2rFH7HeKRlYp45ef3MRKFEfHD7L8XGfAAAwT83leuNOHPOdy+U09/h+W1+b101iMl1uu5
srWd5BP1TayXR4V7S8T4uOUmOwzD1KSQYE6ze99/XN827wcVU6tfd0JO0kAM4kPXfV9Md/54iqY1
5B5/UqJzchjfj89k//ohqOOa8nn/eXwmeiT6h7dOYFuhVml/o3LQvXQSPXa2Wful2hAE7bnTEdne
A0c6OvtGgxu9g0TrUQ8mplwuO7d3vODOq7eQPiOACf2mkMFL78i86MD/6tnMEejiN5SYV2KiGAWu
R+FNF8i5mejoI7ElUamjeE+wnUCVP2B9hxrODBBhaIO6MG6HmZ8qgJRNT5nPaXPohA+51B46yfGg
8tHq/OHj4/CxbHgofuuqFAEro8sH5lyW1J3AMdiJx605VfXLKvmQp/w/HZj/PEqwpyhe/Sf2rqaI
OHn8OHDheo5vPTOEooBhLpRH0/O3td/Ov49qscGjmyAOpepYSb3HN1Hmdz1W1nRIaL0xx675kFG6
qE1ajFTddeL97PgIowIkaG54FX/U7wKVy1XBOv8ZYKrePfDjoWPxxLPBu+8xpTRe3VOwfX98Fr6u
s82vrDKfLsYmGkBFPxQbr934mO0sBfxLL/6W+3IqeejiC9ux8zsnI52cPw6ncqp1meazAYpc7tEV
9EcumxIAcdOyMWeZa7XtPtmfossi2qke2lSNGVgpFHWHl6/UJFdRacwv3og5bn6Pl+kLp/yy+7Fa
jKk/ty2gK7Ik3CLUShQQZnu8ZgMpwPT/nTpbRkNYBsznF+dGEFhL/5z/rQfnfw69+IkYZTHze/s+
Rf11samns/gmtynqkpw2m0KX6Ft3UXMwIAmVKcEKll9YmrmeGm1umNYeO0nVj0CI5edrVb2QUEhH
j062CzXYP1vzQ23zsYWGQ/4ulfTHvZb9Gk1eb5ReDjMSKpodZwviH7OU3QUzZlHcfC8Hobso2GSj
hhW3/67PIkgdtxxSII5J50tOySR1BYqdA/PoCKRAZd6Vc57bM/QLvJGJmkexz1GVU4ri4oV2HJhP
HVFrDntchNTWoqzNbh8vKwY8NB3sNDkYxXn3Ya/JiEXeC7/PxZstxgDZpPN9l5fBd7pHqWkSYKzl
gStaKnjB5UkeKt38I+E+3E9yncJQo+FZtsQ/evb6dB9nyjXG2d0opG1K2f72az2ZExrpTnHsR+MX
p6ACOQQkkWLy33bMaK+96GHs1q82j1Pv2r69J762fZw9Uv9fia/C17KZHMRxk/dvsS7e509onVI+
lNLMxLapyWPiSD4KiiWTNbCRpP7a98WfjN6DN6erLvnF7/Un9mVvIsPOi4PkU5eIPookErrUcnzr
bH5vrl9l+Dfdv3cv07B5O2+VQtiBDpbNXBPkgdoWXOdFREgogme0GCSgTPvVTXys6BYtJpsAZOSB
CV+59u4ryy9qqqkw3nm1X+1HN15ffWWn6WnMFiKbLJNBCiWk2etrla2uPr3pll53OW5Xvvcxxd+F
X7kvqXJsculktXSvhqvpbrga8j6syNVVEgl3eJkBcMNydWl8AFACHKD5pMptZUnM1FGPDfK1eAd6
Ny1gRMPHAkYAdgx/Sc8O8SinRHX+sNn7t+xM+NLFQfpN9s8fxx9FMKMsJfY52w/CA7rJ0+somarM
H+XlproslOckycPwIp6b5+Ihfnsy9r+3K2gLlDqpF4KNyR3ES6t7EWHoxhoxJzasJHroSzHCDzzm
trbIig0iP3MtIfhFKzq/WfOXZXTUp8gxszDSFX24U84oxwuKWqURbSPCRkJNamzIJL+2Hu/8hN4C
4Wr5WdbmxsE7r4mCzddsLiHMh7r/aHBtwyDSMwP8ufiN92ENBgcHCTHskFQSRVEqArCwX11Zfmbf
Mz6857puzR2lC2SuAYUhtkxl6scGuELWnkXeqLx6sS83FY44w8xoTTmya3+1cYpQUb1cw+1zviq9
Nlzlo+eivm9kx+F59L1nJdnP1QyhfGnT2f9AORigZSYiILegvZV7R+80dPEuOf428a0DeQynfYOU
zE+uMT6OTbzBo54dT+7tza+MZVG8/xwbC0QtpO5iFtAYImx2Jcn+6eDsKMlUHkymAhiJ17D5lfLi
Xcl6r0KAw3T1nR6n+2nOFcPzRzizb53V0DpafC++5QuGyFO6drNj5JDk4DEdDVbfx8axwcV+CLJJ
55ue/KOeH+QHu+G96wkneq7Pt4nWq4crYtvv5QcymlPHAN86vE96p07lMMyPQziQajlDrt1r9/Ep
dXd5Pct38Rve2lO/9Tx3M+kwfUyxLpCbZqaKsQzciWmy7GX1x6eYxMPKD5xDnOjqm991M92/WvKX
zq3zfOMv937qZFqn6d19LH4v08cno+/8OO9eFr/hBf+PwoEoknUhf2cUGfxMVt9GYjdM9w/T09DD
8gvudv4kkGKAnMEJzpgSF/wk2rcS897q1ytsRa1711+ch0KfMWOZbvztNDwM02PZR3Jw/8mPL51z
9zDMyTba4caVs2yV4ZKNzMCbriSln5epv9m4Li49Pzh9Ukr+EIm9J8f7c/H0GR8/WokWCaDpvb3v
HplPGr5xfvyc7XpGEMhoyEcDd/Rsp1rY5UZ1/PeQMs3sOG4JbZVKBmKBzu0zPbhNk+NESyAxeoE/
islxdnD+IM9w6KgOynCmOV1x4dvTND7wayceXPdqfGyk0oO7OKBzqguqcr8C1V0v/i/d3mmquw9e
PZXNTU/16fmmVXkgqcy9i4oFs+ePzTvxrf7qH6RVhS8DaySKhCn4k2iv3xLqgdfhpnkfSlin92Gc
ZHb6M0/9MfWR/gQB7v5dJqNeqs0Zzr1p+j40r3eyz8nOdjHJLXlNFNOVQ/NJlRjUVk5SA78TJKak
U3lG9GsjnBg/UfqvzztPlO6xZ1kEI5eDRl1Q/b+S8g6quYFRG767VkIP+WpwjBYDtbSg5V0CETOm
LH0FVd1LWatNlWWeLlg5cjG0rmJFkNsO6HNZR+3ft7+6eqJL4zzUYFqmze1/2b//MsEUgmQZINLr
w79xXWBrIGX1H8ruW54E8KUWlPmSHZ4SvIcybeWwQun0le6kh/6qMR2hqu3IVZMJ+JJSCdSpd/m6
NIn19Uc4voQRyzjxkRI+3jLtKx5Xy9nlyyvmH8BWLwb2AJudw3S1m4jPlfeVjqNNFGR6NpXQixwk
il9YERTMomBE9P/39cCnDmzqhEop8KVymwTuX5ABz/MrCqzn8C8aYolDjurY/BGvYNsh+EEA14g5
DF76hCa9Hlpz51EMr56Xg9Sj8Sx2BPfGcNZpCwNow2r96G2+Dgx+iNCJXOxHEAVdtDgKu2IAwP80
jEDnD3W2j3vf5i2CsF3j8VxpRp5nxggUfPj7DSf0a7LGrtZwkWkfvoQg3i/3ioAFmhRk/RhAAgJQ
nshglCrOZ7FX0S8HbEzXmkgtp3RQzjN8qZOMri3cN3chvRvkLwW0Z9xw6CzS8fIj9PMmasc3IgqT
89v2I4xSGFY2Zs1UiBMO7/vGs79+MHbONF2BhEZU0z/PEvrNwzNBw+FRtiRWjbMQno2noF2SebRn
s27s/D2HsYJa/3H5DFLp1z5wKPdlEI5+6qXlHvgP531uUy8I/m87MBF1TUR6FuEl46TZXD5yDGlC
egZuXPw+Pk8BKMXXokSDPIZiB+pPpoNzU3r27oj1l1S+ONmSbNclqFb8kezff+7d2Nft/fqTHTvN
3pIziJgjw9fHFN7+f7TSe84yrdiXVmKHCeq3E87JtfhefYsgutnZ6jfr/+1sz/bq208evfz4MXUC
OC/swVMSOXFH/NgOJerQyXNXY6GOoV2hp36Q+FG/1cDhgadXxSxCTm+zX7fuSITSqM0Qx2Qx3LfP
Y2agmOP/ROuFX+Htw25jVf3qEix878eZ78IvrOj+L3jqxb6lbjLJEJ8Ay37u+N+Xz7uNeXV6z5yG
++et8Uo6ag4XoO+pfSn8ngmMPQ7fi8R0kQk8ys2rKVjK3XRNTS6OUIXELbE6Pb+Fks1+n/nI4a1I
fdczmKv6TjxdrEfnqsfzSlP7rZPKSh+683Ju1CsA4jOElEpiuO2m/Jq3YseGyGvLdG1T3VM+273t
jy3LVExyL7QusQ9SOft0M3HvFJhw3ZGIm4lj4zUfCI9wPvdLL6RGFyX1Fi4/TxKCJO+d8wwQfxIj
CJdQ19EGTxlo4IHbQW2eq0jjzAxtrLAg4WKCpkf6MrjuoudlkLxM4wnyF89tbZdV5a44PoVBL612
5+jeveJ15gE/gZwKp4+NtM9gTuVkkKncez7xM9rLLh7Te4JXdTV5qaQCMxMkNapvsF71Avb2h6pz
LAWrFcAkaoW1an1umnl0PCG/sE1VBZQQ3BRURPCpbbq3urxltpXd+U20sox2iJzdR8/Bdjq/nUb1
VJZWRa5yY+uzrWC1oq6eXp/5RA14ELCkrKKOZSydyHzZPQIeyBY5dDI8Z8iDQbxdB9WjuZgcJmhx
hGiToYPjF1Vo8mhaVkYRNj8i1JBvXSZnysSjKJF943JsZHDWnpvObt6CD73N35azIHR2dyf2TnCZ
1abYSoNAu/APc8lFrKp9DGz/lmmlrlUP7Dp+1R+jKLeo8HiMDzP5ykuMcYYbzZTLMGWBeKFce7o2
CV4qQQqztCf56HUhNI0t9DH6JjsWngvCRD9enj+JTxZVYUwiG+Kv2GmYmyOksaJHTUCeSVVTy7Kx
cCk0qtgVB8yZxsQbgp0Cca5h3yluPrGXn7niSabF7g4PpctOxn7ysfnekIJRU99qr9fxUPV1sYgj
2hATKz7786ca5lc8+XZON0b37utcze+wNeA75+nyUH06Q7ets34fof4Nh7OiWTKn4Vo9hg3Bq5nL
lE05BIgsDf8VFtauc26rSoL45R9COPCyDUHNU9YIOXHHRJvpiWXLfgjJytgkiGMKR5X8lyEOpG8F
51GWgtX4fTHjNd8UIkI1sPVciH/xC1kQU0FfRZm1RmKph0p8JTiUTRnf5VM7ldJZ0WRWD6CBg5d0
q7p+xO5QLEViEHcuyTGGeFV4D3o3X72LiC4Ez7wUTN9XUePjCEZLLpW8xaVyVYfoboZej4HoEixG
n2WvsXaF2iOpNKVsQO45CqGpDmD2bxw1s+XDrmIUbEluNLdpbcs+9+zS1IFV+0QvkN7ePRBaqheW
8buId10W2qahWjooDyFwhdYsxXYys3GFEsHUhIunafLvPpQKvERVPLDLfYyXmDmifd4RQDH9GDsM
UjXtsmKKOp6lK0ucKP7I+R+jqm3CUCpNG/RwVc9o8Svb2+Pq5jQgBw2EdHfeTv+7h5NhNz22L9Mw
P4x2rjJH8/aAcRz1jxSk2wGBlWQYBw9FVcb7hh1Z5YLRllkwM86ej43bXSiGh6fIZZUqxt8TWUhF
4NiEU15uO7IRmSKQu3eQWigfXUpdVeNEa9NDaukWfq9jr4h9+1z/789q+DfZXNbxZPKXUPlXvCj/
noRQPKQynmlBz+yyVLEOFd2M0B6B3wyQPIhKlKu9NBk4927NQKrKe+KonruzfTz8pllpsF367u8S
hfoyaFNb2xQ+9aJ66AjFyBDtertpfAwXhVbc7bG81ULwfumF6d7mkj2FrHgwT122be8S1o2Khs4X
Z2fSZQfYUAZ77EL/zU4yRvf26F+ynBwvURXCYjlM//JsUKz7kBB5F9lNL3wQyd1OrrIamnAmPWh2
Mz12PWT7eHpg1qCkQHn90/D5N4rKD13LLKwCiCwosg6IJPA8PU3NJWswzOmpR2KBHqbecjfdTVfD
kNAMZdVDw+/hnqbhMXgof5cTboGKvCxvVLT8jwUSnryXi0f+597R7Vt9htNvuORLz1y5t92J5NnK
Oih66r5Cdos2U7PGK3yamTR/FT0Jo08jTp44OMJ5KyO8y/Lon0usXgfXwaU1jUUa1OuZeqxCGqm1
IeQQLBU21YFeD7U60Oe/e7E5Da4HmSjWA+Kb7nZGJMdCJV36KThsgtSLyLKi6ndOF6ewPE4Lo1Lz
WHw/Q+ZCOFpo25If9FwmqYrOosnOoK46zzFPB5oW2YaKtB+va7nKvZofiEPX/XX/TNcOfFGy+Tij
z6L9NUgn3SD2VKcUQSu1lHin2kJWiYcCMtaqleM1oQDKXYJndMk189e4kmMRXgR3YjkDuXhImBQE
beIxOdQZMEQY0yI+0LtuPEWAyiXKM2NwXnon4q5a8le0K8hxc666msLYcZo5t6bGlmNZ8f1ZOmnI
l66E3YAMgezKQVV6lwQV7UqlWUpNtjUcH6N+kIhe6hlyTCWDw7me5VNNolpxtuenibZjnVNpprZ/
oyPJMOn4ITqn8To91NjtvI0LZZlNyKnoAeHDkPyZ919eFTSDEqUh/7yuYIBL0bsul9o7WZ7G5X3N
qvX68+zvhq+6jVvhRfXk3r639StWUGA/pNEd/fwy/nP3NMwOjo1EC3LSllCPD510/9Z7EVh8cJcV
hoZzLDk4dPh/glxWw51qjarC4NGKv2UHyYHmXpB+WEkactRisv8cmpfvZzU2hYmXsh/6igr+l2wo
xA1WpX0t+3P8igXNOpVVX/Ug15+l/cfqUy4iT+mc2crR/urBl/BviuhyrFfV9dphNiCUtW6tRUfe
dezDj2a44O38HMc8mvetgwbaDNTz9JV7/m6ai9KluWLDjCTJudhPz/15I905Ta7apZgVwWdZvScj
7I9SysemGgk9J7XlEBfz9Sjv78XNv+zv5a1A36K4bJ35YF3Gx55WvMcYY4iNZUodsPXU9Xe3W1Qy
7Uzj/n0ogwwQGJvIOBJHzExl+v2bsrSQzKmFRoGN5Kk7UdobtjuZLklaw7b5jJHaWr3HP8PHlbVX
RJv2rZHhOrl/f0bb1r22o7K1q/WTrQwv9DNk4CepS03sM9yMc0+7uH4UXFF9IS2ss/TnRelarUKh
Tl1igji5nKV+TuoJ4xuNiNrrI/6JeWJeHpAjvlLdFX2OVqyaa4x+M/+e3znFTr6hSc02amS/F8Uu
1VNEVGRuRjA2LNsYcrlyo6XVMwj7DiefzWA9RVG2y2mgKr4Gy2FSHaKxaXt14l+umvxO40lQKExI
/KJsK/Z2GifGr/HB2T+4DZYXntbKZ43YohSXtkF9Q4cIqcdoWaV8SsJu37h7ynigvk5o6RlcPC+J
e76DBvDIV/DPVP2Tj2BT2XLivFrHtq5o6zM/vFdCE6hXNgxe/NPQ4FOh4eicuWSqCfwmfQW8pIlY
YLD8pfQZZKSM0hqIpjQa+vKgo4McqB3bx+hG0Q1FrH1TobKtd/MwvpEmPOi0oOCNxwJrPZdU+yHw
Ns0dxs376wvL7bovpSZ7dDTo+Q8GHT3Vzec9W8pMICfpZ8MmK8K/9h+nqlbxRfHwCWdPfd1n8jb7
ZpWwQV99VrXt3MfRUfeQ4aNdvKUmkxtDs0zTJwc+KMIjwEA4jpP0cZylvnzicTY3L9Dh+JdvYAj4
YYCB1b1ynuEmKKZqC8oGFWY1gNOBk5I+4so9E+VuFSplf/QhwMIzXbzPUAxRgWDXd5AAtMkeGg8k
8Af6AkqRlasoNAkwiZ7WZKD4Ifrt4lHhK3uNvFV45RpTulSYZCarv96w3GT74SU/uUmByQGdl1Cn
ULj5g1NvHVnKSC3j1ZOqb3/iARJgCK8hBmEbZbABlrj+BATi5/gRgANwgrRJ2kEYLtQiwLef/xc7
7goZLgHmsHtPZyz53ql+L5/bp868eXgnIw1HNlvBBOvipPAlFb3+nN692zJXSs9gqLPwH4w71AmS
/cvn7fPw3ls37z/PGaT+S/7e3/68FK+0KFZvLUqtVY2ErZRSLyz7jUE1HspN9OFZUWX3B/tAkSqT
q0MloBAIJqv5H6kMwfVqUrt+AfD1xy5oZLThDW9NhcHYb4FGbn4ACEjjYXwWaGlL+hWz6N//Zhf1
NazStnaLCiIB9Qdum+YRB3NjL3yYR3Jv2nAoLfaEHzlRuhACc4HKQVsqLXPSPPGGOPS0aF9w3xZ1
UeXyGMJyMb2KyzpHqSGA6MIuxQawyQg6VghB+7GbqcTBGrhzYpQdjjnQPyqg3DjxleZOpbyygFDq
NM2Ond3h1uGODh6J0CUVhXBQnk16NESpVR/5GIXzTUz9+MsiAygtf2FxMFWIuU3FqBKQiuBbECWq
Eva5fhGtOxJSSp0Ed349ORZjEqpRjJkmwN5Uim2NoLVvo+C3dkvhpYhLluXF8iOf/lJ72gx9gteH
GoWYM14WfcqVxO2So/RYw+dtugjRoFg0rS8bpSukdYdhqCAosJy7qdayKQoKSZ13vio8LpQw0uOk
2XfouEyXHPD5juHIDxSAps/24lv8mLnU5MQhlpwdG95+XROTC0DnTYZzkrOsBs2QlTmS0WFCGtZJ
jyU48lsPT+htUqlQwETOqapkyaiijCEN6Tk6/6Uu+7K4X1In6MR92P5ll4hqsVdFaf2WiuRQq2Cc
UXevBiiUqijlX8ryYL8mF5LK+EvIE5AlXgTt3QYpn9elJlX1RLHcXePhHHkD4w0m8Ssjne8GNETm
GciLfMW1+yna5b5reF1q8hEdmRVJP1lwyQOZcZoDx4oERW+K1lSpj7hcAoWl5WYXi+aSZwNmvWS8
R65BKplpPdu6ijWM1x+tdPlKCTbP/6TsarKD5ZwUtN3vY3ts3su3aUH3rMQ3XYoPNos/CKEi7fiu
ZjVFyU8k2TctVDWJwbq5OSrkCd6nGuhBnAIjP9l2ZUK3DRrE/7RFy8ti4+xuXNtP+9iLUTBS4nTZ
vclSzJ19FeiRZLP4LxWBFMxgC2cfkyJYdJyidd/mzxVPZ7XummapedMVabdNnT/cqEXwxGK8FTPP
ZuLGRfszuSu/btUtYa80z4sGZONVj31Le0aUMs3qe9heDGC2AYc6zduYQHltyqR5SSGq4hxLcaL0
SWtX9SvlIXtvvqs9Gfy+7SnHFVm3jWM7O7jLba7l+a0lAbfrPje111YjaRnvcrmpm17xTU1cGoEg
t7XFrbHtFihSmKuxslv04Aliz5v2gpVpiFlF/pJMUZB/NDtsBxmcp+npUk729z/ZgTQW3DJqmCeX
Tf+cb26Tb1ZB/tjJowf3ToW6J1qYV209LXcozcrzTIyX922p8wVrl7ZmPLB5cOyNIbT11cuJBlkX
/fGs4gNzjv5facO0XNNt2aXfqhaLB+C2XWM2W8nrUD9TsiwbpkLFszjAFqW20vlNz1aXRy4hpP8f
TefWpSoOROFf5FoqCvgqd0RExeuLS9tWERVERfDXz1f2nNVzemyEEJKQVKp27Q046/UxeE2ZEGi/
97YgXtAZV4xf5ti2CXKLixjdVGRCM3ZPFhfjDWafKn38sW93YHPyrPg68JtVH8BNvKKWZt9i4LJM
wPnT5c3rBipRkO+UWLJTB8CEx+g1IZVafBLtYR4rJs4CsosnzC+MTQafYBoA/GMehQwLim7P6zn3
TAmg2CdD/hUCmzOvSHK41F/1xYnDqMAEhMaIiYnH7wb0fA5GC4+NQZc/BJKWDqDmppMoqoWZSC4o
zgzA1ITt4+bHYkakDWQsHvj1ZFvGa+HysnYOre/9aS/wfCm5SDdyS4ENegDrWF0suv4kkzxYwfdp
2WmOymPIm7shfXtPGg0er8aSa5gPlICbE3fm+XNSL33xt2T4ZJ8xBX0aoxNeKdCUxxBXRrMRHrlo
QpfkuPgwW3GPnKxuINVqLbOQhiPtr2Qh/8CZzI0K8LsTReadZ8wswHTc3lI8jc5IY3bcQ/cOkDYx
yphhxeOUXpt9FhpvLNYfOOx1R4e5tPDac1ZIC2eGVXpPr94eXTY1ruDKuIlXW0f4U29MjF07gSf1
siJCS9v4EKEGsJtaiVtABH0PE96ge1gFFUef3sYvvQz+Z45ic1RQYovtsfFp4Y1Pnqo0vHwrZSSu
/DAK5BvyyCiaM9ynJ3O+hxjE3zeJu/E/gXzP4iR3xwPmSSn3kAM8d+H93QvaV8Y7JT2k1TY+X1Uo
VsiaJiVXAZXo2k9PHrfkCYR48+95dLI1uSXQNP7hCylxvbR5QqnpX5WkihrXSvE6RQE4cVX+L2V1
+UwTbY+DjdOk2YQSW9pCCpRPfyXgX5GWzPdPjwfjLyny+6yqf9pLCRp019Ju0iUKwYSPCbus/OTe
iWk/KFBAkEuk3B5nanSNdFnboFM5rvs63ary6cZN5O+mJY/NvZ40EY3ES+DRIHIyw+ivZvKEfw0s
1xy/zwuVuZwKzzc3+JiAtuCtRf3A+vv3d4SeYgDIw8s4kt8Xbgt/wFzuxZNRmQ0jTT7jlqGyFYOB
z3Npsq5925NLZcFdwkPpVEGHv1b1y0AaUIaHTIrsOL3jAFJeruMxIFjng4w1eVIZPTwKFm7FCMNv
wEDmWRwpTM76XiL/Y9X9G7klbaeYclVBFSpatORLuaGQBX8Cjap8y6AyclR6+u9+BG0Yd8JrzjAM
dcae7l8iaUEYLkim5k9EHjzgOt/m5E2RWt5DGR9VwID+VkbeF7me15oVFEYX7sA+MfyOPvlKnpsB
LkRg4t27M0iYw5ld6U1ENcISiylgGm3yqLggWaYnfzdk7AfiG8aapFVuexm5cu+/EfH3dsrzyoj9
e15GJdagdJ/uq/xId8q68h2DA+6GF5JTpa82Pu/E901gypTHYVfr80y3Pe+Z3AWvFnTtMqwIuNEA
0j8yqphJcrY350gGpfQqhw/ShPqBLmJR4QBvKdPXxlnLJfSTtIiMRKm/kMbj4OciKaDJIJLf90lJ
Tf/mm6YlxdH7cCnSB1QCkhx559hxu43+dUKpDs3NQ1YBExODQ5qB9YFAv0wTEMMhFPKg4WSOkQ6T
/2NJyYswkB+ZvqTmZQClOpUDIMQPXSZf/NVRECTydS39LCVUdIMMDjqrMmu8VxygKpfoQj/JbPn3
Sbxd2G60ecorI0NfWvK2l/GchU0WxesEzFUo60tUsdbdIvkpYvniOkknNacAR5WDuNJULPJPgE85
hDQMBxp+NmoLewuAvfskg0oMa6qIZSVbMXgp7Qm5mHyH3Alut3v44CqQx/4tOkcp5V8nRJQpo2JO
levZ+gDbieSi66SxLOIrVWB4YtqsMViAfGOlPACtkONiJooPHhbzj6Gi4KWJcCwLiOp0cuglOh00
MsFqVjIGPNZSc974KWI2NLeohBwPNYAc1yC7Jox71jMlOBna8hb1bCCIlGjDxTu+wyKkHwjUag+v
uWWEtE1eY1j0GACvi8umiYQp5jLCC2yHcScDR4biDuk+0BhMqifYAf+HKmMKSywC43JO8cR5LlHr
m6fTnL9DMG0kVpHgx2teW9c5Vpba7adbsK0HmdmZ0QthVQAVRbBjn99XPNB7m1ZktxtdGyO8hfF6
5fwOtJ1YETFxeWw2THomH9Zzrn3ur40Q1728j+/57TFWD5zBINrD5ztvpjwgkwELfpNYYcujAU9s
E+diz4A5JOtgng6U4D5pa4MH3A0lrObJgAyzJ1vPlsdYX2MYVDF3f207pP/i69/iY4XvTkI6worG
JHBlcOrbSyS6CrovY+mDTPpp2IG2AcMcGA4bYxriTsYioPMjEprQPzxtjBYMKqIq1mMLddFEGIYg
TI7bB2rLs/5NeLx159WzdHhRqGL5knWXnsKmIpKA0QVSkFkf4xNE/QiC5IK0KXPTFC4LKkn1Ib2m
GixAcKNjGRJdm0BG0TjBnuDzF7h35hw2ezy9WEgA15dcTuNmMEclBlxQQrT016+4j9MJLfxQbfaR
jWLIZ2F3AuLz8N5z7sMDQijEeMVERS+nZoAmbAWpORtTEhuY017zMnhtW41RRuU+aE3BuS5xOGIh
ZExQH013GX28L4/+cMQfNAGYfrrlPWe/gu4QPEIPEwYRKsWeeYP7nR3mlhkJS438QfhaqfhpD2tH
A86gAw1F4hCmLDuK+kPyhkOPaCeIF0z6gN93XYxQbt6FPWRbk7ROfBQXiIVVyjT53pJxmKLj0AwZ
BFxLDtgH9JY4l6VA6snw522hYtxQymxYTECodjBinseBJMuAMEs9drzsy4UHmT2cw/jBfKUYPjBk
+J4hw+smVWtIulu7IVXmg011egzOjrX+GlMscEzJ6YSrZNaheb/zXc181ONFyZlkLtF1Qn98j/dk
LMnk92KY1vNLlMubhqU3oZ1ZLxFhAV1pEjKt8eK/vzOlsGtW3k5uB2L9OLmGLy5sLGUSw/hb5vH6
OpEbsZ1gbeNB6rnMrnlMkg0xOCJmfSZyS2Zh6tFY3kPuetnTUlj/YMk94OnU9LVli8knKVeuZfX7
ztU9yYNpUlyT6qyl0jJz44XlhkwQF96I+al00J865DENCNE7M7h6KKgON2osGZo5Jb25kpwHhKsJ
A3I1I3Ip5dwoT+4FKDu6xE/is6/v0nFaUfvekuDxXFsmk8f2Ne+xT7zEELb0fi5xtr3CJd4bZfNb
ADrf6rm6xexsdaPxY6GHm7BaI1Bqwfee2iiCOW3nZZwcIqbOw9XM508DQROJ8YGAaNiPgeK1kEq/
Lu6DRtCwTSRPmKIv3psc5WESJhOi3eC6JkhJgCarjYunOzhbbVJRbIXWVezlklwnQoAMD2MHVg9R
kocDOSlcRUxTiDc/EUG5sMQ+nAxAoQ2hPioN+NGRaU6GoA5HV6/rPK0INgXC9UnYG0HkM9XH2Vwe
Ej66twVnPso+5VK+VllmMSPFLeZ2LAWcmw6u72wrdoKtgCGFAknpeu3Z1QcZ4JdAAIET4lA0bJxV
bmtwslO8rNzcirs8A2Vg2eKvQhyFZH3fK1228QiLi+71B/7TSeo8bG1I4uhg4yGWTQzbBkhnKk6E
fIkN0ejDhMcd3lFx3w4L14EdwUMH2/JyiOLhsLbsbHgdpo5m9Y+g515DUUxJHEKCwOpoiNvBxomO
TSOmKQoYIPO6RPQoxGBPk2PiiJWX+L0wGRJDOjpqpCARJLSqQLloRx0BDrs0oaihExrIkrzsj9+0
N6PEQzfV18ZZUC/ToDvWR/rI0saQiY61sdBQfhxETpBf6Xg3/ikhZBGO4m+4P3QkZJoHcnXXsXA/
DNoDdYAk8bAavr2z23DeQdc/ham3yDxIP/g69/HdTE6DKoT2eJyOTuNklA8Ts+PeCJ2hx+DMMlt1
C5/rB6dBO7gBwXE6cFVWIXSX4Wlwj54hGXZRMygm9+gVP8OZkFmeB4VfoN7T/wxbeMNNSMqCZrBt
B3AJRKdBPinC2yQPW/NrtG34dZBPLpPj6h2kwPuXWSQl1kERXiP+ireXyTU64hyeb0iYncBByhdp
9P0XnyaEyrI4jcp5GiX7a5zFH8CNURZfJgmyx2kEUdsyjTgr72dxEunLu9fTDb4rIKyKiP2l3OUW
FttrXMCtkZB59NMbfwxp8fM2n7+Xx7ix3kwXl3lN1tZlHlzm8lMvG+vLHD/vHHnMAzHCw2VevM3V
a/nmJHX6WJ7nC3WKZo19mjdHjRnCU/3WuM2nbtM5zRVRtJ9Gp3l7pA1/4DAmyArR/KgkQIco9hF1
EJTdQSNqw5YT3SDd7Q43rjpNwER/xrArj7Uh0UAfEpbONHoJk0d3WI+evjIsLFpr3B02p7DTKMOo
HinDd9QKO96vYJX5oY9R0sETPqgmIMPcHuHSnN9tTzU1I2p60KvzEapfF2UAQwNC3NyDeuKnFQo+
mZcNPRxoEjidf5Yc1Syc9Vs5N+EK/lmfCfgsvpez9ED+ls/nhWZxDq8dPtKFSlWETFe+6eHGMS4L
uVS+hHk44lSAH5wtZWhW4XJerKJxA2G1dVlIhFOzlEnP+m1NkCjiUE/+5AJShQlKcW7PkAMlAB1T
mUQ5OGcKBVWNk4x6CLr6D2Etv4nucyc53rPkyr8z5Hwpkt+CwXaktmAQqY+cxW0EdJ3wWv87BbF0
Ziy5PHXICHZoRleK7hAZmeSLgtOfPInMBFzKFICfD7T2DcT6ccbDR3yz57wBzM5x6qggSFYycTSA
Ygssm7It2M64vTwGlMrfezf4q72iYpyXLxIHWMEC7AFHpDaXZl8+HGdSKakaUmYiNkSYXY5IYZz8
RlCIijA4XPkRJLb8piDqKGdfIZiWWwuKgRsSPwHSkDrPhc4MuvHkFAqy4DZcAAAMiwX8z7CuTeAm
QsbblW+KBVPYDpWjmRRHs68YiTu4BKUWgo+A/p57Vpzcg1OaBWB2ZWFCkVtA45Uri5u+4p5UrYBy
mqohZFXKcbPimJxByr10EW0gn6WyVwcY9t/l/58M9rox+StOijzxd8Vd5F6CeP9XJBfJFxvvOuMe
MykJhQ5HX9EUCzoIkPq3whxHTYTL5UL5drOit7j2X5HlriEPIHj6SjCfJ1tuJzUkPsBNqTNXP3fw
u0ut5GKpVelm1JO/IxjAANQjx2lwGQ+YzuR7KgaGnO/fFC4lsBJ8/0+SHD8bT2rLsrsiwi0H5BQ5
LJzj8ol2BsXBB7gtKIPDa4TFVgJIl6NyA64mBVKadidFE/WhTvLlXzkbc0OPSVl/R4W7XNTJhOVb
UP7XX3lUEP78Flw/oXC5+GhVkOj91Y4mWRCElzO+X3zrKXeBA537YS8Q7v64dz5lDpHjTQTs34Yl
3P9gIchtMlrwWwFjE1ULsLXwgVPPxJfaJnCpyy3ls5Sf+B8e7+OKtPqRM/5+jmupjpyBdMK3MM74
VlBKkp+znfiJL9fA+g521QcIILWkycEPSTYC9wF3TWN8KdzpicRv7UCx2Gf0hWiXavCtP1FeDgJR
B+IvhaUIuqX8vwUVOikVfIJk5+gjYYlOW+JDRSnlYbbwDd9iSHBTqnLGgqMqNkWdaYbWjlpxRy6D
NuT7j29hDxpxN3JWv/kZ6Vru9oGjXoqWGibYXNybx075/PeoR+4IFT13IWmR86QBjz5gBxjsOeXv
t3ySHhK6+4eDcAz/b3Hk/suxXWvRorI8qhyUE+WfXMjWhxrcnX9HJU2BNhOtVvkoh/9Vn+vBP38P
kHPANYmVrqUULFdyaQzyasl0kLwJ+sZKQQ0Thhl++vzBNprn/bsjKZMQxn9vCQSDJ7bAQkixiO+B
wuAQ6Q5SGpkmgEpAHpPh1zVrQA0oaiD6kg6OSIZTRapzRlNHEuqVHYiPtJJTIE0Bq0HrUBQFvn6T
GeDSGxK0ABweBjksgEXAgfD51LNhU7nDz1Xa6PHWtd9Ek1YPpEgyKd7eKx2ccX91vFPutjooeUDe
F7VPfn30APR3n4O0h1JFcFGdNkTiH/9TOPrRQyib/E89HcDr98ndW+6edb8iA/A1SO5BoQ3V1ClV
5zqGOCj7+Hdl8B4+3/b94wP418owvQc1tKRAB5w3j2SDtyBVgOxBAp+vnnUriK7Fm0t0fodHcpG7
fbu7g+CTBI6KtxM15E4fOQv+hCVH69kalnADPiy3+fHTC3LPRlqaZdMkhbR3B3pDtDkomoCZDa0B
GBXngHME2oS+OBippknmyO1pdAd3ddqlAxQQrYJ1B4X6QQYBBAqoDxJ8ShM4QgvYSUN4xzi+IcL7
tmEtg1aERJSUIlUSQafoK5foLYK4+/4HLAPQRBPO5cpQSD8qQPRYFwXqa5sH5dorjHhnm2z3YxGQ
ytACQ3NxSFnhTPI3s4uc82kAYyCvHqKrNtsZ4EIqmAJ4KSza63G3u6iav0dlFV2OJkxpZ83pgn1A
InZjV1PQCWDNeR4A9ETuixZRWYF1ALLIFWgJBKDBI5FcIVh98AskLJFMeke8wyRlYiO+ECC7kj5x
hgeX3NSzXSgW/3GJ0pQLqQ7gD7AjRAqJNQK2ADQxwlHW/gIngPBzP2AqgtS4B6lmQLNFw4DvAXnT
yYxieiPHo+qDSQZOA80YUDfSAJjyyIqSNSOD2Cr5LVhWemY7VuFHqybnQ298jHpjZQjnVo8k4J8L
FMLATldvxDa0r5Qk2VjISwLzBOCBRiCJTuRNgdrEZIMqDk1OAHddR8/7NSQygN0AXpwNVTFzgC8Q
kE27d7s4u1jM958cwg68W4iTwlZDCg+5qAT+dkfNAwX3AfHesc+gQMFs4ZBWjOwHvsoMnPG7n+Hl
eBkJ6Rk/Nag1MLhgk1evd7+Gw74QUmYYlK+ZvdlDrv06W42mkZ7lGEned6Wf1y73A43X3F8O2hrN
mtb4/SM7AeTgop7/GFQ/cBHcmE3CdF4uT14nzBb6BF2f6DFoOk8Y2GsL/vJAN4ir9xU2MHfvM+/5
7xglAdH0/clCHBX4M9niq2PFg+DF/rBDenv1AC06FM0g2vKwDdFNK+155r79nFDN0SUY7JZ4Bxsm
fjdfJA16ztvEZednQB6V8dvujmm15vT1k8Fh4TVmp+05fAU4ZtGR6Ffk6IFWJn+exKcQXqFmCF9K
pkHYxogjv6ePJnsBLSL52xejwp0K9oXGg/H0M+WDEsGhgOJ63AlBJce96APmuDYehxe6PLB6kSge
ZYvL8OaIyjJUMyRPUjnjCXJFGAa65CDATgGiZ9/JkLXpv3bdaBP2ouPovbtOC6S4QBhDocjCgs2z
U6IS1OmMikL6UYKuWtSVVRP1JnUWG3QvkvCr666Ne5Nahntxtfbhc8pQ+tLeBqeh9TrrxeSV6C2r
Bzl7C7GL/gd5H9SnwSkjEAZHNQhTKAUBTJHn12XsoowMa3i/o/VhLa7ag14HBjGzgbI7c/wwXagk
eS4Kh/+VOJRoyl0CVwErBBP+jt22/xx22MwnP+ruCqmo9xoh1WRe2Y6ny8/6CWnhWiUzDau5Q72M
xsl9wzH0uxlo8yJ8COQKp3M/gdgHIB2seLCgYBft1MF1n+x7ePJBsgIyK8hrgw67NwOhSQbtifcE
Yr3FJySF9gdlQTaH510jzGas0+nsOGtHzeiy6OzvjX6Tl4K2A9oMWlfm2X66flGZs7DmkWIE+vQk
AjySlis5pyXAadAviyvZorzbxe6j2wXKhYDcWgZvOvuOCT4kqMXPrIgGlInds5cCCbkik2Al+GzJ
ZX9BWGycSLH9MqV2IUjVIJQk+x5OJqNpQxNabGsy7rbH6NHuH6PqcLnjFGbIGPclSbSrdIbhHW1s
bXwFyJuHqo1tBDJ3pUWaMFZlo8vJ/RJawNZBl6S5CZAbEsOF9vse1bF20H+ay8asmnSWre0T8A3B
QbIYGPDsm4mXTloYfcCKR93f2/r5y8fsaL5YhGAHz4wuXkPA8oLf6Z8Yb7GCkwEyJ/RR2oAyVo89
n17AVAlO8jf4BnziMUz1JxJywEbDMYOgPN4ASxtmXtNsm73DK8iCe6Dbj7iafw4Vu3/AJXPUe9Dy
a3s33ENM0c4GReaXcRln+2T18l74Y3QkHLWo/EVfJM4ndcDxEfIIzQETCP7F7l4Zq4EWPsWYdJoj
uvFOzCjEjULjH6pDEiexOoIk+Oe5vYXivzjPs+DChAtxN0iW2k5OVlN0IWxqTKedCC0lpKWYNS7x
jBejD6T5BP2PTnJS/0OQjWQXlr2GUUMsdPfzihfRaDLyfviFVhwhILKpebeXGicjjje/7l/QXaA1
wOfOSdpW+23GnUU+0ZdAfmHKAvvb+1gaHvl5HVfh28tnjbixP8+SaTVrOqiKxroD4nJMT+B+agdZ
VM3LOWOCAe1VPj6fd/Dy9EX6A+IoUpzNFIPJQP59d5xuwhyX13mC2owP4BnJzTFTPZjd37Lql7PU
zkVM/o0K/XkGf+L597W4/PLGFrqlh61VutBkgl88w/xAeMk+revFZ3abPxiwIWJ4RK2YQsJW1BhU
QAwkaxcqFpLrZpvwpfqvjvfmpZpdaSGk0BAg0fstFDvXz9nxaUA5gxpo+TLVBxqqUKmDSO6/WFrB
fw31sOcdgRGzjYQ8FZBBCf7IbG+AfpnNDKQHCnbWNfdPZzQDOA1+WTB8/Rbw7umLLL3pzSqGzUHu
3Bzxn8fqOEM6aLqBrvgnPZwCoWPqb2aNwXtR/kLHy2QMqgUcHNlNxMbmTSgB4tRsRLchPJTHaYK6
qOoS8XAAhedbHV+mDvdZhEVD6j2m3ZS8S1wqP12HgNCAvqe3q1+Z5WChaxu8ntvnJF1exsXsMdDw
pKxqyDzPcJ1bPWZx1ch08MyWCsOtcYZ2kNRzwT8zr0ASaR9vMn0r0QbsHdkmtMquZqkip0HHLhJ+
f0TT+neEqhh8iKTeVwwr/lPtOm7bjwCIltMY1zZjYFL0a/fvHr+dQU06ygJJiM/sDrsIEIUZ/lNL
JXdiTxPwol9J/QJHBY4fglgdEg42gjDsTN9LJs/GtoJIYqEMm6MMUwSUkZPCoWm2QnjO21FvcvTf
Q23SsM54mV52c68mVgczD5Y4ttMd2CiHon3VWeWD3GIRnSsNq+vnE3WpQfITsGXhHUHQEH1Z3X3I
NPOK7/ZrWsH5NmibjUPjkLCGglXWZfw8mBwgBBMVQOT/wrJrbqx8yNjKsF/VkNe1w0y+aC4g/x40
4wycFV7DYHXu+wD0wp5fERsE5ipMicxq20ewGTGXNM5e/jE0/8nAwCPYA24OiphkTrjt6JNqlMJ7
04nIW+1v3wSSaaTBY1Q6F97awXXFO0kWBtxSfRQvOqRG3Kz76AnzJb1Ft/olSnqLiwVHplXVvNJA
VmkfTLzM7sKWjDCVl3pJfMSzjOHOOjl8Gg2nq8l6U308dXrEGYkwufMY6fBAKM6VeLOFjtnwQVCS
ZIg58L3JD8wvXneOieTz4j1/N7vrD+17ntzL/pn1Kib/5Dm5TcjBNpNRvSt+1V17wMp8WdOgxbAN
NR/0vbRfSamentj5+jrCKrBJa3VgZqW9YTjvOK/dtTG4DNuL9yKD9EmddBENPaiDdMSsMOkp/TbM
BbAUH90Kqd4hxNgMP70ZQHAIliAXNxlpEppV+jRX8PA+kI0Av3PPY6aR27qc1exl+7njr06mhgaf
rUGhfJ0lSKCf54Sah9B/AdvLIe6yIX0ZlbsNRGJvILT9Df+uiBo1+poVPK0Tm79dC7kRGIzEH4cq
jp+tHzOcW0iL4w7MRx8iPC+SwjgsroOTHb3ROPTg3MdHklSkmRjvt9GOAOsjVvxeMI3wLkKU2oxU
D38Zp1x/cTji+HoMQVOTug/Eo/Lgb/ntzMhzsNkrsWnK/LxhvHL7NtK398nbQUFj/cTTg46s8571
duclOyUAs2AOvXOMolRCaH0CaOK0L827dSOzh9yxUanAnKmR4MUIKvHbXID+g35vzwn4Aio7AVUH
ex0Dd1eBAEL5D6Y2Aad/Vdn2W/wmgvsK3xPRmOvZoArCm/0a3qYKODiMNdCRwu7ZWeETziEAw3wz
kBlDZ5utyMPVe/0GLglURyD9etgtUHpsCD7zOnjEvLcJosxBh7Hpn7cs1GXq60eLKxmNGBc0WMcK
FOfsXoCYs9qfJyf3OXmGd5sFD46Tx6rlnEIdne9YLmo5pAg1hpteX61t7rz5CXOIy4knO6eH/d4M
YVHujh/wrVEroiGt3NCGvBlXGCAyogg16UhxE7oL2Uolshm7ElQkYlUya/JYAVoNDiyTV2ghoE8h
vaiaP0gEtl5TBf4GXqTWr44cgpEuAYswvUGPNdUHb69td4nb6QH+3SejomYgwPVPHhgMv6ZsQ5FH
vA4ZMubbVnyMKir4PDRHbO0gr2yTwSPcoaTM/+q/iotUJs4xRhK/T6qTT0n/gB3MzL3XIQeG9PGu
YxivwLcYinMHP3P4AAdg7ug31mmswYHfT6JPzR1eP+3pdamMz+GZ6JVi5EPiyeSgwnk9zNes+Xeo
Y17ERjqeqDreSRUppqpi38ddOL6oHDPr8AN4U1tet92HBUvmqezXB+gee/0hkXsALtBH0BO50f3h
idm/zLvLI4AKsoTJu233FbIzIY6vZROlr49EloGptHhnM4dwfHY4o4R9ilAE6h9jyHCmzT0Rzh1T
YSdCAeGs9QlLnb3u1XlBVoj4Ohi0n0dhdi7GFUqgh8WjuVlcHtTRPcbMRB1Eq0XBoEB85zi5o7Gm
eZoT/NJaDtPecf8EdRAwNXgsrmS0DtGgKIyXd43by49/DJ7+RyYinJqKS7bE2ypMNo4NdqeAuWCZ
ea+KXdF1xKXwK3SJkJe0IctaJOtNVLike9u0/bYTFL5SGXdwPHCLgLPFs5DbVQe2anaq9hOHBXo7
5A8t3nsVoPaM1aqns0awNt8shPDu09o7Ax3y6DBSls4w2xtc+yDIkOF0g5iXDZpZ/DYHrHs1m4Mm
wc/rDyp/69cuN3K2qe/FA9OLTRB7QNVQUKtggLFXXWGJyP6PyQO6Kr87VfqDh1vDEXifsgxiEfKj
u9lemWOjboth4cwa48S7L2+DgpBGuIkYHQ65LhDdsx1kEL9YPUnpnrfGKAVMrr/Ev4dsnNDofINo
8kE7GdmomzH+esz/s/sOQzPKrp5Ybbu2BtaLjEmjJpMLzhsNxkHYPuwLJJ+7bLFhNBOex5jes62F
5JuETLi4ofbDFNXYuypuiQoGWbs3A/sIRsSCpDnWrMx87DBVXzCGAyr9PnB78hLeQbsXl1Cl3c02
jC68iXZnCMkh82lc+7mJ1wyysl3Py3aoL9w063h3Xvj8Byz53ei6Mxtwa5FAkVvZooDNEN9XZjc2
LmTMNzxBtglGLah9io4fV8TPyBrWcfYfoPhECw5fVsh2f0xq7+DlFvZtea2F0PVe97tHszXqBRct
KJ/iz8hlj2b0Ah6sOcEvIBt78oLBWWlA0YxqNc6EEnGFj6A1rf2zp4/rAxzNZM0g63Me0inIPEJL
4WFMwv1IX4/AqJWoc2eL84z2Tads1vO16uLljDA4TvJe6T/q8tZn16pLXvZpnRPCmWJjEXS3MAtj
tllWGq/wy2a/GXE5AsTjHtPfdcgem000HrFm9HFgwLoM2LGvoENOoRNCZrn/cS4HAq7EHfAuQ0jN
zgiVS1ijGr9NTyEJCK8IfhxSx8AQ1Pa2RWQYF5qOb5RgnwZ5lbok0ZP9OzP9ZfAg7TFOgvJvEwiA
KDfY64X3+Igjzit8FTv/vTvDaTuA5xH/CY5lu+NipbfmbGk3PyR3Hvdsref4KY6514BEfGPncOfN
jlM8Lo3g/fXJKN/pYl0Nm33gWP1nqDCi5834utosa2BNoJzmJcQh/ReuyVb/JlbL1e79lsNkhImO
iDHGLK+mCzdyGeqDI0oqbBIwscSwmXahMsfYwYYU7c7NSBbKPjmf+l7dE4tkk8xYxyZePGbF9LxU
f3Veanb/ZICSCPh7VQbXNWmUenSBvydoejjM/I59cTPsruC4enStZJ9FUIZMe5lxuNAstBOup45X
LzCrLrPuHgPJvlk3SMWSuP3DzFrMzxMcex778D6JttEDz2yU7VpM8E66LcDWIQpFwtju5N9H6fLm
bMAI4a6xcb34gt6LgKU4zXDDlgzOHfRDO8tjdJc9vTdGbGKchj1wPbWjUYob4g8eVegy0H84i0kn
7A1ue7BpGE9geqO7AZ7VRbLV0u1y/NkiWOIdnecAu7HllqMHQZ+rAxY6UJctvzv+jEGukJgb4bJ5
4bvBqCKORJgEMKIDHpI0Ihd1WtBBHa9HslMf7lGPvVPLwmckLiHknH8h0jdYMC6TtweBC9Ny17za
+bjt4rMFa9DBAXg08KvobpKYbfsYwQ9r6tFxjUJE3rMxKMvF3em6LUBM5MlY5Eir+JxZaaNqwBKf
rlnDWeE3q15IsF+WM2TLiPCgtzYlzxP/ejHFp61vE6I4k41mkp/TxGgj0ZH2Bb9J/tW8iEn4cQnh
3BlnTPf9ePRY9+AGWzNixFWNncnWHv6Z1XulA3NrOzBGw4MKF7W+ZjYMH+7RnGK+2jn5HdDx/Ba7
fFHv26PLvDzkW7TrmAoebZO2uAc4TBD+e2MGwIjms6JCBAxxA8zqADDR9sRC3bPlgPOu6DdP7Nr7
3YPG+DkAiElM/vtsxdeTQkuB0hdYBiCzJ6uAdP5QY0qczPaP4j887S5yd+XHOil+A83aPW6pctx8
GLfZw+25YMwGWvzS+uVqPyhXxwNEsS5En3Y2KscNp7NUf4o5vrrioI8qi9Ctre6QQjp0XjDsOHde
V0wEFqYxOe5itvdCSCNObleyjGFZxdyqSdnVdoqp9duOrC4wwkFbBioAuCS525WFi642XhQ6wy2E
SyNh4cvsVu2UmVHOmC3beKzUCQITLEEK4b7R2c+gkcD9i4KPgruNXBFmGJaSEC765482oq3oXOEG
f0IsV3gvS/l54GjwN7/oMLIIsQ7o1mNB3iTbHnxOcIaEWkA+1hRU4wu+Za/hdmMcwPbFr937Inee
8M6w+WyjR9QJ1ckmvI56UE3crT3uW+ftnnjlLyF0SUa+YIeUW297qxgosZsJ7nPz5D/wY+cGCxfw
nDcpiXNl/QYNMM3hqGBhg2cAL8GqZy1aDjNyEzZ/ejG+TTpBijwRyPdtk7cuZut8Nzv4D0jUP4VZ
0PLVnwfKwdOXi7wYmZqrHi62jdHNghdU35mhElUZsN0nW2ebgmw1p0CzRk8Wp7VuYK3kDhof+Dg+
Ro608csoGpKujwO2N3z6REQgu7Nw+m2mWPaMy4Zu4GnzMvs8hugY39Zz1Kr8DgIfJLV/3SzdqGT3
jZISvGWrA4LstV+NWED7yQpxOIg9WI/5r0KcTvxbyRTrUYMjAnRaeyScfSmqhrh3+ufdkzAO0dja
OB8qH7v8sdTEk62OeBseJBQi+zBSHM0ABQEp4RREyE4172bzpweQCvgYLhxE6L1N2IirVStSVke7
MMrxO6ZnWL2ZEQ8PVnRSad1kSswhmXZ2GgYe8cXvhLQZ1O5r0PWqqAE9iZCSJLa6qNbZlOXebQ0v
v5dZOmoPWAbfnoXLDUj4NMOdLyA4XISsf/eRjknQxXtN74lhAInFadoaZGP1lygrOEUwUN1xeeA1
L+e4TRWLrrE2M/zmBojdifi52/0KprB8l9Ncs7M9YNATZWEVxvRhdvC7yyL4mPRwH6c8u3iyClFv
RcVxSzoCNtHhdUjnqvXgRXrONovjDyvJDCsRz95rjkRzztQH3xnE32dCnBJy70nYA9zZGy7J6zCb
gXdiQcmO4L/hsWTGplsWCK5OQG4QRQUPiq/tDSInGdZRxeSpbhXTGyGjyaYb2CUeBKArlqR2JK7E
7CETRG2Wofrur3pbzBJbESJDWTJGbNMuFunRaEMhfVUxcrpmuWAZ0qxq3GRpnABDAs8plJaIRbGc
E3XX3Hx1MyGt13xt1xuQQ6kSUA8lvUnbvbH0f4kiw3PXmZEDDAffKCPQfeo/WScIcxOQP2HEU9nR
WrGFkJttlk+CkAuMrkeCsyKPDEzpdBlDCMke84xzoBzlqysY0v5t/pyTpQsqLk5BLdttG0U2R737
bCk+3wBQA8d0N34NjubZutuK9bEg0UB1Fo8YITUQJOCxCHQsO3ZVmryuA2Qi7cw++e/SJl7Uxyk5
erJn2isWRLOWTrY8kZggr3mXhBGkB9rkNn1/Y7M6xBYME5ZjvCMxGKOh0+63edaqf4fTJjVy1SDU
927hhbd0PFksEhvA3UC9wOrp/dsFfQeLyNKRzXmXeLvERwB/kngalNY1wMe3V0jENI5I1cK4tGKv
A6L096KT92sWQ5RsmND79x1T0en3NvNL8SLKRFTaYiWziy/YbVtEuIiO4Qv7/O2oBg22h97VVmZt
t9nsu2e/8Nn+GYmN/Yx51cbUhRZi3F3djOcYjy+7stP6P5LOa1lRbQvDT0QVICDcEiUo5nRjqUtB
DAiiiE+/v9m7qk/3rtOrV4AZxvjHHxjhgHwDwq9oZ6jlA9WnexU4M7zS11zxVE498HKepdXan1N3
8QUUhnu9bfpGLKBEouIYYQEoOhvMeVa7DXyNnh7Qs8tXqCE5LC386cwi+MSE1oHT0bleT6y8YnZs
DlCniC6sTO/HBJPS5orToHs/6dNHrIqxCo02E7kGyYk4tIw1OMMOt5Q1CEyPXhjoocLMQyT+DhnD
9QZ4OeClujDHedpnA3K98pZNjjWoS/CNqQO5AAmtuSRZPbgTlEkNb9kn/CYGlDKQV9We02OoTAjG
nrlSsZc1j1sGKPby8+uRnFRhvfx6keX2qVaxYPCKqB30Qx7iuXGxjhq0h52njrgq+Vdu5spTg8Pt
MaRlix8oxiBgT6wYsSVWP0xc4QnY5UCekkbqcizdV6CZKHFl33R4m8Bcuc3NAG75js9aggwXh2Sc
FQ7cUo+gJnKLRzsSvk/M53aj/oY/tL7da3nvD6+ZUBhSHTBlg9Ec1ZNcR9VLYqTznklXN1s3Wxp9
Cn46jnf6r9OX3QGzPkIRmSE/h+2K3pDhHG78IY06mVgEWdXk2s+LUx7VWxDYf5nueaRv9PD3R5PM
UZYWW/EvCDJYccfRjnBT9pMJBkZY9u6SJn7i0zIqCXgS/MbnoMPmB3OgUefL+PCCp56OG86kgmsP
9K11FUdlHv+LLKc/pdSuK3AR6EPhsZjBYLSVCDW7f/nrQuDgqJv1nFGC1RnKAyPAv3SmYwoF6eJH
5ZKRO8cI17IYE8jhbo4tEdeCYK59BvKGqqpLWVhXxPL+bU91ywdnPuqvOvzse+cqvE0RKEHUdxs5
/JXxDTa26ZO3MJHGu+k7brntaaWe7IpDy3mMp8yRKdzHZvmM+gHjyHltM+BgcCllTtRzfmexRKrY
mmfulYONbUUFW/nE9Hp19Ntf/t4uLGRBy9+lfeB6u8aNAPIn3IWdrePvNTFXnARs7nqhAnonU6r5
jprqJB12S2FzhSQrw57SI8EOXfo/SZIWNL48UtJHovh6wmFfTgFfAfRIJKfn+YUvODIwKNDvomV6
jZChET5AnzHN0cCoS2N5hy/Ghi2HmBkn3C2fA8SWgGiYub58jp57JHbeMfeZaL7Cyv8EusORp/pg
Z/SMAIz3IFUjtME4oOXz3URfgwar+ztm1v1V6RyZ5nyWXwfaJiSzGfv6eZ1/Y1IKsq3oQRm7nARt
bwaR09kYvuHrdAgKGRqMdFe4BsLWYAR8ZN+4r5TZaPA793ceMoBZ67OEqSXGC0ngk9RkjeTdbFBn
FHfXATZojpFA9OnhsyAN8Isc0fXwOLLBe4mHB8bCO7pA3m/0OzYEq9EHsTZbV2hXxZ42IN84xTfO
UADR31X73YTYK7QcCPEMtJbiI37hA2Mc7Elgp/Rnb0+L8BbFXy3bP5Jq/0y+x+ZYnXsz5hlLFFno
eFAxXgZrzApIw1T31wE2ZYOPwtNQ7GR8sp6eCqECgcSPko/NXzh5yin6Oh3I9YKR20KWh3E+thwl
6A/hYAOOzHDxgagkVBXDR9xBXejoHPEDXTSH36Dh6frIVMfvO+3nxTHCTJzY1dA6cG1D5RS2Cryc
ysEee95udj04C7wa86+BhF57feGj2tmc1eDXlzHXiAuUs9AnHhQhdLRrmjGIWkFhL/j0ISCE6Ew8
bVA7e5yoMa8eMrUIQOpieAEHeyMnOfOTUD42UH/AeVPaKnkNWcqFkvVB4GsEOdN0cqDP1ZL+EhFy
eo9ITBSqF6RZ16kR1D6+eq0XI+MjmcCp3d6Y+EgHg0WnIjyjG2HGkbbRH+h8QOiUf9+TNlItcbFN
Ph8MjMlB2JJtbkv2FLon3hTY7UC775jGlcAAX6dgj7PXA8VFEFhj+XUlO8EQ6nQaVcm23It/wdjv
5b2W5uQ2nPUQByR4uob3EHcWG4zZQ1lIdYc/BCYwdHeI2ijoMLq6/MsDLXXXwm72sNNdbD2EVw/l
6sCKOetgcaYMaRrVKxcWstS4O2HulHnHVzLGnhYMuHQwxKIlxwnKcATQqM+yJTUwEFHhTUA759mg
21tvVNzXQUn8DgkBCe0cCXX26Z5YdLTV+Idw0WmGNUgqtD/Rlcs+d2y1rtZXBk3v4WVrje4fr4l/
B97chKmtNoP0xawWBj37jMnVP+WAmJgBkme8hYD+jXdu2VQeXucz4KPPt+GmdGvGLsAp60HlKuAq
KCQ8aXRLYfz/9UdGYonT7R5gOX0fwpROORNewzboUc7rhJct+es9vhR7kZ+iH/XU2OIyUnsXEStN
7ik9NQd0zlBAwLp30kjmO1TrgxvLqed+QyTsWMKQO5fBhzddean9cwcpBKNLWM7w8MUljucNlhoI
5Y8N6IQ8eFjM6ac5c0B+qW5/3WJH8kLsMECsaaBG48ORJyNMnsuoBBHM4ZmRcC5CbMRvg6XzDcmn
YEDNDIZX/5jxdxfozxKEu68TiZhd2D4JjW8vmrXRhaTsnAnwa4boNIJNQr3EZIKH+aImZgyqELng
3pLSI0iQVuuzr5KH6WzMFDcXAN8UpthewIj0yfpZdZWTxPkW4zDj8GDdbgASPoNGGtDT3BNEOB9X
mWjpN5LDbiOH/S0KUPcxu044l80xQRx2PmUWxkRZyDwcdgjjJkA3FFS6x4utQr4U3Drefvt29KFi
H/C7+ACwCS38J4U7Ww37mO/vhGXgnQQNbAxGdQJSPujRkPjauQmL442uBwO89BNRU6eXcT9qfXz+
cibOaEw235X/m0n+pNv32bCMF4s/I3ohiQzVrTqB8SYlzIPf/4riB+sgTzS8R0RyvLSCuovBThZj
x/B1uH2+PHmd7EW7f7hujzteghxehnDLkWMWmoMxAPmEyJMH9YZ7DN2pxO/QmHBwfrn1mDGngcbz
iU0c+JgzBedg6Ah06Y5Bqj+iUQT3e3iUC1ryA1zmgGQ3XyMWhOFgoA/Nyh+z/MWEnuuTcYAY7uZp
E8NwXe1SiXgqZLHzbM7U8QiYRA0r4SYMBs2CoKjCcX9Kbwo89o+Z8R6DjmHgGGy1SMY3gPQMmq99
611Gj5B7zc+TFziWNVCIiCU2YFgxZqMSMAOttgu6IQB8Yuu7s5WKBtlZvzzZSek+heKWCHcXhqvX
RqW3JmIPIy9tqoT9BOcn9xFK6R1V4zeUhyJnJfixOnEs9bKUWvZ2Mhggjy8pPJ3JheP5wphofDmw
KytGFHJExMXxsZanzB606Z0SlfrFJcxuhACZQ59wYETdXotvgSG83DmNkPKCE/Lt9EPK4jebnsmD
iZBTdKi7IJ9f9zecQqDxdDYDSd5US2jrIB/zUrUlS29C/oL9pqAmxF7yi+RNeXj3mn9BTyRRleea
wQ2BTyRSnRkOzO5LUq0t3FnxkcFLM8bwIdEgJ0dcIcJF4vv33j79Tix4DocGXANexyu6m0CC7vdo
Lj4wP3teSa4d/Amkr0aA/yrzc4xvSbbrwADfptP9wqoj4MpRUZHhRp8qaZ4wvXly0cy//m7SW79A
XD7cKdx4+lqOyvMFL32+yyVoHlZEy8uyxsggn3NUbVihxYZCB9q7L6HqdSUX1osHkVWe9FMMix1i
2dDQgDRx9tR0/K6Bbla3jdrvHYnKJDVLAafQfVPBycArCTtBSUXV8mCSQ2XX0MsybOD+ucCaILXU
uZ8l+Ndhd36Dq5J5hasVI6WBFuFFADoz2AlqLnc8AfMDw1NmXJqYEqJfQUlx9VhrRoHqDPrJDJXn
nqVNbw7sJqg7jFSK6QeoDVCoFbyhe1I90s9ZO6os4+Jwzwt7ymdSBrlIkypPX0RLkLX5aQmPUr3f
gTGP/ozoVa2RypBy3J9Wik+KZlm4tBAtFqE5r/w5vNM+3G1c1lzZzf7+qS8BJQI13RDNjq54fd1X
I2hf6Xf3B1+SVrkE+moWF+z8K4+eP/pSNPfYo+oxG0vBN2C8qq0E6LGV4yZQBRsQpky7CxQc3RhP
vAM9eSGaMdHi9pio3Qz/NkoAaBb64Dr5xuYmG0LRVgW9IFA3ORPHsbT/TV71QIl+2LoJZiE00DJl
fEbztIfZBFOad5f0Fq8Ues7H9GCE3SZFRIE20pevcUXhS7r4QGvt5tD8y7N+Dna+NSXVlHaMBkof
NdEH/ewr96woj3cYgpEPww8cSsz8b/YJT0u889mSygo+gTV6HNAjzhmz9RfIIZP2mJ8vQ8oWEb1V
TvQ4X99xfGq9InxFdfKk+ca8ARRpRchWe8KyD0PeffGnepkI6KhnYGjf+LqAYpvT7Qbo5nhl7jXp
L8xZTj+CJWrE6w3hg715kQgaQUKlbetCbHc72BAKDDqqzoghIU3pYyANxTjwubJqp1kxwIHhQFj0
ucJDjh6xP0LjBTgVm2Aig1MIERfz8U+EDCygfl9rwYVYQzwntHNvzU65zdlSULOGSlgE0KhYPBQg
kzsF3y1RRe/BmTrcDd8dYgwBMLuvqHMO/DjUIW61LOZEieEw8+MMzFbZUqGY6QJjBAcb8N6a63Aw
CRNiqXLOgXqZ0D7VARC7x+C2m+QJMwpGZuRQ3/Eb1lPBgTdxJcKbZf4x6WRFaqO1fgn+Bgl2RBAw
QXs7alC7HV1fzSFE6rQD6du1MI2+AS4IomVBhTeeFI6uiHC+bF9xCYkusfVIhQ2A0xClMB1k/INb
LHrDGLlPv8EqgxTVgGL0Zvk7V0eaiqx99qm82wx5D3+aqq/AdJvgkCrMRaUVvpx3K/7ZK0KHLKee
/jyUe5fJY/baYl06vEdN67+3iEFU528nkJCSu2FeMkeIwWiigsG0s5uNIMQvv+4bNxO8Ri0kVjuE
5TIO04yKWcjV/5k1no7p5+mzYnJW+AYR3QcFYlU+AM26brEv/iKODZ8DbXYJzTnbYGGwiqRAxgnQ
AZ8JJfcRAcIxJKRc1Ulchy8fEa3ynWH+YOvxo46ymm+hWHdDskbIxeDHyNef2Qfr6iLlsd0n+ZFC
XUFgvBGLpaMT+9cHUlcggcLaJov7g2rSjSR4kiMsnuxG+Ldjmgdu3QbfUF/B2RLVht07UqFk+IP8
HOmo+2+vXvM/OMZ0Z1SIWC7gpvL3HF9J1QEsptr8wC+eYMXN5YGFCf03bC7cdq0DrqePP54e65pg
LahfL9iCAfnQ/Zpk7jGkuoSvJS97eGnuBdfsTfXN1ULl8Pyz1v019eOUCDIfrHzwnH8gUb68KwTN
d/BRk7x2uVuNxYtryCOpNHpEDyfGc2jcedf9fdmeb4nYPsUCQsnAWHAlgFR9/zEUSg6b9fVAsBpu
3ZZ/mfCOsMGmIP0Yw9ry6Yr6BxnGNCOFBXPI7ESos5clNBe4VmdzAJ+ldqRrAR+VNrD/h/xx85pp
LtPorOpncDdg5GTwex7LOy6YolVpfWmyOz72zHqhGIx6XIjV8PWmm+EvwTpCDLDhhDOStmxvZ8Nb
RUk0GVdmgOPAs3X54tL2YoYMA2agdOz1QZ0GXw9um9Jh6yl8qLWUT6Edr3NYzxohp4Tz4TSKTyJp
SLbROF8qgFnBY0v6E2mhbI12Uw50V5d99cYYRL4HPQtLEUIvXNFE2tuSiYeGd4p7CzOKPQokMJbO
vZSYbnsogar3ID/o09zdFjin9NDXRK2Hwx6KWn2KImcKOk67xBk+rwDOmO/tPMF9/suWUnwtXSQu
5SXsEPcwWOKKpbJ5xBQmOWzCYnVpEh63c2NkVDBxz5jUhjgbMqaIpWm2MOfd5nYwGb3no3tSk1lv
P2S+wT7y+o4JJQVDDvdaKDGQK0n0+BCvG7dpSJcC9oJdMcndcH5z26AfE6B4HUh2ycVBuUdDP2jO
DMfpadRVHcnz1wzeGQw7GNCcC/3xb3NFRULmGIP6tVS5VW1zydf+yxM4VXvivGJ/XNmdQw205MKE
kO6DaxbVEzcKmEq2fZ9KNuWP64qmh5MwxslTOqAJaxGvPHktNveVMZY3yO3H/TlSGSuE3Q1Wn6UZ
LhJA8pLpdeQKUxwA+2ap6cGuTqqYQRptjMIsGqcdsgU4G97XoNzKJ0Q3/7cxIaQl6eNJhMofsNt+
DnXqXgpo3bkfXhFAU9Tx8LEqZ+rBZoSXhiFMxuGBwwMzfzx2YCIKaueV4foaP1Zwrn21pMiL+sfH
/Kva5Z6LQVkrx3K5Cy7xN8n/+ke5c4zcKfclYxBKfVoDVk19cz4sYMaExMXj6sK4Veg4QI/R6Ils
6ZxJWBOgbdpNMD85W+2Mj9e2SNYI1mQ9ca3CYcDcZb0bvHwLGKuEq2ZSA2DnN1JBzPDj+qOsLCNl
RWd1Q7OOiojoNjE/u2Kphr3LsPF/KXicWhOdQ3YtXNwtsNrkfZaJt4A7SBaB6Wjny/QyEk2IFNYo
G6jaOTem/JYjufAfqI2ew5wM7yGMOKcKBdEg0p1XevUlCc4b2iEeNzD3NYXRMlGGuHpgNjzXhU9D
UolxkgSg6ILjGcTNHamd/S78eZf5PWR24jz5jhfy3Lg7XxQTuxH1V0qHmhrwU+QIKIcH83Qq/N9H
IP9ljCjr2drV02llRyFtTAsUWO8KXU0ocXTgeH8VAfZfqLFIjM60GM9ecqP1RouAVw5WE+l1qazV
s7XmPpgQ4IlklJjDpEmuewk/mhxHoX8mUdijmf3YAhaERQk3BMURWj/HpPoGopJF6BQhpMHLAuZS
ad+OJFzSzHLV/VFiG3sKeW3ZgMQIYYsvXHStBzLV3QFZBKBIselwqKAtwu+H1UdW0pezCDdcLi5Y
faYwTK2Bvy7NVlizT9CBU+wIrD4GbwRRgujPXJFytz/8oWNs3RfjBbhYYTvOhtrD2flvwDWilTxs
aZws0IfPgQk5e0RCGbupUWl46uTAOl9cF+kHS+THrFuoC0atFAfczB8KKS+f9Q5XblXCek58Eyk1
CgpzkAEGqwogKDM5JmkkfVB1cjxch/jQk3LB1v8xW0FhdugFrW8k+HCMlJisNgLAKWhQkNawHFv7
poiwNh3kGAIQebFMMxnashAp4//EwB7uKOkRN6FxaJgIwCd47Jnhf2nwDFvrIaEF+HRzuGCgOUD1
594QDm7OsJydzV6mlRwh/8odeiKuE+QNnzO3VYOspj8qlpf5bs2HXbjcOhjBx95ZhqgxyhiqML3l
u8Sgix6X9pr2OXdY/nwpCDh6BJqQwZPI6a4Z1zOJBcpqvAbqP1RSCA9316Q5//sGn0WZsq++wzfn
bRdocc8r4k9QcM9bf4IXcBOSvov/BRoJyrEujGgYJw84NblOXLQXEi+XIll1+bwMU7KNdW6mml9i
TUsa0LKCz3CuEshCMQ3ovIbQj0rJVSHa8LSwwbmM33RMyEwZsdHEYbYawNA6N96FKTB2w14rAh7g
9OVKoDMTnmRWQGKvWxx/xIC5VC0htGNWGiDQrOPhwaFY4k+V4Q8G1Pc+W7On27T2d1xyJT+djjsL
d6kMcHlZ7q8UxqKoxnVMSmlxIQ3Oy+WLzncpkrdpxNc4tQG/yJyM468YtwjXR0EwsHiTGyzSMehn
OVE4vkb3gSiihxx+VJVNgUQpYKGyaGoOkxnezRAluYoK90jNF/Dcfwuj8tQDjUe9wPBuyZSpHHO+
lX/v5EHv7H2LsBIFxm9E5CcnVu/t0wjBG3/D5KEaHup4luMWQZuVeeN7yLCdggQp/Nra5nuS7kJN
pdx02IU4/5A3A5tCmVPgNFHC4PVR+1fJJyRwfIvhevMivs7LVXrDNnP5hxU1zfp1LDr7O4HEi/wY
asMHWVUPmsR3ctUdeQx9juk6nEd41cNuLaMVzkcscUqt/sTZXf7MnBEKMIJ5j83uQloiMxVPcm+O
lGQQkfVNjkfGQgm/BcEMlJlFyAcT6eTKg5a2Ce5twMV4HVVLBXyiTzYn4ZtsnN65xOLqBK0s7MfY
mm/eoyoCyMC1nwgfeVt5wPb0rSJxE/Uwvl1QQnCO3Ol+HzYqvp9gS/gXKy72i5uXx3h0iqAaQ1P8
z4SwT1h9W371zw2lOWoTOdhts/11CRaVQ3Xb4yDK+bjmYl0Dve0WZawxT3ep637rR+3y/wnubZ7U
R/4VrduiXt8QeaIhw1CNb8T6NxuBSYl6gZOu73bU0zjx9em0hi3ifvpCGLFP8Vi4mFtUorkLckRz
siV1kUb1TbMCUXL1m31Tc0v6JcDduFjRTbOZTnr8ZIj4xZW4SL6KSyMIvMTXBlejUD9UXhkj/HqN
+Q5OT/rzkzT7JS33XHmQIw2vsfdQlFl6+mBkn03YA7g7Skdp/Z13MDM4MJHQU+4w/YOL2uOrXYeM
jtU51e7MGsIEaN3u2I1hlQgbDMJOmWBR7HIuU+k/ZRtYAU+Tm6vHbw5VTlqwGXD/kbDGBKPjTfLv
mvh7wG4rKGMW6qw8/xKMGHwMCrHu2zGU/h6gfIBtNhgf5sLmyKPIC6AKBS02cS1ZSsjO3UdS4o8h
nDOIaeWVCzE5mxtwWea93ta8U9bKDPecUe4z0Jw9xiKoqYwLsG9h+ptNBRM1D7cKxhwQ8Abq2IQW
WC74RycuJ68ILLcdwLp7xTK06Hm7uG6FrwnGbqxlY8LaAz3vxXSRzEnCG0FOt6FF6P2P9YfvgRbE
ItpJnwkPTbK0+dr3VQ/JxBu5DVHq6ce3QEOZ+fwzHaGownNOmykQ9Fr3jZ/QdUKwY2osd2ekO/ts
WcW9cT58xeWAVLrZNX0Gt0UfwTCALexaM/itb2MOBDqQcDe8JT+/G9TDPLr4LfhE5VG983s1eK8y
XwohG9A+99MUqId2qJq8J8IQcOeWXjG8kc9B6wagjIccpP/C7YNKkfr6wmTCybiJC6/RhbCcX3eA
ZA4a0QwOLKBTLDfPzdFKGPcUYD5ngGzOYw7XZ3LBpRyJiDmg6AHOFlUBdx393YgVGMm4mz/Ht01G
6cPbGz0Zf97uiYrhFptc5L27Et0lci4CXfnGFMhBHv/RwXZFJEE6sLp5ohk3EnXepYh9bjFYGdi8
Djn2C+ZQLi4LY2MSlUq59uMe4JPEVECyEGkhRwr5sngOz7st2yN6phmjS2DvmObf/ozFSkYtjUEp
ncZFDB2pnLotVQaMHy7lTS4usDSLH3T4JeuYC1i2X9g7HdjaGIWoJ3B45DamXaMi2V5jE0ACzBla
ieHQuVCpcMvka35UZCjMGwxkear4G9xFDN29mQwQZI+5MHmlD8EC43vgmoKHIy+uX88qBwUFzknm
Usqct+HA3njrQoykK1QjDgFAcAhyDLToCJ+egWYiuJ92mEW8HI2oLInFQNoObx2pGSzJLvhNoRN1
X/YRPRdc2HeSb1/pJ77CUwEBAOmBxADDhX6Br7mA0D9lQoiJVzvub6XFYyWCksALkWagxackNBI0
PgdmTTSSfBKjJRlKfCaGDJJNvUglycfrIxUzQqE5PWDy9cOXA3oneZV0WNBGWpuvcYloEh8c5oCS
G14Gt+XkdeLRMmu/udKKOptKT8GthuG24RSmbTIVpqad8rX404R+ANOXBawZybc7/u7PoKYquvgW
apKLj+LvS4tduMzef2DWPEyIi1uKW6ZTEkuYul2w6+BiUJsWll+UYU8LX6rfkXdK9SyWqw1xgHwo
Qk2Nj8dzR2zFDc+xSYeD6ATCGwpg/oNPBum7FUFPfJdvoEQOHYbOkAZMHEPF+dobZENsDopDzoaR
/XZMGAJjw5WUZnu6PobtZFo3B410cTRgDCYn7fqx3B1h9G5VKPMQ+ZHTb9EgtCvgTMheSbnUJohf
eJYra44s4d9QkhIOdHPyXUAIVDDhI3jIM2JjVc7u6S7GKCZ4zRSe521wnZdrvoWv6hGqxC39ZBzJ
sgZ3/odTi8fMYLFvP1fapqCFZsDJT4ikkkv8CCwDedfiGKesfjvNzyks551ccXg+Uh49z/1JqwqV
xQe5fqzFiKkKzB/lFaz8e9pbUlu/NkUB0HP/+y2eC7Y0Ba1xoKruT/jx+UR9Ym0X0GP5ZZCC9aWC
dyTGsidzxJEGrfDF/tFd+kqKNejcTAxaUWCzOxyheSCbi8d4c0DEdYSCZ/RuVKJUjb81f0qxNv0N
3+NnJCSvj9NzUWzNqXxotuD6Fx4L0zsqx7G+pT+40YPRRJxVyb/CaALSEhRkacwcjGHNYBf3NuUK
RpoS5opbE/ESM5PnVIY9w1V+zrlxUHPDauSRlPZuTUHIQ2L4SIPAL2QE304U1I8z3QOdRPlnnbLj
F6jyar/G93EHTZTp6JSRTUWCClJj6LuTfNQMpXGv8ID5dgh1HSaCyoZnY6ze6XuO7nmsMOPMD8gJ
R5jYMJSk5jcfDujRmBNMhRN6ADmIbkciFae9GD+LcLf5HbIJljyAl2hCyE/5/cvjoZd9AgTusFlT
5+qsOsrp40CvzjkAHMxugTaB4RU9nYgHe51Y9VTij02LDcUSAFVcGFExppW1jrBe8z88mQFV5SUR
KVwjCqgKkOwet21tT+uMC5O1qk7Voo4NgON2bMzVv9tB6dvNqj+SIWPXozLUz7CE5TW9XEMzAHRa
MySRUzNpsVHBymjwGJtnYBsxQATZnXJHIHfkjsPkmWVB887dxjAN5SMe5pii02UCkDB+007G6bGh
ZQHkhwMDHsEtRjwYrqg9ZdKwy5b9RZfme51bcEmNj3HViIZJ2nZ89FGfyPD0aJ0UDAbEA8dckT5c
Ieh4M939qRtMTQzUYnHTJk/N792IiHZpyq+1S2vwofsBMAPLODZnZLs3rKOBlxNFqGM1MncAxhjK
L3Ug2jXv4Vz/M8oAWqWZ6G972/fR2r+YwiJ1ApVXEpMrnjb9UC40nd7+n4Z2J4TKGD+jlhNEP3S2
JjfcnAe5uzzTXulJhweN+nVYwx498xMaKd00pxcXA6SMfcl5j1PMtjrWrOB1ycDrDrOX+TkdCaT6
3oi7BT+4mThMv0IMxVkiidP7cpIlu+ZN1piJ8ijvzeqxvRy/aLeT1zNkWxc45E0kQCUm91v18FyA
+2Tr1xwWWgHxY92cCrY8Kw9qH6/oUK2+XDB/l8NvzPz7wjgAD6E+cCWHtYNPB5zXlyiIDORT9iNz
1IPBeFFmx1kryEE3wr1QqF1E4DLzMnFrkzPmc0dgSZehX3QpqCv+I/rQjJtRTnse/6bqrFxnwiOm
WfZ59HPr/Bw1e+7FIdvA2LAtuHGLf6o58AlgdtBI/PDY+HsRsknoqyb04fDiPowmgNfxdyb6He0k
8S+IixDqgfxxKoAK8bdktIvNAWKKTT74o4TtDOcJCMVtSwKNash4HcBP5FJeGMUA0mtr+tLV70iC
eA541pZzh5nKOB0NF3cpBPil4vWX9dV9aSHaCvUZfI3B6xLeNIKSh0aftGf/wQ1K2QmuWYzhbZvc
4l/7Q8Lfc5AROQf/hH2GihISQZ9pr1Nj60RiJZCXcLJC1UvusTnZBXB4gKzEaUDrCioPC7eKzQUY
O/inhm9bJzqqLygPmhahm6az/5JmwI9YN5HGML4Trk0f3bmRz4j6F9moGIuDiyMxqcFNmZh0mJnZ
wHvSx7mtVQb58r4qHAQ7grtCybMRAkEyj0rhyKQXXgsLr3QF+ZbS/wYVnyrNpp+7I/zDARULlrfD
FL+6uy2/l7F48MwASK7kJUGb/TkvPBtI0Hs74hcb1nQafF4MQWnhzCBsgreFazxIgr8bMta8COX1
j1/H3pFXTl0N3vFL5VHBVXnkxwfHmKJlyFN9Su2ljjlAHuzby6BbohpjrmfSqPnysJy0U124CuKJ
sPiuMJo+1WPONGlwHf1Cgo1Oxaai2nV0/rUSvybXyXtJ3g3hrS1mHjLJhyTGCcOBOyHIguYXSCRu
6GtrXS05Fbtz8feaFhvLJ+hhw1uAD/HpnfVn2i4uVMj8mKxkngOTNH7nKEVNMAFR1WcN8vD2fBcA
OK3Bi1w6MVawaFQop9vTi/H7J6QS50qgpd+RiEAEHPxYacTZ24t9kg+nPX6S0lagdey/R3p/a60k
/4KQuMqZ75kd18iXrn9DoFY9ey/Mfb0hvDA/MgDdUNy/pkQCXnSEWwIKEplilJVQOZmix9UEUZoi
/kpdgtTz6bolJz1md9eez8Cuj1qPj+aELaGrCnjxqXoQcanioEYDZr5OjUlcJAOmmMqZxEtKRkzb
6AFAOSHk0TruDdoa+kr8rV/C75b2H67s+k0YFzJBFj1xUGCWLV6ofEabsl20GlyYfypGhvDjezRK
HZx9W9wcuMQtuB4t5v38bD/fotHYIjNC3zSWt8aiN2NGoG2/a1AQCDRspG5qYs0l9qQJtRiTre1l
yui3QVMIj1tmdsAoDbnl3040IUhfPOzpPvB4maFytL7DFusbIP1/p3pRuhR98gy5GJdSvoQ3tegd
XgtOdrhnOzz1HsjA3IzCmUakpVUUoyYsePEmo1O50Mpx79EdmNBWG/chapAeNxLS8NL/1vFHC6rS
50xS+Y43GPFxffOTfxGpszXpQKgT4bx3Tt66OFHnuNBipMlYoXKZ53F5WuBdX3wUoX6/14yaK/d5
9+5M8zCgACEzPOJUM8lGsfx3ZdoCKnu+9BxAtJyV2QQKU4qtlr7Bhrkvufxh2OCYVw1xNttVLsrD
/gRAF1QYTJcnUJxfDBcYJcFH4QGHl9NthSshFIV/3ysXOwc/v/+m2ux3puLDi3wiTPMITLhP87Aj
5dicFgtOo36CSR850/TV09sQ+cqKlODenhBdurRsa2700ZfXExcY2NcxPEHspsxpPmSwcTtRwf6J
8++o/P1Y2OMyJfwvVRm4X8jGFZRfZUuptNWHP4g1yBksXrHdHn816q4eAWs0YVsyRmUbHYGo3OqD
zoLjpi6c+wm+BnQBBtX9A8cM1gCixaFvIx2JWeRcDfrhE2oacidOl9tIZmh1vlLWubdpP3o1zuuJ
YabwOtJG6oHqtBj2NjkibZkWjRq1Tx/wO2Edv4XaPNTiJyZa8Ijj+0H7p2+FGg5F0zjCipnqkba+
z/sAuo2nDLtDfurP24n+tDnda5YoCr90N6EFXkgr+fScEYK2V8Se+KzLcy/zroDethyR8co0ZtZR
4W3fA9BN8JVA85vhbYt0pCZDzqGco9LHq4uCi1eO2LzCqmTL8pgZMyro95H3CsR6vLAXeLE4tPPx
n/MLEehtwGiBtWTdgt412S3vERsEkM3YCLf0S6KPrIX8xzaQl/f9fQ9+Uo9J4iVdAksn0D76YsY4
DEbuFKfBvRYHCINLJK6AiLTn3Apo1RmtAlcAqQB4cgUNtYWgPlqCdcmXg6Al2wRMWLPdVj0rCccZ
BQW5Ecw2EPmxSohO2r+morKAtMDBCrL3ES6f75G2lzF8+4fIFhv+IdUQlJp5x+lO1wey84MjTFbY
v+/QXGpL5lHaXmSrUL7ghSvvyW8h04SwsQsA4IMchCuYrptNiz9K/B9ALLdEQmwBUNmCBHdixiwf
sCiLX1OK7dg4tUPuNk8AejDVSYMEVg04eaF0SgEB0++4+S4hpndMmfHWnVgYFk6hjSBWcq2pWLCQ
ZHCIT2DixxfsgkTchDxuIvzggYHwH8J3/TOgdYRf2ffXf0IBiS0Ev2tDOjDXgjrZD5lTohPHnfQA
PQbJ7gN+3yu+rGBdOPeYHzDm+seSHMp6MqfrG2AJ7JghvGwEkcKcGas7h8gJZIRFmgt8ExJV41XH
6eG6TCV7zGdl5ADTHkleHznNBU6U8B0WtvGn0h0dWUfcpyGiWv7dnDIRIhV1u/OJLfQCd/7r4p10
KDFQzMaKY9rMsBEnZN6BQglCOYOdMSrGKZOJh8sI0Cc9BKsprP05RxgSsKwh7OzcwyMkJRd+DjNM
vmOclYJb3J+K7x8QBoW7etSJ4xCdY3/R4KwRt7hkJVpqDY2EkeGmifQhKSY+3tta+IEV6mXI/jvX
eNDyigbjx1CWTccQ8FQxbuwJGdpDt7l2SOa29mrt0XnIwNm9IRwyjlDJbgHmuMFScZpC4MYTxhVc
hqG0NEJkGVF9Rn7C91Ys89GGknpwEYUW6+qRcHBhKuTiAeYIbQEmAnME8vDekW1ACcDJbYCAIWAA
MYcLP+Ybga7MnMaEHwmTYsY9xXOB4eleEQEhrmYCRSngLEFohLE9lOQrj/+DYRDW3yic/Slau6Dz
FAQijT2CvcBrvQ+OBlLsPZNT8SJLMEX744xIIndpo5zDZ4C+1BGKTKo7QsM9zw5z17fHAMi8NtM9
bvh9TovEA+n+dixhaYnKg1MzrJ8erSOX6+4Pv8zfFfI8Jnlks0RtJIEsN5gBGluMe3TogNn5fv6s
DQ8iIGMRhX10wHjA/c5ikOPQwuEVjYxjBL30C12NoZyrTaF7P24Ovep6R3bTfbSbMLVzlMMvJsfF
NgIyrnlEZUS1HxmT+76CC82cIa7hSyFoZdUHwsTxh7yAQ01zmMiSg8gUjaEw+h08n7/MC4S7g8WU
7D+SzmxJVWQLw09EBJOit8wOOE/ljeEIiCCDiPD0/eXuODv26a6u0hKSzLX+9Q9YGLvYxNoXCnjb
080FaB8sq8FYMe8nn8cYDAYKpzA6v3CzJoa923z2+Eg4GBk5P3MOpkuij3D158K+UNugGcQzeCU3
gdyblT0/ZU0BqIeuwY0gTwXBjGHd5w1ahArzfCjjPg8vrWrAxmApECnFguB+0KmGx/LytMMlOS3b
aL4amTHflKAMSq2LYQaAzebJJWCXRrAXxBZ5KTKD8+ejUeBP9rhRTe3sP2OPNpbCcaqOODxazdTw
rxzaSUMAlFd0npT76nhH89JY1Y4YcVbXAnjMLMabTcfvwo4uWSuax+gSetI5sebd9bnJ8DdgdGgT
+/pvMiBddY9r/Xj7nKxsaejdcLP5IAUgcnSKOZqXUdaUDOLyKe+lzE8BHH6WrYgToNhk3PFB/7CO
d8mZQ4Dxy9dlgvuaDtcxA2WmXWOsGXGq4Xr6p1kvc4eJW04ziUSgJ8O21EE2ouPbQ9SWaQjeNFRJ
fali1gcjtXeA8zK8ikBA2DN0DohJ4dtBaE44q+GrYVX66DihFlUygn8HuebFtteJjC2aCBKhMmzi
SKZ70FGlP7tPFtuM76MUobCFVfwgtAukh59gjhyvVKJ5OR0zjwabL3dEsUaOjEqRkLWfTT/WF3lm
tGa8DnDnHBAcDAtcmstc7rO94UBe/fiUQ2JpIP/y4MXRvE8YHUdXgungHp9pKMq/7zw6EIEOfTNZ
MmhWeMUhfv+DKdCAKAbgmqF6EqAd//ZzlvLs4+LXDJ6zoaV6O71RaOdjkrQRWfMknIdB+rK6vp1P
RGvA5kLJ6eCEwx6VHqIHWyq1MH5bk3A0PItCl76EOBP51lAFQeGtuYkzXPbw38QdCQmTKKJVttT9
wGZHOblR7sRbmYI4YL+OJUR6nU9HxuhtN6CFGHiaS38El7A6YoMhTq9lMk6t6+xketH8hfkBFK7T
qN415+Pb3A4fnP4Qhr4M/hV/3lqTz8Kgm4aqTYoObpFXadZgMclQkKXIPliSZiLN4DTjBAErATuv
f4TwXY+QggSnPeIHfhSklWck1met7DUSnZR9eofEfhr17UU6Zo7FY7/E6NrqrwRMhN1pbe6ei50g
jl8o8qQ/wIl2P/zDKJ7Ep5gwDHEiw+PFrMVYiX/G/mscixAFRWzRKP0i0YXi3JNPiG7jG2Pnty8C
l91meaKOtZDyTWDj4iPOuO9zwXnAogg3z7l55WtmSoxIEaRkQIL8E0KOkYxIq6iCImA0ck1hMQGs
f96El5xIa6IvARikWeIz3YYWAB7+dblw7Uqn7+sQc4/TlJ+3YDN4VIZQSxiiM+ojxkoH9RphfCOT
VrL+Tga3gvnEJnx6g6k++qEEGmDXIAu2Dqw3NDH09uAteJayqWLSZMWj9xR5cIj7ZOf1zRWbVcDd
RuCYi/o/HA/RNsZb7HfMAkMc7Bep19i16IytFF0+kLxH2XWp7sDIa8oz/sBLDBNBDIZ0XrrQjfY/
LBkbR1w4plZu7nKkbpM7wi5iHPgm5lLJ9gt1QPEbIhNSrDXisTERRqNsesK3ITRREA0vJAZSVTGc
gFYYvEnJgkyu7CvOaazYGoiMEVk9EiUgnLoRfv5oqMT/D+EkyCQ0lGg6vxPOWY0lN8DAlHEZTkA0
Zxjo9Vakek2gcLo0oXzjB8xqyxyDrY2i/zVR1wNCjgyTLlOEluHg4BV2/+/SOEfwnenzfGdRc/h8
WJ70tFhH+J9JdiEIZpYGUHBcqGUcgS93NS1c586NwTDa2dBjUSZ+JvKIz8JcMbKCHh+W46xyIdtg
u4KICUh4Jg4nCmJRooyZXN2lmYLWv7Jxx7ZHjQVQL60osPrTFmsLbcXRgtnulOrxx2XjeAiALojN
SYPTH8rIbQKECfhJiIifLjsS2eDDePMX12csdI24WX/Neccpz6VEC/GlJoLtXjLBGYBchW6u2Uo5
rhmEU/QOkejNGlZu5uqxoMVl05r9l83U1exCFZW9Q7YqoqNfj/p6sOJRpI7uo6UeBA241w642Eq4
VtNoGu6iDVIdmHecfhrFAuU/QWgrxg99hNizI/TIj0tp8nrC+CsPkJgjFx/OoT4S8AvwD/0K1OzO
pR3JGd98fjNtFI16dt8JL603BKnG1G9cP0TyXW+BLfzXSfbZAfqqC6zYX9GLR16zHJJ31/ItgwCf
XL+mWCpthAej+EwtZCYrjNj+VTqcpqIN7nt6i5+nBttj2yssY6fas4a5PiIoE4NlZwmFAtn/YIYx
u4VvuiP2+xazY153+nFxWZqHvAfVT2krbun+3Gz6tVXvx/ObTfVl6XKJOOT/LyR3uI3Rs6JK4nNY
/d0LvxP2UZpzkBL8VJnkAby9pmT7mefBYbzs5kytePwRSoeprRWIpsLZ05PsdT4+TZbkMthLYVzw
Cg6CbZxh1UKhaGf8/kBBufncQob9q/ZPmve+g6gLFeAktxxmhLwFEgKPVtWu2ShguvOBy7FkH7JR
YiIQhj8Lo+ggwwakV/J/84ajT1krxEmaBfyfk9UttFF+LZz+ESbJVF89ib6A8vDZyhPVF/+LYLVL
CwnXveddsjHX4anFFZqJJ06SdAheOuOF3e7wb3X0VwXOBmwKkNkN0elLN4OP4AFfd2vQ6Jxd1GbS
hDNR62JRru55TTIQhFMQrgAmvZ5wEARrEs5QdHqo+Vj2brWXRtk4cet9HhT71xbzCYOpm/ny6glZ
dgy7HIo77KANW3Du4RWa4G0YNlXo+ipnyetDrjpAlEIt+2POC6mGQXEciKFZAPumIjtKtLtCjjz4
47m0fmsRCMRjzBl1pLmwEXAyY7ZEb41+hCdUJQlyaE4ybgAloA8vFeHZZd5NDyGLSB9DKLF6I0p9
lo4itnH+XUI3zQ/FxJtDoMBz+7UF86YFJfAGNQj2NeYycmzFRjvPQqN9s3A3spZMuOBNAwCyFJne
InirJxgoQhFu/MzTV7vnkmvBW7SPymehA/b+FtBTLOwHHGN6Izyc7Y7Hp/KxsWB99KaqBTHDFgHK
WG6POxcFre7K3NagdbBCenlBbyq2wO+NNn8r9v0PfgPgpic3DpKjdgFWAbiqhOKUugAT3n8MJkyG
OZsBJOMtUCcsPFtbAWeF28zvm3sDUICyjU73Ho4ljC6pP8zr66ze2oUGvNCNK7ZRgh0RGJHGvtMf
9RlH81E3+jIaxyvlyNAUjIU/EC5qrFOg2IyTLVLyFvPd018yNpgz1GK0Ylxgm4A/D3D2wax1YCrA
yRe+E3ngXpsgFIFDqxa4JBAXxC4NvMkDJXIPQHrAeKqlvN1AngPEhsIOxA4BCIuhhgM9kfzheciA
BeKfYRrNlaEoXNqccw6bSRSxzATY9ONtPP4nAoQGIs2+5v65ZNrBQIBDk6bX/Vg8CZfkr4eXk8PJ
BjGq8oBQOGloCdB3OdgeI0ht6dl0Diib/TezLhtux5jYJEtEUV2KQHjJV16PivcFxpKJfDPsRCk6
t8YcySJ0L5FJSuy3XfgJ90Rwx08rngm4KPUI9N2uJupVdWWCB8o7s2wWAd6KjIfqCZopPFFYe8oI
pr8njdY/fjXD2l+3QHmWtsBBbkq/hvsBNOuCkvG7eLknXL2YnPxxa8YUy4gAc44iqtz9m4VIYDzH
TtC3onVhXVQPXSslEuwvZNknr2KhQu1j1TO3YXRA5UFcnwPd1O/MK3UBq1z2Cn9A90iFwvNAB6t4
PCnbdCpQvoH5qJhwztfpaOhhRjFZ4I2GmDClv7F/3ueHhu7nkMO5DoPf5Pod5w7fOUZY5wJmz3Sk
YZvKZrZmNohcuF4UCMIrcSxIg+2xpFbjt6PGYiUFfOgXMyFI0eQNfRf5QktdqNTvGTzysLWaFSHb
FOY0ORBjFzmRq+y+AYNNQs4Rbf+mvQNif2GkEN3Ewz1g60PcD1mq8lI/IC4HYu5yyxR50wVsgOz1
4fkzjWcVHSc+tPP3+uNxtd3XrmFnza0bCiIagejGAKmHVAEbOJpS9CsvD+yC1VeaDwa2rYf3zwTX
BhdE1xZfxZOlwfjzBDGttkseK4huh8ryVhmxX097lCyFwTXDlnSMZmTDMrPhZ8LkO8DaA8Gjhvcl
jiD8UaU1iMw9GQNsftDsYGqSLfM7zrC+sTkobrqisV0kLBpc6cAwwC6MC0HTIjtWgBf3n0cdlgLo
3L/onujcyYd6rZWL8CAZIE0nzkuwvN7L1zxFj48Q3CTXxIL2Q7mjTbR9b5KOgUwX8AL5cdURsxoR
dv+5ifTijvMffzKNN0sR7jJaYHdOrY0IaT2Sh801F1ujsYeddOYljr294atOOUodauA3Ug2Z3526
kfK3Yj3/7HxqgG1G4JoJJwWQKixR+lTm0EtM0XmYxAGR2UQYUDCOiYJx3mOookzPeyOZWR7ZT8ti
9uYTJ2iua+fwmooKELR/yiiCiLThJDV3F4HYNDNcKCiwf77mP685iKXIYQTqMQUCJs1AECFBZq7B
oAqlJoUgvTbAzpuSvApec/TVlIjjGtf2mNbg5OEdx0f3kMW5qS8K0df8h1Hdc96HTEIkgc86T4/K
hs90FIcfxfAdXSD7FWbwlMbfBW4QxKVjswb0w6zfgQVCNNQJ1vvKcAbryl5oPiO/bbF8uvofnqNO
ymkpWpPXCEUGW4dyAUr5w72eK4HNAtG6tL34GZCgTmn/gg2quMO536xLrzEnSJUQYAAjFKxn5iiz
chROaPjHA7KM2Rm3uK5zrHwn2mx4NijczTkOvpgHDeegMx6cx2SJD5ykWN2es7++03qvy3U701wG
AjIU2yAaMdee41UoHoN/j6JqzSUuM4ps6wKCSTcImEcL7gGWAtU92ZHiCX702/iIkb7/mhceT7Do
iP7e8NuOEP0wd8bPf/8Gx8ovNHdbRGpOcscye4U/zaTwaFIlKvK/2OGsgEczu8Q+vphAXF9nlSL6
oFX4uRcIJqv9z7k//+mIOQCiuXgr0s0YDL/p1WALYgrIEiXfuJOs3p5OOBDhyBkRj5xN0VxqFqhf
wXF6RP+dFlC0mA70IHfvvhuGCsJHQd6hTQT8oCzasFPpCE0GY864TT373V4cfPP+HVojxDX+sJTb
O7qSf1UApTB8w9MfUaYT7vf2vWWEy7FW4qPGtZAYKwLaLRLcjXkCZrDaCgCEC4AzhHycN7E27T3e
iyfI004GWMbCotyRHlSDtWHG8lwLhvPHkd1sJnnDcTyKnZ7PWY8cdY2mHt/A71idx1sCxj5v4ufE
HJARLl0ah7X8BwTA2JXB6LOzNSpMuHSg4pnF12uMqN82E9QkIP8TKJ2fvTHY3AxX0Ty+D2fYvTsy
B3RBQcOHCu8QBAD4IUPyevERC6AlA7vl/8mPqJYV81rkBT5Z2LvUWw6POZovZ1WhE8ELK7n2zj8H
0uO0YFsymOEN95lbrqULignwlepOJkE+xaCuXBjzFJyGXh4WTYZMxBLKKNgOsOMzpwYTP3JjgX32
p7v+qFbt/Ql1ZsQtbT3YtPQne2WBQPrWZ+IPxnf7xPaHkdINZI7ZUcH9BoiEL8cFhCjbRzbSj8la
o4qCRwGV9rcekAXDd3PywSUCYKnOg0Vzbs/f+fOqQRrF7sb9jZ6Hwb09fm/VslqGfZ5eaS9dtMb9
zuVtHUC5bZlycJziFrNvt9WSSVrD7lItexdjDy1gmc/BxWhbxKmSeyrMvo8XORSkVosv22ukAItx
WVjcmo8ESmFzoIAGaCC+G3PiwSjBqRyJzzqeMf2bM4Ty7gPUTJIjgXqVfuNiAAOG9pq/x6zfhrIx
R5St8PwlS0HJX/Z8jvPnsvTwOfTafTtpL+E8C2pKDgnqez3T/N6l/scFLracAaxm6lGGG+Cr0l+2
ze4SzFgODgAT9NQAmht51S1qJNuw6jQLFmQMew2MfDWEKvTgKYuJFWdPX9ez1+3NIC7qwcu2e/8I
yu29uHMDxSOGIIASAS4yfC4wB+w+eILH6U2DEL4qbto5RCXzV9xCjIJvPzapc5/7+UBllWzYNfMF
t9xg36QqwcnnIIJe40m+yBbfDfWKGFSCuN746/8/BS5rma3uvrpF/cuMUh7YElUZGAdAIagsY2vQ
Okhl9ALPOZXomkUIZiqJVA2tTz9czkPcRH7QgUyDGJG/9vy6UQrVy9pT9oBW6bbYpuxW4t7xNXLh
1+TDz6vtc87zWF2h/lR+e8l1c7jQZVMWmSzzTyBfXkG5hZjGRdmHc3gY8+Icr8pRc34yCzt/b1yi
54F12x6Z0jJ0lQ5cayyydm/GsNdsIR16e3TUk5ZzvT/GeNor2Lo/QD+wk1Jd9tmkfQWXLCIq7Cf2
83Y9iqDauOIAxs4SSC8fQcziaO25T1pWbE8Y3lSYVuduZb632h47bpzB01GI/mLx8iinnXoJlpaL
+ph+BGIy6623p6Vp7+WcZ6NKhOcOpHQeMpBtfnO4JkyI+xiUOMYBHg900NnwClntuSj2PazapHW4
SnenIOwL/hrkrqhEjsL3wQ7ibyD3hB3c783g67wdBg6MSBFgs9fChY0tnHTeIJ1Q3XDnYh+AwX/r
Qc8P4dNzl5Q9pm0w6C76LQX3YHRyMwKs6HwOUaZHFmxPJI06q2pVXnCPPZRnTPRIcx+hzGKEoT5O
D84SCqllWNswVQaYK+gCpIShiPFbeFcEZTNEKoixFaQuwoSGXq+1eJV60/977rXj8PiaKQGAkmBV
Qw+ALSOUmO3xrfNk/Q7Sun9s2b+W3bU7wHNbCsgzdO7JqBsP2BuEh12fOVo3xQN3lE+H8+Q8nMv/
aF9w1WAhU02uVA6tv4+NLRTLek9DdS+W7+XzCgdAPg8e2aY4p0BoLFOWQ+HEzNtwdP3nDkvWL43t
6/E8SBcFEj3VEV3gj6gXvG+c9J5u4cOHb3g1YvYEMIGOmkoCQiZat9waqFYCSQY6Fax2qMlu7TZY
LTIoHdqI69GLflKzoaJznnvpjKz+j7Mmevwgg1E+494N/2k9CHrQqeafAyFo0xPGYUBQTjllPVSA
d/ADTLiMqrTAswYs8P26/wyvzb2vmEt47Exha8LuGzAYBteBL8K63Aw3/JO2QKFPGAmZlo1IMXtt
dQ5MMJjPvU3wu/FzMDWE5gxE0FvAfoCRH5mP8l6wuul1xx9YLa6OJcW8ovJAtNz7CrLHupn0Fk+w
uZHc+nm8rZ4jnvWh7mShV8H0QxKJnTcwWuToJdm5QiLWDgggtPnDpAuK4AuLnwKJAauMB6KCRgfL
gYcA0mAKEEitNyCnzISp1dBD03UDqMFFhytIrwKFKLL5Z3CrPusC+rdBwoEFcLOUsTMQIkdlqqF7
hWjD0BLIhyoaLxrqERoGDqMWfh5DpC9zwPQsS1OYi7wBl0qGXQmU1audlEoHY+YHXx8q9pebXGII
QvVgMQfkt9eYqmhWv3WK5+iteB1yu9T5lsKvKI+cJ/RHyk0/DyDHB+2SN0vO/MbM9HgLA5ofNteg
qsWjhemHanOnBsWDeSOzc2z9gHPlh/rgMYceWMJSfZTALZD98M+KCVrFPq+ABMN2ODzElEQ3tvUT
7urITQ0wAn8EplFQ3H7snHk3TNZ/c1Mea1lxpdaGIjaMXCMJUJS07JhPO+IkKJ9uwZzkhYuI9VNE
FEeBuLRvy/8W1hcWaEijyeImwM0aMGYuBenzi+KGWcxKPcorvtgYpmI4sFEht3xoQxijHvSJDExF
KChckHalvxxuTQ459FbiGsA7vk0mo9m/WwTniCMn4MZlU672YMmSoG7hjxE5lFqrbhpOutFv/VzQ
0jEjjc1LSNm9g6X4mTesof6Zydc/xvpffvtO2UAphPoPtkg25QZlK/m81/KmMkDihOF06w1Qnwru
IMgRbGWFaTHGB4ql7bN15qsjJpbDCZzmHnGIPys6uXKIXd57zHSen+OriJeoqCLZNqAqIg0htVhD
/yeSKuA5fiUh1JL7rCLUpzZanBiGdszlYw60Vp4uxS+vyAGi084c9bt+h1lJHfeiDenbZA/Xq5A6
CPqKrYzZF7F4RD3fNytG9RFTteiKdi2QoW6V8888usJyROYDCgoPs92m4xhqKxMMUmtC2s2PL7Ak
TBWOg0DCJPI0Q5I8+qyr5wOgDZMqCC2nR7nJbt9NM2uP8LmjAzZiwvCx9LUZ+jyKHYxUEdhJa+XK
IwjpX98i29zp59/mgzswnd29vP2It55lM3WuTblLEK7rFQNCMBkEbIPzYCeRH6SspF23YrJ/+HKf
t68JSaI/xA5gD/CyYdkwL9csNOAlyApiubXu9gG2Px68UK9wI0T0HE7O1ydqxYVYyQM+bxDTctI8
dMDoj9dftwck4tJDn6Tsbm68VYjdU3hwHjWVVVcJjx69L7Qa1MxDWJn0VJvQ62C4MnmPblhToHdD
XMgBR1EGm+0f6eujQ82xeDp/h2THxOXEYclrFGP6Sxci543v52HX5mpwcr73JFwyjx9i5oNhTWEB
GrFbvs+M5gfQba4KOyPkmDM2Z7yJ+kA56DL222Om9cczj9naKMNj9AW+kQt0HmDa5Rkjx+gGtrar
X7ZKg5rN3wgOgJQhdWogbDDG+gOGX5JmfZj6r7DAYVNCQvfAiQ6YkQ16wxegBDPfwD43tdMdjO1T
UGCuxrJwsVyLIbC8zz++ha2XwfqV3bYm3NQi5CociFSNlpk6Osr2geVe5BRiAsXGaMzZw9kUMYRJ
bcSfpO0RfIjhr7xIib4AAeN5hsVOz95zKWoaSeSyGa3LL8IBoFrxjN0tv2E/u/9MT/ce/oUWwyIY
D8b7r848YiPeOCcz5cIDDtPcFeQ7OtssxBEKr7ORxNwXhQilL7/wrsQsyMIhjlsJ9vAdsWM9KGVp
nEHjSKatcHqU6TJq6wkx5sq2DikIKt8ogZBE1XXkAIDBSmvBRG8EW4IVNn3JLfwNkbbcK3zOlwqe
FLAqz+kV+TPWfXzt65I6wiYGbgqWhDONcDDh2sWP3jo7QDKCUhxw2xUXNES5dkTpCIbypTrrqTDd
6+Z9B4nS52mr2rzPXGbgKnN5LF2J310Y698fy6DaVUtqF2PfubtwTs8S1bY0wTyFORxpCGOSRc6Q
7snMQCEQm+7P1nx2hA3Tc9bUguqzFQgjDlaIJXfaYXDsk6BKDOLQ7rO3WkQwr7k51SPeVQ7n7GfK
AcrH4DxNBhb2f3xY0n4RJaWU/bOUSMHBNIYGykyEYu3f97Kxd3/N8oTJ6YPlQaHQ7l4jlYwzddOj
KOChb2H8TDONfmoomJpkzZcExguCBs6xzUhDu7ttKLz+cMVgSwUHe806Xw7oaGkBGRHINiY1SBJ/
QoLyG5hIRpFHUs+J7wit4R5CaDp06m2zrbf4u901YDPQCzcfRUNB+QaJg1R3K+nR3Z7LZDmZgaIf
FfCohOLngwULeMFNXpFn0ruVBywQqXXg3khr6g6KGOvA1QehVQN1HP31YCXeeMyBGRtn13R25CkH
5r5wps0ByR+b6tKfsa7g9w/OrDiaO5ai8GrAdnmW+Dkw+prjoT7GS7oLAHX0uuRTunweWtc+ynTg
l3AcYtTZ2a8LBkZhIK+VMUPrZQPsD+NgKByYOXw4qDH80p1yjuX9DBrhHmw5wEHs74tyr3+h+mMm
956g/Ct0r7shKQn3HbOYr5CKoLsmidORJuFMeTHva8BWKIzN7tbbGAuidZV1eubpfG2Q6jH8enCm
0c3w/I14trm88NbEVsO6+dRef1zeklVGIIHfnDkw59mNQc1JJ3p5jPr2IxKeAJour9FQFMJAMX0n
3UOD1gjC4fbg1zKr4GWIOhLdGb0hOx3BScf+fehyfvMC3PQIIzeo+GP5jt0ozRSWVoJmGwvLF/6D
sa+3HPqcwtVR3b7mODCKgIyLjsr99cdCfv6xkwEH49NBNyeETDiJURbNUSSICWBPEJssrtsrsQeI
SzvUu8LPBmm/i0yM3jokaSB2w6XxCo653T0drdkkTL6IU7RjohTtcF/4Q8VVFhRO8jFcsVtjIEbb
wC9i88mQJa1wA34tEmBUxN9M+OYJCOue2q7/9+8BDlUXt7unpd5wF/F7uofR/A0OPj6t8QhFm26D
g/WcmqMI7h3OQIbN7GYOuj3iuJsNbJJsr6RW+0OPqCfGDNm5R47dye9oCpvYo0KMLgBltI/6jRao
pGXm5mIvBgOLHQ1TY7u9xiU1pWcYIuBCZ5RpogVQPNw+NI+wmmjVUvDjYrGMw1G55l5XZKcNkeul
bneW2chv3yVyhGniCbzaI1+mTrCaLiI2/x9lVwCk0sHLpRDmMGI3rY7vLZ8LlkSgSh7gI7tNL+gt
y11zJXsX5UNvVpeHId1JMnCHLcl4iCMwm8StE2FpeHgujcIkpO+1J3CZ32wMPLB4M/WF0TwfYDZH
vTHwGXAil4HCcka7EIOCQLH42XDcOxoIPjK3CwmmavLqH9RhV4l6d+B8caIdn5if0/ib5BPaFVfk
ODDbj0WqVg5iOVYMHHmNHZgr0OW5hWu1iXD0+Cv7rrIbqDapc6OTagv7clM48+ulLY2BUHTwbez6
e8voQUde8mmaTR9hX++RjtS1SrbRON9C3er9dbfEJaGZ3unWuijK4Yr2Zjj7rzkneHPVRNVnnw4d
1hxULVjaDgFCHcAmjQ7e4ePyR8PrBUv2chwxAA+ymW5zYuST4TalzmIQvjkxL4GohgiEzX7Eteuj
vcWG5yvA4GzHEkGQSf6RYX0M4i0qm6DUJVTO6gCi3p+WD8XTr/U1fxSK3V//KHPOrKXQkeDkowdt
SCvcKKsc34qDjqfwkt0MzWQLD2MZoj+ZfestAcuPJ9bzq6IaIw8A2gYIA0IYRUTeOrxH7UqdufgO
7faWQn5hLwMXhOAC6ANqwJyQDY8dchNxBX9uceDFSnRwUGXA2HnnyiHjUXf19bN1vtx5rx/aKatp
zeoX1ketw98yiZrca5gM3LGCtERLWZYPxMv8Oz+kYKiFINXlCvHNiGDIfHJL+A7MT+xX4vOtzCKo
/aZEB7DOuEcnCJeIlp0FT+6rJ4LbFyr+8hy+z5GBRImwdphVmPS6WDLVrfgGUt7/GS/rpc8d0Agh
4NfXnb9OuNMOuMJFIGGxucEmUAP66fzyzP36jrEbJZWdndlJcQneVZBkj7xFdubLP8XjTucYzFCi
4SpJyAEfgJejfQOJelnDZJzxGClBU/lo2dXK/zgDKiXqDtRGCCbDW/MRXrAlJTcVDm4wnfuZfTpa
ZF+e4vnffpzvDE14u2G5t/0Vo4MIqJI5HmQTh///ddYJKcm43ZdOtu9fn3jhV27HzFHf8d+yzkmI
r++TFbL98GwA9HIrNg1TLiq8VJ7xaH/SNY8xGd+/cNmD9IGYQLdUbg+Pvted+XmVo4TiZUM2ukwx
IvOM8rDPIiXIqTVNhYVDV5JiOstsh60t2bO7cX9KDKpBJ1DCNXBy8HjzZHUaUxCz5+jOIoyIX94N
JLfWbk++Q3LlPHiyuRTBVyFic8XepGUTItpoe/SPeNNnFPTE2b/k5uS5Rueu97ZqRSOvPaWF3K4o
OdN09IJgcAkj91k5b8Tb5eiUeh8MupJxSB0LVw8E/j1/Prenk0PhXobeCwOryn/TsRm/dflbS9mf
rrsxwxryXltotbLudjRTeJlAFZfs/BDiX+zKK00zX1+HpDCFTfrypVA8iWjrCmEVggo/eVDntj8n
GrK1zJ+/g4xhfhe0xHagHOlPyh4Xze6m6YxROmUi/XoNIzJzhvWYafxXn34quyW8J+cJtEtGzjSt
IbS9z8l7EkHzNQeMQVcVgoSPz0voxYyfjyeMjkt8mBC+ey2vp4zqdpsTt6dPQUVDNZAOz8j7pm6z
e//sKJwkIJ+VDxTIO/PYULhV9AGGNE7RRGF4W3tBk89wle26WZV5w2KpuU1Q7hksIR2QIemy4rM1
V9sI7ZpnS9hc04hjW/mIAWjPeKlsap52RrkYUKvCAj4EX+Y2IvcI1GyhPkdxMhqo4w+Qx1n4nbaz
BqnDjtq/PmKdPbDbGeRAPmBhUXV8RySF0LoRANDQW8vnY4pzpqueJc6iE27I/P6Me4of+HIHX5Ia
cZ7etUvoa8w+4eFhJTUdeOiz8UklB/uXuq+/6IYJHq1qdFDxrU5dBYIlcrxVHFs/XahxuaSUvgJ+
Rx8P9L0DWOY3QJnEf0RbrdIs0c7VU2qJ0zhUgvBnD7yT4lHafXC+G84B0n5gdGjCWd3wlMAGsZMe
DzEx5ZLmlJLd6KVOAOs/5AvBT0XKddBJXRWWgrnugO+2qfgbg0fN6kFWSR11TMeBKyQyPDavykEH
LIUOgk2AOP5W0alg3J/VngDyeInn/lM5Ma126HBP6FNkjnB2n4FFLyreoLFBJdEl09lh0ahiVspL
dNYAIQbP5w5ZOa9EN02XKrPRYqAmOSoNKO0qxmD/WukQK37aVayM4Xjieljw0+gAJF9bt6QhnFkf
PG0NXRfc4ytY5mvKu3HzkdtBrelG+JT2s1tVrbphAGSZEYOWTaJ8A9uwah3664/7Piu2PLCAx8LH
l0OXVpKuEl6im+5olGkaFNVmyCMcczWmwhb9LbAqxour35quoSavHb7LDapCaGX5+Ad9ndn4CvAD
WhddgrHNYSUAlDnFQV+zvWfnxXCJywz7j27/Lqdpdc1gjpEPBYhw4ADjXKfe4mg7wUVfFyEncxo6
faoYt1syHngzRKKKsWp1FsYTPXO71fv5b/QKvY/CmhEc41rD6a3ehhOD+LUM+Djlpbse2/Vf+kJG
KHZPDqE+iVi8z/wkuX3u9pm/fjjinRx9nWBg0I9GVIPcO1CU2lGD5qEH3DjmJAALLBfI8txRjqMl
Drp0o23lotjmsZDPKM+/N2n+ISb4zXAHk8rMky2U1wgNSnBt5s0+XZM2hDPJv4ntVEDOWumz2gZL
hrj/VqDdD8BA3qWbEg0ltAaq+z6KPNR0OQBLbyDSjHobaZGP4ZfTfdAViIyBdkUnGcG8o0yUybvs
b0+FS98NffOaSS7dslE66UNm9Ek7wHtfeyQ2oUPCXs6mIcNyF+vSCpu8G4hLY/7+tE1Tu3QV8qqX
mzHTNoZ4jalJ5k0uvHyLvZnhEPfWzx2mmy0sE4b5oR8OaF88GEMvVEZ0TqqrXwgZm7zxiP01OH81
QxvFSvR26Wo7XgHnoLdP/6q//eyHhIv/wIC1mFAiNkuyeK3WJ4FHCP+wBWj3OQPjcd44T6bOZGzS
LEEmIiSuFs4BPkNWtJ6CrpHQz+v+8Ou0exkAVmjNgFZN3po8SHBbxaLhk1f1hfx5tKZg0BVMK74T
hPufzUtDjXvTZ8yEmKbAPpEfFIWgr3NsWf4kbCEwZm/AiEmBTBYqor7RafdZJBxhVNgJcBtTUPhR
DIWkk03MH3rSpwspQmVWBJ7AkBOLKzHcu/MXE/dB4wwgEqAHZGzydl6xnf3h9w0fTgjND5ow0MsO
Ro7k3ax8nDSoFk3sOPEfVh2cj2RyKGBLYU/FMBpfJaL2eP1ChDoycoTZggcTWgkcyvlV7g3molzt
HiN5ZlNfPN8GgPAueGoPghSgNUZQP9atBwT9w7wKjVUByCYgaO1C21gc6XgxU4vMXLLhsOdPl8+t
cnPWBwCGF9RWi4/za9wDgG9GnfWE5wqg0qxedODQgCE9zl+wnBlC4y1D4xzk63LOHLydxUvhVah2
8ODeFDHjBN4r7ZgYc3Y6rfJzgYLK7UhVsnHBkZ1Ssocmv4TGKiLfcB0eqxkIKmYAETZsLEsGc+S+
2Fzw15U8ljPzl5PB3s8orP8D/mjxW/JQtsHaPDFrh2MqRBYkkYG+R/jROsw1BI2z/nHNsRUojliB
CCc+m7cEWQKhTzmHErsOBqz8DwbYyPggqdJ9ghzFXxvXseQYkT6UCb8I1kdauPT+vdgBKv7n04md
F3gFDpNo2+mSXWM/hARqx0wVVOcJz1vgEbB7IEsH6tkQ7FB4oVsDaUyxa1aywDLlxxAQBtTTzRd4
1wPNQl8VrMT6rwZdhRtKMdSyWRy5TLBOZmARxoR/CidQBB0gSG84ELarINl9AnrbKZUvQUkomPbv
cXbrkApCDYi1sTjVP27xtd+wi/vgXcUKoxgByoO3R7Zq2No1I5vkjdMU3jmjXucawDja5nlIQGtx
zLGoL04elJTotMUvcRTd+u2WqbZwqgNfzqXA6K3CfDY0fNlhAv3lfMlocOwCTM+hj8zONUgKua6r
745z1/wc1EmxwP8LAtL053LKYs/SoQBGac6xioTbwg2Pas5mJ6v3tW4RY3uymCYpHr/38wDNpgLY
7FvQmHlEv3vJKQX7MhvikWJLPrAmWT+ZiWHkFCCFpQdBap4iTL0kifMmrGwX/cBCDT+5x/+8E0gq
wkrhRyKXEF6kx2r1meKBpa4qSKwz6fBZF6qLcdz7zvPJFp94MEc9ZQWjOIu8jyIApP5Op0L6j6Uz
W05V28LwE1ElncCt9GLfxtxQMbqkUZFOwKc/38w+tffZJyvLGEXmnGP842/+NTvtB0h6Q4LKT/eT
XHgBCJQZIga3tTyjZhv9vNCIHYnFpvQ1YAGfqhWV33PsQts71sxdsW5K4N3AjHPazFWwTMQMyuUW
kRl5GLbgsECffG3YEGQoSKSVfKe9yw34dEq/kZxx6zT9tevxVuKOrLep6TLoDzCaUE79GVUY3hFR
8S23i5vY3khZzcopdDBQOrZC1TdIgEDmRdqBz34CY7LiBn3ZXyDgQ+xy6OUfJtgsZHShqYGrc1sQ
h9Vfhj6sjDkWfd119JoNncsgbeSw/8hBfx5nbryT8CPAz/SEYChiE6zxL2FUtsLemcWAb/W0OcL3
yvcwVAS9ZNqyU7MZUF6PnPcZbA3yItSN5CujPscB2QN5ZS6QMHw+xNPaYvoyMBoM69bRA96/mm0o
pvNHYDKCBQYu168VOPiH0/zjQdJIEK4LtaAiknIGmt7d+/Jd/pQMXhzlei+d+5K+bGDY/KtxddCA
WT4pjd5oOvbZNJmY3T3ECEDP1FtpwEfE/pgGTQ9pq1jLMLuQ0EGGxhJgzrR+4i3TYBf6/njih5DA
hcZ36YWuO5tdN4h+bD+1r5h9cmX2Qs4nFHOfPy5+fRIM/Txg+dlCwp6ud4SnLUm1UmePAF4VlNHA
4B/NPYf8giseXUiO/DtSpR5WqRw9oa5DRV9ClThZBnYHz225FgxNdVISlLm767Z1+aCqW0g99Cnw
Ju04OmZ7hdJGepJDxRbJFEyGvjDhpGDS2Oz0GWs2Y+6YD+THGJK2/6iIhYzxpieGvtu/pE0218Mi
goIO4fy2eM1yUrZEjOEDJyQ9T5ZDg0QWm+bugo1gzPS3fTBXQY+O+WD4jL1yk60UfJ6o8Tgt2a0U
V7Y4h+cwcRLmt5x3QOpKxBnwVOCKJbkOhYl7qAuJ9pIxD/y+Qc85J8LgTvJiNlMc/KVLn+76wUH3
da+iozny4tJE+rTJCDZGcJAzoK+QIT1ZFB03ItUgrj+T/A2M2nuv/uboOKC23BLeg7Lwcb0R/TOE
+KWUv9YeK0KOIOHuhd8w/cblfReUEPpIBfIp0TEMgWTyit0i9fmax6UWjp3Kjt9DCQxAheqUL9S7
W97IVWRzA4Q1XAglI1WoF4Ct+AbSfjDZW+YaCEguGYN3rujERMdDvg5iGnZDiBACw0Egy5f9SDw7
f0+9bsB16iY5zG9osFgpcGYxfkFbk7ktjCFEKjC8kSfhIlM6n4FbyS5phjGHe7l8YQ1YatkfDTGm
IWR+9TuoGwfE+HVUWw+eJkQyEl9iGxPLDjYdE3MkdELy0TzDxxWqDCTGCCoafrNLYocI2NDa4A5j
2r2fe1JU0U0BhY1s4xH22PCcBezNO+YQh7eAAkJClft4u8DfWDgTn5O/Q4xwdBwxiLLj1xviCwXd
Ek6Xuk1KB7Aj5VTLAsVpoHPfEImPihgq1b2Ir/4E6JgLYSnCFAG2KzcVUsv8GyZtElCxsNUOVMuQ
mAj4gdVGTXFlYxsrHl/uRLNFx/x2xj/dYjQvkX8QD7HnGT7HP3Id5Vq21Y/kOu71Y4+EZUT1x4iC
EX/uYOJa79nFqdHUYz2nHMW+DyY/jE3qluNHC+Epoub9s3Kl5KNc6faja43Es+o8fjf0B58CU7BY
fTHceC7LabdpN903nIVmaUS4pSz02fjwPDHpVnFoeExJLYMmXi0HXKXq/Wj/3ordo1mWa0FoFTyL
9xZLmHn2BQ+hQZUWHzik3hcrem3hjnM3zzGApSrhQF7Vi+EHFxS3hJjQLhSCAlt618emXNxhKT42
Fva8xFuSO8rEjMHQ9LmqdiKJ7zOrkQfeFmSOIbzq2DoR9e3yRbYz8WiuD0gSSFZ8evdtt1cJLqnn
dFXec6e52ireGR/mAPHseYTzwk3DQRnPhlX79Z5+NiqCz/FOjAPIWCBJr0F4+X0/367KCf2ueQHV
owO+oYzFDJbj6ExA/R61z7HB2LESUaUnIGLzwn/iC9xh+NixLbGPY6QbY+WqrcZYfjzP2krfQLUT
G4npCTqdxsj2yJ1NiBWma0dr00HNgfXJAIVqRhUL985PSQtrwU9u1Ln0DarK6fKHp9MRI3tCxT6x
Dt3WPI+jdnU7aV/8JTDhDfBn/RReOjn7B+csTAXMbpjGoSAk1/Z3+LUQGZpb3dfX42U+g1+xxOR1
fY+kg/zNimemyi4S107x1cDPImAOcAtECDDuRz48TiM0ydN821zfgroJeXOTLuHK/DHF6OH4N6E2
p/oGMUWxBfkFZwu2/o6kYFsneVwkfbuMBXM2Zg3e61+/R3VzzbeViIHWr4/TG1h2ykcDYFCdlVU+
U93bVj/Fm+FoHpnO6D9F7Ml7M9JmILNj2ilEkhf9X//zORSXYfdeMDnZQTSEWT6/w7EixAKsnFOa
JXOUT+/Nc6MxqACvFmEDn3/NlEnA6/g6jiSItJimGISgjY7j831tRq9Fgo9pfUyuw/G+bv6o6aOV
vBi+0tVoVu7aWbpLQ2NOGmNY7rRZHJWn56Za9D+JZcPSDbUvKO6Aw3BPejAaOM6QocJmbu2UhTR7
RP1yAOayqEvpPmJBliwhmgHoUFeDFv7hKcmBUVYOEZXOdxWLcRuMQ/3PRRYvNUEvYtILaUwTyu0C
cjibBF1I4Y22nzXuVNW/B/7TABiGo33xgRJhi0LIEs4JKgw3fk0Kb3SSXlJ6iJMCy+ZwuxS7Boom
WEWi45X7pDlnbpACU4HWk05gkAEfiDEGKDewJ/ZhlFZwPP9xuCitAILgPYKM8nC+uA/kewMb8W2D
F/cLOZRJTaN5tYhD4L57Qm35lwyQXW0S0dHeqt8cVDyMo1GjnmXACtIuDPoZXAEGorGFHGHY0pth
wgRTCY4w6ZD84+/UbxPNCVMSeeJn/wq4ebQiaAEZXXAmal7f4+LMwB92mThdOY1fA7zOCUOxzMCd
KvyMfqrRTmuzQGPcnGGTvmFZaDtVWRa594JCh8NA69YnTto3nKofjcka5NXLK/FYwKVOSeRA7sz0
KemkF0w9YROULO4La4zpEu+Eh4s9hwmU8XQM2Jqc4NDZcE9BHsojeFmUMfhgcELhQzCpOdkv1D53
/DFZ3Td46ahp7q6h+uIMj+7PoG8PYxwQOGhZXR+SvdSVYvJUCNbkS1Yv4oqc0qJfyIv7yKeaAI8X
RUzixe1aG3k6IXsk2o1n5i7PXJmpu6Zi5OEa350DCzPzxSVPBNtqDFF8ZomsEVfMQEwxAX3/k0k4
olh8u6gx1G/6Y3r5GLOK5z2IVcHT6jyodfhj1Lcpk/KalhZ+uXf/pWGtJ/FaAK3cLbsYwwr5CGGX
9OismOXLmwy1ypYUf5+As0diP4GTgJ0oaMzTR3AuaEUj0sAHt603yczk86kE0j4wutq1WNB+1dhf
PSBgAZGcM7RHw+YhQLoq+lgMYQmS8FT86fOxGP1xxav2esOX2mmM3Ut2kzgaSeGbORWPNl69k6Vw
Q7B1aEEFzINuOaJ6rGGhSWFpzF7MldPduJ0Xt4uUfw3gdEU/xQFldHqe1X5W974IlAKW+RAuwo10
o1wj9sv0qEn6OBICFuiQ1MD3c4a9xu1aZytcT/vZM+ESkwcZ220m7Ba6wmsiFRoOdpqrslsXNZlD
mc+JlWghD8Rb+8Mb+lSM5zxsFIBFrGeAWVOuTYpsZRRTSd6/uEptRifpjAX+/DqaHSNLZ5Seuclj
5DgRhSED14QZEKzDJQsJ6z5GickoHBdLzNJMkCNyoDmAZzHW0qnI21kKsiO96tRCht4SgobKuDG+
R0T6IhCO2cjgwtzPVS1Bbdl/qF1w9c6jmIybHLYYjHwENiO44byfXCyXIshvDKbC7vV0Ck0VFIoB
a+k3w2tIfgh131ukV1PtkBPlVxHnNiswUVOc22+Z4zYXtBcxM4fvD+yxAq5J3TFM8vaXDSz5ecUL
a37V2Dmm1XowphYZ6wwmf/qpdEivlGFvGk5fUf8ME2miiylIscBK/gO98in960VaIFvwZB68HnmY
Ag5fmoPmNBwxw/IKLBBnD+e1P7THp2v4nKvsS1x6dZkiPQD3Qxu+IDluKl/Q+Y9c/Qv2nkioAlR+
h4K8FKhELw7Tz5b2pYUkApNpr1BxTpmT3gPJ0Ra4CpVn4FCkniSk/pIZHkKqFzJqYIkCaeVVjuj1
Zsnukdkw6wEzODwfdjVj4YEhV9CW15jK4aFrnaGkwj6lfMWW7g0BC1VuSYNWdoJlTbwqtRirVXEx
PN00SNUABrPdhxhMHS1TEz1qMsWBd0cbLOCB3FRrx32bAJiTXpi/gOHk84ualT/pjy/iCqiJbiAN
+B8qHhBG6RvmGh4lwwViGhFf9MTbBrVUTcAcnqplCy6u7r/zJRbCHxzK99lnxo3OJPZfxwP5idYZ
rukAySVfipvKnBhaAHALPNp1c2uYFQlHW77UI60LhzlP89ruapRD9O570pcCUEL5CFyKCalCVkF6
otBcMrMIMm54SnrehCVFqo6m+zzKF/l0lECmahdU6EMX1h2N3xqazyOPuJdvN9ye4DZOeGVSdaSq
xouFLAF0nTvBgv3z0s9X+jAr92PrAMIBtgiPeSD3u+V/8tCSaxuNVogM3vVqqFwOns6aPmEHVCax
AB+b8moWV1POS2gY3c3VOHH/leIQLvDNfrq5J8D3gIFR3y/GBEZyABLV2Xh/Q6M6Kr3xFyFFmDxf
GIFCm6G4fUYwx4Rkpvtq2E0HzKo5oC1zK2Njx3YA5+ugLKt/ndfbHzc2QsPHAtTOqDGsx8IMmymc
CcFKQYQNesv5VXkUHfngUXco8PYHQRbiMUVIu0ypwOToj+TBulRaV/oxUwzZUPNhtHw0MTqlkD5T
phFBQJ9HZa0T7ivjDOlSWOBcSsnAeSr98O0KS2Ki62+isVWRLv/iEdsH45GnXYanx5HKpyFOJOMu
RkwNFY2LMZ50Q6fBtNGjx3yaHifanbCTbtKdaC3ZAYh7p2G4sZvhTZE5zKskd+C4ZAeScCWilFcu
iGLwswWBJuXApH3AYAH9O1w71wRAeeKFDNiAVR3BuMSRyrTUNpf6JUh6bMPAjApiuXfYITbDE4pW
GDNOg01aGK7S3mMhztg5a/8oimc+bmVL3UHBLGMBhPOpyKnDzZkJMO2Wx21ixuGrmoRcIeoNA3Y0
biRlSA2XIDXBvAHiOYNvrE8d/WXnYenw2VC4KQASRggPQfllyvYs7VU/Qmlkl/EcZoNcLGD5VJij
CFlLiKen8jX6HYHWQlVkBU8q/LDx0rb7cQRZiuDa+xSqxUidvR/O+7UAnVaYgI0n+tgLnuCzrfth
z2XnAxD8sSCcUT1IDM1h/PMZo0CLanPSbsdnhCm1BL/I74ttSW2gO93SOvRuGzY/6lTuYG4QIwDJ
DxTQ8h6eNV6NEc9ezQ9DKSwnsQMB/DAOw9v+SAteQf5VTeV9SVgr843noRk29+JQGiwXdjIQHu9u
+NkvqBZ/Yj94EUT7/BIb0rceoR2HzrushgNxsqMrOxrmUrAwtUDDOlPFBGzVmGs6dFwt9SPHGNtj
bRIBg/U2A07GNohpci6SCGFlgtQIxVh7d+WdJjKXNIyR6KtjHwmnGMl71RsR+6tej3Dl+vzFxsDi
keaQ0ZNVcQ+Y8aoqqfaOpnvMpCFg580sUxz57gG5mz/vX/jbfbGE8lGRo4kxgbKLO0dV0Uk44xf2
eNCcmWrjHZK4MCHiZgMAPy5Wh4YY3tdhRM6RskPKM4aN90Dy5QL5ivLrH+Q9hcrtE9T3chazhsiX
Ft2fRQDwDViQeohSOg5SUeJD0528OW1wP2BOkWFACtvDjT+wY3Pd66DRcMfo7khaIQqqlXVPhEc8
VxGnMSoPa2T+mGg9oye0FmmG+DJ9RhlztHrWWEBW5LDKjDqAZ2cWMWV23Lu42jBMVIaAVNA3E/KI
XvDOYw3g+kmDJK4NboxGWw+IjvaIce1gi3bxrIYaypZLDFsWKYb9ZgdrlgwpOyWo+Q7TMKaCDBwC
c6NsihEfoV0E2gYnDtNtKFyMGISPGxZzxBBRVgqfA9yPSShiHeFiw/8ji+F3U3zQIwTxlRr2iTwB
O7Ef6CQ6r+JJbrzmNUga1wB4hvf8HaVh39KF0cE4MuomeSr1XpYBd5G82E1bDtVkIufeDcVgGaZb
POstWLWyq6uTfLIVVkmf32R2n+OgIzDdgbBotmecndIVw2eGriati9hjbY1jJmLY0op368BvvuN+
h38IbxW5nzs6psTmcO4jGqekg0Vf7DpASFseQ9rZGKmfpQstm2PErLZuj9jViNn7V/CKCBDjVQ/t
j/A7hGiMtuAZGcukDt7FSYrn72qtwFiiSrGwMWBCDxdWptyn8qrevnKfPvDiWqk6Dtsl/Moi/akU
000UJDo3OCtU6A8/MXclnbV2bLQlFVzvJ2+s1l3DRdwNHGhQgWlSAABY6ex/wlNcl11LDTMQsWZR
34J4Z67+n/CKiyHXb5nAemq4KpxC8eqlBmq6rKVLbh0kvAbH0zqjtGFGl7/nt3n8RmSeq1tZDUt9
pQKI8mvgEz834nSgw9PTJft+yxGW1L0zkFIow3zPFq1CslR5LLTF+7Np6ujTXRrEARLZjN0tQLQO
FVsNEmunasuhIuBh8UlOyWP+Oj80NB6Bymi/CCoxSXdDamgksBo/R97VywUi4EhKB795e+apP3I4
WaZ3H2a3W1gonoDG3//id0il/mCYfQuaYZYrEY/JKv8tRZRNGcrwnNxzcbbd8J7oeGquvHtX3HJg
r/LqLpRl3AKohQQWMfjl6OuR+2gsCQJqalsFU6Wmps6jjMXToHTJElIplnSnpzuAu9wDQTMYbZ3P
B4O7ZFmIsG4wfDUWdWWK177iVsb01iMM5RDnEywJ3YabpHgSKzA+dF1AYDYFJKG3DLp6y3srbiI5
wLnUgmg49ZSbz+H7pQ8AC4KCKGvE3OjFBJhyFsMGvQizzmN4rJGHygi+8kedi+iA4KsrSC8zxIw8
F/yM6aemKgWmKBaFb30zcnTeEgcFY94eZyAXO9KXHqCkevGEuKdhKs14uRdTZyb1QM73THSoJpOp
j0OJW2LXorhvfWkUTBIcDBURpPPSC1S3FLP4dCAZg5bAwXJGQCYwaKb9kDZ+Ua5xVKVQZGDznHkq
PqCUhB/EqbQAjLYg5vbOC2l0Qo0N0cuhfYe5gx6QY79zOJ7HdWgSMMfhe0ACCqmPpgILmSr3312Y
AYqv+sXzB8SxjtlfiMu1dUCei5JMTKgFS1SMXYdNqJ0f2dM4XbFuy6bWTP/lLFF0mszJmLMdjsIC
Lu0dWg5EcyXkRnlvP0RTGFEflF8ADQoyihkPGe9YrgKf5zw5pDfQKpvmBaZUxamIFBKtpolxW4Ox
MnUzwDlgD0JVaBgalLwJaziMkSgzGIDEVIKFOpCRKVFZZyAT+RSPe9n/D9AC4XgObozKZBCwBo/m
DY4S90ZwJzsPIXe9gwvKMHgUNTUPQGpNDgWjOnTajY02hgjRN6wMOhrZFo7oJLwdgCKTDVX5UDqY
RFO9Cd4gekq8XYdJNp5UH3sMW5xM0ddkoYPTgedyZahd991ZPh2M2eNgkJ3IrhZPxnNtrm3uf/Cp
/KMexuyQvMZfCFjtCf8KrpU6n8AMHzNqPxV0kRFYp77WyRGX3axx4h/lX78Dr0fEzaXEdgWmon0j
KoJ+DBf1NfxEEiLIqWDT/tNEyJvHbECYGwuUMDkoOwuDCXhE535rMQOBEQe5FkgVnts05UarIPPa
ZP3iYjHAWJsOm5qBEVZbFKV7AfQcBrgO8pnGEIJGguR4/2F9lrw6+6aDIDujg/mPMkYH0sahYCzI
GCwMAhDusYNXPNZryP8MR1ke2UWhlL1fFOVu/BZBC43gLtifxXCiR7A24BDcOx0Lh50KgyJWKCur
86zKlzpPxWwcwDqZMp1NvqoL82mqNRVe0Vg4evHaUHrTCMHwwVcYRgHlzJ/kpv0eaJlX94v0JfLe
mZZEz0D/rv4Z9H8CqqPyfp0ZMgkLz85FN17gOf9x+rfXUIkSsiuswos9lMqaETDIO+rPNZ4JtLxh
EXYzMGrw7Y7JM9jt0y12IFAdWmt8tqiOlDl6BWva/4O1nT0YwiElDdIeZGHdUf2jwmdOwM2M4dAf
nAwCzR1L/8x9Z+3F9I/8dlngyPQqvBKqfpJkqMDhDXLFe0jRCBUYsrkvC8TFNcbOjSEz1AiE4jDJ
YFoZAFdnXBRG7B+nmtCBnLnmCvQ4WdTeeAcqgxU50750jk4EuLXkrey6kNnBfS1LrC3MjSf3OTFl
C32KQgNyIikzvsHMInNTtmY8AoFz0OUDRACJrUBtAYYZJT7P0sGgQwFEpoj/96Y1/YEYvIBsXBx5
WW/SHWW0Cd9iQMCdjOnJjwGdgktHzwkpYMsvLzn/L3GU75CULJopt3Ta49nQrLLVf9xBtHp8QQ3N
ZoOgU/pqN6M9Yit2GMBPpt3fwynfiyYfDfdNSA27A06WCspHeZmf1YuGxvgX6hNyZmmHIOjm5Uto
LS/utJ7kbMbTdC824T7yBXXltxD4QUyHEkRA1A2ew4uMP7h3237LIuBGI3sAu8fH5IK674zyD6bf
hxztHoek+1I/a4e7EOdukl94EuDGT5vaov7m40wQdcp04O4TJuYKnnjT0lWieOCMFTE9r2/ztkig
9/KBX82jsrGCeM9j6sobsxy5gQikA09jTmH6PBMi7REFFFNw3c7IqmXeSyHA5UJyyZs0Cb3kh6DX
8u8b9EvEwQwHFZ3DBMeS8YHU7Z+Uj+ZgYGUNog8OJliwFN0Zl/oLAOJsbnL28vOHdYQtMXwf7DpZ
yBSbVNusWYYzlPKLz57rSJ/Rk7yCDi31NWbDRNXhb5/RhTMb8FrO+ajkXvo4sBph3PEM4yOjLGpO
GIRLgMEKQigTFI5pap6XQ6Opc39ACINuKpEwDlVq8lDRdNh1YyPm4Zjj9zRspdekghQmGMf0KNCl
WmUqVwFALGUzqIbsK5V3w5bUWmIQwzZrEL5c/iD5HJeHTx8JahNm7CHr7T5y+C9kstEBTE6CRorI
bidxwAMgc7xCGeb3sKh3cO4KjP7UCQ5EghWf4pnl4dmtTSl748F99hHsY0B1Ew6OfClgJWPmaYSd
5pVojiWvb/xKntGLPL+QLIa0BuIaI0NnCk726hv9Ak0q9LZIpZhYNywL/kSJYU74NgUAMagxQvir
fugXFp4YkEeY7EFyOosMVRyaxJKBjKXxok/SWbsyhsa/keofEx7wyI4t8nvYZ1/6eRB+Uy3ZIn8m
jzmD75wdB2zD5cguOEgHMC4BkHbtkvVJ6uRj9BVLAeXlQ/E+1g7OFsChqIgoF6n/NZg9XolFx1+D
TjH1ch6tg0lXAg8PkSSe+bl/xxtmDCxkyx9CukQOJ2A5ACUztXFDMNeEKAoMNO+/L87DP/8W+J1n
g9RKSJS8FhzhaN3/XiylJy82z32SzSzEh1RnguL0uFKFcKxBUBPm1KNhOupCfrrNI7r+FHpLirPa
fWl9HI6mhtdD3al4EDrrzu0Yr8r27q0F1UscFVTUTRMlemhi9fgu/ghMkBbG874IGf0Lz50W8xox
5GBI5/NzkFT5GjhCYKkEmS85aqkFqR1fXAD+JvVeXFbyjG/4wtgUwpTJ5X8vAT7Yx6Gc5AGcV8Lw
hL81/9hi1O9JAJmG7wBkUrbKIhHUAdfgY5PP1t/v4/f0Ry4/TwrxjeeF3GpQuiJQlGwuB19YqVd2
ogLnzfFpd4NPij3FP0ckjDOg5y6Q/roBEGY+S643+laej6sFxwhEniaEor0z4aA6ALTJK8ioti0v
zx35jPi3C4YEmtaCsdb2jSN0FxaU3FvgGp5F6jhXk2n2CrjWMDH5hQC6fLpcdB4mUG0GES9PuYXw
cOH9Qo2ibIAxCh4OyRTrBvJjAKr55EbAzGNb+btCYObSewV5hBf13yO5ikxnge+5oqL3qHwVI2uO
SZTDlB9UNHR/jLQFoU0wUvnY+HVwgJWO0BvxNrRbCOULS4klH/JzSZGAWLljtMLKhPdx5sn4OUi7
eK9B8BC1i3gz9/FSGfx0fAQ/uUIJAcNOpuQ9CPvAJRwt3iyZV+oeZjFPU5Hzzi7zDam5WqrnTt+m
a1oR+cz7ojQS/qN6fcyJDaaYer6CES/5zH946RBmqi2fLm0RuDi5sjwHZyS5CHRYPHmzDfPx4jUc
8n5OM0VFslWdUo3gweDkA4HKo4cha4x99TZjm8A8EV6y+thRecK/SbHrxihRgZaz4TGUaik3IuGw
VKI4LmIEtMQojzilYc9F4X6naxXuVeRfb+kHjACby698Cm2HSk5gsAuRukL8kIbfOdER1ETPQ/0l
He7/2lPudxb7E7YzC3ZPhEglLFKYPC82DmTpVJAcuCIYgjQJauQKH4CVhUaLCRwF43PZX6A+ZvCo
nJunLZ7z0XGQWWMOfDLKcp1x9yLBJtRavnbDD24YQHtoUkNUTQH+WAjESyiWTpkGfJxsfneSeLis
VsSy4kolYFrSzvJIf8a4Bi0RU4WJEfC78aBU9oX9relOmm7BEmHfXLNfWKFUt1gr3YV7aYV5YTmV
4LHReH7j74ZPphq9lyjhrUiXNxilJJSAfWO3Pj1k/a2AsMLpGIMCzWtMI6DCR6M9LxNjchw9EwbW
Dp2m4ZV3H5dOH5VRCxPjjnoXn8+R+xjCG5LKb6pbSdC7TRNfrveyisMs9eUZNPzUNTBN8j47VEdw
ishDpSeD28ZoyR7MSL8tBiqoS658F5v38mUF7Xv2vjTyAkboMyUdhmiDjZwsxoMv7stc7DIkE9WU
rv0YCYqLDS3owz8T9O+L0fUCwPoE2e5EaOLoMMbzE2IISffIKP9hbu3UuJxj1RSvTEFh8W6RuGYJ
12BqxfP2kF3YjLA0QKTo8Qr7C6zneoOBjPGbYq4xbT8wqyyoz7X/OT/2MOcx4OzPDH0+WJhhI+gb
RN94ABwMq9Gkq0fZAVXBMm378tjZ0NbCXMbvEQvg8PHyZAykWz9bWjDDcHVwym/2Ae0KwUyfKdd6
Dl2Bn5EhdZKvMnaZRniyJNqKHHofBGyvOo14Yq++clYhryEcqvhucQxwcJXHYibghl4DaO7Mf3fM
+Sj35pAbMevltoY9IYwC4Vl2xP2QEI4/Hb+I7aoWLlj0RrdQYy7mtFfjSNeGkwG+f5jeoMhOKMBX
eeHmG+UwiPsb11bGrgGQH5XUlCfYs+GBeouTLWDsCyGGjeCMlOIWvtvoEzE95v4COaEePfN4XBNJ
BRc0bTZ6mjmtYILBx5Ljrwh8gszAY0fQvUZdfRykcxjjSDijgK3weikaVmUl0AE4/CKQUZTJJLZj
vVFu7id0UBVhUrwa/+5UoSjmYQOFo5/GQrTBOLtRnIfpVDsIyGDcJofdJF+M/Q+WTvTJTrfgBB8F
3Lp5AIB/h5qN4FLgIrgRQwLTBQ1NWxLxYGNdim7lOA5va3pdrANcAhkDVpgg+01hkn6CBq3+32um
geUT4xK8j2zxSNSDGyz9HkokO7/gJ7LVkZQtPm4Glezhj5S9bph/hI0BUQERjge01iOH/hLGMzic
SOCkqsEWllkwUO6ZJ4IRwdyCpyusGc8BxgT1fANfjFlAd9DhejAIJFaIY8fAm3EmHbPcu/eeRODM
9sHeXNmeEBpioT3+98AWF4ElLSZECmPKO/M5PimLgdMaW+ttiVE8cg5x1+peFXJQZJ6JBY5o8Emi
gaoRj8LRgVkHe0baePEhG9O0uZgz8p7Y608pbJsj9RPFZIJC1ZbPMYxJc6K5XELzJ2GOAHaWo522
oenPOTytM3fcQKhngZMJVDjuljXv1AzhXwQ7CNTsjnw7EIT6dFraYp3cPZFSAvfeY7UzCU7xuGWy
zAKmCFuGBD/4D66j3U8gbff8D5OK8DbZiD9gzjoJAdd4aZ8JVuZ+u2f4N22WryWFqkur7ApgmnkN
lt4JaQvYF0xWEvFXOA1PoIxhhpradCiTR8jONjn+mJP9PpssTlcsbWxKS0at4wkG67/X1cNerWjL
eC+0pBD32MMsns6wjxAxbHCpkCrdBtubHFfHxalyjxgX5jg74Smw+JYwWYYFM3nPuKrsuiCuHG8K
K99C/jFy5xJL5HxOJ5vzPMKZLMSD2lP8AashyK8Ilx6ROrngcGOjP5tIzs1J3C7Yq27lPxyMyJm2
YfaJN5xTBq0IibAzfPpJs2G8FE9xyfaaUBO80eK7/o4lt/25fzzWGLaUGg7u//rG7Z5utatwKCbM
ukHZBrHDpf158FmKPYe1zZLg5k7ZBrhRy35Szvuzki3kONL6KRZ9yXgO3ALWn18TfS6T7kJWJs9g
qyZQdwD+LI82+l8FPf8YUxPU2KVkY6OjTMEItSNp5nOkZ0nw+GEEQW2zE80J0+eInQjAUX0xMQhS
/30ur/EJlMhybxS5V+Dm/pzuWxTSV4pu6joWxXP5Ij5gW/hh8V1AGnY4xdXbDE8brN57l/HiX/UM
0Rmebb99BBnJJkf0G+087ontwQYM/oxXcUpO5R2tkz4rvrV9jZiO18t2WUxM3eNg4mip8aKzDeg6
zEPs/mu8J21vquGl2DJWufk4VcWMYkNhegQSyDQxQuHE/s02SRVEIUnOAEPni3DARz/IWGeFFUPM
OWFxxx7YzRZ9BEhz/zjjFfzXpmAvsyErf9NxBmkgoFl0NDjWbJoQJ+gZK4LwYRuBmSeRD1mHVLhO
Hd5s3u3rbBgCDKQPaEqXQc6Hu0z1sNPkZaAkwAAZcQIrl6U4zZbSgo7rTXdHFa3RV00hjTnOe4Zy
MVKjCgma4PYDuDHGD6rgHpHI6qk+9vzTGvfOz1QnSUq73ObGhnfBXkp7tBXu5JOeKPIUSjAcW9/N
CYkvsWO/wY8PnpTG5foRMFFdwakM+e+CiLNTuk62tPKexCbNaCHH7x9XZpzT6bqWeGf47CfzxzRf
lxiHpwGaEJJp7ktiAKjlMPGGmV3Pqy36nkg6t34HVfodqh7LxBdsbM4dF1IVjnl6VF7HIV5hkebw
DvBKkX34Ha0nEvVg9bvZAeCN+paco/EKtwebqTPmuSaRZg+f/W0uNp+UaCA+UfYZrHx8lPORST69
tAEkDxOv4s/EFIS/KUkH5AJCpR6H45VBYDnHGm4htwnkaix3Kx6W7yE5R+Kp3oFJ1J8IBeK1BJLL
C3A06A0Qddi1TMckYfBFQpQFTRL2bDyDYV0FYrOrvdte4Tekvrp4Bh9sZ/IwD9Xp5HkUr6kx1nQ2
gqOPiSGkaGSq93nBeIlT8oFgy0dkQ4fPlNTy6MUUc8a4RMITgYLucX4uRfuqO0TWsTc8XGSeHJzC
ByiiNaMPuqH8YoenwmAfZh73nOvg4OaMlUn5UKqeZrm0IcwSWMcjSijwOgPbCpF81E9+rxCz7HhF
ce7ABNkAgrmfyW6TTj8IAMU/Oyy7/RGF+t8XGEEX84KyjTNil052HqRkxs1guhg9cW7X+5QdAaop
H2UTgXYz7Xp8g2cwpwMuyJ0cRcHiF88+KEa2uRoheZDfAjoALMH+6crQ78UerWHnJ7X/xnBMAL9u
QUe41HwkUbPY6uZ1/zLRaGwy3U9kYZCds6AgoNGhg6PBSi8Cq/VYODAY0jX7ALDEc8ucjN2Wdfmg
aqQCKcXlks8UEAKi4CA5wjsI2Cdo4Rs6YG5HySlLsd3jWhi9iXDgohQbClH+DgMvuAK7D/Ec21iD
9uFQCghIh84VutoYjBIgbobLlf9atmt0aoy0qD8fJKoJMqe8a1bUAkbE/YRkLfml+kGNSb8iQ26X
XTRstRJVRQg2wNDNsCC5OrDAOjiC4h+Rh8qNQ/mZYrH+4EAGcBW3PwsjgELOak8xRTQ4aXs32wwF
0tuORBR33O1MPJwGp8+bfTqz8n/15+XLBvF32OoUDhB45ctuY08fjnK+7T5vUiF1Bovz+vvPuTow
V1rIPT8+S/Dnkz2EqPFOV33pAF5rzuCQkl6JEw7ZOafs0AkHGnbc4tJ/P7+LkwmVfKpMer84dY60
x1+aqIwjzJ7P4OIv6le/zPTZ86H5eZrP+F+mT4weUMlx+MKyYNoymrn5TOwa3btBA7yFr0MOS1G+
b8sZDnfz0bL1VKJJUSDgH7oUW1FMU/NYWJNw1bi31fjr+cMs6D0Kgd/fSP2Qlt5BX7z0zXWIFNyR
QIHfNs4tL0bXSDuxWca/2jN+nkyg9hJemYICQXkgSDqxNxai5Em1vn3VS/X6uZrn+FhscQxcvqZP
Qczx+sULd2KitNZj7q9tsc2m3Mi25L8WH3eaOlA4HOzSJrhneUr0mpNxFClRvk1/R9Fz3kXowiYd
LrAHmQn3chR1Z+nyPpl06M81GHx3LI+ZLsDhu68sQGjDMQ3Tlij73v8clMl9Ct7bRdFzByMqAAGa
MAF3+eK+xz78fySd2XaqyhaGn4gx6JtbRRCwjTEmuWHExEWvdALy9OerfcY6Z+2VxChNUTVr/t06
+7K4dwvJx/doAYnLI/nqVO059C1fUQeJP+aAPZP4x5m2/6JfYtEELvdDYfffN/m++M4PAeZ425yp
ofgCeMUN48XPfz/SPXDBgXhIxtbEj8QC2vIz09sN5CysO3CbbSUzAcKUuh+N5fMExZ/N/L59+wGp
DRyGMyTBHbfEUP3m78nuGjve46tawlgmyiGYeJ3UecA5NGPoygtrLmB4vVpaYQtfkRKvQFPNf71n
VJ4fjpcBvF06kiSA5KcoxfwtX91ePAgv8R4WjNs1t99m+DFkIQJyf0yPMNIBQ6mQYz48/nhoAiDx
T2HfOfg2bgtIlgkwOfMlqUkw4KHjLtrdTL8LAxZKB4i9ViiFUvfvlX48do8fmBMq+lAHP7Bizda2
WgPiMbXYM8aYT/xnfoV5IGjBn8RihBfvCnM3OiJMIFO/br9mAeyybRQNiB9qKFKiNuObuhyR4O6w
TLH/qKNMtldEu/x1zAkzLqCLV7lCdqq8lxi/oo0+P6c13S+YQ4VrUul/U7nQRcdIjv04ZhYhAkVQ
y9lnDwzXlCNUool1vIHyDyPh9FJWIAnv5H7zLEAxQL5PvIQA8WN7JW/p1ym84TFHzaaYmEGpFBFD
VO+lt/sVSTSo5F6GRu3ZnD/aQs21x8yNa/KrpRPu6R2Sar6hPzlRdFdfyVuJW+UDPx425khm3d/n
ZjhKR9A61qerg16bElINp89amBkvAW0hZNn1oSK6CWs+tqQJ+Yy++UMc6AhcTp/87bV+cIejMtBx
j9Q2GNXpDGf8kDG/tAOU37Mw3bF+H6oPOQ3Uh9S3fQ/q/aZiKoaicdFrAOkYkOJgivXygJkUpBd8
Tv4VRQBNdfiEdAaJoMV7YsXXvcdLzW95gG7hYu7b+8cK+TwqFD5xwZuWqF0IzSr+OZgX8XkuZqDZ
Wv2h+/iN/i5h8zauVWtlJn9P5yPb9hcMg9hSpURi9nWYLG6ibLlxXz30pYv37SetiLX7ST/Gcxaf
nx/HxEXWyBbr1F27CxiKwu72xoTzZZD2c5HeLQ2yw1J9q5M1MNWA88a4KG8ZUPe0VBE0cU+ilvgl
00fcdOt3r9P9OPnah3bOGCjMEwM5SHSXcdn+wK95wbR3dELrpzklewcrH+CRQPEe9DfeX+RrrsGS
6N9fNBs+FsLl6k37jI/o1vE6OSF+frzRjgJscFZiNT9ns6/T2AaMhphFWO21pCAFFWG9Um9GxJYH
jfMMHyP10L4R8BEkIa13/toX4BqxYOsgm7BRIlCkEDTHKQqTsmWF+Q/mCAs5uaUnemGeeRAl0rzm
kj/4VnyAd8VLKb0lBX8x7/+gDXJ0kaQi/uCHgJobqAIBNrs0ChzoR+jsU+w+byDzMGthF82X6oVT
O5kv5GryXTK5WcW5UyIyhVvh4XKJbICaqkMFpOaHHkY7zgJvAxHnMNtxdudNEH3beQSfifcIWtwT
OCTitBAes1c/t9DheHrW0i47o8ggjMKngbmDYfvo3RKiIFtRDCDe1T9tp8LyE+5xVAv/Vbh6oLwN
7K98+LnyQf7CIhnd8ZtQIvZh/m8Ikbd9Kz4h9tvYI2WH/vgat6+dwV3n6lAKusaW3QuFuBqIbNP3
xk02ciD9IDQyXeUN0BNeHM4uhBzTml0XmO1tZh8GS+OKxJQiMI7Mgxg2LacjFj9U4wCoHpTnJKC5
JCzqJ3EQtEXXzlnFtPv02je/vIMnfbwsv/tVvtUTQiGNIGZq+ne41NNR2ckBvpHLXxTI1accIIWi
WHodxgNAjCWES8YK1vnKYLEhGXXkB4iPFQp8IJVPmhM+m1MfijCWpHWkBvWKwNC1vLdP2EJzJQyi
M5Cu8D9xyBxL59kb+QTTeTWFQ9iHCMOks85nIkPjnbRj84myGNJ6z8lkG1ylXPg25n7j4yK3hCSd
X3gz03WW7ErIPM+WKmqobGOeMpYf8Tb63tgWmwnXO3MP+3wO9b36m+9kgMwQ68cTFnrHAo3cRvMN
PwteXr5jQg7Kt3onhY/Dw7XXemQsZRfVJKtUF2DkGBLgEbCY18vTv2Jx/MCSB4PmZqX7adBhLlR9
DK6DwFX57d1P5MxMiNQyX+AXIAisv9Q0A3WczDQ8IuDeIwaRTkyQzUePjR4Ouxg6wZt2SJUENPwo
GAnLe0D0pniHLspx6IVZAFDsI5APRVcHTNa/b+xj+o6WBvhEDeFvkC4g+/Ph774Md45vLw6/tGuX
vxr+dvXinFL0YKKwkg6ZZ305gb10NgoBwI9V9qH6OgkNxomUzWBcKnvzW5xBs8Izwdf9Nbrt/1Ia
ih0GsJ8IwenIs/XYE0QX1vwMSRxf6+Q4fLgQoSgTmuCHufT81bnYq0BNZ/u/TKN4cQ7//QE7hlg3
rgCS3+IlKWqrKmpWKG2WNAz87l8ZtBu8zLwy+KRMgXXAioDFNEysJad2osaCewzRln0DDd70fRLu
ZMf501JcYz98GnvAAsL4UNJgxsRCJi8wrFmeyMkkW8/A9PgZjRF/E6OY7cdoJD7P4rsWnWdXw5I2
MlcFDtuLeDt58bHffGueGTY/MDEWsssJjIuPcvP396/w+BdixI3ooYk5nSCA9bj4i5DQL0wMphkg
R2gjwmd6k/1ADReOcdBDV/LSDOGX4AxLX+W7wNdM+zR9Quq53PhNEUOHwczCfrMOzaW7dFG8ui/Z
kCz/RVnmfMjCo0vaQkSix72BWRniR/jyiFH8SHfqr7jcvnXMIcjxIBnoonomodFrNnRuv+HY8ED1
KwgkaAR4ZBhy3ug9yNaWEClnwdOLKe2en5C3eYI69vUNY5TmRLtKAuhQzCfs9llHaZA+/OQItscM
J+8Vn6etXY2fPNjMReRa8BWH8TF62Gn2K7wvv4tA/sRnmgN9/WpMZ3BtDg1y2x/JN8JyN7ocezhB
kiCBmUoQEhGCB3ZF5T8s6ehDvA5Mkkg4oWR1dCpnIalAzHePMZcSajszkFa0n0S3xNillzqyN7RV
v6AJr7A1hc3Loa7VP5FCrH61UbxByxcpbx05tg5tDyaUVc1ZiuEqGq4ikXDeXUXaN/M56+n7LfHj
UxFg6vkzUKOGI/tR4Q4RTP/QSVpHsNbl7sf2sq/mdwp4BQvY8lav4V3/InrFY+Mmwq3zK4KU+wWB
JcifA3i87KN+DSuN5gNrVEHqV+VPl/ggvRVbw1ogSaCAJieG5YjowqDj7oDbLO6Ln68ptI4No0AJ
X57BzpCClP93LpvA4wP4lkmFW89QwUdhZcLQ7FAACGHH/aP+UD9VtoH2r0n+tat7Lw6/2zw39c4k
eXLJ7rdwM/cEw5HWr/zeXxD94fpt8sG2eMRpouybA8oXUimpj7hOwgSFPTTTjoQFUjCagpw0CIus
YsHEoXkSJckUUOff/14/j526LN/H1d3xG3zJUZWJxjFSumIHneiuuikIHTk4q+6H0pxyhi7+AkgY
nAdxzPJ9u99Gx3/MONib333JPcnrfyKeKmLKmOgiggoyQ4qZOVeRW60q/Gh9a8+Cv9gL4RZOpDjT
ZQQesAtmWNTv1Oi7+KwtjMX3NyB1e0tDEfCRsFOKV9oBpuLOXmkBm6eKiucdCSdFbLV4z929620j
io1VeSt97qnr4Ni5YKqBO+c7GG5cmHLp4qIoerN3gnaHouK/uZ2mupssmTm0YF1FRDf3Ys+/exJz
QtYxhuG4txA73/1gzENcoejZcykVDyLcogywcQKh27/TmuJxZ4mF/ptsfu0T28ylfMo2B+f7u1l8
O1TNrBrB5RYsXO/J7+Yb/JC/CQkIDAQLdGw21PNHwSFtXdrLW3n5fQXf2CeoLLMwITovW+y3W2vx
4eV4YINukmr63iy87doJHBFMWi0+v0EdPRi7axyUFsd/bFMisSFoVsXi378ztGWgj6+nF/5/+525
1b44/XNcmh0bcwvjGH8mzn7yUD8sX28QsUAnKPB/YOmS3iTunLgCf+DwLsGRby1NAybm8HNwv11v
cbiTYGstDyNB5uRh0J2LA8xgJhaKq7VqI4umvuinJltnqQYG/sGUaMCELGm42X1lvvpHb23etawt
DPUyMjdDSAFGcGK8plTM2UVQfxg7VBFBcqsj0tF394gmF3MigVzi7SNrpQfVkiAOF+LCCjwr+OUT
fR4KXyBD1ZJWLEeINSIDD9PmnY+z1rm+xu/Izjha86u9opHD6eR+cXgvdGVQn//7g3dKx/au9pEi
z8W2QztOWgZ6Ea4f5L2rDaYBW3mpC0eLdk1fkF2QJdTa6sF+19ol02aB4xYDfIcurWYKst/1gFMi
7H1ntVGyTfz02tI1u2MEC40MraZwY+nQ/SheysyW+xnbegq9N35SKiuurbHTA/GnXZM9gzPMvV6N
tNjunLB8sMXELBtLnZA/LrMIdsa6xdrxpplvBv2FGOfF7XBf+L83E7sPXvTWR5yD1YpzGod1DquL
A2ZuXMV/2Tb+q6jbk7P19v+Gtk3TWUyf+iG5YREW2UEbIdE7ZGcHSAYnTOw/+CD1PwjkivIQSWAf
xX/FlmkVM5KzhUWHteMNIEFiW4jlxpLLj7gbm1thYGNxPPQ5gUlEI5730d70A3ePqluks+JQTJ1I
D4YFGmbzDt7sCfMhesVMMMxS8LP5t30wuZCemLpIT2BvIyJbYjbsbFHFlgpMMQb/Ew1+icmLNjxn
S8V3sP/4RP6XbSVgGgigy9/7YtUuzoXb+5jsiecJar2b+OxZuAVc0vX9on6VdCPEKXCKDjaSJHlz
IrbLTUX+SCuEdh4/QdPDFYr/Ol209t+4OjYutos26qPsPERw7Whu0OjiLcU1udAuL8ia1uHYgMWx
hWKjeJF20opPNV1QlEAnXfpm7YAWoLiRVaqjWuEes9tEagYgAVCxrq/cqRSMIeJN2gugwXZGpQR5
/Wal4C/IKQWPIztLbwCiq+TGo3aFR3v9L5WMW7ulqem8ZTfQEATDAEwnfh/GX3tJmHvYrlLE4oM2
BC2j7GwfOKz7kg8SZkUmuQ1CNMTL2FRiFEIcc8S1aPDEeIkWiRIV+W8j3V6PDSx1WYlG6c1kDlZ/
quHLyvYVHOxiC1woTZuWk6CBeLWZNGk2DtvZTo9leczpYKZ/Lw1ASZZucxdND9jxU2iYKBs/UL2X
8nV4bdAn3bsUlP48oo/IMGU2dCQypnEYpX+ME0AlHGuAfMBrVtkWGY0u3TJCagWj8mbzAJ6GSKBo
85p+PszJ5Js4P1y13xBeK6sHZAh2/HS7fKQ+tvPRwLbYAu6JcGfuCPmm0H/uARvw+AsaP8xK+5h8
D5mXHOPH5u5lR+JmdcBNH+rIK0zZKd2E7xZUhoaOPHM+U5ygTCHqfkF1axawqLIjdBNwG3AU9ms2
yu/FHMERBBFFZZ3gUlsJXy+M6TpjB3cTpJ+8ujmawSyscBZ8Bj4TgqfOJ3qEVLuQIhkNCXTLBZoi
YZu5Bi6h59D2ET0FPhZ1diPsUsycLFuY8ASbxh/Z9xBBFUU01eviHDlxfgcAWV3RGcj33LH4YGjr
KYI1isIK6D0hCS4JQam47DfwF/RTdONgD6/tQB1W1GKt88Ucfac+FMjKiqYCY8fazQ04Wxwoxvdw
aS8pHwkOhBhelRYJoXR6gDVVXoNLE18qPhdIpwRvZIBNZkgHg8+WHxui2Wm6PNjWigmCrgadDgRf
HAi/iAllsoDGZNleRdMsw/9v+Af2becuNgw1bAohyTK/AHM5S7iKxhbsnIYLPGIh8QKWQjZm0qik
vaWt+R3OVkUmSJ1DrUlYhOLRFzEPSX4YyZUQFhbkiT1J3xxWmgIASjORZ51HjwYGDJDzYIaU248t
ONSTgJs/oNgv9ubs1HMacJhApR619Qg9/Vf+U/8QcWNrcn+tE2FQf0nv/pM2p8VOpaQ/3WntsWhx
S7oXvxM7rukdGkgHMqestUt340Gd2hOfZH8Z04ZZnZt+GyKOZ9pwThKiDRpG2HnznTdwVfu9fKyZ
BABaDeY+rjltLCeO8HfkYeZujDkeozsupmJ7TP0Qc27cxHTPvMX00V9ImkV+B4oKeZMV+I/J4kUX
p2akOjveK7ePOlgSesAYujdaMbFEUcNzM5MbllC76ZI/1qq0jgOTnWfOkDKehzhHtsyoYNAxNBia
2oMpnzlHH7biHlNk3biLgpKwFg+n+sMgQjxWnDHBQ3TOVzwcKO64rypywej+3PHRUOUYZjE1/lr8
Nr3qLUnHuIu88cxOj/VUh7yEYQzNmiHEuzRnyullRmx3EpbamSmpwt1DJQie1h444gR/i+DrG2LD
BqgQ6R/ttlUHZwY/aGRpSsQRGNcCdqrIzNwouO8WSUB65sve4GZUoiW5IZjhQdUgPhA7WhyZmbqz
+ItfgvuLq6W9wvQ2wTDwiHzwSXPR3BrXuSaaHsCX/8LMxT72drfCmkYn2HBxFPAi2BOWT6I1OW6Z
EZ5IUeiRnqE5Z0XUZ18gm3wArXvmFFjbRolXG1TpLA35ibbmVDhJ4buGJDKEawweSwILBZ9X1BsO
hPbkySE09chEKgxuxFng9gb8+MVxqaqwtYy5+9xrAWBv0xP2mjxk9FAtMX9dYdSydkKqlTBkePnj
DQmWHkBg7YSdKZpGniLYKg3UEoxQnkCYyWrEkO6K65ODFRwFYyJOs2LPzTZhCRGRSnJmuENzxxlB
WWm0/yCaMecHyhq9J/RtxJvFKrdCplfsAakNM28yfFX+zOnycIYn5gX4CmnI+YHQMmeCkDcT6FYa
Gl3EVKawk/bb/1Dx8gIj4OHe2sj8Sy/OA36P/QPU0u5puBMQe8UO8UZblOF7I2tJLD0IVtsrDdb5
yvhi8NpfrCQl7Xd4aimzz3TJbhhrEAvPxEYwJ3Mf1x+SOWNyD2Ht2qhYWDLaiiMLxQBsCMedDdiR
CYsbnVrf5PjRECwO8MCJN7fCydgDL8+DB209OcIg4YZWN26ZtgbKEhRz+LQsMU81Su+f4DEQs5/T
+3x9FQj9UdJc+GArTCE0nyh8cGp4kvbOuLHWIOIcJl3q4uhYIU8UCwQdZwwhF+2m9XD7xjIT1scN
9vw84kYN4YAPhKzCjTzLpBpzkzkF54g3ILS+JICnDg/ghUZlL1jixkVSEMMwjgGDXIjHSbpuERd9
88lmsRuNXS+MplYTgo6bcZ3QsxQuFAH4SIx3VAqYCjLUFCw3MFittmV1NNmMYKngeOD7JeeEHn8s
TBdJETz/W5p/pZCG+WVsX1l2X8c4OYG2l6cZ50guF4ql2nveIDBm1gGUHa85pgfxq73B9Y5VL6Z0
sMP0FwY6GfeIRK9wqOCUYrYiYK0tQ4PZpWEaYIPMv/9jdCAuFhjMFnoKq1/t9cAw+/JD97jMok4v
domxm66UJ8mjOqnm8JX/zOawdTRlT46GNnS7x3h5tm0AE6n5UD6J1D1PwFFt8Jj3d7Ts+oMiNbgT
UzHrK6n3cfqf686F2olhArFQiureD3XjNiy9eFQzFOHEqjt9q7DN4h6ioPlVjwPWk8TqkW2XrSTF
4x+IcBqieshGwG0FAKzsCItb8/VIkXd4ftyVwwtUeXQVRK4fOPQ3FoswAOaefRaEEg8uAO0Leh5U
AT70e2qJMzBGzo5BO+mPzTi+93jPSMIks8/3rE3MaXyfslWyPR5IGCn0NEnr9ZhqEkhE4zvzB483
f/P4K8taBaMEesOl8uAY36X2EyfhneXpwYROGpOKK0qJ6IaB2oyAOSAtj+T0fIUKfvMWHrfV9KV2
KpKN56BgjIR/FkxSo45pYj+cai11/eopo/CqsDJTRjrTU1jdH6skT3epfZrv6vrRdqs4HOZTR1LQ
Uy3eXzBReuc4VzD2CpyGO16bq2yKtYqurY7lso3vTIydzmBjSKSC8tXyfO7xzdeLVyQZDawP9pfK
Z/oi1FOZFQDtJ2EgGmO9PJRVU9BWycNynnZxh1+Ilblj828kGLpl9phlOtJJtY5HBkgJxfgFJUYZ
/HGcMUhVt48uQ0I8TG/TPHLhJx7q1yM0sVbrG8tvMQjWLdxRp5/HtsM5YTRfq1q9e1qZf9aITRU6
9qreYbMxuFp9ythPJxpMwr+MphrGX3KW4kJ0eaHlfskIfji4tmuWrzg9WQip7tLZwEF3nFZJ+lo7
k0Iu0rrJpFCjyTxo6wqtnfgd3AcaCcql4DnRk9D77kO2aD3OuwyjbDvf3Yv3J1lKjfIpq1ZooHHT
cF58NJs8TcC2aVVM47KCPZinfZAlUpjMeKqM81lyKGDtrP+TQG9bKlwTb9I4rtdPg7Fv0xi7KxvJ
QloNIG4nVSiBxA7wxEpEB1ISqGj/nooctkQpqH34lH7gJ3Q49qLrUTHxmIZD/dyoMSpDvA4NBOBF
B1NAPb9GaEDYVKu1tM6NKmxbwF2LgJV2bxIX+ahpOU7xp9p+WUWzqaiBCvmq5vS+M9xEaAU3xdEq
qmX93BpPkhWRJpKcE//gehnnOCC/dbXs1X3m5vN51oufzFJ2uUGJmT/T70S+vyvPJ0Spkz5Mrhw5
qOc1P2VdU1Q8WqZw1C9ZZ0Ot4WQy/MnBxisMyVnzDB2bkNdR7+DmTB/cwUQhWKiRl+XB7p9YKeH3
bSn/pE4KEqvmCeQcEYZKH91UfcYmfOP4R9N4CpNAYgeoGag0UHIwX6UsGdnrjeyd5PkmQabgyR1m
whKHhipOjiB9PXvuEv6cBZGssxO02rCedPnUEudlphCOTLrPZGQOd2LbeIQtJN/tTGfHoL2iUKLY
8q4QAaLPQOqShSbZPJOu0oxRQet5ktmH+8YzzGwCb3oDB4B+CXWL3pBD3HDD4sns1uqRxUbBrjy0
6GN/fP4NVA1t9mvBLESKmwMD1cuKRfJfUf86uN3oOrtijN1bi8KHBRbJJTsGPJGSHDUKiHiCwSnq
MhPtVlqH80QUTuw8Fo4ew5SYizdDychaVNeNAqIKrdVIyqss2792k+NinGqXYmTBeWzsGQVoJq3b
vPadzpNSc2Plu3T4Vsrw/tzYfRvm7QcTrthiSFO6mvp3hX3UWOxiTLcJIqjZPavAnIkFkYmQO1ve
zGy3kXZi0yTjx9L8amtUFfaEF8bOQf31DpvDIfsxcSn+WBKflMDLMfFw2n8g4vxXXGZJBECiYJas
TY6movExTnXcQhdJ4CkS+67f3dM1D2iH3CTGbHnX9wFBF5K2Ah6EMorvw2tJ4rRsAydi2jM+RaAi
X5FkxN8O/UTMmulBDX4Dq2/wy37VN+8sdvyepiwSRVvgLfNkg6lRRqk1exP8ziyqSuqYe3YSM2Om
NKcxxw0M/LFIh5Oe0XXv5ldQySTuKEyTzkAWgT5LmP7KFgtZ2VlRVdfh0NI3H74Hnn8xwYazDiJO
62duDBypsJZkld+P8U7WQhIaUYbaSEnxPGLIt/KBR4w5sCDoNOdBE+ymLFRKHiccYhLijQnaC2sF
E46V3LujvnvF1P61q+LaVXvQB5CLZjiKa/dDQyRejbIkXXWbub1a+WcMCMoM3aKGfWFPQdfS7rfm
Axc9dhqdtH7lIKl4i9Oq5Er0z8P8X+Ss+7AoKkjukuGsYQ6lnI1kkxFj5ljfHE1OOXBmGzbKeBZC
W0mJ5DlqFmOV/DihBkV3s5NokUGXGxosqgGmEePGA89vbXk2T1VrCDMXiJ5QqfJ63tT4L9b0o5oc
+gsjnHm0bZNwjsmdhdnb28snAgpVC6H9VbUcmaJFRlKdyaytpVpg5p9yvZtk4lqQmjSsFxV93BJh
tKHQqSFzVTl1xDZMMgJPnLSQwKgPdvvmlfPpbdTzuXys7Z3e0NaTiqM+IM6LMzctq5WeVxcn/aeZ
cFonjgJms7Tltdrw+K1M5L+PXcmuyOzYWN5SkcIEdWJmHJHKiFBBY3cE3o5uULxYGqrls9/qfTjb
O5psai1cyleWbCBivmilX+GnwSxVKeimpC2ujk3TetadeDmunEXGMINXHxhnClLu+3CoignpE1sc
lsQkwz5mZn+GDwrQA17FjSWvZQM0FqsCCa4OazFHrgheUoa6DHW+jUNmWn4+VbYxGfWLsk21nZXR
q3/t6jFfKyQD2ecS67AZGxplQsNBKVFN9kahb8iwb8aWSLjuTI2QjtELIbqBAW1uA/rc35ti65TW
UStSuvla68Hjj0vQ8lT2M55Z7plT7W2Tp7qsflVT3TrOsYix/+VtLFK2tCbbqtSiiXM/PM3pYjO7
FooFBsHYwrIef/bx7UktqPELmS0ddEdqXPWBUn0ogyaeIqU9oe2tTZTbJh5S8TwuZls5zJZDiwGH
6oFu1EhgsgJbQDkL6wiCyDsdRx+TDdhT3zRwiFQFP8qXCWtAhRnoYOsx5WR3ocQomb/uYHWK891I
b2Wj8bqM+DGc4F7pxuoQ+CDPihGaV5ZIXd/H/bs1AkDewxIb4qx+r+LCT2xg1u7YwUjrFTvqB2q4
osRpp8bpgl5V5094nA1Y3SWswK9sFV8qj9IQtXG5VrttDmucCmFUEcXGgcZ+eu5ZlB8YcD3Qvjmq
Kz/+5prROOG/k0TGXyMMVzHTScdjj6WGbaDkzKK+YTQSUyjfuQtBUaTuWP1l+fo1kc/cOjgHZX5D
ypdhB3cGs0HnCBUtbGw6gNDi4pEWAKZ30vx0m7bHn8jv6bJmNo+vfirbi87od5STBGRAQMCgnxIb
gynmkFj+hctZdj1dKXQmj/yDhbKXl7b2oc63IaVeS8Op+evlISpJm0v6mgv8lx+dJ2YPIPFK82kB
rY8Z4cSwSqxNVv70qrQan2HqXDq7pdt8nEeRcCp8QfHa148spwOLAhJKKti8oKkrvP/hIA3YLuQ6
7sUsq63CY68blyzDraEyZHrUpd8OKss5UZIT0PWrfy+r7suiQzEaTLRqOD+ILtfyNf/1nIc3Iolu
DgYdzFT6aJzjJM+fIxGH6p30TKpKVN2dU0fzbPuTGr7iu58A9yYPEoVtNq1aRfGZQCbHsoKmByXT
ZFMooCKdilBl4nxmQ2joVWCb19whwQhnnFLmzJN9nDXuq7wvp+nTgS+kqVtzRs1CdOd81nRtOWOb
0Thfd0N0bOi25T/DP10lglhDYsrWtOKcU0JZFJCq+Y63PoRy1tZ4fpNSlG5C5iRtO+WvvQMf4v9R
J5+ZE9TwQ9gqWuOPhgHNK2hKOpftE6kQPY7V7SHTLIbzaIhc7CbS2ok8cTSiU+Hr4/Rh1C0pTzf5
KXsvC7dAMU1XbKn6l18wDYrBT1yjsrqboajV8YiINf2/srztjy2j7lVQGI56kMLKzhyHMpr2LOV6
x1BMSwgl2CCZtg/cUEAheAH+cFkpgXSaVEOrb+w0fOX1+wz74KbeEYs2XpVAh+PDLPw2xH7EEo4b
dJEK2N95qeH+XsHvbayr4TfdPjEPVW2utQr8xFz1yJrpAzzm5+qeXEeern70ZxAK2Wx3BllLUpsd
7sQXDG8NJnXtiP2WwzNQGqsZGALm44t+RJaCbw8fyvirDoZrIU9qeJbqiZCYgjy89OE+TLqNZLPJ
FAdKLG9kw/BNVVsn3Of4uTKnz9aEDc5yIesdKfRz0NyxbX7M/gt/QrOCBFN8DjO7cVoXosHc/FMz
GPiYQBV3MlEfFz0Dlkm5Wy/kcNMeg1LzJZoCmN9K9rp4QvQo8A0m/c2GAUr5NEjQGVA+ioqWfexL
1MAmAEK3LadgVPMoa9DSCjX2S3ItxO9OyUlVj/uq1MnXoWPkhFmNvJCXpZVDZjHzDNYhika1AIO2
poXSqd8F7b37eJxzPOSSLryPOinhADD2orrrZ8ssIYM+V8Zc3l7OJufSGVWy76mna7oPc/IT8+RK
w6+OI/TdwmiaWbebssNTX3c6+UiGhlNDWxwTOLdP89dh1Gc1FFm5f7/bM/OiflDjsFeM8IFIp3mf
jZcXV/usf5Jpz/6gNGBJzB1mSKCQr43cfFIxyUzBGB0as/GdKTMJe9Z61H7FYMwt0j6xr5hStHR4
3mI39VIC2YLKiAPsEwa/loB54RQ251OU6zytFWZVFE2SJnEDY6BWOmV9XmCd5Ga5QR+ZPv0LckuX
BvcM88ePWYNI1Cvq11AXoVGCbYq4uLuB7BZTVuIvzBkIlQbWvSlS3C6KjY0tWsamkpn+ZeIFn6on
Mj8158pOoU4jTTY9WvE6KZcNwpeXgxquPE51u54UHGXYXOlE/8r6rkGfpJg/FpQZqn9DS7yhKD9K
GSoSRi/zPeim+iinXp8baPDzYMhaj4ZgExj5D9vNvAV1Nd4zXGU1LLI3ULQZTfN01BDGE3mrdtky
mc2gvFdrqOd2sm/ZPN7l8SvWUWhoWumVouHUgNlhtD8AbphjcE+bSDYIbJif39aMknjIZSLOHJzc
jXirK9KKvnR9zQv50rJ7acAMelcFlxy+nH5nDDf7sZEMDp+sEZ6clCf+LkUgXNWwrYd/E96FFsZI
Ii4S6yjQF7D8mjIV7RU48MN7gGpVb9WW3aLf6Hhug0jV5L8nC0wSvsDWBoxikzWwLYP3HkegL3AH
gN1wgOFmMK912xhjMNf+A2nBSRt7nz09M9HDpeMGxAzwrL2BHHJYNdv4iF8Bt8Kf/Ul/ba1nYOnG
iq0wVRc7fDx9If0TOBRhO4vQ14ho9k7hY6tt6d7iXoyUHlIi+uU1aM4dKmP8BrEOnDr5xpOSth+M
i/mCB2iIUcgSM4HVHB7QdYGSLYANk3caeBa9VmR8i/s35OJlCb6CIHW6OrT5gCbdKxvSHqu8wwM1
3IOjS12LXKjfAqIAvuLb+tAswTb5IGjZ3/11/JqMhTG6cG4X8ntHghpLIEsIRa6LjuRlXyv4MdIG
Pl5s+aQ7vLB5YMA72wee0b9EW8/kWdyjB/UhDGVmlMj4fkwe/F14OrTCxO2wcPx10wvDOY3RWg70
DKAE5SQRCqtjZVeUXvhyf8Ev0Rofr7gtwgxSD2Xm6cF8jdcAh9rbcCXFhQwMH5IGszTKOczHuSku
WmVa+0ugFG2X3Th75rUESRx0VWF+AivtF1EuQhMckVzmUN4V38gAOJDWviBs4/x0ExwGBEonpLff
QLIYynbL12cd0Y9aiubzYriiVD5IWEoAbyRhtZ4cF+Se634Tr/kPJkfJ6USEAkCkIO+VduyCbPoo
Xt/guqP1TPekP/gxTcVFvGbAgDBCNMqBqemVVAC2Doi5RwAAx4dbgNX4seRL0KsZAsNVqpCudq76
xXQGj2GlfpIYRYTNP/gxCIXwMcGjvl0QhQpdg0xpPUYDv2mgddNMfu+1raKhuzKAPCnfpxUzV3se
tkDPYDyhCpM+Zr9B5PePgybutKMPOCdes++TpejNtdOS5etr8uMLFlYuzFOtW5nHmPAMZQ0pD0UO
+zcGsxIoR3iXNLM9S/Xr3pt8lYoIiiNQxlv+bTA9oyPMVjCAMG2+s0IuG7EzQFZVXaSA/TB7ElnC
rm7ReuR80Pb8kOHIYYC7lIkG+5WC6sP51bD0hjObRuMGQRv7JBsvpogjc1vvL/1Ob+R2g5XDIVG9
ZKBTkuH/uM5vku7mK55PJhb0uvBB3fQ4gmTkOnxEvEYuJZpRNBs26P4RygwlyEeNvZr7xIPMfQK7
UwwsAAwKxIKwXLYw9Nj0UqRuifGE0B8QevO4mt79ZtKB/1KjclsRbhPhrmt9vYJ09bKPj0i+NIOn
4OyCRqtdJjRov2AKt6L/gw0NtMkeczR4l2uoQiFU76X2PWpLZXlutyXr4lexZ/Nivec3JUDLt8z2
9cNL9sMWiooHPzssPDZ1jf9ihJ6c/5F0ZkuqoksUfiIiFBDkVmaQwbn0xhDLQkBFFBB8+v7YHXFO
d58+uwYZ8s9cuYY5bbcQk/Fm19YvskSh8xjEmoeLgW82nU3231iL1JjRMMKM0vI+TivNRglKqVCb
X0UrI0PiHxQ17uyKu32NMyi+ISHfgIv8jhwF+tWeFrMIlGN9FSDW8UjHlTVKJm7N9ZwvEL5cZZM1
AtBJCl+c9GJplRqi8TnDK9UUAy/CPBT+XvrpZk7yeKoL7s37JNONwNsMpeqOjIt/1+gV0nLnDfeP
j5/+yVi7g+AV64n7hvXA+pHKusnNyoVD+TDxtr6UfAFLS+xUXZwylUSjV9mM1lPZYUEhQFjE/o77
17BgwxMOvWwA7qYEGkY23vGgzY+hGBLl5j7mgFFXxpzfp2jc9h+Umz4txAC7LKjaVOIWmm1Ah6qL
WDqjcpIgHvLYjA7psvqr59Tn5IN/8ZPATqQ+39PjNFqRrPRUZ310Pb3n2T79wSbHzhfv+D2n1lGT
jXyzmYDe8tlZ4tLIYTHz/xPSbtUFTLdjDBVv7Ik/ZYw5KVv+6BsToTlT7f6njzvzucQ0Eq5Etm8D
diCc/KG2RxawlFKGJv9Jz7zDqRrpnTrLInkn8sgwpRczb+QjI5MRURJ0HlcQUXcTQ4jBdO37Hy8+
ItxtsRD/UOQHKOJiUFfJf3IJkaxeaLP8eoX6l62ttgQCeCVIWkJKrp50GN8BocAXdkijNvpt/7DJ
V4TYjs9dCrnbaxw0mehMbvo3+jiTmphPxWaxdlzk8yfFH+4MNF9yzpFlqn/1gbfN/qUxGtZvoIMi
72y9fh9Y4mJpMcQjy362wr+dK0tSy9QZ8dONJ06As/QNOzJ/WWxBxr3TjI1rKMMgRfX0mzFEQdXR
byaP4ANNLUvAbWmd0nMrcg+zei4Qvq3fV6gXeeVscO0SFoNRGhiuPpeU3Q9oJfWVamPzXiLJGRSg
JFsEQL6hGExZG7g4g65bfK1iClp0d5qtfOruOFw9V0AvPjk7sI5d9iB3p9wk+Tp3tXMz1bME9s4d
dQ2n3Ya9RxopULLh5v4+/l7b51IwpjoPgv7Zf3V0snpJF6Jubl/46L0vW8MCBA6Qrp6w76PCoHEh
s5bX/7psfq5kseqIgwlxysPCoHMuSugnW3APDfEsiNQFA/XjzZiGN6dRXVjjyGs0LpGEd0cI+SAl
5hc3DxNENVYanXG0YYsrO3gyHyFBBI25fdrsDiHQDMZtVkEHAiA/y+hfYUfLGDr/O0/Ah4oMj7Tg
6Neb2+XjfhI+o5iIXGncYS382MnFoKramG09IZlfbhSI0shDfr+wnI+sDWR3FkQonBKVkE1D1pu/
6d89rC3VnW5Ki53SuXQ5irYFJ1ak2sX+EUwjcf9dkpizObGd2ndLTJf1gVlJkYCfyCTKjbM/mIk6
/MY2L9Zi5Ey2mg0L4l/1xrL0rosGbxLB6nMUtAAt+3/3v4Nh/lc5tTabrHs9AU9tcYNHJH6g/0Bt
8Z55WSR9huTqhtj5m77lJ4Dn9QhHeke14ZIeeCm1NVnplugODK2vAS9IDftf8iLZeLlPJA16HeTM
54LR7H6+EeoXyNoviwPWEBaKo9kktxKhZE72sO9Om95RyFJ2j0vxoEZgiRwESDLXKAXB9PFq2VI4
4d+icb6veQ8Sji11nq5IUfzMasAw7F04RLvYJx19/uUtvgWQ4Rg6lV9efNQNaZz+QCOe3cKNuL/D
kq7tN37O3ORQQ+cBwVB02T3WhzQamxOAGvwmjbvAjD6rbTEZVNuPS0VzIPs82IFMwtfY/lrVEhGM
qo+8anY7d8bH+8xkLCeMiTY7nopTw7qCcY0CT3kjP2Z4TFFam7l+m+eHDwTMSocCMDrc1pXJ9/3Z
9P6GKw2BEv6/gNyleyLDJ8sXBTMIMYIICYXZLWF2uO14Fqge3NgJPWyAWjaE2zWobgeMw0mte9Ly
gRX9T2XwdnE3tDh4U0P6zYjHskQT81Tke3/cYio69RbLHM2ZRGw1N8gg7MdaMjL+kIDSveLbfWFc
EEFhiDjEuqNH7E+na47u0jjO2ftXAzGNGDIM8F9GM+fcWR3Z+NvSPo3I3A6yOZ9d2mbxlNLoVsYx
SkHcZiMcpJ1+9w0y5Mi/pUWzk+ORgc6iY/qBmsXkdLkzflMjHg4NNWeQXqHv8NQVIIKUo3WSF9k3
GOOG8zGHJvBhjnVv4m0ynMNn9y2xEi+LHNN2MN7dyMve4drpUEUpbOeOGvOLjNvDydYXl+Nzxoej
sNP2/H2jfKPBXjNQDiOcwecAio5emnSRFCvaHPGG5GNIzyNiTjKzdWqnvyxWJt7V/25GJCv1huJ8
UERc5xXuq9sC4UhpdnSw+d+IL4TnEZ6ZhMiZ4ohS4qYZBhxCaIQJnmJYlY8sMln9PPzQLm+bc2s+
TC741WS7xqGy4TYXxIf4mbFBlhsCeMHqqndvjtNDl+S72sz5Hc5oQp9jDziNDcpquuPgeV1IPQ9L
xIeiBcOF42hwTZkVFAD6+fWbDR0hiJz0XR7KYS55ae6zcyL4dSyuMVZAuV+lMJy2Hdos1r3fGgA8
KCW7udkTxcY8Ay81DSQb8y0MKXuvhGOooyUyB03xbYnQS2YyfM9AzQVkhDBnueA4xst6GXIQjXWc
Ogc/OeT+In5sSrF9DyaU+4F25f0/ATNS50d/rK4RiU7nx1iCecpjXJofUhGZ0s58FHRP+tGpzc1Y
rnhFfmTl8AfspoNnQyCcQJ3NLHGIzSuxlCm9fkw7bUqHvDSY+uNOb/YfqyoGldHlmbnimW/9pmWA
tBovuIxjD+vrB7tr0R7z7FOUCX9ZFFFp0uXqkJyNDqlGHp6ky9WhM69chKioRBkPHpsKOimJpEGz
JoCyPuAiY7633Esa/XQucn5gkrQ9psRCZ/Z4otNtduY3LDcAn22Py/SEhlsOCwJajP7tTDYy2xAd
gPejE3lDECFfj6+GEN6sR4NNqvfcD/tWa6Ltb7uBO4eJ9duftk6KFxjLFR4lpr/WnFoS/hIeKCsP
4T0uMfLDJsCQTN7eysjYVJKVPQQYw6nqfyfw0jEvQHcca0crX2Oedn2RZGSqMgvkh4uT2nEBe9Qe
W18/aecZE0WAY9136t6X/D44Q8lbUrXBL24WvnAnHKYsTEqwEYIuAFYGoEAkCVM2J7vVH6ALPTEL
4JUe3Nid+wU/8Pl3ff1lAcdRgWUQ2MD1lJoQvH7LbVmCAZpYSSnGHTAIITYQajjSX6KhXK4xgNng
369idkb7zaDOeh2OjZ3gRwbrA4EOYNy6xpZ84CzmKyDb90XYEQHB06xOABZIzN1BKn7YHxxCiNwD
tCGMBPxtBmue2Cre2wjaYCeaj0lUOMWEgxJajMceFba3inwR8fasXZcH8NUEMpGN69UlPaghX3Vn
Jz1ALvNifd29hSEA9bYcbDFtQlTWr5O6fQUY/lNGn7RSYLYhGUOnJoI309n1tgZjngnueN/F9L9M
Q0xZC+xjQBKf9vtq35x6AZ/tZeIpDai2h9nPVgwkg09xJPFCZ2oaiXo6WtIowiQYXgNUmWc4599w
V2yKJYz/3Id2qly5a/IekCi1iUkas8j+ReD9pErQ5MKqOm+uDAHdjGWEOq+mw6izqTgjjWL+XKq4
FY3XKs3/zewhReC1VsZYUk/JJv25RT1vEUcXNFj/usyKpZLFLRMwCCCf6KsnQE+4MJM32O9Zpe5x
ptxfMbTg2QLDks2vOCRgKDBhcck9YJWL6ZdmYeBHFjx7AgFLMrokGn6IVmzyLsy+1vWrYyYTd3+g
vSRMnDr/g9fMkJ06OufL4+q+hpL2JGR0Vi2lHdbc3tPVHMbA76p9GSwNhQi7w4RdHiJD4rZU1Dgo
nrbFluPEThlwhRhh7UYxQTcseilch2cY9tC4yaLXrkkZKh4GwcW4GSzkwlbZjW/ov9/LDknkBaKV
OsCAhVmepmSzGfmKEukdJ8x07K719O7D5sBcBHPEV2NmlOUl7od6Yb87LLpokzWaGeUABsDTMHhj
T/DORE8dwgX44ecg6W6YW+9YsmYLzO+vqterRlr7Sig4mjarnj4URgEhoJc6mL2j/lV/Cn9KhwjN
9Ihz5bkiCPQdWw3OliwW8VOCTjnYp+J7BM3X5rjDlI1ACC6ROXXxu/oC60KtVKG0zvBahrtzTB0+
OBTh1L79jc5YCjVfG9v39D2LejPfNwfsXhi50yHbRZrDrf5U/9wbJqwVweFGP+RkUw3wWA7g6Iru
LTruedisic94eL6Aso596vzDec9Z+uIdNGrsUTL6gTMj8xbRm66GSZAiIG/6Sxv1VweKd5VexmH3
cI9rVA7kVzoIUETQMp30R9UcLMiKS4VVZqyQlhaLrSNsp61Jst4wdxYDPjtds06Aag5lHslUQ8cI
4rFiwIauNVEQspjA4RV0hd9HGLd/pYgUAUXxCfMnqO4EzzNmrRvRyPacQXW4oCNwhCrERR12ykGz
xeOMstBEE08o7Q4mD+58VCOdPrevopakrHnFQ4MFEg7dX+N5rizW9Pi+m1D6eEfdcrUhY/jpfIaM
gCoCC2M96Sk4clNiMNNii8oKcTCqGIzWySzBcIeMHatJ7nckkJDAUL3N2K2doDPEXdAVxoYw5u45
Ryw60q9gWj36BzrVNdwJc8hPBvmyMgvAL7Weiw5cWYQDydS66ZMpBNvBaRJ6FXx7XoCk9Fk6vugg
TDZM29Qq9p9dxhQHaPR8zKukNbYiLTw2R+b9hC+AxdieGpxjc4Zq5TwUnJv/2N4c6SJ5XFsHxbIz
7ufYVVzG9lWZPQfpCd3YFRt49G6PB1l63yXCGZbLOIlRPDqsmzP7C5l06P+IEv55mCRfMJJAzYNk
O2aQhAJTn7TtqwtQVlzEAAEGvm58agJUGv+evOMms0GeYoBVoH8OJ+yaQcmYRfi+Py+IRMBsLr7O
sDeBV9stk6eggmhz9VJ0CzrJwScGURU0I2au8shyYuB8dkbjptCJd89lK5jjUwetDpuM7TgY5mcn
A/LiNGdsH9zuYulEsauwUtlPTt3pbhUrvKIoXLUrbWu7Id8SVgU+EiYWuOv6gI85/oSz1sRmp4Of
bWLQgPSCC5F+LLyqzFGCVQyw1kDjkdD9wipRmMTIUeWgxM3RergUafYQV5dhXPp9oarD2rM1byx9
13Q9FRLArNgAJYePkc2ZovGomYN3k07w3nXIqmNpGNzmDH755njpyLG4LatIwkWRTX3n4R0Utsxp
6OuKFTjQPaDeNxdiaBXBzXnjfea+Qt5e3/Hk5hQser//AGI1qFjwpHpR7MEItBLfbsrCbDzVWf2q
pL4crjgwojb5WPh0aYOWFH34ECeCaIWQQ1xO+h8N4xEIK5zqWwFFUBr1XUxYwzuq4YbjRf2ZwhuA
ElrYErx58epIhWYMFk0qeAb/QoKYBqfFKTvzRnIs2HljsvsiUq8w73a/x44Ur258rdObKUKXBljZ
1E6+mr5wHBZx8cFeEAuclOUPGx6srmH5dbUv4wpfYDyPxsK/sWWPYS+OeNthIMP5G2QaBQtbdrTY
4ka4mFZB1UZ8XT6JBukMrOOABh15hP34mzA6wLI7PVZ4HdK6UUSz3sPocLAIBIUGaeOduzP/z7Wn
hwUW60j+mh2wapblWVNAlsc8kRINLY6ahlDgMyN5Ht64ZHHmML0vmpBKSWFnPIKg/0QSgQF7wLGA
zIsgTe0aPcng+SXXlRi6U4px4/I7mjP68P9fZZ3OazzZjDVHSK4R1jz41eiAe6xVpfmrpXEwr2ch
SvjDfAlY0B94K7Oji32UwKEf/m/9Wp7Gc7IXlxnQl2KXS8aKMAOacrENjCCrsMhmTEHaD9k4xvR3
q0EpQiDJOg8+F+2RXnyOc5glHc6j5yp3r7httieGb79BSf7xa4vTFxMNiFyt/f0BmAZF4l8CZmFH
zdnTvqG7wqYnh1MfBYUYXOV5w2bwyTV+RiqP2efmPBQTL2P5M5i6jrmBEB+untDPX1hAIcZAhPP1
pDZGQ8goRp3Dw/m+OOK7/cWd8tC8N8p914rDjonzgs/+NFR+uTEGbYxvmAXW9Ca1UbGmYEWH41PE
sLORvd6ehoRrkHOLxz/7lm1zeD9Fr6LPpWP8q8kYiQWN+AcdXgRWo737va+xjVWPNjR5ARmHCG9i
hsX2bUhq1JIqYDGpSZunEqARIc8CcygkmsLETaFQYfjcIE5WbZiqt3hyX6Ad+QRlhlAZ6CBQOPal
jZaMu8v4n16jwgGN6ASoLbAJnhZEjmP/1qeQP9tY3F+xLsgo3bvJJOiQyIE4F4uiicYv1knlEm0H
Rnr8M7LQ2yTCAzYLBsf0luObw35xP24f0Vd2UZ2qu35Q2yAMx8MTER2RDY8Mg6xsX96TQcg5+kHC
WNqZBxwF5/QNXVO+6dl1aggSuavYxg4SAiIo9PqGpWD0ShAKMcwjiEeWJufhjUEqZrd4hLF1n52h
MGO7lir6rtlT7xAW4wzSWDQ9fSzv8wTtgAJkSbbTP0cp6gq7w6uBTSr/OReXhp+JjQD2wQtyZnmX
lkgHzzjmImPlbeuN79ikbb3n8bn8rJFQnl/shgafKmJvEVUl6BSHExH5RnHhKx7JEDY9uIwPP0gL
qeUWmm8kXczZ2vKMBzEuA+Y4Gb8xGsDLFS0Vbd1VOtEBIe9lgqzQIqOymBJqMxi0djvNYvUII/Xb
xFOGs2nJCdHPx3zh02RMO9a8tfz729N8g60OK0COjfcCqi1BzfRbYFH/zFbf2S+ZzgkBgLhpo2pj
N3GhXn8k1OxDe12E3A4YPSobf8I+sAQ8NChxg+gF4WYlF9i6uQImQhTQD4QIJEz0k9N9ibCybCL0
dlihksTLXB+KiPqzQHGPe6YQGhlmQHrazTjBcgJBw2XqjgaleoFtFcrzwXhhXv5owcSkPyc5CiU8
hYfNFJAkCNCmwX/rbk9ZoisuC2WWtjF3uPPRuBpFAPX7uFZDPAV4ItQl4vA9Ls8ain7sHfzX0HkO
X6WG42W3YIKcj21U20Effc7K/D3eKitB6/QOILRsjRx/l3rFKcDGG925mUgkim6IJ4mGtJaZSiiI
XRFi93Tuh2c0YQluPKyp6L8qk5G6CRjBRMK8tYQ9svG5fKkfPn+ekt/j2vYJeI1Vf/3pmGI4577Y
EYM+AAwlvJkM8eSWsY4qYsxHeEqQmOnVJmpg1j3n3XuXpOZz1XfrpKVnwQ+siPlx5WLopfnF+Gd3
9CTeicibGbsWbpFGPcVHTZ7ZLMJcW9k/d7jPQP4AKfbfoMYyIW0EI7ekvaL9jjm31H6Ot8Ab5MSU
dmoTDuE3H5d0ljFdJefjJ+CvgzB5yDdRst/vDm4Xmd3sb3GjjV6qN+R+Q1Sb7BpCM7gRpMWQdJK8
y0HklNy5GGxAkrHfkAFpkd8I61jaDRevY2HvcumlpCfvaRNlpmQ8Vlw6fJpBn5VoBELAs2uj/tto
uyOQABMnIkbUquB117ddDUe+fHVquhIDgis/HjWclChEuXpcZfRyZKRkHmWHiB1u1dRMcLelIkS5
NfyHC64UMYFPhChw/PGmm+oOLTwRDgKq0M2DSG6Xwa3nGnAmXfhk3EeCUwadn4RlvZYM251XvZIS
YlaqQ24EHwSLPf9FU2BGX7hQWHDzKPVBeZBgZfjw5gl8mGBd8wmSF/MrjFhOAVWxURHhrQ1FdeYi
/ZzODv1FA1KcOKligJLQPT1Vu16Vx7mmBuns8KGnVkhlOVwrvhtWmsBIdJacnQi8rSaI1vypCBxe
1BUG+7KBqjlCHdvBa5/AjS6Vx1bu601e47cxJh5RrHZH/p418nKEXOjW+wQgp+SMN4fnt14Sc9+P
WCdr0kJxadAgj2BchP3TL6zPN4InUASCbzrjMXJy7EvPtI+FhkWnDe0e1le9fPVRWi2eLLNYXwLG
S74sFHDXMJTP3Otj9ZmYkCiYoEDgSJKA9BbC1kWOrJncASWG8TnlZg6++IzsA1MHFx0Ae9ix5m1F
8X/NojZh1rZx251dSYpoNlG+hq6eaw5IBas9hXjeWUOOCSkq+u0ENMyKLACwaZmNxCh7Iyx6hqot
rvYDlQA0Ug3JULc36n40F2IcxCyc57zXAtc9cK/eB2xiO3mio9FFjcOC0xYCFF/5wOXvsu/C0e6D
OV29JcVSI+r7T2wggUNIGvJiepMH6PgLpGOS7mP3TmcPdTENZOMiBFhCl/Yrhq7J6TLMlcGbWJRY
YkYDgScjun26OCp0mO1RJc9HQ8jW444N5ZZmmEM+N5DKU+cyX8WgitgzNroAFszKmcMEoV1INixd
vMCigbREJfcmYbpgW4n+MfVAwrwRHuBviFuEoNkDGQvoCuL8yL8Ls0uDxAiTPGzK39b1hD1XeEe2
m6GwluOC0ZHY25ddesP4P13FV2tIyOl/eyCg0nxRNJBMDE03qAdOrCzx5zzDJ+VSsDIexgTeXwlJ
7dPSiGEGuTI6lLtnFCpACPygT7qqOUY6VxLNKsgqljp0Z69Z6WC2nK+P29eqROoYEMLzkXDMRni5
lLpYbT0JNpg5iumqn9MghR2c9u5IQrRCb4/9APa1d8Cbqbq4pkgXB2qusv3crWwK3iM90fTSp8o2
7GPjkqmsSHi4ocTOnpJ7z2JZMVtP652iXWHWiP7ih9XL+LmT85Fb3Ot1nj5c6dmDDCVQoTrApccn
o39nqKIvgAOjjeZjxbuKm1e2VkeLXFwrt8n2/U7PXQ7P0FfKSKMUX7OcnaajlQ7qf6YQUVgeIVsi
7KYE8z5l529m0VRM6ZbBzxVgQr1NkCHWd4y9dXiJkLewqd5iqLQc9DBzeOTHN6nfuvIz6cxqsswT
WXUE2eqALqxSumRTjJWBTuzu62J1fcDAzi2iZn6Hko0cPK7/vmb6I6/KDVw8S5BmuV/OaQQ+TPD2
6/SJRz8Yw6wnIQjlwxTct/fyFGjJNww0hqU9VDcgXY8USZalkMxpm/C2xO6Wt1t1wSYoDhOglBCK
ypOXkLObIUY6VMG5qu1yPlhj2g3rShzhXjT5CADZew0BqgfZXPP8BRWRryS5O9efJ9usTdtDNvUy
G9LBL4+7La3w90Nf/54aI1znXWVZ249AOsNApETvsArayx6UXbdNisGO4nrGLUD2JIMvmZG1yNUC
o2pk7KeGlOFfcktIiRqi6FDG6vR57LFllhMFoz7+ABTY0wRVJZ+LyIIz1newyzwkkUeDC2kzWLNQ
NB6b11LyhgtTuhhXM4rLNmWKac8fYpTguUe3Fc/yNMa4JJEfVoEmDsBPiQvVZJipCRrxPgdhk22K
9dHij+Aojkv7TEow/INJw57kdLQ0K/WKNdQvWI8LqILs4i0513t8RkUIUajF7Rfl2Kyd8WOwi810
jOrYeALGplQwzNRRJZDbPaISD6LmROE7XJql8ou7g7QQwohptDrT1E3gplCUJnSmQ2iHigfuBgQI
R08hlD0U+bQTfkbAApK1M4YoLn0y9nTZgesl6C9sFHBExwqGKz/Y4DBFvu1eGtxT8MFn6C5xDiS2
eFGzUbtA+hP0wfLIp1ctltxdQZdNPAUOr19A7HSLr9t7BRijoynjFxmv8e4vl9OYqXIKpRHobifr
5Euw7i8DAQXb3/D7DjfkZkmQz/Vp/Fp+Q+rYx4ZfdYsKP8Myz2kTzoglqAzNCJbtlpRkA8wD6Kvq
uODCvJGI2kQUa/YEHjsMthnWshbxnl/SU0Dw8VRYdyonrxCKJ9F7BljpsNNSE9nMY5Ikqe0omdAn
0Bm3FvRl7PqwCrz53By6TmSE1zN9HZWSK9Too4R3G2r47BHfcAE32RcbtHgF1FZzjF3V1VA2haM0
+Mx/w9Sj48iTdn2LpvivjY33lome1/gFB5VMTWLZhseRx5POE8bgiccRf/qkD/Hc5ZZgGsS39utk
UGh4mYs1G9YjEZPkEuIlHyPHGpwp4RPgh0ILY2lsWnASmIDwPI79Aj+3tgtedg9S1pXMR3MCvbvv
DS97sPCUfvlx3UjiYi/CQ84IV8OG9hOgsmvvwIctzAK2TMcHT0U3oo3IwJ4md2mPFOksdN3iWosb
8WEo9Mxudfm6zJNsA4FV3B66BWr+H5AJHevgABeg9ECyF0sNTCcoOBgt41/xDslZBOnudoP1a8qw
OtnlxvA8vhLsS3BKcntg0tbqC3u8FnwsDZ4sZGivySoeEiXoqyn1uLPacJY36YC53pguCQPgvTTU
ifsJ8/h6Rh0q8/BwT0qQWZ6Z2pTOIkY7gjlVaGgNsnrGfCOGkqF0efll+LNZP0un3HLhTNKtFrVv
g5UGuwjik+nth6X/zWq+yFtXoCeTswoNwbui6IdnhniFACr84vXJ7QB6cYODzM/nmk/18mFEbx5t
YlpZcNYrcYowayb9vD2etXqVbr9UndqdEO1GKgQWgqfvTZ/+DX7jcZ5gfwJ1iRW7nl/6VboC7xbI
IMIcYHImBI76eSHDjCdp+Ak9fHOwUu7BEImXjtyJK3+jeiWc89pTz+O3ex1ZI/PtHUO4PKKHb0M/
cllAoWiAMHEs4zHa9zNnqwsU/sKwh++6es25b+exhRBPppvcjh4r5ujXldSyFkw4fn9MjmHGG2Z+
Mph4wyMEdBYUYN6l1YAsoqalTGIu+CUMRHVuux6di0msBuY/Ju3DBtYINeZqkRrE1wEK8/evNT5j
97tRIR5gvs1ToeD3QsUWIzw8VBMNK4+Zqg0WVmrAV7BPOU332g9DOp7y2LSiqKyGBECyFKsuYIfK
GmxgOmKSYPFMdhjnVXPQjddKe7pgeDlsKYBh2PONPnnbAlBiOOrtQdPiP3+HQFt3aqd+jexhC9tt
eiK2j4XhL8gajHZP7uDvH7cpgihW6NIZBIj8WQr7LSSpMj1MEGv8HK8Ev4LOsjy/sn3akKnJTCmB
/uDU7+UJUBBOe8etCH/V74r13Xwm2oeNEgR0dpjWtA3AUljUNxb16m+KS30akp+IXZX8C1yBI2Eb
AJJMPoCWFhjI84FVDt5yTEGEiXH6Ym8CbEd/Q4Xxq49ztEpe6HlmiisKWxW2vszJR27PsisNiA51
rLBZBJz+vUXiif0XIdh2vqZWDvWNsXyCFxMbUZ6v5KG4722FzKPR64hl/XDk92GxS9FMp7BtOCuX
ddyy9oKi8QJclNnZMXv716t1F1h/rKZHYhUEV2ocMVkJQTE4i73gy7FqeoVTwoMHPhkIGQZdaxiz
+giumkMvjsnenpYAwGD7XnDyPX95B0pxS5CWCY8iY+HQxy0P5A79NnkTXzPjSNb0x0ZYSMtJ4Qw/
GJWdWUSvbblhKY/BuRBKCjaFQ0Inan2r826n3uhdCaKGiE+t6AK1QxOTtgBg+gsHxgbcFjrb8Wc8
dB4mQZcwcIWVej7atfsByNAxzfYUU1nSTbYzZUHFMNj1BqQklxgF8KpBb2yBmHHtH16io0cO/YjM
B4auUvAAAK/1ua7n2KSxn+h08t+bC03/i8k1PLrVvyQm0KpSP7ModzovvRr0aT0kZsYgnWsUoaU2
WnN0hnM3uxtYORvT6PjTGC/zSIPPC/0n/pxG1pgFzSgSAlbakC9M6ALvdWvGFxg2AX4BS4KfOdJO
aTg0jC4Zdd9ZxE2B0Ag3cPY+RZ9tC4KmUo8I62A4jV7z3sQ4hFMpwT2ND52xlCbL4I/l5OKJ3tEe
sXfy21/AHqy24B0DgQD1sOVy1ofXKo/um/EQZJZ58OzxdAR2IsbVyG26dxPLNKZzTnHW9efzx3hx
q1hAmQi/bG+1EQK05DqbObKudB83hiXpyX5OtN9giRvIWGxwFD9d5of4Y/o/jX7bAA+n5uSn8l7R
1FZyHbU3x4j+ZXUtrB6sslWssbgPrx24MUoJbKacbDOKtVM2PxLrMK8djvqIPfZ8+tOGWI/sWNcc
fVaLsk4QTgZ56i93PrUeemc22zYhAOwFYFnOq0CjV6SrXkPhZ0P676zZy+Z0i/sPRy643gcqG0yI
FHR9+3IgcV+t2WXWzUT3i5s8GpbTY/laaogq52VcEFQC9kP8XHhiT9xtuanc0o9Lc+VXP7BEn9Yh
Yk/+5rpk7PnzOSbn68e+RIXsI2H02TuPw/bvgXgoNRH5zKI6RpmAKwbBbyxYVgdSFxwVU6+AF//2
qzoS/m/pBUSZtXCD6kdasPJaq7Zd5EbrMeKE9ZaElWZ+Hr7lGuMkAbgYRuuUc/+AbAcaOYQYqE66
icuD3Xgfj86a/ylbuH7ZCv4xs2n0ZdHNMUU/r22m0dttIsjuprZoXCC7YyRH2B38suYM6A5JgSiC
lkncZarOY4Q8KwHaIgZTvrovnZvLXeV96GcNQDMNFygs1r8dRus1SZIDFCZAvO6jJetLhDHY4GKR
sSivxtvgd+mmOk7e6uIN30Gb5fhKkyqvLzt+gQ+NnALNe3d08AqHjsiCniyGSNqlNKr54CxGnhMo
ZShJMyza0QA1u8pBP7D9mxiiLaPQouOFgmNP9XxTmsgW2jMUwcmqs3jfPpjcWdIq2/r3bX0WMmO6
ySGf+x0qcDtNGqzevPtp5JWsX7qf1spOH2SXOj5RHNL4ea1pP44Lq12/F1WApQzt5nH9cB5/n/jl
23Dv4no3w3a2Ax9GGjWd6OARrZ/gW6LAraWiBaz4dfjswhy64yLbKvi5l5KjHARLQAJBTsrAVCK2
ZPMAcOp15A07aXbn7YNxeWABDz1zxtzjJY/1121sqDC1Ax79xM0bNXM7W+KiYvw7tV0EApg0OVw+
B9SIZz4G4PhllNqhioo7MKLUrf+KdeV6A4HuORMWd1detdDdBz487rmXbPbF4vlrkSkIUvQkynNk
wnKxvkNISL7CzxsicJz1+ATgoQ4lGhDmuNZwLMb2TZ4RU3YHv8YU0Kmw0sQ3ykRPSqTcAJGuexZd
L1a8q/tK2FPNex/SvPpb5dDpjXFrvh2k2EQAmJUjLj4sBaObC80MFhw1DKIA0kZPJNzpDVVgh6m3
EjT6XxbxTaQ9DCCIoZCCMo48K4OdgPFinAdXu9i9UTld7cEZmj7FEdrZ7TeHF7FRIXO9V5lB7tOc
sX5ktr9T+w3lsLDqhWCUu89MF6FLXG7Bh6QFr/qTA9SOe5HdzGf23kGevR5QNl35KDuNEt7rBppp
C7zBgTDkcVFNLTaY+9bCHjlWa7cL+BmvC+oh76HrlEg9pzsi2mvz9q92DfsPOZPTe0I0MsnxIQEg
jx9zKXrO+z9MbP9uLq4SMDAIibGI05lruOj52u9oWZmKbUVHYZZAyYfLixTmhnInem/hF33+jn/M
LGzu0FzRsNxDhKFY1j2meFMZBJPBNQYBpCuJb2xJ4TBabTK9bhn06Znt8cOFI8/wJ7Lr8Uaba0mI
IZAuv/GTBDlY99vj06KvKIiX5Y1mkOkNzXrwuXHLJmHhAjFrHKALK3YKFpygefoLjwmWXpGyEbDq
9K8LaBf+A4MIBOLy7FpaUDuwbeJAHptF6TWZqyzupf+VzX4yE1Kz4a+1XeMnOHvu4Y/39fxz4xhZ
MoXThU/gUPAgEG074dlFG/RY4lyN2SkSSnZejJMtMRX5GRPtfEt6OTglRHWAXgoO6trR8tWGFScA
bglhegur4MNJARNMQtdv50+Z6CR7qIS/0C7vIOT663fiPwzw/wjqFKsJlhJJRE/ApmOAzweb+hFI
WkKO73p0GuObtH0RhpRbfP/J7PP11EQiDXowbNzgxxTYHcAvJEy8tXWWaizf7iQlFyH7RZyEswCi
E2wVOKJ8EsRYvIfD1zFpYA88W2oMrDPKk906wMIsPrHBxfbSwfYxgw3JsJ6wSqg8INSQ8y2PEaGA
ca9HF/gKtxUYMB+WG3pvouVUuKjkIQ8OuDhoD/A5sYOlNY3RQXv2CPnV1+BX4KfNljfsw3vBxQAN
9KD277LBgW8ixb1KkUj1CaYQaD/6KAYkHSQXr1DdEry25sQvaKQG6MAAsJfP1xMRJXCeYf6uKtaS
NAtjIDliLioYvVms2jQu3mjf+ngLIxNj8IFizXYqltfwmm7/0XRey4oyaxi+IqsQlXBKRlERsyeW
GUQUUUlXv59es/+amTUuAyA03V94A+iRGHo4nA7o/OMaYNyLXlmXFgxzSbMDpYhU2X5sEbo0Vwbi
DU8NfD9eo7dq9PAxNJUJFCmdxgBVBvJ/YAWj1klWHZBMCCE1xlQG+mog7qQ6t1nORfBAh8EYDNDZ
qoZqQVSKBaXXQz3vhWZxvwdKxuqYQdShZIr4PFLtb5+MbQbKvbiKYOWSoAoIRP9uvn9+xW2Ao8aG
1RNiONks2oFT3KuwCQE1iMU5dRC2B1pqqk0TgJWkPdes8LDMmezDn6tQsy5xjtJWH4pgA+c7j9k7
lXcSAokGR/DeNI4JYieUyeLMGNab1bqKUDwtPWJIDHOoiTXUOAtEp6b7aWcIel7giu62HFSB6oKL
jugFMzbl4QOtDqAixkiiBSGN85+94PQEdx9xJ+Ivn7OmIJHnUknYmwjGqPB69PmDGE53suFn/B7T
ZKY5gtZ/x1PfVj2VWSxv1GaBshu/I8JUqLZeHnRJYEKC+gaZjVOBguqpocFy6THDKXZjjGbypBlq
oEE1DP/opp0Lpmnv2vNBjSTHzyiHJ26XWyJbwreli0gv4rZ3sjmLMgpDO08XYLc15GHQXJ2KUdVa
dG7xarceMqEK9ILfjuYbSNQ5qGPu7F2yjK/7uUrzhooj/peNeb/idkqXbE09xQFkSTscAT2Uqek0
GngL9IFX3cKYdL5xqHaDGATxEQBa3M+hDkxJNbozSs6KlfgvXzYq4HbcE8uOBQXAYfWY6CvNUAXQ
O5vRTV7Kl9oL6QQevjMayUssFAVm6mvSCKPmYuTj0lWcKriFzeJOlPqc3mbKArEA/AcWU875rEdH
9RpjsE6/1KHJCnTlqHqfCDY4AQdII0T6FBsSu73RCNE9DYF/q6Zd9A3ybWlhCwcB5HYFH7vqzJsh
vShggK2XksRStLdo2ebT7uIGRgneUzovl9X6UzpndHnmXyuH/9swf7sg8RMW0JVcGJCcRtyPHxEe
dBaAeUm4WUGYxSSTGI4tzTR3WtFfaZbc98hzE4+Ca56+K5tcnR0yg6nC7YxTPxgxm83errOQKvqw
wAmHwKTyMqQVVIMqMVwE3RG2pgQQ/pjRCPFkAnEh7Qwx7RWAV3zhd4ualh5RWljHR3WJFMRJYhr6
arijsDL4md9z29Zz0bDbqi6I0nq13MpWegZAbue6CfbtOSnAaoLROLPsE3shMG0/WuN1/h7QFtI9
PfZJYw/tx0E88N7SIPuItB7rjjaKHeJMIi9a6p6y0rFBvk81vzdpphhdwXNTNorD8U2m5UK+poeX
hjyzgaNSVAn/y9f0O4OoHe/2duzWIX4eMFAfDs3NFySCYVsaz221wy96muHjyTcn3ZFshFGBcfev
QOEOqKRYXaezyYG2BiqO0jHLhQgMp4i9Rn1Mv+WreuIejz8+qU9ttQF8yg1k2hvzqafAjtmKFQiM
jsxlgBYKLDwAmNOnLOnQdfkKlIk6pBz6RY/NuN9x8soL2p5vNDP+MqTT0wjjjp0t3h2/qpg0WNJJ
Q7qeLh1byWiAGUPgGQv96Mrvkt3cXRd1r2QZEpeXR0AQ6NNny++RMRl/cB6zoL3wM19rYfg9Kojq
12IhdSMWJxdRCCQD9mFDrg5zHUF2jAxcBC+QroiPVBUoTIMcuiMrAAIXqf9jj9FIlsYcHjaV6B5k
S4SM4cVrTF1u9kNqg5zAADIGshTpIDs2cTwnm6SJ7j9RGUh3tPtJw9ggq9USmo1IaL9Hqhb93EAT
BdMgTgjzNeahNMlp0b+H+pqxjO7yknex1vCu21g5S/CfPGzZOktBKpoVhx84PSdJwMajz8H6R7f0
tcMcGcHmeuSiGDP5VcYdXCzsdyygUPOERbmX4EHsj0BQmZq+sMGoikyRU8sH1lIavef5sFmkIfOW
Tm1bxpGnJUvCWhCBK5toAQMNkTH0RtTaSRDpr4DZ0S1oGCIZ32I7galJZcTKTiYOA0QFVP3lkVko
1ezXXwPcwgBwPwhRVLndfOp7ryW5D1mAWl67Xluf9b2JP/OvLMZ3eC5QSVCFgkJRATqimzEYETjR
5f8R0GCZJ4AS9IYvMBgqqJ8wGLJsqHQ37y6U2VIfqi2K7glNt74EBYQxpw3W6f3mJ3dh1jUYKHhX
FsYtN+/yno7wqO7v7W5HHr2kivSoPmW/zJE+fWOQMlkWdBkHL7QnEzooTdVdfUe/31c131o8j7vp
8YPWzh1QV6cnWe+PV+yf56RARgQV7o/OTfTKxzcFxGvycIpWAW5ZlLhrg2b6nPIOJEzly3pbJb1Z
/VCvKZR+IU9KWPZQ8Mup08EoHbz9tLfS0dzTKuDLVXdNneu5h8he/IHj1TafDciBPuml/xQeIE/q
wM+FTJUhT+KpBCbkXerUekVD5yXbZf6Zllg69NLKmtZt7Q08KYOKrCMAX3ZG+wYxYWSX5Mdp3wJh
7UhW8VI5pjSLdEU1oAU9+077bQJNwBsJm+6nV7nrJh0LuV47+xVj5Z3jCIOMFyRdfJIKX+pom06U
d+FLL4qMYu2g9frlgHBTiQZ67XeeN0QgKnWxr+bZG7NRJK2O8SRt+6Cx9jC6qCT1npqT3n57YwAY
5NbghETXVElboMtUxp4Qf3/y9Dfu3LhdBuoU84HcaxKGtLTUkLmW5QYft3ePwj/aUpkEB0J5PbsW
csOL90dZdBsVJkS3hf6QF6kjNq4ljVMWyiER7QwJROevWr+fCST8xL2Xktc9N2nX6L/rq14Wk/S2
D16/ZdqOHyirVwibPAbPye+JkVmljwb1C2a6/sHGL+kyfOm+1zDSBiWV5QrUkUrbUHGoNua0iJCb
VmQXCnIddAGGyOTThkSxlfgJavWqGzCZdwN+/ZZmeYZU8tj26H9NVLSmUH0ApJAZT8lhBfiGfcT7
6GexDOUsDf2HB7aDiGKhrN4UJVqk+IwipN4dkw+O3rDAqsMzRsYMaVyDem70ilgotOEvKshzEG7L
zHdtdTbxmaeLgCYQHURMcr62dKXC0Bmy8BPVqnLwQGgCNMvqN7xZmdPM+6OHjeQD3EpItvOB23F7
h+oMEQLIxAT1DaSEPOgYtQtAedUDIoTTGDxZGrHnYvJb9CgbUj88v311BpL8eVCpAJy2xLEUXsoT
JGm7s/2hkSQNP4DChZqPJbK62C3ZKBqVlJO33704m4PM7IDVQcTz6zRfB1D0Cx1bB9CjXVuVjVK0
X/uf6ObV/uPMfDMh7aY21lw1t7dJJiV85p5BGWFNBwCUTtf6Tj87GE870kWaIgQtAFNAGwOxn7Gs
4VsA/o5AhowSSB1NUeArBQBKEK7UU2lLP+ZdTFlI0S5CtBQ1cGrcIJ0r1oz6N6Enki0R/GZWBJKL
AwCB/UKhOLJj2mGNjMsQ0Rwi3ZQFAINnXB7Qr4Ff8BgzrZJnkiVrNw/p/g5aLLjNYHSEmhGyNfRy
6FvVI6oEgAQ70Utg4g0wt2Dba1YM0sQ7SjegfQX8BDfAoxAwx4N1YKHfz47YPvYTBDMs+9ChwOWi
IYeoJTrma2C9N0Rw+WK79wVhdJajYQ3FwAGVKDDVNGRAPxCHQ7VFw65rYgiBK96Wb/4hJcJS9kbz
Tvguc/zEgDUQg4ELtpBgPUOOkSQHgHLpkAfzmPMDx5N3ZsuoQ+Hduol4IT+SqGI2SMWcqeGB2zWQ
qgJ6wAhNkXpXT27bOCqv2IDRYvIytONLi5TgJ0wKWOcIl0Ftvma9dTYUB4F8GA04tLAJq6mJ41rA
4ej6ogIkUHSPGGSo+uJbr17pCr0zYQlBSFUvvgOqSYCq91ue/dzmfD2OW+8dNEnM2icwbDJbEOTe
FD4Eg5+rBtz4qArR+CEpPhEuau7QmEHwcAh1NmZ5oWP9wzcBVm+VUsR6eajvPztmWqh2pQBrJ/j/
I8l1j5wxOGO81sVqhfWKISohD6gF7ElhGmmVMX+bm08nT4IBDKA39rAYKPteLB/7ld9gwMMXGkGG
sHteAvQU24M5XNeWWIHaLeILsw/SmDb+ApeC/IU4Cax45QC7ALNOEyenPCQ7d4WZBZVN1iE/IUKq
YePdHSJ+8G4jGmUKrsj0d58orsIWBVgCA3fcgp+oxPMcNhN5CcRdAE3vFPUEvs2nZlADbcfTA+Ar
uHzgYRc2IeUOn8S7AGcD9sCRsivwCb21jN6g7sS4Eyrujfu+J2ggHGmf7v2yGedTLfbYioILLse+
/JF3gJi/pDsFdgoKV3AMa69FRngugXhGwoTbHuFoMTQIhU2G2auZKQBQKFymdtpzakI9gVDtjYqp
BBkaZgeOLrGf46muhhy2hhEE9GYCHlC+NFg4qNhng/x6K6G0uEruAAXNJaQOUd2zatoNyKl3LH2d
xAgzDfPpxy0rh84/70fysAEHiJfQKNVtQqSmRmDZ1/Gdo7nv5h2INVRLHJ5+fFwYD8pFR5tBMzpV
eEcTorYLlBZyiy3kP3RjhhxAqWCOHHDkzF1a5YsvDrYOBXuMApmX8AifYJDTDwvVUOEo0QnBsRIp
jtPe+cKif7QrPXvY0ixd0SDMROeBlSRhBdKsZx8tTtBYeDegvmw2uw6ni2b7+EWBvo+0HZMW6r7Y
TDCxmtBhvz27jgN+UnXLqZZLjnbpX5odffPnDcToqtrRdwelA1JFowDJ+lPbEiaHQMkuoD/4pr0E
e3nsYNxejJqs+ehOxG0AoqG1ZZnsz1Egh+3RjnMwJoAds5GGCTbA2gwyy+Y16QbJiO7xrAXmy+jB
8rWwvlsK/m8UQ20POt5tDnjwdRyc+xQME6fJbfLfhOE+e08zpwBkbahIRcDI7IC4wZJ8P8mXP5aO
aTsuxpQ7m3VFJnRE/cfTQz0sxvKodrFPgEnI3oLK/HmrFpt4SjZ3vxpS64bmC0jRRc4SvxpxJzAu
WYNOCKs9jScMotuotRCex/WIDI264ukOQBjPkEFQTaANKW9DOTR2f4hmn1072kx4yGuuqAN1R8SE
bpdcFRL9JBkDSZngwDFT6S7Fzn1NT3hADa8byXj8gT2ifLJHy03Ep8ilSbBDmJuRozfQX+Aewx+M
e5F7tIVeg8nlzdFxOkK1dChBaP4JDSFIV6lqgsIHZqUxMcrR/W3dkaVKwAWaz60CSrWwyVI4gpIr
BIV3TlAvzXaUaUoJG2262k7sgKagmfvGDTDmu7OSRrWPvG2oDVGLs1kHmbboMr9MOq8o8eAFZGlD
iMZAoJhxKqAQMbIy+Mnis0iN7+aC0hDuhkqIUis0wcwiK/Re4cMjKTv3N3EE1TsJ9/MTvK/xY5KF
yKaAm/R6aBwN3PUpuMHZ8BbOeO8yBdP//WJwDbvDJjCnfOegXl0QAP7pPCQuJzbFWoSiGgW97zCe
wGxkv/Wwiz4cJrDU9aA05IjHjn5OcW3O1Gmm+hgWhdu6uGNjTT1En0I/3OhBYS19IJtRTvIJBSsF
tQ/a5yWZ4wNKcw8uNgRxkze82QWKuyg+O6AJXv7azQ9ZqE3ZG4jQ8d7DC3BJLWhIkHj8rvE6tPrb
Yt35CE/1dCnu957bn9YzmlvYzACGdAQVJOr7T9YXsmqh4qgYr4ViXLAzYSU+pjuYQOgzKCHArGQJ
OtK5LanRrO/TPeZJgkdZ29Tcx8LBdz8HDMFxgduFEbxY+y3xWjeAymWgxjbOgs74BDt0gZk24nbU
WSnR+EjCcPRAO00YXIgYKltcFf0+hLv7nKoCPB/Sp47Rel204bhbt8klZz2h8WR+jRaygbFH8QDE
/FFzqXINAXnZZEd8XyXEC4+aNpCcu/k9Po+wWTSbhJnbjh42o55Yh07esY0Gu9+JamWxVFbHXgA3
b6E7tRQUQrmE+hfcDe+1KyGIwK4gtttR8iIGUdc0yr+I2tVeRs0SNdP7CUmvCneHh/k9Z/QqPvDF
hinKknvUl4ngjDtk1utv9Yq+54FTBPocqFx/BoRMRZsjHATqiDUR3n96P7MzUGf0ULDpQ0roidaA
Aboabjp3aEMgwtpwpHmEfHiLWdvvghgrYS1SIZwvFHeohw+Q+wlU6koS9KGgxruA5um2u0OJ8t0z
t9eh0RoulvD0kQvrA56wb9eAd4XOPAuNMtKUEmiuU4FapK0Dnyux6C2WaMnQ6YLwSI0IkdAJGlSE
Uqjyldu2B54TKRWrS4mfPhVT8NefJagFJMh8fRFzYtbtR+jaYBd4HDA/AYNtDThzQsTpxpgcX69U
9p0Gv29fHg8WGWWRZVI6zMUDGDsXrJZQVjQoiWzpYr1YW3YgG+h0yhK5VCDRL5yBt74Us9vHhfsq
c8HpKnFEUDbpLkNMuwuaLyrS2Tyd98GgDqyCawfaY04JVIkS4Cp+S2fPf6DKA2OCO/pniRpxJmBu
j8tvfV/2PyPkpXt+HaKRNf5+3QqlHpofw8emwqdtLtOD2GaU/669ObYzdxPf4qjjN15ve+Nq0g/m
F0R4XdVCm8H+Br1T4QzJBVddlG++aGORlrngiyiRmQ+3sx1sFaYT2D++Dhz3jv2ViavH9g43L7N7
hY1UMSJj6FLpwFBAPapunxojPlTzlALVz5CR1HwMB0gi/kwUcMmdNZBhtgyAEVJCYfGXB5/Gbu5Y
tzkZ+MOnjReTQMfEolvP5xinaWsjzN3pwZm2FMAKHfsGeg6VsA8AcAE+7N5wYTSUjq3HNrkoAuO6
wTbYpWS+M0vRzC72EYsieKN+hWydo7gl7+QUH+ogPj8X/FZT1mAFpXHEJpF3x7UdFUgzmbwPPP4d
nudqJWo/py9irUjcPLGLojdARw5NDueZYdABntLKsYXAihzXzfOnteEA8PoekBO49cQcxHbV2qTO
NN4Qhw7Q9WnYSEQ7hdQZ5DrNamBIzKWISfbMPgjNbI7L0GtF9RVkzsD5XYFQ5bjXIdm0gWkKmBPW
fGcLBvt5KchznJ9mfGdYpWTzaj2w+rv8pM0KR6dUYQ0ASsFUWw8o5JkNAo0DQ6L6X/g12lmLm44N
CcmT9eZAsL0gAtMx0HBbtACoD2/K08cGdQerDKaqxzkhk37Jrjjsj5cpDpo2MX7prcPW5MeQSDDg
yyRUoci4V9WKK1SteKZAt4H6NE7jrdlpnOZKDBPbgE0/A2f8wvH6JMaEZvYHvM/LAagWtlbTmsho
96dT5NCWFXznix6qoXpmVnhc0nkB2FjcltyTqIcsyfQdcILootFzYAXdX7VVtkuGzRhYNtYs5mdJ
LAmHjPACJCywJmUJ+wetk/3qB2I06uH6cqam9VnBphh2RoPpfkbWSg9+YOVBwdVCjuRK15C66xsR
X2VFqSZf7N2Y7vgIIBwate9xjuoLLRMIgM0OaHkCkIh+Pehl8IN10Jj1FHq3/QzbRerRIRadMlvd
gKe10lGffGNGeUZjCPn94bjeaLbMz5bKkA4+lv6dq9g03KbWkUK7BTnVYD01lRlFCRtRLxvaoqkI
aSijM2rMUWzMBVDiyLlzEjvDeRF8FzZ8j3kn6gANuNDZBMREiJiydOFSDNeZG8JWQWbmCFIeqCel
A6Nd4NpED/Jn4wT/wViddv5WWXWtVwTrm1CqmP5eAkdMUI0hEg10wNrbXCAz6Dbct82Bsc7QYWC8
D+9DHN7DeiMDz5jWHktnQsR1I3hjAbGwjwfD1LXYvwNNh34VTWCUR2H50cso/TpAwphyOwPYHxOt
munu4/IHTLnqEUNZ+zHKJMwBLcMWaSUgNUz2c3CnMbVqIGis5rT1asqC9bmcQjtctsblAfJPX1HZ
p5vi5kIw12hnaXBzAVKaGpgyFbwZVCpbI/oq7AtyTF42pvuRryuimSUQcet2ATAh+v01XA+6Tkyo
8ALQSDoCuwU/EDvJ7E5ACigOFtVDyAnQJyAbBx9Oktwb/cb68eEgs0afq3JJ/wZeNcZEw6UzsfzO
ERoAg/yZAZcFW1psM7gq3UV5TriXtkzBk5YrlBvY75Rhvaj+qoBd+gRvwvguF4EhWIG8k6lDLUQR
8UkOJIpi+Zma5k2yU5KwLUNVWWEB1hw0hZAGSSovX9Bff6Lsw1IYcIs5q4phl4AnY13JLQ2cOqpt
u2qXzpIZQkkC9kxRCR127gQU4Q3YlImx+XHYYgzTlgpyeAPvIfUjEEmVXZkqolI74LfEaDXRSu0w
jEMo99PMlk2wKFjE37yYFRCzO+/hvrzKpNfotdbo44kiXO63Qd+ulgSCIwS56BM/XbBqVhVxqoeQ
6GHW3CHUPIRk9awYOAjQ5gcoiMi9UVQMO6guPg/vRR7BS/LvEfVtVmISjvUtqO3bIl2U14/TnfTo
8RE9XKikRHSPGvrrVOv2JgEjZTLqWQkzFtAOcmwTi4hacN8/AKeOQrVg/MdCIasgASe1Tll3p6CO
Y4MUrJzX52ZC6w7CG8nPjuoSJS/Actg6wR+haEBWTlILAa5CmoU6AAN+AFfQIguKE3eAYFN6mL7e
iLQDKSiD/ezDQvb1+wcZydntewLayu4Ym8rYyOyX1DAZXtoh1T7R1J5RntivBsJ/yUoQ8Lq5qJTo
h964h/l3OuQdTGs/p0I8XEApvziqWe+gOEji5HXBJ0TJ+Rm1dn3VplRNHMmJyYdgfkoW6lShFDD0
TjnBKzUsv0SQpXeo3ReRW4T1K1qPSEaxoNtMAUGBPI95H+UssocYfRPgMBHQY7xYppAksSPLYosH
+LcQlAeiT3/9bCg4IDiBHMiJpu2rcaAwNWQ7LMiH5zXFgJBXmTWXr75N5kODF3XYytPPENsf4AqJ
jVlW0cgznkPOt4E2F+q5koiY9ekzoG5vUWxy4hGFaks+5WA/8e3Ix78N/LZyQFqS+FXYbJO+9aEx
lrsAQsHL9NIx+KkGdJTsoUQAmiS8E2OB9qO1d1G2eoQne3jZb79Hyq7E3tBzIGJAErwFwDtwWw6R
DtHCE108m2THUDZIRjWXfTxU9ZkONp3100iQQC7If1EE1UgpH6FThJASxwy5yu0S8mmousrM+iRa
7ANaBgkJl3/H1EsvB0b1fX4Dkb8nmjPvc+xWxeDbtcc7w8mAr0KhhxyGtIhCZLYrOvAGmN6EqAYl
uSMgq2yW7n4X4BWf3Gka98PsSHIxOKazwZr3UH2kXIRXZQXgAXWeNxTwihax4IXT6EeNgsIbLgr8
THUYyLju2GhVUAro5w4rdgeUsMABsFseVswiLK9QtTD8Qt47pQyXE/6AwFjCd8n3Dv3u94yb5jN+
zaDhDYx3YTLrIaqVSuaRtRo2NLdcdwFEc0m9i2/QBiRfS04QdxxJD7Rq6DgU+dNDRizQH0qrZAQV
A4wBuagV3VEqqJcO4R9kJg+51XKcWSb5SH/y8n5eDFDx63wd8Vg61u4v7K4ygDpODtqv41BdtSiI
GmjRWvEF8Z/4giL4sYdABgXmYc/uXJH4fyU20q598KtPK8ZYqkTqSpaN2xbfihqPJAEm0XeQQ9yf
X7v5DnvD6eeI+rmAzYB13bDc0oshVs4i2htEbIS2KqJC7DRsN5+r5OqBGp5JR57DAXz7h60CDyf7
O+dRX8AdlNiiLW/EEpwfo/sYqm/zdka2m7K+kQEvJ63uksqBbq4tgkhCvRsmD/B0ACFU0L0J/K+P
LdECU1KJsNtpDwU4QHcNCjIJxAWEoXbJSfeJjliqw1qAbRtEVFH2YQxrmoWaJ6exdTTBo0QZk4oe
6J0O4sQ3k2onom59MjP08SYiAqOX+lcTJcKj3leDY0avYQdssEbWK3XkdgEXaL+6/7yWwBhaULsk
OvsVEwAx957FTzjgrKGsehT99rhsJDad23hLjekDNTqGxWLR60qJDQjeT0IeDqxLfEF1970m6yMs
Le/GG17kTp7thRmgfrOQU//++c7iqZUcnn52QJKIIL9Z9a/gVMFZvEU2QCkUIhLtJFdxqdcwD6dm
9IRrgKw0w//uUKH2f5RpYsH+LwHUxahL8P9rWI1ZGI6U0aLCR3GHRkc65C7BkBv4aC6s4RVy0fB2
0TmBnUPi1yaz5BuY4X4xsAGcrT5ME5Bzla41QBT1it03ScgCYxUB/SsR/n1ZFO5ILxA6AgRDakpX
RCxvOiVC6lzkFwwdKFK5Q2Gbv58dCwo1ZVSnCVPnzYXAhUoszXvKr9JF1Qwu55D6M0rgD7dLtZMY
vUudi/oSsQ1lPxoxfKae0w8LKeBSAR6UVIeJRJtJZiM0lIfJCDqRZAp3Mq4IDUhzQTWZy0RWl0Rc
JWZEaJfgi0wVBYeRBp0ONUKQFQtlQuq07DM3xcZSHlVdU4tg9Drf4Bl+Jvi6MAKnfdIZ8ZAOHJK/
JDjkg1a7plbn0p/bEUoTiiGdM6yW8fzudI5vvs+FVt8+BC8BAwzigs2swx3I0n8bnqhdjW/+x7qF
Io58QMPJplCUwjs3FgU7ztg6m3Fq2+Pn0lvXR1JeFwH3He2o+gjNmECxcOkNwixmtmZpiKdcEYkC
pD+IEooH+DdJKbIZ1glNN6drvxb7U7m6q6MMSXb1FONjMYR9TbsCyNkp2fzmuWrKQGtb9zfHxBP8
BN22nWx9fDsJM2wC7rlZ7tK39QnryStMwsdEd/fTHkhWA75ShuuXAVJSOveQI6XrtqD4BXlAA+MC
bzQX9VVahMkOvvINEuYFVLmqOTQglbA4Fse98xNcbeYR97HC5VEnYrG33bunQjJHjE6U+mT/Qh13
A/dG2bWjF5BAIHTkf1KEMz1qWm/MFjQA5i5tVqRRUBthSSC4po/LIkfsSAYI+A9qHfN89bPoX7yX
YmYgZXgi12cumPNZ4qrLW9TJKbtxGR/TakntDabH9LP8uLfZyQCK7LAEbDo6Gi+OTEPq+E1NmS4m
4YHMqoBQAS0aKnV0TmgE9XJPQgjQZcn6kNPQgeuId9PdyThF3IIWmlSE9SyUdMqKIRbE3ttMjDF5
wE4ag4kAkoiK2rhckJtTlCetFp2GQ7UkqGyxxAaOB+EhtWGgzG7i1HbsgjSE54SheeZWbjqE1DfF
FxsFmY7gY0AXxG5GB51Yc5cXq+3LV93Eb6PWpZwB4Tr6/i3/NFQx3cIeESZStWQxh3mkEgAMiU9V
bw/uPEiBjXDwDxQhQUSTT9D6vp/eoJQlP26E4cv4e+RKk3YhYOWdqk1FPQgxcYPQpo2wIpnHa+Xc
iZ38uD9T1HH6m4Fq9dzvkDOXGzAYOn2Efm7sUYW26dBeor/81sABddcK4mvwNMcf1SSU7o5I4HLk
gpVRO0Zc1t5CAJtT34yQMwB/8SWj4IpgzGrSI31MIw6bGUu0/PD4VMz3jGD8t+sv67m65goB4War
2KCVBNr0nqiLU04guyaTwx5lyCRcbPG4BPBKI3sWb8QChUJJVAKmuzs/t5yiFFGe4YnKqxuxIKTl
s74pQqYBG7qmZDHlQaXs7bGKdRLd0jtoCUInpB9Kn3F07MIKa/2jAPnzGHACks9iNPRFMYFRIH7T
Dn8/Vz32iSA0GDQxYqoJVTIeif9V50iDzUs9uEZQHOFKkCU44hfMcv/eFUPD+Ps0WyhJqPp/v4vX
bpAX4YRHbNmcQoLkqT5vEi/R6ueR2Lx48d/uYjYsNis+0Pl7Fg83/k89nhUpuEjK/v5w2hE5hNtw
PFJb4LZwOMyj6vx7vWNMj/WCbz2ltMxNy8uiGJF64m003rHnFT9hcK1+4ghKn/2ilnzAj82pfcCq
E0Dco+JcnJ/bfy+DhcQgmy+T0AAb8GLp30ap999PXgKVNGQjNPW84gwJlvYLBSyf86YAf+2vanaS
Ulu491h+cKEE2wbuARAlNUxbsimgkMa29I16KBIMHDpTfz9BarPrm7cfJuzty07EP5qM4g118AVc
QmvVaw4cmCceEaahkvs4i+e+fDDxOFze+99G+R+ecAKTeX/tm2NKbTiz5yEHjyHn8BURijWHiiiC
80Bl6gt7D212diR29vXZvHhqz5PAuf49fE9uHh/bD/lB2Pa3qUdYB+9JUUKv6f3t/z3h1eRpiWMh
jqyDLHpP/v3Bo3fyDNENCG/4CQVpxO4fYbHgIdhE2X3w2ntCzaaF5lkHDzCrHMszpHqDajxvfYYs
rPvhI8QgecJB73hW7J6PBBpPv3gk/teG7wk1pPtZp5AU6JT3EMHnpu7w6G3sBOScfn4ofrbWTjan
OmoGGis4sgegoWVKnihl868nZgIHiPBC/GzsLILRydUTX1W8LnFNnyEy3Kt/7/4dMAHjFVEyFa/R
qv731gGbKnzxotgol0BsX+xFbPnfk+JzA4fmjHiHeIoB4IrPibcCqfU4W8WigCjJ1d9zvvfunatf
+M2K0QDgi4diaLSinPrvFbEd5bp3uY4wvAu/OijX+5lP2GIbhS8+cD+LPYl3QrfyHyFq1X/ji0jl
8DgLmq54l3hu71YHbVj42vXfp8VzPZmx8e8DYogWPldFvJvN/fuoeJWPMJoLXgcjxmAVv93PNSAa
8eq/z4vnesTuYBnPAK8eZ4lvpUFgEMchBqR4Y49bmPPAPSB+F880BzHqxU2jXRuOV9wH4tbBPo/6
ubgMwvCelK0NGNHQ9oE5hq/oyT+wamFFdzhUgXfhM0PWR3RIJP+KugGS5Ys3b/guUDKLPpPPpKIa
Gd1GeZgT9OFMzZNvWoh8/0U34N5nMgMfx0e6QRGK98kHsGKA7D7RbyKvivDN/0xFYjNMVckIIB3v
ZJ7tBswCqTcFHcMkSPiGXsEPCjuKesy/VOHEAzGZiUmNiJc/9Jv5ByVqQj5M9/kX4dJrpx4IPptK
LJ+PmskvIufgZZmouIpquoexmYzYIb+wC+DkbDUTrDhK3rn5hHyLegsTFrhRG7FOpDUyr2IjOofR
XQCaF7sUf8S72JFDAZHe3FxmPQhVR/QnVYd5T1tpK5UJVmyOutvf02yWlXzx7/MIXVQRu/m3nb69
X2XekXle40hQLeNvhYQEmhb8QUbOhazNssRzQAE2oDaEXShHrnpiA2If2qFye4HK8aI64mtI4P97
/t/3EGuJNBYHn3PYGUcsNvnvHeKd4jEws1XK49QrtkzfdKcXtc/GOOnaSjytU++qER/l3IjzTFLx
b6H6huJkNijo9G2UFOzfTGh1QvJvg6N4rm/m0Jh4qWdph6m4mC+WGq6TePO/nzLXcY9Ch80lEIzm
HqXIv7MDIhhQ5p78NeTckNP8nfLM6y4482JwiCMXVlTiQMU4+HeuGS001f+GiFgLxVWR/95Q+mJ9
FF9AhYYmBpJ4pX/4+50OPg+SkRiGHLnq5JyIf+8hB2eBE7+DsqGY2KUbQR+CEy8GXZdV9rkVHQrs
UFZi6+Lfc4uiFinRv/W4ZnGruSu/59sIbQ6669zK9IjEbTySWJD/rXsJt69YkMSrfGBPJMQdVvrS
geEVDLgM4jX6DWz+sS3OlPAZZTmL97/PIDzDVRQH8OA58RqLG/02X2YXfx87i+UVP9d/txyKyluK
nn8nQGy3v5IPeMHQWRABm3ibzJyMg72fiyaGeFJ8muiB7yxuWpkD+3JW91Df98xW4vuKsyz9f5Pi
wMUZEGdLd8RdLc5SycgS//47O+J2EdeLy2gRHI3UdTkfMKg5dOKLek7lHcTRnYrjNt9yug8MgDM3
GjFRvXic6AFxRj9gc88DikxQ6m5G9bS4sbFD7R+qSXcB0H7FuwlPFoiwTwhPI4r39YJyyuOEwAAA
cONFL+DM/6BctYNKJwPV3m7ALLJqxfsU/tP7JvNRu/iCMERQpUL4AObs6plTKukfppiZ0ELgCIHa
oFEBSbECJdRfkgPUPTvfFltxuNTZxXHzMh0V9EcZ9Icq0lbS+L79hkVYUAE6Ewh/z/LhfupfFKJA
FLqgGhxqiAZV9ORtvxntsrmMeP8nSkd74UHRXeiEauwYmiXh/JkN1xwJZOZtM67GiOP4yYiz1C6Y
18PfpOAkwhj9zXj3N+RDsPuVw4OBxcmuFwx3MNPnMmwOfXHuJJbfM0PuUPBppvelOqoi5oN4019W
u876N+usv3N9Tao3fUGHqJbp7L1s18oW3Yt8ev9qxVzOrM9aDx/LeJYBl1jz4G20JLEGUro5x7vt
4zoXKWTC533UcMGi3rwD3fkNnS8d5V0SrE40mOhRC5YGCcldNvvOKTdOksNgDnV7hhYnqxvKZHN9
IvvdSTtpZ69NZyXPnyNkPRgmYw5xXe2+02bJmUDyIGoX8pLF63HibFA1yWztwAkHBc4Q4ToTO/O3
9zeaGF+g7hD9oe6lAZEiviEw44It8sVgOljgWXfsnu+hOr1DKJ8mR3wUwMSF/XF2aMP+RIkgT48q
xM/UOfE39mj0V7lFpupUxMIv6D3N+B5mw3xOZv2eaC7Iss1nVG67Zw39dWoFi+cGJzhUtmAAJitp
Vofash+pi9e6u70HMJyjBxeXqvJI3Mc3ux71UJ9JozZ4bpE6m71mnyVdTVS8djeyw4kyl8P7lOJ6
QGy5QAJjqmylLWdKPv+29R8aCTm1qDhiXrJOZj9ybn09+B9JZ9acqrpF0V9EFa3ga1R6sNeYFyqt
SCc9wq8/g31q33NrZydRpPmateYc0/5Xq+J+Ag9AkaG2xZ2+J8rPVUGEdO93VMIq/AUhIDHnaPjg
vpmAHh4opn10wWNn6ddu3puDXXOiHSZSWk/P4LHXWfSoFllYh9zt9g12tzyMd/NSjAUtKJdQDOA2
hhLP7fVxrs7ltj9W++LYY4F9/Bo/gJX5uW/xG/rD3njvTtmBCJvl/nFKIEfiCoqAyMDDmN1GilXY
GIekg3GSB6pRbM7RJZ/ZRFMSYMtLUYP6NtV3tLkyW665xpHvx98BDskcMYVx6I2tL6U3dvqLX+Pz
ddSuwjV5f3Ljgn3fqed53PjkAW4+cibN/ogd9X3i6h34JdrpEtMrPuh6foF2N37wakPQH6XT+GGk
a0SaBj86LydePzykDAw809Rl52Hltz/yNtyhjFhssZmVRvRP+AIodbzzD/InYwvfYxTksSmgrLAu
Yn3Hig/zAmIsKlC0U/uVyJb/qPmsyQzMwYd5aOVVF5/GJ69Pl5o3MyAvzmME//7vkWGIZcjje1ox
L1b6H4Zmptxxekufm16ZxafGL0uUgcfjQdL7G+sJ+gr0Vzkf4qdBP4ODufDzFINlh8PiJ9Wz8NXs
aTP/CF/CF+eEw2FbSn8f/QQTAf+DoP/PpMcv8KKcPw7o2ZoxblkqwgxRbPR/2x9WmZ/MDozUvGzE
Y8xI+8ObGp+8/Vxih8NJqt+/YjoDG116atm8BZ+Ut/g3cPJinEuV4RVHSz6feV6Kf+T9+XsCeR31
VT6/EueNWYZf5bucA96OnjIHyAHwwwzL1DMYNTjLHAbvxoqY0GzesLhBE42+UvrcD8vgbm8wdmGk
7g9xYXbcEFX3rWV+2a9qIomkD031ldhSoc6L5pg5lOWH3pfxqo2A6+tfqVlzrhoFw/0CCYwf0aZo
9DvCzM3rB+QY17V18upvwXPEwYsLM1fdtJ19L+nSqz7oMkS4UV9rPtALo2lmS5mvt7aBnDDeM6uw
EOFDsObXIqfuVw85mLsT2i0jIVO8/uPurRr2I+3m3vtqtSs5TFaX8vxxssWGUBez5qJeqM0hmKkn
MyXRDpXtMLBHVQzbUOR1lC6I+9uwba3YrvT4DA4JmmAF6sC4SuXb0jiXMIV/EadVtOwEZ/pG/dvp
bx1yMF6HVTDBfG8ta0vYxy/Sq36KMxa+B0XUUPlBc5XG9P+gCfhNvmYvA6WDsfxkUMiM7ehfDOFT
4ZhMikzL3Mwrs3+g++0gIX5pOr2uLXaR4kprcPmVEnN5yEx1N3k8erOcUVm9fqjvSzIqxFn6DSWT
a76Rb0yavpSvKI+VEPBe69iZs7pKn0V1/Hai8IeZF3cHQz4vnz797swTlT6PohwU2Xn2NiF8CWIy
ODNkGizIaU16D6vdMK6uqsO8cUCsSMuKVEw+42etrHLRQejF9Vz8LZsNogUEWDlJmqlb8k1PdFW0
lesnDseNhpk13dMIvFCdReOyFuzsRnsUgbgFxKuFsCGH7bkG2TL9xOfqL6X3+cHJp31rj39GoM+N
MfgTc9qucRC/6HkZq5mZZktgokeYoPJG+X7Y3eBExEI7NKJRr8IytCafMg4yxNX9dIfikkfb6L6p
ebZ+EbhaJR4un/FBWcUXuV7LaAzYElCVZpRbRQS6qiYMHXIjcVjWtqGGGIWexVc0uo+XvXjd5Gyn
56cFj76m+cbwpfB0JrHXT16XBLPYaEmj5O2u7SMDEK8Ih+EmvDjxHfD0SULbT4KLYr0S4ptJYYb/
Z1QsrOLprYfs07LtpKk2VdTdJrPcLcbzS//p2u+i3evGN0hAUcb8iroAb/h4HiW76N0UVD7ZFJEz
lN7QotrEO75YP0sEUtB/m1lGjwRB8TFRJTlCbqBYKcGRUF3KYOAOM1/tVoA6PqdT4gxAzSfUdiaG
JYqaeMVxG/qa4ZCRlvZuXW9o7/JlntnLzNQV/J34v98oImm+dNUZPM8yBd0PUXWrWUXxDJgYMG/1
/hi+8CIAqvrQGxyl1Pqfo5MT2r6tCCxEJbfE8bymXsCCd3nlV7If2CCzWUybzEpy0jmX7wdcIpUw
9FkF4r4o7Lv14umkxZvdeNl7gsn8wLiNT+w4QR0n+hwTAJm4GCA3PZ8HTQ4TxQ6RI6S94sROgLGb
YaG6PK4RAm7gxuckqCmRQc3xdMcInsQH/FJWNrGwC9MB5w+leHS7zBTspXJXqmbsqs0jktszWwnX
Kt4b7C5AMgxXuvJ+TCFM7yxMOm2NRQnTxp2t60H4XThYm2n6y91a5fMZ3gjMGu+FZo4hLrWZalpD
tEZ0Rr85hSyzAgjAJMXtNIJjWauhzums3+i3Lf5ma50CDK/jus+WWAED0wEtC4Etz33bQ0ZZ460u
oT7vWS0wnTYfY2qJ+uwonEf5JVrTT+YqhqCI0CDNnydgw1bdJ9osarqH/IOLFMnBoqFNl8FQfGe6
44zfL2koTqvl94vju9wH2DFz1DAhE+wLvsFhaqiTpm3JiAPmjkgBjyx4XgJ0p12FMS5G2G/HcaDi
q7qy1aO4x9iPdHdkx2VxqyXvKCD35AEf7ntjoOoYO5UXfdSkRiPkoPNV8kzBfwkxwdVHDagKbZ6Q
dhCN6mi+GVD2ERANiYLSNWWSXflH6hbpcpgMANpjv7kY1nRk+LRnr4Wi2sypJBp+P7Ec0UH4hqwr
vuEmwz3F/Yshgs7OE4RAKA5fvZxs9OlYLcyJB/Sx4SmLObn1dB0ZhyuGcDYq3B2qZooLbs8LXWlg
Qrro9YLV0IGnRmNz35GA8s3JFLE+/Bmr0as/sl8No2OKGZKl10OHF9O78YFuIYlQlwjKDiiF7oaL
QGIh3H0gEZFpghDkMVP/ANyvUkcZ3wiZ+b3v2YcwAsiLWQ9ftWiZAAOzOi09dMGEUb2+yUi0X173
rcKQG82FL6HIseGp/kKbQvp/uDfIwtePGJJbz4jwzYAFZ5DdFT/XmHfrARvjwnt9EP8QQFKHccSb
lO0KlQl2QEz+Gr6aGdvKNkhjmY1ga3Zs5UHr0gy/W/WXfIxz8FYw+/kxpiCe30+RnUy2XiaQE81h
ZhfAob4zBX0/4R7H5oCN/bF9/uYl6ybEUfT5Phf0fYEwoCEQKQut6PSxAppC8Nlolwzd1oaFJbKg
YIGFyu57kNiUiDcexEggR0LGWYkEg8YPzUEIb3TxS9pyXxRbfDSb+OyRHVJRoA0RMd51+8cHLAY2
edIV4kGPpDt5c4CfsNd5ScjdOLD8DGjsXbdfXyzzmg+egWvO80arTqGToJ6TY2rJJy4fav6Rojqd
XECAxNmiX2eDYPXVBq4+2wf1FvnJsdacF1L9CIzyy0aU1gni7MYStdyUiv0QQb9ZznVt/LM0aIh9
ldaosifg5JxmJj9hwxBKzRZ/sgQvEZjmR2EuJ59tK60NfvFZrYxzxNz92CRHyoITTdGczlxyHEnb
mbmlMf8Q1jf2//vUzqgFzJpeJmX0lHPkL+PMRh6tXgRfLATZfCMifcUXvYD3w3IGSZ0QQnPZLI1V
hK77MkK6p7YMLY4uA51ZevOjr4eigzX+a/k1XdXb81237u8qadTiN9nD3Y1kTrY4980DQTua0XgF
CZ07tfeeKqh7VH0m+bJZTnzOG94yZMKf4+l+g0g4vutnneU0+w3BY8+ndOGVsO4ZN3UV189jYhMf
/QOYG13ImwZQjNuNhtRIUo/VKdjqljCONpH+oxWbBT1V0K1nyCK9aEU0mxl74Z1RaFEDkcg9RHZo
7RSCmX7llysK+prF2Gvh4rFN4VgwBIU0V+mhevStmTty6f2p6m4V12t1PAFo9HJEQVIR6EiJcnZZ
IxmhJXOw6kW0ZkWrKN/j90TYvzS8iy8eGuhulLmIYqCTQpzvOf9XzqSQa3b7Csp05dLR3lKyOjb7
npLP/BX3pjN/RfGHNde+CfsjCBMK3JNTb/tt9dHwZ6Q9u/zqjyIljuyb5f58A4gc4cPr0YRMp8pN
3pv9cl5p4GczfrNb5eZ2TwIrlR+W3R71byqJA/KOnnIPJXvq9biGTmyWNF+9AOr3XyfNlz/B/R5m
DV1zKKiE8VR8Li7tz4JC4hOpNUUlBE3GpTukFDpf1EDZFVORI2DjwP4s9Wi9shinO7Jrf7pD8l7f
Sj7oXKWDdkuTVf4UqU9ScLqxsW1/5neDh31qQippN5HKFH5IT71QgukOr+PrGF2o0TWHiqodm7N/
v8P3/tXuzJZPwgnYdod5Mz7XertwPvD5pdjM1pRNBroG7ASpP1Oqiy4KSvPYY+qcZS3GZeRTs19i
7kPixpr+xktTeKYw2B3m81rcjMvcS2W1yAY3uQ0htfELCxcasDN8fEO9987ZqHfb7CYjxQmYffod
W+P+lHIwClghPh1i3rkShUDqNITze3Jpdzz0/MfBOgrdmfpn4jIxDaBZZUepzo3z+MYoalzm4tx8
OK8jtfGw/5kv8b9uLXRO1Kw7CHh8fwzr3RhyBg7dvp6LwidOl+JXXMvkZrh0GkFnqzNxh7My28WK
W3Gbz0J9Yk8LVfuG3eOgcUeIn/O78dvUwGgIyzMqIeO75c/c4xIvyW2uZVfcScWOPhMrH/NJK6gK
51bR3F+KqZSnyLG4CU4sjsdPhrb2FN/U2TFQ/Iif87Jih3Nk+V4S01t9Ip5jFcuI2XzKf2yOJl/A
WSC8zycLuty2PrZb5as7vzzjVlma/UB+BPtoD8WXMvXCYvrevnaL4H6R9/L+/qkftePyaOw1qnCs
i6TvzBfmH6OhwI+vInfkynQGBzV+NgcOsbjRwYxv46X7xOJ6bFxl+/xk23itgp4UD8Tcpupmfk2U
0azxaG0YePQqUipc8XaixGTgAEQ+8tVYqjuLHxt7ad+JTl3sRfd+qC5g6v1kl514FQrtqffcs3jF
LpGtqeqBLTDWCcon6JLqDjvgrMDyUXqaDAD2wkHD50GsY0oAIblabOQQuhv63WmX+EYQO4k/uNMO
i5dgyiQgLo/4kSEvJs7ChYnEsyhb5Eh7pEZyZIVv4IkIEl+0AF1ccdsehV3skuBoz/5aYyMRWzur
I8E4YvXeRgfNeXpqUPiPsHBe69lC+vJRP94PNNWpOdPGAPpJXmYggcim8LjBxGZJ7uJIGqoD5dvW
PM52qBDnpnjCBq/URrcaXzZztNLGOgfApln4G83G78zZO0C8M53b5XuKxB2nHikOEhBVtjP1Vd31
XmUR8OyItG+BDNvlMSfR6eHrB/TGgegu7ddO2inbhA5Mzy3fWMWRwdpVaGR01mSOtmyjI4N30aNh
oCfiP136Z2eAB6inqvPr2kNwYL/afsEfRqEBTORrdjUaTvvVuqmTOtOfvFWdGkm44j53ySHfPW7S
pTjozDdQ/fL+rfGBCdIlASWONZMxcqt4/GG/PaLfmFuJS/wO8Va6wnk683YCq+scm6sekiNjKa6C
Hg4LpAvykTbP09WRhimWsNcDJE5zXwwLdkfXdi68PngWDAdH5047AJwxl8GdJYcVc+Ybis80ZY+U
YuGYQzRiiBwshFjFsTpzVoJq3ZkttVqF1gfT3abfinMza273pge61dvEj/2nHfuEJtqPMOWPuJ+2
jbuXZi/SLkbajGWBSjAP4jsWcTTXLPhJDQceswJAYAJjXFekzaUW9SwwiL5mGaR0o9hA21A7S8rk
wI0CqjuzcsguPX3/witZ81hMnmbDjvEIa4QzTc/JqlFDzB+daZGq9exsRsTdXgWQNsHM80QSFWRb
ugHn+D1y85B4BMxV8c7Y61vhmJwwYk3mEk516QvH4U9jz/AGFQn31WJfWIWl2tk+hrxwLH8XXwBV
vM6l7F+hqrdHOKgL9rkAev3CX7gSk+UcMyKfFZ4qgwxrYD4/8mGCokWX4TTdlic1rGzWQWtGCZpq
haOtl45os56AEBo78/NUoiEYL5hWs11OsIFiPlxucbDKKVsDNtJmZva2cHica+9lp+6wIUFgV3k8
6EiP7i4kX3qS+OE3GuaQLNDYmxnh0hdIV08coiUdY3NfZ1R7tJ3wU11x4SuOhLZz2KCJtDsXWDmt
LBqRgAG3TTDfSgBRQuGQn4ms203XGBwiMe0UmfiRAsPSPSjs1ov8+kogrge6jTsXOj0m/MEt4H+/
qLl7ZB2ldIqkK/V8U7epptBC7D3FKnFaTzx3jJ1WuXm5+WlJc1kzn1iN2JTYCgOHvr/v0lN9SU+q
KbjdSbqUB5mNXZj7hv+ycbETlwb7z5VsecUHwWQN3WD/nGWm9gLlxNKTviQWrsn24RI7smeIoDPD
NLrtzsrXjCe+I6bUaSeRJrVLz2RTH2kNZAw0T8Ssc+UM/eSGDf5uAKkTWVw56sJc9jv+QW292HAL
OfU6c5rNI9RIx2BBjgBZ445t5mU5rwql32ld8YiDxp1Q+yUXYyvsBx+qnG14DTpYSgoB+PXNg6oZ
xigU9jR5d0yt3FaAlOlRhSQ82L0/S0SezBYT0PS5717xAJUb6KEmQ6aTHRpf2y8DYoeVILlobnkR
9i3/VQwUKHQtWk9483DnSfOGPT8jst0SxwHWDiHbmfcFiRQunDsxOABqIHO497MA8F8IWReHxq3k
YsNGsQbk9D6ex5WyWZiCJZp4SWYKoLIRCUQv3YXdHYW/nDF8DhW0SH4JBNpFJI6Gr2oFuIgvSy91
Oid6n1BU7RbreqOuxd3Cl38KTztIB/EWf0V+9lXb/1ITqefPmYYS29cDzzdYgsGa1SQPbwnXvSDQ
g1HAllESMrjSxmK4pZmNsEGDWJO79HTRu7382W9H1YnajMRQwmzBZv5xzoPXNQ+MnehM7v3n5X4j
X0abNne1l2gMaVwxXhMcjbcYVwnX4TQE6V6hITuDolK7C8pj78VHPayJr4wcIXwEfIKdfkAjGS5c
2QXGtClMcpLNEp1548d2uDATr+OvI1lRuT98a8FDfnv6uts5sffcGebgiESogWp0BCuxF1xfCKrc
NOluNCNTCYtrdlXC+AsDlqcFmJBC3LJM4MlZ2k07MRS8zls6sftEnOvlW8OsnGh735UXNl6ky+lQ
srFM+OlJ/l4GcWgcu3f4qNw36rF5F484Aw8zle0kHRA2z39D+s0C94dNVXLVQvbX1L6Zaeqv8mux
MxwQIPbDIifrVztwqSitpUHNtWT/XHypu/s5u87frK/1F6GY1xSfCbfZNT4aN0qQPHZ4MrsAPx+j
43KrWlTQwZ0zQpAgA69kPR8cM6ofHeNLSSeTFdP2vu+91lPR7S7IsFS36SkLi/B5qk6kO3nAAoed
/pFCJxz9Zqd68rU/V0fDZtnvjQwY22Y3cLZjT/QNeziprAdkb7waB2azs76byVZG2HzFZ+HGcJmd
y/Ng90G1JUzxMH2WIY2QA+lwd7Tfu/tN+qxOEMoudZiE9x2dSX2vbqf9+FPY+gqh7yH6YcTkWhnH
8oKJa8fSh2c2O0gbgCa2EYrh8md5knbLk0AeTqODCR3ewNAeccWjLT5Gh0Kek3aX0LoBplRfyW/2
y8qs+F0yJkFYRJTAV2ci+bLzcB2uxfm+LYN0i0MYagqwwXWzFf3ZJrMw4Z+Z3U7254ey4AASuzkl
dh1CGF63YW8V7ugMDoRcW9U206U55bvXJTsQLHZYkqD9+BHc7ECE/D51iFy9trQsMJyv+wD0sd2e
R7s4L2/x/r59HGdsC/Ede4QBx/rMEnP/75DOJdYskAB9oHrpdl55lr/1GfAh9ILRG+0covrCpj4X
iJ7oPfkksVtYojdwqpqrfsvORmiEf9EhOsTnx7a7cqJ+B4+1yK37mv9f2zVedVV2yo5EeG/IOZ+d
qwbLLflU2/yibZWtchRD/fTaSjva7PxKEmRBTOWZcvXytPxJfuPfCCZ4eY7P0eF+fGwFbcUL80f4
UW7STT1ovHwS6I48W0BZZ2+W+Ox1JwkqVtnzGlQOG1fbafzQ48jx2PDNWRGI4fyUzot2jUPR+U92
m8vyu3TiE75/TIoUWiVHMBNf27JxCBOiRYx94Se+RNJPHGjCW2dHB0wcTsc+g4WZhcEAZAK1VtyJ
0bwkBVRvOP013hIIG84glJzWfe5IbkUM/MzrnVz4JhglzMJ+sALHFLCOXXGtu40//ZV0V3e6yy3H
mFSZCsM7cRabBZOWssnNwuWmusb70euuqD2gvRth5U1baSuGeNDPyCIuAxovc9aEqJZqga3n+oGh
eAWFi0f/Lr0lLh0944uH0FYuFLuJfngyrchvNB2YsWnPz0MwmYQ+WQIu0ceEAORuwdyMUzpovbtV
AYOhlM/ogJVk27s6Hja3Wzf+4zSs242+ylkUo7tnPo6P7JzYxBlOJjKdMKGEiQhatOYEgW3xRhMj
KkZNeqv/LAMEBF2FkL0GO0zKi8wQDuAWu96A7Gbp2qw5bUxeTk784zJ4+sNaNYdTs2sBlR+Ui+zX
B9mfNtKqIzITBhAKcBEGPgsHRsqeiBnJelgDUptqTx0brcU8B92D6HS3DH/YQQi1XvuICyNvc8Y2
fS8Re3E/tZulK7h4kVzdWiDIACJo5rtBfosPRI9sEUOE5eWx6y/qe+cXIcmth9dncagwn9bhwCRC
WetUIilwFtFbGzK5sGyQZ5+qTfltZ9hcfQQVXO7VvD1KmNMfTEF1WB+w342nblftmtN0eWIQYznG
zbFTPlV74b2C2m1D1V947Z6A9q0UFJv2UJlkdm4yG2exO12qXX7LbCJ9fpqT7EPH+2zYMXWnx60N
eRWT43GbH+nzBegQz50nA0ZvTg0jVm/JfuwVh4FbUbXJHHShJPpL93kSeNdqF3nNjiSkleA+CEDp
+KxLt/rJNkQo2axJwuQw+IxlfreNPCnI+Ky82gYTlic4utPhkxY99kqriYdjNDU3+qYA6eu/r5A/
fPpqVxwEF6aqm+6qk0iHgJNbHLS/6hS9y9QmGSvHdT9X+dg+QR7DfmJRXh0g6XA/BQNeKeQwlOgz
D+Prhtx39sZcC2fJjnciSEilEjucu3POFmx2imRbfJgxW2PmssOI/ZoL48gmpBYWjm0YccITTrTs
lcFjq3rFHpi5DSRbc2lMhPPqcuENjuqX4ehnnLeYr3r2NSI7G9GWr+lW9FrODqmgXgMAZ5vt1a8+
mM6FOwUtypPfCn5XvpeuZCeyipZQCYHyB0j0sbyjppj3w/PemJIHK2fhUNtKmHxlXublLGPYC5NN
g5zAm9z0BA3q1LGUicOG+umuc0ARl/FJkIIokjYqSBGJZ2wilUUTNsODvo2BgNkTK30Tq73T5It1
CfUuNwrMiDJrkZDguk08DetCiDfaSLEVporBzC/MmoY7ChzxECMdfusBMsdpvtbgtCsMPqpSuP0d
6RScJcNqq2t7f5nx9Jt0mck76m3pvFoBLyyMShShgsZaRsvpG7H9San46im4tyV7DfrDPeqEFr1C
3yrmgBVTVfx/leU3ZfavyPo1iolyQwoTRzCWos9efNwM5atcQmTnvBKGvMwQHvQodgDappHTptC1
4m3WwKhRRuhH+bURAv0V2fFdNauWejcd/rgvvXHAbZ2868kpEyFZFRv8xvdXzbr+47WEfiRtcu5F
3vpxH9eLfnAW/1KIum4jiv4grqeZ6IjE76IbRKnuipGSOamS5JmvOsrx6jHlIugJ2YqcPpCSIRSh
JwSe8fDENaEjhgyfbJjtJFjMgjmQEgpARpM1ckw2UhToS86MbYgfkKSw7jJoTSapYGlkvNG9pDo+
B8N/M83C4rlAl9MYumUEd0S9k06yQZRXHhWwm5fGeGto+p1i6imkWiob+Du4n/71iCvD1F/sRoCu
bGADGbWncNCp+QSmxB44sTLNrHEHP4n9pAEkA9lmv/myBMPskpAsWYo6cvn2PRLggFz20oPp1TZ5
hL3kI04CmVrs7D9e6+DL72ZlkiFC6nJjo4OJIMCyNS/WdLmpo6/v0KEA5RxL1CK7RbgAHfhYlRGw
Oy782+Pnjmnz9ry1Z04mBFeg20ZPv5nUj8CIPtvPFvhMjWTDzKHgEA4JCmBd/7WXnAkdYg5S/ImY
X3RGyLqQra3KH+NTufIQRvR+IUVSGWrdfP3gr9RbRCIpixFH1t0tSeOabmzQIpOsUOK+G+QwOyyA
i/QCUzOlu05jm6b0HZwPtlirPUi0amB90QZ70bfxaMvTHFXWdNBRmZO/2Rv7uxXN1qyEMi/kRZrq
ENLww79+QF/Kj5+Bhjaqt9KW9CBZfqDAv7N+/ib+HKxoAFl+6XB7iUiN6vpH0MxJRDSxHZSNQZaH
sG5JDMR0L636+49AyP0j5EIJcKVo/8bNsfgUsiP9tWg0K7rWLrFm8yRLnQ0t22X52xy5PjuqX2a2
g28IWc2+O4Z2GGDSCKRNicYZTr2xomekya4B8h8KW08/eS1BQ/GWWKlBfqVeIqO4CWIsJ722i/tA
Z3yGcoFGYDXAPItdoTQlUlclyrz6CilSSZNQtOD1K2zQuOvvl+6jXFg8IK3XDbNow4pxrxpmfW0x
fy3cLFrDr72n6xLrYxFA34sc/WEvhnABTzW2e1wh54ydYOsNuHq0dxzHYGa9+ksK07NKSOpo/Svk
9CSvdZ8IYejXUpVp3pP1a41gADdCBcZCuCTkLwtkB5MehT4aWyg1fcZTEo7f1AKxy1tWbzWKtnmx
agjvwChYA9U4G/KvcBYxXp/KvQjdJl3XLqVRhdJszgTF7pzIThWHODVOtu8zdDK474Yt3vrRyo/d
cWRHln1WFgmBpSkc1NPwjr81QSFDclyMhexpqVgKK3tKcVh+0+GrcYqgMXrCeKfJP2JRIWbBHbhi
NlIs6onOEK+Hxllsldx79NdJCaJjBTyAc2NwJ60yWE97iOMiTLw15UggObQHQFE3IMk4N4QRcZnf
dSyBdK7KrcAbqpjqOSVL/Y2GMT1LbbnWizUbSFVCVcqNwvrqQSV/6SAhQOax5JQsjxMYPieClALF
YBGkDN7TC7EinDPoJagXOFsxQdPosO422ohBDphImgKvEbJm1Lw83DwmXcYL/N/yXlQwU3702mCg
w+LdCve3R5kyyL3WXTYCtT2nM/f2JFWsdmnwxo9NjQmyDbUGa0CH/4/o3iq1k4hZdjpEM4l8M0Tf
TYS9kbx5Gr9sxVI6NYfMoKDNS/AzzYJ5bukukW+hmxA/XiVun4x+vPx5Z3hTkv5DGVasL4aAnxzK
1Qt9i/T2131Fn8i79SMxarEj7eIZMToPu0unXJHH+aF+6+5IrZ6CmlXRkaa3vJeJnqDUWJuAz+7I
Sk7YueaxgW6pjpaamiwCLeCX1gORSDDSwT8rn/Ag+Bx/rCwvuD9Cpo/2SBM2/ZCJUPeWVmlptzag
ZgLPsKOsQDTDd8OYWWy42STGbB5Pca1Fm8cpet6Gbc5VDV/1Jvt9/Ra/YMG49qmFiT/vHHzavT1Z
7V+kfwHGGY/i5A+QYrEawe0oXrcSRu/wJsJEXKxKw2/gf/Sbhxbw8Sd9k3U3or9eMC2YgkWw3au0
2A2QDlz0kATUe9JJYqzR1i0if3jj/xDoM3Sl+L0vAEy/9VRfJDdhLYoukLQbaM4i3Dna0nu4OsS0
pe7iVDT2HVLbe0SOCNBpbNf7+/E1wLxouzcx2iQ44b8LxOoK8+9yC1wMkWU5hUsCTOmEKFe63dMX
zeV15Y2KrSAg2TJlTsghn39PtMKfEk80I+qn8byx4FI+EFMz2yDmYTAfWMmsQdAiV4Luxk04nVU8
EwTn5buGXbu2K7+rP2rlcvnTqr/CN1NIWszcujl8g3UYq9TFH+WzfaW8TSOnHttRvIa7JrAjjw2b
R7LMzxnPWjWBp7+DNhfRir/+5F6EfQ8cIXNFTXJYHKlNFOrMnhEyJTXBIKGwi20kt1Ymz3g9vaWW
bdSkDHTDGrW90CzDDOlqpDM8wUYXHmy2SBDI5ZIr0KCCGkES7+PkULP4bqZb/IDf97rkPBItWbDa
nelvGmJExshvddHPWE4JcFgkKtE957+mj6HmK4W7L66zVfJg2YOPf9GLyION67zW0zVM5e1H2545
/By5h0xEGLyJnFKSGntKdelBxAnpRWQ3jKal2kyslMfNUnyYkeawuJecZ4pK1GBdlFmPJfP2uOqU
z4g4l9rQ1h2o7AhTbrNX85lrPc6COUP+yEs4pPdznnxnybtQXp7DYiOhEn0Re6GcVXQcBkNYIq6V
PpTIpl0gCBiBj904Ya0Q1FjWsmspbIfimCwO96Qwhd5thcwsM3bBDcqvwdNotucis3JRbkYKGa+B
BhoouWd7yOvBjAp2WK935T1LfeIYpsZKhl1BMYvcGgMW2us7YxRrASVy7Scttp4FDQntS2aNo8W3
Pl6SZlbByYHImFbm/XHH0HFv/nJV3GhIbBsG5pRp464hmgMSwqYZX+YSITw6KW7hNLsmkZkroj2x
BCuXZvNk24jkNib4TQxlnrC63StMcAUz6C1qKcUDLRzvma3NEju0Ds/nZUL1lAAAeWDWqF+1WXVI
x8k7FrHMPBdLiMv6esgJz4G1oC1papTHKV26ZccRUZNIbxMgkV75TIbCXSb/vp8PDoT4+fbrFzWq
cPnfi/dzmgOFaul3DtW8W2PKakiFmCxYhsK2SBvcklk+5gF5YYos3Sj3anWtKluNUEBCXmS8dgXj
670417r2FmmkM7L3NzTWZ+jfcm6NCAupssmeh6EjuwevOicEqkaLUreVPhSmsldFDMSCsOiWYRyW
I+NIm+vklJrTq1iNKaDcOLMfbLIaFNevGGncBAdheXgudEIr+VKWA6leuhNLuLIfvDulxWnfoBoi
6kPiQHoBeQIncX7iB9kdOjoHMj2Zht6lijMCClKEvmFlcHP0d0AD5V8MUTIqs9uULpx2BMTEqMCB
cXKf46bjgatcAZ3nY6Jpe/fjAbJHS3xQ48lMQ0+maSN5r9JrydZl3saJOXaMCnM2OslOBvANrHjo
39rKl1qYEUxUBYu3HB9tUWwy1nJKx8aEsbidaAKSadHj01IuBh+AfZw8KzI51ka+lNPXog2aCXHJ
V1XEbqpZ2hJ8hXQ3W2UMVQa3f5Nt1wYjJtQ20jZjRI9HtOpxf39QTZVHN+OmarpuZcw2jEIHSd+z
zqjar678MlLJGUhZeVu03XZ4tuCgCSh93b8V9c5Oi/2EhGzGwJybpZBdF8ClCtJn623LCuiZ/vbK
nwHiXmfJIOE/pRHZ2C2q1yLaa4t23cn7rLElZLJPPBnafa1EmF48CIjVPWHTiAuIu29ZG+dWcI2S
bt/zm0tYAxJ6qtdpIbzlM5r0ASzko2Er8+IemEVUNVN9pv6lPQMhFDkUc/wS0LAMluCQQcARqjdN
egPvH+fKmkc8EqZ9Nr5WNRN0aUiotuDDgQJcQPtNocTMBX26iMnSEeawUxSTU8mOdqbou0X9sBMe
h6SWgeRSnxMYzzOZm/Y/ks5rqXVkC8NPpCqllrpvcZaxwQYbNjcqonLOevrzac7FhJrZgJE6rPWv
P+hHqZ70rmKRf1X0in5AP0+tJjJnM8btTTO5eypIDWV7io1kHXeA7OP46Icl1pQ6XqJj9uwU2i7A
YlqiYB9nPCg7+n9hx8T/+LvGTPa+HXsJrk+xXawt+WG4i6VDuPKXrUyx56T4+dbuoc/DlSw+BfXE
IPRDUuT7LD0bPf5J2dMY7iKHMRZnTkjlG+cklIV/tePC/TyWpnwRw3dGQSejU5Pgj4VBk4ScGMGV
7CY8UYP11EWbkIKuxtzd7VEK6Sl1S3ucI3KDfbjdtbGqBtLQRL3pWAGKL/cLc1+5e43JNTvF0p4H
CG4OVt18jGA8zaQ/2dCJWZjb5bAq+SVdE+ZhyZ1KvB/U4z7z1xZWIpH/zKu7tZEiSrEV2yZzab+2
LUe42473udKxMaNkAIqqfEpobGJ68ynFEavzvye9WBsYiguiPGNb384YcaNOglxBhWJincDZkH/U
RbLWJ8W7/FMjdISKP8TWxlwSRu6ABSUYSZmuo/hTJXDzu7MtHlvA9fGPNRKULt3bqQSck4vDrbse
Z5QI5DUayQTD9TTX3aaArazfy5Qz1zoLdfcxd5j49RaqbdrQBXi27WO5t2xeAdrUIomXkJ5e+s7a
U10vi9Ca8WzxS2ij6SFsvnyNTcHPHe95BqoOL0HP9UOb4/TFKTVbn8r90D+D4UsHwuAyMK2ryWMd
ibKjhql/Klq4Rq92JQJfAIxgwiKXdIXqZxjql2BwH4quPM6p4iof93r9NKnpYoByApRl8XHqPAnT
TUVvNs2GJH0kPLup1zknyaPTrFMLAzO+Skj7El5kwM1ogxj8QsLUMmN9gDtKtVv9xcrYKZazM6Bu
ikA4Ch2zmO67zYHzi+agvnVXfTlTtnEzHVNuCMk6Hu/W84TJ0QBTv2eSBGFdCVyUDXaSWAXLPSJO
c3BOBCBOYCEYRsZoopF33kPDWGv1CTkIz9wZz4Quq5nCvLpbMFxt6CXFgG2+RaT6jutXh0M6weYp
PpvmSRie5ROZkt4xVwyYWziYIGrUtKukuM5cBMmAV5Fd7PgwAbc+3xSwhoelq9tYfKccwv38lUOP
dvnEg3UvIA237VJixpLKFethLJV1/z0ZORPid67mFJOtJPSUuFomV7X5KBBzBEh7YkjB1M2aNzaX
GOayzEfKH4pFEmibePa0ygv8ZGtRGFQdydHsv47lMuzN6G8MMUCwrnZV7jPg1xJtPB++SX/MWD5z
a9gtiIZln32BdUGC6UL6BTAJgAWayQeUOugo9sioyBCp9LR2HS5WY4P1v5APEU1zfUrL7740Lpnj
7xMMzpP0aPJ+BZtooCLr4Aj0TbbJmeZUlFvwiAedTBEDzzIKrnGifUrOmmE9hBNyifa63L1p6hkh
rqP6qQMbS75xvLbAVp3pn3CQtjgfBgQx/rhgmERdr1ewK+Z3jXCwIHK8pf6GxFkequ4azZ+OK1eF
dk0xkEu51SSXGKgvv1WTe4466wpZCid2Hl0rg1NDntLJE7LfdPIig4+EZVhH3lIgSZCppKj3euEF
w0+Ed997qAQYt/89Gi9m8dNt5uJDYAjrhlzxvHfHZgyhhkNiwt8jxI+1RjnMCspKgozT3SgTuCKf
mqG96zSOTfrVcD+paJ8V1xSv5VBMB3/YO4bYmLMH9FwgF1gutCz76rJwJTJyP8p16cZPMwlobQQX
Tt8SNzTl2Blo4TGDqF1VzbOkj+FSLqmfMrvepfZL3sM7gx2JI/m4aed+JyUECgzBBvdkUOImRE3Z
GFJqsfPX8IuPlHI+Qnw5cTMue0qj+cK7gHSiwZAAnTQ2c7ZphUDF59J5Ps+WvcX7ocdA1fboy3Sy
ZEUBv75xnrIWDhJHUBaiMygCCsiAWq1Z2gtCnrQbCXhsxQCuuqivfvhZHILcX03h54BApbXQzrXX
rkoPsiVvIi2p3XCGD6nn47elRhxNbynSJkIAzOAeADT7FWz4oNy0mJip4IlHVPq7pbZd7mcXy/Wm
4jYCafcRucxqXEUpBDqatpz7tm5gU7qQN7jwQ25Qqgr/McJIMjT3fRuuSgMSnN5RRs/XSbd+6lYd
qvksqDq0HsvPPPJEjM0y6c7Cfpfk090D9uSS5gwi4YNYWXfdQN3HqdEG9XaOvmRDZGGA3pY9ouvI
VlzArZYsCevONaP5Sw/wLzDpIcz6oU3ehE2WNBfHkGHyg3YhR27WIiNlYCX+RixWYxosv92rAc6U
hISHfMnIiS9yjIc6fea669xfjuQ0eksbIkfTTZXFW0asgLVciQ6YY3UMEFIVxovun+LYGySxMTin
ErcVXVmaEh1R+umqc8A5ZELlYMl1Tr1ZDgnrNmHsEzG2YYRaIbxwSEX+8gWspdfQeGq014YxcB0i
9RiA9ep9mOJo32xn4W8n7HqXZ8SLNJr44OKA13EOFV226zlfVg12SWNydmL8KjljXP8gNaap7Euf
tr7CnVGMZ91F7Th8BzUBAEjffeVZZE7owT6X2BO63zJO13THpiVWFndcVzRLBVBFxRM99qgYXYjk
sCBmNMzLx46LY9DuGrhGA/Mvo1oNbvXYWJ/UwL2GvOsaMGGr37JE20quTV+gluYknzxLXa2Oedf4
TuPUsrYY+cSyXiM+2gQcccsNO/uMOCyc4kkGGE9FhHmGcVmWdav9W16BC62zfHHUHUdjo2NWbHjU
dmsb7Aq0YNkGA/dnRnMz6pioFvX4oJXvS+G01OeRe+oEBqfM9cWJz9v1zrJfOllwyS7rBJVQcq/N
uzZDnC3+qHxEk64lW5kjMqmoA7VqPwxQPEucZ+J3FV7M0d7y+LJcbrL2L0DcYNYeiAtNKqwxqmUJ
BM53tfR4PTN4s6geKxBJ1iSvziinlZXh7pLrDw4KyAgSrm4uEMXERuxxu6UKfZA4hia4EYnfxrwy
WaHwtyIMkqd/U43ILL/XOew0eqts+o34Zo4XN7uxorRQ11qHn8IX9OTshYa3tJCdC9LY/OY17qqU
8abnUGwP7i8PvckwJM+p8zkOpsybA/DB4adU/7huLFDVBk3J4HIO9luj8PeFzsVvvFQ9VOb+O07w
I4TJRQky0UAk1MCzep7TX5uHyMsedAC/YlwnkEEchodzx9CpuXHg26jpwgwEkO5nNBehebbuSfPQ
rsvGTl1SXBzCjkbPLJxjFo8vYMNbv1VHisV15sye1DIsA0H9Fn8t6m7zsjyONPlVRvpkZnj7ShIn
4hcnqNYaETYi3Y/uxsy0LXhslh/9/BwxwUtPJGsyjkzWGlFVvooPo00wACbXPnjl0hYPzmuLB3hW
sF3hA/43+gS+SAmvD1pSvtGHoQDUuoMJAE8VZVieDsZjTPW7cNCq+G9lStmBU4MfGmvrxwffKI3T
0L+kQ74PY4iLZQqET1KucSoU7LBh7jGYY8gVMq8eOVPO9JdKYV9qBiszeV06ewvATwWXBc5gLbKI
pmNbzKQpfKL+AbhGTRwjSCUBhtMftCFXF8GDZdONX2F3mbRqpYDkIvFMCHnLERPqaAjwvGFJJn1y
crSdKs4BVuZLXcP/GFwE+OG37WNegW92WFIk1cytSNAx653b2ru2NbaCwfUkOmjN/kevYWteMSwc
Pm0CZXMD12LB5Sdoj1N4uMRdtx3HKP+0HJTDAzMXY9pwtg/oiYvgn2ncIpNJNidRDbpIJqtaNSDP
FJ4Gr9v9a12dtF4mrKb9Ppk4X/Kulz010xgsB1eC7smPLz7k9dRm/5cag4cHO2FON18Ej2sBO9jy
gfwXSPrx+DGYj9yqipqzh7EwF4z7inNbqp9AvwZcu77jSb6xASO+ti51tai0wEnEyIUMo4VPaVjY
yivtrWGEpFVITYtrzqiSq6x2ToiiDQMrX4Y02bQPJ5ux9XKS/0x8Uhtzce0mofFod2bekT1hGQAp
Od01WYpx57yPZXjqJ5Vvatn8y2ouP3pael6LtNKlwTSQG7O9LNXuOy1cAxOWSzesb3oDnft8VeDT
GqwW0qHtM1BMB0zUwojJcYkrT9VA64+jSwGklN0jtuyYhTtjot+Zf2eMj6shZ1TIy2Yn9026E8GP
Q5HAYs66dHeNm4H7ZjexgquoWufdsDWCV904Z+pSiHIzMKv1XUmPAWtsNK5ucjCsvYV42MIdoU1R
VFfRa0QdURcQnxhL66jgiqzbhlV7lBOzBtzCNWl6Oq1xZ1/txH0u551Lw9VJDBkL2jkGs9GEkSX9
b/bTlBHpjPgMtBDkNHjlIj0EYNUy+f8xGn3ym9FgsL8gWJdrC5JHacjLqDHUY6iVtwiuDG1jY0Cu
Tz63LxNXosm3qYJqDNpju+ZjEAHq6oQJIhBMzI+eK3IoNguIR2ln8lVGfuRY6mjYW+hM6qby6aEM
mMHoX4m267Rxw/FNWyOLc151+8Iw12Rtg8EXLeacLK20x9yRZeH8LXVzpb0FOR2C3DfGqdHSYzt2
ni/7F1VFXlkyRCrCHZGbLLLUIXza4FxmA7iYPHF3plyYUY65LihICvJGPA+cEyPDVcK/Fcize3AO
VurjYODeDO8wPNf4wkQWwhX7QqDuKi3OFk10NqBpTK5aj2X51DypEoyNs3zqzLcuhl9AdtRcUZ6w
jKT9x8gt5QVW0WeYA3nGGB6n+G98xlyZGjehrd58bkGtbLd2+wNho2mKQ1vv9PFSkoNgLxazqVwb
Pl9dWV5LX2byhDMmMaN9XqqmZTtzZS8ndwDQZI9/LiNAG5twS99FFYhmBKYxFjfdsTZ2COSV8FCC
M8XCkDBWIgi86T4y7ZvZyNrMjzkIY2tfm4phJYhHr500A/6S3r/VLLiHwHrRQlYse6yxS8ysEUwX
Bs+C+WUkim0yawNZaY+qdbbcGhM7rbbINpQdbHituMaR802CZUlEglSk0rqcIHW07tWj7DAfGXrE
aPzc5WCs5+ItDErPlaimsDlIkIE2xISn8aaaYJjhtuXr0yrOnXXau+ek4yCYELVyIfNC7zEdorvk
dqA5bvt+WzevPPva5aLdLL1rM13m5sVe3PrZ1wa0oSKA7qNtoQZ07XuR4q2JQkB7ZKYhCZkzXgvh
9ZgEKvyFoGuX9648FwVaSt6CH5snl3OgIi5hvg4Z5mnUhuEnMA1v02Z/LficmaD6H/AZ59UGKaGo
Ifcr9kLzl8A/LMFi3jTW7I0s7jjwsR9RLmgBJPsAwenkfk14setp/5ziyaD5DSYQMzGFitkIYog/
xhYFE0U/IvadEamzAbqIKIEELXb3nGesKPtVpNq3KM29q/SFVxVm8U+ONLzuh4d+qYcd7ZYzcfYb
LB2mf1lVHKP4rBfVRuflhmyDKrkr8NJiwOKGU3qGQuaERC3g2mx+stzL3ltuzgFnc578xljmDgDs
EFcaq10l2s8YvrYg2PqwyhCYFPS3FKS+uvhY7bQFVMacU/Y4MvzgFCqaLxdFPIQQEzcmuuiloqPk
jC2bRCYOW3zfCPkMqxVROXbxgksOrWp4pYiLOfAop0yMqftmNYpd7ngc0wN0qhhWlM5A3wKU7g1I
hTzi2MbG362wu2cJTdGjAlV0J+bvCRRE68UIirU/2FsbTUWZuSduqZXFQN/NTzXdppZdGOO0UoM8
Um+CcTVqcj3XhABhFzSP9ZORvJsxlBKa7DqILnRgLa3VlDGlDankdMqqPHqFt+BkVzcND0sLC5Ay
DPoWdtfcwBRKnxuHTAjMgJr+EaA0k/Yq0EmpQTXJ/GW3rD+DSZlMA3x8jGcB5bAy1kMiL6WJR0Ix
YhIi/iIwS5BEzbyBg4IdkobcXXyaiDz4cICMdUCtOkY+XZHVVqym4MKh2pA8t1RLM9bMTT7te4WQ
GSzb4NLj88mK7WMKDd+Tt7p9ToWxCwP4+gGME9g7FrHxeg4N75w0NFL2UdQ1zn0U3i30iWij+c+p
sj1u4E3uuiuXSU/UOfvlVSyLEYuMOiA9oMqfljrLDNV5dlACvC5QFX0+kx8IQZhO1A+RfVnQUVae
pyTzqCktDp3M/8ODUnO3lP/U/rE6T9/RISedrubcmuZ3Y1oQjU0X4Ghm4W3G5CSyOf7cHl8KnM+G
91EhD1L9ymFkTk/vxMWtNuvFQgxtu0LSg8SBn+8QFWOT2OLjC7Bv/c+ZW97ZFRVZImA3pg9pf+q2
jQ1XsVza7Zfg979hGLyrmmTvXMOLF/Eu/4rDlLL/muErrt+w1AjLzVK2uNNXDGLQj3c4Qkk7AZuT
M8rBps2LKo2APUCCtcBQqu0QhoM3JKYiDsH+CLhL6AQ5jVdJ6vHOO5zhWmE9WMPdqPoft4pgIeB9
swAkDHrT7kAWfSx2lQ4DSMN4BiVPwAyaym0e8OpuxNfgYBg8vGhLjG6wtgnpK1CJhH8t2RlZgloE
jt4yLa7+2v5vcMUvFfloIoMLPqSgtYYvqqvHuG22dvID+JUw36u7xOsBMeoSrlTev48aJjs2uCKO
QDNjyRFXDOtU0/J3vbUfbUiOJfrJtttmcX9akEugioAXXXCgPCoNV2UGySp+VHa4ywgT4IcvKytQ
zG4F8V7da6IYjyTmKobWqaWCISn+U1wdVUveYUJi/ZUlz8hDMENMjYs7Jg87O4VSSehP548PzBvX
V6nRgQ9/y3+LqaFC7WZ1hG+6COFGZ7G6opUQMCnfl629NKflfO0kqqIOO0k1nIImPLVDg/MDdUEY
mrs6Mc61aGN4I8EHrNWVcKNrLt1Di9NvyKAI9qI/1msoBlvrP+rKX9NSaywcFf9nyJwbcPSqavK9
BOypDHmc1b6js8w+I5msEvGPC/3Ud5s+e6dv3aWDc6goa9JW7eeMAefSSz8M6m8w4QVW7VaEiDsC
fJ6ktmFC6URYPTdfCZWV8PHfqd5kw3SydDe6I+AyQCGyWxJX0s0c/esNytqS3OEKeQhFgw0ZB5Tn
SXb6NqdoizAo0hA18+S69p5AYAUNty24rRU0T7WLQYTKFI6acL5c6EuBLU8++dOjs8p7co+p9hrX
3vooiIL2TZFjSkqjDQhX/JJsZUNWAErxrdozXO3s0IQvXJIW9pGQ4pjEz7asuQDrB5MwuREK5c7m
/In35czTPjjugQatjbsnTZ+YuaLfCje9gIIDSXWgBKcpLaHEDfhA4AVU2H9sxAfDwBVMw+KtjXY+
LIKZW8/NmyPFCNpSo967of/jxuIyBJ+CyjIZ5sMySxgrCHId11Od4J1v9kctar0O1F1vxSHlWJCI
sLpXJ3W3enOZgHnMIsYEjJO5vYxZ9zWG71m0lvWl7oNtWa/SGsmtyJ5h9fKiAOmbvWalzK/Gk6nb
22hWa1sjHUheA7Z1NGhkfd/d4TYNzVOqo8w1i43D/6GxnlMWedJtFTEZ7uSBUvokw2aQa79iYlK0
m+I9TYLpE4+4wF0zxnmphZFSqnVN2hV3RT8wVKNZkCLeA2Anie/VBt/NbR77U9+MK+Xru1KhKCdm
fLLhFZA71LVwCDqsyMI/hTfbb+PrS3sVw1IOsK90JsxXygAHmvY56+Q+EtFrkTgc2M4qu2uBjyWa
sal8hzlZfMyQ2aXAFcKlDpsWv7gSvRj9ktYvwVg+XTewIZ7BGrWHUcVehZdKArtmMJlXd2W9d9i+
IZALQ2UbpI2Rjw2emUI9DhPKCJp3oBndxB/G8ZgrDNDO3BJ3boHfb46Ufgi9kQ4pwKixVXiti7Oc
CcU5ppD/Y/+5gyIxxFuLE9RuZsA0XBBiSFdjaG2KWH8VMyEr3HaKAmwC8oFyoPXTOiDLdUnuSZm9
q0tLsIQbBlggGp4IrA3AZcDvsGDDQyxXNv/uAkEgtxLrMdReIQhsmunRb4t9Tf1Z1C82424KcOgV
2toFuqrIyqBl4/4n8RJiI6N/CbwStt/m+NeJW5PXjzXMqzgmC5wSKGrOoudAYoKZl+QBCqTwhcPi
GMWbGIiA1wlQQ79g3gxtr0bP5dW4ng9qXzGfzW+5qTYdbHpnHrcKFuYA1Lv8FdUCcz4Y/JBGY0YC
TnJqVH400ogd0G7am9MkB+rqwlbHkW7A7O2DYGMZ1i63/0FwsXlmDb47xfRbdjYwxvIccvxJodDW
o/Fc90w4ZUVeVHypb5bOLHuA95mIw5zVxDmS2uRs7dT4N5PTJgR+KIxVwsXA6CFi5CW4SlrIwk7x
VvSf3H9LMQsbvY9uCWwSnFpJRSQX0oAeGUhPs8kwc+RRL7THDg1CrRXQdy7sKqnI/NRRa0FRMqWB
s9D7wnYx0Kbr3ZKfqwV/umjI62bAA0BV0aOWDNnKkOEe6B5HYJvvZ0zcOkkyQtm+5SYFTe8eGuiG
1Xek/uhOlqEbZayTtk9R95qmb5n70TJApvwMQuRv8HEBWSOdL1TrPjDfk4QHPWTbQ6GTvIfbNiwE
F/5nQstC5fSQC/tsA233+4rcE1ueQyAFLrWMum4haaQWvHKYHVFqr+Wwd10Xuirqe1GvxGaRWU36
bmbKVVe4ES/NJgO9ru4OfMlC65p4W3l3tMznZMK6oL7bWkYWKcT1ZikHu3Y9FkCpFuxFIdpzqcNt
zMHfrIHxBJWVWIej8Wnqyato2EMRmcHqn0Y2U9AR+z3Qlbo6ox4VYgw13qceSL8EV1SepuNeVvDr
iVWs3qwlJVpeYgbqJvKCdEGcZHbQgfB7g3B5Y1h3Rb3L53ENETxK+tMIhN3axg5yy5hHz3EQ4jzT
CTjL16GMOJMQKShrM+eNsxoQaY6I1+pPh72b684nIxXYyuwaZaGMyMarDdFo2BsUsEVmrnuz/NeV
4wG0oZxsytHqPkw4ioAkyMmrHCCluSU4LJ6OfjvhlonZVrJRJD5Zwxl7QrOgP3VelLpovnmMxVNh
D2Rd1ru5RGwS/sVu4k3ldQIPU9S/GjyjiHYYIyWATUWcZyEaDD8hTPWv5WhwI0TvIR2JdAlGrJOz
pK81Wbx6oB113O9scIuRzZIl5JriPSuLq56ByvQWHHz9WDUE1EApPMjA2Zcs25Xs3wGLKbY7Oouw
GS914rB9mx5Cc3tvqhxOTjxdxz5/bFtQQJdBV6QApLXm4H4t/WxjPMv0bXJgHfvT2mgvVegQr0xr
xa2YzRU5RPGOIePeyIurzPwt5084Y3GQl5Qx4VNTIpQb4RsMJpriXP5a9NeSoTh3ng+LWhgMhXO4
oUPrWQOrtAB1HesR29sapoFovQqgNKKVqgVjCeaVo++ZEdQDyrY2Hd8LDvGZ2YMzgt0pbTsaE01F
xmfjfKoAKjRi/BqEbSOnxJyenCr5GJNxE8LGsmf7o0LOiS6dvr0m4G3MPzL0TZUb33xDRzKSL0+Z
/oeEwYWNbHRAiIQFYpJqQ6V0J7WPprcqTV8gvCqy/8ZLMemedGB2RaT3lLN2aN3wzUkAe0uCv0MA
lgGWvG2f9WQ65gFjxhg4cwaWjSPExyCel87Xn4YKs7qU8TsuW6HT3cVbIOFsafpOY9DgcGwkHFhO
uZYOqFOpo4o0E93j0P/NZbcvXdRWWfki8arSDz3IYDQ8zfgj0Az2VnnQGO90027ALjjoO3jp2YdP
fSKNd2k3SE+xLw/aY+oHsHSINcFjgFbPqa2v0aCwC2HSK/k6E7OIFbq9D43oiuNcFv2VQO7csFn9
yZjjqDdNvLXd5wbHSNMln66chodYc54MAyPDGZdX+WurezRpgKDEejT0Tz6YkVjV6ER6EtPdAGZs
rt8g8d3MyNiyBTdmcWSm2ZZiXfCjOiJHZ4yoYOlLE0s/e6UwQQnHbTeZ/wYDX03OVVb0WhQTfA0o
PQB7UfKnhRrKEYvJTHdwYMxQ5bsMKgZ4S7ZPlE0U7Ze+3jE5CPCJHdFEjJc2Sihu502DoMDhWOB4
gDzNfQ1AZuPummjTJ8dmJdNHgLo0uTTpeGNCv53pX7i2BH4C+NTqzKxRhi4Vzjp2IBbyNmo4XjOs
+Lx90TuHjLlpC3FvKOdNkAV/cTGtmort1WCuN08XSY1p+8EhDOtjoNLXQdhQSwsYrd2poCQLKY7G
yt6acbSNqgmagQv+GnoutVEUnxKRbex5MTnWofH1u6lwEDOEG2vIn3oXA4xwYmYPaRUW06EJPK5X
/h6WXoc1UemlTCBrKOp0QSOGKjDIGICwV3sIYMvhzQQp5YH1AQrM4pr0L+BIA7hxxr2fGgih0Jbg
ZVXh/cgPtrkxI36OThZbFoYeDJQKwm9drnG/WyCfBdxdGPG1uCLWG6mGDG6OLtnUk3WFoNpTTMJm
hq4E7o7WTmbFTg98MlUEtclwbNFjGOZnZRz9Pqb4Pdn9Byv+IR7fICUPCu2B/EiJnHfn+apTOYbY
myqLfpyMvPQkR7jNWF4VbwFD6IxWXXudnHPVYxMOLTpPzyMxMwr7++z0F9oPSfaDLfF7VcwsGWsz
QUifp+4/42muFx387kGoiaqWjJS2v/aTc9RzoPQStluqJ8cmg96hAoQ8/uT/UFyBW3OQATI7s+XN
c/VqIS5xzoaFsWF8Lyz0RDub36esqmfXbDckNs4w4OLuCO/6sQaC7uUP1qETHJUiKtcVfLpKgDFq
27yjz1GE2ynQruWmjgiXlUhUqq/lBzKn3+nWZpTTUY+DXed/+YpRy7O+DMpxg4n/8qDaRQEHOchB
p7302pPGTAVajxwuJQn29XhPimwTSqYtPVzeiTxH2CzhhJa5yA99TXhUWxLWiEOjRQRPpZ710t1b
sbVvguQzgH426SstxF+VgYfO8y7C6tSIatvgqymzdJ0bwyPKnKAgKRC6TtWDQTX1mtHhfh5vVv1Z
MA4Okz/l+8hEqy2dxLpaSLxeAjbBzLU1DVKmPKuBv0c6bURfGRfmAcJEwFjAxWcxyeh0axeyMSdC
QYqggeFE+lwVYgtKntDgDVS1DtezwYg8RiI/ZAANw1PbU6ImK58jvxvgHSoqrvbMAkl7AS8BwtnM
9Rk1v6k27yoauAAN5WwnT5Z6EOObnbVrHpphGNs0i55z1e9qG/PQBIyFosKIFjfgqw2jUYh/vqDt
CZ+g6UF9emwFGoot33WubkoqHNm9hj83QTPKcGFKMdtomGtCHYhKWINfBoMg++b2945jrGxhLqAr
CPm11/m3iXoT2ND0aZB5RlAz4+HY+7fZOYTjOeaItq33BLKvLuInl0fc69qBJRvH5xp1jNbKh1nT
1jkkCyR1FCsjhFqdGjPDx8hGLoAOdWwOeTl5M6xWcwoeS259EzK6xti0LyZPxyRYg0iTEyBqc7lw
8Id0YzDVFj/3PLLxH7/YOZni5nqGChZe4u6SqgtIY+anRA9DFfFi7a0ikUmMYN39U+e6nsux2gr9
5igBwejWpTBymXNUjgua/sF94lN4ciVs9ZIs0p1x6R1SN8JbSrfKCeZiemWU9DPQJqPYg7i1Qf0S
oV0x0ZTz6+ouVT1KE4eH0SsSjJHLaeeEiKe1H73I/skOXyxYxSMmtyNCtdTPri00oTIRe00yjMS/
FllA6wKibW1Ys8h+IaTDIe5MOEl4fxXf44K+Ez8qN8w4FpqPDYOnYRfALloECsgaOutiiL/llabx
Y4srfrlO+JB6lG+X1d6xeCeEMM1vAvN3oAn2KYZS2e4DWvMilwDiZ2YarXxrsLUyX2PetajCwwKB
BxyyBu7Qtb9dyqQ0ItqSHn/ROeDcne9VTIAjL6V+qulnzP+USLrSnzoIaxrcmfLNN18MiMtCsbdg
QXbZ3V7Ql8nL6l+/wbM02YYIzA1x53TRZx8OU/DW1QjDRnqRhvG8gRN6VTPIgtnKw9ScY9+1WDS8
OcVPYEz7uq9OlpkcnEUcx3IN4JOVo7YOZ90rmrsJJ2Qpacfi7KcZ8aAsLHCkGavlslLnEA55w1dm
6oVX+1AU9caEDyGq9wRkKQE6aIbqtZBu/EAZy+dHUIJGzczt52VBSY6/xqUHlt3RlgsJvdwH6llG
kLyY+ixtUWnsJyzleT8uE926/rImsBynPBru2cJNq6eqAoermQSXxY9uoTDmOrRQ5bfTiXdFtevS
x6Oym7PHqmHUMCDzIZe+vpv9Lg4OCXPKAf+E6SvFz4fQMr63lm+pqNaQnfyR3g3hckadY+ONY5hv
Mza5MnfB7B9qZl1ux4QN33pxNION+qiiKyOIou9XMXzLeDX/s91X1jr7gFDKbwhKIE8ouPEwMy+N
iT0sjUM8rh6m8FpPt7rNoCAyyTXuC9g31tmLNO2da59sYICq+mxStUe9xZZlAEGNvOq0ZovuTfMR
sk/atzagThInbj44UadoEWoxSAFysTnbGbO6JeJiv7hYKl41CqXbpcuLNRc1/Y2GWA08v+Qk68Ut
aqDBCZSDdbCk8nE3thzc9e+y4KJ+kb+v+fzaBFL6vUBIC8AmEiBC39iPI4wZAMpgtjcxcHFv4Bes
9QjKvJalPkX23gC0s3FU18cb+mUduFsf6HWLeRvIjSm7D8iS2X+3LkzpAgEGU9+8AfrZdI5+UPye
dUMiBlhpAGE8Ksn9Fs/18GrlEDF5w5arPUoYlAzQcpDoargs1YTgJKmoUCsyYFPGhrBWpUUJBFhA
odNPMYXdzujgX+4K/OKgNkC96jDDY8i2zUeUXtlXFZ0dOOTRLo+elhPGnrtjqbcP3OOQwRHhFZi0
zfInxabXzZegBjS3ONrLkRerDTrd7s6AXFjN8ZufM+Aevi15LpSLGTpXXXoNFjljjoQkhjWMLtJK
dg69hT29TXXhJUO2ZrVOk3PIp3ldRtDe4oWfjdnS/zg6r57WkTAM/yJL7uU2sWOnF1KAGws44N67
f/0+Xmm1OkfLQkjGM/O9NQeu8w8Zm0qAz2oMP5dTOZZ/4oLas9KReLWi8lMQTtAQJsCkFEVs/82d
f0fdzUdXrhBwHqDhLWFfZH66MzbHMeeGwcpDjtr8ChzYZvSb4IgOgshpI3RYlMYiQB6LZ5n/6mRg
cIOm6pozHAIvi78LTi8o1F5ymbHj5NeANuHvSfHlc1i1FNbpCKhhqrgx6lc0HHR85CzgihOugOkY
q55VtBb03WQ8e7RQHIErJIENaT0opisirTLpQ6h4J/NTqcaekM8XsywczLG4CUMr3/L5mZPpNr3q
NUoH17PQhFTCKAQqGO06pqZivszRw1yOLYRuCyuGLZr/LeAEyNU/HohZAzxiifoPdD20JZKY4Kfd
dzjs+v7PlAHXBOxZJLjB2wZy7Pmz/i3NR6WPkf9gFLaeOoNpDAddUbrUOpNm7ZZDs5O5ZlDNayXq
wVw88EawbkSmIvCLTuDAsrYFIOGy1AwOgrqgTfcV6u1+Qo9UIBZOEu7WI0wHNSVci/AT8Yuhfk2b
nYjUGzsO73Ez4cYm7AjXc7+p1JffEntajKfAYR6wU65yFLNoZEYMbsbZZcioW5jAreLVDC8x+dZQ
hfGhCcyXcAEVRGpvcTGfWZ795zhVPI5LeDKa8WVnkZ+SaG4myKOKra6Uy51I1iSL26QRqUGsHo5o
m7+SGHG5ae0a5tDlYU8xCDNbjM/lYjTyLPnIRUvVHX2KjksY7hq2c/5epFMLaN4K+dHvLshT2bp0
41DW0UWlyJscF03yv+vqZcxYEQtyeJmVUj7bsuTOLWPn/7pYJIxUdBQpdMmjFdbhLUIuOCHQC4K6
dQrYE1aVU1gkZLD5VMfq1+Jdqok5NzVyI4CbdeaLSNprZNflxFj4Iwsxx3dkfErFpwrA12reUtbF
p4a1fs9b6y+41YL/AnbjyFKN1WK8SpmuBcnRg53fq3vBBIRLqdxtjx3AaTuOO2ExpMmM8kK8JW2c
6cRKpkNp6XuuB7ZPkgEAQBYsHNW7yO8DWlhFZDgQv05Q1bLqGAmL5MkqDqfnki2TAvgPylEiuqPr
MIFz3eige+suhHFuD0E/ncv0JlnxHtfcm9FzO5CqTS5Gf8X8VWBKE9EhDvOtMugso2YkwFY1OIFg
469PXjwifyUcFQoYwCxtJUpuS5J6fKgk953w82T2cvxErS2091HDouzWXPaTfdp/hN2xGc9GcVfh
yLhiTsCa/uggNGVDnnQT2Aquj1sWb49clhctq3dKDvmxHjkGgCLKl659Wv1HSShNQOQxKdnJuols
nojhPP6SpzErG2RqYWIrCKGJev1ATxsRZBhtUoyUwQHmYIDCIXWVG7fqJuoWviHNsJm8clK25+Jr
DEEvtxklUlyoCSuHEDXBfZF3OCUuBQmEBcELRrOlvYoFBXEekFdc0T1DNo2K4LaF2WvI3g7wFTah
x8J2ljtiqKrbgguPoBrUW1zVN0NcExfRNSQO2LQbEEXSZWuUrml/QLiK/eGhZxudANGeY5TPPxP/
DB0NCvKAgJ9qMnD1xY+gUYPZRivFnE+6dkDvU8ClAuIXH3Gl7Roh3Koi7UbgZ5UZQ9xwg0gUN4G7
F9MEfQS5ra2tUwakwc1wc6swoy/bj+43nhqTUEOUglKSfRyffO5GfGtUEUgaC+526B3O3EVQh4jY
7GVtTQvCGDPFVfuUMcoq/ln1zZp+LPrVAgDgSnnPKTO2wMHU2yKkf4fLRG6H9FHm+v1bs3zZmItf
S/yWdCpGNWNlQAyGibVCpsuYIZBcoFOo1eeMVXSjqbZ/KiavqyTo1pxCMy9BPixiLl04K/avZRsr
F4Lab9dNT8GhRVUUTmNegE7hbcU9y6IEAO91CD+ochPVgD3MkZMB0xATo3WRCH4zCP/lzIr6C36B
Vwevaq4mtqGV9JgYaVbDPzpgPPwtpNWO+q0lnXhwdHJ0idN+S7fTDmOGf6Soq7inJd7gFIoATGWg
NpyVyPtB/s+Q2xgxdkrMdo6cMKDfpAokoNjMGdh90052Bn2CBMRXuqsisoVMn2OVsBnxrIuUaJpv
wIurstvndU7RqvYWVc1uGeNlKT2dkb3bMx6OEp0ohb9oT7pjdGpHakFOE2JehfDjcdHfBHYydPuY
XThgfyUCi5cTHBZFxAIF+dohzfDfNq9EJcAqnumrxhrnb6oAi17Ybnxkmqx3RPpD9uZrm9gc3FpE
4hf7NjAUBDV8f4/+ChanJIYHIVhfNe/sJXn4M36M1fuVK0qP+lADkVKZNCtZ2nWA0opJsve0eNS7
TQV2V58WQoCZUCEEFT0rn+wC2Jda4Q2tTCERz7zqH0R2qiYbsfXSeI7S0wcwMmFKc/jWP238ZnI0
3cIkoM8gqG+oH4nybbTDRmX/CjrwIDWxG9NFKRK0TohpjcquCCeGnTTbSp+OZE+0nOClqa0xx1K8
9jIVfV+2p1ijPzoGrXgq9KmEfnkq6T7DXUIU/SKWHGvUFbsWIUlvkHQBqC+z08p1chG0cxMx1+pI
sTQVfThY7GyjTJh4aJT4hXIgYvHhMi91lcoazakbsmz1UdlrHSqHxHJV9Sb+SBYetpGujSF2ci5U
PBAc8QGLd2CXEsFtGs5J1Eakr4IAdikIzyPnfdTZqJBbiggMDKYkXMrh4hffBc2R5WsILO7SA4yu
CE1L35p5b5HhGQ87GTWYwFhQ0o4r7BJhp5H0z06HHZLrLApGMuz8Nxm8TWkGpsIvi8i1CTqA+J6m
/mDPMcL3iZysDhaNgx34qkNLGev+ukBPafJQR4tLdp4JNXubQBUN/TfwGRcwDxfsImb+1wCA8X7W
Zbz+TFBUVjGGFk5AMeugd7B/HheAD3A6oD0dmQ2FG5H8mhjVFJEADqSvQR6BGP2awSWUdO4OnKLM
mlbcwVahuPQfoUoVT/xPGMaVTBZETnNDwKki6+ktwocdtm6lLdlb0FpiQG2IijaH9GG0cbMOsbKZ
37mPcQuvGd1wpy23c/6UZ5+G5SoGagiedSv+UsH4R+DlsDk2OnaY4qVLO0t5stlvAA1xTjXkcVCM
BGA+wzLI4md6lzaBsa+TwziptOpNGwIkrIKLoqmeOHaiP21AfPyLU2KmBFQ/x+au1V2St1scXukP
jEapfQXVpnzrdTec/kJ6zYODqePkOmUpaYX8Hm+U4xVX8aFRoUUI0wNZF7IczRZelDMNR2I1kMlx
qSPBSZK/c/WBXV5NXAP+hoGbdZos/x/ob74BwSlxH+QQv4g4uBx53NAacoFgVlAKB/jcuK6vubzk
0z+gd+Z9vj1SckVjKOImicQEcmSTPepvy7jzuE0Wq5BRLJ9fi5tcCeIDuSTfkjAvHDBxdwYysISb
+MAT1lHwSXKGjFz4AxsE48K+VRp0vLonW6gLaWJaIqRXOrehKHqF6NwpxxGQMLtRw6XGqwn2lpyY
PwC60TeEbViYSCME5JBDhrEFAJ2J+/XtuHrAdLSJqxVYOe3oPL3q6hdoWBtuLP2iw+P9nYlvYXOJ
s1Pffpb9NngLIbHexBdDqPxKP+FjyZd/8DfGMXJToGf/OKs0Lm3lOgOfWwJkVgPjPSEEuLvmtWR9
8RZJz5kXt2A8Sk8G0VBdEovbq6weOo2cTJNLV5AhxEU+p/YAZoY3ZE7cOpl0jPlgIp3mJaMCXWMm
aXBrlA1J/Hq9SXvMgOKCSObmteYTaVxrZXUDVycC6RRCb/6I7miy00z8XeYTOCbr6yaYnQWFK0kS
KNmPp/iIwxP7QWlOdqviR/0qGULm4YmxzSRCdEYX5y8lKB1nuZ6v+sVoYjyyxSUW6I4QeSkJ3T5h
npXBtrDRAzijkeA77kW9yQg0JvAtXCWUcwU2SIBLPg8EGJHroPHtgvCHFqKZSIs2873KZi2ECNBK
E1Vt5p3yWvW0ejgNYX5UQaFwSFmM7mh2p2T6mAcswuw91Vh5Ocu8Nn4EHediRKEDsdTBz2D2LpeN
BFoWpfgYFZshcws2LkQk6xSEgi3zVfDdotl3hm7AB78ylW1N71MqMB79jDij0B6Zy7yjf1e4AAqQ
vBqhGEL/uND4PZ558YoALirzKS97e8cEqq8ywNdZ9aFZd3IM4MkJWiUU2Y4/HZSR8dYygYZsNrn+
0I1+IydkDxIUZqOqyC3kfRz4LaIGs3ipOZl+hePzZi3XqwA+tcSZJCUXi5u+RNLV7IfIoHSCqOCs
8WejXEthmJadGX0t8myy1jQaLzP9Q4ZQqar+tyl6m3BKXKo6WlbU/hOxjZ2MQycP7x0sXFLtu35b
yL+RJb8MDSwe755PSUONvmyoL5K/7XgUx4bjK+6Zp+YwuRkWVavW53KrkGTjF5tWOwd2P8gEHXFf
7Q6tTMtw4JbNBjgTYjUeSVi0RaSfuWP8hYR8sqpGG2oG3BlmkNCT9UkofoHwDMyGDG1sKVsfLGmp
WCQtzuRuvvq/C8PhlydNMSERN6AflSEiwOKYtOyeRGBl5MZojyRSL1HDM9ZEROzP9V7X5ve844Gn
RLrvZmxBe10fsPQz2I9XFUx6zsj90/xzFkiwxfPbgjAF1bulEGCqbkiAbP9KYx8ofwLUiFCphxr3
Lwas0nN/ms3IqyOea0MyAAGREiLCvUIYV5J/WpjxDJzZwnPuReb9T/IMFriMtWK1Gw57TKOl+tIZ
AdWHFR3H+axPG4hBrXrzxWNAhnS6TyCBJf8aYfrGXAVukyKnbyXqPsLgs4iLa/UI0myn1+xGhBcu
xm6znF6RnroZ3HuzHBFR6oZcegOudZCUCBfWRXaO+4dpPLpNQN0BYZTFIWIeBgZrkKvG84pcNWZM
KBmx+whYWP5HoMXX4dkNH2W/76OPqcDao61LAe4Nv59RU+omYIKGRcBuEx1Sy3R1rT+DiBD4amn7
IjlMvStOhptarxigLK/JWOwJT0NOgo+04Jm75xoGw3culBK0Q55h2pLx9FUHHUXuit7IEH35bFgX
Paq4cCnHLk1Ish4phSvwNPmO6oc1gPXgjazniic7LsutWpjHfriVigv3tk9VtM3yR3IXyAPyKcPM
yBYkdXPo/d0wYHuP1ryRRNxzREbxIZq0k0D13ED3UZeSm8nuawoqUGEBGKbuOqrUKpNqs1x4E3Mn
s3KOqoNYHXqL2xLxbHKA14erXPheLEkgFQQjPHvuU7FcfMyWqyW3kMdjJuU7PYe6oxm36TMFK9SU
R44wsm2vtUwaMIwP8enqyXqjj4l4hRxlMGnejPMfBM9XiKVXwzczso+SY14h8vB/lW30mmNnpO4d
bTCK8j//YdxRiPGPyTH0i94KGyw8EoD5o/ysj9qw6ojgZlr56D+aV/OSb/ontSmISMTv+KFQrrpC
xi38cE0/wcu98H0QHccsejZ5NnHzZ+uldQofB7amVfWJ/3uoWJvtZBtEGcjJT4MLpEHkFCJfhFEO
c42YLsRMYfFWIXXCprkyjHs0FKsBsUx8lqHYW4jwFqipbyH5CS6UjRPBY0J+5m6pKsNKxaidMwLG
3Q4LVYwNxDq1FUCEehxirqoC+RfDj5kZN0nGjchA/qj5kpEmcq8T7rOOTB/BWxZWBOISTCZ47Puo
0KLaHXtP0rdo4oiesvEdyNoOgxMrdm5dgUIdTnbfhl3jq2NWvEnBM//17Mc7xEGK9BvltO69q+K1
jw98TRJvO2PNlYbZpSRIA5FRupvbd4bixhywPkUQevWxpfxGfbeS3ygA55n710CyecJKGtJ/KcrQ
vK2vEfoaQbiWKhYrOINTIMibPEydCXF+pJWutYSpEL8YydBg1WsA0lIU7SIxKwxScs5LitZbNEhc
kYYpv9R6cyo4f7uqsYlbQoDWxLqX+/Se3SDpCqEknmO//ICxyw/Dr5hu/O680IPI5KpkPzeMgdze
IHDo6GagD9jqqMWq7WXNpOvohSciQGJP2LCN7Q5GFRKDT5wMWbB+ixkJbJoqW9p+TX5BR8KbEUJc
r+uPDrwAco/o33DVEMQrIrQLDH9VldpWiUkKrgR8dpcJ75G8Xx77RpNhF7AEgrbUpspQM7BcHOmR
vJG63e16S1v32c+Y5p4kodTrwRkX/55+uwRAH2XRO3kDbWWxlcSRhhWBgPGO0ZU21kUdJnLYizFa
UWXTCBI0L73EyoOLATuLUB/G0eEmHpCF0tCyQ8AmZEJuoX4hAxWYJv40eXSF4hmV5OaSclltBmqC
Hz6BXndcl7ZFZ3V1QO5mNTdzRhBN0pLUJ7bh39OADD79p9Coslh0QrinpS9+ZEIRqpkhuiBwtBU/
LLKfgo7eGSIl0vonS555WLrYte4NZvqZrRPwjDvLOgZRlA36Sf4Cpo8k2MuMeWs/852aeMXB7XLS
VAiVSkBh4qTYVgh+49RgK94a8m9IPYtWerN0CLKtZipHjZ/Cd4avgj9LRzAllYn0E2GzU2TWeiTL
tiMTukUmOrJgKuq3FxlTT8laHB+mZiuUJ90qloiiTYI4ouR6YLSRLUfZRonpSVfe23Zyx0817i6t
ll6kGmopLL3eT11zQs9YHjBEegGIi5qdJlDhqX4s+TP0AYgQqaScjfhQVQbFyBKOIeXJOFVNy3+p
1nRJ6B/ucNXL/YIVbLT8k4zKRYWcJ7zw8jePzC9DARai6D0fVgF9oPRje1mNaOJTo2mOVjSCsbAN
aaFCVhgRK/nbGIBGGVTVUFdrMcCn6nfKY2S16paAyKJ+GAOSD2kdcS9Bv9YWuqOK7yp6U6XJjtS3
ttBngxS4IQjgVNvtuEj6yMXM+xNWiutUgVHk6c3A56DIJyXuDmplQbOSVtbURzVLblNtHTKeh9Ri
LuscFQskHo9zQVJYvlBb2XdYpLtoyY5QNmE/rSUTiRZ7lKVM12qiMGWQ3VKKj0q3BxdSH3PdbIiu
lOQHoiKY7dYlYmlVCrwS1MlFp29Ktb/U0WkWZCeQH+QIyBZE1opU0Gn89J8pvbWa6OnzVVIRMFQn
U5pPociJBr05GR/i2O6GqdqNtIdHcn1SpOatCL0IJX1ccF4V+CCQg4yvbrxaOHmCoVmrPRxY4qTa
4EaTsUmZ7LOl6njTIRhNyY/iG2KeTGFaCscoiYg76SIdOJgTms4ZCstTB5UgN8rcXblxCGlWoQg5
+PnCTLvnuKxysrL5WgTNMJOrrBscMbYIZSERgSYq5REiDRsJwkStbYt9eVj2DZ5esq1wO3739G4Z
/0AAC/3Uoecy2DcsavVITMzv8vSBgHekgGME75CJ65ixvqGDJiJgS+iodgMJk+IdojzLNlE1ItkH
A8AnzZaMMoecCjR6+aVJN9iZIHJFCgAQPyNf+kD7ZmESRYSOEotMv280T4h+wdziL/O9TXdsqC0S
OAOlhk0SvLodWY8MfujFgH3JhMBfyKVa8BQKBtkXYhevFWq+GdUeewvNG/2JQyAtveba8WiFyGC8
sN0r+FkI8p0OWDgRJkqcelRSKZuYTZbnfrYbFZ3+UY8uAsY9bccwhTBUPEfldRpPaniR6WTijCj5
1D113A3yHvl5krpsIFFnD6qtSI6EuOqPKDKYeHoAiabsPdVwGom9mTi/tTLdIJglbVUANwsXS92E
uPQNR0E1NXgW5jXKixK7f+OWnX+AnJAl9q0hE0dHMqOhQZ5BgCzlzul6+MHjWM0MXDSLIpqR9vR9
RKgnt+wPAHD5icg1+K9s09yXGduV4O8Eb6bJj8IEJkxtV/e/+vzeYrAyKZAUXJ+4Ixxu3AidCKYP
TxN52Cwv3K12fpD+RV/kgTEdZtQwpv+6wsFokFufNZu0ih5gp1pOYYBEbUMefbBeSl37fSB7g7rL
jBPIVL9Uea/girf5ggKjzrWMHeLhhEutafMzrLthk/e9mXHVrmXJS4J7Ih8bZZeArNdPXGZxcILm
AhHz0y056gO42dyB1rypJOcBeMysMkJxuaq/MUuA+8EKyDCT4+wVPwVHLzjRiXwJ/c2868M9GEhE
vLBTcw1Rf3VuXiPUNdHX1MDPrmUc+Z1mcxcTzMhDX2D+3qsgQOaG27/cuuBI5bQKDpLkEhwDtsC4
FywCahwv60HYYNFkeZf9Bgkh7B1XUIN4hX5rNHuZjq8JQAaUeE8zYULcYYn0nR3bi34rEhizdTg+
A6RaYmR5yjdN4nRxs9eSjN9JXt16jWlPNPWYNkpMMnNjLvChg3M4///PYnvo001rbnOyPKASnQFC
WGCrwPVow1mmiHQZAqB9OFFz/D5kCrmFeCZKtm2Qk636ypNx1jwplIYdlbgDH1GGZJLX0A5Fljzm
NqRTAWRmw7ZKyhbO9Y0CIW3cIorqG49EjnneLFYfwopPKA8yUIxu13UHEWWibr6H7HLJVgjcpP/O
p32moGhxsezADFuvGcTrGu11ulSx/I0bWlvdVoFpINOECxTKGEi5dU7tCSDEdDJGqrUBmjganajY
8psuTaf+Tnin8Fa5Z9TIyvhY7RCok+S00kZYy/sPVKpV6MQvunZpBkrl1yI9CORi0GlgrFmaKqaT
NwWM1vJa7PUEBaREYOE4Xit8vBjDJEYLIkyp/Db41j/I4ZJr6y8JaGCkADWMXh2QE4ZAbN4rqSau
ek0qEhpAlvoA9AEqdsFPOpcEDK2C35v6AfMWfk3vEjGT3S1ovaRn5zqYyjNpAUAJCXIr3WmP1la8
MX1ZynqUIW6wtclXpi+FygDdrpqjXB+l+WzJVxJ4zRBDuK2xYkRbhhBna1DtOLEJrKn5EDUHneKi
7ZAPEXxv7BBJQD1F0u5G4rYA+FK76V941gIFn5IzXFjPucZZafe8pWzS9DAbDpz62roNOOiBfUBZ
VmfuviVjGCkOuJfndffFRiF9oyBKflOKJOM7ofdI7n4JTZ6UVT3xQS8/HRqB0MYW4hKZpOFSJs6T
222IMWreyeWrMMEp5IHgiV2H3wvvApjXeRoVAsJtNlDSHi/KZGfFhlpvsphlec9BgCIK1QT4B7a5
iPSFZs12yGM3xW4ETsuKujIPAkWzpVO/EoweGSDIQMLZxnIYf8i/IOaqfuFsUZD2C8BfW2id6AiA
RcjCvCXcP6D+rdjq8qZctHUOf9CRWjNfM4ji7CFKCzAS3DgCqF1LsjMdWealRsCQbf7LWA1f8qKF
WZWNW3xyDxt6Bo/NYiWj7ge6m+OCwHqe3W2E44ylhq9fIkAL7gD+bBNiWP4ReYvxx6yCT8vhIPOY
MulZ5gnxGlgzsFLZQb2A5k4QVyn2Aw+T+zEmvJ2L5ngMDOIiWvLTjmXKtVyYUAJiaZSJi+E/AVQB
8xmUgfcEswfvmajac3Qb5X+t/qWNsPw8gKQJmI28LQbkDs23ZvmE/QRejIiykrp9q98z7K8jvR7d
A2F9DbHzSn+6B1wUBMtSYKm0y5860sTwcl658vLLknbC+8w5axANceGpQSjJrAZyyUM2vrgR0Dqo
/1O3w0U8o/f8ZzhcVftX9Gj3ADCY1tGJc6tlt0UEncvkWm5w1SKJy9+mBx8LSqL4n/hUv6x98inc
9O30kb5NJz4PEE4pwBm4RsvDeE3+Ivn6TJKLpfvCjMiXmH+ivkJUMvrLrJkuVN6hQrGirmPKXWD8
dhzo7JBj4FqNQydCztvYrT9j9ErIcRe4QiXlCnumteJp6Z4dteo+fa/ZWniXAclXGqeFdA21f8Yb
R/Yd3gc7xmf22V3lZ3rXr+MPAi9cgP41pMaSY8KgU5eeRM+8YcxRuTy9owHFBNmvGNfIEj4jMHDD
XeWpx4AZgXRyc12Za40k6f9z+znqicyaTJuYIvrM2DkgqyLbx0J1o+EbIpy//6PkvIFFY3LB8kzx
NTYzO0JILrm1sCPSgSiSHItZdyCKnMSKnMtv68Rk2WYb3jGUWOoX71k3cudYMYZPogd9gEQQQkX9
oqGEiI8kAMkv1+QvndVrVq1xWxWSaxItyo31xyC7oNkE3FBrlPcrcBD1Strb/A47Ej2zfUq5oLWT
/gBxpL/2Ji9deA/jh3fbaoAUgCo96R2ynDO05tUYtmAtmxVX3vyucHHldNdX5R0cnKih4blIkjmD
bCIL8T1onJh86OCD/Qrk9q7+sR8DrXbsdGxDTyWFVV1TLGyionQq0WMDHJZ1wB+tnwo6m7NP2XXG
PiFv2rSN9yg86vKOeIqECmkuY7MDxNY99Wod3znpid4w6auqCVhfjVtJhoFBfQ94j04QlcyhCwlT
sOMLSwr4Fb4cBKwDe2Ep8gr/4rvVcXYg12A3dvjmRCfxy5IJaf7/7+LE+Vze8b5naO255DEEQmIB
Dy5fkLOaG5sPDzhkuXUiayLxRd8g7kGjyStBUlGQZMXd8zIeiO8/1w5lC3++PT0KIAfUrDRU1890
uWQ6PTTyeal1YF6dl+NLp9hqW4fwheTerhLkk9x60T59+QQDk4qu73mjWTSocToLIbYjPsnU7r7q
uwHIT2Vi6KT/2gPN8SyD97z1dN5kgCYqQPBOJSQG7idYsoh5hiOQOQuUZ0NkPcqHJTCJ9K5+zVrU
+fAXlmAdKvQJ2DCVGiih6SyesGDVPCjjrri8OM3oqcFxfOcTL+ixfk5fxnv2FcoofGzhJ7W28/+/
B+sDgUL3DP9l/7dc8OKi2eF554VkN/Ep/CRQPNna/OOnErthL62xaEf5Nb4w7CKen06ah7caAX5z
WkQQX/zW7BqonN3C1W49lPVpbJxi3vKNxbmDlWB5POZ2iwXebz9DwAkyGz2VyrV5R6oD8Thxskki
zyq2aoCTwTWX7ieX04phCQOnL4PU2wqXgsTjMa7SXR66BH8JBMdRc2jAFWyV9FgESHj32PObo0DR
eUvqrGt1l147ZokTXDkLkfMlJXfCXRWS/75Rho2OPZX8ENQXxSFWt2GxnfpjGZ/V/CayGdZvzXCv
k7s83Ilp4aTlJ1UouZZwXLQTHdlGe9E8kMBRJBfcGBgDNF4CIhfz0NPVqx9V7LD+iOLzGBAeMn50
/bnoz1Z/0fRjN9KpsZ4+yS4vlKPRblt6mHOyX5DLXcVsZ9BOadza9DBVpyE6ttKJyaUHcjV2deEJ
JIYSsVHtm9Y1pacobNhTEEbOBM8H3b1mLk2EW8HllfiUYUhdC3t2fst63iWeQp6Yabrpj2ywS5Ex
f15b7NhAtA0BK3gpdV5lsQ2z7xSJHhdEA6NusK/KVY/lpuSxh/Ol31qjEFHZTuGmjCBd4YdGlDpN
SP6nFKynchcNf2V5yLl81emPVY/rTvOAiZAybEJqceZh66dHI2axc2nHLUgKTbFJx3uvnUTuM+O2
SdbgFz7z70DrDaQWnYhkBhONougHIboU3SWTaG0jd2j6zvsjzLhRbMrQa5hTJxcIF4dNSDUIuT5G
C/KwQVdifEW0vBO6TXuHTpYG2nRE+m6QkoYEiSms5fgjHj9MYS1skf5biF+bt8E61IQU7JRiI1ZO
QkhW+ozQ/TYY3FbJT0duS+x2Ep4UO6Trh6ovKl6gRys3Dj0p2/WnpoHMJpD0LBSPZDy00T7qNjO8
73QRxTVfSKAk+sBKWE/+3QTh0dfs97WLilCBrKBRlSORPeKzT56a8Ntzs6mNAxcALv4iNxOq4Cdk
cejhKCkb7OivNggAOSa6yH/OMeot4yQyBvCMJHlNbjKfR8Oz1Fsz4tD7CTqYoe73KSD1EVDnpDJB
jSVhmKy1VSju+uhfgCgcfRIgP4Hf43ivxfcsQeZGjMK2CT8qNFPtcLKwwTMYBYprhF+hcgja76r8
50Mb5spTUp5Te5hocE8JcCYymFOZl/8cr0A1BEhzdkjEye2i9sZ26/eoqtZj4BEDiSRJN9ZJeRHl
HfktKZGDdzxM2D0bsqk/SOXtWck4CreBuNUalg44i8PJUna7qNqHGFyBLWs6jyqkaVl9CkTcnqgl
TAf0xZr2qYUR1ZORMoUK0nECKjYmqdn4VbJrXDsWnoLBYSAM8UPKyWkYjhoZ3x0lIRQWHCrhVJkv
ddqpLDUzOWnCvYrQ937ywCvmVRa8XOWb3Q1sns1bJL3XDXoktNjjLoZFWpgaldBOlU+18tGj0mAL
fyLvx+xYJSfG+Cbmief5XhyDYCqh06j/Wv9lTec29pagV+UUMbsgGlYc3d/gRcVRCdgE7WNxawcR
oyAoAxly6tn71NL7ogPA/tDQrEI0wtkyCGxK92LqGhYytwt3XLAube+HBM1gqF21byELgXt09xQB
zBiJNJCunckw/50TyJEzHRABu+IsKUabTwUZBAwY6a4+5J29hlkLzvqPcL3oePOfxV5SVtObkF5a
BvtpUaSIjW1Kp644VsaOj2tkgEOLNV/SdoD7wlyMt838qklmFrb6kSDtWGDmPPg6ZN9Ibhfsspdi
YJowUHkkGCQwfDWjCZ0aTAadF+Zn3zztzZph20aPUPXQKnXg6fIDGU2lbvX4XpG1RuqkIWzgZvof
yGXI9lgP1l23HwYavbYx2CZVVsV25sjR7KwnI3NFkk3R7+seIhzJNEzDOngQgzMxbZMTvti39+a9
pA4x2YuUgIfnxLoH2K/Hf5bg8VDl4Vsa/erDr6S8WdFFH+Gd30zx1pHrITe08lxmKDCyIeYRVx98
9mep7GSDDX2N7TtGijqc9OkQXqPCFswzY06ncdP9TqKrBkRDa2a8ETSicBCYEKi2a/Di0HQps1zu
+Kx4nUvOufjDqy0ShzzPXlVdaJjVFLB8d+P8L+PjQCalhp7K3tmgwSs3fnwKY8hI4FrGUTLoAN5I
Rs1pAg2R/XCvYBvzXY0iwO6tntlUiMXFJ8UtDsY9D55gRJZAGl+5F4dzxazZ1Lz95iuoL1G7QS1Z
LA40d6laBKBXXQ4Jiq1Jj6z1tdqeBnEXa45CeFJAKcMjkVyD1QdTScl4whHbvBmJgwqnWNy5BTms
ULxcqSfc8pFTTveYDWPa1uhn5QPvy+LIZf6wWxIFsKjN51lFq6H8RfKHFu6Nxs36ryjxMOFd2eDk
Gue344M11xMiueZNY6Xn+Nw3WbZcTLlplbyt4Rp7ak6ZzQyawQ3O85nXUxTBukMBTxV0VJ1shfGo
RWQiFe+YTIrqHEkvot7w+67idiIbFmOI8AiyQxrejXIjCvuq3stw2RY2hlnhlrAujLuqeClcoTkR
l3tAiQ7dDb8d4JtVDn1w8YNNmjxE3JbhvuwZHbaTcYiKg5ivpXrPFajTL+N8kEpPWFpmr+eqefrp
y4pvFhcVJf4KwmsqHjSUY1zDvmrjN0QLWqaHBDrPQMTnaLEjyuvi3FPCjewIlMPiqXQAV3nzxw6/
114YXcQCy9GGg5hMx+UTB7SnvW453c0N33GKSgSjzmRxojrsLjWOWM2JWo8sgIExVANeiP8j6bx2
W0WjKPxESICptwbj7thxzw2KE4feO08/H2ek0WhKTuJQ9r/32qvIyyT4bvM/PV6HAT7E4sNkf6eP
D/bYcDxgYMhkzc2cQd9k8Q5hnpQuWxf34gVhThAzTZWukmuOU+s1wKF4xBkeKKI5+FzBsvwyG3BV
FuskLCvHtuZJuPckVAcrD0M6q4PWhJ/EvH7h7MgugXzU98B+pgaBHfdmsmwGJ5mcYOawE01C5KHw
t39IszDdugrCozXPavH2g9NIblS/Tml3YkR7TkkfYNBna5Dn7QStDBUWuxFjGa1HGKhUayYHIgsH
O56tQlwH+sVs9ijHTyxj2eYSAAYNxMNhccO75p3Sl26ea+8R40FjrDS4rclPMf4imPI5SX1/0bCN
SbGsoS2YBb8aA0d6Db2/gKITu/hQxmAf2BkL6OCG5RjN08LqB2ifYBdMJLChkALtcMcLczovGGVW
tVUBACvEVSsmQb6FmeESYs9YBuJfXtMrWAThyribCBPTArons+FPhGpbWozvtONYmfMIgFBSkVpA
eSAvN90NbC2opCAVMkk+iCJgssFYwrAZsHKvAyDFK4DBCZqh8ACpsVHmCTREuxgcpVzgwOpaKtrK
JDwCCkmzNRsW0BolXcI9EGHvlbbMOgb6AesI4TjgMxJ9UmeWgmFr8id8nUG5zqKfmouloRYIfaQP
xxItNRkx0TKp4RX/0CRRbshEhWSIASxFWY9XXrxT609EWAS3yvkG+YtGUDH7TwVD7oU20hYSUYK7
LrogvPntPNkTZgVsKYhkbezKZKlrW4Jt6miNT4QAjQ+SnmLrwp9UfPFa8T/xbYS9BqL9g+uzIC8Z
LADMOfcmmjWEaTjZ1EVSmadLi8X/2C8nD3Vid30LOJsbTCAjN4TMNdh9IQ/pUYBQiZ/pGcqqDEXM
VtgNsTtDAKlb7jcQDbcWE25gjgD7Lb4NOkHFmnEV8T6CH/ao7sqhWNV2veMdWOhb0LVnCR+1vDcv
mDQmEiP2TB9YRGfb6q6nYNiOhkg3s8N2IeuO/qt9qWt0eFJqZdNJxBrSNqjJc8hPhFZms1XbrgbD
iSHy8qsysrC/4cnBk22y8Jx+/0K2omYOoSh5DjIhSRZcqlDaj6rDeaUqVMMVxDJNsstbuELxgEyj
Yj9DCvabnwrn1qwJk0KhR/4nLmFzvI5QbUGc2Ix42qmLptkgWRp4qvUjX4QZhgqNUl0S8utPjgCW
zjD/4fOyfjGkGLBj4HgoCywWsEDBnxWko4XdfiP4FbNT9nHkwPKi+wsEIjhEQJUGCHWN3eRAEE1r
1WkEB7zRbRzo2MTnE441Hr2zu43O45FJwNBwj7QD3Hgu5Z748L3E1vJY71tU3jYCwQo/5hjPD+g2
05UqyaeEpZeTLmlJAPKak/wQ8Qjb14ssZeXhHo2n7Xw8V4MV/amXGnOLmWX+QLECZKsvySGG+ANg
CMjiL7Q/oKEVj3b05EX56rbVQjx0GzOGRW15L5hbM/Drfq7c0bGM4GmAQbbqOe3XYFAJiDKGlNle
eZzLAwwSOAFUAX9Rcq132jY7JheGI3jrIG4GfofTHfCOODAqPz6XAZ70NcAiB67ntelwtJ6HK27N
GC8ppf5KvYX9HC5yyT1Guj6z0PZdYRXDGuQ3ppRAamlevTDvXvzsXX0baQCc5KOqp0+th3b9FT3G
PdeN5yno2Jri18TLx/wD60B6xz1mW4u6JvkIqmv9N9Zoyc4DZBNS5Agr0hf85BnIKcIy8lygZrEF
hCDzSAVn/ChiW1acTlrSzZCSpcMKRQlmWjXdnYaR0WKkytpgVhHbgnSCZlXeRt8aWMr4NpAX8BdI
FHiU5Nuwr5UO4pPlfQeTvyudHrkm6hlXhzAErZxqLRt7pQTWs2LseSwozBCUvEd2prHVedwDh4HL
ZAFbOjMeWNXRiYnCrQA2EHM/FK/FDPs4ksAh9oE+50jI5toJE4eKUXPOG8Qr61/BiD6gl/uQlpHz
hoviLp8MglO+QbjAkMCMEXiPtQVaW9xI8+3m2mwlXDgl9RAWsUMFaoZFaS7baNc+0gfwgHalkw/+
8D8/yTQZlDscFnAFoQpnYOHTipl/4DMwNIdEs7Bhmu5v+9Voy/okwpepbIkbRP9OGi6AADPJOT1h
IReBSGPGvMBSlepJErCHiOYBl9a8FR/VpfnwN1wpZB3lCcNdyAjtod2Pk1513n5GvwXTHhIubivk
gfVItilV6I0Fpe+thQ6N5zKMDwOihd8KZyniPtCss/OBHM+q50Fzm6C6VFYRy+gFxLRMJDFlQQ2j
8kjRIoKSRuQdciOUO6GjhlhM4nnt0eKw64YJFC6on2YNikDYOPYpyHbtoENuwIKHp22loaZ/85rB
Ev5XyhDLUquCaipJeJTzsAAFlpfujdQW2U4/J1zLF22vtQ22juxXkatxi4mqexYBcNEimGFZvxR7
uyeSrLVrPjLmQqTBko0JnYZ+FU+y3+BehssZbdNcQ0f5V6+nRMyJpAmYzXif/VHPMcVDDAu8Sjmc
TXsDPgxHiyqBXUKjJSuEE2dgYv/OpmBw8t0q3fYbC+9BtbbEL1y7mQrk/ay2g7tbWjBIINQFiCTW
anMyOnZPrmdleAdQiYicbvVVJj+BcUVsl6PVkL2nH9ywumIWZlTDgpPyme+5y7jJjPLWJSpoxMOD
Va1TAcdAYgpg0gw5NF3/WrtUqZFdqZlYvfkqxbMbHdEuaEf2eCC1HR0BoY3AT9wCJh0Wi/wuMEUQ
qZ5mO+ZlXtz6N/+deH/qoutt47vmLgPj4bUCtfkkXVhcet21cQ+85gO7Ato0DrsDNN+flC3cC498
Mln7LfcNAgcZ39FHxZ7K5+HbaeoBFgrqNXSNbLDYtKk49HDhaBeNhQ/gxdrFP/P1o0pK5hrTXmLe
px+PXx3OaMhhttMmUps+UsnooqwK2Zkoyt4OjkDHMbt3j5gehEfVcPIMU2lbg2gJXR0mLdidglza
jiB54yaBhealLe5Se/OjU4lDCQRlCvITBrjX4G9oq8qykBiGHTyHVJx2TnBDvHZRwEamdUFDgYBb
RWJyzMF9i4XxTPJPvboXw2la0JlknmFfADrnmOSCREc/PsnpJ2v1Nl0X+oLYtgxvPowFVQw18C4D
GbEiOMYnd1c8RF4F2Ej38GwwdhnTNQ6uGYcJVjuWy317ZbSOrPFEXhbsOeYa8pcfGb7RvOABAxQ/
pR+f+T2MLC53fGyd7pvr11JoeKkYqoWJV4i1noAPzl9482/uDhyfxwjf3EzZijRiGnRWszzr6let
n5p8DloD0V6E3auSJARf9Zmrq8Y4JrOtrBw+o86CzcNCuCSVAX5eBt3dnbBTWyThDgWMt3dxyJdW
o4my45yRPvMlRRMaP7pk9EIMhhXdR1dXV9HhbjUQQQrZuDIwCW1WMjb8xFFC0kNXK+008xjIm6G5
Fiq+NGcVsXGbf0nppTT3MkiLETD4rWDSTsz9aQ3FzsIPjnV6pQzJs0eLhQJUDPLXgMDcrSas/ynV
Z6Cjc73fmZXFuQA/WPolUbcsTsYNjSqrdUjkRrEHfyKyI7MHbAmwzkAN6s9LA6UWutevniE8qb5C
t7GQIcWH0vjKsMF+B+Gvph2Jxa5zUOIMHgKx9bDvYGcw/E68orig4Tt2TAnJk8v8j7C+FOqDrBxH
bdO0xH1bPSk8AkaMVh5CclvV3r4DCTeiL5MTJxXurXuA9VeQc+Djx7hwmyUbRhoj5qtm6UKT64xr
S4wU6MdSGD4q49Wyp9Vx+HrruAwYS4acoGUKwCdrmwhvFc1eNyylbAXrx4huMQJ4fMpJUNcs9xaJ
dL7oi+ZFx8b/o8VJV/tCmDYCC5nYA+LYZppOAik4/4zTfTSs8PNXDWwi7hm2bbCK2UB3tLNZ/Kr7
nehCtlppuOynD+RQLRpWIEjdeDYyZpyg+qzxZYQOA7Cml3/2gCtKt84I7vLWMmuTnPMlh7N6xgxg
xJZAw0c0/BA7AOEVH1xjucA/+FBZuqeLyH16wCfyGFV0iAi/20uBIzO98/SKsjPp4Ioz5O553dw8
Y9k4iTwSeLLkt4cLkoRLiG5wDSddhyp9RrSqUvpVaxA1Wnus7326T4294B3KEHu7czaspXIiCoXY
mcl7NktaeIOmN/mrQ3Shi9yl8YdU3wNzm2NaQiJWsxtNZgjp1AfXSnuk09DiPSJ/4gexGEmQvfN+
N+ji5E1c7VN1Z/gbM1tBZJAM4tq32LGY1VYcoFquRIqL792a2Ofw2Rn9WosPoXDx5U+4BzMiEIWL
CITUPcfp81O2p4jiHqF1c5AGW0OB0Emg5mujOeWlEyK7xeUW2IGc4luv/Bu2CHGVlmrvKMC8iID7
OU74tJ8wU8cVWyG3IWGRzM2J5IiBoZUsSewWhhViKSSyUM/g32HsoiKvT9dlDi74FcE/y1Yq7BTq
ucIDDBXIcY2lTOJeD0/jQyeoAKpJzHd1XJbEyxz1Eof+p6bw/Ft1yZbaRnHrl5eWnAL8NrZwNatf
hNG8u4yMKibfGVbvywaHLChw+AKiTVX3cEiISGrNdRt85uaSwPaY5FRC8WhtkeFvgmSRhwvyQ8Rs
Fb5r7ZjUW/edwtHDNIyFNZt8eAQs/h/qUUT0I1xiggcgv8o/DesHD9VDAtK+6AhyTtR9Guy85kZo
BlGEGHeWuLJNzneQk/sgxlvJdrVtwCIz25goNRiRgJ9HW9KddIBLu5yZX16415JNBnG7gte3SaVf
KEWIkZrG5hiOIPLQ60OMIaKYGkeKC5XvnmJLOjJmQ12ZAAtopzk7qmYivOqiLaGRgsaKmQmSx8ge
77JyxvoTJlBPwgcQrDt1YnwvxOKtRU/G3orV8Fw84PAosUrDqZFBBMEo8vL5gLicnR1TK8Pj1Bcz
i3hYCbBijmEGQLnBNMWCtoB7IH0b7zvEqIj2D0Uh6PUhVhdsfhzatP5DPNBiFYTHA9VMLCe7cskI
sipiOiEXEdKG1PkzuUFLRKoHVAHXjMeF8CDx0P9DnkuVn7FW6w1QAbt7Gkn6uRIy0oMxskTSRhdQ
OyO8Hay/+RL8/wHuSZYgxGKSjwSoYXAdaK0p+oA3Jrdo7PSKfhDN3JwBCVJdL0KGRPpOJgtpmfgs
WBndazad3/r/W4zRZkdCFcxRWk08HD6BreuTWIOri86DUk+3y+2DfscBg5MoxFr0FJzp6ksYdlDy
Qqi0T4qlmtlay8Bm+xQ6yek83n/eo6nzQRost4u4WAwo6xW0/wA0c/GtS4RWT/TKHnmo6QSAF1Cv
kIgh4aPOxafadLAWhNU8KDaJmwhxsC8gi4bWY7I6i+24wyzOolfBkQVie1/Aa5pXWOjAmibcAchw
Yq5lkNzor7ke1PITIUATBZjESBjlUHZvIf6ZXLeWecEGsS1mCz2yyxnOqQvu4oy49NCephaNwxH9
DRtUqyOhC7ICbd+cQI3l8MKIUX4Zr+4DUAQVEJBKFdCdWvLELmO+w59o3r7dLbvWkrnhH9rAGMLg
053rEwZj6neM3vFP/USMM2mTgPYBr9m3/DRQSaDiLeMT0Cmd7hNgIO9x5pwLT7px/tMyOyP7kNlH
otMCQjRxo7P+OZPY2ZrPQb2LX0hN/DMcNbhq5Jq0mOwTmRo5xQ9IG04AULlmxQJWBea0HFPBYnbv
MMXROIQ+DIiEcBsV4FXkBw5bP51r2bLkgj86UQjpb6CG8KQPe/jaGfgaZD2bppoaxjPF+5m/RLxm
nmReYXcwdYDFfI0gARm6e4P7xgufU4kn9uecV71GXMGoR63oaSUPCvgfS7unhHM1j0bGlmlRQHCH
cMuvQTKkaxG8QYYSLs0Nn5K2nywyJBQ35EfU4BjOBi8yj4WJ5RtMNfBJTry50izyO5d5yVfZTN/w
GHiuEVNgm/bM9u0H7yV8lspz+LsK6l5aQFQVZDkQ5InfiiprVq2YyRt5aULhB/HTHNNfJJ7D14bQ
g/7YeGAsAAohfuX7csmciSaa+E8AGIXXrrFxUYM0bDGaC5fopbHFANhgP4mSj5krX2Axx6gPVIy4
HJgMcgImX0xUv8o5WaLPJUMS0xr8nVCkQXVs51BquBkQYbUc/7YJWlEoDzGT7cQL0nkzJnoL6AWr
MBXoj/ZpJ3/CB2jp6jk0MYhM8TdzugHrsgU5zy3ONHarLpCzUBsTqDs4YbBMTiGHL4gYUmYO21MS
w3mAWINREqQX850JfZI+tVhU0Pl6i8VWsQ+m3oyKCr9xVllDtwJ2drtpmKJuUHd4HV0yGPk/oH0T
nRIEi7+rn7mDgbuL7gYiNr2BYPNTcCSIcDhoDjIsffhoJAn9ciAg0Zp9FT88BQMEtAEgydY1G0os
i4IGljWmZ6kF4T+X+HXWXeYwkdWIsFkRD0tGB0YQTiymU1ZBRoAbPVeeLm2ip/d/PRbesMTwwVzM
4OJp6NgXektM0ITHI6UIO7sPV/BzBUza8QChTa1JqHYUNKOg/dwIwDYVRhxjlnqQQL7X3rUJl1qI
ay6d1Fxmpdzin/OPvatjHMaVB6FlwbARP6RP82W8E1jKRD8SY/fDepb2Ud+7O0QJW5I+PkcIeUjI
MUO24BOyQ2cTIH4XJ17/kO6J8CuemS1HSPXJlNu+8NTikksvYjBB1P7hHuI1fybXAC6rbCmgrR42
NihMLLDY0cNFC3chm4U3PgERYAtdDEfJtJigzZuH3EFIkgFv5lz89n8aJmkY94QSGAhUrAlQQZVz
5dXnAlPq0Y1ADvV5E6gUvwMaDm8u3EgmwdSKkjNMVwoXA76A5sCn5cB7oZ/27yPdUTidSkzvMnx3
IJwKCjQinolN7L/wDMNdKXzRUMAExocQUjHFg03HDEDuB9WPgZsc+9QZ09hUL+GggkvQFLdnPMgZ
oFVAQHwfeOzy6aHJaVgmOtgcfIH3L7PMBdjgBRr2JtrxkXlx+etzIkA/O2xdYARM2xDo/5MyZjpZ
sZ28sMpI2hVLNdoOAXqphaOMRM/AgPKPS2sINAxwWOx+yzLqo71zCKzru/zEjim0jCdVPXyxiJI+
+3ty6t7FCb50cW32WG/ceYFK+hzqx5VvzhXnp0BcmLE3mDp8oIV4G0K7FT55p5BKTtYe8/aSHqPD
cAsdjE7t5rM6pZh+WeYDnuBn8jncyot2M1/iHgD32i2Va/GlPYVPftnsnb3rM/JMNySuAiRgwjm4
R/xsbhNXnZvPDcKPgWugvuQ3Wl8qAgowOr/uqmCjT1c1hXJNQzB8Yzo//Q7A8ks/o3yru/7cX1jd
8Qf6X/85fMs3dgEwtfsLNtuQaP7yY3FqDuoDUFfwSV2x5APzMjfqf/GyCxQ4r9/iSzmMZ/XcPyDa
ZAfxz3+WF/E7YGmPD50DKrEFsopPszWAKY83HSJUA7Dlb+knndab4KYrONSPjg085MOnMZAKTOv1
j436DUg3HrN7vInOHaLZi75sD8mzuegbXm9SNBNG3gfRFOvu3O5FlhP+PrwKz3TBblPZhatxn5/a
q+a4h/aKI0UNMweCB000NamY689JKsaaoDq7+lwDl4d6j6nWTtp137BJD8C2SxsXlH18NZ/tFcZa
dC4+xitAfHsqzvVnecrOyat/ut/JH4goi04wxXin48JJiQTeayDrL7CpwBONI6PDqYocEDbAo528
5M9mO6r4poH049XigLBGL5hPLAg6HjVGEUTHc/YYOBb9FJQiCkS4lpMFfbj5C0ZswBsH1unnxUf7
9kB7GxjolvgyefohkrP1/IO/5GmYkBJ0O0f8yBOhfXPG/YAlAt9Gt+5U3NW1cEy2sw+8UJkNAA8g
hP6i3mQKmXjzIA+UKDZmEIIhnkI5/reUybELoN2/S8/hlX2kX8o9OJtP0BntUL1kxuorbs1vUH/Q
EwwdAeXADnUW345Ah5xaCYeAThM57QNB1SXKE/KQ6Ry1OWLpDtgx+OH8w6fIPDmJ3YkMb4Fwojvs
ecP5g/xxWPHPkrYRNOo2XrCLRWhFYRCA90GkOSX5ynAuH91n9EWDlqBp4/VIrvV9XKkrwi2+uJj1
Q/pQf3p/wRkuv6WVtOquxbt9BVd1r34JV+HACxdtkMkKL/3VfOpbaOmf2m3isn43N3kBFs0M4UBH
Z8Wi7Kn0bB/aS3lGD4JWgXqanejEeBO5mvR38JWGz+TOjeZ6qZRAyuWefpUGWH3P3kOxaN8gPtqr
/drQkRYfCqWZkrMHpwfG59+Kctm+eTQaxkGMCvJ5/OD5g+1C1YGc3v7yvqc0rV8wrL4F9r0zy/u3
Px1xCAP+WvitNS3X/pBEdUhwMjJj4FZwY+a9RwAgAn+qKw7N5LLA+LAhxEH9COjMEh5VK2EwfEWc
/ECgmoOJkf/nyjss4n128TLGtdObWTwMPgQvlm1cmmfAPvt3eFK4xxcoj0bwE1CpYqNyQTsI8mUg
c2TfjwSMqssvjW8KCqlJ72nmOCstJRcarIMOW/7RTNRQJCrji2YRkCYwNCKhRSMJRARhjw38wBNk
pQZgxXQ2+Of8xWPQr8Y15HrIdOhUAvUQjRsIa5hNZv1JxDgALlpN7pPrGALCJsct9swNtCL1n8Av
zrkLO76w2AxWmPmZZEpxTWCNWeYf4bYcrMMDaqxw9V8tF5XNuY5PCGrLOTMXGCItAlymjqEOFZI3
vxRLXkT0xhEjC5Ir3IgsXre+pi+YRESCNC1l+b9Y8dAOjlglBljrwgnHJm4eADxPUzybA/IyLEA9
4HugSTxsbjqP2fSoTuUdH0mi9uC2AlqRhEINRsHE9iaGoELvCiwNs459uAORLm0WPYCIzVwMV494
IkQcGCqRXca/gpjyJ/jTTe3wzXTM0fLVhYNV5c7lcyZd+h+Mq2SyLgzqMZob6KMTWM27qbw5h5Iu
e2tt/pEq0aZ6m3BvUokDVsLImKckAM28qAE7oAHTc6yWoewJECuKFPUpjh35owyRd9UXMaP1Cjaa
edWbTyi18JIkDrliHkggYNj8Mr2j07Zzz6IYljRD7LZ+fJpCDchwDjh00f8VTV6w6iWQO4c/0pxC
/mx2k+UPJfpRfw9nSIoE2VG6KPbSFQdwPqaKZpBXjb0oyomLSilvrO8eKQRwXrCAsMOPMdEyYi83
wXHz4Aj4iK533+7TU4FDEOhUxPbdmU5vkBttQvmF27s9JaPTwsnE2bGBjUhwER/KLnMo6uuqwbnC
UuBTY7UK1ZqsZQBcCHGFQh7rgVDj/7cbNJ7zWY3CyZoijvqW9Rek/hY9vI8acY0lXNVhp7SR4D43
Dg00elcvOLgaDg9OOiJa23Sj820adnxCBOESK7QMWTdBcJGZXKyawwHcolkU6ZbkHgn2RHQpCKSJ
cPQktgRZxKbCig2uA6vgXFhgJt63O4VfGN4Ul8WX10H5lFpSia5eZS8gylrVRan22IIG4kFrllRG
un5zpbKQSn58+kB4Xi5qGpPd+A1jr6G8j3TWPIydts+wsYBDDV1YgQ3U7f3WngkHAeXBZ6hs4Uaa
1QHNsY45Xr+VL3ltCf1NV5c9Cbi26Qwimg27oXYoK/msuFDJN6K5YZqgSkxOlWd80sJ8wYJ/NKz+
ZX7Tbcfhind+toEAz1xDBEy6JhlBn/Exj+o6n1l4Q57bFwiK4U0o5dxbi9k+/Qi4N6zo9+NnuoId
sfOewjffWAbKl+bxt/ktLOIEicKOclFjoJwsTUSzw06o9q1GNsReMa4yNLFxSXw0IC98ffOE4YWL
jYApA+Cl7yak31DYyTLhqgQG1OIlmqzUu5LSwhlh0DevBDzVfHr3W9uz90VYg9HuHLap8IfTHqht
FL2i2RndDaAAT1GmsxFeC67dPA20Fghw7qxLcIfq0fDBb6MvRZPBurNE2jSNPe4Of4KgXwFOuBER
IpZ+wNZ5eCSYMpa2SJSVtiYBKt63ckBi/dzQqNodLh43Vz6OENy9AhKpd0vFjWlF1vG4UOY7yVpc
QS2WcGz5O6e4vSmtTTgfWGF/044iAjkaUxs1OMIfAoIOEJLdp2Z8UZwqXlZ7/Jau9ZuRB14yFueJ
tk5kyBO2PvkzsyBasrArlAVItkvmAPDXZwM5BHV6cPSEFWNmKNP0LaXRNhhgQm2PHB6cQ/ii4JsY
zZSO+GDTl8G4P2jZBxSqyMUxnIgVYN56ldT33N1NZFZgoJeIGgykQVngRh/Fu5LIZn7YKuYMBr7t
P5ifPM75AGd2dv0YzbLlO5nDXDSXrnjHvRFhl7aFeAEbyh7S3YhZc7JkXMUp2D9gpMI2DzjBXSTd
OR2/2IOkwVoP1hyWKNtZB9faxqePlqB8r0VhrotYcq4Yrph9CAWHHY0mP2cSP0g24X2e9BVLByx1
a5TR+SfQIQ8f54v2EWpL00FEnSkbU7arnrdxEV6gCv0iyJ6iQnT0+tnGJycMzjwPTnSe1utM4hnt
SVxdCn5hHYvwaQT0l2b0yemHKQ5/YckyE54lVB4g7Un3KS56k0RDE4MlWK+HJmd3OzflkZ3ZgzOQ
mOKIXrdlSZJtcxc8ny5H/GrKXyXflrG4dGmgh5whrj0MILxpyUASHmW2pULtr4xv3Ei3ldbYM7hv
kcjSGegox3UyReoZ4cxhjsbW40DqpZVM/FeFXk9ufCfmU3TyL8E/mL6SoWtCuWpuSEk3oXQvCo86
o+mwbwrvkPpbl5iHARE+s9IMew/InDLGRyFsDVUdF5ngr8yoeGGX4uI10tTCclZd+oiDAiuWHiQq
nqKyXIoJyxXVXOWVYQWNf8Fw9W8Abm2Z492RagzQD89doinyZ8H39DGUZh3o0VIx0fDxVGFpNOj3
VkdXGkKZcqNdWauPwP0A6+VVHT26Abyyw8EuenotSfoQ0K0k/rbITsJIEndTIcws2GXCKXQKt7sn
1dodAJxVvOHiaInauwc46/VzCRQ82bH09WnEMChT+Ef8o91tPSb2TJydXDO/N+SfJmJ41WP9I1D6
xBbQrLdFccA3piMpWkayFsgn8WjoN+ypJE2DvVaTeB6sOt9YjmF/mn6ROmOe1WA+hRJiOycpACRn
lMyicgy8dPDf2we9ucncy1DxklUzW3Zh36+Ewd11CKs12JO+/pzJAIx4TBrt2oVV0mz7StlBL1B6
75zRo43ta0ZnWgiwwfy710+maqe6FPdIRMZkiX4iQKUkQ+nBndqZroNqek4EhzFSMlyQpSVp5c5M
GO3JlridZKkQpwc0/4PIalZix4gzP1q6QspBnTP/HZbiohEbYHl/4U3jZGdOzFPF4zHx8F8mtSah
AKY5a64R5CMRHaRkuJ0ZgbkwjXQVlr8t6cCZDylHQDigC2viGw5VOVvxK6YJAQ7wXlUBz2Wn1dEg
6jtSFdUAUrIEhqghBh4x0SEP+ho/EhnIUdfOBQPLgFaN9C5cq8ZD3CBQ5aIIuGunak57St+K15dM
offRuLm3JhLXeXwVagxEoYrpTAnNTF2FJKdE0bUwyWY6QXaE14yNUyz1H6X5jCBpErzOx2zSbk+W
GcvMfNn2DOh1fDC5r4TlkcWFCAw68DQgg3OzxEgOebYGVqJHwt4b7wd6M7644JhMfz3vUtC1ZIJ4
JH5rLcCjCsB3smwtV9+RyWfPyoObA26rfEy2gEH49ttyBRWEALsfaaAKDVujfhiItny3satOd1ph
awSJjUhYMWTHg5HM+m96ktPxJ+jd3RB3SwOlg9FF+yy/BgMvTzLs8LjrxHcdPDXfOJbZSYMj0XJj
+2sxCeIwKiryl5pz19jNidpBaM2Nh++xL4MPkyRtxDq5FcS26+dZf9BqPAKI/oAnGc447eD9hEa9
KHFnSahE4uyhYc1C+t78y09kyLQ0v9mprsdVTivSNo/pG+ja37Q/n9zvzHwSZeV7HYarTwnJjIce
dzC/yJ8HGBKwj/ExQHe3k03WVDgSQ7PC5imoJi/QQefnk+u0lOgruSvT7+wr3TLGg02N6qOuYrGA
mgo3d5n3QQjGTYC3diPNVW8dpqWjQ4TzjJir+ZmLk88Rgxvv+c2kHhks6gmetTS8QXAEtIZkkraJ
yzj8aJhdImBFn9Wn6/5GxjKfzQ4tjF1t4tWymXjWKWkDgskqhT0rgdoeiQ8Z0pSxu/qVbLUsJIxL
CHlVd/Nrzl2QOdl8o2ZNYMx1ZvkpXEs8wCdTcQKBPAnt+rv+7T7lK/Am3SGye8BKUIf+7qKOwMDv
dzzwxINRh7fhSAgmTT9X56kzJDAu/6pXaH4paTLsK7aF/hPgSo2cfjg2zOF9muwNJIdiEBKeFTKG
zIJPvyCaQCt2GSykPtvolJqsNZYDvvswD9gxxLDgy6VHmuSIs5Yq1CvR3yiGujb8baqJODPidZ+9
BWAxHxmP4BAdDtROUnKq4xeIhShrO/BytLmEDNgGgn2X7Ck2exxYHum3OMH6yw5lNIwyfh3shGHU
0d20gBwW2Hqhor6wMSDV0R7/mDDpcwo7hdGqe0RZpUmCq6VeS4yv/AUbPeK1uAjs2yLsC6evUWCD
0MUGdntiEut7+MMW3AVsPRjOicUTd16x7tyl+8I1zYRPtVC2ASgGqwQcQfJJr5VwdBUbo1wyQZKh
NFOxlLGL+LuFAZk48ujwZRqusnwyDy2opSaHtDhwSyDY4D7PRlPC5NtzsFEc3+07tyr/EJyr3ezm
PXx2LozXWDExs/BH32VDFgEXcxoWYSyU0ZoYbsYdQVwlPyB04DgZwktwaaZjfmhkkT+ALMJk043/
vbr0MNaEoob0E5tMbRpi66+QFo9lmWIRSghXzzbfncGTwk+cmPYgm/I9QdxvzcYFUIX0HVQn+hMH
x1dkW/q3D3oCasYXeyy++YHTN4Yv6pmOl+xNb6VgItU6iFZZvAPDVdR9TjvBCs6ld87JBlX/yrqF
zMQ6gnWvjggwxcFURSOozvYhWw60tGbvnlUAqRqW5ZCE66LESklL1nhHzpXsUTHXpp3/YIydVwP0
38k4PMIphRbUxJtv5j/0fNu5qB2nNZPEblZPocnX4+AELulsQXsR5T9aq5kKeKDixZvDV6gk4cOn
KcqJDzcCQtYyhVW9tHRz1Jr+za80Rxbd64xWsq/99Qw+piJBNdC1nRmFL9NP/vyOYQBBfl8fTCFZ
lG5P7ph6mKUJOAZbPNJy/CSDbsICqKwwMe71Y2gUl6aprhG6hniGDjSGkYbuTUNHbYByTN9PN4QD
7USUm4sB0meA1+HMvHRRgnRjlZJAOxr6h5x4C3AZk4/uhTCgZudRmLbkyGpUvEgLz6mZZVxFQfnF
qZ1V0HIkFrMCkRWtINKXQEfIi2Ocdu+pZru1tqvNleR9Afg0YbIRcNAZMIzOIyxIzWcKN3yKfBL4
YO0qVlHQxde6xqxDL1j1YOcEKYzEM1uDW+u5bw4qQxBWItzrKcPBYE1lIvBKknBTPuOU7HZq/gDn
QEmg5wgrg/HJ75Q9MdnJBEZOH75alr4MeK6dI3jnLuCo4CMJxESnvZtAoHH3O7IaHINxNfPNTWrC
YmiJL85mKrIp31ZnH3IKpBdecr7MwFmuY4naRAL7l+qomayS+HixUdwHgYa80DQKtwHVZO8jKBNw
x1Xx4xHqatkECtgrzO3K0DAFK2y91Qk6yeBjQC+uhbdI6ryZCERDGyCZ2V5Je5Lm71PrCqV3ykZP
cmEXYneSVXfFf+bZjg+Ke2dqQNZmZQCw6mXJVgIfz1wDbcUppG6NqkL0ibz0TRk2jAAfGygqR9bZ
58sMAAHW3AOFcSjeuLYpAX660xxgtUge0XKoFXuo0SpIZjeeTP3XY6FfgeNMbjqcM7vyW/+TH8MP
bxOUOvYiALAEdIGmYkrETjJaggWHqBN+4md2kN9ARv3LIwWwOKg75Sq8QBDqX5niyVKBdc0rurLS
osckFwkyJGeo2tyzb+Ck6pCf9bt+73f5z/A37Nkc8/pqcH26Cz+MuZXvLe3A9WD10K5UTnL0Hsgw
hkv+WbRz4wdkrPtwH3i2pZ/Fsf8K6gsQq3Sb3XrNGVmh1wOraVbtN+MxoJWcu9sWgj9EDiz05+5H
zJN652XIwm8tulbCl4QpiJ+WtoRAp8Z3KsQ6VOV5HmP09v3nABweA9jOdGAWc7xg7LtKCgwCALbb
/0g6syVFkSgMP5ERAiJ4K6ugIq6lN4ZaFoKsIgI+/XzZEz3d011lKSS5nOVfENR6crTg0zxNgDPW
zkf8rYsQXc5wAEcbhxxKy9tL3pBIVlQmnC9nrP7uCAESBHAF43CYOfonJIQD5BZtmU+ELtkY9sOE
0EoFaXOGmNuspOpQ0q4pgD6dIROmAwompThkYtQHhvtEDgdUMUf6sQeLKz93xKKP0XayK9tTVXfM
6om0kdVbQfaFrgm5Yya6Z182acCqOtXNybsAi3HrX0FDz1gqUIN94DvKSosfyM/Hw0MJyLUFktOq
mydFzxKC2Guy1D9HRFu/2Ld3VEieMfaYgz+RJRBzwf7GTbmtmcyj7nf8IVTC11almkoPQyaB14wP
RdiMin7WfpyX9EKagK6dFL+2/TPe6JP6+ujj7eQzmL8S5qL06sOzxvNok6fqFKi5jureGzMoiJsj
l47YPEXgAt0mmlJygn0CeJMK7knEDqpEj92ZhY13uye9tfV4vDsX37+Sk1uKoVANzuH4UXCUqW6L
uh0hG30uSRf+RGdLe5w5h5D3HEDhnbzZ2umwSaCTaZGQi2R0/sRHZzrtmw4c2ZtOrYTo+oTHiGWF
O37NdNCc2uc0hqzbiS7IkEZVNusqQkUSubj6eatUJoc+4pbJkJhjMXmvv8o2ZuI/3ocWKt974Gf5
Ole9sguSLviCU1I1GyLswwY+RjntlUL2N3HHSaWdpATl2ONwJXYU0B44m/cvFd4DfRUgOG/OxhGA
exM7PzbZsfVJPDmgkpVXVwQqv5PVl1j4YbQ5Ae0yRsU9diYskGfnvMdhRf+5FXrbYC/KkpoEho9U
w9xoISr6EOKzGdLAcg7Fh/7UDIQFmFh58M/KfYTsOGAhmDuwb87o8bq5yr0us+8PfoeA3TTRk7KU
9GWh7wbGVOc4UQ06PLT8QSwNj7ibQCegR8M7UjNh3w2waADqkQ/dVjFU73NJl7xLAwGqAJC0Qu5s
PFecluJ/WEPU/87U3AeEQtqZPShvICc2fdB6O7vULBFCjCLc0kU1PeJsf1j9z2BHtQtyvrEbEASi
CTOt/d5/nxQrtfC3RB27XnEvHDXDbD2uicwoPqtaKKP/j8KhorgtAoYj5429tYpXy5TgRxXe9pUn
/M+UzQDSOJShJ2YI9C7QQ+l8/YPM4XRkkgmAv/8c8NJcgM+2aWWPDtqNpiqwCPm5mhXnPdSH/oOt
T6B/2U3LuYoLtx6iOqM3wUAPx09kf9zzim3bAdQJpER5+5AjPmrwqjeScnmNF3gZgpBu2kUGfkld
ajE+sFbbeyh/1kIroh1S57+9z8eyu9flBbvkSUuHDrd5MiWg0TlSDZQ30QrNtdOodUt7AjcK04uA
G6BSvInmI5qpnwXQaNr7UHPBEg1zZJKJKUkVz7H/PkwmJiXG5PD2xlsR2ZElTHXondarK2+4KCG8
KmULmav6WNkd6DszoP7AkZlH92FhAxVKAHOAW9nEvacD/QBf8owoSefmOfH7EaIFNhAdVOTq3tHO
bDtu2u25Ghz/xujqtdCgxqek26tAkYBLPuyXshtXu0HhAvxPPksALp+JrQJ8rjdINg+yRfqdg8xD
3FHVvH5XwlHVrt+RWw6O7+4uEYjT9gIEU9YHjjueWHM/I5QXu+jHkUihIwTnarDltPt+lnJ1GXIF
NP2CfveBuQKks5xRhclil8ZcUs4m+WIwMGiQQXLKvh5mD5AugaN9ELr1saGWq/mwXHMif/NFw88h
llui+3HKyxl6uyZqPi91937MyzQY30e00VGzG1QWsSgR5ZCQC5VXvboU/fHRrQrF1q4CWN8JsVKI
FDnFEVp59Q6R7U+JmZbI+X1UWDD+zWpWPsj10bR5zOTH7BVMgKUKMarY5dOkcqaDKtcCJJWi8zyt
EXbZJpU7TO56h0b04Vxcq2pNv4/Lbk+iBYgBBlp2KNFtm9SpNDzo5h9CVoAzqnRrOzeuLzGthNRK
KpPia2Ln7YowpK98+d7fEZXucRUV5D2UCRl7MDCx0Zo9PHtwhhdCMnO8xdvxYZBfhem5xQY8NUl2
y606Z8Mw4LsuVKShptIPmNMZB8A4VH+Qs8RQGu0tOIs48zV7AFVQs9rCz5ZoPyk3QgPZKwcLRLQQ
NJz1l5qkPgvlHSs2+RUG79P8mIDZUebFcoGwVrWuQyx+8FXrLZQ7GzPjoPd68khao5DN3jZUtNcP
VxaBCxe4FQNkkJvcOPcSkGW8nB/bgb1rMR4CFgXE6OUAVOisiM42SlT0J6DUjaejZQFqFw4oc84j
Uo9KrywMamNG95MVZmugzAf00hx5T1/yH0G7AgM4nhUL1UU4zEyd53QQYOZ87FkdhKexw6Cy0XJL
3bbDckxAPUqydwCWFp0gWiY/T7BnaJC97GIPqQZ4IvBntM0uCD0HmcuYpTOa2UDI/YR9GB4NJacb
qRmUHuT/iunj2ES26tYEWExqwN7vLfhHSBtGviHCNiNaBEhb0u8A8My4AfdkuFSbiShtq7V+QZkL
ZcfBGjNq2QNi2v+oXr+tZxKhABbGpEx44tCm9cez7oo+SLll3zjvGboKJ1y8p+CxbV6BgDTlG9Cz
X7LPM2gdg7T+a5+keTlDvHBIMgf2fRq745FXLTiDkTVDHhDgzmjZ++jGFxaGkX+T23MvrdS3qSDC
aqDYRsj/XsUWfX08oS8ob4W03us1om4U41fUOomV0nmz7zaPG5CRBZ1yVp8YuedFIvicglbhKVPX
8KN62hpAcjaqKcqL08jWwRPpDmL1P1XYmSNL8uupdoOW7SHiJm0fKAZ6isnqtIfhRAhlSi5hVvs0
J76GSQSzd9G56PNMJ26y0tw4bMIvjUg2zAtDxlRzMvfrsmiRBjA5rZixqH/NyAQiF0RBYvcnYg7E
fbeZV+0w9/gBnPD4gd4XW5MDkKTZyEKUdmJ/D2S/R2Lk5Wtz3gtcwp38pHZAmpnJT33naw6YCw/g
IvWR4Ls+z9rFd4a4oBHNCqe3ktnIIxNWUeA35NXAYrL8jP6yE1o2M/in9nmlb9uFBP6ZOSNIfIbK
R1W0Vf0E6/U0wIoirC/MX/UnBeRXeGAjYzemVckd6Kvumtocy8wkEilnIsinkwPX5LO7A9QP1J+x
gUDH7GGDYCZuRNh4+tmgKOPT/F2Pdpyn/8BGmUV6o/q8SdFaqh/tkGu5cByJH4HSStBoA9b/+vRa
0cUA0Ydc7L5zsGW2OwvqwxK6t4CzUeAA+LusA7I4Dz89pJ+nnH7Tel4EEI8A+dCxhg9Fpvicfx3V
aSb46NkQDOJ2QbgAeCZzevCBoqjNX4FqP+AZEPpDX1Y24PqfUDSa1W3Q2HQuzwhD2c2eOoQFDl6z
WiCWYMsosr2wRxDowQwYTO/lNsjx/v5CCaey0DgBZeoinoLMKmyLzkJYp0PTlW7TvF7We/Zb6Sfz
IhBDLMBraqKpZDKbRSQ0bY9g3VFmKLzBEgoM/uFTSr2rFXYVl/Ned9gTlqM7QEE2HyxVp8UJ12ge
WP7HlQ0sbaEu00CHk0AZ0ML4TYgTPwJoSdO3K62jE2XhE3sCGyLYfYGEZWyYxlY++7CxSOu3C9fD
4meWt97+EtzWwObNSmC8AThP7M5dfQ843XGpIjKUZ5MQFQxOGBxE7NgRm8hmWNLmhWXkA9x28b2d
xx6gottkfV6JDuRB5VgOiIOQwFaBnIXwRm0YQSf6RPoF4Hi9h/0CgOGxwrN0lvpQ0Jkm23jWAIAR
sFKkWSMcmqZQXpl/LNXn8ml9hIIrGTKunXTzic5mncuEwP5UFfBQZWFndGrQgnXJDZjI0V3qp7Gj
H+kbTAQ0+X3NTt2VTk47pfg8WUbFVP5leUPCAhVHb3gGhvIS/cpzkk7JKtcPRIFRKvHiHeHty5L+
qMKb5+3XKffNfADfmrMzGD3tEVoXLVhxS0Wuw5CWtH7I+uOR+T4AunbgvE0d0gkzciAmrmigTG/b
aheja+C9/BqXpu5AN4baBEyJbPc81coUNYJ1Ne8DTvOpwPgC6QVzzXaa+y+sZrYRGxzq45S9PTBG
O4RBjsWcCtYaFHk2r2wmcuPo04GH9dLsTaaHr4AZn1YwGeyahZFeoh0zHJRVAItBc8QLB8vJpbHz
fUWBO4hWl9ceVXwbmAbh9eK8fWhmkYg2PBvqrdxri9KF3fKTzYcrZIFv9THfUxRyejuntMNTH9/k
IN6qISwYopHoV/FA9ijLmvAZ6AtUL/vlUh+zBgAZ2aKdpgHyZasd28XEejy3BNjnOQfcXCWhBv7D
3EeGEbb6ZPqcv//kt8MBYUNhfuMF4lOc4VSXf2mFvg3Nec6xIM9jm/JkQaYxH+Fq+TIASYJINVE0
uNLXdx5Lbc1HiyD+bOJDuPz8SdibWB9M6BnQtpsWC1jSsJ/Z1QhyKyH52pnBWECNi7uyhjRJhCKx
Ss7UyadItZ1dcErDWbSgL464UqezIef7V2+Mt9zn4AIlREX89gJTCnh/+TeEnaqjQGq+0XkI8W8g
3XW/YU1OB8OKkiWlLO1EEzqk2PddD3YcKJCBZpknoO+sDqZu7j/s92wSoKoTcJWx/wxBnAmmFTx7
Aj2awW55JXRbU44C8AAqwqREcppQNjLVebF4GJKt70YezNfd44Z4pkcxX+hgI5b2cnMXAGKC4AIi
CJGpOLkLQYZxZeTh15DY5Yr74HiFQ3BIN8Sdl7UMFJ/EfWDAmtlXhA9byeH4Wo7NzpNX4kQNmFOh
tCQjjh2AXwmaFvThQMo3t7FiPu+cQW66YaOFEfZ2mTNwiqAOOJ3x8Wr40gsZzfUlOB0yIZNOa2QO
f+NCVN2GK4l4d/VyOy/380s8//jfA1hVxEvo0k21/fCHXWJ1eyw5AGcokNpInrJA1tL68zdicbNU
BMTTpif1DeEBQT8S2+vnCpAn1EjMl4P9G23q4QZ4GqAGHc+kKVIo7z3NQhKVmbZknba74b5AdpSS
9VS5Vjv4ACO2zaXyMiz2wnnzI62pA6f7CGoDeAJAIFieLif3x5L6GqBXkM/s4Cv4OMhyRqCBP64O
+U+3ug4Skg0gKoEIwqm1x8AZsXY8nzAwZCd6Ghp0ll3PRW3h/8BjFWIrcAbt7+57AoKXehgOXBGM
ogiCH3Xqz8/XikvfvDz66WUI6LrULficupWc3k5uYSbvjn8AFx0ALEzEbB1Pd3+AASzaefxKmGTN
VDPBGRsETaRVzsCMNrE59DFv5AHBIgjRbbZiW/zJwWr007/f8O9yHJo7fNVQL9uz5wp6GQ3H1j7L
5nnqje3IuCBHZlwu/XT/x1vapDHGXzuNzT+gUkCfSB7M31/fPebTAy/Np6sVwTQXs/9FA83w++lO
fBafyleJfMzSQQSPH0IiywCJMw1/f9vpBqEbB6AQr0EL3cx5DYgmfotXkIryQfKU69yN3ZGLyR8j
yDI1wF8ZO/nfN1FZ4SWlgarCFDg/X8u4afF/FdAFoGKDlihf+3cJBuUo3hggjEluwM+JXwLNxYtB
XvJSKih2+TFjpAIuI0CuHAzW2R9um/OUhld1pn1t6kDVELbObF1zB+kG+JTyntc4wDJ5vgYJvdXO
AQabgDcZQsVgZdgMk/gWZ5SBChi/xbUyQC636IirzUGRia+I66dV6IE15F//30thcjBytbhzWajY
zrLVc2hjrP73zAxaQnFGZdh873FS3CMhVi7PjUePbrjtBMPQFGpZhXv2Xyc4iejMImSBxfgKShP4
s7g8dn/UrIAPR6tB4UPgVz2wvwjyQKd72YDlEPi4pHTLoIefzdZXtkN8y6b68kH3m+AXKiQCU8rX
CLNj9ktJDDNjRKe6gQVD8gHkrTax63ksUAP84guIthwZKw5EJjRtPaC2/kDaA1SZkA/Qa1f1uku+
pL+o7hLRTzPKnXahTTL6LsHuJEArre+O6nu/PROgYhp+QX6AcdA8GsCfJUaysY3N2pHGYP37XCHz
veu2CH+TnCLD4bJnFHNYYo+GkIroFNpZ7ICsPDWbz27ChoBmhlGg/3Yk4gy/ZJ+oKv4JuDUzL14j
4L7MUKhZqvcRpZiA/jHyD9gVBHWgI+ds9a/Fa93jVrYX/GsbMFVGwTeyUUUYtDv1D7gd+4u6F2Pj
Tu48GORE0VyBkKIeI4JO1RvDUj28wsnuudOWuTsJB3i0empuAbkDmdQWQXKBKfWlOr7iYQbyFUVB
2CzKb0JVe5pdISsD2kC8ZaBbSFyNYTJukjBHkQUzDBcWxwfuU+9F5yNwY52jPNl2k/0Zbd432P5l
pMNB7U3dHfqgeKC5R2g/oEm26GnbeGyNEfIsn1WkXMYIFD8hq5v6cgQiHIVELAYw1tK3UjP7TPY5
dH2chKLzI2zhUseA4uPvXmBl9EWmXgoaHkPNo59Ajk9DsZ0L37UhlSIIfpzipX54xVAUsBjLsbcj
kvzSpaAt/yBWSL+76LtRIgyykUn30Lx5QxrEPhJ/qRJLYk+K548SCxisi2Z5Ma8HodIuiuE86cD2
2dwkL84Aok0W38HqNTo+INScubuOT69R44Lo32iLSp09tNUZqUHZz1iV94pUEUhytyjQ4dUWn9jD
lUo44OY/g47C0jZ++4Wyk/o8x0W8wqHqFzsoGl+rMbaTGaXE92qoOcIkWzYrMLBoxcTLocyU95/K
oY6XZUaYgs4c+xecuRdWNdyFASCToxZXEoIpNDxUOGJoQCHmAd0ap+AJwsOGLuGuwuEBt9KKv0Bm
TQCkSHOUF/CYYGzBjecp9VWTI6wFgSvU3ejDw2IAQSPYskBYSrhUyC1LxgjrbHxKyFHYiAaCiUca
NCK6Zdk/LTgNDe4qd7WwiJm5Av5sCaNJJBVqiYsv0B8jgkyjskNZBIKgrmikZxJqURg0GdTIHzrq
EOY5dmBP9BJG0mInoDrOoka2TaabAYzlj9YCOreAx8Bxg4wAUU9nBqLSQKMQH8DIfxESEdrxBn8S
dwsTm4YumjDadDxkwzbeUHYi91m4X1H/RiQIYR4b6j79qZIyOEWWhf5DENEl1GCm769ZFjgfIGZB
7884g7Sn4ELOBO8BzrECn8AYR5ZVpAbs6xzOL99WzC+wqh6Wm3hSDBBleq2xm8QagJ+JTMCAKeR0
jmuY87mdVA6CP2B6eYIj5CyU6YpXQ2wmUWD0AAveePKMluh2chkPm+wMAnR60KC2y9S7atEIQZMm
RMF03ISv5jcD+PTymw7ltNhpeRbQQGIzKuwaMbAcwrVTaMSbIIrqeyX7SRZSukg0j/p5/KQRxsGE
5gu0/6lyxaRLO5vPnXx8XalgBR21FCxvPl+rDpIQlbTmUN6xagJvNabXNG02WaCh2oc4vytD1aNr
qdl0H+2yczUU08HAsKEB0zTkvRb0Puz7c200m3yhzCjp3/4XHduQmaomsrsCaA9/Ao02GVYjgwmE
+D09R974KESWaAMd6bVDn0UPnh2FMBykKZ3n5+7GBjVtDyP79kb05Q8vIciw5BL8qfjDXYICCjTN
AAsnQORMbr5e7Epfc+BsKGMDGBBIFPmKP6pAqAxhnFGGoCRt6fPBkrRfnYSoI/U7iusMZAschlwT
HItkQAaZg2bGLIZ4F9LEvaRkhj4MV0/iyLm9Y+E4LCB00QHg0vazOuu9Q+5s9oKaHuMruMSbip4A
pNeuskiXxjPBaL2KciguFy2nBnKEsvO127/0Z/D4ZbKranAu9mniQIgoSxkRKxXEG35y+RANjRRf
lRJBO3SyI1wXsYKnX8aJh+IlRSmqSlT9UgMJoX9dOZbgdELggwUR1MAIxoGBmgAyKWjH8nehDkIC
kxpDCZ8IGzz4UP+jl0eMrtPKBixKlKOszvGVRkem7c8tjs02IfcYyvcI/PX72IPmGTl3mNl0/+qW
TiDEZYtprytMGASvBijMILUIPk2oQuRX8D1Fixa22yPqC8Hjc8TqlIIp5Qm6PXqyBH+nkfxVANVT
DpQDuIKsFzIz8Kooq4OBa/6023NN4ePJ8Vmj149CHOXI6YhaVKDfX7PhotpBUIf0FCGZiO39Bh8E
So8zagTjsQwdgqDt5T0pvpDapTbcXJpN33QBd12PXF2jJCXqB8lkq1SYN5txdJcpr6nsalaGE1KK
eSv2WgiQbos2VEYBgFzx3Zg2lsGV06VDLgxQAwUjanQ0nz6vDbyLEeK7yGGpiwaFMXLRjysTwKnw
KkFSjQJ8188ajSJfW1InHn5/pJI1apN3Rwi82D3Zu2Q3+POpi69k1Qzdd81IRkjNNiu5BcIRMIxg
7yndFcm++RwxvgP0IoFqP1YAbEvUlT6LQfrDQvukIXN8MESZkdssGodaS3bHg16jTzMcHRK0IB7S
dZTs4/bYkUqn0FfQp/a53fOHARQS45qR8P5gr9liW6o6k8fxS8Pv2YW00yNsIDZvPfz2c7nAD5EG
IWu9e9HMR9QLCeWnU/XOgNdPyPc7CCPMXx0VnYMqUf7x8BIro3kFpFTX52BL0iBB8U3ZaZ+VJl9r
bTXujiyrfGjWsLKwXmcQHxzFxhAbiq+Hwj0n3vjp1PGdRf6cILhjS0iBEhvd6/C9qTzNp9KxoL16
GBzkXb9oQpRx598tOb+vzp++zAUte0RUOeqWqJ0vKO4KeZZSNLXU+cSX2VEWvMuhONW7eleECsv+
cy3u2andFaf2zq7yDNNNHnDyUux9A80Ly6DcZKH4VfEq7dDfiWHCFraLYOvzH3NlQ9k5rEI6au1i
yG4UtPgqmxEdvMUr0K4q9PF6p2D0UuwkH8bbJt+0u35Xn8Sv4Y5fiL54yQbg5XqwzhyEY3bj1Wgm
rdU1uLMlBiu4MZVBg3oGW2ceKAfl0OyevGu9S4Pvgfc98LeNdJCuylXie7H1hRDkV6G4gyxsds39
eZIOEUVAQN0UBU7SlcInFe1rdC+v74N+fF/Z3g/aul+N51RT5/r8I4EJ+jyfP52tO4MbraRkC4eD
ntlmskVk15ZDOUxnk1t9Ge6bZb3UfiCI72VaIvlW+CM1l+by+G2JprbNPl7jv4Vc7+/gp73Y8v6z
bZf98hOo83bZrMuVMm/Wn22zhj37XrXL16pZfrbJ8bWq1tVavHzwtspVzSvr9Zs+0OMI3WO4l/f8
5d+fyRG2ObDfyzB1898EFjtOzMfkqP8lvy1XSMNrW27xbK4v2k++ha77+P2Av6WrMNYN7Uf74WqP
5z/9D+5KRZfiV1wrn4C+w/r/Nxn8lLzF2cvcHNZCtcaKhcsruVwFCj/yGJQj+JTHr2bzWfT1L8ML
GKmVRHFc3ufHeq3M02OzzI/d9h20u3yjHFTwU7JF+yd8htWC+ml3FYTkm+LB2jE4HJkTn0O1aHbq
gTYbE60OP8Fn8/Ttynsz++jhfJ8U6PNDLdNjIKYaLdTgR6M3RadJvWm3ye090+x3wBAjP0CLBQeg
n7dJSt45ifU7dtp9uuIb3H7ym64UwFi/QNryVbH+kOCt0uN5DKJk+t1q7nvzWb15BK8VfT0cZIM3
/UO2dFj9710Z1sHY37jEcKvXql/WISnXlZUl1hHzMOd3uSmYlS+sBSi5tbsXfdOUk89XKPn4lSfW
RHUCrFWd+nt1mhzeG3HU79qFWGU962ZynVxhuJbB5CqW2isQf7LJTa4lf+n/fVjFctGurGCYRXyk
+IO6G6uYIj3L4c5XWPGqqfFe9MnbhXYVCDVexDK7P8VPaFdxteKp8A/lkJ1U1pb4zQb4PAnXMZ7c
teJigRBSl0KtQWwj2Uk5bNVrwderEx2ME/Q38Y7/NhdBD7q3dz6Kz27u2r+XiQHiGzLsmysf9e8f
rO0nohTaFaAB4qgES1wdQc+1vr/I8vg5jVVOTX9gsD+xmJ98LEowMf9rFmKPQXuRmAuq4RTNLXYc
CMTiFrKTdhW3qR3KjcKu0uzE/qYc6M2Ji9W4v+aeAKGdxqeG8R/uwK/7hKRXiW8wcIz64FCfWj5E
DHXKqHLxhKt0TQStGaDq6b46fq1uuaTpLq5M/ByRHuqJm2STMl95Hf9Vd9pECV8C0sHfYBZKhydT
g619UaCcoW/l2eropd78hhPdKt7px89VeASyTYlfAkcvujzd9X1FooPuEIY2s9yXg7c3nyxGaAAb
7Q+J57zaqp78M7rpQb5XQ2je4SBs5v18bL/Go8s4H+7bym+XYj9ql0CJ6FA9/TpE36s8fre84oKJ
61HePX5G98dNYBH+PSnGnM12y9lLj75A0JjnIx0qNuYs/B5mqv/mZECvZ8J7DZmnnBs7tm3xU4wn
qSZjz3MIaFFjbsCZshCTv+CnxS+mIkSwa3yq77xzxV6RbwAVxExI7QoXXJyDQpekOD1D6TAxDtTJ
Ns1PF5Y+fcb1+/Dil348M2jZrjt8rt8rD6G+A/DpDvrqvIpDjhxx1fEJsSAmU8T/hT7QwFC4i2In
quhPq0J7hK5SFDInCtDsoEHpdQFEIyLB/VYesonEtm5xFGC0p20fcwWLusf2ecmEYPt4EV/Uzesn
2pfzxxYzvHMYr+mnihOi3p/DEgDoH3rRt8dstMjndLu+MNem/V+2fG0Ltn5srdag60qOkHz7XH7m
3Yziv9P99BZ+Y4ZrtLNymbqpN5gli8n8gV0SotPf2/NSzt6zz/azYp5zVKIz8/+ShYQOKlW9pl9q
Nd22LS94XqqzNr0NRi7ol8cgHFbzEfY5CgVF4p7UB9EkiD0NFiQUAQ7UtTngc8WaVLg8rCSUjCY2
PXaV5M19PINC9mEGZaenupSZup1XKq78mdF4HW/PEmLzU4TKbrC+NhqCzhMo/Yv0p4WIhFdpedSA
BxwV1OYesyje0EdtYmFYNkQarxBxRwOOBAvtmrS7dOXmdB4vHy3F9vM8Srxs5LOflRouNcaLwjY+
xTRT4NFP5lW6ImMqgM6QFI03wyfS9PN4SjqUUYQGBncADaGa9HUH6oz7Y+Z+2XVQlQB8ZGbYH2DR
Sd/My/UTO1IZgEgiyPsWszO0yXbVpQFBW+EQ1CFeJyPWu8Eel9pS35hcNqAkZA2Uc8gXwRe0AIzw
XC+97OsQD8bIJz82EEknhwqDyDkqnlJpPoXmTk/lMEV1/N8OyAfy6ioVlM/t+OnHsQcB+TU4gtAa
j6F0s1fDhMVROP0s+ey4XH+x6paMiRrUrfWSIWxNC0dWTYlcVTY+lYVMq4bdmz7XUoHaAiSHhALv
1eO8lW7PT/+RBjLglgEMfBMPN/UZfP3mJWg9fe+8pZGT4ID9/I3D2KNFCLigI3LkLY7J9bxCWi3l
nGbhTtAHvnB9kk9Bh2+QgS/Kl8MAcwfsrJDDYrsCbBRD9rPR8tRXvRA0xoSjPOPjm6Nn8MjCKO9m
af8r4YIXt2CzICLLuEQhz62/7gT0QOCOxQPVnpejUHJ6UAzIR0RtCdfFY4TaI2mM76uZqfgUIkP6
PudBJdOYSX7P3zQY0RVPPiSTAFg73qB84zlYvxfnwYONrqZ43l+b8niuvsDOXoCw4tVZ1k7ag1o3
NZ9HCrWVuBJSq9RP3PdrDoNU8CgmT1TwjmB0KTIN8oG5SIb3aEFa2dFcvyMCnQcy3UVgr+Dy2KGX
2e5GZkVSTqKgIZwJTATJ0EVbzrE1mVDO5FlkBkkI4pivgQ+mgUVHyqEIeTEPrQ1p+tStG9S2cuBj
YRXvaOuBl+SFw/GqIeOBUQMyB8dVwg5K3Xf87AVGpZsldrNgffQPl+UilvKOzry8oobUH+nWYY3l
kHVS+KBJ2eGrfuYcJMXkUBveq8UY6SIqjoI0DbIABDmGSOZiPJkPuyMLiOOyYrm+dpSVeH5OZQCW
LCnaCfzNrVxig/h1ioUD++mYbW+oGigor0y76a01PepiNtFGgdIJNRn8D+g0Kj5wwJi0ISM15t9U
RJjwzGy2DCAausDAwDGy6azeUkEuIN8AErs6c0QhDcLcpO/pDyCGnWIkBRtH4Pw2uc8bej3d3qGR
2Nq6MraprZBqofxJ/EgmDnaEupqDu+qyz37oFMANpXKU0cRaIr1Ieare9NdMdco7tD3U5ilmQyoA
jy8hCe5KvTM+6AQO8REulhCYmdaa922ClwybGx8XysFf8+2UnTE+H7+xh4Xrh/Ul22kIheB5i3+p
xomeWI8gA72IaBrAFOGmWa0gK8HOKQhGW6jjKVduMrKIgWp1GUk/DRtzxOYuOhbUX+oH3T8TUBOm
cmMHRBBQw8/I7YBgcODpwJ3SDVguEuEe/UEb01219FTQyoiC0DMbQylG6g/FJpfZuuWgIU81Gqe9
QwH/up1PMV9+T7kd9BEWaO5/GBx6mwtkfAy0ilMBsWnwihjNIkhc4DVbFzTl6dX/tqNNwyzn6tPh
TWKHeAZjMXESNBqEcgv6RlW3SOwY4OeJalFr1/fMY3+RSUYfbhlQV0F3ZYLQAL6W8NoKhx0IilE5
a1TzXc60xseSfhz/yewqENoGFEMQwHF1KBFP5ysweZwn9ceUMP1ZEXwfOFiAKTan2Kc2QxEZ5Jcv
wKSw+Aw0YT5vECuZyz09nfd3P2apYiNjAHQEArtIj3GISuJecSlwbF6/sVd5XB/HF0+PBv6IiwLG
wtQDyMXcTH4Izh1pjEmNpd9hHf+gd3OAoNOE4wuR6fXtgiTi+IELw3v4H3IEzh8SFUTuOoM3/WzY
8IFby/fy5TGx+2w/9ob3hlL6BcmD6es3Wr9tZIjpnYD6ygDM/rMlHbGBY7iG1CPnTjXntIitQTQv
z7ZC3TK1Gt2ChMMCJn0xh2yZNnYJIZz3+k5d4TETo8rBBamYlcsOBiUiBgUBxfYH1BwTR/dqENcY
P4gahflGwIS4ZEj970chl+HJ+OXmGQ7004nFr4H2wbHTmIBTegav/g5aEs3YolswXVr2tARysUlI
f6XETP8N0UeJQgGTFRyRcuXAp95SzDrZ6hG7roDuUemcHCZ0JVZo1Y6p2ZQuqlR36ogAb4NnN7Nn
oFQ2/zC4KC91rnqAyAuHMGSsExuS0APAqk5HC5csc9RaJCwMKvsntw/z/5SD34V6DpWIziuN+eE0
YJkwUpR+OSD5EnsL2/3TKhaIUTcCasYBKD6y8GpwG+gAsYMwWYN0EgptvyOsWBoGsZ2/nKqDt8vK
Tem1Cvlx0IcMkQg8RFY3sQPsMWgevnCClgWkjchZBCPwUtjoOUgU/8oco4sq+xiMcEuN89DQ8TBj
j3A6tkG9ALaHn/G63o6JlZCpPO50NvvCRVXqhDgVkrJX2kOc7cZ7uhWJ24J3Yg1QEmJidMbzFIUi
jHZK+vmHzH4t9Gtlz8EthywaTKu5/X8DhOEiD4q0n5zw6VCcqkKkfxlJQgLGiKarid5rYxYnwJyM
HLouLpOFLStiudArOBSGXTkBiqDJptWtaxKwGykIaePrDRBKMhiNazS94lJbOdfEJk+0eKM4vMIy
7VyiQvBvAXQhuy44UAW2uo5mWmXxqAqw3AfUX3wGizgvD64Fn8R9JpCwra+LUiEiuQGRSLur7w8D
PD51R56cUrgvOuvtgpQioGj8Gq5VADvAOw7stxgji6CQrwiu1QylIrHJKtccEQgQhnw9Y0mW5Dzx
yebSETSNDPaY/O3zdD5Yr4gsMqBYr16Jwq7cODsFuy/X/mbPL/FKWiRBff9eqQF/bA7EqOOcy577
iuk6XkUnjDMNRFFB/0MjUF6H+LlUkuAc3SkKUx/72CXiFA9x6edizdPoy3m5EbdgcrUNHVz6Hqf7
xzgDakahQrjTI0UJWucthFM4SgCuKO73CpobUMyoAh4CHarHPR45w9H0mgYMBls9USW39yJnn/ix
d6XaD2fuECjXtD6cZcQpiavrTTlysfM8owdJMkaJHu08gEnA3gAPiZ6/ZIsuCKweNALWpUUzAXjS
wHq51BT/I+nMmhRF1jD8i4hAQJZb9sV91xuitCwWFRAFhV8/Dz1xzkRM93RXWZpkfvmuT4/HsD8n
U5TJDrPpRF7Kp1cb8ZW4Qsdg5ihY4XJYf9vS0u3WagsP1xoVsuY1szDJfJ3U/9Nnu2a//kQkBB4h
g7VFR7k1nEkgQzMiFinRBpjJ7OV3+xyP47HitoHteCLPUDLuvZX+K8xuS2XT+sh/bSgdPNQaXnmL
ty2Zok37ErdkokcoeJZ6BHLCdUU0CoMemacI3DbPn/cB+1V7jLdLKrWs+vLY1S4boI+yZsMNZvN2
mTvnIr3vnK8scD55woJX2tRYyjAfbmbdtvkZ1336mhDh63kTMhWw5dP04cmYUojGHU+f1MteSXei
n4CsXOIRWpB1c1H0JNqY+gKmRN1ggEJduvjycpGEMUrV3LIrxIDIRBR7kYR3BD28hMVtumhKFyWc
7LPDslWkuDg5EopzaquxDw0kLhrNGa0EAlaQR/ElF220KMi5YhyEpRFQ27q6ieKvAg7PvPu5Gblt
VEVS6y9S20B98zE9BJF7JJRvv/ZjNwtU7unZlQvVHl5fDzTLQYFFq7Ty24Z45meo5gbZc9W6RcRU
SxhVFSWTHh2w80IzuF0kvPJt1U30BZyoxnu253fuf3sDFgu950qYaY4w/VmgM1WYdCbP32dlSoL9
p6BXID5bCGj4kJZFZkY0aza9z1Udn/jtr3SinWz+FjSvnajSyfbK6eXr213Pvdg8dA/zb/c6R8Iv
jTqJPbaJrNI2JLh8PQT38JSEtUN/0c917MzlHUkqYrwY5yYzPsZi8wtPC6fb2bhwxQdONbP/NZql
vEj2t7MCQLMwbNZL5kbxrFvxJRt/HIgzzUSfM0OudfgLBZeen+bf38V6mm93DXuTiZSM0NX1I7Zh
tibJj2iV5jTbl+cRUiB0OYPOp2p96G7YZhNhN87VUF0Xe1YJSuz/ieVqXxHjy/0BLfZUQ4LotoZN
CBPuNMEh+I8bn/fYsv2MoyGF30LSChO3l6eVmQUja/vxpRm6LjRp89yvpq85ryo/YcdWcNfl5iFx
p/m0jPhXHeAe9cjXo6hbNB/7j9NYzN44TycfC8ilmDydJQVI9Bn6mp38JXuxcevSNexIJbI/2DU+
bx/84L74LHlf+bvE78PxzQvvuY8Kayyb48V9e1u3JxzoL9xD2zJ2salT+DdeIGvpTC1gS5gna14O
DeQhwSwov4yNNP2LYgsr4oYe0W5599KdtmXHceDv01nl3LwFBzKuVPi/Yx0hLR6d0zkLmUN5yjHL
7afhJLea64hBglmk5brnKTkdFQzJ5nsPUkjhNV55j9Tj1PYoKtsTKp0AqnMUsTey/1grZodFPyVc
JB+CMEgkCHcK2V+5teuK4FtOWHO0wKBrJskUeJ7ycxaBg7Lno57CO4gXtWvdnvuIPvuTAz5kuF2o
p1YIDgRnyrH/2De+zF3H/oRClJYuOc4sXCQspcDyzkv2rT/BzZhaonfrjBTiGIMEyIMD2/YrxiSo
2YbEQVt3u0myaSAEqvA968ynfyBFR0MDj99gKLQUyN1AJjRUvAkRzweOtZTxdvax7htAF0+06Gj0
Luw5x3Ilhu/VY7EuvNoWJpj4PUYbI98heERfVkwR9ZAmbA1KQdpMF+QTgXWJzse028+SpVTn9tN/
zOk3QTVNa2SIbDw+d2bMZro6eliIUBrm29RDoyRb6lqfa9MyWM8edre//7xgl8NHUK/YEa0yCI+3
gK2QscWFmLePHJjoiUfLVbqSXOgPQkk11NRX4FV9MVrdvCTMKHmeZBsE5Q55BMExTJ2HfSztatoE
H5uMDStZrnSkrvoBPZ00n3jq5Ugh0SZflYv3DzjQFPH/0OnBSc8i/UGSAEAy+fObDO1h+3dFaMGm
pi2TRWWuCdi2L8LSISzGcVJzJtha8Ie8cE5D7ArvVMDNkRd9Z0pF+DEBMvBb74vQvFzzbFIl/2F9
0Df9OKdmyMXVV9h0r7V5pGBn02smZ4ujusVMWaum14etc6EC2P16H5/NCgI1fAW34zNQMIXcHTG6
O/FhglFtuq+GxDvxzHUb8ZvMoY5Iw0P8ynDKnIQU7jlX/afLavJLmzKKTTtD72ExhBDOMmf1etNP
xAcHiY4igvngg3b86Y6+9EQM5Yx09i5Rll1Z9NQpov/aPv14Jc2o73icDaIEUJekuXfn27HzMwPs
lBlbeuPqKw0tzLzh/2imPFG0DjI9hPNsjh3NposCSeh7WuDB9Fh9DnIbxLkh+Dyi1pFzW1S19Wd9
nVvjqL6j6qhB6SZhAxx+xmaTHJl/p4Qc2vWJb6pbybzy3lw0zZDDxawkMxKxg0y3glfBB280yGYg
EvQJXMwIA8Mny0I/PdZht/8tbh5VpXjI2ean9yv4w8ePndHiwzdLly8/Q3Kh2GPFjkh72vLOhlis
LcP7cHjixndYJlSjJEheljlf4T01mIPWUXEF47GGUwOTbU75g3Wf7mKn89MpECKS2qd/R3hj2O02
DbediSaWQ2n5mLO5GPK6odbDlNChrPH5DTcC67WmovdRTPnM+1MehihlHGV/k5zKQ53HEngi0W6d
3XI37LH5NHru262GVNitT3VYX1FCs5ctE3uZnr5XdMGdH/LUVx//c94ZRxXdQe4Y9u7DD0FNvbDh
36XS3jWcHJnLaczmhAS7OSsaa3JJuBgj71HecFi/zrbwyxl6Zb1YO4J2csWMyAIl7Mqwi61I05OV
V4Ml5GnjhQgRU585JCj7QEM2JVd01S++aIlmj2iqTZZRhxWUnANCF0xCWz97wxYWvxzXb53HnPcT
GbGT8mXTMD4PyiSepn+TJyGBDl/3PRV55jwKaaiK4q252WxwqWnd1vF+IDvpt7Dfvde29oySkB0b
Lt2uUsQPyhcyMQcvHh572Ay9FBZAOlBNeRdKEVqkup68raO8BXgiwhTJeGo47OmnNGpIu2Zr0CN6
Dpa3dWnfQwRtVD3sZG5M89tC91EjTemi25Ae4I3ws9oiGMz66SKFhjEz612W4AnzBSxhxWkr7+rw
yc3PbCSLslBhOFCFhRSx2dAsblVdyDizllJ0y8C605fzCgX7O02X4wX9StcC0pbBcW0Ekj+EdDnj
eekD0lzuVwEVfvCdPddkCcUR2qEY9XrCmb14Gm4eijwdJuuWqy3RjEognhtOBKIrKMcFUrxm69sB
HCuOur0CQhhWWzT43b6aogXJCW34t7swoiH3RNELK2RD1g0fpTLhNOgBIy18k5Pvlr4BRpQHYxW9
rcPz0w1C1wybiilu7jOeseAVKh4+ZzPbJEx78rATsJyXvYPwmwZ3lEAhRw7kQEDOUT3r/1g4IXCo
pbLfobxlt5zcV9pOjVBShUbYo5crbcRwaNj3vOvqRXTJ3rRvi/eMwxZn58sexMYzitnGIfu0S3Ks
bC2Tj9esiQ+8AcyYo63uNkiLqQn6q35ec6R3D/s+Ld3hpHvvmDbwUqOiV300sR+wxZMWUqEX0rpL
6jEmG1m3XxPlshUHwTndyhaLVPerFW8K4YFONk9Hvs5ggmK4WTwX+Wo0zbl/MXvaCfZRzhV52EPJ
oDka1/HDLhwqdkbb+BIjkHw4QD5E/KL2I6f97+18bAJoOQqQp+tYJH7lHeWZf8+gZTGicl7rQyhx
6ve6JWAnbFffHb8uZrE72nUb/YAEvF6yvckQWz/4MDS/2sX+cBsasQXWP8SvE/rhtgi6h0wV93No
d2Se5MIiRy738ivVHHsvTAI/FSwCOaQvdKkm3nZ0/BWlxBGtgOKBrd69kw1PE5L9dRq0eT/y7oUe
3sMI576xC+C1Qbh4oPhwUJs/LbTm3xAtJ9fsYvDPuXTgvr/cdHnp88ehA9kuuQbQmTHtFmUgrimq
wUBT12ZVQhETQKCywR5glK32T77bjK+leSHijNXWmt/wgdLSkTbYUhDL9zNMTRUHQQhebud3szm+
JsSVuMZ2hFlhN1h4ihlvAAWPKuYyhOsPh25GX7EJ9I2Dl402n7Yw1k0IdTJlqCN4/HUE3yDI5KAD
7XHsEK1zQbGPVQpNFMkWkuo3NidoRW+Gc98VNF6H5aUn0RRJyJsbnngRHsArLKnRivzIjRq0PAFw
5hPka1blp3a//DQWXkf8h0SbcUumvSYOv1/nMSl22gnz3ZHvJ65HpD0PngACc+xhCKANJCj2fBwI
EXvy1hX3mVxIFSm/LAz1dRzjAqotrrlU+iDRM7bKUUrs+17a5LMEQd0Wi1PeLCpaYrhR+O8Q1eUU
bm2Vro39N3p8PXmV5hZZ4u6TnljnYZEBaSpzg+Idz+DiD2INhgIQ3mJd4nmZ0nDA5ahqyIQc+mew
pKWEY9DgyTjzT4Gd5BEiRok7SHRRObwxTeM6X5D8weUhbh3aUIXV/Uy+dgM+AzGzSqYJheya07QB
EuB4w/JADMllGwBFVAjQ8nTciKMVT/X+NiLNcShB08nPcjI4DHiXY3ZtRw7fRl2kmIaNGRHKTnbl
N74abTZbRMUXKeCt0Cwdc29EYxJfp19JaxVn+N+tND8HDSyi+1Xm0roZFNIm9/A3hlks9TwLLqPR
jSDCIcpexwlZO69DsUsWRjJXJ2NP2BmaJf7y5nESnfmxRtBG3S8vFGen8vuY8NduE4JkIBbcz6IW
vUo55AouiBmC9nwcGW8X32ZS+/SHW/3saZh0w4Ivc2QRMhTPYzfFAI7wNj7dGou1StLGj3R8ucnm
u8Qyyu3WmNEdvzn2hDqa37MSoMb6jRfgDMlSZ7tHsMlsjXDyyGvRli/3HZH/N4ldKLyFvnipEKRY
SnZE9APOTEUegJou4GGpNyN7aETtrSboRr8VeF/MMq52XB8w1YJrIaTNO0pWNA1QRPZervr1eszk
VJ569AlSJUB0TzLkPadcEPe1A8JS7x9XCYxiRF+EA2yIjPwS8yS31iOIJyIlGVukqRldCL8fD0CM
ZepeEJmOZjzqoAwQlbQBleb977tUeK98fRL7WI+qHVEjvOut4rJlpKvSrrfscZhb3lN+/CN/t34E
GKSRoGKMBzuRAsDSI4t7QjdBmQAabciCI5cIACjnugvfVjmsie6IVp2/TlY0la94alMbvGyEV3dG
oau6QCevNgH0KXEqH1q+cbXFUcx7RkTP3lihWx6vbvLsPfqpq0HmOwYqkgdH30WdFz89XtMSvSU4
m2J/Jv2HgpCMewxm2CkODGyva449jGBsWBFfku0WtPXmwS5v6ZrJEeWMpx0FMU66BrGKN/ERhLXC
e/iBEsOizFP89FCNgVYF4yHtpGcFoKvlgArUo7LhFclTvjDaNX76Se2Mp8qG3h3Q5mxqzL7BaK7C
AUw+zju424+rZgnDwz/yzx9u3fC5JDOajwF+lt1de5S8YpEugHd3ooOejJ/mw7aijQcD/eFB/JLZ
oN/MNPh33vE1VtoRObGgyDCp0hHvMMv0dRS2Oa50VOmKCrXOcA056+p2sox9tkvOtcROwSQ1S66Z
z0zc+NUtyFqP5USqo6hYimLVPzoSJHjwJ9sBq82GfADTpOwDDP0bwUyD4NXE8WzB316DCqqgRHns
kBU8tJKU3hs6gtx5KpMg62fPSw3efGQJGD/CEkQ+zPClvzsb80uHLmMIf9JObUdUAseUZJA2xJ0K
t3DsvjmuCXsFxl7df+CGpQUFSlMcrpmJWY5+6QvmVMPEM3LBDEzp6UTEYzGk1TvEMyob+dR7bxx5
7A6TeE4ANdmdHCZm53IOIyrgBKK89pVPbhsyxinJwGoqrlVI7Oei3i3Yt5ecr6Qc3DYag/Yh20J1
U9pp3Wk2M2u6BWji84bpQx0waA1ambfUwwPHpNC+uCqmzhd0ua0nt9hP8rMkO9mE3ej2zwrYeiAk
zDf1lOyD0gUwRuVfzxCDkNnDVuji+QqTt4M5j5NbjcOc2RIpvPvmVxhhpgpJE82QckXZGgVsWBJ/
qB9UJjVi9cZqOlfznhuFaUJf0xkQqBfBY4RMNvIMpInA+GwKE4Fw+QY1PKVrZ8snLS043tidmCyk
CxNLfRs+BeXQPxyddP1YcMdkTsorTM1PIcDRntT2546LHiGQ06PXl52YcRlzHsmrvNe8sDb3v+JS
BfwkCgLJPGZEXLskVWj+szxyDW1/yB7Dc21s1V/8Sq9hSk6Iwr8iPmNjzK4Y4DfD+PGeoijoXIxe
s9H1vYQZtZLTCF01FRo28iRXvhvDKp/wLRhYv/4Tmm6NJnVG4ny9CluFmeCJXGdo7oOZrv+tVK4b
OiGWbG50pggrIpyKPYhnxTvAQpLn+Ny25UTg46XtF6Kn5fR3jN59b1pGdjKkuJ/jj0XJ8DhkjQ0V
SBQAzDaFheM9zzcJV0g+KnXaXBHuwM9DffEoEUbycVQo+RvRFRYv5YloB1s6qW1b6sQhXYEHx6+I
AJ7qH+EoD2kw5JRzBJz1IyB+43e/BlwuIYc4cmjYQz0OSpGvdGGpVya2hxFHSOPykzA2Uqr7+fJl
LWmNTYI/XFGIOZy50uJ9lldyPo2ZyQbzNHYMXEcMcx+GUYXDnmd1fAsRcFz4O8KWnMx0fnl4KeHw
BEjdoWWG/yYycvGHSpaW0/9pS6Y5/PzM0bz6Yfa7SBd5yf50k4Zgx9EM6wGfM+bTn9eBcnjDExuP
pc1vKgdpfgtwuFgfHxym8esrr/jtCN72i++00obYicYWps0x3lw5u5f7PdtEOXJjNO3x7ml9ZLe7
wpfDCN7LIPvQ423DghD7muZB5xonlmr7CIwTEQ34w0ht6xa0A5zGK1I0l3J4uQWckuT5oDVZo74p
2NbZZFNXZs/yXsSoAck61Rr+arzCN0e402dwaMUbpkqccG9eIv3ikfGDfA55Ngfu4ztFYP1wYAjh
iYbBKIBnsXssWXSq8SH2exXyD0p7dH5H0BQk+4WG1RywXYRsPCn6CYcywHhIJGFrZZ3y3ROFfYej
Ht0BciQBe6dLEioGtJr4stt1COVwya8nkk8JvgjgebzmDMFVHHESpwUVQuAjU5niY8ZiqlkkvKQJ
50/QDjF607S3E3nPQZ+ex52vcLdl1iEAnThl2iZ9nZ63x8+QDUnCdP43euBHpDrFHJOV1aANgIGK
hHwqiSiYhtOfuOuKIjOPiwB2UE+gamJM5UZnGi93HMr4SExDNcXxBMzznmSYUIeMpQE2JzevXyIl
GhOE8oFi75GYEMfmUMC4KwlLxHbeD+KZ55WO5WO944BU1/msfAVQTyVgGo3lu5H7jnl/qeexa3KY
uLF9Z2T08alAWkCzsbVxBCjf2X1vzMbOk9C72lGIP2A+AUyxRKiKMLYoWwf+xXps/DyYA7lJYqAd
WwkOmsFvgguWOEVnEM8579sfpj9tWwAObiG7nge2aW4pserXu45QYCjnpUYlFZ1L+BiFE8/D25j1
Mxx+jF/1nsHtA175CxFjPF2cm31nM2FzbvUkKI4mPSdnMuVRFykRGHZfzknYUzJcCDDBt0RlB+lT
HO8EevMpYHzkneS9Mbm8fBsX7ndYB6DurJGBzCh2jwClVUueAfDI94tKKAAFAzi5qXO6llyhmtT4
7CRr/MSKE8pWfOZPlWMmwHX7Ap8b1bPXolr5hDuvjzID1K7cqL2LQYve1YclhKXuC2En2dyoudtj
FW9H3jOej8dsVGbBsQmUTcOITvEDLRVERxTCxGSMX+GV5OMmFTn3iz8Z6Ewp2tNzsC0Q9Ie7CLU/
BkZBx24VU2Tq3FUPZXIBiAjHQCAe3jquZlxPkoDbVE8bDpghA5RG8CUYfcz+i8Tg6b5/kV+Ik4YC
KZJSaMaFsFG4l46DnstCR5YPtClXE/g7wYf+RwaCDK8ZSFctPbZ7uBspj55QxEpQFQdeybvyEcd8
ic9TPenjY/WCIYt3aHCzRyTtuhmBY0NYobDVE2aroYosI2bNRTmsE/oFUOFD79KOZ2dH6sW9XYXN
hDZZEmkIpgFjQbef0ZPxY4xMmWF3qzHrXsC4ZmmkuMPpulFXZe1KhLPfkQ6JQ7Q6R9Ey+RF8Sv1G
HeKVIeEOHp8KxsFlVYVJ5aLtqG/zEccoWg1t8GCHGnI8uV9RD4DPl9VZDzki+hK0hTIiDsK5zFxL
fGSrzMWvp7ZBw9lTcX3QXpGYA4Uos1E+l0fEGZRU2trInzRW15P/BNdNonDKtxGVmSFthc+u6SGR
jA2dCkTytGPy3Zit3LGB7vjGrYDQVQQApAaDG3Qk6JEQwszpk3H/zVyCFnVC6bQweLB6Xg1aX5/q
aIKhUqkLxMe5/ByV5A8l3OdGw8VzyxE95nxEMqEDKxJRnxKhlPqD6BQ5GEIvPmC23Fv1E7ck8S3I
CS3QZ3BQjGcsJeJWJup8gMLS4wdYJLEkLgBwg9U8heh4ecwKLyVElUZqIoI1JQkwncW3Hbomabxv
7ux3n+mTgSpOryltiw3aoyznoEIzjQAuxyR+bkkAKPp6/kZKnBmTRp0lYFLy40PWgRI+XhDkHHwo
bMYJYeO/yOQ02oa1dobK00CYjz9GckaG2zCRGC6l6jeCKTU4Eg8NBh/YmAhYg7ig4aaZkQiEEpDI
gUEB2alwOvmGdxUhzkdDl46MMO6WaR3eG0dPp33jYZPs32GLJvtFfB4hJ97jNS3JfJOwjQcS3xDz
4yJvzfoV9E2YgbvTHZLZ0n3GkzEqfZ1WBSgOhAwoMqcv0YpDFX/TrEdQ3k6wLqtPzJ2urK6SKFbJ
yRvq5OjryWF0TLkQAfWmYuIm7WVEMk9l9q+pwM63peBnLFh0hCOfjYPyQGHN4J5s0RJ9kXQNJel6
RxybiY5dJZ8O1y4BMRs8xz0hZ4tW96Wd+Ha/9LmR5IbDnCdkgj+p3KWa/3pN3txOOqcZu7SzdOGL
CxsxdBAEy5zKz6iJ7kA136GoOV02Y0/GIcpjzGmFp5B3dg8XlU/TzhsvxoL5Jx+1DaEInkhcYzxN
c1t8BEUOd6fNBZcsff4MwnsYXeksIdE9gUWPAvRzYwgYU1lSP0eUPaPF19Ym5NzjbseKEYzIqAng
W/naWlCBiszkOBixr2Of5z2cI3ggvA7zLtbju5kHoHoMQGgk46PxNfHULbFg+QRevawL0+oX0u4W
YRvQ0XilgZqFnyxE4tZ7BTp41iDsz6OiHLsKKFthnz1RoEIPNNPzStq9HkQuhP3Yaf5ywxTRX5sg
CbGTcur5OrScQwZ6MvseaAyvJyzX7XeNiA67IkYGZMBIBLkLc5PGTfsalMtUbxHfxSXERzHHBX8I
P55qjrG6GENIKiMTmB5Tueiki2KBqKNaxEs2Jy+bvU5IZd5noGGfCxBAwQB+cJqz7bN24C8Og7Z5
NiL62M0YJkLsK8B8jdMt8w0ur5vtPrbER52R28gz8UC+Ly1HH/p+iWFo4dgAKMpVlv8i5edEuMlR
DTZKhiSperwxLgoZ1NzYXCefbebnQT3pJ4VbSE4ZSj91gK1ZCkHfoi/ZURieAkSSarnKkcayHb+D
oYMddZk2o5HwF8E3w0hDSiKgyRM1z0Y4iRnUZDJ/bBRf9OWQON3EY27XJ3j7yc1rsOnKPjcPITvm
/W+FRxKR5rNbEs76uEdjTCIIONdPDmdE4ASsk7C11Wj1oerOTHblz5BNKj2tcvf80x/2h+jD1ibN
u2xPNYFQ70Fx6tLIa5AMa76miMe1Ekf5IJ7EyD4GjoSGYdTYt+vXNCO57SRdlZ96823N+6atbXmO
kmate7KbrGqc3od2fgcGtwD0GYq5Yqhef9YidLO5m1ofh0wshnVt8Fbd2VB+8QtfUU2gzNAX1Ib0
e5anKEXzdqKRjG5XR+Sg++LYZYPUtl0Xi0fYnom3U4di8mxFjQXvJo2xO+rch9zHE+0bsnuDDrAQ
4LjYbU0tGvmMpO77Qk8z6XvjfTwZ7Wt85gSX4SEJUtVDbivhTsqc5uXWiye6jhGBfu8JKrp6UQRn
VuiDeXqwXijE1vLCqBfvPIbx8bnP54nuvAQzdZlERwMGHOfOhSeRhGE82bmt86TvezJTx/dDFbWc
tAOEqRaTXA2Nz+XZ+lnr02JNgoQ4im6dl6SDvnGM4mSdH3JK1rinwk9glaXhKqoWVMiCk8IrnkEr
MW4SaaavObOP5KNgHWyjG0/ld/mwuM9STjpBvBTJXrYUVqOVdNGPxb49I+L93y1Daqlx5ilE2vZu
uEGDGUmFC9Tqhs2BKIzhQkIEd2yzJQ8K1xMjxmUcMe2EYKSDkTS12agWaCp8Q3eZADqQtDeCe6ud
S/X2C0lu3mbfiGWw6ab0unA5w8bdgkwi2ORhPYuhHpae+DVRdE/OQ2Sk4b5dWnwjXj2HASeBnvpI
GuzaZiTskei82UBpqXd6bsh9kK+xzc7T9djkgov0009r73zQVxCYYK8DfMCFFnBCGSgTHbAsGACs
dEghQK5P7CMyR5KwAQj6M4L2wuZT9BXS3litw7KxxRMHT7Vgy+nPyPwd7jo6+akZf5CxlDL71wk5
s8sEhPkDw8ZOCZhGL220upBiEgBtLkDfa9Bsk/B7fzxLIT7pfne3hQeJHwEGgsZ+eIHjcASnIYd0
KPhwnf5tw3G/J0VIdf6+HEe1d0PquRcWVKd0alh4ObSK4T+OXFjav4vmEQ4jkURuK//ihzKIQEQo
TgY/O3Ylm+nxgdLY5tqOE/0E1Wugc2n2I+6sM2U2PubVA5uT0/gMdozl+GmsBwWRuTdCSZbbMgVU
wkZg6AZto2eW7yebPt01BUF92xpLx7rbF8v7siV/E6WBaH9gkFk5uvmY90+XialXYG3r26X9bKCI
XUqB/2UFs8xhbDnuyBx5r0Zf+9V6muC8iarqCQ8NuP5ofHaRQGrufOylK817GcRmwuxKvhAkN1f0
s/iITCWGLQ0/JGJfqfQckfmLhfKsPL37bcfprK4+Eewwo6Lu6lz00UCdE5HEf5p+rFgLi+V4O1aW
PQdiCZdjlkTgcH3Jppg6yP1KXNpGjbwGE/cfv83LVt6gBv44XstPGp1+3j8NilHmk3QaQ2R8bP27
lqUNAfJijx3HmL1AzvWglza38ljc/PqPSe79oaklXeVEHMq7yxv+4A6dSRYMPN/lxdUMgS+5Ooh7
A+IWCSKAcTvS1gkexF7rEdS9AjRWXEhGUhlkK/sV3TtfexfzPBB0fBR4CzYvAlJWTUEo2g7NH0g0
5QK3kCvke5UFxQ7eXXSyXzCc9OdLGPBOka27ZgPMlptq21FeAfdr3ahfRZh5Qcv0nUlI56NxqJAj
+8T7uQUzZUTIT5XkPlzUJsLY6tfURmuwK68TihLqaSuX5cACIvb8+iR1aam78Tz/I4qMNzBFv1o4
/ATCc3cvHLLDpAuFT8/JkDWzNAjUhEkHoR1uoin1R3Z2qL9+GtFuRWVzvdJ4vpBPn25HQ7es58tG
CVGhrsEZgz6p3b3scW3qMcVUHgRYP+Nqzo97EI9x4jzFhfxgxjFwzjxnRg2qdd/W/bx+T7gdE0z6
JZQA7uQrzmNyXUXAy/p3zDl3vwdVNSvKoZeX5YtxLfU6PIwi41k8RLP89MSg3YkC7CbyP+0IebwF
NyJG7XhGqpt6kHuMafRdrzpxkfGUUnS3e5dsOOScMlA9uN+RB0/Rrf391wzcrePohnqF9U9WWPmb
HQg7UqBR8FzNKMbju8nbvp0UCk6WJ7CwJ5SL78jjESovjwO6WgpGasFRMuL/vVRadjgy7mt6TcGO
IP4ynd7fk5qsEn2btj8PRoRqo+tBPOZyuSjV1et+AhFM+CVo/TfKcfKrERUfjXHKRutGxR3TnD/d
/qPsRt8fUUO7d9/ek7nQrtLPJIlJDyAT7b6q+2WbBk0/QXtS8rvGZ9e3i1LYaRKeFQwy935Xqz9x
c5FSVB44Z7vf/vU1Vyk/97MAv+/P3WOljNbSB4OXSwLX40H4Tex/soVC8xKtNpoDPc3pjR6bVfZK
nDcSW0o8ABioYf1y3fKqHtuD22d07FJLFcivifgMQNpzNdJ63KTWC2xK8hI9UBF85FMNXZolg4pp
bA42jSwC+JBAHxLCriEHSxuCreBPSMNCXMAXRQFA0g4cqVw6KSDl8UOtPNUZnZ0+h0+FZEzI5e4C
WZtQg4gmAnkuBfW0e2EKIIsZtv/OQTzkaxHWc//YAhVjhiMCdI5CrUPusyOmmKELBQWgFhWVDt85
QX2CDRCqQp7woeuAnw8b2iXvnJ4XwqmjWXjZQYf5EsC/WjfAQIA8gG6QaANw+PqjVYmWD+gb6esO
4CE81cfuVVsmGWlkV4+BRHhlE1AqWaESz4p7ZjezZh7K4IZdOi006Aegsc6u212Pprqz+amo4eAd
go0BvxUsfAy9hM/WgZBihBBdVZ1QNFcD05bhu3FjZK+jiEsw70GXe/CwTFnjmHoINx97KHrFFheD
y3SfC1GXhM/UJ0eHgGoG/064ytI2lvdfsiHS4904Alvon00jocpd9Pdl9d2J+qTTFgVhLEgB8shY
fXVXIUiaYV75AXxIwRjxmpnj0obMp5uDjpGSLs1m0KH0oJy4eubcFbi03tA8eiU1GpLz3WNMSvH2
4oFnph7mA0BvfHkpx7FXcTSuxSssIBMMf5BL1HOYwe9rEi3IrzpNEc0MheiZPxhce4ihLbVQ22RK
EY8Kge3GQgBwWURAhUm3GT+oHhj75SnHG3jjG7EcDtUc4OL2xW6yKqdENkRgnWg4G8pbHAJ6MmBR
ZGqfIC0D3K5Pr1TMawyLCg/x8BL+61bLrQWANpcvOGsKooE0EPfwAt41HfJcWmdXdgbCKEmc48Yg
mMDb/gsUnDcKNL44NxQzo4E4oglAiRDDaQdAe22Y4Yv2iEEH5gR84YhbMhoPNgbMB/JqMLnWgAo2
6bA9A6WGJRfMNRh5yrz4K+DK6X4swn7IrJZIMlPnBmf+rWAT4E6dqvlJKQZSnY2A7hIDUTP04PQl
o6JVIL+LCHCXxnnQxieSRR3X+eAKaq4oQD6BTNQVtAyCV5w9iOkdRKT+mxTCjgj1WDt9xJX0P0l7
zAA+uSACplpaMwF9BpTQSvPnPQp0CpgkLngoC/0Ff2ZH72jROdVMIYF2o6OYm0RCaZrvYB6sOigR
/Tcb0jWSLTzmG95mpBxREUCt17kBtIC4DQumJpI0R0HKZ5rEf2Pt5RCZAEcpCOGLbt/X5XMLHrNy
9uSkoEGqmql/1dvpkoOMqOpTODdkcwkjVcCIZeaoY8iJR4eIzDg50HmVyjj9yQm0ek5ACCaNLF4C
1eaJMumwZYwo/Ui0OmRIGSUHVWB6oFKFnCaMwyv1hokWIH5Qb71b74FGRONk/ewA23B7MWmzyUE+
McwQD0EYVI9dhumcFF8wcaDFS86SGpcmGOj/vwl2Vv81Y9grrjs13BWhZFUghtq6e9j0JnHdB6eU
Fk+ofzZNeif2BnvzP0kG6NF7z8WM3YN7Et+ZwC3Y0ICtmc7qeuR9Q+RZJIeTWh++Lly7ORVuoD37
EkEMc9CXVlMcSMM8Av53zPo9h/Vt8dzwz9spBmY0XxX4CBHE4Y5eknztvXeQXeo6EVzgfeWXW4at
BPpEDchpDgjZinL4Ghv8n/w//gXTDXGMra8GyBO6yXWwx3pKe7zGi57i4n/hLNvEwzmEB83Rp7AR
s8b/cLlEJ2GJLE+w00yKuIrxqFqYEVL7Ulo8QIt/tTfwlvCVPNiPE722SABY0mwGiIFY9hYxHHSf
UPsy+HrBWkuQ1DKgdIc/hRMSIyp3ufvTwWGJ55+IKBO/2o3KCu6mONXoUcW2XM0H794tHHHR5p/h
f/7/v5L9539Enddu41izhZ+IAHO4lUhROdmSww3hyJyznv582/0PDhrj6baySO5dtWoFFEG7+pBu
0T7yMPHz303/3V0TQEHrayQG/D1KPPJ/j6YV5jn/9xB+9+8WbS1eJd1q6JgZM3EPhqv8CwH5/x6r
rbU1AlPxgOLvp3j6//87C2vv86LidyBM3Etb/3mu9L54ZvFO/nsomOl2YE7p54gKxU+FpCJG2tY5
xjVWzb4SpLL8SrxA75N58Pef+KmTWCH+X/EH7emL5or78c5ccV/5htcWEYH8EQ/6d9fel3Hy6n3U
4H61ylbgeeLG/3/O/+6cbsUr8hn+XpcMAl7t3ytptMTVajgP52qVe9bf61XcKn6fe+NV/F/3cg+s
mzdDxIfmirdmw1/5ezb4CqzcjLG2oBe6J27XPVCX/32M3idJ3tdccWfxQcSTybfeJ6qNf2tr8dTi
PuJt//sp7js8/bu/tma8yn1abhNfSsW9xHOLW8XjxP3+fQDxqP4qnkO8vvh43D3nQf9e/L87iif8
e5N8q+Rr38SDx+twEk8vHvjvk4vf/nti8VH+fTOCF3CrQ3aEf98IL34WL8M3nPBVaC6jRr58caMk
cBfx/CTl/b2C+JDiBpUC5u8vMZ8J6hMPxwDkbK1U7/EsHvL3hvkU4zXnITrKV+6GcRxBEX+P+O9N
/vsQ4qd42pjXbaCS/T0lCb/8Wjzlv5eI1+Jv0zNHlhcULyZuJbKA4y2+WPFJFU4hzu7/LhZxuok/
f8+P8QGnfbxle3+uvMpDfsd/jyuKJhC42A/5zxT7+tre2BtEnLiGIaNH7BqdBoCr/CB+N+wYVH8P
O5uQMxM5YPKiu6xg3XifskuLk1+8wiOFhacA4SOwDbEUJvvWqslR27vzRD5GxkNCfz4rPmWvX/1q
M4X3BpoEaGyxgqtGVVcR9MZWzmUafacSEO09G+8z0pfw1sPJYSXt1kgT1+Knuak+Qx/Bvo8gEe/7
//8DdReH05gQFvHhYt/yxB/cVnkp8a+MW//d9u83zLx8nOaBr5ibO+1ZRmL1+IDbSlFbY3ysUrmc
oG0YlA3cnLRH2f4to3OVb1jy29ptYNUiIQFclp/5xPKJEh4OgnMjSC5/laOrbm0gCNmr6dg+15Bp
lwxzEqjXkHyfmBdrWzrEYj0y1oKKRstTL9gZUGk/HFexX1CIwig19+SwPGAo5iBb+aU85of2C3ta
W/PoPmq4J3hZIwx/ag7r4gKr/jk46V/hIKhlgnlLQPk72EJTU94vxuf6JEnoUWiMl+YnXSRCmZ5Z
JbmMNpg0hb+iMNDHu2MZs1owrsNalDdtuZBK0TZ1d8lYQG0OsreB5Hb2e5rpAvYiFWNJMBs9OfYE
ICER+eQkw/sNWy6GK7Qbv9N7d0/YxmCfJYTbC2fNibMFa1LsRC7BX+8LEMzcQ8OKJcC5GLOM5dz5
KQQlPLGr8yAfoIYjxdFqviDf6dyxdenWI1ziraUFM0jZUhcwFmZ4hfEPtEENVtqPwRlZEA3lUUJg
NtoDXVFr0KZdMNhOv+i2ABWsXCA+ncUH92og+063V+0e/fIy3QJ6biDREwIS+82ncu0Bij5N8kSC
b/x4dv2VeUS+jkgjBJeGodMjvlL36StfLfo02OUM8cWcmWzbJa4WOFSgqrPhD+U3CILkU/T76ioz
zoCFep6f7Nd242ynW3UIXngKUUPWtxGxRQCFH2b6Fpu4A7S4Tb53bjP2rFQhMWZl84rp5HqE2Yt1
DDA7uCQcTAK5N3RSRD4G+/qAOcVa3+qX8Pppn81n0kYMv2Jiqq7Ek5ODtnK8+jB/06i2bxh0j3DL
38dzeFGu4yscwYJZNwiMOGW0X2okQIGZSjiyVOH6WibyL77IUXd8pK+hte8QQpDeQg9V0VKsGw0H
WEx5iDAWWRhb9Zn/w3rATHVMjiMppdCPqW84NWQAyNKFEQVIASeH0eBwwPlUTlCse0I8zbT3OmJM
ho/vQR5h8UDWZB6mICAh3gIaBQA69MS6q/GbWtKtEH+DY8obAH/4k/6AFGO+TecSCvoZqyX0SBiT
AQ6W1/gwfTa4LjlH6Zr+gNnT2D1h0SyAf/MN0ii1L81QQ/tQrng0zQa2WsJVztzQN/FgtFvKkueH
sC4yxoZP5tUcDV6A+dEneH5OTQxO5TrX5Il6V/RoTDiYNmDlNDIb522lB5EFA2kPAT387GrTgnaM
4wFej/YLcjR/iaFWuZIr7Lmh3qxNeWd8RliIGC5oN5UsuEnItRyQJMkUEYqallyG+imGa9SdNeX2
7y+zTbTC43Mc1jP0TSAUuEgcKAcnThjH3alQ1jPBqTYAL7SC6/x4rZPdZG4NbS3YMBY8VlgMG9UI
jzSLFjoTRLY05wS/MPhh1EO0kc1c+y3mml/H45pQVzESgtXDQAITclz/UT4T/Kl+wBCLOASQxMI1
i6I5bPL+9NA3+NDCHKvjb5vkA5gO9nAI6ORYMWE5cOA5muZ5utjT6zDt2c/yVy27MCmlctVF2crh
zxi+UTeboFcHVASCS0S6N4IGcz8nX/JAoheWCekNRhjp2Y7Mk52dATQzfu6BQ9X0U9JOPb1r+MMH
IrtrI8srnQZ3EBbMjBhzyQ9YM7u3RH8HIGHn+AJNcuKXllToC/1RuJFtH70HMKt5GpQtu8GI0y0j
8/0jx43rkytBOc6nYV6ykCI9IdUlV1Zav8q0k+a4nNeoEWR4jhXXVyn84MS4Vfdbcz8W+9jy7OdQ
2Y39Yca0AZo5+5501a5Z8xRiGIFunyTtN85EffKxFTarW6g/sXCbyQ4Pv5G2Tn9KKpcM3cUUJR7m
aQALo73voRqMEHDWjM/4/LhdBPLrOG7SiD0MF6sReS/XUc6IqN5W+g3/ExlMCRXyg7ktiaJPGHmY
jOPZR1HI23sZi3E66OxS//CDQNMQ2AJZvfM8kxk8rKAHEi/dKc4SSzVOA0xl2fgTN9dfhGGy7Obm
vlTiTa2jtsxr2dXJ6DQBT3SGlWoK1Tx448KYBcvtubf2OvO0M2xldiouR2zRlP6Y5QdSgOrwj3CR
Sr/4YKSdDlELXBGvX3QDruHgSCOU9uA/Mpo2CVjRFTYM1oKbaCADckNYiwDUvBK0USwGWrshPS0P
rrAaIa2xPQ6PteQcS0RUzqLLd8L939jN03EM4SaOsydZ1SXMzXUCoXvwgLDqxysRqSUUq+ZJ6aJt
X5nrgbQKLTc9Jy42ZpU/oTeR9FOCUlznGpIN+cRvkunKi4UhQuuSNVjL3mdwhwSodMgwquziPebn
GLpIUcsgJSVzGHftKakvY5JsjVj1+x9Js66MoKNeSMCA7LQxhOHD1spVxmlhsj9H0C4au76a+ARu
khguCakZcAxiKGdERKb3DhCt3OiJBWlShOrY4NmIyc0QpLrgVbKS6Ul1BGTbGreoPLfKygl2D+R/
tV/nfM8NIVaMacsqZKoQ7ifaXfCvfEDP7k/zWqIOsYel0o77cSLjBLeE2fpQu2UQfIkYhf7HjO8c
DMnVKQyGxm8KLP4ZcM82Mw0yqoqWzHBCPqYalYUzbJo+ogVW1wNmAvABumSXl1eORSMSHIJqU8zB
iUh1q7vLFUKDcNsKG0dlPPfqixXY5Ggit2h3dt1zMgTrpGDknzFoyRwGNfMFelcHu1plA7PkAU7T
UxSAFVBTaVCsUCQ1xj0i0AIyUglPwO7vOozkhnUo4g2Ym7gHEjB4Rwrv327qJwNaVjdAYNT0jxF5
TJebl4CPas41gaMpiJv22QwNISA08tmHhmgiRtg6ImhHjJB8mfg5FvXWKdLtA4F40k/HrqD7tzG9
aOtfI9zJlERz0R7zOXxWJHduyR8rZ4ghyvQWJcmLMQR3o5I5AX2zr3aVnpwzA26ZWWfrHEabjddV
e+x66+xIfPIy8Iy2fQkhUsrzUivl9USUKuOZBpqn0j4/JKqWkGa8+i0GlM5RzbQCHwdb9YdsZaT7
ehpXSrYP5Pw11yjgpnbHYSLeB8lr2PUsnNZFH7XnHIwcFC7HfcCwWbGiT1lO5N1DK9kB4GJo8nbq
rE9bt3cyENw0prt6EH7s3X1OCdzpekYqwG996dcYFxlKukt1yFMQimb93KOqp2orDMhvsuU6Su51
Ixi21bM4YfURyJvedHB0dE4y4QsOgRyjCq0JfB99iDpSDgz3GHKThtJc5OJKir0enOAcVbJ3yPEQ
q5nk0yTBZKtTFFd5t07y96yRNnMcMuzEl9xybg+peNZt8EFCDB5u3IKRyZDH6DelOxRzWUfCaaJG
UeUnTWLCHwabqkZWcK+bbu2U6mefkEfU4ws5+3mJLs4AxM3SUzpCchg76i2OelQ627TX/FTN3Ag0
a/4No6dBWqqF5OtTSq4fbiJN6M6G/RmFbgOXFaN62J0tWkPIQg6/GE4tkYxG/16azz3a1QewYSW1
nhp+ZVPkx9m8NUmCtmEK1f0hC54MTM4p/czM2NRWDNg7HB4ZEOYwxGfJsPapVl6b6iUDPrRD+tic
gHMF5p7lJfpAQqSM4iesSMNC2FDkpJtnyasTS99jwnVmd3upSd/ycNrMBT2slOE3rcBPLrEGHHpx
NrI8Txmwj6PgQcRl9MCWpQP9TlvP0rddih9boS0nihF7KolVJZyBMrhD5JJBHG2oQ1tGh6H12fc4
VVbTlsKBVIFzGb4aFnGpGGHF0yEw+9+M4Yh8mLBjEmfswEA6yN1qxFzD0TzJlldcv0+kycS9vJZM
UGINzqDxWBUGfMF6m7LflTA+yvAJ302US1LbnvoJ7rkNoQcq3AzrdyzRIH0AkWomeVORs+51dYVW
cXYoZ5PrSS9YlCErhhPD+zryMqbNBn5ZyrbpLgpN3misLCvadNIhfVwcCzvtcSe3GKbgjG6dctRL
ROaAjikzQlVt9GKZyVhI6K0t3UcWchU0eZgQ4DKRDfF3CvDMeSguL2Cp2MXEnIXtj1yorhTH9JB8
9MVgpF8pLNEEO1hOi6G1FhPztp7S1uy1rVjlJjvZZykj0NwkuxqFwSGz3gu5v0vmfEVGIZXmR6Yh
428CUjJU2dez4i3c6gbM9xJyx+NmIGEjjJxejIVGq/g2Yt1reg7AlMLhHX5Tqz+H0NsTLicNP4W6
f8c9C5hDfATApJKVrOAS60bCjTu0hOXMN/Jux8Y7Qz2jgJr/kQ6DzyRKj6v9NOTuUEuryQq9Yvw2
UDmnaQAJGEvQsVvBdJYrldEqvEcMtkR1od9U00BoLMEMvfQlMSjyq5nSmm47Gd795JbpT1Qai5T2
Omh+EMNF2UULYKiPEVYYOWDH8PNooq0dS37iyMcWmCOBGKL14brm5GEz8B32955vXwZaCClYH9X0
qocIImlo9fkwEvRaxdou1I1d3ALiWV9ara5kmveOgW053kwInvm3Zod7rYP0wbovt7VnNzdHeOfq
Gb4Yqz7VPD6DoyIZLuZnsaybdbKdcJhlKKUTEFFWewluZd9fa+D/AiHg9DvbJOQRWjqUxzQrPx2u
sIhFMTezc+3sy+EzUSLyIj9bG2snUO4he0+b+PRoeqg6CuSDLGw/W/W97fW1ItvruNoZetPi7ppS
yMZY2VRU5s2ltMwjvDUdZagM6jEWRxle2CJvfhQ11Fa9YuysnoHXTPqZRjMAzSB/l41VbDctY35r
ZSqXEXvdDkKTlPq67Ns2Eo5aOj8KBhY2EqAtKQAGSeRtjnak65lvbjWYAmlLO6JtKyLeMKQI1C1n
3ogRamxKfojQLDziazR2e3N+H5p16SU1tosLPvUqRx6/6pJVkNwxqGVjryHqUuuQnlh5VgYnlZ7b
mVYxgcUVXbGdfbUVMGFjoZi35dqLAcgbkCrqZ64SrT/lAWNhLr6Y6yJDoJ1t01nkReFT297l6FIR
G1fKFNOMmk1IcZzqWv/RKKVnStpCm9dZVd8KiyFkkhxlZ6/BT6pQMHJCMkebvMG4t1J3twhYiptz
x0Cq6LPtYwZxcjaB/qwr9dpUD5FMVORBsaOlTv+bNYRR2uadanFlhPLO0cJd1lWenc74ibyaiKPa
q81nURnAmRj8xcrGQsyAICDTPAvArfDj8klNJsLc7jK7fMIIUOE9WA6pND3HbzD2A92FUlZrGZ8F
2QRKYZBjE0eJd2T+8JKs3Je2wKgEnaBz7cfMN+zQcP46HVmKoFmNzjalqvvEgYt2YGkO4AsNMRQr
q/A14+H1XbZrVUh0zDupsSSViChL8XR44aqA0AhHp0wT/4w6KFDKWU70F7Uk28TAa7dlfDvFa5tm
figxxVSKbWpkq3FkspTqB9umVeSLd7TXPsAE02GhIcbFcAMFQma/mxtcGuD+zLF5srQSa4L+ypw1
GzEMy0ff0paz7GwkGpO++3UqpKfw9cMeHwkiebdkD2YYXZS/zUOif53cRpv2Cd6VdaacBtlCWzdY
aOrbEsNL2HGhvR1nXLhG6cnJxrdGwZOMpLRyPgxMwh5pq1J+j4eIHRqqfaYzSZ9I4MlXtQLJqJ/v
k1JTjjiMMmPbWYdShLV3yx5fBHQOtbxT6F2H4Gbrl0wZ0LEwoIq2OtPHZGYLbim9rYOe5disyvcJ
BU+EoQd7lsNwGv9meZTpxm1onejhDeJZ0d4RRh4Y7VoqZSarLOhZjRCTqp2lWZz1sl36eoGoZFIx
c4oQXbYf4vuXH4/L3D3paY1LCBRIu/sKUlIXqWi6TNpnBqyfkTa9R/oIfd6RX9OZDz/fWOkxNtDP
kVB3wqUozF9Fsb0HO0SAvEeeYBikjxE1RvGV9Nmqr/YBRDjLxjDavpkJlP6uoD6fLmH14czWuqMs
ymQdGmuRaq7TsttO3SpSo02ifNtAgFO0EWdN+GhZFdISV9sBB0vgiTneJvqtLRgWFzSqsbbpC8Ie
VAvngPdJb8k/AvxHdWe9UKpjvUuQ2fRpWJem73yNIaIEieShvJurpPBsTu0BkR7dxzKFEhfrt76A
JlG3h5lxJHM/a1onJDREsgdOjoVw7MnNKVC/q+orm014McAoKIACvNTA+KQkP8eYZ46QQvIZG/Hy
1JXnGjayclC4ax7cHiWYzjAtC1xjIX7lpeMGZH8zqJVGHIacGath18Tqto38OvLp9+JI3qnMQdXe
62N/EgRg1s04XDdExgY01lxp6gzlvd+HDpF95OIG4JI0MEoFt+666mBsz87Srn71Wds3gBzE8BXh
u217DgUgU/i6/XJwGTc52gkePVOJRFBX/RzFhGz9PqDCkXCUQaOZREIzYAJoYXy2GYxn0JRhAoZK
65W/FmTmAc3W1NY7s5vX9fAVa+XOCa96i0JCfW+yhgRIhCD5xWAqnOPjyEInyiqlhO59s/DR6WXI
P40GZfE9vxW48Yp9j+aginbURyTFP4fpiwl1QWo5Gbl4IH6aNEn4P4J6PWdAjI/sA1tqIaqi3JWH
nZRGuzz+a15hDmNPFbg2fM0RulO1jNnb41HxpkFF+NEBnzQ3hIPBPJ0LJNVJ7zVltrEiBxiRSlb3
gQj4wnD4RQCuy4xmKRsKbh7ZC6Ou35fBvOxYzCz9sexsUHOL/UX/yMtwryTO3om6VRiaq66WfTMf
0OngRTDSuT5kGn5tVFcGasmsuMcNI6js7tjOSxKmp6RHaBjgURH2WLqYLO8NvP9A8wygy4KQhkRC
q/foFmPFyKRKnV9Dy38b2riFUvsdq2jJmTzBio3DwM0JmrmhZklnKHrCBjwmzI+wUmAVVFsKv5i7
EkpCNlzTokG2qysbpcR/1oY86AABFk1/iRG9VGwWugELYAbwKD86ZzMAgprjtYeQFsa/UlZ5D+CT
uc92DVFcU0zQCuJ9EiVDCu0ViEkywW2LfplsWhgxkgrhyTPjco1qja9SZ+vWkDPlwYTp1njO9WMO
RqvZMMcfWObhOxGY9whh2jiWm74XCGi56wzc2LTYG2cDdi1SEA2/KbC4umKhoJLGS0fZz/hcdxYe
sdZ7lDP6rFY1LwgJTW92eoOqOkoODRCrMnNJhumtxm6OVUZRqZr2hoHNVgDA386LCbZbJTACNofg
V4Fyrrrd6GuPH6xb9a5bZQ76FA1hlTgp1PhHfMCia1ciPEKF7j3SLXCauaJ+blMS7ppbTKctShIL
0hxfhao5HjtuL2fumNeeo0A1NSH2sPiVgmwBi5ITZCilZVoXrkBuytLE12/YwhgbJd3r9Aap/pPT
PlYlYiPOrAmq9WBiFN+EO1HDk3zR6tnGzqFhYGtnwkOg0xmpbWv4CyoU8nl02/59IuUjliZq6taX
TXwpsh4hMP6ULEtgR8gn8dOZzwY5GdLjGr6Lpb19wFIgVQLXne7dACIdGlLOS2IL5h/RN0wX1Shf
ygrioBOfWdZWXHypA62DonXVa6QAQBOnwxpfmddRpmBF86bKDkM5xgCu2kQ++63HHvvIrVUEVhMX
yRNHKoDHl3K1JP2ltc8SyqvCPNhj5j/zSRrC4msc+iRURnzvC2Kx4mwh/45X5ZNBh+Ph88O1wntz
x2uSLLJuXeBstbe0+4iNG/KR9BqAKnC9YbYKIZ5iyVxkaOwAiBDOisgFGJbCLUHZcTvqSBxN4Ns/
0Yogm3p0a+lV91J4RXeKwZ4OARNb+Zjm64e+5GmvyZkbeVlnfnK+JizH3fAaAbO4oCA9zFshKANB
lkK/YO7U6PgTEb24ItFKe8vOwbwYITrm/T6TTmH4KvXLskBn/EvSiukgu6uxT+BOmiStdN04FSwv
qXJo7HUur4vm2WaO2submkmUClepBMkZGWvNyN6p6UPlIE0YCDxOj+DUVueUu3xW81OBcqMLfZUv
NCx/p+z9rnxliDC2DRDtDeg7XVNOPMDeXxhh17nLSd+Y6wIRXLNiI5kv8lZS77G5ixgNEi+LfDDA
q6PwKHKpggY+5cDk5CEEuWbxkvWkqy5rUfdBK142xH1xOPCgVz/K5qz/0BJPpl+T3EDhmwCx+4Qb
YJNe+6PopiVkCafsz4yk3mPEQbxE9028AJklbfQkG0e5P8ES0hlYQT16oPSgrAbwRweE5QsBCQR9
RltMxKXAL+ChrcAsHKBaFfkqRsPkqbeIlS+q/jxPt145EKlWtRXWV8Gy6Leltm0c6JrVGwen0n+n
h0EFsIN8rYDNc0U7/qxuG/isrbxuteehey2rY8OBaqsjF0Qogn53EdWfNO0Cy8WigG0F7xav+GJw
1XpRhxbvUa/DI4Vvf8bTDJPMAZrtar4i0/vO8ToxRY5tccgZYbgmZEi+20W0aYkhQs965BDEEEtd
XlJe7OCnLZIfoRQMEJxwkrPz4BoKe5FGuvQU2BPwl2eUL6OnNbQobrKxSayHYdyDBYqM3MLwQtul
H9QrHHpJD/sbcWPC300/+C3gtIOZPD91Z6kMPqsc+mr8+R1POlUufD4XAxSWK0a9t7jeI9KGiPnY
gzKuqJJ+ou9mT4hSBuc7XqhXzjPeNuTzwl+PzbLFBt1YWIztKccg2Px0zmVOYEe8SmRa/PArBpwX
5hGZiEFlumoBL9Urxq8AVxUesiHAKmhJg2Me/PQlE0NMsk2GmZdRBCk8NmCtOP1UCEA6nuw1+Rgs
KH0o0slOh9LAkj6e0HaWazQTsBkh0LMqqvVa0g6E7TKiwdgLHy6aBvZnRiqBjtz7CK7LaKozNjMW
VISW4XdOUggBHNT7zCop5WpSFO1xUV8YZOASgBoNdu+fLsn+SIbl9CQ0gOG74g6foaA0dy/RCbkZ
klpSKy4yE1m01bDiZ5fhWnjpDyy0GO4wlGdSGcNj33EgDrEK45RXo81nY8SDSHByfnizRuO3t6x+
CtUV2Sjo6Die07DC1xmTxzUTx8eu0UXKL2O0EifQjxhASnxT2Qohjs/YFnVld05OXGeYh0ASfLzo
4nhQQYHRQBBEDm1DEobx9gJTSpjn62+kA2DN/MSIFD3aZ8CUAAkd55YBoYWtBynxDdnUV/IEmfCA
JTsnlUd8AJdthGR3OwxHXPzx+GPsDeubeS51cr3GPWzReJnx+vGC55QfP+NAwhWWIu5iRUWx/oIj
0joJ30ZBVlA3jNC+yGBjLUYUCQn7BQsEzPCuUKFx61NWyadgDvULCYAJiZy0ehxb3WU4F71AP2ea
2u4V9UDgC5bxhp9c0Gh8GOrr2D1pPbG1i2r2ZXUZP/bBC+614gIGEOmdCz8b9LZwJ3WabWxhZ75y
VJmwkQ+0MwxeRsbVJ/gPU3Cs6aBf+i/7q30eLtgfNNcu2w6PJfMtWnQ/JAvjXGY3G9e/4Wp2Hqoe
OCv1uY6w7HSlba+55uDfsHpbhj/5Pn9mWaYrXGsX+0zg9uvwgcKq+YDQbG2DnSUfMAas6mWFo47q
WjUCOVfg4YsUNTTKmOsE6GysJHbgASSJJWoZgOwh2lG3050uoro3W1DOrIBBQro7brYgV4W1LIot
/kmgIgM4rYeUBEQ8wp6RnPsYDQLYarhrPjhcOb3ZHhoQCWXYS+JvNq/6N6gJi2hbtkvsLPF5iO52
dKbRSzkLn3B2mrGsw0oKszU45dAb4AFc1WlLMQADByZF81l/zcFW+BuNPj5VY4g+Y5skJzyRamkB
84cZH5YFKBzog/VXfCpxFgj7TXHcTvUK3tKHJr1M44f9xVEpmRHhhDg9KVcYJSlrMPYKz/GBsCmi
7xbFCXsDzPdYQPDDC+tniCHau83F/esw2mEH/lbuYe+ZQs7tmjtEVewhx8cHa0oJC5lG9wGlG1cc
jDCqe2S7aetmBL4MS/s0v5qbptiwtQvGs8zxj9YZG8Fj4fx0x7Fxebl3Y4u9h3Kx4GBIexvSjMw3
ZFhHg3EPUwdcxK8M/ObyMOGwwOQf2xnshF5EUDy6R0jXeJYoq7nfqN1b3Z5UIQbYmdqxSZYjSsIS
Ej0TFxMVuJujZNO0zaCtOzQk6P/GJQxk+CoJNt69WIyjJ3rUdjjlYHUA2nS9t+wMll7X53DX3wj4
Zc/oTinzbyLzWhfEjoIBXwG7PNoHpINnBIeb5Hn4Co8yhn24BgFZdhQwy3RtlJsU+w7C6yhUoSQb
fr2FOICklGMfYkWB2GqRZMuRQ4DIj3Q4t8vBPgmSdtFYswNBE3iNEfJqLwQH4o7AlsHUuiLXiPWG
+X02CoZ5VonIEUp8YoNIf/Gznf0G5lL/QA7vcXaVMD2GCo0hjyZfWTDreYucoemPrKsUKU7ty8OB
VZP1kMQPlNviBbAZIguTyd8O0DtkmrHAIjJ+Z4Ia2Hi2A/zgv+KOR2VPs98uehzmyECWlhERI2BJ
IwBKjbnWUieP1xiO458z3pbEESgNiFjsc854qYEKwmCRt4H71YH1DSqKlLB7MNZeq5vxi9q/Br0i
RadbZ8QRPjwb81XcW+EcdmLZMlcjs8XYVeDtnTmXEXbl6l5PV/AIjHeMQGNMvzLQViyZRhw2VSBL
FGWYaxBXhtHqzZ4YLfngLRnxq/ayUTbCVDU4ldm7SlmhHWxsSBizUwQSoYO1WMugZGlQnkOoeabj
ZxmDznJ2/OKSrPFYk+EZoXkkmXcH/A5D66e6jupCo6d8Svdjt1W6ffj8Yk6rcj9GtDegMKQ9baBD
JnfGXeU5uiJ5y511jbUlKmYL+gNGdBQNSLjAYJhHZcZKr935lBvLZm34mBZQBzmAkKhi/RCf4Dd9
re6JKkPNQRdxgCCESjEHfDoZd6xj+/24oc9MV/o+fWPZQ2xqRu6MSLY9WD/ld4mmhgjI+tg3B560
wUqDFb3f68SdIFmE7AW2Dgjk8nm73/Frwvd1UVzrbwk72ecHZGHyRmBg4ca7b1+BXQ04j3wbpTsd
H5AvqWlqX312TFdlCmaDKfFs2W8QYvq1zZ3TQJ8CbZaZbXZXfjvUj/2m7ojt9mcyHIV1MEPgEe6U
ucBevT5TAYMThfHspT8wsXAdpXrglM0Ien1B8yXdWsHYE8IYDDF484wy9yyM6is8z+H3gVLw/Ytt
g2/5PbpPyHQaPIyowIJz8I3FUfISdm79ynfuy18ttS/wDH4bQLRCrZrWBC758yvX3QY+xHhtLwj3
6/f2SMOmuLow6UMm1L41H9oHFtLWT31u98VagDCu8Ul/oL8pPhQ1E2r5q7xpi+WfHVmDBNmD8cGk
Z5HcQ4QiU+A574x02QZHaz38YlfFjlS1UAJwLhI+RVG4sl9nw0M6/WpJ3vChG970oZgwb+NX7Sf8
GiCBuN2H84ugFKFLZK7qZ8ZhEVvZ86guyS2kD9KeHXllPOefOFwXNzb2vw5i0a6pydud06w6P3lX
8Ql4D19rJjrnmIWWS/uKd3p14Itv1vkP6rRbehV75OyzDkJ3C87TDiIbBFscqzEhbkMfbSLZOHCG
TMcHngSn44wnN4W3jhWX9anHH2rkpfOO/f5OW4Bgao353SZifYF/uW3PGQTHrfWbA6Ny+tNvXJ0f
7W7cJ+wd3PDNmqgLAsN7fDiq35CVhpzmjrR1fkLsLP12NgZGI6DoWwvC+WxQm4qHQGIY6BQ+qmwz
IEX8wGxpQKe1wum6f2LMp+8mCGGM+HDhJDPiB6YEBigWSZoc+HEFEj7X3nDDlORnojkstE1qoZD2
yDOj8QCefs2+JY4cgS0MOfn0TC99+8MBmyQYnQSjONt10DLWIWF0j2dmbP0l9Gw8NzDXSDf1HbpU
SRQ2XGkqRB1/7Wlh3ifWRgYrX3W0ZKMK+Xawq+Gt3Opb7k0npE8itEm9ATvQaOlkJ44NRizyi4Td
bXcvAh9eRNVt7B9iqLtNf82+crg3zq+sbFQ5XmvR7PbKd1rcrPCAPjz4MtJN9hCaS2hxkPnm8Ulu
EXBaBJykS6k/2/oRhmgoinlCzMb6VhrMnpe1/oS9AV1NirKeT8iWiCchWVL5DxuWlolqpWSXEqo6
6nAGRhBFZUbX44V5EIN8DK2EI+H4Yyc7iYMSEW6Oy7qnov1KfBCmA18zDV2levWleELiY9Ccj56I
9jKOjx02KV5/tCE+t7ChF8YrnXH11pzYqdGMYJUE1e5J/ZGwUNzp83bmUaonfZJeC9UhRJ+6l2gR
P6PaJbgPtvUzyIt5p/l4bEZlnX1HbxpH70m1XZic3X1iTVxl3wSVD8vsG0ct8xfQgYZCfg8OQNle
R+y3Lm+YrVT2Wllk39V39Nqdmm/zgyPanLIThO8PPIEsCCUAeIjYSY8MvqH2wt47aj1xwd8mgN8e
Cmt6dXbVGibCL716hoeV7UdcGnwfa67cNyhIQCQgPr/fYDWElQsj78UlxdV0gFUDncBjUgup+ZWk
t3ghX/R3ky1z6ZzuvD8zXfdXED5ijP8owYoHbX1pAAFgK4wWGzd17PHpdBB+fhr45ePHszR9k6AF
BwUKDfZLsbSeH9/RJmxXgoK3mM75wx3oBkFYYPqb6wDZPzU8a5rkhdK5ks+RwXAX7TBHKvpOCBT8
YnaWkKdeIwWRXb74HNDfWJMO+pA4vfC9zt85qzCbuxm7THqLXofzFKMQHXEvVK6436H4xQMLHfLn
dGEIjDnJ4wJD5Br7iCujF3TT6IFgQ4POiOb15iwhMotU0Or/SDqv7dSRLYp+kcZQDq9kRMZgsF80
jA9Wzllff2f1feju0z42BqlUtffaK+zQKfhwJTjPmKsvUNOGbxTkw4bOnkSpg+ACk9UBYiWWbbLD
/flJdDVuqCQ1SHB5tg4JRi3oGVMgBoVrHRZF90HK1t4iP4NxKPmdVGHjOjvU9gXsRPkyhyu+k8aX
hgxsJYDVbUrcGK5XCw0LiWTJjmZ+Q2cIbhKB9ggeGGQlC11bD8Y8IPBlAxFMJ61lCyrnlkfclqa3
BIDxXZ/IGyq7NbyT6TA+vGPA7mLhx/Mpq+yx8IDDSwPHcNXUC/p08OIaYx5ctnWQtq+Ao0O2Hagm
QoEM3dQ4mN5f9krFRYSGiwclbb2Hug/nqyvwK+KVsSFEd8JunN6EV8D+KlqySeCOIxjU1+wDg2qZ
ioV15H9zbmp4q0G/FRcMZm5kHpJGSHejnHTQ3/RNWUrhqsdHRs4OqsP4iJiX2zPgDAV7kU0GFTPL
EozWac/KuIfvGi4RVhg9/nhMAFFZcEHBQGRyyu6mfgQCADJQV2wG6D5bipAP/FPxgZDmZMzBAUUB
yJwEoAYbnnc93CSuQqMuQ3xfuvP4BuSmSh/yrfXC7EvftjF34QS2UkkEevRnNT5r+da29+l4gw/M
8Cwy1+M9Aysn3JlkhGFrebdJv6cmbH7BlhKBioSSaiswRIMKPHAnBRM0uPVil5VWKT09gdKEQWNd
BU/pH1sUw1iR1EJI9BqUR29PQDy8vgJ80x2gp/EBx34zIN1FWL0pfdS/G0GAUbozpAOv+EFY9fbM
c/kdutjLwIOAoQbKmaE3ppAELsbrCsLzQMzyl2ihukWaLMorEPGlGlYUuQd/q8sYDeD+DAXzriL9
XEFx5kpOj4Eq/yXZs/wSf9vnLTMNBJp8VsIzUVPhsAC8DqnvioEMkQDIU0+/WMrC9YLWrJFQPDfY
u5c1yBPtraiuiGCmpngan/6vIpqYfcvJdpfJNpKu6T3ZYfuLrawHcHA05VVRYA4OsVwY0OjTTS33
fQFnlU1lYgQXY55SewwzMJa9DfUHqZjxt0gahBOLM94o5OJwoBNCRYoVBxL0Q9HrASl/aQ9R6nBl
cFSVjljvrOA71wHzTaw8OkEnn6u3ibuJ1+GzU17igIoXkPOjlCtBvwXoC7nQeIGTifv7gTMezHKD
Fb8kFptvlHBIxiX4zerk7+R3RpbNt6JvuLcBRpPINWtkltkqQaxIFNECJAg/rml2u2FzRMPJPRIi
72WyCpfkWIovvcJlOU8W8EiQe5aIV8VRqtCREWFAAcp4fBG74vsp5shiLq/Wxu/xIUCkzi64xwJA
CGoxUay+psdt29I78uaUZfGik1cuy99k9pBXkPmx0d3jmDGrZj/B7F7MC1KYaGgWzaGZpwt1gbbh
GF2JLpvhoj3MNTfcLgcaO9ye5+VWmx+xmuZHmqs/vzNHxlIHpZDbnvG1Ju3li0zJBQGmIsVhLi/k
BW5jMxVrkvIUL9RNdoA8JdCMn/ofHjL2iTHGJEM32kk13S2kFpWsVDRmNMc8Y3DiyAm7Oxp+Zxed
Zu4+tMdIxueKYfR/IY/Bu6+/6crrO85YaCms7kwiZSRDcwKJ/oZhnCQ3jUEa6dvkq8HW9bfcMi6w
eRiNI/RnYW2J+LbF9rzhSSUKWeCRBTgMTf/WYr/mCEluVIJtdacgiXeJvIA7yZfrOz0GfyRZ1osx
blmTP6siP/hQpC/oB0X+ZKTfpLcE61UkO4RRzUTWLksLYlh/Khll+I8MP25mdHc1/DAD5qiYf+KU
Ozd/IrzJSVxg9pBc440CQ/yWfQ3WW3WeNv4zMwqbAaug5ctkRnpIPpQbE6rc7d9egcvlXEJoSf1D
CjxXFSoes6or+hKUYrTsxNC0C6wNImeV3wHDxFnAwFRDnCUdDRRR/ESDPnxbPpGt/w50N8Zq+Kyu
3dr4JIcFdE4+OOEWxSTHrYnA42oc2fDl7Aqapmsf4vDACR7OYUW+J8NZ+2LiQdrrD6QBCOevjun2
3VcZnRn45syxlhqZH8Do/6IrQQZIpIAOgiO8oSVNPl6U1DV4a7XBP4/RKDIdQKaEktIZ/gEz6scO
WvUPH2RIn2xfuUjsSIIvMLyKZ1KHd0TJSv1DBu4mDVz2TF/gWsajH26wN5GcU+9Dty9Qk0SfcHhn
UXxCVJLVD04OxrnxTv7hNX3fJe+TzUekjM66Bz4lbGPNKyP/DmCR2E/56aAdiJtv8B7WEzAK9QX7
lp+9Eu1Ofi5PHLjk6KJHM5l6MnrzcJyA90xEsY3OCHMxDP9j7F9+WZ1xDwtrXqG4fIhdsaKu07b4
i2INMEOHCe+51c6YGPJnj4RxChY+zMyG23af2OnPIgMgX4zRLuBsvMtfhYaSaQG6/Ru+Q8yypytq
gXQpn4HnKclg6hN9PEer4kfLFgv/5t5iLi9tpfCk5j+QMO2zDVtlV+2M9s+CPfaI/Q3DDZkSA8IY
jrTqFkNoNT0pw0mJNnlxQXmBrYQ++5VwMI4Bf8AVwNDsVfGiu6ZEiwpX7b4g2bKhoe79V2wQuvgh
Sl9UUhOzLYqU+gMJTUoTM5do+y//vQdnSRlHaksSXzz12IJHougdMZ++WfYD6msrMauZkZfiC5gP
ZoKH391yQhBfuDieCHmO128JieVQJVA4/M4vPPnVR2g+OmpJRig6bFAkcN9DuSS4lkefr2EPEcw1
do/yB9DPemilOD3M4E+x3PCbqlxtvgkzluN1QakeYDTRMxFSIAhg+ZtrO+XlSF8pfkL9OcYzFf/h
0PzAKzNcNsG+QgOtkiu9cPqVSamBoOviPFuSn9jPfUwDZ2Jf4a+NLUQjnu/xzbgDrgDrqVxRdtcH
ZpomZx+24o+8/fantRy4zvjWsaXRlsq07yIoUhC25gzY4HrgicSAj7QoVZjI8QTBQqagVplOMCs1
+ZXzAevx/i+qP6oPJsXUXCCI3QuVpKGLFs9HygEJvWz4kfbIiwDX2gF290YmjF1ke1lMe65LjuWK
yKVEwZpyJfsladv0mIMwwf6lzfxlz5eAabps27FhREKpR/uABWxAOFDI+uIeEVycIbBZgjSjM9ND
BM9bpmOoaTNOkhf0BqLTsfJ6wixCHEHjvrNHJJezrD/SflIlMNRF9wXYGVNUdZ5Aab1PlpjdfqX4
EdAFx8QWszdiH8zPMabiIO31I2+Fr6g3uM972L8UzMOLcHRKkOBLljbJB+dLtEIOxw2w4b2KwRvz
kQfv1CMMiCxMiWCULfsu2cXoCngcqpyJFq5XOyaVMqU4VdOlGX/xRE6JyMIMiMJZxVUM0c9wHkhQ
Jlxo7iVH3tZQrSXwPkrpPN51LzZIXpXVy3AwmCcfyG46rIAZGDO2EdrFSb1305USr2o54ACshX0b
H+dLQqEY4QqIllVo6TCBwRm0ZipDV4cGkSqTLutff/T8VeThELCYTtkNTk9qP1jP6bCBEavIyYq7
W1HmkOtSuVl+aSdonnPdNW4xLGa0tffmRcvGdIDzAVWspW6MQ/STGkv7VH8RZ/rSYIJw2s2rF9fK
80EBAd4g1vu0dMPSRGXfvkhlyjiNcxcNXMVqEM7OlwajGAJvgw005IYPDacElvdp/EYTRRQMtGjr
0YbYEaPQ22WA4Klr+fiWhAL0UW7Sq+VxMeccMCOhLowL9S27lXr2rSVNp0Dg0dQCGMF4Mu8lxd/G
vjCIBn68jSZiSDjj65b5K7NngCdfFBkW3ojU69ASIR3M8SS8m8bJi3thk6Zw56EAcW5xnuJadOY0
hGFhRCcTPQG9XRy+nWaX/dfD4FfBsCJn0pPAHpyLGrVY2Ld+ZbjMo1yOJxVeIFM0Z9XhD4u5U/YM
0lsFiMgkEEem7EVdVIaMF23BNnHmgl0kMxmziYnMTXlpAu8rxgWWHn5KrNWKkXfxV5E2gSMV5jN5
f4nju1rgnLWxRXML5oL0zwidv0Ky5jxsNXSrgERU0U7s1DG+SWye8XgxHnpqLyzpNmRMcuKdH7MZ
xxAb4a2VhnnMq+Y6OPjky805RgufQJv1neDaIE5xSmmpv4MMFgUQYxDfGpllQTkPzuSDkjRTvIq6
cCE5S4UPW/Bw5AWRUnwYKJSLspYWdviZ6MUhGxq3bsO9YJLVHhNRz17r/bpD8jOVnN7yqad3E/iY
v+8+TRISYboKSXWO9/gksxFhWtV70DmRwNYgO0VMKkzz02c/Az2+YEUx2KpihBHEElAwwae0OKnD
NJwPkFu7flgYhoNpy9nxv3UfpSmj2uTTTKHORBncItQGZXDIbPx7eSgLkwmwvPmPocXtVBapusbi
C3usyqITiIh0GTeKLlaf532MSYdRpbqtVUbzUrkrWpIuAI+04JV64yKk5RgzTsGlii176kLSCuWl
1kmb2qpWgez9VQ5webefVMYberlyDAHQHlTONx8IborsuW1IRE3RH9MLo+rKcE9w2DPOo//X1WhH
uAC5hbZ3LM7yT65re4XeKgBDMzE4qG/9dG+nu5OVx2hi7B9sbfXQHqEEL2OInaZvngqMqfwC/6dW
hfTaPspIO2jRvTM012lQa5bqNnWUv4xkbMcEeZaNTQdD2jYit4ulc1s0ZxkHa9tO3ZHLG3TaRVH1
a9LZ1zyWVg6F/MAgqnw6ErN6VInwP3itQkbgbMjFUqI1zKy7QWdr1TZHUIGwWuyf0I7qgVxG8zT6
MEzUD6H1VGG9Vfbwk1QV/mbYJKxkuf9zYjSvUJpbYxtmMLdZtFV+8aDltxXAAfQr7BvNr0ytoL78
ldANhsI1ve8ATyrnc/TftfOnKzRQFHus5aqJNil+YgWahQiBQJMHG7W+O+hPNS3GmM2tdXSB5YRd
pRt4yU/qYMyDm2A+EWAy4WlvzlN7GamoEMbSHQD0W2+YVYNNVCgRbHq9NT2mtFAVMYb3yu4QSSHt
tnkU1P8uSgkhkJjnwbMAzxwMJu042vGoowJw+oxCnXxj5Ih9F360BcYjZn6aSB9I9XzdD+WpCkmH
QaWJ+KiSQF8TfnnhtesITsQAUDBkyTL0fIAiTcDnKdPjaOB8WSvOthf9m61gqCbzGRg/BXjQFqA2
RufMUg6mpqX+you50guDE1pmc8Dm3pqnTX/k2crkB0QkL3+nDAEybUDgrDCVzha6/C0EpnptrDg1
sOiAvDKMzsnJAI1dQV4U16seyceEAQF3H1lDqhkHSRmWDVTNDKP20kN80o8nB40o3Ga/YPjj9qY/
HzQgLBhI4u7nSDIx3VEJXspxuy1XnnLiN5KJApP6NMR8jP7W06N25revdesx0pYyLOOmirdjQcye
l6FgIFMjWvkN7JIQ1LW+KNpANAWWI9VBwoW07Vm9IXMpaBKKQSTNwWI7tqbexeihlj/7foMJQxue
R+kzSW8MQAymCTwaIQ5DFuwgOBxM5Xx4to3J7oODqNGSGpuskzHFawEVKSa2xcAgKpNWPOxG1vKc
Qf4iDAE5gVszH3J4AzA9h+Ff0DNwInWzAEnrwz8tLoC34RSn2GC0wyIL1LXG3EGOPgul2RhEAngB
ewqhYRylZu86pbdQgYbSkgk7W0xsHFsGWmZGkqLnf9Y8MaaC7RC3pnG0uwL1OGJHH3vOfEuD4Apz
LmqOvl5snJCse+5dEUZ7axrQUgGfpCPdP8crLVhKaFUMm2a4sjwdL4Sb56EKxPalw/YRFH20IGHC
xlPxMNahkKOHY6RFMWVHwhI27Z+2Df1pG2LJMi6kdsnCDH+SL+MxnegpLMYYGnbmMPn+cuk4YtbS
7+AL2vLGItG8cxFEkmItRjnLDEWmeSzJWLHdcViPxgd1DP4TpB/gS9km20l5WcO/GGVaizrYdzsc
DsKzyRyOrZiwueijyT/N/EaKFkha1bwLgMHSBxzF1sUUBn20DThKQtlSpF0+rqvk0DRvST9gN9lC
ecDbLQGDzy6USrIFj3ATDwRinGX4khpOKQFomehRpKPlbS0qgf7L6o82QaohP4dkmf8TzX4DDlgC
ygSRMytoenLQyYFpwwDnI4TFr9OhDvF9TEDRNnxruhk1ya3sf7K6VprtwLS36p5kgax06uasI9mA
qaLDRp3lbNgqMSwTgFi36eKVh291AqkdQLnALERdGt2HBL433RrQCCMiKPpjVOG52VehOZ7MZcqM
pmxhnZJIAjnY6kxkXPZco9RIYJF7dz6E6T+G1g2md/5udG+ZOlgyJeYqhpskNnH9T+wLefMtx8uA
hpaNUjLxSscKV+apAL5utQPN0+BDc+VxUoeLwUADvST8MHVtxUD9kv6jm2d79K/igVM7+1JVycvC
JcUe1X1l65uWsqBiOGWjhvITaiY6AjPZFBwc4hDKOvO/4rIyRyoNNFZILlGMwTha+p71AR8lKokg
5+gSbzaErOC3xUkvLBTI3alIhZYhKC9gSdNfBDPRtwCtN2XwZ+EypZ4cM8OVngWs4T8EqE2EELR3
AqgyzGqHparpfNe4NC12BXrReCIHtj9OjFqn4NpL1q1kxtBiuwLqMMAnnLFuYcEq5+SmXrSv8COH
CDLv9vllWEgb6aaRS1UsEgZ9PEmC5Mvoq/p1zpzav+wLPEaMMAg+egT8QlHetiTAzAgWgaCTX+V3
f4d13b/B9JgHMMM3rsrR3gYn7TH+Ud9i2SRypR/hn4OtwlyC9DIvGIOp14beTpohA+NBhaYPwwW/
CFhAF6VZt1D3oCGcR0AgFwTmgS7RfLKK43n0llbSR7a1/oFloSidxZ/A9o/+Zd/TnXGOPyosqc2N
+iofGVvMprh784u00B/ajP9rDv1Gf5DGCmIxKwga4AP5NKsPoCROa4Q58wzKE3agt2i/MEGRrdkt
n726BelrK/8bnuNM2wG0kUaGbZqwiU+P2c0AXr2lV2vGEPMyXhmrL5Xf/DO+omr7Lf4NJGz+EDCE
52O1Y1zIPikv6CrFuG5GUhWj4PatPaYX/q8q+MJ9tOE1LwpvJrZmppImCXvhqXZHt/1pToCNo8t8
wY2X9U/4412M3/yPwJN/Pn6I5VvZMJLZMuKYZef+Ey2fxJMpLnCm8wbAw0nJE2+GWMUNsKOwfXXx
qppDhFh223gjxoU9FFW4VJsXoDk9urPLL7z02tqwA86v0M/rd7ZoD1ynD+thvFqAWnai8SNAqffP
FlQXEtxwuozKjxpiL2/GWHv9HIiQ6R3nAgwYdhaSTfo5tB82UvBLOgCIpLfgZO2mbX6PiN7GmeaL
PgBUouwZ3eFLPQtBOCVGKThWgjN/gAbBVfuiYANaoFfv72wUwwf0gQNjUHjFHzhVs+0Rw40/+k94
nfbVuf7m8Y5RJ/keflawsyw8zzObgsqCQNQCGXE4ClGVjsLWIn042WnOLDggbJ3Lf8MeZewuC2fa
ydnUn8kWzQjAB3grc0wmkojaeQViz1byEUzohT6oW7Vc9OLcu8FaWWQnttAXTT17NRGlJ4c87+lC
YO1goVGfB49qCZwoPvxscjG3KV7dg1sNww0eHiuQs/RbW2RnpWpQknquH1GiTHlMcs9DLl4x1VWK
DjRvSXXn/tGQDQQCQjRvsE6QMqKx8WiP4TlHkQ78Y6+CUV5EgP9q1a17Rtxh2Kyr7mzQkmc7Ge1O
VNzGycAsGLwpXohTX2ySowQ/c9TXBf0tqiexJbGNCUGwBwm9Rg/F7oHYxJFhHjRs34cGExv7mNyl
DpQW5uK+lrdxvtbMz464C3lRZeCEydZL1VNpTv/IGJKIjU5pAo9WdRhkUobRgTDmjkwTblxImMpJ
2ZvSuSNvWge4h6af0NcE+o8gNEea2znVtg2YKRO1iMGnjr33fxfQ2TNySqXP1DzSJONhpMyYaZVr
vBneQHHSM1u80PwV5+bEqqrXgDqAWbAG4SqRU9JjhW3Oi+ajsN0AlwIoAu0OcIwAidI6ogBM002b
oyqcA0iAXwFwJ3DB4XIVTH0PGJtn5C74d2PATtSdgl1Tr/PkjAkLabZYuiq4x8CZ9inH2uKiyeBv
58kmEKi7GOMCKwq2CeoGWOpgpSNeatuW1LqDo++zcwGNCZOYnbERTi0/cBeCf3WyFmamECNpSQLx
QHE22/8ccrSGrcQstcIuZwqXuaQu4RymHedPhGY5+K0mZTW1Hu4+xQbezr+U4tXHuXZCTwTSXVNf
j1W5LYGDvCkiBQ6HNegYsrRCyDRDJO6jg4xlMhZA/tdQX7r2YJFZIi8pBiL4+ChJ6RhzZLao6Rjp
EOe2dNB5VGtqaqLIEJKODVKkMfi2cRrSsEAcMOGLbjKkHAs+u64yhFPCs4cpi2URtDzg9BSRFNH7
K10CqXMwLIF2MI42x8m/yFAIptq3uQ5I66YpGnCt32o2kmBEkFWMohubgqonGUOHe8WimnoUFsQd
FOCUkv2qVPJs+Bb1zwihtVekO6Ap6fFJ8QmEk00C2mxmciaJDQFYSP62xFyWGWGhIFISs0IZeiA3
M7aeOBrVijsQVaW5qrcPcrIIn4XESX9KGjdAEA8FYeRmLSPpgONI/az7O+4hdfuS/UNQL6VmaZqr
2lzZ04nXC6ND250MG6ORy8QNHMODHBz4uxEr0mGj51fA3yxcM4sbjE0fvA3tB18DVnHoPa0IcgVq
Fw/jP0TuGWQ47KTFu+f1q+ZZy6cpvsvtNZY3turaiitbz0j6Ee+nedmwQqv2GQHqReXJ6p78bn4H
07ah2NTKiVwiW1/xgbtmyde7FoRkbXg3nXlVu8FEdIoJX0M9JCyRQfv70bUMNwwxwrD3zJSm5FDR
HJiuP3LwKSV9k0vNVRBJZN8I0wyqZWBsKK9mmvGj8h/DEt/NS3rSJceF2V42SLTS6UtOjzYkePA1
m3V4Msx3W4WzCmwU2TdmAZCu7G4WwXNv5e+CrI6/SfpRvJ8sWPv6bcKeoe6qcR0p+FVy9+uM6Qro
hx8cYrEAiKmL+afg4KhFz+sqIBy+xmxoJO7E+4l75gxdwKHBP/647EyIdv+R6lWElPA440ddVYsu
FLsCmAV4+AhMZo20ALoMAs5p6aMsdh5pfTWwA1V/fAz0ScwwVthq6xF+cW6IFx/ROsOpkFz8tkrD
paZKqytri6KKhTPgErmpVdfghgzumDy7gtzojSGt4PPxqmGxxBSHb4/TJd8zVKgW3x3hh4N3aeFH
OAAxkX3hxgTjW9uY0idGKp2H4uegSadSd/lDyoi8fbICuFUSnbk0vv3+1FYpOdQnxoDshNxlGC19
czL0n6DcsHKZJE/2BXxLWqLY7duTbu3Fv7mDxh6qNjeZH+KnOfBbJiYXfoDbazk3r2Jz4dx2OUWK
5Cr/t0r//9v5af7gTW4W7FidYXe1zRUGEiDs3FVsggD7KkesIV41DA88IiqPC0VHe8IGOIftNrm8
+KBvCjRvxoY0in5ww4Ec6BOrkH1N9T9AH5Nnj3MO+ov8PWDyZu4L2GaE78AE0ekAf4RDOshvzQzx
VofXSNl0BmDdJm5ds4F4ckrtf2N5srV9aezllhW8cvhV8r5Xrk70drgQ3srU9w7XscSdcmBLYtF1
2s13iHxehjAgYFmL0QsOinRtFFvVrH5mgnZx60QUO7tYh1WHxE7U0jZ7LL/E4Ghx/gWxa8knM79Y
2I90bqFcUvsnVjjHszcvkHBBSww8bm0uE7xAnJtS0oCgy/HyZaLRnBMbEUZi73NWDomuccMeWJNn
MhXbkCU1uD2KHVTL+TLM7/xC02Z+Ylw8r/qsSJiMBDlSCIlMe64TnGF4PPwqAZ8AJYFNag+yWXVn
IKFuTYBqmP5hMh+EgnniUqQqET4GZCqiTwmpkwacVFlqmQpFCFbqhNKoRWYQ5M/C+FFeuNrkA5uy
/jMwizU4WobhbUD486AhqKCtXsmX4ckhXWX3FC/l8eODfWEpiB/RmZVH/ZulFfCDzq3Sfoz45Fd3
Kt56dAteUbx49jToxTPzR3yCNnyTimduh/xJ7uMQvqTprdPVWIMGyKcREnHFy6R05r16KPqnWr1R
uqrTLSAepahcHBiVxzTs2RhFpqq1YZGKlAoYGu2JW03/2Nb31Nt7ERyFvSHd0vCPNZ4rT866IHyx
J7dxNWN3Lqd7yi4nzjxrdARW0sUJ0jh9dvIYbhX2u2YgGKqbiQ2dM4Unml/QORu1uGb+HX5Z/D30
R8ZmPZB0HoQQiJ48xBGObPG5JY+t1daIq3JYgDtAXWaFhxhQPsA/i6yKAHRcxiItubca5Twk4xEo
UIEWiz4mgWzvtBqMEbblOvwx8wrbBbZjUQZQpaQJ1mIGuJ8criYTtJ6DOubECjzAcJwWPJ6RXuPv
U2edt/sKKrcHTcDL4MEEl5Rdz7a8FWeoGeMvO6IvGBhcEGmHb90q0iFFjeyxmEaQaBmE7c6ILKLZ
8LN1RqyfKkgL46ZS4dWGpXLpKsw/x0dp7Ubegh7jJcDbm1S8d4ZgaVFHyHCDxY+3vC0FD4aKn7At
a2lBshGnhayFO7X6bSqUCR2s4RqjNx2/SR4GTo2YCiSP5X3gUGSY3BnOlcnkcg8czzzDnCii1qhD
osz45eK/yJTLnLzn4Mpn5LDWknnEVU1WDntPZG9yCxGt4opL1lGLFJDn64ZPP+x0SCcRqPEYkfZs
MtvGsi7goww9gSuYxIRUObU/LGWPfArcrT2hV9bfOarjYHzkzDm0vddc5WiLTUsSnQ26Xct19uHJ
8kOgtrlOTxG03x7GSMkvgQ5zpdlp47CkX0qzdYueM10P6UpOjpLwJ3PN+Kwnv2O5jyKC00kLsuTN
mJwbGw7JNnHItTo3sC/Mg4xxvXzlG81oPQOqgojT7HUMLhDvscBssBvkNWS27FN8/YrjGDy9BFXe
EQYKamN2fl4TYJ4OAkA/hk6hiX/jGiijykMcDijEyvNXhbHRJWZ2XIctzsbQnjNt4cMmbZgd3wfl
2Okk+D14P1HqkBuz4lX40iDdEunG5LU8TOahQlvKN5keQDBZeGcz2qsmZGHXGa6Jt9Sdg4gFTGmt
1sLdDP2duoi9w8iJUZ2TCq2O20OrDK74Zjbo0flI3sFprnbrpgaKlT3fDz5YMiWEO6y/Y+uVoYit
mJ0KY6I6+SFUqIrh5iogssAuBrFiUsjINDpr9Znkcd6a7F0j7eSrD9XhjNsH6Hy806gsaoSe4d1I
Fta3oS9aZurVknNqrDc17vL+OdNddjO2GZN5hWpQEjHMrbI/7EgxyMwv0LaSEI8fIBcABWOZD5jE
QhdeOtnZKX+Bgb14BeapXGrlT4bImG0yEC0pgsOFap/JggYxZp/BGMv2U/5QJ/Tj0xUcb4XjHKkj
X6b+yP0/nDRhtXLtqSmB4WRQEO6ZnO99ncjnCPIrNMAxpCzZtz2uBxMIpfVguQnSBpxT/qdwvnLC
y3hV8Y0w4aGnTfdMe/kcB2b0y19WGB/UzFUdqHUwAsqHESsI6Td1sSc0l1vaRr/i7yVeQMbiQbqx
IPzuW4UYVbhGfcThmeVOQTPRqJRryrscTeF4bWOxNjF8xfUOSS2iSBgGIYf/ImcIXAD+5dghFkCC
8LCj34AHRDYeUs8HKh/KeOUl+Kym9C7g5Ub9X+XdoObJtRjKK8yl/T9esOU2B2cJoVhxZK03LTD4
hoUeDGdLuQ7BXsbEoY6E2WMYH5PykWuPvPwuoyOVaiu9u+7s4HSvLaJJvGFug+9vmcaz0OkbeGCh
RbQVgO2vnx7b0VXItsTutRZjbaaX5ANUa164Dzislqx2CWJB7yo079257eJNGkZrKRKKMqzGMi4N
Zy+EMMYjMDicRY2omJFLj4va2iz2Mr48JrdS4/HSIQTACS16JkiEKlTKSiVVJ3g62XfpU1IHz7Y6
l9BtJb9ZeUWyCXlsfHunmeU2TiJ8OMxtXR4HyVo3k4TWz8YEG5lmtM2adU55bS3g/bTY9vB+LVdR
Xh2RjN5ysm5wtwBhm8wlfwj19oNtwsn/4njV9QkGJ+s22UfJoyjPFSK7NL5K43dU40GlMAMP8eUI
YczivKIilzULupJ6z4bQyTcTZ6DaVYhi5IKH48MnF4tYJZ6a5jzGq9LBf/WXhSTDUqndRvuW/asd
QAJy2RQdgvUkptPnqd+nxln4X6V7XlQ83NnVCFYFeYDDo7TfWn4ONaIJMBXcs6eU0gFJNY/dZBIy
MOf9N+M6sCDdv7rELeNvDcDE0XeTR4wevF4Fd/8Ft5If4uYivG/NTYP5KyadhdywGfyyOXUojNBJ
UjNixaO7MTHFbfAr+cwTnbfNPEAmxA0XhjPu3xEZx6T+eF9VChmLRykHG0zR2E3ovSJGz+me/c3h
CnIp2EyM9phSj+Q8F23IgycvU/1cGLsi5W7AmXHeuffuyQFmqydivjuDmufh75D/GrLre97WANyz
pVuXrhPo04ifjKG9G7imfgQM1fQQ9UYIlu0Hi1wVhBtnMcb0o947kqHB/UXAbG3/oYcfvfepB8cQ
9MQ+2JG55y3S2eH9AGQYYIupImjyghXvsHRcc1j3UJPi9IjbdIm2cHDChY3Yr/HLrZEcBiyeqDQ1
nHwc1VkbkcIkuYPThGguvMklypyBUhgRY71aF+Ux0eULhpz1CEiR4UqKK3sjkhzB8+0QcyQmB1nL
80J+cAUHUtEBXIEMWg0/WhS8cSt0UU8bSwAYVUlFip/1KYdf+rhzlFuXuSC+zrgJQKhL51/OsCtj
6wrkU2VXT9nasVdYCc14+m40Ddfv+9hyc73vpuc4fmvBIRzsta9u4+iXz5ugxJGbL62LeHOQAqti
rkPfCRKGCk42j1DX9kwX5Haj5ccQjXx+sqqdrGm4Nk4LUytOKgClDjmuxRjFYlD0aqSvHp5ejgNi
ZGUzsQuk01Pi/ToDNlC3uscyN2Fu0n5qNLPV+LLL79iDCe79pUSfjkxCTBP+N4hTA4tZTgmZ+1dW
PyVFDeMDY3j3ylORz56NWU2pnHLtq0/OjHEi9Zo1H2RLj0Tq6es2OxbN0wl2pvU12l9m/kkZrldn
hw7AfnV4QgbbMT6TdVKq/aygpVAgLpk8lphlmdSLWsdA+18XoOcUi/zHqAHsirPFvh4z7TQwDWsM
xkoFgoX2phWfPve34gkEKeny2ag96Gdhk8rpyQHKH44jn1JwWRX6BfVTsT98BR9i4bQud7SiFwaz
VbEM7NtYfNPaYswmaauh2g0x+JM79jepfw/pxfc+u/6fD+qtjtE8LfbGSJNXzG3oXKkhbFS/7AyT
DuINj0mDvhYrIeVg9ptWe7Aj9OkPvFFTe1TeDuFyb64jGsPGNWywCYFXKslJ2MkOjAshfKspyB/N
XeRDSpxIXYDBWsCQY4jtZY80uOHNEcB2L5cjkdJw9lQsBvEJE5q6cfjC813IztoZk2cGrRKCu2w1
ktYxbAnMQ54EJk5iaLAP03OsngbrlPm/tVnyzNUYrMCRR9RO4zlHmsDUof0mIQoFXP8ExsKjuWu2
WbjEzkoDOoX51g+z4R9+OmEJjXjlE6SMDeH/ODqP5caRLYh+ESJQ8NjSeyeSkrhByDW8NwXg6+dg
Fi9edE87UUDVNZknD3G2gFnD3Cnr1opBstgyo8UwDlp7UHs+56fpPYSP0xwl2iQfjMmncZfIRJFg
wiUd+s0gz6r15vTHTD3o/kF1ITNNme/MzzmKVoj52Q9A7yLloDGg91xwbQw9IaXbQj00DHmbPbtk
PirQYkRqJIDLxBIjFtsZA9r8P/elblWeQggniOT5mv9YRPBYsiBDiM+aNVR3/AHce5B/ml9WSHIW
cgq1mAHVh3hXTij2/OuEHXgwDWeejCCwY2LO0gvs/GRs1T4wZPPy2cSiXsotUSWUVr/9rvlib6T8
ldEy6Fa+tsde0u/NqwB0NGueLXlsaJFohF0WN8gGcXAAiZzTKsWkCmDhyPkvc5W0JYmLGGPJNqOK
j1cA9vFc0IOJL31Hl6lSXdX78dYDM8KkOSxU8TboP2H6yTxgHsW89RID+gC9yJNLhL92W82SiN+F
sHaoeGhw1oiBPTX/lrypl/7A3omvR4IHq2wU8pNzAfwYpPi4oMt+WhypRfTp44iyiG9n6gwou0zI
9EQdFlKnKAqDZQhZxXqkmkxZggWH3HpD8DzJ0lHkB2CDOvU75NqpzCNy1RAyWa382kgNRsuDMX3N
gP0gcw+eXUVjBZPwCGBv5ID3dWKp+j93PKqmhGd9ZfxSB0vye2zRLmvnESt/UUZ4Dscrua/GoTOu
WbLrk52i5EtDIoMJg4tdALd2WQnUDMyDXcLi3Q+vOR25Ef5NaP/ggzlYozTrXrmkW7aw4P0C7Cvy
oLxcrd55ZBm6fx12Yw+gFJWUUuFjktfawJqMjTglISfYIaKR1Qua+UI6ygEYiE0Dx26hYGuo81dn
qnnRmWih3QrEN7mVdf/ZCcx6qs1kchE7oJiqY0wdEqJR7JiTqlvTfLmAiSQVe/oVxurSHD5dx8FY
lN6DqDwZqFqQHUx6PwznZgMfC3FPvUO/7ihYGlFrkhRspcOCNU4xHFwD+TJo7fBfLhFZ4cKqaqY6
nKcGf6da4cQ2jhmoAMbAs0lJ0yhAMMNnHDFRsMZ9gF8h4sp2Y/FtFWD90u6zr4gkCJFYxYzX4T0O
vyGmzZoJO4Y0vlR2AEjYSzR/4G49m+fijP6mqJYwr2w4HCTRcNzRisHWg19BhUouvToXtI3RNrX+
18XSEaAZwBf4h3TK6Vcgn3tIYAwrB7L+tpVJ3bxQoeqnK7KQ4XWP6Y4cJCITwdOj/kMxV80D0hNJ
EeLk46qtz3m7VSnK4Ps+CdMQAR8FCsYZ4c0+Pn8INfygrDcMY1jyYoOC5BKYL8NU2Bol4J6wgkYI
ALIj0rk8e8XUZK275Xu3GLJ8F2UsJoprbxVr1GBqUu0Co77GDB7i9EvCrCjGY5upn46Orl8y4cTw
EZT/bElbQH2o2Y80e+nQHkuO47jGz9VeIalIqt0kxquJBiUIsFGzX0x0+Ms2ozF+vkj/RfyLHWAV
Uz1g18eUiWo8TakQnMl278EcbGK8k/jmp5xcSrBMQfFR9P/8TPtEm5LBt3btdG+NqIZ5DCYJi5FR
D4kY/xdseCJQNMIyuSSFJLoRa/jVZ6hp4nh1BYJiB28xR+s4haZmrwrUAeM3qFAltO3xxoMfA5IQ
1Q5tPyMkPpxfzIzTsHBqaAD/s4PTWBTj9fbmnHFBto3MM34CzHuFe7XcQycvzLp7plvoHeMzyabn
AMDoDjZuj4OX+aaxjPKFoiH13OAMwZ9E5dgbK+5zFmIoviTfcLEkQU4/HibbHw0fG3f7nS29c0m+
i290Daxb+Y2osBEto74nLAk01ySaB52Hs2wW3jGaBAT4bnX+kQijMK9Fazopgm1Sf9eXu2Y8lOoH
vSXSf4FkHcE++wrQ0Oqq0c8q0d4aBQWqLaD3xLVqOBFn9BQmCgqeWyDOcz3bKMEKmwBqgzY/IGdH
spLgLmDcxidO56Mt2cYTD0BTxEkGuIetJhJ4QEXNqiXJ21qK5Oh1x55SOl+g7K+YR3j2QUyZQb6y
uOeQEUpeVwO47gLBHY0PavxRvfUDC+tiFTCzRX8aO7ysO652snOqzABudnOHkd3aXW/3VYZ11fqr
QWF6gAZaVtGwBUilqExS1FTygi0JlYVZYXnD1IaiwmzZ1KF8VFH3UTAhvK9+FO8ssU838W1Sf/ry
0OHwgb4Mw/XAx4qJZfoB6FPOYDB45b4LQZTy7Cg9hnutX9eCCAImYEM77ytIbw5D00GeutTem/Yt
1f1tIFky2+rT6wak9tXNDZdmtXVbwCTzlCijK0esAYeSLFx/b6mbbkKnzDBviHrRgJyHW0MWr8Zf
S7lh/SBmHft9s2jBlnR46/nGLTVS8IZDxewY2AUgwXQawcmb+45YpzSg2bArWALeR21FudPDrnNu
WX2MxaaB6jdwSs1IgnEwdClrnAZjvXGKS2usfX6SLU23RS49YtteyK9p1vBW7HM+M3XW/KIGAaiZ
j2s2xhZdIt6vWTm9u7iWFom3LvV9ra9KfeU0q3AgkmybdJcC2otOkdISNUJv2mjj2uUsR8nHwGjS
2j9a6gMv+yLJOrHWVbQtoFj7vAoj/nttYU5smq0P1FRZcH0VKXQRJhM+hgyNtGsjrteWF14NzP+j
VNZDSarUMPesR68fudNs3X/6NfBbRh+sA0pUvtnSZshbx98ygkyEuKq6myw5h8FeNJa+pljg3FKn
RODyOHBsO7wbgXMKDWXh2tHBrDEtImgLSGaAyYFfrRC3hugBjjKnhkeRI74yOJpwFGvEBm393l+N
0EGUh9YdIvWN9iYLTrJ5EgATeWdmqBimY/uUj582taKd2Uhvuf/T05Agi72GwK/Ud2jweU6CxbEt
nnW68atNIfK5oK2tAcmz7KmaKwqKkPEP5RLw63kIT0x0J6oyuknFtN4jY0lyRhvc7fDet18laYjG
0dYeRETnoApQgKTpMx+uFrBky3bPEG+3lafvLAtRes4M18TJqzh/QxJckccUzs2C8eSaG42tSK8m
MIu7SwDlzAL1zF8et+dM+x6gCopLY2OgApmj7ppptciEhclS9g0NjM5MsV4jILFw0XQ/FAORikIo
JwPSxDrKIWYwhTO+HNSscKny/CAKSPiXuN8h+OWVoZFmCpbkP5Y4gI0tnFMn1jYL35i/RTchzAfL
EGOOoxF+1P5E6qkVjLGgB6/JgzCtgNceaRHvOMsXpiyAuIoGLH73EgEIulqZ2zrR7dxrPv+YKeZM
SbB2spvTqPf6bxcZZhN8kkbldYe2Z8T2v/jwOmbMBsZj/kfhNpQPo4YkNcykWHv1y69Zig78k/7V
8qhlVIecivJcaLfU07bBgA2qdfdOe0SyNaIbQemY+K+a1noSiJrMNqYCKlaTbcxXOI3MbRHNVA9I
GZPcNFy4dOVuxIuAyK6FgU44ByWitKn2637h99fpBkXvbAAhkscBOW1JV6oz6uZvVDBPRlQqpN0i
XEoC1Pv/d5SsNMMc8TrnUJDjYcaQ5jGwjCNAU6J/xHn3qYb6m1kS9aH1i84tSBpiiQJtyO/fe6ro
sB+4qXcS62DLrtIBXZwV4qL14zbQdKCExIxlBmQ+bM9kpPcMDeOx2SKyn1seKn8wFh20AMtgyYXD
B5C2M0UXPka2UkaMWbz/CpH1umqxqMeMcxY4EvoBp8lI4ikhpk/BbXMxtvNMErdlktfLHxsU/xT/
nnGH+zhNFGhRTkgIUPvRaSTnsOMx8k+PGmagJdQ9WMhZvqr5I1UTHiC/pCufIZqx0E+RohMiOUX7
GZTwmcBPjV9HR7OrH6vhGLtcR/XB8r+yiMVX5iJOpp1gr4NIdHraJQHIf9QGgD8M7UCmEf0fHeJ4
Y10R1h9ehwFm7DkwwCCJeCWlcRS9B4prWZWIoeu5onMe+dQC002JiV/hf2awL1FmuBp7tTb+ykyX
lMbsUquchCMwOENFacMJPgnIjN/Q+m60q1pvfJYWyrEd90SyGdofXVMaM7e/6fVhah5c75AHD5s7
wmTqWoJjjUrUozR+SogMmryFZxfetXhF8V9Y+84BzsDShoKKq3zmjJfS/GnHk+VuunQT0+dXBAV3
4TJBSUciUP+qjV9XvcbZ58BwQh3AeTkeI7l7xnZRZ1vTEHhTcf7l3pH1+xdIf5tcs5SNPY6rhRa/
muJZxcT7vCXqVkkXYb1VV5a/88y3rkSfMEs4DN212uK2LlEh8acWPwyKB+erY6yEMB+BCWyqvp/V
w0UFYdjYnwFMof7JmAs2YtJciC9LxwuQLb62ulpb0yzkGxE7JQQAmc7cN2Kt8l2EQ4i/bevanw5V
kpCkizjuIvKUk8fV0GiIe90AYUDEOw9SgYuyGH6U6K6X79jDqTVHdR3VwBBJpt3XhCpEj4Y9pBPc
ynRVkPjaJxuqpVrHwmwiCoOZ5fgsFYf5oOMZpbhtDHpqF7fbVpHPOED63tWzrdLCWqObhzBPAddR
h/U6BgB8+9WAXbjn3LcxM6XfLXc+IRDoGT4r9pQxP1sGoBuiYFlSqY8eLQ8nWXe20GQT0aK5z7HX
XhG8KlAuT0d+2LqGANHZ+bxEsSwYlmAFzb1rmH4zQAmFc55axJChXKBxw8oj3X/fufsWaEFRxzul
p4x2T6bAUXtRaBsrdW1Hx3AImQLHNDSb9u7rizEmzp3VdU/Wav1J7GQJ9g7wRE/cs2CMW+25yztj
GovAbZ/Hys6y11ryyRSWb7jLHNx13x0IObCrgfjLZcJ2XH8W3snnmQiWSrT0BKqiVa/cAvdZpDem
AFmwqa2t9Gh1KUW0C4PgUbALWPLkuZRH6cXtwTMf7ZBnZUcJE1bvbJgDRKIN61NOeZ41BP/52pbL
Ac87qxPMj81WcqIEew25EwbXTUOZ0jHxcepurrDst0h/qKMvBtqkqRICIlmondvmEiZ3G2BQXr2b
gFWIrc+I+kAdA7IsOvY2ihSWk3G7HEBy+t8a4xpYTsUeYCifXp1uY4IV468kf2ubo4N9k7i7BFv2
Qtq7IllroMB4adVlDE/qDKDVU7AU7IW+1sqIb+2HOTyYk6TBvlKX/DKz/vG4/TmWTdJSTrqLUpek
RIYmkYvKQjsOzD4Z7GmsnL6y9mfwvwuCp0ihTM6N9SbUbcLL2iAuqH25HNHphMnD875agZ7zpEVf
TnhT5IMV37Cvh7eYo86Gulhd5aSPtoC88r27A5RtDXbcu7H4a5tdXt3V8a1gHREk5FYiGHT2SfVT
a2RNa95xFMaiEs6+LpJd2Ghb2PAbk9bI9t+E/va/D5OTNzh6rff5nrbOzWQeOFCeAnIV4X6omYds
fZDmA0dzbf3KWD5HnlKXWzcn7kcJ+Yw6/WDR55kT/I/yOCnx6zbRznBGzhLzXuRT95CiG0WWaqpo
A+lBGM1woRS1i1fdLQ6tXiG8Svy1UwK3KQx2MtkzTfOdGVYvmdfsqWgDKGJd6L6ljiNei7dFKF6d
jRkmQZfoNQiAEmufx+j7Kdr+11Z56zBcGuO7mz5LXCIRPnBRfZsqGWZsFWAhwy5LE/+W2v2KKLx7
qoXAoe9l6CA9BotijScvPIhsX1X+Upig5hzhvfVTGIpXSaby5psw4r/KS45dq7FqcjeNpx3TxsVq
gvso5YH1xn+KKhC6cRNDRcCMt9VLeLWkkHpefqgVfVGCNrYHfLsTfY3pqT4yiQzOrKm0+8hxodlP
J3+NWM4adPaZwqrdssF8B8t0ui5Deeqb8uAm/SE33XjlcsMaHmhjzWg3dXxipGNXeJ/5LfhYCxxr
fwOsieRDV3EMEVEIV2Patw3s2NGSqf2/FKKWGZ7ZSMFR7bSvBiBPmYsb+/VV1VIsoOIaxSNEhyog
nvQe7dqw8Lx47gU/jX9kN+7gy7Ag/jlMDCoEbgi5UCn/vyFgK6YXG9PSzmbtnAbfx6sefIYuMwl9
sM2Fk/IzSQLPrUmPdp7hQNeoRDT7NroFrP54RC1HJKYWaMynhl1kv5rhF+Uf09r/cZvtOWcZEG6Q
1aqa/e4gKKvLRz9UZytzN+MQGOBmlB8HNCfVFZxM5m5u2/30A/sGFdWUICsnp3cZXetLMfuD75lH
XVJXMINkfuefjeZFHgWRPLox5Wfp8zTcDNGfX5pLRQnW/ZgQ9VafSiC82UCIlbE1mMdr1SOFFYwB
eeDOqWnlRjXnVj80OMdzhP4LviFldw4zbU7t7ZEu7A7ElRJEuavat3RAsqolz45cvrBcITTTW+Uw
Vta8Upy7Jrp1onbfqQ1yMgTkkJoAY/OBZ7n22y/JDtDsMek1rnHTAszfdP1qz9ou5veRYexZ/KHa
OaVsTg5xdepzemyy1i1cCbm+4phun217M+PbgCjffenAOyHN4x0AdQ3zl0fasXe5CUhCMoTpipWn
qW+FdIC8NQs3+PYqjxvdBBm560zYNiW2Mts8dhnzI+fXBAvR18yE2WXGCuQV/lqLT2mV0EfmCbiw
JAVQ6H8I95R2R1/Hgu0ekoY9+ESYOnpchWP5yWxu5uTpXkVXVDAdKX0KA14nN7e+dV/fQ0EhzLoG
A48/djzk/J9fqkA21WNWcXuNWfWO9nUnXOjsBV42fBd8ykeSXt5K7sZ4yPfTY5IDU4qGp0osZoTf
sEQ+UrcS67qasjiBUO9ATJvWADEj5gjbZlsylQBCEJBfNmtt3mpbFFCaqHU7nRgXx/zRp1VvdwqF
e3BsXEuxH5wqIHki6t80KXZD4b+CHA1dLeZp1W1E7yCo1Jd5o6Gir1ZD8ixwsaZVXM7LxjsVWvZB
3C9Ganm0wr/2mPYqwlHJlK8clsEwFXz23pLNxoLYEmPm9Bzq5LWtWMty5IvpUYB51wIdjaFW20TR
5hWa/R4/s5XlsJA0IR4es80E6u+Y49mIW3Ibw8km1IAl9uchTIUpAqXB3ab3U2qUOBUDTV/xLQnD
AUqIwqv/TWJ77ZjdwQyIiBxOCqmyJAzOGXe3D9GDSdXxs6+cir5LInm0b7Wirex83ODtY7ebrOq8
vhqsUu3C3YGGlnTJo4F0MsS8cfTCX9s6J+Y5jHaSqWIj3H2E5T4iMSjox4XwYb+CriiCbgq8PXv4
+EYeFWOaWgfKIi21RVoRrllfi75dZ/14VT1UrwrGNoYFpKIAMmeGrCTmQ5hLjUjYrrPeO9zx0rWO
fVVsuhKLFlhByfS2IiPLCZJVj/MaFJ+svowA3zYJ1WUAjd9Vd5pW73MlwxzGm5UWR1t3kChEA0Ah
FY23XBrV/xIZ32HfU3BoFHAGWdg1EotF/Bkkd4AfAybspJpgktQZGBzoNA2i5O29FPEm18JVfuvI
zNEFCgkmawJFRWH/eUlMZaKuE5nsRLDOau1bZZfDpN5gEYbxzfa+1FS+2QpbGHK3LnEod13z/8aW
4Vjj7VN0vrG4twwKpQXgA9+ECwJM6/2lLkk+z/ejQUBcNGZ70To8koyNQIUVZo+U3QGd1qD9RPYL
bdgNU9y58MBJOEQ2RSpMASE7+dT8ZtmwhAeP4irbLPrUrS9nZKOpmNWvguhqxE+kpPKZNzzasHly
H0BLUlBJiZB4SgUQi3JpzD9M9l+ehAPjY5kZkS4UcpcP2BLTmi8M4CARFYnTAEDg7A68LWvgu+0C
h3GQ9Y/N4pZwlpkpZLeEiZ1Q8Q2WXnKo+w4J9Sutq5U/3XiiH0nTDGaVeO8apEYS8389MnBvWJ0Q
PYYIhoADY6kLLGsYhrOUlKGMKVEe312RbHyjfZvyXGOULoXj//OyWyAEe3xjb5ra3lXlLiZfbjK2
p3H8r+CNiUpt02jfVW/9ApO1vF+jQHNN1PTAxL1tO35Dxbsttn7S7TOhM2HTjIMIDqJjtJ1i5kTU
21bsZXqN/BcJA9I7W134OVYshnvWtmU7vjV+fShb6zCE19rr9jVPdax6J+6oN2GPDz9wSRGHbBwZ
ZFrTVtLG6RpxSQpLEziP0zTcaAfyYcRVc1iy8h6Gk2eH0lgyD1ZwYU0q7cKi8WLBkesQO8IY6QJ8
LoQzDRQPpmm7GJ41ULsacae6iyDFN6xwsF3G8SV0H23+UEjbcFLynVXUjASNKstQjm9Z2K9H2Cdm
bzzhlyxlxvuOLjVbE0nZaR6fy3vtNes47RFasmgxPjUO87TJNgb3kYXOjI+sZ3gUO3Si90FfDeFH
W4y70mSKtjITmJHBuO5hPrv4tFrvIyYeDCk29Jy1132HfXse8EqH3ltLMO6IRhuSAuop9ns4WkDv
oYkXKDop87jI7ll8k2sI9ZPHqL/51ddgXaxu44sFYCES3HE3FsHJZPTTMHciT6fCbcNQkVpi3jB3
ydEjLN2fEnwlwybINuoS+ZyfbKtfxA/M/WS3sbNtTJQkUuCWGSKRWnSfM4y+RDrADmEdJU8cy4j6
9P6HgOgeQ/bII+7yLZV6DnojOKTxiKwWc5GN2C2JKbQzFV7GVLRGtPXnsVzeW/NiZV+6jjVi3fbb
Xtw4/7CYltG/SrKa3MZ8J4NJ5Yh2y+g3CR5zF6VrYe9x5w1AYOLgFqXkC19i1Cr096p9cHUAzZox
byF/CuyvPqsjUq7JyOFHLSYQT6IQa/W/CvVnC/C1YY0V2X+ifc+6HfHlQXQee3yx+tpCnMRri0CI
dFee4pAVZ1qtqrqch8JfN1m78ZyIcsz9SU2F/V/JeVVtgewwfaFjVN1hlfjtBxFzu7JT38yi/sth
GCSpWqz7UvsVufOhgHDze7ERg9xWAa//wQ5Rl08RVDFuMG9bGUhZGfotRHxnh9X3wKNswoOccla5
PwoUmaKqgKyymJ103kl3VU3zQ7KWhBQFa3w8t/a+LS9I+iPrLKFqgaOxbxHYbnKFSUNtbilxeM1F
Gqxb+/vkonVXtBlViuuMh2nuWGwnMPICO9jo4QqWhzWcGlSEaKcwJ/sbKKd48wpjk5YruGNsrNi0
YwkcirMMXpp39t2Ng+UqRhTfeO/Wpbm4kK9ICG3nXJw+xQNcmj8/PLEWLjzSctbTAKFfmjQeyTEX
C9VfqBqikfyJENaK8ewvc+23gsneJX9CrGv/ZsNx9rga0n3bfUgLXAwExvKU6ote7DNlA0JdhmuF
kWi2L1faD+MG+r9SP7jls6bzNAlY1FmcNwiRGDXTQH6N1bwa8rWGmBrQtknDi26E7CnwZB9ls6BZ
h66gPfkQyh/1YoJlZ+WJWhAvkGVvCQ8JC/j9tB+rzJub4u4b9Sq0x41dEYmG3QZWgcKJDBHxH/Gr
1XuO7QTXNpNpsSAns1cOFJhI6Qx/EdwMMHohyr45uME7w/ri3bzmv8S73oYHhwFyn9fw07H0epJL
ckG7mJzTDzvbAzApSQ+CLACTO0DgMg9/ZbLK9vU6Ykm3Fut2a320n8145KfNBx1aZc8cf+Fn5CrP
GoaDhBz4D0I5s2+0n+6uNxfhR0Y0ioUoHBDrqok3eEAtsZCfEDADUMqzftgqYmmDq3uX9VnWgDo0
ua6xKvus3yLoWJ3BfzePyGMQbs37px9spMF2Nl6PJnZi9DHhcEXnlx85b2G6QG5ABgHO0Ba7mnsJ
Bl4Z/1BbDSzDUMcF7ay/V2f3Jl7xxfvB31RQJCPR0Gl5/ljR1vKz5pGCUEM0Xr4PPxOmxzMklzwS
KPxWob9s62UcTZp6nnpcMdB4o/ag/AOZWTkgiXAG6b/cBhyTcmbDXaNhkIuOvWa7ArhrsWElYIFZ
JXgHEIhbhsUIeQwP/Oa6EHfJbFfwof9ad+IUuPgxhsxsSFB0R+07ek3+cTiGgGOHJPf2xXKIaHZP
gXEuog8YU+z88b9Z1qbAQGIWzt6ObXY/eDzQ3re6sdKZSmYRMmX5naVAl+dFC08aeGnaLIMAkej0
yBHaCYRJA1RITdXmc7v+jc1HMeRbziaqpzc35kVAC1lQ+bf81KjvkhpchoNAKYISqoULLzZXDjg4
FN4hvi1AGEub2iUtcSlInZhBbO0a+V6xy7SBCyRFWWc6s5BgNV87xEq2TRy0jcb0wabFekDJMOl8
na2uQFqlEdW5rNm3ItpgmMp73FarxLq2lVyExZ3HrcveOoclfjPieLll0AaqfqsOxBedFZNvkwn/
DoACgxEQKG6704FjD195eVAgHSVzEpGyLwZqabgT6RFBphVqc6t62BwAQcmiGHwv0bJG5V4SAR+a
O7UhXEY4iyjSNwqtXzzcKfloXi1SMUhsL5cxgQDQF7HBGXzbVXbM6g+aB628BErx1g9T8DGGiqze
ytFCWA9y0nqqybMOfxXcSFSXSafuwaGOZKYo30EhEUFxRaPqFpl6nzgnlhE9Bd1anlq4hXl1EXYM
ZgDlG4gG1vnxlGiXtDpNNXY4KQEB6XS8lhZjVtb9NsttmyBGzQJsOfxl2etoK2D3LMphYkj5gjO/
t2dHXT8MxJFEAYAiqnqbnVOD9K4eXxHGK9MPzlPGcYXYjhnb4lhgYHIws6RdPu8I0okd0udgz1hv
CnWjhYjOtftdm8oj3LadHjerxaovna06Ln2kwJZG0ch5XlXuggW2p90DAdMkfSnwtf0ieuv14o0E
nkKDulm69TJLlLdWI9IyS05tcwtwtLvRw2lD7Owsm8jj6jjzcYTUeCNFU6wqaECssGP5q7Xthq8e
qAzhfs4NwU9pMxoqGXebESI+cVnlXs4Y1fwdXPOva0OeI1NdqB4CBNsIOLlUiGo4RfVwID2HQi1H
QDSkf45x9LkhyuwXCWW992G6WC8qZHi5Q/ddIfKCfxAp1Qb5MgPmdJZg35F/yMqtbo+0aaaitUH+
dVYyZx9EPNB5Y21yxFRRzILkX0+JCQ473chknIdY6byUIRRGW8FrbpKRQoUyu2dkoU36NEeAMocI
6840VlnMyT4xyq9FI3ErUs+UCENC6Dbw/7Sd1U2hzMyl6YSrGjZg2R5s5jC8469KD49FTOgFHocg
rpZd/zMOAsWASVgJtYXiLpzKnHeAMArIa3x08HOho5hvY+GfASLb+c7wn104LnUETm30MhqcAj0G
t7+y3Lq5s49hBnjEc/gN8nsMJQ3IhUkGpwb+sqJXSGUBnQcjzzDZEzcMbzs5slzwGLgbqNi6udd/
hC6zFS7URnpLFfWJ0GykOWzoGbPUyU8b7XW21UnzjvzaNtiwzXSWknZQrmrE36PJ4L+bh6yHWzpp
e5JaNdWKyZBK2S1YZWYkueVcNBzX6X5klayfDJ1cCThWL71g9MbeX5jYnQSRrJqx1IxP1WVejSgM
VM8iDrOfrtoPRN5hw8og5UlGGeb4k6rk7qrmtpQs4HwScv0Nc/41otoh/cyqW4P4JKbgVtkIk2u+
UlAKMzFXrF9bL1c8njsbm4afdZjtGdoMyxGoPnmpBbhrfhIVm8Z8UWjEQt/7XFt7LtGCziuEEuhY
b6lGWBnUBEBoc+iGyISHbcPuT0FEF+b9kneI+yA7kC7bNT3CSqIldzbyQMdC1YkxdYI3u/HcERWX
ypcDv/PYWGRhMLIOrxNBZOLJlTYiAo7EgTyKmjzy+jGqtIAIVhPspQTIaVSBDRMIUCW0KPplyupN
I8bFRQrmqluxsmCD87QjWipc0CDoICDv+NqQuKYsBGs/BC7UEuQLvbxC7Lq0RbcNEI+iArTbR+vR
67RbOysIG2f0qY5r+qpFCF9uUuxNOgQPqhbIDX59P1mjh403GVmFNW9rFpBnFU+3MolBs11PbPZI
SYXQNuNyCsAEQnqsg3e2hQkyA/gY64CxLc0XktjLOCLPa8y5yRvP+t5EPDVx3zLEDIZKE2cQDs9+
03EySMDXSEmXHAr4ElloCBQXI1mEUducVB3XqbL1i1WXfrQumyD1xXd80jXE4SVWn6dCR2eNGjoj
ZKpFFiwzZxPT0PHH1aidPfUjIaj8SP5IsgBiZauQBAe8DTpAKJi5Uf0vTmmij+6kqkOVgL2vKve4
5FusmMwqvb8UQjH/Rzka0gUy7AsYxfmISd34X093XKMXdPgabPx9c0t1GJ4HLGpfKbLkJsIglugb
DX9m3z0iVmBFnG+AyaQtaycmwPT34MfHYdZRevn2g+8G/3RpqBt+hRU+BuwX6FfohIygWpkmwGig
hprFbG8lGko8a1in3qs04q0S4PoKv0X2J8b6pBj2PEAtotm8onG9GihOc1kR+fpKlItZXEpeltr8
56rxQinWOugwCznWiNYs635766VEBPSGjISStduNm7SBtkX+hMoFrlnDcaIQjkCKfa14NNSTjQUN
n8VYL4P9ceUG5hzvszSTi9I5oJjKhAuBbKG4wAFsETsapLeRXN7Kt9/05AHLZ98iBwTOU7vsqRqf
hFswojFvZeyvp185vUevgsu31IzFUSfQB3Fjx6LK0e68do1FjDt/cAHQF9eiaWO1NS5+/lWS4Zqj
oOA0yDuDlXy33EK8l6w1Lz1CNjimln/vOFd8NrMSMdSxaOI9Csi5G/TzcXy3OLwnGmSgyPlxsk7b
IONsxEdTKdA4D04yIMufk4K3/isylJlIeZCWWQWD9h1/r2QGMYXXQ+reNRwNRyaVOBrKD0Z6bjB9
COm2oJpC0TP91gnhAXhNBNohMQgTkvZ1lNne9Wj2a/vAtJSdgzF7ZdDpAJoa3hNORBRfV4V44GMZ
qm1TPoP8X5hHKG83ivbKjGqh8a5Pb6p34cU1wn/6dEbxDcOwPhF4cdDJR+J/wuPDJTZA05yC3oN/
RF83fBRlaM1Htr8BXp4ixV70w8CVVOOH4m1r05xnQKJJHHK54gb6KXTRnrXyI29Z5PVfKGlszH9a
xJI07+WrQSlkmPlvyrjaQwdoscE16dTcFpKHLzdDrp5qUZ9ar96FyrAvsVzUzdeAwkLtvrCEWDTk
/ABBVs/YmYelDe2DzuzS15n/Uo8Mdb2XEdPDMVyZHw2+e0G1piHnqPM/H+uuMxVtxOqoU+vFux+D
JLoyFS1tZY2hgMm7yroquAD3W9v5hOgfd5Xx9PvkEieMBvwPrA1c2zgozPG3IRQKSt7QEuanH6Us
oVMGZ4G2OLDB6CYHafs7Iypv2B/QQVRAgJP3VBnWfZQwb+oWSjRJ9PtNoePKjtJ9ECMV0UgO9P1n
0FB4bJF+vkjuCklZL/9CBoT/kXReu40jWRh+ogKYw62tHGw5yEE3hLtbJouZxcyn369mgb1YzIxt
BbJ4zh8JLTqapKL4HdaTLBZPFV52lXmULkSs4IX8TBdClfI/ladWk/PkNSlelnHX5thKwYiHzHiB
k//w+xdVz2Sg2GgG1x2H3oBYWHJ0uM2tVlq81vL80VaOhJYmEFLBnErNmUCal+VfS3rLHWS26iVl
g4877tEPc/4nbAJbaHBnIwkSiUT7rsLvJA15+iUre0AtLf0tMxgPtmPnkgsVEgvALKTKbG9E2DVM
ElBm2DcrPrflra/tVQ3pgBSNqpEAi3bTfdeI0L1F7X18On62CkmjKfyfjANnMi3OBeO98aI3q3bB
Bds1gQsEHUCwEGcy4Ugd5+2M5rrObKKf3Y19K3lSpXNLmNc6REfMQz/K6M1rqqMHkRqlzc5vxamX
0ykhnrpMn6sUETsIQFRRAtQxqiuQIXWjytiw9WBIrsE94dkqvnvqwFAtR/KjpMyMqUdTZYTifsXz
rkT0FyMKklnxbsfEzk3fc5+ds+5bIbNqdOZIZp291l+PUBrmdK/g2vRM1lKhLqATXCfcBgC/EuEM
6zejQYTsnT+0gJdxLeunk7jYxs1JMOA2mJ/635Rnte8UXNuHSn7MJTUZ48oatoMPNmLfUIluQR+y
4FL64dEePwIKGFx3PCf0ss4lHpfg1/L3xQgaQmhICw9mD+TcROlXXo+3OIze0H/5egEL65Ae19C7
zHzDHhtbQAhjlNhHPl/Fn+EU+yhITmji5cXWS8VsH0sY5SBxP2wnhyiRm57A0M4jzr9NqS2mrJBz
DM6DcE4QJdf1dib34SC8Vbk4lyqz4OpaOFxo2TirnhKM2t24MsAmmppWIgsX0vuUnivs+7lg04nu
FsdALfexx7Auu3etzKfGO4fstjQXMMFazd9oLHFQ5hg+i7PhQPvXL3DAA7ZPxfxZpfF7yl1TJVgp
yJIPZoZgB5ZvXTfYuSZ2hSImps/mwY+IvP7V+6Wpc2fv05JInAfGaUqpeSvKFZ95K/6mqEcVPqRA
lKxCt6S++4ixKG4xqHkJvyOixSLWGkFflyvviwlp4F2yoj+hsh7MnylxNl417aWebO+IyRts9aPT
bpXyWvzhHhL7gztcJA9I/f4HuEkzfe9jqP3DWOCBXv6ZfE9hyNcOj9/50fPU0DmWv/Q8NzKEXjEQ
uRleRphPL/4Qfn2aiEPjuH1U3ovCpWIqBqRIHTClRv3ZSv1Hsjn0neXQMcQgufZFvSl4LCvo365E
zVqJbYW6nXOEdUPnxuIbzKxbiBw18FiLpm2HVZ6hEGS4yzpihetjn1dIVT70rULeIPmGi/esntEe
IDiR69EuNuYiYNn2yo9eIIc31nCOqMuxm+1YYQ70HhKTKZO5LlQvFTRlbkwMaR8+KvCYwFruKBo3
MM0DykhAlPOiuVoHNQbsvb4PCw4XMC4k2x5R6tFXmPtvEc1l/EtZrk3wh6qOT3FTU8PgbHPEBwV8
uM7+o50K1HVivjENyMjSh6kkQXvsjpYsnid209ljtx8RuqxtFFFZdfCK5jENaSoDOHICRgIUJFX2
nCC7gKlEnsenl68bqA+7QlIq3gVYjC+bc5PKoyv5+JHysApF9bUYr6SvOONzKD+sYkR0vE2gWimx
WIL9LBBKTLE8WWgzhktndjwqMVMKb0bpjtrPlfuUXydRKnce9cwvxLsTYrBdgJy9NCXgIsEiAUnC
yc+HZraS9IxNY571W1adPhdVGl11mQkjOUPbyH3GR3fQJ+LoJbuQ9dMU777XnLhqYuMWZNOqj6m/
4iaoSCGo8JIoWJRI/SoIbK+9yvLNa/+WvEQHaXY8U9SpT+kkaF4jFA1Mh4AmLyoXGxuA1MiOOva7
1++APd7LUVCzlZlhfYzolij8hBgWSclCtLMgh4v6ynHKJdNaKKgRLtJb3q4mXXOulvXUGuuaPxw0
/P9JvQhxRYDzWLXVWV/ZiROuevPmkHW1VA6SqPBcKVyxGJ6ZE4QcTraDJUJV04qNkyiETiKC4tK0
qNnBNSbB5zrRv3LJ/Pc5OfwztNOp5cNofdgkPS/j+GEw2wwLM+Tsod/l+h64xwP7IIbDTDDo+Mce
o2NQ1efYOksgmRz0y5+KnexdgimiU4ADYx+SNlmK9GvZLxLHXOXsbPefSggJOlpY3oqSLKzZDo5W
NVI697x0YHbKp4qG1xYs2EtSnHMNhKjHcWga235EwfMhAFeapOMSIaom7YdLn8mnFEKEez12mEb1
WeBSNjGhVc94WuqLq26xZ/KDY3rvpmmd5lzZOPd8iFCeVAtFgJP8M3pyH5BeRj/TQmd6pQCkc1al
onUOYlZbAyzCptelcQMsyYRtlCQkW/LUEOkUkJ7TQQcJDPqUKZlztJdgHK1FfOdN4vqaoXUIQdyI
odlRSxcW91pA8wF7R/+K4icOrb2N8yZnI8ZCHSTzbuxA9YAtfZM46+pgkuAxwSs2U78uJeyDeXfz
mxg3Iu93kvGlnpbLPKLYLC4wx0cDYwlm03bYGfjMZ/NkBXtRQTPOe/3U7tnbYTZ9FFqFYZLXiYiY
TY5UyXam6ti4dQD7bc44PxmniJ+TNDg5eAfMhSs8ecKSLqOTcqqvXjuFfRodCBAM2/YzjfA81QBn
+ve6VX+UuAIHXV4UNQdrnC4VGZVOR0dIbv31uOV43QNdAfoGKNPiU7bXdpou7uw9F4U84iESHXXu
nGmNxP7eaJtEEp91HkFDaC2PDYIFk4Mdn3mHnOhNe0vQVbFxSOStUX7Qf2vAAg+DEwHvl/lPwuUR
L8FGf7vCBY2xCYS0z+B2j4rhy2c8DrNvD59jMD4HWEEm1sJBh+h66o3/MOTnKnop9OGhP4/U+KfI
clf4OQXTQBN/mnyEqATbmwE5bXMmcv/NgvYxLkJ93/73BOS2FOx+PFGa2HkgAEbi2LswZ5WRe7BD
ELh8kRd/jpgSaY2YnpeWxyEzEpzc5xTqmm6uNFSjyDhKNgR9wA/+mzDO/A79gmaDK829dfTiJj9C
KsZ5sn7t3VLujZiiiW1HoOuCoxNdOCULcoNiCDvBuOhoKPSFCVeHUmtM8toLw2pCcAaUATkx435m
BXFOvkIGDkMNhrfX9Q/hiyERhpLht4mdN5IJjfGcZdsMdCAiXoAJY0M/ozFp72L6jMqDSBSi/nQm
UOBeKL3nP6MqkDZ74e4E7X69dv/3xr6DhWhBpwCg+BDRgTwNw1dLzyy5yMya7Z7mzeGTBO53JqS2
fEMlRRabyVz6Fdk8iVcVMnw0ZR/MWnH+xHuY5qNux2j37vAApE8/1PDHuzvQgeYl7fZtDDAN9XNC
atjCq4LY2CsWDv5nEsTh7iTHx6tV08tJ7w2VEGu2iYjj8g/2Z/uTaTHlldo7Y0Ro8U0NKnpPr9rg
TaX/KBp1eL3RXm0EoctWYgcoHudf8itb+aZIPCC6wUHoYxGPQwh8Jk7O3J56BiSJyDpJiC32a34F
hyDjDYNF4JTbghVD0KEVe917MLSnaZlAd5nqcPLYSfSZwLy6Voq68uqpiWJP+Pn2DsRn2t8meUk0
sywjn0LVrXz1ty7emgG/cDQQjjXhz0cqhGi74DBirSqIrQKBq1ldl5NDBXNDJBNlNVzHbv3C08P9
KXGSLzB9lCiOKK8dBLodFKTdY1H7ANGAYV51boBdhEWKhwJmh0FRRwpq7UFaTY+E4Jd/58LeJ1Xj
PpwHkkcV0Mz/LVPC66+hM++xyTzl4+9gJS9d3m5ygOq0m8Dzmbvn5jMGtwq8YTVuXPPFMUgQcx5I
k3RxqUmS+6t+KyfyVyeIll0igDMlqW3pNqgdApQmMgvQudj9aSYW1TbVxlPvhalRdTqz9sAaAiu1
wtijqwqItQi20loQ8e9AJ0psGPpjshB2RmyiZvgdE13L0Uvjhp/k6yV1mBl6etrYZjjAQA7qZtpF
aDTHvnwzGlgBktI6/GuffBd+HRO+AotFNbJWQoXcgCn2gnwHyIx09KqR4pTgrXB4dVGuB7Oxy/sr
aCivLg/EU9otO30JLJW76UjQiSd5Nkt1BGlJxnydkdZHnKFC5bwgVK9MuetqsvXAW5Erg9zQrlDv
Ex8tD+ZGLrnFK09Tmb3Vfv00meQn2+3wnxFM+80SueC8PwpAgwhsild99PoEeSkUg8K0U6p7yaMy
t75wOdSEoYgoX081oTz2zreYgJI7FREVW3HLTkFp0L7MUhxQ6JDqU84oNpNhq4P1Do5tbsjVMyiS
ScGN5mNho2NCpT0YxEhVkEgxnXo+rNrCST0s05rPSvKPzHT4CdIRmeke2Tc4BMg4pXYjid0VVA0g
O+H51byu8oMG3j2+fcRVIesWCL1m7MweECE4d05AwwTqZdL4jStfj+3c/ZIQb3HSIz/X/WoJ+kdr
fAmIbKBHwzcRaBj2uQvfO7UwFJ1z/bN3bzwv8UTRh7kBws0z85aae65QAYpnAGUXHv5558lFQVI1
h1S35QKTNzyWAiZdHUwhentj4FQF++5Soi7uGmur8HUV2b3VdXt8dTAIAZw/oJeV3tTCRToWiHEO
RQfrUbHXkq7P1TiaR50EZ6M/why9UIKCI3Pkxgecaa+i30IfLExdhiIYgs822FfNx+jtZPBTcY8Z
JFZWvJX4EpDAkayx5dcnRBlZfjO4IZIMYnK4Romx9cp+NXHsCHXVwRkiOysq/SJ+h49Jwig2A0eE
M21ReFJ9DdSGdL+q070FGh0YkzbwogHFgpyRblY/Lr9DhIyvWBljS2HgfLAYvjQqrm9hv1wbdbMx
4K5ZcnE8BDYaTItU8UeeikbC8ZonuyVBvhBi67zjjQEw165yQIxrAY6L67DHi2wX2EFuubcc+vxH
KbkDD5ezwrgG4UswMeYUYX37MDJ5HT7OKxNdTaVeLDBGdvoGlZY3WBsQdA/813bfR/K0eRazMHmr
hSF7WLfi0KW45axtS+ZMNMGLZteEUriuiTcVJnbS/WJyj4f+Z+6WfbBrBxBr9C0uOJ4Yx1M9XgM0
FOgTe8IQfDL6G6m+esmeW49PNkSGJJDGZgYsKmJxx+VsuzA2Pvh8C95ACbp/ZXhaakKuZHiKppfF
Is6dO3JAKA8TodiByLYGHbYIMwuQBVC8ardrk83G446sJvyEewG/3NQXB5uvH/5x+QITT+fT5sdE
UMmjqVtck6HjbDTlZgfYa64RtUQBn11cQbN0B91AQh+3Y9AAQsSJeSVvq52fFh4mlkq/Q950Gdwj
mM8AIjGhXSYeoOZEf2JN45TbmQGwN6hiqV444WoWgD4veHARz0xqqz3LA0UGgP8pkfOQmkl8TWgm
B3YnzE2dF2R13XRJsjeLjAPg75lMROvKYd6pLVzZmptBZs2hkV9kfAoCgxJhHGC43GQitRnskRoW
HsH6ebnY7N5jvXECWD1xDgC7YbzSHFQGpNYojwyXEUCMZtVCjq4SZRdfgrk0iAvmdROBLyVcRuWR
9IKHuLy23ksF9uTTgqIM1LfLSxQ8xdUF23XMrhSeutAnH3VcNd1rzPbnU4uD8EZEaykWOv24dc3R
PlRRiLaxPmpOtG3ri9JFATjOAWdaGMrlJRCXKOuvY0qbJwnDZY7JrdoO3Z42ZAINyg99IGboVXu8
bhHZfRn3kGa4bFyeTbnNIZdYjeu2fuyI1CnwhfK8i+Vddx5Z01V/bO18NaAGtd+XbPXasrY+FTHW
4OMGqAEH00PaY7SOOWpp/Bk2dHOq4pog3yMPhdkCrTyLchAnBFqRFoV9JM7JQaP9xrhMhKLjvS45
ejkZ8ezD9MEh3gjn8VOxBsFYetogiVJCNshvFZDchLTastxmCSw/DRiLZZ8JWONqznZhdp6YPCta
Y9ykuRi9sWumcD36OVWZ8Gew7s7UrxySnyM0VyL8JK7F0rbRgoS7Cr8iz1C4A+vRlCjKkZNqC/gw
3KeY65yLWKv7ypuZMI0khFtBDVULmVo7wnuYf+bQRPkFGTtN2GXJULSvKVdYRq6jPu2Ge1/fEuzP
4tmlI1efpXYD5kXOAwCn4yOFex/QogHp6VDZsikexxSQsxYPrZuuBGx1F23JepWo2Xp2+QxZbzGj
dkZKoi5D+uOqc/Thvzp/5/eo/1LibXKPPHgkClWf76K03EebMVifw2a8PEd+SjFO8VSh63Hc97Yi
SW2fAOY2IC9GfHf/4zoRXI2IEn9aeTAy2LiUmxh1ALteY14GRMwLSJLFR9EE2XaOKVcrOuunmtns
7yPoCPdMbdF0U/505JctFn4BvBX12eYKGqmgwv+BMRUT+3+PGbRwIDvMQxIvZLZs9IDr9/m7KYyX
hovGJBjN4kExCZ3guUEC3VDikx9iWf24CBkVP2pnBaubWGdGY5EcsI7NuxOTce/CRNfm8AOWvK0R
mnjMtoJjZ5kJKYidjYqAzEMU+pwmepwin6K17GPgTXhw4mplsQ4z4iGuiRESCqqAFTzx20SVg6rq
TcxjxHQuTberqDudyGfJWKTfOvGRkUBCYLwGYvZpcPG9T2fc+AyVyVZhpPH2VfeGqXqiTm0gtGfr
15cC2a6OoNilyUtUP7sGbd8nTuOZSqdr3lxS62zKMxG00j4Z8lWpv6l/NAlTTxg4ghDXN/dA3z1M
KM7JgER9gGtEFG/YuOf4SRVkbW2tlg6oq80EG/h/jfjYkikTxU+LeBr9V2P4SjGEm8+m9wDA/2DF
yHFfAVI46r7q+jWtT8uMx+PQI6zy703BRQ42UbovQTcdx0JbSHYqp+5t4Wz5GxhPJftHn8TbmYpQ
s2IhgJE1S+TYfNrtO+InpA1fRfOO2V7ySmTz7aWvRfONLzFgQZ6MMzo35MoACzJY4+dbqotfPYU8
lgyvWoXNb+R8hFHw4Lb/ympdEOeTQhaUHOougZxdCkjSEwGAOzemu3tc9i6JKh2KO8Dk9QCxSC3A
4wLRNsy45qpLJrZDSvbxmnDgGfu9RagVFytiRFYhtnYu3pF+7GygYWO5cUaodJcYRAS+xeQfg7Xx
5DV2S3UPiLCPefVn0eQkbxKKGF3AbCqCgo219RdCNYuPCTrrJDyGCENJIsWFQO5z+NgHycPMbkdG
FZBF7N412TPvUG8zhvBMLXH7yMfGOWV8ZIbx2ZvEVxFuxB1fHAKM9g1aat9gxAMHaDo2fwFV0Tx3
fJELEtwoYIxhzBkQpTp8yvTlVV8FEpP8rVAvSbVdssPIV3uv+O9M0grOY/WMiZH0vcbbaQ13vumW
57g5k+dKY0CAfOQP77Lr/jR8RhWDTItAGpUoThCIRQYhlMR7yEvx2aOwNjYcjRXhSAiZm9W0ICYi
XPuW9H988TnowC+Co5MfEg0wEOKHEr9gjFIc/DFeV+KHRAnslmQEgWUxq8HdnuIX8511zv6jju6Z
6JH2EpePoIpt+Opnd3N6aasXFdcfJfbmGcHO4n5nHJBAnwmNoGgxWULQR5cschSTbRyf99g8laL4
MD+p0aTSbeVlnGdsRXk/752+JlzrWYZMLI+Oi4ikXbVaukpv3TxQ+7o81bxZFjJKU6Li1AwkQF+o
orf9Tci05zx2567gTVrBKWp5rsh9QlkeFxWFTtSNAYQSd+DlrxSek/7lZ1Rxhq9BRSVM/GsFHxY3
gkqxHxGC4OOpoP26G+4Dvz8+whQEA0FBPHLXQ/ySY6uv640shofa/aoN9lzrn/R37kg1dAPZp7d0
yskofMqx0O9wIfJItthzm2tuXVuxNRYkAPZfv/+xnW2pC236S0/GMckXt1keFWWa5rcdfY7ka3QA
W8HyZCA2KuU+qt/t/E0OW94YqkEEwK5J6mlznMx2HZ7bbus0uzY9Le5X5YmNZbcPg9s+FnjgtYUZ
779a9soOt2wrgxFq9B7pbYoQ2TrznC1n6xBNPEEagza4lHwOq5vuhf04ebRjOzEhmctTR+TuYxEO
jMVFzPFPzMGArW2qLxYlc43V89FSYMGGwmqUxbcy42YgpsPwxnclkSkUFnG97DnjZRrIBhB0EJfW
kyOJhJdyn/XZNiVgppveeRGbFt1MP9w9MuWsXL3WPoV8AMB5nf3aZYCWsCAqspkARkEieLIk8wyA
peRbaZV/vdBcmUiifISmrg8tPlKV29kJkuDIOrEMPpc1Q9V4j8xDQ+paGaNQBPapuAgBW5EOMHju
U5uitHZZG2Ow1gtpRS65fmn4qE6d6RwjVicWH69ydSpiiAhogm+aCHhn/WJyiYoXhjpCd7sc5RaT
M2hOwAhmJv9lGtabyR9vGZQRvBTlgiYc3gM+jV0qyl1uFbeWFpE++EvxKjk7Fq5w1jrDZ5+giXGk
NydgyVyAw2yCP6p2p0Ax88LcBZR+WeDaA3kiPwJ7f6JVmN+lWPbmzNC38rFYZagLIlxaOjDGiq9o
ahG+JbgheOTk9tYwg3XpuNg7UELZPQhNE/NoyAcLkQ5DJD1fcQCcCENiRSStTUa/j6T5EWAzLaEs
Da6IMkwYr/NnbP5vsZo+zdI/qYbnRx1+lQLJT55HVD2N22nmaZt5QMopXkL8WLA+l3bGkeP+FMUY
8KEkPlcribrmNG5G3+vo0wHWxp63HRcfh0NB1HNfXycRPDj4m25usgPySYmGEgaFgHh2gfN0R1R0
BYKNZwjL3yVC6GYp1nIjeey9nWevh2z5D97qCD3sm+xIdMK5RxshYYmyOm+14W9jmoVBxKC/jb0A
uXz8Yov5HSzqXg1wMlaDDjYtvvXmmtk2GYGTunVWs1PGbMJ/LsCaUF+rImO1YxfER1LxhEjCkJ3K
IBbVtSUEP84Ob9TTkhbr2uWfKLxF9JMUZPOpkLtZnj0eX7PRMo+C7lXj8CKKgdjYCHM6j+yyQcaS
z0DREfNEElMwv5CpPM6oV1OJtxXIFmt/jddO5I8L3oOUcA5CFu6ZNF5Tmt5HCYSBe81mZOzM5Knp
+PsW60aAh3SO8yMZnr9usRz8lPY7c5QO5DbpvhHxU4OLNcpVtz4nxKgJL9O04IEQYQIfDO05Y1pJ
dVG449grI4F5h2UZI5PyNj+7BLu0WdBF+t4tHaI/VvaDy5urZXH/ZYBwXTG/N+7y6Cwnl0m+QRec
PQ/je4RKqPq2A8gyKThIHRrRAEiIQJmW7LmnDiIgqyGbGY+QWgkS2V0bZ7G4dwi1ancDJNJWuPmy
qCP2ZSC93QFzM6vXCcHwcu/9M/2qeG1IJzw0/qHAjNJNCFX825i/iHzgtpdM5A3Unbsq0FJ24GRp
wi0t5JON3tLPhnMYaJEpb65E8zSQ3ufO+5bSI1WuMkxqMX9R4tkJ5ApKcWelxOJxNlESROs0IIVj
EpRvXglAzegxCORx9MKVmPfkwHlh8qz/M0QADcmks8SU1rE/owZhJNIMTUHBDOGajLfl1oIFIgo2
APYNoK7Hod7J4T2YjnGwL0vilM19ahLTbl0QF720qfEc4Y7jQnPc8XPUXa8p+CrSJbf671FtkAsd
/0OWAi1Us02z0YPD22RijzAwXx5ohBPgmTVpb+iIrcruRlv9ip4IaNwBTTC89z7BfCTv+QO1Ld4j
lhbULwStos8ZeAMgTjtTvlSms9U+uHFVlXS2uOnFiQGcm8wnj5OEIOR/GfiI08H4rmXYrUtlvbow
bngeJoaZ2dn4cX1cFCHOHp0DWKDH4mN2p+Os8CMtbsjX612rYmt3rCAED70PWtVfBfUJxHKT6agH
cF2yslqqUJrkxZu/e77kGTpSQsLAov7HTEQ+m9kIJPNqG/9men+jerP8anULZTf7yLvoZRkN19ok
c2gpqUfjhOWpz1lqJxn+xKtNE64xYsTk8ug/fTs5SEIkqIGvm3Jdl++d7ZxQMW5Rj6BqJM6Uj57y
Qu4QE1k9UzY3nMbD2WVoMUd4HbGn2jH4UBnJJ6xCwwOL6iYkirLv6j+59ZSj54uCebNwFzSuu+4G
7wi+ODcs/LXt75OMuSZOSaUL1xrcDXMudCyHGk+W6oSjHuxoNnuSJ8guTLd1/yRgFqtXkb+knaBy
kkBino2mZ266oN2Hgcn7yVb6Y/BAy/PmQAkiQcBwh3LaC2dH3xcOzSHYhd6H3ZlPRMQpAZSN5kt3
hsMLsGdaScWmj5kjP1SkmOrK4Yrg2wBxpBisPaJ0dxV74koYDMn39KpQfBXDCdpYw9KbHT9l6FPh
PhuicOPS/LDzewiMY9R0FJC3ZIXLPq0prAOnnm4Rwr5ITQdr6J9MrIfk/a9DMHOoBBIOWN9XAXFq
qQHQGXNBpxKQtZEHjtz3VALkFan7yKM9and2/RujZAyzvlkNXvcRFsapRRTggB6GEyF8VlojUT0j
mjPitd7pq5kEv2bcxmp41ODCnMzrvg+fVG6BdY0YltgEbeSgqPBRdBoNyqKxEG+mJLOsD0T3yr+R
bkfn3/AnqEm4cCvj5Kh37ua1LTDzDRGpLGkiz+SWDAnL1khYOhF1SVdTC9HvjEB+eqCUmcl4bvG1
16HYevhIHjwX6xrYTwa255Flkjmioh1vbB/HHI6SqsWNKIut6SNMtjYOVyqNAV9pRrmuPQANkdAK
ttxSdEIuJTqQ8tEicxN/zsqkmjjjp+J/qQJgKMA4gdVckNSM5N+6A3jPg/QQlMn3uBD6xvHiL/Ul
tWzCICEOsmeFZdiu72ER4sXreQqWk6JOGDiFMQVcOTJMSATEHKb6R+XKu+RgXmrrkJTa/dHt4j4/
jI6kUdEVNXcFsMDEwNH5Be5WdCmOm2UnzzEOaqFFPSCBS+ZaD1RCQuemCtam+kh0oWoQBJSluP4H
ha3DYeypsKhn9BQuCEj9O/f4BSNSu+I5fIrzYlM17NZTR/EybYoeLzIoxtcpG/bl4F+LRl2KnglB
usTtlasFaZSEaRY13vjjCGM60CRQp1wUhgs47SSbIu+5eCv57vpyT7fJSth3usEvKdqpPssJN8NE
Q5I0TQl1A4M/HIKMKHNx5UzfJS27XlN+BqV/tZ3wPXQ8jN2CUt/5NCPA9cyORCwSGCOPdo9u4xK1
HwrrjQOHXIRIbSQCIrYP/f0onGQ9UK+OYSRqfMYZZS3qLXSpcey/tGuNfpBKWc/ITHQPeMTL0Bi2
EMNAELF7BeNMFYmYmxBvn3f9D9FNX1DV7Lr8JxPFHmR2BtgUd0FgUdiffWhh1DcomHRE559w1RDN
bfrNyvNJcMi5hQmHxbvstb+5jWMDGZ2J1nBhIpcRq8rHiFhPIteqkLBPWgCOjqFW15hVWdG6UaFU
n0hmaI3tBzFextbQAC+Rz1bwOSQV98l5QdrQ4x42IOzmtL/MrIz/fRmw1qNLKAHhJln0h9HX+erF
gThyZsRrmh4iIqGZl7e8jVnM0Mpc1xDV7i1ycXqCyQbJ46QudYgtgOv6MU+/WF78+Xu0eNKgPGDW
EFn3mRNEHlnPxjCdyrA6lHX1GuT11oTCLnhNHQYjynyhki4xxsMUeSfyWAd0VysY218fvQA2KG7q
Yt+ix1TxeJmPeTHtw3D+aTY1Y6up0QgOQos2BY3RM+mhsDD3A90HmsoqNtkSr10ygmPwDG1YKHPj
1cE+lEwg1xnxOSzOI98NhPG+HPmyap+EJFbhhjiAgbzMnxaPTj3z6fPTqiZU2V535kn/jsjnwIyN
V+b0klSu3l31QChkseecKUH2G3TO1laHst/Ws3Ht2UhFiDocZ6YJYe6t3EAdtGmLg3FBjQmN/8/r
+s2gbsM9dWAEyNdPcDOQbTgzeUY93El8rpiZ+etrq3hsILUyN/peXGLKQj66yWVvsTa1c0ZRfW0Y
oxrWAh1VRoNW4tawlVyXWnAOFJ8TgdehmGiJWhAY8j17WKPKAVVAHsrN4Jf4FG6tey9CyLuDy6dS
+MsrcorEijb5Ym9iy9nIIH4udCYAEpTJ6lbExFgQ4WrhKXKxqOgoPytZvoZ8VjrK33P3/UBu1/Q+
w9IavF6rBywjAXUssr0t73GtQ91Jjh4el3jrly7SV/ZLMz9KnKjDAGhEAs0p1qErxh+HaATp1pia
gFOYhaIqe0M/mRMh6NrdUV//PZOJZa6xrPoMZrAikKOo5raM//hJh+O8sJRACBCT26JcxP2QHlqS
T0Por2mGnIeLKQ+CG85hiMXAoTCOzyQmIQUWiJlxfiGlIc5rKM8h59N8KqNVmx7nnmhvgpqb8UxN
FSlk3nSYq43XnwtCqrF5DXMaPEw1TuaEhF+3oYUOlgXGp3+s8Xowp3ZM9hNyNqwA9byJwu3k4Pzj
zPqrzHMm3Ke4wXPGQRm6/pNXwjySvkT2ZAEVR3Iuvu0lw0cXYaJdmvm1LuDsom1MGFbJliddhbRa
sRaZkFZZMP4zofliD1osMCh1rd8i6L6xqDnFCOLB0eTUA9fukz4EfHDrbKQxeXmbOhKvXD9zHycf
9DlGppgut/onXPL3jPjosjQvNbpF0RGMQaqPlOc45Uytxc4eryZewTQcV70LdstnnRKmkXFQzuZH
qsztWKtLGJ9jBK3ZoeXk66ILhRE1VcptTWsql1fZ4YWumVamTQ9JNow3MmBorVp2o5nuWq4e/W2V
UXvpwb+8pYajhm0g3NiJmVjmYLgufNcLtd0TY1o+3fRSgl5hXvb18Nr7ilRX404VlreyBHBInZMW
RO7yRK6at+xMMFJhGaeB4qMFOYXdCfJBUAnl2V6lPEXqLYCvRZCqPaXwyOW2tWJSEmk7lFy1Rf3R
FRyGqbLfVUZocqfqCyjaX8clSLAPNSYaZSsQXzxf2gN49sx76hnEzxG5QJgVJMeaJy8xQR0AOjiC
8Zx1gvQU5kKXpnURxx/pWL41c3ppI0oIiA869GqbNeOxz6I3tpKjDTzSzOKU1tSNQCF3XbdhU8dN
z1ldrRv6xZWlnsIqvQoiYK1JjyGGjXaabuqho9K9yH7h3HhRum4CaRC5HdV56fh2yUayQAcrLmL7
I1PF37mSexNgow3IuqnOJSBcohYA0gHv0Lg3lY06Tw0Hc16w+jGsFALPmMtzq1vyfR3q6KhpzQJs
yz9Byk+2oX3MFDqSkXKw2d8UYbdZgrPBq6fPyYjDlcLrmg2UgAcDWRvEV8aUMXE+MgsMVxHC+in1
2jQrSUuDXvpz3z92WXHwqujitvPW827zDkBi6+Fv/B9L57HcRpNm0SfKiPJmS3hPgARIcVNBUUR5
X1nu6fvkP7PonugJSSSAQuZn7j134vbi+tCj+ABbHFn2M+RstKz4JLxaacoWY+Azp7KZcTIqoa+o
ifvtCWNwUdTrCcEWg3btgU7UcHXTiFnPOJ6F88E5CqRlXjs2f83dBC5GXQdslhpIln63rGr9s6Jz
K82W9XNJIe+1tJS1ycNogN2WffJed4zV+pKlEAGxKGaSyD16E9gcIxoeTg3l1UoA5OaM9Q1mMFjY
eahAsiYIVhvrbUqqiY1pdB3ARsL77YjrSQOxzjIVitWcJQiVTAcMy9Ef9sWrYf9OAUvmnN8hz4Y/
ooOrQtKc5tWHNGiOss+JBeGMm1Lu7nxjUPOm9H0ODAA52++Z419aQuvrafhxdAtOY9zvZju/dC5l
OjaYsftMEk4rf2aQT+Fo97q56B6wZhahB2+Y1h9M8jmK4E9Nu9nTFmQi4nlE/kNWqKr+ufKEZr3N
ZUMQLasilnONK6AazBHXGHGWMRdA2QjcRe2vX1YPBEDvpYOqsdyYpMO8yFZ/j2jR03++SwDDNLNR
Cu1nigVf+AlOetd7ATigznUsNoFy8uhqRq9xLjpRjW4T1yT0rwBTtwi8gxCQYZKBhtVuT7PBH01M
eTEE/0ICgKdFWyD7+YoaEMReZzwtPT1gpukBu/lvYq4iMOfjJnP4i1NiP8H86Kso5VZv53pZcqO8
9FbN0sB1Tp2w/p61PmMgUOER9LTidYJhkJd1R+nDBTynh1pbm2XzTE3qEMVlHORwTzLAKwrP6iAE
qKJqnfT9acDmIbP+jzokGCdg38OtjIvWZv3rXe2q2uspYKAYRodzqdG5CDiRjjvteAOXDTaBPLfW
HkF/bZdDDP5wB+cxzT8ljFPp+o/avuiFqotD/xlJjf1J0y1S/mN1Hrmi7hbjyyYZmlOONj0ljFCY
wZ4gbNICO+pd1xPbrIK4K+J9Me1FIg4tQ5C8Bkc+NgdfItRNG7bFMAmovO08eTh4C2bZ/vRDteit
ZGkpIXg8/pExxsy4Jns85TP6yGAImUVFMvhwsOaf0U8+Ar1magAvWZds+tGrFtMaVeRq1s1tNjGD
mqhJxhL+BjJVLm5im1ZS3QUpkwduaBL3lFdrBnMSsCrQYIUNk7ub57uUK8tvsZ++MtGy5/1ckwyd
Jhvdcs4xWpiob/eyas4abCc8gnHOCKybUNTB1hhNHPrBtvEKsvxspMTgmH30PeR5FH6ykTYBQ68+
f3rycNjs5+wRAqiePBaLdRrijuAaMcg/6PpbEuaX2SKJZezkS8zJDIRw0ftwYzGEaBTxzi0dQo7c
ZuhWNv1V2hEWVktYRAixfP0j8J03OLpngoiac1EYh6mILlP57oCXBONNQbdSyq4p6N5gj1r4Gp8Z
E3mt3lKwUbz7K5UCBWYVOAXYiEacRcp16SNHnKhnam1gbNEC4VG4exjJZZMA9lfrl6Z9iTv0Fk4V
bfuyADGVRtt2AAXH6kizA4czdjGW9usoeU2eHaAUankFk8mEm28JUwgmEdRGRfl3JizVIvSd5uUO
QgUozKRhE5oJuqvcT2axNkWnzo7Rz+l8jDad6T2q94yYCOk1C9+ME4Yt1iEZ/VOGT3qOqu+MNDFR
kgnj+ZybY9+AnEZDkhaX0eFLbozTNW4xTmVoUnD9odlJ9wXjkl0R7UbNeUa2hcihY5rf8SfSLumX
sYRXjQJDxnwXk5qdQfKw628hPlQJ56X3CqJ8Y1l7AwcS3+aQKVitD5xwf+ckJmdakZmgrVTdLf9J
Uu+jJNfp4APGbFwAnSA8JS0y2rN2qamEz5S8lcJgY9jzAJdu+lPX9Bgoq/HWpR4zsUzwe4NjM02C
EKvPEaDiQGrgoP00vjywOoHzgfnB8Ppd61TeMktcfY29L1lJ0UG1M14DZ9rlmrVJaI9l8iasD0wP
Rftde3KNQSZfm2GCbMQ7ptX0ypqGA0YoKBJyrCk5RCBJEftr/yi57jU1dBuZl1yBP8Wv5+WbEK1a
PVIyxBVIJ+ZJBWEZSZOu28D4Yg/PG5+tnHJX4yUskrUPW5APO8OJoJ1wGusdCqbhpDS6OUAQ417H
zwLMApLFoxoNzsG7CmWqbJgjACyUr6l4W2dI8JzWXvsQIExtenFK4+QyhSfl18F0NU3EMfcwDOne
rnafvoYZaxsb1ANWkj7/QA64DcpdxKSSIinal/b//ze/pFeS4EElusx9ZY/A7Vrv/cFllQja/mUk
jcIc2pWr5DlIbXAtmUpgR63Zfo+NvBGJyqSBG9UZILqDBZCMkDBizWiGHAcA/BkEHyLohEkVLalW
sDZgTFZo69G7MYQlNI2UlxwdYB4eBvz4Hy6iT1mRXc09b8/3LD5FQApGFvvJgC4M7zl+PR1FPHOw
AdfmWCwd6HyWWf/E09o10DIgrDDMpSz7NUvMbdSJs+N0T6MUGG1RKUagqThos005EUF/sVnyK3U3
n2NrkWV0c9iWMtYZ6tMY8cfbADkd03pTJZsM29x0C1QPhIBBntAsCESuu4cN8Nn3LdGy7k+Ma7gM
foSTvY/1WQrSeRVCuuu/pwxcAfhyHyji6D5KDCsvvUE1ZxYhE75UTWcwlcL8hdmB3SPtXse6PWgY
xw1dXKT8dOvXldrKcNbKkGzDg+n33L3FziviY6S1q4FlrHkvEUNW6SNElqhAWToDhELGyGJiJJv4
KGP+AiaA4LXs43ffnk7thBSK3o42ezjPX3nMYKOcpL/0W3/TJFjrcYuxZ+qjP62/LUEMvzSN8azQ
vNuz+YeD09QVDe+rfgUyTcCJvZ8ZFDgdfJ8+T9nHeiT/9jwj00xIoJCQEWWh9Oje0oMZwHrgOlaH
pmJglRX975A3qI6ShYZRmWEbJiu6a49d2Tav6KXjyQb8NEU8m+HaccoLSai7QUI4iIu+ZRTJ7xoV
y4xPO+iZXToBvzV+xT8Go5mFZqBdkxD0XJe4Px1DfzG5L01OYSj2IYoaTWWglPpr5ELmGWtBzq9L
XFt90Vv7kNfT2UYaPYARTc07O5TXuHkf4uLKwPAM2Pp99vVw2YFMZHrI/erYq0Ing6ryqRrtkdAk
P/qMqaVgOfLxzxEx3x6BR4yCB5vtV1B5He2MhmsyHI++XQz7Nl8nE8fZWXcodXLzZNkb4FhoMT2+
Ofi5IpSXfCcc5syBftbmgxxQ4PAFivVdk2MpQHultniCYrQzzbXuOySL5ZgG9Y2AYtMGya1KmqfI
jQv7vB05SdjFVlUzfLYZ2b58zg6tfZlnGwvRY9BvmPptVGxdXK3LCGJgTAyEzuK99xeAX1eJh6Un
RClpMuEfLiWd7RQ0f7OUbE/hnLKAsXq0x3XRLWJcqQF72fZHYL0xQDxg6mqwjml8cibNRV2Sjapb
wzkDNzLBRlhBHoLf0aJsi1kM1/7Q7AxxcQdLxw7Pdd7ozDSBFFsh4kmP/drE4KiP1x1ZRIUi7bvQ
E+ppCYwGphh5t7p+9PTuiwwNlBGonuYCY48Bt5t5E25wJojHrBnvA5KE5NiWKTEFH3XgMiCBdZxf
a+vOahUSLv2FCyZDvTxV+6omMIpJGnK+LPpeRqSN/slcTRjt0XT9Y0lid4XAmlnkcCa/cvE9aHBy
UbDSwpAwc+0YSeegb0LtXz/kLGE3Sbyt202W/mbuOjL9T2L3GE6txhLbPFPeIX0LPOsswI73UKvV
lZ1zn3SQpfXglMONolRgwVbgMPD4EeC7i6tk9VpMTBybteqPoWv7ySGL+fzTRw4q26RzNCWhyGZO
pRu8WC0JOlc39CDd0eiyxcynRetrf8f6LqLn3o6nd5VaAGNOar85/us50JZdzNADCW91QCTB1x8z
GbHMydqZy575aPSi53zYbWb8tfC/UjJyaJo5G8KM/gsXvfHSAP/jMQ9XGgMGdH4GWozfEHoGCrac
harhx8lqpQtwZ72LU7SI5doKwLL1c71FjLFytcKEyakzg6wvPQs7Jib3ofK/vDbaRgClJAxQARun
41DmV0/gMgDDdWGNOiQvEXdJacYXcuGoTxPSjco/myZ5RfgYGyOQ+wIzPzZVc1j9910cUVIHsKkT
CsPKJsXcOhl+slVvaNOzTjbvKYpNhzEegWqO86v20fj+zZSZf3tXPRJiIQCvGp0waxbdWukubJRm
uA08+AKTUMtBwimLBf40BDDJkJvBnfP9rbpDo6k7doQ522nkQA5Mrn3Coqhr55+2lOQIkq3X9PpG
fXzCJ1G03+iVSnfrDHRxFfsrjOrsJFNO4pKSrqzQOvcx4+9sSQvnD9dY2/CMdDz4AwWCyelSGFdv
3GCRxrSTJmfD+m3c9qwjCY381xBrLgdAQqpfcGoIYWEp18QwLSmh5LxHhP3FszX0V5tpnKN4Nc0H
gtyO+MKMsUhWs+MMiWEwsI8J5E2ss4ciY9G1rEqPRmKVqtRFAztSRqlQLgKJxZKrClU9hTJuKSYe
9wY4rm2bx8qnic8zSuYNzw8//6dKgGhTwwj9WqC6LBgmR3wSamLppqu+YAZKBcdLyel3cLn1rIPo
teAbXflqa4WFwGJ6C+EWZnQjTAC9dhE7vwXXZ+wW66YNIZNzI3S85aJdw0Rb4udLgNWU9dIf7gYL
YaohRslLs+C0qtdDnawzC3QHNPhaZWUS2EN5IDDHp+ZJ49pQ0z1tsNXCBE0K/T+DpDo+IIRiuPxk
AudP5lnk0x8B2yYT/RsfbxUx/iApsTVRLu61PLmqBaULIwHx/zx9TR2aVm5mRv+ayfxsOvFbieg6
sRgyDfE1Dtlpolj3iAFrifVEpE9B3EDRLQJ8W/V/83pcL4JMSenXB+oCEiJvAKtpT5Z5dnQZGBTT
bmI/AIzX8J6tlS/7mfrHHj9TzT8nenLE881tULxWGdMM3XHPWuW+du3D61iMtpIatrGNdd/Z323h
fw14Rlxn2jYc85OXvUTaF6901uRHiN87Bz8Hy1MttTFlZh2LkdL9Cer3WMAIbY2BbUIN8k6zWgbU
w9nRaya48iP38yUxteC5cSlnyQ/0Dr/z6hVDEmTYho4vRHp7Is7nbTzW63qOS0R3FfbjCbYYn9Ef
iDK4jyO21y3AvYp9JyDWbmh3UXuMK+BY5bwaQGvaizZ8jaqAsugapQ0SZ8x/3LFRMG3V2KSHmRKt
CADOIUaU4PLH7CdMUvi2/HPWDBUw/zSn/FPM9qHV3Ct1eWMg4WsD69RJ++CMYpn/FJZ/gS4M8P3p
ib3pMe9H0O/SGIJ4d/EC0JhrLXrnGVeQPcoPaRB+O9eKnx/4rKFsEwRRxwqRcnIkC30eSWHKqajn
emfYMzNJm0RKD45Zg0HnQY/5OlXJqxfhvgqjg65XHygPmurhq5jfBpOvS5/ui6Oo4LYWFRHAzwa1
tkkROkWYmWJePVeD5yEWO5TFqSAci7nxIpjWCV21S5SLYEyQ7TMNQRlfgQoFCueax/4LDTryK7mT
JRgnqiQibDhNo9L68MDKbccMiZ+QwycOLEosZx/qFC/691yQXkvWjdr9oxPVCda0PT7N5tfhsEaT
BfeM+qGpNrmDJYErNGpOLECCAqYsbGv+AGedouq02q+omHDot5ZrE1UHvTMzlIygkfyT269+c4HC
1+U1sBzo1ayjoe2SSoZxhdXJFTQhfekRCXCoIa3utmARfFRzqCzQYd47jb0DissphWZoJvLeugzf
K19bCiUgSKBAKt1pCjg6ZfPKF7FnHiCjrwaZeGk/BOdQ2rGP7fWr1mX7xgCiTPlb8CsPNnv7fa8S
7LZApVamGR+EXZ6bhhREHzNHck/pHpsG+AT3YD/41xD0ScnQQHWJdIM8pPjsU4K1+ed8MvaC7tRP
u7jdjtqlkl8YqWBpgouh0/W5bpV5JZefPtd700w3h//pxm8Zmaxi+u7w6RJR9O4FYjHH4VY5+fYS
g7p843g0kIeGdEXB9Gt2D6QZBscMo6RFVAdLKzil9lGzSbFYzdGtGFUV4jHyiHqeVE4mwkydkzmS
EwQSpLyqT2hueNwYKhGHFYOcJt5gzJnqbw1xT507nzrVwGgQFdnd/egJR26IUWsBreZ7OhEDeI8U
YOO1nX0SCPYJn1G/qcO/SYQZj2gz7npljEXtwCP/NBGxRreQsRZ3iW+zBuq/CN5yxVsPxZkflvKI
WRgfMspjH+OO+DWtfjUmj8L9BlOAOtYj0pgVJ3JAszNUzDrREYQEcWujTa0WXNGqU3aYLHMLWtxq
/mtLzTf9ldUez9nCleqmMDgR7LWHLSnh+mpmzgMXdkzlb0pHX8yuXLY9tyIvuPw2icDzyU4PtpZc
Bx2QiZUwPzucEGWlsWGPqAcNixag44QO11ad6+w5hp9khteCdVF9ezoMSPGfgZFq5X4YprGakG9Z
fIud2vloVHHSmT70IZ6tZPD2kcMDEjgUZ7XiO4NyG6LozXF6HfER8agu+MLmJ9cGY+nRccbCW1V1
A33TNfeoUAW5mRpwn3icb2ZV3fAyRq7z7BJ9aXHBxG2Y4Lzu/rlfdcl1M387zaeW0JtGWnypJ0Yr
NSNXp/k2OIf1geGqmEq8uo55CWXzNyzN6xC2v9CO3yzLZVFeVPdUp4H/x5QUyT1XkrUnsujsQkHR
4nFL4cXw62SwRnWCpz9/204IegaqD2K4YSvdTSZ5Ce1b9VGY2ypbSvPVC2/q4OxrOLikDVOFxiF5
zEhHy8Fflgnmn3zpmPMyKQaO1hnEq3EPJDdTIjGbRmcPcQ6B4RGywhl/oDfAe7GSY+5d7ObouN+a
N6JywzG1gONChOpEz8FbF+8NI1N2b6oImLrGXsxbTXSHMqJHYx9+bDWi8gQ63wR6iNym/Bh6a4wn
KyW8TNtOZf5k/KMpLicyDY0cEqr0YXEW2PnMrCY9bIZG5LGU00exRynIuQaxmKAr9RXEU7SxEn8F
gDM/JrpPKlqxGdCFc/CxMdVNFskV6xhyQZnQ69UtbhIcC2LbJ82GWNSFkLTvROUWFQHgwZt6nYM1
r0PurMAXp65KoBsFx173eU8jNI4dRm58nx7M7JWd+NcqbDaGTE7Etv+I6m8UE8ziqPjHeZcn4a11
jmN0MSaSoJEha9hhQDJ+ZjlfW9uHA86EARYReXKxpL0cHpH8TuHJT8nDZNOae5sG+j3hb4BOQVUC
qnanPRMsUi+o7Wb6kFHIXWymF7gJqzkt3mzYSiDqy2vr11e3RTnAe+7Ww9qzs7WMEbXpFhEQARgM
u0q/ZR/R0zMhGhHQu8GHHXerMmmB6fnXKMpOoL7m8qG+CYzBz37GIsG6WcwvZOAfGDt8pdG4rWd5
PbOWC/jXNcnqraWV/k5Q6ZbJyjeQtA8IeJRCPyayoDFXDq7QqWX8U+N2gHxUNstMfLResNX0eVnh
RcoT5eOETqqhRurMfcj3P0UFVooOOjM5sc4j8rW1+n/3OWcc7q0OGlcxR5tEmiQ660fcswtW5aRJ
V1NHse9fi7b64L3CayCWtA20viSLsoQXw6X9U1W4DPtwZ08+VDXOSK3GHvLFoYz2aBV42SVqEaw6
ML7tRSIs4FSpplFp5EfWY8AJOW4j96r5xtv/vfgxh77Nr9omYsfgiZO0mXFFUmJ53+pVmwQ8N/99
z0cXoGE4wYgaXlMJdNsUHCn/vUCXH+EXDyumdBsw3rfa3gd0aWCJqoiXTEDNNOChbTx1HAJdqL+I
NmGCmcKHZUg1JHsXKonBuRuf1ROgfkvB28Gcz28JpLEDPCbdVb3NoY1xbK15GytI9zlgfEsF5szl
ekBfqn74nPXYNnCtWOylww+a1twKyMbBGBPepjw9sSzA1UyPFjYrur2wzS5p8LTM/lUvuoUzA9Hv
+co1ZxaYy4iTgzuOP8dOryCPHKKJPhAV/pTIzQPigf2nbp8GOzxpwXBBzm7028KxMFGGG7aKZAX5
yL1cbmEXd2GszdkC4x5hO2iTVTylOfTbaoDomvRq4J3GF0MubRdal1mi/FFG7qkyT6iGRu/ay0eO
7MocDya+3Ig2bDD93cD+VRRfAFvRr2aHCl2ITqS4xkR5oi8ayTOpdFf8904l3bkqsnXIzUsceaN/
8zqrnuQJdgd/QfdWuryz/WSGj9PtUxpii6qaPf9JsQGjMt2bEfuYrN5oAssKSLxkLRYRX3EU8ZDK
PGyx+Z1JlSJ8bM2nKqe46zMBKH5Q2or9UF8Trby3g/tKJjI4QEXKJmx+dKtVztZ5MilkHqlFUSVM
Ala8X0ybewAvKDqaRTju/YT+h6FRqRtHl1KWOf0QGY8OuUPtua8p40b1TYq8gMOM/TcKwSx7awr2
BNXMBKJam5wPdfRdUlq/gxZoRo4wXEU9qiXK2EK/ykjD63ibzKfBfMYi5hHbJzVKl/KXNSoL9JL1
3Uto7eV6gMLedIzWCcVx+ag73z5YRcbuE0jfwIrRcDdOp+3Dpts5qTwP/qlprc2ktRAJ+m/dyrey
+ze2iPDEeKg5F/UaCX/1BDu65dEjGpQgPthBEw4qi89tJBOtJcUyRpSdpIvCpQQyviU6W7x2/AX6
kzBgtpCs2NWgCMYljIeCnMSaRAwdV7U41xrT6/45zxXdeUzgwviq4kBdh0kmQ+tKzrdQehsz6z9i
l+8uVO7mqrE0LaIPxg28N8O4H4uzVgBH7w7a/D32Dsg1DLgUBIb7SGbMb7ax8/sHR0SjkZvU/ZGK
J+ReXaqgKdzH6qBIIIvSlwtsXHyfGn5J7sAV7O1dhktQfQEzYlrirv3rS2T7HBxl+K0jYORFqv8z
pmTSzHc1O8DKBXkK4UMMGuAp4FlnqLsriyxahA7D02LsPDTNKSSDJZzQAuSQtisCxm0E5yoofqUp
0lOeIpu+gbpYun61KyNGZqWzcqw3whB3xQVh0jZ2bUQ41Mi8r3H+vcN2Q6cabKV4YNjy5/imsYc1
GfYkGnKfudylM4s6FLk5XrzsNUHN2jPiNtFogbYt3C9JJn0Z/7Yn9RT7LAGg6tXJTPdQhjxY38jk
lnxRW+8eeILY54c0RqUS37A0bJ2z+jFF/3CK5DT4nPwaMLc4ONu8Kym+W86nxrwHsBdm6muSAWAG
Ne4/L84BofB4zNd2YsyQjGWJFtY4iZg6PtXG99QlmDPlB3hx/NuFNYwtZSVQg1qUf1diuqtyL6fX
WYuItlpgKdBSvMkMn3lnklasy007ej+iBMMzwN7inrUcgrimkzOnNx/JB9Jf/2NqCbHpxWeZ+Z+T
ofdc4ovJE28V108tx3UZwv0lC4ghXVzbD92dUHfT3cKNE0V1tjuYU0Z5IMKOcvdLUswx1FF1JN3k
QlsDXOfgmVY5ht+Quy1jFT7SKXqNzlYHYwO3oleyXcsIf5L/qjD9rAArhGG/isMLw8g8vupokrWu
vWcWnqGk4uPJcrFm8c7Hhrwlmf9SxtL+BzS0Lj1YpFW7OfmMavlrOajIMrf4k2v1T14W0QL6ws5F
9tHCHKvoQUbUMIy3RgnHLnZ/m4oMwUrFlcYAUWiJVMEcIj+tfzzylrthJLCWFh4y2wBdMDMoLif3
rUsa6FPhZ1SIxYtBNTtG8moPtLt+SqgrEvUDcV6GC1ApixKduYeLkCZomeZtjVrfx85rCHC1XlH7
HUJyIRghZtzP8bsC6puJ/RE07U/uaIwBxV/m3x5DVqqdBDqjBDGHEFd925Cd9m63d5ryXFXNdojD
XWoeqDlVb2RqzrogANz/N30H7gEOZy2PafnhBQ+Wt6nxVBOLCCOOiu9FdHZHcQDgJDbXdn/ufAQl
ZvlBIKxKcUTEWh7qOmXamQVUstGpJbqjd/cawXwLj2yL6I31bTEfC+euzko9r1Yld4mdIZKAaaSa
OQPUxTOEhAoUqB7fcEApx/S8dewJIheIW0C/zl295alPEz6RrDz/szQm3jPtrvul/hxXM8pJz9s6
8wfHb0HDm0Rf2HQQSGG7f+j88xH3oCyrfc3QV6mzhoDhiNkvW4/vZhfiF7AlKavJS/+WswyJh6JB
9WfAsyYwW+qL5lIqs/EMus5z5DLD/+mhp6hNhigFlGt5JqWWIwxtju8fnHDXaAig82vg9NyGv3nx
9PR3yzlZ8q0B+2wQrCFMKMw4oGf7bsJrnQKPtSJFjvlaTDeTXUXZ3K2SrD053qScj6OHRMTRvy1W
Qikpg7HXn0Eth+cgyW+EuxHx2DEjGtW22cKpR7YgxsmA/WDx24pkP6PUG2z0Qgb0lDnn/WUUEuOo
z02hIBcvWkD0zJ5BFbMOP0TVAQbGYF4NMSvz9KNffFmyf8lGjO/9qSrBauhsCjPUEFCYyBDipk7A
ea9GG0iAZ16ZRCeI2/BIzG23M6YZIJ7NJzZ+DAHBICUacNZmq2hMl1Zz1/jCteLZ8/xWxMDpxj1a
ggVjdDNFyi/Ff4uKVfmloUwgt87iTJMjOI/JZ9ukRs7dqo23PYKiFDGTWZhXTN8EO5gWsdETSXI9
Qzm2Y4XDDoJHRvtip0iYja6gwxHMrcus8zt0HO7DVR34TREeJqO8uTqNrKV7F2/a66P+jUx5Nbny
EFLsGIi6VenSnahJurl+zMbfXpIWkwT4qLNT3AXss40Vy1ZchZToNRrE+qEANgXCB3VHkSw3jYFJ
ISt18nOG1ejbe9KY32VT/PUsWirdOLj4MNpAX0w9BCo2wWReU22Aqs1utAR7PUg2ofDRCuBV1NiP
0axTJzTlQ9LzW3sqqW6qwd8l16oj7ksTJJVwejXnZiVqOgThcrwh4i+DzaydJshjDBj6ZkGZIdn+
zR7ug2YDcNIp/9qU5A2Qx9CM914IZ7vYNkQqoNIn5wmaZOkPF7fLD8Z4jetHL65xxBnW7i2eMfWW
V2VEPYmmrqhJxTAXBE9pUfvhp6q3FvLqxazuS22dVwQKzveJ210IfWn7dzZKOMG0RdhAtKS/dwnO
mJ2D2l+PMYUZr96BFcK+QdUmIR+2rIIVZKiwEIcJ7/lkYX+dGXgW2XCIrWxvJC3+YSNgv8L7USLr
L2PxyCjAG/wBHmrDZiTXLAM9xFJ/67TwdI2QbVbv1LjXR+Q0s8U4pEp7fVXlTOg60i2JeRjAd7MU
Zbqg4hxC6iLmDkRPqYQy65zRwvjFrDbszI/SsxjSpTeCteQVxMOeZpSBs9NjhxK33IFvFDooY0Gr
7UofJb3Dq+CAuY1dArVWAcgzogOtFkJ9VL6GtGgvfqGY0QUzjZ75HqDBgZdvOuJfGj/SqntvI0YK
YDgIDG5kyTIlZfKHOV9LT2zXeJ4hEnOGDmtpo9kMyQiz8RUN9CMOlUGJjjUI5D5BPx9tLZ48r+Hj
AEM2ANseKNhNiccy2HIUKFIXcTaazs3iw0A3iF00SPlY+QgsXKxUPPhbgWWvcbPPAGL/iy7YkUSo
ro5xlmI9s4/Sf7ITWelGtRZeZixK6ye3gOkw4Pk75TfcsrJjI3lt/Habvze4y3MeDJCYDqF8vpwJ
k+RGMLlN6o5ErDJ/xy5fNtmP2qjF1h3bZO0Q4sGnCU3DGfaE7oH72sekGAl9Vm0245G9+RyOHL7r
eJ3pNsyz7j2aaZLHD+MzDXZOgKxQcCixzeKaweK2CCX2TU4OAgeYA3QrxAYX7HJAcQlEV99Xr4GG
du3ESfVXzE5LLBvleuwYNOpL2TP30q6GCwdT2Ffb442tDQAuVotl11zzfofIkszSwwONm+HPOMPb
iFOs/uH3f58mAlbqrUxnynKy6LpUQFaS5me6EeIXrYXrVWuy7ZkP5h91M2RgV+0NYmN37Z5lUcNG
RMkNqBUQ3NVMBEV7u1G3dUbwstcdKBgmS6iQ2Xp4ZuMt5FmjnwaVCoRmOjbixitTrXBHAHjXbbyb
EQIi1oo1QMbYb2Fdhlg4FkhL9iN0HbQal0CtjPq1QKNRY00bGYQ4xc5oyUDxl6MrlvH47J0/NZYP
KahyMeYGYHsHijCs6pV+UsvLQAyHCAmR1j8tD5H6V9lhBNdOHJfqmVaNQ0br2gcA8K27x5w6u1r0
eKrdCE9B9dXi6FSjkT5BxssWQ4XzCZrLBBSCZuh/bLLCzfI9cfzXoPz2JB6ouAGaD7cIw+HsEmSs
u/tKXTWdtnASl8DnI+RibBLwYMjVGH7aSR4iCneSOpCZwxwZYWrWdrzBdLnK5LMu/HprwbOW2BLa
YevqVkn2EpXxFKDbqbw5WiRmxG5Nw1xpegGuCEAPIfjV6NILIhynTYUVjA1ZNH83cqRO9K4xmqso
RUFuMu/PBMY1mcznQj7LmUqqRKwX9ZdBhx0DGMnio0a9EJfvmn7I7I3V+3h+CbY9zeNv7EY/RuAv
w4TJsWBHCgrhBDDzLYr/1IEnlwFeZ1l27+MhZx+vr3wGDPSSubMdquzTyG3S6Shbo7URsxmYR/yD
Yr7VRrD3Aypj6F1ASLLevMVFu3fGdySyQR6diJuPwB8irEGdOL/84lTYmLx9gnA55IxJ8i5oACCo
wrr8RS9Jieyue5n+RCj+0ncnGA+Onh0JxzzNrv0qzp4IHiVmnwKpKTP1ZX7KKiwUe4TlGk0qWNaw
vFFIKGBc4u51qhBJvAz/STEXuMRJM+lz9xGwBKk9U4DISJRbwlncnRvyoEZbuwp2WuttZtfahjgJ
EZxhzOd7AJgN8TR7/3WOSVRzkqeXU8v3PPySixNLWOS/a0CMBjU60cqlDjYgetrEJVlF+Rpb8W7M
2PgF9jEL06M3G8emiV8xyfFIpQMOt548yggAUJBwRFBOArsCnsBJH/Ldw8OfEPrGZtPQthZZXQ42
eQ4JkzzRCE2fVnCTpFn2hdl2Gv4go3Q2aTXeajfEDdLztFXfqjwQKM0mwen3mZUhOjdOoAaUHvBE
8F9ggacosnYow6PRZ8/E4BJxb9lsi56yBNFNaKCaDWWr7by8+JPS1QhmIrNbbN2JEWsImTQvUKjE
mAdgwschDw4fKy0FVqR3jVFM0ARfabhzeCTNchuVELCbDGRuy+xGJvfQp2GHq9r383KexnNnM+1R
ktihosSMGSzoVY4LIl7Y9fxHj9+zFBny/A0MYhp/9ah6koKIJY5L/H8sndd24tgWRb9IYyiHVxAg
EMEYg7FfNFxlWzlnff2dp/p2dVdXwFgonLP32iugj6CMyblXw+xPJlw4laL6m0ztfmhmhtjrkN2/
wR9p0HedlH82AgyXKbT6jDKRLGNWmUYzn+GE+A4qylrXFwTaUZL54wtRbRka7CBbGyEXb25hg5r9
lUUNPk87WKe6HN4LYXsBZlM6JwdCXIkNfUnl1cusN1l8jZpdZJ7wZ8F1eiFJlMeZnp5JDGmNa2YN
zyEJtxEGpIqEFvJXpQ4wp3jf8OgMMcFOWXqIlOosAl7Il6nATXvLBkCJPCrIV6sx/rKmLLH+FvD0
EszCsnXPqVAXQ950zq9UTVujmk/poF5aqHrj3WFWAIJtST+yle/dgh4inCAhQtllQsoeNkhYnE7j
qc0/mqIBRMyhELVMqpMZM9ibxayNCIo3tcJOtiW6HkmvtM7t/pQ2LW42WeTmVkqkwwHKWoLQBgpp
7jSvCbWVFW81/TKobJDBuuisfQ2yHIequ9IW61irLHl4mUaYQgN3phrCyo4wNBgXCDgXVEGlfnaI
02oy+a8if8EuSEDoGix39AmeDuzZi9TrKL0Gr84R18macSd65kvquaPwgbOYtrEzpsxOVfXSdz4k
rb6+guOlznec9xvh26Wk72Wi7Sy8VdZp0h4aGztHVjImdsk7kN7WkIyNvtiXSEPPImpPuUMOMWC9
ndV/JuhIyYtBLREQUimF7VVyqEAr1DDwdJ3vIUbebtnb3sZufeAJh1ZnAWLWo7OvxhMXptfMlaie
B8jtqnSiHYRxB5EvMFArojMTpPMsxweZmQFBVkIr1T2adE9iYqT5qplRJFxDi41WRSZxTx5yt5Nj
hF9oUbAuVoRs27miUhZ7aKOxTQEa7erS9CYgxTBsD6NJNy06MyplWF+D40dFtnZeawSrAtVdeFor
vrfOVEGqcSDL7HNEFd1E+C6HwXaU6jUMNyIT2/gYRu0VhR6sAmy6pbpbj1iozVNJNjleUWhaix4Z
Pnc9lVVoSqcBKF32CPTiCjjrRSZkgVm8xmOajfUOc6jTlP5Nb7kJEYDBu8v8IMfX136BsDSzxSY8
qAm2WsJcN2doXqkWdStjLstx3hF4HIz5WKKiI5ON1RfTKaAaNkYjXOjsEGkt8yuEaVRbySpVkQY7
NFlYSMbQAdbpBAiDxRh2KR9KKqNUi27cyHVUsV6Wyp0yTACHqahbEwr+ZsqOSDj2DVVEAyRl1YVL
cUZHUffNqbPAFZg9RMwjJPozvYv3pC5kDiAvdaFVKOtKyrGTgZMjDdcg9pUs9FHyQLGxPSNgoi3p
GxsnqaLYVwWC6r2h7SvN/g00VG24B0lWs5fMDl7qTARZDVe0YH3NOhRss+VlZfaA/3zKZVQhSjx8
V90C/JGryjoxDKKCi1sysBM2V2itpmaKFTZvURgY/UnrfuWQLHPeJi4olekxPyYNA/n1IAFR1dhu
JPrDCCrka3hr14wGGGpsm5hHW6IWaiqknJrdXYVbdZkMW3HPcctsbEpBUa4509+un47jwFDid+C2
wPqTzhRV/SyXkovfTEWltHOs5pc4rPcF07wAdoWOKUvcLQyVq494IDPrBP1khbfalOfvnA6XgQY6
mLBKb4gr4nKTUBYmFNkpPB8rLV0bouzUB1eJeO7PzAImAGLvmSFlrsmJyWhZesLDM7BjLLWqrNrU
IF2iTJEw78p5Rnvll4hQtNTrfNI8AdgkIi+sfghbXpMHOKgwcOwvNozbCvw4lTjfREeW4FgMKAq6
pQlQzrkXxJlLhSECTPEFgFNJJ14Dz+jcIq7udIxJ60s1QhlT+2IXDtnB0DTQnmsYkFaXwMXnuTYd
zNrCYa+rL6IJKpEmUfDCz2uABO+ipIbaKRYScRhssekxiKDBBDgD5ShhmO20QKvGTxMlfl9bxAkS
KLF8FR09VyTf+Gh7kTGlavjC2PscwkKWgpUxsrYZMjiXSs43rLIQnCRL9nryGSLqhLqmjx/dpMt8
QZCGewqxDdeaNS/lZnOIeB6rggENarQm29qL9KXhmGNY7c6QWZRoJQuW1b5/dBkOalX8Ipu2m89/
FvQECU9IQeNQzj9CaA6XNproQohqseAEV9hrCNkORFfT3koqtET7d+g5W+yfGMSHJEpCFkZ6kaUq
uDEhGbQJ4gzZfetJ9pvCKIf56IirH9Gw99waLkPZrONW+B7KruhlBnlwHfwiHBPnCfjggq8zQvfF
EJwuACMBAKxSJ47FerIi23xu8VTPdYgRPO6Q6ouusgf0j4KWVY2VS538KZATGzInaHj2Ve92+YGL
sgTvKttchSGfM9+o5UZUaOVnysRBebfQCYleWdyugCCh1CD8LPJtW5IUSh9ZxghE8Lpn9V9zb1GD
kwd/mFm7hUVaDQig6No7MP5PyIyl0n/EeCZSG6QXxCXHMtxzpC3tTwavOeQMsU+LU+PobBAJnoyK
tRs0/EGLLwPD0RCG7tlTJ2I/CC4dEjylcbekm1PhidSkqE/1oeyRUy/BWgk/cJndqFjsmMEnG31s
lUdHkt2wULGC7/5oqsgoxrvE4ASEshBLQNmF4lalFTOLkQpKXxuakM3/BowqF44p51kW12WChrIQ
scxNDDkWunA7FDuaB7p9Y6+jMJYvYy0fAobvjqPttBq+sOjqFSqgOcU0OvtNR+M8ocwY4RwoyK8k
S/1nvl4omLY66pdi6Vso6y98203GVbA0ZVOIDrWfjxkCFH2Jjk4j8YzjqqrPHtDZeoyKazVEzxYa
bhTr4Yuw4sjll1AZvycscwbF0xhu2hZjvCki1/ecslnGE3altS0+p86JrIzGNVmarOmngcojs3k2
uUJAY8XWhWFLcx65xAbelstEyuoMrs/iLG4SSghxo2L3iA6YQSAkA0zV1PiXxtLk3rQZTcWJDwyD
qTnmQqvJ8toaK0kKX13+FDd9gCecljI1Bj4sdpV0CqR3cjB2OP6QKG67Sl8ebPIHwnLkoQBakumH
gb+BBWDx/FsGu7CBPoSkXsORbSzdskPJkwE+9Bi2IKfH1S1FjOEog8sAM7+PDh5WBUUP4Zot+Vcx
pscGu9WxYL1EKMNEDFEHCg0cbEWwqYKaTxQwHRYN4skfOTGidWGbGEx+yfBpaONtkM1eio2puOFl
AKkCoiAKmAoJXxpjTW+7C6QVib0PiA/lDl69dfeFsRyPUQWwEUTxJWzvABEoV4gILvhWNm321KR/
RynaaoS1lRhpweZgg4WVWm5gc207XTkrrKNDDe0S3G/Q2pvZ9JA+SHNUg7uRXjMzhqDdd0wPW8ZY
HTgnLJp8g5oZZkW7w3HrZdYYuS17UlEuWJr0UK7gu74vmgX7cVcAcoqwVJ2NXUmHLdkaYkrdjeNJ
LGiZpu0z8bDsFK0+znq3U9Ur/xYsLFV7Evbo0aUgZ6PUKo+bLixh861DUh7xXvIY3EC9YxPtWxIa
ouysp9HBBhiwW2tfGC9G2u/naYTDgNei+hvBi1X7Y60wywfycQiKGoiAqSb5VaTZq9hctRYp7qa5
qg1CBMltS8MtRzOVCidI5rMZ3xFEbINUXhtbPLUzBcN6RepBLKRSvY3DOSCGqR2GYxFGf5CX+gPJ
GZM74I5Rteq3SEUoBmdba5XbSZzsYcAHlB2XO30Y7gR7MEQqsfyRgR2aoLil9mWYIbOQNt8zOv8V
lRorbAT5GYa+k2bbpZtcUWvbJHUpVbVBTbgOjJvBvo0UIbGuAsRMynrdRTny1jscj7iBykRrbBP1
DVeIZVp/iuIhQp87VeMjYOBHTdC2h65jsbUeog8Ym4cVfmpJ5S1QMKyodokcbjAhieGkknkKHzZn
qGivBzi0yB5N0hUKTaVgfs/qBIgm37Q4VYp6Q3yc3s7pKDGXiBFGw0vWsJ43GJ2GJR6RrDrCwpFd
H5UL+7Wj0QFhJcQUmMA6sXL8eyu0fdVEgkoub9oKYwfAi8iwfW1wrtNjpAlw25pRkTn0njAsEcqD
jgLYSGkfZ4zBNxnDrhgPDUiLQjXTY37TB0wMGHxPnsX9zsQfUx9smUgWxNAhBoPMFdJUOjaZwXOo
ShycZwt6BHDeFjos6w1nqO5zLF9bXwK3415zEdCJJQuPOQ/5PoQAjKCVwdkPE532E2E/QlVpwfY9
uvWFmAJxaeR3LWAypw3DCYK6sCGJgqdOSmRmUPwtX5bhO9XfSCvcRDX3qgw3n7G4LndHLl0pSDO6
vKH0h22MXSeZifCyud4D6kfDwKtm2opLwUMV6SotxXK2ghlLn9o4FgPWRdSRvXaS8mvMctxmrzr7
nt6yoYDYNxGNaI+5BOtVc1o74ZXBbYD6cvAn7WJolxgqMN3mymxm11TAN0kBv8AsWBtzv82ngtho
VEXC7+4VY5mu/E2rwhvnN9mhXqc8ERu6AFXFotk4RJ/a1RN8DZStng9AbvxcWOIXM5hc+++P+Lnl
Nx0Vv4Hzc0RN34/DuazvY87a19jy0VRaTKWhiLKwjoZxCmfWa2c0t2NEWo5YZHq/51MYJfJGBJPL
8IIhC8srPGcLT5MhZ48VZNM8QVqVKuBUTQmbPD7Go/0na25ln2MAU51avMSxsQB46X3dathomZir
6JfkGbJU/BrV35VyrdnAOsgPCwpluJF4HIkzLesHUaCVQFYQDmMb4kmEUeW8yJvaMo5hm2LrjWQi
JppnpoiDnuvUwr7wkeHaH7QVcJPSv2Cds+rsbWshcrE6olHNfY/K25hm5ix0cOMd8RADwFXgjDca
kc34j90UwXxqQfLGU4dUHcgX/8lBBlhy1mOIruEUYbGjgUkg4phhBcBUn3pz50yiDqIqhBYyIJSa
QFB7dqY8U47Fp8Do7XJmAoqLnHoxw/Qg3+flEJZ/wpaBPWgZM/KGJKxUbM48YyNkzQmhFxIlK0DP
BGG/ZF9VZQ0jK6FghysVIOrOeNSQL8UyxSrEMudcWeOucPDC1bNrNhm3HLfHUS/f9HGNqZaoGQOx
+TLvLYn4i+yKyI99beYb2ZE8JiPFVp0POmRPq40/gU4dI2D/uXbjLshLvG3OnYmjtsVHc7Lm3Ryy
Zzx270rXH5O0eI2xpcJPyfpXCDRhsZ+W+tAnzr62Io6whs2iLo8EljdTIpjQxYh8KUENZ+4LUfFL
bX1WiEjuiZEQWVUWipGy1zysqLuE/LsqfAhiidng+x1V76WC9ReuYIPSahsYXQnMwG56nYbMy/Fa
7sfSJy30iEcHonvgPSQU5meHGY7+Y8KbLT5CZhNam7uBIm96bP261vKsyvkjm/eBGRwPJbwIlVzG
T3GfSkRoEF3EZy+tL9EqLAUBXsRCtC7WeJsC1XcS2DuCAh3pw5R+Itl4yX9knCpksORC+8JjK4d5
kX+PIjgYFgmZs82XMpNuad3K0Tyro40rj8k1TU+YdUIG+8LObGtNR5QY4beaz67Rky12zgFb4DVs
YpHRhJTjZ2BWkjCg1GmxWdcXZlZdl1Mj0p7p1V6q+w8ZJZVxYical6AhWLQDxgVdGBOacme+pCQU
Jh1mGMZ4GibuVBxErI2Yv5tkYvfUsVVc+KJ4aYnIZCHUKMGyNa6erpqXO4SOsLGblrnov2jseo23
+F5vRhFBIXeXoJZQ4fXKPsu1X7NGhZyYeJpg1YiRmy1MYpQFQw6Ahnkvd+WebCuY1il20qF6Kskf
bQnNyfiEsK7NTnk0eMtpZrnOrGzdIF0voYyFHQ+/WXBuw4xQdr5fxH3ZSrhR5vwh9OpSmcCamfUP
AZsvoQIsfmwROftCodzzBOjdVAQebfYY2iIuwigMkg3DWtVySHP4O3W/JWs6Y/wz7CSv1rOL+LzJ
HHpj8acOy2sljaeqtnZzHf8py+lVzwuvB2yxKNjK8S2vvvB1jyk7um05fsz5nyUGdkiGv2PyYjnG
C97rq5G5way2hIAnl2YWNjNzhi1BdckaaLbG+JHXtHgt16bDbg/7NPR+rXUymUaxEjPbK+zzIlen
BOutrOBCd5HlgrKQZUM1nEDthqUnJY4Ngfyh1qR1G9L4DBjEaxKqLplwGdIu4CRxh43WoQydbzVT
/DDR8KqCgZfJ71genLlrGIavu7zdVjnYoc6wIbL3cSL7FtqerrlkScAgZkbZgIonjMZjSt3RMjwI
wBhbdJtlfMwIlcZv6z6Yu6kuqXEEQhK/lum+pW1gGJ+r9c2cdwKxmvjurWUL0VjhlfFy6xgk46Pw
Ps8DdwaSZrQA+LRpMdMDczgmI38d6n6JiipemKVX2i4BeZJYNShg3sWXN8BjZmV6opmuMhM1VoFb
crXrg/KgFta7bDdXOyD/sWDzQ5WuO4fQhjBfE+413g12abCeio1QBhmym/FNVdKjYJsvqkfGGcwv
b45o9foaLtcIh2DpklWHjYW1p8hZdxb2FRYNlYOGz4Go0Mk/JcC8CCwTVWuSLdjfOXhCaqz/ya9h
iSSYUqKF7ZbnLLW7uTC2vdz7kDNeE9zRVvWkMJX40VNB+VcHxDS/SmT9KIIc3OqMlCMAYG1PMDiy
zGuNPF88PTI7P3iibJNN/VPVm3aC+Z0SBaNwR0ETeQlJ22m6GfYBA34ubqurZIk0b6HmKKtRaq4W
t1tISVOTOF1Ujh+k5lmu4Zd125DIVjvvTs3S+2O1sbkuKf6tnKoVaGYXmsg0yPkSWpTczyOuNqMf
ZmiehZoAoT1uN3DZjP65zN1ZrTVCneOPIPydExFpQqXfxW+6SoJPbrJgSbrOHCqENavcS2jfmTZ8
S1nw0jYay7PzpLOCqtc35YvYdVpGsJTuUIaCmjFvAKm9AnZ0pP6BEzD8hihh1iEvuGJI0LIDutGt
AAhzG/9XEG8WJ3jZFakRAgMXoGrPJ6ZyLicVPQlWEiHiqmSLRc9Koigkos2Z5FMa/4q1t8EEaOQR
16HIZeOW5j4SLC1ZGTd5VZ4NIfFQEvOw2K92D38T57gcDwID34mo7MQ8Mb2VcoqBJNaHr2FODNYu
j38rOAFdSSopXi56fhOgkyBdcVo3adduUtnwlfbUd6krw/orzH1U4RI2qxlnVr92UE5LhdbGbjuW
2ARZVdgarl1q+06jaR8QPvXEh4RS/DdXM4957cwyO0boKzRvpILSqukB0enUhwCNhdAwEgoHnBqq
5pEn7JfJPX0y+NtyDdX6t8+qvRqIq2OdA9PEig4Hd7ljEc8O04hPs558Lu1VNHWQOx3yE+p507QY
R/E5Z+7WwGrJgK22mcU4ojFctOmwPX8tOq0BHY4GbNQ3GftVyXinCYIXPDPXGtWBlDrDIeDZi0Jo
bagayxLYresLMnswyNMYsbclliCk7NrgDnQk1kxeA/8JqKJPkOLjp5BxbXWTJCMxnmAKMAzXgju2
Vq75rHjKrG4XjRy/xrXQUodMDcHBn1GHXRUWqBT5Kbpmpdwa3cUGch90iSfrociNhygQ6ux8y4hN
CXRtK6h+DddV4B6aGrNtsenbv8IuXTGujHBOYhmqDei3q/DTsbWTRe6URHq7YPfIDSbdsmvv5PHL
ohGq4WvGKn7u8b3sQ8bljrrSnNRgol0C8JMeXKh/HWnBxLFxh15vabyHl5JsRD05TZLm/0OTgNks
aZBdrWxeKrsjDqLyCy0GVx8NYnMOES66o/XtTeSzVfr4YRo5rOFfgYskISmLiNlEdytuRmz01qME
rDSkZNFca/WjWs6wFUXBk7GPsB3U4P6drXrw8YISpxCpeW3l7l4Cumedsw0F8408Mer/mKn07MR/
ofATfH0VyNNMtL1GTMjQK6dYOCOROqTIi6dGDzOGhgZzcFKhQuMb8AUGEuyJHz04vnTRr+opzlC6
Mm6aztCTwXD2g/NL4raZy1+FrN4WbpfyDLvWrzvVL3FMy6grkqI5hPTWLfhYwE0pPmVSAFhOkreN
4bIWqJe1WCQqyetgvFdLtI8Ge8160EBE1ekwgJjJecD3NcECoPU9jKyxUN1nb4tZ7ZZiIK5ASG6a
g0mtKRn7BGW8cO81KupmIzvIZvg1sLoDmtUJRSrCR4VhioEZfo9PRDdHx16me5xW+G0mANJF1uxH
BuLcNu/DUn4GA0bHZVO5qs6kiO6s+KmJ0WlsBq8/WQBrn/2yK0DexitZleuxHc8TxtY2jU+No7LG
fqnjiKHBQobWHy/ha4O3rZram5QzoPIcAD8y3QZEKaSaKgR6lfpI8ugijc1fBZhTz5mbmuUza+O7
SWxJqXZ3fUCfbY7HoWq+g3A5xL0I61iSczHf9INpW2/dVN3UmGs21gsTclrjlrGHtU00+5yVn9ko
mDMbJxmcVWeyghCAty/Ljngtmg9ZuEgVV0aiF6eRT4tCBjdGtVKL9q9GmeUwEe7sc0tDhd4Nm8gY
SScphsncrhjZVZKzbYjXFa2HNUV7uVxeAxm/gmQ65458rGLny4npWq6p/Bboh2o62/k+uptACWsC
Sdfz6hatzu635GHTvX58g6Hww1j51/XBcx9uunK32+3rbrW/bN/e2tX28+Q//W//O1sTqrkfV9+3
X8/7/n6Um8f16s2rwy104Zyvt/Xqcjo9/evD/85XPpDDKl35rn+9Mgnd+f7D966M6FfW6vR8iu/6
pFxfPZ+8tlx9fl72b69vb9s9bm3raHW7HQ6HtfvIV1ffRzS2Imd08309+fIa5zp+PH1x2Mn+oa3E
qzC5dQF/nozRV/jwrXzyMVzfY2a6+r15h2a19rz189GvU216bROvT6HPacPDPXV8pf88zWvexVq5
7eb55AMbq+e87lxz5z4793ly89WWP3f5x/N54cnnU5Srp3viE/Pz88QX8BUn99+xubydy9+7T/G1
4te8xi2OfCHvzTnK9uLo+UoOGJnH6sFZ4PX8kS9eyhGc+PVJHB3vyr/id1BL1xwILyH6W/y9+xRn
7yR+y/94nevy9licbvhE/39vXiBOM+/DVRQHyNeceNsHxy2OmOM69XxmcVUGjvbfO37+94n5ZiU/
xEHyN3TIu9PgiteIz/P89E/ie37yU8lZ52xwhPz8+e/N2LrXfKJp+++D8aHLFdeO34hzw+XjMJ0V
b/zkTIozzXFpnAbXd7hspbvmn6v7zQ/v8f3wfff7yg0kTrLvP/u16/GBTuKgxan5d+LEmTuJSyAO
Qhwr39ydXFBUDuyTORfXAYBMnFxxqPzncL2xR9nTgq1PJOysPsVJ4NdQTFb8gXgZx8gf8J/4+fTv
VSVnvNjzIn6BGzLWYVO7ibs/iv7dl9IBEuorsLWpnMzMxJ1iWrvCvF8EqVZjdKwD7WyohtfjgWNR
xZGFdK0zCst2W4vMHJBuuYAam3UfGPkAkkyyX+GItrxX1qsqvTcF6RrV97hsquIEgLyajtheY4Dl
hzfT0jBWvnf1i9J2qwDjZcv001BajftaN48ZFAKTmC9bYyWggpFghEtsvrLdenJnbhfmntZ3XNde
Z5gdaH6RwuLqUJ5c5Czzkgwy3/zu5FEDrRSsKDBQXXdUntpjaaTY7U0JP4qB4/82MOnPWyCrfrgb
Y71PnfInYuAfwdecgcealPzJADGbsHEW5Tp0jJjw+YbX9h0eVuxc9ZTfgsTcj/m8yxIK8IlgmGSq
TqPi263u69PAKZORR/iL0rlCJLdgMzTDJxukN8PYD08qvfghRBhI4jdid59tbUdLoaP0UkmUKIgN
q2h1Mr/XnasdITvUYMKETSC0kwQ95boO+oaHVz/fa0neC7jZiHHQtj9CjLX76A0jKYHvC1liIxy4
bIg5hvOkQREzaqQ1kHPulvNZJMZZGSfGLflhomvC+T4v8ZUWHW6j7vXC3prF8pcYGtWZ3aLDkSVm
b8twXRabmEKd139FjfVX/E70CGLHr6OUpG+GHthNMALu5De5rv4kNam2owSBqP1oi4lmW/FAqVAb
YNAYnXIoZXkVbMvYm5fdgOFSsY3NtwotmVUz3KekSUiPABAUA25bTDJi4P9yTD6qbDtj9Ra96P2C
+I6BQcL1D2deYrFBx0l4L8WIk0KDwRUMWSz2YVxP9he2mSiBBF85PkzDtUzZ9pjS45kDPsGXykDT
YwkGWbV+CdkgVz8HBvaimJBsDRmjhYFpu23n7E3qil1hql5c/4YQxFIihn6zuMftkAoTU7k8m4BI
4VeuyWewBfqdgrbbeJ8pu3a+xwmji/IVFL5a3i27eOVbOT0QcTX76r+CO0eHHtZ/k9Z8gRG+ZDdB
E+0J2Wl7spqXQiZEUtvrtv6SIQ+U82VD6TRzcyL8gsFUG7i29td6+dTlXQtvxRGSU1h9mn3M8L40
lzt2VK7cofHj4xXUqeNySNV8WyAbq21IffbykaNA0+ddDUMzlMu9gBcqCBB40W46hcRwihhSluhA
2h/4HX/K+NDAQYO/7ea6tW5xchEPg5oyvQofk4ll+KBal2SaDs0YzXRf8ypXjUOuetjdYP3BoxjA
Wtau9JGi4ZQMPtOieIIfs8wVMUACQCGd7y2oh1PaS7s5zjdNhWNVuZB/CwLf4zfCjE1MzLpY/bMQ
cmRmC92pUm1mWl8DI8XBhsONAQ1JfPjrQqPCmGDMPCehJivLQ6pjz5VZ+ZULcRLZIhPwTBECDpmY
OMy3hXz60SPC3CEJi0aIUctgfMcLhenP1B9YYjCuSfBE+GxR0mKd5mj0s7JH3jh9TFMUNx1wM+/3
UlV6RDhjxBx+qVPF3C6CG4uWY6hORQtO1F/C9G9bk7zikZQWmf6smGTRFkR5v4QjJZ/xUXTwrql6
Bx7yUmPA3r8MUrcLi/CFJIwoXl67RGP5YP0tZVgL5F4hiJVSY9vSV3UEflWqs7HZGOxk3ETmtp7B
6EkhQjphYwXDvHub8v+eB6HB/0j4AFE2ukRBwqy0sXRyCIxcA+Vh+OZcM9AenKyechwTQ/npZLe2
Bb3FzTZEgSZ8Cub9MCu+cIRt92amvXw1keXVWvHKiEoMORntdLdOHbye9S813iOitgZuvB4oI66u
E98XunXe7FnqpmwXR5+oSNwRvNRgqLfU4XYpCFMdln2bfY7j/GyS+k1VzU2s0m0aI2m5HYbaG8dk
AC2Hrk10ojYi/qjpAElQKGLUPi1u8fTNXQFzL0tcW3td+mbbjrBI6OBafcIN2zx0MqZ51kZNW1Jv
7xXLCTSQpHmUs7NqkSmXIDHmPJ8WjY3Lrq5VqXO9cEvxqgRGPxU+rWE4aLeS1KnU8TT2P1sqDxFr
yOJI36hm7jPWQTFu0FNL76T2wBh4hjibYcR12/QdEypyTZQGA2+H9n7cQfm7FSlO1omG77kZX0bm
llIZ+CBYXsmm3vSo4BG/Juoe4+qtAEDKtH+BU0gO9YKt5XAXm1VCblVUYulrtlsxLmJrBNbtSUsI
xPhschDO84hhu66aravAAYEZwO0dArBa+A2KLiPYi9B1qzxkC077LNJqM6NcQkTBxNbBctMgLCAA
LekE11qZfSYzpHjpfq8oQsRxsPBjKzFjRxCN+QaWx6lmnIwSQQtph9jBbbBk9IvB3EituW7RNELS
EhQLM8ZE8GCSMUTi5pqdjjWS2V/obHOMp2Wz8aMZJuxwVinWyWcoiGKpNBzb4abWEKuYKDgtziPd
OXW+85peQKuI1xPZW+VezYOtZtrnlCXGwH1HCT9rLAna6kgriT8wPWtWHe0A4ooNN0nFHZdkn3mM
14ZYAcVqUMl/5wxJbw4IXOa4C0OqR5cnc60RUrmxGp2C/DeWPxUcKE3ZS2aGR5q9dqoTZD4o97vZ
xNZzkndMmjewmXc2J1IuAO8rKGl4hCmnJW1dQ1YxGAR26B8kFru4nbBp0Sw7WAJDX4YmgJphZWIb
z/YVBwzoyIaS5vBUwzYZamwTIB+EBbuWzfgdQh5bl+DmS82ylYEkR9vCyvu9Jydb4cHW+B5dqkCc
YYbGNDK5TGp30DgeVWQlwZxZdPSymCSh8WNrx3UY1B/6+B9tcVwMQNcLeQAi/U5sH6UOo5B9I1kG
l9vPwe9eXHLNro+FPrjC7i4k/aSwqK9NCIBCqYR2A+q/1GlrFdmskcL+oITMHgO2/ExrmQp9ztVw
EkQesbNHxR09bcJ4VICXdXMvVERQjitLPZnwFr4rn/+kCNxImV7vO04rzJ0HYWVwxrQfkpikSf6o
oTJkGKsswTYf7oFyncjkDnRk7kjBW+GDRGs9jrCcZKgCihuIZp2zGMswgOYfWBII8AhO1uRdqWVr
k4A2stW0NnINbh4R5lXA78QpbaXWpVfmVw3jXcSzRftJJElc4Ve0t1osnrOa8ZYzrHSJLGS+UdT2
mzTwRclJYaD3GLROxZajNuAEFrBezS4i3ju6tCqOcNRL4YiTFudYUCgazH+QEdLawNRJKwS+LyaW
hJ3CpMzSLrKusX/BGRjpdGdtr5XOJmaFlijckRsR3sJYgNtiUHyd0rTMXkMWRe2eMucyVW3XwRdh
h1RjezvgYSdPiCBwv6y+GjX1xaMlKDcV41uUwxoOF8Ai8dVUoTNIiIvYTf493QRcJiG9iAVmsai3
QVZ3hv7VQjuTws8GK34NVEE5d/O41pu/JW7CAzNMo3rBRlAuP5ExM0dkZSDEj81TeFomyXs9MNDp
SUgKlFciOrHCkxnsbMCBZvUH3Y6ikHObxrswM47qxUmRP9F86aBSaQJ4LEnHACewACLjzJSVuOaD
pi6+Gv+3kLeEhID3MQ4wdRiL5M3y9JvBhoUDmCVh8n9PIN7nmfyCf75hQEcMb3KIm3LnEMfxQRew
i/Uz4Qj7MpE3pbqgYQBjV34XK7oWBbac8duYPuDBr1sk6mFkXCbtzkW06XzyHVYLawliVWf2QPY/
UzgyBjk22ckgLcIuDe5hIXbUN7IU4TI0Q/ZYdoZD+EmqbWV5fp17dsQ+zf2xVl6M8aXLj0r41aoJ
zpXFea7GJyQqHAXMg5Yob4lN2lCEvIkIWQy/JHWjC5lw4qqHuIFiE5zM+UtZ9A17/CZQaWir26jG
26KQvI75QE9iU9gc64TZHW4+iGhHmO9953ipiha9NPGwUVeWWiGsQx9sgC3CosbsKkQZqub3jCJ9
wVxoJospJZfFZgcVtRA9WqHhNznvygQj9rx7TSWbngYmn4H1akA5muBtAiMgc8ZVlsS+womEzUuF
AnJPgCvSc3QCOOGBkIebfP5OqFhn/YIQeLPgLyvFa5VuZhXtBmbjhI4E/adjfNdTBjQ5ouNEFsh2
9T+OzqupdSyNor9IVcrh1UFytrGNMbyowBeUcziSfn0v9cv0TN0e4BrpnC/svXZvcAnIjutIP4WG
up0PPBs+qAy83smYBXrJSFrxMpHbhz9sQ0gQ2f+JKtNPTjxkdOH/pE6Qw5TKZYeHCwGwhxG5QRO4
zXc75bwDN3WiHiD6SfMxbKMzYwNes0zpsq3Ss4YL97wge17Vo5MXaEwkttUAe/tn0P3E0QNIMrse
mx1xe5CiQyLN2dXa3opYnRjMq+YCqkiIUtyRVAfFdc+bG7YpSlj0OTyOEOZiwgwCivde3HrtZMY0
J3p/0NJhiyDmrU2CXdNXF2S1hF41ZUHygkw72GLQPVsof3rEPKZesm6rj6GGQs/Eij7yiHKLyyyx
tY1CSng97XQ58ng+8HIGq6ZRN5J5ASXOCRoKSDHS54AmAS8JO7Swxq5zzqpsqXOHi8ihEqrdAPPL
jCZE8ELOqh1ixJ9hddAua8SpBv4UUW0k2M6+QHcYvSnGqx9OaMf17JnHyiapjQ8MD6gmy6PVbSeT
oD60Lpyn3gRjIszlTU0p2sC2VFEd+gjXg5KbnK2HWV1EU77XpJrnoGcLSjhL/HWkX6VhsdXL+JYg
DpTQbmZf0NMY96s7qu5nZpPeYKwJy6Y9ZD7RZyeRO8+M1y3fVRlhblJx5+pAwOdoaMiYPjrrgXSp
nrUUfH6RxWcxorMH9c7aSiyHQfnwj07R7WwbjxWdKjvP2CIKIib7+sdOj0WeHUlRdjvuezWZI756
9JnKQsnOcpnz+qrXYNxok8pN9FCGV6Wcc3xSKQSvVmO/zpOfBMU6zMRCR1UfV4jZWGlmQll3trYt
QNaY7d4Y4SrX3bmzsIwM7wXY5qkQ59EaEFbgxh/izx4cQoFgS+k8sxw/I/jAk360W/0W8XX6RnW1
SSxtaiQQH0th5ic1NNbqsKt4IdKGlqw/B8MmEt/kmrIFQLLRiS8i2NdTzAjGTBlA5e3TNt50uFEW
GaJ1eR+HH+Igq5qzlpO0Y3QlZcuIT7IwseQMmr7qpfSHuno7aQz20U4yYrH4WfzyEQemmxFpU2T4
iIi1lgbwnxLN21sxvvz+pQHc0FFmkJGDNu3/xzWXaINxG+GmiIZjTo8TcuxYDVofSvQE7k9rgX/J
E3qSlilcHqZuXYhDmaO8JOULeVddcU22Gb4ZVpKRiQdP4fNCJdwz1BLGzjR3IFktdQYvIhI13NZA
zocGzgZSKoV4lC2xaqZLSqhOXaorHV22gVQEGzNYf6gY/ZZAX1bDhFHF0a1XyI2qG1YksMCMAdPz
JpeJPA6+Jj6cqok5nDn/J2cp10RyjIXuVoIsqzH39A0CEt5PNhoFsgGJ6xCrfmdjXzITgmNxy9aT
13TysUPvJYvXwOETADiO0T68OcVblAhXUZD74MGso+Qt4AtzLjjlyRevjmqiB8cbfjcghIgfj/Vw
G4zSgrX0eiydpR7mZFXAbjPgIsB7LHo2vsE/k/eqVX7KnPNYoL3nAdUkDt+ElVhjLEt2n7Fl3Fgp
QdMQjDJnGfh5nP1NNpPGuW5DO1Slb/i6L1PlnBo5eVfsDrzr9ONHAIALaTnEF1ND8BUUSyeFX/cu
x0c2iouAtgeqfzPX1g1h12COFTQXCnQOm2GJYLGSys9JgQsB3qtL8QdU+tqshUvw2IZ701roCK/b
5KGPwVY3aRRpj+LniA8tShnU9USqAGDLhmjFHXyO48oLDOOsmVc1/UAfz1NorWqV8GaYlWEYrAtW
iTOYl8cc8cultBj2RV4hPQFA0y0scpVXYVwl8j+H2Op2glOb/gAbBtJ6IQMp1Op3zp7Rr9iYtiQw
aiScmc8SR6tpV/j6tFVSsxdv4r/CVFdZM+/jhwtWp/eQrjIwUrKKaMWy2wgmOeZjyDZ1EKwGECXa
7EfmEpbXA3aoOkNrTHsQ0l87EXswPkMCIRehknvhDKHFjYmQaV7EEonZ//LYjoxynXqnyiFRMRYk
yeQDcUWsbUyWoeNbX99bBo5G0236lJyzicRZgrJhPSxLjtRGygF3MmcwQYLCk6qqfWU363GgU05V
gkhoZ4OKnpo1HQ8S2SUl3R3R1WY10OMwcICaFtNPd9k/C6qiE2jelAJNnGAU2bsg5L2wvnRaRxuh
DY/zubJlGF6OZ7ftRrIsApDHh6Y/5ObbtCc+V3+nNsoNH8uqRe6DSqayv8jdBN/Xcr3Az+ZPWNg1
Gekn27Jgpt0vxR0qNPvyHqULs3zV03aaf7IpLMjVpm8PPBpdL+Qw6Ek2TvhA++S3C2iXQDNESrdt
Gn0e7azmmAJWDa4MdFo1bc8Q+9LaSCFG32TPj5igMiil3wx3TZtaN2caPN9plp2hX0rGp6Dk3gQV
PktL7AuWVZ4A6TvM2RK75evqS6SkSzl0rhNBRAoi6ny0oQaibnDUTRcGTKffxuzuRPZFQ7vAGj8A
jxU9aMx89aFPEWUPTZJubOcfsJ0y/IQxVKmQZwwPPKGl3UEgPRFcjCUK8cnP3obqnKM990cJINhw
tqXenZU3glE2Ng8oBBINCe4nql+ZzbiOoMnPUB74VbY1EVr2FENIfZLegRwgHookH3BYxSOnZ3hL
kmZnxArj3lmHom9R52d4YJPsO0jgmPfqqk9sV9eMLTjbxM2baqf15LOVS7LIFjiNCH+8+NGHJk0r
zUHYiIYYxSpLCX7fM/2/Az7qtiEuGBhGg3VAMF+N1nxYeJUs+KexU7LM1duDBoNvTqb3m/igM9vh
1NEOCVndwlbfC5jfLOIXUD5fA5PoEUtOxxaaHnkp2GmOxrhvB0A3nU1KBAUNsd3u2Lcby3D2jiIA
RlH3kDnMbBa/aQ4WoWrktVHEO4g525TU7z5Sdpp2suH5pCiJ9GlYK1TcuXPs+7ve3jL9LHA+MzXw
j02yqyn3KAIV1wov7FsUXKTNgcjXHly181emEjsedxq2FfQJM32WA+bcnyT7Z5esAKIT8vz58LTR
+KSkqVj/E2EhSTPHRu6oZvC1E/tqNuE5VM/kpimrJJAZ1ZrHac6AiQD+eibqnCqBX4Q4R1/JXbsm
7GNhGkdUQ/yXtuwJnCoPtRkgau04f+DocyBXJk785jSts3bTm/g18Cs24H0Ho1v7+T0hg6rQAfQD
ukbjimLPXlV+/edsJ6w8I5uGMY+2EGJDho98a5mPNLzraHHte4uAF7gCU616G2Z43ML+y6DaAcan
JV5xC6SRWE8iuZjdpqPvRm24AoKCzxS/JajQMeLBsq9GrL3mIEKrpHScx6wGw7kofTYmv3EarvSA
FJcBFFcndKwwfEPKjTOPVVV2nRi05BOuCHpHsMSL4VtEPkgtZQ2cleRPC1SMsXGSizTa51wa5+cB
pQgBZkJfVqbFegCTWrEIcW0xwUPHsJQd9kjRyhifQO/L65T8OUzXerHX0vJeMFxTBJEgHBsAUVlE
6N0OLw50En1Jl8T1fa4DXP8ZuiSkb0nc3eTWwAU77pOGMHJkGK35zJHBFUqIxAQrkDy0NzaFH3WH
jim2d0V/dyAr9nLmZcqzYyzLEDYKGFanuZfFyTFN06NAvy8F8iFWQdQYrtYZ1LLaBsnXiE9yLHCg
USVIrGAGcY7Zedb2sFE5Q0UlvYgCPgaSdR1OYe+goTddaULXV0ffKoklORdOQ+FfMVisgENgB5E5
rNoSqVFK/hIOjwxBn90Mq7rObpXtr5WxAyfGelzBk4h0m8SrdcxDHkjlMXr6mYFn8r2VbUaiP3JC
PEzzaxs1GKsDCJJFGVxiFa2ckC5sdJPxIBSu5PRZNKcKm8hktete1mQ2NOIu998OA15AnbNiXCzz
AlJgn16YdbkVPZRW0Vgn6Vs/MQZUKAaRQhIbhdqS+p9BZ+DvGmY4JCghdLwatK9NS/GqPZKq2UL5
5RdK6kNKqRoV2j03u41PVjPjNIIZTfu3g0gVOA2WofBuMAmPmZK0ZnKYnmYOL48B4Rns32euJ4jD
gYOxNzTFWh0zr7LRbAum1XLIUXWI8+QQCDgZwkfwKlERY6zvSxK3D0r4p0V/RXIl4A/4dsGWscL4
xR0xwpyo6nUS5h7v/rqtEIIpLT8AgkzPDzfkqUr2FtIBEwglRS6D1cIyYg8n/QrH/k6xK4hOPypl
qyx2LUn0Nu2DzzK3n55ODhfmXzO1niXwrGGITMDbiX0HGa/B90YQAOmV2NTiD1Apen7xFWmX5tKl
1f+KKj6Qy7wOIuxqgbzvO3SdkNWccViT9HWj7XV7zd8qmvQmydUlKW6hjTUkTgiuTq+ZJA4h1rm0
IAyJMiAqC1x/zMqYl6WOuQjJnTI2iu3W6CZ1hx3bdghd2So3qYniigdS49wtobRHw49ur7P8kE/J
barIXBvlr0RXMMvpoKoQ6bPvTddhzS96ZFlhMfZxsmwjSfIxKi45lFvFQJcg9mbHoMKXsMmjvQLx
HCrycuJ9ZyGRYquYOxiBt4Alz9i/gK2sDLytNslRHRYS+FaOfG7NTdIj/GiuPQ4MqUA6LFAwWjps
Ef0LLsY+io9wPtaqHl5VUh26lBi4pN31bbiZSM1w2oaTFJEAZupBHg9tb71p02/un42qdzteBfsR
EV4DpsAbWCAnOUTYYCJbB2TuoEHxKPeQfFeGr321LQ2/WT7QEBGgkxH51qf4qo+KrxzSyH/kUgIl
RMFyd0Y6nEUHHw6FVHy0vr8MDABQiFCtfFs1T8Z/ftnBV6WeZxfPTV+1PJgKuU7TTwsqSPV/ZX8n
Y7sW7cAvEZqooZDZJi1UxdVDxHEBT7bWBfu2U58RT3IuBxwDBe9/wy2lVkszTZiAhauKND7i7qgJ
Fz2VI4RIBNuWmI4GOlAVjIldMVEGYRPmM88DJyPVYSHeUvlucZZ31ISc5fBwF5J4EYvKjtS+5LlF
Z8BvQ2PPkpDQNO177o4mf0nLnPXt/0aBj1qLbxRLK9kpDiHKelH7HjNgPK3qook+G/tUphcbmaFx
zJCkyEBdpF4sOUnBlyDIEVv4dmtHZ1xmfaMa4cFyQ6GStuPvOhLCLYQjJnsOVZza4d2A9tcSoF2Q
T5j39lZwBeuwFrqDggehi/aQMHYtR1UEngJ7CfpQBJ/1DrsJGerJK5fblQEkxemGdVITQWNZq5QB
pGAbQaRhAsc/QX+rw4Nq5juTOBogbmsL4H9e1o8xzbZaB+4JwnIVEPaV3/t4XCNtnCWjtQXDXce9
T/aAV0XJIQw2cj0chqo963HjBtq3MmQEGp706B7r1wzsYgXoUR0YUsFdYXTozwnv4sTWlv/Fnxzm
XjnWL6P8FuVEuYy4uDVnUaI2WUqauTdVet7iu00fgwHIhOs2HH7myiBOHy2PdvjOTjErnrW17Rjt
M5VW9Ktj/w4KIUyfcDUXfdgzN0fVjofEuUTms+2eVLQw5jOIPu/9cLA1heEhqxTCj2w12BX+BAKF
m00mTopcrPAnHTBf+79WCvmM7D053aoDp6ATuWF3UrjAzGNAEmvP41lxbWSIWpLy4jeXSe1dv2rX
5ggEYG3QKqlImOOL6KBBaNDUDgZyqUyjd2MfD1UVSQTLm8FYmxhkebD3M29NelO60vVBzGpp7VpI
LnTfHYsG6He39OkpMl56J7SZdfzaNYNExJ0GR2TeXMvyViIwCLAsE1Fvy0ejjpCkC9Bzc6PJw5bw
F2DRWn9xlHOgZwXDs5DvjZdIZT6SG6g1P+3UZ+Oqrx3H5lrFL1nelYBOnaKyCFakUi6K6jKknxHT
OZu1U/0uzG2EQMGOyb3SwoU/fgwssqHcd1hL+u8KhbUFyBMSjN4+VWcjD4KtnMwmiEKU+C+Dv6Wm
ySsxcERMu2GAkI4cuuY0qehnJQzQg6ydSZUALUNeiQO5+cNKHmP3a1Nr5jJenLM/IVkZJ8oGJqnD
K1O8gSQOJhBMqLjTuCEaSPVkTWtyC5FhV+R3gXag/y27jy7819afhP0tUkZAOadP1hG6Gz8ia8tc
qu/wrA/0AuNhyqwVthJwXVcJikEpzjJpdmD/ja1h0mM0+nPO6bWqTdIdmpG/X0dABwcM+oGiPo3J
poFDib0bthDOHXb9FXQgYqXyz7DfRekpkl4sWpw+3AeMhDWsyoJ5ZVGmyxiVGy7x/cDYYIIOFunO
1lKYS6uvfsyh7hF3YQHBVUnZNK2Lk2M4xkXCXTZYlIUJJgMiMGTrl2jzidp54PkS9r9CvoBth6oe
56y3eYkiJOyqiYTpjohM0fTZJ8ZjynxGT76iJFzVuOY1LK82TCA03NglsSUn1Oot25N4QtUN/qfY
56gVYDfDfLa3fsT7pR7t/BSmwYoUxY0BKLyWqFWIIii44nAWAIirq60swMCrU7Ci/9LTN4gZ4ewU
ZuSk6k8RMD+ZF/7MggQtnrCe9Rh5ICNWqZO65bYbI3dQ/5EzT80GivHe886ZYvQg5DKuiFbh+Bso
3CMkgnTw4wVeGQfmhDhQXnKpBgs1jtZZYrEfRbBr7wPntw9w+Kuxa0XEV6N9Q8wM3L3Fhpra0ckc
mJYYq8nUT2pBqEltHUqywhJpdtIijVD9raEf8rPPbm3iTgcO0GC89tEHqfjvumEnqwecZ4vC+Jhl
e1LfeES62tmTApwxCozInKGKFHbIoh9Z+JLTLwUtQLvWwbo6Bc8K3q6g31lB6OnGP6rVgX5BPGwJ
45eNPJ3kGzpjWj8gQRjPqIKBX5oMZ2DwaCwz53dWjTRu279AQoCCeEOeVmm7bwXDH0a8PMo8mb7D
STsTKdk/IibJ6TkU5uQ1Gk+kELO4hGzg3wRd0zQdZP0tqN7V9GIG/9pym9HrD8Z+ztW09Re2ulVm
94esZF1IwEBlovNDzovRTc3vRv9eoAni68hI5B2TlI1opyPTUijNGuVhNm+BdhiDl4K0hRHgQYzs
Dm11XRJt3ulMVXcVAWi13hN8/JPhb2hkIhubY5X5Xt8rv6NloLu0mD6Xf6VW3Nq5XUzDdcF6Pdfg
9afqydD+LHwwUoDRgAV2zqC4VRAsdcssdKgROMpgdOXjZR7zjOXJIh/dptqq+5M9vPlYga0STylC
0wzuZqp/tlntqj8jRUDdgOHKI69vKGwZsJg4Vwrmwsz4AqAiwSxzqQMYUrnkmti2u5bulqCyQplc
HYXXlB2tanjOsFDZethVRxW1s2pXR72mQnQigA7PlMqkslzjVyOGYltF7HbR1jEeV9OrBO1Rnglh
HuRQMcwegS8V5MwYXXgwKxyEBKQoLbXJuIvKbWunbxK4rrkZbIuXxKnJt5L7ZqOPz7RE4mieGp6b
xEQ18q6L1FPCYb4IyIV/KGW17wP7TIm6DyTtVKXYNZkdKUZLhhcsCAKUcPWxmtMNTmvzM+ujldyj
amajTXwcIrB/U4mIRKtcxQa0Bqe8hHCagRYj0XDHW3+pfZschOHd0fDYreooX+LVRBcAOpaqQcth
58D3bQgWQ1zKGCjWIbqyQyV6NpeUVe3hmRGyeTTY/OQuzCz8guiWeUGdWzeH6+RgZ+MY4HMZrOUw
OfRsoqzCR99LUBy6wwgMOqMvDfdPvNQGe4a6uGp4LzRr3SPQMMAhs12y2U35fHpi6Nds/HlUM/IH
KlKrY4MTWhHdVs4c16DNCJPgqaig14Az/W8Xvdo+pzMlz0hdWJlvDjsCBwCRnr98e7g0POXJjCJW
3x3zRijgIhuXnUqmeh4Tj873zf9UslUjGYa8tYCYvKjClwG1sM7+AucvmR3XjEU0CGs18ZwOa2I5
Gd6mga2qSmgeKME4f5rN1zwHzCbw3spLyNXNAflmcnHMv5sSMaBcJSvI3G8h6spU+klnw6Jy481e
OmaNd27cdyTazoWPzwAbvrxnSoS7yh+iHLaZtlMV7USNKhksuznDM+2rHl1Fj7gg7/KcazaorBcB
T9KT6Z1XWMcYe1/OMEz7Hox7yL8dIN1TyOapcWhHyXPgrTSixB3zx6RfQrNa2chFBpiiqglUiAqp
v8kGPveTNT1bq+eHC9Y6U/2ke1QFp+XoWUOzMrv8/8+/IqMiTXumPquQH9XfOB1fH3YMyF5NRjDL
lUbXXAfDymIAB/2WLIgMyfwyYgARqP7GTh3X97OVjY/XUO6c4AUKhemDeCg2/tNGEqVrIcUZw++4
P4gE7Rb3yBz/WYJctXEY7ZiXKqxaLC5Fg0c86vf2bItE47HQYa9WlEG1/dF00CaGzJMyxpDmsZKO
1MY+Cs6xuShJ4bZ56JbWd6Az+eopcYHk4yjVuJRrPj5H+ygNCSaMvJG1TcYYMpQ9B7ssfy0fGGdZ
XMsUfMnw25lAztHTOBDw6OlmuynGp6U14vgtN2M+ujK2WynLvkXzHfy/MhwWDZPtiCjfBsITYKM7
8aI5Kk/tk4EF6fAjOgM+o3l3nLDAafzyY2rtIxqXLVkMHLxio/JDDoyRGEymZr9FI6CLNbFEtx4l
pmpgJVbofrPgKUVbq/e3ofSRIh1AQFQyoe04WZUZuaBRNqnjNpsCz8lYcn0r0BJ6PkWUdCt50u56
lO1lg0l1f0jSaVcFNlJcr4qNfzbCHSEA5Gh+5yxTpqcLo5XOOeNWqWITG4JyVrSFFU7bvP7msh7k
BeHySDgkJFLca1V+7hsgD7jb3lntK9XoJeKRcjgZZAmGqbHu1UeDJqOOT2WLGFOGl8YypDTyqxKC
OWy2glQfQyZ6R6d8V/6JHmYiMlm5ZZxfrHx0bjqkrLY5wDZb2vr/owlYOozqGDJB6GZnkwTHeHgO
rc0b/Dn5v5n6GQ97dSRdR/miYCDBmyxhOV0X5YNLiDeZAlT6QaNP2EyDUuWZ8Y7FAtcYz1/+nVH4
5elfx5lW2ifNuTg2XBrHdnl3vMpvF/3M1SCaMu7+8PcLv3B99EFWiymu8z8G59XE7OLLv2z8ynOI
GYgDUd9JzSlgd+kYW0jRi4CKiaiooPkiIvtzGmtwBCa+6WY/MJ2Yhw0jEFT4rImnSOzZO6wIQb5D
9GiyjJ3rwy4eVirRDh0Jla+mq1lvUNF01K/RnKSXRNXBH2hewULheJcuVVzbtG5nZCElct2A7GcO
EhHVnqGgR7JtZTexPNARYEYlKMPylqALgyKFW/Og9r9+XqxKBBr9wOmNGRC1fr6RRmytz8A+ib5f
aRR0SaatKZ5InViEbPM1vqfIHr7AuqMd0/pVIdBjv82eKTvW+gYvBh8talq4GsMKWPQyY94lS7Ru
PrCOKT9ZDCr+38rBNqucXWz0hLQeVNKyw7/c1jdDm54kp7lIQ3vOHGuZoFZsiBk06h/wwS5J4Ik1
nTuUaEoFt6Ku93qYrKGu7Mdk3Myc1QZrsJVlnmhRhi0bGudACs59y3oe0SZQRkmj7u6bWwkMh+TY
qWt3EQGYIqPEE3uZYMO4/I0q8WkV6p0kA4FTFlnZnvg41vPvMYq64B7OCeOLRii0C+EaPY+kyksn
Q6tEQxNtx56xUzxuggTFo3jLOcelk+jkFWQGzxEQfpgUBxgqQ4TPEfaECiqY0ExEnW+s072OTqjz
JOUd6QDiibj5M9ifKlbE2qhkBc9DwaSl0NEbKZ5aXgiWQr9/lWGWs50KS2Kp5wyYDm4LMmce/PBs
KTyq2JKwZ7QRmt7mrc+tWzMD8RSmngqaVDUdr4U+ggRRPEPinjX8OyMtgLjZsZLffMaWSPIt1jFd
gBaHBcOsbk4MHNgj4LUjP29hdUBsd6oNVyutxUdfOJQ16Fd6cj7y8Uy4Lj1Rzzg8xrSvZbvZgwwX
0VedbXyvu/ieRvU+jWV3VJjWUX4l1QSsUDqpwXRPCCSZZMRq04kXjxcuD3vgAqxn61fcQ0aj3Zhx
Gnm+KwZ7M0KR05E65Q5xBwhITG6lwoPvIrUnWLXTp6mdpjTx1FRdxbFrTu9ZnawSZteSdCxsUkbt
k452kfmp5v/1OAlsKohp9Fi6JZwaNEZEn7bG2pF2uf/LC0ssxgKVWA3ZDalX2RYHvf/ukmfdPg31
xrHs1wbLR/Sn8lM1rVOUvSDRrUXF4R6+6/HDgc/lNMlybkrscVqhl9KoEK0C7Ys0N+IYY0LQmKeo
q7ezgspkWhGHSFEsZyshMGRFtpsKcEDZO334vMJdxsmAAol5SUwcGWNGTaXMBIlM9mdpPEpaX/jt
yyar14V0SHtlwc/cq7+6/G4ZxKiJ5Bt5AQO736L4wzyPyZUbrdw3TAGa9NjogMEz+bdVlB+EDDmH
tSPAwCaXxAxWFWoNo5pxPvaumSt9nhZ56oWrlSw5o3VY8bsJFABmxb53iEF0uPOBZUxQKey8v2o8
6zX6vWqZGvqPgaQ6Nc1TOSSXovVv0rznt/ENG1lEWETETd9CNCHqlLhTuTgqVJciLFxSlk9awDC3
3/jl/z2ZYGnBLFOgReQa1H1BGAz7nejo6/5fJFmeHk0M4MbkPWlQE4fpJtfxOxq/WZcsLa6pqWcL
zyDMcsg1IDy1IyE8G8mYQIuePXWpWFdTe8pR3zNlHQE4ZMY7JCyfuZWSXkb/J4GZbLEhCzg8kAhM
5aPmAqHgBrTMrNYOv6PYNZpzCMXeYBKQMdUQB8NiWIfKNNUH12R9ggOI+Z7PXD3HZqZ4o2TChyEf
r8H1J+fjO2ED4duA2RrtgHkLsIYZMTlNw3vCegIjvFraO3b8R5nnXGbrYfPrlFlPZsZ0pOmNDN+N
mZ6i/QoASSoGCSimScKAyo4Ab3xuMRos1W1i1ZE3hVSI0Ky1WWpOdcfjuhZT/FnL6jdtibKoTOJH
UGm7eq1eMY/P81zWP/QddhlStaID6hiwGvk2jMZT9ih+AOmm+nVwIeCvIuki1+LWFNoxG3jwyoZr
uCwOWTyedQCgoADIc7xr0gf5vVL22Qf/0NV2UNDbTZmxWo89W/rU7DMP7wh2nCwa1d7XMjQwhtBU
FmZwoO4JK6zk6MmsNkbHv1Oc9zK7Ol3Fb4BW2N9J8akbnE3Mm6Q6vOTpIaUjwGJF1gGu/gkHDWNB
0EbEP2NGBPuUQBrtHGp+IGD2CxNArv9p2XccbiL/S7XfEkjvGAZYd7FlwiEGdlrAmomHjxE4Tn0Z
UJnIJIvNTEAFo5zto661WE1ZDptCqEiazMAMRVfoE1vHfDPV4LzxQ6k6oZ98oGAE7enLnzi3scKi
dwRxveiakxFeSNCtsL+bTCUUoH22G+vP0dl1WXOQe4U3YFpGI/pxuENIoEwHK0KNmpLlMx5Nm7Gz
hXI/ZXFO5myY3wAG3GzeuADLHgQRT6cO8JNDmW5kfgNa924MQTsPcec3dS6AGWzNz3bzqpD5A+uE
a8VfKALLlJHuopCuhRwvmJoDexVFBRXitGujvuAqaCafVe0/5lX58KDIHtDaa0jFRTcvx9dNv8uY
btmV9OFwZdc+J36Pf2R0BwbNekPyj/8+L0eMdPJSlhgBzOyxUx6Bpm5BTd0wpenBQxtewUR8DnVu
LhEZh3esw/zkC5Rg0oC0U0vcGludrXV3v0WYwKavABwZEiPhWAAx41VIukJ+DzLzi62DijuJecdR
tK8RcPRUwdhgBofmB84U8B97lYw1r5y+TnuyPVHX6MVeIP31vx3zhUg4+2iqa6U+i/bRU0BkSedW
TQr8nJ7YB2UZJiuLoXNrhrytvFjtpRSoZCZMC3+WUcLldJYRgGzrHGRonbASSZhkQEM0GowiJN8l
9h5wF+CvGOOXa8egVvRGeuRqfDfjj57g6kIlBgCtQHqGIewNXMIRvyFwoSHxCPn3wN0YNO8lqRfT
rszu+oimlUm/GC9C/+iIJeGDbafIkyAIE2tCOipZP4W0rwUBuSHfN6vcfFb9P2N41LKbMgdDOjOy
iHG6W9ReNf29sA8iAqUZImGhwIj6O7MiKflr7AHsWLc0gfCK+F/Im6wTcxx0a734HKR1pnwYSKDl
j4ppdYlphEGa1l+jrvcyqMCpll2t0NhorOicbufLG9gUwfippQcDMZbdpBtdFeyYky/+DNW85wAf
2szGoBmYkTLg7eKHGf3W3NMNq1G9e+QItbqDXr+TTiizVCurWxqoCxO6uF2v6RuXl869vLx+ca3X
BJ0sXh8sAi986fXFXnG9rq6/rB8XyTJdXKFprK6wrxch/1i4Wzbl/NF9+0Hy5XJYuucL/tKVly+8
aXn9XKJ4eAzrA+FCa33lRVv9Yl/glPJ/GQAWLuDgLdHYboelufiAR7eYf5rD+nYbF4vtwNfgi16q
1cfHZ7v4HRYXT198n753p+W4OF0X22ixvVxflws6+cViuVt6F29xyhfr+3b7e1juFvwY5QLExPfu
bzcuNm+35d9u/qY238U5Yqpccxsv+KLzN/7lZl0jQN5EXuJJ6/lvyF976/Efr8N6aSxP/uL0HS92
7wrAvo/4g0XIACU1XgN2HvAUiUcZfvL4Wsaxtd/i7BhY8lrirIoQHFrD3C8VnHTOZlLt99mlkEyY
45iKZ8jgGG6ZabQ2YpV/jbA9vH+pKfHiPOv8nzAdAp3YlVUKQzeWkfFUFayumOvYAFKJBddtagAo
ExjhgNECWHWWsXSL81OEvkkhgU6DmOUo/E3DJw5jjm3gooBCWMel+amxJPaE+t2qxL5WmBSoJFjK
4Ug7TN8Km21N0zop6Tu++X2BOpLl7ohgL5XVnRjgCwTBsib2wgFmn9Y2FjACM/QaDxixl0IfXlG7
i015JXMpdMaLGhLIGAYKrob+NADbk0uWKd02IKCrD5Hktp5acGOSXGWn8jVl7qgMs2nIQU5ROx+S
I1ay23EF+RNFCiNT1MiiR0ABKmFSznV7bUefsXq2olc7+HiNKuXhyPf0rx++qvirib8IzwsjfdnV
T7tbHMb4q3K+k/xTRsNYNpcWLzTwfXqfW1WQnvSmZBsjehuVm63c/iPpPHZbV7Io+kUEmIucKudk
SZY9IXwdmHPm1/eq18OHvnDbEll1zo6BuJPfoivfavB0sodQH6HztPX3wP9gEeKTjZyPsvwcwBfa
I21vif8htK+8/aDAuoJUt64e2ufa/42he8wfCGTqKLUQrphR9zcrL763LoLfIfht+4vdbBUYd0OH
xKl9EpjYv72HEly7ZjUhqE8nSw6QDHiEOjlrImjraNvnTJH/JYC6a4f4n0y7ZAwMYnpLiMzPMBqm
lB8AlYzGku42JNbiUb8N0xF4iUdw65ZL8Tk+pl27qpaou6930uT0K1XDBqGkCaTGXRPrJLsXLVrW
D51UNmvdUvM6zJlT2zdOvRb9a75C/rTQlssxWMwhYDA7EJ263O/tao6qUXkjVdUjORLBya6r3ohg
r8sfF1WdnrECfzv5d35Ht2Tgmd9aGUatdRQv/fjDHH6C4LeL0BQTcrALoh+qjYjCTqJbjpG/urkB
p96v3v0V8Te/izJcqa1zoZKjD+8/mw5A/dw6F4f0q9uifguZJ/iNXDJGbt0h/0q/QojvMzyLt1Z3
Lev+Fv552/yCcb1bW+cB+kaOxUPbih8Af0Z48Pr9VfwAazYMR1tU2oiwUTvRDMucD7/2bnPzetUx
O1l/5DnYe++LF8BLKX2b4WUBPD92R9YP5Mt9M8dlP/3yX7iROtmQyDA9qy/dWkdlkL4lVHxs6dXM
lja9kqvgd9T+6Wi+wp/kc3R2aX8BwiYpCzvJj2p/CvKxEZ5Ms8w5G+k5no4MgYgHhXeDOpTZa85H
l3/l08J/68ovRJQw9QHZYdZCL3f4Xbo198tUPZnUeiR3/TkpT56+GFIq5j9SZTcySBGGgnwRaUTw
isxrkb6r9ndTfev2d1/eW/5YJj3/Kw6IGUS1xMS9jN+Vbt+2X9zC8ADWWjFu6k7jrEBR9BvqX020
GFwGTWClOXWHg/4P0reCyKgJynhm7sO2XxPWdusFBD3U9966Q9yENbgIgBX5cktkBxA7SrMDH4qw
/eRSTdh1cyX4astv9a8tTwW1gNG7n58gqrXqxUTrnxtKWTZJeyTc04YeOI8SAL5l1SsR2+qB43eV
1/NsPTwo01rwYnCs+5Rf/qmfCCpAsGfoKaqFtq1hGbG7z4pXjiiPYtJmrrOY4fhU6euZhyf/S/sW
6Ou50D3aevaodid3ww4+WcsU1quRIMfP0klXJVqYEyGxziZlH9vyQMREmNWEkBw0ZlXCSpoNI1f+
Mz3ZoKy/nGbOfK191eqpqWdhTeEoWRSEay3IE/lhY4t/RL4n6rjYWnT7lA3CdbGrxW4ad63Ydea7
pasrSIAyw45XYUPhlI2tV8OZq5AFWLKM6CgX9gaqv0A5qMqRWHWG2X+VqZ96gT42fUwBxzXHvk0a
aYtUomBoy9Ev2MRaVD17YNEqJ2UXmMT3d+kM0cDdHWywhKPfnmKH0Z9ADbYThoK6AvL8Ssx+VSCz
S0JQxbsK9FpQ66Bg8ChimJi2X+DcODeNT1xFuixJfoSfQgurJsqWPIQEIWMwrRtkFF3RbNSR2HM/
guTbCcwTuvvoZDYkukqSaLsMJnfgfycIEnKaxDGG4h+bsqwAQ5buDsS0Z4T1eouQTs1+IlJ3XLjG
Q2l/y+E+CZemnBHxrT/jAvwW4B8i3hQjlFxHZi52/LSHiC7ujVrem778Lapo/R0rX1iLN7U4EwZS
s6snygULsIUlZ/SOBnJxu78o5icTX0aGn8mIK0rAMbx5Bti6lZF+9i4ijhV3N0T3jkr6Co+91U/g
lDS4xgSXsTwU6gVy0ghZDct9bhFpl2M/HrT8DRfXP0SWQ0mYBOYis0XKT2QxZq4UINAod+SnLERF
cBl4N1Q24qdFAxsSqYit8PLrUFFaPwtsHAXUEwG8ay5EYuFomFpY1b2DZRGi9gFQvGoIT9Y7c1fR
hlzG9cXwvTcya4OQTIQ0hmyESigC3gwklWO+UdxvC14fM0SBd0TJqK6NCb/VLiJ/dc6EeIAdMsq3
Q3pvcVEQxfsqH53ZnPQiXpkFRTWRL0vkEc0TG07CCZHHGFeDr0I7Cf5WByhBeOuKAAsfr1rjrTOv
2yaBsxlQUU8V1CFWe/Mnd9/gIRAUhs1hoDSSWp65x+HhUS1nmebaiHoouCUfMhSS7d8AavA1zHAH
NJ/JQowrcS9FRl7JahyZzB5Q80Q92IRTlGDUeGYYCrkeAdMeOuiT5GFZT0w1pXkA8f9TMLqH5l8a
k6jPuJTaCFTuSKxZnmYaVliEHoNHbsJ3zkFqohAMqa10gJ1qMLFOcEZToYtkAY3Vs6To0a3bw0iJ
YjT+JD0sXKzVBwJHc9N+Bi2pcz09Qm16GmWvaaes8hxBMX1oQbFx8wijeHvxuPDAnLTtlNPlmkoD
n/fZOOic0Jb50Z/SGUSaguM7HvbJHmj6lTEVR5xKVc7TPuyQnZOE0HDAiLeM2AAdnkCFhUvdWzpF
K4VBV09vxTAswZ3QiCTAFvwYG1qYwxlhcLopwEuDxl8ZKDCyGhd7a6Bkt/eFPcNGsMDbAt7htd5S
4bXNadIY/g3Nd0gA4hgdcvgXm4x+QR1Tt5RCDjF+Cjul0sadOz6ZLC8LrUskR0LMAnn3Q4Ep8Mc/
015EbLm6XyO8+rQl2FGli5HEdEIJvKNPBqRG+eo5Kr5CqRhAXKI6q8QqENfxPmZ3ZySQS0egP631
n9KlN+Qpy+MtfyViVNb9b6Xp86GVwnp4a3eHcA699jrCTCCQnBLxnvWbLr/YWisBj8Xo0103IFyo
zVlJ15XAJ1VrB4U3OE8OhfmZNlg1xlcs/hXOiFJyE/jEOI06pcHU1ukv4jwXGgwBYRHrER6tyVWS
ff3lwP9X2UcPt25OUXGpky+HQJWEErYm5fWvZ5rWbWvq4ny0n018CzlRLFZ6+Jg2xfAHqBQrFNAC
HdVJNRccGrGJRhandPyccpbwrF8Pk9wKAcR/RbxvwicCpwxTkj6SuwHIGLS7DHmnXr+U7rszdgbG
Xg0iBPQS4btDF8zFQ1KhonlvrV1QEVUb3vH6bLvm3ptcJTbKSyEVuPi6EzRGbwNR2OhzlzVkE2CS
bbxHKkkBJIGEE+njQEJ87PqjwmnbBkfXfKslvLVJJzqBqKhxn4VwwXaIttNeaOePLi3jQP0GyR6N
+9Ebe6rOBpHtkM9sLcH7ODKDghBh5Nkbwr64pL8Jd5yrekjGNk6xGn20RU4R/t+0W1UIVzuqvcbm
HKKXt52WW5Bc3mahInip1QfzUnQYg2tj//XTFRHrUvbOMNImrgzb3apBwSuq8P4TOU4YK/23JkXP
INbuOk6UdSKOZJWgcD9XIEmztEcBYJnIRM4Om2StcGL0+kY44MICrjbTf5ScZ7hPF8JCng7QY+Vo
L9AWVvSmZQVJPnhxx+7Ry/aRwr552aXLg0MqUJaW7Vy41OGkLtbDepah2BgZbTQ/fAqBMNldB9C6
NRl5FeWwVsbN0yo4QAuQxsFbt4W7rvsvNJ4zRBFVO28q9ZGF8A0NG7tdLnXXY5SSF3a7dNBP1zzK
HjZNaS3QfAudPAjiTmrMPRKvvGiVWdaitN40l3cQzmTyipWDgGHEzmxHlCGl2bbpX/lQ7ysEfVOx
sQwP+Qycjw3SJIg2C/KdPOILWkEpAasgOTAMueZJ6ZD9b119Z4Y3oz542WGCeHFuFGSizDoouFZn
gu9bT7cICLsWKdp59A9dujMHdBfEleRfxDQvBVBAg8YsRB0txQpcOwS60F+OaBepfe9CDOjh0m6t
g4WlRlatGE7HXZmsi1Tfk8R0HQ2F5pC5w2SrVy9FbR5tXD0GSgcYYmZRjlFJ5gtmzKD6o22KZUgr
RuzQbx29YdCXvbwklJg7Dbl8OjCA8/YO2tGwjFNvQEDoH21oHWvciGgzF9mxkk81UZH9FZ8Blndk
Uu7a7qpH5ORXFXbKC041aAelll7vshlKRujbDlE3uasQK6abfEBRxPwy1F3WKt0AQ89o02zIQAJv
KzY4eMG3ualSeUMQYIc4vW3LrQMwYqjUrjSAxO6iyuxzhwKgZj62KC+xkLDjY6dHF5GqMlPJFDJ5
lgULNVVDLrdYlP5kYXpS/YwCGnDhJipXMql6MpDHqRSit99IWhZ18Ii8Za1m21g+2uiO9VRfWcHL
J+0DRY7BjCRh5i7sZmW4SrNXbj8YEgJcEzY2pW2rKtj5zjrUSudo+wa+erQRe44ESBFKFpH5chih
9ammwkfEONxwVePbq7p/dNAqobmp4TxCXjy/2TooV/MYBWresVfhHwetDxNULOnFxoIjj1bDLTC+
HhNCei1K5ZPp4Vq7mnEEALwjq6KqD6DXtqruaf/lM23DB+czLTWv2OIr8NdKqN9UU46I46oxX/IQ
R3s3TOSbTTuoBPneDuTvRqp7lbYHFXVeyHFntfXea6PLJLQ/OXF7sUMoBmj2LqQYhXJfCAUA0LRV
5j1qjkhXcFU8NSx1lFn42S1n6DVLwKc5EljyuiH+A9CY4uQQjWGgCmniPQ5Xti9oy+xCyMjCJbFN
7OlN7vsnUBtlDRzVvxq6FE286ZiqfR44Wb+MSHvmpzfD+dTMT4vHtyOca5SBYjXazegu22q93sTn
PMzZg5L6LHVQGrqeDC5E450RFhz4KSPXzvrgTvK968CE3uqM/jbRbui/8ZHhjHSmYl3Sh1o0JOQr
M8vBSVyf3OQeURMOI79wOnq8rfNAkc5/qpgQzaIDumbuULIQLMCcKJD4xuRKimWWyKdaTj3JENIL
9AQ8Z3chQ+6ulIc4w42tBIvMs45xQp8vOZIO022MSNMJ1GXVGKQ3fSUaosY339/73Qm5TThCZ9O9
njs7d2TFam9K/Na3xB0C6eV7ra93TDOT9sntGXEUKaX/D419ythmjBCR/rfvPX37fRIIyBOEmTKU
PFykyROcv6J5GjqB+Dw5WMX1FWiaRMM3jYyNyV+ppgLZTqYVxVcO97Ky7BKU71q8qiPMSmSH173M
G3F4ougXu9YoHSLjH7/nrg3+GADtbmA8J0oJ2rIfcWmGDccDeLvi7khKIPKOF6L6jO3q1+qi396b
1gJsqWuAG6kMEXfdwscWvgxK1SWpkzfoxzm3XI26IzfWd2WgnoNOA3hiGob0TITySfq/LDGLVZnC
gbIOyS92C5tMzrohfuTcmQXSOuadRKy0xjsYfApjmT3DuNqhZaNReJZ240kQz5DhIu4xeVkCZW55
SKWKPWCWJiIuI/DK2KJTQBx/TuJ7ZO2jmHVeSZa2QTVjlv2ju3DZmC03PqK1nOtJnHO6BpWHGvzz
UZvgAmRI1exhLzWWOTlsAQkFJJWwRoGlcZfsZStpxrLgAAuM/UlaLuIa2NcI5wbQNBoxZMqIbRdU
s5YKiw4mWuUTtk1MJMucuLRqSnmEE83pW5zwIBsz2ZdJFT0JVNmjxDOX2r9Jh/UFy77fM1zJnsDm
q7L1ncUWGNr6NiIwqIB54nwKUgSn+EeilODS0jyIzloi/kQ9VCxUz94bGqka4yNnb1V4odmEPtC0
LFMZMUNMG+uUydBaofyNAyZh1vemOSTDp/6NXt8srmn4RfxXeR7Sb4HOi5u5TG9e2+M7WijslhTd
d4R6lB0asfw1wGr1kMd++c7qjrDgEGTfQj1mvM1CvYr6Oxz/imHZ0SZhWxm6DuzR9jzqlkO1KfUv
6Ee/+bLR0tQxLtkJkt1fRl2yxueStf4aYXJhkazQx3MdgbHgKI3wtpZjg4UZIYD9+k+4Cyvcp/1f
DSDYGtugfbXRnxvwghD2++IbTuoN6C5vJGgZ1BEVkiFUXAQ4r9NlfUDRqQfeuxFE9OEeWTEEUR+a
ld9KGmSMidInlEA1LRaBy1ywyWQIBp5rPQeQtD/N4E4URzFdaBXABAuQqWGO44WjscpVIC+mecFC
5mvjdwgOAU0/r/qKj4TphZ6FGFpbRfaEYiNuvqQ3pUZ8LedApOSSco8znIfAA91VhVQpHPrEAc91
JWEGS9ZljeymTw7p3snYpD0N+MxzPwqNG3+Xof21GQaqlIu5wxelTGs1jhcWyqvsR2ZJpPW36qmz
gFNZvWCBJriFy5i4JU8Hoka844fzgsR/mQVHneO698Tcnm6lePOn6SMQw97nLUijTU6CjMVI0x+F
KhBNNsx7ikPP9khKEi/w0AKc2uJ96jegOLJEZE6wL9zGe0z0YSQwnFAt9U4E7z5Vgmev4oR1LGLq
knSj9iyqhqkzSOWrkoCZukJpSJQyCjgFq1tMaJ6V5HtRUq1QBihgw1uQPVXvwaoce58iv6S+e3DU
HxMUJJ72jUVVQ1zfgSPmBqLNlLC5gFR9tyfxBZoeR6U0MmuqvytB2Qa5Mk84qJCTew2rUlSjyUdr
SDApY0pKsDwoWyVelNH64YMNvCDXTCt/M6OjNMcj3YWoVQTsQb/v7ZTkxQ0tqXSgX1LyMnA45hy3
opkLJhOEhOuoZqhPB2iZ6l9h2mvVh7cOq4+ItByV8b4oGaXGfT+9E5Oz9JkC4cxCnyYxmKZYtv4i
MZDliNauJFePs2BB8EbE90SNQ5MRc1OiYTReNZupUmLd6aElg1MmVjxo81YhW8i9TDTVjhdHZp10
JAnl3JeczYhjJo0WDkIzBg9+OgYPy4tTYjj7qdBvfTgVWHJQ/tCVpSjxtdLcsyJ5n2B6z2SJaM4/
qpF8t6pz85tX5o9nbzRXSpvM0V4vptza94TzOW2/1WrBR7VtE0gcmwDwBB4cg1FvACK0xwmsV/Pw
UIcGSwcK5c9AoGFCq9FYzq5vp2tAvXEd7qIkXfs5bC+ZfZcE5rFTjE8oQtpC0J3Jz0bnJsk70OXw
lLJT5GjKcpvaV1fg6fK3yYiUAAtFYC4oxjolhKnOmvovbfoFrrc1LRXb2HiL8ZdSBGWyS6ny84rW
/ogAPH0BzVry0GacrsAO6i4jAwruM4zXVirWDhNVrsOLZjOt9vnOwayfQ0KHNbXpPoGt4RCvCo/q
gSTdWw5ZrQY2UbNGLaWjhQ7AUbSPio5p2mKH4eBXL007ZsqbydudOf1SqfqDgm15BOCTiWUlclJd
L/ex9muzopaCyTU7DZCGPqeEifmjoTal1cuTNRK6Wz6n5t/Y3QvKK9Nf/uxgIo96PsVXM/gDTMZW
btJOQY9t0V5UpMr9cCJqi1Y9CApDEBwaEcWLUVfhQ+uNpQng5il8DCH3JQmw3SSYIlXc1DTAUy+o
p/7F1N7IRkQ/ofvMhAxECZ4ZKh2vFcRc172oxtUJW6nss+RX9Thjqnt3uZEz9engT1M4uyilTAzU
N8QuBNlFBX8U3ZPxPKbWRs0+Bd+Nbj0sTqk65BmWHUgYGop5wEFkeO+V8pbBrIGsyzUIZ8xpeAau
+VOSftvnpGr6UbI26PhAGFILaxPhuSy1L8RFonYY2ZK3wIONIq093aE1rOZbbNwslA1RvM13rxyr
ol9rMChw2ydFfZtIn6kKcMwMI7dubtxwWxkjMtyH4qlbIvbOqccgFKOrgI+0AJdgN3uGJCv663OF
msyKI8+hErbckci/5gl0wDIDV9vGREs5XXL14BMy+a1wEHWQlR2d9jYF2cZJMentJlJyFNjLMIVF
1IeBF6vMMhJSrutPJshDg3EjnMx9QIaqiqm6iwa4rf44PlWRUreVyE+Uf+Gt5FXjpgSvs8N4zlKM
JOtgaKsDZdfiJrOxGqtoVny+GwK1QEG3VfQZtMSyMr5CAyytmFgECbXwvUwQabG/YeHp6Ktt/hj+
4SDMhaUxW3vi1feEycEw9pWDS0YsEAgsIlWBFnmvwpHtEyXDiDsQ9qknzKjiZI6nbF+U4znuxje9
DDaQCSs3G64Zh0NSI4nfpMDqgXMOnGvnqwso/oZxG28+fjaxqxBuz+zymRJ7TswAptliUSruyZ0q
3A8h14OzR+pDwRgFLR5BUMWwVzQFvq5ZOsZH2Cu/dMFTS1bfU9SirU3oCRp1wbET9w+j309uNc88
3PpE/3iKIGCD0EZexsEVHCrUhXJuk4+ocGBTU0bek/psNW/RmSqhSYyGgHW1UhMbHMxK9KWYr2X3
t6vnbGhY5vI/0Q+rHjsxNvW6Orhvo/WQ+7ihP22nn7UIvHrHQKL8SgDbnfTpGLwNDAtjzbYHkcYO
ZlMlFqjZGW6HtQAl8kJK7hEC9ODoyDbaE8NkgeXNoaVSutxCqOZqAE3y+eYxrPrJewY0Vmw9mLoo
JDCccZw6vq0O3iW9D27vzOJmS9VXq1E7e6+sYRPJyfPUIcMsyqNoruSvNx3JNPPQWdr+pkX3bSOh
YgW3o6eJDDvm66RMQUZQJkxmINj0aRE9y3Ojjysv2CakWBV/zfiL7phK5ISRw3KLtYUaKyz/IvVX
qnKJF1wWeoACMVp2vc2NygcxnMCjJ7VedI6+UhNzNfh3ZNQLt2l3pVDnISChHVVghv3JRGLP1t1+
mf3D3PW+Q8Gyd8eSPPO5EmxW83HYYo9QUK5J0CdNuKCxYaXcCkXtblmJ6AwAR4bPkj6elHNPqttC
42ZxWo8EE/FfOpsGLYUr351WZUFYhVKuDYZeXSE0NF92Q7TLhAIk1Mgs1ktGJJz77IoJBCpZgzQX
DJBcRfiAm+A6QkKrJOVR/anlzWWoVkn+Q9zxPGZ/4Hq+kRVJwoF1qAAhihwTYHpRgMlDBlBQuZVB
3lPrHTUVeQrpU4gOvAKjvE37RXcfsOJwd26IBNmmIGOROa5NDHKp8Z27hN2G68w+julHY5C0ys6n
1uOS73FWgu81/yblZdThRbVI6gf0wGdXV/5rQsIQ+tWiX/ekcUTdzvSPIlGR4lZrFYtITB9SHKNq
Vo9GSQxt7YGeFTAilfrPpOARGuhaWvkXTyUWibxFO+O8SKFNiS8JB7ZUtTyOdI6h7gYNzG5WqlyS
ihZdvmKmF/pzZUTJqiWMGQXZMRilu5zFllglXTvXPQmxJgJPACnGywzkmtDEvbRlA5svDEahnCia
0F8NGsIXhWp5ncyOaOcOlwIJBjsSUkJkksizgvq/tMqqM66FEa3KsF9huEHGhpg2wX5N75yK3Ec7
BZMGPPYx/koOwmgR1EMbhv3SSP2jFte3Hhv2ZBK10gdAslguZ0qk3sI65OGbNiGbj5M1i54gyhJ/
brZ2a9KpTQBA63eApIKFw2a1QFI496GNBYoi+AmFuwDwEW1nzh5hx3+4OFcO2k4N77mPAsbkwzQt
mZncbI2MvyfR7iXu8RgVT1+GRx0GqCZMuxjRSDn/pASdHlSDJU/07skU7yikJZKOjYd4pxUPi4rT
yuY+6OoOrP0VZz8JqmxkXMseWdOPRyWCFJq9zIRqDROuCkbKAJOtQSf64iKTFSyujxHtl5KqR2pJ
F0ns7friZwz8g49GqLcjwv7/XOMaITaB/ke7frOYZxSKvrknm/IG6TyXIUxZ1c8luZwrxryMsQQS
ZUWxmueSrFqtwBInG5dqc8ta+pcGbnzuec3mjIIYk+itFmmriQ+5a58SyBXEVsvZxtMW1nqyx02E
2aUiF8Iknigndywi/8qTMgXo0vYGWqsS2UNeAH4KWp5Jgav8ObZW7MITWYTFIWeLr6gkoUaj7J8k
WQGl1d414JrAKi4IAwUUMOgi8MJHOyC40e0dCFCiIzPLF2oIaEJWYI3TvLbPVmTT04rbXX0L+2nr
wjVVIM7ElU8iPLfjm238BqhwLGI8Kq9ZaTtXST4pqZh3OaoQENP8Z0CBnNMH5EUKUzEjqcIuTjWL
OhrzjlE0eCYyIiOl/pLhfvSWAG0DFiYUFpn9UXXjUlN+SXFZmOoIesKlq7xVU7TOMaK5RHnH7yxM
udLA3Gx5WJCARu2zpW9kjR08DIBy13iBoDPJxoiwc9GPGzRkfrb5qqVEWe2AfNjxk2drImrnoayL
W8FOIKORvJFWRPrNWlbcAI0hgyZaLhaPBhnrqQBzkoBeqqekDtCly3pVZNeG+71lwMSILjwAdIn9
8J22Jy6BMW8WKONlgoiUN3WCCYYXCq+ZIx0B6jdXOL8A4VX4DnuZqRDzOyVwm5Sac63i3fR75A+2
TbZnfIRc8YpDnYfQRt06wJtIjplyLVoA/GIpvdxUHM00hsqm28WMHXj1cw8SC/SSBgK+fGtdcfb7
YbFRtDXGmwWbOZKYgmmknFGE7XrFDCSRgXsgeIvgJGx7Gp5WP+LKHcN5iwbUyc94BIEPTMR73hSs
zAGB1moCv+xVplGSThJdSqbeFdtcOEO2JjSF95+fMH36+oFJEdGUekxarm5QNiZdmMl/U0nqr0nZ
FRL3bDrkZDw7rOe1/6emvOHVrWv/VCQGua7sQobNgUVdKzgCHX2nYGyIoz3ZxRPyzRylqTT2Re6n
5u/pOl8pLKUlbYvIfZi8pDs5RFqspawd6UFGdXi6AIiXA1G2BBvA6kG+D9v9wnTB2NQ/L+pvH4Tm
zi0AHkWgHUcIWAsMJ2gRPTuARB2ogT0EUEYGuRWIyWK+S4ffps4/8/FdfptGcmLFn8s0hFprN4Nh
bME+YD5LCBbboueBYw7mQk2eWLF6UhKc+ruhwYS0DYfoaq4G+hwoiby4XPyl+u5FpMlzzU/uUl4l
UAF6+glsl/HX8Mct5IbYeMVc07F8uyVqirxeiuzH8D9Ujg4+4ZokT/NquSsST30by5WPHj3o1kiI
YheMAHFV6H662W/Nc6trkl9zNzWrJScBL65PIAVPBZQRPx44Hgt2o34Lspf9m87uDPfu8DXJw81i
sGiNX4VHARcc2YjaupsM4jHnYLvbhCpGXi02JCjBgeM+42UzVW1e285ShbAcqSRDCtCmoN0ugSjD
n3CXclghrGs2EAnssyaWdGS4zdoIhotmXcn95O0FfZiCwwDZA4mw6s3vBlko/FuKFs91T4qhrHlU
fD5aE1yyxkAo5x6nCZakzb8TCzYfoIoVrzjXdfxWlDoP54fBZKIR6ZbLJChEwnVkXDpnPEocXA3B
lsbxCcCBSw5NhqYvyizYo4XVDGB2osh9wDVidg4d5oOBAwDcx7PfDCq0LIyHJTmdilXvQ7JydYf5
TOTpNh5XWcrrDCk+U/X8nOrqo9Q7BDiCSyRfD/344ScUoEoov9SojScUMmCOGtFllY1KqAdLj8qL
b/jpoveyk5Ii/zTHVVcvavelOfHaxn0eI8/pTVyyBYAMebfonXMEQ1KLScgsr3dpXt2Q3jUHVDRk
5YyvKuM40qc1IuqENAP9WvVs3zb5tS6ehSrFXskwpzGTTR3dblRRhBrvHQMcnmOcT0kiM02QADC4
wG5KbJIDrXKQ+mhQqMVutL3doGrbtqZ+OisQrlVb2sFZ33UwR4qE4yTdiRx5JMWpjey26aCr2msX
4OsWEHhN+v+wj5CwD16NDO5C8aJz1L8qYtBG7XPo9I3TOSulcO81ZjrlHcc+STucOw4/edhYyqN1
4K3U7J1Oc5uBvbAeA7rLlMYvluVzTcBcu9YIE2y9FgTjVwZUcXgCiE9NurJ7+rx60BOzbA5WET5I
RqwM/UvXUMumjEokMsIqx1gnYKrFv4DY/lrQC8OMUREIUTMuiehIhtnZ6iCboww/nPeRN+2sLP/G
YVELPgLwZbP3dwCid6+vVjKahwJ34owshhNFAuw6rx79b4dQvEfg2zyug1ouytBc/xdwoDTHwMdS
ZWBX/e35OtRy3E5QnI5avczuhi5+iL25hespIp+3PrS0Aus6nGvWnhQC9koQ5THd6xW71KFQilVJ
2EzZnztGD/x5r5aLwUaJ7VBEkOHugabc2BVBcJZzcPXsvwo5iS6wCGQd2GP0MXWsjMp7aPMBshpK
KyP8X11qdAR/i+gWkLzQE8TtH0flXSZUlKgOZWpOJxBoIliyFwHPdisQClElQ/YIYSc15GSTks3D
AgLdXRd/Bgy6+89gltRYa6vqFbH9+m1ABtpE1iF5h443j8yn4ivAaP78aA0R/lJeEsUgTg5nlfI+
0uJuB8fCwRdNCVXGLB4UwHf4seinQJMJWjIwOXNq/6cIIdh7UlHAxuh1V2FAnyLW2ADHSH/QrE+B
un7QH2g6iNrlR3ZwVsT9CliWKrQePQT1NBjyjwO31na12cIHjiDq8rQh2KxFB6DsLe/b9u2rOihr
FQA5fulSXs2/TdIKTZK2rpQvA/46dih6C2B9Wwxg2ctT302TGZVEvcKxlrglE1QVUQrABGNj8gJn
dbAKVO9DUcW6Uk169OjlZZPmVyUjGsLO3JhpvTfqWi7o4TlqaBxvk5PLS0GEKWmXnyFKhx41SRy8
2pq5qjhVsbs0ib+ciLczuQVGJDet/qfEm9K+hT2fFb4OGXumalwhE3n4LdLhkuSooO+opdI2ZTP8
luyXfm9sIGsbEB0G0cGA/AIpgNplFJhr7nsQT8uMNTpE5dD13ip7LxTUXNkFkRfmSAQ5qU1MglXd
/YSr1TLiZE7m6QRoTVYePGytNcsxqf81qXsewLrj1LwhziqXoU1hs8Wv3MuIq8ohkq05tmF2Sk3j
nENI1Kq2KPjdI8xkcdRRuXHRWu+gSwWwTeSS07GPqKSqD4K4iX82wd1NQ2hKpGxC7G0dMhobw0lp
6Ks+/HSqGifEMhUK2fx8MAotNZBCmF6XRYg4K+t0egyRjKvVjdBl4C8+16A+1cVdfipJSzGEAjfk
q/aOHA4ixjA/2Sn3o7XNoSAoAtsKVb1gWPkajJZt3tzYrrvLqCJ38nwVdjT1Bd4/xSiXyC169Ceu
ZpEZAazmlVc5ori0Sdmlt45RJ0mq478vMe1PQ0cZpV/sVd9ar7V4/Ig8VMLZRTTaRpnSpZEZ95o1
U/GgBIgraBB12LQGICS9puJB6juc29/kIWvPYeJBohz7Emrlh9q8hKvS92Kd+sA/6h6WyizfpSrr
teoDDgfLBruE1gyoy/qHUsOyxKcMXlZnJoL/ZR9MmXMfGbmomW+TSy8X810db8WrULhgSWRRk1uG
69lNXyQNkvw1VVinjYn56pUbeG35SRMXdkkEY9oY66onHJBkh0EBohKkQXxaFTJEg6nJhRaprU3t
7yxkDoIrJH627LfsJvSF0ScQETiUdAFDvrYwulE+xghFKpn64JOIdSkgm3u2ZRLbseNmq0npkXMj
YrOIxSHD2jPmtsrcOz4KvEKlRllQC1MNhm3x6XAFxr43T+OHZ+DJlLs1OmHVJNwSzqgavVuTksvJ
QKYDDpZZREYnyUl1D0lGFtYQf43MUrb7P47Oq7d1ZM2iv4gAc3i1cpYsB9kvhO1jM6ciWQy/vlc1
cIGZ2zM4rSORVV/Ye21/hSUvhiKuuT69DWGVKDEiHjttoH2jH86weiHdREEagyipIenEKHc0HlbL
OEUtpunwV0SAhEpMiifPBgOI2cDxcDqPOZiRSP5JobZCr6UKtipn2vd0pRY/aphCuBmj4x8VgJZB
NAgpuAlXKJxDXt8M06Jk9GBrQfS5ddCgUp88iJEJQa4tdvQZa5nPpw42BM3UboT4VvHLzLkBRmXc
Mqrnu1w7dDi2c7FDtIkUug4BAz53yVFKbe9k1YcVVFdknguluLSj7iXKro6iNYLqSJJNC46tihHQ
O2drfDPbFhbifQhePcGM/mY8t8vAeFHq/9rH1oBbjUXdskNGr5NoVGKf7biFPP/Qej1CAHRamLpL
BaEpjHUusd13CNX98EQRZhbiWy8NSgibiEck3VaFl6QwV3DFvioM315tveSCvogiNQ/kIhs0GjpI
5gFVLmhH+9aSgjeRtoaCqBXbSrCqnfvtLM4dfEG7JB1za+QZmnxxQG9HVsaHSduZhm+tuCQqMdgx
lpjoQyAaZW4eVMaYgw5Vcw8y6+jmil2BM80CvZbqeHhJEcR23I0G/5hkp4RfO75GLkToIv+LmFZ0
Cc6n4cud3hXczWt2DQfL3PpLL+B2jbRtzA9q/G8WSU9FHUCvQLMfxPsKcbGb9qt0jE9leQZrv/cy
dXRzxAuZqI9zLQlWILD2rE/lvh94bxnz8B4RQ+StOscDyoeJLyC4LbWgUtLk5ywnpwHIsU0PZPov
jszg0fTMUMZLVAvWRgBxkdnZ4S2fzS07ASvcmpSlHmCEQe8/qjJdR3fDM9ct5g8ve8sUrNxl327l
l1Qncsfcsu6kDGb14rH7FsL6FzCpAXrppy9NG21tlsKzPd/sIIIeVG0kSJiy+LBd4xAOKJ/h1AFl
pCZgPqQtLXYocdwzIUF/VPyVsrqkRfHd5miceVyzvH0uC29rKsIdeZLS3OGFXIOWYsHtVrc6Ax7q
dSei+Zb4YayE5M2J7eDDbpEVWACdesN+rTsLRMYDwRzsHRxy+rJPisW7npjrIEHb1Wr+o2f1XM/+
i9cgX7nGcIXc9FeBfw2XjLK2rH69HrF/0IuLUZOVgiwj0Z1nRSojY4YemkmVthbxRzeMiIljAjxe
J/O9obvh43jpi6eh9+wevftdI8JiRA0SI0YP7kD2/gfdCNfw0/ShZjCphlijeUTq4k0xPURwd3ib
4fMVhsta1WIFXNH4sJuL/iXmGxLYMmsPwScESaQhzSEhmEDHD2S6yPXJuhPyt7boev3kJU7v/vwI
mf4b4OKHcQdE7oklKxKjluwwAwH0jCyFP7ssGUiiW4vQsZfGLYgIO8iPdMJk0y57K3yz6aT+3+Qk
LI0IiItximlETmImTTV++wbJQSV26IEB/0BUcd5bA6k2BRjEf/I+3vNka8O6tTkVA+T/MIQ599Wv
d+RkacWbriijIJsHimQ9RkQh2jeR43hhZ1fdJbu2ULX0+5AmfGZXWI9bYGRa/SmivxAaaNdlLzl/
U0dnWqAX28CFbJE5x0h7jbzPgWQInE1LAzYT2wE2/9bddZHM/ag/mc8kyPdK4oc+bf3xDSQLWIqz
pf//Rji4MTBJiLE9Dr17s2HHoA4nUg7XeeyTXAmjI0W7lBkYPh/8Yk8SKjrpDq9JJ94j5o5Phc5E
EQFTGjLPSMpj1twq1Fyezz1HdSN+UbU4Pl8AKZYzT/tkVC+kNdyccUQVodekNPbM7An19JKHQ5gv
00uLIBLH50nAlDl430nBtkZMrGkz6gnwoVPyPbNh6wodrSxEeZKtA5pch94Xt1CVr5neOy518Pib
I9kr/GNofvrQttitFOlRNqQ2gVS0Psx8T6/qkydd+osBYsZd5wiq8+eAxjAq1qpmtJttCwoWE2oi
hl2DY63qgdPiU56KfRO8cahY8lUfH8ZAUJQLh65dBSbbX+M34jpsAfCwZrSQqFb+zPoLWSjtXdwx
XKzW6Sg2Hrpan9lWwbg19OuNMVo7I0xAQeOtpSh0/HeduAdhktYRLX8iw2EoQdUXsO5gBl9EGbGR
4jYRDuT09r+Bz2z+TLZ1gAPMPOsp/pLE7qU8jeNb2z3a8tMs/U3SfEUIpeY2R5Dg/isjhnVuNtyg
fi6sXF6KuDrNXQzY6tJn0YtIkMlrZvQ3d+mhVoGUZhK9mBLXQwAEzoztL9J5Ttnsb2Dsc7BNvDhX
jZQkbaCYBu2MmAF7W0dCYexSG6aA3BDkMUKQBkm+MDvsRaL9qnl4nqxb2yfv+zBN/v92sRqBnqkF
2BXkqnVYwM+5S0RbnLxU3vjuCkTA79P0UcV77G+K+OV+WiHTvsqpjjWDKzSUZ4OHycRRNujmU0Tp
T+zlIjduWb+nRxTolylJScwEqF58UxehormTfLAlayCmRfXt8hzyfdXejVXEQRicsJH5GOtsE3Yf
XTcvja5gMwHIjqGRTp6U433U2lVp3rMWrjuj9OneoIwpAzb4I7+5KLdurUj4H0XzCQWyFgxnC4J7
NXtneTNOjy/mON28yZKKQ+0bjirTXsY3ZnepenFgPs4mRawimzC7edpL8znRc8zL2KVa7xEVLM1M
hQoqmULP94w4OZeE+CrQ2eOy7Jn8tRk6z2lWPRTSTwafzELLBONVbhyo658j461AsaUT0WLgM8u8
9sJXVmIpjjQoLT3SuMLlv1Btxz6GNmMTzBcol7qPXcTkyRixUGZKnAECNSrq5YvHfcfeZHqv8M+E
gHnzXqWRLGfzNZT60nOLFzUAUHmh48z4bhHuEDjMDEpm/nFh3Tu2bSaKRJ+tS4ra1aHAyYUAiuEs
muZhpvgobmrfC97gqfPY3QRr9dkL/n3jADgPSfuAFxNxApcftQA+S6z3fNCtQ8sLLFbhy5emYbOm
hFNr0Kdm7gZTI3E3yn39BSd84effTYl+ujyxESXOKFXkp11iCDbbzp7Kfc2GKuRFMsoUnxnDvZBI
QNNnUKyqBKZIkWQH/eXzqEhmHNHRGSKst2Kd+MHZmAm51zEqacuIcaU/56uB7Ub3G3AqKug8sBST
tzXQG+RkAFgQY0dUda22YaJ+cmgwMUFumGjTGREmob1aEp2ol9xDJERt2N8GkjDSAZYehQPTQawu
/X1OS5Usqm7T3uGvmPyqbMcMGwHGrJ69faTMI256GpgsCbQ8dVGDOWkuRu/5Twgi9yZGIEREDqbg
/qHZAQDGLufCm8RSU4qQYSh+64L8u05aK9mA8ILxZ6Xdso67m23RZqRtfIUqQz3Q0FExyOD0Zv8o
Ibox+WS0A6AUa7Dn5xu8MpUH/qdjBIqzNvZucYUXrB32JApF6CUE1hdbbt2ZS6tAJ5SYf47NV9/1
0wvJt4w2NJBaFsJidIdPkURqYLTreCohikmHZoh5v88QcNE+Buqh9qom+iywRzRq7o1gKRK/7MVI
14hRdkIHSiMYjftLGF9rYA9oV+Hl2JvpKMyLdLZ2/Tr0rMuCDSaAKGIBqVoqezdpPAgJdRlBVBQe
estIySdD0do63OFAaa1U3Iuk5jIje5jwSezK1Lz982SPy4TlSaZr1z5kzZck16Q+DXihraE5xsV4
TCqQH3UJaot9ac3B7N54oPk1nVPCPDiyJTc8yb2Y/YKZr7gzaUm48ArjuTPHq4wVfCjNoMfRKSER
K6kSDLDq8IJgDmB37Yurkc4f3qg9imhrDAMjYnNYmF1DTHpwit3g3bHfpnSTMXUrknA5xCPdtR3/
K7hm/Y8xQxYC1XgpbJIkmfzbcHEre37ICUoCJY149IwQ3gpSimufp48V95hcDfxKzYi6OP9R33/E
esYzXtsoQfVgbXpcmdgaSk6aOm5PveP+jOwYTFyvU7rWRf4zpARK+BnO7nWkg8WxqmePaAYJobsY
CUFgfZaPhFevIofv77Wvm5uD85cLKk+Sc0CsxOT8tAiqc/k86tFDWsQgsECGuuTvM26TGii8udym
+xqmuVeESysXfwWclXQGE/gSUAtqvIn274gGiTkoar4UFRB6N+YtitkZl1vdphbD+dw21QUx+CZi
UcOydVlU1l0339sJOoxBwGn1Z9Zb1Hc94h0F1ZSsDXys1uaup8ywkrtqd8fM3iLh99o/4uWfgL4k
5j5Bq2/II8DeUPBvg3bof/sCc/t3VFCcMlAOJHkaYPXHKL+NunV2a/MeujPjhOSlrLEhdrA2u+Kf
S9A59D6MNzE51hAcJHE2BTsKb2MoY1COe2UkJSZEXst07Vb06TYL5C7NmQ+iwOgG94wXbTnO7MB6
oIN0skkE5BPDFVX1dKq0N1a8cbljc2dWmyHis2i/TbwrWDL6xUsZmmD9q1MX3DwhMPZAfaau0gA5
Tuw/rHJVeu49rKH6hfP0IVLkJZ61jx1lECYvA6n36yCYBDSC5bZY+k60cUyPoM8JFaT3z5DAWoN7
o18ccNuwRpVwrSRgwlu64p/G0ExRpdi4eNJeKcGKwycY9XMcH/h3kYxrr3uGI4x+Av66k+4dtFT7
kahqpMf1ob8XzatVERiDG9KkN2AObxo7omQriucWxKSfhWie0DujJWu7/iJZFHmTwJj6McmLOUL4
BCMxI2g8ANsik1xsYvTA7b+cqASacsIgUNAi5bvrGTUMoRoOGAEo3dcuxvOUn3uWbMrdaeoSKCC/
4PjpUc/ESlLh18jwSRIgTeGp8Lx1jisgD7SvOCo3aeO8RiF6+Z4HCj1izFiq8+TSRfjQN9lHW8S7
gI2uPZI5BCW9pAVF/NLF1sLrtoGRrtNA0ONBr2sfZITihBesPcjQo0eO8Z6jEiHj2NCN9TTmG4wr
jsdbyjuZfAwagF2vOc5VcS2cGn51qV9FbD7s9F9mRsQ/8NvrAI1rDZpg/Zn3f15xcDUMtTiQcxsM
TxhsAsF70xxtVN1RgrxyHpAe5gDeUBZ2FGJU3fH4M+A2FU1wEG7ONg+abLvw+Snt/h7E6IeGlnoF
04rxGWhwRckJItJ1UfMdz/pGH8kXm8wlQhAECN0up8OSM905xjJEhRea39kgKLeldXhg2ykHKEYJ
K0IfjZ5akXtqyam9hWm+m2nfeMQZQ0OfTXcJiX4myJIe11CD75S5yL+o6Vc9ywCrUQg8PKi40d3w
22Z4CCwFf0q2WCAoepLCOVgw+kpcwOF73JcP3HYh7Tt+tB6xNYvjYRVqOweLPpmwCFwvhW4fDO3U
ZD+tjnysOeZcG6lvLPnZggYnJzPidoBZz1RCGzmG06OuG1vbRV7JMFRa3znm7WRg5UccVwBO8Nz7
PDBkpCSwSiV+3FTGS0SJDH89dC3kHnAPO2PzHDbUk5Zln+upQEgO533rliTnWja7TSR/sFFIotFd
cYIGtUrDhNprPI89/8/h78jS31anM+N5MmS08TkFwgscMT3HU/OVB2QiRvY1xRhJvXBUGgZ95orr
sbQjogFwTSVRGWLl6PFzxwQmsoK/yiuW0llP+jpsH6ULUocBqcHouUBlZowO4iVcZk674hMDAvCO
rsLy1Sc7PJXYYpm1uAwLGCPQG8QHA4kXq3nJT1S5bxYhL4FPEewd5zi/peXfsb+zUJJvnnLwyb2y
6CaptiO/7DT6yT+3ZfzRZ9q2B0nbbHyJ5rbrtxFSmonQhozPOk/VSTbJsnIAb7HFCOgh8/Kfg5dh
zLtjzTU9ls4Xfi+BJYnbBQGAevKBeDA3NtHZ6SjNze0EeYvBMq8UWMLyXeUrVAILxgCtLsZeQycg
HxLhK/9jRvAT4MRNKIky0OGwELCIcOzdU81ezszJ3Z96XmgCurRYUavXGLCgTZn3KtwXKtsZ34LA
/IHtulhqBfyi+YssB0dgXrS30uaOB33kw7fjLeqcy//QWQw4/kU9tmhah/xhAZTyaAZtpWz3l9XI
sUrn5Fw6BAkAb0FUxPFHEfx1PRpXsq7FT5kQx/3C0gAJ4lmQxOdC4iGRaOridQBblEkA6KyfhJK4
J4TAN7H2CwIIfMXFClO8hzx/xaQSZJ803AZTRvJZ/ZX5N1cc67DdJS09XDJtorT5dFztmcknMhhv
30fVpo7itdSRFiMAQTRMXNqiCjNMQiQNOdR/bU+k8TtTAOW20cN4Ycg/sNmqNkAibHvfmxKPqywx
BIIf+BZuSd4F7dIaYzLBTPDfiGIU0woswP9G3tmisfbI40wwPZjjADGVmMLst3o1gpsckBov0AVT
J6BAaap77a6QTBotsdAjsXTmW0/urv1Hhv1gXpR912G4N9cTim4Ok+qQdSy0yAIusmWBZ1l6glT2
T226tzahvOyayOLsDlqEPxQkxLaq//I0XyYiYq5pb4JwXPWpQTg0CG0m2xnq39rblt624y9LyPBz
ZA3s93ZM+LzoX+pftKR91Y1i4yTtQrrHuieht3jvkkPAosC1TinnZVdV72Q2DyGJGZy0pnY3aCqV
niDU081szv+PdvH9xtHBVHgN1NA9L1+00S1SUb+w7LfEmbU/jvcTdrh0ja0uYtSLUI2JSvSniKwb
gg3CYAe3GIGJ98NAlPBVsGNYSCpKMgFBXTfqr4Knq+ZhB6tgnC0+DFdLV17yY9koZav6VDPhvfPN
InehBEKe8T7ZOMWbhLTns+Lsin4/+z/JLA+mWn+zLmvBa1g68GE0zT4rHU3DXgfLxUfzZI3Zvhxn
TLzDrhx5P+3izwjaT5d9mFoOzMp0Cd0LnDuayNjCgQ/SHUQO0msblXNl7ib3ORVvSQsvnIwZHGnq
mSyydonIb42SaQnSmGqQkrLq1uH48P3TFDMzY2weB9bW8lmnudhjYYTYA0aykukuPv7cu/UI1v0C
S6sdp3vE1uuW89VCK6bNMNO67O5P8B7GlI2NybINRVN1VI1czusYHUQhPulVtl1ovvg+xCi/Aj6a
QgH5CmX/GdrOLmrsvRbZbzhC4aL8tcFGok3U1VD2W3GUUhARtQ7Gww3vlnsAOBbr8jBh8Z2b7sPn
HqxFfuhJEAxD69XBjpb9Q5nHBDtYNZVO8RmnPyKIbgAQWQ7oZHCPEmddspVB8sP09g0F/1/TG8eq
07cDqtEygKkQlsW6EuOa7E7pMzZ1EA/I6FeO+I+SCDtC36+z5Me1sA0MVYHqbFkSfpahsWxaqJ7l
qmXgobZbXXyawAnbvB0F1obATjYgkqi30X2l4IvcgMSbL4ggGuKMKn02+oJiE1gQRBAe7XxZIVBO
seVYyLksBY4MAaXVaL44Vesjp/9Nz4l40I+2+T3ODz2qV47PDgeNtoa2N6vAspDIUphyNUH2c0Ee
TP4OxL6nTusEJpKH5Awnb0DG2MDH9ICQxOVvirMiOXtNsxcTCLvqHW6zP9CwO+vSgh5Ve9ZZFPbG
EIAre4RSTNZGdJ1goRaN9a+VfG0MidLh1ZDapoGF18/RgmYKs9QiLD4l/pM45FyvF8Ge5zNlK53H
/U2Hl6qnkOtZmk4swbNXX1jwHdh+jMM6rzXG5gCJicIaJ22RtzuEQWBDsFarMNWOJT61uZ69KFhm
n3+5GiRSZmR6cRzRiaB1ANOTBtYq1/HCNxkLgYJ8MDWQiA85tjY9lzQ62IGRLTAznnPUOsmfg+zP
hf/nkIUxmv2Traz5DT4G/Ekm4qb6rajcvUOgToMuyqU8ZSK6cHuW+sQ15MpowoSRMTiB97I8z5BQ
QOFK6Bs5CckO6mubzT8oz0UBpyjXP+X0apT+siaXc5/5LImQ0RVEUCRfY9V95PxrI5mio80uVYih
Ju+fdXc85RZJHf3e06q3qOr3TlOvK1JHUR/ucvIUZtA/ZoyVs6GGh0WYw+TD+WwBedTR6Vq/XdMz
BC12MS1k52XwCmd+KwXttnaVOjl5lFlcqF+BGJ2S+rIp3iv5bdPw7WPuSzrEjEyUet9wrWOdng+z
3ITmRrqrQGwSWEgGAZcQV0zEJh9SnlNWuxo9hGe9qks3gjXh8HLDVMXTRuH0LbJiXcdHH3k1QL/6
EGrvwv0JIf+WhwDxL6p72Gn0mht77zMvNEGTueiQJwYORf2XFNeASUDJagjIEDmOrbfEpIAmB6tw
+YZGemGCbpvYFYFja831yCIWL0Ge3Tr5Ojonp30PG+1tNN11xSBT8xnK5uuBQUfB2aTp4fCks9JV
jITki/23Fp50Zmdx0R8svzlo+MzpTBIyfYLuPWV+omneUevCnRiw34eSd05CEHkKKK0yNpcjzEC1
Z0+aFvEy7SIK7llYq6Kv7yE+N7hS3rBiX2GP42ZEN0C2K7Mr/AIwoQom58wRu2nhhGe3w+mIbWWI
HWIVM/bv/WLwSnTQVH/GsRMYzpWAOQDrJqN3p3R3ZMuuSgfVcd+2dLXo+wklcGkfiPlC2mE/aZ8O
AEskVffUvRu0sdwXyWdrgSZFHSeNPcGdWQF44CDNGduGUa59L2E/+toR366790H3MEYRysKPHfJE
2SUKOuZJLg4NG61RhQ0ZHE7B+AmtdJ9AlDEJG/lq+u7Tne4WN6pe3xLiBM1wODhDvk0qANwE/DLD
s5m277Pgj8xzVpvGtiSzwqnwh9vhPg3np8pjUCACe5tDphtTWpvGvwaUaFg0qEiM0t3yTFQ+/qcA
p1OjwaxCXQdu0EPyYTH+IYlnTBEjgFVDi+QRhVli6eEaalH68dptm1jSv+14cEoPJC4ZDCqKnDEa
Ap2EgTcu2YJtuSzm15CXpYzdfeCctAHwwM2rz130yGODfsVay9h8Mm4WFSfz4L3tCCZ61coy6mvM
YwHlem23nqRDc5fq2Skm9GvEoZukJKHxkyDEBQlkcNWz/s/qFCFCo/kyYK6QWEs+XmPEexvxl0RG
hvJhgGxUeeKZdkr392Nj7AKCSxMuBxc9uk3cg0bzta7VSsWwD3bg/K+89y0UD/MxZyXpOBu17ADE
16dnZEpW8WuwPBcGxKKtOcDXTddj9rAYCXns2yMiTya5k+MlVygptNbNT9tQAzFTyZ+VRMKMnyWV
A8PcKpCrpG1ORcv2kjyJNv9GQUq7qTaNShuSXbuB0HKb3Z/y8qhjAKKpgOzl2B8dZ9Usyh2JPisd
ffjwZZI/70Lsisn30beO+Vt4eFZibiFeiDTc8TZHyKCJDYSlfMpGlb6Ns6ukNvRfI+olQRfr4E43
BWKONWc3IxhSDBjb2Nwt1uCtC1T3OsyDah7+DJeiGrIQNW6lYyFmBV7xSmcM4wy5nRXMhyDIql6Y
amHUdM9BqvMcrwpf34isOaeahRRBLOtWP2UwiDpxjGREuE6OeX3cgX950qPnTDe3Wo8swpQ0tEhg
HCYT3mT86b68JB7vkBa/gp0O3ddquGg04WhQsPR4QE11UjP8Zx2xo+WTRvMzcu8Erb/3G7xg1lmH
RxFbKm4bBj67g7LIr6PWrQMjuklaACMe1MHksI+pL7VdHz03P5icYEmoHVvPXbutOBcsFq3p0+F0
NdCeRT1A5gpDotlZ/cLwBh6kibZn5jBve9xwzT0QAsujO+88xPwDbJTR6LY+oh0CWv3bkKRfRaZN
TzErxcry0f3FMI5s+nYzS98810cej70/q1e0EIw/Pe2LaNk3re83k2DnziFhAQA2jwbzQaLtDb0+
CWG/xFyTRnQuEo81LboMkbyY4B6C1l1ZpHG7eGzyEbTzb1wibcXdroe/udXtEeEdJTMRDYWrMncn
FMt2k12HePpWL0g50AJCXyqDL4I7Chau045V8SnlLmqQ6PoB8Yaldtjp1fdg3ZpuWg4DXe64SYpu
M7pvAr11JuFZV2RxImxpxc7Vg6PH3CymFbWUYjAvbi05gAbrDzrVoHr42VuBKN6yLwkUWh19AD7m
tbAtDGgC6S7vW1+MzxPOwQ2pOujvEx4fy7onlbeoZYijHR+n99u6DLUmrgaktn11HRx/06XTivSu
hD1+Zx8HBisSx+tQiY1bwRwAWlcPwC/Ixi6R9ClvaEsp5DpMyeS9oesvAmgr16nnj5ka5vvfAeyA
Nr1a5UOY39xIt9m3Xsf+r+OSGo1XfX6MaY0jQF+xEXNic+Nm1m4criPihsBknEgcJlvXHXYxxtIr
ofcA4kCnWSYTQsxHBQPAhiBELi1dlRoljRiL55YfqX4GkLCoA+XWwv0Izz7u+IBs73mroyY41cCO
kuQvRBEGR3ThsYcit6vlZmcTGtsIule1nS9KjNsFbON2ppsdcSIiBMEJpRFQVdg+VlU6qqM3/zbs
iyetWUe4Kh0T3euvVrzgn3vyk7dfN42WyPxXaIJ5kh0OA7bmvPzXhk2jCN6b5EcD6BHfVanq4hAB
CO9p1rqAQTz5R3DZdcV4E1BtTvGvzKv4YklKkykDv/YlArLhgBxCZZ76M69+fzd6FipmwXXfMBbF
UNPMG/LotnELNElyfZRH5oDTOwYxHL74qU1IdHGwrLIRKNOLkv6k3s119W3VVmdpk3LOZrcNbGSV
jEIaSiRBhRP86c67o43Lrrxpbr7VPexA5lZHYz5h3R4jb+lxF4wWlILhI3aTc1OyCTC9atMQ9SRw
yqnfOI0n2ExnxqdsmoOELPFpXKEeXEh0iPG9J+uRmaoNN65jRWsipUbrONQIIrBpoCBL4xjd0rwO
fLnxave5b/1NmyBGjD9shkUp34UNkbzgtUdYquZLcyeWSBIJWnlz2ZYV/wffHNVKSKCgClmA5/JN
506wge/pEUIohC95yMdmjKqGfj3u/IwtkokCJct39VuDjNzE9TymNF7at6zxSCE49/Ep2P2hycUq
cUhVZv0s8ueGfExahovv8n/ulVE7WFmURjUuhIRdRVOgshbzU/jtER8xAc/sH6zMJndVd/WLGNzt
HIu1n5Cwjb5qMiKyOCDXwp4sUPgQrEt5WK11lEZhR9PrHUP/XhgwVe8VbT2OxQmHJicr4DaD8nak
8sj03yE7hjzXWGuZ76owUeeVzJ9Xws0m+ZdEr1r9VlkEd0N64zo0+X3KqlohmFoXIHAiY95RXKgX
c8WEip2ke/SHQ8dhcKIW8iPzX5EcB8kAheGREYuLx76yjBkLkHCAjvipXegA8rqaM3uYty4R1aWH
pglDP+lNyy57JBHEgfhF+RiH9NmCJpu/IG1Ar5V+CVRejY8gHSftxIpMEuDrIJ6HedPSriIpwDnA
kJRuvKTc96FkJKavAr3M6jXVf9r6NmLxRkW1sAZ3lwnmmvzvZmO8KzFvSD0jwwHUWrqCAehjN/On
dyfe5uVX1b4Ho7/OFBCcAzO+hOnDYniQJ3+NFbNDYK2BrEBjCj238MnaW27kL2zFuevkQTb1rxFN
uyFvOax0cdS7kV2McwgtIgk8lp4e6TC2/hsNKiMQA//EvXDmPyQoTAiQw+pjQrA1WLSdESvPvH5z
5m4dd9S+6bZszkPp01c/ykBHw/TDWAIRc68go7UH/sxw74p5m0zs/M6m0bEHlNeqFvvakifPc7fO
px1Ve7Xbqmp/VxZARSKFZr5o2pZxOARinJXY5HG+GIgPbAb/KYgQoaEWbcxVRbk0iW1KUeQwJUAi
9EP7tbQUcFwy2cqFihH6/0vXIuDfafpBCucWg/x2DLFgGi5XhM2ggy0/KTEUFaNJmDIuiiMvKMQM
QckHIa6En4Kgpg7kppm9a+MS5ItKCBR5OTPnMcXZGWmnCtVbOHVDv4hauwW25jTdSteic2PyPtdt
D2IHeVtLyoc+jQAnuotHUz4HJrlQ+TNetxQGm5EzPn+JQV62xR7G5xYC1qUPrX9J0TxSrdjUId/T
uGtuPZJNXYe6KkHehs+2PxH4EJCnYLKptk3s0n7uR0T/iltoib0KwYBdRa4s4dXzrUT6nklnMacv
inRiaUSFMV1LcudT78hG8PFaOvh+yNrJSV31h+Ch/nnJ+CgP/vw8P+iFx0qQZBpE94FGAhWE+QBZ
eL9TKn8PjLdOm5RQdT/11noqfrThLdS2GuiVIOP7w45GUaEN50kpeo3wogv3L8noEoz8Xdb2pgiy
Q29h8W/UmhM2W8IUpc9XXpBtNWctPhEnNcGmB8loVbDWyqNMbyhYDVa2lB1oTBCCoMdwC9gvzbRs
nXccQ2lV7mZnXKsyJzNBUGvlj2yibTd+cjXr7HDKhrWsNK8iB8ffVHuBmciD4OlzUhnHCOeiPu0C
UA0ahHaJTrgxtzmBqeaKBvmpDd5YcnjoKrWZP6vzTi3WidkPkKvjQsHRXSQGWSIFPOQUIWq3GQQW
TP1kxyc7uVe5PJn0hcNwquOz7YfPPH+aVBEeq7L+zWEbxx2JRDZ/9VecLiGbnKC9jxSORvjegPca
k/hmTUTNM9W3c8YDvnPt8l+mWBQyxsucTWewP70DrsfDqUd2GJWbFf5WEGq997zNNiN0MzIQiRfC
cYa7qdE3b4N+c8kCFuSTtoDuWJKCbzZwdziVWLmxu0C1jm8pvWDOfML2Ld5zx9x3Jfvx+TjwRGLU
3Ho66EtAqnn7kJR7FQw6yU01Aci0nGQ7JNamiMN1yA7YIYupI/8pHl30Neg8cJ1bGKkaAAvOuXIR
2aFDqUcyHKpDjI7BYlJlofGhsq0J3qL0mfOY25+KYoLmkbyl/Al5zLEMFq/dtEr3OzM3TRDNc8Cw
84oGrOveqYcD5cyIDiicTOOqNgnS+cPUq0/eNatZT2vmQR31sTxzz2VOsCTHb4YP7gZiOyacIyju
PUavKUMMvMZJerfQYnZXQ0PN5SBn0U3ASNc4+7Nw/fFAMaHhdzM+IeutW3zHBS5E1SW2vFduh9Fw
8HZNHKzJgN96FBqQDOFN2ahoq9pm0MOIpsB7YcfPeVvsalvblMFwVX0bfxDkcnh5/Q4pJpkEnyUt
ryIB9kfmkBhkVr4kVt36DVC+4ehZ4i0jfQZGkrrdIM+JzL+iSVUC6RU0rU0AdTvEBdcH4S0diJph
7z7Ma/7jW78Tlt8kLahqaRssYojLbQ9/OCBNBaKTwnlezfq7qjMOKfOgkfvoYqstkxcEWnyz/Vwz
uiC0qmkvHUZlBx1R90gD95g7PfCBcKdxZLC3b7lumOD6jUlEh9wmBIRHRBz8MeWL559CvGZc8hGq
fMuAg/jSDD+lIt5MFoOzatFOwyrotiXUiBCvcP7VWemB20Xp4Lk1MmvPrtNufPzDSM7bvcBo2vjh
fxyd127rSBZFv4gAyWJ8tQKVZTnbL4TtKzNnshi+vlc1MEAPejD32hJZdcLea29jyQNQEOCzXXh0
Bic8ZRURoZUsn9kb5d342Q6Ikg3/yF3JClVZ1WGrsrXNQ8RMpKhldK+sOKP+a8rJz5n8Yxwx10/k
wc/kdUEXkXWvIBlR1TBIhKhTWwmsMaScEwYM79ZX/XEwqr3ZYdQbexLivMPcG6zrJkbqv45+npZL
Kz94Ei9dVZ0z+nRUpfN0XbLviVAWN1xehIWezYlv8t01lJLbfm9rgtY8dO1MIiPEKA8tBbDZtIS6
I3piW8/aHOkERd/AGv8L6AgjmMIUjzksW8mP5WE8HP7Bnp1TgoHexXe2NPgU0xULnKZ/7JtXbub8
/8DIy6J/KLF9OoOtvBlwX7pKRyPNhe/gqXpL0itr+XBRLmvtm+0//r//H9n0jmxpl2jLzhuts2HE
F9xJ6wXxgz5jGQqwRFFN84NQLwhtb12GTUyRBJ41RYScn/M2IsT0p+qT18hm9JOU5yhL/oaKhkxN
ACOHUQv5RYSLDPSGTuUxC75EHlVR49CFnx0s6Fn/lbQnx+dyje6jXexAIuwg8/QEJ9Fgs23VkdS4
jB1jzgnGNOrHfa6LDmA2QckzkcDpJaGFQPRTosX00QapungZGPzN93kmCyP9dvWr3yAAdr6ZfCgn
PKKXrTXeR1aVLpvBirfA4o0w4ec5BOs4pINXpncqcXMaTnxmidN4yE7uGqz5zmSHmTB6Uu0YyIMG
RLlFFDYyhSxGTWwA8PGZ+S6nAf20x7xTQw6T1CAz3UtYvLDoSfCyNw2lGenuNB4tH9E0sfFUueIl
pj+W5rhtyYaoOcU+QiSedWRAigHrwD1Xx9uakF70UUY4HZOSHc/4QU/YI3vLxVloSQBDuu9htETN
1rJ5YUz7ZNrliyt0blA0wcbBiPc1rUebs4wlq+Ciqx0bc8mKn22smArUpOEyb/WxtiS5ylgjHK1H
/WT3jy2RGcacrb10WLHF3aplqZDhzo2afZ4wEermYBmgig27dGamVNLaIZ5FZVxyfvoASWy8HdMm
618Tzd+1fIAtsZ0tkFi+Rre4p9S5tdhL+wqW+CEvIpzvNRoo6Ns4bQm/cvgJk/l7iZTYq+M8NlwR
JK29asvuo6ZoXPrhFOY5ZmEyddnzOP6HkO46Qz7WWMWmiP+mlMrHhILrgEmPXoD3wAlbh5QhYf+i
PBq6fHGKa0XnX3XN2gPdnkXQDqydlzI8z+VuYGhkQnV2GMpSWcIlcWHev4IOSmriSPF3w8j0Vzjh
qafA3NE38iQL2BRECjzYI3Muj81wy/bBPkTgdhIaiXphg14Re4BmHymsxZepkOLGgBDTSFl1TKj2
/oCP2WVBwBnimSTXjr7d0/Sf3AZJi8fjL5Hz5Xb8johIVSSSjmceoGz3EaaB9sWZJKsW/YB4l3H2
V9+2u/CzGdpzjpQ9IXdVNyZmzcPWlNY2rIz3YRYrf3mVdMaL3x372Dku2RAQ5Pht5bzv+MoUlp8H
lZHNRmOyzu5tynftUp9zg+VZENMxTu0MliECqodIKwHLgJctBfptJ+QoIusGAKRvhK7frP6GKax+
GFhKoRKWHcJNs0GK9eaG15QBEGWnep+7C5ornJuMG56F2wW6U1+GUQFliG6UYkevj08HlpHj/j9E
6+ygLn+qlpJMEKg+q6jhUAfu7Z8sl2MIu1z54k2ncPnObNYv1mNLGkfOMrPHyyANTillSvTkfrQT
sFbznky5VNgP4O1R0TIyAE+EiGTI72b8OXn5lT9sil/rngoAMxaMaZbFzywC0YGz3ufq0gY0Ulr6
rvWI62W3dcrsOU01Xpjvhi7JMFDGPTpwfCwkgi2pVCBH2eG0Hqq412kiaeOfW74VJitivNAec2hl
aKEMGeydZ3AQlvWalcp2mBjFDntpTQ8sc9IOExVRhzqmgoE/r61Owviwce4pnRFVCdbTmHql8/u1
Df58pKqcZh5aSZ7G9NsDRdOL/qgDW7QIcc+Bv44LKz4VIJ1wHmy9aFwTgsJbIFFUaBLDYr+pRm9T
+XzIPX3uGJ7UZitBbeKBAhpJSsGjyBGva9gZSH961X0D3EMPVlZ8hgRWjNZbnQOl0rsrJ3lJyYoF
c6WX4Smt7CCJ+kNkzYG5KoqGab/j711BCEA1vEAh34ZutdeX4mni0qxZmqcYEtR34DDibOthk/Pm
VO1TwcYuL1RtClwkTwlDGTFf3dJgXDhgcueomQP7X+hV2Z9FMZ5GJqcwyb//o+dVfXH0p/0yXJMO
51G0GXjUI/FqEQzVhjHr3/z/e2Os95GLpcgmYYnrEfqEAW12mdkiMbNyXOT8DNJmQoyXpX5EKoKp
9YWnoRsfhQSrUA4m/YJxSU1eZKy6diSfYL5QzBrYWVri6V5tSAO1LV69+F+McMcAg0nBWKX/ZPgC
/QjF9cyUAkifA+0RHD8CMppOJmlqr+FOadAPX6MJj+5oSFrbOd/UcxUgL8Wv59xM/QKFfR7eZ+h/
kxlxBHCFhoFXfGQgJAQfW0KcVIKX3IZtCR0or+HXo3ZUJj9rT9qFRwpP3XFx3VEbzuxfdZvhPel5
riTclrA0ITZJjym3z2953bzU6WMiXUYxby7IxIY9bsm0f+LImIc/x/8ZNQjZyI6bJH23+mdCJ9R9
ygkEWWtTKwKgXdyrpdmngnU5VUrK3K/VPmhTkDXh525SFhQ6+iy5dWhkI/xhkEMvWvOc8YBMJWBx
HVEv50ppldeiIvHTPs04mZM4gF9UmckF5OYh+jUGdEQsxBr2LcDRGpMbhmu9IVF+1vpjWsePQ8vO
lnSUfTqzwHL1rTd9sCSSoYC/JR70uOU2hozbFLg7Tq1wDh14GefJG37bFu0f2eQldXuFsEWHtET8
VJ5thbWXGAxlWwcLR2Sd9HsHQoVvmVfWEZVKcqonTmKm79CrlXAo/td5HmcgsqOKl5HIK40ZDM0N
u193BoSPO8sp4MV5jwVtTcrXWbefuV0eO5pcp5PHZCEWD7sF71aQlODKwemFqOCWYuUPdkDcFPPs
aqvFUVB7514sEF9pvhEGt30NreQJLfqGPSjdUFOQexxdci5lc84pzxEO2KsYJVdJuPfcT7ccPBvi
cxtCQA7XZXKeXB62BRpkjaCMrQEUhwnFEh1pxC+IeTtUEgMS7xFKD1D8ekexVZGUMscaql0Rvgne
wZhhams6N9fKVhOzpSojLpFtu1oVmF80+Wsl42h5fdAWwiRhpMjgmUzXrdr5+9p71mNxBEDr8YB3
ynDAkl+90GPUvWONzVqeMM7fPryY3k9U4+OYGZ9gnqSsA0LFCY1FrbMByOk1Tdr8/zlnYgCoc7ra
7sDimIYJlRpqVZsjsl16+r6TkQ/EKi67eDnhf9wMcEHAOcNtwDmh2dQRNVdlj5N12neG5JlQFiUW
WI2+1yXjFhfl458BvZg1sQyTHbznTSQ/kvKptm9NyCdn3Kz4S/GFS7QC3avay7jDMyV3426TFt2N
z1EVr/X6lV0ZKfaMxEgQsIfnkbGq7/7qWJIZ47ndj8KYIVaC2E5Z+mrrTz2uMB+CDiucvO5Wlgoa
8rkjU3PrATPvGB7MFdiW8lC0+I9c9Mx+AOjIJaljgfs6op7OtV+rrreDZLNzGU2xqanWSHdi2c8K
uP4DgLONCVskFgmfKqgWzK8xekv+BH/XJB+V9cxOXJCtZKF600wXKmn84B5EubBeY9a6pDsXyycv
p8cCGNsN85tzDMlmMZ+c+KugoBG+ezbbcmu7T7Eaa5KmCfuLFLE6giH0MWU1Xj/8g/IbRkLUvQn+
XAej9BKeR/k1GkwveQB0QBJaHFQjcAtPoBBAQzd8hJP24Nr3HtU6C5WzWhM2TG5D5AzYpH+VMXSq
PxYeTo2dKNQiJoY4hCid6yFdD7h1h4bLnq1NYdycJUhce69OGVoGCseRRx0jEFkSajaipuJGfSoQ
ydMj2m38ZKmODcVp3l5GNgB+HGMc8bdlnO/GFBEWwZjh+C9Lr7h7MD9Qn8SElEgocRwL5n2cNbRv
dAojcoEaccmkB7ZvHpeyuED2xwz7LMp5pfFUjjqrZZql1oXeUL8lbG+nrLhNaBYyZlcect3Jvbck
F4YT21mCuZF6VtVj6r3WCJIs44DNPInPWdkHHbfVSM3LHfl/vYvP+AGlsNscS2QzDUmt9XSaeyZx
4osxTcZ9FuIjEBbkPsrYelxeGRQa4tTyxE7OPazfxvZxmL4cro0cVbuGvc9E7ChI0ssn8r6enQgJ
df6ysNJp+0tOOKNZ6SRYETnQXij5E8bUA9yptv6JCGuoq59eXPyxJhceZrH85vUzSpYCzM2mXbGH
TjA3GtH273PxAT60E+SyBzMzorxvrolYIA1SAe4yoGmd8RS6zxWHtup8Kc3C4qMvcTh4ceAbX6Pu
nZaR7Kl46ywYa/WPPHNWsSQ4lXjB8AwlILL+kSNDGMZHz+ylYSIxeF3gsxE0EGwZNlTYuSNrZwoa
Z2uzSwLUKY2z0V0cFiNzTOoPdZxP4tOMWSffquFLa/RoGB3gNkxji3ZrHDl8OTwVG7Eg4sSnYWQ2
qxBSJdhfyqqSmbhbRlfdM09C5Yal8YUbwd3azc6W/+uVphBbf02GpGMmrG4ZxNk7jQ+mCEEHaLy2
QNkm9ABKKKB5CSfJtbdPrIQMuHT2qcOixjZiAI/P4c1/ZqbNvgoT5q5neQoLrHic8Em2qJtmdFH2
1LOc+p2UvhsUbe8ePWqENRUeRg0lSkwNnjByZyMyiWxtJIRxh3DDboYn0dCwTNqeUjB1GaswKMCP
LYv5VOAsrW3zPemZnNhfmUm9QqxZk0Q/bR7uIu0n7AFsokzqDE6RCo5/c3IiL6ipSYs7wiZBoz5P
RgBEciXpIe3sGLt7yRFBRMrC+AceD/cTjhnSIn3Qe215TLQJFDnfZv6XsNMbhXGSoNtGfI4ZlOGs
+wbiAGIbP0r42SY/+KtXxZCvHQosvNsPku7TN6/DiI+O+UMz4ht/rxhHdCybclx7Oh19SPZkxXg+
adb80jZG67rAOIFzyAv4C5P8I5LVTiceESUgblsOPITBaKE3CcPfEYNAaH+ZBmNMOOZxqF/T/K1D
1kj/uU6xpWfILJMiZlHdPejtC2tWKweGBK4kNz4oPRuUlG1j3DSw7EhYVnmfvcEFfTJmIooBVeND
oS0ckP0YT6mDy5PPyZDwdxYsz1z1Ba9N3PFQcrR5fAdIZJ38JXbYFIrXkBAjI+sRqCxsxPzTHHZb
i3Ruanpf37FgWFtWtY7h8LX9ZvH403kKW5oIfwG+gbpBesN6xA1EjgLNjhJJ2qucMVEt793H4EkI
UKR5ZMUG8s4qESSgo8sJSmWzpCOAq4YuPI7BGkbDFuE+p4+xsURPFONyVrgPKXEAg5DEr9wDU/f9
DiuQYr0++xON2YuoQr4PgDKT2Aymv1dfbQ2jAEX+1uGuldNjzOEeTvtYenBtbj7iOLgJxIsN1fdi
ubvWusIpTLVlXSxMvU/maKzwzTAuIQqQDXaev6gLO2c8k5h7RisPOuMzwOuo4Ri6ld+O0nVF4SGx
E+zhNKkpIKQku5IgiBqJIMfiaNBz9u7eRajqs2ie51cccR3XZ68pkcHeIYq6Ad8eaQ3HpaL6wraf
ENwpnT/KhG4+6CTpNEBebKzz5VcL07tlaz1oGxf8y4JmqeVJ6MC/TYl8GmdOGGKytIhzHVBXh62t
d0DDlgSx0JyT4qKWko5zwpbD6rG17gY+Rmw7FvM8xthRdVxwILPN1e68hiPqFhY3K3NpTwqTkpNn
0E3oBHtpHkoUnroqgOccnwoPjt/gia2ossFKkSEyyXUEQ0TO9YMG6DzRGFro762HEbsJgSCh/1fq
WqUnZFEnL0VU7YnjFsXyoPiZM8dxPiAAwj4sksOw4Fy0h6NXvIjGPuIFRAY/bJqEXnhmOIz+UQxI
PsBsplZ2kFP8XsqJ6jhcVxRDcUPI2fxcYa/yE1jLtP0wZ+4YpB7G4s1AYx7p7L7Iu1IujLTAJwuj
d/CoNIgP5zQev0xgXZPf/U9ma0t8dhPjwgYWAxS5Guk2qlYFCvNfO2IgDYxFtaYzwKaDBeNVsUCT
TaC7b/CVeHowxgHJ7lg9Coi+uFpZtXxbQFVBweQO3yjLVc3MQSP3hwWrxMRiq+M9q2NCjcs3CW5Y
x7XL2bWdGicAxEAQ7bExMqTbE4nA5MboVFOYEVFdlITnCYPGZXhqMyAFoABYG7Mpj0E9f9TIBVPI
xK6k5kopyY1uOcX2c4E1TKIuhXYH/uy1H4c/r04ea+ddY4dnQ52wCRNacrHlwKotTGMQI3lNUrbM
VeYf+O+83s/sl+iyP9KoPAiqUdF/S/1c+LiFcQSBy2ScA/UezGOq1aBlzlnEsPVVufs+3OltHppg
4DBP5o94uLcxBm3vzRpUuZ6eeySVCQz7GKORVWsoXl5T/PiEk+w9rPmpMkixXm6YQyYnfn/OKgJy
wVjPjGlAziUeWkQaLiLQZ2bXUfzWjM3Ras0gTrK3fBCMeJBwcOzBZofHu015H5aR7yt3aTf4BFFx
QXHdigphAv8+06tnIbOtMfiPneteL6nHa2UUb9UItSXbahwJCK4yQlrblkSPKlpZ5Zbj1DfQLGJ3
7JqvOMnJAbuV6c7q9igmHMC2zi2+5tChVO2DokgFZXeiXxn4YyGwP5R6sp2Gmpv5zeD06udkH/df
xAfP7XypigE9IsvdBTBDx/axyPZAXJ3SD3rzrWK8X+LrUxnU0lIECTrCwVqbjyUK+1n7ykW7Hgzz
UqbQormGFXwb3MK/0WgOjfNVJo+ezuCWmoXtl2thEwXPi7LIPeZIwQf7O1R/A0go0E2rEPRF4edv
Lks2VZFp9ptr/KtBKVR2SPi1VBo52lGgKR3vEvBgPpmTU8YkWxvrzsD8hHg91vy/Otd25Ghs3Jdx
GA9l7J0HuHrSYHk//0/bARu3Aq2/0nsngDxk+Na+8LJ3Y8H1TdxGzRebeNU50ke2xC7ocd6JsVmb
QlwmvG5mnewMRC51etJKxjnRZjZpNyl3DVFtya2acFrEpHBoyAuSmoGgbQTpdCssiiPnXDB8gn7J
g5+xeW5p5GCnIvhK0cVNPHzakHw6dn12l2SfWz12Iu/B1Vn5lEEsb0YJLdHaR3BgeIVc4oNDZv2m
AZNNXMPGWPWADlzJZDp6i2LoiU6zzloUEPjdRvYhGv5abXGo83Bpwihq+PrRo9MtTyup9bxtr+g2
/C6Az/bpp9nLkH/EBU12M5MTQRboRsyHEXMKM87axDQwXFyZ7zQAWkl7S2GmmFYW9A60w4QdLLNH
SvF3M7qMvX9Z2jbQm88+ax/MuPjUo4ujiuHlZlKg1q7YLAxLoGXReZeMBJU2AtTLeG8qebXwcDgQ
XKfhqBXUhhEbiOKTWIfMvdRudDJB2gDoKZqTqz/P9IOWhgMBdRQRH4OtBT5Q8WEUSKKoUED2lWlQ
VB+ZgzdZklL45SzNk+1ezfS9XNBXUYca1Gtps+OWpVE1zh5lTZwkB0JmGUxg/pxhWABLKAtWH5zR
BsLIQTsNCY0yykwJQgZg6qzkBl69dqx8S3rcQ1lj/ua25A7wUEghjIRlg+cVwFJd/kYTc9inGXI7
H0A4/emheRigXPmjdYwab9NJY5vg6GK7ERjGWx4jIffzJ5DwMxGWolnOnU7mgwQrSfjcnHrY+Lez
V14iYn/NiQ2H9zq4+WfKokzHzjfH3Utn9Udi/B4Azm1HHLIJECtFmmz1a6LfHYA3FmQAcNdUJcBS
UFJRoCzyNkC3zav0Wwcf0Hloh3JsVoz7qc1VF+8tVlCyUmCttR7t8xDaiBa74+IS4Tf0v4toPj3c
6uVCgE671TAwLzyWInT3oA0SHwvBxNHI8Zq8ZQwXC0b3TZ+qlS9of6ptUJpULzo/aMewEVEDbwBk
MpyWBOOxKkWuy640Hc+eiYOUYsvic0TBsPXiOvDq+skrLn2BVsG+5tE/J8MEFzsvx1F2l0mowSCx
oPjCsG3uG4rQEf82VxyEqa1A1FNa2Z69OzRAO3AMMu3jt4hRhTnhHzI/ZxIVAD5xExNJ2YxQJIPh
nzVRaCG7XFROL0igAbACTQkjbV25Kww4+cRY/Qxqn4X3vXJxkOTMgQTrYAZAMOxoJxnQu9LlweKE
zPcZp7M211TYn3q6PBYcXKHz3TJU2VZm+dIx/kRRaSzOk1N8y+4vZQ7ZmXfCgvMB0neKvrbbVtp8
Sby3mM2B3T0pO4iYMOeioehleEkjYFOmteKM7h6damQ6jwia0yeu6bXHTYmziMCFVVawXC4LeUiL
bweitQc5R6BqiMrPvOnJV4B+Ixmfn1NIIczNauPoROIYttkJAwM9EQIdNml2A3Rl52nd3oFXnuw7
f+u3M2ohXlrGcaMJ4XFEV7rYBvmE1mFpZJAvTN4NmPbQetDDriqC9fLfgUspRtjep9Qi/8zpx04v
PvYD2terXUVwSOmDqW6y6KaLmg+WM5BleVfvlmLL3ByCrXmQhFLV9lMvg44CH805Q6nsgXk7brHR
tA4x0EbAPkGCPkwNzjSKYySyLnTPcp3AYpQTGjXBS7pfeBPFSEQIXp0RsfqC6tQy4WqBr1lwP2Ds
XSjLBO2Zs0j0YE1gVLdm+jUx4grcMW7y3XGpGlCGSJB0sUxH4cZa9qxqqNpx12XgTtvzQDaJV/0h
1zPRYKNhK4edrw+7ZB72LUPmsQzASJvg6JX5MDzC+QkNEcwh7KQRs0WcH3LmY0g0F84IUAtlTv/D
sIqFl9ICN+YtTXBickqgFIROgtLa+cmXjyp7jlEmu/Lsyb8SBFomYJnbCKSMO4iPlDc80YGD6IeU
MkXDm6Eb31n0YWMJLeWhif4muOJet/zoFmwONuReP24VNsrHZn6Y5vrZNn8a4FOtH6QCeQWjeERk
0ZOagPvhuRaPMf0MvhSf1itdshX+nEcDwERv3IuCb5RZZJpdWJWVyXcpiZPgS++cj9j54RxZMdK0
UQZ2TAP/xVYLBk7xEPzp3Z/lp16cM2aIgAxa1Qd3TxGDb+ZkaxM8gNrStCFzfrmxIlSPPPiucUIq
Sum5k2REFI717mHrKvgLXQWNzrEGlbQmRPAiAeXkNuAGoH5lXWdRnRjMmfgSIr6lWE2TeSmTHLs2
5aDjvDDNQpMzmAebpYaxSrnahXA+rQ6ApY+loAoY0aWG/RkSkMWjwWaIf13BX+z0s0DIb1oi0AcW
ljqKzVcvXTbh8ML/reRkz2ZycD/gWABsw25RgGbIH4Rrwy2NEnre5N6gjxiwrEfeuLXFfXL/yLmk
8uGF69tvNokFEmmLTldU/mkyAPOnrIyN8dmC2/AwHjz9Nk9PJ7OiEgclt7YMVru7NOMXs8O3IV22
sfdNhvaD1WOnnzFsNSriYrM49jrH4uXMULBm5zQN1nWuUB2ztyZ0fiKsF9wfAg8m8ihjwkOp65vG
MIJeH75Y8z/q7Bin8p5AS43A6pYxWu+qeJZ1szFCeSJdrPUeXToKS/LDm5IbZN7pOIVRDSiaQrPy
rGQztk7QmGqVPaDw84Oa4BybOs2o8fh6ItCcEezHG1uQzTQ45DBZO6V6l+K3n5gXQNgJ2foa1F85
X20puKMAjcD7T2eEPI7c4498kBoWzOkXrhtQ/fy3tmpmrqzpGb/2VEEMesKMAB5HZ7qu+3sDmD6z
fcYu4z5C/Kw4xqM77uyKfcLzCMXDjXEks+7z4b26UXxR8R4R9XjaiEAwcuoKRjPzteknrLKj+9xQ
1vp2uumqhZfhbYTDJ0X42lWShC7mOvzTHr7a5s/jFeUtRJnjDDsoED7g+Ei/FOTpWXDcOnTHWT4h
WmT8h/44Y1FjsQjsdPIXDb4oHahL1QRtjChInCTHAqVk6i5oK+GydsCx5w6tQr7Bu7oikXJfsMJL
BkIm7TA/eimTSgeh14gD9Slp/EOlo+EtEmQ9+vigkQDBQEE3MSHUQY/2qp/YgECLcTHvpIYXWGW7
6ZmjMKlO42izTOfMIXqJU84kZIN7wsWF5oz0T1jMQUFPrQhGaGWFVq/NIfvUIv+Dm4tuq1YtFxuD
Y2a7VEFaebsNpemAtraDrkQakHJKmMpQ25ICr5AFObsAvzdfFXsu8q1NrONJscszYwBw3lTA1kbv
z6H2xo50C7HrOGVugDbSSzZd/OzSA8ol3Nlx/BeV5tmk8YztoBkHEhDQOkQA8UIT8ToRRrZKUYy0
PUz9UDSPPRJpBDHMDedw1ftrHz59NqSrzE+xEP5WHYvS1NtGruIHAY5j+iMIq+98cOnY874jlEys
bwR8Wn8UAUK6QBqor5n+trriAi/HLgT1B7GOnjv35LGNbthMGQr69V/cq3UwybLpi23omyR0XwVu
uEbUt4pNnPBJCUuKTbWcpjn9Xv7Xii9oz8jUwIPRadH3bC+fnUfUjxr2iu+UCER1urqxPE8GN5q3
9ZDutP8j8MKA8+Ldyt0v8TJW+ZumdVcHisp6LrODl7lnzan+tHj8IZL03DFl7tu9S86hWSbrvgcx
3jrrohanXjPRCUY7zc3YCmbrHrBhDSA2cwp8QEvl7gYOABsWpOb2TyYFHItyxzYhzTcReR/TfUw7
sMseMud/Mv7QwC1M+YDsqz6UDpcax4qV8U+whsJID3hd+/JJ+bcdNtk9KCieGsVxGsNol2eQk1hL
F+wk2u7EaEDrwL2Gq3IGTcGpORwKqiK1thTyVdECTIQiiLse7HPE66I0HBGMSUH8CiswAbnIo+RR
51RDhPQ8lIdFmO+iBaKHXYS8Gqzjbxnv7ZJVzOMxeOtJHWBeZjRE1Ksy3bUo5souGHP37PvlwWYg
4LfXPuNdY/RoQgu1UUH62s5N36owWXcsj5JOberWtmDEMewhHJDZlrwkFtRS1JiFhdw6QszZrlqm
w27/K2P+fSiSx3QC8kk3zB5dcrJV5Zdh+xsvQrXJZr/xk7OY2mNh7ZqGZ1ltrln2LCGPKiGgc427
pl1nLBPnRX+f+2UnszdX14PUYxsnHqYmvFjZVTLvtqVznsfmbI3vKqkhZ+EXT8tPGKXvCWdVSgip
BVQlP6RWSII0QlBruHDQ0f725q70jn4hcfuSR2K5NzKb1AbuqJUM4qzsmyb8QTZkUS9UNbWuBn3x
ca5dBGntjyXKY1yNjNz6XdJPR7N47R3vqLCCWsipt5j7MaLT9pGRMEmciv7g4SOIGqCCcwBxm1w2
CtYBH8mDhCeX/OamwcmdlscBT47owAKPn7RU5zKWG2mXz0yZtgPezHYpnqdyuae3FHhaOPAd6Vii
R8+5Wj1VSGnbT0ZUUz/7xobI4K/U1T7C+UPXHGBlHQ5tLzsk8Lt9nCJlQs9QbQ3XPpb1b87l5aEY
OufZPUVaVYwMOKZdxqzU4sbnpMFvcWVrPYf35GTSOy0Y6Sbj09D6f2k2k93Hm1tTe+K+ySL3KKr+
ZErzWy4JM7aGWUlL8IXmAmXyCzZiLq8qGeoFMxq21ci1DC96SdzhkaYFhqch3zKzuDkVrwjzRBrg
8pja866/FKkMfDyzFRlcBlHLIYjSgbGkGzmrrj3rI/vLDCCMSgyd94YgNcqm1aH4YOsoNCR/6a4o
410/ncuWcj9j7DcGoszWg81kOclJspZr0WXrqTS20mMbQPvAznvVxM7Fks4PpIUXmC1WCixb96W4
wLHZjORqxwxA8SGgIZraeKUVN9tp7jmu+0rba2P22Ts1alzMDYZ7iBo+yInkB9d8jxfYwum8cxOL
XZv/qXA5Wrb8y4HcpQBpzZqmtyIOLBCZt/XpeqVWHR2algUwqdOHnzXwAa4xNKjZbh5heA8MAtnY
OT2WNT5/TTIQHH8K018XAoxMho1VEpqSlmfXuVfZRuv+WK6+kJC6jmtehvSCGhNalKHJfcWnvIRE
qCrYLCairjz4RfNPg2I1yeSWT4CB2p2FQqyfmHvlgBSK6bXClYSyC3POocYnGTvegVEmEZLPTebS
/2w0i6LHw0n7nCDrB1l2DB0ElrUFVA0ps8JsWEhG2Y2nyEaL8jltoLA7XIRfZL2hEKfjrGld9auR
eZt2Ws4+EgG7vltMfGD6+xYgNTc+K6VQCfIvzMWt9ZbvHJ1XUsxz4KX1M//D18Rz8SURsRDbs06S
11qb9jDdNpOzvJtJvq5NlFlpe2Eqn5aBm90USCjtSaTDDcACzkGFI/oBX+KlivNAdvXd5NFi/XN1
Rn8t+5SRBEW46Q0n9ZzlHQ0nXvra5NWIhvG3wBHlSrKIl4jpN2uiKH7JxXCv0yIoImzbXb7JaSqV
Aq5i0j2MjLnokb2qfha9dxxmjaEmm7K61Vh5LNdhXS3lC+OSw6TVcLw9FwNLcgzz7GnwrA2hFHrC
XDYXT4FdP1stjY7N8o1mQ9ZgpiKfIuFpoPpzQ+c+tiAtrHrvi/jGhvDILFkj3KqwbrpE37gf5B7e
XaKxOUbNdFcRFWKH+g/3um5N72WUvHiqQ5jgOuvK9szievYFiAmPsmPVkzV24Lf/DcH8QBnVAyvS
zQPGfNCqgT5GuO4KAAAYc18EgkGJLRdm8spONh4Gap/rUZRotbt41Tc8uURi5Fm6M1Btq5gMiYw6
CeMjGQivOE1WCtBpaLDW21T5Bh8SWmOV2D5+SjbOKeunwkNO11ePc6jhXm73BIGhUxhQLBKe0h6x
MTxH1XzSl0tmWfwsknV27NYrnZC8VY9Uc4KP0nJc8KAKjUGE2e66vEHk44DDFuGjmZI0nufDO16X
beYxbU5ftA1BZmxoL2MyIRIinjt7dbpA8D7pSH4SK/90x2wzWbiu9Ksb8QqzOw5Te9+hDJeDidSp
OvZgOo3RO1al/2riW0ntr7HSD3gQc8XJYiSvLShmePPsyKQWYv+r6yfYftFKxHh+Te0o7fzYDs45
ZYvrxOhYfGcbmgNrAnj5Rf+REMUFC0gy5p+nu4SzEV9Rw+aGXO/bAYNSEDNGNcq7nQnI+uW+Ff2j
k5p7j8RTlGAPpoP1xALoUzL7PmcDV6H61d1m2jj1LQu0Va9MdR0nFmVRxNaeuBXH2PnZn9thQy4a
VHyCo0PFUSFWJjTH7y5m5m6mkY2gheHkP5LOa7tRJQvDT8RagAjiliCUo2W3dcNykMmInJ5+vjqz
+sx0t+22JSiq9v73H8pPGE4nqzMIKGKhpNiFMoRqYunEgYEdJHNQkPek/OtNLHauisIYqIQiTxpK
3zFTmRtvmpRvC08ZExkAQlqFr6/wdAGISOj0FBmWo9NAVFkgHLZ7/BClrv3u6Wo6siNjwK8U7xkJ
+9sMwxyT/a43HKNGB7/gg6geNlkF7I2XYjqNv4CB1OBxY/etwYRCL48Ts+lezJOxq5jq0qmWBRa+
s68MFgm6Zu9EcnVto2jp9bA6GLviF0VfoJ3x48r7wTOBsCN4FKwTudKvg4XzDFYvUuQsO2Tk8whh
AaVBZHCy38cFqilkJ3LcMiQGbJG6q8q4q5e/TXCxCdlpxxM0W29kE8yUVuXRMquPBYM395XAElgs
cYjgiYagndVfqSkJSykL1YEWrAuOJMIOq0dGxK22yGkI8h06dkT/4PAwreZEXrHV7MMMwMu64v1o
MCWpqA3FYxy3+W2YNYYw8rZBp9KODRgH15PuMUAWrOH13gwvXxuJxlPhcbRMJwveW7ownSSudxV6
noW8lQpiszMYcXLF2E1/U/B/jIp72pdOly+dtnQijAsCXKgZH7oKhTzG/ZjKCatriVmW3eGagfZ8
Nk6SLv0rUm3VJ8m66fBr6h+QYNxAX/6kEKA0SfZFJlNWmhelKfxlfEhqSpyox88TTQCHRaLda3J1
S6qwnHSohcGeizusVw73ZF78x9NqXhI5Wahre6KZGNyPyw7Fj/KGccNTKZXLUtOPRGG4UpL+dTM0
nfpLNQEfMp3R6LhZ5FDMS8OFbuj09WOZFGSHgFXVENxez0YbuZgvHOt83IJs8Sw380irmJBiin3v
IvEScgeIpB08ORyuVT+u4UNWSXZTYYgqreJlwt9aGTYLRsko/NmBsEKgeFYGzc7YTtVe2ZQ64W3A
Qr20Qo8+OIGUY0qQjMQM0h3Rk1bcDCNGnguIZHVQvV7zuNX/jM5/1W9RXdwiCCkG9zMl8HJQiG2q
KzaKe51h0MqbX9KiBAlIueyPzPagA3yl4zV8BZulzskHDLjO8xcsrONreopXliafRp2c4aphmEZX
zuxAPiE0xnuNGHiy5yKmbhbpcrGqrXDDdol1cI0B5oKBaQQ666fTWbxnX4KICBhu6y/2+9n3dOUC
n3Y9QS/BrBRs0MV8YcU2We6WkKXmkCthkQw1fTIH8mPu/wvS/iunTAZKrGr5rjTvzYycgBu2rPA/
tSq/n8Zbjp8709HJjmnrJPZjjXKyTZ7wZuwBlkUwydsMCDwaqXP0VZOUNuGfEWMINteku4sqHYm4
k1OntNrgqeThjCoGH9BaEtnP1cdYbsfhEcqL7SsLD5RP1CtgnAaBASHcy0PL3WzzDh4XejzoPGYM
Y5NjibO2VY5zj/EgRK/AwC4ZmgO2uHV9iHnOO7Wm93m0g5+x5UwCZzHES8dEF447qrLANRh+5eQ4
ysNF+upMNnKGM12zBV3a1BRdnAeZtE+sDno6FKB7SznE1SwwhSd9IKpISQrfKx0XlYbdkSmZKvuv
6a0rrxQHCw662asQIpHwHUNmb1uZy2HudOzz6iT5R7GF50a7afPDCOWdgVU5+0U4esSVda3mobYz
umt4yVNWCgMvlT1U/dS1Q98+ZcD09LvFY7+OIRnxjTXioZQda3Ss7thFAazETsYRXYZf0uIZ5tui
eEyLT/OfqjUMEdBfjvh5m61uQ4naKh3lDkaXmDOb5g/EyLE6LalD1H6zCOnexGM61I9EHj1xFjaK
cSRNeB2m470ttxj5/zDDf5dwFpXFzKLpmveuVe6VqsK9NDcJlHxjaPaSjmPrLcv7H5WxchrH64VC
QcY+N9B0Wd1vNF2x22u1TdYI4/9uryk6Uexw+6mD8+VPjimwGoegAABCsCc+6JXglXTFOuUL8Tdi
d5ZnClEeIrp1f35hIwFei3gt3SbyOQbli5bz54C4dWBsXUTFuzHT9XP4U3y3yewWUVB5utWeO/J0
OuTqhbU0gL2IT8TPXEsgnMQ8TmMLxDGEmya6pt1FkQAk9ZpINkmCoKvt6gqVZTLvOjryQrjiUTH2
7WFBh/aqNZyR0+0kYVDhKa/6BtpER63TJkEeqKGIsDm/MlJ8oJBUy/mUsXr6LTo0azoJkYnYDiI+
pwKQYcJWEfA+GrwZmQ8ppS+WUtvehQCFEjI96yL7NVt4SnNJutskxgklxJ7wBFji1PT4tP+bUBym
9fBTZdkJJtlbGoiJcg7ZhZMcpwSrfpr6dFBkmGgALgi65Ubag22vFNJ22RgmZGxTP9qmRfSImSCM
G5161ETkwAVNMVkX4Dk1wd4ceUZY4sFB8hp9ZR52eyk9skGsSqtcB4E7vrAozfGjT7L0I5dFEY0A
E3+nKPuoZNw7OpRV3Qzps0VLj9wChrx+X8rHYfFy+bYMi5PtkBX3DpwTq/nxt2/zDbY9JB+oJEPK
C5kHJYdehP7M/M2QP4mtzKg/acswfqc0o0fm2OoTD6Eyc2r4+0tlEzS4FT+18JDFCCWz2etT6aa/
TjoXo0sgt0oHtmVVNgjtJjwX/nrPt630gt43dLAjxlL3MUWKL4NnJfqb2Btb7VMAbFL24gdDrIu9
ObxE1nlmv1LptvBSUjO6ygbZUEfLFP8l5TMack8umxVNnVOVCyzehOUSMxM1/cCJz81H7i+sqmln
pY0hMqVIzcW0zhz9ObojAIUhgXkZfi1Dqm6q5ZPkwMbhhqOfIlixRxpc3nsz9wR7Q6WVCM+thQzH
jHARx/B0kcIzJ0JQWj6nhb6ywq2RPYL8Us20WTjSyVCAlU3fBQhZeOMWSugk9+pniMXxwIaDg2+s
bzp64jkhuwB/Grn0kwQSrLGJNFpcdjFkaVm4awkGxGWxCnG6RduHtXnwLNCER1SxAtdqeH14NGzn
SN1ZIYBQf39tFq8n3csAUcf8FeeUUGX3Z02ECZkEgQ3PjAtivjTwSgh3nN+VualLDh2uM9WQddY5
hdtimwLWlIcR7/9xdtJugJqINKUEt0wvZsIpi4oGV9byS+J8FAecFuM1lE1Q8bMLa0dC5mDG8wNd
OYrSwJOiP2LZcIKqt4Pxt5h/SDaRO2RweCeHYbwes0sQP8RFTKhR6Z/opwH+MUxosjOgL8jIfIfl
M1LxsoxVebFayL+Dhi6fMrCSdQY4JXLSHd6bWyzMTsTuoDknS8iL1YNWcEyOB4PH79UgRqtft0Cu
j31RkDAHHnKno8aJeYnWk/zeDlIU1KkCo54mnljMX3PwNvWXoMi2ymIBZMtOnWMOBCFZPRjdZVrQ
ZTJhKcCM5kZYW0s4nTDPBUzHYksgQPQVmNdF8UWq72bKaoh9KduqLHt8IvTihzujN5id0bU0FxMu
PT+APbMMvpvipsB2FyV7qB4mGA6h9VQtzU8GWBnDowlvr3Bjzvd8PhZ95yToblkKvTV5c8zJG5zh
VHqFZaDn3hqJ4gXZNozg6KunqRogJHTcN2hX45JlunxA1yJwKghGWpHcY0c5daBrHXzsF/bq3SUo
DyrnwJzN23aqTqmlrsclz4GSbxlcbKRX/UCAf1EU8+1FbK8N5+YQ6voxokmIrtVieSVpF3qKupab
TVd19LCXPj33S4we15n8iW+Uec0PVDgMlw/a7/6DydM+3kBOj/fxXuD0fuyX3xEaATv1TS/58C1n
vGji0w7o/TX3JS98vHzy6r9J1PWJvzlgplycYi9xxx1zF9nmO2PgaLfbEkjl6TMqv3NSOsaGDthe
8Pfevtr259aLz/AVnN6297XteXx0Twy07bX22be2SPVhnNjVRt+aS4cw3X9kSSy23T7iKN4vttO/
YQVviNcFbfUISdWVV9hz2KX386OdMhsOuY0t43Z2lnb7vrSXp9EhGMm3PB8zDl7r80d8at9vJUfy
UOihyrY/P/ceV4CUGTdaPZ+1hw2trW5+Pu93NuB1ZB9T53kml9feV3saBgdDJYd3fJJcrMqd2zb4
Z/qWD0GifTd92f0c9jDf0aNthj22jsWx27Pr6NuCVEQ7O45bXu3n7B2/qj1PuT37NKo2TgtcqHjP
nBCc8vLD2IePcPE+5jXmezjoga/b/jXcJi6uDb8ZC5HpFf58iJd15+1ttg+P3j08Kvt0HW1/v7RN
f/a2N2b79tb7OjqJvb1zyX3/vLexg3GOx2R9l91jfmY4bNf2/Ut2oQ07JO0wbv6CXe8GJ8T79uwp
3v2Om5qPNekTq5rd/QYV2iblwy0dtv4tBES39Nelr32TWeQHH/kK3+x8NYIge4mHK8Gq9Mt7uApX
0R0FxIfphqsE2NE1P4ePeBV5r1u6wjaB75t5wQ4imLNcsxV/kaXrdCf6djvZAf0m9m2L3ogfur2T
BkxT94vyxiZ8xoG87qsff5N9+cuc5VXHzMYunMG2Nogn1913s4sO8NGadbdmCOuEH3gGOng1+IGX
3P/+Cuey2+1Qf9jY+NjVumKSaUeH5RFEZNgRibGCdFj60/oS3ohNWnUf0DgdEoac90N7opGzWxck
0NZ2rJjt9B1teaxB+3koHflb/Wa45BTbaZOtU9jo24koLXsLgWeVrKvfaNdbzrCZ9tJW2gYx0xM7
2ql70AHm3quv/grxctW9RWttVZ2rc/pprPLSXjgEqq3KB9W0xK1mwUFRuE7cxPIY2M1bdhULle51
r9qtU/Jw9b66nr1hI7uA5evQ2d5B19zh9PVF4uhZdrHYPwOGruprQNU725N5pcRFosShi2kJXTB/
jT+xR8V4a8YKPGH/b0nzXS7WE7CLKD7CJXWQsU6KTQDUkkuFL86TmRGCQI4WERXTC2PHE9UxQ3eL
oD8wDyJgGW3LPA5J4epWRhofhs+vw5iqhxyuruiPzewbf5TDtAQZVBLCjQXvrnLUpuVC7zQ8BJbW
RZYGX48Y8dyyO3jsJvMtN3TXl4ilEzrHL/JzPRzlt6hN7dstPYnPBl5nI8i23fXN+fT3n453u7mJ
f/u7NfgpnOvLErYLyeo27gQHkoNcXD2m3bDLDoGDW6n9u/u7rRObRblbL73fwY4gzUJMN784+ZMH
K9+Hpivv5B0+SMMuggvqKAdWNeDIub+W5OyRe/myP/Zsk753W1+Wzhq/FMxhiWYCVLGrFZAez3Rr
2/Zt7Zru3327fbEpQEKCQPimv0voK/kaBMzmNY49yGA8HMm624Dy4T0HU1Osm3YzCd2mM7/P74nl
MIngv/l9fB+94hitFc/rfhUPwI6VgPZFeQ8/LZ7Fr/YLM43lP/7Z0l18VbjuuWpELc4ZKv7TLCbP
NgwgbJO0j/FeeNuQyPmGmG7WsViCEqE2X/GvQG2ycheVuzk4wrcJzR+dE7Uwd/GEJZH9eiM5EIL2
W3Qt7e3X162bVhhiMUZmwBCgQgs5Z5AMOLPfb2UojZtiV3zEfuprLmwWO3CvfMU9d/p1b6+esf+E
zCJ6QE+cQ2ymazKSbORbbLVs8MvhzcwO1Sa2VlRFe44RW159fiF8/ll4Kvu3ueU9qnukOavZq79I
EHS7/Rc9uyd2VYg8NmXcW3LUt5xPhD75xr+Z86Hb48vmKFvxw5abj4+OYeQHe/3+wzwAb9vmtbd/
xFE1/INX6qKocfH2PY7X6AMSiv+8wsmyOeid4aDwe+L65ICvOIzSVWSzRd63sut9jk7n6v5n731+
jjz84n+KdwTd3EhbEHDnzgsVOyUWmexq9d6yv2XvuziD8G5mFxLrqtz8o4T2TDYvotn8ZPP+3rGe
tUO9enn1CnelQ+mW7qVwUM1x4vW+eGyy9Vey/uIq3W+JxxYmfkbieZ+de9zmYqO2WUKcyflmT04D
f1j4jdt6xqkRUDv5BY70aD3cMd/hgjtIpm0azZvu/Rh73SMh7RgeIiyTzss9wgIQdA9SmEQhgSTU
4aZx+bwffGC4fKMzc9JD2tj///8NPmL6X3cSJu0vWMj264wbI5ujCKdrNnwQdtIakbmbu7cLkxUe
38gXKJ7dc92cXyZg3r93XEdcyFV+5ZXufKJ9d6Etc3DAEXAjRHYbNjk3uA524WccCMO3OGaGdcxW
In9Hj/jEzr8rtonXP8TGSwXNrB9zUmtNGstRlCvBDZL3sfXCMyKVTbfhThHtYNeOOErF90ILQfrU
DlWxLXH7IAiv3uOPwNl+aeSm7GdPW+Hoyu4vLre2bv3Wz1fymq4d+v1/r1AcfJmD6b8D8eac+R1E
LHQ7DoGQd4vdLboHjvTW7F4flrsWJzmXnGJHHK7lAWqMnz2Do3nubFi2m8jX3aVDm7pDO+xYe/GK
8NKhiRP7Jqihw+tci49Kq+ArtX+xprBxml99c5Z5zx/So+0zSTvcb/nWUhqqb/Q9TrYrdoxS9kss
eQmCOOhX/djurGPuUImdQg+99wVBomuuc4+4jyMoyrU+CxfL1W/oDrsDcSc2PIBT7Sqn0u1XNJU2
Tm8e3bOr29N2wcJHNOsNa6hKCp8o9jC9/rt3nP6+qAB2/6K3eQWPhgfh37vp7tZ/1BCRh/LPjU+h
C1uC28DVdP945r138ST9Q3ttS3ueE4tqobPhQeyiPQ507rCtXV6Hwiuq3WYrUG/b2oufY26aNSxX
Jz39DdyJLa/H2x7v6zX32EUx8/VF+VWzA0Xr7Vft3C4dP4Ngyo250lftGzY+q+m93igrnbWIhJfr
Tgyog0HVpvNaV7vwytoVrwDgyw6/WhckdTOuzBtHkCNxx5Y82Qzq9q2L1vkSXKI3HI48/SSe/nmF
DcI/wzf89L1dVd5wmS7KLYUhuql2AKiyj0P1o7N/LywQnvZD/9ls0Z6Bp9vNhzz8gRBUHjGHrF/q
Kd3d4VXFQyLxi1XpJ1saW1hbDk3jGu2BF9+wzV2Z54DlFO2VG7GEh+5j+M6e1bfeusHROseniEeU
1Xe23GibrwwsHw34WXuqqzXrmNpteYVCrwNIgw85w26i/JLXTE817KvUVf9cfhulS17SLuzs2q/9
8nn5s9wlC4LBDzrDX3y8/HYl+8Pl5RnedJ1P+q3ZLZSU78KeGFYoXIdNM8U7rdS+lxVhIAM0Nn+4
xtDTqYXGhJd4B2WliFGRC6Qr0kv4c4cgU92UmOwJAhvKUbgiFGLtCubrC5/N85RwHpW3rj43uGeZ
va16wzY8crPRvb6hfmzI7XhrM/y8YL+pJGld81fOE3VbmgynuAU8zS7FLnfz8IjEuYe9ML8wVHBw
bnOROzk/52K90GjbsN5sPcmGLcQvgg4dosB4ztJD8BkfYh8tFD9f9HfpM7q97uGd1J/yQzuH7Ny5
v3C/Gw6hjWb7NubGzkjDiNueK1qwK30VIKRDSIULbW//DeOYV8FvxJ62CuiMz+wzQEBJmeBBLLka
jvY1bvI1vibVdeJRHXnP8yeUMM84BJ610c+Ef9vxesNR7px9zT73tuHW69A37xyWTuB2iLft6qrs
BaoHRsGoEW+O2NZJUSFTW/IgjsNDEsaj+keRqjijYImA2SlitKkJkFXlsI6BwL/G6lKCdJBdu4ur
j3I4mP2LaVzxISpa3Vi6TV+R0Kh9REZywT7Jb0pjZeE5FNTjXkp2AbEvZuIN0FyYEH8vynonwY6M
EPmjKbVNEjReAK2VJxktXBXZ7+jbXjBGNNZFBuqTNH+1ias5XTt/W3b1TaB8WbuV1buRbHHYRixw
qIZDWr2r8SUtcOJg9ESpf3gFijvQuA/3jETSFoMUorf1GGycKK6AmhMOAdkYZQKaB+nJyOD+RHgc
CN99R8Y5ypnqef0qPUNGzYAR7nswsN3n6GkxclvwvmFVqnq7MvOKqrtdvQCm9OyxAHRr4i00HjJy
hJ/RY359YoljB0oF3gi0DwtsPGrRfuYbT+ozIN5ucOEtyWROy9W8YZ6NXhWt+0N76WuBT/P+O0bz
wGSllALjg6fnj/p9tMo3nfdvVcY+XW6r10UbFA4ygLEK2rgGetbBllUX5YcUabsejdtcWW63UE+L
+LlUYZB/l7j7qWK4IlNGKgLQHtt7ruImFyYXg/ldwMy+hQo7J5t0eGrqpTeZRmWXWH8ASeryH6yt
lZj1TsNPl3bMYx/qEllBdbDigx6Pdlre53GxMUhrUSPp/FKxk3kwO40ECwsuV5/lfqUkyKAe5hIg
dt3IS2Ib8MqSEldqjfcXznklEv4YwlwG2bRBxTQl2ZrXv6hQVbXyfsKXdETxpn2+uPkxQ9msI+BC
QKVcSYZQYs6Vmy3+vbjCcIpY5ySETmOdW2fIMIcHhuMfC3QavAxweEo+28NQMp3yh+rHwG91WCcN
LIYZ1QOgSXV/0Zy9ahKXAqrWeb42ekrAFceDcg7UEeJsuq3xaMcVXLsXCmFIwJtt0Z3qBpCK4Du0
nj63i8vGrY70B2jk1KdQdPpNF/ldwZCaAB1Lk4HfNF+i+TPFY6jE66KBz4UNlN6V3os0hnGWXMhf
zmgNRPTlO1z11/DO3xscGcl82GxK5S6RtI0aK0FZLGMRtpBMSr0wlN1FCZDePQsVGYv1RENhdzjI
vOJHkV+w34HECn2gkj5a0ivE09ktz1r/Og4Rkk1Q8TbLvGox/iiY/M8mGSyUr+qjH823LpbXWEzY
jfpeNy0RZvSb2YR7e40NTwV4PJ7yZEIjdnGTHiGVgByNzzJ/7035nCUbFYOBKN4ITBm3CkD7bYPw
pcnv8YA1afRgXgiqKAkxtZxjLK+8LTlDUmbhUmm9L/FIxIT7K2YIAoIcgiAW9XMs4PbG800MuDRI
vfoSDliGRvbAgrCy0GMa+x/cW43scwsZAnfhL+pZ+o+INGgSyRd0PEvO9aWabhq4xlBSk2qmcZ3U
tejOp4oHdMJSqstNJ8LdXQyjIB80xDww/GpnLPQog3RYDZCRRLyugIHFPmpEGIIa1zB/TGHm8mrF
jBfajRW/yJ0rHY0GLa5FUhzmTpxg8DkCEyia5PkWc4fRlE+59BnHi22yYF41mMA5OYcxLF/MujZD
gwVPK78X9YV5sFy91+FNIhYaVNNoIKJvze6S55cZUxhKjwWFnEj45vcWmlcC/BB+8dCKmS+RB4z3
ds2EyW+x7WNmM024lxVCvbdSjRG2MSFRbROnGSVP1Z6v7kO5l73CUG2svbC7mSMGUjBEarQf7Cml
cTfQBgcL5BP0DuAmkGds2WzPo4GGUQk93h88r4H3YbgShAFL3y5ZqSlhm1Wh2FavnQJsLFRj+RcN
TN2qzDYZhsQqx1hGRVFH4z3AmxQqjDrNvnlWanzwNdORcZ6XhjdxFryamfVKuQ7AGEeQldFHpX3k
6NgljIyrTfav5CV5eRaAHD9i+WFWET4yASoGtiorcYaueQOx18EbISphkHNQFp9zOntsQYrBaITB
XEV+IFYKKVPyRIYz3rJ8q2aVMAICMgiMExMpJS7p6ZPtZC7cPv3Nwg8ZqwYLRpemYDKkjvtWWJJY
zBSbP62e2IYuzJVw83RzIAAejEJeeA3S7UXDtjPyVKS7pWki2b1wPEwRni3yTxC/DjHH4QIG6Ij7
tIqEcUintZh25DVG5hg5FiYkGGgAaQpHliC7D1IJT3XHkunT0VPSzBMs2LYj0SSEkbT0WyW9cMpz
dldOH0f/sgQ5ZfwulvpMHFI0U3ER/B3NazV5aMyiDKbmrfYIzTtDrP9PLu8I3JyMRJ95waJD2Rdv
Z6Yq84L4HLZuMeUa1RQ6PJIgvNyMeLmqp4uYyVZgINMrRbsaOaIaCdp7EZIz8FVGz6F7l7Rj6HIv
uEch/I7u0PN1m3jYDImXFWy5ENF/26hwRowp++gPK4EK/FkhnQH4UsE34zNrHsaxLJt9tYgPspyt
LVj6zmI84IHYvHAE4MgNRjoCTAeTe9tgT9Edqrj8j0InNtYB+3AIfII00gfUSeldHD2LtsUxmkEy
pNtO+sQQhcpE8F+gsshl5k24R0gFqSTxVWFVEd/GIxsI9k6UMuMVfBlfWuwVypoFM1Y8p7hHhNXB
M+gerDWnJPx4KlBlz+1f076PxKegM7T/o47MyalW7ilVVxpSHcG0hKegapnPCBZBIubBxIfn3H3M
CJdw+mId+ASGWwbtrEnhijTD7r9HvtiKbUy8H1WhNDJ+akZSKUOroAblzBivc8oLqBLGyDGeuKV9
ecxN5oztpYBEBZN7BEI3f0SNFyeHmDJUlp16AAeHMyDjJgqLKADzCTBEnymJW8UXlYfS+WNLDoIh
9NL8U1b1iEHlS26fsU54tt6c0K5n7W28hMiFwww7ZOP1nmv6J+kGfqHcmQayzDpibBT1/mLET/my
VJ5i3Ur1d4DXHCQQk0W9pPBTiP4J2LoizJnUawsdpUJhZh0TwPIakQP81JrWn2plSOFJUI1FMpzT
9q+YZrSxxqpnIYzRd2hSnAe3At+tYkHzQnRErDTH18wmV21fI9R95pwVBarM2h/V3FfM+B+UhC4p
3YX6o06W11PL5fCgcshsM/Vqq7E7NSDhSAEl/YS5+96YUF3E2L4k/V2vCCZRo03LvpOxeUtayxSC
ozc21EuMmYnxbCYmcZwfdU+Zo1v7bAz/TQOTDyZfs+Ya/EtjQpK2ZGSo9/u2yzbIryVTOhv1fKd+
brCCU9lUetxf1ORsjKoQdWLDBePxIBbRa7iI5M+UjKr/mCiWiwUhaUP/50lSPmTSuVIjx4B5USGz
nYxjYkLCQFU8zINXskF3WDxi3cD2wRm1M+HEhQMUIrbqUoMZ/ihDndCxC4u56+AnojItOx/yOz2C
ZlLjsX+TW9lMl7JdW50IjEIfEB56FVggHrcvpAqRTPk4YV0JA17TTRS8iLivplFALMBvJZF9wSSZ
k/mHcWVljO4EUWKZAQCEghI7rNWmTyn/oZmWYGFtBiHz0tUMAa2ovxmDBPkw9UWBSklPLMJN0NHC
jF1SfBMs+noJn7VbxNZg0Rm1QeGLVkiQF2J8lEaDJhWmwxT5jGerjkClFCR+IhMXSj7SqSABydsk
ERk7W9k4dwNFLtVuJhWuttwE8TFNxEcKlU1JAw/ZkYRrT6lQEWKAuWyeCwggITpJ0mUo4aFjSdoh
n9Qz/i8ykH/Ik1BWvujSGqwaX4vUKyN/nouPwixhxp7ExWP7LnssRdlgIQwI3mDHfjsrcNMYc7TT
Z1x7A893QZRGL73JA60XKsbhsZgxkVF30fzENAhB14GNbFneBa0ZlYYbInhf1BJkZPZbiiDcQD2+
qDZ/8nGACCG5dDcHq0kZmLEcFzkATsUZ11CecvTCe02MZ5sY5FvmPpUStsVk4s2LDWnFn1KgHhYq
NOVUh3JcELeB3qmaQA6btME5TFmcEgt8JOpMjJDWvVSea6Y1gkIYLVmFQfojXEYo287k90CqVhFD
3OcGXkNMWA8F5HjpVIkYDQ0Z7adgzIGp2BEHb4pDFcEqFT0IDJaok0m0fqpowCcy5EfpMqRbC857
iy9NEeEXRdpticw26lfDZLha3l27GSSsK25o7+AgQzuH354Q0FyilOPg2OnyfFUxFZeZMkhFuY7r
X9nsXLGZG7K2azGfycJHMst3rX+0mJWiMV8tC4NuionwYlrVVUNPz5/pveWMns7S/ik6mjFLX/F4
WRlr7fCafIwrTYTv/UA0S935c87EZZjnQ6Xm26bmoJkvjQWaKkRYhCYGWJtkhW4jg10t231Sg110
l4rdGdYCaQ1GrWBIcp90BrugzHJ2RzxGlIL7atYJ9yfUnmotHvoaJmuMBRrHWYer913wrmalvkE6
M02COtrLOC1WaoSqLMZ6Jc+yvd4xBNAXOwP+iNGJKVRV+ImSUjpEjG2b838tR+8PLCOcX7TXqRFS
LOZ2TQviEMk+7ZUVbbSYhIxMJQAX0F69JNkjTnEUhVAGbWOmlLVKIgsg4vBH1hV1UI9sarHSiL5e
sAk3ufzVldGbpZ6XKD2r6hlm00Z053NHxdcQ0ZCq6j1u272uQb8N/MSKISSa2NBeFKgBPYmBhoh4
ULE7+WbpTMAUMwPrYWUg0zUwKvoTPYkgAnYvwnpyf1oient7Wf8yco6pbFzMfHCuYiPVKRng1LwU
+xWIookjYTgTuDCBzWmwRJEvce+yYeahB7wkikBfpl54mNdli/gALVWTRmjIzOjUZGjFCCAQzZHg
4S6C0DGK5GwGXoXnSq3PtjhY+zjfKEV7NCKoer1xsqL8r81aT9x0IdtQCnY4NkniZKxl5piEpb0Q
GL58UXIus3yN6iDRhXsjE2IjAG7PqrU1B9/iHO/gzYfVvRoVmEmJ6evDr4ifi14b0iL8ghwWct8x
SdJO0iLfNKq81kTNjmwiDj/y+P+soRZnPhiFuE14i7lwzXrEld01jXwzZ1i38rugLEkdTuciVwhO
NE31DIWnX+BIAaECD3e2b6S3DH4V/LfGgWJKe8aZLy6AuDaCoF3kJFYPr9WyxLmNUW8VFpfIJMAJ
qrGhEO5FdDOGs+AJlMZU2wzhRem16Ib90kw3nBNnnD6Cbt/BKsarDZusj6Uiv7Hfsz/C0J/XBRLh
5XJxSDlsFIbKNYYnXGKVUhooOuIMaGpfFNQavZCIm6jy+9wfRIEL5jOqT1PBsA2iVQC4MItECnD6
YasuGWZLj5pWvQi3osGPqVQ5WXIa56HHeYi6fIGrXojeM0GdGNVfSt9tTKoMC4XPHCOzx1ue5gu5
pfs7g9sQySEtLN4ml/fVEmlsYN9E7Zmz0s1v7oOg5KGQ275CiqCK/SR8Fw+lOBQpv2v8FuYlJ2Vb
fAh6laJ0xC1fi+WESoQFU0PFg2zJg4XHOt/XkrVTZ8AJe+muRJ+oIBxCCeho8BQM6Tob6mbiZnci
bTvIoWHoCT0xFV/FimNfinnAKm7eDE5WF4TOUQ7eg/QrZiIw3Mp4fteJK1EHDgD8Q6g5Qc0vUXhI
Vf4dnoxqvq+BacPHqImjNVkl/TslzbAgQ1V+wYHfQ0sX5M8UqletQMlvDBK1CQWID6LzQReuzUeB
YirjPX4zyC4cs95t/8fSeSy3jmRb9IsQkfDAVPROjqIMJ4griYT3Pr++V6p68l51GV2KBDPP2Rab
qxpR1OLND0BBOIX3MLwoZExwfiv0UXnOLFpfyvopSfY+tn3ABj5AD1OF8AnXXitgKNuDsKoNNwqO
GrkU0rc/AWS0mQPT4NNw4/FkI+SMx+exL8/oFNTHhfRs5pzgf2Xw4GrYERxXOY+f2nW7IjtMIc1K
HwqQEMULfAYkhYEeImNzTap0BeaoFJp2ar2Orb5lZHMmrssBwy2+BxqKELcP47Ndr5qGD/w0MPnF
PW4JnkXtD51F7Thpp4T0+2GaF5pbP7rztKUUicQBNBXEuun2LQuuRh5B/Vsf+QRYGkZPQFmval2U
+V6tmcqQSqPzg3qltv1l9CDI4hGEd2C84NgkDfamIECDY9AvSLixBlWaKE95ercFS3qPVKZrDhjX
l+otYUQ9pSWDV0HBFTdtmNSPBn2nRF0Ajahok5rqbUsrL3l3rIxp2SjFSJTvaYRkzNOW5vzAl9Uc
rr4YVw728cJ4ClnMHRJ0pTqHzBATIjIvd2loX8XE1qRAKY9OTf3FJzSW54GFkgXxYWwZ1p3l30vv
rlWQ8EGnBwXesSLFkEcFV4o6hFMbH6k8Gi1wl8YNi6IFrfwJaKkz6VyJoid92Fh8yvQ14Io8zeG9
Q9/XJGTFJ8Q24eZQNgE53UaW3oaKZ/4llyaVQfxW52gGH+Y3CMiNV9d6UpBDKxat980cqk5ItR8o
/CDDvzE3sEwBHRJmvhHd1f62MEzzhq70vt9QsMlhexvRFypQQu3isdnvx2Y4Tq6x/DM2W8aJ8aFh
x/X5V1JcRLZXQtugCm+og7TQIqm/zvTww8RqXIFL+yAkcWGtpSWInhqILokPaoPnIS0YQSY6wjuw
bU++cGh2XCQ927zEgtwAOaqpwZencucklE4kwHnZSmM2npoPHBTKtSRaCj32Cm9V7iIP1kUYnyOg
33D0rJeEndlGR+bsYD66eNWJs50+pS6uBA8JlwVQ4j4a7SWo70aKbZxgi2IfM7qq/1B1BcKnNxDl
/J2BU9wNXAIv91z2U4fyIbxj+P27j+32PhbiPe/LzxhPoZOO3y3JYZIlQR2znlrgRPtDtpuCRSNm
WOUL9nFKs2GME/Ru+aKFyJNK8CPeAxtdfzFmz4burXJRL9G4XJRe2vf6dd7f/TCEXOABTcWumgWZ
md4Fngc8eNPYIJtoiRkMuvCjJoRfp6CosYeDguxLML0x4Pjsku6VRtitpOUJ2n9sTlHTc1GQQe+g
reWqV+VP5d4SVzmxPSxiHs5MR0syQVJJBDfoU3WP5Vws1AyUtP3SwHSmsDefez+vqANJ1Ub6FpH4
V1vit0TSPMzFzuh1Mi4YmyRB19MNqHfqqDCEZ8I8wZnSeRe1qFAev1aLVmxkW3U7hpwRxJsQbtmH
iJjDrSEw1dQQPDovqdqbIAfJwPUACAmiSmwaoZImBn+GVL4v0CmYDkBLJXMFbqFt7eDD4K8TuAGt
JYKeryr3sbrAHUJA+op4wvqZA2qsstOcxFv1Aia+5gpeUxeOOnFBfCHXKiJeXAKEvepAtDQIE+a2
IGF4JLA4RxaeMsH6R7TqBJzekhgmzj04FKWNQ0bCJ7dwZX560b/aPgp0LDA7wsLhkLTPQwzpjiWZ
pJB94dnvel+8jXR99DDqSYB5f4zXIXP6CcvYCgKmZTzWNUfNFUrGHsCzCTTEbcynDnrM4z7z2bvM
6w434mDGBEdvbNiloY4hlf2lEsKoqy/478BWI5PL18qgbFFN+oMJGu/aDwqDSsuUyMGKBmLeDwu6
VOC6fhNc1LZfioeu4kkokhyNE5o/n9RND9ynJeagNZdhqyhU9hOPaCSKTgdaPKRTbhO/WCEOkd+p
/KkQsoEYBmmxNHv0vxXZgCjNaMbsAXIdOj7j2uPFVH83uvpnobEsyXRv3fk5zmnFBJwbg00weDvb
EbBzW5sYYsGwXUDswh42rXPCeIXzr+/3ibNWo8uEBpFfThPmEeUzATwThgomroy128RvYlcm2ooS
hyH5IFZP8iB/SFRhErxHpXGOCTegyBy5Ioe/xMblUEFfUss0oA106bcM0nmdF9wCvEVGH7DvgGNN
RLl4NCxULUg8Ife4FbW8vlgeXiscyThtu49QQ79VbAN871hX8FjETzPWpcnw3qas+tK5LWZqDNAH
98SpujZtv2xayZPCPAcDbiBgMTUElYc3cCM1/2UCJtLOT35Qrvou3XKOT+m8ECFKwPY0Ad014Uzx
tPruJKB0+REPyYN6AbGNGGm6WNmxyrl/L328zufiM5yCFwPxUY5KO9BPoi63UoOVnQ6RNf0UE9/p
9OYFJjkPOPEzqrJ166jeQLt6mbE7turcBQw2MvYf34PYV5sponjCI0FWcaxAQ/vnEZvkPADYEsRR
D81vZn/NGlLTmg7RLb/b3H168lEtTjWlJMooJEwMYIjndePcIHousp+o7HlCMcFxc44GE47JacGg
EiOT/FEeZCYkvhoGPY9QZXmJho0p0bTvmCQkccpDc7LB3KYeX6nz6xuQHg69krwoLnvQYCd+jlqU
ANeGsTAwrhbrikGB9ITUkNMy7JOzxuUljR/IY9qn/RX7xxc1Ia9sbjXYRiAghJ5EOe3TIP6Xlyzq
TTUt+RYoCh5+D4vGvFBzVRwQIvRV820CKVfrt2U8G/ANfTce8KUtA3Y1n6sD16Ny1qqlVlkT1aAB
4aJLYv1oySmoB6C+hIa0MacYorzyS8DiL/OAi5EMXCTi/pQ8qZ9fVC5JdQNUCFbthOG1qc7DDFDH
kUKwjbqmnXDTe7/1zOGIborDdqKYjSFZqIDvZtMZJzK+kKHzjI3Ru43E1SEPtDWTrSox6nUKdYeT
T1kMSF3iEoJScV5bPsGciI2jfWmTICdvNV5cL/qAERrnU1N57B1XCDc9kLS3/MuB0RRsoBCUBBF5
lUMV8gnVfkgG4Uadi6A6C2UJv04dUmoiyTuy8LhkMe7WnJWD9jU5V+UvLPftSJnR8OevkUDVXrWm
LHKjbKNc/RE3gdE+FcFBMZTKsqzw/LmYoMn+PivlwoEqDxEHRsDsXr+XPJbqzWyQ40d7MTxRk6Kq
hZDrTES9gUZBsliQbJIDO/cPIbIXEk4eGgcAPb35iCQiXMdsFgTS909OfZ31c9t8NmRzRi7tOIRx
FTxpdo25lOFfmPCJA94XroSgq5eahZAlvPrRPaUKjbdFj58A27SA4vozt3JR7cv2STxr5qZJzwMh
jGAE9WPJCaWGt7QUUJmPHZ/lSFaaBkB84aHBNQ/fBHMWJz+W+ZFZT/zYNv7RdGaTl66/tbRBGN1T
DA/Y9t6Dn/sgLrdC/vAm+NlLb33AKhTZi5Z9Bv3JnY70o7WT6pF8LQh90rLsFAHFZI1xqLSYBpv6
dxryhZ196w6P+ngUqmRbUm/VPVQMuj4crTYwaYH1KPeSH3XU9uQbFkBolUc5lx8acS5KJ5AFVLXK
5FHg2SFaJF/XI+LbYvjJiNnIG9xtWO+ddl0l0VNFyI4V3+yWmYh6kCauDm6X/dPESax50tOKFGpC
voSXH4JkJHVY7ix72hfTJffh7ii1t1AdI7AoTkntrnwtWvN4mO5n4cZLNeHbJM3F5avOeazZO03e
W+etnyzAzUswnSyzWvaN/mJRhpNyX5TQ/ISgC3iQiTykGFbZBW9QRHpOSUsuUHio+qt8pipA0QkR
5QwRRnvvYNPowOatF+Veff97ZmuTGLxhlnB9QEGWd5gaIFTHoi2wefB/MrM+lDFDXmB/mWQHzSES
atpFHgqqCt+KoCNzNmh/c6y9ZuMfAnvmGp1R2BQM72uwIzQsiYNI1uXZhn0utX3JgSMRacb2CiDS
kGTFBNqi1jFOMOFhhnLaHuZ1ojvKV7iGuIOWEQcwrGsbak7kmJFZbIUHiAHBk0kQZoyEyp6aEI1B
KtvOcsDgmLqTc0ZCK5JfdFyZw1IGlliEb+KoeBw1pZtZ84pgaC63o9kc0pUa1dPqZcSBHM8f7jge
mzhYefpI+Fj8ou/1ON9MOQ2ubf6kR0in2f8gDjZJZ70op7jiF6bwJa5rnC229jgzlpqVvkFxQ1GN
AzqcBOELNywIhJ84nNSqRZrbB0JGkYEBP2vITLjolVQRLcVLisiOdbDNZj4tizLbM1mV3qoCLPZt
i4RIznikHBbPptoH1AidASqwHmRMlmow8LzppNVgzBp95pR/yMj6x/CY0xdmOjuHzLYwPCgxEK1Y
ikeGZx2htktDXwriEVxuxMpFZBfQ4lIsCx9ZXPTlTnhjXDZ65DG5nFPuJvDHWH8q8TRPVAmOTCaj
fXK5g5rxpvNJKlbOhKszMDQSb06+QYA63+X0onR9GUa3bMLm5t4UXs7Q600bZSkWtJ41xlc+4hKg
sXwCAKqJ5SeyK9ROIsGb4H8mNSmvBORisFboojpoe3NZ2jb8hv9ckRbT83sF4WMAxhdRKpZyQTgO
1nTGvNieNklR/8vmLwfmHFiAqZOa9/TWm+ZnrTsfpBkZhPr2yvY/ehsbJY1ir5wRr5xyO+b7COZX
sdIpE6Y1wv6U7+rDcVP5VjPzxvUuKj6aCRu3Anu4UHwzo5gF6QovVUI/U4GyY0zspLNtimnV4Vjn
ZlRPFMkWWj6QlZeurEnuDKYhIb2tObyiakMEE0GbIFgR4N29ibq7SvauH22HwtyEgb5J1QUHoolw
jc4ujMJd4+6C3mByzFnBKkn2UjM8d/F4Bv1f1djRKe9E9J//nZp1d2jsDz8wdgKlC6mZBIQQKWf8
DLyppCQgYjFQEHWOvR7Z1WeGFBXtgkJPfeE9aa11tBwNVPtLTaJoa1LziFStIw5DybgwxbhEGMfu
pekIT0vS7rkq50urc9BEV364WlSUVC6fm6NbPtYDhR7rnDgbdSuZ4clk0FIIXzAaWL2bdQFcuvDa
4sNKy71n0vN9KOfpxNKntHVWcWqkR+2O1x2GlU0z5J/5mXoH4BgFhfNOylWIDUR79tg6arXoKV6b
9MKWXgrOwVozHhxnZYze0tFuBXh2K4tTGnsnaeS7TeH7v0AkK5aMifHfGbdWQGQo6SgnpR/ghmL6
Bpx2E0pPmRH92wz+knOaK16GSLN8hPlJPzufHA/gaTP6Miu5TMGDCcN8MOnWBv74b0zh2uYv9Lsi
GqX2RllSgxxs8l6GAWXRhiu2h3RvFT7F2AEgYpPtEhWfw1TB+FprYbhslNPO0vna1fuUuDpl6Xbj
jug6RgmS2NyaluWRXmG/v6UpS1Xor4rpOkPTuC4+gfox/JVaf5PUB+Y8yi52nhhYVZYzakLxNVo/
gVm8VESQmyQm+3W8VRhVTjFcZ2bLOcIhjAIw9m02L6d7T/IAfDHxz1n/TRX0KsYMHJHL4BGQMJUo
hyWVWxW69hhwi/ev4DIfc+eQQf2BkwTjuiRfMDj6JCSWdfAspuLkbNt2Q8YL/5d/LkxC2hvfU65+
AEsEsF75O3d8e7ERtU1JlxD/b9Mmb/iJVB8UWwj/u4lJbL4Q0lwzXmvcb5MGpF1xL0ExropKRRf5
PIvTVK15qrtRf3bCg10Z99lNDl1nffS/Jfc2vyjVTB4DR3eaME6B94vhXjMCzPiVyJVfxAKXHiZ4
am1oEIa3damwmv0MYNkt3jqRrkzQUElLUOvZb2rh1nkna8qeNXR1rbhZbIBFSFZ96dygbhs2w4Js
EIq/EcGQDg2am+GDN1XIWnVxHT7wd7RmiXZDjJAga/MTBropJh8Geq1EBIulPy7udScfNAujTl+T
VhiunXqtwuN9WdA2Nq1TlAqdw4AUeui45MrRWAXYQ8bWPZVsuDl3k+kv1PuJzhe5m0u6Y5E9OIhV
Y//NAeblnFVvPUSrjDyCqbgh8XQx3PCiNFQ4Y+WjD/3h11CEDEIgpShp90pHktf7MPiy7GuPjELB
Pp71jy4YEYOS8+9mxOkGw9qvJtRsjAnc/PyyxFxvYFpJYRgJnWAzdK4cqJz/07xRP5pzFJwHH2u2
UtAYdE8TlSufgkdNuwdyDZgGRPuPovQVcFBCT3d6RvxLy+woMeD5ilWnJdU+SXR1vFp+GwR5D+pH
N9QU88dZ6BUqm0bq4gTn4KT9syiTlUzeydH726Xoe+uvvClBvZ9nHB+c5tD2D0yP3g8xoGsTyZoL
Mo6ucin8fBOVCFe1rVmtEXU/2IK9DsWXs1N/dkq0EP/+AgJDvSckx4KX+HCyXg5BiZdJq4pyW8UK
zBL22TAcZ93WOU7aNnTOVKj2m879zIOOFjIYfxecX6MByk53A88c6RjMjrRx7U3g8zpT4J7B/T5p
CZbqHF9Uk28D37xW5M0GPEcW4UIOkI5jYTzw2rXfHcfGIy+MfGhoYiX+HlZo1QPSuLrLTA0EM9Pg
/UngF+5IXKHw1mxrkqE5sd2rLxnrEBJKA2sArtGG2EC31B5lND9xRu08tSvZ1S9iZ8z08CPhDJAV
EVUb9fVfuIkQ5lLzhrMM2ARs5MURGSVpuxNR+vlY4kzM1LAFkEs1hU2okC2WMZ8nwIES01bejRvB
MCMKLoZDHwOS2tVHAntGye9S7hvZrOmLXDjetPR5TcbsHROv+5Zto6LkH/KR0QUQn+YakvkIWide
eSwfGBv/f0mRV0VJ8X6ix8saYAJTZl4ICYtYhOLDxHeAao+X9hskz034KG3EobTOIkLkwNsW82tt
3EJ4+Nh51ceR6ql13QH/+P/yCJvYQb3nBCo4CO558wuXbuwtuwdhd3yEwyN9yVtLszZD5b6DEbGS
2nCZ2OdMTBc6QoR/TF0YQ/Xnovhsb451RhoTwzyCd0qiD5snAZNU0ROHiGRRaQYK94ex4tecyFiu
r6GNrY4jRAh7443ZE7elw7NKPJLuXTWCNSDP1oNfAnuKnyhC3w2+lDSU3AXmsjEeWxTe9hM6Ts9u
HouJNm3C7LfpBM5l+KsSrXQKVw8K8qfdi7Z182x3BMh5W0+eBh5BtOdWvSiJl7I3EDstnAEBgIui
73Abg9DzZHWoMHJSlwK2y4EduRM3xDfxZQI344bN26ta4AoILkBuCL6FRbBMYkABG+ibFujGZVxg
0yem7aQoHmHqD2KuwMXwnbTdykphFKhrytHJDQSUhP+ESeD/OnxNGRVZuaHvEJIoPWrhwMKEeyu7
qocDAb0lgVfzTYAZ6iuzTghfdTw5pfmmUy6To+BqEOEQvkvQFi1pJMpl1y7Ld91YrhRR4DI7qZic
EiY+6ZJjF1ankfqCxIuoEbSXcZ2hug0xlUfGuBx8l52IAxvOR4nn89zYnl0dr3Nk0LxYP3uhvcxR
/tM5aM6U2Bnk8+C58bu7H7y0tK+x8cBFe02XIx12eM/bvedPZ2rS/qUFIsbG0fhipcYKyeZrXZQ7
g2Go8cEeBwPZ4kmt4Q4jrkmHUKJX67HsMQvtFTsXpy8O/1SVPdSJsQ2s9tya805J7P0iZaeznj1D
baOpydUXbzXP+ozZQmBvDlR6fqlxkwdXyZNL3V/WBUVlRUY+jRXs5lG8er0J4F59CEDyyQ2GhW69
JeE6692LgXqEs6GX5yHjG13lcj/Z8Jhw30xPT0oa3KYke0YrR4w7FG7EqSiQHOMORFaBtHcegA74
eIjUTbt1Wlvr3kqe23Tq8M0TGjUGp9JRbmbT+NWi/DVswKlHxseIpURd2DmS+Ayf0cy2QUJTtCua
u6xooJg102PPry6MroDwfHtm8G+JxahOxN4f022VYyRmc0qII5CvKa17ZUR6KIqqMB7RQfCmehPN
sfW5NQjv4CsmEUk21lxvTTeika9eWe2JIqGJliqEmxSVuSbNMImWHjjIKtusWWMggG00zsG7X4O7
xtj348z7HOiLN2V+HFj8kmp+KgG3FzDiUeItuTdMcmaLDLMkhaMCU4cE0VSTBNGja4vwstIYkS0D
7CDuLUrttQcbzRmJXBaXqMOQyXYM42jq+tE4FUop4RNP3d15s5n0h7VXwlWVRKpONMib2Xulz3u0
CU0hj45FkRJvbAKFVY5KSM5U4CUuKTbhNioxEx5wfHtpBHh589vrkLnqgIB1IMiNWajl0GBWqGeW
+8QgXXOfoDlImuQsvOQNe2/hrrMmRs2qEHF0DZDEVeIRTi1PehZhfZG7rvMRUZDvp6QOdFBpRr7C
Dh/QXe4bBIC11bMKs2EDZ5bru1OKp9d5HdGl5Un7Ic1q70UYzUO73WSDJCGSkLBjaCp+y9z4KtCJ
Bo/UC8+Bc0kGmJHw3eJmFmnkPsC0PI0Ise7TfG1c9DpcLB859v9YLxF/Sxqw2v7R0OgLAlBwMgon
SbInm4DgplCUn6H/lMxPdlek607fB5SOmO5b3U+/TkgJAu1zOcPYhOGrq4Ot5b/b3rqf0TYHGDoY
lAIkouGoExC6aeg1MEmnTRkHwwlLspmBD8h4Wji2d9Aw9xNVU0AdKpn3nCfsf6jmivvoENA4K33d
Yz7oMMUQWjznSlPvw/0QRblNKdIZumNq60fGfAkOpXlg/NBx0EcMqAz7DTQJT4zPd02lHcc59dNh
+NB6GTKxorawd9LdUkZgmUqNW50DnyF4atB5YgrJmDU6A10uQbcYC/i7A7tpc2ttlxH4WPfhY8hh
6iFo7P2jbl1cwQEHo+Wyh9sGCDE9FqdGeKju2z05b4rgJvoMTIQaMhZAyxj5r8tXJgtKDFYl/WMW
n8sIY9GolPePZJDfY0L+Tk9qDwBlwonjBc131QVUx/i3dsx/x6Aju/mo8AOC+7Y9R3vvt/90vf3q
defHrEiT1IscIBd9lEFcfpfKZXh0HERQ0ts0mDYNat55dCY2xOat6CMlLFa4O4PyIupfQIyVg5GZ
h6SjhUoezmedaoL8oOR/5BV2xfg+xPaF224OzkhSEUbzbumntHKPPZkU4ON+0L9b4KSF/1ZG8VPe
yP9kEpXYDq65rxt7j9BwqfFCAYbedNd8xdWUdpsiMjbscIbEJuqAJBJf6Nmr5pkk0p6vepDSzlC6
q7RtF6AFBFx2OH0C61TN1cro7/2WFVzC9+rt/O6Xkjr3bKW+s42V7y3W4wxO2aRl2ak4gJV8ATvn
oAIgnSfHig8dJmBneuHKINoaCxRGrMjf+6X1uFZUDcJlGpL5xglCBxsGZCvaBpq3I7X4uwCBVBI7
5wK2niCroAGIzDrsEEwcZKnvGhDQ2fOXer6NXbai3n3q2LQltEcO2o2LyxkLOmWYOiBlkm4fznz+
+l4FsZScZAPbEnWZz/Li9O7zKMaFM+W/HfqErru0+anyTy7VwkO7m6nZiQQkiLsgeXpVaVRQ8s0M
0xOsq9LEV6i+mno4ycYQy8mn1oMgGFl8zVDzgXnDKNjMFw3ipHpK8S0kOQpZXFQuuj2MWab9iwl6
hnAXKV0vlP+ECdazAdh/MF3VwHawETu4tkEtj/1DNuKLMj5h35Pxmr+iYhmDJ+omiyY2W9absN0R
oUZHm/eTuC98/AzYefPCkYtYa6T6rv3omHzGdDgSfsz65aclWgZjGRfjsxe8NyS0kbw2sgkH9VsR
Vy/CqQ/CMw/+yLEcFtaVxr+dmyK1D7pVYwTZwsmjL6eId4aIKR4cmO7UvY1JDAQJBYgxohRIbT5u
fQLHcKH/kJ0WxAyIT6BtbLff014QnVJA3yQ2VTA2a4798OQKPinejIDo8HQH9w0T6XXFs1m7RCHN
4mIi2ygkyQKAMCE/1A1oAqJgrQ3QFY8TcIa5F2Pao05N/xkptwoNdBChbodleOXkFEXJkzZeM55H
zX2ZxIWFhnQ//FkcPwymRjKrw4XCJDbR5qa1CO9ttgBWKZwIsz6EsPzI/ZG69NDQ0eQc2ZJzY2Oq
vcnJ8JXT7SoRrg//hiR7hatemdi6YF0eiANcJe18lAiPB1gdEF8YLywMnOf5/DRywdsmkgX4a6AO
IMWAo1xh81ZRgoCtoP0pYCV2CQyA5VqPyJaJnwbznDPVUqErGGjNch9gjtFohEWNZJXxse+IP8Bx
ZEXGd2t398nJ925KhaTtJQMTxoIWZ0T9rVQqVOckoBtTojkye51wB9emQe5t3R2pnzrZ9wwXtO6x
aEzUBvuXCvIxw4ga/J2AV8kXlL7YZWuHxyRLMFt/tkHy5iTQkUjnguLK7/icsyR2Fdc7IuLAe6lI
NZolIU8Zm3ecKtJmkVF0AD5EXA9WBhtH1JCdrckkJZ34byVJnrcS6Uo6McTZXI4IR/YppGdd+VfZ
3kp8xMI+jUj2bM46R3M2itrWs2bnwKIMOFmGsjyKRepMX233j3zNZdL7S2EkZ9mRnk8KdYOOq8eY
UiUEvRIu/ygEWaolcUI+8VZkXqXhOVXaVFCHtp6VeqrS0KUDBkx8uPcQI0xJBV2CPC3cA6UIVK2G
PJfOu84D3OpwHaMLTEN8VGbQpRZPZw70nFBrNY7ZyLPASZQvcUQprAQ6TfY6Zp9xvPZmUhOLamUK
5xHMYMadSnYu6m0bPW1T8MW3bymeInVTo0lYVHGwRCyrQJ7QDLd9VqxoZoLo9i62NxxxLz7gG31K
+bHjRICvzf0WYFdBCpI0aAdnWilOEjoraa3lWL/Y8hJGfzAPl+WDRA+VF9eQgnP+AKWst+13EcPq
XBXwpCPv54MHsFVNFBMKnJD7c5ipR4LqG09B8R6ifFIPRZXT3EOWTpnv0ByjgaqxiwvioJX2E3CU
qICmNwm4ghsE8yltYCzEIaPOCoVRkednpyckijTlfmYm7AkayKi7LLFQVmyE1bj1iTscxscZQcPW
rQuwwgkVyikP4DLcbsnq6pPnh+LUM45xfUwiQpwItIRr+1bWzOE9ELeouCbsgyZsSaEt+tEjOzSs
9qNJ+ZNKkV+IitQoulV0PAs4qxLnXmM5aJZMCjPdFtnebcgNSZhO5Yw7aaElvyYzg5ian7rj+MbH
O9nlW0FD9IzizF0mtK4lM4Lq4BxG9DzMgAzJgAi/fxSwS63xFZMUpb6Hcm47dP9XnSS5IVsYUcJm
a717hEXz0D+1c/3b+90ycc8JUaSpGA9dEe6UfJmug5XOq9ZgiTX0crzvmU5I2PiiORf6dFAjfdWZ
qW/dmakLZwajQDdxGc8N1wPZFwU3AnAA8sJ18cz7GTn/0tZe1xHhGQOBZ+n0iSEZWFpfCU9b+zWC
oWifAYuO0xt5v0Tbo+zhIaMTGpkxMJ8/P4oKGMEfv6IA3IE6TC1OFnTIrcqq3hYDl/hgfxOzT4My
DfaYJ22UaWz+HF67CdwAiYYD5jK42Hz4UtZh+xy6TFvRSkE8NkWkoDd5BtxNqi25DHn4XfHFQBRL
GcQwk7W9KWMM6hUZ+siZPGeXe90q7fbqXqusaq8jeqa3BO/LVjD407bb6dlra/yBmGo70juOOkT2
6C2bqwIpdRNdB2Og9YWh3RtvfviKQdVrz97ocwifGGRqNK8a823L94UvATsQe0Ixvoxy+OBUkzxw
SDopXro7OWfcdXbJ6qAhh1MDeNcBzciNixh4lYyfrv2lNwhHReQ/DIl2qAl7sMiHmbwnBUIrNTmv
IqX7M0CxNZj3OUDiML+6+JKpru+i9842XxSWOtnfVDW9yUYsHP1SUOfJyzJB9N3+FMh/MQd8TYRf
6RGnQ/GqwSajrn11Dg4ZGLiLTlANYxXxLZP3axfNIcqsTzGK5ThcCu3Ct0RLMcuFe/Whcdrl1onh
FEF3wB9vReEB0sh1Ga07y1hRq0lyhJs95kJF3nfQtbkD+Mwbx3/Ry2ajXunfK6lIxkneoGCyYWfR
KM5jDklQaP6ap9zzLSj+6UjRWlpu1d/AdxKThCVHtr1gSwAIQxrFi+/KkartnGE4Cb37bpLj0K50
40gU70Ls9chdN0nAV47vdR+tkuEhfNTSYR3LRZZ7u6b86qzwKx0uFIPViLw1bV1lcPfur2uTnJ/s
kulD3XjlY0i67jQfZr1dVfJZ6veqXcVx92Wi+EQxtOCfvIFWc4V85dQZkgrEgWi11CKWLLLmxtpU
qLCU73LlZaiS1mazr5OPHDm57dOS3dvbiJwYd6zgn9rTvB/x0qXls+OdO4m9QbSrKULk1lmvknzd
MN12xECV2ckx2j1FFtcA+tLgrhIzViR7XjuopoSBtFI9KNpuMvCAPdYlJZz+rgrOcWOc0fWnHMt0
h42woANTAqYVuff9YxOQ/BbYBwNN96Sw4XQXl9XWsYmp1IgI5Kn25LBu3X6vzfz57JcA0pog/xg/
BD2hvX533G9Rk7pcIOTlnovpKp0mpcUIHkhOYBLFJgHV6XNCCCRUcw8ZuBnS8AIZVrMv1vbKZbnn
H89BeizQrdjQzY355jIt9EjKNGnAC23VH14PJG9N1w5hSNFjzCXZ3I/Ah3+jYNG6WBtp+SYMhddI
0geEqOlQRAkCZnn32j/hVan1s5sUJHsBAaflsHFisfR640eLsY7r9wCpJ+2PD6l/K2kkuff+vYuJ
QKUvlDSTuaMWaDM1ZP1QPwkfZ568ZpvRSBJ6d/WT1NYVABuA1wLy6eW722IC6jd29z5jIkIhxMWU
L82mWk7twmDwQX2sbCg0P9GDt3e5iYwx2NtNtxn6dCWhQtKiXzopOUJJw+O4a1S+wnOGWxdgVQnc
TLz2tXhPUMfXCs4I3ZWZhzthSOJSurW2Y9OjjmZJbMhzCEdr5eZhBEXOym+7QggVf1WVNyy0ee9N
TB1t8aXYsjiueSS/0j7Ydjhocrt7caJacYbHCY9zNJpYHUmbUn44lBdBqn2rb3vhlG+W0Z6bmUmS
uDVSIpRc38F1XnSkkyMHjygIriQAiwxQDzLh/esSF5o9ZrbHaoxSGVsqLq2g/Q7ziMyHu47Al7c6
o3wKv3CGX3yHh1xFCqgFFCo/R39RWH/YSBPRS9GvgdcUpNaSJQL2bu44ubkFQs0DWn/JIxpz5HV+
q513pY9vpuCy0MrweYbzMcSKuIT3omO367p90Jr9cp7DYxFayyEBqbGILOPTZiwCQawMcqOhzahM
X85a9VLb1B2WhHMAekU/E+V9+LQYQjkEJuOsNTmKL4IVCYYa0/Kn9cVz1fEWuYiHcKX3urnLsnU6
lF+hZX7kBZSqRygLF1fYrlyDyEGH6OmebFgGa/TzTXDRe4chgUFKyt2QFi9Nn2+NPnsVlrmjChjC
6k6d1Ws89R+A1kszdtcUuCIotRYNYeEFRLxVdasWpbqlfztyyeQUlvqmNv1tF+EnkAy0yJk8dntk
m39lzWRpEfRU0DtxKSHVukwiEdv07U4z9h3Lk5deGlQYBRPAIFgr0Efx+XVgi6GicQjdEe/lz+T7
Wy14nAusHDxxPKp8/D4SJwvwP52StbnJkdK3bY2u4tqm6aePl7fAOOm7n5pjoOLiui+t+muikVaz
Gc6swozQ3w3/I+m8thPHtjX8RBpDOdyCkEAYMNjYxjcadttWzllPv79V++Kcrl1d1QZphTnnn44M
Fy/mbLwuZIj/JCiPBB0bR4YNVJs7AvFgdjBLKVD8j4+rBsWNq46+I3XuLfink3gt97z8F0rGsa68
TCMkWLkb+BrbuMXPU3IoS2IbqreuwDCtq7f5uEMO2hTFR9MN7/AGRvUt1lYKf9DY+pUJt2qtL9Pc
HexCYX4FvlIVpz7qoFDgeAhZievc1mWobSvExN6b0o9xyi4r2b6SrDzptD8t4teM127D/8fCTF1d
a3opf8voa5Q4QU68gfLMLzs87QFTJ1809TrYIVQR+W9C0cPQF8F7EuLdluP/y+xIXmwUfBaj++HM
BqFf82WmR71ATclHntgvEmGzsnVZCqKy/T7CAtIgIFiKuTKPNT1vpkt3zbkg+e4dGmqmyxt1hs2p
2p9lCFhVnEWDveJyPHlD9pe1gzcv5OPKKGT8uEdd5OQnQ4y9a39SLei1V8uciXk5dJZ1GjpYNTdG
xpoBbkO/nNkh4bfvxHBwsyr71D5qwrcVAtYIxVSrUzeG44t/FWS1Yj84KPds46DAK1OrJzjBST1g
fvGNAB2AL9li6KUybIjHz2Yw7lPiilEBpY8MW0yFgQk8Uw3Lq6LknkaMeyyRsw2YIFNANwqiBOgv
TNjy1Z37P5OfQHlq9W8l1NIGLlHb57dh7Gl4djUMFRZMVl3GqH6eI/nFxC4eSEMCoV/tZ7Tz/TK5
WTcj+S73ugwCkur2S2Knu4Td3iWfIWWNXqm7sMCpXC33w2rCduAax0m+4TsgIOYqiEqMpWzYyfIH
22bom5PG9K5CuGXIvmJgUoMGAhXYurpVRLQf11sUCklrI1EsaYCFhJ00QKe17Ut2eJL4DQKebZVZ
EIYWAaBpi9HA5E8Ms+qdPp6AClH3YrH8N8WgNPafLZxa1g+mYYBpDSO8gi42zX876FlLSklPiUX6
mkUn2p9QEkbMlZjO8ixL1rdxbceEpbLsOvte/WdWJ4Y1VCnP2tLsnlK8vlSMljvT+kCuYTnOThob
VBVXmwhqJyFh8rkzVJizuF1o//6djjMP+PNIBpH48iOum3JyFKNaTqN2Lxdf/Mx6qLCKxGZCGX66
/IvMg3K6SwTKhfinclHLIeCqPPlxZJ97bb4mKzCvnLo6Nbjoq2cjyLXDVABEfEu68Uy9lTLq+ycv
VqSbJK9bWba8rgUMlyO4BKmnY+cRSb5pccaWWe7Vxd/E9Z51j2Weboxy3qoS1J50OQh+KWzbkT1H
/MoUPVcTjqm0zg2FWBQkUXVl/Gamx6JVAoqPoYtusWl8GyrqjgZhUM2yaguDeZ7RWAhI0yfLqIHE
K0ASacee/NSqnFw6ES16QwMrZgcSAwHmKSOZxhmyp4zCg4wtmpFvran5cs5hLhZP+MU51lH4/yxZ
TbFVwbsF92AbiX9aoIXwiU4DvILcOGvzq00mEUSkySKZ+m6u39bg7PD3qXhAalLvmqr8SDAwcNK3
sdD+E9waM3nAegLQ6Yv/7EW9zqcBME1ntwld1mJVXF9x5A5YNwv4peHM40BbfBYyR19Tfo9xc1AN
Du7uPVkxZ+M/liQXTYLhIVdEKli//FbHsId/8JfSerwJDAFK87lr74xbYVMp56ThKBWWM/V8MyE8
UYdOtFRLfiyMEQ1/dpCtQtvZ+rmdcX2spKcqM7y1eREhQ/LKi2E4N5VfzABU4Jp6AuaZL6NFUgOy
aw1oasaaPUUc3+lgE3/l8EcR2XbTViUcnZv3IE6yUS49mdsVpjEinny9SVIDex76AptewzhwqEG8
2uqsQlBNtDgIF/NrkNIniS1XlTgM4cbKTEsqS9ccyKaDRWgqUKfGJtCw0smM1lfgAMRJBSEHdiLU
olrz1ZJA8nRBLPw3WcW/C5upmmhCRfzZlLBy6A9t8LFCgAkSUS5Amzr8KlltgjmODsZEhVPW45fJ
cMviEE2oE6VadjOuqS55UKVGGEmKNp3zd4Ljp+MQTX6w/gfCTVcOV0mgamIEOfUNw2i61ZZBFckI
1Yy8Fr4r1fSSkDZ8d35D0BhlwlhovtLGwzomjIwodQ6OBpXSrzj06wH+hl0PaBFm0AblqbDGg2PG
jAMjPIUZqVUr1KuyvdulguAnjTuEwtYmQ/igI4IAogErqvpxV9SrJ4hsDGwchur8QBANQXGfrd9Z
be6T9axOGQ4ATJAOTNLQTkKiGiL9xN0oHm9lggOTUGe07MiFGX5cuk6uu1G91/BjYTwuV59CKMfk
jQYK8Ehoh+1NGF4xDPtH9O36K8e6UVp7kW83RxcraQJH03Z9EvAVqiL39RpZFY0vRjJ4PEku8+MO
rjHt61ZHWh9WoPpWuKIuk8fdhIGFRf64YSUHfRm8hLuZxx8pD4DXHRIS7LnGu20gljTTD1X47YP7
MICs1Wk7oSBzyH43Q/gZCnpVFfeJ+bEM4TEr5F0WYSfEoF2DtUEhTZfFZvr/OMi4myP2B00vitPp
3jGT66clMKOByFr4da9cmWL9EvNWRJ9Cgbhq8WuW6JdIPc8tbRLjL3xfwlpz5Yq8surURXCwrQgj
Ez0/MP5CPhPFX844nk0+NnaXCf5SWNcl6KQZmM2oHOIEcmHEkDER39y6OoW5HxhcLwrYwb/REtHe
gxH77MySTVAXjJn4MqTIAl9SKlv6QSr+ZvxxymVnj4a8M9Sh827gMQHWePB6UzT02uiNtLKo14yd
YcjP+N7F0fCadhG8uxxrvt8OW0un+oxVwbUSkgCmHNJs4kkUn8Qfq5BqicNvlYpPs7hlw0k9ZIt0
ol9wOPzsYXxiVEZSQgFZavSoTbox5p68J7PlUvx0kGVp+ovoqESDpzGFmleYmDiicIn6xKXfcXGC
RZEi71MtUkoRwsV/OeNaqydkD82Fs1qY1Xx2K6LP3AeXouZ/dzC8ksbw2PIvJ5NwqAm7CXjVlkOS
HmPVvMLpjaALud6NUruyXCX0ymoF+Xf8GCF251PyLptMroYBc5LJ+i7C1otCSBcsSw1BiykaaBO/
KHKqWlrBibNKJjRnzcdbmlsuGEkwlc4pVI71gOrReXLgTHa830LGGwD/E6ZFtitxrDaq9BfxPpNO
+8YzYOPo665vspdVF8TphtA962SGJSL79kgUFWPv6EnkJkk+zNnNQHLBuP52OS70/AfXhWqLBeoP
UvZZdUwjpT68rmt+d0JtlzXmmVOkhGLm2LVr1yqEA65n6uik/ksXMfT/Le1flQMmLVodAht+IeV8
W1iUHZr6kgAnHVGoVAfyQqhRoCvYcZgaAvfkBPOLBCM42lYeu073Tk0FOYodjGO90v9yUmN5BxG+
haPIUJot4kNxzKZG1HIQviHebvO8PHAHWpJ6sYmA1NGYQPJjmgubuWjvBVYHs8qNwmcoYnxFc6gA
qheKHrXHYg2esUOOMXXgsIyeEn6s4dHRgwxAdbIMzrXzpP6SSZxjYh/qVHFbJFsdPbWNaGSJn8WU
uoxb0B/dL5msWXoCjfKsMjgWd65ZsK7hUtcljjWKGOLMELWVatc5MbUWTo53MSbCLsK1lfio081X
EjpTsMi5jPY2oK9mPdTO/hEVKGXfytQybp/WJD0sswpv/C5DiDXpmrTQ15EhMJ2pdPWbQtYBa5pr
5k+aslPRUfdJ7IrH6fAxU+arPXBYp6moxeGcTAOULxj2TBGkctcBoC4KvbNwBTLMN2GXKmwCZ047
yva6f9GE64mwAbXc1o48finEQlqK7kcQo9zuL+8+eJ/ZitV3RQuoKOP7vPyX51fDVI//KrqwPVFC
CoAwJdCLchxvoUMYB1M9UQg9GEKJjxvzf1X0q5iBBGEozBkC1kxS7ywBTgfZeO5n6xSFDg4UAb89
zjctUcA6w31SiEaMQnNJZXBgcCDrXsykxVSOZ5r3qfcFuCQ+9xATOdvxxlBtr5HLgYtgGrELKiH4
PwhVxgLTYBIuJYRZi/ZWwv6KSugpXYOkrkX6OOenASQnwiRdDZxSflf7kHl4u6swpFIUQmNag0me
s11BeVhVQjSQw0tfyQHMuQG6mT9mYuINVyixW2/K1U1dX4TVYIZPIV/EdK3qvVCEfU8BOfOAlsEx
aFWkG0XzkQe5DLvql6+4WDNBIgpBy3RNAEJmlwfyCl6b+5N0zBWTPPM5CMFDxHhNjNkSyh5tqQ5d
+dGTV8PVLa56QXsgKH4rKhUbIRK212MLywWDrlFGLYvxEwMTSuEBphFlF751zJwXQWbJfqGgJ8PV
XKHd4SeOa8hs4rqVGy4mfG6DE0iRNVetHfcoBDW28VytT3qtnNCt7cWrEGW+lmt3I7JuGDxARmie
4B7h/1XeZVlBK8K+a38X+E5CPNb+8jONDDcuMu7nX+wFxZ1bx9eFJlDU9csC+Y+5Z3SHzs6ToHqD
+T1jZNrAaxUfehqnL4jjwlRmGqUnyg0R1zdq+FNrXiwpSBo+hcANtoSYIlrCg27lDJjmvTDlkP4Q
rOtVFVTQ/lOhJmaGPFd+VN7NEqIqJ1X62+j6QzgpVMMfagEACbTw6RtAKHxzijAWcYGxOnMGfssU
lyo4QrVbC80PbbFZ7+NAoxTDKo/PBfdZzonYVhFuT/Z2mHHKTN9ciKyYMN4htajl39JqTxHumV+N
YXiyBCyUMR3ugjmH9AAhTMfCf11Ib2+755IWqOOsonwQGoN5ys6ZcRF0e069yjggzajGN96BIPJq
EhzB+jKLIqpUlSeFE0uDKbaCdVFITBW9MiUxFR6mutydMT79//g8BeJUE6ses16fkrbcjBI6Q2a/
A93+ir+sYTDd0Q+9eRXHacmcAAO88qW1U/R/RqDwPGJBrTPkR6s2f5Oq+lUVvg41MPqq7XQF+aEo
xeJrlxNh4YA/YTfFJ+OiqgqGPgYuCwyX2skvrXi7NB2+0aY3aKe2BJCpfsGWSt26pNnN6hjrRm+t
9BryaBQIvwlj4AWT3OQNjQ9kCwQNegUHNNyZbCXEfht6aJw3uHpgL4TU/GBxvJrB1619okjXunie
AWFziu55MU+K4XxHDov8lEOx28CY3ebYDfeEbVqG2xc9IBm5wJnMrTxdy576zu2WaWuAMoPlmdY1
76F2xYYwerX8ZfC7qCaZ8MYiJb+IFY4MPcJLODJ9oza+JMQmjdOcCWyVKlhq8TaKgfjEkkxFyjiK
Ep5U26GsTfJDL1RlLZ+rclr3DyawKz4vPjG/ErY83JINA9o+Cb/bQdi92N0uHxyGu6xJKE3csGMy
HBYxSIgfcU/j3SZk6RBvv/6niHGmnApIAvRCTaOfWunPc0aQS/WVg5QnK9c4NjRNe6c8FOuqfgyA
Pz1kEYNjFLczCXtGxjqk158s/cN2+m2YvEFZt5PmdR4ad8azIzRwgmkYU4ryv7tG81WyqsMMKQ0L
BBhhBiF1Ois2hot3ilVGP061EO+QhwE6D2+wrUscNe+11h4WdUZcg41K5lmauh2ZG0uTjjben9D5
OcWzyggWNgBkO5pSHlpCjx52LlMiKq+cSR94wbCTkvZDWtSbbikvWQa5W9UxAtXBykdphqzcuKbK
iJvt2gHQoYP6b2qVXZ+Hr63hYOXkbGusNbi/33qMXQgHjBrfyRB65AYWhCNT3j1pG7THIFnQb7qg
UGGVU2OoRX1wBGnmC7oDCllyv0ZpZ/+N6W0yx00FuGIoiHtCqHzgILsqCblmvKR5i9SThcHSGslB
2x/ViJvmUnPhFwBHE49bh1X2F4Pc9hF5tbBcevumnvL2CmOIP7B0UGFgIIZ1/96Q5+0cWtV35jWQ
ITnKiphrcr6QsthNp5TOHtcPz5inIO2mPWmgTwXnQI5/dk9vIPfm08jpXKzJtyOxE4a5hUdNyktW
fWcSzgCpRiBWNH308nxaxmTHhVAiFaM+3NO00g1o6BwnlDVF9LT0EYP27tg0Z3PFNqD4T23WnYry
U2rtD3EQWJ8DowHDUPBv5AaeCV5noe5tUgQ43C3yy0PAX6fAmqd+i4Vl7PI15odsgOQtn+1/tT7S
NOx3Jia1y643OBrFuHuqUx8LEqFcGKLcW4cPrJXE6glLFI/OhqGYRkxsbtlenSzPknFSY+moDdYp
xGNj7PZKnJPV1VQvkXoMdcOvpmPb8fdr7lIGKvgIDhbBnsg8BA23b9EjLmjbU2fxp3g4Dp12Zdwq
xpBVfJHwsafTodYB4cUzH60cqGt0v6sFYa4o3CYV6drgtx0m65ISmNp4prRE2mt+287TcHMmcs0N
oKG4Q/yMKWWELO8ysnEF3TWFwtJA9+1z2cujs7zkAET2pUBtwQ9XGgfZg+rPOc0c4+n4v9uHLKuY
C6AAjoOkRtQ+Pwk9f5/KwTLUf85I+HPXfVQS8mJBq6IQ1LsYq1+cAUWtOfrzZHpL3z1p9khWxSGh
5xW2CiJFFgz/syvmbb+ox0gF3dQXFw/HR4eFhwVRpbJ/7f0ACjiiQW7LALWjwfIVHL8607xBfbNm
GNbtLcq1F8cqDkIyVLFaWonilinM7LwWHRwxpo9Ych0FpU4U0OsQXhPl19AY+MYoQqVfBSJj/xfC
PCjhLNjqu9nTUZeO/KJb2bE3gxqbNessDW/mgBh/11fufG2eItBPzDS3xq68RMxsjnIXDL6JWdkm
fXKgO0KiftP2CW98uKa4VluvZfZh7SZy4Md9RmY6aUWji9HfwIgHA1XQDRdIlaa/h6rUbXSXhrXK
PA11T+eS8VE+E2mNqhQ3Y3186ZSX5WHtkoOd3Iw8ACZbiAxgKudiQgQehErBwTMjgG6s17hXsAI3
4UGon+GcdNDLD456VVAZHmClHe0/+a/B5HDwB+WQhv76mvn2RfLZx1qgux3ml/ImOhntUWBA0t6O
ghjqgeuQ1MpIHANFzIfjt/IvPuNpA88eKuR6a7tbcqDdAgKr90vvojatWAJEW5HJUyGB2MXnMb5i
lxsR8EkwDy0Z7hzu8lxaQWuj2d40zbHBN115rZlhwekYNtiidJBuQTNCv9aeodHIZEsaLq+BueKl
Q5wH+Vre232wqg84BUSWMnLRmRtsa2fX3pNLNnnKLwCs6cXRhShOaUaEhNTMlPxoRDnzwAcNN10+
K9ae8PE+W+Wsv5EChDQFr9uS4eGF+GAte8VigkBTlCLFdSKgeJOdozMTK2KqSk//LLUtnOhsD3OC
z1bVT3xv3jbi8EwKVp6rfcCpRMsACKk8N+Dv2mbca8xtVwb4Vwl9ke4JQ1LOeDSnSAcsQvtgY8X4
O5NpTZHnQk4qz1CcoMTQXDUHLX8nO7PAHIdsOtaVVb/rr3rjZsZWd+NvfI1IgGPROTf4KOn8FPaP
svGxABHhR0KrQv3pdRP1mM/UyEwgyzAIwr+S2nxvjlcHlsJIW+ay55R6F4PS7mumKUDmFGOR23xo
x/wx+NjSTRLE8c0Ev93Nrv27jtZzD6UCUSUNqhfTxTPOYpl/tof0QTVPEZSDixwRnKmPHkfvy/Af
LAGMGz/1n8yPAvkB/oKqDLEChWqiejw9wB9+/MQ8FoMXt7D3XXtyJGg4kCk8M9xW3/OwUR4a3pKA
9hO11I7xqazuS06tby6PUcTYTC+qV7OTWaHkRfFTwsmv7DfzwObvyz3kAImWcHyFIDLaCMfAR14l
GKSoHdDu8yJBZOiXY9Ich//SwlUwDvSUWxFE+7l1Rf/ura98WrhAHSOnL0cRvwn/7BgeUgzyKUuI
bOQGDWjjtL2gDBRbvPFexX6BpaKLP8LDZLXDmS0fKFJZgA3WDl88aInqQzvwGTQyBQRbxFtxDuG7
+knlGcoOP41Wu4SlFyY7Y1fbL+UfIEyZ7Q0lwK4LtoxJ1haXpctcaDU3WsCODX/KiwN8ytMrvDBQ
eTrLA3/76aEZELa3y3RVQDCPaYgxo8e+SYYH61sguepRO5Y/I8MVJbDRizGqp/zBntJ0SVb3o2va
IS46FiQuJ5A70S29NE96GOjL6GPRlInzxjSeo+w8V3D4sD/2kmifjucy8axvRlaABUctoZ7Ah/Zj
id/G+qXQbrhAWWASIfFaeXduIEHOz7ALy8U1PhXr3CI4qBjKPkfLMyVl58nzeQUmJk+WKSzfjNWW
w9h26al1WCjg3TssSoEL851t+Uwe9Ypu+caA3TnBfIj0XStfi+U5ny+hdFVEw4wvmHaLpvdJu0nW
izy+8P9r0nrw1Bnuk32hH4RwkDxV1j0c3+vqLVVemVeiliT+EfALhxJIZsOdD4FEeHKHFb8WbnsU
B/dMonnEQ3sYyfh4I9QNxxwOqtXi3tuiu+EqYZ8vbPndpD9n6ktW3FZQJ83V0NebV5sVtuxwzCC/
OcRhP6UEDGaqWUKl1zQY/7SAS6174h6xdsWpuI3UNpEf+k3mOsNbUjH+/Wjmj9h6wL6oeRy83xe4
U4Cfpe7b5i5S31VOZNnjieXSE3fRuLNf2JtGd6RjBIgWuzlVEURutGMVB3blMaK2lDv2QwkwyvKd
+JZ6IHYC7a2aij9NKRYe2JiYMPxoXifjVekK1dUxOa1+w2Gou5ZnfBz8ggNQ8Td0OBQm2NmE4aX9
AvfXgs5rv9nY/JcyLDZiLBB9GQcELlz6E2xdL7+N6rXVoWeNh65abi096Gs/Sf352IF2nBTHAxlU
YWxLxK64ybUg/oMc4wNsN/xMo+xbzWSXw3Qhv7WhIsLFO7oY2mc+/FaSOGUj+61XvvxuDrqUU3+d
fnAjylYfTy3khdwp6m/peOOen8l+7nD18/HoButl7suJ69RB/E5vWH1Q4rV7PA562nrkye8rkDjJ
FANC2k29qzkBq435aksHjn6t3JulF51wl1zc/wyMUe/89Om5+Bjaw/hH7D2xFzG2PmhMwr0No5gM
ro2xh0X5RsuPU95rQZhyfaLuYMRYEmqA895eCSZrT5Gh+CMuDFjQrW6dbVG3f2OyU16U1wmXHIS1
WCp50Z6yI9kbR84uk+nnfuyP9QgW7y0onRQswYOk/Apf4+xaviMC5ANhwyfhDHVWbvm7BPMrZMQJ
R2jfYO4NueCNlR4Nj8Q39M+x3FfOX2xCb9/0VbASvYX8rdm8atcGe6T4l85/7LY47kfJRv2B62v/
LDD7YWDu43e+G1szU1znxOAWHSyeXYoXSQdwBh7ssudR4q0jfyA34c7FAAnazsnYIUlFiIgl5r0r
8X/aysNuyLf6KyzvTaRumKTntgdAO4i3iN7xpLEmNRxJFMTTULy2F04Q0C4HjImEIkIg8HIG5N71
gSEHGVHY0hOaD3AgKJUMCajoKsliFE1f8zSjwRC3JJcfPlLQUnLDn6v9fGzS/2Zi45WtPe6hoeFG
5Cg7zuMsfSOVwHiGrh0aWNnsMeFNvQmwnW1IIXLl/Mj/uMhSx4s+Czzn7E36oJg5hQdbd3FSTtz0
A9J0+bAuE9Le157Gb7MSYQYtmbuMsem0pzosQcNm4wLWzU+1n21pL7NnliBlpAno8F3+tAfr0s5s
VI/Ind44Ezu9Vc/9oRx2MhovCIsY8QkcIcmOuY6WDoTANcIt6ROg7jjZl/YVTv8CUX9wuRVt5Tjg
5rQZgaiqfbEE1KaYs1KaDs/9nnupwCk7c1kTM/N1BBxe+R3abyO+k9+zhhyFEQ4sYbKQsNRyodHR
yqY84nebzHLqvsPo436NCAPi3w3gQP9X5tbf/YBf+IYjxBo8Lm9jfkowBtnVHCu6W52MmjaVN2KW
N4LwZKJYapd7PzeJnHNjb5hwAd1y8f9QAtPpUZknm5pR/5f86DyKvIXERMW1fzj/uuEC5hEGRG1J
e3aUUe11vt12PCQ+H4H5SYNrmc9iB+Lgr1oB+V5MiCpf7a4qI1/5TDHYfj3ic/m9bhp0uXurfcU5
xO3Z5ghKIbCAwzYbhn4Fs9QHwa0tIyPmG9tQxfmb7ejDhidcbnndp4G5A7yzsOgGCyJ0bcu17VyK
yOfOmIxdgd4kPsUdZET02s9UQEdZPknsIzq81t5jbaD0QWO76hZjnuYBt4bWu37hqVUbIiLEO4Iw
uadDgGg0Mepm47vjU3RemhfjR8yHadmgC6pPyk+VXHSsiP/yB9gu5v8so7NZ3dfj4CdBxHhpU77z
GP3iq7Nc+698kBL0M9/4YsUTJ8Aa0PxwYn4PX6BdNi0pGZtY7PqW7nGKp746+9S30d66cL8c9Yds
094Y2iVGX0qgUocHzL4i7Qj7B2ZKx1jba5/qIwpqzMADPFBkpu17+Eh0AAB1GHKpu8Le9eErq6tG
IkpNMxKw9qiWj8F+4xfEzGek8VR3BS4/Wrn+omQfhvJl0RkPyBtQh2pQL4OahPEPiKUOLmQW4teg
fDcvyY8S4Oeb6j5VFbdIaO6kX0plfb/KIFp7qBTyriz8mkUCMluJK5oegDOvgXB1Hsr7oKBGI9AP
lxJqbEiXHLfY8lrexELBk5EAu69xetI+w+gOBoayIq6wCHpbynu5l2L+xJHepvxemMVBrw+pkzjc
1OFE8OCCcc1RW3jBpzq7hj9d8jYlb3A63LUKeNB69p2rX2v0iGvEnWdH+Wqt66h+cQEu6RFeQdod
+c1Je++jR0gjf8twCCK4DsnugZsxPrJfkcoWDDEIyUZrRU0Txs/tfBt5Y4RlwNt+tZV3oRY3YbLR
MQEv7XEbifsvXLE1BAu7+Ct/ozer463WPtX9l16fpHzXMlcOPYJJ8g61784OL0ht0NfXr5N1KFoi
MTfaG9YU89MoEZSyCaF9GcFIBV/dR6/nAaAjwVyohciV4c5ba8NHKFkKTKfem5Rjv/6HoYqgcprw
Gqv6c+7PIGYDGmPygiyYzNIzE6ESAF1Mp+0DnHQB7PKXIIkjlsT1kgFtjCJLwiE+OXXMUyX5VUAk
WCsWM8G3720WVAsalZpF+QkbbcushZ4U+Ui7FShYhqLGwcq5YBKPNSkg5MIG4lcgC+hdBjpxIZVL
zhVq2fItQ8+EaEd4Hox2GkxU+AJBBT1EICTACIkhgPjHXceGLoKgLoTvieNswXjx/UMchF0p7Dry
Zm2RBCtMazE7XZgA6DAmhfMVqKyFB75OvzZm+3ZIbiB2QoQGh5jvxpiOn4WriSZbMF7ALkbSgPOA
67cc4FEIEcLiDwZXLT999gEahXyVaYSBnoTUKugwRbbVQ3dEESdUnYBXWKtAB36t0epgTm+rn2v6
oJYjDFp+A0jmK7UonpM3aTgryaNgul5yLzhQx/i0svz8n2W/j+Erj9kpfpv8xl0GTRzyIyJJMR9L
mRxDambAtmLACmxm818daACEvtHB6o/ZuFW/DDl9uOyR/oj6rJ8sV4GTrapXXkFrXtOM+D4w00qt
/S4ji4lBWIluoyHVQB7nfNs4xNVQ+qT1X5mfF/0wVvCqbeUEW80feoPK1tpoCGZ4oBro2IyYRCbe
DioWzkLpp15AGU9IM7o7w98MsGyMDswmMvsQTSrh8TZxVArDm2itifR1DjENOawzlc0jd849T3Uk
KTSRbeJjkmYK+zj0imNxyasI2wkORICqWrljksCJ9U9+rxQncpeZlkUdFrMz/pj2n5Ajc7c40GGw
oLQn/PDuUkQcErUJiwPl4oQ85ZdBKXAhgCPyL11iKM4UL2L0Ie3G6dM01OeMC2DJ1Z1AfuUccJBm
l75QJ86wdLR/X79qnftK7I7inP/9K/tQ8nItgga1wuUt6qQWpUZQ9K6Nl/ikQAsMtzksJK1BswW5
hnJMEMWTK+umodBVL8J32RyuNq2d/IXU1KL+taxrzOpjjQriIGL/cECmh+Yryt8WQKsVmmOyU8MT
3BSYa7wBCZHQkhpvLfGEq1UAv7F7ZvPA9/4HzYFh8SwEiwClw8ijZnkNTbdH8YCOjLfhCiExiYeN
NMHdh1QXb1XkeOMfXi+C2ErK2bZuprOg7XUEnvK3kOX7IllTIFKC0g49nCyrGR50UR0jQZKGR43x
EapDJkRyy5XjBM2kH2KYE73zN5a3GI191b448/zfFK+3CEJUrY5UYwqQjBkUZuQpsDMkKtW+0q8l
iS3mLPRFVDB2eYqM3o3TxANSThnazpDBAB7OozW81NjCCB6oArmoWeX/Mga8ZaTiqg+PJjaHF6GL
1VWQEuiMUJt5EIBw4tuJBFOLuq/+FXm/Nnb0MPQ2tZw8CYaggMMr3LqFO4eFmF7K/Cy/W3PxYZHS
VRMPF0F6sweCi2UTwnmSuGWhbgc+8AzEiaB3zfDFrlP8rEhb/1jb9GtKQWwieyCjAGh5oRVCfEB3
WxAMm9/NvnnukvYdxe57F2vHCALSJBVHvbA+oviJF9iEWBdisMnQWzpKEha6ImFrbrc5uQZmD+8H
45+S9QRGKGgEbav5whIpoQ4OfyusKTO1wkEY+i87TRMAL4CZbcu+ZiieY6E7l6gFSAft7YMg0GGD
NC14ZHCsq7gYGZ8WrCURNyzoDzYe5Ab+G/jDf9YEtRFE46LE2cfl8LyilK4WqDZqiJX0dYrWs7rW
6PbaAsZaFrTZ9GViO7cA5NBVAOmYpXzQ/11AMyLwDG5uzpiRTIqLNXAZFC1KvY7RzBhenRjyZ/Vr
w71L0+RairwxW8CxU2gh885YCPAa4Lk4VXRRoVLkXLNl9CkDoy6oaWJo06Npe+K4EfYu8kCFI1/T
qryopSdYQtCLBF0+pd6FIslta7KZhYOAwiQO55uit8gPatzyroaPzBT0ObKUxX0sEg0qsuFypz1z
CiXEwYi3UeOYihOCl+HLEoJQh1h7s+MjWrXMwFJTiFjJVu7uCbfNRLbrrp2LF6E++mewKtdbVO/w
NwaiZADF8bPqi1NuyHtBkois5SD8jKTmyeZPrDwYXg6F0KowqOWTV3L5z3eqT8p9PKGGhzyS6FOQ
vJTVF/pQhE5A1WLFCx2BKoFoJzNAA14gaGqElr1vw59Gir5b/ndBc2fqKH2zV43F1YM7sZGx0snM
P0uuHypDw2razYRgCD7ZqCgHg8fQmiSi2AyDu8otm+h3gq7SQhATK6tAtJJzBjRO5xPWUyeDr3Uv
dfmhp/+10lFHMl6PfzZ0FAm2KzxUcoFlxB9c+jEVjlg3kBsvyUjRjZ200jRMQTRfOI80yZ9wCJDe
DIG48weFnzqKARWChWa1qCBVhPFawOalz7imtQUoBFZkjJ4MHi5cPrj+bIIO/rHW7KshjJrgmeEh
YOiXEVab+DPa7PjQT+cCWhdus9Bf0F2J98f6qRHxa6rmwZQsCX+O5v4YzyfHSb8Er5j5+nJPIIJw
SToHyDo9URrCRGFsficmCzpbzK5YCE7L0GHvmOGTjuGE2iSg31hrzlfZgZoXHiaIqgjy+WviZIJr
IQ45PkVl3oWJkAo0yLlPvUfpQ7Emacqnpl4RvbuRUYIgk452DefyfzSd127jarKFn4gAc7i1crZs
y0E3hLtbZs6ZTz9f+ewDDAaD2d62xFB/1aoVxI/Aatdu7ayFgiTOnAPEI3Ecsgx209R2lLLQrANU
uIq4MkPkeO6sjYVVu47gueqcXeL1+hPSfOyMCnRRGMdW8GAnXi9rTPg/oR/NcXEjJnJGI5I9d+Yf
zZhWlvVcDdQv42MAryojUQ69p+xRPOBwJZ3WTapsx/47tN23aO43c48KMyMfrGmhmWQZ6iNSvhJ7
0TsBfbLPOmE4mX2GO5r3ZHbTCUc1KFxQ1qZgOSRrzCOwQ0fAwz4M1gK9jxoRASimQmxHA3J2FN//
NtiS1qpCkFeEe6GaPXuTekU+wrKZyBoNBit6giIm9yS7hSwlIynkIfEhH9E0HDIuwOgV6zR9t3iA
s+7HzDQHmaWxYGdn4iHPkjnrrHuFfTz9a4NWUFQtBB/5NR6Bg3qUoHY3tV1kl/U6o8pEyPLHHpvh
Gc98sp6t+WiNfLF+H7ftoqYvrXjmsG5b2jl4KPBbkAUw4MxV+NnG6NYZ2XGCt/zqWHeHFEI/LbWr
Nkf2ySwYeHMTAiDsNntt8bqHpFa/yJrXxMzRSQGU58fIwdTD5nKGAJFS+SzdihElW5vjWS9fRgUA
JceoMSeNEzGatUtcwtyhmgUpCwk2xCMkp7JN/inA3HONuwfKX9xWtqU1HB3sXlJHfR4xuJsBxUpM
mcXVJbdG+hl/GQR/+zF+5XUJ2N3AbibahZHhoTW33kCON3c78h7YmWsDXgpKs4I8R1XFkjRWvZVW
YWw6ST4ylMMp4rSJ9efSqc8MHexE/Xmv+2+mxjGEZGWTsfxNi+IxZ6XIEp/sYuDobJqV1dzU+VHC
vLTN8Z7h6AzA2j2Ld5Q1Fa8tcFs8HyE/opLHAFJHRoBxhEggbafFe8RpbvS6OXuFmn2gXDdLz+96
n/8rQvcwkdWY64xHyQ5HvasWssRMxrcK1zW3wT8WM3exZMZqKXDgPXHdYq4ZUhwt1oAPMXZziKGB
rxfT3bZJd2Gwk5krZWsQMHfB6lnI/BNX6Sl467llpXZVq+mIK46kbqJTWHAmcFGBzuGtjjMjnSy7
lEOuf5XM7nMZrUX8ppFA2CUKkQHVJk7oxkEZovmMP+sqePO1+BTYxr7WQBczAiNwNY3s4a+YFXfq
9zi0RzWegajnEF9TfAjbEX8KjQWGVXmsqFHlBZ/1gHLerF8lKtGp/8XTdxbnAT+Pem+u0JjHMFjQ
uA6D8iG0TSllVPLoXxTYz79MQo4p01GPFVWhFrePQX2JBrZgTZ0+3Mk5uVn/kjX2wWy77AnLiEg9
lo1ysIzuMphYT6SBtjU8kFhX3ap9QGQHzZE3brXIPkmimKLRpbcwmoLxT1Y2L52eHMrWfQ5zQWim
VUfgij5S9IzGP2fYPSZ6wn6nxaetwkLhvY6ivwX+1qMXkSpVvesZZxXHcJNgbp5git/k2nfZ4Ls0
6+kFdhYpTm55VpuDg3hrUGdkde6tdFdBE8JzoZmgR2vIoyAWI7iEqYp4U/UvYTgc6cx2FuWjDcSX
Mj3b0z+vRZOkp7sczDVsynPXJdCUhpsxThd/VqD9cQKNykfW7gazO4slhAhUtCH7TKJlr2GuyIIu
iuwzQrojHP690Y/w7c2nxcCFsBCiw7MYF3I5hbeZUX8VpIRuvqyg7Bg4IOilvkr+NYCUnFJpPOFR
guFiAuV+MtHfQ5pAx1ORNCL2tEqvbRnyMNM0VYyl9BLRT3uNdAv46T4P1rfd0sOlwSXpesK0lA0N
3GChoaVdSI21WunbzMg/1bjl6WIQL1syiQBxJu/Qd/45RN0lZj0l5hkZjTVpXDMWP3YUr2cMYnsT
gxhTwZWgRujm/XSC/uu3uvMBhDEetkfiNuN//TGp53elfDSVf9Ayb+FGtEWFf1BxolaaZC9Dc8qK
o42tpe0r2wCt1ByZv042sfqakjFkURikJW9I8Oir4OCI5oNhrqcLI7d1z5jXLbNxXBcV9kPG+OA/
/TgstEY9TSO7HCYIXUQX5FEYXNhAQ9nomQebbIu4RChkq+9tpm7HBFSvnEkmIifWY0VUsKim1heR
aK9fKiO9OLqGP2l1dgmLGVskowb2VkP2qsbRiuBrxBel+lZNX0EM5StlQYJvTYv2VVfLdR28Vzqp
0TwQTkbE0ECmp83zmUGzmm7lyNxi2PfMjHdGj9ly2XN0zBfLt/6qLUse/TBuXchUfth8WbX9L43L
VcuLoRQeIlvrReArG74R3MdWHC3N9PcUwjnCs9/prXqCRkvokTh8Fzzl8q8+usD4C6jlODl3DEVn
xQVj1izn+aCx6q8beAf2vdPP1dytYtqWFihRV/AxDPHu1l6UfMYdeHzJI2IEFfrxImiudjB91AaT
aumWYIT6enL69VC1H85EKp7e1GyS2GKY2whutWo4cF4xqyC2x9skHkG7lqR51sbW9hAl5vh+dPjn
sDroWKsoojOXLtSBkpnwHrdIU4STjbwpLLK7xJgQYqs8qw3wunhzFMVwExK4ok8roCwHM0VdxwIy
X4bU9yK20FXdIc2O6jUhyDMkH5Kf2UkzKeesRe8qDCvJjJBfl/bWNcQgLYFzTYYwNuZJgu/Po0Ai
J+bpEO8WTDVe4L02nYIXK96sjv7sA0qRHP0LK6jq60gw9qrORLcRb1KWVWwDCfobT8lHlxIJB+8n
dAysyJtfL9++AKZnRpCCpc/zxm2z5zrEN6hbOakBNWPXVuP7SK8yF/hMD48JK9NJQ0WTYGxgtv5z
0Xb3xB22ygiaF11royaKqQzPCQdOaQRLFt8pb1iNW5Htvhimf+yr7sXGjbjImBVm7eA15TFDuG6V
81umOA/N6ZZDEe3iCENOclbEFzemuSmxHYrBmjKdZjpvXtrUPHv5h9KX1x5zI6TlgJgF+Tq26x6z
NAbPTiB0ZUA15cQKh0huj9DeBtUS5pABQuXyWXyDszLaRW51iFN/FdYSdo1gnNA26Kkt6AeqYt/Q
jkMwvTYxA1s/7tXwuyBsyZlPDYLcJz0X34hm3xfvraBlfbEcWlgy3R+LNW9q538zy3sqHHNl49Pj
deumYfXclS+qr/3a+412vSscEhmU6NIyxOVQMHTfvIVBu5i4jlr+0zUQzjPU0UJUbiDoO086a1KE
wgdT1T8USN1iLVXo+bKGadLGq9hkvUF4EwGZ+Oe2V4HL6FtDwRqhwU4mRxUMLRMQ2kHA2LCDIkxL
KK+a+QA+75D5duo+08rjnAMz+doi1X9C/IaJ7a5VmXXwrU0ujbvAFeTk5e62GMA30/F77Lx1XRXQ
sEc8KdIPLY12GDbCS0HVlrq0KXGEn2NrtNDieNMUDCqD9Bu3Y8/IV4NHD27i3VfcjT7d4y32FOK8
JZ9sAEzDUX6l6HIB6+dhbo9oSDaWW/9DEbChLBK1YNv2uSy76Qn+4VUv0s9BYBrk+nlDRw/u29B6
BnPy5mlKuBzxU+3JHgrJ93LJuzeSZx/gJSyIX560U6T5y6L5Z5EWI2pjtwP+jw9Tbrz6keCLhGMY
HQEj9aHUvS+cBxiBAGpb8kubYDNEz2lo/TgDzkcaq1fwgczBK755zeoQa7fkFDlQluG7huwiInJV
tLLdqVP3DZV5jZHrq+ea2KwOW3+gQyIOQ+7F3BcX4o2elVnByW1fAz/T+Xrc4LSD+FMnl47dJATc
Gu6Svx8COp/5xlgf6ZiRYmVX181nKHtLZNCBCcuTumP5/pMzfbQpGUt9+jKD8LFCUv+J1Xjd4ctX
Bs8yyjFBiRQCLcU+GZBnOLyZwAEy4eUc5jqjq48Mz9P7YzqHH8QNrlPrR6vfZnyDUss8jVZ8sqf4
z+xj4AzMZ1u876q9kQBd8T+17Vc7KD+w932XX56D0gthOB88Kki9TqOABqoUpSsMPfYGDREo8Ef5
kRRGpYPvKvK6hENOLoC+UjgwFE89TqOzhwARKt1fy0u/w8o+JHH7Z6A8Ryy55+C9wHgVHfBS0rAm
PGu8kqRVNAKDf8iA8OTAThLMxpBPwzNmQtEyPEMMJP7meiz9DwvjQCjcFx7uV7bMvm6f0sKF3LbU
nHyXkkI7e1jOjrm16dvionf8TLqvCHiuomuC9QrlxQ2qt6hU9mmkLiow85CWtCdwdez28s6V0Gqa
0F8HewmJAdULMNNtCNG20hWjYN37FzHU9VFRh7SLLUc/UC2wj/ERoYnN3iOo0RQDBqPQextN9mD8
aMRsFDPoJemuSIN3jMJeo1B7SJsR9C0Ej2efSMzY87GLsreIFGCSin4aEh/W0xZKMOEfUzOwXwE0
qjQiA4AphlNDV6KgSUPjCgxymLP6zA4JPNOARY+AshGh9QAs1aAEx3MmP6nxO7tONT2YWLO3cNl4
asHySV68CH04gmxuAbzytohEHEiE0Ai4/QjS0ECA75vNTeqTfC6vCL8QY8L+bEomYIghFc4LJsoY
vD9n2fG89/DHitndY8NiB/a6Ahhqo+82YD/EQ2qMkOwpW6Ovb01duavj9E5tlB4qHqcjyiGeB7YV
1Rcs9YUIydm/tWygucCw+lmWaGopHveESIjQz+21o9tY2y56FBrWS1kZIFmLDnnxZY/ZxVS8k5qH
Ly7hSeG0pjLyvPfoGrrNjOOPXv3TM3OLwqlO160b8EfNrYH7YdhUy87Bu32Ir0P7g6ZdcrPH+I/J
icKaFtMcvOeIJN3kQ3sfEVpWHJTi9TLdR98kpC0/s0RAUEIECVoqhFicE2QkAOL9Xsuc9ZeO0zTs
nhObiMX8p8r3TS2pghzsE2SuCWgI2xWo+/4gx+7Tr3wRev2QvM/+F5iirFsFBXRY4RRUEQ7cpTfj
YUtrEdGYY7Wyx8hWSmw34rPGhhL4ti7UN3mUeDB05husDZZWRjB31R9b6wHo0eP3LG8/mtpYx4+d
mxjmZAm7h3DCFBkr0knHoBcASOqZaBVr4pCbmFVRphzD6dzMl7yBfmATHUbv8oR1z5QM59z5JucX
uYU+jseY5kgWKBJV0yebEU6uQFo26gG+Lb4d2940IfRTCSQelm/Y4ReMId7Q31giJuVPz25ZBB1c
Vx41ocVzNTlt+acYjMoiVZ6egY3byG6YTzuQhe3ce9tcReZZVkihjdtMeEaKdR07gsU+rTxjI7z5
ve4BCjnqJr8WO9+VqZ/EyTXsri2L/AJthwFigAwQkX1EIhb6mJS05Igi3hnXupOoP/zBbMykSC7g
ruKSJRUBzULUSyioLIgDN1wDtYgkbMRZomju3NQWXyVRGhoQuyj9+H6xsK7Y7PZEC5rPZfmhD28m
SALQnzNKABjtMNuzzE+/CoSCLWEIEvBFU2Nrj9kr6An+2Um95ydxGwgtaF0eBUubwRwN4ChyK8pm
y5KU6Ls34WbKcyab9Ro5YwB4ZCHZaIefBKZ+u+dBRnIo31NrrlwrOb1qZPYqPoRAtDiZWlG0kUG5
ar/lFsXxdw37WmDpeG7PQead2NhaU71eWcYGpw/eZZ0UYkFinPo9grkouwZ+F45Z/y9eMUNjxy1g
E7dv2RZ1xY+PYEkKZotV+PI9ct7UHz7TAOipt3cJFZkKY4OwW3oXkRfFWXDhWsvWJG4KRBm/qPyg
/B2JccnC4gp7NapgbXo/alBsGveWktdjPJi3uCmxUp7nA84kTvIzVFe7WpYjHSEooBufKcRokxTc
Drg+dfrSgi6zqx9Lm52esZRDPAgiZSHAvmxbf19pLhswGPeQv1E6Ju3SSYB3w7TPYk5tJ+5JVqNm
JDQV2ZKJH+Ch1UoiT0VbDf9UndFaDVd+x4h/PNRPFrewEJwYFEAyu662yxrA+EQjRNWR5TyXsFIs
Akms39e2qR4VfnxiecU5g78JxxVfwUYTNy2r5J2Olg0/dmQ+w8V8k3NCrFUV5RYXA2banIPsIYTu
AJtAjPVDXObE6LSxOY0HTMfTVxcOe4jRINwyFnJ0D7L2kAdCYeKVyGsUlMx3wdrz9IsIcDw+fgMx
PonKPam5JHV6uLBrLzEbJ9mlACHQJ2lMLP2Cm8VOAMQPQgnvFO5xB3eoD0MTyyAskQWAAmsTpl8/
PGv9z283N49HLJ/qgL4TWVCN3R7+XoF4B/G72MdzraCbsKI0OZNchs9ktRjSazDsvfYYcMo9qRkJ
C1yMGXeVYdP3v0+VzuLQ8xk5ke3z+73hhu63L354e4Py2wVTs8h61KAgbFucPVgGbSSpjg/AHyyy
H+6NFHnW9DF+ldG7wog6gOIZGCvOqsDAoX6NAop6Jn4/vFf7qYdfzFrVBqGO+zvbWO+BX2uWHr/F
kF7sjfnUhf0PV+MR6RzPpUBgfQzUFg7L1r7W9OJEfUgpweNRuYOvYbhEhwT0Y5Jkg+cV24XqJASC
AheLhhANETuiEZ8JKXKIg7jwALNDkusFodhH8xMoCXnelGOMAKCLINva6Jhy4FCLAL1YybekUnON
eElYXjWZtrPzjbTA4dmH9YeomKdwME5U8h4rSvNdE+24slTEY4fZ371ixDEotPRowfbQ8+gLSnYb
QCXTXu7BQwu+IPi0sAANVRT+8BE0yHH8lJVcLfPbqvsLQat0o5sZxmffqSeNbXvAq2oJsQb6spwI
NGgg3fyZPNzQP7qQEGaXW4FyslnBatFwt9MG/iyaCQB7k8G3pwQrisifLz19qvSjFbwRu/nJofSV
r3p2lrNgchD771UAO5rNjLEKyAegj1JDY8aX4j22BvnvxLzyP9wRE19kNZwpvX/j27ctMzs+FFhC
Zqsx/6bD4hU2aRZk4ZsAtfH/cJbPuDaMKPf5h2KGKxl1BAvzZ4W81NhXgQxxu+aSqyofOt9j5kbH
V7FR1QjJ1ADN+FgCOp11hG4aGkrsL3IsQ3G/3abgAqyj4TzF2C446rgaoQVgHrWK6Ovle/YByqtS
e5HMgRkUxoNyilk7D059gVQSwkiRfwM/S4GLGKbwUOHxFMk9b5DQsbAj4wNJX8kPylo2cHf8vIR9
8gp4UF+S7HuowWOGfB8EoNPEF+U9buDx3iRnuNZYcbTwnrl+TL/eyDvHDbQZeLPP3JOiWYLJ9oFP
QBNbPH8JY4qbIDw2MXTATQ2fDoUVtXTzmTvxYsibBPyDL6rU85wnjg68Qu3aRmcpoBTh4N4SPogd
+RycabcR0PPHY25omYP4QrTAFzRim8v15tVhDyDbzgkRS6A/w4jjjaySu8kJCB1Oo3nl4CmKaUkv
AsOOWCy9ITnt29E2evXmorAWL6xJfbYsWM6HnAcX0w2sRjCf40vxBXT3VFYJ/cx3GggnjKfXyU8c
Eo31rMMdS+FIBLAO3LjdmLhdYXcn3zeC+Ta40Q5B+gKRKV/T5ZRqBWksl4LOugnarw+OMt6tEmfR
ENodDyqTwH7czuR9TA/8n9gAwG1pXTJHVxGtBY4byvzdwdqRuy0f0SEeZ8yoFHxBGhqPy2OhpoIs
FvDz1EMmH7EhkWZWHevDBG8jth/d2JEvdaR4SqcmjR7pXloPgaR/lX/fQW4b4JUjlI8pRdJESEcQ
/TTkyshAQbRSg+2lNBJ9MP51lHjLV5TbzlnfQi2gmnzEVIYCcS69Crwkyr1NoDCnMuFbpC7L4W3G
6Il5wnk0KWOULWxSSYTkU4XzozUIMsPBTODT9j5Z14YxxU0OvdI9+bz5jAHyCeOs29IBhs3v+U9t
/q+i0iguU1aLUrl5YwxsDBFKEu7g/mA+4fHsEIma/kg/S5WDmcgZy5/ET17ia6ivUmSki4FgiASP
TpF4V7yuqe0mGg4kfXpzI7Kc84+qzoilMPZ22p3eKe6uMvhycykMnIz4lyNvh3IFSOd4S7lElN/m
itm4h4+By74NgR/vLNXGKcU3Alc5LehvBri63InfO4LWkj6Y++uJ6VbdfiTOhww9MufRidBTyklB
00IX39I6MMHQ3wvSpqKyMrTgiOkN1wDWAMd+EVUi07Qz5ep47bog9WQQ8hK2GaLAHRqUI7Q8Ft7P
IfxKEdhrWbbDCOjXpcwYpgX6e2LH97KHLveGzirZfq+x3gAeSFjM4QZqm1d/uLE/n+q/WFnx3NWY
yeqpz6S2bisOlemz1C8Of7S5tOFOLd7z+Qw+GTBcFpB5eZv4QnhpJBGNJnt8nkQFSIHbr1fjxfoV
kVBdIFLWSN1C8i29tD143pteOwTQ1xv1RxqjGqu9MdDxbi42JYx/ZcSMFH9X6egqTcw3BLEgsN2X
NHYU8GQCLGxGDcE5p/4qU6I8qBYVMEdGActMq19FUl/E0ms6w0MouBl9WBIob4VVn7n7PJNBe3f+
cp/xXMdkFT11Tl4EFm814s23MsTvb9WxouT9gIhB5aK1ogNjZOBRlDafHXJwZy9LZwVMMoZQCeAc
GRYr4O5HD5b2KzFkOwqIDapPdaBkKj2pEOQ63GkTOBEBMSiKGFDXzoljz9HhlG74MbqnHNBbihVH
qZbOFzmS5MZxTBpGtkHwLpPcTG6etB5yxnV7Zlv+XX4hjT5G7ItMCJH4iZhuvuHz8mZYADWTRk60
TTZDtRZeQGtL2DDNTuTbazob4cP+RnEk+jZm5OD1lNB0LkIboN5C2EYokU1mBX7YlNLpzXL2FECt
2Vn2SzO8OOsJDybKBR4twhDE4Q5a2JPsPyxjxFfgylQgPiqdOi1p7JgtqG6Wd+vIKZMvXTkQEs/S
RaswGXJeb8t+UNbFBYU/BNuK6y3TrOV/SQW3AFw5sxU7OtFRUCgGkkZonEGN6ulnrvRnPvR49dyP
qkbwkzxx32bI9HCA5Awy9ggjOPrwX+E7SunQqk0ygIUOS8nLxW+pm3gU8NPho1Qa9iO80HCAw/pi
dzHJPeS5nqCIUI44jH6Bd2OE+sABGjBO0/91/gOoBiBdoW1D9aLSwhOjrAcdjrJXGfIpqlWWbnki
UiFNclTiwYwp6JOOhyzlgh/TMVWVH5WQhxl7Vqg+gLgwyrgSCUtROcRj/btFS4jXNI2eDLC0sRxJ
fncqEvvG10vA4A39hnEt19Dn33DIlJXHt9C24E4yJGfxL9eZKST9STFp1QzWsSkqxyUzE++7XbLq
dmT4158maDLtu/RgfoCvQk5uAcPvhvYOjpzQ/mRXIGxyVtil+ZORotFma/A3B2SO7KKF46XniEmm
lLkJ4bd6dSAvS7cqUwKfntLNrxkjZu0W+zXBEnj4ap0CgBkaxyZkQhm26Iss5ZlHH+MNTsqalr7j
WDM3Y7KH2svjwIPBvMYRBIVCzuNcKA6NjvWJuAmN7UZMPyswW9IUra8QYzMImamdbWgtmF9a9U/E
CtRpfnuo1gRztIDDIXsHgmNLtpx6YqoSgtUYXHvYVwN0PrjB7SB0lRO3mMwB/KBwwb5z4HklyrT6
U8xofp+dEfPFgvVQjBgwhA0PmMUDzvfF2eEphZPEPMCJDlgzQzIwAnpfNtfhuwnewiXiZKbftS3R
M0hx7nnfBpwVZEKWqRKzpGLPs6A7NyXBCqY70Q4WnFDFsC3MV7oz29/J+4DrRUITDj+XIimdLz7J
EAr/Vmyl5RgEiOZQ42N0IZClfuK+/tfTyJSnMVzwtFGREZ2AbxjWyWhOwIFyXfnuof8lJXVXGMJ0
vQIEcfgamLWkz0QNsTSdQB015rOBXCxMkkKDBVR1az3OUNwly1bIWDzI1GHeef58jn/G76gBJ7u5
64jxufozSTSeBSd2/rWNh7ATEoBAwgpGMXi+JHcHC3Q/YhvLDlJGv4L7x/OjcOEs/LLBmLR9GI5M
mjx4cOeFqc3HNWwQwiFbGPm18kCbmJL4aqJJoCcAvbMsHNlpz0unPeTETLVoDp0HQ7FtXH0FiADc
3rQN7PT0nY0/YAcHEMSOjoRqCk9XegQelYipubo2kbegw5YdAz8BBsgDTUvDCcLZIUMENH2ZRkrz
hP8jXENaIF4AwBMpDTKJxqvawjz6JklzFEwSnhwi3dkB0POlMiDw3Kjjjd8rIBBDrcsTPesbITMO
AINNhVKKFkyhrE3Npba2vP/T4C5pj3iXhLzXduMSTQU9IsIPrrw0/AV7GJg7BMzyXToWe1wDsb+R
2ie3Ct0F51Vtv5jlc4gfywTG5N9NPpjGojIzUYy6NwVlVhc/5PHlMrEowBed9BCb0sBo919bNWXb
2UCQfJOSAhJtnhxy2zl79Svjm3S8eOHRLVI+gSS4JFhH8+Tz4hgMztgCUFFyvJq4ZsxbcjGp1nKs
J7cSCXMBIJGEQgEOyweWxdx54viq/CVExQKNiJefI4UsV5lAMPFbPPHsD1AQyOcFnFl29seEOjo3
dyT1CUzE0UkbwITF3eKvszBEVYUeDHlsn+/ccd8rh8Y9lljJZyfdpf0O7jT2niz1K3L60AnVwafe
gnuS2x772OZN1lrzgn3SlBvSbqy2YNX1NWNbAzEJ2csqQ2QepqhhWzRut8x5duyI4NhToDJrO+7C
r+nlOfOIFOELwMsMqnqhRnjFmtu27pZlpP1pscrCLIwAi6ZYlDbrWZ5rWOPNJmDJgcLEgW0jKdpW
9KWpLzGRFTrMHQ7EUXfeyuhj5lGuW2zhrXUfYBWKgjBi4rZC85Q37spx9goH06DxSjVX8o/puivt
WoM6GPNDwUU5SUL4wIU8sCIfSkbstVC3s0saCAjPognC+qnswPRrSMMUTU/XDpP4gRr90vFu8B5c
LOlG3JhqfM26ayn5KQNcWHpZH9Fg1GlwTv+vgVPg7AUhp2B5xKtXYz/rwNSI191NwkQd+5EN3mq0
QcTowIbCWpeEHAC2mUJPClRpG9vWuVrIOjzdxOvmHlIWDfyEf4Mb0XvxYJVgWV3Dr4PlN8CXSoLo
wjhcwWjS43uY7ZyQ2T29B1P+1IrvopzcJAZbOBVmfHX9NnlIfA02THgSGGc/P84QCYPefJQCscLo
J4Y1LVHtIj2B9vLkA+cnMOBCCopBVMcQ9A/eQ1Wcb5mjDAQpMzZ8rDMZDsDzOSflArsIbYeM2EYT
x4jmHuXWi0J6gXgqdNZDJWdeQtiDHrdcuOx+gge4vunMv3awbOT8mftDN712+UTwardtcgWzjphM
3itYrN70iByQImDnAkP6PsISS2Ayw/TclICQgqKksOkSQg8DJByK+pKl0Wtbj8ugzbYhyEOqmVtn
aM+pi7WEVb7xHLD+BCjfMMxphcvce9I0CJBqB8drN9Tufg55FVT4w8x5kDorjy9fLZoUThQ1CPQg
cwgoBBOe6eT7KDs52FnmLvhXaULjVXHaoVsljFqhprrsoFwkQuYr6h9yRVyyTsA6awLkHBHY281b
UGA7Xz0PVb+eUCrIksQb72rpfrpUcS/5IesDJ2Q0o9zAREEvjV1/oZtwbX6SFswqXWkGoWfdVVVB
ikjV8CkIjda8SaQ2JvybDEa3B6EKpjgkHsAxCwgVwq7ZvP3mSmUT9iEO3lBM3E64Vd07/PEn6oUw
vWcL5wEqW2ixJia/bBeDXjiQY3NmgvQu/MokRdDPKVlzAkIRiUZSGOOjkFNDcqfMry4mATkj/yxi
39gBGHHgjARDDI17iZ0BfxR/UZK/aYvagZR1RAeXFAvfoBLPsCsMbSd0VynswZ7xs62gsyZXWQB2
UN51Zjbb8lY6kIlYr+P5C7kSPjhEPizoA7s9xCKp494pAg2R7GkFcPfVR5fWG0Xzvzyu97gvrfpP
piVbg1O7wtvChsIF32Ob0nvGzQ9vFL0Rd9/DY7/BwTakE68vimeeTad7jdcasrwuwy2hTM3XkTJW
kWyJjEw+Z2VBz6fjKoAYeayoOC0JRh4nT96cWionMQWUwiJyDibvGYBSkrwl9UcxPYycwOP5WjfG
m1bRO+oIefv7JAN1rX25PpgfVE68PBMP8YC7VvQvfZq3mvEVAUg1KgbQ/N2B2VbZtOlw5soNbPyl
JkUIebAt3vU0PRrW1QU9WGtCKGyDhT0Wx/mHqDiIodGmMQuMaLAQk+Abg2kiDoC5Y0x4IC75X3P6
Iwub9G6MJ51dbDrpC2e81Bm6VYRqHJ9zY76Esjlj5KRTTYP8YIGcZiTuFnW/o2XdzLxxFIRx0Ne2
6ayNOF3xG+feglUAqYQ7nJmQp2r2gnCOR2Ndz/2+oywUpOgF1GcmAKfynioDDyc0cC7zg697UKz5
zboxrITWNEKYCrJ5hVX0s1AH1h2OJQ4vkYEPqUdcKIUhwc83TdJNEdJm1vFe+jeMBKXPLHFfYA28
MFBiQ4HftLQfjBZhH395wFURFd6viVLQ/TWhGEu/P3hhCnej2tM15A1TZhW+MTVTSfv1TNhDD/ge
xZBeMLwZhy+EnAEKBRsX20y50PJXXv/cERsTY2bTW9ZDJzAU4ItooKVUnSQmpVh3zrCz8NW6c1pB
fCo2EY4uGq9DCDW8kQbf35HLvqkVMocaRFn2Ew+0igkNipxEJ3mElFXsFJS30sfFw1W5H9cyKFdS
OFkR5rC5c+jgSmlTs2HHzF95yTMwaUDI9hqt49gsFEDGMJwWMmmVD+EiKume0dFl+iqpRywYV4wU
vRGvVLtZUsZIBd3m6p8Z5hOW708z1G/MyFdYnXP0XmkPhSMcsToks1Rt5quMaj62LvuJXBGPkiFU
gKJiJZleGODkrOPRSnCdm6Eg5zAhrYqP4Pqspc0T+iZYLjz9YOO7iEY+qgFcmWc4DUhM+T2sJ2WX
Q8x3e1+skM0aJlS2VNHSN/2HBLpYirYJAIcrJ9vbQMISM11VGXHFTHMUwAaKWAjcMsjeSaXARrkY
zahqfNJbfa1CpsMTBE09k4/lrAu2ghrt00SyAJuA2s82oYY8u2PbhsYCuZdPwbXx10sBiBr6Btmq
UzyIl5JI8QLygWgAoY/2HXjqSfjkCR/ZTj8V7VUnoshoozezxyr+j/YRuPoum+n4IWoL/SfkpNCJ
9P1lffX+mmM9sTD14lWyBmUrdOQkwcYH89NOJxDTsPcToId+IST4LZvVVXO0ZnNZogx2yQDPeawK
EDgsDL8j3/qYRRJS0In5bCvoVXBOlCj6gTWeHTiHTMcfbj5zskGoxLSMPi2wuWyAKDmpmSpoYQpy
IyNlGf9Coy17EAU/VrKmKwukiIFphLXCO7/U2/Q8xznbtxGXeHx5gXEU+Bll479HGMVG5BQ4YMry
xLB6N6lgtKZq6a0NgC/Li7cFZANajTRMllYh87iVotMuNxVbhRo2+1hdu2rTEOVih8m7H5NPpvPR
pghIl6UlrOVC84+ZOMrwaszkdTdzugvqapfxNxvMfujzvLnczTMp9f532R5bhn+Ts7+P3XXFnpF2
aZwM2BIkYUA4oDPtGT0NRBu2Ut1qW4VCCwN17Jcpr0pTBm8B4ZYqO2rAotLWcVePN+s/tBYr628e
I/Am1pbe352jbY8UfeYF8Q1iGs2HySK3UFgqQGbuDX8XGmz2pouhFDthXUQU28TC+AJWehBgQzjS
mt8j9cfu8B3gAXdoIQNkwteAN8d7duZPISFnNkqywtpAQsaIBFEIrT9wgSSeSiXiRYdSOiyjf62v
7hqTI4l/gLyutNYpXaRvs4gIbpXxGLKvAtQHDtNJygcwTZESuwv0STlUq+Zg5JCemNG57NV35U4E
b/EmhlcV1r9HNGtEb81pPY6AwSNgB9dxQEWe0GRd6xUJ4/RT6PUo17BGchpf+bgmmkQ5qP0K9Scx
kQW+1TwZbbgU6vOwbiAqZaDdlkM/izVGcZlHUh2pqy7yYryVODu4UiIz6iWjg5aaaVdujhDupG4w
gyZ02oPOAn708KfAgBu7V/qfaCNLSR8w383Ornzh/D02MZagzeTS87F5fACRY/yijIBzXQnxWlob
ISlTLtZdqzp+xQLJ916kfYyFTtDdjQTzeB4l4dOnTt3TKZpr6Rid5GFo44JVYkHEIHL10USuVQw4
8t4E3x14WiCd+aqy0uk5KAxA2wrs367hdic/SsoNHvKPiXTrgA307zUGe/ExijQxeULjBUg6rEG5
JDFrALntWXORGboMtQ/iTyeLNMJpzTg5DHgQdk8qxlGyVpTqbXghj5tHrC+LX6pq5L8FHiAQGDVW
aZi+tS03owDy8FeDhfgf1Lu49sQmWdpOvp5hWX+yyVm7kPh9qpJP4BI4htxfC/e3gY+oYp4amvmh
EWZSE2sXP4oPEVLpjC2h70GX3xdhj3WHifiBiHtuOXNnjQuh2nQL3YR9+z+SzmtLVSwIw0/EWmTl
lmDOsfWGZSQriCDw9PPtM+OcbrtbAdmpdtUfurnMXkiKT6m/Tgm8knyv9bb6V3N7BWDSHsZyAor1
OZf5IIw5TnKW+3O5Y94nYGkheoigQhhGiVk9Q3ewT5BL3px9WS0SmpExZJ+nmp5AwoTGzqRVK/lR
sEVSjVvvs3l/vgMdCch3ePjVa8lXJ4Is7uPSVakUintUhmQaG4x6B++SsLiR95Fk3jTSeIllOaDE
Z8RtAX54CZQHmC218DNspqRvBQNn+0YjPf8R0j0a1qccCyGrGfjt6CsfyMxHNXktg5wNTGmwIpi2
vlCuhFLsEzD5rM/l76769M95SLTIe+DeGODaEEKvzZFSuIVfjyqAtv65A0ciQB35O6TUkkCQTcZy
AS0mC13R8ZM1KTcxsE28vajMpZeKraeqoevNusd8RHD/0oiMYUoFbNR0RJkoizLVmzE5QH0uZgBx
rcwSxFhWaQ4+2V79kQAgcmqguAgAkSahfopMq4GLqOqPrK7eft6UzLI/BZyAGBTkloEsu4oVzbgs
seMQ1BgRWIrvdcPuA2O137wzXnbh9ho0j2q8adAGyvemMGNdm9x3ckNiw52A2klZrcUmhvjPzgD6
lTlS1BX1zDwboTLgdhbmqnv2jOBcdAn4FLW398fLUq4azbi/n0rGk1JURBGtzqvZt6oGhQ6+mdP4
r3ZWxOHSaE/Cc6hVfmNolxVlKEF9tcxi2cnGvEfN+YeMJ7udoiMUNDgZZnEeJOxhyiAK+5iWpzt0
iana0kTCHrgpCDi+KAzjwHF9xWgNcXvJ8T3YdTuCVUDQqPX/Eh81x3P4epbkCkI1HaEkbfO+gIye
GANGp6xyM1qq1gbFH+QbGm2SqLr3q+V9mYMYaJKp9kGMCMqMULXoATGV4m3C7NoqqsfdfL1RPGVJ
SaHa1AiGReAXzKgS0RvIA4QzXAF+FehNtucucJN82f7QLMO1XhkhUnSoLv1ndfnspL9sk+/el2DR
W9aW/ZuAuJ6F43JSTkhSj/Eu8vxhNOpP/OFnHIxMB7sJu3DGQ5651qA3SkaI+M9yAFe2NhOtPynn
6fK1zdbV/rVNzun2Dez0yuNYL6XEeaHDsZWO8t46Ske2lntSuPv4D2R0vcpP/QNPul2zg5yy+i0k
RLkWPx4+Sc8FaouDeoWMKFQmhwh42I0CAEEdj3RbzJVpvGxG9TRccqvWVHDnSMC91/HSXwUTSFNT
KHZzslvojS97U6RYJuDIBoiLesoQSZWJP/IHiIkj1pROXyN5rAyjcTkIhsnwQWltTupwFcAvApTg
vPFtWPQ8LJPGmD0OkjFhwcxmMLgcKxh+Rt8pgsm8qY8klUea1EHraRq7gXczhmyT5rzLRfD48jog
qeBITjAPB28nsv+YvhxrVDmINLn6pPW0geoZaBKm96s7HqQuto+DZNjzOi6YQlMw7oavKdpQks1S
vOqPrQWQ/SsJUOgz36t/aq7NMdw2RzQF3/ti3x2jc7xVjiyaa+xGaY5lMoGuibXAAOL7yJpmIx03
EmuQ0LLB6OchLziKRihFzb4zqFDvRX/ytltP5qqIrsb1uBlXi2YsXq572SjjEO1cmyYToij6Cuoc
3HPKR8vfvJpn62xijPSHeF037sb9h8xv8yWUkOlr2fRtSuHZGkkPuus8Q3fCzkbyXDQWOXlU0hB6
R5lzRLgypFw0ASNLK8bL/hhowLCbFvOIhqYXwGa2ccOemmMaYgpOY5zQKBFNIwQ7xjxcaGqOMkTj
ymMk0YbaEI21iTKJF+mCvMtrYU1+M7bFs3L8WkRQnex0oU20CRLCE/nWoUKazfDMnBHjj2E/RbYy
xDTwL7HsbshgJGMyKjnob0A0AAlgHIw1etmPPZuN7CciXJiccqhszNchJ6Y902fEy9CB4ydxtJyL
ayaYXM8qtOYG7/F7bA3fY22CpcnM4FrEb4qxDI0Mo6exNcGYGQ8Pr7toHsvyKR5JQwwBBxgbOqqr
uppDustpB+gg/HtowxL27fj7pE4ZXn5/iBDZfGI32xkcOuPg2iRP7XbQTZDl/Xdh4qJ/t2gMkwh5
nOePY5EohKYJxPPM50rGTJJCqG6S8Hn/3ZVklswabhc6ogMk2bohlOizusVR0202AcV+9MgNT9kg
iKls2pW8+kz18Y30bGDb8bXvWs5NcpLhBqLOQl89zDFrl7NpRs2ov5KcbJjNx9fSXrbenzv4Y9dl
44DKQ2KeYtjbmZM4pBrG7KQYZ+gV2TrjDMFFN3StBTpIDgHw+DVFms1mczTnJzuZQfJhQImCr029
z8FmdPo7WZeaP1YuNvG8FHMBvpuMefK/9otn4jfMONwCk+8/F2y+i5iV+1ogTWzDI+IBKd1RJmz+
xux9B7l96tvexFmgh8qNT1YYZTuxbY5+YwrZHAT/bTdYIXjhaDQiVd0FDr0chgSKuM+shWjAHhrP
GoLGE48Du22XV/KA4+FJ/BNHogPwT/7XBahEch5q5wtKTC5bCEfh2MD/5u0YOS5bvJd0Ft8DWMtu
b4yzgLOH92nj6uxE7u+YLDm23R+Q8nPCCRLPPKhB2qS4Zo1TujeqHpujafOxThe0GWwQJE41DVwy
kePATfkJPxSbghtf95d9xpGelZ3Yd06EswWnRnOXg6IX4QQu8iSOPG2nrW25P65IvJcT/3sF1Ssu
VxwHaoubDxOXFB9Hf4o/i9v+HiuO8vxcfBudUUYJ6XjulXi+mL24YmMCW80WA+YiWpH9+r/zg+bj
HCQBeMnnEi8a52XfjhgR8hBXpY5Uruf/q1D/qbJzNlgejuaJA4h7Sqwb2eJUjDluMpokNFfjoWjk
/nj4S39ZuZXbX/bpUywKayjynE00q+hLgDuHOldEtmV8y/7MGWWv8fGIzwefRHHKsc9pcUvlXB/O
SJDhIQKN1fxgj1natKP3ki+gvyuj5eA6BX7mrNdoeY+m87MQs7ySzrMGuGPfEflD335Q2v6hf+h2
obPcjTfj4XGWzWqP3MLAX0prbSKmB/TWeIjOrA8u6uxyUTzubG7PZptuhH65DVeVNep9Tl0saZBi
pULmiuelUzHTo6HNd+RHvHgQL8XXlK+gbPhN4eTLdBAPXltxhHTAb5eQ4V1c5FyxQlCm9Uig8hV3
MP51I84gXuUWQ3EWUPK8T7wL5vggZK1lrWSqACfFYLEYxfCxHSgfJOi8hFEPEc9FqdcDLTMUD6IJ
j0TUoDmymqJRiry8xLsQGmCSQKjr30/Wv2niyyFYsIfc3lGHmn7hvAZYFzu/DUw1+8VViMMV+wgF
csX+/xPwqXgH8xbjiLOFg3BQy3a4RXLctTZEglxMtBfznb4ymW/k1e9kIn3vlaf2jvrdihnQd22m
pQeh1qbG2+BrHyk4rZm9F6IH+fQ2gE1uvPgxy4gHygAz5FfoZT9XLBl9G4oGj9DeZ+5iNHwtLl9n
v39N9l8n9S5iEhMzuGhpxgeNG9o/+5467CF4BC6j6vIe0wGW/3eEiRja95+9nVzQt6JfFjN44fZ7
VrlM+EyR5pa1cbzadPaOMhYVrfEZlxz7YXgr5Hl5nPj/uFqt+DwrfnWSB5ePzZxhjkJGtJgnfv9f
wu/fdDH5iEnlZR9T+wY4fQT5lH6eOeyW9hkxIbfmOBza4/Fjpbs35qEbeyIGE8bDzARizIufgKjx
GVF8GH75iSUOnJ3jj0w7PKhLb1a6Yl4XY/Am5tna5jhirmdlZmRmTHHioNJcmrNMOGJNaBxrjogJ
6ZR/s7OYXUj37L5e4xQuzlgOILFJ4ZZub85i6Ly5S6AWeXCBtW2Oj4vG43ODqN32Hi+vHtZDPC2n
/zeVmAj1WTw1nI67fNFZNYwJ/s3/ltj+lkAkYvl+s2ZRueACu4mILdn9bxFohzU1E9f59X5/sO7Z
2nD3au84S+0hn068B8Q0HUMeWEOxREX3zruIUELxaAhryBcx52GUxBvFJJCwcv1/d4AjL0kd6vat
HJgzwzNDm6WaCA615gblXirDD0YGI3ywnLvr6Vpyn1vJXTu+B5aapvU9ornxXZ0fpr3l3+Gw5r8D
xXjbnJde8/eawaFHuhddpKc26A8pcfA8XLUefalzZb75/PIs2XMELfjjWRssdaY2qOI2IZgNjMvG
wWIZLGqX/OSz8sQ2R7tR+ubvgIlL7+cACXW/POAs8FVbNjfQ/hPxkzzx5+IQsmPZEodvxtHoag0i
u7SvAAcmV8WOJoqNSDFTl9gVQTO0X4NsUu2JfKf8ltdGtgj7RR/FPhOV+ofuro7H2Umsl2KxuZwI
AWgsliUxkeYbJnPXn57+dT95fCtcegionY3o6OJUzCzc4ZquH+KmIH5L5x9S+1w9InoiOknY7hAw
ZQB7bAW1WJXOYmVTlNv1KcYCvXheQ7h3JO87yhzbWnymmXMzPHqDGAYl6ws5Mbo1X+mzGT2ldK25
6OZi7LxG6vbLMwo9O4lTN1cRZYmVJh4MruM5rPQVor4s29XUZ9HHL46f3iPDNs8k+vZ4q3sor7nc
fzY4yKePuI3iU/ybm+civAP9wXBGrMpLzlQFuPPmMMClhLywS73CxUqBf3g48bBGuWvuy4k0xTLV
lUGEOfGQ7KnX96QZCHT3PepWYAGcvof4ycJw+042LSfW6D3idw569HN/kf4LH0SPRNmf5hbx45UK
Mg/R3MZIsT9Lfvp/OSWwNKbL5bnlEqTR1/3QdXC4csNZOMv5KZyZ85+Tu1R3XHB2g/6avufVrr/G
m3wmjs3ie2W2oBlFnyAy3ffm5d+KxAmL0kYsNxvbdAP7PY8H0aRgZ9NMYT1PWQFqe/O17RN0Qfuy
mCxetjE0iRKbic5UFDnNRt/B0kcTmrZfiI4TsNDbjQuLGIqKHe7EGACy4r1m+QxXJD4DjBZPTPD9
RbrH6tGuRsWViXcogqrIDSftCF+Jk7XiL/bh7ZWT3IWsxLhBTME1h2J0fMYMPsm+9gYUR/7dNwUT
FWhbk0J0DFes1RFjSOIdshNskkV/yB7Sabgd4p8ywCHBSxnZHd+5QYv/v8PZpZvITvVvbJJAuTA2
/43akhvaOvmMeeLWn3//iB3v6+doMtmfFvt94DzvCEqzblFHsI2tZksjtERdaySNNNsaKVs0OJxk
Ed7TFTlRzopkGEg6dr/Ue7E+H2Gt5iizZsxXt39Ipugi7LRZN/5tmjHum+P+pbmbDtkWW0QkgPZZ
961pyafURtVczHnidyJeEXGQiGhA+/37nYh3xD0p54WjcF+q4VVz28VyuWP52jxWLDYALlgnorF0
7q2Pi69n9wDKETz2jIGIJJEnJpxvx+GUmt37JCLO/2P77ITEgidemW40B8DNSrzUcN4r2SWxxTM2
h16+UeD02lgyDiCPDuIN9BE3WomNg9irqIPak9keyO5v1hxEVCF2kBzubScroSj/L/zMVvEi2eHz
tKQwQlQb7WqPaD+3F94rvytAsi8Z4I6bta49VQY3MdRAfRTvU6ie4vJa9of9rZhQoln4RHR92C6D
sa5vVDKwcur0t+FBOpdM9gcWt+rPXKJgVFH87MFdBKdsW/Q8pg24j9QFhaqLjawmluW8GkOfGEpl
BU3T5U8h6vqmU+x7V+oTaH4d1Ft80NbNM9nJf82zPkQrg80DOQ3cWqlHq3aIUhA8rshrS7cYFJhf
pU5gOMmfpNtvTrovJRdBpOqYm6iqINkLQkkmr5C+cqQ5KKOQdc+D1yg3jHED2i2zShyvML1Phyk5
5H43gCvY79ZVnBIlBd2qBVIYx9k0zRbfvnlo35+daTYIJJAMz63e1KD4FKLj3ZiLxDIWclIg2xPN
e2TOLRmNuh/mIjqA3IrhUmNn8yEzTiZaA+XwhdHx87U5HKFZWYtC7iMByy8qNi3S6uX3ArlE4I4S
qXYl9F38JBkHdXfo5aQjU6HN/fkiEE5hsksXeUPNpCaVbLHokEoVgBfxsTS/mSYNa50O+SPbvLtn
L0OMuXcOY2RL44MCP8ykpvkF6N3PqnPfUmkhdFhL3HgaJKy6uRn89eJgkRSHqBYeUiGE+XUE/scE
JADasyzY2WQ6mplDjtvHWfRD8QCwkQshG/tIFxv5bKQW13dNZRYx6pTyTCNKQqTgKRvjiGpSZpES
E2Wcee+br8zPqa1ZLkntCkACZYscGiNYYVF+EsgIBGkE5mFskncnuyxRdEhCSqzt5mOqnibj4gPz
YoQwfKU8y7R1sY0F0mx+8pPfy9cpBTyAl0G0Brlo6KpdqkRZYSr4bGSHaVjA2fEB0AtSwmrcG/Zq
ZZ9C2UXiFGVECLo/GKNRH3iusaHdQmq3L66BYhCsufYYQyyHylvDCEe/KP2r3wPFKN3U9NGYopEs
FK/Ee0qN/XJSuPW371K+aj/ZCIUsQHAI/slvJPnZJrzjcRhgBq6RB2BopUB9W0zSorCyy3L+1meZ
stX0AxBJVItAKS0lTi0KK//qyhT40oj+n2dOa6KL5jPwE9QUobPmH0obMEVixYk5P+gLKJk95Wri
BNmEjqjGp9r/5fJYeDBVmAhoVBS+kb4Nsxz1+WbUywmzgUzAzctjBNNgF6xNo3H7/vmLModAdSgw
CztsNdIYLLb2GYgaSKl1btfEw6T5jOpE8fjs3QdwawlfUMexwumJT4lPM+AfunlGoZUKC1wQRieK
fAPB0RDoPYzWEVmaVxaG8xS+X+TvkxKj6qBDJRGufCYE7aXi1BiHAqtFAYfIAWgG74NmGgAumGPR
fwH61ofJR1FQ4Hw0oGs+mK+sgpgyxz1zQbk4FFdXYP9Fpk7FgJhIhJX2z+8PKfu8qAEJuFJRlKsK
CoDag3j9mb/adNjvbWQzHwnmObe+RGQR7WaHITJQeyoWWge1T48LznqXLoHypOZDMPVD+dn8jBG4
YCXYgl3Co/kcguo2MnK+mHRrJSF8Vo/8lEg2Dzbyu52Z33hANQ8t3g5QCwqCttq7q/1ikUgPUeZF
9QcSlAXMDlrVh+p/ehHYS1FZVTS2W9Gm68Ouyw2AYJAyIYj8UKd8u/gsfpHIztcoTmLLRcwNgcuv
m5EGnsjEGE4Faq4U+r1XxQsFnyUuvpNQQ6A4JZ+Nd71OV2r5GygDE7MJizWEoptB3/9ypySqd8SF
iSrMFg8IMP08/3sF1yuBIlE0f1694j04ZatbC9UxkAiD6Ce5UUv5m4kZtOoKc3Y02p+IX+C59FAh
g8QSOOWZYfyJgiMsUiGMYOj7Eik5UVBrjL1QcgZsNRC1sLBewcJxKMehtOhCTLSUtWR8xiX1kH6o
uylQa4EE0tr+NMV7+vezfWi1wENWZkSx+3WTf8jZxwTzzbwHmOnFTE2pqYQxkOeAseCZKMTQBmlC
sIKiL2lQjT6xhwIm0PJ5FI5azNfKAOchYYQDOsJGVu51fB3xk+k24cE6x4fwkpB6u/Rv8UW9hYf4
yRJb/OVP9YYt39/nWUDM2H6f6CB8L/qt4aQ3mC336NQdMFU+/v7opmynn+yEI8NTbwkN97a7Z3rB
TQjhBfP2fdJtXxdAiupN/ftA4/lLOXV7a294kD3kU35Mj8Hje82PvxXHSg9MZOa2v2vIVtnxMb+S
vQl5DZhX/S4dkK2XTwLCxfCXQaEBbrSVa/xXbqTjb/8+I05bnXvHgiGZu8VD6K/Yxbmh6hXfi3ME
VQKW9TChVAcGxrGO5bnZqk/9Uj2iR0YL29+rca3v6r7bVevyzGmKfUkpISF+09CWY9dCJq4BVev8
WgSyPPM3Alv5QgkkH8jY1auAN0efz5B3fnC+NYdZM1bzQYpsagVef4IKE05dn3ykJljeMywGDVDe
cAK9h3cpNYwv5OkHUuf67URMaPxPn1K9d3prpnUOL9I18WB0I2TjSSDXFJXdsjfD7A66iwpK3UkP
ST0qb4wq3GOKGkAbvcjt3zQstjvqraih2T3oFzfRhVtsS1C6cOAqM+sGN5U4nEz9on27Mvnx918F
6YgFc88X5Mxqbr00hEkHrIaVqqinXePmX4DnXg/ZOdn5sSkxqWs6mI0lbPhVIBhj5b0wKJnhr3Bh
OQywt2BEMMDfU65QD4XgXbLS/wg4BUZZQAncvQZsz24excpgRZtpJHST+/senPLG7Q4sS8EJN0nl
kNAb8ZlvdwGdkl8bT+uZ3cEI4B98zc/VTtnkV3OXndtleJH/9Fv/RnemI1Jh+VWOfyO8xa7lRk4I
5JJ8+q2qv99fcH+dq2v4QIfL829FBODXDS/mjZCRi9SencgvIzSK47hwtAzuJH65x9H9/fUIpQ7F
vSZzI615m3/TDuX2dU7/tG3usiu5wl9tltzvdls/moe10w79W7nLH81S2cbn7NjdtFtw6HC7QjV8
/9n0xecgq3CodtXSP9b73xalbHJ6dPLz95ySFMkYme3NvymH/KGd2vX3EXAFrE+c6laz8+TDPtk3
IYy1zi/fp3b4Xb+34mnsADg+AODHj++63eYQ0U/8JN05vNTzrJOEGRjp7cwOHzLaj896aR3fgHTw
glMrF87f+fvHu6TT5wFwBEiLeewer4fMJb+QB7++zv1rwu0N7vKSu7QjJC/X3c44+negw2sUs8Eu
HKoN/lcvcKfL17GjzA680m5P5i68MDEhvHDTaFVu8euIaw/8w/bGRIX95tW/01638NLe1JNybVe/
3etMXAcBhzzeJaGacQRrff7t+n/aMzp9L/SaY3JEUez1UHG1AGbN3fLPyhwb4e+625vH3qk7aeTh
Hphy0iDNjQzGX3Dg1n3/lFO7ay7VTr0xAdMrSua9O2eprr17ck2OvC+gDsQzQD8nI7ZT/G/u/Vv9
/C3Tc/yIH9VWv2GXyD5E2gsG6jJmYqVF1tW23RF2rsxrynoD28ZWr3C2sIU5qkeOVI46gGxH9N7a
LTS79Ezrx+f8wXUlx44UlxR4NHSztO7ivA8+YnJNkVV3ylXHx/5cvqL773BeZRB8NpzvKuHPRDd6
8JYTr2/IuCLmuw2OsJ+6LYO80+zmpO36MJMZcAefNY5RVVyRlW1WyTG6lvr8faTDVNc48WK6EU9Z
ZegeV8An5fW31rbN6n3VTtyX/JE/WvH7lBshKk28QgZ0ybvDR/E0D/JevWg3ZRv+nPQPRkny9C+9
E12RA2KIkTj+tVxl1KEyWzt9f3b+15LKYAFS7ZjhtKEnk8pht0eBtHkwQ4WPSgZHYWdXbZtGNlKM
95LR+uzt6NH0ayDl0Cfs3i7l3rZiqJx6O96X9G10D8QHTo69XXa0cm5ycmyW+lm70w7KKRMtTNI6
sA3G+Z0+RxSI7c6xWok5SXuaTDT+n8JcEN3yxwtqzwlZOqDPf7BUs55rnrUtyvApMtMseKRA4vGX
WPvCBwF9Y9z4AcQHepEMXZ7TtDyXbn1iBn76+yEOcm03xZOGaZ8BwhZ8ZNZccN/MgVAC/toLoEvp
DXHAYx9u3X6X8tk3p5/aFqArQjObcMziCSpDna0ecFXsP+PIFRqlAI7IlN2kv/AmXzimfFGObwQc
vgSmdnjqscYb3u/CYZRT/EiOPJF0GL22fMjDIXhG139ClIkoMD1LEayL6+crDQUSvXeDzss1cab4
jrPZv2tGiSxi/QGvDaNqpafuN3TbC2L33C6+Vk/NsoNLcHnxeUFzkuXmLgR4Z2J25QWX5gYDNnqG
TMM+ukJeKUCmiLwgHYwGwRBJBv1sANvbw2pgZXbfh96td7Nu3L744yo3/xxdeB5iUgHUi1NyvVua
vYtnxfNVeh2TpX+ub2Hp9aic/Cnb3q4+0VE/rrxQwpvhc6C5qp99f9oiX9RHZyucIGr6e6ryxiBh
lEwLPD99bIClaUDCSxmQwPgYWDaQrE3XIWcwjsiXQyNqtHFrbX4/tIpWNY1PjGq5n9HrGjxe18+V
AC6/vq7q6XeKj0yWzZEp0dx+ei5aXE9q88xM+o31rU9pXMxU7M4J/2kHUictihgI4YIqRJkCPxqH
oAtJVeJAJjPeUzZHVmYCOR3Xls5R6SDzX+7STxlAfLUwGKkcrbJ7/E9eFGI/d5VxyJ/hJaJUh3Ly
+t0DJiZGGMmKf0PlrjBxXwsKhCGQYdGi76e2zY7FtbyqV2XfP0qm811np2rVbtmgfyYSLo/ret2c
C8XWHpXkomVfUeNtTippfBHV2ESh5Ioz5wvGmKwHe7NKRl5RCGGthDUE/hM19zmLAU6YcMp139MI
ehV1ZqZzRcg4Mze8UVZl8iJH8NXbUVB4ErsJoUT3fZWrl8TnmobwZL4VIjaihR+l/MgLsGihugug
EANkJQebw0xSW9cqrLUgbfx6hO2EFN/Uy94m8vOd+yZef5GYSgycwHFWxvhHnckfnXT5O3Jb9aGz
F8sFh+SzBj4IUB/dHJC84kpufSWfhRYsBvaiUVMOCnNsyUwIWdqt1W7xQaRExnAlW0Ul3mu94Yco
BSrN97X1g8quAeXIeKjq6emLbFINViIf4iq1t0ivfQpMtZn8tNbWKSbj5rAyPtQ0DOVG3kLCWw8e
NfIYjTTWUTsirYJOPrwHEJ7QQWXrOwIVl1SXmow0MrPRti26QSiTS457bGtRvcIWcGxBsOx6q287
f8NEaLvUU5sVkN72A+CcpgaUqdPQBtoTQyXu3E/2jOvPUBCrmkibF9p3XFB5SxrB1WqCOfQnm9QD
YlSKG1U7iYBOUMgEdQ2sr8EmyGpHv1fgfbFnhSsMJ0RohgRU0qQt6QTkTN1Y7kYSIHydYjUCHvih
/fYf+I2Ia4obAom7I6tgIL37MmZtPUNIn3zGUCHFIZD5UDw/ktNGwQgFMu+LyLNAWILTxo2CDfFe
z8FcoasZfb62L81g3lqNOVDoKdnX0B1BkNJ0oZCIEcG80BuE+pW7rtRewWEaFUoWLHJyWSg6ReX8
H8uvQM9K/4y5sjeLbpOTT36tUwMFzs/ww9qECwyi8Z7YXUqQMnoy+2IgVYBhQ6G/88Flnh0L2s9C
Y+R11N/bovigfRGPUE+r5UkagtFW+gMf/ypJCwYadum6FC7V7S86SwWmxIiCGSC+W4pqwOCbBt1u
lgfVXBJLCMQ9hLo2V6gFqYMfgTzZghchvmpgckp6wUCSv4pzEkebVCLnBmrfbBCqEnmFNrwCwJW1
s8h8AU/Gdq/szjp0tBAKCKnsSbgUPNRy4n/QSaLSBL/VUOcJN7VRhLI9Waf8g2SENaRXonD083rQ
F2X4YxUMjJeaTyC2SB991FgrgyQNKDFYJCmyMS1aWG3KGlHTZdOhcOYSmv9oh43heXVxO5arR/bl
xTDQF3qObTH1+S54MELCz83052W3EHKBBhkdsklVVw3qTHbLY2ImSOalowYpcKkn5GeheJPrCGQi
rw+7W/ZC8u6nEBa3KjoUD3iGX6tF8MyfgvF+kQwO+6yc4Te/6BoM+fLew/r3jUZpx8YIeygy1Wwa
yakIODw5BA3B5gCPMzNvNqUK/Bkrz/S7wedasGEDoxy2pT4R/Io+Kc8ASUw53tTdKQ+3fYnyWlkv
/KOl1ehmdsiTBVOfA5BuGgatMaMpCzrnp9oVqA30evrUyhGmIqmHSWLQOF98nmuJihuD/BfC8s22
ETj+9J15vmY5sKMuP939FpS1lOTETfBqDc5hk1zrrBi9P6O2BetpWhOR3ehri1BDaL+ijgZhPgSq
akieYBy0STeLIhK7SZ/krvc2cetNRmp5kXhbp70hhOubt4o9dTj5VECt8vQoWArhl2zX2iKtIuXd
/tNGO7+WnRAJjn57MRv3hc5ERUYHJzkGXx1dCmZ9FVrwS5lIzf1tLLT+wlT/3glGA/EEKdCU9o3Q
I2lZc+NPu6ja3M2B3sk0t27C9tTsn1g44YlkLelYYuxPj0qctP6WBRY08j1MnArXKTSkhiKD9oL0
n5bURHz64Iu8smAwx+4GpQeZ2SiBIF1UDG/Qrg3R7QTEemSRzf4Gf2Qc1fcmbu9KexbMp09cosXJ
rMzs1xv6LB1v4zv9mQBR+v7MSGuk20lAdi/vLYRR8f8RU2jfbxYqlOI8mSjZUA9uVvRyCsR0e7ls
a0HfAXH8joaok5GzzLpVji5aL5j7Zd/hU7OnxmsgokT0nSOzARew9EGDo0WLEIVP9cpA1UPXi5FO
UltvDNRy7W/YLYsEFXTsu62MQXhWUrQ+LgI4rTR4MUnwZ18XwY8xkZuM9B5ueRPpM2y6u1r1SF6S
zvltBE1NdA4DtmpklLNK/8FoKDao+iMP87mJpGhPpXZaADGA08VQhM4BQwPhls/3NQxQjH9rXtMr
hHVGpgJGY/NPEjmmp8HDV8HQt6XoC6Ta6d+BON5rHqNC89GboUlxrWVpZ8pJKN+Yvd5U+pDHpn9r
71GeJ+gMEfvkvmB8v2FXpl8q1ynpuFtakuiukKGiOBFB96GTKFA9vliVV/1NWN7CgKAuHStKNkI1
4S3NlXz1+dDz7uifTmo5B5xTsPWBR5HUFpLlboEApKzLEyRZEBqAMEV95U1e9PUmdalnEBz58ExB
EjJNMGp9cuGdir7Na94DtFWaQ1WFNA2zmOgGyUY6HlKBYOjT7+RtAEHqjX7mFAKPJI3aPkThR8ES
CpcyHPRfG7kCw4SRTPmzX2YP8tFY0P1fSutW773aKQc1NTaCe6qyVVDf6ODtcmLmqD+OqBn5ndDu
8yxrkRK841gA6Zq9IG4GFhwVZI/kR0+jZVg/EZF8YVr3wQ0ZZfPwhqlA3V+Hr3vC3lKUCZDG+Wbr
wN9GVt8OC3p+OmA9ZYpWi6EWXn5J4yGqUerUofWxFZBmh07VrOm9UbN/HyHsFigBUBej7JJBAmWx
gAzqqAUaGDoLIMappL4R5WCGC5JJDN0ZapiV/8YWgmgq4s/sdWJFmfn5PVaahykd6WfdZx53LDU0
zgsfy1fLQqhRt6zac6RO6qAevJN8qGHKUv8QptPv3C8g/eSbyVDq4H/0YyHnS6uGQ4UqR2Dhgl66
NawPnAIE3d9kAW2ys9/T76K4JQjCoqAiSONitiuRK8FDp6pAccAcUDrYHWU6/yoZ5TwgavIz8fsT
rQUNR9GKT/+mJ8fKwQBdVKP5JJhyHF5oeiIBZp2/5K/RtpfRZzWnaTJTvzMdMdXe1ALGkEJ+biOa
dZSqrolEiKIrbp0v5YgIMMFChahLQygByUPT+B4MneRt1rLGWoY5qcJ4GZLtbGoJNhhEWDqRSWAY
MHMFgtRexLv+iwig/Yy0/lj+nlFKf+GJ/UZquVnjnKv2QkgatuT+KryJLu8ST7D+JZR7cBMXpb/9
lNHuIzQ94KZQjKRikLyAtXX/kXReW42jSxR+Iq2lHG5xkm1sY8A0+EYLukE5Zz39fMXcnD7Twdjy
H6p27RCIY65lfWQMXbkM+P4zTsdk2rX5iRZgYc5qNfeQPLcCzRGXTZ5Wa8fCroExl5vVIg3h5HNo
gOaF8fE9x7sC9/itNAJNymAnxNExOfW5i2yhexJVnFM/jbS21Hd58805S21YVOS7fHAgpgyTupr+
qne/ehMqr8eFAeNMy5C+YjhCiE1bE/xzLReSVCrMX04qEuoY3XSxiIT87oasclR4CSYhNQeYoVEM
IhWtY+Wp9RbkJX/6aJOcVc1+aRViSrRyHUbJ1UqM126Zt445Yp7Z7kR+LErxabS3QzFuxEJAFG0y
+BiiVzMmeuoGo55dJtqWQrNpbwpGPN+jfbdRjNXtS3yZymeRvOE9BnAaxYxbo6uMZhnX0V3wlxfw
WN3aM2N1hu4xBnPEK0YGpTKfU8cBH6esOhtpvhMlXDljf2NxQ6FybTWQhOk6lRpuct4u6W8dzWAM
aRArupIZhcNWQiEkVToqNJnG59njoMXbODz2/aFn0qe22pr91BqMJnPrUGFfHYMc6K6x3hHXreL7
Gdb9plmqv1H/qWmm2FCslhlZEcG55pngnlxOlYpaBBozxiBSgEiUQJi6G3wj8yE4i6gniCDlaVjP
AHOjd5N4T5aXXJz4I7YvTnLBC4qnFDj1ueAUK57xtXhI7W+L0UYPVoSJHE+a75dTDmiZ/0/I38zA
Qt24gDHw1optor5OBGSF3AHbGmEBlgguxsA5dmY4cXPULjlmhxi0V1ReN4pwXNqD6r3HVNUrpjXv
QBR8Zn1PVCJruBT61g+CbKv9MCXTy2vGnToY1R7hrExe5W/UQ/XiaZeiBHfoZyzTYGdnO3nWLnb0
JIV73CoVFjYm1QIjbmnaR8bUIh/HDCJjqCspk6H7r/4n+49r2caolcsnqDZtQFdjwmUCRhvuDfr7
OXFF02khj1PjT416D8DEhLG+8DfTA9cwGP5NPEk6sj1p9igwcnz+FEAqGVnOmBVlFr9LK0IZE2Ej
zeWOJ+gQct0vn5Zq/qvKs6z7kEY9cqASdwQDYy7FgMOZPxbjdZzTU2bsdWxlVGPi5tmlJd7Yy3tK
oSuaN1z7sQf81JmlBltedASv1CI6vzZ6lCuYLSAdvljJyJVDRRqj/KJvbQKpDm+kivMoBu0npA7j
sBpSXGoAeHBdwM7cMc+ORuype0hG2ILnPLiQDodjj+ti2YrkIyYWUsqGNgbP6G4ueWy021LA8ITY
dAV5LjEfrllO0XQHh0BSrWnfeVn7I0knNGIRqITYq1j0tdhujqZ9MNrkQSAPyfbFHUVkj42uiHxT
88x16mz4VqinyAB3kcuJslPL2KEYAE8c4d5PylfSeiB1KbNmTw3fWsVBmg17sCc+7VFrvvQY6c/I
UCqZNxplpPib8PYDMpiUHJsswCSVE3AeoWYPnd85GLaUrK0B3i3gqpixuTreGZiV6jdltDvOGO8W
SpFazb7EI032QwW0EFCbuinx4py8yNMDG2f1mVWqoPvf5FW57XnLlZjQ0eFbtOagDztDg5GwiGqc
I49qfDAIC62MDEdHdOKkVup1v2Y76a1xDgFQSs/ailpav4HDBBCXLJ64Hl8Z1q/5RbAm927mzpk6
IeW46IlAz5attRdhP7NegCpkwvaEG4r1Af9mxo2CHyvS7qb7ylqK+03IaQzyrRbXX7uMcNWARfX2
XQe+xXbSMOjBbH4Xb5eUZghpcb1MG9dazgEbEoyLVSaFgDxtsYkI5m+vP3m1si6N8uSBDpTAC3TU
WBMQcSW2x9V1oS5iieRPkQFiEv1wLg34eYxLISu2P9YGM9M2WMPmobBuGyhLtJI43scFNNQSoAeX
KlTifgfqxqkvryWtJ5Q7xoULsumAojUhM2pkhjrjyoQjMYoMCiUdEOw7U544YEYFsfFOmB6T7e6i
NN3VZvQiHhrLYVaNy5Jo2yKAn4plTZfPkAzkNX9E1kn5uqBz7g0EJhzELj5t1IDc1gmMJCLNXJ09
Pd900pmlz22NW8z5GoYHoWYoQJ8UAkjVB9ypML+kG/awf+OukfM6aABdqEf/tfzd3Kp28gOrsfOd
BtVh6nxJlqCqHLuc5a5gyFbsRljYYXmZI7iMIAcjGWMWB2qS/gjvTImC9dB4l6Iyt/jlr0OTvPgb
xJQeSjvxu6TDYDaAt7vsSwfXU5JPxJ8H52oFupo1Fu9kOj3EWCPEqXaRXisl/QJ6jYYZBlZcv2Sz
BZ0/BgN5l7w6xA4p2j5Cpu+pvmlhW2utovI4FM3OhTnB+HepvVWEVk9PEOi0/RYTFA/FNLOCyrE3
qolqscz3Lcic9E6ul6xl7WtTv+sufRpspIANCy737p5Ww5oPE+XOHoKOXAS/odIUORrcGscOD+FA
7vuTjoFP7exZsimtQ4zhlvyOMFR695/UPbquQwYKNjFt7hQCmhHnauANFzpflo62a9ov1mfwOhiN
PCUx77TxoEkOnD4FDJbM4ozJ1uIr0PTY4WFdjRcUguGGykZudiotUfRXgfHmlQ5cjWI9tfGWk1Au
2AjbgCqCfaZdqxSaCc8yiP7hkLytHdWHRNMN4tvA2dart4wLmA+SUCEZnb7HMkAKO1odjq254/7M
G8RC9bU2bvjE1rp7hP2zpNd+hmcau6uM9DJxsMPIznFhgUT+r83I/I1XYRa6YhIPh8ZwKbcIW6DF
UdVyJ8ZTQ5PRufA5nmDRSEqnTdhDgsNbO4DcWuDv4ugwbMw6AsgFaZ1rIhjxHcLKYib2XgrC8tZV
PblGDnkm7FBn3RMMVORXqc14ll2Cu+ovailttBB2sHbsLraKWq8JPhvb3Ep/zpv630pjwMKQTAKX
7lsbcceKSFn+XECUhd3E9oID6PTRIx7BWk68IqvMDJTj4M3E4GR+mn6H6bkjapnDAVC0n5ytYiYH
JUoeG2rG7pGWFFaN1f3oPUdUty7igLqEMR+WM4CecJ44XoBd2XUrfdi1M0MFqwG5dF349LIYHpWB
JwHJdOlxLqMUswgJYqcP4q3JBas0ztWT2d4YbrxsS6/0C04AaP9G1tdHSEQdyLdGopEz5BdcI8Ea
8W5zmyvEurWQx/AdQ0/emtUh9EtQpox9ieyefBSxfpGa28LzgDnewgOt2M71fGCDgxEAI0qSRq0S
H0D8FjdvGV0bT6bWrmz0BtIY8nCKuqbBYInDKGBsmktg1kq6RLxNU7PHUQrfiaO0uNwgB350i3kN
pzfWfzGtMD2gydJwq5+qZCiwnKGaGaCUwnYrwvZV/H3k+5YeVHxLuu6KZSW3gRDkpJmhqYWCF0CF
4cABwXBZpiz4EvQiS/Dwg9LJAVprKtF6zlY+MOAJrCopSMMfbFLEbUUMoWNenWWWKOo2jNYyNnCh
2xTtuqgPjrtPLTL+jIFbhC5LUHeehhY3tzT7U3+yX+jbLRWzD+ZijKMZDivl3RqI9qpQRlKG5Z8E
lcm7bUG7BADRQ/wAa4geeCIt9J6SRy/mPeIb0BjP+JXTMnjwXHHfs7+pPOW9xxDU+rHxsXASkX7j
RTkUMSwXeYYY5Z8BfyDMHOcAL+pRzHFnJfdZhzlupZpxxxyDcBtyd90nEsxXIY51kkLkBsMjXh4B
TFHNazl0ubdKjLb1lRv8KbmWPKC5vtYBQ5jBFfAY6hOfJBkWH7uy0e3wb1Dqw8CJrhvw2kyfXZgL
2IYRlbmvKO3Lv7Uk/oTD4xJXe8dsr+Xk7GjBfg3xtIgZzg4HM0W16GG2cqVNgEkmoxdBGNWcOARo
l1LhmjPuHowIxcpE2hyKC3uut3g+pIimU+tx4AE3ICuc7QpGXC5cVteIWL3rpaf0Z50TWrHFH0as
dsWesI6jlUdGLFQ4OyYatg7Fz5ePIBZrLOMm1zdy0Jnmh24cpgU9Xn4fpNHIDy3wrjh2sf98oDuF
8HVmvzNNuptpuP6qm2A5uXyHUog1eI4OyhXHw4lRQWkU/kBeY9egHyShAD5qGDYSc8L3xkocElTH
effjwnsUfxOOr1rnyNf7K2Y1R3EYije2BFiMuJiNB3GKqFlABBltxZdMrEbiClzVvkkVVJEKhw0v
eCQlmth+LRuKxTKKT9j7hxwGHkC0GYApYcYwq28xTuqDUeyHaDPy4Z1UvRDEvaZfwhgj5EjMw84P
bFz0SZea7sHibuXPTcC+QtN3ZkpcDhs8i4ZtT3+ecLE6KZ1JkwFW4A5t+AlQ6u/pyLEz4SOT0v33
BR92Tr8VJT9pDi2o8uDRYxW5ijueAtB4VTjovQezQImk3/M83wlwN0zz6jdeA6zP1Msdn0xs7aoB
T05sjiJr2mmMsjibyDC4SmWxgMOWJRR+i6PoEOtbOYZkmpkyGNGr16oD463oUVj+Fp9Wyhsz/pad
jzPxJoVZ1YUeXms4/T/b/EWuVQUOLxY5pLtcgaEm19rW3p1aE2fUG9ey03oZ9WuEdTF+bUDxPUae
wtD8HTLZ9B+6s22D77jlQjGI3IOfX2bF1+8St5qDDm7WmeFBLPJa7E6DTPU51L4aGn7TgylXMUDY
BpAoUo+4821DDKMNcCv+wCcxPrHre9auwDeLAXe4zxEIeKC8Y/YovmkaQ8SBsCwdg7aCIMRUcOgF
/p92aqxukwBaYySrTx2lO4c9Xe8I/RlYH8cnaJ4ReFtu6reCCcGMQeJMpnpJPllZjmfI9Enfbbly
U2Z/hoeq2XrOeuAM71ItlkD9pjgXdwcP2khn455qceoY+BMH+abmKKQHWPfqQRjw7kjcz0T/jHaX
mPBi7JEBYCOmUFnQC+ELztR2a8ffViqTb9taW2RJ9PVNt2lWCnutEtJb08mDsdNBt1a7TZt9SkID
Rnw7ubsLIli425I/yoRxCy3DXCKPpLgYM+da6+wJilCa6QivETV4LbvXhVxXzXTXGv5pVn9ra/yp
C3TA2IzWJ4/tFlI8YkskiIsG2znRCh9+AWMPiY9hHwt9PqBR0ClnDTAaxNLuHos9jNAdfPkT4svZ
NTUEhaAfHww46rSEZOpICxcG2Elk8e13PA0wVbsfpV5/1NobQxffLb0zD5OCdDLpIiJnF4bOpgzc
dc3SHjSeCSPA1CxXM49vwaMdBUWzPPfL+yjSv7lYhznJrDLRhFLNh9XmcgPxmmLX44yvtSeZHPTU
N9wBdvUtzlU1xQHrbhl+yuYHK0GuaGD2zOAo77ggLwWVbVsOa/ZzPHqyraeRMqk6Vyhwcos4QG4w
OUGDyTpK05YxtWrcveEqBCjae4OdliKa1PaGt2+NZId33qBywsB3nQwuEyN4yHnsFmqdGHAi6o5S
VajkBXdUgQvdGIWhoul+x8khBoKhrTBegUoB2Xu2qS+R2I3jq2JCb6bo4dhD5iHvSm6NSGdewIiN
j2hTyafMjcSFKsJFii6PlTFExKmZ+9HI16NTXCEiKSgE8unZgckg/O9OxUXoIN92Q8NUZNnJZVDK
bF2u2jDCMmyvMgHseq4nHOwrqLh8LpjHMMSDae/YLSqVbJ/TTKMg2OIattPvbWfhx/jG4UeNpMgk
l1kQeyuitDE769NK1c3IqaRX3ZNrfZiME3OGrpovjy7grqyRuhBH9tvxjPd5WPbSZMqYnIAgw6Sh
Ytgj8S8SnKgE2HngDynKBfmzxIxPpmJKBiPJ8gnCbcXdFdb7HCCda819YJBut5x4NAbryYTsif1q
DhxeMzpzKxY63jHlaVCwoliYYliw3gE2i9OouGBf024IEWSyR8TILSMQbpTjEju5lqDhkB63D1F3
Lu4Kyy4/DbF5wXpZZ7DKsjeI13C69kLENtNMsPzUJXpGPzuAdJNxchxjZ6rVS/A+hJd4tDBf7J56
Slc5DSiEveZ7TG4ZmOQAVzaiwisca+Xm6s6jr67gzvB8whKXKb3ZSbquNsyPXIoy4ejeVAhsSgWo
FXp3h55oAPMqqTkuRh5tWkAwI8ivDtSe7KUv26PczhVDw24ABRwZsJXcPsa3hNVwtMgNbddoDgkd
QCjmwZgQrUQHxigpSRQuFs4GeOdRLdrqjso0tu69m6xNvPXEW2wCP1VT6yuCqa6jb5GRcBz8az3M
dzikevNDa4Y/3qAyvxow9cPDT2immfNkGvXR6lxkLCD2jia2crQ8RbvK6uxUOu4mVbGtUOJrxq0c
hreB89Z2xi+PEnieLYjo5UnAECoExEzl7K3EUNkF8DbqB/Gt5bYMqQWyARMoD+qHicrPugKLNs60
cqGkgM6E5vecoQSMyy0EXQViHkm/I+Cm5Pq5FexVFMKzR0w4wQ4wMPhiZKrQQ/cdoopRMRSuxuxe
oL2oGmlS+h+1++gLTmn6siVHlcjQSYQVjUfk6SLVU0R/WKPz0xgMNMlCkFuEwd1Jsy6Q5uKN+PxJ
poHSErCoQwX5muZ85TLJDelJPGg25FMjqWRCR6oS9SRvaSrIgVDvFUNcCbRdjB/Zo43q7mWBCGPL
xHyPaUUu/v9MWQDiujC9ht7HNGysZgJNAtZFNsO3KT1SLt07MzqpqULYT/wxhtYQRb4B0Rg9S4YI
OjjhtDX9PSxuvbfvqSEw06eOoLqe4MzHvAPMbzE2jt56eitD/eF1GtEk1r/IcXY1WH7AO5xyY7BW
VVSVyh12wgjbaZ54O+y1KG13Hq03Y4Ac0SJRWHxskwPAossiKWwkrAMK0E6qCCWH10izWJP3iJhI
Tl2RIY74XBSPjvattOovE8Thwq25omR44zGwrDioxEXTkZUDmGvXbypIY2R+D165NmA+TC7NJS2D
EVyqEWm9YDr1GybLQEx4RlPxS3UBSoNUkdBZwETMtR+YPbZ3Z3QOXOsEKk6DQdv6ppoJAC/sPRrR
kBIrnnfc7NNwm1skz1CdVeLB8xZogajOilzPX6tlzhUu/1jDrMP+SUMc2H96WL5K9BNCGmwwp28L
zPGXb3ggshHwJAewZBAx4G/XNNY2GfddFz9O5ofX/F0i5Ov1tatAivIfQaZxTfRJ9l6bWbVrYLQW
VIY0dQ4NMNi2aM6ANAXW0r4FqqzrcltNUC646Gvm6KNsJbWlqaXI5EKyneOYMwACy6/xic/JfhHC
Bd8GwxwabjKmHgB1Gazw6iBlGbRpMcGOw78xBnMhSlvAHPmCAs4tINsWe1ZwDtGsueREzD5SsR0g
d4PxcjUgizFehAySucYpsvHOndxuK+QFg4Y8ri0EW6u52y/tP4MDYPhkp8lGxiZ4k3Zv3b9JZZAO
n9HMfGZhhlh30sraBmghR5rHBUUPKzS0Dr/sfiKDhMZ6qhnM8Gs6AOErwTORCHrGPHmc/Jjt4tEm
w88zbQz2GbiA1YlxNNS4BFoDL1dG+xT7BozF4C5pDqva2UiQlAH/zRakncFBhj6NWbfEvxDQInW6
OIna0EJ3CjMFmw4+ob2tgvFJ7bVDB41qguExd/qjDNlNiFcCI7I5YrI6hlqmWo5tvvPUJXuE1I0e
k0012ZG8QYbbPIB/oS6f75UWU9HceibpcoGrjYrGOffZqhWZ0LIPZXTSqP3DRHTOAkw04VTUtX4o
amg3/JOgmoujgsSVT01xKOdirgS8ElWG+3JGuHSRAQi2rAmNAVTXRX/ZtJNKmh6pPYcIC7lKSWDc
cC/Z/Vp3fRczEEjZ0quP7zP0dT2hip4ov3qJ9ZV+S9Dm5C5myW2P0yxEzirybSXdCcFESiVhxQma
JqecszegRc1/iYiJF4ol80ceu80YYwJwYF5RPprqqRycH/SqcNkBjKz4pEgbGB8153WO8oMJfA8B
OpPGC/YeG8FdSN9Lb5lQHhi56EF1Hq3bELDNET7n/KkMuUu0GUZlfIH5P88D88LgQdFnP0u/2eZi
YyqpUczm5CsXWXRSjQcRsIYKYkf7nwd8EYKeUckJIWSJ3zQ+nLwopMUCFdaIgV5dk9ITbmJOAF37
AbuVFtT2ONnYKSN0Gj74b1AV/GsbLjgixXb+dXYkF2thjgPwnQF/CTiUYOVOOURJIMsOb+eNvJg6
nOosvxPkncw4H9JSoh1fRfWprN5ABSUhB3pMYUUHmUGAA46ovWx7LY2v7Bw+IJkrknjSdgPkWczz
99C0oJQU6JgrHH8ChIPVdMsG7wNeBekk+SbX1F1EYIJezWsTIMBwxrXMQWkYMkzqJXsRp27QemAP
OjPoc2jQSIfBCHvvdQdX+dMFhNat7/bkt9OpHy62cYShOUAlmK65d7SKU+ZC5PQzpGwFajRfU08c
0Mp8r+sTfFWia03bD5tTazMF3FqcqUIsPKjEYvWE1qSPrsGQ4r0xPozqOD7ic0ZBVaWbaN4FYLEu
97BcNi7spznI8Lfm/8/p0XXyY5Ore9UzmPqeTUvj3jPeZR1nHvIRPX1q0exrfODeMLcqqSMJmpiM
Wz42UUUP+YOnjhs1O42T8lzPw9oA8wogCOv9D7CBNIyUwELt0JBL8eAge3dP4b+Ek39UWTwQQvF5
q2BNL+Fjb8zPhtj77amBB+aMTV8evSLBMmCAjKBd+g6Cb6i/OgHRxoqNfiYkf5UbRJuhEepdv82E
BuaelfkpLLUNZIhL0NnPEx1CEkcv5UNi2hhWdJYvvQfhQoFhXeT6mcz00lI3WYm1V8CaDAT8QtFV
E2QcSn1XGFdMVuRPY0mCsLHzUqwNlzXW1jtuvq5Mj5VHTlctaSIFvB133tsMCvtjVGAbSdZh0qZw
/Qr8XGnoDEpv27x0UG4avMN7YuHVDLu0vn0r9HkzBfHegsnXWBAGpu8yuVRNvzEINvh/uMO9EseX
PMlPNu3nCMNZDjlGjiAVHmzosouZhWKJFc1+bnLRjfWnTCOhmwhBHC3/jPwlD0Y/H4uduCZMHrUm
IvEqNPbQ2+Vqz0q0RiaWGpzloX7tHXcdJ/S83m6BzQ+djzanOHTuU9sQjLnvbJJK0Efg8CyBMIi8
U4z6grcBLDPv6r2RnoDqA/tNAiqa3joK1xLYU6nA1+d/QhVMeM4ggZK4IdCpHe7k+2bmz5Yn5ms1
Fs2n3NlSYSzKfJIxAIdFVD2MU/wMQUlYaYtevk6QfMRel/JBJvMCVoH65fxAVM/sJYZT0AUEu5LB
oheftBaD+fBHJbK4V3wZT/JPtSx5ONiOhUn3vOJdQCll5smSSMdNChYwEY7ym8oEyMQmtODWtC2u
Ia1oRripVRhS6lwy0hTVRDFXQutwrI8ULDKODGolqkGEdvR68LJsbYP+XeT3Ed7A81F4GVI3csEI
S7srl4MoOxLk3vCiY9Y8NQ5PWfpDiguJ0m3L3wZehmwD21MzWEH2kckErgjFoeq2UOQDE799tijh
HExWhMeGIn3BFQIraqEYFRCpLYAAmUIxDx7K+W2m5PSardN+cb4t1nunp9tMWk7QX4/8H0f7O5Kn
OtPgBLS4o+7TxslRKF0/p3O/zJvGvqIVtozbDI0FbMj24BJM0FmvFsR8nPcfjK1nvjHWE0LxDOhI
tdhQJhK3FdpfgzGA/Xx2AMCsWJDfjCI4QbpzkCsOqkWvqwcZpSfsh2ZuD/ZY+VN2hUoLGTBS75j4
e6X+EDv5msZC+NAHaeKW5VDg1QPGyrRUZURXxD+SXIDY3QENZklZMknJ4mtCZUYVVXbdrlQQGXNf
wuLpVYKd4GSjrNnJGZX3Py1eEA3eAMz6Cftzb4SKUhdTxsQOHuOwZmvGhXePFML8tRn/aEQv/N8X
Sgsp1A2bMtEA1Azm7wH3EEiaNEAmGO5Eq2hWq5RDl08cp/2T7ZwGx8ZJwdt05q+3h9RYMh4UHgbU
zj4FOPB+J9u8A7kFFIgYdUUlxPJKQSEUJAesZxqIAseD4ipKGnmz8a4A3xSOSA+9JIDawLC2rr0t
caxbfCjkRoeKqOp/AmzAQ9V37XdYzgUaf3gI8XDmnAQOKSA/DrPDwyJyMB84Nt7Cpj78TjCt6aCM
sV/01namLM7JGOwxQxyvWkHo4jqgCBFIFNxzLYA9mzPnPyVUQmxiipCAI1UyDiuL9Kvoa9F8pQq2
E8w6g+uIpZwd2Bgzdw+HCi4GkBlkpXDyZfYZlpjKdpK9UhivBQYzHWee6VI/xeUO51UXN0XKHwMU
wuG7p9HJ6Qoz1T3y3TF+4zWLTvP5hdUuVFsJsQR9qtMdu0HWobQtAwzTERopLjYPzEWsmrpnXzjZ
js2nwryQGLGQgOexobmkb1bS+TnNNFK9vO5vYG4a1drA/F235FLweZhX8aPFLV9ojU41A/fQQvIe
OAVMxCWiA5I6Rzw58OWnhrADCi3DYLBZ+Iyoooosvojbk3nBaMEHfsnjf6EF7MicJzl5CLTs5Xkx
UPtjxy05QJXHX+0LY2XmH0JjlsSTAPRFsJhtYMKyEpkLN6hxou+ByneUGEUaSU5qaXLd+aU2+F4Z
yitPnL8Rin9rp5Ee7igf1HOh+wNXkV4IDpaNJ4+8lpRr/CbkfeCgmeE8pafMJUpAu9BLjsKFSOlt
Wtp8WWWc4hk4swfiBndXsaiNq/DAYktn3jB2ZKisHKq5OMRaTHnJW1gaZQ0OKB/z4PLt8c9cyEEF
8n8BGziI2HX8L+RcmSjId8V/OUTplTR/Tu9rHVTE5ltaX9ZgbQ9Y6HdwbYjF805jNKAovJZesIpN
4w+9rTPWF0xn6TG4NsWe/rcbmt1fwpGYrwOi/VJt0hENVVU9DhEwHWiLnr/yLG3vJhB4aGyU9G9f
b2pjkxnvJrlK0m8G6E+kw28gjNCg/crQNOOQLLeeqWoF6omMKJpOchEa0NWYxcEfAuiVi9IGakus
D/5Y9hJDExNTx9zlDhvLJ22JV8WMxlO/CTbDB+kwGU/eoMGLBKxkixU+dOt2Z+CQX8Ba46+QkwF3
i6tZcJGMBlq2b0AflNoMRdW7CA8GugF565Q3I0J5ziuj7TcmBltWu2mopObJ+D26PP59acKinQAz
8gPMs7N8rxySOpeXtPUCHDVzKglezwHh9SSBpcVrxDgcW7P0JsMKJtp/BXok23RJjK3I7+hLuY5L
jTacYZiOafB0kwmrpB4hyXaLCZHTdIoBnUswLkhbCjHylheeeFgKH1SqqTD4CuaJSJP2mKTXDn0p
C5owIZpbrnxSNASYsZenhS6Sb7HqvQtzbM+ujp2OVvR/OmbH2TH4k3EB6shNdLccfkJBqJEr2F56
Z2toTvgYJv+qDmUHHgOyy6sJ8je/CjdP9I1lhXqAfw2auUqgfUt55ento5lTJbZHVXPu6LVcqPQF
J78wslJwEIyd2cglCFctdmP7hFcX7iDHpbC2WYDu4n0M44lCpx6KJxrHoONLOHT6odIPfXdouwN+
iwvu593BKI5/mgSPQPNCexxUxTNUj5HLvEl59jhC4saCPE8oM4M77OG5EWbI5kLDrwNfQLFsS+1C
UmkKVdz03vL5ZQbJLZqfhh6YcmSEB7NA6DRwyZrPpvKX4acLsoSGF6uajVD7IXUxv+n/SlZvcCOm
cBhzGeiLYU98NRamV3A0wGm1Wd9yJCMpgZ5lvmo1Hg/T3v6CgwqjNDYeGb0wHUaC/q3VeCpSYYvD
TQY1SL7OxoIiREw1LJoMdomjYj7pIjqFjDMjKGVjuUzJiaMihg5wf1gtxLuA8pA5AeRM+QjxWmIx
AzISfA/oX99XXGtmiyFpEhNr5OOd4kDisOqjQwkHHPHBpVXJFqNWKjZF9zUCDdr2t+ATXXaoGPwI
kA7+QtJ2E6POxxM93uezrwarJoQcSrj3A/PQN16vd/Z/NJiY3h6HLkg7xkZN7Ed6YTGaEk5AhyNU
2UIb9NqN0jDpY6BoeIQENZAzzF2b47c9YlDKbWiQsIJZiRs+tRQcQjwbb725bO02QdT5Ju5NVoLK
k/eXVkdBGCj8BU8l9gueb9KFu5UXnHPnW6/ea9qZJnhU+IT2NiqQ/q4z69i79Xqy1yQPTzLs10gq
fhxnuC6MFahIuOjFykgYZJTGK1DKoVJI5dhxagrwnzC4pQxEOytjxmnx/lI6l5zmQXBS3uLAr1FJ
ptGOoYBAj313go/yUFebkTtr+Ayc5Uw5l0bO38Dae63hw4mA0vEwMmAzmPWONxCkDCdg0mI0yk/O
VC8btwnMdbhLgv1A9BgbqsWx5rF9SykmP4i8aU5Lu3nutQ+hbA5I0bZ1u6/rdXK34Zfa02OVMV0p
3aepBG6K8WsYgHDNndoTZh9/K16LCZmj3zuQi5J1ZebGEZHZcxLZ7+SUX6ekPtQyA/hDCzijYgqx
IKgymm8P3ULptlSdXOjdqkiR3mC4JcPewGiJl4OcTR1TPDTk1HnTwRl2XfiWmI9K+Ink0edrG70E
esBPkz2b6I/6/TieWuY69vK+MEvAuGkb9+qW0oBJcKZoFxplaeg6JM2UY0RAceZwCq0sj1OeRWdg
yDLfx0tfZhe9Li8ArlP3w6Haqv3eSsgKOVvv41lvzm4G++8VMzAy1XxhrUsTs4zqaSYqnqBsqF2A
GPG0dSB6RuoBxMNKX4XHaFJVjDRVJ6RoPQC+AkdqY4G74/cD+C0AVYzNiGx2eR3aCJDUloumR4Qf
c052HJvS3HRYAzHqopudEK1DyNnroZ8kr8yduTW7k/egTzdyzaGEvLZUY4XxRIYdI5OVxQB0yR/b
BIuRJV0XyaUBVBNLLWb3aIRwP0zGbWbG4Pz/T8gWcmhqBUJK2vkNwrk0yretem5wjglwae1Alx9M
m9r7CC2QZLgrE6Ym3jr2vQbSDn32DuM6mCyc4L0C5XWdwLEHyxp2NseJSj33EGI36u6pxzik+E+j
XbkIPutDVZ4MF9kghwxmkPqm0XFLulvIClkdIiDvuOuXeFql2Zmp7MPE8KzdT6QiDpThGYiIOsGl
JjTTzcavvB83492eP+r+cbCXbYeuPZg+elD9qDsr2oBu6EQohEIyc+xjl6RMnzZ7miOo6uA1rHUa
E7D4OdkV7RF9DtD7FV5s15IB95GUjHejpz54p6UI6LkFErTm6kVmviZDRLbEg2VuzMlcYzYYMglf
8GL9UECb2vTF7vRVgfFL1dIGQdknWAeKYb4eUm8T2OkZgNIZi3eXGYvuNgeh1gSutyZO2As+dAUD
5Cp+pnIV9LEiAwkMtLF3XM+V+ji7UCbxxOP9xDRcwMOZfuDJFd7n73SNqlULv60B68xLjga9OVZw
37WOI5jxVgG/eHKNizLUGByIODI/SzmuGfj8MDyU8Xw6+gW4rsp12EE+quEYkpSTARfT5AvJzgSA
K9RhrZm9L2t8bKZ92d4Dl20ScpVmBapd+ME91sLAQFr4JjiAy9SgbcxjhLVKWryYSXW0QJmkzeFH
pNZHkpp3gRI6GXqYMyWPslpcmGo4xIwUaMFd+Rej1p47qLcy7nVvuj5vPYdorZUaILGcz0v/0SFb
qvLmANGmMR6N0PZLyRWHQy/yOzASyGjWiCQOUoOFa2l7yk0ZhmPr1aQw7jx2EDgF7ooDgJrDtSYZ
YxYpzUjYcDVghn4FpeUqqmirTE1jzph+ugVzx/anBgQEmFjI4OtTlFHJXpAGSEoPSkF9aERb8UJU
BXkA6Sg1+LrL+CdClCDFSgWJbUr/cLPy6FqRGk13Kwo2FWlhvLhuAFc+hdoaYuivRhfmjuohe9BP
NrC9oP3I9jSXaSk2SeiKknovKyTV7zZ6EhstEMQ6oUUoN5eCr+iV/Zdocd1IfXQY+8jUnsvJxhFS
pwpRoL7GqLPkZ8CW4vysS9zErfFFUerNlGNz79li91AYoDIgjTILhc/PwFWU6xAtHxSbaxALAQXP
gMzCDDx7NdWHuru2tbXXi0F8KFyLVD8Uyb/mpDnZUHz3jhdvGgv9mEYOGqWxFojYCK+B2upAU+9L
kj7m9O4Suw6lKKbplMDRGJW8AlVEhUjjaT0TRL55G1Wwe4ZDCvqj4+hsQ0TtEuT32Ummvy1boI54
xsiBcVGEJk/9Z+rw/nDASbHbwIBMIX05K2q/p8EG0WRiAb2mpjSqrpVBxuQj1Zfl+Ut3TD1Kepwy
kS60f9nkD20wiOOmHTyXSsGVAusDUFiNf4rwvkzfTAWn/k2psOlUb9hD5HVAghq5edFGMWAeTT0D
H99T1LVpbjrn3TRxf+Vdp9ism+daSklrph3xEUAxw31SEnpZfIP5RDbsEXgb9PWsSLW8u7C0Wmc7
Shd9g8uztN9ZDcjCULjFK2VCvIN9TbhTrtKuMM/5j6fzWG4cTdr1FSEC3mzprURKoqqlDUKGgvce
V/8/yTNxFhPdU6UWDT6T+bq08bXpiEb4WcMmCWiIpZSvVZy/+WdmfqkI5LzidcrzZU/kaLIJpn/8
DcL6kFPhAYpC0fhqRZJCTHTPHSED5y8j7yPvJsoSAasCSEuTs3EMANXoKqlEBTMw0A9RG2oISR+z
y9SIkihZUW8Z0ZWfoS5ZyBDRAhISFRyZFEIKECBM2cqsRy2fnjmeFh4AlUhUCu5UBc8WdaSmF+AG
MLHkgrGxZcmMQfBuY8VjS5oJqjXzjWGZTLK/2gU6M+stAN+Zmy+N0FzKNHfUNw6IlC9qRX6gyzYK
kKIT61x/DFcfXtyqWWZ6fqzh3nxYEPmM8jtopeG5TAJ9RuQzkX1CCqRxl8fJPUZfIj/qin9NQWGF
+smH1ayUi/yx37rLXDU24r2g3M3oJZuRXsvl6wEo5kLpQ2clRYfIO0WDKVIAJbvm7l10tqnfHjMs
Uy66msD66K33kM/tg3bwnwoLhZYD5WFVAObzpTSTs8Y7G2ECINBjJ8LzhICIgVFbKkHoLGCNwszj
5XDLGAPBGRyNPiuZW9wlsiX4lzn/xQaK5OYuWrHJwvYN0/MM1majIcy08wgVX43ElNNFB0n3oxrb
MYO0SNG8cbkhr5sIWh6d+9wdbN41UsI1t6KSf1L8O/M/F3/CdAtLjqnp35ypu5YUEQ3bF26OMp/Q
h1zt8glfiTBq8KMce2nwJBJnr75mHEUCyNhqexpsopBAb2HikltnOEuH9ZJRiFrOIWVnY64PwOAN
BEym/z6SMl/sc1jL7mgF3q7PNwFUjPWHZVBsHvVVDKoMhm/yea31W3HBKx8ph2tmXrPwCoGeM2go
WrunFg25f9HxLddHq6eLoXKvBTSGckWPB62QPmh8s6Y3HzXKse/M2KJ6R9WOUbqt8SSQYMHsHgQG
nrHlJhvI+KEcd41jNn/4PiK285D/iMpeWPkJWAY1JfZLkt/MfVTQq+a3nvSdAsD0xFBdxmvF+lPP
mUulz8iEal7LhNy2ZLbhsfGnjZJt+D6riFpbZUZQD3Zrj5C+8sv/uHxidG9MK6wUJDb1K99+jRDb
R40xkzne5X8iCi/AYjKZBNhqWy8a9s1onyoN2hYAPeOADqtxpQdYaItpFSvGuxZDUCVL27y8mEBz
ajE+WyVUNB85iHedS/QCeRcA/o3KNcuYOk1CXMOX0jxLG08LL8sCZAvybqsNJCjRB3NXOv0yjd/C
9D+0DZg/0F+GopWqr3QwOG9CBDRp1uDZFGCKfeubnD03J1YX7JS5ntYeOi7QajYjIqwPF/H+cNDM
bIus3kn+dBZNgEr86henLIdOlIBk+AjADHPYY2wOaDdy1Nflm4Bg3FFLseNrsYo1gbm3d+AG6fDp
HLDAlhjP0++QnuhWJBd9eOF9umg6TD4EpDJYHD+HNjuv/9k1k2IN8kHagkTjjdfhgrGSDUCfeQir
lQlEMaFK02H5C9auDn6m6BeF9GQGIhsI8RnzzKmAcAOsskpwIRjWmpCDXagyQIcJh5CkscKnfVEp
pW2a5pLcyYIFNrr3PDgOZYcJUhV1VknTb9zDAHsKSq727MN4OCxTonwTfGtF+2uh/uWQwOIkMcbU
Rv//YaDfq71zlgp4q0ZCAAUrNjFIOtHrKEgBxXT2ZK2fnNqVXa8jueiMM2giBAqPSOv+mS0SWK4s
L9+oTMwD503KvwTIQKNSwS9jcPE4kjzCoUnEs4gHozB8xmsrSsOSC6OGrGSWLYs+7qn8AOyoANGv
sY/H7iASe9yt7RnR6lS5i75mPRWLmuU/oEQHLyVNgfckh6J+Dhoc3159GDARC9yfkW5rKMzhgElp
tDVFPGeoS4tfNCS34LvK6pcc3YNSW0vfDNEqbXz3FVI7q7cYIHFUMReshplCTcU6chle67zZhBW6
GJx0yu4SLrdlmMY8LIUrmdRrp1OYxGvk7IqaXzomBo7WXb6amDHYjNuZp8NETCSHUK2+CxCM7E48
z0LI8zwbRhOjxuWxyh/yNADDpCPoKOIZzggaEFioUxoCdalWrxbDnoGmco1pEGhDx6XRgbJBOQ5H
U8n2PqOySyTIjY7bD96Vt5jCdWvRt95FG1EZhMQ42eeA5OrSkUgKGusmfWHPjWDQfO08szFh0JRy
RxMi1qgA6gWdClzF3ZLI5wsuJ5k/TdgBeLSFTnZGe9/hcr758xdbHlSWiLqD5AX4MNdz4V1jF7N5
ShQZCTZIIhG5gAkIJCVlLkwiPsKGFtjO2KxdRy5cMsA9Es7I2Ey3S3ap+MMRMah8qU3I2M7hl3en
OTe8zzszJqio+JO2iWOCJUTjsUwyOl/iDGp1NeIkBc4R7h2CL6QQE+U3q61nTaEg7zvcvYTXlNuI
i4k6v6jLVZH9Jfm0R/hEh7F0FUIfKAJqyQh472DU3flLj6/mGC58M146oNuevrL8Q6ngs3gvmVwN
lQXMTcBy9G2i5WpchHOEOGWnIKcXCG7RdFKL/JVF0fIYgQ3Ii2R5fZrQgtKHhqIV/ZnoKSZEPCXJ
4RYjYdgu/GVWxLe40HY06zEduGswNJfdVbSM7SYPa8QyyYFrfwgGYDM8Fu9NpeDCQq1YDF82ldKg
TVuX5GEguNnEjgfkxSmaKxeXA8rO9w2YL+ukNk/ATbT1wVVaYRe3AZ8hUNclzAboSzXDr5O+Yfgf
vkXlE7+XkIm2QL8J1suNjUsKvTvEMSdiIGKKmxmC8fDHczt/l0VGpgaKSi7qbIjPFZJ4BAQ4cqkX
IuLcVHTqXBMpGzxACJjJCyVZtuao9qKnvOTioGJqjRuAHto1EQXOCPiGJn5onUkeWwk6HTFMdW5O
Nd7wSh3wdx0zNXm2JbyfxJByG0IohiAxNrn0ZtJsXQM0Sv1kfjc0k509mRxzk3Rkib5Lf5wZxJq3
IpB1rTLUtzmxmuTxqNqwFueneRfdbT4oJ7YTba0P2iuKX4BmZCGZvo9pHHVG3XFIEzW0DoJug5FB
hMUCh7ANRyfbDmb9JD8k20aWX4A3MUvu/7MMBRRFChM81IbaHBqN8cZtwBwsD6MolA9TObyB2wnw
dWI6iEm6dkrE4kg6Ke7QguTuBtG/UW01tz4NZAvgM0a2iIhYkiooQ5b8XZF6//SmPE0jjTejezqm
fjvZxksYBkTlYzlbi10XhXu9S8FIKoQof9lgraRXRWODfujJClHJal+R3xJttg2SNZFQ8/RrYLVD
6+fUJMF+ND3o7bkpsCaGMvW+W5VEmU4wLcO5Z96FZqWMgGfwr04U4sQ0sHx6Qe1CZhehnXXxT9Gp
CCi1ALRgUqVJfvTXFEOgzPRrFYkjIG8ZRZMO6E6C1q5mPg6SyMDjtg6SjQfegX5ctc9tKMpoBpdX
5U9GrTOCWnYqAw1tKdq7ldbpxzi4tmQpBNDBIqlT2L5Gu1I4dx2M08goeyhX5z2k3kQ4yKAO1F5V
vTX/jdYrLIZF3exoa9HXZ8mlzD1B4J9jpMxYsGBza25W2B56eE3CQZA8KlX0JjEdwk22LTHnM08D
JkPkYVx9q8SOd6oLsehGRMlEaJtRzr3lJZe4AVwbblwtvzAFBCk8ngfCTrOLWzDs5JJvZ+iIwepo
qvrjWHobF+fvSLK1/YEcYzYMzlt9W2gDKTkGDAbe9ikmKzW7mqY4tlDdG9sWGWxh+zvLmnZGpiN+
3hXKN76MyfgVYMYNif8KPnvGQuSRsfHZ2RaZVDkigzrDeMFgir6wDiaRg0AelApJ9hVzDKoJySTp
JzWST7FOv53rHqPdKlTcXBT48bk65Mmx1lOkrKJ/TjCPcqtOCeBIcjcGODRvYye7DhoI1mAiLc3X
F2KtQDQyMg3LuM4meklrIKUJphlGH8Sbc7Wuz2V5fs8RkbjxsBYDgdCweEpqtCPQnjRQotOGjsTf
Bzgv1cBI+ZgHz7A8yD8dvzyCkUO5jKzoFG2Az0hu6is57SDH8VVr/VcWfuUzxiXGzmyRgO6nNN71
RAGIPKAonKu0qnxy2dIVGFXI94bZ7FglpLjF65rcFoBHnE43Zncr4b3oveOYdQvFQH2TrAaLnClq
90SFlASgBN8mgu4Td5chdgmWkzCOWkKZUdKBjM2EschYCXnuyyiX5liGOVAY7D+EAsJ33Dcenri/
MZnXVkvnR79LHT4oex8Tbvbht2t05Dlh3tMrPDZr2NFfpdTh645IJQgyZ20bGPTPPvXrlIykU900
49UmNpOgoZaTuo3vCkWtrsxHCbSRtFbecuIwOZDM0u6aFszFuQGUBPoeIWmqwttCYvlr/VXObahk
C+5PkgGwt8w+WRP9WWLxOM8a9xYRkiFF8Qj7mSBeDjkFaP/RjmQEHDpoMSXNxfY/YVpNBGFymozp
nxAZinkG9lG6P0AHfsBN1RcHihs5l1gRHBs0nnLZ/R1ZfAraF2G0BCGRXzHp4DBC6AOMimYoRgcO
ty6b2BHLNHg0qAhYkOBoEsMDUy0ceItOBc8LVdNof4pvJKs4Ec6oXiIiXtAG8J8kvbGTPivmlmqt
TyM46xzFXb/pUYTY1k+orKk35GHLAZYwbCi9KpvReZf5PTMmNUnSkDcHhdZr2150I/w6vnRQoYCZ
pPmnB6OqGR+wZj1KznMIXY9xqod/hCvqDgmX8NQdvORadZ9COCCtkxvZzTepQu9NBUGVgY0b8Tu1
QUM1kyO5oVxoMTv3f8DfR4d6MQdqc+E18LMk7dMwfzgg96iwaspZ/DoKGCDVQlQUG8F2HazNI5SL
IZaZhhe8O1yeo3WJmOmU4yFsqmij6dpy3ij0/lyhD8BeTIRZ+2OqSFm1PwFYOo7ZgSYEO0pIxIsI
+K23lOWAJFkheojsjO2EsVlV3IMY24Xrram7Scc06Wo9Mqwd6Nya/2ylF/reZiBHgDMo9VYamDyr
LoZRryLgOWzLOdWn6G8mz8DqjV0QQFdAKIPoInzmInAdEWGY3q00CGry/wBn7dhbAy6KmDCish1m
UdwztIVOz3jlrMGbcMWAqxbGIpkZfz6oF2qgm2f7K8fXzxA3XaLuDMqMFJuLRJsNGGARyKv1B8Ab
OVJ4EwlXDnMQkwByJvppi40Kehs14Kixd7YtAwAI5RJ9bt9fpeyMui8sw//rG6Ej4kjFtsmNlb/T
2AOklP/Rg+QcMLML7ubv6TL5C/R9stuSW2YbBGsx/K6E1mq0He1+72aEQMEM62uhliSXQDarFul4
+GA1w/bZ4Zyq4uSc9KCuif/rCEbvnFUAiTSBVOFcHqhsKF6niuAnoLeMXsGraGET+MgvQeSlXZx9
sRowIjDL7jJyzElRDdvDUV5XfFdlO23c6GRTh1PSoXgSYy/+a+hrdfqUariGt+uu9QALBVIoDoy0
/OeQnIiixuS8zgBUmwF5Ck3DvMzkNKBcprgbCJkSYEO/FewrnCFIa2QhDMCWDAntznOGN8djeBPH
HzkfuRJvtNrbqHV76Fu0YY2yS3N6YwQ61oy6EQGcrvSnnCY1An8b4cwzJXqOO2+lUw54xo9j/ERt
9oL8Z1Sx0J9Nql36ZyFgiZigu68jRnJy/alkHQUmmYKkK4TmRrwxaGL3bexu6g6OhuLQ9xipRQqA
QrMpd7cykuZt3AUnkiFcg4rsqnwTCgqJ+NILtipJIkrOUR1rp7nYOy3K+iQ/zal1kFwjAfToI4Wa
o9IvVby2bMqQZqwp30fL3EikSxq8+GG+18qPTwYQKP7j24OumPO7yWWXFBux14jwRmJxH6cam+Vp
ri8ECbD2qrF8JXBVAq/E0U/kN0IgQ0G0gZEFwa9o4/DHimhSyf5mKEjqdjWNCLxHdYO8k2k0pvUS
4TA2uUKkGqN1trybnpIqzVQ41gnukxh96ZyigZrLXYzHWRhquAU0k4fJ/kS299BIykCosYYOp98Z
wWQVzpqS0/5xBvLvfTU9UyGA52SEFQMRACoiR5itJ181MT3iAFA/Jy3YIWkb42KNcuZxurnnQKWo
R8VIU/FQwFGpziSC4lhDRk0ntwZ1E4ukCLg9DiL0Y5FjL11wN/nCM1htL1kHkOneuDPTZyosCWv0
VFgHAk0RykTsmVGG8OBbor1E7AwIwm+VQkwWKwgBB5J0VGKqlaoC3UtdrmM0dYMLzYm6O+OThbzT
Th5s+NE3R7O8n6lODALKJH34PkJKGQx1fQ2SH90NN3rxTllnU6/S3vFtZONWbj6OXiATV/+UQCJS
YmgYhJwHqpLVRLMEOCVvD/Reickr6v8Cm5qHm4JTY8zQFLrFCmED9ZewSjW5W6U1nB5FHbuXKxA9
+sRQQ5F6+5N6k602tMeiJAyXYZS0j3V+IOyMV2RoRgiNy/cMbC4smkGTyAVpclF3tG9+3JE3LC1J
pQ+7xPsP00Go9xsx6GFgseF5cUYijZEwNv7h3eWmAJPDR+i3ztmHc83jrYEIKrcibPbMtx3HU+dj
CeC7D7xxI7wzn6amWAkBBA3RPXEBdT4yJng2ZMTkvoGHcsi3fy4fZfyXkttCawpGaHE3JV8+/LuO
ZiHITwZyc/l5KVAowx0oU6nIbameundhm+w+RxyEWl46zdS9hNXXxPPBnykGZtluLIw8qgjJkfwB
XEggSMkf9XGImDcjYWYenUMYHVUsDTi9qDED4wTKXFkM2vGt+snWyh2RhY9WwArgYxKFFuVee/Gp
IWwyU7AiI5AgHl1qB69VFsg4Yy/ak131EUBkJ0yOKbFuEEk/oknhPsFkwVcTELS7jHqEc+qaGyny
8w3dUm88cNC4WDUW1ncSfhBTaFO672fEEdZNBUER1Xh6ABs2nFVQxGsXKEEuZuEEkASKqlqksshZ
nvCXkcOQMjDPoFvnjES4mItGkNWX1WdfTddyvOBV3lT5GdXWxkMbpH6pYUQywg8MeZ9+BhN9ogH9
g8p55psBh6IG8cCK+cSBy4hmon5kzp5oYQXGt2ApOTmlpoSxFyiwmm1J1ukIdoilO84OGoy/Uqhb
EdwZ9p/+5VH/idZwQNr+UOlosPWGsZU+hC9cLc1VBGsiv782bhrZglWKpqoOT4nx5AQwASiCenhA
/ZY67SoiNJD1bSf1c0AICJzi0ZiftF5uxejs9y+lfslCJGaEkUyYLdps3cXRc0L/JwEPGF9djCCM
CK3/M6zpAM3JCsXPXFHSWWQZ2PoVHCxXX8xyQvERbsrq4EPyNVWD4OSQO83nEDTEm5Pxl30i6XMp
TuBI5XkGZHm4aEtFCWE1Z5N1yR2sxNY2zxgyyxVWstWIPkULXmPjc6udF7yE0Vp8ZhQCXJihyeBV
7+aQ6C0U2yM+ETEw/iO5+CPiAfCgCWfooyQq9A03Ze7ga2NAUlTc1fYFZ5kxtrtKY1muAdqDA32L
irrHXQl3iL2DS4AFPXOi/4rpXkJJiR6SNpLszrVmVjya+pT5/b7GAoUjgVKAEp6DjNRTRpIE1nOl
XVG5Dbl/dINPqlDpJVGqo1Wo6psH01CrH7590SCkiwZ70AK33Ez/qalfURmRwKYC4R/cCjI6PHcU
VT3RCHnuP64WuavE8D1gvgUyYb6j+O0UyGN+uUO9O8+UmHG6FadGJ+HN/rGQ8tIG4n7J7U/uklFd
M4OCcQBo+iGJuZdbpgqpprGK8ZTa7dJrb7xhaYJG1fxG2ZBBvYjopIn1XZYSQubgNf+iMxOVP7CB
HE5qQ/4a7iaKvZhxEW74JiG/bLm0vvc1MRjYsOODlHMQ+WxlXf3ly2dDuxSLefCleXdBU2f2M8yH
rImptr7CQt1ZdH2QCRlOx8Ezlt+RVm4gqNeS1CGkrNSALok0ibTkyJtp8Xlr8IuwVgDTqtOs1dlH
yMfzjDiyhhtSiswyn/nLNHovZm2fUCYmBS6TgYDS4KsntbHK3tmRtHYZgiV+HHxo6tY+Kmb2BB+S
Nqq0CfOoDhw/rE8wDbkIyBAOqcplPcfIzgZtCwougYVygwcYx/AGuee61PdmcwP2rhj3ynkhzF7u
IngrMSNwP/uJcvQ1YqpI9YqzrwItiE1QgEDLjTOSqAIDE3b0CiZ2x7VcKmxWAQAxkUOG8uIenUr6
gt/u4KDRtdRkU9bGouWQNctroDGqSrrjqaMu4C7hphHQ031scpOZTTJHuXpCaC+1p/RTFRaFtiRv
wehWJjNCE9ZK1kZ0A+t6uonvn3vUoEgbCDmlTGmsuwvvCwwirmiX6jWE06C+mmNkI/ZeiJeA85+9
A7dk9ByCrIX5TOEo2oGY688aGVzIhcflLb8fKUk6foaqth81QiiAElyxMzFqtkjyD4MMbSE3KpR5
CNu48MSkZDLbGc2bhIDyQoRTbtRg/QiOU89KYpLxjiJSVuFUnUu+5MeUGsJ6xBuYraEVGRzCfVpx
XaCgDq7ezEA0dDW9BkBGLMxZzd2L4Nktnowsznc+yWggFVRwUE7UVTrwprpjPaIgk/CHhbDBorad
JNQ55g/5O0GxaxumE2WNMIx6QF5jiQ6F+wuYvQziJyzBPvd9b3Lkf3BuuxRhkLA+XgAkF1e+Vx/0
WBuvQ/uH5pRdR3Y5MTsZlQTfnYbHV/xTUW8vS5gaIPG1yPWaBjY/epc6XGRNmE4kR04Q0ZQehC9R
trTaXA06VyXRiCdhvhJSa8rksV8kzwUlEgcEO7nG4OIGP8NHbpNCxpktdAAulZVksQgY49OLyArl
Y7MwWVkpOQFaa2wtpL49MjzpOdm1I+vQ2whsjIaJOm9AYpn2Z/iPVZzvh/I7MGF5/L+RspfXbb21
B+RWY+AhCncI94ozMKnmEhEZyqEzMJkwC1bZVrUudNTLj9710JLj5y8xTROHxOWgh19ySCvwZuwD
YDpW2swSCxBLyqxgprJQlMi67hWYFzBSszmL6WGwt9TVlUcW+MKCOkZKSIC9umHMRzbsVf8dxhUQ
zVhQ7jHph2dP9OlJlTz/q5e+RDhZlZ1arI0yuIhdWBn6xYC2TPi7tZTsDqj7zv3hq2V4z3oUjwU1
j03rXmndX8K11A376DD4EVbFyxRf2poYeSZZEakN1G8ujYSsqRVKipGjiVZNA3GtyAp2vUVYBGsE
xbK2DZvZ3uCG3KRjPX3J1izSF6zP0s1w/EBgIJY9i5JAR7hL5RNVmG6PMpc7+wXfWkwopQvGx+Eu
8kc4wC3ghYaqDzisCFZWZ+z6/myQWCP2tACci20ucLHEh2lp/UhK8agpYwaKKegm4UiDcVjJeccp
rsQ30zk29puuYUkhSRRVAWWaMN4Z/g1Ifg+0LHhBWn5zKDlGdEstJoM0eyvqjLpZhKUVuuRx6vZy
mY+gbWLcT/gNuuufaxS2hcPkBdpmbS3SKRmr2DJ3aZXrK+pb5r031c4PnppaJ0cH2ouhK3QZASqM
XqxCFRlcwrnZGF/Cd6kdlGirJgbpEiSawBQI/kzJL3q48Moe4CiTup6ZXlj8c6CEn+FCCoXfrSp9
YzJHo+SWpXyYKRh6nYP6gdYzF2YvNbfUukMJ+ALwIv4L/2nEBE6zyPFGAYe+vARxEeMBaIX06Fy6
XTAuRbMimWAGwmdOr3Dl4N8aVR79NmRaZ+k9LhAhz8BIBDbXsr/YRjoHDlRRRwoYKFbKYuL+BWC0
VX/Nh5Fqjn/ITVJPqLSSO/C0C6zLsZpx56bgq6p1dghdkvelo5BhhAt3IQ/S5F7WeuCc9lxqEJ77
Pr7LupO+qb7SidFuh+kWjklujgzhkzTVUUC0EAbEaf1IAAaCDphxbqqrwN9E4aKeDuU4nSelPEbl
weThCCtvun8tI17UiHiiUNkPlUWsUEseQLO1qYEnnShyhI1gCxBnVJkMQQNVcON1zjiQWKeFyP4Q
PAwgvD68jkUZbaN3YzRxHgKDKDcQWHlkMUyyhbSVa59RSoIBN215kmvnrUWaglLpcYkD7LtArUAi
gHBe2p+8xl6GNBAWK7AoKWvdPw1zSUXwiYQOBAFlG8uoRldjC4qeMvIhFFAr0/Qt2sq9UClE4gqA
ywPodfguusqfcFQ+YyCroMiOBsWvsPbcK9KdKgbpnaSVZtgQWmTw3S3nV7Yk1swqkxsIVO9QrZeE
jlhIoiTywOZTPzgMGg4J/hLoFPQso20WSwXyDr7pHEK6wl0Qj9sWDRKPULZE6BrAtKc4JaqnIMZg
5uCEzgVfCAkQY2lSF4BS0smzmEAVEFnKzUR0An9KgFLHe1fQVpbk2MK5L+uwXd/8VQ0tqBqEjbiX
EsgZvAFB6sSOMcerfNSaGgvtjqhiLJfAEKrZCYGy8jlTAQkqGUVEXqPx4pyt+lfiqLAdOww+Xile
ymQKpiYgAAdqBZjmTcZcvYUY6VGKca8Jo8j/iE1eCizIRqujeS0AAZfJjALOIQueSlLHaKKwq2qS
R5EsibKcylFVCcdBNk37zRMBYwFJ8PjyJKttBKajvDKBqKs+2vAd1MjLBO4AWhMuyGH3A5WepTaL
h4NkE2jcWT0wE5ie1ExDS09VPLa+NjFRpiSlj0MchseKpx1CLoGjBBZoauYE8MGEOqF0w38J8hNx
NIUOCWplfZZPjo7Kjcu1gRZu8pR/bE+VzxeDvJLVsM6rF6d9p12yOVXxDDVmycCo92n2/vM/DAZ0
GGws24jWRsXwCCW/0ui60QP2Qgawd1hXQVdtpaNPUD2NzlpcRy5bXJagtOC5H51onTx32AnXwfMk
e3pppxMCboIXip2UtA9ZlHWVWtAzntP0P5EEm1N+qhGM2YGckAmiAv0mJhMdDEOBl+ThCYjI9IuK
0ZRxEwDGl5uuukqbNeDYanr4XHh4+pd8Yo7WKmrX/EcAHHr7BnqGhAk/gvhBfOcZjNKlwBLPjEUi
U7fV7T1XKKV5yS2o/WcPvywIzjzVvlMqCy2l8bNwcJWKMQdpWKw2p2QCiOYDjeoeNphNwIMUuAhS
L0Aeg14dUGTEX0SKJVOcznIvsIykanFotMMkPJNr7GoHSkK5vRm3i72QBtqqtSfpmFuTo4baVR24
u5g9gsKwjXjCrNP6OaG74B0Kvy5bG/UgSIxkREo6WYAjXjgJO7VwT9wzpdgIeiwx/819QEUh/ozK
0h5PTjaJOqs3o06PlPIqWRIJXzcHUzWSPk0JrOsQFh+ExzguE1DQ8tV0LiQimnRz7cnttB1/IElF
bXSo9XEpBQrb0gif+iradiGR9OC3IbG9hlsdOYV0deQyMg6mehr0J4XH6jS/eXtUYDAM0qaQejJn
PK/eunafqL/KAMccoWX7GqaLj9ExLL+d/NkLjxPzhfPkufJOrCASWT/LkJHu+pNJ8mX2W9p/jvfc
1ScwT59DtM0IB2B9ZRZZonW2nyrroDFaiI6v6Ch7WZIJcmpwmS1KY4KfbWwpy4GOJSuCZ/QItBCk
yDJcBg/3dhoivA7XmAKY5jIhqXF8CieCWckCehCp1MtydHcYsECfFWA2pnYI5atuH6ftiNST4MX5
LDfP2DULEV0N3nvBXOMy2wfOuyx/vkgpXMSI7dIhY7KGXeb8Ff8Vn0WyEygAQvTSgAI1+vPJvg38
Ql4S1JnzReF6wrjGScUL58gIYcjzg8ZolfQAi+qTIN+1OFII2hAkz4NoBPuTbDclA4Pu0YjUVzjl
Dg0HL+HEXw5Obu5RgUC53Fr0JsgTpKvlRBU9jvBgss3JFGDST3ahhaMbszHXoPzRCDT1bjkCDoGl
svkcJ2hbOfPlkG5SUF7lkiF5TzhUFO8kt5XhEX063WU2ouxDDWQrAHYTyAOOGfkULCfLvGq/RK8n
gmuz+xJnncTp8tRmlCM1uFWTqhykW2RsIMlcwJyFwkNo7WcA/TPH70A3Croy+k66QNH5yZfC6hBQ
bKYapPoghwoDDdyI6BeFIRQbhxyAglGDHygfaIwfweLSL+nQ5gHmjl7lGnUQ+yB+aQjSxHI2PhIZ
6V1CyjiYC6WPX9Uo38unCnywGiguIE2QfE2KyQIqF8MWKwEZWIPbRhR+PnYX7l0jussqoo7Rze/O
IyhSXeUKxP4s8g6d6tL9T9StIxqNF+OtJWvd2qZgY8OxNDh8tWc3vJpE8A8YZdfsT2JAqvmgFAio
cEGA3yAH7qMPcoMG0lHYD1B8AY1RUnZLZUKDEDHucstLlKSSwKCJrk9DhVrOW5/hRaIswa/DZ2i4
6hH31R7N67hVmdykJPss+DSRIvJZIA/H9tVLnnmrQ3xXXTAEoCWT1OnULyhT4JAi/bnBfQfJJGlH
UAxAox0Xgl/rL1K2sdJIKkLseR6weXPuYKxGGssPCg3UZAyz7M2D5nO5KXdpyqUOtmNSdUtI/Xgt
ilzh/dkjoRKebe5YJAAR1SVbtwJSkoeNYWoytXWp+pvQ2sg3r6FPl2OXqzFIwPj4QSAJYQogljkX
HUpgJuNQ8stGKWGb9Pqt99ylqHta7y8ldZvNAEx9lv4rzIAbgPZjfzsPw6L3vU3lkgrGs/CpEEQb
B7/FRy8RQgqtk3Pso9AhUleui4kVb5NLkECvePGbWZB7i1rI7wmSpEcDykEnSls0eN1ioHTxmbNn
rsgEVdO3x/CJCjky9+XEBSpnlbhdJSyS/An00q2lL4IXnnOpwl6g2J8/HkJZ5cpTIXzjbPGlcZFJ
lsMAiSn5B5h7uD85P1j8BiqqRNf2fhEzQURdcCn5EH1coV3LchTElKh7RBftuaZ0GsmtEbLY9Kcd
j5FUd7X/y7rp2qmHsNeQhOurWA5b5MyJ+dAORpT9JnkILjYAkorrKw1mIrJCKLdHoIUJki9MHUZC
7AcH0HHZcALFGPhL+uujUmGmg4BOM0wt/F+IBk3mJUlSbu6Em5plQVxYxSJ22WX1K1sgG27nkU8s
X4dY+vpa3z80onAUbGQYfM6ceESMz6WMd8dZMQfcITsNfVWjXZgwsbdpbOhSNcBhGinZ+3B1eb1y
iUoYkCnW7RX95TzUa5MCi7LS0Znp9T6DILXYRaS4Iw00aJ4aODF57cDEOOOYmP8RISgklz6LkNHJ
j7AW44vrA9upNI9sSPTY721CP2xq5E+jv6KkjObdRJAmChvzN2AySbLXbpP6XXIqF3+UdRo5NbBF
bAin/JdpJXJYBj8faAdlnbP26RY4c63si/FU3EYok9yJ8FO+jerPLdqFTkPFXUWxRmOge+e5z9Yf
s9fvbAfvqU7tl7wlaKCj8Q33vlZy6hHZP32Y5UXvvtH0o3tCfgTkLtuQNSRrVpO0fZKEyGqYXnl5
xX4H9BcJFF8YkxzYPEsbBakOkIrCjutRVrm4vtItt514J8ajVv+MqCUeezgWRYJwF6xJTBjSVlYU
7BYCyI7EnIcJg3tHsfZwWzLPyKb90ub6tedoUk1rUbEXRMb0vzZczF1S2zWuTxdz4vwX2SIFWohj
w03I5/utLCKbIoYvUk0ht0VFCTLh1gCG+jk8EvHBG6XRaB2G9wIXm0jzuToDQBxpHCVbwYjPQJ6a
IQm3pOWAAw3ai8TbgcPhNsgJE6aB47S7ViORCYhzGP3IZG4oVC5Zqm30BHtqRvgJ5V/quAt8tGG1
DnrmRz930RNwpMyTFQbN1ttN2AEzlrsOy023zfwfG52ngef5MGk00ldG12gc4H64bJjim2BmguIn
2ZdB8dExtVCnZdymEv4oCQwOcbdkpSXzJe6/uxjARX9CisGQJxiXEWfG/OTdIrwgqF+FVpVY8WHJ
a3ijtSslfoEcAqyPgHUVF5W1Yugra4zSP1C4TWVklfTq/++0J65vEQBdUQFJhcb5PGy43wHuL03r
LmoiMyIhpeeZVPTveBiZZFI/MSsbWgcpSM8AvrsDxV4Jp0qLYNDACf8G0S6cWk2yzGMNsAunh+Bq
qVT/kVEwcv4H8DAzR6sD70j2hj78NPWzG3+nvFtiK/ZognwK0jqH2dP3OuLutzZkwMhy4Pwj5gd4
bTFeUkamyZNYoeTvoh5WbhYjhQTpi52gZsZbiUlVNgVIIvVSDvvWc8kjH1SJla687CiyzoZNQY2J
SO08T81+HjoxYmmyNhkKpZUocnmbpEkLakQ4EvEmGRJvLi9EHQjyhCFuzU+d2kmU5MG2tJhoiVq9
Ioa7WpfaWdaryFSVuLsM7E8uTJGJcBmTKo0tiv7gF4zQm7YVdpq5/aRsSJUn2ksle3ETcuVBVYHG
sE80IFwetH5VMMZoEX5r/lscKit057G5y/uncHzHZsQpD9YYWbykdp5+4WNmFZs5xdKwi0OuYvzZ
m6zbqeHaD/GevzMU0Oj+OGXY62b2aljRAvdNRJymjdt3rQ6vZMgE2bJzUIIRMsd1H06M/K1W+psy
SmnMeNA9GwU9RmTqOzrBPIt5PgR1xT9dTytEPkPWPJmAf0n15te7jMqAdJLoX8rILIy/9GEFNAeX
miP0W3LxOZ7G7DuePoqAKY/ekW9SAqSYQUNEoNSWjLUXmae8G040tibXE/+fL/WogYaKh7s/ZzRv
eY++iwpUKPngZsFJo2rltma5gJsHgB38G+coVTr6cF5HoDlCMSiYOWRlPcfWuQ3QoZDRhCSIIxNA
MkF0i1qf/ZXCY9lKR8vMoGYb7f7SRLRNdJ+2DaJFO2MHXbI8MMqo9LszFJmcvZGNahnXnb1viKKk
/OagpDuBMUHpIdIzLk7RfvJqvAvGX2/gyRhcBOBOAw3Rx/naNPvuFFwdUgVEQzqQzuGIFkcSCTj+
xWNsgM5wKemY2EyKLXvBxcTNDAA2Y6MxrU/f+HTirea9IAXXkCHnnz4J53mJ/V5rV6TMVPFrjuXe
AewPs2PFeMqo7+Bx83NfXZmmJZKlxv9X1vnCMf+PpfNYamRNovATVUR5s0VeSEKiEdDaVNCAyntf
Tz9f6s7qxkw3jVT1m8yTx1xl5gjyPZCNm2O+wvcGyIJ/LElu4N7i5wVi0yR7Q6daoxSE+pmRaEQR
LiTkds4Y5eL5uSn8DzYCZMySYX2kf6rpaeQCV6HzJ6sBPgJfkLqgrron2/nkStK+bXTd7q4Ngfg2
eAelzcZEvpGt9ID6H071vghatPQoIqGhjr0CVe4choEoNaTh+b/ijDZzUCocsTYJ5LdwX373DcUd
Cu6DxTuPfCJJEGp0G76LAdZGbSZFC82/OJWZyIIoNQGLWS18RHkCUoOvHda23Kf0BWF/S3p/PUCS
oZqQczRwgmfwEOjxeQhREpyNDRIGLU5iVJPISyIk2ZwvcWmREoZRN2NNagrSHVjBOeC0cG9lepk7
7sJEea6h18BAmAhfXg51EfYMEZJvhPPMf7HW+sb/W0pEJI5o46gWwsRlzR86pkJResYOhQZL+GB6
+6LBw2g7wqY34fzHH6RY4MQRTJjjPoWC7YUHLX+TWSn3JYJWG6NLFmkhMIFaNkeV2VX0kBttfGZ2
YCfS+7DpLOp3KlBhTtEtNPalH/c4lKnql9TkCYMz5YfuPaW38LmrEOLCJonuTX7CPoRKiHfL3Ebt
v22gYpv0NOBdM8d572DArSJY6aT9WCEN5C1Cn4VWASfCZ+8dDg3+fBqoqMOHZNtzLOCrMgQMeEJU
A+BN4b0uuU/JF6DjlbuWUonxphaBdcb6MoWS4Zl7Zu79cJMJasTcX8V+mkG8IJg2xOTH8HdI4PPT
zEXvHexQ1SH2CBYejZVvvyKuFXYEoCfQLwiED8YihHUZqY1NthF2Hq9Xqqa2/NeQfR5hyK58jOZ7
gCDsHJOJLF5YPFlJNpJxFe+yKe40DHDWaCnUWFmG+qfGFFw8v8N5WArLiXA6MhwK51DS0tftB10V
fYy0WfIhp+lu45OXWwX+YHBM/lKpjC6jWXa+yaimjVSGw/mRzkv0wZoxbgRrK+xsXc3faBHW7WDQ
7IX4QIEb4+yji0XfeKXR4JMB/nHMCP9WSgkkgx1VSUt2tstzow/nIMijk9ITVbEb/Zc2+IaAVlh3
qa6t8FOrnh84snVFlQyXArADw5zmnAca0u7hqcQ5Xr5r319UtTzMynQuA/ep8LMdeYA7QcVKPJEr
C/anBgHwnz12i9bdZhAnemVT3aca9heLLSmml2C2nmN335jPiQFIDqnEsY4uzOT+tabiGl3sFm2y
ag5Jo8P73Hiq+MNSTs4bVwuZkeJOObhPnhPsaDX1DxKhl3keAWHQkg7vZUwbzdEhb7hvp39FrG+s
tjlzeNg4OAyYYXAv6kZwKBGoQ4ld21xWhffh0+VbmH6iAfbxKzMtdeFozsahDPxsil8Gfo1VHEtY
OOwXxLLi6OKWH41mrDF72IbIRyM6DGj6hdav0QXmKlRb5IEQJz1ePSU/0qi6uJRUDR6u7C6ey1Ck
D1CtEfVgxFUyFrZ4IYww4V+gUXuSQFJO6258JR10XShIfGexD+uKeknoLPZOxcZuiAng3kLqEV8B
l+3LYDZ08Sq2B+qbMJeyxt1bJeMv9mtCo861u6tanAI6B/SG+8HfxW2xnwOXEBC0h9bK0qIztoMr
SDFoCmvCQuZdk/xxpL2PgSiZcKTV+KKP/0o8JkAsTgZfH9/WnFFn0emLFjnhcUrvYdk9OQ0in+Ld
g9ma6/G67z4njBXaFrLAuZw4yeddRWfLhxNUTAqKhJeJnswjk4NaG/07PjDmCgwTmOzJCMRdCtat
954ABNnmLakZ7/vzya3O0D0XFpBF0I3rDiRWRv4JR5Omw1XoL5DM48p+chxydArxDYPwwOIdKUAw
HSYI0qMZyOG5Fc9zejdLHFyxZHVB0ObyDAeZ2tRTeXDeVtWvmbYHfvJxvob5bGnzWvy1CeEuxuiD
URrHZpOQCD9QUZkMJcb8ld8BihlzDNPPwu+Qe1138RmA0jMfi0cnlk7mM47aWwoy8FCFQSvTZFjG
8HCkUGbSQ73BKrAyut7Aogy9hEzogcPoLxgiM3wn4c0iTMe8YiYYo60XzX9Zf9PYw+/FHw9lqrC5
C30563taCeKD51Mh9lUn1SRZCpKjg4oS91ncUSpWq8y5VNw7pCXFPQ0Xrt84/gmo+F1g/0J3NrPp
I5b+UmgsU04Eqyo3HR0n3ypxW4j/t8mhB44gH7lbKi+LXDGegkUIbzj91SA61e1X5QyLIvKF38Jm
E9A7Bai02ALiLASRIWlohigOHHCvpsj/5lpK3iFRr3xuDkweF3ZCV5OoJ3zmNjYHpUNu9aMC8tDV
jrtquOs4nnqZio0XUaAmHSbhY+VPNTVy6dFPY0YPbdMl/m7cYFwtGN4wqifbdzdp7KyBeMQ/d+yP
ShRjwLrvSM7pD0K2Gdb6vnINaJr6BvXL1OIzEx8yW5cdjLPUOBlrZjneAPWXey/EGprQ3/IigIPC
LZAehhbWxBJ83ee4FMqehEBm8ave7HjiPEfuYDmGZ0RMRTcS1xB96DXtQfOpjmTAAP94AJ0uTjhY
WxNgArq6VPJ3c3JeKtAaCWqSTFzd4pLEU0DEHFmVP5ljtlBHUiQfvHL5J1iKqK1gekYU3nPXw7hd
MxzCzP0peyM9EnIeACxPQXJS06/JwRAoJ8kNFzFC/CRuR4+ClVZ82qa1qc1bmb/XZfUy6sNBy4b1
bNwAS+TayDH8HOSowNiwM52VFaXPD6wHn1O4NzE/7qsIVdZD1jxJQqEIFmRLsfNSrJc61z/7GkyO
C/QXKG24o8kAmMJnxqsMthvAxJz8A+eAc9BZvww6XO0aM5+0gbhGV9mp8Z8yAK72JIFHZXzrmR5t
AuyL4t3BWV/tjAPlkhi3zuMFRnnm+gtJF7FyrkqIBhaXonZ1+UwDx0g0K2+lpq+bvF9ZMVARwXIB
X8ymd6vn4VWFxzFgVTUA/EIiBbJmc/DxqhhZpx+95/jB6+UhFhZ+BY5JGeFSihbNtxtoB+RPT7CO
1432T9Pv7iDui8Fmznxq2quVQIOZHAlbJjkJmtR+BOeKvTfPtM4lnnv2SEFvueuMxlEFWIBhHevm
tgrV9wp7wyH86kCJZ5OLNUTpzcihCKkryhXva5gAekzYaoayfvjbE7ro6neEx2qULZypfRLu29Qf
S5fwO+2vBIC6k7Esu2g1452cNBoGo1SyeLg6lU4hd7Pa/KVBlYhRukTDGNSGMdQGS7E3mXvoqaJt
qH8aGKs+6gehreowUDSQvrbFm6ASuUtwSO29X1uAdC/i3A3yI8EAC5xe9SG/TBnM4/koBEj+H/HV
HcJ/amytJFYmYhI+AAMbMupsFoFUHviNIzNd5hm8kYut/FKSDoe2OkPq8XGMhdxYD/cS1ANn5gCT
OOZytIlghS3jWY73HEI6nQjySH5YD09yZIXwhybmPpxPDe4Okh0pLXakI+VgeXLHnSznMyTywXrx
1X9Eq+8mjmEk0mBU1usUQz8q8Sk1Co7a5EU3+sNrb77EHn4YDiMLNf/XJwYudFT7lJH/fWpkdnOZ
vrUDl4Up5t0PE3FOr77YJeyqTDv41BtJEiABRVzGcKXEFtJIgj8YPDxlWEVCEVFKIiE4n2DG+cyI
4WC5fHqXv+B2gG6X3stgttRb2C0ATV19k0sorJWDaoOFgSUEwQoCgJlwCjBXc+1lUHeEyfbLITt7
03yVfy7to72RFnd37D5S21hO2XflfJAVTTd56XPm4wEVNZBeiauEpUP+Y7xKozJN8m6h/mvqkYtd
R25agUzpXvGm0quLpdfIT0pcsMZ0LJU7kSBFyTSI6c55HXIIghCk+XfS7wcXfx64/pntLE33/dfu
XCIItCcFS7BejzZmRX6EcsJfv4V219PolePBOT1uUk4xsI2KXqN12k2HDywZInQ6RHckF245+Uu+
2GkyHtBx68boS87Dodpm3S5mpbPaZGpeHSlSUMIiZgipX0XmM7C4JE2eZbGKbIST8Qb6TaRwC7ak
7ThrD4dkvWVUSpDOHYsTjA+wcMMvxqHuYfIGmIIPlRrA7tZ42fDwFPfscrPwB8bEjkQcl+FW7jY3
EBh4z2GCgrL7K87zCom3E6xLianiBUvNJLG4oA+sdUxZliysOUfAagXyAKDW2PZmImGlT/KtVNx0
19TJkxmcw/QlKOGpO198S9qzFqJqZZpb/MVsYEC+tDue/fmZKqvNsDMAmaPUfLgOMAHT71wY5qT8
8LrgM0rchqx9SanEjzsgCfkiOcHAnFQPTnSuudbsis2GtfLCU9celUQDdAmHiewL4d3QEllJtk1U
80kuIsIEijEHTHqZ8F7qww+/treOMK3Cu4TLWbZ25lCVHctit5k0QxKXZVVwTWn0sh4EGZ6GjKAc
nVeXsXS/Ipt5KdeYQeUFzsKKJVNMvCr54FSbgX7m5pJjSZA2tPUeZB74l3asw8c4Wn6zTfz+vU+2
4n+Pd5FlMtFcMUReUWWRB3FDnolWpmztzRAhUJ3KLcVgASw0GP1KBWupum3z9zFcB+XgFapI+KhB
gwq5cnAj/hgHOkxkqLN1EZ9RSxxNuFwG1YeXREu30Xc9An9WhvxWy2suHnTfwPmRsKc8wDdopkG0
a52g93sgpy/0Zm9+VaBY2kI1glQ5eBZxj8OBfyRDRly317E3d8o4bw0n3VYMWQ0WdxdFPajO2axe
Q7X5wIAC/utRIWywAivCnQQiVe5dKtQBpYlHRT4vjeFue/rawJ4HGfqhHX9K2nv+nqwNDYY+bCtI
YJLTAXplceOLlCBDA4ASdgSSYCnxoQzFWzUD7FiCilO1Orucam760dsx5p8sdxP5rsSaioEIMBwY
6YpBJBtOIKMJJixzuohNzJJB6MOon+K/7M6ws6jlkMH0oUsriTigOJvs6qTM/6qJ/e6xVGoz/cpR
BrZ9vyziZ404Hx1UMmUOmwLp2VRrk3BcKYLlmasODrd7OUVYxcIEE5yDfFBZHrqcqtVlit/F7Efv
dYY6mEoSzJkQkmqvy4kenPqBDSPrVaRBVEPehJux9iOwWfKgOd86w0d8e0/i/vA4tkDltXk8u7r3
JMmNFn1aE0qVWW6hsanYPoCEFPRZrVHuTJxuq7HdSAxq24JfJ8OOZI87Eaj/uQuXGS3Va+W3ZE4P
3wYdFiVQBL5X10fExI9NzYHGZWt1V8oJEU7hZcuEM1uEdIRljI69PEo3Ivb/NqNJVgqJMiXEsfIS
Nbe68ndhiO65axdN913bOAj3/TooPiz0B+LpBlDD1NqG2KDiWyWOg5J7bZvNXnlJFXflxTFOIjkT
TecFbZdcrPyIpH9PjYM53bTsUTr4PPOYZz5pkN16CIgOIvl8VUCs8WFpCu0g6W0M6z0gvZbi+JiB
mcsaEk2L2MwZW7vF8fItLLYyvBDgdsavr6k54+J9Qw1aw2mFbie8RIBw7tw4pPn3f4te2xoyPBo8
cTQCYuAHZBiDGhSCF2AibooYmxtoRXHpn8eHwkNIheQ3GOKGON4Yf0TexmU2lAYLA2OjmFaXQ7zF
SEd01lysjIwojb5GzncAdOi8uHKEIDZ5+08hKahS3iQ5zgZKdTgrBl3EBEd0Fk4Fs+/uabHMcXHa
XdY2DChzhDf8C4bMoJW5CBmAop4AKOEi6sH4Ra/HCcUNhJEi8XCmg0AN3JjklvGTybJQ1nwOU+dC
+cRT6ZMPtYWz9NabzYlPC5FWAHuN2UWd+CgfEA0qZyFRC/WIrLNgkxPW8oSP0l//PeAgBG18kKOg
1TXrST33xTN8KZypZu4XRjzY9OUpRBHIaM1fkSxwRksv3CIt4rYxHJJgVazV3kWQY7RMuON34RAA
BgpNZCJrEz99Zh3SRmr0KXHLDV/uSacVUnoQv2E2H4GcdPh3TPHw2jccCTVswNOEm/FM6zOrW/GQ
cB2MdSnIgOZqc9+qYPZ0vKRCiMOflAhsZXRTR/6T1/qzwB4aMOiUwyZs9NfyNKovPvQLQcFLqP01
ozw7Uf7RgjhzeBiqXynBRfjU2cWpWbUZOZM9tEZf8AJJtLtKfEWtieFBDZyh1oxEAW/kNmiAI51y
hp3CEBwydokSIIiQMx+b5CXsX1LQ/8QdSCIoVwCrexkytMpWvg9dZl1P7wz/NyGqCZ+uVuDSMZcg
LcZqJP8KJTCO3kc+RY7Z7Aw2kuUM3nHrpmInfRN5a9avB8bQPoYAsOMm+vso7ah3PnrdOFVoQcWp
5zHNwRZW0rcf0YARrFhWMzyxp+rNVj3Mf//akJ1Tx97Rq6CGkkA3v+ox8rSXeItCuFVWrUgrxhFr
nHwRGR8MFJiuLp1QY5IxnTO2fxEWQJWwzcKSo5Z9yL0DxluVhyGlzR0oL3BqY/+MzTrGs04CyibM
B3zqJyn5zMrHia7C0gkWb3yOCuJBNGthOlie01EqmroaIfnJ8xPRZdZiFUoN0TXx0oFzzbUWuLjL
XBS4PlPgv2ZVc8keE5hLbhi7Trt7tCkSoTDDsIlxl2ZMX8DX0i5ecfDmYZ1AR/MFcJ6IS/XCTVnB
yU4PdaQduF1rzL3tFIrWmcEqCM83O8wZ3lz9MObOKcV+CEtDSicPHNJUCTIujI3eTvvOYfyaC3MD
4q266hWmLA9vVhfzx2oc1y4jsRbYsbeMZcq0wevuEellIsANl930IeIyWYYykJ6Ii51t6+KE8dJF
RGfMUkX/NOyeht/buJ+MS2hjBEeRqk0WKnPBBz+QiZF0AUDFYI35WlylveA+F3fcKlaM71AHSbWT
0ON6UIZ8GIjNpK6Gca83OP3S8/a7rg+wdITCbyHcDL61CgqRmq2bsfrTVd0OipbFdrCgZKgZiZQW
XP9wHUX7mUfpN13+9HCABCPryifbOnhBdaH2J+GVaUnENd13mCYjgE2N5uSQqx7HwbOGlQUYynrC
SUIKcJR5tvEeJ7sJ+miCqFMOulnDsn06SNSa0sY7Bd/GAagYXrtH3ihLr7baF5MAPCpJqoMQqI72
rojtLYPuDlAxdNYgX1S5oOF7qY0pMnzxJiqxkmedgSznCvlO3LEjt2kMoacEiOXS4RJyZMxmnDuc
N5nrJfFV5dicW++lUvHwMsZFlzBizYo77dVlKuwldxecud7ChkZ95FAXRpZD7EKLU2C75sFcoatQ
fu0ALo3xFwkuFKAKt+mpUD/qfKbugYehP0GjIAp1ZUSYh5J88YA12dyNgjcfNC5g8HEkmgG4O5z0
t45cX4vVpGN23CtkG3Lh9f2B0JkTlSOaoKU2KsskqjdiRJxV5Slg3iKiTQ9UHyfjrQf3lCjXJ+vb
NUhnCV06s3JrpP3ZiOMFUZ1rjCwWI7CJbt/8GeoTUPwfJHrLjIqqwLO/3DvxyZpw0fXhjREW05Kf
9oPbKYvtiphIT0kXl4HkvdOLJyIfLLg5mGOofB+QR5GyCtURgByVlsNaBdvnOrxbEx5yyAmEIyDF
jYxqOHIFz4Ls4lw0w9kMVoy5T7p2hP/LqsoaGIGvUE8HfG2s4k/S/in718F8Tb1oycucKXqA1sfs
B8nSRqc4UieGo6aNQNt7tLWO5Mn8xsIDnI9gWi3q8/jdmBGEITcvzbUUk03nL+j0xvBjzlGLqzRc
Hl2stk4UHyOYkxpn+Cd0UM5vImrMS4zoyusE0pG11kc0cqMyEY/19ZgzZ26fIu2rJbKA+xbjGOi+
/nAAklsYLUm6TNZahDgmOum+N9Y0NhOFOb1PWyG9Bc0QrMLx+88Ey0TYgdhEbDTnlKQLG+YIg2PT
vFr9LVBB4urf+tLHNaFvxSF1iNTEeVmHYVjR4bc4b8w4wtdYz0idDhJH2T8RA0rqhc6kMyigzhXK
TogCIyYnRP9BkiyuUILlRkwmd5kbsDX6Al5MwuCEcky/pKX1U+O6rEQD36VYdoQddWoLA3sSihmI
qqhmjBbNDut4kAyE+q9p6iuq41xjpcGYCpPl3MKkdrplzjJmg8nPtOQSDxeXrgMn2UVEg4PCRkVe
oxNJjGQBg0u1+tWNdNGGPqN9vO18H/D4gvsWx5G3VPQfJp7skpDd1OCp9OIyBi/seCF+q6Z+YU7I
n+IcWkYHCwEbSEWMSofFjbwoV9FJsgT9+idxTx6iJpONqefQGbIvIXxXzFAsTHQsnMvaPFr2qC4J
CKDcbLnlOeW99DlQ9UWHumEcoFl1m9hUVwD2QTztHMZDBaAb0RPY8XdBsYTBG7qveYjSato0I6qc
HGrPNZcBQ/yV+8M27Vk64EBsBqOx1u38FnN0dIW5DrAXhkAp5T/O29XwLJ4PHkhOk6XbWgmeVTb0
iJaxGppdwuwqV75gkOMVvxX6FnMMq4AlEQVbCtoaWlTMy8frhfjnYhWoz4z+YusVQeT3DOxAk0qK
VU8qcvMbjlhp0BaH/kBQLNumkyOf4thnSTHB2LtcPI77MlfXmWi3uoEWNe2Zo2/UtFgyp9DhVEYo
8KHDdV/0qy4jxxgWSmd68uLwCHHXpVKS9wCvcG73Ga6pEV63Dh6/LuBL+yUHjaHNS7B2ceEoByjs
9b4r3HUoeeiZtw+zo0vBY0L/yQJq5qByeBLHztlA4sdM1y28B7BQ1FcH4C6b410If6bGZkGwdWFw
99VLyShlyGEn/coAteS9iKl6BjSY4VwvvdmoQxxR4b3T8sZQO7Asz+FIFGmAP+bvAFdoLJRNMo5L
E8P8TpWJ3FiwccqNNFwZkH+8F9RnpAlxqSqiVS9yV/3IJhe7BS26q+nR4/PUjbtg/1KcyEvwxfsM
7LYA4KrQ6zacSmWE5+60qP0RddIePrJ035WJWxNKrWxEcpheygC7UgdyLmMBagalvrTOhhY3w69W
xRo/SMErL31LOX0HT8BWMuIMPKTVDRnuoQVhCHkU8g/Dmggt5M94NXjjkpNOjhEVoopjTBQE+zrV
l2HNpBw4E4xPH+J1TFLplN0qp1gmNgNXvjc8I0V/zvrpkFMX+NwuotKWWnEK6w+/yV7bMHkWEIN9
XnR4PDs0v9IsT8Wza5J3PziXKNTA/DuMcxiXcrlItp14/5bpdAKuNfnEqZF/eghEc+fW229jkSwQ
nnMhAN+w4gktQbK6H2FsRSGT+uYJT5NGI8zwS+FSxPUsxcBQh9pGT1RHrxr2WE35DuRqyn0W5gu7
eudkkYYn4K/YRLwUzEdA1saV9Fiqemx7fifLjj/IERLg9FUiXOMAkjkinAHgLjZ0RmOddrBPeBjQ
PR24f3ULe7J5UIoE4dGhydrEQUavshsiMjU6LDZsC0OYAb9lbJ293Dr0I1N/MAwvWnMkygRicn7G
6WrQWxgBVQT+Dyguag+hHmgNy7dL61uCcWk0tTvB5IlTkMRQjmu1j85e+DujsWGrGZXwycLsqyQS
9sFtIzq7OioEGHCvcvwTUn9ogbtaMXcs3/leXAudoKrDn648zt4I2gVWg1EOSQ7gCwVnpQ7i6kG1
hBTL2g6RlM/T23gFqduY1k87EPtifoXup6YpTz0bPeF2zRwPw1MLATrs2Azr0jI70sSAO7ZVsEZT
JXRka74UFIFaQ6AV2GsU4olnkDcUInwDzEzJFsmQ1au3kvyLoYdRdKwow3Xnt0PHLp5Oo3i3Hwv3
X8gPsNUMEiMtP9uE1k3QCvfHaLqdXnQkteE13FXrQWuI7rG3YRGexUmLhyB9eJGrW5U5luL3OPpl
l4RBC92N1dGBKQrECNjrRCC5Frb2+GE71rltYScz5TKzZwuLgrls4VOZtyrBHIREtl1gS5JpscO3
hlJISkWDMfoAE7MmmoqokwFpYIYUyZgAV+1f0oKxkp5AMm/aND37VIoqgiZpHJh1DdVFoRAXAKFG
4lrn7V+wbYMjlP+4tUL6LGFlg/ldxuVOgO6msN7MCH9cRteV6+HZeyy7VUpsstreMoaDNdWw6r7P
xk5l93fxsBTvjMFsVwAXICG4rgmLx0VQ5SS/nX1jj3czohPQN24oU8OsUP7cJoOAqiAAsOn9Cbo7
oj1GxWK2KQMAja5rsK6cborzNYsV3EB2elRg2D8fIhOOQbOadTYhpl+A4jkeXX06LNL0V7fNRzxz
wUFvD+7r1MGM8c4pCnHV4xYickzqE0i8s++gFsCymvoY9wz2lC0waMbsgy6aQ5yFYWJ2a2GTSzsG
JF7p1c5BPNirOy6KBue35GyTAVBwP3eMrKxsHd0K6xQAnjHMBlLk5g3ZqEXtruXyip1jTGEJrAdu
/VXidMR7jvltLDz4C7LaSoyVyu7morrq3QYjPxgZ1EK5qu0TIiOThL7Pb0Bff3MPrw+bBh9fexmj
senb4t4yyLX5i3UcH3T/K2Cn+ecu+grbn2G6l3A8Qp2Wvwx37gRsYf+wjpc99DMxs5BxroC1NTRv
B7aBa7knSaivKYeq9q0opcdpzZck/k4MYqKmFxf0uHPj04S0nRFDRE1lcpFZfx/bAx5VRSFiYWYZ
kRsF7YEQL/51igaIA0mkrQeYNiJUm0g9qxUqOy5IF864Z1KCwClLrgboizbHTLqQ2EG4FtJkzZSk
UfUN3kHMRfEWtJpX5jG8swETjwRQt3a6P4HN1cYHmuv5oKVfFmkEkB0mVZzIW+8W1T40RPg75UlS
s7r6X+KQMjA8Qf1mLh9mMVPZ8AjROI5Psmgd++yYzlcbM/ypi/1AmlBBfKSkHmMKqL57+l2olgMU
Gb9cx6Gz1cESMqNeAZfIY/G8g/S4KmsjoQy0C0qahqzfCZUYja+etZy3WOgO+94NDrLxlfq3oSet
0hdntLee1f2JYGhEWnsiZHfRxvipT5w5gQePSMPnj4WVa85ZmxDTXJ0U2gh6Cx6cAyPIJrSmiBHt
g8s43i+VS0DgnBafHYXcj/rZjy5B6CHLOLv2czalJ9uxFjqX0UgrKpyIrvyO1Zj4zmYzl82LPxtY
GEE6tVdDfGn4UliG0gsLqoHkTx8I63ACWq853DhT+MyJv5R+UQFmT+eTRfuKAbyFD58zMPqEWV80
xgoHqLWQGzg3bHV6Lm1922vhQU/LZ7HmmFWsK0KcD5VmK79L/lwqOLnBuVSplVSU01Lpx+G/WcmO
E8EcQwK7nochhI7a0jep8zN3e0sjQ1UOxj/zTOSYi8S2NJk3wq/plEUHs6vWvMe2le2FD5OYh1Sw
rcbw0CXPevCHHrj2oB0LYIxJUrSeIxcxO4S15tYl/TvLwiHn3I+HG9w3BH/ZqncMTBWUFyAPEFWp
7okIF8P8kbZGRXwpqEEGRwaNKIrRzL5iCo2eflUiNEUmiGjfJ1XTxIXiY9QgkDHJ0xB88C8o5LUa
6KaxWBjn6ehk+sJp+pMZZfAOUJbTmmNWWTFOVI0bFWHtV4tPy44hRYLtwGtTdRBw3rPv9RtsU+wG
CZlbbhi2OUAk1AlM0yjuR3QD8v8/8lGqfc5ChCcMmdqiMwrpROqdbrrP7WhcGK3IOQDu4ONzODS4
yNQXZzxrfywSFlRc60eIPqwuasa8f2eQXE7lSmlz6rxXi5MSYFzqf4ZIy8D+B+bTMxrATiAiXa5Q
fS7IrxgacMYwUwGUU+ZiaWBvS0zFkwEDpPWZV0cXF51IUemAg/Nm0Lp143G2LsUZzMTKSkyeMx2h
V7sXagJxATVI54T/g0c9j1YmKVXoXDL2kAaJ6d8CjEjGZk7zXCdvj7lQQv3LI6RmDEZ0DnhxnvFe
4NogCRphRcwsUKeHFN9KIavJyJyVQQ5STCmpCE7HHY26yCXBszMvkFc3SkXz6jLngKhvE43DIjeu
CapSGRJFPFP6kEUffHUNvhLBF3XfjEsSzUScIeGAkZZWVE18N6VbzAkZPwwZOh0/NigTCNdgSWLF
iSVA6X22TE1DdCnCYcixq01YJOKLq4xH2TNcW+LjT7CAwykeG0wdYK7Z6o0wa9H7TgY0Jfuq+VhI
87cxcHn2KQA7knOGL8iN1GwczcKwc7h+C2Y37uwx0qj/CGHOY4WkXYy9WXLOiUL3pGd79FJ8Rmnv
Q0gF75K6nRNxWiOtt5Z+8c6F+ECoOmJGkaLHk/ieHrAAlWhmIUDwW2cj3cXae8noSmzjudlklCzM
GBkD9n29LyT7I7/JTFHQ2xn5nPAJIhZdxBH94CZr/Ag4DlO2D3kLzDFs6++EslGwUVi3U36SY4HG
08KTUKv3zfhWhFuOGM5Y5soJ9l2E6PbWlSNHWNhgY+PIUKIGraXYMbIv6TDD4urF73ltrhyTpczw
gJwtFRoa12IfMARo96Xz5VX5OcdboInNp85OsOKHWUMxQ59AhSztPuMp1aCXe0n1Hnd+UTGLubXH
bxIrUtoENSF4cN6I+AECOdOLil1HRe8HZJogG0oyMiA8bFVzZylGyiwUcYS2AEbm+dPITAQ+Gnox
mIvWXwG7DcWBgZfDEsSlQV33WGU5DCXcjEkCZiFSXdjGHlmoYrR/ogIXluik+xtoBLCP3mQ64GCC
JQOGOfFIvoRzg52GyjtO1ty/zXQBnUBSKB5ZM/ypzPDXI8IRN3v2FUy0e2wUWZVo+wUdFhhYqv/h
mPunmAECKOhmwKFJhu5ylrNIhFcm/5cudlUcxqOanqVUdGb/MOI2jFR4IAqo3JJ5+SIIJygHjyGp
3jnoJDckbnZD8Uz+Cn2nysKSllBcNGrTW/WDjWXXb8wghkUIXxYkcLTRqlm/AfqACG/BMcZ8gO4a
oz8HXmsQ3ZWCJUZN3VrGjlqO2pPGIiZq2+hFUaargOMt02cN8+8Bk4npWdHfcXt5CZjAIpuiOGd5
yY0ipG/Od5uxSNN+wXiEF6CQ9GLmd05w6RHLuF9zZisQKIUQiS2H0x2VZp9F3Qu3N8SDkrsuwwiZ
cwtbGie4MR9hHUMxkugtFn3LFDUEsep6ejI0TvL9E20fMTltHWgqc7SszYnc2oboQVRCxbsbFlCC
YCN1Ljh1Jd0p9pYB+W4UCkAa8jr4UKySrtzjLYZEF/c988bMreYekPeBkyJlgehg+Fz8r3SGaWSN
C7vBZtFD7BbeFYwV4d7GACIeE5Yw/PKKL188aiEiZM6310NEZyAzIDmd8/YsrLkiKFee0+KW4K5z
7EHuQtOvsyud35ZiUFxjKF3r2DoQ08d1OOvdBtzc4UnM8JN4OhOfqcwQnLBANbaVgV7Qn34pSaTE
6B3Y5Dw7a4MEnindw8elOTKe5pGmaCVL7VuZ3uF0L1zYKgRqcdTawdbqzqx79gF9kHUNOAtgbwqE
NHcjrrfcu+2dpeUhW4KUBO7OL/KAd8VFOkWepptvObQLmmFMW8ROgx/hOBR1BHUhw9qtn3FS4IjI
CFv/41TwlIeU3BML1SfCDC5IemGdEKHuEDHVqIU5eZ7pH/BvejKZo7TJVQhf4RHO5ao0eoYTX2bt
iz83K9830f1gtK5fAQAgS/W19YzpB/SMisAgwg3MiKMHSzuLnAb2SncXykXZ0grI2IHOFtoyRKFU
S8BhsAHCTZqHS+HEdI11OtPB6tjlsjQegUU06m6MAxOyflIPpD/FLQBfIyxXGclUVy59IWPyyXLY
ZZpCsSh5YhgXJJeaRctLNrHxn211V1gGdThTtytWWrBKVlEUrjVEL7XuLXiFGttRRifMYyzNw+js
As/cwHSTvLW6/63i59J/GZSPAIZ1/xeETqoZGUtIhysVAO2kfEN6REjNRfAlB8IALwq2EItdzvF2
Lr8erDyQGxspnHUDtOI+pMYo6CLYpI1GZHuzkvFQUx+ZVT0KQ7nZalonhjQw7+hQhBo/IuYzEzha
zNF7gGpGdNLSsJ5QKBXRWps/5aLEzI0PFUJ+htQpoElMisyM32GbnhX+Q+xEqu1brAUZX3DGGm7A
oKLZqunJKi/gbT6DzSFb1Hj9Iby1FcJt3uFiLlzw7noi9UF4M0e41oSinWL3M7I/8pZZMz0wD2GG
U5GhWJ3Ht4zpBW+RebpcO1hi+MPbqPFOnpVo5/2rR9xjxcuWA856k7eh9wrlqoGpIZOXOVin4vwd
pXzyp+ZaUtAb8oqQOmgYc2N9LkANgyMNGjYmD4KRR8OfPP8psdwXsQRWNUUdcED2cpPACvBLgI70
AnkWPl+DC98cEz8oMNskMXcWBslTK4MoCc0THYSGDYNwuQEeZdOK969At6g52fmdTX3ZYW9kQDZi
qtK1Ky3V1pBQejX+FkTW6dSdjOknlQSe9jx0sJqzLzwTN4bRPxCWdE7fDIhKzIxCvIJzzI2jtRJ8
yFkc4lnaZNeisxcJh2VVIGrRYhIAfucA99KbTCjB8aI+xmbwmoZvRn1XDbhDvAIeEiQM2VLyx91I
cKjdIUS4yuHKMb0aAuWvMDFELjLui5oYLyHHJtXfHkEC5JTRwc6hZjKMN27Gt/FXk8Hf/R9L57Xb
uJas4SciwBxuLYnKsi1bTjeE24E5Zz79fOU9F4MzOAN0qyVyrao/dmSnoEQDCFqCCOcEnVeVhbCg
/1PfM8GWIYM+XGakdx+TEqFu4f60p6cSLY1eHZJ0yx3Dgw7k9XfWToPj9xMQ674iVsyegPTjy2jE
5yw0NpnoznswK97+ERwY+hwRBvo7yf+pPlTm5qGJcV1Ve05523NQG/P72TTWon0lp2MZ2GAqTBvI
vq+A89wr1rRTrV3GmzQtyM7GCreDzVDBVmzfKsasprdWyejeORn6AsyY8u9d7H+lztnuPM943/Hd
IehteeLn4AIxuDYHNN49ef0S8Uy4kYnqCCZuHLQV5J8YOVL3anc7WVTq8jFI0303xrgbTg2ifJo9
vLR4b9AHJgbzAdd7UHR4Dsa7stGgUXEKo5xySvtFR/EdO3iRmMm6q2Ipvrl8tbkKWwl52f5mAI8a
Pkr8Am1TIIOP1ypvFsi/032oZPQm/UeXqB8MBt18TqdhbUXw2+V+GAbJGbUfQdBz81zW3UaP64el
1Acs3gwmfDHMlx79RpXHszufA3KDUyBzl36xcPnwaJeuHqpy4HAG1zYeG9zMrnqf9UhIFERgnM/L
oWwnhomrgpvIDfQVQVtN9DbUaHfiaa3i+SBGyINVjLPTHICMLBfm9o0Wm4+mZ+6i6THomDmMWHlW
jAfGEBKLvfdwKt7C7lhX/b0bGIcq3bY6vad4mcKYrgEiC9IC9xv5Z2zhJr9akRmrTv3hZg5pU/HQ
SQqtNQ/xNUL7MBq7LMyO2Zj7fBNNC8aKaMDq6KsjFEowfJk0QjOhc+rSVP/ACFJT/czJN1OXxR/w
tgAx+r1FBplNwhbX2yCMCkQQlwBU49ZBlN9bBS4I1lrKD1I4OLM9pvRxyOMSh9Z6IaW4hacoPW0/
hsY9fZdLhw6EH5fDfytuxLgt3rRhT7vJwaZQT0SZrI4O4sIwfHMKcuJZgeql97tmuDSZlhPVGRDJ
7PgVTKvKv74cnHMMYtoQ4hKz+0rkjkF8B0elp9z1rXmKmUBnON1FG4DlqZ+q7PFd4jw4EPw6MHdJ
+J22KLzq3jxN5lPG1Osh6FIxjtRZc6/CILhRm0P1ZPeAZXrBylx6ZJ/Z9O4hUmAFyO1q39fqWQ2q
b292Dsy0x67HS7Om1o6cuGwVnuaEwqujl4x3sYsqUA9uLrm7Bb5MbfFgFAe/c9WTruuvvDBuxLaf
LE95N1xCNzyHJWL8ebAvfYZXxmI80lYGf6JOspFKPo4aTi/5ACGirodE+TItHXOq9rI0w/PEkZL1
v7J1iV+Wq71LjV+zV31+/tD7DQBwNFO52tn4YHXYinmNltbdAN8QZBQ+jOZirJta8WOgDoa6n5w8
Akf/BC3GcTN018Z+05YddcVB80vA/Z3oed0+vQp40QbqfQkmZU2/yJ1pMjLv62LY9V22d1g1PChZ
BhwVM9Jikf8D5JYzb9vKrhxU/pDlbehfdIvvGNoKrsaedBAJnjScJcmvkKMTd5VMCq1La4txaZdh
VZYaEdRS8/LR2OeFszOzP0btF5K2mXiY8ShyGU5C9eegjy+GdGjx6OhKeYiqjhMQWxaRM82TgyRW
+/Dyv0rm7rXjR1aCoy0hUyC6qj3eBg4Ss4Bl59AbyQX+w6FGordBFIjoVVkZWcb1aTtmsZ/w/+Xy
nMBLbRdF0qnIlX9WUF+RNgp7sEnJCdOSci9G6TI66Dw6Eyi0Xp8y89OtkJMan73hL9rXYJ4VnpIR
0C96t8H+CJKx5mAzLt7JIk13Lj8ZzzlPUxJdoyk5hoRvM8kICVMb2an2vpGiAy+HLKnNCllU7+m8
aXhl0OnKSADnhfg+5lX6v869BvszOOfTOViVabgpzJnXgYKZhr9ntixKFGnfRqiIdUhmSx0SCVny
oRwJtoDgUBHBEUlNQq92XWpjDW8UeMzlU3vKquniAeaMOJEcj1r1fcxr7lUtEZtOwggG1LC0eMgI
acPfSfjLmus51MZDOGh7z/2Zkhc6w0o0LlZhnmTaHCmHi8NXhr7C+YpA5BJcW0GqY2Wd0VWj7KE7
gJenj6u1x1st2nStCe4L7pOZZ1kcWLIi55nDdMHFMjziXwAQdQlS1Mxng8sqYZNh2IKeCiDCh3Gk
tTmU0mzkWRExydC6mOTzi9ZdM9TchIzbpLZYIvCdYj98rIdTMx1zbtnI+qXFQSW1O6dLgl3MmCd6
UznmaZFRJqQuXb0dFQM3IN8ApLXF4Ksda8+PsiPWPA+VLFu/sbOmL1EWZyVZfPu6RtHVeyQDfXLD
40TlG+RotVqWTFZexfnlw1WYl2MuBiZwsEXEpBCB0qVDvtsqCx/z+SFUEGUZyoPC+NhE+n2B20KM
fgtgApZZcfeOIENijF/Us+ANVhfeJ3V/MpB09Fz1ZFZR/zWB5Ef8UW2bPakehp8qJTX6F3vi5KGn
DWPQFNoeoLR+9V+w+3pgkUKmwv1sPGS9zxgHTD0pv+ak7QUmNvnoJcQD5iFGYtZQ/JlLuSVHi18L
yNOLRSiTID0Zd3aCJlucRlOJYgN8pmPRJ1yDX1RIISG9wDddCjHuRZvb9gncrSRE4/HZgiDnIEl4
jTg4epK6RXxF1TeDqKzfGUBlx8e01elZROwci6Ze7FkxMg6zyMr2WMKiZTpN9rsw5nbfH5qxuskc
/of/vhYFY2ZjqBsb3S2rVQ8V7DC8MyKDywHkk+0g0pJC6c6CrwKo6SSdOegesEdQ1yjGLl7imuWE
j2jnn6C08jghcCMVMXcgxKjLQcCYxZ4/wTA0yIJUegKqQZONhCgON55fC9PGktivBccBzunyZ6ZJ
yY9F5bHW6PhBTYIeKS25h9Eo1d+DA4QKPos4QkKSWuPm4lUGicHfoxgm9ZMgTNzhlpTwCJRC5NYU
M7eGj6r7Uv0bAKnA3Pld5OIe0RVlYMYiXxWIDLDRJW+GVY07XAxAkqnD9hdpjxFl8ZiRopD4JqAr
DGCMdgK/tVPE/sLEVx88diyDbLVJ/bFZjy0FRG55fJrcEwqGNj8m8KciKECHFxhPUZL4OXvYrMSC
KP7hUcaV6Hc2TKFlEXnwVzik5qHoJNyQmPIIws77LVKa2Ci4Ds+Ggi5qeAfsV0cL2pDPFyebsHqS
ZybryET6losJ1dPMF+lpt4zEJblEy18+GFpWIP1o/NvgJXJQZDgScRJe5McOKGIFESJmRlaJ/0R3
4LCcNa2vQnPFCe1LGmeu/sjS25i/iFgWTrfZeUN2U1DEgGhv11sKBOTNAEgBQDCq8Ugw78rkJBT0
2bqirk+XR8e+9gwcUGm8UimeEepAFazaJjTJbNF/TdxEdSubq1XjAvUqv+YBEBBOSM1xi3+I9IoO
HKk76WjEQp29tiQkTSgcPgxC3LokagDqWdf7XaX9k1LNmaWvXoAylztNovYQeLK9CcQA3iD2FJGe
KU2yAy38dpW3uYS0gitRvF2S+ghw7E69I95qYyfmn4UpZj9D0xSjlHIRRjqIigkfgEQR/1LSiQ/o
LNbGWm6kzriWuBqZRuT007KzjAREsfqjAebf3HAC6CHhrABHWo2byGjOpoLbKWV7tcQPKpM5TBlH
oAsBKJZfVlJI/xAyCodsDr0CTNYj4J1nv0l3HhmKotB30nHHbg9KL/4mViuQoWX8jq2vnGK8GeSS
qgW3fTUJwxBpjAOdsJjrRP9ejKtIpFRQA7SAwCYFSjlc62TozEmDAr3lZQHPramZ4LtMEeExlbuU
LtvuGqNBFr6OBd+vuLZEYSQsOWsmfxArNYhTSTKvtu9AwlTqifO++JrMbl2TKJVuRPNK9JfVXRlK
Q+PTzD5GE+6fBVAaFLNbBffUINOw93pOp1687uznHBOebg18CV9p4uCLY+TLaxKZDuSdrMcq8eto
MyfElyy+M8ToIzGpN9OlN4q9iDkWkm9yh0+oUDkE4hmJR5PDmS1qlcsoo/zgcxKgHEbyL7CIxYX2
JM4R1iDTcWn3+pIEo1SsMrA+VqedzZtdYbci6K5Oa1RQxBOmRF4eenTnS32ekekshY7rH5wsCHYq
xgpxTIp+ozCoLKGIl1ODZBq+MZxgbw142KITEoktx0CuRhUbGeAYcwSOzRzCVJ7rhquyeZBq8hIx
oSgdL4FjnJrnqFP2cHcjV7U7Wjt5J+3qpnObLLlBk8C+nA/jxSbTKScXEkVftzg4BGBF+GE18I2/
3k8sFvb0M9U/aCLilmAbuChmI/lTjYYCS8wQBfPOOHxm9XtLITYiICQuNoOFToyaC6FGjiiwcOtI
Kt9BuKoAESHPlkrDpziBGQYTSvXsdFgXCaQxoQFRfnVIs8hF9qw8aNOr21Y8ZA7s3UFmDzxca2iQ
KVq39rNQmd1LB9Hokl9jeh5Z48xQHWlAlpjhSBATcYqbrW2SAUQuxaskwKxkLcgvzLcUTcq2QvTE
wIla707mnhh/64kZd67L00TxVcuRwPvkIK2cgxuTWgszMjoqcVbofokm8NL2uoQMRRxHsPiIVgX/
tEGN9N6iJucQ8hDPMS2cALUK/4KSVU9IoH7bW/2RwynCN1tFP2OJ2bY7eLyzKQgO00g5Z0ceiwTX
kbBwdvZpuJ8mL6V8cRzjwit1GWtf656gfQVh1EbtbtLvSNEaCKahRbohDWqxrszKKP0mPgaxpUl/
rtvyXYuuSEKiYLil831GZlY4dyckyGW6tfrgaAS8WOtcL5grOAM8nuy94qkHpouULhieZnGQ4bJX
V8bIg+mJv+AxplM4aDo/GNuXoWnYhShPqQ4qJgdIItOZL0nfHaZiPAo3rN+WINvhE+Ju4eUXmSMG
6JxIHJE0hdQlKfFHCvEiYaCLMRz0nI6uEZ1qNf/M1kDaOM3XieF7SkgVH+EPbPFRF2xs1e+RD0WW
Rqgrzh0SAeyAQtQ0YxZrL3Om7lF8Qf6TNodmFxldTbgx/yC9wwemYtj6MGZz6wF3S2FfZLWn1nBR
rmEzACdAUItLblWXtZ+7JLMAatraKY8BHo19hR/HS2kfUOEt0AJ5ODLsj2WZV6L35Ogr4aahQzSz
fJ4mQM0Qsny0oR+7FYI0GphowlBQ71vOozU0W44Fk0FkVKmId4999CaKmDjJj1H4MgXPpVHtUomQ
DH4sLijJcyDTsujIeJddNuKAw/5UTtlp0e7hPwd35QGJOhqNpiGnabgSs2Q9obkcX9Lqn62NawPN
kY7hRd4VM6w3C2L5xYq2qRdQFglFxtuYExmSs8BMUMgeAIpe+UrOJdH7hY1Taa2TIBz7nK9A0CM3
Ym1dw9M077kZtf6ykFGS+boLvOFSP0oHBqZyQNRSxtDeH7DoeFm/TbkJsRFswmR8EK46JzdGqhqK
qfd5a8sEwhltW/cyk5omVU0ZySKlvgn58RaK9qQNh5gZrUGV2OIngMKF4ChfLFYRLws29JAUM0sg
jiKuB42wDOAlbTz2sqJY6aqOUG+wrk+mjsqeZdl5ZDxiPOWgoarGAXFOgBHbr54E+pGvHny+oe2E
IjROcL1NQXggoBdO0fIoJlMucUz65xAzR2Ix3hnGQXF23uz/qTRg9HrCh+nJy+iecKYV8TirNH1J
knrdxsZ+XhxfJ/Iw4JmSXy1D5uc2P7qy6cvgTmagPo039OmSnEXAq6IQf4a9mFOPVJR6fB7oauDi
dQA1LfWEoO0zb4KjGFXbpfjVMoqhCYkNwmuYIsfKuiP/UhRfeklGp7oWuMRgFg+rTw9xm0PiEW6/
UHY091ExoWlJTiLPCOM+OjQhkm+G1r/1o4kuhLhAlLaZ/Tz27WrRy4tWY4fgMHMMbZO/TfW/Kdc2
GbFCQ+dcmVUlzWopBl8Lb+I2WJwfVpLOpb/P9QDad6Jqb23Id6u9SB4SlIXLFo3CSUYkgtTWatwf
eOtXeUIdKnnUpA8C2OgxYhn+JRobT0aDhHyXM/tDpViHBChD0nys9HcZbyq5y2X/3QzuQ8N1Rcxf
1yqApxRbFU9O6J3kN/O4LAbiqCQfwmr6bzG3mJSw9HuFyjnnMiTMnNkhcp61CxdJkqJZ4QyF9Qxa
6nZu0OMTFmnUbaIv/5MHNuspebXnN6JOYdh3LeAOI5UM7ayvDZWwchpyZOmkQ8CYOtSXIGjMVPtc
GOOp1suPJuQ+Pv/Fd4b1tSAttk2xUovAVy/jxy6BQudka7Qt0wcpi1zuID/33fTSAoumNm0H+KJd
JCQRkhH5lbxs9MVZDm3F7F7w/cmNgf880rQNLDQ58iiao5M1HjhwySsLfG8wfXVJ/k3NhALQIGcF
xjamCAkfenE0A2uVGs8VhijbmncZG/dITr9kQRnhC7c7t3dMBBvJhmN9syWKnuVMQw+qMEnnOniT
urOZbBFKm+QZ/bZoIT0QlGiXuFQx6zdDQWbBK1fys26z8FxUL0UEL8HmhOTNIOlJKpC5gFl1DP3B
AeHnCZOab3cKr6reH0Eo0ezIXMEO/snVDuYjL4iAdPhhRt47iMEO+22vmgd5IaMw8Q2CtzqmpAQ1
FfxoDsbWWxqJfD86+usCdNzdUUuZph2dsV/T8GArvlfanC0jCTCrIvKV9tnTex+2B7crZu4hufkj
6OdfFBCjA2IPSSkgStRQwpOZlKScZ3sRUXdkKHK0RTb+bh4nMle22pgdI4Jqm3R+LbvzTB2ZyRGF
dDrjSVe7fPeXjwa+UwKLS152AIHSQbLm/UauYlX5lb4e8cM6JBYJvtoPxNFAvxPMLFERKdFS0fTg
sPBIPQauG2TeRxGF2D8JndJUSREqV/3K6e6C9gjGQfSKE1UAPij2ajI+x1XDDdxl8T29GsBvTrql
Hedj53rPqCeq7juj865iIWWfiQu+E1sCxwKPRpJ2L3u7jihNVcJ/bYBwzvfeHQrpa7haniqOHpS8
XJFNv7b4KsbY+2gWCJne2JjGd5TuuEFoMD0k9Ys4SEYCglU12rNVtTamYDCHusWmW92LWVK2nAHS
Fiq7q7UvsVkbLJcoPsQNsqSoj2iX/NYQzJEoFycGxozelzg3YSuBAGb4rmEXu8pGwcFULJtJnWGj
qfhAhOISt3FUZveeSeovw35JjacxOxtEvYnAjoLErlu3qsespyNkGIgMiLL1wlOddRFIsEaykvxr
PsSfDqzKrMd+rv4WIhYUcTyo4II+Yy7RqoJcSOpPNPFSImJM0isvl1m457aafJF0a20Ns8xPzkU+
R9M/fXH3tndrwMC5ziJC8+kySzXlFK6r9AtYpGL27DcLF2qHcKTcz1a2syrvs6ALVD2If0kJ/tX9
l6zQKqHPBbkNxo02PUs/zmSptzrDT47iomLUJyevAA6Cs62zcaNN032spwcrA2ufv/UxuG+8c1+Y
u8bsz3iuk3ZFrinZwtZ2bIJvrCBhoj2FvI+e4+K7dJ6zk4HmU7PrY2d5FEn+o8Y3tpWjPgL9B8hR
8MXbBCdlKCuklaWLo8eBBQ6E9y9ALoL669nKUJeReBnJhqWBxRTrdBiOQokpuw5ufgTNBzQatB65
MVjXyFlMhyWtEAXv14xLofnM4m/T6PcRQQaLtemUe0/5aQPga4s9ktGViUiSfBNz033lfAkKWbno
Vhsb2SqQZFjft1X9Llq1cUBJP3Tc7MhnvXcRfCDhGkbriHZpFwFGxkyk401e5igyzmRAqCakPpNX
xGDZA36grRDJrgEYoWorgu6GV5w+4EW3qJG0qAlfpdZVvhN4nwO7oigB6mLedCa0PgXkjEPcoy9V
8CTtDl1H0YrIF2/aDPXWOy89XJYLHw3umCJjs6b0Bs9/jglcQvhQpSPRDledXGmAjkYpzp2XYiSP
18wf3ChLQfwWE4cFnq5a2lap1LVZ19s6u+rsNygftbzYkVfXKcqRjG3yozqROzJAkT8hYkqwJDsP
KYMhh3TrMjmExbmqGzqOYTe6f30DRRzdKURshtgUQv7AId61pGfNOk3s9fQSGuWTYN8j/3OnawcV
TLGiNK0Z9h00IPmo2TMW8VeGZY8TxORAkENJtgX2XzFUMncDpk4oiQpNB6mkSUSWXextVnHKkfgA
otDtkaBlHAtvp0Qz4g8gjOrNKQNSIKAQJA93uCY9xXrjzdPfTLJzqD+zKexsi33jWes+IeJMkpbG
TYHMTtMKvCb2IWEK4jDlGWgW3K1g2RUpNs6Qnosl5Kv8qCM2fuQATf01VgMjN68pkKOLrhqhhxbZ
K7UkMo5xMwIDhQ8t44MbsO7orO6ulGiJ+ziUBjOPyxeKo44XyOwrRPt24slaqveuIVt72RSWcTda
2YMYA2vF8tlyUCqgUsFak4BVvcly0bTjRcVrNY20PhISYFj7sf2WG5a7hvuC5EyOLlH5MM/PKSmP
M1QFEwmw8egh2o04ujhNdJIxJ+XOqDColwTp06vp2KHvGXs7/uqdUx1/Np928JgH/9xeJ3KrvlOH
nlDFyPfQCvtNJopULlKjOg8hhTA1rYHfUVSQ84wArP1xGE2TKNnIR6uym8d30hqIBsMefQK9KbAn
PXQdxwz4uXjNSj4ciWQCg0yLdbFwTmj4Hmj2ZOZBhiIRCtQ1iWQRINTgzZ3HT/ACvRYdJF8+15rF
8SrKM/h7tSMo3TlgQqoV6oIJLaLqLPpMkwv3LrVyIfFDN9XW/eGfiRCT8afendC050iSeLliZpS6
2Wp8mhndxsTFx8eI+k8vK/xRUfykGTaMmjnK3mG+VcWTVj1EzpHxg4ZA4fLBd8OS5Cru/gjSrqOH
bBkrzNfKLkU4CK4pmLuApbM4lYj2zY+hxxcJdN4T+0T3QojgjL9D3FMsBjvXfnIh4HpgVvXcPico
I1wN2NekSyF6tAHrc6rtJv4hKfIK3ifGglJX0Ax+A97RGGP2xVbiSv7EpsqazCVCotRObJ6Prnvr
oy8Z1tmDMLuhMiTRVtwSRBciOhzS8X4ev4tAAxJ7NYdVQHMji5AZGJzRKP/JgoI5KkCeERWiQJ9j
3GIvWVMhVM9pkUKSqmqSHhCmXNO5x4UmYR9E7tKoya1JtjgWO764zhnuFCLZm/JHwrdH1/UrUjkQ
CkZkKqMtRI1k2NyCDlQZj/hmykkH5coGt0hnbyciDunPAql0emetEb0FakocIVga0xoU5Mwokob/
3JjAZNxl5nkRFpzq8NbCjNBexZ5G4DihlEsEieGLOB19o6DIiMEBioJqK9i9ERV3pVsd1e5RUiH4
g/7QGTZBhdtMFNnCPET4H61nEjD2Mt7x7UoBa2c/QhYABM6IpxoUZVDIvLgmcQO8xWK/5fDWqbLQ
2p9isv0Q8zSGtZ7AN48jtG1OksCQbWdkSmjp0IO/oKQmXVRJ3X2KignFfajveGYR6IMzQfUMc3+h
c5R1sPbOMzINAd6I6mPWkmfHSrgAieIZbQj4cAMnSJlLC4gvv6z1GCM8GpjatatHEGRnqRcJSdLm
49/1SDuGh68zq35FrjfSueqJn58uIxLWNfjqlhdoJvOZlhZekZIpMeAbk/TCisg+2x5QhPwXL7xw
mdANVn1mwbMCedjWEefluXGedUOTRURycSz1n5ZBo0r1MYg2XXe1/SwmhrSz/IEqQN4CH8hOzqqA
IY0yEPQBKBcNglpwSfmyulmOempyYrp5Ru1GxTHYrzvMjMJNuHi3leVzZIENcwTMFoAccn5EGHwC
W8u2ncF7ytVY3lIF+bdBLlLxm+XRK1kSquOs43besOJCcDA06L9Vhd6lb/9oFQjOiaiUPDrwmSit
jmDLPMBZM68lW0LXE5ihvz49zy7uOi/xWyul4mBGuILPINf4+q0nGt94lK/8ERKq0bhrk6Uwp9OE
kV2mENEhEscVWxxtxZlNO+QLZwDpAMHwXmadRQRN+VCMEQ47RFVRRmQapUXB6GfoKbm8akTABBlm
CLtDhsNO1JKp4k99cS/kb+RoR8VZLgsB8XnZrsrlKYmmjTUT9es7U8AnVS6zPa3Fq7mowXXGJFp0
5fsyQdPgQIVdlRgXycdxipGvW/mQ/5vzfMVT/5MaKnlQwadWdr8NaeE11+/gVowDUDLkX3B6oDG2
531YMXMRQCbOJTeuHkyCGOvF21vkANlDepvbyjeDgVIt9Wrr1pvgSiaOcAlnRVyByrhT+kd3eKmz
5DFv7u3hT4DoGP1bQuJWb5Mz2xGi7txl5rDpKgpJqvboxe5RR6tgNqcaPByVH2UhwarpyBuf4m1k
00Vpvg/myD35q4aXWgFWmTccSVCb+yb5Dc2bPn+FUf1oFD1ODUrY4alHz9jo5LVyiPILZjm0UB1t
cTbBPo9sTnkF1dxS+9Gje+jIsjd7OmADwB68mAFqFRosqXs78JA5sOeFtVOmzC8WCI7W2pEX0CK4
61mgJQ23SLx11U9rm8kg1l4sI33trPnIdbxOW9Cf4Fzyc+lgIPnHOM0PbQkZTCL8cAcz4SxrqwIR
DTC8EGLDXZNsG3zJ6eusn8rlgsbvLk8+0umJ0E5uKrTRJ73dTe03CxeIBiu5bkaUXfOf+r3XYfEa
kWJdSou25lxfdhoHVNWabGVkJ1BZCwyHjRv2zzsWMO1Q+XP+LOZR9CPeSiUarPNtUgXWSx/u5A2X
1dyFGdWM96kbfXeBAbBpOmM2C5RNk98kDECzt9xp5MhMm1S3n1rk0iEBqhWXrov71NtxLqvufetR
lAmYgozWJWTxd4nv0fArSHyYOgH8DGDDVdpSFESI6YDQieCjZj+TQ6UBOoQJyaEcXFGM5EWNPkLo
R3I5jgblQp0e3xHr4ZiHOvM7mYQwqer8SDvS6Ypkpy17isZTBcE8A4a2c4JLGh45KQIOKXkr65Bb
buV1hG2tXL4unBIFa1TCpS1G7hcXpUzg8U3sY2ZMrbyiU6OSBFZ78FUQbbNafLXcNcleZ+9H4aay
ldQB6alrC1nhMia3wrbODM93PPVrZUZbXGUbcl9At5TdOD01JVppvccckD1NBtGGkxoTRxLurTw8
dZgO2gbrYoGyoflq3AFUu940ZKhUYJTiJZOQA+kGnvle611DIpjlV9W7A0Cm4sBF7nNVkC2oKrca
t6HlbnQbVZIfU4HnDpuZI4ju9FrdmMMZ1QOTxi1TvaM7modR+9CZu2oguaE3fRKSeuVU02MgM6+J
N8kAIWfAWDtWQb7ZgzsRGq2kjwqusiVTqf7z7sJPOmqQ0TWlfpSct2RpcbIhjqDwatw36BRRbqLc
uK+yvQ3otoRvzqFqiT8YMIW7MJO0U8HChN4AkCdpNwqhaaBbqEII7ANfOLvhc9xfI5NhpTuZ5nNN
uNK/Lj/xLx/Kk9ZxjCi7PMNOjKqB2vng1YuvPYAfU0YQkYaW3jKKofScdDlA5hXoXxD+uoTo4FJA
yaf6tc0/ftvp8MxINqA5Zpe8LGt76blhluJVg+4Nf4KMIlNbW/fBs5tz5Y87g1TfnufN0mmbhxQP
NzVYqLc8Zhh2ywJYkVG1gAyylXoz26E4bILUOi6Tt4EcjojBlDzolHGVEQU2VFXjj9ys6TL6HGOi
ycTStRsqjHYoAFj8yTn31KPePhB7S8ubtCAhpmVHNAPlaHQKFbXMgZFJMturgc8Ikdi6NldxCB3E
UmltEkUVwcnWAw0HtnEJfg0zVLJQFmQETyMNjz2pNeVIDBjpY8oqVE0EVDP4WLlTTfyte9M9Nwzv
zqmKeRAZW+K7oiUOJHgZyN8SjcqYAIcPvZ+Xn7LnjFVOQMh7nR6z9lVHFDEjVKmekHT6MKA50lcJ
iyqBnNRRW1UaGnA27BTnS8KjEe8scj9M1nhhLqboPTGe9R7AAa2I1ML1hGdkQA0BUsUYk7WYUlPU
wClJUZV31Ev0GVyPXNRkB44Y/rfxAwsg+yUWiZnGh4yG6R1apKrUd4SgiLm7mF8b44T1IoLlwaGm
WdvUXuW3CUwl6J676oQZszN81HWMh2CPJFk91cNrX6irnGYZBnKlfyWdOGcakMVb0A0M9Qg7i/pB
1YtTHL9z5N5HhX3FO8fbS54vnbY+pRnEmpmwZM5+HBdYnmatZdlOpTvLQRMlU7QRI/pvjW0moLQP
JtkZX55DHI9375WzTwfGQbU/SN+xW1iP4jev65eF8mYzTJ7s6suqrySEsU2Cds8XzYROmaTo0rcd
RJPqA+drF//0Tg6gemjZI8ZtHQyoizglY/6SeD1Z9klh3PhLmnO/2yrZmRgvMy4gsoTOOKvi/HSZ
rHe7XcfROqXBcHoyEuBa1HAoVnic5uhX44d5sK7mPRwdEtnWeDD7lWEz2MC3P+XsuTWSRCQN5wjE
gCdFkh7lvw4Kl9LG6Jc7gczNAem5StQIaw6rziC/IDZb82wMLmitRbD5S0h4HRY8i89x0Ix7p16A
EDDxMSc6m+Dv/fzRICVyYmwy8+XPRshD4XGJ6Evl2xzBDe7VqXKJ5gJLczexthPRaqaaW4RPLaUQ
ZcVHxxHQPS04/a36KHFjpC1NiFxmxWEBJ2GJlSyMeOcGo94OKmb3Jry3mUXsAZ8ZjhP5ee2cGc0M
tlDcxENS2w4m0VwWw9sQqeNi106YDNFgv/ZddGxz6HwJgNWy/iHUjrm3b+GAKGy0cKZKuIwpRBwi
o7xafkLPIQpw1zTbxt6qy2NtPPaWzjFDdJnz0dfdnhVI5W/CF9QtcEP2YzC/N4QEeKqLTxbWtV87
+L8V88yW7pjpjn+1YvF5zJ8+6/ETceVymCC2cpQH+a3D8jVnOJG3/E8ByzfAqiTLtIj7haeSfCTX
kQQW8veiD6uG66/6Z6FQkswlsBkjYF0A4p3FBjfWwzNxWT6qk/1IO6C4tLX2MTfVtUHEXEddSuNx
1uN+u4CvZY8Y8jxqoWuHA+CuX15qSG6LeYgc5pThDIhLdn+AQPGroHAjK7xBkDCwcGTvFl5hOsXc
hyLbE3DB8JdbFCyNIMMO/wvMBgKzRI40tBsYANAv0Tm1fImhk94p1jY+VkYZje9k3RooojDBuicX
Jyz7K84Y5aITsYPku6VGEE0fYq6p/zcpLH3wd+F0P5nrDkGRYYj9iqTKCkegkX7kMJ0qUK+FibXY
zlzwyOxFMYFPsyutl1b9wO6QZZSm4Pdi+uUzQWFzNlaS4K+rhAj8mP0laYk7pPchvlbtvim+Rp0Z
ZgPi0Sz7zgtJFz2z4eb21c1y1hDCcLcukQSocZpwR2V9Nb3P6nUIXprmRqjhXO5gZGbvMg2vGQpi
SECYbcL0egaxYDgpPKFS7EujUl2tNb4DoiuQJqCebyBcG3wfjo6JwqcNWLzramqc/6RVTAMBRNIx
RV7rUTjKUQXztEQv8HadoJ933WP43ASbvN2MxsNYWsD6+npk/IA2t/pPotJkEssg8Nnfi+pSKQ92
s2cfW2bESgRPlFCVrkKuZ4MMq7tYIJ0qyUiMHek3Igw3CR+N5M3rrnrYrGNyRih0DNGiEzexmyjf
VNwJ/xPej5EM1q1caVLVIk+4sD/yZjvNxR79FsYhOxJO5AA9eusABRcTB+RL3Y3P7AyrJpFacYwH
FPN6D8QyWUN3EPrZdtqXeTb42yTqRbuyCqhvgJtI/MqxXQc1h4l2nbT0wcmXn9p7ROH2+GdFb9O9
KGJD2q2jNmaFbQ5mdFrw7Q6gHWV6TvWPisJNXl2QSD06q96AWuPsJOQfxTtOusjbjgT4GyTtrGZY
wzk27tO3hToRvBqbbqb+g7CCLQVHVkJe2QHfBqg79A+yFDKnNBJn5HxrjK3AyYJvire+fIw7Csbq
Y4JND+SVkxDMY2J5W3gHBRWHvJIUpIgj2A40vyVSXIi7ZktPTDE/J0a7q2piKhsYWGjx/3F0Xkut
I1sYfiJVKYdb23IO2GATblRmA8qxlZ9+vp6qMxvmzDbYUqt7rX/9AWzFgGXIHAx9Ks9mTt2Xrr2v
9A3rlERIMzd/Bp/SCZ+KNAeEm4Qj+xxbI/5DwUXPZBZQ57c56FChXThklrZb+a0beYs2Aifz1hr2
e322DQjpNtifLAufSVTE6aZgOqeaATMoZdqJAR85lVk5/ke4icnJNzWGZP/HYQD0jrJb9Un/+ors
h53uQkrAFD5G46o+GcgKTBTiQj7czuL0SXY29pV6mN8S8y9tfwVHk5FvZQFYhcqzs+xLARyZT1AC
yw+exEBh3RvQGVXSCzcpYx97V5fprjiJ5NK2Fx2MP5f4dn1psSXGVk4xukMNcDygA6zAD+SMB2C4
7hd2329lTZSmfwZ9VsOpmVQ04wmG8LrdrPUGT0t6Dko/h4ymHAN/lFEdJ2c7/TPZEwk0twqgp/II
QIm/RQz7i7ZqaabBtzqJU9U4axzp7BgC3mtOcvAuK57pZGNv/y5pSBNR1P+fpRzrrYPAdHi6EQex
ACfC4Jxedij1HeEtLQ4e4eZ/I9r+S4PuOFjI+ZRPwnIh8kmDwr2CiR5usXDbbjXEDw1h+dA3qyCt
8YvHNYVmPwJDcafkm5iHS0wlNuI0iJUpCZ0YC0l9ibRLrEpKUTn1STCYt6uDh+Q4fCXBIDtaL0GC
yxSEDqibuFa9KRgMBL/B9J3aVzc6OpxXdMNYbzVufVEalQRbbbPHYd0Z0VK0KuYRKpPe9iDtwDKG
iIpSXSxSkXR9ASdToE0OP5kZlNk17UmDgJNQfVX5pbD+TeLY48xn5LdUHIzyOFN5Q6fA2YpF+Z3/
lSV2YK/Wv9J2FzaIMC3aYvQjdPM6jiGfcF9Sy88V/Bp9u1tYRLJ4+HRsAQUTlXF0+LubxWHq3zIG
a9IoTRNPKQKoFGOtRCYAw9mFjRiz8lzOrGywoI6jseDBPv6cQnhSIXOt5uLwgTsPOfKVZgPeI4ME
0oqx37XjW26bvpnz8CVLvbf8kHMuS/3Cg51YS6pUBHP6pMXvFbsKo+O589ZMOuATc/98vbfpASQD
SUkfcU963b4ki72Jz5EFUiBYtmxWiNRIHbvx6to+NX3LHT3ynVNvI2cXc1Z+aZL8kxPQjLUBJvGL
uD3wjZEoRJRd9DWGksO6l/PBoHrTtIUODxFqukz8s+19HW7G9mYG1Ait5zsc0rLaKdJNQFUCji+9
puUFpP1isEhZI9kAsW1u2ZR1aSKU/P3v5Z7iLJcOq8a54bszXIeWVCThq1gKAJxQqNj5F4KKVRwg
qEPxXIGmAM4r8IlzVG4trGan35Y/YUeWEHB9iG1OjZIKeQM+wX1Iz68EWyFGf7AJUQDJrHoCRzNU
03Lig2G65Q/AQeN0ccxDDdyxFjFJBn7nDofIFNuhZbJaby3lPWoQ6g172rpt6GDcH07YpKv7ICKo
GQ/vyvJd63sCLmkkFQtIYGCS6E0+4SPOvAHU5Ti/pu1ubH/auWeRrBWjX9bzUcHepI07fKa7tZV5
qGyKfa6Q0GQUB3x1pFoFA01ck7Yyf0i641c69VJ7hzu0MSrtYmJLA9qzY7sVLY413camJ2Hc24pn
iSHnohbhJaBXiJ4SIpeFP9A4Wt6CbrROpx1G1Mc5PBiiXw6pvnBcSOtnu6iuxjButfqUlJzjsHUC
ivYWYfv/xCswB9bs/1qCfj2l7NK5cU6DAxRs2mvsfzdlsYiIbGE2V2P+qfmKXAg91+fbpC5qRjx3
uw+3PpokdtYvRvsRf5fNJVUfblGvyuKLhSNPxFgONxnt1vaHEZeIKHIfTMeACwOLBqJ3iq6FT0es
+AGRhJ7SN5GkNdQelJP3UcdiCq5PuwwD7dJbOb1aRdn6lVTpeppfEApCGSUv3lM/jalbSm8yFdWo
F+oA39QuMinyznp051cdAB2uFe6JV6xIxYQqh5AshisMZuTQj0EJSYxl+UzbrymUQxPB3oBNPKrx
JwaTu1mJ1jUgrHKtxD+icGj9Se6uMTzy0HPkaL/PIe9Or15VFb3Apa0iau6Q3Kl2ZWnkb0Bok0zt
kP5QWoLJskYT98lS90l0lTIhbbz3GnYsMDSoqiT/DRIahgpUlpRT1kDvcTbcHA8QKUaQqnlq976/
wOmai2+XzRZBOCa9HRxN463XF3n4MWCB/o1cy9Nhcj1Csb0Fir2seTACCy2XedC1MwN5Whyihqk8
B8ZSsK4S1ToUeIslJYX3QxUJy1fSoAZOVWfl9PBJHTa4i6FxFYJ94KZr4NkEBl9gw/Hvpo/YIwly
8i4MiAG/dRhGcjaFHQNM64oRFnih1Kwx2EsCEjZxnwCaqxpIrgOZJuBE0sKsbsWV0WWR41eEwQmS
SyH2UtsK8wcRa6BvpIGezNzDWMLGcgsXAGkISxvah39Kc2dEKcVbeZ2g8ybSgaeoVNl+8BoMQY/V
qvmw6AXwXKehPeT6PqZP7kBjGksjpxLWr6UdFc+4QM0jRyAhvEmGhRpc6Ka8RgH21fVPJHaK09yK
CTFRPkU3/B9NAYsXfjkxyoMFS6r0bWZVWOp1WOURqNeLfq1PhEnY/clg6aHoIOM6jDHgxvJRUJmF
EBI9num673aGmeBbli8rvV596/2Nv7fMK/JRLGj0V6s4aOWLZJmDHEotVH5IGWaGT8tq/KjlBjlw
D+zuX9tAZHBw4yldHHQKxFJgxgxGKI0L+0WgU4oonxTmpUp4i/Hnp5Vq5f5q0A8RT4Ah2Nat3bVC
XYlU5NJTH6q0dgGbvaoThkMCKi4BJkHgYz3cEqKyo1LDsk7BCQqLJgJeG1ffWiaykShbx/UaG4b5
JcZVXHMYZIXWknNiObo9/lLnRrU4ObBlx2qvEL7rfVL63tVKJjJ3j2K0tlNASraO8CyGXcZ9y8l8
iOl0qxoB5SLT/qiw2AzXcZtgXwcjT/z2WDha2sOTiJ5xmGeOz8ncZ+UNoufIlwjNSk4xhjHfSvNA
RpurLgdUNYnZtIo5hjiSqoGnFAw+KfujEtqDU0liEGc6glscyGIwL88Kt1ouLmkNT5wgpBwqVmzB
gwyrpVk/cia8I02Dos4rrYbAlLAX8d6oxx0kQ7xAjET+wJpQYWSU7TfDya3R+fTOQJ2+oNgGfmnd
fWKoj5AnR7pjTxVWODQVkmURlE8scIbRz0ERKm+PCwPdBDbvUIqHZoXxw6rETIW/w0hUaizgEIu8
9GuTnCXzjlW4F3o/2DjxN9gkpS0REnkFgjpqjlBWtAIdrJyl8+9McZtSrEbIb+k8LkUXYmmMHTXW
KRL/HGrTV10IYdizetS0KjiFHP8n/bMNT1oe3i18RAscR1sDRMAjkgL7F8AdyeOY478kwwge2qvF
m8jlvEEt/QKz7ErDiNxvLc61avSnJllRIxXhTa9dks6rVck0PYtPBcYUPUN2JNYdeBdIPur5GdtJ
lRssEwClDIYEkwTR3mC46zamt+MtMpqSnnuwwGMI1IM0tOTIdV3aX3Nkwgs5MnrPjBkqDANNPOPk
puvBx2aeCMyhzsSPvY3Ml2CA9Kj7NCzbAbG3KldPupRJv2rosxxIDQOwukOoh0URRP4K3PtfiCOV
VpNQM+QLaUiKFEYa3LEACjQw8AtGcRHGRXJb0AVNBJDCH+jizjeDzzJ+98ie6ZsvQgtJ+ELboX5h
fmRiQQAZS6lz0pmYmdCzZ4ikMurc9l2iWHYNHyIUCwNzdtk42ABbRDV01D4Ge4f9KvVRU3i1xk3L
k8wGWyDXo0w1wr8qvMQxbInkfw5pwlPb0+qGvYCsjzatD/9R5Momk53JdE7SfAeJdgIyTZsdFA+6
pYsjoDDgaS4QTSdol0B0Y4z4ke+2Rs5gh5FGuned/2fjgSuQGddr9JohrR2mAoPrrUSCzyV3IAYq
kayRPGgPnWGuWVHSW0iNNmx1ZfsGgKEw0erMcKsC9yhgU0bOfeplkguxeiHn+XislOg1YQQyoydB
7Bp5D3lgSfY9+4UuzgZ2DEqlYZHEanI5foIB6I3IA6A1C75+5HSwC8iCAliGjCQdivgMKZxskyqA
bUxa3luM/UMdJhZGtCqknDIfz7Dy09KTxCLPpZjsOFtxMcym/TOy6y2UgKkPFw40mqp/47739GUD
P4aDS5uJqjhnYQ/KQH59de2x5umA+fF4Iuu70K4Ze+ykPDX9SopApr5GCiwx2K7dRg9OdXSI9J3T
//UzcupxkTrda2QbfpeKvZbg1Hb7H1QeQWG4EhWXMS8nYt+g+iAQy4cCg8k9Hf2cdGsZWCXhDqYM
TKFKDEJyZho2nx5XU5441PjEtGFi0JmkvEhqo64hC54vWXjDegUvJOYSdo2jpOJh5wM/L3kgxs/D
4ppx5Ms91yQjggcOW0IkN+3Dk4zS9un58+yxkawiIK2hHgBGP3lbFTLDxIE2M6kPSccjwnuvKrN0
SmqAqDUaQs378EwaHIV0CwvQjlIjgOYyjRZe2tl71wD5TG+FhfsB9hhxj7MDmDzi/P8jhQGpW40t
u32p3ZjTupRaxj3kSSzmEaTHsgBh+6naaSXtrGv72mAC78wLT8oQCYfLaHjtBpYeo6Us/+HjFzMc
UahI5Csr9j6up412sMxd3p1K757NXwpZg8HnFNnkCtmrpnv3vGEdU91mzm/mfFXjC6gcnosd+HSa
/liHcZUHuDCdFMxRU6YZnG4CezWLFBPPRFEbAa+iUHpYzYd0fk0ZJKvDluhBWIkcBGxYan/SoU83
TYkPFx7DtvUCG6BnRlKFBfqAAZ8qQa76u4xU579EpFJGo7Y17ZunRnBW7pZzYj5G+YKcnohP89ej
ViIdeDUI8d6SqxITxzMJsQmxQC+wurKoaghRf5NPdVcEm9pjkzGR+WF9HXwr2lrHjQ9Vkn6cVHvp
4PxowsGVtK4B5jQxBxQhp0rYmy64ydfCy4OgNhWF7/HAe6zRljkEH69sfnkoeFOdNNKNqCTVK4OD
DCvbDm7xEkD1WnqfuELMTGYJ4gIwbxDuxyxqbZKoIZEXBf5pM0AtZYjcXrUHaIc0i5UIDzLxADSB
pAO6HlssBzPD34ECv77SeLuy+zywXTbWp9U+0cixtipobBGBMNL8FS7vutRNHssv2UN4EzlShJIm
Z7qTZauccglkox5Eax9533YQHhuBbIgbwafAUkzyCnLmZm6X7SGkgDvAQGPKaVNpyB0ZM39pIUu0
IIQGhaeH19iUE3C40JsC1G7QRtV5iU26pOvQPo+HyYN8BLoJVq/DeSSivKYwVEBG4V5UlLGS2tsU
mzTGjQnPcAEvHt8haDPQAwbn5tarCeDIteOV98Lv8562+c0bkY6I2FtN8beFwxNWhtwZmzpJakYQ
rEtDT760GJi6QFXqlG+pFRQgW+QRWeOsmOuqMt1obVf+AA9tAJRXxuJ11pvXmKmpyOo1XiXUr2+e
gri1Y5zfPWSOkMwKccE/6BwZPHqoOHJCbSQhnrqog+Ost84y8Jpb031RYMg5H8O/Kv+T8SiWupEL
X+MVPIn5k91Fnvu6vs2rESUqLSurWSKjFvnLc8GQP7vqXspsQW0Osl/mPNVvSZNRyHFCjfdGfzXt
a2zn6PjWUIY2nV2hIKdZyZnRZxh1wlrLCKjbM7wHQqT7kSixNIGTyLaE1dEGQNugUAKdJDa4Cd6h
QeRMUUHVRn3fge1KAMGAzjNZ+D8p+mmA5YPVZWvgisHMYBghRWgOFBzlpCU6fKB3egDKFhRQuCXL
fQLGSeFUK72pLrKbTn5H2jT6tos8UWXuRnnEoga25sCKCwk6CJoSBCjalfgFy4WCZqtEFittqWG4
d3W+QWIq7RCoirj//H+MZ12wJoVahT1dNZBWOytJaogF+AmjGQ5NNB0e568cN0mktVNppFiMJd54
AZeB1t8P6xv12wbbH+wmsOKaMXW/8gja5jFsr4QjyOaaMONlAZLL7ZfKgzTDPQO476d9dm/ao4xX
GEk956fxCD/Dn/6Z/3h/8xN2t/ZwHtPb9NZf5zsqxu/5N/4YXoP34N19n+/Dq/7Pfau+9U9witOy
fzy7y3jn+tvfdPzqN71DHC1Ix/sO3o17xfAR9A8cm+SSL1oBePQuu/m39K347D/dG/ypN0Ju/g1/
82vxW3212NSsgvfw33inRrwzc0oW8i0q8Oev1GL8Jq5ksLK/9VVzwt50M2xBy07OLuOfbtttLf6c
DuY3QUnhovmynkQwrN3vGVw7kv9zX4SxUjyHCeFHnQJE1DcuKzSJveI7Pn2dH29IH9m0r90pW2P1
9jse4KycnJPyJYtvLMPoqP4FRwiVy9TP/WSFwGiJjdPW3i3ijXej8DpmO3CR47g298a2PFVbWvHF
sCaI7kLs3Lk86q/2Czad63LjbKYjcYVnNGoHa+us+116S8+IJM/xWmxRvmxgtyyJnz/kp3Dv3Mpj
s6UR+kKIufwUq5fby7HjHbzbC8JQsMrjKFqKVXLGoPacnbHt2ZQ7a69skN8gT114G2ePKeamO0YH
dTXtmqW+KF+aDYS4dX3sfWsP6WE1rbAd2KlHOEu3+KXeJQvckknWg3hanKeVvkpX5Vqn2d22S0Ws
LYYwM4V3inkDAh8gV525VJa1tJQQh3mShfquRt+j1OeMK6dWoR0Fi1ruPNHB5SEgS9TCFsAwc18P
3gL7ZJjgMoqyqGnJp4B76S4R2sDpmTmK6soHGplJz3XiadtPAJ/MaQdEbXNc+K3HSqRowPPZVX47
2BJBDPTHYpw55fE8DMJPJ/4HSMX3nIW4XHQquaMcHN6unn6BfjndMnb5CPWfVJnOkA2VjkGu40sD
CkoiJcc2mGxibD7x1vurDdhN7JkLl2lVaRYvY+1EqzLMfojXrAtgyTaHvTBqVO7xN0jEIsNmyJB0
Lts+Fxo9MeNetFQLKScog/ZSOcMOrjz8A2A8IN/AQzgNg3qcTygcgWUOKjsFPu1+36rso0za1B/Z
3PIzbbwnUPbBni86Bu9Y/sCO0dnQY5QURBXVMeWJn+kfnj3Q99ty9J8gihi7faBdqVQWNvQqCw/p
TH8R5rUkxqJBtkNGjuC8isiqFOaXRFw463EFW8mg9/zmUeeWeKWDAsB07FXgyyZHvkBlM6IXazcG
sioGc12vMFBHF9Nh4GH/v8MZKBU4btnUhIsTr4VFF+KE3gzfWFp7O1u6YHMlFP351/o1DMKqsn0z
3aWsEqjTwvyDu1lnwOKo3bulmjxMHmqiu7hGIRBcKOz3Rndfzbwg7fPm9hAxSAoDrFuoBsSj5mri
Md6WxSVWdSRomR+iQC6df4JpXJ2eNePZApqpHtPK6B4IUk0jmPb5H1NlKVgQ4/jGPo6QdqXQppDW
vAgjrDz+pR1Y9LBnwIyR4v92Jxns0RL+L82Rbf45rgvo8FoQnmevJ4B6DLr6/g7Yj6uYSVULVFpQ
XlaYGMt3KU5CraVL+GsCkoQmhI7SADyxACR0SSyiAiO0RIESOxvYq0Nij/DWnsxVVR5Y3vcx+NCo
lCQ0INufwNp59FZg1AUhv514LcPtrGEcr5DN6f1RP6owp0OcrCtkXLFZ7OBIUWkq6jeHmOJa2BA8
kdXzMDhLp1VA5jC46s59Nt46zB9lc5xfC4IFWywfknAvhSeoI3QdJ9YUWLlIjnwKTsiaRK8qhUES
TVuSqwDA9o7UhDkPLiwfPZR1QPuFMCBi1m7+JuKlihUKOph0lFMRr8SIvDCxRmSUq/6ZwBFFqJxw
6ZJxwb0Yl0ZZnplbaeVDKmKlblgjr3naOAhphPsyM7pCItHaJ1Or1h1diDx8Fc1AHEzkNDAnTrgk
Nyn5VSYE0vQ4YfoFNqJZJw9EzMTagghK3J/HVeUC2C4gZqEJRdWdgu4oo0EEoVh7jbV3xVKhIzbE
TWrIXPoEBHu+Y+Ibck3N76DbNCDL5t3hoEQiY32NhYFSIdmW6rltsRErNg2OPbhrSb9mXLEG1CO0
E462MTV4TNmVR0llL6pAT0ZcFLmAZcqUsdsW6LEt2Rpj5OiaYLjhn9dT93bkbSObyvCYtX0LUU7F
Jr7XKrjd3BkX3nQgHjOqqDysly77g2lSdrr5HrUTyzVAM4U36AG2NhA1QXgyyYXUAPaLGqxlYuQ6
tHtWa95sQ2UtWOnho8s+JOpmZgAvFUF4kE5m6HLkPlRcKLmXyLkv/AtmfNxSSFFy6dksc2p49uhE
ZhhQT8tJDO5JmFn5urKdp3PlRChlSS/CMFw3lTsaZHyalN0EnULPXyJaRQXqGx1K1Os7QlKP4Yg7
d+lzNTLc3tsKsWd3TfP02oRMDByNoSaJqZ3JBrurqMsKqHsTrhXbORs/iqBb1N5MBZ6l19EtvmAK
AIYijlTVf0XTXOirscZEG1SbUDqIvwUawts9xPVJGiNESvWAP1PNHX63EBkZaEGXLZyGnLeMdYAq
+6n1f2OmrAOeL0g08NP2gkJE168Onh8q4FCPP+wsGka1Lk+YhwWP/euMZD28a0kFE19bzgnCULK5
7RzBEKSaVkv3vclel40rKX0ZKSYF+TmD/VLAQRrcgihZLmAkrl7xkFuwFBSW+ui3CfUYHkQpeBDd
6Izgykat2NFLWkN16JFb94zLMKgRY700xuKLS8nITbyjCsqGu3wO+K6bHDh/ezkyzQgHbNuXXmMY
pck6pfpm4rapIvsWwUqupuzLpbWTdr+dCkQDGZHtJQdHgtwVWrhuMXDVOohy7k4zGqK1oAeBdFn8
zWAqcMD2aY8SHCgHcpKxKdYZFrA16dxLjJ+n8ZcWE+XpRj7rucWwFoJONGubPKxSyGw8njWaoqxm
MADRMZKe4iWcvczB/k5s9DTzewno04YxOFUBBeYnb8UENJEt++AQecWYv+JZkjZ5JcRwvGeUVZP+
9gKfHNg5aWHiApq9lTHM4gTov5DHl82I2uQn1EN5Tpxs6xbAZuzcQ17Jc26GwwoZkJ9Zo+TiDMUO
ej26nxJUhCCNtwNJoLXPxqCuccbG5ODUaE9pUZbC+B1ayqrEZ/OzvDu+SAa2+bnyw4MwM+pGVJZJ
5SjsTl3VjzyI8tMWkiHJA9miFtSyn3G+etBgKlRnuc22wgWo82OQPkO2+ISww8wC77rPA3OrCTO6
oFwMnbXQQ5i88WMylLUNmMXBFuPmF9u/8hTnaJcXTUYeVAr6t/aSyoIkFr4B1k+DGKmKb7z8Xz9l
+d5msjwivjK431KDNdLF9eyw2pV2n+AyFT0J32VpQ0eGvloCrCY8xHvaDDtrupizWIWbiFeP2b8+
XaniGnuuLwRFEloiabjurnroOApB1Ji55nuPTqBoiDhuYZI5wVbeTE48B+swqRtziEYhLlnEhzlB
wGJgYV7CocCxkCldSz5issmD5o9kQTPGfMpieIltfW1bq2ZujxluCLLnpqRS1TcrIV1vuuc2YuLY
oA/OdgzW16J1Tzm93USrp9q7yEDSPrGXGn0Aaw+UMJ7kph+pnS9Xi5p2flNVG7o271AR55JQI4Yy
qxmprmSsMhDpYOByXZyHNxKZyMMmL9bMC+XXlIXsIHGNPfiTD35yU9CpS6uRxzhL+G8fMzBTOy5b
q6Cl4PqUT2f0AMThrkw8tRgPIV9clZSLSHmAfQPrX+huNSM+NDQFw4CyH0xUoykA7pbrCPogGqwe
6htSSXKNa6YiQfgEtAKKNnWMMINi7XEciXFayueWWeRWPkkztKkcFm0Iu7LAbTA0krdM6V8dOzhK
/7oifAIE3Gsddhm+CUBy3C7NPpbT/2Y6fsJmpUGfDrJLDjeXBzr0oPeX0OAeEaA+Hi0MOFezCixI
aSS3n6VrsXSxLhnuslJJkKgATslVoBB4c+e0dsiwQm+hMFULml3JWIURdc15L3NHzTt7zsuIYYDm
PCrmyGQ4rSNmGHOGuymz9sIYGT2y64EuaM0VnCQFGu3mW4UZmhzhKPoxQEbRhWSm1c0lDyV9T7k2
FkEz4MofmZmvFJAtzClQRpLBCPDPcYGk84n9nDzUFYNQ9F1PwGlOqKDJKM613pxgQzLbmnCUOUvX
TVcenKa9IFtzNtlu0smF1C9I5j39DM0rDmFuZeMFNqzHu6LvY1+VzSG0Yxh2Pr6beGw1QXvqMLrN
Ij7HQAlHS+Uk3UF0yI5vZOM9clI/RfejTxcS+cri1RtxEmKb45MQbbTN560+76Tl3/+xuABDGDzX
9Jaw4Ab0ACjeTJn/0cULfmNJWQitgJlEXD9s6TIDsDp2/uTQ5RrgpLLIy25qxQfFFh8osYb1PimY
/g7FrcGLsXLnSzh8DN57kIkTbKgspLsML2a2If2E0HEk+cAJOapgDxzxidQk6Tn2YIzIqCskUJIE
QedVwKG3wABrkCibGQBGctJhTVZgGpBYsIQYI0834CEmKxGNBfoTI+Z3mKeWAYWkCzDqs0lRYwn/
T8WAL+Fm7wa0OUlxUHOshWMHGU5Qf2foropCXY/Gn8d0pQ9a+eZkX2tDszFqFPyeu+XJrbUnf/KL
dcj2Ln7A3CNOcrKTyUNxGK7AU8b8Smq6+fCd4eBogRKQH5SoGdY/iF/o32YkstrnCBOfsJOEeGwZ
Rhi24DN1/FEe6DGx//6xHYx7nGOMGdIYKRiUAXdxceBUBKwN0PxKnApMabkSqvqkf2VKmXvvihFv
OkQoGuwj7yGBadm2pBz09bzqY4tgJI5JFACeN27icLqiIdihURDRZ4dVmd2giyF4DOVbOv/Il87Q
XEycQgCCGnhvTTgcJ1jnoKlOOBHSZR1q7d4kB68wXvNJ2bTeX07kQAr73KDix3rTSYqDO/qG1q8D
BkpDo+0CPWYGC4UXU3IGjyChCrtnvh6wMxuPWtMtsrtubLmwsEYA0VsEuwIWkD30cClDXw+Vo5GL
Bw1NlDykD2yQVOgYDCp2tYLK9No0d5Xi1Yvnc+mpP/GUwmqHVQYflQj0Q614rywbhLCf8hwNe3K0
krMzXNkDK+WYUK7lDczMr6IF7jlriK2wUl8mRIBr4qObyhPrsaKuhzZjWQFzPnLtsU2npTfn78ZG
nodxvtEbWxMMbvgbxn+1wBIUW5QiORgXubib5kOtyIZu9aXrvWeQx8v0Ty4QUYV+C3uyGiEOFs9O
u2MBsRYz93pvu8Gp+YeQLDWvBvvnNDLwww5Ui54JM2qzn2Cs40pZPCvbW4WesvCIlsQ//yVFxwpO
lFrephX9xiY4oWbzmaGDpQwYNCmCDJR1obc7YfYHRy3OiEbkz1Y7zJ48Ynt7jjcTbwhEBMmzZF5R
mX9uH6M2BjyAOohvlhXoqPNqeHvdumRoFdnRofV+hv9PhpX0f8xLc6Np3GQJJUOJgMKbSbdthu1p
4kG02ePpUIV7ef4kXrgTFvFkQhyc6k9a3alpjXW/hGxDGCoOCRUv8+CymgAXPWZSbQBJxCXeJl66
MI7KG2Ot7PJ/1c6sEY4okiMJBy3dBkgbj3C18dbtdMmZcpjp0U1hYqkIvFEDKvgooOBUdbi4lEIZ
wm4b/WjH8ndtDy0S1P/o3FufvQf9pdcR8ERIE0qfgsoNAja0cweBXB1U5qS0gGJcazkbnztvTEyk
nXlnlOeBY2QCoOti46rHbM26oNeguUxm+HWd7xm01yLCZBExAJwgRd84HWJnLApwn7Jr5F/dsCxG
whaoNa0aB71UR0esLRIXoBOwuczY75NlQ/6XnH9S2LqyDixJ8qET0O8WrApMgjP1nmXpPjZu9gB7
XoVT+psLl2j32o9M68WrX62EMiVTV0Qruf3b5Ohrj/YnjbKPrOsw/nnUNCQKp4l8Syns8lJH5f/e
NujXIz3fDB7yA7z2NPuz1Wtch0fkauiMVqkZHWJ2UjXCXmU2L2bwKw2g8lT4KXQNLwd2wQ8tNVbj
3C4mW9nhUN4j7Buin5EvLTNwQZZuAUEeVmZGTQSDjHF3pBEnFpFP8xHqPw6XtbE4zHq8p8aOFhrf
xoaS1piWGF0QSG5w0DkwjmUna8MVBKPIEdGF6MYGcv4wY2F8oTqur+lvuAkk83cc3WF6Qtwr11NX
70Ik0Dk6p7mi0TPmbfTe1yTF2+l2Ki5Tx+R/ssFFvVOKjWGP/dXcr/KcUjsIP6YqgrWenIfiHnCq
QXBbjcVj7jCja9h40xJwQOp1mptkPGeeIGGyWjP+tqH6dea4agLtYLgkR/epPw/tXRRwR0TCDPgP
V4/SZP4tAA5YJoVuLWecnPTEPg+tnAny6VA5928i/DcHlh9nkGRa7EZZYrn5wcaa19qC/qZ/JqOy
TKu1FY7nZMQlxCyuY/8zk7DOCK9i0kQkizRNl1YGtFlZBZtMx+FvQvNpxVsVOuZk3Ap8tKtuYXu/
xvQtIQPcH+S7qCN9iSHnP7O6RtQtgBkNtp+qgMHlneEZzkLDt+AL8yRpwzHBALVp58YG7mgE9gxv
RbCODJrVecauoIfyrWy6GNUp4w223wYSmbWn6o4NZ4f/oNFNl8/I+XAAQPL4ByZMIY24Bh2bW0Z0
1LdBGq7moLwD8WHBAo/TJ+NQAeLtUvVAc9vX4iAL2ogzxDPCtfmSNRyvkJlk+ybffS5rFL1DCaHd
MBEiB6RAr77ns1W9cVa4icykDHbu3hA+9vP2nZp850Dj0rB4TWuqRLtdam6xlhiIF5uXord96Ssp
cdSY+ZUr7Y5wJ4ePKDmLHiWyQ/1bMH0MB/y/NrJ1pDFexWlxKmij6rZnYs0svA52mC+MBHJYLzHj
V8IgBGCDmDFtC8ZVazjPUKwDkNUWQKdMVlNxtBoGkRD6KLv+tygB0eSW+VQV4E1kuXKly6fcXmcY
WnT4DiCWY+y5pYD6y5BmSN7PiflECVgXcnt1LHjVXVE/AMhM7qMVpau0uIw3kWB0Bw1PpRAXDBim
xj3qOPsn2VtK3jHUWBLwoij7adyCeBIQUUMcQYCwEdMK/sy37EoT3qwtv6aGPDgwGa0oDKLLjJHP
oEvFB+1BfPZoYEkOyAGEPGbimCTm06GesOCmrh1JEWBi2ahACTSApTz44XPkTvmV4ptMoyvhWjdy
YsavWrbUWJWmb2Fo2aMZcdKEy/slq+Yfp9uBzNbONk8AtFtskES7UQCtDUWsdDh/WggBhksjPJxh
on5rEfMDNCsxE6G1OzS9tX4Oqg8PS0CIzzZjUhs8xMIOMUKrViLKIJt0KTszWQfqdIkZwhfeYsxY
v+ih9AGIgJfwQ4FPDXAiDXKqerKALDJXercvEZsTD3vzWibJ8V5Sqj1ftcettBiumdWBOtO+MRBB
E9vtEigj9GWhTZ8EgNxgrqzjqq/YD2pAslIOSsIPsu34NYYlWXv6Te/QEVPFAzMjMb7Jvp4hii/U
Ec86FSgMyUfA2H9wtq5ToDv18w73jJSHEdcToFIIEI1fOvU7nphMjyJfKpVTL99Y87CudaB5RhmZ
SxgLVwDIoWYs6sQnmX4hHQy6ENSPB1QW77I6xzdIgeBRlaCT7Ca5fYFO1ja/RjAcRWZtoKSvZS1s
QVLLOI8gLnF+LYVJW++Kny5P1lnjbmacDPrB3cj7UbGlmYUGvIYMlIojYNoR15qfHHu3ftTe2Q1e
AgZDEzQDzN0Yy+xKrGeqYN7YIXwq91FYJURUgNq58PPwn45EBlKIS9VDYypNyrtQQ2d0wsMvdnD1
7be9NWESh5VvCzzJrwx9l2F21T5xOaRBQTC1jjYDoU2Voq16/K68FHPr/m+A8UAl3sbianrBKjai
PZptVSE0Sw9ggV4yBZ4aWKqm64cwJj0EZxVNP+gN5cl/PJ1XUyPbsoR/UUe0N6/ICyQkQDDopYNh
pPbe96+/X2mfuC9nn3GAutcqk5mVhQnSHIBgomtg72NaQeqE25zXNLpngHnPFktdFArc/IaJTKqj
rNtIr2+CONmXrsPP79EB47WwygyMoYujHDBRslXITRSwe2Eg6kNcMVTpjCzIwrCBCmauVWbfDvr0
jZ92FbnkvbvtUSmg8dXZ7WUZy4Epa58SpkGsQQfis5tGO9QhyqBCdGR8UQYgs75dNPPMR8Jjb062
cjqENoOb0gKq2KxYpskNJEemBCIfVbd2lUOOOLMxLpn2jTTn0ePFewGZHqUiKNWgY3dQxOshNnbR
XHyV5jbBJFGjF2A3R4Yc8tIAZNH40wZS9bbjj/9H0Dyb/vRxjevoPTWNte9OJ0uljlM5A5AeED7l
fGVmF6Xkho/Q9Qbz3CRBTcfsRVvkTDm9R755DTDk06GMUxbYMd9p8U77g8dODZ2ZLo3h50S/g1HV
w11AZ6TECKLU0GWEGYoKtBhtD43S9O1hejzA5/v5wMJAbxkhg8zYuTO91+0ZrAD4eMOeFSquADlW
679nQ7gaGYlW+vGnAkEth3AtVpFCzgq00hbUtEZJqMD5ifeMG8lO6jwD/6iTjW9mMRSvAQim24Ev
I5bKyd4ORQS7LyCV+JaNuP5H+PxQfjLiiW4DDDbBzdiIENeaCkgX+xO+/Ja50vYgHGcJUIjUBRRd
7CLBpd1KWZEj5KzxOO2Q9QHo1DK21xq70e6eghlTf8T6+jWd0tXsB++lEb40JXOzxd3l8/ux+lK1
80KZstOYwRygjtTLk+5C/u4Nw/uWKm7S3VeE9YeeiVJC+0ZC+0jqsChvu/iG1y1Lrq828+l1n6+l
fgFCX3RMptrYuWr1VkcFPQDZuUO1GZ1bCUjDOW9jLK5Le4vEOXJWQdDhh3vFGoo4RDoNwJlsfQFr
so78ny4yn6I4PgnK72X3srtUGq10ybZ469tFA8WKsaja4sqKpBHr5QpDT6ZNG+ulRTvg7Cu09lgz
ob6el6j1ti3NRNhm0IsfTfxLiTfn7roBcdGw9bEQngDwjiVDrlKUN1IAiNrHwnmoY7FJURWHjtEg
KjTGLfHFKNzpXBGQHKKlC/RHErY5fH7C+SEvOn0lWlPS6FRmJyv+Bcpz3M8ABhAFrLJC4POP75IP
zbMeXMiC4oDq4AF9ztEpdYQm/V5hrDAoV9zreTOhl++YVgHNnzHaZ7+iMyBuynCrhENz+a4VG6JC
i4kwank/6b5s1zy5xEIgNxomvsJIG43t/eTiCrprtbugXNwE2Sogr4bdB8bRZXa3b6ZthRYH7qmc
Q2IMVmb4I9juNsjK3ej6G5sBFaZFnPwg2DktfUVHm1I2zuNz79y0AfawYDMgn160CiG13dDzwe46
F22IoRnmJ8Em/Wpe0e1KzSV/pxXjRzYy8NPQryPFcv+fjGymC4+BemcKggNr6U+UtVLhSh1BRORl
xfPF5iLV7fMUOd8BJwHaVhrHnnwj1XwPAFMFHdXLHyEU0mJ+AtHC5ecxdTHs0/rmItr29A8T984G
aDtKLmQhU28AlpIlNZ44bxrWZ8hymQH9mHv2QvUQk3t0n8wMfybFPakCGtRLza2DY5n6ocBh9Qx8
S8Fb/x2pNqjgrGwDz8kcJpwOReUwMv4FBTKzLjjhh2uA3BM/36aVsvXVDrgEeXD/F7Jcyr4WVuLR
s38GJRUKNbKU6vJv6V80vWUM090IBdRxyNnbIMW8AVvjIZG5vfTlSaoF6aswwKD9e/ho+voLq9d+
A+oXTcdhAQ3WEDf8EfuDCDVjF62p/WlHAOElkqHXHyIqXnCfnsTzsKA2DgbFv9LvGTsAAMCdoroY
7hmMh3UuSHUS6+T6bxLVOqth/qJeihhUjhA1CmG0vKn2gPX6ywxRhsBnhEkl6nlI7LQI9zRpZITW
w9eu7Rg5423wgYVUiBMM9Opza4AvUbxRdUemvTMo+qZE5wkxiM7FhZTATQ5YFtkm4HChnROyBB0A
hWT8boiOFZzmW2MRCHQ/kzfzgERf2cQ5S2HplIKLQlKVOl7nI0FPt0zSDJfejZcIYkTGgI+wvA6C
Cz9KQ3eTUeClLLnlftpD+ebnxxGYdkLbzwOUh2aX9xxbnpzuw2PTF1IAfPauqFn5FiP2RYFa7FM+
7NB4Ww39ajJFa1lFFdxV55IZz0P6K+RwodYiCZrHmxxHpaBkNpEeMiyIsSovDVkipPElg8lLOOTs
42MjhvRWB4uhsWjgwfAaSE053ITfD0zdsfAhO2sYkJABC2rYtpIdypsqxmlRCUlTby73TRs+G0xi
WT82IL7ylEs5A5/j6bIaQTJY/0R7lyDeqCRhvEhJBfiWJbe43VM/cJBmyLjx4PnpT+DTPZJf+Hgp
OlOiI06yJK0ppvgq4GBZA848dZnhgSPr4rVnEqDDhrZipPOD5rYYm5qrndMhDggYjGvwiCTCJJD1
U8dBiX6mnImA5tpELn78gLgANEImm+HRJqFMUfL0pgAmuXQX/Ix8NhuBBFDCTwk2WPLy8QQkKbEM
XD3LORbEBhlNCJdiDLemeJNLLh7ffcvQF7yzbJViPltCmkLpabnWSce0moWB4uQtt0n3l+KCmDMo
aqjJnqALBs+p4LYNcbAsYL69j0C9koKCQxOMTx7PRutQzeiQR94Gb9gKTT7BqBWio1yyrcNkFIkq
iqJhCmLsivNPSzl1HpI4h3j7Kpw5OOlSgTiceTF+8JxQBOfuzUnMp/gkDDrDXDNwdsBWCmzsgk+P
QS2l/2RXKsQXyxcZtpXCiWkSpe1XAQ08a3poGBqdDboARqaP4eKmGTbwGeRBI8bgi+fNlAlOYgGI
PPwVD5E/KoXAc1+96Rf37eqehm8yFgRZLQxVlWNs8hUg4Z2CaS2aKBcxj+58SouhsfLZUs3daHDf
ab/Ffx3/U9dJFnamrrwgeRn1HS5CaK0CnB/nHoEmpQq66JgR2C6M1x2aZXce2GZ/Jm7L64SA1Oi1
RAsUMvnvOH9wvqPvJMsGmI+Ws/NmsRhwcBY4ysdHeS6ToR/LRMVt5oylMP8rZqzt4LMdR1sx7O1i
CqCO9qn1QNzgcEcLRSeJSyc0Vxz07tp62gvhhZfIDcutfNuUk4iieINtmy8caZ8Z9EZ9y99SPbpd
PpHGlQdNp4NPIvUEey/FjG2zg9GIl6oFW1O3hBEsn6DswTGim4a16RRDTVHdsH21RHZ7D5uj1JhN
sMubL8avugydp3mWUp8vGZSiaMaZ4pojNnD2vvHCeZcphqEnB7LdneErpgsciTrZ3YiYZEYV7t09
M104I6+ab04CTSdKkKpZG82lC8xD1zJdsOEA1eztUXDEsmeOTP6DdYR8OpN0qjoniSghqliUXSa3
E5a0VAyE+szq4YKEct3CKSEkwuFMbeTORplEwyACER4JgzlRTaLlhytJRyMtPvh2MmbolDalsrRZ
bwe4ixZt76nxm1z3/t5Y0abMgKlZF4ICHJkUSn+fMnA2+6PKcljdGuV3LeSqxGiWQCGTeUNR5uer
gawSwPkjzieZRSygZJS3ZsaxAjCU9IP0B11ID71GuSJVF9+FplJFqNWTrPkVAZeFewgSP9GDUSeM
eFmKGo/XAslHCcd3Qg8pdU4QtOz2wE6XnCBErF91L9Ka0SxnSCZEwCHYy2judrjzFDoMw/4hqBV4
0cYmBqLUHJOtie1AdeDnEndlPqAbNvsOxQ8PuDc3AgXycCWazdZ+QifAO+vREaQmVQbIiWQb6ma3
34VwtHkyr3mK5o4tHdsZUl9Awg4SLIzqD2kOmildlgaXAwgCzANtynxUYPNET0CL29rnTomIe+ZS
0BtGVnFLk/2kKdqqhtAb8mYpgmeLMK5fpT5uM21Bc2qPGXUguGy7mH0jXXAjMD1gny8p1gDowy7S
YZllwc7aAHgc7UKNUX1g6otmuNuavhEICVnCyKSi45urFEm+nHjRZcLtD/hVzCGiT/XaMuI9bRCy
6MxniirGZAAl47YwO0OySqB9aZAI4xpT4gLh8X8dZOMv0MCpTBlwl3uGyMt5w2a2Ib0PIJAdcEez
9dngjhl6hgsgtYnc7xwVTa5/ohtUwS6bs08nIpGDuBpX9NuC6lT4a7Clm2xqde6hpyirshQT3BUK
H1GD6XgHz8ZCRvoUMWpn2ANVsUsWCfLLjOSjjX959gRPKeQAEbsEUlBnOORNAgrzQgKRAR7EA4oU
gDLEKs41hdSNJdbw3ZPOpdv66TPYGggZQGXh7k02qwv1K69AiFDDfIcKzS0mjGXdBEGOvfBSmCw8
6gMZJgMxLk5GuFbYtSshOwUvB5vFAXcmKCg8IY1qAvBCUCxJrn76xeuQ7+twrzu0pghHRA3WtOey
vqQlGiM0qzGjrPIvO+U7K8SF9Fpgw4uAjC9VY1IgwmfRoygstmAGFw86F41LoqrL2kZQAWgR7vGL
bAI+zMBYPfOVZBHHqpYODOCoeW9mzhN3ijUELP0XG4AB46U+0LsXhkyXkaseMdnTgl2S7JRAZu5Y
y4KdGUExM9cmz3ewi0Xjlc8yWIvt24bJabCB/ygBLR8Yx70FylbDaFM20cTc3kjaP7iiFF1Vl2R7
OmkTWTZPS/eYzZSYDmJEHnaN9wkPmc79qylfpE4aYJsazsCxoRjXlTp+Ye2QgYRp0XZSCPH/BiJW
yMnnxPHppYXHQpxKXDpm07s01KNKFh5A24QwST47BDDY0nEc4OXGnP0vNlLTv2x7WoA1PwRZiagX
zJuA7xlXjap6mDB1wQkAMYaiVRkRDaUONCPDa0G55oghWhahiuVYG84c4gQ5xuVwkIKUX/UIJpR+
x8AzCmiEOGaO833GsN2C2jLHmDeHzqUQwpkCe1O59W4b7joYIh1ygK2G2T2h6GPIM6PdBkgV+RMJ
4g3NdC64PV0Wo6K6mm21GHYtl0ECmKe9o9xmN3lcqAZ4PqWSmjCS55DA9UIDPFnKWwtEO+BVy/gD
M18R/jUogRTm+nuGGERZz7m1yDBDfsxHdsFkbzYRO6U85/s8zECSG9vllyKpN+i/fPabfFX4280x
/hTMp8Wf9Ksdti5w8Su+ddAcCsqmQllaPGLRcEqsg3dBmi6PVr73MINJIkGaIbyGQ4HFFLzKDgsT
5kNTsQtjUod0XYI3iQAOZf8TpQ430aQtE+CeasQ9VTHlNL5INsMT+bvtebKYndyGYCxxDiUjB2oL
scePBghPSqJqpB8ij5rRSmThsSzWQaLodr8pF58qRwRVaKjo7ugESHe0zwL0gwjQZAGACLzkxB9l
lmyU2t9JwvfdLb2ONowv/qmd6MyD+sfRm11Bo5V7H0lsrRTcgubOYQGd81QC49KXUl9JzZL1PdaG
KjS9uYXyCfkLbR2dohyZAWa4nRzVgb+Jm7O7rb3k7wzpDBJAyT6PDmveJthUhLsk2LXPLtA+gXjw
MEEp1J6miaaH2UUdPbxvZXTQzbr1uA7mZRr6fcAYZq+w6YZdO8uZa1xCQyCfaptu1xj1UeixDmwe
Cle/SJOvDgRI0cARKBKXOnj4U8QVG+nUF3Th44Cb3JxDfwfbOrHX7pq5tENnZ3fsUm5yciQ1Bepw
iG3ar8o1yI9pvhjj/q+qhlsvcTYGYBOnEv8wSpuc7hgONZPG0faBB0JV2qxaYThZ/yEGsNZkCQ6h
Z5jkzQcLBDbgRYlaTy1mvN9izKaPoi70AMUEBTHQRKeYPJkKzIbbPAtgJ/eHCnJTOt/zkG6D8Lcq
UQRUs/QN0hYzhoOdExONvFoCtc2ZluJcLU0TERtMcLpPgms34tbNcHkEnoTW/dUa2p8hSIA0R/aF
XchRtKrkAEp79KFKN35n9Nl5S0FJiJXkOZKgvdZlvQloFDAUsnrOMYeRbXQA3mN614r22KMH5Iwi
eflDoCHRO4SwGB1OxeHoKI4GT1vLo3Bl0DYyl0a/KqhAzMllIA0qoQvadRva56BiWiExZa/y2rL6
D5PlXFbenTAc2VETC4TUWC3oJTLdOGWT6clGO9+a1AVEeWkseRdScIAOmmn0RfVdI0vku3hevIy0
/l9sBcvOtTFGiJ9alwVlqCQw7/B9FlTT75Pw0jcRKWe9+cKk7DOXjkGPyeqO7QAnwlcZFOdZam2B
Ym3D3+c2gy8tp2EizXbHJAfghBWC3AC3g/z6TbQ34HYoarDocNu2hyLBvgNxv8Zz7S8ySzAwI5Gn
WAHX6Z8OaylMq9ECs7RodFdhPp08/9sle9jTtyBCvdcBshqYZLKLrwuB1FFWYu/esEPngwo/dt+1
aas9sx1H6zeFb+yCTsGCTf07VvEqgyFzaPqGAfN1/nja49qdFfFL7nCb+oPJRiaPY8SKtYKx6+z8
gCgYqGMsB0xDZdsBKJ5p7hOqIcdFOxNAOtYbIRsyjkzW8VlUH6naTxKcRS8HNYM7bf2K+b9WXw0i
A20r63Ex6nA1hnoxUEvip26gtpRhmeLHz+6I1UkM/FIKE4NSIYMiC6Ggxvo56Eh+SUEbg0Aw7r6F
OfOVKkZX+KOprOcy7wWLNaphnQTM9bX/9RQFhQx1s8rSMRJjV8B1hM+CNT6CHzlt1BZUMYIS0FwL
cglGJd0e/Sc6vG5OGbCtKJZYeBb7rNMMWJbD5kwAEMF9sdzG7YSJ9mgMngrnJMFTuCa9ZNsOL830
m81APSFok63EW7sYnny4t1TE7vUHTUZdQYCzvd6GxcAtt1It9NjYljGbTLFiIoxqQA8bnYm3wyMG
GOcR8xmHPgEITYG8RswL5twSQHhTpXONeATgR2EHVwPzreIK5gr4Y8Y7f1obdsK+0pMZtkcLWgN4
I45/kil7jlJUwy6udc0hdNB60VLH8JZAY2RkJBqkIHCUiom6Yjib1u8gk8rVhc6mx/nAZcYgLsM9
F4CauYFXBz4SYK1J34QMkK6bpIUu3bJc9EobuS1J6uLIjV2KrP5hMRk4ebH2nPxsYXqCDFltNi04
sceUuZGLZP6nE80Sib5AVMw4R//pMKKDxkIanpYKg9IpB78hUU5DwK+Y8s/eaJXUGABb75GCsjY5
PjO68dYDdBSEybLo/8p/ufPS0wr8ZDJ9IMVCQu5syIFcVgizOrx0YuSArwwpKRutNyFFuiTZCldF
7LXjdNmWBtYdPIfA/KRW+vQ0f9U6ex4Z4VOdkHPCCc7mftLZ1QsCMd2EkpTeeGSFwYjDr2t1C137
KaJvETmHDVNKUMopE93aSS8ZaQNT4V1EFbALA7bM+9N9SiHJpQ1bb81Z4OAq4S81fhi/SblbsDGp
8fDuUv/1JgP5Gf6KLKFkE0e+DIibD/zBW9LSBchEpDmQuWqyCz8zdmLQ7BhM04yaQDouQUpOpuUm
q8lM1gLiO1SMFB7CCvZSTYE8Gdb0Kn0ZL4QOZBFoJ+l8m6JdulghDu5ngawdGGIJCbEQjUNIEQTc
MLDZQf69FrMXnLhSFl8aS+F7KKiZ0mpMPTKq8dSrcOnNsNSZCeTjNIBk1rWs9r7KZD9w9sLwg08T
ALfDgdRW8ovi6jDHmEMxecePqWkAVIW6o/zpK9y41F3TOxhr6aih8HxlJTqe6G8SA9E62+AaUoRO
1Gp22m2aOdzoIidzPgUHNFKVKQKgYM5vRMujotKQTjf4nHidMD8dKNlYHZBj03UGuexR9tcTnztC
+thAxPWMdlLvCvYM+mfNF4VrECNyIPU6F3ZMev23gA5SU7TR0cLaWKh4V7+yAnaRTyAmPCo5Wmrj
rgWRHZrXDqN/GkSYJGFZcc2A+CXyu4wngZz0YAwFdlU++WfEJc/vprPRRi+CfgoATH0bt4X0tCLK
ZjOxKO2o3NFRkWzR8JdMEUqtwDXMlPlFJDl+c83hUMRwiR4zo3YmNAX07oiOtFnyXfSN+Jse9cGw
U6qk4wZwXGoYbehfDVyCPGoFlW2vYKc6zzZo7im/Uw86XNhvHVZruf405jovkDJa2slYy5ErskAU
Id3EXCwNgo3MMaLMk08jqURPum1CT60gZdADb2eM/2wSF6O/wOeUb5nNopPyXxL3UkALwiY/U4sM
VWD3Hvtp1dmzq/OVpVAUBX6yNQoQgghj8+Rlqps/k0N33uPDUrrj86CegfMnjM153m02/im4UeYw
rArrGHGILcI9YGKqbHrK3dIC14U/B7yUEdGOSY+7dIrcRhmecMwzbR0DJ9HInj5ON5+RZ3GcEbIC
nnTpa5vjXw6A6sFVCCBmXET0MTYTGQh3BcqReLwLT0fJ6A9nJzjKkx0QiPN6Ys52rlxE3h8DPALq
oDOSPkcOOB5Evna20KVZ4OohKT8g5T98q9R+iXWJ4BxypjyKUf/Y9gMjDRigswKx0kMUL7XxLuQm
T1hjXJfzIUAgFSS7nje28c9msrjkEEoMYX2OAFitQ8GHP4/UR3iHCAPes42ZoMbdgaICDzQHdkgG
V4dpzdza0RBw09LhhtAZoJf5/h5nf+Zs6XMHDS98J9o9uAYSpjW1Rz1IF2UanclbDfEVHRvBVE0K
9NL6a0nQHzmwTuI9Sf1ImpYTVk/RMWdeXzoeaAMBybhWEX+SUg7mwZXxpgWHSZozQ+p9ld1h4JT8
iAmVk9wGPoCQuUGqs3/X+aA0r5ix8F3jSbRoM3M1mj0iRnBPCdVl5SrQbkedMZuC2jwAYBIRj4MF
M0jK7TGZTLtTe3Q2vOPevxA6G+zDGMJoVdSrBj6fZvyV9waDhPSJ4AsUaD7nKacQ5BBeZBLUiPLd
jFRsJTyBH9MSh7c8ZIUW1ER0E4hBZozkG3Y/boXqBr6dUpl5H9remqenGz5jQ4yAUPnX8V+Bnui6
BSfASSTs68OIXzSWsbwTkYcItGvcpHEt+8/CvMcTf1Pv13TiZWCtQtqPjDsNodB7jLtaxZvFmUvM
H1988M9teGi3aTavJdfmh3G6yqw0rtTXmAqD5WElmsA5wpKCfMwIudEVP4IgciOk+Ua2bYPK4bOn
XARajgbWiDEB4tVrh1vgeyOQ7Oxs53p+40gx3Ag+PNu7ns+HRYocL1V1lvQ6Vo8SKDkPICRp4rM9
0OeLfwoqaiCxyLxhw6FGW1oyRSu0Eq0w9Qj2bD3w9X/UNBaqJtt0uqOAMZI9XESXAqwVinZCySK6
Jmpv4R9BkwbDfxLqGhbbqu4O1mIlpXT6PNSf7IkAnQxA4MVVCJAg/pvDlIC0yNAszbmKZA75B6sf
cKxeganUePnyHXz7osxXPaIxJPcIRVSAD9XIMGW0vnGjA/GV9BtGYOOa+NTtpd5BcBCRdODiCjpG
XWcIfHyKiUkxyUyYxBZCQ7oDi9/jbOaMicH/OHa2AVWwyLA8zMeXF5ypNDZuuIn/M4+hwYOmek7B
BiqcJjoMvSiTXF9fct3pDrAOzdOuXFTagXmOJkpejKJ+9ifsyIdDwuitku0cfZfKgEOznShx3JvE
kQykmI24S595IKEpPSZ7KvRBnIsQd31qIfZ1sqRHWYr60WCySmmyneCPWQlaj89oBuTgUbCCN9aE
PE4NCV6AtzZzt5JJmDt48It8UqpmmUhgbTabIHhlMRuRFH+Dr45QYXwSfQzeKXcHqhx7nPcOf0nQ
Sw9kJvwPfq1IwMxwTXm9pxdKK3XddPpVNWBaiATTiOcTIIsUaLqqHZVOHAtKHXqF5rHHulrHcLAI
nsmyK8G6qYsI/6K/aYe7057KJNkUGDuRaIQokfPg8tOy8q30Awk0I14B0TXCHKP1WxTCEZAjokTA
jnjf9tWGu0XNScGsImfsDeZlox1rkXbCmNuTvqatwRhahpJhQYDRBA/lRxPYTKTLU71lkwAytw9W
DjBJwfxah2i0gXB8JDymujM8WQBXARp1rn3zKogfMNiETEAGOyHgpBcSXXbMQhAeCjpcmDZzbJZt
aH113rlCpeB2z5RL8oBxcgNhpmBL2AOYEC24xQIuO4wD13n+D9tjFtxvTNIbQGczovekXGCXFoJC
Oj8aHlx/ucEZrN0ckoD5lvxW1AUnKpUKb6SMi+jHmwDHkObT5lsCB9GuM2nbyUpV8WT11WHlRBrW
MOeJoXNwZC+ctyboBymxxIBEXlFtqRsVSwyeIS9tMJBGsaBOnqrHTcXNJqWsuHwzlEtnk/U81eQu
RX1KKDRq81s0KUCyhYX23jVuQtfw8tI7A7Uhf591AzxJ+wb1LU2UwXm+QAqITOYByfjfzEDzzS/u
2D1cjGt5FtBqUnWTwD0Jcs3FYnsidaqFCLb2T0n0WYX3DAwETBM40QR6pkyzCuzXoruLveNYf45t
fVCoQT39KtRJMp4EOJ8mk93in7HGPgxwP1adhJyU7iGDZQE6bMAN3tmtb6I1SeaDqwZbs42fK/AZ
3jknS6Gxx39j7XJH8UMZk5PfKGslsF+Y02MpPCsdLv1c/mb+3fGpFiHNYNSsfDM3twE8VvFeCpkQ
De+CwSGYapkrbWqX5Zvf/mxthY/Q2IMao7zE8tLCrhH+SS69xhxlDxgg+uVlJiJewPF6DLePpKDd
nfg4UaUlDS/0Iuny0eqZe37FQ14EDophRolkNhUv2WcVgViFIlCGZAcgx/nbdiC7FqJISe/yNRum
EvoRXRkGc5rQk5JcOE0JFdrGsM7yQHtLX2SdtcVI78zaQqwsD5Q6E6i1VHRjrC6YRMVdEO9LlnFh
J1Yya8e/cTm/VZgtfGZDU+MlHh+OFgCPmtWtkhRDS9J2jz2I9O8VO5XwmfUot0aHCYHVxCpYSSNS
bCslC1C8i9xVIoAltI2ZvpJt1029MdRrAbzjfIr9iFp86hMuvQAMVE9ozHXSL9G9Vj5CS/mh76sh
BBQoSgOLWxxdnxA458wRmcZGaVYl+YrXwYyrnuIWSjwl36rNm/AO3lBvUSUL45tq0VJTNIjE9zRW
30UhBLoeXKTT/89PBlrDfoUXrZBGxXMrk/sQkYoZoiJCHa8heGj3AJweZY4CRkJBLqisZGX5La8L
OEz0QfombNNlV+Hwh37HunZQQln/KW1bRqGY+q8YUCLOxiKf+d8f6b9E+y1j/tRvvQ5bRIYVUsag
3rZB/m1EpZFka6Ed5Lb3TiDcQ+CxyXnChxJAGDS/JHdJmMMSxCYOIOUYQ0bp6Ocwat5IKhKqXbid
+KgpzyXbRJqq+OpLX9xAbKSKFgk8URmxyte1nj2X/V7eH3Ubi8zAdEy4HsGyZnVk284ZranALNz2
2h3WscZwOVCLDIKYA2NXCTOUHKsMNXSngWHq+F85TLq16x4/EmHfxjx49kEee7iYrv+RuCA9YY2A
3mk7itUnusTwnxWx59gEHH+p/DUPVKo+EktXvbvORxqqOxZAYVdJU8e/oBOgqxI/rDqZN1LhCTmH
G2hJpY3sMYvKV3nnuG7JQEXNMxMWlq/p1meesvTQSsnmniF8UzAfdmpCHTlnQhGe3ChvOb5Ba75h
EslQRb0maOum91HgF4v5iQBR0l6qgPiEfnQYmnNC/WZBwD3ESQoIgX0wxn7nJd8eiy8KPjCaEFFN
iNIRHlBRGcJploBFGahLRZthsfWEWidxuSwBIBP+k6Dhnj+jSwTY4sinwXXgISKcjrpzRHAjH0uq
FgGg5McUTgDewSbkUppL/gXlYsIUn7GHnIA4qgVfPe7wrqnh1TThMakvAejUeDpRffTmGcc8YZrd
/qUgqdqAYpmJtF9vfwQaDRrECj/CZYshr6jQy/mFhyqeBSxbGIzqy8DBQQpvimToS0rHRjBZXAGI
FGONtW3G4/DK9obLNgHhl8EtFw+5PP409IPcHng8EUMEHGKtNJ9BNBv/g/inpMMJCQcogRb0FykS
6LMEdRmwxGLgYC0FBYVgZxvr+Z+ioO+uIP2tH3nxQgkKgqHhVlEUX1xxHTKgoFiky5GGmD+z/ehP
SB8k1ExXgL4oBwXuFi5VlLKclG3ITuAGgXrXghvxQ+Oog3W3Qe2UB9WmhuOqIShtIrQNICFEG4NF
yFLjlZBeDPmFLJCLgWysCha8D19FDWipzhsRsacsEryHnyxOr2RVxHrF5L9KC6YRe52HjZUHH9en
+qoy2JlwiNp5NTPiJyMhgpGK75XbVieIFCG+osdwtPbsWeMD1qsAq5nfcEBiwWwlGiFMJbw+hMBx
th/rbB0hZx3U9myY2H95A94dYI71poM8qGpM/s82x87FRaL33+ShCVCQC12VzlRC/tIHdm9atjx6
cJ0UTiHeCFk2LBlCY/AbxT7gDeosBK7K0iARSjSjPpOhHhwLpII3CD1qQXrJ7yCmEikGBEMy6M08
2VIBJLeKngHmgNHJDfLJIDDlqiKAIM4KfhI5H9QbGKQBjtJzYoJNV1s52IJT/ErUMXJiNP1BTdFv
jlvdLl4KO3uWu0KcldpceoA0ab4r+g5vwEeEcewIJVEVs4WUFJ5fOtRd7Lxcg6II8CRuLESCCGaF
IAvIgsqMz03VjwmBp2YrUWJgRKFUnJH0z/8IPP6xxQ6DGCAR0pJKGBMmQg8CQgABES+5Zv86Kt3S
O8zgkRKUH7N7gc32xvhZgtgMEEa1E0Ts5TEswBb0Q8HKAEMUAQJIcQBfX2fJmscgxQ4+7TsvKNCx
AOpgr6c+sF+lUPaNmh9EHxw8VSyw9TQsDBR3l7XmOQAy7fM/afBSsi7ALt+qcVtdq4b14fD4kaYu
waKXhpaiID9rJOS84TCq5OCuVNcCVwkcoo71dsBkv7A/1CY4RdTc7fhXgpRGtCvjv/Vw0C0MXNiN
3mzEBinQ0U7JTI+MsRD+YDB1tKqQ6hU7ONUgXhojYOuFwkGpXm0kXk356QbVWt3qFQrIdl9oqNm3
nCTywMTIKTVKhMiCfssOsBRqulWrsAW8npNDIZNPRJNgMI+uG9EbknnYGrhUOfBx1fxaujRsVfbh
hP2xxl531IOjzY4muwapulkMmucpQ2yTxu8mYpqOYH2NxUPvbE0LxYAenqXUJGHXbf2eMFpS4Zdm
6k857CRLzaaLZEiTMm+0OeBZuK6rHXXDyEHHp0o/Q9MvbN17coCtnbK8BXr1zA+wRGbHSrA3F4Tt
cSSKFZ/zke7MS5kj/6XJFkUFPTnLeUiPcJczYrgcb/XoL90BT9SdzONAKysFqSjM64DQwirxOM9f
E2dcJt9qhDbOxyNil0MTl1SIcTPQn1Moj79hC6VTFwvpUeWICnqmtB2b8dKtkLZ8E98rd5KoW6ZQ
YK5Mnpfo5zI4hoIAoqVgPdqZK+HWGBNSpU9Mw5DRCvc2dPnzTCqK5j9al0dP6j81MZ9V41Sx9L7O
7ZXquTtRpWtsIRDISVNldI7J5EctzLKM+Cr1r0Rh5D909lQ6YlWC3ggU94fp0CiljGBbk8ijGgsD
UEY/eBTkALQiiN7g5ILgUb1KeE/aftN5+sqIGHmCmsgy5UmdsKUqUEGVwEnddvAvtB5Cb+D9w6bv
n36M/uebiAFjC9BBrxIk9ZYClObPqChswiMvTgAiH2BO7Vn3RCFXbkS4psbYxRXLxj60xY2pPocv
UFmYvtljfsF25KEJAERlSY84k8xFuinVDjAJhksV4feDkjHOjoJLWnPW2W2hesq7hCdlAvose++9
Mt3+KbLilehoUAWF0uIDrzkgJTT3mDdgvg6Nq9fyeOBOtUa/omITjSPwp4xGWP41pYLGjpwz17s9
AiLd/SeBsGm8FwFjBKkiuo3g7oGOCTw1tc2IBe799Jh2Wb8SwjiVBWu62gB7CJ6ojvKA8k4EK0bs
MdXClu6c2VsUNJ/8iAkWCsF9O5q4hFv9iQYcTmxgfCMPz3KjZmaxU7SBdB4RaLxLfBdrGkv7F/ir
KDE/YkCXsWWzhw6rrC0cGy0gQpfpqprpHk5TRr9MHkslNAhGX/EnzgmfsX7XNH3dZ8lH6eir5AvE
GRjc8N6BL33sFWhJJPZZeFs/eRyrKOtWKXA3GI6BrkkMpUnIcjuQkVCE2QgSMaPapVXDAps/lh1t
HHzBkg/yrxSMAz3fQ5uziZ2QQ6q8eaBSIXCul04HsT41adEbEISaRaIcusEtdxV2l+TXzGbG40/K
LEZOU5+PspiATfUknSJ3Vp2sdSjiLyjHZ01JjnGhoWzqfeo/59QNfS5jumh9ORIoSyfIpjx6EdcK
EcaR9qRZgZ/NGd+QTkKiPXnMDEqMjIyFKIYpyUmKgR/tVWUbEuKkWa5DmyXdJA2YM/8CK8XajRtb
hoWYDGocJ6YL0xedVW45fQ96J/CQTM6XmoFPGeR0YKjkC2nUcq7FFIO6GaZqC3SAwmrO3wpwMuRs
OliwYKwV1uECPzaORkFeYBzjngUMy8Ps3eD9mliCiqYRp37KPfz2KbYqhRErqWvQgEjHVd6J6BVm
hgAYg2ttqNyAWYXYS2zvJIlLORUYhKhMNnJZNTmzRB0aQUXwz+ZIhflilMZWSmspuKSTFsIREZo8
RsG3OhOcGTAomXtIJ9lu0P5QqWWWv2ClO80MbRd17Bw9BwPzPtresm/C+Il94IxuRU64g+4UyyGp
qyLCRzOw14QIm03VXoRuJqxkxyimDBpQ/srPT9MjVpvgffJmQ6p9B4Ogx7wmAZ0zJI2UoNtYry4g
f7CignR9TbEhmv3uMCo3NcZ6heBWd9on6pu1zHy7Y7IOqHIlHUGCsfnyK0lsnDoAj0dGt3oPk4n/
Y+k8dlvXkjX8RASYw9TK2ZKzJ4S3A3POfPr+SqeBO7lAH29bIteq+mP1DM0pSJWQzYxiojxYBR0h
wH+2ab8j6RO8m18BLIFYKA+SeeiJk5je1W5E6PMpxLYwm6r/HNISwqwTgUiLxH8kIcKD/mQgoZr8
7FV8lXzaQKI0cgYrNqJQEIlio7P1oljgnBGstesY9u3LaFNLYp1gjhsH4pduJThCrpUEAAVVuEB6
qGsUUBv4WRmeWJ+x6KmGBgbvi7zfpQfQyZ7Yo9UCY6Eo99WTzcbfkR8qzgXF/MOhMFv7DtJX1FPA
+kJIyvqHTwmZKMXEiPdtGpZAmH3sSj2ddyexs/0nn3fpvYOn5U3q+EQ9uAVKIHLrkllvIuzjxGKz
kjkKLmRklB6GWtZDymYPkCuslkbj74Qf03CsRn216/AY8WV0Gpo5wHKYSsrlZyD3mXMESoU/F4mB
hMapevkhb0bnmEtsr5wWXKwhf52CBhXfR2ml35Y9XTGxC/psqj+0oJJPgn6GW5rnAQ6zDojM5iP3
Lazzm2bqdwK7yMNepeGumpO1qjtEZg4bhWNWbCsjBTshSzs1GtsoSFdJ1m0VXnUDdLY+BWZOcMaq
DTXkU7x9PWwtps6d0iUy6f2zav3TbdJL1dgaWAW7NN4t/jbjJD5JZkXeABfVk2KM23ocIAfZrngj
TVGv2POGKARDow1c9v+2vLg9LngiucrYepvscCnwtnz3HS5Ryy5f4nxekxN+kLOeEm3hExrjKqkC
k6rvOT5kkmr5q4MkuKGhUrC4LxUkDQL2YRERmWOI+QnJXzUitFO5A+RaQSUsJLBPfAxgiNDYMc5F
k0kFksnnSpTvJfKNlYmKHtRHQlnFFVlOBuGkhJza2ofGJuqUBJagn7ZLMF/7VSY0HDgyKYm7sY5n
apiUJy5DjBoy+jgmtj5IBMU7Q9FGWJljpt1S8wi2Npby3wlm4vng5jNkSrHw81uDJLa36+UUP9bt
FdLEGd3nDue2ihYXFe1rDYChJ/pTz+fcOMR2JVuCszGNTpBU6CvpTOn1s+6f0ZOIFFneRpGYJpCD
GUE4xdbKk1XiXWkVfODBcu0l03+Dts7m4jK4eOuOa8svzrRpqR2aOAJ40S5MTkswJDp0a6IanKMy
phiR3RxN/r6ATx3NpyCCqmWzF45XJmdiojKEIy98HDEHqRjS5fDKPGadTOeUmgZQJ3ctJJsH7zqF
8WPguuiGVg7tRopDHnZj+gdbY/EQiIr708iu1r/cqBFD33IUsgw1Mha0UYzClYZS8MbIw7ADfKO/
dPwkIZi6qiYD4iT8flij8EMclvzpyT+lb/c9oXS1Yv1wHOGZQd0SGDPh0wxfwYPx7fnIfKu7LVjh
tZK81ZzfVMB1J6Gwi8tACGl3VxHhICiviRhCnSAlKPCEGQWLbzX9WMI6oOy60ytMaTae6h60Zoo0
tvxmhSchNvCpuvij8MoA68h9aNS/GsRNkeafE1jeALgsC3+L+cqB5tRBWYmsITviEHtPQXkKspFY
sZNoeOWKC2rRRgv4mDAmuqwCHpR4QeV8iLyGLmj9pSjIEIZrR2mNDAXlA/rViyVxqub4VhrKNvao
Y/Wqjc03ZHCfNkm85rdLzGnHrmGHopUMLtw9ORmAVBuCw1oPRCoSqeDgkAEp7bID5gXN4hclACzT
NqBXbnKdyJKrPEqWFiA+srB3Kd3VBIuyi5bWtjY/HVjknOu4Tr29ByejgUSQZUSpMkY7zT9W7Fgy
oDX4NHR9NwTmaXLbpcO6MUXWW6FP0IAOHEVi7ESq4aIToJeXXb5CHtDYV7qY4dHDRZAWJH3/DhvR
JLQGnkdnLeyOO+i3OSM+2fm2TJfUKgb0IVm76ZbV3Qct6UTzx1kPS75kGAjjr1b3CftoAMvwGbDD
2yoOEz4jhg251CV+LgX9Mk37XA/vdvctGikgbgBQ1IHihB+wB6eg1zyKAn8bDeiDe4ma9s2Oxtdo
2heL1m22iaCdHPvSM2s0j/GkMxEZ51C9hf4HMJ3HnS10TM0jisWTL1zOBR9CRi6M0iTtwO6jU+U2
J8v9VTPxQOKLMsYX8qm2UYdTgg/Fay7MUkUz7hwUe+u85RoGwNMRBPTW0W6+M3pcjABIiGKDMgbB
4R9oURZMvL3WLlVMF38MFJHLzG+6rwIJAZ1ciAMRAcTk/CWI3xIoaE7qpVlZOzZR+aCC6W+cnkFs
BTITkLXEZWQAQRDMT0P6hrVgzmgX49VpKuNT8Nxa/ZfFjAgRoYmc4qwipYVVfn7sx/pPZH1acWNh
rkFhivkQBxfhr8wyPzrQczLMCVs1s8TUBLgMPeF6+davyFIhytDm1VR3nv5hKuuyey/p9u3XjmWs
TQQPwq+Z2KIZiARsMALs12a1K1kaiU+fQ5Z7QC/B0QQCj1CxyMyfE0g7pmherAuNlEVrn3sVMyeU
TMWpkQW3rpuQScEv6nRGTL+dhcUMYQFPEwjH3QlC/hnnrJD12it0nowa8i/IhRejacXcVJCKg+xD
bHGCWwKZzsEAOV1y/BvLGfQJc6ddTaxQKFDJ7MACTAqQHqjXyQUMj6422na8RcxFMQII1BQPBjZA
B1Hr1CD9qMXapuEoZw6Qzam+ibzKglRnUpdVnI0JzgO5D5oGB5Q0uOig2nhE4xYn+x/uq5Nmqwvf
Ja8F1AXsHb7RjZ+dIlmKGZSmeUhgiTuAUGUGB6xge/ZTqBCeBEB1VggV8ccCrna0ESjUZ4jvMj8z
iWLneIhVulT7f60iZJskaPIPMbbYDg5kdRETuxHXyj6iGNUnl97r+oNWZkeAk7WF4zMqXvJ6WAic
JMINpvjZfLMEVYKkc7gKxNemhsmGv70J6mMNUDqZw2K2wrNbPd9/HAt4ZrMdVsuYlFpytYEs+NDk
NvNtafz7kxSl1p+OWvXZM8r44g7khZQNQdZxX54exkQ910lCUaWdwSI6hC3J8f/KdEJnwUXF2lAN
1daHLc+6P9ECyJyONgn7D8DFKst+EErL7cbD50toN2BFark3Ysn2uL/vQ0zsU/2tLwNW4xa/FGOC
A8ESIAuIp3bTU39ZKc8G8qVIR1qOf5c6RU46m/+RGI8F1AC6WChrS7l7MUNMfVl2hQkRiGEEo6pJ
MJLwYuF4O+ZrlUS62E2OfqljuD55ELPyHAuyxjPJl+pi+vEsdfufXxLbYlF+R8NSJesTsAnlzj1s
ISZ/wIEIj++Ru+DY/NUSg2yiJ2MSZ4KvQg9xLPNRzFoxHRLkx166d4f3RoLx+uLQQ8BpOiWwxv06
XPg8HynbRNYRrSlWMoRYtsLQq/5qDSgmsEJix4s2/xchK6fMj8dCuAXpt2wU9SjDjoDwAjiistDR
4AunENvlFlnwlUjTs1toT7b5NTrN0masTGaaEe1umU3+dVCGDlI3W8ZmdzBJR5uwK1jhT1UxrgXE
1OoyQyElutlyz7Wne4UGHj8Rovq91S5qwzkAfL94Y72CZ9sTyMnl00cMKkTB8hDoVU+qxp+8xzWe
Fgh+i+iB0mm2bvApBJYjPM+MJR7XkLjo/A65b8Jl4T/1NBvI3FCN8zaKqzMRIXvlMW60fcxpSl0A
UrxTwyPhuxl9DdrFKb+I7nseRp9V66LHl6JKqc9o7R8nZwgU2UdLY1ihmhuvPxlYLZRHmPG9A5sj
q7FISHUMNXLWyBfKoCXStdAjMYtNxE7cTa+3zwoNPDw3QrgNlCoMtX2YqFUt2XOj+acHgxgUqtwN
uKOa6Wm4wkzBgshviqLX4ZUgIBdsrWe+iiZJ+zo0//jfCAbG56jcxecdsourvMZz9i8n0e9uyAwo
UeI476dkizSfAj9nE3cSK+SuzOCjU7ONMIH1aH8LjR3jcEpL66yTXFraPijIMq1CMWise7WiEbEl
eCndWhOaJdwUU98f3JgrNcVnwgvh1O+9HfwKCZ9W6NeYfyWRuUQXPVLPG+RP1Vze2m/YSIXKmq4v
qVbJH3EPXJKQNCtckEzzgJSEIbnBRp0uYFZrXy9vjA56Q75Sv+hHGtRbHJwcBmA4/w/wSeZzFRFo
51FyyUMuWyZUVFH/iRxUogk6ZeWgH8JrcWjG6Hniftfg5Cc/eWy/s97btcXzPVk7m6WJj9gQK+Hc
hGVTSWlOiEh+avjgxzhYzVhj0DXcxefmJXwhWghqrDv1rNxq8B7Z65Bj2B3DTTlqSwGn+PLIJp7j
DOjK2MvA1hn2UnY9LEvcmfVaYseot1NtJgXufDALHgxYP58FNVZJlBjaF8GB9OBkWfH7RI5c3yLx
NYtNO9s3UTdYZBXN9IMxPuBzjLkl8PPRJEJKJmsAzISCqllj4gkd8Rp4S7uAVPpIeEVMWpEhZuSR
NIxpJRaCAW8xk4KT70obz6r+mSClZGfeOFp6TgmMdguECgnj/kdcuat8Kml186BKuDuZG2BNZLJg
gdPYJj0G0lGUCpizwDswp1iEzhQef6hK+wEB5KTWkB7lpmRt+1+5qm1DEJIqQK9DPxA/xQMqaNRX
CAbC/5Hg8KpVNI2wpVT/nJqGHi5fGKS23UTJv5Gx3SrOOTJ+LU231ZwfchJUTKL/QfTj4UWdx1OD
AdQiS83PVTTkO52VJPMFKBK4c9YNEEz7oMbz1YEbw5iJQoK9JcJSlPf4v62FjCu9o7y4UbkdiQIc
bfXdVwCFDdKBDDPn7Q6pDg2xxfmMXM2z+x4qmM9m51V+FMhAFuCtIpPYh+cmKAeJizkN34oxNNtQ
Qj+5lVt3CSWINA/ulpQLLjLkfvKR+mCfAhu3Oq4dsi54++7uxQFcK9ylwFh2SXGy8mS24YebYhgo
T8mIunvnsfXE2kq1wp3VZUfXd89NkD8Sq72UaUjVAJsjopq93ieXk9CdHvME2cfz70SxWsPtb5vz
Qe2ql7nKP8jha0n1HJh6xTpo+OFPNzXvVbWvu+yJULAMJ6nWAcmXkb0ggUMfSo5CV1QdPQbH2o6w
+Bn5j8Q7agjR9fssvw1m5Sg3gs2XJraLRCuevBzDbqt1yzTl4Ij31qDd+zBCjgLXVU468BQfYoKk
PYaZasNoK/NRnzTIupNlKvUr3lbH8uUEIcapeCu/gcN2qGdk47EKh2DhHLqXBP8CQ/POMXJE5Sii
jGkvgZJhaCDvffSFnrLZxKDDwAmwqptb+eulMm0as8dqwoYvCh2JPIAgGfxgGQDjaNlIcNsy4+KA
cQgm/4HLZ8UsSXIkhkEXv0zefZN8DbsBfDhN30WeI1dyH3Dx8m8Sd7rwnC830NZJfLcbyaDXoAaL
jI+AhC1gbC+hanHtO0R1Bvhualo7ghuhaesmPKHW84nr5JKS7kWfBU0y+hhhAFt9n7Z6iLWpJWNU
axjbnK2lksZmq/F7X5dvAYF2AGEH10Y8IO8Ir9/aZZ8XoW3KBanxSCpIKGxSdUodgchb0NHO4JL0
Fzp7Lb9Wc3CbkAMVIrlDuOMG/bYQHTkgU00nmHb1+XG9r56n8haF7pMzkTKByVHODTkWSyGeKlf/
lv9CkIPODLcKlwa0cMjnW0TKa4pdn+7TWEZ8BuF0eDBddSu/j015URh9KPWTqK0dPF0ckBM1c72H
B/ceSFVG2k/BqBMq7jNxJKOV3tM0haAfRoZW5tPGTHeaHRzx9Da9skwwDYqBrzNOke2sXc0wyage
HiobBkbhR0QGDPa0qh1mhl9EIG+l5pzi+Sd1KS/MzC9V7ZZ1AohsA7nBkWRMo4F/SvXvIdpqrUq/
VbTyRtpMy3zRK4dRoxeoWSn5LqWdDyLBpxUpIKMj2CSa85SgbXMCc113yX7O/JLVJeCjCg8NHpF4
+FX7ZgtQjey1DKurZLB1+YcuaN9s7mwWVa1S1iBHqubeqoyQSQxKTvkr/T5SMkKSFDF+9YvUZYSD
95SW88HurXVSTNs4r9YGNN6k3BtpJXRNBbzN4nIpBeMOHLzFl6Rbyo7nLGZ0Ef0soYYLkzIr3SBZ
RTUTDODOsg/Er51tDYf8/JCe1cLV1+iUXiZ27jysHgM0Pn6P3dgXionNxbhlGpYMMr6LEl2580pF
174t29fRAvgn+rIKpnNVMEqjOMOtVX3rDTHtdjn+CljD9RhzuNopycogWdyOkj4a66e2IiF0eFfd
cTlCoerRl/iwTesFEr4kl6+b0f3y4Wh9ulCzli4vhNL4fziSRnXyFgSJLyKHu8Uiuqmt3EddpdfZ
Sg8wifcgEIc0laoKLoyKt76UTBpj3WHatYlnVvAX1Eq4jUlEpFmgelWmnnwtlBQwWwOzKd0Bu5Yn
UG4DJ7eXqYA5vfUZaFjrAJoL84Xzda2w3Uxq25JAjTEyzPXn0c9/09DeqdnJmOxXPyzhhWZjSxrd
DvNa0B4wDS+6Ye3yqxTJJVSTc2V+5Qp9Vfaj9P5MMfW/hs5BnlGRPutkqoEdyy0S8YxMnX8wUpYP
61Bxrphq/iWch8R+ckL3o7YRtZ4AkWIqL1ud7K6Hvow3cQrK0E5QQdW0HVAZp/bHbGxi+zmsf+11
2nJbgEaV5gVccxjzTV5OO8dxD71hrEdvOJZj9xM2r71GU/d0xQgz+RqnTSDEkMIWWroTkEi6lWmg
y53Hctt8u0/Rc3gLfjyoI47gN5p5q0PD6SA+3NYyv6XNrta9a+f8NAzYclLrhASi0ZJPJM9fGxMC
DkkjRWB+RamKc+hY5mJ0frp19G1zPaFftdQ1LrzlWA9rr370CZOwuqPqqK+yd5MoW7poF7zdkEW7
8qyR8Keubf2vKUkVe+iro+BR/fA8zDG99+a67c60lbfxhXguA05c/MNiGirZfUbdI2uCUKrire7s
DWT/WODulgxShkDEDBCaxhGklAu6sP708uLbN1EMBKXxmFHSpNjGR8KXhWaPq5SUgqOjv+tldUaE
fZf7cFaVfyJKG2PeE2IKJWvIMcAQY74G52z2lEfxlXbs19YkOaQgu0SHXbRs2nqgMJNGcVSkPeXK
1rLpBZRnaqjLzZPfPdKmAl/YhYAKs3JWreMcJ3sxXJMJQPJDiIjRQ9TH45LX8zMTKdHaRzVy9p3K
x4B3B+1hpfuXweMiLBaFlVPCgi1grEhztPSNJLixdIsULh86yiEZsOvx3Ay/CQIx1G9YxKGZiCcn
MbDWD0OTH7ORpw/toFyxw1XobdgbGZ7rZKXq4zHO6byA4fPZEuz2iYSWFYZJ+ZfkSWcCJ/LbBexq
wL3zhrSyzzGNL+hF12Xk/+NzLvNsP/jPxPqvQxfrLR6BEZtb09IGwjGeXSX6YFR4+e2IXPyRWpds
WxJ1A15QGIz6DdnY/L502mZjDPmNhAOnTUrUC5IBLYovCdZCf+yuMzkDog+a2+Jb7Z9KZ/6di1f5
fCMjOSRpvNFc9g9AkrI+1bkE9PCJs0ix9EowcDOVhLwwJvCacLLYqUfUTPhBpKaKLUNiZD2PWNI6
O1HLMVIzEgNDBoZHkjZBQ2m743LBLBt/OhC8NXXQWzce9jG3Dc0mM14Kj5kRxe45Gbl1RvK1/PUY
xu9t84w+Ahx9sINF5eNPs+13G+BC7n6d8USq1RiahQLL2lVBp83YthEk9T8zqfdT3S4Nu9tgAClk
5OIfF5OCFEf6HgdtQBigaTyPFk1pER8Aa+OAsGJCDOu5w1aIXo7+GPyN24KwjpUxWiQFumf+31kp
oHofndxEHg2NV7G1MPggqGg5L4zm3MM7q3p3VjGGSOaGgeop6yiT3M0k8jy3LQIgdgNSBoh/xgmD
qudq16/l+Ci5GSYTRUrMm1dHX8Dy7K3Rj+/9ZO/la/1VV4+VjvF5Wk/kaPHJBocenQaFjfiOTQqf
5vAmMVZ3eIj6zTEJ0N/cmwjEftx5Ip0ecMHyJTHUcjdzVNaVKa9HwWGmpLxN49VJ3uP8reU+ky4A
xK3mD8Y1chR+3WF6jbEvFS7TL+n+LROfoiKoI9VGu6O3uDfkIczyT49y65CrUAI7R+tFYvjI6mS8
jG3YK9pGGTXXNaGWKYILDZkubiU0U4Z4f0Cx5dRlWMUIv+6s19FO9iXMu7AVBSB0Dw4c0To3uwe/
AkNofsWMPI/zRwQEhU6gMc1DNGzN+DFhcLZtQsKTxzzRlp3vPeCUYgy9SnaN0USPY5A8+QZILSIf
N2LXnm5WWK/cpuD5JFECArvkDhJjd10Rd9Ug7XceqdADeSXGIK8PLvOYXyYYghCiF/+IqCaOjG/J
XXWDy7eNiJooM0QtbtotfCT8Dcy07q00goq6EGfXPKwmwkR4+8wIBzpY7YyxURnaZaIkh7kgq5X0
YANfF8+o7az67DRRfvjgDMm3yqhsYqsmpHq0WiyWA7PPeKwRkUguSoN6GFCaiAedN5pgiO2QfJoU
I/lh89KDL4U8OBJPCRgMqMdzG28Ib5SECDO7SV44YgOFQXP0qy+bnlCyJiQUkHjEIy9YT4G6XuQQ
Lu4GC53r49dDC1toxIb371FmnDAd7H228iBGeEaHd1q9gVi/OFr1og/m1WepJFvnMjo4XCPav2Ub
TfoXVXuvBo08uqB8zjvz2IS/OpiGalUPhlLuGocce5G+Vu0Kdf+/pm3fPK6AKY0u0YjpwEo4S3Xq
sQIE2MkrmZzU4HXXseGx6UY8yc3rEFbb0eNgIJGcTTeL67Wi4Duw3vIue9TxF9JaWh79liAJqlfp
YDoaBDdREP6gj0gdeTv5VPkoy2qPOn4JZVaXW+Lbx9Q+jDH4opqj2K/0K19I/mBAgEF3WKRRVzCZ
YikUcZUa6/usfBTEeOz2Gl0XGPkGnq4C85rA6lFgPgaZ/zsgA7RbE4mfqKSUlo+N4oHpxQssCh7Q
UtYbkzpPqBPiQRwMu8m6i9Cp5G3y1KDolnxzyVFMfJMqwV07fPhEtQYvgidlYKmSxeda1BBRoZ4C
WWUlEqjYeLAnkhY6EmTBOpWyWAZug7q7oSqi9590rzQWhjYfjLA64JB+MbtLMRU73nVjfNXcT7d8
ccaBC93FhrC3/kXpOWMe7ermu6R6To+XelatkuEkMXIp8bgD86jSa9CeXogtkehxY0cgDYOVsc49
viu79rZ3gzVgumaZQD0QQ2mwNCs3XoWQteFajyhH4/Rylt08fhtNfdEUeh8r7gjPnPfhSAC76QCv
RslGdHWQIEH1rkTRzgLIhwxFf/jiE65V0pbrB0ihrPkZtdRliorDmPIiW/UeGXWLj5adY2Fqb0Vr
nbt+vImf0LJ+yI09zOX01KT5XVOLNGhmji+VbDlP1o6+on+pQlJFpEJF6bOy6Or20cuZUzp6D3vU
wYRZwCDCpoAFjNr0xUy7gly8BioOXPt9AmorR0Bxoj/MjtmnBPSbl0E5bQMZ3q2AZM1mwbuw5d92
1EkjMaM5ZCxo5D4apccBh32f2Bsxp7IErH0Uk+IOLAjknPXHrD47WNsQNAHXeL91hIMzya7ZZHx3
AbsPc8/sU0uFGiSiNEC0p038D4n0WYyTpuHdRF1DaP7CRQvVYAGYU4R1K9Wfd6Y3HiwoWiNpX2Za
6u7gmNCHsLB+MOcPWnGWk7wu3sQf5QK54JUb0UFPaMt8PdjP68bwLkP1x49YY/QPIRS4tJEgT37G
uO3uZ/Y6R6d/1bm4GmOrz8hkgGcPGfyo0mzwshGwo7afDUHObWWwLFjLQaW2SP0uS1qfxnNdxjzb
DGMmy2d08yVDW1RARZQdWzIoCidZ5/XpnriBIUmxmHTU8DgMxrFlPyLBCX8J0TzdmYHoOpFMz7C3
qHDHkaoUSzaLoh0ThBphjFYHOUUaaKRnikQh2JQMtg+OFRBv6O0q8gvbbKQJbFpYmf826c46H8Md
8py+No5UqvmDBgYBYVl8USU1aw9itisQGyAAqfNyR+NwwmKu25s+jVZ9wGGxLuJbzGEwDi7p9fpd
qVRpkv2nXNxY1XFX5gCuNtB2/yh2qTFmrWp84n5TzBfuc8++QYjsSEY/sU4S7tBhB0yjkJZrwdP4
6rjWW0BntG3LzPOuTR8DeSFz0O4+G9Z0D7cwBDT54iYRdK5av2v4SgEmbJJHI8Yr0aLpmn8QJB9m
JIbP1p2f3HI3zeAyNcNOW8qVdIeVTSmtX3R70TPdE195JjJkEgjhDUBnTnoluXpooCs6xEyy6FMb
W3wU0eGANlieIC40Yk9kymDskVfFAS/krekR4TT3JKqzTxpHbOVrcv28o7jzstY/S6a55s+vAWik
8HYZcWJ43CcbnRvXqjNQEgiWK6EZxNKtoVcEQLdQ1E9lcbbzYB9p2HIysDR2M0vVFhViWnnFfBJn
2hD7XowYBV+eBuVZ6djp+ZEDFFJScwDyNIsRZrDQ3XjpyUPpYOEkcbXyoWcEc0ad2pLiCRMXAlvx
C6Nwj4iclg/MAmGTcTptrUMevEvMQI4kHBLLR9sZC8qRBCS7OPmyoOQ31vRbjrArqEhJpuSk7X/q
NxPWONN+c8/eFlZ1MHLAcQ1Mrub8UYkwgDgunHJbch4HMGE1O12HAJSeR4Izg92Et0dhTBsy/xiQ
MutlFNdz+dXZiwv5lLgH0Q5kgEOsoXL2JGAHoTWupKirczYREFYLMDrzHOdDdDPgL5XpSUkz5LSg
A8U1IWuH9pomWI0onZoJRP4WwnhOlNCnUo2qLYPwC0m/0YF447pxKn3RWaQ1dRN+u+TRptW8Nyih
W6lh9BDXp246qS5W5PaELba37osGD/gdvZyooG/MRVO/RQMCPfszwb1VKe36PQVA6nmOQobrls5H
SMCNMvwFVGHxdSjKpVXxPno7M9IvLsjbiMnBqjlF+AGmbW5togAS1OqZtld5nowyWCiTsUwKD1Mi
WUZDuBizzyRwthPBHk28qUHy+46UTQxJnMJOFW2r3HjNybxnffag8cl/W7pOudeSYdUwmD1Ynbka
p+JiGQiCdYabgTIg51L6oC2f8MnamK1b91VUfYTzsaeo5nQa22YJFk71ACcS4GbZ4X5BumUGyxJM
FdG4N6cHWwcvVajclNm0NZaWUjxOprOWr6JtmXgIaurKk/OZ5ReEu7OWrA3ei0rZ1HQIO9mZ9B74
tSoqKb5hli/+KpQFFYN1jQXFQeQ0gDprPeF3NiYsqAgA8ib7jMNlpj9rNaM/UQbJMz+jjm7Ztqfe
ijc4mV+K2bukMW20oI31b+6apKHxYEX0NNAHFbNfFX3Kg42NttpMnr/SymBn4eg16XxW0Yko6oa9
DWrmreLUl3r7iESHvdVgC9jHiBOpAxs5CJv6PJNsP6/jkF6+GXTx12XgEfM7T7IzRdT/fdtC/2j4
RgDYEtE0wEpZ+YW/t1V/8+iroqvKAl1g8FGQNNPP6sKoyn/V+7uIKZQQtVnD1kz44sZOr8P4h6xv
54D+Ds0BL2LS4dWFtqYNo4TkCj7n5loM1WVCDTGDyLh8YTFEPpdJ2gsFbO7Ucd5oyBeT4LXBkV0C
LaGUEaPopJ4KlIUkWYkPR0ePqKOcw+w3zM+D/R45SLSQgWrKj2b0x4x0c0yoPblhAtmQASwnsog2
g4ESZ5Z8EYiN7Ln16O1RhAKaqscYOXBQPcaDGEG55fS43ZbGr+pXdCNi8A15M8NqOnMjqPqHErF8
Bn33rMQtcOoEzKzxHhHX2XKHQF3I8q161bJzXyWfugC5FteCAnLDJtRlVGDbvxI04cN/FLB2ARSy
OKnDkrhSNir0Z/ZzhB1ujKlKjss92Wxf43zTyxdqRXuU7MaDgwTUH1+KIFk0ofZoEMAt7gm350Kw
5+/Cu7XGC73rIvZ1KX2w8Nh3IRQjnty5pSrVX/ckXHWz908t4x+KMPZBtuL/RC3nsiNX5YAW8iwv
YzA+yXQSf1UDnzRZTpKlNqq0GpN+7o9oYMkFQNeDCAR8a1OjNYSI5kxayMSXE0tFlEZrY+Rkj5Hw
AgftVICW+UOMVQY3chZ8jel1AjvIyHxHlRchy+Ltj1qOUQ5zvm+dhuXKIAuUO9d24mWsMKahcdVh
bznOJY/IYy8AnVuhUqjVRyV3eA8ooeLanC0kxOQQEs0p/zaxm1+2xTeQ2wcqyY5ql/TLnpU36sOl
083spIyJ40B4hmatiJk4W8i4Wjp4LBMd8vw5cBbWBomfs7mpimvA/OOTz5IgewvdQ6zwUDC5ZoWL
7areumTT1yhHs6JaF4Ny5b9Ax+1EhGpF/8hhcsie0sdbNy1T3skawFMhM9vgGB9dqKsWeTecmH1q
6pcYvLlGFCGvYyDmmc8RLnqitbTu8F9mKyYqXDeE34rLovsLJ+Tfwb7m4gesiXV7pyB3mGdsqIm3
sTqEusyTk0Nr7jyRRI7s+SEqurNTNmfX8s5eRPAdqjoNkU7H11ML/Wlc6Btjl6ztUxAyYVUs9TAo
vfbPia0lkqs1JgedhNtmSjaqb68iW+WYwoY6delToIfHSI9vKBLw4WX9Me0oDSTqlS8woSICm5bL
+kltaa4GizS/ufLXJ69esEcBkVnAQ9vIb9YTSsCIAm2MCza2EHT+ECl4Jbz+te6YZeg09V90ssM4
uUc5eVZDdc2d9jUzYyA14zkbCANKc3B/MPyyuRUfpklcYBdv87D7zmnb8zXeT4eRgo4162EaOpLU
sP7q+X5wvQ+mtykjNaWPXmPLPZj1nBGE7h7CpjnEkbbWDHtHwYgOyAsw0D7kY0Q4IsF7+DgHpVh6
EDsOwdRek+7n/s8AS23Ud41wHFXbBYyUzqcyJQgtMpp/LlDkdcoFFGLNQMJkUYJKb9bOH1B0oFyD
j+hiKQVg4CC+HDXaOhSFE/E0iGnLAS/LOWWE8HBduyPCT1LGa9pGFJwdfv6SkhVdh/tu9vGhbhkZ
bYAbUgF6E28YzkHLh9d30NJBXxP9S4g9EDGFYsJVQ3WFFacATWUvAeHqGbAojYuxupGXAGJA9mq5
gRMOSJ74AJlNEexdoCV3IJpmNhcavizEK4tkaohx/FJafGD2pzd+hs7V5e3WiCaKvWWSBuTsXO0y
RCtoPPdDSQEdSogaW7WThtfCcTZA2W1mLlKKrF0u3LprX7jOACdHb9cF0Z5rs9VfAzs5aET1IQKc
o2R9/6bhQKkpItWKZkXlqhzmFkWft+/ZuVFHjfFrDITWAEXGhMn1BNgSBcHoI1NBA0Dvmaf7R82P
KfztpD25yHBQbCwLA19nJmXb98R/eV0mslxjKmQ5Cbo6eslgsJKxhYvdG2X7aE3NyrbQGRb7dtiE
SvLEIhnz5JCBiwZi1XOMJWR7olk3T1a6JtGMFEhgGWdTEivnBJ9emB4pI1Ls7dw7vRSOSfuXPJgB
epOGFKyY2Zcd3E1vas1Zp2T6niSQpxmVaRoDEPipd6aG2ESV2kx8GryiozE9N+hIh864TqlmPpiM
u2oOo8DeO0DqTpuSxSH0T5hMmQF4NGd7G5HTQpblFG7Q01bRG3n/NqisvOraPmOGz6C6aypwV7zM
Ba9kwUKBKoZoQedgHMJpZX0Swd0mofkQ+DLbUy0f13eiHMW9TRqA5ravfXfMKORZ1i30aZxwQ+Z5
tsnEDKTPbUfkjoEilKgdGyWwyWyl8vrGIbc2I8NgvcxT7D3UPNEE6GdFBLRJrS7CjVfbIGzY0bip
YSlNZpQRaWJC0sBgfzSFcrBZb1QatNLxDefMIlTIFSt8cqrP2fDF11fXG6C7oETFioLASDcYVjM8
JSNtX16P2+YTglGUn8VZTv+pICfmpDY33teoeptA4v5H0nntRo4kUfSLCNAlzavKW6mM7AshtSR6
b5NfPyc1wAI9M72trqLJiLhxTW4qiQ/ShyonHPPZdjbdBm4CKp9fC+zCxLf6iavq6iF3FQ/W6RRN
z5VDBfZ+8H4m0CDE/myOXjEaHvR902BZ4czLsXpXWeoKW3filyghcHTiwKVLv5Zz8QSTHyCPsDvK
HUsnPjWfc6Rl8Klq04TdiU8rDBKGDIarXtzTufrHNL5GJwE+b8Iy5z7CzCz3MVeND5jFJ9iINjZz
9lg8CPuZmRlTAWrAVUW/438Ct6HD4pUm56HRX6zxMrBC7+f1WOGHBZQavfAYqX1UoLNRU1oMuNio
b8Da+cXDlIYL5dOx8XT5ZXend6VNGmiBdJfJLMfGkznFj35r56IqKG+vB71YDUGm0a5GjLtca152
XXKPvO1URSt+EDnvewxXFmZLIpVmoeWU+xyuRkG2oJybI7cEBqzu8VjN4hk6DCRa+YD9V8uDz0of
AEw2Rz2CAtv/cjFFEq4N+62Dj+gyeVG/DA03odD5exRr/wNHj57bBDrnA+LZ2EsUtN9M4Jl+HDnj
/Q452xtHR1OH8PTflXrTaVgjtosZMqsdEsSesVgFyY/uM5g8R2nPXJgHlwT9RU9Pxlo4G4/E6+5q
uo2EKzpUHU5t7lpdi9Dg3GOabsfTPBG4iFgWXXoG34g+Lu0IsVe2vEgP9m1o4+q8cBhhMoBD+VWN
BzC9hbrbgGz0tb795kYTEuudeum0uOX4JRqlF+duwk6dqx/RWpXyR0dc2drrPtPWQ0NDbeA2Fz6r
PXlYaeu0JyJmZuOEMLeCaMxXKlndDZQmSSlKiHcXyb4xNz7uvvZjyL6Ua5v77YbRuwPKb8btgJkS
r4Cj/ajnuQJmpgQywvKlRgzFeKTGEZ7kaoLV5HtUQfvUDZ/WQPOmcFRYWrxDQfnJQe9pSLzQx+nZ
iiyDUI1tTKb8jbRE9GsYfwh9w4snqmvClMo9ZoGCLZAPdFMn3xMcz5p/NJh1EnpGpmBshWOW7adu
+p1YlepvPtpwOAqpetFdXNJUKkwVXXoHfm10MnOxM50z2CgtzHZu240j3snM2UNopdM9ieKU5ILi
xg3JFLOPw0Ha1daEnobxyrJofmzeGk9lR/WQv8ZpWY+/EhODWg31RXdvINJkc7ydoXICQrBpqkP8
ZVB900n5FXoPRJO++ODJ4JEIsWyK7QVfVP1tOdOPPrMIMDYNo4Jgi6EgmGbCfQKAiJvQxmcYCGvV
2PbsaDiAmD9Vzl6NAL1qD0gVDynAzOQi3oezZistL3fI0vsVdGz1PkCvgmmQW3tPMajD33hIlj6L
RvU1IxGsHNof9WEa3N6gWUHbUvW7nOyz4urlJXG0jrMzdPRM6UtAa6ReAYbb1rFWxAeWpEdBKl0l
XB6+4wg8Zabi2MN5MkaizgUG/1ysZx2jVSM5h/ZzEl8mtCvjrp/u/C+APYmvxyqBrln0x1ZDSEwB
ykFmkZ4v80yuYGApQ4SKlgEimersjECsq/ZpAl2ymUYZ71FCSN7hKcCSPoLnRVB7N0L4LDHDGbZJ
Nh0CjwXqfLFF9alZ36FwVxEU/lyRevUfVI4mZjvGgJh2GHFmZS3ptOdkgIYUhq6xTHr50ocHJ+aE
IdWp0YKryOdXhaCoTMOamarXja+iwg9tNmmVrOE0FdFV0AC4KRFTFYqAomeR5BwdLByE053z2P9E
PighKZgJTOhMQ6IlmHdQKk3QtTXZbf0wg2CCl14ya5sU3VWFxaadECTX5C9tU58CBXMVWv5hIQrI
6pvWmB8JNKQaU2arMreJIk9MWGvBsiouQ3A3Z+clZyNits8NZH5mFBUFaxPcEbDXG/OXiiUAULBC
B/HKWyvUxAUh7hOCHWNkUm9Wx7pa606859AnLxpHbxruIiZGWXc3STZ3jqNZ6ih3wBUcOMiW3hrO
LT6da9IHMXbraM+m1iWCQuD1/SdYVE8bGBiZqEz6Wr5BL6TaCIW6YcO9wjLXLRDV8HUe1N2p4ZNZ
kbXMTAzA42GX2gWxfdGH+TbU3J8yBxMDQui97w6AUp1pY3vR4YQz8DklbKaKwBiSFtB5Fe4np2oy
Dede/5mnS0yhMOPXJh72Bh7NKQLsGZ6IOf9YGMQlm05ilEJx/TsP1XNqm38kLXo8htYUpAU3TUzA
mdNRfP3W2bXu4yOv6cqFEsgwodKmkl9CJZXQkXAUABjc5EkjVXxSZiXcFINtxJSqcNYCqg7BZdEf
FeSioLJCOxaI85FplVjq7S155uHHO4PSQnnPQ+KoVF59cbbfKk5PS6EIWDQ20A/nS6tBN9e+/fo2
WziVM2E3C1UpwNQeBvZD8K6qwXkR8Usd+wwniAp6d8eB1bA1oT2PazJ9qdl56Wx7Ep8tHwUWIvoZ
T342GDmVf4IYwLFsjnSgHm7MD60ZvFeaInPwhmUrNPvErccBA5yctxk/qChR2fQHJEcLvXHfemyq
QCMMdm/svS3KBtFXEDH3nl7AtGPowb49rPJ/HXkZ5OfoFqm56bidWFPH1B9LZORaa6sO5goB3YeK
yJTYvzTSVskk701zmtttlT6rcUVNJazEHLio1Hmsx6aVx+k49whRNX03+TX+A8nOVUNc+eFYxVtl
kcFE7QvtYRlg5CeTfuOXn6ixNxlbLNtrFwJ3BXp4z5DrWZYY+1ORPbBHznoMXzkQjRQ2Srmr3CcV
Is2euerTrRZuLUVjwXgWcg8rK15i56SNqeJAqTHeh9oVGhuIxTrMKYPzqu9fcvNC0pyqNJnqEhg8
HYjQnOTlQEcVZNuO9ziCHYDoEOr/mRKgplMeeok/cauTshk8udJaHAx9LYx1LZy3OryWOGBlCmSo
NnrBYpHTqQneBFJ5B6DAA5BKKFeSBX/qs9sD1p7aD1Hhw804mJL7olMQQ/Y0JnyKPNlXXKm/ETA+
Tzim9eF1ZvAQ/KMvj1qD8R3Lv+gxqeCcVSRlgVOJqDvq7Nuj/nNC7TgQFMQKhYTYdqOJ8lBA2s99
omg2ADgTLO0wxgQ5PsAqCbMXs4O1BJVPQ7hhmv1vB9ZR8Kk9t3swm2mdee0TzYZCwSuyjjkF8YDZ
cy7dUuQsbCGw29pNTKhlW7NtR3jAYskkHAB7XqQhJXW6Ix069Kw9a4+FhgwerIrJxOE9J+eczgvj
V5meaZ7Nia0X+2Ar/0TLoCgDDyNiQFwAW7TYqUvVFxz2luLpX3Jydj3P2rFOgMSJvcIFRK/wgxPD
rZZnS34JcKkHiNdZnExZBkA5H4bQfCrhpIFmj6W/aXJOuv6itvKuKa+psXYqgedfwIo6X+MmtrEg
RADKKvdDGjCi2Kp4uiWw0gKDaCvxU/YRxQAatt4W73E5rdw8gMj60FLrFeY/nnTC5UqAaTUmo63z
ofQ1G+xKKLz2a6DcWcwuXhT1Twlik0OU09lNhiREqL83d4dXO6952rqzEHKlDdVujJdm8+7PLtZM
vNVZbMM5l/NO9SOk0NhyG+BgyzCtKlKEQRFbAr2kaUt/YN0zIeZuwE7CuWKN+8BpHbVCxTI5NNL8
oh6IxiDsmm108819VCy/NsMfCOFDZstVlXh0459JPqwZKsExRvhlquvO4KhnahVWWDylYG4kpDdQ
PvDbReWcSRdPfm7sSb2D6tMz5nAexFheBFwEMiIyPBihl0SrgYmglIbqgm02O4PkYjHQWNQ5S9yJ
k9ncOHjD6gzPmSRQJQ8a6BXyHI+9ZqOIKuoVShVh8YeLwMgBgFd+6NVnzjxF64azC39bUu5VU0jV
d6Vc2Oh01R8NqC2gMdA9i7jfBXzYiB2r2Se3Dva9+gMKTHFw1XjQocXX2CiqgYU6o7q9gRcexIft
gkn/5l0aIKBMNTucmg9RwttHwlCWkdj2oA4IdehYyEFw+gxcPgMUFgCMWf8sPOYqrDA8P1srMSUN
aqzxgDOUeu7410QY02+H0681Y2HETEH6iP9QNs+s6QdktVlREFOQLIsuWnKT8KbG2oTdd3yJapZy
5kb1uXOILQ4vSzZeTOTRpRmsDUjSE1RVNQup6tLG+ynS0CDRY+RnAh7hRrPrfmG4VlCabzyPLooD
ndtU7ecsPTBsGjRJatj8+1dgywZ1Ug23u91ZillLpwXB6nnU0EEDJ0X+V40GUZZEinXWhhtlIevq
RnlU5Uwb6yVdrLAxfGmVFAoeU++EN/ybzwOrbEcvrn1abWF2frimdwg9/yUaIZrOswfFtYIROhzU
q4/xEmJLY1VUxHt08dJ10GZZJQVmsuk4nFPmYefhsxc2zeEZU7bnNgP0ZHsBqJAr8YkTZPOCAeZQ
SPZ/+cJHOFxx/jC1EsU8mqg3R/ALC1cpf2UWxpLW+oxVj7IkS6Z8Z1U2qrOyWTlRcgloyFe+CQgu
wbOGDDv+KG9o6Keb9CFPyuZd/6f17l31gDrSZmvonuM0uRuzhasowKjs8ExL+YEMfJ+92qFpJh1Z
p1/LKv7N68eKHaDl899m5AaJ1ayPeVRy8grjbNXucx6k+BUHDxXh3qXkGmVP5tj+wINdoVm7lzUe
RPHa5CRK7PEaNsVRyYrS+iUG9Qjb59A3AKKSowsFAHLIOlZ4lftlurAE2P3WXB01hYZuv1MuMjRn
PUSBjACrqMBBs76EZ62xiMRlg1I2Sw70B/p2kkKz8AkCN4R2nvkCDhUPGwMdBFFt9Pao9P18E1cE
klB2PWc3DT1dWfjkAfErMGomjthy0yd1kLkEWjgZlPqSpLqNEiL0/qtAUAKhDbbQqS+xECh+dGaO
8jWE7c4j7mMcylEPobMnM1rfC2aiASqLLdkPM74Ii4MTHi+8jQkF/HQZlf0V9hODH27n5H8JuDoT
hxxItUs2+M6BIemKYCJ/4UzCLVrRVgeOjrF5f2IX4bHR6W1t4SqTfH5CiX6Cxh4GvQpR8vg63MOG
3AX5ohUvBmcLPRVJ6w+SV2+mXKCEuOQthkOkD0O9Kt0QYpV54arD8XaNncG5UtM8Kw+rAOARM6C0
j/BKGk9qQ4IRk8EKmGSFeGO2Z2un0ITRNKGlmkvOet7W7chgOlMQPWyRmVMZU7BqRzpwChiBg5bM
o2m4qbKtlln8bhmaFNOLiiOqgFYsgATDNM+g+3p9as2zn4UHnHqWjAeoARZqaJ6me0wiZsyOwHxR
eH4WGMgzf+k/MGCNaSl0prNAmx449H76aZk4xnIWJxfEpuG0EuaKPBDaIAlLr7BgD2JPHRM5rIGA
N6jnKgDRmTeaw4rjX+Nj/QUZl5+ufR1ArVAD9PZLkGOp4oIbqAeYqImcvrOVI6wY8l06bQn866Mf
HojSHD+omAYnZ0yTV8dXO+fmja+ZC6dz5v41KKigjSMLbONPSlfsQsCCgkGmW3gbmcFHqFeVvp2s
e1T82EGG7cpqA57UGNSkvROPGHg8dlGw7KsYZshO4YKT2Cuq+GNWBLcKDVZsEQ1tPlfxa4esomOl
zllWmbe55+Tn2Z2yP4jfk+EOpW7TcT16TqoffUzWesTTJQZs7YrPkCM+9gBG1UDITlkmHi9Q/eHZ
J857OqZY/8A9g7eCUM3ZL7Ydpv1o4yAksps6uUQB82MQCQJqDspR7L2hEw0GplH2MJ19M9Ci9ezw
1AyVGXtzIrBPIV4Mb0yuIY6RnQdBnHZHEdkCDpuaocX373VKgS9/wdKb2tnW9vQHhbo8uc304toI
58sHirvqYFTZ0iCtpYZFQhFcvhFWCCIyEazFHB3DiBr0VrGWxCMLR6R4Yml6wMeURR0ANa+U0KxX
Viz/RKx36zY8eC3ikoDvUvkmWK97FEYK/7jYxd22b7VdNhfmQ80C0WifqbNDMe4UrdKn1R8i2lpq
rlY+GsEjy7dFedVMFFbRpyzOLp1E0LhPWGKfCuveO8GqgahePqEl5Hht9hPpZSWbW455bO09pZl2
oW0EjgC0NndAMR0T+JDm5EVgC9Q+AYRV9bLqtxnpTFa6rqHEy9FZmRhi1DQWLNc0Ws2MrjkbHOIb
tUsiXZ4nl456sNh4MIn6MW8nk4t9MjJxzPEbgA5JkN+JrQnkqIWLDtQMNwVsHG7SwKem8xGg30Qz
wEcBuR0g9uY1UZj2eZirJ4rRLqTNtdDrGJV8HI0qVuAzrHjXxno4OdUifwplvK96CZbcfPfUUzld
mklc6rA/CEgHBCnhCoiBWQJ1qiN6oDQ3Q940y7TGd6XR7wOjLTonPwl/U4swgVJsSFXAzOEH+/dH
qd29ZNp7gKOphRQktWY4leSQCGKFJVqDvnlM9RgjR7FNg+jVH+NbILVj5aCyRTpfWWRR4nWBLA2y
xlNOGlFQRo+ZP5I1Vd+GeiBIo17LjvlfG2M8DL3llH17Yvi2kupzdIq90Iv3Iq63vTPtR66aPccv
XVu+ZL6OQM1UcUnqKqJ4d1MHerZ2Cj3tW6vwI2IJ7CClVsvRjKMEQXxC51WS76KajQCgaw5GhksV
qmFt6oZCYn/pI88iK2B4eWqoUPf0V5rOI07xh+jDSk380GYyk7GvQEM3w2fnT2FGxCQc5Bom9np3
t4YZzVArNjkzMR26FZxUJSzeSytTWznBzKdDu7JhBGnHZrhM5bBJGsZ0nKEseum8IOTqCRqkenhV
+9723bl09hqRwAChMO+vqAJBO0zIkxa8JG3uV0mHnNvz9L1TTOva1f7NpZEuIyteaZPOMVsylmM7
uc6b/QzHi7VyhqEFSiCKLwibGfGA8sRMVv7I1VRzY5g9Sh1afhPdGD3ZhlYUozwkTJb2NUlLzDbD
peGvslA84uX5ZrZYNfk2xQ6rFbTYrJ19c9M6KRwbshc0d89tkebAZhbpotWRCTmy+CjTzzk2Jsys
vsaGoI6CYcnLP+zAQCTrJeREMauKd93++6WAlZQSewarmR7uSY7x3ujlFZvm0zyKz0qHDdi4rBaw
A3EN946/CWDDwYtnAkPLTTvdQMxEgo0HB6z+iVweafedn6hFvylGtU3aXhLIQoMQzwlnTSFc3A0U
bf6ko3xvOpj5U7qRNtTj6R2HsVF+e6m11CO0qrVzNxLnyGD/40fI0yfxR/CazGIVsrVg7ByMGK1J
wchhVUtbPk/4x8chsxykyKIY1qa0b3NpvQUEcBDV8piTWLSY8AT6Dup/8tLGREmKr4DMysJkmUB4
5wENaUg5eqgfEH1Ryh9atqSHBqa776TL2guuMDZo6chxV5Qh4DKQVPYBZrEz4ITRezDK2VG+1FMM
q23wQulhhGGfpbUzrOqjY2jMbQfxukocduAK2z1epuZqxtTMwp91cFKO3qp6DxmRWoQjhsZOMbmT
6wxqjbQaFCbDZQJ7as0VO0ibYCQ4aeD9FvdAETbx2TTq0MhNlkzlKFaz4G7hsAcANTSwUvNmFcKG
y5mVjAJrrmbbZnwLw/sMi2GlHMGcCeI/4AhyOt4Op8dKe/q2gHkyJ9hItXL5RFunmmaVA8xmVwER
NEuw5z8GA8/vAcm5AXk9/6VRbHPuvb3UtJcWhQ+G73BzoAAJpRpceZwLAf+50whig3JAd0L2jU3g
02KSm5EhsJQvYWJjYQ7oFFPVXD19goXBwvAYc2bZE4IW3gCsWBBcw8eJ66XPs4GJLIkr53qM1oaD
UAXEmppWaQl6G7boPP9IORee+A2aC5pD/C+adly7YAIkr2czsE+PQan74fEzp3lRz9Oehf3C8hiN
kQkmDPYxXUOtXaYO9yX1W514stsBZmaH/p4D0NjoKKc4rlngZGpXbMNkSs3gECA0yDHf1KNPA886
CbRPjLAKoIeVSsmmiCXFWSbRgc90HhrsqMwh37ZW/uLwRVJyMG1xLWr9x4XpOIZwR9L5SxcNbs7h
zYSiiIvfNk0JkSOTQoNabIQ04D6JY7uEBygki1XoFmTIYVVD59bgqkQ4meHbBElg+hyClY/VjBYZ
G6Vbbrzu6o1w9VN1b2Hhlw3at6WVRU8IGK9EGyMxIHeSG5ZU8B5Gpm9IZlb35fPX81BByWFbbyCV
SV9DXEEau7rOttw0uIXQMqqVVsfkhTnmchj+eXDiaT/TEDXLJmG21YiGlQZJdVxJBdyo3aIzKa7u
zTciuAk+AqF+U7Zip9zikpjD5Kg658Zt1lCKv2zXINcXKAC5mSDvgdVgDDkxo7szCrDT7IyTHS3G
NoWLBme/LPGJYnvwB1syRfFab20bl9d4k6IPGcm3iVgFtBOIWsI+nClnRs5kB3th1ESGqJFXX2f6
pzklmD+ZyBOvuD5CTABT4AZmbIXHGUG/x1SEgXvWbdNufo2K51zu+eqBjfM6cbx5KY7KnzsymYpW
pt49D+ZLQ7BK14wPzVtn+bRs4cJOx4twL0aBmrnC8crJkFK2fCmgqZmuGOrxPgpyonqjo1tjzibM
ZDM71WucXc2gWY0O1hPpyAbBWRH5wUOfuto6LLEJjKybDJ71wEPKXKpdl17xIrGxLx1vISMHrPwD
QLL2y4+2bzEucAAQRzF+FZpzFP3MlOtWaPyJLSkAYWZwDkARmGO0QWz7imI9z4BvWqd+uL9L2vnb
npE3QxXdtIO9KpUdNI82JtalT3IJPnJ+EJzVr1MH4Msg4fnFbxoUd5cPZpHl6+fdxU9AP7TGp7wn
09ZIfEZKmuX8yzZ5YSruLbyStl32YXYcOm9f4fZh0cpr5b+0MFexIizOk7Y32/h37i2MHpxNOtor
a+bVNrtVc5igwGPB/Dha2Pbk8YvBieSwgfGj5CZMp+f0EnJriCRCdud+DSxXezFDnYO3k1ZLbrJI
JaxfcCg/oD0ocUSS8qzCLBMbY8cEDNzOGZyL8cMtyvcgfo4kAyYCXAxMouBbLVqpcTjQplc780AA
xEegsWjG/DQc0rPBPSOsAKUYiMhjhR20wtxqCnDaaxu2M18uJ5uC2VMNuJIswAK0rBrMpYHKi0c0
euPwwPiUxsNkJ8qAOYbiVGNPTZDiWz4rGmUTI8pF94u4MKgzUqkqlbQzZS3H8u8cwDfEFCSrMCoO
fhoPbBXHnihN9mBlBUgtepiDGkFsuinIQgbPDhjVk7TAEuUNjmGz4lAaywf40Jgm45lSHjwETcOE
Gz4iixJmrS/mpQ2bu5zCFZm8rmB3jfSqFO1XgQJV53AGCGUqsvNxpdisvTXiUpntWoHp5NdcfTLS
aiVcptZ9zuL5Dv/H5MyY6V+tZLqE/LMxjPSTBkvic1MjZ2gfmN4ns0UiiJacXjunUbC5lRogGepU
fS+rcZepD6xt4gyjMR5EKqWnYI+/sx8JqhKtWxbKdtxcUGx3gO36P/CrbQUFiIjP7SCpEAMXLGLv
cgvr7z6QQA0YGCKo+deyatDMBD9CBMi4ugxluvFrkMQooEmwIdzrN4+ZkP0IPJtugN9iBWu8af5f
5HbzZdLOpfJM00ZYI20lz6XmPM2tfJ81+wlNOIuQumPbBdeloEDGUE6ZJ6dq7REo6wrtXnnFDZQk
0YtbIIJdPl+VVRoyEFpVfIgEspgiG84hZ6E+sE8gdiZhQI3Nuw+bp8tIw7BQXoTRczZFt9ZGnRUt
LZMZNREBsB7uWfjuMYAZ+F5vWP0taSUKruME9SlPn/GwnIeTTLazXi5VvgWwWJyV278RmAMif+Ui
LwZ214AuaFrZFKVg77xmUL8ApTXYAcTQAIFrbEpm1le8ouQ+ul/KeciGcFEglkaPsXXU3D0bh2xC
0grPvO3OyqxVMn3mpnjtqmA15hLeCXYxyEhHsTfDedNR9WtgWhYiakozTHas5rRWHNXBFG+q7A0g
sXLMdx4qLUZdxljP/QwS7L+BnG3LeO1Lb1f1KGCn6WcOwosVAk05mbUIWUsPXGoUMBvTMb4ISCFi
dyVMEEI7FYuwjL4qB5tLrpKaP/z+dcJ8LDN7PGP+farppEOSMqOZdo29UjTNEvXi9ORqT6JKV2ER
Lh1JPhUVdUg/BSg/5uMPbnbPJcZO9JhJWvE85UffS18jaj1SIojk+jIOwMCwPimH5shgACme5E5W
MYBQGhhLHRhIgcJzz4awPdv/ZmOjCGUm/TA+iIjdaAgkkDiQJS3lUlgDj1N4MPXxi5W7Wp9jrFfG
r/yLYWGwT/sGxmD5P2lzY5cDpY+2qslXok73fupcVDkeeR1tTme71/F/eCEUF3yKvatLN6H0j32K
uIQ9BFV26s/+yNJmChRNXQjae1TRgklRyVdkO66cAM7xUBxt6R68wX/pJuXzgpW7qmRh5v4RYHiC
VyE1Qccjs4Ta4GB4qu/wL/rbaTT10sXnSUxXJ9w0fXj3ymaLJnnRQlUi8avgj/g/3kC8JwZO5gkW
bWdvaA4q86t/LknOjOpoSR+ULyoYkdFo0YX/REIRCgMsZ7udW8IhC+km2+p9srFVaBgKOxy4QBAf
aMme7RxxEazNSB9g8h+Ntrx6FZOH0YPScuCkC9Hrm8k9euw/q7jkZdFqEvFwowqIs4Kw44w2wHq4
Lid8/2BvPXT9cApcallc09t/Jnq3iOUXC/EmMpAk+xv1lJlDAJCm3Sa9xsjNVrnB/VIRBcxZkDGD
TSGtuREmO+V5EGpwodihO1NAYkXcsW18nYNkKRlEBXN9GWORiU6FEtanJZbBI7Spjmj18UYS9KmV
7irFQMznmGFZAA37T5HTYlge7ATQW2r9Kkfu0W72YLyOHM/GSKyOvBFC09BAmpFxAjVeqQ+uT+Ko
Wf3dKfN35TiSKycv5lKdRXrHhoyPydLfLSucmGEcA8YjWSI1Lr0mffxkKbZjzugUjLQabDsqYXzk
obuXxfCka59s/rAjTcYNYyafGe5rD8UQzD1gk9kaYlsgVNOdXUH0LSCBp2/sOqzgvE9PMky3lp4c
ewvyyzA9BtAPPMrEnLPtDWLzHJisVId2k2MyDmodfOvFxDo3n5+srL7X00tkXfMgQEWO2xmyOKwo
jl4rDqzjwww/uOZWg69HTY5bQL4Z23WBzjloJqb1a57cNPPQE7PJAg+uMtSJIPU4Kn71yFyHHuFL
k7Ma2xZ3AW94dkEsO/zu7NCi+nHgphPTdh9gfMUyhd7ccuzX2L+auKhk6K1LHcUIj9fUpASiVjzC
Lu5xcryUsJyiSP6zBwc1aj8oX2N1MWwr/G4MvPJDZ41j5VoSUTHBZS6t7i2c/XVcFQhs82XBsKfu
R4okp2hZbXW0ABE2jmkMC2ZVJMCABR8A3f1jyzCXTFe6cHMkNNVU2LNgl6nrikw2HVNmid76jPBK
sYj8jtgXGZWpIkroqDrmPsGJn/Yl2Qj9GWUvJYUj0U2wNwYqmWGrRR77tMokAlLzngazXml1ckxc
f6fYGmmIkUq8LUfvFMzaYwyYCf1W6QcxkKqG8Zzr59Zk5HVkQGahva2m8l9dtfcW9w2jP0bCf0wY
xIquuGmWeDN8I1xr1AnpDBnuWCxYpyGn5567XeiWH6GUb0M6XfzCZozOGDC07qv2001aw83sCNrw
pCQpKUaoNbUIg/qkKtbBkIN+uYz3YY0phGiYfnV6T8fFlUc1IxV/tauxuJWz8Wr89vTqeGWVwbpx
8kdRORRFrToytt/hzmtK4pSid2TQCHGxbI0PevKfIHKfrLgitgFs2m+/NBRdSZMcg9D/gDge72aT
bmVK9KOsBCGP3qlO5CoIkDZ6EdqctjFvHYYqG3s6+B37y8DhAE58pCVTUwRHVLdMnHGDIzZ61rEc
nzS+ezU+azYRwEOdndvawAVLB83gsCeVCzjLBRY1vWNkgcCy4EzIJ0KNvGwn4n49MDAKqD4nH0Ho
/kt6F3xInOHTnVmyjs2Oct/YdN+p1a1MyYPZzMm+7DA04bxubSLs+cumCbt5gtZi68dttQ8trmjA
4myb6gZEnEXQ+dgIE/iFo1DPeGkaL4VXHXuY8ZSyFUaXK9ev7i67VHvCswXu9mDk+0zGa4ef4On1
ufUCquxEO2HKe0curjIV6NiXoL4l6m/ADK/Zl9kM8SCODqU7GMtiJpyok160LDFEFHiXyDd1ZSZo
54aYdtiDPNWtftAK/6K+HVnzm8H6TDnNCZ1ETMEMpPJb02hcBYa/TipCLd2ex+GEql9obsDxish5
Nr6AiGaSZpOyWqda/dTJ1Dj18B9M+lUNxYFux5fMBmvBCiAYWG5IQU9XiEM8N6uB2T5k76QacGJV
G5/2lBkYR73NiKcAg75kx6IvLDSQZeJ+TWO4C6KS3iA4NthOEk9rLocw/wCqWUr+j3bcfGtpRzCx
hrFJ5y7RZ5/1sbgbpX+J7JxUPR/rFKvfdFO4bMOcnSvsJhOCeFtgchyW4T9ZJRiHQlrWM++Ac+fn
TEubdUo1GXfvWLHh+ZWaa+GUbFst6LVV+S2jWSn6h1veIOWtGa0FTvD+ILe1Ji9NledXKampCeMX
phFXp4ozVraUgOfaumY+uUvYH0XCfceeh3cP3XJqLbKI09cbulvZu49YVJbLwOvwheHMa62fsZp3
bgTZvG68YWUoWs+YkcVEYzFLB96zsfG4VoGbrUs7v8wOriwyTiADAVsEM7wP5ffSFM56bKJVl+sp
RsYBv4PAq8+gjRoZrDTpHfuoGgmNYftgSYzb4y3AZo5QY9uU9a8YWgwNU23ZBh+jrcAwGwuIul8W
VbITibgMOm2nqOklK7rjCrvd/B0jVhT/0Sob8iOpk9/xjArOqE2Q4fI9np+8hDFzhunoswyzF2yZ
Xgcv+0iDaRWm2rYGy446pXrRsV1HMlS8V7JZE3+1FWNcoWxVOO6hS9n7aWOSLiw+9Mh381re+3Ff
W16hHMkuOAsOCL2Z0LKfysP+x+NieS4ULG6Ay0I/bss3Z2jRj0ByXk59dUd0tbQpt7UtIR0628hR
YVfyc0TaVJKKBtKclM7astkKWPg6CYyG4TV5KKn1jrANb3D2s64dBhIQpvyng+D8UOlM8VaD/FWS
5ubWhNVVyaoR4BEogVR8NKNR3bvLuCw5QV8sSGjzLcCGDXavkwBcknHjFR3r32hXlODHMByHW/lm
Jzik+PgFpt5at6+VxZqwkuKnTpJ7k1tr5Yccj/baHCt6aO81DdJ9UqEAIjPwVhoIcQGc6Tigg58p
d5ehyXWGhfzuG1DGq7m7+l2+MkZM/3RSl9hoHCHmQsoeajzUmGf7VmyHSMCopusPyrvDGPzg6y0+
z8+O019MBBry0fLIaTUycEjY2t2YPwZ2CvUMcaFyy5UwHlLUbBxgJKKQcI05JQS7CDeGGLMeTqyE
HjIycD0LyAlEUmicMCxfAkPqQcf+Z4FG06VYTxNHFNXnbILhnL3watLZnH0EJBRc15NkpfrxQ+Ox
m6nm8hxUmIfncum3+aHJlmZJbFDBPnyAz44RjqGd/mPpvJZbR641/ESoQg63JEgwJ0mkpBsUlZBz
xtP76z2ucp1jjz17JBLoXuuPDQd6QSvzPDKmuzoSgxKR/hhs8WLhBAoRYJEwNUzqxqJupoR4i9UJ
CS00EzjPAA9QYUSL0cJVzaf4r9BcFqw9Ort8e2zgSce7wQBjaTWtKwfDCTyylXXDK38dELcQeWhk
ECpmzXsDSXX0Z1BFS9AEORkCQ1XIQMtgFIROW1xHtoStiEPywEi+bewDQVtoBYDkzJmgOdRQvX5u
u4tiGG6VuJpxrn1wG8aqGZkOb8wEu8PXaBfPcDL3Obtb4dADFO5k5SFOalLyV7oC9l6Q9Nsv6FMl
CfUwJiE+bW5C5zhIfxawRc48O3flDZ3cUjaeUfBZMlY1mrMQdxR7T68qi1lRXHb1ErxU5kLWMPR1
/gY91qoY/vxqJ2KfU+GTMwZUObgWhvsYFWivb0qzNbOXSSUq90NS9v1AetPSRyhau+3sxjBJCNSs
r7p/C5mgbRByyosCCeGGjPtNu5spwhvjleQ1Yha58SLDwXX5h/QkDV+1+i9WxMOADLkYlrmnorIl
0dftKT8t822Gd4AkJ7dpxhWYO7GvC7Ze4XJpVEhQ5UoLDy2hmOCCW5lBJkgu/7NGa7Y+j0EYnzoi
hBpkDnm6qpu3mOeEeuAlLju9fkxfskN8WvXSlQ+/pticAb3LOZvDm3jjSdEYor3Kr3rr6C6kjK23
rxmfUVKRBLnRAeqQqNiydphxAjnlSkX3N2EJB7YveZuNlRQa2ENiQpsI4uBpcRRCI3dSToGG8oCJ
Mbk0wj5YiTs6trcmPqA2Pwz5tht+2CXFNkCAHl6lCFrRK0hyir9Y61Z1fgKXEklh7P86qm7EZHwC
n0JiI1fefkBQaSe/WkcTVU2XZefh+gnyYpWj4gHdcCZSm5vP0tz5MWAIQGEsiYFCTt8QywbNUax0
4lYQ64TWpq+686yCbxNzgwN8nNCRghZcxEdCYJXDMcHZX4rMhPYo+mQyRMURD0A3yPifr7JpYpnj
VzChBBm70OMjI8lISqWPIU3RGQ9Hoc3krOzvEz+vCIUvy70sMahxkgNn2arqHlMZzPhAlGX5UVEQ
8JkYe5KXbII4OZYHnuthg9wyNUENEQBuNXhOC2FiRY7u+KNn7yYNwkwdMZQiMCknQuao60pqdr3N
KFwxHzjSwUzdZHhmzGwpMYkQnAQn5P7HvB8Q1ZjzTv/NyjWPVtwvxa8Jj2FvDUyPnKvpm+5DyWis
f52XY3fyg8crXtQaj2bH5t7cW4uCsXRH31rFpoGMj+dmng9EfDVkB3KU9Z8wPUtT11BB3TIoB31T
YR5mtBrOeQ4KxwdvvIw0QzPi2GqzBFCBuwXH59WLld2HiO7pBm7j8ipAfEmFYWlWoLjEp5u5vVTG
s8LtMBFMcsjbJ9bSRYklTl+o5rcum7uK5/Ts89ovLFKW5yDCGIwyXf4xBZLAdzZof4I4RFmNdr/a
wIFNhMlH5UtmfDrkH2dg1Eg9qLd4jRXM6Sh1ARUEnZWL3BxtNbXLvNzPGFaldBMCs5nYiDUE/OAU
/bxrpFei/A0q4WI4T4IpPbVDldVF/J/2fWRcVxeJ0BPFb1xaDQbjuqrpZ9eV8yw2DuttIBiuqp23
0QqucosUbkJ9Z8pIZHVEPdz6RpZtVa3dI5cL9fA4JeMmjTNC3I13MXtKdQToSfXN0N5SvmyD39Hn
ibTKP355WZnXQjash3sJz+/wpvNj5CRrTgxSIVo1cSsUNolawzOVaGOwn0I3E2gVvC9zIiJ7kLca
MVEM5G31ayGGF+80fRZQ7CcVbbPae+IQ4QyKSawls0Yer4b6HPnVNeB/ZZAWswYZ3u5LKdpYRvrg
WE1EJgsWEf4u7iPoKwb6Rfo18cRneMp6jGl7K+Yi0AlXHUDMGN8hxkkqGTf98NsTXJC8hZJ/rBEk
lGn15mjFP8dESDhstDKn95p0Id865OkVmp67R48mL037s6hxSO7TgPeo/wjXEgtzGwSElJhkzwB+
gnE1x7LsPH/0lwLr0dSngLYBGYSerhTOGZGVhFBmGAjP/m2qp3AHNRo6lgoDg/2DBumf8RBVnBAw
ZnB38NJS5A4ktjXTFaAT4S+vndBdi5KeCKyksYGAeNhhIRKxnDY3k3Ej6bTP3tE2LTdKXjwgTxYq
Sd7jimgCPRM9EyrLcjRsE8sgeJbsHf3bV0/TJX7Y5YJ/tXSPZByXtN5ZGtpVDXdQxtF1Ika856Yp
BcOBqg9FVXvFS8oKVJIrFGrbAWy6QdLfjLHQxw8lRaLVvJa7o4rjqrV2BfExvsVzgXI2GT/AWvkq
HX0NCsDTVWiESoHYhNU9zGCdaOWCx+TXpYsFyF53DZ5mZf5E5w3+qujzobHvPhmrarAaplOuDlfT
yle5zcwnFWTaLqb01kePSbsjCcDfY9QOmS/1JTU29KKa1qW2u1UDByjrqzY4Mtzgn+VI/O/T1p03
ous8VIKoQMkRHIcB6XUMC62t+D5DC6P98FR8QYBuKHnnwoTDeGTlT5Wh9rgKTk68CttQTNj1JdlX
t6jal4RHttqSo3BIKIaXv6wUT8cqRbKVHYVDVFyfjR2uiEzsypz0pL14xp3C2etMMwmhe/X4FfSv
eqvqdBbBkiISRR8tkzqDJzqqq7UlbOPTF6tVQlK82OBFaON//zzPgIbXOReL8NJXZ71XlzLCxrAi
uTjcNBTMVNWAkMu/IkiuCtIUzd/Ccogl07XLaNuWO/TUnuJlztqt9IXVsK0jon/nfUkZ18TeMlpM
5vLglWb1zBTlrurjF/FWi05u3Lq82/VVwJziSh+KI2me5AySkhPdhMFCg3lT40eR7RvhzZdi+aLm
7ZnTyKjuI3DxPzAWNxLzQTg6DDpk8mLMLYYawPJ7NJ4xbEgoegfCiXxLcO6pILKsan7ypPywAqo/
E5hWmT40TMFCKaFzIqHVJpVuP5GFV5sD/uN1q4y3wK9fB5V1aXrBGd+3NuyDqMZ+96MfYH3bQlVT
20HnVjhVI/IVq7k/Q6RurTZYN+Y2xsWWJOcifVW5vpyMNQYwmiwUJZJec078eP5o+8/UApz/VcKN
UT0y9SUZ4I1r8rryV6xVFv0wOU+EYGEYqgQm1A7FviVuxXcrsPPxFyAtn6gj4oIRDKwV/HTEH2Lg
vEdtyApP0Z32sGOk2SHjZ+Ze2+k9cYZTjLvrhH2/xV/PIR0fDdJdxSc/oYD37PrWkYzLf2UciAw6
FHvTIX2YszU/DROEBD28ZAvn2k1W8TL2m4SfVCNoEoDOwedAa8IxIXo6BYUWC3DH+x8ZBDcQijLe
/bTYGz1/e/EQgJK4h0oI/9RUd05tbURAi7Lj9Z4LalsLSt08wYjw19Jx2oppru1RyqG3Ghq8yFFL
TAPKU5LFJ32bJd+YNlRcBbX/2jvNVu8I8cD6x0vM2cIQh4FobbWTqFOm+XersHXZpbQn/99sPjvb
OejsyihzqpJYs7sJXYumM9VWQXZpZ8xP80slSVsurx2wiIAc1lI3b1pEVLKNvWRUH/YQUEOCyXG6
RpA+08Arx62dkKCFx8dGyBRU9ymI746c7aM82WC6R7vTAHUlS4tGx5EWX6VDi4t8Y8Zw64Mj1g0p
SiqqpYLi4pBAKupxGBqF7sq2PmnrceqVHzzJ4oGyaWxd+BiJGiVVe58XpNuh3mN/YPOhQojGVl/G
4wepih9FMVt83PZyZW4cbF9sh7r+BjEn5PXhk8Lf2twpNAlqp4JrjiRUGq+6Zh84W2Onb0uxCAGR
tW98vAPxSOxCws3ZkI9rawdf2vGnpcMzZpnrMJJB9+Wk83c3w5Y5Irt1EN/w5WwACO4Br1EGF147
+DkhYGIQchqJgBX1Y0g2iWj4HAcyltryJWhIXxEw9MyWVqbHTD/pMGGzUyAJCYB6vJxEF15vdB+r
vr4jENBLluriMVP+p23qpueJ67ivCc5GNCOWzYqaDuQBZtcv4zknJvRLzjiaKVWwo7c6ezGqwzB/
EXIctJ7PLpji0OcwJIkCTxcZjGi5QjFhc/IjYK6lh8GV2inU6gz0NpDZpTbjrrbWlhlcaU9DAa95
LXp+tlmErmx5qvIQKI4dIVSGWKHoCj9RUvTrTCbKb5i3pkMtebBv082QZh+B/CCOMqZNip+6IMaO
sNuStPdhFga28wQ+XyCDZXRh901uxGt4UM2P2qIUKNI9K9uNdeapTr4NTDoaaLewbqL/gpwy0hGn
1tgay6kO9zpS/iW00LpEsTO4YUDpnE/7CJdx6EyvOV+fEhPhJ8vjWkvJGPYKMh8yZ/z35PbZSExp
/qLRHEkWoOOlYQ5MT6gHuZRmFByTcAWJtS0STkVH7zdWaOymym2+45Keee5Y4unUepUi3kico9G7
dMkhG1IpukzO/YpmMDl5KqTjyWBqzMmj4q9NIkDMqr4U3XvLvE2ojFphTTfLQAxJ77GSIQAY3d6n
HaEO1pr2isS1SsFWeSQV0hci5ZL51cmSW0+F+YimfdzdGkTNk+Ha2XydC/lg/TV9h6mHTZG4/nYF
CbYMagMqqHzT7oIJ56njXYfEAbImk7t7D3vWMkVl8iBLtMS3jmFv8ImkLVSyK6EKOcSdf4e4pt0M
4juZtskwXtfxiWRhE6fDUeWvYF0LP/Gfa2V0UGm7G+HEB3YamFQWFlxGXFHMMGODH6KP3MmleMXx
X8iRDdCvRaanjc2y9KlExEMHSEjYQc8NzQiDBFptTnWsLlVEF11+m+j7FEAE+nAvCkgpXKbdKUad
24zMWIDI/cdM1gCRA8J90Wk4M72SoUrM7JbsrHEbTsAAEXkTOdaZ9oo1bSNUCRGvq+0y7/ZOtPId
VBR27GwQvOutK0JkS64zkKmoZ5tD4zNJfwILIZxnHdteNx4QG/MHGtAG/coPjVXKns0kQxwI4vW5
I7SeqlAAG/zhTDwamF89o4VgWq6M34SygZh3YIDxjPDJIhWgzQLJnFNpG5scR5z9RKxgQHEHK1/K
bAWJylIrYDI7uwdoFQH1F9lFtj8BVsnlWfl6em0LmRGJTKH5VwAzEBrwKAr6fWIq1WltNYideyKm
wBHblshOZ3JFXJcaY64kcDhx7iBmCGMGZ5/hNmFnkpH0IpVbWjBBMqCEeKq4O6Cz70HyyefMqS7B
xZSrjNMs7JDjFe0qGLJbZ1mHqeqRDJDShu8oDzc1Hi2ikcX1J3rBxU9aM4VTzrVybKqALKoMqVKw
NvmkE40XHh1O40b3BIYW8GOh2cqBfAK22gJBLo/TgKmXgz9AI5CNlHYqxMn3tLGHCxj4BpWg2Bp8
wAQD1do/2JJdqUB1LOecePWw4shLtDvR7uBPI0oEHbO0La/FBtmAuhA34ErthSR/qv+MxNmQSinc
fMvyWZf7AU5VBueuaaaQMMdRIo+PUNsG2tlvpoMh7hzWDibsHsUrVSbEyx2VFpN+CmjJEN+2x0E7
6ryE+Gv5JDRy4jUjWasKjlzlrwUuUsISUpqcI+mTouVWveZ0I4DD8PNwxUZIa7Ay+SwVxtJUJFf8
CXwgagWYvEAHxLKhGH+VvLXIRRHbHEAV3A7T+3gDB6npfqjG3gtDaBVeFci+RdY4iySFrkBuZqGc
yX5VVlomfQdRaEtnJ+Iz/0BusY03t6lJb+z0ddQRFwic8f/PtFSKZQZpFLFKa6IpY3EIm6+yuDRq
dnfgUhdt860rB3vE6qhLAcS3Ay51hxMh9eGcO1xcODKk2j80eB1R5/8p+Z6YUoJ5DKIZLqaygLqz
1AlpjIdaHVRqPf04REmpvHI8J3X4rjrMzN1GcgZ2dBv3WLDrfGurGtNFbWlXBB0vaEICC4fTSQPp
hIUmVb36T0J/Bqp2bhwwr1NgqRtxASDiSFhITdBcFjOJ/K/h2gDZdVHrOtZMSPinuUvGZ+Q8Sgc3
IKxe/RJZtZf56rbPT3HKQ+AU1wk6lu2jC8nsJuW9ROXOjkj+GWoFl7AMdgZUmQqmRvbxEtaOAP9p
wlvPuoMjrrkkVK5gp/Kpiqs3PvQsB1DByzf43gzpQQ0coJH/A6dEsiJXsk8gWrgEm1QJZwi1cq8w
QwN0OBypBGUs2xw+2nlzoodg2VRkmyXMFLwfb0NEtHLLXoBwMfhuCT0GaBdLp9HuGmXjazvCGxbF
sfLvlX2wwuoioFvEYHKAXZbnGpxRw9Xht68JxThWuXYY1YOR/Kh1MO0QlrBMFVXHdlIhNubuBkah
Bod+uCH9AuMUhzpf+UqOfiIcnzKERcp4sOq3qMNO9ZYoXRfsboVmwq34YeCZVtIi2PMFLoAbV/MW
GHCLKXOnudqGrH5XWjDpYsuwOVYW/Vl9I79g7Jfr/pVnL8h23VP94wFqiFA6cYdMnnJJj8oPUtx1
cEPMuEm3/pEvxiOE3mvXvhcu50d1xBFxJd51b2yaY+Zh5v+tCQ/kLQKV3Y5b49B8So/qE9qfsIVF
s+2PGDeW8J6v9odxm87mi/rSvSOLjxxeCER/HqUVk36h7iCfqKJEVuNqAHu/YCB6RHoJXjgXg0hb
LqVsHyteM+z96FDMJvkxPhc643N+VocXEeZoBsDTLCFcRBLTqcWWJZuMwfaJjYdr8sMC0JqK12B4
4c/z0w98AzRpJaFLNXSa/VbKn1bfdNbKGHZlgSQheyexvHs3L4lXuXA45IQutKt+xlfkohF2iVV3
YQjc5h2FyY+1MrfhGrHECl7XRfKyQBu2ovj2aF/KxyxA+WuFl1kLP4KB3Ml1ERI1s6bTwyhdwHTY
89e4xNm3QLAy90v9nn40p/Kiv/XmSiFmfdoXGfLrTUhBVY5G3AUZM1TEEy4GUVxZg2dQAn4P/IMy
rEnjRlCUI45wi8VXtQzd3MXOviDafkGo2yKglJBllK1rwb8ZG7K/3Y5ULj47VGuA92ueFCPiRvOK
Gw/Yrr1Up+mevsYX55uyu4AoRHXRPZFxalvzBBcHHZKd1X3vMf2Un/yiyNYtCa8Lmy+qjfhN/sp3
5dX4LT/Vr8zlzf4Kr+aJtw4dnQA+yV0j1koIB5GEEVPDO+E6xdYotk6xsYgBpX0qgH9nmlpqJ90N
tprXHKACKhJ81kGwL4MratWZ9paMRFmUVNvYXDfZOi+8SMN3wUrlkn7UpIcmOPXlvpfPvnSs9IPc
IAzeKqpX0qybHmzmZ6ZN2sdCL1e2TbuZxMknYHCyYv4YVU3Hm7IlNs21cgTUxkcjMeC0S5L0ITwB
JSvETzOdXovoB00Lq7L+Lh+KwG2vRID/dg/z5GyYn+az/CnfrIP1I5D9s/4VzetwJjIEgTeLVg15
Bqwa1tsBMQ6Sdo02SCPli1/0++7N+oo+2YcgKN8xQzLQ015FNMwnbUoX9YKF3532DFbDZnJROzdr
1IurxqW4EZfOFotoTw4w5zORps9q3FPyvKVIY/U2rR9PhnT3naRIIJQVHmt5bwFQobv1iIiMFvYC
KYu2JJL1xIMp382/+g1Z4M2Unv57tc1vCHsR22D3WGnX6lri623IGjugMrkPx+BeffQs6mtMjdjf
LhaTUbwIN4ln/SFNdDVQn0fnlVuDgphVsWl2ZIb9zcSAM6pqvv5ZnMKj76z0T3+VgG6tGLG6/g/q
e2mvQppVwvhihsgpFEZyXHao1USfnvBg5ZzClKiuQWFS6B0DFrbDbpCMuP3g2HAoLHLOD+CmJgi3
2HQnbqh0IAxwIZwfA65V5448mIRDATmJW6jqv9OIqYaw9KoKxKRvGUwPE9vnyzBtHePmz54eQrUZ
L/n80sTnfnxN6StvSDPzU0aw4TQ1mxpqsFz37YUlm1hWFlUMygKobvYivL24DJz8PAzoGhmp8r1m
fYgNqAGXHv6SRt/5o3NIKPhmHtPiZpu3Nwt7JeCxQHLyJ2ggU2w4EmL6Oskr26puISOJnBcu9zR5
GKoRelOPsPPLjx61+lDVZ4vFGpUM8MAiBEsiDH8t49oTkX2OSWMVxC8Q+6hHBEH/ykLZSlsaY6bs
7KLWM8OS+HeCD2wPwhyzropsiyFc6hIXFQ9gO//UppKPYkQWKc+Mlx2TbK9RS0HdTgOTzD7WVA/+
d8ydoCZ71rGouwpLO0eFuLhL59khT2wPiJ2di8Xvb1zooiWHh3BYiEbcMYsaeKrjhexICyvja4UJ
uAQH0VyV+qfsRywJVg1bdvHjb0EmiFkxS346KCoM1hJwt0ZJnv/SchERVtFsnSg6ZpcRu66QNYYl
+E74o0gbeBfgzFXfqLQ3/aUYKMCxFSBz8iuXPRlSWrCcaCnlU4INlTr4LAAKjssR71yQkHzKF0Zu
ydQhdEk9m01GrCaoKBnaqonQezS7qe7ystnUNtHRA02ApyHe63ZHrQjvfoqLiyxCwjAZbGVkXlEl
8fQi2SccwEE3BaYzhgw60c1shQ72CC0dihNXohwDKyg0BFJqtZIvdMSpNumU5k5wGi4dTDXcg2WI
eodkS+WE1ZIxfHSCdx1tdaAey/lk4tpIRgqGpTdFVraigAyQm3Zg07XMeK2ibfeLk0qLvb7s1C1w
x9zPfLagtQ8LE3JvOhun/eeYrHC/UwzCrzI0SAuSXwC8oXFJQVkA06nlc27hN8lRi8/VUXxUgf5o
v9jmEAZocKFtCT9DTo1JwI7050PTsBGyYNa0VbwBUzskXCU9VLi5NHsaANiWeThQEbNQUD3I6dGy
/t5athTDhzgj3SlGeMSbwfsBABVj2jfJsstvggIap9vYBBuQ19764xYdVAy6PX+r/h3zFXYZ7SDy
oq1fyz7yilMBWmHET1V5x+dJ9jWWXDq5JePc8RGb+rUhflN4n6gLmbC1OA7hiCx3zM8UvW9Uq3kJ
IDOQkE/fAbhtFr87gg1EdbzKtOuAlD14CVDyAtPX94Hrp0w7qrBPpeHZ6fc/O0+Qr3SSubGxIs0A
TQuCGF8ryHT61dCjMYRbfTpH2Y/yqtQI17YaZb3JUQKglifbI76mMS9p95KCcyNYFgFvBsUUDK3a
kjQZ1eqgcBfFzeR7IuxhkQB79gWPej9CN+3jgb1TBfql8Y/jKeZtZhvtGYQnZAbZuCUfImXVEu+j
mKY1Hk3dK9BdGQVkYo1MiTDoqNjVXf1Cq9l+wvBrzdIeBacrfIBZF6/Ef9ZEuOvnWK8n3gCnN842
cv26+CPRJY1zhiewbLxId7xhYHpftD4sQoCIiiEVynCm9SveT3kEo0wCYP7R+A8MRX5wLnTiXKqv
QcHJW7ZLRZIuqPoIQZORws2HyQAjQzsbrUgS6SpUBRhawJ3ChAMzJEchu/X4JMY9r5eARzH2w5eQ
xIIYw0TiXe+iCZ5QRrwyXtGO8+NyDNSA+7nxmfNwpfRCJNspPvTOqSWjutP+IsheX6bDXf9KQCAU
KfKIkO67dcuqpRECrRO0oZVkDMbWutaNJXA/pw7Fe1DEwQnRy0qUC9kYeYqCwhW+DIEsEDtFFage
ntqchQKKbE5YtsqXJpH5kSWe0xOSAOhH4nPz/ci1So0V4NKc8LUB/PNqzjyRPv9fNYk/CW6sfDCe
Zg3bn44HtBgcHjL7gDiYDNLyRJvcvwZF9SnZaIXMcGvzxw4TKjHyYJpZc2fiCKua39WY16oMgFKV
C35cJ7jKLV2426GTcJYCfyvlUzUh8Pm6IhjYaBNGgPz6W9nJa8oPPfQqgpwX52wIbt7j5uZmMlnA
AOYn+wmboQKZK9E1otErfIovEJLKBqgyEGZSZTuRG6yG59ZqbjPfNwNTg+I6b2Y3j24iU4hycvs7
mbl4jjH9VVSCdpolukdpOZZ2TYzgrh3IZ6U77o+Wz6Qh/7ix90ZXrJqedXf6zMjfd1RKWtSVPXSu
nTSeqdEcEPxLydWmr5rfQqyvebgOGlhtQ+MLBpfjhhdAuT+cAga1FDHJUOd74R0y5nwz2LATimfA
C6bwLYFj8dXE+zn6EwGNxjf5eISrsksCEFkhqVcqox9TVNkphD0EXkWmw9XSjOVAAXqmjJCNH0P7
o8w5KX2olB2gJpBZ5i8ishYN7LXGSCJRCFOr1SabpSMJ63FFaBzHdLsDT/knD+rGnUJFHtcIP7ti
gzNvzPF9rs2zqdKlxdtG80iwCBgfC2vc1Pi9BIo32FCv5brJMwoinjpnTQqTTPT0yFcdmUQVt3Sh
UAmOIQPx3Vk6DeUbkWXcr+R4aDsDwZ9KR6dfGMs81v/F15UM10KPWiYP8c/u+BVigEu5f6gzRSna
UsWeiYpMrhL6Veh37uxNWbIlgusMKqtMESLufmlxgxLMpjM7hg56yOTFWNlZ4M6d7lrovBIbGwSa
7zQe1lqT0NedrZw8fI0ubUXwL0EcBIOX9t3iEy3G+9CFlAsRMoc4CTkgUL6IIhFBWmmCzULWcWg8
HWWtojquBh5USrX0CYwBvasRqQv+UH7CaDEjjLaQA2c6JVohOt7pjX/yMZ46jCdPv/4Fw+gC800y
aeMoclLHAq8MPmU1hD+gyBE/RzbW5PiWO1VhUic1ZgiY/U+t/Jtan5V9H4wvOkuwiLSu6byVpDRJ
ZnhC9OXQfOrwvXSwp3RtEAm8JsnGh4ZpZZmDOFyb/leVfc+MPHr2ooogrPp3Ggnc4leMOElzQBRc
dl4AOUllAU5TpqapvKQ64FTIR0oi75t46qsEIHg6SiO5bSUtX3Hyq0xQsqSW+hODHR8bpYgLFKMJ
We8o7xr8KZh1u5KkCTAiBaherLogdOGsrwL9asuf/fRH8fxabnOKMdiayJ4TzzhIJFJWjQZ7rUxx
+d9aUmZN6btWpLeY1bYkjAhTxW5mRaQvZyh/eG0IfVRRWgUck3fdrtagtFzJjgF2QSL/UKmY0OHN
i2tG8Z1hHdXcvvbcIUamXiJGFyU/2iGjrPmmiipe4djBVZWoxdZErstzx7tKgoPP7Gk4a5kYBuLP
XMlqNlXIEotaxwaAGK3zgB3WrH+tocZuR8Kqn3/XK2pHcO6jc9bMDVL8k2D+qujWGYlrUWOrFxBT
ZrqK7IF3jQ7MgIwEAe0k3hjVdBkJWQ8hBG3cko/IYD5u9Upjg0FzrxCS9ynymaBwHEcF+SPtCIt0
V+4Spm60n5QDcGEtKy8rbym2WT6AGTS8QgAjRBuMWwqN5RLd6MhlAucWzdpOxs+Vth2nnb+Z6X+K
/c8cJ/aIr7AXiWJophJs1rLSvdQQq4r+HuM94LOnd42jZ+xhdAPzTEZGxoXOrkFiCuLzHVZj3j2L
bxHWllvdjEE8QQFVzUT5pxAOxYQQIMtAgEBUeE7iEeIcUWZShNcRyT6Tr6/Qqqrumm64NJlETwxl
6MYx46tuIDeypwmGEKEbiufh0HKYhb6MGMqBCOk57JgCUWkI+orec3zrERkZ/AVxIjm7lF438avL
DYWkbN7PJHnaWC8JsRs0A9Kcm4hXpbdQIvQbfi05vKHQmLV2zY+QBByV44hrnMSq+ItWb2YXgoos
zUUQZjAvs0mKg0inG28eS777YAfRtrT6e8wpjbveLkxP0Tgcyas1w42jgyna65JsflNO3hs2urr+
akBU0Oo1dIzMfxb3c98/fbn0GucJv8rENAQ53vgvCkoztIeR9TkZP5EUgnsh9Zlo8wIUGnOKp5iA
9KU8DYsIuKzrHLdsS9ID+euQw1YMXv7Xk0nfoN6aoC86Tn6cgNIo5KfdRsvTjVVNm1wdEfWnXoKi
wirDX9Jveutq2Z9Rd0taVNC9a2jVUVwTvIB8dXKF+ZzfUsFS4aPyRFE2lU9DJvvQgGoEO6/6hoTr
YikuqoIXJ6foeZzSvQTIwIfoCGksZfLwM3ZPcOw9JicK6NspHhjZKjrCCmYLcXDxSCr6cJmyzs3i
r4jrDvFvrZAwhRiwaT6ClhPQac5jBvgT76aGfqnkHkRXISwVr4kcwJ3z7wMoME4mi+eE76rTZQyh
Rw38goEjMaCv/TdKwT2CmlZ01SVYm4zGIsKfpS+td2pJB1qeo/cmvIBd18SIpGIGiif1QMAaZx9/
rfGEjwsOS5wBeWe+cPEPKNDOVo2DQ65PpmZ4tb3W6vCk+tIWHqhGqS0096KvfbjbEGNT9eeDbLYR
CSO1svURAVpQ9bG6VuaOFiVWeUS0UNwrJflSy5M+3kRdI0GIsqZ7nLho6+6IpJJ6WUeTW/bNWqNU
WI25Kw11K6Q+9EzSgEZtNWFD7wQ1nFS0UbL0m9M7Xkc3AB4RtYXum6864A8U70Wnk6ZLs7bu/w1s
g20WfqYy4aQwhojjxyxc9xxuXF82hJJMvl2PPYp8MAJz4fVGq8c7pAKxECvQYNDgv2NUQ8NI6dWq
t5VzyBEGFF7Cl1kgg9yXPm5KMv3ZDfzSZpZdEe5JNBicjB4eJlaFpEtWJSRFDUlmjBAWYF25+QVK
GWfLkZMxzwjXyW+t+dAfMaedyjAfgPLKCXWhg78tsKTyzH+lkDiNaiwJ2WbH+vcr6wNhDCbrWhkT
DMIUm9CVYOS7EFY01e6aTy4ZJSCiZoW6xT7c5YSphFhg8YLIKrMwthse5rmCEwfTrWV7H2UGOWFS
dA7B830S8RCLq29dYV3Z/DLa27DykUQ+zpwps3F2YoncqPi7T4PHoWjjW5SDDw+j/CGzRI9+jsAL
CXyR7M1M3pFPVvKa/btkggDGAGTDDZh8sb5yLsC4acJRQE5w191yEikpSfv3WohXJAQsYYCNeftD
dVcj4BQqPTGvCIVpLe/EctCmIfOFne6H+h1jAlrUH7UhzLVmQyRL5OBbFMkpeKobk1Uy2wWDtEor
pBPmilJnIggKVufmiKZ2VOm408hVQUdDWIhNzDJ6GBKuvaaE65d6E0irBlgKjf6FEoJ9lwFBlbnK
66KXr4nxPUiQymndMm/HsytNW0aUD72ujkFAmztZ21oMWBEQlcpgoF7FnMVHLC4MzZcwXj9Cy976
1dW0/zI24Y6yEJjqYcJFpV4S6zNjrOLFw6xFg1BVeiPlCa3+WiFWMIviwh3bAEvz9CpOu8GfvhUS
3HH+qBJKX3LSahOerzMMa4zHFbH/gcHerr3COgI/lhgQuQQ46Xu9B+piPZOwA5HOxszlj60AOOxO
9UQeKX/sbHU0J9OZYkFAkiebDTpuTLgbk8JyCrSL9JqZbwHUkAY2x5xGbNPBJwghQm4jDslSjtai
mU8jcqgvx4sRHcXvRR7FNin1rT4MmyArUIOe0oB7D211ho6LzorVyNhsBlR0QokESHlhjGkWFsyj
Biqa3DO2EwbSxgqpXwHertkdyMBCVT/U1hIPF9gL3YE2awQTXYLYKtclWs3ZaTi0AAnKbJ8x8jVO
/G5AzgnNcSii7gg3GHnB7Sy+yAylJFAp6V2ON7QaRrhyWqEU4Z0ts7PENVE6lLGTBsNWTmYtYooY
rpxu8k2vfAolJ5VZBDbA/Y3wiRKeO+SF6L2Uz4BYJaSpW/HZx8JgiBumcp6RChystEskdQZPDf6S
HW6fjlKRYDyDezd6uY9a+TvNerSjd51UZc5KDgFX7SIaP0hd/1f6SU0iLamwfM5AKGuB4DbfNa0N
KdAvnfxsqaLYXf13fHGYkH6zzDN/XzbbQt701k43L31ZEyH0m5S9S74KyLJJFvA6nWDV2mCTkogh
cqRY9KTmwr/+R9J5LDeOJVH0ixABb7YkCICgkafMBiFKLXjv8fVzXs2ip2u6q1Uk8EzmzWucKXLn
sTp1oEicl4L8GiN7xyE2RwfG6k9pEUzMY2ikQMp3000cwhmwKvZFPT1t1HICowsgfEJOudw0DpiM
shUV5gI9ymx+crzbJIRz6CvGFxNi38r5EVtsa7TUzXdbP7HURSeywcbH2uiIXqUhjngiONRazyJx
AlrCxECvNVwlS/ZNqfhNN6EU7DmDryVHMPWB8MZZa1QGDBVKDMEjkmIIQue/sCh5/qbtDnEMcMbx
4lmDM0XGNjgji7/gi1YmUxIcSSaL5BsahsZ+chgELi10NhHWgrdOAlKcMBbyB4lcU93ZmdOtKMDo
GHRP2BGflS7jGZMEBr8ETo2a/i0yjTmPyxTNkQ6dnKgIibGsWKgsmlxwWhAsgRqqjAlgToqzU5Sy
jElkAA0+mISsKO2PnwVcgiR6LR7w4Ji7m2SGQpUAIUfcbobN9Av+ab35k4VdK7aEzXJDB+BROguM
kI/qLLCxscWA9MAGlFh+z6oJ1w4mUrGx3lQdJ0WICRnRiQx0uJirjPGFnbobLkBgu9F0ICiJci/a
qDiSZ6d8wsOKrbnLjA4DKsgfML01tX4aulPsU87oZHSBJo5M9uaPrEeupZHeTYJOytOLOBIcfyyh
XrNXVeTlQgk3tKWfRTB4Kozr03/SNHwoiNDFebDZfGEWk5kDGXi0A+wOJ41c0SD1yJsc4c1I9h5I
dDNI3jxVew3TswJEYqj/EBWKx8no5lKbHAUAPh2VtQ16We3TfDjJWNZtQFAAdxwcAlUxw3HE43zF
V7HT8UBmXAkMJw/9g7gdxTFZUCMWy1tF2ZKBuVoUN7xP1dwOw3Jv5j+hAYPZYwH2CRuppFSEwMtV
kbhvqn5YwM1ovtEzbPaXiqONQ8UYjbbfbdMRdNJ+55wIkvVOlTtINBUGzBioq8IwQ79s9l1aUOVV
JMAYBSeaB2gwaN/C9InL1rViVYQ9eDWnZYYnxPLHPuK9xZp97kD1+qYLc5rYiqNr4AtFveah95yB
CnT1klLJJc9c4G8s+p7NDOYpvqN4DKKAG2HTUs8KmCVv4JjBUxHbmupNMOALoz9Ma/sQKzoHCPQE
8LCu8yoWs8XxmIAzkAvCuUJFvEbYotPST2Dq3X+qzg6C3Y84EsxR9A1j7GUKmBGvPK3/qzcJly4J
+zwmxlNN9W9ATzZEdB2YGvgSUiGx7VSMM3mAbXdJJlT18A4Wck5OEwhQ7ryToAR9ZfOGxfalCZ6b
JP40hzKUv9l0r1vLWDrCQnu5Is52c5X8gcU55Wh7W7W7FhSjNjefiASlbeIRyXOPTOtOOZpUKPlY
KIo8Mo9eT+Aa4qHFKKZo4l1Rr7fJ/JwlzUWP70mUnrAA4+kbZ4Ng9H/oCq1vpDyqFuxYMVbrMaIh
gI45asRHM6JvwfuJ09cxlT16faE3moCDqFpmHnTfBitOdZFIXf2MI4RlTuZL1owpUryT0neRoYvz
bpHMHMQSzq0oDbleGWYKVnxdZP8uMvp08eWEtHWRtpdS5DiMTKEwn9Ro/ZfjhmB6hQGsDDPBMOVu
3RAKly/ibhYdmfMN3xQV0ksKnqhyEXDQCv8IukskWZeNfBYTgYJ4UCh9Z8jXJVVfXFZk54JKLs2L
sLOSiTyzcHGQfZt+hh86cQ4NX43xLfo8cWdlhuYzOd2Y+tuwmcrmPwvLiWE00FMvgdyFtrDQSS/J
ykywtD2nMK+r0BJzGGholjJ6GuS5a2m9NdkMZ0J4jeLcTyvEIHdWA2DcYmiPRosrio2t8cBC6+Nz
oX5uLeZBkO8WCvZygDndYpMv6FVKFgBGIiaqCORxduCbnlnDhyLab3vSHJGa/daOX+Lji14uonBe
SvShtFhzSsppraGGfbYcirh09tZF9sXONZDW26eBAh53wBf4FkgP4RRX9VnV5kNdXAf65hm7U7kU
xqJIAYsFL59+eFuLitYOzxTSvRbEXhgNZdtbpn5VClx2cJmitlGnTkgeqc8g6CSPaSKkWJ+iDf9X
7erP2F34JXCQOWr7pgE2l1euOMnlpEydmzj+HcCzpHF2yspf1RPG0ZwD39qmHTWZCNzO1do2kKX0
TS3sizEXp3VdOITBVNTbum6uCfnJBC0XFiO4zjMKzN26pu0AeDZqEs5hLmjqfmVej7c2hkXnDtKc
gOKy1nkSGlmOykHHuEK9Md01JTVUbfprKnALoHyaORNNMVbXmOSOJBv37Pt1B1arls8RLxATEVHG
dtGnPtb/LhGr1V95/sSG3+bE4fIncphZC0UZ56OJDt+ofrbsdaiOarE8pMN6EOxLu3zrENoI+x95
Mm41bJrcMxitZri2zvS5NdcUsRkLiDWbVigm8KNKOLdFt5lZxXlF4N0zyDVYZuKK6k1RZZdulv+x
TxsVr8eJYv1GVyHqC66qFnjD0IksRfxsWEyuCWlEm0gVqNbRNaUyE89AskT1RJYCLnySA0q204f7
MqkHwm9FNWTADJgl7llr9OMOBhqccQPOhPyl4nTRaNJ/QzyEUTKDlqf3LcW6mWGrJT+IfTNWrcfE
LVMxjjFJH2UiLz6cuNoFSVhc+iyWCeq0cNwXGNy2Ogh4c4DZh0hl1jmLWDZcnoBeN4fEReBPkEoT
XE8xmJmNIJ32e4+XS9vaF8BEuheP/GJBShRC/dq3MPcbVcTSZFRxCnXmeLCQSMeRTF/HzJ8ocmcV
RVzPbuAcQ1018NsTOMOmHJjIAxZWSWLkR+b8G5+ymWmHyRSapscRjoyTXRoeYeXgX7/UR9SuQo+F
9JNPaE2BrpEBy1YTbIThXCHSu2BCctJgxTr4kwtDAmzAfVAbHJOjD11ItXuZq5vniAQ3KwbcQr/L
fCSyh/+e+ovLZdZbpjD/4XNcgOIqGCzlGeop4Keem4n5C634iNx3q2eqW3ih7Q8GItccZzqbHFoN
fL6gnZpnFQQ/Cu1YeZzgN8gOBEzLTj0NyFTKuFA4ip29roiwR+7B4SsvljAePhN6MqeZ9+L0ntr/
BF8d1ErcFWlL5V10aWBmbApsB19iiZQYxSsigMNEMCjzP6EPSrUK5wPSTS45ZHncQyhwCUlL/voh
AwTn6ESgKu62VDo79UWUCFKXMzq+gfRR/IgaV9OCCUUJRi+6FcgwRljeTdYjhGGrrkz8h2/uLHzw
Jam+OEb+HNskmREnaQihg6geuBRcMRQYKddsvhDjk0gmvS6HYkuhlkj1UYYqL+qXcuoD9iHDHw68
InadQx7/mhNwj9w8kcyuo9LrYjyHFYJOKT0hSMzVgkPaV10rAHz4BV90JXP18VPQzcUtANUqaQIT
X6Sark98ahvoMMFboMfPJuEUZr1w1z4nTeUaEwZbGLeiLGARCoTGwRZLEVcvf2VEgqWZwdsj7m6o
3svqi3YKIQNX19UETRUz9nn7FPN4hdNv3BxXHyB1zTQEWKLKGqwJV9IgXw0RXGG433SxNbR6A/N5
6MZjtD1w5YjoQG0hiAqlRG/SQK4Rmt4kUEckTVgc6NJyVKl25KSFA137DLSBwK1mO+Eo+TSUJeYJ
M/wSK3qvZe2rj5w/yxoat/5IOeapBERbZHBQbh8dYlKU/ZjaB3EkAcTwVGdb8roctHk6dTUdFmSa
8nk5tVRaghXgAHMrg3WT+LIG2J+DWm3XSXqYo4XVk/m+4TtTMAYHyhz3ioa/lHOPFYKbptZdYvlF
KLnEc4fEmCV/U0JoKdGomdK7Sk3tAoKRKCjwUZNjiFfAsVoeK5oo7kOXE+fl33zJyf51DHFGY5vh
V085DXAEJUWceuMY+bbmYIBroYpBf9EdBIpZ1wx9udPEr4U0r7N59xhSYjugZwBXzm/yMs6Fm1i4
A/V35KxPPKgtlg/iZ1spE1yCtWJQRTW6sDtsIMduwe7AvAgdIkCwDC6wtXeOOYiPXL9Ojgikg2pk
gbLc5mY4///YKHvcP7IRvQ7afswXDNyzq7eNhWTBoBNVHdecoxGwsARiwOFQZc6J7m5wQBht2pXu
zsPgGtLmLUTyWAymZBx4G/7dHAFLTD949UHnwM+YdM4CFe5KHbs1aCZtuoevebADxM0JWLNDsIWI
WM6GOOzqyE3gjIo3L6DhCKtsrcVOistSDGptFccljE4nVd2nybVDl2px9af0UszfZ0JyuwFnCG4m
KBlhpXr450ItHkN9tJF+ZCere9GJyFYZQhZ64oviK+ZfjeiexUxIGHBIdOIwGmEfOVguri740m4y
7mOPiZE8gkjZ6pFxm7jVY805gUj2iXXCUGNuh/1AHqXA4cSMiZ6J1isDupilNERipOXSAVUujfS/
BcHtLopIAR4J40h7HMNE9SuDc6sfnmZ1OvQK/bY2hMLSXsz+QAHnGTJ72xyZ0Sz6/6/1BeKMpP9x
t6hIoQ3sdGJ0eyJwDKFiCbaZztZusyPyUTgCeu2kK86HaJZH486xbva8FSoQahKkNDdyfVvBa/IW
xJcRkpH0j2i/uYBA1r/hcLYt70xn5A24nR9bWSwZcvO8NUoOM8+9tywC4MBMfmMiS6dk1zHNqOYP
lUwXo31IShNFFPYEtPC5AQiyFQFATsvXUcAkNCjC5bJ8mW3t2veyiPcV4+fNIoQRELSu32bNpMto
lC8Lydy2oI2bKY1Y5Jqnjwo3Cb41nGgzJOV0LkM91g90AevwKLr7oQT+soMUEozdWKDqcCja3kvk
9MpMymbR0yDO2uzqBCz0Hgwduf62MyTGuNT3nI9sBsh1VUV2YL0g7NwP9P14Yu2TyDzRIxwW+2vJ
x5OioRbFiQAfYszQ4If/GVDt8wQqmYYdRHs3KBTgHiaa6oovacJ7bCW2EU37ynyOA08CqKm3adfj
pkD+8K6eilPS28cRcJC4o4pcvsouXyG9VqMSzEjCK8Z9Tk/gkmv0MKMjv4QJg3sumgriM1hBA34T
Vr2cEgOaS/9mcY9Ha8guXBhdxvBheRG1rJypLrGtrLMCuJXRLOMhAdyqyA8Yj8MpbiXT1YAnVKYE
dfZC/BqG48u/e4LTcKPBjpGkJiwI2cQ2Y73m2XqEnuqVFmnIHFecRA3Tl96RH4sNQ0UddrwBNWTw
GxSDhZfGBTRQWm4YBdhpMLOz2EvYmQIBMX6WgH068BdIidP63Aj5q02JxT1vSapratN5K6DoGXhb
opob4cbaRCfGkbEfJ8trGN1MaNEWZ3zoGfGlsnRYyP0cGDxZivo6KZ8CQRibzDOZioyOgkroS9wY
LHPOS8S0T1GpuayiN7bcmL9LzQdoRW9C/W2b3157sqlppIwcL6ujHuHmRKdIvQ5JSjT1yLBE0SGW
acv5z7sWdxp/wyCfidxJwzgsnpB3oG7jkSRx5ab5sVpRAIEkdY3BilOgnQnPEQPj2rqhpCZ5xESU
YDL7oqnIYEdb3A0b5IYam+hoan3F6fB+4Y8fCNexK88u1zebaSzrtARvcwiA4PYtdfK7vy3tIcN5
BLVmIeOC5qXWj1QjjnEeY3iv/0J3+PQCsrQZwv8bi/JuxBnLEhpn5CEb0oj1UTKUQInPESW8KMO6
/MtB+IX9+vy+6BuSRCjOo3NM6CLr6wyrHL//DZMQA5yux2M/wgC3sJrT4HziXxD0TU7rnoBvtJv6
XgtoTpGvcYHPgFmx/r4iLXCaqwGSnQH42gMmP7RS8oxNkuriO4vtUR4K2R8vTkh9uTfXCCOjFBmq
dhPnEvNvL5FA/0UhTtvQvPOrbvkvH7GRdHBGNobrAtHCkG10OtOTNP4aC4ZJCtwVEVkDLyrT3zXY
I3r1KycHA0tbagIT+yCdhPnmDyhzaOpjDv6VEllR49NcRF8bs5Oc5HYLL0QJqbQQfpLVeOmbY+qY
p5rpuYBXCsSYwnIHO/XDxJCFpSihGmlI5xFRm5FCkxJ9KorqS204a5M3z4duui5tdNJBCrqJilP4
XcM9zl5E1d0pye7fVs6DwXmDY+ElTPozS4CA1PieAiHrX5mb9yel5RgBpy/pKtV+eOiS7YHBrUmB
QxUiwz0uCRlomZGFkqJhIMKIxqouDZz0dbM4Z0oAt5Big6mrmAUxJZnwQMkw2zO0gzCiE4AEFI6r
DD0Bu7CNZkQqkaqqcSg8cdk37Hy4yglXryQjOjZDWFv8cy7fOq5fFLXn5h58EES6UZ1vk2rfYlTD
oe3k0NSU75FeCIo7rImabq78Nw+a4aK3hCMxxGYVq85y0E2y1NJDSg9QKutLmcekSd9gBkwLmS5I
r9OnTLzR5CTehgKoO0Cuj0aogeVZVLgMPydpJBPhNoBPi6XWOzTQj5k4c2nu5Pq/+Bmmu3BsISP8
gZ5ziXFgmHyF3TOlZ5r6Qwf2Osz4qyHdRrVqvi24FgLSFcXbvGEHRCr3sHoRF4TNBpNPuq/i9IqL
ErXczITmCcLigaDOHZ5u9Z/BxxLly8wEQkQXCCg6yrb3khRajhpV+SeybC37kFbniOjmSpuOSdeG
skJpnHGVOl49L6KlMgBx6cEp4yleRa0tHkZb4VrQ2YH42THcM6V5F5WwrHUHMfCQqAB9CLrC9lyj
BUyS4jCghV2e4wGdMA5O/+5t4y1nF4q4nO7OkWgr+lG4YS9ABzyjLhs8+P/AaZl2nWHIbpPhCXB/
4SgcDxLtlShK+J1Y6EcnK37o43sug+Eh+jZeu1p8lOyuWzjGUHX1k4HqjI+1vQktvBgSgX+bg+Jj
GQPSI8ZDolTXDBJM4gZay11Hnc/1cBIcEXGB5q1xwq5sxMZYLE4TpGP0x83nOBEGHRrjmZUxXwZy
a9+M7maAEooGepR/RwcKVRZRHDF4q1+5HRx+KAs9qf8ztR+8r0r53i36DthLbAdxDYuxQ79tAQ0s
LHTu0WiQWLHjSQACrJ6K2aE45BfNCBRBrOGyw7tGGJ3p8nSNagZioLIK9PMk+ha7PwaYEuR1KruV
6UuqrV4pgxJaTKfK8qNujbNAguM8whtzCZj4j7N9XumVdpgvGtlDVD8RFFUvJm6z7bFIn6euPsNl
dTea3tGQfKnkPIYFAdbKRdpOWOhwYKx5GmJxg9ZQ5zSPdg499yhrxwl1qhhE9AYtQVPTWZOxDeUn
Hhk7TXv8/0BdeOLbBKc1xjaHwlQG1EbH7DKdBvl/jZhVVzi3sDgXu9xbMibQkIozxpAG31axRkE6
TOLYxyxHIE051yUfEIWTwB+WERVAedIN6C06E1XgZkW1Hs3NCpba29oPGWNhRhCIC0pc6UoeeQpN
xsESQdJmZD8F2CV8E8Q0YiDjIM/WFuZoJNuH6YfpkYmBxPAgpD6HCt3ES33Oj+Q0PKJbmnYcQLjR
3qVXRnekjzH2wf5LekE392p/OEjPAt17yvb9idO7uMDQetPv01t5Wh6GT+ulda7U/LK9zz4741B+
Z9FlQ5ztIa9ysADYP5B5TtRRAqUYzhEOOOZpzEOctcCPtZCph4bTPMlI9anfApibW4HdHZchosmd
gQSMlYPOZrcNBNWd5JuMagPy/42kob5+wBJr+S6uFOXDg7L+8GwgIBRNUEDODuA6ll8M5KgbHAeD
cdBQRKTkm4T6AfoB83w5OVp3FNyv7WV8UoLhtMHdC9T8UaGC4l1A4NcDmxmQ/tI257a6byodx6PG
JgWRg537olFr18ulitESXFm0dB8JxoPOXt2ehuTMB5rHh4Ji9gbaJzLcds/TSfNJXOPM3EPAwBOF
oKjyAr0YzMDjn5TzXqOQ5tTct5mPDqrBp6LwaGxXQg12UUMifCjlbrp4CiJz2Zs1jEhwODpAuDO7
V2s91CMh9SfrbTWoGg7NPUVfmFlwQ1ATKh7MnAoTVYLdcMvMXMMFxKbNh4FnfrbVsQ70L9qtGG0l
BjY4tN5sOeiBP6YdebiXIjoZMsYs1zYipwFPhKunQfxg6pO9ttPsWvqDrYPeEvrhkodavw3bj76G
NcdIB00yZXsZD/pb8iLRfwnfnT3l6hrv4S9lxEofll9ZsV/6d4Iha/zIXJ3YoJConhvmDX11wAuH
wTcDMvTMLVlzTL7c4gHg6DOL4KDgHzwVX7grY1WjfvNxzO5oKgSXglGgKxoZdjCwyBeG351nA1/t
FO1YTxdesvg19dkvtCBa9BWE9gaeU1/sI5LnHG3nrj0reGTvR5+hUexbXyPq1QRaku3GycH2oneC
/mqPC70OhieMU9l4wlISak6ghLg8aLlftL/VtQUF6D3JcpUtKEfeyndaoif3IaN2DGthFFuneHtX
mTXQViX8eOUKM9JQfRyb5ujbtFeml2QiFKB17/VEt/9To8TPj5RQsDNo2YApFXT6LsY045kfOpPE
co2Wkx1daPjJgO0D3FpKh1P0tKKMUgaWtPFjxm4HmX6ELDuei+f+FxUtEQZodHA3QWS3l9msV4V4
BkrKfXVPOMWPTRms7A83/qCPpery+0B7HU/ba3klAfBX090sLPDNBxbGVbEmcvOSSmEmHbI8YMg3
+tNjLiQu6uqjWRlLj8rZ/GgxY4ejNqifBRduuc85rHYK5PuQyc/AB2A6yjPd6E9CM3tL/oo/DKGc
v8XPwhH6yy59MbBSZYB8qEyIlVggYCBwZNq79Wfs8gjHZop1rW4rQVaec93D6ZRwyCQ3yp9fqaO5
FWTAvhovaE/euELPtbKj2Nk7cjBv78i1aq+6MAokJQJ0e/tvgWHMuz7Oz5oLz75xlZjfyIFAfSBc
G8waRiU+s2P5aZM3YZPt0TBIaesR4H5B/HUVLATJSE9ybAswvrtN94QO2hTUn+pZNIQ08gK4iJEY
4M8gg6jwtxSfUY0VLCAxRf9vjq5rRViDiVk+2HbOD2AEUTMg7MBbpO7ZdsKlibEqqw/MLXCsOKDO
RKj5GMOlWm3pCKvljtmLj61cI78L5KgfnYsouFEPNrlgOi1kK4jmUB/Xh5g8g2U+tgWuYljdykUg
pVgDxGgALVTmvSSsaESlLbBkUYoQS4AXH5p3qidhGtoMzwukuKJ9TLPnJtd9sDdRxa5W+4QVw1Er
Z9jtC+QVWisF+MQAHNewnY6n/oH03YP4YaJEj7kuQeV00RpWF9mEf5RMmJ36VYnLZO7LyntWhGIy
pi6JJ7pJUSgPJWbn+Yf4bfwTxK4H4EKHKUXJJSCs1GXZuJrM2hz5uFDhD6jE4JnVdE1TqwaiCivS
6kt8G16TPt37tXjFWyG6mH6THCrnDakvLv0Zd+ADSBDPkT8najC6vSWPLZUhMCPXohyAArUs1uMr
bUUxYd69y08EI8deA4/o4HDONjvIuPiNFMznqMKbJ1txWdNad6665w3nF5RLOyt03vBDB8AdSIj0
lFPqpxfqd7iIi7C83W+h7fC77Ht/7G7ZtT8q1OAzIbzd+K3ZV6xfRwtqzKGIaNxfStqPHD+r/1Yh
LYrfrP57Gd7M+E13Ixjl5nkm1BR3anonekpu3Quxgsf1h/GHccP7dZjghxwlP0ePn59haGBBZygw
d1ixhA95C1TLcrsuFiPS9w6OIDjbKSVqCnxzN53yzDcOoDtXky4/PxI4l+IhSCTAC5MaQmaSgE2Y
fzI+rP56M+iiA36pBSv3VVjMbG5KZ5zxhPa4pwzBjHmGn4Yk94pLdwtLCngAOhUXJncYnufsjIP9
QmgmPC3DUw1SUvz4UcOxAL8vUFaYXNckaM9MWRzkxQQXdSYMnyCCu6T7GxShE7YijxpA4x8ELftY
E81Hk9h5PFXMojLzxEaf3yisTOCjv+hB6Tw4zHwRlGJq+dW2D+D0FnbNK0cP6rCn+ZMFS0JGTtQg
SguqZJdDC7v8W/4JM43syviIbs/ckbyWHpmsmPOpUgmuJz1X+saCHzs+xjDqK56tYrnXAfKhd1ik
4LTEWKCrkr01e67HUN28hqAwoBCEeBCj1n2UYgAG43jYO+pPnunBinkbdps6b16y0YVhyGdcIeFj
BULweX4unaepCLbmhvAG9UM1AHWTlzaNTwmJI3J3BMekeqXt5ltCUSjQQ8JR9od48WyRO7UaJ3T5
1iQRqvSXJZ3L1IMjz6H+cLC0oR5gYtsjOrYlVFVims84jx6Vvg67WnsNG40jn0tCxvA/ogzenpR8
cAVPh/Zu6SpsePDcoOHI4GsYAeHhvzJtAVYB+6WbbgLFtmc8usw30+ACmfA8pezKb9C7sa0MM+pK
E24oHBMd7wHLHE/4NqAj92bMjNrhI58rX4gmav4MoWKwTbxoUrzjrrOWEDxLSALymSlqzma5wEfQ
To5WsMyyo95hkvwoZ/CjwGJ7VKsWGIINTTt5FlSANan28PtTTroVNCeelWOmv8zkBQLFQD+AYoQd
z4xZBmPyWuB8VDYAvaMNMPRdEgRhCgmE8CiPzg1lXNOlbsTZKQgu4IwS1s52dnYAyYTbZr5gnVqq
v6Bvt4mRTi//p+OpsTHJgGr+NlvDu7z2T1gpRkP1Fa0AzJmE1p2BwxA6/ACj1I+SVXwLgkCBF4Qg
DoFgZOuCcbt0ZIB+FAosmjXByeHHG6XyrNM+dB27RqmHS+1EITJv034umuwlhwQRyxZZiFwt5YR1
utBKLPisMgN9bsvKn0v4zipjV3XwC612t3iF8qbiTGudBTVet9ITWdpuyaGyISFKc1otWfd42cWm
HPM8pyp5aIGBIVf1c3kzjPoSq8qPVLVBrPeehSETEaSBsGWP2poxOlzOlPBLrEWMuAs0vDsFV11H
i8HlmtffKoUrgXRyannkz/4jnYgp6OwIQYDF51fA7740012y8tqadBilApekDIBJblVKXGjec2SN
LXROBU6S7g/FR5U6odagXka4I9fTVROSTXacmCdLWYt60RNgLu6lpflXN8NrZjSnlUOfb1Nji6FB
l4AgjtfAaDFN+Y0Sf0YGUDP0gYxj2tYpQWiJjyMmmHWZeQKZxFbPAno6Se/mbQGOUX0N0h8pii9I
+x/xqqvfegyqdzoH979qJCxeNBJDiek6SO+5QfoeoNpfgaprPmokDVaif7rQAemNx39Cztz4MPSn
9VPNoBgdOPHwI2GE6InvjyfGTG6BO1KT4ziDRKzxCKDSGc2gxGRUzKeY6dPVfVsceoSsvgEx9XMj
c9zD+ZyZ7oRn+Qm3ImouuQ9F5YXaC+VgAMNdksI0GGTXxrYDeitY1hcab7Lu4yfS4Kvi0uaHlaT4
n+JzOTvNAycClf/Shrp2ygZ2SqCUl7n40WALeGZzHqoPZjmUx/2yX15WU1zgDTaG0HDIddgVakDX
pyI1yk/WlfqhjIKF10WOw3GGYGhN34lESB+R8cYyu2pJ499TpNQMq6sDXjgMkR6m9ryVzDIfge53
pvJC8P0+FS5XybA3O+iEuEw27Ue6PVvYwiqjB0EK/ktdYPcDQ7uvmLpi6aLiQUE4MsjDfpKSXeNc
RpaFYXEKgvMRYHt0EBo+Co64jtG3Jb0O2A5KlEa6OBPw7uuISZt/kvZJQT+nlr91zdJZXhSaIqEZ
8QZc9MFwaTndzvJ1TKCDfA062WV0tr0m9PcIW18B3jX8lA5EbzFbKcq3cX7W952Dk5UZewAFBn1D
IDHTtB5QhHbTB6chnlYcX/LiU2fTFVMUbA8dwvb+WMoXAZwNd0hKffFi1o84I4I4l7hnVygiE7QY
nsoslkvpezEoxPT8Jb3ilJQGeQg5WRQXVMUHjgRyK2xy5XEzNHfTo/lNi5/ixvfA5L68dmjan62D
/agEfLt4DY5UQTwd1qWjHbfpP0ijceYndyiHY33ehndjfrRrFNa/zYPxDrHoVHlaYL1ziAWKS1hv
oH7nJ/0wTu5AsrlDibybOHbfyCA/wnsMx2AOm2PkY5cQPfaBfdG5JylO3DhYIGwkruSV9+II84CI
qbOlYbd5sC+Eu5TxU9IHZnQghhrMNzksGiOmnU3YJ1A4EhZsEpLdHGraHiUlj5ZvT+sR4PJ71l7J
N8e/2YNxTvZUKDv7LkMzAalsn/0aOkU8qdAuIfFgLBecZDgiZMx29vMAd2tnOi/EZUIK5AFjAcQM
QjhyZm/8K0Chmry9X4TRLllTlL5KfJ3jj8764ZtjECe332N5zRL8jsePGMXrblYuNo1nhDGGn2m7
4le4WyxQAIF+mP/ek/f1U4Lc/Qfg0gXVFsxn7UKkUeoc5jeCqSKorFhZ7kzLHxVPb122IN5fmJmR
acMgu92V3JVIfbQzIaqJfl5U8c04yfnDu88WSJSCJ7R4PtUhusRMhHaFFPKr+AJAXuDiQbH9yCME
+uRLb8gAT0Z2wBy9qveGhNEu/yZIcQLTjv185n830VztjP9MRLNBFD8WSE3+Kz4yhjUYdYQsAMf2
YxW9LsbHPs2I/l2gSCBWC9DyWDhH/EzUwie/DQEzNnDI2lGdJYfINxFBYzsmjJeQg3/mCwPLT9IE
1Urw5nPwLjTVlOJBikrmaIY9bxYE71fGExNbaeCkdI+fHNbJJ5UaE94QFNTlbXYg5/uJdtDxpaJQ
2fOs29Vf7UPEg3Qu0cfkY9yHGwsQlcTIAgrXLmJ5ge6FYFqcUJS99VH1AFfaXXWPAqCrkqiyHVLC
MIdMTs+AnRY+YcIxktLZBhPHn4fP4CaR6GPgKSEpcTDAgopWcT3sCR4PZfnIa1rO0Cth3eusf4Yq
oePBOf1Z/ixfe2K6iagVkKQUZijJb3dMcAXyp4D5fVici1q8NLpcORwTr4Xc/cl7XKuj7CNZ6gLn
RwpMJpEX6QeHBOyesNr0+SOjlPicQxpiB58RiAoYXou7bQEHBbMEEpnJGjnycAGlQs154BxKEXzD
t8HsFZBhJw6jPz0k5gwKgxS7UoBTEAUG/5+lBxZT06zu2VRoIUgCq87JL+uB/rs5M/9IPgEa6dj4
UsOZhTkSqGS5Fd6nCGx3s/bJKgapB93S/0baD3oajd7BbZmN7zZM7mOKAKr6+xh/1N1NUYEs2Xxk
nr5B0cwcn8eFAZ3mKUyeHGqVHYXqCrGCdjagzCQolMaRGPWQe8R2rpV0AXtterf65CPGAOl/FD6c
OVuCLpJTCU/Gh+HXgFdZeqzRuDnxERCOykyAfODguj4Ju5PhzFE1DmculJn0R6Jhv/m5knGAQAav
Xg7LDdrEqW5/7e2rk0JWfTcckTilGEzC7v/WeCKgRUeVd9uwlFjzCFE+2SNL6c3fQ3cpzol9r7F5
g7pTvEAjYQlInti/7C4U45+axOKmJAXJebKbKwTx+CpOsOSg/q3Njd/JibqGOrZv7d4MeWmwYMZv
+ZtloX6zurLfGHIgIOtXzto5wAupfuOFanOPsT+wkQJVBgvHme01hNU5g/la/lk0YavVoBG+mE9N
+zSjHRsO1SMvoukufOc4uahqmLzGBi9BxpP4ona/OK9NH+C3FYIUHRuOXTd+GP1xce76eM9bKIIO
EDFIbWBteLS8aqlnqyfp2kISpWs628ynDhqTGdDVL4w9kz9KFrrozKK5LVWPmYdTwXcMRk9lmRI9
8VolnwpgnK+QFLGHMZXrZ6gxPxAzpO8uYux1hAdzHj3Mc6KH5Ll/rXGHCWEqc+pcGpxCayIvA3qW
O6guJdXDcCrezdcee+vn6kRUBzg28Yk0bZjcm0RvcF9tRyhYP9PpuQRl2ZUBDSIDnguQJ5QOiC96
xaCOqi1A4dbOL7XtV1DfD1l2RKYA6QDWyiHJQ7s9QsdGYBZf0PItEK4/azjlDPymbyRUie7F/8m5
j6KdvB/W9XFWkADtywprGcjDGE5ae+3JQYXG1Jed1l4MjrH8bLAn0GaP+BYGJnZL6CtesC2mvNIP
cu4lf6TWoBwbJeZLHvUyVBrgOzQrhyUkwyFsMxe4oL3k/rQyKqEx3sMycTkSvzk3tz+aTgqa7qSF
wl0i4IgcIjcKhm9gUEwVtVC6/Y+m81puHEmi6BchAt68kgRI0JPyekFQagnee3z9ntLuxsZsz3S3
JBIEqrIy7z1XbV26RbECMX1levIH2hhwGXl9lFCsYbF36HCtk9zlMqfbALnmjhwq1uzgu/wO/0lb
RhTpcqWTzduc9o5YjFHpQrXhlwiIlHloqfFaFwEu7wyDO8GZvDBimDEY12uGhl+hePVBv2sSwv9c
bo6EbdQiGm4/Ee2Ko3StfKL1p6gv8Ziv1Q/aQfzRrG7oS0g3WWwWyl3U+KhyNtFb7Kc+eMdXNdzO
7BLgfr91b/gFc+NrrooNsNgs1PDDMf5X93vaWpW8Dj+qvc45j80L+zJDjfh+nN/ptcYffJshe5OZ
dZFc9Zmjxd8zMqv21alGpzMyXeJypMd4azf0cs854yO6q88BPEWWM8rCEykmiLrKxCfglx2FM7uD
O6bbdh+DZ84c0LYogeTfnsMVo6Kv6rvas5aUOxYW1g++WvpX/dQ7Cib+3NySNsCKcFKA7a/SryyB
vov0cKNwv1Kx7GPFZxO3Oc/w5TSNuAMzWHxrYZImsXLZUDZA5kUt9aple3NHtZH8qAjOk3WyR3ps
78N/xo/2wl9D6A1BEzXwW/bLB/5B5JuubwAM+OOzfgDyYXqSn+2FqoURItu482p64T/1uXnUGENx
lu5eIJb42kd94aZj+3Bp2RxAwFlra8u4gKvKfc8l02S/Yc63DwBcfcZb0gdfeWCHHTd1y0+Qn+Vn
GoKxP3wyAOcM87ZwrrxmiCQIr9kGv9pV8ml3VCfHV7B8I2Leca0ggtH65i61h63LB4Ksb3nE7yGy
dQ446Bx289b4GB7LPnrL/fCfDi5nPez/Fgsz3IfiHLlqTa9oT1G8YUv5Cf4lwAK2KS9hiwACIKAr
FU9JdGOaj5dQ2arqsXymY4APLf5hghMxvF7TVhPtH5odG5EX8IR8RDI8Z1unR1g3JKw2jKz8/DiJ
Y8UWOQqzno9ht2yn39YftpxUfPVjIAKCspSnt+YGRy0X7HDtlt/ctkKnuqt+mAOohxhjPkdhGdrA
WrTcsF1x2qKcVfbKL40/qJ/L7Cq/rNSjR/+wdmgSsUzwmKnTYfktMw9P2kjVPz4xJB7SHcIjzDKw
P3mAAYorlauPO+XA1Yl/INkbh3Avf6SAxQmuJShwv7DWkoq5Yc2ZdvF2QMov8MLxvttJAUJkxKPg
lo4DXLhd80gBsLMt9uKRN1VR9QbfLByMp/ryAmVLd0hoxSjy3jH0+hnwo+6K/URdQfMEWPUKqg3P
McUBheu06Y9ck+DbiX2y6FN/iv4auFL5Wz1Qcmuu80rUokEg7rqhvmv98WNpVj2Cr9ljTYh9Gs7L
7/BAusQwMiJZl4WDKceypw/MwBMwCJFFjL/xzdE2x6k0oe0AMsejwoIDMpuBJI07VjrkNns12NjY
z1ELW64GPDt0KaXyc/ThCKPwlqLZeCKrm+EPU/U+gPTGzUyxzvIQftVf9olqBBQgpk5nZVxm9lOX
okMGu/wb/76nVBFud9I9cycfxh3hBCryBrehruN7GtDiVgCLnpX36WNCj/HJwa9vuCNXNHGHF35M
n/qUgCEjYZkQ6Q0NV7uA/gCDDuSISUthM9lfzjdLFkeZ+BG/8khN6i+FzbSpsSDsYTMwrblDY/lm
ezyx2DUoxWgkerxMfsDIE8NZkFMUBhoyyTk+ZOjvl1X2Ef0T559/Jh3554z74Zef4nATUCzs0Hrt
jdfpk6EkgCpGHoeazxlHwB+RN/7Hzj7yVn8nPhF2nV+SbYyWq2D3HpOsEsXUfgGZUXldeiiAcNUc
X9eNNxEkl1MvK6bfQ+Hmft4x3NyMEQAutFFrYVbmFpC28nN6zN6k19BHxOigyaC5seqfe0ZC3WHk
rsaSgvktXIftxvYafO9blWUIkvc/bgPoAZg3UBnvrW38YfxSkRi/ovEJdnoz7dj+dgR1UblyXt9b
HAWEQH/vuMhaiB7nMxXGwhXbKfGxdKhe848p9ZcHFGJLwoXtMzbQcOFUl/ijQai/NzB84334fmGW
Uufr81Bs2ffb7/kjP9rfYGFbw3VIU0IT/KHRvyaHBDcB1UO8bTsXJ7koFXBR41HYUFb4034OXobQ
q5Wr/FyciBOL2C0YeYr72KVXep72HXOc87DS0Jab6gbdy4yL9eJoWwQMLJzly0RevIukHfj232yF
6c4KOp0mcWh7PunppjpEBMgumzl7i+/mTSVik6kFpT8D2naNSl+axGGuQ5f7Ub/z/VuvT47be3rS
ryZkKkZg3J7KNkX/Mouuvf6tN36lbnv831Cy4RM+A/D6pB7p6BA8n1E+JBxHLyxRhbwTuzT4MSo1
YMryFTttNnj0s7hQzEUZaKyXOyECVQSeamWdnQffp2FV2ih752bR6JBcXMqIoBmwvc/PKHVLH6Ud
Onubgo5z+Z7h8Uj+PFmz4zrfoKBkt+4FH9INundW/wkWDCYHxoJrKuSBohRpnRjekT6SxmKOBIbM
GAl3BJCw1t/bUNTNzrqakfGvC5wNXHhm1IxNRf3Eemkh6fnVXqlwwIy7Ni5BP3KXnxrAQeVi3zGJ
eJQErpQskIZX17tB/7YgeTfGH9lmXkCj1tbLjcQIWJlf5C+DtJKeSLqTkv4EFeLbn0T7oN510DdL
LvqAKNeB0VYgQtjvLvJ8YL6tMGK9Fo+cSh6y9wkN9x5qN7f+gyGXW3qKy8Vyblhcj+Mxf2439NFX
khtsSNFbj17t917lxvRUViWbY34ENZ+t5Xdjq17SI9NEHyMpokHla3kLXX/1NvBe4SVdePKjW7yB
arrpXPE9zy/N6o0Nkv/drx/ISjbBivbPWltR1vLrL96Ylclfg+PDb/a7/iChzZAY5SV33cM1sc29
xa19qM3byW19aZ9fUWb485Ej5GornZDwXwLvSi23yXfh6vpm8uDvoEGuZ4/yZIuc26VqQcpD82P9
/aGs7R1LnXfMVtdu9feSov30A4DAPow84kKf+TrGKweH8js6pbW5ery0fvX6fX07F+t94CIS5x9M
rgdO3dxCzZp5xiV+L/8hv6BJOz0Uzm6j/a0fZ197sb/kL1jJ1rjql/uEMTdeoZItttr36OLL+LXe
Fa93KbH4BKgZOcwFyLiPN51EYMd/WYO5+CC5cs1H9/IxsRROrrLufWdLpbf9wKs6e1hsN0SmHKAI
4YUinDa5gEpdm2u06KvnafX9/aasKWwZQcIN26KL2M1vTFkKelmneQeWBI3Een8r1qxPK3n1YOuh
MmL+eZ439up8XN2LmNzDDXOv0GXk/T2fwaG4ZMOspvUHd9PJ3nF0dgvitlAZrnDk8f9s0yxnDPcN
hTk/8V+A1/wOFItGTNoKTxwGdjin/cF0naOibQyYXBgeViPNXpfTm/mkjHhJSTDy+DRkjiB72oTr
eUUeDeBs+AZOdEwPpLg0LQUERuo1I7MFzRQTy4dxqd61J2dXbVCqrcun5oVygPQwwpsQmEfP6SeD
HSiELkzkg+GbrnqSdvh14U1Qrv2YL/PdfGmIiiD2YoAHcZg2w3E4cnTwmJh6kU86wkHykI8g2Nv+
Yl4JVl+MBNia0A6SYbAmJPJpRENZnn9Dz/rB+sxAqvxV7yHRa5QHpnOGqLviu8BxGVfGh/3WnWqa
ZIimKQB5y58ME5x/qbVRt8QofM9PYEjD34Q69kj6Ost0QfmOYEtdvUc4ZKk1TsE3SSPj+l+jPv0O
vzmj5Se1PcBBvCsYwTnAr4rfGW0D6SQsVdj1PSN3OXPXEubFFYD+dHi3frLW4/Cgtz6TZtUjuI+i
VVSxfOZuPLxxEK1phd1T201l0Y2gqVDU2/IHumf3hrqc3hkk6XfqWGPfYxdwBfSPwQ2BrB5iGJuY
LhRYdCxX1Qo1zrr6nbGY6wJepaW7utng/s1+42NEdcSRgfKKjnvrOqcBGm3L93IZpJMPgC+YySun
W+lm29uoO1bS29B4/fAUFx/JmRoesknK0nCiGXI1Tt0vSyN7VcyN26xpUXZIDWgjT8+qtbFfyds4
CXdDJV6LAPqzRYBMfonasyxmBh4BMaTpYDQ3rewJoakr1IjWG9EO+Tk8lNuRpaudD/GFsbY3bGNP
xFtToTKGQgDFrgGJOnTpXvOa6ILSJXEIQ+HS75gGuPwX/1QH6DaQEK+Iyqqv4mD6DO4xHPFfh+pg
/lPOyll9lv+VJ+lsXm1fvn47yz0WaySnp2N7UYuV8ULI0rVMs29OecanRne7vIgOwL/wvUo3WAGp
c9IQFxsMGhfHk3OjB1QioYGS4RvOpveCC8+vCYFlyzSLXZTzQI4NI98ARGGidSclkFAQ+nymN36n
gHtobiC44wgu4j5I9KR8enCxtICe4D45R/yho96wPIgENKo9DEk4fojlWXC1kVjhrLJHS0cHFZxG
QxgR9Qonu5vg32X1YFS8Ine6p+8ArEqnM7HFOU2pRpZfoe3h4teOj2IPCVN0TguPXdEhqLXfqvYL
yo1Sdxm5zvRXIHMqvIc1QzGtRz7q6qwOLMCpGzs32/nUmrMtfbX/2PyTcoswW3e2Onh9FY7u00Bw
qvOwSdj0R/oaDCsBe71j+6eth/vU8NzRdNHfkQtzDCl5OZNQN60ic/XNOzbg2gJXxue3YZ+weRRf
i1drP9zno27u5wMdXZ4bsEoDEX0bDmVIfhlKM7+gaRTe+iuvaX5GIi0T2byxuktVIXqnAQEovb1T
UdLjYzgpirJxIzQuuDKF7vUwJBwyIJ3ZTyqhNkhp2oLRoMIB1NFgAMfcdaMzX+NgJBdV8Rwn3WHN
drAbCbso/uZ9D9lHOHoE4alPs02FzVgZNK+w3o0ofJEcMigYMzhB6DtTJpQMI5WjSl5qafbQG2dS
cPHQjgZJaQFDWHYcNA146ai7Kemm9E+srzN9jLB4kQlAuU+ebuJpZQsEGLZNDfABiXw3Huf+YzFP
Ch900h+FMMzM+1XK5BsQAF5qZNoUMYg0bblYq/Tu65buob5N0eurKBcrpOMGU2OYKUFGZCkVY+ML
WF3Mb2rhgg1oU1eRX+iq96pI7KKB44FUi1HfOkR8tNA+2jin04j3uNvlCQYjSm6nkd12TF/K6ltg
bLJae4oUUriQzkArieYIYjACPBzvWuILgCjoRV9VtEOf0AgkKzfwhZVXomOULHTuKNgosaRsL9wM
2uQTcGA4wth7NBzG7aZIAG6T35oSVMBy64T7WX1gJhP2WnuunrSYvdVACGodhPyVQEbgmxBopbM9
kSrMYpABwp1fCNCbq7dBfV1IQ8eBE4FWmEBu6tKhZWkM6JLzzluMV0byBS7NGyvubBQsUvrac/gY
y28uJYwciU+OL/7jiAJf3gkjZqG/hbo/oWVw+BDNiuEPbTh9ACgDYGzh3sRNgQRC4AOdjmxV3Dzd
FQfeQyg3SiIvkVdnEbIjBkyMACSU34iAyN1zUrLmJhq6lPswK7vWVXMwLLQM4BPGGcFGiRuC4gLU
suZqITsSxBnLcHZFUG/DQfsn8ZYSJ95o+I9STahZvgYEBrS54/FZwFsmDCwS7HrH6i8NB96ZfKS4
bS5KON7AZY4T+jZ560CQo2yH3lggSGKl5d5Mv0pmEGmko3Ix8YvdseMrqL/hu2G6wCMcGr8Fu2gp
q+5E605OCFpp0uPYqBfDKanmYSLURbyVJigY9JtzQjcftopONKT34gDExuI7R3dBJuyANXB+LHAy
jA3xa9aw0rU7zCMIZwJNC06hjbeYqjrqKl63yvaGAouLDsQia9ESG7ySEG779BBCFkHZRVZDcsau
xQcimIQCy1ww3bGzA2L8Rmgs2b40Gk7iDiil65KDGUUVn2JUT7GjJRhpeSIXGoopIq0Me3uCpozn
Xm1fAKQE3HtZxrYJLUJgTzLbfpUHjIDiOeQ+atinIfwIDBi46RnGjIPwJFXt+5BISAzoUYcVYmmM
akyBIDyMEl0g5a29tviUwMGG81cNjUgKfqzkmz0CROCMD0kmiVPq9DXy0nK0kSpam954EeJW4Ifc
Usy6Xak+TfQEIKJkT7lx5NybaH40W6eQJksqrxdz29SSJxEsyFOKvkzTLXcZHha/AYuoolbCHziG
jEjhr47bEphUmAeuLoofHSsYjgwSkGNnM7R7nawOOVpjJ8ROvOIjFF6WlkEOvm3LSTFl32CAC79U
UZieadVooripta9Ra48aIL+CIseUrhELX1kGR75MxTLRMYUqIxPQTbiT2OF46w2ZSRx0HY5ynFzH
hBaoCbnVIGOFUNWQkkkOVyDRYmD7S8iaw5QaARxcj1DnSK++8mZTlrKuewmxwc7UeHP9DnQOg5AJ
SyZEukEcJFoAVgQMSB1sKrMA/shtqXwC0zWxiAhAXY0AF4cYXAIUgl0Vv0RdApT2qR6zU0X8+LT0
u6L4hIYUcHrliyl60YSqFZJg2liyAyQsRE4TiIXDAjTGx0SUFa2y2vIFMapHwY1YzcQqGw72Ou3l
F2AJFR9POcjcwI+ca1xV3Amw7+AlsDZULK8Wk+oW0GaIvX/KOmA1J941fAmhzZ4qrOlkkFqU6ZoF
gO0jpuOPnDafBoQtyQpRi7AhG3p5D3V9nQt3xcyCPzRbaJLC+W/RtMtVap859lW+lZDqcO1svC9N
eVtqDkRqcumD+9QI0ZMmgHqWePBgAfFJ/QHDFNROeksB5CmyvO8Khk+IThXSbzXuzKJGlmICkGFz
bJDBO5jlB9Ui2B4QZ/mvNu9FTgsGN5cg4NGwme3PQq/eBYYaUT3d6gR/dNDcEHJ2EkUMpYQOvOF/
m4us0yem3wghBXo4kyKKAUkGMa4iTDVwnTm1F6L+aI7Cszkl6Fvy6G5MmGISYoax62OeKVnNYcHg
utZx02N94rNQExDtzqobETzDwK9QZxBk05Z8x4XZKB0WNoM2vDcTMi3aPdUglJPhRmP8x8VtMfKE
sIgEbE7cuX+/TrcOUQz+TxBwCeK2nJFmKQAxFtu8znEcxtMsBp9QuARqSc5eAGAKZiTrXFa9k3bl
IunMyPQjYZa5PuEOLUesHJIEi5RQkTdJ6AmtZIf5s4gzNtWt+JCEjFUgn1Q787qWBDtI/xI6YnSy
IiqLTb4pgbKLqaF5UcTDmlpkmYihH0LkeKdI85Xt2GZ5lLCTCWZFgTJMFVAV6Cl82UxrRA08FeMl
qk41yx+qws4IIn0j1JM1YGADW14hvYwBE5KO1tpM39wgqtvklgVp0M9wTqR+7YT6S8tgQGG+yTaK
9W9omIoSBbZlAu1lPSHM/caRtWPLgVRRGQ4ZPtrQPxRG8wOuB0emCExo4r1VOI8sLbH+EWqBWIAF
glY3B6iQCWZGlKcK2MygVhPEBRsXvCCJEiGqC6vgm4xIdKhU30m+YEpj4fcceCg1f1XQZScg9QW2
wmQB/EwcmaTIx8iKtvj/uhYCxoENq1pY5EjTEyVhjkQ5nLhx+gsnglI6MclkVxCEN/ZSYbgAzztR
N6nOw4CWKEBXAAftkTbqeUFFbX1mzleK7nAATip0xCwSosaEAnSsm9Jn8pnh5Qrpf9eOhtaXo0J2
iqZY3GLsCYSeYM9EkSP0zMxg7RulmcO2GDhomBh1cxG7MT8OYXcDwCc2OkhBAoD1p/ZMs31Pb8dm
KyYfYLClg4VQAerHNuuW02h8heoxQdsdIqQZDhXMKk27Q3NoaYoLJJ9TfCVIMDXnVapAOiWPVMFK
dwfKUgGxwknqcBh6bQ/SP4LCqD6ptFqCBlCFjqTrUkrNWFV0Rk2sYuk1x5aRpIccqZyExyDgI+lE
jm/ElVZ63FvdvpzZrfvXuVpZlNsJRVddirE2/U6WvjEMkONWfzwJsQX0DnUpll+jIJHCYXQb+MOr
QMmC2SwtYhVjtHbaNSewQuRclMGy79BBpzIFeUlJx/BwYNZLt2d44+qS4yBSLNqZcgDUKCnJ6JSX
eiShC9bZgngULU5l/9gAe2CPMiaLuivIfIG6TEiZBRUlXL/Uz2B5VgAjW+NHUEcl3XrOpsYfs3aX
cA9I6GJ6ssdaiGPI4keNQy436FS+zNqlZENBwpPakP2QNAo3dSPOeig7mDT1dPiIe8oQLoilk58h
QCfMJWlvUwwuZuONm8XCPEfJRWgaHEZmEC/L8h2DHeSGmtJoK+e8Xg7CVaLy7/ukegfw3fEKksK3
0eT9VVQC1mg9Rrm/zWxiEvVxCUhExirMJ6YjF5ZapljE9y6dDd3NSW6D3PB8fKUsOFZ8jAmz0Ubl
o9UbcOUS+ozUd/RzRtkx44NtL2M9wZMAdUCicoMpKiQ/5T3AKlNWDKwaHXE1p5s23uXA76FP5dSU
bWoejLjbiigK1Ry3k255lthL4gkwpBL7FcU4FuwQW7QAuzgSGq6asFOdzT4+UALgrX5SEYkOA7oB
gkACXWPHDi+ztLMwC+Po1PP2a6z7HW0j9hXuSR7xDCJLXUy+QLBr43gQtWZlq/sysj6SaeINrnML
BCKec8EE/O8OIPTqIyflLJQFawN9uMLwkEEsz6zt29jZkKbmG/gTHtdnsOstMd7/35cYB9VY/rsg
96b2bjFNJeraxqnfzXiBZkyiyTnU5WfwbRnZX3p7MlHbyElEamHLQ2/yYHwWcXAUEENs7dcmi0qI
Gu251jqXrpwBbCVR5z0ErqscOacUe7HRxnfWFxQ9FoWPSEQQ63TGsq3WN0tFLsemJ5OyINnhvh4N
nghAwE7920a0KUpCs2UieNSJSGQOnQNSpmaIzkkqMJ6PcrK2KWd/mYGxQC9F3CB6U9FEI8lZoBAF
HqZgW4e3IBDp40CnB+EIq6ugmgw93TrmLCZKB6XcOaV2ENUPcEod5IRStpe8+YFKwbopYmhskOUj
hMc6ot9EfTfV22Awz4AVSDEraJNE9xT0tGhMTCWhms6IMQimJb6LftonOWuAFRwcxk8YSBiyTecg
qzZcr0EkV6tAEmY6UnAKiD1aA7zbDHniy/1hCM2NLVZ9CKPFbZIx6jAF7Dtazt2N7aAecw/iEc6x
AN4GQOcdzETBV6O0RMtE9jXfjfgfNO2Oyn3T/DTJbxi+DAudU0R3qGZKbI6lxOCHq2sB/KTi4Ufs
XBLfW/DxcEJ37fyyhP2h1E9UDRTn9mp4DoRKl7NxmZysnH2VsjEvH0n/ok5nYdkoqGINmP4CqCjV
aCiqdivyixYIt4KdiZuOyoTnAROSZrGyRLj9QBIHp4788owNP1qLbypI6ooU39reeg3ILWM5dGD3
iydTbFpzuGOpbYvg3UFx0UIAXKiBYuSHHaqbWK4BnOZc2fnKQTqZsptqzTcTyXdLc1Lb6cIz7RS3
pOa8G5jYSgPmqDSI4HHtVH3wVFLhVdoL2hK4DfG0emBQ0bUbnSwqU9qKwAmjrFxKUwGFZs/qaKIJ
QKENJn8S3Tbcmg3MYTORPuSJviV/W9V3jU77npVJtiWuZj6+N3RrIkk9dQj7nRlNv69qwSXluySl
dlLoAImbgGFO3VVIyC7xjHqMFsiMkAwYJzBjEJ0aYu8QFSEP/4DUQsU6OE0FO8ZvFsxX+vKAnFeA
0+LuJZ3vkVxxboK9RG1pXoyWSZs4PVIfFBG9G9oTOEUnqIBVD9fKXWRs8QR/i8hNYKVV88/CoDjg
4F3+e5I3aQ/w7ijXet30rVQ7gTSYE/QsHDmdJkUojv8bcGeY2LuYg7xT1BcBqdIjXHVZ/iGGj7qi
Iidh6EMDQ695pJKnRNDhCDgJe+hjnKitMnyuFADhzC/n15iyfTZ/eNUGN6boVGXT89yxbiNfQsMz
a0cdC0SW0k0FsZTfSrTZNYPmEIqRnRw65JdpvXxm2AKCdi9ajQK9kMBYz2P9Elf5bYS3YlT1JwKO
wPnmMLU1UI8GhAapuXxvcVdyHzyLchwE0UR0Tsprwop67EeUZslhaiScpQRcD3eHoVDQ+yZPa2nU
53pm+CPRnrKkeTtp2LMm6VIP+r1G3t2YjIOHvXhwhy449pLktSjjBGCxA9IbIav22oAR2FZZSGwX
tCxzF49w+B0yYJjfxNQiNSZuDInzXrQTZrS3KHyr8tBRloLwYPMVnR6qrqYvNiPemaWazhkRBTXg
ymk5Sja1HBWm6GBD0ZaCYCO6WdQsnDzIrzUNmOCU6TKu71GlO2X9pBLpSOrJ+evH7KJLRPP4r+Qa
vgWEWzBH2BVoH0muk2CaYcyNLMk+d+WrqHcaspCUwfRHVK3DSO9DPApEd4qNcRJCJnOGPeQGC/ay
00CmthMUr6wjgtoawX8Lok1ngN2nZsLeyirBaAOHGwgfj8UlgVUc0oWnKW2DC3OS+ZCh8mFnEGCM
hfAOCZ1bqiWfYnNKG7xAOJgpNelQE5GAJXZmDLYMH7V0CIWVdiw+JlPHntT5bJ4TXRGzgXMMhpzx
es1Oq/UKK4WoNHVyuCU36gwf5MCrVCMlmvW70YWXOnXovt4EwCeAEMIc/6krIQ9gU4+LiXQQ7RrQ
rhBgF55lpfyMTWs/j/1zV5NJS0kslqx27JlQMdtLlHBfpbtEygi55WZv6T7YsnLuRrreaTEfq5o8
DUCUgufIJlLQ+t6xTXBeGmw4BDUnFtrJwitOS5l4MmY+eDUvgcX5F/7VHHR+gDzRaPAU04GpOFcM
9PzBShVLR5t3eA1JrCkhQc2ZvZ2bSxCRKJ+CiM4DnuWxdzzF4ARAxbgvRlxfFGLoaLLizaHC03Ji
iXGksRY59gz9GJ1Du6owbXaMR4Di7SUN9CJtd1W7l3K1w5fBvT2axXGR2nOvPcC3FmRzEEFM5ygq
XssYeGD7PNJEFcxQyvCBCZzwcwMCyoX4qziVe05tENC7ZNwe+VvEQaoTXNDlAxwjjcCnShufJc6u
Wbmd2NYZKdvkDXE2Yd5hU/uLhKCEEB+DJCv7daCr6XByNlCJwMBLc/zKzXAP2oJK70dko4qvIWcW
8o4zKM9mxbOcIIfCbS+Z8aUOFnmdAaCL5JxZAl7RJB0gkNAcpOy0S2a9qBqbCNFRJuktaWvKLSdo
ph04x+ioHDXdp6lL9DAG8Zex+/oLVxgX4Ytl9U54PYOo3aFImXCHJ5Wdw6x2jRBr87S0Ehzyr5lw
dVBOsqK6faye+ng/KcCgrZ+xIuxnuhC/J9M8z0m+o+9Bh1sQiAAmlTxVnYGxgDFAKZMqWDZXVZ7f
S1U+qXrxqRN+uESTDyAN0TIxYN8p4iMb9aVgsukGx8Aegzn5RtCC45mFLIBhsnCtczMBhWC/Z4ZE
lwq5CCfqrlbAOjBmt2Qwcz1eovcpzXm8/8oxWgB9qJ+awN6YjFQWdIp6KsZFKLqc1w5fRIZ1AGYA
JCPyP/9QAtC+chZ3Ipkj52jjWxSQ7m6vtMyw+CzOOmGeFcEzHBAbJhx1/NCsWx/QMesM0i6yHefO
Q6KTmJOBNS9oxLMe0W8xeAEB8RWRUnlqYxzhydfTK81viydUKzC3ykT5cRjrq3NLicatbMAyrhil
p9rr1BNYJcizxm6ZWiBrL2bzVsZ33blHDO+UL9ruH5xW6BAGRAh3DgxzkvCS/lYVQvrg7NmZdSSF
IcG6xkB5BaMuavFxQxHQKcnEiTMd0QCCN+iZ0UmcxwVaVR4zn26AdFNzlAFq987wRjyOLZPSXk0P
ikQ9xAdgwSUSXs88xBkY5wjnG1q6TQVxbcdYRmVuXlX8aBPzpcDTmk8zff7YTRGdFzTPBN6sRiov
PhDNpHmCXR4QjG63BSPgai0qEhpS4kFblr3UtyScOUDLyHtnvXO2cdILm/Nnyds149QNFYFlGDg3
ZTfZzg+daC9N6rEPzG1gt7uRM30yDV5FpFwE5CVDf0h/t6WmdnQeZhyd3GYWz2pHRAdkd0CrFn4q
rmnl8bURiT9wo1qDQRzqmJs1PvAui92yt0F1q+spobD6i6foiSaM9h1trpbO86LKu4S+86hSptBp
oZMrx+ZOoq0ILmYuDTRp+CmixbckZjcV9uB8iS5Sg86BdUL0Hbsu3WhoSusc/sSCi10M7gz2D47O
bk43vaQrOFO7mRwqMgsDbmmtxSJjyPmzQAr2kvYY4+GJzWSSz0H1IzbMikPxUNm/KdVb/xzI5QZg
6tPfokBhJ66fSZdepVS3qpeGEAGGV4xwkvzLQY7C9hrb26oNdkPyL0kcIL8AlRBi2tl7xEsTVLQo
wPaYj+LUz25HEjFXAQ1lAhOhwrl2IR2DZxG6m1a/0uRnUsQDzO84lP4VTCqD1WRwpXK3DNe2jE8g
stdx/1323Y76xJP+0PNrTTCc5i8HM4sNIIFzjWi/ifs84NrFgXWx7OxZmex9X4NZxuvd2fhS6BYk
JDQlNrP/aLja6FLizBIQfbqmWPBoQ/bgRchXiCm4YBDPZf1cyT/zbLmCViKAsipxVzHwQg50BwHW
HAFwJ6biDgBZg8A+i6xvnLm0Rq/idYlrO6tgRljMDDX2o5h9NeR4v/TgdXAzOve4rK4ZxhAwK+H4
LVo7jX1lORLdUhHZyNm6BziPGY4Nmy0xCAMvGjxiuFcLhStH01LDuMXDReSViOWrFGJ8CXZLcTks
r7JAxFMKqsa0FSfHgr4M5WKP0zMiJkfsEEaBD0HivNy6i4qOrnrMpMDJzLkmNt3OQY4T3yITsGkP
7pgAc8FQELQYMG5mdyDvyBcEgrpgpsurl2Evsnp2OHgW0ZXmZUewRKEBtEwcGNpAUJGcDp4VJlRu
1QRRELMtV22NQ16OZ5WzwLgQtaREfilJnyYPprjsshy60NOEL5/R9tcQk8nS9ftBn7cNMwOpkl47
R1+FSS/Ckfq2uOo4wOglxC3aAcEqJkdAvemBumJZpYgQH4plTh7rMElkq8FKX3TRC83ka9zuFRZd
UZSWzW8wuLKzbPk0qjg/Z0PhzgFyiZmEGBN+kXIVb2HuUDhzohLoYQWIPrDl3mm8kAksU3NDgqTO
KQt9Svp3lH+IT62Ts22WNjx6kAEeqnOp5k+L08kYseZLHvXuaP1AzahSjbwaRCk/vPJ4CUmdoiHH
/SNWMJYgR7lxUU0sq6HNdKGxfdrwpDC0qn5RuRiQLsVv0kcg7/EYIBDqzIWCEXtutgNIurLSn9ny
HcYC4nbTwx3e/sjh/H5nNsAmxvM8M0dFKlKGhMDVbAgvWfND94ubqWJoKZNWP4jQ9c9mQn/HhIl1
kiSojmq8UxE2oVnTKUQHsgsqUFdoktqfZVb9EiEvcEvqkKSbXD3sNwNwPWQC/tQ/yIUniCF4aaX6
TvizhBFREskOXKJQixkIz8k+YCBsdOa9sZWLRN92RiE1mWeR414xmTaz9wq7vMRrDvJbz3tNErK4
qjeV42Zkha4WmF6lkt/LdNAOuYVickciPyRKWKwok6XuqSF5wFatlR55lOgGRTvNyf2UvlTaIDVn
Vs2pvTakL1PDowcfWi4/Q+yk9UAou74jBWzXhDvxcqzwEQFwoxBi+qi7XY8sR+cu7XFpQQzg+CIe
0pj7bsBlqY97kZPOd0vZ27/pqBgDcsXkL8Emnew1OSLY0jajhqnBspEeMWghakTituBJVZyjzlhD
wS9L1DQGoeSSBLTUkQmw2bKfcVCbtMofirPZAC6Q5EPaKHvBfCbOxTWiNmFoiqSQnmFEMU0Hp7nH
2mGOY7ZJ2aM0SWkutDUqge41haUl2jk2JwXkoMxfiOmihhKPzqJYz3ZXI5JrOPA+61H7E3fJczAW
dwmwDhDAbGR6h9TEUNcsgcuQeykBcpY2swqTqMq93oWNJ146TDIXtctxgcYeY21tdNJWLVICQE4t
EcYiFUpH/GDkAptEVJAJs30l+haFhYKgcB7rv1cnKmzNGXbh4mwsNRHbkIzTRd1ZQEy44W1a5gpM
p1yKaJJ3NCNw7+Q3OXid0D9FIuhRJ89POfF5jOe+hEdbmnubK1Don7POko1+KdM7AOTlOy3XaNnr
jASEPklXMuyG8nVIWRGopBWbUiyWj5pUHQEmpzDQefnRXnCDx7neA333DWXPHcKxfNAeg0ilu05P
4i0wKeT5oQ5fqaDG9Hjg2PKZLuY5lkvfYAVEplawPdo1gjNpQPlGdIUkwb6YWaR1okYXuc5X/yHp
vJYix5Yo+kWKkDevUN5BFbZ5UTTQyLsjr6+flUzEjbn90F0U0jGZO7cZOKDK6Fp534n7Iyej0Ywr
KQl8T23noNjqIabmGLUYnCPwI5tR4dcYcZD8uLyQ2aAAh6J+ToI3fAIq5lEF2TSsdPefUIwih4hI
vdwlqVozr/zXoJxNOD3gRhzkFJFvBfrKzaSZkFBDrn2/fZjMw5jnW1MHN/b4DSd61+TJcClMR1x9
KDqshkGF815A8MnND8S6yCBn6xEzYxT5C4Pyc6edp6bmH/gQ3UmEfi5xLw2xxBy8f12504kk6SUX
oThoFfxWyBkA3RABKQuZyTtgWAg2NffdBenTGrWxO14H4UyUrhVe68ZuCK4jZMwyHNHKQ6vE+d/Y
a75iJnnhxHbCV2Z81073Tw1t94Bx1xiD0FN3qumVO4X3KY2mStpPH0SAiWg+kIfjmBsx5u545KqG
mIM4q8tqXPpifV2VC7wfLNBY1+p96pP7P36urd3CwUhrZ7uYTNBbhm64q+GBCFFIiU4geQWAb9v0
ZCM4sqJkjy8tBJoXg7yvhdCaQ1RYjxafQOJOMVO11r+AjNRekH+YPLjBW8qGB7HD1gSBNYnB8uJN
E//bUnuEPBOm8R87i87GPO9Y8zbmUIs3oHFn/1jRkZB0+kmS2sad2Mta1AUhxXcFyzIzP2QjkUqk
i6wKFWLasrF7HjGEnhjfHKXwFKARAZ3i7NIoEaLcOA1wE+023vsgQG3MVDgA3pK3Y3OEZba1yaOP
JkYNVJMVjdmlvFmtaw5M7BIfEqrBvMFwsePsidLWCablgkzaB80XZeI3b1NHNBYxDANfISwIQLl9
7YkYKAHfCyq+ICH+MGWfEDGyTvFYbEJ/XUXja69hXu+dO9z56COaMaMUptrEoDaKrz1EFS7dhBdf
297v8mcdSCcni2MmmYbszMXCoapI6Z4OzOpWdjYzSwObqh606nGexKweneicTPgc1swdGkqvAGNb
SWOPvmhL4fww80Aba86XnOOsw65dW0qYOc5dp+l/5ApyGO8EzBgbF5GK9qN0sZyY/i29sXaDvQe2
G+LSlwB/VwyHGm7K0mYrxeDQauVi6l80eKlE9BTSG6Lrn5lENUxEiN4yombPUbNq5bMbOfLuFEeX
CX0k5mxwquQQAmxz4TvEwnxWMzpdTGoh8kzzZSR8nR69wiO5/iEdI5+dQ2H/TAHkDzLAZsfFeRxB
N57X0ueboPICdvY+wEk9H3T0kwYsfy/Y5Q1mrr6HtBmyH+iVrq/toZam24gwuW9eLQJJtOVDKirp
oFs8xhhCdEO4DkC8xPlP2Q5YzYfGmHCJokPSnhPrMjTaSUanwpZzyCIPjyYOVMJGstNkR03XENyh
kfmgnx3Gnmn3kEZYM7Vr2wvu+RV08lSZ394yiPUJngj2T4tjxCBOOQ5hnbI2sNwwLzb4iMB/c465
DFoiiqUulcoRUi0/XgIAhbMjLEeQlY1EqSZ0Xra/rIWtNjDQsGjeCUzdpHAOQSwtq4MWVKP/pn50
j2528DDFYsgIHv6YKgffqjXOixHlmBSN3keXppt6/g0NgOqD1fLMFHHr4+IPVa5lEIrflaHtAa3n
21C9oMXtpsNAM5JsLZxEgn5PoEG/fCb9o1nsZ4yStD2ol+8c4AJ47om/mqljAxs/ARm4VSmGHySD
EeHygkNcHiESf2yGDXmktJA2I7yCfGcUAo85KvfucdbxyT9F6HrnC6U+wVVte56fIW7QgINPUIa0
0YvCKH3mVRwBfJxp15RCt2oU1/ID4G6qXku5FsInZo58yIBRBpKIZi/y93kboT5lwc9ryAxOgxDs
XGsPYlJR/xly1KcHt8PB49xFJ8PZ8V81buksmeNF9qH3hXIauheDimAVOA8ewTX9paDOtrfYFzgs
sJbO1XorbHwDjzQMob5RMNz7TeGelEcowJFfUN+nKDoZeU7YlqSwPBwi9EKt4xoevZduxpTQ8s5B
2+7tk8f5uoCWR/A4NCYtCWxtJtRaveoT5gRqmwSbrDoSe3If+eOTHA0KqQdXgkBlHLMh5C5P3TKo
WWHk0K79koqTlq5vOhfc6WaECZIMwSTS1VmuEo3RWVcNJX3vQJBMzq75mmWXhC1t4l4Qk+CmSSGX
9ScrvY55CWWpPAd+sZ7eLKISLB2v2osqRpnfCVGUVrcZtXuD66dZip0s8tT3MAxu9sX0bA8fVglb
O/b+Lm5yaRm3K5KPbTAEdqxRxRtxvvaomCWwfFbZRi/LP7XHgcHMPXGCoxbTx+K8Hyf5LuePTNUe
bWHvmRi2dE8ZHzeTFpRQifpltM3xsi9Ioy5mrpzawU4xhWFHrRRRNbuduxtg9aA7ErNt6CFCNXAQ
CI2N/Z71hChyCmZI4+W4yJgvcl6KYb+Kd0PFzJhWecHfyqaTaHXCGfgc32L6KoC0xZXPm+Yfir8d
lnEdQXwBg+44vSUEbU0AUA4cyhHvEIlNigpcZy3J+RiwHnzNmbhlGuQsxqqSxeWcKU1NUAwgMR0S
iIss1oCTm3mPqaVtBiBaBoMPtflGmiYDByZxDK9Mo0DyAxebTSDcJd/8EudWG3WwzeErVOc2/+Qb
5ZiOyekSxPkpMKZtiNIY0EXWjBBkhkr5dyfPm49hX23MbPr2Wv9QGwmuz9OLFehri4fQ9u4BohhU
cM39pAjeNd1t0bV7Xd08no0woCPei1Y1JyV89JR5n/mdzYccWQ2pw4AV1G8D8+kRv9KAUITJYdmj
f/SfHAxUIYlIQradgECgTvD5vBb7s7w6/H4czoK53ZPLot/LPDtq3guJ6zJvNRxZCL04tBv4MokV
Xpb9jH66TZjE5BhCvsqZXLF5fAM5L8gAZKo2BIVhXmCjVs9q6wEK/Ag0xaTaJhlaopCN9hoQBq9F
7JP5FSjGI55n/OsRYriEFB79LUS+wTBtAUzAjNqK6m2k42iF2Aak23B9TjscCmMHZlZ9aGb9ELLX
csf8SuCeMBSQl+9Z7nvgpE9mCdmYX+uX9+V/y9ejWVP1awxUoChygjYlrmuGhWd/wwXWZuML7mLc
d+hsmReJRXYOx1r4VD7xrNbwITQ3kkqVD/GMZVWBqCTc8w6eNzYf1IKGjdkTNnF0/sRMuAxqpqtG
fvv8mVsCyUB9msbPAjWp42BuVJXHcMDBAGUf/CnyB2x+a4dtBCKhZ1SJXJElA5lq0n5TGYVN74r3
8ZTfdK3ZlBCBUic5MrMd5htUzU3K1W4pdQxjdUwgFzQe2ouSTiP8C5SjQcVZXBBqqkniQtCepjC3
uPwWbmkGVs34Zs2f2IhGJY5K4GxCrPOY8oy/znbmpupJLh/fZGQ6QA4xNOyb9Ec/yE4tX7Ncboq5
Fpc6HP0UyeeDw8RQQCY3Z1oI/D2SttVikhTZKyt9aiNYwWQKAYXXmvFTMOB3ynoDOeJUk27QR+OK
zSK8aU7ePBuffp9/YKF6hBHdB88MX/sGlAjhvb7YeGxWGGi4D4QQ3dcQOCjZ3QmLBkf5Lzo9a4OR
WtOcWvirBK6oYP6SwCbNIGxKwwajaDDRMRbhnOI6AozNcPGE+MLHxIC+evZf57DY+dGyBz770tvq
2eTQFtPWCuRFqnf3OWpD5F4/qnsZe/8Cs+HOK94sJP5WSyDdMu+N2mOVvki8n0fJM8zpJsIiCOEf
tDAhq9LLCRNdHpHNkTuODNGq6R3/SMHCDf1MjyFJ82+O1v+TAX6Imb+vMfqERy6lUIIiCjL6gyPx
vlhpmLmCoeLBkdj6StuHiGcUzCUqvQontbBOuGdwufOCLU0jvXcoJ091kYvIhEIo52pNgUlqR79k
rwvAiRPgk4YbQ+LyZ9DEyHTWOTId5jQD5X/Cfq6w/DMTtddcBqzzObAgLAzIfudDY5g7J/ShDX1Z
v2yH44Jq+iCMrCXgWs0qF0P8+KPwg60QXAeMP7uFaUNW/yRwuTX70pdoAod/cvu5LM66s8FgjLWO
tQOg8lhEzy071EqhAg4Hc2w3BrSJfjpIJJdFw2UIOyYhmEMD4BKBima89xBhmSHz7iidCCVOOE1b
Po3/ZeG0ay119oZl1ydwVkyTjEVkmWQ9F0n03hX/mkWtzWbZzxbQs2N2L1RZdJJ4n6OX9wSA59rT
c6hZI+0o9xrVmdBqIkr0WLB6r7/38DxZBAu5IUmRF6nzoOwv1mPe4MobgEzJpCjAYJiHzN0MivvP
5v79tabUitPCalMAS16PVxOclj45VozsZIF6uX5KfOjvRu1cp9F7bbT5OoVk0+V/ZUFrREyg/+FT
z9JVc9QZM8ZBQ72bo9e6garG6VsKi/++C9rtKNcvayOwSJSfEAjjUz0WN8O7yECg+0k5u4TGUrRI
iIGDCL7xJv75D0vB/pOY9Y6/mswTg3+8LSzoRT5EcUhggC2/xRcXRpK4sL7TVUgodNt/DfpT+NoV
W4U+sOGcwDdgKnwyyDD0pjTPmLrGtEB6huyY5NdpX6aIIDnvxkpfTVm9Hod9+IyVNByz6PY7xAsf
ObRJnIV77jWX2RIPvergBfFZeRAKZg9NqXecx+7HL418M/ohnxJoG9voGYCRwjL58xdg5TqY+mce
2QwdOreKdZ3h7aAnjw6gW+d/M+wZuvxRnjiD/tklW4cHbyw+40aYoVThAU01123Rku3Qu+6u84dV
3Lwn/SWF/tJa0YMJC5/63sKrpiFyY6A6UTGZKxWD3GDdl38Xz2ft+3BigTa3rPlz85tzgXgHQ9s4
eTBG6E/lMXbxMeEdwZuWeUZB1UpvulwihAUu/W+v//OnN1eZ66g9S/SY0WPSYnt3JfJNi7iVncnr
gFdqTT+VXa1Vh9PGfKUdw3gRv59ef2Fjt5DmIXiai8L8lKCWKn9qcfww26vphERdvJn5azY85ex/
RV0gBZNwZYga/NObJnHrOq/twQDJMypsFJz+zCxO9CMGILcDD8hbGaHzyQWlM1wM5KLCQ9WOhQUi
iaO0lJLzFDSHGTarDyuyoPShlja4ULUwO8O5q5lNoHPzwJ58dZXhSG7j4z7fOAJomTw4FSyFVRBm
H2DLEihnFYSmM8qX49koGC6DhJpf89IcrcQkMe2pWio8RqkDStw/CG1CS92dPHM6K0SiwsBqYdQO
N4unPqHYCFsMquEyAXmaoCDMvQJMnERD05hvFEjyK4y3AsMTmmEOZkUQGiVqUH/XEjkD9cl5cBss
VOPvxqtQisALhYUz/5O5hE1HuoBhZsG0wqf73OgLpLBibZTfJCCDslN4NeozN+er1L9OkO0bKCJa
pcPvQ4oCCF0PcKm4SkdqTNtNsJRwoz9ENXwtyU+dTr8symx4TQCJ1JjdzPKo4yUE9JRoIBvFX2PA
liAkA6kZ1/Iu46Z5iBak3nXKXeNZAwcw2ZcZXpNT1+Alg8xxcfd6hVeBZdZ7Z0qeOr9+BHXmPhLe
tgQ8uWASZkfpkkEcNlLqOLnNrCjeVj2mInRUnVvCOFzuq2kiogXntb4vfwaXFjHwnwKQEK8eYVX5
gzpNPeGSGFyZ5aanxMlnXE9CxI76Q0D/g15DCkjTQHiT9HTl5rEYy2NtJUemfjhImsEz5NJDomHP
ukQbn2g2wdjciLifLsyuKk0po+S4H9H8DWjyWnz+lUbguBe8wmy5jrjg6RpmQKrvXmQylIzprWyN
H92voIVOX9oc7LN4IBpZIx7HMY7A3p/YvxMAAdLUWCMca75xoUFUZ35tI5khe5DKtRDNNksux0Jn
mQ59rXEZD9RczmlwfQp6bh80LTLRTooOfwVayXL4TDuIkV21ybz0QZyve286xeL8Q/q0gyFBCdDu
XKMxPMrtvfCoq94hlSH8K8wZmCV07sI5ixvzHL3rKLZ0KgYCviDjObjCl+W/eLgERb+y0VPCtNFr
c6UzIxxTY1+M+UUBgTQSTp4EQquqXEYmI242cuqhKDeji1RbHCD9QDwJwyQWxAgWpqgNfOozy4D9
GLyhkMe3nCG1cfrlWiHKXpb2YkeiOy2PbQaaqSNpi0CjmjbBRaTCbIzkt+fFr9a1ibNPNfT23UDf
2tBuT4O1Tebmu/DNp77Wd16Blwbqd1RNqBWHXWP3GwtHypYvKWFVRg7jqBgvlSbmqhAaQoEMJhtV
5rNLEJbsyxiCj9blrJ2XCV4xW9zrlZTqcf3kx7jQcCZO9WOrc8o0+irkOCLm13OXQzsc0aEq8vbK
NP3KbX2PFD6Mh+tMEuHsGNChUm/nldbrQF08mi9lP+4LKMUGXYNDr0uWGdPhASfM2UWxjI0EyAKq
lhlYvoYvrE8P9aqznsIIry/Kj2UEXED2N12jtaM510GzVw1WtRy4EpMoNCkp+0YcZAxc3jgxpr7e
91iWSrjigE7Z86DgGAE82C67tQluITIA5CKzIzK/x5vCojzxIdIiXiU0d8wwhjbHHFtTnGPQJlRx
fLZhhjj10xzaH5z53HUDPanM6mt/AX5wMb5yD5TUeKrW1zEFsWk/mQuhWSAuJiGyQNQ4lFgtqoF0
xrx1xKyKgSkS/vEvOKtrBaTJZ2j88BBmFEJiSZ1vSWawkZmLbihlDCThg+RySoEUq4uB+SJ/EiGv
HV40TgUD3LGRsJ6Y776Zan6lg4Opikhg3OyVUT4vMcW6Yqw3s6vDvrkiZpUizkywX8ruBFPJ03fh
LUXIF+qQSqzyfuNa4hE1W3UJQDUBRDUflC3vN8L6mLl7/IcKxmqNQ5sEhjZUXhJ1m9GpLt0Ifflf
2BwED+iw6XC8hzxGYWLc5QM2pDre/68tBFp8R4b5tDW9dJ3bfz3eUdu9WClC62Drg/mUADIBpubC
wGpC9WS2d5r2STwErPZ5eBN+6tLjpnucAB18pR/z2kSVxncoQg36XHB04upVR1iJXjQEk2+nTSxG
VvDkeKouzV7W0102pym7TtyZdgCxN8R9WGiiQtNg+lSuZLX8iqnQIEgybcFb1tGgOH7JMdpsbAUZ
KndXhWcBOYKZvQzGh4JRSPLd/QIN2GihazKaNF3Caxk8NPPVMl9mBJ7zxBypG/6SSoHP9D+FuU4y
fIRhuQto1B37RVRrQfTgwnNsbKpGB1VS0JCRXaiUKiSCk70nzv1EZysDIJElsU0YvcpbWeDGmcBv
KvPJa0WLak2QVFpJOjg7PDIac4rtiFJDk/KmvAITGg3jfh5F4BMUQGPVcBV2R75CrJd3o/+i5isJ
6p453sGgKrJqlaOVbc/Qc3FE/AIEXMmTI9/4YMZf6AFXToSvIh8m1LwWM1QPe24zuIW+vza/kMcf
Jg1WGijoL5HSTd4t4fTwa/6S+ZHzWtW8syI8ZdnxQKs8DzhdBrwThLzp32oEYgZfSx1UB7gSUk/M
1kt91qXcRaqMKb7LlT7tdLZSXbfY/hMaQeGcB9seUF8T5of6LJR3rbV0NUCMn92FEVy6k1giIRyV
YU0Xqe+YeXODlVgIEBSS47ec/Cyiz6O5dbp1seCs8Rw328ZbG3RH8wDWr3aRne1xmDBCKW15Jfm8
jxH6t9Pw3YXmyYZZry3JqdaDU8hcsTJcnNXOGe/Rpcud2v6WY7pJJRG3T0lRnHQ4uwQ+SiEcNsmn
hV6wZwgomiidCbPFwE60Ow4Dad+GUk0mZBkY3HKMO0Y4xON4DhrrZLq85sJeZRLkeGxHH1ApPYrE
QfP9z65R3KPITBT0nCLYuY0Lbk4lzxkuqcbi70EDzxwJBpsPUKvnKEgWDG8clOZgwZUvK7IfpltY
kM8Y1HsXWgl7rnKWP/Hirbu63GX68DZyV8Q1VN00wDPSONJjrrmbSv1TFuHIWc5et9RnD+9X/ZtB
KQCVrb0GQs4ZGqKcIowEfLAt+k3PMVuE1O3GNF3aCTTIwcuJTS4UqgqwdG/D7mt1bdcxWR90VL6e
+1EX/PT4Ok7XABlakdZnFB8qAlrOv/2EjCFKqr7qNlY6YhazkCLPY3b7dT2gtqUMysErKv27wfiK
1IygxFg0L84sfhq6qw9HQ87VAbmFR+osIn3RJHQaUSP4vlmW/ZB6AEnDs+Cvbu4eG5dwSky9hjBd
myl/Dbkc6TnsaH5fwdREiZgNGyMhuxfmVoUiqiZ9zhKfIyhTJgB5i41VBit3gCpo9zchm8qdH+FI
SSDlXA73oxUep7JEZOcyAaN1AHiRdxhyhsvUduhmCFLgOzraoYEy3XoIerSAxr5X1k/kq9UcJjvf
ycjdUKSLgk0yFsBVoEASXHlqpZQ69/x4kXLH6K+q6Z/QC2KmiJU1rByOtUnh1DwcmdIDRLbNHn+Z
0t4YYJxkzDjNUfDAFFU7aCOcDKafCv7zBAd06RmlZ2gh8o1nPRce8EuFuo2qTR/ZAQn2PAt+DsXN
i8xHjyJjSp8ws1jrZfME6wpOAicSV4yUIbKqazIYqqRZDfPZMMqNAxDEj5exl9SW2JZj5bmatftG
xS819pGO5OGSn5HgxR/Z7Uq+aE+VPNO+CukULuN+6B9xISSeCI0LhDUkD0aptn2OR3wI927O0vU8
vYXY5PDsIJWmbvkxmfQtYHVQK+5TmAVLD/vBN0+Diq4DpfOoGxtzhNSFsU3OctHxVfH9zlypxrkf
ETaldUfwN0N+sGv6SMRIuPYSsOJLyBCIy+hgkC4oEGE8Q3Y24SuiudzGysMJSWe4T4xKWD3aeEgb
8QbNIzAS5tBmDxl0HE4mpi1ehvMT/NkyIzXIY+crbfxTWeMmTZlzfsw9dJX+olAIgGug7IW+2YMF
RtNFcBzazrKtvwYfWmSca38zf9zLrolgrAzYIFd+/xJ45iaIMdzuz8ngPswQKsOSyA1nA430YhKg
rDfvC4wFahKqDxWnO62udhlsXRCQZBMkb4Xe7yqA6BYqREIB6sBvSwJbXNJaDY9Rzj4ObegCplUc
daxI6T30/hEz3vTIsTZ27yaJhVFzLyskyL6mfkU28mmiLi5icxdqqIuS5DkM2h3so4Pdo7PDULzs
CA6wzI2FnszyoFXkjKoi+O6MKDFKKhyk2SKm1Eo2WPoFPUeqLyasXVGdAzyShOA8R/BJ2bbTjxm9
YP6izG3RYoVZVwxLMBbjUUsrxdXdufnegh/sSDjD8k9WSAwCUXPSV/Z+6BzADwvSjXvKm5OXf3F+
oo2UnyEsB5Z32l+MxNnh6qFCUzpsCoXnYXzs4LjV7AcpYRNm134+7aVkDB0HXaVnnjqzPkdD85Tn
HTdZCdaJL6WRrh4X/dr0hFJWV5tNBBc6Hj6i7Dk3pi+3gpGCl7N6A1uKYJDqufVETBWLbGjzl4Y9
WMIJsHCbhROBgWiGfyXgEf2KW5iPi+rXShkvYYkmENk2BHlESH5sr7Rm2c3jNRJWGQeDY71Xiwvv
zrvO2MVimMDsC7jm1Ka3nrA1A2MDTFkFMRwma13YBI25f+zyMSTmdGYSb3vnwWKxsW4aoHJrGTHl
M1Y9mQNmOzzLmVyAifb6JyQ55Fc/30HYvtcTQtQQ8A1jL8ZiVOiLObwgLbnw69pQg+q62bXpi9XF
740LdZEJlXmdbDzyk+hgc4IoIFwNRmPlBI9A0pCdQKLpdoBnuG2XxvmAQ4f7XtwXj7ItBWp1u+FP
auNbxZNF12rhXaKD2NNtqWXYZq5+6cFFDEOHcrjBQc1K623hfqILvqPti2kcYD8gnUsnHS44wNcB
Jcv/h61bs9gBn/CYoeGmNA7p1RN7VWJE0wLFepgMcOQi7q5uovD0I3hzDUhTjAmJnGQ1PJmlE/9U
H7PzCY+f5KjC/phDHJPLjfpT54Crm2BTh9+WsR1rdE5MTnX3pdSvoe/sUTo86/OwpesuyopZzTsI
eQBonQXeAwAfWtyzibtbG+pvS+RSwRLQ2LyNvk3Ysb+SOG1b+Wuvso+xw4AENuR4DlGr36XDU+/D
vnZu0Cr0Vu5Wue5kUyQZTh3fGTkgFmIPOSMZNf3fAaYLBDucIbXhT2b/ZQQiDzJMX9VCuCltPVlw
Rgn7tkMviG1oiFTYV80Whg2VL9Ye1JYTW0SGTDpuJbK8BPqHRYVfjgb7EJ6J9QbzCC7Ba0gDoHvV
M6W3UHGMaCCdYxerYF/jcQ5mHTHsLJqNFAH1Am+H5rvBcSnXic3mOh91DFQZ6Cbk0LoljpTVbbST
1dwa4jdCQ+QEzVZFeFf64E5p62J1Y52l9m1YwR42IzafzE8XRUgJF1TKUqyDpFrD4UFotd+aN+0W
JJlxWq2FEVoApNbtLgjNvbFoRGRQG4TLzbHtXeNpb3IVZjCapD3PiSFS4zFUoG0xnnxMjOtgNebT
vWlADc4/KSNZ8L8Yv/Gx9O5O9KxJnyMjil5z8gFFpMmlxwsPqDHBtauuWDkaEyTWdcE562BfoBIi
G9pTX31lM3C8HJBeN933bXHhpIf2FqNKlOJZviNp4SdF7STniMJGk2ambQdaaI0hIHU/IJg0uAGk
pd/Dt8AfpAPTyQwaBKijcgRXDukGvDlEVDrnp15CNQAEtbgjGp1YsZz+QMPD+HXiu/O28fT7iQeS
O/i5iQUB0Z3uCQJEckYkEOTwVnMOLlO2HN5S4NKXRcZHZGFtA/9NtpmnINFMFw0DzioiqVJmN81f
29cvkfsxl+NR7uFy9lA3i1iFwelM+EWxreWYMcmLKD86WlNOqRRhp5FMa8pBkGsaPCk32hfLQ6oO
SCI3wkAUHiuigSEsjJQQcaWA4D6T6cNARa/oNtDgbpl/ORODyQv0+oD41sCDj0kRnuVEc/s76h2Z
1XWqO+LGAG2sacdXHEnM+c2cnqOwf7Idciu64tHrgiMmdeHbKEYqAA6pBcHWZ2soItWAal7kUm4y
okoJBcVVsqUzZq73DOjewOATGzKZ7kf6kXtW9hHqu8pK75TnbVrXIXJkuudj1poZXovQvvNjwmBi
jA74hxFk6AwOcNAGJAnArnT8EyAi12Y30juM7o3fPuVCc+sfEy6hvhAa4W9lsJSCchm5ok7FPB6A
qsc9KA9BmzztXoTpNco8qqGF0jncueNF+l+UAhVB7NmzCWu640Pm7q1rTnijj3iqTa9i6abAWQII
NqH6spIbGWMepPUWfnVBwgu+dMFtDF/JkVulbBQhbBqjdi4nUvOkdWTKGDIxqMjXy7HFCJhjDrUn
Xc1mAZxJqvzd5ncuzeAimhyL8bEc/a1e3Qg/5HKz97Itolw/8hVz8PMYMdSIp4HJFaMqhkb0gG54
c3IurhkHEH1rMFK6M0vzyciiTV9UuBXGF6GC+9DSaA4RHvD+2me5740ADWs9biZ3OJex2paG9tKC
K48kIZkxhLirrFhdY3SKBm0YiH7n58qpIqVyOE0Hk7EsRKerVDlogWRlc5lv52wi3f0tq8k4l4hr
EjvC+qZN9lO2kJUIBdeH9RDN6kUMc0Yfth3/UnfIyoYQhc4xXvJnBzxudFyM4VPcfdH8A8YaGMTR
+0eKSUMbz4T8ZddcWSeCJPSgO1vW7N/1sb5SJng1Kmy4xtIZwkFdlLtRuJrLm18ynuTwIXWJaZXi
cYSuQ7Q/soSz4pP9nbbbYJk2uD6hg4mQcbdgOnI/y+ksNPtkyiX0A9IrGw4GKHlJlGwL1JCsOtl+
iVDbPrEdRRkoGB7Q/r3DFKSufwb9o0mdc27UVNl/IJgLqqFQalIg0KWM9xbNYzr+DaF2w9+NcGjp
Pq0Wy7UfV/RfUHZK4QHii1LAOBWbx4xsB9Q0aBB68H8HtFYlbK5lT6g1yGMyMOHwiucBNEVX8cNS
v5ka3AMUudIPOXr+xL6KDQNRMDUjvYrgnj5PJEe2Rxx7MZrrpgzWVvSutKdUVE4U9XlcbDviOfyn
bnnT0lNqnfQkpESgCmS2hOfHqhSV0GKcDcwiyBfWUFr7Fft52xfld69HeJcsUEstv/6acyaKsffe
Y05I7c629O+akH3ZleNKC4nJ8GDujEq7eLPI87A4wqxq5NJMske4oY8tQcSqsrmGTZRYNqK8galK
zBnWYBNKbdDdPH9YRwnuEXB+bQZyjfeUM9o0FtR9HBOwD5/HxMX+aoE+eW7BLVv/EY3IihoCx4vb
bOh/bNKZQhytEs4XWVnM7eUv+vB1oK7w/7ji+XSneYqnET4OHqMcbkh3/iMDfaOx7sRi0wv3HeHR
IZm+XFNRy5SUlzNQ/fkUp+agMTJ9tWZUrYzaM0a9Li5SvDOLZsRXxjWioQ4nWR2AMAF6ZyfdTChK
Un5RbTnaPYxx4MqCQ2MmJtkhILfR9/Ca110yvgZwucoC4+432KConVL8ChhXIZJw926PGz1UXBAd
IbWrLGX168mfvO0JgsP3DJD/Pucs8xp9h+XBvejNGazc15rzJ+bMTji7zZLgFn9cw4xHc5fDVyDg
if62Mk9WVe30uv1203FvQnhSTDKD8qcAmWp6Z5Wq+Bz71gW0ma3bmq9uHD/M6PScOv7giNhDYZLj
KE71S/KYDISLMW8Y1h1yQza0YZPHRak+x38bw7vGUbVr6LbgdeJ5XtNN9pnPZVsRBdG+/7oXDO9O
DqdhIH+g1Unj7l20eO9S20ohH9hrqzkPrXEZaV9K/5/J6R+zuplYrdHZuJdfiCSY7o2EKTgcBzA9
HqqpFJK6O+ADz3qtwW5zuEYoW5CD3+Ml1QcagQ3T3Vj6TOrDd7d8Wyi+LHS9Loa2MMaaPATbtwFw
jQEus7YJaw608dpikptUNwajlBrRX71lpmFVzdWJSZ5V23DGUujIgL4Ipr3hk4fOWZzQtqbICnpU
P+Rq9dti3loOC8jQt+bcvvrVYJPpzACiUWwYWkWsXBAJVdW4KwZ4NglUvGV5LZC4ivRL3rCA5fBJ
F+1P4aQvmQ+xHDa+VC9B9OhChGt+hugCQRvrC7JhJ8JXbHQQDimwUQuPLr8JxGTegC5S3X1bZvj/
Xn4bzZGxOuiYvpNv3vXDY0Fcad8oskqs04hd0FguzzOlOpSVN2/ctMP80GiISn2c/FCaRvmubud3
f3FXhtlsXOBNx/4XYy/ZvjYkxjvVg+zXskLXyRGq4QpnzsXecJvNzAXqwXhkc45xuGubx34egFy8
rdQoXWKeZpzKQhKIPQZByqeEhJsRdDyghTozv/WYyngh+kntKYJAPQX7gfRKUtZ3/FFrCXgnw8qH
v3EyuENqckR744NLpiQTuNQxfK45SJgToiiYMGZ0MQqYwXRmZMRZ9VYNX60B45XAe3b63MQfY/Oj
teMNgiqDxHv4/PBVoMY0hLJjjcyHzqSCcHlG/ToesBpw021IbUkn9J337leY/vio4/WuviwxZMmA
5JfQ+7E67B/bAC2i5SEXBUzV4/eyJDh58sg4enHwUBzi7CL6oZQXmjC0GUDKzbPN0R/wQCeg75DZ
Vj5M27qocaN+qD0NJ6duprkByqO/QViLh9RtKSKGp15AscaKLbl0+8U/Wln714nGB+DELSdxP4CU
uOkDTCQOSIzYmLy4pwD7IYpKSh+IotTwyijfY2fvQpuxA/0Bq9aTiFW1VqFwpFDvOwzdvfS96uKN
H4Bpqm99xhtvcQYODLv4y9DTHQABmmo+x3Fw6KE+oDHUnekpqaF5KG/V1vN7p4c3vEpJNKIrIFV4
eogZjszMD0LoxQvT+XrJz5M1b1Qdv+sm13/6M+Utimv4FKgF32sM8VIm5ilnmltWpxMj/UM95LfI
db9SNCuVgZjhP5LOazdyJQuCX0Sg6MlXtfdO/oWQNBJd0Xt+/UbdBRYXO4OR1Oomi8dkRgaud++m
4jINCitxieI8WESV9ehsg+oPYbY0HgUrliajDC+5tBqCP3LnV9nwUp50LmLYMq3ehEN3XWTTKsre
ginfKDEQ82z0iCmh9/UOhxBulfpnauF/EbmgYx2CQJ3aybNCl5TmtCmgzIfQVqpkuCv3im1MREmj
fWN2Wg70W0W2IyqLi0H5puucGF2GBbVLewlJib0ukwSJVs410a7SdjlZcBC9vazCr378UYns0n3n
f6Pj3KdMYROmvVP3dwpOWhnvXUe1qeuQUKHU4+hhxBmzcZ9wiZvowRmYEjDfrfrZo1IgPlUjgDR0
FmPfHBLvULbBqTShwwFkM1lLCYjkCRTFPpN/Fe+lgsl1bJIGZAk0mMG3ndFfgZ7y0mklKiidGTGG
KXHtqXFxGiCvg+5tc0hxFd2dTT1ck4VihvlCD8PXXGYHwyJAlU6xJ9IeKnw0kWmsO+tUNBRm6feI
mYMlBSHPWiIAT4bh0Sq17WwSs6WzzIwlzbp2LgafZn0ZzSDCFFlJjqvWtfZ1X39SxCDkiZZubFxM
afxZ5FfgU1zXFILq3/3Hx3PanYqQd1MKRpAPbY1+hMwp9NxFbrBTRG9EjW11DieEgdPKsVjp+VuQ
9ovGoVzlXRha5FZ5edO7+RRU43qegJoQWOGyyaPtbqgTyGBK7FvxUeX2qzvpW7epnpVc08j8Xw9r
rl5dBUeC3n9GaXvvezK7hLlmsMq967DBBitKJJYRI2vpd6EDHxdH/lLiWGsmcvDQ4dcc4WHwOQls
MYLTE+1H7FeHVg9IgOoQ4AayPy5CMa5DLmojDvYu9yPLVYcJelzmL+pdyLT2s3OtE5yBpr2mguwd
u13IUqf8s52jM/nrQJrvrq09DXp+RlPMXhxtW+PeWn5jz4hgQw2LuJw+q/o0R2wgk+mcU3IHPfoV
CzgO4viyk1ffnbZiGnH9DAu0Ufto1j4jI9lZMNFQoD/7pBg0fUDDXWOCkP5DfUDzVw01Ze5Rs4aT
TbHKkwwnIB4cwgP1/hCI5FmLyn/QICC/mjdHqQEE097xX+691+RUGFbyGfTyUVbtsXWcY0ZYZYIj
G4AXPTVReiDui4+avRyQl7PbEaWhe99G3fxZM24kz3srUBtTRP90R8nqUBAwFo/GJi6ct6bD9+hj
2qnn6i8w6ntdM41jTca4L2YMXyP4GjTnEI8HOXJ6zzV7eWE9QRw8OBQ+ZsWgrK3fk2K85a5HfdJu
+mrtahWTX366Q0ouI5z11IDby+Pj6LhXq9gzYVl2Pea4cE4OadRtQxqFZeJ8FEa991vaN5QDrTWb
SPPBLCEBjgjnQEsbAvVSnCEOhI2vkbuiDcDibwbirP5ap+GN3TCT48Q8xF2zLip3U8fJpm3EtYny
TV14S5OouEHuLdEqbK2GZE5dqT6fgJG5WMkQpmg6KDkFQGmgJgyhS+PEWwzsWnYkrkbjWodHwxn+
18aQppKjEYSfs9IlRUjcUhdUuIMQzaniMxrTRGvLp6mxdlsMmXiKQgJDmb1juQSvyI4jbS++xcrN
Yyw0oBno041PFZfFGBLsoUG3537QqUMqxUHsigz0GjtbBnZ8BuOOjSVEJcB0FbRK8usTy9zGiMZ7
q31js7gMm+qb/LnAGY8yyMhVnQqo2FKudPwlm3lQGXXtIWeh02WsUCfyv1odPQDofTmJm1kdAy27
dz5QII3F8xQTpdK4qD2daGNEJTnnCn1uT95GmuGmxXudTqyowmYjSnRQZAyGVX3Ojfc4kR8lgm+U
7Zek4gKz/n+vWblzza0CjHJ3BjQ7zosu4ME40nKn4xHVE4L19AJMxCXcMDau6gBiCHCpANYbnXMz
2OPTtLQbW7+44ELNjS+3Lq4pfcu3Bd/7yuQZF2Kz7H18C8DbtbpYJa1gaFczsdbZwWvrGRiGG7M3
inZTX1ZLltxMK2e2I+1TXafLqRWHEXeDH3p/lptuJKw5oUGh9FDZmhM426DazdghF2FNSVeidkMc
c9aymjxqA76I9BduhX5+9oZ1Bag8I4+wEQCC87p88wpjh7u+TwnWcZY5/E09bG4kUBzA4K9FjckW
R1qOJ1iiW6aLZvmxoY3S2JUPdD15bG2MmmEclsF6vo168RGjXrOQ0cwpkGy5EXBXlB3K829FBSXE
tJdx3bxpU7nObGYSIllYFjfbWx7q1PJ6uMnbdB1yAxe1s+K5PzpHu8eaM1C7eluHiy4sGUGTROvy
XE+mpbKBKbGVOqDL6JaTXYga3qa1MZjMawxBxg7NGqGLAazvOpcH9YPb6WVCpeVy/WB1Q+9FQ8Gg
LLBZBHJP9EAtO/vFZ12QMTEfq+aqPik2S0qfoyJK8PJhLsppXj3D3ZWOdfBKxMo+OPiFBxkV2xCC
4T/HmzEriJ3uI77J2hlgPAkqdnhNw37Rk43LF9l8VkiOGBqNXGoasir10On9+hBl2j0hLVGvxBn+
5A//apis52g2SQrIbwMTHCFhrZQnxOUrh5dV1PoxiapfqxFbuytvtW4SdDsdAfLHbNaAjCgreXxX
f69lcnuedKQOhv0acOcMXFPqzUs6hKNsUmO2+bGhYrcnGlyOJZ6wqndnhU2HaXxygdAFhzTMvLAJ
/frs8tzn+WVq5xI8SXcL04iArHSlnkdpta+0Wx6ZpGsll0r8SvJ5VXFoip36xcNe7u02Omk8zEx0
dmiymLWH9CWquuoZ8wYcboMgnKpApDuv1TeVo+SA4vHoMxIUMM9lJk9JsRsZqik6es3I1NaJMkRI
p8qTaOoUxAhZzKvO6E9gFK2KnAqHds/uLcDgTnpMOj5rMiaOjv5qIQBAY1kqtQFYk4whwMixZS/y
GU0hAxalKY7s9sWgBfAjmMZk1Ug2S/N8In3mmPcswmtWARPP75DyyyKVUu8YaQAbrJDY44bRsvkn
Gutp1VgEoMX9Om+/K252McmfwYRh6dg/TAt3PrFwnXjtChx5xnSYMATz5r7hRl+WbX9IGnm3huKz
wWIcmvoyqYZNZSEGFqbYq5d5VJ5tNUIX3EZGYb82pbELEXHAGFxnsbZNaxpGXJ8J26eA54XD2C9+
zjxGW75+TnuX5ZOHBrdfz23Dpxl+Ff5nj8PKIRlMc7mMIRZZI5Vqlr0PZXERA8sMm/ttqp6bXNtl
fIIt+EtxcAdwmp120EfOihjDT8lOxqkZOQGm6rvyqniySNUq/dzInP6X4SqMEWJLS7gc6o0SBRMO
iyF49U9CwVO8atskyUg3giPpSpCeT4qCoB5YYICrZjonqrR69w3QpKqMdFjEPgVF9kG9GWloVss8
E4zntFPLHLRqNXT3zZqt7qPT9kmE47r0N3NeXitZHBHUZxo4zrPi3zq9gZdO37TpW+6aG24KntlJ
VR4yMzr6kbbowC88iaMOaplS8JhLPITF/BnVVPFOt/WiTW2a6VIVIEka806DjU4q/cnMml1rJ8iV
Y8Vg5TyfrymDw4i5nWF4OOohvFYVixTqSqDYct450XzNX5XAs1cIRO73TdMfOitZV7xpGS2ldIU6
9QFgXPGhBDTUUXLq/uUwT1TdFqYqusKFKUzsHeFTINh3ZRTsADnUpbfucn+J9gJUNvMjIoTH/MNo
O0ge8nuq661o+7Wcv9ShqP5lktrfUStutCBKR+4E5sEWlyAePkYelTbRyFWx0mCdAa3Y4gJUL8BE
QKSX+lpQTVPn/0Qm2vSNXWys+iNy17xZ/HfIEfc7/otI3Uc2zDvpZpcxCikHGF2qqbQsfvLxMrXF
G+opnqnlPfL1g4l4PQMxyXVgwbfU24K4LkzgaDaGgvnUKInrU0AwLhX+HWNTUCcwlMbGJRaoujm2
+6N1cqHuYo+Nth4SLMJPM+L8xM4/MeKjXha/DWvcwXC+snx2F8K1H1pMFNro1+cxDpqngndHn1sV
znAxovrXrEnS4IQaZvIKA7GJrS+1Y9KwzPh1uE9kjKoq4tyMr0NBup+uYxTTLBTvBYMtN7b/2TUD
dI1B3ySxU9o2q/8AspRD1hioYcvcpy2eAkBU2hAchZG9FpG2lYn96FkTC2sCKcKSL6GsKaCS0zJE
VbP3hbgNeAjNQFvZFrvtqaSkRL8pMmfvVgmqbYYVmROsk/EjsuAwtdWLYiwkNsaypi4/nQqbtR6w
+GNQXYPAqDxCM0w4qmaDNAn8G9Th2EbwxBDaH+RGbVdBfqjfHk2Uz9eQo12Fn2HgTlhq7KswlVCM
RT/rhKqQTFTRvFn2FmQ90wmTtDP9ux9vFMPJkwKK4VtdZs4/3v02mDko2ptg1IOPtjNwnSFUqtI/
7q6Ln2UEcCIr3BISVfGgtmXMuJLv0Ic9dMbmOGCPNyOdeqrpdq5FGjiB7qH+V3b9mS3DIteih5W5
p1nXVmnq/8U56eTupeLXn4N4VwTes6Vrx7lh3lejNYqbm+4jiOaX0bP8J3Y7RUnRiJBBWMEGOAY1
0yXZW2hUKlG8fPdTG1YjXI/W4oPvozf1l1nRnoL+L580SCF8dV6Cq9ZSJCEuqD88tFRd1N+3SLof
MrdQT07MNmQTldSkdCye0+xiEj16HRl1kJmoQ7Wv0SHtOfW/vG7eej0RVvqQ7CJsMzzqU5fBjfiO
hRT7LvL/hkEm1MH9kRvvr3AL8JqBoguNFtXbVHw1HgfwnF5BBP8LnfnQyfkyW265kHO9sxIgolkN
H9BxvgpHHxZGWYPE+4vgjyCnlqo+xIKS8XUeSwFrAKpeZ5++0LdmFB67qDugecmmbaH1DxPXyXTu
b4RzpUlys0KXUTcjiuE4GD8iMVZ8+kAgPfrc6s2eXp0JCuxYJUuu5rcAQLkzfOXHBsxb2H8CovzP
zwMGibeNlNQXXCQxNxCsF4cisEqCF53ze2rYzSIzHOtXn1yZuvgvNTO6hXjYyoKqIv0tpPhQ/4yX
qcU+CJyM0r25Bh4zNpbIcuVZeNTbcBPQ4LYxSVc9Gk4mLht1DEEI3USNu7L0fJlXNl5TueFD3puY
h3PWQqmAx+mROdgylORhAUYHpvYc8a2QU7sGAYa0XvYg4YM2qxR0dhyIz1xHR+Hm536giyEEfI4t
om8tDGofievvzfglFTcLs82yJltSmfZFy2RfBzkcXoO5YgNIBEjJNNlnMUraRU6DnkN8wThezCZr
d5JiWibrvLuYOYWh4Wcosa03dx8dk9aDK0LdTWHEclYBTBsak6iBczx8hgCLwbKGAn+/9mNIb2fB
hjK1VVm29Opwu9l9Y3SrqL4L1pHuvy6Eid/IJxjLjbsPUOES9qvY/UQPtH++y54BU2l4tgm5RhJH
EDAy/fAQ18/MsNk9pqy9MB9xxzVFiH4q34xQWCaW+YQvEabS1zu3YZWKEUUisvYigpJuyhgwRSeq
Y8rKt9KiR6cvt4eDb7lfKCR8di+k2XRzf9KjEj4UYd3jY5oFYWeHiT+gaR4fFLhLuLicg+PA2KPf
aT7dhRZs8h6zH+bQUYJuDrApMUNIMuCU4FHqyN/pOfcxOcz08gO7soBayjui6xGuMlH/4Wmj0UMd
7kXrWEY7gwVlQKzBMi7c54ZjkNlrl2fbXjQq28otuMYjigbGMKGdYZdoFuoGGmKmDsMKpjV4lsZ6
oz93xodV4V0FkcHzCr3KQZcQsHgsodQNMC/yaa1r85Yr4AUGCi8k5oCTY4J67yAy9tiecc4XUbMw
m28bZJxGGTXtx+Iu4RyVv7ih6L5oZhxkgmW79Yb+ZnfaxkkxDNFh2XTzoSD7gobghZkdyndoDVX5
njuExaclsT7tY2ajlDvPePagC0fY58K9rr8Xw1Ua6WnoZ5CLBGjM45H9ksR0UlrNS+iFRzpn/BHl
qjO7D3NwXpNw2kZjTyd58GI+jdzfVvZ8QK9ZFCosC2RqzylCHi57vrVKdJncy8w+hXUpSOvUdL7i
lFHBaL9pDatOAoGewBvxhAVUXtXhIeQy6QKmBCaI59K5QbxdFJ0uAKl7F3ZqjDzd45TH74TDDNHw
ZeRyLU1GBXJeV+1hLCmH0/bUBzRlfCtlVZIa1Yl/kw5jFsdEN5056857noISld9HEeE0aEq+wXuU
fSfZI0ExQuO2iKKaRDq0b226rc3iWThIumkHkRsjBhh/0YmFFKboUhv0E53V4e/HbRSdHbSHyBXs
+jBwhyjUqvaKodHGRM/R0oIMdaIn/09vXmK26oZmMCVtLzSIiA/ltjGClemIVYU0JmvMBQd6wg6m
IkU+bqDXE7phOQTcpKuIyBtvRBOTPye3yddXimLrqEX9v8imNgMSeCrdx8gl3ZBfAbt1kQj0G3As
aCaULEAX3Uq48T0OLbgqiPD5M5N26dp3Jeb7T+zuXyFMchoW81HxwxgwQGtqKfG0TcLRrdyGg3W2
Yq6cpSrYeeR5ow1djYZvPgrdWwnWR56BOsImUGOA2BDC/9a8fx7TgDJyXjA9IRYYj13YsUumtxfu
loso184Jy6PCXeFVbxLxmZQ/jt6eTcx2ZXSycxUH1jHgIkojfbTjTxOh4Q4il4LwZZTFcqjjY1O/
1+qvJUQ2LrGyw3iZ6TDGCJnYZmXCTMTsDtw5vwH3YcWobhitozHAZZubo12FiLDAhkcEqYweVBXj
ZA7xSuM+HgfkGvBcQFoLNHVp9W7bV48fG8E9G6HeeTy/1Qnls7+IghBB46c89/DAZ1YTBA17GabX
J+OtqzctyUMqM7Kt8Ef6J9N/K9kEd2WGVUMAcR02tv3R59PaNECTOb+lAQg8Qf1b3OKh1ZdDzEgW
pmbMxeASkJuxaE4urSm24bB27AtO6aW29zh1+uq11tq17hJontxt/V1wj8v+0g7eRvTUf6zSbDYF
2MBPlqODXEe8IJGrtcvUP2Vmf8ROrOfxh8Nla+dE/7n6I+vdndYrfmJ1lwQyt7636/vR40APbvrg
Ay/u92HJgxtBm9lAevA/prj6dmOxg7HHMxwr1vzhkofD+xIPh5qNNGJaNbTAgsDJnzvpCU7oXtW1
3IvYCsaVHiZrrZm3LXefyaqMtdYdJy5DRgqKbGBCp7+S97AIx7fWL395NLozzwNMdgmM8z9jtHam
4R/djkdd18JSSC844F5tssM0pd6e3ntIpaJ/ATtq1ODAspfcdh9py+c5NtT3po4SO+b4RzDUKmeh
IEK8zE5V6RwEVp3/inDy5M1hJ+SpwjDJ/O5VH5qPkfwulFFrHvoLvaVDM3jdKdRqi/XHginWbsy4
jMPyQzU7IzHOMcA1v8CsOQxf6rYryuLk8TH39SsrxH3LHTlM54mvKqX7INcEU4HKnkusmxr61SDL
1Q+0XHT8KvB7/LLqt6nHuN5X33D+yzOz8xjrfXQBDGvkt46wYlE4V+LUnllWaKa2F2L8zIg/QvPL
auR9snaDjuBrOLD4RxJO9CCkHSbGbLDhUUx8/kijRsrHnLzcfAupyWZDiatd2SkbYiCjcEdWRYte
vNgPJdCRp8rZM9NHfbXGfHI22aGifjG5z7AVOiGOkr3mc3Uw6m5aVra92k06t8Tm4T/0Fy0HuUhB
kygIPtv5p4GHn58eDHc/Tns33A8m7gCE/O73gIVEaRI97rXJHza5hnYtGVcDVobgDcrdk0n8Vs47
2GGjMYS4DFjIYJYqjE7jWewS5XG0A9r12rs1eM3je++VuyQ8GyY5Qf5ZZ73KtkLuDGZNefYxmkiZ
Gu3VSbpbAwesmuZDaEM2ytNgKTtzI4V18LnWDYOwH9VUsVLsg2grLOfLdUjzTpP0wQwIIG45cNDx
VHNqC9x1R1zBOpuRoaMSTAo+zJosIuhEqjphOUqEiIK9xQhSbN5dLhUAnRU7Vh4nwMhVcbdM3JJM
nuTAXJeqpdpLgpoDrIh8G8x38avhfUymWYL9Qm+kCAKUVW4n0ZI7JcMq9FdtgTlu6DFawvYp9YdX
dpuIT1jh1NWxnfiahpg2B40vN4yQ+ujZp3R88vkGWDXFwESJCOWk9t+Dqroy6eP32Yd4JG3KYmie
TKuDrQeuKMnd7UCSdwvtFb8gs9LkXkVXjTDKYD5w+SYIgCaCBdC1KX+KRefHBvPiqWrE8Dc4ijrK
3SQyTpwvqqiOumBHu+KqPMLRwlLAbL8H1zH/qu6kDWOgpGT6OUubcYIfHSUH7eRIEisD1j/mdylJ
vLCYBDAd5+PpfY0qyyeHQSCOu5SxdipcuJgkh+VUCByrKfG6OSI7FpRx9m15m8rDmqFcff0ryj+e
zJou2PphYyxwhZX1zndmsJHOsK/GcBtzDMqaCtzF8T147sLk1OclqjvDoSooYgdt9H+kplb7ShJj
PSbmjzmwfmRfEPJ+xNLCFpvBqv5MLRQJFZDoCKhobK3TtF47zrf63AzOrLhBX46HdSNaWteKnxDN
twqXkJLnyXSN7UddKDoaTt2OHsWkAOLMLJwQJeCq1axPGOUz29DqkCbFw5vv9vClx8WymQD/F3dD
IoieGmi0ezVfwMv71DbpNeZ78vA5iQhtRp7w6XPdBu0zCQB8C0lXwOx/kVA1I7CCZQEFMf4UjPTD
qVuHvgOJo1l7VOVzemijgfZn38evZgTomL/UNW9nMGhRz1NVYKEyEh0bQcY9OdcyEbSEGligLqfq
4LgEIFrvPULkDM0cqyrMSmL4idTj0aaN4JX24lejQS3ii5bC7Sm8i89nxiALBj/7de93DP9NAY4K
uwRGXm3asFkk2h14ArIWE1fHG2dszfXsOdmOX5SkgRXgk6VDpRYh/cr6/GpH1i7wk/dEBb6A/O7n
D4aQPSYKs1BZuQhKxfA8WzWdf/9lt+VOYNDt6ZbHj37MVgb5mYWFob/BMWYihfwXxg78BFaZHEdh
SZCYOAMT2mV8DDoUIY7NWC2uAHJU0seV11yV+cjBYt5UMOGN9ggEuPQqpoucMRn6KzWpYn/GzWr7
+yyGr2f395H9mrD/fGlti9i8cts+Cx+ZUUwidh8+HCNEHw+ewaDkUQ9CTpFF25yxXp66UTy3IUZK
/6A+Izn9TMlJaulGQ8zVdcbJE9FdqeUUv0lU03IU5U8XpqBbaDxRqngCvBwj4jp9+F61tYeU8GiW
J2KOjrEQiGUZnM7WUbbe1Y/2aUqWtTHvME9Q2+fpoQRjYfMxsrM4xkvph/j60EZSApg8zBfpEL0F
oUdwcIyJtTs6nnXqWu2IW3M9lQ0mWSg9PYLCyKabqXAazatWdzn8EMj1PZbN7qFx1tNSbTG94HZc
QOxYq9ScFklnQtgViiYr+I9usctkdeuttwqryjzHvO6TR4fkstyT6W/UoIQDoKmcju0pArYPwY78
RC74b4A6RCHl5YbHwaSTZkbdRqjyoMSl1O+aMxEayW45pBpazv62EytnXCK01OxFz2JtU2qcRDau
MRdLwFhj2IqRW9hPsg7X9vyp58TjoQNjROhtibI82jw1aABZNTSr3Nx34CaR4BTD058/p3eHtmbS
2Cm2p8GpNx6iZKt0d3aIaf/gll9zzhU/zWsQ3zhX+UvUlj+o2PRk4c5Lk7oy3IcO4y4e//Gf27jq
gX0uu88MY3Yizxo2Z2IeUA49FFLAt9JTPEO/zwRiUSwm1nTofaRcVnTyI5ZvEWE22BVrXOFoG1g5
fkZ8br4LTMghL3rUUTKxoK6a95TrH3T33Q8/+9A8eN3EQd/sA/5pWvxFwG6MHOUZi1H8JiGFbKoj
42KOR5BtiWlpnOylEVB/aY+uAHrCTD8xjB2fNY+uC8EtNJeMg0qPWcduQNShIBIeT3iEsRaFIl1O
SLY6Ow7WpxZ7oOyzIObM0V4cMe/SnM6Chpcn7UGA5jJYTfVxgcDS33rGsANWuTRa+uP+2LCtZOUL
NhRxSzLd5xLFYOh/2Rx2pdA2uPJxaPIAlskfGA8z51B1YOglyMLVmyN0d+doOhl01krUm0JDFNrx
fC8IME+69ZAQHJvt5xqdfqyMtRh02D0uFjr+4sizLjWOghGHWj5Lzhv6dBQVvV6fJrz+YVdfepsL
MSajLN/TSSI6ZwhOPWlZx9F3VxoDvrm/6ysrSChxWNHl1kZD4qTSc5nZgvxMeZpjBaFzzmR8G2bM
1Jz3XQwWvvZXbhI+D4G+9V2ClLP+om40iwV5V1Hfq0HWwXpLibBO6/kyed5L67JdkBDcGfWYxC5S
7i9AHyB7wXPXQUy65yNDP57GPo2bYW47Hk6V989kIpBhxxlGYzXM1dpDkZpx/YjOYFrBNu6ln/qD
lDnStWQ9qy151h9Jc2X01sDkFdXOj26ZOxKmRWeGoYc2iunr1UOe6zIDnBMc/d0YEmJAD6ZHd39M
Pjr5GUfYbzLcYzjkWZ96IRcaQwkbF/EwOdAGz2kYIjLOu2fqkeApQRlRd/E6km+Z65IzCuK7SAIc
3rkKQE4R67jMIxLMD9AepZ1v86pKVwbyOb0KmaPiIu3GdRCQPqw03tqqCPqla7/bnruC87bMyK/J
rXCXWi5ZM2w9x7/KJ2NW5IdhSjsQuRo9B770FGoOuEuRE1JCp6fbwVlWxaK2ASpwLGjXobwa4hSK
bRqdRIuX/in7ZuIc+HR9S6Pb0O6Y44IxgMBfimaTbo0YriVf4DTrVn+4E60GbXm/opZQqQEJFWhQ
Y0y4h+27xY/N+VD5aoSZPPj2U3c3q2d2nwnGGLhz/9wvrriWw21+MXT+aHymRnvgaDyInZWlp4AO
0qQ+NkneUGT5jiovb5yVU5HbAxGBWZO+iYdjYgRkAB/1yllZ8tDUwRppdaEjo+AEDm6xD5bLVVBD
BHSMEBizaawte3nIscrp43OA3g0zO2AhNL/payfJX8I2i8a2Xgt8wXb0Czre5o7qkZcHaGigWYrp
o4p+7e7slqtaI7ATt+pT8GuC0eNNm2DGxmfES0yZNHQSwyq56IX+kLV/EHT2k0biid9/MerE7A2e
hzNJFKwvRu1gmAeUxXQpCdlEcNktG1Goj/sfVJUDVfKqVebdGMVfRZs1XDQGAHYd3yl8pamve5pH
r6JnrEgJ0Hu0VW47b7UKrFP8GVvWRU+sld9Yx5QTCBHUZ9R0xJBYaCb2UUnIG8nT6v/Icm+zJgqu
2C04bvulhGSt5iIxXlor2HPG7kaPAAPZGv6iLZK1V5I/ZslFZln73vwG2fqShXO/7D1kRF0J137U
zjaHh5Hofz1GNA5BqebxkIPLO8trvtSMf9nwPGkxUZbQsR1kTpF7JTLKwU2cEJW2R3ReB+kxRDoe
KXlTmC5cIh8wN2D6yfFTakd8bSSEJ/j6cfMonTUv27KiR2hLsuJgpGm6hbUm0S9j+jWCgkmQEgnZ
Er9BNWZhSEeIGMJd8gklaH6jbHgN0RQIC3RIFqnUu4QRBMGseGjd59w2gaTG0JvcW+1hTO+KbZ4x
REW5Xc4aG7rufQDpE7DsQEj266fNoeR6ysZzmKdblDBvYRysjb7YVdCPyTx9xjQO09Ypif9u3tGj
5by+rOW+KYj8BmnDH6l2Ial2O8Tr5NySgs6EddHqRCmhAwSK3zFQAdvvPwQC0Kl9laQO+4hvarAg
LYL1xaz5V1Tq99lp0Sc9TOYAhkAwESMWROfAdLac2eKbz81cfKSIZ7xiw42k9ZvM3NT2PxlmP4o3
TIjJDHIkipo3tDtpGX8U3XAtWB/ESYzXMbi20G/RISO9CllzQalGgcqzbLL5a87mRg7Pbls+e3Ox
ziLyHug3kqHY9sOf6x+cTmwYWmw9ZNajtzZWqf3uxGs7/JvQ+OB/YNtGBixJpk1S7IO43KbKAoY5
pHOLzymGFZ/p54kApDqsti0WjAaKQTPPrCHotxtuK5sOBrMfCIT5w+pIDKnGnYwzyJEdCSRIZywu
/hBhU3ls7eDIBMvxE4jGwXRqW/Hf8sRNiEeD3uNMf0ERPAvGvGMQPOc8eD1xL0JeNh4kMql08NIs
gkm3YXFdfZbTzUDEPEwH2rWV5cXLOEmWYz0yZUA4HtvDTgnXw9lixEiBWSBG9Cn6MEIc0hSYKNOF
QnwwZwjGAAldgF4xwUAwWNVhRGorU/dYOMk2z/VVxdqAEvcWVcX6kiBvs90TqlfM56uM6LCqB0jX
xxt3ml7SWtvmLW9QxFCAG+afhqipab1dINjQxOZrjxodl+BfpVRzpDfqPnj+AH8eGfFp9lOXoFkd
GxGb3lwjNwU9hploMLEp3iA9mdk/wn/Zgb13tjwBtYJ3xg4/pfTg8ecLh5UKeCfIvZ58SEYhSCWW
PhiGGryxbIOl7aLGjXr2mANphf2LjkCsyymjHU2tKCtgIhP4qrWfJRdjCjYyzg02sq61sAaNQeqX
TX/Q9sRyxSkOkin5DqLg2SPVpZxCvC8oZIoI0YB+Q+HAedCazg5vxtKfInarcYDwDMMc5Uqv/7GP
psLgSR2j/oCHa3MFRQwFkObgU5U+2DGVuM3WDI6fiihkKr+vmeLFdxVcrekuvkEXPhCiFRm+evUt
5CGFgR5MFUCrir3tnNh7YbnvU20jmZy3CU3iDE3TnhZJgM6yEsgQlOPOu6aoGYmq3toCwEqOjJu0
T2RL9DkgB/nJB8x7W59qCMAO8Ilu1Negm5GS1Uc3CK6JY9JtoqoPLQY3GE5ohilwGRQkhEh0DUcF
KnYjyg5N1m7+s/hhDrV4koyWvo6L7GHzCDKy4KwzJMVYWGUuwSn8upaePqN0+49dFgzmpgte9Zhs
MGbsDGQ5jaeBV4HFnQoE1gS/Hp71gVF4oYGCRLReVikB1R1kHU5+FEM7YT/H43agJxfTDRLd0evt
KwqRVd5hc87I1q3PkPu/Qsl1ZyW7uCtZOE8XInc3Dr12n2LEQRjGRzqx2AjBPkWVDcPjrWOg4sN2
gArvyoWryVcgLAs2sEwm1OtLOIso7/2W64UDPk0OcrLg+7KGZrkke7l2knxr8lJijSiKST9Jbiij
aQ5+p90s7c3n14OVnZnpSxzSvRjzJfG5fVBSFZJLnIjvYGVQLEJoPYIu/8hGbJb/4+g8lhrJljD8
RBVR3myR9wiBMJsKTFPe+3r6/pLVnTsx3QipdE7mb7X2LSfaj+7k3FEIvcAiS+KqgMUYszjp9vEQ
bSwft76YWQmGLRW8+r32UA0sHIFJgeL0PVSfBg1oxBnSKmKsLZlMd1MG8bxD/1sjWTTNtcKfN6pV
SdxKRSjGYL+P87/JMvdZQArbk2dCawRktDhkdUfDTsGt3TnGFptgVhrIjYYrfutl7X00vnZ3MDzl
YbJtDBL3vyuvvecs930OhWEpf576asylFgMKkC2dWAgJi7Vh3MK9aVqkJEQkExE/4er2hsvhXwE7
1ik3G9pTrhUH9YvDmW8RCTW5VIgM5dGmoFfN6PaWj5m3sPgwegj2yXjxm+TcuWCv5sAPM6dLmwDG
m49uVXNvfleh+ZjoPwQM4odlks83kBj2fsTiOFbhIZ05S1n2jRZtkaDuCSsOXEFQNu8ENW4mtJGO
gxTSzfZwEih/cv0LPyTZoVqGDhm/djYySosYl+xCFG4r3lwPRqekUDdqf2g1VXhhhEk00V6pb2A8
RL9JCMxAiHL9MgPLK/Z7VVkPTL1flaCCRr9uJ75lLPuVSbal6VUUAxbPAVhe2+OsdNLrrHZrcHH8
6wbaKY9H1ExL8vLbV6MbtsVgn31xLdl684TYt0Za6CmPTqAgC/KH91mbwf18co9nXniq3BUnffEH
xrw53FeF+zgo/ov8FjXQk5qh2Xm2i3XLMNRY9i9ViDj0UmNXWncNklES0PkR37zYlcQHdVSb9tNv
ZBnvE3nRRk0JNgRsGeFzw1BcB+4xU+ydZ1VrJQIQw5WlA9RZzavJaBq23QXesPMppSvPhH1P8Imo
hYFf/6nlmQiVMtinw7uBIMoCx7EgmcRO65jIoVwbCyzndnL3knibQTIK/qWhybdYYh0V5R6fIZdc
rG8J4gVMG7qd/Bi0fDFUzOBeQ1ru/gDxCjHu1i7hYPiqn1SW0Neqo4zWpO3g3dIpEqd7wKRK3fK2
NkuUkpNCQviWlztPpRvf6qHBVTgv5jzcdciBNko7bGUFGsPwF40aKI+6ZMc+hTV9fVQSmWXwaGj5
JVVB0Zie+BSAKexhNxegKwbpnRWMiGJ7mylChllDHLHjIMbR4JI7f/5zFRdRuxh9nhjfmO6YEVc2
WQhysEcc9E453Zpe248g41RDLoOSMs9k2Muz+wcUQp77IFOaSj1ZiyneW1tdv/LUL2KuQuTRBNDP
nneSK9NmAAIR7jUbjsSl/sZD9XttPMQhjmo/4TxbK51GYWYy0mkZvvtAW1nz7Bg6qjxssB17wNRm
4qxhjPmuUumoxPY7V7yH+giEhoM0AqxRE2LlnJrNME3eOtUAp2ivU4RhNkJEhrQ/6EYKNFhdT7r/
2avuvkunW+Tpn6g5/7mU9aqgeoIKeQkFllXxM3nI5meqtGhTI/B547n0NjXKK9DYrdca3IMsibYH
Hahyhs7IHE3DfGrnbFcl+TUg+39g/ow6/TY5qFkrLrmLwbiusfgBPmu9syhQ5Diosgq/OkoMSaFx
ClMpx4wlvJ3ozWuea4110ec/0dCx9SgmIw0NKrIfjijOuAgXLrGH5Bx3CXIlBF4SFmPzwNP8V5Cg
cC7HlMBFFBTq2q7ds1H055nVRBhxkvd3bgQOV0HqzwoOObRFhoICQnkEKloqFi0cGBcM6xkVoZVq
h15XuZqld84TKoNKsgihKyQaQgdqZRxn6+l4Gq3iyR6bXTGVp4ZO49Hkv/LQXpT2i2U4pxL/UXPy
Ff7jF8/WHict3WnNPx9ONqviT4PQWtzo/fSKXpMUL6RiTeGuJUEi05JtUlGvC1ejvVVR8My3nxoq
kfgzXRU02Th0vtMSN49klNf3ZKbMIOyOLO1FoG1jqKs6XOdHoy6IAsQtr0Y7NaooK351U6Tk0Pfe
w8zaHwNwW0nxnCefQfPSlP65wEOFChopWWZvNbK0dfKFmim9qCPmAnvpjNnJna2nHO2CMxHGhAkH
5fpiMIjrayEqMu2KeGlloA2DazOIMughqP52IqSoNak9wkEZCvpggsstlNhs63SjVvU3SO7S7d2D
TZVgQIZyp7GQQa2J8E8odFMbEL/US5/m95FwMaiEoOVl6HCl/J1DpS0FXAvHeIfQZWmYhEX2IA9E
ABiWv3KVJ1iCGvKEIDzX9p6D+jWfrc3MDWkTglu1HTuavfUoTGq66o7aeG37XGAIj2EGBLAdlLur
I+Zv0YgqaGWxLYSXDtG+yz0d84WONGsnD1TqsCu37iZx0LP9hkNOWEuHjhWxH7e/gcQ9CF6wpG2F
XlBEJnDLIjishEg16TRXIgyRcIUud4MM6RW99h334dC81/Zf6OKOQGmSaE6Ze/XaywhDW2Q+7fH1
JsZtFBNK3O1Iz38IE/XRYo7NJwIo9fAjZK6dk06kvQ8QPdaEXCRbejAkBQBcwg7m2wM6NAiRrUoo
vH+vJ32FXgDaMrLuHtEpHRXbivrAv6jNt4ItZwBnF02COXYvv1lFl6WeYAqi8OEBidivx+0LKphs
fTXbFC6jRYTqQkm93VhoTwLyFky2hM9yyKYQstHZgoz7+wW0RR0UJ5ECxHwhmjJeon5ewgZnXD/E
ZNMNv7Pxp7B7hgrYCJI81AXAy/JVcdJPTZ0QPGRnVWXTbXHViTc/2pOEJTpAhFtLr7+QwM4b2dZ3
CVgRRWDBgYcwCzMe5C1hUuAaIl9mnQupGLNPfyk+aUetor43XXJlq9+O4ckt1JMdtKe6aY4+YMBs
+PuonDdGdO9ZY4iRWBcTabfTU5uy25sTqhBlG/fvrRr/TogChm0V5StVRdySl85iRqDa4REMWGwr
LQTImj3UzDPf9fEI/Kw6Jy2dnl03/5BqagS+uyYggAaKwtA/LJdOqww4dkiRSGzjcA8DsChivr+p
t5/0+dkHkNDiDDAOcy6/q9agXvXfSD1cOpyvveMj8uKSpS7GCRe9ne0lvk+If9LId3NMrhpi4IDx
VAegquNfZahPkdPue446whw1FnWxgSVVcMjTs+0ri8j75kFZEgy5HhhCgB0XBEuQsM80CnuYBvFD
M13Qh8jW4gO7ThVJq6h/TOc0jp+DXW7kynC1m6hH+DZwHrp0tPbDsHbl2e0QQjmrUX+WVx/64Vqp
4O/0bTDRHthmryMrmXz9REo0ULXI3eazhKcKtlc0sNOUAllW8YMyFgjuA4QXRvdRMP2Z8GQwbaKw
VliyTGU5EdhgkmdQneyx3raNvyQak/sCE+F60nD7QdSMjX2uRuwaHGOO0d24OMhQMi+Bmj2bsCNl
311uVqI8i4DMirEIECCNoitAeeHqLUE6TIJcvGsxQEa6w+42oBb07xZTSFKV3Dbaso39f57yxO2l
DvkGAjHk1G28b0UGRrbOxr94nINlrBw8irNX5Khj+9DXZCUsILJn+ffxMsXXV3BFdgRkOc131G7N
kUMVw7ZcyIlknYOH2op6LPlKR/G+KDRkqOqaL5MG9h5GzrZxf7gAHkTPY6GSxwDEyOzh00H3FJvv
Zm+vx7E9SPZHfZB31S2UHwy6mypGER4RPxjlwKggsS15vQrilgcyu3auL0FYW7X7iUNv2xO8abXN
T6uBZ2RadKJkfpNo3i2yqX+BcCCKJiOSGld0r47f2EIfsY4+yz+PE07kWcdyw/hro/YFssbbbCLk
bKr+qyWNJajHt1yjv4AuNZXfZQbx5mXzAl+CHOUEbM7bZH80c0YeTvRVpMmuy7KTNwIG41Xeh+ix
JD5TrfSZADySd9FHYGEJWSPB6qNqV4TVySUWLWBQN/GIRSxFZmp/OXJ1G1ibsSDS6tj183LW8ehn
RGBimio1TC9N92op4UnH8JRgda1JN6t5ohF6HiUEkJkxBIvdSnj//E6tEr1zMvLG6lYOtS4J7yoI
+dCjmiLj1O5/WexvdmR/J8W0oGJwY+XTs+7RGv7P4jRoJG1oVCjo9KJzaaXnQBboerxC2lCQOb72
Cjohw31Ms+ZcaxZN5jBUpPZcKx+sYm6PNkZeva0fw9466Hrf019uL4g4jYt2iVkJrpaOi1y50WpC
LvzQMjT6y5ioyoc+7LHpGaKbpbEkKx9ztULTQq1oPpxJtuzMU47KiaqphY7fr+2KRYs2oeoIS8PN
JXnCmcc5MnyBoNu04rWOdaEnYjU3xmpET17q1rUdja/uJyJ2IwDJy7iMu8iDz1LUDVvIyfHSQ1nO
i1CdaODBt0EEWtXUuyTRn9PouaX2JKwWIieYRt3E60GuR6L3G5M1TkfwNmFeiSeFGJ9qE/XRUUUR
goz0e0zbRRmEz348EFuE2YboAA7qT6X6rBsPMSO+cj+6IoQmSPdfop49fW/DnE0OsKiF4rhp4O5J
xclVc1kQMzBXyldE1YtlJytvoajGKWyyZVp1x264hslz5f4rghJmuV3mHjsPLee1pZJhm686tNro
MCzn3SPFCfuQcwJ3Ugj6LMLHsfpWmyujg2JaRCIra7lgIG02hNJwLoAdR/Zh4IxXzE/XIjUS7CKb
3oah2LVa9aRoJ1+j7bSsN6qHduWgk99p4mpR5vBHD5zlACdCKuJWZLB6T9UNUVQxkE2hwm26W98i
UYj3fkROhIZLhLIEf61x60RQwr5nyFKy1ti3JwLDYoO+ADeLzkHwl76KGmo+OOyGIsDJ7Bcj6mlg
IDSqQrsSEiIc8P3uE3VpqvqhR6lkE0WIhAaVfFGFr1OKJwLClpvMKqxPEZYNlfuQ1f45TC5OXG00
OZRZk3GxFWW5Zdwm/cs8emSJdT0gDbyIXHQEY9U8HWx8y5CZssjMD4v04Ic4Y8Xy1EcFNIdzVFXG
QxUMRzK9SeK7ImnE6AA1x1jbdeZWr1BxeYABjAgaiqYY6C6j9S1uCXNh9slxX4xz/+J/CHiO4jJU
PEYPA/m9sbDq1zQnPSxALt5dY2QTGqmRM1VYWvDUiw0k3wNgT3iVQOKpxVn0Jc93kGPqsIgmTLYe
y3meFs8zAoVpsndlcvSQyDRoFx31y/2ppvTYkEepw3qV0bSUlz8RruYWT0mdAv8hlqY8IUNQbRGo
Sh3UDkVTQGxl4uQHJ5/ICOFW/hsX4MMG0rmtp6gTkybxfZcxJQabEwHuUSeGn+SSxxS1nzlaJ368
DbMRspF0jbHLuwxBDBOvnWiXDKZy+kCDyBbN496O73NE1F9Nqr2AsDaHNXs3hW7hptNRtREloPvq
lZ0zJh4YO/ZeIMdGsbcpA5IsNU5JLvRIpQSO/yag0cRCl4BGojcrEOfpxeV5awKNSWS+jeRtnRrT
+Z17flgeqOuC/cRhxm/caJfg3lcGJOeIMiat+JxRxo66chSsDYMcImlUXNqH0jSXlmg0XhPaCwn1
gCxWw718Q/v8xwUuzaIc9VO5ZwPAsM6CTc7ARHKnu7d4MNQyXaWIN3JPOaA4JhWFrkry/4H+Wtha
2FiBJUSY5Y70PgIQBiRL1d2jSox+BCWnBAxu/SImeL2/vgSjqNSMvVwsLc5B6HG0dvgW8qFfJxyQ
Loe3WDlMyOFmrNZybNQ8yNIHUCHvkguNz1ZtlylCiZQpR4N0D5zgjeyzfYvdzCe8OSJ0pLVpDhim
Y+dxtpZwnXyBo/mFh9lWzI3wKxNBfshWV26RItfkaOo9+mDNZelutfQjmNW/d9UryS6EkdGgbzx4
RYUk5Gi6OYXFAzjsGHyiMl2HUbKakajo1i+08EF2BQF0ZC1qDbKXOT/LoLtO/YlwqS3CrbXtYkFD
GEpVoc3jghDbUlaDmcJ4WyLdENLN7cpND3hg24Sl+Pm6n4GuYh47d9/KjF+QZQQh5aDIKfRu2yIe
m+dxUY4d6WrqQrJZ/KJf0K12AX0Lc+U5i5nG1HXHSNylTEh5J/VtuEhst96EVXabW5IVLALm4/Lo
ZcdRu2kV3xiTwRyJ/qCmdzEBsb6B+S8Rwy/G+icnoCfUs0tL5uDoncPMQklxdyvsv8A+PrEFBG01
Eedv+VJR+qdqzTZU3OVInh3//FWDJXY+5cmMfhknUUWXVZIctIQEE1VDRx8fyhmLrr2fTXIx6VCw
G4pxSbHV12Q6eaq+ksJXjVtiahivuUf+FOwsBKA/i9Ji1uGnMVbb8beaeWw6eO2tpxFkn1SeXV6C
fWFQkbC2VuFJGBP7NiBrMqL0W7N+O1a9uFJuChefHmNCGE+1bWGMpx4J0iEgnrydXoXfEgw1deqV
APnOTEgBa8WYAuPAipAxf08K4MyUwYo3RAWpGXFd6SYcC8xnkVur0jAeRvtdC8ONXPNpoX55Ms6A
43owlpn+kdrdi9yhGSJc9I6rMpseJwdYsHoIEpetUuJaMDQmdr6dyvMcs8YLjSLsfVmHh4qm76bu
byYGF6Ea2inZ2Kg5o4mfA8XjYFti4u5jQgYQvPeYt4QwMAoVKbBFqgJh8yNxslp/yWbvUw3WRvAo
v2bZhbuqiE7UD9phehAWJkW1NIFz5Bz/MtVYNlGT4jff16K69IeNFiunRm+2CCofNLdGemWeJJdO
4o/9GmSXbSnDQT6EVyW1XowgPbrF72CF5zJCukBUubzYlAYuzmt5rXVO1Q0jehmjl2gI1POuhmW8
pKQPOaF5d2CunRKBv6z6KHi0+R+Vv3/kWIpXfOydq5y7AsUFdfYmecETLh1b4Fw4gxj9imgiUOmZ
kO/1oeGoEoGFfBICavO9oOYW8WK4ZJLRG33j9O0y9Nna2xEZgamfW4RhZUBwBlIEVe7vq4K0xyQc
Ex1eoe1lOUtzZjhyhSelPTBOLjAnBK69xyMma541ZhwQd2Wsb85GHnjCkh/MpDv5UFAud2SdV/ce
RoWhsG1f5BwaGXsbh2IrfB1QxyGpFbQKryo+hhRySuHlB9wPA39owhrNLrRUqVaz8q/OxPVHkjRp
umjG0+Cr5Eib9XOYYmJwiAIGNKpUH3qASLFg7XnlZ61XSPCrc6p/SE1tFCLsV4v1CBUTol3BYeRi
LhRANwO6kUgAj4869Mu3ytI2IkqWM88ExVV5eGsQuTA3uflA48hfhBTv8m7b5z1EZLPvZiKHazyQ
ySuRrq/ic9JyQspyopOSfzIMy11lMdBPfKjE1FzysuYvZ3Hhvyi/5QoUmTrciFqqG7bwMuLm/+6U
T8NRVmFmkCYiZ492qXpl3WJ1QU9+cHXr1aWaxW8Pnusuikz56hJcWJwgiIJPBVdJXEeMpK9DOx7m
MYWEBT4CjJgzvqww7T4vI+l/mGPSmHCycNlbMO5gJUKAN5jVePnV/Oed2AuIk9fp1jcBEZ46m/po
l8/a9n4UkME4veEeSn3e5ohn1BtA896FcY8ZkAIOQ0vHOt15b2A3u9xBCYiYf0Yz2JmMXAjASjc6
ydDjmNby0mbjIYiNlSToWj2iFJeKTX5s0JBLxloQ1e+E6MClt3uDciPCWoWbUtWJeuIvp9m05mvn
vyaGtse04ikeV3n6kuTTg2oa55Zic+pn0OPMVGSNx2HExcIWiayCLIBpY6FDGsP25EmmevhTQbPE
mMpMTp0Mz8UFelu4dHIm8Za85AnkY6qfVV6nPq1GbPVF23MKKevBDo5S+tdNwyXwQZrB8ltE8F23
UiVcipqVMuTkACKto2xtzIAO8edc5jsUtlGsgNOYJ9zrJ5TrD2I/ypsOMN/9xXo7zuFSCscmUO3O
mK5l4a5c391BEe4NrHgsdx2URJVke7wVq8qgpmJGEuiK8gwppr/MpxQQ2DnzzeKZ/gwqGkeec19F
YjY8wVv7GHXsyb5DzpDnqtCDBt7l5CC0+lpWsIKvOqUSYLxCSlls6D2TTw8hNfPtlYnHI9QrYxJi
JKOUN1klIZ5RKBuf3dBE6Y7oek72Mm/KnySx6FQQlsJaiDwre65gqGe+e1qmwLjfE1x2FEJ2wNET
EdfoDzou8NBGBhJuE5bGVH8rkfMMTbbRcFTgDFiJ9CGu3Z/gYFrFilCDRUnQA5mN+AbITgO2EOV9
yFMUhdlNl9A1A0pb48Npx/Ad9cebVtVPMoN3vX5Iw3Bts9vJTQgJxx7O40kZWPOcz4dqNpFqgaTx
53PkpxeV7Di+9SIJE5GCfFgOKgXrKUAbKrNZwAGdZ+U6pI/R00yU+9raRCAub3xiGxwhf0vsGCF0
msw9b6DNwF1FMKNZegydH1Lr1r7VkuKGFNlVFgOjV5bRHMWSXfZ7hBINJow2Zu8ZzR1nLrnL87YU
iCyatvLC5IuZBljWA4dOPMmjY4CcN6brMn/M+F1iC11MTEYZt/5fnz1p5ohgMkKg5ZcCjPD6fI0N
IJkhlmKKpzvzXzYaW02d72M1nrNq2mogjDLt6BCEQisbyWf7IwKCDGpSjeHgieRazsz9BeKuAqC3
K7jrRlLZejlQgIYHG9N4tVdsSnlOGfOukMWkgG1Fo6hN+Z55pqtRVLSU66ahsQ8tziT2lAmhV4WX
VD4XmclMRiy5+GmGkp/2kBU58T7UWAT6RszNHcTzPBXfXIktL1llhR7h4QoeVGXpO8ZJTnLw6qQj
zRvphaZyGfV7QpRWMIK9Fh3GKcC3/OWMDBmZua2jS86OlChP3MsSYJKhpIK3SDxcB8Gxh/ew5vRi
VkATltgYfyPEIv54/zunK+sJ+m+tFza15C/gnas2xdUUbXUHen7GHo9kX5xqHL4AScTdwA2bn93o
oMelilZI1/QoOHnUIJahbkIJhsdkzf4FSYvaJ2fQ8UP308E2gpLPx/iGIm1ELy+ElYDOE397yuDm
EdI5vZgojClkqJOWRN5F1OaEcreggMFCXo3A6J3VvXiAzLo+HT38orUrUn4MqFxNlGrihjAYnoWp
yBRlbU3w4dw3GfZGSJIU0pubvvI+VBrLCLraAX8vY40euC/xazvW62hQCiQBOgYfvfy7Gvkat6fq
wDqICKjHBsknZKhvKU0TvLxNinhxIo8jak+T8y+1Ch4fb+FDlWWydpGKQmIOWFIAY8qHFzIt1c4v
ZT6Ih2EuCGl2amtlMXuEbP5iy5Zl00P3LWupGFknRVvXNZCJHT2OE40Ns7/5I6ltHs/YeNdJlp45
kdLQeosY6Mz6GpaUIeCDWcfWLURYdBsIq0ZQTzjqJSDXSCtwyfCEelyYQkBTV7MIu29TRQWu20w1
5IWRi9RWfPg8wGJnMtD2kM67GJA9ywZXEBQmgBRaD06cu4aVy4VIGnL7qbJQJdCOHqTJxlF7uJdt
h5Gw18yrQLseoOSfXXvYGhQGCN4qygqDOSgiILNKzUtaoDDIrjypeEO5AXcyFY0FiKYY+Ys+2cvg
Fc4Ophtatrt/arE3gA9lsw7QU/p4fQWvRKKxphF5E7RBy4y0VNzwTwlaN/2bARErfKM87aMNk8I8
ImgbA4uVfeG8o20g3JE3tTASdTeghe5qe10E1VmNacOqwnMcCKVBLgwO/DJkujae6+AtZNCIav/W
Uz1XoaCa848WeBmVnOnfNGIdZh76lrKRcR4OoheUo99RW+qHv/60LMGNiMkl3i7Eqt3D32fAIRNP
7rmuUc/WeEY0SCmf31Wn9ZmxIfrpnfIX9c+yG9mvw3LhHkvlTVaHcaBairCXUO/3bTYTcfTV+xPi
reaXWkZmMlqSuReNApQL+Z8c72ApGd8x2eF9GGAa9U4GZ4TrMkCDj1nquKfC6+S1W6IHBXqSqgdZ
GvrJ3TZWssrAXTHTruQkR7/3lTHlKOyHiMambtq3DdNHNvzT5qPrhVuHmdFtnzMkzhOlLRFGjIlw
Hp6nZsAiWNfXKgZw5mzozG8yQlgfo3/4NP6sr3SywlQ9WKqPtOkzb86Y5URryjYXOWfLRZAKn659
pkjrUl95Khydw9/cUfEw8OeMKV7JDGA7MWa9F9UNzvKLzOQcZSsLCFa+vw2SblEXjimRKlNOXGaD
4pKgWaX7ZXiokYjSUZATpmTyLTUUsg4Wg4Nkj+tCXEu5pm88Tpui/oXlW3UtmhmApAJmDdKDdEG6
w8kIAX7+lLW65ajyWb1yCCikMWvXPRTqqtOJLjbNv0FDZiCRVwtIF9JAWCPHEJ2ULGni5hPA0+e9
N2iz0pRn9k+4q+gQd+7ftCd/XEhEwIWJpmQSsIlCYKRikZ2ab90jnRu1bRhPAEfZqizxtbZwokDA
yO3PCeSGH84bRP5bvxmvIcB0AtIqg5oekgOt1mG0cEF9MjN8tDFf4Wb39HkTutyjeZHf06F7lCVU
ZiYy1K2426p2fJ9y97EiB8Ix5pcm2fjiNMDFPDvGm4jwzPmFjVXuOtfdVekH7+i66zEcMc2Yabxx
XvWB9YykoiB479qvGFWniD7FUv/3gIIZICkhVX2dxfJmXOVt0piLidWBosqbtUx+CZ+QDb/bBpg3
QEoETC40d++je9D98fVP4p53GGQKvluE29bdKeuoqOVGm12XVkSV7qsYds8+FMx28hlxOc/5cCMm
/6vom08tL3dhAjQsV67K1m3wz/NMqRAZ8FDgFjJSNwwWDiFScqm35nsFtx3oJuHixZHuxUcn21cN
osAYvYKBSmHiaqmj4pwT/wTXrirUAk5/qxe2r4mOsF6FSVvWT13PFRGTkcNphap25k3pkV8J+ijX
TuhE2IaqW4xU1GAn6bnrM3pKlDbCjVSS2eDwFzN0CjG2rdlsibkbIkRzUjxOG+Qu0fWfqTceHSu/
xWGxVRz/rS+GxagLWvhOGvlxSOdr6WEsUjPj6tYJeyk+CdoABtIdH7hOwqLck5SwThGdUcC2n4z8
MMXuZUrDVW3fvAjzgQhUqUmkVRvyILI2EhmSh/zaob8sy3+DNpNQh2OMQVJ+MZE05ylO5TckH0fZ
qZ36X08FtgYq1E7f8qULbBMO3z37VXFtm+oc6fnK7srjmLMTdU+qLth9zyObEJuc7SkfYUQNsLQL
GkKIy58KOervhNkupXw2KvWLoHyS/0IBOehJPmDkN68BxzqnWAZ8p0NnTBGZWwU6rAQZI3V7+DeO
KaIz28w3sxsTeaygz90ZZblhb33wierydL6MhQIpOaDRoGiX6VdpEUHHyHBgVDocFgnmPPZrwlvi
ciVqHKkz95qTy0niAjvl8D4O62hTut9yBouitYJfA//FsqYRmkVKS86m6XX7PJ8pcgrXpUKIAeUB
Jhk0xCO07bzRsrcU/aL8tJK6PuVD3g1TrZZTgdNSb3cpWAeM3CqnCkd5bNCs5l5IZFW9IXTqtebI
kWnQ5p11vQ8z0beTC/7pVE+iexkyOm+1+lySr1wyQoLtBEm5aTxtIwqBqgYQCml8pWJeT5YpUJf8
K8mBaPyZiROnCDhBlVxKSY4BsnNGdvwmzK5oY9qcz0IlQ6I2iifPu090R+ZcEJHM9qW90nyOZkrZ
Ny3gd1XZP0VsbS2iRBJT+SwwhZHWgoObM6vGey6ud8vfF5q/nUCRcQQ/ixyFI//Hj6udicR0JCG4
DRG0c0DQbLGjnmM9ElaVo8TVR4S0mFUGLlT3NS6tVVA6AqK6K7NqiEO08n3tFmujv4ywwV0zHPCq
gSWuywoWaBqzZDFkI1oYUpuAq8doa2CYYCcUqq2HKx44Rcn8XqErImMS3Y9Csj7Smb3D2RYoWJO7
gU+M3sA8oHVaOYp+IYJAy+1oN/Qt2mdIvjF/7BQSDeNZppCdbMyEigj3qlfpXsKKxB7iomoxuGAs
W+5OFsWoxhwyhftb5reYYKKBTqCQvGsicSakBownZNYQjpKeRf5U5QpRp+ZjnnxnVok+pt8nin6J
KsSGlNI96QbQO8qmGH7CRVEWkroE7eTyeZeyzrou32/jByP4PvNnckp6epi74DHz1J86DGhMwwdF
XcKz07r1Q4oF38cr9ZT6sKrAD20c7HuPzBDhKDKUuZaKmTGFUkEesVD4v4xCRNNEEbRnR+d74xqs
f4b2z67/0HUqa5r1TEdmOvAkksvV5Qbfeb4J1JKtZjfd5wFZSGF/giSd5qFdWEa0q0dv1XEbpVxp
zfSbs4qGo5cRJtqs9bJddIPG59A/mwFzQGC/EOGziQf6mwBP0MIwEZrvBleiQSqJWKmYhTJw3DgB
j7acfVGT78eXnmF3yciwnvArZWSV8MS7LlSuVgPIAAQXHTdmnzhsXfk+mD2uE50k23IHra4F1kfQ
NG8BXnriN06h5oBQgqnzex0xjEx8W2azuxVJQsYlz10CgpnwhkarviL2yNQvsm/q4tcbdnpOIaVC
XgscuuhIhLO2+fKFE9E0SAow9GPaotxSww5Xv1RNcZtExDGVJlJDKncKabmM4lVY+msy1aj1NDk4
8iGB2cC3pUNZq9mzp0GSWF7zlBThSzxdjTBBAF/vMiQdLHcj+JMOWP5AHAG5DgayVlXafvpdE3VX
TSEsHhuqvE4iGX4D1hIvHJeaGAFqMBjI+SbuHnFREZ+HorrP4a6Ae63uMBb9VkDVuQ+eSrVCkZ0i
YO+3wGObsWrxY02bsLtwASw1eDkHFg/wLIQnKwvlIeap1lHPOCaWnWgAY6YLghA2i5/YWcMp8fXD
0NjXCb9jbpXbrD3MYN01WUrEpJKP76De1A5+oW/HgYL08B/FHjz6TnePRgjE0YyXNb3qDxXvA0bd
Jga393acY7QNZBDXTJFmfGlwPVRz/1oD98l+Blc0hdY2T84BVu++1E/QIaswmDZ15X8Ek3fI8+Dq
Gs2txzMfUtaslAgZBv+9jtrNDE7VxOlXlmLlRwAa9WzV40ztSqFfhfAeg/SjSrRjBb9qAbAEY3uK
XePHN6B22+Tepyx+JBSglCOxq781s36VZbDRaB8e7XBra2A78bTFpCpnqRKby62pZr8aV61cCgPv
E1qra13SodsP3E3oISjmc9Uv2ePDgpM3rZ/duLomgbXt2Oh7G0wRYZTPEmgjG0nWERkFAIC106OL
QEgcO57EgWmze0VtZIWA6RwRTqnyY/hf6gMdlBFDhuIVxfTC1hZWW1HVOeHGm7F/5CTr1qa6yfCL
V6SvjBRXzP7OskIeoHBXcjf7Dr583kE0mKVbbsdqvmW8tq6BgscNNBMXYxfe32LMFPFIassRPn3S
oo85n299uW5fItQStaEfg049tQZIJd5kRbPP8H/aQ8Fa6nAGOuOzY97GOLnq7pWmhZvFd1zvH8ew
uOfRvxiEWbHIeh1++2mDfPngdM3RCdA8bFqX5sx1N94dMIFqT7S65mHQOvvu3iZmDvl0tfee52oJ
S87fGOTXBGEICi32R3ODL5vT1bLX5nTUgyPvNwgtrn+zZLdHBLTrin2VvKfQJg/non/IP5GUhIcE
ln8RLIdr+0F+C2QzEuYfTSqGaF+5WOWR5lu8qg9DR6DgCtFQ/0nlxESHKpcG3e54QundqFeMUtXd
ePbMZYaJ/wT+2aElts5Gz6+GZ/6J84s8OMhiWmk9a+n6eHQWwVuRLOgZH6BoUa2BJD7qX0SrsQaz
JFV8exGqlEt+NxoWMx+AYNFSTINmSD+41aWBqvulNASfEimMtE/9J+nMlhVVljD8REY4gOItsyAg
IqLcGOrCeQBEBp9+f9U74pze3WspQ1VWjn/+Ce3IL4UucyT7uKvO6764D5ajc3C/kQOiamlNYVMn
hwv0h45DKv5jixx7+dUF727zb/npXttB20ymK3cEjAGr88JV+D2YvgbR1N1qu5B5qzTwCqpIxBXW
1kHv9OAMDMZMz2Ve428uyQF1vtvVkcrKuDYnmqDBr4zAfZLx522aMeQjsxfgbHwkaCWTDt0JrMQW
+GogsvT1kSc/iJiC8hfqkwUWVWta03gu9Row1Rz6s/7qkubUCBqNrrUBk3CPMlPux5A/AO1hNIP6
isfwLwLOcp9/7y0BB4HRkFQwVg/3NtcH2TeBhICvfC8kHbUybSqGkKuigmjtDuepCiJAeqlIAyAA
gjHmwu+uJvec5kzUpdDOVyBchA8eO3U9YlByCo4EdOuS2QMWztzs5TTJ4A/4JEay/uoQdiBFL/qm
0lfGaABc9S+ZRUgeGNOYO1c40JakJ65XsxvZFwoaKCLQLmqvJ/wUBgmFguAKngF3RCI+AP9YL5+g
2+8as7Lx4t7GN9eZushcOkE/c1Y/hzbbJe8trwclJTlkVhwiMt5IoW5pTKmIQHzMKIWdvvNBjVTM
joHSgvCNEwcm665RtYee8BwxzC7MY5wiE7rf8OVB2WNeg9LbGZL7tXX/Yr+0RywlfPcT9Bk/P5Ps
j/0K8Slmb6onESNy035Clv88UumXuW8/rPqJESKz3PnMR8YjZkpQ3PqsYQH4Iv4H1lCHh97iFu+0
n5GHj/BtN/a00brDhJ2xh/CiH3bgc3lgnY273jWo4niAEcdkAbiWn/EZzg0RNxMW6BY9M56e0dvM
pRyIJQDhlEC93mbEOrUn3pY9ZH9BphDlQGZECgY+HRtq5UBZPiMaRD3Zefm3bHegA1Sb6lCdSwlr
vVuyLWXGeYA5r17CKFRnvCAaihY+MswrCDEQckYRJB/nGb2WyoFH2yW/xSOcnC4hnNszJLc4QEAi
HYYJO87651nJoCoVHtHB4hYiqa+sc1mdXVJ7jAZd7g6cDCRDPH72iZqgf0DIx7wzTx19gyoGUWjX
1jsYu/TCuzvjbd6Dl0M/nUHQaxSm+D/rM6OoQKyf5V5PZ9f4gOTezekMQvJZa/4NjK9Lf6ZJGnTG
6EuDwqzTWiUiQJcJPvB0wVEGEJoI+pSgPx+q0rxvw2ruTPWLQaDpQA8WgNk0SDwYTBNzSPfaqHwT
gsNFa92WX7ev584r7Zs4qxzZwmYyj1FaF/8F28zN6KzOhlyJ//ZceVFl5D6XT50UrF7MSPuZtVV7
bwQSrMHiO3v4fN7ivKQvb5hIx8ItTGK7GVgf/RKOjC7ZLXfa2Mit1pPmtHbYpSfZL0uyL8vSOgfX
oPIkl8PLeHQCwBjWFCIrUHYLbIqtBA+HFEPYuC/jHOBCLovgpf3JeunxKkgNOiSYLD4Bt1pMaM/3
ag99tshjesfDJpES7AecGfQJxXk4vakvq29Xcf/w8/KUfkBXch8hX1G7ZJjcozw9R5R9OEnfBZI2
XY9dFBydqTSaHOr9J8qtnXazMIH2yPjwjjWXe8S5xXrbTCTULkuGtQYURB3WM22Sj9tZhc0YZgsC
BfM7z/3cOfOtXUAm15FC+kW2D+/tTudD9xUrfm/xjHqIAqdFiGeeXcK2UHMPy1ADkFc57bfZYPsN
OF1NUgS8/yMbJyTmhagijBnsB/zrrZAs1iq0N6C1bGAQwaJQqEU5Y5dZdfY5AL/Maw7dYdIl4wRu
Qhfm66C1Hl43Yzy1ezEuaGZmbvQRuYLuEU6tlMizkl0GjGcgF+73wPz1uO/SyxKUGYv873yKAkzG
RE+zYivgl+TmCAy9njHPNvAUt/Ypd2uK2bN+zhTRKb3LfBC95l2oHDCnBlPilj20OdPOnALzJJMz
SJuIhp++VnuPsG8zKwhhF9uRW+/kmtBD5tMMRKsI5o8/0S2ijLTuq/IWZYvJXONw9BNSOmhqECA3
2HjJhpLT3Z9r7RKX6S8bbd8RvIZrlAGKb5cwZVZW36tBVsWg24ZLcKluJYZxqTAa4fSjU7Q8vTlF
wMjjrYzRdMfL6RY1dYdPRmwIoFSGSjHpsKjIJlDHAeOBroNIVx1tIVFbFwnzdOL3EqWCK4KWrGiC
xndXvwvmO8nxM2otZVl7io3CyuMvdbub94wGAa6JdNOQP0bnpYNTndYh5dfngbbjp8amOEjvMKnD
KrtjswA1QomX6xleEDYZvve0m8lr1GgDzorxdhy6izqQ1FtKOgjdfXNafBWmixMvu0VUZ0gB6X7+
+fhxVG6QogrStQ9Qa4sxXej1fPNcYs7OCf4jCr8wv8FoiwRDJge4X97ne6SybbFn0zX9yeA/Icte
jlcI8CB7hR3INmEuR9vW+mV01zOt/gZQB4Yafwh+36fUCBVdn59y6IMe27eheWl9B7p300Jy5zwD
K8+J2FKvbrNnH21ycXbJ+DhZc+7fwQirhNLtkv5U567w5smSipPBEqLF8RaxXAgo4DCMB5LB1KQm
gk4acRrF+bKLHnt4UzAZgPYwsiwF7nXyjIq/bnXVB9vJ9r55Cilv9+cjQVo48N7BzWsYb9uqcFRx
1TJjliUnAS+AgK7yFLoCeOdg+scvMZYgYqkF4YPAVgL9bMiSfSJal7CtWu+ms+jcn6sNcatTFFsV
F3+IGRPpWK5vNPDYTsL/3vxzQAHGyN7ugKwxe5sPlyl3UJgxFlYxsss+vSN+M3FgLv/qD0fxcWQd
WlwZADBx+nPmOBqlSnS/nfoTjAlwOKf2CL6JUIL1AwPxNDsXBedWlqLRW6EzJdmQZ/gss0s8XbCW
/QM9YhCMz5CMyyKfv4wbB7sIhlDn88snWrbMrkfEhEW+pVUmHdB2+Hlj+4ZSeUe4Gd2/heYjuKKM
O3QUu5l9gvPmgX6nTy0U1psleNLg3SSXkJSdfY+6mUjeCj2EMXa7KPcY043/mX5wo9BsXp5xc/i+
SaiSehaSgXVnW9kHXIl7pb7CYXJzK/p2NWWJW5On9bLM2ruRp3y8ifBYJDSKjc8iBAQXJsMzfVfs
fx0rhzxDxPIUp+Zqvs0czTF0Lyna1qt8rHlGPkhh9fiQnJ3xRbYondob4ahq0rzo4XaJZEuEGv9E
7Bmvz8KDD+W2qCj80542igf73oJ2uFnysBU0esl10W4P5xI+VrI+mr3+zlEXvTTYB3EHHiFNvgmJ
W9yGC20788kCXoltm17S85ETIsE1Rg/nC98Pj+wTceQRj/HmGSiH/qGKXxnrLG95YSwL/D7sR70c
Hz7ROGkOdSgkzMGrySSch290ccrsYb8ynB3UAefzlyGJoOyTfvJb1z4XICD4LlAOeYrTBWJxmS9p
csPj5l9MDFeJwGpuBicgx5rP8864x7ViPKZzJrow21YJBs7Vmobl8gdnKb4lyqHmtg0LiJ8Isy+v
89pX3jlgJBKbGr/83rY/vxEmeb+MUUaZ5E2iAvJk9RbWy8pHTWRQhcHVp/VomKMdk5L3midBWL4H
6KXwhlv67IHuiYNKHILH+Qk45GJ/+Bgw8wiOPgIcFDZ9pipkOhMLDpPyRNeZLyX9lD6uGLTxQ4Ov
xuuvroGUjG266MlkflejBTxf88rHIvzWxfzhV0LCB3Fv1cyavxvlmKtaJMRgPCMnjLUVZ5j4jq06
5C0BmrZjBtNUrJ6cYUxgsG1T+a+E1Kmgh1gdnaAllVc1wzqoi2XENUAoHxkxW3/F3yqm5VLQJDYl
2DIQ/P6KQ0Ig269EBC5v+zZbcecYjdF9rXdz39E5onElhew06eZdkoOVRWN7r3CUXmyazOMGt04y
mzkpwoD0H/EMdS69twXSZ0BLZlyj6fbtwvRstpZknoNq3uB+vKyHRvezjS0wSSKFz/nThHQ0a/DS
fotvVMac1zyk07AOawfVfCi1qz42z1zhHRBAZM9A3oI+sb4HEYWSSsDW1jH+Oo4ii1puehC9EkXA
M3347fNlFV6D7gA/dIzhRi/gMrAtVUwk90lgOsOpOBK9tfH4wOpz7NEEo+z7h71m6zkP6JCO+hlE
FnTD4KJ/Ab3DCBhSQmIOzEwmeJbBXoiIR4goBobQmTI0Zz/F+jAWA04+qBZFTy9jO6lzsgCA4mv1
fsQKkv75V3AU6oYGCFI8XEVJigjRSweZzEIrCSLfimhsB8MFGDZhrhAFkX0oVF6oXSMpOBN4MW0m
zfOQl7tvWg9DaSNzrd8lv4yL8/rnTZkSa9Qp2od3h+CIkOu8ATsBPHcFoX/MneDX4b3/8P0aseKM
eUj5KW99P/ZXqFzmKjAq5MLdAM2GqFeiXShH6INj2r2YP0rpnOwc9X4yMMz2JmiEk5BBsYTmJa1R
KqVLfqIoXB9tOsFsQrCEK0GvKVW2gaps+MGNEYJ04us7GExLbUeSBSYLoCAsUsD0m59iTIFG5DbQ
lxGsY58Z5IZPGtlz8i4G+/BLeSbqrjQPU327+zuX/Vph2RiSqKIcxC3wG8cqc0lJJ103/Cv/0dBB
6FfBh6DiggtrZHWrdl+tFVs63CO+ii0poueqcSX7QUTQRJihAFCjN1qPD1d2I4Aij/O0S+irHG1v
fG4UM4I0YVHZGCW5Br+UY85ComfgrqEL6PPHF8Q23I8/1MfNZS7GbJAxg3Muh789+u1QLt/BK1Nc
um7wAB8EwR/7y7UL92HjkbgkV84kd+6bPq78UEX5Tzxmf7jf4IO8+0Bb8BFwYDKCsm1POFSjrIc5
fuPYoQeTwqx9cLU4qOh0ggcHCUMT0Yo2poqATsT0L6/ryV+ePdLdYeBBC1P7YCtwUZHMA1kkoSsT
ZfnATUHzxrVfZ2C/nP6qTIuIY6EAxIXWTr9H5Z4w99D6ZcrPXAwrVooc1YLsGXcfxBy6z0FKmhXm
J76E4+VkP3YfQjaJ6WzUGLzpaounhB3poirtz59bOtceGUBCoip8bM4vRpe4/ZfV6acWzyiGRP5N
YQyLCaq4Iye9fQCAUZs/dEWG3wKYWKjegXdnkSdbcaRxFQqjmw03SvAzWgv/0/+uGvsWlz4tAbFi
XsgMvHUwaovpilHtIZ6Ad8mmC8UtPVxuonwelbv15xe3WTEmZQFXpjnYjhYcCLNv35xzJJRbZU4C
nN3TKyam4lzFeTaKLjb9ED4WCdjzRZ3MaxjNcab+pWjuRwSeKZXoBWE5aQE4TtfCis3blMXkEOwO
BAZkQVE9lHKwu/L6ugUUsP8RD763TVD7EKrEFfH1OPkQweZLbtX64tdFIESQ/nwbHyKqyFj1VlzR
GHu4ZQQZFU7fdfbghZkZm9IsEtceOuR5eqwYP9qjW4dENBxa+zz54b494a3b/FIe4Eg+LSI8Zdme
euWJg+IzWcMuyCvSqSbcIgLiIhr8dQlC3MfWiIi+f6jjd4AvEipLlqJGoMl2kKOKiPEDFgzPWig1
xIyDxV/YVzaYv5PhIqATqQNiLhfvJWJbSG/H31njNgF/xT5y4JRDEf1iBIqLIT9iDWtreChTbor2
5Xf4aHwada0kCCiHelPiLqR5yr3YZHEqiR+KCJ8KQ9JmLCYyh914CVVEGiP9HlDDr/D65UdIF2YV
B5NtOiB1qOP/3x0CV2wb543VODe0YIqzh/LAyA08nq+3FQLOJJKoXnIrMGdEW/8MAc3NoB13NOVl
FCCwMuAT5TpAiFGiP9QPKo+zi7X4J0/g3IbzZlVg+LEPRxzTgSdUeWPTrAW51QLu8/WduagOMjaS
dd7kXBoEfM9cf/aEUmBoXYLheR4rQsDuooo2CmSOh2SBzkd0p0s9Br2JftzvDp+/ncuzQjufdge+
jikkqGZK6SfCynBJbN9kfT6ynnUqjs0XcnbqK9oEhrY7fFMmNpod7vjYlpdpfZxerAr0N5iU2hcP
SPefz+N+SXJJYhPIArAnCvstDjc0UimnZUDdGVcT8YFKgOT0XxliMaSkmyHPKfiakBwophmjxV/a
3GTbuOgvHuBsvByKSAgCgQMCeCITgWCArJtmZ7q2ML0E/mTyyUulcjzIRjFKHIof9KeYCMVP7+JE
7na6yGG0qqJAS4Kf26b9Az/hofq5TlhX3i0S2m07Qx5GX3At9Omhs/HJMczM/UTkl0SUmFNy3B/I
p4W/yCEn5Jdhcjvg6yoQgAMO/egjbo4XC1iB9ygNqobKv8IQtSnmMImZdjfzflmwxzsIZyh4TI28
tflnN6Jb24Qho+npNDuwsTwKT8+xRRwR/0mGdwQFCY4Nvj9IMeAYLOhVh824eZq0CDa19iFfcXxj
uPFBMNj/NvbMBQEIwpZ9BtKlDYmqKm2Um3gLuLxjtg7pROdBUXhjH8RJgtAL1wPQMpKG0ZSz6z+L
yUeov0iUFt4UywFbGIQRyC/+iMSjsJjM3WLlOFQ8NhoBLYrxFylX/LCfjqL3eXyyI+wyaDys+D+7
Rwc28Hvi6EELGxcbCAm4WG7ULnvGpYmZyMEIESJalNSIZQDROllPkMwf6W1GoOgyqU+gI9oLmwyX
jc5bqHsnnlt7w7fmvq9Z82geOYa1tbXQsQzb0BzDtw3H0SIRq++IWuKfFjdq7MyNk3NRna1vbftq
vI8156bG8d7hP6XqGHvNsQ3D9/29rzl+FBpa7BiR6kQ+37Lnjja/qInjNKqxjxKtVPfzSPWpPKjR
yfKdcB/5fqjNT3bo+E7knPBAI1szIvukGVpkXNTQdhQ10jQ+yvuomiEeZm/HPNjJtzU73IeGY5PX
1886U8hUco+ab3zVGDpB1eAa2yiGP07d/iEGKl8OeWr+lLU47FTbcUKDe2raXpuBSFHtU9So/OCu
Ry/V4X+IAT8eqnsAXnqIAKqR63Tin6Ef2Y59cr66+ErkG5HLw3Mnx7ma4in9k+2c9Sg+OU5kxKHv
x1F0im5qFGNtVF87RbGzF4trOS/N+YuduNRiAL9qzEITpeoRH2AReTzDdxjB7Pd59RMTMtSHFnXi
M7ziRT3xW9sxNBZJd/hDmzuhFqt7e82axiy9Y99NntnXbPGEjr9Tc+3v76n+nW5sFHaN/BJ2OERQ
JWIxUr8iydNEz2CQ9VE0Fgq2DNGP/9dDCFCZf9oiby2dX0imjt4dk/TG3RkCfdkMoMkSXDfjS4tu
ZgqTIY0C5oPIn40ypCIOVd8A2kVgTEOYS+Gg7HPUJpQJL59N/paBtmGlPgDayzXMRDYoHvX3TpmN
tKMPR37r0PvvHuuWVeQmg4qgwGOSUHkewlIEXwsp795Uf/4+9uf5Nl7Tn/sTJh718C0a8zp4W33Q
bstdB//7mXYXYDiQXpiic67Ioeor/zr64vv0H4DP/n6+nujRn0o04v6+5le+epfmY4M6veWrXt6A
wX4aRB6vHd08jBAc76ba5BV1He9wbZwpHR2juqSB66L1OpkRkDUNCNZ1xHzKysqnuVaPQtit/dz9
WTcO8t3+zjnFatQxlBvgOKQeGBfa9j4QfdVQkPFUJnuBmpJRsAo0WUOjwo4Pz8Co2yp6XigZjp1i
wGTql9F9V1MAhe1ukR2z7dbCQmr+du/HW9/xY81P/KG6jRUNUnd+Q8iDB8sYUjpAGeOo/SYus32p
me+GdAWYkyfJbgMfkE6FjzrZEzRDmU8tTqRsrsTASNZLB9r3Yfzk4rHsQOar7R7uPty/PeBtpmXz
q2ZT0ln0Y7aqtOmLXMXk9KHTmwHbQ/WxJM9AtbGkS5QWpLHBa+PHyYWIlXJtTMe+CvyDlxuzXQPY
ATUsybTVcVqI2BpRX6UTEYIDiSbOK5BJA3CL9BSx4q3TsGb9D+hNsCZaj5QXcdeKEr1PAAaJ6X66
fs5rAzfUaYJizkwop1o/TeoTVCuuC8nsMxiuSz6EyaQjYSTYQZEiojkF1jPejrkLtnyiU++hVqfr
FmA0bWpXi1nfFhnu7jhhdDqgX0gcnrDSUUHQi6kKSRLzRFRpO/B7DETyRxycv+GqPPVC2qy+EPfQ
CgdkhIwN55Oeb/wt/G7ICHeiwI5teAhnjDfADXiExL67Wq3WrTPpCJTpKFy+F4N1seCRpRpMLg21
jFt4A0+FUUvS+B4APtosLvTNcUU4k4F3khdeyxYo1OXZKbxnzBChPeh/i3T5HPfVOC8myy+B5OIS
tMnIqfCd1j9rYgwX3xiLPYOTZnFZ9o9MpYMTHr2BZ/6LHzY9otqMASXOHXCnOoJ4CAVrV3tioo8u
e0O6F7xrwLd7qhxS95z3SQpf1s3s5TPYzKn8/qpa7jYIz4teTRYmrcLBmpATm9caV73vOm1MDSn+
LFoigMIkajbBK5g/o9OZ6mCUcTf7LK6rkfNaXleSjgNmdrPSeOu5NzJgr6Qh9eZLJtR3FrgLi/Iv
KSaghCbEnrM9OFxtrMfPWfyZTZ2R0cwIFd3eUprR6bvJl4pdpj2HUuYxX5IS2UNVKW2vs7G+M6/x
JbgEAIq1K7WX3qybS6spRShKQsw837TrfCnN78y73lznzea8KGBqVCGT28GASuWxtZgpN8+XxYJs
9opuuOC17+ZAahYjAsLnakfTNT1MwhcF/+dDWMibEsZcuYCANf41BzJE1I/KNREA8y4q53mnOIpr
mTLK12P8btAzoAaHT6iya2di9LR9pV6tIr7OJpYIvS4mjS/L6/G8oBHPgMTdGdq1L7ndbGziCHGR
ITl1QLfWedZzXvxm55MfeK8ucevlFiVgrZhLhLTn7cXm9vE5VeYib6AsYA9jGyT3ZpF783o+1MZb
0AuObHxN8L/6IxovPvFEK0w4Md2RxSAI5+aLXBsIjOhCSvxLsZNR5x5HlVpeFRO7VN51nq971ns+
NvvzqXffSotx8Jmf51/gBxj58JVM/cqhXcUb68q8MUdOL33PRW3gYkwdCAI9ksxWmeQ2NFVk4G/+
W++FZwsSGerhQ51sh/5b9zcFVdf+ZuopaCofLJNe+r2Qp5z9fNB0Oh83+iZc13higBWMnkdrDEWM
7Gmx4Np33uP137OryYwiBAadaY1tji8ySrUaTxGZ3BdMKiUfUwvF02v1QtKYwotCbccMFQJrZNF4
B3m5BtZfoT2T00yrN0X9oVBTeJhoB3ojehehTvkM2WbCfKZ30U8BbO6nwchy6Quwkci07ZvVc4ty
Z5IgOgINejubtRgup/9+av/43MKvfz+iYsnzk8Qzb9CEqJMTN8Dv1V/ucDN94rurTKTk+6jf9qU/
/9o9Q0CogJM/OUI+dl1dSBqTXH+rBUxZpynVn5uK0qsV/UObU2mUkOOg2j86VC1vhqagrhkdRZYp
q8FxPU00F7VQcmhcAjXZzfBczhsskbxWkld8I8mAzuMcydkDowBscLEXKpQmNRxvsjEiC8gPuRrz
pn57KYHGQ2RpL7Sfafces1Jh8Be1NboBiglJSGinVAUeNfW5IgYkh/68ig25LB8n2Zk459Vgybzb
iFhsBMvqZneEyUdeD8iQflbSkao9c29pfKKxTRTn5Gx8IN+A3X/YIFlaQxTYq8M0frk//0eZfeCU
y9JjqtQf787XMDf1eqx383L5wAJ36h1L+8cy9FekTf+VddDz/flgXZ+Gc2WjRABf3O+KDxPB2JI5
3AzWNEqS9U4RNTFYjOTeO4Ct3ic+vYJMcVomiGj5OvexzTIUNpvnol3L6yYA6V/65XpAnLkRRcMl
hQaGTaT37XM1OlX7HXCTH+EYpykaHz+L+6ag1jk63UVyojkUCwHZXPM5Bv+c6JjzB57GHd9BMdI7
mLdYDw1LiRpQQDcUB4Ed+iQ/74LHKhI/ssVcNU8yybHN7tbAfcet9rAnTqN3q5d/caslx94hhSJ2
jYD6EZbh+ThaPLLKomPgj5wlkIFmPrXenDcwvAE5EKu2boTMb72jkuYSqBULieV7L74uJYh1bRWz
m31J34tLStoHuozVm9Rbb9Y/AO6cM8TNmIZ0oIUPn5STSWdL1Mwr0AiQbKqSfjaYAKVPlsPZj8rC
VJuGZCn0jsroeFZRC8XsaBOdAsKqN4N7CCV6n8FdofeT+6wXxkMURqvt7L4JEsgc+5fwE5CBRHwo
uQ0Mkn3LbkYC52EjG8N5jdWH+z4oTKAUAGHYYRT97UTSyZ7OSqLAL6YFrn2TbvpFvX7F03Bnl/7L
gEzW3NlMbOLnA59G0hC3x/4t33/gM+2e9TJIQhrFnLsFt/jmTxnrEZASQx782h4H7wXl1OC54gl+
5N8Us9gWM0ZKOJSuGFuyGR67OceQJHoMxACsASAh0h+H3okVH8SX9OVMwycrr5BovR/PMikZUhsw
XJ+GED/QurrGkr23YzasPyTvVvt4oIQnK/6DZiO6Rvo/Q430AdljXOIfOES4w3IdkwczSp8KCll3
eLo7FaTfldlRU7XHBI6/274n4/zdZ9Jm4u2i9gTVRrFqDXh4ceBoef0G12NF4ZatIKvGxHTg7z/I
0/RqOVnjbpIYIFcn7wcxJ4JU+pdEQczy+v05p+RMHYfEIEOjSAz+c9vBhJAVovL2g68Oq4LpxPNm
EuxHHWGbTVTrP/I09Zf1KYoRRFEpoNemodXJq2Gv/VeC+cWUMUm6kjr5owJBPQMBFkWG5AYEpfjp
PDKZIgI0PDw0LpmHojAmDMFtbHRiKVCnJOhQDOSLvGI1PKDuSWiNaN4mbwfqu6dJCZ4bKTOyImT9
BmrVwPBt1CDR7jqNW0M6eUHlHaljIs9A9ACzUhMD3Mm3cR02WBK8VdwXsjPgaVAwfL4qRZIkT0Uq
7sjSEB6SP2R1xMH1dwmQG366E6m6dzRZk5GrU+pFIrnpUywFPJOQcAJ9y97+nywiSSIAt8zNEPQP
BuVIkjykoAkI26GJ10xEAkoBvBapJsBY5NfYF3x5pk1Bzq0Yz8YkPLiA/5sYdxaJEg6jrq9a3Rgg
SntjlWikjEmjkYshK8iNf41BLowiraAFolEO5QrQdSCKUozTEuLHroGhoDLLWrDSLlEC+R/p0ARD
m7QYb4Ll2ZEiVCD7pmkGNmnmAYoMD4xSJCBBACMWPAFuPut4Jy9I/jhF0kQWELAAxcGxCAkAp/JP
MvSEQqQpQWSUqXziXgiAwACBYKUULuqDpAueAWMKF9Q9RZ0FB5oqF9AVkcsUp3PF54GWnLB91Vig
h/q5MUbKnowrE8UzOF85ZaiU14N6CuBK8+V//iYZYkOeq2yM355s1j9ULXk1rnIlM4YphVnZaaIe
PQ6S+Dd2eCJgDdTDOL0IaU6m8a9avyNekTIOkhrApxxLS9IRtHLQSy7K/Lw6cgygkkw2e0EKj43g
fgB2Rmss9v3IL3hoMnksCDZgejP4Gq4F5fiLelsyaheYJJ3XJOWZi5Ty2CwTssmu/VKFqg1OI1UZ
j2WUkjoFNMT3aP9nwT22W9TmLi7Hu7eg/I6qugd9arxDCjOt/4YfkjQ81xQlUj6M1AuwLAgGWQDq
8Hsq6jf8mKDtegQJT36QXSXpSm3ocKP4ybMiq7wcHQMca14OZ2xA5VerUw7Rd6iJZ5V1hr5ymQcG
4c2MUL1mLCpyVIg04i/jFMnb6Zrgjso7iX7CPTLaSNYENZAQfZM7AOHDr2m3I2mf759vmym5d7CU
gnNLA0Nx7glQ1g6c+guKTA2t+aF19atBuIJyZP+JjiNcrfEBH4rUQ0X+UtTEuAvv/F2Q4xchHxsk
dAi1BqBlJKVJu/POyCGJI04uaVO0Fn9SkSbbiTLK4TWmIrw7FFtkH1tDcheJEZgNOLX02nplFEIm
63zNgFyB3RLgHKBxNLnxJ6onI7xjIB72IAVuSVvCJHvCBYZ6pF4MqFpxzxuBX8RXoiRxPyIkdbg7
cB8qiYopHHvA3JbQMVLS+pO9wn/HCCPSypsxQYCl1PHIRcmGYwWzz5ouu4xU+5W+ICgScPD5HH1I
An8ulga9xuhiilKSuIIo9yOkHOwUiWXRmoj/AljPU0kk4uMfzh5JnU9ASRLTKAxFXCxGZCZQF+R+
v0HpoEeR20nGunEOsEBtzBVJwrDRQgelcsYp44Yk9axPAgQQH5Ud0bmQw8IqSJswGMz2UtTeX+4x
swDnihg66yJUJxdj+xASsGTz++LG9E6NSNI+b8g4USMJcNry7LzpyXqV8ZCK28zqrJvtErRDlfHW
101/hf/HAvlTh3fIHaAV+Lojg4NE6e4ecVi4B/oGuA1FjopKme0XK1xN5lO6MqouK8nJC9Eioh3t
2bdUlJc4mW9dscfRfcFySi5Fo5gVFLExRQyWF7EsVrUFPJSYlEoncTCLQdkqpSZyQL6EBAijIkxp
7U8z7lVm1VIW8KCbs3PzlBwJi4TbARPJ4o6fiplP2Y9R/BPlnasoFdGR3ohqBLHH84h+xgfh5lS/
hIRTZN2yOahXPnne8A6cbfaVeCpSEj73+eM1ZS4/ECEIn+N/mFUsxiQ3r0OD4WfDnG4tLQd+RYYL
SNzUZFIIOyNaIRAoYJhga3LmDdC/LiwBQ1tEheVt/2hU6yym3zQM7IAUlmEril752PwnPBaoR1JX
Mn1SDJQX9b5pu6KRoaR5pXRkWM3LRQX1XOFWN29ydZji/WttRghfOhtj9iEVcuYncHOaXxrynh6A
C+o8dcpVEbD75tIKC0Tpix4emtsoJlFnqqbMV4MEQn8emR47aHUSUIxiIHVF4YVkIi9Ebk9WDAzn
p69jSyoPIadaQ1Ngmz4MUZGkO4cTwDrJOnMIG1q3HsKrIx5FWd6ggLmZ2H8BevlXhcHWY0ix0Fh5
6J3pSeFGj1r/3GDPYnInvCyicEV5Cn/xbg6+zEgQpTfkvz2bIoXGmk6FfaTUM2HQgaxj/jA3okIj
W5wzkNOoLYUuDPp3hkxTNYQx8gHZoDMpy9weopTDtlLKo2WIVinhJgwN0jAKqq8xGM8GXpZuJNAM
rAPewdQctCAO3WJnUmFFa9xauG4NJH16d+WfpRDyvsCOWsp93n7nj4dew/fZmJ+xRWfIiwxYaXQ3
E0+Ab6GUyM2L0hZ9Q0zla3Wyomem0Ssqqy06TqgvUY8SoDMei8XjsajjNvRgo5cpyLUGX2243pmJ
6sBedAL+31UjfBZ4GNw/WWYqogV9Oq42kxIR6ucRsebHQ87JBoOkYFDoqKRViQtQY0bJ4JZAGQaJ
GLtIAwEzAYTwsT0O+GzeQSzaz+oUh/Vh/y8Ij/1obRZM/EnbGS0hVMBoBkIOsdwk1D4WgN4JZ+Xf
k6CA6m5FRZEyGrCgaeOhathr4cRwtlyO6A5BoxZAXXwEP4SJGt0lGGl+9lSchg0YGc+RIceYn9Hd
6t3pSda7SDlQ8Hv9rF49w+Xu0Q/XOeep+cWiPrw7gPfcuH8XX2W1k2Czn9WtRePyRzHl13xydcdT
HRK219kGyyow0EzFkBfjnXuWrR55lmcOHajeSn4nBbfsXiakHGgXnr7N5kobOBRpokWnVwV9CbTl
uTCeFHOj5hZcQEGpuTL/dvPezcrz+ahns0Z4nb3Zg36MzsqJu8YLCuifp4eNvsgwKwV0geCHP5nV
QYtKPFiAve+LWjxbvxjauCVnrOKqFFV+cmzm7utfa/8hgKX4Jzh2o4wPAJ8Fsh0OD6+MRCLhUYwF
xJwKbQnw8F9QAt86z8dVAMaXKekUPHxwXWXK94lZCJBuwNTAFzyASdD2+w9DgRIBR9B6wBBxRa44
m7+YRz8fi+QCapXmqd7/Dsf4H/RneGgObaYcejdjICAhWI7/sUGf6EehEuWcTBq8b7KQWywEvTqL
RwqqOqazo6++eXxCDBxJLvyMmuSRSgIH0hsBXZBj2uZ4nBxP5IC144P86wKjJPoe8F1ycboDNhQh
uGt30AfJOxCYP/tfD8MrRvuTHgV3RVE5uNHsKrrdeHViQ+wGv+U9H2BeCA/xsIkWgJ5hGe7i74DJ
b7lJcECshztH0CCJ1xePwKQiWgMicIXoE56cy7OYhFt8ubf9HISlJGzgfQiBCwhlZ5STAb6x26KK
T/CVi8AEBpre2/xcIZ41BCxOFkYXWDHvRvt3jGhD1HlRaLHlYDu/zilGcf+5qe7HYowszz70CNxd
ro5Voz/hlgKcYlDJGJi5cHkH8Tt6eB/+kn0Cno+3xFr/R9KZdSeKRVH4F7GWIuMr8yDOxuiLSxML
RBFEmfz1/d30qup0KhqEO5x7hr33qbdCIwBjgdNOMZHuW8JtbYneUKsmYUpcCbKBNgz4O7h+OLEY
c34Nf+RNFc4BWs9V8FWfa0qFvJcVxenPaHFYcqyz3tol8cMZZC0ONPaZSYaQOc6CMQcXa1f2ANCc
OQdBHZ9BS3NqEcAIWQHhKjJHoEToJIJbDbiQ6JxIgZAXZsDHgfEoyy5h3V1AlTnvwEPg4jC67y2H
QTv4HONvOE8heQ7tAMERbFJL7GNS7bfSfyP/BQWBjN3gQNNGpZoj3ETanwm94HijM1BePQPO498r
DZQQ0TBCNJf/dFQWOaDshnZavyIRSVIAMuwICKIlo3up0P7CIekpAQHUMu/aek7eLQuaCY77aARG
2jm6IHAb9D6p8bUpe3SRVZKlGRyik5OmHSq5pXAm0dgJabryw7ojRka88jH6bvSDbtAL/Oco0TYp
bCntmBSHUHQD8DlxWnoUxexWwoer6fEVZklDR6/SmbAnc0cW/cdtOieXR0LdqM0XjZrchmmf+528
NfJN2v5Lsz0msXjFGUq6CObGSoNeHV3VZ9oMlTaFRhD99Nh45gNiApsTccwaU/wIed9oEtb6FL2C
AZkmVk1j7J+TcNwub/qSAXk+/c/16/U5m8pCl8JjgRDSyoRqMqw6YpN2OdZdjXolzhFt7lF5QM7P
AbX9EGDJlGDoY2EeycWw60Q7JtYT2is1Da4hlvbdkg31yd2cAltmv75M0oPw+Bb0E47k5Ahai/UK
JBIFCGVwCriZmFrGCq0loLy5S+cmrqtkXjcJWikALi6TGUwjzoiPaLwU12mgc4M6H+Iz2ePclyeB
nuPjwbS3XzRuQisNDYg8vpmb/n6GOfxUkz6HsuQVNCrvXIwOREQOkA7Xg0iQFBMLC1ON1WZjtlsW
u7ln52hkG6VQi9M5bKbVaMdpWSfPuTKVFjDuSBfzSnvh7hmrf3/+P3uAbci+E5uZvRY0i1HcXnBf
8LM5VZ9zXpOJpwi3MAVg6EvqDITYwOmW+NCi14HKyY/6iQjF8cPaa2R+lXN8O7h7U3yW95ZQOUXv
qkYexcWDwfnCCRh2HEfUAPkN4k1OIiBOfABR9Y6PFFckK4WTDLyJ6BKez1ZYihzb4nbIbhWURpzc
QLWMIisQNBurjvWaXMwLRxcxFkV20pfmRSa5s+dTqZfgvly/9S9BQtaFh8ZPiwedHQROBxvVVAJh
JZxIyuKasEcEuDw34E5OQBx6HxIueWeRH/s/6mRV8GNSTgdBywsQ0RP2gzQWNaolUwA7Gn+4QZAH
0+NiUwkyJBpRWlwCqAPlFDzQlQb7DqKbyH7zI2y4CKooefMMGHmKlmcBT9xxYIlDhKQc00JMcmG8
oUT6giWU0It7Dp9nKxMfWmSgeUSQh1ET59Frl8P5QMFvnyV3v4tpD7DKk36hrOCI5wR8hlhEYB8F
ZPDCyci3HFSkG9EAOjPQHPjX9XUNUdMxZs+XPZxHArW7BFEYVCCJBYb3cSnn0p7P1he3OasL+LCA
zJNRjcldJzgU5q8cSwtullCTQ4w52g47PSIxGADV9Z/wA8R5DBAMYmFHBYiizzInR09XSdClzS6H
uEVR4sDqqJcsdu6MPKe2084i9UKudH2MyZEl0i9Fi/U/fsKAMzlMjb5oAhYSA0/sxOTwDV2VlrwO
OSYAuSAe+H3B54oeFPwR+2O79NvR7p3cD4xld2b70tCI8Qa//woqH/uwryiMgqqIoRNsH1vxK6Md
V4Z+g2VQiXwXxvYxbT0lGZbHU88KwWYoDqdEhlMDeqazyMEc7VEsHsXwJsjUzJmQ7DDeq7+TPSue
IWdods2OjQchMk+QTl0Yqwx/C+kAK3NpF6gDomZrEowW8xe018LRnSZgo4T4S1tyCHYHfKri3o3Z
KDZWkP2DV9wFd+bmntDwKLqTawBjndw84sKAHiIC4EsVgibz7p1lf4WIjPOcNGf81edZmU3CxgXe
6Rg2wE4rS3SKFJn/ir9ST4ceTPEy0GbEL66xkrg+Zz4WKeoCdeHo1HjlGDLrPF2bDqvXzWCd0WsS
bkTh0GebgczcHH6IKOJQC7FJsrqFA2gzZouSDOG3EJEAQO0Rp8H2oF18+GuCzTUdJGzjR4L31wVc
yUdkDiIunLDgukagNzRWfB9zTVKIGFLp937BpB5XTAR2ECuOU4UZwa/GgcGkCEeucW4IbLUe3g+O
HJ6aBECe3DFI3PlxN9n2BzJMC0mAzZbdlFr/LF99DrK1fsP2VSkL9YKiQkmLHc8GhaxGzX6JOaK2
3FOGBrq1bpMHKaQqoq5MdRkCOWDldyKfwS8LTQXCTPze7sy2YhFjAllk1z/3SxH4AlwuLALEHrwy
zgYfCfeYd4gt9ILXJuhg/GWF4JiwSKB3zhEuIlXj63te4AzkACKiwAjgw5DNgPmD9/a30YWvyxkT
1xdsGQkRCLJs3BXQ94S74ZrcEGeUtGf88kN/IQ+gnQm8COXxvjCxgGr5YLxEBVSAumDc3w6WhTOY
MIr9MGDK4coyMn9bAneZOcCM1OhQkA3thCvCxLBeY8DuLD8Sz5wDvFv8TXhOPEvcZrb9hASaGJqc
pBBiPdSA//xM4eUJ/a0sAuTKoicSAZHOPeQXZEYCHDyki3gMvuHCPDv2As9cyB7Qwt3Wcx9nFT+X
BYC3OhwFAxM9SJVTvXUnuT/gtoOtQETkgAG/X2BM4bZT6OEFXGXun2ekG0Uquh6KNDyvcqJxRYw/
V+TQUJDtwyOh7kOBAmYJhRl+zlJbYI35F2SO7XHFyl8cZ5Dnt/gYXIpnyg8MLcco90nBm+ij2wmv
AI4VQGCqJliuHdkOFgafizdL9AjtSdwe64lDBlCJyBQOwlcWGUhoXzjcHFLvytMH/0XCg0QwTWM/
0Qvuh/alvQLEWdGE9YyGdYKQ/+Uu0L3kWTl+r7CMff0eF+p80tA7F/GeWQbNuzoZhDDGEolbSZlJ
UqAq66M6J78w7pfS8Z/UJK22MIbfTptX0tefkL2rvdY93WO75adLPuR2Kho7h08FRRh6H3uj/pea
Bd8YCNre4glt8CDOUGuc4Mw4HwgT5VT/fEtXkQt3iXrajrwJuMOWw/XWf2X0oJWRVanKc4asejty
I3IxLG41HQTa+3ZcsnCO2QQoecxU3SpLIZUO0IlGDmQ77sFsbNJFwqL3SXej2ZxDJualU2pYGDvm
XMTZLySOyXjwud0FzZd7GrKDCOZHQBA+9P5Bnn507LxOSpG7fPs3Cn8FMMFJgxof0ksK+sT5D5rf
IImjK7ABxA6oTMknbcxGLFEFpQE42yikPSXa4UQKqRz0BSLVdjGiowzL2S30WJpfDbsGxoIoRE37
Wb+t2ZuejK4CUc3KkLyC3PmXikQSouMN4C1SzjfIik2JPrMGPFuLHj8ZXQIovbKXjkHFvlplEl+u
Mf8Dsv0qA/NSnyjL49O+ZiNwKbJ9K1a6krweU9n8/RRuOsx69DCM+TuWx7+f1FLfp089vSMtLWNT
VAtNzeEd1ZonQRQaElJMS7bliKzunR0Fp5atkWURybyKptZYy2hCdHWntfz0NRooTHQuS7wnuCfK
PBtQXW8+bQmfvcioQ8fM+wRvjf429RBJHP/9pskVWnLRx6mxSPYc+5/PWstJ6z6Q1CRrJzu3d2YP
V09RAgKn+4DEfiiryYC9vJFQRnsa1YhBBFUSwdjt655d5Otgmw+PAm2p+pgh7U76kzhPCXBntXQv
5xPnSJUli4rPlNBduoPIeEajqyeUkLSgqddDTq9kLtYrkUyqh6ZKZTAyNuM/3rXeUAXMiXBVHFKk
8I75XFpcr7Bl0unHmLJAdBkcPChGWgdTJuLwHZEGi7F6vFbLHocbMoa0wearMGYFCjRVJPIIFLPG
AjfBsi/Yjzb5MtTuoehjxYxXjJw2SQZFCak2iSsMU246v8XCfmF4ioRTEYORog7BT2A8v2MWPTZy
kLc31cdgDZyixApdglwO9TR8bhMVYWB4yVE7cINYTj4BtTFDEdosH8hMgn7sYIO4Hrmmqzq/0jQO
EiyhAX/RcDemmEqy7swpPgx3QA0Ws0JTyJHgkKP11FOgfLpU5Cb4H0h2kj1E/5KMQCcowqIs/haj
c1VDMsXlfUP+viQvSoSHi4l2BJltFjX5RZ5WjtUSubOQKH+kRYUS1ggjisxm5TFsj79MB8lZwhZ+
rd+StzTphYhunz3Uus9RfnxlPAv89MlJksoNBh5NsBzqw43W74j94CnIACdwWFh58gR9LKDQ74uZ
MRek+oA7ax9wgnMSIijyBWxiasmETR91phXfIhuY/ZKLSfWk+yjhg87xOfJDCkeH+SXEA7RE0XE8
+33q3brZrQnpN61Ks5Fs1zDBtcVRv9oKs2Ic9/n969XHQ7F8I/S4vhHUNzJnHEJ2wf2AbbyPv7Hw
TTMrhl92HPsK59knZa6gjdVNXCgxn81gBm9p3aQIWbnvPAQmROSVXwMCKs7YHJDkEPdpnAYGGX36
FQoKnUzSut83aqjipFB7GCfDz+QRDYJvxMbXkP+fkl/Vw+vYLhlSV0WwhFWMjjTFokBGOQsePPgQ
MgkkdYo5rdT/WByIVzFPuNSD6eHsiPTZPu8E8DFOkZfNBIORmZRIDGcLkcaPKZhAzqOLgCOfcUcI
0wBb+S8WUM+JlHuPIcp8PHYiJ2NXa7seHEapwwZs3yTTUDgaoZi67bXBxsX9xYAraAAYHtsQi8mE
lmg8PttFTf8uoCbkhOOiDPvbgianW5xP471+6XNqx3SOOwGQGaFpNlAwAxaAVwRBgdAS5wXXeSJi
nU47SDdiSojZF+XziwYAXR/pxLgscpEcQJ2MtPeb7qpnqjNNS0jvaq0gwRzJSoNg7KlxEJjTKXRc
U4287uty9dQPbNRO8w0Oy+6NErONVVHOJEPzuYMvet9+XgfKjHDJKWC1FyTx8PliDsEqYBsRnumJ
+vZolUl5IM/I3iS56ASAKXm6tbbAqyNUMvfZEo8ce8iidaGgFRKEGHrTEqFRaRCJTFzyTy5CAjob
4q2dcVFIHPwl+vptT+UQHgSIy3JZOl2p0hUBLN0j6e/xOL887/NGC/UJZhLBIjKJcIHTqKYgrrLn
iw3Vt5QTS5Iat1V8LV+NgRQB7SjpZTNAhKTJwVSVCMxN7opisWy/n7H+j+QYCoPVHnw3yY07anw1
i6Ry9W4DJiokA16uKqwVqfo5DhZCGWyNyUv4ianQTNQXaUEyfdg/zLHFgkcXXDhlSXkkyQRa8FIc
vfoCra45VKDgrp5KRrN1BnjCBv0rS2n7xOcSKHt835qEkvdEB+rIGm9zNvovOi11sQPbXPpVfzoq
F+3uFaqrykuT2liTT2kxNP4cQF+2NBstv6/NDjT+8MDZDUCyVkUArukjuNwAqaGVA7PGAVDwDuMr
OWTfQA5xlM+bdkEN7CF9ocGoEFtlgJSAXtEfd1xZKP7eftRbrGgJbd2qhKQA09eYy/w5zQ9XemS1
5IATynzY7Uc7r1OueU7lW/QsvysqzqKJ7XV+PEshbixL/423Or7+U86UJ7V5y46bSF9lpdH7A3N5
/UdDKfqmbG9lwks1KAgaA8LppgBZ4ejR30jkeCJRwjuwiRGWymMZ0gRZCjINUUH8QP8CYHWNA5IZ
+aqgtoi0T7MKlgXuFvjNYhFho+31UTCVNOB9Iyf9I1/B7hFcbNkqPdhAdlTbBdj2NVVRDw6vA7cX
+W2a++FegDc8WtHR2p8e1kxwiPBEZqm9XUNX2vPphTM+FYCPwbVv2iULDAKuQ3wsUAY0Y0NLShDE
EDaI7MqGcQLv9xhH9tZ23667MJeua/rT1q5dQgCArmh0Ub+kYAc7rMfiUZ8nrn8jxwVHh2cHdWhx
r/hhvgFH/PaNbs0eHPLEpViNkhARa3zcRfbELp1IPY2mvWsDmoQTpnkZY4DhAKGI48FV7BNckG4D
+JHKK9oOJ0gENs92oqpgnfibB7MR8fzHNS98MGVU6/od8YbI/f8yNhjEwmHcScy4Wyyddbq7yM9Z
Y64m2HEw42yoYaF4R1CC+IQbYFExD3u/4iW0PbhxcWWgodA2YXDzpwZ4iRcvpMX4A6wcIRqG2Y1O
FCTXfyMKJr7kt1gSfGbJg93dNWAVMTw1wzaEzaJE1YO4C/ZZbUNyW49hnMhWRN3URtAiB7OQ2v4a
ZIF4oBNSAlYDKVp2RlPecw9GEMEc6MvPsHfpFGdt4bSADqWbKeujCyeQZCY2S02sPCh0sT12xWsT
d4ad2tgPlHoUD6QtMMMZL7kkEMRn6NHY5Wfw4xmGDKBssQc84UJx2eDTf2dBZU0rl+YHwL0lLAmB
VCgBmHnAUK/BeIlpFnhV0uY8m8pMlYhrkU1mB9nb7Zp7N+la6G9tboh16LFyKbHy0PcAELhqi0eP
mFHap2yyALSAtLxN3zFaFTbQT5vslMVi4vOIVfkcOrz6CBaTP3oh8YFDy2xR4KZw+95sh5czKgS4
EVxsddJ4/sIZkaGDoRMrv+2u9A/h4SBZ8zNC8Y5iHzj7XRCZznkz53sMorVZgXxj1w5OD/64ZBPK
DDZdml3BfFQhWlbWbLpbLH4WWljYdIm1DOfopBa/xn+4VM5lamnO06FnmIWjbT0ZOwJPfjJ4IKHt
vfhx4+w+EZkOG2z+snV1n/3MJrMgH1kPtvZ6egI8TdIKTLMzsuELOfTesnpn3ju9o1sjm8Y8KCUN
duMqqkWled56VJ3dl1vzFd68PeF3wQ6jyIgCHxk20gSk8iB4Wf4XKgXp73312qDtuGgWY26ALuuQ
MYKGznGWaNVudTaNLJ+AFR5CZ+WKB+h2QBN2dM2lsb0NWWE0prM6KLkP+V7q7NOcSMBCbvhtrRiR
7TGcOFcrDDniuP3S8iSLQTYtJoADk/8Gl747LtLifN874gk/jsmM9H/PeoAfYPVTk9+YeBPPiAa3
Dmm3TPcv03rO6rDkqoAP+U9cleZw7tHvnSpsp09WjCd+LPMcH6cOuTZvBAVgk5dwuG0bCRfmZmdY
jLNgwI2c7Za5Zo5ra2xjpU/ktoFsQxHAesMBmtjZiv6Q/PBogZDgTZxQwrB7Ohk8CHQeb3Z79yR7
WXCDNUbjPHAJkf7PjD6uToYOW6p4r7CWZk3IIbGpAKV3GOpuikTj4pH53a456wvmagd7uQK7BQqb
hoPu8+Mpjf/592psldrjurAXlcXq4davjunA9fsHOr+AF0JW9ctcNiiQN1b3I4fynsDIzZzFnmfF
Hr5J0vaX6oDyG8lqGrksxvYP+ZtE4UCyCcNLoYmCOLqqOaj7azQ5piSJmQA5qAnG1IfQiCmGh2ef
M+cMisXu/AEuSPJatmBOQOBSTjbwLJwhucWZndlk0+zFhbmsPBgT9ss+Q5e0b8w6y8JaYHdPYPNk
a0uLZDTDIjhK1s3+ofuvtWit3QPGa4zdmiGfDgBFEJvFacqhweHLsYfFlxn+3IVEy6Fnn+B2cl6N
bc4vyq2clZJPmcYW00mSz8fwuOPtdAcNObdjnD/r4QDA4Za4N6tGMxA5Frf23h4VdFfxyeVG5GfY
Vjy4/S/jJhEOXD6Y9DV8XrFywAz58GCiLAV9KU4TZ0td226jNPR/hPF8ea21Sq1NQbNBazV/WvMD
5WTW5mGeioes3Olpy9VafxtwkM+20HttaLyz1p5F5Eic6Qmrs3fvlt948/kmPIRh4oH6XmSP2zat
FBqSQtYbJ2ryWTVkZfEX356GdXc6yMlk1FNFWZP1wMClVm953nfceoPdOm8y7WC7vdoB9uk1dv33
zF/ihyr24+WSRVet39ZJeDv47e+n2zBAqiUnwjLxLyv+RsvWBthmCatDUGjxPqdTadCKNt2N6XTI
rHlXPOa5bo1/Gle3GiwUt/a0EiTLQxI+9i2cg7nG4GP9KJ1ZBoQJ2XvzyFa4mXj0S569vrRIi+gB
j9KEN3Jldzjp3th5z1lS8/nhsBH222N0z7jaf396a+U/rBOEauFACHdgzenswNIWh+0Q2jMp0rxI
bGsoOCyUE0L9TuuO2d/W+eGxWFPdGmbDrPM1lrw6nYCwtGDtwnYUM2wPc46cubz++LS2nzfw1Bbk
uqbgFXjZ3ELexeROP0vxD3n98sa+ue2XYx+XkuwNHRiX/jjaT92ppXKnFt/Ad3R5fndPBcBCkBXy
hhgN9z7b7/eSLzzKWfQKgVDBOR+799Vs9nfuzzjBFVZ773IxPdG8bgOxC7dN8gf2CaBx6zVVk+cP
mhrfQCrY1orzQzigZHYHIVKzdr3NDVqvHzSN5pODIXwTob7Z+1BtSdtqX/6OxW5bgM+tKsjO0B9n
DHHqri4/U/cCfBhFjECfSW74sTbgyaxNbyE+5UsuLTgTf4XZmg7etD9fOfaOPtXjbPb0b5G3ESco
yo9gTqzNwzmcCxZqUMy0yIjEUdf8O/qlVVoJBXOiUez1Z0nmg9SdzAnfW5v47ZUuvCinTexgPO/s
fEpqXqgsRzJbOCCMnKrW15dqxaiFQkePSncpzqSENegdDgda7wQjToxrMKdNrbXCKNqF7TORzm73
84TW4+OJUIb9Xux8n7id+TUc6xKSsw+eUbug/mOfzXiuB8MslCy+nTjnPiR1Z8+PS8Vvne9veVlY
39/fBwVfYeX/+NJWqE9rljt8T/k8NdGsy+Ua/ojpWTxqy2d+5Pmuclt7oTiL1t79tJHl363pz5W5
3MlrimrOdTr1d+wuF50Kd/eOFospv26Nfd//udrTF0uVG/7ZvTw8OXHfNI238LmvDohC14jxR3EZ
x4kQGI6Qc4zWMs5cS4Eys5ZrzCWqD+46qmwHhYKtffOW2Ka9C6LeYgEKmD5WGW9+O4Ermy6eUwDs
OazBpbG+f2Un+af/Z/zcIAkZ3+kv3MS+WFMCKAsbppnyXX2NvqUEdbYp4uFe7ZJyn1Nix7MCtWAL
r+rS/xktOGb8uVrzZB5jujyE7K1vL5l7oeUtplNWb0/Qgmv1DVIwnPqX1tJnum2RTcbdonEmZCwp
uX898Sv+jrlrAwgU0KNHA+8hdZTUNSkXEn4iubdUVUuZp+ExUN0H/2mOYMbSD9mWXJQ8HBCoeL+0
k4sglkWozYbH+PbTE6kDMyLrYQg4NV9VYEkAlv7EPojj0Wm7mBdQs4IBgc9QeDVOwHUhRs1c6ktz
eQMMTV4zAk8BDmDZj703Ncs6vgNm0QUepeF4AkP1r4PFxOoZw6SxJr/pDmFAUOOko+FIILFQAfJ0
hp46Q5j2c8A6796jb6TMCO7klbrIE1HAfcXjRbvP6KhKvjEY166OLR4AXtlP6p/VTiXtweqjJeHz
MH6cjjT2Bnoo7cHKQR2mtEjeDEVpTr8Rkns5a4RqAgqZ0LAAPFCZpVzID9Hb9YgcE6ImL7qvZOKB
CMUS4BULYclQhiZ2IhJLqkT0IKQYi95F5VOkW4hCrDHTHR32cRaZi+FMLfV11n8R9l69IIYQX4TK
cvSvRjABgTTJezw4AHFwB1iTvUxvH5gY7xRvAyrGZJeSZtHREvgqRwKJBimDHEEVyQrucrt4364s
XXGiU7ABRPHpXTK99zvlz/y36kP+apnpjGlPATyjetBZkvzLbbiUdHqcKJwWdL/sbXrmhaXQg32i
APF2OgNlg+JLfq91MAA5vYVK+az25O1IYGTlOR3+aYjytPM2RXWPEsbHet23Klm4J2R+w9Eyn5xE
Tm+4N+RTUIUwvv1b4eHupRIo11DOt7KJLGGoIVOArOoRtUqRyaa0SEYdmDB1kK4hjH2vyZSTAk/v
Cbg+8IOFGoyupOmd8uk8aSC9T5vwnYWgnTNajV/IdZInR+dCyiKZaJ1uBi7kJAV0Flktv1IMUaXs
RAIyI9VOvkDTSAMfQSFSvQDcDeP7cC028JuGDdI7NEWFodyQX/W54htO771wAdc3R1+Abf6EFa4l
KBZ7MrKvuMZsUfjKoNL+IBiw58rKzYEwUKgnLwmHlFTr5F+6YDdW/9A8hndbfYRhgRpc/xu+Tepl
X0T1cQlN/L4tdiVog3Q9vqKA8tmMKTcAGVCKpAI+XyG4Xm8n5cfKjWk/wr0nostjOiu5j+svVSGA
HQDGH+osoy3KM2L59xKdbKc1ueXHd6+ACwjZtGlIWeb4QmuOnp604Sb7r6wp/kjllEojkN1BpT18
bC6AcIiq9U4F6sQDtc8tz0SRo6pOJtoHfbIG7kJSU2TGKSuDtuugCNnqIqawVjdzieR35XIpAFEU
h+EZkPOkmHtmhqF75SS1cuTetyNK4CYt9Y6OKE1D9sIXHyKzDYpMQRb9ViQyJQl13hhjF1322w8F
gfqGiV5ntwUJ6qe4kDNSE/oQwV/bgKNldDKGuNSwSUpIFw/WEuuFyjMbjHJBc9t80jXp9eMkmPBm
qkQsYtJ0fnX5tIEqrR79ZkAPBowaw9zecE0DvHyCp4QsMRV6iBbt9so6fjxxvrcoEKLKdfvJuoD+
MFyecinFGYYtnR9vG0BBmX9fUhl4mpSK0D/1qeHz6s30QKvQSPavun9PqAR3YHbJIzYLikxvhDOU
en38rFTFyRDTSwNpz9yx0tBoIBBxruuq2z/xHRNu6g6SpvDoQMRHYi4yIhzQENQBwe70v2b+lbKW
37MjQIDPZA3+Ubkn1BoA6RSjM1aLkjScq/6Lh+OpUX4vVyT1M3/o6cwE9yhfmLRA5l4VJE3lbY2u
CnWKzDfrxqXJxP02k7P9zUT/2XDVPIYbOkl/03xOkhvxdVYEcz6iptjT2TONjgTxO9p6AKFS2n9k
+ido8BDnMITSyhx7R8A4JO+AgRb0EqRHEaWwhxzfCFaV+fO+ZC1lrr4AWaWcxGi+Hcp8gKfj/NJJ
cUV5Mahb0EUKnStWVDbMPmI4sBmikxL1RybTHwmiT0jGH8j1bQP0gTrsfSl1EL/TSy9d0jmLts6/
qGqA3/Kp4gEsKZjDC7cGqAGFf+Vk8qgtAvipOgcty3kB4JX56lD/25e4aMayfHyn4xWPDq3zKKaL
2utRBYa7IstMHQ4mLCyxTFnrIZ/0BE42Cc3JGqUKCv903tub0CeRUePEoWjjM9VR7jc7ag3DbjwA
LXv41wrN+JQbEx1YQqatAYtJcVkKRmOXZ+yxb8dbYoy3tBXmPZ9+/1JO7ei7bGhkA1ombLFObE6G
DXQeq1BG9SWggQhGlgjuFvPE4/sZwYwW9NXnsRLgZx9VpapdskazSSsYxE0KnGj+V9/AEo92j4Sp
4WJAdFDufQJhbR8rbQakm6mmykPdFGQujyV2IbsYGlK7gE8ArgRuAYBOxdywagcad8jxk+G/ioZc
IGDVfbucsPlHiMnSsEtonVMcI9PHCQr4VOgSdlRKEX3FVh3ESs6X8qqRt0BcpHE8TqM+japuCfYM
d5muo2tMA7fIwAtI+2inMAjQDzEAf6QhxgD8NFQDYXfYHByfF+qiA6v9gb138FaqaIw9BgZeJFT0
uzKgvszoAdfikJZjavQU68GD0E/rxhnEJFBEZvNjZQHUc6hXKqUrnCDnpSWiQk0DIQp6KE6L5WVg
6ChaQ+MGfCp4fQJihOHNS0r/YoqAq5Yj4FHvWN031MfYw9Bdp9wEQBG6fGEvUo17cdKnexyhISiQ
Si3JMRAgasJgsblwWY4PsBROTQkIz013cUBGzx1AaRpwUJ7DWpGsINKlTplDEor4Cn4gH6JGCe9H
9IMI+oCtkjSUAlrjgeCnkMtwtMa0Sqh211RZuVETnEZ4r6ZXGtmQoaJUh6468dEF0CqkgowaOlLR
UHLoXdOF7HzW5Ac3tgzedHLWI4gCdMyArDfQIpAmbAGAI2CjWHvWCRirRxZx8sCeZuhAOmGNBOQK
yjr5GcCtqsON0dsRADv9A0CEdSLoM0NxdDuwraXWFVRW4OGMMft4yhtBJtOpGp2PsXcrvtkbDVUi
zjJcTor3PMtDNP4CMkLjdIcLaIbH+OB4QOYGjAGKo0LDHNTTixNEMJnpdw/Umto9WmYOvkhNP7Un
sl/xUEX4RmDfxiRj/0DILDcJXAoo5mbGocpOySmlA2fiJhWa4sV8NkfL+xa3VKSghpDRkN1umFLs
vN9ijAPPCw5L1g7M/pDPgThgjnKa7TCpOJglXI9QbmYwBZoiGZOxJ6MBysGY4pKBqwI0eEfcBHiP
wCAplHpJfjdzUWUG0YMkBl+riNpjZVAMjZiNR/aPBnGwqgAmYKM4phh1A8Qkn1hllG5odP93W+J0
YTpZJmCTO7E2LchbDCyz96z+aKpo5lPmperNs5rep0Al1OXR2RDUL9ks77/Bf4KC4uZBcoz/Wm8B
/M/oL5cP/hFBf7yUZsbWZNBpoQWMQepoYEZBkGgAqWZQYTWCCVDe8Xl00LJ5wvjyBg528El4XTq1
UQHpNkgMHso1EGo2d7mmQqtfCK3kzoNOhpWF1ja8fHhsAGe38K6fxN89dCXooBSEhE85w6PiG4Pz
hzsGhE/hi2OFpKhh3V9b+LxwAhF0hm6JyZMWJWgN8t1gBP9kGXgX9YvbTyfbjFUxZ2XopDywpD+6
aFTI8MWf5PX7IRsLPy3Kya9IaKa5eEF0TRAcFweY552w8BmayfBLp7EIWQkqE9wG8SFOFWh4MLlw
IWk9TIYcsz09Jvo0xxUVYBiAfeC+2ZCsUIILHlxTQ4hqXecNZCZw7zvXrFYTbSeLhlROOsHVF1qe
FLcx0oKrQrh789ULH8fc9gaOewCRRatBGjusSz4BHAFOIT4tLEY0EShvv8grcW8cMUS5UtwrQLjp
JSpYmkc6D14vkyzi2Lmpd1p5UNuDHIN0Nl/hHxpqCO9u6GgyTDVmd1UDWIhvbX2nGebf7NH4tKwp
3aGcA/GetOdLaI8hkUCtGBwSE6Zq6I/g9MIc/muiUSNlRwIJZR+69Irq27Chgg7KnFX8OorWcazF
ovYxcpDymD/2GFAM8H0DeBUeEMtWTQnV4LCknCMTrzIpgAJT48O6Xx7vtmYSG3U6Is3aWIhb0AGD
JxdMdaQCkUgI6fklmsunKJsKHQT8Nk4vMLkinO8DbgexcPkv6v9Qp7v7t6MHh+CG0KkRyc+IxY/Y
A4iPfFmqYfs8lVXwgYFUBRCnBMVS9mRSc6xC/LuJx0dTw6+uARdorwEfCJsTpjjU1fQpmO/wynG1
ZD2Cem6YGArkO+h4BJlWLSkCjC2YirCzANVCDr/+Pmuf1XH7RgEBoisFNhThbLFeWdcV4DBrDJmT
XcCoak6tObCFKRnrqVeNSP01f5OEdAFvhBAlw1YCuzwJVM4d3HESHYhL/LBx+TxCCnnHuWkOSwRk
IaGTthmLvjT8lsB+aQnH2NDMmI2bGrJTcN+1147oNDUiPQtgoqK9DEwK9wYlb6FKC+majc0I8qzF
D7MGgPSPf/9OgDGxSxi2z7AZw1tA0cOcQv7MJxgt+z0sgVaybvGqenVmYKaJQBljuBkweknTIC1C
ZMAZRj+4Z8SxzaQCGeFXiAYJBTlM2qKxuTW4UPwa9gK//oNv5N2+BfvNAdMkVFPKsCM/S6QAANDW
oQ5yNgsmebtldQnAwMgp1NN6wnmUNJoPVDYPOhk9J2AaJq3H4aiW9j8sjLTAGYNt9NQOnB2cNXAy
BdkU8LAnA0MTCLqA4WBNYRNgxMLMpVpcbtB7+lvPkEUBPcac7JwlIJ6A+cGaRg4BEg10XgbuuZ+Y
kKmRqASsjbgVbDPEqFi8YBdIRxGCvydLdmfza8TXNQpAHZPwxyGCvYK/l12D/OMLJ5GgH1d0JMjc
124GOEc7/38Cc4PXoweZFzUYFBmw0wj1A0ukgAhArCUPO7KRmETrkRSNMUEgZrsncxMcN4/zcYOg
v2uEF4pzbuo33/XgPjpnuNt3w+4oAw72y2RzO2NAOmPnk9nT6l9duDmA1cG9UbuZF1PKYpBk+IMj
833TnYIXAcR8a2SUSCQX1DXu4t+t94ow2F49RZ54ST91ci0kzkir8Rd4GdBYfc1v9j/p1/tHn34W
xEIfn8aUhFWcGBQF6crV2k0ak82sPi5YmKp3zIzFJ4pobYaCiovokNo5tYGciTfWPX/0rWf2OA/f
ukPakwRCpCGXgJeoQxQjvanJXkqaaa3ugAAHD8ocYyqedw+yMsWI41fOsz0c7aubaeJ77eu+71aA
5bCoVFvp3U2lUT096SX0+gXag4gNOgpFJVIorBXNsJhsoMrMH9sTYiSqRmT7PfaHR9jNYsQujtMQ
ZxduKyWJlDSEQMMDIBoinEzhU+HHYuaxH2ypHd4XwOzWn/w5f/cl0Estxs0AxXwHEAeqFqoRvgeN
pWmUHGE9iSNoSMwRW2o+Vp4L4S8eRes9aY9FQQQHgyY48/qcU3ycjDjqOYyqAPAfm5oTqmDdQQLH
LvcQUOky7l6NAzAgdF7Z3SOsGaACqokN8u4YARfCPF3i08em+GG9yvJK4ogYEmTmDInui5snOh2m
29MlhDWCi1LazDKG+D+S7qs5jW2JAvAvooocXk2eYQhCSLZeKFnWYcgZBn79/bZunSofW3Fmhw6r
V6+ubd6Cc3XW60Fvx/UrIZY+g/oMaqgQjq8/NLVPEDAwgnSe/ZNlVDeT9SUW8Qmya8aVCE1VKudN
PEPhvfwFVrYs8QLRxiQiOdWh1Vh1n3sa4eURmOQAycF/uhpGwa/q6n6RDAj9ESXBDY+8w1UsdDJM
w0DnvG1b6Ls5elYVujGXuH6IpCf2x7bJdISFTxIImsPNcuK/H692j/UopGno3OP5ObXaN3IYM8FY
Ib3qjRMLc0nc0FMjhkFxMEKmczE1qouT0jh/ysJsRknCo/zpJ4vphHrzci/I/yJKgr55Fe3zj+y/
exj3/bXK+rSl9te4Chkja8EI/nT8Gy1vHiQf8vhveeg7lXXH99FFrXMI65c4hO1kFDDglz/sbR44
WfWyzdv+3hEVXesfjovvJATB5OyWRk627/WIeMXe/clEVsGh7U0QclYLX+uvwjdtAzLjx1P7dOw4
YvvqDEtyvRBEN6uUyRdBltwlIBfVPJkyFxzMHx4F+ln6rDSk7ea/UsU1+aVFldC9ql56RBaYON+F
Nmeq6O2tciRA3n4QlMTl5LO2ncsyybbvhafALmgW6gU4N3qbnWijV9q1ySaaKlIv/qodYrzV8qW3
0LC51WGZlx/+2dQ6lowL4v8Df3ffz937xKjui8HtLrzT/uC6GZnrKOq1q/S1+h3xTY2qzDX9KV8Q
IfEKEzlj+GijA+XDW96IriQkvtyfMjoNiAK/4va3ZFjgL2gEjKL+Lp4DvPMFM+O0uW+E11wF0DXG
nl1Nl1Ft0Zdg8eHu5/JLNGqgut01g72J4Hg9NILzWB/6gv8jQnCx0he8hK9Focq1CLbTIhFm0YWg
LbKpDh09pspHtjzIoVNGcQyhaY8uxC7rXU5hApx4UczgyBbbR4PDsu/jYtC493hv+LuTKsZqpHKC
9tlEYvNTxTDfhW2NPoZD8utqKvozYoTIFV1uo2qjk3+Ge/LE7TRwVxYMfSg9AoIlHsb2BsNiI/qL
zwb/TxDONJ91+5b2KlAzfSxdIbgAOWiSmB13CYMMvFDFdxz61siJtUk6D6mUpKWYGNRFL8kljcIF
BQt5EwR59dnRo/jXw7M5rk+IF8UU/LDon36U2nq4jX2hlsUUp2Chs7peHFk/9GpL1UpxGbaZoXEE
1TVrbJUA7o/Hm5voL4dS7CHlVJIKP9aPErDLWDxwWF0o7jVmL9huC+K4CeSuwMCsX0A41/3RsZN2
JcQD639Cz9CwosHEX66BSLmnIhQah1qXDZGLj9umTVZtZYRnqYvHjcdIqF9kkL/0BXR7DRMUsDN+
t80w389dZ/9U6m7/mX7ymObTtjzh+k+kKYjxxn4vZl7uZ3aSoWsYlPUIibRivK/D476yBfWgDigu
J9J21H2EFWcuT7FLz7q8FQB1isLTRnO5pGtqdUxhQ/eH/rTvlTZN5CzXXl0HJKLH9x9bkCol9522
3L6rv+Px7MDxGrXfz127ku+VUze0JZLLFbu0ZqhRH//413Led5FL2Fp05FgAStoGvtdiXBFGYrPV
QeEZm2vkkG0oWeRWfWXTx6Nzr1MKF2wnZ16fdKkPYp/VxVM93+vpiil2nt8qdfKg63LzisAp7y2F
kWZskPjNi60w007/Cju3heRpt1xkvnzeOii7ZXS1y0K7vsjFlHvv7pkoSnloy1IqkWSBjk62RpJi
COM50CkVp5RUVirtQr5HioZqq2gnt+vuy83HNfKLRERqVV7ID0rxNRQ0aKLvtah5nvay0WtsOM+g
sVNdXX9VCv3PZ71VTruZIgChvYa8p9t4toVU23GQRj13isUwe2G3a1VmDpIzKMkUxdrUTSnZlbqn
XZAqE9KS+Ca7c8nadBS5/IfhjWRpji+Nbx+7l9qsuhxBwljJ+qJmbKNBQ5fpFxFz3p1KHr2/WxbC
/FSxUj/mqbnA9xTQyVArPQ5CTlQ4xN7s/q9g0q8wYj9m5PNB/f2XkJZkuej5XCb5x+fcn4PKt6Fm
i+ANKM/XY30cAnmBONChXP9gfNcdEXKdRaD87piVK23y1rbyqQfr1twU+sEt5HuLmxbSX9WcMlIL
vXiuC1z+9kD6ct5UTZ7bMTgkfU5cOM/pMsndqkLrZwcbcn5p02sHOXxzb+svV9CTi/+wVA+GiGjh
8KuLC70aQSczJASX3v2fBa7gzuVbtm57bnlD8y/wgWHY0fK3SH4T2N1XTLyOcjn5z43OA0JqhnN+
S0U85qYR1oo/A8g4WvmBOnhIQ7+Oo81iFM4YSXi/uUh2t1lNoXUda+furC4dIMn90jueW7tCz82V
rtRoMqmXGxu/754uHW1taFareksV9tHo2in1SxYln4ZLPb9G59fjq6PoE1Clk6NUipx/gbDtPNRb
DuojbZ+eEISf0FgO0PDCzEG78jknq5W1LstmnRb0rn0p9FOdyddBFRXpqG/13/brrg+r/mtJ4BlY
3Mh6wgZnpppv5fU6q+RJrvBSH02z2B+llg4G/2S9IAhlCBakX/ffZ/YhgAivRKXr0sntDHXnLLeK
M4P85fWhjwabiQL2vk3rz622FawLKm0+1U/VWTVaB3ds2QrAyDUKK1fqHkutcJD3bSfaprt7kJM5
klGuLbpg25wtrH4G4vJkQboGDNB0QsGG4T9mm0WnVOyW670aycxMA1vv5PJW2pdSdK4t6fRGDHfj
vzXTfcGPypbGA5jl2FXEa+y7/IJdcEQkfRAU8dX5x+q6FTS/3OSCJ8qxV+MLZsdOm5DkXj5ltSSh
JvOyX5nN3/a8IyTmaHm5J5No1B8WYaTN/Z84PcVCw5xXCVl2b6Wu6Q6srDPhklmA0/0F4anq2IXO
x1Z+MU4frRN2sEeEzZi60E0vM3YAcsZByqHBBeZgoOzxLkq8xGpCLBKgRRAQ2Y9qS5JLBUsvqhfz
qwlKcwOmwRBE873L3k2IAjPJwqIX1dGRssvNw88TcRaLZWve6FIGK247lc9gvBAj9eKoESy71t22
IpAw/0V6WomrvTDHMvBxtn/om3l6KdA2GxtEc2BNlK0ZNoHsZRmJi4ymg7mJdAPmlvaDlNcL6Mlv
qTLkp2Z128zqYe0vxybnYvLGvGHUgtXlHdkiDAUYBR04ATIFLxfFzT0N/v9GMqLSsuc80wOrLX+u
ny2/bmmqkqr4RTH7rG2mvKL563iGZwa/0Zyr++Clx6NTjTtX264vi++UF/PTwk4lo/X/P53SpZlK
lV+iaVt8PQXN1YqbUeqUa0pjeqh0JxDcNrgHypZvSVcEIvy/EKM08/UhvC+FJaJIfuh7Hc+Sp7vJ
F4RvFwlQGNvdWiHgJ/XrANH7kG/u+wHJMN+n/mvnCl17Vh0AaEkM/ntmfT/3grNvVtGpLSHMV8IX
OH8kQFhOPweGWfsUyjioDjKTI78+vwrzq8/Outp2iTm+w6bPd+l2tiSOhcPjiGXI/gSfxmH9IoqR
B8joIjThCS3TUkdsK7ihmvZMxGK3tH86fYawSvB47BSJBN2lckaxniv9VSleitsOvVIx1nbovcTG
QrSCDEzvl4SOx7HRlqdQjy2/Vp+9WOPZOV9CvMK6yF7m2457uP06vRiP4b6unpEzUTTd41vMI1AQ
icGHjpHubqg3a6KFRybk75tNGw4GiUb6fXZtYrXaNfiyBo5uHRcf8ne3VcBhlU1SrFSmNam9b/tJ
k6rmnvNx6eujqn+5CcP0gnNVShUHm3QPAbsPynku1B8arWcibnG/wBniRHmBGykgJpMn3m0cBpBM
RYeD2Vmjc3zK/w7wW9bLV7t68mCCsDclgnymMTZswWViN2+HAQWudWe/GNTLnypBonEbgax1luzb
K+E9jFI9GsIf2Av6se+9k+SWUInMWZkQbXz7tv1CjfRDyxctyLFipsw8U+KpYbd0AbXCdRUNYO4u
qqTfJ4IuKlbEJgbHgbDQ25CnbdC1IoIVwFQ9yfUwRo72CDgVYR3I+JjAuav6NVkl9brK8CyDlobR
I67AOWIPIlsCiqTwjl/KmnI2BwLSSPD4FjAW5TJFJqn/lYrEh/2QS7n5qFkElBEiqkmtGFtTpo/x
kLLB7Oarjt3BU5PrUv+UAa86lX28GLNqyy/DIGWclQAwOIdgG33FYH97ZFwnAUVh/vLadjcKx+aj
k4qUfjA/MuG5dR/2aCBBY9vepoQs8v11UlDrV4hPAIIS4vM/PyTgh7V3V29pGOiB0gJa0y/gUidw
xXaG7GnC6YlLx7luI7ry0gHgWv8+TKqa7omFxqTJ+8VOpasDvtloy17IsldbYrrwhW4yKEpqxXPW
e0yKIhTQWXPaLtpjwmGsduFbvgagSa8/1+LiH9Kkmhn3DG0Y0P6jPBksk1tjI3T66JNIoajh7cUW
95A2rXpLo28endJE++9AwLb8bbXKMROwJpWfJUpetUe06TGC1JgMGP00IAfiqUkgBEkDISGP6bLy
kf7C0MJvJKTOuK5JxR1ZnO3C3zLvLMg+NjDU7at+OdAKRWmRcMIYBLnFP36rQCkkIKexWZJqHrBl
HnrD6rXsNemlUFqSxSpz3X+dNXDsOgUBUr7NPjKm10oId6rpQNBZyX6VuEDIWQPO2fUpAfT88VYs
zxQ1dtkfCyiLho2Xvuu9uR6ez0bkVAbRg0qfscrWXdb4UelX37XsK+QpRil4sCCiJM6xXjf/V+Zo
+zelbu3TRYJYhQx/0a+lQRDXjSEXKeoQDW7B/xTmKxPHa3tX+BLnMGiAcF8lGj3iCSogVdtuTZCv
BqZThVLHuXQq33nKGsBzjedfp0iYKHvZZp3SJ1hHaOtYO/UIrSlmqKxwwAKwkiIaPsLZwJHmGm9d
N9rghSFFgsZn6dEzfZl4J9N5COQlS+rmuZKNUodHMLnlVZtHKLxkIVY6/zNOl5tVGih2+WLuP2TG
wlWpBYWcWzPY3vpLed512t1Jh4P1LEZP2Sq29CFYW2bXeWU0HASqq8RKNFH6QvhTtRNId8+2F7lV
OwW5mMmtJp882/yz3+996iA4qMCm68oL4s/zrvTF0Ka9tPnUcjf3i24hbZ50Cm2aueSMy6hypa8I
N7XcukXA7Yhvpf/pWEKQAn6RBplj4bKF5ANT0LmdErHPw6Ume+rXiu2VdraNHhcqunT3MtL0KhOC
YjRixqJKM7ElznxcXq3c8dquN3q5aC33KIlnLlLRQwhtioNQdO3thtUGBL9pkYiPeMii5hu/2UMp
BR8mJvXItCQEUjxfUuiLzWqnf9ydXCF7sLwKfpEhGWyXALno7FIsuYQET7bkayxJqYLT0E9NYCi2
7hRtNvCHX7s39TL5/nkcMgtRIBHur1l13gWUwtkuHS9eOFBC0cTfNFhKrL79tZ+tkzmuZSBECxpA
iVI0t4QzUg5U7b7mWqKVgKc83EbRcte+OnrCWYenpBjLM89D2GA5IZ9iFjtw2cTgmP1IlR8ozfqD
yqC4vsO1daes5jrfYVCW1bZc61RvHbcfMk3QxU7ezMMr4uX/PlMYQeQwqIezbYq2tzQxmaV2xPne
5XWBh6BRLWj9desKeIxrKQ4W0/XbwqS1X8vPBtSgv2KwqPugtfxlUKvVhLMAxqkSIBvBi90P0ox4
GE+4tSIiIBGK5uKYRzFSDPw46ucDt0PZTobWmR2ea5p5++Gs7e+hgVjIaXasEU/BM2iFHvmYmhRD
clEOxHRgPMIgOF2ekB+Gb3wrGMUjuSOeGhXeBGNyqPAvx+725o/Vi/ZsJnzw0Iz4tnqpf21f8Yk3
w9W5wzRvOulwb4LRKMsnezOGtgOmwWk7vO1661lj2K32S8YQ7Y7NQ370GJxNG4n9cKO0Lpv+9TIR
+4Xn2LH7GFBRtWe984qiT1XTvjIxBP1Y4d3COA+dqY0mlXIX/GVpvBq0Ji0kJ7f6NTiGP3ygpkt6
dZHPLMbXgRcbruRRSNmIrzpwdbtcsdTzijyaLnuCm1VP12Shx2oVDV5JW6thbfLnx0/nktzErWcl
GpFPq58P5f+Z79zIF407qbWW4+BwERmKsOrelmzuiBk9Be3msA3r39e+8w89CZ6FFpiG44kznR9g
Mz7fwhUK906u6b7L+qqepewx2eMPcPfi3i0rqXUkisPdix/1yiRWr83y7xMpr4vFtq46ot9Xo+3k
OFmNCvExjI56C4/ll4oUD0Mp4F5/XQoj6JHvNRyjGGYnjxHZPw0tMaEK62qVrL4r6El0r/W4VHtp
XO1xJcboQM2G6Us6rE/zo9JLbhgod8nhrfDUUGvhJqTr/h6N1i4OhB142rW9eWu7ITTQCJRONRag
mc87OUQUzEut58czEWFgo60S+nmOSvMIl1CUTYoUNfmn7rN//1xRx35Nx8thY3rPd7eat1RYI4qi
g70GrnslKvUztNI/1X1EyWr5CDTiQFqZ1f5c9z2lmSzCt5rPYwyi6gult6SIu/ZdHR5p+E4piBjk
mhxm1B5pqKl/r0cLIP+3Yg+C02aSjzeTW9ZnQdfrTr2nRgKrJlDCZBoFOUOWi7I06AwYV1U8d6Vq
P7658R1U16nP5H0TuktHsx6H+nabsHePPszPLu9BqWmtVR3RDdoM7/3GcbCXd8FhF7EOrFw07zGC
4zyAvXdQjU7K/cfvjUkq9Z5ArepIrV8dS6jK21xOM1wd4vVrfSqhXYWEvzFOb/3CeDF8Du7DOyMk
FZuUk21cG5M2jBdTmjql8TlOJ1QnvL1BX2Gf0OQzE69gROAdRPOBdpGXRiWpj7EEe5gZSW0iNjRO
HRv4ERSDeXETisIwwlz4X7SYll/SQb5u4xbD8stlpZ0i1yuN9m/LoSd4mb9YYlI5WX0QuM/rdu0P
e4wzTWV9vJgKN0f14bX2qzJO6crJLLztcoQBPdl/ZoMnBz26Pn7do2tUbrRyAy8InFaaft0Ot8Ns
cBhve9dk8XGgwTjdT56D/fAgyj0260jH0bWg1KZQ2SSXNVlSaaIM/DPKqpys91Hl33If3U/xYjki
TRR0ql/maYeO9fbZyp/jyy2ooqHzGWGdXFV8ESdMi6PN/MP8QIVKJ1R/P/J/EeoQFufD+lAZ9xr3
GuPqdVi4jvLb5KlktEuUUCVjC21+4DxUS2U9VHWm/JuGjaPIYowuySkJxp0eF3oiR72fyjqP9TDQ
3KWMirECIC9DUCDtm/z7pRDGzx0V6HtqRMVq12/Z1yNMFhTL0W6CK1btkZ1gWnoS+nLs7JJiqoYa
U/UvEepKINiQGaNZWJg55ifIMJJwFDLPfd90mvVoPb3v+z5VjJe1Lout8IicZe4Bewc1Vu2M9tO6
TEjaFin4IN4o8pw28akUMkJmT/T3N6UroXBdpzyJZuoB9EcdewReiJwknLzC8ekx8cW8QN2rAhhk
lCp+kAnVRdVIQZ0/DTbQW2Pe1VyyWxXeetdqbzuyEoYVzLQuJKrtLM/Pj3j0bwlnp/BuuHq1t3AN
yn+LRCmllQpapMEx+vKIlNzmse3NAyPto/i3GOpbF7c9H2qvpg1ONhPrvp9WYyn0eoQFoHiPwH0Y
6JwoxUhF2xE2UL4WCZ7F5TzXuR6h2pynTTaIQGQQkCyzHp44PnbOI4mE7WBvrRxrEe5ijhZl8HXY
Moh6k3KgDYoUZDbMt0GDwXSrkTQmOcQP2HaHE5ERgFMvjo9ClarwkubkLYH67JbRcbRGGnjnUW8U
dYgj5dEre3sXzhuB4Ufe7y81t+K78pF8XxEgrEXNizl7F/P/yAvVWwLJopt+inhADVSGveQHu2Hd
jFDtbc9oJTKNLB0ueTkIQd80Wnh+5/uU3AzO2KhD/woPuJ7K8GTvO9XDZDMzw8TB31c0eFGICBnR
9k8hCfMsl+Mw3fH2Jn9sQ6zl4jJIpfTzKP9+XQxUNcU+7ysHSX9IVU9LNZYvOdKSHdHxVtbooZjI
mulpzCR8fFAQ+JtlZipV7wZj69ZHa1MaP0+f+9eGVysOJIYXMdK/h+mNDUMs16/FrydygoC+TqCF
CkW4RETLIQu58bGjj+/a9OJhD/d9x1iVMPzl6zYc4pfBovUJEYemHxboStU7x2BuV3cjbfNXRL9H
//m5Hc/rPQ/GW79shmKVELO/HIYCZVHoalgstNLhYrxuzBrd+yAdVsdHRCbl6QlZqbg03MTL1yy0
9K0HnhJ9z6lwqRSdnPvbsE5OY+4pQvzh1yWF5Ex1ooGrKRI5Hvq7CZQjHK7nhypSiGesnocJk0us
vvikKDIMkZRgUDzAs71e6q3r4DDcvh45LDp1F+He9pjkqRHcYxqD7yle+X6wn22/N7WoqIfIZMBJ
fbww1+8WGTYIDNaAGC8H5v+mQ7hA/fepFAmhgV/DRk/LNMOtI5foq0av/XspizCwoFDsUD4Oc4iU
UZZX++6KHaLVKpGvC8nliSGS3Ii0gLlEcU1zqLaNJHiFSKbgP7BZiM2EOY+owheRx4QSYYh8rCaY
AwhoBugtBtspU3b73mX9WxjEYDEPUX7xxuRut69QPmF2LGW96jmkpNXZ3P/mjt+5Wqy4oK0zdxkU
SwMA8TqXHM6S5lqvofOu0F0oTl7M7bQjFL3n31oL9eKRQNdNeMT+GZZkn/hP5zi075DdQk8utw4m
ygw3M47nkARHyR4EuifUYNnbfsHYQUMupdAESzdvzuJ1cL30sq71kEqi6droWrG7K/SFxeYiKW7x
QX4KNhJkBIGz6AT/xKz+HpKPdcunqEPR4Wyh9f2f44Z+wnyLaeHuwIasr7CnPe/f9Rom7apAVR6/
WCW56FE6akYdBd3O8SsnalyNin1csLQqvqCrOjjGDUZOZG3y5zrSPfWoU+ePDsGWLJJjUoiXk0K8
mJSGmZtnjl/APpQH+xL0kArQQu4/f9dKzXQstzq/1ZOiKCcoYsViiOpLaCcgO0/1lRq14UeFfv1s
gi4Z9VF1tCt3U58R2oStIMBNppdLeZW2rl/ZmhVDzN5gJmz5ipwBOIYKW1j2dMJC1sa5we33vRht
NNOqH+U72aD0uzHaDe7/NUaZ3s+xyRf9fJJTP1PF+vMcZIP9Z/paT6qT6iKpXgbp+LxtHU6t/Tra
otqp74yu0fLtOTqmzV1hcOk8VSHiatIY1GWovZxGj94zH5+02Jk0YL5f22Swl5IH2RViKvHhMKWJ
9pjKuPZHHF9RDJjdCCPv+oL7+ZBofm2sfeOQ7P9W/pT+lIcNhLgBXeFXVFV8pwUJ6GHtT67nwKE5
rGbHOB00eltix1sZe3cb+2lWQaBHVNhn9lSIBWl0kmONtgsRWK230WyqLehlPqmMhFjpoJrcT83a
oMTC947vuYHJ31Qci8Oy1qBHy//3ZLUd9+JwNSjBBUe5XvGFZHsljFTKBpXwKrmBvbzQawfUzdVS
BquZOErnyNx77c1UHArOKm5UctX/Q+LFhA4y+6QW7+/z4U43VspUuEKQ5CQ1Q/edBONhZloJ14Po
Spk6uEDJ21T4twc0XsWdIeLJjbXaUUEEDk+OgXm/mzj+IQjf91MNYX+CALNrp71jRN5UjABfo2bt
vyWid5iNxJQo789A/LvJrN4xTUus7TL6Ifm4GMMt0eKOD80q5hqi9k6RaqDxSx1Jv6B6mwgf7NbF
oc+6Io9grkfl+HzucqblnvH0c9ziTMKf1wMFXYrr5/cyvx6sX9ZdfrFawjyxOTw8/KoxgNXPMb5J
erL+LXrDDoL5CkPmcUjCOYZjR+ww2ywFeEJH1KSgXo8nXY694ymdUsJ3HcCi++k1jMqS84aehvCu
l/N3rXBU/hSqYWOdFgBJ2dmyq1C4vsVIWn4Y4tyDOvhyWipHqsfH8t/tUs8HVn6p+6wNAXOFMN0z
7dJThWbdyD7cPos6z2uHXyQAnk36D3rQhM2/U7D4SvWkU2st2E5EBQHI4JEbSa53xWSXN5ZwaZj3
rwfyxrUN5DMLXcFBqauGWYBb9lvJ1dPezy35vXJ46dm+68W/kkvrnx9xAHciJfL68uW+RFMcFRdd
ym9mdFfnptG012k7Q17ddDBWirSJfPa1mk3TNKkfk83w8MS6zKZL8XK18Vm8RKkPVE3xXFy72anT
SPbn9n1BVDM5FaLSRgGheSX9hAJwHRhvVFpMroUxKIbqnGqDSKOwbdW/jrlRvjDm5C8vdqqr3SzQ
y9VEDKGhPS0tSzDLtQlKgi80Wbc6hmS9ufh8ROZN/k+JDgrjGn+sHW/yiParUUmooTn278oUFQqx
kGOaykPDHXUyLsv9yfWvzBHdd/8390eq9pKrtU122Ru4Y0YOo/On+J6NN7Pz38Os9u/xLhs/vut6
/bMe7fm6w6zUX4zMvpAaGbE8rL/UEXSmMsANPXpPsMEQCWrRqS6rFy1DF91dzMY2cSV1HK0mh1lG
8nSbLJ+D0OADhRgR8KwPyporI3cn4xnLohzXVfnvEF2CUY8NJAl5Dcya7TICueeU99b15CilcIXI
wJ4+65Tan4kaMtSlGwTbVTAEFRKduZ+g+CkyIh/vqh13Id9tRLd1P/u8hvlTj4GC732EzyszVzaZ
caqhdgL82fdXQISmxkWekmc28326mwDz1EsUJELJybNuRyEdWvYIQ/84HX49xOb7aRDSNKOz0hPn
0DZ3i58hRSozGwEfCqpFIfitW5o0M5+MlvhxFIT7JR76hJi34/QZxpJWvsWbaR/oXH13y5PD5Aj1
WU/zA1fh9AJ70kEfps1i/dQBNuCmESNx+zhFSg805KoyB4V15WC/AL8UeW8qmpwclpGKG/ZdFjKO
XrplIWWn2g92crhHX8qnqhbJgvysTMrISLBani7YmHLM6tB3fPxRZAjxFVYOLMSoZq2mWQf6BXs5
jrdfLu+hRmDY9wie2bUQzcKK/E35pc4j+UtcSAIiM5csBlF5m98rxxtR907Gd0nCcUCZDmlXSK6M
Fo909nstC+uVZJWbUINGGsJnaiimXZLFl+UPeXUH3LvpPcntEjAIk0o3vWqvOHgmygZsGTW7h6zg
NlQYCbiZhDXfwPsuIyv1pVuBS6DweAGr7f/VFmKZOwnNzvaPqWO+r/7uALFC9RjAdyWK3SzCRlVG
UGkRBwiLREdDgcsDaNzP9OYcaB7BYLCrSRg5k496pzyXFeLXiuFQnjU6duUdxcH52i7JMgxP6RZK
XWbYYG1hhHx/sPjz6Kel7vnfKZJ1QkKltB3INiZJvtqu2qSjTQr+YQUjMAi0LpSWGan1bBbv+OeX
ZQ8n+lL8fRyhTYbjJbkVb8eHiY4rmV/hnugl4TKUqHTmheLTlGb+dD3djvBm5crYoujZJHchD+Qo
1sQytjyxASuozy495NcHDEFM8GkPEwkfVrVE1e2WL4ZZpWF3Le3MJF9x2u77IvNnCc5aPD/2bMYH
YdqP3Xf5736TCmYPs2P2nyFex2n+/aY32Z6rG19Hm5CohWpVKKzH6SPSer5KWM892vDsNjvzZUje
MMGlsl7QIu8rINy6QBMXrEB5wRZwn4ifAAI1+ySgV6VO4zsA1qU2x2+BR8tBaQIpp2gSsLzNS+7e
kl2lsZQV3WN972LxHeWUtjL0jCB41DeJppVwdlHQpCwj9Zp7MHPl2c6E47kcvWS9LDKrUIuMN5Hn
a6BOQldqgsJsFsi+H0ZSuIcJNAdP2aM59qPs2Q1l+5/8sBpiGisRYJPDrCjYBF7dwIWmnQE4PMgp
QQc2GT7tnecTkK9c3QLGN1pl1d5eSHKI9qMAivvg1LOutAIcO6xb+cAS42xALwLCv62TGT5vZToP
I/TUbc+aMZX/0vax0Ssq6h5f0aLmlW8c8NsmOv5Tvrwsfh9ZxlykJgSNOFf+1Z6j8qazq3QOxcmt
0tmu6UuVXm/XwbOtTYCa3ICPztVau8O4sYtLlxfaNKa450kghvIg2mRb0w9MI30S8W4XfMFBkQAN
q18/9i//ZZXO4wQNasu7t/VuQSOYEABXVnvmXGNk+zmnONGcnzo7ye+JfYjv6L2BFqQVJ5T86tb2
gHPNId60SrQX/3aafZ7Np+S+ieO5/fKz9P6KU0EDGeRM59XSPEkWpzxOT/3D+Xc1+5AXlIujZy7T
YeKG0LdZnrNfu1l10zB76fVGlkLBFzS1TWr69yEzc4it2PiobSPoT/93KHV2wrCivLxcIZJ86ZXJ
2NegZ4fdunMo3Dqbq7hf+lssfZSpk+uvvpInQHzfzNKJTvmPxWgrEsajL9UH6pjFs6kwisX7I8pJ
866d/xLmJE12s7IWSULOExdLBCJ7zIdutb0rqUAMIHN7+j62HZlqZP4jBFmKlTgU4SyVHSOFO1xs
R3jPRSyQOgIQlyp73SrDFYW1xMXWt54xBBcnngeVuJTf+c8AyIdr8gh+/v94fXSZBEWUQwT9AseE
MUqmi8RrZaeV6tjuZcMbbCZ8ha1g2QLcCANh+RpAovGti1WFNJgfXOU6LPx+jApx2kbqJo8YfnF5
uyqGSY1yJtAHDH68r7S1Qak6PatxQ2X88JYVI/Uy1ZPV8PB5oTSrPtrnIGMCP6KIFOs9VNyD+0hj
BCW6p4fudsdTMBwh5r91eZMya3GKFrUudMHc3U8B6upFEr9/3b3oqmjkvcy1TBRwjcaAuaq+GzMs
btRxfFNgKA5wT8kVbrWxB3MT4yk+P1y2R//R52aPne0cV7yXvSngyKeWrmo2fPRFhzFWi+BL1oCE
s5kU38kPyxd35notR6vrqKFNDyLUPMaQhZUj12q8Fl/Kw3OxJxXXKvGOCqvIL188GeGjYPtS6DcG
MtnHPjoU4sqq/VROWI5ko3LBUAmQ0QlhxYIOQJZGJxNuXJTjNtkZJ7dbD+/v+qWzJwBc+APyA5VD
OtnyyXoKvrZwvG4ambSkWhoqHiFMDNFjaG4UH6n0FFA7ulx+MMRgrtXLdgxzS2ER3CiZKUbxMQga
tKmoAnuC5dKMEaH/BcJapwbDCNtTDBSFw7D+2wQ35PVF7IdAHM/58eoFw5uHjgztFnsLCxxtw4MD
s/CWbERtICdFXwGGE74Y3bJIeUp6nCyqKAwEj5JSTfZ7J0s1dhUvKVJ/EKeZir9Ne9IV/wjkAnEf
cx4s8HmknBzpI8LxdmBDfbPo8BTDmdFEPFQcPQ0xnANk76hXYUNSyHpPtHlKViYUlvRfwdBzMWDT
CgrEVxOljmUqwycMgiT0M6ZBRmA3HAGxfOjPpo+tk24IWxDR703ICv8HL8xj5ZLi8f2ujNC9y6FS
F1mfOJw93nzY3bRB6HP3oUllO9X2HxDVDJIGDAfgspW90ueVCWYpwwcVuIMT/A76ySuVIw0/WFYj
Tx9y95/6ndR7FdG/i0k3FCnohdWNWccPnbWKyFBt4J7VDqnS5VfjLQyO1Z5pgK2ZvV/+VfksfNe+
sb5MRUdt/L59iLbZBoGF4otg/Rp8qw41MkhKCFRV1LJovBvGHqa5SZ1y8bI0C4cOOPBz8BRGLyCC
Umgc/JWXDT3eGbZg9QLofWNg6SjNkH8OyWV2ARr4rBmM4SGhbHjmOH/i+LL+U20wf8NgBPFTOf6x
olutbty8dEOhPFL5gL4HR080VcnCCGQBdn1wmBFqYpVhCTjxYPdZ/q+bsLknh28/ylCOXPjaDa8O
XlJmSFSMIqABfuXhI1S0hUSQ8XhJjZcarbC+Tuo7INj76UmW8dPI+BQGbHwRhkIubAHrvB1ZO/Sw
zI3RNJeFcEEXetOu/rBNhAdrUwEgJyad1dlRzXA26NkNodxWBlTuEVAO+GBl2wLEQ+WwwOoMOlgG
yjVWaAPE5fqLc3w0jku5l+QJzzXdThfV7mlmRdiEg2VQBFmjar1zOadZ9e96lH1v7ZGHnWpQBgFx
UTPOSJhJJ0ys4+EFfBqzuTw9xIp7okY/nf7ONPczA8BOyQY7i7HxOJMVKgBMnY7vGAK3mIbaMic9
BEr5lbeQaxZs5CpZT9WN1yK5kMfcvuXr8WkW3pcnpZshSJOkAnkAt7HrXbYhzYtpaDvvbL6A0Naf
1ezNQrN1Ciwmj22UUTIlu6aUDbdj+eWCfc+HviGxmD4o2WPKToG3EmLL9W8ZcAC7lBGjEKp5FIyh
EBYKKH+J2dWe6FUnKpc/7nc1wTqZCMYQU/gBsEd4+JAL8p5IoZemtYB10Mfk9UNfbDDE3IdTCJ9C
MPNjeWtT7DKr4G45+gpSuhBdSkMWmcSwYhZ3tJktpyIop43JPmMXWlRCM/MhEGEqaBDZhm8PwL49
UvSryz2isnKO1xhiySnFdGC9AbwVXU7y93FILewoe1CUzSi4HPY0HNpWI7Bn4yK7bkIE1nDA84UK
PzebCk1s6wDnZuXp0pFqQrk1rPzQQLupHFWOGPzzOuvA3un8EwJS9gnl+frfEIKz6ocBPMaOEbsx
t2JsZTyH3Z4PSYyVykMoiqW89tF/kW4CKyskrTRXnEu50V/f4kH01Ovjon+SrJ8DsbjTEk03kSzr
GLA4u/DjYaQQgdIjJ4Xtf2FlwixxpUmW+E7lUDPD1FXGObNJfpGBOMdV4+fMT6blEXTLapoM2vZ7
N9Nq6wMNGdAJDv5CmU1NkMKV9teRP04sCbvpgqIDAwrerSAyrYJB6dvelkAsj34Jdx29Gy+0szkO
LrPVxA03L41tynpOn8rfpCh5C2mJczrJ1H0dAt67GOZL+391+YfRXXPYbuOR8WdBvTJDmcBF/Q+U
UA4tlqeZHdxJ94sx/4p/gSweOhlOjh/w1mpT+NNb0AsMjokUKf3wYYjRTDNTgX8LLYjJtmJdt2Z5
gJWm5fc6yRp+pxD0ksJNSrmSGYEE0bAXX4xOBAxmKWUTxy+EtTxmWJSR1tAwuOe7sR6eZmW6LrS4
wi/Ix9fnQIY0OanM4uz+UJExpJYR8OFajw4f1+mGjVzW+XBVwX62+7v5IC/kB1v7xYhc2MIMowj4
5RVCt6MuyapM8zZzB3cfl8xqugxHMI12rBGLID13X5lVibRK9jckWUfmfmo+4z1cnykNjjCRE9RO
GMIxQ/LmKIuh1xH6sdgH1jUfyj5q7WkKwPlcXFrIcDEWPQlIQWi4BfUfHkKg1W7vQ9ByHbPRG2M7
Pu5j7Db2Jo9RGRAvRtakV00xcgBZIZu46aLunUeHNXEB1ymUwrU+akdmy+A/YCEO5+J6s134hKZc
uiZ0oD5Dtbgea1ozM9wRQCjFJCigoW+6pc/GGxMW/hHKY1CUNN9UalJyFJe5+ZiDj35ZnxTxSY05
JcBMumsFKOQ2kZcL5ned4kAbTcD/MJh4rbEugvNYaeAoCat1T0Y/9QqlDnxIgLgk+32Lyst2Nsyo
lsS+RmfUKzHuefgcc4NVVRK/7Tr/I+q+thNZkiiAfhFr4c1rVeFBEkLIvbAktYT3tvj62cl9mLma
bhpBucyMjDhx4kQakLwtpHGztpXtdu5M8GHNWhRBZATMZRqHfVHaiecaCE+HzuJ1VY0XX5mlnu9P
65crnpDL2nRruWT3V1S+0T/N2oXH5aVbyEVZxQ6dYr/cn1faZ9TFzvL9hgJc/D51zpXm7fEykGqa
tWckkvMKoTrntWzcv7RGhSu5rnu1U5uWnHTjOTBhLqff3PFxha4opfIgDXOoyMPHQTBOCSolkHbt
ZfwciDy5Oi3RvObEhfZ6pOk6DSstOu/bQWgFiNGecJMO3XngWD1q3lW5dohdEQzbkPk6EH18kAgZ
P/sQ+T562MSQaZWvY2D6M8mwJS/R77mbaS+4v3dVroL1+D1BU9HRlaJgi0wIb8ZcDVxJUca5ofcX
OgKKwL5vJxHG8KI4gJxdYQFPi2RonV5ASpSFwjl8dUxy6pnxUwQg37zT2pSvd7SjXVC0TrC8xcMm
+zyrAEcfyHAJf6ntyCSVdGVpEYRa/J/Bwz9fIk+v7eXMEitpRXNWd29zSIKGLzedz+rL/i7nsdx0
vbd7HmLgdnALpstX61Rpu9Js6+88orUA6DlXdKln0tYD/CsRMc8FKDbkYckK2QhOdsXWfgDr5Pd8
7oYlDUBLMvzMlEn5qEQdp4hfeAVghfRVsG5UHW1SIU1YXfQ3b4tcfdUtPs8zEIfoqGlst0QgMPOy
6WoYXFpD9kKTx+Jz6aPyIcdawOY8PRl++UF5RCUTQgR7mzSdZEDmaf5r+EsfXoyU4fPG54vX2qYn
hnC/AaK76V5ERGs3mrC/sILS4qFqn/YcMqBR5i4TxC13mBzH39z1pQjwluwIUZRGrWlojMlm3juD
TlXCq+lmG6vlPmmykMGXs7pvMXZj/e7O2tZJoseqw2XPAWEY54PqNzmu5ef+d8W7tjn4XJg8lD6y
b+Pl4ERuLRhORn0+/fPSPU4/L982A3JzQ5K/vxP6ek70i+5S/rZdg7t4GwzcPU+fqgxqBIRjKtxr
K1tXwAtrD3jxpYEfFRi7hRFfDCHkx36tVoI0f6j/k4nm0cC9Hg7j9nWCZo2N3UYLUZO4JpYMnegp
/6zc6vY5ApffQVcP9KOfK2GNoRjMOEDh7mI8JcljHZ/kqqX6z3WKY48YB7VKfScKEH5moj8Rn5Bm
NTyWHpbkPESfsjs5/cgz3ZNOgd+IUNXeKf3nkeS7wgg+cRiHfR+Qa7um0ibCszL/oxHZEo1AwHTt
gqYat27XKZ1C0gaS40/B+dAhoJQYmIQYCe98LzCi1SBDI4eVc9/+DMHdBQK9pTgbWkDwrq3QfzWk
UKRGQj/D7lY0M+0UlN8E+tXyk89+69AJWJyU/nf2PJC+3UZBxn3DqZECGeUK3Wt/l3nZA5wQ22Ra
V0NgagCWNthE5/RjmrYqM7xMLio2EGEJVJO7H9SpqBMSDz9YMlsZsgs5P9KmjF314XwR+lU+8Egr
NFYHSw4mPuIvJbkQO4S58wir4CiQMuAOyDoHBGzft02XuQuf5qWqjuCa27WB32nnEmK7h8JcL9v8
QfNEo0BYVoABsutOP+ks1bA5JdNKmx5XTMRiIPK1ho3pUQB7HnE2aB4o9qz10rR3+h4/CMq3k7sk
3mU10J57Ue1cgTL96pvilWK3ELJn7IbnuukVHzI4SoV28WGs2ceUnElHnEuvkmhgCTkyPv7qYjhP
O5BHq0BNFlk/kyTnx23omqCpoMCHp8RPYpuZrcWQA7+V5+PaBr9LHCICDWkxueT1Z/XbQqH4wIQb
v+6J/EQ/RCTXQO66h8TqAG+g53OT94GbaxXdfo+DyutuWO3m1JpnX8rfMhXlIsfT5EEWWtSXv+nb
8pRMR/OR9bvtl56CIOOH/STzYZ0AWwJxM7A99vpQB6Jc7tYEzKIx8YcWD6nonnwH5+uRp4yQLtwu
AJwW1DkGohlqrBiAnM8gu89NKn67ZqBoWBdeE7A4NENAfRDHGBV0MGoaVuuIyaH6HQryRS0yO0A4
OJ2KWFVe1Vq71ilpu7KWv4cYhpcP6rFzhc7kGAqTTz2grwoVIXupn5t3zZPz/KnwYc0SJ8PcCGHi
uNzfcKGVZVHB7QDxpUOzL6N8z950OLbPdHTDAQhplKPisZ57LaGnkXYK04THzXXfhqbxpScbqYwK
lTvoRY0yiEqaK6/1NKYuEopXyscXwVDhV+1ydUMUpj1eEEhJ5pXu9Hn8qOZrmuxfcRcnx/pmWs8h
0OT6xXfUofPX4t8e20zq605BmCX7B5n72ydPUnqP07+2MW2gjNPe5JJUlFioasu3sw87pLRrD2y2
rvQ4Hxvx9lnnamCZh0uUkgNdRcFNO0QaWR8BjP2CJDWH4EyJLn0N1E9a5/SjKOnRhNvsm9VS0/Sm
fuimgx6ujY0kIMvTxKMI7rBQFwHMGHfhepYvYBX3r80HtVkjVsGYbLGiGFNeXgZgPR/YuzkAbGVz
CIw4N3WZgz+h2uBzUKG8V/Mua73rTKk79eBJmz2AWOET0mxz5RQyndpdqFGEBwIn5Hp5+VnEV5TL
IOCiDLbasUDULOMxIqHzKFfZxupJsaAqiNalTcpCvVSX2rPSPpFTP0D+m0YFafNBmj/ocue6h0xX
Pp5lY5ohaQHlr3QEW7iXQpnJ8Q14UmD/1UgyFbatY1+w7ZpuDNJg3d/dMWI5icCiIXYXNncIVIdU
qeDI7rAdEcYMmWqkYXwXwV8WTXRkbspPWSk0XDw+ZEpWXEYE+Dczj08esMhBsLXounsW9Dxpr4a8
hVP5nvC69J1GeLr3vIbO4DrMAcJbe7fyKZ7jC+AyQxv1LEXnCvObKhxbohAarZeW4K03zj67Kj+1
Sx8HJwSnrku3RQpO98072eOD3qi34FSnrIBdT15ZZU2hfhlS0bqxnsxUBYdZ1U1IdJSbygzxTeSy
FGh2pGQlCMmcPsq07fEXXCPMhYMYHBV8qlI//3xZtW+MQDbKrCmOmlPk7wkVvJvRhsd2jNRRPnQz
7UrxgTljnPA9Jo/501PmDHrghhKx3VAZNN/vpOBiMGJd85GpNW2y5SZFRhKQWfp1ZJEU2oSYUfiY
qhaXXLWmBfHzrpoh24PMyjGExyZxiOUCtxk73dRm3DxJDGfR966FTwFa05BNueyQMVOv9aiMR+B/
63hgB1I+cWkk8lGSLi6ilCA0kuybhhwjTSUrRiNeVn89gBzJJ/ozPOPGZZgS7Dt1JV+FtfKsfI+r
3ZpoY7lJ7mi9DIPj1mwbFgMpI74z42XQ1N1hlQesgFtlP0FDJd+36pvT1mVpQvIyYFPYGUZ18sM6
Yj11KR44skjMmlVpWVJK6UFgegQEPYB44aBpSVraSDPBKLOcsTteFQgauzuJH0GjQsOAjkpTIJjt
wUg8boTUyRoN+fLP+g9MfsDjryS8OitBrjyygmo12qUW7pU8t1Hhrl1b7AuSyY5GSkcFgTlX+DWj
r23bIzCIVNHAvUsroLTu+46iiB7aybjgfQeVx7axI2saopoWM3FQJXBnvBtKa9BDyBFy5x/AAcp9
5OxyAFr5ebwq2AASd5ARDZx+lQWu2mmlxTce96ILiYbogyaESsTvsU0DOTqoAzvxrMVoYLoN+Je8
g7AMq0SUuTEmfi0sqpZlV8ysg9mz1EKw5fqNNxCAIaW+N79Xt5Za6q6NyH8ZnRC3COMASbQeePoc
ChC7kp9n4BlvLtB4+DAsiKtnsEPixxq4aYJ+6QOUGJg94riyA7cB6AjelwJJcpIKGfQwtm1YMSNT
3IeMNYsTgCRzXVPiO4XH9xiqLUMWgBRAhFS7lbgJTk7ISa34CZ0KTSt4tOqKTVuuQcyx1k+May/T
FggEbdWM+Rbv1j1SnwjJDCdiCCGtAbTWxUphPHPjkYQy1kcPWouCdTB1KBTQMY7kwa9h3KaurRqK
g58Q4FGxHuxZwUnfybnp6NJwI1CPYpIhkbgymIe7zC9wWZ4YZ0QOALxLYJNzk7vr3VkgYcrBc+b1
jBebR+oADaaz3EUQlir7tXhyVNPeJGCK5LXASmgB6NQB1AWiu74hpQCLETMiWwuaBuIzomZ81POZ
iwLX5jMA8uyGPMC7wgiz6YF6Dd4qv02XdEuT6y9E/1TEcA7CDwGoF73bsnGkyADXGjw1lmPeWZQf
sTOCbi5RRwIzJPPOD0EATSiBXK0Yxc0JC7QWnrV4iyjMrnyLlEjyKXRpLpYpCZUetr90AGwj55Ka
e80VJr808dNv6tPp9xbDNMkAKRtqKLTHZhyLX/vy0/wTlBCUEoauzANRaDbHayGZ0vGM9oJvJfjQ
BQ4E7hPFgPFrevkTB69gD0QEAdpv91IMLV1B2CNbrOvNv5nYkAuFa6K69N96wE5LfVswKGfga7qK
irkK85+N6rjL64lnOtfCpdaQTeLbhr4dhZY4RWgoRKeIbduvXV5gM/9dY0juihJoSmwaq6KZTLs9
iAg3rTBVs1PWPdNWk5V2/hPHc8oLbXXi/5BRhSPVN7gL0bbjLxFt2o6U86rVgSESPYdu1iJpgSD0
Bo6afocwoRvcmTdyjGicq/y3+NBK5ULoKIx0wo0WNh1IGS8eBZH8MZHlZjXgCdHhPG6eGQlf8b7r
J2vMpbvCNF31jSsRLfbNDfKMZ6GiaMJec1U58QSeuTOuAgIg35i//Gl5H6z/pM3LmjI1/DQiwVZf
+WlB3k8Y4rJJ2zodIXlHDiqfmq4vtBqozP4Rvb/qK+NbArLFQ5lGKWN1jfizdAymaJ7CXuOMu6MH
CVinRji0yRip9b/9msebiiojGhfE333OUxUBH0BpuvFM9U0cv8w/IRBr2VhOaIgod4chW6GXvc+S
z/Ch2iZ4qaEobfy6UA43tV5xKhm29N4GnfW2YX8b0dv1xUJBuiIIXRm/8hrcDbyAe1ZWnkbWnsRp
UI0PiXbUiUxMTtIGOlFPcGmQrTvMG2znMrRdBv0LY0307NvNqX49qVU5QO9Wo5lkHauHC6BV/m0h
7i2XZLu8L9wca3ntXrNazxA9zsWn1bs4bEFx4KYtQe+0RBsnBlsMxNM550g3zjMZtEalUr9hutcn
s0Zh0wuO+bl9gueXPz0WhSEX3YtyV8Uygxm7PSEMSirF6HHr2SKmC7FrIHVtUisZthFLTIf1wBwJ
6+WqoUh1qI/2CtJWpbbditVaNCZDYzmuc0uYO7dka57X+ZhA9tDbxS3+lbvj2ou1yGY7sPozgdZV
vX8weO6ci2TVs5L2u/QbnGUPt9CDDsvQfLTcU7lpu14xRAejMV5MJvZZ2Ayow0GXAwGCYJIkYg1C
olZjT2ro0TCDOGSFFZk9js9P2xGbxMJb9gGlh8xAtNJvNvjcpxCOiOQazfIQ1/i9hCNQtk+JuF07
180PefoQ58zmOquYRm11NgIAsGb2W/bYnM+gkCZOCbuxfNyTJ6CLuIcyXbxaSuInQOVp3/TYreAt
N/z0QLuVr+Ypm4as4fr0qHE346Jxg5t3OTLRU0r9ICgq1LkUvyi+aqZCvDq6nZIgORN8MGvIOCwa
gPudfuyIg3Gxh2jlo7RvwEeQIOvf2Y6/87p+vL95VXdszpwtTt/I7EpGTd6NchiisA6DDzcbynaI
ETexsLvD3szroTU1TsmmVVurF15TkEdDKmpKH0R83Qb08bO44HvLbjWuq+/5+dG7goz896C0Gymh
m34m+sZ3WUrS8mbB3jYdqBr8Gfu17U4P5YfT02QdazqeSc7bhv1PzpXoU2wibj83CbPtK5cu0oeU
DZpssYevl5b7dI+E2eN904sCf+eFhupmCNld900s69GMDPTefCtkzOIbt/D3P7NlLQeX6uH8aRc1
tarrNts6sEe6ZJ9cNC1aA59ph5Dn+Bk4yr+3ESm6odyjDLwCo5v9H3N/E9tqbT+UpSj2JtmWyqnO
rHxnoCj7eczhNbDL291oqz2OHhRDqQMtkVk478ZBaeR6vXfkkol7NMLMp0XiPW4/NeGQ8y6NgugC
AZeBu5c12g9wXTnKX/vny+M+/6m7nirMIzYgrDRZjAeSPadyPdxfC7RvUfFX5aWdakQ3sCGtHFry
xBjTIKknrkPYa00YiED0R0KB+JbrRIDdarh2GVqusx8wzPbhNhscn+ehL5e9lnFOvxc1vei4dK5H
w+3dug/t3A/om6hUyNVRRGKZqk6o1TLgitGf0CmV14zrOhQBmtejdD9Uj7M4RpeiVsRZ3Tbrorvd
m1qLcaxVjL31EkkRZ9lzYhXLT3M3/y0N61mZq/zp/3pj1ZcC1JHdfvtr/R6wWhT82BAXXQb72jfk
ugHAD9PuXIcNfajOhGgGnBbjdmlJklgOJM2X2MKj7ed+sGqoiRihQcOD2A8pgpAwlB4dAUWAnbZx
AKi1f2HP/ZJzmfD90+xPSHBwuI74vUCy5acpsw2WbDHUVcyhArwN9ok7ZWQ6kffig7dloCk0w3vv
gpSFWUgfW1lvZHLWCN1DOQByLeOfoF6I3Ex6RenX1+QpVm9Ypc/wUN4lx9oDgJae6of+EFEl3tZP
SZM2xRQhIm0P873L8KTZmalvpnRm24QjgZ/9HWg1MhDMin5A/Lo9sS1WeJPc0Jw+JDlU5KXp8z7T
ys2b1+tAccBGn9aPSq6fvzWwR2uv2891f30WoilOiteZ5nFuP4/yaejysluAgaGliiDsWpPaS2l+
hET0doUvbdDKJ10CdUgZayco88K14Oxlb7p3KTaaCHZG6ZajMfvI116uuDQcGbvb7dzybClqB3T/
+k9Tk8Z41+QOVi8IntUOeKY0mgcWOyVEUqAEJ9RCgjwRH6fx/lmY0CFO8D7vwvtru1H28nf7BbJZ
KyutTERum/Je3uCFQRgX6As9UfSGEOyGOOmkqq9Ug0rN6eeN9CD7G0oUy7umS2YbdQUJxJbc6w1t
uilZBiTM8TDmabP2T8Jsvv3SuqtIdZUfl/v29oZUuWDl1pPkSHvF99xD9UkfSfq9kS4N5W9tdmRX
puf+vvgg4bcqNeX/Sue2NmVpfqSYS6MmE2RcHUDAJ+Q9Yzmp1fUVq65cBc5HhdJDWhiJFFguXRgO
KgsBJlxezvqWbH2H+338PM/bxcDOsdUsd89BwtKFh7XRvM27e2omGq+pMMIH1dKp2J6PX0+3H/Lu
NcJWNM2vlw/7lZiPypAXpEKrPQuO2wqCBDIsS28Xz1bhiliQJNgNzFhMXzMac9pmNTskNkgGTEyo
DcCt8rTLI3kND5XP8rmhl+BK38tq/XbWCmgeep8VauqCB7b/EABdL8luDpu/9Xa1QYk3YXPKPU/4
+zfwo758s98lyqIJ5iHdlsqUqUPMrxtWuMK9DEExl2a1eLQjQrq0ozx1q56eEG3SA9iQMhMa1kpD
enbCp0u5KeWtDx/YX33QHrGMawJcX/O3Lh/WEADBtuSwGyWE5zoPCr3EJ64Xs/bdqLqjQyhV69oN
bPhTpYC3ibY9Hyf3IWajNMjqm7S0e4hCrjaDiqQ7msG6Ubh8UxpEGVpcGsgdhEbdccUJkSOBEr+h
n1Pd7n1vRmIrvP4yU5zR+YBz5ckABOX1cPlhANWuDxxCUMrCmR3zgS0apm/eB7qr9SPRiggE6+B5
2L+8Xwc8UAIJOu/klkky/2oVNf+0GXDxlb2Y1opE4vWvv3zDThV6sbHqzAtHV2jFdbMD2oxDwxkb
nhfKGn9FXAIzhr12bhHAt+0j32TOEr/SRuE5W796fHpsKqGyzz6oo9i8k8cfcOK6PBkbxkYz6bqF
UbatixTCTmWiI+rBbtn4X86XGxWO2NYNvbqaxvjbKr08gu4cLVL2NlyFjGGpmXkSIzrtcsSJ48hy
dcJNBiRa77N0T1i0jSQ72toBgqZFFKIjNYE+lH8Tto1nH16Cd4Qho3WcbenrGvI1tkswlVlx47Aa
xfrtd9U4ZZOL0vWQ7lEG2993lnUuLiBx9oMXElIWERjj0LbFAkpIGm4e6QQGwBEkBrdFCZJupWQe
SokWAWixmHk4Yj2/glWu7IQhHp8GRFDIhW4+NEXnwcEx5VyUbVJxTYfydyb4ZsCjSnz8LF1NgyxL
+MbJqguB7W9HmK4CMXKljFhUeSUGesRZCbJJFM7rFKl2SYdTmr7cQskHYdvCqPKFNlZ7TYe11+Ng
HXRicD1m0171W254un0+PEIka7kGohhO/Xcp1zBLNMlTrlmaN1U5FxPugqdsLgnikegbJhNH/GQB
DYARVYSIQqtlOirJy4RAovgGcLBzz+sEHKFx0lFNsY7YQsE1ks7T9Wq1W71GiO3e2zRgUGq4JtHp
+4RfrOlEvqHOt3P7zQYBeeX3GH71kdvWCa59q+8/YaJhPMU8VPmIlAGqL1zrKLAdOvumkO5UiCka
rgiiXZqZ1+/ntv81G+1J1NbD/Pml/RxpZKyPtAbOT1HUizT01rY06nQ6rUsUT6PWOtYXMm4lJsZf
aKo7tI1Hf4PhNvbqL7TEnYYO5vVOa6j7/LCl08k0kkodjVJsJYOVjYYdiI13R0Mf1InRf94M142p
XQ9PiPaAN1vD4aLRGYaPtoatEbiS+zCv//3B88KxOsP71/SI9nvfiId/I592JX9pREYye/vZLV7w
4Sci9/R784b3QE6THicQNQBb9P88by5nwKEssrb4MVN6WOgeMR2Wd/U8xNhsBB+R+9SE7JGFqoiK
5H8omS0S/QOod5paqtNGoh/47SPKB1VbZlInJKLkzaAOD1BNLsJLnukPLuDuGYY/K9TPn0DpjBu5
Xfvud03fh3IByPS+RChr5m89GxLs7DGwpYWfYksWYBH9cZcR1xsfajFCnyXpHJwapaGi1fVnsrv+
6n48YpXS7/ko86Grlk5CaVfvN1bwUf8nzoWARVjzm3/LVmXteYPSROQm1RbJ81vXix+PbN+UnNY5
UB/D9bTlN74JqwhBCYq0X1OpElG3YBbBqYeRKyrp5t+Am6oFOjxhs88ycdkH5SWB4x1IhoQo51GB
/MMYnPHDWTm1yg+Z9p57VgL6R3mFb8vPyfv59w7h4twR73jkuWRDHoGQ9TGAprdRkMfBH0i1SGmJ
7BSOKZRP5AIW2WQkJpYP5NHqQn2y3dmIRF7lhm/qimO1fnbMuQcu9khvAqKctca6Lojzt2Q/JH7Z
geZXiXMZJJgY5JWlVXw3VdeEqLfZOuH4bZJNRCKEfGqdfbTEPGkJYemuuVPlm8ZPMeunnII4zahd
HtGsIbWCITBqsLCJhxmSDzSGwVHQFx1ibro04HxDlsTKb8dB4XfyUwKaspCI1D/nT6HQL04mxBRc
GxBqlUos8+RMhW1vxV2kOZNssnuZB/ud4WnHe9Kkp2bt+LlfdCjA9I20Pnycwe7sffVv/lx+P7wU
X3IhzFjGRzzD4rUTupIrUK/UC8pgNDnVtIXXObsIJw/dbVmmUpu71uwRKJHayJlKT/QSomN5fiNR
++W4cbCK2WSlmfsPgPoo+bFqBCk4xZT7TwsM7KdLlKLVlJsfZYCeOjIsf6ZX5su2IZMBdrjqEqV9
jJYOElxixG8aomO7rvTPtVGTi7wGiU+K1/5kTYmYEtQPIhP3vmrkQaaVhzXa67W+52Mp7LnCrJrS
aXpKXcbtIJA5bs6JYcRqLRWi00l3DFr/+1l/9RGa+yB+37XYVx94qxkRUNEmHoTBjw+5L164dlHK
e2hJB034lTSdBneaawbR+mw+CL37Tihl/yKmAmLYA3MCo0AANiskSkK0McjWmmlS+aNtl6Ejp2cA
3/6sAid0YaBeotKOJGSmGnunXIhVtutLV1glmjyoDpq26CWS4UgVeYrVL7QgG9bs5vAGnlZrsNe4
6tLmFOu+p1fsIsFcO18HknuCL+2zNbTxJysD8uN5wVd5DbLaYrDJ9fdcerMjgmtLQDxRgLSSUjNo
I+jUiwA3QlsH1e3aQ/2i0UjHlrRPG+rTXwYlinhT3yeFi/q6HLwULHSoxDvE9m8EO41SOuWH9Xu5
rmkuR4u+AxhBidUDloFGLmjPEJQSMomIVjJaQkbx1bVOsiU7bl0sDIV3mzYqwEaWCMq5mWm4i+s4
UlxXWkVH64Tna0uG2FagT92q8xDewKuPKtpr7dvpJSEbsm+Pexm6RAV7zi0+dw6N6kuVs2TAUVW/
cxMYeuPMfRFbkVCktxlsTpeB0z2UK5CfNs6ZKHdMZrfQlbUy1XXyiIPfWhRal03nfEzSNNnxoE5c
pGR2TQN6bRWzbOuQA7CCNHaGv4IpiDEZDPCaKqds6/Kmz9XqHihvxe7A3HtLQ32s8ARhVsT0oCAM
NOBEtR5Kk6523K/dx3FQfs42Czw28xl1svSGTkHsyf5iB8OVpW9eiy4v+2diRPA+qexpVBYW+PON
meSqLPUgV8dhPxtdg+y3Vbn/DIwGPLrR7MNyyX1lX4SRNjS1J4aKSipt3LtQPUMYMELQz8gq23dQ
8lc/x88Lu/yZivm0HZS/I65rqc7WL0tJVGJ8WE30FJEunlb/yE6LkSwuS2n5XBjlfuPxNwNp6Ra+
2NTTo5oBxws8BLREaqow1G9Pdjlqlb9v/dpraICylc+9/QrHfTMHaGpbZkS7/lFX/HBPx2bYORQR
W60Iw4RgD8eB53wdzd5ZgjUMxaOlDV5sXL+s32vTZr1qrOd/BIwuPcQahJmDknA9vG7C91wUGtoj
SwhXFh+Hp/MWKQnEJ2jZD+xQk3+rj90wJamEKqJP4d/yAR8EEkDkgR4ub/UiXHgkxXHVXORuOrR2
Ksj9p73F0+5p+5DvjbvHr+UzI0JlehVdv7ZfVXQemaXmF+ne70Wj+C2+2jdX0AJINj7jjqKjwupQ
kL5qZEkTgSt50UrpvQgmTrbt3oEUnsmD53AE+f0CoDlopoUWkDZ425Y56ZnV0HoJBdsy1kG9Cbzk
A4bRvAgpPt6E7hva7igK0xSyoVOBB+9LHkRh1/Ulv+f1ym0GN/4WVHbhJK4hX42EnL5qpjmYS7Kf
2C9sIudnnRV8SgWUazJcRooAdDqlKxU+4kwu3I8r8OPwjg35ozxM290O6khIXSQCXIuEneO4Iu0q
/KlW2Blct0tg0U06+9Y/f622NuqIrIFf/HeRLklNn1twXM/e1yq/mF/1a7GL3uOU3vEr1+TPQPiR
8UAGnDR8HTHMhfrwetXlCTrxsjL0jh8CAXZaZ3FZRsS9EYN2BENTODYml/BPRbPux5Edir13bY6s
XtU7DuXHffq8N33eh21JSkt90uA7csmwNGbvDvrf+f4bdfPVCPqdf6LTk8fxUVfjKsu3LhTcDXjT
DYeLo+zDb9YchWt7P6U/p9nm7cENugzHcHgPgfBDuB4H88FrYjAcwI9rplm2B7cdE8f4byo5myEJ
Yy0Gmoav+66vmADe+Y+Z6xLCo7s/z3AHk4ZKAcP233TzXT//Xaw5YQg9KDeunUM1lAv5tqOGpX0f
TycJjxZb95E+CdzVw7lfrdN5/d9HXYCfyTV0NwuPSqJIq0Jie3dVYWMUnval4R61yzF2ju5RGRqH
dgHh8/eh9KcL++8sPuMpuhH/RDhzWD/0LXzlv5H1RZdorMPD5rsyPArl/CMthJ4S1L1IXoQT3IKq
rhfTbj5AdtaQMbeaVyGt4DSmmh/Hcj/oPx7ifxPxpvDB8KzCl2houx935aweJffFjPECOcazc3BH
cPVe0DPkqBAcZJEXq9Ad57+HgjHkk6QDEGpCQ+NwFLJguFW3MKT/3ev40iBQ5rUrdG6wxo/n7IFb
sYbeheisa2JAcc8ktePCl7eUSPuHcz2psEpWHyPmr63Sd/Wk0VPt7/BPI8lttPnQy+0+4SY/qkWO
X7kQ2ZuSW357kPVehFONVpNk8b770ONE4yzwQPN07RalLDb2DApdQXcri5fJpqBLmf0dcIWM30YU
DXKt29F2mwGDnOrdhHEiB50LY519MdpmcSiME6wfn201h5fKH59s9W/zDyQpqaS2BYk09LyA8VTt
gKH3CWct0AXF+seRo9uGOW+mwmTTL6UD4v2BKJVYf6u91ohKbBqnYxvPVGF0YaBLWFi0rNlJconR
snjtiKSUCLJPZLNyrQo6+iTcP3CD1Txu6t7X+cCJSiPur5L6+abuG5r/VY8aOYSFuTq2KofGhPZM
Rp+5Or28m9YI0zp5dX24TtO60ahUaGrpOSUHlJQoMdNi17msENey7RmAKritCLONreY8xzoPt1xS
w1En20R5fEPcP/BmG1f0+NClZzPp5u/18gc9utQUUhop/qbjR7JN+Z9DY/yy41LtI03cuB3Pph4h
/fGB0HBd8x8l3oj42KylQ+O0EiG31pmHnNfTOne5LJ+qWWrtb3fUkLWzOLcXZ4rUGrU0tGIlFU9q
4nRozRVjusFJU5un4lWzznA03u6po2fq5PZ2OSmC7Zxq7bUWCUHOt77QUWwT5QvxfhejMVwJjU/l
SZNtCc0zmZKjeEMi6J2G4+/F9/a9rPJqmewnWqnwb/GESboT+YvPuej4eGpOS34d7Wncf127+XJ+
tM4XNFR+mAkTyyvlnPv34vizdhxtFfykQ/hDz9bXLz9MXjcezFRL53ibS5DKIj9nDRT41vrZnuF6
g/XPsbGQoTdMYOqCBg1RhXNi3iNEFGWwFcG1JUSVVsaGuFp7mXJmM9kc3a5D/rl6mit1+Df5yZaT
20iVVv5hH30V6lzSbiUhrAvyea+Oip/XdyD2Qd+8enGKMRZv/ipHXSVEi0lJKimXZF3az4wnM002
u3jzjAKS1YzW1HjNleQUmmsFZRrEfswZpMxjehDaJRdTmPf9Nv1JHx5lU/TpEUCDpPQBEDfrFW8B
gOzi9vfxcVuoZ74n9v3Pn+q/GxEP+2KFOYzXc4QdUhsmYpxeSCw3p2wk7xivRVqLo8WOA3MkI7vr
JPO2GdS6E4p4r9ek0c81lBMpYRdJa/1RSdJV/QiqqeIpRLX1R3YlZa4iMUrjy6o5qSSFXFImmfy3
0mDTlta7Heq3n8s+2um/ZzeYhu8RHDv4/GA82r/XYD+5ZF9zMA5XEJ2cKswCBl7ioeJvFB7BCqr/
ppNNk9q6oUIsw6ZI9cDraVKiX0iPHc/tyS2B3WfnnOn4yt9/KaF01hKcbEUCh25pGxX30fvFuV3a
tfSclhrZTH2DP41cm1SraEcJmURwUKQLcb1KYETz45oZrd9RUl43t4fEkHgWnN3o7M/TKtmJX6vJ
+t/n+qn4WptFJnLhfWwG7LFwqMhEs2uy+lp8VX62//ZhM4R3JIKw7KZRUhdiVICBm4b4LD9vnsca
zcqNtPa4BURQyA98z4pRdtI5FlrG6wTcviUbOVOt7iEn31v7ZjTXN1ShzMNlgmYVZ3LgqU6l0K5e
4qrCuFEVYvd1+iyrGdtjj0Trf4WGgrGSRJwkV//M0j8uOlCkh6kQ3rZeSMLPh8m5Otqc67Xo2jv3
ZiEEaRRRIfj5+iWbCxo4/5FGHJwbl9StNnYaI5yjT9c5uHVPg1W45OpHVbovG0XbeZxrzr/Of5d8
COnT94iP9qcfiK4yYxtE/1TUfC0q4fAJtzg8JMaqkX5u24+y5nLgaTIkOldG42W0oZuiBd3XRI+0
v+JfVQuMl83z/ulfqVHtgLeOdcy0l2uC2hhPWufe8h8tUoskH0+9Q8kiwheJwjs5Zcmt/Gv4Bz/B
G7PWlLi1T7LKcbaOHVr/7qtwjgsrXyz62rnNqXCA/fBcjYD4daKg9RQRIa60Ckk4sIngWLeETHed
kkMDBbCViU6fRZ/Jaydwvway6tHpC47aYPhyjWIny5LXD/V5e/aqx5v/RMvT+D10xk6OSSnaJ+E/
nR56jMlmVZ/8FaJ9Y5/M40us4WhciAgLouTEl2WiZraFB/lkOjBrkNz+7G3fyDQOgvKkGreyE8Cp
up24ltTapoovZ1rH5ORvjZ6l/fxViPxjGU++FTsWiePFg0KE6hjtWpb+uDUTUQEVaHtmouoz6tNf
eSz3xeQ9TzOttNhcFB99U24kE5soj9O6RCQR5zvMvQCCPM4lVTp8OwT1WCyZQJNatnTr4cVEjUpB
IjGPDRSPIfAsSUxYJvm69NJ7w04eVL6FQtbF/2yy39U3Wgz+AzMV6qHJBGBTgCq23qfN+aWFkl4W
YVaVeAOGdCJVu/4rf/SpPQNjoyxrm4RAHXwEZjyraEv4N+rF+UNFSBsgYtqWeRNXA4zUopr+DKJG
5ZO/jJZDORy++CiTb1k1LxdZF/K3akv1MZ+SeCrEi7Q+3cPk4vVP7hhnNGvMJWlleCon468ix3Vc
rxQM6uTvepVCb5RX3XlRNd7DajE8Jl0iiZljXCMRN+vNU+2c6mt/jvu7isbO3cUXAGe1wjBpZqrq
3EeTQie/iyt52z4YXQwT7w9JqknFV43XVc+/5mNS7DFMto2iYHrL0dAaewpvjTvzJ+1iwFf1uXxy
U3bFhCdF0jq310/Tp83Xe80dPWm69YMFGFV+dM99uCb7HjOQGRbT+Bxauns4teF+FuzFOSHA/GoO
DU71c3JOwit2Vd+3iCJxzMAkunIlpXf7YVR5z7qaPKmgr6wjAVca2RjnpPZzayxfzkm/X5jZZSfr
pBjvHrLlyJrPQqt6k1a1Y+doLmrx4asWWb7xNZk+6S34Hi6QstBf+NeyfbRa0njaXr6HTaiTxvdt
21+v4dxa0cRW2489rnv9qNazz0RM4vB/+mPkcApehdeZhsYYdd2ixt4OK0hpqm5PVs1//zxxPX1t
1ypj0uSziEo+ru2Yxarpg8/bpsLXwnfCGW+PqgtJbcZVmRkGpF6KStGFUGM8JUcWHRO7Z1igYa07
e/cU47bcl2wp/N1hDViJNKbX8DTJdcttVTGjogNoq7WBTkTzJP0V4ky9HLcnnUVHHN7at/DbG7X4
Z5yQp6nDdT/OkZx9dGpI03W5Fg3clDrXLVKD05Th93XptUhOIIY4SN+E5VkC/hea15iMtbKgSK80
lReR6DOZjLDsns7R7Vmu4zmYWCGt4+88uVjmPNZ8bx1nvFj5b32MuCLxFpzoasKlL/H03MOsPn/c
9BdEbTszV4kP8baTv3UpR5mW5CQl7zXH7nFKV/ktP2LObWlsbV0fs0gXb/8v9abx/BJtOrc2K594
shgDjHoxXrSCySZd0C7Ww0ZAfsK7wWyfX7wXA1mU5EGbTTnd5X16b+an9Z03wy5jodhBvlYzUy7X
UF/PcRZgvmY+aj/zF8oJVsetEea+7Sk59o49rcHrO3FqXHtMeR7eTU3YlTm/ea38HIR3UZbX5b3U
mgl/69FXiOkRh9fHZSPbOSaHv2BzuGO5n9SUzpq618bi1R5AFCqp9k9eMDOX+NSp9iv7+rTN/xJm
PBb7YUM5JpAMkycNG0jnUN++j0eb+tQU/2+WmoYQ059p71A/8V7f7RA20GZpuCc6FfGrKaEzoZnG
4ouz8FDteCSv5V18Hnss25c0uA74EwmR2iWPinlI+eug5t665/s/jlfP6IrGqzdtzX1FdNG6t3lN
rdLqwAYYX/6uybbt5H5T2CeHXXwx+5xueo5r7/8j6syaVFWWKPyLjFBBkVeqGMS5HbtfDFu3OCGK
Mv76+6UdJ27sc3qwFRGqcli5cmVFtJU4mJGc3I0owfZ5+MUsqjAZX8dvHVEd2PDGzDxjX3Munwsp
lqHNjUr7bb4TNdZc43LIzWOhxPyBzdrjmwQQDFCGxOyYoZiG7azetDZy4UUHngW8Ikgbsu0Q1P2J
uOxyKRvBbYMS789lWHrvTb7hg/J0TGDER3gem7Mur+wt5dbYKFlzB2jdZl9TssEEhQkmpfINZ0Bq
Y83bs3qfXIMOt/e0MDiFJ3NLmrJaajBYDiifRWxoztmyuHoo2KtW4sgaIchU6RBjOpEz/7Olf98b
E1lR+dmhx40nsgadKxZU92bkHVwo1ovLemI1JQQZYi4L9fmcrBm0cLl3qDlkZFCYIFkrxUxO//MR
nOTGUuJB/v/7JzYr9SS5urBoml9i9WporMoGsCM2VK91McgQ4iYuHwB5A9UbUwOBBZTCAfaJMySS
Z/T0oGamQEINK7wkXo90NstFHOJkDdMtGlRlEeKVe3H/Kv9nrX/mBGs0uuFI9HXIstDdOWRI3k8n
xPWKQRjuCVM+6TmsHEWsORQfqrYbanNSRyQCAW+dgVyGqP+tIfn+nnXFd1KOrwiuMkOdR3wSnAQX
Q8Kw4nMbbEJVyOwO+ohsTmbm7rmeXIxncON5TGvlMTatluuMCxl9zLa/Xb5wnDduhjGRBfPW7C4u
MKtKDiQei0oFBoO7cjrx8pxbcR+2fXn8daRqNATI4HmktqmsNO7gbShWQc5K4krxKG9NcPGD4cCm
bEdvnseOjMbXXWfPDtt3wychacVxU11O5P79eUr2mckdXBD9snDOY/Y158Sa83p+iUHqmLw1EgCI
QbHPyfSailIlX236Kxwbp+OephbOvoGGtuwFPhlPFZcbjwm6viS0bgB29VsYXytAvp9/N4w2Fn75
cUAhBCXd+iUkvOj3AAJzcFnDMQ3QUnKYBuF0fkwHrjr3kjF8uJY2d79WT6QImuSbir4Al2SJgm4y
JHBStt/wJVxkdfVlEZfaxHpZm3jVDDss6TdhMsC5QqfdhcPMehBXl47THQuvD8aPl4LYrGze7NpP
hvgiX7wZg7r0GddDQTRo4UipS3N6NA2H6GyqVpjIYJJ1saF2duOlhUY3sWCOBnVT5wUbmYVZqtPu
2n9SiTsnu5y93cVy/aUz7PhNLDtVbtEnVuDukjFuCqKkt6nui3ubG9RWdEz8GbLTQWxctdpKPHif
9sLeUfxVOWy6eUxmQrvlwcox10zL4x7g51DxVdlYokLuATHLCkVflYT4RdKX9+Q5I/PyiQa4SRdi
A2JnjZ/26s9Nk/QHg6mLrzi0etw9wBlNx4Lbcqp/8c91hkigUweYcA7zUmfu9YmfScT4jZ/UhdOl
IKAfkyd+/+4x3y98eNZaVgOdLBphN53RbRZCUSS6aHwRGoStQH6nNUYlP0SuHOjJ20qAI5GrSRYn
byZgEzfmi8e4NbLiuDBYueSHT8On4DWfNzWCJuEJ+d3ZkXdy4SID/2obCTEiD2LPf6b8nY4kudHy
vq/Z4i5PkXe7ktedoCBwIU4K9QgegmxHnxA/SMAhcYhcIwk/5DsLZUDaOQBz4hmSk+I6v0kiiUMk
3WTkLj+flMfHi2E28OAdJm2/gZVp8Pxz8Pe9OtMb6rz7pfje69eb7UfyinWnVQCTLj/JI3LzjKAa
0fylUs5Owhd5nvhQVs5pUbi3hTwt80333Wez18rai38Rd/L3tToC1vA6TNzH69j4EVmWaT/lpbSo
YAhOU/GdxSofXqatNk60MUFVB6vzCWAsp7WpBEMCF2LHcRsyt+vfh9cGUdHHsOg8w86YoWcxnNjB
fWPHQlCj9Wl0w2qiGj6TEyLgFWfzCcbFsXTYzIg9KqvpPWW6Q4BZnhkTemV5koTdIKLY716qEgJo
sdickzdozlbkyZL8MovrEGlC+sEdVs59xJwn5GPoCs9+7X6ks2Dr2ihqbDlMiSotUmJYBdo0qkG2
Ru7POS1hTPf4K0WkX5A3RYcD7QvCE7mhA/h6O8yDQNKBqjpsHg4CSsMvhQOPLIBBVpCUn2k2KfAu
hEvkvUDS/dvHUjFLjX+IeykL4Q6GzDCfBQMtCYl8ULBfUmzYQbiu3p7TXxNSUFh/LR7O7jRIhXso
uD42T4L2rQOXCoPZ070+FZ5Qoue7Vzv5ABBTk3FzhlcPPlBAryCtKKnPh1nw6cQtSKJxIZECZWUX
sQf8v7XcABkrwmSQDDqQs4wdNTLeSAwt7JwNhtSn+RNZWa4RF44BDGj/Bx1CEfUZOyiDBykAB/cv
SNRUZpyGz9g32FiM5nYbsEMMbOlZG6q1QkaLo4pR/owrhN0zoExsABY0UaahNMiBWy7wDs9Ddhze
5HPOfAa4H+3gylAqnM1SOk2EayCUvkiDM8JyZE7Qvyrg4jNYTdvTHp4+g2p2YobfViFQYzP749DN
PBaWLDhwRR3/Nm3dJjZjxZlQ9FSrL3eGxBDk4RP3MJw0fBBMh8b8BUhDFoIH9JlCQpw+x42DTMtT
TqhlPfHSf8mcXOdyQnSwACeX22x2NSVSoi9evYXS52ch1f9Q4gkTYo+E+fgsO5BgQ9a5HYAXORc2
sUQLjMl94tTqeeLaQYenENprwgeikDdANveTYOKVft6c1UcATIohf30Yqt6zKTc4cJSn4fy4zVCC
YEbdEYGRyUTjSuJliUWb6tJxU94S4b8aLg2rg86K8HbALjtMbv9YvYeX+ZKzOdnopsXL2+s4vHiw
gqhbO8Za0rp6ELk3Oj68xK/aAzTAfmmLG+E++N6lGKti/6T5J3njCRqXJwnjZc4jf7+U61KSSLTU
PvkjKxyElQqWuKq1vBIG+pSckueIK4tHEY0fJArf4s6imTxfnpOvK3Zov74onHnMdJ530GDEi66D
kyfvRjWSE4rcfMDx2Ecxp8jXf1udAMQP6JVmhuRNQhc8jOTO9eA6Azi8TyQhv2mc14AZtDNxWAaO
4DFBvwKf2FhLDGGQsHZpSiIvxbg3z3huYJpqV3OtyVoKCo9AHqRb0FNyLnSzGXCV9ban4nE37PkC
uhCNMWHwCv5BvzgwDdHbXmIKuVdNxbQTQrftrMA0S74loQWBp+zsl0DhhHLEQxeAqzDXJEdou6GS
3hvFx0qZTI0zvaRiJb3w4PsX8OVtiI6Wc92dxAf0JdDNFLWxUWuTcuRoVU622LlC81qJQpPjaShW
GOU0nlbNWLr9Vj9x2Q3YdlnSn6FDYpkFKSFFkJ0lkMkDCRS+sfRHf5uojYCcGCZahgk6NoApTG1k
a9DT6QPBsBcpFAqIIpF6tBISB7slwxF0l5y+7LtCtqa4k4SUUXIYbM+SBsuhgTQ220ne1170xq/B
J5bnzQ12L9nzGXMol8yY1DxAEeKHYcw4LE6B1cOh4LnwiTiw+CE5a3QL5/Kct9ccSyJIQcwcyQeg
nCVXTdJEyP8xJ9Kc/Vn5lN3/B/iQI3BtzitO0blilUTqukuERDziNngntv8QgT0sxe1zdTsOECQx
Lek9N3W5XbZv2pxJPr/9YQAlezpjgLUqN51t+BjGO7LdjJQY+Zhx66QrNxmbT1YXIDzRhYlQuzOh
fNDZOncDz169nMtGkG/mwRFL5P3Hor3KBACPBqxLleYqxkWCqJsrwRfv2AJCjh34N9jPJyqRB26H
FnmBhDzlQv43VxKBAt9SayQqgLu9ywjrwdGURclz9+h3WbuViwgSbpIhTmjbE5bkFQBIuQfztris
kpkJFL6SRDvGtyLbKnb6wYJIxX+jIo2lpBWQXgo0/WpoOrQHwKFa0jeBpTe+e2MK9hcE8Rja+hcA
RLoYRBoxVMqKWChc/NaVFlCfwMG9KVosJEjoftWSGHKvM9bOELQvAdzA74+pGipz1JpLcsid2I5A
R+hVZYcStgMVyb6U/UoSt5Prg4oROb5ASOR87NYG+xdQiPFdVJvkybUnTyd+O9psGQwFl4lZtdAL
AcWwB4JtEeYBr6IAir0Go3ZqL9lxl59AKYXbPVLEyjXXkD9yYzgktx3gV3KNFDojB6l4Z2ASMhHg
kY5Xe9XdNzYCad2Y2Y7B9iQaBMiBYj9+rQyDl77AX7z/0AdmDpC7ytnyMXr8AHoRRl+8BG7yova2
MxAI3jXsyls9hlJjE7xUYj9xX8jDYqQYUo5JkuPc8DIvBouzzLv+KF7JY/bE2l/HEsmmWO8dcBjn
91zZZLYCDnMdQf7KPpaVgIHFant/aQdxtQ05dyKJiKGZ02R8QmDBFD9PADN8ERJDjaaq0+XqSLIk
5SRgQrdEo+eHWkFwpoWJ2jbLNgqk/NMaSpicLqQoJTYcIiRDvInOwaRPul2rMlY3AuXnmL3wRfw/
jIPiq0fJk/obkfo4DrpktzoBrBVHKXnK2aXAriybSK2FgxGvcSV2u0/kT6BjIKM0Og1IVGgGJ8rX
ve/3uoQCi05IiI8ME2WQNyFNX5BcXcSpbb+p+180P+jo34O4B89nft/XAt/Go22DTIs6FzxI0qdi
+csli0mK4htJXWdAur5+ksCJG2fznhWFA1rnv+SCm4QbOj3BKnfYpdyedigpwB2k4q2JeASbEKvL
yEPnTtfDQyGmz64tsZDT8xr9/mnPFRBdIvI2AKx+rk//UNBWbWCkk28T3pigadjHmdhnCd+BKjGf
lJCNT2HrEzEvoBodBLXHhAOvyaA4diVvLi+VnzL+IuidVMoamAt5xtNFCEkTeqGyQSVfGfMOP0oN
zn4GL7H1eA2p7uNzCqLbQncffCJK/9jYn0vC5/o4wE0mrhS/83Kt+fXYinQslboB4NZSXMOfY4AJ
xVngaYekRDm4aEvyn8KNd8AkF4WIKdqEqtLMcHaMI8PWa9UJCSMcc/LU8J3BPc7KmNW+DVEXJql6
ku0t6WJhGse+ilw6FalNA4J0HXvEGA/BTNw6bM22jIuZnVVjSXABgAJlMGTi2ey0ak/iDUC9tn62
gQxDcUr2FM+rTe+lc/YcuBrPVpcVlHhea6sO89QARFjTzssDFlHPzVPXY4o8jjE2GEQybbFowQTW
T8jRWelZnHf7wDx2ZXGI5uQesAed+7rbb17+qgIQsH4NiMtTKgqOPW5/xxdtp4r5bQiPqPb85qB3
Q60CumUoEEonlMSGhst+MdyVbr179lN658/fIpLEuFZSBrjV9HnRP7Jd017wgNRL6jWAJ4CmHn5d
cjdIDM4dZHFps+5QctiSAdIwnWgEZMng7O9i3WQ7oaqAZgo6pQAW/vzhz4+0/VGFxBkcL3iPyjnr
oPwHZQhm7fEAqZq+m7OOvOMVDQdp8kH614P+IIRXJISd5XHHFAtUVuilo/WKYN85HkWTEKpukHjH
yllKVjYPZq++LU0z4ZzztTUN1vNj5hxkET2pIUriSz+kbxxW9fxBwjI4MDVsct9Z4xcOGuhqj3Ae
S4FlM0fJRzUp+jyCPVIiwFg0M2hyqJLrhy3IyakyAKOVdUQJQCh2FvRdrnFNnhbB7CU3JL3qMK8v
5X8mcEmfK7SxSRUgQ+TJCVfz7ZqOYfQsRLmfOZxkqAK9kTrzG1pWM9g5BGMPfNMN4ELsd3XMVu0w
7VOgBJUi7sU+ChaSL/5DczB44C+COElV/7+a/icPBZmReLtYPpX9K7QLcgAxUQBA/AHbibF6YuGv
AT7OtSaUPrjl2AGnnMZrLqfcGlkcTA9EsYDbhBpBNYBe/f6JyPlTp0a+GfVANmLGuoIE+fd5el59
C3aICQqgDMnC7zqtmfyWrti3fg13pA9tkGlLO9zkVDbwSzNebPwawisz2OKAZgCCspIxKA66V7rF
TzRAUj7+MpjcUp1Izmkv38AVdOJFCgOMfD2FhzJNFtwXngYDSl/GyQLksxMmML2ZnC47XmBKyIND
HI+SU4sWPLrqTeR3TjK8N0eVFy3iPq0+eF2vvUlOnMT9qaLplmk13H8rpFHj8lW6L9oFqHa5713b
Mz06XL0WJz589gvICdKBxzzo8XZftDUdJtplCBKvhvVKIwcFfEQJbl/x4nyoQZZJYMN89cADOLdx
ZPK8eMEpsT5pF9XvFdmCgAB8xMqjb2kHqYvg2nvZTos75KBxzWfbQvDDJJh6bxM9fjWnnMTYBqeF
/ISiwm9Xdw+MEvxm5EgCgJw71peVYq2gAy7zgC4JMPUB/JvxddTaqsdv+/s9sKCm6Db5Obgkrdws
0eXJ6/Uj90EQME3OJBfKYnaJRo1gy7vQ8NpHm6hgX7Un95URliC+XNYVZDlA3sAAj0hp/UlAZMRO
Ab0jP/C3CxBUYg3BmnYhuYNr5OPXAhix/EX5QzYMf6bPSjYeHKnvCIZopOhwOsjyS6ZpjQo5StDA
KkyGc7Jp8p1QGeF4sjVbo+f0hcjfm8AEdny5irrM14GgKacBw4AleQnoJmNHBjBXISxy5VmvcEVY
jVDhvcp7u+bentk+yivY9h7/kmFz34lGETxD57Fqb2TtRgtkcLDFrFpf4KV4OFwzfEZXG9oRQOZR
WvWspeHLbzR7eLXfHWKAfm5Oex7faTk5q21ALbV0zsPT+k0C4+yhDc8gyK2QANTWssTJlp44nLfT
nFctJ9u/t66Ud4wRRwwEiM9RXDBm3Xnt45Zwgs+9VLQ/ZxDSa+CzKt6E2OoeUPJTmD3xYDZPSR+K
u9cE33+49bikkaqgcI1r4rbC6OUQ9KtoxnaqaiIu66wiTl9ckSUm9R7Ai1Fd3GKzT/P8oprIUx7B
mbpiIM/MeVP4n3jOnO8tTo9Bn3RisZ/xmfAnXV4674zyUAoaVzyRug2uAEfYOtUdnmK3sZJzeOHw
OIvhjReut0/GJbC/5bSksi5Omc9tqWyTHl+6Trl7su87s+282svNzYh9CBpMoEa2usQEyGBMmW8q
RkBezABXXAF7RElwUXNxWwQbAGloz9MryM1/9cFgvAr2L49C9gibc/p4HGY4fXAOCbXtyXOVrLph
SuoilA5BP5D94eMbIXRs6m5SjrF/zkOYBlyST6GkL7aoVNmbJUQLNWVjvtE8I+YTC/ca5hiS+y7H
VoDN6we2GZiuL2UwSCmNPY6D9IP4GnoqWcOblKmpMnIDshsqYJIlSRZCKQ2LLuBqK2QlbiBDswmu
C9buUaZo5W7POS+Y7TJ8YS0xQvA2kfpYxIsen6HnmHvZAd1NARZJI9Y0G96+QCcpMzXZrm/4THC/
ZUsjyOKhl5bCbaJzW7r11w/Om8E5dLin/kO8I77vTCrKwD1JSF3qxLqhiyD7pXnZhXWrkPRQyDd/
gkVyuCBH1gnMqvon1RRC8x8IIrMrFA0aZLnM4uHSqVAUBCCPyHBp8ugDu/CRBSCuMArynQaSiKtH
szCRtc21bApVXtwes4MIg6jBhs2AXt55RrkJxhM30Ahsb4susZyorQWLbqLpTrDCR9xS0OFooBFv
p/V9+mfzQZgz3PkE8Kzlbwaw8U41qkUUxiDo8+RiYPdpXZdsGn0C3nN0RlUAkQuyas4C2S8kXuRh
oPYgGbwzQT4FfeZjjUrJJAnNpTotJXaqC3uKiy1i8iqU+h0Q/OVzEvdRxqhzroYkHJKJ3Prp8Lmi
grlBSMkTZ/pk6bWgtIhNlN9e/aeB77oFKBNjVtssf9P7eF7WI6PTBHsOwLd5jh22uJz4uX6kdmLQ
27Twwh0fcFtpjW4TFRUTqSZDCpUAkZCHMbKf7wR9c2HFyd+yPu++AwJlgZ2+QE83zGkdNrn4nx2T
rugY6tPUzCg0lioGuE2cUGjZIWxIjMi+KVvdJRRYfEfMKT7eyL/VZcdhaJDciZGBql3CtlaPo4Va
I92emAsM9EYC9o6ljJE86amzTXnCFtg/lMrPfWJAf4/ZwBR35yijg+z7Nbk11gGQEytmOsVGjiP2
KOqf2c43ciP2+htD9nZcsZVYtFE8/Hjs+4pCvCdlUWMGDy5G5EPdj2J4zAjL+AAGdTN8Q7bnkY8V
N0Yd18cmeJBECffF3j71dPpgX3NgxA2IPw8xhS88MDabGJ2DicHvjKj7O/WMSWf8sfn9DoTeRNyr
nzwuL85DJobid+Clj3l80aB1MxrxuHP2t0OsYABxiRI20C5sKCqgkm5vSauJB1B2+5X05rZGppRO
nLVNquCUg8scFHn0GsFaAinOYFoDKd9p6mEPIVwxgMUMLg0YTNTBP8qOkVtSFYXudAIhlkpkSRYK
Gnx2jUGH1u4m4HGzdJ4zevnjAJ2vIbAYsIHsdu/XCuS48juxT7/ppkSAX9QUwUrIXyP+Jn+XurqU
IImDpxI0c7kGV4CKbtjxXuxsqcU++IlQh5IpMT8UZ+HwmOAKHyQEKIK/AuzLAf2LGHTqumhuUTtF
pYIzoHEcZB9askTc57B2zuFtIpaJYuzHZglizvXkAoKXCzkt8aXwxJASklb3hl/oRyOJyq6qA+sM
7TjACIPRHqQiYTRruISd+Fj5K559IF22l3VRqPQXPqfl3BKJxbj7xZR7ideOWXnoF42lYn8bMIWX
n2UF0NFMRrkdigcmRY6GfCk2LR9t0CEMT5e6kOwskyUUpayUpqFk74kvYNm4j912L1v1vbt/0Z1M
zE9Y1nasFeUnTWdYh3tJPiTpjaQ6kaL1WCfT05sAttLtMww/TI38meG8LoYYszkjr8V7Eq9hmlEH
pLufZ9wYxM2DtHhWRHo5gtg8zDzdiRx3OY5wNVUfEQyJHGmfv5M4IraB9ZHvtIMhyDsTtc6AL0i6
wW+lRx03ADl2ghmih52wlpoYTetMPVLktUzhVB81PlE91icXTzWjU5XHxNu+uE+6pHOJbscJU75H
3dw7e+8noix0bp7xXG3yPvGuklanS+ptCCLQastfM+wWkawBeCQDN0QWAWdBiyavlrenI5NdQWs2
CjNLvMGP+KszbpPpRvrxjwNSJuUnVdIrzPHaQQ0/kzoq9jMU+GgrMtAfPyZVTtwt7mIgTlhcMUxi
WpBUEuGhaTTNnZ3UJiUGhxTvpCsmt61aEiHfv3DwnnV89s0NPakK5S7hOjZGEkWJta0/yMuFThBa
nfrP/omiPh6D0bkv+gec11AMMr3h4YXYOiLLK6CtT+xZ7sb9akOz6IMDdTew1cY9FhgH0WKl5PCs
O2dXbapNlIMNE5shVyLLjqUGfyXn/0845KYyc74CDIpJuKIFE3TUd47lJ68CilX2zAAPIX5JODOS
uCFRTFyuE+o4MEFw2vtr/8Rs2Xlnxm+4Bd76/0a8IF48X4ZvN/2Y6Xf40hjZiQSYRILsuSH4D3gS
rOCjGPZkc2bmKpExOi4bu3Te4T1nRgp37+SVkAoSfbbcpiGcz/ThJ+ZX8g5JSjNUXE1KM2hRk5Xi
ZOGZsuRBfwH4Mn5wHtwdm+L38WGvDTpSyb6GaIeo7iEDDYB+kwP7kcW5OYbUiZZCIe0eHoOYqsk2
iEbESSfvvi6p+/+e/ZxOEPQYATpj1Ha1RYeMe5ow5xC80mfAL9J7uqdjvz1FawR1K8xxt5+AC14g
qVrofbooDOh03agwHdyeb9stEFOEJttwsxJw1f7Kgyrvd5g5ygQiptoV8CZBlgHfMPgma7WN1Klq
AiEAK2NMVUbd/Im8h+qA5IKujhiXIz7DeT3xA/Ij/z7O4sOywalA5cVH8F2VgwiHJHZU2zHg2JZT
4YNxq0h9v7beniasLwCdT20fSx3EWL2t99SIYmwD2raA5fxqUrJQIMkJSGHDQiZjZQ0xZYsUvSC2
ofTOAiTxP5rAHvH0r+5+CmQqbVsLemMgSYISfjW4rVjVbCiJHRtUzatPkE0Vhfp6xvaW8TUSG4Ge
uJZvbiRaYGNh+7oJhgASPzKf5VICpIQJ5lQ1JdImnb37lyVFFzExeReDcBX5nbNGP/QKfAaoBFaD
/Qjl0PD32QZvx/IlQpPo+ozkADaEnbnGEu/F5NJqIHPZJFqtaDEUE0M0zolgWiWO07aPcI/M4Gxj
UYE1dblsEVBI3ybQEH2PvEJGtks0RYzCJvukR7y/hHKE0DPa3/9OqYRqAClAFIg+NolIj99iLV+Z
CcdE+zccQwgRAZbHZeTG9ME4yq5XDQklhcsRf3NJ6cjgo8kkPjQJmBSNRCqqPKbBPXz9bHE+nese
Ey6qnzPMaRclYaJPubbNgFD7/a8H4o+NpLv/gy5iMuM564ju47aH0jit7rRiIjWKoDGkCKQzGXwu
0CSD2D4q4FeNxEkKt1RxIbCsnD8aVTdQe+ghQBGo/fNFxGFQ3765ySTWeBzUFAVEW85ptydH4PzF
+yDmDUyIKxJwkNvNAE8x0tIG0h1gs7k1oETkl/I0Q3xbb4BUJ08pOCy9naoBeje1ZLGljmK49s01
lvR6ZoeuSZOEY59mTFGLmh5SBAX87rd7pQjJjQWqWyMOs8I/N659ekXOn6bMd9eDi3LdAFvRMR5t
urLm0EZDG5NRGzilNio/MEQfeouVQGeUQh13KUMeGzKp7lBlOqv47IKOpgALG7pZa7deviY0oMDA
YHY8TNbrbznpMIg4MYIe+5V1AFG+oLNV9MJQ9shBi7oKHXT0EBjACBzDWsYfQQ7BVqZuL3dawOaL
rkfwkJjkyG7XXDWO9ODyiia7hzkGmAXoB+AXaHTT3Ud4SF225yI4hlCvKOdRHD2Fl3+nGWpdKM2V
KBoioMekw6tfLhv4VTwuJgLoY1+e5gnlMEL67xTIJ6WZxLs0+x3TO9HtSccIZDQCTYLazfVgrWie
zdAYS5cxJKcIsQ3aGB0ageDJvEQnVGqlBCjui8IJjfWioW83ghOC0ajN0RFzokNRWvTO4zPR+L6E
s3NWPThdlHBpP65p2oQO0qQO1dRV2zOIDSkbNb0ocXvN4FEj2xZQRWR+veme4aOQU3SQO9QG7IyG
1yXiR1XjQf920AUSuKPI6tLsyXtL6wa0gIvPyDfmjZw4UTQlc2z1gxl4MNEQmqHLz4neaMf1Zua/
+7yxvuGxwd4z/9z1ErRauqw1t+L+Y+jBbUEgiPRopiTxLvUNqVzbN1Iad70nUgXVMo29ohkw6wkx
y1Vjy8gKtYFls3Wf1CseSOt5+f5xh37QmtP6OrfnF0pSdmAtrCHnmm4yC4p58xKiBvrU8Yms1prf
WN3XIKExeNiES2QNH9qe0znDlchSeBCXUSWXm6lpg9vQmlfqzS4jFppYFPImxv62sHpBzIojb9i/
h5B+4x3taNtpPbGDKwjWb44zO1BYm5qjhO5o75xoWAT73sgcVbPOgmaznwLvlFMauY/tnBugTsyI
IvSHevN7Z9UxrGcZhEhzDIKHCitnHgZYJa6+y5dP7BrOJSMOMU4E0Mvlkih3mYbLnRor5Y5Ldxy6
41qNx+Pv8ZgAm9fMlZov+UWNQxXMVrPBQB9m1PoP/HconGAwm2kd6IPiSxDomQ6DWcAvil8p1cyC
YH4EeZnxoNIjT49WepA5+qCVVoHnebEz0rTUZWqVKQ0JY8CxBz2Xg14UdceANxhsfvRIr1bQSjIV
XJ3DanBYUY88cByOhagDbyukwNnB5ixmh0BerFccaDY4DOS0EIsLNpoTXQY693Sw4seBUJMPeoa7
m/EcJOjkh9kAWEUNjsFRH886mHOWDb4FgTrOKREdl1wSrizWGz+6jJHaW/LXuzrMAypP4FCwHz3E
k91Y89SPezue3CMROkY399++wiwjUjdHIExcgLx2JpQHdIhotpPYXv4XVuNMqHMz4TnO59ytOe9b
OFx0xQVY6YBjFgG4E+p14U788Tikx01xXCmXBVpNXccRyGT8/e1+t5Trfn+XriL0cIfDodvUeD0M
/Jgb6+DViasfzpgTdiUWkUhk/O26zvdryMtdgOdMO983nPGQ4obprB3f9x20+L6/7w7/EW68eZqb
EWv7aHQ47qcqIpjp2xm+9NAt3SFrTO1SZ8klnyNreNz2dvFPBHfVb5hq0hnmi9uBgaJB5+xOurty
YbyD+7afL3r8nB4KLIFky0Rx7wGV0esPJjbcDq3xloATmPoPmq59YjDCSEZ/DJIltffachI8bRfo
Yl21kEJfVNGx9UvV81cQiFJKERXxNABfjByD0/hphSCh9N/gPoP7uO3V7qt/hZ62y1dGD1HKeEEa
MqEHYmJG7mtf7SWmgwyWOL15tmnNrkOKSZJGNDc07pPj3pj+kYOU7F8bwkG7tTBGzX71ffltfmPo
b9aMTi6fFvXJeYlZ9Sgr+TVB8wTEKezt29518TI45ol8NtKd80r0zAU6a622FBp2RhhTfToxlLrr
9QZkoUE8LYb2rA4rj/IDFaXn0H5WFJhg7HvRlPiUCeL3cTk7D8m3JqRQTAI4npfb+WncCZtt5scF
tTVo0jFCnlVkyIc5GanEMUZM9qTrk1rbPxdCpwHzeKaNXUqplxAPd4zJAwBMtN2k7fjq35n/AoDw
cF8waQ2ETWnw1Pywz6hHUbS9yX+dnxZ6Iz3PIp2BLEZadRfFhzzWGUY0cVq7dlvnuwZl7721a4So
HVNJ6UHUhAicasqoWQeZUt0z3RrA1fazk47RReO/hc0dfFEdif3Ma0duCqJGGY6A5YAECPKKCOpl
cBNoLgJMw53DPwF6OxBpXKCTtUQhhoAFmV/ai2FpQRSiVkFGlcMUuCR+Z0d4gEAGcVsFiwrKuklp
+7RMTY1MJ/UYtzmt/ZbPBKmjuWioUTroLa7Kt5ZvZzr1UwZKqbTnndEeheYQ0dHu2L8nGuTJG4jM
CMKg5aFhljlFqchbLDOwaDJt++3lggwlocKQj7c41apDEqfKNt3Sfbv59aLYO6+pzSE4BeowipbW
GPBm8E7CztfL1Fni1S2Vk4tJkPTD60wG8kErb+ry8EpVPin8baliRCbP83fqmhQ10bEhBurD27+g
SANPTgNWmURNpFmkjUTvpurRJU417o2Mgd+poEHFkJ4nNRVvih62Khdvkvl/wHldhgC23IqrRdHr
orfk1y0YR6gBsgCY1KEsamyiTISWr75Tbig8iXn0bV/cdRkzlduz2roHLtNxLabp2Qg2wNR1KhpL
VlaQvpVx1vKVhma3Ryb0nNB90a1QHSYZYvraNKH9YXYOOfxtAujPtaiIzefXUXvaPjTn5ddt3eU8
iZzmrS9QsG2QotNr69O8HDyXCDuc5iZkx7aXclm6ow5YRkebKOE9+teKKUj+FllXMPR/PapeMH6i
f/ll0VrfGSLxWy6kjW9zOjRj3U0d4qonZ39z2HIjnhCPut+5RXXslTgngl+wKUt3YGfBCE2cJ40/
wzvdRQWUQSS2HbNwHr+XNcU6kk+I7CsBoiEVUnQhCwNrPUHzlW0C0bvtvXKkVVzsVYtZSYqmLAAC
K/W6Da9mqHlEEu9Hldeh1g0jLUz2XUNTzO3YCEAgykdEF1wfXifzSoJ6kG9qmBS/E6cxs0hqqcVu
Mq9DGwbJF3VfMthxd1F8n47PvQ0t9BgtGrPztMsE1HRJ9aENHkqaReh6c4nKLxXhskIPOrfGhP+I
K12fWtRtWsXvvemaFDkzNyJ73BWL17SYgAkSqNdea3ci8yEHwTXY6nx2JTdhk+foZnhvYkSWRxv5
of6LmmzXexjhE3z/OU0aI9IWq3LKu3+rXZRm6rtfXoOsYubI4ZlhJAkIr0H19pNqXGzK1HtRoaYD
nYA99doonWR+M9W4XwnfRbK+SStYxSl75deb1pRhsWlQWkXg5KZBuruosEaQu71LrROE4BFoI/zN
dXRze9QOkNPC9iJMQwTKXETTe3JjTK9D222ku9JVUpOK1M7t8PgGxL52xjE2k8pGn1XzfrjPCzdW
v4rghdQtYGKxuNRf98uivACykyow1yjvb/N+gfwstq/WFyb13enfHxnUa6Og0Q62mWtY3rvS3bPu
JG4rcd/Fvtfwm/nMVnUSPn4NJmws3wPsOpX9CHmQrbpwD2HkN4Jey0uKGSobW9LwkWmuebMne/vk
kdO0EQ5BAmGKWqKdaPOD5zyM4Nbz7LjPW1gP/wzOZWsDlRA47BfN1jnDoEy8LXzStovFa4zf69vv
aWVOOr51bA7vX63wuXh/dWVm2qjnlbRoLrP567DFO1IfTlUNeDyETtDtQfIWnTBEc9FwJXtGzPMS
M9KCwMfcZJMnfJXpI/I6tVh4K7wM2ESPFSJEW9gQVHteHkQRu0Ni7z7LwXmRvvDUjKGePDcGcGMx
pIUtbEM56TkVun3o5A2RNXqsanVdfFBKPFrriLAmQwGP9aq3gSwwpXlt1p7YkEPe6PSsOBvEiXL4
GrvX230uWityRGC69IVAUfV2t/sKqBCZsBXqnGdGdyJyj2QK/ayWQ+maIZLDPERhtbEEG927t11z
35tvA1gBYRvV0vk9uAfNTW9u/ZgTfPIjuMC4X3QZZiDX3G0iHLHVd3NygcNSOP0euQXSq8v89/Xv
Gj7mt/nd2FlutHwVeJWGy50yzyjToD6EWPVnEZi6zcUewh6AYvCO3VNzdK28mM5JqAQoFVlo0DoG
rARKXQlBEVsG8dE+MAvpMYKuBo6oo28AMElAUv3wbZMvMreh51z+PSkeSf/q4x9SEu9ZQc+HU7x0
j0oPwB7gXE+1rgEAL0n87rVAwswiMnooY3kiabTQbSDV773dk63a3KRclFeLQw7GU+oTzQqr7s2z
UcprM1LwfxydWXOqzBaGfxFVjIK3yijOs95QmhgGQQVEkF+/n95Vp3L2l8Qh2HSv9U6LqeXO3fTz
yu1h73KnJ4XOKu3hLt2VO6XZZZMB1Vj4qRiN1lRHqXCUc2FwvOBWhNZ2wIGfAL2aJ82a/4ycYFTY
nmbl96Aq1EjZODWHGC1N+fhqKaLmbD3fHDHz1/3cJ3zVCi837cwCRg3MmUi06kC+TFtn1rs86Yhb
fnmWL3mgW4lL6DFNOCZQRCmXgSNPoylKFSJ8mGkDdc5YUARPMHuf9reZGtHfZ1/OXjCHiGy2T3hT
npy0QcSdaKVp2wm34tKioYRGMMavIkjQ3mNjCuUFZJC0GxzfDPSK1v0vEk4yhToqlWSMKh/HTY6C
JuFzFfPEG5KSWo+eWkNWoDDEUWi2iSuVwsFEnVkQ2b8mPwGvxfWBdYdSssSXYzK5ifBYcyJKshvY
S0UkPycpaHQ8SoZzKQLB6zI0UrpqV+vnBnisOvsbEQFMewa7jdJcLUbm0lxKFJtj6jHAk0E8MoN9
SBrtyMUmUuzSm8B1SQKSHGku0Vm8w/us89dogBdwhwmc160kAc2/CofiFWF+Pe+mzb51kt/Z7DnK
g48rlNoBChPY6pEIxvg6xfwRxKr3CoQSW0hOsyC+1E6B6ie3VWon6jpmT0SE5dVuB1+4BQ+3e28d
zxJek9MVuBnG0taD7cA+YJNEJaL4rXuL0IMJnSOyetSDnPxoMOJFv4SycvAmL5kx7H/xvWXer5A6
YGC1M9YHJD4ijbeNXN2xPPeLVBdzf0CiG3xjHvxpozOVoIeCEPOKoDTzAA7JLbwMywFyB8jJWw1j
iWEBQ8PxnLsqdvozb4lHp5iW7h55DT7LIMAJxqNVmvUnUKbuUYbYiPERjwzGx8SdUf+2znuKdMZJ
XUalhu8pc3A87NmTvxoEFU88Tje2Jf7OcBaT6VN7BI86j8U7WzVknHKlNxV/IyNnYufh4oYd2PwH
sS/vjQWtcuuAhBrAFcYbgXalXgXp+WRC/KRia5VHyrVVvHg1rHzzSeNxVN4jbA6IQWi/pSWNABPG
r4BZ10TKpymV/wcThAyjNL5HN827Od3oh4BlCNYbojMgOhpekB0HZRoUqkvJ/Z+iNSsk4guuyGj7
gS4+4z92prHzA/buzU+5kzjVOJ+FCJUnf/B/XuVREPtCUIJ/RzB8AtIOQcPtvwgwHkITrAATkivZ
ADeJ87vjnAG3EHbCDEovc+arPzlkZirLIBTrg8inUeaFL3YMbZl5fFSzkt6bJFOQhJfo08e7iDx+
55D4Dj7sEaKn3KPj23Dz/zcmCo+hUAV5RIKO0TdRyPPXCVqNbnI0fnh0zKwpiMmJOv9YgFsZ/a3o
Bkb3hM1HOXXg75kAZAz8N8z/Oj9uzIpkhgBD2aZAHWfFyUcnalEmcKtEpT8pEOGAyFbE90mwY1w4
OuNxjRNjhhcpahWUsEMvYvEiEPP0bTS9z2JHGp++7iuEtN6yj8VPJmyRSzmOft/+62qu01tcMqxo
NOSUsuHtEQ7AMzvWsrrict5RkHDQESpyR02A3BkR2O4BF8j1hYxFUf91EKHa9C++EgrDgBHiDtik
q3zxvIHJIRLCfv0817tmVq6+s27zXG2To0KfEC3ZTWBGjTFgghji8Z8XsK7VGa004gZsoxZB9p6K
sQXlAfKw0gFuBl9mvO8w9hvO4dIz8aCjksdv6g9ppFHrT5Odwoh2acoM3rU+L65lyAi7EGrQ+JXX
6vq7BuGMD8kQkIvNfJfp6JgTgOE2YGIQ5Vo54gD9blQIUDbS/5GkRIYiPzYu1E0mc/70K1xxA8GK
cICRsgTKI0pgOfej8vedB+RR3uEc1ww98QmoQRwxErI29lLOuNstda5WdNWMUzWptSXznz7Fz/37
pxN4bbVcMkI3X5Poy+qAmL8DWXcGXiC2RZUosgko5hBMDxhP8N7JBIWwLqoB4HaRwEzxjNhUCBMF
faYy1qFIRqR8Mn/eM5bP9/xDabP7HigZuMiJelSsTS/f3WdxfnCCSElO7NYyqoFKPowNZ5Ik0TUa
3Ur/OTXQsQddHnU3eIPo2t0UtItnq5/y4Zjw2abI0ycnUaZcBPCgrP9pwAnSVRYqCA8KP07Cex8m
MpiHTWFBOCzECRHwT3zTGqNB3XfBvEn3mXgFAC+x7Yh5oEYTrxu4xt/j6TX6+FljYXHJyCQ2EvAD
3psASpUWwIEq+CAq4lIPRl/Lv5sQ6DXR4LChjhKvaPRMxaMybbgq6mRYON9o1iZrHR0awgTub+S8
zYiaJU7sGpvID93K28kuaBqRJRVW8NhngA/okREykZJxVDcc/2qgcgfsaxc9KHUcCFuinEzZUwRI
wtAxP4bdQ76B044C6Wyxh6GF+aNoGkzbk7VV5sYs+zPOaQrhHPnJvpRIkB+/kRZQT7dk45Hd57zA
aHAIXe4/nI0ZoB50FbQ7Jh0UT0+b+BMZVRlkszE2t8Yy1ZhQPu4zB+hc/QI/2EnmlQeNVI/MY6LO
g2jVAVDgyDpSeVPT0/QB63VEQ6zY8A0oA8XDbvWptlgnZwqO8SOmE4Cy/kjiTYuDjpYc/+GluTyw
D2sb4QLcJ1trljYMcnAMjk8YP8KfyBqcq+t4/qB+xuoJSiAsJyJpEZqGFu1NxuHk8Wbc0Lgg/NF0
OZV6jBDWvkbVZLnUQ6rGiWUrSAjxY5oYn8RcIG7bInWxTxCvHtP6gazu+v17ruF1otdVmJRd+v3y
SjTIQdGhr3nV/xUBMqYYTMev2lvarqlMrHMRqmtpi6TQZUz9hrfMe5TX5m+Dl+1AFIyKqQ4f+BS6
iO36yyFN20PM3juoc/sbib1nm2NRsaPHKQI9fXULCCtYw5JkBmmlY+CW+ShzBfti6T5PNSp0oMr7
0I+VoWOmeMuSTdoj/mwPHfmh+TJFl56omp91VRg9gQ6Vw3AvbyGsnctFSHSwZGx6TO1CPg0ivUNh
YoNkoPjRHPYcvpX59S/6NDSAgv1+uu3is97x/QJ+9u5yTirj0fSQjpfeZ+ylY88janCMlOBNqbJc
LqcHx3HmF4Sk4ld3H6/3TC97o/XKF1JtG4/14BEQ6D28RYO9Vl8qwjuVKeokGsinw2yXr3ExuhMT
Jz0VQ5mxug+XeceAdlfFiP/1K2bCM6mAxnbzHk4GZfgaTu6M2fnNpyWJ9bnzmZHXB49pkL4FytV7
5AETbS32ZJw7A6ZljAcvyEEbltQgrOPu0MzwTaLQmYplYC2OxykaHMMHt4TbhUYnVZ9fQAgEH0Td
rN20mwGGhkiXtBUVaJ9aARbdExUDhzCyIewx6EFiuGMwHVdIQwXP/oEgEr+Ja4ytmNIDpdEGTkdQ
4ZsHc5teYjAqV/rpslvy6lRP8PXW6E1CK7vAraDGLO3k6zNKiN4OZAc6lVnwDEi3CADjOenLEJJS
GPxkuFgrREIG9x15z5dNIt4sex+xCi4xvEzweJNKR5INlXHj1L/MflSUYNgLrnkAFZyC0dM8d5du
XpzYPmn1PuR2Ysbka2D5n3UiGM0x7TMPospAFh977KZQvcQexAiFKMwgrfEeol2qgxSwidSYp0cm
MBG+b7ToUN21DSjO/+JfGld2Znbk3LJ1isNXOADrrd2HMos/5JmOaM3p0fO5AfyMauLSFOO0mgFs
812ZLJv1o6fLHybjwbG6gHQXJzwlOXAfDtwYaW7Qy0HeTHk+/T05felLB2GFSK/2XwaICZ/f4KDs
Irc61CfhlQEMsMZJwTQOYKQXSBFDrJj+MQFX0P7uv8MJV//9dqvY5U0PJwDq3D4AHcDTbz+9MYnF
4w1kTA/vGSxI9u3icx7u6yUTFyK2ygW6VZiNlhuQqkWsFmaKcmKSOcTY0CKgkRt9V2QbEEdMkgUF
G6PXRq/ZezegY1lE65o5zZsHc8TeM+YMvmF+cb3NamS2/yeqdZ1wZTWCqQ6I1gabp+QAq2F3KUlX
g74m6P1GoOW8d8rlhTmhwAJCB/c9iHr9udAPj4m5T0KgFhaO0FxwijxWDGZA+HZLf4a3TnO12/2Y
wFDITvmbfzm748ZHCABO0COYuTx/QYSYesDMhfe+mrc2oVmPtTT5zD8rbd9Mn0v2XmSRyD5/ESQA
Wmh7Dm+67uRha3/IIJ6fsUnIx5uo7HFWznVOWXXUIcNBJy7kleg8Qd3p41llz+2HPPEoTF32Ay1A
dFLNhDaRZh09Haa/btfBkPRAe/OhaTPUvHDKwGA2lrx8oRogdqWZVuWedcorVyxr8IwKwotmv+KJ
uDMar5niFII3Aj2gva0Z14xfqLCH+SYmQTOqnSSZqRwsX4MQ3Rk/TA3xm4iUumfY1j4Q1uPhxESa
xF7f7gzT5qkUpkNRDPBOYo9RnXJl68yJ7+esUvnNzE/xF7+BLQpQVjYn8epJs+ZpE0j6hrR8r6hs
6buQKmD8bc73MYKQefwFbdzxOz0SqWNt+l9yb+5+/XUR1P03VbxNOyWuhA4a71fhGPUUwR8/zKUl
BQ1PasW2ZoSP70jBvkswTDJ+yV4k45UsSSWHqkDuz0ZDEUuZQIQAWjQyPMBGM5s0Z9UYR4/pp5ta
j6nMj9iVkKsgz298ufWGmkedy39Khd9EPk5JoYfGBoC+FQ29Nka4XSVjoK8SlV0ZdGkgl7Z2rnN+
4qMecfIqfIlsOLabh7XNjZms2znCOWMsGEiCxlDTYU0npgjSkuAoMqKQPvvEEBswIVCb6PofAA1e
anxCI1SDl9/YfZ/P3nsFhJ6Gb11BVzGp7z3teUsvLHj629WMCQ6YASqSjC36U/81yU/TjgdEl9MA
fwH4w3cUKqT+UEwReoAz874q0J5tkgWUVIJsdsHV9TE1i+wNiaCPeKa/OMlxxHKiggOjpc6oiFfv
JXyVvoxXGrFL5S2ewRgTQ3PpZ0Lz1O8U8Q0aLDbG4ST+fV1Q5EMuTgc/BUWPyIbjuBnSBhMMhKaJ
QXpT1mQ+77z453VmcAlk19AHI8DmTKZDkMxMkimQEx3+qpkeMl4QHoHzj2OVs+U1STTvsWYXB88l
PvKvmlCO1cXo82aylPCl6rlX6gtTDet8o2BDRGZXrQcYQOJRr1CXLRLiC0iZshwxTJchX0zbRP9D
J9X5LT0iu5aXIPNCY6cFZjuJUCbjmoCYAQnLfkg4YvB1nbo8mqdpP67PjGex+SEMZlgmOD0cHurF
nvgXMRnpydDp729HiZa5WjJh75KJI+wHc3XgMdAVj+eLAFvQfhykQ5IlQnb1GHiFISWR9wXMJOGT
DRs3Oonab18eBgaHGpuSRQwQ3QZzYvszkqWP5TBplumRG8Y0aYNlpAfd40o1QelBHWHqQntIu9cP
CcoVUykq7DD/B2LwahEaTXzN+YRNDvUXMfucabwC2fU4FTlI+SZmxBafBFgvfwI0MTJgpnJ5mFEe
UAG9iCGv6YdxG0MRYjUbbOtJb3qoaTqgFISzRJ1kfkXzCm0CYEHZQzugnSs3PuhrE7TP/aIpd/sy
yJELvj2zZpTQqMzGA4g+ZiqRncwOjUO3nRTPSfFiFAF8Ijul/WyWasRUOUbQ06GilbUNCvSI0/X3
zlnl5kyHiiYiMbP2pGpRpSHPyvPJ0BQkLhAtBNkRMRKSpBzMQp1XXt+Sb2ZUbjZVsKZTnLuMxZWb
pXzgk2WUOlJJZG4gEBkZumIlsB70l1hZL8t5ksXPfPXXhClZKguhZiLyBKQgMwQzrXTbKBYj46XM
Y+x41Ymh4SzD1yyDnCZ8D4C7O/Fe4LKrmcqs1YCh0x3kez5Phs6bdarvioHHTcEDOdhZubT1Xyxg
s8+O/+NWYWVV8NTd/++eqTv5tZzU0dYtqBtQuvcTTRNjdcS/iQHjHwqYiVu3c+Z0ABzwlUObr6xI
RqcwXwQZISc2y/TD/2RHHuw/+gStpfw8Y57kF0rOXIbWpGOxrADv0X9QNGGBwLAAXMOv0jGz6jiR
WXLcx5yIheB1dMqrfjRnXggEH7zeS2GnHWeKD/FXFy5rj5vg+fFMyWHtd6hv8QhD+X3DjxlWzZQS
Dwa0Jjmt0Ll09rBfcKpxcDIXqq4DCB+8xBr4Zh3kzD8z1ggLjN6nJ+YfuoWu9Yib16CiJdLixYpn
no6DkV+dwxB/G78B24Wr44dfKG0C5A/Y/xpIadPm+ErUVYY6nKxKYgFzlyOLgwMrEPqKmhOkcD7/
n9VKRh262YJqE6Eh957kcRp8W48jh3MInJ6vUjW3ag+VIJyw9kUZ7XHfctW5wBq82WfMLZfd55Ic
amn45oTrpvRvLPZeGsX0lThwI5aSI+6Jp4+CkK6ZqPH2Cvou9tmn+1KR/o1AoYBSGLnIP+reZoE/
cYdDXyxI9k4MO1WdXHW5tZlOm0BGYD3kKNJtCbaRbZDlr0Azj3GhMTf3UVw5nxjuzG9KiEPI+iOu
3nJ47fqgElzytJvD98rLIhEFjf0ivkaD2RPGPcpv7UhQQN/J+9ZeX0yEfPrcGeKdS8BoI36dbbRU
nT82V8bLYYazkKAweF0KwXRZ1OjDCW9umYs+1g/gcLhhWdIlm5OYfslzoRxlXCzoD8KOl8tEaUaq
19fHfd5gjkRqjdKDexVt/ImePBvQvQtmSoyuRtJceQiCwX1hsCqme3I4UHt+J8x0x6HPcDRLD+Sa
Bc/OQx7qDCUpV4+3isdDv9KvcbTwtWHk7sv9vFyq7FS2Nc6Qg4rgENGpbV31w+DArW7x8HisENOD
MevQU1LuaCkZLQoUVrN4QNRwMt9tZbfJOietiOhy+1t0SEl35I8+GjfuVgTAj84pfnrUlBPutfTI
6qG6ZcuvOqfZUB8fKcM7CmkZCXizob9kJ/+cJQ4uIqqAmjnZK5L66PlI6GMqjthRhgMhuuU9Cd3V
gavLN4DROhKCUAQwg0B1WJ88sVXSpdpFs6nOaHXZd+oFz1ENqfBWfGUWGA9uNzls1nBvYL/6f7xD
/f9Sw90Q00YHHa9xNFVuRjmiTO/ODISkdyh+ytKWp5/1HdD0N/MR2wLYsXvx7rkCHGzMWGOCpN66
r++sPL0YJxB5qJ5hl9iSmsEN/E2DuT0BFzGEptyaf0h/pInlMwYYbE/BLDkW/e7UTCfAGRahN9x1
HHEwXShz2LFor5jXRekhOgtjzwQdyMaocGk9PxggMOtYdvMLgYnAQXNS4v4vaBvYCtkHc4S3BYOl
RmCHdL2MQaIr4enKU5PaAIuilPsPwD4IlR6GzGxqye67yPi70RS3Yi4V75I52iC6yIdPysCNTzlI
K0Ji8ZJsvvRDT/F3tL9IndT/o7KU3uNdiz6RlK4NPVcBcwELOHCAOBkQxcVkQJZGI459Ymij5/6s
33CnqpjMd4FxPEKec/kQfw9caFn6IvTUuf+eU/DSEnMJ6JZAYKu1ADmxbNN21/aDDh2FXDVHpwHR
zdBKunR6KxQsxp69H/042z7WL/QMBeIPA+oZ3QnbIXkovBlSL9B1rO+/NLZ0XrTlOiOEECH1TneJ
Uwpk1IevOYcGHgZ4Zlz+fch15kl5diZxGij8lhDtxS/Gfd4qsYcW9gt9XMiH+lfVqRVWtflLJsSS
V+VtSRMOLcTwWM9IVPjF/tVdqobEgvqHK2DVfg1SoZ0KMsJei6gL6cF7z5oSaGCyediRi1TYsa4k
jwAyYcQ2nEi1o8G6qbZw+eVr8Wmm5vMvVbGtGzhVXmTAggaw6B8eh5g492rfgviUNnSIL3nBVE/y
HxLwYmeeUOX1znewfhOxocxUjjRtKw3+y/kw2gYVNQ5kT+a04WePHIi+ra1smaaDArwimpOuh60A
C9/zpJcz5DH6D+PM5Rne9g6DyeReMeY5JEggiZYdsmpOMeQLj1AtiYqeJ9dh6dXo76GFMem8xuZi
SEn1GqsKVzi2gmKNz9lmC4aD1wTqx+AFvyMcpQmr15owqv8eNLHPbgrtUivjp5Q692wRLRCFPQP+
VU05NObDIL1v77pP9a+u9VX+IT67yy4tVCHGLtl7IE5PlqWjT7rjC/0ZMiIOMdAVD+iXnuXrSBt1
zpy3xRA7zfi+kKa5xyzG+cfJ9u30Pat9hv66FPe4JglrEq0W48RNDK/GWvz7GWS7u0u9gFg39/oZ
RsdRWK0408Av5PPnNfRY0eZ5lAYWuxueHOFEz1E42bv/Q784oesaFi1bMduP7mUIK4X8kKFB5oRz
sbKmqh4Yy8zAEs1JLAVDTuUi5q1RqFc7Mb6TfP0NNQ5bc/8KZR/CnB8xvSMRRToggUEmFyuKmJjg
E2rYoOLggXHedNFwUElaziLlfh98t4jn0k5YoBBzqf0GoZVMSB1O2xpGEAzvM0VBM3t1PnsUe8Pk
yZaM8gFTwFzXO2beg8givjKVIB7sX+nGQGKaYx6JCNV92HLkMaOxpvVWn+g3aGGMhc5ElcyVNGYB
AXTDcO6rP4RY3/sOocuzd7Nq3sibGvCHvPBy2t1kaGCdGve1kktvCGsn0yvjsWs1XzplMWU/Khal
ADKDD95n5axQV0D2GpWyRiKDrSAsGASfT2gy4o5MwaBmQAjzEWObHPgOEoP4OyyQ5Qqdf2RSh7vP
fd+MvrCTkEbtpknGbR9YjyVUwXcFrPCdWViRrgoz1GarfILVfscYrrP+1yPcgxdpbcOaGUi3ZtUn
vOuuvkLeEA3HtagSkF+jgmC+w9YEcOpGOmIFssqesLWDWR0z546hRzaFBCir4mpBL/30uAIhFJgf
0Swb2sons6QnKlW6oYSKPo8wcFBnfBGeaTeAuRJfMv0GVj58WBwco+pmBpRIwxPsQuEyKgieWTiP
oEmU3im2ED7Icw+c5ErsKjswZ1AkzpMlit/2B00gmh00PLKtAGPKwzM7qd7dpKAHvyiCwTkn3odU
MvuBPO6U7Nowo+eoR2/oy+AZ0ny1dDF4zSgItpw975lBEcbDWVErJjZtdYItmUrPFyOAlFsD7k3Z
Oi1s70tKL4cQK+ftSDNKYnZQNk7UfXlYYrfnnasRW8B/gzCdq8kA3JcJ1nv73JdSRoKLfogpJDfZ
rNaEjB2Z+mlOpUzQ4N2dT8djXMLcidF8iF6iJfZXRP9KLmVlE0K8Spy63eK7fv7hojGP+t9z/Vgy
rmgcYJVwvHVwhy3pbKKrZ0/s9eohO8PYvk/G6V6HHT31i5xYbW69NlpxaWnnzJMmh+hTJHFE24mX
eVA/pm5/rwPsY+qYyqx5zuCEB34/HGv76Gh62KaHf9RH8WOm/J8m+SabMgU1G4Fzq8gQ5yBpA3Ky
0imsnvrDCLoa1w5CabIR7i4FO1NoZwOfIzHdSoDIcIEYNn/aJmzBtO8Wy3lB/SCBsP72oKdg9Hfl
0Gn/m76++VFolsSh97BCDGCsmvc8WUskP0yfxFfJQRlx2jjgkqopMEHwaEtDhJTRDunWZPDycf1Q
HBUSs1t0n46Y9rYJmZg0mMuKky7QtTlCH0m6t5P72Rp4Gg2kmziP3fPab4gAZbTeollI9v1A1psb
OdrAybyaVmGERHrc7vMf7nqY4SnSWc6w9f1i/JQI1VfF4f1TMvURmyEGyKkBXzXKLzUlSzv0FHS6
LmkOiEAqD7DzFAcuqC5x84E2kf5QqlvHr4sqB0Ss8q3UDs7azzmdtNGyhDDEWN+vDSbzBNVFmQCY
pSQx7werGB+9EKjf5FM8mGqQhFukefloJw/d+wE4qYCix4jka5N2Q0uNBDfUt8MVhcQ9hPUHZZ6/
j/e5+icRAppfGYs1fgKrQL4RUUeVinRpoZsBTuT3Pt3qil0uQcyHE9lVkrHxJ6YEQp98ZnyUg+hU
MAwXU1g38jkiyEtrx8VrkqW/jY82A8qURitGYY38K9RO5paTm5yRrQ4XiDiLlgUfJkq2gwTCYTHv
nnzP58a4pcXMtBxIqi9mUB3t/PtS7fNL+YP0oRu9w4YRVzYgLZYH+nxHdhGpibQvaqa9fJQmOQZ1
D0ROw8BND5uTfdEHnwsFavnbXfRo0R5hjUuiIFBsGDJ5QSnxXlMIkwqPeCglrrK2GKpL+6uRriHQ
fxTOFvZ1JrlsaK/VoJ9goTgCkVOmwK98HFN4oO9E6/ZuQurC8jt9gfZbYk8bmed4+ZyS0ccxHiLO
qig8F4wlmD6PfII9DlFbPuUIC2hb0DtkG5OSZJVdsz/LBn4CyLizgMmISLJRPRuaKCJ0Ikdg7Cv+
gIokqxsPdt8erSE6lT1t4h+CztLVD/UhV9zYvS/eK8rMh1MsMClQ1JHasyYORBuTJPIr+n9qKu8N
IdG6zx8ix0wbeV6J8BKDLc2ZdeowY8Q8AOwkSHcam65jTfkg6iNGEcao4zm/mB5X+8Vf13oYN7Bu
DweTD0M93nsUs485AoStvgA1OUGusTZtLqHKZJQx2tQsfGBKZtmyFYoMHwbsbckbBLJmOgr+0t+k
9+H/wSXAyoG0ozQcRqFZemI8+lJf8t5iD9dNtnn3kaNk2wGwMvAAgRHdGFsA0uIEZUj0mVmktxWa
R1K08Cu2qEVt6RE8KT2Zxdc+1wbwFxxnP0qkUwv8IB9jjI7fbN6n9EB0Ck/7Svi9/fTUVngqpYet
somQfd6tLXVepx5X4HG4Rz5ZjXyedwQsr1l1yR+bwYcmzIvlDdXH+DWvlzJDzGQn1XegX+Xm3i7r
QYDUqSU/S/YJCSCKEurjfsaJ8soCqAAkE81RmGdQm4gZfTAFMCMoMcisGiwU2TNIWkHMjwskR2Pm
oCbV0Ipjkq8nFgVcvAUZevyBBPWAKH7BIm1r59EHmjWn1E4iB6G9tEOWdKUVLUOun1jCCI32WHtJ
4PPqtcbIqm25UiZVqHhfYgjmmVt6bwCRXTTTjtqi7Gzkbfd0Sn4LCknq6lXO6Iqv95ZZyaN8EbfO
I3Xr22CMlpsCA0W8tDaRnkLbyeEHvR5F5VnumBr1efpkbtvpmpZwRsBHgEuClyKLBNVPZher8paw
1NGqf18u7o52MOYFZQgFKSyt6X01CLrr9/aErzUQfIwf6q7EQKIqoQ683m7ZF1G1J0SzrR73Bduj
/stIVcbL3e3n2RDDsWpMvh//OfsuB5TrgL3mtEChjuBc3Mtp55lrRQvk6jNPNbeXbAOmYWJyUvkR
EnqX5HDALoyB8OOLZDOc9wjG3gR72NZPznk5kVbt0RxbS3PIPlTMCnQmwJTe55pCinvy7h5aIgt0
hAZCRh7NIk5n8g1JT8tAcp9ns9gN29Hn4ypIYSm2K76nW3ZW2zEykaXB7Lkted5wKsBYKO1wiG8+
6OwRw1dIMNgwSNNMiIXoJt9mhiUjKQ8wPjX3dhlQKkUI2Th/qQdeijckkIt3byA3HfNW2qWVOeY8
+UNlxpTeJAchhk7CggXDJ5hsMw9bsNHN95pojM1c5rvUcsEDraFjrV+3xgjUKzhzXsSYLvbGRSvX
oBaa5uZWeAfaiOcUhFQCHRUuvTNKX82uHqQRRiENOv01LVCx/Q7whqA/oqT22E9kxqXjF8FgiAML
NaiyxIX/PkORDPfNlthGECe/BUQHTlxSI79m+cxYwnjpttZ5+cTcJgjsqLXuS4Z+IzOltVQdcIKX
F63V6+ssH4Ae6RS+lMp4DRGFAiOChNdXULfuDHRLtgN11sMuiILEi5S6AOH0ZRTOiA3XrDR0GHDc
z42JsnORaeG39rCwiBnG4B+A5uHHSxf56nEDR3vCiZ+HUyz8ImDGnL5J3rgQrCVYjSGTfu3cdCpe
5eWo1zq8b8D5kY8faB27JQjm2/t69ysnIjwTYd2LjEFRAceSNAE9zbgt0T/gi6LGIHoHnxmxTiOg
0sHhTm9LfL8vWpNktgFoxUyftTNqTAtB71VyDSGbAguN1gqy+ICqmFLzKeY/j5ABmj0XEzs+L9AB
3KEBOrNCskkrMxUV5ZpDQ5Ey+Ezw5MOxwtaP1wFb/Ic0jRnHOLIoFh33i2PsWANA+5SZz+VwD8fN
pQVzu2PJc7T7HFD2TSi9NdKlsaYyFNsjDRZc1/Sgvb/b4R/QP10Hha7x9AqXmmwFvs84+/tHGBgL
wl8Qv4E4EWEH1GegBHJIzwNAol2RFeyggYoTAMc60Umf0RwpnACGCP39jGnW5SnBnSqhzSNKD1QS
n9V9w/KGgxtMspXFKbbA5J+I6w3a+fWxIKEMPrLAaTjEsbJ/XzjN6yk4HngfnwaawOzcbmDAUcHb
ePJTshOm7ar7QbWGkUdRyaFPr5LptURlQnAqbj0ZrPYZx8Ks22EbNE4GQuIPlf9qOAVHb4ScnXzl
oA7FDYrOCJMwZq5NTnyoXe+NJQQGMA6bxEEh882vN6WPkx5kN98RJzGpr4ziAEb2dMMrWRk3wGeT
U2GXIqhSSfr5ee9YTLaFgwn5LlM1nDd83+4uiywBPXVRdxDjS+oTPWI1AylNj4MF3AZiBg8xgMlZ
lvJAAPMBcnhgd3vg6pEn/XeN4hfw8nJNG0O39736UvJLKlEFtd1e9at2IqukQ8UiJE934j14dOTG
+NlX9Qb8OeI5wZ8Ji4CVQvCH/sGjas057jya13kOlhFPuSYbdo10YXJD3xdD+w0RSqtQVfjOPjaa
EYUIrhdJGYF0X9LKIt7kosaYpAcBaC3OsBxnP+Bb6oCkISqKjlbIp1lulB28eeqC4KckRjx9VKf5
a8p1yc7S9iOtIXVBZwZX6qLBnHvpjsb0FoPw0FUv1NIDgedvqlr/e/iWTqQAXrnj98stcU/+L6W1
nWUxFh2o0QcBr9pZQ3r6HOPSkuZr/vKlSTL7XpmdWi7uC56dghxjDKf3b3J3uH2aTaP7GmbaG1rM
cTTzjTdy8XrCJDWn3iJL4y43gzLEm0H5hhoxyAmVGHez7ByFCLQm2sRyYTIG669f+xgGqPFp66Ir
Y3Z+4RNYlTOg/d/H+GImRPFpuyYk3wS5Cupb7XS3LwN6NYjSdb5jze8pLxh4PUqXLJjEI7PQZqlP
OfwWyKYeEmZz6oYbsSRbIOqRtHw4yDXJ15JD3h8LwOXOGkK13Xfgm2RDAkMEReQxbJ1y/v5/3vq7
o9DAHnc2kUSpngZSvJoIvnkPSwgC/Ayqv2pNxM6KbF33flKGqNN4Tywchgu8Ty/ac1cd51fy2Bz0
pBrZXlSNjsph6VtOle7eqn3fJ0FThB+iJDXvbp7U10GNwjg5KY+1YIw/9OL7JrIFo8EQGk6ofJXA
1ODH9CCSJdgZtj8iBsjGikdsKXc9iDfk6jwmVIqMIfek3/jK5zFB8sf9OwSj2WCD8l8eoj02pHT8
ZwA/r4i4QC3lRMz5niG4aHbSlc3hCZv30/sWdT2uB2P6nBubP/2+5VYmEwumrpjR/mFD5G4leunr
PVWnSd0iPXETIHaOmLlebxSU7Mj/bwNz0qnHcrDgXaRYthr0hraGq/GYAetwgxDDRKzwoj8hih3s
gFgvw0XOIApvGBALlmEFhaDwSGpBEP1oiWQ0ASX4kA3fAPQHXv+h0ja8ZvtZwS/LCdzYEiBdWNye
CPU+6zLCKZKwWW+T8DUvBWhBGt2O87+Fq0mW0AVtM/nkfsMyMzDhqOfnQr2KrHDoeiF4gJmwhgHi
wLL0lUunzPo9aD0a6qQQW7VsTRBoy368yNsV15tDFsKjXIq7fmqQtI+qGguJb6yldcZ5RnR5QL4x
4wfJCkpHbzL/p+3iIdybQjVN86f5D8J+3IhzlzJuLJK2XCrlFIS4xHmHhQmx6PwVYmTP/2hLH39s
brvYa27xd9bM+BAFIMyoU6LmwM859Ecf0c1xsQXAIO3rFr6UATza/AWVR1cFSIbniPOeLPIdZgPs
BRg6WAAeYu45pyHwz32qhEPEKAuebZJ66s+6eLkZgpGxsu4O2HOcAeUqt8yy26I0O9bzwaXx4lu1
WCd7rP7EHpI97nzRJh6yI/vtCDxt+VxpQtjz5Ez/I9DpPETAqHrUUmg30aaHlfCbwkQwsYzPmSPv
0k3m3G/6lGS2FCgH/kxalqUHD6qHtCYiCyJijNWbvzq5aJdmUc2ZKn1Cs24hxrKhMrjKYtug6Hvd
6kW1I778Wrid15OGwKzlsLkOvmTSsg01S6WZatXPi7VAfAtD5f6RdGbNiSNBEP5FROhA1ysgIUDc
h4EXAoORQBe6j1+/X89GOHZnPLaQWt3V1VmZWVQ5JWSlDgXezv2gZTLOWjF5JzQq/niDAgoioELj
1ezmF2pYBT19ij01VGjd89uuJl11q5nkvA2Xer06B0YwFzkdmEhNf0g8wx/u7fie1Nvi0DhVhruA
ag9/KFJjPjmHVzYYwFPyD3RH5BtjZdINxubi/rnjMr0KbPJyGMB4Tu7qBXONQ1C65HSmrjjCL3va
xpFTHtAWUn6uHH32hXH+22EjiWJuDT/s851zjr8BEMJrga1CuXuItiXAFwYeubpWAKu0iaFNezch
Y7uqTE60qczTFpNNGIkBHhkZCTd+FGjj7VpzU9I4zGcGqxCXh684tnyxiorH8kMhx+PUSRqtzVLI
oG4HQOxJR4ukeJrRhBA5z9cWSISNPVqGWMVgXieoY8fBWmZfQ8U5GnAWeAxnGZx8w7Ygdn6Vu8xR
Jg2hUDolnjnsydpawwAclKibMsc/z35GuLthIgaiQ/e+4Ub45dR73+5Qu4drFh8GmF8npep39I1x
l447bVJu8n30NCldXOndzuNx76if4Y+9xxkXIFeCVtJDncaoAeo07pUQ62geIhXHX7QgXTALKTth
CkfQ2iac2McReNuj5qOe5lTfVur2jaUH6JeyzVa3U+s1iIRDb4g46VV8ZuHrQ7nQ1v8oZ9jVJQGP
JLn2wDmSV9AvI+RUzVSfDSH78QMP41XQtSJz+tQOde+rrqUGfO4FPmaskCjJcPfZYLQlRTSifW0X
32Ogz+XKSRbyDqlmg6bHvJjq6sakQ/P8ccpZNkV4TX0nMNYyzOnSeeNN2lnn7wEdQ9Qt3qTS5sI8
fQ/UJoq/bGelIxVcJxtJs3xRkUy7wHVIUn0KCjYSf05p723eeaniROvYfzWcymk1x46azjT4Ikv+
wcRBjz6dHEybmczoopzSaDnAjt7P+fhAcj7l7I00v3hI1BfwaaWUCse1nqL3eyDtLtppRUWjoKbE
ARU7WLBz3Ej/Pqmb/qm/cTfljWuy3ZaoXHCGYL/ArWPbZaMSNw4a6JGzQoEDFcQrMfBwzlBOEhVk
FHGAPUClOyZ2vqmJ89SA8QqAnqw5AxiVlyTnhsb4+G3rXX6tQPJsfx+u2ctyl813SILHUhweZZDx
CMBvyXKqQlsR3PtpA7Pj7VRHOmgXV+33fSwcmJTBG9emcaWIsSuW6XZQgstQOvqCeUS73nKH72UT
u6q/aFYRGPwi3QWotOblvlox9fKnRpU7ch2KldHGUlAjjZAySpR2IVpXvmMANfE4dAPi9E5EBhkn
8eWVYR1wbIl6zaz8/dZPcED/vdACZ7BKu2lOCmp6cbQq4R/CFcvJIAEJUeiIwcTDmWXI1gjbk4qQ
eGh+SKLxgL6qrZlMC1XwMRuZnOoEa2ZMtqvRGyz4OewWlSOLiFIvRIzG/Tze4MLs4DQ4BaHHENY6
SBWkoxE+B7zst60jHIo5U0FMqR0BtaAtp+MnVTD7U60ifVn9mSToBLoWdmugTwfQf6i/0iCqWBjV
JtmDJSVrixxy6OqmJ0JGNrd+Mi5ISyA0LJTgIbTNgQqrTJiB1PuMM/Va2PwSU2GPZl6MbUWmT9Ib
lIbrAMzvLi3NDVflX5VZldgGBROgZeBiA/R6miJnJPmk/zm2wK+elowU0jayvkuhYHMivDJe6bGB
V1csGjpjU9oLRoF5ZUOOj8zhOc9SUMMKKFYDA0BVHPU/EhU9yu10Xa2wirkwFkBr9XdWYm9arj/f
SfkrR9sSuJNOoB+0NM8P+7s+neGRwtMSQBP8HIcuKQl9OCjspOfPnhiZNTO2hsFgfPBzj6jXEpfM
jULL9GyDXVlzqtC5HxLvrY9udMPzdJYAxgjYK0zSY3BuF/HxRmZr2mzS1qKm8R2m8WTZbNGq98Vg
HgyfpSJkEGPiTISnAOQ64GsR/hcyPjyUbCy72OWwXXzHbDG/Hee4TGAbQKSqVjILkz3DTL3qszGH
qKfWbBWcAHC5ibZ8+x3M2XiQXUAKw/SByoPD9DEzjzfgK2s+aADFdeOftJR+aNdZDUksnMDXkV2N
PZXWTpSNZuvyqYEBeB2G3WKml+AZGWLOXxAvLCDIRNYB0he6Gg7x5cvcRnZ1zHHZ5iio29Srl809
LEafS7OjNduAkLnLVrKXH74XzdMWvGQ6ncwMRhdDOuDnp1XY4T0p56E8pe0bNW3k8LjHhu6gdVQ6
0gzI8rW1aJGSU+402mch2LcLfx6btsyvSbOkmhp1NnrpRTg3qovM3g/KBWpKAiaTZlFbxI9CGakI
q08KigKoEw+FPBNFIM3GcErWULKMjXPpffBWpxTzBkAZYTXHy475ZwaCnBapQj3KTkNqSgQTDTUH
t/PbkHBdlHuOAeiiWw6PBkjMvblXK57WS3dvnLfhxJBxMgWGogOAfvtplENt3RWQgjjcV/MEI0Bj
n7acyWHHEZ77TWDdZQot3UhFOjmRdZeeh+3gmryPA3WnpxsznjawHVFjDP1l8U6cKpp3dxhTAO64
XzyayBGO7HzxgSMA7MS5IaYGpNonsGirtR8u9IazlhtPJf+vOA7J4y3nk5w/RJwt6yUmQpAuI3hF
o9265t2PN4qxSaCG9Ysci5mYOTpR7nUAkgtBccsm8Qmm74Yj6DykPAvIQWtKtD4FljCjEuYLhQgy
JdYE5tkws70uteuDHF81fSc1PO/0DS+6nEfqKceZkMkHQ/LxhZG6Y/fLvZKraLtuTjkzm3SofzLH
qPdGNqO30M2+vUk+Zx0iETqrv38UHScMXLLhPCe0AXYzvAs5gZFDe9+Hj9wPkFGDnRVNtJsDFyHg
7RLRBl6IXOS7HdD/gcwk8aeab9+YJS2KoPDaQ8TrK1z9tYeBDGVY7nzlkJjT/AaiReMKgFrmzZJ2
QKvsbAwdSkIUR08G5KFnvo7W1rF/yacMjwx68oWuRabWTQfXypqm4GIIcukNqlAG6ogRChwRjo/f
R4/xeXzBK+JbHWK8jACdKrfpfrVmmp+Tzlm0AHSoj3TP0rwMpaqxt+CEkH6Vu6o5+tUuYsDzba49
FWU+wCnihnRlYi6l3EnledfP4sKj42XEg48+xhEu+affwN14a46EciqkQyetnQFT4GHFpICDE042
bI5aMWXOY/Q6eetwLEkx2EGW5uFzyq8cRVu7lZnSl4hJ2W1bTqEkI5zDpLc46k6a8pQBdn/kzVBe
Qj36wqtAf1XCL54SG8guw9g1XwWa394haEN3P96sc8o6tKi3UmOn/gnjWLij2sl3kRFaP071ueQI
TEbBS1mXJ3CldommVn8UM/B3LAZnaN3/+WXpAYdthy1cHs6qcFFLDhuYzPvmBIN0359yYouScYyx
aSASsMpYKWNzTljFsZYDfrpIIo9YHkCVEMFAGuAM3+Hwf/qcCYjRZMceGE4OqU+LxZ8cavWuIprY
4TagY9wx16cqeovmWP3RHS838ZAxOFRcapF5k41EW39+AzCErQTrwhca+5Q28VMSqQ/GmNJOrlcl
nE4aCGTLEFUB7MMZzrXKBLzLRgTSwEOdvJelfIzfywh3PnlGY03tj/OYmdoYj0Ze6XxmdFSyW+gu
4YAsGziD9HkOeBvEpCG0DsThyJHgpkN2xPaAQugARiEEDxDDrepqLr2ZXXNj9VApcE/CkI+UzW7A
bCntUzeEWv+dUGXEiBc481+RlTn/FTszYr4ROdfvDSMC2h3ZCl0mS0+Zy4+M4BnRVscHq8QZawID
kJYB5rR50fITb+ybR/lwNcQOGUjOwTPmgOUWyJ81T1bGPJzJ04yqPL2KrJf6Aq87G3MbUtopohtX
Pgl4CYcO9kJauBq7YbdA71FSmlWmfgxrexrGjhYs35yd5SkUqeHhs6YXxDxZh1NzDdQyVee4RHMV
aIPs2j1EGrJvD71IgqnH0Bv6C+P7gjOPbEZNpt/KC6R1Fh777yaOrmAn1G/QOQbyzMCs6L28+Yui
39fthKKIiuvMh9SO89tgOVQwobW7Nwfog4Ix0RLoWGsm3KKWLmi4BeLH6R/zMMRi2OrxBesDTyMg
fkiN3F5yYjPYNQfYg6lgR/awMdbDBy2cIIAqowFRCfjvCYSI0k56xDSSac46rQ5QKu+JI6knU7cD
s4Y68b4UTx+WCRxNAhQmfvGEci3YBfozhALQTnE65oMiHhr93i4m9tMzDTUZiesG2OmLFsnCW0yw
UblP60ohZHhm9UIOLgc2ZonU8nD3GoObiiIDPVawcemFOh+wkjIEOkELvT78DYmJCUXTpYBc56cP
FUXOqYDqXLFbS3tz/b0DovEN1Kft3TyHG8OYJNKMpiUd7Qw78BbIC9YLgjLhmWeQ6ciDfxy+dr0D
BFZKLphK/+Vo4Wh0qt6kS+M3XtZ08HbUV4FUUPUQQUDE/TZHoC6kij6UynqcQStRxz4VvHjMhw3w
PanFAEAEbe9QJkLOUTQDB+P0klc2owr0fIvRnSDfq1+QUYDO2Lb70xduBRae7zEbQhEIN8coG+Og
FKAe/OnW/iHaycvboj9RSSFY3DlpMQ9wVWs/MwSuFv16/Cn9yMCDjaXuSZv4+MVi8ed2UXHnG14I
41RsPXPOOaBYxTt/cZsFbPW/hJF+9z2hRcZ4CRJeN2HNq1vQ9nV4CHbBiql/74XRBZxtagHggkDy
9DPDVKLyvnNqMgdmTsK5nRABk+jFcPPFY6IoYaxwpWRwcBVAGgnxSkbWkRHoBRbHU4Kf8gfUJLh0
vehtxCvJmAXM5mBCBf8G5GiO4UoAyjrWNaS1LtW0V/YUpM238Cdg4LibDGNLil3QS8HaOfW/Jzp1
ihtAxVi/3S1/KVo40U40chjJmHo/I3/5/oJEKWsEjslaLxFLApaKT/cLt6wMGlX1U1T7K5gK8Glx
E3Puvf3ynTmNoiD6kXcN5gkNzLDoxgQAxoODTHsqWh5qMyoiZGEcLn+s+feuTcFiINIVk5wOdBVM
1nWwracZclOKXm6OXQvkzwWUMYBtWN2fXQ6JIp/3rJoXNgyME63pxjKbwhLXJZe1sDBn5QJrJ/s9
Fc4e2ONMG9fY0J2UAqFwidJm8a+00E79vfnnDFo4PPs8nsLTsEXbAG9kX1aX+xHH3QbfXn+f//XE
IWCc6UL6pR/kXFiJVOBowMPFQWI/yX/YCKoPbmfjwHJiGklRPUE7H7g1LaQyOwttqvtLOpq4tFOZ
viF16Rf0L54gpokC0E7d8FkbME5qc8g6oitV1dsvImNWJfEl2Wl3HFJWwobfbebvXb4pkBQ89WlF
9QMvl9vu+4X8k60h5F9h3A1oMi60wcbJoH+KKkzKmRhDMIF/0QCoZEjnAbplgI73Tk0VXijWRW0T
ezmEvTeEvU4bUUAZsQlI6EAFQVzmIAvbqZ1gKwfSTZ+WGH4XwU6Ztv7WCH+aeqpoLrh5S5c7ZcRU
UzwUAMgNenyJkTMYFMtmyActbCYMRyKDXhVPOPwWLsilNzR+1Tl1XwjtyBcUQgQfUdMXYhrgLg6J
AyAfigot3vs1QErswMmkFgm18Y5LJWKLaBf6K6Z5e28kx2hd7G/mjUKLwlheEbaBJa0zPV7adEq6
1R0q1U5pOUsGz/oiz7zPRU22Rl03YzUillK3uMd/IX/F856WSvIMlUUPdQeOshxNy9pL5RU7FOIn
wByq1Xq74cZ53Jp8vnT82wyGJGR+47XqpFUEOBYBC7eRq6YvqtNZgIHHNgqWZegCKHxi6DtCcM+e
iAvlDduceFziosJxko50qwHmgaZQbaAX+ELajyfsXjcosQ80GoQdDSwByDXXDpTBNayB87H/pnh7
NE6l8MqA2OGuSKF49Yge1Pq3vhdvG/q/1c743gfgolw2PqgRVHB4RzF9DBAb0HtuMH0blE9tFe0q
1UsyCmpc/1jkFh1k6ASW4+g+78gJLeR8ToQMEFmRPtaxuCHrAbYFQy4gz26jaMVfYYHg0gcfUIXk
cMyL4xcyFj0JQyQs8s4anOrk1wKTXeqofE1REIegpeH8ehS5s4o0oFqUb7cBGdSonZVRNB4Hb9fC
hZaDeamLOmdPAxy0TD35Ux1Oq8z+XrtBcqasZMmzLDTHt9F+avqxO7C8urvcfE82eHaJmIlsoTGX
PYdalYKvkXl9QNOQP5Xu0JJ5zcpx+3aH5aHE40NniXfOAGEGzSUHl9tvoc2C1k0ZioZ2uvMBDbyN
n1Zf+RSGotblsRPqIh8A4gb1QrTJw+eH7gj9FJmVxbmwTH8bjMigT/BlVJMQYWUENb7oyUhd8ycR
hfMQM9XGDrkknSepLOEqiMaxW1r4edTQ6d6tk3Hw1OWVPpikYE1ttsjjTZXJHO2K+Xuwzfhdg+Hu
Dcp4Ee1aJu/qh7ULJzhfBs16wJRAUQpUo6lfZuwi044dbH36TwViUS4y/T6IVvxMnM91LIPjDiEO
KTP0qlifaBgw8j78GW9d6oLR++um+hqOp2A6RBuNvuFQVoZuE2/LCENsG5LywJ9Re0E3NwAbhZjC
A+6H9Sq/8nOMQtmZbJz/bDdxh/hAcUAz1S4RqzF5Qvqyc4hnJC35bDR2W6P8lkEfKY4q1CR/Aopc
Bm1CCK8gGPMv3XkhzrG5hbCV6XrJQaTZIHw08ym6TZR0FtNm9U6WwfsVwtDoyKHhCKg+9eOcozOq
QUJXeu6wTVWdIptn0gTWy9tcfum1+OO3m647JdX13TVjZHdy+JTqVVhMWzA+E+BlyOfonJS/Tizv
vvo+1Gdds1EYwQxki4cKeekaOOcAoAGEEc9oAB3loii7NCH171zGovOvyK4MHg3igxReFPoUsc0/
BpI8N1pYiNjsznLVKSGXKJzOeuoYYDj95WM4RJeqP+FSLTRyXMvUXCJLD7CvmJhmfdBy+TVUrmP4
keY5RIo+NTcdEjhZOfMcEtiUj6gssbxIOUfzSt4peFKIjAvVXkOlXDehDfqfiZAPpgw1tC3NzavQ
kQbjlESARE397gZvUmd0MNEmqdchwquYlrlTq2lPA4mSQJG7VTtwsv6EkCTq6Vmrg4QITlgbr6CI
UZ8lTsCujKQ594bJK/pHVIv9tNmz4fFc/R/v6v0IH5y9O0p7uDTre5YwT81P4TfzJUEgZ/pOFGki
iu8aFAlO5sCAmQulpNxCnkG/UqsOZEW5RbG+yQpQJKBGG+aQb0xTOsLqE1l1sNuxWE/md6K1kN4B
uqCEIOOzYaAocCFgRQEvNc5AXxVrfrgZEE8E/UjcIr37+DPQf7RmHYrmKyLS8FGQpxBNQ5tir8Pt
BwkM9QWec6DREOmnwwKIUPrvBt/KDhKI0jhv1Y4y5/Yj/5GVcvFCmvAVw2zWZrcfq7GpsquQwODZ
sqigA9HxMnN5rdw0vDWTwhfQkY9slewZtIf1PEYASv8yGACxavMrPSETbyCW1LWnSbVPfWgpRrwV
X3m8ojLKZ3MvAcXmZs14cg0ECfw2Akzocl2zgp3FgAQSBfZpebU4c/uTMkIezalwkQTcKs/O3xLw
Ng748MQwkPt3A2XmtNds/Q2p3QUeEtIsOWD0x2gzVNx+YazRpOJywBeDP9D3XJ03xMMhOf3S4/6f
3FRthXr1pq9NHT8UcVcDqkL4aeY2If394JlKIVNFm8k04f3EhM0AyIeXx0vgdy11wdQRl+23vF+G
hNcpR0K5juCVLbO88o/EIAUIextSL6r2vEFq0zAm2ysjxrxUgfMZW/6Ja7GDdR/HRDHyR6+HKzOL
lnIwDrgn/pvmc2h04fl9JnkpyZXJRjplDNeh2YZnCjOcQwD0uTQpSIC8kodHd09BRrQ7gXDgwGsi
IDOj2QxU44dJwQRtLZtlw+01PKDl/7yTg9g2oFDdoGJewzMfjWsS0Qa2fwoBD8I7/ymhAumoD+/h
mbcu+uEcmSzqsV12w9+mHGt/3SHfDT2uY2CKzMQQNtWiys6VSDEQgnYINQ+43lxAvp4coyzSoicU
b6ddllSGiYeX9xnzJzSvulOtoVtBF5U8ExUABykhViXfk0/WqzmQqYCrnJEkxQca3tAAndS0nZB3
9leYftxEfEHByQEcCJ3z+WBlGAuAYfS54LGIKsiNoaYBf/c2J3uPDxhABmS/xbeJ0PqkXX0wNV7x
kwuQ5FoniGagCk//gd0WrBmY9tmm3kFVQcacC/KIEOuCZQoCXjcLLzDy0QbOw3N3SJ9iIIxxcPPQ
1SH8zaEwARyQcYUPWFLX9trRbinh7sjNcKfCSppS1KreCfmq77SlY/2JzJCnv0NVJEIn2CLb0oFT
Hz7nCmdwdQKR5XbGvl2DaZtvWePdvr/ij4CnNU+ED2Z4KTa8rX3zhL7D30ktyes5OxRPuLb/3lyx
keFfVl62QS7S7dMLZBwOithw0b/p6J+bNe/sfc53vAhGSjg/mpNupmKtnF20P7bTP8WLLx29h1gV
TLPbj9jHH6xk1ok2SffVGvcHVFQLenGZImoSIRhCrBHjB0/L0GSJU+4korGgX0Rv0vJ/ylnYjDr+
JciR0Ud3k2ZW7cMH1+rfLhGug5gxMv76K3IktkMGl6HhtMCr49n6a7UuntjB56JVjqByxhsOLP2d
t1ivKsCfB0ksN8lCZ/bXO9Ocs9jIWypxXU4Pm8+iOTBpkPHy3CwHpgC00/4qWhgaIpQYf4TxLeze
Ifnqdkgg58FuDlGWb2QXOEfInxm9/JrPzR9kNlCJ64lOnsVAieCQXQL8H/b1lX29pfnRWAOTXjGx
fBYBGph6xdMx4H8MCMOP7129YGdHjoXsvtxxvw2i/ZvY7XlnPDUnpXP1hDRDBsnWPgrP5I88QIsB
xTG7MEz8Dklvtzf+hMz9zG9KB+kgTh0HfHN3n0W544WwltW76FrOaDNTiW9iw5zUV6ig3IhO4RM6
GEe5yi7BYpnG9VzCsO0jXgNnS+34fnAN7gBDdSZ69US8bZ2weCOKEE8uyKcBE2EWeDKpGmrRYoPO
TDpw/eJAa7v3v/cOb4xaw4NwqnhMvPrOFHjysf8k/A0b1Z3DL1fmW6AioW7ncx6u3rGu3o/myfrV
aE5IvW+dS8J84P+wxDNJNHdvDqwVwGbx8nkO5gWjF3s4yTFZOE4hfUOJMHgpTrZpDkRaZmmFdQkM
O8Two6E+LVDS7NCnc5DnV7IL0Yu5wd0Wqi2cCyiOkhWMIpiuiHSg1Qi7pRl3VT0ZtbI8MdIMrFRM
b6BnJINMFVpkXxmXejeA24n9fAgHAgN62GsTkG4elMetnkJlr8wskhbCOFuHHzrs5IRwvvhEXk6g
LokRrHo8C9DhS4pIIplG3Oj3s1TvRIQPF8KpjCUDnsD3mSfcByPKbDDurEz1hCstngqTWBWivg6m
lORwZC6bHX/mnK8HZEfYTDjaneSUD+vwGKLLjjlpDoRuXhmhppulmz7ZW5UnzrOguVjVA/1zDn9P
BhBLOauGM76Gmi06MHAfWBFRk0U9j7k20wm/T6rU6rYcHjBuSWOHYzxBD8cmi1IEeCz1amRVlNsw
ib+dk3rHX/nJaAX2q8LfDGyY2UgegL1v5/clWfkXgUgo0/zub3wwAVz+Rh/zApnU8M83APaAPidI
F+/9iYnKndw0u9cdbhgcGeQD0CFFiQ8btLRFI4BmgpQMfDjnhtlMOJPS84tj2T9YjY4Pnox0h5ef
jhDg0REe/BacLzVnPm4R1GwwjQE4SHmVFNUMF5EGrEEs/Pg1nDTjyAFp/CSgaZFL3KDTIrZQc7Z8
kolyC/y9qiX3g9gPqBvH1Fg02cCYnk8RBEZog/SzmcE40zeR5UjnMiQkDjdRicPauHT0Yz6Yqmtt
nZ4si/L/kHY7YOsckhP8n9gwITyVpPGGyz+bwfiGz9428NJ4UsxvY4iTOR5BtNg+hBv1ZfcYh00A
eH1i7YvBSFZkMoRNSsDWBrtSC+L3H7Rzf08mbTrDYqGmDl7Q7+HMgOhHwIBe/p0UmPjR3Re8EY/b
10BDvEdyNMEiB8g3N8c2YDYUUYDV9sX/KRL4JUTWkbFtX/XLOJqbbPkGq2REaIgzfGj0JKy1u/UG
u8XmCpf7wVzbQkHMLIHhpr7df8cZpDSOUtTf8YEEnKfLOmGPHZjxIqBSw/9BJ6StOt0b9NScp/rm
Q691Sv9/qP8xbaCOO/H/dQ2Fl4B+YxUAByojIweJTydfWKnJrEu86LeD6geUg5XbcK6zRp86DSYg
3ZYbRr8Yw3yhyF5hDTBP6QAE9SL2YP9QOxpHB2Ef/531jkSl2FmuZ4e/djQ7zHZTrx85mHnSv1oe
/a5Dlz58Lk3jJxZA+0QZZxiso9/zUlvpMaeQl1KHRUcHIT8ECMOsJUn2CgVXaXhajaIRlt792MG3
1UZrAKwp01Y7XdKlY7xhSRl2TVwVlwV6HH+equO7tee7qtPZ+Ux1IPzfa/wpRvGu9eJdvMtnpGpu
Pos24s+dDVFBhWx9rgbtTsFJ7IAB/qbntwZrc5vwXnBAoUYAGWDSztDCTJJFPac/jCg+RpNwF2z8
BayHbKefct1uaegt7Lyx2Rzrf/G8asfVH21EIO5iE0JD9g8aIxcUxUr3hNGMcI9QkzSH8/SFsJTf
we2DlXAlfOnr5IVp8S2bKL6NuVJwv61Zl5Z2Tj0a2SCaUlE2RHDaoDAuWbdMx6ElXJMxbQopN8uT
gplKUaaw1Rdlqi9PvumeEPduC/oBDaHILapL6FlLqOvN7DuPttIP3SwQQuCflJYzjNPgJiAaIA5T
VUfaheKFYEh4xMvEeqUH6i8RqCw1EY8iGPkqNQe4Qxsdr0UCHwkwuCK18BePxVdCc1nqHWCDJP0U
2OgpTYQMplQNAMSKz46KnII5NGj0iYwHUi7j1cUwePf1HcQ2YNMghw4mcPX7O+UgzNX5L6kk1miw
+Qmh0g+eqUm+6Q4f1MH1mK47tX+gywRtBWin4x/IYFV5RhIWTPITstBbMcvJxMjW5BP1sveT4heQ
PTU1Vax3IjaoNZ/T34nEBHeQTbYN/kvoxrtFLR5UwzPqVlRNOQukUypsA6qQ9Faowb5mPA93+z9w
3NXTtHQpNJUA9MhWqSG+hQ0ANU3iu3xPtAPhvajPQMcMsk7XSK+lkRe6XGrwEI8TyjETEGmGnyMH
mQ5XAfhl++Ja5Y7MOax4Xqdc3TORWStNMwKDft/w2RbvLPEd9kUMZ4F86THEGIPR80m5jI4ZOgRK
E6qNvGL8ycj2W2FEUwCr39s7Rxl+1jqxXYMAc7sg+bw0qnc3a0qawnmND874YYD72AFFrswH0wbT
nBCUmU1VIDH/XlZmwjZI7fQp25yLNNLcT+3xyHyunP3pJYpcCDGO9W87Ng3IQDRm5dTU/wzUra69
yBGGUAQoOOHwSTHhu2CchTbGdL9sutkf0h4jW0FyLkgCYJJD8PyApatbpTobhcNZK0RtL62pB3O6
ANiiaPnZMYPlaJ7f1RObdgAjJGQ5UB8LZzF1aiBxOrsxOiRQKoQJp8qXTNDOFGcH64UP/qQ1z9pg
DzOC25TgHWp2TOlsAIn/JbICVrMD9JRZs+wZRl4uIc/E7XRw7DAYOiCoQEGQ0XU6AVV/27I6J/Nr
vy9JgnewZpWIOnT1myJDuuVbufqN/YVk/Rp4P9xWEU/cjZQHIAxGTGuqRXQZf5ZU+jNRmbNyWtGe
Gus3HY4NycV0XaWzZzk3231eemnkqDQth6xFBy7yGNml6DWglTSaXmn9NoW90bFHkcRUY0LoqPXE
VdLBWqrmkB74aUmzre/Kzy63ws2gkbZHIWov8O+dxAUONpMPYnHoeyz59zMOjzxLvHnL1KKoj01k
eWl8NzgGU4ukOJuJGQlDPaJoMsPjNTRdLo45xOBmo8K+kRRRIJliCPvZ4a6PZh1/Z4ydOEJ3ZFk7
KrqMN295aAh5yHqYwwe+BvKW6nhXuGRHolhbH61lWd0jVFoowiysPrNTYJ5jmND/bPywRvJb4BxR
IxderzoAPHD+AyWONIDXuqhw9TbH8Bmg6Svtj2gen6QLrGLp26dANMQvucqWakwUDN2yPZKkBc2d
EnfmTyVyqXCGJ66e46GwLqzjJ6HfJdOaPFRCquLFG9yToCcgBux3/6sBWeKSTUfVAG8Zh4rkiYMm
y5lEC/M/Zm/M+yNEUCqdaC9pgBoEpQbTgoo+2SH5YsZAMoM+O+RpWeHGqhd+Lz12J9jvfzcd26s5
C78Y6vFvohr7FUQEAxl1qcCZo1sYRYuJEjtERMgcrTQjfvr4Q/N6ofJ8ZvF7h1O16m+VbqGRdA7m
X0TVMgyMHFoJ9Aq2ByM7UYzGKqAqXEoU5oNCH7U2KA1hQevKUdscgxWBnk7jHt5jKDOxBBbLEPE+
+gnK89Uct85eWlLR4rpklxTzjdAVAyhtVk22/d7re0xdmI2mdfOFKeZ4bP5+SfJJ0ehtw/7NJEWb
NSA1aidwPCw4LOZvXMzKwU8Reol6wVJYv63ZbpIVcBETp8KOgUEE5Vso/aqn4hb9GD1eNwwutCb7
ayzC8BhVvzLOJtUU7gemVLI0++AQGiN9ZXhvPSYkZufQuYly0+vyhUMIa+8fp4PpzetL7vo/LxRq
Yne2VVGVZ980e2z0x/kd0Pof4aRCDTch0Q7I/VmOuPGDl8/ZXQ2kLbc9aTdfA8YB9JsPKDAPg2iS
v8w9XFZcJ+jMd2BewNBZ8VcePzzUJ6gYolQtLIthkvGbWGk3+o7aLN823zu8KIktPbteMNHPmQf5
wSflLgTvMStmTeEKSh3N6ph1jGCItSdQhXC5gILBWcS04Jp53CTZONVHDiVyuiAdCA/R6XtK7ioi
N8mFkAElRTn7h+QUe8OHciYKKWcSbAYIo5a34NWQaUfRHD0cXsIvcpoUa3DzwSdxOdGrDGDOR/wx
hxvyhXPMWQQ66D3Y5SKTj3b1iVsmCjDAEBRI2MWKIs/mqGFNeVgek5thbpNUNfkkZ1xNrM85AvA8
gUJzR7H51KeUDqiFy9ISL46OM5DU0GyvuEG+YKFgg0FDxOEjpFGMyYLHLPoV3blbpV0wN6m5chjk
6hU7aYW589In2ehwzR1TF+b+eGihG87FaYrv81m8OUZ1eL6tEfXSLZVc7PyBfYTyEe/1asxIc3n4
Fv2LYSXAoP3AWOvfr/ASmMLdns5wvEQmHZVdlQYcuOIXwoKE6zAsTGcen2lGN9Id+je+xUd3HNcg
C3GjfHyw40lva4bD3+hn3jhsIr7N2+eDeLncMK+CEeJjeHn/ZjUxikfUqKBwRwQrRl69+E8ik3k2
z1i/MbIwEMgnoQZAaWI3LE/8Mk8IOYhjbKjZLQJoXhrHSm4Tv54HH/r/7QUy9bCxeP8djDPcticM
HaRPfk8/sycMz7xqWEJsKhxD/Q0ncetFTNFe6Fso1xuCjQA0q0ou3+V4ziSQBR2GRRxwCFlFu+KQ
C8sAxBfYlZsPnpr1kN+ZMOR7uAfx3HCeGGwGlgFkJFh1DCkzgZfCx/Pg3DTrQLwFqoT6ghDES2Zb
Ye7w5mMG8p8KnOjG8mWI6letOUNDvJw37K4zIxmQo7z6F4dL0s3Q5eeCxLa2CCHhtgsD9rEl+GO8
Mm793S6kMz+iPxg9Rt3fMN8+UL/u2pbVxCW4R424Ho3CJ20CmJIn9mypYjERFxjGXtmaD//JG+U5
ort4//oiJf+ORgwvRCk+s+ocjiCEx1vuwuDDxY1TChADMMLHHMNyYy6gozxzcra2yZ0LvZ9pO8WZ
e0fH4n8nFOYF9kbYfsP+e0R3sWxPjIsIFIjzwL+AyLf5SccwCQYa4AZkNIEsGDe7eZRMt0emeKV4
V9x2edJe3HCwSiBXxEC/I+h63FX5yl/Rydiaa+XMTcgvVj07sS4elY9JCkdM2RfWt/TL7NCPnsJ0
fRvg/jEVDxShaRlB0UxOqbCxoecMa5sSPnsYX915cC1f/ATDzb197u2La4KpRA5jz5rkm98TWqrb
Wjrf9mxagTw15DmMp+aRMyTjxphx1OOPDd2LoSF7HwbFGe4HV6ihULakdi8xkWCWGy55DN8ZPkhs
uA9jy5Pmr47UdhVgAsepDw/gIF0oBYGC10AYIx7q5hSkoeYAKSTxksViGX9fyiM/0XqHZ+m7dd1Q
WiAlpPfbOjlxgMxR+w24iYb2sl7yg9JDtDfrd+yKJy5Fg1S4TIQOdIrV9N9dwEEE2BiI9jmI7KQH
x1RyYOUhbzMWYzkV9mwEgsKL2V1we+fd8V1aB+oUM07Nmamir/lRjSnVLL7EYA2O3RhPmRzZA9DX
yBTtfbDt4Y/DamvSIehF6Qnej0dXIOq8fBwzEXrhfzTdV1Mi2xoG4F9EFTncQpOziCg31KBIzplf
f57lrlN7arajAt2rV/jCGy6/frj4UAQ6hVknlKEGaehi43W6PA8bbpWDbIFzne4pmu+zlKgeyqln
HWltzvXahy/Vz2LKXw7wMqF+7y4XB9NjPuuf5+/Usu69zt/MBcprgdqkfPhNUFt+lmIfm1HxpEZ6
Ry+LEP0Rr5+l+GAzKWXG3vmSjZI/lIcmgiusWlBkNel5dPe7G76NVFtiH8dvJtZCnAyQAbSF8Q66
avEL6QLODeD9AYB5+7U01g08x1T7WMCmKq4Fes6J8eNZVybaF3DriLl03SuwYao6UVcyCM/uJQAg
8RbMkHmSzmgn98RHLJGMzoVkINNntKQIxYzTvVIcgojc/Au/fAoiWQtB/6OihwPCVxhnT7XjSUkR
Jaj64LV9jwxabpxZ1UzqybGefVSCzZI/kJIqkv3Yv6VpcQe9xupLDzzMe7psxrlLk8MV30gTuF4v
PG2t8i2Nwr0pBdkVUR/yrutJY5P53E3KAS69rqR4eWSK1g+/vfuVEGtlm6tfqHRZUehTJrCyU+v4
vQRrwBiG7Tw/WVWUjp8003anii+99fpMlrWaoufxDHeIFgk+/ciVCjqXHbaSGTA8o6Ssdqp484Ru
P3cD/Eh9N+qOFp8t7FTOWLRlC/ilo3sF/TQW4E3FUL3L9OmGZVvrmMZdybwoJOuA2Yd945YTwLPm
1Ssuxr+yP/CFpWy0pqhai8nA3vffS6ErV/N6bLwSFgyzg1d/p0JYc9OJ/rXAtf0CRUqYaVejPenq
6HpWC3x90uP4D4b3+cvcIktv0rgBsmtkbo814xJLVQr/jmYqqysA4n7h3w57A/jZxHsCG5QWHwU+
SeqQ0H3kvR4V5oUPSddTfURbPdw1mTLf547lzl1CHmV5sE8QvqGQHz0Zzx7Khww3VbP93lubqEo3
1l22RmRzAqzf446tE1soc8DYEh9d1rHNrehzupzCZegm37dEGZUng60yEZ6SquU1RmI7StsrE2WW
sAZ07nd6BiX+s2UGuuhtFdnMoHyHotWrE++l2oVxkv6IBci9c9dRDtOFwVFQCV1UCk11xj5K5Lx9
DyJE6R/aVOjTh0KTC7w/mb5Le22DoKzRIGUmAcsQQy+uUnV3vAI83Cv/VhNYndeKS/A3V9IlJczu
napStk8fXRn3CupGgIwgG8H5krWbo5erBzR/87YF+N6Sx6foe6U0sqe6HhD8pvDjza3ftvX7V3LZ
zP+k740U2R+9ENwDVse32uQA+DRCRMUFOA6TNLtxmjijx5RnBGDFM16Tyn8/HZ3tCZOKqVjYVLep
t4u+FBYtnblj5LG84iozEUk04NwLnOUp3GsqWXcZW79jJqerm3gxs+weUQ/UYSovPDP2HAvjhpzw
iKP5cdYu7/hzeAvKd4Uotke+rpjQG36GPwnwBscejH80Ly7997D36vX41UXF03j2BAksTa7MT9Lk
45vPS5T/YXxCLmuNWw5+maq7hoL5L8fc1dOr6i5dB886TXPPKL5rPTEgEupd5SP/ZvizVI0olZw2
v1Qu6cfx1W7BSXpxlnC/Z5c9b8ZO5L7iLVR5YjvgtqeKcRbCyLWT6HBxGgAIRpm3C+ovtToG0lQz
Fcioce4jhfUgukeCKkY2mNg6h+LifN5QgQPqtr7PrIeDfoPxeFFiSNX9JBds7FRsd0281SIp8hmL
6rS0GzFS75zg4qS2UX/ORx74nDvq/OeBiC+Z/FrlK9ccdLsgKwyX1+33lUSu6GqBKzavaXo/xO5G
3TSfn6aG9bDCaRRCBIa6yWJiTsAivo6xOibJPsf3ZpbWBPjC9U8zlUn3lo8GkgpgAy+zSxS/9Zex
2uaCg+kjaE4GLhUuyql0YzSbBNquJKl24XqRdNFmRZZEodeDZ7jFsVU3uezpLGeeqFukj2jt0ppL
/rgWlOS9w2DFfK4EK++F3v6+r6TS1cTz7c5CYFGZ4ArTMc0Ez9+lmxv5tjfilGMg0l+b0UPp/d3s
2zQ5nt4G9P1seujFtl1G4c+/VUTE7Ga2vuW5YLuxQrQbZbnFa1Hf6w+6kQa+tEtX5+zjV5+oKCM7
Z4vT+OE6S6aKzORNoN2ApsWw8GacvXYVay7NkDORtMjDmfRynUOidEvVsrlyPB2lPVd/QKG/8j2P
K5NpPPeVZKKS/0rG3qgIHm4V/jW0BJa6aDE8lLfMsbpA7GJ/E2sWEgg4N/pJd8I+0WNkZM73tlNi
y6pgRmMuYz48WhmOxwbvC+ELK3VBrnSGf2xSwXlAd/br9/QATTW1r+32dWTO3IYxYLQI8Or2ZfpC
qp5lzDyapjyMmwvSopSeEmBZJT9LhJ1oPF/Wbu/J4X1GNZKY4ZU61vA8c6HzZ4Ng4k6puvBFiHTx
kBgHntQKNquWlae0JqjzxWusl0m2jr9rCd578h86sM9aaXjKBOCcykjraFtAvEFFSqIUCJzrtwmx
hWjyLK/edWpO3fjsSERvfG+vSd0WDz0KCYYFCxsWJFe+D83vC5XE9JfPz00R90EzvrfUZr8OvY2a
9TBx1sdhU0Nx/u05u9RSb3TuzsydW1nI4En0mARxCjuoFpnhOFK0ARhDOc1CMtUS3DH+5ZmBasY2
X61H/TZIHerjy3sG/pg4INXMgY0QUTR6dlCo90OafaN7VqJRio1ekT6S1ZzYK9dE25AQFu08jaTe
1hC5OmbbyDZAcM+ldM+enkH9ItSZatJr4NzD8JjlxnQ32HeuY5PxgGNZfA4pTPVvU3ugZz1PNJ2r
mY5pafmlv1bp+v4wPGO2cYiimTiv2aCej/BPEykx1aicMgGW1gleA6N7v6y9OL/BNTfXQ1qWNoVs
Y01N0QLZt87p4hZuD0x0cH2hgZcfMHCQbRBIPadaksXU39ZEOH75be7f7j+B4j0vXkb5XpBXzJTW
yQoatGfmNsbHcSq6SaPfGYOFQkxgA5/UFmQUy/Ly7YKaCChHV5tpVSC6cwaJa0AXlVTXjVRLZR8i
6es0yNY3H9fWta4GKnVwUCZCeaw7j9XOdJAmpfUwee/H0rI5rzt0r8dAkPWWC9L3gB0A7OX0ra0h
ds859zq5RPnSKIx1TKkF1Ww1D5gpjD0PWLxW0HppJev5dzz5yqHrCg+D5fhMpMOS2dXuj2o4bOyY
bLL+dgSbhh1x92jRC6UvsrrOdocyiQy9Vg5WNvNtohLjmMz250tXNretW96HCQvCaJGq0VK0LZ4u
nc1tdn1UUf3mM0bo5qZd40Zpoj1vmOx3U4GoJFhcEMMsn2dIDgAe/y7vjz8phsRa9B1ESw/EFzpx
iEJg2eKkylO0/vi5V/P/Prkxw39xS9RNqgqWS5fuySKdbQY3buRfe/3L8X64p+EQFIWcCdCVYC/w
3CX3t8SCSAxjuX7asq/uD5XHTzgjwpbIUaPCgrQSV0NvpH/SP9t2YpqZPofPsWPxLf6xIWG5LC80
lNeebGfdsc7m4DT/CKU+puc20ZFUcz88KOXGNpESoRQzR84cvWNBdXLf0PupQ8V0zA0EVG219qH7
GBUqy8aZdvmU3n932fZDa5OnCDly/f2f872Uml5qz15SMxAiQnwc+u9vmVq8e/6GZjIf2F121jNG
kFWw8fd4C3Fm0Wc6UFObSNwice/iWd784lRc8Xoasl6d++WkIUcSkOchjr5eB2K/S55PxSuB40Iz
nZDA7qP712RZjYHZoI46ZrOQkWUR70pKSPImWXOYHdIeNxI9jbQwm/DFErva7lhN9gQjE4by+1r2
XrsOC6NL9wpt005/+SHw69ABwkWknFa5rN0DsLS4FYSPD18Xra+3y3uilVHaS7Rvg3WAXBefH6f6
rU58oPCGa4z9+SiKy4iYbmKlZX87o3DS3KYaEAYZxkP6odbiqygyH2U/toBsXUZ56+ZFCyTkKnLC
vbOTWOyquZnKq8jb/JVLYv2/wn5O3h1iZS010fRoEbTAVavLuMBvpmnlru+0blxyQtj7o0gX0gFj
NEaiBzGAoD/OSv0SiQS2AmtIvekrDv5etPlvprv4cOksbeSGz1t7OVydeZdUsr1X1QU9SduV+G0v
pjGkEUjx6DxUzUpT0dJ+vpYS/cRYgL5rms9Jcuq39vkahYAmetSyX7navgpCu6Ce7MK02mKsgpcz
fQf9kNS/TSfVwN0TUslpl89PYQ6/vhe8e1gxy3J9Xibzml1Gk7qSle1FqZNozrNzLi0bYnO9/ttv
PMp8POl7n6OX/TnbTHTEdhRVr1/CRpGYDLZ6bOANywOar98vqCF84ej0lu2uvpPD6+f+/amOuCEF
fukcAxcJt5hcWiLY2TDhYP5wq+RldmTuMGQe5zLVlej1RXD9BGUO2Zrrb9+Tn9rF5x+VVvo80wxn
9OCxBBZbJvvn2B2zKfhzoZg3zrHmqbHupbFyx6cqIUoUNsizC8224rwbH217E0ox9cef9x1xu1hd
Zz5gTGGG8pqRJue/bC050g4up+oxPCrKBYHrCBgBfbj9gt37E+FO3iuJ2WVT1SIziRQ4Y/2coq0E
rIsil4P5smOa/vnKHPKfZgy++rf3gUL+u2gwz2tvojiuVkUbpOQ6s7yiYuR3ygUaLEIgko6szng0
PQIi2I2CNy9DAX3+M/nkZDRL9HafdzWUrlZ8m50w8jgVAojOlLJsGJIXYWfAwmH8PaNlfm9lPnCT
EkMQdcMPnbvi50CJftNRN91/5tpy7JNZJeSs5doxSq3Pd23W6wAsQsVSxerwK3hd11Vrl6WY0Eap
+vCLlGr1SODZs/QKcD4Kw4e31L99fdMknx2EcgKVjfUKcEbq97RvKq+AkbyH9D3aftpmWGKqxyrE
Vm7D9PSwrjwvrc9s//kszQVemH3NbVdj9aTQl1cRsjaIcH9chkw2W8sP+gvkOAt1JnCoU6s+gdck
qhIuXdEz7M3tsWOVh69FGc3hieSHylRSOjdW+97TZIBY9FxiYs0Zuj9owtv6CwwgrZpY3fUNZLx5
IrgSq7Gvy8sj7sLdEgLOCR50ZqTHW1CWRDsv0dXab+day19af1xWN+VHOVs51u/d2zDRw/+IrKiq
PmApiRL6JCCpjl1eNB8SEjE08XPU0GEBpPjXZRRmN94Yy262xrWKED9cZXVw/9MjHBU4baFnNCEB
PUNAynyNTZ2nlTgGqK7ZLOvJlm64awhHwPpiqCukQDN17WanViGDKVA5rI2A1K/cm/fRQZfhM11d
x8XswQs5e2nCs9sB++nmo4Pqw0cEQ4nE7eKP7QFrzEEKDWOg3zHeDoKNFybAihx/UNp9zfKVV5tm
QxMkavk1+YQXHaAdbnvKTjC91MqO5WMX5/PBTepU5dBceGpf2OqCjyKkqBuybPbJUupYnH8yJhIR
0GIciZc+zj88kI9fxwTYLz8qXrDHwZIK1X26GG/6txz/2MBo8e5PA7EKLmvPDK/hVnqUEqggpVge
szjP7mRztahvv/I13XWgZRwB8qeFr9XY4boeULr1/XRrQprS3Y6DYcKJxCdHgNm5d4+urXwlVTSl
u/nKouOAa2geNXOMOE+fdImqtyor1SqbMZ0lGL9+chQPXobF1WwZ0UzxTgiBfGusf0iK4PZGk/VW
udARPfYu/y7lRMnqo/3RuLQNanzEDQjIs0zGaKwTi4ZcoOPBvsB8ZfjNAo1Ox6gQTh/HfHcZKaP8
qDLnu2wn4Am/QbmZGjyDhLMpkJzm9uQ14Vbv70uFlpmbXbkCe/HsRN8r9/uiGXFrp4armvHIputR
7AtbtpzJNnedRTPdOo3NTDkG/C9Rns9F89KBhsiWNuNjJV+Jz1vX/ScSjPm6as6/zXJTksxLNsyB
WzvBzkfbSnz1nuO+EQgWQ/vqcCnSm+6GhQWE+JUzOSS4PnfzXhws2r8KD92Jcz0oKOuJjBLL2qZ/
Gs+/QdFfQ9SoueLf6DI7DuaBoQH5Gw+9+0N/O+AW+Z9Xsk8/NTIkScHTgMxZbaof/Gy/Y41zq9C/
2zBPncSvvt/1AkFSyn5r9E0+bwRb75X44FTWjrUL6uYoe4f+AAUBVO4AzvK47HaPYydAwTSbfnIN
G+Kt7GyMrRrre23eSHRi49ZD3TMUUGVIz8/sJzlWBjK3bQOywNHWj+myFBdj8lEo1GcawaCIY+SE
wbG+Nz2I+EfbH3WeaizSm+gvP2LNWE/Rx648ab06CqLlPFvAZz3xoRmW+JduLsrkBlvwvpVjl+sb
mH+PJsNIE3IsqVx1yeGXYn1i07tGPFp1dA6RSuScLAeEDf3ECON80oNULm8+tOHwGDIU4odmpcm7
GJsESd7RtrGmzThadreDM6Ue9f/SfcQfpsRjCx9gDQmxaD9re4s1f+IZmmyuPftl7/qebs3v1ceH
nY93dsDp39+3P9B3jLZ/jW3uF14D0hgSzMEJxqTpJnsNbcLM771emGmVtMKIE5Wp5WsrjSUeuI8X
w7USoBFbMz/M9c+fmXa2u6zP3+MVJynWvi5pf/XvlgvoRCRRyGAIhGOrMNaHuJVCt9Dgz+snRgt/
AvFaz6APH87D5bmmQ3CftHX74gl0t1Cwvj1LS92zlkpiIzVVRimUdaHbDx2RfTXVTIzOmK4qhUYz
U5Ick56blwVfyo2bynFsrKurkahXY+bDweyKv0ItrY/hVsq+LwVjjz6B5XdFw+6lTMCilB7Rzqmc
NfcOxVRAXRRIN5jv2cry/TqIVWNt9MwKhwPWGMve7p8TEOc4IvpcPX3TvowAnP7NLw0PuwdQ0aFI
Z9/RRyTx/nm5VO4DvlgjLltVLZrJPCLPRrdSkSeGo02/EgdBq/Jcv1WzHdvtpXrqxObtR+fZyg5E
ni2wOjyKBrBO9JxKY9+B+ANyLSAV1n+q9SX4ojJVmUmEFQof8uNsZt3TPPTTFQvuSwQ8effbmd9s
ZVWjNPVPbPYOBlhadezlv66VW0NpUVpEyTrE+a9GgT7juXVvaYgv3/PaS5OamnahrQ00VnB/vYl4
hjoeCsqb0fJWXrfnfYKMcxELw7jp4lbR9CoRB0oV7djtnCRUFcDGf+9eciWxWNVpXoy1Mu/5UrJ4
j0wBV+OnlAhO/TNaWDuPzK6CNEaNs+V77yjWcjBEue6qNRleohOliAkv0NNs1y7UoLlKzBAs7gAe
Pw8endPbH+FsLtz63AQiXLhddSGA/tNbGF6Qg/CJyBf2doCMRSfEabAyCfq5h19kp2Rt3l6NRGvk
S5L1ebJyqBFsKQkFSgsjN+kCXMfa8P69QuNRzfzbOcPCXNXgY1zOlmf5Q6K+digVekv7ubXysJSz
gWmU72Dp4nN0MOdXrddg4kjbNXBRkgRecSVL9/qxsmFgRQklIlhNK11+3rhxF2CE3I91KQu4Yd4d
7zIeSJXle9Z6i7V1gonmNDEfwCr613xp3TmDueKuL95AF/IV4U54Xa4nDuzFogajFT+81jNDI+wg
ja51k8t+h2vjRrctYlztO5+/Uxu2d3dwwv8ZATiIGFv8I5cQPUrPn3DN+FQ4qU0k0Yza0zA3e3Rw
d640VgR3qA8wtpl5ZdfAy3zWzeEWVGTqgyA1pDsbufrZ5+URPzLD8+Daky983d//Y83c0yWI1TMG
SIAhP5LVS6qR+OWiFBUamV+YzvmPc/Cc5JvRIDtiL4KuAKW5R1BtPeimHu9dt3VMaocrOmQ1swNU
WkIAmeILvf5t6/KrGGEqAhHGMk3zIJNXsKodPwvDSzmD3h8xhqucv5L6WWXlToWM8bl/7Wf/PVoJ
yMyK+SOVZAQuSKXhXN+wIL++i0s6sdmc3KO6y64Wm+lTyph7qUlJcVLu+CbRDvXp3Btedl+NTXHr
3CYIxr3ELjjvLyqnpgr7pFIdfYc6lrw3kas8aqHQcqZDsugGODu6QwcOor3ic4jJQ7MHe6n/oHge
CmrWUepf4uPcy1eE9VGmNynpVUWPqvy/97A2wsqQI00cW7mG0yJfOaJYbrvzQ/08EHEe2kLb1QyY
ulhA7QBDnUfMWKem99/67OYnpc2zkd3X2VwcxrcZh4eLaXGvSwK8dCnV4vJeT9UP7eQ0ORInsSBr
r6f4Tff2hUsrcxIgTYuDlq/uHS7zQjwc2T+LJg3RidI+EcjPexl2e/3tFMZmwlO6/zwSNZQhPCuQ
8InCbs+SjnmjUYEqe3czy/UsQQyuaO526Fgr4jOpE0tGh1n6LEo/D/gX1DGOXh9ojgLp3L6VffMr
y+5l5ogOsgCa2HO6pCH503Ns43lTiMzrr4Bro0dJX2KtfEeg0bz27L9wVS+5fEpwdGqHaDLWm3Sw
UQwFi4ENB3iyEONs3lUiwGcLlexo2ZXIZ0f50TrXXuIRMsojYh/u4FG8BQttulAVFu1SHpcoUjNY
uUVtH48Sw0AlDJ6FjgqogNKhfZgpA2wa60UL53o35hnvXXwrKYysbiUylCjarLr+GOv/ZSXp4m68
FHhrefZVCZLCHkT9LmBfb/nFLLo16T6/neqtbFBTqbO3c5eO/eSimvRR4f1LxnhRXHez8skRAY3X
Dz2Pxasqa9K6QaHvHDrX96dTs9B42hQCr8si6drr01NTgj2z11/26GD4WtGyUMHtcXVvmUzp9RU2
+lWbi4nJdK+Q6Ksv3oDBdp0wWc8DRuROlfBciytOLuHpOh4C196kl1yEp4wAbTudlAq1bCfb4SbQ
wPoLDyvbvf0WbNeJ9ql9mvHJWo3XlXBiHSvXFgBZof/6pUmGuWEF7lvAgY2rFZ67tfCLY04nHpSW
07Webu1Ebj6Swsq855U2HBwmdxyvQ7XRaoG0hDsDGP9xwNJtsrEef+7dzGz+cB9JsH5jGR0g9wQ/
ffJr99Z5EpQ7yEWwLPT2YSlK74wU2Q+U9unK/HXvMQrmJvSinG4m2olC2eLGGcCb+5BqfQj95lJB
5lnrnvQn7L8qNLsamzEwf4Oyb57tXaQjLBVPXhD6Gizfcl3wq4ih29jYhpHL9Ihiy1ESbW4EPaIb
tc3Y/Ew23b6QHReOMaIHLN5sevA2gtssPg1pzjg9PUm+sUA/Hp1zthHrXWZuIRSs5JysEn1Qcmqp
HrKSy2Do3ph8FhSTB1m7AyNpa58ZAjuf8mOcUMiNVrWnNFJPQ0gmbu7iwF7aFJVzDQOUu3aXg7nc
M0vZPyTxt3Z2ZNTihb40llR67F5PK5ZnbiZ5bBHETJ6uA6FV3fE7bwLnK3xkUh+w8qpYf/ztZJNQ
jC1KFan6t3STUzuXuW+y0WIsZZtqBLNNg8ekaVhWqwPlONRe6nSVzL1mMrsU18Ck45oP+eTRFvBX
wAjpvMze35QWKqE04DOV7wT1WBFL9dJzFCOy10P5uMKWC67P9VUtbrkx2xGyTpF91B6a5N1a859E
UDjjjPvE+JyfGqmhg1lO8eeixuwEvc5jeolomA5C5v8gSaIzUxnKV8zFQJQ/dBytqV9RPSw4ICns
bO732Up9WLmOYjJjSudBG3CL2D2OLzqXYPoX5sTE6dK/zXZjt5icGq3XUPKcryy/784JBUllNm8i
HYnbtM9snqPT2MVRYkkNpeNI24jOXAGVIkxRWvt+YxILvGpaDK+xaqDS5KMtXR5vvz3zQBj+xJbF
dvUlgQJhyvYbG1WocX33aVgqzocE0yCk/J9nKwadqxzYK/Qv5UnttACg47MVrXtuJxyJcfmLkKYl
H8V5MFLHXuafognMjK7V9+Ft+yNhZRAiQHcD9/e5ytYf0RWqnTVE5fyz/lI0NIpWycS5cKM6p+vT
Urzy40R7brbr9rdvj/KLWpWI1WTjzHdEX905qXK9VTvWC1GzQzrOjNzpLOv+KXwgcBNRSAUCj/Ep
hEi4fW3IEWvrz0lzf61tvx7S6IIwPvJ3YOHLNuijKYQGeQZ7sBsyodIttF8aJqVb6xSlijg4XWZM
6abdePmNlq7d0SNUbskiI3skhfIz+CUsf3BMYNgaKwHO+nPXOMhF1V8enZBRrFt/MZaoaiUI40wq
/iFQWLMWI8zu5rJL2cRGEvfJO5YwIUTjCtMVOrU5SIb/ZQvONYq3QUMuBNre64GL1beTqnX6F93J
fGWPVCXSMxhHGvnKwU2Yt/tnoZ8ldA84LIWxZYsBgUbBML8vu8BvWyRq657/P34D4rW1/NkG/jcw
ZPv5veqszeQPDzZEmoG4pozWsfu2RGzpHtBODwuuxkqiFEJVWgDMwS25XTscXR6nKkAv30mnqqdN
CUIIghKsFwVNwFSoLcZxGRzEm+2jk2yqsipun8Tdjkvq++uKg19oTnGvNmmieOlsAfIzFvvDMS/K
pBolFtt1Cx8W0zfXcMfL1qVx/r5+gzxy0xsoiIBA3oKVCGWwQy56fvvy/l0F/FxX4LmAsWHkfgHd
2W6Y2p39LLYqFTrxL0HovK1Dsp6tBmJQkq1sIfuwCbFOIlFOo5f+xL8gO9LvjhyDsIQrGSxbQsfa
Nmx0ZvwgpDoFnVl5kfBQiVSYBR0nIHCjM5ubLUpkKI5KzQQs1FRU1L/Xn2ZzkEdQrWorIx7vFRui
3VABX3bdtl8eZgfzwnsa5r4dmERqonSaZafrru01fF4Un170OdubsRggPYmOh+jUdhTaXdUb26jq
Ew2GH/pllsPxa/uNV0+vpX/qC+zsTWdb9L3sc5fd9cF6ze7VGB0d/qFKY1tTe3MDZMFYfIUPuj37
xGaUZarq2JCF4yCC4PAAeLDKyNrXuLExwgNchb1rK+J5jUreq3rqi/peGkl8cOrHgfpZepqcKr+f
2iJBo3hEmAsiPcR9Tu11iLKbKrknqXEYNIJ9mPlY/j71OVh+q/amZiRAsnXSLIIgr7kNT5uqeDlO
zEtlUh1vRpFlcCddXZFiL7/97PWn4DLnDzqeX5vqC83NeL6qHMYM0ihnkVIbxTLSbsFrJOzc+R+C
/Sfb6mairkDfRtsw9Wk5DHI9z8U3xrvGbUxtqfBhW0k2kx72ccBu/itkqNg5k0+NB8A3auQh4Gmd
38+9JT8+iUFt2T7KkW6NsCdjCtnrco2Ul5HWY/PQzmjBLAhlVin0tDnuMJoNSpJhFaIosmxLtG15
h/ZkVyv0WJdNSrHWyiHeRf6OTy01U8GX4Wx6CkEUGUI68AQFGQS+u1QpHJqcVL5ObyQu3Oy8q12B
0/mnGDHvJuOleddEZgsjdXw0/x/UyayoIuKvooeQMK3pR13a1+4KBFd9Qe2/cm/RnRnG+tQKascv
HTI7oOuAvGqad3MnIsWPNvd2cfr8+zaTJ8heWgals9KiJ6cRrj/LV48MxKGW37StKd++qvOck2UR
FVEd0y4PRRV5ctlmfnTWSOznsp3DWCNACCakuQ1tvDarvxp2dnQW18YaLlmpRYCbh+Guoy8vvwe0
AuHcGiqgvRRWk+KgRFA+s6oRt4mZjWydPw12Qc0rxB9mFeBkwljtGi8FJe3rkKAVPhwaSj1jidxa
R75L/sQQH4K8xaMTcvzCn1idNeOsDvuvIVWq3NSOFQdmKfVu8+gxBati19h1pRzOkJ5r9OsKoyex
Bt0XoxO2y+vP/V35rvH4p7PQNen3AzDQvn1HLDyVjx76FAFpH/JhGb2kxF0SP3YAz7MTaGHhgHoG
vYdYY9t7Aq58XjaN1y8XMnPu72nZC5RcSBD1L2+XDjImMhO2j3PHhkq595fARO/1i6EQO1Xs0RE6
9nDdOoEx+5HQs3TjQzsfOiLGigOt05sH0MshWCM3FueD5FSiUQ+pRlnJVqUPfasdCA3g7e30fQSO
7XRcvs8ziINoU8gn2CYZqSiOOLoWusSvDR8gXBHrFADh2W+1lb6uuKrg4t/tdzJAOXPMhiO68KzH
B8l36IlgbkfYm1Lo9PlFDwOJPJQDOATXbOv2AbEDOOXsGIw4bbGHmSiTdd/s+ZbrOce1hpshttBH
CrIR5VCHKnSA4tklRyEzu/qFs5Jn9/rrZZ2/akGhtms9WpP+8/davjakdSEzPjiKQjOktpJ6XENl
LvxpfBF5j5LfqnOxMSv4Xe1ISUjY4jIFDjXvGJpI9/7hczJbtNPS8N62exoL4RP6QLpnMJNi1W1P
mpX8BGxdlVg66j4VGjqAtsNC4/pO1aG3b16UFxnjHEr54ebecC62XpCKoxT1fiXb4nm0mBGZ057O
7Ur+HbtE/jaLBgpqID5Ma0DaursGKTVGZHR/sUSsm3s3lO7s6n5AhunUtkC7dgmnBSbujIiZYoX4
ynpMqou7NBQfnNjk9+N3kbO2FXX9rBX220lnnq4eaRzB0O78y243m6MWFfPsemcTIOKODo8ijTA5
onwgCepeolXr9rUeZVUdlSkO8qNT+3ho/B4ynfO6exwk2teeYC+FMJ3AgETsUqf5mKdUUoSxQdLn
0k5PQ+I0TSwaKn/DsKAUMDT974NH+zaejE59N3Ojy9ae23xmIpp0Uy2DHudAzSY/yk6dfqd+Znh5
W35d/tHE6gi1r61nK6FOxyhGKbge535XTNa3LSzQe0vJIdLccN+Xt9VwM4u2Ni0ll+tAAJCeKmnY
pN+uzEHooIqD5wOpcTitJWPtdFOL+dTX/l9/5v5tv1NyshiF0AdP4QxXOMhcyn4leSuZRpFGqJYs
ampVySlR2nx4HunWSlj1fRifFo30VBgSNk+hBzxTTkpUXE5TxXQnXYiUcxV2QsNzw8ZINBILhYxl
CHoEP6fZJfQGM5wyARZ2nd0/ixVbA5mL+0NPASPUUkLRJdbTuPKMYNNWyr7CmHixRtUEhtZJvCjf
7hL7bFByTE/1Pp1N6ea8u3PO6SIdKqeZgFJgtD7UUs9qcjoPDSInteNDv9KYCW9UC9T/Bhqm+yPG
d7iqyeg8yE7VaeyQTsRdYzLamsTE4t5kGNfBfiAyQowY3rt6iR4FE203n9JEI7Km0/86NMn4YGnL
V1V8aQg/ov0XjdkC2YmWg4DMeChA3/5tatqZvYIHma5lZpNbI0ytcag6bfqOLqHMelJ5bTqqUg8h
F3zW9ltyFI5Qx70jIJTT1Q+bW0LIwqF3+d79fSdPbJokIXzaDpz5U88zrWF25u6qHTs0+iH3kEs1
w6eoeDtQufS+NOQnleVnZuj8aAWCcv3wRqABECjf3doJQTnG51YoaShBcz5SeBLqREtGhzP1+sGz
1Shw+qMjNe/dHXIRKMuLYr68BFMM380X8x8GE0k7DoPw8r2uRrceKLa8mUZcOld9Unq5f/dUlPs4
fl27u3ainu1MOuqF8rrUe6GV1Cv60hoyNT3edNMd6mn/nelxo9eX1oOwmJlYxFoMkpp6unasgeE0
96qFoQK0Z2NPbeM7NozXmbwwKw/N1diiTtN0MjIXFn/VwVDipIWmYrMCVCuJUuXSglBL7ja2JK6J
EON4J4UAOYhkhKiQQwnBW4P2rFRSpn9B69g9srizBJIqvrwMIJ3d7JvAwRC3FFDvYRGf6eNdB7tZ
prcfrQd2zQEX9Er8WTxVUr2djsihDStiFbl54X9qVbU6rEI9HTHklvhogu9AAHyBpcU+aCe/HTzX
98cblt8h6NSTbr50CFzQpziWdv+Ata7fd7REDoBPizH7mfy+fCRbk+ZzlAcrfyMl5Pwx41PRKlX1
ZJ+yj3nzFdQPgooGu1AiCXboLEH6FDvIcEJNRsSKVqUnzTFAyleUQ2l4RYAceWfqoiZwU8+Bb5GX
aPLaGkT6WyVb43qq7p9znhJ1kJFJjHFOgIgkRyyMtZpItSUrj3x5ZdFDgtpMxrnJB5yH4rg/z0NE
Qjh+7wmjPOXEP0TWoKLx34C0pYZlCvDVbHRsrd9Xb8nvzccSz667eBOwFn4xRbPfr9/Jt8ptJ8Yv
k2JKoX/4UHqsXWUKp7fcv0cVTuEvPKIBhzcQ2l7iZFiVrkDgCgvewvQlqfAhTtHSpdC0+RCAGH6k
RAXVRmGoCFECuG3HZnqddMzBHmuTrlnqciefKugqniRnko3Q50Vcv9ZhNDg6XAJpPta//D6/d7/n
b4hVuv/h1BZXz3+MUl27y6kKAFWTyN5UJsiCeSuOceJH7YlF2+H8PFbnVr3ktOewJwWPi9HSIeu8
tDGVQQu/qqOqCaqwoVoAlxCyjZyyYC073TVEskJ41i5vd9AGER64sKpuedJaTN1HjQjNB/psBhZP
1/ektO3qw14eCsKPL5UgLRq6TYBcIsco1lwjA5VWw0LtXrqXL5H2Xgsc49xYTydvp3Yo5XG77ihl
SrbC8Gsa6t03nhXGLFSyUuWsB3jNarPBE6364u15L/N7fRfFliUokxLyrqNC4CxuDZdR6IVOTQWA
sut4WnfT0/zUq2zuY2LXnfUoJJL1Y0b7ed/MdRMDL2g/1tUljzfUVIlIPFdcDWXyh2EynIE7TayH
RoFZ/JdLqNK2YaYcog7AsdP1NtveK75z0ZlYc7vUZYo3b+pap+plaBHAwhxmymHrqpru6VB5Bhfx
9Oh8iJgzb/p+w7Eclw3PJjSrktq/kR1KHg6bJgh3JWRVnEtx1ULwpAju67/ty1FODNqb2sekdwnn
7dDJlZyCjvAjXnftoNcRj/L5pem97rmGA9bSUjz1uryawZFQ6ccJU67hvRL3+gTonrnKrNDDeIA7
5+krMxQHKdKK3tb3nq+lZQdwE9UfJ9ZMfKT5ZXcOJurSYGY0ajpz6JnmIl/OUu9ioIKby1iXb+Hf
rUliQvlYgVhO+odl+iuZnsarvmLHNMcJa7AeuEfjraxxm8E8ueArX3NQOF/ESqcMlYHiJhNux1uc
ZqFrfFhHYbjdWkKFQZVO7vNXaPbi8NvG6u+e3cPtfyzd13Ii2xIE0C8iAm9eRWOEt0LihRiEhPee
r79r69w4E3NmRkA3u7epysrMaq6yLdCLgMDWrPCEQEm8C4zPv4Vy9fQxLzLV5pG9qa0evPXsg18G
4TLmT36ORcH4Eo6IrskV8DOHIDQ+dZ+8NSEQh7FjWVYcfDwvYygEIHjkDLh0Uz/56VmdScrKjtB5
7lLXbMXMxo47dfOjlGp7f9OVWY7zIwGBw/zehuNcB7zW9OgNJV91JNGB7DGEiqrmNqp3hfmzkPJ6
KkEjAoACcivei4tOWHFhZaiRhQrNqzZpi0BdW4gk6hNkJL8DvhfrvaxF/XUFhX+sAZjjkfcRKO+f
YLmtLCEOW9XEd3+l9FXnNlgoT91L29a+VWi/vrPNc22febtcIULVfHf1qOe7f53TlONz7Vh70lyp
3AtWnJLHKW4DXOXetVZP6qvK/S+3W1rVsqNkA5F/eO3n/p3moeTVB3g5bvYkRPfqZFm+iM1WZeCh
sDU/TcDELEXLR/f1nxCHlrSJOJQ33awiPaxZ3GP01459/MWjvoKPcOZ7QlBUD5WgnO3Tu4GWZTPf
9eNQuusqrYk0HY7p6TwWiZssfzlALcT85pFNxcvS08fQP6iisL32+yYEWKCzAIWFUc+PQFGiij0O
2DDAnCh1qdKBMber8H4N5eYkdGbdhjRFp5oYxFl/eZRAawoI/V1IMe4UW9d6mBDLa33R3bbNoOu8
cflxISCKBbB4DoB1doBt23H6yKgoGaTdQ908FFT39/KcMzQajbUEHfmx26lTNQ2b9xzGjx+j4ceT
ZEm6Dysws43KAR9RydXEjd+lcLkkqEyOmfnhKg1BoyJtOy24cgesZZyfBhgNE0+sY4hCUCFdWn4K
pcTREiTB462XGPKFxhT8yeK2guheY76w+LNEwui1j5aC9HGGAqrAGk8XD/qtLyoSNKGHWgZTSYTl
LzH3DenO1NSgZCAq58CVDSZkTKt4JzlK9zMlnhRrs3Mo9MR+A7QczNgCxY4DzHP5L4Srprb19Ar2
WOLVfyfxBOhaI8/ghgJpwDP2Z3QJvIoFjCKP5FRjh1RQz+C38SwdTjBVCtRGftF7WQTbyppnEoqG
qowYoJH+TILr0qVGetVgvKgukJf4jrEBAzNKTMeTp/AGpACxHYaxwX30rMew2BnCnUPki1pX5ZbT
i+OUTOfn+ho5lQQUFwKpHl7cexyG0rBwggrJhZFixlB1t2uKVoRhToZled++HygyivNvBtv/PVwz
1dZ4+S9Vu2m5VSihazdftyYEGBxvTcWKIqJ4sLNeK78PxY5CrtBgZB1Yc8sZLCA6ly5h6bLUcgPo
v6efpNKit4Npo3NDZamV/1yhVb/6eQdzOOHZxH4hn7fP/Vt33XlOmoozoTGEyoaDn/Ie3sM1S1iH
8FnbVR9de95CqjPnIqaaqnjazALFTr1QiPos5KLljPlJaMKCtsVYYtk4sOwc7z9pul9MSPGKsDOB
3qtudhTCAyhaDdf50JyX4/XdMNcx6o7eAHBL3svqTqAL4evIxv53qgmGAHjmYR40r/b9hUqoim/6
xV4cTd/Yzemcxedz/V74dSNfp2c19kEjr8H0JUg87iQ4BBmxygO6C7uKNdVhQuGGHn6NYRCYBakg
JJDqLBy5b8/RPZRSk5I/1aKHzOivej/OD0GEC9xeYQmC/1XxHU4FMnhGsgsBUK6TbuVbv78BliRS
rcodIQAh9Hr1Mzgw2tj+kcoWA0+2scS8bMcrkiYU5G1ArLhc9IT028wYd33pxFd0lHeopNN++jXL
AH9Tb2eHS0Gn0rcMke8zwuJEJYaS1XZj7e6aYeYG0FGibTtR6hFwhPLrOQfa55ba1M3AQRuYOvky
Rf0IRr8C+VfNm1V9osq8xGCSPrewLoLe/w04mNQLPRjHOJaEwcVE41naVtkMCYqRd2wLNg5k0VSn
gDQ39z11TGtzePOgw4y5dfUVUywM1Y7Uppo26LZG+Sa7svdVb86xG9LaDPjLofX6xxe6wThQ8goS
q/KgNEsLNUIAZLKNk7XQpvLiHjBjsQnik9wig9Yz7Tuym+oT/ObUhD4sv2JRalM+l1DP1D5vlYJY
S4WijgPcjn8Qb1QDQWiSqBDXNLPdVPvGp2Coq2dqpUb5iKi0SuC6gDoSuWgp+wwKji0pwu+RxUot
r4Q1up+KR8U64vxrKSfKYJcHyentR7H6WR5aYChUvKvEUt9NIi1MCPi8xPxKvee+xJWvW2lGRhjQ
/9uttBmmqNbn1ceq8hzhh68xRoZ+VPjKfVFao1qoS2kKonW0WtNZI0rNGd8gMgvSU7Jcw7oO3INF
NywtgV9sVQcXJksL09+QOB5gzlLkeO9CZ/sIhaw6MyCNe/9Cau8UFx6R1wjZ3x3r6Vck2nSNKxtd
say4OObe/Bj9416M7cthYnthXNLh3HcKQ3zsT/fihNIkX1r2FwqkQCCkjk6eb0bpP9QV5xspwY2N
3fRmXY/fdPMu7ZKIIQsR2Kq5D3i8usNqeBjaZNuL5sNuhm0jyOgmdaFWLBPAtmU3HY1tEOb7GGHD
NHZu7G0ztK34toFjkm+F4tH6Up+0/FBgjvtTD8KAvUrIrSJeKeZCWfsE2Fy2Dbp6Ry6NreNBTdKV
cxAlROGqpU1TZL1oBlxT6g6kveC39yEGlx9oT9uQFCItkybmVb51tpsSka+LizEQb8MXveGpZu7F
3/v0QGJWFr+vJSwj2e3Prjvve/xzZ0fTaFGyjD0RnyxX2fyYAKqbao/1+FRFrZ3efq6ahc4G6Uhp
pg2TRRL1bsOxCOMPLwoPgolD+ETcokK0Gd7Pxfx6IMsKzDEzuoucZqidQ2Ddu84SoYBZhfb0J63A
dD1f6lkywYkEQLrgMAswWnIquRVjSz1E+6M/UNRf/vsqfkf0Gu3GyZGsDd6pXHSQ2vXhE+H5iJAW
obC0L+/FJh4x7YWKi0BIhiADevyosDRsWMvo3NYBQB3Ej5Pcj/UCHT8DbBF0Yp6sSeqLmJh+N5vN
g8vQLijFCPjnkJhKkjXBUJ6GKoztLxQ7Cx2WplMA6jYsPiT3Cu3FU2BNTGdFHELkSrz1ByFBkRY/
ttY0cwzd+BLl67GyGe7d+yWEAEejASdVSlkVX2YGFFW2nSnKEKWPT+oq6esqvP4Vq859Dd41/cVP
UmMo95UTMtbklVhmau6Xlo08xo1B8vv39nzL9mDuCUZiHa93f0IOAwh1jydKu6Ey3XWjl5LYtqw1
m9lKhUTDv+LMG+hsee6oPDJo22iY59Xkue46yX3k64puwutpQzWO9N1wgVpKGKYCoqEpia+DiWYF
o1ZNotS+kd+9m70e4LJftUg6fpybV8Pak48eIm8Lch0/Dp+A93Sf2m7CXPUuW03YMf6e2OFe/UvZ
bR67exV5w5kvs9hlmOu/HZ5wFTBPn4fwJVm2LXmismezU+TPxvkayQK22641sRvr3OX4+K+ite4b
hpWonEbmAClAyv6DpL3DHRW3fX2bDj+PQ8On3X4E0YVFFVZgjmWn0gf2/aEtlqzvbthQaUNWoNRz
K+bbJDvl1FzB8RpNqhgIyjvoWzsZJVXSntIrraJz+xfrMvyBPI0fxTT+PHEDsoPENdZRI3C6t8TE
6iGTrl7a0bynv4iTSICwLK+aK1zVaBNdOvlutvtiOX3rPEv3UqZ9O5fkbdluocp2rWl6LV9WpxSx
j+QUmr7KZaSWoSx+R36nFMm1z1jcpVMAn0LCi9x0Vn5AFPgBnyyzFQVpWbv8vAvJQ64u5+WnxOyb
2RZwiZGzaBQ6rAEwXFALw2ZtOcdm4o3SoqNNZusEIb7CCv+CuGISWl+oCcoeFZjkth8Xe5JnaTix
oG76+PtXSdz0hGHWykWBRb7onEuKJtZGtnbprHblxZ5kWzPVcqFacAztsBD1JHwTLV9CUxrxH0KD
lCk9xb/SjwM/kEdSd9VQuFagDQVueQutRX/pvE59nnw4fVVrXueP1LQDhEhEFSNwyFca7RaqiTYN
a/dEkqJajpcdC93/8kW91NrKUaqiNsZ03YVtG5LTW4/8InC2rnQGr+53DjdPyaGeJjJYNzLNtX6b
PLBl9upb5Vi8thVQ8ul1Urbw12K13McDSc3z2ra3NvLhDfugv1eiVfHkbB/Kv+G9CF2xJmFLVVqy
qa5aEifjOqmvSshYY8WJRPPep2TIvvSFFOygA9W31WsvV93wa78qI0wIbdA+H8xSEdD62umJ87+u
t2KgoTPm/Z1jziDMlZL4pF7DS/yBlburLTYV432XiA53lXRvUzk0V5VYw+GVL55r1xLWoOjpMMyX
/K14/lj3lnVltI9QR9UQVOaitoJnlh/F669O3tLqnaf30b0+6S0qH6cobmbNz2/Rs/is5LgIQSWv
/tlu/B6m7aN8/tCvSlvEt2PrWZrX878ZdGE+Vjhuzcts174YZKdi/0V4N+b0oWMlIWHrymgUc+5L
s+nNd/JnU15Ybi63iQxvDmL2E6IvH5jhtXEt5YdBsEE2xLxj38p3Rc/tXDvPqkvBBPBr98tG8fGC
Fda1NPnJtfdIap+X7wQXpIWySCYVradKcGHyYwSyOStpHNI4//rwHn1BMRMiCAL/pjrZXMIOkmrq
jRqte8mPpQKe2lgx1hcEGrNTtK2ee/Peg3VcqMypnRb6hbbW4FG2VGACHAYJxy6+0tWRSVl53g6F
3n5gcgBRg9AzbQs056+lB3Mk70/ZcR8U6W9OBwE3mKpD+BjYsNDh5l6kEql/U2Z0ruiTznefZa0U
yvmfazOw+ZPvvAU6yUv5Nkj/AovgTyXfKcC7k97SuR8uvbLDPFuXKOw7QhfRMW5FFG6WiMzthCzT
+vZ1W4+v3adumI20EkakhlHwstTgYnWG2L2Lr+acODiFU29h1wqguY5gm+6DIsRkRAkYzkeFth3D
+QlKFY6fZmrQFcYw/7Tg9QBWP4H/hZ8d+mIzIdi34qwS6ca+t62CRgh8CtuY64QaDI57c0G23XjR
WVdzrDH0QtU4U8st5hZRrD/p8jExT58smpUYlhj2g+Wr9EQ+XBbnvW1rMUgRlMl0EIb0+v3dXDhU
BXd/f3hFu4FrZEyluqdxxzXFSri8x/9ds+UUXqDro9XOzr3F3TTP/rrQbls8vkhJS4ZjNysEn8W3
a2+ZK+86Oe+QB39fm7mqBuWVQlVBXbOAyyxmtuiMjTIrCdb6IBjT5DndUbQVY983Thn1/L7CEZ14
q3VuXmT2tYdWBa9yqn0szVv6sT8aOmB240N9706VYMLSfergfa+sM2/7luMgWEZxvIwWVEIPCGOm
nfyN9dNdC6f6WNQntUUnnpc/7X/zwJpZgSqsO+ksf/ib3GkWW0lFCj0WuG/oqFi74pAITcpZ0Whw
xTj/vLKVTX/elSywQtq1j2M4Uzs2SqPoNUzNTSfFi/UU7Zw4vV3ngZ8zMOr6jCO/Fip+uMJX+PBP
iWvlgtORcQLpt2rCuyZ0SOctQSBvu+tbbHrrcLxsp4cnDKNktPqKkWiywu4c7Up9FjIk0tq+CWEE
W8zPSTaL51acJq2T/ljFy8l/C/lZxCzdEwd4vIrH3jT7cf+3BdQWjf6rzHZmjfGvAZba4JK3dTlM
icFidsA2/k16TINTZ0s8o7A5YogCRWnPfx49lehv/N7QzaWDIqy9ewtGxboSKrX56AhXYfZCSrXo
O2ZtxMPh+vV9fpR5nTpent/nz0RrU0+noqsFJHiczocexXCRLK36OYHgvXgZLbtPZwOONjhw6A7y
/zyu7Mets/p+vW9r+nyU56XyuvaAclY25QLNYXt7ry76hWX5rpGmpnvd3dEmIfgYzNXTBApfqZtZ
fuscxwXJ6Kp8xyTx8WTKP5d+DhhKEcSpMt/g61O/NlPTRfSq7sf3sTE2y2rPdeVRnXuHaBdlY29T
d4cZlxaF/feHtvtJ/9w66W0t/m+B4xzXEatxmO3nb5uvc9g/zNNstr7S5izavzByS8eWjTT3vW8l
2Sk09r0Eud7AgdLK1BPT1Mjt5cAVSzPVlTaRzW187LIfSX9cu3u+PnNt7gdJVZTKttCI/0zkNsNl
rshp6nEp3se3/ra24GfJIx9iLfFVH608MauQmRjuoNivKxvVovn7gwhpIkMu7oeb0EhFygNL1sQO
BzFa9IkUO+bSIH+scjoMTn1OBeHZn2lfQ6o1ynYKFBKPWr6vsnpisN4l4Srm8AuV5XuFHr81PN7v
XBPDC1vuO9aU0xGy/lsTdRDMgSeB0i5LVkjg56YQ0ap6PLMZOmZa89Ky+WRNc3o7vjOWbWjTTW25
KaI5P36XlxL8HGuMcDhdTek1ZC5/sYKxo61mer/Ok5XJncl98a6W2dP/tMoKEnUlVd60l3pIj15A
MzDnKDapz8fX4bW5l7sMHovGfRwfstAxn9TT1bA7O9vQz0MyhOjLiWJXXX0AbpeDh7LsnxVbfqBe
JTORkUlZO4NU9fZ+a6wG2cq8FzbxRVF7vFbyXfOVfm58juYNTq9FgWx0re1/t3HbZqaTmyU04FUA
eEt3Y1lMrurSH1srGEsnpRkADzhHWXZKSb1fSazlIvKJa0JbtZAIHX4QAp4j+dxp/i5HDZCJpAI7
FeCyqEm+N8NCJNGC7oCJUcylbUuY4GguA5AS5hRX86nKxkPT/EKAiW8h/QwRFgvy70kzky6teYJz
b/5IJKKbKrY37P/oRSH+drU/un1PCXHzmR9eCm/PbrY5//dwnM+3b6dZ+uP0LnRgysE0GpXS9mGH
i27fz26ye1FsHzyYHhQaiyFEoznv2ZLOH6vOvnXpJIe5/Xv6wY3rbcUpIfGW/SmMHvm3+89zaF88
tS+gxD6xucyR9nb0Gjk4C++Hr+QwE7TSvNf2DJp0A3eMSL9EaeFdeVrlDhOj2rzuEOrZsu+8oavO
qSQf53Cil7ni0NyNt93VMQTU7JQu6+bqWMkjY3Vuu3cueIdb2XIRIlX3+2LWUNxEPOxvxYZFXWdd
0h1sFDyG9+atM9FeovOI0h/33vXhC6QOUWG07VJZ1yaweDxqoPhwUdxWd4uKc/o2cMieBuulz3qf
8AdYFHcKEudS/FnKFLjHapUSrUHimfJq8PngYJtn6hv5kZdt1SQtAZbcaCdM8C+V3FVC0V5+5Non
+n2tmt7uv9fnW068txIPnN5Wiyi5KBaAl3o/+bRF5NMuwj/pnYYSi+jMxjjzttBPaxtdrsUku7ZV
4zxv/peqrAVuMsLbMO41mzKS/+ZaTD+L+9/0cpRopzcVM3xL1Kwh4W+6O+fPQl+0LIllRcHxUMIw
MRdqYPkpMb912J/UifYzH1q2v8p0+SQIud/9LKUVUYQ6/nw/9ebLUi7FpvmPQQbbXzd4L23qhCC+
jwYxn6dScvBAv8oNUpfOM1HPUnNSyw5ELVFeYWTIMZEX0R2L/22PFHCn291S9KdjZXrXcyP0Ug5p
TpD7KR/hL65+d7Lt7WDRYwKAX7TpLQc2J6bTa/rdTTlUI1pE/tn26QNtajs74oARSSwHTLYRg3Yf
qCeC3//KK9A/Sw1/zj1MwQKnYQx8N+nho7m0YsYSk3wzhAXsxmoS2iQ/dzyBgrwk6CJU4v+cjg5j
YTW8AKukDX5MfYlMjWA+1Hs2wyWkh8zt3+Ez2WRVuJXuHxIdQcDxY6K1aV/4eGECop1QZZ6srT80
4Xsb4xQ3MoXK490m2DpbiumP9L/Jx7Fm4GJvd/jKDxV9EEdwzfhZtRdFxgylXGM+3cBv3m5fhUaC
lcBcTeDGybK1GEJbPNZk/dZ9NubxVqG2KpFxVjmBtJbk4psqEZT6Wu+knBN6ZKw7r3/Bj0mNi9Tu
zq8X0aIWHyeO1Q0VCdQ7SVcMKi3mbJOmt47WmeKJjdTZNlNdcX76XtrdxttE5WrNtOl5BhkJQgZx
wTYnFKymm/Fu2vtElON0N3ciKCFSgQuDL4a7Sa2e7vr8cy2kUr51ad+6vS86+wCvX75P3+lxgfz2
yphZ747igkS8u7M/DrNSlVwJvG1Sz2J1VFMMvqIl6ELzZ6nAdgZK9L0cJVsFumMAS40/ZOUZpRuY
D6ioyAYX6K/mV7wVEGtnsVkgnuRKkH62ojLD1aL0OEXNSdeCioXjoxw6cfwaE5nlXRSdab8+85V5
K9n144vi+/Ue7T/kcy9H5+e9JIq2H2d/87/Hs9CTkeVpuWiCtpLv+8/CmAWCQ1UxS9Ekrv606i1n
WkDNdbRr6L91QDxKt1nGNrefl5z3aKgTFXq7OlfwuW2qKTi8f1l6wS+3l+rFD7ZQBO0qEzH+cH5K
PsRvOtvf/er/0g0uAuvGWnkloaOS2mnwHVgOsEKT7Vc3WM3x9/3+z+46O4B0uDf12V3v1CuEBl3r
gZYUi7+OI0iyH5tEFQnIZtqYX/C9WFAZMHIlDUt29f3nigthkFXpJdSFIqjFsxpKa5iLhgtYQXtW
NDnX4ezHl7qyXCeUF4hs5+lqLN84toUu+Ml+DzIM7Iu7sQH/MHzRVfJRpZ8lYbsjUC657rhP/cBE
QDiHapjqxWrHdqgXW41dnQl//kp/dLKCjmL/6LXqPzh45d5zw82v0cmo1rCg2MnRKzuJ376zbYT6
4KsavPh7QfOo92IYKgKxy7q2gjP9ueDnlJstQmrKSq7JoJwr8kbjNfY9OIrrR59tnTLzTiF6EaFm
fybhUDSOb9nP08flt9D0BGLd2y/Hbw81I6mbPZU2WktI8qq4bB7qOvSx49tWku+ZTWnf0H3iIu/C
73qF/RArAE/NrdCw4WY5EHYlfSL+2L1JczBZ0xfqHDgmsOjSIexYFM6XH7iqKkjOCrV7HchUjyVF
BiWDyab5nCIR4s7378gfz0ESj1PfSKlNuohFrh/1o4lfQeIemLkFPMZ7I7aNHqWTOjP9MMGN5jW3
QHxc49oV3o63N/0YkppWaMyke24Q/v8jcOsd3Bh0DAT3QiI4dyh76sIuBDp64j9Ohtt0fwpap70K
5RFBxkpWPR0k2PYBL3LiNpV2VHJYnc7wCbvS9i2rBwhlhAxdn9BImfqheRJWiPR4hBpmY9e7+x5a
sK/bfSCzGontSp4R6nHrkaMyO0z0r8V499VOoKbh0xRI5YePr3vXHmipb3/jKEmWeRsl3la4SNQz
y3qydWBk+YlzehPAMAnjokJ4K0QYxc6V15URo6BBA8U3Z/9TyDwv3U/l26eDQ0XxCc2g2qNvvNef
6q+fcYzdTNmOYvPbHJED6y+TywZ7r585Y0gaJiX2e5OmcOUUdkihhr+HT2CmlPm8Q64KXA6eLVd8
fN9l61ktAjL6EjMDQ5aNFsIRHQD1t0CKQJVKly6nan5YaM//ec1xpysaSVhZRLF9jOPp8v7wvRBm
4hlAS+HVBbTf4gN5gsMVZ3Z62Gy6nLm+1f1NZHI3P1PFM0t/OQ6u4VYUAoMtQ9nS2Wjzuf59JQRM
Rb9WPgqPORuldoMMBwbu8p9Lx8T4eQAvJZtOIiixDzxuS1mR72VeOk/Y+JWuW05y8cIo2wXlCp3n
H8fMp0vuTtX172NdTo7Ptjkm/p8FfJhjpGVa7FL09K6W5/PtKNfYvsdPjUUi2i/f/R4TvM2jc7Jt
i8+RED14J7/dRCCLcmp2o0xdFRMzWOjgEMPge7txEQePZFubdLRmUE92OLrizTO3LUQPETd/Wi1u
v1Z8NHaaiLzdvmGTqbWsur8DnGmz0D5Mapn9YP/rtsM3nJRW6dJ+i2NcOnxPCqUjecs8ehyjhLYA
yloaFziOU6WNW3YganogmCilx5dHQNIT/buKYOFti7Y59sJj6fAp+MwPb9/Lj/R4Eh/En9Xbd245
zh0jFzp8LoXjhiRXTCUwsGuxY5UdSaxsdEzZNZqMOMhUfL7tLpXDtzhAQODZ7NgUjK2LNVDx65IK
oWYiFT2+0ExABNfy42s52sRM9erj63asbiVI5MXuvOHW1qNX3w+XuUFmhvJw2PYuO+NqqHefvuM9
p2dpVIhHlx27d/66b8dTL1tQxSyHz2vfduWJi/jJtXyNF7c5gWVxS48MkKHdQZFu6XnHBUj36fEt
1YnvS3PFg1Kyl44LEd4PTP7RNc5vnkn4fV/Ch/bY5gfd0/zhPUtn1oBedgq0tvO3+mZlpqGt47yp
I5b2KNZqCyKcUQ61PFfOLwOH7tW3d+wztYMCo+IirIbr0OFNV9rtogx83bpbhzJ1/tg/T3520i3k
jZePET8i5PoKJw7H6tfsl9k/JRmbmvLho7zBPfqaK+6l2YFNJtm7ffnLFcy6L/03v6hz5Ji7XdFl
TLszZoVBSL25U+8X0yy4RAEI4BK2TrqEljntdRgmKKPsnABimXBDa8Y+Z0OwP5RM5eyx/vc6BIfJ
v6A9MWa5aykx86gwHtxgarbb6roz9sfL1+1rObWTpmTV1ThaK+qO3gHILvzrAe7Xdx8thFxPNxhU
8K1F2T0840NfPbl9n+9rF00A39zUcVJEorh8zTL3WuLLUkulbJAD9f+4vdrIlV795PjVx8ryb+4u
2SwsQ6rj8bnqJNlO7Mq+++aTLLWRFoFMj+lKsjmf7i6IaFYuKN9p6khZNFOdWD18QW9998j309Oq
kmtM/iVmF4/zAitnHcqcmguIbrGy/NJaE9prM9+aJN8Xf7MhN8vMZk/7iW8BulNdDQ9fnO4TjiDY
L1QeUqmHi4uQA1BTWqaqUSpTXLIquPtlGcKIiReK1ymubqojJj+oFkwNmVnuexmZmJIDiewIydPX
zel5XvLL0F4XZY886DY2XZXHKN1zkHUSF/as62fP9zc0sZQGwzofkFS8rxhsi+Zjbx7zja9qLzNz
qFoJiiRxgChaCeu5wkwFWnXbmCMkndLRXbEb+I/esqsmHMR7XJrdjUg8ko0kOu4XQS7XWU/wF2mR
nWzirb8tkQU/Fgyn+e1b1xoyzJ6ivy+GvrRLhFvl1D8zbrlYJcxaJVeAoa+U7PtJuDeO2H9lcRV4
bxLDFES7KFPhEvGSQTqPpB54GUIJyAxLCIIIhW91odhsP3Vp98wDbFVfZFGUS7GvVW3OryPRSc22
CA/TnX1pXzP3zLajn8Nu1NM9er8SX2ftj1mgIsOGQAMhiKpWFLZpZr62k8gv7bSNJob11P0nZvtC
ZFEEXa2P6TklllihnvwIhSuFweNhG0J+4bHqPkGvFMbfv7hhWF9nxZXxWQn8PnwFUf+xwr+ydvuy
FRiUwgyPwXfHbkG1VufXtX4ozcVAiJ/qlCFmVnhMJhv7SSCbasoWHUV/56Fv1Dsay9vAuHpe3j5/
RalVKSWFUHd7yOu6ac1gZJq+hyGzQzQXQxLEi64Ktr5s7ZHu3HOhbtpCinwY64CXXeXRIDMUANoh
ijG4TtVvBvOhbzu+QmcHgJj3cYLwD3K4QIn3h5wz5yyNztW1XOFaPh4rt0TZs0raL+c1t3jYo81E
QkBfwMftEdlx6ssy8Zv1gXjwijLKFQoMqT4YzlICdcD9QG5kembFH58njzrB/sWOpNsC54zXdI6C
8KghDzG097yJF3fh8++J0olp4yrKzVKdUCTPttzEc1873Up+zBZIyuhDFj+XVH8zDJGzCbIH+Zbc
EjLX5TQ2AKZGLtdw12Zn0m4c6Fx/3cNfN4JxXyL//1kUrX6OU8seecOdnjfNa7aWsjznNS8Kn0sM
MlciivWQOajNL6tWPPlvrg2F1XDjpAn4Psx/UnOG3pIUTgoHLId5P3Max1f6olza9+S/W6wau3dz
nDz2/3Lw5rid/gL2Qrva3zrLvdadtdO8ahK772SsfrlXMSkK89rDt4JiclU5ZEGP0qgcq6vCrXlb
fUwWX9vUcJMZ5W7N7RXyzjDzY33tHEeBLrNs6wZ6uDVNm/SxEj9WtpnmTsk5Xzb29o/tuR6BpUhJ
W7bF21dilo6XLByn6ePS/Hi1n71wHE1te/Z6MlO79RInspjqLPPk9igKs6VgYvKz/j3XxGyULoUq
XvsM5RKf0vmBYNNaT4l9/f/V8dmFgSdobq2nuQYGVzXVMTNPqp9MJHfvLwewzc9xa5sD45rOt1JS
w5Z+rHFIIGmqUfYUXUP6dE5CQoSnf1S/wgzPJ93bJcqxgZ3BCjYTkEF7sBmrUL5yPo6sbn++pCPz
zpJwjdyXf5jjI4RKT5gk9lOT2acbM9QioXkv3VvdSrZOH3iux+BsAWw2v1EJ7XWWrlXjXt23RR+o
kSymGHua44LU20ecqQQEiRWBg96jJDeTWKtP6GBD3m77faQDOclnIsFlAxHJ8KCf42+6ZPw+S/cs
RIi23/fHIIPxVtvq0cPUsDS6viKzFl8oEauawa+0DV/bXttNJoTFtdSqnth7WjI1RhZKL0ML0csL
2gjZSRMlUHsuuEkGVtIEyUMRe/59GtP00J4UyogECQ8+y+aysOSj5SGUcTa6gS4Sr18T6H+290Rn
Oc3McjPfMt+LDXwhnTHq+WkqaC4IFiPcY9gfLQ6+j1xyUWW4payd7XnIYX/6CuHJey7oumMD627X
lB2m6y+i3toT3FD5L2JybGY6TgDP7TwyqqnOXZOHaZbdoehWhDlpJb58imdkh0hna0hZh6CRdUeB
OkA7zClBzkldH9hfDqpALk7kGvSAOnk1A9MKTQf3hOCFipe4QAGCsBYyWFp0N+PsKPFjl9lXyCGD
P0Gw1kl8BAoz86+sBFDB8V88GbHGZR9EaHfp8au5g7OjVYssnWpU8goOkrUr0gfCONtsSdHglKyp
K7Ll+53PcOj4QaYtG3yrFRrDolMg6s4TQiWaT7qXVTUXCdmdsOUcrmZwypw0wYGItXz+cgJo/y8l
W7GbSnKqffxFxGilm0K/fJl2uQ3YC8J3/IhCoNE6Fsh9gU7zr3PnwTfi9HOr3JVKAmUnLxJxYKNm
d4I9pQCpJj3Z/wn5M+4KDT4YiO2PRd0I1IVfKFBKQ4viC+MASFU70iPTprvYl8BJJk8cdy1l13hO
mTZKBo7IvbLyitc3BFGKmXvPN5EHALjRpq7AFCjcrBaxIshounn/pWnsbo7d1qohQU03H98FDAKd
WTadbTVTdTGIKGAyylUnNVjgaoat3Dkii2yVIHwFMjxkmtq9RFpJsYfOgk7zaNjG8DTeM23E4u7G
gIdoAHtKuJ14XzXuYNJ19YpE1S28GxurNN9MSrMB8p3bez6vJn3u3Ss4CNnfdLHwvcLzYpmFvI1p
Q3yBr0+xi3IDcHjeFbTf71gQ+NlfYbNxjNpaws6jvMngXl18eN3XLDD/hix4aMb52jVsmAprnXMt
OZZYzEeCxnNtOZJwPL54GJoL6d4Wqz02CCh6qiNk2dkMBAqOwm3Y+S77hsLmYDlNy57fjlPR5RYp
OzZw2D2+wNyjHCQ5rPVJ6RcmlG6JmY5TW7P78xrwT5brAGpk4MgGTH8fXf9u2NIhQcM/DLRmxibh
mLBjb1nI/JlHFIzporl/RslWahB+4kAIGzIrquV0Hh3kj/u6aY2fz5AnW/qQrqQGGGOeITcELpUo
eTZ9oQG2G+ouNdYhgaKd6yy6JFJ8I6FprGuFtO9h5uJjlhfN5aab6QggtvX1yMFnc/7vgDnnuoLY
QpT6Clu5815UOc06ZGzcYnii91fkMHU7Q+eDvdruATctRLjho/D1SzZaRhB77WNs38bRUZa9lk0b
IeGc6Sw0O6H+l+/ZrtaZ5koXZ9LjN+RVa5SlscxQwCZyeKLgIen1Ns3sjUmEQkRPHqJC8uUg2J/6
tmvDeh75/2H1we674/ZsYPmgK8+JEt8xj46BVmpIHXm4s97otmynrpL2KDTGsiLxAb3hS7oyTDhf
DyUv8FgFBhN1jEkpFg7pcLiJiJ1J+a/9iG3tX7Tk92u6Lbpy++aog8PdmA8Fm0xHyCaes/WK49w+
bA+Nfus85bevj6JPniNGhOELG7GBjCH4/OHPtGshiPO5fzL5XGBHi1Ah0ujqGhAk6r6sz+2cp4tm
vueWDb3TzrC7ylwTKrYHYObw+ZSJtUnpyrjDKDvT3GAhUV4NxXidxX1gIXn7deoEcc6nblWRw38Z
y3N0+rNymPfXIa8Q7Ewi0YIT/zpF8405zwMru++Kvg4yr6cbClsYF9iF9Ie4hI6Tc91CFRRMLq3n
1GvPqrNGnM2thyHe96DEED0u+wsd2Fp/AYs5BCN03B8UTyIPMeCt0AARKRMgjOBVsDyxO2z1K6PJ
C7PTPShiR+YA1Grof45+lTXP4kt4YNRoE3D3KQOm56ecyxAXZsIxBrqB3p2zlwcqaHJKouHPrxXD
2ben4PBcvO7eXdRI7YIT554ZAtIMwSuF7K1ZsHm+om7u3VxIdKyi/x4va2HOdbaEcOaGCebarIvv
Ch1l09aBpl53HhlzxbKmUBxpWMcv6VniHWAQGGaGkY5Z5JibLSq7YbZVUN4IoJ7DfUnoHGts67cv
Z71J0RGnh1ns8gng+l+RqfoM9bdUkC3yDvFy6TCGL/pCK6QzsOFVtBp6F1XvKk0h8l9qRRMRkgd4
WwXVmuChf0cUwVfpyO5iuUaIF/7LYTtofywxIRaZZSXAI/ewnVosqmGFTni4uhKtKjL3sDMa/60S
ulALRN2RFXXpTTomZpfKIhMMZqgG8iWTwywBuueIdXbDRTM3C0ZQxoyEJla91sOjFcbu/l1HKyxs
ZfdkKRiWevfwcdOpMGSF4Q4Jl5ZlC9OrwlVlpPuiiA8Lu7z4Wf0oejfA0cvW7j1fS2v/NNRt5liO
uw1JfpQqov/jdSOBB6r5AX3b7nUXcfztg8FIZdknH59up3Yck0+jKinbLG0KzzmZojvKtO3xphZT
QX0+Yl+xr92PjdjQLwOvF4eeOsE21l9I1SpzbfoAA7FBoDfasteBwdi7h/3ZXFIIoatCsWuhLVB+
uOSpSSc+75tZ59H/WLqv5USWLAqgX0QEUNhXvHcSyLwQjQzeQ2G+flbqTkRPT3dfQVVlZR679z4h
48dp6TA6xQ9RGwdk3V/CrImbBGQhPwqAfa/WSkr2mHOMk+KHt/RcTUJaGW41OCkI2jfoBp+NqyeB
UKYB4B4S4K3XVlzVpUf+NdXMjLQqHHDmAS31xXdajCBBvgsOWmXFeBEugI/1a8MEMF5Pybqs+lGR
FA1s04/wxIP8B9MkZrMbQr3G+AyEMGd0Xwu5Am1ilvVjtW67czUUp1fgeQiIF3vXj/pwhhShUNsf
lLVCqrLajy7TyXYzXBU6TIy4PhM1/A61ClGzfjlkKbycfixpGoU30baG6eco7FRdV6ZVnssEWcfi
vIFDADoMrOTwmQKCbpCqZe+tYMsQWJwkX+76h/A7W+cHfNq7dbsYC4Ey4uekGBIQzkixiCPJ8HzG
JqgRwMMBs/3c7U2O7GeOPlCxzTyaTyFX4BkGv3jcNZUOnKFk1HBntrXnTzCeZBTcBb/kA/BJcYPL
thOs3DlLYfM8s8Rpn1GCUnGV1lun3q8xmayb+kMUvBMLLCnK3SZnHACN553ItXZaKFmQ4wj/SVLk
sfz+3zPksp/LTNNaW5JQ7xH5MeaKGMbTIFk8K/l9TVFlla55pbP/PmxxuG9VJTfgS8VT40gili+t
HnWOjevMUpBY1a9v+9jsTYYj+NLAe+P+NrOcWVH+ihO+L1tYx57hXayrriqeCF4EwH9Vz6UVV/CO
CBgKdA4Va7P58REf5EA4VP8gofG6LYsNhlhrpSxfdt4IdmL5bQnu0Yvl965S88ZxGe6Rb83zJlbd
k/Gv/CHscWuTbjtTHJ1vDUwTQ/MSjV3du0bH8aI4L9e285KPr2j1dUYoozRDAYmNk6rGNblkQgz1
xpIQVO/e0uOCPSSOd3Or0vemrlIwKlbObcrAbgnOC8hrVajyF38cH564x2qvaSzwKbz6H8fDy0hg
JGzGDJKwwSthbAyw8YewdEF7L+gVek+JeYvGNCmEfCowjS+3oWXzvgrFP6iKg7DhisPHOefbzjyk
c2uDn8YaWtxgnwsjY3F2BRaYwkNPF93+cevBf3/YIP5m0adRw1t0be9pMRYoHX6SlEBeQGBYGqSp
9bXnNXhqd8wHcF+OQYj9fjZHE43CaCsNWPecmDc2j5b34NxZXT6evsnv9S3E5Cr7Fsoee1uhHo49
SYjBw6tBsvk7MiHYoVATBw8s4V/cql4AttACx9HHXMIZtEoKc3+2zc7av3katSwcXNsGBvEv1vUO
t5mGm1QznJMn91rDuRHYsnZx11aTkHz4BDPsTj0xU8KHClWCIf9j2nnyP0ktufrov2BOIXEZvkFg
4bWFE2x7fPi8uwwEukfd7XHHf9zI8K6h0McOOEFGRZPX40yZ5ji7zpS3ThycfaTNfgi+ndnknwQd
AZ9+zTTRhbGJSWZbiBCGkq99QcqzjgrCLtb3Knyn2pKGyp/ZYn7DprwJlW4zd7fHxVohoB1tTKPq
CtXbGzbiOJ+pMLF2lmZ5mEpGVYxumtrFY1Y0bymUhucvEu4Q6Fez+Mr4Z8hzkvphwC+pBUH43Vm7
UnKmHI75hXy1Rtxv21EhMXgL+ouHsaDZyXJxNyj0t8mdJ3WfG2BpSdzqAQmFYN95m5sfoYCbdMov
YkeHAI4q0RYjX9/COkvlhQe3kpMvkvMvgmbPYdn+K8CyO16uu/jjkda9t7CQQu1Fi5zRLgtnELax
LXYa+6PhStxvrhViY4YNt4wXsPF95a0YhtOx61EcpHn4bPfsW1V3AssWtVb00F687ifH6vTfne7u
anQ3A2w1vISRnrQgXrmGZPHVzvVg9hfaq7PEANkY2I1SnH2NpZVbieMP48s4TNepghpcnFgKaKuJ
s0yaR6HahlL3jqsJBCm6+rJVM9fGvt8KFONmCNcs759vjZgJ8Rf8wyLEvnsDAnNlqxTAqUKycETs
DCfWPwTztq7ucGusosTcL2GnWXKOsB6dMCVd9WPaCe7WR4A9KOS4f5vdlk98y0T2hVqoTg5yEKam
3s3cuTwDXchC36qrzwCdown1dODLPm+Ps1lOvo1MBKM6n37kD8G7hO9bVVGwunYYm+UVBR/5//YI
g3qT1zvFH9xAZhGCEcOGxtORu/G8IVBAX1nXKXE5aPYAefO35AwvlJ+G0r27gp1jZHYIA+SOwWbx
FPvObv67FsCY6kT8B3iOnXP+lbzQyQPN14w1sOQQ+iRKYZ+F7rwAW4tAU89ScqhhXINd5dXdFJVE
CTM+zwMpGDDRoVzHDxQVN3g2HqBPKgu/VXFv/br4CTRWy1sYrUK8GfaJBEpkKAWnB1ro8HZ2nhaa
yrRw9y+SsWtDVvJnAy24xXAHCQe+hhjpP1piZ8u2e7DfgdjdFE/73qLI360dVB/4N1wjDE4eM1Xd
Pjq7+IP3tCZqS28uExzJ8LBoQC4LvfzN1wkp/HIhttKBD94nCnTM/4xBoAK7uB2ayryEHfhTcagW
P75WycGume00IyyZ3DoxoP/XJ6GWsXfW2+5lfEdSurRXQ9JKHsZTnWfZfIcHY0GWQe/hD+bDIIbF
/lTZvAY+clhh35g9jD0FlciCXpfTxBjRhiMBEISOwhFCMMc5wjxNy2uUwgS3L7s/VrN4ZsA9JQZ+
SnbDGFr68PDyIlPYMnI9ZtUwSslAvuSo6ttgJVu6qXbTune60WIeStb2I6/tNPbIVtr9z4/VsIya
UJBShVJcqO773JaDERbpR9PIEnKDfAJ/zn6x0x4iETfVMGUUuOFuh8XZh4PjHeyyvc267jZZEjtG
pMiLOeOsktDHMbccy0DSBCtnyvWSMyUQLREMpw9GR57KabH9g2uHi1b0DwEAjfimn7E86dnhhnLv
gnMzNVXQMjPxQ9dSXn6cSpspRFV6E7RFfVLky0WkAwbMtvWsrK9YWogJd+PS+4Yf96zq0V7XxT38
UX7ZMa/8vzztlmnaj6v1REjmUZ3h/46S3w90kUMLMhQHbB5P67b3e5LC7/m46bG3/cTAg/lvVtqS
q2OQTpm/uJGwwJIyOG7v2RQSlxAF4PUx9BXe7xqSZhpmdngu1xLFeJvh+dF9/1JaX2FTKbY48A5l
GIlE1olvq2XO7YVAJyybheQlLaQPi/mcARekF54m19CUkglj1F3kj46F2NiHnH8r5nXxlJK1Nmjw
f586oQZnwlDAdf86c5NEvCp/FRhZcVCdsArBeoXKkrmgf1b/L9LzoUSFMXVhL4mVIojvNv+znS4N
9qoe6EY3Y7bs7whbCxbhxEitX0N0jbq/r61fHm8+584wrU2zHHtHFt8FfZbboDU1mnpygerfgrOW
YSnZO+9dVrdXUxT4WFHpv7eir2lxbGfJVWipVjY/XEZ2hR8a3uzPgYbRYSwi+Wuv7sYCayIxfa/A
JQ/Yojb7+PJDZSw/QHsn7zagUOCnMyMxV3jBKN+HNcEsG37RvSpcPUe25yqIJQSfHVqWRtW5YTKz
u6Y8lJ3gX0La783nQ6Rr2sqh42wKOQNikP7v30ELVM8/kLZHF31/7MZuqDgIKQdRucuf2oBhoQLJ
wGj3r7yoz1NP+QstdmNuS0VlIEi4UWeAikSedjcO8Dw5ssTWdq0xD4OIepsKYz5u/QQzg/OBA6Zk
HNWug4XDaRDBo8Pjp0lPUWM5hUmv8wqtghfHcTivKUsjRIQtvUJzDP8fxG7xmSWzg0zbnJokevC9
/vx8jvGRbw5X1rTSbSCt4Gy2g+qE5eS+YVfwFPlonFBdUTPK7h+huI2Yrbf7iRP+JAMc/9BaK7xR
wxCE5hq0c0O5VnKlHaSTSKBQnOo2F0OXNtPDmL4giLEPlS8lsWkYGXfO6c24Po/mbc4SahAMDddG
xVw9ZzoqlJOz/8QbwuSnjLKlztbwQTIgRZYqHiYPDe2dEB3nevw36gCdpKxcxzlG8/yPbw4S/h0E
cea+nqr3EKJdYyLMEP4bgoLDvjA45z5O7pUrlkQWl6tRHr7soZrSzGw/4aoPAfTYjMmogiFeK1FK
/2DeXCx/5rtu9HhNLFvLr8y2uyx0T6kmrahrQEHvvzaQmvnKJt2ax+VjQiUOTKHQXp+ql7gvJYwO
teL5E5TbAjB5u0TDLlJKfCZG6gdzO3ud/3jcZzwJC7eC+7QpGTGWnMcOv87ltBqEHSkASpU9fbDW
F/L1jJdmoXOoNGGu5FhBvPVo+OHgfuzveTPYtluXK9qH0U38LEuoZFb4L1fVtK/KwdhN6YbfvTme
9M8KBAf6x0/maP48JFNKj0hgIo/9YX/EjKsf3oyFdpR3y78zGqId6hoqfowSXZhC6aJl+MFmXUiX
kXKYjgRR9LjDORKJ08JrrJGA+9ORU3wI8yZ3n3sQfoNF2LL/fJ0t5KQGa59pSFVYDOfZ74ef6Sj4
XGGBn+imZ/HofiqBNutOrEkSmf57c4ovqza3F7JvPyzuwlw81gijk3U2c+zSlY/+qYCIN0M0zFSo
w/VCC2XKs2zqjp3oQ4okRtsTm1l1z28amGptJZVoBtbx84D+GvyCHx0+ijWLffq8GK5bwJhm8STN
i1Zq0aAxkPQgf05ezsiWepeMuOMWXG59eqoHwUSaOQOvfbNW0rciKoljP2SykmQIq4wYvwx6p7ew
bcNEHN+KncRr/luPy2wG3to0IkLK7P1b6G9tw/AP+5mx3JKCo/PUOBcAcI3FqPlDckYIRaSyG7uz
OF0L1mtauadrBpHarvegU7m+1ej0CwlVRE9YG+KZekxjm/hCQfCBPtEibXe9hecm8pKCfK8aSUaE
M+6l31ykMItpevoY6b9TXc+LAFl706KC0GcUluGck/KlT7fvuxBt3mW24V+jH+OtPgj7d6Hrc/35
4P5LuxUl4aCJ2X+2UB7KMYQ7aPz8O/73aG7Fca3lByC+UeB0Wv/BO09uLyfyBiSsQznUq7LSmYap
CoVSKkjXhSGy8acpjC22DgTgTjw/jFkiPAqc8kp8Nfo1ytuYycl6YKLt8huHwB4jLVDN9D9wM4pD
SHVUclMbT5PDJDu8tE5VU2//hOpNnDdptkKgrpclIY5O8Utadvnqc8vO1DU+9u+HuVap0V1BJfIC
H39mk8f3e4kGdBnhSPlQzVNK4eU6a8RlZ3aHvZYwWR5/x6aDUAstOw0xekWQSvuaXgfkEQU74dxj
tqxIrk31WbDkjnLm7ekZC6XMoYJj8Sdk4lkPQSB7CazwvSP8NbwwynHL4JPv+5PYS/kWl6N7ZWNK
TY8i4MzXSPocG/0E6DzoqgjUU7cYphs5GEmcVTQw7DLagRV/Xr7Sn9lTNTNMDq8gu6Q1BN+TAHBu
pYlcpDH0N5X0vbp5J6qgTd9KbUZ3LIY4N8OjWZqXA3qZlbIBlNUSefzZGmRj1MuYemM2AsSsTkFB
wQRd+zqYxz/3ZPuIq3FqrJq5TSXz7BbhfgqzPG+1qN/uTjly3KJ6ObzGl/pjN8gWuvvqudg+Z8mU
YPwrU89b2e0zFHyOi0NJHiLyTcTd00LtMV9NmqROLk6/AwIlcUZfuMIn9yNHxN8uIBbpF49ixPnj
PCoo2WdApcvxtr9vPE/9KFddFY7lR7ENyX4LVuv8u753bmBM5dyiH2cGCaGI6YnVZXIY5ZqFFPlB
Ik7F0cbEiRT65su9oHMJYe9BwTxBY/PJtm45bG4xT27s7IV8TI/bSn4n0+NoH+aTgAGXYDKn+3sp
+ajkSVqQsRh6+iKAwzrlcJ1q2+IbyO+DBtQCAkPCl+mmn3KBVUrRqHm0xqdp4/mSf7ANX0dCnd30
7ruQcrAetdWCCc83kAFw0e84fIJJLpkESnJ4cIuw2bfoM0+bnWfm+Ir3QYIUAAxFHrr/tpvsrzWI
4e3qPbOppjeV5xVGe9s4qBNARvv7qX+fRqX0MV/K5saZVeuGV4Phl6K7B3GQDwBbIGj46PkbJz0C
Cn8u6/BgZ3U6h2iEHr6jbRdQw4AG85nf4lSoZ2S/vUrcjQh2rqRtx7DeLIGWc7FyzdP8XuWrhhrj
5QIXnK905Sd2/eVSsfaW0r/MJUtalXACcm4bcr3ubuKGn9CdARg6F2rreOJfkpdBKn4FPpqT7730
8tfG+lo7xS8XGKV9VbPO8/VczXVAcWPJczx8fsAVDsBdIdWjVzeNNXBxnyMKYYcS5Fvq2yWKHahk
N5kojvLfxY7urjsHQM88wj0kdy5XOl5/s098j+/U4Lru5tnTy41xeYVizkXNhfGfxxdFHpH3bt5I
xU11Zd1fVVnBceh0wBALpFM1cL3tm4bi9tJbAP7lA5yxMNql2qFjKnMO6F0F3bnZaU1/hqJ2l5Ae
II6XypLxVHAT/wjkQD0g59C8hIfz0COSdC/G+nMPQSJM/ir0duAg73FjuXpVffIvKRyEJ/TrINtE
tNGV+l6m/oBvcuq3HL39R8Btu+4NXBQiQvM4alj7PY2JecB5IxzcWigBIEfOIJS8hcXGsQcWitUy
q+srhAr49/2DjOMqkDMOeuvpgOZYpGonGM/r/3Gn1tiu8PajgDqv7lVz73VXT0R/nMOAtKB0Y9pV
IA/EHwGjHpVSJhAhALjWo2JjAhQbMjO4Lfp7NT27L1kmIXP5KF7D97mCr8cHL35bU+34RSnZ284y
ixpQ4yybrLn59Zv/rhlVib5B++dv8bK9nNm7YRnyAcWYzLb2B7qXM+5klE43zpm6rQIQrsn0muk9
QJT8CQ+q4XJcR3HaiJrJkaWxz6cjkZG3fX3zZZAp/93OYf6te+hRNuqaI++R0/Gda3VkCwSKeGwn
86/+3xu5LWoQk76CDRIE7mdip9Pun82Qe1QudpiEf2QvP5eGnDF1qA31hOnBuZET4ElBKcrZ+FEt
LF83cfOc+YyYV2C1+RMQe6Qwc753XCmcJhJtODUaSgG2XAUu8bUsiO+EDLa3tdpsVhtp/2ZdvI8d
TIxKKRaBU6dgGDfcE+wZLoGQDzPCMdB1f41o8mfqzzhA/57q+oD/FS/d9gBc8aNaaMq7skFbE7Dx
BDaaDfBhuy64Y0PIogaGwK9H2+6a4QKr6v1evx3fNsgz5xkMRzCvtyigm3NqCQ7lOYAPlPuSm3cl
p6fwmUIrI0JqVCPdXGcAW5VYXYVsHJp+ftGe2y0UfdH95oTQ4IcaT0Dfo0IaDeX15D6dXMWl+ZbY
S3Tq1/Mno75Ps9i0l0CaKF8m54rIynCPbel7Vf2XrGWHCiYvp/qumqkdm8tmdng0AOXR9qLK4zTi
2CSULQKmb9Mk3lQ+4l+hr7w/WtR+/Mu5dG9cx3R9q3B31yq7VaLDXKF/Xs+XttVdU+Zz/1Iu+pf0
aWMl6sXSu6y0lpzEtUPRRy41CX6VRZmnqlYd+nJTWk8YAuwRBjFTZ2rvuzKmzFIZWR1qryQdah1J
dbf/BMiHhF97SuA904Yl/QhLzWJdU0U0Qsmpgps2eAxB5+rL30Vz+Q9lbrICIoRO3Lc0H0lVPErr
uIw0xiwAjws6N4tmFlZSS6B9MQBRf3FXWdh+j7oOYqDzTNK/FDAy+XbiuMf269E22BwO4ZUW5Wjg
lYjpo0AfyoP+tJepkcD3rnKE5PUqwDt93eJeIdskqv6Ifw+3+vxXGv7orA4dZAI50T7dOMRNATvg
kJAOX76DDDFJ4T3B4dpW67fkubNOVXVQ9CJOZwS+fGeZhv+sgEvNk9bh8wEo/bF9FSoOj9kartIK
4iFqZrd9jqaQbRMDvyGVXLNG8LWoMWaj3iHxvYrpPx6+zsRU071s6kWKEU32h9aV3RXaKrqp3p0N
X4jjdmo7OuuC0Wg3vGDfoH7KmxTunbskhw041nm5w3qyMp1jyEQkkgEscSWEQP7atLU51TfI/nce
Iv1seM0RTOKOjJ6Sw65xyFTPlA4T7Br3VJULoisYRW0KxOFtHiTNmKzTSzRRNsuGNKQeEDmP5uX+
cqBoIo7ix9e9gpEzKEcmQZ5qy6IZIuUloTcm8ddlaSedi29WEz8Rker6HB2Wvdtzlk5t6zn6riH6
VZy9x5VDoPzqnmeftDKGUEjxuo1PdL19rx+T9VulkIKeB2J+n2aW5Yj6wpFcz+L8SeNqWXvmFrXj
wyFMzTI3tb/97HppElxORbXEpo5YPUV5MsvyVteMOIrWixl8RRkXbWXly92IGfnyv5EBDzyxkM69
70gKbMrJdPMkG3aD+3E61zI55Uk3YltZtPOD/S8NnOSjCbMyDTirtcwcTrifiSZFsjTV0Pl7IiU1
Up/UEiTk0/MPKgqkWG7bPP9eDZl7ILm+XJ413FJhV0QuZ//obMqHRGiwP+If9bj9uX3gQA+PlrT0
GhGAWL5e6LSi2X6BNa+fX5vk7z3fSeQ6madQ/ROn43ZI1FwpmWkogusj5C6/p/2/5abLeB6vvRwl
kGy6hqIiyGA8o8wgTc/pJmLNb2aLJZ98f00uagoaeFhCSib5KZlVMlz6kdAJGxz2/4rLQWZfhVXV
FVuF53qNrk0jw9U9b6l/iVz1mP3M0nJOL0yB2wWGH8WHoEheSEvqtEcex5aJRYdl6wJuzt+tDcgo
BgUY73QpJGlF+X9yJBEi0ivst65KLtvazRnkWsZ8mhDF5qLGAkA087bYa5xmwSO3SAHLunD0lHlL
dRVkH5d2Ch8UwiWx61xtu/3iY01MPJntYpOd71/raLyV0QMdXBKb6iPLwSVQ0ikOLdKUMKejONtL
QOsYz7IeRrfWIUa79gVRYmFEzzdWTHx/3bjv030oQA1lYdigs9kQSSiJyn76scpoNIVBes3r6UU5
YS+dUrY/hmb/TV+HibNI6eLQT5ylOYlepmApWxfaDpdO7lw9mRwM7LrtQDl+mdXgmE7PhjYERAfe
dHJ2v7Sy1w/kZVhK3NqVETiIzKnhiVJDOtNaqBsMzxyEyTls/Nf80IuPTYZKR8VkwGhOBv5eKkzr
50Mz0uAVLrL5miXf6MNXuFxtIaFeozhtTVUbYsiYEA0kbi9oS74o8DZ7EPkorDlzeEiIk7tmJDLJ
OiWWZJKsWH2aamGDbr/v51Y237+tG1PClN8ZKoSj01dO+vUwsKDk9D2M+UC0matPpi4YqJUkcaS3
NSOEKiKjbO3i8lmqv4PpztWfhNjyjd3LsXsnkZyqZehNKTafvJubCS3P3u6EjSF4/rY68111TSHL
0oDXU8E/0rwv/ouWqo2d5/G9mAqoCJv1mvl0pjQ7s/+UDFXauZrp5/R33cpoc1evyTGVmsU3kWvk
P3Jq0HnV7DuiuIjy1Fl/npq79+0/oZvVmP7kWGpNsfKtt/03PRq920y9RtHPtjF3zrAEkuXC51UA
SF5S1CSorkY9B2X/VeSkIcbMRHY15DSNxepz+3HG+ttQSSjHhvxky7lx4ToRgB/bqQ/u77B4SR8a
nF8y6lC0BIGjRTmv5r/OnyGf+L1Rcmjf2gnaO8CCqh/SHabOzWdaqVeKO+mRssl9QJODxh8GTr55
OwwSL4f6fluOu4LI7enl3vd4Qy50KfJ8lN06DZZb6WawdH1TbKq47yayBGDpdOEV10TQGy++0jn0
gry2fbongCQMvFz14bUzRsDVsmzLId8h6RtSuHUP8ugWjUn2+2uqv0t3NqlaAFzAae357jb6ax7/
/t3CKao+7epEo8gAiXPY1zzKwoPkXkhkc9MOW4fPLGs463yf+4UMbNUXDxZL+580z0+or4lmZj0s
xJZ814hiDfRdY063Z3772dvLMIWaU0Kj9NvNcOBbPXNp4f7oEqng9uNLdTnZz46E6pTUjQh9ZpUh
dSKO9elY/fxhGMK5IcC4mOCkTNnhNJMkQMMocaBgdP+sdmM6dJIS82rxWc43L6K1eEwGacnzl6+r
N8qObnRefX6Ersg0GhefLcMi7pUdpvVMRVtJ9PZtGnq2qiPwicr9k//3nFC8yx6/svtvjxqPVOAf
mPi2faK6GxY/CDORxEzRx+jEhvBQRXl3jOb11LYSBk6AI1vv0cqEBzM2cRv3jg2Cd81MidQSixIV
gRAPoO7X9jdv6EM3N0nWgUa782fpRiGJg54cBrugYVx5xrqcmAy86/J3/iw76oVNNc5+bQan/uo7
O5O3nXKNAxYIKSb9uMFx2snJItMyNNC4ZEszbZNoHsYn1F3woVI2gBYfL2uztYBFDoHx5KifVHwy
FdVwM7lojM6rUteHMWTDZbaWydZS7/z5JVJ7k1tVV98R2bPnV/Lf/Bjk9xIdg0iEmF2nJveS+3qS
S2uSU9C8KK9rN5otEJdh1FDJV6+tyE1BUm6ur2Wi1akaGG0508TCMCC1Qp2LRDJ0HwVbqNrnN5Xa
oudq47oWyhtzvBs+kaznWmT+DmS9lvg152qIxJq771AfwyshsPMuw4+SxORDPzT3KXsWoW6it5Rc
/lUSlZOUFGqLelqpsJR6kc0p6Byfs2PUL9570cv632ZAZ4Asxe0RGPL+4KDs3pmxtAC8np4tsiNS
/sV0hUVaFOpKZKoJMYbsrfXcQndoPf9b0YlXWrxI1jN9lmObI3Eaf8hIF0ALl/jjRg8NukCpNBkP
0kyKJDDK1xfgCaJsZ0tXUSlOR/qsaP4cafKcNqF/H1OpiupyNUpHlZvWvakqf6g7jhztKTNMk1Vb
+iel8oir134pLGrBctaKObk39YD6E2+zdEuYMyjZOhh/dRlffm+J8qo9H8Tjc2dngEgr8/oc7zsK
lMlzQwQY3ypJg51l1vG/PZtqFGYMz1m+H8tZKiffifF+oLK96JmG2B4fGuliSP7OyEw9kjTTvvuM
flZnVoEnTQ2LDtbQLgzAnp7+Yfbb2ApeWtMjQzPFXRPTrKYV8nVvDIeYLBp2zgnmiVhQH//08nNt
5WqZoWmQiEyQTvo+/47N3ExHRixx+rHrIzWg/buhLbmCNl+yoSkm27/MG7Ga3/djdmjk68W9WbMp
5b7Q78o3RZDp490Yt9b01tlnatlia7qh8jmfQj6ABGSrx2dp2SquP7fjefvY3WzLWgT9/Sj3kTVi
wvbtpvTqPk/iB9PgSEBElc0s09r+XtKVOQ3DQz/+OuZKT5aks9F7ez+dy/FgPzkPybBtvpfHctw4
vVKbgLhUOYrKOYEmKtJ15iwfh3SqGtF7VHkyh78rqhq1+bwUKsD9R9NwAUW8hykIprHKgUl6fCes
Bg5Pw5CPVvxOEAb3sAkGD63XTWlOXJv7hAGJnduu/STTpXZB4IVO6++jR+ktnexmfrddg/Ram0KD
5Gt2UVm8S7LhG1/zUXkFsUXQrmfjXV5zj8a8UexR/rtwXhi9F/a0cmgSB3l9BL6ZOJUk5dYIRQpX
8GpmQNasU2oTFBaSb8fXY4PaWs2w8ffDQP0D8ugt87782o11eE4BXJe0474f3avm6kiZKPFxbELJ
p5nKPL+h6EMhQP++PH1fkXRTCVGJJQ0zSg7PfbEJf7UlckOyGEDy8zJRJ9PIbeWybUWGbPP5nqhs
pO9Ej5HGAlViWSkU68VvueepXwAcSHfT02pqXsnVjo3Le9540E15f2Mjqagtyo+ODqUXe+mkGvlU
CVEyLpGT/NNFq69MnmwvAvi9QtxzuekreqlKpgP2BWS2RpJCnXb5LGd+xTDX4XVCDHaLzaqGfn5D
kKmL6/Ij9t9z0xH+JBiYr13DbEgCsNfWuVTQDz2zVyTnyhcQMGOY7SIMduxWJW0t7HuxTqnPqTtW
SSGSelHI2p5qJtaOYvxVcpo3IUJQOzEQUDUo3VzViAgePkU9hXrhPjvTozqnWtfGopHpKZFk37Lv
qZfjJF1VqC8fx7SAp821m+gmW7dCe/OxnOQ+lLQ4EJPn/3F/53dqm9feA/pukhcT1Mio1m0o0DwO
AJ4MK0SIK5+bjlevikt24VbYFAk/S9P61tHk+YslgjHqta1QERTtKa9J2SnqXDrb1u2vRJviKPX7
VtfW+lm9Ds+/G3S5x0wbbDCHGhCwBvYWbgR9t6CjCH6+e3/eatD0aOQvRwiAWzfRi2piifnIb1Ft
3s1+0dwhlF/17LuXRXNXuxxa51FqsGkmNY5b50eQECKf/Bzbqpf34pezu+gnoXOfpXX1Mltca4ne
Xa+slGJJ5l1qTEGvZjnc955vuuk/19/ch1Eykpq6SFDgTJD8Pph2T7pV9uR0QOxet+btMdl2t23R
JjWfvsse20WwCnuvf6Hdr9l91Z6Eqn6MNuc+DdZFNV+hKVulBKLbVZO0Z9txYz6m1ESZqpNpEjBW
2ao9+8kq4a/ki90mUD0e7ebpeDEwTkUuV9/1M60QcBi0ZJyBjZuvyTyUBCZmKTS3w/Vb1Dlcm+Qk
icn20pPb0KvqLifeWPKTauuuu4AvLVEsCVN7AvW+lP16lPKdU+dxx9IunxyzNjGWjtRWF76arTFu
jsjy3/5lyp8GTeNib7Etqymr9zvr6d6jIba3aHLR5C+1dwWPkQEl+ypFh4oKzo0QO8YW8FCbZHbh
80xvXssyL8ds31rrJDhjiV2wiaKX88wWqu4nIBLF79QkM3sGavAPvHBl/2v0Gc3XfRcrMcYS2oLq
0QYbxfiiDYzROlUknckyPnsiFQCUOURj5aNc64CzVhjDH56aEbB0U+9u9U286E7fUC+P4hl0RjmT
q5C2JbKSbp2K9UVycFmNWOPrlT6Xx17u68dWqn3elRcv0bwuSbPhKWveHZHl6WV9nF3iYe76TbVk
fvs+iF00GTfAhNnec9855oepi3S+VGwut+83KsDQXeeMvv/A0EFHgtS5sY35VjH7ntwEqbr1sno9
VYjepX7F2UbZCyrzp1qinhcTzBSZAeX4pKjQoFFI9ip1rNw/QU0MPWrfB5mhvoGgJ2u0cs3LVB2b
g5/Vsh1+URk0eqEtS5JRPVW9YJoaG3h06RTbJKy3s/uXpuh6EqR93hMDpdtXvcPDqrNKNHUR0qvW
9N/afl6WXZlKlbYLfIs4Uv0xOg3tg9xDb7POwlGZLqYqITASO0XpyUUSejl243fBJoVs8qgblKal
6hOF4co9J4UgUqo8HloJJqA241ny0+Lvn93j2+PNzLrkZ2LwBAapZNMBPZdSInuCF9ZR3tcvGDOW
ZL5qajksF/1if3lU31VIohlQOsHDvG6raRDAdD8dlZUx40Z+UT8eOs9XpnvXj2p5yrtGeGVrud9i
pnocRbPn19ncc1Cn0uVUedArTrW3rWJvIzIWsNfCvh/Nm89xnKs8FRU/N5HZo5WcNpUjnhlcBpvv
IvQqvchRAcxxUSnaZri8z8bjKx9119PW4dw7LWrZTT0/i8j2vl4WFbqSfpelxeY+FyqbRP9mLjQ0
0veNsy8/TXxM7qrqmGTMpy36y9Rrc6qooSpBq3a/LJ//GdMhyqwmwhCBokL313HComwy0AUh0CHW
r9z1mxuaLpJ4eb4fNrUdBMP7vGckB4XC2KJWhGqd+UhyVDDU91kmor81lUAbx6A1kzN+ma8c8UxG
5p+/p04N8dPx2YhMM5u/FcYymXwlPZRqzv8J4GnSbTo02x5b/mrRJAPqFRe6ttLcpReP2uV9ORG8
JNTfflenxpVEz4sPpRj8dUvC4RcBsiIZtH4yV0mlGJObImL5mu7Pf2WcPFXQayu8VB5D/XpZiZ+5
7nrpJD0pHTp7Q1DHUmcL/eO5k+umP5dvkrkFfRasZKAwMJFTkH3zM4soqJ3mxmmU46am9IkKYKae
S1bDVzT+xAFOXzYnMMG+xpEdw/i21/zHorvoTvM1uiPfROcSZqlA9Sh+bFVoqyxW4P/mlq/ZxZeK
AOMSJOJ0OG/ZVjF0jndX4OPaCcUm6unFqqu/4cgwHPpQiU5aW5PmGk0nbQZI+eEd5mBR13JTT5k3
5jjEHT08nS51OxfD9jymqndiHFJLKESl65PU1JfVtMm3M1IgvL6QRAcZkyOvDTPeC3ei5rm96eax
RSkzvmMvJ75zo0Rt1eFQc+Njw7WiD0zLKIiMiOL0jp+DrEYO0bJdbXlBmc1+KyupGx5nged/K38L
3XTTmqkP2V/UZ402WF6zw0qJI4gL6W65yZUtB4NBAoTk7b5xa1Nmepn3ofS9IBwf5dh/OrnrWfQh
qvK8KhHH01syW8/7zCg7WGia5f9a1gCsZIPibshI4vCtMB25kXvAM2jfZnDeunyIU6hxq65ix/Xx
BWxDIGdKYu5P30hzWjVWgQcGeG0Q1b13DaokKKgB0rZ8dmKv4XqsFmbzd9IijXRlO8jXw9x2ENWS
0zkqdNRF6hDn3WxduRVaSrEl/RbXMzUNTT60efpHrNO0wssk1Vo2jaJWMC8bbF/W0agkmvmmaau1
dBBy5m6ITyyUz3m2bVCz6Wb7j9aj9axNu1vymySpO9veBXkfxKk2/rU3fk/0lPB169dGrnqpKJS/
Xfx0NriATvElAxIyofNIjrxssFaO9HKH9kcBroOS6pAfH9BHPkheo/L+dffPrM3TZAk6pb/TNh2z
eausyEhUjwMzPfMtWWmpKPnMl9/k5gFffui66eYJc41m38emTBFzKC7SIiQc0072svYZ36FJ8ZZ/
TY7aPIDjzcn3Lk1V3VJerHx5h+w1uAXmtwnpWcm/zHvz0aaTrDfUTj1ZWKFTZ+8fhWmP38UgX0tW
4WhqQD/VwqN0ab4aPVBKVm1G8ZdWuFgsXV+6RoYJlzlUl71EqsKO0f55F7oxc9HXdLgcPWuTX5JV
TX3s8q8oQuDwek02E1/zeQ26qJnUDN23gTEwhVdVJq5OcjVTo6gsSny9fB7qt1mhagO938oCB0Cy
dOVWmijSGk1TutTWk/koMzx1NAND5NfO/IBXVOG2qgG0OFjUc+dS9GIwsckbh+b6WTLUoZLo/Y+k
M1tWFVui6BcRQQ++Siti3/tCqNsWRAQR4etrrFMRN86NqrPLrQi5MmfOBsdY0hOd6xrXxu6P55l5
h5FrzmBF26r9wXXCY0URbRX+dcKhAByoRFuErALOwbMPmg12Lo8ZIyhHbfAKMb0Z4E31gLk+ZOV+
SwPB9PxhBw7Z7045POt4PjUh8Z0wSgWKxFrMvWIJTWYQDj05DYBD8iwMu28OCwlMorvAYxsZv0np
WWX/452vfdBw9+eI+MgtdOYxm1AlIJI3SqHirc0QEckK4KkMspAEdAYw33CqpermMwQliLun5kqC
B7Yv4vuckWAKmP0v2eU6ZNKcYcs8UQOMMrtpLY6LZJWMXuunkNvgiiumjP51/RJrX0ijf62TkyKg
Ol3czN9j44g1p/91sxh/yurmXC/an4wmDEYOv0gYHgJcl1uVB49LmTlCGg51j4IJBfOxb4RID3Il
6gOuTbb/BLBVjpgBkihaILXy9XQEraABPkbjiwslthi0H8yXKO9AV/9dsK+jXNTTA/UZiz8+8uox
QwNO6BUoOLUPLfiQCuPyBBEtiGWNS0AHy3mMq0ZXXuxMziiBhDBGQzKIQ6i05ZnFMKq+fJQFYG9M
eBc75K0Jvix8VcBZJ5vKnryysUtep6Hy8T50SBY8ZKIj969IgtmN/r5wcpFicp2D2XFSW6Dq3Q5C
1kgfIcBR3fbyHCuuNdSOygYH3ti+vMx+tqwuWLG2PFPlwPJJWKHTpoFi+GrHvwStJ4nb/dehOiQY
0DYuj8L4dTBONCIY0UoLHsPyRE2ro2QlsbH0OI3bgL6QHO6NEB4EkCcCaKowelkYhdmg3GYD46RG
ySwJfstfjF9Y+D2KUDXNN4M85mstTj94RcDBHHQjXInC61iaZDHNOjPBN495ec5g4Z4igheQO6AP
QZYBtw4PjtWT38yIMUw8chlmyR551RHS9mOWz7IZAzSxqw60Go9ZjdVT54MOR8ZA2Paw9wylBT0S
8LK0+J0YFQVDCUQLI13ftNxiCSplZxF9mT0zAEsXoOwK2W6JhxOuPLbVAZ3Ga8hF4BAAw14Al8IX
OJFdkV4AAdiETa0bBzkgG3zSa8iNJjgkj2Gqh4T6iicbEtfoMbtjQYxClNg45jsp1OpJ6t8iFq2w
hg3WpyFUdHn4PRurFiKfXx+LoPxyspm4BXccFGTBTHhXG27sd1h5z3U6pr/y1cCetR7kVY9djvca
KSF7I0ge9wueqNBVNl/D4SNw2KPpaIQWiyf9W7vmUDu8fLa1CAA3atjSWPBj+tz2eKRw4WAbgOUP
JWuUn5ju+Z6UCVslM3gf2ujJqENlVfvG1qg8adFbiCvb/4waClozQ7FMQqYLIlD4JIthDb27/eH0
O629xnmyqVAmjESYdXI3tUR1iqgt/N0l2DuCYaYM5OC37U1aT3funjbUPe4N/hYbUgwTFkDWobLr
LT/Q4PmKZEGTQshaI6AFLHu6LCDXJCK65aVzDk8/Z60N/a+b3AbKFlxolE+ZfOAvO0+Yok6K+C6s
Jp9VzV2xL+a3uWZwjCsHrnz/N9Nmr0FHzm4fmoCnTR8RlZ/QZhAhaQT7HTAWotWiN9B23Y7jPqEC
iOPvOocKO3qF93W3eA8R4NFAeaanTUwyk2j98TLSZ4yOOCmjpBW+emw92EyNHjFDdG+B4/746j4X
efDGkkVY3WK5VYeS387A3xl9v6601XydSIsJjivQNf3ay7jbXxYrinrYUqJuITjXpIxYhTh0Gmtl
gIjTARwbHS64aaIGADMFHobxfwIqHSmYsbbhy2+WmEpvaA84dYDYWFyttW3HhMJ3MITBsmNOzGb3
U9dzoDhhVsJ5cfU/zi36F1YMZE9S2mrHnj7AW6IPXx1BBRhBTqXkecCNg5u4D7+JtJDWS4LvQiZN
rPOZFgW0stCD3ukNkvLxuQmzOBtQLMLnEFTsryX2GtObFXrYrM/hJmOetqLvNvrfC9b+qGjkI6kL
KzAS4GB3JTRFZ84rOhPh51Fs082dZITf9A0ktCYVkoFPuH2rpRhyMHXdFeTo1YgU2g0XcEgCBgEO
3t2vOdDrjeFyqgX5HzzCP8ATeJUBZBCPno3OD+gZU5Hd3R2/BsLLRTDHxm92ccNkz8DHiblQen1m
f31k4jVmj3h8GgzvSVT7xt+vw+zP9Hfn4ZWfLgFcLKMOLLybkXJ8R/lUx/d+YvWP3RDk3P2eitiO
fu4ToP015rVDOcBGwnnNHrveFhJ7lLvlFIJQTniURg5VD0tRGDvQMAvXQpUS3EN4Y9syZpVeDpJL
tYasNbx6Lfw5YEVAhVXN7rxam2CsBMtUgYz8pt/bZjvTITcMgySiD38hQTEiRuYXVsEz1MLfkIF+
dw3TcRK8It1rD+Xg5+NdfReQhzlisTOEG8UzX7rPdbl9DCoRJdZbcEsn6JuyEUnuuIA9L5ymC1Zu
6VqOFP8ewscJe45G1/Lti/Bp82IRYlNOWO9fPoOUkY4jjrxoNdCDfPlc61Fz+Lov7+vTW3INrE0S
3BzjeJvw1tNz4hKh429xVxYekG8c4YyJ4k80uj/P8iANOj8wq36zev28B03eJJ98F8naFEmCnNQ+
uEY9723ldbnsbl61/saaLz7HVr001xlpTXeoXR7mdMJwx2CRGWgTBn9lCy9Ev0BtH6meEr9mHVlP
8uAeP4l4aH15UgzzIxSCZKocjY0uIsNup6okRK5avdDp7ZWw51+xeoFtPVR5YIiTUIKPD30OA3KM
yh+gLMKlGdsihvK+TwQFCGW+wz0VIk9Iwsms/LPPFnt4E1hDPvyWnyRIAC46xHN98GpahPqHraRn
2rDHPf3ySsZ0c5LXsP9lrCGupHbKJ57V5IKAsnkFYXlrQo7qQDaHAtM+/W+m3z1WLf+iZJGI5wSr
66A3YacKJvped5l/HacHTmtqoUaUCS/8dHlJeH3/tyXPg0jwAIwppnpArkGQHsqYRbem/ItylaPX
060bHAObx8BIopcSmIHBWmJtvqaKBmKH1tChoSEcglySOkhm8LFOdFE86sK9f0sFFgAyi5EZMTHl
tjuBKTWtl/PptiXhJdyEfe1kzwoSFPbGgg3x7wrg1+dQfV2ygSpsBXtbff2dVrMrAxZamOE9LAcN
917nY1gwUANkSS5BY9h7WDs8Xios3qAQ6rDg2dVh8swepsB/W5CT8XUvqPi4JkKfO4EWQsVPWH8z
+vTE77STuJ2X9DbvNWiP8oEhROieAxpBdXsiWOL0FizgoSZauIZRc6KO77ov4zrJxRUkbH6RtiS4
Bv9CWZDMGMxfw5aogC1lqpAYJkLWSwAUzCtwtTKcpusQ1QJTC4RCCFpgDLRscH85UbGWZgoHyCgg
EwtSfUSjodAqyw7x268PjqBwCh+jL2z7KS0kK4A/zjJGXFJKYZSDHxxBJAJoUPMvPFthQvs/Ixrc
G7yBxrkKjSUoQS2QGKw+8Bxmgwkk8wNdSVwXSsS/l9cG0D5xUvNFUmoBToi9qvAQ/XDCMzNhZ8wD
/j7Sf4IaVMLmDI/jdPP9X0ZgCf8B01MmrM6HXBFaAsjk3506R1OBBgE0S3wEBOM9l95E++MSMYqw
pdYhlRD8RPfBtIjbHpAM6nN9nF7Ay+Xg/Yhotj7YhWMJyoLxu1S5ZPo0hzvyohq3c/CS5+S9bIcg
OcAAsFSa/jd+CVo1kcLHOlRDljWKcP6zlly7z44S0waYm0HJohr4zx12NFy2cnCLAY6wJ9h0o4yS
Tw+/1yLFsw7F/l2zbquo9mVMJl/AVBP+ptaAQbdaIqf1kxl36KQN3lPoiZonYPwhR1v1YubEokCf
vAfsGdoBOD19BkmGz/ljUc3TfSa5v81d/icYtVeQNVEhjPXCMVKm0E8MsaIHb2XBZWnnMPR+HJN0
iw6uoPlO2Tb7grzBvYUGn20UEmiwBHLBNLZT5FcVS4UNPgV1qITdsDcvN58NwTFD4seJ8iG08/PD
6Y2YTQJQdqRnkOoFMaYyeY5Iho0Ep5+5UXG73uH+2OAZSuPD8kfcYfoYQtK7G92WhV+GVtqf78k/
1dEhDXlGuh6PkeFARWawQLTUb9x6KzoWuLvIqdieCNk831D1HHyeh0ePvW3T50DCB/9oTPP9g7Wi
PpJO5FvgN8WUSlt/JVg7neZ4xsAiItWTtR49bcw9zZTLkA/fgyaEWnQ/ovaGxcAjQMNSyWIUqlDe
rFkp29xkwu+9Cm1Q/j4CDHj4DWogzUXZQ5FgP/y8KH/UAtQFUG7Q8wLSfneCDAKlBjcp7n92Btyp
6JyFH3INOgG8yQrNJQqZFqyJ2pluOSScQTLhCGt+Lnsr/tcNrKPhizJuOazTf01ERcBBH8Y8r/c2
91gNM8E92bFgc3nC1gBTTguuPJMRHCfbfzd+HZNKk83lq/ceqNheExrVl0Pa2vgDCw74oAtTLOMM
ZJ4JBsDX43P99NIRXkSRqEmAI+A89KQv/4c9TfACACR4Np0Jy6SYh5gYs1gXsBazjjy/Rd9XADNm
8CD5CyZNeJtZf0VgRbJw1PvAbcMvB/EB3nhqUAXS/NVz2Zxcj4+ztMQbYwq2APoJ5jm+BS5F43lk
gKp0oWzigPue5Ag3vEsHcR3kziHE2dVia0JduPoon1GOMGltwX5Y5AGRzuxsAMNCwmbxSN1UTnLn
JBDiXk4N44fcrCzIGOq5Vx5ezZsLs7hRB51/b50arsF3RERm6tnkF/gNarOwm9eByX6KnTzJg8Ts
oUpDPT3EjgA6brZiYzVpDo+BPf81YRtr0XdmNTtIKOgUUEfP89iY1htVWJwCx8JHIgRRieszsrZc
dtParWafqXSsevDEOT+h+UYpcGh+VnnCr9+VpIpNnnKbkq8jW36hjdOH2JFixSZAYeRaUPvKIbus
a+PS99KOwC4E6cofwTubAcjYTjUVYElDSzrjDVRHgXAV8etINDO7SY7jB/GuaazOcA2mU+e/p0vk
jscpdbL2k9+8rJe1hrlTeK0FwF5vYOygmEZf2wmMW4aOHyk9nw+yoD1C/gfEXEgXrHnUfKCyVUCf
Qnl86yuxDLyNG3S1/+TanNU8buABP0gJI2AaggMhbIj6wMVFedRg0H/pWZ5+VFPna/bfCyxSA/ZB
bPHLE8KxhPOOw4q8neF1WS27M7YKzGhHCDvKCBGmHaJ9+K1TnzTMhRaZYYtL1fHXcTzgMAyTC5zm
2ros0L8+fwVqiJv940FEc7/g7gdUAJQE3RNeSUyKwBxbPEPUubgLeBDBKzhtHlQjbmtxrMIxBAka
GW5vW635bD8fVtuwi4vtu/Z5uefkxq0+4UEzdqADvdfKhH90FbSJK+4ALxRW0+I+LSgWfA5M2RHe
tPW0MkbVY/mUj2Aet8cUUVv5IEQyyNFPAL9rY/IFXpgRvA41k4KtT6hvJD8oOKcI4wsXLfCdXnTy
aPsokXQ/n31W1ZFsGOwFH/CAvdwjAosMQiwj1VA/PZ8OB8xEnVFb/oDFU9cIOu+9VBY96D/cZ/Q+
nQB8GNYjzUPcz4aL7nYpDcoVOqxIKgeMFENScbjKlzMUceR34RVWCeBPTDGK7IihKCbpfGJHzE2n
7+I1/r1HaFsryVNv7Cug+Tjs59MO0Dx8MXtizN86DJBcPSZPvR5TubniGtqnAd8WtsSYQGHfgi6e
glKeC5jqlOAF6xuqJ4R4TfYp2s0Rfb+qhfZ7A18xOZqfgbLKVy+mcCYOV4quu5sn9m4WO9eKdsa5
T/MIHU7mIKt7rJqFDT2PB4XVQzLXfX2LhgpExb1zaHo4YxHzCFF4mO2vQPe3qT16jPBbqgfJKYNW
JyyWY2OXbcEdxzfvzUcNAUmzGTickGcB3xo+CTnCO1z4f+NIPiBO636xsPFug9vODFghEjGqAO2i
waFbTyyctX+xRNrxx8f1xHvsrgeyoDIsSI3NlwMhQr/h3bndPfAQll3Kwg6KSYaAEQAF+hu7TZqo
WBD0/cfCXPKFqRPIdm6Gsydoj+EWhStzL48JSaV4tbs7xiCHa3R9uEXi5LSBxzuNI03bz+GxqhDQ
QRrKPTV3icvMk4DiC0j6OGW3oKi3GQmPX44LT75uy2SlF0RyT67J2PgtLCZ9dcawcbPCtxJBcS8M
p9jCQ4Zq13r8NVWLEsjjdp88/+SwFzeNS33yGyIpA2PKM7ZSJu/GZUgYEUwsr5VtAZlzCG3eUPtw
I/MF7PB/MOFYcG8WOsUOt3PpBHsbDA7lBOf35DbDJ2EBzeqzLCcVtq0DQMyGekW82SRF4zDXoITT
RNIcjLuxNksMKAP93lGmARilIQtqiGP2GpeCS0NW51ABGUSYcmYCFI8FlXktaLvstuLsGtSX2xIC
/8oY5+t8bf4ZyEImSajvsmm2Yx6a9yA0QtoeazwKGwkO467e5dB8xx8cR+5h1yKUn5XG4H4Pzdvg
pUfFdaqbJDquSkrcpwDos9/r1HaLm1dni2fukceaAXziLRzYT06ozS/8Dr8wAJThO5JOn1iaPAb3
tUKyIEhn6bOq5vn8lYPvb9jpf1dpU9JL3rQ4lTbXX9cvWaldaa+uX+I9YxTsrbKzH6FSbhOQOQLB
PtuPbLLInlQI9tv8L3ksOmsF/YLNmNTjGx8knEefN+mwnpmvhw+gfJGQVc2RMFyfARQyCm1D4UM0
fvdsLUB4b5SR/pzqn1X+G68BjDtpJl1XhGK1RfCs/zQCHCQ4LMOcnrOVIfZaa1vaShKyu4kGuoXw
Bi9eNR3BDEbdnn4u0m3c/jwC7AjyZJOeKyLaDIxeSc6NPsEuD1VuSf31qobwAjZDMgObY596a9gr
VCIWIUiS7TEELOh6ap+614yNCcCBHmX+ndnSosnCCp+qL8wcPZpLQNYWjiejCZmf+CjSMQH9Uu75
VuFb05zQbNMzQtvlhAQNRq/OtES7hi0hpI5BBVhN2uXUDn88yrBGOFUWeeHjQCWErnE9tjapWJ3k
zbKMzCT4HG6zUkJBWHeYB/afIbw5SEEi/pqOEdB4hTeUNb/jcLyn3fsxB758ZmmIf72G04I2jc4G
MUAV0clSnTW3hHMI7OwmwZKB976xmxittIr5GHiXxPbORekqm0vwE+BaT8V5WuyLQkYBXhv5L70z
tJcmpZfk8sPibMbvczkQ/GfoEGJcf4Z3ZiyqL1KVp8dNCbPma4V2427ZcGYSZouo1+EXiRFFvgg9
xfuYJlPwDuCUGlOKIQ2iHZl4a2NCBn2aMRMjog3ABRJQ8MabA+iwvG3TdQUeQGk9QEVBkNGg7mQh
uEOwgLF+KweI/9UL+43OAbGv11aIdkIdJOE1Sl8eLJWrNSzSuPgNyxIXcy8j7IjQeg5oGtV9loSi
bB+g63+3QNQshmGdQS+js7ePtEt0382mZsahWizIFBy+L8kKHCc9EOa2QbUKuX1Sh5hcC1YzW4Ty
dMU3Bdzsu8FcqBV2AizVCVbEx29VHrUwn1KPgCx6SxzWcDRB/guK8YSOwgSpQrzMvhNs2f+BtC6C
kMUT4AOCFOyx2650mYae+gA4gB1gS14X+9Dh8/iIhXw/n70mDFTYb5FMOH0IK1pEGdrutgfDuB8K
MF/mAMb+UxYTYsUvr7EdjHoDMcJgB4BxkboQYSu/gHAkrKkZNLjziyILMGEHzJGmb4BXzjgGfSZd
PeD2o32kB0vSLcM0wUUqYgCY1Y76mX6UYQN/swiYIEEauAcxB/q0Ae+/hH31DwLJec5gDBTYFXjZ
fVhYWPESZfWLCwSAzTt44dUMW/AatVhQ4Dals3sN0dlBOoHjqBGCo7skl4Q4viII1YHt70cKDY1z
8/2jQ4MpB+cEZeMLtwCsWdGUHlnMsVN9bnj27c8U3gw/jVaJLkyK2UwAQ2Cai3XDi7iVsX4hI4j/
nuEO4cw/njz+1C0rmI0wXfxjLGNNnSS4Nvhq4bZL4kfhNpjQ/jpP82yWCkJDH372T821tydljNuD
0sc3KOT3Bc0/WUSG1wUKhKjb2XueUOEW0PrQLa5zhcjpnLxNp9m/cBX6+3IQMZ/O0Zgfuo1GYY6Z
FiRYSAOC0NINJ4PJ1nKEte0ULQ9WpBKFg40RIw3oWeJQxoofD7DYkME12rwUl93JlEP/77GCEsSr
XTckr6zUUxmB0XzwaId/3vlcp3SCmxj393Vc+voG5Hz3mqsrGiP3T8zVVgBFgNnjHXJ5aWg9c4rZ
bVQJym/BkV8j4OScf2/SY3q4r40lG1ZaCMoIgsOwubxmb57J1iHlXDm9EqChkAhmCjMOK9WTmCin
eDoyA8FOSEo2GvSSKyqiO7htTWrJBHnEs8EpnexuoYxuvOco1ybNGZweTRrgxC5b5DvyoDAtERkm
9eyx0JD0TIuNFtZj4o2BxF9ROq6C7GiN+E3Z6Y7H1bxZFzErEWxAoUy2Tpf6X7R//CrJK5FY7Nb1
8bmDcsIzYS3Bmrl1r0fuC6QN1TA9NDNuoavJOiQEmFbl4T2SOlbZXIDGVecM2OmaOD/+P9kr29b0
C4rNvJ5ndv/+c0wSBhdmTLlMKOphtdJ3x974F71BYuLMbQ/Zroehpt+eU9wh4b1MChgPrcMxFOtQ
vh9u7n7jZG8jJe4bR3mdbZNZdRBcZ3QqMhnY2aKS4AKiVjAj+pBnVFj9BxDNCcJitvihgOybUiD7
CYRyFw4OPCxYkiTXh6za31+EX6ijMfFngENBEd+e+/TntoYv2SE02hsuinwe+L2p1/VwMvqZ/Uh4
6b4XluTppxeCLpVTwcX/3rRBPUrY7jsDIin6dFRmrLNwG/eVzTd1yl01TnuOWGM/3edceZMy2q/X
9rqGOP/ta+xoK2DdsJjWP/q22s8LMgcm3w0nZW//A9JaXXW3WH+Guc8W6vcZvlf3f0uPxOA4Yc51
lcYvkgFyTHWFrrKmyp8NTJUSzlUegzod1AcJvZQdprjWQdg01mAMm87EPoQL+J6Z+q66U/UF4Tf7
st2rUXnUc0b7og6AmzgP7dE6fTNaQYKAjgZZjfJrHrMVYMu1G9xJLKq7CYcBqbf3A83PI96akdBc
TCWWMOo6PQD3w3HkryAJZ7sCaReD15uxzvkte/jhCFWh4zRAHcHkPnvgvHN+ksZ1fI0ylSnJJxd8
xA11fw5bpk89urNat933AWL59o7AAweJH5Xfzc119fEh2yrL/fNsoaNJR0wXHbiJte/EFWHdCrqt
b/QQgTUGccYEHzPgKyTYCOWiG5HQexovNuhMjK+p/BoaELIfu2RnAHW91hZOe/DTl49Tj4Q0SOHs
R7aGFXHFkOyLHQdQBAM+s9cNgumOkgH1QPNprclsg4v7HhaDbJBG3S3ANRQi0eI5//rvzWOguMYR
aumBRGGCatHUL7MR2DhWYLlbnLER5Mb0aLJe5pDG683SbUoTUVRBoQMrza+V377WqHRgNa9VW/B7
WNH+BDWSoTD9Z3/SzslEgEgCfQve7a4NmgvsWErchaUDmmDV9qEsuo8ZeosvBMcIniAuO/zxchhR
uzNK+CZb3iEfQFYRHlmkQPRfU3I1z1KQ6761f4yzY3tS+euNNCutvpU6Jll5MJUY7kKOlnqoTSgd
nJhwi/MYCi18mCE8oIitz/dEJQ5bw/sq+LHhc8RTiLrVS7uBsa1hQEFmYy2BRlfD3x0D9aGJGAMb
A+erwr2FvCPgereOK4/KgOHWa1+e6ksKPWnJHIwkNeiU8WOKsPEaiLL7b9GU3cbvsRoBpeocgxix
iS8VQ6FJKoDxLxnfArjQ/Hb6+Xv8kQLNpRV7BejdGaN5bCU+yzNaT7ZOFK0PmhZHOT62Ekx6jToh
pCbmBX+FbPvqOewN7d2H8Y9mefjR4WWv5MOn26gXpABp57DkMjBj/edZrgFWtQ7zZ+pJ0LmgmZzN
OiwVBx+9hW27FN+k8hmduRhPe8tE3MOwSegmoTxh+jK57U0PnAxSMKQemjqGmd21Cd9z1cLlYk8z
ydpN8ntTIBFrB7ctPwOn3gIlZq8sexIQ/wtePn49Zy00o/uQawMDilKfYP4v+5QU3dPAdoV6HV6A
TIUlvBwpAhHuUKzN6IUSbPT4A7AuTyl7ctXR2FfFj6XqqWQj/CXdiFGp++sRI24HTNZ0hKCk141o
0TWRJlzTLi31EajF72QsmbGKGQZ5t5E5us45d6ByIwRovd6Sz/DguMWveNpEECudj0iUYWxg3c+A
1V0j3B3JiLhzUJ3I/MR+pN8MmSluYeIlFzQ9TIrKKG/970ecLEAGYEdtgkeB2KTdVjgLjNU9fCWg
JkxyRobmgMTkUNUyF8UaLFR+E+/fROGBCc7XywEK2MKxMvQgdOAvtvzMYFnKgyp6nGW0/iN7RfPG
OwYltty0FZ3EES/aOyzO6wUi+e07eCKdAIs9cVzLe16OlR+5aj+8rK6/GGjqaveB5aohhSbf38Li
oB2UhaIL+RhFmbXQuoHkgNOBsD6qI7rbIZTl9qiOOOQlnvgPQ9vsQcr6NWJjRd+AxBJTO/aEBTHn
ltgowgK+vQ88XKoRYavyZS3dN4+wkSgTuDnhZgbmyT/eW/YRv/5rJ2/s8d0352WErzks0XScndkK
dOL78XpfOqU1hBFYAblPr61aMxJsX49IhrdwDwDqcC0o8d5HMLv5TWnSeA04zXSDGvfTNN9gxMub
6XcUlEFKImn/M6MRtmL4MH55UoR2CxLvLdZ2pMPQYEwxDcLwF/o3txcUz9QxRMIW3yopZf98xJ+1
p29sPLfDRzXgdqXIMi4CV8L1H9m6D5qU+Z/Kg4VvNZuSBrwhyg8TI1BAEosn+FmOCqRqvuyT5onn
oGeNhM0CnhWCoO2wTRoeswEg5lj7YyWJOzB8oGnmyTxszucClyjvKw1KjA1Q37aeGfAjXAAfG7YA
akTnOmQtM/0MOmwB9H63yaF6Yu3Jub1sX0NZTHSIb5gLxlgjYEA4R4okZiZSsAe5PYAZG9/2zHcZ
NoBbdXTrBTUVGf82DAQ+DjplF4xUAb8zoODBEb6ONTPMCAxUI6QeOl0gXAm2MON235Oi3s0Dq+Ia
y167euVudXhd+FS3Ke0EhxNMD/g4G6CGX09UNUT3nDpc6DOERCx7kVBj+jqozhx1LqgcF99kxvKw
wPkMbvjHgc7WkXIN0G7QPFVQGPcweeAwSKcvTIUhq10SBAk15b5N+vwrTl9KJ9KW5u1wRsOdhFA6
1lDDUomunvnby9SkqqNJwVNsolQhexmT0zDxOWHbco6SPx8kzPisrJ+Hwn8cW3Ybi96W248RG9yY
NTAeR9+tPRMbuwb/YL5+3ByZ+FtmOEG3gL9w7zwuITg+/HrbXjL6CQQY8c4OD2holMxRS5j5WLmy
L8d+T9D/yg0upwbmu0WIn7euheAFWh1SgdRIRnqI1ScWSFguoGRoCJmsV6AKeDcCCX3vJ9XYM9fx
nthn6m2Mv2kq89GENfwX8rYZoXKXWewYQZu4mu0x3C1wPq3sf+BK4zFh0eDyQ8yFCONbNl2aV8JE
YZUbcHj2IgOCJb2/ijG0I+317WvLIY8XMcjDRITh6qRZDmThvz5sJXTLjPcUNV6qB7XJr1SvojAY
6J3A2zEYVklz+PofZvGsi5p6WEmz2/AxRjedUFw6oVxiiNfpIb8T+JdQpysqIuANdID4OTj/+vO+
P5iUyxKB3eq3YbhQF1I3qJf52zfWxj5HSf8aPg7Sz3tJGAG61YnZcwbu9IAWmKXh1TGWYpWK2nFK
USLDWUNLwncQcZNANAM3G0pBqp8K8YC4KlR4yBqDbHgb4/Lq/xyml69TjLv5XZhqDWrI7XG57+0g
VkBJmz5o0eLe3gC8h9o0SpY/p3Gli+w309b/ebtmgZGJ/8Ybwf0EsPXeMS4AYC7Ox2PZNOAkI2WY
GDiUiPDw4Nak0Y1ptGF6mSPUemkOHzHPPQvIZvICIVBDBVX4TkdvTV9O4owHuqhPkymqyVCnhQp0
8DP2WXNt1t2W5hSrFi6bxD1EDsYZ3xUtfuEA2r/uZeYXnajCv2Si7hI4s14Leh1wtnJXAiVg0/BG
CYfJjNgEtGx0J+VaX5gIgxc9WAbIv+6jL2RyPSgA4mERXdItiziu7LMQ3vUGPyKx0yDosh228Qc2
0/VwW7fTGtnUt8+f+vaLRAX30yVEv5E0rEPZvUHIQywO0wbAZIOSrwLNtN1v4hVjRLSDj4cFkX1S
sBZefbDDgy5WYcW/KtdvIU5PwaDWcGuOHJeKr7CiiFsszDkOuF6xubwOsiy0zhaWBCZwkCApPDc8
Lw0Eu+nnIrO0vHkt3FWAWrYusOA3vXP6hyW/6uoQXzAo/sxuexBkxXke2YDacOJoGVHywRHPqhBl
WHrh9M1idcS8Ac7zXYE2RpzryMtTyKqY7wE6HCAgg+FA89t00HIctjZU4ZSWg7EcC74lJx8LjvwV
c4uM26E8Z+DIV6mCDAlqjYAbOdb2up9gODfgOZNEBsoAlPmN4S7dKAY//n2QjdmnNoxz7VCRAgBD
pCc7vFe6BTxuMdyxDuREymEIo8O/jsUpefduNmGl0c/BCOq6TO2gsoPbM1Ahi+ODjEmYvUzYakmB
JgdG1Tenz3Pv8AP5gsGrg9SObWX4YxP9DTuBxltwlxlsOOXhCeFY4VgApEZfVvv3QTthofjaVtMu
SiaEah6I977IcYEUHipm6Sp7/BSy3ri6BjoOF5Hsd0KK80WosPwpkQrxJH5CAT2Zxejtp9NsDawi
nhEmHryZwOkRxy4bhHyxtb9O6xMvZ7393iyZND/fZHkCMN5OOzB1E5KGq9OLQ1dYZFZfBsuY9X59
8y+VAn7SjqlNz5jnhJ4TxhjHxrHB0B6ZCZxINXxub+mogRkuDlBPlLJL9XGht4AWlNxN68dFXUIu
yLgTCr692LyPf1h84dmoLXJsufSg2ln6SG5IgR/lRZT21gUkhVILg281vLeB/g2Vo53Pc/o9KccV
nazYnPzanifZS+sztomfpJ1v4SM53e+k3Hz5cXxfiQTARmHZIsz1Xw/kq9PeE4c5PIHYI66Km6/v
6LA+sER8SojxTYAp0ZUHEoo5cjHIsc8P5WecYQDAl0onRSN0dZ7bYlNAmgLm6fk3a6SCdlQkH+w0
8BIqm9b2f3/6bXE1+r6lepodvTE5etyDexGIjSKEegy/Iw1TF2YK3dHE4xNrWtCWYUWzAktNnj2s
volbvzZFwF4ZTg8RE2/qPuDPBro13Cx52dI0MgeQwtfwK5wfOAK0VzOUNa8HkZyvuB5YVSy1oYxh
l8WCequaoQbn/GR/Hes5tN+u+nHU0ru/+twx1iy79FbKj1yGKGETU0UKXrSBMUqRetwHvGDbLD40
7Upk/Ht92FagW9wxJrYTKB+hn5806E5DbSzt0QScS+aTtn+z3PfJLMPs8oTTcMpew087sfIx+Ts3
RxI+wD6ECn4O2J1W2HJ6MHkhSG7r7V0R8K2m+zWyOGiKbb+LystrqUS986fzrphbRqDhfZTQa84N
2sx/JdaeCCN/NTIwhUQmuWYzjVUZ/67xv/CRDHyA6Syhi1G8+jWdVRqynpZa58piKkhAUXqomANO
nx8bydr55F6vwESlmUp0jxA3p8YMx9jpp+1jp1ek4eNQtJMiD3qzD0KydmKSJtAb/S4PhvBuYE6q
G5/DK1qvrSIsFFVghRvR8+M7qy/e/ak3sy4qczko1P5VDXqzHF9ElMsEywKkgZa0Hi9Cf5f59c2z
IAQYfzZMVmkk7e9PJw9vY+vpXVXXaFkfB/d2KEFrgH1AaCiO3PT6OFAg+uJY+teP0qCxrBCQ9IxR
hEBzNiQ9xv4M1wuYz7hj4FsJ3oPsWY1lsDvqNFowhARI3dS499zh+w0HVH2ETGEpe+V7bKEc4baA
j8pyipu1x23h4zikf1kMOWQ2BEwVN3Ag9MmOQRAc8sln+KsmFGOAHJAbziR+Mr+vIaX+R9J9Lady
bGEAfiKqyOFWMDPkLIF0QwkFgkTOenp/vV3n2GVvCwEzPd1r/esPnHtE9GbB4q38cMkdT29teL+Z
IIo100EwA8WBiBs6QnDSAzLiwMkcOMZkMmvqUdkauVyoVY2+DPCuqdpWIU6B0q6Ukw1N2KldefTL
qPj/KMzc+5TUTJzO6vPf9UuGUEm9+TesrLvYIHorhryjAByzdYD80P+y57nUC5RRvO60jcXhY1cr
5uoKVIGewA0zkOuXOUkWvn9I0l1QUNnUBksUWBtlX/6mxMtsof5FYcvbMWbKYva39u9aBqRatnWF
RjE5RUaA6WG6uys9MT9xYUEzITN2KsDk3ry/ooiKs3/IAeiU00n+jSPhFWTPL/3NFfp9Ll/71zej
B1v0fBdLlRjK4WoWPo1XZr1l01xz3TawRcBxhQ1eHsqDXG/7xSsYSevKGeA7X2nxMluzxx4efjuX
fVN/oAlFNzWiwedU1zL+RCAtStE12MvyPwL4TtlpFJJjEzfrQZmEw4SEC/smGn6VGqem33Yq49/B
ckBlYeAW/Dl0IsKFh+XnwqjoGPve/FXTe7V7xJL89KIiS9IVMh69WnGQGt9OLCyQKNF8u+eA7qyb
RsiS5hCyDNAbqqgltQZhyg/iMTKEtvTUMhWK8k39IDj/6/6aahkg6/WROGEHMKnymwqODHNbY1Zm
YiJ3JsH++cfK29URzHRG6TfLQCIpG4vUq8Gcy/jXVwD5UvrcEj2HelJ7sLzhsnAD7XFwgHvhSgED
9JKlzzUVus+yj9x1AwtTX6tos6/JA1T+8IdjbGYkJ5MBqkvshfR8rmXfdpMVhpeaiIAnPVl2/qa3
QXGoxVn0jsmjvemVcBl3x2TfZAMh1Bzs0jjJ+BkUxobKxwGLTo/W9SPT1/cpz/bPomwIkX56AAih
GK1rUnrdxNyNPsziph6jxl8vxHrPf9v5YaV+yyMa5mjMQ8jIbL4P4wNh27/Rrc40qJMVob6pecR5
oDzqmDltYLjE3fZvSH6/RibeKxqtp5sxnhedJscYPWryoBKsFz53QcaY6x8TKfdf/gIfp03QzLDF
ofx2eBS3XGDWqi/igdlkQnAPLe7Ax2L/NLm1lntqvQfZkwbahDHTOIRZIfjtlKtj1pbGlfGqBuxV
puNW/8wrtVKfbXh6AOHfT02GLE1hSuClUnSZ831GoyVw9eMG4/7uG8OkTNROcx8ZNASVet4OSjTk
++iqEqXkJbzAOPoZHrmi21HajwRqflrX8blT3v9iDR/muwkYKiBp9bzBfVT8Jos2ul4+p49hsP8r
p/A0q8KFFrFrle6epdb9W34BEot3vVXPBbvexhq+ofjG+s8cjiWQBnUfkwkMBPCuXDoni6vDdlaS
U7GtMQnz2pBJXgkyKPyRQ5Ljaq17X3ziFGJe+467cwt7AiDvc9zmIso9kYVPu9b6Nr6xXb35wPkE
N0+NWy690vVr9me7erG+3g6J6QADl/W4aFAofg9bJYV5fE8qvKrYbv52yuuxXwj5zkmFc0UDlpBS
rCw4pVTM8lXawSr32ctn+8QSJc0/LeM1zgbWo0iMK3pB7TLK9G+TMqBJMehm6xos5QwQMFyJ7pUo
4vwM+O1kyi8uoNPOxNVoxzObOvacNH70uKgvH03Yaekn2ku19A1/arfx7NISZwmEPT6fetZKse7k
PWuc3jfn6mJkh3Dr1giCzyj2yAir5DGsfEJe988ZfLVPTfs0BRjctGywHFLKuHveWr+VfwOC76cB
EukdO6bp3g+594yOef66R+le/iP0iDOhabFqRT98b+5fLpnaY40k3JDLYnH99O7J8Xk/TI9LfZcO
LEbs9bK51wwgKRN/33AqnStmKdCw62/dLnHiATLFV/Fu5fohVjYtDeZqxekDnv+b7AM29eQER4M+
N5RLNvbGfvCbyF9ckJ+KlwHu9kBMMqaMEvBa2+sEkxJZgEF1NzMSD6Xp6sJuL2Qkoz2D0qdrfxlS
1GFoxsrcck91A1aUE76vMHIguKdsr8HQihWks6wcheN/Qs/gjzj3x4w46fYxDXTto2vHBhXnGoz7
ix1I2GbbejBc+WcHBlhGhFM6UhtmahhBmB7Iihu9FHe346Cwqd605XZrsIHGc9HIItSoBPqP9+z3
bHCMS2QXlVd8OjZseYbDCX5HJYWoiD+Db3lJbtHiZT+QSkGzNs4mi0dgtZMv+0bvgRrUXJi7NW0p
5HCK1EPtAtGklWzAZrwjHNfyZsIajtf0EBr9xz/aeeE18V98SX5HudZPNx+t6qeBPrFByxpl7/V7
jdlHkGlmE0Vm4/FPAOscdQ1vdezMsmP6AzNQWzQyPpwHlvVIrJDzL/Nq5vO85FBaGRdNCBBrCcdS
k1tyyUg0cNJnhZIvevlOfrB6mSnbp1xrgo4VkR+AOf3p7iINf0MOfJdAgDT2TaWmEcHY57tidEfz
vV9FO17JBvUPpuP5pgNYEUSkG+cj4/XiazBonNWM+iHeXN3O3QOgLt73Z7VdwgEBFG8joDmZbuMt
bcd+RDZfT5u6F8C/NeAm58uVBcGCNcbmy0wvpzjTzgGnPnkRlc9Dtjk3Vhm7rqru+nFMPIK2o+WX
TIvZc+WzOAdrSsC16/nQ+se/qZnQtr2PK3G6mTfw2A1XzUJ8+D5931JE3jla1dv8kpcLzwHOkJmQ
s17plHumZ/chOttAmZ1XfjKBG4H+Uv18smwols0QRmnqPfCtOadhWfH7543HgBmbMwl8Eu+6oGMW
8588pLu22ELj3rMu1v1bt9xZzYsJ95KWZMIOedk6y9mb7YcPu2gpRfEY+FAfgc/d6xFqw+W86vRD
gK983iaizmokNnzj+SmhQYQgUEWiCs3Do1REGDosY/kQilelh3ogoux0wsJuVY+FxSesrGZMiu3t
/3s8oFn9hkqM2n7+V0sv6nvUOhyckTO+GNIeaeIn249CLX2Jg0lDrKbInVGEJyc2Czh7shRgcCP0
Z3fClJh7CNGHbVNo6/OtXkLknWD1IRFZc7boAs8aBwSn8Yk4zvoibJMu6ymhphus5oouvuvq0jKO
eb4GLeICuoUqXaLswHhmkwWKRulWJoAv4uaqEl+cXWdbWMr4Zm432eOhSbpD3GBU/AhDGEfG8stD
kx6WB+hJn/zN79D5+TIbO1ME+HgDp7xaOp1lx9hVs6yyz0JtWPpSFATClXzD2wtb7cOeEd6T3CaH
gjWo6lt2Cn1/pPQXFuoOHHWVp6YxxYBD4HXdva/05KfWMt89rrtqvpA5xgZ01srNvtza9fNhPVZP
yj0w+/kuWimrS5/Oa7/u0/yXmYQvla+rHl/+Mv7AH3xZLSr4LJ2eH9a90zFRA6dEgzacKDr37mps
vt89NfxFZ6xb6qSIyoUDdOlwicsJYeKMuX9lXE7S73+tXMuy+3nn36Qs5bkLj1vVFAvrdhZaVnx6
CTvscN2+/Qyo959JkVKUS51FD9yWSlb9x4T6x97nt6rDG7qyDdORBSulwmepb30G8aHG+Im7hCOR
MY9YW4jZo30pdrQMmoe5tHZUzfWXEryIbNdgxFNpMDtMTFpHBgjor+HdvO/37ts9Mw5A8OR1gbrH
r2I3kU+wG4Eec69Kuf2byV6msxsVW+n5vpmdXju/X6s+xSFJeJ263HMyXo0sB4eq0ywbl9EY89Ud
YDf56aUSBDAMili/I2X3S0V+GClO7bx3ERD9m2wuGGsjP7m0MqN7nPvAPBImRGo3Gx5a2e+VKsKs
Q1uXJaYjREojKb3ev9z9xyA3Nnx6mbmm36zYjHxABIPf1HB56WUPk/ScwSxJuUUyEhv1Q2YxWZjw
4qN93Rd1fc7lM11+ElXMhREosSAwCRsAU/cNs8i2IJACc78YvZ7M//U8nXXX9Zyhg1JvVHzTD01W
r3J9m8gPlZdj93JyKc7fyMAIQTIoo8do3wkBjykRo/vkmf9I9V2+og2wWL8OBVyZFJCrVAHOt3gz
RsauUZjawuTucYa9tEk7q0eKtD9EHf/x1j5zV+I2XGVx0KA3HTg44teP0yv9fqMAkK8Wp2Yz/Cm2
VX3JqvfbXL/5QtXm1ZQUnqD6cTzRdqvldGd9B+UTpkB3in7X3bWyA1KjXnmgEu8zXWjtOzz/W3yP
KBp498a/TZy+GJck+cYCixkOhhyA3vG51Bd4l2eXUamVJ0UxlOeEtcD7OlrXZ0+mwJpz68B0eXBo
VL7uz6P3axLCVGDpDFjqR78o27VzAYUnrF+fuBLAVh613Mvik8cYp5hL3arfU5yf6k7/4JKh9R3l
RpyOcL3jVD0cuD0TwWKy7os8GtxwNPCJancM9E33dFLbI13gUXMIsk7O4xKT8+56WsQmrPJSajPc
o9h98TZAgkHw71gny+TeR9Rup9rEfX99HBqJtp3bACT05Cl554+k20PqnJaTzwtbOz3CDXuUCTPj
ADuza51k4l3L0wp1RLdxBxuk2M1ZdKozQmveOzJJb2yDFdhnmi+W80u6jzY/Tnca0M46eOYOnnAX
6WZJzUhiusvGjBWua1W9ja/ddNA4lswZ/Nn5a6E5PNa27T/mCYC6Qbom3CFGSWrgywwqjeVXzvDY
942zHTmyuk6Vw2yQGi10jsAET2KJRoncSEjqunOM2Rs4V1nLDTPtTR126aPjKH+DiLgMZGrYUk/F
Zv6d8TYTnFyNjq6ZqaPQG1eDocMslKtNoJ2otz8enUzLEKqF5nzu7arl2uRSGx5HW+6IiYJTrla0
aP3WfjpMSlZIzkra6FxfRJumumbfoBwQSWVO0OfnyQOXCFd8m/OZuKQNGDA3bu7qZhzijcrBYu21
FFKjTERSo3xrNQrXBjlOTI/Ndz1mdTLuZVo/9HTb8SyRvcaZYjbhBh+h53eZPSW6nlpJeM/pycpf
xPoiyoHo/HwcQLIYBgRFdaUBg48H5RY1Z3XdWPc1Vxx0+qyMn0RadE7zcxwsuLbWCj76uj9ddpqZ
lytja6GF8n5OTZmwfRwClqmHFj8fVr2L183riC8Vgnjnvg+8Mcd0hRVd3ZG8eCpFZgnRpWEFvKTc
XeAHjCo78HAIrhIXhbZT7OJM1wpsP2Yfl9a+NshFZkItJUhU24ZjXGp86/2v2STVZDdRzTTJ+oIo
5ugfbn1cw+gWL7uvh8n6eRXbSyINLI/8dSc9X9SsrB7TO5bnPOgGpHJxCZc21fgd0CoLgbaNMYuT
fe64GQdLjFSr6KE9k+wrHl+CwN/DgSpQhYuqBtNu8qUrltm6YLX6fmM5rWriD7dvbZJZX4fxlPk4
N7IRWYsmqUtyibzFNKOOA2p9nhsF/DzC9wnS8eqLD6GLcHFDuDK+b18Lba9Lv271y4gJI9L1wIk8
t/EuV8P0y7F9sA0UKsFY6BTdSMt+x5fufrSN1/H+zzIHyzb33FXKCXGCiBBeDeIt+B58/8V+poza
0bWC24dv4luPBvOa+qx/bc3a+n8SkYpz/YrPwidkk2yShfH3pKilKz9d64/+kdutkr6n8o+3fVsV
k9nsp0narFZKHC21Cmo6g4j9eDfw8OwBvVN8zHa6AV8XcIrY0wDbpz827f27/M23a3XVyAzWL2Vy
qSok0ES6sf7mXLF7ev0DP8oJeSp1K9XHJwywu++me+XaorO9veRquZgA3CSsuY8xKf8E41V5nDcP
75nabngbFlCkAksT6fahWqxXjhic1c1QVOGIoCxZNSutygSTl0yFcJs1L4ywhus83wwIacuvlzdS
2wMjP/E18bK2GmTl/75tR7vmFiuvFBfqhcm+59rVLxpEA+eSjSLdyCTp/ZNo4eYXbmvqKawbQTYT
UgVeIYdk/obEumjlarfknydI9qlYLbTTL3uuKj7tNl7GwcouNS3F3O5WEaKo21tp/cYJY466xXF5
nbXNOPK1SucUr9qP/qJdGJb73Fh7t84qSuFIvO25KmzhBfVesXraJbh85W+DsB+70+u9/cCMfUef
ZbLRTknMguhtI1VnLtgZiwUFZ2SmAWkIysV4/Vmq4x1Xj+OF4osA95E8yH4iraFu0pG2TOhiGqU2
ZKRDrtPDBeyVv2dNLFdglGw2BWihFxwxrh9n4ddQ1cvTmxFt7II8lVDhJHobzdCSHZK1woVfytY9
PFWpJItVLu1LNKRcvOluonA3u1sK1ictPzGe4Fbto1uGIxPcpAm9UR8D31Wvvy7XC78x/CDbzAVw
qGxeQfpnb8XJZPHftOvbYf/alyg8HtpnXl/vZpQL3tsr1Ba2AzGaUKWFKN4QP+Bh1FqMPkDRteV0
hXJw+kppEkCJccXFqx/N3Z9n+dq6t2O7tkvurV2TLV1YohGFfr0CBZ8YX37sX1dDn7QQ335sZVWg
acSQrQ4T6vy0Mu0sflKhHSTyKgFnWKaWx3XpaG6DhcGPs4CgjVIRX3n9eeN2vmttEansEa2eDWK0
MM3qnoaW2r19tUVsBkemra/p7yyxdXBJD+hMufPbhl4Y8dM2uGL+GZBjroJ55F8v/FlwIv/BCpkH
2qul0ABHJJn+qVWHrP68S7e4t4lcani3Hx1TAk6EHT1qRvmL/qsKXkekJtlu5pN6GEJ9Y1PkoABT
Rj+TYsfiKYzkd8EfVsMToCQd8VXumR4AZw7Vt5dwOn1yKm/4q8e3wJKYLL/Sg2Wysvf731+/xBfA
iZv7eLznvxatcnLGv+I2YyJXJfdv/Y2LdzQRc7E4v7dlfIYUcjKlgHb3013eaSyYVoP5sZ3zuO2q
P9HxNe9kiss2EnZjb9fRdpSguHb5rEeY4vZyG6sG9v60hyLgI80p6a/jFHvMMqu6sjPgVPOew8qw
rDoZiS784M0zXLSWWXfy8sK83+/x2hhNwsKHkcjObC5jA+x437vXy5/2XSqTaNk5NXHwhubJNe1Y
lEfWJ51p21e+HBGS2Cb3S3Cd6M7GqAo+P7Vmnct4jYAFHyle+8P6VUFFg9pHS1s4PdKd39phGDQu
TqCc8J+WNds4RhjBaMidw9dytAKF9mZmSzYU2/BfJvqd/8lX5Cd/tgmu483zkSruFuXoqxomLqP8
M0eh5BoOtrHwYF1tBxu9Nj7RNb9t43BQJLu+Qza614Nvuxv844EgXsiMr9gf+Sp3t4tEvFb6GXG6
fvui9alCxLjVfR4/2b88YQwrEx9xwclUCOWQ/b3PUYLsVttIlxA34/O1qgokNfMipMOeE+7gMcwG
jqxnZ73vFb99NtAW57nS6OT6nyLUbnzJny7KS8FoGk3FdDQq9fijn5q0Am6RnexWO8Dk8Eh+3kIP
mBM9+P33gbmMxzxrhkklZ7H39CDlu2GekV9eqvnB/cMI1AiQaaGDfrVqmK9metepMj0IRM6fh+5v
o/ThE3K3zk1/C9HdpIGP4wAoyU77UKqtXkrwvNXLsmEskYTSudJnVKoeU7wLeGhU6tfaokVSa6LA
3LeRoqSo//assJO8W/Ua6VypIXDhgbPJYRxGY3z9qG/Mn9+AysXOjjR220cYXTYW5UCvJr/bvIfN
W9aQWoCVfvheZNabiEGfy5H6qHygSLpOPi+i0N/0VJYeoDHzUqVF4aikGrNqYk5SHrBHgp+L7Hun
EDRbDjxp/3PQlMOMZqEFgglu2ffYlnAWzk1mZmqRgLpaJKhGHUsh3YVAzRCswNorAnAK+V8Bl5og
phlsFwzHlS+LaKnBoUNh0/Nvus3rpISF2QvxlYf6X++vd0B3uCCjhYBFrs1Lybn1wgw6WTV+sMYh
7K/GeLYuKAWIi/3PBDhjvKJ6N+nKIsdBL7PRLhjBI1Idh+vWcfDTU6AWz08SWDY9TVN8U1DQhBR4
fS4CWgH+Fl1YedVpgRn6h3rQFe7m8PD4T2LH/6BHzW9I1YJcbN/hKcK+NdU/d/adUkOo/bVe7pr+
mln6MMDgoYZKME25u5vAB4M9FGI/bLsQWKf32qp+O8UBnuSJcCO7fLq9FJNlRWdy5vyHM2Xw2jR2
GdIHaik1be271Y4fX3ydeXiHP91i4rqlm+sxoLRx6kIvaqfETgTC27xdJ6v6Y7jQdJ/qt8hZM3vK
P186drH+elpoFZuLeu1E6pZlMKrFZC736LSwynuZ12JE15waf8462MXR36d2YLKqpXrbNgfACPyY
frvMiSNug3xzDa/H48fDHu/jYO5HDJv0BDcaRDidt6PzyCd+vzPrbFRatx/CImfeMDcN0trGziDi
m8tCKs6p8BfxYx48TwMAXuqL1upBdWjwXq0qB1XIEiZw3Ef8cAgbHTTA9pHp/O1OuvgDPmwVh7DL
B7aylKTgUHCIoJ54v+fqS5gqT3Jj02hDRzI2EEDm1bgV9Q1BV5FEuNu+FWvZjlHA5AHLhX4dkoF3
d7QRV0xvTVvOvHRKmChpaRBKg+9JCLVmQR5sLPPNI6KB0Wd9NfeW5498YrS9JU5FseZW6cQdwkk5
mVuckp1nQ7Yy87Dl5MZiGkXGstj2vf5GFRUbPXbx+fhxNamb3LkPWEOtw4T2b+Frw19Ai8GCPBue
vLVBTA5Fq2oB8SsK1iFGZhdcPi9fTUqfvm2qfQ1sUvAv26BPk+HxrkVOmx3iQUwoAsxXKA78A6TX
hJ6DJWMbakKuT6981f1pxYkjtZv9pVCpQrgrHstSMfrLPT38FpOitDC3aCER7t+k36MAgfYZXmGY
s02jMr6mW1DVv1dG6ears/dlgiWx7BBkZ7vezgTS7LHgAmJiHEVLsQm//ZvkMBtDz0iHz0Yf8Hsd
uAKmq+4fcmJllfzMDfORC/yU2E47Q1g+k/C1oc8MO7dVIgB9sqec6RfRQ7gKXiI5Z2g4ihXfteYg
0XWK+mXibXIz4951JFDUTNm7oS5vMpHtAVjyRwx6b+cLTaXTbqKnlm3lGQ8DgEPCcH75jGBg8Cm2
mWriVmXkhKCzm4BYfUt5nHBst5R7FE1t6/7KMc3e6Zt4zYyMcz02QPFppBttQyr5poW+fo3yCCMN
uCcUNMwQGKdNLCRPCFKK1VoZe62Bt+86X26HPgLmyL8f4XPUZyriwxReXbXy8FEPoi0jWq/iloy6
w86VwVOuD0w/tNjZLL9Qw3kon/PBEImRT+tkL5h1l2+sSdss54zwbtVdfTMpD0uvPyNuILsaTsWJ
MDVYfwcsCC9+XGgYMcTP7uKTX0XSYdGq8VJx2BqHcHa1+xlvHFcG4+diQhcwDbcElAwq6QS8sBgd
JkgNyA7rhMxBif+MoLObzLrbZ7TdZs748s5//la9ZIjgAO2bebn7mANIefh/lnFfZjy4nA7c+f13
owFimly/PDQsZ8aU5F4xh/ztE1EHcgY3NS8lrhbQHfIEDMDdRKvF7ZaH7rV2+Pxwr5m4sXRjhNu/
5XruwB/bf9dV9oRHCOM5hIXTJT9awDeTpDm1jRuW+hQOjxmrTGi5AaW+ESXEvf4AUMq59Bz3HhpA
lXiLez7UG4Jt5A8BQuUZKrhlX4WTDtKIGeH5EXj4vK9deNFea3n7eoFBrJY6QmKBDSKpu8I6u22y
GS3f7At4Gv6EVODet3m5lIc5YUV5Ww/TzJZf51U/saLapJ677LMls27/fZpHFbvhnEzVS2pJ7OF4
xUU21/clwgBGAg3klA1nyJKNTb/Xg1RjIcN4blG8Mphoe6zM5glo8Zz+8XbKpnOX5qFVaqxGOcTB
MIqr/k59DvA4ohK2F+YHdxWyUdypaoBF6dB979BVidzbdsJDN/E7LTN2oi51jwwgtCpYah4BFuF9
PlQ7x+/RNNs4CjzFr8XQUktvry+1yWekELz++Oz7WqF2qWNizLqpMZA/QHOp8RKvodD/G+HE1Ikn
KFZfS7WMfw32W4mTsWHmltiuRsUJYu8wZMgtm5Iq+GEag9hk890CIeQeTl4c/nZkUXoeG9hhdZGY
64GnlH+fwXX9ML+0Avan8uFtXK1e5ufkJ2YpWbNtZvoez2nBwWuQz4lRBnOoYQqNwwTL9zn8XICO
0ZSAiVmOxbUVY8F754yo5NH30LVbfzVD6SqaROj9pzA9WoVmgMxx71uT96MW8dZ0DGFxL+IXp2Q0
XT6PWPBEKEMw9XQEWbOB2zLury4vQo8wymt8QigyHbYggk//pWXft3k46QqkW4eYIoRNwLmTruWn
5d49uvGxw6s+ZZ/Ww6UjNOFMvG6VmsCLOqlTB0SafzIj4Ff8Y2smz3/lDul5CuHvYSqjOIpyNQNa
lWdlbHGbMDz9dnPRHt7JQMCDj0VgxaReQ2QFZwJGnSi29UtZeE2crS/fPFJoF+yBZ7zTKjYyr8kZ
id6bdlR1SaUGNV19E9YnJY5LJqqIfT7EJN0SvzdSwWM31t69V30x/8bzohDknm5fzDfRf2vlZ14i
cGP2KXhVZmFsLXC9ls0tI8yfXrn++2bOUrYtmO3aOdPzVZxvrb+woaJNzVH+LKA0Oc0f9X/fzBQF
H4sauvCB5nN+aj6kILARSjwMwcPYPGrTIw6sFqHbIhtw0voODKPePRfft+3b9W0DMXl6TNZvuPfr
N6STJRi4mWfibB8+zX2GZbRsMWx5PnZcer5a42Bs/SuqCqtDcqxsSsk2AQeb3/WJD3LC4Fa/ern3
zgLpzH+m2eGm9Yvp2+N2emumv2cBsL7hoT8xdLN3xleZESic4jd1vGovVqfA7X8GrvThpXa2W/mk
JG4ChTgGN9UjKYhWuSPSU9J2rmFGY6LwShPNN1s9FG0/iOga+6mtTD6larCZwmBNtUufFzSkfaJM
Ma1Wozi+hac4aFcZTVPavL5vOk5ZKTyAhSHKFscNqydfu+MAXhsMPv6dtMGQ1PT2CwN12Twj/69e
S9+cxt6z8+dbW7RIIzVY9f9e5OL0VH0J+Wg84q9ZbW6bxy8DOY/XL7Nrz93wVrfNPI3SiQLpqaMw
bJuqmbXtat/rarhCI/NV8ALxH7d9hrLKJFlL7kW61QoTEgWPcVrf0v5SI91tCbYhq2XxgbbipKtZ
XZa3CBRDtH0Vlc8z8slrrTr7yMd7Ebgt9MYZks98mxgTmFAot3F/qhujRWvOoy77bvc0qXSdES/5
2mTdzX0/PujrjBKDKfqm/9sVjdTPTg0qN/2sYcfNB5cS4NRZ+9Qz69dOBEBsf6/rJJtMsh+eRX24
WYrE4adDvI2OxhreGvz/88I5uFHuaFe5Q0YovK10e9O3On+byHrv8D4uJXX2erXweMX7BIunJhs2
dnatyF5+Rq7rT7VZe6d+dSpNvFHr+rxPPnffl6fH03eI2zGg4PagwHrGaohs+Xq72q2Xk6PgqXnJ
fNyan6va97HGqCzYO6/HL0Q2vsrRpjoqvRDXNXf9SsLKmy3nmryiev4KN2vZP3TL9NVD2yEaqkFH
axMbnzoL9kFIUv9NXsz3qwreqKhoWb+ZTeOG9ZzPNu63S+/qEJlV7z1mSuXoMafziMizo2s/Z9LY
fnEcObKK9aJzDkOrOFR+TXnXjW/Ry6z7shxvBNGFGdNuMGPEvWodR8DYzPw6WYL/eHA1dh5GSlq4
87W6aR5kKk60grZCDuOrAUdWZFjBhtLUznzUaoe3W2fdu5Wjw/NvTfLjBZjAOJRLNjsz4PRZDN3P
kDHESYg2kEQwvIH2W2r0QKoPeKWkz/XhH2sMsFsO7K30o7r7/qR5rH4eZfCBOc94poURlGA/xUqh
5ZUKUMd266y+Z19OFLseeCNavQeb5o/sW5GefqjwYnmgG3lFw1pPlWA7M7tHSJYqd2/zX8UlW321
4inat/GERHjkPks3fdt+0VzV3I2WrKi35YAzg+ZeoZNrWJOqjIB0oqTGBWJ7wTZ40akW/HOkASmb
ecFWccL/sewL4+ww9RlAHofyPaNKxztWfOYaEvnS6Ygo82TMObSVgx/sv2/5ujqxfYvPzZmApCdC
7iGjkPofMmHzPLyNSy+7BonZxBS8aIO4ELU0RbKYzK5i0U7hgVhGGqsqKGoejO47t8ltvn77/eLF
F7RWR3m/eI3zQ+s2uL8eWjb+s7O3X6wZf2mAuh/X6Pn4RbqoRb4TZcsAkIjllIsW2ygcpRr3im3n
dxwGt38fQafcK3yw1nxnZqo7S7UYVIyPHwMnMXOorgawdsYR1k6be+Xaf/GncNvO39eyeWltPOK7
XnqeMmf+1y7UBCNxmGj8GVSgDbYrNXY+24aWqdkoyHgZDt/S36j+oXYsqZREHzTzSGKPSI9hd2lW
bCBqcL6YCTOt5FZlGRviyYNd1ygzCt9edlz1iOaRbWrUo7fdANHtryXOqZ9hcDvENDfEqr/A01wQ
x5AJnQkiyHHWL3+egaCAvnmmBS/ALDQtmSVTK9V6m+hWcz3cvMalOjIhwrFgLGzzDGLoitHALQoK
4t+2hX96OTfsHgHRCPFJDABvTeOXb2viLMs3GNSfhnStbNKqi+7eaTW4Tg/f/A7KD8FK+eqBaXIl
V/1jl4+CcK9xXX/MGB4aHzy6S1iAU6OXa6Q+K/1dqnruZJTz1Wu0ei28H/p6iPqulm1pT/unfnmq
qAhTl6fCO6O5dxs1Jj7JOi5uZz+8NZD0OqgV8WPJUDNfPzXKdadQ5TOYGzGVBf1Ow0Wo2a/ru3nu
027712NOlxF/vU1O2p7ROZrVt0/PmSiMvNcdVJraiomMTdg0uBFup39h1h3owivvz3nNfwPl2RTh
MKCZPoacom5SeNVpZUTHKPTJM4Nnl/yssab4RK6J2x9INlnDo4VZGUsOrjS2z9LT5ZVMqLbvPhrm
J7Gemee8mYONBiV7nPnevtybVEHnZiYhHS0Q1iGnhuyk9XtxKhvFcur9vlcCJxfHJPrMJ7X4pzcb
MrgD6iqNIznkw2OVa9XCB26X458PfCkuAb/VzUs6TA2kSSEbx+ryanhI89Nn0r9GCTHGxwv1mHqe
MNj4dnp7eoyhkVNGkS3zdv5zWzN4HR2HimW7GKkl339efsd8qJguySnwG3yVx+jSGK0ckpne4Ld5
7J6twbU2+i/O4S2o4WN4gOe90IgwfVr8op01uv1a4JZcaz8tOtAJMMSI8GZq8ddLjX4UJp3Zs91C
3mDl4+bWPazGZRummMJyOLYlZi5MolCPkUh8Q2dwENf3/OgDFPZousHSj2XdRssxkoMt34dlUGeR
mlw39ti0DrDUB4NJ85r+7cUIgCdepr3q7hu44/Zb1B1z2PXoJwkWSYPbV46iHRhQ7Si9MBpVjngP
XL6rYQKV+li/mudMDogd9w8PT8LO82ew0OCocUPqQRgeczkIU6TJ3UVJxd+QHXWJGLGuFMdohkFA
NTIod0q9MEI1BKhTWNhnlnKQgy+kmJC/OMCj4Z3zyX6c/kZgWQxzH34O09g6djbAQN3XJ20OT2T7
ryEkyd3TVDHXXkD7Dr1tsgRBMR7hHFPB0WfcV7sWPPqjQpHVRLo+6+qQvHA1vEg7ejRvpcBAvTQr
I/ap1bCy8uI/9hAmDNB2OTkiGrnAh/j8/Nk6t89W2NnLF5AjlQCo04JLo60GLJs9RaJTQ6OhrfHf
btG5QReVpNUh7mvzAhFGL3JYngWLhK6uMrpjNQXuIIsQ7CTFOzbIv/LT9DVL1NZYteAW7j3DoW4Y
01ZRarLfmQ8Xqr1qXQR3u1BGBFfrsRdg1ZhNubARPrwyqALXJafdQuNc2sBDWJ6EoSfzk9LIcLdr
lRRdvWlZRt6vqoVq4R3Z9kneVLVi8l6IzQybxL37PiMKpYHAh16wiU+PyjUcuMLw8Vn8PM6d81+F
7rG1eaa1aP0MBFFDOCOch03y08nxkmPR9LztcfG6EiJX/8z9O/+yelxzXsa1zPTh8PEYyOEM+Rv3
MxetKvw8M972j+xsmdWXm3wqfnCOfga3zrZn4Fg2BjMIF9TCmGf0V18lhsubgXHTinvFsR3GeyhD
PVqPzv78tOjcCKjNNJubSELYt9EKH/YDq06joih9r2ZZcg3KL+xpi+wvvlO9laKav0sWq2ihetLy
ehzRflNP2Wwj3S25k8f2tv1yoQCH/Kkfj3iboXmAi0fMn1tZbACwRTtjXPF3tX3neElUV6MyHPr6
WugDupdfRUe92Nt2wOhSn+4iutFfgx3rBCW8UN91sQN66+njJUzuDCEObm2gaJzULlUUNmrUksjk
aDNUS+GxjHPtc/8vnI1ppXJ79XLBwerrDs8fcHeArPKPBe/g/BOTK/gjRMl3ORb2npu1Khiv6pAv
P//xuK+MtsQ98r5OGEFsRHEHMP90nETqi7lmkTo3x8XT+xg0ZTu3ZW/TkuTVK/TA/HrQCtk/NRRa
kvbP4rS7EjTVfQozrE1r9l6+BymHCOrpmX3HdFfXjNbBJCA21VMx30j1f8giinG2XWzx2AD9OBQ8
7hORo89+H/fJzv2VAKguznK8xYzCG00GmioIlZKX3mZomeer69p4P8bpLUwPRoGMy9dQtmn5ZTfc
RCjOhAnBlVMkUrmj0snhwR1CUervEjx+Jst1tNk1YeFQd5zyX8pHYJSD93v/cSEFRs95z74JiN00
kNtGCqouwCz9pjcvsyfZGKhs/rlywYJ2wotHhKsgwzXS7aVl3DSpvBpvmU6rvlCB4dEMPoGX+e6p
qaYG/gFcjsNlE1DgBbmniA/u6F7dNa4vZZm1daaq0XrotDTEjPWWzU0sAYOhcVaR8osXuooPc2xt
VWn/+LxhVxC4coo+1cAKYbRQI8GrMTOqHoTtmenAnYxXYbjPhZohbSzOrJ2ZroaOhBaPzGnRPbo8
TW/1VC0fIJWSirzUXhQSwGwGTIavwNVv9cROi07iEOR0TLp1mPNjEUx0Ar9sB0cm3AjdYgESVV9J
d07WsJrnehLta6PgXFtp7j63pHGAFQA1rvq6Uxz+ha4vEd+QNlCa/0x2c8EoDBmdt0GzBRDv3JoF
YaG8vorymGwf/5F0ZkuKKu0aviIiAJk8ZR7EeT4x1FJwQkEZ9OrXk71ir/1HR3VXlSJkfvmObKIo
FbuBglqkPzQi2g+CO4fSoYrsn55ZShr0Q0dhxALZQ0R+9EDtqG0SnVAc8zbm8HG6YpVjoasOPWRY
cDNhccCu/kmYo1G9KGEddIcLAfmgYEjjnulrlfvlokk+oTJFxex8r/YI8VByYc8wESNcvCZhL0U/
l7JGdisWMd42bib7PtYPLFxB4YstyeIE/VzeozbOlt2xYidg6CacchdXmy/HsWxZrI1UIvgB7osz
/VKNQX7cWpTbs35L+NDRmhIZTOwYs2Fn9y17x921Jc8b39BVj+hvP0hDRHsMEL4R1YtmxdLDmfTx
ZTzDzMdhTTpwtCJoEY2I5v1chCFgujEbQXegWDE1xhZBoTDHocbNOtGATFMJv4AYluSb996anK6I
GAAiO0gMDL1Q5THiOBz/W50fThkoB1Ui4Mm5J4znNp0jAes9hZKK91px7cQXVJ5Vo7Vv6WXx3ZA1
4NWuPNrNM6YEbioTzckjVcFqN3dIAayBT794hkjNRgo8AOcMPuvWaXALrfLGzyYcP07d6nXowt1G
Nr2bcDmKRBQS0KtQHV9BZwFuw1f4AEEfKYZbY3GamCl5ESR5zlUEZ1+fIIi3+z0a7ts3RhyQgyKs
/WdUDnrBK9z56qyiHXokseAN+sHqkyhDGpX+aYThLkB47nG3IF9yrHiVA6hEuR84owB/6KwOrER1
sz9IovHlj7BKO9volnOZfyD4f2F5bGJpCy40kAJ9Ik3Uo0lPHCb84y3il6VKZT+/vjHLly9v93GU
4Bkh3ThqM9zfE8IuVH4Hk6s+eB7lIzkruACRgQXK9Bd0Tu1/x2qEa9CXXzZ57yrkx89WHnY+2g0s
oFwCOhTsD76Z3pPK02b8bba44vxIbtvcVYgEs+/73Yh0F1GXE9wiPe4J9dDPLoY81fOKjg2u0lP3
yoEZlPOe5SAsAOn/EhFmftG00RPm5DjzUeLmjgGEgySFVlZYkxKRs8eH0i9EksOrCPm9FVqI+D6D
+eac7a4aThOpHL0QpjNGvoiHfaRd8ti+Ro/gc+jv5dHDacLbQuOjJuKhYnsCjyDymevDSG6Cl5ts
YmeFwIPc0ZDzfZ0rXV3+DpWRRgHFb10+/UoLaiBT7xH0VtxjxUzUjj0XvY/9TM2hHN24r9G4znIf
Ym/9CzL+Txu9N58zKYkOrNq8RnQWd0slrn0CBROTZZhBl7mdeDxErioAEsvAgrwikcyAtfFOMhs0
1vmCBaGMLJ9BKQBnBhk1RtmYwgyX2xNyibGGVzZEdTVCjb1tEl62WyS3wW6G3/M3+cXNuQqNOTlt
kbzup5/YolP4Ej68LuFBNAaUwDvvqF2TV+ii5YebAiaxN9asIbVoRhRJDUeOZByTb70ps7BtUEgh
oMRUNJLwY9Os8nP5StsFT+e1ucU9COUDqK5TMzz3BvWEJtMEyx2iRnLUqF2a/GwdQ9HiEXDt2Agn
VounkdT9W/BaNc4vRh242A1gvmIMTG61wLgD984G5w2NGTiPbeJgAexjowkt0qxvbg81h2ZjUP26
QmdLo30Tk6rBLcbZ9BLdQMLxuuHsMR3DCE30tZtOFqEjMvorYJQueJUBH3d/l1xqV3/xB6c8AemV
hkP0EvrA2Wumeq95zlLGgAnJK5IRh5IdsXqxlpGnxRcR40VWAMbo3ucGAjxj3EDnczhHuZovO4/W
EReVGd3aTgaAP9ZT/LGX8ZUwUzTQ2qZZKeigJfhHRztVREo4QorM9EaYcRd+81BBsM5DueJK9jHo
E0ehOm2q0EHRbRRiTDU7x4CKracjLJ+8FV9PNAYOxvOFyk5OKJTsmgfDcIzatWoXA+n39AJVLf3v
qaJEnkpE0ZhHzH9hjnbIi/dtWo30t5uDmB917mX4qrv7pMHo4zwz+zN7c4MgHxr93iIFXN4rA4S4
l4ddAk0wbAbNWFsi9Hqnd2jsobFX33zxERZAdvsHiRITvlsndCk0fZNa0PmXFgOcw/+C6/BAvFSX
jl30WGYPkYowexBGSkbyq0zRiyFnQzeFIx8cVZlfN5x2NI/JGsnfz+5CfAuhddI8NOscU0qHXFpK
KjNxqEWD+kxvN5cywxfGVYTiJEISUc/Rn/VxZW0ugeHS+RwygT9T7J/PGvsDj4K1eS6eixu3bn/K
Yokw0u9XziDjKe8c0/sAUz59a4OykI/+sn0E8uaTdInkXVc8QmrERy6U4ZpNEPKDEZwWi9n3SEwU
KOTxY9KsnofNcKjExqhIhNK/9i1UhNNsccMSN76ezW0PNEaY1JwvbI2NJFjZOVPifRpcl3dSu0Na
xdILRwyWGwEMwcmNiJ5Av2WbE3Vk9r16Y83Zog6Fjy+dihDDZXt+anafrnISEhAeBgQZRooNaz1k
aLFsk3CFlLjRhtNFgC85pmSUgvIeCbFUto0v6S9h5yUoioKxBY8QEwlXFKSQRNoDumXmr+z0vYrJ
g71fZWjekO7FP+lPjagKPyShl/xkbaEMhJ7xYlPcw61S9r23SaWir1/9mn0KtIIZIoOBX1c9SgD/
3WlT9QxQULpY2okoIi2OOD6H7+VQbY7I3cjCCxelCQFWdIXphtUmPOfBbk/DHzA+r5m1cA5W6+JW
jnU8CDz0oA8gYZHhaMsf6ufd4Ia7gZcGW8s5AzG9z921uDlm2l9cAsJiVziBLbFe3BbZZDfmZmKn
THYuf1Ajds3247JLsfXIx+uyOjMpGDdfWvC1z5lH2RYDUlC6Srz4hkPj2CB2zU5cqCrUvX7a38rH
7rw7Xkm0JUTtSTkI2/IT4c6aQO77kkV+L0O8XF6MFgRnSq29m8K9Au4Lq81vBk5F/x9VlDeREswE
0ibSX6X9X6BbYSfDQtl5xT34/SbvyvvdTlI2VzXH4qPgf5mwc5z2xb715ahCYAPWgFsxMr/YE4jL
G8uz31SZyAjXaDlG3AGoR2ow92c/6Hn4LVMOJE41fLFzUeTGJuMxxOzfYz1mEmDaCi5zbQSD7TcI
SVGpnp9wo6b7do0RFUlESSQG6GSPIcMio1heIdRAEQYQcMZGCcqDwAaTMAJRXSTTwK+iJyGgjcIm
ghxZeqhClAZoU0aEegjYDQuH902qQE3a1etER49gCQoOSfC1QnVBFjweM7SKOGeqWHKVsQUThR2Q
o230DW+j90pBXHDgkEY2KsA0OhlEGYhN8PJxfiaOMDbSFjlJWHDsRxAVw7Vw7mGiQYmHqAWBj2xT
IUYuMsu2d08zSeixrKmOZIgESQRCtVsegDl5V4i4IEzf3ChcCg5TNpVw6DEbA6eyNkURIf0RJYlY
VoaB5ESJQgo2l7KKFfoiMCwLyZmtcDhjRYP8P/R+scQBMLpVHu+8mtRj/v+v7QEGI3mOZOZIy3U0
Arb2yj6Q3VdGoaQPTHwBee655s+5IqmS/b4h+O4PiQl/cH7tzn4iD0uqnwhraKGsbLGugbv1Bgpy
MDSoez5cEiFoWCRBDZhy8OZzJiXtR+K1/ZjTvzTINKafH4p+2ijP9/1lDF0JFu73T7ipeTTjz6SY
VtMyAmIvhlhhzVgsdcY6i54DJdjNCoQto+v0MrfWFUPe9hZBLOtBcW48idm08jA9Br/4N5Ej7Y/0
MDLRIRmwzSE4QLbLEIGrfdJHix1y5igO1qBHQhWTxHdtIEWZlQN19Hs57779PeKLTV+JmZqTyisS
zb0NeAayqCTllLufyMKcGKIN+vJP2MB5rjJYLTn4DRGnzUrgING8/GtJD+OHV+dLZA2MSB3fk1ub
fIj0ty2CTdi+2TIJCF/0i7A86av+ShITOCTP6h0x4cFp4Kwk1Kt1GdPQM5z//71ufeRY+AUfJofs
ffO/SLVR5QIiS0vD/ax2Y7Y1RKXP00Wni5JuSpYwAfUxn+5c/nHKgUvRA+bncZPZNRtkUnMwQ8En
xEYcaimlJbXSQPuHkm9xW3zCD1Z98t+c5qBPb2kfq5iZ5kPeP+qSUW+I7cmYXQYUI/BN+td9wKix
ITQcXZhoZ4+0JErUNaLvBhuSZQs0ETxv8jtI3v1wSYuDMTCxCPVEsODrG5YcA0Gikc2BXI5vC2vQ
hL3VlSQX7PoY/yjuJRErZW9qVlbjvU8Pdt4p4dxAlclrVN/+zVPJN/12wGaOtshhuRn7tl+2veR3
eBH2SUEdVOoWX4sjDbMFpD0ELekzObSEZRMfJ4xJClYt7c+K+gw97G5IM+c9NoDgebwESPQca9MQ
3aq5HB8YP5RVxewG/ESuq/8G8nySzoYZiSH56v8ABd1ilI8wbq0s3JYS5Z4Xj1ReDkeTbPsLTcIB
bJjm7g+sC0SLfWtyj+jqw1aiuBDOwp1TRRq46TM2AXIUeyxtSWQ80fPES9twem8OGpd++InbNeKc
YX/fxLisvpwC2W7ggWg8uw4fqCUIpIMDBDxgGtmoMwymh0vQkGhanEt8mDTZoe1g6UWiDeLBYvAh
i9zNGMqR+PK4MtHyXv9Nlo048BdF1B04JCifRFxpY9gryRXmHg3F+Fp5uhEw+DKHcidYzLHs3AQl
ILan4do+K39EiTooLIPv+u0TsXy+n7nDSzHb5DBSlW3iRKElZNwhDmT3yOZS2r+7nGXlv3aswkQS
xJm04wtoWjsoXSLzeHJoBEYyH07xw7HGBWzG4AzGxhJ3YYFoxeVDQmsV8whkrCKYavkcD/Lfc80u
TtDrLyCasb0sL/RlNJG1CzlbaZrLD2FoqrfFmPxjPGjENUx3RB+PZVJhOfmLKnstVvefP4XYRbHi
26+RemLelJ9OYYkrSssrAAw/ByXkirtLG1tt0F7d7rCLmC10EheloN4QzanOtTmn4PvhelAN7xLk
wifIGYGrzKvXVxXeJ0zz/i8iQq7XDrXCVWABeA44xWKIqcVwxY1jak7FZIgHB8C0lzZzusYYnJuo
4FbeK7CFG4iXDh821rN9n4iTweXpibEtS36cXC+eTs9CHRcEP6OYBDTnyInOTnUxrfCf4Fbouvh5
9R4a58fXGC3OWBy/PgDeDmiaumkc0OSCTsozlFpO6BZpuPSPsLorc+I08GZAmL0wZX887OP1sofC
kQRBpG/s2pgiop6wAewmet9+GMkuhTNGH6HA7ZShoB+zYxsRP+ATOvJgZKp3Piq+W4heY1yFCo4i
eW8IhgoMa62lFUpx9O2rW08kneh/DfTA8AZcBb+ljF6u+s/UxwmT5IbD98CAhX+DHfOgI9VVhwTU
4yooHagIhDkIkWUtRTQOXtx91FWNUANG3CKJ9d9/ULd8BQvNU/M/n4Aww1+70qwZ/nFYfiTBZHwQ
pgd+EApcHFEA70dHiWVu+kTqZ/HOOCljE2wHIRJlCI6sUtExyDLEIjSYe4BLEJ1/lyFhipEJKE1c
L4/vEJaUuMDBh9CBHHSK9BYVljVPdBCr+67G0hPKk3affdhFckJiaZyVuZ9INphqxcw0j0yyUTZ8
nDXsVkA6BHKnsO3mCMoLMqj0oJf6YmQDV+Aoxv0iuECsiHCV/9PzWBv6du9oTEiYxzxE5BsCF33N
uYKumRoFWn9WrSEzTDxt+QmsmEYxVK1XrCLlAZVx7e3wT9s6L0y0gI30tY4EFSxzguhF+D0sGMls
WKyZsVwC+CZfCs84eoIrDhVMqJBqRBkhVBmAfrLa8BEsr3BMQq34c68wmNKMBxbrjvC4FthPf+Hp
NjhdcXm0C/pkKWPEjDvhaJ5DsSIg2nM0XunI5yFvbDMxlpxFhri00GIgVR51YunuBggsOHag7+DS
CHM9p4obaDPPKqakh7BpKevPoN633qQiqgqdAW6EHp3VdxQirJyx5HRTEMkRFl1fO+N8UfwePT4d
Bx8rzjcmZmyYj+MDqlbGugorCnNJIA+JkzinU7I7caoo4eE1sCZfDzOoW57uPsTz5I1VELQ0H+UY
vBMC6mH+pJ37SOGTcaI2Oh7dp3DThVmkRca4OFCjgWb0HQkzszoHhQVpbVubHUJ/UzBcvz3CSEAg
x720PoK/pS96TbmJae9mv30QWUbGEhD06dX6V2gORnHK6g1ClATAcOEQgaOcDHdO8s8AIpG2yZu2
eQJ+FbNOHnZV+pW8/lE69nhgPqJihPXmVgu+vYFcI+jYU+4+wHqOnhkJJu91f0V09fbplFEhZS3u
djy6cVVNxPJEqvPP6R8rVuucFoK0yl2cop/eoHwmyHwalHkkSUme6KGwRSEFeiP5GrHw4CbtzPCO
q5m/Fc5XURSDI4aVq9/iO3YUMjBNWFaP/PeWh8mRNKoyPBUMDZqQ/cnl+fm0SfsIsH4pilv0/t5K
XLQrmgO2EFgNasR1w5EfLu7dn/V2FD271zogTaqvuHj8MnXOMmpx+jed63d4Zyq9i3Py7gQ7hx2r
cDgG2GUE7g4TBMlN6i+6FZHwwnsXL3GN8CbHtKd6AizOAvY19jgDmhmW7hFdFrjEK21UU/JHpg+B
jIREki68FfuZZasepiC4WNAJnfkFR/ZrYfH7n2wDIH2rh+4yzQA8fuyTPFPnVpSPviprD7V/QAMc
I4aHMn0utD/dUwIpDQKWppj5kIMhB4nOk2LyYcsBmdk8N120+zm9HVw2zqhLiHr+D07oLHzOnN0t
p92zqbEirsVYYQR9RBpwF5MuQZ2G4RusQrAK6NoZeleUUwrHZZnP378FSEOTJ3gLGbYw8ZmIY+f0
OvNH7cy+I824ylfkHQRt6qPSI2IJKv7nZ1MZCzeORMFE80+kGa3pJMemj+V30vRjErTUUPm7qeEV
KcJ93h8ZsbxsEQBAbgEpscbzJBDogqpg+E15V+Yavh7ztAnyxGDg/YJdBNZS8dK9d4rLGhyt9Qrk
Dw+oq3wEvvUIWF9ZsCg+EQVSOUP8xth/5gaBGW9XXuaceC/e26Ix9L3ngeIfYCvnfyvaTqdUj71I
llwilpL3n4/X7l/s5AJ3aYl6SO1Ix5r9XFQzUtkI7WbKmSAmOYBj7hAZpWYo8ayW8Ape2bHL863f
vU5qGV4HkJjhZ46P+2K5eu69h5koCquh0DKK7a/4jQZljDm+Afq3H9u2c+COiFqr8f02KBJAjAgz
+WMxKCcZliggP4zCHFM2T6c9WYSUIhLw7j5hCUNmIUzpJiw68hgsdTvgq7mQWyvugeuH8ZV7u3NA
+FEQcDY4FDMWU4ASvz99xCgHPiPxmRAR+nVvJJPjlYA5UF16rBhweOeIGS6oFJiLyCrhqItVc2zQ
Kc7yYbnVDjsdScB2S5jx9GGJFLv2Hn73VIGIL6EifbtMV+Yvqf7q/Ud1semXUzIXSOIQpmvxKWYe
RyB7j9YyAHZfqaBE6LXhi70KcwPolMSg5RRVah6/55J0IqSE68L9uSAW2L+FuB8+nFNfiRlw9QeG
MMlBvpq0SHFyIxmiyDJic5jeDjC1p8es/Se0bE6Se0f6A2XM31/Hb89AfihUEli+QCsMIwZnEtGc
YyVSAZJlB3DljUMkI4JL7FMq8XtNF+CoCuWEKGCPtqtBdpZfkNDkCt+DzMLZQcZNmBHHVEzxgklz
mZQ3bGTI8v4uK4LuBiTOzXcLoj1J3mIKnkpRrMSh/geh7BOds5Z5oMB7iMlxFXTUC6RmAfhosJt8
/H74GnQ8nHf/KrIQPz2RavjBTcogZ2iBRCADnCSj1I3cZXwzsOCk60V9wqfZ6pmbVjBqvrxCCIiX
wjqIqF96aPyfB3jVcVZixue2+jC6UIa5rkPsES4E9adFedQopN12x+aIKSa6nCn+SgkNIA1fwgrn
YqvCPSPZvAAN7SgVNKTdmjbpl4KM4UMy53Rfkkb4PlRXkRlccwOuWL11nH+kE0wykufWFAgO3oGy
+hHwcfWNJfb3HxAc/vdE2xejF9k6PT59kFMVuNgtl3DII21SRf7b4WJuLvSgcCphHrFiFgpjSUck
/XNvbp9+aObBDUCf5e5ng9bXU2rW9vIeijpLVO9Hw1+5BIy/M3PTXwXsOf54xdAMiHfmrvwuOaO+
WUWEBk7EyCInSa+e6pLQlXEqJVaHImA+D1Rf3sWDLIoeHqdkpvcAN2vCoMEpqD4Bp3eHt2afhrKN
7LB0LQAK2GJSkw4c77NJPhpDG86fc3VduieStn0CJ3oA+k9OSBzexCs7MkafOe4C5lBj4MgM4RvG
Mza1XSSiG38JSI05fKH35N7mjp1lE0HtXagJDcrFI37T3Icfkc1mR4fOF1FHERSZgyqXtGJwxhoB
xs4tOd2Osa0ci8F2ipYSW9aAtBaYyDLI4icZUC4eUGTVyoaIUq7GkOJHvyBzDloCrBrAB03dB3Ej
pucxW7NfEdN1GwzDd4w6eAbjEXL4qB1z9PYIgyKWFOUH2neyjq6B0fdyZI63M0I894ALK9BRQyyA
I6yI3sqgiZ7OJc198tQD1bltgXcDc9Q7Ioabi+I7S1goEBlzIhGS5CJuhjc3QzvSkZRzGSLytbkt
Y9k9/wmrBKJnv4iRtBxIHQuKCTEaOEpQ6PI9alKP6vlnmmVuB8vdBTVvk1V50FOie9+pIIN2NsAd
KlZWqdiAUZf9e/giTc0HDPRlFy2JeMAg0BcyCC07A5s/KBFxP0piLTM7uI27fR+ZG3dgqCxeCFpG
7796Xo+1RBzE4t7+PWqQ86ag3NUCLj7EVTK1OBGMaxckak9pzJiulwWMs0P2wABfGdDW6Xv4pJ8h
GOVtcxnnw8uABML55Q/ic2hZ4evplXMTJwbwaR/adirFj/Fl89rz49/2O2pIix4T8DUfYqeH7iaL
YUjXx/3hko4LUlm7JIjtq+EDoD8gXNzDAUAXSemAkMvUohiJLoIJ8FyNq3tsyikk4c/rA4MQo7PU
QTEz/z1/TbufSHbuod4hImdFht2kSQlMpOCHt9sQiATEwhQzw59S1G6oay6rLbb9mtgcaOsXfZuO
lBPajmZWHegns7OzdR3BMzRe6dLV4nZOxlJyRA491onEztCkfvz3OaOYyXsLUzSmfQpWanyGOHFx
mEH97Nwd5icOD+tuQZj04xV1BIt2EaF+GdAyEzJzjeQop1oP+Y3Dj7fHY+YSWe8Q/A2G0RHnx79U
Vy3PNO6YEa+aX3JDa8EvMUQF0Y6INcmRqHaR3Qd69L0KkrOs5yXUov/8+XwX+4rdnW4qPWLE+N29
L45C3vtrmx2twy4pCxE82D+1c2vF670cv9H34Zvow0nz1RyDjReUdIoye9BiJnqPvvMPnWZ5QMd5
aQY9BzoAw8uXEziQ8fFLVHspuzI0fVRMuYLipiPb2Vg9QPr8He0JjIATbqOxkE5nZIRpfhv1nMfg
PdDjFv21duwc+jPcxZU4KLyiNeBpL1VHN5IaJjuf6Za7avPxtHUvKJAk3Q2b8w2vo14rWL8g/GFE
97tjX/yw7mzNzIBwPX8PZ8oUOm+PX/+p2pr9SI/ZHGTvvW68q70Yfv37+RYRiS2znuytkXysj/o2
E+FvdWu/wiLZha8vbUka0uujOQHblvFcDRR4SeQVTm/SS5XJDdkrWQouNPESyLn42tUZcP1BGys2
acNtx8H93E9p+CBh7ABQzKTGLUXbMrkehx4MMNyaBFJeusMF3duBHPUXNbbNJlR1h8Nn44FP6gXW
CyQUzMB0Bg0v6Q60BF4Y9zNTLvvCx+lr8e/r3lcseQ+6ikONIDeuIhqAfIg6hpQf0bLBN7Vk6/k3
4Lsp4W08iS+n+noPBJalI8/5wCqD+FdbxjbaoWmxEilGNchzKE3ovyh17znuLY2wYjK0eT5ZKyQe
4KkJRkAo31IKzKCJqW21P8F1+3Cpz4pR5NkLOprRd6HvoGkWTITNz3IECHMX7c9EFuAvr1YXibVA
EHn3CUGYw8sYPccbpXxO51XFw7fuOb2FmuACxTAprMwUym1qImp5xyc5wadNggBKuoUEf7z5LKTN
fVGcsEcJjgtXZoxxISRzgLU3zhcoLSHix4xWpDunOVNaRk1e3202H/+2JIXxNuEFImZFlwl7WB6u
rHtEE/QjkTZOCGpo+V+uAt5JDIUMhAeiKoOba03J4YOu8pg1CeHlxEk1EyEezHefLu5viHmWIp5k
/K6QPFg0A4vcicwdaiPkBDjo0GhszxJENqKsWcsDDXOEDDQj/vYJS0vJE6/3s6YXYMYMFkjB7I9n
fwDgh1jg65HbQbktixTynTmjn1usoYoJrKlj0jFI3MNXKBx78uQ6//B+SMtbYHwRfYiw5osaAlCK
NML4M6S7ZyNkSyFtOilS+stx8+Yp7n3azmG5cKeZ6IL7XBbBAhL5ytpYrnAPhfj8Q/Aae5G57QQJ
JJEFsJLzp2dty5cDzteNXNpnl+j2+At070Cf6LpxrM8heTHwzITFH404D+jEoEoDnEFEXkJ7o2sG
A0rlL/PX7/g7Yi0gI3G3Tc49Z4JzCqxNR3Rvoc2XA772RyLriDjGoTgeMOUaJC5dg4/frBHrFoN8
8OIgQrw0NaAoQLC+B9ueuwtahOJLndgskfn920D92lDovF4P5R1K6DMJhWNlxoALaBa2SYfLFmcx
ZiZwPC/b00TunJmNKX1FxjnabQFBRMTKx58gT8NQxluISQoi3wTIVQw2N4N6+ds+36XUqiBJhrX9
OggTpWbWcf4t3YwuP3BlEX2zK44/ppbK63FbsNRkNNe5tZ5UKAuYytUXpcYu/2XvKblEl7NsOhSl
qLdzxaRD6tQulKyzxKlG+NDhYEtGe90B1f0R4oL+imAvDrPgVLRekPWFwJuSQQu1gcP2qgLMA17B
4HSiC4l+MZO6XZ0PBMHYvB1wRMDQ6mlHM6gHZFPPe+DuxOJjrWdn/gRWSHhtAZf0jHa4uFV0vn4/
AJYRG4MJVVjYmyJERIalmK0o4gLzwLxSoYciV2F1X/DK8K+RU01pBMkCT/pcijT3bmtZhNzGwDFU
DT0GTFr+lelZYmSzhhRMoiHGU8N9LWTBb8IeuUVKL6UZwLWc7cWecw4KyJHn9NcJ8O01p2IBbSNr
fEDWckq8kmY6f7gPAWfhUYG5J53t+mDFd8QWRsopY70FjQekBDqxtxnVt09E2mbYS9oFudrOe0hh
KnA0IC0nWWZfYDPu6QcFiuTrB53mEU4vkXpxJb1J1KbhYAbG/1IgtodjF7AYi7okAkiKdbWuv1Dd
UE42n3DXJIDIBEnhpBk0yDFESgcyCCn5APqS1YqNl5dDSNUjuL9jGmzaa/z+OpcrDuCS99L3Ogik
htMbwm8VpUzp9nAoPpOc5xhTeaC7JpjKxSMpM+iARaP7VQQpAFx4n2HlbawQUj7++os6nO0Zmp1Z
62JeJTmXrvvACpZiMTub7qLHZ7RL6uRMXq6jJUMKIzxtCB2AfoB6XwC+DHUv1Vcg4eT7HHKM28jW
JSyzrKnknXD+aMlrphUFHeZdbEAqOpkNmrhma620Q9/NU17Z7w9/HQfk3+bfERJz9w8s+jEUZhnq
v0UwWDG4IWRdkDOO0wS5gkZaQ1iCbJKUx6pErhHHuG/cjeBbA9zUOP4kIhfABAScCdZ1G6b3Mbgf
rGM9BKgJIarpk0OMRfXgspqhYiOgkaSD5H4g1M9/hJwPST1HCyn9huAl72U+xt4B7niTkeQGRHD1
wNuAZ6rIUGJN86GE8DIo1CjhW/gjfkTINC74UHeHx6w7VZNyhgcPbRsArSidyVxg3ZDYkxGPQ1py
IkLlOqfgL+H6ckNJPY8ULe4p8FkuQb3nbEFrOUgwgQNB5xOREr0GREOd8w2iJAOfNItmhJNM6LDB
cC5J96cuCe8nnKgExErY7nBDgAOzu3AqlHkuWfPzFNbokC9wAxCO+40fS5x1YykqtrSZJeaAsRqy
KxLSKvanRe9I2BIWDxb7Zs3yzyEtjzikcInl+FFS5ANjwb7mROQrz/U1Gri1geCuDHCTjHk39DEI
ofuXULtb8MFGAbQPVCICkQuuO2QXkwFr7tVnnBqSI+Yg7VuYUy0yt1rUywTnWB0Q0uI7u4+wobyC
DkUIirtPSJUsYWY8kmDpTEV3H5rKlVOdrZeXJpuuhmfpeKXuY7MLnpxZ6PG8bZ9FICtBU6bZa/ih
ThkfOKtNLapleJRFxC60mQj+0oYtSyNEFZbAy6zPR92Nre1ajmU57coUE+0U/9d9Y7J0urmLOAHV
Mod8GN4ZPwFKpxp3g/eyP7oy707w3iGDM4nCzj1O6CsOeDJnSdnPp1ilHSsUfnIwJR8DMr42MieY
603CTfA9c4fLPKw1Rj2+i5DCFonVxV3C3vH8W8BDjIweBxZnKrZqc3R4pzgb6DhyIvKAEwLA3UdA
kJlLZPKAOoYTGvrhA108qk54njD3kcxnqGK76NeAHIb3sUJaZj947G8oHYlo/voSxH2R8M5fOLLY
OuHioAu4T+8OdiRgGxhuukTYG1pXZxL+Ohp/fggaALSrbd2GPZXnEwqSaazLpzzPWKOgC3Q4BOSx
O69bW6bDHquP+KYdHnquwtfJQf5gQTi5fn1M55XmKWYEIUGsQlv5j9bll5szEniP/LgOTzCGKtIY
4fE+AaILxWWzhsrg+fq9Y0zn2Y+jsdv+0j6htKRCsuiw3iMw6Dl9LEAmG2xssEi+PfgOhqA+6AcC
0Ji/rzWfnIpWpyBSsIsQgb9Nfyz2r4ZScq8MSbPwxMskArQlvYI9oNRtFovd4nPEokORG9TDY4kq
FiP/B3gGprItxowot/M1myojeQKp0sHdGi62qVfm3cgErqZUm5rOh3bAda8b9uYtPAlGtb6L30nB
UAlANbhDoxnbzxGEkuMgoYEzTE+srzecDLVPytGDwAwnHyDEm4KrgJX+S7SjfQl5RHqnTpOh/DFr
gjMt0QEW6Q33ot1bXyoSwW8reaiMMGAD8QrN8XvRIFIsBi0jLM4roQ3DADJggO+HVH+gb+iL6Ajm
6DtJ6FawO7HBU2mS4QJC4USiRYmpPVvx4ukGK8nBUidUl4rQFzKDZJtEJZRmFhU4V9Kv8NZwnQQf
zafkkzLUjVUclGsgzAvvNSTOCX5chEnvtiKtXeX3udQZfXyxupESUvVjeQsa2pvrcHiM8Gl9AEPY
0IWB58wYtkzTvDayPxG8R/xmaSwyHp9nYbPLF6Ti6PPmktCUd1kWx8rV4mJQEBzX+OseHwprMeM/
DyHjgCec3qadz39MLLuU8HkxnQ7xGjBdIVXEmcfGz0Sjr9HrcbYgZ4jn/JHgT2sZQBmtibxlFsp9
cwit64GUogz94s4il3J0Dx68RFFaBmKRHzi22RijSEZ7Kb7CENQbifVCGf/G5c5hKumkoNs05NgO
2Murx4gvvVjXaCshH+zPnKMX6NFLRgCSxzB+JKmCG4uPs2rt5EOyBSLWpwuIzHdz1uHjokfNvIjQ
hOKSgAHfsRAQRXK4HQxSUTCacJIBRzMGHMD4GVxUUa2O/lN7BfQ0WYwe1pKSk9tKk6kwFTfo4+mK
pJYmull+fUsNKL1/8WV5kBEDQ2CLBblR0hDesfaL7qufiMxjDRHwHrlKJJwLOw93lthf9TEhCJM2
JLrtmVhD9l5WWrzn/++5yvjpdb4I9GN5dyDC+zBikOsp0ZOAkzgeeGA29LqhZOQd9CPil/jqCh/e
zqHIQDvQdUtTOwwr9Qb6kHOoGrI8ppa9Nzsnp6YYytHteQXxk8ILwHtjfcKlhjkzzOiXwqPLLRAD
t7DCX3HPfefPMQ2cRPnT18xozWnMv3P05XMm/4hKEsqMuUNDBn/mo5cw34tMFUQFBnE6ONDJkKhY
rQQAgEr0cch8dUUkE0ZG2A6bKg0fXRFnfjosVGIEtISoMXRRYW8mTt6vRUZpiNt0MbFThN5tvozz
5epHWB9RFN4eGIcQXqTiPxRu2O1ofeY53uRnDCojze/td7a8pmS68l5Jf6FDK/BHEBvYUQeUaUjc
eCB8FHst/GLOC7DlcXpAXRQZXB6SJWiFZ1ezaAzJie0j94eKLWCxIjbRH3mdt7oFAxLxD/+Kxjln
cPZ5LcA78h6BMffTK71vm4AYHOLyy4QQLnhITn+8R9cKu+0LqF/HOZC+TiUMFWBcPWIku96Cq+qz
0xMqRtxcituTNSTmDIQPC/zSwDSRx9qhOPFvELQAZIgwLK7bB38NcVbE261YWF5HZlVBaHOWWSMk
2cPUWym0dlgd74NuJNKOKZ5j+PrX8gPDMu3PaYzAS4/RPqfSh4W/H2qoysNi/dt0xJG9jjzNAY1/
Q343EhNkXzjeUfdK8wJy6bbCcJiIdAWeCjEIk+e6fu81PiiGxXyuBX9FKgLL2JSOMM4cxZALkx3A
40cyQKrSV5Qt5cl/JN3XchtJEgXQL0IEvHmF64Z3JAjiBUELT3j79XNKEzurnZVEmO6uqsyb15hr
TTxNVXmALDtuNRFgxN8m9vvGvnH443gVbIc45ZxGmUquWSzhVAC5E82i8fykFC3S0e7KJygHftpB
W3o3me2qys4DB11YnYe28LLq/D6IxpKQy7/B/TXbRiiqwQrbRFt3LcLX+uU85gFGb7YaEsK63yfU
13w9SIWk55L8oimUiWs2Tfix2UaSg2Tn0FuSzLYu3FWyrWvn9J2CY99ertP9oAgEfhN7bvLT71/j
3QHZMmNHUkoaNCUnZ/bwTAJXlSxd7eepfpuUFpXz+NY+SZ4zgdvEhv+juwf0r1yMj6UKcI2XRlGy
GoOGHEcf+wEo6C0NLHNz7MgK40AfMrzh4oEdbU8NHTz7SW0fbfeAfjy+Nx7jfV8QWv1lWSNrEGi7
qObKg2SZhdhxMAruf7IRKgyHcZJ/tY1iJxiapD/0djU8Sc73ifLFj3KmwC2tLJqSlDi+eBKgC2qM
5fj6NdfzU0gT26aDNEVFux0DU5juqLvmaZhk3TOz098svk0WVXabU6NUKh8+Ll3z9plq2rzRTw3X
GW5nmWCGnj7VDc+MzY/byry172/6nLGnz9bng81BRnDctnoIRDefe5nUkuwQyUlD+cyE/A0nIe+m
WhjwyVWQ0kIVMjH/oYetnm1Zs/L1amr+V129n+GAQev7bBwbqxekhiernw1aglF5/dnWkTNYqz0b
u+mV3Ci6kK0WHNWfhvlfWfI1xu55wyseDuwO+iCeLdCr8F6shOrljJQwj3ViDv61UfRGdNeuFuaW
bFdbn6KBe/OPf7V66Hducib2TKK6y7lrse8XYv1k7Xow7HO8PQaPyv4lNZl1lh+L/jzQo4pNc8n9
+9U4gAPG24xMp8oEuTJ7MdlbUMY0l1EGFNYIXIhkuln6Wnxnf3VtgW47a5y1QnvS3s1oGz04RUpP
0AhFm2oOKeyvN2/6S30CV/K8oNdd+Z0nj00EkeebJ6IeGGyLHrqWr/81i+q3wIxmwB6o1WaFhSGp
Rlor+YJbykmZ6OZzNkhXhkVIuQL6w3xlTlZsD6mfCI92XCEwlwInLYXtIqmuu3dVwO/dxMT90nWl
qqvRsinogpOV31nZAYYHypMAqLgvHCoMZcN1kf5QL7wJDgdFctShTbuzirsrWXlozyKz9Egqqqyd
7RBlAeMjWdMnulNUatNcfFhzq1pTe1Uns9pmR2yQ6TMXo4A5dLZcsW5cophHEvj2djJ4WaSY2D8n
/+JujzpmjybqzeVQKVKJd0t4I0yKi03GJe1gMVxbfeeb6yHJXKjbzt+59mnQkYrEUzIAHUqYq9n+
tWoEYD9MtAojZkouciz/Jy4pHVhq14gfQQss9HrL1qZHdxEiMhpYKnybSelqAjRIEBcVvi/OLSaU
wYaDc2FJI59Cc8dfai/jVHvtY4lAuH6XJusY686Yksqp0Ev/5ib4UDerir8tx6ZkU+pG99yzbr73
jaNcQoYtOBzJylgxqOCCLgOx8D+04MVqnrlGbA7O/uEOV7haUvmOInmKs2XAPYJ4MIcMOIfP5uDh
X+hYNO8L1MkaltGsiW6ybRb7lmp5SiFey9UP0XONFZ4yUOaXXVEQNbIf+R8zbJk9nSuGlFCkPboo
9GX7g0J/fls9q5xzsfN/tj+JbiD8x/blhSk6R1NbBSbGd3Z87aHv6qbjbRMZ2aPDVbyJpxzdokxM
PW6GfYpOQxDm27116+yZVBBiXa1K4QpOmlq4aHeR8NTrj9pf/fKaeMNgsTV0U5PS17W9RS+k28qV
Py8DcCIo4sXiRRrpBSroHGV+qMPBviRBS4ujGNxkv1n5syqdQfvxFQb/sui42sydzZ/nZPlMjLtS
r0mhWA584znKoGSa41veCwFqUYZ6rhjtY/mP1oHh//Ut3z+/FYarz3TDq/cTHb4kFaAwnQLml/y2
zhX0EdTFKAydNPZXC0soPGep9rK5++Hqvw3Em5oruIv2I8z8zWjeXEdHNYosZByCbH87wdCKiv7o
LfEHAihW3+aQ1fK5KC/hx72osYwjN3md9wWaznqb4Zzbf7K3bBQio6Rr7dqcnao2k/0bZW1v8xWQ
1FvTqcxehTPBv+1pMcr3DXF7V7j2y504+IGLZJ6H4TbkfICdl+fXgDpu69tVspeqlJbTIFnbvHAr
MobU4yy2fARKrR1NMvIsWVP5xiHC+t70FvUvsEz9UF03+ghXETJFpTBUnpWlxLzoj6NCzabVAKBV
ztEzX/4/FgxWQucWafVqe9VnClZQnY3uTUq22qx/6DwQKIrwGhsnZ9tARw3stUu0eD/31wQLSd2t
h/rnGYckya+TtNzy/GXdIE2oFRvriGNI5QWNWrs3R6awbQcsUXQMEZ7/cGNIdOku+T3IQB0VYrb4
9j1H8b0qf6hyj2/aj598FXrcXLXajAZIyhPdr9moX6CYHPRLnUu9hMZO4QZaUqfU92UWQZ3k55xj
1KaGG2lon+w96h/oOA0Kl9/2rHf8KCw6fKRwr7ozTDheiEJxzeUJPtRW3mtD0Vg+TR5E5eUjG7fJ
5ncRnK9bp/rsJadcDyPf4+/ta/+7/3VLM4NcRJVX687i4dGOf4/pw+kyktXjYDs6NrlHVTdjk9lZ
7OqMn81Z/JA+tewXagSGBqMndhL3aPayZzv56Rgi/DgbTD2rCdPqd1puEgJqfyqjsJBQj27lpwIb
+RIJi60jMvKlOpcj8oiybJ7F0GDmXKp3ga7n1gGZx3aDS22nI75aV69E0Zl6VtJFqX7TMzttyY/f
Mj7I9MGmngp9mkR+kMhxuXfWmRAHc6b42raerP2Jmuu5WWP290ZxXLo2U7RzCIxnGY54m9fK+Zbh
mfjhoCome/f8DwZjqog0Vj0sOysEOroFMcJczopxttCawwclh52+VokeRl7u2FFaMVfKAjZQg4+d
sFPlvhiNKaHGdvjVCzBSUQ7mtu0j7RbNYEq9hENi2dhkh/mBLqCeH6L19zc42OfBts5NdsAk9vpj
suoUZLO+MmQ9p+uLYEcrgzE+E+U5IL4yfQ0lxL5CXIgwl8KQAbJlvq6Tffs4+edz57Q3udtP5r+Z
PlZu+RBNQwFG0cOCC+tzgAPlPGmkPk+Dc8MnZvXXLdSfOmKjNU5dDvp1Z9Ywv5O5CHG9U0UY6BX6
p1h/pOZ5smGcTaFg5zmL1+xQwN9kropr5Xp/X+LZPi+f54vYjCrFZPvBpNN3WIcwTvbbmYLDKCQZ
QxmoILg6z2slo5joGoq8T7CCmEiG7FxQ1d9vKe1UZnQbsNDqJbkKcv9ZOCaau2N5xXieFs7DN5Qd
bpD8CPmRJt0sgBP9ZS/ta+IUDXDBP3b9xbaMHJjoa8a0/wyCXhP9zeCGb5eOVEYqYsz2f6jYH68t
lk5D0Oc+W3Mzg9etSQdnHGBd5V73AHBzapxJpQgV7GwcPqalZfWoSjQfTxjdgOyZ6L3mJP+E3v/Y
PEYYL4Etudf8yfZpmQooSlRgUmeml9qqjY8qDOBWEWEF8eQvFuyrTh+ZSUF9ckPGDQPVCxMhdEYP
DpfiFp87/se53j9cLowXeKVFGsDzkakjY7JKsTVSyV8CzgnngTiavN/irfBK6HhdHHf2DjIyL9oh
Je3HR+dX9DcM/JZgOWiDih5MEVt/0ZNKwhkDgJkN058PTpVBMoKLMCj9bHubzt+ru3V3smEENHL9
4PH5qOUrf6Pbj3VVLugp6xQh48II90uq6rGfbyLRLssTc21YHaRHNZkfJhrF7iE+qAehs7fKb7aV
fbsFA9LqeDCQoFLOfU4vqJULs+bZQJAOPfkKcSciZCwT4ocQDUOJizLOvp80HirJBTC3NaE4dNgr
TGzXNrEWl4PJjw0siWynPqzcm3dMuv4yIhRrJfvn5pfStLZlTnZ6PQvsfEa36T1TFRTcU0lc2LgM
Tp31vaImwBBPTC5dVn7lX4FgwI889BKH8UOAtfrXBGNy5SWU45PzdM6XagdEeQdIkqVB2vrsXGOC
R4VAIfrrbvuPFyYolYLgssQ4NywM1Q3FYPIVb19pAq8tFTgqtrArJl7Bz8tkQvsvKJNm6cIZTqlc
6p3Q9h6hR5XEtsTuPpiSbuNZ83quXTkW6QyT5isfh26+aT2tu/e2hOau1vQ7bdeScxsV6umfc38b
H6ZCQpqbl5tPK/s7So+940No2Cle/9VWOGrYS5x5T3X/kr29PufRYx0vjM+2eM3DNKciJByEH9mL
8FqdbZBcVQPzvVI4DLbbqib6IrKLXfaqfZWd9KyEtroYnXL1lPaMpndkczWYyN1a5kGr3fvjGZfO
Ueo44dwGJyjEJ0F2zDKfDTFdEP8/C+BU82vG2EBo+xaaVfWrjtpsN/3XOjzj3NOwhY3MX69waj6P
kzBVsKcbUVwq/G4h9+lV/IfbmIxSKGz3LntvN0jikbWNc9m/4tSkWbbt3k58u2/klZnWdoRyuzRi
x0RpHFkxmw+JG733Ad+q8wo8AWBSGhwap8aqtYN+IX+8YiaMHlG6e+9p9g3PgZQOk/6xeQ3ePwb/
sZRcfgRjlmJgJS74b+Y+DVUwg19g1+R7XQ/ps3YPdQE+QwCbDq3z5D7ZjY9IJeYaIPosIgfVV2JU
Gkk7rP6iM1XB7R0PwL8mefOd/119H0qVMATzQLfnw2Awa1qyajzrST/C/SnS2coBNdWJw/yKRjcO
KEemd6+ah5tOByci48X4EFMn1UP5nqv3/npb0pbz5DwJwzFIXKkfiAfHLuysOu9xm44fxp2pPpT5
/+ma2IBMnxZfRlLYUxCELC1u2sDtITRUNZOI5GvVXEHOX/NPwz7AWtHK+zN8C78XeCLSIWv79xwH
2WImOEE117VSa966nAz3ljW0fMX3oTprZOIjd4rPY0+iEYOu7z+Xdum4pH5qZWIz4FqeRO9czU12
8taUM515+SVFHbJA0ajnTL60feeRTEwHA2dQM9V/Ko/8r+043zw2ABSxCPs3Dl1Tjd19cmyv+n/9
m4d7kh8z7QnKR/OWSYcahABRHGT/2Lh4WxaQzEwfsrJ3HGG4C2E0O5FNrmFCY118MVp/WFYa9UX/
9kEU2nx+YTksf235BQ7fhfrqn9CQnOxn98kAj0e+7AXzoxOrgodO501d45a8pKOSIKF/Y4p+4Ol6
+J+V25gRSkXyKQrrb1YmlTCg3k60hLF+cXj5vLwJ1b2X/5BB0t18JxgAS00ItOJj/cDLzmnFQZb1
uKqFEqeZGe1AqytBVLzq+qn+zPmYqfwGq899lbhOmOggPEPBeJshHtYIJ9XQopedExhmnuxUZT7a
gU4k6oHAdX2r6jTY+hZCAstp27i+4xmjSSiP0tP5+GpKQ+zpmT2C3W6+9GG07u11D3y/wRm1AtP3
QIQXIIH/PNoiL3UQlytSyUyi8gMAWCf1ne/mVErOFFOLTDXRWjQSozS3zuLr+vcxGGc75iv52gp1
ejV4mg8H8/5N5ReMibXBAS1T/cNKrKOHuYPZ5iQZEQwEDoz4MMPGutsV7nAa/MUp27eH/3SZkbLm
ZTWN1f9igaj3Tmw7Q+he0bFnbo8BHlJx9yHdDjvmWjd4bt8Geb6ZvN+iZDfDffc3R1X0VOpI9IjD
6RwICSvgiDm0Cdi9mqZlCbMIiz2vbFFXNHINUEmIMkkPZz+uXC1VPzegi4t3BTcmKgu9ho2S218F
b99AA35vc/2nZAhf2Hi1tokuZeG049Y1Wqkffg/oKQwyq+ouE0Sj8eo15DXjjxEpjilfXsJ0EqDt
8E+7PuAcXrdIEuXp3boK1H4bTSCd/fPWTsZA/2TMWK/DlMgYztVvBAdbp0T9ii4Sro+w9cYdunY2
/rOJ7hnVhxS1MeaLicGrbHqNGK5NpJgxjVpXN+Y+yfgySovLMM0Y2nOCay+/ETKKhIln4d943/zT
g3yV/BuStQzCOSFaG8GkH8swRGov2VFSpdnjD+KezqzLySKhLDqlCrwMASQMG9fTSydV/sSrvrDb
9UhKuPZHoTCgtG8uy4pqdsv6dZsX9BipKD2Yf0iLC0CSNAZJu2n14an2e8NAuMWBAX1Gufv+TZtE
YT2xx0apQY4Kn858KYyhsNasl0Ukh2zZeBoLzz8cyPNkY/OS/b3Y4tulyaE7byXtdPSNiBGLL4Di
97lxGZ57V4Awq2q19nuGziUw+FjaghrnLWIPsavcrVLxsplqbaFmvooiPRu0zh4yx4QI0EQlPL14
2+UA2RwZ2BZad0UcrhG0rTTc19bGpybrQatXSfb+VhUU3GuTVq78s46un8tOsXGKIFOIw/dQ3/FG
eDuQq9vT4/VPnpC02AgEXwVQZ9Znl7AZ7QZP5y+8EXR/q+GiFZsUV5tvhehuXj72yLM+ghJ2P2Jt
Zt991p+T9MB0ZWjwIiDm1Yje0vz7WXVC0tzqxy7UKn3j/5wkC6Y7yeH2jZxJQo3N5uw6mxm51qU4
9GHzGoRaT9QxRE/wH8iHRKhMX6xGpG4fPn4S5Y3Hf2H9Zwe8eenLsk0xreXda8+8M5oSo9BXUT33
SIzbGcjn09lrgtoLce35geG4uTlNcQIHB8NyMp5XsQJY+ha+w9yxGAWXYkpuVsOrCq0znPDSCiNS
WwyNA1rKXkBTmKpO0c4H62bpU1eFoSXzyJcofQdvo5zv6mG3zTg1IJEODQEt+/ayet3VDbGL+AsF
8T+zV3NbBV89TJ47gUHK97I6McMa7V9vnzhnTcxVyYtPgW2a4eAV2cyVx7u6TvgRc5INpwWu6CuW
ynDRCOyxDkIKMY7SR5Jdru7LtEM0RrBC3TpE/M31599XaA3MxV5mao9wE1D7apdeePADlRQO7G43
C3Ysd7RrxO7PecHlfpNVU1u3V5BDC8HJBKPUq5768ldxsY4TXk9AGE3HOj4jToiSFi6BtgWvn0X6
yVJfzkoIPMAiTE9ViDZGx+CbijDXOGPrZcIEPuWzFo10E5Xnj9mnZAJkkYnwdG3qgkux9VDlPWBd
XBtmOr/r3z2N9aNDfdylv+KI4TlerCtCSrl5TP+xbPnnOwK/8ijcAdy14Drhr+77z/I6+kz/PngD
Hu2hPn+iLh3jOcqM5p/jfUACd11h2Z/0GeWpO8sEqWikot6zQygu77SD+/46sNWS/6ZBTMSRYe/1
+dAFbKebuzF5Uf/e51b+hWF2pN9LR3tF0NHQWPBxKDeRflmIeI5wjVOorXb14zdxir32Nz1UGUMQ
ARpRIg6Qd9UDic/kLz0FHtinE4Gl3UcPDHscsWrgmC01l6ngHK3rdIgkuXNd8NVsWUSYVqOFTSrL
1pwp4i+1YeXnJQOiz7XP32zkluX5vCw4tdDapCvTYiRfc5IbGSbI7PEPUlBvOy6N5n8RYFlx5wW6
hJcfAQXRlqrJOQq+sI0wXNXex6Wwe6TU3OL/gquAAqV0Q2pV8ssiINbdA2QtXv3fsr6dQrsuP5te
sZE1d+AbB8RAARhuvoKsNCSRJCAtKKjV/NtutGPMS0rDs6WOlJvtmGl0XKyGkqbjd/+5+zcvn4Mm
zi8ZCPtEwkWTXUazpg3V/OhRXyHydXMKJL42sNw6zn/zXEv2wIJkIdnGX4t/nC003593nt1tm3qD
t9INdow8iU032X6fcF5Zh8dpaqZFjD7Fcnc7MvUvvqWr4jB4zxjLgwTmvDBORuULTLd5txiBLuSB
HavCb3srJ8UgACGqxxH/aLBJWFJ2Tw5Tqv/Ahr+9GWF/fe9JYn7TJkTUBPLHSHi8srxLfHBZWnUR
kFfgMoTiLOU+nNJoE0G0lkHlKmojMPGjeXdsH3K2JzrPmn5shKKPD5sAvSxtQsBPsR6AR06rpeb2
5dDfOft3NEckqjbTCH+urr9EGQiFZxgKl9r4wc051W4da8WghaLoD01Utdm3tbBiKPUMpYz7Vi8X
m3fYi+n2rbLwOCudcpNFZTY27WhI5jiWe+aCL1uxFK5S05UojObDUi83MtqvTMaz4UxFnfRJpMsk
GkgzOGKZclOtoXm6tFw5z57tXDBVsWZ7tn2x81J3JIgyZAz0Q36RGt5mL0fPTPtNZGW1EAzyoFge
czSCPrhzHSe5uZPmh+4cHuB7swuvow1Fwjgak1TQg6QaSykIycFdGUne67vloBvX6uTQWnVK3xe5
FM9edhhCohSyRmNaUXHkr+JGVUPe/RL/zrqnWMIUXk5BT6d46OtEisMkvaHckRcpMefuyUUF0PNB
hPv/CBJ9S31jiz3UA3I6eROrkebfkE3H1nd+eEa9j/PI6jkSym39GOWtuo5gExXmq1/ScTvRXXe2
HahLlUsLVx5uw9XX4HW9Hh1iZ7H9+fa26z1aOM2rMs8p8mg8m8WUdEVvEcC3kkyS4K8fToqryJhH
TN3bCqv7l/ZGxzK9TB+Wcorpiw7Ns3/Rl6R5l5Z6x+rAOv0tuMV/0XfeCphuor/mJugbUWhXopcd
eygD4mau0bxH81GTPVodZD17TLcMyqYwGb02KpbsQVL7yray+zm+HYg0lH/8V87Vl56dVUam25Ce
MmAmOTdIqk3NRYYhjemqE1cEY6WyDgiMAHV1LfO+uGM/PF42TWzz8trZY8C4/85p9j2eyaFEAPEK
cf6XGHkQCpKcl3FRWxI8/jVmp+6h+wwkuBhxBciMOVn5uwsUZQy4rmP/pOXO9YqVYGJdCLB4+oBo
8W822w8Y4njKM6CyGyL8vhx1QWmEhUC6lBLNxHpX+823pM7FtIkz2O2uf55KY6rlO0wR4mAsnqpm
uBnE177dPFzGObz3cLa+VQJOZQUQ/eI90sGVMHBS+q3xwOdbvGov8PRUWrXOeXog+RmkxqPS90N0
yuy1ZI55bAPFy49y8iXzGkSFs5/BfiBWHbMfSvwgl6FcQLWY3MZwr8vY8DxQxDfNpLM5urUKbm68
aIQYkvwYQ2CBAXIXL51XWLCzUgKGJHjk/6JF4VFvzquzV89+/RqFhK5HtDXY8f5Ul3ptrG2HGmXL
JD/lx4EWdwMNnPwNtQZZvgXECh2XlbsN8hQPHXccXhqHpEasepdMB1pthWv/9zoOi/NebX2fpXAp
6DDizcsBLLrHOya1Hg7QUKKcwe+FvwXsA4uPHEkp1qUiTxLdIbXZnZ8mPX2VGu/ATZR++6bTswUh
A1e+Q6kVSEm4xfGv8XQNtiOl/hXDKyJZWQwStmr1Xe3WyMex84xsWEesPhLSVU1/gnzkTwX2pzje
2qw21opHKP0FRfQeJwcYbiKCSSTNI7ryx3Sgt3ON1c+fUW0tNw5ar2yUmoidhJvJAy927HlmGRUR
gzSnen4kA/kbAzvL6pXvEXTeHPCV9O2i3QYsFMprUxoHeV4A3eesFhJQCzwxtZn5yp4PYtMZ0n7+
5oLlZiRFF4BbUMlKnJEJ32AGuP2GjvZXU8l9GoFvTNfqdXgVAxnynlhmkKpmBwi722/c2+CxSfWP
QpuMQikWmqplfG97Dj0ottlr/Hg7iobXXl6A8ZXrAGuLkeKhHzhXj55PsahcoZ3sKRA9qvNoFkxN
QBCmgfWMUzTZsm92Fv+sAk+THaZjkFz9OtwP18rpG6k72vbWI5cC0nH4TA4vTbFPhgUGCgjRxUge
cno4dwTNumh62x70Pyoyc5i9FtHS5MhoS3+f1f178nXzdZATZZBCVg3cMtbQibxjVkmKzDQO4Fy8
oVrh5RT/I+0i9m0kx4cQjeUoAX6w37Vf7eMBvXk9NeaijS5lpGrAAsM2FtvpCa9fj3W2+17iDwpd
sHZH0MDwADa3OnHXW4/+/Bpdn5V/ZE1Zf4PXJTi2g52GdhtnB2k7XXNbfj30z6fyrEVajkZx9nq7
egIBb28djLfj02+KUjLLyjswOHdlt5IFsDIIq2ScDesq966SkWMsgO3vJb11bPzDRPiDyly0zEP6
wfcCRI8SL4mbrmRTgeuFXgwiFeeouOrJkNuSaYvtHjqLl0/+m1zvruVbscKG4awEIyjO1TMm4irA
0JiFExUA05jHD0mMOoauwLikUtlIAGaDYPnO9OqB46Mo1k3+69gk08THvl1ipR+BEhFPrcfekF9A
cxuzqUmeOLDkcDMK9Akx87llk9zgWS68riP/f4QZ0Si+s7qRXBBcRa7sf2ffm08m/Zr4xrMRPsHZ
lpSMTMf2ph+3jlZJn7spNyiqwkSis0U6KWgwTh/r4Sdmf5x4u7zqXEuVx9Sccvr4ARN054fyiylE
hTvU20xQwbyGhFI/dDg8x1+zQNZuslGoFhtPcjDFTGsbw35kvLBtiLGeYpKRVrFaqm3bNC2lT23T
K05Wj31T2MVSUmbJloI5FuiU7fPi5Twh6mk/QaHhyXt8Kp7sa0D5DFnNH6TOviSwFXewv+U+8LLt
umoBt6dCYwEx0BnpISGc7aNZnP1USzTji36Ojh2DuxHpuCC3IqDUZA5+XxxuPx32764Uws9lvPRt
mSvBgCikIHMQCnTO/cvnov5pLf31D2UGKGIDlV8C4fijft8+zv2MAIpALsqD3e/vISFrz5DlodNv
ZUVcaG7CkdTKOIrTXDy2QILFty6p91n6UjTdy9n4Vx8CA9DhjJzXk3s7dNiGC/d1NWnPxKi9dubA
0WMEbEOqDjFJIecoJK5dWk+mTkBL/zWiEOBa+gahRprZ7+/ppj6rHt9y3ZeA6KFNGGCwVAEpC8yj
U/YQX2r8gsAO/HmcqtQvel3ssnALBPY2sozm7vXptmuOXZv5cjMJo+dUyxSa1DP85KbXG59amlcC
xn+2ZvCaTI/YNT8Yr15lGmWx/G84HImAnlNMVymnG0EDjHM4xabXjQUGl0YymjfzVewkfDIR4GI/
g4FcEnaVl6XQ9vm6q/q202sFALdklm+uW3ARfJ342FviCc/wdIW9n8I/TGtO2HBarC9TJsstHEGF
qmxIFT/VdLDVTtuk49tvksm4NetZWpnuBPd70VQ91jIuWbhrW1wnMZyv1HYfZ3b/R1YjGYiblTs4
gogOvjz3jiw5RLF7/KFwDgRWX62+a0llrmz1QIKZzYV/x/v2TR1wiuW7ZPqjjFGVK+Kt4ctGgzQ6
pP5N6wJHvZb1eYrAl3P78SGj1acAQfdsUK27107CRl9YuDTqIZvPdonidKZHYm5Xf8bzQf79/Hbl
tDSP+JfXF9WMzAg5CpKWh6m3208h3jUlqKBwjFZCBW7TTOvcewYUw3trozX6MyU6e7hVLwS/N9ZD
4GONQyEmWv592yGQrZyo1E7RNti0vt5by9cnV9pgF1bLNiCX2qHq5pMFAgp4C4eYGzbNZT/nB3F/
8HRfWc+XM/Gfwvl+qrKHW71vThzJKqVjtdQrDq5fzx6TRrB2LSif5935GFoK6UAlgT0COv5e5nFC
du69fhobxUBD6BE8MgPGKNxOwsvAwBzphsP6k7A//L0su8dGaBjPcl7YBDFCP/d2lVkdR6JGkPZ+
7C1GfFx+2Mp8PuP+o/rDTzbO1bhuDBYM0xc9OQKdtX6AS1e1FNxlmMtCXsoHUE+l2A57IKuW1g44
MqFfdU0l02Ccyubi/NsCdqpmSd4+Q85BYDGGSJJrvOodGN3EwfvrVD6DKjJvt27Ge+w9UJa4yfJJ
IyfX0UQBdC/9y0kPMwyBFphZAXFGLHPvPukGW1JxRPUMttGit2Mea8k2NRY86lD7llPcUP72NnHE
sGMPDnvShKXkwyhfbBtrrlq3ao5Z7JKxVr7693Z5h1ZkhqVkpdRdqsIM85nRPHkP5uWkBhADQY66
5W3evvPWjQTneP3PXHDOxs+7VbPIYLi8wxfOhgi+IQElPAnON1Zo+1/EqpfFUM7Xe+k1EKpO9b84
xLUUq9nGvGEuP/ja/ixtUMzQ+oVarvOoB3KaQWv5x6Nf1j/VNhztkWz9FrFBBJRjoJNU3CuP6CpK
v4kBczxz/+X0OOL3O8nVffH473M52NRxj/u+4Zz54vnzqCuz6SHbxIXKlXeXiIhgiS/q+QLywFkP
AH17UUb0G+Jt/gQnO91yFB4H5zTr9+J3Vj+tBUlhRp6b1sVZ0NDx8zkMMTTtx1sT5a89RyaLi/3F
KKR/FCosueP0hLa7MR8h15hSsxDf1xIM0MlVKM2Si6ogkQ9mKe3FKbjN3I39P8BGxa904KZla9dH
JYnD+b01iWNYfiuf/iqpR/XRfw6PgnRJwWcCa8v5MJo9H6Ltrl2wmC71TLEOHJM8+SOJaD4ocdvp
Pa/1NbxP6Ox0Oa9kWJifKmyV70eba3+NZNcuHZpsHosS2zakFWK34lXutZCP5rfeTDpUWQzVnct6
J7d+P8hMnx6VPXdE9hwl86rO7dQuQeUTdiK80tQSI76eRAbq5QzUG5fBbXgZZF9Xk7nuiUP5FOls
3lpNMu1tvKVQoqHppG2ORhbD2bJSHCf5WwxPWiSC7n+lV6LKyRO2Pc2PE+ly+vWBzkkEiO64rM4R
+152Jg4v3HNTLxScGU3sgLNu6GwxFfBqFWtX6WHl+aO6R983EA2GdflliM5ITAqTTqaeahtvl79+
XnzYv6oojGvD68+Bj+e4BEyBfzyqJRa3maof9b44uH2GXMd+6iXVPuCC2TqGm/d9v1RPj/f8zANU
qkQbJovVy5k3SnS9TjaLz/2p6nceIkdeLqVJ6hzn1cXcqD68hQJliKR9yg7mDL/U1HwwvKySsljN
cMbxRyaVMAw2ul4/93JHHb1G2THjqG8KBhN4DOr9/6+SvtuTz4h7p2r2WUuPveUfPDfzqZhNvNl4
FKgSDvf1o0iCYIqJdpJDABiSOBhGLavLv6oXLLI64k3GvKCZ+vfyWDDcF1UjjaDHDsV1Y/F+byzI
BJkzDl2M7qm7GyaXFQkqFY6PyH8+24qJhW2EXtMxVFSVBghgPYSw9xmAqg7vWp8M9/smD0TJtuM7
fEKVAxBBYtq/I1q/dgS4qh5nRvyu88SM/TQ8DF35/buKq1j1srtUyI40gvhOP4MP8mmY4Scr4A+H
v+Iang03dmXl/mQ6KXmDXXm6Hs5b65Z7a9qmAcgY1rqKhHr+EPxYn3TUktoAZPC4KEhmWc3b104k
RcGl1mSyCA2c42b5tkwcMfhLUSrVvyn+i8WKNBXX5eBq8Eql5JZ0uq1MMwBrq6g2/WfpeLfj39uP
8UxAZ04r3A+UEJu8smHVJ8kP/yfMswpMksPsxPGQrtUnPBcrk84k6MmzzWnKSz4YFqWZryMQyZNf
214klXpF5KXLn9ldvPkO130eXT58B/+b9U2SXZ/Ixywtak854ImaPL90MRgpPjIDvyYmh2Tv8qy5
j5yib9tR8Te76GQTtb9LU1mnKDwgvzJ0/V5cIzYCOi1LKvEI/m+FROecq5kbLMil7oqK3xU+4SUZ
pxZV90nPVvylr7F+ZnpgtG45pUs8w9pzEQQyDDETHbmcjbSRvJ5gPQwqgiEAfEetRiDnPt2qpw+v
xvrxuW6HzyNESplIda2mNIJ4+Xu5/XM4KH1x121y3aunJOypvfYvHtSue52YbHl7fS34aReqB05g
L7kLh41Q6K/6l2TD03+nnVhWCOl3H/QxnFRPDEtn5RvxIwlISJY9N25jv+PHM5eKD7YXffey+N4O
XQmjkNOz4q/5iihc3EiLg8WshwGz7QZC/jehxjIZI4eZtFuM6fcNG0stBoBsW/VdHtrYXD1cGnZI
qaiE+q2faUyKg9SEQ/PH/F41gPG9E4W4MOvsEE0v8MLCJNHjq+N85YgLW0XAJTy01PddZcRuPN1+
BA8F/GUmD+J0x/gx+1J0vEQEIwg4j1SUOTfTwSmB9/rvYeyq5b6Wp/punISEoLrbERe1zKauW9OU
GKoxR3gIu+gUKMhlBnVdMgWxGq5QveCkeOS0tfPI229IHjXglwiOkBCCQ8QPAvCymSCVL5gDb4IL
NjdyX2c+lDf2eyw2cFkVkMTuW9fDexjmivo+R9lcmVPFrTRaH/x4b5mr69v8aRqNyujpgeQYH/ls
7d7Dmx6rZ9fnVl3seldahn/0us088lKU/t4CT27mBcmaMefxG/8ZCpPxp3d9vLvFvZXjpsFfi5RW
4qFM76b7kaCERmgioH9Y7R0/WlIX8MCmsGbSKlglOzz63qwFl6+YSfjlutZbdW7JkQ94thB5WTWk
29fsMJX+ST4bWYrvL+/l24FOXKj8s7E2ZLy1ks/OFXQgRpk52LJREgEjy6JUnvuJjd0Ka7qhZwgA
Rzc7SI2Cvc/GDGPpPvjgDElIcY0b8ZL1ql5pmo8cW4exT2iQQkoXODfzjwO+rfYMvQ6NlHXA7IfO
HW5ZNANnphUHge2hYcuurrgBY7xFm2j/uulkHWfMTqDOGClBsfTU3swinW6tBxpr7H4lXZKlGf7w
ZmLCEZ07zUd5kJ1ygtkBYNNMHxgsqS24rYQY6ptRBau7r/zroqNjPsRyYwcINGvprYsR8X15r1l2
ESbLcSkOvsdhmESQahg3DNd1oiP0FMHciYgGh1ZmBM6pMklFkb5Bz+92RML63a8LFLZcA+/yjpXS
4mIy4V1grov2AFdWe/X3kvWtwjebLHvGWI3nCGXIFf6k68JmSZuiacH03nsNP45Uf3xnts4OHo7G
sx2cee+Yvb1fWoaQxSH6X3tWYTc5Ses8FPQujfKoGdhAkPDbGPmvne9Ms+MbycaT3ooFAqGNvq3Y
GF7QUAOK4ZjwGDoNyMdq244AhO4+TtTOIC6lzsmEhuUA/ojdpsVWqoHeFjQcpvO38h6SpG3q7euJ
oOe0Ld4+nAQ2JBuBvdRyveRbFsY6FZ2ztQvpb6LtkT9KD87Wc4XGDtUNtyFbnxd49FreUicax4w4
gcoJbMdWYeL5PM36nVXmm6OOf+NbkVLK1f4gg2bBZreAFE71jZVZDkZB2WMIIDwygT/4Vp+Zr/lH
Hgb1ji4GNigOiN84uobe0mZXznaXVTMY/ti2Xjb2ElkQiLSumoC6j7RaBhTbA8pKt7KVH17Uns/H
eARBAHZ5W/dKIJjs0EMLo0TpAEeX+gjanpiGPwKBZKPf76yxUuoroFkjgmBxSH/oCGRnjutd+T+W
7mwplW4JAvATESEz3EIzC8ggojeEygYBGUUBn/585X9in8EBoXv1GqqyMrOYCi3Wjd/R9ukb4emP
fWH9sMdgL8+TSXX9q7eiqrl09xDDzRDfmzZrOVwzvT9wjYEKwsVuk81w36uvvCDVZwn6qH5Y357/
6FPwTkw6xhPH7/BLeSrOM8PIl1cKSqh1erZemN0/BP+sh3gzDgHoFY8c9l1SoT28p+fQ2SirlZv0
Dd0djmp2ulRsvhc1fPWySSAjP7yGPf44klpHxyRf8mTJOah2e7QxaJbN7b+bHedeft8P0xy3/68F
Yf574aWo/9xT4f8uxEf1Pl3a9NZij2fP7sGzby9RGHN4ECltoe4r/B+0rocf1U4lSGrG/ZNlWtu8
Bo1WOn6fAuSDbC3R/TBYC7qaJ/B4fW8w5a49PlyNwvCmthbEx/kOeMextcqrUU0lHOyWqs74v1QI
qflSHs5og8VUnu92Zfk6GzAl5tlLYtclj5agS65VnXnEVt9sW3DfcKXQgIBoTOL6Fl8TNCJ+BH6w
aX+SHGC0Bu6CXJKroapYgxqE+uqoGBS2an6Ga5EJfEESSiUj/9SxW9dCuIS2dxAr7bWvnZ/OikgS
lhB/AkqZX7TNy9e02chnqz+3enH3/PGtL+Chul0/QfRL63Yap+SSXA+Dn2XtyKLl2Fx/tXlqITVR
DyhJ/X4MGdOs2ZXcBmVEqGKlDEY+1nPFMBApXHWg0g9wsGLAfMDA3zyl9TwKR5GUjqhv+05xxaRG
yzkC6jqmVfJmijSjn33jrjZFyx3sF2qeK5xvGJK6X8+D/D0mzgony+pttktOZ2yPPEJhYzMqMAiZ
7NntHpSSS0+fL7fO/o2PWvPa3z4R+DDHk04k0Mc9jB8tsI4jW+Jl3D//u3u6e9oxUwki2dcouASp
+QbvIehA0ZE6kKC0XdaWjXbKpxfR0sqoISA8Z94uYVwdRKZrvdCeomqiqpJVERzklUM3mrqVWqna
G1VjH/NT2c3VN1FkxcQLYWI9Cwz6fnmD90usVpV/BwnjbgxSAIVIyZlpAWK+yULy6XCnMImcS+MP
9KGckv++u+O52tvyYYFtIPl1jo2ffrFeakfSwOaFbdOxGPcNGjvd5/uqbb0sgKn+SZ90xeSNYt4k
rL7WDXyyz/EPO6bTfQdlXs14xdZBbQhhbhzNWkrKzOeGWhANSHPzZLE3I1KoXP8x4kNCwM4zDzdY
co651rap+1HucfcQ2niEVv37Pih5zq1iczuQcpioKOC178HumfdN//Jv295A0G1Pq+GllwN6LsT6
4Onz8Hth61bqLVXL6cmMK9sVMUFjm/7xFL5h5XL7t9C8FHWpuWccmPusbdbtK73mqb8ByyAgtYvj
ssV6QW0peTy/eM1CAN7luoMizp2nexXNDxVXIBpOfJbN+drBHCoAPtlKZI0PbJjPAU9YZBsoeQur
s5+5oRsmPyQ3qYf88/fb5Wk1Yo3L523zRHuyHy1UspPoFMfvyg76ce+sUK9Oq+3bcM68CDwC5lKH
lmCKs4SQpBtsgZ1OH7/Nt23vbRjU4je8dylj6AaQz7n1r5o0wYnDNAgty1r3uPipC8NjHUGgePdT
pARlNFcTvYZvgBhsZmHxYUQbDjW+WOkykP8Qw71LXMwp2800d9ObRFJScncMMCRAGk480Ygij4Wo
pJ1/L/aLcJbZhPFnw25UjKvY9HBkca3oxm7UQqXH7Lz01UMJYbkyYqsJGumfHy8/9FFBSflo/UzF
9x8PPmk33gx3c743jV+cOB4JQ3G9XTy3dat9VSiFFwGQfC1ss/JuiOmh8n/YKRUenbHFex+b6e2q
c2JnEnF8wMlFA7NrPQUVKzAIrl4GDIMUxfDr3o39dUqIbBy/6sK3r23NUd1h7FP7elBFMSt6Rz5K
WQeRjkbK2C9fufrx2p+9Upls0hQ5RVsvBSjCvVpouOSQYam7r3D5V2+f08M71ciRIabA41D9fabx
copb8RQI7Et+nj3Enu1Ll3lJUsD5qXvM5Y7LExEOywI9/hO/D0QYhMpP6HfZ+XeRs9Dm6XDRI139
Zt85TAXSJ/HYW+q7tlLNCtM7mr8zE6T53WZ6wfAYr33zrbKu5To5k2mLT/+GtMRv/uMRIw7lJ2zb
T43P5nfrNn5k2dpZjT6uAKyEK8wHj5avxrpYWxea6wBQ2r+/D2zdSIh+Ty1pi0xKoFUAKRT19FJU
piZs/rxLKQJhMFlsNhwCJkT2ExO1+j0pM1JY/VED1w8AHv4KP82retlsotcFreNpVU9nm6t9MGqU
G5jDp6oZyHdLGrGfpOufD6f+sTcb+N0TO/hNez+48YwsvPz2i1bkpjLfCsyigQ76s4LEVmkBs5Nk
GMLakSuo5ibZJred9+wghdKc0+xaUZCCoX1Sy7iDLG7/Ftbh+aJQAVpX+bD/ZhraPjAPAGWAGais
pNHl9+/Xz/nx9W4hZ0u/Zy4oiSsCrsxdKwd5yVDxrPMqmKieYINFutjM4nPxHbgt5OH6zmRsoAuo
Q/6deGt7eNDMRjpOdSVqwivfJvLzzN7hjiNZ7h/zdRm+qO9T9cx2KM+TwVsAvw+Z2VPotsCn29tL
xotOrb2b7u0y94eyLdUh/y5DKx9bzvdPnmscMXS9lqXQgEM6ZnHEryanJHE0mKfSozRenw95yb2g
rATPrhtT81Gb6OrogDEouA/2tOxkUJbuZIY2tMbreaLHSGXw1c6Prv3Fq7Y1rTir5udugUEDWkhk
kReH5a1hwjONwtGqB5vVplZbFsByqIN4zw5D33EqEag1RYDZEfuROu5dN5iEqRGVaO+g6oW0HyXW
9f11youuPIrnOwX7rHrrFgZHCD6mR2mLYLhmXrSi6s5fASIXlGnszk4OMgelfV81hY8YKJSZVZN4
fB6p7DsIqXqYDZu89tMEbZwPEsY4j6yPAXZQkG7T7zHtKMTWj9vOKDd9vVRE6Pe5gZ2n1MtjXIe4
o9Rd/dWh/jrN5BZQp9zCzrl+4MrSOr9LI5SKFHHU+2QRrxgwDQosnIFpBH7nJmhUIaKeWj1e1QVs
vQ4t23xtsH3Yt7LtEVXdqX4bfENa0X0RAzXLugl3MQ5rh+5Afbut523r1rUUmtq5JZzbkUgnXxLI
Mre4z0Z5jBSd7vP07SKUJjirCKZ3lfnvKN9azEI0s327Kki+ZAZpZ8DOc6Mmw+Tqbyb5csXkxeCO
+i5h3+9U6CGwzA26SGSDUnWB1JG4yCtL4u3kOPkcL4f668iaF3eL6Gv1ixyxbyL3Y1NtEENxR8Td
52q44WpolgThVoOsJkv8Or8EEyQzyLR55Dm9Q0AiKH50/NR2GVyCn3sdoeoFPVmzqnxB9S/2wg4m
sj1BY9DjTDU+Bd2IVb5qQZjLq0WbHr3srvLdKHYuvWUzkLjFcZEZpMJzloeU3T41CGrTLVk9lWgS
QMnqwMf6CWtA+WElv3T59MV7LtOOhVRL+DQHjFTOr2ArrJNbczf4fFnVZd9bRGU9Dju6BNWgl8Pd
uFi/gyEHeaUkTFm3stPb5EL4RpTDWU+bNbSde2TKcYoKmK0IdlBMFJ5IRL7KLpBngAXEOBPAkYOY
AEjdpBlaoz+iVWcRtr+DV4BKFb3hd5rt57U3+VQFl//lY5zvEWk//tFMtvWXslbdolr+c1C/i5X5
8s94a5lMsKE8VK3aiXS0NLhXw6+XBlZslfxMLhwEuszwC8fmoMZZ497e2I8JVRFlgWZpQXtYX2ew
W0OoG9acX6PL+PpyGa9rA6X6GoobuCIyX4H2kb1fepTrhil19FOzhwpFDzhE+VfxOMyoEfzOyeB1
g2sETQTvK0sPXXxlriac3Nxw1MupxQEoWxZDP8lAU7GOqAGRH7cDLi92nRaDZNLakg+HKgqzvGLT
EQu0QebedpGCYldO5GnOG4+Cu0ad07Ga69W03Pc+x5NFQVlxnpczYmkwJ4yxviPiBZLVXpavF6ng
b/K2/8eMyNWxDwiRJB9AIV4Mhdrcv10tx4Fu3sXOWbcmiFNmRLQZLA3WrUgjlM9IDfhPqLWkKsiL
5Q7uL+dMBjk/97TDhOzETDj805Su33ccSZqZV4nn18Qv+mgAHf4wwzIG5pmzGB5o5J78hAazVrp5
6SocPjhZJBW4frwpO/+VS1B9k+v9uvXnIyQ2/pAWIcF8Jtv2xyh4HxYx7WQUlBH7nA7FUWaxGV5H
iLDq5LJa91AYnkAenhgTA0xLyHeHMz+JqsMQEnLDb9s8rel6IrNX/qeeY3ePD7WqFx8sCV7qlW37
fP+mkV1tEgJFFEjiDhr4+ayB80kzEgKxL+awP2KkOj9gkS2v+NrRMN+1XwgDCoPl8O1FkCal2vRC
X8ta0mT7nId2THvUyublSONBKPqsFV2KElR1xBoI81nx8poON6QUEb/DCmOPEF6FVOTv2YSqMtfg
LSbAPLT2rzYnbxACs3Bd/xoWm2c8wepDdtA6P9iGBb490oORauQ39disHQ5GVNiNVQevtvk9OFaJ
FN6mAFKooTbYEKFdssMxrsINhM5PMXORcBgxyPAREHGwdqM0/lUkM57MyUF6q0VpZ+Vmg8nE4qm7
elu3CWK6NqOMsThWXsAfTvplmD2kqCs+Wnftcn8/2fYUW1LvugKBtgbnqn25Qe4ZZmm2K7IoxXqS
OLixWhdlhQJpRRVr1dtMMm0DmKe4T72n+vjr4MbYcMhYW3tZ7v2hvhmkZDFb5hcw+d7nw+GZXMYI
M3gIV+39Gw1G91oftEd7hFnNmN4zjaAsz0XzqC1Y4XuSUVn940frCyxp3V465XucaNQeoBofMxuI
8KH9ZhtF+CP5BPtsXz3/bYKIurs3LbuYSl0RPgt9HLR+7KmHaMgDnsh6dBlFtG0YXTDA1CJQQYjf
VCYMSnG19hhk8NHG9jckMxPgvm03D3Ps/PaF9YJ4OJawOKoMu1p++m1GcMth/HHsPpT6RXAOhwlZ
jfvXNEq5ECGc1s1xluy725evQrXwgGgyzIwE5wnTxXaqVlQ8bhQfC8m4xE3se2ge2VIQMQBGBTZ9
eovdj9Wrm4WgEIW0wMGw7LHFogMRBdfFskE/3EQuKRYqj0LFmWFipVWv3PwN6Bs+ecBdvaWcl4GW
zhoRWusCXvu8f9s3Vte/2XRU1dxgPsXLrfGG9sptXIDmbLyvftZtVHehf6usj7WXzlG/zyu5mKZ1
8fR+m8dHqM+mHTpqHHAucvfpERILVlc69nzPIzYRefOAhnBcBmzBWqYxAYLOlvtMdjZ4cEd09trU
+moiLpwbG3ZIsryf1TN99YcqOeaMlM4q0PRrwrbP4Z7qFzX2xFcnyhD0qfmoAFY2g7fgeu1QfQ+t
UDqX7O4csBow63NLYfthayCUmh+UBhLHqs4S+5ogQiO1XJcD1jlBanR+6K1QaiATuS5xjpXZfTt2
v7tfOnN+jCHxi3NLdBnu+X0iJISnjDz77RNxw0lqy2js2zuAHaUsp0Tkhcd052IyK29YO6wygo/M
EjmadGWiA+VB0DGOmEjwF612RWQ6LfzwpekWR+pFc4p8GPSrZhP8jukib6dqmpdL7kVbCKhf9v2A
pYoa2yXhAAfxG/4dsTmEZ9Iv6++2m8aXNKwftYFku2YoN5M/I5TUyJjLglSrKcHCCgFf0b7xM/1a
2Ej76zKZmRjDcKcbv8hmq8ri8TR5FRGmbaWFR7n6bTB7zNm8HpjEPfBThtGh1YrgBVxsHlbUbFPe
2DOxIWsKPG1gZPe3rxarXNs1c2NqctJyx8j5tKIvW/Zib5cF9m7TvIECNV7OwM53mVVxasey4zkP
TcS/TTjLTzJD7P8sDuuXkAKCis6WneBoXyOYJvgwLJBuqAvyPcI6ajggUt+8/Jygvo6tvWCh2f0d
EeYIb8r3JIwLceH13TUxPVvASEJTqWQzuTR0IA5/iK31gkhlqamSMhC0L/GYa7+lqmO5nv2Tzngi
ScxxFN2+GmMb3cBWK4EBG6+6nMSWdm6eiaTY06+bN3IslOuHVn/GVMtOIRY6CALZaKjwMDKI+fj6
MzbF618D3CgHsRnZx36jTqn+qN2JZxjb/mXc6pBW0qmWAystJz/uT6ytE4Sz8t5ZlGkcfaBGEZIt
7fzs78IYh8zis/U9CUVoxIUzaJ/e2u/kARTemIuHe/uJyJt4QrWOl41zr5IdAec7v0h/q7bCUUiH
Mw+6/Oh8bvQQwUzn6l6/i6f1XeXz7adTmOdGOkc1c63DG34UC6WMUzU5qQQvZnKB9/WtcjCwTOGW
jZPG2qVWvnd2RAkY+zmEfRvp+W2GMN5Y3ed7l4fbw6ETZEV1Tx2y8nok1BAc38fOAafqqm3CjUvB
U5uZTkc2M738UMm1seWXlu/ePeSHpfn56fCE3yVwZCjdzPCKz9qHYe3IrVk8LxTu3rX6Xmj9UJ3b
qXnA8TP+d3vO6XOvz/deRfLheq2Vo318BR/svlzLPXyhIH520oPrIAcOZFzRsbF2dszudBV+LNbS
L5cLd7rUEElXsqgvZjXtom790j3i2q+ADZ2wlOjD+1H/HaIrWg352mxeHqatlI635NB3ahp2qVIs
H9ES2gIet+OnoXN6s0zlCZArPYNRghm3fls96oDnUSw5poFRMK5bdw981dIDg84fzxiPdouTbb5b
SE5vHGJ1YN1c9SKvZzO1u3yy/2gxuco8ljuXY33Hx0QwhF2FVvHxzNMm+648idIKUB7c7H3lXkro
XEabE429l+iNHY6NDdn59vETX2bDhC4LBBPPq5EAfbCbeieecemhO1NdanJALOAHniU+6nqe7jro
6AmG3m5x108PMi3vllyra61lFz+LyxT5sHNB6tN68sdhdjjU9INHJrpfPoLmr8MLucxb4WGNFPm4
ytRPqjl029tuNte6fCe5TF3Utn0pflVz+pmZ8p+13L/cFVm0ACEnbqRnY16ED9nNKNtcq5dwXIPq
+/IMvGTWzIujVDmRkjHWY5eEqp5r8nBKJaVL7cjL7lIv/TAlFd5fq6mnK8vU0sPpVLtmqj8av1vD
6MALVNBe+GqUNAl0LuJmcuKzC7ASezu/lbBoH3LPubV6iPZtjKivw2Xl1vVsNs31PDp4jJRF211O
cN68kxsXe1rHGYfSuPDwoNFcLf1WHhZ7+drq3jXqWL38rH0NihsOut3ijwjkQwRX0lG5vdxW+IGS
BBfJmJHeiucaufbeUX7ofJJMBlsKF+/8w1Skn8/ZjA4IYbQit07+hxBjP/xQwv+tneZYY58P36/7
oR6h4ro31OfW5/MP7s2RyRP+o0K/OGjBg/QTgg8+Bwys7FV4QSl9LRYocLewov0+OGp79MlCm3wt
g1cy0326gZa0Gv6euuXpDU2kHOpYnJbCYnnooE4JdHBhQMYYRsXp913/S9NQQc13sQMzn1HPMhtd
TnOZdvE4PpwGHIFz7NlveG99P8z99n8L7wxUf7kjnsYiv9349tk+f7UOyMTFJgbP5Vv4eHrPn9sr
vfF02AgS0EET924ZG2PHbfme9KUguhMFKYug/75/ptpOx835XlWPGZ7scXf3cJcZZ2y7y8ujX6Ry
NVSdolin9Lg+M+gVM7sLWWUu7Jl+ogh4qp9z8/XlIylsqbn9xCv8R0EW1VovrHTjI9Vez/oMoi7H
9ztk3nNmkoctF9lBSbcATPIZj2CWn2ZmD7graXV4K/TncXkeXmdt7+NFVzeADiYUtbEIiI/ABCL3
C8M/1ffDqZllTOIdQWjwIOrBK4cCcTd31Xw/2xcP1RytdqDq19vno47TyoP9Uxi6qfk7yDwvDVkI
ARrRbykkYDa3ydLRj+yVUx7/qn10s/1UWKFxragUKu/D7jQ8JrLKjwUnP9qI9xFlvdERVVWNxcvv
FCdTMIw/U6H4drxlGh09uqbcNsCL04uuh3CJWfWqS6iKzNcEQYfAKN+/vuO8FAbqD4K/dwXwZfNn
lG8qzO67syTfKyWH2u29EsZp56amdd2lzedQyw9eQ9hO8aF8WvvGHbTDZRl7fj0S8/4rWFkKEJvO
fsmE8TjIpqq3rqHMXRPL5m7TOiIVINt9V+8Oveysv6UbwZ97P6wfA1VevspKqKW2ZKbTH4YImJE8
fHBtdDvKkNh8UylEp2BXKYygdRD7xXdG54mhOsnctXZLRoksh7UkfHjiCaiUR3VMoCSCuYOqQAea
Si0NNtuv/bG2M4mNcVPj2llZ918+Wi9n3ksYJAPbp2xBQqvW5W/1RhM+LF/P9HNICeGvH8qp8SzB
XFZVZXj7qP+q9mtsrEbaCQVAKBtMsrzXVlBiGNWSQ/sSDJuHVc8Gs24UB+wQ1evTmMs0edts2OYK
yxRCR/vOHFa5bryeEINAvU0yaH4xaqH3n4ONYPWzFWAcY1xHkKDLHWKtJo1+FOWXtZ/OOLot+xSF
cYKiUlcFxIwDkoqP2PwghpJRrkabZFcjlUNagA9lyJf/ADWcruL0DALS5ogQaTtJI1qt2ng0Xw1c
cUPCVohH2O5RANNQPOJyCFF951CPEQMxY2PJjwDBJTTBsjiwTn0Szk/iemm8MQCnnGFHsCR0EN56
3r/DYbd+eyywzJqF+1sm4mv2Gnldsl5+nTwqvZRhVKnH1qr8VESjyk1/6lFsg/g96rJ20WrnqrbF
xTv7UHKAP2lpDNCsuN/yN+EgBNe04e/TuaFYMCNgd1hGEbkN7nJ8qy8oMxk1g3UrU307QYKDAaUc
D7kuJr/vVykaRnrF/sRCyeEPZwP1CyjloVvtyqFTOxlYcZQapTP3MAhtAzxEfSBUtqodas0qGmvQ
aGV5MXPlMKpG8q51fUo+BYzSQAualGkD87QWDzkNyJ9iu1ibCaUA7838PdstmcKqcsUAKfcO65fV
rV90vGrw9zVMB0qkiXQhQY3grTWyR3js+WPrzKxy8Y0VwgtGA5p1M7OdK54c67plP33oWPmuzcue
Zfrq5bzRhuvfnRtAO8ARVqTXuFB73FVLArV7F5QrBMrashAY7Q4/tYetqzHaB++K1ZNaXjopkRkI
AhezVTPzyZuIQ5vnUP/gnCnFl4k3zu93LyESW/Xy/cO03OTR0IwD4u2URCXtqEreVk9+/x39SrxY
yE5X+ENrhdDlE3cyjQ7h9C82WWyM82fV1sw0GRrvJfZg2v/OXQ+Y7BNprPyWM9e9PjQ5SpFpCsPd
ZqrSppkfrNMUwnF7yJDT/uwHuwL/xfppmVyfAeocmr6bv/MbIZ9Gxx4ddSNYxztmetvQmYkXNJ7+
eQfBta7c7nXGkr+E9u3QOD9qQamH8duWEi7TVG79e8/VFj53Lty7rdm2effV+/6erwj0vluzbON3
V1+vOr+jMhlqWm3EFAbvjuTAOO27asd3HNMwpDJUUTxBn502d8N03/Dof6NJyNsq+5I2v8SF9euD
2X2tuY9fXhKam1qXXIjam9HvP87B/LdYDugoo0HYkZ/OV+e8JuCJ3jjHp1RHW+3et35gsOjGBxhW
DneopRFO1B6GZVsQwL9VYEihuOsEcHe0KyR0hsgG+b57z/RO+EXp/uE9R26aG8qp+16gWL2v5aw1
1BqQRtcoYrU02CaFyLZIi3h/esejRCRA4iTxmKgWHhd5z7WBMjAva7j7cMBfdE1v12bfkRh+u/vF
bx1+UabzAZ7ylbG/7Lu/FBgaJbXytWItwwEBwawpHuiE68laqbiyeiw69J9SemTZNXD4lS+GR9Sq
5nXw53/8A1sck/PMb9I57f8eDrVv8ijx/Jk66vnEG5QAKvNw55ivpSaFhEk4M/DVP36AA59HpnJq
IMyfRuWOOs8iP/rz8VLsXXYL47FjPgzSdSMcCNoOlbGywSIQUoeyU/X8VKKbY4jcZfRVF1qqGvBV
Uhr4rv7tpIDbPwHILx6ThLrcgb+x55IAT6LMPWuXVGigM/M9b1iTx/YxPo13CBsrZtYv4gCEOhO9
DXTUL1LCrVc0veOmKStfQFwzukZACiefDyUtG6XcY0cPw71m/hmkHvAcIEBNwW0EIRcQFqUUyHe0
AMxAgZZPim8DLTFO4AvPv/Q468ZP97XVZAmbvn8LQm+5OnxxnASfcdVN9fq0/DLTWZJ5mIEYykOR
CGXUtVjJDnPjsPDiQn0d3JnQwDGJntlxTO5GuZZ82SH6z+yQ0ROeNTL/Zgy7Q2zkcN+0Uz36SFWs
5Ge+7FAxZDkkq8gY8VmrWP3HTr7qwe4bV1Zxn/XL8KtRbKLQPUZ1YedchV8y0fD0tFW7LLRDUJCY
tXIPKXiplAYpzfWmJLO/yUW284cv8lHqO9gmebrNkO8jprb1LhxC1nq75E0tkUnvpn2HlQ/2JuIb
ZyamNsO0r4ZGbhcMpSV8NTp0qNCic/Fe4xnrAjPaIPrV03Lw/S9wT3nbgF2thXB+k2zKQZ4PHePz
/dU+LL7fM+Obhg78bUWcjS/9auuXh/O6mhlne2nan87nKKNO85TZNOR259Gnhkf77ppJSKZ1nhMm
4dmS6sigAL13E+IbpEduJafxJwNNKRELsPH6YYONq0de5M8fiShzN/79auIiSFaK08O5thvvfnkA
OMqWQ9QFmW4mmnSexYj9Amj0rpVeNsD5H+MMez3D32b+SptdWHaXbEmWQasvDTDdi1Tz0EBMeifJ
cWEnyfZ3x65YX7M4aOT3bwBaQOX32b/sc0Ev6OpVW1ce62gHuHHb1/1rsX+eCmE+xrQC+4WQXdZy
uAeh55AuJxE/JrOX0qq1p0LnnvseVoLALHgvZiCTqgGWg+iVtJ3KrQs7Tr8jEG82bVTrbB+dUblC
2S6OjGgZV0svkzN/2tZJojFBVBSit7UZjpCCeryFNC+MOp+a6eKjY1yeMivid5deliL3gnaEkVpg
P+oE5wLVT7eL6/vvueFHbiC6hZKPl9l0uLa9Ddb9LGusP/eLIu4eoNpeQP3gOqZG8ZMOgdGhaoyA
+lTXl67w6IxzpP6NJv/bTzuTD6ncDu8u5JSq65V3ki3dWmsmN+7lXVDh/R3Ey1ktw1sLW+oxv+8K
2IrZ2qxc+9yPtcg7aWCXeRG/bRbZUeYq1M91Z6/5kejrwsf2Jyln4033t6YvvOXvMnGmCUuEdS7g
e90sbupuDOv659zwMIqj4jHhtK2Tpd949K6qcKyXch03AK71p9l5/syws/DiBGR0e9u1Z2Vphvbr
iXhRfKD91+G97sWb7/rl9BfDwA7Lw/0tWZ/154uqyg+HxnV4i+/R+UIkgHD8ux8cdKvTe52g7qMC
MfZmqfz9FhNBeHOs7xEmsdWuD4Vs41hO0iOe3/bcmcw/2cB9NMhmTqXZYrt8qpXwC9L3AqzzCs0P
7PVtD8y3cxzPdqLbq/O2rFVr7UP/snw7f+7erNXSiS3ocAcqaXxON5Ca5Xd9lo3+g/lCrVha6MHX
Yj0W4UGPSa+zn218BMgNezdS+WSv+skjcJ8onadbkxOqoTz2G3k8D6hNRUeThk21N08/h+tM0C6B
5LXJUeisMKXg/+vcyIqccBuzrbsheH4visAvUw/lA+g3t6G66DBK8MLwDwGWSKw5Cav68A3eVDoT
fJ+4uoI3K0rYZtUUA1JZXPDq1NlvDVyblyCg7+HeBY+oVmzNkSe4ZaA7YGUIiorjtFZ3exZ2PnXM
Cp0xAKtApMpoHiZKEtu7YfJqqgUX4pPf4lJorn1cEMezJniE9wcXwqu+o8HQskJpEVy1FOOE63Ok
AQD2uLo5mPjhKFwvjvOJamiWZyASklvdG+E9dP7nGc7dF80LUzta35UMtM6Ztcwwj3Enw/WBcYku
LeIeb1aAjkstugCTgPujkV/5nvNQoYYqNws63TBsZPnLbiqT72gMGc8jRjM+0SwypH/ZSnWy/SsI
GSIviX8kHT487ZlEoSjS0fip45vbikIi1p5RUMZydx8sRwRw+hAXaolO7Z0ZC6CSh++nlw/jkusV
k0EMHVwo7rWZ68W9xZQIDgwWcCNVjwkUP82FGVpmaNyhOXXuNfjD9rDarDr/ag4uTWG7fyyI4sOR
1o0oGyefcGzO45JSHc9ryLzASB0Za7F3QJFZqqzGXw6kAXG1cz1DK/N1dR5v9vFo6mhCaASPtUk8
0d/n+LM5tUoTiZGcwmR//pDbbp82T75+yA3jD5FxODTEZwRTX1/6yhlF0jvE3xf8UdxoOrwyZMZ/
MxbXnGmyqToxnCbH/kkoTB/XYm58qMzLrYG+X9XBQF9MKy/fGnCuNtYudF+bCK49C8OIq5Ofx+X6
qL2uYpyNjO7AIiv0IveMX8WYSauql8piMEd1NTPSLUMWjIRZdWFtGX7WMQrMZkFhCD0gokgm3vSU
xCzIe+n80hxoMNSZzMMdOR6gf6O4lbg7BaW/65nmK50j7H2M6dLKdHPdO10ccCDaR+QLFNY9a5S7
oWq+SlNMU33A9JkL4rmaZiPd6oZjv2k6mFeb1XSN/dX8dfSoCWJTdTXJPN0qzcGAQ4YSd2XioS3m
SRov+VWtvdtZDLDZAkubRz78UXuEiFR7+le/ttujJjLAEkkMCRClhblEtdnswMim24pE2z9zbdCs
Pr7a75Lf2muzrSEzeZI3Uivkg6cZvBV8csZeqgCOyVwZX7+nik2B//BgNGIb7r0Xnw0LcFYz0NnK
pNlzD7XeY3u08Pf+s9BsAbcjdR/XadpYv6dkYtO06JKtXeSu0em42ZGH1RyEvCNeiGbipZ5G3qhb
4tVpDECBQWgyEXXVp+qEy6bqNHcT3YQUYGk0E/5Xlbkxsf4G4AVEAcnZZG7EK+CTmIfZytTqmtxh
IvzUO1POC/zcwkHGs6c+728BZq6q69vONOny4b652Rp6l9QI/BB8Ro88wAn/J6WgC3M1UXz5rk2v
SXfa7Yb2Fm0BmyuoR9POT9KZvlxq3XiRl/zJffG5Fef1/UTx6r6Un96waxrf59g25vPmYzPhS3hO
rCcfn3T11ql04SkaYavNxYd3GeX1XVUMYFFCvqlQ+7juICF0ux7UtONKXrrj/2TML114SjfA02mp
MX3xbt2ORzWaDzq/DE8QSzzZevLS7fc/qn6Hq5gk9W4y6dbHdYVvoxefO3156XZjCLw+QFwtOW2L
+7+l8FkdDS584aaC76oV2bHupzdl7W0FMmSw4lL9yEWaTCSU8aUxwzqud7qT7kclGXjtjwJ5ZzBJ
PDKU4Pib5O96w7l8X8EJ6riAaTFJ+v1+3aQoViY+bO6TO5Nu8tKv4zXVnVJxVia0Od14mpmqBzv1
6mlngivnMI49w0K3s667tnEQYXWvSRzgiTt48K5hFuOYraRhyrJOsGZhKEcz8XfVryf9i4drJnfW
nSNTX8sLcKqY/Fy8KdEM2PN3Pln/BBvQVuDQqdt//DwOHOg2htchHHni8/mg9RYrb6BgxYNtyaAs
3q6chNWzhgUJvpr3/Isxaqf6Xc/+FwIauifF814cPsIMLctT93Ne8gQ/dAzh6cbD7W8RMZjrrd5E
HCX6apu4VVj7ePzq0HxqAYJPQEGSY29uYBrftpL58e2/HXgfJsxhz+0+uYHFKaIHiUyoWfLk2G5l
n+OsTEffeb7G4WFCWdpIjwBoyWTnkWdwzYLxL5PCUEwTpPydgWKicz3WonjrLc8J41OZeuwOdDyG
zTfnMS6cLboTDy8mSa6xjb3g+nA3nMz/xtceenbrzblYAzjiYgSKjoq4Zb6YhtkT826dJRQ8Hc8m
fpdt7YCzjuxsS6ARjzf/EC8oPu8ev588y7Vxz655Ga1G0XkUr972uezv9Ex1942Px6XfXQD7sale
jFw0s/HZPe/S1bOSoMb06JShRnadAX+rZn6UYlPDib19a4TL5l7QqBsXKAIXEloczQliPeA4qXEE
jzgc2+HJuLK5QfxMmcdonW1WbIHA5UX/DRcnnGwcCibXldKL3S2Yo9Ev/YNuJV4a/xtnFhzZCAnM
BHkMWasFDhKMQn0v4k+Eqn8hAmUjvWSKku7ujUuq+dwpkqNeKqnnVbK4Q73vbFV9O2uq3kNjy1W8
vW7flBoOjzxrD4837EqNdNqnRvjsO3ewy9cs22MuDwSPLRiW+Wp4Ofal7gF1V/1t9k24ZRxGKK/D
KMvo0mobHu87XrBbO3/2mEeDrybXPtxZBZnnCCUjnnFlMGnFDH09bj5y8dn2zBaDODcc7BHcZV7u
el9tjJp7QnDAbjulDmF067hJ4e+VLIFCh/tg5Bi2ldc5HsIxH4WJUZ8xxJeII2iS7W8XsDfpjX3a
qw7J70jAZYvbvbvoGNFNdFnGKBkfm+nnPJwvJ6rW1uSNOYuVbVVjGX47oOJyU8+6bJtGmeapoSsV
3qIeJi4/9gE/H4D1TLDooqC1BGo+Qp0SH3aIKblzSuv6gRmZnLofbW/SCePg/tppvLg8UUB1aVA6
VkHLOPAWRzBOjyYYqXGEpvhOZxpBzOeXbhL+Msq9hBFyOx/hCZ5xHT2/EcfuxvqKCfTbP9dT9VOd
EdOQ1R14OUgymXxb8GHDC+d2R3ysh0E8JnvXw008MMj/LZLm4q6T0q47trQ7R5VZEFmUcNaOt0wE
1V9vRetFxWfdOMaF2/+Y6xN2qXDbyeaRejjCq7H0VSNsgREISqXjhOhOGXCScmqDEfMn4s3YIif2
ssqcn7C3xPzzCTH0Gpp3GDKKNHRUEL3GXJobLqT1mGnziChjx4ngLM6HmGWaY9gPGRI2xauM2hgu
to5PccWlId/d+CLe9uuNi1vQWP8cfuL9ZFLz1Dj/XJ777ZOXercnO2fxWVz1zJbzn3bLyOUQ7124
UKMDWzM6e5ovdizX93fg/L35k/vGpw2bXXFrOi/Cj8QiekVsnwTx3VgZFjI9gB0Li9u6aMYkM1XQ
uDd10Zhk0/afd5bYJxl0OgZi77LHx+bpESZLM5A7gcvkDJ16PiAyOI9scaHId1Xxuv8i8siBzPaW
78zvGZPk0rBoBykNQ13LLSa5eejxjxNvUMnvOiZ50EJdlsngNw+bEhknJ1M/WtEOfA4Q1AZ3VCRf
/Z/G2b9tPwzyuCxpCB6uqtukurDi3VEqKT/H4H0py2lEYvxCWJzydby1Ia0s3Lb6oHJlf5WoiNZd
wL9Vkmu2a8/At9qTlq7jffRe/rrXwa9ebN8lJW6j6iasBw4NxkfCzearWFrnEI2Qf2rn2hfyxFf9
q/7bOCbZRrT1/uwV2VF99Mr+N9uGPYu0Y1DtuYK32HsZ+bpgppQo6eFiuiZPXlIVUr8qUdpCO9s+
B9JaNA7gKlJ34SvTn1S5Jminc/ys/TQucJc2ar4MAoIVGzs3AZVCuz7EzBOdR4eQ2d9vKNHFVsrp
TrxYvSmLhOfU99OHacCjgajhdanLR4T6zJe7xYfUeK0Od8Sc5XCpm0Ch9vU3ps4xOZAzcQ2EV17e
dsKkzSZQvN/IpMUm3AlOtTW6263y8/4/ks5sSVFtCcNPZIQig9wygyDO042hVgnOOCHw9P1ldfTZ
+/TuqrZQWGtl/vkPxgREDgxs2kNvQy+AWSVjncJug98IKf29opv4oU1ntil4tzJuxfQ0VIoUmCbF
nQydKU1Ni6qbCIBoydfkHbykD0WvECDhtumBL/boDubAj5ADLIOhJZclMju+JFWRHA8XPuUD6j65
HfyBbCbSfrSm6Eg/nnn0u0NWPzeItuxvbim/n8+FzG5TanBVsAdxhgb6ovgwJhQrJWMsdiJqIWlt
pZRref2RZsGQ/LiUuIB6csjIESMzMnIAXDw1YuS6fc6Qlzvvj3gQV36MpuS/mQHS0gQ35NHPvP9y
uU9zSmJBJ6ohMpE+ba/AA1SNkA98RcoV2ZDkRG1N1UGfAgE0hEggZudQIkmigQeaJC3LCzMrnI6v
9jgcT6nfYbcmEIFoNGRzm795xzRB0jizjvkZvA02BTAmSMRStN3iN82Gt15TN69pW5bLPoDMXJpH
6T305A1fUyp82cLZTA+TWj5x+wfYgjdBs0XLyqnJ95eOs/bSzOJi7oQOhKmHt6G4KKVpuF4vl+yS
9FBJwX9AzIMjcbfDEGohT5y1A5IHsSCDhlTbjoPezPZ20ymsj35IRh5kURI85HmBcI0UzaIRo5ni
cjnFKfqF+QA13iOFGOonr+iFYWmNCWRc06CtmXPhSIVGpB3xIutdOoVK6U4ZhXlUWksV1n8CRcuj
3YBtze3FSQK6HcpuLm+X7uQaJfWBOcgazxSaL4dzUI7vEScS+MFhlPtMzkXBRgkScj1ov32qYvot
b85TIfNX8f+Wp02qQrk58qvfd4xoa08mzo/AdvRE1NeSRgYJHnXRhjldARvizpQlkbvIX+EWyjfS
ePHE0tHShIlxrVSV0qz+taRrPpQCzwiCGi26LhFYPayUz0v8pa58INKP3i0ukPsG63n9skJytENn
vUy8NF2v2zaNFF+T9colwGXmrSvwvxGK2ir+V8hXRHbHMHYKh83VMKX1du+p5q2P0P/kxxFVzQ95
yofxgXn9hG/8sOjRWrAiMCTDmffvCZW2XZBB7Cs4aHoSkQQuJrMIfSAsBJHxPEg058RnEYojBM+R
4GBUDRyEOt+ZIO83nL9/Sasix5tsC5I4w5m3+o/bSUMmfazUwyA9LIL3nh2BvbNDWGU9FsWkGL/S
HE2BfeUqONlBzz5sQ3j1D8Q+RM7IzZhITBoPfWzwPaxkQcTQJ0sZIRIFlJNsxrwcCW/SAskPYGOL
5JdAWGCnXa6jSgXuEuxOznSGTGOKCOfapsoQ2C9H0z+S65dVJ7XvzZeCEZhlRHvGGXD6lYuTSkh+
sADJwLCUIpQTf70r24j8AGmRKIaGVDyyN36DA6W1fGDS1tKeUhuJKqVn83iy04L3CpAtm7GQQf5v
ymC+ATWAJEGg2JMfN/oZHeTC/v8SgK83MP7aK4oT+Skm2QI33o+cVbR4ovuV3pgzoE1nJLXX307M
A/2//mJnFrySSnUsBT1QOZEGhsYNQLtGqeVQPlJzYuAR/oD5GGz1WWqGDz6uoaSdcFtgCf2/7/y8
68KMUe2BTwOO8z6YYdR+sXxS2fLGUGXsCragOCf7/a/040PTVv/rxhdFyQIgNT3N6JlpPzLKWf7Q
IGC2NxYU1PhBxf3/Y2dqMrotG4AzkCsUs9Kd/z08nBvZ30u2sArEQiYEoAPTxSef4mn1vz6VbbSz
ui+k1sRtaIWYnbJNIG0+AtJuObBNxs+hPMfyEI6k/uR+zujLu+BYC2mLqG5BUqn20CEzySiW1XCO
zpw3yPMsaHlJ3JR0YbJgfogK3W3cw4foEJOGS6XGlSJe6igywchhnMAkmx1oO6gpCyCK1vBLDS2d
DC0xJZgz4nXsP8yE0cJ5x7FsxiQ4wZLIT3P6g6GJL0P9F0VrQomQtROgshQEOVDp72UwIOe4PJn8
8kkLQ6H7SzH5d3ZTz9HlsLzuf08XCbL2HOIgL0+YnAHjiyqQcpreXIpU7npmfXYUvzzazl8rJS1U
VNBwnUb8PzgpFRalNq2ifIFKNZQz9YSf7P9nt4V5Iv0CCD5lk6y20YsWwFh9gwyvIF52wyMnZd1p
BK8fDgbvMMQefyxXAaiKozMzl9dOzumfw4HeiM8OexJHRFsS6si5yasweySZhiqM8jBQ+0TCcDUS
e5sRhCJPmewvsnJF4Cm3hF945zgnaRjoyAngJXXir++ePBO6dPmb7IDASdwyHlev3p3O7hfvUsVT
7ti6eCXqv3NfOXolqJDm3wiJ/obPu30ighUrqRr9id85u7178Fahq+IqzSWmHRtyvtmKCbdFLuI9
whmtF51QMMEFk3r15Wg8AUiAV8dVtS3GRWN9JpjqD4mHj5+unp7mxbzttXzTP8fbw+Q5v2zVSXmo
vVZi+JilDDpUx127NVKRqx3aXkfz8C6MICtH9fLI+Rh2ItLaT5i8wSSNSe5WTeuruhtGu4cH9gsT
c43HVD8LNxOD3LPGz+eU08Gq8bGobY206OTW1lb+cngmWNputvdVD14wsKbpG37tMH/0nvYjhbQZ
ZDA2fdOAm1Latdf2XuFlriwbfOlG5dXp4JKzNKLW6IaUGysUCM2Dz8a6Dd4IBG7B2/0gl42/8Sdu
jYQq6H2QYZS2Ql66hNNq/tt943Ibv8JsSNg9FFfFqx3U/KH0H0r/Ccd8AVEcQrBFgiPTXFQUBYyU
qAh66csrXHVyRLDFeibZ9ho3rmo9lg+HZPeol562X69yv95LWhvt61wkhcXRPcV7xKTi/tyd0WbU
MaU0pbNqx8+tVKIUljG8FFiGIaTkHJPE0xTgWQiUX361IvqWCFolbLIFlCkL8kC159n/KWxq2a59
dbBlp5UVwywp7nFvxrYLDzWofhWcDrBwPFBYOzHOAAM1MvA2imHZMKKXNeteAm2rxKcg79ckNcnu
dYGk+ndyTTT2cdnNmHlOciiqn+A2YyEQdPrpHwqgZaEdElzKJgEqwjIT8BCBGYlRSKpgOQnAjYqT
Uk/2Tc62HgIhTGfIM18i9wWv4mVMZIHClt8kJulD2ItHG3xXXtath2Ieb/IKsSfiM7HvjtS1FM0/
rFBQ13rcwhSO2oxiC5NcPoYrzWwBYfKUXGZZKmqok0ugjNtG6oR/PHYiuBq1axxbmmU2MDD0wtEy
yqeqXyDWxleONvgUqf3rvGSnp5unbYvuHnN6D0H0hPgeaas9di8JjJBjk08BCOsOxGPAmdERDxDG
Kd5jF340BjYAQ7JPUeVQLEundcPLpQYGRZjpK2SRvmHlcVHPUEUY2eNW4XHOA9nmH8U5L3O4I30l
KP1eoHumjymjfeeL9MpEOAEGesXokar9RyrUYojGI9kXD1RfMn+h1pF8HXZYtnn6jYAMY95jA1J8
ofyDLAn21HN74//eaguwU1CtzY5dvFk94YzCypAPCPXfOCPXSYSQiKsgulGrwprjzs47SYUOnMpW
YkYxaKRaEe93Iiunl+kGDwO8xnp+Bj+LHKBBQzAEVHc8y8RViHMluhJkelkrAchDchkJXsUTN+gO
5zK0hVUI+vdeGhNYJngiTXFFjCGEiDnnHJNNTIAifs94YgijwZObiBo61Mi55froBDlKz2Dr+HCJ
LhwZDf6CrIT4zi0BxuXFWBQ8x2TDtZmXyOIRAOIKdfrar6E44dcH8i+udo0nSVesXxJXUEiQ7gXz
1/nGQkdWLLaCZXEOu275e1Gt94xo5FVNgED0tnuEEpKaoA3R7eFAMlFArM9gdjUiU9WmocPiP3d4
jR7JHdgfRPUiY/AOWxH6PtgpfPMPNCNI0VLHMhBh8FNDzEcfyej/i9oWox/A2/q/nLATtxYEtf4w
qBGq3gO7SWZhKSFoBeR94r2WDDGfU0w4sSzZYUEI0QNnb8zUTbcXZ+FpHlcWtLyxyNKVFVzqS3of
afERhft3rm+LyQMFhNVBGQSWu+o5NBxHhEQIPiBnv+0Ip/thCzs2SciEcuuF3f7VZt8fYJc6akAD
mKk4IuuC9FaFRkl3j1c1xEBhVcm/QTTYxxv7MZb7KwG+/ifBWQeTpvT5F6AHzSl+Ypmv05d+kgUB
VNaOIOKssU6rNx4QvNx93Dto4v9xxnMRHTlWSbwp27S5tBl8s5gftkNK5uaDEGdSUKMptlvsmuxD
b6fEN7oNPxB2eIr84zJ9AiG9cErROcdIsQTe9yqWLJf7DuU3xjJHgijGKQ+Sxwu2MQihEKGvyyoa
w9ac3IY4Qky1HbuaYrf2itsl5EMPN95vRe72EB4crAf+UajBqX4k9eDpQX9i58aZDVPH/nEntNcv
qliJps/xRl/z48XADt65/47Fq+psh0sUCvgEoQzwUG/lRCzixsIsjHhi9ml1XEcSL02gW4id0BLv
AheLs1AfVavzwpwCUuY9/7rt7rsYur/D1jKBoGPdK+h2fHo0tCTQoViD8qt/PHIT6SdyileKW7iR
ooShA6Kb2ovu8xJ2lm/pkzBDa48Qj/ZIA5G5rw7Xs4jfsZgXymhYvhFGsrPG4AqPXpBysTJhCs/0
+hLODxC2rZb/GhINx3aaDaGCjVAJ1sB4nJnhNe0xHKH0IAsoI+VWhU4PTjnMJtSbHEpsFOw0aOPB
3Upa+YQicHZZf8WHjnwJI7z2YUyNgDmHjx+1f96bB3WpeoOedwP62+Bo2Ayfeza961zlB7aoB49z
iP6X+HHgpP6GZtSZ94KSOQGZYXTGABugNFtGWEc6kfOWjPPwQq/JwidLXeKSabA5XPUB0NqVKvSn
oCPDdFYYTBDKsERBS4HyFXwgYMj27dB55RFtz9OvXEqKYFvZ1UE0AqajTYGh2O4kKdB2/aPd9hTS
AUXsjcHudDMCVn70LOIlkDhiP1Kh1UALTGWue5hJ8yGfkicfibEEWbC/0zvEBYIGae5JYGFjO3Gp
BlujtoS8xjgNkJRQMkSrjKv7XFwLG6MrsYZ6AsXsDrJv2wYDsalml7OCwl5chDDJ4yQlWDFo19Ly
h09mMt2QRGmIbJANjbQ+sGg/eDqQS2KXcE43yBWxQF08OKeQSovdBgpO5wpMiY4R1QH8kQRKB+Qk
4cdcTEvBeRO3ewHKGMYTjYX5VQ8+iI5w5sqCuPtdSD6htlPhQReu5MOSgVC4m7fsUzHJBCwblBOD
9uzjq3evPHpI/HJP23UxH6lLogWa3afyX7OjxJijCNbgQT8nyu9rTP7uDSltZHr8uJo6ZKxsu2wi
W1mVt8m0z4yBKW+o2YJCQwZbT64gLJxEJCNc0h0lDkkSBA0CzYhvEXze/icROR91AeCEBiBtMFXj
08OoHVHfEMk4cS9oNKg48CxwWZ0Upp/RJ3kkl/SLcuiGCFdh8ZootL8dt2IgSgxbhYMJgnlMhxWs
7YjWCN/pJkoeTEpxVGBizO4Df+naV8ZPJcalrTeQVWRMOQ5HLRjivjaVfp7K9u+t/JFrSHC0ukSJ
gZ4vFMSwAaMNxoc4S6AgbO3rLbpIb0OaKzYVqI7ZHF8+PgFownSEOsd1ToLENdFXAgwiQvWQ7uHQ
iofjBOcVh7+8x2O3vX2ncM5U0C5iadDfnDkR9BBiYrDyzfHRL6O9yZaHxPkdENx39hvGDnn0+MXv
pR5IZNN1dJXDjaoIEdLwlpb9zdAIKomT+CantDt+QeLOXPYIvF4Rwb+wVaMi5eEhl+IY/Z6cXdej
QJ9LzLzo3a+Hkx247DtsMteDcA1yWNf5VEdJY8oqoeb0WlghZ4MfXNBQ1EiiL55NGNFwQKSqOACc
3ZZ4y8AHjr8zAzMT5YA8SoTHwSMpg2ZsJDoLtgTtP9on4R1/tgVrANksznBN0FlI7EyDlzF+puoB
n7Qe9mBnCpouDwm/j87o8koyKM6/6ZIxJDkjNBlEZrmXHtlXt0VlpWK+eqbs5lzVPAJrQo8xuY81
SVAFPSAXyN0StEnQS4YCX2O0yueCNFFo68cAoXzYWbTgXNsP/4khJ2rzljsVd5o2ZPXzjJ+gpbvK
2vHMYUEtTRTOrVhuADcfhAGOOt3n/3Cyw+BuceOySw5mscq6LFHkCKbEMCnl8GGfVL0JHhK9GZGw
CCM4JS1GIRWb1GbNI4o0SNwzxKZ9M3pdnTbGaC6671QEHGxkfBQEOPEXaWp5d9eRFnSDxy+qDIAu
9vVvNIKYxVAHBClWkw6eacIfNSdfe9LzUKnDlRPnmCdQrvjq/DZQPdmdVN+0MAkgo0T2r+G+tOlQ
HcR8DuXRYBMjgkNUvj+y3fjhlOcIny1qoYeDt699sX5b8OnxnLV/cSW0JEb8aKvW/myPdSoGDt0B
j3jANp4YNsL2p/X1juFmX0+vw8Y+x80g869JlsQQ2ZY4Es87vo6ac/HxztiCt3x49U+3OVyntNzo
Sb5DY2AMKOMkvwQZd2vQxloIbzmMBFqSNuRpAZiZmyUA8CRbhpSDBNOgNH8gxqfSYEQZ7jJf5Je7
17xl/XbGxjgFz/aZHUS835AHuA+iQX5Lwxbcso2x8rWqxlGZhXXsamwmYCrrC04NXTYpCPav0Ttu
ljwLO/5hktJeXf0L84f7gD8wkSw0mLD9uSUEym8TUzTuCl67vlNuVj18vLoB2+V890vGwRSbSlcs
t+9+G0uc3wexlawp5JJcoyQwwtfl6ZGaaVESJpNxMUeShLsDbAMg2KIu0BbK72eMYoUkjF436mAf
G7/opl7zGrHogR1qimed8wqQ8LVITTI5toHPIdVDZSBoPQZ8Z6iDhQrTub/SB7IjKQmvAR8s/2z8
fIXV5YLIIFFHODRS9jlB10Bar2cAFZItzQQCdwl2cQH4GTtu2dEDM911ghPfT/oHbjzwuKEVCt1i
49dSEzOeyXi0ptJw7tILLD0KYph6d+QYLDG+lDI4WSNtf9jrZLfbyGClD1nIxeH/OiCrhE3Ve/gn
vFGvaG3P7EK/Y+ZS08r6/WVxp7x+OMa0npIF8qGgtl1GIDKamtN90iD/AKHj1kFPlaJNRrNCo0tZ
37J2aFHxG+F5l6d8yFVSpXNFgCrWdIqMAgvKM+Oeuz2doggVVQ0OA0GHY128Btc7Jlot6nh/PB6X
1lAevxxfS3u/39epySHYi4exJWMO2REoBBrHW09DPIWNp53FuDUTEs0+jvM9xTODFj5zXw03TtFv
T0pMeEwOYd4e0pNnkOPIZBcBq6Tov5khoSMB3Jrq09OBgBzMFAj4ljPCZLJpddcvLD9ybw178MBr
4HS/OP6ahCMyDWdLJcyBGzFApMGJzOALGgFZbG9oMLR4R1x7ZExjwtfnUGuQUcMwAr1hL8NvxeAD
OFrrSyg+E9+jvQSR5wM7nbmrhruKx5UV7jASwh9UwZOQSooSickVXq+4WCEls6+zlkvy5EEbkF3G
YpS70PhZUvbRbEXN4L4s3HaIfwOwJiORgTHWw9aAoxFxRKSQVf1LWYQPs2mrx+TVI4PHO1JO3dwT
MWOAcBurm/niJcjZRphD7tIl0ye95jokpYYS4iYZhaSy4wvwgYwMtIh75fY+751CBPzEdbSF4N+v
oNNoLufiswTeRBSJOXy5ScTPpcbXJ9RwfCRenJfiRh2wTy1aUQWu0qno0LzOeV3RnO11hC52CSmF
fYWXqr2Sb6y9N2Z0EiwRsVTb1Jr31Mj4WXZ3j+fqAc+Zqzm5fp32fXAzt0Ad5EYgzX980fPY5yzZ
3H4+Tfh8hnUTZttT7XWL5EvMBNpvvDSPMQgTt1KEN0hSrmBubxPdJs4dfb6CxS7F7/OW3m4pX8wN
RmAPR2UAk88wZaYK1tU/bWpyHGAlLGoCAPqItuOWjQ3Dp0XpMVsc9daAGWgyasOuSCh+uvwPmYte
uR30cpWxza5+0UsxAb+YCeqS2xLfRa2XqGq/LPvdzqI0/BeuIa9jqFCCkSMGOHRzOoVlfBHBDL+6
06ZW1x1DsTl4r8fp4xZstj0TOEbDKKPsl6sbpR8QH6OhJyUz+hT/ilMa9eMpUV9UfneXl1PGDxDJ
RTe87l543uG5ogzMEnJ6xRHDAdX2KhhOYtYLtYlX7ICJKDKv0WnrcJij9uaxA3Q7ky7Ysb8O4fDb
27bjdgmesuqQybc/U0Bub1H1e54g15vdks0CvU36TK5Or4+YeX3tWRBTIFLA5pBEXpEhCh95hrk3
mCFcVQA9uPLnwqUgRz0vHK0XmJm6oxCmuqapobbg/vY27gt7HOhq4IVO59BKOqBwpiPaWmYfbJ4Y
P2DzhRMX0wEujt2LnKygJNILMzj/AIo00g3Uwa2+pNGeaYH12QcaEbQivBg5++N+5fEsc3xEdEqB
Gp/cO76SCYKz9ArljBnTLhOq64QPbKzZKs2rKrZpn1A1Jc2V3sJk+kKQ8e6SQD55YDvJnwNJT59R
OYfFQW9JY4jESRF6xVqPqvAsJR0VJUgf8Sdtnh7ne3dAnDnWhPuGXyd8lKHMgBZn5W+oIcTDTc8a
fJxj2Ju02ZvCjOOJccUtYuCxvE7RRzEsEm6LhN3mQSnA+1vYc3DfKq8XPIbwdVavxYlZPn0tiJs+
gyg3hwcazehqQbTbluJcaX2Yl92w9iDICwgYiZnbXtxBlPPJY1Jk9rntFOuzw22fvMl2BX4yourj
PNRtg6sjqXp4P+aWAeOfifOHDZyJw3twDU/bV7xZ4qMzyr6kYljm/DavYS9HwOHj6/Q9V/E7ebsn
DsnpJm8sBi2v3HlAOCDHhDSN/tnurfAA87PpcXgZo9wOehikKxi9vIOXsxVE9jQ7gx6fhy8Kkvlp
wFBCy20+MKYzYatwmXSYA6S4NZLPY1xG3QSnoHzX+s0PrZmR9GL+87a49XUJqvXzwWnckAIGBFxa
d0TzGDk8mO86pzFjjUd4wQAPrWZpN/N8/Ig3bADUhcNTgJtK0Mw2GHtAqQIUJcY5WyleMT9tGf3c
XMUy/ebQBvbMkbS0wkmBw3WTdLfvkRpwp/MRd+izMLC1A8TUk03yo/TFj3Lzy8CeB+8ACrnP5rS3
zre/wn+ZxdoFTICnbHVZRvwOhg5Unjq3Z5X7A+FTzPRbXiSPhXMPUV/YBwoyrzcBgEWCFk5oJ7mG
awrosXn2q8pHkOt9YKN+d3lS7/JfaH00qtgoDKF0s4i//fuCMfKTElO4xMI44zFaqSAZDsAiOAUc
Pn1wK10WEIN9OonMO4MPMy/AM4OT4hsJRMOMHBEmOzid3Oy97LmIJ1m6zmtIAzcaZBifTLh/YM7n
oYTIco8Xud8m4o8mGpoqmzQCtiGMxJz4EcmcBjTOKPHZYCfZYH1La4gtTGoZ275XQF8etdgf9UvF
/+7QAfliugGnW6DiZtWkLQ/5v55w4AB+3eZEULiX+QfHxAcFApXDkK2MhPKrp3rdA0sdV4LhJ9a9
mQKhAhBLD/JILGfzuBmiv2RqhJx6S7GP9ORLG6+D5zDrdM3oOH1u61j7482pPAxtNqHMQz8Pb5Ax
8YFBcU1HOJVpx/zorLrIYCmEzBFX8nktvx/7GLY5lqHuPuzOfCaYRbn6wlkNv/A2keOMkLNiS9EF
QSKmBYiiIb2V4xyxVkHgKKk2xNvc24xqKx+5IzAeeh1HbGt5qGm8fhQf0KCSnUUo5j/8B3lIEdR7
cEpkrM+9GRtTQdOgzqpuhmazy4zXmAMMlmPez6JJJCdGwPHOvoVysKF0HmG1Dz2BkUmK03+mW5r4
+2tQ2Or4PfiE3RkBSik6BGYqT9HYHpQFzMoMcC+XakP9ghvj+FOI3w1nTdALbuNN/zP5gBqkPxTx
SwFj8KWL1kKkQdhIksAJHyHMywk1Z7RrEPcoMWq5xhRInYNvx8TxvRzgJJVbh4vHvrynlD0t08LU
3MTaghAbwuQ/xhLQGOOhL5ZMGHnfJYfv+UNtZgSv2eNXsPrFC8c1DU8GUcZa+k8WN6PMNwimCTWa
E3TXQ3YaMk+Qbb+nXA7uODCQCW2OaYrpkRoCUUisrHa8wndVjci59HGzogAmgAVIp3hTIJ/93JkC
KmDISTs9Oyf6jwQA49lIT3ja0efdAYn7WGc5WoJf3PA4Mvu933eI9H9LrUb+jYN94zXC53St4YwH
+E8pi4ulTZQifRLAgYTVkYBj4Ip/Z9Q9ekAIu88ykMEUm30SADHzRof8Q7okf62cFlOgACJEJQlE
0KY1hSHTLJ17uzX34vt7X2PktPqS4I0syMcAltRU8c/HPg3oScE6MGeEPGdkqpIq80maPpa6yAAY
3P5NPN+CTt7EZKMHYqn/YgQ6LzCnpwC5Al80KNIgXDwhcFz+UpBNNsU9cnWa0SM2ffvTXAWyMsYw
7vttxrVvyVrgQdj4l9WFTWz+GT2ngr4Y3n18HUxBY4ZZ1EVYzGR4hSWHbn26o8uKUJAhOm2g2kwj
ZoLvtitE9URhgMe51ItYbLlUSYxFRXWNFxRJqCId6QI+05x1seiVmd/XzVfKIQuK1Ss5js4JZgaR
0O0gl7lYDZwrPs9zvxi25/g+0ddSXZvw6rASuPRChfIK9jB20ojN7mjV8SRjD87psVI9MOc1a0bk
e0ChcGHahZ0dlAEb5nHXHVJ0zbkvFOEU+vlUg31RQMSC/4/6l+qoaVkaeo6ZhC+gQYb/n7R+qHUq
tgUGnjBXeWIp6hBDEB/1Ilc0eT2hVP7UtErUcbKi6Bo8iPkwSN6zNqeC+E7B1oXxSkoDsUnpk5Cq
M2ai2byL56r0FfGNWlxBm86ig77j7B7+mlNtKOS+HUjbEHtgkFM+YqgjWPIxjWOLpd4HiNqsIeUy
0cKEWp81OFDw9Lx3FbEKwAJjmQNIrQm1F0eS9StSKaYXkIZiGmKEmhCjoO12hy0uGRc2SIYEC9Ai
nl2IguIYznmGpTnNZYZQ5rHY0GnS+3fsEwS0fmv4Ib76GyoLOxuakUwVirP7/m0ePIzF7zMBnVfh
Qh0bxzTcW3K+cfaR8oJSCQOqPixvSuHjlTaE3Z52BqXf9h2WKcDDRDNIyQEPfYyORJ0VYibQJUyu
XNWjDhKQ3EbczzJkwb3RxnHE3TFtpZHBJRXGE7Li0RfiLFSSpwVvtzTpfpn34b7GDaqWVW/Gs53b
2u6dQgvjSaLmDl8HbKcl/eT5Ixhjy6ZJBk4gyQq3oSowx/uPZ7jtoR7XaT38ep1oky4YvR1xLcIk
ow+udVncaEj8asHOlyWaEiLJD7VogdsjHf6JRN41v32U7vXUx9yE8RntO8YFVslZvlAAqQbPnU6M
1gpTQ8q2C2l4TFBfqnVNioX8GdYkSDQWSshwErfi/nP3ghm9644X6hJvlD0knr3JYT1U4NJBQg0A
HOLTLn/4uLIwYSjx6Zzg7gzFDrbmsOO3f3KK493Rx9fT+tCii20H+bbYpuhDdYjRRP8R3UFc61XO
DoUl6gjMYs9STR/+gyIa14/aBeARDI59HqPxKtCHZx8oCF4Fys2007O+Y3UrziA5kc9Pnk48rLCH
xOI7oMa2W8sWhRYpcvFmBh476AjjAvXy6F6zBm5OPfsyqWD+Ii1qFxoEQHI/3zdhRRBwXP0QC/GU
2IYVfiC+HBKCXHWZ4HxZ+K9h/g4e0XuCX6MC421U7i4MmFSrWFw6krBM8oJ3BcGQv6o7Hf+IO44+
1GHvxPd9CS6GJe9Awev5kbzTc8DE2yUOZCChu0SIv0Z3+5goYTNQCL7eN7vz78ljZko6LPBMoK7M
8Rvwr8wsE39kn7tHXc/T6nN7AZ12WLOsj+tXZTHyARTrkNwE5HPmFCQ8rpzKUQt0u/riLf6jeYBv
IARjow+eMYaxnT6XfCcdu5FiKT0495mHYr07AvmAcM1QCtEZO8VxTi/9ZJvgF9SXFs53eLWwrrgn
OdYf0FSwf73LUY5pfcg0CzuVk7f7ulL+4CNOmBjO/8JkMdPPIZtTYeFVgsTouT8fhGXMnQKuj/h2
ifQD/0Sq2Ru+F62BcgJGYviwVBjETl5JB+GmnExF2ttCFEJPwLnXo6qNbs5lUqRMGcjfYrhs9Gv4
7vVhE6kzEPTYXBJInODwNy7Sjti/itzubzKVpzzMR87UgLXHWcQWgXHZoXG0gLfCNCEo4wx3mXNk
/B35iO8SKYvVkbk/MxH8zOQnam18arJfabk+YAsrfXhMNiEfIqcUBtEg46pmP/u86+DrE8LDbIdb
Hr/gd91crt/qsGP7patPPnvdKrdCOmOAuv1AqivHeVB7q84cw7bpBzo34pHDm8EFAAAYxw+Gs/WQ
9c1aT3iotB4JwH/W0uTQY+c6ukzKwBiLLdAFV8RfMeIV+lmDrfc5+bLWzrNsTT0E5EiRY3248GKn
fgl953zlTnZB94TznjMwASonThKy9gsjeNVm6TYEPbPlMR578GK4uDEXUQihL3btUEMLo3NdxPfh
au7g+7S6BbfFfVl7R7tcXKBeAOPCxKiH5UIceyugavs7u7RjYjuaZ5Qv72x5Xb/FxI38X2LrQTPx
n8JVkz14Bfvi9gP+yBgPd/rvtkMju6GO9C4/H5MvPQAZf/gi1Isvf73BsZZNPODfJNLip3N5u/wh
YbkE+2rYk2CDOsco9Pl2SSd+Th+DRw9/6kGJdS60J4bNQ41YXsRSR5nbkoT8urnk/eIPCv3is+0e
xz0lKjTX/PjVc2TWHmwM9d7nvLgw9G6wn3E6m7S+9/nzEquBZ6LpGA0a/bw9MD52lbv1ARjyujVT
vGM4z5HWiXXABrVqjn1Hb/2BEwB3iG6gT9tFp/E4KNCunDNZkdw2jxMQUULOXP04AKJsxGT143eh
22n9K47Az4DNyxh3Gzp3nnei2zrYZGekOg0EgAc4HTNUYSFfVsytfh+zcvdkDIKjiqXHBmMO2xh0
1+bs6+mkugPuKuzGIxW7mFQ7RcbMdE2Z2gix5DJ/kcLOhBHH/iVuX58VX+DgumAgzf5S4Xvk3ItY
Q10NHMIPy9asIv1GE9Gx25AdK1tD5oLYafbiK07RtQhX1yX0z+G+kJWtdyNCfTUKP4Ao+6NbX9YS
DrQ0D0+n00q4ExnPWe62ujEB0Nwp/eu8IZSCvL4jkweDfGgINM9mcNmkn2JIRWV2HG0TbViNLD8G
U6qrQYq8kGUbMqsjX+AOvYpR2SYyaXUkrEqpXbpFcnlz1FG5++nZ1A7UVXwvYX3saJBmLnazBDAn
HEdeWmHX4EJIewLMhSZLXurVBZdV6fpebouuD43tGX9xRtwkTlCE8Cwcrw6XBzyP+xCTHL4bX0Fa
945PRUNsFyBthgETr7HBvjDFwe4TAfeCI1P2cqHmpMEd5BRh+vNtgi65LvjsAfWz6HPnc8DHlIyn
p3s+ALFtoHl1IlKl3s+AyhLrP8WwsW1to1bS+jci1RHpQvyfkzelQJci1u24/m6wJwSKdF5MriC4
KDYi2cehjvhTfgrXCrBClNyU4hcp8pJe+3UgkApE1rBgoTeTTcL7NORCcD3c3F3MOSaU30pC3VsI
nuieuoOcNN3auYoGQnsz3bqeE0rUuuNCGO9o9qsbdL9W943brXXv2Jo2vJ6neR60mW1TPvw+LtNH
d6bsoDpnyGeTi9ueAmpM2/tzqMPLyO1OVEFr296n5VxRhMYMPGYqq3KeaS5IQj4GxrqNjXln/hxU
L+s9KKLTyPzNVkC4wQZaPWlNDGBRvAaYszEgKTwmQ1TEIFlHdI38/xg1pofKMXzFHffuXKLTWsa5
8BexAjolh9lJtAZmPLdnNyA7eO6zO/kkuFy8eeW7y2hX0BZFMIfe4ILBeVTvCua+4F/QHM/WSllq
dg9FZTYp4EQBhXcw3mkFcGZC8X0EgkXBDT8aPy2sQ4sg89l5eUFoUsqhhzHbBT1gaqB8OZJ8BG6O
+mRY7FsS94BaH4gU0uplSaEMVAbvaWYmEAcR4Yg69mxNNlZQUqGxhdGAeKyP9mHJEsZddqZ6neTh
yX98J+qiDeqNZm4KBoO6g2cC3Y6D8gxRKzJmQVMtoZNmzIruCxqnqLdm3v1Hsmg4+xWoZiAHTMVH
n6jtH+ebNT8LFPE7AqCiHKWLkg4KL9BsXLt3a1IBoKk+pTx5UxjOYR8LbY8osEmFboJrwWRR3Iiv
05x3gqnMeKBFT+sHg6Nos63QsM6NlDdlQu1VR7Ji9y+JRZgjGOegAYkjkh3E/e0V8ZN1A6eSB5/O
gEgzSJBcOYcwDBz82hq/IhKXSHbiVXqOwUTzDp8hi1pYvlv1ED9BlgYWcrsOb7SVEkuf26TEMVnq
prl0tWR7jJvhZRMAbG1J806fe0k+BH4/TowVTWm5wnSGg5zhCxsIPzh6i+UCtDVgkyXBoYSE9Eab
NSnjPDwY48JeYq6B8ZBQ1A4bF4M7OL0TJD8Mgayf1ZU3nrwcBREqNRuIYqt/0IOz01rpA/49ghaX
vL/4YPB4wzjBIrcPMD7E8tzOJtDKwfTI/5azbCz5i3x47JJghb0l1G0mAjAT4a620kek9TvT+7iZ
fv0HWBdwctjENGrkz9EjeOa++/FlP2YpAjMeGhCsx9Uypwocj1tAhmKDyX1LNoQGM64+bSjTCMKF
4Lh0PANrbwNAwP0U0abjfjQfCKCjImj+7Ng86hsWDz2X5ESlz0ShwFGDG3QLz/ewhNH59EvF09VQ
ZRJ69AD16fGfefBRXBD9x9nOMHOdbYBnCDTqRa2zqy+e6+PyAWl68iA9iCAlcoN+75yIG2+D3BJI
54ZTs93BYvLqfX46F789NTPbnG/6eWD6j7jrX8kXcBtgYpoMzer6JbbvR6QZzmby4rGbZdSOxfzl
fTK3XoJwdmlQSZt52DXQtsLsQ4XKkQ8Ewn445CncQwK4N9ZprHv3KwMsDVRtSoEC0BrhWj6uBm+/
mPH2QMmJA7PrmLvXh6yCDwQgxoxzxJJqVcP1oSXOSxPelt2ZsbrYLUcdfxPogGVArYfb/GuiVKjc
ym/5jDo58GgMQfj+KuLjjBr/H033tZxakkQB9IuIwJtXzMF7hLh6IZDBI7z9+lmljpnuud0tIXE4
pipz5za5gWnqKE0RsfvRyP7WNq1YG3y7ayURWk7qH5kK/zKNw5gcu4648jltXRrP7m6S6ujK6pdG
bBacLrVFd+zJz8zgt5bV7f5Dxm5iyf3Wnl/H8qr6nowehvOpaqFNWF39DpxqJ7v8qDSCaXFwNQhS
2fEwP7yVFqNMIxY47Y2AGI/dJFj/wvvaqZ9b+1TKRiY0h4GJUtMFfjMJJFjYl57vlDVBgMiEorjI
F9EfHNHbtIJjSXkcBHzzZfPqfqxqd3jwg5Ljv6j7Nxf90V73b9VnvfBjPPWTzEcFY/dmvL9/f/Xu
fU4TmKfOoGFzF9Afj97EkYMK8x+v3h9TNHhgHTElnoAuErkwoI13jNjw8PMA898faiPRHHBvuJjh
AKIlDaLnkCsKT4lyg/nfG5s7OjjZv/T9ZO0VjF97zb0Ge5EOXSvMlz+AuUYQQ4ZpF2cBVjDki8n2
qxesaCWEE7pTh2cHSPSBKeROWZLyT/33s59ucy3srt6f/X7so9D/ne1GuUahkRtvJGU6EM4TkUxU
0EpPztrgMKFlW0UrZlGSn7MDUzK3KqK9jg1d8lFDpbJtazRXTf5KNgKhK6j4Bp2XyNCntRYGFZQF
BthMUhPpCmMLqxTw4Ta0EmYSahR4YKbQSKKhyW5UYVlRduNX9zBzyZ/EEKcvvtAlxL8Rb9dxwqgg
WJQFu5Hj8LeRRYnM0mJdnHJyqCGmXe17+5Yrn4TTwdni1e9tqFGCMPXej38+FqUhGNI2IUo3XMV1
I1l8lAyZYuaEYeBwI4bDqGIiZyyjrW5lJy+SvfI+QngcWJ1M8lJPKh32Cu11fTVfYKUbcYU985r3
E1y5cyV8fkaXaJxvsSjZvnxZCWZIsvLXfqRpScBmmqkyzSALhnLlapc20giUyiCi5dURXIB628lq
7gzfFUZfp8m1ouzV+z2L+9ly5FLcyB/CXxbb7FtysHu//AuHPgSb4RZ4Qf7jT9tCP2Mkd1c/JI1J
iXkB1fnqagCZDdMeMFox0zjWz/Vd+YgVwN9QfMFXobbopPtKX1ccxPMNThZxiUd7rD6kvu6JyFal
3k9d2woBHqS2kS7rMMrOPxnQOoxOuo5viKfR/Zyk6qbWMPpz+/Sdxs88It1kBru2R7q8jJAIC4Pf
P2/ghw72yhPl9ys+WNtszQ1NvYHtGjB+HOu2cqowur+vaEpT7ApTXa8H9P12of/wUVU/AmvIwXk1
p2WkukaorbLVHIbeA8MyWKLv8KQ2HxiUMFsVLUNChKwXLubuHkAwcenLOoe4Hv0vvr/2rfC56R/f
1py239eCUjAhA7n/OmA6yiMZ3kEaipiFJDhedYmEPZTBLiDR1SZe7r4RL+XocQv/PFmp+ioSFxz7
ZmhS/kY/OLOvejfwW0TxYj/RjVkHz0Sti2GmF6sffnKatlZssr6UrlJsMYMwH9g9dDbvAH11yaIj
g+BlcyaVmKQpihjgBCq8nVyI6tFi8dpSs7hzYNT3igooP5fg3hfp3N1K39oaDDBRHIIO5uh0fWfb
ymQUkq4uOugNS+mBAkPQ137r8EWuZLfJunWgh8KuGk2rD4sBsTsVKxsz3/xKSh5boKwJqHm8X2rF
3FsakeoK0GtsqrGf1IDlMRdgrdFMKcfnDQ1aogspiuvGFWc/FlQOItj2RJbVjlU2iLUkprPlrcJV
uXYdTOfiljYlRq7kjsEelMvCqSUtsb6opWdpqBD6LEZn0A8Ei6tHILj2joNEKz+7i1Ym4aIPik0W
tZD7l2nFafc5DIo1RznhBRlM0bODYGMYQ3UOTA8dFE3/sflQRB9VwwkW2o21EVI4MHqH6ufi41hM
gbZK+zeh7H6GjQF0oXGpTaOHBdKpam86D3cfa1xcWp0lJ+xMiz11MKh2DvgyV6e92NCVesrltKBR
tlcuwo8+gtGoJEzS1rYtJ7p9UCIOdHKvnkZr83lDDOvGPzJDK3DyxHfdwiDPZDWAkzxaoNZdP+Vt
jv11vCz2sXF4i7/bHY0B1PfC5gzP1rbIh+WGJJ727KxNbjOI1RVwJ/rMfjh2EHJ/6QNa2Uk5HGMw
PTf0R+2riesVVBCk4xZzaV+tLHgqYMZ4UaPATQUZQa90DKEIX509nTkh5TFG2xt8WLxYVyikQISQ
acOUIj2RvBmUZQPHaUi9Dmx5VVVz31Bw1XJRphmoi+vyHu86Xy9EBmuyNNeqcnT4/gb1ellhVEcD
leta4BoqTonHv1/rajo8aaFPFMBFpZLtkHZT8j4J90+xYl9KbRm9gH0L+mail+oaU434wMc/nIEn
/sGDl7UTNiywNI1sfYwln9z4C8yCg+F8UC+kP/JWfTFrW/G8tImsFTyzTHbxbgSt8r2cv+Pvmjlq
yY62IDr54PsmlKOSb5vHZUZIAeZb/wg2Cg0T44cSgNmI4dDQ1dXQi2xgKLEa8HLTp5OElVPDfIVo
JdlhzMp0nHYnAkQ3bu8yt1umbVwEqP6SLVbIwf9GXVeikZyYfVrB4iUDNgZ8Zw+6z3maCELgKTB/
mnYdaJvDHZUWNZntp7qn6Mw+b/EnzofyJ4JoHzniLJ/52TSWqwpkxyTK1M3tmixt8aWpMfdoH8Pf
r+A3l2uls+XHBM8OZWduwU4Uwup1RQr82jKGXzRz72mP+kJqcKIpAsnK/DsSbcSP4tbLRKmAShvy
biuJ5qKiQ2PgQJz54z5GTjo3kabYmq3f7lpW6acU5vH37RvotvngPPWsnd62eny8kLkNPlyR3xZL
Fd0k48d6sC8PlHlmGxUkOxiYx9iAywJATR3cK5hx1RNSWjPvcLLCezjng/QgEEMEZfce9TMNzVAy
2WBFQEfeRmRFJNbS3Q+XDivavVFkiCfMRI+Rdqj7KHfziK+/Blqbjvon+KKXTsNj++HplEJlzd2l
pStnFVnbKFZZVX//YkYwq17Fz7gvN84l4QAfiZr96VJLoQ9/GmDbtx5fn7v+T3IkVqoT7wkDiI8t
LZV0Ne7jW0srepdKxpTQKCdZ4b2cwLrPdX6bISbgUHl4IuMllcQjCobx9sfGwho+jQqePHHPbSRR
TOpplOnnzP2f/JoeDbV7ZdN/ATgXrOeTOMNAzqbtXSzC5/qToXwz3UubVYPHX4lKVr9caaNIBHVE
OzHZD2CooHr7d7ngOavFraGXYlwh3b5oqnH8V5Xk9/JpmyonsYPNSGB7kwd9UpQTijjKVFKAcG/i
V1/M14wXiOlqJ7OcF5m3EqWSH647l0Y+dG85qDCIr4HThS74ZteEgnTO5UV7Cw8tH79e/dNOz3ea
56oFpbLbuP/sTmvxnu/7hHuvXKhZMU+kx/fP2hlO5e1N1LrU0uEA961sVw8Wr+dypdhPphLvhgS7
7NAR1jEu7n8Ze6dlKelx+IoP5dRtx4t6fDgdxoGgIrG6W1z9zgaQ6Sxn+mtiSap6jtgW6dHy+J4y
AjbaPJb9NmcIZePZSw93rUJfKygKfhJ7W6RKuUMJfkZrj36TNJu28gieqmXGyfLqW+mH8itByy2x
jPCZSQta8W5gbmADR9eve6/wke0ek0V/L76z0Ono5GTcWH6XctSzOEeXefprVU0DLTSsGXhs6YI7
heVSWEb3dDkeA+rKb2ke7uO16GUb1+nQSIfLd2/n97Ppzfik8kxGKXEDC5QVUvtNNfP4jm37V2Q9
u166fs23DsmKOuwSgtvW0G+3lniKBgnOvZ2sZOcQn2Zu+i9kHZyrV7TEZCR3YPGoFzCqzM/hSo/i
dVHKnUHWpbvx7KP4DPPN0Wl4PURLQ7N24fNRN8wAWB1L4BQWxxbOVq5Lu2cARx79te7dZ78HebuF
aHTomprqk5vateiG8G2Rbu0a15/Hp7u4H4QGUhXLntv2qZku9kQswNzN67bD3dulmegs2unyOTpV
0vXf2qp+Bc0Z6xbfb++xSuuBYXTsbcEh+4jAvMd+m3oqSlSmX3h9dww9R4msPrxsy7m32Ft6FKwI
8kpqmVZEd6WVscpehfVbLIA6z6XMIIy2Ny3TU+kJHsh3FTpi/XmtWS90fhOWBNkUWZIrM+5lN6Wz
Hv4Ot6otGshKfJycK9ryjQ3K+mVoxaAnFjt7+yxghd/eT/6Z13yWV+3dz82lAae9sMhhDsqPEEz1
ayA/LcdlcBiGP7uZs5vYQ32O5O8ZxN44D3/TkvDRaBvLP1mr1e+cS5Rk9YIois6zmxhwe7MZPAFv
j4ZHuPWcZCw77pYO9n+E0FRaVHF269nuor6c7+5FEbraYPT15RNCo1L/ND5JdHKyVFKdjcXCipHP
lCAYV13l3fFLE76iU9AaoIvV7oFEJMI6Y4BR2T9Kz0018Z5ACrgUz3/3UnzZSE3L96skQeLX8mlT
Oj9K63uUvFcOuCiqwr6b7nXvbYfuuRj26iEyYjk/6iv5k4RWj3r858QYUCjHqrF/aT3rj5MwK3cn
i4gTJKt7uneSD3lEzTOQbX+M/MeJ1P8hd7kYywOdijFXiasFUzudzTC7EkxXXD0qC3meP5d7tfB+
Spb2r3+ZaX31Oz5di7snql1x5e7GAGZ319s8y1OiJ7PWLOl1KQ5dWJS2v9HzI1W+fe8PJW+VmSLl
VpYYeFRmNtdFtLcmL0qXZfPISCn26btnllWnznRVSiRLXh+7VE5QKmGDs9Slntm9nTAhxIaQYRHQ
jGQir7G9bw3EtKOthfIzXkmdy4fvheiwEMoR41PGLcFcAsf1xtBqf+rl+WJwVYxH10AQoZDbm4X0
rBwkdTs3SFX+YX6ccrSd5xhSjfQgtmlVWV8rq1zRoRpdbqWnrSob87jv/a4mR/F1EcDV3OfLvnb4
fnJ7N1oEdRgdb9wntYu1FizVO0CBRoXf8tpAANxt9VUG/zthgmZKqWTtsuxu4WjZlsdqLyzzWb/3
bAWFDwPkBcb2tZicHCgS5plncYOsmW6ltvaz2nRZuSWrBzNo0KrJXaGaYdeF47cqPbGC2UEr3tKV
4LSiN5Kd5soV413AcLIes/DsFNO7t5fkTPYk51IOgXxfiqcxQlIDd7yhb9c6eCgIlyg/PhOsCT9D
jGj/oUCQqyk7lgzwITrPiMVK0DgkSkoD1h334onsHNsFFKiU3bbvbUP+nz21GYSk/XMr5aqH2Xm0
+La92EHzXXBhqppYN6a1XPsQlFSUI/Fh4iO7QNQIT/IgXQ87Mwnwp10r/i/XKfBSqmcRAPds5bSr
s+Xn8cu8/WVRb2c6SD1V28W2mewBLxOdl9t6tKrKzf5QWWn1492sgwG/orixNszXnsli2pzZRLRn
FPpcwXIw0G/ySyr73qFzk1zXi1WXNajc5LwrrWvbjokPlH3bMHa6mlXG6z6MvwFAd73qHI01Z+pS
3Cg5vtYn6Unbz/hQYM85yodl0DqGBFff19+nftMwJU6ltjLcX1mrCn0c2krsZ5WTQXsS3HQsL8d3
TJ0rmaK5vnEIa5/ydQC65ealOvrMpsNCZANRLtkaw3bFZSjCyb900/oQhPbqgSvu96m77q76x4+H
/e1H6F/mvXAoTzeVVYNkrGyNuKoKiHl6kPHWxr/PszCOqQLvO/929rBVIErpEi8OXgG5yRRNa459
im4iJdRW2fYcXEZHKTMS1ZtTykaGGvpAczYZrnhM7dVQIZzNYZ0xWaMAT1ZWTZqT+9gcODsXnBPF
hXzmi4dplIMJ4t4HwiBHgeLyXF/JrKdaXZTSMUBBiTtGupl5IFM0f128VHk1uQ6nnxn356OS25Tj
+WJmX5Lkmf/kNoqnuEZy2wzXDUS18/sRXSo4smb+vTKl2OGDkZxN5ddOUX9uJcB2AzfJNBZSO06P
p/gnhGZfSCClV+P3FKrJg6dvfKicI2nEpXS50D621GCJRnr4Qi6zo+lXTy257dXj2/3D+P1SNp0s
n+aHsed121l2/JItO6VXVRRsPTbAiLNVZD7jCHb6pQAU5GNgLiS3whCCVWXYmc2VjKxu6qlCe2M0
je6IyBlpjEy3p6v66l6O5arXaQUeKJi08PWy5HX2M3w6g9vQtIl3dBBajGqMiP7cPQ0MFl5ciVpC
VaKkMSR2amgfE+XYqWFoMM8HKXjk6NZE1pvqsXrpHv5Zzv1duFVN+3PJIvOMzGTKjgb/BL+9gfGw
Dgl14wQC+5mbWd8s+wodOBXNx27pADsut9FChfCs4DjmVW2lBV2s0eOictVJP9ur9+wp5Dys0+X1
Pko++V2fFnzHzHzO5K3IjSOeZc8AjJ6tO2gX+eL2Tdu9/Dmiu3z+tl3vcjZW3udBxIzBcuWUBRF3
/VkRgjo9lAzfsQu1ucTnCrV1xS/ZblBDO7tDmfAnSfSs1MI5ipVSQqJcnWS0OJrk0rIc97WVxyfc
zCbagQUpdPFeurH7MbCaNu+EcxQOp9LrH2Q5R4uuiXl/DddMq1Nf57l+lu4LAnwWTZCOfr9S33QF
0jQRx3asvrEVkELy5TVQHAp4E1UcndltoIhRKt1Kh0It/RLbJJevkskNdrvaGvE/KXC+KJEKVW8W
xxVZDxbbuvlcuEaP8kO3R4RNPm3Kxy2P49Xspa4Ts7btbZpoauk35gisHlft1X1wGp22b5tByAu2
gBrhq053kV/lneK3wflRPibqW2a6t+JJS3mrpmgLsH6WVTusg3vJgzyXn+l/C1SfM6mYrVEKYHm9
bW1+y7hv+wHizuFSy9E8aTfOETkgtsh1Rg1of02c6+tvW7mM+M0SpaHySPT2ENzWkQ1ImoGC5yPu
oSOL3DPpn2savOPIGrL8dkyCGgjyBj6ZuTJQF/YZ7RD79p3tt1FlK4O9rT+upc0NTAobBMQJJj0F
qPtgC7ZDFc/O/WzoM33ocycFkipMwoun81dLhLEnp8xX04CYY5aMCdYL8p6Rfbbfx04ceS28r8dY
01cMvSoDo/LBbxYJJrf0AsVWee+cZ6dyNwhxxvTTs/DPLN4MxnEANB7O7iguRizu1+8G+84ZS2aL
AAmYHTBCawiid7yJCOEda8wLLSDTv4MJLMy9w07AJlOTS4vquIGJNHBmfCffSHFoCbhiys+GQw0n
ynfDb1kMzuPVwBKt30Ppl1WaCXrY8I6QjehJciByqwhmcaDhQ+Dxhjd1wMGjYDOAO4R/SUTJua+6
GPHKopkOhqsCNfazu/iITjqGr1HaDTaDVHQdX8cpVy8cX/ix1SAz2c8yk3A2uGHA8VxHH/AwOo04
qXTymvvIMf190SIigpzVhwa1c+yE926tv9e9vRTusI5W97NtuJ7hwHadXQevgEsYB44WNfUs28gy
+DGvn++RfWPwYB84PQ8fnl7aCcDJ9yMhJtVdUsKxxx+Z0gOw7XG/mIazg+i5lOn59bdyIbzwqAUP
oPCPcNbdrqOH4Uh4k11n4y9Ys6+EWQNHi2//7z1QLiHjXo2SDJk3iCDuTf694gF7uvh14Tcm/94/
/Gy40XArG+fZ3kcKsnaQPZGEgMiQTnKRaBnMqZwonIYGRKdxnGF5lj7O2KfhVvZXsI3lSAuTT0w2
HYyq4Pwmyrz14LT1oD1SB4QzARFS3oY7QGiK9cB7wI58Y9lz/X37VQ5qcieKD8zOu54MzMoHl2MW
Tlo43MzSHxzfzLjic4Yu5dRkMSBUCB85/KR9qsP4LowHfIXqKfIZ3FkdXL5ccBBwpmkM/TYhjGFj
+3t6FrUTeuN/H8Rl9lEPdWDwgeHAYoCITgnjx0ZeFMgV0yrlfh1R3MrfSwPnQ5SdN3SypEmPMGYb
vM69+lLf9qbVU73guQ3nyT/HwVc4XnL0f/9PcyFit1fP+V4b18yOfZ+FF+KkYQj+98Z+jM9w+DQZ
BkXWARUB264QB3Mdh4v034XyMVcDT8by37Ra8BF+6y6aw58HkPu/qxjoglohufL5anjYwzVAzNY3
1MMT5zrOeMA1wunz7jm/5E8XFlyRPHHsfXhJH8cMfZyYWNfbRizLjFMMAQOKgZ3mQONQdYKz8qk1
7ef829+ROKEFvzB80v9+rYnICB15fOCUdaKKeLLy4Dz8QiD+/8MRLm3cLGozW7gXPsJZRBdU4z0p
VBKmOXBFzwBFvBP3isK7hsttbWn5XutS/wgHTiddkSMc7uvwnWsl309X/8I3RunGahCW3I+PfJXp
k1rr0YoxQnZSfKhFZ9oOdn+sEQ1JxKlV0KgdDudmhM0iE+UPDwGijjsyF3IjxsG+llNCI9vOBOR8
K3YijJIQl3wqA8OxCSpdf1jps9VCoBcF3xyqENhsCBIKK4K12O2F79u+RQj4QagfQnGMhdCZw3KO
M975eJhhBE70pvn5cR+HmUZa+qI7l0uWO8Xi+GCrnfWFuOnWhz/wHQyDHEt4C4fr8Cl2cbhiGBHN
SbgT7p4ATtgveUP2nEWNzsM1lL75ESYiKcOrTxchZB5NuHH4k8FdbBjextUJsuM2f+jIvQNwM6KT
FunN2FmPM/XxxCdgp10cOXP/HeUVtfzDj40Egj+KI/P5ohMfHu2b07BzI324Md3P/13T8I3fOrJ3
rhh9knVE/oeOXmTvEAyJOUDwpR6PfbJwh4W74omNrL4LmUhPh+aAg1960JQVo+KjWKy+/xZ5NIR3
PVf88fGp72rWwYTFv3XNp2NAn6cenfADZygefnHB2c02JnKMvA8mQniWfTnM/drNtpeIvnT1Jx4S
Z5hRUNNTE8gm4VjS1XYzXEwZXA48XNRDfZKatMNTHA7Cq//Oaghj8obl4Os8/nt7Upu6N8x7fv87
IR9RxG1hUG39a71XB/XPrEcg7cfWvY/uYOHjVYu3UvXvwwRPi2zJlNILXFz0v3BL+N/ech9Wwgyz
HyY0/n35HW4sj6QTEF7pubGmR21yIktG+zxndhW+Hzc30ENvKil7UkKG+10rp51rfuzHj0nuCxEb
icsIDmGAXdelKmA7ToFwm+T7H8ZCSRgiT51s/5iJqJp2s4se56ajNLbcDNBww492N7PdONmwuEvc
nayaG0kIkH2sAdsP7pgFanL0Og8Xa7Z+ut9eKM7BqgLR73MrQ4vdHYnFgevFITp8k8HD8qyImjH6
QEOg276IputhnOMEl/dIlv2TFXaS7cf4BBlzuthJWdds1CdPab92SA+CD8aH+yG9+o5EyP5nHFz2
WPT3nh3AcNA/fFmL5dMyHzUO76a+9FX4uET9/TtDn0M5zSmP/s5NkQn7U9i+Yl62GJhTDj9j3UN9
DQFpcXBqnFyM2FfqK8zPwqRo3cKMI9cwVB+ekfNuIe+UGrpvU1AxYFu8HfwymglZPx8pvdROHXTr
8ugoxufH8X5WjnELCKQQZ5C4sfESYjliyBhqUrfKeuS0pPniK7iIVMK7hgEoHpqaDXTl3nr0s+Xp
96IKk3iWsuwHZqlBdvRC7N9PFhg9pgqPAW5YZA7yybqnu5ynAKbqKeP5+z9a3fZ6/hjk/Vc36caF
hhWhuqWECfe0kv0KLTHqfSIK3oVtcKeLTvi5ZTexqeQSpX3jV8GgapkV3sPIB6C6MwFaDzUMZRAL
hqIut5UawJE4Ob3DlSDyGpPEPXouUI7xL7OlvD01pSKBOSbfCFoM0wg2IUM/SQK2Uyk5m2pVVqEx
yZER3Krb79izCe+sEx/8fpPZ4KGD88zeraqviir29Yq49CjRXpF2aZeoE/Cqt+IuP5uqOcHPWPG5
/NbB6F3SYzWLupxmev5Iltfhy4mgOzih9E50w+E38t0c8+RdE8678ebuFV/yGs0Cmb0eTR20m/2O
PDRaY/N53PCGt4U3SKUAhAa6MQVUDnCmqavtOy8jcmpyR4OgOu2r0fnLDLDmExHtbhBRPMcUDHde
DwQy2959zG1pVpiQU6BLUFHF578IGTQVLDY6iw2so7jm1xVAnP05Sn0Fw0xYTGLCtlUF8qrsYhV7
3ZoPFamh+uPKnRdX1jsowApfKhrF1nPsnj97gs5It0ns3WDbUvjKzned2NdFeAlwil+oqRAmT3hi
VgPgUeFLHfLf+28jn0ExhoyRChIXfiUTkoz1CPfIUS9P/VP9zlgawyrevgnU0rNSSxnIz1UY2WI8
2/TnfVPL4/nkSwxxoXGP4fNvOrMfpzK6kdIdB3X76tyQUkYgiWSiqlCKXwbJVy2WbO1mVNGnP3uY
k6kF0o5ciBmJ9TUhz7z8ekaxE8fzivXg4HDRNjVM82zVt1edRL6aweCiZm/R7UI4/J0xrzYoNOLP
1z3qrzQrM2fOD58UbBFD2Gf4VgZOHW+/bE6THO3U5ALKnGzrBeYLbBXQVOaxoSUkOtivj6gUl+g2
EY6VwcmaYgYu23gEpKNh4YjPg/vFd3C6DSEtTOlmZOkpElWEfLVOrrka3KJg36ZhCdnP7HvlfNLb
P+36smBr2vARv4CmsRoKUpD5elVmiKJUvtj9c6F7yVY386BOvZSymIKvL/S5NBEql7+6JT3UMmx2
OHkGofm5YjHzligQ61FsQpzWmH54CH5HjJlejHlyQ+QZK61Pvc8DfUoQoVe00w4eWpsxvGoTktaD
jvwXlIgTHUfwojLGerdGitHBNGiNMe2r5/mRH9chX4vzUFa/M+C7RfNTcShgil0KfjTi1fwYUZUF
lXT4jIXWtYbvFX1+ZkBftCsMglH1NJLr0ThYVSpPCSMCP7GWZepKNlJDnIogOIhRtwhXUhQt78Rx
Msz+9rN8/1iZxxlBXlu4m17/iDx5hC+HuqraKkw4hJ0A+SoFf7dtBPMo/4RObVVjd0ff82o+O7tG
HmbfC/ZjucomQ/OTKwUS7bH8E9wYOZy1No1gjrZkKc46nEhs/4ZBVNYrUbGhTxn2G7iXfYVqYFX6
ehlGXBow/VoGXpmpnOBS5Xv1t0wRSXPGUqf45fGJ0t3HszQ1gjAizPrhSy1eX1WT9VMtLzLdL/tz
Mewf2/FreUkiR/L0ddXJIq1NzKZexSwIk0tc79i5jGLaYWviJV42cYJgPWexZTk22X7rIk8jMJYk
BZos2M7pu5AMoeirY+88g/2sKlAh6+N1nJss9JYvo6qwiloapodO/BxpjynkLaL6S7cMV/J1L/aV
mMTnbjsOhkHaTr/FEAFsfDnXpr9zPat7fc0BG+PFojMyo/q6mAvHKicKleM4TnOeq20X1azLD/13
36dKlpHTqWwN/O/ryeSIfc/iZSWN8piBgnIZ6Zrv//HcYMXWDI/sZle2UOBYeWX8FNEHBcEQmwYm
TXqlU9mf4VmXbXeq2ckXqMXYNn+/uRADOZZOz/BKpMqcFzyLFgOQqWcELggk9Uwigp6S8+umcXzV
5a97wcqEGB1nE2UuVcWUf+E0FU80tmwyUt8PoCreqFdP2YmmK4VES8LTOcYgZrDaNJ5qAQHbHwsL
AWefLKOaIEAIC1r5RL7OldsdzvB9YzJSfn2vPrekm7oe6L7FAevo+InIn+zIg/tet1dmC8JsQjBC
9TJgH1I8BrB+x/yzcmg82ulPUG0CqYmvjoPiVstXhtOFR86EbIa72VtC5IVO1puUwQ9WmuuRyQPx
cLGRtZ0aujJXZ9bNeSFZuX1f6RdRTyv7weGbyOzGEeJc063Y9ur3k1Iw2gx0+Lzv8jgk02ozPzgJ
5gloQHA79wIKQ15RFbvIDY0FTYzvWSpaqUixr62faXWptlu/+Bkq2ExxzsBb56LwbaFeF0PNFuvq
/5Rx8ADsJFDuWN05/i706DyezNEF3qRGmfoJEDf+NeoqbYZQ6UzvqGGlkPQj+8pkHbGv1JCRmyEd
ZWlamBegHlzb17cVDShJtcWcRYmewnKscdeT6euCVfun8TsPQD40sSFEIqLMO/MOqStiHsO7ysj3
CNitp0ci7PN42wt9JYoXX31MJzXoCheHpXnRt/S2vRf7jVTNzoE6eNM8oasXh9na0z+Wde1tspRS
YT5qyX8B7IvPcgA+6Fg5279zISGoKb9a6QrZ7zDuv+neKkkCKnOCcloNuKgZM+A3bRq/0aXLLXoE
ZtR4Shw1TexgZuH1IspfKx9Y+9hNfjfZP0eZ/ABxTDe2Da77+v18Wxrlp3yc9rKCcI0Qn2/sZgk9
oekXYwzgJsgtukvz5vyiHHWMwfz3pXc/jtffsN7ao5z6ygzT1W8cIebZFz3VCezgQbM1BPDiWgnp
LZthyGqDw6CFrhpbKitCRIY7guFurCnijcVsM09+LGPaz5yuVSpi4oEpSMc1Ah2xCi82Ms/iLta+
Lpknz8U3uiZhj4uDEXLF0EzvOnc01XyDUJ6L5iTztejQANGIJo0suvvxfqyWWnV28wSj+hzrucVA
FVfo9s+jadM+mFOaB0E98U+Zm3RJvIBbOOSr8L6tovF/PyKlWIp7f8o9y3l8jlYGwrsGh4RzZ9/Y
ueib3yCsVAyp9HaD+8+26/ZaR0mj889tN1W7UeTDSn9H1lbeNYoD7rL72Z766kGSwj3fnGymRbFc
+6aXWMRII4duTq4uuHBKJv1yrqxmMgHCfcQT1NVRbf9VxCmOTLvKJVQYtBIJE//ii1EXpdDtJ6jY
ar/tb2VJNyO/LkASgYAWeMVTBnimXao7xSG8fGWD+FxHuGhEsxhkFsxFh1LL3CkZzCOoN3fz3Sk6
zuPCIq+1ECLAq6thPV3XQ0eLbZpofqhv7tQoTcOxbB+Jdp2u6Of8fZfrZyK3LCaway58NC94Xg44
0fIqmwTjPotoI/N9PFQQHe/NkA74Wpfvn9POEstWiKKsVRoEE6kFYy5eTJzo6Iengwxe+MeY4L84
35UZY/6+hVwJdxsWbXuFh074Xy1IlAs5mCFL7lx8XfACV1vFEHi6t2JBfmNpwqcjOhKY2Dbx+D3A
VlcuxqX+pkvk0hqz3S5OGyGYjRJI5bKIROFk279i/rb1nAY23vj+fTsci9PB7vM5YGpLrOBXERzN
ETIsm+WxzaOT0iPVkpxibDvQNilvSnQ0/9bZVl9BpnL/czWGo4zDODjZPFQzpTfkm/eYD3UW15WQ
l7WKZjF26n/eKqQUy86s/0jIvSdgwuJ+6Dy6eNVWD+t0ijhRvWzfDw7RepDZqsjV5wXEBBkGWvB1
fIapBT+X6UcWpktYUEr2lvp+QLdlc0tUcUfinLZDXnlgj29qu9CjVq1GAkqQuoObc6yb+DImIYVU
rNPNzsJzl5+LkUtFmqCkaeufOzVuwm/tWn7/IfRqax/ZxXpWWUEv+kwQendjijyXBvhgXZuwGrN8
xa4Hq5dTDjJGuXkQf8GxUuqF5ifb+EjiXaJYWnUOI+gJyOKzazEwOrBedBly48la+FE8XQZtRxle
0CgEs7TNbNr/rSucwogC5DsPmG7CPEiUI9kLuZ9+WH4mezZbmP1sweK9k4zCZsxoHq81AKr81ctv
y5D3OPasMGgpzuLRupOjLMN/TrP7t7qVQjHNZLr1+x3K8lvoZC4toZS1vQ6xwQLGFgUvDZxjhk0m
Fo67vuIkSkaZm2xmwbJaSdoMQox0w3CoAjtINH+j4yBTW7k3L/VjKQpWD85AmYjY4Or0HS8wbMAG
Ld/b5/6hd+2AGd7Dnbbssvd2gtZ2sVR07p/f0MyCa+7Dr1kOF28YasQxYYG0O0MLP0Leh9v5MLn3
TypVyALeQff2eaPLh9q4P/CgSIHVMYefbftJSkzJ2shrgkJkKMMlIsjynSbcBU8V58f6mi9EcG7K
oM1bHzZzN2zoPX1E9D7bPDjsBBawh9Mlxd2FnqGiejc6lL7TVUx5zduujAJgHAZwLuVLw4y8AFlt
REF5sopb+XtswOI3kubazDPM7UNkx30OwwVQ5hta/EWn2YgXm0m9GbRwUWOW4W6DFzCn1Xe77x71
3QDG8Kp7Vg8RT4FmPZiNGbTQzEE2wfelLmjKTv1q3rUoy4illPt4UXPPjXZsOJDfdrySFQJKmU8Y
6Lgf9rXk4DI5tIxZLVahsnDHRmwhQEdYr9XA3/dgFD8BOlHf+lf6hpOZL2Z4tthggVoyMS3arZBg
cW0yBPJcX1rgRwucCTqSsplwZfphmS0KfOgtghyrSXk7D+9mjsas7eqyBBsf/JTzz75xob3AJYZp
tHLU2vgfWJlEcuuKkJ66LK9G5h/KyGgxyUesKIak353de8y6dKxkWSNVX5OcFj3jzgfygQufRW6G
vHwcQgAGQ8V6HoCKWleQQ8BJunrXv7oLb4sPeTDGO3/6TcqndbSG1hoJNu+VKdA5xBQKkSkDJ90O
oXWHNLLW4iR3miUqnkKPsYk0jhs9kn3dLXvpP73y0dPCe2qX7SVkPfTMj8lOG8O5S4iRGjTcrL9S
JNKEAPEGV/Iw0DMsHSTs3poyEhAEnpZcnPj8CbsJrUnne9kI1e3BFG2tHjZltvqVbwqmRLToZMA9
82TNArv3XMzcf1KTsShidc6ijdSPEn+4krcUbPGec+uQsw4SY4nfDwHIy/6uuxue+nk8PvUJqlG6
n/hKbAkoy5m0BcpSQdczP7SuTsM5BthUAk4cLF+Q1AT1dnFtQbTAROfx5lVJFKo+AvJAjJCD/xBT
H1BLuA2Cdlm+yDP4SVxDFM78t9LMVx0RJxCnwdDfHGxaTYJv8G2CHMRP8TecFhf/Fv/25XlAp9O5
0KdamrZhwh70QDdzM2hCZKOQy4Ezz+I+ZfIyWdvlm3bkWWKiKS24YzYd1m2KEoP8se1AhgySQHKe
tBnPQ236bKxmD+MvWElJf5QK4o0y9JY3z9o9xRSp87KlHr7uC2Vj8V9a40Gu+okwbZShKKkDn60m
6rtl5dtOYjM/928e5OsbsiZ8Ldm4W0HoCxuhfrBEfIXqNStzO8Q7cTToBV/6EI3OcbkyTNRDHumD
2Ic9W91pyak9c0AhWL2FM/aVs2NsS29JIJ1YNVpkJMQqgwnZY3P/Gnw1bJf2RhAi8xS3TPEjp2Je
2F6RzoJHXUqrXRng9qXLo32Y6UNCIq2eWxxJyhoFtwxb4e8IR6EWr2RnGiN8OYaAfOwDRiIXAzf6
Uexi83AT4pgSt26p7tocgSrUU2A0xzl/41spiySIgOmOqwaCYIDetIG2ZvpeGB7q4VQ9+KfESihM
7GFLm/oX8QTPl3hF31zqDTweNz/0P5LuqzmRLAsC8C8iAl/wiim8FUJCL4QkWnjv+fX73dnY2Z6Z
nham6tYxefJk3r99J+vu+pV8bVrjGCSf3ktMvLIwH2ouIWHPh46KLSTrGOsqjA3Nzdj5VRaPVfbt
4seqBxb1DTGsqvzZSQ0YSpgqgD2oE/agOeVrvC2PzJMflRFK+Lr8T+FSLv7ipYyQkkzpCUEBJ52Y
2t93+bDyoM49E+CzQrgi6+/DtZYojSw40shYBl1NB/ejV8SQplVyDUqDiU7i94ywF4oGT/4U//Un
enPQPWTnMYC8Gg1HGtQtM2Ci8tXFmFz/enjrPVpyYkNmHv5Aa3Ss4ZDea6GLNusMcfvfqZppDnVt
nElW5hBOvO8UdZdfe1Tp+DzEcYiN6EsRhXgpZts9k7wOF8HYj8TNP5xCA5rz15ecVp43U3WgaO/V
6hcDu9J/NYQurQeXn1TpX6r27yFzBY44HvfHoZ5vhCVMaaQLxKGwaUeJSMq1mWt8BgkNbryhrAn3
RNAS2xoht8/CanO4FoZgEMjFJHhDbLs9LoJbrlY/z78Fu4+dKrP4k+cmcpS8pNHuYXQu/8vTYuwn
fiS6zlDJ0Xq+PxqO7Pupn2kbr60EZBwXeni4ZnNE/enwrnpyY9glZmO6M4fKqyc9Bl5HnLL3FaKT
trB8xtfZ13pIQaFUMqv3yKBRclj0dRFrgjCb0fGvWR456UUtlG0nrAa6C6m3K8xFrP2j3FyarQNt
wxUOmaDYm71dRycJhBAGrEe3qfoaZv57eyvBolBYZ+Sxi4tcO/TxAWLN0L08Q50sIUNglmgTZg72
pVJPVlb197FIty3V1cKlQdII4wYTpeH0nx8NEiqCiLmC1wickVfjVVeo+7qZj83Oc0T/3/8sHrde
vf/artBQQu23latJm9pEr5UOfihhXf8dibqdo5ZNJlj/UXxjYKU32/SfRiFJ1f4SiwqXwEeUFPWP
8bRjsKMjVFLxY8Yz6Unb+p9lf3DFjOGaDRb1ypOoeZwG3ejR39K3pV70m0Qs0w6X/6n1Bv+tOeu2
vUQYpi439WhR8evSFEkcFDoKThJTlVtvWc20gpjbIkbAHckZh4B9ZrReDgrOOeaSuLq6lxI/2Gmf
j4mBD7jYaTLfOLjqzQKOCUbCJ8pHuD48yfPD1JuJD7/k0AFbOj2I7M9w7+LTx7xpWQzlJqNXgZs4
RcoL5s7V1WxTmTaDNlTC/6YmgRa58CUI2FUOfwkrcnYAFaT1xM91EOGY7Bfl+cfiUjEKViQxk7UY
2AlXzW5eQjkVF99OIxqzBDlau4Z2P1uVHy4qM3gj2NCXBHuj9OdEneF1zL/rC6KZ+y10lmreNDpR
c/qyr2ipmnZMMNmitQkfaUIedUVwT/c+U2iEfKzhhex7IZ3982/+TVSS6nxmWr+RICwfR+dpacNT
8sAnNgO3t/zPS6e1qpIjqOxH/PuW2OyBIEvlM942ipjnBpcqYrWWSJKuIHyc2nPlwDNI0Dw5Dmpz
8ErQere2k9WpV23jfnz1p42LP3EKY+JaLrCYWd34QsyiPvPNe/f8hwE1PMSW8PBX7KB5cEMyWDAS
3YTVmcq6uW8eO1l77cvB5uOoEbwXKuSxAN0GI4z8HkXlx5XQwLFhfKSnkqtcHvt38CfX0Gg6zv8u
K5ffMOLx/4pSP1uzf90uNkIjWyT5cm3tycVKCPPuaV+aXZF7aaSMruW3lKYtelt/84Hw2ss4CjPs
wrtYcdIFBu3qJApZNdlysToamlU7N7q21r1D2OQiOc/XljB55fqZ8UIZ05Uc3wU/p0LiStW8o9C5
qBSiqutauv8DzekVW3hF4AV5n3ncktsL6Hb9pxPp5oxqSOw0LRk2nmQTR/P26ef1E8ojvqMFynP2
oITAQqhiqhdUl4VFTJoES+is/rq30vUE3HDZ9bFRqyQw984R1SOUj+8q69J/+5jzbvFtU1v3ubJa
hs38SsRED2iXz/un8qITrCKzNYK7mUoCUwA+bz8piDhFv1iNmKpYDrX7AKDWyLdu44tMjrI1g6hQ
fS1oW6D7v+kYxltX4UY9tbdrYOg/RvSqRb+LUMYFIiEqQh7EGVi/AML1z72eVAZ/JU1F6fkQcW5j
RNw+pecjUKyR+hV/LX2U9Hy19PD2G+4I63kdJqYsqEZ6Ug2ouXpikrEHbWFIT1hSsMbgCGUIkFDW
+M4Pot8xefmySxOeT4fW8xUkUHiqkXfRy+wt3H8/Vu3z+P6daU2/E2QuFsJPasoSc175zgyoNqkP
IedwMI/tM6YR9GWGsWkbTKzmNTNOij8XApMn7jLOfdNOK70S87lpVfQwmjWHxYSjl0uzkqhZvmU0
mvi8wb8g4pWruxYQXiMQD4M/EEYd+BNKsPS6ri9QFhaZEaZLr+NI4Wx0QH8PyJP59KXSg6j9gLva
pliYGTMM3o0LvaslDZtlxGTSELB7q0iSI11KfkJWqrmQ9KelWzNSOFkGTzNsleBCrkzUz39bgC70
R7ttDWpMLqly813wuMH1eagHAm39IIu9pJpl9TQKHbD5/ZY2NZAlkIs9DjZX+eiWwZRgcR0LGuRW
89bAtcQ+xa3ni6qSmvbmrWPXnvOmr6FJ43fQtbFKOdyN1t/qAiuSFN91j71NMx8vp6VkexkvmsV/
fm2j8luLoKypiAoOa+Sk30nc+YIV46nc547aYSVSKBT+Qjkmj6LWOcMskVXjOk8P/JVtX6E+N77T
HQQr233sjN+6y95D10lJ5u/6X4mw7eBQME55yw9oox8rVCC+l/XMh2dwnF3jaViod33C+JgK3u5X
Ft22EnWwfSUxetYsFVym9acZbDe7azLriNrLR6+QbJ6UB2+k6KSBx9Cqw25VmSsqAR3UktEL5Kxt
SzO7fFAcn8apY4NNxn0xOiVId0XVy83mQfWx6m+etf3Hornh4pjok0IarsGZ4jPRF+J+tZeAygp3
A7BvmQc0fIffwyceR8x4QbhUzsBJfPoY0+L5lxx4xNwQ6AoRLVdVJKBeEjh20z4qo7D7LJFLVXvJ
Wuv4VVTkJH7V9M3pWKujxg4KbRF8yGo+p2JIYgCPAz5jXbH2+D3F4+xQS2fCFoYG9sg/9tNKZvLo
Hz6X36JJqmeuxiPF8GVeuoutNOwLmGk6PkoCS9PH6plcWiFOjLatg6XzwAskJ7K0rNXdhz9/3Vcy
o2jb26hzffvV1/wtsyLeSV0r7PvPnWliDNvx5Xcxrw/Wt7GdmOKMAL5kULuR8+9smksdo0IKL1G5
OU682UH59LxTQZlC+bNfDujlUrkkgi1CYsJjocl2ZWon29kRgdJfQl8dr76RqL8m03d33+dsCH9f
ETvh58CVlKSLusukdsZCFkYm/lYL+wBeZCngGEYJjJZPlcKhfP5T1ed6qTfCJE7qH0kOEtzpEjZF
4lQ9HDrT2xd5wmW29rDvbG5gh/pA88XBK19NqK71hMfSMMp079NlXx6qu98L04D++mPL/k3x9bAd
5AIf69eLX55RvAB8/KbsxX4EJ2Dulu3LpHhhc+mAvqy9/6wJqcGuP1zbJUAVXXCS/8phg01WFFt5
ccPZ7OXzdS7ENAgSs+NHbkIKwygaBvdokj67zOuXbHd1bxywrZbx6VlL0+0mPgU7LT+SpNdq2/70
x3bNEDZRerZ21W2fStjFsAmfA6eVwPk+psXaK0blRT3fY7RqmrL8RoIYXT82Nk3p28XTnipoUSci
g4yFFzfelCUB7a+d4VxTNtp00608BTg5Rjmm7HDGr0bkbwQryAPV3G5SlBQkz9vqzdhAiB86HhLb
crzm0ctcrlCWr/NE/xbNW2eKrl27nInAmWqvv9WVhUGmEYCxv33/qbQPbiDvzP7kj9jRyFNVqKUV
hzqYVpDe2A2eppSrdhA0/r2jX2lNEPc2lWIzJzzP7rNpLx1PW7fO7j07zIwSb0KWy3MwR7nELoHD
H4ghiE5/+78jD0fgx7KeDjziPzNJnULgk9Dy6moMip82sNRu5PGNfg3rzZbKx8k8vrY2VYXOpa0w
vaJiB9NTIF3z6Rvs7Ls9/D9P/TDzpjJ9o8YWJzmJROHMyleIi6b8OyE2Gd+QN4ToeN9PvefNZcXH
9IDwV/tAryxTfQCpLXS250VGIQZo5jwijSLbU7BrG1d8J4F3hFNrDw4PbclaWU4ljtxKG8cKtxmQ
nio0znmscgRDoxzJZ1esuZ0+CVKCmEFMJHrDTJjvqvk7bRtuhwYGyohNv/irJ5Rh8b/0LLJY69Xe
9BVDR6PJoDS9mFwlOZKHNeERFYtcdlkRm7d3/W2pQ6fjenZc+P9IMDtaSYd0QIEggVKfX1Utpu7b
b2ujzf2oO59Qk0S2xlgcd1azgmuR5lkgx1KGX2nXs7XoEihbBDyqkVBteQMEiDVUvUYV8Ph/4ZrV
pw1Oo4K7ZI6cxBBpU6xFUZ3M2EhX4jTi+C90x8EdE8Dxp6ICTckrH8tKosZbrJSFWtudw5E24OrI
ZTnCylTJ7dST/opf3wveB2nl4PnvyXA9rG0UKMpw3GqqrMf55rKFeeBFSnNEbYVeHtVMh2tfJA8t
jfUrl/Ji+KyQCTM93JTG+4CcBRx5rm7Sy2n/rrVropoBpbFYzZZ9OUBzwTRL1kYEzNGMOf75UUA4
LCRf+UEwkpts85y7i1lKvg8VEUoiipWO239DZ0T/0dyxVVaLbYoNoJu94MBFB3Wh4YRq16Bcn25y
YAX0+XcaCQ69pcJ9aatfyzwO3WtlCYyZD45dC13wj2b+3+aN6vuHrU83R+ACwxzLP7bIjKyJn9cO
b7cPtmG0z2kgnxk7Plp3ZMIwDZKuKKQ/4P8nFrG5/upfVKGHlR28QpcZrHySLT18VP6bQoCvTfnP
U9JyIhyuxFv2DzHYO76nKoqo3Wdn03ZCsoPbf/8ecPJvtyJNjoikZYMaLry/QTmMvt2xdf0510PP
r/KHUjy7+LoWCOXrdzULOSdfxSOkXPt+qOwhB70L/h7x0KYCl5CQrtega24lwVo8oXk6Jd0kvY+3
bHf6noXLRLUwDjZxmpiETIr1Y/0SB42s/GWY60EcpRJ+7FxzkvrL0pLTeMDxJYxx4k5DORwJgjFw
uhtE+VpqGtQlHJrQpoHz06XLmJopYNsjDav+FtyNXLaxfDENT4jp5b7+ULGG2jNReXwnKUTZ8dQ0
0wD8U/ugafLYRW9u00rvbUaQUHyK6xBPZhAwt+U/mu+/zPjKL2UZoPQ8zsCxj535EM8pDdsNCPdm
tFWcB2o4Zc8qAp+DP/f0hy0uq3J8RQwtqwe6RXef/FkDtxVpe5IxP8yiN4VpC3KSqUxlIDrpfl1B
s7MDD6YQUfjD1hXQ8NxbKJRj8eIv1UbRta/yvfxe9d1NRTU/N7FkUycTbj+2ASYqavmHu/7WJgbS
3EwIS2X0HvPWdnDIVIvEF1TqVioLlfQybC4fEaBMoQRnejaLxrlYXuzKWxX+zSaZhvT99nFLllI/
ySzpDijL9eUalzVNt3kglR0Tfc8vDljh3N5RYQQV3FsFWXO6ershxa39XGFTzQHUSSUxSL23FW6t
YK2nQtqVc9v2c3gxnLHyfF/EmWsjv2vaF50oqDMN4q+c5P3J2yQ3I5ZaetQeY7oOtA3/OFexewqe
33kDwGSTbPC0bFTYse4G46QTYhE2CC5Jq9uP1EQ1mGgrLLqnrFlUsBl+Uoh6linF57qumyon28l2
bT43/w+GhqmPVL4eW5aVJpWtAbuXIKi/BdNQJW0oIZZjRitmmV8ByRys6qoFAV1++TyOFdGPz7F3
EcGEctmypC/bfK+GAYUplMcoSWgOHqUKvtSu5nc/VyXA+M1MZc2YKNAiD3EurHA+/wSl+RBVS6F+
HvPgqV1l8HPzbKYOFejig9xbngm5wdY6KTS+X2L8euxHwr66KlgOelt+OyK+iJ4LvjmzE3D3qGtQ
JawqXuy9FM2u9e3bvsFyytU9trLD1+zezPUc4HXXiz0Hud7p8VaIgl0LWyAsRWwop7t3DGTqeQE+
F9Y6i73wzrZrgBHa52c58bua2XGuuZtvKwPdJgJf4Krka8EUOY3KbV8mjLu372akPjuvHTZj7DJr
BrRBS+VMVOn3VP0XtXIswB+kGClUGe3kKuna7bMo/wc/71EHDJhKBere60171lFl5yDLAx8ShJL6
pQoICQkzzL/zWHEhODZ9oGNdFR9Ndp0ka3YiNO9z3rY/lwlUeiXLVCyY71QN38UzbS63W67HGaQw
mkDu4er6rSfDwjTRUc+t0DAtLgba83ZMDF3vsgYumSmqZDwf2RjKqnvSxkufz9JGO6QQrua2vYs5
lRbsyKrUVLRYybCm7y6Ptat1NIRgH9Saht6a3eE1ztxr80J85hOGIxPsitIq8JDB/4oqwVzjqAGY
LFNlX83+eKErhN4sfo94VBaK9IdBzaWMfH2oAnEGiX5QvT5bCDNDzX89qTVOccsG6vlzc/1xP5Vv
XqzqRRIzorIFAqtAu7g4OjcPqnmgLi3QZP36ozHd1FAgu4kOOijdzKWKNtPPdimoL7SZYbR+4pJq
kGB4715P3zXaDTvjSTUPbVDBrfygrX6NpUdkYHJgN/NaawpvlI7z04AEr6i+3hrHKeJpCQTia2x/
XlmwoWlAvEnUQiODhZGNl7nWNOou8vVzFLua+csstxutbm8iz21af3hakqXDrbGnD4ScIG0Z/k78
Xu42eHESN2ijuwVD2Feu9WUW3nj6t/u3+kfWIZrZXD/DIMSrlaV4TKfbjS6u9fhWjhX3gYpXOYqq
qVT8t6GGRQTevLn84Ad/q+KmHt4vcJfmtEumdeLGa9NAAvtUtXB8Sx6qi+xHZve9SPx5cd+NIhv3
t3s5na5n2cYvAU8lDd9zEa/m4fA+udfookkuZSta/j0ZiEJ8ANfSWpniGfntlA5CwFnWtj9W99em
FPv2/v67zWX1KmfYXWFeXU1Tk23aDsDPjULUdnpr5BOts3yiMTFNiiqEBE7AEo+bakvXbfogns5L
1O/9ZogIak4HntSIoUwYu9bx8stjv/HoLX+KbSg4ZCoqudZpMEIRVpGvOFzz6rmXyMYT4wq3sPiW
vr3bMazmcmjzRIy28f5IHulv+wRDP+MT8BbaK7wenrE2K79uCpKHaedGb+3EdvW/JlAdmK9vz8P9
9T35qLJnTWWq+2y8fnVShZ6QkNGDo+WR25i+bxKxwGHbK5uvAD4XsYewYMS2Hy23NULCNpisyV1z
Lea3/DK6eMXrux0c4r3zDzfAmWW7xkCHUgdBepGvEyA6IxuTB1TH2dTK9SYNVrJnaVuigrTQAhnM
Y4tj6+Gpb8yqUzT6UkO2bOqoLmCCoYdIoaqKYkG6P1bHHXyOUIYcxxl92m9SPEGCONNBrfpEm3NT
y1pcaNeNST5zDDrVO5pZIWiwRvfH9MNGnFcXbIJZq7nnwNXbtxifmn+nBPO3dDbORe/rMVTShFQF
7n3Y++pEV5fmlvgcuY1EfN21vHWeNO/iXZY3stg+q5tMuXhspNZxdtnYT6v+4XijvpAcJF3V/0xy
qXHsk7XNpcYaNxMFjY+kEHNcNs7J0TMj+LQOiVp29XlJtq73XzjF3oC5lL70k0xHsh2uCkbu+4qH
PihkoBjWlpLh9dnLbyrenRrIyW4veZvMfV3OXsCCFUjTfdlYpNr5TRU+dN9UFLBn8yLik5fZOl1f
kQbPDfxrcfGVFi2i8XPX9LwtourxGt+Kw0ymkn9P5evLvyePnHH+6x4RBoqdJWHFz4k1l2Jn90md
+vCZfz9OTeHuzdO0SfbiHEyHoG76rHVQJMH5DBUoww8eNmDR0LdDDP2XbGdRgwX/5t9doM8oqpnT
ZH71v4Jmda9Tvk0wfw6i6LmpbC67QnVLVO3bp3yDo/uWFBBYp92tucrFavGVLVqC7N43CpgiEOaQ
NTC9D1YYRedqHtV7Okz0s60TPlsYoF2oOYiu5eLkWSqv+LJM9PLT9yChHR2ccWFKjfGl2wm0Sbf8
rwAmqweiFs2OjMp/WdEALNqHX5MLcJWHjPwKmd/199clAJxH5dqeti73gupXUcFPbXS4QhFkbWc+
JXhKS1JUoi6yewd8pxkIJoxKh4iXWryiUjvY366JoiitLLQ9K1vfTyajzp2v2qpRHUknNYTXBrFO
5AtTlLtjWF4VxnCqxJRatmzJ1HQ6zHfhObI8uCZewBi/ln9wAqrQ15YdH/GyEpZ2ji1imTqz+ccT
NdSWbM1PHVtUdqgW3zzOABxXiH/M0ykqJW2YjjJ9uWGpkviY/pP8kqLcjtwZcKtqXeBYH8jBPoVY
vXh/6Mt8YXE5VTVfKoBamTa9SnN6i8/KXAbqglhi33najfr7n0NlOYajZkay9WUStWUvxYAJ5i7b
35hjH0qnFZmU8XLfvBcJR1Wk/tRMGvF5EnGUqBUw1KvXn0L3EFWvRWuL1j4Dhuc6yYoOsuj+HGQw
S9Bjr+PXJBpJqi+k8MZtUryyX4lV9dnOZbLoFGegvvA4Ysv1o2Sc28XFeuFrX11/PIen30wjsJmS
zS3nlbWDYpvlc/erVHncadcsGJFKJitPg1JjETOzjtoe2VCgYN0FxbDmBUqAxHKNn/BGy1nUYtFG
KWX8gfIttYnpWAXYrRwMFvFm2YUvPxK14u5996hF2+/rNU4vwsW70NBe1fyD91r+waXzX1B1N/A2
cWMw2nG5lutypJRwit9T/eSXxzt1a+0U0bZSFCfHilRxJluvJPD53L+0KUK5AEqkvWVjeh1njnUR
g+G3W/JYVbfMgwqxaiHb3YR9lVAG9Q6fvuPlWEl+rYLFfbfALgypkWQ8tsTFaSYSm6gxBCfETdvQ
Dw8xdp8V593V2P6s3pU+LspdkdGX6AnqtU9OFTdwnKwf75kxUPiAxNH46eyIpxJ6aK77qerjfRBV
HK0p+j1qNK516u3u11ByqsCGS1UVuoWqsQ4e/rkicU+YL4IEiZToW6MfSlwnOy64lRsGamdt4NcW
EGp2BTuPqg9rAOvBjdTx+zTT8Gzff+5YS7fqU83xnrEXfwCgBQPvpGdxdCQ9+P6YOESzHZcBQ2BT
KVO8eemt/DbAVp4NbDebUwXZcfalFANE1CszoNLhl3snK2NXLtudf/DmqUb9aXXLHZdp7AhDt/VX
JICcNzPsrm7V4uwPxlUPvF5z/mf5s/OJ02X2PQijkkQ9PeSpbsQ8LCbllh3ZOiqLkI5CvCUfZ6EO
1AsEH6GE01Lex1539wswIwycf4eP/7Jkdm5qB8ppodgujihBI6vTlbrEwQva6f8Z+ASDv8FgWh6H
LmZdakHa6rSK/SBc+g6RSwA8r6XxndqBT3ov64TC6hG0/U4wAFsUXbLw7gI4njNu8+5XESpcFsYe
/X3rbkzniZnlRmSYtj/mf0PrK78njXIUOyTTs5pelNhpy7uSaWpybkEEV53CMInz1HCInMJinf/0
IIth3xcoF1xXOy+QVz9q8O0csWlAjaZNHoyEtzJRhFFi93zw6hfvzQW+8OmfDu4nrBImFZekG4iy
M+opdO0mdgz5ZZmR2Je2kCpEMpRgEAmOaYX+PPP26inApv8WbX1bsX755WgeinqoOc2NoYyqP7XU
W5o9eq9dOZoUJwlzMwc1203MRNNsx/nyRT050Qi1v2v40b16d+bT7w4geE0k5sAyOyj5Gyp9f97D
FV1Y2JhwrH+gD1SstWJmdrPwRFSdcPPvbnG2Tr27z/4SUGEZi1XV9aKwrJOLXClJYOh9p+m6W3R1
i+lmSia0o6zfh/q8FN1BlLEihlG4FCAQ6r3D81xZ/rwuFfWxRztHnfJW3n3qZvn8EFknKP1juCN/
cCBdgGDZOBeJWydGqvlXzjcqSyzuVK5Ppdy0+00RgoO5bbgQXp4eeteHTg4XbQXHBwOofbn5Zy2n
6uulJsdWoNJmmA4trJNtP3L95/DRSw6yh3I20uojmexTBK3v19iOoQ6osf8pTnINpj+U4dOkVMvh
Yfnw+Fn76a2ALj6tr7f6p/E5/8wJjiRFlcxo+ZNats4U/gvd3Cwi8PdZOHdvxmmUZYVMfe7HdVcv
zuw9Yad13M5TOL2LWz0zy24bFzyYZX/5s5+W98eam+nnBJRplStUF/TZyuBiTfbXuKNmmJY3BFig
Kqmy653CVJ/k8fvieU8A3QJLlszNvImeywnMUv90HkZu0wVTchErTr3dA0XI5zwxfvUI0P50g6jD
o/16HhU0fLG1I9csfb3UJAffUK2ddiEfGXC6F/bekrv6orP/EPIidPh5aIA05/lp2UMlywHg+3Mj
aXhVfTr00QrCW+fuwXun2Rf05AHFbTElN/IQHz8GjJagB+UC+vnsomFaj5W0qT5Ulul7zbi3aPqs
psi/U1BvFaKSy8r6ndtM4/8nHS0DnLQcJ7kl0Nqx+zdGZGxfB7fRZWazNc0/gtzGAwbczr1Ruyl/
7Sr/SMtH9RTuRfuEVTAmBGV639xTdN/+GUWgUwCp/uPPZ+rbenoMswfG5wfw+0CWhmftsNttHtbD
6pQ19+7nvrX8UOpSoGmSffgO8liPNmU0tCJiR8uuNSQhH2sGokKoxmPZ9mmzuN0o6cOor5n+z6/k
u8AsImxuL1/1g2Ul/OaOLu9lh8IyMhXXpm1uHWObBFwCWdTQLip8y+nKj9OnvJz8SrRBnK35TyJe
dMzgftkaipNbXvUUHTXi2CABPSmrg/LEB6jHuBwjxeZ2QdFOk4t4P1Y5ZUyx1fV2Oj2uHyEZXMNA
Nt3JAGuKjXz3MfHIHVuijXDhda4tLhi796gxpQKysqodzfAuAAJFzjDT4eU9wViOSq0668ve6o/A
vns0YUGe7GeuWVzWol15sAjYGTbAHrBwefdv0+Hp/fBP6eHgDaf/nk0qUVojA5174EHxWtEfQP/P
HOFFLA3Cf1CR7OYbcMz8bwjKyo//Gg5TEesuhx422A5eDIT5zRakFPMszpgfqVZ+fOV4xLEBLen0
Zj361L/N7sTbiLxHH+sW7nMQg7sOYdKce6bWos/dx9v1UX1+02TZVe7/ovgwsSFtD6IOA98Ytdfp
Q2A8gQEfYcH63klW/TAFzUCwh9LePo/ST9RQuXzZ8C1d3uDh/fu/XB3ljzf9kKOhP/ZKLwJmlzoM
lvadX3149cLMxBoVH2mDc/u/l9oyDKQNSg1JUsLLdBcypewEB9h8ivACn6o0/N6Wjr/CJjFSICiD
H718B8Y1/9kra4IrxNl23b6bItlqMZpNtiPx+A06L9T33pPfWaQL9Mh0xb49fo+xl9mF/no5N+Px
zexwIWumAjkwh0YC+PZxLdIW3rNfMqJ4sguQX3aLYKEWgsZm3p5Dk/ZcCN5foJPhBb0qoHutHdd1
ZpBGhiiiq1n0aVMcEsJV4tBKDSlwc9nI3dAwGY1if9rEVm0dByg0oOFo1SYXcYnqlm/VXBqQ81BG
8aDnEbjRlo0ZHlGYdN42ccYGExU0Sw8jk9TTvEYKQ/SwJQmFMJYqnutWFXxlY1OUbGMMP/2yqD+v
FdZNmDqj+um8o7z5JNZDYARfNi/r17c7bIiTDU8b75cpBQRzVEgul9LcvicMBbT5rWi8bYUQiRHf
kdcCwvernxGX2yfsrIZR9PPvDsD6tA6e+vVBgTHPP3iRkf/9MDZ9wYS8EQ9ftdfzzo4U2tq8LvNr
T/34B9WCbnhWgF+ps05G8V74gpw89bYC6bZKjJTl80NT7V+9veJoUd6O1+PEpZbMlZa48u4hXDhT
3q4aHC19wOx5uE4NbiFu4IFTn8Uyw7mcTxle+DxRb7rrrtq3X4eVCur53C7sxmmtw2GwTzXXyIBG
W9dasahLbBhwA9W9BxhIOep1701DqHklualIyJ0Ag2fjQmqATmeDzkumV/VM9A632RncPBtu6KLx
4rGmv141tVRzUdSgV3B8eZVV/QVE1Wz+OpQZyN+yZA6QslhLyuVYoTQKYrNQ8SpJidsP/ZWhhx3m
Kcadm1RKlc+VqJYq577JiqbrYDI9wfkD7GvtYpBgpRhiLzqgJRAC2YsJeTkHZ2rl+z81+/dC44UD
aYvu0w2OfoPF77yaRusx6T1wj/EQhAWxeSssO2X/wmh3NXFozrtKhsEM0kM5QpXG3gWiCfqvz2WX
/mTQ2rE+VuWAGuocY5yaZaKggHQIbGqVArft4k+msmCLUUErrhQpFW9rm/iiMsAeQ70rlPLlDBLn
elCMiDafJw/pvVGgGIJXJ1j1H4P028YDz6bC3m+5OLwcqodCzCShcfljl9pft+ejbA8Sb2LY4njT
IOef+dm/mkmmewzZwPvIyh/34WN2kF3YE3+dB9dBgiio/I9pmqxmd1WrINV794AkuniLjrWidgEm
r8inbfFqsYv+uQ9XltuYVbkQfbwH6pVh2zBVeY5/yPNz66lcRkWTZeHL/qa/NXOM0HlNEMG2qPCs
enwz0oDfM/peVyj4Loxf+/t/D4JXb8/3Y/M6VOVqH1ov3zRZWr5qO8ZAj/LqN9e60kzPxPdvukMy
eFDNt5yE2mksZSK/dYxf2oQkVYHl8MnNfdWIzoGwg7ZHzqbQ2Jpy+ABXEjXVs6XvBW2CXRp5vLLI
VXPQtFMDjzCBBYCgPYCVEbEhSUG/4lh8E1ORQrRgVqxeDbBqoOZAD0xjyudX3bo+TYJLbfeMTWe2
tOAh2SXsWrrIIXyifIB8LAlCPQnZehtWC/850FKboBR2K/73lOJ0YJb/Bt7OmwOdKQNK09vamqBU
qmlKfckO55E5wLkJqBKa5CPPJirdAiPgWIm0Vwl2xO10GFrdPvECHlEDUrEcp2ve14BLMe4nps86
eBXCp+nL0ZwIfPFCZ05+WgxrC16QqDOTP4VHNt6c6tAJlrkC2XhBNMv+pwG/hzb7mTJFu2gsy3eg
U75xFdixEe3BcMrTmV3h4h/RuZYjKq+3dQUVsg8Vh/ZrK7BtGzqgvXaYFIuB2L2pPdGjqZuVw89o
pHo+yJBGVjaSn5XX5DZZrwO8e8v017kmRmNe5jc/19edWtdTy3hCo0Mb6wcysF7GU3AhuGPzXlxV
F7y7pv+ADZL3w93QK+otoYTHeGrrJ9GQG3fXhgwsBvpWcM9LqFnK5s7pXfOZrmOkJdogkvSh5j9u
ZXRyd6tBdAcS/AHzFHpQjC2p8FKAmXNlPZsomqaoBMdUykczJE6Fl+bzJztMDpn3KSkDpdVfr242
qniu2G5hDtl4DsnU5SYFWRA/MmX0X0c8mR6J74ATPTQPIGMTdSm4Xa9rPJg4VpwxKmxOAVS7wBjj
RBWmPpfFptRWagr9W+rfJT2LMw9jNX4jNfjUxU405PFWmWqBblwBAoT2utcuUS2wNfRBhHoCSU/z
AuhRXqaPcXH+nsBktfkof2AHpyapZfuUGqeQJfMKp4FqqEKCKdPQDrumECtYa4JtqqvvnPeNJiFh
UfsSfe9hB+faJqrOL2YZBqgQxVM8IDitsAp18wkWoqPNTWMX+oBxGhzUgu7JnU6SMJ22LlhRivnh
c5OiwIKL88Tb+cHVqrovVrRUIFIMxJERHVQm0VaVJWbRzKt7PBvzeMvIahln0WjAkdAxVP1PZQDm
UVQFeb4mC6TZe4BVM5P9hxd2YNYfa/PIgEKplgK7H0R1/CmcWmDX26q2zdQdhsOjuTK6m4Fw1fzb
jzkeOfjndFTiBeTbhYaLmhOkkTG6XjUz8/5nG5L/4cwb6JFWX+1taGhzQqjfN+dwmpunv0OK+/So
uS83vSDJOH38SBFqqvlBbCaqOpHRdaAGZftmop4zPghQADVwaows6faVPUsOV8yj8Ei1JTJ1ZyhB
trXdYbALeGW5mFETBTry3Nl69sMtnKWn7dTi6/ykAxS2hnafOplMn5PgvKTdT72JSgYqXvd1rLg1
K6OdmQdkee4mEP3Mp9Mf9yfmfiN/bL0kiwMNn6qZQK6l5MlmzdBc7JZzjlA5zg4UPsVLzWEWrM67
2Tkbb5O15ODweTs2biTolw2fzRTOw+3QoHnH028hKFp0zRGuu6aQlT+a7wFiYuWPLyiiZcPzWzfv
EDyV2efqubm41EQAGv7PxtEI2Icwc5GIk67Wrj43mbWu/uqHYbkWaV66/dt1wBgvoiVBeAC6sKgo
yDNkFDL0wnoH842o7CUPxeZCJP2ypqCtpRKh/CHb3FJCGvFv/wzf8u+iZP49/7XxSUi/w0Se/fnj
q7CCiBOZT6kKlgOnBeIeLVoestTF+rJJpgJTsF5ZApGZkjVgH2ZC/sGcsCIJkeTseEDDx/pV96UB
5EpQE4pNTMGsrt30meSA/2YhwCKPvCf9McwtWrtELXetJpaGZjWPpMOay1ezy8FyEZ8SGuNheDC1
x+FhKF8mODn6imfFg/x/kMsT4QEBNG/26v+yvwwRHD6P8noRw8997OSXfokI2FlcqZpLMGdZVszB
cuekYX15vW/mcRtNrmfBnDXRolUrpink7InTPWPyDss4nruQ+uO+Cf/KTLL0Sj9moJ1gui6prf/S
rNGFBkwbrWpFU9A7O7TVLIJYp9jQbHQKBMnfFwPsgEZx4u8/AUApKdSq58q3d2/k/rvni+a+t+uc
fB0DkET/1And0rnFDCR2bS/xEXyCQ/SP1SQeWtibVNKg9hm706e4Vmf7N6hBVbM3RqzUBgVoQhC1
s13a9W4UGMK+5RQV6+3w70yOLRFvPyLGfFLqB7qaQ4Fom8fwOXMws3maqvSo/n+f2IYl9LjcwAi1
fSz/ZVqvn6LiK179rmkQnD4Y47TybEHukxc8z9FNVS8/BIfA8Y7ILaYcRGSyYV2Y4BkXQBud6uSW
ZvzSK3zrootMkDLtQ//ST4+3drDsQZGBtG49r2kMp+CRRRWXaONVYL/tS+wG9fbAYWIZiUA21TZd
1Jk0X3kDV9/oLcXUldvr6mpdJs/zcmV88fP/SDqzJUWVLQw/ERHIzK0iijjPekOUWsUkg4CCPP3+
snec3h19uqsshSRzrX9aPrSCK8JE4M/WgsK0h7doB8VKW4MxWszUcpopZI1TugTDuZqD1gIPUYXh
k54SqB/7n5cucwAgYr5FNCRTC9EuibxUEsdgqus/5NecoGT6XFPCXNPWYbwACqM525g9F0dQ4UBI
4dPChYrYgHvGloED/MrRpXqc/wJExYPBpbxIPr3uJPgtbtmJvxD846qYhNz5HFI0G26AmbAT+XRq
MxElTYkIyU8rvlTUIYNjRbzwjSJ9uH+N0sXzdr9Uy9Fz6HmDaeIy7eLthCgqfsNf6xKhvkVT+cGk
hvTgaB1FOhTCZf38pRz9a+F8hM7sKkzClSgtSBiiSSVCkbGL9hTVNuMARdOSLcndpFN+YTY+fzFk
rOIftgX03hCedxJ9JvRK8ZFvtu2ZqB2ew9cfTqR7AOZC40f3g9hnQgtNuaptQBX4/1RtkKL1jQnB
RAPxIO0FEgWczfMVgVIGYlugAAL3AINMOFMRp9BzfUTuCrzntL7WB1IyCODEhdN5lK4bRtJNidLn
I9Ijz6lpsOV2TklcNXA98bDawn8hNrx8J2zqPUsOdfqiI3AWrnWPx1H24bckIpAItIK30UiKRZ/y
TuGDcLMuTNL2+j1LiygwVBeE0zK2nXqexL3hrWfYixCYFX+cmpJrHBSmUcYYaXMmaZCtSBGG0BaM
SP4O3wTGcMNXxYhjHDpiqBzqSUqm1goG9l+cxC3dZActwdot70g2RNrIGEHkJsz0LJEeAo0OG7ii
FZ0P+a0hvpV2qFkOOTg9s02ezAS2sd/j8hfB/AHwz73lpjB/D7kz8vOeJUrMLXEe/AUgBfs9TdLg
6ybMrHlPZBsaSwAVCKQTfSs0GDwVQA7YbTgUgrFULmgr+DNQwuBOGfk5F0cEAqz+csEOBSJ6t64x
xrQjkGtwBef4J0JDLPfkmVoY1xL5jDHlsKuRbMzSf/lV/ZmOiI6FwltZgoZx2pwra2KbEyGCZPer
Z5I6Znb1N/boeBjSRB1ypwGhJ6JT2WKoIZGAae04uDRi8qpDTAnFRjEGFxUxM/AA+4I2rCJTOZiV
Dzbcf3k8yExAwWku5shQiJRlHgMI6Fhk/NJvEq/Ag+qaa5KvPXIvGGsJ3ir0BRZmuPihjpG4z0vE
giSbrp97tPGEx4swtnjcUfLNmnU/vYkcmLnITuC15rZTTJnCchKv2c4oU1hBiAAIYxEnQLKTttga
TyBmrjEZ7FFKcSKgjvFePyJRrGUIRvUwmRvoFH8fFnY8b0Avz9oVNUR85IIUyNMwBgocJb9/gRHb
CQ0GdKO+g0Qu0X4oC5419i5x9m6Va7uJOJR1dGPDlMKFhgdIn+TJr6M/KIcpciCleEVijn+gG8Av
kWtQMQggEqQSIRPfmd3gNWl6xEYXOihQWlmAnahrwsGIWhjsGNEdP5eq74mliNOE4Eac+Vz9EDey
wz+VyOQfDEmHSCD5gKp/BWM750eoD8SB9FfxX2Y7mu1nJwud+Ppz4UMMHriL/nFUCSOD9mjhoMbB
BmRXfXz00Vf1aKbo+ahxqShh/9O3GxYz/XHMNVSXo+8bO+XgH2XGt8Ug20gQAOCFd11d96jr6AjM
cVH7MCZU+XzGzyXQZkLKdaV0hB0B04bvEQWCsaVugXmBhEpQN27bGxC6OUcew/3QFuEJ15QsxF3M
Exwn2BnZiCmED9KDJodan8qXxvYLn8eDjoVhybujHkFMB5cjkg1bBuIMebfM02UtUYCFM+B0CcKV
627NW2X8fY17hKrI/lg6O6X3c6IM9ulnaE9+QEqdcBdtGDbOl4m0Jd7kLw8I82838h/iqj3VUrJn
HuUWVJPEJyeDH8nJ/6Dgx0YLjMgn4MLRRXA7/zGq7ZSzu2WjzunjPi5HHsT4mmSzyeHrAb2szDUf
Ib3RsNS4s+pTfVKxrL3Zq5KHOicM0UeeLpJwCMAUuB8lMkcfIQdLMqvxhNfINBbUPLeE8Krbmxlo
7223NwFlKdxRu1pYElYERNPgtkeGY7AnRE6NqvrILoataNQQO4yjppwD4h3ZhVGVA16EPxURuOzl
/8gj4I7Pmf0KJObNoVZgzQAnfc++GySGAJYqEvPWp/pHp8gmP5BdmFTIGuoA5n7zFH+HC6zmaHgp
2H+IpWF4OLA5+vh8BS5CBhmzv/FFfl38FDyb9A/1HO0gZYIdgy8IuQTVMr2qFPkD0g5klxJbX1s0
P+Bs+27FtS8Y+M3XTJ+LD8lK20EDcyOouyEiTS4v3SOIIiuwl4axOqXBZI1QmuBKIdWIRTo4cP6Z
4s4hfUVDEQ7GsJDYQuUlIp8qBF0F0B+s4Zb/NWRoTTC8XiLkMpK0+fxDege7xphqhF1M6e/eqH5U
AQKg7KBILdvhpztXEruBgreI3gI9FLsaAqb3GDED/Cvvi84UjR1vQucBvCGEqZmXubPXGDQZ1HTh
ioAXQW90d84UYClKCkDTAUKWbpwmsw/PN5UJ3QokJZ/bHKNShQVmN4NRf6j76k6oKp1xiPreAzZC
OQSjfHuOn5t8AkE6fcFUAb4SIIj6DckJNBqXFCB1MiPdccbtQtSdwy0TnLegWodo9p6E0BKN0a9h
M9HHIeaaYdOk5/xTHNkpR/mkW+Biw4VBzCdVOYlAOXFMDGtjdo3pmgS0BaTyf/+EaUOSMIenPzRb
IqAMgzScGqjXD0HQIseEEkd1zfPfE4c1CgX+MjoQX/TgGjKnHRkF4P8JYd40YWK2aEQQ59Bm0veL
Lcqj4VqZHpsZ1uajOc9u6gWti0jpEbmkNnZLVPA/ZDNJAt5nMYK70LECe1gHg1CXSieDCACAeuy3
TF1WOzfQfkSLVPVETwYvCIZMq1GO09sA3GCfntgPVKEOEPsuNHV3kagihWHwr2KWtuzOeNcmIi3h
GmY34B7ovOqQV7QfQnm0ZJdn3bwpmcFcSN4gMIZT9qayTc7C0ct7ofxOSAvLgfBn+awMR59uVOq8
CUdhZF+BUx/TRnET6mz2EGAujnMxsAOouXQl5FiQWeMnY6yJmqeRmdrn75+Y7NA+1xLr72r2c7D2
0lUIOHqBoSvrJgMpb8SQWfVmn9orNdYnGBLCAd0E6KdgtFNSzgEiCQgEJJLoNSm4EdZwMGVI4Ova
i8DmjzfAdAPCi8gfkxolmOnI+QREmX1KJFn+CddD61BP6cm8tLyWLKyA9DVSzWn4o2QOSldITMuj
dKRSC5lsTWQXmkUCWPh8v/TWms+/1OMGErVbAc8iGeZ8BV8Dp0SpS4OPrES+VvfmrgDxiLt35jta
2KJI0CrMSnvlSzghewo6MIHAjxYUtjRmHrQancgGSAEDDgjqAVyE6gwoLbtlN5698BQgeQWmQ9sB
mArk5X8kj868/0c/y9SbxPLEK0apB/WovH42NYKTcZuLOAElHSk0AGSWsMY/1DtwBdQ4OD5OjMx1
yR3WcEMwsGHf75M7uuzkglR/BeguOEveLFDsCBh6JZ+wA9GD6ReqDUACnoN2qtwILYDuBv2rzv3d
yH0UAgwvIvuGIZFj2Rh2+4DUwBWjFBhHHO1UhusSH/d4kRKj4dRxB+TiV4JBpa3gyaUznYMSUF2x
25PPgBEHGxgP4y44TcEJ+FXsuoO97i75PT9jSFuJaKFyl5GsSAfEJ6QQ5R1x5JMMhrLxyWmR/uD+
JIkSpTQtLEfcgAjIe3Vvk+lbc5s749PpBXi+HkgCQChVcg6GMFvFrb+EJ7BMdH2Zz/7dFQu0ziC3
CKqoSqim0GU2F2o6qZ2o7cwMpsK2HvulHQqRkK0sQ4ofIQVQPSBIttR+B4ZXMW17w+HDY8jboTCk
x1Vs5wW3RKziTaWYRM0lkZQH3m5jRH+5gEnYuTlFEF7lqOXYi6kgha5o+wbWemNMBFAF0umQ/bR+
tUDG/uUPVDJ8GAwBvnU1h6wtApvWVF3oYyjEsZTk4IZTYE1pzVkGTI/OoL8IEg8HJlDfFKfeWIjZ
UAuNWblYsL5IjyrS/YIN4ABNbDo1p7pwqOGP0vC40GhJlCNUZLqY/X7SuuE+uTwflBF440jCW6FV
wfV9gWACvMBa9GUsCGIcF7ZddJ9CHizIQelGKuQvhBNrhmmxCJspaDDGMlUP9x98tbWxFsQboMmh
zNMFb2DuI3rGCjtzvRXztThdMGwTowIKwWg6D0c8kDQO8F+jcHmXg+n7kECK/9I6sxvSKNpuRxwL
dOQet+m/xAnGtm2IdoHARoQqiKyGpA+Mu8UamhkSKoPuPCOItYpqlDJrHVQvmSWDPzh2lh9dPKdQ
f9cMR5hyiEn+epQ0yrL8p1Z5uaCkcDXI2jne25JpkrMUXxH+w4oeckx7oNtbCtcecUfnYmDg60FY
ASiBzc15zY3FW8WqFBpD9viQed3J0FKmhrqiDhDqxRmRAsEPb4efqxO0QBEhb0O8rWS8M09RiKVY
S4WvUhQ9vhvjirYdrLTUR3W6oJ5np0omPWLES3xi1WIB5BWgjXgEOMKol8wYxB+X03tGHScvP7HP
21OWjOucv4RGW18D95MitlEJp6agX5NFlDiul3gc8/bcWFKtlOa8II6bJU/xwtlNhAA4pJB7ynin
QAfL+bPjag7TZvQGX0MuIhDg6h4foVtKgvKaCVuHcvU/76mBiB7lII+o0KMBoqp70EuhPQ6pnEis
IekF3E2CzB/z1qCJUMI9qPZoRfLP1GZ2LoGzmLkFCZAMRPvF17P7Pn9TB90hKwan+fnrkE9mLIjU
nHCKsJOgLBBjqMy96RHGQxjCUxtKAz80Z7Hg8Uc6WvNu1BAxmT7ejsLUXHXWjzGQUs5Y43bDrgBf
4PO8rVH74keCdKOrInqmxV5FDerzRi18Dd1E3kq+aNyhpbJjjkcAsQmMJrr5zG8Nh74JoxA9DyDP
2xS6gYlB0eQOijlmrCCAZ5viDYhpYaYUs2Lb4hTWHL26RhjEEVGjxaN3w1n1m8IaweI5BN8gafPz
DRBo6gCl2citCxEGJFo2AmcohnGsCA2LosPrusHbZdnUlKJCCs0KpfKUhbySLSdkqiRd1uvKmmUT
RBfa3Cm+wc93zPAgDqW4cdLY8dJo56ju+XdiTc46nheyZwCXKLL3Qnc45xr1hWtfcDFbANs73hS/
0l2zSHx5TmrMRJRlyALhy2jTKVtl+moaZ81rkgn48KX7TrpyHsvOa9VdlXm57IDqs1E/jsZvn/eZ
0GnRT8K7uOl+QCrD1tJZoyMT0OeR+CZB6x5BViReYQnmWxsCDgo8z9YYzJt1sqR0HnI4jdVNtGS+
/VGfdLO3043xXa8C7Ia0wWQJTUxypEFnRHKE5Bi3gkgkwP6jwm64GYxmkmevdY/D6k7CdY1LuT3g
o1+vbi8yJXWqbJEH9y+FLnrQErgxIFdK4LYxikOkQQzxoZ3jnAWrIrx4xYFBKHe0oZBFz/adwYR/
kFOAXjIWcv/ZMyNVTLohRADhIpaPOhipl9cUNwYH98CJzk0OAkqi4izDZ8/MSUj5nv6WkM0dXAeI
J1l2EJIrGj/2GDZfQhNPJiEjk3rzZAJxdfvc4nCUXetFsrIQWi9lluDSmsswQJcP+LPDU2bi456Z
o3iRguAxowFI7pca8keE/HPimFMkHBHHN74De2Qzi/PznpFux6cFrHuB1/28fhDKRfoYWdGbs2oF
fFasyJygmaStZMAVo1KokDM/wlFO82pyvQnceM9oxNMbssx/xW5P73YH5oIgiInc4RNRej5dwfaK
cWC0xmE8ivYisQ2bwV4I3SBkoRL2/bx6FOHQppxlMFiI3aUbth2x0SuLU2ULjJjsEUbc6X6QHn2Y
fEWgEjbUbk4eBcNIVl+EvxsbEIs76KaucSPf6cI5De9YoNEFZ+VwY7ABiQHCxIPZZ5kvCADeGltt
GyF6bBz2d20B8N8z8Jg7bGMidmKcKVu6dn4KGOaTofI4e7hxIqEP8g6grJ4UBFgWh4Q30XO6d6MW
z5tbTb8rsZTZnBevHo/ogJS8a45jDwZi2Nwaqn1jRF5mTOAnUXYyfgrGFBGKaRPkxwvOylVGhTl/
beWjdH5rm5c9SkOEbdJ9oDgdYI7R/mgsaQpzrickeu8xnAnWhL4eIFDQ9O2/kNYOi/drhHSLehGe
jzxJPIiU/eRXcAyTzk0ZOdiE4cJg8z7j+xAQg9B+9SCS1oRDOfyOacspsRVgT2sCtGZUW8Zp0z6F
fNTO5YnUEpbUEJU+TYn1GzDFtp4RI/NRkKPTZavCPjPlKLMWKkskOJhzrnegb9iQwVMRRjOZiBYO
9QXHiZGtOxY4eocrqGB8o0kDH+L34FdZwsdmpyN+k/imXPk2SE+a4fz8/WIywY/l24/kFzoO4SkH
0uBBkno4Zs7PRRxsJ+jDE/rGAqnYE49Xheg+zqec0b0xjz4bzjsE1HwfewjRfoAHKKw5/MN0wfuC
KgRs+Faj4Ad4smAYNLuGydnJtt6ZR4jC55lzn8Z6eyym7PiNC1bJt9sk5GFT3DXSREBXHXnEoJkI
VZCu+OpeqDEvHMXqGkYOwPb2x4nTDhV2HWoJIus4qLc1R21z4YQAE31OonGzbecKm1ND/lQylpwH
9R22BYDmK7qiQ+rYmPkMktRA8SYH6ZoPd8Dhf/IW6G+EdxBXNugmOvKGnofAa4u257uhr+goXKn4
OSz5ugYxLzR2/Cd0EVuQXUow4xDecDuYsPdvP5pwjiLJ6bi1mU/bg72CuNfGRQPBtkM6whgokxMs
Ay2giAYCSghywAtZ+d2a24pGR5qjSm99kgLf83oODDUkwn4rzR9MdR/J3jKaKdi/D61zkDw2IuKl
oDNdyj5CN5gb5TAqaNmc2SAw6lDhjY4czIwqkY+mT8GI9YIM7WVDn4jrj4WxRFXBVZUY2oJpBaH6
Q5wvD5Y/GEY5Id/dD4bM8EARKZgExIo3GgamOQBhRsNNgnWXwCIcLMq0JKCR6VEzMWdB2zyS4UZ4
RYRb56fFfRj+iHT3nnGq1O53plQqcODEMjOHiwirc0PcuAWPtSSjEHN+fMQoNoHZcSq8OrvUeY77
MdXXlTE6VD+kSWXuH7bFeLioJwtEUgrB7xxAWMrmsJ+kvsPgpWPtL/Q7pxbtgiOPb5GD7tRTNxOy
XlAVS3dbJFejimaMkT7cEVdj0A7a8373YpoK2lBaKPTQ+E/l6R8YOsIlgr7wJk4fxZh5OaQloq7C
ijv53LHicLcpyOy5skALYe7Iom4d4sPBTskagvwdH2Ui9GFFwUlHHhS+dQ23t3AGcv33/kke8Iub
3r/VsMyQRuOat5gyQkDMdcmW4FG04oYXQoWkW4Sy6bTzbL89JG7PJRkjORYptGBsW/EzeqKKxf+Y
pDV9pcMc/GEKe9kTgZH9CrE1av59ulT+TZiKt7BQKO9QRMIKQpfCItkxFgABrSFLI+vlitYC7NWd
8lpnEE+b7pmGuSU4DC7ghQ+zY3zTECSQ7+kpyuAb65m6Vy8hBsafzyU6CD6c9S3t8wXoA26FOSsP
ZCBcYZv0GhfUchrMgJyRrmPgOUBrUt8jbk4WqFJxF1Ol0NkwzgIWl8HCnMlna3HNZpyg63Lu9y61
Q+UMSMCcDcbVBKWmw2kMYomewyOTnKhZBs+RaUcjtj2idcGixbOdHpH8MgSV0pcrbxGzK1pH+S8E
aqcbwdjNI4EXIgHKIjTEgfcnGR7HpXie+B7SDOA9j+RmbdCwadhGn+OUYslkkx6z472JGaPqtUbA
2Yv42p16oOk5sIJ1ldyXH5A3qvORUERMGxDwlFkunUvntep4YOoxawMuO/IUsuICsu1CsjvCo/Cb
N/sIx+hzSDq14ZgL0mqJzsa74d6sP7r+cXUKLvGsRB5vzf4FW2Fixe6hzqkz3BcPAXL2O9IXJm30
7hUx7YUJTFAxLqsLJ8iOVDR2Q3n2vMC0kTtiuyB1+ukLJgQCNYy59PE0WuM/mi8GAsWDCpuzuBlZ
rznPFUjL3iJ8nELuzqhiyo4eZQLJqGTC0qztc4e+CiuBH7jtJVx003phnmC02Q+s63UfHgLKiiuZ
U5PsJm8BaxhO/YIkMJBR0JOPjLVSDrWLglrvVKPfwqt4CIDgd/qtWkXMXjBHgTGU9LEhFvmIeJ2z
YNwtD+3o60fghcbw+j6KgHF8Izyxd3YCMR+VpNylUPugXhE7A/Eh6Q+wbGE66j1m7CukBcUgjk5O
CBwlQr6GP/7cnUN8gQwHji6IIcFUDdzdkstwCObzQdFSGkCOoiJF3gcpQ9w9igdh+pW3YqBRSjQw
xwy6bZhsQj8cPGTQD/WMLaYjRY4EX5YursjZhqNCJEtxJnmvMX0bIZLcvXKEGoxDgOmQ8Oh32eKL
UT5sSb4kclrZGBNiWVBCW4T6M6NjTPyYikERmyTGl4ZXg5eZMlJr5G++J1arxowG1auE2/3LMAp4
MM6XGt8T2+IE6+L4QdALYq56pvDfi6cxPA48ZSMfbbEVOUAZNArfzWCFWR4FkPsoJ/nk2JzJN9y+
gXF0yh9KUmZUgRSCjYfYJs9i8kKHC9wacaAu1D3Vzz8KUoEoIIxrgFkTsxX7ebtkiAJDj7BmibwF
4lapioyx+jA9OBUgHlRDE+PAFhWfOIIn3MH0L1AXcIy4wlSPjGwAWmJPcM8cyCl0KKDY90RsEI50
UeMP1oKwBanFAdZf0ODhmgS9xJCFGRPYxZzTHtIIE9ax5tCnXQQbsOf5HWlVMuHnDJAeLSSfFr0c
PxdvrLm4bk+MABIgIK9T8j4wbwo17fR105ZUsuTk8ylPmqDDM3gMAFyCezHZ35ozoouFcDPqa6A4
yghiFH8/RIyc+gdjwnDcM+DjF2sk5ROGxROWVZimbfTbnp4Tcy8JayhRkBP4JxIWBljI9D1qVy4G
b3sgFI50CRHVYSzOuhwRJdcuR99DzAkH/Pbls5X3F6BPlJOoQNjfAAGFPANVzJY9nGdPmPdX/Fga
+deUKhhHLgANtSdmckZulk70G6+owpbEj7slqU2yCd/SHLSICgK9nM80EnphVhmVj3ORJl9P85PZ
e2oyQIgDADKHqC9kknDaVDwIeaB4iAiIh/QpFvOICURjsCoNJONCdziYXDbTO51BtH4dsb5xfvzL
a0IAy6jg8MB0NGtDuM/TDWdr4tx+OmbnMUJmxQlKdG1xAPv2mnWII0CMIkLX+1tsUFVNTc4mcIo3
D/wV8Imhdfrpfeh82OfJd1GMfgGOR+bIHsWzYkKfQ3acOYwPPSDi9nkz1kjo64I2ZvRU8AUM60PA
JW6HXT2SmLnFmKcEAiNGWYIvcVRs833lJXi6bBFB9v4JTCeFoAmEXwr1O3PM3keKDNI7VvmT+KhC
dyMvO4GjcBq8Zkyv3ZMGggAZOwyOlJe9BBqheS3N6esvEzHw9o5cY0SNH7GJseNwcCJK58RCsknI
LU1P46J4Z6thS/lOiapgWwBZqXCjJoDtzPX630EMwSFOteKGPRoXILguZY1fnCjtL6ykkumBxgL9
tzgYwZUu4TGay1e0u/YclEZZUpWSM2oOmZYOQ4SCEzGtH/8FaJ4XZ/Sr4jkeAN7SUPQrZYvmdkdj
QT2SET9KRAB9jGBf2PGyE/0N3akJ00uSiIgEQCIGyiv8k+h2USNQsLDQ2XK9P0AiGINpeQcKmJIQ
cSEAdVVx6nISsMcZDvglWarkKqQ3+i4KeB5nEYKw5W9gS/sLeKmyZdPGlmuSRkmexx5OGoYUW6r+
L46Vlqq+meuECd3qiqoUy196M5Bl0uXLo7xzUdSi2rYZ24xrnN0hkYRkjV8kHQCkwtoCs/Lksw3x
CwQIeyDkHlKQfodak6aDR/HXGjN/R/KsLdsTID8AW+W2GxORAdHL1gSN6795jROCYhkXUd0d/gmj
KeihjtgHvzuljgULES2ImwdhFHkW0eTNGEmPTjK+WWNrCzp/kPZT5OpbE4GnSY42kX1sB4Ay8C3E
pk/TFG8xeKmXL8Q+AY+A4J99IzY32CS/OcmEDl5Z4Gb1wSZkUNURu0P/SN/H5tivpSl29odYJRDk
dHoIzyAiLpSMebBlXdBCYVsG96Z3F/p8rZ1by7cwOWOuhjv8t8JoGL++tJZEmCr5Q3Cq/EyoFGtZ
Q5o82N91D93FEoCPvYidkMtL2YrKEYZP3zcwIg8Yf+kRLIMlWLkAPj3ETiy/NZhzfOPvGE0XivdP
JAeEP++Tu4m4hTyO10kF9/CAgRf1jSZwwHau7wdci/om+0xUdMludukDffWvWQbDfmahZcpce81U
APBD1jq5WyvFaT2ilf2djGQU8eb4EK+JTfp9zlrqDFELAO7+WFd7R0o8sx5k8sIFw4UJYTQ4pYT0
s/OV60L4fdIpVc4qnWiXeHima+G8Qy9FpAwYHLPsGawIasUIOcK0CFotVx3T5IwRGIrq6lMMB2xl
T4oR8OSliDli9OuSSvIgBojlXrYs19R1LnFfDM1A7Kmekl2+QoU+pleZdAjiL4Nt7aiUU142r92Y
ZE37BhncNXQ/sc/AsgH6hkjMZaCCkf8glng/kCjs0syq5nfSUv/RfTB04GmEnYo4CzEfkO73hxA8
AgCBXvQ1VnfYuXF5QCMGecCSY24PKN8a5haqJwPqCyhgAegQ5o3fv9lisCxGum/jp3GYno7EEi1l
B7sViwQ9ipjyTn9HcUHT3K+RA+gGyLZF9+WKtpg6la2KpXdnWoFQBgsFrIjnM7kwT35+NHwCT8hb
Rs79MKtDjFLSOZ/S7esoBMjoBFyywIY58NrPD4ol8SMhzzjpTI+VqzEptTYJzybNQB9RkCBaQCxB
j0L3hEArnxpb9kXOalY4vby2xEgEWM+AWEAAhFoVGgLBWUDiFFwklrs0p2gB8THQYIEGtPDXqirI
ITQDrGv2YrRFfJ2gM0iTXaMhmIPU5IvoSsV7US9QxeOMyOD8IGKhdYpJkH32JEQJ6qNAaq2khEXY
U52NDpMzei1EMbjpO5YXgE4FJ5hxQqwEOwUme0KDBd2NXhoN03PWTdr9d15TnQ9NptdyEF4+V/NH
oTrgAMTaVc3tryvZYkK7aJa0LeM6xISiqBkzMHCnnlk6HIGOOKaDCfM8FKdYcpqCufeEyPZzsGDI
4Gm4sZclVdoQlH+aLdIZnY0vH3sElkhU+Ok06yJspDnXCEbAYBmEi+kTzUQ8fP05CCijOQhZJ7Zj
dkAqLHZxJjcSGZb9wXKxqSlfB8cRezokPYEcekxXaBBlsObmcC7q62DLiIIlCBKHHrHaS43MIE9Z
Us8JginxUc7V3ZyrxBXjF14YyrCOJlU7QYixuQ3WtAtswW+C4QhfIU9vy61NuOrr9LkgSIY7CkQH
ZgfeyBqANNOFYg/tEoI2i0eGr+YAYJNFSiJBOCdjhrEQdkG8hd98IKnGJFeOykXOaK2pyTA2zGZ8
mexCZeMD6DSntfYkW0jxkRfBkkMBrDBruJhTG7JcdOEkIJaHjTA5EDoO07cX9A+KOvbdbflGmoAw
MUEkg1CBf+eUJ8rl7ZKHgxwmyghACA48FcqVmjJQV8im2IO5Durls9Fyr6IgpAsouqPZvqhQ5rL1
mVHz4CTZsaJMcM7g/ZfK6Tj4BphaorNGPODbGnJKS3G+BKyN7O3gSaK1LNPRPheG2iEZW3SvhsJf
yLd+M+AUyz4NVKr0p/GTSj1pFTwg1Wes5MT0GR1oZ2ENJobGhqRq6viZFevApniuKsJmP08vMIm0
SL/xsks7L03toZ51I9uSX8NPrfmaLn9RgiBKMong/xjuJ8pmiVwfNKsfS8/3qmKeJaR20LVezNLp
699I8eMqHiVy4tZ9v8jpfpT8u61bA5I7kzZ6fKjre2ZocPbLgZl6Up0vP8AxqWwxacEePz8w2XIy
rpkaURnQnb9vyWKmBSvdbHwDaP7TY3rDrt1xI4oSa2vDlMrwg4Wz0u92me4jRHN1kt4jpcFYqAGl
2dk2S9NJoL8oTPVqU9jy/C11dJeDejDjmRQ2JSLqpKWdMcSqX6kqNekg/B18339N+PU/mK7QRoZB
d3oqtZdkVFjJKg5MtJCV7ZemAWylLwL1NZeLaykVsyoG8CDfoyotmEsMM372ZgAUjUfcb/JarOmM
LEpiwjsG0QYqctJscHolVNOKggKLoMaaw0Mj9/Yrb4xiHTPwtYFlK6yhHL+3xiebx83c6jme1Jgn
2eZBanIarigdvSTf0JFnDMDpUNNE6QetW+18jd7pGH6YAZsRk6vkgRezP5qco/FlUCQ+F11pQe91
XYRVBB/8+QAFbd+NwiDEWsGgAVQMgTX85IR0qcSh2k4cZ4t3ZbjiZyc5o2haN5F+C5kqvIFfCdwi
QNJTYqU8WcU6Iv/8XrdihnpEmD6ZyiiQwhiMoQgPtpFMtfdzkUn2WNKRFPRuqwC4HQOc5qAT5DM8
61M1IInTfF9lGSGbitvOpgZ6vYZF2C5anuXmiVO1PdipdRbPTEsWUBf/VC9pmtdT+5uP4xhJiNo7
VsOU2vy5fJrfYXOO+mr7lBiF04ZOUQPrtMQ11wBwMSFk3XclKdhirM+9Yzpdapcky/SvEBDn/YHA
3qlZrsFGSyPlNfkYimtqAD4Ws8DftFKR07aMY3tDAxqlm/CkiDXw/My1LxtVTUKy8XHChAlnvTaN
n+9LFxh8e/1ZvhNp3jQWLJY9VQbxcyI3RGubySoiYWuQqje1GmBLGXTzKNCAAesQXmMQjjSdpRM+
b21FPkZlVMu4YFDGW3pRKUTTIHvCg3PSRca7nVg2n1qrGDYh2ZO4jfe6Gv9WmTn6lsrGaojKzox4
20RQgVW9tipoCoYI5Em20hhaYuft1TQIO1dCBOUpmZgfvxFBma9bQHOY1J2TU4omRG7QF2uZ0/LY
1iUkqH8pFbS05q+m2Vyzi/yBR+93nwzBm7bRLT9NXat0UALFzJr+elE6Hxg0y9+lQq0cFJQW+cyu
gYoS7Y7XLSSuLV7BI1k9+WRr4sxQWvMCUeNa2sM0/HSf2tMcRdoTZlsDwXwyH+Cv1O8xBS7Fk9mc
P83MYmqTdSCAJAHANH8AlNVg24UPFrX0WWCq1EjXjx9d5EnZrFdnJmMimEzBYuRPxXdndPj66H7a
/sQH0FNGTS3L7lDIS340n0pqvSBzdcZRcxpAA/dj/a81mB+lCf8mCoki27zUQxRyoANrfQ7Z0zMQ
9kD7Fcn0oxgjGzSEhAsiHksRpTk2NQYa9S1l4uRD8Nx3Wafe632LYEc5RoxxpC7V6pwnB7ZcRVkQ
0G8MZl/QjNd8oLg5gU3WqgXdstGC6y/vq+x1Zc6DrtuHr3mOiPEC+dHG+uBY1sw662lwqVTlG8IE
9rxa/XmLdvrtfJCCsL1Zmza+GEyHyty6wOg3R+jZ+Fox4+u/5a5fF+YlAkWRSSsFajbOWfHgonPL
Egs+ffEsDxqx2OZ+Q4OfzLR0xy1/qzjXLJLGeJV19nIVbf99enX1Y7zv4vgwGgrmFEpapD1pVOwV
LBHZLBXk0edUWX9hiLvYp8RJS0JKyZ9F+ui3ok+MIcS7WZ4eNXNREU8AYUV3bXl2+UgIlIqocEj8
eyKp4VtoofJ+8lH+PjChMIfcBIUtW2zRSOp4Kflzl6xfniJes47HfbhhTQTM8xrMBoXP60ctARS7
HMjpvc6Ii0omFALxgGAKZcWNYA18wp3JG1J2QZtQ9nICz2BWX99rX0+flfcGle5+WYVpc8sRkBrx
bxoca2NNEsDgkLe/anT51JOEOcnfSRkek2getxd+TwssC277jx75hBqn4sp4H22MbJYqi6ulkOKo
OyjwONdZkkJqg09G88UnbIMTFzyWUL0u4+/+0yzyaJmkq7id5ualL5jWy0sjhLnI9e8LvVPSovJ4
0WgS50rxa/WLGpHHd2oEc1mh45587HFWerq6rIItu2YM4But2qITeSWxvbS41Qz2CXxuGI9Nz7H2
VPZls30Rz/5i+Dk5o8Sc0n5vOmOdVrDGssuHYLEqihuXvtw6ElJ+gAKNxREr0yI8mYUXGQs7PSTl
JVK37+KuKJs0pjPWU5pvTQYlem5YqHircZzjS6J3VZV1hXww7GecwXoxTQyLVx4axbxLfzR1HyjN
xFaIMYiaaWXxwGfGXhRZ2aBHnYI6uTFPr3d6b9geBz9fzcubq11uny9UTb5GtsiLw33MPtcnk7g6
KeqBh4UNCABN7V0eYfY/iG8+GxvAoLiIXdAsN4rh50CEqKxQ6L8cdkK5n+B2EJevWjI46vuj/aFX
x9tD84WzpEmWurZW2lxsLFXumr6EXyD9idHf2pI9ypSMTGJYw5CxPvL5o7oS70nZNcqcCF1M0uwZ
z5AxWBpDyIgX0LyPMUeYkL8WdMUc7kE/pcbRknUF4ggIAaqSMFvYez/XH0yqr5DIkXZStCpydRVe
nSfm7cXHN511VF6M/jBIjNnX/o3YYzqUfHKr+dkr9p/689C1IdGYFHm4w8TOprR7jpi8/TgJykXx
33uAzTo35YucZ1fbej7SN7NRvkE/L0sZ+I0g43iwaPKWIzKp1nmlkttUPpehFFKjRufOerJzp9gt
3h9zIbH/xkY+zmO6KPTfRvC9KTGeyA/2fWQCJiB99R9N57XcuK5E0S9iFQlGvFpZsmTLcn5h2R6b
OYIEw9ffxVN1X87UzJmxxACge/cO8tOmPvPQVIpB42/h8fYgRA5dtMf9uuWYzMI/F1BiDNdV34Hk
pATute77kAPpkBog54we0zVWtSpnStMerx/sDrLseSqbo2nrr64JdkXLMhWw6iCaty5Z3MZ4Z0gs
xcZ/VobT+4yMJMZ+Rf82/eNSNbqC8nW0GB4xnAo9zjKOCIP+bQruEvfT5tzmjYmsEG2MRqhlPWmq
ZJfryPthXVFJzhgqBLzxvQTMC1CXxYC4ABVtt5Fzci9HfQmILurwkZ3u/ezXSKmYPLjuzYAuiW6l
sTeNz4FH1+Zofq03lNVzcPa5fw3mXTiDc2OUAc/cg0UzZ4w3+DyztHaulX9UvNb28IgHmu3NXCIm
g0UByJImBqYIHdJzBHuousm87IpXxbA4CAqA6Us5wxKOfrvuxQNVq997VFB59bFck3lymN4x/Kq1
czcwCk37S5kgfao4LypCKlJ/WSDLbUj8nwRgfBjgamjMR1kLFXiblfyjMNpYJhbqFsK7ML8sC8dI
hofAeJXITdomPkZwiDMHm+GCzzTQNsNrVJKiNGJXvDX5E8/6jr+fcKYVZrOx/PFOGFSqREnw8PQI
aF3vzIht9F/jmryc80k3zw3f2lIAAclV6pSxOOos2D45O19oH6MU9I97a1Rvuo8Ohp9QQjf3KVKc
etGVMAzt0RzBdWLFHwRYciWZ/PmLywpRJ3F1yKP24sRML0zFPhWTbhVnp4ntZylNkokhtqaVrDF3
LeQlzsZ9qY8hYNnS04wWZ3OW7r14XvXJwlHi26BQKhqC2S2PypT7bHcN3GXjWuTGp45C/PLwI2CL
dcfx1gjxZ1Mv+jnzvqheL5/TQCtu2DD1S42Z0dikW7a8rnkvzKsMExJEFOwvJr3CWMUGzYtnbuMJ
gCOtHJjsxpueKASGuT55YXAs7XqPUb2q8qdQiRe3ZposC4AfccvYaJclFZWwoNGNmdxkDvQ2g1nl
MYsfA4qILnwZ5QgyIbCzutoV/NAy2nudOk8ENVEyY0uBB1xsE8Nk3tt9A3AHRG0l2MRJ9MMBukbT
/9BGDP47sxNE9V3l5G/FLB5qmOwha9Ex7XOUMDlMBK91VICFhDY2ea753Z6n+LMWeAMXBKcUT2bC
YMxnQlNhr8JNtmOPPaGEIdLKrYoCdrV65Yv1zDzL44uEfefxmjhfWpKHmumL38JysLHQ71hkpDeC
G3QhNoSqXZfC35lcVEfjIrtC3iGVSqrugiRf1xNMSzBTEXp4TqK0SYdnk+LFDfWDVmkEp7HEksoh
qyhKv2XaQBqK240wpld7pF+yXeMmTRbuEONMhKvKonCZXwy33pssgZJcDnqiBEZvDRCQO9gmuWBK
Epk0Vg7gE3AxmmxdRSuJIIEGgAgBVivqyAwXnRYP/GB8mUuGDZmwTmKszy0buPaITWvn1Wcexw8x
Vxv8Lt3jELCOK7UtmSB13XvJi8TJ6czRzopeqyqgSmeGjr5MUxln/rt0xm0Hoh0ujPjwxjdlG0Ex
QOmRYzvYlX8jOs3Eb3ZDzVA2GI+TyjOMZfRz0SOl4tEK1pM1BdSJCsBqAVl6P6MvVOpf7U3oCEYI
QBwmO8DNNoywV6uCFyno3Xtb0PR0SHCmAouE4HuWwSGCd+G1qB+Ga26A2hTI6AEgypjEtET8CwTO
1LtheHWanaM5OFPrHFfyy7eh4RQmdSu1g87xkRAn1wWjHv23MaZrnTB7J/oAEC0cCB1DdKBDRnKA
LVaIWY1j8+5shgr/i8H8plub0CI5TfnWNquewGwP/69DkNonK1bXkA8eVHHN2G8AYJ5k4RAQgcHZ
8G6RRh3ytY0UD1mDJklyLJKb1vBnw/yTZ3DwSugYkIIK8EFv+k4S6BF1v2En5joNVq2V8Nq0vL6W
emkBFqjie7/YDu58jMcAWzuMfBgQO7P9nvi0UfXFlhdjesiqh6R6CKdLbZ5Fet93R4PRqbs1xWMI
WdBHbcZp2YvxrHPMCOthH3ow0GrYrn9BDmeuo2oiUaOff3qf8GgEKXG99n0i0dneORIndcvQE1Co
LthY4rLLchxFaPeITBTFMVSvGAmOwaHQLX3EjG98sLWMqx0bm76jjJivFqcSh4CVWEfhoqRH9spx
zd5kh+1za4e3tA53Skuokel739Fm85KMfcHiING2UwgQDgPxhjW91pwYG98gXeyvVEd6aVeT+XEK
+0N0tbDbmB8Q3uR/oEA4Pu2N8VKqaDXkHJZOsrPoEdKKWCufJRy6YMjk7jET9iiCZNGj3n6MrVcg
yXieD4mLwVNGMhYZGegKSeqrg2tnhatGlNueexla0y4H6kmoFUSKAM2+9mK4nyj9LfffFBLpQkBD
l32a3cvsLPvQaWRupyamGTo/+5y2OnGevMo6uBwZvb5YyTUbofiK0xgyNHHpaMZP097V7B0cpaF4
7rBuNdISShkHlQO1nIPKDMSWetSZIIRbtOHNoeVfekd2B80qbweYE49pSO4CqNZyTntkbBXpI4tj
iH00C4xWfP++NNVuiLEbUcZTK6C7Ia/JG3GLPwKg7q5JdpB475N5KShphGSmwJO888TiXh5DglbG
Q4Dz1NKZLT+zzvq1S4ajRjPVY5tkd+YZt7vMYYhPpWL0xb4CMCtsg6SGwlaP0oKYDcDUUGPojOsT
9U5N2dqmQYMaW1kYSdABqCz9SV34wtcuXI9UsVSzdkqMbtk+dB16oFdbDc9pxYBYheQ/RKhU2vK5
tExkyIM4ycjYjE57BGW3jfjXCuan2pPbqg9eM9Ud51GvJsP7LfzuOU0ESR9YKIn66tdq79juMY4X
vK4T5cpSD6qbYZThARDPYP1T6Xwgh1edbM923/12+WskVoVGTZvvjSa5k1O/pmgUJMoMzn0hgVTd
t7j9NPu/vIMKReE9oB5MoVUv31KQZDM7xnmB7dTgPyVA7IKLJg0pdKYteuNwYKtnVS6VfWd4J9ds
NwEnidkz1srOwSDusKMzG8KwOrx26OUlnn39POGq/TZlb3NByah+Mx86uOQEmB663DxqU6/z6eTx
QlnmJUiSNb/0Hgx136PoO7bjuPnvREw0suFVoOFTCcXW+vNf2QyVfHnmrUOQ/FivUuGul9asGfBN
GtHj28esD+9Hm607xYljLLHlj9HFtP2+rawf1Fu2gRRRl/CY80vIHAYSh844G5HaYf2hCTJF7/Qf
XMJXtI1ma09clZkeg2Waw8g5aCir3eq4VBmCMqh04o2l99QeS4PNLVl2kzaE1Yy+KrbGfYqAtiCm
Gwim81uAkU2MN0k6fsdCfM1pfijMTxkRIqmCPb3AJnbzf0u/kvkR70F79JYCyZzM99oRCVazIFBh
fLB7WlwPJNmpfqx2PIqK9QKaEg0g0hEzcIMTmDW2teV3Fjp3gFVGnz7VGgltYu10sAvV04SgcTKt
B/RtEEEfHB95J9ij8OuXOnfvl4rHw6Cvt0IAH4n/IBK5NJweLa951I5FW23/d9qb+tv0Xw0SY1tb
7yst750Ctn0OiZVn2oDxB5h+9QOzGyd6Egk8FwqzGf9uR3GU8fQqR+9S/y/gZDP89iEbwnX05NDB
KJVdv53f/KMtsk9l+HCUdf9ta+Mt97IRIzID14a0uWsAV2VWMqqu4+fJQg4aGTNkwGRCytm41y4d
qg2dcnhX1wyFRoxbWQlqsIBA2anS6iNX7qUS8rsYce3xQ4gZpuEio3T7QxyWzZqatogWusA1aVAu
RsHGVsbK78CaIuRZkFDYgasadifA54zcqa6Qm3AYOTQvKRPL+Uf4Lw1lHG3uOhjUKfHEUzqgfvcM
LHWw1XWcc9vw7VSIfpgnlc4VefZj86xMxpGxceqdL3d85iVb7pX7Zpg5M5HpfeinvTTbq0rm76pu
V61Hm1DmVHvAawEZod2mDVFgE7w+YQWvfpr0z8mK3cSrWtIWx74m053oyzDfLVtlbF1SuBgLKJVz
rllluZOes8oz/+rG6rdSzs2mDQ8QBolE/LUOM/g52VeNCRe9j/dtG8H1Gg2UIsgwsow3X2QnVTCC
sP1y4w7vRQYhypXzqxDzT2mrmC3ZPBmGyO4qO0ZQDhHYSl46UkfVJZEUMEFLjEr5Fs1ZtjJSDxZM
QtqyS0y0WCcDyR+pvs+Y5iQiflaxdeitCu+eiAR35CaG9y8z03SRSZWTwO4455uaKtjKKdkJO3+e
4+HFDat02xfpzfa8WxhH91Y1XWKtkFa1UHUrKyU6CTMC1X56ftqs6xwDNQEu6CTFWg3D1o0JDh/c
9KNKzrP28e3W5q2x7GbV+fXii20X/rbWZBSVA/uHq5iFt3hAjY+zxvwDpNVO1D4yyHBhTqh78Pss
bo7NEHurdqwJrpiCfVt8WmZQ7z0IOorAq7HGJJph3Mpu5/aIvD4C9bci4xD2qFnq+ORG8c006vsu
miFGxJygTT5tp8SGOUDIUZeW/Zb5wqGVXrurE/2oSzu4m7S86pKktVyhHmjQl6ixpHYDxBl1eYqs
2bxJp/tU7nRKZPcU2cGwpYh6cMruPkyNeU1sbFQav8Iwnuf3NDgEzMj4peyOFqMxJPrGbcqO/In5
///y24r+hD+qu2MeHJbf4BIgyxRuvMMqdSP44BJPX3G0Ctc9upYWNz/MAfDr/lKly5BU06633c9Y
0HmZJVRhIyGOMy36ENfa6t50T1nKvDiqKavs1qVyBv5wau+JKs5ZFejtvHkX6Wo3q8YjRsgd70aU
WcL5CgWU3j59RyKUYNWWly8GPNgYCDDYlxbBtaTZVaO5Hmo+qhgOA3NHF/pJZUKHDPB2SGjsx2kb
5PnZDXG0mNxtNkzTnXZDZ9XW0NQG+dhD32sKLIY9FkU5vMVphqVOiEQyBkZKKCdL0zhHtngeQpwK
7Kb8Y2Pf+jadvGwgeykakyr7os3pM+/JiOSlFjkf7j4X9fQcjNW4tgIkFY3AkCCh76x+hxbI0Iyd
feDJ86CwDqlD5dCjIhOFssgm/eATSsjPEEDItLCFWR/rGTfmwcwPtRs+TsI8WDX1UD02l8qZFda6
MVRUb+Uk9KIVI8RlI7H1a50Lxk8O3tO0Kyozf3VubmRBNdln7Nw1leHUfAzG+JHL5sewMe+a8Zku
qcsrxc9X1adXqXPSTBVyu+rf0CWbasa4QkLaNNA3u5ywac4mNDOeCl2x9oLg0WmKzzyHJqjeDWld
5hT3whFmWM1cvq+7e2mWz7GT4cep1hLjrJoL7eG1FsXBEPDlbdzaPPi7SS0ZrBE6kPt7J0vctZfW
j6rWJ8/z7o3RWpVQOTpr6yTqNGmOmDYN8GZsmWDE76Iyf83pc6qRdwzMnQ29bxIWbjhSf9hbZ6Rn
4gusuqE6FoGCOGC8yDI85T6D+RDLjhJZVSEOpl1ve1Xt2qC/VkMGcq5vft1mB/yObR7t2FK/uSPh
bAP32GV269XZVzcnb4XBGdXH+IRF9XW2o9uwbAM6UV9OyXlkePdh/ZrONsBjdA69pUUHguDVqD5K
/9st00dnwEGZu6Kl9R3OYOcj9bMpl+LT3yidP9VKB3fCnJhN5heVILcJwNm1fPCMMbob2v7ZYiSY
ZNNT4mHJ0Z+D1tsVobl1NMpcL0esmli0OpbzyOvt14T/ThmOeSkYUHqNZ+/bDIgNtHZ++pm2HYVc
ydDADFHC2I3xYOBa2cTdlfccrm5c7ECzD7wVjgL9c2za4ip90lUBtBiR5ElPXCyWib7xPWZi6w7D
s8G+LN1gUwSohliMkSV/PK46NKuXXlYHnTTmSloA8ImJGdZUPvYDizqaPvrc+VnuD6fSpYB8kKUD
dVjz01U9QHQBjzaYd01UPzK7vs9L/Hes8imecPGLzR3+h0DvfnI1kVCp4r6zw5Mnm12b4BVXhyEi
NGJ9OzrAKBfAGNyBoC7uTaxklSRPMquvNraQZVEds5n5ha+uae38hbDQRIZfucrda2FC9RFuYlNW
hfeOPT27uL1a4FMQ0urQfA6SMdvV2adoQzq33IJpQSDP5MPB6I2HwO8PQZZQhLZo01i2Rcsbvvzb
tB0OgW094Pw4utV717Tf84DARqaMErp4PGW8moHU+PgF7yqQ+7YWkCAS+12FxrPKIHKxx5QpVplB
9NCCcWRmva5juQkbeY2q4dOW8tl38JWInOBRzDjTGBa7XvoShfNleZOdlvmgZdyFo4fZN7tEni4I
m8TQdtzrorPuxjH4zfoajkrt8gKyP7ubPkgenNq/VHn0EhuU/P203NwStmdZfYy5/5034zHh4QY9
D7Qe/gLvZAeI/3PT25ROcTZgH0ZujHCXbixwtq7zLWO6FvfbCCq0lzFiMhHcUn/ZzMDnDK9bRdyN
qnXFqsmmD5nDui2glAMOPmEqw5xgGRWlH5xpR8vCgl/S68JSqsi0ns9JKx/6sMJ2bROI6jp00P/c
gT6lrm+J7l78UWD8pe1jJ0ksIAE7MQAqw6YZV1rbYISA8R4uJb7+JGhDNwimcc8P/nwb/x1Qe1/S
9sM6URbAiNEwDQla0gBM+5J4ywuYkbRbAkELRTaVc29RSupEYrOXyxcH6jUF7WYuOQmMGfInCy43
mw8euV5VSfYKXPLZ2+ahdWDJW85WuAt5QD9kEaBTNJ4MX78WE4UCe5An6nuwTBeumCmSh0Bmb1Ok
YXqR9OYb57HjiIscvY/LCP+XSTxmnFVJam2mUBJ2MOBX0lp4r0KiF45DSkeGw0zzWbjN25A0j+0E
7ycyGswvscDjqCrvaq/cDf6wLWUIM9Lb0PfirESj2eYV/cwmynBGqeAwW6zZMeZAGv8aNtAy/mmE
vLnN9CU7C9KG9UzWNlRBe1cEzSKEBfyfjBFTpMJ/syUAYZklv3oyH0RvkWuIZZHehEKx3iL6aw5u
dmi403qqnmsGCGEvUNF3E9Gv40FBUwtKHOWU4z7CUxTMWOY+e8jwk84yulgy+gRzMLNntkuUAUOh
p8yC+dvhe6iTs9N461EbIUVR8NSMMxLpbJWNKFtU6YD7yd+6ZeA3QzjBr1gF7tccd1AdXdQGES3o
wEON4VMNMv4csH6qJxwVK5+pQsLonXSfoOtfwdFK5sO3LGLAJiPx5SgHTiQSuSa+CMaVd2UhBE75
G9+e+p2G/5cxItXT/BhFMMr/++JmfZFVA0wHr5DUpbRAeDyRrO15e23+wjuZMgaahoCZ0SB+sVRC
mAdVV8L60k2zNirrrVXB/azMnVFA02ydtZWoXWdnO6NOyQtxx/3kiVUtxLtW/s2dW5ovlyqSti0q
323DgjDKRE/N9q6T4mDLpyFmoi/W0ZjcvFRewxAeaccXGPAzkBk+5jnWWI74K7uPAasDZjv7FKMo
DiQK6uHQxumfOxcfieng4I5u3f03G9a2sKdv2QZP1dD/0AWsLBQdecQyij3ApSa4jVb/OGUwnMOi
/614hIWR72wp/kUps5IKCSgkxZ9Kjq+xxOWxDvd5Coq7SDtnKu8syXFT0cdmMte55dGoWgfZxJu2
B6uk84FklX7PJp6Y6j5v/WMlPOw/5h+mGi9hQxmRK+h+Zgz5CkJ316LFIDqU3m4lMoZXRR38jR0m
MLx+NNJr2sV73bsfMmNJhDbi85MnKHcq7CEoPGeTupiumhxlsTGyBT0Oq/0IV65fsJT0FoWgK13C
m+OAwNGGdh+BfdZxvhaeuyo8ooPIHOOsx2mkYQdMwB5mCp2FGxr89vTQKaEbFhPGPr4MRnWQVYhP
HEw0S3/A54FN0weMtoxjeI1SHnaAKFFUXBTz8xovRnuBc6NVh7MjLnvLD/SB4Xo2RjvHZwhufqcb
gi++4DFF5T+mW7u0A9Xlf1QV7qyiBCEGSil+myBaZQ1ZMPikpZDRKWZDC29abHCNa2rNaytV65nn
xHQQv1py5KEf2L6DgyxZ3bO1mtt3J93XvdidWFl4EySI8PE3TNH2AapaUwZ61m+GPj1I8YcpvM0c
tu9e+MBo4O9zKZINOxjwyra6J6qSixepU1QuJ0ePuRP8SaqEqaBgf69NFPHVjwreMqtdQWd7mCCr
GogoW+boKWxMxbzVKD7y4EGOj7Tudxn/kBIVXNG5i95s4H0DQ/tULKPycVsUyV3VMBG59yIgQ65e
qb855XT8jdrvTiIZQLSpOkHSGiIAUtYt/hpnqVf9tjE6SUiGCSViw5kcgr8tt13A0QLPWXPcDsBy
yZKXzA9ankpPbV7Cha80vDh0SxUf33D41Ig/DTiE82ycgc6j+Ty473HA3KVkpIAZRI/Ldi26TZAO
DLLNlZ2Jw/JkKBpQ88QO2qnuN+JrZsiQy0Kta0sBQiLypuWbCnWjEAwzikzZ9re4GPdDQiQXBwuI
cdDbm/TZjuQGq2cQB6nUQ+7O20oR07G8uWmCPQzsHWYSoctwYprLffLKk1mP9YQlYD9iUoH4aFmx
Td/exDKucIuQB+hRiHYDnrmIFXvioTwIZbXB9FRnbx0tGoYZFbpX8pfK0kbjKAhLF0V5KxRTH0y8
ZPwCIHwwHH/X8Jcq33hum/Q8Wlxs92on/TGaMaGrw/e6NE8uAg7fwfTDnlBz0hn5PvyqujNf2/gp
j/Ijk/VLiOW7J/UujIbPJsj2Bg/WU/J7dPWTa/W7dKaOywq9sdRHiadTF7cHh46hrZw/IM1dUe7C
ITpSj0YNWJxhOqy4zHorhXvoXfMWLV3ZGN0CmsQB643JB4hh8TfxvG0y6rdqBNeEPwX15NoiDSCv
ia11GIM3K1u4cf2XWPL+MO90rOrVMbLhbtnSLUbSnSB6iqxwczdL574rBbrB2cQvBy12T6GEy1Wd
Po4t2Xa2QL8Yoniw5THPspOoCKjxARFkkf+QxwDVmX18Ks+J5q0uEOcvYU7l81B6T8sPmW3uY0mh
jafOwPdZjjyTsl3ahLGVPVMEQBNSZlGfZ3ieTmZ8yZru6I0zhRrWKIZpr2psoVyRf4d9ss/BBqqq
JHTIlIdewTSJa3hOKAlaSKV+mCT/XcrEHVsoC4732Iz1sScDqnZUtNfvMmYovdwpqp2fpmxvQ4gU
m28wOajry/QD/7XYZxIVQo6J8KwrLPTKkXlT/nzr6msw4+MuZ/xxFFtLZhTbQE8nttpw4RoCTu5H
S784gh2Kx1D1yclumm0dwJaOWwM6Dsej0Vv3c149FMLdhtgqFkAUgVToOFpI6G6zwQys8juxW3DS
2tSPBncg8BRsqYEuLxl2KuY89B0mdHiU+vOl6QYekYv/G5Vt4VeXvMhvuNyKNv1WTbKxkBeGSfve
YettdfiFF3Z4MYDU55iY3szPzF3luCuqyDYoCS2vaRrdtH0dGenV0W6s5gMQGil6c/MBLHO2FLvQ
IB4sOpalpC995mW85XFtfrDjm8Rq2FBoynm+U6791ljVdQJEkOVHNJKSFGJrnvRfcSgeqxGZV85A
KwyKe4RiKnuNqlOak4Sb5BcRA3IjDQWlfYaD9Frbv/7QH+1BW6s4g8oNqpwX06WCaizYT1QP4hUF
3XPBp4UCHWvBO9P0+PXJHqfbFOPGzv1N5uKeaRP4VuHufE33n0/W6j2VxdugcDe1Ov9BxyFKqVvb
5R8ijjHktNhf9UuLbnWYupe+1/RIxMQv62HRpkjsrkj2yfL65BfqKxnwrjDNZzUgY7TA9QLaoCZq
NEx5veYB57J9djWVX18EGJLR7zsCj6i4ffRSFkk3m+WqAD7w8X40GP+vejvCeMfSYHXwKeuMBzdp
XoN4aM453fec0McM7iYBzPd0/dWWyxRIAxFWSf2yGO1AiQcmcM4Jo/d5dvcD1s+y6xlAzqhztJd/
T3n8mMY+9iYQ8NlTzd+Fh+Ecc0PDK4w4Z1TEyIU+r3UYaIl8ehVQ5zv/JRYVITsZloFYkgotf9wM
eqGa6zc5sbE380HUHByFKz7KvENJPoNohsaEtxAlAb6XQfdgctJUacwYE30A6GRkRcd64Yp3WNGl
9lWWCBFL7Fj64sE0wktn4iOGOgkXyZgzuhjwA0zyY9gWp1zX3l1AfODYlpvMZ2kXkIdoAvJVQIBb
bzIKcxJG4u9SM/eYE1TkY4nMqYV3LvPhkCl9SO1/op7Bh2dkza5GOGR1myELOJYiAWLkqbOCSx+w
7SdjSSWBmWDu0qD1QfBR1ZDFWEZMhfatQaEwZbVG4yv/colNf1fz1FySmib8oUZ8azlnsgC7rs7c
N4H8ksrdu5AdQQ1JE5cvzGBxUprsR177v6Gpl4QYjsakwe3HttCneSPPAFFaWTzkEzQ5icIwkIRB
WU9LDVmWwb6zA4hBYue6DqWVgwdI6F+6FpJgFhQ30x6cZZr4l0UwCHwkjBRiSZ7Al8pe9FarsIK/
v8CC7b7ramK9gSTuJgmzDb9Ut/mUsC89poiTEb1XVnzWffOhzddUaHvle/LPn0dUQbBMgnETxFjS
xfHEtMJ5bI1daIXn1m4wPKaCrpeHmV0R50WVutDa8QZg/Rn2SKtU9Z2Hn72zJF9o8QqZ7qmtfT6z
WlLG1EcsmmualDuMX+y6f4+tRU0WUGha8F9LE0yjY7WWHHOJhNZaYdfE6TTmwVProSUM7OdITztC
tmXnnCdP/40C4HrGNGzZ0i19bTmUizzCIczc9VTVoy9J742grsEh8Pt1Quse+umrmLDdEbTDfaxO
ssYeelaHydyM5E/EvEtx2f85uSIBDRVF4RwjzqkOVXBFD5WN8dnJLDYTqmwv+adpZmZ4sqr3DjHV
tN+mTw34GogTMWNWuZbUkulBi/CxjMd97szMsuRfxyyrg/FrUW16Zo96ApQjbpoPx0jXWQsE7jcU
/EV2dhQkRLNpK0zknQdQFVaHoTBPBoOa62mlXfct6Jx/E2SLycYS0oU4wJmNJGTPWXutoL7YETZa
fnApDLEup/JFSeupD+afShkvHt6iaDCUnX8m4XxuSt5fLKUNuv0sIO22DtbLvVh+1cZ0H1Qa6h7p
t/7XUODRw5It0Aj6uXeLsb0I/fDXnTwc//PHZVwKO+pVZ/jYGcnWK384zTZF3K2NEinlT1q1x9DG
pB6Uteyi2zi/x1j79iMZNyiLIpzXmvI5g2johYwF7QK3IjVsRo7cGl6l0UU7wG6sVRrykGAOQsgt
+/xB07ZOLR4Mib3zUvfdshSIVr4eNEaZQdiefMxY9FSuEg4AS0XfEYVrSai48j6E8PH2q09Zg8ld
9p4aGNlE/s5y9IaZKkOlce94DumieKMkMWBssK8MdSqm9q9gbSZBsJ5Ke1MY2XnKvCs84SfbnXc5
Sj4DznhANTQi/Va0t7U2gVBHQmoCh2PEw5vT7B8bLRkSFg8lS7psiy38TRyNfOMy+Tcvzun5igCN
AdrrMtyjdfSks4T0APcwz99ak/XsvTgy+w0yGP4lq800SRrkArmb5gx7PvDL29BRx/Won623rLZf
xjyDUm1Zj5OGOCMeGG4crMC59x17hoI0bhynOsfGMa8Y+juOgCfLjm1yYEJ43tSQEhPzJcvDdx1A
Qs0y4oWxHMiKesso5q6xjQvj6q1loswMyy85Vs+jQYjQHD5DhT7oEKFkFr+pIiCVrP6AyPwYBAha
UFUhlPQ7/+TYuMkgaw77+qhtZr+92z80mgDqEG9urRePEXi5lU8GHgwrg6wqzqYUPX1v9T8dgV04
aqsGSMwCz8esm1f3tx76W5bV29iD+ZlgD26Gbb8OGL1kMZlIEvEkHfCQIScQ8+M4ehumbxFsR3/t
FgwvffMcDvo2cGmd7Leirv6Fhb0xAVU5kQK84pNRYCOCT2TD9LridF5WfFM73zHkkAxHDNNJbkPj
fLsNfLZwWFJKp5FOsaW59BVYl6GSNz/AK4yCamRZdRxJEUUmYspzxY5pFupsobYc524FaSwqdxW8
wTa5z9nIZZM+OZG8enH9a9XOnZDV42JON3efkUfBMkx0/aSXZQZqVRmBtutc7RjmvpnjiCIBuQ/k
d7IvWQVHQ/USnnhw4jcr2SyabCVf6oqyim41TDIQGQg9EcUPg4lwO9n2Lmjr7diEuy4XBxGMh0rh
WUiz53bdYSojmNFl9T+SzmO5cTZLok+ECHizJUEA9F6UtEFIJQneezz9f9C9mYmZrlapSOAzeTNP
MvGWVzOn0tmSvU7wnUASdoZJy7MSs6lTOf3nG4M9W7xc/FhpBLY56Ax+dC4EfaltJ+tuXov0vpzK
2XfgdsXyNleVc23IFHogqijqv2CwsD5VrEbtYbSSQz2RmMZ4m9V/AivLjDxvdCb+wXFrEKhZ/GaF
703i188xKsKbokwcTprgr4EbVxGQaUmaCzef8y3jVVJISXIpZ+0v9etdTRAQSZkp+MBZLaSwtSJg
x7s/ilQMmiVNF3F7VCXrMg1vitHcCgYGBZnsxhrY+jMYRhHnjXwciSZ0irsos73xGdXmqWbdtVLF
kzBrrknYRYaxHisFQGT8NeX4j1hkezzqRZPA1BUtt5ah53TzBhPqZkZawy6GTrqoi6lUPIwEbr5h
XHjSDjifD3OVLoeG/WiMrsrilYXwsk3pOA4YvOqmZPP5C5ALgCsvq7SOg7xFe/WTfN1ytU8EzsAz
xwYOBUL4Q6asw8pBW4HE+gCnPay0G/Am0mddRvwN0TvhpBFZ2RaxGl89T1SEj8J4M0ssein9Fv2j
iVVHZdZrGdtEnUFj+g9BVr7UmuCNUNh+2jgqJC49D9d5HryL0lMJ4jfV6v5JAbAu40dXc6gT+lzb
s+m/BQ0lVJKVu5VicgFh2pFq5N5zEbEWXW1blAggXbwfUsSRSN+z9q4nrihOX8yNrZEv7qIc4oVZ
7AqTn1DkkEdFEVMqslXVzixUhsy9MbRJ4PszL0og7BsJfVs3Cd41w09XzxbNf+JrqrO/UKdHbBbe
2yhHGp8znjOakJp6tBU8PaxJkUCyUv9qgg/6A6NwIQCvTEl/r+jF1kRQU53WAlkOcfco5dYI4zea
bPyWIG6rI00hltQD/XgJwZJiVHFOMCiJ5ug4iM3dV+PA7iGmmFT5lOT8DGlGl410Hg4NBLNBzihq
AQJpHSzAAilZ8YU7o92N3sAfNugba2rko3FcIgdfuildgkRaCUH/OfvJuozqNTmpqdNpWtCvg4Xp
ymSHFIje2nllbSZyoHmfPARF+GCr3MzJkNlYWBjS6u01S3SZVOvOMOprEYJLiyAK6sqXxOY5Wuqw
8qPzSBRlmfc5YQKnpjFdTWICXojUZWGDFsKBsX0PPCDNAGYWLUwDZaXW+WcV+BdLMchSf3OLY68K
LssJsWzN77r/KLUODDydMZmKzWnx1kEhIF1a0DcHCDpv16M/MtGmZOifnECyLPAR9A4vAKRJbkWW
T/2NFcK9iTiNK+1Zk5xE+5y46DbAJLjjr9riyyKkolrkVyzAaSQVvnnnUMEn01EnBmBFu64LBrbq
qyfRyhdUWI+qGUkonyYtcNBM+C/pRbtJgXHl6otPrQnhyCGml70Hx3swQMP3sPr3UnzRxwMC58oc
2IXEbybPFFn52ew0mJ8zY9dGXke6cGDbUsksqCuSi+rCJrp0iheNbAsMuYR/k/RVQh1gQMu+Lt7S
BLUIjxbhPe0Y+TSTvMLA45Q8sexCCMHiyv2PVcqAwDVwx/I/ONpS5SQSZOaVHh98ZMMC4/Gk3yLY
DPc24bi2ZtwmfCzIbetq4KIw980541ZnHnT2RB3v8lfeb8yIKOKHlH8Z1OMZj/gphF6e7NHlW3pX
sKXb4JH8T2i7oFU12LKI9oNDagXYGAUYKtEVQkeJ07166GOgeXhwKbgJKRl2yndRc+eUO/lKjJGc
jI0h/uJ2kruLvKDYyCz8SD1/U3ErEGTMHNiFrV1K48B3JfKPD/0bMAuucEHtCvpFGN1RYiIC2A6u
y/DBGcD6wWIhcxgTjV2jHeGia82EdnFQ5pIKq2ytAZBHX7rKBozmtUKjQEwMYRU/2paUFiu/sEnb
HXgOg/A6amF4KGjgEOz+GQ/bKjvUSbDhCSkBzA9caH87YEDmO3c41hfhEUHyZ+XBDKrdWXK7iQbI
EwyHMO0ciRPiNwSlRiTmRHYEpydS1S7VLvWvEe9NCmarw6hifyST+sWtNVXucceDD7Tcq5+F7OU+
f/0GWpEACswJATFCLaHJOgZNh6sPCn+JV6XftIsgaNKuct8p/HmogdYHtFkzug586tinv7N7cbZ+
BXJtTz/Du+RM3zxogcmdcCN3bzg+oILSZtCpXkY7TYriu9cg8UwO5oD82r0wCmMsTt67h1qeF8pE
+cPXmdX31NwwO19+GI2X3VVPjmLpQt0l8lTXB2oyoPTz96BSyTIHhVcz38LhXI1vXXdRurOe4C8E
XS5ggSMufh21VyYzPSgOdbib+JYZuahYfh3sLs03YbdYq1Zz+FtMb2RKRflmfmfy00gI/G8i81+q
2/qJpufpCqlqyrf9eOQB6Kpddp6+2+5oECFR8Y1xTODotaouKLMEUNiAAvDXgAF/SAFzbEQUmBqH
dXWAqtHQerCWDM+89lKAh4yBF2IdQEDQLL5B7wRi8jOBxYslw9/j3SafHhvrRoAfsubNQ+sJ2x3c
Gt2/CMUVpvlAQJc4iJHdApPs1SmkdiFC9la3aX7jNZgr8ga86aJ29lnlxvIp6Rd5/K0ZXg9slpxx
CbmIqwRzLOTuo2FuOLx0aLz78hMrIrMJl6cVLyGiSEdO5UueNuJnPDBt3eMS0XKHCUr+M29BPdGz
RjYit3tCgPQi4dWZlQ10IKoeNP+mEDbbsWwRb5CSPandMjrZYYJTYpvHTMxkPsqXlB2w1GnFE+6l
b4PlUscN/Q2xJjvEvHhQGiaFlsxeh+sWMSy2J4H743Uk+h1zY/MYu/KR01jCRkl1Hs93G7kVd+P6
CFgCp3QcuhXDvRbFYSkfw3CnXstua42uWDBCcMOBGDsS3xUcTp9s6GEBwf+Tee2l5UH87hueZYCD
+boybWKswp2aFhiAnFisr0V3vqGHAFTAmJeeUP/9csdMjNWCXywxjlnhFTwiYJMrKmX/TTVlEEjQ
mIezH/z+66FcpwDtpmT2IFTS+gjAQMYw2/6K4Zn/HFaODzGFVvbWFRHKOZrO/F7A3+Ya/xzYLt7+
ZIWG3V414FnVkZ7x4jVoLvtThHbN9xqRc9iQA8OJsdTZV8sNB6MIaerppuIa6dzijcYc9TJZND3Z
FrEinTtybEHrK8tnERMxf0mYJXZBew8o8Qabh5+MMoriV8IDDMuJ3Xi88LWbwOHtYR/D1pE2lgpt
ZD//gsGLyh0bESWZSJJ0ZoL/09WzEP7zWcxL4AuyuGFeCIuNb5EYJDFlIgMaVlWy6iuqKMfeJg1D
r6YrbOdkIU5CwIKED4Eb14juho/Z38XCrqLmtMK78ddMN/4pfPQRf0pRbIyUcwrn6oc75vgg+kk6
aviSqb9Id616SFvO/j2QX1r6nOHWaxvwygvB0pJe9I4Qd2wmDjE7zrPVG98suwUJaCK3NSHIxiHY
o70FwxN5AOsBDphx2OU5EUpSSHSG2eEWMQmco4L9VmEV4MsMwSGbLb4eig3FJ3UuPCnGx/2PQq4G
dhFbi8NixzyQD7FzlOCW6h6jT1o7omKHHN1WK+68J/Vd5AAjP/GmuaO2LX8i3lnmpvS9M7Uy+OBW
0IkgYJjhGeSeEbbU+LjzGfS8dkZ47CUbkwvfHFsMJlicRjOZ/L6jDKZDvFlawGjCZseZSo+3C566
eZ3DjQXexN8UkFI3U34SicfZMWmYLYUY/NmMxr2l38wGdUW52y6OvIAoLgfgzexY73G0wUtN59c/
2m5Qy1qKR6DxJfb0YglJrAul5PN8YkAYbSiBEL90NxgwErsqVHFt2YmbgH8d4tN9rq865eE0tnjC
j7lm54aoZm1ZinUXE5KIQ/a6kLImhu24CLAF8/vTItbS3dYvDxm66szEL3BZRNlylpot41OVNs2+
8XjH6ZeT3PpDgI/Sr+VdzJE/3PNp8cplUK42beBZBzV1O32HXgfXMTdx9zE+55UEKvvEtV0eWbJr
dE3b4hYJnGtl3qjxkXgsAB5yVozwG5HvYyunJxBUJWBISPXijtA2lQ1UzBBisWFmKwdmQ+kBNUdm
iHPD20BPtOVkwZZur42C6/U+EXE/XFmNskN2vrM6KBiWRG9R8G3lXwuw0vH/pNaruE0Bwk6ghm1t
zIE6Ny8qj04lVMOfiIYohApOrfImS/fCd06nvXzkj6Khx+LL7G78ddVVUPUVIx6+mrC8gpGAuVdA
rKYTYVHq/NbkLAermaF8SjxNIo+gRd+T6FbJvecjF/4FAn+NtqODHDWaaUirPw3zN8adh61H/xSw
XNMexX7QnLV4E7z0z1C8mJSf/QVvGl6u8t4vTHGInheZlwe1nxzZNvNtzsPhA9kaZw2wDpDOUAqt
H0id4slYwWhFr2oJadGX60rhBuUEQcanN97G3YQNoIivjDuKb0vaq/5HrIHJcroaGi6Gv/N4ao8g
76B9sf6oHvduLEzqfqQbKz2pwJDASB5k6/IekjGT6c62dsadorq6XwfBKm747KF5RzDmGI8efVYb
4aaC2t0oJrEUwlQUhp9Q4gbMWt0BI/8M8hOFfbpn0za+KFxr20OCwGQJx0ncJrqGDlph8PprESHN
Br2q2gbau9AyvJG7xbP6SLXv1hz2qfzD8z9wA6jar1DmGspstyEOA/oIGT5xp+hRtafRetNj6mJU
UAre2BOAlnER4x7l7tOwcmsfJE1kDtf0p1t2+Iz7I+kenZoTMMwo+xUkK5FdqOTu2uFkcebP1Guy
Tzm0CZ2KexLG2T86Ny5UYhBB3AB6Y9xQusaHbzjw44oJVMCBIxO/XGYLHcOPrW+upX/dLl7kVtLh
2wT8+9K3p13k/XBP0idGDKZ1y6mGbkvPH28hE3Ul+KfhgTr+YX7S/Yd/MiKXwzrXJ3QcfBMs8H+s
p6U9ES+k5T38h9BYEOIYtnO45R3HrDnCQ1D3vrShqajz5IkILJoQ7Yo5Z3PbJ0vkcsAUDHa7V5kg
2SHjLhMUlKN6I3qgUBGzZFdHibuOIIk60hke/vtc+Y3lX4KLJZxqwHrjrh2OPs8utUh4nqstOUcT
L5TmDsW25P7Dtb24xcUhCQ7RvW3tbs8fNflNrF/K6IQDJwUhvxX36F8vQYZ5SRCffc6jVxAF2aZ3
n4AMjQtAAE9t3Dqg/oDzG/QbPOyrIPttLWBPuB0pJs1lKqm0R7hLf8vfeEc4XbqLrsbmLeOPtL4L
TlcJIMzhMwN31tksUEbzmJ23rDlA4OwvGU+6BVy0Pxa/2qtSHJzusXnlHze65Us3N/13P+F5WssP
xpXaRmr2xZV2lSUscUj9R5DY/Z7gSTC6SXkwDeIA3xbCP5YeRsBUs0ChUl0rPcryPXOZQObzIWLF
pZ3T2kdHmt/8LcM4DuocO/R1xUej6e7KiByhehGcbYob1iAc0hT3ZAwLID5bbncbjgWU1UFyOg7+
yaaGfQhwhlCxsvEPFmQmDVMOiUjKLnj8VY6X88ic/AZs73vkmHeQPMboq0CzOaFNqKrGpo2vmXTH
wp/aEVJnDy7sPaJrhbqTzrZo+QzKHfdiqHpPw03fam1fl/duAVdhNmbT5XoujG9lEqI+n6X9yM1w
5nZbUUk/fKjlrezrVUa0r0UuCAgoSt0KakD9a1Y0dfbq4TPv8eP4mV1x8xLgjPa8ksBORepp4gDi
4sViutnGSzRq25fnnlv5KGqw7AfmGNiLaVKyunE3KocwymkwzXYJTnNhxnXFoVZICB5x0Yd/xsGV
83W9raEVSvIBGlwGURGJ3brL01nGBo8JpBgYReC52pbLbiw4o0pE/QBSZtVanIWYa+opmUHoPBMA
AlrSLeGgRAddJ9hPurjycem7Dfcl7ioc8/C+pE7dbDlZafiaK+bESxohPmjmF2+AGS8lfIzhwtQB
55WGUPvZUcZ/Wftl9jIhvVMVUHYuaKsJi5LJINI0wVByJKvYZYHyBTN8KwgUIF6BCqws48z9imYZ
DBFjvTJokxhoUmSStpKhJTJMXjP0BXdNG6T4qX/21ZEdIPB7t4APZXHuGER1hedbZdLSW9C0JwUj
j154ETOUGG9KLnCKEN456ZvxbvT/Qey4+AEViVaOVEY4Z67XgfTFViZzmtPUCwe2HBF2YHKVvHIk
KAbT0EBNUKL7pEEmYRGLLrTeaeI+CRifEB9JctjMJ2QuDnxoQ8oQbXWMfjXyqpQfKk7uJlrMTF4+
phR6bZFdLIhXCsOuZ3Ik7nMcKy+i0tajyb2lhi//grNr4FfILlbo8UdJoCLFXmgRBEZDiyo1VZ20
ibHr2tKXNm2mrVmvmVNz722VO/kXmEL049Z74Lco1SnHIJzqa1TE4i36ayvblLdqARzoVFBZp9qs
44W+m6nO4dTKCHnX7VTFjWSWfOHPDD+idlkhORIBxx9O5TN8UnriT5v4olEHHLzUtyaDOr2vStd6
oIeE7LqDJ86HyjwmnFhLeue8SHnWwbZ3kdcFwmZv+ZU2gwrBVHY6kWgpnliitk6GUM7a0x7af8ZH
ajj9UTMO9W9dYrrA9Llu3njRhnwHxaD0tyElL/qj2ocgphOwVg4pRxCXA1PSv+CPB3x+1uaFolCO
co1mbGYmI8iI3IqNA7Dd6m5Jx/o2bIP3eQlSbnpy8xC4rtSUDfiCHsBTlyM7MI7xBOI9VV6m+QCW
VL0EJn/lATshMHcrvBXhURaPVf2mBC4Be1N+NCaoNkdDykEcU+7Yf9iauJEOLBczKOAVMzCuUCkH
4WSXGk9qORqWA5PjETq75yvgEUiouHH2ZQhbNpf5Q4BnhWIQcA8V9vPdhHturaJpAwHe/6U9W6Hb
XVoLXOio58Bs8xFN/6zu2LZnzhkKVb0IIMmbjOBAS93ygSx1bHPGgfgfpwRuhwUOgF69tMZhEJi6
c9SU39EMERazaGvhwlqO79N+qRrjkqB+Yv5uXsMi+FG4eq2YXijHZqH6Ft8D6apRP+TvggeVv/Vo
HEZgZO7AIYQaJI6TcvvViA8pfIPuW8CkA7MLt6VzuMXQthMkL+NcqrcYK4NSgjq0JbrRhogk/w8k
LMvcWPUT8wn9vFSH4pQc1zzS5T9Uf/4fCCIlNm3BTt/ZXouvrDqNJti1T026KT43Wi/mJtgrtFw3
7cE459V1CdAL+KxVjPl+/9ly3I94jRvpy494rxBIhnUjEjYnFfmA467Fe3W6KaQUtYjxTEYeWEPg
0zBdwMgWmXg00XkyTO4wOOMSqpnUS5Tp694INwCJl4REiTYNr0gSGyh+uH05SQ8SJSo4tKpXuyTl
EWwMCvzkedcygEiT72UewXHSFvkzsILphpRBBeq7TGztpuo3yzAjmm9XgvBxlXglqn1TG8ecT5Q8
kyt3I+00xmqo3EQ7TsyfkwDnQZ+tE8tY53wRFHVg0GR/A491YyQQqGe8xjw6sYPAichlSY4JH2n4
aXGbLgrTfCsQ3gvWmK4O1zXJEUuDqePh1ebminF6BFGh3IXuA+2fv1VevBX5uE5BM+gNM8x1nHm6
p+DBC1Cv2KzhEIGGIWXu4W5YZmUmUO41n6g08hZg0iHHX4QuV/VJ/uqix2TCgll3syeWjIfoV2kO
vBhJeecEjE6tWexAwocl3Di1Mhbgus/tllmtzB2LNbiqx1WKmpfFmHn5OpnRyc9KhvG01bJ/rQpf
/6AbH3X+BewMU8kaPHNpvvUyFR6GwNeCrDhu6/LZFahoBlcJFzA16V72vBu6EWBNZg9g7UKCXpH4
XfTjhupQ8kOrgjJE2sSyI6pngzQG8yj3fhCfCcqKlOKA8Q+wDdF5QSwMXS058wsaP01Bk0gScsVb
D9N25ou0+TVJNTAOCPIr0pLANzNik13V0zuaAB0KU+nOH8OrTmw0fPrPNGRTn54XFxdR2J5JTjLa
toJ7P2wWGBnCG0A4dB5otvB7+B+MGW7cCil+FY1T3R3L/hqqJ2zyVNhywSNbo/XH9lghEbEILQNU
PHIsnCAgGN+jF60TCBm6J6ebCpfdlf4DtO5JRqrA7CKtxeis1/d+fl+omcS8jui5/AMBFcWonFFo
dxPsfygIinaxYLURYOYxKBvHAJ/E1G4V3NnEy2rbgqfQD3p7Yt1kThQZu6B4L0VMMw7u5R6dOwJ0
6VDVkQRHmiogrv+F1RHxQPupj+38ICTdTCgD9uRBFftdcjDBjfeVXgrEVHJubIXZ5KXyPqcqQnlX
+bdlhGfJpPT+jrgAQebWoK1no/SvSFizhLaDpxr0ljIdmGeDt4URPmWmvCJAL5Q0sMGr0aZmZzQN
LG9VETla+WRwlQO/vAWRQ3esTI3qwtuxDG6Noe8g12rCrVWAU4X5ZoHoVeUuzDWHsY5JF6TZybzI
nB/Ve6Y+408BfrBPubS4owmlX8/c4itnZEQGcob0yiIa/c0ooaQ6uaVG21o5zGdGXcIlrT+RIvXW
a9QvZeahUvf8H37AQYy2AIOX/kEkvxSfHOMk0qwUZsnM/G9TeR2Yf2cbVXhOd5w3ldMGmKnZCljY
ln6ngk6PY9LcROinTBW28+9UgeG+ifgiq1X+W0Z7zIwz99VjGu1MhuvAIWioXR7t5qPBZHXFlNpK
n2P3D9TuITceTeDKdFMON91aVTifEQUdULEiTBP8WiuFj0o6ZthzLT6o90LZ5NODW6jM+tcudQjm
VQk2oH9z8YJZLsteRfVmFOcSzZRc7i1F0adHA2xwc9Ipzuax4P0QdnxxE1jZG0a27MWhDyG/oYUt
2AjyoRmfqDfXND2r6q5PDm38HO9QHcT+YWJhN6lMic+9cazEnTHtiy9NwjmwNA5DdiBZ2h7CJXEi
/3ZUragbUWBg5vklHKVbpzmBtVbeq+JSqoe83k7osxTPBq6VOGXnctgjQsBJAbouBOop2/PukVoW
beNDpDn6Cw8zmR3aaMGprpo3fh5FrSg4KZwXLhKgW5hA6C3UeIwnwHlAqAbE72j7ZOXrUEybhOvM
3ZRA4YLtX/hxrTl6HYy/RH42WrRWgl0t/E0VPxYswnzrOJ0GTHX9avbYZBk/NZw0R+Wk8dxH/Jw4
q4++Krm8XFN7AYPDe5xCsLOonqE4pmBKPK5kvql0eh+HtU+dh4lPo/tlPNP2nsRyL6k0tDCOinA4
0jK8JLJCqI+CuTgywAX3fwysZYZdA+0Hwy/B15eA+uIzE5lRPYP4HEyH9Kior1B95egFedVtquWq
qCiMlWkD+d9W0frxps1QrhHomJ+Z2CMCO9KovtRw38Q4GwhZAg8bcaJg3FI51iPJtpG4bRIuPXGE
ieKaB8xzA5j8TJthH/IciYj9XL4Z6ylfwXyYrI+6BMGm2T4FhvJTjc4S+YSb0JfrYPzRqAkYMqai
14Q3eELOQ8LOrJ0WFK5UCMib97H5ZE6VjxYPzo3j+MCvaJTPgT/PfrYqaC9lwQuLeSWmVyOmxp6L
dzsMG4+RoASIDTULEKQSFAjX0NyVFauoKZiOQRmmktgRV5PW7J0IK3ULQlU89X9ifh4zt2CNUPDQ
HETjp/yaOT9hLW+vDUUmIdfT4mNmRkhThGQLnzEmcL/ZJTSB/AY4zfN3oDuhM4nOjO2dEN0bhKfy
a5kREm0KtiJt4toR1T/kSEYon0zpqhM4tHJL4PeT1fXQ0ho6/nFmR6AHfBQ/qHQK/qgCQYqiNLyi
aFx406KfHA2Lda9U9sHoJD3g5GOt7yu7yM+95nTV2Sd76Z+r5j2pIPni/BHBSTgNkn6e35PQDY1m
Mzf/JL7R7sKVbbk4L5KLsKkR/lt+XbbyxKE/r/hNEuyh5/Qi1B4fQ8MV4w2phsZeU762qaNF5brV
/nQ+jQRKf2viTXLC8ZSJHjFYpqVk6DpANLyBDqMYOTky2KLSh6nSyFcfYMJLc4wJn1L8VFhIwva9
y+12fjPEU0VgAdGFX+8TT0b+o2B61OVrldtSwhq0nn5aasiAFDFsz4MPLc/4L36LE0RlVldWfpUi
d8UdaGQQaBHRWK+I7EQGkOBwnfDvL87492gA4eNt3gcl3U9MR+FVo6L6zHGkv4jno0MiMKIOuQBH
fS96A4t0xGRNvTTp7LIPt/GGKvchrtYZxzQOCkZ0MrnTk4sfERw5HZily0FEwRZLPUeefzEVlUcc
ysYqVEBANwOpRjxo080onjlvfMx5oz2Hx8gSVoL/p7KbJ+I36xcVBnteimrm5sMkhOJ7grWYzmic
o0cwxgRuDrSyfZf4I/viyW82R6flzO1zq6uw9Hn47qjsgP7FsR92CHvbVeB/jeqFy/CpFH4lA0N8
/CYRemCF43DMFXngHK/wvg0CHBiRJ+8IaYd5r7I2JaBKnCgFb0B4L2mB4iwE8xHjH2IKx8Z2Ff9O
ylekA69VOcPkRyYhJkJaSGfZFseNUtyQVAXo0ao7KheKcAAdzrv4N4UzxVUfF7lshxe6ugbkKeuI
5gDQfWR8kWwkQEvBNnnPMG3gm7WL6tj807XDiyiuRkwwv/a4ljhyZMMvOlLwrUV2+a7+AUucHdxy
+icXSxNTB2JdYHfQoidHMt6wS/gQCZf5F3Suc7qDa3VYKu5BnNiQfBSsRDjJWRsZNGkPfl/LLStm
MNihF1Yfk0HjOaRczk4dA5QF9acjiFW42NC4+GT4cdQiDTum68eKFp33nkmEdQJjc1wGm6PsxM+B
JwtZdtcyu4WgmXkqRxVOFvqxPZtYhhi/HOkUPyTaqi+3fbuF6CAYnmadF1rOg2hZ/GFSUVk507wN
/kqW7NMSy9zq1qmp1rRNUbdTfSjvswMFbwiOrYTN+cRTRMVd1h1CVM5flTMe7BH11amAnwNggqsx
svveJRLNay2+dZ/RLuDXvXNV64lJd9SOU1vVHrhLrlpQbbN/DIqT+WnSr07vCq5gnch4jsbfPgkV
cNUX8oflMx4V/E2VtqcC1WpEQ40wjnLj9n/ZChlPjXhpEPNElh0u5vhRpxPVdohv2OVolsG4zUf4
4tzE/Yazsj/YTIyR5zjKprRR9v8QPPIAVYEkLtrdsHtXryEZjdD4roQLV+W0OgL/kcFpd7919sWy
wwlhX/LQ/ywa1bjGUMOwgoIm2s3eCSmRZcEtS9JQ8G9v2R85worBI51en8pWVV05pD4sMu0UZ0+h
4Cb7EMnJxv5u1D2ydTiPPqToglJSePjx2wHY5WqqXhMLARerQDsa1Sf5jKziXiiszI7DHeBTqTsm
Q0zKCKOEO3bHvMa+wI2cTb/BbkcspFEpSkBTFbaEg/kkAQ/0IduLK1t7EqwUTdBnyQ3Iyg/LlGAK
1jlTCwIMLncirjcBxxux/bMemPpZdEY8deabzi+s8KMGMkkoREx/SHolV9ab3jjImBg85YuWSOx9
2rOKS44tO96afstbz82IwnnmEPm6XgMM8BhyehxkAPxbmz455eMx/Z2BIKAtdvgsQE1smxnq4akG
npzZJoVdAq8nCuYxwV+mBbZ1HuTd9LdQt2ZPP0oKXVcWe3BKzsbHT0M98nVQo3Xm7yf0s1H4sRQu
Ci5rzvBSX3K0SbRgRa2laFwz45F0zlS8Ze03gp2Z7yPRy25RvmuhfwZvnFMtAhLF2QQhwBYYuZq6
qfAsrLHYIW0AZ9G5ylMRghHIDZRozVrIfwSDAa68xKaO1ZGpL3eoGEmJxWayrouANO/8eJ3/8yVg
z0haRr1DE8NH8ZcmB6Dsg/qRdu9Z4wAaCsRtikTQqDss6kPVsTevo5EbMOL2AV8Fzl1Y1gE9hL0D
BTEbTgFlMTaXMM0Wl6btbPg2fLu+a0hjqDaH8KZ/YHowgx3zE5LWq/JmbNBjirUfeHHzGjlZatPB
8h+iguTOqQy7m8+j4VJfA5mGAT7N5xU3z7kj1grDQwp6J5Z/hitfc/BN/aKWfiDOTs1p0Jq9Nuyy
8WAMOO30+sOXwA8fIhPqniXYWk7Z1jblqhmZjonuoLOf4Gmbo0v1arxwfseE7jSKZ7IJJXyrpJEx
9YKmAirhqy6lf5i3mR+cas7PiKqMzELZqcIPX/80UcP9tUrcFde0/4dklESOCKW1vojVB1aegRk5
2pS8Hz/gJYr5D9JdQ/kHOHBW91OGCaE6WVd4sz7jTMODq2JNn6FwJ2qYJOfgzrF/gCBj978yWNvF
f+BhWuOohjlYv1KgXtsjfYzL8TFa18Tdqqvf3uoEk7iQ2o0BjtWd5t1solpJ515eh/CP0JGSk8Hp
iV+f4vUPX7ThfSUq/qoLc9x4k8j3iEmiujKSR/99VnDOOIp8MQDoFjj998Rq+WbNyzAgzEBcd0tC
3xeVxM3V6E+pTZdpKHDoAf/utvrDSl1SprN5IpuerZv6Isd/VbofsFpHxa1k4Fr7H/AzoPoFrHez
XUTe+JKp7HazQ+d7VohDt+YFx2S2Hj1CiwMtGgDUSeGBtiZRzw+e1bNV7xOedioPEpeX7hF1e0ZS
MDW7a6i5Cq1nFCZ8q4zACkBCdP/ulZIw1qmNb4sm+3LJnZebPn7g1voLubP9TPhdqI6iqmmgBJw5
UtA92vKljYcg3M3SN1zwKtgahF8Qh6JDSROQAQnVBC7K55MxgMw26FFisEE9HXASE7U0fY/PzTRc
xmCpp+L/gishMKDfScqzAhO0Nrc37cYpvsauydQF4opNg4BJm5+yE1lsWCbsdqvmd7jA64OcPEfJ
zS5iBsSbOCX3Ro4XmaPsMJrieW9s2fJ6045v+j+5PE7DXpu6lZ+fWcZz/u4wdwNrm/La5hvsmYS3
vioEoOImKOzD+I3BoHjpj5StW5JB2mUoHSVmzOil5/CcYRFYacBhfn2P5qYll8pE1R4bkNDTcfBd
pQO8cs2wamOVSdaS9V372y6L1nymvP3pfAC1ifPTBPEICXH+FDRPfeMGcK+ZA9/GwlG2/5fns9qx
9O+Si+uqcNOJU7r/7hdXWAQGWe30TbJOvX/p01+yqAGDvbvJQqLUt4DhaIRO0a0OFGhg1sFaMp3V
0PaJemYbPArZvB/jnxNjzFS+gm0JO9LX+7q98BKQiTTf4kcqvw2NY93E5qOUQBzCk7zQrknfbnMb
9D2CfscMWu88AxF4c/aZ9N1Mynm5tmw6es/HVU08GOd3+TbCtNZXWosvU+SfKqhrXV9PHwg0TXJI
hAWIPSVOjRI47Ixn3l6IV5UHi6Aa13sAFbU7xHsNjvbNZ5uB8HUbd/+SdV9s2aMsY8WvbsQPi3NO
WrmcIsXUnV8cK3u+qKNUfTMWz78ahFIGFlz76lv9VhyQPV9EMgz9UUgUEnH6YHbL8L46EE8rYwfS
GooONxBYH+8DwxqU7BCyjzsHtnrVhj02J6Y34fvwDE26C1izVoFx0JAdio3CoO8/ks5rt3XtWsNP
RIC93EosonovviG8ZJu9iyLFp8/HHSAnOEGy17Ilcs4x/uqIPVvdGqsEvXFiiwnX5u2VfWTas/AF
sk4Z4OWteiIP7dt/fdy3+Q34kJgOqm2oHhbAmmWudUIDqn/XbzsPkCEs1hE2TOXIpz43l2Juh/Gc
4fXNP2+X0yLlWGsxWFHVC7uDypLjr+12IoGX/yzFI2uXeKX3gnYHE/vDbLSr86d5mui1sFaVXvJe
JdKtHojUXWPBD/xi1SvX8Sh8s/yLlFhFixf54stB4O3EDAJX4nSo3HvHAvjKlxK/a6fNTNFHm2i+
Wc75lTNKoYn4m9EgUXPlGnbl0ylfrBAI83Cj+Eunp0nHX3QhfD+KjzDZearOwdqTZM1Y3skLdBNF
v4HM0RjzpwsyEPlkaHhQzVtcn8zMGdxX67/ey1ZZJsWXju3cRNhTgxyafvBZaPBdMrpjIt1waLdg
gN895UCSRyXi1DEx76RlYfgkSKd8SJ36lYHVAPXXCEZLGx/UrKiODcYCgyFqEq3wLUVr80svfoG3
5encQLhb4jPhdyrpXYHpQlrW0QNU0uRn0i+9aflOx+pAkKeMBaU6l8LeHbsVdipVQ1QLJ3YanfE7
gC8mBJ2uW3IhIO2wBdJXQV+pnNDzuBCzTRT9AbHrxplNlZ4J0ugG6mGKIworCJhGIGB+3iGxIhVf
bucj6og4BNcH3QRenewalw+tN8I9Lp9klhn9inEeGVzhEA0tCDTo0X3nE4mW07LjMKaGptP1Ts2l
ixUaVj3miaubixRj6nXyCG67Q1sMty/6dDPG8Z0uubrfoCB3J4chxSNh+9vxIzLzDPDK2I42RNCy
QhjZpRBP6bskPtKW7kQPqIfBJvK90jwrd9XCqZA9gBL9hTV1Qd0/s96+/OhHUn8wQXKqIgBumzUi
R1QnbwPVNsxH+QgrkM7l0PjDvezWZbVHeC0pv8LHTbdpzgyzN84gfodSomQT4m+h/vH3RJGjPM1L
fwsQX1KJjRlhhZptFytfutd0nqHM+RR0zgVMV+5G91Sqg7YBfFQsHhrkVIndkKKuyDcaEWf0FpFZ
L7OzYosZ+jPklmid6SrQGc1iW+FwoT+V2kC2O0rHjB2O3o56E5DTxdht4EWF/wb+13t1CMolEFJ+
GkPac0hPcN+pD/UviZvXt/WnB55QeNUAdEJOm3aadNL6Ejk2Q3KIHqJdGb03wsW1pEC1ZJXj9Abw
ALu2PIlnUpTt4SsllRu6Zwl3R8w74ocCmOdo8pZ1XojbrFm3zN00haBWbmyq19WfgrmaO/MjnWqe
n4WB1gSk2vAiZdmHqwgVhLrKxmUGp/SyI2K73s7wPmTdBhoVahbNxGdNJJaKHk4Wj6AmzVy6WAR3
todyvHUxpjOndqk25xMT7yKJ1zU0p42/ss7dOHXDk05EqYjjEj7FsmXDhaWtkf1g0KmcFn6pRKEc
Stac4yMh+OaE6i1cINOgJ/WTLKjvK5VDcOAg4G2uAZsMAXZ9XGCFHNDGxDt5O+6DLaDMYK4BYSUo
+6Be8hWg/kj1n5YMorNhUiszfBv00AeXWKGnQ11jQrGwrzHpIK+dWba06WFuCeIQHF3ck0rSeLxp
5c+7vjZT2HzjPpyWz/QDv5fd4vRigFcikAzcDo0B0ThzY6muvzvx+cLsw5/7pf/nGyF6hcd9nXy8
ZIlNhbLNLPWyS0/G0QS0T/q3KV7yA+ZLa8TReFDMy6qpPd7kEVDwRtayMWlAINtyxnYO6034zVnX
gWr7ZjRXPe0pEUqxQHAxPrHficfPkQANYsEJdrvFkOaPcMeDk1Dcnq8w+a8NCo4fw4P080P8Nz6B
aErmj2nYn7/uCBHdFqW8ueUbwKwLaPzHD4RJCx+2RzFLcHittbW1Uudks/Kqgf9kqDVbV7mDjoGm
9tU+XA2kRxPESFCBulaYNr8pJUPph+Fo1pPeO4PZfTW2cjd20in4YmiBLkASwjwj7ouftzzjXxAn
/RVd3ThP9sXeJNCHaK9zjHt14ivj1g1Dl1RiJQbHmueHSpi/WMnAvyk6Ve3hlsIzoe/2YbCjiT/T
EHRO/z7vfxQWLjCyhwkyDIRLAhryWEe9D7SKzhm6ynOC3RTBZDkzNpVDBeOOOIxXRFDY/LNNYpsW
mnl6THXgjdnk3JzVwKQmXTQQG8kPAy96U5045nCu0T3IXXPpy/n4z3yIDxop2bO34Czdfqozm4WH
gmZp7uz0HJ+rebTJNsVBOiDqY6Lxup9s+3m2cJwAJ1+EwvAE4kEm4ZmURG1tkhOuokkidpPqc+sI
h9Ge4V1/QAjbHzp5Zsa2551YE88D0eGM19dUWqgVc5E+tkftUwNcYxuBHJmQowot4hcKJh5aRBJQ
/Cw2U/TvrMrs2prla+MDxjzLf0B2pc2HnMYp63Au/NGpgYeMF5X7g59ski5+Pks0NDqg5S0pSP6x
W04wqPOURptFOszyi4K0B/E8mgc0Fwwad4n8BaBhsgWf7BjVjhiHSHdMIqoxEh3TEgE/pwBda7bU
ENbnaCdAdjwkE7FGajM7q0GVLhj7PLSIn4fYQBlDrN2MXM35nWeMzKX+KNzCqaHaBt2XLbR2LtcC
KtRKX5jIaPibvmmslx+kdAvJ+iPCf7o1TGvm9jHpLHOpdviwydosZIhTeJJ5IXH7EhxtU4Igkhs5
vaBlA5u5JJGLT+SEcBWh7RtmAA/bvOtcgxQPN5vXlcNfj6BK3zDzGM1iNNHist77dXcMJT/6rCbB
krABcSFTFlH5e9zm4w5qjoKFIToyqSCylgjtWYNmGg9GwcY1yv1IiDj/G9luWnegYlJwegT2fLy6
hDHKfzPS5a5EIE62iBkg2OfwgEALA7C8XM1YaYXThquck4LTLJhYYdx3qLiQLli9I758LKdvBglM
Duk8pOEWZ8sEX2DVzSCx/CbYADIKXGCy10RepthgpZXlWag/vqd+t49LTNEMgXZZTA+UkU+HJrLy
SdICfgy43ToG33tvJ4XzMX1J8mDCYpaNmMZ7PscZD7k078wHMjX+Jpu0Enk8IulZGL/Kd1Rx3NTr
StrxuGc2pYv8qPypOWhQuk+AwtYEJzCzibEjMpzMeexE3t5mcyMbwCkDeBK3Jed65unsB8MDYXeG
YyH1mSUwsaMqH+l9gHEt6xvzXszZBOlX6l9/iPm1L5OAjgy7aT5X8KSo8gXRA3e9kh/rfwnyKJvB
bzAlpP/0Wl0AdYTXzqJbnPXWzop1QjOLcqHkklSGTkOEihIeFx3eeS9/X3Xpov0IP2GAB7T8F+H5
0AjKFe4yTkh8BtyZK3KLk/KCe4PcQhLcQvFSavRfAufG8/Qrs9zadIR23m/a4C6YvqUf4/D+Gm8C
XaXrgA44PF+TyPFoCbsyX7BsEMibxQ6w/Zh+vfnqXlK9NXSUovkPmjWmc2J30RWGpAaRBOqHNb/I
C/Qe3OeFEXhguaJplhgiupsaMic/7RHOQGr8muvVNeEDAdUJq45sSgwtkwPiEn9bCKPx2KQnY9cm
/Cn5r4XBgucLwh9uTyyJMPiDnokajw4Zdk+OiJT8jtk9oG/CqTklY6yr4/0Nbt6EHNATzmdRMyMc
KWY6MyyL5D5ZN7RhCdQL8CUbOr1H2r2dhCucoYUtsBDa2alWt/oLfykZzCrggorB9pJQ+IBxciVj
jMEHEHAaCPbYDYBGJ5nVl9qoDHoHonAlfG7FD/KCMuNmUR6hCOBRMlhIpOtUe6OGYOJapDh0XCCR
UrRjzwbEz84NEjxe2abatbgnTAdDM3+T2fv04+F3/zbhf8jMiTYMA3if3rZmzaQ7pu0tChdCEac4
AfQsJN3aBtn/IxZqCgEneB6AUN5X5sIgRi3YZfVZKR4BgmRoCO5myRBIr19Dd8clR3HLfuYgeG6L
feHrGmpBzmDlj2gMDi4Z4TCrMiH64p7JI1KPCkG83YJX2PquwCkSNBDlBh+i8drEvEqCIm1wur+x
rNQAuVq8gu2iLFcqLygGfrBMCwlFsrYlr8gvnI3DWYaQ7wKZVqltbx5YE/N/4I10MbMgNuiqlfVG
nDOLTPamhkHZi+ozfgtBsRV4yH6m+QafGhMA7T9cIDshP0FFMyfq49rUrgE3qmpDGgJzZ9wFkJfY
ojBzq68jekUpXCwqfZ9Q+Kuj/UJFeqDT8y0vDelsMYfVlNi6A3GdyJaPkwcPaFVpSQo8aA25Wsir
PwmK04M6uSoGn6CgcB0Znv5LdElwSBhOkmJHqXZdrjBSiVivZDinmcF4Im7DRYvUe9qyuQsN0ASF
wKP4miV7EQJjWhr+BYpP/XRLtFoV/TbC1VBPH1bdS49UHPfSl0pn2py0H5/Sh/cChqWB65pUVLts
TUs2qRuYwQv+6F7HBoEgiR4lK75OqL5INboPjfbuvMxHVoMIsg4PVE3ryD5fNEDLpDweCfsneu5c
TOIMshrgehlVESmiVpO0swk99aQArdqaPFjWvKTiY3zmxd3gLKa/3PJHHkpkCaV8DPDSJChn2VTI
0PsQek4Irv/RFkibW43l2DerA7FoH0R5NB6TCNutxvwZ6n41PDA3W71t4eh8nd7pb1n1k1e0V2yh
/pMQIRmFrWXoVZx3i9wGo6nb5Mswo9YC3Rk2c3JJAejKZ0PhabIWRNLyRBTJAv/vUnwfXjprFSEh
3+shuVFlSYAdxTm5w75TAfLOXumyE1yJRst+PYb068wpvngbXHNwUth4tH2OIj0RVjUlN/eUl64M
MaT75eAO7VaQ/cYpa+JnETjOyvVHYGIAWPCBDtp/kroFgMBoM2BA+DB/4GLD5PCZjeniRZymL9jk
sNTpmS8YH578LyuWiPBKal+CyO0zJDsQpvabdolvi17WnKeTWko8fyo+xWI9IgfEinTS5XOZLyGC
i7XiBoJTp0sFBwAnfMFUtIXX+NbIFnzV90qhCsEr0ouOXVH0KwK6sCBL7NBA/YNNYADe14Kk/QfQ
hUC0WDzRsMUZIVMA1IND6iwezL8KFHedf8tHyo4x2goEZ6EtIh4r+RrpxRF/B2WylhJ4ZoRPZNoI
7fh4JN4QTfhFr1qL/whrQt3Utas0Q3305n+MKL2I5E2OTmZS0dC46vQDACUup6ggEhunmZBt89ok
I9+GlMzcWNobh17+kRF0rckyeQUIHYE91+Dl4k8BmZSvPs9R55ZEffbXn3LlOgnfyBgonayCers0
73WzBcKORp+nSSWOQ1sI/EoiyrHonyW7bxR+1XtnWWsgCV4U28SS+sdjh1QVNSQSv3LGoN4PPNRz
0O+2ZdnEbQQqP0Pf1zql4TOEYKfB2IYehfGKCpAxX3boREApx8ilpDhakG+B3e6GJuGdPet9REuT
elWuVbjLW69p9t9cuW/isMTDx1WtWXCPxkcd8B0B8l04Tx0UEdpSfflABTyFEqIUmd8Km49g15xJ
kF1mBXLmDBZH4y3Knma30un93lk2v0VtuvWC5CG8GTJuT1Q6NjF36NwQYicLIq/mAiQCVgC4RQIA
2/O73uB7eRMvsSSQjnSRfi4DhGjyD6YC6qC5qboHrnDtZ+JUyaPqL1wz9aToACzTNb5ntuO9kLl6
BzkL70jGwyG+Yom+tvISSb8JOsR84HQokF9FsUpx3mQC1KktVrwg6a/kj3vqy+qcKZ9Xhp4b2oU/
3Ra0Fs0OIC7lE1/XoF4Z70ODoFYiHwNAZ2ZUR9BGvXP/eHtSYY/QT/vsse4CefBKdfVp+vfqpHRc
EUfjBy0txB1JIoFymcrmiLNQw3V14OngMB/rhYWyA713L5IU5Y34SxwIo5qSNQ4GATaRNWVS7Gx5
VJbUJWItcFTkvosMkjZ36h5zzB23A7pEYNVXQu2nrT1VeTnUhzjYStrvq1sqGNLpbcqdTlzm1/qY
VaQAz3uZZdiLzF0oYlT+mU6OdwqGE9jGj1wuK3jx9J+J6CVFRKi9fZW+R1iX94ZwRJB52MnACaR/
n3CdqCslu5Fv3CJTO8jZmZopmGnGA59obQSjEImfE1ST/DoDP314Q1VtMf5iZUYpfjN0l7SV15YM
QOP3Deki67vPNMWSDBzQc/q5ZFysxclkQdR/aJzmVul74i7KVR9843V41rTfIZJB9bz73JNvEcvM
T14v2x0r81X+uKhhs6VYLSS0zqTtrkZ0ctE6N3KQhUX0OTdfqIGhGp0XOmR4Bi37R1gCakg0CLrp
vgdOtZ0S/6ifZ3RggxnTn6wmZo6rjBozR8B+ILvZcJA6e0pqOY/DpuQCFv7pcEWNS1kr6SXiogS3
BmBlrp03y3atYV9lszoVGrqluVkfajc/kdMW6ft8l4Cod3OsllDPtKwiWJmFOy7/fmXxK/4yyYDi
8V2xhoFKBibmD6JniVjyqiMyDFIJknYXkm5HZhBAXpRfA9jkbXLhyn6DuoMEILZukMTAg5AjfGVa
ddCCdNgG59ZIi/LJCD3uu0SjBQ9FVL0LgThZVuWlcNKeaJY69AKeDtSDskfNkMIejV14DdWN1Sw6
+jOWBIDQMIQT99uwlhYsZvuvw/weOSh2h3ojEJE/Cl85r47GM9I/KwRDFgc6f6lqKyhHUNQ9UL5P
bQmu6CjBRhldsMJ126/1Zv2+445vkdMeJjmpK8kAFe+13q4FNu2r9ixszACYEnCWMIJFe1Yi3gTO
KGHaCsFTXUAeaqwoJBpvLbbvnDxUO+EjgpqAOUVqzYXmhku2ftPO3wueF77dKb6VlibbIMeEz6fG
aTlA7orqPfx7scnVQCdXJFBsUOQrYdMs7abwZdV+ZZDAm0T1dfmkv31WgMorKPSxdq+ApB0XAzx9
qQpWXqqTvg3K3WafbRjOgT6SGUSarX8DqSEXQeqCdUxy21l3HH2NX5v0CTiPvy/oGuHJWBwcjF2w
icmk/pOXSEn4P+VZ7D9bfuPslJzyC9zIpAehwGae/8YXY4t+eZ3809f9UzrQxzgc+L0d/a++Vmvl
GXzxZ1HWsisYJLfysV7VN+HcTSKFaIPn6DZgRnFHYWb4hq/tx8dkviVegH+CY5n+jxmgTLBJ//Sv
Cf3guJxrP0z13FCujtvkzzwka+YKPj5MjWJJAbPfU0IExcy9s0jvld1EBDns8HGidoXyZb4G8dS3
L1ihFCwQ1qSafbKNXcOk8pawTVRfyHcoSSpdvLQIoSgsw/Q2aWaX/Bf4Oww/HNa5uZQLJl44PZmE
iHWXkTtWuSL1ZdZCWsaRo+U/5guu1PChzJVkY8G05yHn9Bwj6az67MgjGE4Jreed18k22Z0WNIi+
W136FdOtnmHGm5AnEibMjy9vsBGYfAjSEmQ2nxJQiGizCQ1ARf7iN14GX/QVU7dQ8YyAZPs01mWa
nQ2Pmljbb4OcVRA6G9q+IYUycxrgPfSd4z3QD9GHCAfacapjbC3awO1p04hRaM35GP33Jb1V9yvf
ZGEs7mxLzM0HNOyx6lu2usW4tgvrY/KD3DwxQ2gtJPQe5qOeffB9oFipTO8k3uCFn4SdWCSj38nX
EqmiU763LzImOvkfZ89H3Un9o18R+tOpPkdkxdHkazoFedxe6Cf59OW3m+m0dc0zJobJUUIEmtj/
EEVoBg++xvzD8xysGqwvOhFhqOCCRxMpDjsjWEnsRl9NtS7zA7/cIeVXpMqM+SVqv3ED0r+W6t5H
82u0mP2USVFy7N8++D0RrpWOtkuUq8nmnB//S4uyAaE0//WEzOVdBkKKPUgaeAlDxA0o/hs1LLRM
ljVwlDxchxShZcgwTLpUsywfbCDmXZkXDjfzJN3Ebxc0twhlJvqOimvhgQdI+5xJAsh5fWTSGcaa
NC0YGBHPN05kyNYGf6m+eyl3K/Wr95FO0RvhOTEb1IYXQnqEGMz6G9HOSPQMPsIxfQbI5dcpkZKz
es/es4jWxVOEP05shgz+cfLEsNmVs8/cWgjdFMc0RXnM7B/j0cVkTlCq5JfEntgyKyvKYVuEpIi1
jUJ1F4Hy+vgPV/4kQ93z7L6GLXqkSR93DVMKgr9RvaFJeqTMismSP4S8FGTrPZp8cnJ7TvHssPhD
rkU2DlBii9M2uGFtgqMUfruYWuTHiI2IKWT47RM3xRLj8RRThImfhn6DZmntE2S3fMZ9YBe8j+1J
XDGi8IvH2a4b/gx/0nWrU1LDo3l99Z/fIW3sF81zoiuOz8xDFZyRtpoSAS6xQxF6S3UwWXDRb+BE
S5ZelgNN4OdvKdjut4G+wYmlH4t4z0uZeflO/Vw/7UqFGcKeBW7PU9f76r/chk4wK1tekXak7fDM
NePS6MnUWjSWwru/jA4HIj0iZcVipuKR55YOrhKK/eBoGeAo08e8rAsf3RzvnlR+88MoxHrVztiQ
Ld95kawuc1dEpvHhmkpQWBH+KD8RXRBoX8KW8JBab6gQunKYLlzs45xTuCiAMqFuQrYTm8PYiveA
j7yABMLJa375wpNYin6RhPGsFr+6eFaDvSQRfMy1T7477mQOyiHe6iA6i49HsikqyFm2IxBrHrLm
Mc3KpwBKQ/PAJtxon927VUfAIBr20xvEyWmvOO4WwZacWMeacQUvlFNbYk6Cc8BsuJOWl+Kibolr
0PPJpFY+K5I2bPWHbhngmEfXzwznUX2rOBkW+EbFBQZn8iFIDrR5unkUK2Iwyj2qWKxn1GeSXbOu
3VOdz6ZKMzdBpvSVr/DG9U6ULFWIyhVPJEo3FOLEH8z1f5257CgCTVepy/DKQwEMaPl1tCp4PQrQ
M21n1kse1lTbyejZEk/gKobeNKh/GbahbCHw+lYq3JnrlqilDCDK7yzP8FBZWUwzSW6XXOJs0FB5
MwqD+YSQ2IrR9JWR9P+sX34fTYAgm+rO0Fcf/kOv/ggcntnni0aC/G7MGXWlSeeEn2YDFmhKbjwn
JJZYmXEeGr76bM8feW71C5m7q/GUyO9/QpovAjKtjqZOvs6xQ3JlNn4MTIe2p9rQei+7oh2B2VGY
xKE5by58qHw55cMgqmEWv+zE2k/psPDOvMvJSeHAATYpPfgFY5lDNlW7wZyn+pNyWEAbz/oQUDFn
04WtfZ1phhrnOoFcDEZzYUsFoOI96hoURDmkrKTXd7GviQIwElY/Gl1BAdkvHTk5VqODQa5Lj8NV
vke3eMlwgr6OtJVu1qAanucXE7ILizYOmTOiLCZqF/FXTb0B6+CwSswTMpRXZsOs+vIqpIPUjvVl
h7ziC2B//LM0VgosgTjVH6jMA19+WHPhV3wiQoAIwS1vkrw1l3Un4Z6It/SDUKrWM2AQ0mEh4Z/Y
uzqkCpVigRvVKukK6IMng1YBTMFszBjcOhTw5+SfLByrfGNOQjFVXhF2toGF12ldWor35Cp+9rnw
trsY3cqG4f7Dh0AtUusEhP4QIjnDCLjtpFl3KrbBsw2/hY9Pms0Lhayt3IoHWCHXb7ti8x4ah5Cn
zH19VjVa+WplWb6eLeVLhrH72JwNHoQ2OCkmQpuY4WqmwQoF+/YR7FTXjP5Fi89wYhllYUcVd0aK
J34oiykPo1Ot6EsvWa4D1Enj5kWfgcgyJxX7F09uvmlA24N7En7FjJHwe8UuY+SDRmAcRzY6awgQ
/O48iGQ8qiEGPsw1TsVS9drq++rGokpKlvydIThInfJIiDx6y92rZQ63ViT/mFd0JA4lDTY8N3UW
kZ98vTcdTkl3Cs0h6+FG3vBUHALKwyzzdpHjWxnYmo0dJ0WTwQ4JYrMO/z40lVu/JOSzl0Q0ogCU
4U3lg3CxiHl8mdmhOiX3YgoYi1nYEEBjXDdnlmUn4pH5P95oJqgC/WwE+XDLW8j53f6zwMNrUhPj
Y5jkxyMCI/XTBe+5YXw3w5LhAb+itRqe1KwFXBdY4Uq/9H5hkpB1ugGTygoeD4nKk6RZS1uLgxPz
Oev0CjFPhLVj1043bRNQ4KVT3rKLBX/ROEXmhvz4qC0SLxA9XBtIj5JlqdgpIs3gHj86eT6lmtK+
qgATEqRuLBLjlwQZGntm8g+GEEJJN8oGtIf8lhJmb2p4QIlINKj7PiMXFD0iSwxHO7ZHVn/VrY+5
1+81IByCpJh2MZ9vhGujMBHCIKyaG+4wWoAtvl5cDI88Ac1mgyamQDg0AyjBRsCMwVcEereVdx76
9E+Jq5S9F9lm7vf4PBEJly4S20kEgThuBnbnMd4oiyA+6+FD7X+QPsOSkYGmHnCC8rSwTE65aSG6
eAdDKfYHtukPBrP2n9YeX3AEpWNsSWXD5ELyq+QU3WpYaE7PR7Kq1wnVSsf2t98mfHarirDambDh
zcwZ9gKfHpF1AtmNrjjDjqKBJ29a1FoDirA12a/DUruFVOxxVj36v/FEbjIHoddPVspsckBTAUKi
zzYFgETVdf6nbDMAS2qDuT3RmDJef4659A1txg4M3nrMvyh7KiWFJcSJTtnw0+fHjMBDmGTZDSG8
Xvqukea/1eLzgwxI8jy0wlylhH1vUHnBfUN7t17tkFPuD7OPcc2/lCmeT/4KoYwCpkF8HN1f8FvC
3hf3Bpsgqa3mhZCPak1qyTPycCciDMBFB26ApGDYQFyP2ZYzG05BerCg48Z5kbdvFzqhMUw57Fgt
Qo8fId4BGG3KS+bipFAtZwLYzU31sqfAeV9J9+8IB/WwY0nlabMkcsN8SmKlck2iIUnPtNfJC2aZ
TW14yO9x5u4i/5pvO3XZIe+dD3b2NNr5GXtSQFomxlOH5KMAKOYS8aoXwiQVmcv9GkENQVlkwUIF
Ggti5eCGKIchjdOGuecBLC7BTwIhr2zjS/Lv3e5Hj6LVSWEiLWuJ0A5Eug7B7lOwV0VhHIyPw3lB
r7JTvti9OenEeP6UlvsUJKBDrEL1tRAvSNKp/5EuBJAMZfLRL0irOV1nKJNTvLWrWtmG6NqP6aao
HHU/mm7aOwSSSzw6Fta7Ji/RcPsKERb1dRAXstuYrCg7mpfC1H0ZeBUHlS+GrEPOAoL07r38bFGB
JRY1ipz2VLI/SltTMjs3/pqCZeWaosFvWzvSHpLsBQAw0j5tzpSxTQKnZLwkoauA2Dzzj5tcW9Se
a4YB5LzNQV5/qnuEK9l0hdGrpuYVIp4s697GtuQQylb7zVWcYo7mb4HMeB4YPSTQ0+Tt0ubW+xtp
bRr+q6hCptumJpJ1i+RZiCmmPvQMjtwbpHviHCDfMPfU1qniTd36xJWTV10cPrau/qiaE1VbeHF8
X5fkF4sShhrKVnrv9YUOPULCOkVHBjfWlqEi64QNcca5RoL4sEQR360RIcqMwScNJKtgXWWlqrc6
cyXvhYFjGq38y7C5w+PQHn7xohCdXR/reolgK0UOD2+gc7+TneAPoCssDLClbzjcSTRMkiMJio3m
jujfkDcYi2qGqiVGvznXRbtZRg7WWB3zGT8lrAnyqhXOjFe0eIe3vtuLKwTxwwEDW7KRhVWXH+rK
z7Tb63OI011eE3lNR9Q4hR2fAUOH8B6xSw71lawWBUHskwkJI6mGwWmaIdLzlmAHDwm13PnA/ZAb
AsxzSGJftkVNjQWPQiOdIQNeHNc2X701LyLCw9N53hLTmh+Ej8cGytXhUNQDZ9SeAwVjwi9gJERd
1eyHKxpBps7zmxGtP2XKmcuU6LZ5/F68V+KJAW/JthxheHivkVwNGwqroiWK8O9G/Apf/uQan7YG
wNZRdq0Bo7YdzAV4hEvMcXsL3ZzsMB/TDSAomQU1unEbNnPeWeRW2Ql6JPZ5HGuTwZMZO/qLue8G
V3o9eQ1OEhNNM6mVTgnUT6G8CQnBpgJgxoZD4ZE114obuDa6upOA9j0nCaE/doEXvf9lKISBUeWY
5EZqgxD+FtsGdNggAsITUJgKbiwsyWhIPj4/Bm9DIZA8tRIV0qWIl7Hf7aWQfcMgmGrHPvsWTrKK
7JzZ/it1e8K2zy+dNNSE14OpztWIALFHwxv1NaWPrZ8WXmut86V1e5P9Z/ccfFQ5H4JmbRmLhk5T
Gy6+b64aKp20/h1Frrp617VI0xlo5XWKQKtQjom+YJETE+Tmql/9YinVay/n7ldpxyQLlZQVPn8y
H7TEG/E0uRS+uuhpPLMiJI0kUSyI8b7DM45F7a+J7SRds7xWw0okmRZrdG1bftrvkZCRIPO61/Ky
bJ8dcKD8CN9kysQ2n6DZkfVF4ro1S8S7OawXoEgolGkx2vdcslVIqhszu0/+WEM0SeoW/4+SpQsK
oMYXprgL8lk+q+qOoh4zZTPe6QecWw/e5/CEVhhMAD0XWSBGRRso2ma8Y5MralhLBTlFbqGvsRti
YMPLxb6l23QyfAielDmd70V6xLCJ2qt7Hd+mX4xuxrUPfCIgE2znw7+cYwaMILUyH49I3MC7CZC5
2aJDE6FxxsjVT+BxOcmyF2M1grVxNq/yUX0m8nNEFoou7DM3TE+aIjjoRztiTc8RxMKcooF+kwg4
G42FQeKtWl5fk26RY4hYSwKKyTFpt+jrELlsguEuIs5jbpD/veJH3hMzpc4lze+PeFarl5/FGJoh
dNLuH95QOV2IqK3y+lqiX2s1bHMJHOB3iq42PmYSAXpghueReThUlohf6E0GqyCnCsF3uoBOqjF7
EkZSbwBeO/nxyf8kMLMEgJdUNrOV50Xt09JLvdFDneZfHLtE0J8wARsFtYBoDJnaTUaL5FXwemzQ
HfTxTZNsBc6hfFIlMcc7gLq6cfnWSvQITwIwsQ7UN1P8FmTTryflBmxLrXpTxhMMSFBhosFdxMPC
aNwE5ISmzCD8Z2IrMCe8du/J4cSMQyaLyJw1vNDHcPxMFXyvLXZyhW0uQqZphIr3I2+bwWveh+Fh
0jTUE5mVHCKzmA/KjfCsV0lAWHWjcqp6n/Bc4jrgiEbnoJF4zC5lkMeCRn1AzhagrMMZxl/tEeTb
QwEDJObWCVodk6X6i+E43VAgYrmSRu187UT5vRN+MzgLNhumr4cCs48Fmj+iB341kVx/1whcLrHO
G/c3kI0u8YkjyFKvVh85Od+t9XENFp5eKeyY71iaIO4OdTxJIcw793gyL4JP54TSm76h0aqH6rTP
6IteCOa/IV2314T8JXSNfqH8pdXVDFGlTuWTZBzzVPZhttARgaT8BQleJaNayxQzDG5k+kOw7DmW
i9DaUuM0T+Qr+QJqjlASCZC3Kz8b+QrGEW5GdpseZYC4b3t+t8mNQXohlNOHzP5IALyIdVoMVoj1
p/MgxlZHlBhYkEAbMxnoTBWkKRD/ibWabuPkt8WfzOXx2go/TfxEXOSNfGMyT0WrfuFVDAm9irP7
UKwDkeCMSQAqA5rQ1RBxbK8IOuSvu0Ej4+uqkq3Js8U/Oz6IUsXpXARH+DwDfa3Ko4N+vU7/CEoY
CRgi1PSn0n8Lea9Hft59RXSb/VLbgAtyTxkJ9UzWEhzIRMHP09DbA+oKxu/eK98HruZSOakoeEjp
r3/r9IoNVSxIV+QzebxnRH8TFSB4dYfGdie/N2F96T6UDfzFTuwkOpAagtMBDAoSbI7bbkY95RDv
ilvwEwqLkugm82wSSeq89AMBHQZO+YE8eG7fZ7bCcrhSH1K2GW68ueo2xkB+Mugx8RrRfk3QgETO
zxYTNNccl6G6NMItWgSTsYNYmyQgJhL1x/84Oo/lxrEtCH4RIuDNloSj904bhqiW4AhDeODrJzG7
N2+6RyIJ3ntMVZajhycUR9l41QpbWynarvcNbZPfo3FLUcQefqSpYjHhTG4RnvHq1GCyAL0VzAsK
JM2jOJAzxvwIH5RZ8lflFJPfA0UB4LN+MhUfh5YWZz4J5ak+KtUn9kCUXxnjP9nIebRxC4zgYmj9
pYXCZLI9oESIy2/UzAV9MRL6rdr9aMrebL80Y5evtOYQvHgY0pj2EQojoBGuwbo7cwUx5Ce1hX7p
KgkTfRsdGJZdrTvVd/aiBEb1xA4uo/g2oHmPLs9q3eXbQbdLN/SsiDVvuA5X7RbCLY5FNqTY+lkM
ArSYiFsM+6n8lKtgzj/rSP9J1gE0pBlagIcWMuK5JODx99ECl6JAspMvMtHbhde0OKTT2g6VFQLh
b4bLhUx+GJd4xXN7kpk+fKOy7EGNHBkA5E5GgDns7XPZHbL8mLI85Eihfwsv8lHRF6wxezS4fI32
YgPFzxZgFNm54cqJx8cYxZtPsgBJAoQ5lXwEPDkX/h/KfxwpIjSIh6Csi8xt2ELMNIeuOjhPpa3d
7PPU3QdQK5Zdu5Iy9JAkj7j9rPvN36uRu5kNqmNgjsLCADlnjj6fmI9gUX3tXqo1Dx+EXGSgasDJ
YendEJbQvE/dH/Ps72H9TROfmrSYDvUa9RFBrx0vK/zSj5T538opuzNjwQKRHiFPj7jOoTsyrP4h
a4zlMxtCF9FMy/KPbeE72osDHHR2uhLxCRd0+zKY7XQbafYEKE0XzwXguQIhKqMpX9G2NBTotPxS
XxPEUC0JOsOrQiOLLcX4CU1kDEfk5/nVCo5lSIQELvcW1SHi/RuS3HQmXT8s92GM3p4nzfucOauX
+v8QtsaY1Y9M2MCoIlk3QQh6Yh/6dOIv1E/YtVB+MMT6bQ6IqNG2f65xf2JFXtVHhjzqgb106f51
Txd5SbCLbNoAGO3o+T8lOgNqCtjVpCU2nga5Fo1QdvyYFWfFuv+rPmepuKJ8pg2TB/fD5Rx8zvWA
4QFBPvK+fyUUBV2gBxbwRvrpnJmHR6m0K/VpUJ2CjvPZiUiOpq8HGrzGKX6sUFuoMjkODoGn254v
lywuJUzKquqCOAQCgmMFHhq3iUrWBgK/z/MRoStv3wAIOPH/tQ9JEvY6QXQhTlfjwJHPN9yCF4eF
F5oMJ692ptLX4uuQHFCN1ukx5tRsVA9ZtMKb/UzJKKKq1mqstRhMmX4lm4nsksV7lourTr608bbO
3Zh+Uvh5o8OHwtgpizj+mTAzIBZRu/Rw2rQIuLQrPRR6C4izJuqQTaN/YahXe/J2cAH55ldHCPSs
8j/dNdWmGaB0ii9MzBNylBmBW+fP+wB3T6XsznPBtZAAWtCCWjZV6DqGeZGv/+BxYlypuGNINIE8
wlKrX35QVA7PubGvGQ8jrMqONWo9Ktd+Kisq3ZUUqK87BfFHftRgNcbt4yOs+uKbpVSif+nqQs7u
WNpa1Dnt55LqXxHCZ5FXn/wAziq7TVeeGoBGeOCy6F9CZzW+oFSFMNHagAoMpKexH3uv6OBFIkGR
nMBWCa+R2KV7Qs9lMgGptE2ZeCx0whaf0SefkkYSbdGOS7Vfs1RKDsYaz8AOxZ9Ysi+aJCq8LKtf
WtWOADlRWTTmQW73GZt4V5UXvMvZRVggAxJfFak2wIUJ1PK7ClgBHA7mwDs4OCp7gGcxwSjw+7BT
JRONOyD+1fjF6/BP5zHUcL3gpNnImKAFJi78gY6/BW4rFP5YuRPYgkhBpZAUfrlZguhR4+hkv4fx
glDRmSbe3yKcGqZn+bdpSZ4IAHBHwkjK70vvEzG4fZ/pWmmO2WiyvZRfDZBg5gtSzM8e1kTSCZSX
mp5dM4DCdh/8IeuSG5JHAFcDdaLRf1XPR0s7CgPo/Rvq0aJhAZKXwvrzBl9wSyr4WYRP2zVL5rxr
HesdnXootCATRfHHrEecKswuvjX9JqLAPFg4XWQnfEPRZrqe3WEXkmOC22o4fEZaeuYXkrVuUcHJ
aKjRrJU1TV8Ftx0MtmBLHTYn2BGk05QGPsb4Ly5Yx6crGUvkvUdlJKNOKobgq6BOY/jPejE2toJ2
jsZr2nnPYdVHB7l2JJodJzpXsEsGxgYILQOIStmLX84MZKdNE8dCL814aoRqYtSEou+z+ooyKRs8
CaBo4/TASfBAY7Fsub49wEwJM2Fa/JM1IFmYlsVT4FS0DU55/AgN96k61m+8IVFiFH/xBpYW/hif
fAiMu58btOHs68malk9gbqKRfHY7ABxs4NNtzsjYpX/5pJ4QX0ttH6oMNvW0cNDeqre3NS0ca0pR
jmv06FG7hZ5MQFg2HmJV8ofkvWD9p8dvZEhnZmCheUcayneSx263/eQi+CbGpga6PrqDQAP+m5y4
MEvc6viuy9ZWRF+nWMTnGiDx2efVocAhPFyfr5JNqwQJGh/CzrCtGqAR9LKpoQAzAAKwiRf5N2wt
ZneHyi95zAOuxoClstwJfNHmUgdV8VswB/eJU02diwrfEWP11H6V+kfVQcJ9Y9QABPmJVjJi/X0G
n2eWsrz0SQv8xMjifSZKOkOJZT9gtITxD5t3o733fISSBNVkwGTFWAWm7sIU96byy7BUBMmCudzK
llK6ihHpnnXcK0x/0bu1xGAwbiK1Z8YGJGUJNKeYH3hvCOjmf1A/bdEcpYtpcPY+XtFSBGt2mebz
f1Wk5RBC+iTPhTVBXKqM14xKW0ITBx/Pha+QyftS0huTmKi+M2aogU/MLTAHjkqmogWPTiC7aznS
6S8inPOi6pQ0UAkDgph5rtQRE6D8fThvyhGpF6TRp8wAFNUzBtSULcymlg8Sy3M+BK0faXnXUYSQ
6g8dWcey9o14+YbLIfWS2kO2a4gHpSQx1ekzD3GHRQv/TNaXuGMcTQd9K5Q7esC45OhrcSDASWPv
gmid2W90QLijWy+RbQB9Hru5Vm8cmTIUqeb7JP7wTf+zRE9Gm4UzcZKle0PgkBXo9LrdYP5XZsVf
sJ9IddZclqj67nmwNzVf1vyigNrtkvehYKkasK0I5BdwvPCdPDEfU5/TODZzlCvS23CDgF8PgZ8A
L55n0LxoUW3d9HWdJ1twHuH4ZQHLx/HMh2yBtkLDJtlRf3rC1Wi7dYdj2i2mPVDiaIxfMTe+baZ1
f+FWxHHyXn7OeLTa32RHE46y5N1vGLuO+CaZ375zjweEc5lQ1B1T3ZL7L9oI5MjrfvBcomcOwE2N
e02/Pw2f7xpvT2yi7DoYTyfdw8sl3UVxGBi/5WXEn2hC8J92iU0jPlUQYQlBY+nLvHTPHRHhBFOY
+AIXnAHz4E8V8jIp2WdLBynYPCvbSpHyYxWOtlpyF0muYC4UFr7C7cVuhVVn6Amz17BhbNQSqE2K
OazQ6nlVXtGAjvMVRQeoIuL7qlReunwH8Ry8QrQlL7VdmCwOFQa3brseQ69H/juax2f9BdxqePsh
70C7G4V5c9EwlE2XGxO8w0+AsucToXTT9xJX5OT8uEWsJzFby/TuohNiepZ9q9ywWb0SGC3xqM4Z
2LIeRp2muHI/2w1Xgn+IyEWU9OKSobQ1+tvoqgwF2sB7yufBqaCCz4X703ujM4wfqZ8hSdGhgbT0
pKjO3Pc/MSStUgb9v86hUdxIgpUfmXVWAyLk7PRIbf6OJxfvyNdJAaiIJO65N6WzFl6QHZEjbkz5
Q0IIXOohYpt/aBy7SJRv1Sb5pZWo2p1kLisOIJgwyAB+IWbQOq1JWoFPvCyN+Zg5Y+CWy7/nm+uG
wpYv8AzgDFI49UcweCRvkbItsAQ1MJGA+2yLaFfkfta64Y4si05ilX4FgKA+nu2ilF5TThY11Fdk
zPltv9ARScEicPtd/S8FShmdugoZqpEzMA0PyCjai7yijqvoMk2XPnJ0RW9QF7DFCDOAbbgK37uM
ouMQHNR4ZYxPuIOb1EsvsHv03gNGcbwZGzgTT0CPEOxOGMzJ7ML3MG+HmXnKUEc5wlUInyTRElMi
3AX98KHIVZi9MtmrpkTZlxpfjWbLRV3Fs+cpzOwP3zrdDRhSLcPnvCsu0YdKZA5wpj+21VxHFUu5
cbLoK8afQZyzM0M+hkNr+ENiUDwSvLAmm9hN1R4q9HAQy9/fenNQjim54D1CYURmLH+n2hUBKIOY
QZuz5B9awktY3uZIp6dfjvnc8/q5dIxFSu4bc1YWS0XfvOFdkanO2HKuwpMF2wS8v10ygmdb3LqQ
ZArWITzkrfAo5B/jRRJKaC0Dh1a2g0abMKPyCZztD/oCeuiB9SWymW8G5kQzeJNx9RYQRXMEJgdY
MHjZ5jY6UWMgsMGL44fc9QzlnXherRSAA4ReTaC0A36IPzIKxkcmovIb0Xy8rG4hb5kdi/qDxRD0
pnOVnJLPzzuF+UKfkbnAL9hxAoqx5WHxGVgiY3Ygq1WhNziYmU8VyWKjeZFkcBLvlY2wTRWv6Do4
vFh4cGI56ROz3vb/6sWRP17/yEoUbqKLiBswObjFtvbMt5cx9mQoyQ4j0YlsvInWHiT8LAjwtEu/
BmEAW+BOv4w9Y9WjvuI9HbFhbkPEWyTOdSzlUDKhs9gLNQCze1I72Va+I+OHzy/tiUuQ83/jcOMZ
aABPTRz/UNJm1NdgCHEeDH/Rke1t8H8qlzx+4cyH70n41CKkPSDO1e1AMOJws8M/FtMi1RcHzDpw
RaD/OPJeoVPPWT1Cj5gMEGHsTCN6+HsCUnESKCTObUZyrPXp5jvAJgzvys/XROcTux+WMguCcgNu
12eXek9ooB/pu0J5CZrzzFbDkRH+xWbCDM7DZp0cVHGVEisKB+dX34ftlcsopuIoPp6Cn7eHQzjd
Tk4yoPWFH1vd3s+DhJ/UTtDBsHOI6C8VsuAdsm6CrHYHDYh/PTgGSiwGldFlGJAiUUs9CoM9mY3/
6Q1s+qGVLPbd3recXNlEAD/7X51Ks3XLAXuJmwtYDJdibbc+WJffDNIgC3+qVxxFT/NPwENosZH6
UZWfEW8rl1JiXqTs36jddXQZ7bDrJDsefemg9Zk/Qv9mB6gLhwSyfN3AJODbQ6pPQgrwP+TR2lJq
/3UiV1m2tPRzhkCb5NCHfDLEpc6USBhB3zsduYFc30+UF8pzPeYsIDI3lLG0iX+NZL/zvfUlHQL2
UMNMH/a5tVOSP1l/DTyp4g7puBecn4FdkMAFl2G+4NEHkPIHT+eXiBrjKzhMh9VvZiMZgWEM+QgT
ccGKH82NSo9NikXBsbDMUH9+Tm/GaDobnPiW8IoJa8t8PVgOSFdumMhwApH5sKBKIYxvbS54+SHw
vOOYLtLoS+bw2kmwARwx8kiDJaveAweF1YhohzDbpImdXxiH0mXM0UHE0U6YfyDGJPMz4U5duMRs
3HgWWaKjZ+YvqFE1UWoBVvGlGc7URbAJVCio56J18/5hSBeZvtvIaar+sluu7t+hW6PS6EF5Lssb
CwVSbtyMXVW0IJjZXCPNwTmf7WphbSrT+/6pd8ITs+9cPxkIU4+58IeNsPfDWxqDDesVd4D0CAl8
2x51nxmKfqMdU1kv3tr6WEiHUnUH3c8myUApXoKSnZpN0BO9I5Ps2EvUG8Ot3E6Zhh8i0KFcxCvG
n5TIqjxHzzgFv8LbMRyh3gQIrJUL0yLQpLnpAV/W2NWclI/LNKjQVuC63J69Op1NjNO68Jo7g8xv
0YYOIzuyjQZQfVXwthye1FM3zt8/+K8lMGIw6moH1Y2xEq48XsKBphKq/yTQ//jyUSRKRrOtK8K2
72b9WbOj1owTL7tO/ADV+LTTxzF7lvozrJqGCTH5W+y/ZtmVrysxWg1bOgh/DEwX9VU1PTNy2E7V
DqtMu6zd9zHcMnk1DTT3roGhcpF9qRAR2QodsgtXYFERLIyukmN/QMGJt4X8Coz6EbcE9CzvO4cS
sEPsrwUHnHmhOB8wHtOb/R2QoHaDk91b9WODQilCj8Dn2DcWwh9iAPLURKZ0iB6ZAs3Q3NL75gYL
WOoKylY8kO9FV55LCA13qmm/3/d3wmxUj/Uio3USkD6Odi4JJ0PH1AC+zDbKt1Xsc4yRMN5cPrKZ
sJoG2DsgmWzNManejYUcuVgJjJYN3SJ0wKZrFBsQxJckNxh/1TpgSJX98vvlrNccNnK11+G054PE
71bbXCyyaCPYJ6+rPnRrGmn+2BDSmmIVHo70L0t5Y+hspB7kedae4pVvePb7GOIarambXZgbKsh6
bd58p1mUW7IODNPRaOKaBesX6rU/3kCZA4kUWsgwZITM+tZXYo9RRQCsEBnZnFPkVnjx/AOa0X/m
N6ikdc/3CXkeguF1m82tM5J2/YXgQlhitczV3/pIlOdZs6/9nq2ndupuZIgdJzk+oBZ+NRaQvM8K
qhbOgsh9YyZofKCK1vI9H2GPMJBsf3THso4fMCQ7FCcUus0KmhzDHaDloUQkIFlzTbHUCG0L472w
mEDL7UZHSV+09Cv3gKlggxSMJwntmo7gsdnBR5XTuzqh8OC4JFuVBy7dgOiUu9+yw8t1KNH+q5RE
05HCxsiAJ6vtVHLk+Bxyn+KCyrnZx7GJK2bSkNqfZlsmLNUoe8zpQi0vQ7yzqGCll0VkCZTtck7A
N+u3KFgP4FgYGTBaqfvOYVbGGK9WT/yhSRY/Q4mWrACXXEks+CXSodVu73DJlA1fRZvs38G8rSd+
1iNM/qHgkUaaQH5BlHwfy9U0cgJ5uQVQvI90zCvQ6NUtYy7EK1o1zIPhIfEjJ2W39ZVrizH6TbFH
8CrzHtAxQ0dpjpP5rNP+wdCsN1rhttYaxB5OK/hR2JYUqI4HGXf0+yB1G1C9RGyjAkBYoyuIrMkj
nuPoGOpVYC47nmQgqBFAtx124tRdFfkJTVQNRQBdLGmKvO+fdo8fs5L+pWzU2aCi+sDyQs2/N1rn
fQDmrS2VbFUe40Op72k0tMlUUm7EWf+lsPffx4IjnocZbeENVMZnmEk8CqXlNO0WMwObI74eM3k3
afCZLgVO+Kt1UFSX6fCPf8+UzcDqMGCte6mkD3M52c/6wNcJwh6TRAbi5W/vhfh+KZjJk2ntdktu
V559BeK1KMEq85QykuwfLMGaU4Eg+SeWMCUzBJC9odhp9YT0f6J9sf6hCOoHX/8Br7ECCe5jtYt/
yaiCVRa45GMXMHhU5PwOn0CziMhC+n6XpKm/4KewEET9FGzj6splwaEpf8g+QYcKIzg8hglieTB5
l4BgEePRSrOJpQLra0A+PHfgzHHdcM3TBSjep/RD4UaNhDU/nxQFVBfJLbA8pbtk/XdCaBdCAXFw
ZQT9mLcZZTIs4qBtQQR4762Sb5s3Dn8bidE3M4sLkhPVHZ3yW6CiNsB9toMzCntLu7cTKyk5VUgP
DowNqK9SyonxQOf/Aay2r5pdWj/MeF+/ihu3yEdBj6utEPzV0lmcjO9fSohxmpoUiYNnOcFsQWHA
7vPzK6Of3mjqAsN40MwfDTCH2RYbAqp41tmSV8t+g0cg9vm9c1tdDTe2C1bj0LYFtmZzjvjNv3J6
FXUPiV0twJFh73BR54vrNxaKQ8o065zui8MV65pqLOXPEorSejwGCGVBUGLnRM6Amjn8eV/QyWyi
yht4ZY2jwDF6zpo1BqVcRtCYngpMYx35JzIJI4KLLpaNpAr+CfAbrezFkJyWefcmNDbjK7TDAMDC
TIGO7rxJJp1359aJ2puW7enWv9BAmdUSDr1wQFvQWjelJ+ryWF+52nRlgfs3XgYLkkCep+eIs6AD
Z0rKGHMzrBIKm7RLAdg9ov0XvH29ND8LrVobGxR2grZq0YrQrJeMFD18XUbvJ093TFaIibmRwHrL
22Q49uy+/AmwLrjmJTUeqebllltrJ6VboKepSjj8j+mMfV9Tt9MXAve9bV6mhHfjuUCtqBHYFLtZ
v3gaSzT80kboeSUOXpzKZ8dRoxgHe8UIBSzPykqXefDq2mWMB084SJdsfq29541aI0qO/7/TqKs6
g1GkR9iauSVbA5BfTO2yYQ/uNopDVvUGrfK08wBnFNhIMmsA2InfP53I8swVXymWZAeYMdUCGwAH
Zdo4pDYCDIS+fhC+SF2lg+eBBmC+6QtgYMcWqc+P+QMzgMQpXfVNvwBTqsCkdJ9Qj9gfrt5sbSKK
gmrGuFgud2/VLQqv/JwSZStD6MN1SX1aMxA0yCyeiyIgQHfENG249XvF2NDKXfLH4h62FimhNo6Y
vX9ZFUztse7x8IUXRh2TYedXwe8poYamds3YpwGPVjdq/WuOr4HNWLJqKv6f+bLaI9GrFDtesmkw
/RHu64zGGFumsgiMM0oejQRSZZ9JjC/cBhQbaMsIJxa5xwQwoDj+P6a6Z4XLTruf10fh7XOCgoHK
Ji9F3t1CkXHRrHXEyQVZoVkZHSBw43vfMn5v0LPMOGENTr7oX575mrqNmzOxuzHII2BX/SplCgZK
wpNgyqh2Kd/wdOGZ4Vec8vd27Cf+B85zv5PWHhGMPLk6n4gDcC3fYehUxlzkNqV2c7X8oO0IJUJQ
FfhfVX7Smc9C7wE4Q0SvmPsQWcu57jUogHQiGGc5vwfOiZHRv4v9iyaKuYnV9bT05DrtMfcD3WHx
fB1/KCAJ2dO0I6F6GuHMDNTB9lyTbcvvTB4BpxBfpdbaAU8w+fQT/NL8heqP1vzDpjP9pyRujKyb
1rXDal7cWJc2kG1u5Py0SM6mCKeJIEsRzE2kG49p+7fhAmwmCCzGrO7A35jHOOuSVY7RD6bGJSO4
QrhSMpkKTwxFkFwsR8pOvnueLaseaY+RLdZz9WU8MkZHu5aA5uEHx5UQ/eNbgPKscHXhzAJSZOCY
RHwMy9YD0Dx+p//AM2oM1eV0HYNrYxLpAZPieoRkrbr67JW9pKkPhEUM8GXGBiu7Tsa392tkdkVk
yPuFoRZZGWIuWfVZvm9yuOmLgPWQNn3MypkhZYQb62k5PW0Fe23Z6bdEolvFttwm98BGsgLNP1sk
6nn4A00EcYca1ZixhUfFGtjEh0w2QsAnBaZVhR8nX0wXlazicImp/lisgznhay5bOsGOXm+vAmgo
+Bya93AbPrEC8rvNReBzv09iq6F211iMEoddASVL2Pn5c6WVO7a/lrrXL0Z36j+2oB7LnGNjh5hR
VQ7SndUREFVTRK/oBlcZds1W/2v/NZsY3Uy7Zcbc1C6dOm6elTFnCJNiDH9ayxprj8+lwZCgrFbj
035SoekJCNgDshtG1ilaIavnuWCeVrLWiY8xc2SxQX29DZDzc8kRk9E87RQga3RrGcCXAay05E9h
buB82AMJ4K6IFMsId0IlOOwTTndF5UvOYI83EKmYwnWMoB2/4UsU7hjpyuFuxE6MCDxSfQCXcIek
lQwTRd0TF5NwoLW/hvCjlysW/sq+48MHsEz1m6P/2xtYCDGtkTScfRNiaDQEWRKolE//EB4Au2BH
RLUsd+iXiu8yXFoMGCgsKfHNQ92fhYcYPmrqdH1Zs9SACSKwFZlWi+97jd82lFcFhuWkv4ZO5hlj
scv6c2at8bvyE6aly5gfn8/Hk0qXglVt90BDi3BJslx5GXFT66yrcKWyq4fn9EZEom0rCAIBZVVP
n1eDsLFlaIrdE1YlqLCaWlJGQJKL65ZF09PY5Aa1d32psOg8scEAcs2I8I6hoNfX9u0p0JfqcxEZ
iwFWPgtYda2Gr3L4NjP0O+aqs/x3dsv46gTEGNwFWHzDyqrcBvGUqB+l/lvmslfNVx4dR8HRRp9F
V8XEngc2p85BZ5/lf3J/EqAUoRFm6QaBDh6UyRym9HucR8lXZfjL2uEh03Kne4iU2Nh7iOSC+JPh
WWMWkpAzeGF8QmvBwh+tXLqhzdOEe9YfGTnwjDBGMqMf85GYDsoB9HpjuHu/UXMgv1IW1lHiy2/N
I9pgp9vHz5VEEjomj9sRKx4AxxMfE7VP5eonMNkows+gLg+IDEkQez509MQNq+cVdbDwnLevfP48
s5RIPIRKZAuZ5LHSvuNZwJ3Jgf8NDYriuqKpkM9yaQfn3sGuXXttx8c165AGznoeeZuil1UoC2XV
JvmgVxY9WowX/ycNruGLLspHxFvPTfydycuPvDZSYkTFnlv7kBiEAkq/dfkKrJ2sYHo5C7ydFSFN
3SGWHaZpFK1o9ubxUcRwQ0mZuFYyg0mPKp3fjpGsHnH02vJCPq111eFTFOj/QU6OZNhtoAOjMdOf
K5Jg6DB4wijkeIG8Pjy2ASEzw+sf0cA8n9aa347HYIOhyGKQl5KWSPo6GF/dETH/EZr+ryXRfaF2
rvaNhBZ1CQ64ZfTPFLeATZCfy4oPSRJ6tJP+MakIyKAo/VpjqrKE7MQrncJ8/gdbreRVCYTtnwB5
CbS06GJ0OeT+pA/hvNowHUl89SAzW2E5/asOLiVRuNVSWwOutjCWeuXx97B+kDnh0/QjqYUr7qQr
9DtIG+awmUsAiAu4DpkrwzbAOvPv7XHGrN5v/22uImqum0XcJeENBNPc+5YSe95RleAJMaE555h/
XeYAxuOjQkRnatGnD1pcqGEwZuzxNNBMzZp0M17owv8wAe3Z1PM+mljnIHpXX2Ln5rpnoTJLrcNw
w/M894PKg/SxEVSnY0RYJvBV5+m1grnD6AiYMoqncCkYU25yjvAHeQBGBI0BF4mKaTvH00FxpL+0
CcxhsZqwXOJYWqbm5jJgXBPYcxYeZGsvWe0KDXv7qbJmlEDX/ZlqnHlKmVpc3uDS1UV4UTHCELuC
o4XJy0BZ6hmqi/EBHyPt2dokZYqJzFwkq2FdbHuq2mMV0PHR5IZrLnSGIFNfnizFuQnNqrM1Wju+
CunWZKNxgS1D8VCAZtSBAv+QhlYQs9QoSwogloMhoyF08MSkpMgJ+kWluFb+iMg1Cxr384IEbS3E
o3FHCo+yyg7wHvvK2WAsOD80FEBb8cUVoBeIjwjSI6G6xR1/Zgb1Dv7M0NXDG6JufZpAmfyGFG4p
vcySFWsIb0eyR4owP64d/mUCiVRw5GaNbqA8qAIhwrc8mEkv9YLK642wpnWfhBfVlM1OJvtt44bx
Tk6u3ejVdMSpLf1gqhjvZvkz5rtPv1OIWJr1JETK82gLLJdyC9QxFLeFeGXzThbwt43PIYBM88Jj
AdO/pFXyATiqhDJRb/T0nNzzJYKNzB2R9XdsMbAw7NM/FsK0lHwxh6NYMAKzqodYX5A4E1mDlqaf
F6QaYx2YfTSCPhyp3NHq8J9Q8jWRh4W+J8sOb4/9iX0GgAgiqYT53jKFQyiBpYQrlsvXOsJx2ZWY
hryMwFaP7/fzyBiqd32TZRSpmarzvDCbSCDt/HtnpB/Ywrla4Y4lZxPcuzLryJAUIsaXqMEQAVMY
czl/VvDFumW3LPtTGYBpn6w/kOmvESIGqP+kP9gozvX3UgWqyGjBDb6b/EYoHALYGOld/6+i1pG/
mVciFoFLYrZXiV7MOLx/pxS6g1ytgBHyOUNgSPgW6NWKVyVE10G+hJpdcP9Su5LEa3QHuk0BKCvy
MJQDPkebwkiCUzNolp92qauXAZ0MPPiuOZmVPZD/45PMWGwklpOOWe1504YVX4PqBkZBxobKuhnn
YrphOhWpc8S+aGZX4QYN5xr3KPtI5IdwbwxCkR3javq+/NKPGHYmugE/un6TQzPLDsXm41q/+uii
uQi/9Rmk/8VbWsAjnLyDlDMuMto1V70yL67aQQEZZiPdGdZIwEACkM9CKzUvN3A3N8x8mKOgQUOT
AdrDIokRlStyAZsmNAjskvmP0r4SlYA9vkh4aiF5LVFfMj+FJck/ctR8VqLmPefNqloJtG8Il1UX
UzI1Fn1h4Y6/zQeUEtHtM+aZdW0nN6SCBKmPODaPAnRRO/t8p/piFL/kxuMHpbrHfz+m+0FQhrgh
31GM4j4yLwz1bJQ8EVFaiFXmH6c7BOw7ZiS9m2vlUkBMXQfGsaUUeE6jo5RNCiMJ7J1qvK7aFUgA
xtEwmZ/iFCT4kX1qv/fTh1AknLMNdBmWDZhnl8CCTRKL/Q9mja8hX7Ij0U5lcUDQ+7nRAFPr13jz
hVm2Kb7GTfpTcOpKG0ZdIkmUf9KFZwi40OmPvgGtOFXmOPqACpijs3T/aF560zdwdyKy91CEQ6bi
sCZlcTzwhhaxQyZZx6Gf3oXFp14xv8H8qINYLtk8QutzrMcbXYhn0fAy4WBQSvmsCTzyqO9t1iYZ
qupapn7y621hrkAB2XzsH6ajMR0WaglpNGZaihtrz/gwJCfTsZ7rgiQazugqnatrnNnCGb4nfpk4
wSc76ZtohNDSTCMrFJWjNYcGYM1FppwRYJxJK1xSCkA+p68vyXIJG5ZL5DIrPCDAWAU7rc8B63kS
cECr7JgWppjKNCRsiqexAS/k+zO98M9d0DIQK2F7AEJp9e2khTulwC+ipYbV8A92hMl1waVCVTCQ
vUohLywdwYMgNPmqsLnCS+Is2ViNTcOVI0EovjPYJMREOeFGvsWMinZax0Tmniu8G9o01ELCw3Wh
70V5nii2/jm8Q5bFc/R1+TRAW8l+/kih3lUbJT0ZPX9rz7PHcdh9IPGj0ObS5MVy6sF6zt+HjGxa
agHjMWeE0T9EXysu8QZXylDYHNNU8Rbzkm4rr970eZ/LaKyl7jGqSLSuBEFwIjMdiZKzvC3u+pLk
YL13KJtkZQMt0/yyGK3W3qA/QoyBNOrclCvsoaXH1p3Yuf6Osy8aN59hF5u7Gne+Togxa55mWLBi
R1sNbZNB0155vxplIYK3kV//3/19s0AbhgNwA0cBGE6ro/Sh82F3SCb0J1wPClG8IrQoRPi9MlvS
fLHag2wzZ+r2P/lktt0WOvgIljMY6ymWApfFT5HuFAJENzgh/0YiBZYISTSFT0yCIoGXAhgyguwL
x6h5k7ieWdCRmIK3gTjhS7BV3usCrRgqS4MiZcNTX3y+Ogbsk65DI3Tli0w8zGe9vYdXkDMLpRj3
sSQm5IqSx5MuTAfdZCBgeWPA4lDCUL4qzXlAr4EEgRkHtyQFEbHJza78XLhsk5ShEGcHoHba+4T2
fVKblL0r9AEOfQRXX70C6k5f8rqbF+8KMcs6wxMUyAFhnksRNA96FBwKbBFQNDN+L1x+mLXvJxfs
01qV3KI8/Sx/wi+OsSh2GV5Y+ydT+oC/g1RpUQJkxYnDgGM+0Q1nxhVy5MDqyQ5X2oHj7f3Z86H5
BdvowpWQI2CdJuaIIRrDeZRFK0lcqfqZWr6/Fz10B48u+o1D/a7Xew7AqLsodK8uWK7PsLb+0XV/
NOKdeBeRxJ0yYEsrjv36iy3iQviHQYMunbEv9MZ0+KKD0ZmcVktyfhBxqKI3MoVLKNuZUbTqURwW
eb6q14hmDMbROb9ifpYkOyi2JI1K6ZeJYdHGg2LEECfpRAa3iuZUjGF0SYWbgA10WsDgTdRfAmVP
f+NHJNjkvt+aE9DIzAlJbtIfpdiJSBC/qekYWWJd4K6SVk+wCBZ1d83M59SFpxG4aGx4QnNSZSqP
lYq0kwIHaTjbETx8+/TX7GYV2r6KnRDIFK1nas4d7WB1QlatjEcN5MPbMzMyBo//kXQeS45qWRT9
IiLwZiohQN67nBBpQXhv9PVvUW/S3VFdJjMF9x6z99qZX3llUTNn/fF5nEQYGsY2y1jdMLxmnhax
muJjmCFgCHU3EF1kQAJQTMJ/fkUghLfXZ5Uhy8MJHS0V2ATj7mUwb6LSMG2DOwxMY/BRRZg/ZzTD
VuYVdCfYw4x50KyYrO9AYk6aPjJKxqXmDn9hS0rfLJo9YcXMsICn4UIcdzStw1++0b+LEHfMbRjX
ASkNSTU5U/g6tAro/1x7ZIHblNu3wMGG1tbn3Z6pTMaUaKNK0F6OUehmzULjkJOQ65IXpL2uVKMd
Cg9B/jWMLyv8zNA7ee8LE9F38MEUc2Dw2u762H1bxzZeY0jDLPau3BShHHphhfqOd4LL0ACLMEmb
zqM5zgN+7VpZz5EJUOQ1f1rq1phir0ADwNMkDLgku1HJJnOtxomjncHUWDcWOqHMlGwtsSb9t5tn
V3LuUN7IAaJLzJzNWjCPw9pnhge9WegAC82QehTylaEXqAb24mb6mWRLFQWDr2+aOIPIvWYbZHYI
3WgD0CHEi2FS59NqIKCeiWdy3FgwYWY0mPT4HoL+N9vJae2vTgCKatyI+ac6uvKSf02i2JPYYDKR
XLJ3vr53KAfr9TLEHeU0P0WHDHbVDr4tFj+47GK0LOf6jwpfpcS4vfJ1N9X/iD/A3cj7gjMuntEt
oQMk6C8OPBgB+fbFeZF5fMPmyyVrUEcSstB5z9O5qK868RGAF8gwFC1CbT1SpTbKJwGZFahEAJnK
1WfXrJinTLDL0eUapmfehvIC5LVMEkBx0f0PndWrL95GWL+9+akPzjtlkPPdQMZIL1b5LbXX0XRf
Fp5YcGL1g5xxzcBrzkh0wngyaRiJfWRV91o2za9u3erYZT45Lto/8cOsZ0V/fO87+8u4S+s6GPYR
Fc1dxy4JdjM5psGqpj1XxM862iWOnm+SM7lBiJyxpLQ7abjl7X7S6ESs/dQnnxvPiRis8mvoSCof
w6Y+ClwmwQGvDa0eNfFlvDWocQsyoFruI1Z6RIiZ/DHei+4+hldhmEJWXkt23S+GmQIMoL0xLakj
pKAhYQ6fNaHENEq97ijiV6e5DFcFcrS0JdrGAOp9s2tKQkt3Ceo6LXyqw7EizDefc1YN99KwWJDh
wPMSbZmqoMnc1JWD1Uu/q8GfHh/MJ8r0aqHcUS0xs4IsijcY8dY1VyhTOf91aGH7kU5CmSredBUm
VyVcJx3etOSCDqpkfcLXAhgk+6iqfTHFHsPd3Dch3SvS5LhxRFCf3SbnVic6wF/5sR3//iqeVDzM
GlnxDIPigAG6cCLm5LWn4B832IO03bVAGUczIRhLK3025l7JP+IvpCeGibZ+boSHatiJ47wmVm8n
k6xT7RvjhzxhRu9l+Q3/g9s6IhVyPUGk03WvPsrimyChHDZE910PZGYzHEk0EPKHYIdw/rf2T+9o
FaGQbiwSUNfwVYhKrL4qKDPqOarcOCaNlEvUFoM/zt74WLtkJhiWp9E9KqsX1TTCHso7pC9syW3j
ipqfJ7PgQ62Y5QeTSdQ1y8Moksm1kpA21l+Q8rlGZ8V7FxOfBozhmyFNmu/KkBW76FbRdZTdQdyQ
Pakzr3gdQiiOshPGe00D/sVac2sugbyVM0QkqXow84+h2iD9+kO6GTHYSfQHk72XsPweVi8sByRk
+WTYzKF2IGHJNw363GhHwKTBjRYuE4x31arBS6ntsG4m5HAioInKbdR42XCP6i1EhxB3iDbjVwp9
sAuiwqoFLfX7B7Ms4VMq5y9TGXrQe0Xmm3Q04snGYBdkHEB05pKPxYa5NwP1FHaqts9cCuBuwS4O
fQnemYAq9yCzJuXgpUXTAH0j57AJ7hXiSWyFmiF3kY72Tskg4B/VMgBeg0Ec5kY27ytGaXOLfTHs
s7i1ZixDOCReF8Yu1ZYCMqT/VUU8mU5rOk17ocINJOKiS9uEnvUy59XjVW/U+tfvvhXcZEw1iTrD
OiWkTG4JriZLJXKTeG3i5nuxY4l+WJGwydjW9JqTkAaP4coHDr5szyFCYgiQgtey3KrT7fTHBiYE
Xwnfqcx1Vku7ul1VwZEJPw4M4Bm+v8JB2KgOI+WsAOMxXcXwbToSA9q58V6O7x15gExUHqTvCPna
JJjhvVf+iArsL2p9IRoPNTM1FBOwK5oPg/hQ2kUgloW87s2VxuCUtSFkO+YHhcfuKD3TGzF+UOJF
EmNJgvTSfUi4/wcJ7CwXKCGx80wk8sA1UH3iszQvPk5renUExqyRwmNQLCm85RNm1jaeIIdzrNna
tstPRrsv2Wi9oXe1fI5xumUXgkVbbf8k9U4+QHwuraMKrLj4JZwiwboYaNuh+//vQ+ww1E8SYEh2
GTKg9CdL+gmYvqUYS/XoaKZe93IjwpOWH4Gw0fIPVn4DQxjCmSjOS3JASAYJY85MBESTzn4tCMs3
KkFKa+oDTIV5c0AiZTDzSXgYfjpz4XPOa8IN2G+hndvukCfZIiMXSD7lAJSeUv4VMygriwfbavpX
80MGslDCa4EKw5abp1kO9wNLMH9N8fe2KXjRuWpLhfitcAn/QhyQnREBiYao0Usc/OuSuuVOQrnh
e7jPLA2c9Gf0EX6Eo8ssld+ZK5A1KLNDvL5pycofeQVPXYrWlC89bw99992oh77ZvVFlwBYbICJB
8IUstKT17plF5SCYkaKBRXz/dYAW4/DjBSVsRgO77kTiME7x4DRgmoKQLQbZhvJJh0TdGLvY/A21
GT2ZkSyZGxQK+jRXV77e6I9apiwaWw4d2Rt+jS5Y8lPgQ5fBivblAuzUdqRvrmQucGqIofnJpW4R
Q0dUgaofalqsBjbDTy18Kp91tp2Ypabxhzm/mhr3a+/9GXasOimdEIAWYg13lmhzqBtPI7hmE69t
1TC9Hz4EXjWp1GaG+IdfxJbRmWw0YTk9/D0hyw5uxljfKmRVYCrA9dJ/JcGS33cUud2gyXpqOOeD
aReC5bDPi5H5V8es3HJ6Gc3Wfy9z1u4GrJtFrJ2Tnhgva1MxP4FZOrrMcFFPJJusdXtmtOZSVFZF
emUaPUCcB2F2iA270r4BuhBklN6JSR3sAeFGyJLRAYGBKz2lOI7gbrTRPXqdYjh51pli+SW51MZx
e62lVTLudAxB/oeh4fmjIVoQfJraKUyD6phmf6V/n2x6U7SBYHqcvMPaijcVCDs6j5yYC+EcQv4Q
NSIgDM8Pt8MmZ2gzrkONIcIifL52ir+qaolK3Y3EA4nyjE9lxNmAHxPbSD+77Ip/4P1CenXsimMF
bFrZiSnjO7C6zMn6OZGrdODJJu83okigg3oy80NKgIxyYhjNjrxU9kEaryZTA3u3uAFLkKtkJBKT
xTgQUIDNRjSi9gvnqbZtSSRaUC50+inP3EHHDzEvqdI5/IIFjvk9KouKVRIkDsLQURESx4Deo+0c
fVeaMaoXnj7sGKgDW2TyuA82Ybf19YsOzocxZXc0Xjdcxi/7r64I30TTopITyGkLQpUWfseMrtWW
nPvoYWHo5SiZEHzYBqNn+rroUTcoduetx1wbvCJBJxRf4eUt/yrirUXfzFoLT/+SWMS4+NbB6wUM
HTon41/K4dZNCLKutfFpZOhC0OUw3Nh6aAyhBPqwb06As/l4eZGSNcCtw/tH/sizm7AOsKs0aGPb
NZEKhohIZ8YgIp0gvOS6v206SPYyfE+RG7Xbhpqs3QmHsHDOjDbkOzeSDp/kDCXF8GmA5trMls6C
aN84YswST7sNLVtE7ikWj1ie6yThYZ0nN7b4sfrzyPzTohUA9bNktJ1rqzdu8mb+Jpmt2UnGgrEK
co8IGIuKxSKDjKBuw9/2vSkJgMfkTIiWb8PpkTGJbZh5mbu3Pi+VBRcuOAnU8nYKfHc4wVXGFsRw
/23stOAMjDfubu8Xaj+MLA7Dkdc3OuPxLEIdFF1QO8RVCfVKkujyH4LHjzPknn3j4PEXkFmUHhXR
PiKDIbohWolBv2CNRZqMmAjFAMuuYJ/Nfbx6yGUT5u4Culrk7nAyWYUdB4Q4VJKpvxvfW/OasMGX
9+ZpFE/JuM1c3FMQrpZwPtlrqh7zJJ22EtYRCuMGbzDiJOpVlpryN+Q6+L10CVCy+flgjAhcXuLB
8KBcASunqYO73TlYG4UV2S7ucGyovufVDffaof/hB92uS2QKICi0b0HbcBZieWk7W5zHu3bxNqeZ
G5mnbJKP8sewh5IYThlOILPWyRXFbcrtENsq7Ru0HJNMNfMfTn3TfeKv59OGc3ImfPSAGTh4YJhT
zyzsatQYeB237AOb5MxUfxW+1qxIfMA94AbEKZaLQRvdGKQHWk6iGbZvdNzABL9J7NZ3CYooPCIX
U774rn4cNHT+j44K8XUbwG4NbqfZTUWKIHKcjox57lD03FSmJSNzksIdKmpez9zBCFTEbmEsFFjg
RNUjmwDWrDRz0r6g2izfZ94LK7iG+obDBHYlfWJKn/2s2FIpZxlldgZG0osdtqnvxtYVd3AI4SHO
NnQGDNorlnaW//mCZgLL0SH6eXojIgK/3EH9Vf076Vq5Uwl8dUcEV0iBygWqkBKBhnhMZPLQF9jm
GXam2lJ6/bx4vFhSq/+Q1maIbgmYBeqRLOMux8eskcrzQaTfh2BbHol+rHmF98QTYeCKQjt8eeTp
9sBACkf9aq68ZUxXQ20abw7kAuzYR46Qt9NmHV0re8tViad/niIxmzTOlTgfGiYUcyNYRck6+zXA
68AgvsItDBxOxkFgssayv56xnlDmr0949Ka1Q0BGTmYx4Ct0y7XX3wHnPKQVgcSAZwDzwTiH6ICw
Y74OD3KGr594Eb5GvB62Za7RJbONSrymdAjdbr+q2OUdZjRo2OzhieLh7EHtT9otSc8/kzMCjdwr
2XAfwDEVtzr7u9Vfx9Ijn9HvJQ9/nimO6SnGOlvxr5TVmoKJ2uqs8hbPC/t9eO152NL9u7urWwwH
EjYLTCtmuRg+a5Lp3rM/InaJWpzo9v0ZkOSSnzHLhbxYMHVvPekgH8GaqeOiJ6aDcfMQguF24z2z
jBn3yD9GJAoqRsDinVRIxp80FKiaDaJ5qfDsHMPLb/qlrrGdzNLL6Firg/Y5Ef6JRGSMXNhQCmOk
7wu5hhQ1f02fkJujCE+eKbPQHS8ByAJggtFsM2x/ogVIIkbqxMWR/QARkQFs7wTpnl0AqKtgMeY3
SjYWroINRVJEQ4aelYANUkX55OzJxk9fdsHpABPnwrMW+wcZkRgLJUYMkzp9wS4VMCXPI00Am13Y
wKWOAGLOGaEPP622gt7GTN6r0zUNgLFMv6ZlLmNBFve28EQ2RZ5e4obqCv2zUTn1sja3AUpOg1zL
VcV+Di4OGvAeShLZG8yLd2LHSe6Y2IKMQ3yQTFtww8HWPgcEapxM7PBDhzx33izBIdpYjvbsBPX+
FwuIoO84qA0wicdJ00l7WHJ/NzFDrkvy24HDMh16TL5ci0F18sIrvIYPRCh7mHpKcUgYh35C6agZ
tc8mRwfVIUoOab+aDullbkAlhlMzS+plcumtHbJuqD+Z5YX08MUh+hkaz3jvXsqqUX+SYG1yVFX7
iSQzk0yHTZzhSGv9xrkPIY2IRSoQTHq9876HEyaw27R/r9TNlsajJVWOeazpdRGsGBuZXWMQ72w3
71Xr+b8hQz91zgrmXS0SRnzIFPWFOg9OYcvtww/wz8IEhJS53PoshBpHFpfqJzqwvSBcCyrTgiMK
qxoBfji7Xd21EeJjQkoumK8GBEr1jsETog03/JYAjtJqzcLOFdmxgXuMvRcIOAv5xQ7ErxV8Zgqu
V0J9Zjrqlz+mJwVyeAo4zgZ2qWyXqTKa105IM1uiXFRZoa9ZVoP4M54cL6wneBL9LeDtCQtEsDnX
34PwWozV7F/5kKFxjeB0HYhS9WfRsZ5ViHEK7Xiw089S2PjNKakXBExC9FUJY854ZZcS8qjT+wXL
h1H6rsTIrZ7FaF1erXETlxtp3EonBucs1x5sciI8+t2tYIOTcybVMJpdcDtStMXtp5jPFsoZCrB9
8ngxK5vV6DCA7bFdISGJEv2jW3f3Aqc2UXikuYmsmufj4DIOvQgG9C5be/PUzLkie39bUPMtLNAP
qQAAllyamu6kwGtUE6x1lqEKA30BFimjkFBQ9+N/z7CGvhWvWNNfWLhej6ihpfgJ/mqoXGaqUNu2
rcNqvkGdLNzSkg/3rlR85TPtS1TO9W90RgOXXnMU14UXW4tOZ/HJIHiVXQJ5xZPKZ1gWjtmTtnot
OLgUz6LQeK+ouoiU8ORhafgX/Ijv+GFGi6ZcxebhrUL4YqlSuYzxOm0TlE7db4E5YynAAf+i/h5W
dWPj5RZx3TASOnXCvr8RhSwj45OY69Gh5fEqxPvoN87UCHDZk+OnEtFFj7nBPS44MRcv3gQkXN2P
RB0hLZSclc93DIwveZikbESGFyBTIFiPmzwgLJo2STOX5jZsXUDnQkXTg7AjIKfYlY+W78jasaZO
pSLe4aGCBUocL/K7WfUVxVsxPDBg0dGeHSxQrifDXyMLTASSb6s2PUi1y9BqZo6rclgi1aELMcnQ
qIIPaH4HNblrbCcGuIUXRmiMySPIeMrdVM5I/fx8Yz55O0LKNfgtiuQauPYbJFf+dxCwr+Pp7nkT
2WCU6BFoGT4l9P4rgSlU/938lbpH7mSBGPLWMt/CmHqqgPOXF3osdGqTc3GYa78c78Pc32N17a9S
d8WAFCL4CgkEr8GQMekbCdedDaZjEI331ZULYnD1Q0upZ0rrrlnn6vmdLzXKTC/9jSVh0QydTd0d
2WPxMfC8vBaM2UULXQhmY3tE75NsmDqpBgFXyI161hTv/HfAphJvOJ40H8HBXkTIDkKIjODkU/Mf
4/BQoWvDhoV1xZ79sJysOFdZPYivG2g/XAQjY0gCbWgw9M0bEGPCPrdq/4TuNiCDEr9ycK8EjPO9
Z/M2paVitGGcqmangj3F+ckDou3M8RFYqIEoY0pC1Ju1hr9uqguCP6M9sCVS8T6CLtX/cuFslJcO
lYZTpA+FrwXPIhSERfrrs4bNPPU56cUGtG0s73w4VOUWyINgHPlckQCI0sNi9K8THoO4SV3W5dUv
Psk/E+NDq88j3mx+XA84ccFxhK/XrFu45No9Oy95zhnebflDRbyX5EU+FRTBCjDGyF6trnbaI5cG
BF06k0v1Z+RcldxYOubFbUqZ9MpPxsYYnFRLdDTuLolxBgNZUtEI+h4J9hO3pCfm32V819kojX/B
6e2M/BXDR2EuAccFcJvDEScjnpJxzWYIjh+EXF7O9wNGOlT7mIQEUVjE5Y/mx4jgFzFNRKV/QxFO
4quPkM1iq5JgQQGvrWCLB4SS3wZ6nLe0oRTvBv42ZA07yidMAAxhfMAbITUjdHi2GsiVuGQJtKPt
anb+SX2f0qAkNespIOmdoLnDDzJpJotW/BX3t5e6H1iyAULAR8JvGTkrRQIMNiJti8ZBhoYUpDZc
4pIaO6dTTdi4hTwmikxFJrPgaPaoHTlJmJvQCErXAalltM5AxgfPiIRCkod0vJhPVf4s6XwjMPSr
90q042XDFIKYJbs50ShQhpC9GjuQ4fsIyhd6lxU6UtQTs9YdluNcPNYcWgB4AdN3HmKLcSG71Xig
0uBBocpPP8ce25tPc/+mwHVUfjJdwHKNv/dF9cwyfpeT9pBVBNdOqs67KJScsw8mAEJJ9PhB16e4
MruSziqXRQbYFwOTX5wbBewvVjfS3YbviM8SlVUARBBYiZuLp0b465HW5rD6EDCc+q/ipZGeMi8n
ucJWIyKJW5q9IWunB/6NgqlBdpro/bjLL3zCJUrWJPg1epgg0U5fJB25pDPQlqMItEu31ddFpiAZ
9/Q3w0I5hxyyDCn0tSHPx/GL6hQV3qv7la2nxDoTRFO18X8nrpunnvT0YP2EUWHraBmpE4bIQMOx
nOK8/Itec4PhVpVKNkMY7pFwldR5Dcocmk0DeW5kOKSwI1+GtrppA9vcMxLAtZ47zJDYtSQNOMd5
hOaeapFhHY5joI1sXN7xtxUxleyXjN3WQniwCwudxSJFoEDhIxIT9kLlVE2R4fMXkQvq3HzEhyCd
h7s30BFx2fB5+2v2UeIJY8Fb3VHM3hmJGT7yN4+vD7IXpH3P37NkbZcCHXu9Z6uCOr7VWUTbhE5+
cwlBXMdVH4bze7OobhH+jpNV0c3PeR16jdyvuRJssTpiSefa7U4xghh8cM6IJx6hZzpPq+PrQMfE
rF5/J4v6h5kuyfS4Bk8qNQcrJeucggX0VExmBl2Bq1z0BeoM03DG0cvBAPBdFogL9ui72HHkhVcd
tTkmUZ8lCkCcMPlppYVl8n5P0BwQZOWwLplsISLIOWKwyaDSOw8sZhfmA7UT9zQDRLTJPBjvfItm
mHgG4g88vp5+WtGgSwbdNnwA+cZq7v/S4VnUYsmcQkA1nxhM8ztRpCxgWpttkucrnFmcGlUwBVTO
wEeCnXrJtqh77YO62Y4PEWmP5dwCp0IXtm+JIQCv4qKgctGvFAGDp7yeLViekri8yvjX9xjWavUE
xilRltIHDvyUgyz84mLrI1LQ7OSLHbtk3lm/jNUxR+KAbAf0f4bmy87u9cQfinccNFW+b0/ctu9L
VWMXdYO1PPc3zfAtv3Zw13cQFNlEobS7D9ItvFAXTQLhR7gECasXd7AlfvZr8WCaM1lnW7KOsLOV
roqJoV+az+BFgGeOVeSzbrcFwxYLY1LDzTnTDALhU9bXUMhs+EeauDEsp2vneQ3Ffo5ZLfcd5Njg
jxk1EVzAijbb0CAKDknBu/6jRhLDMaFuWWsL+ofIv44CHHNJvMVhiojUGmw84CFQdne4aeajpaUc
iy3vW9d9GQ255/jTiEbmoYw9vAPYF7r+yr/SnizrbBHa0WxloC0d1E3+xgjYXIk+Ov7LQZYn2ho7
gY6/UzWWYo/RbyGgK/k2kikvhkIPP0YP8lji9ZgJ+nZosXBeFHyH9ewbOwOcPsZNRupRe0+JqK+N
aQBxsdb40rSFQqAHZjzqjpFS+2XgDr7HKgJdR8Bz+lcfePZHm3N3UbBOmpO9MSIOEzYgWuRVd2vS
FeoqHlgmHD20Hdr22etLD9EDziaxP9YTaNU808gg6EWlM81ayPuS+odRpTLeY2Sq3q4RL+sDMyjM
LqILdSDaMY5jGMqBoTG5ErwplGM88dwz3WZrf6BfZigCfnGaT2OgBW6CboOB91jwGPJ7dJClFZvI
3yMBh313G40jKhCd3RUW9hCmx5HcMEiD8wmCSfGnkhWAvNo6QLanPVbCby1nQD9NZpMrX9aIZoXy
wMYkT6//WvTK3qIsL7AgMpi6qeitlRWKXn/e3+tuh5zbb3+SMAI5voUVibq4XwfRswuhSK7jyhXj
fdfhRdzjIXwjETQhnPZ/Vj/zWPHMCdnsSSem6Mm2bfKcJs3M2znNQ2YuKJMW+XMYti9S2lHZ9bcM
KDVWS59qj3QAaELG8mVdGF2vYf4wSOLdOU/ModaR5B2HPI92Cy2FiTwYrQUN64jCtXbL9qahekDG
m9qlMJGqGYOESySyFBLTkKmdN6ytsoMvr8KLQrKCAxMnClZveWc8tSfM42Yn7zhLYaocjWGV3/M1
LxHxoyzCkV6rkAqkebRSbqRdyF42Z8GZ6yz7wz2KsDm6VrZyU+56v7WlJ4YRNhfWD7VMtAXwFO+U
YEUuRV2fRfmKNYTgZAiXLBvQ1tfGudQ+RHlpRQsBCgwTWnZFrCh0lDZfQ/RV3pniscYE6DC4RMkW
vxXBO9c3JuNPg13uTHv6bAd6DzX7QOgwM8PowojkzjoSi85MBr5howjsq302sR0GtBhf/GDLewyY
BRMHKj4nxF0TRWv2JQOGf6oi4nCSLRTRcHUmtzOaK09W651RsDlmGE4mIu2uREg3zSffKk8769ip
LMFU0edLVf4Kpy/FLhiPzC1VYgrFpJef47TBYFlDd8bIoHWSXywivDL1miUZciG99qY4K16jcUX9
pj2ZvZOFwzDNh4Xisq7UGLwCKBW7P4bcwDlLZqpnQLbV9oyQJTmHb7yh+AAc+VtuiIs+IJMT4zlz
J1pQmQlIAPMfRdbkPwGRwKTXKhwF5DwKiGn5wBjM98HKulLkMiG0xDVhzsyXR40QOAcurewxjme7
FoxeC8NDdsU/8RQSr8L9uGPfhlmXNdfGt8gcWKA7Vliq29N/93NaffKmwTATO23CIzTIopt3Lm8J
Njo6v1V6lhjftgelJdWeDcIcICFeJ1H7eHcX7lmBxHiYBigH0Sj1KNZA6Nkaup2evqpD8I1TI703
z8aGRzqhKOd97OmYnSh2q3WhHYrxkQSIU7ADPTOwcNVC5fDBWmljHPh9szDgIrF+M9wFQFRR8vKt
76b9+tlaGW5MKDUZNnsW/1XoZStymdbSgmj45vZ6iLxq2HHumvCb0RQJ60jAEfg7Zkse9GS4+NTw
bE+yfhnIV0a8qr5F3280Typ9BPDTyaEu+ac0MmCYTiIR4LVqOo+VHssc6HffDNFbvBBQsccfq/MS
YTkgBCm31JAhrifStAmGXot3NF2x07JFGW8FI8Hmao4/MU/kIkDAHz3V+5uwsASPB+kY+IH0r4Ra
MXm7AQUxW/x1gwwxaTHsL0iKpM9UeaD7t+dbR6NE6MLyDMvVbx5sTG2ixYJqScc/FAQ8jSaTQhWx
tdY6KWq1SKHjIo1UVNcZutAEKurbhGjP9k16/YmxuqiFp1F/9CnsCZJeXZ5I0k1TWLvslpeZcFOZ
hbXJpRour8LTc2smDwezXPkhQA2dDa9XI4hOFXVOtEyXV04TQ+oFZqsfkm33q/C1vImOISULKkpl
lKzlmKYMRCUfWUpLj1i0GykiNJjSKFwWFpDIdboX/Wdpdcu2eLTn2C7PMnhCxL4l/tEY4b3Z8Cs/
ekWVM+KyuKOVjlVciOyWIPtzGQnBCgFCNl4KpP4xl0f8U448oNgHeeJEhpF42YqwnukMsUJ/ozdr
KToAqrBDa5Mne+v2QgQO22jYYoAN5aXxmzd3YUAOhHJh1K46koaclbIEo7KbThCu6CH+SfXPV/Ch
WSQpnZOp/zZX+jrveMfG54AREjOlI681dOMKcme+dB6KVz27iii5KszbhWwxJSenGmyf3jYMTRiG
wI7LMNTm6kJK1jrTsjisaacJH/A5gh+4F3n3lJ5MYV4+I+o3Aquj6Y/4k2GvxjyI/0/key/zbWHN
AUWhAtpB4DhPG2Bz8d5aAtf1uM3Nrcxvk99/STGXwZZ2+AqMgdeQ77QASBETH+Ar57G9szEKAwst
A/e2yOpAFWgmuEuWxcknGCSAC7+gwfCxQLwBQhG02EfXmDTJ96GbB4fXA8+UYuJDgBfHrr37koZr
eEoZhC4BTZguHMgoXwXVx0it9+kH6zI4qNN1q9hTOFe5Q7evYV3vMHqnPhfASkNOLG770H0voI7B
emOj+cEVNtS/bczFzJnVADI0eVWZbcgurU7i47YeeEf59bGRoabh9p4rYIy1k74H6hpmcG5x2jeL
mhGUmHwAUMnhzUJule1AuCojZ0R8JV2D3MALFiukcaJgK6/K9tdBS4rcN83BqwBjQKxeM2yp+OS0
Z3IgojsBY8cHmOfHgtiDAUdqph0r+HAUYHNNQIPDCazLePd/JCSBJsAZOJwBPlEMxlilcjARjsip
SeTyiq8I0Xa8w9nkhQ6mZWK0dNMz9yU9BxgUg/dmFfx2/U/bPkuAohQyiPXAFFhux+bY46kAIyzb
w22SyTINsrFfK8yZfYIO6vsbKQJUaDubJ+Mq+0i1af8NkEwzpkIqbPcc26AG3r/f2h9zwpSF8uio
NLLml/wxOWizfV5O6S8oFKE0COxemdUE23qpfIL3wlAunSzy6GUScDkHGOtiKUSgwuqLRQWXAi3x
Qv5CaiPvNDwInFviUWyMGaIT7CLNZMyQrW/R4RmL0NicI4a+I/DlWXgEizENdWy5+eNO0XDc2FRy
Fu3HXPvhl8tFtHgpn+pd+0VIlny8nEpav9CScKrQuzPxNC6Yg/kfw2+veb2HNaW0Ds0m1xx0FYS6
cno3ATHzcr1jRXbWVZBHFHHkNtN3vDASTfIJvFPRNraOXfDHWkOl/IvWxDGisPCMT25qenvsWBgP
qahe4ZatyrioFM5elgbW2dCXDxRUWIt4jhuLgTQdHqcdAQ0RjQwlu4Gk1lUvNQfXmnbjLvmOtlE/
X+TZIICfcfLOB97DmF6ECZ0AJ0Z1JLBwjNVAoFsI7PHnL1U272gTIqfZENmYNaInBhD6oBfId8AF
WUcG0jqNL2p1L9gRJFs9mKSLo/yZi6RTMm7g7YLVFHhSf4zPXf98jTd5BCxvp9/qpqQMyn9CTzRZ
DkzCdJI41B+aKwDMkTmw4YdMVh00cd+Kg9ORXGT774EvjL3PeqRdNp6J7MkP3fM1NzE35ZnzPNhD
3PlC5RvZkE6IaZgen2/+I/fML01dof+gDJ6Z12qcYOtMcdFRUHhzIThTHcWicEYzLa7IJXnYKXSM
YYXIjx7GuMHRMnOeVOh7C/WL3QFgK+NP+jNJhGR4O5xwP5cLjnK84NuY1xGlAk6ccYVNJ+WnbVyw
PgEOGcepL/7ToPrVnnZGq8x57PFYoA4EwJphAw6ARZ95Ukn9+cmlb67kVmP/wtQy2ovrMLuFw1S0
8h3gqQq5+CnK+YGfCIZ1Ya/TceDWWwr+0sSNjhl1J9h8C4hp+q+mX/KhHGM2g/08HOgfIqTES1Fk
T58oa5RC8vsZAlyC+7ZOs610jTz41RO26zXZC3XWuNgp5F0tbBJO5+2/pRoPM/VUyXMxhWbhquGh
MlO31dYDW1iwTSRmPwYcWC4WyS5wjBsOdtQNc/HUz5EV0toEN+ILUmXP7IVmQN/x/2C8JC7ogliL
BneYpwGMaaCzISwXumFcZQbGJndKiTP3GbBd9joq+5PxG9Iyh53+3tAK0BkT5RJdyS31DAbsTEhZ
IZrJQ9+xfBuY9FC29i49d1BQ7ay6iBkcSAefZ24B5Tx4JEwK+9eTLgI8S8cSajyVNZ7fsy9fO8Bc
PU+Q/5nDPaImBtcnXvrONX6nvHYG0jLZenzhTBx7pIfBr4D1JTWOer2rdby5h9g/ioiMPpDWo7Bm
X0pHYCIp3XVUwMxGuR2ZFXo0JHS4CI8CNnR0xAb4KZrBHWsus2xWIttJdHUAPNaSthvNFebGWEXN
yuyjIX8PlcoyU+/AwY0fZZ++lsB8CesxL6gw8QxMK9ZDP/tTDljOmItDvctIL+CAZkgqkYBL96g1
e0jDvUdgEYAUI3bgFsqw585VveAoR/FbV+sznINuH+hbEuRTDBLmjnesBv5Lp4cw+ST9a2le4iaL
3RqO5mvHiTqeGH5Me170ZcKhMu2RDfIWOLNcbSoIiiRXzLhPWWL1P9iODVQ6T/QQTA3iO2Icwk8c
UdpR5ghPXrQ284L8m9i99IstNyAMhEQXmhe5WufpYxzReEcXEnvV9IHXjbeMO6NFb48UXKAFnjWt
F7+XIDWhMp9HcePzw+sWmBEM5pgYl7ggH0L14SNmqOOjWLgFvrdhhUaWEfaRLwFRMORB4nq5h5xq
y6/ijFzRRORfL5s7Uj8F7/9IOq/lVrFtDT8RVSDyrUCAUE6WvW4oy7JFzkHw9Pujd519c7q617Il
mHOMP25RfJJ28VrODvP0jBIC3BrPWsDt0x0VlCDgfemOb5TXlDQqk31J8BTtioAJ8IWoFo48vk30
oZ1HVIfCYTp84PqTBvcN9/uF5AYInL3Pvn0Na6L8UR1HDqdMQ1JP3F9nl8PoEqsIitHMnrv4N5/9
zlyHrzUALHs8/+MHBK2OoC6sEmhz/RcdCClrNsRPolpWj3QzIvFIb7NdF4YGG2YhIJTDvI1Ia4kK
EyCHkEbJ4ZhxeWyj5k4g0LDRPJ6z1DKPzYZy3bfGs5f+zqCB5Kj9iZxKdOiDx1qMXLMhZfTc3dlo
yuSDsMehWyw9dMuq3aB1wZ2sg9nFp6ZkwxdpWmTCJSzcCU4o9Hq8SgesBEs8sW26QpTvD2wXTyR+
fHZfNa8UqNwLYCDv7O4xb4eUuH2y6fuAmdS2jnfO9DnfMQE3YBz47XccQRcZBhqdjBhfCXrlVAgM
TD2ktj4RQoc+PzcfL5gOJlYqfRBNuGLoFtkOQScC9hzEZ0Ucntfy1/0L+JeFJ88gB8oENwUpAonL
ZNTQcL5FpIlFmlGYF9+JSbAvaQujhYmrE0YC1+2T904PPXnwjdUNaQ6nJ/fuK7sWMfZVhkQ/m7ZP
IYWWZX3kl0LyArfV+YNXMX9Sd4/I3cIcrIK+4jhCeDp8oXyZ5A022ur9NIn32ScX8jXVZI8kHyUf
r2O5S5wKvOcbvEXqDmayQcZTkdlkoC+gHcKzuYILYBDO+8oJMKdVF+gx1LwpqnBXIfr7hhiDS2wT
uxJFw+WtQyJf45yoXCE5GsPHwJqmd/8oIWU8CvZs+Wh8tBU+tqQ4qqRV7BiPgpfEAHM1eZ8A22sd
nQwvmIG03xeMjdGsYXKENacCP39zZxs1A/I5kKVteBoTVON85PyNqQuKJrz+eI4T6UZvavbklixY
bvey7uZvV8/olfJGl7cYaywSvHqOHl8sDnh5cHHBQM58AweQrB3B31Cekyw7tqcMUaWKteSXf97l
uzdOMdOiILicjyn5S71Er505d72w9LGtodR1kCSAzEr8V4jWoFN/kAPsRN1pQOZpwYVkWhL0DTrA
WUo8SNE/0+hZPfhxhocq/HGgscAi0YP6ZRG0jU8yfd8n3e8RExFBthRzrzd/daBiG9hhjQmDMhn9
Z1zF24kGexJWSd9fUNnHyYjVQZV98Vq70+Ai2ZaZ5t+78Eb0trzuGeavPKoL5VAEXwZf1xhcOWWT
2FcHv4Ex4MyZyjM27VwmTnE4MaIL2kpG6pIw2FrmtlF2KrprcpML2q6C5MQlQyhMGf6OPJi5lVx4
zUtSs/7eMztXnFkWNbA3NO6vT1nYE8w3u+DRaCY/czUyWcJ4e7KHBkjKJvCm/fV3vjmxsha7HAWH
zc/NbIXUBk3eiEFoSeUETqQbv0cFz//F+wr/itwYMZe40ZECEC4F4UOZomhRaFr4BQl79OQSrD/g
Y5UmlpEm/poGD6EjZ8WmRCBZ3xNhk+AWpZSTE79OIEqG37TczoA7Mj4Od+U7Z/0U3pjGsd8qAvke
HhviVy7tUuR5ZPKC5vKwvzJX0f/N8Hb+uurfUnlujFPV7ItZCtSv5L8UyYMDhCttVbSsj77c5jf6
uySgp+6xwCmZfBTEAcClWg0hmYAm/Xfb3JihgAyTTwk2gExlfGXzL7UamJMoOXR5nd+wng2JRlrh
B4u1Ks9OT6N2xKFbqj8vdpVhtBYuOHdDMwHly07Ao/LHv0EtGequk2ySVnFTiJI4xFtyZ1t0xyxi
bEk4ufTF0yArOKW7ITZJzfBLISW+YReFup3uxPpCtVegHAZMUI5QbOWEZFIgK42qwIf5/iIxlyZD
5cCpxZ/SFtlS1ZCg6T6ZBAFO7mGXZNeS4FPqktQS2QjpEgbKqK2GQgXn9rOCThLff2P+GZFSStwD
H+O47WuYNEJJmInDyZJITTBsUf8jOIh0BUVZES4Ee4Nff6xdAmuJZrF88CERbyYhSpVfIBHr7cZc
3+OJ1Idlri1HRibUA/wivBjQs1Q88dDrK7S57XtdkcgduRWG+8pOOAoG2zBpgtuLITT7Xv59ggxz
QHKB9qdhsY5gyCkkoXrex8POFAYQcyJQOkOY39OKtlRCV/XnhKXvnxJVgLlq0D+OZ043fWK0QZT4
x/vANuKku1LaFqX/ovRsU7JvlX4x/cxh2uEXa2S37kla+O9+w/QSngpt19T87a9LX7KqkA2zl+Q7
a56OLT2Y7ydKSIhfpMJMvrzevxMM/JOMgVjZkw1C8EA7eP3vFF4Yp2gmi+vb3Icc+2gGwurfW9nn
8gXo28TJy6l1IEEgJocbC6fmY5jIlPXQ7avSz5NVxCTtzbSOxw4Pf9R4Ejn5iArICDG25kdA2X1i
8wl3ps2VEwibXLUVzSUaNJeJUkJVhEbnpokPzlhMCY145V5YbNAPYxHkXJ3bENU9AwHFeemOqyGY
nRjcIYzXvLFsDL9z1/bSnHAG29ITbRUBOcR9yDR/SFQ7WF1zxNLfr3OyqtEmLkkBBU+C8sBKA+j1
Ga5OIeUDS/JnLWNVFHeuoHiX5Z/tbzH+JpVfQjSAHKNBvyMmINqR3Fitd+CzdCSsGP251nA4kITU
zZ/iLl2N99QgNPBLNsh/2hSIr4xTv9h005mw381CWbf1DW8TMy7ATeK2t1mZzrbY4BX+ws9SvmCb
51qi3GqYFYwTKR+LRCXob/7plb14jy7iJplAoDSvHK9EKeR4h3ch/PBrevJHJxgTmVBoohohQdnT
27drXgXysdjZBu77/lds7wBrEyKl8Df5KdBWs6rK33Su0d/GsYpt43dO9neY9jlL5egHQz1EDL5A
UPn6m+DPzofaUycXX6HHB4sdzkVagvRrwGdEIQ3PjbosTMw07mh4FfIrMCANZt4v+fLG1iqNTwER
1TLFwOYnOLU2o/GfNaMhqmEGQbvIMY9m9wVjaug7fJ/a9FCSE79FTJfdnD1HuGB/VvMt4mMDjRh5
rwWlu7hirJFGyG8uTl0nBNDKb9gRGuAORM6OFvBGrRrd5UfEgZr/hDeGpQt2Gbpp+BH/saUuSrsp
1lp6hVcVj4DSDRmrpPOZMXEHdojFMHb+mD+K0VN543WnU7Dw7gOce0TD/yNkjRWSDlrMETAggDIb
uCoA5jzz+N1E4Yv/FlE+12eZ24JhxcE+B90hoor6KZL++7O04klVKO9zO9mrQSbS+aMDBEa3V79g
4fxJ2N633BglllagaWXViwc+8qS9w6SFGgzFVah0+IV51Z8Q83joMdpuS662TrPgngoxwdXHZbif
s8E5uwVqpPZBzODKo7whur/alAPfuF3JHqfNe63eKnCslPqSm0bzSPqPtbi6g6GwoIDV1jd1WOMA
dzF7YarmPMocq3Un0PTI6TFp2tElRyiYT26PKJJUWbBNhHRACsTZU+qwk5JfCL1h09bcgsjxmJPF
Q0rfS/rNA4T4bRYYQ6r+tuOO96tdrKE4+SqgXSqG6qC9Z+29TzYiTEy2K9QD80AdzRITwhcO4/uo
URgH0wDD0emAiV+l7HZX6Xs4KPwhqJGcfr+odxWVESumzcVa+0FxsKf5AQEKNr7pIzQBOYJLp1jN
tAH7j2WCQMjBWwWHN15AkoPJGew+sT93wiHst0g5gx8OeqG6AfLVGSefX7xp33LTNytguKpFL3ry
srPfUaJ1yQ6dwmiBmXfOHW4xGSkwaQSzN+uAJERGO3i2ChEKlR6oTRPTZQlT47WYWfy4zPQwLyyv
GUmjaxJJab4gyZgECYXqSw/RnCESAHCaEXDADFYblsR8N0pgytOTGM92LtrIzH/UXgzPVD/CJzAb
gbY1/GlLsziDGQo8cyE9PMMO7wW7ADB0ZaGuCc8dGdzc6SE5nUyHHJEU20D9zjoEm6FN5FTg4oUI
NdyK2cGHp+QV/ZPLbx4/7nG2LENCHWcrynv5evar3rCkCcE7OoYd8ile6sXbYUY1PosrY2qYuy3L
G/2P1DQi+bpoP2LjxcCHkd3ryN+PVeeZko/tqIJsZ1YGACekzY6brb64Tuqc3ZKxJ7AyHAvo2fH4
gs182WK3JLhcpW7EDoeb8XbIJuUTz+esUo8kN3LJ+gU+yTWD6ntVN4/O9Aeb1w71oMFHZlp6cWQN
mngMPnNApFPXLwPKk3lODNzSkj2+7225maVL6ao/lWfSSQLtUX6QElW0uy5ziGHtO4KLUb/PBYfp
t/QvrcFwl8GzwtNETuKbMB0yS5AdTedy9LKatsmn7hZbBid1LwJF6s4bdV7NY7cSIQSx8FTkiq5a
+ixTViaq/OaMvo7lzfCiyZnGVfHzpl5RhU3m8rBQQeGmETIkXzaWNRvuHpW1icSK3l+KptAoEzJU
fxTiXv2Do2H0ClGkXRpzaf7JbwSQiHqY3/AmzvAukuBiBVD/VueFHlFAL5E2QmatJc2qo1VFiCNf
+Lii5DF8oE1lrE90lyAiuAtSrWp6gHBCzwAHz0sDFIkBlYcBUJBYGX2FxXLiFBpWsW6ZT5Sd/AMd
C7XEJbhSkCGQUYKUnxv9jf999qfkxGT89a2LQynAKsARMx/9m4jmaS6h1IHdYvAv+GGhownO/Jzi
5amfI342LYFCMHBkouNSCy9krbWxnUZ7Cm4pwoVJSXvuY9UaRVtX91w8UvqNYx6BDDd0fwoZWUL7
9joS7yW43LfiYzg1GdIcPBkzFsankhU7Bg79D3wLWIsIYS519BLte8XME7WWzZYwEp6EfGKZ3szs
keDVIm7rzXsMnzXLWcgfLd/o7bz5eiR7XfXal89H1ZMsAbpLFqeNvAeFCTEE1C2FWAx53e8jCckW
/wDSkDRSGkuGpU9QWNO5XIwp4eoR5XHOSf9CCaeIXjGtIEr5ekUJNdIH1FFVQ1uSjeHyzdOomENm
kSEBNezCUav9mrWcqyninp7cRf2RD/uotqRPKrvgRdsnmliS6NGz96KFaB5CWFZX9QAJY9i0RGcw
NJ84QQzt8zUhgj4Q5mnGJKazgJHwNPzIRP3qjZsKPzxfocAlPqCcAx6cgHEmea9J38ybhvSthIcK
s4FxnYi6AFGWF6BSb/KEFxgV0GQmGXf3dJ7TzMLfogDyU//FMSECO4O4gV7htMrwNvCuvV7zEEiZ
r6yj58LDzX0E611Wtz9WpOhCVPR888jSp84OyiL5iuHzWCbrBRFbQAWpjFC252Cn/mBQrgFZwumP
LtL/zZ82vLkfyvM7fhasjRpJ0dWbV5CpcDzNteeUmB9oac5e23Ly+e8IC5PGU5sco8qL8lMSfQ2F
N0WRXROJoQYfMa1S42bgnQcODmye7Q6fKFMeYqwFUzNZcivEN6Z2NAlTQ1fBEyppl1ylWQLtGz4c
oueMbZlssHXp5Tfyskp3sxhVTHrNEr6QDl3joWowoY1+InyZMM/S608FvNLo8vpHSML7j1xrUKO6
P6SwLylcf4ii8qXeGvIEijeSGQCGGU40aJ5J7CCf2XBAPwAjFpQ6vAf6iRvbbTKLgMHc56BDUVZt
x03uRgdyeCICCVL/9Xwd8etgxp05+Ypz6I6IJHVbwtBWAzpnh7eVaaRyxFldBl1cruPXmq6kdnYd
wxVBHGT4qFzibxjCL+PAEXbvSTZiLp2BnHofcVYc+eWQICzIv7iqw4HcPU/vbMyXQOqFhf0PXJwY
Df6md7oqE3R3QAs4xg3RLyjPBpuY2waSmQ2nksMpwVwquKQNHcbNgSkMS/qtIWd7TlO/hd5/su2J
P6wjRZx5fFvm7iT7/Z8QzVWn+vSPcnDEdxqctEVAwTeaIQIigESbR3NXqCYAgdoSQT39pzamrQzh
jQVzdww22M8Fu9oAvVOaUZMrYXE3yEil8Riw6q3H9atZ04+ro6ll+AfeEkrynmtbINPOrXfTN0t9
vMmykwGzVDkJQcbvuaGvvdHQEZ/eoe9TJVNsR1TMFkAc0t5W+xpe20VApjImboiHNvIrEHPOtL+C
55vW4jWbWuEI2HZpTbbyD+ZW3uf/wPTqgUcz2Q3aCR71j99XMQ/DJT0hizDPRLUgIFsEa0X6mWEw
J53zFr7piCSwT4swQM8F5cYZziE8samyAUK0Ay12NvZZ3gMB2yyrGe8zZQQv4nD4chsfyb7sN1v2
kKBel/M7waP1qpBoUMZKZLLc4S+sR58RhWgPWtt06+3KEd1sFbWpP924SY7VzPZL33Lo0Tqp+0TZ
vnUXBHFWvhHYctDaxGqGI1eekl15WQvEoB4giWF4kuLXp0b8oeGNOB/aEheUX2p3+DKs7q3HtZ6V
a3XCSc50fgbD7K79RIsGyxqhGuhfBg8q+xqoT6X3UcMlyFgCnWPsvxySUfVeA38p6erOqz51T+K3
sWT9sjFhoX6vYoMOb/yULucmN/9Gs01YTe2noTK7ceYRpLLq6q+66qeycbIr2trBXIPDOoDbxj4X
3Ehe60esmEaJCwUF0kt5aJgg1kW1HoiVoWQxAzfmjr7HfIaqyyvCqaQ8FhuOqDm6UeNypPO7Q1yw
MM4LxPXGzyKd9UBLkggCmQK5fPkV/DBlKz+i7uHuIAop2QnnDAiqQfSz5/hF3GOFHy/I1NeqG5CV
klXgoXpBzDhQYuEoV5acbY67y7Rhb8DiwX4Hzc13+pM8JCEE5obwiRxQDnKrBgGH+pydiOJ1QVjt
3LujvhyaMEHvA8FOPgP1IIVriURB1nFqzfFwzJKBflsaP5EnZn79bKjBtQt0YfI5Ch3SG5R2X0jf
MAn18LUIwHMhxLCg2rNonJ1eXIoKCkQfESgJsllpJ86F3T12THbLpPnSP5Lerzr/S0ydllmrOova
roDaWoJwKdNHfzbppnL4lMrdC9TGSq6GsWTZCMEzZt3ZwkMSmI9kmFlRhcH9lPud4XOXK53/InGE
H94iydklNybl51Y2mmiHxUURt2W6bgIgOpjwdTuykS551JcZ4nFCyUiiA7Qml28lRFaAaFRRHixL
zQUCHOgIczJPNTGwBwqAkh8wg+Qr3yufY73TI+LW/HLfSfcCqdk0pMsYNzt65JVc/ubT7GSjq1Ra
NZhb05AIi9vNeEg9koaBWiVbR2M23jBy47zv0TwqawLamUUPBj1665Q40u+IqSeUPsxwg5gCNRof
hVNd38OB/4RLVFunu6D0x+y0KD7N0W/CbZ6iyvTqf344C7eV9VxYldvRHwIS8VzbvU1hwYaOZHyz
S3W4QI6/cUUeFo9LpdyU9EpEyxwjuFJwIq2peAmfPN6CZAPiAtWLwWemfOaYvxk7aJPjW88ZyEn9
5YaGCEr20QEGKBr2MeAeoA2HuMamugW54N0gTGXuyoYrqtAeWPKaPwlteEAYKaG9+QZNm3jmJw6s
E0IkcNbpmMNlYfaOj9zh4H3mlfoe4xzZ9FBIANvFtIVJR0Y37dgaS4WfCIkN/PGuCB8thSXR2zbA
lTiuxvFjDBwk3orwrWVWv+dAcih3vc1DhvCHnr7UrVj9ApgNdTbAVW111cpkUiLEmtkNHSl3oyl8
RCxHixW/RDqcs+nOgA1tF6t3mJzQw0oXbBAvWurCnarjG9WYjkTBSxdujNuciUDcjwVxLvyuIAnd
jE6j8BfZviyiawWmsfAfhw1fsHmsqZ7h7i/7L4LuzePFS09+pdHXtuWHxFmjrjiikk+qGNTkOBDM
gmulI9bsFykaeDQqneG1obWdmONqLVZgTTSMIqbDuWEiB06yLbdP7S/ui8IHWo/g+IhFV+bVxsSR
ZUfBV/vySEhgjOH/QEOodDnGYIe2RJxAIZxC4zgg+AGQL5gBMr+5kk5TUA4y2JPJ8uY35UEOLqX+
GevNinaQeM6ju4vKnzrchGKeM+aS078k6O0WE2VSnVTeb4httZJBSffdsKnel4iVmozq1YJa0KQH
V5P9KTxNr0PHK8C+j8wz+4mZkaQMaSS5ar2PgYrfRKLnjH5PJqH8H98mOQUyTw1YLkGSCT4vJGph
Yb04ZVD8S0cIwVRfa9hZ+8GvqjkMi/TkGmsmq6IJ65QdMgKhVX3+tPv62wD1Qi/M5wRS8hY+tNIr
Zao2Io9KzoirDx8ReXlkYjLbaPgEf4V5dcHIh+EJmLy6q90OKJJ0FJQsC4652q/Ls6nt2/ZDg2CL
uvWC21ew4uxR3wr5wQV1jhR3QgWrEA+wZqIKECE25o8u7cziD9aXSfajrQjMHpg925SLGzUWa2x3
px6v7bdYa02aRMw/UyHuHbQAC7P4rwi3jFIEvrDiT/gaMBAu830vHLvMkoijssnmBRykwHzAsI4c
psSxudim0S/0ByBh7IkFzXHCQ9Ox3sbsLYq1EOepV3zRhfQRkQHTf+Ycklq7ZoZEB/It7Yrs+ib3
lf4g+LlUWCHrxFGI8uO91sBCw83rtUEVyiiPAUz1ReWQ9Efy+4leD9+nGBLInD7h+1srLFbjQyxs
bBW4KsodubKwUfE1Ru5I+QM/zKq8JpWFZHJHvhfMdx7vs4LyJxQepFdz23sD6oL3sqGOD7kE6szT
PHc+zfGIloeJv6/Wo2mzf4fE+hZ8N44JnuOzmMf6OtjDKgcrmt+Na/IgYPpLILsaS0dO9BVApqJb
SBmyBcnQN9yPKvdhDaD+GQGLQSTAZWu3PHaVM+ELlyJzOXDJ6IqKVeJhYU1uc+3y64sU0dGE99WX
lKmQiprx8K46UqkBaGVPG3yMT0PvDf0uUo8vgg4y9Sjnft4TePazYEtpkWi0dJmSX59BA6ChY/7Z
LSY32kzb5m2DMKqkhDtlu8IrN30SdoMyHsjiUAD6/mhuaOFi+BKqS3AN55w4qzIPxmJrCP7E3oaE
xW/SW/kBhoOtuSZOljbX6J6E54ZzA+OVN5/GLlGswb3myCand7oOCqQfv8beDKj6suraPpTVKcvs
Xjq+yH2Yg/L52LPmgjsM+M7PPpAuBpPfs6CBJLXXV/gFAVhaTPCcqsDtqBkwkC2FAzGY5vtSxjCl
Fmk7C2WXC55WQbPt8/hjFgNsn3FwKAmnz9yUWs58T4nGm/dxhQKQ3EmZQArsWSfiv/otkgAdOfZt
YHG7TDiECBFLNsL7gxOVBbrZvNnfsLep6WniJEe0uuwfUmFHJ2M3mU9527jDzTSc4TdZCcgxiUyD
GP2EVRIXHkkpBKyI1idRvTgKqFSlwuS1+NSZfDZdRfrFsjmFEtG93fyBnelpltEdESg6Yj6ypOYU
eaUT/gi1K+WEPTvD69SWS7IhJad95JeSNnMEAA6XfrVSTkrEVwkceywAbK6Y2Qj3tKc7mHJiHR51
ZnXteaKyjEomh3QM6gwqC6UpfofOJdgaXYFIEzPBpUvQ9UA+Dd8aMRquEruG8BOCCrZ3WVlXyj35
fcGl/VM3hPvieVlJIJdAT5cM/y4OK+W2GK+j7OJOs0fuMiK1UXQSO3rLaQoy3Yrsq9Wc7KDbi8Fe
NI9x8iZ64Kb6s/1ELyFH/+ZYhkJxFNHH+pn/EHj2UmcciqmHyQoFLqAfrJ26RIRI6KXsyFvC9y7F
L09nI7vh5/Db9R5qEf7/XmTmXb80AE7YslfEdu3pFMkx7XMEsHpm69iAcOl2C6pn2L9oUkZ/W32I
PNkMk+NBgeAy5nMU16KxbjOWhYsskuz9UMAy3/QaxwN6dXoglr8RxDxm8cCpgA2xwgS2IvsLbhVi
/2jIsAjFquEe9r1ErImjQjzA3sbWGDxV6TuVcFSv0Ll36Nhkt0WElGxq6RFeohYMCmMgh69tXCoH
rzC343D44ZXY0SeFJzc+EGI9eeRIEMSD03g2YBL1kvIKuwjpFAIItvLV5GdAB6z5igBQ8D0FxITo
NAYMWE04Vpw8RQhSUsu0TH/aYNkGDuJ3NcQGt1e7z9hc19O+NBGPWAZ4T+q+F5fY2phU6bDZEQKG
zvkTB5c+4FajA4FdJz5Vw5MgK9E3oSrtvL1kv1r0o3xpawKqcf6mSI7mvi2OwbuJ7LF1qjMS3QIB
AmEPq0N4YYPUqVS1X7T9ui2B8ra6yS9pfHg/Iq5ZZf/OP4v3soerIYRQ2dbroPgdFqcAnSxNN41D
DR3pLkTstls98NN1xnfRc3cCbKJp3kzYEGS7GM59tNIKN8Dc+9xEe1h6S7q1C1ZDdcshOGcc3cNt
pK7xFiKjDzZ0rSgfWXPtrjVqZrRCtvaIbxU9Kvz0hXAsiLubvsWPmkfjJXJlJa8DOchhuDVCvyBa
RN4Q/Zy9HEEB6/3K+E4bEjQbsirHW04affnCfLHGjIKVxesqtGkUMc4F2EiL6taF84b0TfYaqq8F
Zh+yrLr/51GBq/fQ6U6IxR/rKZpG1LTa9GOkV+VFOkeDZ8hJU2on7gvb6F1EKWBNpXbMLpGJ/gCv
El5V2ac7lGZPXHUzuUkDUWbFsBwMejV8gXJobPwjQA/6n/knac4rdGug5GHdM35NI6sTmUZOg/hX
x76e94jNf1L1Kk2uMHjiHRAFKBALV6UcJtJQkQ3RaoCoWUv8WfT+BkGhVo++OOzkkGQ0cL8kljRS
XfOvgGedACX9LEX2wNushb+cpS2WC1YE1C+UxtPMda7FY6/+dCvW4x/1M72SoOIr3WFwkW9SOEh8
6ofMEaLQA8YK6cqfr3htjJjSnyQU6Gjb4Bzm26RjweJsb+ixAkleUHky+DrgUVncIpX05Q2VyUCI
JOe+mZiZmRL1V7wiK5zn0fpSbZgWQJPmSuXKnsoTNK/B9oVVhXB05RCyvkI5ZIWfLFvUMYhHB29e
kJ6Jseen+DZQrfBPNAucnTi7OD/QGxpZmseatOMkLV05d5TzHPZGRwukgNUcE4ExD5VKj1lg9U0p
ekY1ukVZo1UQ4mUp/WZxLQAdC5wa20F3JWrl90m4gt99+8KHhApkTXkYbUnk1IGt4YIDUioP0l9d
bjTM1czD1GeKKLDetH7RiQ7iZejTklM1fhAgGQsEA0D3HhGABjbi2Z7TaeFUrxsetEXgJMMRIupF
754CWElIYWe6ocRn5vHYlHC6N4b8AqVCopFx41BP9q8rEbdj5YgXQDSBq37nbNzsKwy7GXvKbZEe
IAt6mVZLWx8OM3UtPinT6ZGntxzit2Cjq45hIpI+RG/KO4HI17JE8vtPQrHHhGBqpUYXPjaoJtQ3
UE1FhqM+/fcaUAngft8rWJ8sUhNyJFn8SyQ1s7ZltBbCOQGFEFtYU+gDf+n0J54k9VSIv/0ekLYI
XR2wR5xbkBYqI9NcEgv3D35MnTGCRjQHoAmmxU7CSKt8FFfKYRijTViXpdicgDrQN+TKldLfqPVm
8J2oyI/RVl/XUFxhAILexvHUOHhmYbwM2xCu5KbFwV9HZzkmAzM+Jqx+xlcD4dPNF/F1YO5Fihx9
CGgDGW+Lbs4zpaXTNdCP3hT4EiAzjNsArwVeJVNzKReNfXiwzoMAEYxfJF5jeI2JByESsP43BV4j
PiSsqSLpnpH9elTeCDcDNk/7BZl4EMyBfmU3Dt7b6ThMX2V/kYRf3JIIVWsKIYG9k0PQeOoNLBrT
Has0bmGE/Ul0bdJd0u7JkFtANIGqhtMxxJHgttOGpLKUimuqrHbNLhD5qB6ZvC/UowlVPBuYjgt5
37w8sfta9CtJvwaFU5JtrBqgAiCnNxlJDNcx1G6INpAmDgEngk2yFxJVyEybeLcz9WoBA2zcP5X4
0bZ/U/8kuIzug8eCSfHFm9MTPtTCk6BD2kSv37fwGQobhfw8sj65AMlXovSWL8iJ0MSCGyq3OkTD
AOhFlavS/FQdtmnae6kDjvYE1dcPs8NoD0fHTm6RLRelRAZYkdbxk1AJopHo0j7eLPRScejRBMTf
MwPWehU9PB8LRL6flUT2KDoefYkcXQo/4PkW4nekUaNCnK22yndoLSPVVd/ewovGMwiCzvnYdccm
wI14A2FFa0FShk9/DSGFEfnyzAgg7gZ24cJphR++XoERPbyRPWp2J9jCIDrBvU3yPbI9TSJn0FPx
u0rJj/BFos77mO17tClM6gFQAhG2hLu7DVFb/+SBjIvf8bXj+F3VZO4Em+IRS+xjqo3dV0bqFMp7
4l1gZlnseCrZa2KIiN3CzWdhhbaWnvn7BMSL08CsObcfBW0yiv0O/gABiMoGIF0U+4YdgYEd3hMD
Gjg4eiIiaXFRI/IRBBzk/JBsSDQFhBY8HK7dfZC/cS0obCc87iPlNpaIr4lo+fBq+MzgCvAzJHLv
GfjHZuDB7sJz9EIdRHnF8FqTnLd+exo6ETImbXPXAQmhPuI+fPTniX3FWjzJnOqXCa6AjaYf2uIo
GmtcDwFNv7B9lnhb+LSugF8SsszJk/hC4KvmjV0PJ5/Ea7nB38veyYhMfd6KvZmacAJFoJ7vteKW
XogTEt5A8+ViLfdHSMSM54xlZTxJkQtay288WAoBfRwirYtgkDCfGatmctp1gPgDkpxniHZphXsZ
wbcRkogIXAZoOMRXWrJHjFXyOtyhrDIhPWv2q4rgZB4gJLoew/skr7BZJQfskrjx0GaY15IvF4dQ
+l7hvy+XW9JBmNgBOd3+CzUdjBqHjehpJvZ2iGPLeq2rz6BxE3FT3jNcGrzkawaPN+KIcV1tEFgs
h83EJwxdRVADOVlInhYcmi+r2DDCBsVq4cshxMsZGQFOiXd3aNCTbZlCAA7Q9T4YzZDINfafoe2M
Re503J0EbEhrWEL+dGbA744JbmIhUOfz12Cg3zSUwB/j/KMMCGtk/yXmJ10WaxGv92vXxgTuLRPh
UG0TPrXd8YX8EYEPw+iRL0cYyHXCxu2B+7ELMkbz0Bl/CTsdXPOG8MxVaCCboZkWo1zF9IE7ZNdw
B5pbXNjNKQAoe5bVIRotqSKgB33lvqDdK6JmiwoC4osAZUYkGs7YM474hNZFEqKZdQxXZd664IcM
m076qPCHEEBJCC0JSiuTrJ3P6uUtULo7YrTt6cIekXWAiKvZ8wWMTZ7iODrTqZOeiMEIrEvnxHIH
xaZ8k5IjopSh87neUCe1lYXYhMlyo97kCRgNKGJCcr6T8S4ZdOmicYiPJjXZCHvQjXPYkfp5NK7q
KSmsiMKViAKe4VjOh2q9qtaTz3Y0ciwQw5Z7BMUTZIq+2qlwJRxyvKQOQffQMkyJR41nl0iRGWg8
dyKSMvulw/+S+fkhzYfFmdQamoArm+IEea61M+8xdbNFSzF3cc3jk6r6YfaZ/c59LiWrk1t+mH7m
sBaUNcwTdV2gkWsmd6q+DUYjHpKIquKZKjawdxz+IqzadjUrdcHBGD0Gbd0Up4AH4EFnt4e5Ef2a
CMM6zXIVPsaM+J98ufASiKj7+19f/cbVPkVTGLKnjRVRQCjl5xDABIURYgbyqyRbI4z71DHylejc
xvIaIrASyVTI8bsoKy2/1hKU/2NkyyxQa77zD3NAs29HhfWmZUhazTcLalSCb+/6npIgkvb43I1r
Oa6EHYsvoie8a2rHkBH4SsMljbA3m/AAlPJqgeBdJxSQfxRK1+q9T6nCGbbtnbaRabLJMtyBVc3i
bIqZaUIBetJXiXwuEaBLIJYrhe5fEVLe4fTQIzIBEMyTUDH4Ez6iQXCJHzl05rppfbzAfF81JYWv
FU/SgmPJgGolX2b5Qhk1Cg/d1973Ot/IOCmk37D64TnryblfmafkmP0UFeZ4AwEZDydTUzlihLyY
EREcewwPbz8d/nH1dy0kxbkm93bxF4S3PL0U0T95Hzgc5O1DJaVFKC86nVtW9ZlKSCyXqmi1xEYv
s5u+z8KLCoNHEZu6jlEXcWEeGSc4nkkdBdhofycVm9npHV8EaI7Rbh8xEFkQ75v2oOEqF//H0Xnt
No61S/SJCDCHW4lBOcu2dEM4tJhzFJ9+Fgc4+DGYwem2JXLvL1St+uF1ZL0yAvZ9Su8tabVp8vRR
/sAnE9ZYiK5Ix8toVd8TzZMEDxtXCV3f/B7qiz7+jA8kocXcDzLXRApooDLOelfhGl0g7n1zwwEG
mZ60QsR2skdTFef9hdfxUdGgZMynbLqLbs9cC0ftWbn2KPv1bcfIK4cn6rTX6f3RUZ9ijMiTGWVb
0ZFr61xepm5yjog/xHX3l35KNNXEzC91HkC4GyjYN3p1UaRDpN3eeMonRnkXOvJeQpFNmb2hpRNz
J4zvxN/y9QeOyGyxc21SW/k19XwTxauat9PgyUMXAa0lWTgAC+Kd7oqLJaDYI21WpD5DYWVZ/3Ak
QLOdfbnFJtXmnME+2qnmFYdMte67ZdX8TDUCQ3C2zDHs4LPJbGtlkNlUrvytasL6divjoihn1HjM
h/pNE2ACWkZ7vjhGqOLvvPcfmgMWHgUxS7FSQFmPHnkFbHRZOQ00ZYx1aMPg+c0yAEjCOGheLQOP
32CZQS7CUMeIizSZgLVjQkp2ezHgRCGA6BctM41FwggeemB1llnrJpei3slcG6EjfZHsl877PFt4
e7gxBsq2imDMs9ETl7PylxkFbfpqGK3yWTKdtJbFM3J44MDGRnxENjppFANYiJUV1sBh33/q/iVi
s41gyWQ2hEvfOzLBRkS/JD9CWYQsFDCCiWtuBxbT8PtO7KTUU/CObfFU4wY8azxCOAeEf2ZAWuft
LbsqyQr1dwUXk9UWd5vuSOpXHK0NdlVjhdwsIpbAgcoQ3Ecfs0bL4NnpCJmMOLJFhhpEBwuIIn1X
of8zp2GhiIH7VkgpjVnyEdVzV1WiV35UKqkaAZSyciv2bwdT28obE8QbcGnRjkB6F+iIhGabbEYO
ZvYQka3YFZeoedZZ4TMWq42NotwFcraQH3hM6fNPoXv1DNszlYgH3s7UJjP0SCYwj33ZkSNNYRhK
rBIfWvZ2DP+uQJtH50uoe3YHyiy/ygbtANDDel7OVkRHuBr13BabDjaMDjn1sw0fMHvza+cBeJdu
+enNPp2Lk+nV5HVeei2RMnGR1R6T5UhbaPW+tlYDEUGlK9f39NqvRCb9mj3Kd6VhKQ40Z9ir4C/h
QeGbZqLMBIfjgNnOnXuJq0aCT3qSmDz7TsLZAoEldgpW42uBKW7KhoHFI7HMl7h7GdWnKG0nUr8K
Xq6GI8Xjxc4lTxlJl4I8fx85koJlCKsdL/6yKfda6qXtqQL1YejnQKbmtChr+AMYfR3VaAugzZRA
wc9gKOSjy+l3QjnrtdCdL6m1YVDqMxgh9kI7yShS/0Sd4oEv8fGmDdKd2nCH8VCh7aeyByJNYT62
9xbiGenO9hD8veMf1LXtNUA9AqP0EhuPITrILYFXhPIBfP5XomAIVvVnv5Ctj1r+zgTmSMghMaWL
OxPM/RNGHba3SLEDPnOWQpZbLWUCNgVevh1JkUy4B7LZ2arU5MmxK6irz/Z9SfGL8xPWJK0TsnAL
HOSH1B4NlXPart81VzKm0qh8pWhw9L8pASWk24Y4u5UTYIn4dWOsfPUtlA5zIBapjtdCAeL1wfK1
IDOO56TvnEB6ktCisEbvbG339lifaYsvTpnjmzhvFNis6BEcvRcfeJJAPm7KYwizNb7lT3aVbCln
72g1PdRyy8g3KF5FzPqVUcnwnQj9RnEltDXyS17uYT7Jj547vyEZEAjZOG6FfnGqfrvOAxaNA7Rz
4RuueT6qqzRXr6YCOYT1RHKmB+LtZyVTsYdepowcXPIDIZLmxk8AHax30+g+sqQT2Ep/tt268ymt
dQp4GYMRx+oCUVj4C1sUpNskwC9FTBsH9kvgORiorFIJN7GwiKtnpNCf5shYYK4xGzT/dfRO5BSb
7OxZafwzrA39niyvSHUqVTtktFohkTmhYkc88hqBvIBjuzbohKbe5ZziDhMc1V+dTIERhvAbq0+V
eUWAIAztLbrNCeHsWKqoVvzVL6XofDea+yLf6UgulqSx3bLYHqPbqeHIipOvsP0nck6a0Y825y1Q
dH2JjfkXdHuDYGh2Thmjhm70ctXTb5aj/rW46cZdx/kRBqQkMD88zfsoNKiE9lTvTaGTdX9ops3Y
brtx+W5EVAqMLpMaxkhudwLPEckuY++GdFcTErQKdCq8zIlyyLiK0qtqNFua9hEco+HZzXicbcDj
kFtbTWGGHQa2ot8ExrM66yaO4SbajZcKOmD47JtT05/V/tbICA0ZASOZychWoH6JKTcAJtCSDmTd
Xiw2YCzi5B3BaaxdOJCDeDupx/lU7eJDToCO8Z2CItdot+VTzlJ2kA9IVjP6mLp9lTTkPvtPtLKM
IPcaIo3hbD5MGlFyJjNK+rTYsC8xfebHa505hZgiGg82urCCvErTUU6QMpFjPy2U1+9dbd0MFmqm
gEIA38glUxntrmUG4hPJo2yAsMsOBEAPI/mWjwi5hZx/JvnVp+3pZnBmFHPjeRrOrVxYdrj6u0OJ
A4QV1mjnxrjXpm1kfAb0UQx35Kc4IqH5CrBW6h5bD8sK3HHmM7BX9M9ZCWh3Z/TACQ5aua6aexC9
8n5LAqF/rsTV+/3U/I0FNSj0IvU8itArdinbSIJeaNdnEfmmJdCm3VcKYZJybuckBxUgrT45z9ji
cZiK2FDdsFtb6i6HLZNWkNH5jhBF5HTK91S9ixGN7kJPfkX9811+V8lfPJx0/RAYhzHbVel6ZJ+H
OA7Csyl55ByMya6TNyj0mgsJAc3qPdj8jD0sZWZf1r2plpDsjMkVyAx9ZfJe/1B+fM69gBubrmXY
RhmCFiDEssVZTNTJrrtH2UGnyOBXGLkIup2ZrnssDzGd7VcRnQYG5DyoYDs7vm7E2LtkF7RfZrVq
wVmrTkiK52+0bwlIgNXKulE8KQQBhdhc1lX4XQ737Kb+0spW7LxJD0LKRPWL8KVGMnV8X4GWpiwi
yXf3vfI5L6L/upPBX/Qxzf96X6CCeenMcoU9c6eWYs7w3jOwjGHjDjwCGt2W3SG+HHR62tqQyA7a
DWgzJoJIzmPhjE+D7ML2+r4O1bEnkJI7vPtqUfk1CjfGC62/ehukkzREkGJDjC52mW3S4CvocIqU
/2LlVmbXOvdCmWAW1kTgHf2HRiRNvhpGN//oikcHReveli6FMZy6gHpatmVMQL2IKnUlJfvwR7zm
TKCv4lVAgcw4EEFCu5ENxPkL6ztMV33mDV/I4fTGE9Bi7nxzk52wphgZE04PMb4h7qV8KzYr/Rg1
DusA4/wm+ov9KD3Bg54NMBwpDvIWloKAR1N3fXON8Bz82sC7NG6N11RxcwderLsjM9Bb9gfmC1xh
nHNE3ZnQGm9anTdjA5SYvyADxa+W8IVxGyJsQAjHoIxzDlEuXvXQ1rqd1KcL6Y44iF1dx1gOlUou
EOuMdxbtpfjlH2MQrSkn1CsZyf7sYTcKs3w2N4gjwYi4ok0rTgXRGBitOnztaXZ9DOBgzJWWYejA
TZB/D522UPTtoCyHFqly4r5PVnQsgA7jKQcqajSH6VIUR6E8lDhZBFfRkLNC3nw1xgU98WYo5xys
SZhRPz0ZyfkK578JRMpH6naXIxdDZUROO9G4d6zcYS/uWig8jU8GOi5CFf+LJ49XNGLQVfquXAJe
wDfABkIJ9wluJFyaB409OkIN5g2vzPiDmoYPKiSmtvjQjCXFpoXM8BRmXi15LWamz6Q9MidCS30e
fif6ccRBjGFor9u3Q7Eu4os+ough9NkCUU+Rn0PiXtbBzSF5iUeRB+j9YK5VML479/c4OUAYkdDi
kzgksH/kP3hyu22Ih4iRrN57TN21F7SfBSK2+vg2902IDOpag8qrU69CO1NRVJf1K5k1ctldzp4g
rpEcQEpP1hGLmotfky3kq6qrMwkJoXkzwZfOzXQYApLoryiscXtRPjXdesTOTabErG6LiL5q3MRY
1dk/JgDY1cD9PqOEtn9RPZB189SX/2jjsuQrAlrC5OoK7QsdPpGNFdopzgzKAn1ngKN6laQtcydr
noximnsAhOGnpX2yjrNyr1FsQd+2kwc2j3UnMDRB2dIZKPpXZK2lZiZAorDl4OGoqlfqbuZzfJjY
BpicbaufetgwdEbfiDHCbGnaUC14jJsYb76vMw7pvU8jrkjEvAdWLOKRNAPfIl3M1RNXtfZooAFP
49LCRGomLCAoRTQQJXhq1EsHushamarDPyDL8vdsA6uaY5TVrzNeZGtR/Kr5d90c3t0inNYJ80Gf
j5iopbTbjSTNyvsxOid/3S6RToj2ApC1FQEZ9wr7+2+7F8iqY9XyYOwLJm98WOMpb+2aDiAvdn2/
5192aCPE/ZyBJHsalNz4osL7Y4jXH+mmeZloeo36DHI021YTmbtzkkz81fI7hE6fL4IKFNrwrR1H
ZreYi+8N9XZMeXpSuCSYeihM0ExnvKFwSRJ0/BuE9V39CTSK8R0c7UlwY8zfJmLezfDJmx3gnBW3
kmTLI+ovR5DBcgG5kRCIzDT3tkX47ySDKzxYq9VPbJQoHyPhlDEUJHuVkJ3ogso/Wad0fR1YlKWx
k07mbDYHJESYIF4vEstCgvsMlBpkd+KrZ+mpJOsBLTultXR9SxsG0ijtFMGOLmJGaAKWXcKSZhxe
jtnP2HHIIgrvKOJbGziPegDUPV3b38g6wCAdaA9lOvyT/CwBBDXn8X2NO/pdPttLARet3VjdUs8d
Kg4ghWJxMbHfLODJJtaJz5HfYZgcJnvMG4K1z8KTlCcgDdRqqDaCYRcTp3smDHn4VulQoa4lXpez
219TF6iMdYW9KMlL84PiiRlsSlx05XSmA+K/SP/GgavAziqY5oWpkYKKVuIgYLCEgZ6y+78qpltd
enk30PfrtesTJhHfibCgzoleDKIQ7wCIO9TH9Bg8LWgrCmw0ds9oExbDd3nLIbzX0JP4IwfB8Tdj
/xWnu/dHyslgXXsYx7+smSJ1sAX2SrMcYpr3SQaUAbzREq76hbzHej3vRln1ELMSeHVzCxP41yvD
Ohbm1kKvUjFxRk2FvYWFiymdRfkx8o5ocI3Zu+IdMeyC/Uw8s7BY4LPsXGKClC8BQ5nyMDKeBoUB
uyC+UWZwYIJe1/i0OXKmC1zwzAMAj2CqmTgbXGLIReWZMDokAY1gRbi9Oqot+I5osHmmMPCnqVNc
Z0h3iw7Pbcs9yy6a4ub1fslv1mXvq/jm71wYiG1RUlE5VTrNSr/kRVsrfzK+F3hLdb96F3bZ798M
xw1j96ZHNp/Nj/XXbBL51vgnrI0Z+Q3Yp2ZP1U36GRlcq+CJgCVVUMY62x/48I+MjirFJZCt2BcU
cRbLfsyiwz0qQBiHF+V3ahh5NWBfWZKaniG9mmldDp9Ktc5TCgX5T1CckQlYJMLyndtBJO/a6CWd
q0qc2WwxlGiOW86qEfnUUY7PNbaUNOxoDymP6Lc85kgdQ7wsXBOsKPuI1MM1NAnMFdhHp/wbLqEO
J5E1diF/J7D5lc/Vht+/0ze8bqjiY7ZjWbOd8ond2g3osCyCuwHl7LVnbgZ5Kfekn82Amm5Ob5CT
/ax1t/6hEWEm18JUcBqCYxmklJsrUIYy/Qjsa83Wip+xmydlFyg2zG5TY4c9E2YRf+/wqWNY5Stz
YOazR4cG9D9n8N3/gVFAYZEj+evBJJLpNxDizBwFBMmhLbiTtuzSCRCMGMuRbgfK0ybWsUMeMGEN
m3P4gFehQ+yxRcwU5t/2zqQQCidghrf1AHTEa7TOeKMOZFViKqk9YLBium9QzmIgSNblTmNIjbfr
RrOHEJ7Yw+V0l1dcUzm1okdtwz/2T0Fg6bBInzgf8F0jluKywxVIv8SC5DA+Iux7DvTuy/Q0oTPT
78E2FrZIdxlYIw1HlEK5CH21WyeBx7uc0N0eg1PPcIc73VaPWbrEX2P9a0F/2MYDlNrQf7CuNsy9
dSp1Rgtf73nFK2xTjcRBIvCot/bigaOPHdTeYN6Ix2/8l8XHSt/nZ6YzSXqZn0iKxthuPjEdrHAN
WqcP3xGxq3ziKrG2xBRLUKUE5FJU1W64RggsbDnLwUbluIycaNzyuBjMXR0IeizhfS+jfuAw608I
+fCitAYCclul28c/M4bI8eC4u/XBepHp2nFD2VG9GqwjfJpIXcYrc5uG87PBJH6CzGUTR7TIv0Am
NtYp7Wd2eJm4MUOamOf8S8ABYtjvbGOAHq7tQXnCgpuKOzY2jrn3ez+Dr6RrxoKqiyUuUYwNJuU1
L7x/AdEPhRz9sIqRLP6HvAizl8/Reunkbx/M10BgN7TYrCb2Srl3EGB+GsoqI97CR6pCpn3DQyS4
Z0Jrtu0Vtm/4WuPk40NTISrGv2F/HBha1Lq0kFHwx/GfJPfIx5dRiBcEURj7+hidhFiATwjIT+Rn
efoFpuXeDrVbh9XcciFYG/+ydU1UshtBX4jxuUEW4hQgsxnPp4J9hU1kRcx0p3FeHZE/jFg3IVln
RwhzylaDiZKAms5ownXpkjReTUEx4EzNft+YQ9oGpk/4RahD021ndXS0B3ms68dBRHyeeihwTI4m
BZwMsoNw2YTfBtkYHUuXLUu46KS2Xxl4Ef+kQQhi0drqyLxV14xsCfXMEVYAh32ESHkpD+vmn8qL
bL+/lAr1zUqjOqOcm7sIg2rrnhU0TYcsdhJPE39Yo00qmU6ONL9OdvSPsVhqPxAbs27Vym11y99P
ocO55u8KTz0RHLLswFIA/8/HdbeObgJ7qL+SH4clDfC8+3vdVef2vSbqwwO8N48foYEs8S1ouH3+
z6mD03CwNtYlWmAYYiHK20XUaH1X2RHcQ8jEkxvNQ9ltC3timxdbhfE4kPh+m+ir9AcgrKZ4NEpZ
62kvXoq2ZxDQfmrhX83Cy0T9BcWOu4yJB98InfTIFHjWHOGWILCdlZf0wOJDzIYGhXk2vyDggE2n
hq5Ajp22Rw0jrljXN6sBwAQErrNYYMOgcanmUKpLYcgfiU9MWsZ9HFOwQ+HVphZeNUOUjh3uY4q2
WPX9J/Dvt4gmkvL/rmWti3NOVZ5B6UQ80OpJHXY6GEArhHLrFluZyecKNA0PqEQ3fTAQCTFsJlBm
Gan7MoZ8c/AHY5ULio0ui+hiFDlw7xha9myN/+ZkBk6bd7ERRpbGyrqFu98OXNVoajOIm4lGYGH3
gqDEQrZCJSw6KhiW97hTpx9LWOtluGQ4igmQfdP/dzcBSyz81m28lVrQ67yDPe5PsDTS3CAQZY9g
yfy/mrZgdS975BaaR3ATApKQ1N91tK0/Iy9y+tNWnYWYibIyRuS0sC5/wSp2MXNgCZs1C071SY1v
jGe8RxzZrO4mAs/iD8BEES854Q+jh6hqxzAALpYUc02m8MSR5jD66mlQblV91Sw0cdw12c+wOINa
qFH8FG4AfQGUkhD/skDL8wsoKlm6h2iGlYP6ZqPX0vGAayAPTlyMM9emw0B24GhvtRO3bScZYD/I
fOQpIZu3PZnTD6gK7iY8ucMndX33kCic+w/unqA78Bi2KL/fyJ8UzDmW92ahSWut6e9lL7zeOvMY
/1W9d9g82YfObUpBdi4cCA5MeSWhWDiE4aZG4ZqlZ+xYeTGBQN/rkDJ7NzONpc+3xk0taKeWR1du
tsExDhiW0jdIbschoWI2pm5FjFcSQ+sv4/GMSq7rDlz/cHShKFnxFqfam/w9YVZYDrNEQGNUJ2zF
8IDcRg+eMF5mfkXDhYni5f/LmBkwLFlh8LKXuJFqx7B5tBB5BcY+Vivu3kVDxaB5LY4rgLEAwefj
GO1pYS7qJ7NJxE78i/EvR32NyB8Hunu21oSL89yClEG2hEvk/ED1nH6I7mE8lHuZUokZ9hPvVbwT
0ILa6g73INDG08hj5uFDo8KBbojnNN4zaxmEzzJf4kgc98rSACIAeJo+byDrCg5V98NPIDK7AiLm
RH9yeAlZyBrboqWURaQccFfa7YWfm6+2WFu2zGjTgaE+J986lEzRHKZ15/dkxaPMETxzw14xK0cW
kB5UgW3+XQUhGc4DJNH3AL5btsVkjHLsz8pms/IsNkju0x5JfgNonG4IAR4m8tJBAbwmHdQbH3yw
MSUgEkjwnBi19dDlHDipytzyvWeLSEbZSFY4OwhpjgABASz81Ww73hkYhaV5AaMBxoHqTPTMivRj
dkXEmhVo+84RM2z4iECMQEHPFBBksLCk+vAPHofBjgxjwA+vGitFc1ajKNpnyOevGueIW7FirNM7
SXomq22mUcA5l9hp9UxdW3xePFvASy8xLS58afrAZhkmaKlPPnBLNsFS+tOQVXeStBPBMbTiVsmf
jAR9mXAKsVg+g+6YAADc+Ayosa0Aw0ImESe8mpFTsESrnPGwm2YnYUNmh3lMAooUgLNA85CaBi9i
6DqbFKS6O1b+lu4o3RM7Qc4yH4iQ3xG7h56eraIfMKLCI48+UqQUywnvE9a4ateUG2navNc6pwtx
8Ry0AN9K10ocs9mGfLumK0SnWqSuiZiyortHUZMRjpKteatZ1OvGuWGSR+2LwYp+nTh6Vr4GkaXL
4RrQg98pxgeM/jdpZOVA786EdcUsN95SkRrxJrhleJlJJUDpg9znTfwKSRq8PeQ3qZew/2TWh5bb
Z89O7vxM09h2nzmGL09fHDSD4KtVCi9y121md6fuspuiUR3kbxE+0YrPEw5btcWeGST3BhnDsiOB
h5atevaQ+bLzXFgjX+S2RP1058fmA/rR8UyyJCuxEzjwh1HWz+svngBUOMOCHpfPvvwHXetSH6g3
aSW1tX7hQ4AhyjQGbWSAXAGmFr8V/US4x72Cto2nLL/L+qZOtsZ3dNMO1rJy7yv9h+w1JmlJtIz/
2Dr+TTyGrHhOsKk5A+c6H+zNbBLCHb8Mh72eLN9o+v8V+Rm5d0SjvWo1fvCUxKBzyQAUSkUaXedJ
PHemw0Tu3R4kjIPoX7ZMwqc96j6xdOg8tPBuiC5ixE50a2MnXzhM0Sjif4XKzL0w3bH1jGxgepLY
mJIG6fHtajFcC5Zm5kU+mEv/WzmqmeOTcDVKnM+v7MouMELcGx4B/VIXolPyKYAZ4r0dnNpMZKNs
qbzKlF5mYjYxO3+CdteloHXIkbUbAHBnotRpDoP8UMVraviKlRY8KYYWk3pmfp/89A++fdOb/Du2
g2Zjiks9/SpZInv9GSj2bvAZAswUaHPbzrRPnu9haUP9wCLZbRCpZ+j3VnxXPMA8ujHKRIKO0Gwr
n8wJCXugHwXRTAX6EPGgtvfiGAJgsLaMkLh0juVH0C9Izrq+XbO28esPq+wHGDuqTYaFzANoLnx0
0Afh751v5fZuEQ+0ggCc2GDxBMSveEop9Q3Hd4QbRwfhXvNVqxF0K0IxQQ+ZH+al3ApEXG2eMnBb
bEnXQXuYriISRVTCNu5kvH3JZ7yvQ3i18p2GbCKpgDlfy7vyhRC0RK5M0vBKO1u1O4tQ8ythKrN1
MPayT3TrPMw1yFaHT5zfgpc6RLg8QzWYpqN4mmPd1Y0+uEDCgwHMg6c8Quz6i+xbkJ6M0FG4otEA
HMDdPKd+Yux+cjl/63yiCwMsvV2e5mFjjD5eoFUtXOg1qb+J9Z1VrzLuiXrV8LrwNbCSjA+0Th0y
VLrFHG4JYnmGrusIDVh+7p+6iM3IQuGwKvKtuX8TIOv4InBoNXPJQ0ckrK4RV0vHOl1CPuHF7eNf
iK7BiI7rrPzjSmzPZBwW7QqQhjJT1C5QpPCIbZLJzX610iWRYZxhIJDDgCAjIEZcU6IEcZV+1RFK
SBo80ya4UGfGBaK6Du8ypw43NMU4s0vhYHmRRTu17nqmSg6c0mGFhT9FNIJpruA/A64b/k/n4G8m
p09JWKe48DHF2C1R+jFNvKOEWvJF79NzXH5zhVPc2NJLpRMCF0KXcuoAN4NTRUrWEHTqSHucCPE/
mLWQCnPiOFgttrch3UUnNIusv1XmGHcLp4jLXpIRsXGgqtRP44olLOQv/HwAaAPNqdDXQ1t4k7Lm
kFFnnaQ9yfbRwni+GS3wYkGyY2NTLZnHMMNqbIamG+WTLTv19JLNoDovBLGtrnOYNGx6PULvYpQA
mpsVW0amLG19hn/hXv/GkFaIjmgCfcJe7SYgWPUjFqgWvBpRqHNdja0ovnUFHq9vpC7ihsGOf4js
ZXYFBpJRUooOvS6qG4ZdsCeaNR0t3dcil9aliOhxrnSmbCOkq+G9VRGcr30d9ywmQcJtuauI/2Ll
AFkLTlYg2MjqPtqXQfY6NI4e3AExMKyyum7/PtYIojUHFBdhNuC9JIaZ53ADsmYdrv095lEeOWoA
+QIONz/AdIL5du8+KaCTYwac/d0vemzl4h9fPzYbhfyjdEMEXSodeV9BhVH40kDeur8EhsbF8JjT
Tjza2VKubMn5xHd8UpEyaQyxOCz0fIU1mGIh3oAHqD7UEPviilFE6wIKhzTMTDfHJ9+FnGBUKHBw
puSASV5urp1ilxdkZAnzFLI/g+mHXkk6yZX7BuKGTlYFZ7JFacQemRluoGw0CThMw10usU13C3VP
uSUhWGpthRPWQopoEyCCvqZ242offOoHzlSKogKhGIxVROYUlLRtgXkwBDf9QmpEGaNCj5cW4V97
64U1nnkmZqQI4iYl2B6RW7tWeYv4Yw/5MUerqo+r+IgqK2+XxgoTplvJZ93kZFlJlBrVWhs+e4Yp
ZGAYbiCecfyxBpA36lN94qE21qw6ouHXtByh/BoHjxEfqOXS6ftbwEX9EBG/ZWt0/Zblpbei+MdV
YhvXdDeZR+mPxolpdL7heEqMZ44QgGUJYQkqRpNeWvBn5/GvcAPGi90DMw6kAUaieD5F+dZal2HV
/tMSHBMLnZUogRbnQGPOBu6eyZejogpgcqkJ+AhxIjoMxTHXAMjrDGpWR2SaRJLfGg4kMNfqEfRb
apH3rVrzw+6pONjtrwwvOhVsL5FbQRQgxpTPhPxQXLCIGrboHpJxBhBVsStuh7OhOpa1NrBNUcEn
39lwbMsFGu5DJK5UGlBuos53QorSq1+7w4f2NWGm/FK6G2smfmyYwQwdBOujMPZKsAIXDD+qxEJM
2f52g3hFGU+2nVrzSLn6GZG2tBj+Ye8UnALlLP/XQJ/gU6PvJbLDH34DDEwZ9Il56mqrG8Ukt+uc
fDcfY32Wqj1HRzkdBGF2wHfGlrwhgSx3VoNVCJWUtfTWILDVFY4Y2flcQgcjtxI5MQhEpNTFzhpx
7J+VA+vt1mesYOMGdpSd6TvNBzsUegSbEXpmoF9d+mQmYFb2cEOGuK3g1nuYCVUKh23HRGmviL/C
uMux26mLH0zt+ak1V0HjDt+YZIfhKBeXgHGGrf0Cg29erUn8NXefXfq3vKMjYuLuyZs52M4Gf2jg
ui448sjhZJ8xwYU7IfPRjJv5oMv/LZt9NGEwOdTdgXij4B8bxXplDl5eb+sG7jRFyKr3H1O+ptkR
GNRnxOWZO3QaDQwFUIzGV6uCi4A4ge+H1SUYZvkW87tTu36EMutT5ju482jeHRaX91pftpQa++on
Ez2fQXl8QhdRVifrg/6XpofmnriC/9mIG2sO6UZ5nCzLfcmYteC9HGZS/7BF6UuYEsDYZXcBEkDM
FEKebTuzAdDfwKyFq4YhaOJ9tAcCW+DD/B/JNLPcQQLVt6wiY2IdNucpeY47yb4ZLNHQSjMYo5NU
7KOFnYJHHlS+uOLlCLnEbf3u71X+VkooXPvan9+45W4G4SJbQ0AaoaliHUDbNOv5MIhTZvvGvv3H
9a79ERKeR1v/jh894P9/q6FWVF1W6BwRSxYrMjr7ZEU26TeiUKXZSuOvgQ7wgrJsgAcZkDvrohXF
FiYsGtMpEaa7PojXmY0U7IaDZDfVcnhhZoY80daOT9IlZTVr+Ler1BsJp0H5Z6LsREZpLYMPikR8
TGst/wq7LTvD8Cvh2IOedBR45tuVz9Xoi0c5uk6cquqmwmKERH+pIBTasDMsU2qgfRStqqV6L7sV
Al9Jc7pxFTFrZEbRb6vywpR63/7mDxgFSbgWtFUTBkCoED+N4bMVNgin54O4P+K65vXWnblVQTKx
RFw7EH3I5HmvLxGUldY67Gh4/rqGwnTNgwH6qQCrmDlTs6b6d2KaJ6yX01bJ+Azl+fdMLmQaSpj+
Vvx8huYAzR8xSd+iC+Kojpp1r/AXgErPjlXxQcfcEBL3ILCJ2AYUSi8fy9uvLp6n2qEwLFyR6/XS
7jkV5pS1TPZEwwYsygHoTw5ulfSLI2F6ci+nXwAsAP3yTWZLAy+V8pIZgaKbsjmdmMEc+eoUVj7N
5V275Zx1i7AcqzHhZtOx+mBaBWKDVbYR7Zp4o/ypF2MXkobdL6ZfCBqTsWYqii6v/GXPRd/Bl5F5
EvnnTwyZ/YxPzzH3tsrsKxsyNA/TLqdd83VsbBeJz966mNNDP+f5kVsTKBlvp7BC6zx4vXlM34eU
A+KvOVgQhryCx5YtB86kpYG1JFwO6n4AUGCFh+y9ChmrNjBs5QzJP0tdJNQvmunRRDgpeBoz0+JX
R3BsPOikAmSCcx9v878wEaL4SFgRt7/vQIMhMEG8Mx9k+pL6KzG65YApjgMuX/gax6jD7b/V2w9y
3aY/WnfL8Pxv5hvlndaCUr9Qnoo/7+4sxsGC/qEByLP+MeJh+UfjbTwakmFp/dI7I27GJn21IuK8
eHGdcUDF95rF+h0Mm2VDzNLWtFuJ9Sm+9zIbpjza5djr1CP07pbn0SLyXMTUxX/KuE+zeRiKQxlv
X61yPNICG7NTHUPrTeGfmhz+W4DUAJfv2KL/J508Q6IcMnVjwpzxiVW8YsDog4aRy6MkHQ/DbhTa
MX9s4WfrBuBgZaIx8v+Z3csCoT5+dOqx7R/WIyhXGjVghMtWColncYpuxRovYuuD9qC5TNIO9JfM
ZoLITCJtxC9qAcpG5m/G/8XjG+OMNNnqo8UUHaJrCp3yo5c2RGZAJhKVHeDjSv5hIhkcgeSzlWPy
WLMXspIDrZXV34bxMjI1Fm7ABCGgtWdW5wKXt3ZSKYwpbNI5NAcELUD0SKJLtEAFk7e9GhEuziZD
zOQtEO10A7BPTXYAksbE081FeYkFQjkB4i3x9U3fZA2V6/x5xTOMHQaQrlP8FQz0R7s++KCO5uVm
4YLmjIe9RsF/SL6QlmVXrPI+HNDJUyOnuZ3kZm36HsGjKr30ov7ANMaQOPU6vHsP5dWVt0I8dRJn
CoZHYSaqf+foVpBgA5vqqSFKRLtzA6YhovvkSRCFLWFqxBXR/OJyKV57aAbKRjgic87p99J7rnFJ
6THMVGxt3gfF8FC9qEGbD8YMPZSuLKe3czpA1DK52rTwnmT+BBeArKCs5oCBv2ql8Mkt2YZYFWIE
jORaR9iOLdigvB6qeJ0N/enyDX6Y4rzOl8Yi6HdW6hKAF9oJJrS83VDAI6el1uKZGEKXBpI1T+2Z
DPLhDAq6S7EKTBgcIRU0Ogyx2kiqPY9xmE6zlTwA0ULPqKYlzkAuSXtYXJPuwHZIhuXUh3h3vox4
N/9g09LCWwdOEErzg1pOyXYAiOAYF07/4Eo39zU1FSySizns+EGS/hUXd2rTeQlTwYn0QKbR3vPR
CTfikGmFiUQx/rBEsaIha2qCLuz/A5vnI3E2oW84jF376DSC8mclkYzz9HHhy6uJeYi0xeH+H0fn
1dwotkbRX0QVObxKgEA5W/YL5YiIIqdf34uuulN3pqem25bhnC/svXZ8i9AP/cgJ5L1NOI+Nw/UP
wqEKux/BVS+ZQcPvcxe6DEQCcE1LtjxMVkeCqOfBIXU+Cvb315eGF+P5TTEMJJCgkh7jQ0K9+atu
AgCmjBtWc8OAZmf3+urwy83SeXDSdXMUV9OwJ1qWWZYIzQbqzJK5oXXE7k2Tch43/FO+9ADwR/hf
95Q/RPA9MYOoj8LgY71xuZKGhrmvSo5ggOmGrXe52QNY3lI+C+/4fck07thN7/Por3Trn+SoZDZZ
V8Gtamgib4O4o0BBn9D/fN6Q4XczYJPX3dqzUkXfJdsoFenziWtBiISfGj803PJJ2Ae4sXoPaQra
pfKtuMGJ6JFJA99DiNe4eK/o/WK3gmYEJZSa4wJstj3SJYJcZ1zHOoPdmbV44v90hqORHnPSnzEg
YkXBNx7cTXeUiEyd82ChC2YnNokmBLWnr1o8g6TdupZH78Sg3c2/WXeN1DHs05BeAetiOEVD6FkE
82Bp0JbNIbch+/LV0g3YrUdHOZ4V7jvyg+DomC6v7PODdRrXXmisYU3ntvIdcUm62VewL+axbc38
/Vo9YnTFP4LhFw+44ExEMnJiyfflAepBZpCIzIzd+f/HxD1g/hXpFKG2IYZVYc2iHdN1WTkJzDaQ
kuCD0lNGqQG9g1KLCVvv8G0CV2I3XpxkZDNc//Js4NX6ZKHgcTXxNsLBsZbJTljKvnh4T47wDzET
zWDWRZPuxSsOZ+H39S0LcOMZYGxz7I8rXBDYwzhbGmYuPjjRNS9jTb3OplvzwRsHb0CFdWqewZHw
Rr4OCL2pTBdSwKJhZ0LgvCQssYC774PDNzmJhNbapH9Tc7D2tKH6IwPmY1Ucwi62Sv3B92MAKBHt
nu+T9SJCvs/6Z7oX1A0mdpYrnpDuFIouklAw4vCulkaKM5PjbJd/MK3sbhAl2dYXqdecaxOuD4nE
t7kFCIGYUQA98CIkd0oK+BcDBgE29nx+sx6DNdFzjeIA3A5Qcl7bl2OpX/nw0DJWCR5FBTroOaWw
9NQPS3XK10a/zVNGFgTpiR/sxH6ZllQ41Bjd3CS+jJA7Wge/xrDRsJoTbOVZDxCeknnQ/JTWdgc+
4Xl8/h8tgPgUAPVGHth5s8GvJJqI811IEQjvhudemMWptrgr11mxskKW8TaIMdEObBw7dCQttxMc
IHh5s5PJ7TETxaRiF6R8buKeHmCjWZ9S+RiXRCOgrb930xFRGcKJJ/XynPNolA/wzPoNo2iu7oVr
heZIoaKEAhhHt36e83u8Dk/hXL/engTNdsi3lpPJyCOes21ozciwQbwmbJtoxTYdeBWtJt/XeCy2
CPgE62AyY2Po9Wmui2xZtueYSfBWskgWug4JEpttK7JSYZxezekCyO/iiNcUsnQ8exYaufWQI2ac
UaYz3q7lGpeOZH5P21YnIsOHIW8iB2B8txOy93QrUqeMy35JShLS17RZ1XDnMoc/7xkxxHWChpnR
ih+drO14anufFYL8AM5YmA7wIoasnMPKjxHiZ6KdY08reiCZe6+0TpxVY7nqlDfWFLxFxKEuuGOR
cmAqvOmqn6irrPshEAmcB708Li5l2jxBai9KJGpurWwUht0HOowfMHtavR6ZmyU3rXbQMjZ2cY1F
N/xoaHpuKoPBmwxrVvlSCDpId/ElA2jGWETbRJ8FeilX4GcRroXnFV99rH5KYODLjQyAF0G6jXMr
//6v0GHO3W0MXouT5mk1hmSvHl8L/Y6Qz4wuYbFNTjCaxnzF1Ey8d09Ist2mSg9m/66FwBVWnXAD
cULjL/sgBmB1x2uCgd4qOK0SShzEE0uTRJOMkJniR7RYFrDfEffcB8ayAd+xx94vQrNpBS87ifpF
JQMv8JGTIvOkzJWHh7XPL2z0YD05kz+yCBkTTxb9AyxkNX0LmB20zouJNWTlewht4uWDC4eg+AU7
gMVZ5klArbAlQP/pzvKJn5F4Hv8mko2R371NE113hSyi9geTzobC4GoJyzFZZV4Ii3Mm6dXL1016
uoHPoyeT+8bjD8CDQVFqMFsmLmV0X4bPvjnxmYJy4GF7Zwgyoa9czhTI56F9j6jT1jqaFwDTT8aZ
xEQkQBsWAv9epMm/KfTDuVu809Xun0AR9mL0UFk0v7xkPf5WF4LpGb8kXs9kW7EVKgQ9satLDY7j
obbn3KdFRbrTeIgkcf4MggtKhIqNox432UJhpLIdFajr3MHUVqivnGFeN0ku6xm71/wAJeHOhDb5
ZCwlL6M5eM2WVzUrUt7nBSaDY8HTioIWu1VDxGOwIpZkzbHCnLNdQYuVue0Trk1irSVxAc7EMwyP
EULPh0k8AdsN3vrdl2J5GmtUbc+kqlM8M7ZXlqOV62vDWSsvKtoUViF3JDHY7Bg9MKRgG168gdsG
LMBjEALExD8bH4MVwwwZ9YDiTl+VsMG4B9sP87baeV2xxn9qjisMmkPg53Mk5ToX1juoccPR4uzA
0WyupIyATJ/dEdNCN1gn0Wm4DBao/tNTXw3tRoX1dXwesK2e8vSU4rM9ogIa7Thye91L6L8tYznI
yMICD8KQsE8bEh+YlFAHObrfd46AhM4Kt1nvdDVa/c3AEDdufZ5L2ygPL43P6wn8hSE6f+ng7pvp
XpVOyCO/a8BEiwyukWXOxqPAKxHwb6Zsd62fawl6EiO/ZfDOcOP1AZEQiUGw7bA3HVs05gNJ8UwN
CINm8MJgYwlxj2pPdsDGMZNZlLsn2bwaJRa2cf9qsbMTzvLzziUj9mhcebQ715+8+ldAaVNSGDDg
7vYxEDkuThpyuJpXKk8mVI4yIGb5mLAWCG9B4hjQerJd/8sJp8PB+bLkL/E2+UypnvVONyn/FjLq
qxusQEZRR2tBD9QsB6zjX7K2rJJlzOQbWZuHsAq+8xySjscDazv8vHE8GRPOQ7aX8MeS1evUlu7A
Wo1xssYiIcxt83NiLO+h+ak22Y6QGTc21+G4Vm9K4L/6A+HqPJsJIcYoRNjVhiPjKxPez0PmJBE4
B4iKwzfEODcjCNcwcG53BsShXRzne1Hi1GJwtx1qZsfqTy2vn8I6QspQWYewuMc8FPXrGCYz4193
YBtJIJUOiXSmU7K0bQtCVubGAFkEPjUhuMwpx5tQFQshc3Gyq/IqSJnICPTg1E/RMNe34kgPpy4N
8dgLl2eAgMZnlYMwvSUe2hZ/GU0qW4PCLtZ/0+ogsdyraRHsakS9xDuqQyARP+ri14LcHax76i3p
APgh6m9kGsbGXT/JwLLwW3kJPh3wF5wDTlucE4LG0nfLvCr9tkDdwuKPS6stN9PIvxluaTIiUEPJ
YfObC9anGHvgLWHwDuhIsDZwVe0TYB1EPWlrzWCHhJoJ+iu2QeEikof1N4D8pveWFv612/Bd5+O5
fcevJa+xKwHSzc/CfYJ7XsF/ROO07OFx0Ea1qEyWvKczyRbZ4PQoFI/Vwx85qkXCAJHs7vnsSHnu
BUxNcKJgoJ/wKkTPi8rgsP+tGb2nDNuC5xq8bZFu+dglbatq1zhypPxdJsSB3+tzwC+lkvy0ZKcz
UWcRsbzNSDh6rvrq54mjfhxLyhAeKkb+Co5ZHlAWvQAco00WAz3hqRSXVb2zuse0pf7R1yjTO+1s
ll8is6pxAcIV3+wgvYHoZJ31ArURzaoyjBKYg88sI+R2W5511uY5h3XvjYipC+E9zXnMu42152AK
V3h6O/E2sJuA0aqtOF5lvlu8AychWUpA3VYCKoTiMMBJ4gFfMPR8/giL9L0Q0IQyGHawkjPVkvCf
vfupq7/r79ZkDxfmDi7qUII8cAgp6JKXHblTjav37CxYSsBGNaGrM3sqWIzSfJBVWG7x+Cf4vRDK
2wyqmF7qwkLaVmAVqX3hZpnbPvKwiODDD3fSxLm9LVB1t6c2tivIHaRGYmxDorgcyqWy6o/UAxWq
3Df+WBiFosPuLcID5WKarfU9C/VVNu25hitnOkmDAxepxY40QugMgE/bGSIiPvbL+NElIPoJ7dOd
PjyQLcTs6D/uTf19jbPhpEfRsZLOlkXBfdfyDZLt+BO2RCDuY2Ut0SbxdZnkr7GaH/2BL/Pp8rXU
h4QAEtZs2u7ZuSIndlFdZMUe1rq5GscLwTWmeRCmkxjdnnu18uvo06q/ixyz6r6e05uqlTeSPbkI
39nTLKff/IMgK1n1KDTrmu+OXY5DIs+THppylDHDvO7HuIzRJVs8udkSDJfAKReZ/gFqmAynahVd
+hwq9io7dOOJZQLJNvVFGvBfYon31vxWOmFf21g71R27Kr6Pp6PBYUmgc+9qRvSyS6vMYKOnX6F9
ZfAk4aHdVJ2T9x6Ti3j91MiDAUinYRPN5nCq4UZZj8XJWisDUtAP/h5rQoq901JoV7g9RkrExwDa
4q8rv2uZhY0fRvtseG++CEPbKh/leOlIvqm/pzt9LQMm5A2+wfz3z0JXkNsU6bN0giXSaeARCKC0
HlhcBl8Fx1e+1lqCyDu7InjxzlgEuwvxIAMDGhFXA5px7cZ8mfZq3nsX+ZY55MSGINtkChOZb7N6
HwPuW9wN65cA3p6pZZ4HkJu9xiyYpjNteUhgaV8zD71Xt5D2MV4QVYmyEKXpLC/rURHTmhCV9Ynn
UmlB7o2bZUp+xGszPiJGHCbIF12ukVTsFaDDeHAFIEDS6AUYCCUMt6W1Nq3W0/NbxYVmibfqtWZv
4xpnNbqb4OUYcu1we5bz9Kdz2mQVzjRqzAvcA8qXWWxGVGM+J1ctUWmcjGqXduuKkTIKMR32/JKH
f5yWtYmSIEWjhWz67/UyyAwTF8ZX+/uClwEmrcAHdRzyXYbRnPNAPjCgD39VAasRJyLq+xaCYDl4
w88UOWX9k5tYWVhQ2Rjkhx9r+hGjS73jArYAYhrLiLPkNZ+m1Cer2lc+pwTYXeqjuErqXcKQHxei
CGDYeJi4icBgVfFbp6NOXoAG4ECP0f9QFVVkwR1IxkTugAlZmi3QB42+YWqMhQJxSOPbfKoswyon
R9+YQ2dD0+8hWCfByzV9a1mxv9RPk/nWS1Bg3Nywt5DSpWY7UXSzu6tfH120U8NwJSaffcdsATsq
ivVjRq1WCtDLFhrWGEKXJrIA6mt3HvWD1R+Udht2K0dKQDTkjvzi11oGqXxJo1MyjKAQquOtpeEV
TFjOxgsl8wawlCxFwxnAMh5Lm8tE5aEoyQcnR47wPNqsetcpJwteFf+OhkEYP0ZO/ue9pdtkPNbY
HcstJptLCVs85aY8bkadCqwlXuer0rEMkyMdN1/861haFw4eYVD7k8t8xc4lHSzQg2pV18/9+FbI
mAud+DPRv3A7E6cwiKdybhyUZQ7fiKs9g8i9wqiBXSvqTiUVazc6z+yvwg+h1QoXxvmJ0Kqg2qsD
uuVoBSKTt7D9zS3mtruquLdMC7XsqEYfOR5VNFg5G9xwWE0j/6dLu+p/B6kQC0dnv1GW99FGe0mU
oIHYFz0mNvsGU8DIxOsFvlFyjT1bkxIgEnIHFUMIPvp+HCjSLwUjv/aKZaG0h5PY0NEuxCdVd/mD
ZDWCBhkBIGWArx+yeh36Y7qMGETsZdGNyp3MnSdih18n0tZEwaGsKDMa3lRqzg/rJrycwPrBUGui
uCUYj+q4QFOyp0GM+cCrxXftAuEp2TkO2xTR35z6RR8HPDLpT1rpGh3sJCKtuTNwVuOswFIEvBAi
s11/5xs13xqEkUK7CzKivHwdXCuMzWUqrr6DLaoBeCWmzSWW9L4FBfAXsz9/dgGEM9qUgjfoJ6H9
TcuLIfL0VZek9FFLdq+jhu+PvMkaRTAlSYkkhSQF0W2w0FUb8L9lQQzOSu84N47BO+HD0E+DOw0O
TRb4wMK8CLs5zhed+0r9phppP+N7Ph4KPn6ixvTcBY/ahx6wIiHdPRGkBNcaCzBJH/jUP1lHS+5r
T8HB2lMMdxVnFcwY2iSfLkY7l8WfGz8dXVyR4d7bUvcoYSPMA3b0ZM44Y68kiqtOWFvmrRw+Yiyf
yjUTfbyfwFUNMhvQVknmis2uBY9AuMH7ye1gJbkYYXE25zw4TdS5g/pjKdsQxsy9jf6grUj6rt81
V/RfGUV4lL41z89EWbfCXtN+6081Rhgur5Kzof2UvDRltwRou+yL/Uuu3KFUlkJ5DTjQRrZOKSTQ
gEJnjOgEC06RDjVVi4+RMEReM0rlj3GpVVeT46LiFqvXYnA0iMkMSPf4CFC54qbWGULhk7UtaGOH
bLhF+3w6hvoiES5tzqL+N2FqlMLV1FK3Fn2L+4VeRiONYaQzEec6i69ZCT6T9A36bJPFy2F8Y60x
gJHwIGSXBIqYOAV1koAdZWKjKlDnVdpirOg+DhWm8r9ZLPq0zmXrApbNjFO+yn9Th3iJLY7B8Pv1
BSiSmyDbaD8G4uB1Ff6yKz8ibu5POS4OKTpGHEMDo+Qb6rnEZe+AebAfyRy0s+/0BTT2hhrQiuE7
plcGnzMX8DSwpmeA2/K6alwVcXcwQDhVqzq75pBCo8/UMzA8RXcZTj8BNQtl/nJhyGrpUvlG1FmT
kQu5v7c1ldLFMRtmWs0Z2kmwIoYoCNmFIGkPD8a4QUeGaeUln5LwpE5cYuZCEO8K3KXwZQ9M/So/
rx7VdFS+o+kgtCvicePu0elOMQM1/DqzYGgjOQ/2oujzWHfmrW8/54eTUWlwR+rnhCQC+IrLWi6t
Hk10Ewb3FeNwroBrvbEZR/sLNWvYFj+aRkSluQMIr+dvJLomkgc8zGSJZMvLcB+erc2LVAxaiPDT
/Ci9yh4QlYqn7GyuG3/agk/wDDdZN4vXFsHgLvDMLUfkwbSHN6BfmxJrOqNvxWPeaYviXuEHiIPb
13VvKjY1ucK0tCGwn3Omewpy12zsXExY7PK1kwRi5wmCWqUkQGK16O+cQDpt8Lxc3jKUqMafCDvj
pVeZcbIZdChdbSaLNkXmUr4kZMWe69o25zibe8MqEn5Gch0jAg67FU8r1tAASFBI2uljDO32PXvQ
yY5udTctdD4E6S1wWequuXCKcGel8yUIH3rGzHHfs5DpTyMewK2m7agdtGlxbKG1243kEtOZY1Bh
JzMvaum8bJ59WjhjFmOhBH9nqdM75d1oHERHkoFmcaG/C78AUUIB2bzd7hpzEctOzYwBueDoquYK
BSY4iCnzg6M52EMMzmKrVb7EtP9BSkaMxFNbsvjXvuehzvhX3uOe8eIxRXHM2m5heelOcdQDvFiw
sgiirtxM4RIR/KJgpbKwiSbrF38sWJFry2dJosI8NTD4UfhAeltmp6aBk42v0G5886RqYBMCh4Tv
L0Pnwf1jA3N+MQh8Vkg/liMDqS/znbcypNWK3eEtCn7yYp2EPrO88iMASnCkYSr4rVBVQrPSNk+O
CVy6ifIOcUBn5gxKfkEcxP95+N1WP14sHffGNdsQgQdJD1QC/4O79gEJaW9dAGEhbbdsfdV/VSYk
BQcvUX5hMoTPMg+PjXCozG/NDZE3NU6pbxT3CXjPJWVF1C4tYsbmCzRTGzIXtYPODz+mzfCFgImP
GPOC9at1P6rNwA7K6pLb6lAUXlidsXvVL6YbS0tfo2CjT41ugXuUfRSriJLL+gEfa8KzzPCy8Rgb
35Qdjx+dZzwywqVgBvUdOapzFMtzFn+14oVytECZith91mZvuM84Kzd0sXXWAhM8SsyqtpVnFaux
3YExyE03/hpO/mLYwKzr8QcqZAGBONxLOPq6egP8F99nTLYehH4AFIEtfVGFMwlnzMHwbdpMzQY+
FUEANQtSKnFoUmvk5isJUbeT7aerRV/6YLFEZWhsyLUhGeNgbHrQfUiGsPVzF1P235XshrDpNb0D
OgPCtRuqHY5ioG/IECvpW4xoBOnkgdKIMDGkPRmCVwFFXMGV6lQCnmC38+PsFgiUnibGsOzQ8/mE
/zOSB+2PeA9Ju2nAQTokY8zcKRVQoa6BCoSWU67Tb1XyEiRaxizUsiK+PhXNSICGfY0VT+Pb4BOX
nzwCPvMQxbaSQ3JS3tpfljy8h/NHskYMkxMJiMk54XwLHs2FR3jCZ9BmHs8PN3tIJYinjScUZhBK
Ez72Qt2qqKNhCvRnppD85kNFs81OlGav3bJBOPPF83siRnmKl+ws0+3yNYrIqGOXRJK2YpyFh3va
NiVaUsijhhvXu6z6DTCsgZcXD1NJXLDzZOqm9RQmdmUcsmwzln894wphfOO6GEjInojyYayYsKou
SPJZJGcugA6pIz8inCaollhQ+9ZMZdE3FTE5CA9OeastjG9NZcwEQFXonaG8vj4V4mU1PhMA2I+o
+4w5NespXxB1wbFLK2ShcAw+rQuQjBFxVGty1UqWF9KEKBCWXn9UF4miLYtx3zsUnRnzIJesCtHA
rn6u6mrfgHI3mR3ruABKr2jsoB7ovejTJOcV9QtDmOfK7my4DLBnRe9Jcm3Mmf1NP/dCSIIvU+mo
QrrVBMQ1cvoekyYtDfPGrYS+ziZJ4EH+c3ghzuyJjY1ZM4lG0NEW8YjVnGFV8XgixIqtPwyzwlU7
GmhlwjXaATV8z+EDch4QnMEv8v53tL87Q+O1ZVrJWh98TXeInscXk07lEfdb0/zomg8Njyg0iOi3
VxAZnl4wJbECxrsOkmq3afXDZDr435oGK+QfPsZY3GCOYv6CKxbjLDCDUvEK0IGEfOc3UznE0R2T
K/jBSiLSacWQuLoGHJfoDXDdEFmpfFrqijf9yf5buRSXBNgnsv19VR06/TNtLxN5ETEaVHplRtZW
4w3XEHIk8acnRV0+ya3BZ2KC6Is+ZGMrdpC6/ApbKpA6zgrm53yZcshE5BgTug4nlZ+VlttVyWMe
unqxN+HSc+GLII/en+DbAWNky/G5YxvLTkSew4NsRnH3BvWosLWYuvegNhiUY5hdR8XZYLVqHhmj
D9cEMGaOEraogEhSUpoWSNZF3xApiWYS/V4Ailh0AvkxFAiptkDqGwWhFL8Oermgu2wWqeJrMjMV
HPc+UMmKYUy31+Gb5kvlA4JRuY0iorE3be0pPN9t5MjWASfoA77TJF3pPwa0GRKjp+47wb7e/gRU
HMkvo8YMdgeRfpLqA7LV6jcrBXlDp0dq44BbF3fl03J1BWdd5yfFdkBfUhTz2VquButUh6UXaEQl
fozRpaHv75NfBKQGq8H9NU+v8uwlggkPv5IlmKqeZAb0qYa/26LIFw5x/NkX7HU4hIvGS0dQ1rXs
19QXRfFuJMWSowJQGYOXHo9XiybKMr7zVARazKxZ0P86Q+fHOiPiPqZ2rZBGIzypSIx+K8DFQh8a
wn+jlpoXPV1PIo/Jo3+f7+uBIwy+aLAgdQHBZmm9adGXKnspoYuz5k5wbexa0ophGoag/IpstjrC
l+DsoM1kA+so39ZzVYT7jPFAxvqOR30hgHfcobNE2GTQbMc+aUBUlY5SO6yw6pbh21LFphvi03ZS
xpJUeq62hQmMA4MkOHEVwt3tIe5nv8rLCcGP14A1WGMCXAYiqh0yVsM6m/zeEUlZBHPXOiPrtWyZ
NPN6l1Ffu70X2h+EnphFCZKgNLmF4cmc9zhMD+i2CILhVHkBYip3OoPwjmGuZsI5QrtYO1kCMgnB
PQI/0IjDJmLYOf5Ryexax0QmEryOCZ6avpz9dKTaZDPxqHPJ92HDfB8RwTcOLgmk4vVrrw6zCoKC
cdP/AdwUXz8Db4H5xafVMB4UaJxMrsQO9aPO8NkIKafmWAaVESqgi3EgfJtReEVGD9Xni+4EbSgE
qNwlhSUiHiKjIVeldFnmXAPgq+gZe4pRoOIfqbIqq2ucX1SU4xgVNIex5WRsKmP/urQIN3FpEAyq
5h5fuyiRkkS5zQIAPArD0f9iWNbg/YJx0xDPWBmZh1/2ZlXebs5xUXhHADvPXBVCDvatuOyR6aYX
/FFhvonxeuPB6I9djxdqKYn77hoH37Xo0bDGCqRObhnV3DejWwybOGoXY7omZ0lP57VHyPxUIN/H
GrFh6b1TZz9a4KLAFjcl+Qtj/61JVAu4dUnQ1T6E/hrsEQz1xkeUXS1OUplCHnzY/zHVNCwHAgkI
PtKOpKfjlQ4yr4kxDK+idCePtoHSzQn/Uj9ELlxUXrV1BxLjlwYuefDFQ2ahcnmz+nsAu+FNDg8U
H5zPjG5YGtFKZK0to0ehi+gHUi0+u/wkJeeRPIhDIh7G16YjpgXHCDZ2GH4Hg6oNlXTm9oyddkSQ
DauUP4lEA8MpSnLjliCMgUWjwyC8VGPbtOI/gZg71LbYfWUt+6B9o2y78kpr33FhJ29lu42g2smn
lmmcCqMUNWtXcCUGu4l6QJqgoGOIkh5BBJy1vjzbS4pUwWvAdvDI1r7xiPl50YmODAEY4PF+9q8f
WmNRTk46vKcWASXkvVcJnlolQSyc50CStk4RuQgFSjZ+eAPLDe6AM8JDVcZgFIORZfirZun9yXRf
t7R1iUiXR8Xyw+Qg1rhMItBvOO8m9kyyhMbF6cK5radj6h0VVUIxvKubJvkZdqmDlA25qWQ9GnYH
MqGcTkmWl06Sd89/i7AgFrZBs4oMaj7e0We5j1hcWCgxMJsxo1/J/5myAhG1s5WJ2sNGkilZf+Nw
Vp+HlLsl/4yRJW0iEBlySxDLKY7lWYArHBF9EbdOlCvePBOMz5vEt9ZR1KjpDhIE0etifMVob/FL
AtTZbod3vPqtGWftKqbZVnIMS7i3AAyCF29StW6gtpmyLYkfGYtI85YD/XCq0TPw+JR+iFQj+IQa
WqJI2qW8+zUbhhl+9DLOjGOF1z6WVsRBEl8PuSNi41Eg0RP+JnkuSwh7gwXDciFsLy1yMNNmJEzY
B/D3/pYi66Pw4fJcgY+iYxTsBqSOdSe6rSK+A/NJWV4oYpRxTdzYc0HyKtky4X0wPM2CrbGmrzBs
AXULNQPH6ofhNhS0iO0418cNa+VEdAh/RGfcWnvL2gnUSvwwc3rUo/lZlp8ITNimC0RWMoSZHAxb
jCXbXW73HxwSOXM4lQO2dj94BjTuybOR7Uh4KtxJO5S/EzE+7DZKkqcIOTjIw1WfTmFNfvfkvliX
D+qTzQ4Cq3JvVq5Bs6MhJJ4LXZOBVfCUiTYDL6TOeBkeR/EPzQC0RmATk8OTOAJ+QjV+liyft7ZO
1jpfF+2TrqFrjoDFBPzKHa1NIK5ivp/XrsRmEdvN02XN2Qd3kcFqXnoZdn3pYxL31VFxdemj4BhU
sbiOvLYuJZYQv0vDsQ9ny9KNJXOKYqcA/oUYg2/7+WOYPuWYkH4g83ol60BxGV4y9ZFb2FG5wwhP
qTH5MWxyorXAQkO6sVo8PxHRLTpjl7uKfmefTIIud76CgD375T9TmCJh73++N8K7LhHVBDDqs+/9
CYszSOj8PasezIoFROVGf5/Qh0gK1Jjor0KfYvCTmoUoIhv2siP32k2g9MrjNa3MZW7eYno0gHkJ
eIhpVugaXxiWHjomNNcgDwkQlzOqbwN+/ugYUspjHJWWT23TMV+AmiVOjqkx72tHe8jg+T4Y9Mbh
MSZBO9V+2MAb018av7+Eu2Iw8VF2L5k2TEZJ/t4Y3LRPe/7RmxjxcdtK0zGQySZlnJb8sHxm35SE
D9XiVt2p2NF54pC41OjJbwTpZG+jydJRF/1U80LmQwMJiIKwIb5L+VpozaZQ0GBvzfqut188UWqC
Rg75HNR1JooyHuxzJG5YItXPo0UqXFj5mspaGA4qgduzt6m+Koj+mT4h7kFukejfCRtdgtzwz7GD
aMPvfjzWDYtUTVy27wLSYLIZkATqnV1isMBjU0Hh+VCSa0uWD5JNHMNUL6WKFvXABBtzj45Flgs/
PsdwIuh/kEGG8IzF2o0DX03XGivm17zSJi6RUKJPGnVR3JGHPFlrjKXA0NI5SpV7H7LSA351Gf0M
mteRFdYuoY8BHyFocs7LJloTET6xhDu5wEJJ7hb5r/AzczaxaA5wFSCaGvi7CbkhhROlV85X9xQ+
+7LetI74ZwG0HBTeVB4UQe8ceNDUnBxwT0q0WW3zVnUn3nRms7gidRCuBSKFEkAYapDWIVGhXNjJ
RikdftabrKMEkd+G4RxiLWxRYi6JYqsgOrBWys4KuMNC/BKx01Tm6VnYnZadC7CRYlPD3McC1her
wzPftSBq0+A9h/LJ6qG4WKoX0K29WUQpLMXmQZ6ShLPjBMOanFJSw+1v1SbjBG48GnifArb54qHA
+CLiJFkyS6p5txgD8c5ZJKQBMecHYGARCbZ5+zaoqUPnrzKEkOn+WxF3nycARdEo9APezZKXve8Y
UhNGYLfY+BVq+5A0lYmSvoKHIOvATruTgc1DG935f1O8o9BMKTr4P5MRXJN8FBl53bRHYXfKiMQI
3hAjOQ14N2tWTtDpPv+TlDl1S48bjKnhbDg+CRZ+uF0Zha5QEJIUqD4iypyAY2MZvhWlwaEEoBPR
dPvam9nipJfcKby8BVRdpgQC7nDrR/zQlRXgSxO9JN24IP0YqM4xcbJIoIKm2CBrcxrzZWoEbyMM
PQtlooG4DQe6Yabvscps/e+pOY2mc6OMypYSviLSUQR6JMh3mX8cUF31zB3zGDdt3O76KfRF4Vgz
BEmKzf/zb1Uo7Dl5E/uOD9N4vIr9TG2dg8OY/JviroYVEZE8Qlg2XhoKI41Z1rolXtn0ySjWmZjo
K+42pAkfUQvar74/j3gfZZyOI1q6xpGQMqbBYUzfSDDHDMfTPLJCwjhJGrXmI56qos8yvQjsc/mz
sz1LppAxB4sBu2qXX1m+4awHqAyBuv6mpoteP1HlQht9/syPSNo4iuEFyjsDqTpgzUgWz8BX6UsI
O9E3oGIiIA9jxTUoNq3wVlyr6Y17zbo0jxrHC+bu/3uD5LXZzQNtHvAf3JE1WyDRFq27z9wzhCnN
PDY6d9VJ/iOBPa1O3POsRdLhrfDFtYblrrCxXNyf8/Q9OxJdM5k++JJIOcU/nCVbcrZVyFvpRvHU
dZDvTSSWcHHXWngUiPkAG2/a+v3aHRKa6RrgRTAdlOALuhQMYWNT6L9kfzOTMv32tane02I9R68z
0xQ9tigjky4Q8cwDIvQ7mIQ2/IWufT/H657EnUm6CyPOYTNUXjj5CiELhIM9ghXdeYqOk6i/yE1D
nLAZW0kKVxeF/ZbujxwI5PihehVkW8C7uJDafZz7rJzw59MpLhmJv07hqvCQIEagi9yCi9qEaai/
0TsVBxZ7csVXCcbuaDyhZfsD18ubATWINWQyK7bG9Kcu/woIYy/cHxfsnHrFvM7pKh8Nl5p66eud
nxjySSlYdaWDhpgeFDaQPbe5J8ULVi6uTJ4EMSMVibLPxz2EuAg+Z+yz9aNhL0LudxsHFosKRqvR
7LpdYE9mg88Yfe5uFdEecGhwVicH1aFvVf9IbJ8eGnxDr5SvEmedeODwDSkYtsmJkKfm0PNKAGRP
WP242dl4HSAN9/84Oq8d1bFtDT+RJedwi7FNTgUU1I1FUQsnjHN8+v7c0jna2trda1WBPecYf7wU
npE70M55uDNQajw/jYfpXPvssUt+euxp1Njvw0v2LVrzqbxch6omWjTcolcjmyBZ5PKr3DCVsHfz
aerIjvJ5tAoBP1Fx2AAou4LgW8Jzg8kVnhFnNaf4qponsFAEUZdL9aj+5E+xXLfYmrBJ9STFeMMp
YVfnNof60tyRPNUDvAa3k7bhjfnQGu1pvjeBIUuebolmIGBHQDU2DwQZ5HOgkvI/h7I4c3sBPvOd
ANkEXnBCHu2JD8NlY3rni4xaqCVnGXbkaqo3env1hpffIM6ipJsawI0dMXY/GNmYgsqbbOChLQBp
b/yJKcycucDVq/B1IlgqnE/lWaTGlDbI2RlwH6RpTjWssso34bIaeJPhV61FObUBtxOBXf4Nu/DO
Mimi6AfwIlWLOhi92ZuRnW7xhr7xudKkvv6wj9CBlPSzrXWTP16ebNj8FHx3dYM5ssWak3zFyvUd
bUpCG3pEFOYC9RlWlaN21paifKn6fbdaD6uQ5y/0QLOIk5vudJmyTWcgT/iB8z/Z1uI8aIlDds6V
6MA3CZZHcUdGU9KCh1MJ8Fuuquwqb6tf1nbSyBi27v4/ZdY/AU5wOYIxGqToIW0HA3Bl2/cCEqkj
aHgCOr70OrKlckFmh2A+dAqcmeiKZQdeljokcI37ftgRhhjsCXTmw6JUCBXIG16Pox3ZYs2UD2JC
3+00QlTXKvOwv1CeCgST/EMwAcv5l/wrtm/fFU5DdhEkR1snwzILzu3fm0Hf4Rck9Tk3T/WZoUNw
+mrbXSRxThXXqV29Z7/1QpIQ2KA/gpUmapnQdlgwWsYg+vIb7ieDpHw+9Pv4i/p/TXQMAX8UA7+Q
x/WumhPA4Yz75IShnutdBz63Nf9QstSCiPygi1A0EId1ki64uYQbguFuspwrBPvg+3FKIqnoZgB8
45JpXd8itBzV7Vb2zNS7CS5hsvpP4aQP8NwxoOTUgWvxV0ROg6aFXy2IzbDvJFLGWQl4dKaKxelq
AGdUF1HucgZDbGDPr8o/EDeuNU3F7763aHVX+UmnWNt5eKDsFcqUdyO2LvH4XW7SR48Mw1gO+pmK
AJ6dzwncF2Vot/rA6PZYL1EvbbIeLMwz5E2OeohDnYgrzF+gVGgy2nmnHCfKfDzwFZQV94vBN1wu
FPMSkemtL3z/28rOfe/+UbNFffTMWqqfFSEbbK9idchO+VThVW1RiBXCqRVBYdjV8HNRVJLt0p36
v9SBC5m/ZULb5iYhfIvlsItZJHiCgGTOSXGA3lAW2T80dZg9iBe/dwADOSwpqT1HZmqCJuYkYiaK
h4wuTtwpU0ZzrY7sNRtpGSzjC+X612TUyhfFiTwaTmfjBDxu/oxPiiqBW7FyjZ7/CgjXccRxSTR5
m57IEtdpn1uxC3ICJhiYR1LVdtY6dIGNHvpDsdzyD8V0zqtz/PBzI0ysnUCcKuVYfdHOVWQTci4L
G/qQ+j2y4sT8P9qCR61flHvEAMU/Soyl/4WrVDXyS2LH+OyRJuj3UaaBQ3cAGIjQnWvk0xB071F1
YbUPgSonYrHmuXWn1OuKplc1N5NelKUucjLbtUg2wRUkhbtomFfMg5DuH0acQ5e/egquinutENeY
eTr1MQQ8GCuKX6iRETf8fqCp1NsUBM7ONGPGbYjEv/0yLDv/zXo7tTYM/oahcCqtRHMeo/rJJqgc
ALubFOpflngwkh+J8oDQa+Hd6yWreMqmyDf8pi5B1tct9pAl65bVzUMDv+Bf0zt8Pm9+ygwZpQu4
Jk0HpkvB7k/gkFmvLEKXSAkS0ZufehPhXr9q4Ya4nGqBqy8hcLyfi1PAi/7ydSIXqiWbW0roiTPW
S+SVtCXiPlmjoQfVhgsJhT37XE9teEX78SPDdwDaZxEBl0KTc54o5VlUjvmSMGfl/PH3TN4WQqds
LZX0iWX7nNunhex+jhHPPLhHCG2PRaFiAwslBEkdIgtjriOwMuVzbPHYlry/5HaAQwa6yKeBqJ8g
ummO8OLGi0buFY6GwZE7bPsdqQJvKsf4aybTV4OuvQbDpKJSCR96Nzdg+/XcLm88oAXFqDx4YbH1
rS/6fMb8znEwaqfa+NVwJ/KbvTFDkXU9ooG3POZTh8xKY1ZzFQO0PA1aPpeRMnjd9DSUd9AP0PMh
XyMzB9FokmU5qaRwz9DWsCEcCPyZn5pLNW9IywBHrlZF5YJzPizlz5TO8rAnsQe+F6rM5oNOT5OG
QwD1SF96ftWsrRZvwtHFYsRNEhIaxUypubw6AorInuKlcJoUWC2YKkR2M3aByoEXlYefHsu8tR0G
oOf4kk5dmfof8ta2Jc2QgA8SPa8capAtRCRgdWc4IvP9pXoiB3X6+cf4Np2YTWPLfNSrHxBy5ZhW
rt5fyuqGh6K/heOO5ZuBlTbq/BqNy7ZCwbFVPQlOv0u+0IVVxe+YgKjWW1P5YU0r8+1obnsCga1Z
DWYlhSZJjjqRR/A+DLxQPLFKLZz1SPKnoD4zfS1mV/XzN9bSTEy+xGoT5+dBvMfxJpf+Kfpv9SJ8
pscY2TwkX9jIeX3RychDtCpiDggZyOX0RY5IhvQdvcxoIVS+ZgRjVwQUo67nm+MNLrt1jwum4Dvi
yZJ49vrAawDvoNt79R+HmsIreuv7da2f3oB5ZD51/q5iYn9+uF4S/B75sm6AR5BfaU/z80/46rDW
8GOkjFG3AQBTAstOYqSg6nP0V1E6h6XS601G+3iA3CNAxZI8fCgC1HTth6iJAgqdTbDOkCW8vwaw
tnjJ3MaP/gHg4h5qU6AoAtIIpQ9PHc+58qz5DgaAz7pZTIvo3MSxwpQCfWPE5Ooniyw48sfAPqbw
DH7/E8Xf/mfdUsshUzvKFKYRjDwzyIYYjhnDrbQHKSxZBMfgtxd3I9h4PT13mvFb8xMmrKnslkX6
+ih/TBGc89LnHhfHussdE0WZbHyxnM+Zk2YhutxcImStxCT8eZGXZBqi/YO+bDKidCdiIhgdlQ2A
Nx4iwsWUJTtHTDC2sW9CVHUVMX3sS0jeMd5vKy/cPxkJKhDuZFvQYpS8WlBPZAuw3kQ+M/6haaCz
MqArTio98qmCf5FOluC8xm7/QVNHEKGytQjHOSgEOwzpN/x89bSgHv3mlI2OVFdeFLfzAJsMz0oo
0i876NMklw5obwbmQmJWL8PAj2yQ6dvSGrdAsYmRMKV8jaZQShsW0RrLIRsX3b4AQeY2yj18ZeHE
mO705iTCzeoc8ggyBsserSd/d0VfY8SwnsEdBei7AbhSApuR5/d+uqutLXNw6QhNYaO+VLZ5RQ1L
vk0JYQtxEB+r0I5QkofYqXsRUPOzjyHdqOhYAq910bc/LmPpEB/4qkfCZIJKcU0cpzFJCRI1gYF/
2AYsMMRJ9jJxJKSBSyo2mYuGJKEBbdIJK+ygWdBP6cioiTBDVQgohwxcuHXyUvDRdtcruMpm3JMa
9ZF1h+ye4YcWAMI7mIyk7GyURKWT5rZmBFekjQWQ+YFl87Or4QeLHEbSUjEIfA56DYT5IIRHcEW8
2UgH038DVsoqXmKe2lApoD0FKCYpusjVRqYEtMFQ2s7feDJaLgZn3BguKJ1IJjTXGedCa0dSSRmx
J678cduWi9ZNIUhBKyzYL5/fxufBJgaoLhgCGatpf2OBvKVoU4kdjVA8heNBw5ZTwOfuGoGsm8BR
WaNZHBVrL3Vf2rMG9CrKK0DEyHpGbiAtNbAJBslHJH+Ke35fffAk1WYzloCkrGBwpi47rud6IwBE
mgQ1XT/j7pMT53v5sC+Mbn9LxiVR8AyI/FlSMRdDUJ6Hau0kxDc9aFWMg1JlpYaPMj6Z21yvEeYE
+nBoyNPDCq3xFDXvsf2M4alk1eKxnY2U3JB5Ar7eIEYLbX61jgaqhtIHy9xnr6pCgmltK6fMjzmA
UYFgrC54GXFqyxo29A4Gp6QvkIAYljeqNpTs/WeITBIyokzMbImt6+c3aEEs88Ka1NosM2la/Bgv
3yYf+DVKf9t88WFgSsm8Ezd+99sh8GBLuxEel+2QZBAdla2JlLIi0pQiu2+KuXJL8leb3WX5jAo2
6i+yiqqTMRnrJQFbbCQVfYGWFwa/uQAUx3fWGqgXOLfwImic/i37kard6uzeIyBRyqMofIH6KMGO
MMnKBaXqIKSlZ0nojrY2xXuU7YiRAT4me/PwUZ+klynE+Uff2lxmuPhWKgI10e0R0ucDIKKysDpO
F5nUyNQLkq+IMOhOK5cturEq9vcFWqVeZoBUqWVpzr3YXYEldZJt85+QDObiipdHfR/gOpgOE9Ky
tV9G8FH8V5L6Ti4MQhp6TpHx2xVagUO8tSISgunie/a0jsk82TW/Y0l2lE/nmzYUay14iNaXQhhr
w9Uoo2BKGI0/4aMzSHzgHeAWbTQsl2SAfQYIBgqPs2uCQsBEKv8Gl+g7Bb8cqz6/Vs9/r9LAbfnb
3m+3zc9SgGoZOxGFWSFJy2NtzadMLpp9iCtDsCBqt9TAwEAIUj112A47H477E/qU6NlsG3Kiwvee
82DKsiH4RsxXFmccB/mHF71X7EjHbNXhIUmcDgtHSb4LdLPAXQFWC5vH+2TI0oYsSJI7ge9K+lZQ
3JYM8HlWIZmZVYrhZAwdZJD12Htabi/E0JjRKThBi8GC1DGA5qjNyY7rQbTLjcD4MCdvlQlUYEZP
cHw3aMqpqee/8YCMO4ArHg2MCpMGD4ik107MyCzJlr73JYY1qy0R3+JQ8GMg2JvUf6c4sDpmOhIw
ifJTOVnzz6UjzFg/5mAfA3e0rG9GWaZ0z8Btq9l+TdPBl2pTOEUQOT1RVfn78TNUxLMR8GZI/5XM
gFu52r3Jr4GZx49QkPxkQNy72qySvKr+VXMNNPQl4ExXolPF4NKrL8LxoL3ig4gxgJmmeK8qHxUe
Vp73l0w8w4mmJL4DuEalWCp0akOmfniKSWJLsSKIR9LVBGvVYR5BF56wNUKpOngDak4jUz7mBO/L
0chX5nQ5SXghlz6nBYjGY1oSAXQjhhHDa7hbeCZz5K6L1sLxLz9ROJf+qqVFhuAGiPDu2njWLbf8
RRctdZMISyBp/p/DRmKwcKH/i+9hkRez4Tful2RgT3LAqZVtphP6klLuS/zeXmscgT+61TeETJcw
wPU9xVOqxCw99AlFIgkMZFaQougEpoW8ZK791XdOQcMAf2qyQ2k9pvOSKxHlBLvr+8bLhyXYWmOn
JvRIJdqaUFzB/0OKVBI11FXcc9mZaNexuhGFL0qRPRrXT4hiL94ZvUcnXBdjB551zUUCMi2Zs4YQ
t9CZ5ULnsLaGQ1/cjAxv2cqISVKzVhmkV09Yb4hiig8KhU8infvPvm+/mfAMGWhRE1zDr7eRbC2k
Bu/3Vo6/ScADAsHjPObbmqyEtEqQ59xMvuZeJr9ZetGKjABoE/rbhten5jJtiSZXWH1hGVD+fykI
SP/fpOC1kI2Z+uTqYYcA5dTHyEVgq6YjEA0ovOSVxkKOLTviWBBYgURvSDGy3bR828LShxBwgnRN
BZwy3IkGjBAgdiWxYxL/mtsJlB+8njPVpBU80G2CrwOugLG9aFjOWJLHfu2HJa0lpHfh/iym+SJY
aQx30/on1at27g/YBncVraYRQT2Vcs6hIqhOZzd/o8DtLzqbD4hKYhyyI8LYVIk9jWW4XL4PhUx0
jYc5PYfnNU08kF5KsuFb/wv9faAcOQ1Mg02Xo656GV90GhDtUzuoYOYEga4Tt/h9s/Fi/gR2jkgA
0JHyKuhJo1MenRoAGOA/vXgFpEzm15QrrfjrGy8TvlU2BWgUkUjPuMRFxKwSzEu2Eot5xRvZEAmP
hJXCC8LPJb9MXmhfXGohxj/gvoDfCYs3py6Cykm0y0F9ZxCmPE+lYpoS1noRicvks35T20hYecy5
wqU0i7kFJfK/cdsBUsbE5FCeAE6Oz2/DmdhuODse4Rk+BQpn1Qt7ESE6GcWkdrrgNE3yjAgupb6V
8/tGa11VXgvTVpvLtIoriW2+V4Hu8sv1l3p5JjGgpvKHmJF68REnEfmMrAgSkpYaeSsa2OxXwta9
ijclVgwHE/EZIAQUi0VNF5CvckEVRCkTPklRLCQjReIgYSTEhOqmnKJOnumrcZDV2iPlbNJBqhY8
p9CGTPaoC+h3+ZODswFUKAKKExI7j/UltCCrsC0IBwF8RHovYhCfy1J/oNiG2fHFhiWEBLj+ovEv
sq1Pt9/40+H0S1giB7Qe7Pl6sMXBpGegQJjCqkXzbvZ6ChCD4JYyBGKYsMtTN1Kg5/bENdFbAt3Q
M1zGkC08EOPZn+vhQbz3CEbhUEbXoNwktJucOtx1CXwkklEuDDOrymc+ol0TDA6JFCRdqq9hWN7c
7DQ7bEwcvyY1E06FVYPvSdpZN7TdjJDv85sGCB6VT8X59hdSOjP4OzIjanrQ62UBS7TofugaqG3L
VR1SO5nnaJ6HvcxTt09/WNOihQTdH2+H6qpV2zp133TCM61ii/0s4S74Zwn6w5/YEJ4NeIDsjPuj
f4FbdZDKcY8HzZUnFQ7HHqMTZ4qOwpzneg4Y50jz90Glkdo2pgBvOxy++/em2PkeevT0AXtCNQ1p
4VDHqF52yrWWFqi03jy932gWetXRj6iixj/C8v3+2sP07YWnQnc8bxBZJiVVCjuUnIjuNYCC91Ir
7rzrXW/jav2sk8bu3OINYmlss6nOmsiRwiN0IB42UIL8CWgueZSr0ZmAfUazCudvMmyDVe08NS9/
aP6Of31KCSnWCpm/SfWvjmmHtgfzJqgvBMXxIyp25R1RN+4+7BOUgelo2qE5bi2dGd8wxN4nOdXJ
psq+3n9coNlpXL7n+/Qo+fOM6GRCYqZAFdl+n9EggdAUmktrJZOQzPg2+/jL5khwR6kuZFQw6rlM
f6Ri34rfAf9WStKL5jB3l5zhzLiYoD3D/AVnEGJMUmtROtJnNGJ9/LAAcbOzp7Hyd/IZ9oWwCKDC
mjwNsf4RlRthNzIYGlHOPO4bBV/X5LxI/pR8OSA7+ZB4hkZwevNKZdJhk7ZAAG90LEkqISabLbZ1
yFZY8rcVTw5oKEkopULaoqAImXWN34D55CXsm+bU8V7WeA5un6kUp7HNcQmZMGkRqVmhbHnIpkjq
A5ITX2ScJ+OWSE34RDaCUNj62NQwihD+l92tWwLziux8uS1FROl/wpOwGZQ5wbZwKvCOFwFdXN4i
3s658myHCekjpv5t34rvItxzwOVla3ec7UF5hcbSWVZ1j8ArnSu6duCTn7F/ueLvYB+NQPVpJeDG
KK/ohoAIEG69XW6eYGHc/GNtIZlGEMEtHGO0HhZy9xPmvEKE7ZP99lDoCBGXHw1ni3WBh9VlhNO3
lsx+jhmcnY3KWa/8E/o1hxArNMsx+M2nWsb6kzkvJxXG8Pfoohun5DlMmIFlrlDCYdDVxSG6vw3I
lkT6weRcxVHONs4NlkjLAQU9WBGRw06LfsQjOpoBkivYor7cXCJ3C8RtyOztRuxtC+GMp0JYDC0B
9T/5kvPLWoxrHEvDv8iB0cm2EjxQZoMkao/oOKCyrm3Rolx2Lso/ejJlAqVkM/1YgPhrEmTjg9wv
kx55WrMgkElqd3LPA0ZUBy+6XYw/ZbBuN4ilERLMA2bG+do//uBo6a4VJ6Lv7SW3W5kOjTasGdZC
d5s9GYshAjrIkwWbfILgR16V1jKh/YOb00nWxaU2johq/J5zb4uIYpFFO/3Oy+S7hocrsJewGMeU
X6+HeQnKN9DaMqey6E3lKbwdiSSTFn6Q4L/WnB4vQlsG9HYS1Qx4ZY0V9nNedlACBt2keZbq1Vqn
lxSUdYXT6CCrdxx+YKSrSsL0OIfrncpglVcYrCX06eNS7GBr8Z78gR6zGLED8Ec7YeaAe90xqgyv
Tj0TUFeKG7F6ptl7UdSd26PeZTD4SIcWijISf3rztxWazSDfjSnqYV8ml1RaqqKCqp+d/yu+xfei
HGZQ0oSSoZ50YYBl6Sj4W6aLTJpSz3ofAvGUNWyQwzHJvs1iQ4I7NUKPslllwwWIDTmGZ3rN+0sR
Vul7Besl3/WBxg/tFIh7zd+Cn+ApgorDohHLpAF5hlLOepZhAWOdhXuAtI7cza2zeSee0QruCtZJ
47NsKaZ8X4d/2Q8wdRp+1/2/0PAq+UeNFiTM+3Rnx+991N9zvsfCjboNLi0vxCZhwX0Jjka9vPDA
kay5w67S5uxrrx4Xb7dXMqrlrUXKom2eeuOvPiAGDal7W9aqRCwC6qFwHeEai2xsueg2UaEymbQY
4Ej/5WxtgOVTF7+Mmn6RH/dmZs/P0WJiKzn/Y/MP/U6zyxEpNhKNd8z/uw+hN2RmaIfQWBnvs5oc
RONQfhU1OCS2PkRa3NakwSWLgPLdwZob5rNBxRVh8uNYnabCju+Fj99n1NC4SeHMFvwD2NJq0iB6
Zw8/qE2mtzU/5ZC7WgFFrfyMdnS+q5VHBqr41MkVoX0GfPhT7GUbP3ECkfSJTxNs3yx4QT19Tsxu
cADSEW/0HxDtOO5UjF8dCmHEE4M2Z9mPbP9FhAe4WPP2EGQG//SJ2Gr4rk37SlTUO1HRx5xjYOFb
pRwZRj/LdRUc9eFn1E8l0E0v475diVeCxBafhVgcO0zONItRP/D+yol8OOCdQT1INiCCfnWV7j4J
pDWts7n9S3oRNqRLQFBme1Yq7FJuEjo1JDSrS3xCXiNaqNvQziA5KDGAIajI0IW+3ZzAybP0jMML
Oepo2lgJ/k8A2H0y9GgL4nTWSe6Wvy01tfqqrNfEgyUqkFVL1bvtH2mooShLOCUiTAIo7Fw9hoDu
4Ity3dOVQPxncswFKh+YERSKRe3LREt8a3ZIN5fkgAohggbhmCPb35OYETy1wKY/qL00a1KPOchR
wtbpZcQvk/xNrxs43sd5C1tBO8m84pqwyuMN+B8fePgVE0AyI+WAnNho/rkyI/tu4Iy4hcnlCB9B
somvqP4gI+4+trcLMU1aiiqWjFAvqOfyUv+rsfOymf3r4QH557wETkp1I22lDAezerDSYzBLv6lU
Gv9embsr+fYnm7bykufmLyp3ZOuLVbVqVUcF7BGnJFnp6lcbBg1Wz7nvkuyRE9BMohPJD6hX0BFO
oQDLYMGgm6pkk6/TYzvONXE1sinHpx5ulN3PVfsd80rmQNB6SbjS23O6jWlqHWzDeHaoLVQbdtcq
zlJ5Fp7yuOiAswRjH0xgHWIVY1ZuSUz8yJ7+VAc3hE9jl7b+lTaC4X8lTCTCKZoiiJei09Wmk0yd
EXU3xSGkCABVW+V9JCmFDTO/6g65J4kdevIPQ7NP6Vv3I63lu+Z4wQoBPsIq13o7MdJWl0ddVDy/
t8/vfXUL5W3GjbYxqRfekm2SLmkWIpLJ+cB0T/olpJY6M067JwKOMOj5MqBNgwgAcrQsRkAiEnyy
QVGmQF1P+kEuLwwcgLYEhwfHz9m4IaiVuL4mlIvdIkAFSAQdKA1lGsEUD+AUuy5zWDzrZrrZ48/G
v7w5HI3Jh3bush3i6oo7a20UpJYAc9CWdEXc9dNgDADndMv+ilUF+Ris6WaUPAAxxSkXbDNo6flY
2aB477NrSRx/Gyzbdk1nUnhUqG8/El7wXlmKrXOKonuK2XsTKgEc0K4+mv+iP7Ktb6p+geEviiek
HmYZWpZakhWhJ8p98wDww7jqk2uFQSHzTGzmxq0jU1c8QG59GHRmOXbJWTzHVZeCCSFvoPD9MV2p
sDTSShS3waI0vND3rOp/MZu+1vMn8Zu0rgVepeCnn1NJAkHbAjvCGIMpMGxmJAVgS8wP1L98IAjJ
YfVbJjZEAh8HAeK0se90r64WqYn7CJ3XlPFgcg/NWpfc222Yb/ChHOfbff0Vvdd+7qLRVOITNkuW
pJJaSeyJ/6vVukeaLEmNI+uDjNbrh7qPd+Xo3njWuy1ERX4dOAyj/gF3qWMwQjkitqdIWvpEwCkv
cDmWNKlG3YQKD82Eo6ynugpwuDPabeRQyNCEmgzhFzslG1x55zKwpnxbknhIINwLPBfIYKXiqqDu
JmfP81waqoLqqa6YyAXIaUCZYLi0FenRdjpodvej9tCwDkEnk6YQorpXXvpEW5vL0t/nzUrnLGZw
lKJHznfx1k/A+tbNopTG0JZD4eLYr5KFfyVZDQGXioRlBXnGlU/QYGpmnLXYe/he2Rd5WzgJYpfD
NY8xmWMBVFb+CqhqaYknEmbLFp5trV586o1/LXVJxKnmRotBWuTVvdHdkKytx1Bd4CWxdWdYjRjJ
AGz3PD7xfFnlbuQwsSaZx6tvAhSTiLQDs0+5Vgr80ejw0cXAxHkNu1u5UgPF4fOvdm2x7xWn+mn0
75Ai5Qoc2tSnCIBCnWn0xidYJdzqpKETYb1mDarSFY6uaVCvoA8REpkLQrKYVm1yyqbc4QYnoJS7
gbItcsPuEFIgWNd1zFYuJqiPDsaJne6XsDtbDJFrEuaJMcMG+SYgq/3ryLskw0FrPSYhRoUUkCO+
kd1Q/Ov+bUdXSfdw0Ujp4FHj0uuGS4FKsKcFwIWwXE6Nz038J+h7IZmyTBQWB18gt2rbxYB8mOCR
S5CPd6h2v8tmnj8gFYnFoyk6Lp51Q2r83eQrnoxvEjldeQgDuCa+A8eM/yXXEY6YFj2uAxMwkRGT
wIVZQs7+4i9NW/WEDtj6y+IppX2AwX8dscC3DuGR6kQeTJVi6NdZVc7dOuePPYMJ6q83lUSkaJGb
DywGqgDJ78Diot1ViZQhDDBbNd4IA0GSO7exx/Ao8p/cRaldGXAac1M/gAykRzzOSCDjJaICYH26
ITSajVH7EY9O8twUnoF5hz4L/drjUzn0S2RSk7OeqOl5U1xMYdl/D5QoNGDw1UG7i2hlMzf4MjgJ
fGMlb1T1b7KAj98UVlH31aK3ZGC7aBeGBMM2zyj839V3mS0CdQYdO+AExEfI7rYq3HD1Mu5RuU5A
6VVj1zFz8jOTo1yT/XcuQ48qGaO+dS0xzCu+5JjHkDiNYVFGBHVQZbUDheJ8QcMGPHtDzw0NgseX
sl3yStb0sGrNthAvyH1SEHSZHqIZrN1f0p/qaKPQD4W3EIK4XPuEqdCpQhYnsVuoHckdOkYvmWzN
CuX8mziLNXxqWNwZ4HimAbsk5aS2j4EjDzp3xQKaW9t0hh+omDa21sRXylpsYowy9MkekMtQN3Ar
L7hcUvt46WUHNpToEPXOPGDilySyETGQjDiZmH68BuMeYVNL56ZLJA7hlN/9Ib8FKf7BeVdcEVUZ
vQv3exDuydy6iiHRmyDLL5oJTEfFpLAVKIuPyLGBRWv1p9Xc0MgDdpjvXbH6tf4XzBAzihhROFnN
UuydvvvWYdKY/iBWkWiuyABuyBvSr2+Xgzz9JQhb//cuHfCQGfUaQH+8rUSNpQ/9gjGStFtyJyD2
WjeS1x3o54xIG/JUgaolICAFavz9U1ES+7apHqOajhJmTi7z1TEJsALjy4weLJ3w9Smr2pH0jJlG
ZxxrCWVia2vpXwZAdf5XYrUfaGGROBEz8PZimvjQWDQIM/kx6LkhR7GY8FQAgoY6YfHk/3DlgcOg
bN4wuFIUOk4qUMZXAh8d8ya7zZKRZ2XdqQ/iC/MfKTZ7GNMrwL5rbe8kRLCJd2tjLiyALhL+bKhb
fGJkCFLwQngSfla62ojDq/GSOAohLTJ47HS3EibRgAMQie3wk5EbUT+rkl8VuEZ8TZAxqCyPlYEA
wkWlgBoCWyRLEnQrcCo/KX8ShoJQxQ/kYccFOSznWTdHEoBTJ+Jmgxs2XPDyKxYjGK7pJ6MwFeQI
2gTjBL53/9We62W7gVj5h8SOiQV553DtropbckcUdvk3bmA7hpeCwh2lEbzQk4QacvuJa5pwIZRt
SGdD7DUVPC86yjdhE4LDb9IX9IO7BM9/UDCQagc92M5Rm8pkw8g2znjkYxuFKp/QxcUT2+pW3EEG
w3S+WdW7OZYDfk4/nz4jsH6eAGHPsbXnSgNh5aoiq0MgXINVTHIQDu7xwjVojg4My5T9mNST2tWR
QhxneMAuMLcwk6HI6eYKK8T0W9AxpOrUJjofeoaYDLA1rijkOac4r2wAPcai66R4xgvvcuAtzCX7
CFlzQWdD4UwpInv8aw3/hD9FE46MGaWLzafgoTuZRyRUMt8PWyRBtDApm+ZH+5Z+8dlPwsz8O5Bn
OKUkylD525DG3utvvKzHynPJfqSOsHZi5OiMtw2CD5gvO6BE7g6UDDzDB84HUn5hJ6BZGB4b0Q9Z
DfoMDRSfdAFoDxrM6/IKFgPZz9Ki22ITfJaH+tD9NPxstoyxnoEGVwcON9q2uDBxqBLiR8tVjU9u
zVuDux7ZoM48jIYv/WL9BSzI94DfMGmAkMJALhSVkzPObMFGRpECbpNMq1Kgwm0g7vTp7+eOxoJM
PzYKd7iN8xu3V43KgVR1uz5QGwCYwaPhktRi07zoFjOSNAhTgMyNXualWqd7UvtdhFZXfTW9B7w0
CpEm0xtgJeB4yBvn3b/sqLhoQNyOE6+ZvtPK4Q2kyp3h7sb0HvJ9vML75GQ4V2w0EzFjf+4ItAdY
pmkJ5ktHWoaDweXsoZou49MAUTjJfDtoWNlCNebSWf3FKM8J9Y+Bjq+3LM6y5HXGjFjS6g/+lliC
qRT1ZG51fIHcKOisKncynfAYEjFAOtaHtY6sbwJxFszEmGo1hyu3rh3QZvoTPxwqzg+PLHQ4RwE7
Oz9ijJAbIdXMJNqPH266G+BfOQ0oziIbEZEoeaLESDApysCtfKpIdP0X9NKheHEw4CPOD/gM/StS
TTAm2gIU7LfUzHKyE1uLZZaiwIEflPWUxeSMtZg5HkdLQ1bXTL3iYgEzT4/KL9I4jeSlqaoEIsEm
igD1vRC5CEsmKEidPjmjtAXUrfFSL50KipRyvGEGcQxGoRA7Bh1YzinZ7WLb3NH9peKuJpoAR0RC
WLHTfJaF5X5IacgdjNW82OR9sdIGdBAx0wQOeyKqaRhoWBxQ0+nYwDjwL0KLGbkV0uMMZoFPxZl0
Q0gy0D6guKGhNSLcDtVOO9/CJC6zhXUQYbOWx4Yia2NOy7InfJnH0b2lV3rduNYzYGUefALGCwKV
OAs5exCppz/yPt0kKSmscxNdMRljE7VoUyHFC8/njEuTi9MC9ObYZfvkMkYg/WDarg94Nyacn0X3
BaE/XKX5nu+NuErAt+EPuY0GrHGiqgFmhw810G1gL147kbQD0qoxT2s2vNAzGmbcOBGYLnmoHeIC
gD+OJN5lZm+fJ8yVTykFWbP4Qhd9HM3+uj987DSxmgzY//wHeyfjhX/kP1m7uVu4SLGNQmFYT+OG
RsVpbgqCCLyf4FNUj2Jkw8DNC4pknZ9KIEIAQnp6Ssbc6WJy+EmUnG5C3nbaoVA0WI0TSnNTdABO
+aM5E5uH9l3/Grt6sSTGwaedCXkNQzGFrZQg97b1CxGZ32FTRoAUspym6cY2FvFUmxIicZyeLuLy
bIOGKbDSGdd88qUirrxXa3jjL/I85+22gpxaMHN8y1txVTnWor/rHMUwrswzH8TzmCCJmeKatZU/
bT84qRfjciBqiq6HH/yP4tW/Wt+Ap+o/ZUPUNbmPi+ZqzLaQFTwiEdz07P2n/mhPy+XNEy+UJi2R
oeP607fJ/48N38YHcHhCD5D7cfCw9xFBRGjOEXEgbRmz5BrsxBV0TbXcshqL/998hMQF1wrRgc1R
zlHG5ykgagFhQX8SL5Bq8X/oLqYGQR/FileqDl6yqUYwIO0Qx0zlIIS2KMcjsHNYcBZE44K7GWWE
Tndut0bl0lKljl+2QoLPazFdtTcDUSAkMmPCXCEuFcKakjCC3Uj2IeYxOef+Q3oLTmCh3ez/TOgu
byRSxWakwQyKB45JmOxMvOV8ROH5s+EC9Obr+j4M8yybI2PJ0D6d9W3GUU5Or8SsQm7Efxyd127j
2BJFv4gAc3iVKAblZDm8EA4t5ijmr5/FAS5mPH3dtiSSp6p27bBmeIYbG/5rXmvAbDw9UEV2Gsl8
64piodkJhwLZ5P70QAi2D7f6mRzMPfwlT8IKcd61OyKbzmzlw5oDBj2XwKC5qo/iW8CtQa06GEd3
+Iy+Fw7qakJbe5S5lb7jr4Wygv/eg2RMVBqS5pi/weLZqr1z0i96MLKpkGytxX+ceI3Evzl71Qfm
Q4D8aCKxR8M/YYv0OZV3/bH9FzGQPIN2nSOP24of2kV77co3koU2Cxfp1B2ZNN+S3+HK8rVJGMfX
1SncyQ9cGUT6LrovVonPTtk1p+lIstQOewG8AdFPscgq8ZtE0sGRQNSHSSQgo/1JItqh8h0EnMtw
nHwYTn3lAeJ+4zMA5gfr4Z/R+cA5Df4S5XAT1+E3DTfOFD1Y4rP9nS7yV+OI2P9uxw/Gp4/wQcIC
2RBwk4x7+C4Nqwuj4vTDWpjorZit+aN5L89AhnVlJ/84nXFBBTEOJ3bBIkGKVF9WbxgM/Bb9Jg/W
oBJ7FKu32Iv+6FKQE3OK0zpA8QPZI/UreJNuGoImEU5m64pv4ZFrAxMm4sRGCQLUB2iKcS2vnTON
QkkbzBoq+gQC5KPVO/uV2lhscJtD7Vhp75yh+AWe2hPLOqd9xzTC2ohOctWQpa/M1o4P1nEmzmZY
Qk0rnnzifd4jMFka1tdiG3xdwSYVHuRhQQ2LQYBIvWWPzPITO4uQ0QGGLwT7YgO/ZYE3kPfClqW6
3F/vOVyNpczAFbstrmIHgrr/OBnrb8WR7Pbc3uVluwaoRZcLPT54o4fj46Lc03DX7j28jnb94G+M
H9O18SWvdusttyqgP45U5+rc38FxaBmwWF3aFUw9KFdwrk27AnWCBtBDvbfZ+UvO0nYxOfjZXYPj
TDYB6h34IpjdLLo1hecPl4eDz3OhftJIYLosXeEPHAOv+6X9TGi4cCRctdf2kv+OxxriBsAYzpbQ
LlbjFrRtWnUwVHQk46strK8J+jU+V6gGqHosaSCh0Kne3r6Taw3IRcPzNDiJsNeFc+fr+KnW8Wqf
+hZO0JwgGa5U0lHDeclFkkH4L/yan/KCLu0fx0DCXYuXzbHxRzvFjA/63gim+9Af0zM4SHtUh9Qy
fcs+fVsf2KWgRCqhYn4tZrQwrlKMHpIerSCOOBNTMxABGRAYBFDGqNvgxnCZaa/riRLNJ9V9sLSQ
8aKKN9goIlKkRk7dflycT5xGOAC0YC6SXzF3rC/jnjRSl0soQUCyYXDA31iyISBI6d/YpuC+g0ac
pD+B/A07Di8KoiXzh6+BeZqD2KLlYOhrNNr/tEPs7rbtMsTazI6N+tckWOMjxse9Ke2/efE1DiE8
ChDQwBlDxIZc6uqu4hIGtIcoCUa7juyCxo5PRHIObeDSwe6pf5fFK/UiYPMHoJleJXFfxfseeRq6
E6INiDD6302Mroauh9Kz+0gACD4HHGGT1SRuOEoSeDegZqMtl084ks2dE2YmuVXe5AX5vTid//Li
Fd+yL8m/KFpmVP1rWBtQeL8Kv1NYci9oNRRytnPAuW1zgMvInEtS8lfF5aEgYls6E0mywSwYOj6O
wzpdulwcXziVvN41X/ljC0yGtyi7Eu9K6Lw2+OosDJ4agtptKCEwbLk/1C25uuG7MTnFX31kxRz9
4nE+rkw/3kQ3DHbt5td8nY3AwcjOppkgSlPPDhUBSgShauFiRoEsA38SaKurLkGoB+fnRQT5txCB
m6cfeOHqA/bhfsg3SucRaSodjZ3Rq1Q921QP8uba1C4i94/Sfuo9LEWdu185mZtZ0laeThUJ2nNt
GuucBFmYbcPDkHbFeGn5rLTmXHrlN0BFk+JuA7qtItNxRAkt5e71XrH1ptuYlR2juHDDX1jYZ64e
rMnPw/0BPZxpL04By7k+dc+ufzbix1g4TEfxjzlMmMo4qQSr/kRC+zA3rgZBaNdpB+z+ko3wuS7e
qmibfOkkOrWeVWzG4CM23P6QbKXhog2Iv9nuNPFfNN4jgOZLyHJRR148PgH1QkcYt+UAjmhuFguy
BrXnezO5FRtvLB0KsBviBkmpZyVYeLkBmDJdDdqH2eAWwCib1YQl/Y3V6pkSHhLdM3yNiKRfB4jl
U0xXVzt6Q3yuuNGJHXJU7TJLt7I9m+qBPKr5E26JxgKWqI+QHFCctVlccgH5uCO35mLWqApE6PEn
aVmvsOU/EGmnTr6cbM3aIbUy2o/nmsPSt/nGY+SD+i/D3kwj+fMn3eBpWiTv7MN3LNjwKpG/eEkK
JwuaJbgwwToE+IJkg6CMVEHNxUm+JPlBtVXfvDON9eaKOBqOIbz/SsXRduo/DZLry114Jp0da5wl
6+zGrM8agmKDC0MI2T7YJqA+T22lojiEairBhHIhj4cV4QjLqozKi4oZu0MdyzHysVgAAPVeWFFT
LGvkkB7R1wS2tiTJzniLr5e4Rh3f4xaVLSQXm6WnsDfuL6/2RG+4T2RMBLyVn+ZL9RqEaCv1OkIV
+5muTDLhFzvl9xmUk932ZToMVC7r1uNGvsofAA0N+Da26neeIIAY+REsXqA1brLoO/HCmW2ptScY
0IhJvw5QnriQqsMYhnSEQ1GDa4cP6g/j4ow1OjPhsEBgzNGcUMWefpiGOcYcLIEM6sDLbaEuxmhR
PFnxJQINEP4IXoV7INSvxWqfWIV1wpStriEU81a4+7gn8tLua1uCYgpI3DtZDedik2uu0m8M3Hfw
7kV/wYW3R5Zk7XUk9eDe62fVhMDiJcVpFhwIR5r+CzKRc906B39rJlUax+ouwOR/Kv5AWisu/avw
aC7ipWV+jkR8Y2wpdjgFYtlRajc0N1hnYHbAUVdmGwBh6CSYAvYMrNUGRgWNLS+EieP/9jmCZWft
UDh7iF2uwi/KDehWVbvGviLSSMfey8Y5G86jcYCVkcfbsV3/VA6HPSulUUe/uux0U406js59A0uG
vU45egydE5gMjuyUhE1nbawditk629Gq19PW0Lcy9W2A7bQmbC3jVWA1RKhTxxatt7mrKdipgjzR
xZKyTXiYiP2wK90FtpGBNkIfy5eeuwmoDlYywbupjdpkyVkkE7v0sNOiUfH52aSyzNNeJ8hZO6XD
YWC4I6TBchiUQ7I+hoOsn1lv8Qf8l7zMZONPPPjltJVYvE17zEgtZmWR4Yb9YfdWmSufj3FcUwvA
Uipe7Bp/MswvsNZYrkQPPLmdsUJRPRLwEhhNFPkfOKg36C8gpjKZtrNtlEhvHV5mhiMzb112sEIo
VK8bvPmd3jLwqTMg7kzLDBEA5nT7AMqYAPCOlw+A6X6tQa+sybXDHQxj0AVc4cXUX/RSy4p/3aNl
YhqCNynaRHxhcthZ6+wXrIVpiUuIhA9LQt6Q/o+3zRyls5+lS4JgTclSWVmuMuA/CvINkAvXRnAa
EAdOsTuTB/O+PnJLr9hu8De2YoyOP6ZlHZ+yDuwJwrZZ9qmQpiNPlxxarPQfnTahSJ9EPHJbzjyN
q+S3qIloASNCAuzTlcLFMSscVr3xPcw2JPjNF2QQB7dl+1F8cGsK7S4AMFyejSzehPR+GKJh3wfS
ixJMYAxjecVdJP3MMaq9dU33HNgO7Ai4nDxfJY8Yp02NRd6GzB12kwFUuHiB9ph/aMfR0ZXqhRxP
5lrIopi6BG7BrXfAjOboYKJOeqZCWpGDgQbj0rKKfHl4vmGmBXERt9zW4fVoFUJ0ZJPLuCS+foII
3QrxmbmwcV6xb+Ogon9V2LWnP4gUmT0Qn/KeFtOsVQNkNj5y83bovOwrkZ3kkN4oQbMGI+gUSuyQ
b0C2yGeQpDCTkSn+7AyaOEBU+PEcSu8Et0vDRiYewLZKd06PY8hE/zf2fjZcCgkxh9eSDoLLbubm
wSYOkDE5IUB0xafM4Ox0ydbY76TvpvpmIZsljwS5HFLZYMXqbJ03UFHw81s3g29i9cmCWvF0HvKO
n2mH7+lP0/uGenyNe1JqZTSPBquCNcMiqbY/OlvrOPwo7Ayzw7WAGoUnyUf9AsIX+LisJ7+YNtdv
HfGR5L/vASGAt25s9fcaW1FkY+phV9R3UXKhK5GUiCMaTACsH7J576vCBkUDl3ihTsLOoHkNgIUw
1vyfkhgqDp0KM359VYD9HvX/nhQYXSCuWJSbRLyycYSJF2AduE77fU/J+urP1ge/ZTLxN1pMhwu8
tKONWkCX2SAEWZYPZKKgkBMP0FcCZn1TdyppGZ5HkgG52e/4nQeDb5CqCieUXpdOC3Avd2SQ/8gf
E7iafvpF+W6b5Tx6HdS3FJdDERHlGslSiCbnmxktItUwdBRO5nDLkVNXDlz69CRAsm3XFXTuag9O
wUMcDRA+sElfgguhy2OC2IkbVnIJ/m0s6bD+oTert0a4Z9sfh34Y+pC6shvvepLdF9lx4wWvPhya
/snp5jW5zJhrMKHlXZuGHbMmFFAzSvWBPpsGclkhPcwNul5gsjnZEPJdvsuyV8oeHmW0RnqxY1LX
FIjem3hXjhtdswPY0ideIHy7RsFD3IGBbplOy8BtbMjDLXp8Vxwfzj1wId1h4fykV0Y1uBf0NUi/
mfNT9rvqxmi8uMXBncRjh9oPaQvUHOIrY+qj+B3DzbQ2vzQUHmgDJlKhERMCk1inQfmErzqBHgKu
aN5MJ2kfFt4iqkvPnE5z61Vn5YPFsc6qhtvkWf3iKB+djOY+YljQgiVzACzoJhU2NzcS2pobvN+Q
fWJlc9bn6c7iEWXh/sPkQjnkyELE8EB/vvAWYVWT5Te7EP0AatxSvjfWD/YzycsNOrv76pZYRI+f
Bp9WznbAXHPixCk87Z/9vLgQAl6QR2zYlXElwhLPncnYWbPDbUMUZdxcq+zah19x/a3lH+JwryhS
5xMq0lz6mJJfuL+4f3K5I4VcSaih9ZYzFYoILORWOk4SlIdPC1CiGPcy1uDMbmjxjxJsHtTBxyrC
KueI1RUyWKc/5SzHI/O6OFDTXF1Gbc+XKCAw/h/1b2F8TrjO9+Ozxm1a7uDD7CQDiNjRMDjV7nGO
9oNXsRi9tc39hRcFSlfx1uidU0FS1TGGhTJqqKcu/Ncr3/Jwz4qPqNsZBZHSbFq4MPFF6z8StCH9
Vqz3Y2zDPlOcKtwp/Udn7maDcgpm0MOI64thJYm/sXwi3Fm1zhQUiGxm/wNntGueRDGE1jnkVkvM
Q5hsRckz6zOMxiEj+uiEv+6EnTzbJVGAEXqEuiR2e7gsQ/xhDldy3ALJhxKpQ07HVMbXpQPoFE62
IofAGakoZLptZrkc49yytOW6+8AwvlLtAY0xhAHirq7oiYTBMajybMpSb1FK/0JbloJLYx4gNlGW
s8WxjjZJ8wDPcqfKvqn3PFoEJhT5xwuH3Q2ebNizpy5skmqrEHPpRsWFdLlycgMkfWf0KfNeqLat
dW/wBr51sgNJguYB7sxYfEw0NDtOxfrala7Yfw5v4ZUPQ22/2AiKAEKoBOgbxi1Pq2g8MmM3eywa
512WOJCSSnwF0k0NLu21MvZgbjgciAuW4wfjOMEg+hrrRlpZ/mwm4rQ9SdNVQoPsohNNh5uJn2io
3qbEres3RMY3Oqi6X5a9tEO0fml/EOITSZDl648UdlpY2pcS04LZcTifRHas007hyQY/Z0RXsLn7
CvsNzCAjckrVBh6hgaMrRr1edlC02ZqucNFycZTjg18k9tFe00/cb9iaAs3WvddAbWnPSbV59V4S
wOpAHLapAPp66ugHtqZ2TMhSewybj0C9FtIBkcxkXEN8Gh0TjlJKNAZx77dOuiWJH3EPpejNyA19
rWPMgzI71H/zbstqq6WXxqb3AhdNy7apbFfhR/YQvkl6gLo+QbW1aoXNMs+mZcsBvDTkOMGmDMn2
hKFLhsPZmmzJdEC0YlREeUZLbA9X0KjYWLr4pVFk62JM0kqVv4IQs4M1IX8l4j55N7FfIuO87d7V
/5Pru3THPUz9AcuRDojpcv3Wj3sKLEmnXok+JT7E2ZG6RBoOMxjbQRE/411qbQ4RFjqhi+iKy4Mp
ZZ855gT0SM0CNvOQovfNIfkTFz8vsTrDaASkgy7DLo2BDZX4Eh3pNXRdnKHU+ysSF846jmfD2IKy
w82kmeVxj9cFZmgj6rTrwCezjr9SLA5BfPFxSQhn/N8BaGmXr/XlAF4XeoilUFHCP2Ocqc7wnnoc
feyKqAQybtjdFpU3LkMvxGtXSZxo2YSzMPeoSpqJ8YqjLjk+9eDRkFMn6S1Ye0+HiQafjY16Copr
/MU8BM0Oh5/hH1gXbJYX7c+KuqOhEEKR3Kyj1BEWD7C9wsG7gjfX3NKjiEtyvq3HDefWD20v8Pxo
d6wmocpJpo8ogXOapgIaw+9oboPJNVX+Y8GLcRUtTjh181Y++Qb4u3nOTY4sHFHNNm6OQGW0Mhpu
JZhUskVmKznahrAdy4+SUZMNjzslj0b2wNqW86U5c/7RHkC/hgZJBw0uLOYPkHROCINizQVQMTsT
n9Bb+xYWL6YHqxOnu4P8HaAJ0Saf84wUrIG5hRhDd2aBPLjM8oL0iJ/emaIOUtHH3wiaSLAExAvh
scZeU2+ng/Arqio78wNWx+jyMBBiI34crcX9WF9rDrvIF/aJ2MkWNg29WGwW5gvmyZY/VSxhvBYH
ObzHPC3/wtsCmhvmK4wHkD9SYr0xAk3wZGl9+HYnInfI7uVDry9spmv1AsdTrp9T63Cp4czH0JPc
0Fh2/nx0YORkwMnckaIncJPDvSqoji7bHoyTC1BtXYZ+RKafbfykpGisk5P5HWAatwSqvegrScJe
Yfb2qo9G5WXGljA8BhVcgplu8BTkzamLRQQaNj5CWd4ittI0LzqVzZFWF06B1LtOPbuSLX9LM8HY
y3tjqxzviAEa/bzY3g/oO63gjR/LwINtGt0F4xHLAXg5VCtihhjIXt6sgVm4DC50mkLl5zMgnE/s
OWeiwYlOPiWw1QpZFbw6IGf0s2C6cHiZ/ehKmrOqg9wT/kfQ3lqQ8YgF9FgEnOaDV4n751Kb2zUA
hhSTlLEUNiSBJWGxbFQ+C2WV7OM39mVrLuWUbdLRU8lg2Wjv440JvwZYKNctSWWafcczleTmbDcR
Rks07UYaHOzHkEvl1o6TYK63TNQshyHlcgxUa1V2riUQAvyLzaTsLNR6bBnYmG/4CGV9YdjCDrZI
/Q4ZUrPxCd+Zx5zS4Y/gPVApUd3GMCY2pQLsuFM/eXwoyRPKJng0eGOoe64YAj2xO6lEDTBfECOu
kiC/EUPvFXqmsWGVHnvoolTSURr9K0vXVFCINuc4XXoFNH8sqfDZkuXPOns3xHPEWl3AaGoboCel
pjNHA5REfq44amdz6KmVY7LLTMl6cQAqIFzUPDB0CIPDtE3kKvP5wr+BzTtvX9qRM4iYFzSzDbhs
ttHMbWntMXofkKa0kAkGlIzdssPu5wcX6EWrFqDwVNhiNSRuqoyq8/yXde8pqHQH31J9Y8CRkRky
dVN+2g/I/uHHDBifUmV7dqwjGt6q/3ihrw4AHhA6qdKXwC3/Yg0kIJyogb15DGWGJDX8QDhFTkvQ
vXY67WIC9JfStyr+VO5Nmv+IPxCr79b4Qt9TWJe43KONCetrSAvyl8f/UoKHpCXpIAGUUxGAvonN
Uez3uFbEUL6OjPrwoPmp3MRbJojANZ9I/s7dQ4JK1O7158QFQUxtYvcLoQX1LPsbduMrfKtzyIpE
T/V2vJOR0CEwYN0lOOgucXYjggNUewn/s9mYIABhmEkmy+nB3CUwHyxfCTqd6a4q4q7HS5Zcm3bT
WG9Ztu/1ZTXCwaGSMiufJ9x/8+NCaoeKhcl95eC/k7ma+d0BXon9ZcaERPXJfmms+5D8Zlqz5vgf
rTvVXtCJo1Q8bHPrtyb4TMeLoRsr2n0Akle9T1OYSPTC257pr4Yz8RZjMBExpka7UPYJJOM4TLsr
tUPeknxBAxTtomknkZ7D4g96V2L5y0062KnxQUhO1Xw24nuQb1/yAfdMBNe6ciEEjKpj/ZqJX2Qg
Cj6jMayGOudFnmr5nmPn3YEEHkSuMpOg+aCgl5UL4IjjpZHe++5YYJQ5wLyk53tLvxK7PFByBcsW
CoyisPx7bxeKx7+IVnlZCyt0ar4pe0bqyIeJBqfwpuFflR+b+m0QdoPypuUniEPF5DchLTZHe3Yo
+pMlf2nzVunsCBk3Pif5rcl8lUjA1McStZg3r78KB2OiqVlVrZThzdjOCPiPHQc8gTTQvwyv07DU
puS8S6atPC2YtagjEB4o69JvHhJNE4cUfuyDbWkO/x/hwhE3kvUmI+THBeTIbzVMO5hvGEhaDRY4
jZtWXpv/Bo1bY+Axu9bkyjVe3fY4UBg9W8ntqL6a7VkCKty1QK608vIOwnJ4qnCJljfB4lu2as0N
GzTwcjbvkuy8DPJ8cfvxkwXlgw+/7ganzA+A3AK8bHxYHSv51QPshV2j92XFS6Deg66lGwuvdRoE
pIYb+HvNV01sW4mB7UavbINh3p3DZcECUxYPqlP7yt1Y8+o/zQS5PFjwhoMXqsK7Uf5b8ykWiAjA
ESaOvADUs2AhmToZrAIB6i9Ec7wvt1H1qCU7GJJjPHgC7sro0JkYsPwenLazrU9mtAI6CU8mrKKe
RF8rxvpS6vqjQIjFr9Gx1YdXXgoEtNRH1Wl0J66Y/tDTBFTmJHS0bq+j20DTLdSPNDuFHBgwWYpF
Wq8cEyCxvazuekgHOaFiNW6hDgb9afuc1d8XoB4eWn8vQDw9wayLjUCBXirpYD+BxEjdJ2vMFxh3
vyvl32K6JOmjpAC+HhL3VQw4X4bY7LGUaSCxoB5KMZzIBr/AH6i/pS8ckzZIzLTUE2UoBIeZq2w2
21gkRr3TPU1gBt1I1a4AJ8CQ58uonY7liT5h1yZ4wQvHq83U3kKLxJXjHP/q42+aH149hp1uhZcw
UmVZPeTCTmxuiribO59dGax3ViKRO6Y/s/VPMr9rYS+6QQI51enaQ4dMFyIZaBwRPzN3a0+HfFn0
U2P2JecQiRYaV86GFsyaZBVGyAqt5kVufsr5i8w+hAz6IesO1RK5rJ7FYtuRytzK73lEmPFjJPi6
fUbEcrEmY7smGGT+sDb5GoNrMm6j4jpg7ikjbLnErKoQwIyu9ccZwa0IvHszOAeHw4TbM1PPqUpt
/kBm37tRyn2WHjOVwWUbFr4SeLPoGIsaYeqORrIT03uIZln1Ctjv1ZafF6reJOIwAVdiO1Iz0VAQ
TIY6ARxf8HiM4satIg4cN7KwmlrHmEkMmwkOEt3wuvoipWkGFAn67ZDTyqH/elkKA0K2ngkILGFt
9fRR0714nWX4QUpy6eEBNdll/FmS0oKQ3aJ6kuZ9KeL8r0NWjP7VzPtA2D02bttZ+ycDfbygZrRb
+QVb/LOvPgfGtFKEthPjNsQ+LmGhk+DHIqj3KdrJDd560FHDHf3x/J7LaDqjb1U6CuhUTM/K3pHT
89095DLcSyW+nChbU3GiXTWwkhPru/W6tr5lPKdgIff8cEev9dwxuKPx7OiIrm1dAam+Jn2IXuhL
LYPkMua+7g3+9PTEyt0K71V6Mynd3bDn2IhDOxK9OSTwhKxukAcBolRyqoPPLLxN71m+HdDyCfPH
9OJ9geIA+PmDdurHS5RijNd9T6pjzsBjmyL0sSPBlwyIWgnJmN2xwkzHcx/9i8kPdBHQmpSqt1z1
Ku34kr8b5ahABIqPI7HJCXXC42FMsANEQ1AV15LlDHyW0rxM/b+dDr/1dZul3aT6UfwXZB8Cu2zP
SqnWrs5GwPgK+Xtl9CnW7wX7MQJ2QGCcBuvxwSvRQs+/Vb5tFmx2wDzjnBEmWLsa4IG6PPYlTvTi
eoRaA1ESoBtfHk9UgVBt3JdCTMCLvaDYOKmTTtRLzkt18ZYXu3+KRR7S6hL24Kf4RRAGuDEWVXj0
nAYnah5VBdEihPMJzTVS4TZzpA+sgNklL9R5yEwNzQVq1eI6FT7mLqw604fA62BIY01E8Y95qhsS
yVm/nsZjEh5yRHt6A0mpc6vkX1P84utcEwtNaDdk4e+ZTqzC/+pdVN44kNX21ijumPz1w72BN2Y9
2mpffL2ks7wcn/ioi0ZfbSOdRmUxOKqPo7I1+n1FtFpxSYZPbf4ope+kv/X1R/A6horPUlqIvES8
K9otzxFPcNJEKTvHu4gxSHV6oWH0y9Y1kSbTxMc2T3AbH3GNiI+g03hjmjVw2E8EVTps36f23vQ/
Wfq0zOqfyWFWouvEZPOpToEbqO16BL6QmJTIGoHaCvMJLg2R69NwI6eTDSADOnEblsJnSn9bYN7Z
AgWEbwp95ih/CCXCh6hcixUT6+LZlUm2/jq+yM3KWNIaEW6RrOgcJhJ8jNMIjeZFXZIvN6zzeo6j
9PFKdpa1ODSYGhoJ55WhC9i21b1DaDxKTy37fsFOeEGGwG0sVGiqEQ92D6O2NipbhB6PgZ7iFDDT
SIPJVh8IErx/L6R+3mxfmDi0x3qyY9NRQICs+/Iz5inbl9gNlD+FCTelppOwzrq+A7JPWFQD4ZaH
rv9XsjN2LZ3z/DEON73gEyaSrCL8Da/7WIXm4ooWQVf7uDiE6aUT9vgFDvOGkYmjrKzOEzCBkP5o
AbQkYy/Ev10QIGEtVpHB9L4Kcb8dvIBq/pK1n5S0cDX/aPsJpgNNmwCL2GSiQ0qWShEsKBi0dFET
RHUyXeIzAXUVoJ6uQ9kaKD8VpOuJbB94DlGIlWl04SzLR5gRaLDFaN8qH7rKcgsXVxGhWs5uMQc4
Z2JrmIH5VOIRkQaYXCd/54RTVCiR1MOwFLLBV7XNNFAfWau9CDBTaIyQFnCkTcnAHAGzxChuXflZ
QbuxQE4CHVAgvpXRF+E9ZE+eyRZTsl2BcwXTELMhA4aSPdXgN1tIGa+nimdXxc47/5uUp6j+qVO6
FjT87bn1TCTQzU2S2lXPxNItZ1DEdMUioGe0hoxh6XhyiMvI8jGibp5oDQWrWmv86i4nHg12PVQB
mUHJihbvpfemQmEJSiC3Xqp9j8y1ufoz3AZWvMX8rTX8PYUbA/JlLaiQ8oGrpRHLnWJdVVg5QXqv
2Um1/C5Z/5egM2yeyqIPo9OCeqshKB+Z2ZKfev4RJSA/jhQtewSkuUtXYhEZBF6qo9G3bTHcW8ea
6qZIhCYYkDOL8QxOLO4myjKDnlJk7hLsLFdA2YyBZuV15gH6BSRvgB6A6tjBx4TM86R4yBlJgnhU
o0lLvPlf1lxTHGod+r5kl9IfwGQRP2nV/ZIUrHOmOCJriEp4cBLY5I80WBBXh/iURV4M3dlaMjQ1
yLjz7MpQ/5CesdqqiE8oWME95nHa0tLXW7naKH9QOSq3cUfKumo6MceWgTy9m/c9ujcW4ik+RReo
/8q8Kv0Rib0d/Kjypusj7LPAkLtlVRxt2cCGsBdTG0kivWMFKtcfIy64uWoi/AdBEoeDAqel1d7L
kBhYbVXN0OHec1x+425nVZD4kPojcDbSlFUBo1jO9KaSGjbYiap4k44vQqvDgvp6QshmrsChAVtS
/AV5bhwht0fC4jFNtS4carJ2UgrVnjJlO6ZY3YjxSssR1MXbtkPhQAlrEEJqYMyoq5u9iNc7fELd
CRKSfE46r1cwzi0GMc6LQC/wdYpU0cD3hGopWfDbGJfzRcb9xHe5MeHUIZ4TIjfvUIxJfykcH+Nb
2eAw1MhM2uniRMbNHhLFE7EKAMjALmT4HI/GFWPJzR56Dn4EuFrZVbwN4Cmac+CL9GWilxCo5nEn
rZkLNcHYmWFM08S4r5Lc+4YpXkudbUY/FO5DfxZ4Lar2TYMfyyz6EnfI7uL7SBdfXRVuDKxK5/I7
uPbyDt1QyTLRJ6R5tSXZK5zfKxLUPgeLlYwCiYEdk8bkyEFtbjhgIYWZ4SGQtpCM2MtiTsGKP7kU
X3gvuKAO+oFMGTc6xLfprj2kB542vuWKzsi/FUZ5WxJ9Ulx14dCjyCOzbrGBRYu9RmoSfmLFIL+W
8yqEDdF6JWpeFih8DX4HYRPGEUMCVD3sQlbiXUVEhnzqDwQLeuV00z8E9Ie8Wi5blzhi4Gij3Zdu
g/cj4kd/1O4krc70xpB26AZoygR62tzAf/NPLXxaeCX70fDB74m6uSqlY8L+7Ml241mC+R+SjX5Q
2Un0voLgHYMJSPWwAIVHBoFEsh4m9jiv6MTQiCtass2Mn7ndYmuYP+ByavWHiEwGJCfFu4mql/bP
uINuoGhutCSndGcMRxdy+4CP0WJd5BPXVk62eDRlulZ0WRVdmav5KP17lp4YArPAESvsb5BrtLK4
MSAsGBLqdArQqU62+C2NFHaTImXFv9E/w9gEPNwcKBmnv4IYuohI6Xrjvox/S4WgghUDDFIc2kqV
g0E7M3UoS6GwPhmOUI0oxCAibVjoCmuNluI5koxROjsrtvWBd+lCbdNBtVpSF6GN4bvCCRhB4C9k
mHDPCuoOpPCZI/EFSTL+zNNTyUIy4mqvnvh8uXz6XJ3YGXYdqwUp9InSbJNH8e/FndzZNbHLJQ5T
UH9ejD0dzCwjeobcnZyFjPuaazUgGvJOF0yn4aQdAekKqWNHV2PPw5npN4eJ3j2Ghie8JhuXF5gG
PEv4ZNrFFgij47kXYRYmnBEBThKyhlHWzJZkdpX0zEelje4DVYixH37UnN0lv2D+/N4qiPqZ9R8p
z5miO2CLazVG/sz4YWfiz4CxVvAcJxvvU6avEB2qyzqxgSBE9R5QuK6l0S/GBacxlbXc2C3vH112
sMGbRMCNgZqG+ohdlbp5hayu8Py0Ix6ixomETTXj17F+gcshyld5IRnKNnhbscPIWfFIqKwF7B7B
ESxBrC4pPynBS1ivsvih9V6uulna+k/3AQAKvprkbhnjS4yt6AalC5gE8LnFFEBC1CcWPKz68IQX
u/vYsaFln0YRx37gQoQT9R3/3hbOdrjRLjw8Yc7wxmL3NETXV2KSVrc0oBDZFmlZ862lfkbAiAnj
7lf3OIAlqoeTCN6oIGug+o4fEN4b4S/Uvmrl1H4G4elFslBBtvlvlrxJv0Z5BwA2mh0jRd7ailMf
WWpJMrawZM/Be4NZvTBP0DJh9o2MCNWi/Oww6kATSyOxSPQa2uQfib0WWnnWlFA5IwcsK1JXBjFg
hFVJ60tXUlzRUzhN6TBH0cWppW3FboaMPF/x3RDGNfIYTcdkgRKsXxBZmcOuYH+d6fSAW6aDg3dI
QjHhe+iJZlzMWAOsF8b2CKd/Ff7yahYdICQarBAA0GGt8QgDsIbL5yFr27zalKqLiTUhjSUbO4cx
oog4vNd0j5gC8FNad2FwJQ7MmhqEnUCitUE8GEnCGajvGm4XBVNBLc0yrHcZg4XtdzGvOnXNqcwX
3EomAm2QcsAVxlR4+tQt4vtAAZDh0JfgYg7fDptLHpJ3WjW+F0JphNQnXrV8Ozpw5mBf+uadye/l
jSKY/+HpjQoRATs8NCSriIoKaFO2QuQahoiLawM37Cr/jPAVjO38Ezda7R9zHv2Y9dDfM7RntCZP
+f9fEb0QamJjuNY0Z1C5QtQmNL2r6lt6go22BJjJthWtX8S+bfE8DDA8y9c8PAbLRdTBOJ/C2UFl
HG7o8FqUwJpD4bZ4IF+kwdgTIzFNZmgrROVR9fgfDm8+qcB7lZP/DlPvb2rtAeo0ho6/+R81qfvj
ZeAWxG/hbc5omZF555t8cl7KGp8l+s/muxI2HetHdLV7Sfto/yPpPHYbx4Io+kUEmMNWIkXlHCxv
CFu2mSnm9PVz2APMpnvatiw91qu6dQP2CoinoIgbNjbSmkGQltMdpX2Z8qxBFrPpFSgIDSgK7Jpr
+JQR8kArTzch/vlI49jYBAu42GY7L1C0wk/rJ0+n4adFa4ctJ8vMaaS2xz/mA4GRosMegrW8KyN9
C1h2uUwBNWbcgduN8NZmgMAFAYPy/C3MKZN0nh6aQ6zOaW/62RsuMaJddjzsBXEtwXlSXmgopSX4
2ABsNsecmDquI+ZvBfKV6gKDYO/8Zrd2yW8cUqxbzQ1gq0/+QRl6M9x44dUR9IJVqAxbYumZbj8u
sVgMSzs3cARcoEnzue5TjIDmOqArcNCkJpqDvNMJvbd0/AZmKKyU+R7oUzGDwTiPEQA/U2XNaY9/
KCycJayBqYggl9m8W8r7t2Owmc8B6uf9nHtRfwC1RPxa/KLo5jrnDQNjx7nOMxvQxMfoKbQxd6do
AyeS3kk/PZpIasH3dh5CnpTV56LPbIu7h2+OV+m4UOMt6ewc1ZguCctOlqckSKJO3gPabkGh8SSy
TZU1BgzumSluQ6AMJeYNuPuVzY/S4s1QXkBlNHDIn5BN/dLYpBj4snWTYCTYQTNRZ2VspPeUCpoV
SPGmhwLazuG+xk4fuanEPDQPHAJTLGj/1AmoJgs+TdCGpjqq4om6KEaPRLlPMi6fw4BmZzuENMpY
3AnlTsOMBdEXPgsle4DJntC3pk0whkUwFlH+EaJIAtkaYMS6mAijuY5argAQsfxlEIljI9Rk88jm
39ZZ5NMZwClm3vy1AGclCFD3bKBcXISSX5Nh8iP74imH645pjzWHMsCwoQXzkXQKFe6anVl0XXMZ
HyvZzliaWrOARTt+FMo9tlxOPHMcZt/MWci5xmX7BxDdWoBC7Fc5IrP+K1gOgS14zgAFH2kUxFjK
G5EASKIRgoLXKFtfWKP+xwdvxWdJXOyCtlOrsR3lyiv6RaB+ZO9jkF/iljXAVfnsDMRNDnLgdhNF
uDYBaT8QiSZK4IJvi9UnG7e2evxjnxHSBU8A6r/ansW6Wg3e77fKhYcbObtcTgM8oDXU4g4FPlvw
3AYJRE/+mpwb+GVBjhTwBqgYczie3mQUiPbchsc3BYtgZ9tB/Npl6dZkET6Dd4LPEMRj7tmJKuBE
dAuf6O7D21jusIyozZmCxmYW/pb9NvlG3QyhO7gImCzTPUgO5wyGNE4LE1+6GFwo79DGiXDkn2ED
hNCfDQKDPvIJSFjqKnrIr0T6qsETcaFqjP0UzMEv4aPneDNlOXWy07g/m8X/atJUWpCsTMgXHllI
TXgEqxs/qQSLOkvTFiCxweRxIu7arT46ZFFhAAnpeDKXYWVXcAPNpGtDC8XEhcENhWUyxwoQ3+Ap
QCADCX1cSsG8RctKveRINQtExBFJkeSW8J5gG8KClWPer1isEjQa8HBNC1aYCkNvD5/4uvFj0K0C
cMzFFRxYrmc2F9YpuEBu8iNbLFa5cDSqr4asyoNG0nu1NeAt12gEJVwUtB+TdCjSgiVIwZahuDm8
WUE+MeIEkDC0vySHo+RWCDCk2JWzq5b8mhWehHg7ItBpl1W/sKwNaxcuK+6ZAgeWetUIDAwB/PCU
JwkbWTm86WOBWa7EP/jnQ8VNpKgfbX1Oy1WN1rpYxghRsJLz2SLQi7dLjfADQV0LuatKP5GwVf2v
plwqsjnLm6/i2pR43AEdwfqeZRRSn7M30B+P/l/X/zYaGV2HQXbKCtEg+z7tA1SPIMolzu3RygIF
XuikzBLGpVpfWVzbXnDuu4Mm7Ae8/uAnmzQissvl9pbvIw6ICtV3DW8eh5ak2/hvO/zS9HMkPmDC
BOh0622ufWS8cZJdwOrEQ+2qWV8FAXpYocQrCRJLf2o5jhXmLqNrLkR1W5Q7sy5QONGe9F95i3k3
zm9cAKYjPotT2KHBVh8qZKN2l+fWBi2Q+t5FEcGBB023xzP7EDmjPHfIeSB8IEbCvK4gibMl9ISB
cmOSR5d6xSZ7c8lQEoORL1Pxq6CK0E0Uu9o/FSUPw0tqDVo0wK47bbIYf5pMRTrbskw1kaP+iMTB
EGhS8Scck0AF0klPeenwcotatvoBOvfiy0p2A/GK2dogx5uClBcvWTzmOr4y8kkL6OHETYxYK7hV
4LgO1L403mKJ0NgjWRLwxCPRUfFyxxIOj31hXdL5YdAPBte9D4K64AbViTZI21VaIChwtMk4hsU9
eJ3yfjQYXUC+nr8xsECO3hkHA54qzU3Q56zCNkMeLKroVkwRPAWrXi5tpFD+hivWY4xmESopa0XZ
cctPC5o02/LBZ6nrFR5Q6Fkm2HdgKwN6DFmFEgYW2rTr9t/Qw8Ackcv+HNjCOQIeX+W49NFN8HO6
rYipUOSg0I2zA59VsciF8ygdlr0a4i9bYEuyb4JHLEjkcV3MaBPCLfNYtZyz8qzAqHoYCCZxF8jZ
VPsOaKRuARhOQYOQJZ7e+wB2hW8JE673baSPUqZr43MNNuqA7JQDe26drfyqR5zL+bxmPeQ5rkKs
8Q8J3kHFMWxd7DVquLX/bMsZrrAlM92SXVmpb55Ssq6Hm7nIdzpzvsmaZyuO2+WIyiuE/YB4pmyB
44IPvYebl+Mx9AaeXcowJxuTAEAPSPUzUNzMl+bvI7TmAMoiQwk0I65U66/u8S5JZxnOg1K30g2i
vnnRELr4dOuT3n7Q6niz/DxUS3XEx0n5a7QfYTgU4Y2KlrqZjWcXPsAIZm0TieFkgEGHVtLRt7cK
cUtffSfdzSt2w4LjkH2l+NzRuY0w3DkdvMK3262qdu1Hs5A5S6TfafCz6c4j0LOWkiNxTekvBy5p
SYI336zUeO6hz5DBvFrNLiH8kmHYM49AuOw71htoiTR6Fg9HpQ8R//uI9WgKZoeTz8bD3ZX5dvBm
MXZlET/6vQpi92/YsBqNp/W2hj3JLAIADfkTBIVgWGe/CV9swvooe0pOcYNlYDEI+od42A4oAhKV
SR+HAU4a8X6wfZXOLV8b2ho4NxgdWG8sBBbfCv6Ubv9jYl+GAIkN/06etgZ4YwD5lBOJwaw3qgY3
k96ZwjoG9CA28kQPxic7NVbwW+thefOGBOT+qF3yn5ZByqnXpeNCiCJVeYrQJCElPMk3/a7eIZHG
C2MZEMK4+YVBqy2gC66Xlvwoi135voLTlT+YsxR4GwD21DvqHFfuUcPczB1Huztq6+zMkWXbzJsx
M/fU7/TiLYPvjK3orF76ykUqCLcmlQ1+HPlRH5NhlJtvBTbYh9jbyDuDxcZMoG+6oaw+JIvJ5aJG
lIhbBpA5NlLiZHOAAfMapsKGjaLWYUSxK7RdL/SzAXLa0JOTeSf4AMSEc8DkbSYnz0GTJOSbNj16
GFgQfyBsU0Tfay43zqF6ZXGr6BuQsaqkpAR75oxKfGgyBsmUB9EReMfzLYt0UBGeT4bvbEfoUvAj
PhCgat2EhwgBJLD6kKorqz5EnKzhVcFJmaLvaN3hQH2F3hUmS/DpG4wG6qxSwYG71m2Wqmy5QLex
OLOr3JXbG3avsqRwhH9MpL4JeTcz/dlUBHKbruzhFJ3eGDk7cEk7dBC9Bbg9RIDb0w+evB4E2KjW
Yph7igtC0ta+6wlvCGDAKg/08VqFanMOdTG/wHlv1KPqnY3g2glupDIvqzMrtymHRA4LB0jmQBC+
bdIkMNdjB7avQHdmyGxuhBOgse/+sHzSvM/wL0gWI6IyPDUpmYQFJPZCanmAnTQ4xPUvfigdpo2b
Sz3ADQXg7yDGwm25Yxm58+1l9RBhc5sf4cfbrm91Q++OWVOcfDQ5FrAQiVeJdbCmW9/OXoWj4lOH
eP+gLPhpdX4JlFXCr3wl0JuXmcx9f9f89S8mFBzNd1ekWVC1EfJbZx0RktUzg+PNWLHn1a89MpIb
7Eli1+2ZefR0h+6wEs64lzkINGC0CkhQH1ygRuBa9Ac8jG9W8gT7cYOv8al9BqrTPbSnN6E6YopO
aVtL7O1nJ6qPiN+R2bsckm/ZsWaLZLJwLfY+YhKs3MLvIJ46898oW+oQDNAVwNqTn579Wz50DIcW
BvQ7rKhmiGLq6AyXPOI1CLADX/EeRSKqj35Jp6rQksbm3jad6jtEkXBqz4xBwAtgheNvRzg9DxQq
zXq2xKOfzbeDrVPUTd5moHQ0NAwf2YLMYxZn0N69eN04vJHiZ9S7fXiPulNn4a9szoJPfAeiGZyt
7sosbF3bCBwFNTY4lYDv1icmfrR0JDXOtE9dZ17+CK2/zuCUUwZm0c5ETrEYRZY+JuJX2uOIeoso
cTmvka89oLTV6oX7PgC5wq9LQtPPUdHV1UV4QoB4w0XkiOCfFXsuqLAFTNzNsxf1A29tLFlDCoS6
byjhsKZaB9FdSS2HV0XlwF1OWgGNG2evOgjFpnvKvCRQtRdFtLMI1nZtIEGI1xhpgckDUjrH5OKK
B67KjsKtz6HnCk7XzG5MlubFmh96tFOQpoTtiEA+3smqrYgz5dGKi0S7B+DfrB9fUMc7uPOLTlmD
PK/IfbAOPAjs/5rZNVtAgV2JF0XGtmEvWAvY4bGDgqPG88E8EcaAKjPQHRHgAI7Qm+jJeQIg5Ps/
AWMwekAp3loH/GU04zbSF+Lw2C+MEqUDP3MjgBy7yS7hyGVsJZYD1sVO863SkL/bY4BbLVuNHiUJ
bj5ivtalb0n6SE6hYJtsBLVkH6nkHf0oGB7M10jNf9Wm5Ff+NGPelfNIswpEswM0B4qkYW4X2Y2D
Zk5/HS9MmLrSLHpHLlth4EHELs9goxEYA9ZP0YW1y9lcasgSUMH+lAO52+QvrcpgZZT7UdhjHZJA
YXEYwS8gDAzh8Y/azblUZOBop8FrhqH4hn/Fq7mqxrk32brPeRVSD0FzoZ9pwoQnEJIABCWewTWb
qzlz8nuQLUHrWMF42QKzrgmowpAzQW30wAkg5DBa/q0UVt4bOd/tna2kCQBJXPqMzoOlvxjYFUY4
tK1Hpib/J4egr9+SYA4S2Itu9UFcn/wNGYuMYugM1HjYLcNJ0h8iju7mRil4CTZJr2iZLywhlfvT
HC6gVsYpm938ahlvQ+Kp5vLTVGbmkyPSI5vh4hLJa4Qczs2wJJMYrQZ5MKKzM4/QLMgwGhbjnNli
PIgIgYFl7HjF95zrK5bWTBjTqXMgxI7iVqtOyjaHgM9IzlU2gfRz1tZktp7h97XFUbPMGbZHEEuS
l4/mIj7kiE05B/gW35rSjYa1YNMpwVWaGGo8pfTUFwvtJqUROCzZgYX/u9zSfqtByuf5c/U/yV40
50g6c/bVv4FmBBYFKvYBIQqt5pwz0aOjo8Gkm1BdzGoTNyZNdJrsB/Wiklzi/XbaUUSVdUmkH/g7
woQ3EFf1lhfSNyZ90LQl7Qv5OxL2tDmkyqVodqH5VXlL4NLC3qJThnam/gzeuhj3W/2DJSGkzUKD
ZzEBbswe/V1AYuSm1/oA3alL1/871OOiM5+yAcY55kztiu8GJ85Hb7HVTowOSIcM+w1Kle33iBFt
WcKcbpWkjxGxL3bMAunSqBtgqJ1k/NgWuXTwG9YhoNXYmWP/lmBja4MXdTTWU4HjU3fL9VcnPmjx
Va2f1erJ50YuMWoMBrYqyeqtY9qtOx26368BXuiA405wGqzX2/wR4y/xrcLy5/9Qu8h30VYGiKgS
/FkkVgwplQUHguRk0bwO30P6IUNLxPV98tLK1228p+ZXIN4+d8kb+OzC8mJgFSkRytuvlfZamNf2
/dVoh0JdtsAI+Ix+Ct0T+JZZAZpHfmtoeuAZNMmJpWes3MANYQjOrR6Nq4yR2sRjeuNH2D8x8jqA
q6EfhjDds2xBAsDViTAivCukP2wQ0z2n180en2VhTDLDVQuWanRIPkN2gyrGDzDs602wQ0NU4CtG
qyz8mfxl2jvdl/ZCEunyQ+UpaGGe+H+W3X3naMbmb4k1D9AferN2FR5q7651O6OYrYGKKekknC1W
nLAWqoCxxibN371KJ37Jm0hjGmWB7j3FjV7hFmFnEx25QTM0AbTchhA9Remr2AikSnLXkg1F2WX7
B935nxGJChe+p82N9zk5Rx9K+6y8p3UVdLBQYgXm4xZ7BgIi6CQBq5i1aWsIg6NLV5aoDyNC2nCj
UfrfrD1G0dPYkKrg7RR1H6KIH1AFMnbT8NFydSz0CMgywa7g/Q3LrrrQ1irEpcKutuaiDSQtmHAE
7drFnnJyqMx2ibnlkkAGEB/m8qb81FvXQpk+bMNF5MjL6iI5CFiP6pMi0gxrrnRhHrrswdjSOoi9
hI7cM+h2c9DT1yTLG6ZgEizyJu44eBi4/B0bgngPc4JX02lfb3GbtM4Q4VcJepp9ybh+bTsUN8km
/ywnateCMLKH0rOjn36Bqfsf7Sa5ltGv0eHdRpbtRgyepvjKfT7W14CnmsRIfvTKS91fB4H0WMa3
69hQRU9KcMk+hWfy20QUzWJuntP3uhLRDeP+jJRvHUxPzV/3HcMbv11qPOmF35F9L/iV0nHBD/Ok
f4ac8vI3oHvcWUd0DZbdPLQ3wC+U9RunQ6+Bb5UbzgZsogHF/OxW9dv0uyonS01G9j7+TQ3sF/SZ
GrhaujZoJQXZ7ZnYfpPRpHUxYB3vrdSYD+KLZUsQXNqd+J18tsIdPT/Dp3ZoyhHLUdeEeFFSgYHt
WYUC+ANPInznh86U8rMSz4J1V7sfj6o0+WPO0WALK/CN+IxuRvmX3B3JTnFraIUnp2JYOKGxplUL
M3Qrf3m7U9qlzu52PekEgD5OtTgvmiXYhzkz3K8OWvq8PNUy+nC7Fx3JFbhPdzFWacRnkDRu8LYd
OhZGw5olZ9UQV+bQ1YLsZ6+2tq1o/76AZQHCRXNGWuPgEYF6Z3iy2G86/heOCL9rBFouzLkfBa8C
N17ASyLPkmRMEO0W+Q/0cqyQ3QqKNMtaFq6ag/pWm1XWlblNFUgXm/1ZK4UFKP34XiODr9N+AgPP
mTWwZyN8dvWOHZw5wSSHpttInW3OUKD5p7a/lXvIe7LbyeSsZJ8RZCddQkxUYOA4sLAAf6hXsr/v
WcdX9WlUTyiJ3qzm01dtRi6w1htf6qR+ma8QETXEFIkpdMbG+ydg1oAh5YF96Pla3GTCHYStMmCq
YSx3YLhlfGIvM8yo2aEdm6dAfZSsfQv1k96aUPVbsyaue4TRmB3M5A8bWhz7EHJ+5wYoGvpL/I3O
rbdMg0XUXCun5WOaaRnEHsViRfBDjrG3ZArNMC6K1U9il2dvxAFsAj+Vw7AuJBfbBIJzCbwmkx0j
+hoNBE4B8NuIikI2kjyidu5LB/V+CBF1PLAPQH4p6nxksGAyyDS/kRs/oKKBLaz4enYQLAEDgly5
EyY/FN/ELtEjbCc6i+8NrTNxVsi8GMVIz+43S8OVA1hO825VtltxGwMJqeIlNNeTOoZHfKlrO4//
bz0VvAj9ZzVsYaeQDSuFL6izwzJhR50utF8oRyw5/I2q3CuVhT9GLq7OGgBfBQS3vSsFR/Sz5QaE
MAa0wfGqD/DRCm41ne+ynDnWnwRAnm5D7XtAkBteMTNfZtGGAZ+GBCTy2FvbfnhSYEPhFh7pslqg
kPcLcQdWJOqiG/YJ0VbGssz+pL8kw429WoXGTxSeVKy+SQP6rB5juDEERApYznyUb0fFC3ENLyIX
HqKxJIkG6gBmc07y7fMfWsrXgOW2cBs8Anh20Jp9PAab79R4scxVI7SUtNJ/eOQ7kNqx1hC/JW2n
xnvvmclfBsNUQMzLqkPTQoaQdcANN1vWxixfpsMHSWoIuT8L21XRBfQWtOv1eJaxCScCEWdE3APv
+d18H1ink2aAb9q4ZIcAmHDUw/1YEBtD9kdSXdBzW9bSYKFt1FcR1AcTIITU5U0bf1ONQVS/oCXD
pUKn7cXLolkbPFNkwXVTTF2iu/CUEXXJiPg6708YzqaxxUfKP0HYLHawp2gMTW5Ft2RNEMzvkbeM
J+5Mdez+yIrCCYOF54EMeaH9Ee4RYE118F12xGOw6H06I/GkQCgpdSxqjKcyPpVTxa7mwGZyPjwi
bKz8NRwlyk/jf7X5nyI/cdji4Hqz5tjjYwWQl/w0yDC5SfQ73MqEhSVKo2JbKhuTAUl/TLu7S6UR
mQCUBCfV3IQJrrbe1qOBaCqy/HY0gaq6NSiAmE8C5vY9QYRf5iJtUI5/ZDmEWoSrUKj/jD+gXEJL
tVV9pjZBK7baW49lGHQFBij+CuJi/ymUjKPbRtwne0DvHt065CHSXhZAzrDe+1mgbMjzVr+z3xT6
jbXwQxfNV0jWDcZEijvxdZHg8u9Q1iQQ5DJ7lJbg1IJ+gYoXwgBIFyGN01DsimFjxrduuHBLTMHF
BFP2Tlhv2KqDnLUyf5zDJk32orET+NjMn9CHdY3JXSft637FT4HNLI/Q7+HTHFKcjYXLYPf5cYSh
bhU/ENwt2pP4plcY8LLXxNbl/VONPHV72aBGvnNMm/dv9Sy/P8MQ2J45mJBbeR2Xy6BcWHzIKpd9
8heRIpTtg5T98iMc9kP47TadW79tTfpuNbfsoWPonynqJZwN6mDRYKHABkvYsGtByA0WM0qYDvyA
wqJFwDVyMlCaHJ/R2tXGjonLM3HBjh1mrlz4asFgSiAGiuMiBqy32FhAvZyFywLAvnZ8KCPcaMUT
9b08noZ+R7oEPun9RyovLT4Yer9UPbEoJa2N3Jc3qt7sJFc/QuOSwgDstjCfCDiAq9+fVbGRHba5
owljhkmVECmWXCzjKZvEv5VXLJkxH91/dPK6Ito5U+4K5Bq5+Yrxa3K0yfOvLxlGZp0/u0f0eNEr
hM0yWeDTuI4EXJU348iF1AWzBEO5+btzRAEckxXn7FzQRzCbwdAHPdPnwK7oVB7oNpieanJowHSx
0WUxM0MWPZeTRURwa3kS0fajp86fpKW1yhOePwuoCu1Mt1A90oxdZqW0c3nUmqNPeB67/WbcKBUJ
bDHy3HJHR1dVS+LnZqf4+4e6BWdQOnYl0+4ft3/mauASMyHAFwpW1tZAhreOs69pi6uzCMFK34FM
M4brQT0UA6g+7qMOvF6IQ9iBsGWm9DMuMhhgrBD/KveOpwwrgDdwEUqLZZvYqNc2prGTpGWSb5tm
zXuGjtRqT8EnBCdtnZzf3cIv3PQAyUnNXbHfju0lA2xiA5Mek5Bo6bUR2oHyOy6ApXEgNTy4+nZD
2AYtAUKONz9zSfQOMTGp7IbK2sdc6q+blimJbcTrPnMFbQNBRRvBxrEWkOtzG50b4SjCPhJZarTp
ZzI+rAVpz8iMBbeBryJvOQcCP9jbjcJXAmGsC3emAdkDG2V0M8+IdY/kNrhWyetec0TlGtN+3Xrf
VXAoImzcGz8z+M1wKjAAqTF1spV4ob1Ucekp6ymlFk6FTkTYZPdETE/BGn0bu8BuI0Dq+MDNJNX3
2EKVojcrfdIeyn0of4zVRfGuMbJGGELGlsara/DNw3HO1UPXDPZvNg/0lFyGZIiO8HuWiTXxsyqy
BPi4seVbsp7sczcWIIE5Hftb2vEWe6jpOA4vwUIHOesUxBPzHtfqDr7KvN8Q9PQ7LUXlX/O9E9rP
6lXAUrQulbFs1wae39KffDWDTZpxtwtKinXsMlRZUT2gN4qrl78TftPVUK2abVXuxvY7gvb5IQxO
aH2r2ln11klzK/9IRwL7sVb0XDIlkzT1WfIVHuHtKqf3lr/NyztdYoPCEfeQU0ezrNv1zOVdB1Ne
qsXK7DZJc2YRumWH1r/vKlshbDXqrcTUA1NImxnpBp0LDTd9HSL3Odf4vZLOkuLWJ58wipKPzHxJ
+bGUXMBBXVzoeK7xRSCUsE3KcOdh/jS5uHC8uMAvWBvDB9N79lXKUzRg1XuNU1Wn3j+VgjhRnpCs
NCRHGZsesDjEvqAf5wSJvONtrX+0+RFeL6le8DgR0pk5kiLW3Zbb1xxvAxSFAR3H55rU0Fm1JRkN
S4dgrpE+1EEaQt8WEWmC5wwOGLSpt+j9p3vrDJeWRffRKif9IIL1t3bczGtppS/ozDRprVpuNh64
sQP/w8SRxICxv26sned/0e6/r3176/JdR1+W/jEHDgIF8ygS3Srd8k3A3llY+HAXmvwqvoRhbsXL
St5qaw9Ke/pZWd9FM4lqoVhjidDPwmpJox/VX2/sZKpzqG7x7a3FVXSeUoFIphcfWXbR9IUASVc8
NDH2dU/T3/NHxtcOc/s5L0Loz6y7PGuHhU/O3Xxswm3DHhbpMTqIyjtAdUrGVei7RubWXyaZsFgq
0u9CBi8vEQsTjnK6F2KmwQnl4mMkZEXAqEnHjneXqQtGOCeBAn9T8DU098MCtyqymmaKo4gufWqt
uBWzPGNxRcd4fgeLxHeSXTnvDuPbxdqfNQvJk3MIdRWNCavFLHpYKIMFrFFss9lVuJXybkyUN/Rp
EOYnKivUGNlt8pOE0cwSfj/0CCgd2TIhYRF+yoJWFm5qwmr+7aYE4fWgWBT46bM3qj1O5a02Ww82
cIP8COnQf+BmIH0t4XsxhpoR88TyvUr6r4jjF4yfGhGA/aNXTh5W7k1MONJZoyEA91q19XZ4TdYP
8QrqaMa+B6JPIx6Kk/kstAEl9SZnwdvDdcPlAVLjXqi+m3rdwj8tHTm/DupZ6DCdwmav2Jl6arOt
N1Dcwx3z/S+15SgOPgZyjSsDJkr9CA91vuWJDq/msHhXq0r5w3lJYGgvoKyi+cKYqhGPCeu9AleV
FEJSiMtflzC6m9/+G8P2a9O4EWz6XsSS9VhMRZpF9BSuCDokYlF2Ji+Q2yyHuOJ/Kfm9vaecEXC9
8jpo5yLedvDDcg/Z4hW6mEJkBd0OT471nRT7d/1RybbOzFA0RNP1N86raYCf03wvxnuvI4ghEmxt
5b8VXYPyl8A76aBB+oxlNW2A9d7kXDXSV0xw3AeUOcOcR3vlD3QULiuwAP8hS2SyEF/BRPqd+DFe
v/Fewsmz2EvCkRAmts/E/MX7gn4efGEKdZukvjx2LKGyuwoJiJcH2GfN+jsu7OnRiFfTMrECAbHh
/4KRAnw98rP5gJnMLR4+mS+pBmv/CKWEB42hjy9sz83K+kVBAu2CZ4jfpLj2d/9Y4X2FzjsjBJrF
7PjpJTeADngFDeQeeUiXoYH+cl4L0DOWrCKU4k+GbKwUBJGdU/yJQ+97LDg0MFZgkCkMm2tQX5Pu
SlFO6TEnV91+ckVw/vSQXzmmt31vcc/O7jqqMXglRGU6jQGh6kgXSnOSMxrzLhKby/cjnNONlLX0
B0k6bK0FLGZ0kmsFG8bUuuXjNJJ1xM911sTy7RFEIxKI4bhv48a1yIzG33EsXtEezjWqgZSfM1FT
jG/B7fN9s2077hqmVL5QmRi39wF7UiARv1xFdz5AYVdbeyP79cCaiBKI5BMMoCI46ziaPKSS23WB
iNj4prbAkYFRzaFgOOkaweZZEUDQe0eObi8ZIKQpT165UuB9YisGL8hw4fm2Otm6vyP2Hzs6S2v2
4NvRnrLyi7Z1QFjJbmTXE+11so7le7ry6SAP2y17DN99CGVCnATrWxjX8/BnZow7EMgPai/nqXZM
3i7guuV0HHECoZaYh5IOvTCXuXKShV2yD7Fw5nGjeyD6UOaXjJHJyXb7RVs9bclz3L44hO8rDHIZ
TbmL/8EXTzcvMP+iIoKLGcsCLvUrQjnJPyU/AD7ek4WYMB6k+luaQ8+p79O3zkhHVPOTcJtxFxV2
s4ivEJatCpLoRy/QECx6Ys1UzEm9dbiqJTfj3kS0L+PTww7aSb58Pj61oS/YQZiGaKCKoM7Jkv/M
V6GhYuFdpkYmD0zllCfXEQffcaBJy+q5FncaXAjoRaqFe86xh2I0k4urb7mOfyUjx2T3+ikpu9yh
DyYEzRbCHoo953aCV3JhGQrwvpFNCqdweJQUDOrNX3AehgVMLWbm2IRXM6PaWgZAn3KnFWaT17p0
CiTGEQUzGcJhzHYkioUh5XMEn9MrXFFINuBT9POngpFGzotskwsLq2HYwO0P6KCZqWHNKus43krC
nt5xz8j5k14tjm3QGdQnGFMSLy2nAaIYaa4a3OisGt9FBxCp18m1Iv8zqxNJ2K3b+8Mqf28iCnXv
ZJAKJjyDauF1jwGHoi6/xv1monHzYNeYfuGY6O0C4djBZH5jT/1+qvQvofbjXTJSG1dIjjgKxfsg
8g+IyW7vNIK5i5YKfStaxbZfolPnU6Ll9s4yglEuo9JJfuFEoD/hxmy70ygkztJn15ARqsLbtcbJ
AkJ93uOIvn1/K1iwy+AUO88RWkCmyzBwa4ILM/REqv0WbPauqDfhdps0bewh9B0eEOi7udX5B8QG
meES7ZQBC2neUP++JfGj2yBLtvw14pZMWOFtqQnnKRb3Yqm02TZGPWl6WvKL+FgrVDwtNik4g/qB
7MUA3bV5pYFxNIZJffIe/kRr0eBk2RyAvGhh8g3KkMTtZiRWS8fJzGDGchGxasS6px1OmYkGHLFO
cniL9gbjlwyqejH5JPPYij8CsBh7VHMpW6QzmpsaUp4g4Bnwh8pTYAJa9IZNQsikEEJDJjpi/Rty
nSLEQkaEVZGwKExXOmVA7HYOQ307Ha1z8aS8p6arkhoNtUW3A0KpFypKg4ktjmkGjjYq8Cz5bIOj
WA+UUFUA72165t8CfBVSwUZepLdO9e9RWud8BZPbKNnaCmCA/QzTb+tYVruGXIuMI4XYVGMhye0W
nlMe0/F9DM1VLZ8kaU2f53kromsiuyzAJkgeeuC7ScBMQgg6zz1Uo5mqC+i86MNmhXZ2FAY+sW+W
cn/RihfMI712FReswg0xQRsub0x7oghaj/bD5GH9Nej6uL1w6MH7MTzKaCJE89vE6YbdyCQoO0wF
UjyOdBhK+6UOBoyHFe1bAg9+fOPzuiuE9SScTo1zqBNkMzWqA5tYZBaDuBerpfBGfbDmBmnl6Zvp
EwH57Vnzrna3PVdQm20QC2tAAuK1qV0wSDO/wrhXld88c8dT0W0yei3kex6MRK4ZRJjJUi9h9GlO
BSw62Nqfkh+n3h4c17QlKLZAkdzVpoj64bN0A4TgUboR/JWM4ehCel/iGnfSaL53hmZdwfymzuNm
V9n5vcfTYLQ6OyA9lZw1dDrUzhCaJ7qdatHDXK0+TGAmZsug3o/6tfhQL+SqwwQGnOmuXOZ5A8lj
ivQ9oNLRcife5KuQgB+beS5gt4jgYMZfC+eS++1olFsTkIi+Rg9Aynbdgp5XZ2uI+z2Od27K5yNA
oSv7W2DyaB0BdWkdUiSge6AGZHdwsRiOFnK7SeRnZXflB/U6uDvaJwM+zG3GKoDNWY4UDDsBZE3a
z6RpAkRd5nfpZhLmtu0QHC1g8oz76tJtULapwcK6AgE16/FH0F6Ea4UAz8LSlo6ERkB00axDjKCA
4rzpGd/IPaDtY4jCGnEhrzLEx1uowP9xdF47imNbGH4iS87hFrABkzPUjUUVtCPOOD39fJ6bo1Fr
Tk8V2Huv9cfPgWw5TL3eTaevmLKSMUz+geRoo84jbrRN3SyAaGgv8cmQJHSKPX/GmJ2xrNwxpVhE
JxGUof/qKw5QsZ2rC/ii+oDcXJxrB2E+0ucs8MYjpHf375luQTRQUtQhmuRJzS3XzvIxgsSoHhIQ
23dqnX3i7zKs5gAEJCg6JOmlTr/Clvil5lWfU8MYAOQilXkLr/wPU4CIu4A6h82S4p5Js07Shyjs
AyIxbHJLLgLC75W8wlGqYjrecZDUgL9jqxRCmCm+i6ybjQ0qsw/8ojbtxFXTjlZt2H/h7TVXLZpn
+kYUua5Ijjop5PlpdA9la0VYfAGQMOu1+Nd6agirkw8MZEJDF4yCMjzb15LecnetIe2ktHcaagA7
mN8B75zMUZjijA/KyPX8X39YZYiQ/AdRUpaxEsBsWutXouMGn5zuVOd+zWNFQkq/ZlcXeM1ywCqM
SkCZiFcU7lPGyARdztX4oGDXzjIenZrjsKcLpLUWur/S6rUgzvUXkAq9sLsStNXV5E1CUfXgCHME
z0iGg2Ba4pRcd8QIgsiSpce5VM36WeUjlJmyLZgWQDbsD5seXyCrXPZGHV6D1zKPb5PfN0GPzR7J
XI3WYBouWWNl9UUJTQB+my6XrASftfcXfFCBEVs+w7wu6vaXEDCt5ivA3+pwHAzK/Ms5Dw3bEQOV
cYjWVIKTkyQth2u59dnFdM6Fr8zynL8jCsuDLlqWMQSktCmvXvgjsHzvP+ExZhr2u1NSHXEhgUpg
XdUOfr8Vsj2tPDHMtYNjg18L18hxyNp50z+RNPw/D9JWx/Y4Hl2kqPSbUPgdBJKRR0U4fahf5Hdl
cBaTFnbeCeqroh7IfEuYPlTnC/tk4OVJ6BGs22OAw3zAMo8Bh6ikEjRFIVPJtHbYlDLYLianPOYo
wa/MnxKrwojNO1JZTFqF08ovr9vHUF2T5KYdcffyF0SnXfUmO9FydqgeXHHaIEOe0OTDnhyh9Ae4
gr3G+q/+iIhAcnFC4EtUb3HllSPNu6ppdYIgHdPZbp734tCUgAICzlgW54pjlNOdQ7/AloOAvCBZ
uFL/PsM+Cy/BbzT6OFbcj/lAFBdB9LM+hZ64CFx7GYy6NkXWamwp9hJUArgnNStyw60F9bbQdHKi
WaZh97waNhIOKe3/1GhVIzIkXRDJgsT0uxNNVJ7WMSCABCdT1Z4/6M75Og2+6dKRFdQcY+cBWLC+
FPmY+eAV/x4Kz7LBG2IsNDijuHKZU4t6kbBNq1zJLJHsq3K7RTQQktl9luKt1ZLVuQTJl9qN3zNx
pctuTDwha9r3cUXwnwz+jdJhi6NUx7qo73pjEySvxr8FKd9l8ayMjcdbkR9rvcU0tOav1EjJjFeY
xbP4gkrDS++Z+Ic8TzLtjH2GIZqKb4FAA/lXItGVDo/+alY3BQ0oWb6qeehIGR/kVYaagJQnCC6E
PEkHigcvHTTqpFUXHqNeQTaAxyaeEsQksDn7kaMW828DAJTcPfOskDer1DuI154Jnv+vhtSgxxUB
Tq88RWoDmCdCiGb6aHTpN+oeI4WAuMeX/pL+HMDRD8Vz8JciFWZw8OSpkCJiockJhoeJx1Stzl33
yKnP+OKEPgmSo/L3tsC1fFYy7uAM2sHPFzmRY1JPGhNhY+pF4TfoAXQVNN0dUvBeewakLBInipyI
f9J9zDnyXUNJ3IprMV+KyLYQW3EEpNqZ+Z5dEJBAUOANGNSlP7Ne1vUrsVYtdcrmO5SZHzuu1z0k
wJge+hPkqHCc/hRIu9bjhTVskB0vo3bi0L3RT1r9PDHGVdANe6QO5r4PbaAHcQ2UAngB8JkMG9T1
TLVX/w8CU5jjLQSEJ2f9HAZzJqCgOqb/YIFgHtS16HB46JVLshqYFvGsjkA/WUqqrfmtGfcpAk3g
zTNvqQJk9R/w2Ls59p2+jafaCotAmRPAhg4oEpctsA9bLtnR3SEl4Lm4DAQE+DePO6eHoUzoCvCJ
hWVhqaoC4T0Xx7uFjw7FawJXc8bFRbabd/K4SNfqfch/FRC47JHaeCgUjPD6hhVzEWBG4CxGg2YS
90bPNiquqSfHo2+8HhG/7x7pqFTMPGg2XA+SPNe8U+wzFCxFQpjRiSxwe4P6nON8kloIPho3+Iyb
vDGLpA0BCWZxjlGrdE/xDrBeIi40MKji3VrQc62lM3An0b+02tUyfTdQo3n3zMiTV6GPzRkP8Wy4
NjrTI4FLTH2kubTc+taca9hDbt18lgWxyf+y/fdcZ5KDewC5HCF1/7rsNyfy1I59Il1pRmeQm2YP
PX4aOqH0wWqV2OMhj0T9G6orFVmDzEEk8rYvhRkCevGVeOsII7BS7lWFqDPZnMWE8lXnsOkoJ6AJ
Aiw0QcJVIg7rC1KDzuCPEz5DQJEPcCLqkSy6+Ca5CbNhgJQYkd+qvfO/tX8P2idOaq9cGOpdIv6w
5YSoA3tu7mT+/BtcCgu/yjIISMtmq0T22v1ihGuyRdO8UjTk+DPS5FBxftxbOPaJdCdhYK+hTJs5
DoU5u28EGj1TWGikMZoCNaEybEIkXMq1UEhTmnnUUUe/3+8yLR1fWdfe1vszMBJ/73y65MEAwyrz
OLQRyLb1VENE5lvYfTy8M91RTFC5LjUNnS7Vr1x36dYn36MlYqs6ZMqeDyBxsPLsJWb14VJ+tp/9
kG/l9j6kJxAzD/kNL2SknKGFpzivAdJEVpYON5tV7KvvPfw4fvKjZCjoGT9IBeTfAP7s5Lll3QXh
JDZkOpC1gBpnH/LSSrhHgTAjHcsMoXiEmANz4bky+h9ibYDVx8yAToWiWuTx7YNymeMFDRv+sn7X
kgGTvWpItpJgo4Iegk1cEd71S1y/fDfmQEWfhug77NT+tgk2n8Bu5X8eBA8zKtuJOjlhefHarVjb
uNvbNcENsJLlhbI0C7kiuffoLYBjeOeoDCK6V7zCoXratSZr9l8rngZcq7g8byKxd2ieFh7Cbn9M
fBVajpbyNnafn66x0y8i7TT0OYgiJ+RKQQ3MOSOjg9MI2aJvriJFd4yn7D8bPOYmXg08LbR164fw
4/Jukz/zEcEunqFMTPQCXBIqYh9ZEA7nAoha2GVsicQmsTdad/LIcTYlUySpkMM0pJVL4VTLa9Xc
esQC8mLsvCtxNhOJBdCTDibaORQjIH0sM0zyvMcDqe0u1LYon8vsEcko3ImKm4gl3zJkY+oSR/19
S/0r+/HHoI+xISU2V5J6HcoDcq2C14A0IapQSHurhZ2JTyAzyE+R92mwTfA6JYzTZkGHYkvtCir3
ES4nl7+1UOAYaA5Zpr/XHk87pvSGyFw2g7RaDjiSmBUtJNCsSwqmjornHsiH0TgmwovWsaNlvgsP
1wWOoh34c4z9APpjh7MLc6Eh76xtTRM4oakg+1SyFG5BDNGP0qwCPFbgRuXMsOaWivR1H1IOU5CG
c5dg9cqxaFacY9XhUTQdFKqC96JGsA93Zs2v13V24n6RWN2q7xI3lrmXiECPLyyrJJfX/HMvTEhK
OpL/gr8fD7kToKfHewkCJV0SK3DkivPJX5SjaKfZRG8BOy/ucnrhGpIC4XpNKi0oEmK6375m+hGL
nE8XOsGpuEqaTVGhNOmgrQggNNfX8f6uVxWqS6pmUVKHkk/bzi52Wu4kn/StfCEQnkUaLKd9Obne
soeHbC/eNnNAzdb/JZQB7TUPgr7yzxEZEQypm1vTPLMl75OPQEjfGAxrOULPaOtFj5NPzDRFLdDQ
VvJX7FgXAv1R+jsClZkE+3eHHHnukePWKrOI8lNio4hXGWFYZopWu3AddXwdprgd8WRSHgD2Vh/T
DZQ7otehtb3fZnh4Ca0DjsW0ooS+repz6g4qnM2T0lyxDNXaGUXsPxHFDs+JNSG5IBJ/PKB8oN20
eCOrrA9AKDcjWJaRNPW7LaGRQnYSaEkYrk8OgzUoVE8jEGRc5VgHLKRSMSU2K1hQC+hG+kzF+/+K
2eHihxjOvsWCufZ/XmH8P1TWQjJXxrNoVt7KgALFS5O4n2pRkiMz+yuWYWUzgONOaTMHpz7/EPJN
KtPgCdLf0kJKsxRbpXjjAu/P/AeIebGQ/+h8iHwY6CnLdy+jGYOdAImMDsFAAidV8lvFmsI2E/FU
CY+MdreL0s1FPN7pYkQvBWBjnGB2ChJ3Ez8H/Aj9rUfwV928As6KrLoxY/4XulG+yXzL0av4krOx
4OgCf/TlzhbHpN9V4f2myULp7RyaoZ2Rzk4HjkG6UPrD6PF1c1J3GaxzmhkLbP3Fyec7z1nTm/Qv
tdZfAMHCqOE9f9WBQDf8z07XbEge7lft8OdJv1n3Kpn1BXmqpsa8tc4mjQrqmE0v/0YCQBP/sZlX
4eTP+MDqKeVC/zN+RutmVIp4+FVz+FDC4OZevSrypQKy75nuB5VSrlh2KKI/W8kBQTkpWELlswpw
eVrKb+nmrb72FWFdH3LSz0tCMAbE1EuJfERTv7YES8cgVDGSLE1a1IC4lTnyKBaUiTpJiYCyeIzH
adEa/R4aulSS84yX17Rj7NrXY6CcfKKjoN9h5dr1KNOhy36WAgMDly7gSLQFcu6EvLbm+8fnPBmY
BL/mgsxd/6URoF9I+7y46vmGJBqMSWxBrM2z6uOITqb99uVCEzf0KedMYRxKOPWXCNj8eWczssOo
oiysHCArYlOE9AQbi7I3M34sOsA4JlqZYuctvi4+H57sXbEvZQDUFXoJHCSfmzR9yrwNknCSmp9o
VbyAk9EDDXRfEODnFTQ4bJqSK5LiHUxlMZnhUUL5V/GPl4FqtvoKV/blzSTTerT+9tWqYknpO/z0
CM9Q4sM/evm96Z4UygqUOywC8mMnpAP33vh6dVeTtIkjYT1JsEkNZJoahrOXrr899WpSn876MQIQ
uQ8sA47jMW9kvMreOMf5/OURDE1bPGpaNkPIRbZf+nSQlYIpNGhlVGPH7lAhUu6Kd+wto5VbGHPl
+yOW1DOPGDfjAFdT3i8tHprse4KVM9QD/9LATeiR9Ev7O1+F/i8sKxYrxJesKTF/YQXhnCD69OGB
9zrg4aA9SB6CHdcsz/nyBw23ZKM9ChSOuhNkSM4osEFITnthTNJfdv6inTO9i2ZqU/8VNwQ9xeiN
oEeIrP5XiqTqucJARPKYUwJwWqp45fV/zLhkpoZ8zklKjg1h7Fj0BISBfIT1c3x4qyiZ58eh4hxe
5kew/+radxRbsrRznoXB/gNG0ii4gQFVXBT+hGRnxayWdi7yLTo4iYs3/n1JNSGB7MuXLhLoND5v
KA+IY+aVMAkrSrfpcTr+ReHU9VaCdkqSWQENIXQc4Tw2e0XehFRRaQvm/w/nq/XOzT2PpExQwUco
UdLMjWCRuCxbmnZmH2i5E7n0uIPUFaqQU2u6tbrSxVuL0ZOWJp+BOr1Zilt/rkEuUc4kTMB0cHZC
uRfRscYsiGq+XgAKaN0y1CjX20bN2uOXQSf92QnmHSCvjt7t9ybLRymuAV72Eo+3icYSj5g+K5Df
rgePl7ReEAuGPDNH7JZIDb/nJmJoZYIxlXWUzuK/TKcXlMd6wfKNwckC8UefPYsJzfUA0pH3ASt6
CV0m4VFkngZ6xdaHNvK39MZRdpU189iHn9XWPGNiM6kYneTv3OQhGglCH71YA50MNq+szQBoQfVd
g7An7ajxmKetD4dEbGaUOpG39fcGcHQhMQA8IX3lbkVjBA5gVfnXF+eiZQ8y4Cek3A7zZqpT4PHV
cfGjBuJu7m+SSEKQlxGCGiJD+ecSMaDH0RREAVAH4jrrViLCGJRtsfbXUe1SoKFmy5CsUwMmZ30Z
gL4USATgqTKqwp9Kvupo4POWw92FqhnZXyP/C+FAtc9brdyGD3fwbiY3ImhWj4lTIp+pV14puURE
oKnHhmAwj8hoAkJAlyMjW9Xlr/yB5+QJDf4G4xxJdMdda3T7uQmc65gAVU5FhVPmyDkhRCB5Muw9
Zuh5GKGipsy7OCXeqsRrB/RIhRlNNsPSAJF8yBf/XTfILqpVrtFM2PKVqwh3MLshSJPlnxCSgbdf
EAHg7SFYZ1ziNGFInhOaNzmkj+eATa4okBfjooU7whg2Cz9PLf1TNorhNIvACQ9D/7b6V0D1LgUN
T3/Z//GVItTy32Gzw08kHLEA+Bfhs0CGJvLhfLF9U5jMwcKngYZ/3WAqDdpZZXTbgQ9AMk5quft6
r2VHvQzq8IWUYzKx+xdimTqHu6i0WZ8dQkLJvszN7VUhpQkU3vehyIl60uXTJ/5tP8R74RO2E+Kk
unWNz2piwMMQ2NPQGYHFoDwZdCCvTOGocPXiBs2ecUZnFtWHvBoyeDDKnXry8c9SukGpq5gHKuzo
/6UOsiehkrZI0uJcVXboJGQw5gHSSnR7W5U1inddhl2CxeRnQ2z5E7/Hkt6b0GzFDqSX1+oOd9rP
NXXRRQ7Obavjmu+vYu9SFspeBcsYkjEEjONTvEKAlS0GbKSFWxEDhnGhgQC9ApsZue1lkP0TzvZU
eeb4hnQ+hQr5lOU/rPZK4JNgezNVI0cNoeXob1Z7CB3zFoKSAK5b4TkYjpbuBix+3qNHz0VwQOfo
hF314MZjoRvRYvQ96GTV6uSjtafYOibqD5QM8GnHwcKQCzNS/IVLkvS8/GCCwAZoF8fAtpmkuzrJ
OXCyW3AXGJ+Pduw1Pq75DapMbE9qdm6lV2jYoP842T2J04XjJpt9UPIk/prqzn4CsN85HzT2RH2g
KRMvvYQvZ2Y0gLRusUQFJ7lzFMA/seAq4mKf0YTzbyCuBwEJwI0rFPs9cjBligrDOhXdKaVexcDu
xGstsa3xssBfIMpAyzMTcUcga1rHAUlog3/o42ou5gyNwd7ymbynIVd29gEFx25TcQ0a56zCDdS8
vHXLOT4NN4PXTXVStz6jy5gBjRtfRsND30FF2dWY//Zb6mx7jF74BaLmOx3ou3ECvuxLMTN920sj
XEiZE6T/GrLdWoQ+hsaQUFIUPSw/OTIVco+Y9e2cqUxHJyKlyCn+Kdk1uoaEpgQ6LQzTMY2HzzhF
RYwki320pCYGuU2d2AlnVs/eJp15H/21WdoDDv7s7AnKJBZoAi8xjDD/diwjksix61FahsOrMxw+
iwQHbtGRY5/uBU7dNAQSYhwqQ9LbSkiscFj6aJ914nc0FiR8VV1DoiDQR1TEFKUBgaCgVm5hce/E
x+ikQYym7JWMtLAfLUlJOGF665C2DRMysmhoAUmJzHO5yOstnjAr3pjfivzP3cdI3F651UxHtbfy
L2G0/7bToxAis2sPjXwBvwovkP/oa8LoTyOyOmj+VSZpYtgJvRm4RgFsT2GlGgLKo2wfwH+0jUXd
IIFBMTWR/DGoCx4NU1qzIhfyqR4L3sM9UTHdLZ6zVofQwvNIpzFvLim5E8CS1FAr1SpRnvyHkxsv
DSjl566ORkjmWf3CT5eZV941z2OjrqDhmeH7fatx87LUBS2qJ7i2i5LdSRWwylsPmJM9EwyqBFMo
Th/PKsD7TtvU8iIQZjFlKpP4TaNko5+jYEM06aqHaEee0B3Qdt+qfRIQBEWFAIXXs+Fd7bRny6xx
Ta7Ym7Fozvp7oK2oD8s4fnkV0XbGkwZ9ysYaNp/1g3V6Eh1hbUCySaFzbCTvFV8mY+n0axxMDnBq
FToa1S9fSHlLInjO+QaRHcqpq2JKQZc8OhtvMgp0b3hZJkBfw+lgON/2blmMvGVAZ4AyZWZGIih9
7AzLGwi0QJ3jGvVEd1XyFVUO6o5nkHqz2mW3RF+SHCHEm2EZ1cc+/kEMlHs25mxavLcccrjS7rIy
FYwZIwUb46k9sZz3JxImKTllvNU2eutG5VzZ1NfsyyUwdljwOvZ2RCHB+H7ZqCkKukqn0oGTgzsO
JQa5Rty4ZJFRQkmQ1rrmROCH3SDf1VmKNIxFdw/hrd3+0lVDRZJFCg/w9oCCmxPARiSh/Ih8SEje
QqeYdTCGKLoC2cVsZe6CBUzNdMS3FrL6zx/l4AW/G6Fa0g19tUT8Hr3sM9LUQoLhl5/voR69RLCP
nNYPz3IGhI3nKfmZVxSI5gCvSR6ErXoLcCZkC3nhig8ULZ1NvS7H1zD1iln0ZLWLRlq2cy3V8QVI
cxajLRUGwM0EyRgLuHy8N4bkVpWb0R6ULKBIspOOLZwtYSPZiluMB/yWKzBgwhw18CFf35oPX2MY
Q+hAaVLv2AjrQZUFXAoO/wrpljaMNEqQsrOpSQmSlRXZ0rUvN5A3VIHwGAnT4YKUtRBPwmfOK9mO
Gb5DtcMDQVS3ugradcDiTBemOMl2HHhuHrkl3CTHp+l/kVRIYKJwrEBDi1LAYjCDdGXP3fUL1Aao
E3RtKXRLzzskoRuUR6gLqgpkWJAQzGmebyUy0jvqcmMDyWCy2EcZW8RUgaJA1CFlhPw4pD2Xn2uu
bCJpmdPb+LGx9pNCtsNohZuLIir1LlZ36OVQIxaMdEfOX9Su7YtCLBUnwqJIF8SfpPN8gxcy+Ek4
l4j5xvsiO7E4JpNWET1Xk+pkRS/v5oPGheQHR0BBEjH6KXNSaRCHTJaW79EDPeLN0rYA0nho4s8g
bfz9wFyKduG4R+4qrkskS7wuS41lwWNoJ4oVsDGmrxKbGHk+yEvpICIpsTwn2weXLRgLisUgXkje
vrqTSijz4Fo7I+yPlUYRzZ9izKxDdm8f8CIylbTMgmQQ/SGTyQDoqnnwr/o8pE9J2wfVrJMCi9UT
IwFGg/9XSpXvqAiPEGIkw6JBj/5JP5q8G3227TQSVhl08JZYFwdpYPwYNjUmFE5nSv/Y4mHVx3zD
mQ8JEM/jP5ApnZQ9hk719GELPDFTs7ArAwwGgnNHsquYNOt51kyB3c7WhpxIugIUhNyQsE6lLzwq
tHjivb0MpvE1liA+AXnO4qp6MCTV6Ys4hENj11vzt0jOU3VB/gbbD5nE0yIhPBMZjl7daX6W1+kB
9LM8VK8RrGgp1sbLtOe9sw4SJT1H797JBwTBJCIDV7KG8kaUG5rTT/QhQd80JD0BHiGEJrbaOMs/
17Bac7GCg9XIO3DBMPHH2xEww5tvbPpyLpvk4QL2Joyy8oZkK7p1OnnlkR0hFZqTQNnmfcHf6U9w
exfdv5Zy9s8Yo+lgJKT4bN6g+VJ5/dmtNZBafd5xN+DCju1vxxfX2i13Dtiul7th4TZELCYQvlBg
FGTnx1jDzLskYPir78weSQK7E8StmVrwztQnUEn2DiCdAAy4Fr83XlM95ZqcK4h0Mu/wNbNp+tn6
n12pHUQyDbRLRo/ept35+0h2+VRh+rBwFUBgxj/MlWHHFUbqqcODahw0OCk0pPJ8GKvgzqOwzmmB
6iNC9K5qRbIUpl8GK/LUIWtHbu/DZqxvewS+SLs/PxkAQaI7OsxQET4N+UBYbLLtvSeylnBUslpL
pDmYXUDyMduob8W4a7Irmku1OPAc87siyOh3Fv2ok+RXRixY3kYsxrRrPGKvlFYdW96Jf/pfebX+
BeUU1JkgEX4AjbZgbamhAgLvoMchIh+6XxKeFIVu+NcuuWsQ61hw3Xn1BPDCT2eFbu76r/La/OuQ
xfD1YB/4axGaPxkZWcarH/6iL2We/ixaMQ/vobnAdo8yHeGQwoqNHU/FvFsvwN+bDw54eoNICXSr
Ad8HLSWYSON6MQpod0wDUNmo9elV8VbwUfm10mxQV2p7cLn/VugZkWIbK05KA07TU66RTkhcuWmy
f/U1fSJ8K7N3ySau9WRBZ9iYsP44SNfJZW/nkA/ZG4NZQZjPpF7h/0IfAV7Iz1s5o1zqbhwklwn5
80IER6QTrUls9uzpcvhjHAh/oWb5u2jJy/EdSrsqcoJBijjz0hjXkbWkZjHqjOk4PWOmsebePcZI
yZMOBtUJNo5gOGjm5aafIuxClrCscCHNTeupE0gBpEGzFhaz7IliBTLasOyBuSNj/Z0o46hAPY2C
KOOlPpghPQTVhfvtJm/ll9+n36f/sB0w/hNl/EUJt27eVHlVp/Cu1yN62MCTQYf9y/OXyRuOI/Ii
5vSAzOWX9iP/hdYlI0dilOgEs/jCc0W2XOZyhHeHWzLJj1y3TFzcGQOe/1PxEAZimBYa/ZCUJrQk
s46PR7xGdqqfgmtEkQeNgzaG5coujEu8huy09VX6k/CJLckUNShtmNP5guGH1QEClnTLoN11hWMR
d9E/KW/Q6DRMFCL3sNuiUWRmzqfl5y8uXZzJOBKJvl+Y32ZaW+CUF+qzKOzlgw9mhtti4SmmZTan
UhA9W/gKz6lgN//U6o6AtL0TiasdvF1yRJW5VPZ8qyuam/Zos4CZpBhLrY3LIPSeXCd8M7UbYqch
ueb/hGKahLOL2dIy6X7epAw3K57qo7xDFqSC4Q4LUHkNGLMDlx8D+RXUcE+UCN8zvjjcq9RISi0T
fwnwdOfGxnFASnxMtKv+GwxL2hpqvunPMl/0LyJ8jEOxRo2OImQpLs1zTpTaq3bNU/Dk+BnaS/2s
zgDNwxXCH/6I42WFDaKVZqAdLIdjVi/FDaz6mH/LeYqv/gtSNvVeBbmGbO8/gFjGPwJJcHYRmbzp
LqltuPyhgh6zP0n/PmeMeGMu/Rz5GpQ1d73w872DsiVM6zorCAl64SxT93EEgUg3FKbSWbOob5S3
u6l30H6V34hRFI2uBVULHrT3UnOuHDPD/ksmD2ve2Lx5HKlu85kZmxRSaJXQVcB0HaLMPHYHed9G
c339hweR45G8+6n+UJfhElgYz4stLRqNi4SkyBpzGySEZOsvYZrSpDdlKzrE1HMQdYB1ZPbxjsRf
Qvui9G5B8p0b1gKR7nCbZ36Wv4W5smVpMWx1R1+5y5Eor+gAfeOAd0FC+ZTtD/oTdcWlOsxonPjM
bOoLYI5g8jq7mpU3a0MgKfMioZL4k1a8h98dz8y6+tPsrFmkE347GuyXSA9JZpCylc2FhAbWZSW6
Q0Sjp9J4cUBf5nm7IXGGSoIZs/a6/zjtDjkcySjzUdfFD1Tit70C5W36m9Gi6u9/8wND75bsCvjk
xNgrHRP6ZLga/zADsTDkyBsYpd86Iaw/BarvHH3UFhqz6legyt8zAjcM+H+JvNEArHi0n+lxMAiS
vWT+ivQqcO0oWZaijWKnozOyqxB13qXuMMgYgOhs8w45q1jUb/SAVHvPKQlfW6uYoZBRGtVVg8IT
d7LwBAIy/nKSWDrIgkw7RtYpMwj/6BmAyiPQHfN8qmA3KH76MbqFjb+eHUdDhB3tsJR3TPF/ZE3y
+hmMSB2ryeh9G8sRDrw3XkApszPM4yUCaGJhp1gRieSaDzblArLzwbldIfJdCi5WH+KZqO5RlhpQ
KAkUbIGzQAaFW/iJe1SwIy0EUjkmi0WAladd5OGCXY4zkJsLJm0Tu8B+QEggDiXHBWsA8RcjCRYs
AGKRIBMBcxRXRY3DaV4TO/3BHsBauKYQnWQAeg7o6EIKpS7ps637OXkiirZl5OqCUdtGYsMsQfFK
EyDibFqRCas3jd8mta2DJc7Z83Udjw2IKDbwhfcA9pL5uJRiLgBiZOOcy5tXqfskOpByx334dfTY
yQK7OMvrKmTHXrNIRj8D0Cs5n8aJpQRhAQlYxXdbmzYVM3AdpjdrEUL2A9FRWE9dfP9+98r5yrWl
76+lHvRSHewooKOClUm2c4wgJoy92fxTeAXKmxIjXhbvRXYv1F0Pd0E4n1phRpp0P2uGwn4Z74iB
Bi84w4S3qH5PqBx8YY0A8Os9CCPTtXl+kX+r/ipoe/2GOWLdQCaQNYrMVHYonZDJ2h6IMUGGGEKq
8ECh+RgWZHfizx2DD0ZHgx/OJKyvfGQSMfST6ACO3jVnXDB9hi977EeOwqV/hgcTfz3K3Z3uLeIg
XxBMoDpMcEjSSuK99xoSYV51kxupJ394WkqrUcaIlZx7ALeiA5Ik+Rvgwj6Y18f4jrznL4tvMvIu
Y9p2P4p/IWjwQ5q3P61qF1Nkc6C0QZBWbGEwLToSxCvPMAD1lPPdIgvAHd78Fuw3CYb5qW6DsY3z
765M1uHRUx3Dc/BbycOaCFr+uWdURZaCpWmCzgrxYDl7RpMHGTYGP/iuADYMlGP5B6ZLsDBiI/Qq
APwp4NOyJcAX3Uuwk5PZUMNL4Go9RvGW2NDOIAL4ajR2RY/MJgjebfBIgreE5QjLyQWPaU88p34M
eDmzNRlY/Ji0UtNk2hH+O6uNJddNhSphRtqsqc848MQb1NyppbU7sPOtvlCSsUpP1V2UKEVGHoFb
vqsc8G+nD6uwXmjanfcjJUqSpNp+zdZOI4W164lpo9C93mfk/nTkanLvkJc00+cSwTRPCwqayMKp
gV/wiXiocvUjgBfVz49hb164r5iY0Ot8HN7R3rWQW6MtICjW4FvArjUd9jDgxSOF+GpmqA+keppB
NU+oUFhwBk+JwYHb4of55Ry3sAGYc6wvMu7KlPvXKfJtp3H6kKhQ2vlM3upUFwCCrkkMirAkEO0Q
T0ICOOlJQFGzJcyU1cpY47Tyb+wo1fgziNFJbKkrQiyI0JrqPAwxxhSCJSTBLbY1rq1ngyE+g1It
zj2qD8+tjcU9WWp/ZkBI9epzlbWD/NPh3TMIvMBWRmvdaKPnEbHSi9Swoy566G3KlH2JLpST9vB7
9MnT8B/WR0KoU40lwEnpNHs00BZ8v4Rg7EtqTU4onhgNvXlx/PG3Xb/1QXvAiSdBTVYwwZ4YHgCu
sD9hHvwZdgzDHLvRliYTHffwqUmcpj+FwUEzly0Eu4lJatYIC2NdziJOBWw38aKcfZhMCfbWARX1
S5leBuFYIPrgnLRREolMGg5J9Uoz5zPjoSD2y3JrXJGHnplCIWeA1SSZNQ9wH3oRsUXQME8paDer
UdtO0ZKUxrJdoEcpboz4/b/q6V3o6ChsWFHuXHNuALJiVPwnc+6rf92dQh20KSkP41zl72xQDFFX
upC5qx0D9oHONpUEvwlZnf+MZJoD+tvWTg7JkEBRSRLPtp1jMi95FslrZRxo2dQAFWcZfltvJ4ob
FXfWN3/BqlGsSE1DPCVI4G846/9kWl80R1JIzQCbw3HJfu94Ukauj52JZ0kgyn6w65FtCM+8Lwam
A0CEzI0idOsz86Dzxk43JNc5/i+JvFvKg5N7AZBTES/dvrP3ZxP/sHAT0KUgJkSXh8ZAPHye0vlD
3ucLrT8toEBG7OQgFoU/CQmmnoPTgbrbyL7Maf/q0dJ6qA5sbaX6dHHNVeNuUgD/pdisfCXYPs5S
spbTuWRNIkzf+GywZLyhrjjOBqdBfcXzcDT9TUpfPU+rQPMb2PysL0iqCdfCwoeB0YJLA8jXQPbw
mklEg819txohBtTsY+tHt/7hAVXW1SVANXZB+vuoLBdOiG60RbnyxgnZt6MZkbBLwc5Q0u0/bn5K
ZiqZxLRYIKYhGM3fF8fi+IXYD5DFEvgyix5ywY199alg2hrehap27LxAuIkb9augmVdP7R7raCcW
vrf9PGX0r3+czdQL4KeZKAKA30bZ8Tqi+QAcmHz/ZVckgelSdz/bNl7+R9J5LTeuJEH0ixABb15J
GHpPkeILYuTgvSGAr9+Du7GzcSdmpCFFAN3VVZkn0TUQo2N9iyrprksg1xZtxo3IJ3jSvbI4Dm5K
h8iZ02UwwyxYb8mvZ4eG69Zyjf39gN57qfLIqB6gepz9qscD4yija33HdBhK3PcwpL+nZ/CPKYoG
Z2zZ01jin3pGNKGJ5XCCg3FssQILr7kWGPhi7YvQC8I42Erf21pINpmKO7VMHRGbLEauKF5W7++S
VKoK3EteIao2nUh9DnEEPy7/iBQAcujcGWu49I5kjthNB73oXLDOpGa+1Fg+/e4nGOZWXLOtMBHH
Ao3aYqMlQOqVdcbjk3t424+my0QbIb24VWjIzEy1o4UQ55NBYDIB7tw3htvy0UboLsOH9MwOUuOV
PVYCGDyXELBIiGT7h3xlSwF4uG66E2qCalwFVxWEDG2WCwnrCBMNBWLpgdW/Ma5g3cKfRllNlGD4
Qt8rindFWNBzZ32NvyZAouo/2BOw8wQCrBlA82hbrvCjrfVx1U6nBjd+vUxjR85XWXoWbtC2IzIx
mSkRmlGs2IhtkldKdGYrmRJw0koOZZ5C+BwZi7p0Hw3cZHc9ADqonZLxuxK2ZLsHvOGFIKBrx+W2
1WKcrk53BZtos5ZT4gJuhInN7/1oTW5kGDoGF/aHEXQR7SDZYFy5Bz17/zL9JO1G6JZpsQdK1XQ7
iWix4kACon4O2XQ5QUgbrr6gzJXYjz8iR4aowvyDU+lNnhYjjv7vn5i3QD+ExFK8jgvseoOdsmty
NkAwVX63waYiq/4c9w7vi0+QfjTtV7aHdw37HV0K+ymBi39XithHxaiZVXqkJvdCAJ6zImoByDLf
0NU71z0bp5eRiQu1Lvako3jG84OO1PoRVu0uivb6mQhHirZ+Jdc7lUguACB/LRTDS4yshzhS1Bva
zXTUzo3v5Fqa6EO9zMWXcODJgZu2lqnKsVAChkHgj7dkX5OBytjpEDEYWNjlToadsTZuPBh3wzhR
5FeWPcW0xb33YsvbCX9YKN+yy2eKpgaP3XIq3AkW9l97G+HaAhe+IqtEGELqtDt44LWUU2mzCNTf
0xsqe7hDeSyiJW1xEnjBRcPa974QeIHKVPZEzmmfKl0Xic8dGVFN3uXqbeIRfr0RD6JceRoSu42N
1m10GR2nquNHqzE+t8xF7QAtgRaBEXXf565yMH7mT8NYy2dAnIyhkJ0ppBGcO/EWGHYuIClYtBrG
wWsqnAGeYtocAgfj9rGB3Vlfe+1hnWQmDDErjGxuWWwIdBgX20FyW4BNTDcy0npalAfFJnmMmSMw
1eCOLK01S2XiM7VhlV9g58bx/MZTBPnD8V9olq89GuiofHBSCPF2OdOJFaMPbADihMhZotvTvmRo
uzB8gB04zJkZMmva1883HcEjn2FK+brI9pBbIKOyWqrdndes4Swt1ffXSJtjrWO5eykS6pEFf8By
mERrbdjGsMTwcJP32pIv4hmkKaMug5NBQ5fCIel26kijhApxWlHz8UdMj8wFWTZ3XdpQK+2nyFPW
DI2DRTXZ1qe8x4jdbbvIgVp4GI5koVnsuPMBA4NdCoDq3zii+kUKgTbEVb6787ivodmsEYczzsCP
TpGxo8IF8CZtKyizG/1967O9RPkc2eUJ09u7PMGV8/dZcUBVX4NPufonHnwjh6JMv93WxEtgbQnL
gi3RImsPtvqvnBxqWtq3uH8ipxfjH4t8S3lvybQVmClmVC/KswP6hN0tsNGeY3+C+vkH4nH4ipMb
e5Gy1cmtmvGRayh0PgdOedaHI5Tgps41p8ajOTJSBYJRxbYyHbR5mNI+O/SAyQz6A7lsQVDAYg/4
nlgormyOcy6k3JVb4yD+5X3jvbnthVPvm8ROGCsLFGzqgy3knam/LPaV4GTcxRpQ/lm4vutjAap7
z0is4t5izgJalbTdojyEQMgqCfRB3tpxfYsOjHfqVcLXRB0CGDz9YubFEV0df1/b1pWTktE/OtFr
8Q3U0cvcR+JeNpPV/IQgUnxPldNLfwk321Sy5KS/I2hIbgjlxS0zyddgukwh6iSJ7sIGKUlKXiys
0lMuMCUUtwUVpzGcLAP/EqibNvjxEyJocFsIqKrqayQojggijEL6I+uDXaOXNnxXoz/3b6LIdtNn
2NPaIec12HSsle/+J1PWovhPEj+Q8jKYQbkM9I2Pi0a1vzEzD52MjDYxP6Wt10LfCfpDqstrsott
1IJrK3fxd/Qy70KJr40S2Sknp0w0XbFyC1QzonmNAMiF0Iakv5wLq6IhiswW17Nsazw8FRXUJnvN
Fzc3SSiZka4L4mvb38A4x0B5OeMsJZQuINXQSEynur0Y1omxsSovAcNDfDIrkgNgMDj1YNMQzVwq
hJ4WGDyEQhNOBDn4+xSuWo9gkv6h6UXZtUBg00FZOYX1ymQ6KztFuB7U+1ThRuy7dTpSzaKLaN0p
v72t56RyN9Na0pETyF1+nd7AD3WUfz5KrLrYDTy/DT6SkkwHjCdKuyne/TZiaDIfv9HDhZT5UiIh
egNWXk74CSlaLdPJG9/rgj2r+DpIr0M7LlUt+cs4+hQJSwq6G1lK3AAVjn4WMSo30pyY3XLTBSgO
havgh395dTbawTWr2ZoKTUXGS0ebOVZRtxLLkX9aAOhwGuXGquki1xRz7hafXD5tIenVhyDL66ju
7fQZp6GbJX99ca6Nf1YQnATwV5kZ088qkNu9eZwJCEICCp9FsA6mwuBVRXmrw7M4Tv81jp+az0Sy
2/uaDA/bi7Cl3qzu06KrmpwB79JRUR6phCKpwGxH5GgqUc0Ypj1onNQzojWIjs7IyinWKndtIc1y
ggexkzLN5XTYNF80G3yVA2dhk2mR7v9orxnnBL1NvpPBAJr5hv4V6E0h+EnZWwg7xeom1M+I3YPT
pSVshOP4l+jP2UU9ouMHaNUSNUQd3vCxZzACTWFXEow2lLDj0l+jPkrILaLTO/gM97GIg1JeBaob
BQCNOFTpMlhuMCnq2+1RUWo3ZW3k7hR/FezYpsAkixRkiUCv6EOjnh2gjuk0N3tSXPNk3JTTU2MD
E2A78NgQhsbGG+6ZQCN2YeY6CL9Vkniloi00MYJPt4iI94o/3qLFK4cMkT7hrqkwVohMsQUSQkWN
9Bn5qh/K4p+mLYX3Wc/WwxHRHdBs9ow3Wgb11A3fb42X+VB6EXvRM0SgI6mHBjB9cw2ZJfW0J006
R0qwEToygwTo8fFBTODXZ7MADesRCcWSU87gXU7O7xB/qOlQ7+YQ1fv80rw/9Ap1QIXMSA09siCI
Qk5M5OH0AnEz6ZSz6blK3mzedkDafHY2EOqi1+I8Tks2vxuc+7UDkRvEF8+E/WIXstL0v9Ds3YjJ
7ohUyka5A8eb86TP1i3wu21LDnu+0/XzoDziu6lh2sPNGH4q73WW74vxB1oFXhFRXoNzNowdehNZ
39T7io3ZOIkJvAf2XmK3uHlQyHHwQd9xnk/KqLrd9JmgStDXPQ5+WrLMXMDmkkp9poCDAgs/+GGs
6YhM/Z6HDa39NnDhrih76dSzzx+mE52GiTQYifqdOrw1Gckrqwz+EG2e7KxKTpR5IQfBfjwoI0UT
+Gq6hDjrkehMJCjYbbCybqhxAxo2IUeeiQ+A5Rs0HlDeCk4R8kvUdyB/sc9r0S6m70wKRf8huDFi
G7QG8k7kZzLxFX6MvYuedy/SOgjX5XeX7Gvjw4gcQ/rN5/6iAosZ9Lo6HkNKBFbTmqMSjbryEBhb
Y+4HdZekOonwpAqvmzw//xIhXpAItabUwnb3ZgMM9zNk1BppNPEd6MJh4A6ZyxbeijaONTYrBDfT
NQBKPDWrEo6DQtcZnQxFdL9IDik6aITfcF9G6jIaDV0wkJ3G0DAFDU+LziL+c0vhJxwJ+6QAFlpP
mxhdPocOo4W+QgY/vKSIzCAmIfKfitwmQGVjSswoaPi4fjYyFIMmjTSYlECRhloShF79rMnVaWp3
QnfcFAexv6ftJjMYYdC7JgRP5JNXWWaTBtoApSApPRYq40bDlyYjZGJsRgPG0jGJb8IGSdCh/PE3
UvilA/ejgESCgTdTx+VpwKkZtjUUy7ph5s58XVLJa8p/evMe+sjY0BeI1mGYqMM2BTcVmuXmUV7H
ZEu7pHq20CPdlIwtqhagxNAegtX0/hHyxk15Dv2u8gKCG0JGyCziNDS4gfaM698f6UyF7U4p2u8t
VsLO2vXBqyf3RxxQJy01c45ypu8bHMxNcTFmpJBwxZ7FqLwD0xHxNCKdEnks4A+eDLrIqnozBztA
jnVR0RXkMsgLNuQVfSy5/Vbv/bGWvyw8I+pZ0D06IMgUpK0icrNsYwSoLblX9YJRikJLNCaAHtoF
W3IrXtr42BusnipISHBsUGvHbzTVPEDWTvpSxK/oN4Pv6ai3KdvysyYslfk/NNTkdZUy5mGmAXTP
EPWk8Es/5HCtph3t09ukrTNDxOCzFIBHQAoR1StaNeZaQUONlvzIbwc5sdEg37mV8SpRHSt+FKgi
oV5So/jTIsTjgGBKd2YiRsCxvpwR+rG+6lh1NwMhqh39YPZ7V0M5MXma5hWIMHtAJrWjVwep24Ql
hstLKWxi5UOeH+IeFwGbu9ZxopNuOgiJqi28djyxOIGhn5CZ+Ayt1Ush3f3ywSjDSAdKO1T7Aitu
g1Hb+g3Du54fYhkc8Cs3v4rqo0GH5c8XrfhVZDuEatrtZkDVsKfDpSDfS7BtJB6J0Yy+DSTs1g6t
3yR8aslSQvSXg0vn3H7O3YhGEf6VmivYGi+h3aaD26SMs2gxyJ6h7AYamHPEFULzsndNBe0uB+kP
PfyrUs+afv1km1oQ+w88cqQJ1s2naZzinkbiG8cKhcFRH87atpHXAfK63pa7oyHfB/gY5i+tBoeD
BbfMtFadUVopO5Y8U9kW5zfqGiVevu9lf8jNVwviQrf5WKqDjtBnRwtNeo3CVe8vDZiUIcGfiQMH
S/zLYOYAqjVdyZJHeHVuI1lmoI2G1Vxg2EMHmDHYKxow3/dM8YIQ+waBBZ66GSciX6V5gJDlnjVu
q+FuAbze0MHEc+Dm4oHTF71a2nkmDwmeCf+oKzeF5i1b21GF5qRM17y+yUu3hZ4u7XnmGKNJDwNu
ypKT6R+G4ybaq+FeH+9d811aDJs2MqfOITHIgdoEqFr/DOOLZOhIOA3fBgoTGKMgDpG5ogBX6Y3e
1QBH9iU6QJG2FkzdovZCGlnfMsGjwfZhSCe5u2DT4LMM5d2b1ta8EJd4D0x0zVsfFbkJ+RaBDhMV
12o2Buss2IncyRBAMRqtJkdo1oluU/qUvq3Yqb9oj0QLqPMGfnn5Z6ItV82qP9L6c0AggfvcpscL
pmfDKaydBq3M2CrpLuAQ7cSkeLB/sTeM7TeGcDHdYL0uMaZWFyFzB1WyU1y78P/RdG/b0M6qn/CW
+BzYOMAGwpWZjwLLbE/hMSeRuDc2nFG7+uE5JELsI+RksKI9qU6vAS3HG/gih2SvOA9M4xzOrTsW
NgGhUrisPlQat889FRvW84GsLDS7BSfAY4cITvnzOT1KzVNlmDZg1+3bDRAkJ0JCUnaEhHL4X3J+
b6cDJ1iB5dWvXRGXGnxGpFTz1VFw7mCyIAA06T7fyhVBjol8gWkWmv3ifau1Y0zqCw2hrVxgsq+v
Fosis727tktp0LIbldZSsdbNKEJmceraydWv0j8juVsJ8kJ4dhdDXEjoarp5qQ0wPyFBPmcO9bi0
OLIZ4usTadp3Gx6V4NYDjroiu3Nw/BCR3NKjXOEiKpfC4+2NH2AfZDs+qX+0u6s6ATL2xwUuyYLj
fuB/mXYWFiQprfnso9YVon/VIdFuWfiU/C8ZrTYVgs9Fpnwg69VcbYfqMzCf2gxNGS27XOMoitfw
3x2Rqdmabs3QrJj+qcuBwz8NjWrF4GKga5PpqMDxJ57U3JM5ip106k9c1PZ0Y/FUsSojb5K7RVsf
UwWrNc2bnSmy/CYzH3lbr3Hts0vxllGjcToeF+xQbmItDWOFi+mNCCzbMNiY6r3Qrgl8WfCch4iO
nsTZCocXd2WheOA88uQ+3HCrVa/uQvPo2fKPXoAFH/E9BhD6zHVh2oxtOXGk1orIyx1cg2ca/uNm
7IV7NtzN8Z7fmo9UwJJAM5P7xofnCzeXU13yoowAmxYUWyqT6g1ZLURAh90F2/G2mxzO8xWk5vgi
GDQD97U1xznGP1p9puWed1syVEVlk63IHUK+g+PnimUr2dKujE8C0DbZ6Y+hsTf/QVRkiFYqdot8
YIGRUXP9v8HmCRaupfZb1RF8+28t4+DAeX/k3n5mQPEm6WT0lU1znWcgdFjHFPk0+GTm2mlHxMF2
rFwyGifuRYojbTqY8if52zk3NONbqlO/+SoDL2F3QiAxwhSnCrE8yroG7GlTbFAtIZFMkx1t6fdH
SYuNtCLvtVWTR03DyNfcWvkLA4qECYbtPCsd0LooGoq1VQc2z34f6GDn66bdJQdF/wZFtlDnhgGv
COJBQY1ZwYPUGMfmju7BQmiefpKxiG7Zm1kEAoDePoK3MCGkmizQVez/q4nlnltSsn8lWhzw3WH8
0JKXxlrOeO4cug0RCMJHx4x0NeB6ROknuZa8IrBkqL2CZ9/6qNMz0+3XWFz+m+9hC0vO5bXPaLBz
eIs2hr9W5f2IjbWN5nwjH5UeDkbx1Uz0WHFNYiB7gooQs23xbj1WpB5xE+fVaPlOT4oIsu7v/f6s
rZtO3zu2305Fc6e/1Ote+zDEqy9iAz4Vcydd+wg1CqcrqRI6+JOWtY0mCckB2tfU4gx1zY02L/P0
rBdgEimAY3hFyH44CF9QHdA6rYNteeO/CTwR01a2FTHhoScuzXDTs9NbL9LVVDSonjDy5OJ58szf
FvCIXRywuNKqtlnMmDrW4JZ3lAzMpJbW09/o/whqJZ5Voiv6idVdghK1EkzWxz378ARfu4XOqlDR
LgNUWAnGbeEr7zdm/xW0Hw2u5jl2+as1F8HGLFxapJRitKSm6cFst1IGqiA7pn2qMnLHM8YLT66k
X5rAxdKTqZ9yvytPKuTYBF5GbfwAepG4k3XdBBDGrC13SpRI1mvee1YqBuRbSyxF2K0pbfrMlYzv
jks4Gtv9i7kcF83jcW6SB5/4vOnpv6zZKhMPMj9z0da09QzDFH86dZujOEkJVTLcEI1IYCnMb9YK
YmbjOiDaYwUmxp7GjhO8SqQYeBPsN+IwrMnC0rQRwKZvV1pB4UxlGnznLmVr9teU6c0E6QSZaV1v
SIuoO3wqrLdFhp4Si7nrE5L5LKaXXBLycfTlm2QY0CaOQbQfkEyBgBIgGkFMRKok1Dcdyk157PH4
BLdJ3c03lEwHiPp3nK9sQK+M8e/HkTapUeHbAB0mc7rn7M4o0mQPgZO0HT/mu5qmf8ap4G+QCAwJ
30viXbKw3GpI1+5m/KiTl8U8hr5OBrmHKRAj2oh4KVw2xeEtUKpjCq8+S8SNyUudYNku4h/9LyOu
aLrq6Nn15NcnEOezFc6U5eK/icclSGs7KK40snSDIpdvCSCvd9Cr7625zmKSZmmtSQb4bVjNTMH+
JWc61BVdWuvg/8RfWDNjlFxQoQiKzsk//K7pSRrZWv95t/1CUvY8fHWJeXI19D+Jf8F/qyTPUQBL
Bzt/+1bmKEGUMtpeqq56RO7m0vcvIzEyEccTejL6ZiLPr7OLcYNptmdJp4ujsG+nKarzV/CSUnLc
3g4194TpubSTM+UFjWe5uvc8U8nwSarw/C3U/AB3jJOOXIYs6aixuxkZpn3wByQf6/i8ZVIpcT4g
z8ju4nxva+1VJ74rkfddf4lWMpsyI2fXj5Zi4jHhXR5vCph0nOZL9mkq0Sx5QM8Pr+Y/Fu4w2Lay
TacULPk9f4anjmwoO9tzRIhy+6VADVlkiID+TH2ruE/mWSI2bpbvBCbB5FJ1sZpzhmMIQjwEQlHY
F8wHAJ4TJ77UidaBt8FZjKbfuXRnBYBQbioRcz9ypvUsTuBBYsw2eWXHuGvfshMZyJ9rmH6m3WNE
BufJqUay3MpjJfgEwmoln4HodNPnnCB5Ry8Txv+sZJeOGCrO8WdHivAlCYkkwThNf6ODtvfKctuc
bv2awwJ3fAuPwtz48l56u1G47ilCaAkS9yAd2GH96VZLxCg8JuIGlj3n+OAjA06sD0sFHaV+rDzW
zAppvaxs42cwS2lt0on2kX7VaVhk7UIk3ThAIMrzR7NaDdYmPErjO+HGzQQO7iEvd63OMJeGs0Vo
n7LKu5OA447jN4UomDrWK51Nf93hNgpwkyx5+GtrrSkSB9yd/I9KIuFACKR6wswFvYRckk8r5EDh
aM+c8IBkXTHh2kerut7rBND2m6DbtdZ6v8cWbGfS3t8ndIefrKrM5lwOCeU6/Ckn8sXcuF3rlFg5
zSbxbwDFLpxyBd2rPXWk4dAHRSu9SfWLadiUXfFcUHSFM/5qJC1mT0vYUlyhmMkrfAQoN5jpDaKF
ocXr0a4meIA4YP+ZG/ajULya4qqpdorvBdBLunlz6cZ/Pk4g4TARs9G4zIQlDwelNG4Laa8adoL/
eXQS5RZSEDOFefgtcDVOdR+cRFjsyggd4kav71nqIDQRq62eX9PmbJhfiXCV56kKfNyCf5NJtrIZ
kkuAwLa6dcQIygjWKWfpspiwGBPWXSTl72MM3MjNy7XQXQvEyHr0tKYtV76GqpMRdsEd3hp4/aqj
gHpj/ocb9uMI/JsVcswxuy9dvSHZoakU/lDbWmTXLouNrJ+IXusQVCa20a4CWBq6wse/jM1NlPyG
gW0KTvNhYMpMH5NIfBYwc5R7pKdoG50TKjBLJyGh5NlwfAxZ1Scb5uH7PqbX5EChJqiOKNGQZu3U
sPlxGqRt51PEzScn/59lrNKE1F4GInWlLFOL1+/v/QQIE6UqvfH0WoPR5sRF2puEN1Fyy2TXtzJB
fxAeScIji086jU74E0YdBRv6IeNJDeJjxDaKz+Z9r6jNhHkMM1xVq1mmhC4bBG3E0YVDYiE4HcUe
xV8grvlxsrm9KybICFjQGUIKuFmoVJRdUqHOY3M1oHWUMPDkG+NXNaSj3ZOPCq1FRv1X/FaQt3oM
kzUpqUO11/N2NzUq5nRmGwiJyU1KGiKc55Ew970x0VgGs10tX8IT2Y/5VdJUoqYse9jYSJUbx5Jr
pw346fGioE6WZJpOhBgNRHvnMFwtNrK518jPzRBdCP/FnMXqlOXGB9LzF8FOgm9mYTNO5rWOibeK
zyAIbnOpZC4iL/qtqQYSBzwzklOdBt1apb6kMaXpPPChNwVfb79czo/1+00yAIVtfzEB09MtpyJj
oI18GJm4E9efgbSuaJD4jyRmjGMjGSLQLaEDCBMKFytNkrI4V7InI5wspQPNvmw4v1Xas4vwW+4v
dEANRqkuyU/pTxza6XvN+suDVXCQ5pkPoCOiqzCWxsM4qGsJvXDwGvBUNEsjuaT9tkrJtyP5XGEo
eizv8JLLrUw7erz3MBQrl3t3HlDAAEWxWTJJgIyMqsbT8n0XPsX+JRKMPEM2Sbiz0nUQc1J3tOiT
6GCfZwSYamPDTqb/TKXzRjmRGgAA9L/YwMSwhO+RF6QdCNcouprqbcSUbmHBWBvNOam2PrZH47cZ
IVWdWumk0HVEPAmuD31Z5ZSMzt/IN3hDJRkADSlJIz6wHmbFlh7bNG3D4dBaK2baJm5aeamFbm2R
YdKF9TKI6UFLkmjgn8Ro/RU1p3GCMMmqvqrQ1GjjtefgKByr6tSN90BaRQOoLIfTpMqh7lOjAb9m
EW05MEnrDHmKP3mo+wQlQcYKOEJEBL4VK/wcdO1fLM0sH92XKe3rH7aSmHYw8mAmOKuS2k8T9t0/
JELVgQN7gwj+QRKZCqXlTEctGGxRf/qZM7mxsKejln76wgEwnvxXW15TQuVgAoNAiw6HvEEdObkG
dD38h5rTqh+zoIHnq4STSLApjSZ3cGmGUsyEjDss5Tf4R4eZwzS9FGuCqk+DDjWT8qzar7lGXxrh
hdKvt7sPyqp0xSdf7AdlBU+Cxl4xLAKqyYEjdu6p2bVXdx3Plc4c5c3bPZu/3Vkf/7HNVZy2Si5+
fcvIO5g/vZulrYCbjHcDZSVOi0L6CQNX/24+Ey+1I8sR2N+0XW78cJbkoJat9AkvxbFH8Rv9M0kq
mZYsn/S6JMY6vHNzq2aPrPk4Sqhh4EsvuiFaKeaK3koZHCzutC8T5alUIeyhUFzHJ9rvtNgwvzNN
QUW0lkFZ9gqxrEhvuPbjvzJzdXFvkv3CHIQrPwwEKjQrMThDtD35m0H/8wVU/w6/KtqIrLvWO3RD
YU/5PGbB461vJ8y5+G8ov41jAwkf2QkPk12dWdKco49i74L5YNZWakASRc4IIqj8dYNXGM8I2XDd
3DwR14MMH2LRwhFmrcOPO1rw+uTzvNvTUVR+BoQ9E5JJJtzsV+Nwl5pVUZ0kNO1F88PhS7C+eo4E
EltlJQMj2NJbbsG2bS3WUp8gn2TNdvyiISAg00/XPCiIF7ZsDioetrpZ05an6UnvlZ9nxBzc31nM
DT4U7K73N7JA8yrXF1GGZBXA5n6/+sFl6priflcdo14N4mnGpuHFHOnDs8Gs6mW8IZV8el9l4PGw
LojK+yV0ow75qbCrkbk1zvZcpXAjxtbGZwTJgbFq0ELfFBnxv4EmHyPiNbEDm/W1/MWFrOqwv7hZ
tzTVG54W8SFTwhwr4yjE711DyDkzYK8Zse67zKwFjAPTk6gvGESkg+AaYhvCfjZ6iXYc8ouhLc8c
SFpbLGncLPGB82uE570RFw1O8Bfyw1chXrJjfA6QwobMWvFXiyRYIY8W1WMd8HRdwnBFLvwqIT17
qT+GVx+dAcEn7VavHjYcg9/mayA18I8jHhVIumttUmuXhPA2bGKusE4Y9Za/f+L2Z9zesY1UWJh/
FWbFd3ZhBjxLqPLO52y+DB08Eex9Le3i9wqU3y4u4KW7+XdB8OL/fVn7Dd7TGXabgP9eGZ8IUcAA
Ggjj9IxxKGd9KPeMhhGXC3QUiV3gleg0Gsy1cShDJedjqjj+0AEMblhE+sJZIp5xA2BO3C+kIXgh
II4PKf6ZNJJKkCfYUrOZVAwyTtFt1YijIvEALURj/hGG/YTbZ1gNBoIdSW8j/eSr6Q//BZy+YbI9
Rga/lr9C8tRpcwuPagaKC5RHMlf+Su0wiojshzMMw2K6MMRjky/g2GG/3Poc7VYNXiJUaoSFiMKn
aGzi5BQLfwg6hh++zVIPKMSvb3JCVfjnNlN++sNjfBy32KVafILlrv1lwWZcknjxZmkBbpFO+Fzu
jDbbObHaU7+GO0NTDs0SZinFawUyUevdpDPGTm8J5wFyThAzpAd/+hUZsr0o+zX3aGLGeBsBXqNZ
WZruuC2Ffou8byi47tvsyluvks/om+nYAT/moToVkBdJudROHRzyaE5eSk6Dg89bviDlBV4wXrIv
Hpr2HlVrg0C2j/e3dk7J6KL1h6UdkL+VbVExovkeiKTv+WGZ/VM1QJQcPzKcFMQjUW38aRNjgGBp
Tm6GKyDeoW0g0CP6RtUYHYcGSDQ9JhI1bCKre0/9VssbegnHP2q0IlF4bDtlduk06tFao8hZNyvy
bGhdctpiQdpQ3XFFjWEO6As09GmuUIPOWcIZABaGjA0wwDAz6tX/LMCCgymf5nbL9F9yyNEwiYgF
BYfdoJvsiJMqNRoxFf9QQBhAkRjgD0szdkeo8A7ZcJznbZzHwfcE17BYldyK8uXNbJTwGyalNJkO
yaxTRaE2YIqXjM2Frf8VOYrpRuQ0GePSOI+krFnLEa6ewmFfglQuc4+oG9laF+m9+BF3IVvajYaQ
as/GUos+o/BgIFx88oPyMlRbZGMYpYsc5B8zyWYm50NGQQZI+wms+gLWSUOAdrGpEdtiePmbIGW3
u6wlkXEOiwc31KEPs4gMEzqXz4tHkVgXqT2pLcOxS85gQV0JLGNQ91iTIsmGEV2YXjZjXRC1rXWI
KEcB2ifaLrx2712yDylSmoXbnxJpYyDBeLY/7MJ0oMsVNJV6uAzcCIAWK5zYfexwuGQYESJ3BHSH
GGMhJjuzcmaakuTQn2QDVZDv1oTlLOSLkuyEDWfYrwJOQaIh6yZ13A4Q3xOlNO2IYKrytcTSCGFk
jibBhTKopyBhUI7bVpDp4tKUK6GmTJimEecBDOLInv9N5j0bCR+y+YWYOo3IyBMWs363Rg6Wzftb
uqesZ01Cxp0jTRc/cuu3w2OBSo3i1SAgHXw2J+KQFVZ56Hf+GQ4TYooiAqkN5MpNqHy/JXAuTgqn
tokZidFTgf8r3tntrW7dNwQul/c2MPh49/Gb4FoMjRElOTIrwM49coGh3FXsEnOr2Zx/BdKIkxML
C8sj3lWRGyQQ7IiGJQ2PCPxNA/0WZY+B+Jdxvjp9jx2XyL+NzaNOwfg0j45hazkbAuCUczezBOkb
f/oiAOVNBwvMxOz6og8+7eT+1GPeU963rv+tY4NJIdMQ8WlKM0lrk8BQZV22SvhjTgevAnVhZbk4
F0OscmX6Ifq3mDZJnfzUwSMTPyCrW8G60oulzMyavlpAeya9mRNDoR9ThPHhiskl8b/lxsus10B9
z81QV7s4eIz8ToH4HOHlOHfavwrGQxd/5uXFrz0zOVq8kGDtLLr8erftvVjciLrDQhaTmSGbF6nf
DeQAiI+s/jQYldJqQWULEyZnpjJS3Yz+lyB7CUGs6C467WPqdz29HZ+dyeesAAw34T9A0B/92yTr
4ygM54wUiJYYq/6Ulrhdkm/2LhNvnPYfuyMLcFmDQhuTW5EyIW3mfl/sBQI8MbeoJLKpPseHyW9i
Wv3kTURwhUySAbjGSvQbxr+AIUse/Sg9dsNHTDIQl26Uv4xyBxZ5AtugQDFRs33GbWDkXx2FfAVQ
RA7QkQU9vKKznx5NnFAAOvpqN7YPQ9lm6POmPx9oHTt0bYAuT09gM4w3uFY+CgEiUP7KXNgtjrrK
XyW/r73Wqz2IKizbHvm96P1Lr7BnFPm4Iquehf8TcoAnrsTHrNknWNuV+Qv5S3wgltIf4gpnNX8o
rsrfei9vcSWK5PTMgHwmaZt4I69kIk74zfw1iLfzl7yKN/lL3CZu/ct72aDh5m84x7ull7/Yanm1
2Bl+9QdGew/+8Er/4gu87Mq7WIlbPKT8icr/56/9/9fL/A2drHnBp3ZIedXS+//fiytyg3hFcYXL
daupC35Uonr4fv7rtPP3JwQikFa9geq4CvnWwk030Ke/+MrZxgKVmD4UHV9H+u29lO/Bl+mxm3pQ
rnK+8n8kndlyo1yyhZ+ICEYJbplBQrNs2TeE7bJBEqOYefr++Pv0ia5ql2xLsNk7c+UaoI1Q1197
rqfqZ+GAatCv+Wvpvj7RULj8PPyo9XfuVXtsPYnvBsFzl/eQOct7KF0mGXy14O/jLxd98oGERW6B
ELyo2t5JlZVCDNHwhF5MgjDyQibfn9DHImRH0+4/Kiv+lq4rgc/ej9zL1+8jHDZGsA4MG4VoZQKa
I0S3MJzwr330QL4t/eYugkquC/4iRZiFyzsuwvut9RD1gxh4/Nf9pwiH8/1Hd7sz16B0V37v6e89
V3e53j3XzoJWZr084AE+jryU2VkIMsCZ/gqLY0llSP+FmZKtv6Mm8Zo9s2peiU24lbPecpvOk97+
kyK9P3Etl+vBxTpDgHCv1JQuHbKJfy2yjWGvfD3Qgrq1q7uprzipH4M2uBxDxt+wnd8efsp/1mHq
14EWUs/w0oA/iFMWvOXL94/+qw6QK/sQ/r90Ciy/wA6McLqAOUThFCyULKp4Fib+ZDpOrgkmIZEA
+ZO2fjf4go27JznHRPCcZopM7ApoOm3lTePi1v/44vLRPOm3O1d48nNDCI/ygcnD8VfecFnEDVcj
+cnCIuQSOqBNPIZPvLRUX/ZxulhejPwBwhFD233yo26WhRPxhTZq9owzuMGqz0quz+Wel/LULX/y
SIcTpsQb/IyYcbElsTRfEYIrF63G5mn+nWXzfTeGlO5EafIfm/n/L6uOhzLkLbVRH+EJ5/dsfbQF
amXj13V8RTyfMWMjnR/NnxjMP46IGp/n+zk9Vtd8TwfFGyWP8YwVk/2Knuf8/EiQkJV7Hq4oOz55
SRst77SKxI24saCKHJ/nxzGHKs69n7z7/r5HRm4ciFYsAXMA1M7JvuL13UYIiuh+Fg4GmrDNubhW
UXLWeoeItrV5h2V6EAJEp2hqsmjYxCfj0FThfxIh7bA+6LsEaXQJ2wOF0SbZw3Y/GAzxIl5IA3lY
7fSddjAOj8g4HNfB+qAJEIY1aFUeRH/4pvzc+KSfug0iqvT6uMKKeS8bK+a7oA/jE3WCUhs75Tcd
2wb2Ka/Xdw1sRmTa/PWU0NKzbB4REu4o5rcJWzRoCu9A480tWqL/vtpsnrSPip9GzUb5wCqA72iI
MFuaS4jLvKHXYArbNFredYC9EdzooNvwVg/15hEtHwK3f6LQzPodj/YTfDyH1MH/fpUC62XHOYmh
R8RZ+ry7j4jLwae1O3NzflhrtD12i3sItu/vdBlc6Q6oIoxPdIBIeq/xqeEou+onWK7rwlqdEFFr
H8IFtfp799/vG76LK8ed8IFzxuIVzyzm2knW9N290wotl8nAxX1j+8fsynrcrYOMW7vcUoacsBx5
p9ohi4wA+4zfChQRCfZeOCT75Wt+t+EO80N2RVTf3WRZKsJhWTMkKmA4eZaqr8Uza6JZbQf0xOo7
blstyLNM9RPgFIEPA9k32Hx4PD5Frrm0ch08zhQ/eYFOt8kglCUru0j+CTp4wwOwej8yBmw6DPse
PJN0esnU2ukdiwkVvOK7W30acmNLDBHylBjMUTQ1hsX3iYDKUWe0FDvKMGBDqLoavM/qOhmo9Ns9
fGlxZZdEuybqxyBdsmSD3ojhnk7en4t1/FPZ3v9JKxc5XY8tg8ZmgyesR+Rbbb8/st+WIhZKIw+7
iUFgKFcOImuIL+7jWM+bAQWAFlWvrwEut9oyUB58qZnClqH0FF8y+YHEXUWouS9Ew+HCo84cXpeU
hD9dsAU83fKz9kZeUo7FKHefGNT1ltrvieWXMmco5nCApXQrNFfrj0pGPNwDNkOJ6wRIeNa37qSt
zUbzqLGthGPeriEyALrohEhIbnY/zIP3eiwKvRpwWzH71w82bfUuu+XPYEYGl9nCR0O9iE8Ryb3D
/p5Fo/FP6ypk8ow5Ht4kYUuC+3GPlR1jSzAbaAYsy4HkNN1r4I+2CLlem85wi/Y6fsn5Z0p8hZuu
IO4yEVRyOKEr9g4cMmosppWdTjMT++xeMfGhQCYIjAGqlVCRrTfIeXWB+UZ7BSNefw3PK1HvJaAT
qVtIWh5XpJgV85EnLLUYfyeyMdsXeVz7EoH2leGI8vBJlMl/hFRzVJUBKxzBnGukQKhd30uTAMj7
bhh/WOLcMlI9JKSKIp+oDuL5CnlfMhyMnrJmL6yJGP9oGGGgfSS6gIFt7/Kh0n94zHt9hIKBDVrc
tCsqTQdrkSxKPegDaAascmfACZxtmIKDz7h/I/yRlYg8qLFZ9uYUyCsv/QTqodw1yi/cStDMMkBC
pTd5K2DVsdvLdOcFRTPauiHAVW947gmyn/pdjSKjXu2LK8vpstRXG9HlAjPNP4t74Xc+ypef7EGO
HVJJjKoILH/FOw5vNiQtqCv4Nq76uSrscpOcW28e7cKh+nwfRocn8QG+iQmRR4IKXdNB+7kzDqFd
MJtwIGDByn6RymLryKgJgztciSGORwoFcI9pGR4UhFHCJ8H3czis4PRF6gF72ZePaxgGmxQzuNoc
kSPgrnfF9boH2XQbEAeTgkwOBI6Vp8N2J/UOgoyKYoyGgcECl5msSEpbKBy8BxALqtwrjgp4HmLF
zF03MYdwXzscTuvtEr5MLXIuNtNg9TG+kPad7DATCtENJibUNLP4Rd/DdWxLZPmU/kSYf7dwFKaT
3Pwqo5u/GT/3PzhBOCWc8hMQGuwYBPtW/FlghJjYT4JstU3yBlwv7Bn70ypvwfeAVETF5yGepU2i
H1lPKCeAPJG6IdgZD6gmb5ieXLIP9QqU/V3v2ywgQgKQhl5mFVWa3Ygn9gL/CU/yeZgyJDAY79qQ
91Z4f7KBr9ZmMJ3Fd7C0zy7db46VSXgZBopRetqNu3pfVrawdkBvVY17xnNdOri7dyYFDWktWA72
ybnO6X0/OF43orc4UuhBUjgUh4teFQbSMd2c493zPSe8B43NmbbHOXhIgOTLfYuN/EW8AF/Ur5Ay
KSGHT3ZZpi2+YhWxG5L1xKuTVF+fgBrGXf/C/ljuCw0Ryke+xxsY90QUiyVlypUVhXh0KXCoheNv
bSBTO6BdpO5ZTdvSOKIfNtK7KQMxv1J6jTkch0g2XLIE++XgikCjBgGT84Ay8JeCGZkxXANtiFjo
Prd0OXArj0wZJvEfEvibzgNgIxkidhwfPViVDKSJZ8xvpJZcTrxFOlAGV9Y9SqIHkw0K5+W5a6zC
qsDq7Nyj4+7wj0Rd/Ct8d9ems4WT5ox/sbuycazusQWxZFRtLAgou16jOlgdIUt3/ml79ELfyqH1
BO9ZHYFucBJM5vd1CKAVA21BBkugHL99EO5CWsSvuG3fyEFc3YQnvs/IN2fX+JuybTrTQsPyWWKc
49tSbcV4+4ib00UPXr7RmKSj9F/4zHoSlhHhYp6NUGtaKmeHaCH8ACpbu/sN8r7axaM4xZR+tlld
BGoXKlNbwdRBRkzxU/vABWep8jQOeL+KdHXfYEBs1t90IxMpWaxIIDDFVjf1d4vY6L4r//4bKKAJ
Tn9R8iNFor3Lye2gCgYepfEB6Y1tio9rlQQ8iAjdRdHr01B72Ms5xcgYJxJMncB3ttR/eDqlHFuC
SXwcUrFFZYr6U3fnxAfKzaGCDRZFKjotdg0kWa/BzyveEI9V9Tnk0aTsJ0YcME2+J5wWLEzQJHg3
IMQA2YMpVkvC2P1HWeDB7rVlSAB8S4FFFUWCd9ERI2Lfz9URMK3/xNwImjKxemPryoafYEfIIiZt
SAuAmEs+3d3l52L4gCi+VoOY9qZ3hs7l/zsgIxbIYFHG4qDD1gPwjYyJze31XKrzvrMnrgwcCLib
j8UH4X6mQ0DrsulPayZSEsxoE0lNXPkpMXV4rA0+RSSTdgx/mJOgWdcNkDYCenA4XaJN4XTKKzO9
PErs9Byq3vbh5ZLzkFykUuQeE82qQ4kGpMsd7lu9tuEP4wEQ4l/Q+VzKUoeV5MTp/9/3AvlS3FII
ld80BPwLq+ZVucQYLLa8rsiEXuL6WfE7y23RfACRbZM+fEBVfCz2vUyJBs1jg1Th4xhA30yBrPs7
034C32GXYfXBiHO9mHEZD/yQGA65MhzXb3YKZgry3WVbZUNtfLoE+Z1LNuvkVECy8DXdAc99toQv
e9i3jmxBPRARfXJDXnUdMgQiZ76n7cFpmzaGKos4HA7Sh+6sUGijhgekXz325BQPElobp4h4r0Pv
dr1br8PFNnba5utQLgLxfUmSXJKytK/H6EjPt6y1qVQ0zIYxL+xdNmHjkHQ7jINQOWZYk/mPjl3x
WXsF3AtvSj4YyqByKPdSH72wvx5MZqior9CB4PXOpUBRgP0GhPc+wM6BLZ2/c7mldh8XoaKg3rOZ
ij04mwzCqFBuMjWxKmmDRhGvjxEXH7omJvbl9pWEiQqr8sSJ2ge0Gz3ORe2hID2yD2aOV6aBuFJQ
oONyITvIVll0+Y9KHzr9tOWXSP2eGzxPGA3E3d89/SioRF90q82iCuCr6ROaOk6OSwuSVRhDhQ80
ErUvLVa7y7iKwVg3/KlVCMZJgcx107drUYINqgUFzFq8MGSnmkOD2HZKleK0er3flavGz277D6X/
aJ9wCrZqduxWUQkmWnxrdB0q/bowfIgi4ej9rp0uCiZjWLalYYofFV4Z9HfCRn9e0CzP8KYVpyyD
pnelbAPQCWJHmnHTUDUyqoJVg2nfsSfsOoPVEzEuYqNinIRq+ZV/3/HkIA3hUn01DH+2KrajVMds
rg2kAkZoRHqlonMvsNXbDIKd68SGUMDBOoRlhc9INHw/O3P9hKRyFLHj4uwxMSjWXgc6zJK5T4wQ
5uEaH4Cl7B+03NhVKer7s9+9BNJC/NjgJX6T7dNrgQeSJ95h5tsFtu4cWbmPiTV7LkVKHbbdqRX9
MUODag53l613aRBRQz32WKOfiEkfF+yOLV53KbFAxvDKhrsiY89kgzXiM0x4m/jc31VqQdzwbDwB
2N+pRbwH/mloeik/B9vAypJEWw0lJ9ph3HpPNfga6CzKj4/XBkdVJiCPifPTwTeWERMTIHAgckF7
a7hMF+bV8GOfB8Kw6iZah/d//Guew5h1dMlE2fl4u+Mrb+lUb3grMgspqfRggHyRp+p2F5G5FZ4Z
glMLXw/dztlq/uUvhrB+guz62aYMHmW/y5O9Mqx2w4Q9GD5xYk9HgXRwYkXPeOmlMiDH+Q5eLOJE
h9f54r0SY14n4UT/W5lbjDbZKOwLQZN2caIe3xLkkew177UhBNs0nE/Y5ENkWO9UnkzDqRytp994
nyTYANptsJynjsKmk5DnVPXuhN5hqvcW3yi/tZDX4rZnQZaG6qqDLLSY49nxNstuqwIDXxvA/4ti
oXPxiiccqsLKC2lPvxef7Ih+HokPLCq9Ck42nmYyYmNOv8RfPX4e8Ud7d/MkiJn0RBLQuZicHzJ8
0CWFw0W0hhptIvqUeuyILVu6MEdsSiADM0QNKgBaJcxJI1j+coXiJgXrgknjilj4HN4hJ9jjeEIO
3qkOzu4FtAbCQDiErqlEAOsLF/0MhvwWzezz34J3dbQ2GIr1W0G3Vb/95bkqsKbsyDLBT8pWkcbT
414xWU083W6UnfeonAHLiELE0OqlYru4MURLOa0JNmB8hJCWdgAala23vqgBzfuNtCPD6CXtH5vk
RhOUnabWmeEB6kxVeNYQAgerDvmRmZ5IS6XeVajybmtLPBTflyL2kLhgCdMznUI1QRV0Iho56oCy
T80bTDYoHhN6H/g5p1m4ojycmYjs5MxDSUN84i2HkepL35Xz0oOeG9limfFurg6NRy/BeNpnZoN9
xe3xRtqIrXxj7cM/rB2sCbfzkifwPu+EJQ3MT4jFYt6mBiKWQjYGAKk3RHFwKfyt5mnH4W7u7orN
YtfocdHNlvapw6QOxw9TvnG62QRbOY9FWKspAX0gPh4eNCQ0XBaKMHbs7/iCylJeO0rysQZN2/Nf
DUULKRpjiBhXOo0rW99naOdPMJdl9FTNl9oj7XEwOiYPTwuLN8BB79xZtxoWv5+uWASWCVxNiSJ8
ke3msc/dmq3KmLh1yK435s9qtBk0s3uSFawtNFurIVVsdmW8+exaa60r5QMtHLbpjvIFPUqJzzQS
ZHeRYUESu2w22/tWtw8VPsThyvC63KKbyiz7AUw/T6T1Lu+CpnAst7gTtNciou9bJm/sLNcFZpvM
LUTf0pa/MxQJPv3/Llnmn2a2R6nyD9tdhsxcKtwVeM6PY+WM4899ixB8sCsJZPzngDkLm0i6qaTc
vOOVKNw35feziX3Kv/HLS/lA4v0N2MIz8DQ/6L0WTGYGyu8ugCQWmOLbJp/YHJrMfq5+U6wJlF61
EuXdU7wUpK0q/xGaNfDovSYneyPoypkWw2b+D2Ki1G4M7xXK6ZbRm4nx/JYrxJjhOkZGiKxQ+1O/
Y0dw17UN/Hdshh1HFZsuxzpnsTYDPac4ZxiLP5RUnUZAFyI9v1AO+qugw5aHQfhB8e/+iMR0W4cD
zrmmGKx3z09AwGgMWCvfuFxGA6wNs6Fk9mndTREfDHTYUZ7vmsxxL+ZC0qaHc9EVXcuwHXbdccR/
lJ2cJ8mJq4062sTFYDNhQWUS/8UeZzTXmdEO546h2b7/XPzc8LBZ49OsXDTw89UG/uyLiXD+lgbN
PRSxjZ7DVSTU4fNvYrj1Vz4/YMwfQauGQ4ZTNVpSl7Gs4L/S4Diqp8K95HgYdZ+fmtmebzeUBatP
UjMTx65uKHO/8NwQvVEymRb6cQ1CYuOhiGfTXmROz4cMKqYOtyeVGoTd/Xo/zGYRKA38Y8jozwRy
kYvYHdYuZn4VQ/MKUhfF3Gu8h91KtVcW6rwd/+QaYM5v8KPRmSKjvzThsW2jX9kJ0vdFnwbQuXnd
nZT8Ttzz3QcDMk9a/BinCIpqq9jFodgrqoVmawNlFeqA/aKz2q4YZSYeMXtsYYJisaM1XzOq39FW
n9gsYO3iQW/Dp1MsPKQOdwkzO7P+gtG9Nr6RTkhuzcxkwpcbpTa9krWo6S7TL4ik1i9K4kaHJGq1
d3vtS1sWzhwiystP4xZiX99tmhPUPwxBqi06bQnHFfe+IdvrAZ+o+i5LB60eAQXIQLeKYBMxDJkb
ToF0KWwIpAYBzoXp1p8euz4skBKzjA1z/RonCUvCgpV5HP53mv8kBUhdzK/SzpSv0reBnkR6T5iO
OW/dGXSCWKLh2GxWTonQA+JlVgWRnlf/VjP8L6u5MtUeTvJCj7IRmUKKL0/pv+xfo36gV3uesGlK
IFwwuHqYTHWhJZNXtrJeuYXbkehAXIZCqmbB2AYQaofWhV65boIqgW59q3Ub40esJhjwEBHrP1+/
yHf+qe+bzllOgiYY4M8Ke76Bw5zG6PBoIm7lvEV+ApuB37zYZX0onQXFcUTBRfwHJrpIKqCG0zhb
iY80jbxlbgQepR+jeR9hFFip9bixqUSBOlq3yQMX30j+HNuSXyBetNqzUYVUP9keNwrh/RkmTy9+
kM/2PZzIQ04X712UI+0+CfWPklb2Y5I27I2wSLFrtfT9rOOtgkjHMpwkhOsibdD3TNRRcz7bmKDj
3ezNfPJTflx9EbUZegOTxpLXM92G+FF/lzyknbQ98KAbTooE70Xqsq0+RDOhxNDuAaExJDYBQNgg
6ZStCyafezW/NoELWR+V6XOk0Mhchc9gQOJOv6aZ6uGFxTl62AJFr42NLA5KY7dTng2hgiEUUZTO
8A/2uRG8cIyvH5jQ2cSz49TULJIJfD6cJXTNym74yFGbjLQWVreBGLf+0IhXI+NZMOkUH9W2QwBc
BkYf5TFR3BuFar4C+SexogxEmpz7R96c49jCDW3TXGBkgXYm2m/DtZ2dkgxKWJTtDdAd0kEKNEpd
sQSmjLgcm45o6g7nGQsX9GWb1Gcauf6n7fj0O/lUdMhVmBaXtiS6Sw+4WNuaDPURYDNFWUGbMBXp
plXuHf055m3caeYabjUfl9zPPP3MYR6e28wb0eYY9amIAU3xw7aJRZMYv9/PMjdl/aXiFqqfKsLr
FXMqPtONjOEndLT5S502YEl4qZgqRjCIApejBZrNnwAzq7aW/BpiAwrZm1DXAJD0X5g4GgJDg6/Y
/HoJHN1GAIMPYGA5/JtLYwQwUWITUul2rg9MkXvk/H/VLqx2dXzFWByPUpht1a6llGlDyOQcs3J3
y5OdNV04xVprpZNUs6SWFKeWx662Hg317reh0DH+0ooJf2T8DPV+rjZNG6SExrbkdKiGH0rzlTUz
IiQndWD8vNL30oYoC4MNfieHTQKXtYiu5Jy2o1N3G8h+XewWhlPL5HByTf4VY6RLp/maprTXpH/I
t2lN/N6pK44Dl0lY5jh0GNBsgKWyjOhFBgFQR7pkm8tcyKAXcG+k162hEcLgJr9qTIOHiBZe+mHA
rCbbDEY/m/JRSMPu4dbndu4ZtdqEIMl0WRIY75j9NAMCqDBtrq+c4uKBbold0umm3xnaTwnnsPhW
fkkNaIjpROcLJUX7XVWBxuh1tQzsUoHTSrBJUZyzt7uGphF3qDlsNaTYeA0s6eQ2VLN6WDBEaC6Q
stY0CDbADwRMfH3YTK/AttdE3ApD1CP+fcKzaCAnPFw5X4BjMqmNt2yKvvgL6J/XU7rAa6hwpzPV
d4FyQHFBvb5HBdX9b8k4u2iuIEdG5cIPy+BL/xJX/RgDGUVacczYnHEdJ7VA5tvqVYARkrayeAhi
NQA2h+fLp+FnLzyQk/BLuUJN6dQ1hlHQG0HHH5mtr1DZ+JwYZM6USIShXhX3PxH/C6RH6wiuB2Bz
prhJt5nTMEFmwHkAaSlu3mu0Osf0M3Ww0mA09LRfxJ8Bwx0XJnTJ04jhBx/+o80weeAI4+zHFYYx
fmps6wd5D3bvlYdu8W+Kx1/huYzuOeDSUEpDFWRBBGHHywSAEehML25Ux33UYKkOlZkoHMOJBQhr
KELrMNe+WtK7tICMHJaD8lsOO3gz959Gj7ipFnNCqvjkta9x3157/RsMOZgRBPduqGQhyrSEuUCj
zg+duC30Qw4Njp3dzDEPIf6l6UhkUU1opfifNnZC/M7jtM6IdR/Vo9OkmHBhGHSeWDs0jPh7+wAK
8C7bI2RtLgYXudajcKlTM6c69ix1xa3BzWsHygXPWhU0sgWfRYeMhgXgLwnzzR5+zD9jJGfbW5KN
rUoMV3CxEjxQsYzI9jXEvSKK39csiWX3Fjo7twmrYPWUVHxEHpNgim89zISzMqLCYXc6kYPVzt45
Uxh04G2IAAH3ZxAz2Ge4L0Ei0b7Up5W8HELXW4ArMsoRXHB2zR7jah6+PY8km65UuRLu1dRwskNU
ETuD+p2SJ6eFmZ+L22fsjlct/7kWY9BHUK9ZMXxXal7LCw8lm3a+W+DjFZaceMHsVR4fDAgGT3Pm
iByVX/KYIAHB2ftlD3rtywOAAd10soKXylZJggomYq8I+AkdROkxkx7126BaKV12t+X8+3gansGO
Ya3DUjqAbyl/0w34A1GT4BjRanRhpjKY7Zhr/9Vb8YczDRrs39gyiL6K4yZRWShCzN21DyMMsWUo
FjUzpoAOTZ5iSYUjJTd+9oxnDocGeeKwsDltvwgfSpGlinuFQ44JBM4cqB8u99gjeFxOduIqUFt/
BZcWNIUkSwd11qRuix6bW7qsgMxWPO4PRIMjiacUwrU5BGiHwZh/NP+IMyLTgIHRnqaO37grViao
EdTc9Z+IENtPNwys+coW2BwCDkEUODeSYMPQBM72tDp12wndLb+TLz+vmW6nhmWg3OYDE4/w9rqT
iVZl71xZXvFsbE2KuLKQahcCAWD3v7SwJxXc3Frhgo8nMH3t2qa7hUpMKPT6C+fJiCoCIH0xSYXt
CNEWuJdJ5GQNi9CebixkAIFiAHMBFefN25KNiI//irqDGeNxReWe061Z8xt98FKzzJayWmBFjiUG
MMYbl292+Dfy7P5e+Pti5TZZBEjeZZusjISsePHAXzqIg0I0pbaY2qpizdb4h50AGT4doZeKNZBg
1zhdfYGaIRD6ONo9ljWprf+oN4I7sGkitWtxe7aXGDQqtTjiLySKDfNOQmMq2z3nPqxvkqdQjwA9
LJYoWL0u/8Q1RxdBnjazAK58Jx3i/77CpUdcy+/SMaESnPZtuRHxl1YdIGK3bzTpZJg1lxErCka0
0NeO6wtOBlH3TyNeIGZ9yDDjoYMh15z3FaiJp8+7WjzgqLkq9ymqArvE4mW3GplkWsUpZdkrXtaS
EOKguWWQsRu2PiwezJZ8kRO//icbHgNkjwzM9XW96/VLUl2DgRIaUi6WtV5irncgkbA90SRxinwJ
QWIzuBiTfyQXcgFs4Om98saCZomMuz4C11ahqv43K/jUdFu2CYuYP0naiffgm2h4YUaSw4ichE1z
cXqDjW436PBcyOjUUWSszO69cxg8yWwLf+LP6015Bs/ZRUUDVgUSwVb1/IAQJHmPU9kSUIkKGw2Q
OV/biPFHmh0QESnTZSDZrjqxkSpjxGOUEG6foelywM+6A5lPKxccwIJ7CaZeuvEGHgXZKYReeJXi
sncym6BcBrcxi9UHg0qg9ilgL7JQIXbIzxaMZ6Hnn/tjRlQmtorwc6TbpAUV02fmjG2kv1MlsB0z
OlkvJqlkjQiF85jJYuThWrn6Tf1JZPPw2DWAhCQ8mXrGuQpromdsj9KTcDfKqSaYbOKUBS8+Y86F
qDO/xJt6ry30BZs+fsewE2rgT15GlMTJjfsxBFxa9Gds61VQVO5MtgoeDgHT6hjwm8FxGkKO5wSp
8VoUl7TOilCA4cwpsko9tYOs71PToDQ9GtmBLLm5cjsVfm4oQHDUzaeAPP27EpEN4/lKdZFuwB3w
VRV85fBiNbw2zAaABOdgDCEMrzqL0Zh6ozcQNGz6jkkwHAiDyt5B8Hg6y2DH6KE5lK8woY7/WYJH
Cqfbj/mOLJG+t9ejPWTb+av598D2lrJSq7+UevtSKnM1MJEbHq66SYRL/dxX6wMHFneRCn8ZkPTk
3aGahbkIcGuncJUpg4jMoa7k6ii4L7FsGZLNYYzJoTcURwzMV7KTV34JLZr5GjxSIf9hUWgarlU+
pPJJtB/rZfo26SAytjEdYY8LacDi5vhn0Ew09RvnN7CTwqEWC2hB6rWX1Parverw69ZWK4aV6ORA
d2vFFS/kxoi0MmCrZDlZnL3UEDBSU5pbBCOI1VX0MTBVKXWYnhMqldok2F3IlURjhNo0oBt5MYKh
R8dyiWAxJp6cCTg5vA7LEPVWfbEDKdgM7hTl496HGPEmcAkLe6CdgYCTH0XEwk57BNHn8Q61kN/D
9vmZ3Hpc+Y7QLVGy2RJxZ/onShS9PcuomK+ZoVB/EmYelpTW+oFipquBctNtpjFDs/R3xEOjJw17
mgw++kN/j7HoF89SGoic+YheJH/JAub40/7Y5rRncMfZUocBgRf3hY1YdtnHXzicEK71Qy+ORE2/
gDSwWO0ShD6Q96/3X/G8Ai9eiG7QgdhGbRE8VAS+Disf1fUy8kcDxAqXsWa1kgsP5FneGL8r937h
LEkOYOClfyYvsduWcL3e2gVHhHWkrXY0KxTOzR4a6/ZladfmwN58WENrp6tBNHBbiAbV+jxzTFKT
Evcm286LsSPya4YYngHsuiwEzsH6g+rgv5scb1qivxI3xCHmIzvplBnjyiW4k2oCYvX6j6Yxy3ye
GSKPkcGUG5Ir9VtLwgxRQ8hw/hYjTuIfzOLLycdN+4fBGbCxg+2F6LGzcJiUAalwvAIuCArq4k0m
t2NHS37nMOfA3SYgy7vJxRaY+JenbMJu9DmJschi+u6Bu+s3SSeby3EgbJEf2zirnxkfOyYVV81D
DKgwR7fRW31wabtg9lrCdoFVMjt/EcJFL0IMHGIi3hccgIVjzpsal51eCdnlYCYmuUXl3aE9OLHg
YELAnoIbCZW6CbrYoxDBOgfholkdeQwKeYnWvSYWexNS7+CKAmOXHwwPdMCjlhBdbhwVUKBQdy2z
M9kmekq70twBHZBoiP1AEsDMpxSlJboDGYMlGGBsJp4BJpWJFHHSUPYImf/k4H2bzryi99B4kvaT
wlV+cUKullKfrhRVb2ffVxQ/xCLvKa9hltMmk9bNYLulu8n3mYbqwZLfkfh+l/sVDVO9tCCI0QL6
Q3UTvgYIzWNEicP/npkrg5+uLekXG9ANuWG1T+uHmyJdhh4aNEEMMBmnUMlHDG+JQGaCagAxU/33
EFzyHyN5v/+A2IINL61esxfXy0y6QEqok9sToa7CUEY0p7rmEnIdHvBZMK1GVwgPZ6Y24E9iKZ8p
JaGvsu8AWTKWG9ZkSp5UpNLQ1lQVARUMO0mk8m2w+vZbGjQuNU/Aw+SqAzDA1mvsdGPAovp4ihDr
tbcX946ZpMoVpTF9/kMmhhmvACAUm7uHVBOEPW0bTPJASuQtB2elb1JoJkwim38O5aoAQ8Hb4YQp
7AVPoKzd7hQekXDHN2Lh13uVjBDKe2I2kDtkdyL5RtA2xJAEfNGFSCrc1B5KOf6DUvdE3X/J6UXz
izHtpTmqRrDV+xUev9Xj7CC2YfWWQ/eUrI+KLI21nUnUE7NZB4s4bU1wGChd9VZN8M6yUBs4uvEA
wYgMZO+VRK9GcYf5UGNdWmPVJP6u7Li4JqkNN9JAMnns4jZIBpx2Kgz9MvPE2Gq8EdkoISTZf4wr
DFtCNYf1xvylKA8C6zZeUQojykBIrcsYw0zu64GX0k3xIBPkTMsTpnCMgmGVs14npOMYbjEuuclM
fIzLbGISQergPofX+IDyy5t7KU2Y69eBCL0rsbmvB/S6fDzPmACM4UPy1tpmnPb3AEMzrHHDpoq4
Wm3rgk4GZYHB+2DfO36ji6CRDfH8/Cei0uy8llEQBsnlTICmK6A3ZqJA5W9hOUFLPjN2aOWXqzEP
rYl7+xPl7apDBbMWmcS+xWT9oEPkFvRUg0Z8rv7St2k/YbZArmZFL4oQVSM/KJod5iGI8PLniTs/
ZmemnlyWZvt8flJQPXmk0yOV/gx8muCageVI8XcgHrzY6DgdUVWXQH1jcnsNX7XCaw7pDC229MoE
IPa3a3xjWYgAzE9sFwbpIOaXZuXUhoCFLe4S87vkrCFqCQRlVUwwKEdb9GZgKStyOx7qO0e1fvto
8J4Tsb5hWS3uZ4VX5soh5+FVxM8iz/5U41tkCDPHZ7xj8EcA965+9c5LT6PTKheZANLpwRM48EE1
K1Un/6UTQTaDgWuTr8sthJ5byo/PTmsCr9akknt9fEjgnHaaw7frAnpj3H+yz4eWhAbUWNqrx+J4
QH2AS3AB/VNeBrdOAgszb3K/bfDqAU9eV28QCfMaW+lyE3Nvm6DFhaAY823DFIylS/tzVqclNg6k
xJGcJ/x9qjrilmXJ7jrJrNXfF4coS0mX3io5bMb36nlmecXnVUrYRGdgt12aM+t9XxCLtF6ONY6v
i2yquEshJL5fnh3m5KY0WfIP+DXnGnZguGBxnvy9vtZYb+9ySAr3rfEHuFF8Sm/6D0Tk58suvspL
HZv3i1zuhz58SgcDr34sB7rD1DnD3Y4lR7xMKiKhUHUbm2eiu1XPW6mcpvsmZ2z1ErbTjcBIEhNf
OmLLz7iGQ0Do2Pi+QkGV9ddRT6wagpcmXYZbwZIdX7u1ppv9X/UMGaU+hzOFWmZ3+26b0GqouP1i
lvHVOv/j6Lx2W0e2IPpFBJjDqwJF5RzsF8KyfJhz5tfP4gAXOHdmjmWJIrt77121SqAdQw8WIyV5
haCC9O0AXBvde76X0j865uNaIMSAA/QsOhNbWF4ycPrWw423AXFnt6Fe5/oJ/8AIMQGwe2mbv4ZJ
s5GeKzbLYj0Yky257xZi+9Skc88DF0lU3vWuXpr0GxD7LnCtNvcSvsSOwsuc/Zocy77T+GrSN8kr
sjSd+tH0QH9u0EhNJG3nxj/x1KcDG0azGlgHGwa2LfQ2CNhBuS7R3kVE2E5KN4MS0omg3kf7uNpm
cb9WJbunU2Hu65BbHm9sL/9YS0ZNxTOmu3XSwr0YpzCOCb2+aNq5TJ1S5kaUnap0XFsrtqieEVan
nMU76V9D7eIR49q4+7r8BMl9YLFvOQcsGehry9AjE2kVmtuB4aX6SJmParYiOkEF9sARf9vsRDp0
wX686GCkmPdiuJrFbQzX7jTV3KfJOggPMWyUDWtYmazqw6AfSVcW3JNbraTvcjkdmnfxhZZMTL7R
jEFL3wizsH1ztkl5C/mUO8FBDcFbL50RC2a28SAGd5F3i9ZgrDWmcwvcc8QqQTNKZgZFYDLj/0Uy
2JzvuymieeNDT4r8hMDLP0tfqPle+07/RRbIWFt5JMYv36O4/s0RmHIshThDrSolS41lUtp7Fj7g
5jVW7wLAn/o7VC9KMTa/WKZWo2ovdp32kY03e1iyGRj2hsVB1i7krlUrgJjz/FCSuSkvpJ/RPBX6
1IL6ifRP5v5OnSaOlARf73rskpicsLqsKAsp+cxLS69mIFPuRA/NZLTRc8zkFwblkQaYshc5jfrO
D8s0IxFhA34qXUafyEZ5pexcnj2WpqhetoqNtVrJfsZ+jYBLMF4Y4aDtmNvcRSGDYSn95xf/+upN
O4ihyMgzP4By56RpRU94GnPwiMa+jByfTB+U/nQhSd02igvNvMgLz2H+sUiKSVBe9dfGNhrSPYIf
372ywNAwCsn0Zef3RPxvD5lN2PN/SnrjsGTa8bvCY1q/qVo5o+XCH6qysLuY8Dq6VW+casrAgDWS
GYZrfWPep/aeTksYb6fOm4DVYVYA0CJdYkTxtdHGFRWrcqNV0HsAIK5De+IUbGpHj/NJfVO1P8Ok
s1cjG7aovYFrxWeXloiCuCkAJpGQDCE4Rb/LxmkgqwC2Yx4P7qs5BCQ7FvQQsFgSAmMeoBClxq6q
TkmxIquP0SdHDdnGlasdxA7tVQnSM3MYGMTmTs6p1BijfZSaAnMNqHkguhmwkD7vlKN5zg85c+gI
ajc5ZRxJmcMhy1kpyxaFsvmVN8f4GykmQqRaOLhblblPuE2I1Q2YwSJECbbKWpaPwFm6cp6/tiFl
H8nVyBl2QXg2qM2moJ/twKy7elNTFR5d5qWS7dSn7tuBfKMWl6uttUBMXKwR7jb1qUU4KbDEf3fV
O+03LUE0/rZcTEOg4kx3LbNRKJPToEbkWkK0A9m2rBwwGaJjuqRDEB2JrhuJ9JjuYCXMeqCmw0rD
soU/w2wOZXLRu1+5OaCrHfaIrXvopyytHK+QC9jG4kMZzLI8mcX8jQAHEIlFxeiW5uJaAT8OqZnV
4jcBYj05cIpJUq26ax0xbmh30jJe0fcT0cwv5Bw7CaSieZOjcyfTbe8ywRxWY03m5hQ7Oo1J6REF
K+a4td2ZX2Qjo4870BIjo4jODl9P8VYVDrorBXcVZ/+VpEBAdPzgXtotoXzYAT2Bc/HHWrATaECu
LXJUkdPCHJ35SGHmyZubR1xJ3rJymd5BemM/hUDB97BialxhYhz5Fg4twR6AwhADz+vINg88Bzgl
8KlvPUZzC8/mGw83BJk2/Ruuciocs9leI6PzVhTw+HlrfevoF/jSirQjeFBFbLM11ii/Ez6mxsgM
p4rGW4t+/fS4jaq3YtLkv1gQTMSzkCB64SYKd7FC9OxJ3nCdAJk4HfoqmP3w1M5u9uffOApXk644
BUaUR7YWfvdVx3BvQcOMfBZmL1p7E7gN8jNIxXkUbXTNbn6Qk8hnmmmiQ2IdgWUMdJ5k/IjxQrk2
/1x3mXOc4DGg/UUPcUTO4jq9uWpLR99XTD+lFSzlIVl62Mz0vljiAVphWyQajZ9qL9iT8Wqj4SFR
ihQF9PEpEthnsyGKTRzXSWUH3c8QPpEs+eojJPP2n2AdSVcp8Ot22WSzEamm9vVwiEVabONxshzb
LUKxevNQ8Lv1DGrzvSA/umr3Tc7OvrqwFnQJp2po6lhgx/WQP6a4wI54re6ntX1y9yg7yuKMHtB1
qhS+Lt1DxiuI5P35yO9RNRbN+cBBFNzYYBNPdQiNO+J/Jl8Zj9DJ3FsgzPLxGnEaWAJf+xbCHVEq
esi0dNvE6++i+1EJ05TRlPo8/fi6s02VbEMLScqee7DLD7L0pXPe5FJTfTDmsw48ACXLuT0uxgl3
OGWPQFIbSAQZD9WP9WqVHfxH8tQ47vog+iHn9fqfNZ4gw0OST1fCp6XWfubNMNeuWkaHaAmS0WQQ
Tzc5uL9am8c6LMj7QU2/ELFYUCqigg8Qzqn4P2n7rYRr9OM99G7x2vtEK5DZdhRXIcRcupUnSFVc
8SzbAgEv5uaG1IiBoDxSC8t2a3w5Bh1jyc4yhBkeMPl9jh+ZZ5GHOsy+MofKutoG8qbbdAMP5raG
jxNtWOOdCS8zrVnjl7WGMOIBiMZ/DEgi9ZyzGpwT2rYNZiGe5aXGLf5LUq3ODUjlpb7D2Ka/v8JI
0gwL9SLsYKVAhpOmHLVkjXaM3YDcFfWgXqqBumBrYuZZDp5NSAdkE25fsKME7fU1lE4qE+BJpO15
ijnTaTd44U25ldXGhP/7E7neopUPqMO6TaG+ZJr5v1nLpNrCefIyl4p/egzWNkINpedXSSI38Vmo
36w1Y3vLdacWVla9HwnJDS1jrXa7DkvJuoAi5toGY/UwufBV4eMETGvcCMEiYhA6i0vHRLmQlNtB
KEgfFrb35DOg+Ewq+v0cPEfCg9RXQ+9JElH68OvjbqMtcvkpuH8VfjkMGbGwgnUw+JxYaULaqrxU
D+1OqekzsD3TzbI4WCyIVkYIxu3MLdmQ0YVsaVkif06ckdNdZz6zblGUpE4wvae4Y5CZfPqGA/PT
cr8L9iRJd9I1WnMI8KzC8o3/5a/QveC7jJWn5gNTPWgFqK3qOIxs7wtK6EHQcPVcaUwTQosWxzgj
MN7KMM/b+XiMaIgysDv1p4J4TNo1TF5wLA9LqZhIkFJ+Fpq1HGK4OtYJnnLLEafCY65jNOIOjTbB
wR0Y1j0kfeddvPKgtf8vBz6LSH9URTIsAW8jPd01jqXvyGSSOQrOmQBIp2iiUy1gyXjHzCNpnDzW
5ClCQkAliW48Xnk/6KBRLPKkRLhaHJQLvkChPRPYAqGz2uZcHtaTkHAu7AylIbVoW9YbC+F9/A+Y
PsF+ETLNDk2Kpaxk4eQXRMxSkBYca5pVVtoxJSt39IKdBimtTxBEM49oTY5OeRvIRoqcjp3aroQd
61cdfkfoO11651DA0K/G5MXw3Qf3nLMEZld/x0lhFGz/NO1B0OX7JRuuthgGWDG3eTgcmq1JLk66
I/8ISBiKCWEXdjzqSnMjogPPaQUcQj1ZVz1x4JQiwZSqIwGeUnkEL+Yma8kAlD+TCShYG8osG5Z9
u+ahIMSr/4KqXS8KGoTsrVzAKv/NIUtov5VO6pKTTZjHjUpdKzNYoAXl7lSVEFGOFrCNIyZkekxQ
QvRKOaxZyU+Wk7g8F8J/qpO8C43549J4KSRTx7PgX4ulwaCRhSuKHPov7R8zTQq8d/EsgfB+69+c
n7dhc/R7RhqP2tqPv73F3rYuwRDnuM11J1QORfAsMbIpMO+wUdUiYdEsgRLun/bWbEb/7mqbymFe
7N8t9+LlND/tqvs0PJyjhRCjtDsBBQjgDo+9OHoTcIe5mabUQEt5zFmY8OqqqmN9Gu8L0FMvv+Jo
IaKcry6Nvkj+FfpSPwhM9Mo1FDPCpnBfSgonawR5G0yfaKd52nitWfobtD8axQmpo5xOxNbu6KGd
NVpvHIyCH2SSNY44NJ5ELzTeMqFJNTC1S28E1El4ZIO5PpKnp87wlSXEEcOfvnU0/e0o2NfmWhRX
kBqzdNvX2uwluFjJrH5NrmdHl3Dq1T5bWDSQ1c2VlZ81FOjSL1n0Vf12zUMrHob0L9HNWcIUi8JM
hdQCttGjdtr6rOCmA4qgrZza2owxIsT4Wii3dgqWYI6VYVE6DuG6bzaCueqHLamyhQvaACXShPVV
2Ka1Wdca84rkCo8wuun8mP31wZ1n1/J3UByQO36M+kWUs5lsVe4ChcJkxTI8xBvL2vcsnPmkHq/e
buIYw0Eq1pP9H7k1txB7vMh+TKIOURDEeUT5ygMAZb2V7mWV57DnQWeRyD8GubL5ry8wGxVY/w7T
Zvniuan1N/ElApVxeMotZ9yRwMRVaEhD0d4R3c9BOhvMKHX+aJ+CNBv+uSJjz30ZnIh9HEp0wonj
ZQvvMkhooYkdiHU6+RKJIEsfQUyv/auUlw5dISEv27yhMhesJ6N2uEEJsdoHYXwrFMELmGK5Tg/g
3KgnKV8q4a19Gy5hXp9W4Li/ChunvWkYxKVJPGgyYvny+p+sZwa8iw2w6EU775sV55TxkCM5ofA3
wQ0bDOfhb9bERvP8uNOwKTtaU5q1brPXtiPQabqP5nYcoFqlDtrl7MQpQqYvpkA64mvkUCYTz9sv
RwaaGW0xSyJ0c96fMmMB5VuubQ8QFMK20fsuAkdi3h6x85Ouavwpu5JwCAyW8JwaOHRwoYUwd7gx
lN+9b95rjp8KDFsNS3AJk6t4EM0IWlyOugNauaWPQci3Lmr8z6WRTXoUUe6DXtuS2pLV9DZ1ul7M
o1wmCnOWLJTYm6DQF+PVIurdQjsh0NOb3nORUBRz4Am39LIFfKDs0k8mqjmHnyMqDQE6H5RRg0i3
iqrVGd7M01R8fywWw1s9+9FORrnrhtdx55OAcIjBiSh3QT36FIR4mGyPHT8t9ir9dFHcNBF/jG9M
qiWnfJLnW1iVcIe3OfY4vPPVJVJWeXSsQC8Y9xYq4So2HcX6UXpG2jhg0aYFK8YCUUUbfy5kmwbp
YytDJQadm66GZTbki6qgNemhFqk5VCu3GEuXSeeiyT5sSBlvQaCjo0c0dy44Uk16hmm5COEEyJ+p
Cv4dMcKScz3dUNBa5F2QPTpsSDFg6xH+R1qshm5ndKx5ySzykX8Pi6pp16SdEBnYHwON5V94Jbiu
9IAdYEYIGKOu6lgjfkulu0AWXuMY7i/dXs6Rhs2/IOe8F8StZMI+TuET+sBbzWgbmArwl/7QhIwg
u9+eqMUE5W00wtPSAcppuOoU8UAg6oEbmXNz6yQVF1cAvxuXxz7XDy1/zwIIEqc6YU4GSvNQJA+C
voOcgPBw+QytsdRLcp8G5a7WCXB0CpEstsfMeJoop9SWNpJUMs+iGe+Pd6mRn6mIHxSSymjsTBYr
JiI0Hoql7m619stU1r0ARV4uLqFfP+PyO8uD7zDbTXt6T8nlTyh4E3krjjJLMMjKI5Svy0qssZ+B
b9I13d9SQpDaKtnNVYGfi5zYPHQUCIktiPEaiv44Us89RXZCrLmeKhfVDVEPqjUyelP6EproogW/
I2CXxPoKsnHR8PcSNBO52T8b/NI85gqrXoOFyYAPEzUnOcoWhXqUDf9MOrg0nT0GlArmV9+4BPGY
x7bC+cRoNDcsPscfsSbLaqg33rAbuo8fs06K5i0wy38C+lErrJ9B3B9EjHYAEKJ+3Iqui2VDvztC
rW59q6cfnuP6/JNS85yJ71iOCXHE1JIIu4zUYgtSyjAUfw3vmvZHpyLrdpcYi8VYY4yCtJP0UVdh
NpBkJ5MquzHFXTEmN+8ay+qRDM+eRpO+yQJtkbrmWsLAxb2LVYXvi5QFFEGcVAS5ZQTubqL+g8cW
SbosAL4Pq1OUJqfpyuhqcRFJUxVZPJr2n+vTpBojP+cdsJSyYgy/pI38pS3Nb9dbKjhBzOLpx8nV
DW9qxPybIpXCfUjLZeGxmhMbJSjXZIJ5DYyKyXB3/0HlygVcxjQMRBR9XP64PmoVzJwy+0lceV6a
S03KLvjYRRRuTWxhjAKtwcsXSokhmzW8ZMAu0QRXi50XHjnWGoK2dvCSGm280HLCLZjK9q5yMnxq
7OegobOj5PWAt+FAp8FI0UZqneeAHlAydk8CT3kzjfKT1YxUeb8j1adBay2P2o3cIdbuPzXJgEH/
ad4DYmo+ToX7UAO3/6k0g14FEZ8pGS28XRaqXJhiYsHjUL4rzkgFqoK8V0XatSLJsjgwgOGIAxMl
rwQIOdcR3vacu4bpE9IorLYR/W4Pr75If8S7DhYhP6Q0ASznc4+dO3cvOX9fd7GR0eFLPeSgEEwk
6ZFGy7Q/x/mPpbc7wFHcgTNeQET89pL5+VLm2ND+m4i4VMjFABnHPFcBPiPm9cCgPVoCL06Fg9n8
/7LRuBh4/mFP0oz4GrgT4O6m2Q//TsCw4XLLFVAIeIVQHJay/zUF55Z8frdgmgimV2ugN1g2/8XP
kVRiGeEFppRf4i+RkI7NMZSxbx+LEO6g+DZNptkerDQYtfq3/y1y/7V8PCm98Al8mB6WchXbf3pz
mL7pjjFpGtI9rL4NtLGEm3kEaijqQbNEIka05bnnOa5F2OUCEt9m0kSe9Tw5De0/eLm+h0NNHAgp
QZjExL+g9JVTnCwVKTS4SfnOIwZG0y0hqIe+M1c5YlEvXgqLWrbjkIOB4oj4haZPG3rXjOa8gNAX
zbJ55k5WeZEyQsyDN4UUa3KeFjVfOde3hZiiwnRRLVb46aYvs35e9Q+vAji2uLvKvRh/o+FXVn7i
DHjWwqP1XAv+YiKZcLVTEKthefeGTxzR8Jpyjms+biUvNQtlQLjteaPcmbXOPdHfGgSrYfLWx8Yu
8135l/9lTYqy+IYFJIdLYlL3jD29cW8zeuGGTirQA96fK6Wcb0g15DPzUZFURfkilSm5BHn6ZbmF
O2l4MxSLSemRtaMa3fCo51nET/+pyFwU/i9Ibu4fbpm0m/rHMNrt/E/XMF1Sx/JbBNZZK1zxs0MK
H8YMFiVXqaQ1g6HRIwaVdqS30QH3hf3F5OFzJ/xFNKykMF+MrAZ99NtQgQKx0jqIV39Y8zOZrnA/
MxBsVxXuXljaSidSp83j5O0ZTO5z9HJ4UjDjxEIB/1d03CxfmcMv3v4yekSegFA1O03tf4OvIPf/
anR9WnaBEVJxA4PAeYhwDEVa1X0MREHjAb6D4Yiog3qfKGluGyknVG7sd5BoplkiXnKjY6L15Ld2
2+B/MvWgrpXw4fKpGz5WZJDJEM9N7kRwNxIObGjdhDJHlI2MHLYSV6Xsb2V00mj6vh85EC0RLyVi
jpYY71nbOan4yhgAUAqk/JQSaUu3YLdhYOZCQfZJj72K3V+tn7S8WmYV1CaeRhX72jcolY5AzTja
biVetyrpwHTLlm3Fu+bfunme1girITOkUVn0rIUTkd4abQUiKnxvHfqbCiGCGdjcyS4EDIXeHTcv
IDe164imY17ZlGDmmZQAqGojTFmks/XaM0r1LdczTd5GDyhPe+pcKZrxBr8nwlf5ACUO9SHJ1hIQ
c5rtkUk/jJfrZ3JYnMeeqay2ADouZiQ+rggQRoAUhh93+NXdL4/3Uvkwnhk+nOK/EVThVekcqBzT
skcnlOwlZEVaB6RNpgm+hhKRBt4mrr4L7hSf5zznoyX7kuQw4Idly6KK+bllvBTic2fm0dGVtZZ5
qJ70ektdMSe/uy9WBTZCvj21utZguARlL/l/Buy7GOGAR1xp+qq7vdJ9wfCqiVhtamZn/Clz1cTJ
EpRmQJrvajM62Hw3D7pME8h3BFyS43bpdFvvSRWvxrtp+KuKn1BM0osn+tHQ/0lcFep2xf8bSFJu
T355n2q6rcFsFfQQBygflxq6x3RPFpgY2Bq3poAuPKzxV8+NIELXudTRhZZ38an41lrSDhqAGi5G
WPxIwyaV0HkvybICrpttH7xSz+DQohWBCZvtbnuuaMqX4EonBlmEPeacc6tUYCoy2gku32wU0mGs
sSyhqkkDHP1ls6pQooQFlmhIAqTAw80J0plSfUMYzgboLZDz72qJDlj9ifAl9IQANpSJBbp3vj94
0/NBqTdCUBLwgiKo/3N5L6H+LBAcmbQR0C96+hrW13AOsleg3gP3q+wdIbuwvJtwTWS70vHBBbZp
lgsDlYTA3SAWdPC29Ld5qOBjGbz8EHyNrMd19a2wAolTRnvU/3XQIvKUZkDnUVgijpy+K8Z/Mn3W
YZEZU38IeTFC888ovep0vJY4lzM64yofPMBa2SEwHXYEvaf7ivR3eAVkWmeBunQzpysRJ6XSrE2M
uYzeLCNGY2Q1BujIc7ov/zw4PBaSDmDtpe+A5YkOYoHbmFhkqhSqiQotJSF5SHBHTNtc+064YcIa
vJ2ZEW/ggmjl5sB0kHHbTFYm6U1A5TzR2VaDv4igE7lHUu3jCQptl9KdBw3pqih8lf4GCrXUHBMN
1RfQpeEhciF74pRSLhfntJXIAwVXpQNjZaFQYKg2Z3TfvSdqLtcpZpQrcYTKmvEukm2QA5CIJk4z
HSZPIX0RDErH04fknOUCAXT5B7YHcxNfUppIRxTwPXLYsB0WpQyXhSarlFCIOhApjHIF0nEesyxI
FxUjjk76TgmmhmGjVn+3f+zEoAt1FIosm/0XtquWnbCjYZjAKApEYx+hyywj2/I8BPWcptD80aGJ
QwDjW/0tGMzxbe73ylO2MsaIILVmHdPkOlJPBvsuqP7qCbUQObm47ZiiMQIdNZLi6qNclEuP8X6d
98eWkYmnIdKVmIkVWJ0OCk8luJrIAsCNIyVDDiIUI1qK4ey6I3ntLTMEht5mi8qfcnLT4CwzEpXW
eb7pU2xQCEzygaYabIGaKaKTXE3+NLg+uf7sQBPSGFEG5pPc4UFC34pnNIHOzZanow/o1epXsMCy
lBK+FCindCpQwPNtBfWztHZJ9oInrpc6isdwO/IV0AlZRomxMMq7yW3dGcO6FEXbEzMHR5wWP4Rh
A2tJJ7Jx8iCm8aPC2xIK7iYgKUrjTbX+OiAMsr8HxJzkfNcsa4ltDLeQ0Tm+GDXam3QiawWOFhdF
4WMKcCcmdrRuwWCB4zwpRt2JTRJM0OgidzjnWcFeoy0+fasBY0eF8DFeW+h1R6FSQvCJJ27UFlZZ
LQWfCXt+wQ0WNHwEjVgMc9YXO0TseBLHv3A5xpAgOTSS1vygOkU1Hc7U+ukWVABkpEe4OHsGN7n8
isRdfw+NbuZGR5PrjU0Syf9EN+2BQYvrcClAoVHYUkb/XxB9sQHBjP8I+aUM/5qx23L7c9UGoH8m
QePfMj56hpEV/WM0M1b8kEjgQ+kweGi/07MB/Y7roV0FmlrdKWR4UIvdokpuEI64Fryax4/K6h0f
qQBrtATQKAo3lwW23Q/CTWmQCcUnCxgS2bvdoTA3XAdk+a388s0T0HK+icDfBSOje4EDHI3uMPnN
uDGUfil6uJPLHywQcvTV+eiPcQmbjNFQz6YJslN4Avr4LxMffUqfr9zEyituv2Xr24MxY56G/OX1
I+aQk87rYybOwBWACPL9pxFcCxSE8YBqJaFhy1yJ0BpQIA3mY027dfU5HO+JeA39W2KhgPYeYfb0
dKfCrFh/zPxlTHZhAq0iZrCSQOdA/CPnQ4eXXX8a8U9DeusKb1V9i3Sc6H/U5aoz/tzcpIq6a8FL
6jjxPgvzY2oPszh2NLbL6lNXH7F9ycYngCc53vPuosK3b3f0nJGsybKxEKFzpRnSj+HumZeiPucM
w+UFQGxEKzmel+pMCTgrBDIWjzj1iikJ8dYP94qqcHxU4SUXcs7pP0m1R5Sp1L9oEAsXCtjJ6OjB
3CTvJhsXuetmsYkPuX9npGHIGlNi9a1XqzsKbwPtUUGWmoU/ocDV0hAJAbuX9SW/dP5Kyv4lmX/0
tIdlmLNTTuO9bhAfebjGlpwul7KMKWOWwf3taNXlR8HfyxEaieJm5adJcNVPDrKSz5z6K0afyJnk
6F4ghITb1N05rLvI2SyJr2IXTj56LFp0amrN1jsyvb8CutR1uK6RPg4ykJGSkxY7KNv4cM3JVxzc
e1E7PrPCcl8V2UZ1QSLpItERLA6mg1CVQQZiK4ne8AHL4jMGq1JfanmjKn/8c+uRcoMasOFI0f6r
YU+UHbmZ9UYjiKmrMYdmnwSDy7ipumcXfod02KXqneefUo9s1xdXTa6RmHbhtQpSOcdna2w7D9vi
06DTLuLgR4uE4AopOqZB91gCT6S/KNEbjLgVIrqDOVqoEFuAUl1UZnWZtNTxk+T5I5a+xmnAgqw3
kViIwivK4ST89tag/7piTq/YE+yy2lFr+AnT9hJmJ9h4d5NLNwTFNLlmdX3JPJd7+59MHs3IRTqX
2iszHEVEtcJSJJ2xjEHujf+JGuAibSvLj4zHskwQ1y97mrTyBhkfZs6QdQKpaUJYYSivqCEGwwla
GrRbpNYD7EPT/GngUCp0TcUS+44JdPyuWJhemO0Wyj9Uopzr5rgpCn6AySFfEpJNs1wbGg0nb8rI
eFIkxuWvNH777iHuFHZBqqz8hD/fCxiNq+xVZDjqs91XH8hspxDuwI+EvL+kepnMF01PxKrIkaG3
K+PdlB2Zs/fQj44jybh+tAmhyQgBAtOM+eLOyraZ5TQ8WrxrylEe2mvpLmXT21rDOqATZdyyObCQ
tKfDTKSYjABZIfr9R6JsEQkdZIie9yRrzUmGpd25VWNUpsavCYO1RfR5bC8IIfFIoK6v0wXxPmh7
WH5cUFfubOP6pACRcMEt8bAa+jhL/SW/xn+o68RXCDplWGJ0ha6JB5KQFCg6Ip6I2YAiDoe5uJDQ
v3F0Ta+GsGwr24c1/pgnvziNSm0BzzFyvyK7eXN8MxiGtTYNCWr5oljiYq/7OchBO597izntHF1b
CdGjqZ+afupoNHT7Ib5xhOeUS5U5UPOP+V2l2JDojo0Li8adCpqjwNmX9+cI0hoE6YnhJ0cNow7q
WvomTpU5dUjqKKfZdqkJjmERaCD0BKvgVZorSJM5v1ETFSvkK8iWaNAM0VmgpZ2tBXo6sf9ZhOiR
2Z0iF53zPW2/DIDmyJ/8L6gYGsV4peJNz5zq3eMTErU9787AhgTbeTM1ryi8iKYfaMrQdPFoqwb0
/2RutAg7SiNsK/r+fX6X/E/HIZXgHjU8ivQVnLhA8hiin7u56bqkfuKUST1ldv2O/OFZyO4MqFzj
RDlsABQqkNo489bdOUSinYErCbdIPsLuS6Zt1D3N7m9gGoQDGTwjRnMKbQP/1QT1Q3X802RrrjbG
b0Bp0Dn2CrWYXkmLsfrBllcwM/MVKqN4rQV7C2rPyPYOpL9c8VU2Hmk1No3KuUQcSibOJPWrR2tU
ngf/rRVsJtHuoJV2cQMsaXBkLsVmAk3wKzL4SN4tMeDQpjamFAljkGLLHNIy15Ysimf8J2OwcdMX
Fnislt2EZTAZNHM9hpsV/NGgZfYAqwYAmruDPY52O5QcYhqnIEn57SOLo+5xmE5r7q9fL8aPimCy
6VM7Q02BbZNTEvMA5giNiaFCWHOWayqsildEi306rwxbuUImRzzAioZZzvbITF2Ft2GjrsJqua2D
705ee0gdG5ubzmX6Ry1O0h/OSiKi6Sxo4cq6US5YwWCDvKeL3q2nTiIazDBaljSkVPwb+mUMTyYd
vBSrreiCjOV2znvRrtDfPN3xkrWn6RQf06/zz+lUhsTWQBbkofB2AreuPmJPjcCLBAs9ocfU31pz
KSJ7bGNS/0LbiFBDHBnVQYIdNmT+cEyeRjsce/t+rk4kCo69hDcA15l0oxuhX+fxIeGYbBJyPx2N
K60hyn5h5ilCm70KBBcGuFhyxtcm3mJTYkqfS5rOGwBlQUUlsDLnVJTjVq7OLsIRpkQAXV19HWK2
KEhj7O8ySzH4lNhiHUbrTwgKaHEKwn8WqkhaRTQMUQI1dGDeWNGRntfCUizPLeo8NgbjBbuSNZ0Z
Y4BMpCBbFtv+KnKPsfLVDUT4YVZmIyUzHMEG19knJtc9KSnHuXI2swy7umNrfQaw3gRQLIsx2qvV
l9uzKgLqNW0daiXjYHwCGe6ZHfC5ihsCtvA84iiSYUDEv4k0P9669XznPxALXOqAWci5oaUXOmq9
4RTh/xTqb9LsC/NRISx6wgN0bZHK/MXDnDo0j1to463iuNGB6jDUAwolVEuH8q35X9V+zdVBYAi1
OaXjOgOJGOVzqzuZdOEP+XaUHR0lWb/iA+ICalpH/kBYYZmAk4wibolhkvGRtljT9vYoUlhf5jCG
4ct/FeVV2Ih4oLdcZlpRBCNdRf0G+yRlKsvRQfshjWPFpJk1Af3fqm/W1KfSvTyU6YojEEdg3JE0
9neT/UUk0j504uAJRXmAX2FimMOXR3Kbd20YBgVraY2gmDr7Tp9bUjcdBsHsCLaUJWmDgN5vLxL9
UnEBx8i0VjAGVPqtst1ZZ1cjkYfmj+Aw0lfhmBCx1xjH0YOPMmzdKUl3wTbkeaden24mlNsKpPJJ
dINKqZntDp7+65vz5lenY3802ymEJpzUxWBFUOxr45ojJek9lFeo6U78zU0FHZDHCF8jFiCH5Re8
rX5hjMcqwjoOjlTzP+wZ/jcbHVEj8GjzDR3mcNgAP6Y12ntrdJFs8DzItJCvmb6GhwdPt68nFLN4
g+GuI3vZoB3kTrJ148xpB0O0FiPx3+LqNukFDJgIbwx0Vr5wQUWERhSVVxXvU+WpSnRjFpV6jDGn
x+eenqDeoydgE6CJ3ixIMMhyxzqhbwsJ63RoNVJpR3Rv6vrbA2kiPIZ83d26XU7i1XXAvsVcx936
mNcWsgQhc0lTdlRhy87MN5OiRRICnCXjCwYaXd2TDJgGxAu9bQYIVK65XWlH9Njaqs8vLU4CCOpg
GU98uAEt44peenKkfOQgOjAG39SE0i3KBx2uch48ZLpJe/IKhDX2SjZvFmmqI+L5wkmSnZ6ln1Q+
S/PslG4kpuXJnMEcDsG5dExface1I5eJ9wII4AA7kBnQD9RO9BVg6AvtriBY2KJYRjCkj1BoZ2Bu
mb/Q+9DlCzYICZkdennqrhKdNuPyDRRVuj6hwfO+5QgFoIVTDLRFvhjrZKxRx0mfFn88HoLCDgi2
DFYDpIXwaAj/cXRmza0i2xL+RUQwCniVQKB5liy/EJblzSiBmOHX91cdcW7fjnP2thmKqrUyc2X6
SG2Cj9f+gV2VBZTSd0Q4FtqWkTb5hI5qC/wiyiO/qrfjZtJ6IQdy7Wjq1pKZNSJE2X1lh26VRP6z
s0EVWan07c32VSwtw6sYkkp7jPam6e4DNlJ1+w/7eM2WBg6ckseD2yo6UU3qyWTdkdyRdbsMM0QJ
m0fkNGztb8sN61UDV7BrN3Fw6J4Dbus/BYzffN3+QyfD5spYeeaX3wdpwQXZ0kHCrqMlt1lk8sHZ
NPhuO8ZMX9kBNB86capvXJc7IhgI9UIRh6/4rHm0m5GJXpJ2jIXyxA8clRPehJ0zQQ/v4VqOBzgC
izlKo7enATYQF7m0oApsBIOM0oA9OhNXY5qJ7tKHnglcSlFRta4OjS/dxw1RCRURsBEOWiMB7gLj
F85P9bjEZ4ISL1vl64ohLGxPUwdv3TMk+Rx5EzTOrL+nPwbHe7EQgkJqvw1+22TWTL7LRYUG0pOP
1arXGeLoX+4P02daCvdWrVYMe87N55swJIZo0WPYOKV5OpnRIzkB5h5P8rH1bePGNLmIm0JHsUF1
hxwqd3E2MBYtg/Oty6ZSfigDUcjwbeE+oP7CAE8HPuhZ9GN9ZSRtiHQCEl3gdLBFoTbA2Z60WSQz
zmWSoKX/rFQcyRpCm0BOrIFHBr+seaGDt3t54BHzZzhrexzT0yWe+GKOhnH0ffcQFqO4svJDUgz+
/achsETcCei7Lgy39KyYt0v6ncs19f/alxPOMIQJMRvXcSABPkpXAlsYyT8n0dcZ5jDC2Cq0FwVW
Bz9jtNfUo8DAtoIHPh/4+MEibupjb4gmIE1Yk8s6Ogk4HCsjnIbeHThcBA5OLpb+VTPqaC4qYHhG
mJgMyQ5kFOI5DgokgyDY/3DAs1PfQDArjExZ6822wwijGh5ms7mM2UM82Di5A9Smnn3PLkhXOfGS
/fA5kQNs7Ml8kBmqYVv+XGxSOc0Y+/k5kzvC3EVN1spEDCPaf/G83zW4MMwRsTTKj6rjHXkniZaj
Qp7RYcgBGPVMnixr8j2jb6ZfPuoRB3kOvIjp4LW+NmQ/FWWOvVVg/WY68+7Q29MO9zl5jvpx29lY
gpoLCl8Dk6SjxcANXjlzJJ1gVva92NA1PhBNDBrDOdEewSJuN4Gb1Qu0OSim8CGdxAujXGrKqY9+
u8IlgaCSqYzm0TeKGfW1qQ+UPtaqTBinv8G7NgFRAQzA4lBi/KuLv2GYY5iXxyjb/TpwPkRsr+zx
EpNLIKLULsMjJiLqxbfAvGl5KPl+Nq2T+1KLiJbkhsT9mOgDcCDaq1846kJ+sJcyscrCN/fkFcAf
yuSac64Ua9oAVCbSxGHnRPoCmYcw8F//RaQD59gWX5MTo67TcoHARwF7oBvxc5lo0pWhPtOcmSs2
jOx1HAbwVYcIZtpEVOl5egib/QsbQerQQVrxciBA3hyHQbHkfCPNqtZObKbp66sePC1cEj4FFTda
zRdsdEMQJvB8hZk77Q5mWgq2bFXJMQvGCoM09Jh4eUxNCYVBT0kuYV5EkpGgAmvOB3i+d/qbm98h
41vx60BH+YFjYkPSk3vEAyU9mG2c2SlyUcirCOfxSb8p45K1uUjZUtkw6cnkL0X+imNId/xsTMYT
icopR2wkjFsW+ZTx9Jjo15UYYhxFRNAyS4uN7S3UdqLZ5B1VfAr6IjwJfrhEKEs2U0mryUMqkquS
rJLwL+AnAMA1DGFQdsqM+hnld4uQB2s20Yygg2LgK4Lry8hwIc0hI561PGXQgxEBP/2TuCDJKaFC
dT+WcMZn4oceDUVDh2ekvqiJxSDtQFooOn+J3Yt44lD/UZiXe5nfL/iBDnsGOn+9vPWEVqm0SLEy
YUZhKsk77Jnp5BC8Q3anzTYX+TcMTifbRr2wb5FPQUDY4oOWvVkJmj9v/wbl8uHfXoSm1vTIOF2i
VHfa5LfkVOw5C6UFnLMS9L5sn7UCVJo+0Ngq9TdfLtVSSj5TH/8N+L4KbL5BP2K7Krq037z2rBPe
OJNjdTLuOEQvLT8+w0sitiRal2k1V6ETxUAeAmH2/kU9rwEtGfPyl5WmubxZwJcWEwYKJagLT8U1
rMEwBMv8CaoPVgjFT0QD9EMQUMRgNWU1Pq8/rHN9DXDM+8UzihmF7iD59ikn1hpdx2z4Gb+Y/IgY
3YREIE2qnps76qJrvz8xH8/yXfRfabSTl/iBM8THYahvA4KOinngIjWcBEQMIBpYVL4RHIUCiE0N
5D3Zv2HfdSAEcKaKastt+KDv2IotPk9Oz3b7qsVHpEXXEUSldaHn2wkiPnTMS9G4ruz3sbfWDKDC
jPNdinNJwqHPvrchrREV6swaHEWExDMinPwv52HhNkQZQwqymRwRpX7z+6mFLXNp7wcvOOD43rnd
0d4Z9V3yI8sfT8oeYR6BD0xqJcuLfW2ZFl8mzE2s2JT0ouSJbKMVKQ2Ba3vb/M6SN0wPfh7OsBDn
JU6qi8lZ153CneAP0C0yoXsrYw/1PT4j3jW5aEgGZQIQP+mcqeoduzZidutmnqtdIpHSaSKJ+X+y
Dk8s6gcOr4lL1gYR2dvwpuukkfsov9pv+mCc56R86oS5j4yqqk6wMzPsAC/YYHUncgFb16x2n0df
fH8I3NZ80AKT+Jbea9XVBFtR/cemgWTRMrfqMTuS3yjKtwHO8+yhM/kfzu6wCTY7y5l7hEdx3gtz
FWFm5FZXY6qdxK4lQhjA9T43m6IKyE3Ih4iH6cZfWEF0SNWOTBKIGcVVWBBB4UaG049fnwI792nz
QfTusLfh5j1j/mjfLGh0ENm6Obyng7vRO0dTOKONZNqXHh6gnb8Tkk7pzQo/u1n7dJsfFeCiI+PP
vvY3+aJYPqrb6ILXtRtdsjVOkxcGsMw9SBYOkS1uB7g9K97o7QsRFOfgofs7Mu7LxNotjpe403em
l12ZU9gA+LxuBY0pdrrtT32kc+ao8Ax7/U5vUBv2MllROb1Nt3XiI8xoUkxjn0syzw0I1h5d7nsx
Oq8lswvFUn/PAEv3zN4xjZ59XYEPyy8VO6hpyiIId+prEbHnIesIKbfzjknN6YC7JfscqBbm536F
eeUuR36dUyesCF3CqH6g/vOqMzbCcLrm0hdll9bPSH4ITto41e8S/dDMvGD6hOg6cfqN8NfF+wfH
FugItV8Bjgau/M13P1Z+p97fi+BPA69oF1LsgdHhsDQL+AZnhJRGRM8hsDD22jmsKUdSMfMtf+f4
iDZz7Nc2w5+BC6IL3kd+9OjTVzvhqtr8gf8j460xfz+rWBfvAByb2YoBM8rkXN8g7O0B5+7ZF5NE
2CNi/8UgxsaAib8z+0uV0fh0gMSIIToTitI4O5N1RNNICxiT/NonVxvpRT7vwJ5elpesENCYc/U7
w41tWlIhrPvPZgJOz06cJoh7HDnfK1iZTVbQPDoV/7QjmZQRunDZtvtQ2LxDRay7bUZlQygaQAgb
/1MmMowe/aQr/vB2Gm2pmL/dtbpOljCcCnYvCd9N2MZQsk5kPUpp/smLeaFWULjfbcLQHXYkOt2A
kYUzpcQdR/l742wLwczMER6C3yHCxqWl7eJ6r9QbScYfXPmZyO6H31+hbAP7lz9eap8Z9kBWYTso
iz5IdPK5erRZsrSBKXC+AlDddmf08VL01DvaBQOtXtDNa3QyQcfX3MCARWhUosQlygXl2rDKydcD
zGOc+1ti0y6QsOSNhSZGa3aGjWB9m06JQKZzUBFb0kVMxscQIhDpzmbwmcXSiqY2RVsdMKT6AWub
NfW2oTt+I/qqSV5jU0ZMm98C5Qf1ahgTV34nlQcc/R3+pUJUCLZt7jkxy5OOqtjQWsKphQAbb3Iw
bbGL5EhpddJW2eNNfZvRn6Evpan8PApEf4rIHeyiAuT9b5J91YCnHxwIq1Ud/ovBQbBcl4SCEvOk
nmatxPOGNJzMxN3P2P3/9SCNA1uiRstQ8RS4Y7z1dNsMWMHKmJ0N+E9Sbscbffzr2eslxq2DL1BF
wxy8V/OFhU/R4dUcnKqGNrs/VbQ1ZfujMfz4YkSC1lIFxgMILucgSPBYhX2T6mvMaO/DRozTTxGx
fKKldKt98JibtB1R2ITLZtPfoHkNePBTMm9X3V/lmQw3PvC3WBW3z2XyV/1J23qV3IrALX1rnx9e
S7Z2LLf+0tXLb1fqXj4Z3+a3fSDeZTOB5J0Fa3DXbKU7WIqcJrPJvl/WqwmpBjqDfYd2la20A5io
vcFA87db6I/wxIPg4ZMj4SDSyC71IfoJ8fcUMqBi07cb/qt+CvbJUAMFvCEtkArFriGQ8m4FEKHK
N+V9CmbM0dq7kFF2Yt6JBSXYeDfBqoE6mIHmee04+j829yfSGdp7TH9pv7BbcbGVKkSqLnk48zCb
C+uKaJwpV9k3nrwdrT01D4Q2+PCpcynf6kydXD6r8FET8OscCP0qhKMkHtOVm01/CDrFKPqiqghD
XJnoU3kOiYBzDlpzZA1AGC9YBwMHR1RmhdejbemY1u8Y6FXnbe2A0TQzDa8mrK2eyGaMWb1jO/wM
YK4w/etEEhPN4aN5reSDdeSBFJt/6gpjCzKFm8gD1cm8FaqiLyr/KgI+mfEJjReM2WHVmxMUuUlF
NwjhHaASrpf0qejR0nNDqw0R4iXS6U19xRO8cVBi64c/QPzeAwExJtkNaMd/ywRzRlKqxaPODmyS
hvuegHIuAe3tbMVHX/wyVG2Stxcx0I7qY0yIu2cuNsTdDJ9nKNI5vy/mSno/faD/BctBNIriMprt
Vro3FGQy8NGiRIjQuG/EDM5SdkRKyeiCbH/yBQzbYEADzBjnNAsm0Ad5RgkByl8fWDAgXcr9BQ5i
zJRFGIt0YL5nn+F+nAzUb9plGB1mZDRq+cwtJa8ylhT6pSIGomtzzaW+2v0g/NewXabfiNDhx9Eu
ASSFv2g3di50q5rJnEy1otNoEETFIIktp82i93hwuAAxUoFxENlRqLkI/LSm5l21VwaDiqmrIssc
FtEyZ0dZSXPykNA4pn7ggdiUEDYKwl8xh8gppTNxVLeHFFyj51L0o5h6plK9h+0+QEiL2gz8y8Ij
XP2p06tNmtzku/4L0Jo2rnWMQ6ZRUbX8vCHLKA/AkpkFzg2gzHmne0SohfQOWJY0LkJV5p/AgMd4
a70Xur6I2CIbMgMNRndcMm9ReVGlAxG99O8o+SUXmDyYltPrCxwXqkw2PAoNEQxEhYvJKexbmvgj
Bh4YC4wkuI1HHm9F+SWFfzFeh0V/BjokMLOk76PtUWiOUBiPv7ax/2Dcoy/S+J5hQpihbrXYpS1T
cd/JFW0adWFenTjJx+4M45l8Lkj8IRh1ahh6zwKrueCqa/QoNW/pJDZlTq4o3bN4gMa5j0l31VqG
att/Ej89vknQphr/NuFk7OBROeU8W8OimIN23iFBjpDqVSMuxWR6bWxq87ElbYrooKdBmpAJELoX
0w85Ml46GkhB6uvOvgttqe+bIFpb+HECt0kzUzmAUIxLoOeFe80m+0mHX/Vflh8TgEKUwxNk2rVB
vGs/IxcymbHGbyDmpoM2GhJR2JQTpDOpRrhj7HkQqKpN68o0U+FCj0V9TJol/eVwg9fLVXuGSFmF
hwN6oQdvuESE++/XZC0Zssj1Q7373hBIToiXkNG+kBJ39J3gsa2EzU0/A+8zWQ64pKOLQoiMVn20
EFLwfwW9dUOnxzTRW1xUbDrJBCz6jW4MAhqFoQO3HGHgPmbdIWbIkwCHsfgZKRs0dOAS/z/jANcR
8gWE3JJUWbBjvLjqHPk9T12fmLxRRjiJU3+D22Iijfm3xfcnnDlxqsK8r/L5GpJi9mnxJp4Rq5n7
kASCBekOIQrb1xVR5UhMJqp3CZaTZ5WOhLkhGbER85FzGH2OoY0a0FNvmPIT70BNWvZ3A6P9fiP4
af0hiO3/KX4N5o5mAbhI42iXJ1j+uvqjFU8C5jw9xzjt68qwGKO/wFyWf9QL73Q/AZW6m/Hz/Qmd
krIB93oJVS54IE4tQn8YvA75eC1gyTSI5fFTgV3h56xht8tl63wyH0qlgtOzWLKuGCmw0Q03nQpq
dbMkaDB4uP7QZvv0y6zJun6mEEWdD8JsdgcFZIjcxYb3HQ2hMNKHhplsMmPbvICrYyfGbgfFoGnH
C90CaGqWNjmznzM8GsE7C+B7e0Mq9RtDafDuSvWzC6Qc5XJzYwKl0hf65JuGDGuWYeJaeFRAer08
olLpa/FNGnfxGd8mE9vufP+6Mo2IRcTAfNvWTGgOj1im6aJCYM54bVyybz6rTzSXfF1bqvSaW2BT
i0kvG/sLpMErs7g08rHvDwBO+Hc/SqGsZe3jG2yVt5SyK0VkgDZbIRKgvMBeE6nzh0AvVI4W/yuK
BTt9drAWfZx4krVGMXQb+LZjBLc9mSPEp7XGNop8ES9IqyDzAbGrVDhiFmB0wxR8icZBwWQyY6og
osbNPBy+bhYvSwEt5vdGxTFCt6viw6ki8WXOPiZEQ+rPgz3HqdXax+iN8+FqY5dWijF8rd2FJGMj
+LHexJIjswtv+PTT78BoMRIJ6dgTA02o3PzVz0dyS+zJrRmugkgRkFWErUHpCpm0Kbj+IE78N9Up
DF9EgGXdsy1hQJayU9cp5TuaVb2NmCCJUWBj2wnDYmOZhNgJ1/4V57c1OYTChZspzUl0Hig+GAT9
VL3LYVENv1LxHcKjangXsSF+fejBUbQToAwlFc+h7MTm+gKphvlbWqxakgLHdYoWuHTJY8TXt3qh
hvc6UI+uvvXZ01Z8SdoOqeSG0TqtbpVgR7ufJPIk/QhRwRV2hIXgDYR8EpKmTbAZ2TFZYVMMgZNA
VBcLpm6rbZ+hxNq9JBGmS349Go8ttoQDaV8HE62PMFnwkbVL/wA3OW1RviQw5vExaI5o/LXYtQ5h
jXPtPBvY9ebxzxWfgSbBxB9omPkraDZ907/XCXmr70WSbtPJhlIDRyoK+dy3ifeJXGGZQL5h62tw
m6ZrJDTz8NaM9L2k1VuDukXMw8KCwEPXr6Qu/Qe31OnsVEfAMGYvSaCFXsXTiIvI2QmpUqqljXER
Xn4fHMPnarapx6+EP50CO2KpxBdW3t/qogKQ5eTvCJzF5O8oRsCThaZeLax0tA04dcx58DlV7bWO
f5mDlYsT32PWMr9Cp+XjSyNoCWb1ekJhvPqNTn5lijlIuPSW6EhNOvCuAdik5jAZnMlWF4ZUuPyc
Oxb1uobQ1D0QOXshLYy7tH6NR2pHigDG5Ks3h7fpJulj3PPXRw3RZep8/A/FuPHNKso8PMVkHxCo
Whn6KRo9/K9z5RdwtOEApBoKtmT3YEDEqA+pVxj/z5QT4AelChjsg9/eMpCvMPfmMG8YF4tI+WLv
DNMzGzLJspRgFjkOuJGfOd44EOt8PbZIhGf2ApTywkc3uoQdoXppp+XoEt4wMCKjd2tMCLHHL49Y
QhHOILGKGEPKHWvLcaa/Fp8bxUxjoD5R8KAoMDCrLdKY/gRfD4YlsXLRX1UnFP4wCqofZSvV9qkR
+RpCNLNuEHwN7AF8LhuYvsRP/7HQeYXAju0Vcsx+RvZVS7aQE+UJEV6HVTHuMqD4+TKE7/Tj3Ne6
WUNE6yVl4BW/z2lgbIhOA63kLIaQDk+MdH2gnGPliPBKZhrFcIDa4NtrKDX+HF3+27jRn9BFSTUp
EdU3e8rIpAitLsh+saEa4ISmv6HXV1pHx6SpQYLP9BETS4aOCIb51BrRhv0El6lwY+TU78/qQ61W
FkwyokcY5wUdB7+Ys+hYEsLm6N8OJFHZ+EaMDi90UNIyrvxewG/h3dGA/mCuwRR+fqsZ+g6LZVee
QiAN/bjsrau2z60zn3Jt7APzYDcb+4233l1rNg2GZw8dj7YbBJhNCqOAv/9RyFI9o7ym4hmdz61h
FqOaRfJX5ik1HRmxgn51iw6qCiMjIZPG9wnXI3iJqPw2n5N6P4H1Qj3h4yS/Kqgi3wxVBDTfk63x
xOpOZEIn5wCGiTc/uQYGVjlZNMcuJ77hEfF8RnDLcftk0UCHJB6mv16hQNqQSlZosq+D/GTDkiMa
qIqTAnG72CtLF9dq0gwyZRM/AYB+1JhTOWKFwHB1GzyBiP+NMVOs/SCbkxHb4N1JnbCtGobUF0G9
kh/4zIe78SOirKkq1m8IfzHOpYpm4YpSDfQlQeLmaTF9txPhKR3NJJyJyb7AcWiP80OFW/PL1S5Q
0NTf3UpKtuiRr6DNcOVoZPEtoKSzVh/0KRnaD2fAkvgo0SZ65oJWEGsOgFDxkKmG8X+a5Hj4XDHM
4M2yvSvtysDDlvEHvCQ4btxCwH84Eyzbp5riPdFTfcKovbcZyvfPxgx/rDCaGeEPJKTcItq5iuY2
Zp8gwJagVi3eS2k/G7WtHqwtJMXdtaEekbqlFc21ZpEBKvR4ppNclO47ppMNKGFJx1AFhBx+tmmx
i0G9hPwOSMzMGQoTIQilh1P/QGrXH1JWJcXMwW1ih1Kog0Py8VeSNR8tx8grXCPPH5Citn8AYKRp
L16l51GKrKiacHB7edXgUKTRkH8eRsj+QpjJqZv1v1+dfQqVJSAkJxQBgf+Myn0v6upDdz6P1urk
ANM0qGRp6OTF4IaH8MvL2RzuwjvAqv+ZjWt+DCfApMJuD2wPUkIK+LajaRiw9Od1Ta+UcfHpX+n9
w9/R+sZ21HDxVmKTKv8sHGgW/ZUMhJ9+i4+Thlh++l7L5J45LzCgDwiEUNVq7we29nV34Dyh7DV7
TP54ybQ+EgAcvnx6ucKsrGuvEXvhq7wNrwMTkilVqYRqNcmP0KZyh5ge9M82seT3ij8dxnKHPKqg
7hjZo2gq2DReXrQ+NQtmGwfHHheqtjYRnmLggaoIMztA2+YWizyDF2IekZtEPTZOmRxrHoiCladu
ECEMMDAzVq9x+Vmysoh7Sv/BIdOv0dv11D+on6Cw/lmjK32Fx+pfghsPHVI71549ST0KewE2lqBc
m+ZGp5bUjn4Yv4bUBxaeKMS7ecJuEUWQciukeUMmJobF9RJoZ8QtAJVrXkOGKnwSkZgOmjbsFIdJ
72I3Z9obu6O1hywImvfcQOubYXOEDhcLGqyzT7H6k5jrMf5NWgxwCBfGeSVG18T+/PoOlXMNqcmC
scOjbKPM3GAISKM6qifrvS2weo5cLiamlsnt01u9ZirmhbgpYs+J5MhmpAQTMuukvDH87By4Qy1e
m8pfbnxZA7Yty1w+UzHZEE396yfmYfU844JPt4743ifMZTGw4k3+j1dH+9xU+2rc4NWDFYpR7kos
o6Nr8KMS9tgeBvNeIZjX4l/kOdJ98rmNBCD2BxRLDNBhPNCgJiykp/1U0P1lzD2DKttHVfbwqXph
Co99FcGH20/7Y0tYUZ4gBiwPGXz8E/AkYSuby2hea47yppkbzQaYG2oMGYv0leB/hnJ4yjxpbWNQ
CbJMOoxf4tKdn0drk0j1bJXnjvREHUL0IFWTeaYfRef1vvfwPEez8jG7ngXAEaCVDEaeKYCFzUSa
oHbB77rC69IJQKqQrs+YFjawsrGOL0bxGth6T6bDk13T/I6Zlibk86yo0wKfiIjDIldJF9wGHTGF
a2Wu/6vwYkT8YhzHFBFoibkyuTBBwAHY/CSh1wJT3knTtLycXCKqQnw8mQkaVcqa2H2VE343eEeM
PBUSDUI06PGlo5AAced6yzm0Q/Zb24fy9GBJLCoXQ8ynuUgOMogq9xd0a6z+rHovvedytJtMWMaL
ClxKl74wBsOn07QvI7SIxbwlbt+IURr1/rqiV5YDjEyWqN0sbXAsBZf0fmrsArMjVh6EG7ZgKVQB
IfYL3bepHQNNnr1ZfZ3MyFJ9jsKc6J1v8Q7VgjnZgDusmGF8/ZBhTS/kZNCrg8P4S4rgYgC39Kou
QHAfoPJHtqDvPh0JVCHVCG4C4RwbOLNCdOh2DzgiDUvshpCmGqlzSXArfhaOZa/eJFXlKlZHDGr1
32qG+Rklrr2RsblV0cZi0v0KsQS6NB2WbdK8HvbA1f08NijEEYDBpEsr2mSFAvVDycntRJietcFk
BjfzQUhQqyc7sR55jXM/uBg6h4qKAB6oS0ldZwTRdj4AxON73sk/Kqs8YsgmBIFqMfkQvjbyoVXW
Uq/6OgG5pfKnH2jXM7c9fx5Ns7UXFIkjUciButDCiymTsrf/YBSTDeCywCdhhyVs40fSL42vnE/m
OlUo+g5GjIRcquuPehr6Sr5B8zNxGxTrkac2VyZQMF2DYKQl6/GJTL+6cvV+HYO30zbnsr6LJgLn
AHRElXzRuZE4/bLkSxB/aDLZcYm0HraxFDoNnj8hX03SniNVQKzncbKuKPJUHxPc8R7DBObMWSzo
SRT1FDX3KFyyz1mFx+CmQs4QflmvIzjpkH69ghU9ACaeUbLlKIzaBYcgIlVO4RBajDDvHnXNHAuc
snYqgoUVwR6p2sJ8r8N+bXIDKYkoV0laHLIWL28ffimgq4SGRkUUIkj3C/oWsOcaNRan0OKU9utP
sKLbiFqXYw87o4QaEVsutHTGrOIQtq7wVyGKpQIAc2uVeGwsG21BA4QhraV7/H78aQK4TwSXnKps
UViWAwJCItLF655GbjsDqm8/gqO3OJmwZpj22HCidzCE8ESovSZLLvfNld053pPOR+AqhCofN3j7
QLx0BzId2mSd6x6SJ4r/hH2P/eHtV4jjsBgJ/sGL4JkTc6XagscEJA7EG6lz1K4MZLEJASHSX1KJ
G/vhwQjKekJZRPHKf+jTmo2ibTteQTTPQUlZghWiYQ95oIqPKJOp2i4QQyMrvlCKqfHzzRMFzOFp
DxB81Ypu0yYVqBe+nwknQOgjBcLpArIGQ2nsP417c9PJiR4c+Et6S6DclFL1ZgS+EAs3yMAWDMh8
3oQjLRrMutD4EFWCY6vupcYmNzZme4ZBkuOdPhxTfcdz5xryh5wvaUuzdIsfGeITfgGgL/CxXuLC
Ra15KrkWFKcE1iLtQHVrTplZk3yMMEuQxtzv+yWp6ANeyY0jTJwNL9QXHzYQ4WwYWnMs6viqcVjs
lZXWexyu6AsJK6JuAvGBscChlZNGb+G8nZyDwAYQXKR0PiwLiEZ2eHS4NMY4qPRrniTIixysePeI
Qz6T79S+0663ybaFcX9yc3wHnHUsG64SLQp/Cu17ES4ZvGAgSd5Cu+8k5B/khXwdWIGwrPQpte7Q
59GaqUfldwKJylA9e4bkGe+1iWgmaK+g9nxvZuC3rZ8lwBgnLYca47XyuSn3HlOL4cg/TRQdD/sJ
igKdTMtGg8NT4b0hxOSf9tPJH+EO/MB+5g9tLz1fUNJYXCYu7S+wB1MxiXZq3guxuB/0kJOj+WxR
OCI/kZ68ACpb6Qx0ALQlfh0fpAlJR/N5jjYNoWXa37BKZuZZ9F5P5FM8SdbV69GtZNEFMo6nbuvf
fIXvM8DUSn3MUrTi6GCZ0AFy6UQDqUjgCFdesXDnrJnAks0GwxdKLCHzyr5CqXDYRFi4QBwIxpgK
/4PfqvCXNN3qViS4o65ahbxV701kn3nHApimei8jIQ0cK6gPhgRQxWbhs+yg6SIJ0ZgrWSVDiztU
y1lSw9GBdkOFq3LtJBuV0xbnOUeKcNXl51Oao+2hs7iLKqVx8bak6dFNPmif0lAGnThmxUWjKwxR
zRa0vgo8uMHSJC9Efvsyt/KhnHmRSCiBhfH92925wsbWupui2eFPZ7GOwAajaQQ6CZuxMEAaVZxO
0QgMBdP8LWURTFGh0v0gPbCxVmf0yZOZHhiMeNaJ3fcuweGF/I0eM7HYPlcQH6p9h70CBVBYXSbE
/lv6F9oAcgir2lezEPLVGPYGscK7RQQfQzrqnymqP1FhNTGCpyO9viYdmZKavEF1GLxy4VcqVASU
ZPm8CH120SelkB7dA6CSWr9xwA8Nzfufop0AENk1el5x6EvKCiR7YiG3EJJrxjs0TCYMZsOWdHGi
m2fhAiq1pC3O6I+FmqT1mbwAqGJAwMKuOJ6PaH50Rt/WkJBcgnBvarFv/E0GD2KCDU5s2ONRex/Z
IrgA9g0JagzWjsafsozeFoSMT71bDAaWgC6XB5qDGQlALjJLfprEFGHiykj0gJ4/RDMTk4Lp74Fy
BikRD4BtAj90rpNjK8tFtxd1DJjuc2nFPYalx7QhPyobPEY6SCSB97TDJXfE6iwz3EHRs/i9zhnu
pkxERmjxL2+d1tzY67jFwa0ZHnIsbpinRjXCz0os15p8k8xNDc/Z1yjCTYvNGA8eJHw8HS4aCOpl
CQ0nzSHqTCgm7naYLJlO5Iv///ttHlwCfy6uVy+klipJlGJL4i/zWmDV+GXcECgrLRoafQY6h8Dh
yfFbOSnNhCMW+0exgYg/Tw+azwFimftgPXUuPWpCiEwCpI1pridb8zwQf5AH8f6DOOQhp2g8A+fN
Q+tm2HhB2TLTYtfYVHrCZAo/DARpmCm1c340N0qb2vy/VABBGMWkruTVjMkWpphVxA1w68z1sJbQ
GokpEm632fNOeUGcJ3zCw3hkRgf9HV5EXECg76TubDGBBXItH/k53LaJeIm11254qNwzdwBWjLUf
Xw5jdEKDz4jXlaONnQBSmIMRCJ49K9sA+CE85u9w0SjuuYes8/FcYJSFBwn+xVsgN0z89wAEhatJ
EEEU0eIZIyOTOOlpIfiuYLdQazDv9CJ6jOhNPO+Smcaj5JkzYffHR8dPAMnkf2QmEE0l8z34usiP
5mHekX4ZmC1WK9YojwzRpZLPWz7F1GEt8qxBylm7LCdx20yVMbPKSQ6K+ce3FqHPETWfi5STPsoK
REnWPLAiiXrKZa+DEzF4hZmHLTTEqfJX/MGw403uiBMGqyoYYrxgLlD2IKns78aeLSy74Maez5ES
8x8YnZRFxNwaWwAUBgQ9HRueXxw1qBbQTOH7Qe3ATSPpe1CCUQFyGcAn4K6SRPcOyezymtpkjy8I
XyUlCs+OBc1jRqXAjaosVgvGDrciZiQdTHNQe0v3FyOixZIlDWrPSm5ZJhR82JtySPAvuP7zTBmQ
KT164o/OqLdYocRZ85h4L/xFsEtMuvg5EWHWbDNw1p3Ps0bVDaJV8qEz98xYW4fWkqXnB9SLuMjg
5QJVA6CBc5Yyww2IxcECz3dAPjCHmo6Kdo99C5vtB68Yc/lRXZZ4hlyXD7ZYjli4WC4DVvAfXCP6
C0Y5eEMEgbJqUSe+PRICRsjtyEfji0Ucl4iZ0MiGGS64Q1TOmM9CmSDaxPukT9lXRKHDIAmv4v99
1SGSZLTWRbH+6L7ebMXUarG2KdZYp+Nan2zMYQmUxh3yu5BBaIlXY/Le7Ez9ZL1wYD1rHfjgieBv
hrKQ3aswzsjuL43kqJaAsOs/hjWGG5UzV8V9y7qPvZZJtmm07DUS9ApzX8L6NsaiUVm8M5TyiSZw
O3hcWNxORGjg88MWw+QAWuJOXhNnzWIcDScjZNtYECge9YRhMPAosk1MrEki/0XJB5FY+Fa6g65F
SME/SfBsbRfDhdJkuAeXSOTzM47uepzV4LTtbChpMKYFMu/39AfSj4BDPnIZ+RKaBrhN6IQFUZaG
9yoPDBwSpFVcx3BD6FxLqpnpy9mcCJz8NbdUKC5+SD9DUG1D6y5ar+bQhEtiQkGMYeRnknSwm9BR
pTB5rCx7fR5h6a4jSHIC5p0Rda+beYw8FCZ/Opm6mPehAOGpzuRdA31IrFCiAgg6auVWpp9NeXPT
ag5MpRCYNwEQ6y6qGF+cZj5WAtZ0za7hFP9ie5fi+RC5AKoKSV3jkoS2XeEbrrzwbmw+v8iBZwiB
XAYaHcUjd5sAHibtiF4S4cRT9p8VCQxOP/2t3fLnc073EvJtRqwxgvqHqpuJHVjqBFAEhUlD9zvt
keOiQScUASnxb7ZVlhCiCs0y9d5Mx+0yw2tn9iLTm9GueY/WxAJhFnh3wi5zpZ55oQ5Y4Uuy/zyt
x/vC9P3hM18G03W8kP7MCxYBMN9U+Nkc/UkGm1b61Vczr+bpop3xkMsfH1bXHzxmp6bs4zyPm0J2
Moab+58BXhWvfqdrPNiCFaLmdMcEy4tK+8l7RASBiwtrRVpKS+xecJpgiXAfPymTywyugxJNzc0L
YRfDLamz/eF1GQftMDiam32LnZ2AZNIbv98boh1mkWf/R9KZNieKRWH4F1kli4JfZd/dNfliaUxk
kUUBAX/9PPTUdPVMZ9JG4XLvOe95F/22ddOlEbKuonK3RwsMcuEht9Fnq3kYrxty7ieuwj/CIQ6V
APeJKF+JJtGi6zZGq/VySUL8Hn5ma3IMV6JHjBAbBmNNckS564vffCvtWdICeq6QWOoIm9KL8jeG
SptATozdVHMcVeBos96LJPMwIlsiW+LsdJEfLC/q8uuxNI5+p++3+Hkt16PvKLytYB4+j69gG6rL
MRi0OtxXd7BOMzMnqwT2IdHjp4lbfuFPIRyIv2IeN7k9TtUp/2MisdTodInBohSnI0HmhjgBMSB1
k86xUV4h+XARX7gdUUHsio16rbfNfuBJst57Ukqm18VXxyVW7TzCYi7IRyMG2qqxN2Dk4MCfchY7
JP/8qrhchEwzJKOIRzL9GVn74CfINyk4p8y6OMn49c9XEJZhuyrNxYGf6FETMKd5GnNDDObGsMb8
n5kkfcTtRpgkCQeEPeNcdoKX5r1+J86o5NhTMkJlg0JYXkk2+22vfJB4vQUR4zRBgtWMLhPgvUQp
3g/Au/cL5PLzL/o9OlBI8BJgdGIl5Mey7OjrgxPufybSLwvOG9Y0T7qx5UgyUiw16KOJXXoM8Mbp
3RGMAAYm3IzCBnEly2RhT61p+OHBuoA8Jn/3g0CMibJNDs1J/p7deCf0RECuT0LzaJloyHkdvsiQ
+xvdHuxivlza75EnvPha3IDuuysoRXvlzFe+xqN70wPnH6VVfqVMolyhSyJLqDwKK7iV+I2h5gMC
VXTKArQYzPdAFKgZOCU5Es7Md9at83Kb/WRFnzTWDrt+xWCppk3eSQ7PP2tDGpuz8V5y5jMHELlZ
uHkcFynTpWWxZ2XQcMEL2WNxdoX4i7Pb5Aunjq8XqBp4G0Sjsaig26RE9xpzHiR/YMxM/mFhMCSf
wXSA0Kvxc3MBG3mD33mbdIKAK9MBvx7UmppaLyWWsIIW4C9hy8JlA5sNxKe4ieD/l1tkTqmBssW1
/vmX+kxIFDM5ssLGG0aJ/f9PY/GGYgB5wEK/pdVLjvMLxRHxbMvzmrgpjVmJ3jj4jV/UdWekK8nH
hMVhquY0NjU9g3PC3HuP5NPq9tlJNm7jZhYQZWa+o7Mrgd9e8k27Ea71fuF9fJAUIzuQHaGuB3yP
/s5/il1hMHSMJxoY/5e8mn7N0XReES5YE6qSqd7zngb3aXUUc7/tL70n7HrSUTLMAK7wnrtAPjD4
3qbbmXf+aKWbw/i8ZmuziGpGOhju4N7BY8g6QUh+6JDXoFpe8l1EQy+OXVB9PTfPDXpbDafb9dN9
bpRj6QpetkdqlprJujCx+dk8bt0hXSnmNbHrw2MnmIL+/MZuZ5N4yjUPkNevQL1W1Ta3cyzrl8+1
BJedMck2XwN+wYPdLu7L84prVv/W7KxgSs3yvhaO9X747a/37xm3RVn+3oMK1wW0QdAptx0ORD1l
qK7AY7IFu4ret/mBucIHAnu/fP4Co0422boM4F+5svG4vXfpTdBxCzu7tTY75utivEZ1oJBvMDud
19IPys65VR4K9F5W7z922QZrKm9+6VU8FtF/agXqdlr/mhYZlg9zRthp1OikgHn8zsSLiWT5gfp+
acSDAs4fbwqSXRdh/1lNZ6fnEDH9lI1GVxkCymZFwBFZmYQQLJAi8hD/Kg2eVfZcDeuJX79MPPVy
4avidIRFOqyG6TpVcCICUDNbNSSDK63WTKE+CvNTItv0+0DVaSUfO8Ef8OUjO4MdBcbdMi5DOHhh
WoCOkqmysGTDUMZhm7pPfUaNJNX0C9i+mJgs4emAez8LiFy4yi/FQCbSLLZAkJ4KMOPEgxnFY8XO
h79ZyyNK/bOcnRjyQbIQxs2Y1+W71fBpI8C/v0yeQzhcdA0Yb8KCVWA9AiWzF6ZgVB5RSAb2SyBJ
UGaW0IWZFTBKG7fIKYAOR80doh7Mq/HB7tiF+clAgYiGYYqexg3Ybo/VPovitRrm1+I0bF4/2V9x
YkoJa4Sd8mkLCLMxwKBrAfCBBYpjLpL7zflXDJJrh7wjNWiWx44Irj5xOLV3wCRjCTVyCVViyQ6r
sT3zuAFt6y0u/IWTPwLQKhDIQsBeitxNazpsKsEDywW8hQkjeE+QmWLDNKZTTbSGqPmgDp9B+x35
7AEWNwLSIxvw/Uk/o6zjJgKC/xAFANcf9jvtbe8DAQ+CASiewmzOnfEj4HrcjYrAB109SNnTSsC+
bIBvMGyAQQb5UJQHgD62hGaFrpefJvCXAOVlsilIfVhyD7iZLIFqbBRGDj5HHs0cth0bcqbiUbb0
6mmyIj5mRhAWnLYPakZeRAcsALwF2mAAAcanYkLztmkIyyPn9cKHhzpicxpjgC4hIFTjIJ8v9D4l
dt4E+x3hBnAT1cxxqGUbGj3oYSQx6HFgvbTtX1FsRrZ3AnaGXySUcNYa5lCkCCwUbXj/wmKbTTZi
to5hsYLYMpSkJ93I4ec230ycD9oD0fv3D7GUTxwFUheZ/ybF/rH2xn8m/gTRecsjcO1lhBQwdYPc
HAi8rU/dqTokq3abfrP+zhcoVGMvfKSpwMGTh0ATDPDJI7gmcnFCygm5a4eRnVYfKV6QA4Kt9Mva
5tDlUuHBTbMHgIKGITs0dKEqUdYcjNbbxu3EEP2pV9t9Ow7ZFXqOr/Om3CryckEPKDJAc+rKhtCf
km03Vk0ABB0KgyL+oy/LFLivVgVcjU5wDcBBhBTholKhowLIGpKB1p8pu4VxfmhKIK8qT7KgsPpE
V1BKU/bjCZDfHnZPhO6TYffYhcgqhgMGrmdyb6qNRV/zZGsKZ66yVrdFSDSivbBkPdPenAKJn/hv
qv9cz27M4Dixs0v3Nw0B1in/X+5994aQUzuqN/UKfCaICg8ZhXH6O7KJLZDknrXafVuMVsbCTw5j
HyOcsDVb83H8hIn/uMQQkunAOf0ZFevwuuC5urhMED5+xpIV9JqAu281EBzcICIiLMK7iaFDGAfq
huJ90xJYFu8W9jmk6XWxAjA/7iim6L+HK9l76j65sGc9ecMLtwjx3cG1ZsRFGPqgczG5wal3h4gD
83Q1tVuHzgPd5M99RY7IVkK6xy5235IytcIF8UEUH/T/o2jTSADWYmDzSzfSXKo1daJGVIP5sTon
25a8V4aTF5TxaC9fNiCjtuD/nCmAd2By2RGTowO/Wzm+GA1ZtOel9t7YL+ip9OvnI0WsVbsfTto8
nAfEvJiijrVKqRM+bDx8Ogs9WZUROiFKGB46WwlVmCLMQbflVVgt/IfVWy+3Wsdrau3SE248o7w2
Sx5uJTM1nNIhdfsVJT0DEvN5aOiRL4ifzdah1aOtN8vo4QLzGvU2dYFkKeDEQHTP7ozylCpcfY2R
bMQF8iCoIaz3q3LjdvFtwhcEAFLBrwyJqNc3bOXDJsGMHd4F4hkmW+VRWYn0DU0wHM8bakWM4kX7
rkOqte9cRZWSIjbnOvR4fP94LgdrsZ1gtBEbIq3GY6+iE+CgYisC2z/GRmvAowwXOqerQfbR5mkv
sFVtNCyTxpXHC5OzGZGcOKYsjGhLMOW5pvnxmKyaPPIx5rcPrdWSTeV/fj7RsHmwNkD8DSiCP3Pr
bD0c+btMtRnu0ZjUak96SKirOJkM3Ccliv3UwRbXSR2CXXgvne3SArszPlFl4d5g1DAdsefzBOZl
sOc2cKjDhzXB8X+ZXroTgT+ZXlkz5+En2CCxYIkFXeG49dg8bFoyfW49sP+9pA5mlTajiSVN7nLQ
VLgfy/mwZIKxsOFjpgvkUbNtbasGmzTEZB7DaG6JbqOzD0LgGNy5VRs38u61tajxlnU0+MGNHFQL
IYyHUNQF8uBPDz8ms3BmJvZ5XWLOhDzjWrlNOLXRTttTd2oduF5cVDGkXtJbLznKmzHdrNQfbqWp
mC9lOjJgfbqZ6bg2OdJWXj+Z/93E7/7UOM8NEJOJcN6XLbRh9uuW3mJCNxenu0fiPLSJY+NggvZy
HqsWMvQPLqzCtQsa/86fELAywPJ7v/tDSpSHhZmaPTbEoLHagtZjxkiMOwKQQMnioHfT4GbwhvDU
IsSK+g81g8HYEEynsp869eVOtTq3N6cG9p6/mcub4OM3bBPVL+Cl4kzD7K/7i1exs/iZ2IiyWXMv
J7El7+4+g4eeRjiZaW+fYSYmbiNMyk7+sBY+Nv7WLESepYtuyhIBitcxZDMl/XlpkIkXXOLKaa3s
O3NFjemIpZi92bqgwxu6ZKM0Wg1gfgkT1CAgeyn5iVeZb7sitpsoHfo+7+y+/OSgTEyIXMLdKi8T
TDxm7EO1MWiTn9etfhgy/kBgFdhBYploJx5yP+O5hxAz8963KkrWYJn2e/uIcguDM7SRCGeNJCzD
frwyxtnqLIEPi4+TVfHeB74CDGzFFKDAtNiig9EfGVC5r11xGwL2CE0MkX4xh1gq29bA8C3Kv0cv
92W1Y82tmGxQlWwwj8U+B/ThGnM7oJjnuvQz/2sT7TU3Hl/FbhE9rNG7vvagUa0gUqDppktyBZMl
uiL2jx0u6LX58mmNb+vjC7v3lmFiEz3eWsYeQsOIgyO5mKAIe+n4DCn20x1nPe5mOZCAaBE7Q/Fq
YDfHwm8c+iVJJfCBxDQ8GZd0ryvVoSuZUliuyzA+pV8CFxoimdta79VrhybZ/reowvtG8JM11d4m
2zStxWRZtEC0oxKAQA3w2IVgFOVHAtC8wb1vUOz+PXAwvTxDovdY1Q98tXmuoF0FT7tb50QXouBd
JxGWN4ie2W86/iLJGabitMcZnblsPQ+9T6OnRC1BLGwhE4cu+/MlfuMljPQT3osF9f4g/GD9UeyE
k8wzBBOG+/DV79Kvs1U5TGJJwpv/Qcoatxkya1BMgFXYj0jAzuAm71F+tzSDXIL2+xmO8sdV5iHj
cs/rMauXnLsNltey0dtz52mlq4cj6JiwameLYtg4O+kWVNGEhyv+vR31Ip2E6A8hDSv9GeYhEnis
FDcEFh/YrAzizcIGlleuqRaUfINUdW1q9St1/dixa6ygqjY7mhLYPUwCluQnHqYEiy/T28fvglin
UeZXsa2t+QEQ4od5bjtHHKo/bvWh/GtdmSOiNzsDVsuHooOeVI95AkPsCa2PB71Hr/zBLQ+44VoQ
4tx7CAuCG6iuVVi6WHv/dOt+BWUH3kPz9foZNn8hx4FLg0WxYs6AAkqrGtOtLXmM2GXLIdN1xmhR
PLxOw3riC6uWkzuxp4d7CG5BB/X+ARmgyaI9HRVkD30Olt5YTxQ+kNPGWO07Bw5omNutlRsGdf4c
7j2P9AT3RjwmXidhSy+EMHyBtlDLoK7ghkWzh4fT4uwAaiXTC4xZDEBoz4BcFnbtesIKLuh03ZL0
1FjzijQC0mSnITGcKHvhuEg48jCdATQ2DlI7BlSzuKgjhC+IewW5YVDwUPkYOHHyw1+NhdaBjo09
Bs9MosC+gMGAswizel7ponglQD7+BIsNvhThwOzW9HecIN0RFpiXXNP93Xxui29QLkai9CkAQ3Qf
6S+KegoFjbOR8GtP5/Ra4diCBIak5BOZAsKWD8unqVnwUAjWxJRosDiBfQsDZHL5Fy/XmPZwugLW
HZmfAyR+8Pay8VrUBeezpSjQGgeilyaH5TEx+19X9pOI8ntP7pYJmVgvD/qw1qWoGnN9w9ad87UK
g6rGZI5qTbV5cBt9LxilEJwQL28v7ShouT8zjnend6dLNhhNDmBVaO9T7HTH2Q/2uj9KVO0qJ101
X6yWP6qniDearkHMnBeq3yyC9nBM9+3VlhxI1qtho3yxslwGX3hWISEe7b3YDdm/pB2H3mR7/+Nf
52+Ioa3xOd0v9zCSMDOFsk6T+6GOBreGV39K78tyZQA1pxtq5H9NOUQKRqfpanTlqUwRiyK2abwM
rb+oPS5WxZqcYUrpiTWjxHkDnemqF3ut8znQBm3noJmqPfGJ57WRd2UGgPt7T2/DWBA5AENCjRls
kOkk/UXNOHGjE57DZ9wye13Gvwg+qBYGamGQP8R+d5213Kerv5mO+F572ixUfeEwf3za8zDV/jqH
CYD2RzM98enWjpMbq7OVKa1ab5x8xj5JoZo+PVZow0g9ZHVSiUWglxXJD+crLVURAHriNzzbHcga
wDkRe1SHLadYiQYUGqMGvDtw6W0Z3YSRmGCUkIrDgTMNzxQqy3iXs4mxv6gYBIbYHhgK7xa1icUG
j4chF4l+AZHcXrIrtkHVLSJIhsU2McZTt75MTjPOXo6Rk3Qqwzas14otu9PDzMZEO+q3r1pvxaBd
d/vkGx4s9uB7qOCYiGTfFfNI7HmZr/FuejxM0Ucsp6jGvHJfc4IzObs7Q68ptd7dTaK5szGrTscU
CgAJU5HT/JvH+iBb8W6+ZkHDQAGdh7K5bHlCSqyMWru2x2HNOficMtHqaRXCe4glHFdKWTHz819s
ltBr7NKghDqlPnHDsPdSIwHJBYIYG4DUxxHCevkcXXZCj8IzYo0v35vxDra1lR8UPGJ8+bt2XyYC
7rCnklL8+xEwXVjBgyxbWJsjuPX6mW0hHw6U5JQRTnad+OO6iB1QHXeympN8AoayJAtP4+MbAuDO
BwM5fFvuf7MdxH0eVRhz/HzOmsEAl2VNcr94jnuz9Fi/05AjVEsQlm9Tn53HSnSiwr5ouqgfJUjK
cxd4aOlx7LFcJls2eDIUXqYcdq68pkQ3Yv/Mfj0ei1RB7oOqfmFnR+KsmSLo2WUsLN9fAF5TWsmF
LjkVmwkMSBb4QF+UmOPFRQza/yS8pLSD10VaHJ1MY8n+xJqzFeHYj7Nra19emweGEf1qWFOAMzTY
kVbqPUazOj4hRYJR+fGtoq6dY+6Og93cIqWUK1RfieKjgyhWi2tmkBevxybHhd9syYx5MOf+HgJJ
/3jnr2zfBTM8MZcgt8CzGN8fU7gSgiZj6FPpEJWGPV+0MWuPSqbM1/s+veKyETQ7QO6thPubPPpq
wMzbYqbbT8dKrOQwK7V4KzMaAg225isJ+oG8xCMixAbHUh0sJUd9DtUw5jibcl+uEw+bS74GSkJJ
sPAGAqhSLQN0Ry1BO8nTWWMNRrgWjgaMKJY8Ywq0i9iaImD9gUBPdMviJHE+16G8z+zGoaPaUXyA
SyaH/JDzJ0GXvDao8XgccXLqqjsbGhXWcIBgSfukLNG4YR/BSBvRy/J1baCWQ+mgzcN4RzFUicn4
csa8Y1/+wE20Zpv7L+5j7elsEwSPMetL69fTr9IiymVDYWQ+A/EAWzjgaI6grpnSeVkHyR4WNCyX
Q2uKq8XmuU7cOY5ZC00gAgVBZYUjii7NiMtETGlmNqg/V5W2qcYvAvjfqXaiC83VQEfonJ2SFqKl
lWD8o1GWbeXV3UhN6m2jtHCtZWxxdmYGzBOz+eeGkrkfr7E/Hu6Y9hg1DEbba/HCnH1gDSwLpNvM
j8idwecNsB/+fqUPpQZin30n33x3JVBTaTEtG4gGYSW/+W8WVB60UIrGjy8exMNwobb30qgMmGAH
8TZjqNAhd4oE2/lQRb54A+inzNwSAB41gR8IHkjwW75eeIJdW+m2R7y6FnS6gAvRMe2hvlS7+0UO
lB2wAlNYOA7pek3WlTUWxNkS9qQGBG4Kx88xcbP1k+20r7e8dP2bfRfRY1vuKRwRq7JI4eaxSIVa
a+BXcVpEij0/yJcu5Kd7DDFdJrdViFzHwH9Kv7v55rWd7oUjrwa9vxbxY7AXTCI4OtF7qKakrlue
DphD0Joxjw3oOSARng/9ToIRiFrupalz5MiQMfX07MSSPj3QFfRbYadgtMJ+RLRHrTegkhLpAqxD
jO78bKPQOUhI9Jd8l/jRql3G9J+RMmcfhkvURyTY/Il0XHf7uRkvHe3MSkZBnIb94R0WRhMSaNFP
7c/DrVtiXiy5gW/DsNgSEWkgx6LdkpmVDomWQynPxWAoeldduGQsHprpOXiA/beAO3Ojkyi5i9Xb
udu0QrT1qoMdItuwrNHiLJhDhG//bjNKslrmV7NYp98PCyfxaow6lpw6qpsdUgKpUwfWsvbxX04W
nt3cxpae+efvh+OYZZtZRPgwqqIjPD8p7s3XLt9gTNWs6rC+4EoOngKWI5w+ZuXkRm7DHbJyqEUa
ndoeJ2U8QTe5Vf4ObDlkGcysDxXv8bmuXkbfetzvz5UdINsLdvwTnxi/HRXUOceXtwhZHvF2snld
GdntkmCymYRxtAjF1d0f++YsYLeiUyyxLXBKsgo5nPVXxCew21/lynCMCV5zTNY8FHBEfhmOETH+
OOLGujizqyzJxXnDAmfkymQVir09G25iZ9TESccQNg1ma/nCeE7hzWkvYkIBCHBcpuo7lZvhOz7R
qmGxw81qcpNW9/7BqsNmiZWAYWSWQWtdSqf6gqL+q/jKbBUbzUTvUZIUMF2hlRvFwqL1ohXhoXpg
Cj8xXv/szvLytxMsvk4bJ3eYZ2tCrL/vFum3jM3ezUmQDtKJ/1ky88adV5fdh57bZ3ccwNFOks7e
c9XLX0wOkssTY2IyNCwGkGu8czaLHxqrlGZY1eBkq2fGvxZ6pUdrzWUTkpRsyGsKWJrccXAurufB
bLvYYqXCTkbLl1ttpxO+Rt1LpXv+RtuEseOHQltk5OL3ov8cRjX5XcA9QqOOAB3jV7xrw37brDJE
ZBMTwV2XGzNB738mW95OESMawNuL3BoEOwyhjSlx9qkD9IZKFpCYdh4GsaaQ+ESaNnjgoH1qrGSW
b9kgPjxn4k7sCf9RWMKAlbzOLG5MiEudJCV9FEK/WefGotwlL3NOS3GgEUQZ/wI0XiyBCw5cNrAG
MK5hMHq4RYNRDeajjErRRbzJbE5p3H7i3j8GLq2z1K/SPaH0WW2WEIqQIb3MD58fLFK1EhGlhZ/z
YKGcyhB/RYvn+vUJF5/V+xww6exBhPj+RXAvvJorgZ8jDZFsdOAKL1zYtLrwpi9T/diqiCfN71Rc
92QUuzGi8XwrnKP3ORJ5X+dQbjb9v5efvBzePRk0g8lNBTLh0nDYKpgZtxg+mERv133UzO0FkJig
Iwnk+gu1UZGfI/mMW4fUGRbhp9o9m838vT+/9291Xz62rwfkKvPzcvKGHj4SR+mfw9Lsk/FRmJ0q
8lomTGAD0Sr82niBTLzsePHWW+HrpdiLImqwbC4isaaN9tAhYtI8JTRn5i0E/75gM7qe20su7toh
mkm3+z0oBoSd1wo4a6puZXXLdQLeoXfP/piuMuJVelMhRqg2JDa8Q+cWrXb+pu3n2ZD/HjfJ5+nr
LhAK0BgjF0UPpmgEcWYKG7uFk29TjO5c0sskPWCgPP+b/+BGHD5NmZ5YDKYhRSaAEOEm/VN/1K4A
zD3HQMjJZPOMITDDgTMr3MFMkPVDL4/8kjUlznURDWvOczFlQ1UvSBQLiR8B3yDLtiLwfuLzrQgg
qwZVGMbJFtYfb9BqFuLEnLHPMwjKzPhlF51XVMGrCiRKZcz55noGay11uW9ClHbAbiADd/YEAxFk
QiZ8Xf6oPLQJvRl/6WmnsoElChfmYSmxpz699uUrPUZP1lnCYijsmn2SbpEuzzBWI9pAYqg4TpPJ
M4G+gjCcfrjzH3NbwcwldxJ0I4ROVxBNiS9ffrYNjuDE4CJUJoK8NCbkQ4kOrJ6+NUSsMyYOci8m
0PL3B88NdL9ThJIYc5mU5qPFeT9CKUruMzjl153a68HYR/u0EK6heWt8EfXyTNLRa2PjOIMhQTcn
RjFGQUxzoQ4h51W+sOuCphIn3pvUvZHjpAv8fPZpPLtiGDmrRTcKMsk7QavxSbCBsBA0oOJ6oFnm
2J9qMUoEIM6EQTQ5w+MXy8LuvyopxJ0Meyymv7wA8sAUEKmhVz9NFgx2vaFhiri4TUDS03XXngnf
7fRPuztLgUxsCtoh0lDZ/hivA4MsdIWf9h6tTxhyFovNhCoQwI1+P8ySnQIAi0ALKcqd3rWy0Ofd
R31a2BT7mRi2KF9HKrLNjVASPjcnqSPnHDV+0ToVfuiyyf1gKiH26J3MR2Mh/SWf7NM6UmvPRafp
XIEfPUe9agAVk2s1KuuQxGFt5vOS/PGZO7yYiiIEizlh+2p3YucnyPD+3Up1AcluvP+qZPEGaTn7
xKq47q2NJ3PDnKRi8I4kw5A6a9T4tDbNO0Si5Pj+6mkSK2aEE5OtFfwCfnlq3LeTXXZkfA46FUvh
uV6dOeR5rcSDRsBcAZSr+GGt0djyloDL6EUnU9jIUK/JvdShVvCuRt0J4rt7xxR2XDtQsBjM8yaS
UaeG2/l45XkDvDMUhHAOaJjrdCRA8ff5NnwTULOPaxPLixclqK7i+wYlCR/JNOBjpG2QyqtH4rFs
Y3H7yVHZkieHN4MwSpl4eI7lsGnk1ZDsJhNo9V4heGifEEcmhdM3OjP9lqO6FvZ4BeSqqeCOiitL
yYa+ZDzKxDsuzUlnzbCT9+eKCY7HEp8AB001eAAPNPiJxfWYeMp2xggVn2X/taot6UgqFuVu0uom
1QbEErwxYG5dBxzzwYTcwpVBMlN7RHlobGEnoGpCwMbocBRygRrgCUwnOWzO8EyawufNInTjQZPy
y5AFeekuEk9KUA3psE2w8MslGx3jnd/Vw6eOeGqgSPDBwBhFLJxSmGMa7ImZuIUGgk+GlyJ5qSO8
5HvuDyVdjr/LhOnReC9hznHBeTHh+Z0SZ1CjP+v9ZrTGG5kZKCxhYXSo52JzVOwxfoH7DhlA3Mrt
L+K8mcSDMfL4+OmQI8rag2EhvHf8Nz8NJlsBNWACRRGVJF9TbqxB2DDN21baAIXeWYrK9u+NUCh/
nEax6PA+PEdodXLDO5i/xPdg8oDgpyX2Ao0FBflHj+Ulb67B/+G9rtMdxAz+1+vtvCn+J20wNMwS
YWKlo04RfSUXGvfm193titH+nLuenv/KJpzkmCHbau/Xs0Bgx8PUX8UY3EDkc2Z3GkMF4KG4XKzy
aSGnnMsWb4QLwsqCggOHEXrgPcL2FlUNRumUtOpBxrQLRerdFdOd+Lm+4YNgz0AEFKkqigg+sOHn
ABcjeYdBArNkqAwuR0MPm+KWSDKdidIUjeoHiZCEm4GBxI6PjYTrw1pFf6XuOswB7zbf3OGDg3qC
RTF30eW830YFSaT2CEPhxRf3W4P56+cKYwZEBcEFyCZ6PDiJ0FzE3k+m1zN3Y0I8JxomzHTh4yAs
RO2EYSuESYyIZnwvTypJMwBxMCAU0p8xljWw9WEWLowSMp93wVdANnPMVuYurmtNesgwIs5278nm
gzFy76KVAd/GgB6dxRQXXzT+5ksOWzlSBHypVpj5EoDWwQlPPQnfbcZVAr2+hys7igNcJ96Cx+2b
Pi0SaVB2zSUbRgprAZccpP9cGhQ47RGZwChmhMPwCN7g2ugU0hUvgKwGKVEJ8xZDQQSWeMeht2YE
2K0rxoildJk0UYwjzvTKzUQMxS/1OYq70juJSPD4YGjg9Mg1BqnByXKrrNJAQp1JVqvokerqV+si
YD2wsTZwPttxb0aOC+yF7hxeEr4ro/ZRvChwEibwMzUuG/a2T2o4lF4C6iKetwhUGkovPCCITt34
P5DO8DfK9x+sInLq1OcxJpu9G9VaMHGmbxNtBbod3qXCqAI9K+q2f7JM/hvNMY9ji7qrcJDm/E91
Ypnhnp28trG0fby/ENKxOUKK4h5DvpIEr+rWEx7IxUxjyY6jDOYX4HHQhFE0F5hpwoDzuUejCVN3
k1szP1LZIIRmrJ1CRHdSaFHNqnpTijglQj62zYmFwpBNBDZW/hzZViw2ngAWdfEOWLZJ7d1nGPO5
CHh5xlTMqmCfSpECJAg5gt2HJX/GNX+sjEZGHdUcNxPEi7OlwOAFSYrLo8CzReQDsiNsQFWTB3E0
90FklXj8XqSegqb39d0NP6xQ+NLsBpDSJoUvUxQh8EOG99V6+ZGdumOk/U8nxuflJ7CkuCkyo315
KVOZQnnFhIQp1+9wnezuh+dBppehqwAzZVbDRB5YF2Mw+B+Q04551O/bLdMBRNS31qUpENdoXCPp
523y+vw4li7nNHVs33nUyTiG5DgzQfjjLMOxPQkhp0H3I/z9jZaDiTx6fkAi+Mw1AYLsKKZYuuL1
ARGksR5ogsuIsIx1ZxMXtyHWA1p2b54DOpKP+Q3NChtROsCgY6iD2GfDuuNIotxnfe357DwwUGiA
WOsrk30UT4sv5FCsspGdhsctMOTsf5UXWwcOcTqMFwhdEM8hu3U2ODmju4cjUW28eEerzC6c8kAA
0xrlEssfdMOTmTMqN/yqISqCo5/3mMyMZ+f4U5fMsCxKP2ZhsJJ4zLAKIaJuiXUDFl9tFsETGy12
jgxGjNcJZ8VhdBg6/6ajzYT5gSvM1HYx3oA5lLDWwZJpCveC8SHbRuG8YWW34QO3MACXbIdMDQNg
pHIDasq3gwhUejsjm9Hkc8lwKfGRLVEvIF9IPaLvGjCv1Kyj2T7HxhSyIfIhfK/RRgXpN8xw2W9v
JQP6LUE3rJjhaXDLYGPxQLP9Pe1ZNCe2w1tgppQzO2B8T0INSIebMGSeusz3kpzIZ9jB/kAc5cvj
+MFiIEOVSBFE2c0dujIzZK/Aw1od70eyZeUicJu5xQ8N2WtZ/0ntOAmuVv12ILNvxP2Y8JtMbGKC
ypevE/M8n7/CkfMu/dGsAJUjJJYf/Gvhz85+VGjE0P1J34X0SHzXnZvz2Ndk6VG24ZoBKaUwG/hw
2KT1G8r8T/Qyyz+aPexwzgSKPDXaQpAFAJaPbNwPpR3vsX+xhl0XPaNkyxVZ3MaRcnbhDQE+8LZl
4HKAFNQ4AxyqgBfAZAdSMJ3WSBZiPZFVB/ZH9Fxm0h7S9VCLvu4IcEZeMG9ysmOPY2PoQMYJxoaE
UhlI2OI1lVl9pYpi2EsmBvOWB20RQez47S/8OEBYuc+9M2l6Ji5atLvFj7wGrQuL1YMkOtge9/UE
YS36yo9uIpozYd2xmGGpsm0pO2QHkHTJiqHgFc74V+yU1lkjrpDJqYLvy57FGIH3UrmQZtlOOC54
nEg+S04IWerd+1Bhwo8aJFllt96AI0WehsC8RDWwYLc/0XyTHKcM2XdxdK6Wi03v0TZYTNEOsEVM
InzCNwybxi9DNl9GSxgGzTA9Y5pswIM4cc1Ad5gOwB+iFdKmLvQMiFIls/GOuVHntvCdiAxYTtwK
qBREbZt90dcYDTlfTGvux/OeFhV+ZwayzCYHr27Nc4tB8F6KJp50+0TwBvaxz53+pY5C089D216f
ZJFVBnswRSBkuq6yWope4n39cQw3sHAY9PMqwf1w3s+/5zOM1JcN0p1+NYNP+t0DfOlTgkReBnsn
ipKNum8J9dlOIqYj4J6dmzFEozTcYda+LU7sw/3PLBJ+3l9yOHidR4BVUDMmYgqEogcJGlOhESvB
8YxrAesKpdXh7Te71274i52zhkXIbkawOobi1nOcZ3GvaRYhNF7GDIPDYqeGSSRen5EQdLgMKM58
g0+Xqdx5cDU6hEmUh6AzJIUfPifhFO8697PqsQuAvclkdYC19jKlH+mEKu6PHpXZHyy5cfONfwWk
JJWFWyJM0yLAbBSGnLpkO4yQCsKPBBX/vm9nWAWOywp6uvjd/Eg/6W62JTTBmYcDdB+i3QI5zEDf
mS7wXKfL2RZtp8P0VV0OwYy9mcwWe5wB3kehDNYhNGAJvYsSjSQd7FtOjITml8fX1Hg5OCL5PR6D
yyeBMFTagD2vnWQCrmCpxKxvCmKkYbtwzCJ6AKf/Kj1mfT+1K+IjWfjcrpi/X/+1h/T29kdO2Qyu
GhkBbhtBrdtwnywhotLQAWO21XfxW1/z47AuvTjA29yHEcNMVjrlmy7EaOjx0/s4g0Z3mBqIXxTm
j8poUsTamQfDpjyK4fkyfrCNGqob7pOJ+suUNAj+YLFP+3NjjXBOzPf/kXRfy4klWRRAv4gIvHnF
eyuE4IUQEoX3nq/vleqYmumaLhXm3ryZ5+yzDf5ge1tAy9eBvcfHr6RhATgYAfZdjWFZisr698xU
0hRls9SvTgf9486VZFV29FFGs/CTkYH4cP6Ml0+18zf26rZNTkmZluNLlMSU6BMnz52k0zbKUtl5
dmt4qKuvkGAc70cr7zKmGUP85OTRi/ZkYLwqpNvoTOfWtZWsLjWTh8bZMDdZCUQ+ahrkpL07eKyl
Bs+vaevQphGdKBmKYWqLiteVrFyyM/XlBF3RGz1Q0Xq8HiI2si2brIkrZccX83n80GyFlOTdXLWR
krDgJFd34r3FJ4ZgHcy4WBUOn9vmFp8PoKONXmAVBBYrS834lYtctJzrPYF1CqMQ2n0g3cvUr5/i
ilLEEr/Pz+HD/Jgnz5I/lFvWP3zmmsg2lV1n2aAcxmOVkVlcVt+lVEEJg9ALC0OuXJVpBnFitxUl
Ul3VB2LOU42XYt39Dxlu7VV/1C8ek7U8r36EG8dhxLPpa127/Dt8ZgbHXP7+pcBffScD4bGDkl8S
v9Y0Jq75T/OCKvr3efoGnxFF3edNdpR9KN26kEcEftza8/W5ap/+vfqpcaxGPN46G7WshcgJ1nSx
f9iVedI7ixE4Ld5CWek4WEDZr38UPOiqYHlkp8snwRDa96OYwyl9FAHq+HFRDuUkKdk2BKKOcM2A
8zyX5FmKmvifa0+cy7vt/NncVVMmlNfqrnIW1xCvwX+rRhXVVeVSXjQXFZPRxnO0mURLyXq4hcxC
qoves3GsvitBfRurZ38WH+nBs59uptoo1LVdJY+PX3IGFnOVQ/FKBXqpPUvYY8WgXo3WeBiMKlcF
mNttCEuMpYqgz515nzqyTKB0td+vsr0u1cHJff1LfJ3MRFbfF0yHdP3eVAIUDGOpiEuP4qm2pxp5
FFozdMW86PGKEMLjZ+rQjkhbhMR6gkPuQ/WAj/vKH76yTQPm7rR5BCboHSEPsfJ9Zh4cBvYKMGp5
hLDOmRjU+PgmcqdqKJblsX5EtUzOT719LP/IlR7b0o7PyL6QuRfSucLWVjhej3c43avCRYS01d2n
KXscKmkrkV9WnMld82EtLkuM1zfZ4tEknZngj6WRSTTj+4rCzTQIs+QaaeW25QT70K5loAsorKfY
NZXDBeAQrIxqkVMvlak+Do3Mhd156bErUuBAeA0sd4XkH4f3YvIUMuSL70yVid9uV0xB8L3Fl0GG
je18rT/WtWL6XI7GeqtUee3mm15s6mYbR++eLJkGHePNDfTTi79K9FuLdrrnvBfDoJTClpPh3DPA
eaUab+Zvl9Lbvp2MjiVRXHKjzaW/y7Y3iEzpqnoKPE/AmY1WgOCpwS3aI79KTQM8vL5qoitRi2z9
lUl0o/cfyOolOozgfO+DFZeWT1uv4NrFQ8kb6caIZnO1w+BJ0jESz9rgvdM693MeiI9ITed6rsd5
XOfX9Rc/MHBKrqjC6SW+knVJdsG1vHh4FswOU41H5dY2/8z+c6oC8/bN61em08p1Vt9bD/T2d9ud
9tC4v9MTVY4ZDl6wfiNsgqaCnuF+5uvUTsUxDUohJU5ljByQrS2f1KwVE6f4m0uUyDDJlPSkVEqV
dLoYu9QNAU4lHk5iYiHe6V0tmjPlqlKqrpZAUObiRQEXakHIWLQvgfXDsOqiAkZmVGY8GmYQ2WfJ
WYMiFM0UOKUf/qmKH/9S6n+F7qNo6rWl2jeHFNhmcpepGI2pfDB5TMDix8/Npnr6d0wUsqYoCyHT
1QXynANw9bm/dmKZpogHMIE+XTsY+YWvcL94Yv1tOjvlIy+ePzSOrZZ2OZ/kq+89jRBe5XWkbgLo
Tc77zuFdMxRhUXrnEHtnWSFgrJjVLrOuaO3NqS5I7AmsRzanOKTv7ubSVHjDfiGSDMaIV+9GEh+g
I/vxEhm1oXkzfiC7yVT/OECICq34SHhGO8MLIP/+iU52I7WHpoJmS7kYmgry/EN+feqhC38cPwzY
m4dAeN3+ZhrHwbOR7nIWR2rAsaFIpY88iAfK8qLNJ5yWN08FD2LYfJgfLm0nmaKRFZZptnV+NHLO
tDW4s0a+R093IiZ8KoMyP3EEhyklqbkQC4rq+WQfRwijsdjVUtcW2N+xJ21DUxmOsUWY3SUtl8nV
9CqXNz90TRQ5NIMKiGSwFjT/oYje7UrZe9Gfm56dXtVdvMpi1SwhhSJNxXxvWFqJBHcyVpUlA54l
axMNRSUXLa/YHf2qO/zNe7p6ztQYj15zeF+pGgb8gg8T7kkxw2UiFVSO2KUSRdsyu+TtxGhtykJL
/MrtP8w9rrokkCmnsmTw1GbvDjBRyoD1/of3TXFOon04791a8WQrAq6GzCg7k3nqZggBsqo6/sVW
OfKrrIdZYBIS82f+xw5Klt3v/RH0Rts/DTPMELoMGHy70MdSJN3cPiv7VdfgxzTIH9GAA4g36w/Y
UWgOEtVzgnamEeDHRE3vD6CBvQKeeOGBni+3MvtJENvqoqEMVkbhF7mxdZ8p81GFNXsd2JmHAZ72
luRhSLGvwYNADtFYiTyRXRu8YrluXNclnpfqPqYvNJTTPlAr8+ixpOE5ZOEGQf3IpEDFB+6FcAWg
3VmkXdctgbrYIME+3kV9M4QJAsUOx+f24S4zRn5wVjgyZxzXBY6LtAnaWvDrZgdFnPPXHUU+XB4g
NwTLnwe01SwEOPKHvUBb2RxuElUwLgCSEdVz0w6RKODdNQuZgk+DLCjtRkDhbuZbxTLBHiorgSG/
V4sDPHPHvP/15fnicaAaUCWCeFeDxal0md2qPRsDhTukz0VDcaYPjDxC9CZPpdMMRKm5JSEDoftD
X8Iv0JCfDauDRysp235ojWyHIJ8hQb5VMuEdtJ7TR+1mS/TmXK3KiwqOyWhJKHQI6HZsI0/J/RTG
pqCKBXk9O+DrPCr1cq0R95EI45ctzcs0XoW342EH4B/MAQPCLPaMtMj0OuvWparm4v9A8wquueWv
JA5Uy8XcmKMDC4xK1pbD/UK/MW2lOsle7iMT0DMUkDqzqsqFsGAXZEz9WyHaT7f+RAuJ383M5ZkF
MQy5P0JYMA9yxQ0dfCa/rJmwbYEYyEW4WvXEQvi5/Tx8tPmydxjEoMaYUzi1zI7mrtefL0N8psG7
BSkwP75uqpsbm9g1NSSjVBfI1JU6NkQZNUms8cu06CK/jxljnnCpVMNqncGmeH7idASjIlDZYfQc
r1vHipF149bdSqHQ+t1bT/rEK19SaZXSqH+iH+vq9fPQjH8IBRktmoy7gqAxv6pMm2laxJOsgmKO
ZOpQwvrrOKSJwh9FzfZdPaeCzfbOX9Oh0W9i8OplmIsjmw8c7KVnN0at8qD9rVkHGn1B3qNw6YeH
0bsLD9igmJ4aRtnNzce6/yoGXjhztLqObryZ6V2BWRZL5mPp1WL+m9EhHZgVAK2/Ej+RKhwHUXQA
XO0+f1QxuIuxzsFbvkaHzq27+GG935HTEFzRTCLr254bXrk1DiMhKaxIIWmxYmRTTkcrF3RQoDyS
4y4flHO8wcRJWSp9r9ZY1tMCRL9lpogof+HvVAYa73JMo6DC0Nyg1C6HtwYfZNzwIPUZL7z1+1U5
suLADu4+Rhn/RFito5Phrd+qie7FpEJRT8lZNfkeL35jnzEyNp0drySRdI0snS8WbPmsOkr8cuyt
GS6ifV98oGwQVRBXaEzap3qqoRAKTM5F41RnWgBbzU/H6Hv7AW3TfbBy2X9RmvGVFBWLz40unSsG
K0YS9WSRARwwn1ebeus4udV4A31nwNaX2m6af3+ekU2pCTJNW5T+KRRIOBzLAgYRHw+8NYPSooF5
71JZlHKFXYWHCTMefG/SuuXv8lf5WxfbsCxEjxre0SK3GexIVA69/eDObpe7Fsf4Z/6Kvv8TUSb7
tOMDs2MUrUsx/pSimOJVnVeQx/elJLOSS16VTavzxm1C+ToXj0z048VTpHTP1l4SGjkU5AaYPGck
n3cVl8gZrHT1iTe7kio39TSm8gal5V/QZEVI2HFVEa+YiJaN3DEq9rTouJtyi5DLCI7iVcPvnW4x
UVPREMTz8gwzUIjn70OoLd8OLarpBac4iWSPvH3RrpvmuZr9MGNasgp8VkDGzry/k6SRNvBg8iWL
qPUYkZCYWpxSfmuPXpXh3VXIvrOKv+2JVAqcE2N8qx+DqBh4YV8z/uO9FkQhRl73VqRmt9/P38Pl
sn5qwHuN2J1Jj8jXs2PkkBrQxpKZiJgVAhycQoINcEXZwhylmtySZ+aaih/IeIBm9NSrTesEhuEI
K1yokgBTiZ1jehQfPJF4VqsOmS148jjANfBtTXxyqAzjG6RpHMxNlg6Pdc856rT2pUIquHlB6NVN
dlwG4+GDod0juBRwq40SxrT9lhvobgTUNkVj22dOJjU2mLVEPoJv5odj3dl7ugJvzJ542lrDdgoY
j5JlXfEC6yHw9SZ/7JQbHx5qMtXg7nAt7bC+uwZsXoZkV6aCyc7feIPSoXKZsarHAAgnwKKa4bNu
Gl1zwP5m+/5fV0jhI9i7Oc/ONLE9OtyKUJBOtuSbM0niISordTFIt2M1xViP/0K87QEzMHMAkgVr
8mmSIkUzE+Mwj/5yaLKSG9tsHHJYGJyCqH/Gy9a6ZSkwGS2bzFaDshwobYQQn6zauZ9zOfeRZvZs
0+hlv1Yg4OwwZ4feupd6hAZNFFQSN57dRWExipvynKBTUlaG72FizDehgM0ksvUoamTkEDvXn5Nr
K9d1h9QYdJ6taTvXXbC7/DD2FfLrKcBeG6RLTsE29cq3zuqfhHmIlTQ+QM2JTFphsgtaK++fjxYX
3d2RAX7YzCrZaH7VAa2Fl8z8/t2/cL/5C8zjfeV9amyQ7Y46CLcVFQLsf1HG31OZmKKTVZ14+zk3
VDaxrtIv3uY7hJLH6Dgw/X8z47QXGYYztqVChCrL0ggBz4a5+7lL7QVd6AsdzP8Fgpv4B5+axpsg
oy50ktV7wJWGTtFbdcq2v2B+4PaC4cuvkVFZyZ5cvbZ62xaWY/Pgy3jUrDt1M91F69BRFUEL+Vgr
c+b7CkeI2ZG5Qzk+Otb337lP5lHVpgKtfC4MduV1L06Xg6lm2Y45j0yuN15Dtg2Ve/Ah2hc+Fa6w
WvVQaVcc2AxKn2tUyOqtcR4qxoz18pJMWz1n6gxsHkouRnH0lKH8zi9m6t2MJXvuJxvLnqH5o7Fg
9tXLzg4Ded++pwdA4UKRpILl+NQiAXuWtSgvkkeNSgsY/xwzZ4lSWKj2Ga8YXBfSGuwh/bkq2+We
JENsnheDOD/ymV8yFS4iq28gqTI+V32PPTh6wKFnieVzur+8l7KFWDeUPA12aSFuIlSpSF41D1B1
2XPTBQhkivoO+92UQt9NZCnZtb2sh2K7tF95c1DE4oEwvCtspm7qzhhS+eqtuG2tO8uSoqya+BWV
Ya+I+5YG5qKiU5+vmc/p7NM2GahqkkyzFimPWSEsx97w0iC6xcvgQRN8J3O1SJeXwD4/TCqcjhWx
U2ZlA04Nxnr8L57JfNtFaEw5n3aSWGdml7mqrR6KDMKGfWOp2fpqan7suuWqCR1Fs7Yuh5pgax45
b2G9dU3mFdgPBXT+7RqVdte2En4z22hYardRmgrL06qEckLOYd5ucWfdE9pWxnIghn7QmTu+I91s
u2eDu+1CI2RCzHdAF6GGqoWfv/2qpenYct1c1z/e4nzn0RHG+yT6AVw1+B3HM3akIVEse78ulQZv
MVZh0mtCTRwx8/h9KTuwfPFYzWWUufoFjWcqf26vxsg197l6ylX/mxrY5HK/azxHEcr0xwDiUyFm
L410T5196W3+h+Y/8XxyssCJK13Lx+YXdMRcp5MJfieepvy9/ySR/LgC6I+VV77BtKfKfLaVwzBu
8m6smd8hRwxXndOvTTVMzkLR+/6+trmV8nntx3vxHkgX0hy0SAdYRW5whlofSEGcLz6rCY0xGFUr
4Gg6pLT6i50yvpXAamdLjN0NxyPDuuRoP+ccsyi8GlyuT1V8I9ulFvJYjDdMaOpcn/N8aZctREcl
bP5O/I1ql/k1V8Czah/Wne2y+hqhyCwMhvObwfOUl8P6UiG+uAVmnA4N/r8fZgEehIYfCca502Kc
6ESeygyj9Vb07ISjd9NDTXDpNHBx8STGrbfyYSbuKhVr8NOxpWsoA61HtcBYh53mR+w8yU4bRvLS
x1Ec/9+0KjFEugr797uIGI0Ogg+yUWTaD3apPptAic6/lcfLKyaILu1FwoKemWaOYVxq/830Fpx0
uQ5kKllC+0vHYTwtZcEiWkIH51QamzEkchTp/aG/YlXzqGqJY8HBXnfmufJ+HJrBRCTBSDB6vwsm
wBNDA7R8ryZPI8VPXGqaJNa46GDeqm6DH4K4nAfreNlTPy2+jOV5e5OSFTXQnpPF2OXTWGJ89oTf
neqWW4y2Md5w3a+LQqoIS/u8L/ifBhdWf3O56f410nmz3wMIIaCmUq+cp/+SzC/7l3j98A9U42tF
ysG5IzaMvPK5iiTErcTqPH5YOzb08R4oE8hgnlvvGW8kZ/GgNqvD9BjumZdluDFgYChs9WM38EWY
Boutyfavrc2vAjxePJ4Lw9T8Unt/A0ZfH1Icrt+Lj8yw++xPWdXss8X19+2LAVcWvVnXvfiX4IPz
s+lDDZfdMCul4ATZoOimi++sOD4zq1dD719b89TgPPsYrC5SscQtta+fDxTyPFyYduC+LD3Sjci2
fK2ZINOtJ8o02a/69BnWtRI4sEfUc38jlhhmGBdr2bEpPTcURPKBWXvAOrQvPNfShSRopQfWfQ2m
icJzmOkaimgX57xMny0HIaYPaulyfq1sVqX35NoL3Lbb/K92wbkPQ+ICol1iEZLPTmxTWw4yrvo8
ZpkIYdCkFoxmllEe581cZTOOcCPF9Svt59gxGBOH6zfWL5zK9htTV/mQoWntXP7ZSDbvUubYoT7k
yZ8rxvvqhQ3u1OBwrujWz/WpsN5gBI/AY9cvY/lMj53Dr9SyBIVHSG7FX2jurxUoJWIIK1QnDZ1J
JTXmsMvQOcvlelNQxTwvHSVGWA5TFVM2r+53lS7pIpBqIRy2lRpKes19npP56+RlliQCZltjKJRj
qqJXz5ajAIGEcZNpQIS8YlmA/j4ztewQwnYY2XsdeuiqivvtF6J8aqEZrOu99syj0yVBAaHQOvC7
Dgnux6WpSp5BLjtgDyH3/xdH9D/aYyJHzoS9tdwYlT6FBsa/fdgsoUi2JLmKkdXu1lWoXpbjkJ7u
XZk7GBBA+j4AIkiUAdtC88T4wXIdoSftyZdB0hvqhynsvYiUCt/C3YvK231ZuaeEdGvJy9P+QjIV
l8cuA+TX43e7DnpCBo4nsDfX2dE7eHM3WMfcGQ6Xs6dBli7igmQ3uEb6i3s37GN8pGeJ5U+YPCzq
KT4lKvLLwCAB8PYrqTFq7njIlJKpViJyKlQ3CEeOoCORjXHsdVd0C87oCPlj/XAqws3mVsVuxDoR
Td4QOPpv/fF65RMf4FGlPWpQxovFBOpVlCR2FlvRFbuRHx0u4nkjo5tW7pCrpO95fbayVm8YV2Z5
SBIY19rBkKxl/wHlE2L4gsbWIpACUghP21YQyDcGBbI3zQa2RXOh9MQOxS0bYxEXcft97/t7Sjt8
kivh9b3wHtpINbRamcS6+8bgizWSE+mYlLC5YAMdtrxYgUBCAzslwj00uTvv1uVlgue5jAr2JEWP
HWL38V4980xq5RYyuUu83sxQ10EMkecAQdeuLIqhnCWKmWfhrj6ar+Gapk6ZQiB5ox/fOlTmMuG2
2+LxWbPZ34FyjHwexStRIbVeKh83/TH4HG6/LiTDNKzUy9BAyoZDPqlhfTDhk3ybz98VCV+2xDAZ
gvpGinYQRzk/i4Wr3TXGIU3afhF2HPLvd+FMlgdG1BWS1+L2oU45HZNdZXJ60yO8d668+rQfmdAt
IPUTkkfwu/KPe2hj7C57k/JDm8gpNtZxB3xVb2SLiBYf6Ra/s7uMRPwfjaoExUXhKgiHeXDodoMN
IVnTREOt0b6DsHYlcH3ul4X5JDtixMRI37V+3EHaCIoqIlFm7uCJiycLW4SVJfRm/WtLDzC/Gkfz
bVyZrSnugvOnBFP6m10A5ZSJoY3mC9B9LCXG0XuUs2fDKmEVkW112xOnDjRIKEhQzA2ylSwY4gWc
DYSzA+aGqT5e5Fz27TxUd5DtXBHgHfezM+BYamzdWGS/l4YNfN29DZ8zM9dbO/Kz+E78rueLP4Mt
ZKqwcP44xYnO6lRIfDnk1rvybiInEyZ11Y4oZm114u2edNW0FyUDMyKMt5KqR4n2XBZf/9C89GJO
RH8F8GPeirVViFfj+BOZgcdQAtWeo4haWulKIU5BYvI0eTWg04fg8xeqOEuDRsGALNd0+4MS4FiK
z/jPIWoA6VE5k1qaW9FRDVsXP3TA9GXZguH/gFqKayUuSxZgDkGxhDdw/PGO2iB1WOhZNCUfMfyj
b2X1KlNPgPGcBvm4CqGydJaM73+jEv2nojlIyL7PU7s/sWsedmTGG/9e8aCap+Jo9yFD4qh8RO/f
FdZUNobV7Th9J0z333sMn9GwWIBte3044cO/SVZtFTY42cvfVJ+mwBaQbShDGrhFgOAcdJ7oHhgi
1ZaN5zPUfqqxUNYq1jnfzg98aDZctplqr/KJ4TtWWRN2DFJzLJZUl4rPQOnMnRPGe0fDEKVbzk42
n+c4vuB5slZDj0icnj8+26WqYk/4wKyoOyHP0SMfNALZkZd+/ex76i90/9LaNHR8+Ul+7U+FTC/a
MD5zo2xKHpxX82TipotIcVfJP3Rok0WikP6CRTqQ9FYKTCb00eJqHOfHEIi3GchGprByO2hw+hrh
cP5bAddFcfFPmMBVl8hAWZ6cHA9bOYat8lx/eayrLD23UTk6GRnnHArPP4mYiRmnXdWQUZYaG+88
bNtw1n/MTCN0b6eaKTmHU9qww7pqNpuLfh4iX1PzwGSyRfNwliya/YAIZg1yKPozdbzDJbsJn0Rl
lvMyVPtlmJoCNdhif+7ZYIYHlKgmOgFFEbOk9bkKUElmR/rNIEVF37QRMTvRZb90KPu6bQpLZLwM
pIX89Cs6s8p1uBIH383cnf2lvBX9vDbTIxzgpmQ+9e2rgEIynxftDgbA7ZOsep2tIkk8nmxAtY2e
mQjnHHQ8YlU6nsD0pA8xtUH1TWWL2W35fCrkFJTIfy/Vuj83zxerEUVsHd97GiPhvkA+kpD3WM/7
OIlbLd5QAtyDhMjq4vQPS8AKSFG3pOuOwPOyfjWASZSTlnSoF8/F9b/lshBflI72EEdETrJ4/j3U
5uaQfXLj2O/hn4Jysp1c5YV8PT5etW17alo824okevMPmF4LqQqBRglN79/xJ/Am75W3vMl8+mdf
VxX+4fjnH1+0nZ4lPsf7anZwqqlZHlqTc+U9PLI65lqDbcgsNZ5PxikM3LDr0LG1jovoCYtcv3ND
ziKxxt79w6YP39FepovKVluxaPp4Naww7SrpanHVjHw/uo+cV1n8GAw0N//OPza7QxUs85pt56dM
flt7lzNfG0OSz/i//Yepx4A6dpSo4R0mgu1jJT47tjLj69iEGe4S431t2aySnSd/lcmlTwZ+yWd+
kLMelfQ3ghKSWPJ7Wrmh4NZuSshF0UA6c/MUxwZ2dCoyyxHbN6wgb/vHcqZoD6UPPU0iiKaCjWUG
3HcYgWbm6/77X/JL151rQqWyHqCuQehk3Tv2bNoPfsdmEIX7ZNdFkbVHfv5lwO57rv3qIzehyDy2
nc+rcaQYWoo/rDE7yQwWPHpyf9N3x91MKzo7z6mQ2OT/hEWXyt9FhPta2GKvBkvcRiChoX8kkQVX
s9NsOp8Ow9GRsQ/ZG9icvgdit9ACydYal1G0KIWwyy3iewcwzCd7dyMlFantJVCmXz30panzRWMm
T7dGH/yWs4AP+K7GV6MUb1Bdu5oE++fBi6CdSnbtSXthp9EkgGtk1cBpAPcQCSyS/G7aRTpIvNoJ
ngDSFKL1U1QaV+t8kg3b0I4omrU2GNuKY3xwW2HYedPtN5l6jF2WIVg3eD+BuWvUhHWSv1KkRvVX
+Hp8IvNFe5e6Vromns7opbw0SFt2MZN4iDnVI4PsJD1ZzdJD5cObb+biZ1e+NN//Xk4fUasPfPnc
YBcp5dgS8hVhpceubZTBVRaE2on8nlnFrVt0JZU3WiHDQrDN5D5ZNzxuU+EG4iiGA11/4XeXB2Ks
8pqquJhbZw6ocr6uX/u35hVZ+MQtKPaDRDR8zXAYm8KFV1ZMJVAgX/03Nx1fPYrtmG2rU5wUkQar
KgM4Y0uxXHE8C3jSz50UMObrXvt4BPOQb7bpDAdie/ibknlLR1OegHMm0V1pgkHDlDvMNNRsX+IZ
867RQEWBRcX7BKrrCcjvWBSYkaZ0c0ATFfUVGCgiNc7u4y8qY5YVphVmvXQBuY9tbUkI6DVualVn
s+YP+PGqqeQUkBddjml9y7BKe5RlSSGwoecQD6PwRmLOG96D9JhF20hyeEmtTA0fjQSUBV35NWD5
H8/72GSylyp3tN5hxMV2Et1rLRheozlQTzz6WTukreM0UrcCn3NayK+UETIjolIaezRbZy3btD2n
e+vxJVpTMU2fztjSYrb6dH2qFADcYVL3QHp7AOnQ9XQp/zzKiiHI+pMfRa4UOiCFyuQl/EU6iM06
n8wWFC7Z4Xa+epKm6RVsyVok8DEQGQEShQH+EmFHk48M31jlos2wzeL5HE6sfqqUrkb5ff7yre6s
3FrnFQM9o71p0AWw7HBRF5yagjND/vqDI2VD8pDod8BMsfnt4zYzc1Cb8tLCLEAPSM8uZo5mBZAt
fc+DWYr93l7nAY/2nuq2ZCHNtlydlOnG5pnv69Bm7By5cfhtOtbPhrpEqFyy7Xy/wrlEZQEBILMS
bXKQg9JbJqdyQ71q4uKrdhPOxGPeNubofTXtHhZPJ/HBulAcxGqQxS1Ie3eh6OHKprnWuSzpxtoF
2YluzwsMHK/+KeQi+LrvQW83Wvxbfb65nb1GAiLC/Lry6kX/uSYmSxi6hc042tz2pOBYpEDId2f6
rfJNz47Madg4XYIqdzmnczIHATOd2TdcytMMaKMgjfR4ZODOiiMzS6szFoX3sUiNX39/REaJJKrw
4/MRNEt47+9wIOQkv78CNW1hIJz54+e0dXPIHY/y/3N9HYkeJ1MT+trNfcQngnqViwzUPc+L8rGu
H9RJeKa1P5nfrWXUguXQ1Js5uO5bc9sd6U1pf6nGIi3eXFems28dqNxLcsj2fVnZfriH62XJNn5m
uB+cqMPs5laDahI5CQ8nzD3RLsaZyAPYi4H/zovOLHAudVOH3X3UDTLtJ6Dik7Vym8H4QDRVK4+I
BB0ydalHmvS1itNVI9knKcuhiDmNk21VfqilXeMMaVTE6K3xqKdO1fupqIL3vrsQiOh5IbVajU6z
e2BpOChlOirDvZGYKQ0nC/VIkyr+6XyyQEjl0ZZsC5xyXxWb7VNRSOfzv5p9nvjwbqTz1/J01TO0
eOAc7jqmvakCqOjZiafRnAPX3qOoLLLbkRZ8nQ1D2+tr3aSbpZnwTH1xxkZTUnxBKZ4dnZbGClv1
eGduUuSzZl5I27wAV94tzAmkXMmjvmMZ/O4GX06m/6qWfdKm+bpLrZWp/XmvnFuOo9E7xfs4GO6G
jW287i1ZHzJY2PwzxsTDnb87jptTdVvRivd9EioYF5XJxV6dHNQizmf9G945zXNQOj8Kv35gz/TZ
IHFainOFDDM/V9PFfRPV2J3X7fVDugQ5A5Trsq7nzqX7Y+Aeiq8Xoh1HBZPxy+Gxg53qE/qtxnhJ
SLWW3tHX+rpXMDLSjeWxh75qrp9Bf771VtsWHhoU3eyaRNJvIAaHhEKzukj3/t8Z9Iw5kUbrZ+sy
iHCg+rvC0fY5wVBgcP0hWl+vu657iIel6UwMfq/TfxdHTwggVoKrrLIe00xQ8WlnEnUV5cvtAn9B
M/PnPn/vc/n8GDw29Df74fNdIb8rP1YTBlqR9qK5B2j0l/Ppt6Jz2svlPOKMmlkTwf7e+eCDIU+K
9XW6ubp/pocvsQrZ1j7byTUpIJGqUI+y9/zBATKxPyrtUL/YwAiehjvQ6YruzIqZKtzfpdypAFdd
9+3a79AJvh262tZs9R6OTpP2JxuJdxA7hSsLs+lH+7a322zBtgLehni4CAZUSvl1dYc6OQePkoxR
wjyv9SnlzXHJ0aV243HwbRoH8yD9uXWfCdX5fY1FpZ9Y7SqvazNjYAHhlI+2aE5nVqe7fr31kqXL
o0i4dgse3FJ4Zrnu9HsaLeEMnHHgl2WGEjnTknRe0NUb9ME3Nxt2o5hR5bvg1/HGn69I3bo/9MWs
vSBii+ZzTyha2+wK9qtjS4Nv7s57WOJNM/lN44FMCfGmCd4/aszv/b1oNQuHj4+fWVgMoXgh/vdr
GbyHykmk8EKipUs19TrWl2EpvXrpCYCj6y5u7FvkKTz7HHyKvSU7Lynn3SRKGJU19JqsSu8XaSnk
MWVwW2EDUW1zwtggLKdthbb5Tiaf16icoE5pp3AY6GsinBGeLLDJ+4AW4XC1s4mFS31gsa2w+7qg
6E1HAQHY1OXboHOd+Ku0zlWeP/uvR+/Vtx0Yf5aOn8d/0glOjHQmlw9QOwLb8NkV1JE61ZRR6fzj
n6vk6D7fjWWQAbF+ztWtxpzFXvs0A+6poA+x+jLbgfvFe6lX+cBTnsnDT3b47kKUFXnxW4HezUW8
LIv+4kGbjKebEDNbSKgsSqeRQfWCX6mGCwJP4ac5tPYgh8ly7ufVhmNp28PWhC4oDimHirYb7H69
6p6W8Fpfas/aGM1jvc+hup/cPxddQevVs+/+LVjLw4PDcv1xMCFtW/DQYJeZPbpeVO0Vy8Ol0KON
ymKDJX4gqtxfkBMhfbKaepfun/o71QzicH94rpy6e6tZpG5QIhpweeze7NWQyRrGeBycboXI4KEP
YyACmcrkp7DtjZokyGfVOJwlkn8+kqr8ibsGytCaxmfRVDV7q6Tm11Vrtytsfg+bZrxoIlPhdvsH
xSlvOSlkC6998fZt6sQPybfSseo6u9NMHjnHwTBlLBDiEMvPion3CIEZSyQlwOfm7ZyZ724jgJ6o
BTPZd9lc+U06my7HHIvQWezNU1kLk2AFqAFad+FnCXsM7FBlJcFl8aeSztnyo+vaGSfELB565igL
qeyY8s3bCRpbRIhLB5sQilMJman7GCpgd0KmM1LZ9oTYv2P4v9Upr5A3g6/q1NxFu2RbifSXm4rN
dEdF3HtnC2fFvCgnE/pXtBg4ENnW7nuBBdJPxPMuymXds5lAgBlA7CN9mP32CXVXXdKpJyR/b2cA
PsAw+w9pHk6lEK19r152rJ/Zkpm07qv3hTcwYIbzxxvZEb84Cl90CHj9Otk22fBcTp1MLF8NuN/5
nSDbhgDnxb19G0k0f8WGSyNUpXq6rtzcHKrHbHMxCMSBYz3JFe/ka2TTk+1T2mvhnCttBt4S2xfr
AjdlXfBGwSbAGCkiu9B9oKi5FX/xrJPIWbqODS0OQ9RjHVqtGMolFEaFNZWU7kZKaJBwvzeV9aty
NffExL09/qWXY1me520bx2E7TELP6lD43K9VewhNhtmZgx1wnkGpjuILrZgXuioG06mADHg4DYOM
jt59oanrwPgy4VVFPu5lSZHLgN+hV3/vI9WQtbKoJzE0NL3Ix7FY4416pVsEC8VLUIPIs95LRSC8
cWK5V55Re2EoazEW/8ptP49z1joWEtAFzX3FSvE1zC27mwcewR0Lr3aMNRa03ITZuKLbXvrF9ZHD
ymVwunfhgQht8mhza+URmGqeW2SLKaF9MfQO84MrPooZnFVJpsE7RW68UxCTFKktVXk+quI1YwfB
XVkGsj/W3er9uy7dro1LgiDp+btQHjtUQmjfdk4UPd1V3XLc9mAmgER368ACY8sqLsvhUV4/S3qW
pWlv9MMKku2sxsb0y4zZMDzLt1xwb5FEY8WbfcJ6h7pAzNznpmIThuHydFmKDBZW64eiBTG1Zvh6
BySP6ejym9rzSw20Gew2vLh1XXwS4fRZwbfIH3+ca/ufeF9OL4MRoN1z85PN1A/XQib3Nc0iKvfT
jWQ1nmymst0VucrPMSIkZT88xU2xa44YCW728K7aR02sFGQ0sznWfU+bWHQ9osbLFC4NvbyTBLq1
ixa3E0G8T5XIZpz4nk47WY17Mhi/hPw4z94GLzmBm1HDqnowHoWgmCg8GAqc6ig5eDRMPBAs8X2P
pe3jg/v2HfviWdhPPzOrjGe3aHN6RAoWv8QRZker4O4T25cBsyn81Ff9eCw/IuKLyjacCNbrvpa+
xfMR+odo/30PjwG9gTGi0NIjYyVHQHm9bZCfVlU9p1hdkargBJcp/nGd+TnzbfUQz23PbnsQ/itW
jcC45S+LVDvGbNEe96eeelMX7qjMrqvHCBA1qAVWAxAG66CnFHWHMumQjepq0NE+/7xlWNkWGs9h
6l2grBghdjrSVbzGuwqZXYUdHxiKhIH5672WubcsFXupMfR587lezRMP857qJlqMSgQJAdHFhWYo
jUu/akeDjlMJzqCD1CKzqEaeIaTZRmRcfFqWY6yBjEnU4KG4/ZO1AFVCiXAPU4yTwyISUmEw1Zfw
N52RMQcpDcOFHAurXKA+3p/tRdAY0UUt1tWF31my6jTp5Y9Eh/PHOxn4G8y273QM+XjTkBE9AevP
YfnsBocD/IhcMduO/TKmXyrubSq555ebSkdhJ3vOHQbLYXTCkMXELnlvJOqBMMMgDoT1hi6m+/CR
6RztAFXX30lQwBTCka1VXpWPLY9depLI5ifn5qZxmfb3VfjxdbZKFxbcLkfceWkMT6WP/TjzxYwa
arMDZxFsVXATQzf2iVDuEQOZQWfDxLZ3/1LV/um9XBK5Bvfms1ZmCXUfaC0/jVqxW41lVP4s8c1K
+cKJ9WP7pbB06HdZLmR7mZ9FjmXrcZxovlp7Hp7bztGRWPHB/mPpzJYUxbYw/ERECDLILaOAiiOi
N0SmluCACiKCT3++nX3i9KmuzqxKFTZ7r/Wvf4BNHb32gI415Se/zrWUtV/jbTmYDl/BVVrRyKMp
61Jk2saYuoAMuAK+IB7v5z3Wrjxaf/A/9AAoCKQ+vyLmRNw5hlUZUx2D0x+amnakqwZgwvIkW8pz
qBI4HK5eC/2C/tnGIDlEsfqoGWFa39Ja4444MBiSoG5ljZAqgMyJfboSB6FAWxwabQjUGrPbP4IM
UqF2x/w3LHCqdovj4wfCNi0FNksjzVdfjHEMQVZ/iYDE4VEl8+A9pYJZNHHN8Vv5BUT56SWF1Xz9
yROidqDU0Fbhlh688JaVtCkGw2eeCGsoUdo4zVx2PkD6iqV51Y8aEqhOrEwf3iZccMIBz/4RHV/+
ez/IARO2gaDmjDYMQacMM8sfrqgZZwuiiVc8hNclsFn5o8KCQ8UfNN4nY71Qp+MVwbwQbIdF8pwg
IhQSv+hrhiS+rMChrz9fj275ErAy6glS2Y/LM//1WrzT4yat0ylw+P2Abx8AADvJJ0THtfh0bspC
NsfoTASupfhUpm16x1y8wO8YOBIp/LT8TPE0Zto5sHrk26g/WQlv8SHxU1hgrjf/8Ogm5orBa7ag
NaBsF5CtDZR8/ro4h+LMaeJGr7rAO+p0sCgCIGSf6SdEU3JjcIsAccDKGq3IvuqFH+NwraEnjx6q
T8nGyfLYsjEcCeCE0k7jJKUCTBYkTDLJeP6QIoEN6m4ZVfh+4dJus0zwQ+hJG+WZ7wHHATugksL+
FJxoMbGMxGDzSwjgEgpu4VMh4wNkCp8t7fgYf1j896BSfSZRYrrLC4FBCpGSkCyy6UCURUsDgHtk
WyEwFLk41TVmJ0YgZE+wO4wjjSTHlLTu8KoWEeuOTqO2undMwnxATUw8Poy18KFhewfPeLnmgScO
cH3A3bYh9lG03iYY+YAn3jxYVIDLvAjlEbA6p6w4hxhUfEFoPw4b6fPYSPZoZCNokI9EIjHAZ14N
QrFjigFXBdNDea4swUvKXxpX7DNgqNLZESPAlvbnHeu3v1VnKQncMlw20atrmM5dE9HWE2NI1DHN
84S25WiiFhTecsUiiz/zbvFZk0eFo8o1Gdhl4z0SnprHCe2E16bMTS7AwYtiWnkwvefPmc6ztscy
AnsXThtgt1eY/QPWgwQzA+ibaywzqt1sU4YXJhg62TCdx9zwu2KF1hO6VVoKLgWSQw5RYLYZEAz7
AseGieqX+4USFWHZnAIADPIp6I4+EotHUqTPgFNX8S9r/NzQx8j2I/188DQG1ZVEh9Qv290rqn65
hewRCIkAv+DJLDriXxgYkg8ZkcyO/eoUJpax4x6KXC5kVZ0LYolF8OhEK/pkBAh1BfIYuX3bIpBx
wY258rwihuS42PQA7Ozy5UlfXMcFSUF5xM2vSb8qxdLEX4MjhgAjrgrbJoMi3g5xUNBxga9EFj1W
GuLeMkPj8RWEcWSE3PSlOT+h4BAU4PdWcNeBG2kZ+b7QjdJGsf5p5NmSqc8Y+m34I6iOhfkoL8dC
xPeJZm6KKSJsHeFxw5HIz8DtE65iFWFUxfqEZX7UNwAKuC9y/GIEzZaOss/HzZOX4jUg9gm0gOnv
9RduOGQiNulqPFpq84vPDmwGNA/Z7AWjgNXJpsg5Blr+q7MUX9tsBqGdJXqku8MSo7QS6P3gG2cR
DwjVBYMgeqKZPIeBdq63goCKF1ixo5aZ8SFGS5Ck3KFO4ZG9+B2vefuFQjiCj93MEtRY1IZryJo4
eULUeI/hHIEJMZRCGqjtIbHd6WBNPDUuc+LaeHSxxKN1pfIG+iKLUkUzZSaitqarRaMpnPrsKkre
ESUB0DFODnMIXh47lEt3JbUu3crxHSV8FN4amfNsXixJFBZF+PQBBEJgFvWXcRpPN5Q7xmg46sHe
eGyh0yam81ARksN4EcEFK7PzUZR8kGkSsUi5PhJ+WiDN0u4M9Jlccg+QPejAgafdw6ZxSoBMbxuS
EUMK4Y4wxlfae+XxPT/xxrmq9AobZE3Tzwpsoz8QNy+WOKSexZsRaCWKE+wuMmShwLtMA96W/A9J
3hZvj8ec8wZqYUewDfbQJCM7lCNwuhnzM5v7bJnM8+PF+oV8h81GBFes+we3UR1TEb+FVPE+RRUB
k2pBCW5h/hcYJz26TQ3RAkgrbQUuHhbIIKFS4uGFQgEbIyxne6iJ2hz3P94W9w9CAvgy1RyK6fOy
O5op8RmY3AffGL03BKgzCcTjFpc5xsTcI8ApiwrKeR6ZbbdOd/MqTCluHsYGPkoKdUny9dOVaTb3
GzNgn4dUjE9MaeKUYHOUIMal+MZ9jAVvfSzejd14/Tlgf2Tf4eTxv/YGMI05VbWDTOQSOlOyn1Jb
MB9qfBw6mM3hvACvgk6DfY2iZcHDyp7CzoGgQeIonTPrZHlfWc9sGlRHhSLm7FjutoYP74/Mb35F
acb8AKwMCVLC45VwSbBLBG14jc/v2YauuR4hvxprxLqQOY58nnBAqiWMuXDLUy3TucJ1zmR4kw5Q
tIo0TLZpCwEFECQwe8ibiP0jyZ3vLh8G3x3ULEjrVDnLBD45jxh0SSiyxIL9Xn95JoyAJmvTb5vp
cyMWmdW/8A+LwBzYHWB3VVt+aNtOeczhnwlU4SKcMZM/l8qmC/9uK70G3FeKRzarpg/lbwq30sSy
4RlwpHY7uot81Uwh4NywC/7XwvL2eiBz7gvH/frGk4VSs3IHDCo5m+lsUJxTKUL/RpfMeAvdORR2
dcUHLxZM/3LMoVSfn83v+/cMiOKCKRs9k4hiJ43WmB/BPaCHcPmMuXEUN+bmZyNPaLAB9LkgCGoh
mruDX/bOTbGoSWFgvk+095yLx1vI+TM46lJOcbzbaHOPKPFJ+xqSgjIj+ZttGV4G5BptzvaVjGYJ
gwbeSPdZQyRLdFTrTQS6/I7IMeD2PV0IWyGceqKscWmBY2hvIEqPns7w60P+pAmTnNfHw0hQ9npw
QCQyDSq/m/swQmQXA6piDJUILsWhEWPI3/s0LEtxoWG7M7R6OyhiUAYKHz4AAykAREIKlLAaaoCL
azvP+8mDx86omfEZ4ebei5NDv6x1ZHBcBonxohHik0aLjGyBVQfq0fu86003SDO8T/XpHZKoshEY
kDZNoPoy3wBa5k2pMOjes8dtwdhjA0R2JhiKPrwL2ZT5e/1HWHjMAVHat9ORZ3w+ouTNT5s7eWRI
zFfAIdePz+aq0bj2iZKtgRTPujt6UJzhGENCmC+MuPQIGl69R7IVXJK2R038PUHD54JQogFKcIax
hZnz1ScaskycDQeWgZ0FDws8bbEzsC059Lmovqh2jAmsjh9ly31rDPJrOGAubgKQAYDgQWc80YSy
Ke66HdUPJwKXeITmoXJXfLpsi5uHrayahMQIDEBZevQ7jCX4GxzVgGL8HnU+5NWNMlVmVMg8xI0/
gGSce6A6EA3PrEysoPisUBohQIHZ4NiBQHcMzZbmPjMWutvtmDtSzUKmRrRZRTloH8wo29CZ81JD
ie1eijjDxch1gpJdnRlH+Lii933g/tX4ykQkcoL1LgZLEIwGRh9GmCxWBumGXYTUJ4OZDCfOhwI8
Hk2pBTOkbmcARrs6UQiNsIhsoQAC7WhpRUXbjTYqKeQkQ8igrRfsguD5OmfKU8A5ZJ74IpAOSe4j
eQ3w1jqc51TR3tQp0xtMB9xh3Hjclr0C9YPieSK+hmlK8A5rURLI8/66wM5Sgi7wDgci+pl4n6By
FV6OtwfFHecbxmrYh7SHxhF2VhwfecKfqSklFXqFESJXqiUO8sVtUkthhaid4gHqT+UCbiS5+KsI
KE958nbzhPcX4HfMoRnzsSWM9oTr2FX4kqhqXP0+fgdL1OoxEYOVrfeWfhuPBBGEF1+I96xRNr5F
TiFJmYMFMNsvK+biX/HVsQdQKyADYle0Fdp2nIs0j5PsUR8wncHQkIFG7VBGrkYsQT6wgsoykjwW
jXvdYoGJJPiukcOprdrDMMZyqjwxu/nGjHbwUKOD5eLLAaj9n0aX2THeR2L+CzBBsdzNKwBMmzOV
og7lObOKCu7rw2ORynNEntsuJlpCtggNeLn4Ct2+M6gmGUaLMHsohWHuMlBSfZXhIv1mR6GFOwXd
HBZ3a4AtHS+VeywCI15MeL7Wt0k107/jN0UZJiTf9OAXTFroJisOsW23hhwhrdTXBJWJQuAJQC3o
A7Ms1sllwjm9ALCrx1dW2uuKWWswUNZaBVJRexJeeDjqry6ghJZcE1pPbU1SiMidz39udYBSdAqB
5IQQhudhxUr5mLPMp5O/64dc8aXYjOnT4Sq1vdfTJvfVQcR8IMZ8UiFP6kfcQ7x5yfBmX8HjGmij
AN6x6PyZWMJZxtUVDMe77AaSmxOhfA0aDanFEh8d/INgzBVL+TrRjSg72/UtfmAKgdnAGG4JkgaG
g+OhFpP6A+TP6IrZS9VMptXLG50Y0pvqJPMfHDmIsIgo0k5QInKd2PMxIMvlvDSxKUrYDgq2O0rR
aReLh6IPNYopprv1bNBhPEkMhoP5JpY9A19Eb8h+qYTSSgmZsXMd6onUe1y34Wh8J7gMFRBMuA7H
RDh45NOR4OJy1cjDHMh+f6cwB6fwykQb2gN4PGQ3ZKsbPn9fwgMcRXMeo0m5bwJwEvgdULYWKA64
6OymJcybajrC3ovQtn57pS8sB2O5izA/Exf7E2FZJX9n2GC9MDXE+oqPcfchiVxqnGfwn/IVgjCZ
xzEhJes4p9ChQ7HNJhSDRE0sV16RMEVoFoNFkzIVvNcLFIgNQTGXLD7PFBNv8uPzSuRC1EzUbFXN
6snIzxYZqZB2Ly9waryJmq6neWVBPAMGaIwYseYBBKIDRceIE1f655tVUzQT+Iaq8BPq+8sEoFcN
36fv25cOxghbBVvfXHyqwgdIzOQ7R2copq9sGsqMuNjJWeRB3kDc4w+KWRZ6zwId3Wft4dZtsZki
qwXxJ/KfMeHPHBPtqkZuyW9w5lvxdvRuyUASXwcIsQcYqGAFKJgaT0ObEpAo8oAJICbobmHGJHII
Q6zLF4Ignk1hkbtgjzm0TM1mBPXNQzhDoCp0S2A6qKUMA29gUKB7FmYolFAxLICFOL0A81YYYFEb
oqWw1XvU1A7bw6Vxf0t5qsr+L6yUX6x5Zsz8xDl7xbSb0trORrP8xP1hjeN5d5nfOSS5O2hwCZkO
QNGwc6Ky4WJzhAP1miFWE4y4IGF37if5eiKvhKvnQbDlKsFOlv7iMIYrzOUECdIwg5ZIctKfH4xA
WS9kUnwiFp8+wtvWaR2UFFAxGIovgW/JzVlB/agciHnIUHgd8pEMEXKDnSI2WPV4WAeXK8wQUhUs
DC5UEmJt0o1wRLfuVOFb7JWvTskO9vaeW2DYyr/vmOYSZNXop/qMSCcaDP0heUMSOquzrZnBEB1H
6fEnni3Wjn8xsu2Lf39Qhwet4pCcKoUXaVrRKnS992qW0KmIUeBNQbFCcYMHCLDc2web4JZ2KflA
z+G/84+Uu5iyKCHP8wWMuMIVE/CDwXWXQlq9kBXTbQmmkeb8KJIGCSeGRa5YRSpHpa+RXAxN92XD
Id9djWAISQNpAJbakbZVbTVhj/597WrX5NXcflc4B31+29aPcHCfKDAfk+WT6SkLCekcLl2QJcI2
kn5I640fcz0iExL0bp3FOG1rVn/UuiWcTKdwGJQ4h2Z70PECwvl7YQK8hA2HP9h0Fcqj/Zts46wL
3kpQfPwbhlhV/L4FV8Du11SFNOeQT7m86l593fTdyHl/3aF6qnlmOvXfl4G4gm1mqLN3fzncFMNp
MOMFfmPGV7xp5gWXjItQuF9ooI8HPDxArcy9DE+vbIvhl2Sg/HwkI2xPuOZvGMFHidDMs5/PyBx7
JAi4nyT8AW3V4zxhHtNjH8acXTq8lJ04UuBYNqBL+NQxpVGZv4LTUpGIFKfay+V12WMih21nopci
ZAh50GewKIvYyAFqlohzTGQX0MwIQM+sz/K5el3dz5SLctd4zwuKHioeCBgfYgnzc8Cg+fsRjDso
azeqodUruqd4gql7Soqv6t4PVLOgPBi10EbzGH0VpzNjQoQy1cMpsDGCcz4FhgbAv3PQtz6kFIMU
M9iYQuHOIUNFVPApqA0JwBmwuu2hPgb9fnEQjPCFBz2yiahTSEMEUNrWDRMW51b4+IWic/1gKvO5
hiQJEX5JoWsC3J8nf5wtmutCCpV7hCtbbWxId6f95vEFoS5dYM1HiUmZrxk+nB14oYU4rbLNBeO4
msNxzLoeyhPkVI0or4p/jN5VNUKkxrtFz/H+i+3S1KP6xbnNb5TkDbOI0ugs9EDghcgohyMf4HGU
zTjoQR4EkZbBDfdHSz32IbYIcpnIDA0LvD2HQu2Sz0DT8SAyxshfSU3OOxtMMF/Cy3knJiOi2V1x
flsnhm0RcRbanMT7zolhug5OTAygwk0APrTKyaaitjqu2zmJ6EQUNngXKvwpTmfCWH7DzxjIVwsg
eGrWCVk7e7sp6LbtTo5l04rukwiHJrYv6zL5EBor8GEJBwdwnkY9YnTAvk2xhmQn7pzXMzIPwkcZ
KVMVUKuDxOYOXTy2HPXqeLMhyghu2ACaIXJswTZwgLOiD0gtHXWEImeIAD9zBW8ItBKsF8xn/QAO
tPpLeMdygMRKi5GYk7QO93EAmBXypFU/cTHnYsS9a8Y8B48kJuD1bgGQY0GOwyOAZKL7CTHXSK3w
NDzgXPfLYTEGvXd3BZYiiCXdExs/fxAVrOjN+ojhaAhsTpl7S9W9wSkCQ4h40rdLKR+df8SvHM6c
3Mw5ePlfeX0Wd8p92TgPFbzrOiZWe03NNPSCLo+KY76Mb+vWYckyR/rzdG3N6Qv/Xs5/HyrjZcz1
V/c0A1Ner3SZPdycLo2I5MKX3Y4ITyvshzV42trVa52EssQdLRJ9EYnrYlhR60S6/9I8bCeifBZ1
qXiT4k/xZhzxESh72StvKKvF+X7MNtk/icarp+jAq7e34mcQM7nJFon4q01KO3Uc8NYql4/NK/JS
/EYwrUDCAbY6D4wkTMidgibJ80uRQ/UAStvSMRixsXpY4i1QN4t/8X54h7eA3/NubxP1aRvIlviY
Uz6Vz2HNNMs6jvZn1A0WXWI//ZwDplrYttotQbjR4LwW811O8NnzQ0Y3Ouigu3vPQ50OqQZ4S2yU
cfsap+cZA1A+c0HLgvsIGY8Tg6aNpWsOmfdw+TH0jqdsReTI4fMUD2y+oGMja63BCPk+/+KfUQg4
yMLB8Cil1ORKQCrn/QFVUWJhizhJ3if2IaV01uDjTCpPZK679YEd4spHw9s4FSXo/Tuj/Es/Iclz
2N3AcWT5i6cAqIgGGjMTQCHxPPz98//fCHAbuBTxDLUQTYHV8UExWNIXDY7iIwHo4gjU8jTBnafA
AnzAUZ/K7x7wwP/mFiMCbIcxumcAZh8vE9gT/90R7t8DCsaC9wk15QBteohuMveNLIzKhDp3ZxxP
z3/K+LSRHOIAwJWc8GNteCgonv99d1z9A4QPUGyHn8g9zUp/EOp+RDURAbl4n5AhTOZqzjEqNubu
unJRk7o/TLp8ICdSivlMXEdWJsOUPZDt6f8f2ggihsJck5F9wpsHRi8pbBZrpfaEjdUzTROykkCa
Wf/ikxVBnXJdv54YeluUSvYYDhZ2TA1xKIC+gBk06vC3cEQ6mRieGSJMbaHuj5xAPAPLSrFPG8Ci
+TCArQTVHkEzU5QpHfvyAlWSy90ymGJl9mGyALg9AGkDu3DhNS4AgktGH40HuKB55x8ewk/Ibsm0
l0kiJ+M7AGaGJ015IMREbCHDg/JxYiWMuxyjMJuK9OshyUiYmonbcwvEQyY+GL8jfijl0fnv8eOb
qv/3TQpTni2eMZ4fvlomCccDmyFHCrvhL9eL7ojYUryGWZMk4cID9Str/bLO0ZpsCgrgvRF10Abg
w6Gti8Ds2WnppH/EmPfsT/5NDqPdcAw3dFpwuMBJgEdisTePrM7SCDfm1/E+5wc9eGYe9gjCREAV
hG0cz/ZcDeMXVNg5Sdyu97DjavrxJdVu12gFrmjCwKa2cTaPb6AKluzgmoT2TofByhIFT8x9Cslu
wlbki3RiMjeHUF0za51Dd3dQoFFvs1c9NVc8qkOv2JGU+kafxhcvyNqob6is+A5524l8ICOT1i9W
w1+OivMyluIYG3+OsbfN/aI4YOdn/2QIztgXINH/3nYl03WV1xa75gV3l8aDhcFKFPco5/aMRWox
WxkD0TfsAb4qtrDjIDyyF/EVvnB7iSqC22eu2Jqe39l/N5b123jEaAIziV31KHZoFpHMyhTv4u/m
R0zCiBDnP8QPAigGj3gTdSe6GH2whljOHNy6p+y7mvOxtXKit84CDoseQCMyYhU+1oFz4RMSIAhN
l/cotuAy4cxm2J4XU2xH6AN4fW2VMmp/M7bgQ5E5+HpvIGnk///o+t/Zx8AQfjmclFcINMYaTnmv
nD2cZWLJoWYlc51QY1h29pkp6tUlxLhurDm+2uvO8pGA25njlz65ppbJCclqqllcpp1bc4oC/n+P
Hr7/zBwvt8g2Hkxrvqb8lMTYtRQxden9StsXi2yrzb7+bs6oa3pelC+ifimbKYcogahESOrMcOPN
REnChg7CcX24VxgkarGo0Ebw8ghnYjK0mbTun8wOIsy9ydDhiWkdIi1Ir4awwfYpoe4J4neC20Wi
YlVPeQ04f4LztxY/W0uRzeq9SzBpgrIvMuOIIFIiKPcAT2z8H0EPHdK2BfxhOb2xls024rZ1QwT9
fnndIgZkg6JPnmQJ8dLiul2hiF35KNZn08SGR/aWy+vCTu4OZXI+27ywBx1DHF1/Hw/bvHXniGc9
Bj+KKQw99buv3ktU8OdZ2rA1QEEy7AGmUpveHkNziuk7OCTE7OtjqVhcUCdZ446dCnR+2aHdkePW
EQGwzhCHe4fCAlEidH1wsOTZ+BCVgW9QcxfIK+iI/+USai4bXeCATGO8KVyJzBkaF2gYJ+pcENhy
xpoRovSGbGU04b8SOnjiCP6RQrzkrdPinTsBS6yLoyYe+fv6MheojOGAR1HsvdyMXZZWtSdwJOXZ
u004OjALxwwpkOLbXEHr7IC5nXmm0ELm5pZeFif9xXBtrGvGnVSYFJzIYFH6lWRH+VpMNd5AyyIi
25cLT4IIufk8kekAbhE9Thy4Xf/SSTiV3aw0D9Gv5u4L7KPiu3eDA7xRTIScdoYryBQzm/E5zK1z
+JpWcLcwWBgSljnGOhU9VHCnVyKUdabfTyT1KkDLPI0pqtoEVEEAq39+y1RSrogT4HDnSrecLEBD
AbQleOG84efbJ/FVeUQ4Sbos9LYJaWBAKGKgWnR2kNrh0BAb5VKYJzT0HArsHpHG1sEpwkUT+4mQ
J8H/wWIXnsRf8T05lb+MVYeIPsOrHkUgnTeoHLQ2gzndyUv2QUkMK42+aSL+AwbKV79YPY2tADzw
81EY9kSfjmVJyjGixDq4zZt1PlZsWE03nGWgbCSd0zlGZkH8K2eIjDgKSaE9eVO8Nuk5JleDiIlR
L4ozYBKONMFkgU9g9V/7/fM524bHBt8eH+8DoCB++aB3WHPKhQuDqHMwJUcxpHnraclDzmZNqUQI
Vdp5XQrDiEBv6nrQifIa3OiliGSmQf5a8d15LAzTA8ko6MPsz79LfOf+FnZL0gRU6UjR03LZTiSo
InXjAjGB8XGSZAtARwz4CWt+rl8/1yX7kvNYFjkBCmCZo1OPIKaAFr6pRsR0YyCODWktoJhM9nlK
h1IImtvzsLQTE86TW9hTOl8GGZyk7fiMCwTp19VU5cw9uwMEZh5ornWFBRYPMz6Gs+7uVnYl41T8
nQZ/FeeN5ymAK5jT/LwkRyLhQf8oOyofSk5vn/n0KfltvNfDGyAZ/kjWSAmpfJsmBWeDfgfEwHkl
sYjU4X2MkIUHikuJhdn1Gr4ZnrAqPcbtpDHz/DFVAa/XHVJsHydyChnKv2RgeC6Uo1kU7LcJgmPa
VdHFZ98AZC/8oFosbU+KCTtQ/PJry28hzgNlRUepEJodcsTLIgJbox5gv+tHgHwnjvcjvFUIO6J4
49iWVjTrkbBdoyerHTh2Jw690YayDdXniClLi5fMmXfSYpZ3kA9gI/riQwEaYDXXS/N7INDnBQUw
KpkF24bqdyP/fertNNvrzRKJc8awnXiFmZTGg5MIXz6Vij80xh3I8bydAOIxpLjOdF85VSJUisJB
0AOHcQSHbrQXElMPvhCQKqGe/AaDJfKz6VjxWPJvoDoGSG4L+xGjuoH9+MXcECW2umQI62J0j5y5
cChbZC9fNvViCicoHS3Irr6MzTEEDBx8BU+akwEBIh6IRzJ65vg0ijGbFLUHhR1O92+T0eJKoW0c
QHtSVMxCYYvAWSaSt1rzUWTNlZuQuAj2oTUuaKGGbdWYRXQ7ggp4UO8G9mfJ7MSO+UguI4avlaMw
K529mXLuDpJUdD3ZE5fCCR3bnqddBkV3mR1lXWyuppWbQgh8P2bykKrZSN8dqZiBKOO+3nmpwiO/
jp+8EeNwm49uqxeQzp/Dvqe6bayrFjS0B9aTcLrGT/jN7ChzaNPrwYg3y1PMFpyDaEVy+YfIAiNq
S8JKOGynGDWoQcNEntP/ujB/ZStu51n4mil2f3pO8h+6w5ougWOBY2usR83Lqjf6TBBHh1ZSTMhc
aYRhhc70SzQp5ektzhAotPlJ2ROyzIBqySNA87kic95N+A411BUv5daafsjPwNShx0GFiHMeQYjb
+Alzzl2gYjDZSit1sa9mX8wfRAFKAX9lz2ZoQeEKdYymz27zycteq3fOpPEXm6evS2qbXWGm5ugn
MB6PBETIPTHg0eK7hc3CbNvNAkDB0pZMJ4MXyIeE6Mj9cK/+suWcqqxl0I3bLb/IYxW+HjOvu03S
R9Rg2DWmXt28N/miRRbShdlO7fxsfp6K7cfI7LZfAk5Xm3PYw38CwiZjHPMchBYDaw3XNnjvMzin
ul/2jsaWN3SqZa6Gl53JFkORSAo4n//svnnyvCeRORMJ09svtG6u6/NF+6BBMtZxzRWV9oxSKpO2
DMiewAD3NS77/r5/zi5f7wsHFvYSOmS0Jj9DiCV8BYjW9M/DkB0WgJFIOyXsWfF1uX/UnC3//cAS
8ionJ2o0JU/Zw4UszdEORL7gVRLwwjAnq8+PaYxbak2YN6UeMUv9ptxE+jYmE2TCs5fKb980MwvY
m2h4eJLPgPOLscML6eIP6TvsNQzk4QdW61+ONQZxOdvGDkIGYwtiYj4rLW5HNM2c1Rzx7xNNeDp9
NwpRqn2xNCWPYpI51VCGg43kPl/y8zlsDUbp0ts2iPOSmaekSmUPFWu6QB0JaXQYsp4Wt/mzWle4
UTyxLrgS30PiknwwXiFoHpFzCqJ9KYclEpYJ9dxivdgPY5DK+5rTIgpuk/uhXzLcztyaPh8K9/iS
Y7Jwnd3QHLAGUd0J/I3TwAwo3r6pAnmKepg+hk0Zqay9ZgUPxh3xaDY7GLwBit6JhMKZDW36Fk0I
HGVq/yJIGOQKtLFACXzzTMxWlRAP8AnDntxT7GHmY+fw9JEn6qLIQ+Gb+XyNPCUuChfIv9C7D8Z9
1OyQdjNn2UN7nTbOG2wl93AjTHPhkHouLOe6AjIZAxU4OUDB0oyGEYPjKyr3N5ZakJzz5f2IYNqu
qd+ijhBp2OzlQBCca9LMQGNVIioxHFs9fFW3z1b3K80ygCeYMTATIqrxXB6/kmHhVDMzZeOAMXR6
YJOVWTwDqPNLHNjs9JVoKRUdqBBVC5ODKmHoTFuATm5AKKO0gtalimwu3ed+oUqMoVjlLtg68yYl
1CwYp+P3HfP0MhFJIHDB4Av0oUTZqkGrQwMCRvVx9PusU/4xA3SvD7E3oeHmIPyaeLkTt0LIDpv+
QZyWpIVw87T4TogaInp6QE04nJDHzesT9NXFYK8oFSUCiFwxcHWag9nNbpPqHAD6P9PyxPeEahox
nuRRQ0Il13kmLiOwF4mM6OP1vH0jJQBIN0BpON9OzYQtUfCCqYyB8reoby4O9yzWdkm+haXAO3gb
rG3B7QCqqY2fM9QpIMn89HTu8kRbkxIE8Y/4suGqg7ow8MnoE7DJBI4KwerKbIRv2l4Txuv4sCt7
fmJrhgpbYO2RUjeEA/Nnk42xG8uqSSCQDzWgMBElM1cWnNoJnXER8F2YEIMlZ4HW2C9kfxj+TkGx
IfBZUM6v9zkDA3Q3dP7nt+cQlIAgbsI0Y4SSkc25FrA6ewFzGJRXqJgMgil4OAKsELpYBTIyo25u
lhOY1PKbnkVd6i7mczgEuNoa1UD6R54AGxltKBzy5h9KcC6R4gHP3YgNxEwbm2AcxsL7/DuRSfHq
iWakKdPYJrT4hSUADL3N4EZnRx3UOVNqaxnwnFNeVFaUp/fdYMPOLM6Uy9lhS2HV4jTDTja6E8cB
2cyr1+ywECnnus9sazRlwMQp9oMcBeKoM2THHrN/fglkBaxJ8Xn0GYTXlrNXwinRie408jCGqpAv
oSwu3avsn99Xl6QchvUaqZH8BW3FEoVRxV7O++RUFG53Fuv5yZSLVUgzQ89BT5jmY46E4IET38v5
anDmHzOaBe8ib6EQ0BEx6aA05p9y6PsKDk3ajhc+0rWP/A8dJ3NJhCE54z645Q7KoIn2pBUDbwJq
6gl7NApnFAIYvKxnPWUinqL/sKfFuhLdFUoR4CPnkQyViUkW5efEkDeVY6It3TLJZ9UNRJLUnkXa
eizZV4grBvbA2BdQLotaUCWgVgEwlb1B8myjr/c6cQgpTrk00GSMhEkQ+2wsAZxdgyu8X0WMKHmf
0ujXoF6q4uo2lsCn8UBma8Gf5u2L0vgCNe7u9tSqLfOht9D5DNwHMv8hgRYGNC2u4+DObOfBzbpH
+IesUDn3Nc9hEZhXBoi+0mNd+hHwpAtKJe5HzNSwYriEPtmj92dYrjP7MwjL4n+XIMNzgQMQK6Ju
FtPXImbpxKcemeI5fh7ecBWfRCIxKFR8wDWGg0Dt3Fz6Mxiscb9svJ54PR6Lhxs3O7kaY7KmKTbh
UNLA4UJRNuk4Flv11UNBbheTRkTvto9F9fQNtjB5ghmfECkr1KQiiQsF/C3F2pNOV/jCAublJx5f
mE25CMjqF8984PIK+s1lGzCfdDADr18QmmToLhUzvF+eU7gGaOnYtaIHAgjI7/rYuK95+nGbAMDC
8IP3z1Op0uAxPoKWx0+EQX9Bw0/70c/ZVrkOZ43U6ei3dJfUopPi67QQ6s3la0deeeV9Z0W90lvX
HHlZMBkFZk4ZZmWfQPn38fkplatFt+suzi8YvtqjpBuQQGR73wmJ4y1mQn6xeyyHntSvphjyNEfZ
9Myt/g87RK2ltWatA4eBya4x/hF0F4aqy7fkGoeOpjFhYVNwn/TqwNPM0JZbDKin+5gomitK2YrO
hqOIEc6o/Rn0cYZl07QAPsOX7zUxDZ/KjWtfXqekFuF0uzxl9niBrIY8aVuEz7zwjRIXFHZdEkmY
UkP3ObsfZEQ8u9A62qHbBJn/ugbljHqO/eI9JFGOd2FhTwaDaSaZFtsNfcMoYOrKXkG5ACeBtoJ3
joXa9HVbYVq0zva3ALiDPgr5EigEnOrCXuw50aDQ3XdMc3PYXnDyalbuZ7CrnZgjEapXpMMOCa/i
ucY0dlD6r8v2IuRVaCkZuQ3j+JaFZzUF+zCsKTwMXMXBeuk7chQI21ro9oGTmAHzgh4zeshfBGAz
DfOmSTZVyDnlxOVs46m/4MXK7qKPhysQX54rcOq4pFc/rhGCpMyZhFHJ044R0Sz2F/Yq1DbMZEWA
JjJ8+ITULu4A1T8nOfemlIlC8VrZgcSEj3Y8kCaFsaGvQVYc/WUU4Qv3WPBPQd4NzJQ9xoJ8KB0G
2zX5oBxj5swZZWAEB1Koab8yW644rxi5ajo9t4s/Ctl6TG9xen9hQCtO8YXIvM1O32D6cev1l22L
tErC0HA/QRxFE3oJOMHc/CQXsCM8MbVic6/dNUWgOcalbRu/B745Bj2/sK+CoZPYh2vaC4Nal/CQ
Yri8XlZ8ZbDnLJVgmUp/Vpt4efLwfVPGl46ZmjQQnTPyW6fGT9WIIab8DELuBr04r/oJFZ/N1H+4
yp5o6cwl4BU22g2CtcmZVYaiDxrN8wW4a/F03p/180hXwcMBHvnEq0MVmTFNnCNlHVn31ZMY0h1t
7EtdVVffyvt1PQrvL/8KioDi/IFvKuD1AxVbT6cyQJ7cjH5Nbak/y0AsVYmxW/WCfo18EoBSvR8z
bMzSczYvu7i8LBh2fwa0gmNOMSf77J91AOVmaNewv25eDzOOsMHzpEBwOZWL5Y1QzXmDyOn5jOmi
5W7FKVIhmVd27K0INJ9Ak8htL4olYxN7Yr3lbGoSdZ+xQidG3fj+QiAlVpP+hAfqa9NYIETtPniN
vUCJ4c2ZM6hqT3nSptCBQCDvz1ijKBoMMSzaySqO7aEOMA53iUc5j7IyNCl/JffehNOaq2dADvxS
15Y/aYc7M4CIo/09z7qAXghi5gKnQCaoDTF1zcL3zw3jWsGmaR0agj5U/QH0MFDq/5F0ZtuJYlEY
fiLWUpDpFgEZFcdobliJRsABkRmfvj+qV1elqypGEeGcvf/9D485IB6nkXvABLJRDdAYuf/qDiQq
/pQoiVoCZbAFBjME5DUEBkjQTWZz4QzMDtVv9GwbwxqfdNk9ZCUsUAabFY70vvbINSN6UE7Gm55Z
wOJ9JbSaBcRihYIlFmSCdVeOr00bNUxO4HcsefXJx31PTx/IBtAOId+84kipf5gKo0hhRJ+8luNO
SVYkHhA8x/u7Q4205y5ZFEdc7BRPuny2MbwaCVvD5zubP6aYJe2w9VBgp+YBCir0yjcCAl7cNEyZ
MYs4fALJ/CeH0/goCWOV7O6H6d2tcSd/CbhOxKiBWE5WP7qhm4tOc3w/z4MEQievith7QMXSbttU
DJiD3rgBJgAp4CChOFrJcxQy1FRUDVNcJ1Y6YBFg66IoTKWzHgUD2NaDJfW4vPux0tMwnspxlVH9
dgad23xQPN8xqvpVb6sb+oAGTsHb5LPIL9OP3ZB5DrbPBjj7o27RxF1dv83pLBvnNtRbIiCDj/CD
qZuD4ymV87WiB1Cxsks3LU6ijZVnBUgi/ZgoP+eULeJ0R4UyBWR8BHAP3rKvT7HLPschI3f2ZRjS
7OUdXGWx/plkX1oHZoaLCQO7Fy6BOGzAIZzOzgm4bT0sM+pdSP8fN32vpUxwZljmJD8ay+HIW+Tz
KuCG2zG3UTOsSl5P3GXlC0KHRshBjQcCgUEmmACcxWTi3sV1+F5C0AP3/r5dmgMT1lkCOIPSelUg
n9Ns/BH0Xcb5H4Ie/7hzfQtqES2R9Dfh3WHld6d6vJOhpH99CpClF7ZQNSYhvI0aqE0FJBgzpyZw
wIA4KfaajFq4KXyoJsxUV6C1t9u4T4vfVFP4lNArncVrx3m+ZBpcJeJmMz49Cj3pICZs1EJvDUVm
4gEgbV9UHJw+ITNHJEA34lcUT9fMHprKbmurhUeOUMuVerpOV06oZtXzBF0EY4uhA1TQ1mN7ISOr
mlmSRicC9hmv8nxVv8PRrWm6FWwsp5+ZCw76hjr/PcIE4Ydx1+dYkiEO4anrNvqRXoU6asJsuTWP
dAYpbk8Psz2yAycq1Qf1PgWD0Kd+Lrgzdergs6ase71zYfAUjJdhqKl2Sm018NO1PEeL8G4PGBbn
FNtVf1v1pw/L63Oy1/EsxX+z6fR5BUaQ/Y7UGym6J+jJ2Z57bGjTQ9wclFH/5deZj7H4DBhEK3ur
x0oCPl8NmTq+L2FUEccro2fughrmAw9V2WZGLrR0kcrJfFAqktig/9cdUr/RmIm6lzIXegjxWpRn
kxA6skgfsaf+DNRjsUu38SW+vHEZ+BSWjGM+RXM6DuBA+VCUQBjBkGLfixawjTLPyy/UOj30FHRE
xHTO6GqYGle3bTML6nW5x7wCHchhlCS8r3lqQV9mekCPOTSSAfSsOc+HM4Eu3jOkaLwaj6iy92dQ
DA3igF/3L+bH3JcUZaX5UR2VGV3+l+lLCTbv6wIzvLfZ7uojRKEZnhCjXp4JAZowr5J96uICcJVo
90BaiVgepuKhev+KZdDk0X3qCdPLMAAwzkEyeGME3o/ylSp66z6WhHWzm9bhe5Tl2jPUDCX5LwEX
AZd5wYJTCIsWXjJd6D0PnlPWpaSy6d0bEgxeBRZS1BTK8Et1WsUzs/ykjqb7E9UWGUSi3bhVNp/I
HY+KVNWRi9w47vt9Legb5KnQ5wzMH4I+YbA+W/CJCk6vgaLm2JDPn/+LzLJFe2PalsLQQxqbOyTv
iD8UoGhG+TTgk0gnRcbH+fKMR3NxVOV3wPxXKo0G+SR4KvQTQ7aqQeuuldzZqHhqULAlBIDU7nj/
XIgXKVvKH2JLdFOf4CCBR+GGL/hM5xzv6DXXBySiTnOgmtXrccTYHwUXzikcERsoFL0UacUcn5eP
POcSxUmBgk+oSIJd3N/bx9SP7xCU1UCuV+i0yeZtGEVCHk8WLOLECE/sDnNnDev/sKkO4nNLr4Iv
jxuLPnKM4bb8TDZwllvFEjFYB5VGGCrxpgNu6Ab/BDrvrjOqH2qEvHLF+X3ZHPhzkm8nk28uRhoW
1tHHwybhuLsy3YPq9oHvTGY11vSy/6qhj70z06eiYcSEpDFlwZyiWbhxjdGXe0xi9C2DEHCuPIC0
+o15z2hn2J5zGsTJerpVx+6Bb048mU5exySP6cpKwJURdfuDziAGRYr/yvMY+1Pao2qHnLb9dCuu
Z+GwIOyqBH4RQCDJQ3CGtbzLvrLf2VLaieH4UDAB7wNksKfw0sIiGEttNpTiyIKKbDR1ExhX5ZH2
FPoiMcieEqYB/CPMI3RHcBqPiQ/zSQThIrMdDCN9NEtbkQfyDr/bc3/GIHRL6KSnKu6A1ik5DBwO
UCcvzlfVBmMKP9vKw0zTK5EQIWUA4ZoQgMFfJbfDZ8PXA+kiYnv89KfY5nbUHP5kg3MIs1nomQyW
xM3LUTZcxb6OvHoDnELk4/2XY7Lxt7kZlZ+Gaagsx7xRUpkCRvZjC64HNdFz71HmtJEi2ZVdlcC5
RLMlCFcj0jXKGASfop5xo+QKDrqydHHB8Ipsw5O863kYfTgiku/pFh5VkAO43KIxnXPwIBkfMiff
Kd59CQyDlCBMfkb4eJx/FQTbFxecKUnV/Bxhv+5KVyO0vqeTYEoqrAhtinq3W+TM7/VfYi9xgsLh
vNncnT6ocTt+7EYqAvyCzzxxkPSD4jL7awGnR+oC3nl3hsMptiHvA5YCu+pKg0Y1glRsra5oo4Xt
xGNKXgf0s0UA6lUGwLRbmkzwXY4KXhG+yKRCU5TqqztkDajeV64J4sSZP3qwHPIjl5RHwDWfJP3B
6CoCWbPHnkAbnZdTV90WwTTCXQpZEyPQ+CTntGP65t6eamvSOsIM5327ojxXkF9jFPu09LW2uruT
1dOdeombBZ9FEigrwav4O9DQqgrTFRItXwhBhoJi+cb+PF0K4fhIYT+sFDx45v0Gh0vrRVngMJxa
9OsH5hDuzFWXr/0zfIZJKIdqKKA2W7S8CtkkLvZofhzMXCVI3Ob44j71ZE/yBHS2luzdo3tU/vTX
p4uIapdE2U6FIrh7uc04CzbubvozYGu5UlbPQFr33t2t6ZTP3TFze+arFItB790Oj0Pmymt5wQCQ
38o2PSRBEuj723Wyqo5SmPsPf/pd2TX9xrKTOPwH1br18PGxXdJ17nsndktfD1+BwO9X0F4zRm/A
nj/vgPO1q6887b9zV6CG5wEfb0ZHE/Tz4Sie62uFpGV9R+RqDMfHobwiCAqSXUYJfIi3zOTtdCnh
I3PoPT0Uvp/BbNUwXVzNttPFdP1ZZBztdD3ZTlYfvDlfAFib4dJFzYlTnZLTvZGWcSDhJTQeL7vK
UoxEV/v3GX7WU86LGlbnl25UduKKqw/PyHnoLXa83IdvuIkDMdIuhYPEfTNx35QlmDFtMJR1C39A
VAn9T1iqS9nKQDoyP3OkIwN7ijGUPjvWXorYZelmmzoQcKwZLWJKcmzdAoMMphy1C2fOloOZFWvI
kfpoFo5BvvTw0g4OpYM0aer2GHugDca5IYRvH04ArXW68Skkmnf4QlXrtb+tT6024a3FdnzR3Pj0
DGNX2AhLrmzUT1yhXKP4rW6FTe/3zvPfNffaC8s7nmpMmsPnn7CJo/ueqWb7pWp260Pd+AKA6x2G
lRnz0uQ78ab+6y9b92ht3Q8Sh9f8vtdwbwOcCnkWfj7M9vVvzeF8fnvnDeWMSpFX45sa6e9G7Con
oC94bsJG3+DwyZXfwhsSlsq/P0+/0LV5PR5BvgTl7B6qyxZ7go4C3lBBgXmGCOEzibuZxZjXwbDP
lcKZm6D8udm4k5nJbgBYjx6JoTApPvbzr6mDbTDe0cwGnnbsdT8xZBkYwP/oQJo3WBkPKKP3UlvT
+rf0D4dxY3uOPLVsk0fvn+eSlljf5uyK6rY6oCtg+o4kJsz4ECQn9nQbVzRPdsa3O55rYdn65RcR
JJPT25xtmyPmGBJoJ0ar8+4U5b8TGLNRbHNVWorJCPYx5nJj9ECIIwDobN1cs02x6933/I4VVDJP
1v/Yd+CVhgLw9bbY+h6sJZ0hbcEdf1R0n3AV9tmVjBI23gfsguzKDrZ8fVWsdaO9Ds4s8VI4JavJ
b7kQ/WqrEcLwXrUhZtZb0e8c8TdHpj7xZ77AIiMTmvCy71skJ64YKmzEgHoeVzuDNGmVAKHWbsXm
kDh5pHg0RHBifpINYoklo43n8gE97bF7/0C+6lm6AKGSJc+xniAwPDJ7fR9GEIofWtJHDDi7YoY8
Tj0gmDJUZiWnXAK4Dz7+Z4STcArFbFYaqUixl7ujWJL5IfOYY1Fb8YKjGcmB0FDKACtb830ABg3p
TgvX/L7tCpdKHLWhB+CJkIfdChZUbBQ7qJg84WJ2rQ4QwnBngoDQ7RFExgt4NTwn8IzNrHiOJIHd
6EYmxfiqwxVh7XAFfYU5T5uNoRx0VoD8bUN7ds0ON/fQ4VbBe4a6gexkML5bJnhgJAAMLAj4zdHl
BSMI+Dm38B2bKxvjQkG+bzwdhKYkKxnS7xDS48MMqHffJdtxvIDBBgHMhCzMZCbZQNL62PyJU0nX
vBwBiTEtjxERI+IoDjkkJv4BVHdDWKkrdlKUbFdOOCPU7IcC4OHyBU4YPEk4YDw1Y1qmJrPraFjO
VjQyYZuDPFli+QUv1oISVQfNYWozNVHPbO8mHx2EZmzOx8gNEFloU8vZew7/gv53jdIwc14bwQiB
JQkcp8AfHwdNk/cyh4TQHPrSJCRvVP1iioVTFrPZA8gfaAF3Hc2MNxplXenqaNsAX8CysEkymR6H
0tMmeDrmqUYeHTO5y3BAy1jBkRvGwwWVdPkUAerQJfBE6pnqIncrrPlBTz7HUX1eB8/lfSSwApEi
1bNB+UZRC/KByjqGwuq15N39QFQYV4MfdZUH0nlkL4hze/Izkrg/AUlql/CGVBjvtHqkBR0qxnuB
ZE9YWkLERozwFa8hQkRbaAve80jMILcCMoZwnM3zCNo5/46+qjd/GaLduBCYJjIQG4FClJMtL8EB
p7OxeOK0gdLNPGIAND7aMIfSGjOdRCirLLorLYf1Ybq8Gp2dObGgMwdQLMD1DwILlOHjzzPrcgpI
5ygDlkeQGnZ0CAABbJzp0aT6ecIGKUdtbW0S4Y0vR2LBsnlSu3OpQY4cOc3tecYAgW4VoBp6M84x
ZhoVu9fyviyITQGvwvaZmTYzlwUnS7k2h/QCEA9IyETUYyLIZcnlDLmPUafMq11xHx0netyTA88H
t457Z7CTpVxZPJ1ZEMdlN8YRkx48VvCnx7FAXFPkTVyuJynbU9+voVGCKI2X3h1fOa4LOME7wLfx
JNnxlS0XqB4/M1jC8Cd83Wfcj607uQUVFoId9wfL1MswaYA44y1UrpZuqsF8CoaEMhrb0aUzyyx5
RtycedqFegQ0Ivicgo4QhLw3zHg/kuQgj7CZ8BmuAGN7pg+HHnkb0Zs+6hROY2vfVaRZZPwxVEXz
CDHsmxuuGxkyRxHKBm9D/rCAjM8xipt8un8ceJ5fBG2nf7oSKJsPNkx+RbCVk+JTY8rUC4JDcq6Z
yqSy805Z2p2M+Scw91xzuPH1RRNkkQI363oSWHm5q4PBbKI9EW2CyyahQDn6Z2lSAimO4rLH34tt
B23K0y9NE00r10keAJ4BMwMRqyuusdG1yrqBE0mGj6kVFTvjN1ZG7IiuD1LZR1IJjlj4cs5+UXzO
YzwA9zi0zjOCW4lPs4s1/AXQXSyvzB9yl3BTVD28oCf2zZHmP+qVovdUKszwP9ZtExtTJupGrtgz
G5HycjDfO9WbgEmiFErs5Phh2Arm8pdy2Y+/9L+ynENMMZodvDVMujkTBkPH2LB4kRNhW72lXmVo
r+YQyFyV+4RBgVFApcUX1WhxXjBnBI0AtS+Sk2g2FbDDvIkwjsIGhSuSATz8SUZV68qMhyibC8Tf
hA1c54UO0uIkuymmGeeOv+eH/GnGK6y2n7tlB+XnY5xnq9p6Y4byNGFcYJksEPaL2UuCXY1qTi+J
iY0MH81GvuBPgzPJV8xACgUMBD88FEuXu9XnT5JuHI9aeOx+r097fIvqgCP9HGSEIeVKebslaB6o
AIv0/L2b2MoZK33Kcfy+3eRSK5xudhZQzfnNI7qWRpObjpmDgvc3e8eRNms2AsqDh+oZF/nusFIi
ijvdX/3O5vfNNMVRjwlTTgtwYC9hp2WXnjjyOXeJ1+i3VfvTklUTjkotze+v3EHDdxIl+JR2PxhT
s54qsBCstqL36mGL/5ZnGaNGJn6KCBVpqO0p0eCs3kDHBTDme9SSsVE8GwrsKSnVVjoFFCll6AIv
1X9EmZPCSqABS/y36j+RJ8OTknEqcNnWr7bi4cTIFoeg0ILKRjguhZjZLSd40C0I74LygWmDNcoj
Mb2AwAyfEhSYLD1MN36al6Wmi1mOOL6a7SBeK2947U6aWW9KI3HK6lw9PGBseJxAu9BEaItvJ1lk
z3puPmL0HPaJFGaOzAKJVKHVF+9lg9Y+xTbuV/trNU8m2+UwcqXwAWC3LPmCcnwkfYoHlf0pHdMx
1qBEeRKhrS9iN+yZLQFQ104bUN0APANj4WuLzh/Cyw5ZgYgvCMod87FTbxsooVOnuP8MP6V8KPDP
b9pN4T41E9sKyf73sogSzEwM89uGMV+MMqo7vHC8Y/UmIA/ozXs1G+BzKMjaggkQw2kOD8uAvlrU
SYRp6qqXUTvOnwkki/emOH1is8HtZrppWF9pZtYd/uE3u2XhV++ru4eAAONrE/+ROZUQNTBkyap3
CC+UCvNRzxmuwEV7Y9vM/dF6WInaeuF20IdGaTqpmcT31TCFVs0+fgdtZg2vbZ7bn12TUppUu/um
rPkSL0a3AuJYLsMPg//7zKskr70HEF6TBRcVkg0WZOZqcUgQMVysCdIhKtUPUEEo1VAWgrI/Dyqu
RUyrMR/xEI6BIHfu5734/Gbc9gisl3/515MM1JcZv+zkHt3EX6G/iHxTwavSxqg0vhkyA1f4Kdgl
Ta0s2WIaQbNVCvOux8nnQEDhyO4cLFu5o3nhSAHmd+/Ued/OOd0hG3tz9+v6K81OSM60N7vbSp1s
CsyLDDc2hcKSnsYgME+55D06wpzmqwUEF6xhak/VtditNWmbYoQpR9Mpy0FKXgQ/0TkKNthOteBj
eIXaDFt9Rq18OD0pWaQ17HmOcsKQdE6K5HYc+2r4qc/B0vGVueEreZvXMoJSeCWWKq1uXz0L7Em7
TE54tYc1cy/GVZBl9eWzdd/tus+dZ3Z4trtXvCnwn6GBQk3PL8pH2VPwjugXsjXZjj18bOuYQaA/
GdutZ1h/QX/PoGP9YpsATZdmsfjlS/mlLvVlFoonGSKHMZxqrsJAJuKit/Qf4QF1fF7CuHmZaumX
PviqvExCSTfVDUL8jbrk92YW1b/6ZhCMmWQUfuHzVOPj1OUsSvZK1H5xuW6rv8eqWkgQhfmIsKkI
a791FJczn4U8tVP6DYqYwSz8D6MOwaj42JdvrKlOpa+4pSOiwfytnSwcXyEGkJAWz6Cx4bm5lS1b
IEHADrXDs/pwwr17GNswCvku/7FAuK9z4Tx+FbjJpfOBz2wTv7LAWM/L3GZm9UyN2aa9EZaZejFM
nKA6J+4IoTyPhTMiJOX425eWt69MMIBQkGRAH8HNFb8Z88YCKVnNOS3tHN4gAiGWX8Yn8BLZdPHX
n0W8vQ8ORjRs2M0gkuMtdDb3qUkYpyttkj9dNwUyd/Fia63n6NO/UCa+kgdNNx9w+Lvt1FmYy99p
jSUEjIXGTunrqZ1vC5FQJiy4W1dUra5fqHXEpBmsTrNnsaNXS63DAwtjY8nMVEvLMJs1M/zXyOyl
WLk+BivhkoJGh9/NktqhErn1FgLFYb6YgiRROsEdxb6S+/oD1yKq3pozaPF2NoyGahM+3knmT9t9
wlbDvmZtWOMSa4JHArJseF3w8wZIXH+vIHmddMI+ZOMPG5EgPUiLTGAHBfvS7rb355GSWdBHpr3x
MLafeQrKVXXGhxrC1M7klejlWZeNaGIHkY61N1yTVyR0lHaRtpKuktdbHJXJB9IdmYvk168C+kZh
GDXs7Xl+qKB0sVOh+jJ68jPE9e2n7vYLQgqYRFZYX5rs73v+NynXhHxs36L59YAVUrqKEfAtbTuv
n4sNulP4jgTEIogRzc/11MJAJ9UkWXw9d7m+rUbo6VJ+YMiHY66Y6rx25cSVIaUYN8NYgP6t55Gu
mq2AF2RU1pvhYTdgwL24u/OEH0djErGWS2oQ9hyOh+HHfPG57op8MTlqxr01IhmjuWTX4Voy3wPG
GvFZoOyQZ8ZCX0Q9/fxAyuwAbWD89jk+n6IkMiIirKzZWZ9xc3Cu88GYM5k06uvd1YcVix/Vl0pB
I0x3Eg5zCGKMj7e8HRIEV15d2vN5WRoeYiWDQeCqsObII6pz6/Xz3aS3Gykqvkp/hsr8TzOh/H3J
8Cfm6RcpEWONpdOQmjKRaF9dRH7WdQmk6zGFpgBL8X77EUKRTgC3J5ePzypey1kRVs8T8oCIGwa+
1WIGwHvDTX81Led3Dt9MCGiCMgZ0ekfoa3285viE0R72xLayhCH3t4Oh+5IX0oIJ2gslyDzGA54t
oOVOfC70vaguuohbWpC+81moWgCY1PPfLa0nItXD/b2urbvbkHCFl6RBy0WdUrpnD+qO1RzneLes
O0p6BlyL4srFL4cJFhfG7ffJ5f4nb4CzXvpVUnYJNrcLqfrj7iucZNHjswm1w3jWi8YGpk2oAwfO
rRrqitlCCS/pKdWF9E24gjGd7j4LPFKdLlvg2G8brDbeQoe/6xZUpIan4Umtuoq2arHaAy7XKKyf
U9Or8dVYs6SLyCfy+Xt62BE087xELWIkSA7k8DRu0jr3myUcZHV+x5ljIi2rxhW+hb/SaZox1/CJ
jxcqu7PKJn/75uJTY4tKtDN17LEhlXHL9pA3q+ANQwf+Q7PIirWOyg7Yfp/AoZD73wnpselUJUQF
bT3MB0IhNEj/uPMwmF/3AiXlg86D0M/RpV2MWCsj7fkjlT47lAXLcTro81lz32QfoqOZbZTf3XCU
Y7+mg3lDeUxkFrXVHdXYiwGFNrVnL1v9ACu110d2UnMHLtGNzodc4RMJmRS4Ar+ccua2jq6dctrj
lz2BbG0PqjXtAyTHwmaWKv9+aopvJ/HniNe1UwaqzHTeucG9dDRRtd+oaPTd5GVDw1CEv2n3l7cR
v1TYazXt7UNZiZJfrPJPkCEe0LOT9t5LeIXTfeEoxGgdBTIkGTC9u6FkHrKYHFc+3tb+sU0VVw4w
+5jBEoTOXy8g3nVWeYFvhvtAHo2ECA5lAjbf/z1TZ2hXr5tmNqNOB8/97+5NZJch45/0pgd1a8m5
HQjxjvuLmnmTZmw7vRoXPFE0xRRjYTNVbBJW+p92tnuKeAMTkzgd8IZjQ9YQH9TOW2Pe+l5JUGvI
EyaVuccZaSCsuIvkYTFlPrMmJYbkoyVEKOOh+aTgFIoZPZlGP/a5Pp/stNYrWQzKecS8mTmZxZg2
WRLqFcuWp2kOnaqkz+W/jmtguhxq5w+fppTMJuNGtg+6YMSCBqBSHNygVnQnsVkLykkxFqtZGmm5
8St9oyh6pPZ0WTSHWbN+AtYgI8Ks4/yDWpnVpPNlwlWn5kJrfXYD609gmhNbGlaKqCLnf3w4Df0f
NfjNvvcGiU97al7obY4CsMxuewOeoIgqs1Xxq6v2n4pZeW32jY351ovYLosZOrNwrvr5jgj6giPO
vNR+y+ZjheWVMKcK9tG5my+AcuYJDsMEphapzZzNSph5JYvag3e0g2FKrBg1SBZk/L/2KhtilRXb
3ExMwkT3w7fILO5YFIyCgo4SAmbhK0VCpq2rLpzGZlfYHIGq0IQRvyqYLZkTTahEkIde+xSNCMr/
fo8QdJSxzzezrTCzJSZhr3P2sIXvymRfv73OTWLxB6ZtfI/7WMOYtGDRUsSLxK7u3QOWielaWnfH
8nrblLpZsdXWQU6xg/YDddgFAgSFkDpQmuWqead3m+1qcispJmcFOn5qu8z8BAxeNtzNaJ67P+r0
ZmYiH9vDYtAOdR2NbbCjfzVUV7kVzyI1pRmDOnaPX56yk9QO9vOkpg3gTKQSIRg3w84sCmbEO/0c
oN6i1An1DQV4tmaMU0HpV6BzOcohQW0ywu6LHMuM4XYRWk9hMAqQXJ5o9GrBmwzYAKWLUljRyBcc
vIWs5GGE/tsIzZF1INu/5GDQsdGFwSV8o2DZmM8ltOcK/pk9/Ix+h9R6uNizNqCrg0D49l+Zr9v4
E9BWN9/Flt4dEqh8hBtdTwM4njp9iVWztT5E0hrhLZtaN8/tZzdmAmFS9D3JUUNS1gOX0+7zEpSn
Ga7T/TZGI/T5Rll9E0eXhZt8EZhsa2Z86D6L8kl7lG9EFeaLF3syYPYwe1NusiKAJTBXGuA0Tp8z
v5vJSCdw4sp373eE9EzLE1sb4KdB8kMDgwmr2voz1DIZpmDBVFg8272AwxVgbP73Ydm8E4iWypcn
M3EWBh71aOx+FnwKcLvhB64WuBYTyW6pFD4nu52RGc57cD4UXJ7IeLGO/ph09du7g5i0nS5ZrSfb
19O5nUa9NJAVQOD7oHmFXX0/n7+fyW/zI9kPPoV8EuGONY09LAW4ILgJoSZPrOc7Al1/1nSNDw9D
vRnELKqfG1Npwk0qjA1X6ES5/9vf20ryZz/Pjcy4QF8lSVhUCHrkc6aQOSzmF5hIys1TkUQl7R7a
vpizsY0mvvmNNpBS8ZPTIbFZVRIm5ZvuK9uWkyM5SCSNdzPnvUpvl+mEIwWQI8JKwvNzc5e/+9ZK
Zk4tODWEuKgULtBnElqACfX9y05vFrD/BI2kgWKZhJaX7k+h7V87mQtnFr1LvzjrsYvWtK+8igKU
nATl6TP+F8dVwpPchikLtgz/AnCerryTu4WgHB4abEZq2pt6uMO3qv8e+h3yDugwW29Bs7PIa/KA
bDYkFdk2ZFiKJhpBBFg3X8OoEewCh5hdvmzuQf50ynDYdczBaOS0nxRJo2KQybZrFMSCY+jU6wvm
P89dEldTr8hfiQnKgNXqMnsZfd5OMtQMDS0ciasXsqMT7KpgsXbjyIXpHiEakwXTGlxgYerKNF6O
ilmxKXzlFxxJscqEqge0X7sF/MLyl39gxjQkuxl5fCB7LHVFCC8IHdFUuk7wBcCKAPnlDtCwZjIx
OJPBHRY36gzuOmq+PzFdqJEv4s3ZgxqJiwPEUpKqb2vBdNIFkaAAqq7wi2mNA1VngWkapgw4K0CJ
gUY4dbUQzdC4HIRYlNy9JJm3v8x7v9TKz77z7d1istXv0CIjeczloEHQyg49RwJIuM1L9MjAq+Rj
0rG0k1HBbfc1vcAIm8DkI9KZiSQoF1f6HSiMcT08JNzcHZmGsvgCflbVoEi95m1h9CuipcWoHRIo
8nlKKcyGrNdgxyvp0EMwRYnCZSKPjELEa1w4qGAIrgVSl27R8Ktk9oRp98xJGXhz7V8ZEMCt0u5k
6XlaEaHNxlqhZRAF+1A9PrP5E+Qc7T4zzOrnM4nAxgT5fLvtuTPfc2GFmgm/x4CyUhy9bgCZwNel
PMi6gxCR/qnDs+i8/LaQYG1NDCyvC31O3xzq0QPV1AcARjOkYZHFNvGrZ7KRWX8OsBlBad5/oiXj
kULWMNfFEoqadCl7GyZBLDrxMsYuKGy2+5cctBvlF88mQs0ZMSz5DO4bzBCWb9wEwMm7ABEPua24
1RPF4BQsbdPfKj61XYjRvZp6UhdWqqcyxCE3qnXgYSKuhIwzjUZe3sTAdRUGTU6OnWb1bG5Tq+jn
Lfp04tZcnN47kFJuIgkAfp68HIlSNnHwuX+k8OWcZlSX/AsnIGQW43+UhO3Er4kfmtgcXotYAOIB
prsXxMyQ+uEIctb0i7IhamLI3eb3/RlfUzh1WMYToPnHZik1ZoeocdkfHtlcwqcwX2CaaVKgMVV4
77ovUqzxqZ6RtlMfxRDbbrhCujNh8PWAk/60JDgNTXizC5tw2CW2KwdMYJ74NNVuucOM5bVUBiat
OsWs4mmefoT4gaqdjY4wg8NjF68hh5yZnyihulN3nALcKkvEz6ULxwpN1BL5A0Wo+w5TOyf5Y8n1
zSfT7t6beqfzApt8x9Sa5f1npLeCRPPRc5nRWP/zFxgO5LNkY5gQQ97ZFXGjiWvmvtrLfrUuyU3b
9NuCmcUGnCMQ2TjuTu3Wu+L0OOUnHrluNsJXvxX3EMX8ZllEr83TaaPMeHrDHoO5P77uRWJ2Ao3x
3k47AJeD6n52KRlDmAVx7NQz38Wp39Y75r7Hkg1uGR+G7wrvIfBiHgAFOjNvp3oHQj0ctCsHLgcf
RJj4J2xipFZH9itOJigsVRjJHncb6Z8HZ+P9U63f3xBR1r3/+m72dcRTFhdOEE7NU1DvXbnDFcNW
eQX4CADmmIXkl37X/bSsrGPCeh1NsbGRoXwkmzesaZQMSBOzTemOPJz0PGF0Z9a72aHeTX4ep3g8
uvvUERWjWtaRHNwnVvL2dUgN+ITJNoTr+4YvrKUcinbV/v453MLmaS+cRHxTfqofvJHQRu9oFlnl
qIYmfNYUWHxqLBEnyjF8PMaXwS7sInzpJBrvcVnKtzXzMEv+pbB9Mi/Bo/GXip3/a9Ez0HzSGrih
YI9zixF3yP6enN9RSboti0/999p2BFYsNbSeV7JFcfMHhUqpI2AvUkpQLcwZEPmlN2xvUGmWKdXG
WqGr5FCxW/D6w+w4HYzPNd2A7Px0gbBI/YGY8WEb+zf+lJyeUXZpgsdh5LdM4Gl9FnEgh6UF7kvB
ChJQY0Ixn351r3niYcWy0S7KCZtU9auB8y6OPQfWj2NFnhrVG4Mc63HGvWX4vpOmM9pZcamwTzEZ
nyBSx4YQZh7zpGkFwZORDdd5qzN+rA53R/rSXjYmDDw746j3X7pqQjpNFOio0x/8he7p9+UNf823
OGr9xsX6ypyE8TSmBgUDcboJJoSzOfQshgLwS/rL20tPo1AHgS+PZzOtseT5GN/smgyWP4zbKrdS
RnsJRjfsQrAGMvZ8dnN8B0AGKU4h8LAnYGugGwpcX6auhJZ35p2lZCQcO1QVmH+yajZIYhgHMIUk
axTCaI8iB7PyOf4D/AtfPwlGISa6dL5WDzyOIk23UH+xgPLjnyxgqAxP9/m0EMQ8PyE/zqiWLGr0
Z0gwseTJvoSLFA0bGQpkHrTQYNFL4DGVLZStEE43kMdAYNLDzNV28U5ePlHvju6Gymjwh7fHDXoI
KtIzFIlUCOkHWGUg76EKAsXEL1U0ePeMvGE4MLHmHLBHlnBC/qn7mFSOnsBnDGPWMNus1CqXihhA
VlThAmWGiDeb0V+Zo4JBllypbwLxjPYKNMNjip+6su+75PLaLetDAa65UY5VpL8Nmc2W1/7R/+Pp
vpZTZ5YoAD8RVeRwS87BYGxzQ+FAzhme/nxC/9lV2tqyGI1GE3u6V69+8FPJp38oc2lATxd8qEVa
svmzdvrJvc8/xs1sM9GaeRFX1enpcz5J9B4/8R97vYOp5uf2s58m1qIB2dzdfubR1uOTqvd2Ku0I
mSgrqao4bOXvszwbxlvu/fB5+txPVwyRFnGoSkVeEH32BRpEoU9uPzY+Ua6UvofvbypP+76erqeH
XD5pKwp2Pzp9+m/RTLXHtURg/xOPm6tv4E0IpVc6VsdVKkjPr+Iq5wA2mWrZCw8g4lgiot1n+9lL
jLIzamBRX1rjZqadAcCcV09iUXDY/BAOCl/ZL4dT6J2DbaQOrisH7qmcudKpAHp7eAS+btYjO4KT
INEQMLAz4AxHQUsCf02+P4dx6Xqu8Ia7MMS+Vl5u+Kd5AbteVoyJSwHZ6vhgi7bmy1kSnScGSDV/
Q4nHrQVsx5OncUmUSi+Y8bih0APv5WCGy4r+FGM7GdHWDxUV3TpB1WaF1MtHw7gfWldMr7u3JT7Y
ZD1YXTUtWFcEbUlgn+OwI6wRUJk/8acZczwAARPk65uoeXlb31DH3fqGVPb9DNzNo6y+elv/ZtnG
J5theoQVUJHS99Lxcw5yZFpcCtXIj72m+ExrliEOmWJ04bAk5uw/F8PLrgHWhRARg4RBvtTZqZHR
fa8LRn5cVx74miccyrKeRmIrthHtJCv6uQAgTozJHnGaBKE4OFCkhVOJBAfhMnopj7FkigZBj65S
W6eGOCXnXrIKtMBTv5zrYkXlUGJ5H8HAsBhAXS0mj+GzJn6orRdr66liOX3m05MNI+17RPAa2Ln9
AGIusDHbSvxs2kFNT7k6G8RgOviE7BzMrZ/2CRzNt83TEHYr0l9M9z9cAKvLz90o+kdK6K4mQX2Q
aAFp4pxeMp/a6PorSitHzd9TrjQeonWLNR+jo4iZx26ACQcFiA6h6Qpm05tQIJRs4mJO7AbtZ3V8
bQOAPli0taVKDUIR2JTAVEwXk/GhzDjZSpZWo+f34R0ROlDH4AHdHHQVXwMER+DqJt+JJMev5CTF
fxFOA0rrStla3+lPNP44E9acoOGNymdR6zcBezM94xpzOJVXjBwFMRL08X0ucHrefz77rsy3iHr5
+Oogi2n2/VJ/2OOsmA2pNmvLbgb/w66+WxUtM7nGvvu00qp4Qr4ZAyPEM297Y1UJGBaiVfb/0yQ5
VWZ1q/xqRCck4tEVuAbp8kUWEru+LJU3NKohijga9cmPgBSnybl5G44uw+h0PRCC+5PgR8xjNI/8
zH8x5vHOmAs/koWQvf3NqpxdOkbWaRr79LL5r9amz9HKujiqnDiGaJGUcE2/YktcsnAhryATxHif
h33lEbCXqTaDGhyPOgQIJHas2mcGXOxTvyyBpF6IPmT9FmPMPAY9r1BeOPQMds7PH6KYos1qdzux
+fBoobeHF++Uedm+B7HKGKgWjAdnFYE8B6hbjRoosTyT++FWdGB6CVjhXxgU5YA5M0sZW5g0eJwz
6IiRyb/bbGroIhrg8RZEp+epjWwgbNFgiKta321RsUDnXhs9WE3fF7h4zaZ4M7Y/pl+NLoEd5w6v
yyLwzpZY54hanZPlSKJ0nZWOvJEzfEgLuF3m9hF0XDDpTAvU1YmirRZgrj6jGGdQ90fQvRSGe4Kc
7VzEAbIx+jTtrlZ9zuQXdBHm3FwgCpgjzhYIsR0qIOAIV7AvHHni0rbmk7uSjKsxKthxlb+Hvd0W
DU/mK3OhLAKtanNhegpPcRNfdHAsn7IwzZiUsOGMJ4vzVIh4Cm1KlhPVCN+uR7wWv7+ho15mp5uU
OGUcoyh+s60dr6LSIc6Xk2vd5tTGfpnikbNp3LedAJ37rCUe5eWskRGWJtqKp7iVVqjjQG6ptAA4
AwfpGxlu310/+g9ut4nmkAbhkW5s4OzfZs9R8iDAXscUGqD8oq1khb4JKe8fVoXYfsbi/z4/VZFm
CpOSPeN1AcMcXu2Mgg0t3syGuSGVr8V+DsPTlLChjxHlvTv9ed8IVMZfYZFPBS1pQeukuNygkVzW
trn3E56l8m1d5wOfQDyyXY2SAZpxu3xHCtThZm7uT+662PaupyqBvBkV06SX3rJqleIblJh1eeaC
0DpJPuRAl7x6xaeIPcoJ+M9sgV1nisVgWQswiWhOJkfIwBtooXIIr4K/6gZFtxsaW4d1Pzeu77FR
3ReTe1f45yDiYxDoLvUlXkl8XOBNtcRG2qJNySSKp3oKkSrS3WWVEjJ75J7VyWD+3xcE2ekcozEc
M3ymxosqpoIgrIxw5HHBsovoIOa5AHiarZdXgNRUXuvyHZgQPwSAJUgz1LCgOAFYi8/60Kzr820p
OebPu+dT1XYaDcWp2hNsb//Vu0wiq3ca4V2jF199RPLF+JBGSrZbOvk9LbghW2pFV3XxEdjg7TuQ
0JxA7gfrmpWqYK6gjpsjlDjGm7PIxzNbi0drpj74bIlXl+anjg/4ORxZarKVDR3sqvrgAMcNH193
BOnhfhrHpDoMfITLN/OjdRdECGbs0HtAwxbP/VmJciy5wrSb3oLETqB3+0ddiBxP162pYGiXTZIZ
RDeYEdrcJpdMCrb7qXQT67rfyVyM/P42Ni90gpV8hCb2uod2XHeHA7JtCnNevH7cAx6UrVv6URSG
IFI/Zqu/NyZIzqBofEWSQyqEw/hYBNLr5bLUaMFXl9KkJ9GNOE8H0wnRgmzGxTw9ChSZq3LALFWw
USxmAFMCdtChdtKTrmWnxOfzx+QazX3YwJiX56dgNuzQVxr6q2m6dc9UuNmZUq6JbibVtBmsLsqN
2ICM8baulUkPYqPWFh+qbXCFPkBuS38z75iXs6PTEluBAOW83JWs8iidOJdy2hOCONZvmCMJWmhv
MUPsf1L89YggOiFWimzLmBsvaplIeTwyY9i8Qw1vkC0lSxDpd7KetSUBg1GzV4pcTORjDu8DA338
6DxPn9jl8a8hKLnfP7hNq9VVtGZ8G9pkjfVdhAWQYlYjVSEQSqZ6/5m9zeGzRpoQh9JQ25FLuDur
gk9iLqks8Oc2o6LfhGHx86O7/xQ3y2ROLtRpyKfmfpucc+XOzRDEGLSCn8Cd0w2vyccjCJPmG+jF
UOsfooMdt4ctas8SVvN5srj5WC0LwvX4EVcIQg/uZgKI7y7lW7R+wrIlZAHmA2sNtK9G7bEXmESB
uB+cHdtMHgGcsaYbwR+OKyDsFEL2pOZWAM9MMXeqJ/hOWkl208u2TpTEVCAoQZdNIolJHAnynbqs
mTpW2JLif/d98Yn/SvhQdiBsbcCfltwoVwqMbNBkkJ+wagz+R8IsPOP88xwpzqKV57545UNzrx1B
2PkMEYfTJdsR9D058VsLl2gpvamndfRIQEAaEH1vO2lGK+oJPtim3GbGrVqwOxbzy8wY6GBmQIjn
6vy7lCsl2cM7sfxnit8IJtZN9cSJZFUiqr5huQVIzF+yLIWcnr9x3aDOzPyc6gG95LlGcbMsxr/E
gjJS8XhEOuD9MTASGp5PHAwAlwmAzOiQ+enShsp8nmpoWlfbUuJosDxARLsbYOFAIBYJphJ5y5T4
b5VO1Vjn/kM6fc0ZlwmVZyDWB99wazN9ldbDzDTXpqe5yIrOWGSS30CYLRngYrdHa5zAUQPVFB/w
MRltBX6T+Edyedj4zPdY4S0DuKNGvEb2g/2zTFUvcgyC0R1M31o8gvz1VETcQ9qIFPH2xdiKT1V9
wMi+iBnbu7w/LsUEbq4aQpIq/f/0MRw/raklnEwwK2B4TN+nEbH4+B0dxDDu9QToYs/9SQNPjz+y
5cvvF7x1fltf2HjWMxO6dIsBmtx0UcjCagyUJFXffSbqx/5lXcKcdBR+NF1KTzKRoho7TTKqbnUn
5FYAWR8aY1y7pPNMea3liV0+UF2KYHQ/FWLfZaMHWMAeEEEn4lmq/MfUqjJ+aQ0Wp3LywcLePDw7
gPrzgUntaHiVNr2xvei6fHwRZas3bScgn90JZhHs/lyBfgQ+pxBJMouQ6RM/Y1EKtTlXglzfEnAW
wIUAwqlhK+B9wEshNDipBXMCmcHBGFkijLkyRYSHa/JjIKExDRQRIHvAX/+OeD3TsYdEz/jIO2zt
TBgMUc4kTmcCpvmQR8nInpOYR2wlge4gUl5bBqOeysThjvvGLr8FxDqVRI3j8C24Hf5IctyVoiOi
jgPFAw9mw9Fbbq+YuoaDHSG1PxKMRQX0dvFt1kYyQVXkTa4Jly5MYErnwqYlkIRldwscxUzuIU+C
C4eMx38KbDa2ITCUHJrFnoNo7zzfB1sE1+7r2e5gvQlrzM1ruSF8JqSYrQf1ldmJUHKoM1y9Kk+F
unAQdk2s3oGnSu93yMsqb6l9aGvKbETc5LhdfjTUEIagzO1nvCtYS6cxHmYDa/0Z8eFlqnyj5FQO
OhJeedY4LiuvnFxoG23m7Ot9l5e70BYOF6qY3Kx17AW0iJpwnAJPEJW9vwUHqKnITfIA7A5EgVcR
lMWFJYT+S+l9r28Lq8HFZgLk2rK1gZDTgZrzyqNBl3VtB56ar6rRGj7Kxu6/suF/uryzVPVPE2sa
VQOpVA0K2J3nANJ6mCle6i8gOmovwiZ6DK2l+D4i9aOWjYRNPoiSIQZO/vxjmdIB+ZEEXVEP8HdY
AXer2KtKGlrAb4rr0H1VPGMKJh8/o0cecjuBHFvmezrj8pBnfrmrqUGmuPnmO186E5dYZFBeYzkK
bCyEazxNLkgMvEIu2fLhFZlYwCvGnmgj9b4+5P0hI2fpXATXdLz8Q7l16LoiNYMym78pzD+u7+dD
fs8vDFD69QapXTvLXl5MO5CS7kQ/btXo90z0gQ/VIl6vFx+DuY5VSJAJTAalaPVYv1ey1agdYeCE
TyBvi7/Sy9WB/3hQ5GNfZKtb9dla0JAvS0gDhjRK2y5FwXg6HuYAXxOCCCCj+nu0+Sd96nTRninq
2d0F3HwUBzzt8D4MtcaxJMy2WrmBoLaWg9XkhgIzn2seTx2WqEU/NTTJ5oaLRDHGG4QnQxQUYyr6
cTcgjIu3z9cS0xs+1NqiGGku0K9kp7g5BJAEd9Ze02Uz0A2VHpVkacPnFy/BQrMD+ZTxya4WNcL9
qY4Ck9VyLiQpapJ1K3mosNTd/4SIpwwb5L6WeM4/ltw9RSc7VtRZsi2c0bO7nIk9Wbh/zdEHMJih
cBKyi3XhbwXNUz915DJPSswh6EBO/crVrq1F3/OxL2bWSLSxvVaxEtzwDMJYioOKrBMJdLZ3KeX6
IgW0TSy7SRbCoRb5tDVIYk7ok6YqaR6ePOassrbMo9zAPre2oEhuELHnNfJ+pLPhCXYNPPdM9+lx
IDkmMjWRPs3G4Ir88Ow04iIeqQ+brGWXLI6Hf7Wq8i4t7A89ZMCUgMYgRX8aW2yAjMB4RLFkE3da
1oTnY6rK5gePAqC2Dce9kMRRPFlVuCyMC5Xd+5HvHFdHoIpEddWCDvvY8FEG/K+dda78WQBZCv/C
imPLvP+40t2bivelybi5WlZK61XvPkxQAkMuDO4c0srXyZMuHMtX/l7flwaEJdjleBduMtL6ycM6
KzYXnGjZGPo6tFfX2mJeWbTOuP2TsLKl5XeGJV1yBs0cXIeQk8FqSz2d1fKzIEAMHetGMF7eBPFZ
kUHHvHkr3wPIYmXO6/HrKutjJ/p+XxUulXMfYhHlJT9S1YPDY4h16Qj/P1iIaZvjk1CI3hlu60EY
wOaxs/hjsM/mnx/HfioFGpj+OsTLp0txtWL2JiJQ7i87h0sxvayMa9d0nZkHxhRa8BXWZCEcuIdJ
pLPaVXCgv23/UCF+YlgU02eNAd+yjh4qYGx4gsCaLxCSJfLrfTmxKs1XlXg1S7RgGRKy9lRAYfyN
maQOxd2Yr0rrW0/UzPGEWuQopj2/LfQwsCV3lHXstbz24GghEzhYCKPynAtrWgbROsQaF6Hm96An
7TQD7nIQSdRSKFLTBW4QiFYTmfru2lETK8Mv1ghosnzEvuiOczp4cfmKe2TTC4CPOLg+hC6mat1V
o6mW2KoRmOrKsj7PlTbnj13jCEKzrDxXlWiyGrt0RPu+3wZ3DZ2kdSgnAJl5NYvXxzZVfJoqG6dr
NRN7j616y1QFc1HsWr7y2xbEfd3eZlqre0sUlOop0rhxrVl2Z6e+QBj5q0DhkbfYundiuO1x2I9a
AwvHVMcHQXfOlg0WWKq8NwT45dh39lpjr113cioHCH9WWo4tELQckcKjv+vy5Nv/JT+2vfVNuKvC
bBUEqJ5jevg6AfzPVp0nXmcxvrJUprnyIsKOXxP+fb1qL86N7e5tne6ub7VjuntDj149Fw3Sffm6
+Zwn3u1PcuzGlpPGYRLMsIdetk6IODAg9/n5XOYU3k2y7WrktBTj8AzYlgcAixQy/B1t7Wf9yKkf
Ed9ZLOfaop34xE4by1ZO13cbPzu9TB/fDA35VTztTvY+fNRuCTacAAoxKzCdDu1RdcrdxyPY7cG2
nxu/Q/rF+d1eMZWgV4VINMXcewjawYmESLGC0v1QNB6CyKs3HGddveNeuOk01/YjDgeaj6wG+2Nl
dy+wW3BeHvLRmtr3yanmH5ULBRIyKOfLNIdjAZi8dv5gQHmMYDjuQuw8Uu3zphf9uw3pYbO9gNxs
iTHiafM6C4KPZvLRt2t8mNj37rcPPD73z/O9HB83A14wnCu3epp/q7H+vcuWt5xqr40NjNh8uPjO
3VOTRLSR3ea6m1szyjqX2ZYiRhaOrSRS8GQ3ffjaPbOtbSH2Bex2veHR3XJ1HKzStJ1rcQrLD6se
+ppMYK24oqZmN8b8BBY8C8Ksb5NtYtAEpQGXg/S+ZBnYck9XDDGz700LyW9kEOBoUGicRdW0HKM+
OO1L+j5gVG6Q+F3zlfqNpQqzRHUWK6Svw0D0+CbBPSP5devxHadjwwt9rc2APmOlDCb5t2fiI5ot
w3tBQ1+2gSLN78dZPRepIVod54rXaynOtJLoRMB8lhVxC/QCkPmv2aW7yfQOsUKK9xCmi2cR7ASl
FBanrF0pf67CalEGaEssSy7WKV26l+ruU91lsi1k9wXNf6wxizRO46LvyhAn441tvKzvR/CDHEqL
PahM77DDhStKYuRrjYi6cYPkjAYiJxE9RfE7nUL2WYGa7OW89e80JkHxZPioHhmZCvO/PVMRObQW
K0TzvR5sSGmHD3lXOPSTQTSG3naTX1bby8acgX9cyzJBbsmRs2LMEl1+NDaLcnxfmtcz/NMeTfgo
sByD1vhMCkGcZIsT3qSx4lx0EcWyngrm9JYgeclofl2Pf7Agv8PO3CvbdTFSOZLlTVSlM0VQBXmM
MFifNwg7wvuQT3Fjx3RxsotkhuNidinDfb9B/zU4tsyK159IxuRZuu2qlJmdR2Ne6i8+Zb74Sfxl
v6+j6ECw2usb6Fz31n/0sx/P92h+34v5kSAJ3XBg0yercCx4Xd//lr3rX/pjO7q29u9FNjNsyXfu
zJx+SRa1DOTCe+L90jn2hGRdfM5+xt+3/r2ChCNSvLf4UGC7iHE6HS2QcMUn5+F1GG2zKn0RN1M0
4iS+D+Ks/zUv0dTZ7QsYFD3/62ZwZ1khwbqIkAmhkW75h3lKFdyDlOEdN10ECV6gJD8FyV53XOzj
rHuzzrG1yZX9JBnwF72+C3+6WDJhgjJZ4knVrxzcMYxW5fO7TX+ZqXk7Cn+QwuuVNfoxr2djb2SQ
Ci7RgtDln6df6PgkkMbryP0lAv/ozN/l94nlntqeVIJmQtPaq9FAQt8DurDSDx7xfDtaXL/Nvs6T
J/km4L/E02MK+VqPDl2O0VQ+Cwk3nQTqn9UvIWhp42R616j8ff82xdkP4Pw60ahGHhUai0pu+BxB
jGb+MhOvvPzqWkpnk8BPWzFmtKuvrUFY7WpP1akr9eywVN36enlN/fgpQOn1V+VjJfs9/k69RwNs
fOnQIYf0Ln1rzvu6fS6l++Mq4v3erfMgo8O05AP/88i2nxudJ7NPOwlwv+qqvOtb4LL3j/BNXmC3
ERhZzHqwKqZM6JXXxZM/LKiNCZx76t/q5/Dlz9zf5senq7ZHX3EdyufZ877s7Dj+LVlz96MjW71Z
8JWBDz98qQxNMjn8ngbrN1k4DjDT9nHvaRbRz8TI0Aj716soXr/5SUwk0x5P7pWd1e9zVt6IBVRb
it5UVpHr17br8rtt5ToMP7PvYKaL5sn8+rGyudC/syjIRAtft6xWoIZThqUaPqnGpaoOJJm/Z5LU
Pbc/poYdGYl31XmVyW/ThSi93JMn4z5l/R5j3eAKkC2lORkeyRuPQz2armV2lQcgyjN2mGQKKPOK
bOY0jI8xYKOajRUiTB+Z5uM63Ngf8AzZGBpFLdGNFqMN3DXWm95+lG1fMmUbRsW3GTX65n8AMa8P
8QkufI7t4qNvBOS6NpEK/u87fUeYKBwk+pTUDvfd8ZihFjaPIoWVEv66jpeTH7FWsukR41X9S2n6
dL3oz0hL+mVwT8Vt/8JfF7mgpXURv4XdMxzHyh6OZn/K3K/eZawqrx7m7PHwLJlfwxfJ/b98GoJJ
Ny5du/1X6cNEzuEzj+qqg4LCH5LrqIoQXNs1H2ZNnACt5ej87v7FzMkISVOIBKh86kKE3YcBN4SV
e5geLPur91QvUidvNKkz2mi7wbnno2Dy7WfH+WtAF3EcbUdBQxnGo8XP4lPfHWUmj4GlIUYUK+3b
GUC+6T5/a27fgGKwNdlfFDcMAJ9ZkQYw9nxnZ/lHNVLUKnO1UOnN32/fGtFOOvuxfw92rcaSfc/f
+e34lxtY+1eUIvgoqCD+oEz1X43nHLa8ySFo/P83UtiWZ/4gr+GrJozacPj6Sb3LJqyk558kYeOa
U42pcGBoC3/GP5ajx7HSPyQnhxWDcX3TX1Zngk0Oz63EbqKI6Ubi3Wxlrtz+pUfR3o7nBrOXvUhh
VmBH7fxaHWj40VKZ1sr3ru5LAHD2DVpYiZUmLELYfTBK9v2tkZEJ6ic6knY1xTz6yebq22OWI7qn
6Mj/qi+sCwnDfFz4MIeLwLrzUt0oz/XdSRdUae557dHm99tfamJV3vS9IA45NgrmMmwjl3y0uunI
w0uIxOGIU9XK6KbHnJXMqqTK4jqUjRskFK1ZB4baE1r1EiBkKFI+4LCrV7qachxphuo5DGbCF1CO
UVIdMoFyM6wSFyzOlHWiBNDULTmx8WrKsGX9V2FhSi0UHx1Kt56y7f8o/hAeo8wv7fprhFfzCpku
+/bsYhItLivnMjViJzJIfT7p0QMt8b22a+MxYBXM9K+fi2qyhLytHATvQsA0oD7J9ReTxGDxBjYD
HZj6TPXT7xGRt+keUXh/niY0/vRplHgUEZlAj0k3QSVJtRafXhNF1gxxJoqLSVSUi30zjWTmIJ5W
dLjtbtrZFrF3+5cMgo7LAZe9jUXjW34O2o1MIzuiuLM1gQCgnUzs86vSGHaAE0pvQ3NnP1BEW1uD
xAkVfN5M2FamAA/C9tZxG1Rix1c7HhRLRCPofesR9IadP41iwM7znxpVyanhlxqGwjIAbCTrlNRf
jKQw0IjpwHZtSl9qaJXvWBwwjQbNQffs4kkPDTz/akF7b51RVyG3u3Yzkcj3Ivsgddjhw84rRXiY
aF2Yyt3fnzv/rsMLZ/c1duJrXJLIlQeCI+z0SPbn75cqis3XJBCedfn5H/JNwXvaia9M9zdXo+VM
LAEU8usAVr9mKi+4pQvrPksDwijTY1/5G07hRdjHjUHvkixXTH1ZJD1z+R63/RcOgPDCE/8uPOfV
FtLWrB9bVtw3xtcjgyF8Qo4uJHGemt48u5UYFP014a36NJ/pD/q4ZWt/QWkuuPt+pAalUzYznPIE
L3gpSuXh98cr+Z/iGfQWEq+Qgrpk0Vdyj9CDLoP/HfIIM5BIUtOBs/vOZoSwPozw8L7hLX3uy+7l
tZYQu4+VfWVPZRW8QRYuHOHzXk6CMgdxqpDdklPe645cXFgtEqVD2cojnW3S3/YvXKnC56vz+j3T
eJYeFI6X00+kIxh4oZcrTuv9pfUp8ZWoJTDcbhupQy1VFJT3e/++HMHLOdSts4Z0KFawbOywlAVv
de77drXlSjH95uxaOqldW1P86SyNP519sjs+wtcE933065EwQZiJ+vBTmNu/TNyE2wu/Nfyq8E9Z
uZAsLJAH5Szb8EG/BtuZV515kV+93UXkNVn7MyyJR8Ly+NPh8fCsNl3LP1jhXjfDbMMyO4fpz7eS
dpDAHYndVBhnHe1Ymdfd8rO/FcVrnDVUKCh4xoIvtaKEBZVSLuHzfvWnx4NfXzlIHIgXr7OsXAfl
hqL61hAk7tfubXroe8DBP4oY7MXSycvZn9b+8LPs+ZY9UCBJO/tK+ElhMQKzwqtg/gxL4k+PKrPy
hO+Vzb+SyEL27stkXlr3YtmSPxwKKi9H+G2yC0vcJ++4FT7klgyCp18v8SqGB7+6sKrZv4bF8bCX
eyT8Hgk8+MwG5XchsfPc9wS198pIdgqv9nyuO+FNZ0/KKLz4V8zwQu5hMq+UHQlMShf97cgdGS57
j+qmH74vzFZZHZ6SINmIVyXyd5TsxkWbt/Wr2Vw7ghxfhxK4/6juW/9uyUAR+uNvv8k4rF3P7Pqy
CqshfKt7l1dRJHS46bngjSY2T43JEM1AiJTo3zn8mvALTCEee9phvao3B5KjM5o4UOS+7kSDTVZw
4/Xlj9e7vEWq2yuVs0e91M2gpK8/pXfz33kBzvfKzE0bOPfDZ+WtPcPrB2Ky1305hF8R/94VExVQ
isHXs8T5VKCb68ykJw5jZbMfXo9CWoyZ0QPkCoPGIlp0HFdjatUyzPdMrMJk+XJowZsn85F3Svob
M3/R7n0DJFMgKZMjudEMTHrqX9ZhIZnQnq8mVJ6wtP+Krce7qYTqTM1l45jHg8ZRf54NBPSwPXyS
H3yGOqf2C2veTdk5S+MYx0uu/TRLlLxPbVMUxNY86F5t8eoocvBuWQNGBM943s/xALmUV3n6ggZx
dif5ughzD18ju7ARPKuagzOx1vg5c3GTxEudJQkb2p+esDcmX8rSTb86XDgOx5KXuJDeO5ei37F/
BPc8pAJpMxTTc//l8WpWafuznzAz9xcWxlmQ4NIJC18IRFnyGbR/4KUWfIY7uT8v8KYLFWXwf+6P
RdNP61xQ24qZ+/OEVsr9eczhr7BsCu8Tpbj8eoFHb7/KJYUMX5e2X2FBU9QwktIADOO2Zirv9iub
S5DeWx1h1rk/ucgr8+eWEp6CVLm/3J+c8Nfdgky87/arOFI434JS+8nzr2/xlwRhMVz7FL+4eH1Y
+P3/laodL7ov/1dR/O4vpdZB7xN6m2Hqffe1sblhnSERzyspqm8BayF588lNIYGB81rPpcuzcS31
N25cYTbO1R39OhivQEblbTu9KczjtRNVz71IEZPcBDqL5a50wnefFcIqcH/cLIrRwBS2EiS+HTkU
eN0uSrFF6wQlh+u7OPtCkzP113ZROHUzQNREUrtQxrMchrP2dlOPQgSdirRRN2R7GEN3lWW8dcGy
D3YwL163COBqt/TPbTGZi3mdaCZR7K+a67fLOH/m18MpA3Iyx7SQX3SXXBRI6dPVs7w8dNEJxXGz
bEtH8CgbCfSbGHvI7r1IDznAUzzfXqJ+KxNsMKKsahHk+z/PerQcnRXPuON/8Gcfa+gGIgjz65SW
S25P636CP4Xd0a6zyVRjsR5HmFtzcy2k4MSSf6n6snqeHC6VcT/zwBhXvIpjc+Uo29ohaescmhmg
VfGpN8UVvu52jPYv3kvtupnWHtLyZ/+G1HB3qSCmWQprDU/BvwlBQwqzSuQ9CtXsC8QAFQOrv9DN
aQImkUKkvUgyA6566cGigj3aSlPedvjiVS6Bz9WujMu5lHhLFhWnEevx0pxwTd4UL+c6oqBLLh8Q
sNjPfaV/49tC+9ZPVLqpXkB4kXfgy8jP22PuKJvCyl7nEyFSdT269DXSsb74vKfFgCkElXidjjv8
fCR9lo7RamyYPFV3m/IcS+xvqj5/2zIJf96pHsuzBCaI0qIbVJ5Fd4IDCcviCVNKM1HhScSFh4tP
HHbGGKiAysUrp0qGw95b/FoDyUBRPViVY/XsTwyi9m13LO0GFG3ZzuNzCyzDmw1jDN+O5hxj3jTW
8+25HioIL8tVBITU3wvbuuUuWb0iyS7cJ9iW1uv6uLNG8dBOTPAzYljafSUBZ5Wl1qcur0dhzcRE
B8M9ljFj1JgsS+zR70bs6uvUvNSAUndl5p1JFtjnR6fY1RRhgjGK0vDtUVz3stn8mQ2Wjbc837ym
9lHqPTYZ/5gD9pmCqBv0uUVDTzyIOSAKyhsudYU9X2ujK10+YlgxnDfYS/hPF43ka9u9baJu7OQo
cq8IU8qRTJFl6DYwLPGWLMWl2FXWbzFoQF7nVrw4hysMEI3DvGSQxOBjmOOrmYraONE4SZWrQM1E
soUFrVI6Hxu31XOynBG7++1won+M8J4TtHcqaWIaT5bW01s3mhPYN39jTpueNgUjGjK/EpukPxOV
LCv6oxYontD4OnB6wcv6M+DxVOVedvtE6XSoRSo8OERFvhSefF7q6c7yW4WnRLALBu7VXrk4hvBl
llm3d7U7SMalgjuKzePMSNpMw87OEdTml2+xVFm2QQ9bl9PZmo55HvpgY5NlNNPL9PyHC8dOv4ZT
jZBQOhRLGPC7S1NruvMob2rRoslWFzDkT76Ck9TgRD+W0NR7KNiBPB0+4Y7B0vw+Lx5TuEQPtUvt
Zrhz0DDIgqY4c5P1XrGO5oUkNmDh9maVxeJtvq1cjeiHcEIVE0wUu0AsT9SI8fLmNpHsPr62U4r3
vZqZ1S8tHpy58pEK5VIyYuz2MHRNTnwe4Urqwhs8CgaPlze51SYKFzo9nl9jRrY8b7fMKBkvmDLG
ceFditHT1/pjc4P7Fs8g3j297zvJ91P7iUrx89BqckYrJKpbwsqmlSiKfj7dsXJTQoy0q6g2RWjf
dYfUWpwdBjk7yN6MA3UfrJGWmV7vLTWJN6/rYAtxH+nJMZJZh5v/rk/sozMbtxmbQG0YSbaV+Dct
18/jWca1E9UgoIWpcmx0LYm6EKe0LsSbyzqh5Pp2rJx+Y9NbJ6fRYoEmbIZ3spr4O7ao5ii2uWR0
T93z266b/cjNCtvetWe1tlKpIaRn5yGi1bNwyJqELilWOfBXm+KQnUVaXBzV5LqKxhZeIlFRgdwI
N7XlJNqJd7L98TmQBLfLAi6UXOx9PEBxWdx1WOqPeAoLiZrYKXnuOrUzz9pONDBRxBu6PCNgXbTB
cpZjY/BFmTrC2uXb4it9DLrXun2vnCmAT2aG3ra9AOH/zsBbCBxY2o7UVPSD7Bg5cGQrnPpbmcUt
p7uKaQDFWtj9cnxVWC1ysbLNmA14hiDIocLunHH2jxJx8RNt6qOMPSM683Jqcq1cGqtiuvHY15Oc
xG6tLG6A6ngMdV9dfe7fFtfKqbtYNze/wTrMCtpOlBT2IPxUMG6PPbN+tnGr5YbJ8qF4ruAmiwC8
NPe30kYUyTT+4gQtXHEjOFZicGqM3+Yj7WFis95bChMInn0qscVcdh/Gub9B4Rf27XT50DGfPvqZ
SZpYcGxt2+Pxe5Z7ZDGwdjHFWov6PDCDuBvjRrYBU0uquiQLKQ4o8ALEgt7pt3RtbwZmwgVnrGwt
gogKQQd2CI5KOL8+DMlNl3CQXEM8VE7N8axySonfMeZlj4UKox+PQcGjTjV3FoAku7+tqIRKsAum
TGxst1M1eql8RdVNwhJfeAc3akx763akN6d5w2BTGMe4EtRi674HImnm5/p4/hZNTPeixAyTu68n
/MCzs+Z0cMIeyJd5EE+9jbOPfObUzIye0cINoyBoNKpt6zC/YxQK5QNwSryRRbOJ3/BRS2SKk27/
BuCPyK97FLlpGyDFxCN9WwfrzDhuiZtu/05QoOXINM6XtAQ0jfq5BE8RhGsqj7+X1e1k07w1v+I/
x/xXrse+X2aqqZoCuTMEnMpEZe3cTxVBvsqEAD1Yax1mlWa8nM7/JerNtzbSvtPizRSUBfTs5iDq
AaOSP6nKo8hMkL8U47ymK5PtMF7u9g/zopzfpkZ7Cj8zxm4wyDUJKSYmCjZT5MeYIZ+t1GRJvKiL
kFC2SoF2jD+iAjiuq/ve9e1S2wyY46vxawVLZDr/xde4o9N0buI/ljT9tZCozzPMC0XBLIkHgVfx
CSuMxdn6nzeXd7vz70NRKSx8X7waAn7Onxt+T/AypHtqD0VXrveTGwZs1osaH4ZPAAUP8y+2HSkI
UHOemPBAyewKipxgOUb85irBpbWTXHIqpurPQrpvmcN0USR7Ws+A5UoKUNxOFlzSiiZ4JtavfSnO
l6/Oilc+NIO5FMl1ydCovB/KYgjXCCptJsdeTIapgsW1gES0fCvvjbRIDZdKQZC2/DpvG/woMrBS
M976tFb6uIAtrRyiwvsw/bGuEyQg7GoYOsqPj3vbms0wBHbWWU7McRbcww+UXj7XMiH8Pkv7+unj
XHmfdecNqlglPL7RqD36t8ayV4hWc8Vlb1zaFi7cWc6ryjTQ+pVm/cyAe+2DenYLaWkmyg0ujd33
o0ozemrfYKur1aTtUS32FaBUxCf7H0lntqUos0ThJ2ItUMZbRUbBudS6YbWlhTggghM+fX9hrT6n
/+5qhRwiIyMjd+y9lasQ6vT6DmS+Lk/RaERKkVUHSeOxSGX0c4+06aKNS3C9nZiszsKMrx7FxVw1
nHYZ+PYD1wwUcgzeu/ezP6NwbwF4OLkt3mvW/rD8tiCT8smPlkkGv9emIIsaniIHfpEcJvu6/xRf
FTW/zlDdWGt66Oeuxb3/cfCcsQqGBkHvZbuP8YYkz9f4mZ+3AwongAulAT3tvv9pX5dxvoVVsNvP
12UKy9zLfaQGGrqR41dpMSY8uoat+6aO4TzmhOTXMq38I4Xi8+fwQe003CeEX92+qiQq5cHK4KwP
cxsqV2R6mUZc/+2LuLJ8o+7cP8AG0XK9g9yWSaRQ1z/sC6r3qNKG4rpbVH4ZpxkhG8X4fABK04Ya
PoDfIQD9avuGE58t1nPyBEjIFYfpn9EdMDx+emJ21aTM0vb4bXa+yuorz/2ySvsG8JL6NDso42dL
kbgy7uooNbejLlBO1nLzMIIuHCR2ifgnAM/bkUVwI5BtR5VB2K3eOKn9NjyROtqCwoT3FQrCtqaa
J3oju6RFOEXoz7PABv9/Sc/l+qCtCzzSNbmurm7XdG8E0nyhdf4dVBINOds3/I+3iCDlQqEGdYc3
/7KfEnHxh2v+j9MUIWJ9jM5ZUml+XX1pTtpp0xd0x+930tWiDrc/bRM5Rxi5vBe1ppCuuupY56y7
v6S3Zor6I5dwlzl8U72uf6u9Bj0YqEnyfRZXbG9dZ9yZVWeuxRbv+ggM9Fuh4lKvJpYe1xRRZuNK
m5jUZeAkboTKXYAaR4AgvYaae21NV5/oYL6dZU02/QLQjOVBX97AfV5wdnJK6wzN2SvSM6cPP54+
sjgmwHBwhyPAxgmVFKw9moIaJjAsgJhqDnDHWWd2gb7ISrSJkzxX5e/9OeNcewTwbAaEiAxKTkjq
PaLOjItgvDBbiwnDiwVssqd8E2zDx6B88yNd6y3B1Yqc57pdcWgg5L82sFULqwMRJpSqnL3gZTh8
WcLGRz3xD1F9s4J7V/lm0+Zw9qC6gm2UEIh4dwSh8pCoVJscvu4/RJDdpFnn4sN+aRY0iM2KXeNw
6PfUGWFrRgEGpwLKmAn8Wk/P5Yj8rvq8kXBZ+8Z3KdRMkbLr9o/Usj3AZYKzpFoA8gT4z3rKv/NK
/Qw3P2rvvSdLeMgz6BGzwIP5Az+GHbUdnWgA93Hfe8bn2bcWjfeg0syFdGylfUPvay06M/qQEbD/
XpwelKnPa9jkbsvzvVMRHqzek5KOW7/FgdRoIp0oaCOfBg8TLF3mYA+KAJ2Lm4s+FjSwvNNZWAu+
BaPFBYhXeF5dNQ4UQk7dFj5cdZXVcyhZnzFoTAhpIrCM5MkgkRqi31QJf+l9zU9qOMLXN4QTdVeb
VidX3Waqd7MYGzCb5Kf6/Nu1AOqMsR026pqyr+SFnmLfDgufOr7eA0bFxvXzUB3b7tEvFhn/1V1j
0IWR4ud1cl8EJ9BhLZV/5lCBX1JzocTlUALHMzTUFwO9VhQLhIz6rLtK1zfU/hlyqcdEc9wS+tVW
OCwzVKuL6L44eUZ8J9dOJn/RtXrlpiVDQawJgApCG5/ox4LbL+UZjFTdwjaImKZ3PQzqCxrOvTLD
hF3Iwq83MhputffglS1094JuCHxNF+r2+ufD4MWbl3yjBjTs3bmyA9APQRYZr60+vzN4U0aDEbKm
t2W+U9d8ZPdEFQOD66xrFEIyOOIgie63MDUpwMipqO3bc+YPftsyNrf8Vbu4DDBt78L1CZkQqY65
vv1raU0GAaCB0c+M/tEn9RVPmWUeVmUU5vdvNBLpt8P8xKUrteXhiSu8zeHt5sl7+qBYc7PfAIOn
gVdIV9d54qT5LttqKfb0TnHxSMKZ2wyQNRdv4d6liGz4g1wdx4n1YalvTWIEaNdvvV0dw9vejjOS
SnpvZ4doxbnHZAcWYVUNqoHu7mBHh92CKHANGeYiG7Yg1NbKADKf2ybfXZVeHbdsw3Div/zm5YOu
z7LAggKTQla4PSEU2naqHrj6DilcZMm4aO0XCILdYdiYG+ybVXTb8N+y6Vda37m4pK/A6BbUR3M3
8K0ttRgc/WH2Wt64jCWLSP5HCfIon7x5Zh5SVse1UwAZCbylB0hNL/4xKj149ZLbqOWMQkeRMdlC
0gClZvtLJYkFB6MUjsDpgNLnaQsM+DYSnc8Llv++IF/Qe9IvikEOrgH41xxqxI1cqi9MphuipGO/
sKV5mVsEeFhnZXhP/zEzghP46yW4SvpQccs409dFAqu6by3wlJraV6ve6QLyf8DU+0gStE90fTx7
rq47Y3PbksYG/3wQOn2tgK5X+NNP2oJXw5JvpIJD5s+M3tqawjR6W/IIB+r8bJyh3eaa6wzNu9sS
5TaogY4LKiJIK3Hjv3Cs3jl5xHtblOBsWOobRh8+e8j55fOwWcY5QfCx/14Wef+ShO+YrXoEanZy
WRST0+gwe8f3xIiZjJ+T4u4LvBCVqY95h4zFqOmsCwcWsQtyd7Zr7qfF+EXR5n6djR8ozZnj25Jh
sy2okxZacF28N/kEQ0B3bpetj0n+3SQNrG2XSTmCsi7pxl04aWGDvftwUVwM1zY4mwTUUOqL4ymk
2uSBQgb0cm7lwZCmotrADghrunv6EcehBPb4sTTHQkOmxVBVWQAQCKrX7feB8BPjDkovn1gpFD4e
SVUj1dLMYx2XcEpC4C/EPXB/hpSVTlUAY/EtUsd8zpqaYHY2EObGRoxkOTQyO1D0AXS7exepv4UG
7/8xrH6HQq0NZhyRgBwNrF6OSCMPnTrCF87C10PWDbYAjbHS47NJF32t9d8aseclygKXlegVdtbd
qVL5+IVyCZwf7YBlN9URc6xj3DuS2Et5TQ6pV4WgQBm/YB0SZih0CMaYirR79FzjhXD+VkohR6yG
e3IWIdISMTzSrx7if7EAVpipgqXOGLRbkVRUnz3U/2CHZ5Jey2KiBe83QRZWZB7cc2KxHkbPHSS2
E4HH3+JdFYjeIo1JIG9F49BEu1JJDCQ4O94hbcCVmaPyy0n2qeFr0QVOsnd0Hmazw1fjOd8ZXErK
F66XWrLf8tOTNyqb3WS/7CYV/MIi6HjYVDFjgxO9r7vpG47WsToTwQUyDQEfTI30tGR0YcaadlNB
YpOXyTxIszwZHoQHsiEjxdTslzKU2pQFZ4blUlYpeYG0WDhTSh5uS8ph0GVMRfvwBvN3zu+iiJiF
Z/Qgi0AUVG0Iiu7pGXFBMejLLhuzRJ1UPg5f1BxFy5QydiBT/tvHAyQ0p2QpFKzC2wYx0clx0bW9
27La1Bu2v5yjZZCbfWOKsoTMEHs8FgzPt4lux4M0MjiZbb54EnykKEiMyQYCPKAXKo6D3hLfxS9W
u/jzzrpDUDGultm8/mvPVl1DC42tLtk4wfWPxXawxpt4gGqAv8m2zpQPn3v2uPPEYFlBMe16xI3u
HrQ+vgjlEdeY4qmR65haUxRDyuUthqZcJ25K6EfwWB4XKE4W3+Jnlkp62/DMpRkWC2Jkuv1geeDj
MaMcn2+vceKRBBuoUu7YwdjFqg3u/UZdCXcTSsp2wdf4RYuqDZssg4BhqmybTGQWMONTNkAZKGP6
smT/LIN8qEJ7BK8AF7UTCDMIoVN2dPQutInmd0amUHqpSL6i2zWC6DlwFqf4EYlaKRnjUXeiz8pA
HSkLYqdHpKHv8eZbRxQ8SMUSqiPHSunpiLTgrW8kt6gzguK4WXFxQko1d99nv/0hj4yAwBkjR7jV
gIqXIJDI2Z5xV2RzocKT9FFvT2p3ouz2v5gJTj8b1oGFHqgytWFrTSAiDhCVREOEqIfwDpFZEqDc
pqCugvzrPwmtfgiwr/K2t09rOzBEMzn6GM/O74ggIG1CmINcCQ5hDvd/cgs0/Ic4PihPce7HSUW8
JW6rjrviPIadEKGRmPCFGWbiRLglG7+YTCe1wze3LlB9iwhJzrKk+AYXk3nUyvkkFP7poZGygQbd
+B1b1CHGbIfn5DCT3cgOnSlVLrt3TNco7plVHsVDKQStsyurASlUGkYh31SZ5hFZMkRa3hA+ngNr
dUkNaSBeAM8QnPNBZ/aI3mS4yxS6nKESdbl4uXpciNbRaUAKYGTH1USPISz2VaUvuJkqKUZZak+P
7KTp3gcm10mpnPTMlCKRBLQkOVrSF3UCojOqFuqyDcC8hvnInprTU9IN32uVk9zSmUOFiuTzer/Q
SHaTX1WDWwLWA2ZhEghxnTzjEgXiWc7rrDElXOM9UvD6xERX2wk66ElrY3N6j0lMgGwLyTtMoZwJ
DpG0DzZb8hrK+JQoYbl4Lp+SNj42fUSopzoeN3FoEUmIHJXFXieArpl7lHJwiCAGDh7kC5wJpyQu
wtJrQN8SdEe/sokQalM0B5MmSnbZtzVT4mtgp8/4GjcxOZc7tEI9c3rdmCklpM++A7t30mVfAkpE
6QeFGxSnAIHl3Q6VaVqf4Wrivdl3QlB9MXcsoPeMJxlPa3xYnBLQ6MtsKk09JHyhXRZgeuA68MxA
LovIKDJ5SmIxKQfUsVHljk3uhg7Ba5fP5JkmcIhQ9XPO49wuqBGQ0DBL85GZ8lpo7jw7Jb9FTU0X
4sw2pmx1BGFvRClqG+mTTnIJNES5jdBOwesxRZ2lDHA+Eqm7e9wG6H2Hz40aH2dq0PmMnB5fPMYx
uIfFVoyF7wRVBArOg1g6bGJt3NAOeNDHR+he3TYbwBESqGm2e421sDlTU2zNX+sziuDAWmXw7GnD
9D01yJgD7rfC+7IkFYXK3n1pTwE37hc3HNezj1r4HPikbQlAMCOlBZJXlPj2XNvmZOz4G6gvwh/S
i4kypmujTqJ4kPHyHhOLvm+YkRK7PXI/mhg7leF0QjN9Q0J3vLiUgllk3K2xPXWC1qduHKxovtTG
1lYLz8vz8rqh6oslYabFDCAjr8b61vw5OUXcr8wq7hj4NejuTtE+esYicn5dGmvMO2QkM+lnIKm/
h98ddAf3UPcqLjFquLFsNstzqswUiqAhhx/Cp8Biy6bWeK9jFmpcJdBf8RyUvrGbNpbJqhdVcvP1
+CBrdqaMGRYwodq49Z/Ix1eoiyNt+6vEHU4Y6Z4V0cSgiJsNWUNZ4DY/M0LqEA4JC1ahmu2yudLO
Jr7HAC9zyr9DWrvIUmVohNSVpllKQUDyXLKYaQSGO3bGgopeGOE11qfPi6tPsYCDe1rQFqxouedz
sTkFIzTUwjcGoAyb2J7mI1ZtYk8vjA78p0Nn/vd4vpdi2JTsUKxx38iyoGjtuNkn1haCn6bPGmzi
Zvki5NrSDWvND+ypBQ0FS4xU59zG+FuG2UzvMcuUPNBW2fIVdH/5wbKTaiEU5eNn/Fz+9ZWFJ0hr
GY7rBgjtfseXmiX5ev6/X8h3N7L6gejKYhCncsfNLCCknNpTHNHikHR5sTO/LvdMkolZm9NDgqvk
AQ1fUdblQhpHEjeGcX9O5bwMce4az96Bf8nwcXdSpvhBmhu6zIgypDQAP7PsjqXtlKqsT7jLfIa6
54QSs0jlAWibjQnWmVfxncrwKlKZ4SG5xN3RfsjfYwaV1lzBjIs/5E9UxWBDeMj0vZY/ySKXQebV
TGY+oyGxM+aKkfUD+nxdUvrbgmNVwn1PXio2J86t9a9fLWwinUk1BHhtssLLYQ4/G4InIyXAekNo
P2S+2T4cDoLxk6cpbuHJLnAcqeAgmiOyjHp8Hsnj6WVwjWGmuDBRL8oBGStsKRDDwhZlPWN6PvyH
c3F/iKrAx/6MzlTzSDufQYkjKngUPi6xg2fYHVCOFFHrx47BroGpjO/sAlxQwyJTUjlYe3gl3D90
/zycyma+WjFK/A0Puk8UXEE3dIJnpATA1FwNR3HnNQ9fY+XipeI2qoYtC+0wPDA3pwXlRTHYnVjH
qyr8jNKVicGd7aAYI3Y0JAoaIb0iDt0/DU4JxTwNS5d0eJkYbH+MNQ73M4EMpuxEWfQIHU+D1BZS
+qkQrdeegzdrovzrTz29+YUH5BLg6sY6RdBYKfawTzJ6RX6ZXR0a4X9ItYyL8BHRDA88QthGIuBu
sHUW1BYUqTNix4WTskRzshPlaYuktM2r86nBXHIZSiU5NoGlcJYnSyklfV4nNgOGMj2lxfwytHwE
ycKcaOeCjDjphmgfl0Cjb36VtEE+A0lDsU6LLPc95noin4kNUwsKcOI5bIZKIjf/xvgS2wjCXwJn
jDcPXVl2+KYAfruJhAEk+cNzWEVyL+EwRsoshxMSN0acHXFAmMhznlRY3vCpvHJ4HjahSfnbI1F5
lDNkmw9w7nhW1j7a6coI2vpIT7J/92HHFZ+YTbkPug/rFJ++kGIRldsS2ScOk0tQo29P8gP+7nJ4
/iqH2siYX4IrvkbaabEunLBl46TOFCebamNt3WWNiu/tTK8xS1qW+lNoP8SNsOCA7y3x26xEY2yF
bN5r3s4FUbyfUJZjRS6kt4rH7Q5+ncpgyIsYwJIgjZl1KTd1pTyQmAFHwz9IaEPWbgD+xkMTiC0G
1H2kb6grrRkR29MGe7jqhFr4wSU+cAuFjYi55HtO+HEeoB75C0smEI+JfgKl6AUSyHp0CuENChqi
ANAzAQdtPtH61IC30T6UfwDAHtBFscI7ESGXRTV3TbimUPHOnJv4qZQQKKG4gE5gbrgn5bV8pREj
M8IHcpE4KXqJdw4+Xi6gb23wh4c3tuzjqPfhG/DYTkgZn2zmBCPdASvH37M3ikl1BzqPJaqD6V5h
dqAViDFbYK5Ywm3HpRW7nvxSvKcEqHeczN/28GT1SecpLKPlCiPyB7Jvg8eu9s/YMCPKIOrAgFz4
yeJLcFrRdKhc+CbbS1B7+7Bk5+1EUMF2XX1Qrm9Q7bfcWnCvhCehfqWF2IxJveDx6LuM+j56XAi9
DzhYe3OKjtwsy8ggoOs/R12ms/iR0ZA5dEgIvCOy52QEmD30RCIj/HDWiWuQaRAzEOv/a58KHwmd
47gdAmWXcVVC+T+fcOWrOE+6zNUiE1X91MLBEFOhcSX+Uf2CiwafsmZ6WvsKv8pBG4ihH2gLez3j
Ka2SYbm4pJSD/QSmFlYasTJl3kgKIpuBWYcClWcjlDnBvUT75OO1aQj1K88Y3XPvgnIjnNB+N3pD
fENUwm2dZ4XM/VLKMxQeQ2QW4jOfOH+xnEm7kYAGV+sRqzGdJtlteZzs0o58cp/ohDU8o4Mb5ErL
s4ASE0oxCvRW8bTwOojzX4SM/QbTlNUj3WGf42+Up7TBlQiNQmPPYZwM4ga2kZhLWfYyMhSMAx4W
AqNPP8kLycsoqzsMAO/40l8sWcZXfgoIJBCE1hXieZkbxpy5IEYIbmv1u/bUbwlUIQllfUgD+Fe6
K9GifF/2Qfk5JGlcrBJUYtSf19FmpkamT4y69orflt7QNaN/ZaPAZf0cxN/D3zhUo5pbKd4B0GbN
/sbzjpjP30pnGNnpLr/Iq3l8REbjwr15N+pyuarjTZgW0IOh5ouCVYMWJyqeDK30gAgqlIj2RkNw
b6QQQwA10mfFF1ck8cnHjQ9O+HyFvxEHedWPRvsIPP+643BbrmHqLcYj1qcEstLFqTCQn4X5sWsd
50ifq13FlquEHVAoGIHiyRLG+QYPsy/rVp7xt3vIcqerMMAEgMnFuTHsJmzcA7EMnKyn8zP8B03/
bKCMJPLjUf19GojVyFTxLkaERcR6vccQDe2TBwR+dBS6A5bW+DMXB7Z6kzMM4SDGkMrcyar9jPO+
F9Q7aMexJdkWaUbMmVZMCpRPmC9lGF2sHjwtptZFiozZ5/xLVVVMVC1xJauOcW4JZ8wNiOJv4A+q
bKKyImT74UgZmpBrAu/qS3vGtIcFhHeVrY8vSlSNs8PBftaoRZQDvCj9GKlEgbJuOMrTaBlueaCM
pOz75wdzyKAR/YJZDygaZeK5Z+5z8uK5IctOniZNF29ibu6cFj9eJeizmz2RhqKvMuUKzkTGXGWU
8w1RJGYuvle2mqsYg0Gv5dTxhAuHV1WJnKOkddImaeE+Ykv4rS9Sr8Vws/6AyvJLHJfMnBoATpVT
PmEqOBFCaVZOtZM1xbmQdWvJjkO8T3NlXOSJwbOBy+IZ88h9dHr1q10tZtRyIuWZjKN8jK1ALE66
RWyMhYiVUAVzBEZMgznP7DjC8hvNFWOSxlqhlNmRu0b4Rk5YRLWfiNYgbpfzAPH4IeEcpA34FrEl
yURXNnn5BwxLjEBOStgUJTj4G8aR/9GSlg+LzcowMxMc2mk4k4HN2VkfC+B0lj6pHt6x98kWqowl
sn0Sikm7MFA+w/EDVl7xMywYQXMwYEQkfExshVcyd9JzhklOSHJ4oCSNLVw6l3vkW3iDDC82qITF
iACduyilv68+G8OfHcnI8MKQmssu//n4ZFl3Mt6yxzL0PEgOnRx7oAuGpEcMlgUR0zhmh/tNWXqf
wwtOWQ4y1CN+cjsySeRW8I9/DZXwQoaANcMvDHYfSfuZdHkXcymF+dB+8gYee244hrFSCAd5xpi+
FKO8cqXBhKncpCd0l95Tvs+IMCb09Bk4OOAThzYoBUIBwzAX/MuJWWSc95wiPtts+RmjbEDYyquD
mylcKTSFJSdzyUD/OQYCEp+aHhrKu7Fx7eLJ56nT4qdsfLguWddiSfwU3yEby99pCcun8TThY4WP
HYvl+8YOLbYvA/wXGNFdr53LgmMUP/vGFQcly1uc7IVz2mmFyhQG3HIhxyslkgFZJAMu3ksWoHTm
bzeRvd+BzKvHlNkcqaRxYhoMKdbBXzAJWdkjzEg6yHsoErF7FBhxZrL8hn0CWxSJBjYb1j1PwCHp
JJhkgRIA4Z2lmQ4//UQsTMEn54E5WMTJ4pVUYg05Oslsk17jzMyIyqyJ6WFXEr+Jq5UwQdYHjRBP
yL+L82KNf8z1HmBM4ja6W1JLdADnx1eJbnGBTLS4LTk6S8dxa0afhJ04AuIM3AcnFP6PEfB2juU4
Fpor/SUm/Rxr/hy/tEuea2eQebEDEcGxrWSbB9sK+luUnrDIsHbsMaHQ5G+l4Sm3ZDFcSLNhufnY
vaxZedLH6OIOB1DxddJMcZN/jgCb+etv4c1ku2I7k6V0R6nvMzWfs76YO0bMAV4shDyZOFl6zYYq
rf8sN1yWHLZw/KwBNrSYVJv4BD5+27Nx8caSQmCxSXz+Uw4rn6gJw5PlJEbBfySAlX1XUqMlao28
hSn+7F5UW9F9NjGZdyr9WB87JPXgzOATH1cCzkfOOJv6M432Rg8IqRg5ctQYiawKWsqIwZ7B+uI7
svDE5ctAStDwGbVy92fBj53supwH3RNBjcRzEoEdIjkWcXkVwgQBj9c+bBsfiPUEGOmYjfeMiJAO
2QvEc+Sosa06qbltN4JtMSOfTZzC/EidtfAdKPHj+EUqE/7By1I2YDLQOzB9u7KI9CXYjoUzx9/g
VhHVQJKRtQM4HW50lwze0aWs4gvaLc5SQ/X1M5ncM7eMznCXRMwhkKWnRbl4dNMl5jDG+96X8oAL
DHBdx+1+/Ruj/u2EhGeVszpy5+S/vyjFcU9USc3yanXrr6isOubj7O4f/pmjCvzp0NmpVtTYUYbE
BAV5F3gm9zt4CWDa7O0X1aImQwG9+YzrId9cPmcUUVD3ckG7SjSn6+jo3pfdEFYqWH4XFQEzGjiB
htZN7d3+HXoL9k7cREY84+qT/Q9cXyx9aHj70DSlNw8kDVD3/iHGBME0hdc1oNp2C0GQ4mYDhodz
r+ggjCouCtquHIbGezjGKeqg2gqAN8Uw1yEM6gKNuJPoeR3jDifpy4xKkw5YiDUkM8A8EzR1WoC4
bJCFt8qmC1sduM42IrvpQtzz7EecrSFTsH3qf/fAWfsl+DrCin/nf3ZyW2vcc/sS8FGVGajfnclp
fF+A1dllLnfyxaR5DNpvLt/Aak5PIBrV/gidDLhgv6iURGPZe//Ag/4GhH0FqjTgacxBMVB+YA6u
wF4BCdzaOpAM4GBfZVjt3eZX6W15xvck86/I8VK4COEBOPaRsjqMq9p93AbtMeAW4htKCeTjTkrA
YLU+qhZoLKLq4fQdwFLvxFwYW2NuQxyF3yPM3loURq46aWePDn3vCsoByZuXiE41EBMVQgShckUd
IhZgQgneNyGnpdzgNDCOHvwDwFdfg1M5WIAuOvSOPXcfwskONbjh5pBxgQ+CKOGJRM7oacRqH+xY
7+nDIAb8HHZ/IIrADkSA5MiLlxykgk5677EGETMQDQyDm7r3wOolSY6YaL9a7V9EhCWHaVI3ZjQ5
7UiFBgdfz9CE6N0hjUNwmfwMiFW0F9b8lkFJr0eV6XW/FtwDIMXdOy0gYGyghJzXvlkJZRmp54eQ
vHbh+0KwU/dyzrgTZ85qpSiTCnirV5wmFA0AQgWHfR2q7is1l49vyHOnhl9+5cMW2D5KkOSc+vTa
9ooZm9SpMyNDXQnBbav284trXj0DACYY4m7oFsvSRs28f7AGB827wGjxc5sxHaaPziYh2AJeARIF
iEOBgX7CQOkjgtX8Fiks7MwrujxwXWhRl7UJT6l7mDyf3uzk/3KBc+uKChKsGg3wwKtbIoSKbsLw
/FsKY/n55Ju/xdT+hjQTarccji/eml4BSm+OXKWk7BoczuudxBHJ4eB+OXPx/6RrCIkhpIOWawMC
GRM6UwMk7NGvlZP7aqJBJxp1HsLMPtcAlwwdj/I54BFc7XMvzfX294Os0TNCGdTavkblzzUuF9m0
k54WnMaMNa/h+KRCXUlQ+22h9lt6sNOR2X8b/WLJj2BgYxEltSJSRAA1ndH7Hpwp2AFqiFo0Paq8
i/+8uycj0DsIyPoYXtKI6N4lrTouQjDHaqz9FO03HKvZhMJmub2Rc6GcOFj5HHTZAACTg18dHZwR
AJ3m3wiO+Ou008cnAHSFmgNOz0BRXcQo0PNAo4wtVZnfN5VPBvt8BHOduy6wOIu2gjflRLXoVH2m
EVrvFT5gVP2UiteZ3IYMqYJGAOlypxi0/afoa4D6r/oPFxWcN1SyNahLRbiCLxst1BOTEsoZZP2H
MIY7saI2zD+2A2Y8hEPfr2H1KjlpqEs0M4QApLq5CutU9IJ4sOna3zqrLq1W0HFCcJgqoxcqTlwB
ooq6t0UH6FakdJ/eU4eDxuj4saYF1WFgzA5YI8VKBlqeFgONighWjIKMmTwQkooQGur4xebZHXWL
MRTg34Xlm1fEL2EiHRxne+jA2W0robuA/MLy7oMi790HrH+nSBl5g6paqhsOB0rFWiIkxZUYH8Rf
n7x8THyoecITDJvOa9Th3qyNfyE6GWtbl4a/Z28oz+MbmMFBNmlht8XT+K/enrdP1ShGw2ScXdwX
IAh7ZKs+WLK+4d1fvQ1IZBWoWwGBGJqJ93wCA/HRQQL6mOYpGl/4ww5FSQ4SivDJQiNTQbHLZTZ6
NmEC6TnSfN4DRJdQzZg1f0TzC5UVDeWfBWNJMNzEZ7Y+jxMTzMzj9wyimYdI3cLEqf9etXC/rcJ6
eIAZfxXf2AzmWIlceRfL3ItOC7D8rzHaE/dIGUrkDzh/gjNxgmJkbK+orTMwwndjeC0c2x3/MPwc
fQma5VDGUYxg7BB1iKgkit1HBOKfAJMPSJ4FtfeQ++JIrorlYkOylTlcQY8wi9R/9i9Ex1Bz5mcX
X10OL7/l8DaU5G85PP6K5t0QBRn+0kYd0kz8iGK35B7th5KvkTyaZFzvqBsrpJP25CVPwxPifPAG
CRFyAcEkSdA2wufKFyTX1EbiraAPQgICcMvEEpHc2NbmRRk/DzNjRmdvZ7hF9dozJ/gDVIg80ByH
iOwRAj7Ipbm/2prri3fwEtFewBj14MkAgl6nZpNqcuZ6mk9fK2Zt9EBa2bNPfqsO7qBSe7k2gCu0
4Uaw6ilz7vbfB1ep7nBHXZtZDfGr+0QRYgHL5MRtyIsFSLXDrh++6JoZWAjWOok5cNwJyg5l612N
+OmMvWLfH7WH6EWG5urplU/URrqhhiWyz6uIb/qywrV+lQfmFGA3h6nWbSSx5HRnFUQyj0EGoHKE
nmuc/Si+DRzmB8gGx7BB80VssT7Nc3iP/Mm2kQONGXR+dEoKAZF71JWDtCVpqj0HndTq1XP4mA7r
ci5RBGIGkQyRdzAHFAMRqdh95FrQnxjeACokJ9dDV3lOffd8fvatqcohR+23r6gEoAdxURuBMbwn
jTHTNufF3rv0key46vi+weXnUU9BEQPNooby2M873lmneMyDSvlsDw5g+QKVddbOS8W1KrfqTPev
VO87pIq5aLaRXNejmzKiXI8SuxQF1GLqEEl9J+pvbQzOaVOCiOztf8qreyGvjG47slCAkJHmqEJ7
EiPSo0dnsnzcM/3eqAhBjdQY6E831m/DC4xNPYMIqZ60lhsa10RbQRVNoIYuK3JjdWK80ypb5JeB
NlQT1ezn1RDMIgGd0puwj1Jd957oN68FLtMkRj2xkTZh44rQy622GUeqy1Rbzkf1qOZALPLDhybR
EMKoaHsPofYaf3o0QeGjuZLUXB+EN++xgvs1yrUE8dKhmSf6OzjMDQlE4/08LwcyUXOuV2PDCY+2
u3rMleO0awffsVmlnV/Che68us5VZZDUuHyzt2890x+hKnDLGcOzv3dfVFfeei8YknaN31hjk6K/
qXVfXa/jx/ANDQ1lyPYmV8lVowy196g4sf1HBxuPDmNEC6gs0+avO94KYP3AuvpNcjxti7qP1DIH
uFPPo46QqqW2d+t+7ff/4AdJ1T6qU49VEZTY2no/O/yYL/YWmJteRGSEHRWod1jI/hlc2TYegnFZ
5On9Ij65vrWpwZwd/Sd1GEqU+d8iiAifsVs5iyzaHFb6l/3vm/fqERsorP/vwMMx2d9ZmY4IZSuX
erWft0bke9W/3Yjd1OwExyUrodCQ4pEXV0PkejB+L9ZVAmkY10X1wPSzZoOmEShiY6r7eHuVu5ro
/MsFYTlGu/kQEgGIyuRgBHVyuT5+Vfm/09CZPdn6iXxfDs1QoC4GvUxl7QzZNw2u/u6UqTmsnMIl
FkVjJ3NiZX4iEOQQqlE6BAvcppOWJZzhowtQPBvwvfvqwAAYnBCMoKyNmqM8+Sr+GbMNd86o0UVX
s4fwbqyQw8KC4yPqlxBzUTswO+uDzANUP0aRTNV7xdWzHn3z4l9LV6cczQmBdKNwBhU7+rRPtjLS
cmwnHJS6v3aECBg+9ORtusGDylj/th/kyLXL9RVnJZOKuqo3cDj/9bdc/UGK4F6ofTNj5fRdsl3C
EKCMNCCjY8bTaVa3ywgy4EEBP4lSh3eCsNeltzq/g+Lx73HySki53yNIn9+c4YFdUdnPOe+Hig8o
NAaJJYcSVGq4SWveAyKXp9mLSSbcBoa1eaOYGbbmqij6JgrwnHIs23+2g0PtomJVDq0REy3WC6mn
B3Wc9vJUwb4XS+/cMoVseyzfy2t0sWdHKAk7cD8XX52JTkwG49+X6Fs50KtDScdJ6T1SKYtc2uo/
5fIN1uScjsoVx8YmqusQWTyX/Tif2r552zwxrKyFtQUv4HUGrxks4Sefqou+vsO7jGC0U1COuigU
//i6AB2r/khk2qxryBmpppKudtUBd8dhvUJmlEPe9Txoqa3ymkG5KkoAW9t7UBdjoqgtLM4YWAsj
HyOe/eqd5NWECNiiNg/Cqxl2NWzyEFoj7UcslRzFaB/qE2fmjMphNjG51b0PgHH41ggpuNVrpU+a
X4tbcZKLyfnL4KenoQiIH4b1igMfuggWx3oSVysl0L/tBccJbcaleqL6TWQvBE5G7m7oBE90cdkH
H2vIITed6WPN/ff0AqrjApYOQBV4hUt8J2/IPY06rRSRdpGonP0VsCFC5dr4vJHbgBx1Ahzt1Ey7
XJF314KzsbguN8YOQQ2/z4EXzZUh8CzWOTizf3Kjj/bsCBXC/Be5LC62OIZEKtfwxpxbxTnQwuF7
VnvQoMfv8Xn5WDuEIuVPsdT5xHutfB55BM5jbAvSHBdul50hJJgRBYUO6KAoJtiJ1AnR9hH9lqTl
BdLtJuLSShAvQ+mh4W6V4Qtkh56S65z/jYvcYWvjDl105sygMuQ3HXCAPtXG14DeH5c6sGM6S9zG
LUDogOQ5A9x7r/kzICi49xUyVOAFxlfujf5zdF67jWNLFP0iAiTF+CpG5WjL8otgOTCLOX59Lzbm
4mKm21YgD8+p2rUDMk/egzc+61tGvey48zXlouwpQble/7PkIUnlT6qHp3aG1HJfrOQzDCN6MWHD
NQDhNLfKmen5TNvUUPKsMugLoAp0YtnNmPfP5DZPLpInHE0YnuBRuIWDe50VxIewiehz1at4lsj/
8KjhuQoi31lwN/CQqPNiWBZzIQhXhrVIt98QbobV+7ie16Oxw2PUkw7SQSSVch1vWVHbljsmgAOL
EFZAFvoTa2X0jHppL2AUQBWI+EQRfC5xHzxnSmHGbg56g8Pr/A1+ZiKa8KMDUnYC/f88VYJJxGWV
jvQxV/WncvkW0p17cc6e03HB1S8ZrTKEJa1vxYieu+YDE8wDZvnMJduzSDsVFiJ1I9PJ83AUz/Sp
oCwJS4+vPl8hkYsxsSbzjX6l3IbWADFM2bOQvXnow13hzujX5MlnA3/YaPv4rXyC7TJJXM0UnpmK
WZJ2zLAHvh9ADRxPiom3mQo2q4Cz50zrEtyQP8mfUG73PB08dDwBwpb7bP6IZ27ESv2h2QeqntcV
N+4W0clDO4B9t/iZSEHZRE9Ce1l8ts7FWMAJ47vOXFDpSDyMzwL8AQ6ZV264G+60vIyUGRrM7/0j
nyH9lUysxBdfmc9xm9l9KquGqzgjsHA7yxt+9vMNgFN4G5DArcon5Ld5AMS3BMJhTEr1DvOZSz7g
Qm/N6zC6DXeeUXiXM8+J8l45m1e1ADHiw7Moz+bPbGLPjnyfKSO4e3BZpjt3HkYpT/NwN7fzKqau
nmdNc9OTsUaKedbKax+xnyG8YkZ+Rvv/gipbbm4DtHUUXHG/uC5WdO97njcAYBrilztyLf9vgif9
Mn3LMWu5XXPIQBuY010v7RpKR3PXtzOjI6XagC49LQGAWCXzKkWdxjP2QqB6AivDRVbec6CwBV55
lNkteZgjLp9yZo3BF+KhBFgCcIHNx+KcfT9Ln4YcwKsAMLkGz/9PFz8EhMb/azD8uPPXmQlYg0ts
/z/3XJN+/oGcLUw5w54FVRHo9/jbmcsNTY37JRX8Nt+TXQdb04fFEwtxbw62MdgfeyTSHMTBOTqT
6nmUtgrS6SV23065pgu28ZN6PxQ/ZMg318zPfDpw0HB46PVeIg+Zn2rg2yNY4B/2RFc8wHxDOfmC
CY+C4JBDrRhJ4elgsKaQiR8fDKq2BvYEuV2spS9zrXsPF4UaRLTem3xhV68MF8bSTjsohw4mPVUO
WrmN+GNsGxiCfrMucHHxjdViU7gcy5ht0KySscOp9z2TlEaQEVbp/+d6Nd9wkCfSJdYotg7dBj8n
BnO7B3IgRGLXaIfeDJnPUTvm/wn5SHxW3TOaJRgxErDJR5iyRuiVW5MvkRqzy3fZsOS9D+UpAP30
6VK6lfxFjPX+BQNyP22VL9MlfE/DTmxFk/FLyX0Bbx53Oi1478XSsjgQxXijcGup3Xj15C28pAdq
7rX0X+CAtOCsIecnNIskmLt2jJCuoXl5zvJBGXUTooeGSFLmw36wUh0Z+ZqJFq7zzf2s2wFv5urP
0g59J5CvnmDXMq2DFUQ5VwVusvvjdJplDeIx8rQVurxuEx8iLtH4pjgLewItyM44ou+hTp7mzTzY
x1c6KWpHAnuoQjGyZUrC4ITVukc5s5lQw8qEuq0XnyiLWA70Xr7E/0/+Y4VEapVA40LMEV+KS7YG
8kHh8PKTbcD7N5tZEpEe8rdkrbvpMUZKVLg9WTGJT6m6BjNnIcunYF8AMsyFo7wGw0v25kfHQuz3
8bdwM9lj/HqHFxYKpG3kMx6Yfx+1BLTKBNHbLIZU/Rkn2CTsMr7p6r7KPwjmwN3RcZ1el+xUvxGP
xi0JPhEfrfPd67Lws/Uswa0OQPj9DsKXX3u82Cma2+Qz39LntxHVfXJV0kN0moWByFROtHmXLHGC
zxKDAHvw40O5yz9JDeQuE8CEBzW3T3WadYq6bXFWUXtg/e9zR9CujXfpjIgL+Vhz0/eNj+wO/VrZ
Lx++uFLP0S56i96SHdIqDkwJDysbSWHhVLdg16P52fCEXCdkluJPsENmHOz4uQIo+Iiq2HDCi4SA
9CD5GUmzfD0ejQZ9jH4eJAfVqb5HmquzlKpb8xTO3S3n/qB/vCCL1I7ILPmss07M3FOnegjBI6RH
gSfg6LBHkMSK8DX+xNhqK5kXbXQEaDxifJT09vhJn7PoTt2F71JqF+hYFqi52ESm22P1WCHx+xGP
PPVo+gJUUtUzJINpN0vZELIFfOMKXd3ijLLzWO+ydb/LfBVBzi+CMjYKf1gXbG6zuv4beX60jW96
ZfFozLuTjC5u8hDMbUWIaBp/p+5nqRQSRTRab0h8AjQ8yKUOw6lbG4dg9YAGlT5HIKTdELp8wRIt
GQs2mi/qf5HwfmSzP1b+4swGqKyU68uPn9MZxWDrINA5qnv5iJQJxXCFnDbYPMgJI36QUQgSjeic
oIGmN1zHXAHwEaCDyFao7s17ONqcvw/R4aAxl+a36IDuHGvSMnBlt0+j7PeL1TtcPvYfdPB2PINk
PjMv34LwGO7WnH9IV6SlPNjmczQd41dDYi9t9HJdv+zDM/wweEs3Xth4VkkgneuR1m0bmJb6gcuO
odNk0wSuimupW4BmcDKA0G/NB3Uwyd426CwuSmgu+N7YGcROZFPstE9OPCgpAaDaklEq0GTAZAoO
BTRTqAfaRWJb9ANUOLEblaspISzYRdvD4JuAl1k/QTlHgTFTkmYtwkya1igmKPBCj0pirr8o5FFA
wCai7ERzALFu35/Gk/zZn4SNvqWaBKJlOg6VeSZoQWLob8TKwQCf0dZ5dDxbhM+vCz5FpQu6SrdC
sX6cye+zPgZKsB9/hmsoRLnNjJtsoWENx2wm2AyzSSnSHBlmO1QG6s2CJKLzXJzKe5IhZjkJdQYn
vTzaCicxvU9syTr1PKUalIfjrJgId9OResLHWOWP4HcaxMWBg/lD5WCeD+f/CaBgtNI3qE8BC1o/
zLGgNGz/QVsgc+wjuJ+0QGAR+mWWg7TMasDu8/mPR08+0WqCCzK1YaUZ62hj8rBzyGxqL2MnN93y
PG21d90dd8Wh9ua9cNoWP/OOudhIm3zeLzck4cGgNi/GiXnAddjqrs7Jm8TArifGFRXax3rDQw/W
rwkLW2WCMKKzOXfiucfRqtimbpxccwbaPINNepL7e0MeweOeFitBOvdgtLixfArVvU1plT8Ghp3G
rF6GnGSuH8J+wsqBlRkGNEQ4cBXiXunfNG20A22Z1G5b/ugYy2VvQXR6vJws9bvHhk+V9zvsJXqO
bzLpUJQj9kwpzvBsYjmGvo6rA5DT5HCAB/AjVDJ6l6ArWAQEEOiJHh7hJ4wUh+tAsUWaAjSan9pK
2mjbEOsfpkcvK+YrEXNWwu4kbFJ8CoUzascJriG4zK8xrV/ZNoaFxQESvaHFxfIHYQgxpi8/ZLLR
v3OpAjxDTUaL2a5P9nG5zj45VjiSDDgFThU5ybTUqfjLwEXg3R0ed8TWsYVoNYUuUFxaCPL7qfQi
9VareBV6puzkOtzAm/JGlTFhPQL6+ctky/jLT8i1/SD1BoBliwtMSpm8fnIWyPp2tpvoc6sTbeWX
S0QKM4GpjPGa3+nN/G1O+YEEiReDNJoluHfcoYt8e9wmBftai9kofwjoR/7TFKwBztvYZ3UwEM8l
n8GwHnjEphKa3oXMVd0Zh2TswngWVyiQ5QEYqtwJSBc58ALSJ0jF1tdGcrwCPTPSifAW5IrrVh24
iwYbKEw8LMIMVuXXyVyCr1oAHue1gZ8jK9770YcrDDlB4TiyAe8FFdhz1Uu7R83nriyxPz9kUMMr
9Uv12rH5BjuBrBj3Ke3XOLAkWxIM97jUYCK2i7yHXdxrYCNTBw/YtZRArBwIwkgRWV7AAyL5zxNG
Qwv1QXw1q24VQvPBFfnSaF4cbjXjSIZ9e2p/OzAta4iJkE6/u6PyHt61v9lsgURr6fa6xBcOCjgH
HDSYWTGOPeU7yixg9gQHGI+URY6dv3LOKBaIkiWUjTX+ScS7uUQa2E5LdQN/91MbvBXj2UbxImqb
MymI3c0c7awjucGtMNndGlby5FqVE3oI7Qwsxv/YpKICrM8m75Otkc6SphNogR7yM9jj6gBGB7jN
ezPmMku7C7Cq8xoTWzFOpcoWSIfDWHGwk/7cv+yBOBQF4pZfPLGrmAsz4l+vxCI+4SPNg2eKh84n
HpEHDaPcsvEr3ep/cHjGCTrnjyWL5pJUtOhJQwVPgadABJKgNaoxZiDr8lp4RumpuAbSeTaHuLVL
uETTuks3Q+rhoNwzXz9m+B4SSDstH6iUmVB5WAAjfZrhQB6txmIIr2n4JS2YAoOttARQWmHnGKZt
YpHKqd86srqOokOZr9nQy9xWw6XmwAFgACXuQcpoq+hUaVdVJj++wi+2Tl9eGgGrJR2MZLrAvQDh
Jzd7YfqMM4bOesBI+CKYHDLKg9g9cnW5eXiUNqsOu8NqLcSuaUIpfOvs4Zv4C+I1SoKpOaGRJfyF
P9WP/J74MRNpPB3XIw6/w34EKOqxnli9ju1XdYUZMCPM5DN9tdTRL6Stu0DyCl4AP9OXm8nQfVfG
e/lLdcmHOk+dLYB3Vlv5pyc0cNwNpIBwEnKY3qX9ArTw/9SfXYPcdqM75MNKi391IrnDVTba4ePb
xFLv5TFrZYgDds1N58kt9zWHxbTUNPpmJ9DdoPBoJl7XRrGCyprH33CigHgzrjjgjrNgBP4bvWwz
nAPFlT9+l4vG5JJkdgGrC3nJaKWcXYTsmpnBD4mtMXyhZDXUPmsUBJm9hoFCvaP8BBwhABcAT6OK
wX8y8MYc+bwN4A5VIE7pDx2Y8w+s6aoTKatyfIOgw4XmQwOj/49txkeLJ6zUqX9swViVcPwQsjVb
fk8odjq6ebaE7/oP+YeiujETty9moeGq+s7+xpGnxH5NbtU4lbhPIQbw5riyDhtGAK0jBjs+zch3
x78Dy2A8XMVDJO36x2UCEOq/pPEWVO8KB66wsNLaV+KVrH3k4kokoj3fMKAZ03WOZXTjMD1jglR0
ngzNvj6FaFMmp8zWeeqrLPNApoMmo9edVhFwskYxYT9OrIfsq9rW79x32j3q0kJ29ByDACwC6/oM
qB6PdA2W8Lr3kGoeBufN6cHktdma38ZXv9gY5NIoFN8FS0R0tfvrJ7xGUCP2wafZuDQclOLicSCj
h1RCvHaNJQ3MFh896VY0G1ao2PmZ5JaKg81DewinZ5RvTeMam0zvrXBwBxlHhmX6J53z2VxVLC1Y
fFm/xJrFkDaEhlZWaPgpVdqt9Poz55e0peUHV2POY1UDmYqASJSnQrZFIIh5AGvRMntqmRaNW/mb
6FaXWDKvOFiL2JUMt2YkamxJs6+23fiRfrR/6TFauGVyHK7D6OaYfWPPJRuegNEcN3cpwSXC+qk+
otvBHFWuV+kLb6iusKmze0QhdLeT3Z81VHpHBfdPtuntHChcQQLSH8uwd5NNzdrAQVZb5oWn46WJ
wQL+ZVANIHhuwHfgFpqcLm+Zq1NxlAjuWwle5Ct3h/h98QBGEvVT8cFSlbjL6YVYoG30P7eb7Nph
3Gaf7d5czK/bLtbUQPprpUDSYBQB/+OTPvuYkjGIs1vidv01hQBoLF+fSfAWHBh+9aiwas+MsLeg
kCWDVzjqdwSxqLZPosFBzSPLNK1SMWkNSeyyC6DlYYuyQCnWJrXkjOfBiVTqTVDfkuQE60VuvrJi
D3OK+SNT2xRVfOL31fIHQ6m1UPxFKfaITO1jVHlS55HjlSFbFD+E5D3EKGpx6cezOg/d5qrLz+AM
j9shuGTkc1GgY3teY/Nb4yQS+2nawTB6QXjbhKO+bODA7KLYnTG8b1A2BRv+i4KDPd6pfwpA23VQ
j/Q1xsIHV328fhk7ZTf2fCyCt9hQR+CNOEZS+wsfUvm56Pyk9EKsU1W6OGLV1/NMiZVTBvd3kkBf
dB7UMP8rJSXzISXEgZPWTvphiJZZOQF7sNy+v747BWAP7Zu4IfQzpO3APY0APH5Kk2fMixn/KLPB
yVc+MQ6Cy6aac01sSYQBXeXX4DL0VidfePtRhGjhFgu7Ejbs2SXBy/PEyHls6zfm15wmWOGFWqEt
KZMOaegUvHztDJWdlH9C7ZAMTgQUrqGinRd2xIAZGk/GTeBZgoBoa7pNdZa2DiZD+FxJ8iFm18dc
FfataBnwig0ClOeqodIoUV3xlzXYMLI4UECOeHOemGBFmstDSNAUaC0/3mO148jvQUjwNoWGuvrp
vl+aHQhWbtzrddjtNP3CJ+R1a4/HEPMjxj548cROf1A535SlADUZIsjr2pJzxZi7tEnC8s0Pihbo
IoVoN1hTfHbfXKG0tcQAPZ/+w2MykcUAj51UQmhLlf3CoTxar7Izan3UXVVgjbjG0crNsYIpY11Y
dgCoWNNmdoiz+CpK/PRYfvLJmO5z/pEL5GYQM2JYj/6UfDYymqRky8PORPz/ZiApcPCIYye/CwPp
15GauT8TYM3lZVnyX+0XCc4Vdhur+LrYUHIWfx1uscAvybt0zRDjksuu2IWBLfQ2NV0c7Mu1pDkv
0dUfz6RhAz1hWl1OS+5Gdee76cMFsXG2Vb9l3Rr/wtCDuUqlh2lA55bvGp3mdwLF01J94wdfwWhT
tzu4BRzFD/IUxMlXtWeDRhzgXjZv4eI8QYuULRK56Ug4yvHReK3SCAvQtZrvEgNXdgfyqJaeFHmx
NAm2lYK11g1OE0Nwzdft4qs27q1CyqNKGvd1fqDNM4zCXo0carDKeDfHI3nvm0fuwBCKBs6xJrVS
E86I9QIaujNAh3jb9Zsh+lQPC9wZ4XXYxgRPO2JIXdpMeh7nIrEfhaPWh1bxAFagB4UtXfjjlyHw
48R5P+IW0zitl78NOM0OkgUeGlnzNfOT3lkw4rgVdIV3g3MSSy3T7vVTrCzFiBRT77VAMtI+kY7w
iL839SrHx0nexoE3t+kM8iAt436qxr52SAHCVIcgXLRg9A9himRb3mR28VWObpHMVvDoWFsXN9bM
WNJj6Yk9Tpvqk9BhEStvHSdteICSCdGjwD3OcEWafjPweXgf9Rf7jElXxmBjsdgzNhnbnxDzH/Ov
yL7y5wRAFX433fXVnbp2xWiZC1aUOBKvAuGYUCMbsY+9aL2tgEhbeklbRpQhfInCUeNzyp7ZfcAX
01woJnrrMeSH7qqx1y1wOudHqQ0WMAWyx2VML53+XChn0dg347E0NwMR6ThuBnetuExHOMZy6Zo4
TeLfeRi23WGxgW5aE9FuEJBtfmAl4MWnsrBrIoSVnfGy+fQdj3gzcwOH73hLO0Ix+fhDfAPBeS/j
6IGn97P4jE07A+fvCBsWbyEw2fzMLHNHY9PcwaEJVFeo/NR8E5gWJ2R2j2xJ+RfdcP9Jdc5DEX3p
FN7nbg6MRPVltGRmOKVBcB8DT5cplLatYo8M3UK1aWL4qSg/wRXFzWQMXU0+lD1DRFr4zNGmFRVU
p3uLyJN0B9ETs5sHppAi/ejyoW6mQ4zMRZCwcw5sXug9uVZL2S3OA0LCbm8wRVJuFUY80xkblEK3
0t+2ARYoPb1zaHmDkmJNIJ/crx93uT1O0TuSPoZzgyfDz1dsZkBSaU+STTMxJS4tFW8vxZuH9MbA
l1EPWhfi1sgCgYWYPztpGUDGKzeScoRCLqVfarSt4/lbLKStMb1FiCygT2ccYziBfIifwd+j3LCn
tzpVFyy3Kt5I3S4EugJKAkLNiOJUO77GkXcTyg8ZWnb2B2u0pwwK/8t56vhg1VQkDO+xJfovj2In
RxpJCwpVSOaibfqSLRKGD9Ozax5swQ9jgiGwdsZ/HuHYZJmwVH2yMogYiHX3lTpjuDWD2VBA89r4
ANW+MxyOe6bMUrnK3qG/h3j3M4xNHFFz5kwZ/Ih1m9iV7JufNjSIcfv4ZLiLv/qAbCLyGOCH6+mt
ZY0zI4K4Ue4aRPlEjy6WioGb+Y0PL7y8fLxlR1Zg8HpDQyhgZvmpG1YIwJbMpYOZOAmrBe2bauM5
npS23C2Tj47Rx6fAaFJbF4MHixuvoDbYhp+T8PtKNhjgLHDKbuAqwXnxo/tL9kTQVsVSEqtraT7t
eEBCkcoeIT+CAO038GPQ18WmzlfJx+zmjaf/UgUZPKOa40zDJUWwcwNhy0aZdlP0UT+g4M9uypqn
MV9RDC83mcxl7Ql90LQzZCC0ZT/Z5XQmgf0zOyhoBjWLKOrUMUDWgJX7UwZrDxtQjDpNNlq7j68v
yebI1WMHRW+7AP5zOyJCfiuuxv3xBYL44jDpkd94qb6dVGiLbyYmjDzaNP0DfGWcmFq/6XzwWDaA
ftPVyyL2qCVYAEztjT129+G4BjhHePxN0Z+U615+46oYMxX0A7K1kyLNDixM7S/Ve4WmyaSO4/Wi
W71Bj0SsR3zsEqd445MWnrTDGL2kUgRRTuglk56uc/3A1Y96K9mrzALf5HxFfWT+tp0lhaskOcs4
m+/qgo2EABjNKXtPb8+9sq0ZjO6h+XoZJrhF8Zfz3zi/Nqtgoe77XqXlZFkKX0N7JhD9AQ2lXmqd
a7T7EIsH01lMHlhFZ81J40D5AbPfElyPSvfhVdW2FW1Sf8g+6CjvUDAg8sQhMYcP5vTpXdZ/dO2y
yAn8hiAOoTPctPrBTNfkLEsGDSjZLPWTlb2oP3kikZ9RENGmNKuHgMYj/MgMm4qw0p7ja1NFWxpi
NAhmf2mh0EBkNjxo3JT82bve+NQKPbAQVtokwH/mLSQc8u7xS0ffQTmr3jVIKS8ycwI4RpTV1ARU
yI9dPzjIIjLEdTSdXqACzb3noVsAtULr1J2Rz3pJvpSdfu9+QSLFM2+a+3g0zVBV60BBeHA8wv3q
ECqcmnbHViG93I7afLGiCDGAr4WfMVvVkjMp9pC7o35SgcQeImcDoJ0wC/jeit8aQgfDBkjCHyjS
3ljZ2I7BW39ZYFDpjmLp0Uy+LI1LmZ65+oRaT2CDIlzD5rM01pLsCvWbAgPWdF6FpalfJSMfHEHZ
+UieIWH3g/itxgvobYk1Ff4M2dbhv0XsDsvcXEcStqPHRFsJxmyvrhV2JjzzH8JWCJdq69X0Plut
J8dqiQXLLLHKqVsaXwmdSeTEDrzMfCZgOr8kWIfhiiUeE0dFlhT0j8ifglXwoT12vJxBsVleigka
/PnVbucsqGHTinu13RbZmhwsvdyH/qt+N+KzkhGYjcOF/TItg3glZiGvW1bvDNMT8RkZN1J7pn8S
1nG1/2qDjdGicHmmypX+gn0vRhSf34nbIfknflHQH4TmTABNKK6U1noV8ByMZzJuOrpMyIRtfBYw
WxWe+sshomfgF74UTsOwoFv/Lr5khszIiWR8vYHRQkfX+ESztzl7tzjtOzD7qF0XhHxXriTdg6vy
LcSrKV1nqkOOknBko8b1Giuhx8VM1rWQLu8PcgpksrDgolen1LTkj+5d5dUNOtzWCvEspDUfzYNU
nwd1U8p0u9FnNkfxBACxLnbaab2fWjfaYrH9im/hhG3EOW3fsAYXfxTmBAtbvICsCeOKc6MKXZFm
XHDx3saJmfyKNnZA2rA8Zp0t7MyEXUCQhj8MJMzhSfuMaystvU5dD82+e/lpvG7ELyXaqAvmwgD4
PWolVzkGCRlaOwPeHJA6u9ZnegmCi0o0lMSUubBLkJrXoZD3PbAsFprLKl4bzX2YB6EwtzPVluNN
4inX5o8ysvlaGFwiGqO1SSx2tPpW0RlnKyGABrs0Oqv9wHA+YDHRxaJOAXmjlaXNvxra82Gua/E9
jpBve8plFN3Em4DmXys457L8jj86nvzf5IFE0RYTaf5OP5tvwxoXdGl0ktFtU1eu18Wsy8WrknAe
ggqIzNricE4aGLdYIL7wfYHrboJPwgf/oj8cgobK8MzfL/761yFEwYUHZB7vK0JM0DSam0x3TNPm
LzKs2YwrMBT3OFQOIhT/0jPYC9W9JiyZFwiSI3IYI5XDqJwneOB48cef5YQg5qnS4hdOx4dGX8I4
gqfjQzqFxb4srnTDYCv1MvlN3kagJ7hE8poYkAYQP078tr/l1A2QgfWVKL3D5ogevrrXu88E4yF9
KxdvL+kpCn9QQVLYeJ2TWekzCmarbuUOkiY3Fu/CmpPO+ILqIHOwMfCz0J0SdUfiSNOzhVQV2kFv
lfIWT3Z+/Vq6RNUzwHw5GAQtMFmNZ8nPheo4FvyIbQ1tCDmg+lpjmoP0ibpbshaJ1/qUhCElMtwe
0jBUewgA0JCPUeWBQviMZpHdc9pLCYcEFoiobGuVwGUbG5gCr7hedibZbX0JKVewIs+HEqfH14jO
dfhlsBR2BybFkebBYaOlIbgLy27JyrVDN5wmRP3CZkJUO7zn3ZGCdxiWQQuE+iv1qwUy9HQfVgha
v9k5SNlRyVqSHf790oIiUV1Cf9W8QncrEuxEm/qltkO4APWRrBGzPCvNSsW2GiBQIW8nSLbtR38c
2O9hUUs7snr4MYLpKsN69bb2HTeuUdzz0cXa3TiYgtNWlJQIyN088PqEqaarPClvUN0J5Re1VWzB
ie8RC+4kE1MLqNZM3Gd1bGWNqMSCNwFGo+kXQBHVOY+I9KBpq+0IE9MeqkEvhvajOrHvctPk6spG
G9EbcxwmZJ0t3geaNsLJwz2ZgATEJLQJ++Yvq1c6ysE+PD/Ub2gaYbaK/zoo0wluL8iMWjf9qKcV
RIEBGE2YG/a5UcAn4cWgjXqHlVF1TgkBo3QwCzAxwYpWCheYCsx4p5UBTxIhsnngZtAImWCQfiL8
ijCtmMVAKzIc1pKCaVdlpSR9zQVoA7gR08z7TX6ekJb0lHDKTY7JF7UBo1gIhE/3VNbfqW4H9Vr4
NHAMZiC2Mn9lmfgkCO1LhMED2YBfxoeBcHK6cNTJT0ZViwvyj/SDGhJxdZRgQcCwfHCk0ZtSL4jv
iuqzklLVrkQnN04F7XNjcQmb8/DG96bRxaafIzU60NT0/hzFto8R3G+pdTmV/jhdFuguYgvsWlFm
eXNYHTm6w5TMLJ/OJG9X8o+gnbj83I6ChsWakS5mRFTXbxnF731auK8zfQppjIitg2k+JhvTEkS8
4nx2NkLYBMozrKherkAlcxRDjzSh7FssHUoBEpwE5apjTlNssgFkGWFRa3pV/0Z0naR99Oahld9j
+V6YuK63HwOttQ59CUgA312wjcqPQ7dp9lrkpI/jC6ESTOKXjW0wxvoF6QOEUaDTUl1WekA+CsOP
nHu/WA2FF10pIKLqRI6DWbnEcgBXCATQx5+iNAc1DDFjkgax3Zw/4QwQ7QJgSa/CjoxBh90DT/ee
I+NOI9m0xd0SUp/jPGBCDJ+EWNTONlei5VZSXM5PDIqLP01CRnwWpOsIzbl088dZIaygtnIiD8JZ
gtSAM74OQcXSdGQYhsMxj96VyEuHw0P3GpWEDAjTTPhxIoYMWsW+dMbhzuOpms6cU9InbfSD1Ioq
W054SAlehPgVyxqJy7rc6tHqlZGZ4dflKkTXgQ6HttGDf7hbnMhJK94fF/WzJBhTnYfFwnsbeZzp
PQ4AWCPOmPOSxJXuT8UPsPmCXbs03xcw6xEVFu4DHyrYMMaSklyZc7ARhKVzHDrOEDTAosVUljbk
wezTtLVk1wAGx5uoY/qwmQbiuLbq64y3QvWr3Ij8vNY/7cIe3sVtfdA2w9xXoZ/Gxo3NPiH1yUoO
8k25kbs7Yus0/cG7MJGDy3NtiPCMsWqC61+/YueusDz94nHY1Pz5//xdA1IPT77HsSDNuO4cuFaJ
PDkS7g+f/C2B2OzvwG4xG4AFrRjy8ma6zLLH1wfoFBAcpOvcJ/Z+nzzpvoejCcEYRdqN/SZEcR47
2aE44bK6Y2Ia39JkCzqMjppWb4bnuWrRTEsSNI9pYU4unm7JI10vw3h/wuKOJDgbjR2IUpbbyZ8o
gq1TXKM3QVNd4LUhvdWmbZiOLHrZDUIS4L64R7PTGV76wVu0xXqx6r7pJbBjmExwAadC6EIpEsQX
Zt7admR6qcxcJISB5vQxxE69Rl4H2KwygqEYOgEwLz4eu4C4uAzhprTi1SLQ8d7lfJUKZvvR2yu1
gMTw4YkcWpehAT/BB2SstmnH6yV7nSSDlazy0Nk1Yr9kh6rbzHcFwi8e5tYqv5IviD30OTQjtEXK
w+6gaZSTC+4A+sRAmtm0ceIDcQWBZgDnMhfjADBlpsIQigLFZUPHXuSqUXpj3IH64TS/JAPaycJf
AI45wqPcbgtEsYNkD5XPStTmz/D4pdtvc3/GUKgU4MUgOAHzM7GyoFDCBoZRIwIn3UdxNzB9xXq6
gbFjh/gdA18wzHUFckplxwjnWo1ZBquPXvV1Ms7SoX9RPEFgy6lBtwQHvaGy6DZI4heXBWg5Avh4
K/6JX41siXO+zPrxxtJqmnuNlKndRZPNJ1cXLr7CUKqQh7NAXhAE4Cp9c1qBjfBuxKt+kdE3/bI7
0/PBG2dEQSXFdORvnGZuTCmiR5VPLVshgs7iJnUnzB4l+EZeB29rWAs2x1fLU/FNb8poZMb08jPY
RfDxgKXVganji2XNJdN/1+HusUOixBFAy5rFJ1yQQvO8oIl7iqdozzuHkg3es4CvIzHfx4K82+Xa
jjJL7OYDEB4DdRHa0bbe8H0S1UP5+RNkHgPZTvO54slocRhAUzBVqyevGsrDhmeZ8Vs9nQU8HDSf
WzwNG/nrdZCuTOwYS+BOwYhihlwkl+cBMw9tXpgzwARrD7/TK1IXplagAVHBw0QHeuH1AT/SYn6c
RjRBo2/0PxgITMoe0Ke854eaGKQnqqZ0dCueDVT857TmUHEeyDzAouPAH5WDsviCWIj2R//BScF4
e437Xrozqx/PXInCfI+N7au769G+Z6wa26jOjeSUo5dVvBBfQQUHJ8JYDkBoEaUBtfj3Yrx9KKHF
XPUBnYzBmuApC/RwHJftUmqMb4Ub9NqlvyNUR0FYBrAEbSEGWfjoB/gPhIZMGJYoPKcQ7aSsdBoh
tIWe4WeIlKViVzqCxE7BBdS/Cf6k5Fio+5hkYuVCSdq0RLqxvHST5xArAW29GK6acXo8NhlmAw8q
wUNGdANsL2NJ/eKz+NnyPh8O/KlwC6Fn9ryOVabBfsiGXOskQ+NNhZGd7jR0bQ21S34OtAMVyYig
w5w/vBy5QuIx3uiYN7JepnNjOAvNakCDwTWCjlBrdScb1zDZK4+WVNCNEPjJjClj3W3XwOvFGogZ
sIJZTY5omT9dhL8tm0U4XFOQZ+WyiDdyNWfh8vsMjukywKtjO2B5CKh5pf5az3G3PMfhFFscPGFq
Tyr+DAV0jG2o13bDsiobCvOvRDqr4kfJr+r5OWV1TeFPE+D2QnCg9Gystr6Uij/FYFnBamhtJffH
8V3rjv9IOq8mRbEwDP+htUoEAW/JYA6ttjdU20EEiUr89fscp9zpnem2kXDCF94wUA7UNmm6TdAS
SI5NR2oCfhZENi4NAGRK0qKTgvswdjqo58vedORNpyv9sW0iT49ulITJHnGVxUxlScTXlxjPuAye
GfKQ6bKQHf3uhIVXJCs6yNr0pDXrbjKvRyYCM/UP/AVkjZYiy2npYqN+yoJLlTWp35smkUnt0YuW
a9gc7gxlQUqEMWp95Xx6C3g+s8QlV0G14PVad/E3fTIgkwNuCVMH/ZWsPtxOGjVkoigkGTKwKZQj
QcDQJ4Ca1PwqO3l21EAca090dqBaUMHiCTAvzDFxdIxAEhMmmfN8FR5xt5y2HuWpWKeR0C6z1iua
zwleDjumRDWc81w1H7e9znW0RCEOc0VGkWw+qvHwEXCnFmI36GKsHksREW8eyj6aOB0IjcvdeXxU
9x9tU1GLo7jNyHoRTOh4jzBJUSFItrq2ZZnk0Hp5ekS/r/YQXybKGpQgyzBsl9GhiW0WHmoz15Ce
j99OHSlcTwXElSpCv2nyLRxbGsEQSikWPu1xMORiR7sdJzvwffcr/Hj6b+Uc+iIyOXAGYa9ulfES
HulsWJWYha/GH/RS668xGJvQFpxxtCZmHhy7Q7TI6RafcWGkl1FLtsaTqz6QObew6mTu0wejNeqO
H8EIYMrgt9X1ifccbRAivYqbc3rUy/6+rkGBVprNpq4OS/aCnBAkExqw48ynYcQGQGakbBH2iMBP
QdHNoYos8mK+LdXgBSH6jIwImnBkc6TEk1VC2hHZYq18LjpwWIBBs/wj64KeJZ/Y8TVxZJhVLwuq
CzI+eWdl7OHCCNilUNpT2EzoVRrTiEQeRhYr9mSZ6luCpEhZgciQeyAq5jEDfMeqn9NdNrqRR1wX
jsw4mZOuRZpNYZ59s2R/0FCyaDZa9FmAp4CwD6SzN2eHLl6NS3yCUenCB9rX9lLlsaPQTp6oDsVf
ZQvyhoDtvpLJYVGVSn2AnyFeSsWiaFZ3TQiYROdZ5oOQielrp++gweJTIXURuXDp4Kt6G8kUHnkU
eqSq99LlooE6AqWjikKGKvK09kgYRLOTWi9KH8/xGhwJDOvxRX+u8gHMo8uSG7bHPNlW+UI0R0sr
1CzwlVLuvQrwfG7fsUk5Cc2SiGbxlwT8coLlS3UlzmtTFzQX2KwCMD2qhwPiBeYTt9zBB9jQDl4d
nibcxGmBWyACIPguocz1sMqRDTijn6L0Y6j14jZxOyRmsfwNA9CowM64S9Khbn0FqGbqdIRNOVLm
Onw3fKufsMHA7GYTwSRqMAQc0yK8zR8qtQva8I1KwQYTPa/u1mA/ALkq+r5SJob0DRqzwfL5iWwT
1GCSmxGeLzta9cr4QPBLIAw1n71ZUQqcVtFqyZf1DSaZBrfh+dV2l5to84NXTfYzTOpRfEv2g+ZN
/uDwKxEt52z0+E1gWz+ORfyrVDzwS89KNZ6FhN87/uslgsJbAQyGEnphq6Urs7I/QoA8E5gp9NTZ
O14oyCt0GcYQmSOQfvERfEcq6oI3RpU3pTmUO2QGnbaIPhjw1BO6zqUp1t7XMgIeml0pqyrbEZMV
Ak9APkfhoIpMuqRkRg+ZuYTYmgyCCSW8qVARlNlGLYWW6ef4sew0hjElA3TNieq8yR3UX/M38/8i
CgziNzUypr7edJnsVtrEqaC+1dHnmOR21rApPRfP8czMZeIixEFvBF2bvDoJKBLbQx99Dg2PxIlw
I54uB9rZo2x3e+CGqNvh5KNlQ2MDZ+WtLfqjvb6ljauolzjZJKVdAM7TnQdByL20K5TpnAwcfeJC
pqBWgg4dm7+OpgHIzFnsduJ9UHOnrBNslRDRWp+Ft6/2Se7nWhBHXgf1oux+bujkXPsbANVm+ccW
nyJ4j4lauywBAnfi6ODlE1OHgtf8AZVgn3+h99S1fo7Vp1DYVC+v5yV/q6Y80utdXVY0FgvRosra
ZT5d06vjGDLZX6Gaz8ahE1imy1r+4LKzyRwJvoKwSK9O7FVaPG9rFMyBB+KrUViUCidXLXa5H+Qw
T8Vv5a+49TmtUbtt9EVVLAZAElrQTomS0N+RdjRHIUL0rtIvwpri7unRbbV2e1M1aC/AX29/CL1S
dMKBRh2+tRsW058inMKGG8INOKDEKsPPMZWLoROkFb+fHeKOyu08R4QFDiRLV2hxjR0kCugmyFIX
iSMXHd1G7jZtFYnTK5FmGPEs+jAjUl7K7ErPCCE7eLfYfke0DsfNpitpWFK3ytASqUcTDNZBs0/x
Qm8Bdt7+ns99OnynHKlvf5XumOFbw2/dZ9uCbVtEQAGDHkw0OUDKghuBOtcu4/BzSkgHR1VEVMlc
orHzqslYvejuzSKPFnGvLrlrb6Ebu/kIr8PXDJU/V/6ldZDY4ezwar3ujvhJ4VGTLfBr78ww9xLn
Niym7WcnNMvz9WSGXZMpTxypcBByQaSaX3llRaBe23TbRV5eeJQFJkjq4XFgTgZrj0swiMqZo173
NOn35pju4FdKmg5UqgHGS586l3aP7ZajUgcxnrhYE2/2WnCDBjzxrAJBSqEX9anTcbJTwNQYoKJU
2ZCkuel8+CPQ6GwalVInJLkYcOCBp+unDGeB0ZAVjkr3R0kogGdnzLwZJ15OhyRmBqY+OXNMbltt
xkhk/PT+uHXSbIk7EnE4+96vgqyDyrZEjd2iWk6RAyUfk0r2fXQgFo1tYk9WhdSpwb1P0q0Ueb0R
NM+REUSURf765EtCzAbasG4N1YdcfUjQvG57liNqKo2yaiGMSa1Ha1ImqE2DCd05eiXAsbI53TIq
RAA9sP7Gwxa0/AsDxwLhN9r7PknGGB1bfKjAVrbfasYKvY6rr4pGLzQeZn9svVQyEapjU6bt5kXu
EK+AgvQxAD2Sb69jhwcNpRMWA9PnTBDtRkJvyigmcdRWMftOlVj8R+GSsk7z2ywp+NQ5Ur2LhLUn
J3seT+zHVm6xITx2xY7C6kCglmfb0YP2Iv6jbrGlpOMgJ+nl+4GE/mFT66qQ9yyQRi3cxwWU6cdz
L94q/i1sDv6JZz/QCG/XqcXLEX/EYYSYp/g9CqN8J9s+7NSisPqwn3sKvTbwD2dqAs43J/zJLUwi
+aXY/vd6uUKwfUJ9l5bm8zDISJ7ni7t/84WPmfia8C/x97s/BJXwTdDcaZAiZ5uLPwv5LVuf+iUv
CcnzaTBBzn7m0ib9or2J6spO4hzENSYOaqOUuQTTTLDV/gngUtoT4qsVriDs9ZTKf19Q+uw6dAeY
FUeKt+IjhRHgDf31GwTF9HzzteXgShjmTXF7Rj+fG5Iw5ApuFi7dHBuIpINgAJMNtRB3ajZfM8qM
4tS7v6nL6S6iVerTqkPXH3F3ATB5rYSoP7Cd+XNdOuWGgJAfrCYWzB9HYmvesP8lnyWCo5QrbYAe
JW3m2qemwC1ChoUrpxgf5D7dHDxBsDv30Cvkrgy24kxQkUfEBJ2w++rhE0a3gZDuf/ihmyI7Vi0y
PwaRyQ1CAdcvtpWLaK8zW4Ng8B9+jG6Z8JmAjudTZBLCDojxsu8ggCfkYFu+/hs9AOMwFCgRlksd
qm9YMvz2ZRCyXYqhwBOhql/TMPPa9XNTUGy0xflSDHC6Y7lRHPrOuc8mP+Ypij+JH+PDyMPH4RdK
tFc7wnuB0vGGZM0kOQhoIkFXpn3qym7pi9sl20S4PO6KR9EHhCE+FyciXrI5R7IAoBMmoLFzFrrE
8AnxPBDPrWdxZRgwmHtUiCFksRwwKoSQPj12pKEjABeMngEWJP9nE+EaKWg6Pb/OdotFGAoLgZg9
FThGZkDJOAeBwvPOffVhplg6NvCuR8eb2+BneMOSIPcxA5kywlJuw9gqdsqiRoq6ch4+nSg1gOXN
M0GWz1dOuMe7GYYWUHeElIcvRix8/W1DjTZF9ZtwBG8HDbFq8RWZFh9qTuvhDcE6TWK4CF0VJj5Y
xZc0R8qTYgti1cj2w/Ta4xHI7WSWMgR5eKjfptgOxBSH3wMOKgerAXKsHnK5O+Y39AbuEjIpKIyM
bcDMDBfSvaBg7Avdb5IFlAp7ELrqecTSMHv7KPBdFwWHRf13u0bQTi+MtEvTGeVeWbA22BCqmNbC
9ECsETRN3+sGhR/WCHBrTEzkUN/zS0jejfEAmoVfk6D9i3w8edj6LFAg/g2C/ISfCbU82JFI6IEa
hJyOapEY6rqrUMwtfO0sqBXiu/2fgipfBrMehrpNw8mGUA8B0Wt4g5gbfBJ/WEZpEbYBEQeRKY+F
pRHlbvTthVR17wGU4pzFCiDYqzic8NkZd0EcOHRfh9AdC45c4U/+OKyD+B6nVvnjI8wcFb0thZO5
rRS3eN/HzH+h+Ce8X8Q1wA16qwY6M1+sv6xZKFRlTF/1jxpvsaA/G3By4vo4Ji4o4hY8OOkM+Rch
ADPmXw8f3VsleH4hZotwmxqIW6F9v48vbgQjRIwRGampBm9ntJascYJqYjZawrnJV+IeiftHbEOk
QR4uzjp0hUjhi98VNxESwGKMLBwllPX7zjv3XflVMGzF98QBYv4vLoX+0/vp4IrBGuxMebt4PuJk
hDEQOozCVkZYqenui4tCdOyPs15wlUJQAq1D8nt8V8IvLEjubkTGjKuUjh6QED8cX4QxQfglMxLF
C/Y5C9iIdzC30FBEVJEWEC6Z3BQxgPhovkttkZWiRwbnLakoZktA90L4eggnHXEgBNsFi5kXGixi
mpEA4WaASjKcq/cgFzNP+BuIN4gX8CUifVosAF5+hCJPtLjRhRTOMb4QeYoXEW5G6BshYzTCkuRt
KfX+tBmaIOKkKeqvhPIOP+HfDDVKEpxhzfx6n3O4FEcTVGOOQFzuoQ0pzlmYylBU4UYIVnaKJhBK
SujslBxPCD2VyEEJezmhisS6z7/ZulIB2hJKMoKULcxXhCMZ6yXIZ7H0w7n4921yM6YsAFIJS3Px
M8DIDH9E5t9kbnG53ESmobbG/YRHXYCVJ7d+D1rGTf3VLKhOpeYdXc/QzY3O0hEEEYNKZ2hUjO3K
V3nkIB/YEBgWKFBydbe/yYVSIeow8MzFOKB3JTx9wi9UW35K6k/wIbhRQn8GvSthbySg39y4f4+P
RzH9eZPVMS4RqvY8rR9xl8Ud4/joet5FS2u6jt9jQ8x/cfpiVREX877j4qm9ZaiAnI/R8xSvmDWI
gQWvN3g/ViD3gVBReg8lt59tKEXd/ihoIilE5UTI8IPwntH2c9+PrReKq2LCYmEED++9aFB8fS3U
njWDxcC/eSwjDSqkYh4JKVOhuzEJZmtxizM0nv6dJefJ1suMZ59/LZA1FhMPTzMX9M2udVOg9FPU
Mh7OIfRRVPHvwczRHDFDxcdMghDtrtTSKHUyJRiq4mqEdOgY1VMukPZk/V6MuFTxoWIQ5kwFRhDP
oxcfLtY8lUcqjigeI4owJUucyiKjCOY7PmOcFbk8511wf8W+UcB+i1iXxKkClFmhTvu+JrGeFwua
Y3e+NQkaqbLjbi6tha7V2EUf7T05xaQRQ0F8rb4j1K4e3B8WQh/qpj91AO2+nyLpZ76q/GYBI5Hv
8JcC2TtECANx/beV0N1hrC0ofQiXNyGcJa5POPhMAiRUUVhkJGaL4SzOUbwXcDt3hvMGMM5SOAkw
7WIZEcsREZAokIIN4c5xuTxfvsXwaoPiW+aGhV9jN/wFimn/UElYsPy831z4zBNxbjdvytRgsXWE
7M/MkS1xLWNbTJmx3a7o4m3o7OxkC1VHohshGEgHCLk+1GTFTVW5mWJbgcEj7rS4l++VT6wXI29y
eQaaEDti/NcIt81YW4Tdkcxq8WAgiId346OEvAw6uki/pOjQYP7Mh4s5KwbfazH4Fco5L+/fxj1F
OSjBPFrIGTzdewCcbvNYo9bj3dVNN5e90s2wQy+3T1G+sDR6hPsEbAM09Mga7sAe4H6jmG/i4z0d
WT0BjNmylEWwr6OXmVmokEIXs9VcbNOlQfUv29edO8KpZ6+N5vLMkcBurAfgUR6VoHDsodpZgvpP
ITabij34UkTBzC8D2apz+yELodErnCBYRs6DouceFAHRJaoAuZ2gvfgZZsglLp7UMBJTBfDuVCNr
3B3yC/zest3NFHNYdHcLUmL721P3/sgLxwfGgaS1HSGRX6GkaCRBEzqhhHROzg5JbrFA76Zf6ceW
KrSJbNOdSqqhpaZCBdMeH6G6Qul4/dBAuGOagtYqGFnUInGBB9Dot18v9CQpzk6J3vov9W8Kg7+B
WxW6Om8Qvb3suXyupPoswTOCW648AqVGYLqbjzM37axzfpQBCyPR9KXp/kMGVIYiDaWzFTSxSloh
bZDRGDLaGwOrCGkJGVA5lkognafUtZrF9Iz6M/WU7iN0nzNdcIkLSraDubz0tkZgeOY3blt+SQ3y
3VNCD2BEI5NlAZHEEMKQtKS9qycsoax3ULaQdRB6+zReLA0BQWrVKnk+2sIzA7066btPTrC1ckyX
xUF6igtMNObMbN+gvPlcSJOFEtpdcWjNQQ0NKL6olp+nmjczLM6IZXCw7hhQ2dByVbdV58lX/Sd/
44lgMZVZoFza6N25ucH+QM0yx6hPsCr4ikKyBBxUhQhcu5piF4voEOYbGh8xZqHUcumpoVtNFnaz
FbdBXvG549eqs9pTWnZHk5+GVBedqQBwQDPDE0Q5NykFVWeGWqr2pZHO5eU1+x5Bu6ZOFd2AJ+Nw
2wbTQ8VFol5WAjVhmXq4oxe+uh2UhbuFlZjAIsws7HJRoZxuK7aAXd1Rn6dyDNoDMgiCVTlMPiBp
ygX9ew32KKrf1Tx8/YEUYPPWQg9FVLbQol7WtTP9KdQFCsX1VvYFewmJ5pgJZaNeI//Mog0hCYJ0
QjWxTc4SsjD0BIDHNIjkOsBfaHQn2zF0Bj7w9tk1NJHBZulA1tFwLgBjANmlaz1Yxf2bQtx0M9RL
1LSqeU23w8ivANtC8yUhH6NPAylbNJIzqZ0In4UptgLladocKDdrz7Wm4KnhpO0PPbE72uiAgCLY
toCZ9jTpAR0ItR26Lmi4wETrCxo+X+Rn+WJ4kh6ak/t6CzwScBrpq4yuP/ENDIgB+geHoo2Y3IFt
Wq3RNLa6w5b4tQrNosF3GlU/BKtp8zUECxkXWGKFg7QQzF4qxgWoD+qkBrERPGL8lxF8ooRMEkaa
IXvPmWYmNKaojuu7yXC1+CTOoctE+BTdfinhlNe63nAbT1Osqk/UmNC50Wyqr9hKgcUuXfxwwh1O
R1Rj+QEUDoqzRJs0G2WRlqKMA0xEwhd7lJis5pu/7VYK/0AjYADYv5N2j1YyiM/YCnfTxqcqmyvr
hzv9fLhxPP+h5d2W7l/0AZ5gu9XxQaAaa91oGHN2W7hCs9ievfAG4Sh8Ku8quGBZIcdDLAjO22P5
46nNL47hsTqPRyPrdfvt8VzNSlAyhXnj+rN2G9N2ixJAsS97JkI2tPnlOx2zhndARnihgtg0hoaU
xgMjVYkNvaGTAx8IpEqE1kMVv+BzBqPyo0qoimXKNukXfw93VtV2neAkBHcnr/DYUHW0HCAzUelt
KCdPkPutUmQf5TiksXm8O2Sik/b3qYEBLgh9QzBBNxyd9WE3BjQwTg4gC6ItFeeQw90piiYWremw
wjUx78wXKxD6RIn1Q0F3DEYxlFO2qyDaZum1SOZ0Yb9+qNi9Wt19vubjE045Suomex2Q8cSj8j91
MWUYidxDp0eU2JOr6G2ubqiOVQRUHtgYLFYA6CZ7iYsoSNjBgIhrAXZb7o9qupw/lS/expqR5bvq
9zZmP9EAyAZlZOAIxM8z48gN+RGV3xdmW2AsqSGzuZZ83K3w5/marrkkqovZct8RptxfezC8kfEX
D25vzCmxZh8SjIQXcTIV9SYfjNjGmGxk8uvbzJ6DXsYjyKD4f4eOQ+WVOFddQbY4lmuAyVM67AiH
4KnaWs2uPg2xpUMtRPfvrF4pYqoezSu0AXQb9ASQAA2LrFz0PcaU+kEBRqjSkDYNW5qoKln6aX5D
y+RxgXynBf2JRsLshvkSnJ26ZFRZW6k7NNRlaIBol5osoD/VgCwgYIYF/IOPF+dXtH72YC+OPBph
2BdW4/MwPM2g1gKqyqnyNaErPquRUELynH5Fy7K8oMgL6DkbYwbBVh+v28KW78LluPjAMcBN98gh
JSzY8Vc6MWRojZIxADQEheGOIc/az8VdB3kDk+9MVxeEmjlXTori05ehLz0ubKn2b1R0l4mQgQHB
mw4LuKaxIR5i02+HpQTnMwDPrD+9BsbGJhf4UVFC7SFEG8VKhWsSBreDymrVrOSPyDA1lSYy4IRt
TK8mMqTllOG2u4XGw/iCn2fkDUBDj3uhBelPdXNabLKMsFpyy9kcaBohaXKmbp+lFvT0oMSDM7TA
dmIy46V3k14qlfCEYr5fO/TaHdDJ7HhG8aVdCogXHzVHGRnZdBkuZtl3i9sDGDAI32Z1BAAru6zP
san7AF4hNJjKzxBMzrdNRu0+p9OtcGcsidlS73OrgrRljraIl/hoTUjot4fzw+MasdazBm4oFH7L
WNIfWGbinjXImOxnF2lAc+bR2QDx4GzwDABN1ZRvRnC5pot2E4MRQKSP1EXc6+oyL7Ys43CX7SOV
VmcOpYz2a2X+4Tb3TVliQKcURAFKnSjsShZ+HOBJ2+CCcgneSR3RFztLZVEAGx9V2b0r2DNoe1Kj
EiEWeswVzVQ36s/SJ+M9NAGtSOaqYRu2nwfmNYoF2iImCseVq7AYHzm10KfLcAzp0L8s7C9Y6ZEl
+WR2zGgHOWir2nIlYiVZ95dnbFNy6O9QSMYC3RAgxvVavKz1kgRjcO4rUAld+knT+Sdyi/xrAvpU
WyQorJJlDl4zC37aHFL/dgu1HsifvGwBZ4ZmR69uWLw+5jSRWLSES+CPvGH5Rui9AH5JzEJZMlqA
gJZex+byAsYVYVqvo4e7IxwpR3NP2N5wEbia2GDMfmLolvu6P3YR0ikCCNRFQVM4rw/aeaydzXQl
ml1kDJFYsTicgvI6kiXz4ZNP/6RMCzgm2WOLZvXMlXUCoUFBAsEI2FgB8lVAZWALj8/13dKdxFKf
WE3jdiyYqtSwhbIStV3Ym0gqETMowGanLWgUbR+heYPdHLj4DNEoN5uuWI0i6lGEQvQyUBwwKiN4
+uXE6MzP9lv7iEpXtajbMvvPdOXXKa0IPMABh4AQ14J7T2vJpIAMjZXICkEzNbh1f8kLdm8i28UE
eeYamZFd+N3ZdqB8pw8nHRm7Xx0nMnJBAidXWt3yAzoUOg8aPJjRLuKVFgdPq7aG5+52WLz+HqAt
oBT9TXR/MLXIlAeP6JyOD7IrdFQ2sMnaQ9uY3eVRLegqjM8hWhZO+pkSEFDOiho/P5VzQcQHOrUZ
0zSIgcwjrCtYIgQb0P3A+2OfyIJwb0XzJ5hcwQ7QIAShm0tBAZAGCcpDfM6y5XCdQLn4iMzpAu18
favBOMIswh7wGbHyL5lKT+UgsKMJKbUWiRTJUEp43Eg3CYcg1qnCBE09/dyCuBbq8foWd4GZTyRN
snU6m+egfO60lykfrA/2idYv8FgT/nv4o0BzMNMSlXiQIHCtwVSivaj39us8NRCv1/+QKkKqghKH
AKSyS0xS4xNsN1VwKBTC35KFXUeimDpNxvnP8yN+aoCW4UH9oIKFxxOhm02j/vH7x4f28+x3DMJf
CGNEWMAA2sQ47ZON+YvCGlzFqcXX8bw3krUuXQESiAk8Ehv6QGXJSg+fi8+E8o09AlGzoDH3sGkt
2tFKMr1PVQcLwgL4WrHCqRN0CygUBWz8EG3FMeurJkb+bFOvR6xMaBoYOZglsqTFAOqKHD1IDrQv
6dtuoFOPVHzwmi1DQJCOjvv+CpjVTw6JX2Q2nIfpMSaVpqWDWMa2uPTQXAX3QXPLzXMdB2DowEm/
Ls/aqDcNQGF8WYQkJerUUMl+wO1uBFrodY02M81DFwn9ioaCHMUEhPvjgxruk8Rv6BQlCxipIxCM
AwAVYHTnzioO3cwDTASkImgmpMvyt7o9D0j9Fy9vcPQLOQLzz6L5jCX240OZ14lgyFBJFkUvvBm+
spHzmhgZDM/2+HSjz5fuhckpLY+zkHs2T4Y17ZSUIBrajIvQyoCYHbiqyQW5xlm3mmpuYVEk2YHd
hFUu7GLvV6iLMD2+W3wbUws9HAUDtU/aufUV0YSWcM4V5mOMJswZNJg2vrQGUy8XgF1y4ugredHw
iS8RzSRKiWbn5Ecda7toAenEVb51VNF6Pzr1MuFI0J2mGppMWA+ucUoYnILxIR1hKceFrRMGT8z7
JbtOt+nh/jkMJo+qpJH4BQZg5csXdr6bHe+1a/sLKkleTu0xiH3EibCqUf2+X2mqBS6n1nyJzQ8f
D+BHiGFlNqR5GHMQ/Maalw8rKCUKeOGv8rNcEzqwyGbhToqRpEBnzHxI80AG+DGjJLKQNyhnsIhW
Fx3eE3hCEoO4e7K2glinFzT6zNw6ORA9M+pFqz/yBAQm3U6ui2NF8NqSZ1rAUUDhjBXcd5Ejgq99
AuOSFkZm6HuZZscR0qfgfoFrfNqtgAFbxWAL6Z/NNHNLNKIcVTneEEaRrFVA4vnDzQX2Lff2vV9N
t0lk35WFPFneNkJVA5vsp9fGuxe0H9k0T1x4T3nh5erfM7d/OOAnI9zuDuFZC6DBMC81oNDUB8/j
A343c5C+NX5CMAaAcZJ0o3lOThwtIrgy2JJE624Np1tg0NDIQlGJ6kX1ndujeS5s185o6CPrCuwD
qb7UnNdfOgxGdpRoN0YSAkEdOoSxjLI6NGr7wSgt/TnfPQE+hrPRW9xigSLA8woIvLLSUaEEnQH2
aLxDiQngdxS8fgGBPC7kOUCtZhv0GSAzofCqmg32FRS1rgApMHbMkPsYzHpx/wQgT2VGQNyh+5ew
E3uSQr4JVtaPkF4HHbFB8g8j2A/Y+GLxIeFBeHpHa4Ey0CLZhRXduNkeIfd0GjQqUR/1E4TVyjhQ
plt9suYYBWs5tjc/7yVWXs/YUGTYV9DUPICfXEZ0aeg7Ouo2pZDnUskehOHMywH78Xvb/7G6wkM4
wKPA1xGJ0XC2BziZ8oAQBiWEkInt0D8ZSy5LPIpD8abzNdGB9RBmh3AwsZhxus9Kp3/D4GTuBCMY
ykwb2Yug/2ApaKjrGiOWDVSplJV3MHIQnaZi1U7mqX5GbEjWdVIOuwE1TcCHd0ME/0b018oGtc3w
B2Ia/ynIcyL830JpGrCco1y0k3ck4wRnCWpk1cO6+aTHEpTF8CqkR3VrHM1H+ub8jC6tdNLrPTj3
toXaskRlBLRR1Qev2QJ0DWCoiQdNjGKOCQEQltKBGAoPLqs6shyoxA4qvbrzFCHMBBifJ0KSWtrk
qHaBwyOGcMfdBo1Ce4+xdDtXrOf346ogVBvbWe2M94Xdbcta8PHaRSibXUuoEWlWWFoy+Vj5F+3w
30GY0Yi+dGkhQTGgvNKaD1Jk1R77+Xlcea1VonNff8LdpOHzS5mmtgovVxdlYkNMvuH5BJhC3ccV
gsy6jAh3fJLglXXueKOZRMWFF8qrSRtIuoOWdZ6uWbDCReNtNJrnyY8SGoMJDgZKV8FuDTCC8Ehe
dtBMqPI6yMpsQNvXfvrNBTvkBro1IdxwECC2qPXamUqz/27dz8BhvcG4m59jp/4hYWYhUimr+EjQ
AqF7Ix4gGFwoBOgk8oSlZHOgJG0KbPzUb51pb9jlup2/XJny0bpbRtseqBbruuowo8SipZgNaN3N
y/See5EAsfXb+lwX4Gh7ohBUO9C9gFWCvkDQ6EcV2fTrF7mRtrR74+b0xpYSoWJI2F6csAu2u2Xn
SvbTx5cGCoWg7hoJfO+gWRbBvup8iTT81CFc7maXtAxm2NcQlbN24DRMO8/6Q3ZkQ8am25gFM45O
KMUAm4JVhm7ba/5Ht+xg4aTQBvjwYJde7nGotTO35UNP2EOiN+Gx8iH58ftwW6D4xKqb+xT8nxVT
oV/eSc0SVxd2EhZyK/EWPPTpTtQAdNbEhPfj9VGZyXeMqp/7l7nxEj0Ijvf0og+oEJBfMXg3CcaA
OKAeNwF77ZaHu/qTb9gVwDFdM/eJJBHoifntnNYeKR7Hm9gy0vBCBrQ+3ZM1ScHNgdqAa8MJ+isr
We7ErQdoVFHW4e4PZCOwBcWC7PQ5RQ7JpLKOmt82BX9yygGl4jN4QXMH2yJ8EWbBzCLbyZWP4An3
kotiWk8c+BfTT3KUbXYhVAYgsNc+/wTp1aFGhV0wogmIkmQ06ad/iBwXa2BoRRBQNVME6gIyEJy7
S4ttDsDcLGBlnTwcLQ0igYWYgQI0n1duaQ86xaHeus+LoOrsck/Fj7JquLo7UGh7Y4/uBXR0eDa0
VAJgwVcQC7wFUQBg7DhNFVDdInIDFibz9Q0knP2bJ09XNTmBbf/pyTOd/ASngzn++KDMB+DByLmV
c5g6yZ6k9O78xS47/3iX48g9gz/kQl6HvmzmKEq2B7TfphQKfYIdOtNw2G7g91yH4N6mIUi5gVIY
RAPJhPd7d9gC6IsKNcM7wSZFY0K5xy8fyJVhymeWiWnhMURXDJ3JVYQeQuIylIitqCH2zMvInngz
lMnh3ICYeXposMsHkpYYrr8Ho4jiUgzdcsnx0t6T4BdHmA0fJsuY+AcTAacOxjSDKUBl7kNQ6aIP
ysUX4G2Qm0CC9RbAJOu5qfcjsMHWc45ziDd8ow4TPKLvyrKeNjqjiIup6bzoNz1r4prbBlNa9fD+
EzUtgFkp7oUU5IUu1Q09UKdZMQghm5dL/QzGSLZ19g+1d4aP/27jdjbTq6hhOVetmamZOl91C5F7
EwAwW9O/P3cTjdb3T+jgmK85AS3K+vdlcRqxYZgjO3ET8EZKZ6EpP0eAegUM/ypsaASygFk9E8qb
pEfU9QDn4D23EK/7kXKU3Tkd9qG13eDw91pQrvNv89t8Aj6m3jK/LAGoutHYsYnoePW8JEd8HehI
/vsjupL/Xt0C0dXVv3eId4XuHS6cK/4q0U2UnM7KV82is9JVvuqQutODzhL+oThm8hUtO0P834FV
wF80g0DfqixpjcLFsiXFIyflmP1RQL7eLdTCr/mHOL7onbdfN48PxL3zmO9k53UY2wgf24qpHsnz
6L8pJsUguoqoQDtIg/M15vUAckCZiwq48Tuyf6UrlhgmXVwL/p3Jls12QYGPDt3TuKz1gLKCIVkk
quAZuA1Oyz2sFuQh5DINEkZmlG1bHghRF4pFQ9D5MCbxKHk+3DvK8AGwVwq9NPXyXVxYqXCzkD35
OkxdHDkpk5uEIDznjt0eHClj4ASb1HyBeCM5AOOnnMaeep3ME4uitInOj0Hcw58KtdKHS3kc2DoI
UpOdld/r/ZfJUgmMCcDbHjVMBCW0TwGTFMV8SlXOPwCkQFxit81GWhzjr643egfVbae2TpvfBjEU
oInmjNfmFz0b7hWMOlM0aHFe5ImGAV6lpvhDO2jeLqe4DSa2NqeZS0NX5fvXqfM0rkRB9m1LCeyD
lu5Hsc+3GaL3zR4zEOHS7KwT+3pYI9Lk1Nu7seZv68i8rhvQRQIWJ3ri5U6MQ9GcDl3x3cGC/2gp
fLjwUISoyjOm1mYAgHg/tsH4/f39Pn2L2YQDtYnCgfmL6JJ54zYzn7ndKVckfpAwBX8fxoYaBi/V
4NLFc+h4+OJt9FwYCuL54AdtXBX7SnBgUIfhVSN6/+9F+RtZdDGUxdBubcjk1j8UR4OjX7HAGuA9
1AEY8z4613NyS+iHyGRZYrRjd2ejmc9Y/zcHxDwQJngva/huHDFlS5taFh7hgAXP8IAx+BM68Aim
mQiBmyRM5sPX36it0G2ZeP/m68sH+vbFmr8rNtBld9mmYn48NksB6GpQ7W0W4m+Vn65eADYwNgYR
IeAw4VJfTtc6X/WlDChDXr++lYtyyc7AGiYeMf94S/Uc2jQEYRmjnyNrf+WPvgVYYmw+jwKMJ+6F
WAL+rQ3Uk+VujnQh5SLMLUNWAd3NDuJWnXtznhvL69O8omNi3OZTZ72+XvHw+Y14sjRDuc8H2Tsc
nubap/nzfqwP4wRZ3lqQIvPk4OkRM+qkkwWLLeQy44ttFt1ZlYrWv5eAfU4sFSjryA0BqT5WvaUF
s7+RqwWNzR516OzqKMJe8ZqAlFScByDR3iKCcyTM2jve1YnBE5Tbaq/Nq3X0LcATspVZsSOGFMo0
6BY8rkgk+OQALNK6r3z+W6z5ukSQ3vifqPPaUpwJkvALLefgza08EggkPDccaIzwHgRPv1+If3ZH
Dd2DlanKyoyMjGxqYOGOsi0wgC7oID3amqSKPn4R+lPDE3co71KqDlGlGj3tekSYQDNWWC3YSDhG
dtJNLW3I9GGR0Q8lnS97vQ2OMU1IKlAHUZyfJ4OZXbESKvA/tPTZtSo9ul8Pi7SX2Mwh64Bcv0rm
fshXE4Zd4ArD+TdrnaT7HB5jwI5GbzMnXxE911TPtXiIdRZ9dwxsHr1ncze+jJ/+EICtGm6QjQ7A
U8qhR6PsoEiLGPO1RR7YGqIfSj9iV9actPe3d3t6n4tLx+4LXQ0adg36Z91E/BKqApweJO8RYzng
tcGDADeV2s4bv9j7Uikqyf8i1GvUYkYk3EFA4jz6L8ZnuYX80zw2aFZAA0jeYJ3dXec6yENIMWkj
dQSROATFOlAIyWwL9ZUw9bYHp3yzLgefMIj+F2PQhS2Gb3jvfxBzfxkJg3GJTNV+cqsahWF9fIrD
PNetXwU/QIfUBjPYQnN/W0nOzpdMhMyp0qPdPMklkiEbDsPhj0LNvALPANKQR2C8MIyA5Lq/Zjcr
tJlqYQKqEpf7pTh5DksXRMWs+l/F1V8OGie4KWaVGW8tjt6VReiFX2TuA3aMhsBHoxIXJFD1xgFf
5pCo6VZb+R5dceh01GhvzwavN+sElMvDGtiBvj40LNqbVzR8EWZCtjFt5fJm/KK2CukEBGsQOcb5
Bd/xCf3yqM8SBbcfsOVfrDBVi7D3vVkWoHXgI+bxRYrNQsw1ehs5O0FViD1EtOJK2QLraWk0Iwrr
UM6GKL+YISAI5EuG0N9KY3iCyDnTBgWuyzy34CpfXTRarEpcXNa5Tn/n8X18Hpd7979khAwe42xZ
XJ4Wn8ms/xgldLFKF/19VBtdOrdecVBdUWYIdQjaUXG+G+9hNnr3ECIVSZzw1odHBW+saHKGHTkk
lz5Dm/Vk69GOZ2tqgTmGGOj1oVmBjNEpNI+wvfq0r4X/dr6aCawNgzbmY1q8QC07z6lIxPHOlwlS
2nuwX6Rq6IxYX4Gx5252jREA2ot9Kyy+ZLUL5pu5k3SO0yJcvVOXOTosFUmMtctnJK5pDENqk65g
DQda1Ha6X3GGn3jilDhPn38znAD4I0hZbebFh3uF4UNsnph7yupziEmi5WnO7tan5j7y7j2FVWTt
uYQXEy2W3DC5Q030ijlmTDCjKkfy64woYzcjO45ypHmCilN28n/5BpJrqDMgZEBdFSU1zrvhzhqD
BoURJ7eW615LrdM8d4ShQPGhk9KVEW8TEAGa9vozpn1Gn/woGmwrpi8oPEWsCQ47UnnvnLWtBZuT
+hD8HcFYtsfVmx4Ye6TaGzJDh8mTmbo36GFmXoKLMqpNzKiFumuzSJ+1fethbykaIyFh51a1wQ1M
jKYUJaOPIDZsTlRIIEVHRZqSJmBxnwjrto9vCNsiyHwPL8tLF2LbGI4hTYcJBAtKWEFIRmIDFVOL
ombeUPgDsP5QWtv/jvcntzJ+uyU6021JZdYiNMZslKafDfMZP/pvuknsm7nxZYlLgn+vxhIv6N8z
upUdyJ/bs2YRQgSuGDDBG5rmc8pfnwGpVfycMmyw8vwZ14LG4o6kLoXFLcTPkXQB2SMQSptI3BYX
lwuod6+mXo41WnKi9NVGUovKVWqwUvJmL3B/sxggjodyEXrtKWwz8r7dBLFSIHhKZvEsYGiQjaV4
bw1EAeseNzLXv0BtM47DC94DNpkuzdRWznN+A8gYZVFij4pFlppMPiKt9SC/ePdqDHFyGIA59pYW
yONtn7LpFqA1kGlpde41rjDwUMBCH52MXRJ9VwTymNQ7UoYwDPgkpFL4ifaLYvsxRjWFxsGUcXPa
EcVGRcOstkFNjzhHxTZKsaiQonGyWe9n6rnyoFkvkBMAEWE+5IwKPBEbK0LXblo+YFjfvC+fmOdh
rUu944Nq7IP7Xd4T80VJQALES6vnfEStP7wuaowJg3DX/uAEU56bn6YFZZKeifMlCzcl70QdNHLH
KaLof9DpmPllWl2GVQT1VC1ARcQ6j2yzURlvg1vvgz4P2biUOl8wXgPF9DurAMMI9C6x4fLTNo5P
mH6QjyRXiLgbbhsXhMdOuNNlLDmirsTopKeu9oE40qfXO6LYZ2RPnlZpBmVyUr7Mz9SIVcJaQOui
+B6/Q4SopvcV4z8dUVg638Y4Yp0j4QZCyO1CnO8U/N0QZaju1i/VqEE0Hy0MMPaQ5iEf2qENP/QB
ZC5SMvuR8fyE8N5ukwsV4csNIfuEJiE3elYwKKAgkFFq0RnkaOHs3ecVp4wwNycWKung6O+cMtP0
PnlOKiR7pJ9II8ZHF9rdMaZ1IPTOThX2hT3zId/RNeWLX5cfoJhpUkDXI/1MhUGug53qslZgKHcn
c28/YxpN4XuN9j69Aldbm6w+rtnNLLbLU8TFqFS+UtJx6z7yvfvJT94hJNFmHpjTPZbejv2ybdab
IXJQw/J4Nka9Tp/tFKnrnhm38ExrBwpwwOhUFWjwx7m/i4F47s57jKgYYj0W/kMX4N7dbx28mzWy
56xszrOKnHB84/qvB7wQNPYTXAhaw8aqPgKlPlG/h+ao+a2ZpPMiGpU1a2hmea/oFqbD26A6IvN9
JeAYFXEbl0/SFcwSvPmicV5uxpcIJPu1ylmzRR3McPDcOdTAPnu1ITm9bf80nAEhG1h8dJT8dExO
gXGMZBnXbfUSjknlI4rnM1Lq5OwHpcGVJ6lWIEhilb5IHhnIBGpcJXWrN4gKRjpJVu9WxT/Mn1TW
Y+1hTpJcyXSGi5UpaNdrVYIugXhp3eJcNc4kE4p1qDBIwyFUBjvl8iUMRh+7ecLjz6txZi21OSDy
2diF2qqyYlEhy4OEKMlqoOzcx37SvBvYk8FwEIXoy981C0JrChw+/vyB/ZK02hcNm5QNRoyU9qfm
8V3i9+Aogv7Sq6dI6yAbCL9yDqAyoRpCWe1nAWXum/VaElCDWYR9Ryx4MsqodR2mSpMIb0KkE40x
o1eDgAD54mjW5jMCQMYf+6QeV2S7KErWblR7tWlpmkMhllO/5venW7NrgwZETyRYjL+Z07CpRu+Q
aIjzk2REk5I0pp69YpzHJXKHZwPODE3dQxbLzYRpaLcK9mbSwHRu8dEBtOgmu11IDZDJxpBCrQ+q
B+ln0oskHih6JhwtoY2oVAiA8JvC/tUryrdOYaNMex2aIhm0Bw2TBX7DmxAZVxjAbXEaVUl69L9c
XAp4ByjMDKBr0PSPtJ7aCBj3xXt0Ae9FpOqCXz+FqEXe7rWqjqjzxN2MSoN6QDnz6oyRo3oYrJ5S
ZKmEvSEp0NNnuF8jvUAXGhthp9IE2ZHHpErb36d2/EGJHXJBJEVKHhQ/kS3bmEAMIZyDw3g2eFyb
ZRdG7YwWdmZKI2usLkx39EopQ8ZAlN33eorbM4W9CHV7RMqLvDyi3tRqn7cOQxrgiwHcqtDFki7a
dHQwKIiDaraoLGnd0in0zjZyyYCDQ7L8kJDpIZTebXoBFRNSUOSOOw0Gs8k8StAgg1o9b3Q+6zJD
cYg0SX6YADUcp6/FflXl5Me1GLeD7ntqZfm2aYxzgL0dfOD7oQ06Yhm4rm4LIhUWYaOxuE1KdApL
HHjlJITu7tWvjVKknPncc0zADIdhAhrknafXwT6ig55XOhqbFa70DdcD9Sha9uJ4OCrvoMyjjZhs
L95HO/j3W59vSenpuo9KI5wOAqTSAgpyLqYrwngzJwvt0phs9PHgIn96pDiQ4FpA8CHRAMUzqVik
wWEaoCMD02PD6I2vC1J0nwUj7KdXjoFn8WuMi18THnoE5pV0qUaAHv8ltkcVDHd+k6PG3yxeTPyq
L5lR3sNJ5lTSdek657XULABkwTGDCP51rligGbGCufFutP926XvUp5CO8LAIkmc9nCq8DRVe1G5N
lmGiXgAQyuOIod6kfNGbpE8EdViFyczeLk41mzbVNJ2HSJdCiPPzdw+olq9wyssaTDpo5EBD7t9p
WHIJf/YtpnMOTPtmn/+eE7QJ6/2br1wOTZI3kDLq1rFbmKdfG18odVPqE3Pr/fJ1d2bjQ0hZ78bd
zozdfKdOU80KeCWrY2J9+ue7dQLkWDMXD0G99w3faG+hXdl517xrYsFEREeUjAJSZuRpcZKqZ4tK
5fwC14h8L2A7aXFmx2Pyop87zsDMudCOzKwdYEEjTGQky93yg089YYXcV53icEF5Qcx/ZmVjH7yH
VLIwvGtPoxrh3ZLaQOhsH3/xcNZUrOTwEWnHR9UUhJXVM8AUIoFTUUtsDMx+cR5BaKBlBK4J7hHv
avTKYRVmvtytHXarX0HSkKROO12VPbQShsd+0Xq2aEzwJCDGXpJyJTeZLyKk520lfm2WQWi6iO+d
EfuiEwINGswi+RPCD4Twa2LmVCggJiVMfQixfP/b3SzwxLbrJzg+HHPqx/q37mlj4RvRPiokHG3n
Fmlv5u6HDVp8l7rnRWMpdT01Xt+1GREcItA793kXUtBzjddypgw93AR7r0b8FpQHj+67/cEhsfDZ
Pu3qCtcpovF2iwYmvTNcYlIm2CjOyegwaCyfCIFNNrDkYL1AqKEyZUtxBmeHE3odgbg7VS8JGtHL
bwwK09TPtZFUJjPCUAefnGL2Yb938nhRk1cEmdjb42MkHq1sLWx5k9HuFVv37kO6u+ce/n/4aZ2G
L+gDT8EJECkf8/I4P2alK2saM0//YC1C9URiWqlVhJk5673q5D2GwMByCkRxa7MSojZfv1gwH5ED
xri/aeUHy1eEutPqiYbbX2nFQGTkQ6wl58zj5B0HJG2Qer9RbUTMe4yrLpl4YDtm7wVuUkKnXBMj
8FkjK4F84XFIFTmRPQe8/o7L7Q0JJP+lCPE1PEPjt955iZmADpFgY1Dj4iHU6X7AiMlrWClCXCbp
fZz6nPca39cMBtT1irTMLBrYLxRzWgQEfTrb72nR0ir18VWOc/rO9L6d8rQagVAt0IEqjC8suwWS
1+aY+YOrQ3/Yb282eBveOogCqlbGN+toBL6fGE8jCpbDM1gzeLMg4X4nZ/B3n1Nmbe1S0N8YMW6l
0UcVDKzuavahM9oOr+jzYlppASZVALsX0H1tULx+asRnM+Zt2o4ub+83N0ZTDxIBwPVrgo0I3Y9j
N17Fq8SK49Vq68Zut4tJct2rZcRx3O3G7p87WfGibwgE7+ZMLFYcN9mb/taIc3bMx2of+n32d7FQ
b+GCEacGADooYGeq41x0potOfzqlgZoxnUpZixSMMR6X3fG0PRaCWARD5AnwBbutvMvXmfIMnzht
NwzVbApkhOhkfYCWeQVKE6BODb2HQb8lD+LrdWC2kE87PCpQ6mp07kanZF06fBOqXcY4sIYBJKKQ
9NthcDCJz4IeopCQvpdP9P33RrBntwRjj0vG8G0GbzPaWNF6iHQstTiX5nTcrrpw+sZvs2JwwWpG
0D7qWWvcHr8spYpqvSpiB7wGk3WzWMc7BYdyR5voQFdUu6kjvJHyQoaYY+e3W22zJrCPxHMRZ+Vo
jIfQS3ipMmI6LpAj7lNrmjen7betY1fGQb/P3Ir+dLooU4DV+B011wboAHyaC66htFjoAYbDzukv
FriBjApxOb4BA6XajLm0TX4YHTzGc7wxdpV2IBvFu/od7pqp8acHXt7ZTYOmRozgM53Yuz3kTIxr
xq7JgZfY+yExsTF+mpzHaFmzImQN21T1jmj2YXBonOlgGGwhTUL8zg6PUkFzzOkfBjdnHEUek/Zi
9hIuzs4YlMzB2ZqHCGCHy51xMwZheDH8cMASbg1IPnm8cH0y14n9gWroJQb/7wXBMnobVJbo0/w1
ieUoIOXLB1LHUqLk+k2t6rIKHH2xqnYA2stuFV0K9TiCJzsSBbzFGwYBYp3NQi9pksVO/2bTIqIW
dw/cwIssmIAWZT0Hc813eVFEut5EVDkm0LKRwMrQf1ICLWizcHctWJejuzUZTeh8a8E6tqu8IolP
RghixOYqWzAZ2Xfr7bS6f13kP1x3a7rd0Uq5oVW3QRqWgMt8mTzpklOCzmJts6SY6z4MJic/VZj2
Xf7Fm3YV/gtl/xZv/IsbpjsatSgQaMGkNkYTeo4ZPDDBkTJaPM4eDNmzCbtQ8necYjpcTnfz1stu
QUqy9TivmrRS0x6NDA5FRzip876LEfpzdOzMSUhFnJVlOyD88xEDGhlZgyTwa+69X2dd2vfJkti8
kk8KJ3zwaLQa2YPJpNWybS70xWiRSGndjBAzsyrzvbRMNM/NUYG9nKSmW+ZZEAi31ZrYM8MO+cXh
hiH7tFq1QkACfemcUUL4/EEehtQF3bUSO29Ea1KKGhxIEuG92BovDWu93lpwRdY8GcEvM0DJnXWv
hxfCKh4FEcUAgwTf+W0sl8uIVzuAPMGOLDYFkIwZxnpkQTMx4fCbnr+MjqRoHSaxfk9TR/NjPHya
gR4ZAqCGZ3tnRsuIfWCQr73eemev6fHF2N10wlZoJugNSRUpCNYDRva65697a28dWRrKJ7PXgwIM
6cCLaFx+3HlgP3YDw8VNloLqHid42h+zjT2U2ekvuK/xgnEbGyxrO51iPchl0qTHwXjf23gQGAjs
xIIbBgNDzeJv8Akcx8NiVqO7zAzRRr5Yj2ZPvE2sX1A3hxzcxxwOSb5cbY5yZzL7IFS88Q6UG74x
l4l/iJNg8y1nHH8NosWSVQ9DC9FQKUM+ghP1JPFY0xdP2V0esjgsZblfLSVaZe6UjJQRnRJ7k1nM
VoF/NpKjhCeAJa1l90Sd7EjdXA7hHlloRVP3U+er62aQTMFDfJ/BQJTJfursc6LBEKz5wZszaAmI
zXk4hywxaSVe2QG5yVvEKEHN/yJTkkL77gH8GLo6vJd4xoDiFAXJYAMYejb4zqcBPznq+b1oOQzI
k2pbDqnIhue1vHNFeTZiGYqWS0h74TICBKnCbiw96B0fcWr5YbXhAryUk53P/LJWypmLySfRNj3G
WuYAncC8ppSrZEvC1ssZ7RznhheIIUAjY4NruoDSwsIxfTSziwshXcsnqU4upU6nbphwvhMzGbBO
cmF1mbUgloyA1W6qhWecOm0YP3pcz04hUbMsbbzPkAwqkBkgpJLeJMO/FksPC0+/yWoSd+PMBSkY
Tr9BZlA7JBLDhp0tsCu63h+TVRReOdOmMyUs0KEPWSe0LLSnfJVG9zACzzXmTPIejhRVtgGPuDCE
zWU0rNql5hDSqxMsOfWcUhuzjD02c31VaC7Xb4NZnthcLDonI+01GAyKRriBoVCy+cgrxXtks3vA
Cq+BT7wAPl1jHPjbio3fu2/SOZZ7DCA2qvtHUn8yKZhfs4UhbYVhKJuE4JuF7fPtij/BJqZ2OA+x
SuEcgE+2qReZ83nYQ5uBucGOUFgKIwsztFyizdetoPtRQ2u7ai+HOYeZVYUux3rFKlq3dy5ohtEb
+Bw0Q9X3GX0ad711Ds01w+vN+RaFhIZJzZV9iyAGYgfR0fFf2BOCEEzfzgdgWzAvPWSIskf2yK0B
BHMGeuZgMgpRw4OtwStlSa80zCoNKaKFlj8fzDm0CYRl1rMbUnJQ+9FwmcP6PHf0TGqzmoCDkL+1
6AAIdYM+vzToYWmodkYUgjUiYCKLpiHkuy/D+pnysBP79qC8A+I7crY6EeDexpK5C2H9Q383yFzT
G6wEuvuwnZpMBro9MRBFxQHOJbF/gWxAP2IXwUzy+KlFX0wEFKSWcbfvNq0tISyg5uyc7TMGIJIN
0MYJh64HH5UIBEEd/kCfXvvQyJ6kswu/d5xygFAS0do2IdQGZFHoNpH5CXrFzN44OUt2RJtInFSZ
cWNJkHuEUquBGqLm1xeW0I8wwl62lAL8+WxVuEdyhEXMgHLhy3xLFwJ0ie+kQt+R8dIn616fTKjG
B7dfVnucOVvMkbGO90fdoFcXp0ql7ppPeXMTl9e1ILdAtdR+AOCC/uDa/bhGOPGpsQK28Y7uCpKN
F+fw/HjsbKYer+xUmUNNOnO1izRLI2qIRT7Z4sp38ia24OfAjcc6z1iEMqGwzIgsFzmEFgUpLnMy
s2RlV4+S9meFaIKzOdBOevWznVBhxGs5vGg4jIbMemwLxkkLGKsVlogJELEaLNDrZZnqkC3gTGhr
tHSPHcUho82nhg7VZMtaM8Cli+SRzWCwHwZrj7nu93pez1NT4dR9L4pxOVwzbWRQcEBGk3CONZj7
TGN37vs7w6fwKpxPzk25PvPRZDIzJl/0DdpvMoz3s7UDd4OykevdlzeCyVxITRNliRY+jyGxNm0X
F+oqibENpcxaZ7aNoldINzY1bMYIMjx+WOb00U7WGFUiUE5fk8eGGjwz8K1i6NBGgUlE+QFeVjhQ
wIh7O5h/zStcE/lgzLwLzuSD7YbvOIO/4dytl3mzUY8D42tR9pQxQUQvEiskB3kKPrFFIKkYqU8b
IKMzrXBSFbcsILsQMcYXz8XJ/HKhKZ814m7dmIddxXtQKPW2LKbojyajOLGIDuAAAhXuXZClgLoF
KyVU0Jfpnr8NJEf5YjoaiicjQ8rhl42/O2wJ2J/GFvW9h52aTxgtFB1YjWjbvwxhgz3ImrwdrMn4
7TzIUQHE9eq936HeOOCSKAUwGixSorjH3xB0xXlczPIDN1kb5aYZh20P/Xvr0gFishlsBjmbflri
Lc6s/YBembb2LZedHCgxCeenPiFjoYGf7T4x0sH4u9g6rdQ63S161uKdkmFuwd83SHueYG1Zf8TP
o9EfL30YFbtbbv7hsfKDmYQlJGolGqvZmUi4TyBSaKLB/WvT9wVG2JX0U8b4Y4698cvwzNyjr/mm
G5QvfhLz6ZKyAwOGmMp9Yo4JDHHaSHgSBLJBG9ASzOQpZkSvX/wsL2naAVRw2heLGaYtc6/AkInN
a07aZGXWt4hGpm+U78AXaqUWp+eOdBl+BP5EEWcD96HuTqcMB1kTivTYVYcCjOzd0NPM94BencAS
p4yQJEqcSHF3IRju73hgBztQFByOhKMAHuNxHY/YeqJ2yuOb1nBJZA4WHDutoMxZpJhXR6gtc1Rf
+IxfXFv6JOPWbr1nXHGSzswaIRIzqk4efmla7t0QsDdL0XVc7Xw6yaLg5pu3jeomcvN6v9rnpea+
BWYWoQkIez5Mcb71I4CA3wobEuY1kw/sKtvWvcGgN1ivo3VELpoVEx6MJz6klvStdWkrPtSqxt88
+tt6R63VNJ3kcd3zH8JYEq2m1mtKWD1hEiy1WRTDYs46TH6Q5+VJKyAGY8t+69F6ALbkaHkutsSy
hIFp7Tv6JriZ2Yo/8PQevRMEy3w3n015sxQfVdDBJCOfi1ALhXOpmfZgphWiG/cVF2FLhjR5O6Iv
OTlvKjJkiFDiIFVERgheG1Vq7s84HSgdpKcsrxuxliTM/tUBm5Taeedt1Vn3cxGONAGhJFYTY074
ODqhtEght/t2Sn7Fv1I0eu2XocPpmEWWU9xwMwcPc1Bb1QOOEPcbSjUrLVkkbOkaDVedjLhk4sJZ
sA0yRpy+VczRy1BE0ttQPLrsMZwxsei4uF/0KvNIFkos9ME3QdrGVieZYCidb7ggFfMV74Jd8OzS
AAZvShsQspl3CEOJNDVvsRIbO15hznSmRni5cTyqZ7PdoFGMsRs1zFMw8xSgV62qVe83sDKnBf9r
YohMTISIrKnhOOJqXueZUh7aeeTvmF9wSc0G0+lOC04R2vGU+VsT59aj6UE2HwrWqGq0ut1VF7vM
rGSybljeoZfK1sv6YajYPWiOxO5fSnaoK8IQcY1+AOCPyi2bJKqgaN4ifIOUM1e0hqRmMtxmfi+5
LdYblF//KNeXlcbF6zwZFE9KW9Lse4AffmCE7JwI5EeTc3Rmwhc8GbZSnn0T/CTmq3DMO8sL0i8O
YJS9sX/WUKZX7F6tFiLKchiZ5axlpvxqkQQxUx8Sl1aSh83Z1wZLwhCI/W5pqcTd5GC1tzpgHUex
eWI4lBtGHaqNW2HMIcAxpOhlyHJZcpO5Hij4e/RSC4AVNRcZd6fBPYqZzms4+7vS5cGkTq3i31sq
RpIX++P8iveLQQ72/t6/YM6IvYYKtrQV0NikkB8pzSfXDwPGBZJJFqT5gnBKLxNIoZAvIHDTlGE4
o/tHX3x4slD4cHT6JjZWRAxVFz83tZKubLq+UpvMcuYx4jki5GLiT/Fb5hEPCe/4Bq1MniXQuKd7
+YK6CVeUM/0xKXKF0CmUUZ+jV5B+ZeAtGoZQvCcRq7w5OXnCHhVtZh9O2HgD2nizc+IKX2mx+zR/
URcTU0EJdhICoKJi4QDa6GiffaCIw3j4G7qs/VxmZELx/Sx8frm3QglwYdgq3d9bahzW71QAnwDR
CX4VlJg0WYNELxZNWfsvb1me8dOQTV7idO6aOJvRkm4pIagEl5o3EuKxHZoUDuKYv5z0j0LhphAM
+cs6VBxPkGedC01Crln2o9V4y7gVbX8Lf1xQqUYrlTe4E+Kj87/O/4/ffVtj+Lf9ZoTY3ZpjmiUU
YHmQaJqlMAVV5WKkLHhgL30tvdli3ln0+7hoIrnDVOYe12CVLpgwlAWQt2XF1XTaZNOp1Wq4BF/h
CODQjXMcghAcDmRcdXVh69y/KRUYF4ixfz67ntbWwcfWi9/ASAKTdC7/ievpYutMTDO7cjU7/Y4w
fKL/CCwsAuU94qRPcQaVFOAHO/QFMe4sdOamOoHCJzRqPlRspNnAU1gD5OPXuRcUBELzu+S/y34w
NWK0djKAIIcVqTEgccNQOrhrVWlpVCl8Ptisnc5vsAkAPrnUVvNSWkjxih3PKkLuKZ79GLnmtqNB
BRIMWAAQs4zmBRNvmmGq7YAGEsVWCv+iXo9Vuecxfh7MkYpGK+9ZQqMinPwSeP4GXHH9m1wf6K8p
1w4WhNxidLy4PPKh7sbeUzZmtbFhfHgFTN6vlKPE3wkDS96aTq8uiQJKjewPNGelyX+xI4qSWSQF
ruV/s0u3CfVqfTOtuTmrv/kIwYx3ytFj7PDTkMlA/VKXEy04jEbRfA+1n7I+AGoWVEReJT78Z6j9
0NoiIjihINvqr4qryhKljaZCLCfaaKzDfZXVrRI/vEfm4cteY9H9jb/ryY6TtOKjyAdxNgoWJ6TA
CFW8oXyWHD2VaZCD6QqwKpt7amKu8W+cOOdQfyDTFkojt2qKyk7fWz4xt4Dk3qkE9wGDG1o/Fd+0
yujVuwS0oE5tUgkblboSHTQbMe5vM9+9eNAJFnu3Zpebl6BB71+aM3p0pXC+Yf/iUQdswx7ySHk1
i12E9sX0nWwYBP5m0LAbcRHXib1+cVYIE7IoivyHiY+/JXbI2ZU2cgDykix31jpSXLqhFnXTpnuu
VW2Wm9ds4X87OfNPX7Q1J1/37lwIWg40OnTp58bqpBiCglCbL3ePrZf/YSFSqRWKV8RxfycvROTD
mL+7ZR5U3ETJufNA+nBDvNOwXz7f2iy4p0DO2rZ5tbbNFPnq3TVE72iweRt171W3PsZ1AqJjy0dF
WYq4dEs9DmrO4B5vtIaQF3o1SV+4wGWok+XYNOnkROaNgY0rhnjHzABfkhcEDQ1kh8IcxW5/DBIZ
uTL189KcHh1dYQmoT7kwUP9vBf+NJJwPsh57NEOU/1Bs97Tulp47jAjNuvKUyhyvVve9CUTxZewo
fJQ/o01BkxyFnaXgQkKRe/uf+7BzFDrdeieLYcKg2WOmZawJQQhMjghMyouqBLen8QDonxbCpE4g
T7scEyrGHAElV9UbT0t1SKrhUKGcPGD5ErDJwsMcpRO9hL6imburp+QYPa08Hqd8BshUBZrP+bDK
6n/npjQv8LNxt++tN7MVs9w6NpPw3CIhn4Q1XJEK3oa+UO/+WCHwG9HGh7iD8ldIa/nefvoNmhqH
WA9mkDZS59yImxQn/dBWtE6oBfu5Fkgku/n116HBjvVFYf1l5TrCyjTxv2DpEM19eRGI6RBtqgBt
G20j+WGJk/T0G6CWRQ9lDOYxC0z76mLbu3BA8Qz/wIBIK1e7xH2QfjEddUq+KC3FF2+IlPAoWofl
q3unap2OgA4twXaderdxoTs9TB+z8XecH7ootjNZrVOwQWr9MD+N9oN6i8gaH62EgEoEw21LxNJ/
0aGO3CcaJLRxaohTtlfzeCulvv1gUWFxAbSgQee3XWrvCvan+5wc1tXeYf1BG8RFU4dLXPPIIiGL
jRtIN9InCgpGnpZExrmVHzcieYlJ+AA6OQzlzG76ioVoEgyz1pGfq2v8snWlin90nmbIUtydXS+k
p1zIELpyzhUY+GGfWzQ8C5NQA0aT5OeOUjmeBRznZb61MW9x0ag7gpzRounU6TWr4I4SOX4z37ws
0OzsIuZfNlGTadkre0UPYrV3QUV+N1XDBCkSOUg3oYqQ3ahOZW7/J2mudgSNYereu1J9RMJdayWM
VDgbDCwtkNzsHunLd/BevBcbsE/U81CYac+oMg+ktp9E2566gpaDm1jd7KwiIwmS7+yNScpOgU9r
lJojAKYpM5tJmmYDVMNzSwWdahb/+fsKdLTpN7bVznfrViWkq2FWyQf9ymE4QeB+oNJVsM+geU4C
hf+Lqy9HXhjRf+YEuEbBAqCJq6GrGd4YPVh66NCVM/cwtrAni+OgPClOamW3gWwY8ksoUtj5zvEd
bDABKZRxxc3xbEzkW4QKTj9IxKEYF0aFbPOZrhKKUw++rod8DRMcgCuXhYEygTp2oDsGO+0ZtHMY
Qi2Me4oFXoYAIJntzDRyyFsqrYS6yUVU+MO0QiEs2zSptwbuFFnkkxtFoJ6ktjpTPC2gFfAzDrsb
41NRbsZUyxm3vlZxVVmp9hVZV26KH2/UkkhZXRV/mvILPEcBcKst4NibPj0M81qEsbUr2b3GNDEM
ayCVPURABEVjjXHFylDdYwhnMF8ImH+lZ3mr4T+bO+/NTXH4eXLvsroyImjw1WFMRaD4lLeVPapy
KLWnOUcHiX9OY3V0M+sLRg65G+UdGOAkPW7g/XS6X2g4Z2tRh8qQDHlXkg4pP5z+chsaL4m7m6Ow
gJxhoIAEtTAkmEmTNRVHkGfLIo5iIKdQNx8XeAu1JXbnuHGguPPQHwhGEGxCOkQgsT4HDpcUPdmU
t0dNnaIhXEV5kBl8g+CIfEldfyhcfDCwyurfc5pCSqrQfYE5SdG/uRTgDeJ/A6xXCKJN8c3GYiLj
gf7mp3ocaJILCfkPmPFYCQJfSIS2IvgDnY90hjl7z16JcynkpgLIga6ERUlcFuNqSmjp1Qr7QxKF
Hsr3PFgVrxLoNyNspGUDyh3+6H0P+EbgwosoXBSEK4d0Z+2nSPgQhWtZPbaF3vxDIfXeK4NVQQbj
uYKpFNgprsB8zoRg1wQ0yU/Y0Z/PPESQeV3Sn5l90RX+oVBVLMi9V/Qee+PV1gnQoDlywDpovVxQ
lR6pk6qvcqNnZ1v/v3bQJMisV6F9Qp0ALl8Xnhor8GgEHx4WQmtCfg23hI70/s5D+7ApC/uISeHO
M7CJC4TdOjuDiqaw/kdISrJwOSSjr4Cg5/vzcGILH8HWFPw6MxtQnQUHA10x85Y+lk4p/KXbJ9tY
izD5VBzhJ9CokQJOqKDObaiMX55HgaBAIQDmKeq80GmEsnx8pjqAyQEYwUcJkSK9WF7GbQhP1MZt
SJmL+nYh/dT0N4X7b7uC10oAULrsM6PIB5XMUyy35NinFCt7RvdQQDFmygR8rBNf+iENgXwYQB3q
uxSLebn1l3qaHCeJqhpS2IgZIU/CJM9ADnW6+YD6CQYpucJ+bkDdV0tb2aqZ//M5F+/J7Hy7oxRQ
fCMMVkErx702qPG6GrB+cfx8lFCQnz6ZhdvoipA1tOxDcEREyn5AuUzpbmVeK2alhmqfgSI2jOMj
9ZB0DTapzivtKdqK3mjtgyWUgkIfHuln/QUFBiateiUCxPXhbwNMfQzL5+heHRA2P9+0cTMhGG+/
/reZ0MDpMvhC7qE2oei9L+ZnjTxt7tD5tp4bp473cuify6jkbFiIWiVUlrpPc9uw0LGmU2JCkd3D
PVec78YtYXdZN685I0WStIjX0qROjQr6N3F6pbM9/NWOY/Y0fQab+6D6mO4TKJBUnFS7ZQrbaVhW
HFQK81N9MrtMH++/44asW5GFFfFgeJij72OL0PU8f6XeC4+mwUd9q+jUznB6KEx60qzKqE4+nS+9
w+3vhq5zDVQXdovD4lGjKbfJjtVuVBtsu69HWD8Sim1LvTNESOg/ZGqleE6yoxBsaal2tgsJKU74
zMZu0Yhr1MJEZ8pIoIk3nFu5ecsF9wf865gWfMALs8lsUkPTefEYPRa30WZVntRYpjM0WgZLXVrk
ASDcQ/OZks3Icu84Pbl2tZNr1zuNiCRvp9F++V/34RezWrkNnXUULSYs14XRztlMd04KkWzWnDXr
2fYLPbeCMmxFD8rMqPnR3SkSuW3am/a2XW8qPan3pEEaKN78Bt+Aqtp2IWAE7f2S93TRXqeKkn7G
jkAyaOk4FRuf1FRQp84k06nI4X3kwmMbGaYg6eRibUnn3j45Kt7fI4f/atYhUdNfgHbrSEMpbayq
d2q0nJe18WrOEe7Mx1aE/jZ5nlKJelhH2QOtGxpZnNo3F7mqzFywRNrq9nOisc2B5+/BjqYXO7la
9IUY1Ca1yX1UjmGHdvPh069SXwAfJ/qOttF9dWX7Ls6rBJxj1dgYn11XpH9qMeNv3UG0PCiMKsEn
LBWtxh+qXeM9zcP2Tq1Ijpru726R4tKUuB8eAKxaXHzC6c67alL/OWueEWyHCkeuerInfm+gRWdc
Frl4e4oZdrMCxc7LTSE4na2kPimU3TI2sGGt8pRdv2gvTsERodRx+lgcqBIw01lQbZbWDxpop9am
aCXD0834/i9RZ7bcphat6xfaVIHob+mE+r7zDWXZMkIIRCcEPP3+ZtY+dSorWU5ixzaCOcb4x99g
q8EU23gWfuAmxeLEM5oRRevoQJJ/9L9be464zZ7bvxrmLL66h8383JuwJwVE/t2OQg3PQYxgQxqn
bUc0kwmmrrz8/BShdoHH2DiYa1Gi8mlDxLX/GIj2wyOeRWCubF7zD2w9rDLyIIHHp43zbCJPhh6b
8++b5d22NGTBVqwoBb1uTo1DQLhmMyQm0oG9nTyBIs49fCfkm8N1xrfDmyRrypcb1lyn4pQ+CI1S
Y1y4ol9iGm/FVZb4ku5BPiu9/EgtoXchV54wObyIqtbD1zDxlEVMf1BM0nN0skIjjGaVuUzOdJ4K
MiUn7QLyj5IKggSopOE0BDG8OCcYje/4NCOBUQ6WvEvevnq0Qpgq0nSIg4pgNGVR6wfqrMkQMR99
PH0nf1VF0CMXu0K6Lv9L4OUxugfEt0dbFueNdjKimfZPyJBesTkvEAOjEcBqbXIffSMqWTR4xQaq
4hsSCzPGxnIsfBFGfx8c8lYvPJsA9hBGaLd8l0teucnXSASixWgBl5osHYzIx+hkpjZl0HyG4SsF
rOqFwLR5wfEqGPvM5IdkQ0zl7ONbvhLXG4q4eGEPEuE4fClur2Y24GVzD7EFatXZcwrJMvWyXbZ6
geCxCDLXgHjPNUoqgkafYfWFA5LyoecROQ9QUnJ9Z6IE0eCl2VgGkEk4mmXyNqtOWpevsLTDuwTW
efiHSaorz1+ErqV7/YA9bA3OiyjPhr7frWTEZrlryVcLl3QPJ0ENfhFg5cPhDbX6Smi0B/VkIRi3
tHGE7vFS0OzLzTrr8oCyl4d43GbCnHa0xT/jcZVHIYKh5zlta+5xBCAdhHFuPEzQiZrDMwftVSOe
wLdkhbnsvIC51dPHou+wPZ7f4vocyGW4Met0qIIRqakmJowq62D6KEyzvJFMS1S7PMHF59jHU2tN
TLrTWS4H9Ho4RZeY2nFVr0iJvqIAXfsbwNY1fhNWQTczwuyPMf81Chp6Efa3AKqw1g+jSzur2OWj
HzklN+kY/dJhvhAgdURNeI3kWqRzfkKZMHK8+Y/IdaZIyQe8WbTvYa/sbRRBmi44xNUzwFb4gWY6
8969zymmnEaANE+m5DD17dmIun8qDVcGK+vcVzrrsRugeQhHKfmciLYFoFMhBcMLA8G6pysgHUhF
qr39E/VOsSZJAvNqTDhxRfhrT9pKH9t8IkbmbbzuPdxPhZOCxeGzJO583G3j8fsAqWMd42jlv5fP
NdsSf0QIi00mFjygrTFVVrg7hsrWmt+DJ2a/c/PU0vPc+m/9lK/kxWPXnuJDtNZnmNK6o7Vxaa/5
6vWlnzpOqFNSzGmKVgkSqseawbVYm5ALWKUIqlOMimZhlwAhgTqLhfa+uHYRCcwkbriR5ICd8Brw
smmaxx9SsAtyJ+jfD8NJw5phn7aL0SuoeFj1r0pxATVfY/u91vLtq59uE0AzfSU2VhLAJBBOmVz0
YppX4+w+VVCNtQEXlzdK3VN50fHrlb36hvaVZPDDGxshw6u376VJu7pVMBtDNAZk93BaoGA2MXev
+M0Lp1q3wAAvp/qJFvEx/Ub08pV+Fcg0ZTy1uVSihlx1FEciwkViQeg98mDYa5QQCwiv+NW+n5mL
5q3aczbkF5oWHYcotOm4Fhg4MZETYzkNqfHU2XM2xcoI7a86qxevzTCPv9MjFpGPXdbtszc2GB6f
9FERGMO1oOQ1YXW9xtM7PiWl01xfBz1jYFLZGnGNf1VAdg0WiB7NHvbF8rpQ3YI60mn0uJ+6JSFX
P5xydh+MuGv1oDnfF9KegxznrZGDNcFVWz6EjRqiqtdzYdgz077vSmkKJki7z3nbqMfR6CDJC5un
dIrU58nwh3cfy/U5XmoACP7r2KPF1z0jFvLK9xX5V267CMrX+gcqbvSlLbVttJRn5hoDuWu+4B1f
q3KH2NS/L2yEhgUIHAA8NJZhZiIC0wO0jDGdyEhfaCWwp4IAHV33Y6nixau7CbLrE6nVSOL7LSXC
WPKZYhjrJ4X9xu6DPZSMelIEk5rc/fo69qo4lAmEeAcNofS4pZ/ff5ySryuuZYt8Coa1yK7C3RBp
71t20WOrM7ZSFRzTmd3iwTCrPrOI5esQEqD97t2GU/Lh9miy/uWE6fvPBivxxyROMEJ2LXA6fpOv
X1A3VhJADFWSmwMO1FzbqD+PaEsku7GETJkQz4GKk5Ufzw/xEfvuoqwrWustOSYSZLKMjT68M8Tb
XDA2h+tc613Sx8L7Qlu+YeNS4PhAUtGwyhhDD8W8aysFqGNZ7qkrkuzTa8N+Fqs2smYgwLJZi9wY
fgvH60OITDED/B0+Qi2LkTMTAG2O/Yvg0NjGtRuzOpSFAJqxgEvKa8dH/L1h33I2MZoKohpeWToi
Sdv0n7f3yb5wS5G8bWGm4PKmwOmwH17IiGgJloyJdhgTnmDwfFG3ASC+EDwd4vdO08J7u7LhNKTj
z+xVjVuy2DURIaI+PASqfJ0xNyBCPFSqKMlmBmDGPd7hcEiwCDI2il5lV2Qrz/mYB2ZmtNPtpHnN
dZYdzXqEWy8fVbPPm/BNDA/flGHJf9htNp4073sozb2METCUPbJeSnC5KCQAhhSYPa8E7zeoOM86
Ei7SmNZn27cBsNP5NkYjUHqN+QO2MAuVDMOajBHOwtQRQdunwBWRa5jCVH1M713nNO3uueOcyFec
tXRS0/eCU4FZgPzc2TDRcCXS8Vgh82oakST4n+GU8HITIXBdYLB4p8un22+DBuKocH4r0GqhDqb/
F+tAsT7/76fwOxI/ZP+KepJdlQHuqXrZv4UDwtgdjfGmPIgpJQYhSd0hCbJbTJG8PUCO+G/3Ojx2
z5UOPeLfvpCVYA6oR6HzFY9QMTyxcNQnnNAYi5///9fhn6WWYEjBZiEdCxPlKUsPJqFyAZdsMZza
U0q2lHhNdaEVtOupZswG6+N2xeWONFS6SmdJYaNXB0y7+ZsJHd9A+B2mvqjwvtVX904c3pOS5XQW
xMpX2Y/cPsPZ9fmcmkyQBQdGn++fJoxf8/BsVU/7Sp8J/EYYRNnM6LZFDYaSW1BIZYZ9dnSvQEmN
sGqpXRJsARw4qmKuS22QW/a8/i2G4maILYnkv7mDPh+2xhpEPYqhsIMxB+99kX8HNlOa+9rfN8ZX
9gcTl31W922t4kmxfMzMI4MxdgdA7OpxgLQ2wu88wXhxhfPrJrt81Ln+d5dXox+o3Va3SxofoU75
WyD3RCuap1pY37c2gWM9WTTX7oHlCu0oJhVDusNjqQPook0gV6oG4vhJ45mtoLSWJw+4bilK6WaD
8lZ7zlWiMgagsvSXxI0CA0l8TsOWiofJKIwlPilZ1I611PQwIqE6XevAJHIYA0X200r3YvpcQHUq
HpL32C13OwlbUfV6L0FtIuwih3EL3a1knPJqmM+W8wCBZGqC8MgVUL07fmfAu52ncQkY1I7JGgva
5BebYZx6p9Gq/0nnyNDH6olAjHaFVdcfPkBhdmiuNT0mZ+qs56oBlRsKZrp0ne6A+OWHZQyXQN2o
G2UT7WDEUObDogz+Rx0Zn7Sps2afSRPTdp+MoG8/fRCc5RVWEH8mKV4spB8obgU/MnJT7LjphTit
YqwCote3xEHNmYyykoX4skZSfniSfcm5CZ+AnUDjFSTLoAi5SpA4aAUXGIwgUte32YIpuWSmxe0b
vxyaX1YMjxXmJfWtvtGBZ+P7LvU/Y3rJ546ea4eCnu+WMLVsw8NDy9asVums3lJGptWeBXlgg9sS
rsxaEWt3DpB6LB9xc4r+KgyYqQhnG2nrpdx2bCe3/VGkmVouf7H4HO+gfsecPz/alKe3k/nY0m3k
ozWNNrVv+Fh0L9LpPaFPJZe+dKWdMBlQ6d0rz7i7I+ETg//MrP1tcC845Tvqxkk6ZTxTXgnNVYzJ
1rHFvggYxfRG+VhRXRTG2H9rRBHs8x1WU9hpjnpHI8Rg9bnZp+KX/HW5mavgyFVQ4cf0dIk/Kuma
v/JcwHLtqsUQ0brRn3GEfm46XhlEor6W9VF485Gp9vlr2AOxMd8mSxr4MFnWWwyNhj0JGAxxjs4x
iU8NB/mMIST+ZoRVgmYiiB8Ffa0JKwSqgf9Pk1IfYT0BOt8D9KyE93Vhi4kYdQ2LpdPyJJhszUza
YmV3k2JxXyRf/N+izvAyn2LLH06AGGpoYhaK5J9tUArWwzjix4Iq/kT7WY/zoMbW5Z8zgXLi7I0u
0lLa2titDbPXuOQ+KA/3XQcyFl2Kqwku1J0q3BpW1rwGtC0BP++e7WMMjWPEjfsUaC7+0q/1QgKB
7L8/Y3tWcNLzZ9vHCcgOUpE9rpAk0+YtVTa9DwwPo6l9iqcgqntwCjB+jcFG3HbNXhG2UO8ldrlE
kzMXepU0jaCwafCacjJfhMbl1fOA+BWrWMMxz+kSYfEKroqy4lQChtpRsNsfkJP30fjDSEJFTrqQ
p9mMP+IL4V4yYX1Ffhv7o8hvsDOBUwKag1PdV4ntQRUMRJuylMsd89dk6v5lAKPcshqpUJOJMmi3
7lsi3s+32q+8C1R6NzBqDBoQhP2kf9UZw5fR4OhA0r9x4RP21vLv7Cna+CFQ6S3ZLUy/FhFlYf4K
8tecrviZeio7qWPj+o+w/dKwG2D7gBdv6qIo73GAqz3C0Q18nVphIXPfFDfhBXKLTv0+vSQ/nI+0
PMaV4f1xK7rpTND9I58T9HI/EJOW4+igEYqFiCTIrOD5YG6ZqqSZC68ZhcUXADzBavaeLBxDH5ck
pBCfvShX2iNotsX240kboVoBiRzCoReeeTWs2xdqeuJq3P4t/mtZW9Q+7mNV6fbYdeDT+B5bZ8Qt
KrRLQCM4uZxcZ/Wv3r+ZD8hnB1i3cXJQ8G8UdNN+Dql2mfw+txicYd9AzAIDAkPEc1nPMf/BySah
zYGEAlcBXsHd50TnaM+NwEYTPwSvIWjNmcyXA4ThcO0+LRiHsH+oG9/87r4zzSVmezRnduhJvYbr
2boZ3WE21UdjmX+vdfBU0dxe9/u5cmxoQ+CrqJ4cj/nQXA7zOrCKhVVNHtGyIdgJ/QadFC8PW0Vy
C95TJfNpx+q5DB3p7hdEJMRjEw6iRmBQgAchNSMD3h0dTdN95sv/0d/vV2qoXbN/nkx47FcTej4U
Gx60H5ulMLycWTFj1wDbmIsx0tc4V6IHpUcL7W2a+pXsFKgMTvdde+VUeLehaQIuVJE3zCTMQzf3
FavgV4ofCTUXTyoao3H5j1HyADqlTIj1mAPYyq/KFRdNxoQpy2R+K37GznZ8G49/1idoy0u2TfVP
6f00yDOwpoTAI4S2bMAhMgv+gKAQMa95UIMurOdYJolVGdth3rcTJvzczGNzyWCJpTQHClj7GBTG
ey0Ef5ChZoIIv+OTitNQMFwioUEIMF0RW/GUvxTMKkH9E/Lr7IYPzU4skvm9SxLhgYaK2M8vzG1h
W/1fMwnyttTYhx3s5YBFVwMIknvANtTA16bZ2YCe889WIBX1Ngu7fX55407IGU5V42CRj3FYaC6/
t/764+do/+jn17J4HirpgH/Y7+fzLfIXiLWQQ2ZtZfJmbbi3H3PscqTVY43UY3c/Y52l6v4wciht
vEP9rdF9/JXfGj59cqi/nGJPRWWb7Utvd8SiChztWO2jv3YCtkTm7LzmpZlS4eFjqcjUruoXVkxY
TRxJXPgSW4dsnjHQs2LHCKeGrGtu7IWysb8/XAnV0aDF93i9slUSfnHqXfw2bv0aEsNCWWYHoJFI
d0uA/MLPNE95B9BU0nYS7ZPFMM4m0hhPuXn0213vq2QbEXcbec9lMs5ZmbBxAhH1ogD5R/i8B1QE
HT+QkU107GeeWidlhE92NIxxbHSi46d2KoVFEEZkagusycjA368SzsGEpzLI4O0xjgIGJnjTe+nb
0wGUvrgz3xxaShCPgjtpfGNFuQrIa5g/MaxQyV3NoANBtEi8/jUeDS4NPUwBe0xqbL1p2Qbs2WYp
JXOJBQyC1eaS1EYc7wmNZaF8x0nMA/yPCpBLIrUHIigEWk9nptteEyqYvs81ruSDtgsEWKPRkhfP
z7jb6fNhnq/pzqh1JJvw7SGT+eV38h+OOU3jP36TWQ3hK3GJ3dH+8EA6JljFZRuSckTTFMHKCsuv
fkkMHv6u9vhN64p1C53CS7wBkjQQRs0BwB6a0QPHLuBknk/uSpSZtU+pbPHwUsFPsW6/MncnkLJ4
LCpHB2GvAhWeMZAC3SAuwXCG/yWuKooz2igCYRTTfny1DtqGlUTHnbirwD2QUExLPG+TP0z5Ad4H
DP/468uIiL0XjIDHxgI8R+r1gzMM/2rHWU1rxYp6AKrSDFy4saK3IweDT3q7M5ZDv6XtgkbbRcjI
emdJGjmm7FXEFps8sEBn8k0s6qvL84LnVeN+BudKNSBjMXbMyNHnOOq6V3q7/LHlqZl0cx72GW6m
9jnZkktSyuFrNH5BrhAG43Sk+jzDk4JV1QMC/DrCsvWW+TiUHwuKA2w4hLqHRHZpVNv945eWLhoP
2/zhtn8pfrGNy6ncsvthYcNBZjliq9perd83K8Dzf49W9nTLn2H7PicosA6fwhntBhgy4ScYxq8R
hGSwIk+8az6XvqMAp1dxvuVJkLC743sG86wFHDQsxdLYdJ6Re03d7sStr/usVAhv0Zgr3HVxqq7a
9H38fLPxHbaJwhP3ggzIQS65r/uUr0tMFtGa8RfHmlX68dn2Ck9aEfjJCkLyTXNibdI6UCC9xh6Z
3uN+o0tjXn28OC4EdPiAMTEBidz6AiQBlgLEGMufo6yt1IvyDodd+Tgnop2vF3CKKvkqKZxJ2WdD
dFzYPMgtCgG9eVgtRvH7KHXoqdt0Jd+yMEu9tmGIuOIjmXACwexIL80iBVFC6UIwIysRoh1mFQpE
wQtpxp3l5y8XIyylWcVEfZBzROyRcgY3CsoTYz14TA407qlrWRgKNGT8vCH8axsLTJInouXLiMEY
n/PKDrN6nV8GIt17RjcaLw67H+5pGaNH0hDpF3hYebqTpQJYg6EWgpBZG4CYrwBWct0FP9MqrIRJ
iHNYiOSHMidMblJRnAuAF7e5ANVhVfl4eNlJuQAFYaFUA0dmMM4wm+WbzDbFh9CSYnrIv4vvCvf0
JOQZSf7w5OBfrQEqDJek0H6W3HGt9XfPgi+CMRudToGRBZIYvsQcfzfgrs8qW7MbkckJaJI9SSws
HIEVi6+BbBh6ZddGs6g6vsliCfEy8TXSxYTGt1Z2Md/S9KA8ZyV4M5s1y+NZy9wC+DM9Z4n3ZGpm
te282qnREt8DHwMDsjnPJ2ZmRyREnrDtTs71nqYpCxi7aeAg55FulN/Djx2YHL2eNlcOhubyLsSg
0QMW7uvta/PopIDv1HStMFLqFcmPpIeS/fc6pagtjOlRnG40efCGJvyfysjT/0YBpE3jl99Mct3n
REy2NosLTDz1wPpW23MOAe49/fhQJtp1T8dD4CfmbKOj/CSJvNtBtniwfNxWbFoDdV6sZWzA/pLR
eKgWMsc2zQozaYJ9g7F9T+PQwG3J5XR8s37A9Q2Kxl9xFoproZFI8K8YhckKRJPXA3+k5Er6TDev
TzhfTQCMuRPAlUlsW9OmsyvtXP17OOxw6+N1vXzjZD0fwUXclKt22yyzdT1RjtBk5u+9srBmxbQ9
8HIxhTxuBKdPokV5vP++liophSLXZFLWASd1AweoJw0yIGREUrBgwm8p7XHiabBjsfHeCbm9CzGV
IC6uj/URO70cpuW2PL6eISsnkHssvjs6MFwWvecQdB6W8JrlxjLB3F61Y050Yh3FReKTsn3vHHMP
xHs0svFnY5K5OZyFuRk3kQKgBWeVjWtgJnMWN6NFdkpyTJt/U/lqYqPvVN00KXxbGpeNo8YrORqj
oXqwo8Z+YV5i57lsFsLIJieIAD40VBh6QgSH5DJzfb1k9VpBqOOe2RPECImdfUO1B74yzmY6rXCt
JVwQGQUkC6wicbqyfsyFyD4Cl3JraWKxKZrUP5+1soUOwzM+iSf65nHUmWissaQFbw0OuTGHv/OA
bQ7I3XwbZwXkgHTWsOE7Qm4X9NZY4ZggOqfmhCIdxZ6kQZ0v6npcPcey1y6labs0ghIupUuntQbA
JXqid2saLyj4Ca1vMn4IZok+5mjsTqAMc33bbeogQWLY+hWiZvhLwZuR2Ao1QgVhSI2CpTT+RMJF
7L5N1zaxlitEH0QF1kBoC+ly3whrU8q3z5jV74tlDkbCEkQml203fBdLzC2/LWd5wasGx5jK8aFS
udgkLC841AhCC/YkO7t3ftj5vvmbtzBwgDzGkD5yLtjU8IGCaiUUj1g5xK5GuwdgCGMLPBx/hHpv
T5fmFOMHxfXnb3Rk2Pk5F6Ax1itcfpZnEzjM2k+2L+sNDm2QtdxoWZ5s+mjqFMtSqnM5DnORHKPc
p3g3TLUZKRq7Yvz0R06zZaOPK4U2yyioK5KFOIRZAZE2dGcqRtrCzWKS5+zdO5cbh8OUJCKTrTRz
uizc/HqqCtMC0YkctafnOJQ3dlhjg6Lc3rsO8sy5+zK/uXrUglUuu+laC14TFg+TaDX46hT/1eGv
UyjreK+/pQAc0Ii9Zqq0nubJw5o7kEP9G5rDk2Fu28/Fh30q78TdXc6lzWfOBHAs4eKvPx4pg8k6
WUsAiOnkNS8nMhfxTbvC0WD8YCAH99v+Mr/MhXTQdj3O2Gj/6Dti2uPIzUuxYQaTASEsEHmzCgEZ
OgALSVt62Vp3s27c84KBXQgCemVsoPxK3+T4thBRcRP6uOnDi+i94aZwJ0eu/Gt4FZ0Pjg+48GUo
FCQsMYbQXJiQKRd5CHeYr4kn7TnL//ouuB+hlTePSWu5Bgl8S7zJ+/s3VYiSYR4HqngalJCzqRqz
Buif2NlQPj1vvFxMyQgfxthheY9RQDLh6LHCd5zGteRzR6Hy8DlXa0gFv0a1s9ePr2rR3mhIx/08
4zX2uF1ieM8wqQuPVKq3R6dCOtZFDj+nJ+e5sGUlvPZNupCECx6+Vh/v/PqmaTbFAuONVNmYYXJt
rkDpgOrrYowXcG+TiRps6qsKVMI2S3I4ylEU7l4zaf4+FRjRh1MjlC7cQKA/3Fh8xQM2l8nglScc
L1c6WM+Yoxt7teqW7kZX+fogy8oZMagf+Pjqxk1bjfEd2bQoXQhfnqUrbQn3XHKRqrCswvFWhxx+
M1o2kSPYFyhvV08RJDXtjqDWRMxR0CseNBgTB5oUvooGpoJHutAXLYz087xUq9e2OyfY93Kpf9j/
fhVnhAnJKYYNBrRytn8ee7aqyEssF3Cywut7WrxdTLXN6qzv0Fi9Fur+Mz13q+4D+aTwjlQ4fc2S
tdo9MHgP7x+/N6CnAkXhU5uuXzvdJV+q0zn1KSY4jEH3+rj9tg5VER1cHBK439jDT7qLSgYP3so+
Sa+jRcuXz/Jwri2JSSPw3hCBUMNaWyrr9sK05kD5cBkwUpjP9pI1rZ3MR5uqF29+XkvkoihPfZwQ
kVKds211SXzlBA/AuORt8GkXhrZMvwgBMgtwAxt0kg0U856gm4TMrd3JoMpSkbavGL2KJ/hkNGSs
zhDa6JQhlhuTrJgr+sp8rF7kRDOIvxawAgxtd292reQSsgPC6tVqIOF7N8XE0afZ+GyHdqzsmUHY
IIEkjJ6hAYQVvgd3obmgz80Q3NdtHywSYReqfctI0FR7zAgL944kWNqxyXMNumA8JlYPDzT+5pqz
/fuhcicYndb0PGg70++qmtS0tKxl0gDnxmbccqCxBA1M1X+BRsnjnoLd+57JF1/hvwUmDRUIDi3K
mrGy45agjCs76wtbkssDOuj3e8rgGB95bxbHLKkZK0+sggmsezFuiL6b8ZJzmlern9HgEOy8gbkv
z9Id8XnZSgv1wwio61/YeeNK45QOU1E3/fm5Na4iSfHUjaWx8cNepeN6QaHSZ3I0pZTDDADZ4IwF
TWuO5VqH18XxvKigFZYzWO8mKySLkcDLfWU6bB8ke1m+RD5JScIgT5CaOgVrKLfwNYQd9A/GKd3p
688MntNJnxCn8b7AIBKIkTLTJjyPvvVT7h+sjGAsqpZrDitwxwj/b68AY+Ib6p5htmYalFcvWh0I
za81Gc9WOi/eW0ROJYhZglYjgf/1Dh6nkeqZoOWw9MhHQbgR4Mm6jo3Ji9aEM+AgxTf9FfTaBC9T
jx3y6zq6kzPuGcLXBk4EXzPsJ0iMFd/8TDNx9FSbsWUwoPHMkEEkH5//nhmkjst83ffOS9ARZv+O
nrYD8HS1kf/kNmFIPVVIDrd3rggn/RBQpEBnP2d1iRzi5VxQY9mZ378umHXDoU7nMZsueqW1cnk7
nvBxTS28YtWbeWy31XPCMNCmkzuMQBBOx5CmPbS7J2iP00xRJ412zV9NKDsI7OD64MPdtL4orIrB
yEN+IaQAK5rG+dGomULOLrz7GBgRxAh6hjWpZryXNklguzbwEUxH+Kk0cF4hKMKVfWAOUXoZuMho
nqlUco6WJUvvTUmrEjllyzV3n5D3FHSG9gaNlLRAQIbZNmN2huhyV+PX34Ft7okcoEtg+bYy30ud
A7r09bDbrdp9u8/nPFs8Z53ikWGKpz6O2obpQoLT8qmdjOPBSykN18FafexT9pf8ASGkZVBcCiGy
gZUwHfh+Ze+Fd38CMc0thej0uYd87dh3j52SBLq9rLG8vUZza19Q68hzNUUWKuw3E0tK0CczdeYP
AswjX6UGm65k+zF2b/6QgqYktzqAePpeZlhGs6L+0mtXzN64kXROiXqHrcUVsLWEgoMq0of8NjJ9
8KzlHWLGff9BNTc2Uf1BgDNCi2NDh3wDuxJeWNs7yLxUN8EX4tuk8pSQ7kHEdUhDf+XkvWedSXse
4F/deUBSyGfot+HsLLkzUmY+7hJQ+Qk9Qfsto29ox2hldjyDmH3RhL1n5sTGKhr+IIcBlu+52xSB
Suj5lDXHZtM7IboYxM2Hw3+eHTQ+eIbRkn5z0jGMQsW2p7wdu+In9oT8tzzAw4bVzwaSH/XkW8YP
g48Bu26OQoMm7DvET27Q4nhCnoYdZUIvhmb89E/HZb//yGQBHxdC7gmEBoXgtCtmS4mQHsHKxiEq
doSvz+0WL243mz+58YczoWrqnK3Ap7PFP9x8n0z3iQ+rzN3/H8SOJhjKpof3QeuJIXKR4m74+5u7
GxQ6u36GPSM2jcXifXocPrON8GNEpRH+/uInSAGm3+WH8KoD4g9k9+ssNMKohP855FwTZ8U0zJ/k
gT5TiY7cvP9xnKlUTekbtBQES8FxgJZwIYWmVucvFGvoSjvSmzH2VyEUlE4xzPEr7yblFhDtWYdJ
Onkw/X+8aEEIxPeT7HcY9IUX3xiHXndPBrgYDcvuL1pBogw7KMP7enBjZjeZErOHZ228AhpTMgcH
CH3E7yxTtMUOTt3N8KWaps+/YqyQR7K7Dgaewl/MDDzMjYu7X8VePya0zZPwfAtgh201HtE3oV2z
7JicgFyIB0id5GhthnM8kyW/XbP7+JjoLaaZElRWwHkBwds0phQv3M0+vhZPeTDgBAK3EbH04MjF
KJEMX9yOaQfwAPglURuKVSQeklDt0XcEnDJwE6qDqu3gC9HP3af8YmHlAbeNJCNYRwNpFN4LMe+x
XVK9D48DfS4ho/C9WCCmMiFcdbN+EAsdhZI8k0H63Ppar+7b4jGxezB/GkCnswODoKYPMOr8JTHb
2h9fhSphICVjU1h8oaqBRvmTjo1u06FIwA8KvmDsaZceFwq4rSBDSx3ltDqjBEQ66fGYfv3TK3gl
QQsnigriRZKWiXpHtErpvpan7sKSsofUJdwIBNfnMwXvXWHmS0MhfgghWj2FsAsLbGbBVecdqf74
8qHzXQtRWh16NIausewgBrs0x9B8hT/F+SxcFwRbCLvKlzvhuRK7JSH/E0YJUB68PQshoNB/xk+s
ngQ++p/iWWyDMqqDkNxHe6By3oLzAbXNAQybCVY6CQ/D8nFKXGxghRHsCK76z/p228aOENF/2Wze
hUGmMAVgR4i7sjB5FCq1x+T/ueGJgHDxxQpyk7HpoD09iXgTT1rDwmLBeoGtMpHb7mc2muWbGNoe
XW/pP+w5+bB452HScCBOlic2PwhDI2HegFYHg9z6JDzZeKVDkCQHbjQMwF/T++VS+QMFdrRUJ4Un
rtWMTtcED/ldinNKQd0l1NWX1PhhsTqqMb4XQ5kgVKPJYQw7opSfsMGf5TP5935t2BXzKIJfckVn
UVD+1CB2K32hjNm1jqMZUMHqg5CuW74uySX/qrb1GqL2WTl0t3w6uvbX5vbBS6kacabZEGJNHDpY
63EwVn42j8JhKd3+p6pM1bALyC3PdzBi/jkAUVNroOIOp/KLuAQ07yJyIzvPCbJ6WhMcoNmnhd2J
J1FFGkODQEknKxpw24eKPqLoKN5jHiO5Z5sUPudEdSXQJvVd3DsqwcW+CS1jYleM/EFlTz9YvvxY
f90OohlklxcUOPJv99Ww1VpIMA+qHjUPPdaUrcQxn/T4JX4waD0Ql7ihpAOFo8gQ5I07ngZrYMEx
+AMhusU93DwhTvw+3NFWmK1Q7T/yprnk0A5Qp7DZxVCDJSSpA1Oxe5lK6F4hPuCihDMJYRtf9Yaq
bkGcyfccWbFEPmCyZKenIl60YDK58PKFsYhg8wLL9Vv9lw6aQbXAGIgtIWHsJTuob2nE5mGq4I2H
zCCUl+gRMFSH2MnOAy35D9eAKLOEZ2Zw8tb9fD9BoNkpj4jvhSKEizUqmU98e0guuV+NB2LARWmH
K32QQakVfHnaLA7ubY+2rfQqKOhcfXJCr/hAKu6IsycO09SrxZ3ugGgjXbv1h/uZhqn+OIB2oFvv
c/53/6NdsRkSekfGVuiJV/4ciXodE/3iZ4zDA2lsPLl0hEY9scdkOO+NnXSUVtkR0mqL7rP26vuC
HLg5awUw1K0+f8LEmzaFBxsn8tgzfD4QDlwNUbSgTEMwl+j0/ceqIhYLPqerXFl6r1oEsfcwRQqu
7jSYmmFlUX678EMz4kdHFkk7QnVZqSSEbN33xgGH+36TXum41V/5C76xAwfkeYiWyseB18Gpz2iT
rAAYDsw6d5Ee3WHNL2tjCb+gah5jTzqSxyDVsJWAUXN4GihE+XQIq+mA158tnD8C5JYmmZ899ySf
UHP0E7RHaw15K71JnBG0vuTAGPBz7mxFKS67YqWeuJOYBekf2QbLkGCOaAWpzTEqhit7S2vN3V8f
Pot8Xx6lXbnkm+GW4hZVf7ixxdCfHJ9nJn4Y2cFAPF40rWivXpcKKH3PMn7zmCVEgjGOgGkUh2jV
3EaiHEgXkDQwGcLO2q/iC33JaoTKj10T2DWsf4D1C3ToO6yjNesO9h8v5jGGPxYA7xVRPmMtAMVQ
b58CUQ+7HYF/hBSfxxcxz4vRTEPvnHnffeLpYP+Ed4KreM2CIArVQmB9r1j/wA8KNWl2v4fxitcn
t48Qg+NdYc3NS7RNAIVVVqMe4wnoCUxtBCOrGfVJZs7QvDe0c/XCXku52AUPuTlvLs+56GGUswYT
bCfTIU/p9Lmb2C4jmniwb4JPid3DcvixTLf5aVUqFhC7yiZfhGX2U44m19hYsJNAI2G3m6FMaOoC
MvTFXEMRR6T9ZoKYWj80VSMRPD0jX6Nb1sbE7sL/JezMllPXsnT9Khl5fRRHfVNxqi4AtfQGjO0b
wmBbAgSIRgjx9OcbOKtymeWyt/YyNghpajZjjvb/Z27jfB1ui3AXFOziO/84KjWetKYCOHDIcDQS
UNl2y5ZyDNY48jKtuyI0k8yiw2P2gC/OZbLlTbV/JOBr+tWlbVWwncBFFm6vvgUO9DXKsQDXHXvf
vSIfuihmB8x2019KkipYD5F+amZE1M7Udz6eX8meUSwKQDG2W+j6a/Qsp4lrbrsNDUQLXopmaXbw
+VnDC7oyIFyw7qWh6kT1qnNABGG/EUQAXpxib0LEnakxvPY0CaI3hB3wOjTfTJwFD2Vw6mkflgVN
H/RLB/+f//i///X/Fpf/SN93g11ep7vtP7blZrBbbk/H//ynppn//Efx+X789p//tC3bMj3PNk1N
dVzN9hybzxevFOmlcvr/WRYHzzyeKWiC66Z9bq3IRFpT2N0/Qleyj5wRWEs4/HZtCZjIkne3rUIk
ir+eHpYhqk6hhBeoXY8JCVu9p7cR9ViJgY9jcN30C/yYDaUkITdcM2hN8hNOEZWoTJRdqyJfvhxU
55jSuyOaat7S+7iDHxYrZyjFdpc+FixupmrZw4G6bOwHIKuJ0nkk69BXuuayVT7V64AC1fOsPUDc
mf7mFJE9NAM4oBxnUU4hFuc+p0ArPtXTC7V3drOUpfx2arWVU78uByTH957SYDPPu0YRsDLIbfu5
j3XVsP7uZNdBIbddTdc8y3O/drK7PLiXrKwvY3RCOHFzeGbVsErqEAqaMIt1fne7oEcAOQw9J9Rc
4FB1hKhTlz1wRKHPY9rD2ZhzSp1sgYObdYVK1wzT3haO41kXNDK6GQDfZc/p5/BPbTsFV3CHAmMs
/+A9gQ4ZiGNKkIiKDZc9NWFk1MS9XUW+oPIRft06kRapoSx6SHZj9OB4A+CuHKBK9YtO9eEgE91h
QSGNfEnaLf/OoNXJ1b2R/JTfnb5JqQXaA0+ZA0icgWZ3WaxuTcZ1poeHp/2HXFIuvezhmnP6dQKN
Y0el7obHLzqfF9p2pCmzmyRRk/Xj/sOD1Vke67MBFRKGHpB7QovI17zRtlMn3EMeYxUXHT2k4/kp
j6GH0jk0LFjRqJKvZPI7n2xhpSHDdtYV/d0cylfglkggjA7kpLzjcF25DD4+eakTTrs9HG/RdHkO
PZSWcRfcxr2aERXxRyz0swNXXETrKxHknlSAuV2VrtaHKpV+DXGW4OnnApSG8bY1kuapcChLG+RW
VSJtkl6UOWPczuL3IWXvkf3CDOq4XbmonHkKcL0QcAtkapX8qcI5oIZk0wV1yIkT+Vksdr4NkrL6
QuIOZ5wWZbLysE5sH3PF9yKFN5VAi+0JKZ6vSrRpKxGR5GclYiEt7Bfc5OQ5R6tOzdVPwQaJ6Gch
Fc18T77vTg7cDuLZkGtQC41DlZRUap79DSUvpMZgOAEmCSAHhAi8XybHZPYqzww/5YfTsX0rzkLl
bR9ZsRTOKAGOzLYSRM5YoXCaINRnezeUGM53Uc0JlHvQRK66j+ShyVTmRNJg/fOzfJPKAp7uyOqz
faUjj71dKAFkdbRI2nQI5D6SNgvqH2DwPDFPIM+g8JneZd+Wuzg88aaNphnvogxSn1OQk0LBSUpr
R+aPnEsHkytbgjMogyzuYqyVsbRFrpsRw1lBk+f2xKNDfxOAojnywZ43qNuJLfjtlfgYCZteGR2j
zfzY3tNgGdo6NOgQhfOlYTt/z29OZ7uQjibj1yeKQ2Wxv4vkHuzkR8J1vMfLvw4j1m49Kk/JDbBC
j22L363Y4JYkPg3ERr1QPOrXD/JIch/7dh8ZCmmj0nHi9VTa5z7IAMG1RJM46RBgskcmof59VMFS
R5dLO6WzQRTokBEfeUxs2/diJ86f5LOM69OvPBf34VlkDJmPzEwmAkBVXAAbEqysimhvGUgqHt3b
uCTKpPALXyH5MS4IQ6tyjCw/P4CFTbJwRAIRgAkPy9B+w/yNHPCbcBRWz2mox2ZLeZTXLW+rb2y7
oToSfDULUB6gLWLjLQutN8JZRFoYX5lxMjX2oMeQGHzkka/P8sTyYDpLyBh7/CbNt4GLv81vLyqe
ZDJXTG+ZrekUHHn+VsOsI9NT1o1Md5kgsszlp0gKyp4Rf7FG0s26lz7Ib6dOEQvDsxE4/NPJ57DA
XDZaeP86gk1WTfLgBmtwAzmYxcQ7wVCLeNmEzgPgau0NfNQoIokkr0u5Q7gPd+EtcR5PsfSfBwid
G4PPF7kkypJvJZH3Ahel7Ka5gDZ0wepiUlYgEgiKFBWfresEH2hwBALkkpQAgGDkBbMIfDyKvOlc
rEvA7Kpnyy8Br0vjWSDdzXUvGJN4HRxfBuEUkfm+JA2TDEkgHcgbiGSwHD8NzdgeHyJT3m3TTLIA
DpHlk9fMOKVhEVk9Sfu1/APExpZPnqxvU/2fhgcgBYhPAVEBff2pDcTI7ViGxqbhkYF5vrnH+YhX
+WkOhOGeNDOB+4sEYBPKOu5E/njAe2QUk4RGkpu0ClgJWif3v1Lryw3eCu4OCuBKYsJF2/LBcRJv
vDyEyslpuI1WU+DKOtvoGJitq8D93VJD5VLkLmPvAS1Igo7v+dLUdWjhyabSHiOBcQKBIDKBlFj2
BBK2SkQKyNJdTkWcyIyCo9IvE4PlyyIey5wTnCMRfJSKs6lk6A4y406B7IJsjbJdyUYlF+SE4XnB
RESQIbLku7IGvUjvLqciuneR/NQho/6UNgJqgR/rwN4gJ8t+sWfJImK4H6v5UyIhJ/ioDt2Jzn3Z
HV9E7RE1iA1rIl8zXxD8t7bqPS9Kp6wUdsP8SZ7vtjOxLg5sPUKCK893Cs6LLN59fO7e8mweBzlF
cEMeAopu5FnwOuWy56MKHKiBc1gsG3DEty3Tp+I3uHQgL0xcJglpuPQ96Sy3iRSKPFjGBNFBtDou
SmYxqbl+xrDdJAQDdX3I21rvBioicoMZQSyGUdu2kQecb7b2ixT5ZHBRkmaQVZdkTU7HTV4Rezkn
GsAkIqb2Cw8tn0xFNZb5f2DBHKJsiukdnUAsIeElPDGBZdLLHJKJIetIPpclINNcJiheO767DD/P
kxkuV0LaUZBYoxmmTosxJh2bMccKQ42okwsDrYZn5oHMCulJ2AUjtnJ2dgZd/h2QYNLxMn1UZAup
kpS7zLi9iAe5zZlFRSQqNsfORNaFrFRZKQXL/BqWwVIcX0xwAemWw+tKv5TBBujKdeeSGKEzFOQw
6Q953xqKcCi4Ar3OSpCDuCADJJ1EJjaJ1QkZK1zWArZSPi4RNVwA2OVrAupl3wiLD+lc2SBKqAGO
z44vTaB2nkYjErqn+Rk5MIvPR5wb10ikJW+0WbJIPEJ3PAHgD3MiSL6GhCCYRuee6P4TTwuMDH8d
5rZcDlkhn/NZz6ZXkFLMA0cYxNvgfexIRfC1F3kimvF0Ri56XSIF4a5TB0rX4Lk3saCMa8kBtwd/
aAl5LrgclyCIaOHmSTp026Ypb0ytcRrKRDRbs8gAYs3hfFCW6I0dRnbodcXNSEyyL/jTcingKohF
YjRdk03HCpfxmgPXEqnuHe7Mvxts+u03C6kt18AMlWkL0iF/LmPvRYYl5a+CPjwnPAb9f05I32Gw
rjK9O/Jwqw85SwZOBl3aTjjEICdLxljekI8LX4zxz96QBzkGKdVRcmkZLIMvMoTgvSTLGGCF0EjU
BXDajBwhUE4rAxLgOiaPRyVNAnp3/5yQWtBZdxjphUnlpjbMQBWn+ZfEGkrnrOPzgXCcnO8CyLDp
1AsmHsCm6ViwhmDhYdaQYSZdQ27agvXZWHekJvHCDZaxlAdQnxhC08CoyaqVEZSWyvzdcGPCl4E0
xggJ4Eqb5KZKV+leeUuQWOkr+pB2SafIblXeRp7npRl7aQzjIJKGtKiOzA354r5D3NDAjUMW2D72
IBOQwd4B+ukSW1zHDilP604FmQVDxFAs6fqMtlKywFySpbAGqlwGXSbVvkOZKlc3hp9DhLBDORKZ
JZqRzHZZW9bLlTYsO8enGZ3+OeSfbQa6HU7If91IRscZ2v0LYcObhKNfcJnRqIrhc3iVB/tshKhp
gga2JlGQtMDPlc2TD5ecfKWd20dZqjLRZLFyIjKS6igGm5tQN6GPVKaeqAzSMh2FrkBQyqS4rahA
VLy6b7aMbvUsUuJzzxccni246Fv2NDsEwAPz63aoPpW8Q0GAOsjWjHqHgG+xGrREekrpys86WPWA
cP34XJ3SNjmtYv5KK6RfysB5OQab+PKYE3FEH0q2L1lCCT2KNcozenCPgnRej+xsGXtl1nXZncWE
kH1TY28Wzdn2BZLBF50bzZ/8/FiUKjEDAP+K0IkHR75RorqLOi7fo/Ahmr3+7Jiw1F/cEt5Xt4RW
nutU21uXsRVI1fkxhB8UpcgkYCzaU7Sdiz50ioC1kP2F2kW4QN8JXgQauuAW+4UoHNYEKSSyT7AJ
iyXxabHxuDctseIJBb3K/s1zJY6pO8eV69quYVia7jiWK46tPxxXe06eZYUCTzEBgWzWNSlOSIPz
wZ9lVAjGB7Ijd1N9Sdnli0c12SleGe3sULd+7kPtuz50HUtXHQrbTVrztRmH6noyN1ejHh8zsl8z
UiwU1P9t1bYtAko6sS9l1jWWH0qVhr/c+juv0p+3vnPd6WqpGxvLrsfmZqDoH8v1tJLIqhbWdaIQ
YHJLQvbLCd5MskZNlxzMyWr7yxzS9G+GwTMMW3NtQ7UtV/v6/JW1dnK9rOpx6hAZoZRFISneNoZb
cxsox3Wy3bm+dZzP9NnQNV9rK/mlE8xvGuCppqoZhiuuNc/42oCzWln54VRextTghBLigYKceIiZ
2AmRKudpidvLxB1lJnoC+ZwJCIL4vsSttEVFFO236MD8q6MpirEFTPrtp3ws39vG4jiTy5HYDlg0
JcJs9eghiJxZTLwOFhKD3blAlIqyQFCviHZIc7Qc5IbDZu2FApeY+xWalbi5pMDtZiKKjV8D38ti
4gQyFqkVDcleNpLLh5aQbiTKjboAH5pdx+C2skMUbLiyr56biKYNH/GTXVNL9IBagf+G/E2271Uk
ZppIFGzu4Od+178THl/6/W79mZv15ZJq9PsKV1qXuC89te4V+OzoqxDwGVG/wQi5eQjFeyWOsRrv
p5gHIivE/SQqu3i6Pk1exuHmzsQJKT5N+ap40vTEvkabfbPo2KBnoNJjGnt9G49l2hO/pfjcxC96
c/edMTK2WDXiP5WxldEVryeVLdDLi8W3ZA9H+LM1ERIQAS8bkIh8C30DwGboO+w+AMx0tWBZXtAs
USoYTNkinFCULNEjRHVTYZ6BFWRRERhnt2XnFcjnNaoNDolHzDmUZRGgGxDNL5FY28R4kbNbpK1I
XLBRsEdkb1L9A1NX/hUxwbFoA4oh5eyiqfIqtqtcaR26byquiEh0Ehl2jUYu0SN9m21eYaKRct7S
g93Y4y8dQU1m9Ju8ym/Ghx7sQSXzwhlnC2OODtIoYKK4OvicOhlyHpmLG0CjBVVXBZiWGdSmukbB
HZWH7FTitBJXjNiC4iD8eVaZ34g0T7VVx/RsW7d1406kZeb2fDYPe3GUf/ppgQ1k2nw6M2VrkWMf
1UwsO1nTk3t6FpyzXj5PbypWAd9rFXjDY0een8UU7Dpo3Dpg9avm48+ttWR/vNuCvrTW+Sp6rKuX
IhEPgMEhVGah8rR/SCOLqhrQ9noqtXLH1wPlnkLLs4XARfz3iB9gRRElF0w0ZSLTTjQt8TqJjkHK
fEK6XY8c9NYmoPK0RxFmeHkEdINqbyE2ovArUFAXjtHPD6Op3+xkX57mLkhx0jdn1zycYKi/eaXE
XaniJyeF4+bnlnEQd7+41cV/bi1M3FPikJqFqm/AmwWyD+lHlBkyr1X+OYH2rzmuM9uxvtEyZObv
UDtLsG8Ri4+iSgiK7NWX2buLt68G609LTmRFnT/W4w246ydf5JuFGitSTiSedJn3gvqJIEC2kqMf
gvYCXJBMTbFYj4jXn/tH17+LlP05N++1peO68I7WUeYm3nr8GaBX3YZRzGFqsTGQl4ng6buJbEKz
20bzKQKlx+g5McL10OlLsMG4+YTFJSjuP7G7cyBNmRVIKdhacMpdI23O9AaotNxR+rcNTn3KorDu
xbVlj8X83iFN8AxBxSH71hbHh9xJ3DqfWD9Ua0K5JmRCB8ZJfZRWiXwGnwSqNjxuYu4yFiL/YHBg
MoolLTvK9aYW30wIcrRu4hEbDdNUBgJxV7wKJvEuni1keioMgg7zlkzW9E2Ij/axA9HRDtF0+RBi
g3188R0kTd4T4+xzc5TXM3nIxw4mSly3CCRyFbkOZcrRxZfviEzSfFLnkEorQB3FQS1eIPw9obh6
4LjEs5rFxqhK7FssRTwb8gm5K9dncdcqHVTot2O0bxvPZk8cU7/NDfOvpeM4jm6rHmogqpBn3SlB
xfJSHLRMK8fqi9dvlyBqVB8Z+WzxYXw4ttbg95nkcSSSnwXlgBSa5u2sBxdYb/d2faQs4fp69V+J
ejc3Y5LOcV6hFMzmW+pVBj9PY0NW8ReZdWuqabiuisKKyvZVZi2V/HxByJbj9vrR7uo1WSP7F0Hd
B56OiuNmoQF/guujYwL++mSQy7prTBBIj7vWRwWwGECIT5Q5w2BKZgDBmmnd9jqkNPzcTFP/S7Y6
xKNdS9ddz7Mc77Ya/1Dv09VRP2jKuhxzj0eVEr4lbPEf9UsFdgQQYF7V0B+yMalE5SOV3qcBrmpj
5C0oQz4+HkbnEfVldtcekguudGYP5jQDw4FykGuDqhLy49u7Yf2RA5nUIOtnVqG1g9XWpEJhTRC8
htyKCdWgPm8sYnsMAgtRkGPE8MbCNORFIAIE+fPqCSf60pbMoeqVSldwVOwXh+x0yXEgZkDFrQ3W
w9ovqbmh5Ja6dzA+wA8iuebSpNB881o9rMETfiPZwXk+lw1rUQyYIOQmae3rrHXEUgUH4X0VApZl
U6EyrV/O5DROSDDZkNDySD0utbUuGeRgheC/i4w3U5WKWqAD0H5fjV0TQBWosUEmfwIlVPIYSc0C
ZY1a2AVAaxY50wNKv/tRM2q2oogoJIDfTw6Is2Q86r3DOH1xFmWPki4SaPXwkfIMKlYFlhhbp7d5
JH/ohviO5IugEejnA/etnlA0k8MjaaiCNGkajZwSEhKTXs8LbQ7sElnWNuBzPW0O2FL67oL7R8Yy
vQcyJVhyGkA82vgQo+gdWdY4Jq0YMEAQFyD+IdBpIGRr0l11mjEqSWkFBgAioDZXyPrk+lBLDRLr
4DrURyXoSQ9bp4WngosDSTAbb4YkMlmL7ds1wjkxBuitjd5GelcNswNFSR2qTurJmYxS8qUX+NFW
wIyRft/LKFzs0fS6S2oR4ElTi9rz6WpOAcPhVdz0HbvPy7XnDZlSDKPRPbyrC5JhBkorHagDo0cm
H2b04QNRwWiRHwhIbjQjwfGJ1efMyUvaTIBkpZ3qCDvcfT2+E9tJQHLItSYoi8RyatBqSeE6tcAx
y6E2O/oZHv1lyylbOiw60ephvWniVKQGpNI61ja5em3ws8DIXe/iVRZ5hxe37J2XFKg1dwOxjUHI
xBOsk0kEhWKg1A2PyjRqMLnMhvy8hgk6wbVRPa3qBj5EsGsMt3m1G5vnMqYo2swD3sWDasOuNspB
DCNxzKbMyuukH+x5284FvyVIZaA76I3lqwn11C1b2BtvNwBrCFxkfx9c+sV7NT6OM1MKwa8UrzFj
lx8s6MOYMp9JTYanySIxCvAWyjkFYSQJ/yx1/heh49o2+qdnG9qdMZ8Z66zYmVk5vix2D9sB+dg9
jXzEPUjp7wCDXprlELR5ilOc4ay/9cu+kiyh9NXb14k6P4MpM9lT+b75pVma6JF3MhtZ+O9m3cls
W71syp26Ksc5JQXAREyO2+ZxFtU4F0py9Yuk6F4XJCQ4byuf1fubn0j/Zs/AttZRGT3TMNnpvu4Z
21l+qgqN+xdjsnrLF0ktXLWoAzJY+qyNbVRjC48u7+ch8uX6jGwhL3i+XBAPdp608R5oaJFIbBPu
9ZfOsf5Sy9godIP/sBc8S/Xu1DK7rPJMKWan8c6XWOjG1wiXARPfOseQmCDESKEmj6hZN80ECswp
GLfhbOD1nB5Jv+umxA7x3CeabwaLijIeUFKpnJ31hubwjcxF0cKPg10L+Es0TGVQtn+ec9/pDn+0
/1Mt/2Oj2znbStM97zQGMpeyNWFeO9H68RPlha0nK9DaNkUPLzOAe2Zog2vcluJVqDHX9oEKp4Mw
PgjzU9aoEc05DsefW/i3i0t62FZdXTV1Vdd0/evwK0trt3MrDVC+D2NRvq7fvUneVib7fnVs/nwr
XZw19zP9z1vdOXN217L09oV1Gj9q/WxhwFDUTofg9INiMyQ99Nz2vOZuUTzaU4hfHkjH0+G1e0gp
L1v94tj7bs7/2ZI794ZiFKWzclSGpaM+OpEFKkf7OLJ7Pz/w3+6zu769kzhavS2uS4O+vZaNYgG+
C7o/qChsg/GhRw+T8P388y31b5RVhtPULdvwTNXS76zW2pkdUpySMuEq6Dcp1PWPmBtOl01YsuAR
3YBL7Pugej3AJdj5+faG6MJ/D/G/b39nZm6LusjTNTJW/UBD78wGm/d9SPEPVg8cfyN1cKbGO0/0
yMGh5cDgyS7XdVmWJ6y7mmKDWXP/yxo0vlM2/+ySOxmSro3KUY9pOU4/JMyMOYEyKXkcrr+ZQ6WK
4yWj6g6SXPZfkNXZ57UQZvAOcbfmYEncTOqhwAjIfIVSDuB8o5977e80zds8+Z9eM2RQ/5ASqZbX
2t5g0JR2His9rydwg4e23rcj59kbZN3NL33i/DJOt3H8445Xa18fnZo7OqTn1T68Ubj2DtDQK4Nt
surYE9LfhssH0Ln14ewFIMbg3MG+D6ypEZ3m1EN5zekSlLFdaD8vu8YDXAcRBRagWb2hKJCkS3y9
U4OEVQ4OQ2uYt8vADU7d5UiVmiaUS4c8qhqvExoCJEF9t0feqQMgNV6onztX/+1R7wRctj5t10XG
8NcQYB1i1T823iWSBJ0D/rwbCdsB4Zq2hKbp1/TQ72SerWkYOo6lsSjvFoRbKrVpL73jmKqYQTG4
ADg6MaJi6hHZ3cUA9TVhj4rkFaLtNhnpLSN2f5FDNzf9/ar8sxF3K6Ayz55LC49j5cmuhVpnGekf
9pCsRQ+ivxwMxDbVJkafyvGaTIo6WGLKDrQo72MBKZQVg0w1lYJQQDpBi1+DiNJy2HhXQPEJihO0
T4JAl0hJcmhQfKRSwEP1PKShT+u59wymrTk995yhOc4+jJdyRERtOdcdlEPQdsF6cqSe9aw2SBKq
B+rT9qV4RJsGla8DruESvJvK3xzCgpTaMyUwv0wQ9bvdwDYt9EITe1S37wx8tMWrmys13UNd1S4G
OX5HEu0urEElpfjuPFiuB5rSPoBbEQuVL3EyFsCD/Oq2hLpNWOrA7QuUB/lwHWLlHKY6dGHAd5Pv
43Ka2zIH8I9CewCvnfBYejeeXyn0PTeF0fLStBusi+EIxqkkMRvv4TOvcM1+RB+Pj49low2RGXxU
VEQmaXOSjPj/Q2l9QG07ilYNKCf91wQqs1vJpJxJNTf5gHlzBTK5/JUGHmjskFJA80UpllCVqbBd
KC2MZ3mjCOsGFjLl6CTxQyf2yempN6gzdbmBUHFNMBGEA21STYWEdxl8fLy9UbXF0o3FoOauaX/Z
l8+E2Yxxo2wb2IwWpeMt45Z3KtVem3k6B/W8AIPc6udpbJ56VfmLR+9v9y0y1UGfMVVPI3Jn3g1q
6R3P2dUuj+PH/nz+IiVvVoCJOBAqW2pChVYPgQ+IrFCdC1QiZTMgK8o7F2pr3Ibf6yUwhySTKp4I
2ZfQsiXCovjZe8IaTLdSjVu1f9sPnO+khmNbnupajqnjd/q6IVSX7X62MhXwXztggp07G3CYLi1t
AQBRexYCdQDNO0AJJ1+ngPENsLeRwfp9cZpah+rS9YMX5GlrJr/hsoUGqO6t/SwLU0ouk/Kj7YwN
sMpIPibJmCoVF6ZvMEAyszmjWOLoH5dAN5jj3ROeXCg7OzMM9qXb2kTKNA/yaTbFQtHJ2QMmpXUk
m1d9yTvXp9kwgzjkSuX3mMLRvH12Grg2N1E+mG9CvrEML1Ncmu+UlwoHxUChSrVtPSBHzAGIugNg
VgYeTKwKFe/VgiqB5gwXTRNreyFYWe2T8lhAGHCabKB821Fe3Vg/2UFaNfbBEhcEzw+LxfMqokrG
jgjbP7vkPFH37VMKAn7PKgJDqXHEvwmjqJfUI6r3DyFoOymwYRjqy35htWCP2Y1AzKfPccFojXy4
7ZpURQr4/+wXqax9J3b+HOQ7JfRS1emq9hhkLAOYM5b4phgr0p9OvosTJo+KBMB1NIBf9Y3f7nyn
l27PhaGVKVsiwaiHkpxTXP5AZzWqEOAzDBBI5h7OPTibovyXiO63+umfD31nbZ5nZo685aErX5ni
UeqcOWYJJt0QvCCo6nbBJnhESwh2QfqL1n9Tfu/2QU/zXNeUpAJqY6Rf/tB6yuummimqg6DfNvQa
mOtGlTey53N0nZ/m+uAyVHq7d1w1OWzQ5yaEf4ul1DxrXXUu7rc5GZFYuz9vP6Y88U+Nutuci9zY
18v17DgGfcSERJJJv20oAGI8ZR3YSoPLIOvYFDmkverDe4LE9zFtb5+3z6f+MoG3LXMDdUZORGtD
eTGAIjm4Gc2MGrtLCxQL8JZOj8eB2TlPlIEzMAZQiY2cX7T+76zcP/v1Fk3+o1/XmWOk6519HMO4
1wC8W0OgCjck0TvYr12gatkr48Wm6b0CZMBuU4QVLE5meGhFOkIVwCur9Xhqpa2iOaL0ovlzF9/0
5/su1nXb0AmBuYZ5c4H80b6ZMztaano+jg8g1QsAYmNF9fQCAL38uepSbEl95b5ZTUCDwMO3egNb
nmhOKXj2YDg924A4AaoOXu/DDI8XWg01yNYvjdRdUUTvW2morrjDTdXkt6+zc1ludO+83zIRQKqz
qAwn8QwEWBcyZqUBVmvjluaKhJR04TXc1cdQGKwhknjBs4h3NF83l8P1yw4cjxdtTn7IXpgkgEd/
cAe4HVOiFF3JhxTKCaO9SaQ+dyJHPaG48vN/nN3870yriTO15sbtAM4cYMoGUQ7bbFT7DujAU/na
VqMqC84PwNcbBe6q18Pz51EO15S0DeveJrrGZ0BeJVzoQKAHiSHT4hOYOANrNrupTzSbQ9RIIwSF
gew3a+jcDmgbxlkvHZMs4Q0h4uaVqjwNXIAhtXjm4vxhLi4f9iId5D1sjQ4AG0ooEaWbmoKOA+hf
02pe/f04f9iMiTiOVw97QHtNEtrNoGQjEM7LPDoNrxNtTa77IYHQB1jGQ+K2i2Ex3I/Ok9Nk3V+P
MgiPvQHWai/rEm2i6MbuWn0TT5LRB4YJiFitUWE7SQq0xkrLJu5DOa3adRuOOiiT8ZvhnMfnT4gD
1xM+U+D78HIKEJY+F0AsamqVGPjKdtrPu2n/SExhYOAsgKwmn+STdJSOljRjDfnzoXuCeTlPjHdQ
3wIMh6RuFyDDMk79LRSDXrwiQ0SyzXI43EuO461URKLsvxmT2NK/zNw7EVZmx2J3dJm5JI37V+jc
BFogjdKIpPZHo+O1Pw8L+mawgdXumQmUOrg6T/0LhHx9p13B1OC094kckPu1LzEQywnMAPAKHIhD
22ToHGI3ubBXyHvgW/VWg01v3TugxWDCkjhSU3MlMUNJ/5GIKbkWMeKSQzhTxA+iEdPVIopA4UGR
Q4vKd42grLA9Kj0bFR2Oed94MIBuFphxUUWE5fbY0BpzBcURJMWAmtym+PHmc9RIIlRhDn4WCxGO
3H8dWMWzZ6JKKGr/fWgEfJfCSRkpTYkF9Kh1ALFB6JvTd+wCgfkBs+AmLXW4rylsEIRpuPXap/ay
eytxiIgtcOrS6WBhjIloWIfmYdZemr3tcNcHFPXUvbJhdOUv0YX6p+4MAFuQR4eVy49d/zgqhsf+
gWntEXTmj8tkP7KnIF6cSSSL7fn5PX85TQqoxi/Nw2Q32ox2I5DC2m7bbp9vF86HJcpJ2yU8xNnm
PH+Rf85lfFSAU6HEu03wiogT8xolTFdlShZABJuN2R5qoZKDKieyKXfRz0KeWsvvZiEOTJ393UTa
32k1plNt3avHLJQUBym6kUIICZULMY4upOOE09OEUnOS3bsbDoJvc7HIFEw0BZII42aZWT2KreVd
wJc26KoNoo+KL6n6U/M5nWzC8NxoLAR1cIADD67hTjKJqsZQWKOrJnpow23KgdlDfif4LSd2tOGb
wNl8YJ1h1fWAlnzuXJoE54VxG5O6uQ6kv2qgU0dV5KFsznrOs/VsPO+mm6kRU3xBhcbPPeZ8u2z/
6LA7XWyVntTz9kqHCRyJBAAtPOkq9OFiLeFN5yCrIyJaGYGnFgguySVKGw/iOBGAe5QMoC9dDvBj
WwJ0f8GUBcKqiMSfRsc8d3q9yZJ9PUWZKxtvbBI+FXNdao9bOA86QKnTN2ITrn9Rq77xvbqmg9lH
vF6nPFe/e7ile1X2qa7txnkHorT381x/ViZlPHtwH5C+vzk+v3Gjy+0cwkqaqltEt79u3sfqtNkU
++uOzfsCtle8GtlkHxc9Fy/Xz8P2TcDo661Ej/hDm7EORpGubHU3rqlfdUhrhpnh1ZgC41U/aQDA
UAj9ugK5gSjslHDycfrz/UUN+aqmfL39nW2an73rvjS5PVWY4LlODuh5OGn61W/P+bcr++uN7uwj
96oWrn7lRkrb6s9CsNDDtLMcUIL1izf0myey8BGojq1qFkrineCwzNXZZfD24+siezZ62RTsvcPk
+vZzv2l/yyeX29iWhgniaXibvo6bVmm17pw2+7EhzCzaWO06w+yhilEst12n9fPdvn+m/7nZvUq+
rY3VKVfy/RgqzC6IHTGW7sPul477O3T55YnuM2PU685dzRxuooabBy0yuqv2b7P9JrXvpptNJEP1
SL5hMd+05j9m+3k1c7OiyERIrV9h9COvYN2GPLMNWpZk6EKhGgLb8g726uPrxT8QMo2AN8RZozzb
PQ0xNoD1pSe8L5fnn/v45iX/q234mVxbBWOBpMavI3rW1braK8ph/HT094/52/bNAb0eZXzfvcw3
7wZ5ohQKXh+eZ6ABX3pgSnkA0A9XPqhCEXCx4RrR/ttG+HfM1FVtx6HPEHo4NW9i/0uPOVnuKvvV
GKyBCyX32ZsAvCxflrl/saJcGV5B0AZ5Pm1mT5gA9vv6hWSCtb9VW57W3NvCmg7yNVtZqJ98M2tU
4LaQfAxHOh4UMNDR5QHDIxEwAzMIXHTgsnQsJx0GYxsQGmsK406egD3rDRzyHXNJzPm5572/jOa7
Z7xbsvvzFX6/c7EabxoWGT1AuEF7NS4fZiCJgqHeKQKnDevnFT817N1g9KgXYZ8AgWZ7iktodKH7
Y5xOZQ+iaJb8FWPE6m0/zlnzAL0cfL4w1oRu4zq84OYylCYwpwqFgbORA+pgb5aGCvkV52a6Faac
bbdood7viWeQQgsNILk/1Fm2aisuJrApEV5ZpBiY4L/10hYg9qu2pOoAU9Mn43ME0d1l1Xirpm/L
hT5XLqH7cnwkO/dZm6xHv0ih2773Zc66Uspg2Tr1DHhHHREcf8yO/cxYabauZZLo2HRKCIIa9mPa
eLpOc62Ba5gNfA7PgyTvNfdop80M7W+DlxisLRBt3cMvdu8t7eJrgzT8tJqKVGS7tr27ndPJNOd0
8fbKiJaoQvhBJoZ3hZqgUYOHC+ZmRwHthUyaFzKsLr/loonQ/enud0tYcb1qe1oVyogQ7RXId3D2
QFwHNwf1etOyyl/Esmb9JZhdjSQ900KWkW6h3nb3P/o/I0fAdTdnb0TXo/UIdOElqEHUkaPyRf2C
SNEXK+NTDZvPqxBu1cYcuMRxHD+8h/zX6UAiBDrjM7BnHCohSgBvWtOypT51Or1ObzJ6LRp+Z/r+
/pAKRCPmi2h08/4LyG+H+EWwvrqC+iZuBjfEBYLj5vOYv9xMm/5YPOTxwwMkR9vGFCjoFg5leIwY
DV9u25ukzR7lbJjbpyZRAhwQlJBDehrg4LnFFwgVcEjwQUIBMxQ9eLTnAqX3szj426tI+gKz1tI1
gyIR575cSFGVamNtLXdU+nAToLNa0Q4ETzAaewQhAYpZNcceTzxaBzP/53v/va3f7m2Rx0iaisTe
vy6o1fpCFH6vuyPoaENBV2MRAVIn2Ju/Tda/HVl397oXe+ZZmRkH7lVi80rFiuKDRt4EcJDJUvqg
6ZMeQ+k7XpCKehVsWEYNPoqWoMarc2v8m5rx9/KRjv/3w99p2VpuqEdPpUF0O2RTNlbAK8lqv62a
vxfN19vcZTUol2uqHlfc5tTaPTrMZGFCHV8ai+fejISGFcD77D6/bDKGrP2vsuHrXe9FpWWUFjVR
9DaZFBcCLS7Z/pIvD5PWOtEiMgfY4Em18y9gFpGng9f6SFqzF0KL0tyGS0otzOjn6aZ737RKwslS
lMZEN+/n+vZ6PdnmLrNGrXa3C5Bj7YOaF+AgQ36Ix/DlZd94mb+Mx8GmCTti6sdpgzmStcJYDFcW
dBAcG+N+v/8CgOu4DAOkCoiDrTge98VPIlipfHJsaiI44vjSQA7gvCAu9v8Je6/lxpGsbfeKGAFv
TuEIelG2pBOETAmO8Ja4+v+BJvbuKqo+MbpGo1Z0iWAyc+Uyr5k5gsw4EXTFkuz25mZr0cC4WVo3
FqXgdjs429H9Ck2Dt3X3iG/Z2CjghLa9Wcb2cu7vzRzPxrlpvO1cQ9Jit27myedTunp+Uqynbec8
b5+fiV0P+DMw6/Q/T/Yng0kXH4OvYRuC7pSRx8eEaPLoHO8e7tYMQD+do8+8kVkoI8nPzcdms8lQ
2CysX45DMsiPHHQkNx/Ox8cxdI7map6ptgDI5hiMhsmHYT+iuULtPgDM+l9YFuxfRMjd2d3tTGs3
eb+cjeM7d3Zk8YfGCmhMOq0OQrTOlbxanmPGxc6TZsKdRtZLM+OruP3jkshUISKv0/N7/Q77R0hl
KCU9g5WarciLh1acrVGLB3kn79ESXmcP8bLZ5uvopTq0t4tP5ekOmX0BKTjE6HZn+J1XSkBxrvG+
PR83laCCMzcN7eI8htI0NU0k5yQRxnoAXxQuoYTh7EGfCQnj6MrU6OrrXZzE9pSVp8bUAGvSzZtZ
VZMfQTQH0QfxLthfLTq+lZ6GJMl/vL+LUk0552IN+TK/L1fkI0fwxpktICpab1o/ppetuNVDuWmg
UkiMq+K7/KFAzxRL6wfSQGN/fgtu1Ssx8Du2/+9n0i9AQkneTcYEoPC++JwOOppE8x0AmFl6XDx1
v2UPmMJaWZm31W82R4+adWYtHpU7/Vjck0sNkVNtU6rAcVkeUwZMAJrfuqfmaUA0+e7nGCX+41aQ
yG1MGi+6RL07b58/ti9AU7ES6jFHLXy8716KXfiSPQzLYWnetiGtov5YvwAxOAACaDvn6mD1n58e
mS17kwBOcfb3y6scKzXRq/w+fIQh7MYv5WbwTnuNvvrPb/Q7dpbPRGNiQ8IsC/R9Lu5+k/G9WYfC
6b7at3e6xRSJkDl3gede2W+ytKflzay5G/waaNojaI+Ays+PIAr/iBWyqBhz6iEp4jf5uUyUzm2X
LBLORrRSrceamWGPntkETUkkuaNNY5+pS6LtTHYd6c7j0LrCh95B7d76MMnV6MzlK8Auq8U7N8mm
nkFKjOf7zfiUHNQnRrX0qgMHXQwkSpQbDbfN+WKR/RTNvllPYTZarCBw4WH0xaqfhR7ilXSIEQqo
VvGNCpEyYM6e+NSH6DymHgiSHWnhroNqUjGawEMIIBi+0E5EL+Qah0f8Xi9ynlWDeDrXPvpXYvXX
jjTysBPS9H70zEP1VLnZZ4EoOWogjgrtqnWB5CPfcm3Ef+1lL2ob2YiNrDrzstq69NRDfWhQljdZ
MjQvXIMmqERsr3//vCW+A92BHM81HOX/V/vzIkuUArkJpyhh2kVqNHnn3Gk3eFuN+A3qCFVb8h7T
AARocGZ/HEFhxHaxgqr0G9jVkp4EZXt1EOkiKlf2qvzP5dDAWBmKplMGXYRVXWsbuZCU5L4hiGc7
ihqmM8Duuy824SyELaxbBygCg83wCCoE1RMLPQb8MsnyXrH2WI+jRa98wZ75edH+B8W+uNNkSTdM
2AEgslXpYtWMTI+GMTqnIBNCtJhkb1jq0ErNmxJQXu8VRJJu1+xiF0njdXLDvMntNwJORadbSN3n
59NB9qXnbKc/ZbvQZWb6QDHZH5pb41V4qO/KyCoROo2sbj+umN/iGyTvtZv2LdyhP7UuPpjWC9sW
qTbliIiop6/6h6Ty5NTRRBuI1qwue5ydg/BzulN8amJzjWrn+3l1ZqLS+QIm2VQEOwTJke1g7Kc/
5ztEbH9Ha/PKVQQ0/Pv9r0Iy02QdiVGAjRdxT5QzQzkNVYoOFcOVdYirky3BpYL54cycKpFBFtau
DiU91pru6H3Aj5+r2lus6O2U1tcaEPBmht0DEwN6ujhgJMxAW8HmUiHbDtzUUfa9NzpnKsfYgYfA
1gzA+c8c1NCXsK4rGYWrmxDdJB1JLaxASVAnaPTaiooId0lMS25OUIeSTfMbm1tPmt3AEw8zAH5F
7A9LbvH14k0ZWbvcAXr0rG7ze3AhOYichfUG5pVh3+3I7H0eIEbIAqDXimYa2bCFje/gUBHjMAIE
sqcGaCFbYqB8ODPT6dfJhDuWug4AHDjQHR+xAXpoDOuE3QJkX/vrqwvryzuvJPBKkpPQtZxF1JMj
GvhPmYM1gz1bH5yWZ79+6Zftsn6ICZzjQwMmkw99YK7cUl/AYdiVy+gY3DJ5k5Bd1534CSV6J7hN
dj8fEkn4x9WqQucjkHKvfyfuCSetTruUE9y/QzVdVi7CTWvEOpftdi69lWXvDNwLyF/aoddSAX1C
DVsZS9oaXrofsLWH7D+3M+DYkcEzlz7TUQw9dq0tLLGoZGIbLJnsWiiJOwBE2TTtSrTeGcYtZzNk
BN8YyFaASvjg7eSmY3PlqOdle6jHoBvAZtLFKr1ghc+Nrzmp+5uuJXUxDF6258xmS9Fhx3IJVAqm
5pRuAYUSyg+2DtIbORgqlXmUhVI8n+/A9QAU3G5dOvXbL0UxWrnwaq3JhVWCTboteCP/G1CbQXFw
VW4YwoClDCkizsz2aPmhzogrSG7r1ORYw23mqy4BR6jaydpgFehJAH9hILab3TtiB7MQVoORmPM5
//jzDilk62M2osuR40Pu2EWDHbmJ08O1IKj+6+OlLTWzB0BJCeZFXt90XVwMQZPcL95TkoOesnLi
7BkuXiaWji1sxho1WBGMjuy93bYIDs3Y1RjmNjuYzC4F4pNb3Qq4JHIYM9R+wHEk8RdAQGdgz+jA
SVgZV/o/5rXnvqgPgmyRCQl9vHttR8yAoQ/9kLjBq7ufwMtRq0CpeNaiYF8il8HDoCIBHBxGJeYG
AnaZyDRY7XZgN2GZ4eE1agc3gT+fazTg0Yz8Ui+izIHGi94V0gSO8QtqKD1nYCuaBQ+YABHisxBj
hqgvMX1zmE2sZqe8mrQGBrT1SahbyhCc51EohBAGxD8fT3X+eC6uMFVVdeoyyWAWKc2tgz+ynHSU
40Q4nxLKMq5UaJWmP5Okir3GiZh/QlSDqT+3wuj7ZY+jA5aJqDlaT7NM2UjXN3mEf+T2VvUw61nN
LjFrrhxOwVyu0wcssS8Fow46GCw/8iPX5rZf1+xP7+GidlANMxxPUZbco5ZNQQ401amIwPBQJZQ8
Qh6y2NLq5E6Yh8b0CYDu487x80r+o0su/bWSFxecEtSMF2KewnhQPQW8h0QFOPERz5AP1R3dm8n6
TekCBtqwXhkJ2OoBq+grH6g8v9mfFuMiJ6nrWtVDnQ90TuWJXg5XKyDlNzY4N9Ssy9d4mqUSiUo0
VGNQy6OdW5qX2x/SkdjJx1QvP66szT8aUJRQINRouOqqqVysTZCmRZmk4bzLzqREfDrrzDrixzDj
KRCXAhlBfESNHwHR89cN//MDiMY/6ksewFDleZAqA/D+e583Zy03izBJ7lUO+ATWKNv/rwP21Tnf
wyMiIXNFb2CXzx1ujHOQVFX5R3CDz9BvV7EfbgAVg5cWHRm9yH7F5M5XSEvhseIXJDsYQLpvb4AZ
Y+swt8Jm6Nrv33OOMYPHGwuDbLhVHCuagHgdvb8/PT0/T+4zjuNu7yLwxtXAGvAPUHobiDHY1tEW
l/mmRKaGgTl3UUonY/4nsmN+w83N037/+kAkbTG1KfiKb/kt5shzM/ELTg8JlMh7Jhrr1seMsJ+h
6ClIWQnLN8lhcATLJvFH8ErurKwgUOL9T1pk/m2z9kvCJsGXjuCDiQoSM196fCDk8Cgk48Iq6uEO
nX0u5Bm5//PH9h19a3CvzPAcWYftSpz6+1MzSu0cn1o5vu/sASHpR5yFow8+jDsY9aw3i9zYdWNP
y5wYFGOO+iB/nmAE3vTHkJ6kaxC/cu/nh/pXR50ZKf3UOevX9C9o6x8hczFo4gjMIIYd1D+/fDKW
cUsqaAIgH4+OOZnd3lUPoEIhfAuAWtSX8w2MFZRMsLG/r5ETKJ0e4J3kdW/y888Pp/zrpFGszgxS
E3bmF3T4j4cDVzvpbd3H4GrjfYctpcvoNiH3wKaLfDfZBscOjYGGwA0DO/e6X6cn6TCtQa9iTk0S
js2N8l7CXjj5Om7ekJ2OEqxsTEmW2G2eHhKkjbZQmsvAD9sr1d53nAodCepQWaVLKGrG5XS8Ftpq
UkchukeJnir0dQBll0xkcMI7Hu3KL2x33qIdmGoFBYNrsGo6IJex06T7w5hYM1RjhuRcBAmBGNZA
bpXujB0kt8IazkjZmsANPZ1qJZwlFiwgh1A8RvktKOmJg4Dl80bOBhceGPG3Qoz5UjXbiM3IU7vZ
V0BxJzJUDJH9gu870Tek5UhRSMsFixNwOHXmSZ81dAicuGxN3abVrwXXFPJ1gI03aA2Mt7jgYosG
M78/SgCn0KZY8f/cbprfPOPurNqjjgjOaaNyR5M55MgydwWKgtroirMKN/Yd6RvHHxtXcujN6fd5
w6fZLoUNkD2QPyRcmxZD9uVwiBlZ9NhqWMbTcIdzOfbVsBpIhr7cC2NcVfiP1FdgsmvjqRxZjLBc
YW5jpQDQR0tGv0r1awuLjoQJUl8i1o0uxKzmrb1gHnDPrlGuNE2+cDB/XXrzB8e1Mk+nCfPCRZfA
MKZAXAQhqpDkKSSaOI5RTMGxGp0CaLtqdwKmT4cCHavWfqsPLflI5dLeOHe4p9sS0RehJtz/ytsz
oEY0SEFCtQcJxQ78BZHogMUGUC3x5MgXhpv6fNTlTUoaj1cXctuyF1WvHOmgvxmyXa3ctee1uLjS
bvgOVvz7TX7hyf442mJWDlWnLcQ7eLqYnGJS/6q9Ru+guLPfGlIS4bb/zF/DZ2Ur86FiHTsN+NX8
HF/M+ab+vtJMkZgjseDCRUSmFZNq8mCId9Ohegwnq8D+u7MRaGPSnlLRa44IKvvs94obTL5U3mDE
um1C+wR00jga0qYC6BZi5uGZT1MK1wejRs8yvYkyCqmj8xFbHlOYfWFHPwN9ghI2OmORryKNhn6d
to7ZqMpSRgcMTWIqrdcUihw2b5SE8FBKR1s4DcfsvgPXrVlSjOKh0yUetJzzUqmXD2xmDbR46gBQ
UI1tUa1Dfaed7rGOKWnB3iSf1TsBcHTCfm0+KhAMH8bc6W/lcDUwSsB4DyT/laj9vfv99dH+t6oX
xYiZtllnpKp4V6ruxM1M/dlYHdbbpK7M5/GXBpL7bKzaR5mBiWKbo41RujE5SXnldvt+gfAoICtA
xCqSLJEw/X3lxidBKXNVE+9mrRW4lZ+TbJeL11p9rEkdZFcGPDC4+tP5QXIH2VtIbvRuJE6iLhPy
g96NlKUpHUYFv2BqPEwRyJ8E19hEJ0djxA3BEE0WOIwPheJrsyNUwNCb0UMCePXnvfq9g3vxVi6y
zjBoZVNMODARQoRAyGmHNTazMHq3MOHs/uV0rIEaP1w7JP/HGiKMIcimTky6DEd5NzbxKIp3sxIR
cFcc3XsH3FQHbfBYsjsjX5TcsPKIQ93gaslSSByR9gJVfOqSMxhQBT/wAstusjtDsIaWsO0Jij8h
lZ4uRRCapTOiXFis8JGqYaLVy0nyYpT2JVcclz+v4z/PPEOE/+/tfLUA/gg8sTxm1Qg85Q4deFxJ
VBoVhl2evAVeydEuNH4lyW2gklF3jyO2QOlemty+OQLx52RqFvMeR1XdpHFqmKsYrw+30WIZ/TJx
jwbP9LKAys90id3TOQWNL1po/XOGgLKwKVSMwBZbSX4XhWNjHEyUpLkXjeUEG8NYyXRHNAgldsba
4jeNGXnu46pslG4ieXKyZF3qdNPSX0Jzy7Qz0l/gyTJGN9yyz1N4rPvbTti31U0QO0p5UNQV6WNE
Blk9D4YvxfxFB4CaoK2HwplvrtRq39viqMKTUO26Zd9fyXm/g0O+du1/q32RhChhlLSCwuZJH08f
mGhN98H29Jje0OndwzL8+bP9DliYXw0ZAVETBVNGYOvv454bQpKEjSDeBWfAjph+QeYMcbMzrIij
mjqR4MQb4/WMyg1DfGNOeBJ8NVF7QYDkPf2okNog+uLcDZSDr6mzUKyonw2kZ6mpa3CW71X2xfPO
84I/9mIpp50yhDxvfY/N2BhYE7ES9i3E4N4hGOmVizPqiIgUnV3I6pOdqBbWrIphxeSUo8W/hjR5
BM6PI8QeSPufV/SrY3J5Q4oK+BZSSRb0chDftIkUNVEr3jXof8k2FNl5dwcIf6G3hBOYBVyyhwuB
PftHfAM1rP+dhzYEilF1pMnpID+3zs/P9B0w97Vq/z3TRVBvCoEdpTbYkkczpNDsrQFG1eQ02LhL
fp3Y2i8l252Qm8Ocjs/22qb+3qK5eICLUKwa6ckcTB5AZABhzIDLGgh6Y2mv0uskfYEsMY8U8UR2
GmxGadAwbKYOjp0G5BiTATqIva1yI05Onl85cv/HpvpveS4OQRHV+pQKPJ1eOcHgwPRrkNsD4bpw
T4pN1FINKyUDNrwCnd6zg89jBpcuXOL+fQLfFjJzsTrJ7cFxNnZaudL5yieof+vTXSzgxb6vx2FM
1YZHhI8Ywb89ecZprdfHXtjHi31Vbrpuu8B/BsxlZZOXiaCKVNesHfafGLk6CJWUrBZFMBcz4IgO
fO3INdMWN2/dheQo0nIBLAFVN7xR6TTisx1Yp94+T1bNqRdtsAH6CxDXstyH2m1b7sdyjyyYwLPU
j1WzWqT+IsMdbysj/1EdtWCXlocEEzuQBxpPt4RZnexbadkBL4PGd0IRYp0Z625Cu2+3GFZE6ZH0
wbx2Huet9dN5vMhYu0LLtMjkPIrUBjS3AqujrY/3HA37EZ/uJddv0R1CVPhAU3YQ5Zfj6OSlPQ5u
Mrgnw5VkP5P9aLCza2Ox7926i4/1IvELC0kbjQUP14bo4dkCk5/Akjgg03wmJMjcjTVnXIVHHpjS
2MEelmI+sKXEwdm4hITDh4gAG2DOiXiNuxReobYUkGNZ4oiLqRcWfpm4PweUOYH5aU0vEpxaKcus
aXjs4jPeUBTTSwi2yb4E+nttAkxz7ucX+0Jy/hnyNSWVpYwXCyjHYTpizShtA6SgT0tW7YSKCDnA
2W3wfiqs9HF6n0JXDp2K2SHLg4SL5Iu9myEEvRwX/rTwS/zcgR6iL0G3rJ+LdLDDsZvSdWdmdHLN
ysVtfpSdqnAHisjYDhnq9uuWhhhUpHcJGgFyBIkL/BmzUqStow8NMp5hnblTsKTkNQHo0iY0bFV3
BOZD4r6l9cmBRCe5WYXmfG7Q42vxag7hjcuVpxZukG/l3BfGZTrwjH48+BSmp2Yj9bRilmSGquiK
sXdmDyz8OPKlcL3APlVzEol5KmXVcZTXubSrTF9T/TNkRhJfiI/6LmyW1K9g7EHYiypNBovYG6Ox
KzsigC/VMejAYpvZktlZ8mNzb+I8v7D1hS8mS1m+Esz+nZj/d0V+Vbp/fKLjmCVqXHXiHWiwe1xr
kfbL/PBBR1PrDuPucl+vuzfpKf4l3P68b7+jwr7Omzmrnc5Dj0so+3mSxbFIavEuMwiLjoq5K11W
dAo/OEplZdd4pdf27A5+7Qr8Alt9PzP/vfTFmUFPzygRpufMqFSwblKvWgYpH8pgkVnFvGjr6hKJ
13Jkd+u2NEPblyeFu8QmqVaZjKKAjSSyaeehQ/mAvbkZewkzdMM9i16MeyiGyxXaFQ6k/rbitrTI
ZJXA0qHn5a4iOQbNf8mhF5nVTgEmbvHS0u9v8Lq1I8FGAZJrrGSuHdviM5btoewYKJCiZTzR+Z0m
O+MuSZ1EY1QgXLmDxf9jU/z/62PMYeCPTSHIiaTHIjccuzPGTbW1xZNdS06Jbu7kqa1baU6HLyzz
epSQiHo0uYDNouyMGtvZUxtXrVeFyinzsPvtW/j2y1ayJd5M5BbCSkn9hF8FqI3W0ITFsAvQpZWc
wXAqcn7eq+GIPVbMdkZewn/jAswjlppYQzW2gtapYc8/htN/Xwi2NouW2hzKUp5zUJKakDYBYJ37
/qOqbXobhG7SaOCXaHyyjhPQQywyVE9nIjvLI0uSszitx2iXd9taOAjY+S7m7+Nwowf7gVEarpPa
poTWubjRgkNj+Ny/AiHPsIfWDTu3AsRfecWwjLXV2Vj3wB2wT0cbRLcpscmWJExwJcr3K3fq9+Ep
aBcN4IsMMkekxr3Yy4zb5CgV2/auxxoS7EhvKQDYf6PouoC5yqzjRcTfmBpCxQmX3oydgiuPHP5o
VI6sFnRfw8EkGHmZUJi/5igYEE2JrJ0zhHb19UfqHJ3LT7FEMmiIz/xCyY54i9UcCk+Jjc7o+Dki
+v0Zfyw+o9o2T5YRW21DK85i5wuxM72E70puwTdscK4hBejtgl4tKJPAwlk5La2iRKeAinquC3p+
3tsnwZapFt+lNx3HPLR5DUuH5EKvAEoQExpoOo0tJ255LVH/Rwf6r4W9PAQauluTGpYtcsUWNiYV
oqpQyGtnitinM/fm/MJNY8TUPA5r+r+aWuNfZ76LzT6M3rlqMqdAt6a3Ys7+Y/xuSJaNHHAQOeJE
gmXrLFLBQtsKOaDqRTmaVQ4OUcKeTvEATFmZ/1y9yZEi+udN/t8Rvyht81BWakUppbum0Rzj9Nml
vp7thMVL1u8WFVzpPneGjOpsQmtD0DxZDVw9BrYb4FdYIvhiesr0kGCt0Dt6sDrJloRCYi/TfGZV
2nqt8PfhM6ABGXrzhsHjYCtNr2Z+jDe5J4435/qGhswitbvmd/uhZ3MLHyRKhCo6tuJzYVTpzPy6
2vZa5Fyc6T72Ve5nn59wkAkIHs37OTEI/WC4NXFzj4FDepKNetLokCp0e1W67fsStqZmh74cWRI0
cv8twffpLvb7Q+yf3mEj7DNEUPf1czj/6m7JSGbJcw8TgPxpNc8MKto/gOdviXYjr7CwEuS5ju1H
jEDGsJPbI3H7WWDGbfc3ozP/nXQjRsv5m57/KEuAoNfP/CYr0Gb1Ni78DVnSLTVzixnlKqocsX4W
iju52SH0xM8i2Q1BdoK7Qo+92fWtnwcrSfYyeVdMr1l4KHMvyb0i9ASk/QK0f+2m3svM3Jvdud73
KGL0vyLmj8lOq2/E1j83j5Wy7tPbcvhVqltR3EfhoyHtNHGVskOjzq8Qe8JFydgIom/2y2x6lcV9
qh5lPLE3k3Qj189BSCrlh8VdqqyN5vEU0cnxR3wwTL/lr+Z3ufrIE06xm2PaNt4MBrlbTKy1+BUs
Hh8yATUjKP4O+20e7cVgFUi7CT3+bB0iuB9bA3pCVFDVZqoOi+rQIX4PTzSm7eOp/VLFolrZJsJd
gcm1gvboSjI2+mlLvVQoax2RnX57Pq06tNKh8k1emPkJxi9sq2xbiIexXwvK8ZS/KPFusXjgr3dc
DP1aytYsrxmeLDncL/qlIK5G/o7p82Rxuez6N7XZNTEpfXXgAhTMX0aU2ovJMxegps5gsKNlr39q
5i9hhCXa7MR2NRGBFWmXN7sRe+T2yEvK+m2nHI3+rYF90jyGrVdiFxJ6ceZXuM+cVjwQv4k3w0Ix
nTInbzJ9dgA/Cc+rAeBT5baJF2PBFflytmtp1vdeHXt94fflusc1MFxr/U42vFJGvac2PBUfz5aO
kIMl96TbQTsLmBagzqqbOkFx4hgbuyx86YZ9Nt40BROTdR8fzfBXp7/3xiZQH+NZRnJgorI41Nle
YHCTKqsTI5jSWTBy6p0W20YS2cZeFLaK6rfKFWtXXqMeOrJ0GLWjT6Gpg7cHZAf1BykckFUNQwa3
yTwNSx/F7jCdJbdvj/1vhggVvlYLNxH8ZrGWFuvo5Kv5sgdAKviZ6i4GJ7sXP6XITbu1FC6T3O0x
iKfKznGQt09nh1FDWW1In8i1pP5X0zgCaVhNA989x24Pz5hZXOvFnSu0vgBgCCk2wxdojNaxtQht
jV6W5k3Z+lXWPPHkB41f9Ese1jytF5iVsaLneqc0fiBve3kt0WDVSRq9EkcbgR6TEwteH3qT4TRI
n7crgcaJ5umCn4+vCxM54Da/W4DB4WUqW0CO/kupeygsI30J41uFCWV8G3VbhaKoobfrDd1Sa9f5
wkUBZ3SixqsW6zxHKX3yi2nfY6uDn460zjjIky2CG84/jRTzZo/mf9jZKhIkom4x9n7MAoshGvll
l9mx5Ai1w6qdoJ3FTpLPf6LCLQH/oeif3GbtKsBzgJHCZJ1/FZXDHVxrzql3otNSKP2F4dSxX9Vr
fVq2fIMwbrFsT7MjfNRag+jNjvBfr8Df5eOoa9uo3ILw3Dt8ChJlEW4pWFiQlYgc8WX8jvT6WXYr
2W1A5clk1m5bebxaVKFk7lUD37tK7EpEOlT+TTc67fXIN0SbNfiof42cRzTyFQf+TMaoyXDpO1f0
8jkp1N+1a8Tz10j3TrkTiFYnW+Xk1JlVw5yCZU6XCWUftrXpSgApcHlCS4RUm6UBWTq6uW7PwyrE
3sO5UJsQcgK/cabN40r7AegiGoqwtVT+83U++Im0KSZnKPyQ6zL2hHIdhStDozL0zlam+C0QLNEq
wCYrqwVGgibcbOwQlk25Pp2XQ+w1SDEhnwkVCFZyMHOC2Ls+/S0WQ2DqA3yh9PpdNjfkrALeZJL4
6okrEKxaZfUANTGmoSPPFXUfcGA++j1HYROgis7hbG5K5vfY8rntLd4emVcxqUPQ83ZWyertz6Kf
JcgizkB4pOd+U1pBu6avtHjRbtQ3MnC5fC5B2R0S3jkq4qhMhhCNXfZzq3nJ+eHMbkN7C14/VHSU
Anv/tvEAX9YvXW7pwmo6308FgMrpLj67NQTeeqWgPVW5NTl8Z+tHZP5PiNe45lH+rO67e5VhEeqB
79omxVGLX1J4fMldFRwTTgSPHHIVoJfp9Ev5cdxLMJpOm1AFtbCpDozZF+iJL+bRV7uWb037oQVF
AApSXwe0iJkrdoCgXrR5wWbIhTotG2aYqZ1HfsFS72iV0bdWH4gcGt56sVUYO+whutgl2+/Ywt1T
P9yqiJwjfQjpPnaz0gLfhZxb+EwErOrDRHoIuBjCLfGdw28rOjGZLACTXAuYKikBgNpXjcYCA/N5
aips1ek1FZ9krIm75ZlbDTnGysmhsDGizF0hminvJ4IfPGCgwyhbBlb6zoiPtlk1Par4RAcfZ/Fd
PT2OI8kzqvijZOmn96xhfCUEVgPFPxVR/lmA96XcFkXxSpnynTzwd7V/KQTRTWbUBSolt9hZ9ESl
2orIA3pbhwHa21rmRLGr5S7daFIZGVCqbuem185Lb3W5XbTOUDvmwq0aJ6idAW1L8MPUBiguUxcc
xDuFwSUNIuaag0fj/udmhfTvzuV/6fJF155kWRyY+X89vgmefHDq1j0F1LZI29o5UgMBodom6uU0
uhaWucN9gUeMZYd9MCASe9u9GZghXW2Yz6/8Qy/DmJ/8j1q9q7IO6WKeTAjcCfT6Vy13Nr7qkcCi
YqceEcEyz3/sOHJKKMdfzZUzWBeKFKAyfEUw6tqTfYcjzx+5ilIeWhbMX74arn882ajHvWrGPFnE
DQR8GOTdr+Y1/xAeT/cGos1oxsf4xpgSSLzuxXxDuU5+08AtC7MXSPvGYuLSDeUsQfRvJ66VA0y4
4Ffx0d6m78TOXQ1SG5nP8eF0lEDQ7BKEIt5mKbb4Lnv6eQN8LeO3Zf7jzVws8zjlRtcuSvEOr5uB
T1yyhMguMNSYB0qWUdlMU4Y9dbNiOPQz0mgnFJt63CTptsYTds5PiFTLOlzS9ggFv2OqYe6naX8K
wMLs1WrXSEdJmucIZ2mZwqs5uSoedRipdQDavLm7iC+s7GswNBBjF+xBJkq5jYk664GGEAVkLq1p
QVfdsjt7JToY3ZLv9YDcZrk4H1phl0+HxeTnZJyho1G40+bPHQI04y7u1HZ0M3Abpp/IyxMYVSBL
wKDxGgmw/f55Ob8mbz8t58WYZxCmsylEBXPsd2lwJAyMKaUHi/GXghXNR/oeLGhOXAlC3zFtXzsS
9zow1gqCLxe9Ek0rsqRO6WvJmLXVO1RxqcBOsaO99qUTh3YcWzoI8NhJwfsjO0h3ZM7JrgQT8V/B
ROJoKIDrdKBtF2MQxYwCMzfYSwqWOfFc6SqcP2gvyLoh+S9ZdAlochhgKudp6RVYifgFDLpc/D9f
/2LSgZjmIqhUOq8lYg/nuWf/i62pQKsBLICD5gBqCMFhJ/08weUBzQlfJ1yX0mYo/Uj3zco5yXZx
doGj0PwbASs2yEdSzNMMocAFV0BUz2OHb1QQ9ydHeeXbyPRz06cyUmNX4P0yuu5Xkbar0j0i3WF3
OHU3Srcri7UcHYbu2MSAjSycW0fNaUKG3G588lRg0TSvyDyYh4NdALmxM/FxV0icvFAHB7lOUkBz
m3SxSrCqz5YFFmsKE19HLzzTBC2Pt5/gDJKfI6292MjYCGAQSpU90Zf/atPLLn3GBZyAwumTpUKB
lc5fk/PS7Nxc9Lps9fNp+K4qwr788wO52JdFO+nDeWRfBrI3jR7jktN2QKsQZgKUCxqH6I/nLrdi
0Lv4MRk0PFD8bq3adGIqL5lmh0Ohxzg06Rky2W3A8MA1ECws/LZyp9sKJtJERe4khoMm6hS4veKN
OvmbPSV+evaMxu1US+udU+rpNHGwQoUHpK2DnJR+2+Oqbt6zAaRiXbX75BqsRfwumT2vwIx5AABh
Io1w0Y76MmlrhoThGwi2FbPBBg1C0SsbHzwbrma/uDAQfkUY8qVHsQf2kObkjT9QEJr21LoCy4P0
8uSdJKeryWO9ksmT7BQFcj5uJ1jNG/qqAIHL3Bq4JiYrYVPAiMGU9aEa5itbJaojAF89ZKV3ljbt
eRstaFasKAvIRpPJNejUo7t+spWFk8qWiMIkWX9n42BFJSG/BLkX0GRd63tCSQdME9Z5hw6hWGAU
qr9FMGt27QT4yJpyP9uhj4NwUYHWFZrBxyKzhxVtabqC9MHs6HZ6HUB0D8DCyx2NiVPjK7ACZSsH
SUiFmlvZYfE8Ja4465NqoYXUI2IWvMjicULEJZwcU3fJXvOXAUf28alGrBNeH6PWFgEudP9/89Lh
AxpLpssITUDvvnAk3QUVgf0OMNNHKLWsKg3WlvaSF3p4avOmTjYZ+2IlU03dJYtH6H3KQ3R+rvW5
sGg5lQbrbjXXmNJfUO5vQeuPHSL9necgHVMoZzHlAj5zx9oRglbZPDAwcYOQ7LGlDWurC3BANhT6
cD3gJp6v1IT9bdc4tSVOjenZx0J1UNkkGlCExrlNB5qJTASCmVRNtEyqR25eJj70omhFQ8KBGCFc
uYYUbT7P398L2QSIdcmE6fv3ezmJ4ySKE7ffICwHdWPEK7qq4WujO3rtS1ifhW6TrOLMUTI3oA2I
Aru4jrOlkdNN9vvm0OpuKHJ500lz83xbNi6hm9Qvzzzito5Q49mO7hPABtXOMPeSsJsUieLtdoLy
SruE4RaaZ7oTItSduyhpo0SgfEa0tqRjxZADuR/Vy+tdJ+4qcRfrm1g+ivQ66l1R7XNla3ZLFZxB
BLAUfzKrxac+cmrDj4u58wfQ7FzuG1AahYXVXHY7vIAEjrgC6IM0TjPPt9yWHtTklZprdLQ6XDVY
hi/t3WyhhcSw4WhwK7Fk/3+EnddyrNa2hp+IKnK47aahoXOQlqQbSpGcm/j052OdG3t5l13lbWuv
IAE9mXOMf/zhhek791Vf52AlLdXOWlsOZehjK+NTYmQobStry3rgFB90BzQTDDjMPebGOaKaylFm
Wx7dttxH2iHoDol2aJNjSmpdS44rhTwMWSRiwXre9y94nXEip8TJUX6i7BvWBphlxPde11inYV04
eJO+SnUnro+R5XHbE/eFiGO0hw8LJdnsgPMwNBoP7WT3GvRZO0AF3MAftxU2bkyGrg0WbRX29Osg
cqRPbP5VKLls0rjoo4xlsiysW8Ys+Fidux8VD+t4lb8JV40QxWBtMRUY1jUOvaorFmtOx9pahTRE
CuxG10R4LdkmBkLAFwrtwDZi81IdbvQRe6XhDfo2KXYPBuGRLb+XT9IbgoPclS1iyH2Rkyd10tbn
64GQ0MmLDU+W9rXNN2plVghHegTIBenGU4qjFnvVfHggAQ1sUJAGVSSkEVxTBaKKCCOwZ/C1cTPQ
pQUbTnCGRKpiP+DCG4zrN2Wykr8YySEaSeTtwqCo6O42Etnc7IWBrSVuAJQDRwDtMSwL0wnI661d
K9wKBDAm7lR407QQpDiow2Bd9BudnBryUmlgIQS4ZWB3scMQBQ4iOC08TQOD3WwTAiIQ4ko2LRJC
YGJMgAD3iG9D0XLsDdifvyzp/mgcYfaA4mZyXBE6v8aworSFxZahSWTcga4scsV2G/Kh55teh2S3
mUirhOHOgIDrgZzUAZetFJoDwslo3U1PJXTYdIcWVGsdvnDGPVBYQjMjnYXhEmsBBvkX/u8Nmz+K
chr6aWVoKybxbGVQxAzk2KSxQtqd1um+3ivPAqD1YhgKksPImLlZ+kVoafo1oDaneH2J3mD5MoBS
iZS+E5UFNRj623itswUorG3RdGEQ1do3hIW6JyFvTZkA8DACEZpXUbSFyCtPESN5gBYwtAJg61J8
P4if1j/CW/HWbeWPjlFjuB4+Hi65qON3cJR3aUqNtjFe6y2GvmwCiBIAGcS1RlMKwMcEaVzJvZsx
KOSRfker4KPxJyIYH8tH2g9uT75J6CfVPk5OQryLkmOnHoL2aIm74HHmV8LoPypjfek6/rkvEzyi
oL/E5e2PJg9jpkmsp0C8wdqgMrrpbsasn7NMveqEGx0b8Zm8nfFFXid7w9iWi5wLWhZKPRljNReK
sfbwazQ91F/CyiiOQbEiB7nP/dZrqQRU4EJCCO3gtZV2Mt5q7StZgSAGAgMmKJqdEyBf+6mesyuY
tQmA84S/OCaNTvsrdXjIzAILWL8pKrB/L0H/J0/akCwUgYakmFg8/P1IErPKGhqdI8kqVgqw/T5+
Vtge802a26NKGbDS+ex4s1hgLF0yRghheM7jNRM09ka03syL+4X9oFgL2KAx92bdT+SurhN9p12K
ev1AuAs5ylwD3auotpVViUdxZ7f/BddI/+uD/Ovd/NFeqlKWdXFFh1VZHB/rSrbBnIScRFLrjSbP
lFbTJ32W3IOFrMz/+vH/UwPDIsK+A3sZbIz/qFU0pX1oo0qtIuLyLqO5OBgP3LS9zNxKgq9XZ0XZ
Z5anV0c4g2rowB+Rzb1mOX166g3fGvcMcXThOmLfnKGaWCUPJ7C8luiI6NDLfpR6ueWVwmEqTxq5
q0b/JNeXkbQiYNDSnvk3REEA5McxHff949RmB7301eE/oiN+l+V/f2GWW5QVQzZ1bbnhv6+aPjUf
Wijkj5vpdlS9q0PKLvYZw15BJv8b4oG62LGvVovwjWY7VFzHSb6SLwNeSL8Sn/lL/Q2JDwdBJq5G
4lx+lEv/E3z2F/1D/UARtVs/nnk4Vx058dl6kz8JeDt2r+FdxTrBOk8fDc4QT9KT9VOejXfpiawP
XVwChXsyL4dT+lmx6T39++tiLhXaP298yXqAVbzY0vz9xgPRtLpRyx43pbaHdYdmlZLNoK30Ib9I
nTs/fLK4KN+oy0L4nOKZghUwLke0Pa8YM7MTMh5n76CIMT4QPuXdqW/XtUZzy9a/TiobU1eByjXd
yCo8jG1iOhhrkkAoQRm7L05VMP3I0mFbwbPwsYw7GsimbNtApGxNfAFEeZRyu402hMWOpKX5g7oh
YySM7HEC3dkoEO/YfTldvpkf8EJCzGDp6Jwd1ULS1n8xWJUht6ymhPhpx0H6/p/Ey39WwxgDi4va
EPcWiuI/XtawtwKUkhAtgu8OzB2YEJQysjP828EqS8qbNVsMTwsaAf/IWDMA+ZboMBaGSnjR3rLn
5p06RKoWFkq9Z57N6ReYW40B/RMol/nBGGtERg/EA6mu+o+CXlm60z9Xw1/v4I96PjZwtDXi+nEL
cxsRG+OlbYTWHc0gg8N3ansqcTNlVLewcGomLeD1Kg69VAi0Ie3WCg9QeelFam6qW9WnwtxU+rr7
wonwv8Izf0dn/dvF/oE+BclQoOXlYqcLBKoCk1hKFIuo7FXQcMCv1OqMGi8BSI9v0zeRd1Jly0+p
Wz+139ZG/zR+ws/u3N3kfXmeDxSAF+ObeqHxF574K6PSiWGESbpFfPv3l06W/ydQgmMd2WASCQKq
9AcMH2WdGeS6IN4KBJTZCgGs1a+lh5vgo07dkDrABzx5JdlnJlzwjdnuH0x6mi3tFGMWyfDU8jiS
rUCawmMvlsfWus3xU20da+tGP5QBegGiVkejPDXKXkn3Ve9KoAcoiHEFInpcdbX0YlFQUoinO4HR
ew/i1fxKSm+mkLUuZui1CFlOQXXMpDM7BylFIHqkUvd79sA0/ZmYZo4O/JABj430qdE2sXSqckcg
n6KBh8b4BZYVDIaNSLRB6lsGEiV7fGyCdEvzFhZuIi9vuEJvMHC9dsp7Xu3UaAMnjYxnzOIYkYxY
8USbPiMvZ90sEtMNXWWEi2y3UfStGJyHdj8aXmJ4FUTe9Db3t7HfldyDsq4/qOdxqD8pKL1v2Zba
NMG5BMrYjXq2L91mOmTySQ6fWmo247vJoMe6uvEF/R5G3EJND6ElwAW867QeuKgwtU9XS12qrEJs
F/CVfm9fpojvtR7kTXKRKblXkhc8tvo+uME6vTaAH1QHN6DCGIPdW+ASdCkvZUaDOTgpT+8NCAvf
aDs2rqC5JoZD8UnuDpHqSY8jMOJImFKxK00vDU5xuh/pa6WDiYhxXVfbuD9bUUJK8os47UN1W36J
SCCRbKF0Mo8ZbkL44pTnkkZTiN90ZJ3Yl2IjovmW7lWwNS3q/+Icm7e6/NKqO0xJmT8bk/iFQlii
G/NM4yxm52g8m9m56HfC4yLNuxBrcf0u67duvvTloVV3oXVOjZsynqXweWh+5Oasl7dKPlrattc4
vC+woNLr3PiafE4eB1k6wdHR1csoHaHkjOKvMniBrBMB8DwuSng2mteJaHPtnhJEE+0gkWgRxBlP
NXdQdeirA8UfrW1AOgk9MxwJ+RwnBygwubmDidJA1LK2Ub6HRNMW6AN8Jdub8GXaewTfJ6QIvsEG
ShFYq5fB3HUQdiTaRE/K9km0EyEAFG8P/WfQ7roe0mVCUKItb4lkMyNqlCdFe56LN5OamH1aUvc5
i58Lby9hc87Mq4HJECwbqD/mrheeYtUfQbfmBwwMPif/IZ+b9JqJTjbvjN4Nd/y3ks/RvBMI15Nd
UzimDeTQTc3tPjwz23ITYERwTwtABzyBgIzAORaCqTvkZHDhBe5EolPNu4mAO9hUpOxk2xx6SOaN
kLjgGP3mHpX8SrkRtMWeIufBPFP0mjOYocs9z7kzq/sp9/v2gF876cDTOz8PohYpCxCqTGOXyoe0
30fRMYfQg/slcreIic9Bjg99e4+1exvei+KtoQ9q7+L0PsY5DedzOz3N4cfUfwT9tax/kCLU8aFD
FUFDAf4geWHmceHWtEM3IpEcZC1PSlb8DPuY9vDo3YZnJx/gJ47QwEoXzfvjPi4O534EASpcbp5/
akJucgc8p1f3reTxpyIoXRIIgmuYsBS2en1UOh+gFSyHNQ6BS1bvbekqj81UHxMQa8mr1UslHU0B
ZPApkOAhbXVjx+9mLF1rK1iuguAFeu+8SeLNxGfDqiMSCc6ZsnyRE342keImnXThZoaIGd/T6QlW
WiCeRphj4jGPD2G4PPYKXlV7kbmm+ZaFx6JG57o3moPBE8C/K3IxEwGqYk3MzA08zcCHI3JrVp18
EOujoD5DfA2Yw+EuyTNcaGNbTTxyuaXkaflbER71bs/1zfxcE6nCaap2GKJJ0GYkHqxdsHyo7Qjf
IqWJQ4K1qLj8law9DPX5sX9QqbzDBF84ftmeaxWmHb838jmJJzbkWjjG6oUfxjetSXtLPQuRTsYa
v8zTrlP8sr9yNXzHOrwnj2UF5Vx9fTboJeszlfPDEcwtn3IKCTDbcp18MwhlA3cXutyL2e07yVPF
rar4OhM2oP9w18nu0HxZ5rY2XwCy2FFZNob6rHLEpdKp5D8zhV/efFXBR1W/JsGH1L0Ey3x1/vVm
Ns+D+JZHLxD9uvpcNl/cwzA+FdCozJepuMGOa+NDSUitnDPEYtPv5xsf60rFBLCECJjW3xyp9Qy/
EsQC/uJgvmjatyKcNIkdeROEy/+No5eelNH5F6RwuLVG58/VKQqPMjBk8DSnT+ir+ubOZ5ALR34r
4xJZbu32oe7N6lgET3UNbRt0/gpUV/DhZb/6+L1Xn1kRyLDSbi9Xx7m5DMbLFL5IaObTfRcdIuEU
Csf2fUCgpVz0/KYHx065NOpzjUC1uU8Q3SndMDea7MGy6wbbuYzoJOBxkJEvUVtpX7CNBgXp7EZT
bAEcap3OdmrwPFYDQbmvAyjYaHPQQ7NG0VX9QEyHlS7WKwEAgSmV3VBgtK4U7/TKtSCOQoumbq2Q
S+NCCAwY3TosyJhj9LDunVR2yPitBIQMGITmXKVbm3uj3Q0qsfTa7QFhmqW4kHBdaJ382+h9GLIJ
UWKtM2NMBGrxYWLrGjAZWaOOlJgUoW/4UPHaqjYy1vGpIxVbmTHTsOtzbzljTXyK4KMea2MzJdBP
vHp0tNyt6PwIlQ7fZwk66AnwcFYpkraD5dfxPsndRt52sWsM+yHeVelBHnwxuJKJVcQnL9HezPpN
MF+z4dnIXvhnzl4UCR4gjifzta9dheif+qbHrlbYpo4jgSv2uyLZtvq2x38O7t65AYIafE33QtPB
2tG2xAu0R8E4JubReDzF0XMufBbqQTSeH8Y9tX6S/ksYqSQSBm0HnUFTDMD9VpOEnXyMuN3It1hy
+KO69RONn1H4mpHRFlNQfOSEj/YLOtu9Kv2XMl3nS3zOh4sIUjgALycl0lcVi5AfeX4xq6dMf1PV
mgEOZc/wLUSvZfoZDT9qelQqPwxvlfIkxl8P5UlVb414zTRvrnwx+lbDH7N9s3rn0bjDeFHrpzD5
GuqnaKAK4n9Ve1PhP2lMOifxJTc3ur7O9IOZpKsIpN8ICM7tHbP3JBNen19wyXN1q6ejqV5LSNES
tIqo+EG5FADeCcC/Kx29Z+ea1V1M3nrpLuL3Kr1G0qsgwmyyAR6bl1D+aYvXSQWcmNeBSsV3ycWj
IW7T1g6l41y63d2afaOz5x+KVViU8byzpO0IMcxY08ACquPWQ/0HrIilUrawqGIMM1qnUC5TfC1E
6j2X9MZOOGjVeaR2W83lLuR46t2gelXCy5zfQjZWEj45pO7huIg+GFAE3VX4Lccsupe4Bu7hVc/e
wtQTjcsDdeOV8T4oAXOsEv8OhMf90TT9CCb36FGNgjoWkd9RUpJ5xvggQfRihx1cATvHXZTBPEPt
3JFAaQkqSXeFsuMvpsGq7leIE0kUeTC1vWbKXXnvfoVQg6MLM7Q0dmds9XR4dkjc1gkEjXCPEAD5
GWQt3vOrlG6mOzy/HgaUaVPet8BEkz22zitKkhrmKtaGtGxYQ+sLhxZom9KfjbX/huMH7VScnGyr
X0MEL2jpBleRPMHcKbkNa0qusR/H/MFA7Zl6yOHyT8in6NOKK9cUQ3dmb0Mg0tjcWIcfYLvYQwTE
DzDuR/tQMAJF1Udv5SaMndlqGOZzeJrbvLVVEaMXv5TOUuaXKB1qmscNsALQLi0Kp9UvTgPOnK28
l+WV9R2/IpLrnxko7xsGuz5y9YhqykkDj2/YoOOFC7QWz+0XjDfSO/Oz+NHjIoXlZrFktXSD27Yb
ZBMTpqzPGaiBsZFX4R3xLM6h3yGH/34qV9MDKuIKBqo47YpDCkXrIrxH00pk9wKLSlbGWf7on3M0
CB5cOZ3gFPwGmDQBs16XoQBeoNqqnZ2aZFuyt/vlg5M5ZUyb0a/WOuPPBAhxe1xpteAt84xTyA2C
07xhxNM8K9hSIW2tkUaR274ncaeFKRi6s7HTZLchwJALRoX9K9MhRy9kE6i9FvbawmMva5CTaQW3
zZHhZPfwKhNSK54qPp//JNua4ozQyAcXMmqMDEI8htMu5fgVDn25M2Y0x05BFDA0AjQr6ChAI96N
1A+mY2fAOt/ErS/MB0Wgal+L0h5sCSljkGxG9G/AtjqTq+0o+Rb5PJTuyUYenUlg1GELaJ6IDP2R
Mu8heqW6ZySeRN7UuOVrV3r5p5g4NY0ZjGd4RYETTVvV2kL/JZIFupJUr3KmtfgrpXtNc9gbLDzg
qSw7f0KF9NlBhKGpfx/uoeBOd2aWHJfwm2QbcmOpMSPyanMLhb2iMQXkAhTCZZYoe3axa/cV4ToA
faNxJMPWnq0LGdigXAZ2R7i3ceBpy29wU3zBE+p4NrrNLATfpjlaGNG8ACGEOGOZF/UIfTndh+2E
vaLsjOW64Y7kTaM4D2udoeXLXVA0HV4K0Zh41mGXi5u+iQWuWG1CA0WCP6P8PUCIN9LfBhbEJHMp
wabbi0j9oeXr/qjauLsEOFhGm4l1Dw4EgvKiFGud8RYa82b7YLaWuGG7SyWIQtuxuHbduS9Z41uV
qdljJWeHoLl1Jmb3B6x08lf2ifQr1TwU8EXpcPEK7k/q1pc4G0ZPmv0S6/+WxeOKyLqgYBMoFO2r
2ikyt8CpbF4VKAEoONW9CFuVtsFiluuw2eQM2XEHFjYwWQfBZlnCHK0Q08LCoH5jMkwxWvJNPGg0
XbWtl+m8U7Dzk1RPouQb7xg7f9Tvh/A5lDcm6UR8wj4lpl6hRfPVwK2OHf69JGfSc4lOwf79lDPN
0z2WfEoXI69LawtZDXUd5J4cob9gBzjzBU5XeSHFOSuWV66yVVTt0Mp1r6y3ue7m40L6h9/LffMT
2tKTJpADjxUMlAq13KQ1NHyp2os4RReO8XCGyIU0AwF4tjZIzZhX8erGUEECtwcOW+S9jAILjDlx
3QhsIUbTtpIneN+OzPnPSBkyPLG8RNYLiNtRMW+ZsTWAGXgQFhyeft4u2oaosGe6LcU1cr8unAKG
OnZZ2XKxsYDIFG78ogTdMIlb9Do7+ErjjLZi2bjI6WLfk7Dh7Xm0K1laqyjNib5EUJyjXPNhPo/m
ulZwu1gTkmVG16lzS9iJGFBmDgI9SMABsMrEOXyUt7J+0jHF0U5Rd8pxVB38UnTjH6i7LTOdaJnd
I4Qjgkw5xk+YXo3SmrE/Xbb5/DjHVyxitHVMpMS5/QmhWjAF9SFmM/iJ6V6ZcJKi+kzwIGIQ9YFP
gc3QHMQKaAnxARtrVCO/WEkt8QyCzcgLMJfzytIWzj5TdiZKHYJLCo9s052RbrMcmOQgpOWE4glE
qQ35FuL7FC9KEBSD3desuLLmccBCnESS0vKhhXQKPG/nMV1S4l5vwEmA5++LdyN+JEBUSBJjbL8T
V/+gYADVLCjm2GkxJ+ZrC/rbDo6koPgMTCciYOe14YfDqtU3yhn8bLG5An/HKQ9+c0eg2h6BX4sJ
ZOukX/wwMYesdJDFI2NkBJCcujMvzhuPgIk0BGfqAqbAwjXdLSI6FIK/5cKZgi2XV2cOQ2LOb6nc
sToX5jks7t+hZEFGccUqrKEqQaxXV+2N/2aIcuBSVwtBGjgl+112QWyfByYXCyhOMTTWKy6vJjb3
t45nWvyL1owP8if1ViGB7lccjbxZ/DWrWeaa+WcoQDaxkS2QHyuTxfrRPzXyb9VF4Zm0DBKcbsRk
m7iy+bdeYhPGzuhHqDoqR5r8+MT/G6u9VuFjeFDknTEcpHSnN9DPNhC5E91uKBYFPkSUab48nB/K
bjDQsbmKdpzyyyPyBdnR1a0Z7tmVo3ErqEdofeX4nAwHtT/z61J65vur1kWE8hp6OW6spi2jWosu
RXyo+qvCQZxcRwDhzsUhAOkRhVBE/iy83PmgFbv2N3rYIP0VnAjpsbp5FDtt9hoZcw1fOESPvWLd
At6q+fhoHeOVeTzHHPmeyCEauxrsaUlNfoPYsNSu2DXJvpo5lFWd5c4R/IZx188eXMZCclnY+AjE
GCs1wMNAN2Tv2m27HcvdlLE7QTg4pmQEt1cjIGD63DYXTmRKFU3aYpzGvoELQW9zfC0+aXDSMUfE
7tzwR3Nf5xctPRoTPAoAKF8DPgH2ETAQ2aXdNoFUY/CjPHw3KD/ghWcjXqSSi7cbMhBxuXhAYHbk
6YbyRPCNN+Ewm8uAsma2mnnGQiGgfzh0iBhNdKHHQTyiUJDeF9GMxkGxYXwUPzBvXCPZYTvlQsPW
pei28KJbyGaMn3NeJA+gGHoCr1XLe2z4TeIaxoY3W0JPjN3RYyfRNpVX0bro1kUd4AP4FqcVAr9s
35MTnXm0G7G1jduDIp7YU2F+TRGcgbPGQB5mERNVICt132e+iSwKXpR4VudzMZ0SzZkxt0q23bCz
AMnLY2p6PH0ZbikOjqKtb0ftKOjnyNpr/XYoWZpOq2xrOjRccbods8ciOYfpPSAwQEmeo/BmZheO
ZR2Nnrk3zUuSHh/jRdcPRno2ulNknLPhkKrvY0kTABzst/qBQ0uq91kEzYqJ8AGFnNntApZ57dTa
PiYMV1jsAaIdRxK9QRztphnIwCuDyxDu2+wudaemvBbpcR4u7XyFMbE0NKpXjP6IhY70XQo0zzw5
yJ12bzA9uA7KKcg9VfGq6SXq73p06ob9nJ8k0gr07fCUvACuijPdExpyxnDrMoemgIoZPh5CSIIB
WurqHvbmIhyi5Ezqdfyq/US/1DvaFnHFw0ccRiVAm/Og5MK7q9v8+5iIqeE/xnHMo0UYtcgOSFT5
nfvyF+FBrAbSIzcr8RbtXwbCCZSX7rmEtxWvWxi1yIOosKINg9cBNS5HBt0NPAb2NvzR4SfABAJy
gYGBIm2FYB6bGn4NmnPCHsvfRnhCnQoI2pAwiD3ZIgOoUW1Httk4C/GuIcRhPVFAEz7AcsVWCkU9
qiPG+sBGwfqBt7HBK0Nngop+lYAoRYuiACMMNFAhByP2sNji8TWzHkZSAljS8nO5WHT7KLLHnAJo
bTA5Km7gegGbNEXV7wsGIGamzsBd2rfHFFNkQO2DcTSuMfm76mk6gckJzw/GFd0qZkysrZIf7ZDv
jQsESQ2rnWYF5IHJr8Xgap0xNEY20thBtCoRFCMpsg2gKGU9Y3KBS8Dvb9K+Ct/NT/dZPOOS/0mH
JzJgxpt1tBGmUdyhBxsQKTG1apf90DIWnxw2QwHjTOi90A8JucG391mGlkYYFc8caVSDeySjcpuT
hi+oF8ACYONB0+ILjQaWmoUVxhS9/y2ij2CqbhhnIzqjKBRGONOLywDn0qS7OAbAtmqewpPlWWSN
/fuaU5cZ9d+Hqiw5A9/TxSQZ5skfM2wjF+RaGyLx9ohaqG9eYbqqilaRohp2wMo6aS9wapfqC+J5
5MSJrVWuFp3AloRyA+IGB1kFEOStLpzmF4qnqPplrM2TMUFlWGhhFJOc0WG9Mez4JDzssMBQxhF2
iWoH39hK9NH5P+7pf5n9/PWe/phqZ9mkjkkUi7c28TXrMN8UHHqCGBjJTdSNFHJKbnHuGYKNSrd1
0mLwyY3o95BtmFycqPzRytUdxtDXATvQgyX5QXUoqs8JPtPoVPB4EYV+97k7dOvAWnX3Cj7ef3C6
/ody6+/sgj/EDr2VNf08MO4WL8PEcloxYJ1yWzw8bhgao1J9Le/5vflofj2ADq7JcXxq3qBX04SD
D/yXaZ62UH/+vlCWy9HJ+LVgmWn6Hw91yMLwMYwlib6JNzdb9EBluYPZ3mKl1PkV5xcSAFqz/mSp
0Bt9Mzlruh/lEEr9CTkf2lBzk4AzaEAQK+azaYd/9fVxbS7AYNGKWo/ujCXzuPaX/q25VBe6batE
NrEKSK4Nds3FjDWaMVfHU4G8FQh4g/vvS0f559LhLjGPNrQl49D4k+AsCcKs4zLPXf52x2WPhMrB
FoxByf/vdmCQcCROLTk9MAsuQJp3dpZeojRbT9i/A1FmSxfFVYcvJv43Nx3U4/rvlykZC9fh75/G
8tqqioG5Kp7mv5U6fzkppCTVxlpMmWh+RmdamPbhKGqE0yI02FW6Y0zC5BWF4iseMg1+U+bbOCCp
X0Un47GqKk/qz+zEfvldXoZqD37SfSNkKTGVT5+6J+HYDVt4CE74hrJAwNEdCxt2/RU6hPItSBYX
sfQbxm9FnBN/Jl1DCoGihhvQtQu34aWGAnuGLVu7j9W8AldxkScMo9v/mmsXqr/8Om+rD6V2pe7H
vIeXLnHrtcFYBVKbLX1YypYNKPyex70kb613OKoJYqth12ENk94/u/3jByQkz0iSNbbVDxvx8rqu
P+kMg08rx39eF55YVNI7IlcAMOlgpW6Hp8N876cLIIz5RiNDYS5VTqo9ISnLo/34jaBGnL+DFhkD
3cKucutf1qtFwaB2KCZ5q75agnrD7fBBXlj91DxlazwXTcOvb0sDQhLtOvyQjXWjfuoDMye09anD
3yvznSgiC+VkISxydIVdKAKU9PoeDhwk4Adt87AW+v/Y3GXlnwwllokJ00tWISmRzM0y+ssyeRh9
G+l9ju1EtK7gukz6PYI/P9l6sn0Aps3bB3ZO4hYWPZ6FgcE0D/SMw2oR76DGnmNHpdmhkxm8Yt5n
FYwKd6w8dfbTyFOrfbsQXxdaU78IVJrAKQEwyBaY/PYtN9YVFTcy7xvrpzH9Fgpz8iJonokiybrr
g1fPdzl1p0OburK6WKrImJ/pawatJM2Ua5GzT78jPqlWxi8RnCHcV8qKigHC4QO/P6e5iRbydxfD
FfG9U0AmYZ3bOiXFsZ8xI4d/CxFpVRaLm4c8vTKsqg/DofnKAUJluzlPT80rkzXFnp4zYjh1l4hu
vOigsgvFxfjIGUpigOUY9c2QNu1AzAwyPyHA1fHE5CJmvoTmGQaIZjFsuoKYlAtkq78w455WpoH3
HuWD4IPEau8BIaS0EvWeuDNs50bAf3yXHNU44PxdzGAsAANue6Nm/i0PhQSv7hZsBGpb5FY4pi8M
Qbw8aPCUw7TP5qcW8Grbv+OkDgtHRzIOl2cVvmrvIu7lCBt84C3Q4ujxWWDJGC+lSc60WfZp07GF
xu0HhoDbHEtvzKDWUGSv+QaW7GozpouXFLWlvuAPdKgA20AYKNwp5mciaOCuvNa/im98CL6FvVXu
6ZPrX4tGHaXQuk0veLV3jnwMHepICYgZtwd7WtW/GlhkTt78Bw/Y+L2W/7El/mWt/0GxSutAlOJi
FEEN+Gz3bXXWghPTz/RYtk5luXhxasm+S7w8QbWyQeaHA5eMSo+0QgnT3w3mSCJ+DiJFogvxtoWx
RIEXrFVSDEyKHxLHGNUzou73WnMYqxPyEhU0kSC01om+eGlQfemJh5vYGai/h7X0DShhNaepcySy
qVTHNGzMWWCq9OSXjfd0vGf5RQENyC9V41YGfLUKhsK4jgJnin2l8gr9lI7AJmAQzMZO/XAe9KNi
+hgff0QvmWiLTvBqsMPhOoblbrzRSeIK3KzbqqSHwnymasSxDDJcROxA1W1hcI0CTNsN94pPYdYw
dVtlXzoGWFicmUx8WWCIOhZ/IpxAISQU/QKSjfJaTN2RDg8TjWZjzV9p7cAlCko3MO3opUleIbqK
gttEDtUItMWK2n7D+xTMbvYCJsioZx63A7HBr4pXA7LkHtKLeFvwK4RXCvaEQwEzGLLF8Gaptuw8
Af7Umd3fPz4Ir0PNhfDrgCpmwjSNGLavgY44WkFNQ1uwj3S3BrJOnLvRO/RAKk7QlQM5JvQWcQrD
Osyj0Q8VKyi71gdaZz6ruDpOst89hwjMisXvBybFR7et1M0kujb18JAy6D0/qvtoujGrBm2DtlKG
3ViB8fpJcMolzBX2KsNjfL061sviigMLwpT483a68MhX85cMsrCeMZRMtuC7WrYWcxtZkC65Wejq
qZ9FmxyQ7RDcwk0Kq5V2otiUEF4wcmdQBVLGBCBzZNYPe2Hk0vqxquPMR5RtfGoknVXrmnhoVDMU
qCRMPhapK3XuQ3AyhB0fGp7gj5VtfZmai6eIhqbn7dF43GhLGYySBnSWhJdmm5MUwxzI8ALGC/je
Fat72i1CI9R+k7Y4BjTwBBJG6i5s+el1tmzJcBKwR8WjsMPsZavw8OE5kfQhoQiCtLvFmtwMtq2E
cnYTDx4CN3n0jXFvaH6GdkDfqMZG65wBU0JI4W8WeTN06ZiR/A67iEVPE3ykvZrKetpU+AnGp5Bv
jF0BgBO+fZxuPC4QMDQ4cIv6taUsug41WWNN2ZsIzzf0dDremQA1D1vGnkpcJ1AZQtDZRSdOVz+c
5sJGCMWWGaC4/JUZoL4UAptmPX4DcjIIZA6EhQVg24DYONlbwTLJA2GiSsV1JHsGPQANA3obWn8s
zmp+KkQ8kLZkpJSjz6S+lez2hTIMJhacaStY51Szyko4hHugBf2TZkr5pWO/6mA9HfQecRIdr0C0
hVZfg3H/QhXGZAZfPFpZtphpgz3JuItKt7/mX+iDwF7kfsFBm/4EWRAmEoTWxX6DiSYcaRulMU5K
FiELAXNjBuIKgR3seJKdqG5Usta3qCkpzMLBI98FtW6JonzNWF1UVnoB2comVGQUXWliXvwbRk/d
DHkXvkSEanI4q5tiWqV7HgyDlwwvI2Si6xJRCTluCfakjtliZUqVYXOY4zoRrFvLf5gQcLwq8SYG
WjDQOaYwNnxcGQbpphdK57q5N7JbVLuK7JTWA0km3s7CeoYmOrYl3HLsjg3U2jC2I4eIHhr4rcYO
zeGz5EiDssM0DoKpibGBbfj5eX6TK5vPeJmTWWDJzv8RdmbLjWpZt34iIuibWxohgXpZku0bwpJt
JAQIEKJ7+vORf5yI3K6MzIvaVbUj06ZZrDXnmKORvuLz9eEzLbndJqOXnSdfQvD6lslcmCSLNA8U
NbiI/s1cdGoo6rOkAvzdyM1aro7mkzIcva5vWIsCE95qonTHtNroN0aTM1mjawzjeCJLDCo49d1r
Fd6NzTTPt4/stTU3WrOIk5UI0eGCz4HzjF66ZmVYc6ZfjPSAQq9npqlMCyP85tDpYRdNBqSMlT1G
kM7tvRq9OkbTPnNmSJs+Wgzioq02cb8bQFqxKQTLL1YsY6wRyJupRmSul7ZGsTWZWo3jYTN1+EMq
UymmxTvMTK6b/u3xCEywRXkzyBuNabG2TbKdZ0YRopTdU8IL70W9buVqUz23wLHDBb5kcMl3qTTj
U7ux7G5L/bYSs82jxulkd2eh4/Qles/rbNwOCT1ximqCfYISsD9JpAEb6xrykAnAO2kEfDqZj6G6
Az/e3M1NXx1v4vZRHft0U1uHrtkM8G4f66FeiNX8/pyUJyaNBmLiwsaIiG2gLX25XhttMETTGnLw
bfNQVtnzX9268kfszpI0GkdRQ4L1A0gZsq7spU4YdncMmeqggvuBXzWqqssitXyErn3kIUxCFQvo
QKWNThUFK9uZ3FITukY+aTpffAdHIx9AMTzaAp0p/EteOy0ZxcwYqURnJX7wr+l5WAJRDkdx32V2
XrjaXJtTznbyemBFMJmCQMwZDkIHVLXiaVLcA/Rd8e2OfYtZOB8pTBLcuPG5fAE1fkUaRakszU2c
y5ksw6Ru4XlRINhWiHNSoMFJWNxfB0R9+wpv1U/ICJetfkpCXEmh3lWk/Vyxd2WS5d4QZCxFZLwR
pCJ0EF5BG6hQGfkF5psCrZxtMBJiuPYgcsimN4hq4HFUVrZVo2QEOcLcBQQdUA1+zg0bSgoDovcY
5XROw2yycFqaBD7pFBOkMS8AKgGqPKQIjOlY6NGIO7WfOAcwYWc8iACNPwHGXe+BooDhqUY4JNjF
yzqA6K3je4h08xypHGiM+qQtlDCEYPfWYWU+ahf8C0XtNcZ6MUrd6Du/OGg2UKqqzNEyrP0CGbIJ
6lR0uVTm0jcCyAyLuBxltoclF1QhbLggpFwQl7JZm6ONLu5wkAGwp4cdkeCAAMbGbT/8JJs2d4+z
h4OSpBYoSDz1Q4JK94bfFJC3FINE+o/UpcDAvpb19GQy1nih1UxRpfVMpgBqtQU603/gDvof4cLf
VvkPFGhISSYvLeDCDGUsXkIa43DfQDLCyTntq8k9w2IYTj2jD6fPPy/w0YDaPcv0cdWNkKWfB/Z2
cQYyDOpOkkC/Hr7JR4KN0uwgDFYndh9MYUb1aGZTCSE0iuGiFt4gOhXBAwr19KQaLT03rYBVGM6j
U7DIkbV2fCb0lxSBAVI09A7XLqDQGEwwazgLXhHysSBypaKpT2AYCe5WzD4UR33RkWBAjbx6FZ6J
DMFn95g6iNMPgcQohwUahaooBs9fAns2D+JLmhMyZlNx4xit+uQ4li7vEAYRIqfy1IDS9HmRxp83
GBM5mioGVJxpSzLhFcogdGMY1v59Tj9Gp8b01opHy5Si4Q96CelRelA3s7yZApYWEgqJcU6ZFJMM
FXHl5QJU+IkK609lyDdnbyNEZHiLrgzop3EVtuQwN4siCQu6shwOoGeQGNvapkhp5F4WMqFxzHlJ
8QLWZ7rS5lO9nRPG9vfVYuh/8mq1RInYPSKuZU35AWFagnkX89IcdiCvGuHtA1bTc1ZJhGHPneG5
k5B/AqYK/7KiPcfHjJrO45ULKOp2LK4Ial/v8cndEAu3NhqzuaWgGZtIxMzfptltxvmqoSWsNsZt
flWCAo6xsKY0xrfFZH7YztgR6WcUxGaeNseyKTpEOox6FxI8GxH+uPBX8CHFVqBFDYtCza9oHE7d
ilL/Mo7LfbY+0Y/UiT7KjoynI7yO9qmFNEqDoSFT91/RC4NdfowlWQgtVjoy+/4gGmODIJ5MDFD8
gsjKaDSrsrF7uKZLUXWVd3ldxkFa+tFY9tF8sJSO2hxRvgX3z3SU4zAbzQewm0Rma0B1YfpsYxqR
rzBCZQq0BzIblVcEveGDZEerZ+oQkSBKrnp+VjOh85DUa1uWNKKU5vhlOfEmezduWB+ciWGSxDmq
Cmi0NJM4DtzZQWsUmza3kcNJ+pWKQ+mgwKa38RAptvU9ZLbJ/gyfit/D9kvVWixvl5ELgSlkt9A+
QamZ/yTzvp/hHcDUHWdL/XHsBv9Kjh0fHFbIFOzTKmDEj2sw6utVd8AsJHaYecRMZDIXAloKdoeh
SAvjHCM99HIw+pyKwfL35aBsmt4elhGSnNbRZ+UCu3uKasxAsCiJO/9Z2Bov8lPCECFyFaa2/gl2
Ka08es3qaMUr6k6AyVBNXEyio4ABFF5YVrWQfqE/owpGgLWsGEykwAQ2mAWq9D8L3onMKTAunB5S
W0kAiytTaPBMlpiUoJbFTrBZlwuGPSvCxyy0wrCyAWZcmNoXVIqH+nX4xFgRWy0bvGE4C6SoXxCU
L1uP0VczyZY4grRfLItT952GxhISLIAavOdYmXCRl8/7cwvsLgf3qYDc2ZyJ5eR5qC+2eZDT2R26
Bj74oGRdfRxq+3z7ws7CbFfYlZ0n+TzuRzwsAtd4TT/JIuCqWaJEFuCBzF8aGhsU/+ICjNA0eKw5
enJasXIUE1FNTKhIRi6hLVJjBKj2t6A8PpEX3ms3wfyG/po3n7nNWHc8eqJ0jdEZYzgXuDtklDdQ
OHj3pgmrz83P3av22sxo1B9bWncuDMga41qR/WoKZfyyk2nFvyVtwtQu4JDO8AWAYbeN9zevORqn
5igc9NgT6EVoVDo/DjhV4ZDeQiztzZl06rBRlL1byKsiaL2eddaMpIXmugf30cWAITB2FU285P5K
C8maN0gOCOblFX/mp9+gDcCniYXlA4aHdL8jabL1B8ljXZDnokKHxA3YFrap5fLJ1LmfHviH9t15
5xGUVqlz7crDrZ2voJ9H0HUeLm4Ho2dCNS7qexvwCoBqLiucTmHTz0A3TvhlQvERXHH7xK/+qE86
h19ecjJNTNGWIaYHyR37J7uf3Nd6uoJNp8Du3d5OcILf4EeY2CblvuiO2TIH9ZVLY2LaulbARY3u
tbJ9xoEVzFye1PZzPgRCtbwcGGZe18kH9qzwwdJg+HrCx/pVlMOnAV7s/Ozqdu+oJtAQEjI01l8d
jBTUcetyUvjyeJ7xq9k5aIqTj+oDvq7DdBaO71aYqSf+JOC3W5MRdOZjVxhtP9z6A94KHja4q9fY
bX5jw/LEqiJEByzdpukBsJ/7HjcAW/KB4REPEvfLRo4mY2b551GVatNGwDRqPp4RlsKOAN7zwZMW
6ynyPzmkKx6IKXh7rtPpGG8xsoVhu45eOtIHkZMi+rBigkkGwD90P4Z59vDO1TUlFDMf3g1Pezjw
0xosdWNfOkTaNOVHDfwJu99VLU/U077wO4V7FHmk0ORUQNrswtMWoBXa1x6ajCO8c+XirGayitsd
+ooZa+WcLplniGftO98ke7jC2JoP6ApaVBc2hOheX6Czp7GuYQaG+HpJwPh02zywclrXLiMKfId/
peJVjFl3sDPF4S1224yx/CRqVzpe/o4OocXeI7zG6IhmjUf00iUeAeEn6IN0ZJa6ZANw6sRnPGHN
hoZYEQ8WqUocFzAAID/UKiyIBtpXnGlRh8/xMim6QGYC/K8QVcX8X12ygTjdNMigNVTr/5KYf5tb
tOIlSaLSopmKPEnfA0gNZz5cLLWAWNsPdPqIa9iiwOzYE0UkX9GML3nUPJ7YRkzBG3dyirCSCIYn
/KNur0vT3ms9pMwtSrDvAa3O1cFmFgoKe7YtvJJdxji+dUUvXpL0uYLF3+1Yxpj3sM9dsUZVOCAj
cGQXLo5l15O0sUe50xg+FWMFR4KZh+0ZTAwqGPEj5vQacyOWCeOBwcWPZYLtCrR8/wY7g/hsXBDk
BROSiHm6/8Cfd4voAWkTRQqCQyzLmc1BFCQ+FyQth44ZcBA8IfLHMxEY7R0E6ebVxEpwtGlA93Z3
qgA7MJ+E6Gshfw/x3RGwA9qgZtlprBKAaQxCnNb0okvAs2Q0KTMdYVOzxu+KKUXyYSxvAfvqO1Rm
5ssXH/TogbWZXW1YZ+qJORff6pUjgXEPsuJ2qk61PV6tCiJ+p4VN1bvpJjtrfgZ4CSF4fFNUNDUf
HACMajdTOjgqof4yZRKUruoTv2+qTRG3pBNeBHSSx+CplwUzqbsH0ArzQcGboUImRspD6tFgLWQI
lhGK+wlWcdRAyYp/UERlwhSBLX2krjHwmZi44tnddAhgXdyRGDr0hW723r6PHumFna9q60V+iddw
UvdFh5jDLmxlHH3ewg4eBl60kMjdHoeiEzSbpbRovoR11Eyi7W2Xnbv9+OOoOwTnlH0lxTSDM5sf
VeoPTK6+kiNutZP7Z48vWQyzX9ky2yZpg3qfeiZhJlJ+lYpLOjZm0QwoRKbZe8sEwMF8eUFLyDcN
flLiPEWjV2B2eni+SAv2TsG9nsFrJCiqvEIb3KZYsgmyIWy7w2PNiYNNj36D408dpyN/83JalBE4
im9bHIaZOQHD9PheyA6cnj1SD4JT6VA97U24T4BLUUrY7UkgTmuaMNNUOZfo3CnlDFBQr9Z28Nmy
SRvChdQ1BoPBlW0XIQ9KhPi9WsSGz7+ohxexDEaKtRrCzbYG/3mxc/PY7dsVzhYPYI40O1jpJxIT
6R8UEPkPZgHsIIw8VV2ydFX5SaWS44vZa5047LoVtjeZCwhymfGBDvMnhmNQn2BVEWkEfdTG2Z24
IjudmTDrX42z7Keap/ti6rLl4OvLrtKDyAEb6n7c8f1c3zVkKcQpMKw49UvAg+/noVL4O9wTkaf4
efVLVLddtme8ot78iLMThgOF2Ky23JZjfya8M8dGepfawoZ6nSKSJNyJAfmd+c8sWrNdoIBaFRx4
az5QqhqOf5TDR/3t9n6d3r3HqT8afJYTY9dDDynworKTl2YNUkSng4+q6SvYDzKNlh1t1cGoc8pj
t+ILozi9wBGA1SAfGAWNMrpVRTexVU4FqCoOORDcSWJpmbPipAdX6htfBcpS0JnuVIA/aKA0+dRg
d/mg723P6BuYJx8QO3CRCXXQof6WJ2ck/QNJ2xzx3P/2FlynSgiNoDxfXzB1q4JmD0saXSv3jrur
JHjGgX+Ps2uzgfUEUAkNR34dAV0nmgjQvNi2XDCV+ypuQtBQDGCzFdZ3iddStj1Iu0cJeJY5z1MH
YjpsZB4pmxqPlM0PZ4Gej4Yh0N3DC77jlpDkt+QIYPCEMTOpSJP2VIbsbXx3qU4QtdPoDgp7qgQY
xsp6j7u7eNLems6+bKCm9veREvr3ppnJ/B+oHb+v3B/WNPVFeHR9o6M+JXRSwWvewdufdUDDEMI0
3bEv1i90IioSko/ygKqe3hjMCgORD5PF920GtxAWCJgUOBlsM/zi6aFQocReBeHf3GJgrF0/EnIV
rjScyok9k9IzTgzKKJJj6VilbXcSnCGEvYNSEFm437/F1iG+LYsQtUk+lZ4TvXXs0btzWUeMUnZ3
ONvBsBw3YgH2ti8L46LFckBFjONQ02CATmnGmNXNp9URP/IiYPO8LVB/vqSh+cm4h2+IaGf278RE
GIrn59hpWUezdWiOWYMKteM4++BE7k50bvFGZkwxnpE+R6NZzH+dlLb68nxFnFthTWWXhD/RRwEi
psuuotKepd99C0rvJqvzDeunt3hh7Tm64OIZB7IFGBawr2L4HwlvOo49gAir1GJUwWzv5ubkwc1q
DMLCi7ZDf2G9jTsl/zmO/52toENAsukcdr0FRqbmxHD7owA/jop+NMOXrp8UMBLGWChsTO+hQh62
GoRP7P5swE/0NgxJ1JV0mWJem3gPfDr4OTxhjPPZou1n5I5b8l4k0fdEI3Hn5xZ7dDVoZH7RvmRs
47Z8DH9fltofKzLZUjRSYw1L/bXf/laRCU9hSB89mmj0rWfcCGCddisODXlJAF6+htZHMTxTAGdB
lR8zrPNesQO9Us3aCewKBX81l2yYuvWzDSVKv95mLyoZ3hBZ3wBrYUUmdu0R46BfxvAL4zaDGN5b
M4QK49nT4yU5krdJ9T7+/c6UP9yZImqWJePMooyUqv9yZB6JnojVcB920B25YCF2xQ/afdr8Fs4d
wvJf3jL08Ph8sAtDUX2tdvoLBFKJ8p6DeaQZAfYio+BURk2p6Tb0ZoBpdKx/v1b5TyQHuMEipC9L
1w1d+oGoaX1cyYbJxUJyiMhuirfmlZw/igl3OEuVV78aIA2sVRxmVOg29brP7Mv+SsThVKXBohJ6
jYdVh4jGcO8foPYPTAnxN49h5TbYWPF5UynNNCjmKAaHPcUrNRxsoGs/TXUP14GqnuXWO8dhF+IS
K5k2h+EwbYgZgvk7TK1qbnXoq2YXhjE5Hnheproq9r8Qe0/G9LkBAmPDwdqU7xzROO0zHq/H8gwH
BXHpx7BkIGp9cIo8n7P8Y5QSfvTz7hvFTuxcEGKMmxcDSbud6scopKNSNveZSWkBUw2GGvMTJgtI
6DxrK844p5asMQAstHH5YPNqAgZnmANunq/PeY8YPcRoFjXY1+NUJXa8uu9YjneKnzs/htLtPKZj
B/TOv2QjKLQqGnl4vOkWJ8TiW39OY3RsbrzHmgWohiUNcuIyRICHb6JYRSzkgN45JQ/sxASOoOqw
29LpcgUvChwNSt4pvlmqmy6fE07m6gjuueO+rAUKKqKHvDupNPCrUBKx4BjdYCZPK4x6+fZKM8iV
ug+KMIc8FlSvKLXgukFeawMY6vcEjwDfMr8o/xXKDfh1W1BybtsWcuRtblbscJUWwUIe39iypq/l
P1BgzRiJNz+IOaxZHGPJeVPV/2v2fts6ylaXxUYV+h07RYcLrzipX6MNrDqtZfuISUuMGG2MxZb4
8YrMu/KYldIEaVOgu+6To6y623q6A5dZP41x4oFFxXWpflfz/puaTXrlfCsP9yV0EMrqCi4XFjgM
YwIIBmd83ECKS2RoSyoqGGt2z/uAVAHnF8MruDGTG8ayULwW0DKeB3buWfcawQt6sotrrzD+ARsp
F0uHJnxJlcWIDZRqMOE0OjJ2HZ3CfyUvJOpSCZoPWGvvOKopeNlmFH33pVAsmnZH6/nYWsb+yezC
8MVAIFfq2KbQxZwq3tba6dnPhEkv4pLmaM1sgKjwhbSu3jK2ejIoo7vBThP+ANRD6PPT8tB7qCaX
+bzUOOsB75K3BmbjB8Tt5kxkaXm8zIoXTF5FIPLVyGS9OkhoCdc2g2QiHPms2dKel5frY5/rM60M
yATTHREj9y86yCZUjt2RmEnSmN6eCyNhGOgw3aEZAcaW7NuGHsclPUJg+WGc2jp4m1JSnORPrLbe
jbuXfqcHk8Nh2hwB8+rwTHEYf6VhQ2iUC5WnwRZySqLDEYboMGWcN24LbAjT6z7BZ7qc3S3igsu5
4SQmXeT4AaShsFROA1yLnTrjO7YWmEUUIbVGERpMaPQxGzv+0tfKsj7qn1biyGsaxcdeQyQMJnpU
jtUb2/uK7/LBNTND1d/SU31KjtxdMX7QqJgIZBpstFo9QjHS4RfUrNrW2tffN9VpNmTYIJargvw9
3lnXMSaHQtzNv3gv3ajOt0anDCEsEfsQr4N3duLUfovRrDssmZht4l2a+NRCXhpiHCgcjI2I2sCG
NXG9huArHjGZy/ir2wK5p+gjXsg/Xg7kvHj0dqG4ZUKMdYprjWasYOIUNXoyrzgOStdc1QdiE4CW
NJl8MiaaDGxbY38tF/QQ/DbygppqfjnxsG+Cz69kvlXx8TyCmz7VljqNx7Bkr4km8mc95SHVYRpe
X3gDR14YRJEH4vaHZ/lAh0zpaDXLF+osKygOkLuY255kDLifk5v1CeAYnSuP98bp+EL1TYoHQAJo
3pYNjJ3MIJTowABgUeEk6bJ/taMv+L4eVfEMcZ9zc4fywGqBDmxopC/3GYthZoY1hJjIlZc6Bhub
RyiEus9xOHmQjTB5GCjjqwBC23b0d8Vg8bKId9KaH9w6sjVB0Q7/CWIwKCWv6ioRxKEvGUQh7FiB
TvK/sAptQyTMFFikx41jEJfRBATG0RcWfbYLWsByhIP0AcMISTBET/UcTfQ36EjY+adbOpTiADMz
pOjrqSKgVeUOY5F0nc7plhEkoRd2mUJfz3h4czTVXz3t22KUBSPDwhUNeBTioPAibimCSfk0p7Tg
KH1D8BWejoAxshAMGyGZomB7zsTQwNbcUdi+8C/Vp/k5Yl6duADEDSaMjKcx/XHlU7xTZm1P3ZYH
+mvumf9gpf8P25gwXE2RFJVsCNky/ke+dO/vwsNU+2r3qycxdll4O97D64f8Xa+1MJ7ePKrv0Npe
VpkPxXwfjfhEcLVGsZWFyn7LBhGtcPCArQj8yXL9InsaGyCSraYiWNW/EiX+52jiik0T3YtuaiIE
aXOUA/x2NCnPR/OslSbbXWbpLFkDr/nK6XIZo7XiYKU6avD8RsHE8fNNK1y/NCs8+JWwm958ohVm
+CEVjuTvQfyhb79V++vOM5gns4sJlwkUAnMyu34VRxsBoxutIjuAPu6zGJA3Y0YcNF/9rtmCMK+u
uydWlfgGO/0RvOtNvS2Mz+EfqIj0P/KG/7tfABFR1TiSf4Vr/na/Yp4NvZnXUHdI1NvLm/ij/26g
KvDBrI3J0+cL8Tk0J8DbO5ozbYqwTAVe00q/JOMD6jQN2eoeoOLdlYvn4rEpNxwTrNUjwlwfHePi
vkh25b5YlYxPIIbgd2pfvo8MAlDeOpqnCna0BgnRONrDgsVQ1VCJxmF/d2pCy3lOhAW7XnWQ4VCD
qfmICzIftYerA4VPkC14nZ0y+CiWiKZ1QhOoWj8oCdB7PtaMHa7kAcCFXLWo/ZlsJSEtUnvELIUa
GM4odwGYDR3ZsBvB5jvXYCybI1mQvn9srvjEE0+HqTD2r+7jZKwxpcj/Vcj/1G/8ehGGZakmFrQK
b+K/C682yiEphXu2S+ZxqCFj31/fcUZCV1F+dUdO1lN66nf9rNkAPRRf15O5IGzaU7x8U4a3E1Sp
v3cWf/p2TfO3Cxq7pN9WBo3fPb1cqvFLEDza6TVvZ5e9o9XQ1zDpZ1kQubFveOReru8LYdlwaFbT
/JgHxT4GDT6xnQIBqsv7lLZnVCCtW2RJPGhYyf9Yx9YfKkqNbCZZw3RVpKL80QXVz+d9yLOi36lq
WPVL8iVuCCkKWs9LupceC+aWpjWXuu9BxdugXUTa7pGe43aFWXE/YPN0VBvA35HRuKuTbf6JqZuY
MdqZRYcM6XBc+NKYyBCaejdC2LK+xOg+uUx6c3Q8EIRdVx0EeeQCb5/Fm379wJqjMhme5hYgBwoc
1THEhZmTduqL2Ot1a1g/EsFIfUB3wZK1Mj+7jGL5oVwaLZYtOMwfSDPU9qCh6esDzLHG0h7lzXON
7z6o7+W6SdJfB0QDF99FFx+pBwj6FPaq6FVSeEsplwYg4fQUtRxXSfmPNSJpI7vnv5W8pSqSavLc
DVMyf8YQSVVxKYyo6Jjp7oTsrVA+heQ9xwnevFCFDO9idc5ERpHbHDGnJXxUcJ1VeWFpXw0l+qUg
cQ/9pgit/mEu5W6VXOepGMrV/Kq/AkyKwtJQ9j3pDHH5kWEGMMx1RBYEKBrI4Xd199mZLzk7chUK
LXaHq+f1MCirHBkCuEAX5PXaFGZxjM1GadfSPs63LTaZlJW3C2rNbNN2i3u6hr+MPiWm45AnzSnX
3ylE624uR1ul8LAClxgG94H1IMl1l6gL1VzgRy8ynu3xOADeOqfZDhMWXvDYZkpvtGeE0sQFinKc
UzcaqkEZQ0wqPlqcoO2PRfx6rbELCap4owi7LIOpQl32DNsqMK1pibo7h9vgKESOquGjJOpgpJo+
GygSmIrMLLLiuqmkL2+w/xGNI7BAWd0sCBQoFvjM88Hl2amFM3FnonO5IgejHR8XxnXVRFuKAUlg
PrSQMmYQ0568hvJYJK4khYJyTK7LGwYw0jxSfOm+L+Sjqr/9fXPBjf1PC8cUMWhn3aBtlv+7u7RC
JsVymXc7nB5Jz3vJmRP72iucAjW4LRHywNSzH84wfU+BjrAac/OJjJuXc9+QhYIHiJ0crt5zg5+Q
Xy7g/EsvF2fk6kCf9FK3XIwcBV6oL51Q6n9lew0GDnbR7GRXrwxGxvqiDPKVvk7deo3ASZlGM8yX
5pwu5BFjOGDjkYXNSwBQYFvOxc2IkrWzfb4zSE3msALLvLUL3O0kh5FZRTiONI7atDADRCYkPsSY
hs/ab/SQ3IVWciW/fYP/bkoTk7yco7mD5zaTvi3EaXscl7KJOBfvK7qN5ACk0Xlg1i2VkDZBZHO1
mwMMQvJO5fNjpjG6sTVSlgl2msJrFeGfJa6+bVS4Acj36UBoo5nkCHZKlbkQQ5xV4tWz8C4+cRPe
EwKMNGbvYMQzyVaGizGIMXIiq02xf4acJ9cJ9hbgjah3wEEQCMLsgFW6NhMnee8WlY/xr68yBgmp
KjUFYRMkhEsQedrnP1bK/4JxFqkzlm6qimpYIHL/XSiWLF+iTteeO9ptE2qOSqiFYxhO/VFvuKoE
WZj4D2jT+rmr/TyLf/xOJW1lvSjKbHffPpfqoZm1VKfxuwVak32hzcHHgVlBPq6CAjjHBDNmqsqS
6YG03uUdWxokleA60+f4vG/yrXbAkPbMBQd5AD49vzCes2bFvlpUi3RT7b8t16CSwbNj8eALFqcm
Z32zSL4eobnsT+lCohoV9zLvL10Ys4eXv0Cf8fMX+GeaHU9uK2GNgiSoyTf2hTn2Z951hfXmLgmE
SXvU/nHc6n98QKaijC9FZ2Dxo1hR87rMBeOa7cy9cM6Wl5m163Hcnncv+bqH5kZi2T7aNC/QNS3i
Luz2vYBZZP4iDj3dK8fXCdsGiNexQ8TUvjkqYcaHQlweeaVraYFLhld55Us5S7flJ7G0y+vSos8i
TWPZv2Rv6XRMez2lbOqbdmeecsZCBKMehX/tU+Ob/v18+7USfrvRH0VQ+syMe2txoyi8Jrcg85Eo
a1jP5QHdYaj8g037ixL+89cxoRRFKJI48v9KW/qt5qpuca51iZjtGE1NTP8d3taq1x3kfgG40gKd
CiDFMCVWZ9KehT2+OZ7E+ATWjIP41gA7qUP0E8yBcKGiDbTxKlmX4Z79f8ZTnJL0S7owQAzfffNW
ho+j5v79e/3F4PzLLfysYxNd1R/A0dkOW4ZAOFP5wLaiVSpmGLl4xg4+S/MmLyGr21Vorin6nauP
wP4VT1cwzHoaL6B12BgsHKUF/gfKYZxu/OMix/X5t4v88Vpv6kNsapGLLEg96Vw4u4yfUZ3i8I01
EE/vthYCxVvOyk27fG7BNLqlOn/O4k8ZxeL92Pxjnck/WdTjOvvtxRs/dpxH1T+auh0vaP44iF7r
Y3ZBlwM5078GFxcc3WFL3nvSNp9+sBNXPkRvJ/nHc9H//FwYeego3kXDsP672RaGWmfqnfUnL7Td
9WP0ejDBOlFSv0LkqzFUxIQi8nIgdaBUZocQdt3opeY04mz+hB4pFzhfuTqtFSHKue2B1YEoKT5u
lrcJ7nvCe3WoP1ocSKZYWVlO51NdX5jtJs79qLwRiHcGISEAqQx7n6GFo7l37+9vX/7TR00y3/+/
y589vimKN/VqddnuQCpgkLu0pl+UhARmM8XWV61L95iBjqBwW95hYyaLv1+A8aft01LHlBETYIQU
gP8+5nttablqjU23A2ZM+hTNNvJPmH0XBzkILiMwujxygoOnx5wF1olBZJ5dbjMvcQkJ3GDqo+Nc
bRPN/F4f7jMYjFPE0fRYVLZ+EaIynkAbOtwn9Z5mQRh9Ql6Beqa3HVAYIvSjSoJGsiTk0r24c9lt
/NyrgmQrBEl4oNSdlmG0/ftdy8bPOTaLHMW5JCmozyVZFH8s8la8Fl2aJNmuPDAENDcKPRjOCFTS
tnLm/lpY/hbmg2OMA2JMPHnYN6BgJZ/5mjGUq280APF8jnmxH3nJHBOb9/yFNgEGKt1EM8/X7YIx
9fa+6dwyFCayfw+yBVakBBXAo7JB9/3hbGp2SS1RYQqD2SASdWyaRp+c9AzrkjqOMTatQAWtEo1r
j8U6fFC7RvtoOiZ18Qv+G/tmhxH67BqUSwKhxutrXprd8/22aT6TN4nBMbzU7wviVKySseVh3PNr
aAjBrP3mjvVvGatqTHEG5/HdfhNYoYJwkC+DLg3G0dWTcZueUSV+PpbJmvP0iHYWbF79QhqbPgHx
HHipV0R9vyKwTPjenhZi3uo/ZvgjUrt+rh+v3UZ4718BBItl/d2/1h+41MWv8vSxMg5I4p4vpBgw
xDI+UKLozeg9I0EKIj+DcBfVgcIRv6lUsNSc9G5cNCOPyKbHHb6bD0xhSZrHpufldpb2tzMFLD/t
9lYafjqtvzX2qYJnvr5+xuXs9qrt209sM8Vp8/W8OddX0OF1NAdfbRbpOyZ6gpv6xUKfItIJy+mw
Nj31BJDArswwcIk3Tk0QHzqQj+wT1aXVA8qyRKCRB+KYfiS+DoBL5H1tqmDPdcYceERs0ia8XypU
Q3ayuZ0xbcW1tLbRgCoCht42cITEnGJ58bPTZXGfjqv+/o9hl/SHLfU/i35ELn470nu9LR69QAVx
9+7kH25lT8RY79M81huGQX//xH7u37qsi3xeTIJliYJZ/tmOX9Jrp5h6Wi+yfKnirFpj6d80KXQy
0gI0InJbiP94TScmpcPTf+BWg/d4RA+bgSfnLdmfA5SIwZejr0sx7dHA5AxfEwWaKA5p5g7xbsJE
kNMJCdoNBZLWb57DrkDReVEguTJbNmRkwWTPVbU+azABBWidYqzYwGAsrNQvEcE9SbSM9nVJK5xM
cDwbCDG8tJuBd2VAsDEFOeysdm50C+GiElxBMZh9lPr735+W/OPV/N/TAjWyTKJaeXQ/tmGhqNtE
wE9nYdUUkpgdq0RodTC7qg4zLxke3llEYyLf33VG1Gb3KrVfIgCWcXm9RwtT3HWAXNQJff+PEwr6
xH8LFMOAoWZqkqgArEhU2T8pCFL1tMpMvW4uVPnFSwig1Rc+c0e8OEQo3Br4DuJ0KOsemwcddM10
NIb1rG8Hc292q0bdZqAq8WWB4o9RoXqbIVgpXh64333eGCndMN9jn5tiVRHh3c5EvmJYQAINDAyc
QZzCCgCBB5NZgQfjtRomRBV097eSJJFkduvfUbr3OT4bYQmixQb6WPS33VVcXMvPmxE+kL8TQIAU
5L4sv4coMEpy0176FFnvkvRO0VoiCLtpkM5elWqho9uJlla36+v51Vp2hq9EC9WAPurJ0TJDxzes
4vtXFK0vj+lN52+FCutX8OA+GUKQSbOadAj1UMmugYgU6I+PjJIC6gvzrFcLHubVBgpB7TSSOmAk
on8cZvzBBwPNGJoN0vAZmU3cM+cDOgrA1dkgMIHD73XUXfL3eZLK1e2/Hpi9s7k4BsGYdN5kt4co
ua18+kBqh7CDSRgfCM6X2yjg/yBdp658Q2LZA9GZyxypo77lgUIVvkp8IxPegVEjDfXlzFOIOc2J
i1xE9fwS7dE75fSdtXdfJudHGljXPSSUtp9FX8J91dTTCvN7YxJJZKhBLNzVxqysJpyrxEjgwjCu
DIij+CDXDn4lfe48JQilHuq3ssWM3yMzucabHyKITAKoo+LdfxzXDWJ4GHLZ9E5AwjAhQcC6bjNM
AZh9KfMKg4sPFUNHw9UVH+OGDnUqfaywNQQujHmzWqBlX/w/ws5st3Fty7K/ksh3otg3hap6kET1
rS1Zsl4It+z7nl9fg5EJZIQjYN8LnBv3wGFJFLn32mvNOSb20uYmmchEWXYLYU2kjNRt1OxIXIvS
TDQkEahqi1WCJBsDekF63ETtp+knCWO4YZmsDyhR3uUxKBGde+StS2MtqktX3Mb6QQ7Pmn9M8QJ3
pENfYnmpmIvoTO8KEp0oEi2xN9ij5XUlLDrlMeGzVQ3xpas4WzEFSBO0WmRvw2uh5aZZ2wT9pjTv
gpl4V25SMwVyE+uzvnwh2YSgDK3YiYj9u10izkExeOJRZHds6ATW8QbYF5JB0eG3TlRliRNTqCFt
wIqHRbqa4bOT/H0a7XCSlWzj4PYIdQOgYrQkRF9ddaUTgso1x/s0Nl0eRIz33VtZEfux9PH6eXOu
TkSzK12o3Jdgds/JOzEeUCYaZZa1RwlRHQYRWmk+rTsbj6OirHyO3km6NDLAFgtwIdoVu6woYTtf
h8xicD6qdAH3qrC00mXjjHcxwUNi8Bbn7IwbMdsayU33ljXvtq/uUnn15VtlnazobHAGjd/A/Kj5
g6UvhHzdea+DfFTcDfk0Gmke4t6aB+rLgEVBPeTtUkJqIlQbFVtTYSMcIjKXtye1YLOBg9LF3VfN
EVde7ePZW6jKPM3n/CoLrngO53DdImziq5y2KtSPlS6RFL2MIYllc6v9DC2SyhYQQ+bkWKFAMkPY
DviKF/KF+muUJNXFhB+SqivfaRmNK1YOz5+6mETit7glufjuSSQSkOx+9DU8P3OtIzB1MdpB240n
n1ryTp21QwCXeEwtcj/2qrzV0ZUGgN5XYvpsUNQkh17e1qy9CHiJQi5gc2+kYI0U23XwnsJ5fR6k
sxW/h6rtmgtJnfMHL1lAlCQuBRLiAsOMhbtRGUfjPQF8LBm+bSFO9OfhhbVGxDuAviLcwPESW5sp
REf3N1swVmcOL9cLhykC1mWHpy57zvvHSF7j/Klw6Fg6A1SswipJCQZGOWhhExGxa8z/NtlbQQnA
6JM67+Sn506H1P9iMst3BEDnj9xEJa4zcG0Kw3zbZE6NfJ75qLtKw71LHKiJVmXev0cYwKI5HHcJ
GT+4cm80IFqoS4yb0b4MtFpZa0XymhcRTDhC2dW9UB3i8Azvu1awX+06/AG63bbzptib7gZTAXBb
J7i4JpABH6cwi4luTvwCUPgJuq7CfObNyPksduGdWjTsMFXj19TCEPycJ7u6p6ysrjJDPiPfesVW
ZWav7HJcXvR8oULQeiWCoLL5Q5KAACQ0furqtibtYsT2LGK9nQtzpZ0B/YF2jCKFrGqUt9CfiGWm
BefYXPs6mptv+IFIVud5QVWg4NZVD6G6bJ1nOblBhohgljzV4rY2DmTRWjnTCY7E3kpSqNWER1/7
MCjEZdq+Guo4Nbz39Jua7CmVt1X50JX7joeUfBP5IpcH03gxrZ0LEkvF8WbMcuQ7v/iKPjavaOGw
YQ0TakxRnBjkzwcI+dZKu2MBtJRHKXtpnbOjLi1yVZpDbOyinPSSBRldPi7FmayRUL1onQP30pAQ
4QICbCmjuJRIUThg/4FRD/YQaIgFHNLZF/4uDl+KaC2Ea4VHiiC7AM7/FMcmRwDYKxQtkGvldYOC
KQWLsY3dO2gOyTuB7q1XmneDbCvR/YafLxAQZL0Sn6GETD5w0i5R1qFd4H2BLHOuSADJo0C7hRmY
2AZ4zvApNw2oCBrgGbZOKtf198Wi/qVpMFZkJgwHep0q8Y6a8aVlpBemKeuq5Z+6chXyAcKF2MH+
mHFnMrnP1pAO0sDGc8c+pZLKh7PVrtsruIGQcx7BGMh7gGgf0moGb0Xt96RFpME9yraJOsNl5i7F
BpDojI7UxryWwdJ4c68UZP1Ca+xaOrk+ZIxJWo85q94a23e0LV/9YvIe0CiSpnlu9ydhppcbHqM4
/qkx+dOn/3J0r51+0PrK9E96tA62HB1cHPt8MyW14bK8R9s6XCXRmdNzxlKXzdVuQpBdz0naxkQM
nibDPovOSXwgY0cM52RmMCobbyzix/CawMfuRx8by0NQXshinBr1i3tM1h17U3tWVkzOYmOibwqk
m+XOV5bcgf7x++9YUr+04f77SzbR0dIcsqxfaonfDmtapOZ9qvAlG9JWhX49abp5KPC4s+Xa7itO
e9rdMJ/KpXy0JlY395DfWVeVlVO1Hk3A6cex1hLI9pv3KETB+KhX2DphS2I9fU5FWXL6tYV0FRKi
A7mEMiSYUXySvWpU69EWvnZjUAnklNgglTIYyerMM+xG2aeQSUvEtBiV1mKzykCvurbjzyokS/Wx
TIncXOjH+l4AO99W0LpU+mpP1dVg8owqG58VXkvlknT3urE7/rZAeMjUGwBJrYcXkrlFYWdSlmFq
mYkkgmUUp3Z30Y69+jGkWxyUPQK2ozgvyKh4kLwdIBq/YEI4j1/5kPde590cRP7yHhlnBmdHXeA3
jPjoUAOnNSE89AvpERBmemwWim1cOvnE3ducQBJVpFGUyOMRjLPhTQLQpcksRA/85AjTqF98/02r
v07Cv3WA/+ubhpOJ3MJUdf7z57E8rRxTLHKYEZY8kk0UoFm4yzDCsOsiPPvIS1TOkGrtVJ+G+aR+
0X5Z6a6Qwih6MDSogMpGzMhMJiEjYVaKi3Csp3DYNWgV8Z31s0pblMkDh+h8TUPIDbFH2RJZW+kc
PgAELJ825wdHZCmYkiIWvVOUMAAtnsFAjTUc1nFpIv/iPHMAgRlDw4uTjAMCiZUA0Ysy8cFAeZCb
1zQDG3zY0RQQM9RxeAoQe7Nilcdg5eyxbEcLnE3JyeoRso7TTN0b20+oQOnspkiZjZFBVSBtwh+I
bFayN+4DwpN7/gTYHIEanAh5ZvI+cNwgy0QujM25nsB41vuxfUZ7Cv02MoWaG++KaJSmgfyIXESj
qXWkPleJ7pqWbP9ookehKTrvBF40fFFlaz3yR1jRfAnMUNtd+6nf/U3+qbzRm/CeOeXlH+pZWfaf
6qf/4L8kwNsQCOHw4WAe0FuehSGXh0IBIsYkXZejpRFcJTHlJpY8SvMP4bXlPd0R5+EmdunjP9Pq
yHGmABYRpw5RRzS6pFF5Jtc2izdIqhTMGV0u1iSSGTq8WNQGNv8Ux0PyaBgkzzfAu6hPZRMKFvie
GUi5CJs25ScrIAIZBlwMW1NsTwACPhBSCp8oT0VE2i/tzdsgaStR56M5tCYFLWhrmjwBPEvf6UQI
l+YOuqg/8w5d7kUabx/sumU0hZWbvxsgo+ATs0lrYxQEWAYR4RN38Ev8iDSOXl8J+xsOIIYQZ1YG
87KgFwT4b8qLGng+JdzUtuhMR+HTg5aN2DJwWebAAXYGolnQxvpBU7kuk9TE+rAQKWnYvawpfvQ3
rFIxQumUomCCD1R5pxrSOqz6FPkz5R2lIzzVlvR4zEEodfctzhu89xhm8LqyZTPZYZGn343xmWyi
Ybz29APhVhCyOr6kXzzxRlHQ9lu6Vq4OvnLCVSpRhUCQCUCwaTTvqgkLBogbaySJkQk543lGt39H
M11ZCBvDMefFeCZT7qK+Wlt93b4inclBAHDE52xOJnk0VqQu47EZeyz5AACUXin6g+nYInxUSW+b
GZSgfA6yf0SYZgw3dqi6u8qbD3CRxFMVzDx/H9P9BYQLtCSb6CSx4ught06YkimBdRosbASVsLFT
tAGGXfYrfa58+ucCAKlk06Xgo6RcrmTi4QrlYGQBCRyqGaycOuOQPBacREP953/8r//3f966/+1+
0IeJejdN/iOp42PqJ1X5f/9THVtcvy+DJvWMbEqSxNDDtJRf8e+/bXhi2ibSkAQxtsLiIxuEOSzH
XLzp1GEGSTuDiCc0JrzAImuEOzoi8yCsk4kDjI744ZxM3lbfpj3osYNiqXCfQ6IJylNVk35Sfxo1
PQSzIfXzVrKbCchSxDxd6jWRLuAdIk1mAd2W5tXM14oAFivgVNltSjGftDFdWuwfYikgFHxx6s8I
wLRB00JhDfr+KvzSEPx9FZjDWGTA66L1pbrxkihPrdyN0XLybNYqy1DNZJ9dGOFFCW3TKQHzAVGg
adNy+NZKcf79WxgHa1/fgSJKBiN1DeT6r+rzt+9B6vwq6XXegRFyGN4CgrQY7OrburqRxFUrP3Wl
v/YXx+9dUfioijZCgNUvn3hQ2zJoKyk6hJgsWjroZh7tFHYWLF1bL7lkJD7UK70PHvqug0aLg1hE
7NZtv//Y0j8+tyRBR9MkzLmj6PbPbVjvRVeULQ8s4ug7LYnsYs9PyA7t9IVenzTsOIX0ADf2VYzj
CTs5Ms1LlXGmlNcqnRed7eHnd/WlMYxQWZWo8rk6PBU0Z78UB7UVuLEZOdHBH1a4xKZtDdtlWHO8
9Rz6NhLHFrJ1xJ/MXP+6D8HF8W2YCtnxfzG8s0HuxIIj4aF2jrkiLMRxPMEYxWJpJicyKCJIZqbt
eWPgyGMsXX74Nv71uXWFFzd0Q1WNX9/Wb3ehpzQ5bXo3OkjGpcnPBgnJSFx45cYwbB7iXNho9emH
Fx0HIF9ufUm3FOWXehPp9ZcBiT/EliGGfnxwFZoORJTv8+pVnLLYdIQo7KWcHhYJxN5jlP3wef91
8/3+yuND8tvHTc0utsKehw53XJ1+1AVlwaaRV252aEHHCj8Aif/1coxAJUa+9PUV9cvL1VoR11nB
XZUCsM3PvFwhbLIIBDlHPxhTh+8vLBfw7ysrMwkSJRzvkmEZX65saGqhZMVOcCL1fqouLPRa0g0i
IhG0c+8Iq2K4lSmN2xnVW21X7qzE1XsKsdLy4wi161mmrswPGjXPVchuOEuuUmp3a8791Co54+V2
KbwCohByGknSwiiXXX4215VuS+0tKvEFvcTWRn/KqYvEfZIdsFZOmnIp0ljdSKPXnKE2zvuXHtyB
M8lIlBrBPFH/3lb3KiXacR5ktqAiPkaRGSkvTGRdlqIxFD7tQVA5h84m2kj0XvL4LiqfnrtzqMPc
5iSIdu4ure4hKfdeePKSI8SXaNe8uvErlXeIuIri8ZrV8+4UJweKgArXxmNFfvyC9AQthQZDdbiI
XbKebcbq7ZHqB3/RosZ/2NKThPfOx1jmCWbga0pGLkxDClCO4i1gVx+27yRvlvqzR/jFMJB4g1Pv
QT5HMDNpG+Me1WcaDOO9T1AnPj9NvQkv6oqC1ALKdkhpAYmLJlxmwZof5te3s/IIS3wy0B0uFsla
g7jOhNiFm7DVaG1369EUbI0HRqM9pcNDGN+UgLlqdPNWFIz2rYDYhesZQla/s4KFTGTcITQZcB+l
ufwSbvAJzoQzjpEwOLQiYYGPJPoxNmE8Tz83PXgriLTpLO+XaOJjcy3MHmV93Z84HdCooDvRZzNr
iUpEvZfVhky/QZkz7e21exrMfX/F6APp+iI9AA+KLjQdLejBUxJMsuoZa2qoLN1mLtAK4pzKCApl
G5T8fvvUBuuiXkV0ix3S2Rb9Ir1i+XGcafbmzyMwI/XMgdEibNE7xi+AyfFOJVM4/aTFcn1wvDCf
0DwwsdhWJ9KF2ce2sfbapxGCKyGhKa6Ocba2vC3GMAoe/YfTpvlF7zHuJ/SGRkcJET6qJX7ZT3IU
UYUu9sHJxAdbQB+c0bJF+jxDsKnnG3lh3agHi1sPG4tQHM4Y5sqC/bziMDUyFWkH7Xt3LeKQ9JtT
l9Ml0tbONgRWRo5CO3VaOieobHY4vAjZYu492PGtee1wmIHOirCozmF2cuAHPkGnwV9xsxcm1nv9
WrnrOl17O5PrAlWYQNZNNQ6kxr2mhWfykEGmZXizDF/NYEe/HaLwpIYLNNH3RC+bdgOVNcDKuEfC
g8VNKn9Yx/6xbCpcQQI4FNXUFf3LKDTri8qTEss9gYys3r3RQkzyAxBhWhw/cYb+VY/88WJfRsKt
F0eiJBoumFxKkr2kTEN5EcvrYkXGMCqL/jUj9SKZW3csV/KtNh5wawUffK/fL97SP24ZxbQ0Q5e5
b2Q89n/uTUqRuIXht8FJgOU8ic4wyGj/w2SgwAbQw2HKIaIK25B4RQCcv37/8l9xS+Md+8fLf6kP
m4R5uetVwYnOgXZQ0klx9t4ZXNIbQajD/2f011SLgZYHIhkw1liDAHmd9X3M4TLjX429iPYzO5a8
8btLygEBetztZIEASms/IPVkBcMnMIu4LBceXIR9hSWHfrq2IDsEFSM3NuQOKv74NjwEnxaCQsbe
UK1xdNcr5AHEQM6LHV48DptByNhrTtIAL077CaNOcgdMlREs449t8eae3BMo+qgLGIQkU4bD31+y
r8LHvy7Zl922TCUpFa1f35h+Uk08vAv6FIw4b/T3Es0WJkjY/ZPzHF7ko3Qqn9kgxGN7VO5EVD6C
GOOW3gI/OUuf7Zbp5o2la/QZ4rIUfrq7/nHs++Pr/VKKlL2T6XVcBycm3tnRmucnJPJrN6dhw4mn
egpgOIEJP3EaDV+18/dX6u82K3eXOjJ4WBBpqlu/rEe/FV593wmmZMnuKXABVeED0RPiGx/VgWzT
aaiAvkaXp4BVa6D0IWuHX76kcYXpvdjlVDEoZ+mmLNAXxjZJhNAod0QPyQOqkl1TzPxyDnNH8S/K
LSORwVUJNZ+0aA3dC+LTaUn8Nbsbs4lP87lkK8iTaXPUXyThYNJ18SG80dh+RAAC0UdnOhXuInpk
LSx166m0PlvD1sFGIzyHlbeWIihsbCjMpdp16REbBjS+IOBgUb/q6bpfOsZdyx6UZucIG/Zj+ihF
8lZrAC3XBaKv2BayJ+fRMx+FJ2cZkQ+E3C/MFs2wbTZ09FBAzRQ0+PP+aD6z4hfhsubKROsOREiW
H4kRPqaravTLW9YyAqCbssXugms75rCOAAbaS8zDARG5w9OI4GZIALvhozbuJhBdCMaMqZhTy5Bp
4U0OP+VEfZXZjA+GysEaPSDaJJFIsS9LmWp4HoclcjeKCYoA4jIi4ZJYF06eZvKIvETO3mjA0VWl
laA8VAJAq44EVPHOGI1Wo+HPvr8B/2rzf31HX1a33jGG2hdilznnGyID6U1gYIl5+ZNdjoCAxib8
l1Yr3ofbMI/eHW3WducS0mz7SRfTDTZyRBhUTWU4y7sFJMjYxrtMumLPBU/WNMBk2t74Dmmg9c4c
zBfELqgtGoA9kmz8H07zX6164xXWRIl/jPWFLP7yM/z2PMVSUspS7pIij+wlQDdF6uPOEiHRDs9e
f6y1yYzk4IeRlEPnVlkZLq3Li85cV9sp/mHIriy0ajcvEHhQEwXDLiKA4mXUPi6bzyq2B7tb0M4T
N1nz7Gp3pfspmOiXY+DLKXA8+XLuFunIW1/pXGEY9ZUeSpx7gT6RgpNPWcqdhYvykij1qQOxrsBB
yvtv96Zju/5q/OLIo9XAg0LzwZWn7UomZc+ELZkQ5N/iBgkQgVcSsHwaHEyUmwea1nM9n7tP0cX9
YcvUxpvmyyeAZmEpOpWeZKC/+3Kbu/VgJmrvYei6VzrkUiKmB7sNEcVty2Bhvof0mvF5EPtUbop4
x0He0hZMaZjf9z2h3Gi4KLlsK0V3NHWeWYWwDCvWuN/nkAoA3tCoDwjvIKN+gjU8yElat4mwCK11
Wiy0lsp5TKUVCIaVyT9ZM+klbLRtnjxmNOEPIuZ/7Hcs3xxmLUPj1E6o1J+f14uN2Gnjzjoi1oqZ
AJA3jkipNfbM/nxWVUpNsmMeEnxuxeSmko8YQIBZwfDYdxFI8rN16VTQT3h5D3J5i89Mrc0NGdEl
DiRzorgfGmcUZSkH06QSf9gB/5r/mDKOdBI1dRo9uoFp9M93H6ddlkVtaBxzx9aLV9YiMlsQ7JT9
UuzsalWpywaFcvsW0P5BNwD5faIehB2U/V5/E8BKMduB9oZQeKfwPtVF91zVPzzYiKL/uqk0AEus
nDI4IlMWv6xU6iAUulS4xjEBFZrMY+Ms9zuGNCMnXV5TAV8Z9NOzlJecr7zilqZ7+rLuiPc7NVTp
Y7DZFDQ9JJzmGPeLniHRwPkhSFZOs/S1SS0LE7ROYxKftpSuro36WX/XGXlO3K3Rk5z90Yk7peGl
zAUpH6q8L4FDo34rBpaHNz3Ya95cpLIR1ni5zxJZIXt8ZpSqaFiYe/bc9TkM0a0jbfJ2Wj3BsQKf
CuPklGsvSjWvqyWaYyKvC8tOV30+6obxB7B6Mp6gCSMqS0VDZkL6izPtie9GYQZ20GXHuraUcvHE
1XY5oRD+MlLRTt0z1rXjQLLM8CAdjIWuL8CWKuLYjWcuQOrpxrOFHxqZvwSZfz79fE00Cw2ZNUAn
MfDP+8lVNVUP1Uo7MhHmvNDpD5H+WSqMdAGdoPhiOPKgBFN3/ZDvCvBV5hoiPMEphUWq8KdHbsyS
Rapgit5ewuPQvWTUX9ok+jDLF2ObNbYzBQGvOxvD/+F0Ko8HqC9vXTNEmlIqfWdFkb+cThWxSY3K
6NFuYdIZbp2/jfe5vB62DnV8gyr23D57HiCiaZpu+QzUKEzjcdNbzwbe2MZWIK3u5QcaxMbq+536
X5f1j/f25fBX5KljxrSICSiekPZSLiWG2BSl7Y52i0CuwkawLQOmKvnyGMsPpX9xDj4RLdCKNfFD
O4bIc+hKEMjD5GhrLlIOwAuG0+mMfhMAH3P68vn9e/6VtPj39TRBKgDlknTjy8KYiY7WNkEtH6l3
BGRBe28WdW8UmdDB1G04Y2AmPWsoDdsfjiB/aVRY1Lha//PK41H6tzrADEKx9YZWPjKy8ffmGrUq
OFxAc9q1BJxhZyaCIBTNWXhCXlQJ3TSJdrWwlIWHj8yGXfISHhiwAHN9LsK99d6yl07VG+q5F2jj
0rq6F/Pcpu93FDfuDD+JCod4g5gKlsjJeOQ0dlJWzgsLT48WAVGjtgMFql/pEtBYQE7w/ZWmsvnX
rStbJNUqeENR4Pz5gXtl8GuhqeRj/pId7zHGXryFcbMycTHziin40caW/T0Wcd8/es2nTPuEVQ9N
u1ivRnQkc92lts1fyS/ykMgjmMYrQBwT8p6FVTOurrZGtZRJpADxB//pM3o3n7SzSHS6TXII81gj
2ohXRHW0CietelIX0iMUIYGoo521xYHCkPgIVrGdRh+ciMn/gOiFIdclBc32UTYKpK/Rb5xrM/OO
REPpN2I5tzYsoJmwEVhBS8ZmLhzCqH3qcGSoGDQKApq6uUOFF3TQ3cGjFAxw+zfdUycRsB9j2Enw
nkgA4Fz9LJ7kBZSX5k1EqNrbxtadpVd07GVxbWh54uBaFAdpiUBUXiM3JGzmeQD7dIbzIdj1oUNe
B8RatKMxybzZ9WOXSDsbkyqYt0/lGphcjXVTu+sQPvB6EqRni7zglh4Rtk1nVD+opOVNokfSXtX0
pcKuHX+QAosHtPfW6UQh7AaU8xte4hDZCQVPa85TY20AhiofHduHu9Ru2f8QCdQ+YZD9nulIazyi
4XWmpryMrxmHJAhB+isR9KiFZRZKFKLNvN5I7xwRZ6wfaJP18RyG3SS6fX8nMqP7153I4z6ObnSq
ii+n/04Wm1J2FfmokQbpzozDzTtHb+GuzBhXzQRjEmkrN30F5yHV+jwvoUClL3rE6B3dWD6HncWZ
c+Isias2TrHC8HfMeZHn3r4QSV18AM7UOktUHlV2Ld0lioZqmHnIg+A8o5uyohOSEvWob7fNp37L
ZybcImT9c+4l8SLYOoYy5Rhd46llu+XdmRWbjBH6CRv7oQP/7i0hY7HnI0XDx7um6x1/6KHNo6LM
oYWx6gLRBoMjSrQlZsoBZTw8IvZj2ostx4zXkmwWwoS49eiuLlve53YYNjlw0C1N2Yt7SYm+zcbf
jdJIP+tQGDCOcyN0S1rmNbP9Qjk0A4b7S4ExSnGfB/XgExD06i5cSAC3xo4RCMCmJ8zJfwr5GRFd
jlPumT2EA+ESr0k7lY70NWHh5VvoVjAh9BPUPDJ06hmmGx8BikhqG/57eipgyhwSCVcdQrJf6tk+
APRKpGG79ISN7K6a13ihLAysdNFDjGyRpiopYcDSJDs1tupKZsBPCJ7EV4h0aokUECHYxYinyTvy
HO01Vfdjq2spLMW94C/MHu8tFfIYVloOk5FbYMJqn5b7lnTK5FL7BwRTHttCbeMYePTXLs/KtrqO
eRX7BNMN/e+M6JpkKz4mEwCIl+SOd7ILjhmYjbGRUBhwMeyOqLZ8TgYUfDH0FVy1UHg+YdBHBEoz
ib+iLqGYqnPamF1w7pBeA/WfxStvmTWHHmhoCQR1D8QS9S56RvItIYYZxPtNlfIxpOmQzkh2q7Wj
X2HymRDMmqEvmUv3zrK1T6Bcu/59PBxDunjI99TU7pNmrLoYh9CsuyU3qT4r481Sf/DC6AHRkcyo
OjODLvM0gUBxAUaHdugMzUpaP1N/n2PiOp9i/9k7+fgJyFKzgWdj2gUfJR4yaR1AegNVSLAXfcdN
7a419vyM+ASgTZ3KbO2J2nFEFmMAg7gKsnUOVF+C1VsuG//oKncBHVG8yax3HUYV9CbVFgGF0XxA
U+lPCYOsPFscpnE/Q1+kYKIxEAnb7dx8rGyx33fdwbITddk3K3AFSD4hsbdTPxwmvtzvM5UQevet
Rli9verC3Evf9PhZRfoH53BC6AlhLeUt4RCC+oiIITBsMcY8p7y5wYO8BQzG/hAkAn1fckW5jSWG
YtxjDMyi4ImOK+17lEj+3odg1Bto99FLLeMq3miliXtaLEAqZhcpmHXQADMaLnYGCWUTtctUwOhp
5gtC7xT2mSy/lKzuDfeah46rwqIJrJKuPvSCdNtO1tF0Tf2See9VdZBhr/vgvNPoZJIcna5D4WaZ
sDIV6NEr7Z2aXcS/J7OQNIHAprvoxUuVngp6aAEHCPWYq1Bg7zgE2knnP/V02QzPmAwasRpg7Kj6
DZ5dFWUaRYsjYAfakBT7GVzya7tsudOkuQgA473rFihmSpyOxrsrkV/oH7sBJGCw8T4Ud9nxVvmt
z37/IJQ/9ZLGau5LtaeLaAgthDR0YX4dNH+ruWKxkvwoFaQjMo3P/iWa3d1ualofMn5EQjzEWfFc
bAM24ngpbOty41Al06Thu2SKApJkjlCNh1XQxoq2qPf5hdFrtQQ5oyqzkHU3J4IDxh7ZYcJM0UjS
bS41z0l31lk9lWNdHr/fy9Sx+fvNJ/oqgvUqyWzazJWPnWdOMmkrSR8WKayR+uCjeMTKJZBl2e8T
nC8qrUQlPSOghJ0JPprMH3sOgI7WBR1WZqvgczv1VvJpNOtato9d+CjQ5q+6YF2X3MH0YhaB9MJZ
KN7G7wIir34bJytF36L/4RH9/qN9NWPSKNN0TjoMk+Bpm/BE/qwXxYFasRgc6Uj8nYKtyW7f0m1P
svhWh1n2Q4/h3xfS1OmQcCDEkfmlx5Apnaw6NReyUXDSUbuIAYe8NfC7ynY+CZrKwq0XvgiHYsaM
xxKWiOmQ1KNny2ZIGwd6QLBfIhq+mJP9OR2IeCVNNTi40bxXyN5eWNKCIGgdLPczh+2zIi4YMxfR
NdCea+OHj/NfzYa/bgxEYvhLRY0Q8S9iHU/u46wmnONYchMSwukQ+8kK+YhpW8+fKnTrMb0UBNNH
oUN7p6JnxWQ0x7yWidA1oyspRZa11pO9Vqy1bhMJa1xeySo5Y//znT0WHTFYh9Fjrt7wVBIkgk8X
jFcE83mO/244EqAy3Pj3eMRNsj6elMeORYspVAkcfwav66n/YJPSP5Kjor57z3egHc0sqKa9zSSm
yTBxbpv4pe/uhXg0Kip4EiV0XMzI76DRofmmfuiv9KxAGDftvGpQ+K36gaMlE//JgTigq6MRgbPz
rpyn8vpAKRF0NCnRaLYMbIZkR/5GTnGvvgnuwaPmeQUKE6+s7oKIirDUSECJXYBynyrkZVFHacGy
r3at9tZuu51c7Qft5PWn6m4x0XAWermqV2GNL8x/wSCEZtOcGkh8aaITiLVwaGswCIaha8yRKdC8
Ek7kXelb/Bq7ksMnIOg1dpyUZKB8pi3ARwXSIZfmwT4fOK6FDA6MSX/OPdsGX4Qpig8TgI/lulHy
sRkV7lyRFkW2yetFp99CDrFDgoPzLFzkbttWRzxzdXEw3W2DdGQ2SIscq2E+IQpVnKTqSgLjcP3+
Mf5XV0xHNobdQjU0kf7jn49xKZhyOvjciFV8EMmefEny3VAsi24D/Lft790WU0ycAtWC3l3MiRKI
gJCJ9OwwrM7hqX3/fv6iWf1aV6Sxda2pKhyPX3i63zYB2ROjQe8N6SgcAsJTPfykj06yoWzAgoYF
NOMBn3JMwfxNkFa4xlsQPnDz9eiKYRsgP70W7AjEvXLwK4ikWTbWQ2Ys+ZFuW/qPzZlHJ3wKQLLe
8M1pGA+II+9eclQuL354JUKx1zcMvYa5XLzxPMpRgWpqYyy7RwpaTqbqpxFghSOJ6UFfu9C0KPiX
osKUBYf2zJllFerjel6p+FFnprwluLAgn6HCtQOe7ZIN9zh9TrU3/AHqETYvtliyDj4qxiU8Wy9R
9WpO+BXuBB0V9BZWhOHol+ucs7e2W3kkbiJ6/4icmU6SkXVStB23rvAwLMkCx3fa+oShT4ANY0Hk
CGRps7Hex1B56NYIrOfBq4gREgVs+0Q+ccgX7RNTu46QncD52jFKbTG1lWBVR4t5utVYFbA+AQqw
rXV4ZAzQPvTlCnuJxbg8NsGMtcwWVerQjZTRX9tpwocXbPR+mclPcrCSoju9G+0Ne842/FTOBa11
XIfXUnzPaGmUG6FeIsd1EbVOOgFHbnxLaAPvB/HD5Kz53gULawQENfAqUpw+duMS+vzTfvaP1h0P
AoKy0cBuqF+xMbIny1rGMOIIWNjKb6q7q0NGp/r0Hp8ItJTPIsIFf6s4dpYdlY/khxmArPxdK4wP
oMHLiJr69+RJ6BRL87RKPMp3opjIhDXYh7AfkHj7BtKtRWH/hFPwBSQGyAGqyuC9/WS4h9QfJwMN
lgGD8lG9EDbnhu+DzKGgBvqQjJlJFtnMcAFfSDzPqV+PxUH/oKBGrCadJSyAycSYd+9aiLFoGlOr
T4FywfD4UDZI7qmN9GnOLGI2AkQY5jHjmzZ40AkbBZtOKiLndGtCOfxUQ+ewRzPCI/pXi/nQxD3B
NrWqSX5pUBZks/TC3StSjgLQC5AwT9QXFc44u4Itc2B5K87Gq0x3OR5dPk02RSsuShOUInBaxpTC
9giH3rtihCjflH4q3lxuokl+rM/yTAR0Qq7kfpTjPEX8t57V5oUTgYnlEtbqAzv64NhDNEMgzxoO
KhkZWsGZhPQXAOh3xpRltNMqIJSTrl1xzKYk59hqfCprXA2Mlh9IT3pFHEabqNlhxalQ0Y7tUBDq
06Ydw1tcvgjHtu4yRvXPjFgh+qIaUSqcKlpj4n1wnFFphX0MF+0DyjHROPqE7SwCYFfZ3X5o7RzN
ezzFuQOirutmfsDgEwBrctdfi4uuLKOdB+FZCWxkYvEw0xhActrh9bGL9biFgBRS+084MtAW1d6H
dwdAyUDjdIoRSUQjApH5WfxR72P+3bfh6WFox+hO1BixjDf47yt3Xhtt3tficcAAUqzQlhcEM2Pa
6yfae37VdDu2ZsjcCzgM0dwgLx0QAZdwC7c+Z6ZFHQmIgbqGNhynemCye+VgIVkNJ/Jr8wxsAEO7
debgrZx120BRPKYqurh9qKix5CyylazDYRhzJdMLBpmUeUY/HTBcdFMJbufEPP9/ys6sp3Eta8O/
yJLn4TbzSBISCOTGIkA8z7N//feYc9FUqgT6pO7W6UMVTuztvdd61zuQa5eTz4h3OA7aJH9d2boU
7GnY41i1FYrJiRcQNTiS6TxbpqJj2JLgGiPslPkFCr3oBdCczfW/AI4by38SrJeeNiGuknqlKSfq
iZAEVm/cgafhOD9iYaBAjqydB7YApsJ67sjpZOC0NTkqmJc9UgoQEw+og4CaDZV1Kq7kChB0iurR
YnakjtuB4cBVOEDGQDHgFOhAwkfvlfXSo24ZoedkOZqwRYEqGY8vKIv1A1QEFOif+LWQEHVM59pr
+MIyyfE+VN9zSq0ZnkeLumX+Nq3bBdQZ+IRkAjEkwuMBqKOa1gTJ4pNoTfJBkzn8iDrPu0nvhD6d
vH23UWn+f2H4/hVTRyHw53K6K5GtzPd8J6a49JXxkB4bLQiN6olH88eUkgTGSFQEa7oiWLbshh7l
M9+XVB7gM/JHm5FWDrqVAsngrTsQ70xER/9K6J9PU/lI/1C+sKR8Erq1c0gYjjUz6dSP1We6c6pL
98RmVTKe+VoNypD71POWyiNSu9ULTJ69sLGfnDcwGahzzZlpIjbjZLXyiFjy0eSF9UyhjZefsLMJ
yiYqigV8A7ux6lF20a7Zo/VCGmhsLUuLPHekRAtcFtakqhmYKJ+UGbYd/Hb2ffQrvBPxRuqAksb0
A/ULpVryrN5Q0ODGibZKfyPVVr71A7nNW9lLnO+fzA+UdPKSaY6PWrabDvby0rCzUoyyBzbGUngT
PnG6KhS8hFcswSEXY1BojZA/RSdmtR3vF/ZLzsTCD1SatBzO1ojMAY9842FHxuVmsOPG8PJS75jF
WcaoaUY1PqlUGqhxMMM5kLIKSO6BIQZbSvz0aHbwD4kK1p/LY3sNd/lOfsOXwL5hcnLwLvJreBae
BLIJNhCozBwGr3Yoo7lEpTMadvADztfSBa1Xd0zOaPv6qd9OkhOvCNLznECLwWR/0P5Tt+HLUo9R
RzW7IYmyOMKCqkmeumA1s0LNRB3LVo/1ORIlV55l14GC92oedBMGAeJqcjxGDqcAAAQ6AYWM6bHD
CiSti4h06uJ3aJ3pATFn+VgAR9Zj6xn/e0ijyYw9G6+lqfPBrRMuHgmhZLm/ih8IsGRx1u2sAzMQ
aisVo2SgxHqGBZVLTffao4PEx3ui01nAoW6mJDRhCBBfsxdgaOWhAWSbo3rrMVJpJr02wsmgQTPI
iwmdmirhZOL7xP6O53a250Bsb8aq2fAvZ+Y5OrnPAp6QeGgOUV/mS/6MO/CDjEWyyf/nZqDPfVWa
OTz+kl6weOg/ukf3030ifhxrDoKiKTWWjAUYegAXY6BN5Wev4eDLk+CdhJfrEImJHwoPBqAcFQwL
HgVQOE60EZbLyOaAwVKyA+Av+790D/8gUkBtxShfV1AFgCXJfx5BoJCJrtuRCEwwdh7hIRnHGmhl
1T3bIKgMj913mVd0FJJTgaHmEI5ITD34/3IQMLpoCcYsfdZQd1Km1o2pVP5YP3gvyivWddyCn5sd
CB58nj9hgOHzGtD3UCwNrK4/P68ValpihoG4jzfcp3Sp7PwTvFD9rXlUn0QyY3b5i/0JTc99avc+
+wZvpzoO67lNAUBYdjh223WDw+0mmcMFgQY+S+WJ9F7dZFyjorF87c4ixlNbYcM4KdzgI2Dt1HZa
sSHAnKdUCcfODaGu3Q4ePyX6W87MK9tmpo2aBPZ5dmv3wVU5ci7zPNmK4TPzUsBS0chEfKdStS/S
sYAImk/JSRrq8xtyWCo65djv2ADBF5jwJbizPfNBXRkXFf4KPoh5PSK6EgosO3dHEhoH1JaOpXm1
91B+kAn4/QTraeepvNYL6NfCo76nZCQrRYKzc7HOhM+oN1IGOf51LhINKVmcBQwF4Chi6cK9IkfL
Hplv/G5t0z2LjHJvHeiuMBMvEZOBnfdWbpJHitfo5m84DUzMXj1yZoY7y1cTjtXNxoShmwF5vLAT
D9tvvlBBG5gtvacQQHBOePWsSRnNiDKI0ZPi+0UpBsJCHPQ4WiFnHCPiIxNIIycCcw8ky2O2wSwb
il9IkgwwQNCiEkoZ82XyykY4fPHTLmGiPpJcJNxbUgSZtqjPIWraJ8oSmHM1HGCUr+hM6R2bgR3C
rggSwvb72b3KDaXDSH3SNrWOqgOrpHFKhYR9xxRRs8K0BZCMwRjCgGJBVmFMTg0ue3gUHVQ2I3jH
PBMgdbBkWJTU7tehip/mC0YMZKeQsbiBVyLcgte8Z9OfxG9FOKNSYYeuQVRsPFKNVcbWcwCF/69e
wcwC/ABuSuDMkfFraDFfnE3xUr0XTGGBc6eYYM2wAw43QHyUzR1MISJsGvKmRuKHi4b0qcc0acpv
pHJD3GF6gxFmaYzwgaB5HpwzrTUq/oBEjgTfxymakdQe7kjKQl1ocAWAvw3stYZJU4han0Beb2Yo
SxFJVjqNZPJ4ZkDOOPzE2tzFZqEhNG2IOeefveDBWylnFOt4A/aIvrnBqbF1XzAKyj8YbGjltHsj
XXUQWBPSjXn5JCKgjuxFjA0khlYIzsDCpl2EyH2Op5EERI9V4EOUvfHI4QClZ+uJs9KPJqE6QxZk
gSegjSHf+si99dwpDjIivA3ed2HqeoN2BoJPx3MMjz1HAT6XzJYwuiFJ3Zm3OFx1o46ihegZnioi
b24a3jZMd5m6VC8g4jVWBZB/TvUVD0TywhziHDCzeR2O75N1acFUqKnea3Gp3OhJgldSvoS5NqVk
pjT2zVGNjAbT7J1ML3iCBGJdfIoBh8NriAmjzeJrdAwctIHqwqOSqVE1DAXHSJd9PkSwITyVDqe/
YJp5KQ8mohpr6KoA5mCiWNHUgqFI4DmsFCJiBwBfRt0OSrhVrwGDOWazzdj9bP01RmviOj6Un3DW
tSNjX4lkIGowcMm1QybRiAQRUqk58V9N3pmrVA4CfxOob0OwG9hEmW3lrfBRbjv+fP/KXyy4f2SQ
gEviyUeR1U2AgnFFoUOEHm+3G7oTrL/53cEuIZKKMviqCXOgVrJG0mZKutkgfOYVgqaEu3LzIX2W
B8oD9uXrEH0WjFAA85/uquyTc8uRehWv5rmeW4CEMIhxdKQyQYBNJxfWU3ZkKnJKW34rYmd4Q20L
lwK9wKj6oPxX3sg+p+AhcZExmdtOhsKIhAViSbEI1skzDwfxOGgpk+PunbBJuhPPvCEEUy7KljfI
x/oZdt7JpMcfGc8eCXyn9pm15hFIjnZ+Xz+bYKwjE0CSjgPuEl6HT+BATjFOkPxgOHAW1yaw2zLj
iGAxs+AxMANQohvyF+6JogooiGIVeP5mU8bSymAyT+ezAnkxskn+TtaC9MFBxI13PwVcOulz+Avz
0N94ZAnd+g9OROqX4J36DecseCYr4UQH7M7TebhyD5iDwbnQrbnQTJJiSZE2BAC0E4MfWmOV9dtO
5I2fj6Xs6xnsU33IixePKbADj2WwiiIBDg09EwI0FHjLIqe/yGtGcFyXu98+AObZBIO/SE98acTy
KMUYMOFChjZtSShlCga344YzAYTtu5Fn3QZQy6G7Sn/RXlIn/KOMQISsq8xkiDvR7mhnklV2eSIZ
/d5+EtgRX0Avi2dqL+8xeDOhzrCwOL/ZGN7zF+EjuHaQq701uSdTg1WLNnvrP2mnpBvRW3Czu4N2
pM15EdbeTl+7a3MhnhkXLBGn8a/L1/rVG5oqMn0xUWS7H4wUhlOYU4YYNI5EjZoP8wZGqli8sGUx
hRlatPTDJpkba1R0EVghsSrpPRjrRiMObMkdyK0cSmye1Ax0WjLeeSA0J8QxvMHPDP7sbhrwG945
vSQFTyfm8COKPD5DAkiPmpFU8EdAJ+vKiW9YMzbr7qkYNvQRdiKVMPKvkbSueFCsWoLvuS040nLs
w2iR5hVjDb4HRyT2EIPPmHWhJ09sglc5giweJMLJq48/DTkg0/5BehCXCC1n5p4EIvbSG/uUwun6
1aWQ1xhsG/JNP2GDWI8V2y4nLKoDxLAjcakqU+YO3Ut8418jdYTOuPSWnJjuY/lmrYp9fMifFPYD
/BnYjew177DxFsxwmkgv+L30Y22weJcX0J92cLrXiTeFvomH1zGHky3tqfHg0o8kTDNwFTsS2bNL
lrgULwfogdt3kL7SZNlj8NTAA/iEkOZibnAOX9rEQlRzfekszaN0sQ7WnNWf7MKDBQY9wF0pvKE3
m/OfGsYcbGXxjMd0Jjz0n947eYdDZyES5FaO84v2WY593PPtx+LckbPFNOPT3cKzNbRfeKPSv4pp
Fd0/pL2BMCjdERw1s0ta3cQ3KNw4j8JIWtNRRXwzrOrmzmlaP5OqvbCWxtKF9vtL54H64l/vIOJE
zVSBkXGi5uff0K+mVYOqyWg93I3QP1Rky/WshonmEpYOqwaQdEzHYQDEUpmzuDms4faRgIcgjJKe
sSRudACD9gRzSYoTl032ozeGUpCAP0xh8YOA4W4+4ziDWaeGNNR+oHLE3bnGrZfwPCyBCHxN50Ux
Es41vcAjNKgcipAzwE8OPOB84vAf3j6mCz5KxsF5k5K62YvvHNXuNbPYsqnKR8o5+owJFidHsyCu
caQf82eaccDPTbwKD6W8FhccfB0V+ifuJZiQOLT9GNS/YoackqlI1hNBhqR6fy2RDiQmHxeUxliN
gdANuVDVFSKCclKp3xW0tsML3Z21J049jAr4hXUwx7OCTp7tOgTpa0kVxWUkO0HDcH/ZQY0BS7rv
w9T/Pbx7CrtpCGYvBzw85fjVrM6yB/Y2dw+aY518wH71Md9grrm0H92t98Y8Dr7WOpLH9Sf1GCea
C3FznOBAeqKkZ/MBvbSuBp+0mGhko76Cjbg7NooT6c4HZ9mF425njMVj9a4eGQ/a79meokZWx9lS
fC/eUV+gWyYonWcN5LQJ2ZppXvbmGdeXHPyK0xaaXztKn8zHn5tS7Z/3YrAWR1kPE+OLKPp9IWdN
0soQhffswh2VJAYRXzawtDUu1jnxmsZvgHR3xVshz2nhQEocZUWPQjXrUKF+KmeMgthfgTbME9nW
W+0BU1OfLZPC3YTBHdKCURxNOxNTpTF5sahwrXHaPaXRKviI8NrZ6zP/UiUDuJ2c/e3kNwMBbFn+
9cj/9zWlO0ZBL2t1nJUCgu1j/+7Ec+cZClO1UsJZjlEJDx98aeCt0lTNWpqbgtyyST6EogKeniL8
Qm8oEQcrW3J3aT9vZLvDOordqfXCC5l+YPqKsVR2EeoRbyQ24+WZji/8iNoRTqOgygQ/3sQlBjlr
OmC60JfOG8NlH/52/to/8uItWhKwtuUNr544XEUnUiEphOHm2NJkQCsEnD+nochm2o/Jv3pFwk1S
PD8HC+uFKUW5gr+4uvHeHX9EaZ3sgkn9GZNuS1XD0LuRN5SDvFcvFocuMRHJsaSRBMQ7qA8/Lyt1
YG3+9Yohw1UxUCDoxLirUTTJtfrCZ3dWUPmSfE9B1c2QX+CAzPyIey6OvQd9Va/dWTKcmfS4yRZz
LfKKrvG5f3CfvWU/d9VZfGP0D3DWHopZm47NY4DlijtlUhNl0+Zq1QNBGocfv/nFt1D+5xb/7Svc
HTBxZxhZWtf9Pn+Hj+6c43fpKK6smTN1Z+rSntGBU1gUr/rOIH7YXP+GF2n/WLO6phMd9uXyIup3
97BMDSEpUkwGUqbRL0mwUNwpmECK44Q31TD6BQp9RS+bYUr9ZQeRQqFk++SUtymUViEhtO/UuNZ2
TxnjXvm0UEch33mAA2xJzhzHT/hWNCg4onKC7+BBjDwNUuuUHtAvZ06Fl+UsgKBVPcT+/uc1Yvzj
But4xWDYgghKxTaFNfRt62F9RIYbU8f21kg9RDd7a+xYEpsI8mO5JHn4Rb6RMwGgvdfe23c24mW8
N17EmzIjfaBGmfrmvlIHis+4o8ooLkbZA23+g7IYuZN8WkyMg0LRRU8L4mLv9B3RsOJM65fByQVz
oDPKR+WNIkfqvvz5eWOcSX2Bv9k/Qd3ut5x7lEu/jDqsf+y4f3ztOw6GE/p1pKRM+YOH7A1LYso+
Ns9LuDcHKK1/sW/pCfoFUJl8w7i40Ec5G3FOl5s8MyljQwL8auURR5Bfj/V+B6JDLS7x8fsRSePi
m7GAKR+Du56Hw11darhjtUOtgQalf2RQBeXdwT9rnL/RmFf5SWBWAU5HXXzIr2QV0gWvsQ6tcaGk
73yFP0hTxHwyUejhodOPwEhhQqDcJJpGxfZtQH0w55ANLHEpTXAIn3jpBJAZzqQDroXdrgVhY5SB
r5ASQ9NFINUvIo4vpvifew5+75xjoqxZuvGfJOzbetKjPs5SWxb3WGXHr/CD1KVDAtiMTQ+bGAHA
fWW85r+pdL8Kzb8uqxkGdlBDMvcX6vvtsrlvWIIWtuKePqXND9twjxYa1KJcN3ti5xgEzYJyqfQo
8J/aavnzS/RXGWzx4gy0eQ02gWro2h193ko0zcZ7wdtp0jNUGqJjormu2C+Q9aCD9tO+48C1raWZ
W7Pah8hrmuRNPDl+h8/yyo72UXg07FXBxOqXT3a/ff33yZAKSiL2E3+h81mmVoLaBeTmZSdLACSM
Vzn4FF5QTaUNzkSutZf9XfWb4axyz+34ujAOVLIhyrKKe9qf+4puG7Gkxba70/HotGnJWodhEAAE
dNwq4sXhyMzKdGYYWIra1rRltuhKZ7O5VOTWmc5OIvfCSHN8RBlcMXLxQUZL5kdVhlQkxnQbLyti
GveFtHl3We2lDwsmuXUCjpPVS5pEq7g+q+JTov5CG7mnzA7fzDA1/NYUSJHK14nxbampneooWm24
O1lfN8kUv7nSmPn20WCm6T3/8vyG6cn3dX1/sbvpStH1cVMmw8U4nyUb2MN5ya2LBzknWgqMtIpn
uJuTnMf629Eg3UMcw7Ut1jPGZoYhwtT58xE2ktoYpiq4u1LeQIwpgEQxkUsxDU4QTm0rsP1cYkja
zx3lzWhXGvyJX77+fX95/xHuvn7YOmFdSr63C/xVCgHFiz6K5BOLgBq7YUEATbDDh9AhzVd8cYsH
Izce5GLbYr5q4mpeAPAWTBHrRJv9/MF++1x3L3wc5UikSsfbCelLZLx0wbpVFqLxLHCAEnEtfP58
ua/K+H4ZWDjwDKRflt595eyJUiEqCm+TWmw0wEZhHUXk+TbvFYEEmN+7mDQZv6w9+Z/P/9tF756/
Vmk1NlVctKMliGi5Cg8isK+MBDrIln08uGREsNh9NfEJE9fhcng6zlgK2YoA3SYuUgHNdyq/ptKl
hEfagw6U4JJt/yTK2S9YxD8fybdPe7dUOkMxQsm23F0ubwLhwZNeeCSYvw12aBhK/PpIhsLv70dC
2TQQyDhx7ja4JKrbbPCb25UwwRVln/VkLNGLFf01rjExLvcBhHDHe+paosnrY5xcG07CPMMmrP+t
TB6+3N2H0UikwqYJOTictuHmfNuTQq0pRYh77s4Fkh5sIHV64ryzQD6cZcDWYSifmrGVFXmqVU9+
kDA9Y9lER8nDH4IRPkTmdJ5BqYlj8CiyFRqUJD8v4n/sm9g8DG80c2I4S3fdn6ynWpKovbvjDcZ1
ra72bCKe8Z4Ep1r/ZTH8a+2iZkDWDyg1PKC7+k4LfNFXo8rdxeFTT0Qx4qdeI4a93jfeRa/B/mBr
9vFCtbdpdq6TVVsVIH87T4DsyknVfAbY7sSWMCH/IyA4SgDZMzXnl33kr3KJ24EPgYL4U1X4uMrd
qi1kMe1cQ3R3iXc2BrbSQ+i9KiZ4pXSO+n2ZfHpYJidnGSnJr46JxpfLwfd1Q6a9CoatD8ppdhfx
bhEbcSLUldGJ+5DhFYNPH4BUh5ByluNNja3AmjyYjcGs1t5rrTaRVTJGJvIFSLEoUTbqT3KApdyU
VN/uIqVbk1ybjf5JwIUE5uQupYUdjzsPQ5dOWTfZOmV8iORuES0k5eqk8+pRd7e1cU0gYDniW54e
kvyR/9UE5gTu3ryQoePcSgW9pg+Fkak6KcTV2FPnkFcYtZwCZh44Cqflgtm6Uzym7/FLk6wy/5jH
GwN6i/cwdA8TorhybyG0K79dVAi/tTM6aglqqbEorSsZdtXYVzaMrkR9bfbeDDOevl7bxBfGTMOe
sje4qQZ/PF8EyVqByWItbPdYCxOnW2D/iWItgWxEYq9fnPToXRd3dn/R+zG2GF27tJDLtRMpP3lk
TjgvtsgwNz528rZ4FBnWNcVzDk6KPIvkYGlUMUFhUiPkTHgiAmZYgLEzF+ARufROTqguFClmDuAs
dQe78x5sQ16Bhcy98acP9ck6O9VA9Fh6Hlor+dmWbo70bOjRjPmsUjUDJdS3Z5D2kLU8UEbYyy6Y
M63UzBl0ZBvnClLnPiV/Z/HS4O7xaRXnwQZ/0V7JLRmyWc5Zu2iaUwDUqAfvGb8pnMOBVqBACsGT
lO68R4tJqojrFbVmTDIItBD3LYbJxA2FZDGEhvsWOV3Q9Epl6rTg6Fo0KW7Bc5Zni9B6Y0zFqsLq
UVwRnZsOo6eaHGKlmCoUhomD+5Y2E6sNAC+5Gd5MndJ7VUCj3ob2u3qmi8PuF6IDgF26VWCt0XRU
BmRCeDE5o1cGFPG1eBKnwg4whNklPIbqKXnCHF1+DTbiS9tMON2AbBRGHDCz8RAo4NCivhs4hvoJ
5Lg9clEvnquH5Ba544rBC/6U6bRCVTko1GeWMMMQHwEwKTjOLl3RjPWfKRngZ2ZstrdssXxQJjzw
VloNI5B8agH85TMVKcUjVbFXvQXiaxm/NkQSRVS8KtbEvbfRGVEaJho7FjYAxTjDM5GZkF4ZY69K
CYaBqsbagP6VJd3Ecwi1QHsBNcyYRsIyQmHsPmAJTnpMl5wiJqd1NhzrJfSntwxHlAL6sIhHf+WI
A8EgDVZZ6s0FvX8A2e5D7nmztlBJD3bc/JGi3xtQo+BvzzxzJx2oGnFbGEXp1lYfkXonyqdQvrlw
EbQx4+hYXynZvAEgU+M37SGJHtP0SPyEvresaWnvaWUFYd8K+5yCo1E2pr3tDHStew3Hj4nOC9Fo
xGgHZxNMJlgQTe6Q4uVLB0OcdzNG9cT7wd2Ap40YEWNxxsodiS9umS1yFQqBtsbRUtJmirJq3Kkh
tuN+LFbCpGFNRO4jvuRu+0THNxJd7PCxEYiEelKnyCUHvqe/NPxjKx1Shi6NwDNw3rxoQFdjxD6U
BZAgH1Hw2tsGAMG4KEwGdex/1Jeq2BUAHpxLrN8xaV/Lrb4ShXP2HBNUMrjMOS1BY3O01mb44G4i
jK7IRg6Ofr+CkIvG0Zl9GEuauWrF8LZsz2lzVuFTMoV4LjBySlFAn3qiS5E3yTrmT3hfumNPnud7
2yc6XLK3a3kl6FdGJQkSi6w9RavQmwfODA8yGSi1dh5s5RVQppgiPDrZ9O6P6jF572fBA6JSXhQm
B4a5rXTMIKf6HHoRYhBwaG2GF/pNeE9xuT5itt+piFlXNbK6egWp0kAPKuLCAoICVdP1N2C2xguQ
wNRbt+tE/sBLxK2fQgPNBKg0PqjqR4nsPX8XzaewfhLsjc8W5E4YJJobv9xLzHOccm76F83HeIQM
N5T6gkgED5ReOmzb3qmxiIfP1ZFb+si9lT1H6Stvmp7LyyIiDFJ7l3ehcmnUvXTWm4OLL9HLUCk9
QO/J0g1esZEZYxc5LuotFBbaT3jIxsBvng9QKGEe7FpNeAlsfDuQUC0SCEqCROjXChWpkk7LYGtk
xxAv+uKIWtte5DcdY6CtnLw2boNt7UPA5AUfUHePda3wiqlpEb948Ma7MMO0+MHJXytxf7ayKzP3
/ADrxOVxknpuzlPi0tRnFf5TvHb7LS9g5U5QX3GInBKDTFC+YQ/FbuVo7jjHAj4a4VKH3eyiJmLo
SUyWxFlQGpctCM0EgbcRP4X+XHDX/ic0QxJNWny/MuHKwCWj++6fwiwlHYd3pJ1m0JtTZe55cz8H
V9HeGuXJgvTXpSunbCfdVdaWECVsQgYgt1gnDegTfztsJUaiuiRosYo2GCA6W185TB37Kphrpzxa
S+ySKmkKLXRedBOnwU1hT5SaY6w1c175i9x6lAaPOaZ3yhmiAplqLXzzilH6pyCtbQciQ4dg2NlV
/cZo+G6LQt9SNeT9S+2vVYgFoKgxI7Cdh4gCUb8Ov6ZfItREvhvml8Y8UOT0DNf6iVPtU3mtoQ0K
ZrX9/nMpLN03D/d11wBPfqvXDTksitDPQMmQyZMFmm7793BpvMvOiy+8sVdp08Tn9IaYyjzKB3Kf
/vwJ9L8BUCo/UxpiNkWVvuGuGvdVK8mUhE9gP4OR4DRSztRne95XKw3+Fa+x99bZhFdCjN2X6lSH
R8i6CPBDis2lD9Pg1AkPVG/6PH2/sWCIdPVJLxp7WLO05TzfyJBRYC8YOwgOKfZPE5zyoK5/ckIJ
IyFCPM1pDskjGqsc7hZS/D4fyVQuIm5uAk4F8WCR2z61ysHoL0jAdcavTDDSsXoVm+f8NyKr9GVx
dl8MA+1IMi40OKDJd/1uLghpF3pMJO1goVoPFUzeKRkjOiTafgHq1O6Nk4tjLY4N1SynChmybrA2
jzDZow5gYsUIxI5X9ielT3jrUAEg+lp2TQQgeyx7ZYJbV50vq44NCNVm9OkytNKnyRsTPQol2Vwn
D63y6arPEbVQuBvGvQcDhp44l1F2gJHXc+PFxoI3vHHay+Qrc5wI26BH5IMxcsm7bq/gQNbrqj54
xH8keEz4a0KLQm+JrAznU8k691U3M8SpeyWkVJVmMjYd8JuwN40xzjFmRUCV6T1wCGOb4D/2N1kZ
K3OVgVE1w2UC7VIpjuCFKoQn5bhQOhXekDNNmGbGh/1iIglv1/DdgvaFDBKoGlgwWW+q8miaczfF
mok5+Mb0N+pQnebbDpXVQUpvHKRlMQuLWU++RX5mlJ3SKfAghFlFrDMm2Uiep3q17tYSOR3tLYQK
v8Edlb8NBagdyxvo4tXcA69HQ+BGH8z6IavJa2FjoHKz5QUhDmiRFhBnA/cXl1/5Hu4cXmjeJuzK
TVPSlPtRm1o1Wpj1HgFK8Rq2YYxATNjCP9AxadKmWrCpMVpgPJg+VMmjnL8YTAww8CFzjXlKPGX4
oXO8arNsr8A9tBYRA4n64+d3XvrXO49IiKUtqqoiaXezHk+VI5wL6m7fRrsOpWsyJ+VKyc4OGEEP
xwaeOdg0vMkMRvy1r7BISEc/f4YvP/y7l0yXwKF1QAr+e++XXxZK4pR50u0bCJhJujfyg443l2eT
vBJeQmZq0qNkjkhctJRlRGZ9eDHzCWa5RnZz22th+iNNhwTsbqVw2cvZL5/vL6SNB/nH57vriIO6
LhiIZd2+hG1UY1O69yoTYtNecM724C3BXOW31fMX0vrfRXVjMGcGDTDvdp7IV7qgjbgpdfeAkZ/Y
zyuibIypR65tNrHTk4oGellWG1gdKfqtn5/JPww4+c4Y7SsG62LwRPzzNFLaTsuMPu72Lu4cNFCm
vBMhv2ozD1lILeMAN66djdYCKVUrhgjQvKNuK2EFC+eiq9VRhikT3q7iNiB3tD4q3anxHvH/KEP8
QlCKHSuOOYmYWJTBzqzxZ3K0xWDdLXjomF4G6S+n21+wytcN/d83useaOqWQm5jWZ2/ms17Ydu0p
cD71amsaeKPM0E1kJHhC68AcpmU3+/l+3iORYDkiZoc6Ho0MXf4afURBVhWaUYY7iMiFlY41D++p
g+yTOUwDWT+02ID+fMV7aO2/K6oDRm8M8W93L3YtdIGjFxlXFA+6eujbTS9ycBDBMv//jwW4mCyK
TD50LsZWJ/+5WqQybTCJC8Jh/iEWn313dMR54e/ldgsurXqTkok2x7TU0mwLbNC/Dib+8XX/+AR3
6Hsp+LIuFHyCGGcpyX60xGphcixmmAmZAUG+67rcGsil/EyjhEMEDjVN3nq4zzPrSjJzksPV+vkR
/P0O392Wu42jFyIlLnPSR/Khdl8waBNyrMfUVd2/M26rySBJUfRikgGzqCJIDGTh548gD3f+j731
6yPgKiBLGiYhXz//VlVqWMiUhuWGu0LY6Ax64wa6mUXL2syVBB1xHS3iemU4ayGfO94iayemuyW0
JEPSmBfzqiFuiwQ8rHcnogAo/NuD++dzk3Wd94JP+FdMUCc4klnY3CISCVGtyDKZ20NiiQW5w3v9
+Wb84yWUJVQ+lmlyzijW3SpNLDsRZdcJdm66M4Opg1kbSxOnSAxQ5yQS5ei3fr6i9K+vN/iyMASW
FOWvwBKhS1MhFXWfoZBCwAS9sv4IKOq5B7dEDwLGKZi7Es8qb2eYcPCgCLdtMhdtY+4NCqgShs7t
58/0V1nyVd+DLuvM8AZ/4j/f1Vxobbf1FH/IiOF1tbUHboIsDsvw5wv967vL4v8udHe7HT+RRKEG
MyQdhihvzXlgRMmyF4lgKo4/X+uv5unuS929/kFjp6rvaP7OVmau8V5CrxrI7f4vNd1v9+7uhZZd
NSm7kl878D+qHSggO+qQ1Sr9Mhj57UJD2fbttZU6RRDdinsndhdidcpq7/Y7O1uZvzlO/nah4cZ+
u5CS1lbJee7vapxEezhMJFAt8nARpZOfn9BvFxp+/u1CneBZqW2q/s5PD+Da7D+BfZOt668pQb9d
aFiW3y7k19gPJyK3LkCdzDnLycc5K2avYX34/3+lYeZP00zCGoX+/ZVUPy7t1N+Rb5ZLjyxtR5sS
/PZrfNcXf+D7Ls5IiEEexAJDU7F4/vr5t+8U5hHOMRqnGzNvWZInzLxjRAxqWGJ3RrZKAH2+ORE9
trQTZxZgqudYqGToKCWXqD11yp9yArwwnQczIQPvUHEa0WlbO2DY2t4P/yzfoBbzD1V2arIT5AXw
YMalZQZwHR3L8klCumTrxlvLLBFGvtFcSLZzkHgWcKGlUFuFwp4/2dkHxnc/3+mvyen9DVAMg1A/
mHeqYty9305ppTp25NwAZh2OMjgFFfGybUOCjK5pg0uXHi9oLWax+eS6k25l9P62aJBjevG2sGnF
UyxhlUiDoNUvNceduVY5ldRyHMbx1hlS5ltGXXI+9nJz4aG7c5z2HEjaJFESIrINcgjaJUkIBHbU
TAzkVHuQef270pszSi7ycJbxy6te2xhA/nKeLZPk5GNT42blqwcwUBUQaiWEYllr76SmJrgj/+20
uSfuDcsEv3ncuRSoR+oXxPRtmYi2ontFUoe7MriY8lxLFgZscNalrU7Lbsuu6//KRrnfebmmwqRb
1BkxM628J9wnXW8GUtP5u8jdWupHXEChN7CnKkiagLtOsnkpgzIiTckqjO2DjR+5c6FwZjkaS7X5
Zch7//LffZp7Brlj2KQgCHwaDjcDHCnQT26w7ZmZhfovVNq/+vvhWhIZBRDMBiLoF0/1292uYyf2
tLb0d2YnrExZeCCJcRW6pJxHb7Bv136QzkrG5yqWAmIcz98rt9sksrIuMJBQ42gjSq8VtuscvKCu
7BtCtXU4InnHXXntyxcXseLP79H9kfzfR7YgKIkMwc17hVLl55odRRlhWPJBUT4gf+JqdSyko9Q6
0//3afl1NfLaZHzpIZPe11u+5qV5J+EBxTdikE0B7pO0gNpOY6b48xdTh5P3boMAQFB0guFEZOf3
Q3NNzF25Vht/p2rdRMgXUp8tvQwTd7dbdok+MYJXSYcl3kmjwnnNAHzyfFdLkFSJcjPaiw8DToPT
YqL2iVu0y817RheYNw5R56ci2zF8F3DdsFB2NdJbiu9SW1wiBn5NXsP5LiFHG8mcrMcwmHsqZPTG
3OJ3m+fRS4ChjZG9/fyNpeF0+ekb322JgmK1ngBXd9dC3x58fvxHShLYLQXCaLwWPO156Cx+C06/
L6KHhyobiqUTzAHV636PybJWrgu59ndxihD0JMJxDtae9TicCg0bTDL7+Xv+a3+RLazIuCK8wfsl
G2eNUlZG6O/+j7Pz2o0cydrtExGgN7dS+lSmvKqkG0IqQ+89n/5foT6YlihCxOmbwkz1TDMYGdyx
zWeMYg+0jttcMY+LR/VLqfb+Wo5u8E0IvfEpdCcycTfUM16LAn2sqIOgt59DOI34hurGZcvRoGpE
HLtqbkq9RSZ7qVSb+zbVDyuYpHx20CmpXbGCVkUjE5084wdnjvwyDA+YBny/q1+MOafvO8n7LE8f
3EAXP+N44yi4B0bQWtdd+loqz4HniiyAgbzSLeNwZh+NV5JJCDIFNneSRNdmmWUSUrFIqtLvlwfk
Hh7U4DZSfhYpxpzsdKvSzzYxKMpOgfGy8OZzoYIaENi+gk0sLsGTjfbR2es1P0CdWEbVEKuinGku
eInc8g99p5wkwE9JurUbG7U4d5UMzuUI5buFOkve1aP4HejKFvSYpt8XNDXSnmlXdhphYKcNdkyg
TdPWAf4ZXec6uPe1huG7ocKF532LBuCHDfYfNpmOTB5YW+EBaxaYQygQWtFkHPyXqIRLiYpn0v8G
hptX+AeFbx5TTb76R7/ut5arbLArOZDfls6z2yOF0uhXbfNEKMPW4aLFZSiIEccD0asqGu7f2lWU
JfvGHbadWa3DDOZxJ18ajnF24ZD/g1gN6AYkfrzVTNroMNhHnEprkshANW+GAK1F+4cHIqjFAroI
9ZUSNoBu9sB1NyGuMG4lrZwCKI567B1q2eCZzCOlZdkYb63qHfh7ynv+bNxfQwNGTmSYXYpVR3Nd
okXQDeh3eSDmICP1kUNGqoCHgAztNOsSpYdas1BqVlG5zq9UWP4y6ACmvJ7n/8nGZBca5kNm5qeM
2qyD7G3F/s7X7jrEGzPhNceW2nG30dFpSW00eFJQSwOq/+mj+CtVejOUHffuwmmbCZfMjxzHMU1g
XbASP9cIiuZJkWwxnxcIvCr868XatvCcfWMpJ9MDtlzEK8yykawnb050lDnvAvLwxks3WoeWNpSu
DuK0hAfo9yubCTcGHTs6g+J+Rj3288K03PFaq8t9/DIxwNvJ3h+wZVK0I3dPmwV49Fx0/fSwSSsg
LrzWN2seJkOVkE+KfNPm10VyyNpV3gFBYVQtnQC7WFxfgGUX64cvLXzCHcMFxeCHsElUp9Y+AZdZ
16gdSFDMIit7R01NYAdsCDo3ApYiwNLNQrNgLkEk0QIoTcVmmo4+uaHl1LS8MO6Bg0J2TZI3TCuE
uQG9SPqigxO9kqDzCURC6IMX1ws82tVsAwsg7IWM0SERYQSrUImxkLuPolvyesn7lcs/U0704mGd
OxIf1zs5q4ETq5pTt4B720fmnalxLSDd1k7DcXWJLT+XvhgKyRrbg8bYFxZCNpZ5Z/KNiiPRAhvP
RhS7/wDYDny0z6yfKPBxDHjb74/9zPdoKJqpcu51OMrTTrWj5VWsOQngeWZNNY7QrbBIVq0nIMkc
AjAD3z/vy1hfnDyFzh+9cSrzL/mLCh0ia3qmi3SmLP23i2o+kHlyJhOJji59I0aq0Bn0ABQWcq7j
Y+AxzTwp3p+FhcxkyJ8WMmnApKHs+Wnnw75IzgI3D2tAgWySIZCmJ4BdkSKIgRhp0O9NSXTo5eyl
WCrk5y5/QwGXrCioa1okVZ/DjltGaqnIjidqAsdEFQgiPMlOZK/pQsqM+21YiVZ2A8S1XvogZ397
g2dSrcHde/9ePxRsWZF7WefqiBhrdy3IhQ6H5gbBY3fvygX+6++l2Pe7PvtJfXik+OcfHun2SeOF
EdQV4X/egacDywKblLzZ3C9vrggok5KAzTVtW9MdWWj3fn6aP9I4aX0DoYLkrwAP0xcKsZoruy3D
pgZqF4c8aBGXADEgodO5cKXMnXVHRRYc6LuGqvbUBbNrgSTWIQhrHl73xUZWbh31T2XiuGEeY5Lp
RIdtbMprFOLLuLi09d9BQktKerQhmH6/819oonx4HxczRbNYmWlVcVXD90Yr9qr3uju/1BFwOjLm
8JVxbYWkQPIGr/K6vQPp7kM49LDwIu2lKUZCR5FhNLffr2ou7LEqOniknsx23zE4Hw5EEXg5vlqE
vRbpwTpY2dUTZ58jWPeonvZwkI8KJq/yz4Xnip9+cjQcEzFnApFsaXxhn49G1ISx5o6pJ8qo1vrF
eC4ZDyoJ59EDBJIit/kCF49TEeUiBTCNBTqCOfPxOUjUK1SPolWqTS7DcfRaNS9k71oFFq798ZQT
Hn5ZdOIUSuEW7Rm/qFYDtMcevDm+k+EhyI8dFXTBmlG+cEDVqkhe432OTOeBAi3OMSXbhiLTRRiS
KZbX73WwSCEi0+fK3jctVrtIZW/r4uibm8g7+oj4Bnup2GjhbVgeXQdx4RfeXPJrID09llrbvnpK
wQFfe+aJu0BTdoZ7HvDvVtGhth5zU8BESfIr/RoJWL+8bJxNHK6//7G+NrHeAyR7hQyyjVHe59+q
0RrPVFpFOpOsQCOt9WtiI73avH3+/kFff5NPD3oX0/hwGC3fyEpk+qRzBM6zuACQnqBkQNRIaI+u
mYh9/7iF99ImKadco+4QhKJR5m6YPPHjdeZVav1Ee/r7B32Nup/fa5Ju+k07huPIBqqoc47XMuKN
7t5P/zp/FgvppS2cHOuydfXAcdlC5qsUHsN4qBDnypoTLKwu51ZJFzqcX3AMtAi4PjFRlGn50wuf
XCmBrYyqLenSORtB2gUglVs4REijA6VTzb1In+roRyqGH+l6cag3k0nzeEoGGJyQehV78sKpnZRh
rAD0o/8zInjgKGuyRNHprt2zhHcBFzvV9UI0nz06H546SRvyYOyLLGKbyaICDwRZtM6jE23ZDVXe
94dn9hel3YNEAjLKXyq2sOkqkhT2107OMEgKhH/0g9s+iO6f5u3jhX7E7JuRHTLegVGpTbvIqRzG
pWFwVklGs/iX4m+4BTRwE0uT9tlfjkwUU0RDoNGcScsnUi2f9JfPryf30R1cDADs+BvoVilCcxh9
X5LoE5G/386ZjA+K14fHig34EGTkTM2dOhMvqF5pSELVJ+r9Wv4jmmuEtsbZWsB/OytG5Pfh+2e/
d30/33oMJcj03wfwKmnJ52d7degFbu1I5wQOkfELtWFd3prF0wjoXM5QAdOvquiHEl6N5a0/3tPy
C0wksS/18qctvaTFLzPPLyoZ1xto+AY2zinATVgCXBRxtu79HWqduX7v6sDS/v+TKVhgcMfBDVkK
R2MSLdUuctM2HKUzESwCMrKnTZahZkTpGrxny0WBahzEBCq0IrutvQF1MRKcxazua+ogbHHhmTJc
wmxmOlNRaOJnfsC3N/Yb0DU0SG33fnRosV8ZmCRV19ypTnaTaoeiPdITQ47o+59xhkvPCng4OEpd
dnBV/vwz9lFQdIpTAi4GwaIDyBcQKifAQMJBl5LOPfNxUjnLLy8AMriirKCZwDCWfAZg0GWE9qah
o9NJeFpY2uzm4PmOgYypQpqb/EpF6/iGXuTE/6xcFfWbBdnDQhSwpMIyIAT0FQ5BxeWgFKcauplI
MsVK5Pxgor/z/WJs8QVPj7v2YTGTfQLpY+B+W5A4dPdDcj9WD0GBveqVE2BMbj9UWFTZrXfB9IRG
Y32fo5tYuWvg7iVttp5OnIuqZ4L0bo5cYW8Ut/gJXzaDEOJnvqDgRtdrB08xr2B3xOBXbPl6qECy
5UK+EFeSrF5X9aOv/8nocg62cqciQYdaCoQ3UJIB6kxWdYoN9ZI75Oza0VZF7AeFIttJz32K1K+W
nZrEerOlVyPweQQy/bAzCA0tRIq+emwxO9R6+E2I5LlVcnnnxP5+ADtXhFdSel8hMxvjWROlDwVJ
mkGPdQCareVPvbmpkPcuTCRr9lGNABCuKb6BnCSuYsqbFL/pzdP3v8ZMqs+pBTtp2mA4iYCTXyPx
x9zB6xXecYjg9QPpzkB3t3PSS/r6zNchyft4/sqVunQo5/IfTbCQDQc9AiYnn7+XUXXAs1bhewJJ
1BWgvHEt69EamOkVKDS6Dw3zi8zLVyylw5gq4Mg6drUCDbzujNfCWcg0LfEdfDmaFm6SlqXDyLYm
t0DlF6mbWnwnoN9ZTJ8ftPSUoD6yV9Vb273RrFOCmiW8oBEBFrTzR+kFdeMQdtUgPzvyxoSeEip4
pqGcRrv56Ft7zb2DJWzLD0Z81SU/xv63hDgm+ywKhRoUwpNR/aiTk+Y829WLEjHGQ69e38sD/t7q
b1u4AY3rwnvtnGsjum+Co4Vrsf6bVBuUpK690oJrcvmiMP9W9sEYSAGuDHuVgJQej1K3V68KbTUm
B5Ksul+ol2ZPD7JfikWSBzl6ar6uoKNRGEpKmhfuoES2/DYNghbcRFuc+gx576Hj5t4tnNm55Ofj
U8U//3BZj3riA9PhzLo47RV7RV+FWBiUtPBpFl0l4MAxjFIe/eama/aldJXbZxU5UO8IsSdVl67A
udyILpFpWhoXz5cBsmq36tB3PvUJ6aUEJcR1clDzJ42GPf1CNCdCx7hEiBdONLlLL0IedOL2QOne
9UuJt8gxp0eYXp5FEWsxkZz+IoFS5mosKe65KjclkBeOnBr8Dty/LfKV3IGRujKLk2hceYdSP/ed
s1AXflG0Eak/ojK2QxIHrUCepP5lGhsy0xHpbBmQAwZ9JXs/nV6lnL2Ow5+ioUElT2Rx2gDJNiYo
6YslPdlCiItq+fG/nBXHROgRjjrHdBLfrKG3zV513DMNRTQowvx5dG/J7ZTsJQyeRXApa2SpKbh9
FYQlbGfGScAcstS8jBBY9u3ocoD1v7AsUYBMfyaRLhi2BXmdlHpyhI0w0oracs+K9Zg2SKoRcxFL
YWeYpfIdE9sMDfU7wDHS07jUZp07sh+fPilUsshXeyc2XVGdNab+W213ZCYRM6rF+cLco0zZsd6H
8Too3M8vmtYoBWhKjrFp9qsofif+zm32KqAXcrDv93SmlybGN/8+ahK9k171EPSv3PNonxDvtrck
8hEGSdhUFhg59FhfjNiBA2sGExWE8i710KAKcd+qHxP1LSZNGyVp9ff7Zc0FK+zITSBxCkP7KZLV
KZTBrUY24KSYu9y6a7od9Qxq25H7uLjbc3fqx4dNTrssR0PV+Ikr6t52fHKQGuddRZWfneQsWjrF
M3kl3AvGBfQIQfBPkwfDLG236Ak2ePRU9ICASxZXZngm/AdMLO19Gq9V5a6Bwm2tIYyW2gK86b0h
N/mOSFo08heZaCNPC1PbG+0ktkf3LOdnd5s1dIUo+iGd4EMfE4UPINp7tMSe8+CHLD+5G1N/q+S/
hXtIkme73tJVNYtnwjItMl/ahfZWSTc2MmQVhuLhlfxSKZeFuhQiZ77+T6ue5ONmgWedofeu6J3J
xS/SiqJ89PyDyjy1ujDrnx2uLDgAK0c27fvjOFemMGGkCqC3y5VlTj7IQfWqPkJw5iy/eP5PastI
2aeYgRQ/IliKhry11H1XIA6xFsdG33fym2xAT955+tbWlurumevq02om32xrBXXRodVzju0trVQ6
vpm2BSE5tGslX4OFkqVrfiPUBNNubQQLLbgvxAPuKkhlGreDSrP7S2FUdnVnMAJyz6QRYYd8JP1Z
zBRk91zEP9DKq7tzs3XTZm82t1xZfEXMM8d4zUXGfyVu+D4tLQi5S02BmbCpmBpwfBkBTFPRJ5eo
b7lmbPQN9wN7gFQU/W8eiERUuwjp+QL/f9+ED8+apFNZGXRR3PIsBIjQHx7d61VuPJG68NArtfpJ
BiXQGqJ2hZkDhsT7I3AK3vD2/dGcfWcd6gP4WRrK78psH9I6rVD9zB0JXtRmQEbo2UHqtJq3xc39
wid8f2MG7PQtkBg1NRHXPjypqwa5jJvSPQOVMS1xtsoLxskkKih0AQnJlddeWGy7e9FndvRm7Sqo
leDZ+P0bf/GgmS5k8jHaRQr0eeTK4vzl7rWd3YCBLtPNaOySbN3kx3zc8B+S2/oB/JOrHvzxOGRr
OlIM6IxGXzkdHVQP/mMNDsoEzbnKsSJvqaHQAd7J9h0lZC3tbOMwdvvAvgWhoz0M1ub795hRLRLD
yn83dPIZSwjhhX5Jb5V7hzjBaAR4Wl8f3HecWoZftbRjjtO6aylb457FBUGgsxSI+TvGFZTkKX5d
kLnjW6Lw94ubuYBZGyhY0ZCmyhXB+MOP3VajUVuMEMQes7t0pjhZqMfEqgCPLRaRMzASsRf/Pm+S
XGkm3LFo5HniVAFXwNmCN8eDglG6QhntNxivIR7oa8mBAeugd9sekNNiKbD03pNDHjfdEEg+66Ab
zeEmulJ01ubt/+uCLweS2e/3w4tPDrMW9X4QyxxmqDT/DDRIdJieLo4z3kWwprc+s3FL0Az4fPVJ
mpMOjju0DMbPbSDj+oV4smauxmBreGiFY+UFaoYZUX8MWzjpCF9YyIkg3a9so/Q68LYKujPupa7Q
UDjY5nUXQGbG0wgt1S7ssB1ByH/89f0hnGswkwQqTMrEgq33U/PhFOqll2m+QnCjzwKzi+jagvni
WuncVzQ1q216GXYnHIcXQsxMRvjpuZNT0NMUM6Ikdc91fyQ/y/BPocggVNA88DiJC6/5FdxP7Sng
Ig5zbQOI8+ePTY9qxA290D03yDiZG6Veq9aaz56eBb3ohDd2Vt8/cu4FLR6k4YhFOJ9iqsPEkBy/
ZmNH+5X0GowgtwZ3JZCkRZyMKnZrevC4NFSshiGRfqmuLclwIqny3XNfrmP7mnwoqa8EUzGimM3a
q0YA49eSvufPzv0bw+pBC7hyX0f5hA4uGkSU4GV9xjFc165UpTvokrb+fkOU2d/AADfk8EM4Xwpw
X3HCbBgU5wzkMdCeBbuoxhNix5XB10hvStS23z9zNpEiB8foHeowOzT59qOhySPLlpyzPOy5RtmV
Fg0J1L4U4ThOKs6tKqF1HwcPdnZSsqM83IfuD2bgtKZ8bVOHZ6m+Jun+fl1zDSpRG/xvXZOLKa8V
fXS4nd5Hcs5ZLc5UKPTcmH0i6FfSDk5QNzYX7sO5Hsinx07SNwu8Uh+XbMfQryPQn8oJzqq4AKOD
SaYJKUjbWcZBcBrLlVqsCZFec/Pf0msRJvFZlTkI00DpKhr8an90GGbX5AmYbaDeTWcTdB8FUe2I
TEfDlMMe8cK2flVZd5Sa54XfQPz2Xz4a4D5MKpF0/zI87DRDcnuZEET5jp4cnnM11n7nMmoQD1lL
/W+uCaazbfbLkOKtmI+MjXRh0ihaxHjOBgsHUgkW5iQEU7WLsDSlwRoIT7n3CvcImC/tOZHj8VUY
+s3Ci4tr6MuLf3ja5PCNlt11skS0oPFEk6fMbmXg14QnNPod2v1OIaaJxsrO/8uxt4GLQq8ywC1O
e+tRExVyhKYlwrLFhZikCgg27HJ1n6Cy1Q0A17cZwhnhQhx4r0smrwzDHeiMwe8MinX6yi5XIBpn
LpYYJ5RngvwJgUYa4aa6tzC/bB/xOG3axzxCMNy4BeLGPwNLQ4BQKDm6dW4epIRgddTQarOQAaV1
7u4z56IMdw2UAwN9kS65ru17EknHOGD/PBqnBPfJYDUYOyTYJfk0xhcNsjRtjZbPOkQeqflLcrLw
qtrMsUYrQQMdCq+cUbUIwx9u9EAvC8/yDIeIMqJxYwDY/t2hdZMMr7kh4EtNe8c1j6x6Ea/T6JmK
OsV6+cBRI+v1sFPArcO9JUHHXEqrUD44JQmaIVCz9CunHS+ZKiCbj6zWJpRvY9SWmHX5gbV0Zc++
B5N2shJ6ZzDFPr+HpPXOEDq1c7apc1qk/aM833CNdq6zcbRk61kZtxSUb1TipHI8ZcYT4UqO441p
J+sgrf/D/cVU6N8FTYKnjtVGGaTVe8zmy7GV7dA9asUaFLLUBJcxYvFLLPDZPbBldESgb9LOmvyW
o1aHaSQeKb9zzTlymnqS66WAMNPtUGVb1LfEZBj+k+yoMrSB4XgmwvFGoJkEJoa8nJKk8+7FsMsV
3FwXyuh4MQgrZi8AhfjwfViaiYGfFjGpT9SyIGEKeFcNPlZF8gwcSGk2OvheZNUXk/W5K5gxAHN5
mt20P6caMXWaFpZnhY6AVhCGwE+bfNhj9BMarph1m9EJSc0L37n7/j3nCjEVLxdBV0K013lPyT98
oFmqlLDtfee9KE3/Roa8UuiB2isrB8p3Cf36Mm3LLThesYyYoCzDFVlYxEzGiJwDxQqn630k8vnr
6tXKskOPRVAU+agnjra0cSu06YQRefyS9aA1/ojhsJOUFxZfYEbtb+Hct/xDzB1yJnIWbHDZxvtq
cvocRRtkl0kJ8Ok7xg4WGFuvD/cAmwHRM2LVB8wn1TP6EoLsAz6aKPpIsydAOWthV74uBaYBtB0u
KEFLn7a3nFiJ6yBN+d7GNf3H2H3su5vQv5IBq2RX5Mhd8hLpV1Jy6MdDb5xpYXCDfL+I9+Tn8131
eRGigP5wPiR7MMtYLQh87g2dYmgLUORRtNSLp7zeh+Xa9X75cDDj4RfCRoxoWzbCtw80arPw2CLi
a68ZUlfRmzLsW/dHpD0F9BB155Hyw2quTOktKw/qeFV1GyM8k+B1wYPjoRudXpZ+dJFlWHJSnVYL
TfGZ9hZAHDaVDq/G0GHKfsypLJOs9CjEQ9HRbqxV7wgyCcvPMYNq4JMciaJusqE/3yFuWSyc+pm7
8fMKJndKOiqhO8rkv2N1kN21jcEI7nuwVF+5K6MX8yXC9vta6DbfZ49muKIZhFveW9VdOK8mNLFb
rVs1N5iDaI8RgmLvrnHKDRhbRG2f1TvdXSgiZxJ2aJvcfjapCzp6UxaMleE4JPmWc+56qtSr2LjT
3Fcnx9X2lppO95/I2prgsc/OQEGRw0Gon0pW7uuFhbzLMXw+lJ8XMonObu7Xth2Yzjm0r0e2hZYg
2IMB/CkmN85RtNKwntXhuiBohfDzfT68ON0j5RTIaNNgM5+TcSmSisgwXRTCMArSDlhHKlOZprq0
hsI1ubdM0A4BfkvJHmFtV98UeEGX/e/skXDee7dRjwp0vdCkn2mSMh/98PRJPqAVGN5kBsEiyc8y
E54cP2Lv6KSbVrty472u38vWT52yQVYCCkn7Imjv0EHotoNx7kMs5AUMoNauC/7GP1rJj8gFUkR+
iF+lCejlHJbnFl3YZgsFjhHgrq5j3Envh8UP8+vVy5sITqlwpqB1NY3AaeP5eUjEiapXbiMTPCMs
wD3cHrdHLP0xQPDCgPa4VrOf7huiOhJKvHWFb+wSVHXmcmQpDkodoAQYcUy7osjFO5lukwXo4CPS
azU7Iq+U+HuuZmtANhbx1M2g/wWgpDSrtl8KELI6c6QgHQk1PZVOkT4JvrVqtLmdSfa5p43Svyje
K4O7pNgkQKpYxmgiJqt4WK3ftvgI5miCD/xgBGOAj0YK+QoD2BGzqipeK92t6lnw8U6e94zWPD5t
JaavsXUnPzXNL9rpwvrQuf7ZV7vaPpTgiTrQKrdR+LPrrjXlJh6OsrXCTrSUybmKQxIf7R7TWhzD
+gQNeYPr4VQ2wPPiq8q6gR6BqctF597E5R5lSy4wyXrrmZ6ZtxHCAXx/oc1PuAMd6xYbF0Uz4M5M
E/l444SO0APCFyLZa09jIV2mvmALOMWB2qeTkBbnNW5S78H0zj6sxwuuGwYxbi7YA09Rv8VYZKXG
d5xpiiNupSDagnSBVoCmmec/2N594uERp22reBcpW6BMVraPzS29D+60rj/U+nPl3ajSgdp38H4P
w0/xl8nJsZF3N24q9y5p2fUtUYas29H3Tb0hFKbYGIJIpXbhfhYFQRSuMv8vLX7qeXr6Y4atGEjk
je48FfKROwaLSNr6XbXnFCU1FpFo46LZvAUXxHDCyDfk8UxgIuTFs13i7AZnJ8VPnvRQjXeIFke3
0Jcd73fePWjxm+/5F9A+nAzlUahwj4xw9VZkKDTx+ZsBQ1VDxi4RoKnzhz+wZ4UIzwVMpTUUJ8yn
EM0lflv9RSBf+d0OZocljMy2iO63zV6z0K++CxxcWe5IkBg3StqhVuDDBmvAtGZ/tNQtIwpQO3W3
syJyyWNUH4JqNXobAdvs4GzcpNl9atywYq5V8e0Ul3Q++f+GyrUbPSJZxJ7wG8KedjM6iELlLtR/
9NGRf7NhC2JN66P0Um14GOza8gBSxzLbS/aLvWvVLZc21msUvDQZbemJVpZvngTzotq70qMiYZcV
M2q/LbNwayfqNuewsrskUIF1bMcfDMYBpeH3U/GDG+c8uO39PQwUDZW34KVCEl9Vr3mXHBHW7gTp
wVoEjYnLf3qbAO92KAfA2JnO5NN3hi4b6pY8lAYBihuVfgiGk+wdlGTnpzs/2MjxpmUKtkqkFTLp
xzB5W2R5zOZI/y4CvtHn5K8ZpCYaU90+813y/YMUduJbPohG2snhNsfHMd22ziXIzSC6BqfRSgsh
cDYCf1zBBAQQeE6tBAMrQDZffKTWznL3AfxLLOeDvR/uk2rH0dJQnofMXy5V2V8LE0Qz8c8At4bg
HhfS5w1Ik0IxSzplojNqN1duduk5Vxr5lr3umjUEIrlec+RC/WgqlwzlgnLhXp/hiFBuqzKqKza0
0y/YjdLMFHOoDPtsWHy1q7EB5HtQnF0RPOXaPkSnRLvyorteQaBnIfdffPZk85u6EANgNr/Nb7nt
6/xajFn93T8BmJ2HmsUJJI4DLfy+7pg9esxIUJew6cry6p93vs27NHN6dr7QN4xJGfEyKWmrLSdf
hfZYHpmLQtriSyco8OECn/l+BbMZFfRSmFsiFwE983kFmtqWTaHW9lkDXM27s4pQvQnAK3brUrkr
tUfa9YDkiOpUC3l/rUu3Ealm9gSqsx8v+TPKXrGtxiTS1rFdP0pkpzJmED8L5ZdZXVTVWceWovRC
lCaiy0I5AMvPw7Nj//n+VeZ/SJDCnB/A7V86nbXt1wNC1fYZS/fBu3W1g9FtuO34jjHPrpxHLpuo
uyEEOu0CeGVm6AGgS8ZJ/V1AGT3yz9so+UYdAx6xzhl60/bWqbcFYlLZhdpdyP028XacauE+UT/E
zW6Ef/Q3qw7WcDcAUk0x/EbGde3WC0f7XWtmGl4/rmpytLUizf3cc6xzaSNrVW2T4LqsTq5zxAeh
rA+2tpUS+zKzBdza71HeaFYOeHvJ2TGpEWxcUY1HGznDI93iXrmq4q2c31pYjiuGmGDo1hYVC5qv
TXgGLBTLz+QsBIyIsWa9s9PboMWxZLzxlLvReYrba0k7Y+DYyBtmsfV4jaMGyKshRd4SX3DjjJWb
sHz+/mCoX1sM/DgqjR/hpKRBNP7844y1QnwvK/ucRVjR03SCGuK/dfDeoiC4zHz8hjmdpnauwvVg
XBLtiLHEev1YYKgBymXccgca3b7Ff97Of3jGS9P+kdXH79c5Gw1s1ifkN2jZTydng+FZcdOXtpjW
VRoeCEgr4EHm3waYJCi0H7Tx2rSB1/1qxj+FzPeqQg7eLKxirjL5uIpJRKgGf3QB9RCL4RI1+okp
TZHfFNLvNLpW4EAhwBW1CLP9iJWdZh8Vu71Iwp1anYuBBHup3hRF7pcj/GFPJneTZAcaiquFfZYx
b3P0X3KMoOAu7m7M99yUspgBdhzvnfgcRXdRvXR2xCfy5fmCCIwkLaZ17+2ND52hwYlLLTJVCyHt
Iyk0Awp6U5Vz5SFKf4O4E1pLVGSlcaRgy8y1wNZwXPigbQ0B/lW8VC6pojCcLogpA0gl+OIQ4yZd
AbiObhDnmnWOPEE9IK5U8gvViBVf447GNJkUs6CQSbeAtZiPxLaYKAhwDV6twYbWE8hqUrwwXOhX
mEsrE2nGh62yez8dSSUsaotDhFSBFL7SdaJgpG9NC1MPn0tpr9VI5uPWUByH8rdWPTS4ycRpcVmA
Rhi6kxwe5XIlZ9e2eQcHOqmvXfgnfXrQmpsIsc+uO1T2kxwwNN7UXD1IckoXpMCw8nRgph11+1FR
H3zrtrbxFdnq7U3frLSA/cBq/Hf4qp9Kc9fIfFZKsKqKJ7f56zo/fLyT/O7BbZ4qXHud5HXhm1ra
GhGhPmyNgVOGHHScIjZEts8DC5P3FFLMrMDSQemHlMD4F1EN31j6WebKa9SjEPTV3+GNk0tAcptm
QN2CZ+f5D0d+MuWDO+wt801v0XHRtItcfaz9Y0ngl7m4VTe6zIvdEG6t5tglT3FBOKzQ3culy6RP
L1PqXYyA0vKmAzgj36f5QanvEqrs1KHacaHAHFP7HKlPJYYR7o+C/p6H85tdbsf4LccRhPQPJ/I3
1f7tdU+yS+KPu8nZR1NFw7YjNv5W1d1YUSYrPwxrLWSqJPspCe+b4rpwt3QqWOcSfvn9DvjyWSF5
ZKMthJK8NYkzdp/4XRJ0/DY69eoz8he0QmBe8s3XeILq9r1iv2rZA2xCLkuHvVhn+avIk+tzbxza
7IYGHHdhZj2pNHCsH1X5Sp5Eies3uDIjXc1HKVgwxhrL06haFfL9YL2AdKC4XThts7/4h3eZVFWB
MtYw/FoKGk8IqbaeGCsF3a6rtwJnhx9Ksaaugwv6/YNnwFgWadf/NnHKvIzd0IyskU3kqVK7Dbrn
JDoiTeYw1EBklr3MzIsBt9NguIzBjeraj6CDDo5X0xV7QxHPyqiSsTgiiFLvWR1NA+WSIhoAyfeL
nRH/+LzYyXeR+Z09Vm3/XnRp48YtHmMgVznIzrb9jf4IUYU1uX0lJvNt+lprZ8jxubxQ+8xdt+gt
MSGn34wS5CQ01FHtDr7DnjFxUCJdjOdFwhpXQIRIWB4W3nrmbFBpUOXZaNmRrE7eulOqochCkQtJ
69D6q1bRBX14ys1/tJ06RFf6l2TE5Kn7b4/mEqXW1IFF6p+DoG+0Zel5XOVCClg4zmI83D6rdGHK
v4N6BfANhUr8YpY/CHHzTD5uXho5LYb04D2m47+2aANPkohK4D6BI7LFQyi+hUsk/2XryWgeh/DR
/AVOzJHAaA2MlY2lLHSuPIFWyeQT7B+B+B2r9eEO6HovrI0ue19EZP1k81tnj/NYmq+CF9o2QrxO
irpL9uE/CEzgt/vh2ZNfPUrVBlFPEZbDQ5fcU9LxwBxT23zZ2kBEly+b/eFZ4gR+eM8qMhu18iDa
pZjzxS9sNtrWPM7Ln3V3k+m7hRM9c7fybiZnmq0F4DiNdr7RdYpO2adp7xKFN4NhnLRKEnQXYMgF
dOs8cfZxb6Ovft9nKRJS/lLkExv49aX/twhrUmJovlV7nRrbkBfeLFj5qXWRNxC5pLvaO3fDtmxv
wu6PqQZ7WsjkjBkSna9ZAsl3vND8YRfIhBkZwnJXLSxtBm7Kbw/FiwoISro2tZGt6jLCQ4LfA9fR
VlkBMqD3S1ymnIeWQ5xlJomhuXe/8LvMVF08F4YuV6oNnGJy5trGDs3G58zBu6GtptW3o0TneCXc
OscjZR+tA7feycaONSD7SndrEfU2I6jAyxPnHRyDLDHc+HwYQ8lUKzQQ7LP31L+3llzjZySfPBy+
ylJQbVQT7rvzTPO7bYOLPX115rigwuu8voiUPzRf/GgLKYh0GWlPvf0jwYlOoycgrO74lKFULfqj
C1s3e6QtSwgu4YLBMPLzqtnWoirGkK3D7dE90MwArxvQksKmRj4O1purrAALQTGWvCUer4jCX06y
TZlMuUzaOC2W5bJR9Ky0LUF8FrQniSnjLoyuDf1aJSd01ygL0QykCy3a3EuPnw0eyCYIjASUpCkq
z6mSsLEj3hx8GJED9Da4aOTHCFTchYtiH+bs28KNBS/MrlpTtd6udpyhzXkeRDGngqF9ogdaxKJD
jiI3IxuBzaGTFNsnJkeIZow+zY0D8k+Ws6XdzlSkVG7QlxBoIbQA071VnxxvS8cMLM1Y3XPEmLkw
noGtPQznUt5C4SYJDNFXa49tfMPhR02b8UGl35U99mon/jdghgFIc8YYrNCHbP9hR/S3QN7y7Gjn
K3IjqT0xuuAMwFf7/vzN0Cf5aj7syuT8qbprjcDD7XOz9tItY50kFpMf5gz8IAxUxCDDvUubjZCi
hMVsY5SYrVEIw7Kg0vfewvcwAyUUlTfCAILKTCN6EuJlJ+EGk3z7XOJWi61rXZG83piowsk7Kjd7
uE6DNS3UqH6DCH2pxjsTrU4E5MunzMgvhdlsui7dt0LDQWSvemt2WViwjuoDmf51ADdQOVDA89PI
1QOKC3XQX6gQMwGg5JSEOOXdMm3itFcqTqjOignR/1F2nsuNa8myfiJEwJu/cPQU5c0fRktqgYQh
vH36+y3NiTvdbIZ4Tmh2z96SmgAWlqnKysqEHXDoHn4e+It7NcbiDuGZKLEbZ2dnmyQFO3kEAjTs
MoVCFHJjc4SD6leyQ0pG7JfcTX5Vu+VSVKgBvSPcQieg/N3U88eZHUns08cSUIE2+kr1KU3SKQk3
mYyBM8J2Zjx9rgbXL3xpp6NpEz1XAdEp/xxOnTVYOWoyIjCBeMPhNHVLiDX9NxGErLhQb8Vug/qF
vvh5sC9B36JNAA8Ak6RP/f75Hw89Dk1VV81obandQk7nDjiFjhm+pyY6hFgg4EPBPqBms6oO9jLl
Vws/Uh++tt0uJvkdGzfzdJf2a5zB6lFo0VJ5E81iTKYp+xqzV2jtCc2MMJYA9I7+0QmN0x3JjGI9
/fws1qV97M9nOVshTa/ZU5LyAg+tICKxcWvaXeI+JeMdNSW2tHLHdkq6ioomNy3B9xlL93B6YWc6
GfiyZ2AriGlrjww+D10Yn7SmIJdD/ckgPOlXIP4lFCUQJcrNKJTJ9jqChWvqe1cwoyaNDFfF3hej
cGUo2eJilxUlCifSbxylwYCG6FNBrb6kyR69xX7AzidbsJdl9UPVvREHSDUh2nBDz3YcWdDj1uxy
ZW3Sw5O7LLc8cRja1ekkubRqXW0Ouxig4+BGEyr9RNRkziCAbMzKJD621pbd3Rm3kMJBaCip1wQm
4PlcvAmJB9CxyIorp64hdtTzUxd9V0ow9MUjHHQepwwHZ7D2srXNTp+59gAvpK/vjulMam/z44tU
LFttmY2LfbXEx9o4zaej4Tanl8L5MEDSa/0e4ojRbOknScadlb0r+Zo6B6kV78/ESOy7z4eqO7V3
AW9HAjIFOdOtgAlwiB/K7EaqnvTRN6IKHZoPnWTX3PJBrRrhHbtRJtw1H21BQGk3h+FWtwQH4dr2
d3kU4IrjUAEP5ZyW2EVVivho9b0NQcbQTxSeQ5sSNSTkVX7YISeCghqWBYdFViyoyJXN9ioZ8Lvl
8593YZOhCS0u9qWzd2GX8mCdZObBBLUIMqC1kHr3EAfqcZ6m6zhRXMpzMAPb8hHTQSyc3zoZOULu
MF5DlBjq3TF+aY+zdB8WepjtHync59ntdPga8Oqrk9f2UGLr8iLpz6WzOkUAkyf35/3gYtwrmrqF
cYYwoRH7xR97W77X6DzMckvAWQALDaLI0SNraXbo0iCKF6hTUt2V43fksOJ8J0/QUzYUZPIooJRT
Jk8EMGz+0jSHs8G2VkaiFMyxSeRJLDYOn1M8a8trOcOl4wAigJCPESiSdXb+HaPUqvoqA6tMfXYh
uIqo/0DRAosBJIXtAAODWQxX8Sp8fYn3pwj5a1nU8IRIw99DpojrWhHXJpAAnaVLo8keKIEyEqI0
9Fo0d035pJRbWBI4IBL4AwcR7f385i70z0I7N75Db2GA55zFXq3sTPG+083tSZt84U6DYZD5VB9f
5GmpHV8dPHIN/U0+yp5M9qbP2AzMHT7mMuBrkDn0r7S7xpxL9lxPDapd+ZWpdSlCx/aOTkssl+Ez
nw1T3Bd5fTyophAsIEhHD4XeIYjqlGGY5/U1IaYL8Bgs/P9e7gweG09DZkqEqltk3wFeB/mO0wpX
Hq7FkfLz2F/aftiDLaqEgqP+fUD8sWhO0zFqEgXjHToW2f0JMVFWokfjqj/WtQudrc4qqU5V1XAh
rJ8IeZDDIahGRDu9Jip88UwjjeJAI56HZXg2m3prUjI9SUyYJZo7JrgPE9kSCQjfAjpSyHwbGush
TArDAsds/xdS9pfW9J+3cHasOsdcZTflYW3DbZWZFW15XoHNmL6mrzr4Dmhj9h4SwiAAP7/QCw0H
sEqQLoZUCL6KmvTfa7pvEimOckI8AiKYFfDbgcFhr9VIO+KpmQu90e4qq+MSo5GWJ6QaoHYQ1573
0bS2VBhS1liC0ZhS08DfmqY/hh2Qld4rO/Ep2GFfEsHXY2uzx8ItysEt7UNoqsALVuvK44uZP1bC
X7H9OhSVu99/6vu7tEWvxqNZ0aJ9sJpDwHB+K4MX4Vlb+4m9IR3k0LcMzKMDikuETUvCT2hM1OgB
fGCn0163d5YENJS/yTHhlZzKEJs+aOnw2Qqx8++IUiuuVTw67QLisxYqKSal+NeLRl7M8BAJgZ1E
inCKXfIv3hubgU3kS3kr3aPhNDOo8x/m1nHFHgm3i+KpaKow9ndmVyN0CDmw2Ta458KwHZZys4rQ
KytCokUMia7WJS7xq/56H2dTsM3yU1XsSyI7osshjMzwQKWQzFldFS2ConOSnLGe0zWmqOH1ivqF
5c7lyV4FDOao56qefVxAb0oKa4twg1TdJsg5VB4gHDQziG6EDEY2w/EMkU49DkUTmB1Y5ppK7ZXV
cPk+bCrH35ry5z1HWZSa5nDihKMzF88lq5kpD7ZBJD6jRR66JybpkuH20WziEFSDo+Jh8wEH8Ofb
+MZwzuIrhuO/t3G2+5X6qU2TntiE2jXwUhEF9ECBNjEuvXnPEkH5jgiE7Ylh0oUWCbxKn4ZgQ/OI
CDAAhQcrukWAHGjUh74L6ZXgFx48zwFpSkh85iuYmhnW8iAy6mLKoGwuAByBkhhsFg+lHVneMvsp
2MPgZCuAYMccEM0QiIrnGxYTmwM/5U8gwC71uI8MNCwTt8tMhojIDFa6VzRxIJASh7IIYG4gYM8L
ZBJfD1Eu1DHonyI4wVwRut45LphWutWYIj42xw0REs2ETGK4wodsQ82I9/gfSXQNskoRkm0Cyvz8
7i50vVt0RQjaAcejg9br3xtqnTjVScqYQhH7S3OHyl/tVeaCMAmgwrEf0DTkTLH0G5hBMMehsDPE
8TCDOBiNMIv6xVBAu0FfX4BXV5XIL0gacX9IPctUAgSqdza3mkEmfyiP1raJfqmn0a2ObzmuQ/pN
2gam9FmpmjvZoTItinHwxkII4B2kJ+x0HW2bZZskv5LYXdx6FOAN+PU25YFzONWwkyFNuwMgw3SP
zVvnH3xZERZCmypetNVCGm5JgbvDvKkBsa7UFi/FtHDRSAQcBBjAlc5SGVNKYxItyyRaJZPeoccC
OQ3b1KYTsrxdeQ+9uyQDYM3EtN2GEBCY7tCWf542l5hNf93HWVzv9MZxyjrug9TaoPcPxeijj6D/
aHo1TWZkHQCgQxTW/YwpkpwQ2byy61wMBUzUscmGUH4xvjPwP4I7I49US8Ktcwuuy/7HcUY0wPwF
XWOiEr2SF5NX/Pzg35jB+V5n0n2F+5zIJM/xrXxsx75SmI9TXPsnefLlAsLF2EDpXB3o6rWHb2Sp
x0SMOzpixWnDc6ryh7p6x+lMOd0cvtPNROZ4VxWs/gT80jYvHFoKx7ee3smnEFVCX5MGz4gVn0UI
KE3NP9bX/Mu092iDBkWjKw2HUOh5PC3BgGJsKENhn8orhzGkTpVLhtUVB8+UbgENKMTD3OHPsbpl
V0GCjIhgf7hhbihksWn1RocFQ3kVkv9OIP4dMnqQac1HPPK8nnc6GVVpGKAPefolQCJb/HNCpMCt
2196cm9Q5qPJwlK/rKOrMKJd7NE/wYmhlcztmWgdTzZopTqw1zkiFGT+nom6iIOIhkR8xVMz1zkN
pP1qqFaIwGnqjUqIkm+N0yfDBZuIyF8q34HxhLMXmxktDfbhDowP/TE2V3Z43iCRjaA3FT7IMNRc
ksF2rAN66IBZ+spDd5OTg9BmNDZWvuF4ICzStGf49lEfwmRu2ys4II5wbMD/jJ5DYkbqqGqGc1aI
HNLx5Ei1WGmjOI/gq8Ho1fZLwm9ZKNkJ77PiNS8/KYW3TetFkC4shcaABC3SueE8gnxF1Xtt3lqp
B+lXN9CjUR5T+Vbqn8AGT8WNFs0iGijK8Y33LxzkxOeU0eDS3iKIH/vVabrjwgCqaCvEuD02RkDg
yJKHvVdUy764g6om3JuNTzwInMOdkFoHdGXS97ZnqW5qu1Hybus7CiE6p9mwoh/oIPtGHFI+bItb
ypl6Ubgx9AVVyBhoTzQpCR5VFBT6AyUJORbkN4r7Oq5kvNUcnUnhnaV+GRjEwUVwZ3B29Kh1y44K
YKKiJ1C7+6Fys+pWQP8VIoblUwUxpV6PY3jYUrQBC/lPzgD4QYQGIZuyUad+MQ/0REwFdH9L5de+
CyNl1+Lf4ewE8BOh9HHPn1R7YJUSEf+8yfBqL7x0Eh0Vr2Hiy39MWvZ4b0wRBFhxKkM9TiYv1dbU
hEWNE8ViCjgi94hDBlGx7lCNp8GLWBRJBgSueYUv4EMIzVNtpAXsYC34GGYq8xo93Um91+n6JxSi
UNWLphO+T4LAQcLbLYwP6/jo6HcGta2md0VhlaYrkHN2+m5Y8jHAvpw+wr7KUX7HzZKCJsEbC/Iw
vhN98y9RvxFK06x6uGgBUwOog1xHCJmxMEVqjG3CaSZZ94d3tXD5dXzGsEFt2oAfomHERKFfg9cP
sMl3nPqOt1c3pwCgztHwilsWuoUl4X2d/uKtU4ejEwiSIcR71jwUf435IELAibaeBW26PK5O37Ue
5vmTQJ+J6cB7EMAmNmQQKIE6v2HqsZ+TRTHVKCTp9Odxk9ivEGOygdAyRCgPgk3FULc20Uf1dtUM
/dtZ5Xy1Y0oFtwWhXcw1zs5VKx/aJjVGwBhlpyWyV1mSr2SZZ53aZaua88SuPaqXLfx3wSGuYGKY
UzEvsIfUkDeXynSrphjPNoYbbZrxrtDeuip52tsfMVg//nOu1TrBIfpdojFXv/48by/OWrSayM4x
ZpX1M2hHK0rZLk4yGz3WT3s2Q+FshRKAcvz8+ULGpbgZCOL/X0ncyR9n/5i3cT85vbmlRGmktZ/F
t0W2TtTFSS0CfRDthOu2ToK4vpG1N3oQoafWJ+NWKjq3l2+rISM1xat7hKc6cdy2MMb3qhCMpfuv
pMFODvKjvFITGg+UMZClBh695cU5gtTVLJ3oglBpZy+68KDUQd8X866LArMawv1eB+QzvFh/sOwX
s1PCFL7rER4YZlDe3ki9su5C1r2XNy8H+aY0Dh6WVVdwkgsgG95m/x2fs6g+naJj5pS8CagaAiNR
V+AzhET/G3qQIk6gf+YsmQPeCHAb/rFTnepSP9b9YH6buhXmAb7VbML+8uTjqblH1wRzJHrhfp4C
l4p9Kg9IgwuwJdIeZ0hQue/kk9O35jbNYr8lm8vgkBr2e5q0GJgeZg4L2dSSMIqxccViS7zug+Pu
R0LW3O1Oy9NRD6ajIjQhG6iqbFEmvNAc44GxrgK4J57W7eeS9oJep684ADLx64R9eu4ICZV0bgPu
wQEOjvYjkabcx1dw2Yvv8I8HPMt8qlRxEkuvTSJNOri+puEuNVZYs9DZdzVGu3gtBBSFIy2s4vMs
S5pSBGLG2Nyyz5eYGbBxc71x2lrHFnT6yru7djWxuv9YvbLdp41tAiCSd8fJuq48zgxo07i8epH2
9vNEuTw9RRUcsQQslM9F5EiYJOuQiGcbw5RGUuzekl1DPNIIqTylmtzrHYiXnhDtCzqwHJU84d/x
7Lvj/lCapKCiqndqVhRn1H5BWCvTnQJ5jrojZ26vzSF7IIKR1PdtuxOGZFepABfvhXYHFihnim2c
LRSnSXu9QhZOlGD22WxS18oeU01fAh9LtzT0En1RGeLQTKNbZrJ0mGd9GC+vqvldIuiqNKIQz/Au
0As7P9zMIi7aLAO7LjyA8gmpsAhH3lAc5+ayKmfgmABueKcsOGaJd4lf+mutiRfKHSqC8QJERjPt
H/PlxJHHMjvJxhb1BVLm7Dg/1kT97V0/PDe8rlHLrizkb3T4jw0Sh2ecshw2Rt0kT4UI9fd8P5nY
I3d6rG00vFdVX7d9NfIIe5FMU4swQw4ZzyXdnRIvhwqPMvHLdKAk4meJr6I4KAd1srLHcH8KOfZ7
zStSQOcAorXcBUnrxUOAH7jZrOJo6Ry3XeLHNDijizk1uWtuapxTXioVO2fwaBc9PunKaXw2ouLx
cOSi0M2pher9eY0vsyYcqg+WutFuDogv4EPt6i3SP95I9H5lLM9X8z8XOxvL+jQmp+5kq5ux8OCS
F5/y5Eq/upEKAAqsrh7+vHucLZ5/Lne2CdM55ZQNnMON+YggQYRb8DPd/SfKc9ee7NqVzjbFto4m
3TxyJbvw9qMLa13/tA4eUmnFNWniay/sLE5TRnNQjZJL9QYKEF6DaFmAd4T8YfwqrhWsQGQuhAe2
jQq3MGkANBI//2O3H7umU6SBPa4OoifrpvPHwAqV0HCTrzZw3DLQZ6dFtx6DzrdnshcvxqW8tNzB
38+iebpL7pRw4O/InuaiX7HI5/C8hhvlRt/IbzQivk/32n33UVGqXCqLKtxvurAONDdzKx/u9azz
B742qjd66szwDX+6tzfdC7C4J/5p/NXn6D5+fvK5XMHiSwlvwgfYuy4f8gws4JHmur8iD4VLz+td
iM8hvZMBOuozM0DZYOmj3eyV3uLud+Lp/kzZHjfNvFo9oCng4yPjdu7iJvpFS5sLIOdZbhOivxHU
LoIU3JocPCCHx+XeDt7NG+7ibuwvwvejG94tfv+O/VNI54B38HIP7Wj37uBHQRxSVwliX/Ic78Av
wMnxo7duRWvInPzV73w2AFeMWboYPZmPrL3alfiyXNm7Ub3eS9f5k+p1vjrrwnixGkL04XwlRBHD
Hb3CL4M6AGCdifGTGUVwxkW6wEAoSO76wHL1WbWOH4aRv2iskgAq3RbvdB9YYNbMm5Xt24v9bphD
H5oBta+albmLNvu16WeeK2S6qI98qpjAQX98N+6K5+MjeWb33O29aFPNf0eu4kZB5344XjLb7f3G
/Sh93Vd35i7bTM8IeGSRV0LVCB7eRk+fQVoM+0D38JH3Bld/peF5M6wGBiT3UoaKBsOb4Tn6bWou
XtfF6sjARYvGNd3G3TN48Y29K1Z3Hxi8uI/0jLqRjyuwh7DtDE5zcHtwPTvsfZg0XryUn8d5HOzd
X3tX9THw9bWZdutsnosAJ2UXq/u5PtdXuY8ap4vfiCsvhjvEZyiXZbovRsEIsrV93y2R2vChyC2s
t2gBw30DYrqclqWvzKbtca3NJs92x9B86UMcLgLZj91fJ7f3ZRQUkkX6lK3Jql0wqNn0RQAavhbf
zyPGOA4j93fjDt5z65/cIejDZB2tAfH5Qg9ilizwy/DkEPmXQFmKjxvDcmGGNEIt8wWPEYpHlUPF
o3+M7w5B5Kk+Yhxe6t3ug8j/ejRmdWgsnVm2LlYnKjAWv1gv5HUZ4gsxR8lifgjiIPEP/IMAJ8su
9czA8gGPgsHLQotCj/fprPO5NEeqNbS9Lqx8cxM9xQtgA1+sXs01fLBAD3lnD83EheZFXhoclv2q
XmkLaDyhGVShyuzEW2BVzrXFODMW+8BZHMN63s6tXeqls8hPZ6fNYVnxKZyr/CT1lqQkLtJTXrnC
usLt+PjejzxP5ps9N1Z58Gn8yksYiNFXfd74LN6Mc9rlZs4iCdWV7L5OXheM7A3tSlrAnn5gCwna
lXpHgDcrfMcHq1j013Dvb87UH9GERd+qCp0K1Bu5aUER/Hs/LYeyqhuJ6Nmi4Lh/Oza/KYYCDPUu
kieuwqpKKTpWsGJR0BkfITqf2DGP+7VKzNOt88NHVqFxbPtl9mFXtusMuAU5+crs7sus9ROdGMQA
EJaezJLmLgt10WzwbHu6dpSLWsU/D6IINz1K6xZ//v0gRjUVkxIJAB/HbT16tlMJWRdgozWyqmSq
TfOoncIEKtbPZ/rFIoqj0z6OKSQdJvLZCGpZuSe5IgRMi9dKXtErdsKN+PjUjXdJfTOMm176ODaO
e9QsN2pVt7FmpnZj9auqvJacXAAysIGAp47RJ+Xk80Sh1yNTzeLJ2J6aOCjsT4n0ORkfMuWGTpto
mkmqBTKRe071FJu5e6q+pPJXChHt5yG5VAb86z7Ooo8jihFKXDFDCjGH9LtauZElxR3L+z0+ncJe
MO/h0Eot0cg307omRHUOp/usZv+VWTKxRVyKflPqeHETQ6/LAnkf1lXmt6JT0JKuvUUR6Z1NH24Z
BrmQIocTd4YBNU0sjW3XkzthhLmfqdFv+/TcdL9jmv1aOjQPxFCEbI5EYP1+Na26ENVodDTAxAGm
FbrYf0/eUkJlq+galpRxDz8XDnGhCq+Z2n44Hh9+fjtn8ZpY8X9d6yyCkow6HzOpY6EoT0ox73u/
ngIkbtxIow2zm2lKf2Vwv7tjzwcX62dUTGxSFkM7W5tN42TmkdR521v3T0fazVFzaF2d4z/a6P08
jmZI/KYnzTOqmTy+pVLik1x0Ep6T3XM/bmpz1Rp+Qy9ww1aizyVoa8nwYlpUS7uN4qB9Sn94H99H
6Qdsf8n6vS9UbK/f1Gaj0Bze0ZswHxUaAwq8I6pQlpYVh1AT4HHjxtkqJ3Q9Nq4jhRWVmul+ogqK
HWdFT4YCdDfBrvGM/iHV3XTiWDRcvey9zHoF6M3ksLLWKegOjTDe1Pm622CdDLZs+pHunSLv57d3
nrJ8vz5NKA/SIig4RGcpixaD9MbRXseh8zcZJyy0keIfopxAo3L2ImXMUPDbn6+qiszk/A3ijsxl
ZYOC5XmLZHSKdL2KTX2bQXQfbeZMvGhMOEmjr+0/FGX0Dl3Pk5/cTNECiqmUbbzKTmkmU729/TtS
0yCLD36hsuaN50l565KnpvXt7PbnO7Uv7YF/3unZ+EyQW7QqZnycKigNW5CrQCi68kEtPxWAeedD
m9am8ax3r9BBJGxs4LjQukJjQZ/u2tMdTJAY6ZLWpQgAHayj7D/gIzwrsk3WvinT71bkx0yXen9A
0jC91SJjBfZjRm+xrYjv0Kb8MBih0iNd7Szrdm6j39ysxvqe2gg27pW8+I+X9SFfZ9pCHReFsL31
oUdByaCF2NJ3VNicw5pGEvrMqbpokLHzeVnOqBBRMYQIBBWJFh+MWvAs8mxAanO8o+gk+BM4D80H
nEWtWX5NYlG9gMqzQQo/HDRqbf3cEKe28uNoxwl6ifWS/Nw5BM4Y1mPQRF57DA8qOnNeqrqnPT3x
sHa87KMF4paoWy9twckJi5EdHWhiPdkPiGl6MeSdpLwGWV88gv68z7OstB/qttMntpyDgT8Q/cRu
AuFn8kAIoaKYSGfvpnJm27Monh0o0nwe8WGg2SD3IzOQH1TFp8OjG+7VzlX64MocvbSY/hjDs92+
S6oGskNmbOlyhubXaUInDyx2mqCi/N/RUU2wcYSOJA0858Zrh1Nk5/aRcZhwpKIg4aR1CDhKT1kX
RYGeXFl+COZcejhBQRId5BCBxPHzR4KeW42MrZytb1e9d0sMPvihRJpouSTnJMMkeovWq0nVyVrJ
GNG3d6nTu+9vhGruDf+TvZfV/f2X/5m5q7fNk+yp5JyWa86qF2VhuadF7q6WdIKQTuDfQuB9P1+J
TxfJZuZ++ujF7vak/rYn/rvwb3sXd12S1AZEYPUZk3Sk3tfJ+xTfl/zbJ5GfYq8xa3w+fS17w3fO
2/jkC3y1ZAzk9MiPuPdBF/znwi2Z2p6EjCykBwjoQBcQanZVDyQgnj2t7n+9PvKzjAxZIAaO+8b/
hVzGq/yWv2JzCwkZQkl2NIZDIB7lFSSIaBV7i5nhffXcufhNkTSLrF73WpJo46YNsl+Y83DL4jF6
0guRRbVuHcyXhfvrKybxafz2qeF6Mmrd/DVzA8TxPxm57E28k550jF6OpeJJs5HUDckOV3WXjI14
NVSn7nNejz07kOcfeSqREgssQ/Ycsn7Vy8nqe35TIC7i+zmv7v397W2RLHcfO6Q5vHXnHvwP3dXd
1+DjWZvhQR5GnkIK+rGjdwsM5rQAp/GT7cRoq0uBKwx+6osEm/g0MH3LO3ok/EEaxqEUUAAKUHf/
EGm2yPiHeT4DENhK4B/P3TzbgBDwzZJc9QAcEC0P4d7PZ8dg7/8+gnDg6hwe+FFCQk+j01IS4t5c
Aa5CgAWsS1hBoott/O5Z5L19GO1kn0CdR+nXNv+dr59Lf7aDs+bTc0LeLFJekQPyC2FBDiomROQ1
pNYiw/s1BTR+rRFC2aId7j4/n5iq8fdX5QZB4My229e9Wy9GH52TDcP0vDPd9e5ucB3PdCcySETW
3e0SfMFN+bLd556p4syMpUmCiTEUfxlVOKbkECDEtNZDJVDdX1xC5utxu9ySwWMY7ZK6kvr+5wuY
DNjp8+vn/ew/vLl/wgNLGGehoAAD8AzY3JtZF7eFo28N5sgEYiYmLX4SoD1i/hc7FNN5w8168hW+
3h+w6wveWfWwmf13lWmG5AOYFGQm4KWSX875RyBaR37yQVMloytmD9CFJ9b86/Z591B777l31zDF
1qlbgVmMLEvFg6W+nvgtvNUZKYpvXh1Onkbe/5j4X5TqPX/+BQazBAEpvPu9d7saWZcsctL0RxY1
iw9Pbmb1yy0QQbFNgG8Qa2Xi90H4snrcvv66l1kwJPPu05WhFNni2UjiDkwaYsNwEkzFv7fPOEvl
wpY0SKyQLACdnAXEDNoKIyWkSzAuVokzz4r5KZ5dufCFuIluEvwNqTMR4jlnaYHdceLX1Ei3MD0Q
jiJsoq8cMR80a9GQRTgKQgTcX5o9NXlRFB5Ne1fu4EJo8dcdnJ0cxJhTbY/6d+QGewrBT3CH/xhF
o4orR7T8zJ1qJZUhtBtGguMa1sxwlZ//831gi/T3K5COpXXQqf4hrD2jheWE2fAoNI8h0NJsTct1
5whzJkI75wshWtlCKQ/LpGsv5ELI/cdwOPIZObNMT12t1Zoumm5Fd4vpQl2jr3ocwrr1pA2M/tPg
WTsLA/Zr7+I7IzufhkjM4ZRFuqbBi/x7DBonNpxpUvUt1J82C6BcCldkeQYZC7NLFXltdh6EKOuH
sp2POqSDu33/bEoL6k9Dtez6j2q6LREwOYmuV2SOWl+13iNpldIyfNWY5OIbg0Urqs0oROtnd1v1
uARQKNS39AizaKqenvn7CdlbEjhGaxDyuzQP4H9epAE9EPCWqARCd70yg00RVf4zbH/cyBnwYRTy
OEQRNwK3LuuJRJJ1Fr2okN+Oh8GN8t8qZg609DCqQg15L/j1KDHTgHE6dCTf7+QphgJAmZciLYFp
Ae8ejKQsfiUIT433SF9HqBTSXii0aqR1ki6KRjTC8eTQQpkqEAghGsK1Q5Z+Gu+pg45gUdovthG1
/qBNPy1eJGXNS0VkuunDiZY5GWMZnKVEkyLkEXQckMV0IIOBgqr0iBph28w6b5BvyWWoNPI7WDNP
Y5CvYVfBwXO8dVZiy7SDAWc62LPe0jGBPDE7hSpvR3Q96CXqkUh4Mrvfpn5Duzh0Kmj22DnyOujt
Ra/YoPVIdJ4eFugWjt0SKlmShFAnWeSQqohYB6iXimvbD6BoZivPCus1Up+JZplf3C4doNwqqhz7
bk4do1nBRPXNfGMeH/ksuKpwtAS/GZ/FEoG1maJuuBhcEkl5Bi9uF9L44vS3ZFVmehPlt1ZO28UC
uSFajafcG7PbUrmjt3dvv/JNSFt2ekvJXTcfrjuSXJhIgCUyzYYyq4+y/9/rTx2jMdmnMVm+tC6b
d6v0KwMCpBQIIfMJeewSUpJ/zMLG6eYmeTXeQbarX/MARkzk3xlNAzwdYo5hKs6/dFtNljS7z9Wt
tOqXh9yNnpJ40X/1X9qLvVQesD5fac+mZ7zEnN8lJ3x+d8wIptpZvDt4w8JcCkG4hfWhhdkcLNg7
PMQdVD/38BDdNWvJcfuvcXRftA90Q+bFDlZM5snasoR35x5X3a6kFWy9v7U3/ehaLw4p9VJUMz0Y
pDYQw97Nt82i34gQLws0pjMRqhzEOyesZ4imLsrNVHusrRt1cZxF1EWKoPedJdIPD7jOk6LLrVf9
slJ3mBWEFykxHV24VDW0TbKI71q/DpVZtK59NMIryopfh19dUKu+dSuJmgWRAQ0iIs5I3Q8A/PDw
JL8cVbTMicxy1S1+nehh2RrLwzz/LGp3iWbIp3ObGYSM6ks6BToWWwe/Xejr/bvmHVbNbYWuRO8b
hPWFJy0a7/SrXZOM5r7IE+Kt9sW3lvUN9lh+vnje30gz7EFux1Xkg2wt087t1sft6QG0eR/o2+E1
9aLnHv29j9O6ioLhw77tXqYbxwdLXRRLiPb3+ztoEi7d9qve9drV4dq++A+8CeiHgoJsw1dAvvSc
XTU2J1NualT8CA+DYaGtivsoUL+rRmVItcON70QsZQfT/ZUd+Z+qwNmVz04GU40bNa7KaYuM5OLd
XiReSu7zRRnpGkL2T957dqWzrV+GW2nbDlcy3PdhHpFj2At9oS6ihfTYBNt6Tm9faOyiEA1pMjvQ
nvmVZ/0ndDy7A7Gn/JF5F32ijlPEKDcke6ddQdUOFN3t16LQdfJ+vpr1D4xswCY2VMQ5aMhWCAz/
vpqd5lk+DRDgaE8J1WWx6BYov4QvvRdv6nm24kgKm/X4tJ/Zt/vZRIVePLK5ke6lm/JJhlSJYcUa
NooXUTYdKFM7oRocdsc5e4P/7MyKIH1Gdyqo30oSQRoVSd0UBjZ15dBGtGt73JUUPg9PMFWb04xi
45f5XS0sb+xwzLx6lwYyhbYrz/3Phshzo72CtSd8UdqtzkbZGGkSGlt15D3bM3DoMQAlWFTADv1W
E2wEJhrFeA8l/5sk0NaobfjSzRi0T2qghArl4Ywqe+npXrwzKMGLgrEeYNmMYYIr/uJxZgUVNdQ9
xd/mbaRM2a/30HS2xV2yd7NXCnHyWqzbTw1wofE/v8y58Wtcn7ayXzD4hf/zE6sX1hCtUhwNusZB
BM3p7zc9nLReLrJu3B4gxLraS3IXP7RPw7rZ1V42M/3UjXbHnU3ejXjlDH6k+3/vKxODDucDZVvR
tGCcheR7I+m1oajHrbrJoeB/EQ+rBYyLnKwsFMDSewREsCfJjpdl6ikz4prgtDwE1kK5Aqh9Z2B/
xXj0mzPzSc8U+rb4l7+Ho9vHSOwaRrcdPSUsvf0iDiHwuhq5LPkC8xnH90/pPXKPj9LGpkA+fsJG
IIeN77RAAyQiL52P1JPrefSkudJn+ujspIdrCOg3JP/Hff4P2YgAnlIBfaXnahn2MTLsOMKdrg0G
P5n3sxKawnFd7sx54WVXWsm+A5Kfrna2HRSnvFaNo6FuqpcKSP3gGTfZASwKegecTManc3eHX+Y9
RuXzCZ0k7Irc/AFZHRCwiYA3kAEqfp6455XZf0bgbEvWoy6JyxP3VNJR67ZAfOHNzcPg7kownHR0
f3ESXLmkeMyfhuFsd1D7Y3dCTg+GV8aoh+FNxINTEHhpvnJoBFfXJhTDv6+Iey8FfB1GFI16qgxj
7u/p2NuR3Z5Stb2j9tIcfJJmOqFQbS+BDoXA69xZPBrLYuksDgv7bXKW1sOE3cjrWAP2GR9NGD8i
hQzd5vZIhhmcHrUFOzMY+Hvy9JY91gCvKWH4MbA3iXpbU8P/SqjGoV0/g95rgakHY+Zn83zTuMff
6c3N6RPCWYZIlvFJz8NAJA45oxY5xF3+VaN/D6Rje6O0bl6B/THxQag899r3xuueREEDCoE3QN09
EQ/kePvMmh5pNDd9cG6Glyc+2PRiKDz71/x2eD9Cmujvx/njgV2Iuxmf6lmyyZZWFyLCu09Xefb/
CDuv5baxrVs/EaqISOAWmTmTkm5YogJyBgmAT/9/8K46p1vtsm/27rItEQQW1ppzzBHWwouwwUt+
o7rk5cF45lwU30TGfZw6qp9ZEelKp4I/bJ3madIPhSpkQD4bejf2/DYiomJ3p/p0qa2eSyn3Oko0
E69ayYMLEZ/ORmi2MgbHpsydZU/KbLs4Q0PQM/P52YI86VZHQFdlxq3zRGdR+1dgMQLegaA1M6D2
IZj8o4daJfkJtnmFj4V4la0zP802BUpMcT3VzWfsqpyQ7h2nD+IWrGhXH7o2R4fhRM/dYDhBRCiU
nYXfbTFTOX2Hr8BwRIzgZcFK+EAMCZ+eDnmm20b9jMy5p5eP9orLe+eEVIBL5QNlU/TwmLo3ywwP
Y7JRr0yXyrXk6F76KoKu4o2tJJ8TmVMo3abarDLxKI78/lBvJgB2t6dfze+7OHGngpVqGy6OqQN5
zvhDT04xc8GpGZa2TGhSYk+fuMXYd/ggCd8rSJnUWDUhEFi+wqZh5N5Zwll4r6dmfYsVP6290nCF
0imftiIQjOtoih3jR00suhW6j4N4wVzgtZWc+pBWjrbVjsRuL5/f9VoDP5dseWATslW3OEc81l1O
TtMLR9rjBRcDkP79Q/Mq756etfBAg2HGj9YK9dWQMCH3xAt7WGmXrdV9Feb9BGXs/rBreFTKrSjA
7nWzepuchNsEjDp20bHpgUs7a8wn/KZ0g9GEGQp2rGKSZzW6Ixf2REG2bopUK6I7kPRX2FgZRYmD
/8FE3ebJcVRSXu30vpb6eTDPVS+Lt4ViIkl92hIuSwVmuCCmZXpsulWlL/csHsTMBeG2eD6RGElC
jHC1a4M20ZUlpyx9bk6V2C1IN2wtBhKKKV9tldeMpHvV5ubLrakLphpb4hoRAsAbl/u4lYthk55L
eN6wmzPnMcAytqRDGVsDY5UtNqX9IkicQLP4CiHOACI2QjhC2E9x1JiGTzuGLoXK+4v5NARlKbeK
2GbRPZiR7Pr35yk6+DEjoMs1MPVL9akF3oe8BC3J8KHY4aUWiQuWPPbD/XlqYjtuNpN91ViU0iFe
YObkvXRFeIlGTXPpGORVNweUI4/ue5JMzS7ZJul6QHdv9o8tcSOJFT3no+9JxTtrRW/BGOxs9i2G
AKxh7gFrihytmolMb91PODC+lYdqdb3bgcx1tCZmCFMMr2xjHXmqozqytzVvuL+53XzwNEee3X1D
Ns8BXDX5I9nX24pMw90k8XgqHIeVeacmD3l4fFbmZL2JtBkymdl8KU5z0rF48BE06qWLigG3n/q+
YJaNgNFoUNeteuFomGW6qQ9Kb/LwAismNbG8xXYfLnvBbreJ4fTjSIo3D4lWlAxsd3n5ktSkivkI
mFyG99Lw2mivOHglUwSKNbH0rDVHG8xhhd/9xzCv9jIcbztkiYmWvI54v1tWebMLRVPBt4r5ocdu
VGASHc3xgvKU93Q6r28KYqceJR8SQrdVvbrl7XChbsTvj8iKJULQ2KVsvXeHfl0tS0d6GZbA6V9T
u7vpqldsItmJGaO4QYaPGB7fKAh2k8gNFN/oj6+Gnb/l3n2TbMhT2E+bc20Z8lxsMKG/pb2/1i8E
qevzKrE0qmszfsMhKgSvn1zS4bV4lR7EgLkTt7WSo2Qa3omVubjbfe60kfUUHH2yVa0P9TseZwkb
HB9IlkbsZ7WV5V1t7+FMllMvl6CgoJ32jH3jVsupwyvNe+EHb5jZd6k1qQG9kJSSCGZmnDSDVRXm
RXlpruZj4l+V1kzn+sQU0lmwvUf7KnwfXTPrWa0twCKaCvB//mSRGSJBd24ruf0YA/PAIECZPx/7
q5vBwZ+pcxng4n16frzBRRjjL+fDxMx5jxLryoiCZRJcslnnSnatQE2wAsHiZhzB9hRTg2LjFHay
qTbwE2a63d5CUAAc1x32PUd2lA+Pg8PL/Ry5LWcgk5h8/CnxHGyuQINmSxiKqX+01nDB8uWoWskm
gQa8Y6I/jm9qqz3+QoFsideL/iaClbyddNCEpVXGl3/tvfeE/jg3T/UXr3To9KvSazYleQIOkMf1
QY6k2XB4fKk2lYFe2MJ2yE1iu7PXYqaReAZ2sAALCUg5M4FYKzc76lgGwcXkJ4tDJJoFjJOp2zN9
XIEBD7bIwm8stItZMVP85KNLrPrrvilm8UJ9119iXzw9wGoDIGK7/wa4WaRzYXtfKJkJvA3tw8d1
B/tCSpJViUbitdPdcPBkuNzheOJ38ntJRaGuChvCq5l7VAbcdM0w7268ztzrnjz11tKOxsCEkuZA
MLcZEhUzoYBjnHhirZ6um24Zm6zr1DxtAYN0q17jJuwwx03ZNO6VlcAqRpwWuC/FO7uavcnei0V4
BAEzHw/ONUo5J+dtW3CLJi/Jkpw0DYqtZCPbTd27xdXxu3OvdyGz65C0hUOPpNCJ7H79Xb+koX1r
mQ9TNreMgFcYT3ebODt0uo/GKe7HS/3WwIvg0X+oGaeLOU7Mue28XXPBx0dbmVPe2QwH7rzEK2kd
fuEROytsSsxP2NDczRRY4gQX0YwOJUx42YzWqv0t0U9KoAXdN77KpvydrxjBbXA/n00Pgh3uA/ux
ilcBw1v6XYN/Uj1Zb8I2PGqxVfnNJZzHE2tYXFu3W8Ds6lhBVvCdmWrxmknz1tWvTnF1Bg87hcJU
P1Q7d4RdO1jyXkJyeQg17JFswAU1/xamFoRxzabk0uz63HyOREAcBtn0Gq87EBKd1c5wQSyPubjC
45YUi2QDu94J9vNLc4UdmB/upL4yDoDl+WMVEIdoM9t1cku6eiJQ1Cl6rTjnJJuTYRa/SweVoEET
tQbLvDleN8ZX+Q6jqwLtCzbR+fO6Grzcw5RLwh6M7mLdQ4fIncklee7rr5ailh2N3WFYDObTkT7E
M6wseNKcyt5kQXTYftR8m83luS1557zb0xWWwS9qcrquzY4aDIYAX0hztRvsPGt6HuxT/FbNpuTS
j2+olPCm01XAcjORlOSMovlaxhsmnNsRmwe5zNg8c6x1vYZS5SayfWxxkwL543mFzjzcYYkD0OsW
15nud9h+cz0FY+OGOBCXXdU+d98hN5LMUxf40uTTaia453zZfvRbRLB34hGPTWPfD9f1eUofkyHk
x7sDdQNSvBluBhyXGqQCcP/dE+qme4ZxsoOKpMqEV85FGTjKsPutjo3mpt3oOFy4z0MF17PB1JtP
QmFhLETkR86ztjfKXFoJM+MznhEy4rHejq07sZSzeOm+kU+v71S0I0tFKSBQJOYNZlFt5ZVfboQ9
BR0zqN5MnH5BycRmSrWu8F5iGmH1H9PQDA7K4opMJbA6yFGM/NfBR+CSROnFL6IrY4ZiKW/XNdP7
GV31xNwM79MP/Q2R8UtvA5jxCPjqo6YFZoYz8TqOXEQwCElWPN5icXe69cM+32+6JWyit26v1QhH
RgyYd80WULrQ1fDcB9q8+ESZtym+MNLzny6sjxrhh2BiU2ARfvp80ebiy0Oi+ekW0mrT22/BW/BO
TvuhXgYOnxbcpKlNTDN2UZsJeFgLw2cPJ6yHYH+ie4Qq/3Uul5GP6dq6/YB6z5kB+C9XNl1Fx8d0
jmyGyniOEfpoFpa+4k5gD4RJvmXgB0OE6McZtr0b8XT7Zb5EaiOY4S5fUikRT+ieiXXj/wZT5qjS
FgY7R7qS2LJxsbMXceIoyizk22+C2sPa5ZL6IOv/WyLTY2SfkHRa8Y5Tkj9VR5HOw4PWN4/cM4lg
mS+602NtJ3thYWxPIPK/tv7ziPvl3EkDrUHqZRtjxjkWfAizczm7mxkiGOLCfBI0MZR6KuO5pNxE
CEXddjiEe/ZFC/kPBedWb81ulr/rboJZ7io5xhSs+8xGTQnNBNrK1DtNaZqhmrCJbyk5b8rTBsP3
ZdaAmFj0hCJH9rw9EFWIYFtteBHoZasnld0UPcehW/cMUtbVJsD2j/wDGIr2BDW/MhZK7CYRVIvU
D3ur7TmSGYAjv2DSnNjlSvEl8nlGRxArYjem5dz063z32np3xaoySybjlPMn5z3HUwNTvTlEp8dW
R85wGfBnsNv3sT7ZoHpTIysqTVpOaqnsdXJMXpSbpHrpLiZSVLOyGKKurbnXizDX/HwfZC7pZo3H
j6B33z7fI/y6x80ko0q5uorOCWpRnpAxGFnN8eFc/cxrTXU+0FJS7JXcsu5W7+sVkbSsmNfQrGRb
8/vKHA7BZnzaVDFuddbfzpQH6jgaWZQrGWt/7obTwuQ5AT2jl+GqcwJT1+x/+6s5+CNa8jl52Lkw
lzft+Go8X240LiKMdUx07WytulJqki0SAgS44bFswYMrho6yJa36D6NBCJVqTqk5OPUgAio8qTGN
pxtCMsOgnAxXGzwku9rCq/F6X1BNWYtqwoKF5g96Tp9Y81CORoUDv5VQpj8JTenPAwWJYj01t+W3
hbOYVDKa0J5RvD/hpTwmy+d1raWuKjhTSt83tp+0NwsXonOxqYErUKsoJhUxwyfjlXOSGnihaqaK
1XjoPCmokJhK+K+B6pGboRJ/M5/iORjOks2D59SvJg8roQa4hA941WDlt+a9MqysQWaTvYbyPMdJ
QbEEjilO/CmMKwxyihkxURQnxaf6jRkUVB3xrFM85aYRWNdFSbq3CQ/jhbGZ7MXr4hPCHH7Q4PFU
NZ/NNnxTFvenbUwddtQwsTUmYf25WsTDnHiRdEdE3IVKGYtguduU8+C57PBCI+yqMjUUO7WZf82n
c21jeBgoXSAJiSyQl2piT45185nCr90Ltat/IGYazhWTtYYwka9mK5HHx9n+SuHa3ZjGxonH3aTo
5r0vV/mO3wyE/1m5rKjqVohOvFMWpaX5pCSSTb32+M1WQzF3ZPmm7nOuU9MzjvSkj2I2Hp8T/97g
3WGxfVJ/9vCtVUvcJKE1GIsKrZt9nuI8sZ40nLwcR3zvbmpGl/5VIR6PlrTfhCd68VNxqWkCbs1F
oiVbnTlM2apO+e6xe0aWrNviKn0T8ILGdIHEEQaCw42w4nmLyk22032x7b28NyeChQWEV+44LAli
/pvO+X82Af/AUv+HbKJjAdZEz4I/4r+RzSiQ9Of1kd739VK0SaW29B176cQKfNz7R/VAsK7W4aZ6
e2xy3b+/1ceNcNG9bl+dHqUfbhRbEAGBSrefBXu+xvnaOQ+YZxyW0jvCcNF9zCpPJp7ZDHzxYzw8
azip4VKjZKe2tA3aOI930/iAnA3SN8zLIz1e6k72d2fBUeupUFKjs3E3hY96K3BWESK/u24Dv9mN
86x0E+EuY6Ub7augw19VZvpBKvUi5MiWIU3O61mikqcJcpCbyZq2CA9fs5mXS31q3ZBNySyJ1nzW
FqxpmPMyNeF+oFITdrnf2aJTn7XDx6OzW9WdjhNUeqFZyFeA2iZnh3DNnBoDVWe6Ghs9Qsa0TbOM
ZmQYufLgUF4Gn9MdhvQkalH3x+adqMJ5NXtY2bFApFZtmi0dAyI32peMRcWm+QFe52PP7kx23UL4
nLKRBnQTHL+D368EWw/M+6bXTMxltrpPJOQ5eHlyjlP1msMlswf84PfVtn6nu/ro7Pf4rTQz9/HO
T9NZa/77xD3dF7UX+4Y3zKol5IEVDcf09azt6Pn/MsVUf4ue/2ON/ZhtJQ9tuItNdt+HWKqZNHYU
GO6jmCVOe3lemi9JtUGNQjrQq914xaq8WpPPeA38vCmSpd+eH5yUETv2rPY6P7nUhilCWvuYkgRn
Bx+c8ezR1mSnOZGrXeLTcCOA/FL9ddIxzhV+vCtYITCRJC0bX4pfNI5/zH4xzG6k/i6TtEdbigiB
glb74ryv1gV6pgl0BI5+rXVbUg0njvBCqCvI8xSfOJMe/UV6174VmkW26nSmkyxNv1BtjBcVMdtR
OjdPq9l3mW0QTLLt9p3uAEzhDAvFU6SI1cKVIdk5gmLFChqz3EqAUpmbHlNXDs2o2yQ9WhDMUCyD
06lzAk4STNoMi7gfcLYEBy/GJIv2pr/GLeYuFnwo/jBWvbJ0iBHJB8fI7Udq44KzwqdImKdf4kyL
NgPRM6fQi0Ede0vYRnR+wRbkcRwd1LAjIIRCh13kp1O+pj+ZUczN75/cIebR1fpXX+6I79ILj/2S
O1Qhk4Xo5O90KDvW3AhqFEfdl1EN8IM0ck3oAEbcQf/WrFvsm6JDAvEEPkZi33Hgqz3j3HfIX5bT
HqWBqQOnPueGQtSB1yOZrDZyvX6Sb9DBdjrEk3lz4KzUfdIVRPkvhIRfY9n/LAkZC5YpjDgR7s6/
t0/l8eyhkT3b/dNNnPTIw1qVl6kTbq7j3vjenFjSsWAhsiov7WVSmld/4mrAmpZBD3H38nl0eLbM
tSdr8fUx9ZTSYWyzCCZmhQeEzxud0Zr/jSvy+8vG5QReAS4X2Lz/+7KzQs6FMKrafVMDcSD8qgpL
64D5T7jnmbIPB6k735+baqVHXki+pEO9o4cfUNOmzDjSb/EKSKxbymd7TomgfAnf4mQGW/pABxF8
ABnLn6i6msd3Pb/DERdJ6ZilL3+ZA/5uLDfSoZHykVepqz+/xjQVJ00mPto9h8YsdwXgTeb+FlgK
JIHvap5/Gpts33yFL49jtlecZC4uu5V0ju1mZFj2ZMxQRp6Bp+HDg9JXX+ll2CozhboYi/6v2D2C
86aYr1nipdJG+boccQhYxgl+9LsK/6RbGyTomRmGVqCd1FSZG8l2t3hu6XDgMKHXLl7bL8qGejU5
CsSRgbhBxaDambVvFEQJoFBHa8r7pFwa/mdiPjVLLCyCPFjdFCPyl3T7y537lWj4c91Cqxj9yDX8
ZdQfk2StltXrtODOIdZyY1t/r0zGKqh4YLm5qHF2IFN42kL8goOQz8DNeCVNDl8nAgu1k0XsKk7v
QxdhlkW/BC/lhfZnrL1zFN2AEidyrj8Y2SQ4fDjFORus6NwujUV/my6et1ZgHnD3MiZ7L4OTuyiG
H9T/FHV7gbMYjkvEwGrLbO6gLsPEusXH+uqipRFGX0JpG3ymTr6+P9eDncLNT5bVMaaCllfAOjD4
6UXsurLu7uQl3EefaDDYfYBnGxMgluP2PpMMv9iwyVC9l4Gpjm7gZvH6eFNoczYy8AboqDksKnUW
0pWA4ARIHS0VcOjPj+IXQ+BPT+LHaFnVcTqSI+a2YI4DoS/XTUPmkUMLLMNIWYR0oDf5uY9j8tGs
9D4T+S4p9YSxT47iCge0do/fcUM9OTDK6M/N5DO8f9yvjIJNI/oLTeWniexYLvLG/f9182P0njw6
qU/6ut1j9TMKvSbLXvHFguzcxTP3jXcmQ1m6H+T3fOwv738lIf8Y/Y+fDzkGSRxeQAbW7iNx6B9H
cPOMoud0UMp9d72kwXpActb14L8MWgzsRhmwCZGEkjRhcEkP37EkHm9p4vz5oUm/qQRw9iTnkNQi
GZfPH1SZeIiuj3BI6TSq7mEG+6H4alGm0CV09WdRu9EdKvEumQZW02NGQnsk3hftUyI2Q2tY5wZb
7ZUYwv0QvrVlVJuxptNe698CsFNIIHHf/c2bTP5NFWYgdeCswrVaEn+Zvvzj1onRXa+LLCn3JQpc
lGEFWfHhFNJBNBNUzBqGhaH7BpPPmuaarDtFZgrZrpSms4X2/nVXH8y+g4/weolFrFwezMIi53FH
xIGhkSxiX5u7yhSLxxJM+lpZYVb+5V0Rf3fbZYyLkG1I5LNrP94VOZQz+al0BW387fGogVIYhUFb
e56lgZeTUbGkGnZAb/gAgyn22kR0SwaW+fPhVdFfrkYay9Yfb64xnvkyzo9QlH4moil1WhhGY2DD
2S3UERGazgzEmNyzsGkdKU1IT776NUxdodtETGJ1uXTC+v0urJJYcNTH4KrVGX/SimLyHtSb7Pq3
hTqe4/+5RDzCkdoruF//jFNK+zaNw0lS7HVqwfIxz7W5Oo1HZQnhtu6DWdGfXwzxd4sMBtv/+8Cf
8hJEN4+wT4v9QG/BC6k8KQCHj5SP1wKm0MM866EtCX8hDP72e04nLAtiQyRd+bEwSq3kt6tKvr/y
9uvKrspkL5LXImVgk2uOIF3+8j1/+4EYZsIIwjMOR8N/70OJoLbNIyTFa2in1p0Z3JSRzqSZRf3E
vQYBqVoBGlerfBozAyhkCjwmsgxWYgkgmbyoiIy14q8mtL+7+0TzjaZlykjM+nFVPQbAQ6A+8n1U
v+tC6ChYD2RCjpHrew/PHkUJlZQ7VdS/3P7x9/5cZv/83PFu/WNruU/wrowzZN2PEkFoBwjXr8YF
bwxPkMe/2LlL/z0D9MnIuJNR52N/r/zgBkYi2g9B1It9T1+I9xF8fSrP0p3qu4jWRn18RY/XXplF
6e2R+4LihcKibzB/d/ovnWmbokJHWJDOtJfSF/Gvfu/jWvv3zfj35f0orcQ0kqNcCcr96C2ed72p
p8jcmrtz1bHL4VWPw9rvyuEtkc8MupQ7tSkB19c8+5br4S9RRrAlf3M5mNKO9rQGYUHTH2uCA+yO
alnN99RnsVt4wRuUi8zHsuqYHvH0/ZSXCpUHCZu7Glrpd3RWDy3jBXnbzAFk9t3ivni+MtHR9lMG
Ac23isXDq/p5/coW13c6Kr8zP0cV7tMd1b+3eNP6odv7SAoV+O49+s+xJm+Yjo3a21cRzjE9hZt5
kacgNNkI6JMR/nVm7Wuv19nUrWer3i3B+Y9iCzFCdSazdlF4op858Usxr1bFTrax/ZzL6FulOTUm
wAoAbTIzdowQcWOSjgiPPBXcMl6rINSjklhZ0o8sRxlp4mnwmqA4z7VbAr0A1GRT2E8H7optvUdb
1RNW7TeCAFs7YMobGeY8t8pV/TVZAF0WPDIfrMhLNiNWo3n4fB4aP/fIYdrFb/npDgX9z7vN758h
kRPTqQTRlCPn3+9XFhhlexd5rxdM9ldY6M2Mw4K55lKfT5wB/rN+lt6Rd0KRaVbxgVgRE6N1iCnk
5dnaqBVdY1o4n3nvM9mP5hWKX8W+zlAOb4DjTYAE7LVeseMOto9z7INZKW49LyA09O/N9r5pZtXr
fdZsGdB8EWTHnD72xJm6NXyUTn/ZS/67s2JKO4aAwacFM/rpPZfFcpP2cl6Mp+oTsxS2Ms142Nl1
Rhn314PjN4c4HyeRDqFqtEFk7v64tfcMtOfKxzU1oQBxdw4mXpifrsm5u/JMu9AK6dg6pbc7TbCk
nqkDcHw7CF49ecv7d8pLIO8A4/+OObWMQSY74frPz/+XL86PLQW3pTGKGEMIao0f+2soGnVIelO+
N0zFAsxsvPowiq0hO+a2dkVztTswQnQKSg0GcNjCQR2zuzWjz3dC3HYBcGmvktkqvxeYeJrh5uEr
W4S7WKKBzqNxSXXrfqd8NhuEDLTRVjqv6eIC18A2bS/Y9UnYQqfJGEY50QHFHPAXkJCtkl0AJ2Zk
Ful+8JIyzsEolS53hORRmAHxEum5SA5GxxjK/vzzjeHr/2a3xXYB5Qt2O1MJVO7fz+8RJcVdUYZ8
D/34W/N0rzpjmt/b4ztQOaNsIp0p8/oIX7qcbQZtAbwyl+Y6lAymmognovVz6o0LOu7n3Q7kHrLe
9mGrANXdRcXXrBmpj80vtiS+AxoWYwpT0qHN7AK6akg04kknlxnFSzOjN1tLLiBWvMdKTaMWxg4t
nUGT9BBeIObnvxxpX/nGp4JjPikfQAVibDMDgIMUnsBKpjP5VbClS+jAd2kuMTw3iJOYlAkovpV5
uNUsjEDQfE8cgnNwDXy6Coz4Jw6C/cvoo9DAIt1IOFCGnvBJnMCx8aedVTjhbDKHdMykrF4+ls9l
Pytd9EtKmtkPeKb70RJNnYHONldL5BXPvzp/nFVLpxpC6Q0/PrYS8BK+FWYRjMCgfECvL2JLnk24
8eEnc1k75L/aZQoccH9/eenmCUuhysGtR/tBDByc+lUfUIBhzfbAZPsivho++D+WjNlaaiD/WvWs
nEGW2HQM7csXxZNfUnwME9T5XvypzLvnarJTVhhCX3sSwld43GvRTJRAvRdPbHmQmgcsUrAUTKWB
+XVnlxwCmxBvV/DBU8DSHy9kdMC4mF2/+Ba4yaH05QK0HZo6a/oaexET/HD2KYxreQdfSjHLlXSb
LEDeMxiAdnOj2qvIC8MXAlYUjnNe5I5YdAnRqzxF9uhER0Ijq3+0nOSHmkUKTSd0RpO61C/w5Yts
CCKWOKNfsaMDFDzIYsMhcTsJ971+9dj/8uHbwNq4X5go7Zn19gwJwl0Ea7ewGlhB2BYwNypX5Yor
TNxoU+J3cd/I42UlB+yU+AT8LOQZdJqR+QPRl/GDeWdvYMjA58Pk8PSVuqVGx/CDI55jOiJilayP
3L/nv/hk+DBZVAffxEwsR3u/zsqXuNLMHi9IQuYyMBCcxxk8gy3uVoBVC6g4AEX4WWDtKPXWfcWB
vXr49WeaIMEbVg89O8H3BQqDsWURQcBRzhLHk91St1N7ssZykGnkFnYeBzsqwxkeGPxLAytkvmW1
EWafMqMX5j/c29Fygaqjsm4819e7Je14mEtllS/DY8fZKNrPWW5PGAqhXQzmUOqDXvZCCfSvXqRd
5pQyukUp3Dyb79HCsluL2H+OHhYP7AXhI9zhAjR4LmYaZI74qC4gezAZH9VScGZFjlhgBzYcybnO
E0oUcNJ1xyuqIMJUrMgRsNmI+FXkswFCjY4dx8KCF0jBomzHv2pspMZoJabYM3ZgZTkzEEJUvJCp
8BNRmYalJk6dvZVj84YbRop7DnSzq6281nlnZnK6aaKDwfbfiqbE8E01oeTa1x3Y2grCNVeS292p
ouaSCJDtzA/SfM2Q2/GlmJ4ORbluDnUAZVlO/DRs3Z7YSmaXk/zLeC0YwlgFixeiH9h07DVzhp76
uuxGMD16wJYLsWiNAF15dcYllkJxGbAyxTmVaZT6GrMhXXeVeY2sdtPCBpgPBixsXsAnGw8prILE
1AATiscnt3I54KWCDdNZNCsUBgWiUurGkBIlgDyO87Uu2h6MB3Zb3hj+Xuf0QSPAP4A22SxD/5XN
5X10ogA4O9XWZJnZ6Q5RCLysYKQh6qE30W9omIsH/D7MRikcV6NiUd88rZM88lC1YJPq9l6HlBZu
gDh5eoQ2vqApMPWHWa+xPT13y+zIuNeaHMMFwymsRMiK3438auUoKNA/HqhocwQPDG4/LiBzPhRX
Ozx8RVhndLArRm8UnMYpkVV4oMKxulB1MCBks5QZhr118KZaMANoh5BxHMkb5iLsxjndrJvditsU
s4CRImLMcg1CxqeQX4YiXMRPa7pqnXj8PuE+xdztXLgEDb7lu3sXr66fz8FSPYQcNQ6juIwiT31N
uYzJlj7WFtcwEVbSy1i1YzZqj26g0F5yxkluumIYfoXwxZnG+3k3Rz+3qf0iAVXBkphuxgKpffrN
OsCf/T3+BGHnR7fpa3ts4CRTl+TH8YUkB/eS8Qrom+nI83WvL6nod0fxnHwqrvwNTwJf0ztCFbnV
0bXYzz4z5WZAzhH7gWKLg40paxcRl2Wre4XYRrbTfIZZsU4f0SA/9QRcaDbprRMJezCK1yGsbjFS
Rn5AQdAc2D30A3KMprMnVNCJ3a7hW/IQqHbsCMbsJwe8qI4kKInBDDmJiwEGbw7gaVcXrV0LSFcW
gPZGvIANm2xsdm94pRAcJr6inK5PlP5rXN6crF2hy3pFI/OK287yl0+K1ztwsxaaX2wLu/2awOBj
Urei/sLtZ9yW0xPs4mkHo1q6lF614TTwJsyHX4VRS6yhbBYdccXKw/I1d/CtRYIE82/c/HEMivaj
8BUExAm+Bc4rp7oELlwgfJjZ9FtXutpPbNUA8wafCs7JvemWEw3mKWMm2jCO6sVwtY3Y5nTjSw2L
DjKjaPEXLdtebtpVuLxW0kx5YWKheiWb0sA7pM2urgZFESDRgUXlh2+Grf9y4yVNMsAq9s+V3++6
BLKJ6WtVTZOl/wBbrTr0kapl+xy5UHTfF/RjwJBSO7XxDCjRZvz586T/QitYBQCsMGyS1TGi+N91
5l2ur7xeFdHxLOvsrEWraHKd4zGGEwe7h7G7xr31YP7T42I3jQF7yrOacl+6nu26nCUIT2Sw4AC2
+vN69/98eeJ/scgxMFmc4mQwIejs5yRMCYpmErXxr0igp3LOe+yAy96+C99ZGG/FKSoQL+x4xUjQ
ECd/0SVqY5H9sz/BqU6dAqjiamP8mArow73SxVjOIF3DQk50a/qMF0kor3gs1zzZZkV/DlmkQSmY
dWlQJvQwlvX0sQrbyapSAPINamtwiEAtnFSJnYonyJ/NyjubJkB0OtHtAhaQPlGXA4lqYbjOtFMm
Hsr+rMOwySZ3P4+kOcx+Y4DDKkqzMfdQ02bkwIRGZQc1LttMCnCjR/E/RK+iPiyDB2hctdASdVfp
6zq9aS1DcbH1ywnuxHyPAoJwzBAhUmt7oTP4qzNQC3DmPz++X8yBf91AlZBaTddBtfFWEX+tvn8C
aKFW9O2kuJ/GaovVPL/vtfcJLpf0DJZBpiuuWResqADmNRM66YEJeTW2YDBB0lVMr7b7yxX9BzYa
rwjvd8zhwTf/44BZSWGRtQVXRI8ZOSNLg0IBOYldOrz0aN7f8/njBB4S2La6pDJmj7YV6+XBIJnh
9SL/G5D13zfw1xUZJG/xHuIi+wPIUlqxkEtyS09UoOjgw5fiDaFauGlvz0vx1rw9Z9SKD+a5uUVk
BzQQ6n+n8/irnbiEbbG4r7pT7DLa3SEytJ+L5wImkJ1v7op53WbW/mEFx9H9QcGvnWHOUfRIALLw
t2iZwoHPWeq6XtSXkbbZetQTzmncVEsvsx2yr/jH0EVXwUHdhivhdUAeQ4vxqsCIxz7OG13MMuyl
A3bFc3oKKMlvEPqdbCPBdLiwx6JgXWOPSFUr+NNNdh65tVipxv9H2HntNq5ka/iJBIhiEm8p5qAs
OdwQttumGBVIUeHpz1feBxhbNqyLjcF0u81iscIKf3i+pzeiiZrG7WozNDpoQFloqH2iA76stk49
GcNyiFbz3i4KT9mNEIXdf2Tcu0PSUIsTVUYs9oJerQdnlV25AT7k0QTPH5N1V5tZgHg45EVjL0Jk
wpr0PV3pNmpqKNfFLcY8i+oxXycEIKB2Bo+7D33Wd6rpFTcNC9rI0KFppnVCW40fq+AMAZj0TpPu
vWfdY7VrN8R6dJplDqT/vexNgacnX5Mt/at2BTBvY53fNlEv2trykXpljQCo2foy4njaqgCLnobD
AL+Zaq4jkU/LArbacAqHEGV6IoJnfWUA61lfXXV2ANC71meEWVCPOJ8UkJ4EENNdBmh2YB1518GD
4M89VA/95yOavyQwXvdmeAdu+eXfm/VnX+zmHcX5/OWDbrTscki1pl0RvFuVDeBw0YWwAp6IOEiZ
jiGI6Adp+vdTB7/dOQb3DfVI5CmwIPr+1GYv1XVZD6p5ms36eWH163B/fFbkh7whreiFNTQ/AxCG
FujZYK4BZiCB3VIewYsaBtMuC/oa4lavGmxiILN/j+6zcPdtkcuIrX8Z3U1LaH/t0S40GN0B4NxV
tg7VarO3K5QXyZ4VeaxvH/CvF603jRXeXF/vPP9nr5LnY5uDGgums3jofJ+dfp601fG0J0I5eFTg
cT8w83R9KsaYi5mlKLWfHkTEooE7P73iu5pT8gSqv+/fCZV+HQidKgy3+pDYlZtzc0MDIDkPymo+
SE4AHfejEuoFs75V70z5vQfdhEgXSe3yfbut5sRjTRZIOXzU6hVf1DsvpPzY0sgf0nsfoA6BfQ2t
4O9Te+r20v6op+X8DLnxOhogW66ZtHqLZN6mK1ZfdhhpMI16MZ05Q/Fq2Fg7jMP8Xo8o/WyeVbd7
qHvhtb9qIGRCejpHBrRWiKgljgRaLHFZ9F51ab+Qt8jtHq39ed0BcYXmOKIKreC9/vdqGf4ydwPi
WZQ/8FjCdeVmtR4O12RYSHI+FxUv8jxZIq0xB5igQYxZFC/pK5Aw7Xm7hmGgwqd8g1ak0DQG5WZt
Mah4R6kjVRw1tWrJGuAjJAjQWCySrlHeGDfvFHXKc5ST+JwjaVaRd0DKPDqk1ho1IaBLe6d7P9sd
11WQugcSYNMYw7Isonqtf/Q7t1srpFdQpHpABCUAmM7eurqDIzICBP887USRkZLgG4uaOnI2BSaL
7MDR2p2WA+o8vTsxkyTW7c0GHwxVIZOtS6juGjcHe3W9AMM474r5bvvUFIuW9+i3B6vU5/rG5ivr
gHGBex33jpIk5hW217EaXfbBvnPq073v93Msch/fT0QlBUJmeLPZ81R4SJ0v1byU18S8HDQo9hU0
vNO9vd0//L1Y1F/eXAF90mcbgGdA8un7+m+VNu16mwF8H2r1s8NbsqofkWcv8hEVaePtNMZ0Dhzl
GPEDxR6yvIELE3yH9bR6NirS1lH//bQiAGpGfOYKRnlh+cMnQIpHfrhAgYuu5GiItcfBOsz7Q4gy
iGwRHKEKBNpFNiVw7NoVsyswmfaGIsrr9oFS1N+vqfyyJ+jnaxoyQCQVPwQHT/jzZYOszuYX6sN1
NHBRz1jnUQ/dI2UmT44B1SJX0NmGsxMl/U+orItI7XQ47VG8wccWgp1u5w8Idgeo+iSP++V1DXV6
fFwiFEaynmBF8vegB7+cTQCD5aEs4x4mDW7x9MXgWFS7rp/NgbQ38qxXJZAmyHW2814XlOKm4ZRp
IEGoe8CKSBhUsOHtQf9f2tCKFAoedLENik5J7m61O61z6ffR0SfBhhwrEnXwfeUo7a4zTsNLNleH
Lkf0pRhLnZuW6244O8Miy+IhI9RJU/+eFVn83pu9CiyjT0cPR7sh7gvfn1uwPZJ6c87mZ2cz7ZZ1
VL4rqqN9XMbdQ4Yk4nvhDbGvifKBrT2hpXGeE01pJpnjU9bExjvhsgItjzLkPJ0ch8g2/z1ASWyZ
2wHKiopDuDwUfbabAQ5p2DeJliC8OVBg3jQ4/cXb06ylo7Db0+Gi/qd4d129fgZuOMzJisEylzX+
uz03+mVdUcRI2cnqfE+tcG8PKtB8uLAWa904WPvDOMlycxlUXTfaVmBoxeqBDfv36/9I9sQwuHfQ
3BL+GLfVg+yy37TbDW8/qKB1dmJp7LQgMV4Ow6HZ20eX/p0H/vriSImyuQ2gScPPvf8lYt31lX6i
neV0nnNIHq75tMNe3NjrrnQe2rXysu0jhQl8UAGZJuU0YBdJeX5IQZHmueGnSIX8PQM/F4CCBiQe
h3wNFTT3bX2nNgbt9bir0/meEgZ6FrsxsUOJrIJSW1FLGNHdm4Ifky6eSL0C2ShuMOl2CmR1n53T
qgI8OAikenbJ173hg5aPC0CxFDY0SAIYnjew3ZpVddJMmRQiobCkNO/UX6/UiU+b5Z1Z+HE+3IxJ
3DxfPku/UK67s8qYlBqqq+z26TnkR5yNX+a1HDTduE0o0A9nfz/2x0F/89SbwDFNLnWvuDD3bS/Y
9cBR2cQbxT2Q0m9PoT5FmYxAWAI69P3d6qxKBl3Lu8nHFgthalB7t0BcfS/dKYf9LMbxPl+edFvN
GTCBh5OepfPdddyUCD71AQfMZSRnh/n4uhtLiApd6OOBeVbuxAY/AboKYmkUSbh5+B8MRL+/ZSaX
rVpvygTDDHHjGMjaqN1opxAlo+ewD1OKy1w4KopNiLuXB/yNMabZ3btoRPD17Ty9GcbNZJ9V/Xw4
bLJktu0ESBRJ4BfijG1nH3sgKtpXA7YP1f0u/dBr++6CGtx5/C0+t7wq+RHBYiBNOyrVdUanvyol
p7fpRp3oZO3RT1vmyJiqKurwlzHlEIRbuAmP091l1dJQH/ppvdrCs2/J+y9SQCB3Z9GL9PjbFGHR
gw3RQB1qsqAwiL34Za8NT41W7LLytMrW8tvFzrwugiE5g7ImEPQyIJ8uglFuVyPJasNd2J/C6YQ4
Agw30KKUzgKlOFqKQtKgB5iqC1R3uDRmW9gPrjZJwVkJel7jFP4hHoS4yrxueUbtSoRFNJuUMXXT
y8z4p/t/v9lPTMbNm91cphXOMNtDU5xWCrJ4ja2jZxJfJ9qoXmhB93iZ4/1G/KbE3dPJ7N4EYkGa
yH6Pfm0Wd5ApYepZr2iYepmPz7vfeUXcW9dhIpk1FICBfXWLSLbk8DI92LT+gXlJzMrh8/+fR9Qn
Ucs2B74xShAoHI7RgJoMJjlygL2l4vTW+jxZGOjfVA9YystLdarN/54AMpA731aszy/ftpXzo6Gf
NqeVPhHgBSX3snXBLHRvA5rL0fBZX3SR+iZPkhWO99NQQ0MWXVmod47VOlv7YOmTS4DylYPvdUT7
vXip1tKkMkMlFkRNyTmtZSeLFd8A7VGMKcxSooOrjvggUkZTeZz6xrwN5LEKAO4CpC2L1NFwXMYH
qpnyWB7nD+p4sOy5ygIRXlArxlO6kFxsEtzL9Do74IYwruPM6U8IhygiqfEuQNYikmfKhEZnyGUd
l6Ec0MML9Jnhas5wfJkP55cQMESs2dKdNaX/2NE3a0rspi8zmp57dZlW+Wl1ccPDmzpJ12Xk0ACN
dxHQEZNZObo7Tw6HZAOEl1bq6uNsdU3Nwu1PNKvvS2P1OY0HLBdhSNH3l/TEQBam04NXh42DhHpU
RbgbTMtxb6UsaBHC/5xBZxI9QBIoeKJL+oLavBddJ4M4/RDOpeenKzDJv1fPrcqjqFhyMBCKEBsQ
kXyiAb+8ajnY14QLKS17O1tn6/Nb4sIni5KljBvH1VP+8TLuJTpgSdqOjCBIKZqCasLjVFhf3hnM
r/MuK4hkC4lLeMLf5/1SaDns62G3uk6yse7IuIAg+GztwoOtztV4M9YiNZZstB3s/vg8ZZrOk/bp
70HcGsf/NyNfBnFzqSlZohylRO9W58feovpI3F1mXie7t130WSgHFlWM9Tc4Q+5UBdd5nm3AZEyG
E9StptLYmPWee7MmqmN11AXKYz8C1XqPSa38jCDFZ/syyJsrr2rSIw0K9nz7iSxr4tZCJ9bvzfUx
UBdSVc21Hs8OmzUiH7R0u3JrgFhFjEWRC1DTsfpzLUblO0ZNPtAdeFOuMkPae3GdZ/EV5Cbu0a6w
0B2ukHeEAr0CigW61RhvFuockbOFEksLIQhc2Qg4RKVTzLZxGe29Yny2VE9DCjcLsmDrKtwMOnIG
oTHbOEXY8SvaMJtqzmEMwRI/VwVwCTJ2q2oCPAHpGxQgo8khHFiYokRgjdx8vVv3YiPIx5pz8i9+
D8GOJBgybMS4wMIgJf9cBPWkDTEKDxUEmsuxAetZczbzKuLccJDsA3+wdaFMjjdP1Ryp2yXieZCC
z7M0gt5tG3RohtMLz+1PT1OuvGjHsZ/O6OnNBs7RL7Bm2VvDCTpZc9h6IAqUaRKB7p0e43Jxfa3e
DxLKWm2oj6WZigRARSW8twQ4YR08nP9mpwgkxBgPDk8PsIhOo8Gk/4hz0/T4mKL/UfiVJcxEccP1
IDd6CCLN1CkIQ/CQ6aIfnsI8OtNkCrwzXLQ82KHONWAPposBh4Qyzjii9AXMde8YcKpfZui8TLTx
YN4+to/DWPcPq2ic+Yl3cRQARlxNcYbomSirHaPU4nJAUxXA2LgXSdPBjKt7cn1QQVkLf9XR+jrl
anvN417YMG1w6gFc4aCbBHu754P3WhhTfTJ0B7PS7lxa+8dX9QnD01dobIhdjs5e93Dw+lN8ZCfq
jJn09yg5nfm3IA8DJU64stvHMlJAK+DeihbDSBsb/nlE0Q/r2QOYmw2dflxhR7KVOwfPGE0bCw0N
upamaoOhLsSdwKSfQm0Mf1jIqahTIo+4joFPeLCeztN7rZBPpsdNVGWQUOJD0cfFDynj7+dVm8r7
snc9HleXUTU+XJ2sQSjOpNxewwAVQUOOnXULcPqMxNDOuXoJa7c0d0j/OEk4CFnq3BHIB2HlmwoE
H7R8g18QACYKmmVNSQ9jq3s84s+S3Y9hqyp8kj4nP4iG78O+XMpiq6nNcUXRzT3Z7fQAk/L6WL0c
/ImY3sI1Rpi7TaTg+rGtRkCGAJbKkxzsYevKNoo+5t9n7mc69GNE/2tJ36ZLzVkbFJfucFxZ4Pok
yn9hM4OXORcUS3V0hYtoV8Qm4S44j5vF3w+XVV739uFQ7DWYFDD96F18n47B5ljs9zpNO4yvPCrV
o2tYrbrXoZWtFOtdqBX1n95V++i8CJXn4ZiOq8NyA4e0cauwAc2DWZe3D/t3kNg/S6+i06bj1wL1
EIf026Q9b6SdAa+jXXXAefcjDtH0+ewdHhSQdaieFkHj5k5vLNEuHGvLI1gcuMZpQHNCATo5vbwl
GGwvhUQ5wDOv/w8BE8EYdiCWOsCnXWQho8IypurTdhvox3hYxENhXA+Q+EBx/WJxwSaHu8rSn5yZ
HxP+5b1urvljm5KyXekgdrB825HeCpkvfbJ/oR74PFhLy+NzPUmftSe19tQU4QHzgkfGU/PWnxhU
CvzGujh9ZH5Aac0N0e9Gr+bjFHUz1NAeAKjR8baUOeixvxeK/utC+TLum8hgcILMtL/uuanMXbRf
o4KlT3Y+Gklx97pd1RM0NE9uPQW+gaFtCAYUeKY6Op5MfXw21VAN0+fEqkNphnoj2pjtCKWut3Kd
+tL8cjJ7/VHtCQr3wAJzFWgc9oVTja4zjXsRGaPFEY4tVmbz3E3Gzev1SSB96Xq9n6lptmBYt3b1
oQrQcIIDHNpX7Z33/2WXEpqRf0BF0xRaATfnxhV7E63QN+0q/UhhbSRoRkD3mGxHh/CIkJAhultd
cB1VT+1sFxuWdieL/dmLozrfp3yFc8mgD+vs5gMc6qzMyiI/rlB2meysAU4FBg6DAcHHdpSgVsh6
jd407NphfIOZaFDvmSLrYx49TBlBjEANsqWFvkT2zQKp7Jbuxj5OK4ASfy8V9UeJl5Fyshp0DsGQ
KLddE3lvJIOD2msIq9XJ2ekTpyAaQLtcAbdh05113ulkme/kqdb5tXg3RgQC2AdKjWmjBGCERCTY
0BEXRD2grQeIDZdQJVVHw4x3aWjMTUqkGqfXE9IVfw/+swL7fX8qBJcYb9NYwN73tuV5lfLzNekl
zaqxBSRI8goPlxcePjiM9kCkkbi72PtACrNnHdGdsNqbHElXr5glfvJPe0pJAPu+7OquobOaz6uT
BzKleUUeD5GQKQDBUyjgKCcfSRGAK38P/yeBhbn/Mvwfc99rlfSQM/etQ/fNv9gEJkfA72zLR5ml
UI6Qc5OcbQb6X3fQWjBlA/QO2AyrdB7xSsPX5rDYoBFJOuoqy8TCT9AX6OB3/VN0UYlOAhOFKAX6
+8BPZ1v2NXqxDvAUECiwkkfD3Hb70956sNjjK5gg5thEIMUe+kMnXQgI1dYpJlmNKCq6rqg8+HfK
gr/c8UyCIC5zpwnIhEi1vuR1p+Q8hCY5aFangH1B9wzYc194X+o+PBUrn2Zh9SywzbDm7D2hdkd9
5+gjFBvgiTw+j3erf39/F1VkzT+W1Zchib//MqS+sulquVMpMIP+h7K9MV+F6yUgiSeuURvIdedc
6L+BPq5sREqddTKrXoDBjjovicrXLFIsYcJlymO0tQsW/lKaXR63ZATJJJ0KqGvhoI2/92HMxSgm
uWD4tvcmVmRWP98C3yR6KGxv7eYQ7JqsdzgeO/EWg5GEPN/eBJBGJHz1gZC7GQcRly9QeeFDGRcI
mjzUYwABI8luXRC8+hSYIrWRnfsB3r0JN/E2bO4N8mdJSHz9/w3y5usbLS2G85lBnlBe7JlLHQ6B
8XDwWx+4UYYWCRVp8AgrNXy/jh6EeEVUPV0WW8Q5oQ4LhVB8VzH5Erqh8Fn687+Xwq83CX0PETr3
wdN+uq59WQpJq3flTj40hFxsvREWsqNwADx+b71VMTCnQIZcAl6Y3OPvJ2tD8eo/vt+XR98EH5sa
Tn+ZMTXkw1vzjG/523B9XrYgxMhUJpgboMWJpEOjCaYSTC0XmGSAHqgNPPFF+KUar5sjsLTO449i
KbqsMnuaTMBRJm6NRKJ3Rh1muN6g5l+4Aoiu2LK3ZyXsbMwG8IbBdWw7qgJK1Wbv2W1MCXMGSJLJ
tFzUi/37GespKZjjyormpYSISYHuNTI5ZNWTrDTlxXlaPSR2uaKETLHsYgqZswQFdcFN2ZqaW8O9
El8dAlRAVy88juKrAxADqgn6odPSIhBBBhQXb6udwJHCwtN4a8Dwx2c4VHoEfhfZJByoQFRTRwxU
E5sjvwejqfafX8/+smdnMyhZ83xvtzBvkyfcgrLxARuHkoBFE26t5hEGCCiBcL8CAYC6/5U3uJJu
IFjlXK1+cLa2QSdQI5c1kq6+AnumoHRR4O8FEWJxgdbzcIwrG74JtFKg9dE/6gPzBlbVyQb7voJY
jDrJFcehDcqdOgKxhrUDhvk4GB0WMrQRTuRihAyP/SzMblP7WbjRontSRqpZrlSL6scO1N0T/WDI
K0BcV3jYYUIspHXrB8XkkF5hmZAF5wdoAybK7kFl9UrzqYgP6L0Z+BtsrClEizdRxqhWYIctgDRQ
iYcEdE8BIPbcfChDnGCh8b1j9Rn2wwoFaR2pi6DvUzoeb+w+eAcYP+b5NQtS+x0boDJAUfedAulo
lTl9EDJGAGMbzU7Mn4LO1XE4RS6drKxy4Az4B44WyELP4vS+ROBgFh04nJecXHjzPAhPi6FHveCZ
B9tbFDQrvDr87aMxAi837wP7nBIswyQDYbjKV7vRzrQbS+FVUKbk656sxdZ5EVyCN44zF4CmiXnq
/iFoKX2hHugaY2P0QG1jxlh4JBZHIJ7Fo8e4FHiJdw01a/tYf9AXAL0bpH5O1YdwB/y6TX0GGgTA
1RqiWMB0fXRgYI+WDHh17288sMd8WCWejTnL7ctkz6QT3QkL38b/WOyjoBx5e+qo/eUQ0M0qD9KJ
7lMkeqvX4EMnCTrNT9gIOy0qENhJ5Z4OFwoHDhNXEoeGxDaUWFMJhDBw2v4AmjFBt7tHV7WEz4nE
L2ZMyI28rQOE2UdHHEIe6XX4qlt/DM2ndPRUuO7Brj/wcUXEH6Gf63Ph/EP61M5zrGbbWRe3M3qn
ZVwsBBsQKLV3mbMFLJ3dmT8dMPUYDWzYdYqH3Tq0b8b10kfFFq1mNPpgPSawveBKCuVgcChvmsoK
e4Zrxt5Enc46vsKOYTYQh+XTcJs/XvzC2lqiXrJO4ma9W26m4T+MFxGqLXYwBWHausnQRAea3y1+
8ZCYWMOumSQWc2GiI1RuIIqNoZ/x48cJMGFT3HXlW8+Em1WfhSh96ap+KTSd7xzPv15cX07nmwhf
lc90sNK2oaKiMvkJh8naWJw+amAR4KoJl51z2KySqViJcyEGjUaTY6BYHSIR4+5CnDkcau5s/9J8
wEBwtLNbG4hYjgxhCh/yQ53u8HRorRl62k4v6MBgo73kwcSZoao6O6wqLryz490rbv9sloqw9Mur
3ZRsdana1FnDnUcUtpYH5hJvCWpXAN1fiuUBTV08aP2/p/MzI/t52WE/rOCwJWvSzXQe4M7g+5o3
K3xtZiVFqbZDN8vdz7azjEO8cqdPD2gL75Gcch5Qpo2uZxRNL0sOnJpTalW8tc9olHr3Bjb4mUqL
yfjfwG4moy7V5GRsCxFFdQieI1UX4PYOig0dLnEINMi4B/spFqBWSeYDeio1UfRaB9c7UH9dxGt/
TNFt/zwvsqO83zJFMiIVJ27TSbFWH89+h9dbKjLLoIp1h3DVeaUrA12yC2tnOUDMM7x670en6LB4
pxoztFyqeFtnVP3bLssxled/XBmEDxigzK2+OUbuvcHwEZ5biL8qKciJfmtn7SAdEmbUowapC/cO
2AHAwZ3Xu2n8ls1111OaSqy6AoM7LOZROi99GVv4kfTYrPE86n8YE/nx+shbO9fHLiImgzzMDWOu
OQJpb11fe4Tg6aqHq/rq8sR1K/n6UvZPo2egrv0p9F1LHC2L+mEDfr21OlCdQ39vtV6rm4Q9o4vD
XXYxUcznduCmoJEnkvLa1VDG1cyXfkh3TLAAByispTgZDM2XMzVdWF95MPR2sPpPAOhOo6Hd81Q4
vxCIPd1MuRcdQURH4ipA2tHhZDqGR/POLvptsYKShb+gUfpAvJY5/hKtStvkVOQah1LyTACmUbYO
d1S9yedQra1pfAxs+XVgU7/B3BByJPIjWAFwUewgm3fWVegYmxf6Z6Qn0+FcR+9ZmEf+PcpfiBYg
QWSqMp8SQYoqIClfRtkrC30/0NhSDehcTNfRxOU0x2+dIGo3S1/aN3zEKLRBn5Wpj7kKOQFY+vf9
LLUlKs10NHMH52EgUhynVEqekKhtyBonD29VicWVma8HcFG492cJ8tY+4M0LHa8z9vVsVyQ/R4qX
IrBNvwC12hKmPhWKv19S6ov1ertd0cECPgW+HALTzbdIVa0pd3omknuM0ZZXMBOtzRHCNjquWx/l
jAD5AzN2Erf1dXgXcPX7dhqizUumSXSGFQRaNKcXsM3Jh4YYjRxU8yti6I7xSHT4iBil+JJObbU+
hVN86yklZf7lEW/Xl/ZiRsNJw0PJmRVAzfW8j8y1MLDEYMhOFh2yM1dhTDV0sulhnf47rzN0xLGf
ME+YI1ADWF0/COMwwHQ33she5WGHe8lr+35e9ZdUde4UoqRfKCmoFkmKjnKYwPAaNydtop+OyrbS
D6uBXaKcGIO5NnM0D5KnzSghZcmnuyVpIaL7MuqMpxilm1AORRtqG5Pt+Bv6QqJLwFZDasdAGEG1
RDCBCQQqDywjNCNKN4khxRIrdaKDsJkmo4OLL7fdm6Te0c1w6FXMV9I7F8mdcbJMY2x75/BqLT2o
/NySvNzCxoU20ZaGb9/Z0SVLzDbE6xe5V5RWcX7ED8au4mwmeb155l759Xt6KGVQztBAoC3Xugi9
2nqwx2kXGUyaTi2DqIm8+l7nAq+zt5T5GrpIGGsQ3eJOZutwqsmh6COhgExvI4911C84QJRxz3pD
8NWuHDyv7mTnv9S/+SQw75BJos2ND+f3nTpI8vKoDrhyct/w9p+FSaFhgPwMPY6e+UpQI1LC4xbW
P4sD9WY5yF+IDzlEThQJt9Y+kl3UBvmTEwXjjbe6hNKTEaFQsPx7wyHM/duG+zLYm1JCoW20YVly
rEgL1bx8lFMdme2LDVnczye4UT3pEWob5H5VLL8+YgZIQS+WI5YRlt0lHx3ottmjkRgaRGoHH7Rr
tJmeow0VarvyZIcT3FLNf5eHllSRIKjHfxU9bGECKi2NB5QPXLQGRnhiOJBKOhAl6JjjXq6zDoRY
s+ZIdkSjg4LGyLCRNcitwj28IiCzPANiunrzI6IUJw/HEApFcxwYaOkglRxADIM5al1IYh0uln8G
QX4elCuMjI7h6gE8R42MzSsqBjJAdlKWbSSRItbmIh+hUkWaI+NJe6F4pvhiYe/sFL+ozOWEdA/j
g63jcQvhfzbXLFIk3nfSeGWsOJUF7Y7cZoj+ezl6TEMdzr1g8l3cj2iwEGT5fYRtCzfecVRG4jz6
R4ofHiDpkbV80ClvPJwSPoEiOMY//P3Nf0FAfF+fN4W6q3y+7NQh67NaYwAyxusqasaSN6FU7W/n
lONIa5nCs+lmUwPlq55L25KUtKHQOS69WenPjp3Z55hASPzODSCLh/+4AOBiyIL7K8Ea/b55uqS/
y45qciBDOH2IPM0sQv3xusTQMU4DEa1h9zg6jvfB2XzQwaa1wRHS/Z5NHSlRs8ToAFDiTNTO7wG7
5d8CBbDN8J9o1mGNfXMFDwu1Szbt8LDCMyIz9bctcvacra40xmdnfUYLC8+ZoBoVSINhc8DZNsTP
h4bqSPQSyeoCnNsAGmSTeybHnzX7H9P2ZWg3Za/8nMiZPhDXQIxDcywWKjO1KlZDv//UBuU6Ad5A
EitclhBx2RJvle4ez2dQYSEWTHfOwE/O/F/juclMrk2dX4oNU3X8uASDmfYMjsrnHnjKlxvc5BeD
uHjYRNJbucw8Fd2XLSagGPFSlNjHFN3d1CU0d68B9QIn4TivQ4AAroLfxGGEBtEUh1GgDTBLsX+S
gobbWA2qKF1iExQIg3WshJ+HgB0oqPg9/15+88lt+Ov1bm7dfFtKxzT9XAlIq8fZSwI2JnkGJ+Pv
IgG6ozQXdQjPGVhHq7APdrQPspFiFf4LJQ52GD34zEWl7v8VYVrkj4XB3YBAQxYB8qcxNsfGvYDh
t4ThyxrWbgKsZneW5YMYuTTpcTZTaEeFp6MIDyferQgStUiPTz41YvfvY+c/WYMfk0aUDZGRuu0P
jdNNneiV0aYNINVDRLvsCfGWY5/66c4ZIqYtWxM1AsFvPFbjLkK7ZpFPNB/nbRyGziCYtrN28a5R
iyuCs4eH6GvhNs+nVQqBmCOVW5Lb4FGed8F2S/xWj5U3yT6PAazYL4IyjUnJW2tzTuPDkHIyo4CU
m/ULQixuD/RLQuurt0BjitN9kpJKGdZhJNsDRwrQNqEEd42Vh6P3D3nOmYTgNpbMT4nz8qnnXEKp
V8VCu7OLlJ9tRnBg6JGRlUDsQHj1+2F4TNpNb39uektR04BMbV2j4cvxSmUvPsaHJ9Jp7F4DXHfw
QMBEs7H0dU3EhbbHQxKmRzNXEcZH2YjI6RThxUWuH+kE75vV39/2l9Y5A4WxJoOzwPb7NmzfDwFY
bOuit7RiDmsrtkhER1YcQ1SdoOKExVdH4VQPJ7FlHcN1GMfbcbwlUd2aznN6MCc+FVrkT0Yw695N
M6qhr5uLwcMisCNVNZ8Oa1uyx4eX4LIMNvgFIb15Mem2zLw7FSrlZzz0/U1uEurB2einSsGbrGOM
uuh8rvfmsxWH4ccOnIwWfniz2aOzGb3qr0u5xVZ2O3Kn7oj6TrAa952nPovr9G+xuDC2vydZvje0
m6vxKLVDXRKTDKfjv6kDB+1fTR+WeewfXfVBfphvJvN5ywyOV7kZlM/7iZdiulU/X0wck7x7C/Tn
bY1uKoDzPomzMaBv/32BXpTtpqqTDbNFa+J5b05oHog4twoAs5hVXI3eU1eLGsuuqIHb42BgekIJ
8F/43EZbWkPpeG3NLuEHbZine7HEL7nR99HdbJ9No5ednKRiVRrmc+FRug+etfeJv3+/ms7k+WLH
E4cysUtHZ7l8B8zrov9uv8g2BYnSDryZZntkFvrLauCsXhYeSjgzitcBKqV/f9tf7u/vQ725L+GC
DrdbqZcs1wghvTCTYuf4fEz8uS6WMXJHwruKfjJVFhdJ6lVhfRjW7K7CwU+2A+GNAjwX5poEK/Rz
Tr+UGU77XpfJqnZY0bLlOh5v34/wB1RPSK+ls+17w8lTzCCdTIpADXeLncO8jhW0Q4lzHd3Jp1TT
AnAyqB40/EspVJ0uOkBHUOmSbWPxJ2BSEZ7qyOIa9LdoDM4BmnK26WTlOJTTRStptUh0i+hbuH3z
Y2vGDZ0grkMuyDFJnTXkV8TZvPaxkqOG1/A88lexX4mzyHoRq0NNLCAg5ydq8thDJMaRBNqI8fJ3
ybij3Hz1VE9YOZzDjH+1i3K375a+FiMJN8I62kLeGtmjFh+DHRA/LUi91EMBEtjBAeBtBV6+Rh9u
B5h0v0aOykNvz0ZvDak2oaworP+4qtBT1D52Pr6wyKcl/iHsjXF9c8A5gpZN4xPEAnTP8B9GJW76
oBEDncPKRTGMnINeIWDCdFT5rY3apoX8KqUcgeHr7CG6bT1TBiLWCimRleYjGjquw6soQvJfRSaC
rV3IpUbOhWwDgV6PawDnXBzjev7RukyM1YWUGAVCQA0ZTVnkDvmt2tSwD7YMqhZJK8z4jKeeL66R
hjIorTEBZaTk2ZEkUPQQfi1kCK3XYwIkQOV05zCz5cs9CXS3P9+gkJJxS9FTBf+/c7NJibmOaGPk
AQq4Fyt77pGwca57fQ9BLrcIrlQoCkK/sz2cHKihCyst0dtIyO916zLfwNUVXwayAPka9/81wJvV
4cLu4moCAsWYwlcmbkwowqfo5uk8ABEy9G50cEG4X3kvuMIBwcEjhY4Tkr7UP5gAF5XK0RadFk0Y
yCFJIkDAZw8RK1sfY7gLIEl0zmors3ehwaTpc4MAf8CkMqVWhZRayYo9mE8VfT/U2UgChCabTDcG
ATlTYxPjD+FrNn73Ef6KfPrcb50NVoWGtwFfzTciz7pgFEejzqe9FSWOTFFlFw58NW6c1kuIJHUb
ILXbkEgS+pyxRMTa2UFGkPheVEBGiJC5Sljblb8lkt4GNFJRaSv8/qOIAHRyJh2Uf05/jp9hjFvk
yvJRTtVBwcUZg21iWEaGpivdT1rFMptpByMgo7D9/Iy5LW0mUbvX3AT1U7iVHKYnt8JrQxSQWEYQ
10NI9JZGp1lDj4VmIotB1MdhjWCLKIklMJmVMQVr1tImwCoXodXWp5AcVpNqcoL9cTJnLabOrL2M
ysgBcol4TVHqYe0gOmagO6nNaaMCHL6Cvzh6yXj7oIyH46MHjBO16R5/fw+B9B8S7kck++WQvLmJ
i2t3zNtOJYh+3EzFCdIBvtcfk6CZCxqB/tibXNbbl820CnaLYqZ75SLxtAm9Km/IKcPPhvWim6iv
Rqi/1pP9qqTb/VDNhGs5ZmcyYPUiprSszgp6DRfrBcy8+Q5PAWCP7DhwzapxRQVmO6viAx82RFVo
ggazTzEeBHgegDuythF3cQxByezGG48uM1hp9KmAzJ8DfXWZplG3LvnTARtZBloPOzM8+YMwm+zx
nJX8JM6jxrvaePn6F4sFQNxVspC5F9h3lFTMnffO5pmKkg3QfgpyuZ0D7QBaAA5A9Ws2E669Ht8A
Do8kGoo08f+PtPdqUh7Z1nV/EREIObhNeZCEE/aGgKJAeO/06/eTteKcrtLHQhF7X/SM2dHdnxIp
c+QwrzHiNaSXlHmtrInOxJmLvY8nDvKmEjNOkCTEMjrZIvm7jYzOS5qEUhvePK4Zr8Q3X3tg5WgH
YvbXoAvhloBeTFydTZX1H5yejD8Rph4bDY1FDnYK16AWVJ0fEK+PvWhHRZLWiB8MbiudHa/EB/8c
FHJvZHrxaZfkWmvlTN+cH1Xt3KMrgI6tAqvo0Cs5Gx/0wx2OC7vZPUSXcIsP2zWSY3UCh/XyN7gP
F2ncgUr8dzWIG1fRQDCA/kGg/5uqYR1x2x1fr1Ov7JWEAh4C38illXYR2wvx7tq6paNNQpvpTell
P2RaxTjBz2hwxTV3Wb82dhuv+hArINvrDgVUI0X2GbXjltFFnwXKI1Pj+NXVhvexkbzwN3pap6OL
53IMPIYfHOjA5Z+NarAKcbjrgEMGEv91ZgRl0d1V6d8jV+gTdge0eMNyo4qLPDOGSQSRuXFopfjh
lf1yWML1+9akHwpefU8RS0ROXiETYHQOVPKDPc7gm+Zltg5e8WFcrmsxrkpdbGjNFt6OGEBL9IeU
2iytHWNW9cHTlhtmcMc3G4nZsTpP63T3BNqM7MHDICtS9/hX1EHXaGvpmordgwrMNdc62F9e93R7
eJ56Tzp/Rj/90rB33ZLyNBTvwRnITpSqEvejA59EK/LWKIpfyr9Z+58l5Ku1dLMjtq1YQsXaAU0C
HmOj3XJpE52apy5i28umbnK/fs5x9X+rWflYEktqRPw18qOK5fm+u1yVy6mH2GtDmaGLJQUxGUIJ
6eDkZwLiD9aLAAdTG2CO5H6UHDagQYd8eo9baxeAlTXxe+Cm5dh4dqes/H7N5gYzzyMK2Ob8QEOj
f/IfBXXOj/1K7ij/Wjoo5b+HZ1e5VtLseSVQJ7DDfFzMOEDQpu6t8hNfPHfVPnbVvUhp+45fa1ud
KZqHiFkd9hPe6LSKkUNxtSGsIpDuNhDqr5qHoCOA8DNwGJxZaTRwb9MhpmFO0Fx+cUIYixu8nzpN
YnTOnDNcXARKbYWuNByYx0xlAkWLA604IJ3QwJy0setWcIhe4eVaAhnG9ATRXgXf40rdGHN2K0QX
pfX5s/7rX6Qz4jBUFalIogoyDH/fzeOYrtF7yE69KjA2zakso+u1rmPutQm2yeQMZLvUfgzPGGON
mZMul+j8CCRgLkvvTg6BNWlK19woADn/a+whV4WUD0ZuUoXBzH2x807RnrvH49R7OLdpU3OYTMSr
cTZYIUF4Elk8aXLQnhHqNIPuXlZVESB7kxFXwdv5EXvIbR3QyiZaEAibgSeVh/FXQWW+dqd9eWUe
eyn1zY3d4q5DciTIAtX6zkfC2lfjjMR9pjT2Pl72UNjQ2nlkFuLz4bqHlC/pTymAArbY9E8gnY14
H/AfIIyO/SGtng5ekJ4JWnFNrA6uYtUm8SSBfzZQbmM2g92tzT60Ee+B5Pu1YpaTAhaknxpXgztj
lLrspStw2vadC0k0uvylNvC7K3nJpv0kLdnjiL5q89+bnX1cbWzHx/q5k0E6+S4P0F/zSLO7jFIe
XkYKvYte4L7u3qTJKI8RXMW+elgPTmjJX8fsAwqEtFkZbfsUKf0rZcy1DfLKaJ69S4KAbU0j2X+A
DiPhAHeQDRC8dQ+B0r+jcwNevULfJ1i8bJR2IzJuoAcZnh1+CVTPHawTJIV+1TrWVW/X2lhfwBX2
YuKcTuASTi4qiQ1la126qrNpAoMMmZjjfs4cZjM8AOFXMB5gZHNoTsifdxiZ1vGGPHXT9uZCSPy8
MdQ3k26oFjruOjVEOit5FP7OqJx218f10Kt1V/Hwbl96VYrPdcQCvpHCbmMj34CuH28H+njb2M6O
g2WIp3AEb3gTGOCKJ52itvY7AsbvNeWh9ebkdFLu5cuhl4XXH2H2R6S6xBS/6kyYK5zh51ibtnqx
rpR4vUNUeYhnA4HoNgZNLSRF6Lh7dODJx3bBYn1izPZqmHD+pIP3qKhX8e4aI+AYaFbBzqsAhP97
stQbelbLc3roHQN8U4DuHL6XKEGPjKRWP/f+R4BYH33+bD93Y/44/35oLvWvTo7XkqryUIbp37XG
jlRhitVWyURx6DbdfVeT4+KKqeHIrDpbPhUSO/AnZ59Xocqn5FZBY7iMinAN5zgsZP/+dH19vyub
yWnfq/aeNzojNQRJXzsUvRm9ui88lmk0RGt70qoGuxBsFQhCX+siFW5C5r/3jxQIr0bFX/tGQZPy
TZb5e2H58YL5eL7OiBLueyUmq5UgbZfAfn/+8f9KopA8If+EKZVp1pgl5Np6y8N5Xb6rG9xxvBuC
7a3nrIzRBPXIvrf29z29oDf3bp/9eV6uN2cqt2c5Pcvnoda8WMJbNBL61CesWS9WaVz90ktCx4u1
SGzxDUFQM+Wksaxpyo+i39+vfLhczPtaSXe9cvvFjGYZM68JlpB1Dv0Ss/lbh/zWVMigtPoOMLSz
C/emqOKaYkHh7hojFglKaKj2z/zvbbRMLujax0RKJPSgAZfmRgaOhwYODYCljQ2T5WMjAlL08wer
/Ds31cuGzPoYnJZ15ed3/roClYl6KN/S0rq3DTfTckdFcdfogdkF9Al49mhv8XTvoa+hI4wrEMMP
r+R+UWkv854n2Z6qF2yh6r8Z8N8V5T6p8pgoj9eKFZ361cWmDnNMs85fKz+FQ4lp5xN4BvqEDxDE
tTmdpvAWQybQvCMTb9w9tsHTZ2AXatT39PO6E/vVKlNUeZtkA9hd9cu9g/finXq74A7W5WqpUYXT
6L5q4LAVB3I3Su0RDr1XCEcGqKr1N5CU1pG9Wws3rtIC8QL/5UXjz3AmYyKpBuLdPRrilpRneqFM
hP7uC4Ero9NhVImpedGuw2Z7OpYe5xXFIWXf+atEDt4zYe+s4pTGDaR3+4LwPPKi4atz4xre2y8G
8RD94RzowCdXVOjbZileQvp0l+A8rN0BZ4h1A0/gymzpppHGzCKiHyTWL1AtHFbn1FyPcd6oFdQZ
pqyr/wZHvVyT/kYaYjjyBP09Nmdjdbymj92qtw5r3ZpIJq1MDH+kY9YwQiAzPHChwBUVlv4UuSz3
CJoteDh3CHwZeoDYUAWkrY+pGp4AQXCIJAbfRMlAFiIv9w51WgpXPx1Q2OAcQ4BytWjC/EqCjbzp
vq+5V6c8p49jXcGA2Ad/YvVK7R4SzAXR1ngzEmL8gmeotCtkqJrbxzVGLyaKZ4iTgGtDbQ8rBN1e
9tLpITn2jfnqye1Dkx07j2C5DUqXIAto38OwoPfSQkQXf1tkDm6JmmF7gJ/0LjHcMka2I50pjlfr
XdBYR+bTf1GKR2XNemLjQt0NqAbYz8F/NUivtshMWKXvNFa+H/iQYHHQOkaT6ZrQj7h6E/+Vzd7T
W9cXPe7PgeXNGB6UVQWme7nyo8WVu4xLpbOyxJIr7W3i9ajUrY2qoPkZIafzytM+JqXG0kbGNXw5
0F/W8zJ48tlJ7eqxWb9yZu/BvSyepriX+aoqUh/eNdLr2yk4+n07HdOhwLhBZxQAWL3+ovYcn+F3
9WlZy77RHfg6A6VnQbBUZbmU271KBV6mgr6hVB/IfdK0ipx9bWKkvbutusGP6EzarE5L4sBRXNMi
JdkApQSKBDxtSxFfYBzhBNDSCM/eaQ7SkXYbYMi6Oi90rX8D6yBXRSlXMxDL1cle/x6tdSU9Hx97
Pe0p9IeGSO1zQoByY9i0Q9XjNIChxL3kKGB2dXxhIE8joAvGzVp2oDbcXaWrjE7xhk44HieJSocJ
kXeBTHa5vt/DQQVGYViqeH1LSTUomA2Eq7buVbW0M6VzvEPZ6oTernTf4bLza54WmGNpB6gpGJAp
dO1rzjLIcBpBRGYBcz9QF8xXOspAy+Ss3N1BRdIC2v5xGf3OBwqkc6omWEC45xzEuYMNLW498xNa
ZsxE1LrR/AE2+/sByqUofXonsM8KWuXzcyR1PV5g+up6fGLQ8nIN/0LxApY2hh6Lm0qD4cIXu2kF
gCBbbJK1s2Isofeo2GE6KjQ4H77k07DHDu4twQLwAbDgNi+1t/0KptN0CI9WFaDL6NX5fHLeyGrp
aAIhLCrntgztcwnkNa09zdOqmvYMUL54RBvg9K3LVK+Jw6LW3U1vk7jWNMWeDi62Rlh3Q7l4OM85
/MIv2h7cY1sL/xhgiqabzfFvUi1KVnbBzs9mXH2rGppsR2tf8feLVaI4GmSdJL24tN8eNikJUAZc
wEuIi5l9FWVg7heMo3DPujHkQMldHOkglm0N0ZLvy7WB+jmBRcOXblCh7/xdcsl8uvA/6RgfLBKF
qDYvd6pjff6YnQa3oivFeJMvIIEHtAFdTUr4HwnKXxmMepzghnq7pT3thHPaNdTqF6f8dEy0ifsn
0pYxEHua1mcuF8ww7ZSJHyIOcFTS+NnBXuY4wO4JxbojnB84/iug86AjHUPaPpU6ysF+wWZlUzAq
HxlNvJP09rX/SrLoAA6yX529ZmBM0jqQjk3FgWbUINnXzf5G6Sm3YPs9iYtI4ua7MGTUwOGRtCFj
+k/Ha7nVj+nqvuxd4dWDDmrhbsDsDxAH6NmLAyA8ftBIvtqLY70UyJhzZ2arzy79fgn848Tb+Eha
MAzFI6azrHujR4DsBOCAPadtzLW6BLMCTpNZpETzPEE/HUa0lplFnsc0x/zNTTwZ+UUyCaN1wMxx
DURHDoRB5rifj8MbZB9iyzVNau3Kc1HLBV012+h7/F5KyToEfUTRy5fBkWXuusj2Q/glhAFb8KS4
FzPQL6vqdgFVQKuBddWk3bCvvwQ8mnkRAuhN157JP5aqGANrKNBouYBbvlzPNwWlgeQo1SiQpK5M
nCu31VdlsdvbNfcOJqDLAm/oqazLQo32/XP92qm1d+H5ZT/Bgseb0SE5L61TC3fFW3L39g4jk8CI
ywUx5U1RylohpKMpAPAZYcy/l4N6rGnp7faQ+JS+1h6CegVk0Vy7ICQ9coomrSYLin1r39+FnhNb
/nxPq1QU6apU3qGRWIhZVTDiNADHywTx12m9b3frtHoHNlVu900Ys+7YpLt862E46HCPGu4hlkTa
SRtWLXSJtp+2F/Mbgnh3GzYt9XRJ+P6xvSKob3sL8OIEsyiSgJXhfdho+LfGfK7CJVxsum2/sRHY
uUBBhSLunsNLf8ehQPf6BpHFiI64vdp4VfMucCK0TVhp8XgPc+G0g+THlYgllj952NHhIprQWFcQ
kBFzHpn+XbUnzGYhe2K+KbErbEm9KpLnrNNJ4V7I5vgm6lRa6IK6g9rWNttPa/BVDuBXgRq5zpbM
9Qy71pOzQwgg6MdoracfwAfbNp9+rUOG58B7aj5lU5oD+R18TxKsS3a97/Xs2qi0vi+uHt1J7TyL
4Z9VGi2gnZaZLE/RB2wt59NprPemmovh43CEerhdH53CuF5fMMobPER9Z/fKfi9mhI+4zgl4ONUo
7hxHUaqPwlTOx8Nrf4q4C+Ck69O6jsFXYUPI32mK9UC+WIK8Hv780jBVsRu07bTe2zt1o+bFa9De
V7i6/F+GwfhneIstkWLtzQs6/2/GNdiMV5hZIGdcruHZ9HcvVc2lXr7uAF2hV6C4Y5cGmNN5+hKr
5oysV1Cxe4C855/jUeXfNsrfp+ZaW8vdYfK6mGtwVXc7ykKj30xqwJrtxKPBG8JQeon40upWGt3F
QyzWqF98XsC7gPgHeZiLO9tnlpqrjCPUBM2KiCgWGzeRfqWtFL2Qa4h5J5KaX7hMIqOxFRIG6UwN
hsyTQRkc+ys8uKg1AAMoitQ/goW59JgrCY1p4oyK8m4u5S/XbtvrrQpQSpU13fDhQNFPTl6iTZtH
N9l5ycpJOCidpwB8wz8IlpHnacIJT8EITOGjWbc84jh/wesTAz0axL26Pz/M6E/vvbZpN1aL9tpb
tP06zOyu799oO0+mn1/vG5SVvFixaEC22aCHlS9Rq4+r+qjqE0IlwDk3C5pbN/gGGG05wol1i40P
OKJdsK3eRWjkQpDYYVwjTTxy19zxftxPyuoElJk2Hg4BZYlob/PWgBZsnETQZhablQgzC4oXRw8U
zWJxaPrtz7/+59L65xv+WkYu+dy+zplR2hmTRNrUkdZ50fjZTdjdFwEnyTgL4Hog4PymwHjLYiwD
EsgLlcXIIcikQuYE/lzr+P7ayca+X/CWNLmFPiwvPyl/rNVUMR98nDTciWHZQmjBwt5H3Jumn3D+
BBisLJnxxYiwA4e6WYyucUwp4NSf3m3euyK9tbfmtyKUoC6P/aeV5cKCfqht0X1XJ8kwetrRmBHq
OCJANAx4ttEmHqNs0wyqxHlQoc8GMOEuLGkI9HHZ1okYU45ojwbfChCumD98yHyfv+wbuVH29X9f
tpo7nZXTq5qt71U2WAQXCF9O0Dsi2dSTDlKEA3nk4n0n3tndlVvCrVj2Gjfi8xreUGLlGihSGQxo
uNXLXtev2389qV7va42XVPKHEXASdH5FIAYj+jV2r1sEgTXedJv+PC4XKcvP1Ua5Tyo/AUmCAJkq
Bk22MYSAFWlGenXGFwNFHAhf6GaUOhsvAK9Nx5Z8bth0A4AqfCRUoCpfD3k5nirAv7I+jVBmpKkD
dKdu+UAREYC8gpvFSzkq+g3vD6SqAQ+BSciMMtdRv6/TysS4PCeJMY6ebjReNWaPPsocbuoGYIyT
g3WIMvENsDgEYXYgRPUAms2Ptm/XwdHFS8s/R+d63fY/f8v3G/7XwnIB6/RI98c1VofsJw0y7mzj
N42DlSyFqB4FIN4MVkCiQV5c+jOIhgHEQbabw7/wHYZTBKi+0LyoUuEDOTSpoEAfezBXW1IH4vNS
35SItEMYx2BKQZVY/ulK/tp22eSk7tY1YuvZJVdMShIOfUyW6Lpc4lOn0kekydm1mf/+AKSBiUZM
h6JJYGDcG1ZFHWCkXa9bk9TuMQAVtEVfQolGq2CkOGcw+zoph235C3t+s/poh/YL2/Ryp/6NLn9/
Qe5SytTKLZ3Iq7UBJsYa34PKRUz6mtNcCs8LUe832xu0L7cQcXRvO9UZW2IkrhakHj8Z1adl5M6v
Ub4b2WErodCPOpbSFKCZu+nA/HXWrWod7xNRmZ7JQ0z/2HyxLaU0LfvACkTgCEvUjyS+saTiSgBn
xV4dRfx0yBS301ob/fyA7t9ZcLMvGkXn6IfZ+WnpuVig3q/nR3nD0vFp17/G7gkdLARZBIay3z8q
Myj/0TWWYa8QaPBvC//v18ud4VV5be5M+eyrQsGhobfwspDVWMVR5EoRvw6A2nINjuTTCh26URCm
Pp8A4nzBBsqd1s0pPWbKiyXsIChIBaLyFE0VWu41sJ9g/adr9MsND/veu40Z4MTbtmrC1UNWKdRB
SjvggNjSSqT40atuuY+QECoKyxjG2J3/C1fdcV1XBnMo6XZtvKKEwL0ZJQuL4TgsbaiM1qDlicBV
JWT1HNdVp5uKRXtR7bR9p0W7EBIWF6EBvEB1cCww9nKziJt0NT/YpToAc9EjTBTlPMrbw4WuocEA
rEJtmqtJVyf1enjcazI87APUqIgO9FXqOMbZSv05HVWHOwCun7/ID/Tmn/3466G5E11ePiqT64WH
9jnSsgqlgWaZw2t4oiVbdoZN/k6MIxgulK+oSB0TKdiV2c3mxZqxQknoQK8KINbgChwcgrJ9CKpi
8HJ17xSiNtR69i/BtEfTDpUV8n7xEo22/flXvJn3ypD636vLBYTD2TxMrmciq9oF6HJAxfXpv1Av
EFv/0AT+VfA4eVDyL83kDjTRIMB1L/+lNtXlVjmdNpMExEOzY1gdXBFoLE8NUecaLlTr/Td/qCI8
8d/jct/ohbr/YW3wOAqBPg7zbHRTDKOEvAnfcpEIAbTWAkZgTysUVfWNQAqjXnDR/vyoTz86946r
h9etdjyziv5QpksRoMM+ogpsDTeJoiE99ixERXjWRBSLf9qI3MR1o6E9lllC0Fk6nnAcq+eMBoMY
hQ9czR1aApkz5fT1oA0DPLNiaxH37KKU880MjBdYZW5p0n6CMJwLutuddrue0nSSILliKV2UT+hO
PoHxp3B0m2Z3OOvsqdd1aOXbRslyDPsL1e71gB4JctytgdSj0en6B0132AzEt/f11epc/RplPslr
EKABRVo2jUeCq2dJIyb48oJZ8L33t8JzwokAYM/0Q3hf6IUNvO9kxXXpjFpBxQk8gLUiSCDUBwOU
2UTs8UlnJbTFWq3w5PJZw+8gGU+8MQW+9UWqnlFPXEUL9s8DEumYj4EROrBHhpVYHX9LNNQgvlqD
vd0xnbEuWHLN2Q5QdLJDiB3WJqCtHmzRj6rZ24guPtBnvwSmHnVRRI9k77iL51+gj5auafPf8wTX
JaXAIgyni6sjYqkyizKERJq1h1GwdsdDNWin9cXeajzoWfUNR+rFlVFrQ6vF4W+XC1U0qtIzvH1A
WR4RK7ttiVWI3p+G3F0YdgvOaO3dbcfYE9whSrWY5eVKyMtTWwICmdRoA8jINhyPV2LchyPS/v/C
3BjXjxPhjgKJxJHTFHhIek2EIUKw9HfhzuTdJP9tvohk+pHmSD6LFzK2FvGgtYTD1nzaT/rfs6UY
D+kDImNMfOQ+QylI6u2tIR1NWrRCyI0HR/kHh04X6wTe/kvUwy8pQyH/TNP5xi6WHRJyHlao70gC
DeSGBc2Ib+8ovGTLuep4I4j3e0Eo7e6tRT3ei8H3N/9Z2KMdYHfrdS84ISMhqfnfrVGdf2lrdUGx
W+1Fj+4QDJq9t3LhKaJrIcdWW6s2gvgj+nyz+bLo5L3pJuA2A6BXkUAknKdy3+BQWhv750mtJfCk
MB+tDzGcwzoAUQvr3EdIJ6CpaAGN+Vo2kFbCLcTA90+pYkqwhGnU9U0yuU5Rg+hN+fd7VUzHCe+/
8vDL4XYw9aVeS1JUUC7xGXLO91MaUH45q1GaiUtLpUSLgQDUCoLou4vq1wv5H3GbX4++bm815c4c
KWmUGe7UOqj3wdjrQtQ7FUW9N6nWn0flCu31gSFVCVxYUoVdoLVRtkHqcnxro9vRwrzy4FXD+6IK
7wG1TRQAzaToAP57Sf55fi6dqa336+qxVKlhv0e2SY3jreqMbJE3QQJ/A1pi37+0wH6gwFyQ1LxB
E/39wLkL8zzZr+4vUJWJ5B2d8KWn2QK5NFiJANc70A9KvO9XxWVIg3h7EWvcGQ9NwOHQswu+wruk
7s9byN2ahjLZLa9Ho4ZkluEBZ1LtBw+Eh1WZiDo8RWNYdRf9glf/bxPo7+/P3XeX/eRyVnZ8+odV
QSBTtvkHA/AqMNYLnvQmyBp0WhFwRQlXxX3471GqnE/pbVlSagkKnQFl9b3RIl2VwjRnhFRguxW8
T10WCLksBCQntrUkyNzpam5X3U/6tZqZ51Ki3AQ8WNSl6QWOH53xpD5TEjRo6sQUbVQteUjh3/39
hdiadtEq/WIE8jrb94VBpiquphvSlHsFfreELVQ74699tCjNL2xRprN0r2kj+llJaJ30e54V3E4/
y/z0M3I79HjPnseDfqJ7P7z1x5vGTEZtaINWEiCvSsrxrFohcBO6YEvbB4vJKKzcKdwnciN8Wkbu
8x0mpnZ6TI4l2So36LHqLmn+shPd6eibXyXGTU+7ifbGyeLyu4Zj2Qv+fq6tmyqY2l7Ar0XfnU4y
S4KswelKLdbeMS0xGsWWFjIAffjWYBO0sIQjFRpkFs0hjUDveLSHIFcyhWqRCVXJn3v3sU91wKCk
ZDgHX4v6h1nN7r6oGSwJFPbLokvHw+8/C2DWP4iUTy8hd1oqmXa+GApbSovWJ4iWCBKSYev4IWOF
doKUwN2UNmnKOJ3J3j3vEL2hA454+1cYMnvfooOqCVICx4JViWRyNG+X3LbP39XpJUEEv4/m7XWP
b/358KlvypA/Z0H+81+XyfHyvLz0PZtouTgOyXBkf5cyHl3X71InSW5eEnRwTyE7KLvIRcXWrWlO
EcBcVK15YZHy71bC/4+JC5OKKjQGM9d4Xu5PFyOrmSYd++GQqcFFHF1ZtR8ABzJH5GRaeiwwTwvj
uCLqMPp3rsVoqp1GF/8yaBS8HO3fGPh3PbnrD6/T1XJ7L5mSLk9n8CSi7Vd0JuOGlc4QiASvHJR6
e/JmlmPVWn7dEUaXipXWDw3wUmtxh/AlCt+TfO7f3ca6DLOmIMemo4eR223Z8bw3jpW7mTTGmtVM
du016XWHMY/XenYGMN5AsxqzRaPP8CVq7Br9vfcqml+8acL/XURu5yjn+3lr7liEShBF8G6LnGWz
2qcuSd3vcyPrcFgdJ87G3XsEs4RpV0EcV2WA+/Qaco2g1fWCrXk5M5P91upTQzbJvzPkIPQjVGzs
BR+tFtxuC4MiR06Juy/8j7o30dYyMZ847YKT9O+tQhXPncLOLWOsnS8Q9WXJ1Mytqif9s402/iou
L8bjbGeR/28CilpaHFBnWy1KrIAGISgJ+4m9JtCJaWxOu8jAQOanJVRwvb454ewTec3hncwF+w+I
P9Uqu5KRykN1pbsJtwVe+dqVCtlIh/d3QNDS7vfXVTjTKfzg+qiOi0gom9dHvDfAyXCNUd5BF/v8
wt5kWH8Wlp95V2rot+oMgOnjNTPRlFUih/5CNp/9DL5PdN2QaKmI7mMghYznn5+vvdk+FaVi4GtQ
YRxBZfE39FWr6eF+2uk6hcWqb4pSc6zYbmc/8KTYyXBCQxOyc6c6X1GscevQsqs7LzdkDGF103Hq
UBi1C6Uxam9i4O9V/XQ/fwXktbHap4eUVWXd4fBEj5Ga4imSmTt8LSLuVhPpcdlfG2fhuGwhFdC/
wL4KGc4d7euX1JtOU1s98TYhqwruXdG5L6Gt+petdfqqUtMPEJv1TMtTkE6xOsg90NvuADQYbBct
Z+pwXS7t9rLqkuoFPlcsBX94CalqX8EjWQs0EopiyZtUpvbnR+cC//OGBtH5xY9u3PgB402Mrca4
STXd6Tyws24cfQxC0X0l4VYsuqfMqkr2vLZ22o2iCUvhB8gF/dd+o7+yiqYnJ2cYHTpRRMuhAfFo
YmGLNqQFIGUOMu7zDnS6i/B2VuBSqnN5VtqNcdKkn9MynS+M2kJNSI1ygd6gTJ+zGArZcM9Yy/eZ
vGgX0UZstk4GaYfO152cwKl305s9122ki4BaDyO/e+oupGRt4fzyjbUHr5z5/I8RjqqpuTvkqa7W
293tIfeZnI6XpGK3GwFu6HQ6S+9bQ9yHUXi1y9DIqTMpYtJccL2+CwB/lpC/QXTzUVV2LGEIvymC
nCZzQ4Zqpfh7hUzIYJQtRlbPkkCoz0f/TU/h74/P3RzVtb5/LS9PPTk4UePluKVZsiXr+Z64JGMb
htlVAVyj7Zc7c7pVUs8DgIZetIq3R526h85GrQwKMtdDSA/X53G5O+rcoI1hVMYA1qosTgL1OuQP
2PucTg6z1QqdI1ios1D6U/hA7JiyQKmCvKew1/Jvvc97+bWi3DlcXWELlu4HPbH7UZTOz3DH7eFu
0WBWKxjLfpnj8FKBgO/QPLL8ohb8m8HW38fnjt7RvG0erwqP13kh9NSa1Plu4G2FoF0Zw3Hwi0a/
lbeXwK9fnKsFX6cJMmPqnsgzjPByAB7S8cpBi46pZVEt2AvTbvcLp2j/Zt1/f6hc1a8gX1491o9a
eUuu8AP9cCGdWrNdnb3fkb82juu1ft2SsL/PG/9d0vbnA+eKNUM7GJNjxhtuNH461+jgoXKsyK5k
0NFj8keL1uBNXnJda9EoyJF0+TZzGdufx+eCzqScZUujwttWBcJnl/7THt7q9ng8puxH/BTY7uA7
i1tAOBj31y2r0ZewxledJhoNxm53TfAkKUAomv6lA3tIgIH8/Ip+lBE+rTEXlXaHW1Z6vHZ8m+GY
txK0llSXomt158WZ/E9S+OlhuUD0ONXKl1v554Vc7WHVM4kBJQ6/xBwEXDAtMULBPpByb3630S6I
wIW/NZcClbSStsvkbz3abH/XpWHd+vaorphMFr3Y9+H+v6OWdzjfrzbmxZSnm3kOAl2IobmdDlMR
sGhWfHJ9Cl2f7vfnz/l2x1dqCJkrNaZ7ppI7asfKTdmunxy1W72POSU4JpfYSouh1B9IjYRRVQDN
s7hlrXbBafu5Q/NfV1XAfJtVbDJx0fp7zCGXXp6VSkmT+DtSb0qUiPFn1ZMrCNjtLb7wxQ290egE
bF1qEdJnZyE3YX9+C+9KpcrvleTO/Wu13++Xl1Se+6EblbHE4fFktx3D9pgm8Aa6KLV268jR2d15
u/Cqf3fV/X5+7uCvlvulqrx4vipsasXxmJ5aPQjIQsnwHQdLeLASDwFIumCLvw3wv5+cO87plg+z
Wq7kFmeeeMDoj4wMZI/pOPjSgECEjSqKvvwb5CXOhr++fO5cl89gfPXKRH75KGrukSa7WC6oAI/M
wgIw0rX23qLwLcv99Gm/5Y5zZW1yf27W+s9To+bMfdJ0Cri4W7SWuM546IMO7k38P71kk/r370Y/
ZVel+prwc2t+Y8xAewZe6mCJzsoSYhRO1anVZXxU9FS5af/Xn8tTc9lKRd/p1f1kSbbyM30rMUQm
YAO7FQ6jVIIYFRpJil5wmN4G7f//4/LcXJpynWzP5lFjM//Eklmyks2gTtD6Ci1gN5TPNUSpFu15
QTh5W7CqStVAdamK5LuRe+6kdtw+6chrcivziyWFJHpYqIBVLNdsnKDtZYp1H/x0poDiy8mz7gyA
drHP450LZ9a+4szi+TSm4FWhlu59DjNvQ/zvFeayqbOy36b3l64l8i4bI4VCR9fpfHne6IbohYC5
Cqbg4RdXbW8A9PLA/fducqF2VdGWRz3jyY3hPuCUz1yUcVqUEFYcE1jadlET7n854v89MRdSK5Pb
crUm5suQ9rKicUonjkvbg73rOS877nVLtl2QQP0vW++/h+bi6LGyWW+BDWv0TMDiKrJaglFLyQbc
IERTFBgSjQkMvd1JcX9Wkxvs3wP339NzsXR3VifVl8JPrjGSp+ClYmNqrTYUfylm6des82xA+iC6
tl6AoJrGD3NiaWUIXXbRXBxIvPK2Rzcbbe2i2kV7V7v83gG5kGsuOTDaRe6AK0vLXJJq1AuCZN0N
ZCACQ6Gc5VVn2T5UbAYislkrwhGw18+n4Kdu+/SacmEY4a09nAa5kn40acPon8Tjc3LHNfEkMK2L
muidhDNcQ8azJpyCHaLYmr1CKCwMz45DE2B+aMz9he84A7U9MsQqgcziUfsdRvV66AzgpNIzgNlE
R9Pv9mr93Qi54gXslLV3fYCP+Px73oiR/DlbecZVpZo+t9quKi8z3mwUUS6w3zQ7tFD/Rai48IFy
H/3zAhnQVRDwwiX4J6f7VR6VXtfDsXYsE0YkRDQa71v3PcKZ8kSHfMFHAr6hvnG7XbRp28eCz/eG
FcPP/fX03OczU720nEwyPh93WYTQAtwFyGWiI0L6gA7tpxQdsC5hrOB0/wTwD787L4xzBoJSeV0r
8nzRTfLkAWtm9pE+mAtapxME7r0VuIMBVdC5Ux+tEjlosBjrzaVWsw4jTPLG2jTt4kFYaTJfopIs
xKK/Tal/vSA1d++ua1jCKhteUH8IQksDe8pQnMmjR55B4WY5lvwyVI8FF2DRl/lp6/zaF9XbPtVW
L/lluP5cF8FL2lUgxbyO7rRQN4NQMnEWSPL4RR2jwt+cu9lMY7k3oStpSdlDcJxUQ2pPp6BETccD
cUJ7QtaryF+3q3FR2fzzQj/ti9zlll6uL/Ny5OHDqHmLm9BoaEH+T/6O4CkJPIMWsNu0qtL2qgnl
gZR2/n934f13Ln7IXL/e/mm1NK9KpvD2JSmkSQHRKVlejTcvEOWUiHcfabai4CN/26ffnrvxHjh1
bMwbsYCO1LXJoEAErZolPNmWRA2dopEuSWHVKP/UT0/N3XSHVC1vJ5i8UqsCT6SPzgBn78qa/Ars
LlakejdhoGs3iuzJ3+dQv15z7h67rI2dom94zUc5EZH1KvPGn87QyRbhIRzF0zrpW2E2/a438/tU
58LeZqWVS9X7S4OPNBw2m0nSEVlHCPInLhc2VBGsRSt4xz8X+q/9lGXX1bOc8WW5VpDqr9bpv1X2
9mx9ASZXZg4kdExeEyplLwRRF5/F1NlOR4ypynaGRoy4o8VpgcMHE+whNzT/P6R92XLbSLTkFyGi
UChsr1hJgqRISqIkviBkWcK+7/j6SdARtymII0zc6e6wO9puF1CoOmuezCVHMO30L4fg2h6+ecC0
oPEYKzDHOyTvF1TJYIhbFP6hE7bStlOKAUu3+rqCPxZl6u973f/OwTUYu1m97wrow4RsWt2yYOig
HX6ybQ2oTNxzYCSXuFvvVl9vDsCPeeZU5KW+weuedxOmfupXYqB6Ctv3PZi3H7+W/N39aPbmFWd2
rcaUd9B1WLEEYOJ1CqIL1L7Q8scoyIeJeLbUzOgJAdqSI1k462wWu1e0AhoJU0rIU1CL6uwn/mUq
M197Hc+bwIgejOOiJVs67zNLxtrCr0k2eS+YMsxk4TQlIOpd2y8YUwf4GjidWO/ADrnwtncUHb4F
NGxmzDxhZAEXC9eL9hrtRwsJ46WBOgoPCD6wFT1CC7R/t9thC4blbYSxecyv5FqTILY4ejVYQZdC
vMVnmlm5sVJopVawNpn5ChM3rp/yR5T6J3uTGbqJaAuI4LWGlBptRx0Ns9XXX8h7/x7Z3m2C3R75
mc3rOrEKPKD8YGt3xo6ZMdrioKLU1dMJNAfT6UdpEke/3gWYk+qc41Exe1FfLTzGgo8TZ+WTtJBh
Z8AwgLgGbRfEU/kjhDZg87Nn3AQUUabBov17qT2vjvLT3xV9ASoKQc7CY9zNoP67juIsrsuUOIgS
MJpOBhnVYACXtAt0sJ8ua89ca+LOfMmmMiVqhDmA9sAqLKW3VxPzi8W9MjHd2DwODG6sr+ASHOPV
teEFgLsEJYEOYEeJsU6ooIAx9OnBf0SK+Ym6cQkvIKQGaCIttOQfS5somA2Zqpjt/nn1v6sl3mzQ
PAishcoVeRxaREDwkKf25RP0n9upObXZ4IBy2wk0sfBVFryQODOSoF+sYi9FNombAraLywP64qEF
dTqmrT/xbydJ0A7M+LhGYRuAxwDWWH95U38Q0GcAXf53wRFY3DBQgso2BrzhN2++UswnLuwJtuHc
6TvIKWFcGfLs6FainKtrOgAEw0u5Az/DYhh+PxK+WXpmNsLRg25INC0NQanNKwbziY5aD7pHUH3U
Pw/56oDkGNqP2l6xnqFMfQyX8+G7X+TmIWZWIxmSjBun9zeMHOMc1gROE5w1IMmnBOOWwFaYUx2Q
OIHBQRVagyDG72fifjby3xPMQSLFKLpNl0/bYLyq6OBBSBikVegZhQZK2zbAkQiX9u8UcoEIUj3j
vHAo7xe/bh5gZipoNfBdIvfsaUA6hAgZA9BrZEM4AVNchFLF5oja64KBup//3aw6K4D6Yk/9RMSq
GAd5RVS+w1VA+Acx79PHB5p0vL5HjxAaF8evpaXv1poFFQS6EhXx12xpN8hll6jtVO3LBuAlplaC
haHlP4iS1tBds5NtM2E7egA2F772lRbxh1W8WXtmdpTUd3lWd1cvZaGJ9HSKoIjwtLPODpgkMHhR
rJCTWmvamkjIcP63L6ONPMFEVwdW+ouHujnk7Jbq0f+XU/jfnswsUyBzg9oVzWQO5YkdFmNLEH+F
yIN2UvXD4Q04AUiCNYdrV8tZMoz3Ozs32zIL4nKxbNJEwCf55zUx5O4/ntDA/EAd4FnHLLYNBOTC
xZte6bdPMYvhunLk+TTAp8CawR61jwcABoCdsrdb7wB3NA3KHBdT77t4FbCo/c/pm1ncSPUHxhVY
trQcDP2/PiByE53YKHb+o4/6pv0BkMhbCLD3cxPpX7gAwEAvXYG7QfPNQ8xsbxDSKs5EfO7z62u+
Rr1btfD2CJLQXNpTY6+sHldLEdr9FAEkT+h3YAgIjIDffU1U5EqfZul0xgAMUzHN+vRnGpY7wOma
wEtvnje47Auvqk63efaZBRGINDA7QLGbXHntbjxcNUgcJmwTBjoeAzOtyEwQrV/78cPf0wmqXoIF
UZWHS4uHaj/O4F94goxJAgBV5GQb9LVrkI2BZWWb4VFPp+iIMpH/QtYv/HGCErqrgwYCpPWhBPnj
kea7GD3Q4qDr3qQKe/zijCNutZpa5yKHfKYIfkjICbnvf38/zfdgdxDz5JXpPRVG53xkARnVhvM8
BrwNLBowhdWe6kDrXxB6TqLBn9IWbFqZJlw0QK6RePrQTwFyVjZAluYtVXomn/Fj00G1DPVpUF8L
8zmQjtIsrTJVeDIsEEtboNiZtN0wiYG0oFk/Px5BYCjtFz71vXILApn/Vp0dML4XQqn0sSq3goJu
A365C0YdZVPE3wfMHQCt93hEMiiZSwn3PbsOdksJ5JvgXQZTzsx+Rgr1WFNS4Qkd8alphfNjQDUO
YHfG9p/SW2Q3HL5CovdTGm7Y7urjYGOKw98owweYlNchWL9K6+9qBcOT618u1GxcfUkS/p6dBXYY
IAbw+eBKzFmEpDRXRRJ1whUFX4AsTNIoyHghCfYwFQgwESqrezAQShM2bTUBphaO6R2jK2A2iMH2
AHKuzDkvYlGK2rD1BDS9wJ12uTysrex5/acH7hIBR4Bx2W1/fIHf27+vHpsXHFG9x0Ag+KfHpRtz
JwxgkIwHpZIsCggEZqfFFXsQNxYlfaKQvJg4habpzouY6Jf4CUSlD9YEDMV0Z7oCUcAUiL4FiACN
BgBa1NGkRft4ryfMMAKIUhBgaiBVnsUlzEddOmlz+hR85RANk4Hx9p/CJxU8cHBOhY4kBbMbigeV
kOKVgggag76uQSBxu4cmHjKHpDYO2lTKTHU11EZuxXeQN4h1ET2FRZ7BOy4ET4udIzhOwKLPEt2A
0pYnZUGRbyPr57QH4M5YpyuZhemFz+btpXiNOufQWYP1BhDaBjJlig5q36E1QoxRVfulXOZeHUIE
77nKQ20F2zjv5fd9rgi+S8lT4iOqe/UkYFP4pwqH+5Kvd38qgBjWrvXxgnGdoTBgDRt9OzWzYQ2v
XSDPOqp//4KRc1wyh5NP/2YOoYvIKOC5MpBLKv79u+cbvdEnTSnyCLE7vbaQkf9BTfZUO1NBYGJb
mkCYK0DQjd+vG39vYfCW84yJ0IwQr1H4jfMTlSBJvHDkEeNM/d2HzJ4CHGhVPK6Wis4/AWh4ydu1
ZjGFJ8X+kHQ9D3TW6+6CzgYodWRofWjbDRBvq+Xm3g8nM1twlrupRdak44gFuRUw/4A8T+WFybPb
qHpFhw3gxgv7+RN7NS3JS5PcJQ9ZrKt0y81+5mNTNIqHJSPNF3QAfXUGaGtxrPQTkOGgrUJlF6Nw
aPe+lRrMxV5FL6dEGtEAKPH7t/2Zt0k8KKwVFS4fY18yP0sl+qIdgrgvYctRSpi4jgBJA9kgptZB
Xocrp6KJtVoKp34GcbNVZ0cZNd5GKZtGeBqOAIZMF01BAw/jXWvr4Fqou7IP5UF6uM6/rRazxumT
fr9I3995lie0LnPjbmyFp+6ors6vI+YSrYlPwlofqjdMFZoYKHzbbqZa/t9FSNYPhzF79ZnDKFxS
1XVWCAixpsj9sqOmtY4BfkQvCZN1prYJAGxdpLT6GdbM1p1lDME0YSdGWNd5fZ2Q9fDVyFM/MWT4
BrVFoHBWS11K/ufV+r7Ps7tMSdhRoawE3OXO5K12rVre0X0MXCj6+bvfD/LPQtDs/Wb3mA/5yOPE
62IJXDDY/LC5l36dJNofRK+nNYog4MwHaB7Cppt4pZ4f0Z3F6OfCc/zIFL4/x7WLc3O548jrYlrg
aBsOpokTzdh1JjoZ/Qfu1+4PVKDQGUdR6oV65ovpHd4mGsiFZ/gZoM2eYfowN89AfQmCe0ONb+2g
vH+RA00q9InzDUQR9v4NbbICvh6jr0sXe87noqAWg6QUg4iYQZywGrOVSz8vgj5KBIfYZAO9yc7y
INsa7jD21nNIkP1o2yqrRjHCFFP7wV7BoKtvlBTRiQTFgz7QeO7dHR+60QQchntgpYVfVDbpX5Ya
jadDV4azop3/AnwMCFQ2ZQEh0XBP8l20liHVGa8KqhWNng8gNUeU5SeP/aiDkCAz2lPQ6tSzK0EP
By1YJ/hzByeEZz8zbudWKx9yBaPGR6AIh2BfbdVUI9R2nxsny42CGJykK9CDXLDA/BwD/2/PJAQc
IsbOZPz4/WuFg1sKOUQynEYO9cqt9BqihcFjIh9DHlQW3V83P4z1oJdlYOdipfH0JWWfg7+uSnkP
GTQUvNe857jQVfAj0G8NtgIJj6xA8adttWOUruP0zYteyPhH8PAj1YL+oESRHvJOJStaDjmlIvZj
bSTnRN27UqsFQONCtpDjS62KH0fxHLt67r/F4XPDX+Lw1HU7bzz2ZJ/0a1d55uq93+yLKtBCYZsw
mw4GND1YB+kNmdPF8ZPvHZe8ufV2rI7FAInN3Kn5SE9Obv/sVZikETEzOvgW6aFDtxXEz55saQAB
LQUUXPFTN8Ranay7ttMI1MYSYRdcWHZSB9FkFOoEqZMj++zVUaN8Zsqe/5j0jR6BxLjs5IfyUPH8
KixTm4tOJRcbXBuZUgQKSNHT8jIw3uD+ctekvdW0kAiORF3pIXkjhhs+g77dCLUpL7RkrjPGPtgh
Zt16dDUkL6WwijwgyyQcPI86CVf6mipmtt+XRppDDaBrDxwevc/MkFPXoSta3ohzz8DnouQbFgub
EqwCgWwRzI1BM1zre7BAd4GZkN6Wow85ef/dOtGZSf531lSBh04J2PfJHDDTlpUoNIFKHZWnWggx
OlwVGcARhdf88LFTfaMLoR7MARPNUT2r35IYvRQBfCqB7RFIr1WJHrkoK3MfpQc+NbVciHInn3Dj
m68PKEzzsiqBOhmYIb9fhj6vBIYZYuqk0p90ElrSc2nTJoj4fTuOzN+3YxYI/FuMB3E4nTTyID7+
fTGJBX4rKCJ1epfpmX/ks8sAqW231lwKKuhsx/h64f2gWXHvDXmZIstHQxmUE98XLdS2ABG8Sx0w
PK9TqNpm73LYahUrDZZ+EFHjKrKJW+RuDZBUyCSLAYOcoCzvaojl4r9nmXgsufIE+a8s9m1OWTM4
1b5YgfrhQY0VXUm6fRWRSld8umn4+tzg0KssXTdlsApgYKgEwUdR2Iy031Wlf1GS/lCBA5uOoybL
rpm54ZGF7a5IZDPO1rIfmwoeUaDvFd3znWCqssHniuFJlRZxtqQ+y7KnN6LZqd0LN+KZ2tJqldcO
OxkGMRgvtj6BRgvlNeY7CdjG0d9cka7QJXnQ5Ocw90yIRhjNKBqJKBhlLa18/2kUPKOHPS8bFEAU
zEnIJxI2WoWiWNm7RqPG1iD5+uCf8gSy0+G+LJV1FZeaqqSbTo32Tdz8besdIBt6mZVmPramGPb/
HhtF+5zfyWVy8IszQa2iUY6d8JVF574IDOWpcP/64D3PakXDb0jLTyGqdpUL6ojMNYm0bsTUjKXi
Ieh9SxrKrcRirSGfAuToPDgVygk6kqmnMPp05ehvG6ZGH79jzNAuOlHDNnIKOmRU0rqy01poxcQW
qY4dXJ8AoVyuWXutohd8uIqGQeeqzsq6L1DcbhhUJH+/BFPA+ePGgbaHEgXVFOFaULgJFkgMIU3m
wv10+PpeYrZlbeaUGEIm2L+vhJT+3loyVAcZ6qgKU2aRd9CnYDxnLXUolx3avN/E+aWrYarh7T8C
Hgz04mfZ5SY/yI4/wC5CNjFzK6ftCGoToP32o4k+o4KCegphBs+M1VFvJutARFN20a3v6zcp6A1S
faZDDRmbaOVXux5yQYkc78NDmOYrrvCdUq5NjuSmX1DTjUAQVbpaB+nfIoNQs0+3FPD5cIdKM9xS
ocMVWKLwlUogKRRSvQ0VcL2AdkeozXHITYS4OqGt5lNPG7tHjvYQJwJZOuxkH4dWnkUQzHxTsw2l
EG5T+K0vqWfQGOls/AwhpBbQDzHYZgguhnHNUZRZQhR4VbBEFkbFGw0FA5hiZF6tB1VkWbkrQTG5
3/pqtito8DIEoFfxw0ArMsipV+4udTEpX4dGz/EbMgIWNVxqv/k7gikNXlLKjCoYVn0SmpESGUoV
Gz53CJrEKOpWj6JKH/MvCQEiD2ablF6Ym+oh1SOVrISxdSBCEzadVRfjroV8CzjdCNTGwYVTy7wd
8KFFyV5qShNFn42cHjrxzyAAngTtJjYIOsbLtDH7LDDrzImgoUlALRCDmdR/4foVR6HoWZYbnn8W
UZAq8zMIFEwlOQnCKuxCu4EaJ2TS1AgCWI1gVUS229qzSkHW86TXSq8xmNyuWBLveYYtkGGdwvHg
MU7vuNZMCx/yRbi64YgwLuA1QSwXuEjnkffVo0CmZUIqw3uBZ/27cR9Kri2o2FFnRM6TIo40m4Tp
atLqqYexekQLeT6uvU5aYbL1ocb5mmxoEzTO9HOLh/Kb7ZukfPioGsoPaqpFHtWSsl3wfPNW3b8H
pYIsMUgaMsLP0tCYdHkauwUSsWjYF3kEae73hF4kDhpdb0khOnz7oqhHuFxJ3Y8i1JEG6CULMYS9
KiPKEk3imC1h1KBBHD7miknlCAcImPWkODdSqXtZp+XFCUdmQWL32sueGyyUKiiiBMYgWTUrHogR
kzy5hBFxES2JEJpoL7CnLvZYHP64jd26Z1EuFoo2d902E7BboIdAdfD65W/MZMh1pGvSGmYSWhJ9
pMCb2Y0Mk9R5pqj2j/DdcpNYbranhawXIVhJaWwkCGAGuBw1KY9KNGguZAdVhuEvgdd9Drdc4DQF
p8Ljz5Gn7kYVlO81ctRyk3qDIaY7lkFTK20MjIxrPTiQhfYSdalNK1gPOmg5L1iBNx4SciDtSw7R
phCeOJFkrYPjNJQcMKUKcu/sowsAjaAmuoGtLy6cpjn53b/TdLM5M7vOopGSTEoQ04SPVX2KcdbL
7DiFEw30+sK9gMcF4wRJ38Rq67aQhwk3NbIwpZM0kq6DpboymyGX/j0QuFdAdILCFnzK93uoouhW
BzW+loKwRhB9rfMx5oZYPG05SM6piPJb7E66kjrPJtCyRrBl5iDvDaAnnO1y/1hIEj7xIe7eM6hi
K8dBLbQuPCPcERNPi4PhAbQQlxKmpBgviXQcfKBwSGpOW640f8vwQ/W/gvhpVBK9yeAcmnbJnd6L
JCeFHpBRohNDf9xh4M8Fr06pUyl7Tx2MIZGfewYNGJfqfuxfg9gGJj6CY6yHndy3Nt4t9ZYadfzd
B4HyDjhTREgCXqsCN3cjbQcSB2gXORBqA/ddvG0HwYBAtlZiE9XkiE3LSG439Ix6kBnmXwGiOTia
38OLu8mNePMYs49OuzLifQ+PEUeuHreiQeS9At0nVKm0gt/l3VeLeMIfobAcvJ1a6I+JGWIN9Dhh
u8rhuWgau5cPNQMpjnz8/eH4e5kXaiJoyhDYLHme5atjLmUU197J+cBuin3ip9aQmYkK9p1KMtIQ
3F/Sp5dIppAkC24JHZU7gdft6rMybyAIfeVyEu8Uid100L4pjjGjK5r4T1xKWq0UOj0I/plUVTjT
PLEDFh9az7fqzpYbavYQ10Ia8eqJgwHJJYPKIIydZNbRjcl8B9FzyAN8HZya9hL7l7gEV7twJtAX
krJRE2ETPdwtNxyswQedmO/ZZfJcMztI4kecDyX2jBrZFldyuq8ivpMGcyTcQ5V5uK/PQx/oqYvu
OopC8lpNQz3LYg2pYSw7A7KGri5wnQW9UM5x4yj8qxikOmG1abIIEkVDqgG5Zod8tiPp8Bh2WICH
zA9NTSGKV6we18Cf2l4BKRQ22GpneB05S7AV059Re2wlejgiUmN66klmjc4VIOeAZjhJoS2GxxYR
EnrDn451dguLPZlB5HN57OmUvvtIpcBQLkK18fP3U/VP5X7uDCUUjZAuS9BPlWeWd/DjNmYhvhyN
akPhQUiZIj0i1T7MAYqPTZ87sVAnjax5tNoAYauLXGOLA4CSGVReoeQV76dUo07OcvbuF69pHZ7i
8E+foQsnX8Rw35WyTsOXlHueEtKMQ7piiYOK+xttINWoxaipjg2BcYz3ovvucW5pKSLTkiSzu7zY
0hCa6UWsBzR7hUDGlvRHlaDMBM/ou+8Z6wz8X4EgnTuUTNyKN0f/JPKBpra+iYlebaAbqde5GrMA
nm+QHs5y+MO71JTaM9KCqLGabos+SgOLp2QGZQ9KsYmYb3t5/1qnvd62qT4tkSCI9QenD0KjVHa5
7OuIa7RrEAF2xlIJzTaBZxUFe3Shg8tvEgTuipCYvT+YsrIZI14P3ObYMd/CLmstgw5dK5h5i2Er
WJwE4f+gIsL2OEOsbAV5copFiFdpKqzQKAwn0KJrdWpimuPgKdm1esRLqeEKYLrsqM4aPGnemuCz
t6JU2pYElLHu85gQrWiZ4bdQumMoyw2f0lCtmKvoKfuC8WfkIguB0RKsHomcHrrMcPE04RBpEOGi
R7569iAXK4JHxssRJO9i3EP81EDQKUKtaypjBTjCqEUaGXhF+xypYLUjqDbGeK4cyoB1LCHs8W1k
qRAKhVrOG8Fjld74J0r6TeOLlpa01R8+4jXVc1/g/olUn0cJbVEocuJG5xE6t3Jp49J2SaiHRb2Z
Yl4eliF1XZ3L+FWPmq2f4/+A7GYX7VP65EXi1qtVLQDoZAwkTamQLtWDKeB3/RkFw6tRYajsWAG+
hrNL5lrUI6uMIIQC664Co5FBFzOgSKBWamrjx0Jd+QESAVh+IYGs7AC3Dh7XsRCPTTVsU0rWcVU/
V8F7Ij2PioCbQTdI/3vurFKrqGNrrFOjzCDH2DaOX4VmEXQbGbs+pYDUt3Jm0MpbBYH3EI29qXDJ
miMocCeuI012B+FjnHY43/SjRTETp670jLghlpK9TIXb2AXRcjZssrI1frcW88bjNSqSBRWACcQM
cEKz0lOQxa40Uo53olawsvAL2bNWSZ4uJp2Z4LxF0WeDz8zeqxJQcxhYVHxGmA4UbYoWFLfqiRvw
dq99CXGksdq4QbTLkmKd9VCkzV6mNAeWJ6i9lcAJxhRvKFK3U/nMaqPc4NXT7+9zr1YoT1YPcBPk
MfNkK8sityYSnBqnbqQmRAwnrAIRtKLSjkZHPPFCpWTeCL/uH4okqJSoEAFj16jzJs5p84AkfYIA
QwygEDEG5oj7zCtI6rABFUqjbrFyhceMQoIySKBj8oTRgEJ8yJVsw/JmKf6bgSf+PQ5D65YpYK2D
+sv3ILeTepawruWdAWcqCdC4ENH8EJ6q4eg1KFux57yqtRxJCp+hrNLo8bAQWMxnkvAIjAgYjREl
uB6RXtPMmx0hlQrZlFzhHVac/ZBsSr9e526jtTJI7lPPqFqEDbwEZ/O3rFFsKCBhmwuG6EdmxN5d
VAOQN/GhrI2wkj5qZ7+fEP5n3IPnQzYuo7UNpzPP2uLa7VI/jVDhFRIj4NzJk0EHpO5DmJBHVmOM
IATFYN6YU1SfIK4Y+2OaQQOUdAu3707eytAQk3BiEbQjBpx/rkiSGhU1GaeoTzn7itgxGTa4WpNz
TDvIKXfnxSvys+D2fc1ZSCyWma/UJdYsu5cYSseFqbS6VG+CauEwzlv615PAgJtD5QM5l6zM+q+l
IrgV7RHf4u1gP/sUuLCe6lKFpLf+M8Rwo25iy26g+16mAb5sZLK/or6ro3anlTmFDX3LK7TZqOXm
kU1QrC1gwOME8C1RXgWZqOHb/H4+7tRrGEFcjKweMCTApWb7w9Oc49opfFLRYKvRdWm8fttKxOEq
kxbFKxxpxoL1AH8YAwfVuedIsdsWvbLgq2DBax3t4VtJoawbLrdJVx6IzxxJUPWwW8r37tRs8LAK
dFyEqbaEY/39vo9q5/ecr/IOpjIdPgEVtSiZjdRaQyvYkZqhn4kadAkdSzIg8As1rtjEjbyWUwgg
ex9TOVuNN21RGmUrQ0pT7jA1BIy4KIua3L+h/DpG0TEqmi0qgebvO/3TVqN0MuFecDJQZp73dRLI
EgJ21fEOCiRe7Jl+yRt8C6LNwOQUukec+ft6d2w1PAIDUAqJMZXg8b5vluqFatrzMe/QWDDJO/Ce
OsuEdapKeoljRTpdbs+xWthoHwjk4qsHsYMKKBd+RTXG2/jU+t88ELiKVSBrQW8+F1hnUpC4qBsR
p0PsOKq1KXUpItBdk4LbMEJsOhXVZNHgs0hvVGYOHsIJNm7iMrahQuIMYO3sFsWTfvoQBjwzzBFh
Kq7APCTwRSTvYHPgHVmxAwINB86z0EEuq8aCqJju0x3X7SSxNBB0K+ijqJi3+n1jfjbh8ASoQMI6
A/v6o5yXQeXO48aGd7zmxLFrTIJQLhLOg3/po/3yK093+nvKxOCqYIUFxA6iOK8fxnkgVnxBiMML
4OEOTBcJjCcgAsLPuCZFntojKdCQKk2USyLESApzDb52l5znHeOMxrYkSMDUSUSaO4SilKJ8SChx
WPhYc7sqUgwpaHwNx9lSc5SqkdtI5RmHQUMN/bNSqpe6LxU0uoEYm5yYwadmmVdaEMW20CsbkqGm
LyKxxsD0AFJ05MB0qEZd4oIlNOK1uDTfRbh9iQIYOF3rmTfrhxDSSaQjDu2MsHhIR4cmG7VHIhPm
qAHpWahVjc73z3ykZTk0rmqk4a6+WPW5U3yC2wF0VEa7CcqsbGYV4yLtlabCvSozCD+iuDNdpJFj
Bvh80bo+oyJcwsDFjYHU1a/fOBkca12yBOP42UbDY4D7CVcIsvZ4mO/2ZkRtPKsxEjT5vzJ4V5Ts
pOBBXNyXMhcdqbLVYUT5lupBrHuF2fVmC27XMuz1EK2h3+/UvbgHlpaAlEqCuVHmpUHqR4LLRSJx
pny59jB51vXnjIN8Flo5PTFp7Zs9Mk9cRy1KqM3JnFmwehOn7Sp0g4Ur/s+8z04Lvg5U7Bl0W3Au
Zp32jtExCSS1dyDuBMaYQTfERttBcAqsVa/gUp9Q00DbR6DpgcS7JmsY5AIwTwUb5VUzDFIBgFWD
emH6+2H3oGoPUMaZlASgLTD9gz9rIji+/IGm0aQXtX56uADx9Gnbn4fKsA82GDwPNWQkGEiuodvG
ng7AQfvGJ/5jYQT6h2TkK8WIdEyvTJis52cCXek3yGC+lxpk/Wq9wAwhUiUdpL3vdAJIg2ql1MCO
PUnrfOFHXzsej18gBzVfz1BLxEj+oxEYx8fHhUDyjv0CeyC8KAGHoMLP1XQZTFcgZLR3YDNyZLHx
Qig3H7qdQrlvC8xuVBAjs0DK1TsovUznJZYajfW7Fk0Pv/+aShx11xtXxFD2UJIDQvhKjExZkFdi
f+rJbuhli6XyC+TFLJE9u1W0Q0MHqB8cNtHXi5Q3FOGrHI5jm1gNVfW4aPdZSeHfZEC72Rbv5Hel
Hpe1wXOJlpbPXE/0kQq6GGZIMPuF6OROmnD7xvNMMvZ9MR4LbCluJcoJLdH5eGGJOQBzvqvKVCC+
SZV6NVSiVgYSSkVlBnojGhFQFUcPFCWMqt6rVWpg9bIXkbi1Bgqp2GtVyM0wBTitt0UE0mnwUiG3
bGJuhTLMVHgDY4I2FfT56M/vFmRpR+j3p81DqZCSATvSus+o2AAqgQrv70vccX8KIg958n0E2eus
V5oArpnJLpYIFVtCtjBsUL1Fe7ZOT78vdCf2/LbQbOe7ym9JTbEQXBWKkk2/6RoTtdF4sPklUoc7
buDbWrN9a5iXyVElXO8OADqCPGpFfZzqmL+/052o6ds6M/fr16KY8TzeCf0eZdCb1ORyUyrWBQS/
smUve/9bociA/gVD52Zmv0lVRKQox+u3yoZAl3o7ndxZbPdLnIH3dhA85FAogCOFFOL06zf3JEuV
JpGTup9SsFLaIV91ORQlFzzkvRe6XWX69ZtVxqGJEhZ2vUPCFe4aFkIPmanPdfzn9w+19DqzneOK
ICYVJhocsd64wwYdj5YHBjVeOA/3wiDl9oVmRjsuxAqIm7Z3+MfxMXwSH6iJ8Ba4jFbW22gVPDUO
2qBysOCM5gMEV7N2s+4c75wAXZELadM7CRI7tvHiM0Ofp00HPYNdIvwL7rU4QJovOKFMJ6OBM1Qn
r/oqWwCxet+oEKyKqIt66XORhBZrJT1MhMffP8LC1752Dm++dpKUjGvBveug48C3NsogsADoQy4W
xK7zErNA5/YzXDl1blZKZQIqUBfbkSVO32zaFh0GioYSQBzHJj3xAMOBvy/dtfylKseFj3HPKNx+
i5lRENyGT/MWi3NkwuwMGuC2JH9Hhpv6xdVPqOHX7zu7tOQUrNy8L4e5grBucFvx+UfI3OG1EZak
IebwUdxn0ieaSL+veM8zgfBUUAVAQDAEPDvoSsB3oHbGirhQHPADAy01tK7+vxaZV3oTdAT7osIi
xWj/s0ADWQgI7p/J/3mPOVRe4aNELTicybLRXZT/cE+wkpx/pdH5/+9lZj6JVGVLgnzasQDtCAhN
mYg3fl/ivpX772VmJw8FwZZBHw4XDJCgIdojDvx/CRmWlpmdtjzp+L6osWcoNwOTgc4WCpno5Pz+
MvfiBQjST74HQ5QoIH8/06ka10ESxb3TZI78UQWT0ebGiwtzulSmunsIbpaavRCrBZXUDEshB8ML
9cMJFTq4VDYsuKG7t+ZmoenXb+5pE5NyFPn0mjTU9b7PbBQKft+2ux9HRBaMGWYkwNfRvpslgpzm
SlQXvRNh3KXZYBUUmhct7MIqc39DMCLgtWJ+fRGviyYMAHSWtERdiE7vr6MQoorT6PkcKd/0UkhL
CI06fniaPBnuJiAiKI8tOO67h038b53ZYcu5gOeFdtq17j1VjzmyoDCdoEgEoaPMLXyju+ftZrXZ
eXPrTiEDmuKA99kwOCi0wRrgGy1W2Za2b3be6hCj422Oz0TzPQBgKMKkIBDgrd+P3NLrTE9xc+S6
nqZ9KmdXb9vwdhNMbwS4drUkaX7fr19HYEX4HmXuEPpAKfk8S2ATxshS0s8ytgDyGOLOvn60FoCR
QleARkaxXeObVPO9l9/f9e6OXrkBRAT2KP9/f9em+z+cvddu5MgSrvtEBOjNLU1ZuZJUJbVuiJIr
eu+f/nyptYHdo260cDYGM90jUySTmZGREb9BtK0beHVauGuL3WTs7OaQlff/vspf9/PfrvJtdzXY
y+ckYkRzd8w+LXABs/ShNK/j+NBL12wkP0z/H57q+7g2aqiOmpiQy3zDyZunYt/4sRvw96vQs4Xl
SK/4u0CVZZd1KF14e8QlM7mh6aYX19pP/ei/j93/vcr3N5SqF+vSp8z5Nvape7SABAgbxFqDzqaS
AmqofjjG/PRg315XlhaGXCvsH3Z5Q6rCGYar6T+B1/76YJQ0DU034Ap/R1Oa+qiZsZowfN06azbg
umgRSA1G0Xb568dW4t8apbiq6xwtQDZRUf02jqmJdHtVyKPYSFpiYb+7tMeJ0pBVPoVg1+h4gbH6
97z/WyTRgFAhKmGCK/465vwWSS7V4MzDpI5f3RkgbxTWEpuSUykQDf++1HeO+9eRiRaeQ+mfajF0
/v+uZEPPjE6yjHEv8InNsGU8W/vJBiYng3QiFYzhNFrXan5vq4pnv4mc0J64kYNNY7FSAMyk1dW/
b+q77sH/bkqj9KdzZ/QXxUz7bQBSNS3Ki66N+xwFPZ1Swl0UHdPuqhj2heTVl12sPletX2Z7rVmP
oJZ7uvl3vb7rocxlG0gxhnUdKV63+JdsZYfHdrprlM0iX9PTah06je95c233njE0XnJjS7tkr51s
wEH/fpC/AC2ZOQBckG4Aa8ne/d8HUYwFSHY8/+9NWsl5GCWfyMKBTw2lVfg8Jvegj3/Mfr67cP+f
Afy/1/02gEN76ZWKw8k+z3Z6e8xBeieXY1WWvkb1Z2wofGsQO9NyPdeK92PS+tf6IhBsBbUcC/bc
d1WW7JKM4yRzfdpI7U17GJJbKot9tpaV20vZ+b0F57dxazx2x/wMea+P7i/xuoBWYoe3lvkA7ovm
KLRPLfG17b/fyt+AIvbvd/ftrfRmPzoqEPr9OG8s/SNqHjp47pr1gmoXhWFk3eP3oXmoBrr+2lts
vaDr7dkaVf1c9S1IWRq2AdNaqaT/p/lCy0aI7pC8fl/5kVxWClOJ90YBg4TSLBsoNn56nW9DufTp
1oyRHqTaT4qnfw1zaF0ASoHvpytfPZzfVlxVJYVRlhNDMgWcZRML1XDlYZavOeJ4eeGh97v9ObiK
fPJ7gYIQZwnJFWF0+W3HGLQlz61wHPdTE7QWoj3gBBwb7gmYvBRmghkPu7RUA4H7ogMbLd1KS36S
avvqsf55FwIQ4NDTBjPy30VaGkOb2VU/Qq3W3H44F8YWlt6+kexVCqa0HBYvM8L1COyXLcmNq8E3
8pZCFi7g2n1OI5oqg1UOt0wTZhFF1rJeYxvu1a1M0etZs+MgAUs9ADoaQEj2irZp+pu8lP3R6P2i
q1cQXtRoN6BGILYWRet2hvUGdeoqphlPjceD2nUlpdpVmC+HmGOtqA7Wyq6tGbQm9y7cF01xuhgc
cyqd/4neOJBK6UkaWjjb2UpJ9mGcrNrycJk+U3roVRaTBryGQMFaTb5pwwuvwLpSL8cv/I8FLKGp
CQ0WtIXUL4e7Jroc2rb2ZiClI08Zwu+Oo/wH7QTjT7YEIRNkwpcSCECMb4tTGnBgCy/NuO9CM7AS
NEupiAIj7uGQG1bpytFabQAMbmNIp0+RciPTumn3jt5uBYJeTCGQte4wIVVLdjVdj81parNgtmmt
gdhMizpQ4wO779qGSElhyBlOOuhqu9TdegZMvnyUFP/iKvMFUhBkkKfSNxZclhGGZ6+dKaJHVAn7
4mVU7+ymgBv3QwdX/VuW8/sofAvgjpUXk9Z0417pOppZMPRGrwXfW/cvNs6iCn6Mc9WsdFgtGXDz
Zc8kEA+m4IU5gaMdgIc6yUqQSHFlTN8qVIHU6EZenuJBdSWSQcfsfbVe/Gmaf0hfKI//bV3/9g5F
gvNbNKF/1UdKy7ZXAkdWNKYduOD6pBSHphm81nSrMfcn6wPUEhBox4e1F1GoTRNdZDhLdY6Gl75y
2LquQ0daXUx0Bbyqf5nieR8Z6spcjqKfbRozpMtN2q1a4R/LYQd0fi5yFmfYkF1TbhTofEDeJNmc
xDIDmSbnqIdAcFl83ACbgC8gMFJRufJatZW7tj+3Na3yjFZ1hSzBNMEwW1y9vupo9OqOsZoW9ByY
NoOCr0BCD7gEn6qqXqv1rjwkv8CSU6O5ZIk3dvZGraVtd64Yh2W09/IsOrfS5ba8qpJuI2AdFERz
p3MnRCisnqoOjUtdveYArk/3QwQJMX4qZQOi1Bgk9NtGVChEH9SWEk/ECvDXhtw9UOqWIPEOxQ3Z
sMBok2U4fBysrfYiEaAyaPIgnZYPULMBOaUNS7myP+CHeBCvc0rhiuUmDtTO9AT3jijpOaUBZqL1
TIq3NaBSGVh5hPYADC8BVQEZrHhg0ob0ETICKhcflYbQidEHY+gQyhtPniu3bnVXhyfGBcRPNaRq
Y0yyedc3ydZOngfdWFvDo05Rw+5vZxAnoh+hAYFZupcGJuU8cbpl2V4ufjy1fo8RdaZq67ho/Xap
vaEDyI4LKohyrVf3ppP7aS1vjML0Z63ztfjdSj84w5V6Gcjz2uxmXw6TdYKMgDhQSrO2m2t9G6Wv
BHHRCY1NP+x6ODogkCXXcQ6XgjgdnhzpmAmqB/yYZHiIGb30JqXkG1aBCsY3cofy3KV3EIhHyYFQ
ekrlrZ2zIQyrsDnqIOGQXNBgi0q4YpwAZlD1KPNwlXRm4Eie3WhBOfppc6N0/dViRGsjocMvZ94c
niJQqpd914drBZCvY70I6upsn4nmYQ10lN2obB2IvsuONnna0Vspz2zjcWZeVfLsZaTqZh0GadFt
SpNY+hXDgCYLAn6aATW4iZJQvC+A45oXi9FnDl1o807j5Wug6qXcRvy/kprrJKx2BG6fv7tdd8yy
XTm2Xmyv++xVGu6sCixZ+2yXd1PzlNZH1plTg4LeFEwoDWR/2E2E1PI+95JfnV1vWyAxJjxfIPBz
E62VBJp95toSnKBlONhdu4pAg4VtsW/lj4vZBYIBP1yC2dL8cqtz51WvBIVcr3WInqFygGoK7Gdh
10pd8ZZr1fBEuaCLne3lUvhixrTqUwotZR5AyfcvS1ysWJYFm7k4KffxcsUwi58DdjVG5h7q7Gpu
po3aN8zFBRzL4sXwH9LLiwV7SgyFwNKgAhPelpd+ZU03FXT9LAWUTRFGe47RL6l4bVWlBVEfX6VD
6Fa5fZKiQxXNt401eaKfHrPYMrl4UJP0ZUwRmbFemjFfGeFwV/BZg/mrTGUvaQF6tAkE7tnPBRY0
SYIme+vIMFLYH5wpBHnw32nzd0HO/x0qwFo4HL5Bnlvqf6N6WSfWUtE+3NtTGiSZJ2u3E8XIblpz
3zRZBvp8y9qh3VM5yEicTUHEnmBpVOe4t1dQ3iwS13i03AGYRd4/V6iqUGEptQRO1klqxEwSzy/O
JMlybHmxSyZ5/34M569Jp4OSBiAgVeHU+9/HqMbIUgsnGveXm+W5i1FEcZVnwKrGpr1O7y/n4S29
qRAKLneXTbVNrrIeVHBQV4jObKdsL+jJd0P9S4nWyMa4w6boUHZZqc3pcj3tJlx/7Dt8K8MtIug7
42bhnfEUvvbh4PUH6tk1N81Le6ucnPW0029rf/Jg1B6Mg3XQV+Vq3qSrbMO+4XeH+C66IWAEgbYe
zuZq+bA37Z1yUk7duXyMUJZ6TzbFjwrihqi7/pEP/zZA30oeSi7FujQmHEIm1thU+cif6BlAGKiL
o6Vt+/xB7eMghsgmEF0IlYhFnc5B37xaLUDRCkFn7SDIJbJVeb2cbcnBRIoqtYbPzkHVy4gdTzVQ
F8gV39SwlB1Df+hYlUhj5MVL2kr+gmIoYJ86tl0zk576oX4QoYpAoTrE4a+Zp/o5qJTGxAfLuHgp
Ya6TFHcufxmDub5Ypjf+vwBF8Gt1kJaCuoJuyn9nT1vHEU6HVO8olIhHIU+QUCUafrX6+v/fREVV
EWAuNAYbPh3Qqj9QfPYgSdSU9fW+Bnj2KuTwXhHtql0UWYXK97Ow2cOjOXXfxd+eLfcUAfQiZPF/
SLPwr+LiWS4FSG2hu303IfqJApDLecFVH65AoT091b4wNM4QaSYuo44OpgwnBxlAmbdDmt1yX4Vy
OwwhPnN0j6mPu8/76fDw+e+H/S43+8fDfhvXREfMoq552BzA3YtA0qG32H7h6F4v7sV94y55AOHm
dVcFH5gncpv4yh2PRxxDwejhSH/gBo9H7vrf96bIItv+bUX8cXPfzqmG7qQVZDd9/YwaIgZXAfYz
pde6r+hr29vB/UBc/+4uYxg/7u8/PnBdKNw1+ZH78SVU/PFxT3Lr3UX+/YRUroSVuy++MbnnI65Y
AXLKh3eE8D9xjOPv78k69NjH+PddmKfZHhZS+/dT4/On+MIp8Wzv4oPv47fdA8Mwu4efxEcB1v/3
qYn3BpUbg0iPbCy1pG8nsdAah0YbnGFPGrVqg/ypZ9Lh47YtVnFQrznnevAgg+Xqso83l42BJweW
2TD7mGBYaIfI/Y5MTuGSd9ksPjo0wbQt/HZdr9t1serX1Qq48EYN9EDz23vTM1bFr3jDcYufM1Zy
MPlCwnrccZIOysDw7cDYQuHxTP4OJWKtr+cdZo+3cOK22rPBdTpxB5GHayH2E5jm7FOvec29gVF3
Aok/Y28AVdntpUC8ByvQfdNvMGd4fFSD9mZ6IJdPeZLFV1CMhyTr9V73a1qpuzmYVlSAv96aWEE4
u7Xuc/RYbast4JHNHBRbRCjWdaAfNDfxrG3vfiZofESbxJXdeEUNRSzWV0VYCL2+CIFeXOSRpvcd
ZjzV3ZXwVkFzw3uZvWdzrWO1/crUF4vv9vE1dtHWv0XExUWo++YXjovn4w2G6B9CMzdfI0PnC+9g
MS+TVegDfmCRf7zBNWbRUxx/ukMte/EgN6P4ez4/iS8jZOZOXua+wab0aubs6Icu+TnG04qn7KzD
4HE88htclnRGTkBThSAmCq/uHYhVMQyEkoCk5UvWUHwFbXHU9Vwm+ON9699E2F89dN5ZXSEe+kit
gw9qBcL16enN8cSHPlkemqqsCFZW7uFRqrtPYMaCAuFPhD78jH8gQ3khywy5CPdt4KYHfjVzw1UX
kCZyVeE3V3rrp8zFD1HxF19yhU95uRav/C3jM6+Ob2vWH7zB4EI4FLfOnowtLWnLQ8t/M97KxL3X
vGM5oG4spF7vxANiuHNjAsY1t+laCqRA/C4PipXGBzHJdvHA7LfUMlfH0i8OEGq9xoVqyXdmfwpQ
4/GtnbyS1urK2c1X+bu1g9N+JTPUF++oeLszuHk324zb+UELUKK6Uq/0K3tjbpyLVx3Cp+qwXJt7
xLFu29vlutgVO3NfHLprfd+skyD3yRfRmQ9ifD3wgS/WBpjlZmVgzzgG5npZKc+6wVRug5HJPHqN
D95wNZ7snYZDANycK05l/ryG/u+qWWDyopb7ZNyO+sZODdQxq/WMwZGDbrUdIFvnz5swaIlEp/fM
y1BjNvx/h1v7z/bHf+POt9oHBJB8UYZw2Eto/tjoLq2rbiMRHxxMFbsteNi38EV6CA/mLnl33jgt
ADpUDdeJQGzrXuQpmzSQg2gbXTlX6Wv5Kr2TIvchb2fcTtfha+mjL7Sqt1Mwrxx1bfyS6us420bG
lePczgDFWCcNXsTjzaIHw2trXkHoVHvO5TdSuOd4EE8A6F0dJaAhgCkX81KLfX6lriw/Wxs7yL9r
ZJ1O/XM2mMgBPBvQgKXDXO/QE/v3YH0Zrf22Nf0RpL9ls0gRKZBA43GvTdwUOLbuwnzvbTfXLS9P
g55DIwcbyLO2ZXvI0ww6xNmPtMm8XJf9izavBD6Cg+/XEWZGcla5bqbX3JxckyBoeZp6PUiflGLg
ovroNWxTTlYj6kAXmBSanOxqzvVj34taiTj2OKnqD8uvbAp/yNzR5fphR/qWJGS4axoX+TLuAZkG
nNRuHDe9mXeDz4XJUBb+S8KyuOzBEM8JiFSEPERR+KqY/iP7SMPPFts5cNxpNa1G/kSjxFdA96cu
j+CJuGyhusx5lgpH5Id+vs4/olXLnqXttdcMt7s4SIPILz/4ZCIVGTzONumO+ilR57rz2T7obBC4
MFZ/Vbm6g3K/uOOJsL6s2mTjpOtJdy+2K6deeGONlGkQ0R6vJa88sFOVm/zm0rioVZHTco2QuIUS
hU8Z2S/Xb/ecJ30TnWZKZX52J3Yr3eM6N5QHiH1yMFw5bwO2z9YDJ9mg82Weu2erUVaIv7ISApQu
bviWF59atjXaDOtsKwZUBE3kSb72oZoLRqv/7ZLxWrARHE8i8MUMqcS/CvufiB8D8WRYyfjs4qot
njbzxQc9crv/57MQ8XJbXgXCt8H6XuxMH2/3cPADZZ25d4DmVrarBDK75LHcJqKR6y4BlaOttosf
LdaT2ITqKwQZ3HPIt4og6H3TfaMwum7YAYagC8R+QKC/XD291X4VCB6F2CRoeHvziu2NeKyuND5p
Ir/dnX8VrnSQV6OvEawjF1qFhonjFHDudD/LFd+uXOyDG+Eh3HipL/5beKh0utm2IytZVn3Q8tg2
27TiLr4gfEDiI0O5rCS/Wed+vqIQRZxRfWdXcYvzqjiL//a+sRt4Ou5/+7jFSuJ/YygygMmfUSZG
x2H7+ngfPLHNufGaP3RXW1trBTvJhO0U6XGqFtx458lutMs6i+0DwThfWi/c/8DYGOvRfwoZQDhk
vver54ePWdBxV/pT5F71/tPkTYwm/ksBackTkf2HpWr/tFK/ZcxxPg1SOhPDJ+KeN3tQsXz5JIIz
tL2v04vgyywNWrbI4Ym1xxdPNUM67uR1cqUesqvsStpot+NuWJlrMTtfP0z/sjZuOvnGGuJ9FXCw
3iWn8FY66KQtQyCequCRE97e6Bc7TiukxcJqQdsK0+ITq8zL/SjgLM9LrfCNxEeQ4ZLJJMbVvyPz
V6Piz8jMIRF2tUlh+FtkVuMo7NOIYFXXnGNQ0aAJUdMBhfhdx0YAowJUmgCuDwanXKFqh/ZCZa4R
z1Btr8peqOSCIDIR9ovmVwP2JQBmM/xsCOyZOT4nRbxakLRJjQXH0fum1ij0oxpIR9zYtUPuJqO8
VpSTnOpeyGUkVBPEmV1KXgUFQM2bjcY+0QsZIu3eoQbdhdRxEpg2xaqZDqJg1ixENqPd/ntoTNFR
+8/QYNVhwNQTYDaOF98xHKMSwh8sBnl/iaO7uk+DGZGO6D4ssMuwqB+Fl+jQK+qxmYs9kos3YaMc
Ksh0FiW8CApKlD+PUbbpysNSXiOngvMFulZWEAdaJ10Vy33Tn0P1qgQlqQ8Psg2TKg9USr2FVAYD
CAEzfM2Ukn7uZZXJsH7Hy8ro0sApEOdS7qqyc1W/CDkRq+6FIn60VD4g6bREtjQ5XwZkklS1dgFt
R8shs1DmlPJDgqTfUN+BMLCt8of19CeQQIwYvBRNqGIybt8mUzwm1WzFkby3K24zORfDe1S/Tvk+
+lTNdyh8ie4rd/9+TcofrbiviyLNwbtCk1/+RopRZ2PqO5WLJhIWM+0rjYJSigJbfRN4aliEscNO
1/0ESfkj/+OyEPMQkRDanADMmD2/dY/UIV1SvdCWfdEG2eUmgWyfIWgqp68zKV6y0C85TVNAJweg
pU1JVUtvYmjUXbwX5OAfBuFvc/X3u/lW9UxUqSo4+i97aljqTOmVZ3aodgKmUof1gq5ESG9E14/J
T/C3P5XsxEAAYYU4rkCJ/l4Aau1MVkMqI0IwQYMs0B4K86hVm7BaNZmCIvY5S55jrVrX8f0EJkdI
DdE7GWVXKI3FFM/+PRbaH5VBOK1gBCh+6Q4Ca98rApMiyUk8mfMeYXnPpHcQxblny5dtmISuUFiw
IFdY1otTdYGSxugJR3PjmuNOaMCjs9cdaxtF77azr8zCvubpZHeGNMTQocazW2pth5H3/lRMzWZo
aXOj3RvkSfpu9+FKawy/0+ygdqoT+JEfmpZ/AqF4NjxzGGuhHgIj+7+zriwtfZBVa973/bxqzBCl
3eelMjzwT/Qt53LY1IQTuckZZ5QynfteVZFcOo/h0VgOQjKkr36Grv5t4SMFAVXfAiuooQ/x39sC
eXaBnGajWV7eoB5LsRWoLAq+QjiDMr9Q+qXXw9T/96v++3UNIBEaLGbAb2Iq/LYI+7BI9Nyypi89
P7A7QprKuryYVYvs2Im1p46GiyWzpzmnHy4tsvhvuwO2Xyi5EAUUVBO+hZ0eEYyZrWDZM7U9cd1J
O6HVkgyNq8Y7rQWwRPHXoLvJW4izctWZaOBqB7RLaNvNbpd0bkx35Yfb+ks0hBiqiVqsiItf7ZHf
RkRim66KVp73FyTeY8REP3IaMgRDuhaCUS3uiaX3w1X/NhgCl8I1bVgm35maSY7KTxQzLe14k5Y3
U16uYrl3zWbxKurnxnwasoOuobl4b083IyIyQOfcyND9SsvY70+j8RNCQ0S87+8HnRKEQ5gcyCV8
XylJmS62LU28n/JGtyAvseol7JuaKIWmUG764ZhEAudWPcU5+X7qXDfRcK8B19Q4M0a1uXMa1KSb
+kovh12h5vvKiP2uow3K4bFpzZWTLytZosmVg/ObTQsJsU60tXJZWQklFisGFdU1Qa1SRhEBJskS
dwiTICQ0T2kM8QP50mpUr5TEIIRYz7r0mDjWLskQ6W5R74LbQAPUubz9+4X9AdxAiwm2u604YP6s
P0V3rYasT4dcbqmfofPgTMj6p5CKyc/Nu8u4GtsfVupfdkudl4Fug8Fi0b5Py3Ju5Kw30ZIDMgCX
rACzzwleKP1pP23Mfwn/SGWbCHSQgui6JibGbyugk6NZqR0wGEx/uteZsU6cJ5p8cnWExg+VELyv
MwSjHnvaHfCFf4/s37ZDSJgGw4pMsMK++N/LO2QbThoztJfyjuI0hhjppi5ytMLBeAy9XzYctBbn
NqntX9AjoGm2GbOjUDzqSSsJSV71prGjH/L8v40/5nPohVhCZOL7vjE1kzMWtQGVWjul+EDEG4af
mfVjSP7bhQQsEJMmVaB1vx2pnLw0lTnpvyKBoCingZJvoGckPwlpiS3l+/q2FaHi6JCbm9/7vDL2
532Zd6gTpkhQItsDnoBn+pEK9pW/fLuQo5NQKDrKt0gIfEv0gD8milTNENtsDPqwfsu/ZFDKat3U
TyQhgF6ovxFKSHNG0DZEWTs/qGV/aAkVP6JWv/bS/94PWGMhSIcHA55135PsLterRFuYYAlpTVhS
83pVtBsEjYJIXg3htVmvonEOGo3xqA/KDF9XRbYVCEX1MQzPepTt8/5apyWo4AmH9Z3rTPSB5eHR
iczXOTdPpZO+2OEmtbZF8aRlJ5PUkVqnJ1Np7TvAZVIPXAA5P8B5RQtYoKPjAhQRwdO03DrN4qbq
m5XNqxjUmdoBj51LTnKrrlqPnJtk61Nf7p1q/6Oyyff+HChmOpEAemVDQZvHkb/lA2plRkquwPEW
UpiQylcjWtOTka4ztKEzEDfllL/YXUh7oFMCCQUZLXzvhWhM2R0m45iZADvoSzTG07CAtTDqK3N+
jii0mwU5lhVUw9usKL5wM4jwZoJ6q6fKTV8kwaWv1gXyl2Nie+zOQV7vdN3CcoEdZz4KXKjdrNBC
8Y1MRqJnci0zPQpkhNJ2V3r//u8wRN79x/pAoUgIdFl4BP6ZKaIQJGEXpn8Rfcz88gSMwYtKayWA
YFoh76ZufJcz9i+L7n8SiAETItT2xfS6FthRIwdzrO4mi/KDTVWS0qmWUWqjFV4OjZ/GjQdsa65u
pOYhXki02msCrill666rggJgaej8svJb/Cr2kapujHa4S5rH0SiFMkZRbCTknzvtrJdISvP74NLG
OPUkcCOZrB3yGhDQmN0VuAb0IQ4R+mWX1ODrDNpioCeFdH2RaR4QZA3N2KinjY9IBk9DX/wapVU3
Pw/25Ms9zs3acuTn6SCY1+xDKHeBhlIPdlV9CW6nlBmau2Y6IXMQJq8ibRMCRzoMlDmkm6ZbyE+a
VyooJ0zDkXbEbHbKdotV3PeY4MQogBKD7iaZGmryintGBDqkGnY1R22FGpzCaukql8hrcFigmpRh
6STNX3KtjfoEaV8oDgHssrEFtQFwAsxrmlfqLrFNc1xBfLk8iIK5kBGIFge9N8UTBigC5wsNos1p
+bQB8ETY8ot9b9t7FUDcpSgD80OqU09OwpUpLxQNKs+OzVWbUhgtE08gxZLkTI4oNCzBwhTM2Wif
MsxWeGU0F48zxaTSu1POKIYa53Hx0kVD0iRaKYNzFILpMSQ1VS63ZhNdi2CoDbo31UDuHCEJHi8V
LN0xqEzLbUh6J2MbZ/vOwNoA3LgGHK5jIKiNCEcKG4jjlMxeZLU7TUW2WKLkMrRXKbLnwHJGuVtJ
WhGw8d/iCbeWP4sEs4l2vSDzJdDGBi+qcCi3pYdGbgUi18icKxK85ILII8YsvaR+ndHFPV+MEhmr
eQeSs6KqxSh/mhhkhJkv6jcpp1JYjCby8QWVJwF5LNdx3btQerbMFCotWnrLGUdUxCYgJMkoPWfF
czaHrhTVLitHSOv3AwKx/K7AcoZO7S3DO+UyXq/AhV6mawGNbNBElrjrRj1O86bT2wDNEkDum6a+
rKaBFUBVTFdLP9WYk9gKlPpn7QhbmVlaUV0TYrVIr475y8T4VXW1BaslVGoLUW6KqUpPUdAqFkYd
B5UBB6+0Q4RiXB4wNVvQs6uA2qlK8qJQ8hOSgQK3mMm2v/RALclDBzq+U+FlaJvpUrtS4k9Ld7Yh
eF4zZsPBXwQrEMktQJSCEp0RCB4R9suaj6Vfrucw9+mUXS3x9QAWblIBdj90oy+U0iag6kPXeCGa
uUJpTymNvZD77RVUgaN7KwoDq6t8q8kDA4l4Ic97KaVtolIdy31LR70PqyWefZjrjaDryxz26P4o
LQ1o+bZXXkkoXPPyIh4b+Vl3GDOv41Mr7IHEJ3I+TJOznWf+whSLWqAcYMTEd1HyNQ38AnhvQrpQ
3NXyyUAD+pH4zCEFUjflm760vRpQaHXWdZZBX/swjip0hwW8bVCSHfKLYgRCypbiu0IRGGB7Z9G2
cL5khnNFux3mgNIYE1HOUIrmjQht4RosrJW/kkwMEmVgQlxSIUtWDavcUtc5VckuMleqqe2Npb5V
q1s1ym6Hprqpa2Ntx/otenT3oZoEaLfdJsDIY2VZK+jwghQUhEt2MHDmnmJPGyNGbL7YYA1b6epK
6HNjw9FzBEp6Tag7rgxma7yUGwMkcx2CG1DFDt8TLBVXVvLdYDDTpY/GWvywsrw5djDxKtBXi1Ys
EWPEka5BLB38pxxGW/NifNGDQ96YZnxKF8OTjZUIjUVu32NDhoaudDvboKWkzMNSZdMa9bPYf4yw
uEoik8rS9JkNm0XvYj/pkmOU3TSGtQJCu1jUUwHqle0MrQ/Tl3a4qeoCkTONyPoSDxfvR/UV2O3f
D93YEmkmKp5YAqlko99l6Trp0kFWUJWNjGb7mTUZvky3+svw6/KqPHRv4bn91F8uZ/1FfslP8gHj
GflmurPe5RvnUUZ67W56Vu/5mev41H/yXevBeGgrr3ibnpdb6XF4G56Nh7IBdwrk1Jvv06fleXiW
3vJTfBqfnHfrcbmVP9tzfLYeLmf5MN1mIL5f89Pyi2pD46vr4lm+nz+Xh/ysPPCl7ll7sI8m3ejH
6Tl+ujzJ9/qLet9/jkKn053e+P3+STyD8SZ/9mf1bN3SveYS0+N4zt7NT/1kPUdgRo7tIT6n9n56
BCX7MJ/RhNXPbIbv0+PwyE5qn/STBCjsPnlHrPDZ/Jw/6FW/qEf5oz70qes8Ga/th/HUs3k+CWe+
yg9P7YvyxIe98Cl0yx/bF36w/RiP0XPmz8cLDs0P1qv0OtxGv3T0vh+i5+jNPqunlmc08Fh75M6G
rX6CIPur+NXfD3f88EN7n2n+9Jib/vKoOgFfvh0e5ZP0HFMxOzlYPp7sjwVVsueYgPSOOmh7r8XQ
ENziHXV1+9QeuBrt96fpcb7p3hfd62/iTfLLPuun5XG44xI1QA3IDycb0Zab8kV6ag/dAy2CX8mb
ysM+UwizP6NfprmCxle9x7kb/bI/bSmI3lHTb/Nd9ktlfCsGK/klAWp7bB4VOrnsjFxzuG3E0zyo
5xoBq0cYLyngRIZqeGzvx/N8ZFTEENNbP/UHXsgjvzjckgwxKv2n+F7yq3mwgMPeNkyz5/RUsXf9
4r5OPKH6KX8m72Ar8if5gOZvFbvNAL7aTd6zd2VwZQr6LnkHKRy/ShM2dnkexoe/V+/tfffeHyI2
FL78KRKwDxoV2Lx8iiszvLhkpWfrjd/ibvTP+aQ8w5Th15U3R0zK9Ek9hC/g1W8yrlee07PJLzYP
OjLNj+EJd8u8COSP9KVnvI3X9EM5TEj1u03k9gf5JJ9Hkzutz8xh57EnxT+hnz6DlQ0/uTp3muQr
rXQj2pDn+ZPny8/9Wf5UdK+7w/hQeSM1zM/ZW/sx0GV6jSBOYW0ClPHFegU9+lQT9F9yGie/wkcz
cbVX0Yy67V+sJ/nYPHAX48f4kb8UIJSO89GpfOCg+FgdxyM6+zJqb08O02G8V4+8w0fzNB611+F1
emzZOG9YKgVDyMw8drftvXpi5hXvxtV8Ix852dYHJilL6q59Sd7QqJ8emsJlXdz3B/1kn9LK4+jB
SnqJeJXdOxsIM7Clm31hbPSjfmQP3fQf85GV1pCkud2j9Wy88f4x5SpdPny4ZSLToyVxeJeeVREJ
6rP2xsBIzwUtUV6I9NaepWfig/PsPJvQGZjkZKWkjm98EUN7/EEYdwzZ+GD+wjEBmPKr/v8RdqZN
iipNG/5FRqAi4FcW7e7pbhVk8wsBiPuKKMivf6903ojnRJ8TM2N3jwtCkZWVeVdW5Z0YPeI9KhuO
sIz8PZvYs/lttU3RpNplJNzSlnUu3mdE32ad7O4PswahX2c0Jj+gejjhgJkLzSPXMUVvuLlNjJBI
ZTk5D5xphKKirtKvJ4crdShPQ2SArElpFNelraBKFtQeMONHx7SVMdAh28WS/Bi2nOYUcFRm26DB
OrbTzrIfJ4t2uk8xB3VazWV4cF6KemJUeukpfswfW1TTKBjG1RRRV9PHBL8OnacabJaPz/4oWT3h
HKUrjyPpF0DILb0hNjmRKjp4S3dLoo/IgFukqQhBfkq7k6sU+ou2UIRGw1wjqwhwSrU5TIK6qliZ
xW6clsmKZA2koEe3dJjTfye2jD3AcPa5dRB6Uts35f3IWGLccutd/AZnWrMJAArXALnBVw+GjPR5
J6Z4PUvvV3OdXtNNrKyOYR2q7hZBbQM47bBG0yo6RbpHFwT6Z5Ovg/NqHbSTdUCuLvAsoS6i+XSv
Ye/r6XbmyYL3ZP5YrIPhvF5V8028T48Z3iduJ90cZ5TvEewprr8ZntuAw0/F2dNj1R3Mue4Dk6wF
dGTn1zXccZdyh332K4HKTH3jdHJ6ViGdZ4b5aCOdXX5ZGV2iIcrV5EhXp1x2m6uuMluHxuIKIDTP
4T4gt+sxYXQyTPWon+vvCbu10HTkSe23/BSRB1TPpDfyM7bmENOZCOnMqHlS9yJsM0ZbH8+lzjeQ
z84PJxwcyqR8tx7L/vHzbNfZIwcZIlv4T7Q4ia8FhqEK13wxW+MDSRp6ZExg1j5WxvjcAoay6frr
kmnxvuiHRrwthoxKhsGQPfSFzi7Mo3mP1n6ZdRXeaDIqzHI2PuVU6wWewIgrqFMpKmB2s7rAQGCT
ntN9sV5giLty6dvs5uJVcHSBTgUHcdDHtPFui0P2nPQmu6DxrrMjQYzxfby7kYFi79OWXht6evSY
lzExJeXrEjfLYVi7SYCzv2POlKL0bkVC3qh3XjSIVc+OC3z5s5ABofic8D7j2Ntiv3h4asqUnvlF
Rb2RNXI7LTfL+6oS3eQPHUkpGujd0TbwTWu81ysK26CzDGYUoi8DN26icnkrDjGasFlWzIR9I61T
PLYakJAifueBfdvFqt+J7qkRVF7jJeCYaoq5iXsr8VS7HS4d6ztrXkYDx4fFdKt5JxxmVOz4hneW
T5Q0mZ+Li8dC+n1WepWHLUesZ+oDmveivts6oq4LXh0XCHi/GGSDjOtvF22GbhiUEaaUH8kiJh6x
XtQ+n52tNkSBbsADRLPlW8yDvTs7RCs5lvf64f7wXQOLrpS/XlyLLluL8fTkCr3O1lwdLvj0b4vn
N+WCD3kSYMFrV2SMR9CCzX6EV+n5fNh4in9a9tIu+XWUmorV4Li48sDIkhWHtrVZj3m2fxcN4vTo
8oWvHGIcfjXFZ2V32kHel+r38B6CaBoQzXlhsAF2McyeKUsIq2qqFV0Qn7JqxTcwmElXjOrUWOGa
fch9V6c+bdvkjXcXGUdgCeLgc40uQQs2y54AtzotOY/4UzW4unRDscW7zvWw5z9O+LwKHHeX3gVn
nYu9v66dfYGU+18DBhn9SRjON9gF6fG6nh7CZL7f2Yq3Sy9h4jWzweI5ubI5v6AccnGLOv5woXlk
0Qekq8ya2lYi7bNdrdnvQzRpeqdBU82rIzU/Y0oWFao526RK3n63M3Xerlr3Ju8/GTe9yYH0Iavv
3vIdGtP/uoTs7wja731heF2X6oSBkjcuFXLeFe9Iukw6XHR8JVK9Z6R4ZeAYXuveASchF8yVqHU7
i17erHpnM5lv0v5XHRmeFutUqEldY34IenPVg60Q+EMCmNebXnBxc80buLuwv9hlh6z7TdiS25lR
T+aUnQstJtlluv58Rn0X6fBzCfnDB591fMp0l1n3usDGtNlATAhL5u/GUve7+LbwXKD2j1CN1TkX
5WtPvwmVqZb3sb9TLYZxFjNXne1DcAqe003ade9R9/sZGVGbPr1hcIxLE/4KysCll3Qdn7EtjOhA
i5JfUuf1u1oMgwEfXeMmqCHqdtfLfbzfmfX8Nr2427uz5fVtfo0h1Zmc0jZ4BAP/Pn8Cy/MkUuUb
WkhYUGMmap1cjvIqdBn4xVQ/HaxKzk0nbvG6SPwWNatHeozryc3TssvFeqRkOn7VJzPJmOr3wsYn
fOHXkxOb9VMjUujmFTHsC2ehRwx+8hoIIu/0V0besi+9l6u5BIKCKuh5u2CXPieti8qVVou4pr1p
n5CPf2HRlzkCW+33FAg2m3DgIj3Ewn7CHTZ6v7j2RkZ3pF4INZn92bbQds4t6nlKfknLsO82wZDi
Ud/9WQ+FqJH0fknuftD4DRlf6S0i6epEffb9cuA/PSM7LCBWWscGtx7dJ/cJE+CH3xbbuHL3+WPR
1M7DPzLiKemTUeOHiOUTuzanmjU9ltJH/aBetv4A8MwaQHAgdlxURe096YZ1rDMivkr3TEiQXX24
YADKMslLtyo2i9v0EPS/urPLig418jKll5r0tqwn6ud92pIeRu/1ot3B3AQ39kZGhxXUIwG9dEpR
npkSNUTf0kPa/94El7RZMelnYpMTj+GDKk2idaxGWn5IDa+XM1i3FAiI6CXaQkPalcGH9NZ9Q5qo
neR3zHywXkr5ZBLvg+6Kr9ACwkhHci+w/XgcKuRqJkdv2ViV9qITO+kp7wsY4LiojjjbJsUMGHl/
9gBZ4W+icmVIJiZn7CxotNefPfPu7AzEpNpasI0vLlI8BRyBiaHXMB0R93jndCVzc2g+w13aMlRu
n2SJAqPydkUavIYdUXJCfieMyCk4pLV8qxc1rhJxXT649cwGudTTe0SYUpnugucEWxD1v5TIyC/B
jga13zz3uLYyfaxIDV49J0fgO7kS3r60NUil8/6XGrGCVnGBR2rkWrReouZB2XGqFFt5JSslp6yt
To1ogFb+xChp3vpzqk0GbJrxrlGfk9IibsbI7xHXwhShh08r8Tp+M6tWfFIRCPDu8Sk9ZbCdYqc6
AZYOwzNcbELWijDDw8Uz55vVqrtqZ6dU8/pfctPAkvkl3YVy1XuE5ezOMHdLLX/Gz2gNugpo8/yQ
chT324vqfOgjHFrO/htbH1+RRcUZGcLKxIh2qOQuRVTADbcXYapWm1W1OoV0Wb7J6uiUaR6C1rDB
ogHqHF1TPAZ2d7ZnNGAw6c3whuHWPN6Pe7iMW6R5jwAlRUWVieIZS0w3+0knRE+xrP6GNj5jMYyt
u2aHEU+AZYyGg90JsCOsvqt5j9Hcne1SNGcrmtpZKJEyUfNdlnjGXJ33vKZEa0ruhcWJ3qQ7Q2km
Hd/wVC7+xBafwvYbZxXTnM+B2xeDniyr8BJiSfhRY+x2r5YfnuAtsUYZDoWydSfgZjLf8nqXbbKT
7Ki0m2wz2kyeU46VH/c5VWPaEyXLfXGk7gk7fomzMVnwkzmnXH9i/XEDfZdTHiDsMI1l+50sk3mV
iYfoSeeW4SFQpmvcr/ZpLMVPHEJjqXinrMzEe3VdmnUG46oedrOkK9COZV83tU9lWgKFr0WVXcI6
VmLtE63DgyuTE+PHmB/R8/5X331G7TcyRkV3NqfO1z69PCEazDPtYvJ0OnBrTO3sFIKkZ+CfWXOx
rl27N8cC9L+eMRD8c+2vfe5imeBSaGqVvdAFH+Mi19yHFrPbCAE8QoDvHNMNxYAWH7HWYsfLxwj5
kHApdn1rOFW2J0wlwn4IKLx33kqqTAFv2u8dq7RhsnzGgH1jfgmvFFadq6oNKqRmBfDxiiBhg5iv
C2VqzHtMDm6P94QJhQouFSESrDj8SuIOu1nAK/gS3W9DBUggDuUbfFOcVkqcLLkAMo6fU4bD9xmy
Fhj9+S4owL0BApiKoJ8gpjbD5ctsYl5m6sMBCgBhpSZDuFdNg54mQRMMHMrlVPNMWnCWCMoF8Dc0
hdOQMbUAM1+dJiO5XIsFwQ4od+jTuH54IAtXZgcg3SHZ+4uSQ+525RF5awAZG8r9CRpm5t8jpKdj
eYNmqYfXGROMu9+XIGGJvjbZ1keq+4I/x6LCNXK/aHtWKUgZ8b00kZtWpl33kRnzBs1JYjR7X0AA
8E3SBBwslLNDSq4SP2ED4OZFZoqFUxbfjAT45fwnZmx0hd93t34dA8amzUx0RFuyn2uFQ2DwicdJ
oibgVS8vg1vPxphvl11ccZnubzZIZrnFtIKBShIKl4PVbb7Fhe2X6/hEPD2qvYs7BIm2wYa5XnD3
BkFCpteynuuBMu+DdvbE1tJtnAjagcqjcvWgVuF+ftvG+OP5Pi5dZc5HLyd+WvCl4D4t3SS7eeuo
nrPi/5i1i8vi4SoIeqYH1QK8k+0jLStnTdFlod6/epfFnelFsY1uy2rxGJeWkRmI1FfD0j8Vp0IJ
e+Qqrdnjuij9M1MckibZz87cYi/4oSo04FMbP3xjbQ7jZ3gp9Hmd7a54WptvDWNm+XXYTC/EvDlE
JfXpVDziXUH872sYXwoKj3fm+lwjJdPdFdfwVCRsE2+oxUgkgeuUhZr1Qi7FmqHGwgwWdXGxKlKm
HjR/n1d+EiYZGfBQcxRJqL5urikAQv3i6pWLflFPDJaZQHu0VJ7trcbnZbeoEBYAqHT7/hFGmrjv
t37bWElYT5KoXNwnagb3x9NrQKCIZ3aZ3aZtelyy3LaP+2AKMMD3Y5UA1jSvXKn5KQWj9FfXOX5R
w1xh7S+AHBDkwz1Ad0EDktyIhqt2aLGBFOCYrIEeYIck2i6PywoCH0G+0yYtAdJ7jId3jLcViywm
GxOoFsvqvF26t+lj1vdvIG1ta+6XQI5tvM61rPUfASg97X5t0bPrdJ3fJ4BBPq/naqbPm6tZpkoE
4HgUG+aiUZP2si12jXAsASNw8zZWw06MkJXs7rVf92k/MGDNMC+rRwCkwmZeAB5o/S5QIzzTOi5J
FUxLV1DEid/nc8SMqj/rzvqLZoYri9VYHA4Gugd8UPJelEQb4ByrUuVsHQFI4wcdcHHvO7tKGyYJ
OFlgyeDIy246BHRy+m10WTTFY8atrJcC0Qgl5iUQshcJIsRmh2V4XKgMV4a1YKCE8yRelQ2YQJ1z
Jdb9BBOWH1Z1tGeBmC6hwwA1L7DGczgS8utcIKt0EWOLOIP04qsDoypoVqxoI17WBwzwJT3SX62X
MHprgF1a1Djb6ZB3AMbKwKG4JskzQbtSojLloBNTHE7H9TbpiT6qmBYJ9GpXg9V14JxSNXeGMyre
I4EyraBjiR+CYpiuruh1LRpSKFXwOTqrWsybvu8sPzjN923eTa/0Uu3107vH5OYOQ5rNkp4S7sls
DckZhM+rLJ7ZDiaTDMaeTfHWj/u1ec0I1g3jTnekERcK2TfaY33CvzEuz1mXz5m2ZMr3I96HMni3
rBppbhVts5KJ2myfDeJ2WrP49IiOYX9O/M9XWQfTl82kng28U0R19yZv8ysRg8e8nxOQS5voudK7
9p61gCY6EjzYoNcsIpiGf10NvG5+1e3bqp9fV8eAuGk/byRkSlSNFxf0+MtYwDed3ghGnVOCg4Rq
2+iaEgdW2GAhxBmyaEWIuiPf1Jm4dZxzqkdND9Ids+0RVW4JnXK8sdLzPsCaH+wraF2iohIapTzE
wDFWCmpH77/C189Vl9U33rmlm8q5pgQHh0QyCZnzjOvUXLONzumakPk+IHDZ5PAISkJo32tijtEW
bX7n/gjbfgSESb9O0TWsZ7KvKioZW4THDb/nNnHPxZLGL1MoETGv99VF+ljCPTnZ8S1rPZXF7slw
fg0Tn+7AWQfSX9pCXehxnbXTZKG6ZB90p4MlX+u5ia8v6V7Otg2G+T1tzsR7k4UsRRKsD7gHboDY
61SZKd+sEi7q2dO9ZVjq5Fc1e2b3DOIMIpuHQqGkaTzw7isJwur2s7Z177xK+ELf2yB4V/OPq43f
Tnokw7Im0Ps6plXUeoN5O229Jy2pWS8gULsN8Q5tzPRdmVWRNL0ltKx7++BQtDFuo50Qnn/OXrH8
fbAPr1lFhnZ2DKtoHXbzr8GcO1Tdo9QwN7tEltcB667uw+/MiWm3U9UlLswiU4ugmsnTZQN0N+4s
9WXJrMDtxgSbs36MVDpLlgC4f0O36bs5FpGZ8c27T+sNGUl4HmG0gbdo2V8eRST4s1s4jG+Us57T
LXFZ8A6jTGdzEgkDfL0gnn4oTmwJydaE9oifZsMYJ5rtFpyzm/JOySWyQ3EnNMCaTsgY5CfRzQtw
Cx8Y3mVmvilkPUKfnxl6ct/H8BpyrS41wxhrZV7P7jjSdWX254q7XbWMLllnmCVp74uQOMYtopt0
FoDX6ToYsPRcz3ouo4uAKxp3XpEb+RpSXY8FEIYxXrpHCJG15t7ivOq/NE9fPl119otVwHqFNtO1
T3fTmLtiHd5Xj4iF985chmQzWafHsOfSOjzWIIYmc6mhntvgCcmmTeKSfpGbVN2G5W3U1kdHWX8e
LunEVT3jto8V0fRh3I0Vt++xa5FzXsPOvIyqfIhBMRgzXU+u9tTs3lczPYJJ2p1T0xuDuRgfWSVX
FusAw7TqfSUpKrtBm1gJQNu7Xj1jFYixuTgU9KM+f8QJTYbREVEREp8eil6IUYy34WC+K+qQobZz
GhlAPfccbgoUjvO7iGgv3VMVh6Is9PhKt8ioVL7Pq0vUjTf+OiMtJl4O5+fEOomPBcy0bArQ50cx
GJ1cW+m4aqIliw2rTWwLYNj2MhV+pKLJlVk901mqXwf3rEsY2OzESFTNUGvUdbNgGQ0IL6fdLIBG
vEHUSHTiLup5344GcaPauwU+gAEBtLkUdYYqblhJszuYl7tiUuTtmT2Kc4guPvzL7O41fgVxI3aF
FZMXqAPacVn9k7NXoK/7hGhd0aWEuvgQEk4uBYdXxXGyt5UQfa58lFuZNwvwxaN4+NtomwPVEJSq
sLHgtLhR5zR8FE2xzkucnAaxYXiNr6BX7vHBgOAZIb2sDdgHw1BiCC3KWel2DOs2VwUa4fD04Mlt
GWFXgl8CTcBgrQVvAaOSoeF3AE9e7T0Waqh0rKdXy+nTCujQFJcFSLcgRwYcuRUAvHjSnqvXy4ww
CW8eYcBLgUDYKnZZ0G4lk7ja3mkK7mwbgZcbU3Z5AiKJyS7KRTW7xhD+Zdee1fdLGdwaeLRcJBcb
yBXyes+39n2ToGNlNS25ewOgxX0KYDvgtb7U8LCoFl0ihwIB7nOSe9jQdZ9AGdT9qqhyYKqfe+oE
F12/9urJZdH61Qzw0Q1w/dNq1jacGqNHW84ejTWymgDgBa4NoLl0BD14KA4LI+v61YIXKAgfGeHd
e8y6/p1YaONrocwEkIkW9ll294cQbdDy/MkxWnZaWwQU5V6ezC0QZ7ErHvSMjvlOSw5oGQRtsXnY
CRdJsvpiHwqu1EO0enCNUSYVuS5umcAPBkIv2yxOcsQ5xPYdiBryXG3tUiUeiUZndUYTbxMuz+jA
LDRTvjWcI/PGf8xet3HONuOdlSz0OQb2LXGf+IXNYhti32Pl21gwThj0hIHF7Q2XLGSerOGSMeYe
SUknYsFab+s1E8XVYzEr9Wwra5HDOa6N2UXMtbrxn3fndn8kp/yLqudHcoqqlNu2raDqOXxeoO4y
JwN23r7rEMz9WnY6pvKXAjD9HzkR/7rej/ys8rB56HVTQw2kmwwuEyjBKtRV6gC+npAKj482XXZO
jEuT9O2e7aSAYyEvury4mv6SPqXJHf5jF/vPFvV+pE8dnreNtl4/1XEyZi2HJkmjsqxLs3CrEEJN
spsJ0UpRCNtJAdFJwSqnWQytkAz87+/0Y3V9E/KoozkTNqmtvTG9/QgTSDXCxPRPVgDxh8OxT3P1
l83Vf+u+3o+UgId2o+C1iPMGNYu9hf9uugsv8HHmqGhngOXejP+iMa98sj8J7EdaS/92OT7PJdcU
5ocMiMZDJOXC/fJicYIMFlIEYd4SRiLdNMa4dbP6FCGxijSuYVmQd4a/RT0wl1SRpBqkfAPQY6Ma
uin0QUN0gcmUA/GPYvHxQji1IE5gGRppCxuQ+qHzTF6rFI7cO8xmzE/JZv/8vNrHz8Yajo/vcWvF
EE+anwYkCGYYC2OC/Mbh3ebvBZ6fi3z4eTJj9rVZaePw5jd7Eq34m/OxH5CjldHgQx2xnWHEopn5
Qd3I1d30DpbxPYOpiF26PKR1fxb3z0SC/1dPDXJ3GJ9Jl/nRwwe1s1tfdKT9RKJwJ7D99+jMJ1kB
Z1ALsdD8ZMsYaqAY0uBNeFEzlKaHaxitVrRzYy7X9sEKYJgKlsvZ30hGfuam/6t9P7RhcNyWzX6P
AQkUIdUwszkrNhZsRhajiI0MNkOH3QfoyBHKp8UQzXgxfU1jw4Th0UylMudHwjMR4MGCgQCynJUC
QRDG3YTly+Oevn3e/7NkyZr5z5H/P9H+SJDqVsNEaRNEK2Qoa1d0TYcUBSIQ9CmK5JVukqDLK9G1
0UJBI7kBczEY9V4HR/JdeYgyNxB59EfgW5vqp80IiybHorpOxHK5eXoXdq6hKXosp5GxsHWFpY4g
McISMbnTgxl30caLaOLrzyNonfgbfYyHY8PsWuhpDYunvJOYsfmtmSFqCn2DGSLK0oz5+x03TuO8
ztJafBAyEFhN4qmc5iOGX6oz9r9Pf8m6f+XO/dsy/E+gP5Je7rvy+lwL79uGnWzkJwydNTacNOeb
Bf2u0ljl3TS4W40whA0lHzb0crVKCkabJ0jC/eH4abA7wdrQXL4CgxF7HSD2+uiNTlQS3dl/1oDh
jxSxf+nuD+d3eyr3R+9IezswxCyYyqOl1/FviyYaS9Tc3o3mXZ7+ZryCmIXn8uiacyEX3Juz1TI4
mlGWHewz7Fn6t7BujYsCKg9Wrgs3ZSXPgRPKXL2UGYA+5hf2lLXlY0COouo+w3U/8kG/4j1mDNsV
1bxNz4d8Q0rRrv58313lxzbh/79xctKVoUYR7cEPze/A9llu7pLdYZ8dYbm6vx6PUQ231QOylueL
96o7QpEhs+tZ5RzqOjwMZG+fmnWyT5AF3b+u481o7STvHWh3ktEW8pjNN6WrIWuBGtxWYVpLbONF
IQYVz2QLldhmMoSGpLFaIfG02BiGGNYwtZT8bcbynEAI4mnG8LZQd88WNhn5lQdS/LUerW0oBGBg
MWAf0py/c7HofxPODy0ur82m6l/v8EgK1xx64MzpWwb5y0ERQjFd7K2dCUWfO8ZnhK05GGVig0EG
RQFPZOq/Rq9ipmCXF9/i0fQulp8WYVqOV0u0wVfM1WpV/xUSaGJw/z0I/9e3P/IeT9f2cb0NHtSq
pPWsSLweYtMITLxc9m+rhhO9mnPam0/31li4GKF+Y73ECiEZch+mm4s7/PBOFt5ZThKsZnjJ0BDf
snNQ678AsZfS/avh/X4XSgHJ4FZ/eLrNte3slA1yp2lUoBTaTrGO8vdoLnTz1xDTivGUN76wo0Mz
21Ad+lMz8ehi3A5mCIdeSBPjb7GO+I2N4C8Q2J8H0H9jRuqU9Hvwiwzg96UP/pHZW6unbQJdtshT
AbECFpkC2+xQFg34jRtxe6zP2tTC7r/BSMgh7K200BK346AhBtjWY5SjFUTs7Q+MwNH2fe9sV2PP
28J8O5stl7ANmUv058/N7+naf+nIP9ovn/+j/YfTRtG3HShYawtSJge6K36vTjsRkq+HXdkASgib
Kvv0fnqvnc5E/TDQJ2OcBIqDPXAqsBbFx7z97GB3387UJdkIiyJsvt2363jHmD+PG2pyJxBxbS3N
rljS0+yrrWMpNKimCITb+zHLDmwMqqdQ0jrVh241s601dIQ8kDCWs/6SI4RHC5pak7DzV/k2dIYw
Ue653uNt60M1Zu3h2jrCvTWE0U8IrKCx4mpCZkXWu7Ue669n8o7+asfVvtsHZwPtYOOwDPQixhQL
SFqG06Hm92m8HtVvh/HhS2hFSU96G8QJnwpVpgrFInYQCVSfUFkho6vDpNq8ve3gAxxglhLn+bZz
zu/EYu2brX/d7JJ7E4t3fhdWyzs0pRcM2XbEnlGuNbDv1g1+wceIqznwGfF4QJ/ZjISCbGjvHMPU
v/pjgXb9D8UeWCfajpsY1b+WtTm0lys/bsyOszZRKlyG+IvXf08809C+vR2gFR3aBr8kMb1aWL/p
tsa17m93oSl0eEBMqNtCx7WzSnwA5Ge8+rPS/fdU5R86J874Hzq3be7nR/NgzFxxHeMjPgCOtlEd
6R+bt+twdJscij9f8WdRiN9e7h9X/EF/d1GfnUHTQ8urvvXUzbthJZQ9XjtV+aaziW9j9yBw0ywF
6Na1brWpMkahpmE3y866nq0O2wjggocVDyJX6Gtx2XtLvVkVWF/7C3TqilP5t/H7n0X5YbU3/SR5
kNylwnFPdH+0rZ3tVwsTnHVhFcep1uTkk61pr5r6LzD4b7bsZ/3003Y/3Bt7zO5vJPsLCngz6uL3
mW3JHB1IBI2dYBuZ9mLWWAszczzGpxnnIZSfonxHEM/Rwg6Lb9jaT2ZCM/QL0kssMHAGXQX/CBTi
v79082sK9AfZ/eT8eJaPXrcnmlVDaDuwST+AUBaHtQye1msiz9SntoKLDRfwr2BPa1jFtXhiMO4D
0Buzli13iDdszcn15XEE47XmXJj7sNpkqQIFCb+IBNbOnKCP2PrNyCVyBcgh9d4SzGfm088Qo8Xu
AzPUTMwTNHvTjjUtpjnQHs86zfPPaci/6TRkFY9H+OCgaTI6vTGBk8e0xJQNvocWk1VqzozPnzem
tIZMWGUmCoTnm3I6PB8kzzleu8hzARw5vvsz9Bj62AEP18H9UnwGk7CCb5Ap4Is5DtE8Le4aEpLR
r2AGVdU3oVNrudzJ5ItKQqYcWNoBxgk2uIEtHkgY5/hfevTmMNtdzoLl1ZFD+SioRpBq88OKsTVb
/rl/9Z9UQ7/HMcXkNPi99f7gZ9XgWq0ezbYupX9ZvqXX7uK1vqS3hbBxkFNCw7ngp9rRNRVmRngB
7T6PDYS48tDoPg2jc7CPjkZ/qs4BWmXh/W3e1jxfOy3/i69af0DEMhLfJcSVQr3MlhH82d6BtQCP
B8nleONtRqRJ2eLl4FrwhN5yN9qNur/O4zXPtgs5AyWNXo8NhJgdh1HCg919MCnLtTYcT5mXQo45
89jwDb79sRvtP8SDCmmmUGpifMZH2r2F4PcwgmnSIf0ZpszTiPzJ8Q0kzsYu0PgBeugdLW/MhFYJ
CSce8lfzJvdHGdQRZ8Y7S6s2o/btdXWoMX/77d9X30zIkeRa3JvV+d6PodB04JeB71mzVRRcvDje
Fe7I36SJTOaci3OzFRtiRXs/F8peZp0W/KiO+KkWKt/eCJu5bCB5bKB+FFZCQRXYY1uIRUW1VIsy
AtaR/tpAMHyEXfPqSA9rzmHMHl64Kyur+m454wk/KciDmeU7BH7YJ6I9IBWqdNgyUegzi9hOFbsH
sWNpbUed6XZEFM4hanuBhXc7SjjxhQujRPDObj4SHHDL7TTOjotVI5ZbpHUP2BNF06QN+F/+v+I3
d87JhSDBqhwhpXxyf8cRvIS/hvhJCCytHX5/CJntZUzJDpAF5DtO591wd+ONc+RyCVITEs7SYSkN
PdshZfCOpSAttgYixaFd25x51BsduK7MwgRfGEwdKxqJnEclMyMhyWQ6xJ01I8EiG37Xb8a44eju
aIBUBJOwbRxPTn4Yvp2FF0s4qcuxgQAO4zUtFtRC8uyY+xoPbcgRwAcXW+75CV6BGeZdB7+cAkhD
YAwVtkftpQEirNLqcAbOg296jiQUcZw3fIckbJMyHuP9/OH4DgGHEFuIRVPNKQSm0+JTqPOH1vhh
4jLIO2AmLUyvhPes4AX4F+0oAtOfZZq1lqAbZjIHNGJJCWHw8xSe0RRkvzOh5/yABsNekQ1uraDY
JwQHWPZ8WL595tFii2gkH9WElG6/ZmLCCCsyZZAwC7kIXH4uLcD0D6GhldiPgjc4QhgfDN9gvYUZ
VlQWfXlbTw6AM7oCwREewoRo48dogBg2QERQhcVC3zsc5rwjjwMKCJmwvR8JvHrK3s93fVzD4w1L
hL0eCacujh5lqxGmiBNWanjady+gtnNaBz5UdFMgJCJ/KUmLsjxHkDNQB2NgQfDBSsPd+u6h76KT
bKNALxtniC5VL4UGQ4wMpHPGSO/G4FlwrWDbE70OGQiIVvqe8KWjObJsof+lKGXvP+Pq/7Pa6o+4
+qBzPK6H9eW31a6wTQYCeFj5FlNiUPAD+zK0xH5Ii+Rmel8De/i3Vqh/a8bPWeWgStrNmWZIiANu
CkIeMszhncccyYMyPM4xeE18RhUDj8DzhwwhcS40G5b6BjZ/4bDtR+pH7STjUgwQvOnC4K9hvMQx
7Lidx5vu7sePtwSTKYZTpjdbi7JC3PaD4a+P7zDRwlRAd93tzkJ4dju8d3y/09N3aOSFWhU2GIlv
oBtwBo53Mv3ySAz8fMC6XPPuBR2S+LWErfH3N5uxkYKx/FSxvyWOeuFDcMBnw4y+4zL44OgfT93X
tIi3eOc6biQS3nxoVLkQLEKnvIYZwe7n6DPmOTCGF9orgOEJkW8g4cx2JLCB9CEzECAlcXeFMfNL
CNOfgh6WIlumtUfbk/A4gTEZU4NX7Plg7T4wi3tUUEbIjQDRc9QfQzqB5CgP4DM9HHfR/QujivHG
eDr8bfGiK939L6z4D62U6Mk/ZiHrh9rZbyldxwCW4XeD8v1Bp2vjIXNfoSmGAH6UjHt0tHwyAAmv
3xT8EyQ0dH0yVuBwVvG5WHD8bC7lEehppqWwT7zfR/2Z5tUj+pL7gCmCu7hTeuIwPjlsGMeNtZhQ
0YaSiR2BMszmlpIAe2o6iFMTu/Ig4Na8aUyVRWfO7w+Gt7jU3tsad7YfleNqDOnb9xP9MpBha/Vs
BedjYKFkYBvOX/DXf0ZJ/yGyH8HCnnLdH4cNIqstcTKNfQFi3Z3TZ38iVPgVjoPJKq5lC4fzAOd0
wJlI77UwbfcZKX0cE876lwCu3yHBI5P27XjL5H4LLNqPe+/1iCn/l1g81ayQTQ0/8WA8GMtYkemz
YTJZZzVnwz2eGb3cKRbzxlT2bysug5+ERT/xpvojAKhdDGpWNjJvHMkNsgcVXRETID5ZjIEYBsEx
d4fipuKJxyxxfaMlFOEYcLOQigdiHCC7/hRkU07Xv3ReQ8bvsKdr/Qb/OCollTu+Ntb+V9+eH527
v0cPThMApCNU6AL0BNjx7odAV94FbLIfeVx6B/v+BTwFkgoYlOoi248WsCcBmB3wVJjY2TQvJha9
/B1CwRIRBOH3o8SnsCFhREU49E9CtaSLTMRKSaiFEAyFPoTCXAIqKk6dLYPjPdBQekrCLP9H2Hk1
p64vWfy7zPNQBQgJeJgX5YDIYOwXygGTJHL+9PNbYm7Nub67to+Ptw3ICv/QYfXq7qZT7tIeBONX
V8aMxXQrzFN+XweaU4t5VguXJ3wzb9UwfC5ezT8RCGV3sysENTwBCVZ1XOGOyCgooJIj8w2U3Ks7
p3AayTzOBnNUBXcW0NeAeziiHbN4TgcYOoihY1cjuCjsuT074oKOXcvg4uyroOGgJ1lB94kgZ/Qn
vqnpltllMjR36G/4TkibnVvtAf9EG853DRveNpGC1HcptDCbZI6d0NtPkSEz9kT84oa40HKQMLn4
gswlVCjwzp5nN3TudJsqoe9Ru6hcIdbU3ELVWaxfeU60lij2tPF/JvUJU4tdjaVw90kwMrmZesvg
wAY3olLpNNZDgVTtDUYFX0zgqVAlN4QpxHXExAMB0QRDMnDcdMEptqQ0Pwm6CCOhPBm1BvMXTBZS
jXMMCqbK0+QKd3suETpOFobH3ZeqwnZE5TRBjJ6guwUuhbYOS1isEISSUoSFi6V+4GxZTI8+JqeM
vflUc/VANu0e66RWIHBaggeQLG3v6QDrkGXabBMliBQpWPAtX0nekPBEYgepcDtan3QbrtEG6cNu
aPanUQ72p3+nEeUN8W20DHV8CfxQHpC+8JJQ0WqMQ/ohW2XK81Gy3rMYxwaqB+PfKYPcgbsxRatC
OGs8uR6Le+nl3g4bO+OuSN5nOWOl+4ZXDYXebfh+YoXHlwYTT0VyJlUG3JJFXgMDXPpaWCxCzEPN
RK2/wM55qrX9C6gc44l3wDH1oUQ3RPNi0fK6MCthmyYNr9qXB/I0NS22TZ5wNDbdb0K+IiH+Uy9S
yZc6hnWrCgj/A53Lzep63zQ28jlY2C6lijG8NVu0FmDt/BZ8NagS+IcrqlLvv2JQMtz+oYl3C8Na
mwbR1xr8OXkf8u4xefDrL8VWs9JKh8oI7qqlbccYo61XtImj2Amvnuv7KYvrrEXNgjboGdONbr06
OtY+2PIa44kNWh+wOSfztqT4/J1kfLatrocKw/C7OhOTi1WxD+m5PZbY10V1WW5vsvcqHZJleLeA
fOPpbOdWoh2NYHQENzSp9nQRSmChFACL/ayFgsBnw5uUkABLb90oc0I7BH8RqR3T9I0iQlE5zlpg
GB0dIbGk8cfoQ7jwrFGG+fk0QfXZnLo6FmdTR4os4hJ8n73m4Mb9P/WRVPTx2wqs3snN6+hmfUkq
6esx2XApLh3XB1RD6pRj/dHRq3xmkaSZTnj83rUk2za0E9At6UkegC2LaE/rG0Eu+pb211BL/t1p
kDF908gJlPmXctRnqtSj29VAC5bRXyi0oNeryKLxRdCs2Pf4SqkDf/qWMRq61cenRqdwxxcRk8cQ
6WzlGMc8zoiiC0h4AJLLXkLxjh+c3cJku9M2QY9+cedt3aMGsBofWlctae5CA6WnUdsI+NsMGlpg
XOGnmnI86HOy4Ty6gq53ha4gSIkeOTFNQttWsBjqXNhoLX1yR6zUOYtCIw9MRiuuxRq5C35jA47L
jbPuommQt9MKNiWXacm2vGHGl51dEVcpDHqP8gDd81iHUn4rJJtmSKt5fxmWVDmIfheZ2/Sb0KMw
QQ3fwBydhwbGRIZwomom7+7H6d1r0HIL1zSeBjIvtv3je9lbhjrTo0XVSGzYdZh7eLrFURSFU9Mu
9pJsEv3FYShJqdc1h8fmtGpC9nBXXWoe8PNAE5ibu22f+KnzNeIH/TeqDmfhTEfLNvxV90BvrxuX
OwynwYOnn4c3N6eMjt43/Lxt+Or/VZ/w+BwhS1L/ThnRpm1ONC8VnyT+4HnR55CozYee+RAduNUL
Z+fvhuv++V3vWN+U+sIsJ0Qd1b4r/qV1Y/xlql89UqaZrz1l6Gnloo80QtzmV+P7FBlV7LCqk3Wz
7imiEB0DbvrT2PT3fdlmZa/uH9sakk13Gut1lcG7Bo2xPpXvV+WdCpDVOZjGHAUcJUiu4u78xeeG
93NvgW+Ye/PEcqiTI9TxEV0DA4vQ4CCT2VBLt218T7cxMXW/nmzc5ouabJnhtrf2riOhg4qkPTDs
wAtp7aV2cLdwhZFYx77qGR+yFiuhkWARUilj39v2ZBXqXmSTGeExWMcAh5yoEs5jBeueRwrezPxH
IvtSFxHIqUsImpQ3NvcqfEbNN+LXaf62jmV+ytA7OtfA3wmA5OtEuMmvcTmei0ttOBldDnhNLWsI
rSPOSaefB8Ao8RNs1GVvHaub3baHncr1dV1gSWAmgY2yaGvAnrp3SESodJQwiXoM5tozQm5Ixi4n
WLmbzjpmvDiFAVoqPPORgL1y2zqGSzCewk51MQ0Q/XS4d9o7QZ4SXso4gpzlxdGVRO67mWjYdB0Z
3tL958DQkVxDA0mvDByYSngYcGbOL0S4HkLciWnFhv0kBLZOM74173H8C8e+HNNHoiHmyAK71dm4
D+5WD06xJI8WasW9MmYscXBpzg1ApVMA/BZgr25JN8ZDF2NuJFpVKGi2sAwUwcTzuIRvvg/ydNnL
00vYbC9pcKemfbtEQVMMu/AQrjGltpHs66PbTM9+k/Dk0a14Zwy0E6bjsaVwZZ1g4zqioBQm3NW9
+rcClQBz8Petsm86Jk3xwLK626gKWFnF52uiAQuFS9dBuUxXZxGVQc6oaYmGWUX4pBg1c0KcstYV
jgTG7xyCGj2GynxRLV9eMM1mHnglMnC5J3rB3fGW8XsBPVf4e/siwIqqj2CADHZ4goC7IHOCjhYB
Z8MDkC9cATczgiPGsfrbmAEeNs9149nPPAtnDimEANAJ5Oo8Ql0XjxUz7BwKb2nAOjHxTqgMzt1i
loSHEWgQZ2oK+mecSmA0d+6OwhH+lasUvg1+R82tYToq3MzOZD1fsP1l7h25bxmBgt3ypIRBLwti
x3sm+gfECa+eJ7QViM0wtzHkabKDx8+slH2INexLmbMrzFvSAzFaN3E5XGDY65xbDMzCk4oyvGRM
9YCAT2jYZTCsC9tx5b+pHeQRK6iIPHPhQ+H65Ilel9vPiZPl1dAwMpUr0POK8ylQN4c2RoVXQOAL
vpl+3xPaxkB+jgHPWub5aXMIjaeC1ybM84Aphk8X3EHchJiimQOTy95lbrE+dFnwAnoMLYJeBoib
c7Wjy6g1YTuRBMDfk/zA6ODdwbasYKRTLhnvfxtBGeJurowMnJXPG7Ot7ojNYB3tXZEIbszDDiDU
cOSGnDsaj7wItZ8x0yXxzt4ithh/MlSKGSAuOfcVv8dZo6cR7aFZwBlLr4h10MMRdxJQg4avFutC
L0QS4EHf23OnB8LjXHEIiCB4Df8CyqPdUIqohMVdFaazf0vXvIfDwHeZ9YYPHOyTTUDyDSuMoIZd
oqXg2s99GE78VDjjJE84PfUIInDxK7cnd4s7ZiWeuAoJUIQi6nBewBBxqIQoXRyrlSX0WQtSaXB0
CaOqAdlGD6dN+JA1I+7UslOKlj5+7kuW4p3y1WB5yNZVQEahtaW/5RlZ/dwNnfli3Edv2qaGri/K
grx2jsPBXAQNhUh4Ct311p8X5AQ5m1RJZtQP7Ep9knk12jOuwmJfRwSGPLhd7O0m6E4V95LrYfAJ
RsmiR2GVQRLgiupcKhdW6LvulEZH7ErtqUKGcPYVQSbO5dNjHF4Y3jydF0uRMHVd/8RVcIdB5qni
FMAgQ1YpoKR+YFrTNTjmTDRnOaR8AqX3njDGgsX51hftjoL7i3o4lsPcL9NrWjNbA2gH4Wc2moER
3/08ok8azrecclHYRGhbhYSA2B2WX/PBOjsZKyMj8rTgzNdkFZAexJU0fhsIkPQ941gTqXTH5b77
VgdcD1d+x4pZAedrbMuty3jd1blhM3AlAwrLniubgXjOWv9rJvyBvED+M+2EZsBOkEe8PiWSTcKj
4Silta4wywZf/Ns1OU/uV3k2SVTFOgrIgGde4+IyAiPN4cqLdcoiilV44YpNI+YQoVtOTGCCADkm
BoKK8A6CsmgE2p/T5s/sz9/w8lFCihDWJABQIE02lLZx06N7qiByopI5wvrkdbUXuGvQTyFBF8YR
3LPFfRMF59qXBAyAacyZPMX4KH/PJtfmrMQ1RNRcAXmWloVw2DFNG4aX/i94370V0riKEbj0YSgw
vnQYC7esrROPBhnRub9QbiVexTtkDmuXYFvuH1JmqqdVteRyS7rVrYvfSozJKjBsNBu/ZWghVgZy
EJgbDUcNc80j83Z115HlTgc114pA48DHCLAWIVr1VxVoAd0JVEx0ST0cZp6fdejuGmjIQECdZavu
kd9MnABkLWqgH0qjPDKRJJohoUvXpBYqNPicQ1Gbbl7Vr7DP4JMhrO7hsQNtCPakZKoGDSkTKniU
9alRw/ECRDQpFX6XjqdWvJOzaiEctcmdK8K6wrR3QdVdhCWQWSNu2IpcbCMoSmBy82GNtV52DSZB
MJV0bYW9eWxdmdRaIR2scP9lAo9IkpSAlCwUjtxdgUu0jU+k1RoOlZWfgV+u+sT71lBMRSQTQkZV
IshQNeAbg7sUG1+7DEsFban9d49GPHHuWonmTitXUnPtiwYxZ0/fQyQJUk1jVdwHVxOztAw5pYaM
qoUZc4cMDgxJEPYjkpaGgnomPamJbn8wq2c0j6gbQuerPHkp5dlZA9KEVFkB4MojMEy7Do8DRpj+
pBQfMb+e4cAKcWvDQePwJZB7NwaU5VNJ7COb+ooRg4DiBGoBfPDWkdSbjDegcn5bOsdXIFxUYR4x
TL191KSRapGgwCQxwb4ehihtYVJsu7VCUSj6vMMWJVukMCrr2KOnAW0w/SbGwrp3w/R/RuZo44sx
U55MbU13BQNAUWiEJlY0PGDchDW7HnMEIShDDZMFA6SEwUHhas618XPvntb4qfCYmBF7vB3Tz7Fy
xchQb0O612F7C9A9M3k3zsRQYpjpXNqQEomagKLfILKHyDrPLW4CJnGsttqSNyXEGsge4uLIVpI1
riADMV6Wz4WpY6sg7DEUWIhXn7YmvLr6JPNg34N0yceKhTaugZe1PU9suzqms87JeHNXFrIOhwiv
QLC6MEiYEgRfdLxwwStG7MPZknLSKBysVYFkNsHQ9hgdjxCuImIYfBO3vSw/iisL/pecxKx3zZb8
F8aeu4DDga8hJ8gIH4zdgrjpIzymKwS4gWVi8JwybG/Mq1ryluE7sAZ4CsJBdomgioxbIviB7l7P
skaUZMQepjGeI6utyXURROJ2sCok1VlzjPvaX/GcJ6D6eWSiHCkshKjZu1sMVxmrwOWIwql3ZpuC
TWOkFrgvklaoqVaHgllEEvFvpsyF+mLD9GcORLEQGC5AXpZonU248KROC5MKNJVwN07Aq6KDNewP
Gk5CpZDORnbRAVTQtuQY1g/7i4x5YFhZRfoqqUFlKv0sySwqxpbTsn/HV26CuuGFD8OgfUPgAP5F
ZmAFcASvJOdku0n/8oVkU19TE8m1SirpluX33NNa4NrZd+5HZNALlvudn5tA3gKDMaG1L1MhYois
oMx7jJGuxKzoN4P/Qs30EKn8Xnbr3xf8E5PBmtpHNu4d+xYTbcR2ghqhLqzz4TLS1GmzITRYsFPb
YLLv+Df4fkwbcWbJQuLMC58iPeAfirNlPhEZ5GUdR1cucZ2JbbJUt/E6FBB+YwncSMrAxTbY5TR9
9XYYClcEKUIP0SlRboCqE0JREAevmSiUtJG8eDn3uwFucUdQur4yNrjiWNBhWao6Qi61UAi5/084
f8u9yFvdiRbMsjuCjzRAU+aYpwqzCppXQFVIFhBgES0x7Lu8XV/0lo07Rd/hk7KIFd3BukGkyTaS
TJeXSFdWUutoAo5+oe9MKA/BIhNDIQ1Fos7+ji2goAPCVNrDFQ33gA199+U1EHWkW3m1K9+wHjR7
0lM5+lT+jmZBAniJ3yHJvug3IePIBLoixC/MDtfvYK+55xbUI3RfGXEhocgcR1M7/zrY18iQLsNA
IUKVEPkJT6DEcrKe/nCj34ya3bkvhpJIwSvoQkclL6N/tH5YV1z52tqjQMDY0D6FikD/1RE9EDHr
TrUzb2k3S3ZIslBp22hVvWYxgkQOiQZO8doEkmwKEIkGEswQoE26Yw5xFDiyQLWG8BwRS4AYCGsB
HJeuBBbQ37gM+mX4ZfqEC0oE7nErNCnW+ljyHg0+EXz8DVWpFJWG90jwRfFIBCWRxCKggpi6uito
VGAHQ7XapUamnBNmEgpVgF2OGD0QCxSB6qluCP4ozlgAJjeErQI8DR5TKsjwF90rAKQBiCkoUphr
FRxEUJ/Q25sLlhRsU8Ugl6weiXKpiCp7DuHEztEuYve8Cv/S2ABmgiQLYzUT7RdcZValgg1ihTSI
fQvwNPwmFVzi6jttARi6HZsEUM2nLjaDpkAsYdERqJ0GB4cTiIEHAOIaVZnCB4vlwcMhmXHyMJR8
erKxwI1gy4JZ4GbMmeaqr2hUrTDgrggPpCNGBYWyvKxfIwZVoRlxHaEIaKPA+LCMaCCfJsYh7mBf
OKBKTKEM3Qq3fXcaxUYTg18w7AkIlt4egLOAk2jPpYZU4BLfK/Rik0FZsiWB3NHbUJ6R7bJJtB2k
c+4ItTIDWWHiDEl23BkSuZJlqtyeAv7gjIgzNOmF36hyU5hKJ7wD0EK6G9eCTbQAuEJLYIcoXier
QfAjUXIg+hv4clXINzZGodkI/yIgETkwNNFrekIa9zHx9/G8z1S1JEh2YN3C/c5qGl7E4mssjo1b
Bcyf+ycW2O1dTja/S+8X3Dnh12XEk/gcJG6xYB+AFFpcdY5RCJ3l2xL78lEEBYD6yfIT5I9ARDhU
yN7oUTjDnkZzewjTZu5FVQSaz0sMfUZ3LzFGWEFLiaCFY8W0U8eBRY+ylKhDU/hPWox79KdWhUxN
QW/P7xuipBIjmoikPpWAbJojUFzFoRjkPjLJjnugyR4e+fsL1k/BmSxgLMxYdz6xcEUBsHBxMWdb
lzaMq76aYs9RXLh+OAE36DhSgDKnpT5X3gWBRedBpWedNMlJFYRKOvOK37HxLBbhqfhjiJeoD2lJ
MmP5kv6t4rPiww2kw+Uz3UNqLci5LBcBcZLe3XlH2Q58dQSSKRa6SJ8QmViJx5AiMs8IKceaXeUn
KIKt6HUTE/7/otr81mgLWpzCYEMtdwUN6DX/AovtQ8W5jyEFVvxSCy4kbaVBLmTMlFpi6+mCxPpD
JW7o9SKQkSNs4cRPyWOFb/kkqrzWI0q3JHpVa68AysyI1AosFPL1eBA9bxaDgYA46StjW1wYcHwo
+LHBrpfj0lK9BdBTIIQcblxa/lQx80Ow4w8YUhQas4FV9Iwwoxi4GTImoSP82nD8T/Hef0Zff2QA
VR/5JV+W4MyzCuG9rlrLtqI+SoQkUlFY51UCGPNECkB79UyUQipBcLMkHnRnzNxCMmubgDpgPEoj
XtHJwkLYGniXJLNCSnvqz6ktb1P4iMkY0duI0WJJFrTWJZNJmJnHRTfSM36Ofyg2hpbG3/lMf876
/f+4849It3Xezh+3x5ncLap8NexHOG1Cl7uy+1e/ZCb8mUj0jxD3jwSUZm1LU+EDl7qTpq4sNoKy
yiO8O8qDJtf94+Nf+aTwUj+2Tn/2ibOxs/tKL1DWdOeDOJ09fKaUMfjYRm8lUhM4NAf9g6zXINnt
/Uayb3t0ckajlTK+n/+uoASO3lVEQcbE0u0pFeBq17tQXP8+pNW60lP+Rh/48aTrxm2xmR/giO3Y
O2hfvHkx36Q7tbwUZb47E0k+qWfRKBsEcxvBjsCgYnKPIqC2ILYkg8JEnyoQNcdzVKRmg4bAE0Ka
132ZKHpHJq7MAQWJnrEdweQyVWV0CE1SnKzhVuEyC+ySEXjBLBSETrNAzG3xrw0ADzkBMGfkB6GZ
kbKFxyJfVL4LVjLQf91ZhKskwz3AQUD0yf8SP0c8G/hhBTWT+gvcLyXLCijz7mWRhA3EcswHOrYS
8lDY+OZe+UT0YUBuFrzJpw3ExwVzj73vrmJkMT7dlfIFpicGhsIzV59wWgH5IE1wjgTiUGMIy0Ff
Tx9vheZT0PGCiW4wngSGAaErBZhhAqJJa2PAIqBzNMkRvjY6BuA0H+CbIT9XhcN1DSVtxIxU8L/s
ZITgRYWiYhKB/xwRD9yKXgeBY8OLmic7BPY/+u1ERH8LN0WCVFL5FUyfmxPyqOjBzYNQegOKEe/l
7yuw+ces3WazZtF+nXzn8s8kkXKlZJ4WOQQWdwJ5w7SVwyzKgEL4ymxyk6uTHL1pCtvXZhsqoVdp
rUzBmJdj004mk4ubToq8fX9v+ynS0Hf9tw7ppjc39f0Pv5N2WIBvnRS7BfPXcj54863DR0NofexK
EqWCSADBTTxb1qDexadSDgabWl+yEWQriwMv30o5RZUkIl1UgVJnKDNI9jkoIJ9RSsNIOlRS9CIY
6xxFhYuOUkuXtq//PvjJC6UkDYdBNDRPdjSMhpghnGpuR8QDnD5X7kf9WcmZ9SWpSUT1yV6a2/0Z
7iHGLzcVw6Pi/nlVnDsj04hSms86/NS9WXvUL623l7MGHUWofqmyunWqGSDSmGPqjVBwi9Gk+o4d
kYPS5W76sLLYnVHu2P6s4faVGvvMkCYDtj8jST6YBbY962OCc3OCNWdNb8ZNRXZgQ1jGNetjWAb9
fre7d1lHn/YMaCewfQ7hz20wGAlCnlKDD1Z2482Ga0f9iNMy5PghSogRgasQmLnTH/a7/X4fFjSD
EShlGwWQMTX4jQQ+qDsJdsWS+TiONoNDp5LM41qXuquaGxopvOTBfLbDYIWNt/ZykLkZrXdoqZB1
Sv1DUo7wqsljxWalVgeB3/vW2XWE9ZCBRCQY3zo0SD+o20sTwxJQCYQO66lT62YfjVdKvm7T9dzZ
35waHtnWubZvF2cztc+0E4LuTX93b8bfb75f8hYl+g84Ud1D8CBfgnJ9jP1b/X3u0CL1gKUz3sWn
tEyNI2Ks/Lt2VUeqR3mq2trZ0BZ8REmnQ/vaouKrok3T8OHA86ZVUNgYbT6ptUCVsGvvSqVW6jPD
dAFBZ4If7spyKFpHf8wTGB6CmGLvsyok5HfK6rKdiPYSX2v0sxHtHo8L+7qxV1Q4QAMhgQCS7zbV
oU4r7MgtLfD6RFrEtSSe61RumNEbL2hciWTjcFHGlucxZ5lNqvxoMHIgF45uASWhHTRd1W7H7QPp
IKYTx6OYsIzHs4+wLt7BCNqt9qvtOCHxRfcrGZ+dBNcbwiVpamE6RmJTYsTluiuH1JCQ7Z+4iRu6
Xy6kdmjtfDL+kmGUkCXhJK6bPqWFO3GhG4e9HtKXPEZqNJCKy/UHB8fxvLYTD9yklyQ9d+y6k8kk
fXtLPxAO/Wg47PjpW+ftDTmSFinsVWcavN29VJVtrJjcF9GoyFARf2pR0KAa6VjMefHiEE5jF5K9
6GemPdEvJ3/MverORcQXV00c/EW0iDju+Xd6lHEygUEFBV9k/XFxpuT5QkcR9Y31Z+OUYmDOmDgt
p+O4uwjdShEcI0qVTqkb4P/iXQbTsN2v8ZiRmTq9Wl/WOPk3ydd370vhrO/vXjnZOQBySmSPXY/h
2TnWx8ImorBD/QxCUhQHTDk/8g7jGAy+B4zn0iVZi/aHcckNe03GuBdebf7n5ARV3d4mpfoDioa3
vq/8c06++ej7mlB3qder80ffX5QruBNC5n3e/J67bugwNw+Pf1kPX1oQSZJMmOqwl3yNf2kuTh/x
PxlCzUaFltMNo1Gr/kg3yfdmVt1uFjAM2+Vv87PZuZJURUAbFQmfsuZcho337HN+sKujKsVNyNHY
6N8jFY+T3YAy1Jik80ewB836YJdid4N1UAxnlM/mvROtucn3At0arVOSl0/JclS+2kadhpM2AhrC
B3Th4tWNUkkgNvy7UlX3M/L5vdolBnW2D3e7+U6/z0tCyXH6KbYyQblRHWdvuG2ZrC6mokpR30pc
xmt9p9Jd/lV/N7jdLxMyKrh9avZOVMycgKY07Xl3nztVsqapczwjYolnHVy/s67pX9+X/fXeqdHd
b+/e41KFcpR2pQPdkup9gM3f8+/6ggKTbolyRd+LrT3/plDi9+7zQBnXuSQP8sdqL1KDDi0UvYSg
0a+UmPc1HErIPGU7G037WY2azE75Yz6oHh2kTt5Z9Y7UawqpCQhmQS4BhjILC3JB8e/6k37D5Cmn
fzdBiqn9Dxv4H1P/I7WklmfVavWylA1sAbpcvSMh0RW6R3FWAeMyMWkQzHaR6/ubS1f/g0vXrFTN
qlmrV8xGufrDsSk/qo/TOSNtAQItpssFtpzCO2ayp1XPgK9OBSxKuW9CczJ7toYjBC+MhO7ziOwb
qEwUaQoNCEyqeMP44xfVbCGOKpB1Cyz/kW5xX/ExKMNNaE1htmdQrYEUwBmmdE9vF1yoi9M57G02
W6m1D8+/OHBso//cZNTdIKnbImG+Vm/+SJbfnE+N4/ZBTleZpPUDjNK7Y8I1vfmLoRWUF/RxRY4u
WtvkGFO4YQLF16eN4Gf+bdIc1imFdzJQT9ju45L/tafisGgPFWgC+1Ci9DGAUmQjgL6+zhQG3YrH
5KT+cAH6VGTEEs4VLgVHHAhWIKLiJC3sKawnIkldFWsQ0rh3Z4dkUbZrQ0JUw9k2nbom5YG6U5f8
K4B67xPOhv1OdgTZEmFALXgPbbchZPJpcQ197cJNcqSyjqz1CgbDJ5YQtnf6qT83cUzsDcGAT1G1
LQF0cKnKAPgE7qKaOw9wXegE1KStwpyQjwUUV2/LIq8E5ehl9X2Kz/4LJnz8hJJpcua2KCVV5JqT
WkZ+WVEJZu++VOItVAPRTUgYU9IZCWaUh6n67yOoJa/Uuowz0E0gXIWDvXjQ66EwlBa+c8fSaUeP
TDDS0b9uXeWdC1KFa4Qedr7QOxcfJSa0gx9STBZBIvnMF3+Cpk7xpHCdxdY+uRNxjMUFu3UWreQe
i7EEQQtO9TW+TPbfdxLhlVR6j1fwic8g8ChQHJgY1Me/dZXFsWrdYwPCtVSfIs/CGLiwgZI07K/2
qxlMOw37PSSBbUyT1KVLyfeybUMvoBMhT16kPU+81zXxG8V/t9GrIrLEu+KrX08DMtrIcAUBpNLT
xgHzkq76BVsw/r4HGuUf6ZX51iivjCN7wKRUnqjT43GaEvuk1gzeCohnG2eGnFmKRcc74oLelvDn
AffWc9ze3yWf8QdI5R/7kbb3/07lP532+9PtUNyL5m+a1jsXF5yCBFvnjeCy27RTP4ps7/393nIA
u1l29FwIVu3X2Bn0flHCtT/o4H+7nR+C2FytK4+rhgbDrWm/7fxrkFLMgrUDDh/NFi5hdnLMOi1H
HqFhh4NB2wBIv7thcpe5N8CedP8+RlVd9Id2aFZMq1Jv1Bplw2j8kFn31f5YLh9WJJW5t88mbLxe
NtwRa6Q7A1W+lm4Gcw1hVbdXoZVDGB5dc+dCOyd3P7XvoK/bX6Ton+qx/POGmj8W0Nk6Ny/r5boW
LNFMYRmjwpmGtZpb+SbShbkIGHj95ZrmL4NQAGaf7/3lZn78n/+q/Hcjr6+ryxvXlLna7JRBwC8E
H6na7az7Nzjmh+Ga8FLdr3n+cPgpwmHFaVIdUHmtEBHjHfUYiwRw0uQp0Lju7uwXRB9CE4vKDmWT
z92vv0/dn3JG/22kfqyn+mJuNc2cuwbhmNpW3HwZlkv2LWzSMinzbr+N0m9LpSlF/49RMk/zvbnd
slTqVXvdLx/tBdzOQc3L28cNcXvKwmzCKRTHqb0fXIJjZwXSUXMofTsdncNfnv2PYub/l21Tn//j
Xs6XRbZ6XHn2CUU4Ox2ccmqRxIPBL3u2qmf6j+1hWbWGVStXGjXr5zM3Kvkmy3lmg6Lz0RLsE1Sj
XxsfOsvefnSgYZIVNsLqZNemnVZnM6slBC3SxS+S7I+C7B938eNp9wBI5WoJE+66B4rcEjj9JAay
SrNfNkJhi/3tcX8mPx3X1vKw5HH3hIvtxdUuk6A4ta9U19k4FPpHGsyhwcPuOtszFhstyKCj7Lsb
QA5KFFHreZPSpwzgxaMhu+n+fdYts/7HebcoOVo16qbVKP+4wc39XL9vzvtaIC8StxBtbtrueDxO
5CrLSayldAzAO7xKd8oPdVNeTfBHXf5JxyREPX1WtL6ANhPlymEHXGM8MP4rFedJwet4W/CbaeNn
F9XdUhJa0tR/U3jOf/PlKPvuG8gcleOVh54i11UqIn2b+KkONkjWwLle96fk3mwicj7IFJq34VcD
/i3b+zFBRaLC1L3hbo5kLQkSPLXo5wRYuwFKcRfRWrlaPRKcMA7kZ69APqElKJeSGxfhg0HoQUx9
g9qOLaN8tL2HU7zkfeBSn0JCBM9JnKJKeAsXfbJqVYNKB7uFHC/VWawGJ3+yiJrhCoMmq1GMYDfJ
Ws0BJmw6xXuChG12GukqIlFL6OvBzThDOV5Esmamb3Lw5+8Z2WwymdZjzkz5FyoDXHxuixytGlzr
ModSweCbbKw3PK5FhGlMYhKNZKvBemx0NAtXYixZC7ih7CyGu6iBS9epYAMz+O+8+b3o5u1suG6b
E8O/jhUYqjq3FjBYiD5dh7eI6CtxiTzG5iXlgOwJsiYUG1J9HaOlLAiyXeBUWF6pkTlWvXsfEQpf
O1dYiUfHWC7cDfyRdAvfkSCpd3qJluRymjSLJmvhze7OgAv7fRBDsLwIRJHqevzKSzuKAA0pyh9Z
h2RaIoMihcRJrFIcFss/KOZBYM12iDrhpeRuPFDzwBHcCtUNEWSzoUDIfLAQyRP86LW7dA5JA5Pc
waiuvT4jB0Ggyo2LN9XNIOJosM9WwTeFOU3HsSbipYlueUhXULFVealMIAa00ermzuEFx4AwuP2Z
O3RYXLnDGqUzFbQhjEPLco/KJjwJCS4ePaMFTob0sBhQKxTU11Y5nBUYLSwfmOylEW1lyZQXp4I0
XafbasV3G0Bni8kKjVEIx7fTbr9uYPJYRP6PrudRdkulrRRg2ALVLAKKOqX0OLiqozIFUXDfXj9V
SSoeKH+a4uulSP18vmF4u9kbEVwbLYvdiOMHNekTgLd9ILpfBr4LGl04HiMIcOntRLcrIjQ3YO5p
d8oKg81WwoogW9brnjxoo+HXIiC3taBr07SHHlv4+QOKtuzSEY7QMuiLHKK/O5Gk8tnyKIM6KHXh
x3/c0eWxqDZyPd+pQqkEDRGmRePEe06gdDvT9t0O269Q+nDFAEYb7qzbEntqtnlRLa+PVNh/+nbj
kz4GTg9vN1Ey02HtDCmdNGHJpts30PMjZakp0bgE+T3rQNFXpIia9tDGA36Z41TtcKBEJYFlGF0/
L95rxXkPE9C8i4sjeaYUgeLTFp7wfFBO7rYVCuwaiedC4WgK0wze23ffzlvdrmZ0E5Zfa9HmpUqp
Sl+shtY7JSEJjnebXeyvRS97W70p9UGx4oXdvkb3iHaCwAnMjWJa+IvUk1oGnzvCMXT+slsP733r
s+g7i56W98gcH/HGsjFuwCu9zWycxzqkhIVLLQY3sF/FFlD4Hkqd3fAJ4atoGE47/FiCNHHub3pk
38CSVmlWmWBiGgC6ll0VbVaJTdFkYRfwwWvOuD8gEjaDZqzVReiKArgkrrHEuxBWxBrYxSvqbY8D
o11lo5U8MHCoMtQ2IJhS85pJPSHpKqGgpPNIClf1kKiMihxT1SLKWV3Viv2yjbYtyiGLjv7OoJWF
xNrxe5tgKLvrRbSYV67ESMAkPBD61GpSvaClP0BOJFriUMV4cuLU7ReiUq0TwTRqn5ixcuhfTZbe
3fXI+hDjV5wuA7rNtHPyOPl58tp9eQSfLwGV2j77olISoaBbjfMi53wdvVjM0OfLixnIRr3x7IZA
YnjHyksIMWM9u38Jh0R0/ChocXn8R9xoAdi567ofaQpyS0o5cITUbvJ1Rf5ouStjBD4F3alYWO/v
1MW+us4o85gLKkPfvFfP69sjisGE720vYLxaRHaKiI43XLjcJXPC3d7Cfr/hdoENBByIhd9t3b5F
roO6TFSwzdC4DAgBh/RF62YWBKoP++K9UkvaiF9qKh/TZeFZ9kt3RoEn2j1jHSpDcWmTno+PRYBG
5e4I8IBuRARpAoalRYRqFnSJ2XBXwOJsUb4FnHB39Jok+EOIiM15IZolaaLM+xeiNCQkcli/L34S
oQlxECAgmCwuEgrTB9JUX/xM4Ro7CFroPDG3RUB4oVicjqDEwAVi1IwP6YVIQuO6x69IMmJDTKgT
RIpPtoDxkSqkCoAF9ACpcd6lKQaq7+UAN8MaR7/Ql2BqE3W/+xS4UpxPgb2Mn1HnQ4YKkp1QWMBz
z70ZmmDNVLxe1DWghbJgkd4Y6ZcuzHEV9a7EA8SlOBHaVnpP5a+61Obd2EwYCO3JJnQn8cVwUeV+
mxJh60DGI2e0Yq/JsgDdS6gXqZK+kf+mwo0174PkR7vYVb0cVC+H8JWHTSKYZtiRAUUKxDdNP3HP
mzANhuxW4mSQqjmD4R5VczddpKQ3lSLURuYMBggoIP0B1X02ypBg1228GKxd1QF7d44kNo1mLJg/
4jDiuYWxJPZAuQkjp/0q/GEUfhGPCTD2YCkmt6juV73OUDUVoXepwiRP5HVuxEjRhiTOqop8hWMx
HJ6hNBu6NMPARHeu/Y+9U/9grPswIvpE9+0+wc+jg81YhdX4cQ7ENCdam5L/GXNUy24TCCA2FMdt
9JwguHmE0gyLB4A80UZWMuxdQDqV8FbIdf2mVbrxOY0qsfC7AsCizJ0xe/RuNO+x/hLlpupA9KIU
/k3q/xKy0TPfHyoySmhX/SQsKuWrXsyHYMWVyyf94UeO7u8EUevhfLZaH0O7f/f5ZWrb0UdH1JwP
zjd88hvEsFa0WXYEsVBVH9YFP4bcix2ZoZgjgOGUlb9ywx/ifaruPtWHiZF6Hqw1QM5Q5CUZS5t4
ZDqSnMHwGKisIJWLfajrA4Y0IHSyEJTbw93ySCPBBPI8tumQzFvipUzV8U20C4kZ5i4aitsfzYZD
pT6XeFIcV09B7ijYhSf7hU2uELduiLRa0fXMREW1byx0Zv/I7GO1MumixgBCs8fJViBTQIvhYwMj
tUoZfkLie2fIoys/IiimihK4s9yJ9nCQj/bOx5YSkxPOJmF8H62pItFFOXz2xq3lR3azV3H6TBDk
P3cYfBKIZhN7QxqGQWn2LXSXUiCoUgvdaSdzN80zTyD5EMaoXQkZ/GIbRkW/C6wIPgG26AwZO+5v
yCKu2B98qO+U787GHfrcGL8N/Y5P2Fpf/pBzL21i+3N+H4Ib8rc22byik0ioEe8f6tzamZrDCo++
dyYqOM8n/CXRfOad3fChZhBHDWJBC/jQydkfncOAPz/CVhhyRz53opvRSHeG3Cgr5WPIO8ONPoo6
hCv5wS0A2dmE32fMTRT1h1AKJOB8pDR3HEXcOMLOct58opwfH74fMZo8FxzPpj1EoqInuK0IqWpT
C1ASErpD2EeWzRDyCspL4PDdo0q2e5Po1LZQNr/hfgy7tN/suXk47MLVRj7MxFQVp4D8KCViSEKs
5XDALb9hdCq0Id4EigKUJOEviNS/mf9L2Jn1KK5tW/qvXNU7KrANhtJVPbjvaQxEwIsFSYDpbDCt
+fX1TeKUbip2aufJk7EjDbaXl1czmzHGbDKYW+BFdU9FPpzeEajFeC+vMPzW/fSZNgfWa0AEzKOJ
cG6BH/XpYJclVLp7ySM5EtBcgs/AeEPJkLHGhcAlySIreviC11KXVYqKMBN+752N/o2T9VAo6Bdw
8YVQbwLo7FD+e8Bz0BB4ewbNxTcajAK7wVLwxMJpF/QIr6TFSJYJAZXcEBWo/9BpaKF0JxR3RvtS
Jr2wSmSFk6Xq6xqy1bxYTkewwY1fmvFhgnoG5eZswbzLNEgWJ+whIGHdOIvVXyLphqEp4NEN5lwv
ODuLKngSwCYjSTUnBSLc1TyvhASRhYuMqHfGlBLeocTfLL/xHv0srycbq8PmJUku+XPjLXkNIDu+
WJXZxvu+Ypk2No8dJWTM2ybb3iJIbN/o91He7ffHX4ORa9cn44t5wIBjgL/H+GgsawvDkj7xZebw
o/X9r7EvdV9khRkzgsd9OdrnHwytERfBsmgkd+/LF2PEtu3gjRjAGk/YxxI7CCoCv2YSYE0JfA44
Bpsw1iMxYHPRYq0TElthJHwrsMVepOH2gr/JxARrZwoMwU4CW8yudRObnwxYaiacaPAsjJKvL1dA
0ZFtcGaAkY01H6SABWw2oEXSAosEweDsg3x/+ItkIRgzwUqITU4wGKjta0pPnccTAkRWnny0STaI
mCgEShiBWNmA2q7eiSwxG57OgqqGspxew5NHOml6xY7Fn0M4E/uycgd7t4PkP7SHAeg5zB+hWAze
BCyTbBam0rjyS6OefsIjs+YMPrBLvDroJQ278qqQvBUcuKEIEmtcOEkupIJITcnasmUpZzJ6LIwY
96PvKV/HiGzbu9kzQjhvIHh9AW/LnO0yil+erK4nZhdyI87Ge9gaFSrBgN8tBWENISYo9j4kdT4A
4uK3ovkFSf0eAhrcjjmhEzDusF2wOeJE2QNG/vgR14loSMjE3IbKQhQ7yIYD656LxknTBoKogLx4
UXSInTjuBluvtsHNiWHRMHazPSc1AGiexsiNRKexoBapRjQVpGI52o9qG9HwaOttIQqIodFZnxOh
IJQG6i0RhWIAmL9PZ8HhgzMbWjHovR3KKwDx+e5T4eAGfRbB2x5t/YPFBkk3FukeF3wA3S9Wokei
O2dQSqLJsqBGGInIrXdOiIt16BpKThHvkjS7Ys9znuppwUvgZ21rCJpkWD6Com+x6rFK0QQJwiyb
e54QmZJVcxrP47lq9bvTMy8OxJLTDXKW7iX2SHQYiH3CQ1d+N9igjcLbgbtTv1BKfVnIrEQNKbp0
GvPYQdxGCNLOgsOq8kVQps2mgk2mXmV7IvThPaNy9LKWVA1kopZBX7FFxTcLGA4R+xDUJCnukA0V
M55jRfusnCpgz6Ydy64jIDYJf4xkxZP9ihZQQVV6gJJCDTb6ZTFuoXYpXvzdl5H0BLpYAC4luEUa
CINUTJwNf8h+EW+UeJ5E9+L9CBIB8S1RqmHAmZjBcf8RsxbFD3s3YB6YnzGrCQAwChjtrDq+GEAI
p5l9mhCdNXv+UGKXpLuA9hyN+OKFWM3o8yD30+iLMpCEIEDtihvH4jARsPzVTGwNc8d9AeyH2nEw
WIWwm3esI5sBBXtnx8FCMRRsv4OHK/oAc3nG+RdqzHFQW3l489tmORAieMc5Dh6RxkrRWKP8yWSk
kpL3nF7GQbpxghl+uetG3X4HSJ0QjP25+raGzv6JEkt4/Lk99KZN0ojCy9CREUGkwRKp3NKghmk2
7KU3m5CkzsNoYtY0QYXwXZCsjo6EFGXrcFGpI4O0LgMNsXQsjK9oFrkj3hwWxvwe0a2QHUc+qwSW
2tvAYa2vp0/uU8BFmVaOJF8pTnVwaQ/5yhRkE7NSdkgSAlJ3qWlfCERKdHje7z+Z+T1Gn8CypkMB
/HjDT9SjOOtziAtCaccBXFvNufg3/7hS3qspsYrk5uuBrK8LqBQWoYPKTCa5fe4TJ8SrdoX5SzaO
v7CR6B7ihVto/4GUbwO3JFIk39+EQ/iygaE1DUi24K4Doj/TTxGmyob5ACTXG3w1fKAnUFD7h3iV
xMgFzUU9KaAKn7j3HqUigu87HYKrm33Ikn8dsj0JTP4wOo0I+CQ6NGs4P2aAzb4GbxXXJuYl/Rpf
I4BFok21SQigA73K426iW7ioKU9BHGjC9nWBX9VwG4HonSSym1/dis1tIcNJRVq7nBG8oWx316HO
I3M16Di3AUjhqPaTJ/6tEEXwct/cZ8VJANKhqkTgXSSTt4luNIjDIdrQ6B8Xn2iAmsM0XYAVwa9t
B43h7EypY/dVEWcQ/hBYanLAE5UY0sWfbQZvC5FMsMT4eB1g+sASMHBkrgudYA/eQfhIGludCwee
OF83YkwCQCbwMONG4pqkO9fDMw142qZD9GktqghEogAovYlekZ2a6y6sjSGx4A6S5C32fctcYfjI
gLk6O3MldDzBpJGrNxO2tQ9aR9RnAMEuTwRwgZWjGeZwRSwV1GDXJIiZD5UPuvIUsGNLybmugSSI
wpCqoNEEC3sgwYSK0SEg63QtOhZvJXKrmgx3LlcSYdHPXl9GBfxa47NGpKAmtCvx25BoJ7iG0v6s
ohgb24mHq6YXPh11/CBt3SZVYK0Y6V5mT3HODryYb5C9YPcAUMQMODBwa9YV3n1C1IsQGILZKYEj
YfVoQMAb7gnTw23bUTSj+7cDnQO26TXCs30ghyBqZsgmECpgxZNEec97BDsw/AKoeIN7CKQTf1ZA
Tg558cwDYrXJjKXNj8D9YocJ+wlvw8WLVAzh6ot+RscRFibV1eFECjS0zVtceySJqPjT++yztbPt
IAjGT1nRX+h2laMWO07ln5OzUY7K5A5VUUUKrMemBcJADANZJMiCgngSp/M0AHwwevrCVhVG481t
fNzcet4OeyFFbABwl1jilLO6YxbcUxynd6SBc6Ge2YfBJWE3m72sLdaFSLmyGWK33Nm77+P5Ulzc
Nh5iC0+r7S25HH7ObS7SWuI6N4HKuWeET5zTCbO8RApheWMTnoPoI0jDZt8/BuPLBHLssEhJcJq3
yUOj9NhFM4D92ccngK0b+YAzsWq82fhItOrZNdofRIC8pyhlibtyDNQP/UNoOVwkaH9gVaWIhRnq
h8h1XSaXWF8K71YIO6KpdSE4toXKJo4CyQdR+KJ14ivumsQl0KniVgI6v5hVX3SqqvQSi4vRDsuA
7VwcHLnv+MZihkGhIyFwT3sfiHKJlzMvh+dhHYvHciAhdLRL9MYq4gU0oQFZgH+BiP46Bhd3WfJg
iPF8PfBSylisxXOsEtsSdS8cNp2y2OFbuIy+eVIrHqktueJjJIq3bxoSeMl2eBmKzMA9fbin/nlY
WDoiXmivBbf4cIWxVE9uvOh6wvOkbe/aR5crvM1vMV2KxymXEnPi5ipfGoNkybthMEhPiU95QUtN
7tXjyc7s/uehPC+m2JtuIi4rJ58YWMchWme8IVwStLrCM+eqHyJOgD4adrYHPBzfj5t32hZh7kkd
X2ksoTiiIs+UcTPUMX6FgvsaP/0lptHgQciLagUzIJ6DgrUlufsvzcyC67jtYJpcfYw165b01agY
Y6nAUlBMJsEc91lMtb6MTgyhK5Ogv3RawfIY6B9K8Mk+YXVPLsL7J9cYEVYsI/wpiSoIbF+CQ4bT
orC8cT4L/p93sUTJjLgjVS6CzRyWgNGh3vPO2MZ6IioLV0/kxhq20iBStkFNYKlLyKYrVviAcDTC
Ip+1tR9c8HAOI5be6R4fEuJ71ETCGoEkbJoKi6hpQcxPeux1KEmwb3fYuUXi4+KzyG/Mm38ZZ5+P
tGKt0JyTcfMx5WaiNgKbUYXBw5Xh4xzIZzStnSd5iS7s2RuaGLLYyE56Gsm32iw+TWymnZd7i281
AFrxRpesTwtwJHhLg3bcInb9cAbH6OHspuLkzGilbGu3qB0IuK+NrIBwchuIPF18yaOI31g6BW7g
NZZ0xADjgmbQdn6bCP6dML2U+fLIBYjjiPXAD8WYgF/H32NzBqEcSLAtOKfnfhp4bzdR7EICqURe
5Rxykgb7yYEtjUuSMgZgB//UpPQBKz1ZDcyU9xY05FaV2ab+G1Yl7E981dTELqAEMl8R9zM3wGVj
v6B6Q9NFJ0W0baTWHs4n/MViWEKWlRVaWJ0AuD2slFgRnQVSDsGZsOHwTgL06Jy5Lm2i2Xf3EMCF
5PudUHigR8c8BRriNFRzfjd7b93lEnzhkhvd5T0+BIpXkpu9x2VaBGW/Q9Xra3yE3CTxY8V7xnJl
kkwQUrtLaWdlntnEMGNkrwXZOpSmCb8SGRf66k61Z+4iklzvLqCbBbN6jSVavW8Z93kJ16oIrpwl
l+UR3vH9HV0DmnUoyFYgm57c9s46x7m8tEkn1MLS6XLK3ZUeecaad+d0kl9D9NgwMNn3+eSErSha
PKdAboMd2m/heIjhxcWh1soOKOZox7uPdu+XcwqEsFuZ3bDLu5BsmyiAQdcKJte3Qcpt6LvTUF4N
2UQh7Z4d0DC0rEvERv5NTu5bYP4yUJkH+AbWYcN9UJTyO84CFrDZdeToDofiNGKsjsWXIM6BMdA2
xddggCZk0a0z32NUVvyRay9Um9O4QoANygBMeBowUCTaGblC+s04USFGoZoT0ciQwIWcKdSUhsuF
33d51+KzzZlqmokFDU3g+Axa7CXRKBLVDDEAE5Kbi4UIq524xiL3gsWLUMuJiEvQ/Yzsj9nN+jjC
oie0KGIzkWEPInx+CCwf1D2CKEdVJYI8EX+NiAhNAQwgSQLmG0OJVyCjQnxAphyPZZssHqZNjebE
JubOLP+4WYQyJLBB3EfSAHJnwlOVAXF6IV0SLEyTINGE4cNlKx4WUBLDgRnN/zBC3++UwwE9IW6B
2PTQMicTBjlKR3yCC8oFzEnKl2TcMOflsPzC0YAenhB463iTIOW3iemxEkxkMlSyfFiBB/pKpvvO
fg8rprHM7JOJ5fpeIFJGUdoUySyLmc04XvPwpKPTlKNQL1JIhlw05ftpSqYQ9nrMQTHEUhzU3Jbv
rbkepAyZUrIyyAoD08WTRYPbpaalhDKmPZPTaR93li9xOW5sdJZQP5oGYzo3ODAx+c2cyBPS8XQU
y1lpTVjq+ATupfQe36T/CMq935V8cCSxabJMyVohKxtPL2sWXJ/3cmlxCS7Fu5B1gPXVDJibOHE0
FU+Nx+X51qZHC621FRZmSB6P3zyB4w5JxXrQePjFG5oW1jO/8zGZrCF/+ac1BEY4hJ2EmybsE368
/9tNDi5M5Z4lCZHMlmuEQwoRrMTvWsnlrPwLVvkIaXfBM6+lBEtjrM6GnmWZeKnlcvUmtFCbhht6
HJM7c9O1NVzLzYeY0tyaK3OL1Tvp6AnrXT6zhjSHZxqmHOIZaPaGD+Sb0mp+pxUhF4bU5HGzIX/5
P09tpSFHNny85qG5FBfhIA3WpVnyB0YM3wb2zulcyVtbKUc82uPJIemsBnSaBkKTYva/K8pYPPrB
fN98jX4mFU0zogmg59fU5JFytkRItmS9pW1rTi9cfkgp3HANgwrCAOyfAtppul5Ldbh1zgssGGn8
5ZWtAemQbvXWuC58zkK/5ljhciJ8IQKtMI3SIZ80LLKSnkflXE94RN9HeAgu8f59TYiAm1AJ1KWN
m8LAeyOnKe6QlN8kaisnyqBhXnApoXXJDFmTHKNFEJVoylvBYIvLItKjHteVP28e2N5Zr1M58m5H
yhs64fN7TET5Ty4budQzzudZ282VjenNd1rK/VPGIo3g2w/uXMsV1nQi7eTGPOS7S9J1gzis/Crd
F7DZS5emPNF3v+CJ0h7OpCnr5lJ6D31KKXqKgJJGA3d7qDBs7PH2LS/5hC2D9tlbiKBfTU6kOPud
zNLY8wjkQ5a0D0/6CQLHl3A5iriI8/njYp6+NnSQx0sQwTkm0ZqHtniCIeONltNt66Fo5HGIcIwc
xzcf0tPSz7w9so20+/12eN0c4RoSGaHP5cnl5chTcTV5tNzmgdKhyYvh12/XNeWIvA28Xs7kZ8BL
EkMgFQwEC0SHtVLWC/DcEgGR1Vej81lgWN5kbaJzODNlVaBdhO6YGg+PMTxk2MtMyhImDW+Awcfw
sTwJuHyvCpS2kWnArF8BxjDX/ARJFcvaIB0gM4TvMpsQiXC5Usic1PnvSqZsHlt8/8YZ/GaGchJz
Wy7MNPZWMr25cHe0GjJ/pK4Jn6wOLiX2gDx5K36V78u0pqut/8x4zpC14iJf5x6rcCXSGfAPV9zc
or3Wio+Yv+shwYHVxWuMkbUNCUNwz9DjilyIeR6uWOiGXAL0e7iC3dcGghICPflf//W//+9//3r+
n81XOfjGtv5XcTsOym1xBc1NVdw/QHzVVlPv6WpT6XV/snYoOPu8lPuOirbnW6jfFCkw0YNHUR19
HdFuF5SmcEVqdINvyPeLFEgXrgcMDZqdT6SUwgkNjx0cq5sJ5YNqG6LK08aBEr9MNKOAVcZHO/+U
PMMjefmKzRGC/hLBPiaSWNDQk///ZQTv3Pfwvo5EgVVSl+K94gjjNbfDGy66FKZreygCkYAW3Wvx
nff2NSXDjAyB+JvyU3S1T5TDJTQHnxjfFGVu0dYWb1JY3qLFKTlLRAqCEq4VAjaIcIlg5pbyFQi8
4e3LmZLsFvgZAndz2MeCXymEro2qkBR4+Qa05EQAucBSvDJRBm99bFFL4IvyD8SGwFTl6RGCkgh0
AtvbxEASJ0R/ySk20EAQQSadXKpCGpNJ71Pe5a32J7p3wurfRELaB/dHBE7nm0VYoGB3tjLKEr2g
tzR96EUpinq+hHrEVVJdwVEIXvBqq0MVo0zUFipbnX/rLoBYex/ZRHegapSeGqIvZ0FHjGAvgZa0
lL4IHchJL1cuJoJ9j19ySUGVqS7qu+4V9krtXO32kIjc/GT3KA5CQbE7LeOHNBBBB24u+k5opQUi
4SAyOvJH9BrrTz6JzpGoN6M7NRU3U1TagI9idb9jv841LmEYoAYsUp8UqgJ1iKCn2/ap3AvmUmR4
WSoc2bQQonbkjwj+ih6DUFNlbZTKg/xmvumqyFVLjRQ2Qb6dzxGLeX+r13gveJzsywp7W8pFdnOE
HdCx7flSuA9eEqMdeQhHgMaqoQ2/Z4foZT6pZnBBRkJEGiSALgE5WIfMFEq9wWeSprG7orzzCB8s
vNJoGjWQymLSGMH4PVjk0Lrx0dGLdX83wVzBuOn5h1jWoF3cm8lVaEfyCAE2TqiDx893zR6buPMI
qi/QWGCo8h07A/Yo0Ec5kvEpHHCegKcaU2iGyjpbRCYkFr7po9nHU5U80b8vMK3uP3k/vZbea1Mo
VO0CXe/8oNiU2/vzVvdUsNFMhfY9VAqvkYd6PthlXnm0GpV1LNJDgS+lbQyt6T2vXkcNO6+78aoV
QiJBQY4LLR5EC1mYYPEhDQDmqBOcd65GOYmGXTTNC+rVl7QmQa+5jcyrmOI6fnZ0VHZGCxG2jXvW
/YqX0oletf/I7QyNDyJKOLDPUEFK6Abe3NvW42d2M6694asZZU0/p5wk5Oe29tWhEtHBa3bDdmNy
UgbNbbzPPxtIt6Iy/EUoqfVwepS3aKba3lMq5155jbOvNd2s6d416wAIGHFDcNWPuHg6m43Tpq5F
ZbVmcNjOxEpUZ/e01aeZoTrEs54wB271V721uj0jU40cxXOo1bvwtvvV2cMK37nbU3wh0bRz2g//
1nNK9JJus+N9XeNMHx85xZIHj9q6cpuXcyMDqbhqNiyOOHTKZ6M50u/BfVBeBs96+mJAdJ2Xsny+
vi76YPuIb9l0s0+u3Rn/Vzr2vXLaRXjaxOV20tOcgx6Wl7hZh9tjpB0meS/UMp7Hrlrx9uo3AlUP
lbvb24yvVbLtjl6qHDmKgNZ5XxiXS5w3Xa2I71RTI9tYugpmzs68Pt12K2w2woaW1MfhdjfL8+CY
/YXQ0tV+MFqoo9PUuu1er9VVuh1IXz8YFEp22/Ye5as5DnPVbEIjOPu7LSmge0UplOvW6Dbj3q8T
a5qdrdUb1TQ602InIg97e08CnRTPBma4qV6JzpVn4DZC/eYY2GuzQvBuF0qFhKo7fCL8B/TySBDc
6O1ATEgnG3m6S5WHvwVz1gGgmTcESoEoWWl2YY4KLEKn6pZRP8wKyc8uGf7tV4+9+GG8SmsDvGBQ
IWah+hrCD8iQm+rNaRz9lm4cWuwju8KveJt2ThLX3za81zVp5U7RIXtOCdSedUdkwKyv1lfzDkxq
S2CQ4Hb2dRCRag61d7ItPck2PqN7+DrEd9XjunVjpRChm2lMJbClfgfJnTucvZFflYJvaBGz3/Gt
Uefu7ck1vkZbUoyXEJiaRhSS+lBjv7MJWoV/ONLsWXPnPpF/PAMsfZHhIRhGKvmrV1qA09iDr8Ds
BwiizEhUjDYoUpg3wKHXC93cJUnZy6SpjQSlD06lqu7g1DIROhkR6e2d7DG9WVOt+/7xPLsN0Ive
ic6wOg3vi3NbNhXEd1aPxmFIILZHtJgLos1SyfUvfCfbJS2wJmQKSb8beRcw0R2zY2NeEUQ3Wx9P
zx/veef2IX1tHX4YLGu0EdzfUuBnFAYHRmvv5+1lBXBSsIZPgrXHrzbJDRkMty8/I59h917W5atx
4jpUligjwVz5aglGAwBlhnwAkIauXYB6useCJ2QggZKnSuQJa6TXMnPiZgEXRDNU8JlHctFfqJRc
S+EtMP9DUhsXapwgWY2/BPpKbS6lj2gtq+Rk3JWyHBvjwSA889+K/JS0riQ/Yt3oh1IT2Nv9A17m
EdWVJ+H/tkvvCbpqnA38sXOnm3iHXSzu9w2OsXQ+faOUzmhfu52Wo0vfsuTvaGTI+nW5ew8CtQ9T
KcwXAt4UPHtEOeptBDTPFKKNwYpXC4gbVheDYjJ5ATxDnwGv4nYmmNmSf75iyF8HMj/2BuApFsiN
hHzL1g8oERyMzdba9/xyTMg5eqzQvksVA1jQ1mfvCYSjuNvFi5tf37/vQT5i8PrafPIo5mXVjPSp
RwnbNT6CVFAzJ93M2J+M/cVatDYOIbGZ7uYJGdTAbuytYGMmlzt4pEkKhWI3BLVfHT0u1cKt6W2c
RYFZcTBUxhKUdSKrnnoKF4hI+XWaHtO04yX2rJsWZClnizQtIQWccbPuuJkK3B5ww0Ai3UnXuWBv
bc0TdpEC65AuNDIy7ZDUeVqMutsMTPkVdBEL2YfzdbJdGzHuBZQ0oOiHpwWNdmewmQBx16A0dIxg
C2mklSK3QOCUmB18Ayz0JZ48un4aRtLjauTDEucxVcKC+I6+Me+sSqjGGM/karKZVUajY0yqOZeg
5EAgdtbtauwzS2V0PkSJRt8Tprp+seZjv+wMjBlNPNLDV3OJ44rD1y4dsT/EPFs3fHxAoQB1sZgn
Bzevca7FRvLKBlEyDhiZiEygL/FqGCe0RIkPfOCPvQh82nnHbA9w/Qg2AMhfayPSrBVFIm62nnk9
cL+doGtukA++Wt3XRG1CR0cCcHLemUoVXrzLM7oZt6Pxqvq6al25EKAA64ZAy5lIE29PFxjEZXnH
19t94WgSJ1+WSOsDrF63Uc0xmlLMgFasdJ/ZIDneTX+N1gJBDdzPh3EJVz353sFUwJUB1NGIRGUn
m6+ueaSDq6vJRlrRW+mEyM1XEXHvnt+e4fYOLy0ig95hovvZaGPRC3fISdLL2MGPLaypikZt0H1H
UcPAttAk8LI+sCh1AoV89W48hGi0OmPg39FdzMxWb93dxyVoJYqfwrYDNIDeMeYUEXSNZuIvU7dD
fOM2adgCg/fZv/5qGy0mHEChU9rI/EM+0bfWpfzQdulx52lH7/AIbsejNa01xIsa7l6d125P72ev
xaY2rtQcPIbqMTq3g0Mnykr71Uqpan9H3AI6I1khI2/4/2576j+Io7LZtxHdEG53q9lpt35QhLPz
s+y+rp3XOGynT+eEZJpq3k7c8QL+p6eiegcQaa0616s918ydanTO5vxE7Jjq3aSUB6LyNXaOrnsK
b44RoTRMCsG4RDWg/yhfNOZ3M39YH/kCM20G97cqXDsnA23sQa8gcbmGzXVINqgAErP1WCNylKco
HEI8tGMyFx4hNn/N4uv8+4O3fjj13w/egR7dxrBuddQf1P+W1rvsdu3Xa4wOFDi9FhsZydbxoISy
nohSvQpEAbzW4N/v+77ubwTaf9z3R4frt4Z6KfPma4yC5fQFKPdF2r6DY/+CKWucFy1ABOSGcXV1
84iwDBrwZPnmKtm6HkqfXm/aDHt+Pfr3ZrUUue8/2kVXNHVd6zWVt1TCr/9huCsNvXNpqtVrPG2g
9PzJPiF8VfgNIHPRB90AR9gCVhBsIc4G+UGvfx3sbsbzap5m2nRDvt7oFC7KABzfGuTNC7S9Jb5x
TqBEP6P+OeiTmh03kq8H091xC7IUlfn6yg0tsmcl2w/oizJnYW5UxizIj8aktyVV0QvsLZrUfnQF
ER8XyPbMdJIbdzc9MKlXeLYz4q+HmDQck9qbTMAIJUE3fPj3IWpARotyzax17JCFqT8MDSXL8fTf
u0/54zT6rfd+eHCN8lU+y8PlNbY+m+vr3TiNn5az1GyS019CVELCggnwWtukqiR9WsTErf42phWx
zP/lHWo/lBFaea1vOpezjOnPsIrmyyW2zRgZlZEd7ccEGjtsvYSfbzAt/0JAV374sN/j+n96QPsx
n24Nvd1WrtwbNjS1p2MeHoQCdtlbCi+6RDPyvAWBbvITq7/0/t/u/WNO1ftXrXefp9dYNUCZVVHT
7AbVOJ/1l+XQJxITHe9GAgd9RB0Wj8j58C+0c/VvHf9DBOCVbffNTo+HtwT958bd9VybjF+e4RqQ
8B6siKTSEP4XIlLAWEgWhHStv7yC1g/q+39eASoAqq4o3XZbPv9tCrf00+vWepXSDS+HdyCQVYxj
MOAo5WOy/KXb1T/dT2mq7B8dvdlWmzIpfrtfo611aq06vMYV0qHKmgqIAQANI8uAAXdgPe5dddQc
3HY2Yl2tZBP14s6vdpB7J2whbJ24IDJPQCc8xA+Cpf8+JlQZ6z/nwu+N+zEjj9m1dd91d69xaevp
87O4G0rXvO8nx9F9gAJirBHA9TPn9lm03AxzYs0as6PST9e84XRNg8OD8lasFWevM++N/9K4P7jY
7d8a1/oxURuPW53vdvsXkLhsuBs3ydBGV781Pjh5X1y2AInxKf4wakjbqLkhPLiojefDwNjx7nx+
A2BQ2FLfBI7IXyQe/rgzKpqma7raRmCh9cP/b2nXtqY0lHoMgNa8OvOSaDEuTayhwiPlOYhKYvb8
dQf642j67bYyyX8bTZ2q1cq7XW6bIx2gvLFrX8+gZ/76wCIZ7P7ylO/16B/jo9NW2fl7vXZP+TFl
u9q5LopX8RrfTKCUQIaj6RPdxM85Ox8+hd/HhwOYrw2+kCaaZ9ZX4bnRZpA0gv0geYy7nzOSvuQp
/rKTaH9aSpTf2iXd9Fs3aJ39dZ/fmcSIJCIHdTbhbsmCelk4Z4BrINZwp50vEKaq+zHTftkIjm7m
o9EVjshssZ0h5q2c7ZTFZvi3TAh986dJxeLCnNd0WvnjHV2er5eGPYq1uAUGhnaEkhGSQfHqWo6v
pxgNBxZ/onYPcwt5vjbrHOGrEH08AkjiMGRfpH2mTTDlihtCPy+N/t13YIzR1Xe8szE5B2vcMPpZ
ZcR9/2D5X5t4JMGjvjN/CYaaq2wQsSioj8sOi3FhLNseURBfwjWncFDU1i+SA18jKF9Of67/ogBy
2IuyheCW868VAWXq0hk4YiKOImFqdL5Q66rXKOSCRuRKAx10xn5rDFxCVoimYoaZY/IRI5xHn0gM
HOCxPlLwJ3gVMHaYj6P+mxznj/aT0fjoOcJlGo9GemVmK0580jann8FWqDvG/EXUhtqinE4hcETV
KCpk6RAvECk4moSWpAL9IXTFH8/6CTDnxtPankBxvRp2O7A/1BpaMswld5wTWhkv+/oWE3YOlBEJ
XaILZ0hLxfJquL+2/j34qGrokQNlBZHnDiD5Bcf9VvYJMyIIVjtu9NxSoGk3lURHKykzim1mUb7/
3F5xBchnnD9JrLQopuq0hlSOAhcz3G6NOzBckhX88+PmdMEt/yoIfoB2hrFTOc/go0n5hpsJOuU7
WpF7QHMoKWODTGoCt013AT6fJHsLd9hNNAJL3vGaNESvonq6h4b3eEZPNXmKqbLpOr2x0jSV5Bg+
B3uRMLnujKmqEoxvr8L9zWmOit7ohMduNIfIit3slZYA6s68f1+3Ndk0/rFo9HrMgJ6q9zo/vaWq
c92/Lq1WPdYYwp8vp2T8IdO1BGQJK+/oFuQqRjI3XTV2IVcRdgOdc46iSGct798QuSACEqRkQ0nL
mNdbrCWvAQ0v/7b9/cm9UX5r6Y/ljXzC5t7sNuvxFpaONPXzFc3xJJ/WfNxeEoS6ooJhjghmDk6e
SOLlW3OWpK+4GBIaB10zHLITGv/ef380k39v1Y/FTd91t51jTf/VrnB4nH0IulQikL6COkqEGjd8
MWEAeKR3jNVfQtvan+xEErlNTJV2T9PfeZjf1tZb+9K9Ng6PerzLggsA98/TZ5uY055S3vn4mJwT
1YIZfE23iBeQQqW6bpoV5v5rl6pEAvduFhFl3sT58rAm17I5Ev0YF0Zr/Q4lJXnb0D4qYt79k6vP
VFCdj7/039su+Dn+fn+AH0qZGy3rtV7HZz3eTI/J0z+NL2Rc9ytWh93lL/fSEEv6w2j//W4/7Luy
vL721aVTY0/mVFGHfIRSCIqt1pUdmQh6Uk6PBUlwzJdL5RAcgjr5qFiiCY+r5p2Qmq/tvHNtoAh8
JstMVnx7kmoWKn9KcPB3xOW753DaiMAeUFG1yZwYSpncIyuguUGHOXujb9bv+GZnybgYpqjm5pNp
e9Xyn/3yGE5LQ9hr83PSM27TbfKpCS0hvM4kxCQgH32cmehpTg9byD83+3zkGS428aqLQwUn87I+
QuUpjcYNUk691g3qK8DoKoDl58LTuY36VcNavvz+HMz+1tCCGB4b9P2D9UD6Mbym/e6irYG/b75Z
bOalY1SKBaSf5dVGIhZyFrGdkhAZN47PU8gBGXbytjaX5xFoZaAeZgbQHF7KZvSZxWCdUX+Zz2Gp
wbfbQ8yMWggesbhqpPzv1CaAWpFBX2oGtakT5Go48VbIbWQJDYYcDB3ex1qK53R2/qPl0iGvOnmY
R6Ip5qaJWXC/oD6piELH0ThB4X0LQbWJs5hKTSmhF7fbLBAcPaMHfiTCc/aKZ9IreGvb3GkCyoUp
UNp7ZgB9df2FEUv4HfVnWPUkUr29bhyFatJwdqXzMJ4EuakUgH5pGN5/TZ/9qQZolJikPhD+xwZs
rNFuOhx8Up7RehTeSoemoTf848eQWN3geR+fl137uFytNd6bhNnlvSKDym4gzKSUF35CGfnyMSQa
mwdpFqaETdeeOiBe6IXxDbUI5BHNtBsKYHFRjEBEorO8ymMCbEZ9t0JiTKu2r89QrNNtLG1i/2+5
/y6sTlqbU0PdRCWreSJjTVKsqgfd5pieORrby6hXD6a8opb1+XwbKVMrRqWrZBzxqhavHOmFZMNE
2PSI90Za0FPXKkjv4B51iG/wnrfeo6Z7BVby5O83oabx60I1gCvk0iVkBr5FUQD+SjEkKV2vQllV
4IIe/CJieC3OXfiT++SYJQzBZ7R5SsWyKEeWw2z8ovn2ifxdidyLld+NSqRGHyjzPWz9E+JcpDK0
15hYZ5IEUU2kBR4dKyJpM19gJo9pDfwBkjlBdmrsHYysJkprlws4r8fFnYrWVH/vGTnFPeCRnkQI
ztjBtKaE3Iisr6Mgfio0Taxrvd+JN2ttmMWFf43KhHDJZYrybWeIldjLjfO6178t6EgFogElxLp4
9NukQvScjyny0Elafqufxb0+J9Gq19boUIyGnZYqWFhQLAgsARTTYDWA5aUidsGqfmSQof+lAEmY
Vk/ABL3BjXUqLT5ZiY61faLCEHWfCQNW1kmzkWLtoAkG9ZRxzBuqgDFs14+TzIk2e/fJ7G1srRY7
t0u91rZx5vdpi2lfOTtE2XA3If8cZEzsuv6hdvQWMTGzQd7jGZ6iKyqy/J+mYs0gzErPQUrtWOci
aZANgPbbQhSxcrLJHpEJ1o+ZojvlzqxU41ZFBfNm7yhIHvP+i6Bumo+Te4Prdhl0SltTvBM4+Abp
B8yjMyB4wMOqd2cIsEY3XGXEV7tkPor/R9qZdSmKrev6FzkGIirc0neKfXfjsAkBUUARBX/9fmae
i1OVO0/lxRmrVlVkRoQKzPnNr3kbo1eC6EIPrIeKt3ACcr5bXAn9MyJztsxPYLilTivrsXocBqjs
MHn0lJ/jB4hT5V7yXQ5uKz62zsNVIOOshwIKQq/hDTV58Ykapv5WHV3dD2mgMH7db56wPD/UWuOX
ryA6W3gl6lBYNkX074zevMLnVXafiACj0MT/rStHyDAqTbrk0JGr8cDfT/d4sEC7PD/toV5CnY1u
my9SdewJYebwXfPxuKOslcfl4+/Btl9HnECAVxDGQTIaAImyLn+0yVTlZZQRhkvCbaCIEKAyb2NF
cFeTAEp7YYNvrIIE1Nd+1ESgQtAbC9Mj8edjFKva77iUPt1av6PO/8EopbdVZzgkx0b6INFV7QdA
nBTdFBNvJDuZFeblikd1Z/5YDU83Txl9hK54ynY7xcdGTH+AO0N5abDdk/UKHSqo9fmYZNgHAtHZ
DsbZsXyZ3cmVKQeWlsj13Q/DqLepDhBm4GWB0ujoQLQQn2lgmV3nMKIYsmHHOBn4bFP0pTkD+U1H
waAaIjFDmVl3/uqwOb+TBtzDNLv0I7YaUErvdYNVK8PBBo+BaDQtagh/kbpUR/R6jIffYk72tDuw
KpnUitn6i6kemMzpO4qDqjE5T9MBXOIS7mllv8UBSyJvEAQLKxkNzSdHbM+Og3dYrEgVOHhUSGmw
sxKjAQlUL7mnrxORNr4wG+HsUkvj2zVvYO9iawg2Ehvg3XPTnNhkseR94J4/hUh2klI3E5MSQx7d
0qDSgjtn+ogd1kQ5cyHk3rocJV+YDDSfz1rlvPsiur9r/X0aht8zg6/8pBo9APHH9zYJ09bKQ+kC
vs/vTWjA7A2mRJ3z/cgtHJZ6Crt9LIsivXuSGMN5vbnGSpy+Qfsx5KPb6A/Y0X46RxjNGsMYtdT5
dSwjWgjdYPJdqWilkgMEzyWoV+rSF/wLKC10jXlEkcR9MbStOn4Ete5r03jyPAzAYEBMkYIciiCA
fgzbEyMZ9/14m+MIXDOvA19DCkLgI+zHh3iMcZ5+36HFw3hNADQs9QVebwcOdI/WXmtEjMKhtgXo
zmxIgMR1qE6KFiLsuqcD3iD7KdeDbeHgCOKAC1qgaq/O4khhOmF17OxCoteZl17sDow6Nj74lQFA
WkOe1jvzt6aLlb6684A69sDqblk4LsDJX4siayNK+uxAlE1ks3cawlQF43H+6A9QA7TKl8nyc0zZ
n4pd3Bnx6motfCUnGBpFNw4lPOxsKXX2bsrTVw3ptI8Kxr9Rcujv8LnUh4fmbVbn+x4rukFUbXK3
tvuOkOeFYOXwhJa01Jgsx1EB1+unqMf9t6t0rZT6e9ybQE4mr2JSO+p/XGnNnHbQc4cTHn3+0bvb
ojBJHYh/z1PxtOWvHlwZX0lrCR4iYklHVTKobtuhCL7laWARMpAjGpINX72unXK/0h3y9q62QWwA
IYGvRu6VrvI0JOFiwNi8THKRWv+ev9Hr6XLCSH7pSStp9YLsEnKE8LT+z4Inlqi79NJkcG3BRcDB
uU+QrjNWT/O70cQvDnbV1yvD/ikbLzvY771Uo0jhjmULnHdN1W26XpkaDOx7CLI3JlN0KZTC8lA9
aUHuY7PCQFLTU+4u0+DTIOyN1XO6ZHkgTHb/UT1d8STwkNVmP+/09ToxB6cPWqDQVR72PYIht6nN
S+IU4JMRE7uLhoTXYPJe2cq8C8FcaPxBLIyHsGeJQ14v7AfXaLBFbBCRPtx4QaVW+nWcI+p2+V76
kHXC8tIfSZPcvQUDUh1vwAsmIkBBeuWyX+J2ip0A0kaoiJP22M30HmZ0V/jDfSHJcMcxvoUQprod
fwiKFWEptPONrMU4hHGC5vdqfUj2e2aqPVx8I5LsjEE+5wBQznPhfqNeRNOrGIqcOt/UQD4+wISE
WR/p7YVjXxqDNIuPpAnp1U0v9wvhon8aRkVr3S/5ib/nl7RFhqzjgyGw3lu001508waZy3O7JWZ1
IXA+nvo36k6Sh06iGt6QF7iZoMFsSs37OgFQuUEQdoiS45QgSvx+/RrZ7786r/jeNjnUNfvDWnQ6
855CWKAEHj4tko22dfd4x/ApnnrvRlVrjOJZ55SlxuBD0ULAnzbRXrLIdmGTj4mQ3y25BY45BZM1
k4JiIznkPSKbh0aC+nzrIN/KOYmm+rQ4FHo6k4x6JZGtMpnx6rGyei/64QtVhvZHW1ccGvX0PW9k
/M3wIuXkMJ7HGAWgjnGKnVuAmQO6EynqiV8fD+wNRsS7lx4vmS0oE5Bgj9iVruMeSY4EB3RwNTtv
2EEQqkFsPufqR/8qEagbpbA5opqXAORgnES6AESovzfz0uwCXRply36sf4/0+96uRlsCUBT1fqY3
CETUJr/XquEDpnNlNKndT+0HCXRm9t/2DcwYUi44ezDdkIEDOm/N1iBMg1DLjLr177saAIawMzIA
PT2sLsaCx1wFCGFUH3fPFahW87ar2rzX5uOhPzKrqKM48a/wHfB2oKtArCcgeWVpfhHIIT1QYU1n
u9d+8eRaWZ5dgyltb91bdyrjkwEl1Pl83Zf+QR1m3jvSxuccyoysEZg6NqxQiZ68j1y8VJsfYFIv
o5pWFFQaqY7RUqbjx4CM67aqcHbRbwu0UtKx7Fxl/sOyfNvlSQvR/FwOxrRRXpuPD5RhFI/V6bdG
RyYn7Vh0dDIKrIpLtzuNnTR8I8GxIYw0l89mMN+717XKls2WEjbjlGbMgLmG4Ip6BgAnWJzA8aBR
gSY1Opvnolt5AwgUYQ/rOcL+NPHQLwUS6HQ9kRN1wCDjd0kXcHZ1PmsN+8siwMfD3c96k8K9hUTP
6oZ+O3k9X/ISZbifIt6OZsMA+CAJL/rVQoGnCdRzb/Z0y0DxmF71re6uVOwnZk93Vz4/kFOZaMtk
JZ+ahLyFW6ZjVoA732Gwea6ITo3/ZL8iYkdhBuI8vzSIlEQxXL4NUXFIQuN1LwMNTBpibtYDui5a
rbVN1xkA0WEwv4f7eXkgVM3UUF1ghQMMcLa3tWXqJR1Lo6InxaHt6z8PB0Q3jHuY0F6A8xaqVDg4
XlO3rXHZeeggxrIwY71Pa1QSWn3fRbUiI0xXpJyzfP1FbsatGUY/2V+c5vPUuw6B1ulgZQEOLbqz
Fu6p3xkCru8yzCzCty9HXBo6kAwWnWY6COttb5y71aneCAx86r0Y73+213ULLuac78Hg6tLelXO7
g2QObmPia6ODcfrH+ZB5DQWg8orfX+6W/JsV2xd98GdhKpMuqDzNbAEMQNRGVu1paK15B4AF/B+c
ydXk3x3JuF+d995IOHMhqr/M5/pGlwCbt/GVSRpj/1iPf57HAd8JtMLfh8NZjxboke3eZ4WNAG8q
KDaARSc2AGZb9qktoBEUfooE1MvtpxGIvfSHs2qdMhDC5IRcG+M4bRwjkYWtGD64qg2O8rW+Lwkd
7yPfJGC818Pc21+dH3Wy3zbk0LzbsjN+HQV2lcY6mAnc0ywgoi0yT0P9XZh8Cgnh1r3xsw/Juc4S
bSyY9B3xE1wsiNc9sxbrc+Va5O03d9vC5oPKW2KVBJsE/CiFHbeNSN84hLs0KlHiuY6rwn4d9+de
YQ4BO4KH4G5hPizpg8aRGoePNkTVhvsFBGwoEkTiqISlH4RxFf8AU9sHODjxXa43uW/i6d3gFwix
L8RXgW/WpjbThnoBzX9NdOUbwGCTp8PXYESBcSayhegywN6HDBpb/KVAwb7tayS+JFwBMYk5fagj
jAI2C+Jc/OyS+FohR/2wSs2+dTBuM2qC5bFCd6K0Cc38ENkrQZPIyw+Kf1TxRQzphZN8VIDNBO7Z
Y2rJ+2J9xz8/iFwQrm+lWRZeMieif0m4l991+1gOvyaRsm6d6ofQ20g6sfOnyhxC6RNVjNgTKE9D
ysaE1xxDdmJWBhrM5ovXYCTQoXMuk3cRoR/Jh9okWnMR/aP4FHQ2sSUsDK1wifycB1w4H5+/fz2s
JuBixIdiZ3FC4ImTjfPCq1h4LTSG3eMHik9h9BXv3ohXSObFDzcm+6HbgUQSS/bJ46SVCKkVSb12
FAf1TIWxwhtodveYROkuVa13wGJEu7ZjfWeDyRu/P2k0WO0rO4MolPrVErxsB51Obuyywi0JclA1
whSdYTM2qax2/yf23+ovvY4X13T8dSiJ6J3uONE4Y3mOQHOTObuAvafNsh8WJUvzuW7WikBKszr4
qIqHuVdu3I7tpF9Bue1xFOn5BX+aDU42UR1eZ72bnm73CCAsH0SuXR31U/fe2B1fhTvfb/TP/L27
M45e30BfopmxlvbmbZl2jJpk6hhHt1HF80S/azJg4DaDsjbhx8ACjcBtLkUNZVasy3lGAYC1i5di
pLznuzAu1yiMX386ExW/ZSq/en2Db9KDAEOdtuaHWiLEx+C1AWyuYd9QRlQqFAwHXGc2B6MqBwrs
SUFU5LvJTlknlhyU03JURArsrrVUmrdMr1ikIJXnNz/xmewP1vfoHkkBBIf3rMz071LG55555RRK
oL8fC2tqZLopULocmM5tSX9jb1xhO+9SWgaJ/o0RGtAANUc5080fGSRWg0QUUUZQhO6Zwbslu5I0
AB2gZ+xB+8mMcqccO3RLhVTzQ9Wzjtnw9M+Km3YIdUYxB2kJtnT6/mX1vikN+SgFz12OXre0bgN1
DFeYPn9tZNRQjuS+l4NjvzEGx31Qn+vJLWXudVBCkq4oH3cP11mfYgXlA9C142IB5o5+CygVgFHF
8UIBaWoIROBqi5sirWF6EVhA5ceIcodE5uU++kaFbhF0/bFIfRApGKU0s7vzJGxstv60SwMaf1z3
pW+T4BMWnkWQstuN0EHnklkrUTLGPwZguVcTNUkF7RJFG+IiG/LjUMKDD+msGhDN6PQzr6TO5asE
M4/XCnddwBnov0ecF0h1NvppH+6FEjQmyKsBc9Ul4g6xPj+koI6FOzpIHL8Y8TZ59Ngh86xMei7v
5jOtBXA605B6BEk7S7bd8DF9T76hdHhO7lYvxI6AweI3QDuHNFiYyEgmxrpIoOxtFek94HlA1DGA
WiNqLxrp+t2FbeCC0CffJKoNrsgmonzyXBP5OZrIItmS95/BRN5qyMebJNvxCNNR8MPe9ZiGstel
TxgMJvHy6Tb+y5c9hoXlkf263/Znfeu2epg5rfBJjBuX4r14f1z6LNLp/SSnrrbaiTRRw9iJl1wX
5jzMoQUdT2TUxuBcb4fLQVTbg4SMQwhykrcwW95A0TvyPJ4BMRodU0dekAO5HHzYhS2b1uzRwghv
QbXp/FSa3lLPbuKFNiI3G6eO4t0u5C2dZWUjoT97wJ5j5XjX1Xfaz83OCt4F4ztp24hjv0DF93hb
y1v+fDXSn/5M9TJqjMIkDX2DK4c85N9H3yOq7UCIA9kjUShdeasuGr8MuBDJayAyIHwDXqGk0XY9
Vc7d0WacWcrP1UZsjz/GS7KQ95oQPYf9wWN2a1Qb3zo5DRqHQwSAmgBVSoOuzcu56j+KOQO7HTZz
ZLGnz2MZZE46HR7THZpGnyUeu8CVnXqUsTFHXcCV1EmEcESMpnA9EFMCNE17Vhp16XTLnIj+DSx6
2LOb+RtPQxr8ww0lZWLEhwH+wkKysm8PT/dxbd3oqKCnMac5lgrBxsV9huvjc5HOHuPq8Foofkd/
zhvvs1IYn9kSupS9QLPfoersaQnlqOTJPis1SAPVL2bIXvoaOkLFktyLkuw2F4UG5x6MlP3bYlbe
hxABW+QWwc4qTLIn7vN++8BqjpuLzSxP44XrrCh9FL2hkIIedLxSrMGGaSC5UMCIx0SFI/4wphqH
9gq/ZE09lk3T6UBha9x3nGAtpBBIQJpdK2gd9TmdmMxMuDP5FkWiGbKdh5gTapO577OyAmJjDxGx
pf7YZON3mLkvesalHtMUpBOaBnsE4QgVPYahCNsKJfc+Uw0hfNllq3YD8USfAdQgvpMGT0/x6Vma
9fIVfX4AzpsDZnusY4BdbLxpu1SWyqq5Gx1gPQt28WuSpOYb/ZMTdfwbE5N2fLfq1dtrd9y6CUs7
EG4CQ+NDpzhdZOfvQd30VaOFyPrF7KI8XuEGhVJEcdAyO6HDRtPAf9HNQJmMkar+cmUv5nzNXZGr
t/Z3TIOYBhCm3aNk/WKKNdsvCm4P/iakYmQky/64b7392hz6OHk7SvQxIaDq2khzigWZqugi6H3M
8abX8SACHKJEnZ/6RF9O6erPOzbksaPiLc3KohX0sElQY+L8h1hGqujUEQWeHp9LpIAhGy3Kcb2g
ydfxSxAfnAkpYqAysyC7CxEuNSVqVHp6jF026kamH4ViP0G2cK5DKHZGhzHapfdrPw10nrjDwblq
WvQlOXDumgsNfMIc9QC75Xug75oE/KvYCoUcBV3nCVQWxAt33QYRS1yKrmQAGoJPDxttRVs2BxsV
BYKC9OPq1kgCP+aqW46T4DYuJq/xffLY3maaUx5ewE1vY0CXlf5a0YREh5hPjQlSSY8Pf44xpczu
cSoY9FBp5XaxqbcFev2uKEDM70yaE91L3DLS8M6yQkkVfah48jLynWoPNswYcI6hxJnQcwIko9PY
f9taeF1WfrmBeIvBbetgL+l3gq53c2CYkJAs64R0CR1JxhMf6CuoFu1RtVhgqPyFNIouLzSzQjTZ
agR70S9UjVw1ScDoue0379Xwzk41Cu+1+tA0+5jofdJozQ+F12HSTaMNsIlFT642ab1iOfi8lAAb
Lfrc2i53Vf3FASM0EeuQRlwkjD9agU1lymX3Z9jXkJbMSRzfkLV7Y0Y4wGfutubDZvJz525qfiNy
NofOfId+4sej4Y2CPBauJtJLRt/PvIqgP84QfH4e5A3CwbMcVizTCTjSNcKQrVnyNWmP+x19vF/t
T05397tiHRVevIgXVMFPy6+OucPttW8HqiZmVPS2nb4vbWT+x42A1n2JUTg9ZCCnOKdQpu5N1XnB
pINRJkPZqAh7Tux1fe4DVhrcmmQs1cZw2uPm2GWQhu35gSAyy5wC7UUQzJxXgF0IXDQQVOFYdnlC
Xnzm5wfRy2+meVBT+jHIMHu0w/A1tcrZbXafsOdYXtXptrodXlh/YdMzgOl1GyczECEwq16zxBW7
du9KolnenWYQfvVGdGFutC++fhvRrkhW0rw+QQq2UHE1GAqukLWy00nfGK5uCNZA9Q2eMylsVvCN
c/b+lF5CavBK+2g/j7NdURvEgf60CK8HkESdxHhfMnpH4zR2NJotjPEQ6G2NPfMkAsRJ2rygZksj
Mrt8RQtaggrOS3xMIhbr5coxecFLO4sd2iVVYn4QGMCk8+m9L88VP9YCdkCPuhma17sp7irjvtpQ
o+v4KXZ7bYq/CIGnxTF0Ybfa3C6PrjlcytGAmGTxIwNqBrRpby5ePRs1UisxtkwX+cNIcqsu6JOY
H6IqHWZeQWLN82jSiTaVUREG1AHLZdWl8Z5YL27yIXtZzCbuiztYjpoct88mE4pbXQuWGXGKVr14
Mo/Fe9aGRBzJhOIrkRU1em+pgIi+UdV0ENhMo/6W5nJ/e13CfLqNWjHoWTOdSKjiZgq+aQABoB4G
RYukzU4SqWyDEtpETUh+SKlir/G5fYT9YtKsOlPZVmTwzJ9FNek4SG9hZfMm/a7Ep6XXNFNtxZWD
Dnpp4rMwJx84T2fAn83vT04jD3ZFhqgpRc7u/VMuH0dl1p9o4uOJUZsWwp0XXDjm4fyv6yQzOEOW
uPtePNmfZDPblmPuGe8nhdol3faQaM3H8SKZsZ/YdttBINFYRXflNep4j3np79cIuc5YZe+xQs7C
4eZd30jAgPpYNpY2vQaSmwT7QF3Th2dQ9TQfqI0QzdB63UdfTKFDZkVsYSl4U7BRv5ATR7JsyeuS
bR1PJETO6O0zXLYSEQhvO+nYIHFarUvjoMAUsB8IzFRwRqEs+repcpTd7qhlYCAbw59mhP4aNXtm
KGtV6KQRPpXU4mEO+KuQP4miaLhNrBJZBISyRMWAr1UQg+/4Chf5t/N5GVnf5QRMS0+MuITyWqK3
Rx7ybSS5ghBIrs+deHB73Pu8VAHLUECHCcGMFtKJX1WOVxThvytGxFQ0YjKYTeSwvSMm+KAn5ufj
fKWxAGX6xHe9Az120r08kEvDWjddqiZdQSi6wCKgx7r16YY4w1OXT89Vet4zJiYnouNugs0XUFnO
bDu9UhA2Pae/bJY1DjfELHoc1EdyRKSb5QeagnQXyTw6e6uHsxxb2agW3cRgOQCxZ+OzndTTgPGu
BqGzd2FldlfFGYH3d8e6zgbojOQ8xGKB2wVOSMlhPbyZoTM0qm3HSH1qiZnzmQwR4kgriwU/c8Av
7t1wK1QOq/Ph0H0YPiqQKOvkOODgspg7+xlzDyWCRuv1JsxChMrEFAYObZ3l4bNow/F1AFITqZ05
qSNEywQvAY5po9VbyDLOhSYAFiu3ZQyGCb0sdSlwU4NpecLtTuo62Poy1VmvSgAN0EsMDZPm9oYv
3neyuh+nn6A+pnPOXpbnm8FfB56v86RDDYlLSFhg74bemZDPmz/maO2O2dyVe3NgwAVusruwdFkY
0OP1C6sCeSXk914GSmjuJZ73J9+JPHusL0WfX5gLFxt81Zh2cFcYNF4Voc+FWANwU0iSNM7hopZL
yeXSjhfZ9ZvxmNPdbz2fv/oc2YJLNAvsC5X+FcBWwCu+YAkjXqaET0koqRURn/IGwsLEvZ5Zz3LY
0c/vK8i+j4tEgeBikS4xweavk59vPquQZIO8qmHEZc/r9+TSMas2dKePlxDiZfp8Bo/d9xiRXhHl
eNA8MBqqM0P7+FVQFZjIGuWHDqNNRBxdYxexoT3AQYQ7SAPMB5WBVwXdyfmumQxe+x1vaGbtUQtT
tGiyI5+Msf4LxlEulOaWw8P8Mu2jJehMEX27+dwvIZeCtqTL7ekwm2TxoPL3hNBLzghR6DwM/4KB
lf8Ezf0nrPI3ZspDatL0ngDN7UYfAQgifjG+9zab0ajC42R2d4rY3ZuevVF2ASD2rotBwWKBIH0x
mlF49GkNa0T8FN2ZHHD3ybNl5uzZYYR8aqUXU1L/SsdVBY+p2qTDjZh9jukUtxhvoszBmswTVGhh
ZbXAnwA9V5CuCPwkeFTRunU93kqo+wspoWKUULwB0M8sW7Pxpsp8YOevI23KNTXC11l/4PkjvdNO
ABTz4PVJHrz09brnYMLFcISGRT4bY7TNYbMCZ4xAYdeaq2vk9YScomPNMj90aFMsHATgLUT8XBY7
kRfADj5YYviN4hw0Z4A1uJAJ/i5CWCjA0NI3KxeoxB56oMnksed+YEY7/d64hTePBB3qZZbl7O0Q
NJEF54gGmQkHeD5X1qiYxXN29kfQAVG3UsPptM8w6b+f9R/JHP941L9bFV+bx/B1VcDrCphiMJIM
LCBu+Haa2dCAHYeHBG0ds1o+MkdJ8LiPCWmWYEUac+lIOoza5pUeY8SoWSI43bRQCuZcOUJZ//1J
B39idvzzk/5G35N7t6TpCLx4JhT1gRfD4/BGjHxpJwm5qOHRi6ezmXqesXBgPYBjO41G8hNR+1/o
9xklOePaAwnqjgFRZuMyvih1KjI4v4c882D49g20/2yCUeLktbfKhEzQf19GTzD9/gMgrYnv/wPh
3XvF317ccsNXirMb5dtvSp8kgUA1b0cL25lZzrZ3GedITYNXAmjVEgayCFmxaWn+5aP8ic/0zzv6
GwJ/IGlS2b2DdQ82ow3Gakd1dTvZV1PXZzed3DNsfOFZ71sF8eeX72IcTYfEq//+HFCZ/3JPfgPd
Z/tvmw2uPNp8syo7NoQAAqoY3zJuMkf0FWZ74VCK6AlkTc8TotgPySK3WxMHhl3EQBh+X00GGpSh
utr4d/STP+lkQj1C4ldaBTM80dRiQHVNI1gFzBaMW1QhkU3jmbDA7IDR2HOtmjfV/mnWLHNhgrNI
fRpX+mloCQJCF8nTZeOgoAcWEIL9AlgN1ma62zi+QemJmOnhfqLwpLNtXnv28gE1pvsVCnrI6XWQ
ngTNyFb++WALmgBFNvdDdlBsv4XYHefn+Qx2wokLk2YpCIurUesSyB60OMz+pLtlIJGH5yq4OedK
cKdYnuAnhhzpf10af1ulvzHsblpat0XLEwmCyP7MjqnlqRO0aeYzhzHI0BCB0HDBH90jUoLZ2ZVn
59Xf2MLdP30KSBA9rdeH84223b/3itx2tWHaz5sF6yDsogAPoJUy+DVGXGL/l43ZFfHj942pqF1V
1vr9bq/b/Y05dpfj4i59EpgfxvGOMxrFrsUgl7Sh/v99q99IEtnt2SvKlrfqobHfw1WIgYHQxkXj
+vKXvfWnrfXPq/qNIdGTkO2SnmhiaS4qgEaKirvGOQu47AP22f1LkO4O/kQORJAJ5l1fhoL3+3ny
zR7PgSZrzWLg7EnWHeQkMLEBDTCnsQs4HHFBKxci7Lu6gIKLvI8uOeC9U3xqvovKwaGeg0h1NAT+
IKW5O8bcm+6pWmF1wx4eMjUcwuV9epmb+jvB4+uC7IG4MVedPkEf9ba+3dKxss4XOcyQnhRAQxnB
+GzKEAWYaA/8DqNHTvv7JHFz/QeL5XXqUyvw0IW2PK5CI9QGmTlMNYTvCjiVn02yVnDTUqMDyh4Q
QTpOPv76SJQfsk18ohc57mGoptgnKgEAfaAKZplZ8jFMGsc81nLJYMpJggoz0AeX4YtaN8FoHYFp
p+W/rworsO/yPaZBAnqwOrdeZnfIWiv/v1eE/Od1/n+f0O/naF2UgyqL24Xw7H64mqvB9gBsZXFL
gtcaezdxdRCd0CJB2+5v8hLdPyWX/1whvx2ASecl7fsp719YqO6Z/ajQsZx73XX/E4zBuDhbBGz+
cs3/O5B0u11V1VRZ0hQZctxvgeQhV9LtU/fYcPQndvBXCp3TFgJlZaceekXjsWH+hYr360X/HVD+
/aZia/7jpH/fekmv6j56i7tumlj3MdIyPGfirMcG4rnB6m/n6B+4a/9+w9+O0Wue3m+NeMMAh6bd
K+VNZ97PrLJBRkbjBwZob8cQ7CT0TVd/PTL+987/97v/dmR0egNZGjZlb1Ga3F+uNhsJR0PsNSPw
VdBfudsYtSLFDYzfEmLRgj93/suT/t+r+9+f4rco/rh+tFdX5UlDcBHmlAti3SwzLGTGdR9lh+Av
S0v9f0Q8dSgR7cQK+61Y+qpZmz+kZ7v4SA5gQ4m69hXCzECmBmwiDJOetmwvjEsE2wTM+SMH/e8+
KrsY6EMoXV/ri3TlFxMS7wZu7WGUjDxEa8+AaXK7CZCnBK4YGvP81kNhzhhgAaTYw4qx6mhwd6Cx
vLH0gqhx9YB39041RTAtpktv8zjcZ8rhNZcLUHefRoD9enSyPkytgOjpz370HexInei8LAFDZFlw
hyoBsI8OeB0xhn20TtY3AXp8wVdnk1ym7wgQ3s8fVi+1cyAMQFyWjz6CdwaIDEAWAAvRRHvi7Pnw
tbedMy+QGemoIKlcJbM+it6BgcpsgHQOBQYQCPQsWh9coPwZVUifZQZgwQdz+cxibq7gpfcZxRAx
GHcgufqeNBDvg4Ih8aZVfGw7whtXbVxlDODeZIZoOowAu0qo1d6nXzexMYAZ4/ASvFzUkCx1AXgL
OCZafUB8gDcCbGEgfWOkJqqI2L9GoBJj3MVPcYBSTH5m1FXMnmfYRQcVuasNkPC74Ps0JhhL3Dh2
e9zMjugGulFOd2hR4tKW6k9X8QrjiKYleFvoVMj0MEXXjM0wqq0dJ5mLVibOa+S36nIA8wgwopn6
IN85wzboPDZ2ccEDzDiCpcORUMjL3jDG0nnMEO+sfbh4WBACNnejO0tHBWs9Dyus6szMiZpN9A12
tRXFuxu+qA0gYxm0v7DGbcx4hSPMKyiow3GF4/fuviZoYMr0Yck+oz+rRSsYpCHwez4VukNU+rHT
mcVhBwHeenSlgkaIIpDtSXJKLcpDQH5vvcF5B144L3yL9mYJpKBPfY1PU2n1xsrkBYxPL2ljKLok
XiLA36zBhA6bFzyGEOL4QeFWT6flJA6i2xykgFNs7CGcCDMFXQfQ9lSEmVAboi+4LEbA0ODTH2+/
3IMqzAUbVIJ39NxGG4QSjYQMvjGzAzQ4r5g1i+f2PU/pJ/AyNGh9XoqiAS0/Rn7DHXgTpuH1tIvl
Sw2o1GzHmPSMkqgjBHr1jyeA4CnTl/TMPERmujU43cOv0zLwgCLtlkf5YyiK2ZmBJQMoBrABigvj
VWSF16wx1rSaBR+coRil3r+6uvqMZBY/DoT14TrJXGn0Na+Tenz3H2gsV048LRzA0uEHi0Z8cpZd
vZqBPWZ8e0fnQT33ZwkD23ga/7RowgH3n7DSzdRgmGOlP2q4dz82YElao7THjDZsUz1dJIcEvAHN
JouLSBcdaIJThNX4BY2LBKwZkYUwCXIYDzwwthyXq7VmMCnG+ks2leCACz1TUOZZeMDY77G0SCdK
z8gWWWLmDPm4sYj7eXTu4y3tdIAvCKNL5n3BEA5dQ0zvOxO6YYwQxPgNycY+JS5+CRpdS0EFC+NI
WtMrCRgGIcr3HmHIt3iO7zinxAZ4VIbwQHyuTpceJlK/yW6omKRViRdvagD9nrLRpiJxkZF7r12a
lMkyH71G16D1aKONcjyxVLSYV2mPael9orrxaR9IQclwY3joXJRQqhyVz7ttdjKmn2OmvV+2DGpO
p9eMiaPKIIX5yN1It7dxxrQUsD4SyOFnobi3KZ3YlHDtv0Ap0Q99kdh9Vy/jjasIg9zuqhk1wFHd
4QqM2HMnh/fUbBwKxZt7/TLjeH2NR3rQALc7FWuLMZ6NSiDd3GFYBZ91Iijvr6kc5mznAx+jz/3B
eETDfg6DDyhYT/85qzDhcMsp7XclhxYxrOznwNa6oyeECZy6GbNifYXHTGdcJc4T8iXQ3p4f98Mc
LbxSV0rvsbdfmvX8ouXGeshB8NHzRAH5FQ1JgzNAm/7jOR/2AJ2pSgTMX8sRzTQzFFZnrfPlsLrE
6+pzyrINnKWU8e+2Sm25cFG1e//c6AwjRIiFi6C6PawvFGx7/6M4sCTT8cePkVlcpMcGKDDc1nl7
zCCHfQwatA20YLMCqZb4JZ220mxaH+DaACFJoFRPK63X76/TBZUFd07V0UJEkPdzX3Q4cUr3Xc6a
n17iCnaMWzNs8HkME266Bb/D6htXX27Dztui28alvT+C1PL5S2WkiuTr39mg1Fc0udujkJXRrf0t
G9w/NTXu1cNmsaP/DkGQTRbA4DTuuw8VS3dR4DJ2NUcFlpdfW6ZIK+cxrrDMJZhIU6uYarB/6Qx/
TijYAhYE3JQ6u6uHvyZ/GBpf/+sDWTnx5Bl1bUtL6Ip3jIkEsW+gT2rnrYNtw+jG/sy/mYU25ZCm
AySfrj3NEH7sn/lElvaXXnJXFgnXf133b0npbZjl97ymICT1Xl1hf0SP1Qs5jHLT+s3/kHZeO47r
yhp+IgPKsm+VZVvOHW+Mjs5ZtmU//fnohb1azdGYB3tPY4CZmy6RLBYr/PVX7xQtOnZ06lpvtNMM
HN4O+hYY5ta/fAk+9TGz2Mn6fnyJ4PgYfFH/xKwuGK7GyxmhFLSnj6kDgMSjvA796ofeBOqhPYNI
pRhKsw6lkcCGwZ0J5o2+3c/30e5j9XzpYTVNhiGKpA417d7488oosI3/IerL9De2sOKP10fzUW/i
n9HQQ/tsz8IxgQMQzDm57JcZKZqva7a89bPVQ3NELQCSXn3oZMdLSM/itct/nVfyPN+zuV/Qt11r
HskL3/d49SoOhLJiSX73YnPdHU46Gyw6rxlPG3597NoL+NvrnuCWAzcfUDtZKsS6Kn2WHO3T1nLH
9r5ejBYdow+8nQngVlh47QPdZHzIOF4kR4bngvnwFq1jNml+mU0QxMlTqCX+xzi1SLtbSbsR8gaH
H1q0aRsR72lYoK1vJvkJNrq5ZxTPJRC4yF1qwEgCkOKcLKHF2YRrKF7hOk9c0uR5dIp2CioOU1zI
e4orJWmOR2dZrMxxMdJ8AFYkaRgjzNXEYYLev8Eobkamd2n4Gqw93CCRKbj6NCwEh/ejT0eZ36d1
teeE90/7lvK691VSPme1KfL1bs22A+vF0xTNsKLleJ7u21bMxFLAdjSfhkZ3lq5S0TABKOBKqf/Y
5kmlcERm+/4XVefNSoZNin9mR6tYrjcYNtt7T11yS0+QjcRqjdMVGienlqw6R7IyWbpNSV2D3Nvx
vz6mQQ+G9AE1vPvLMqrY2WzL1XUTu23otzRGKXrf2of9bj0j9yjaIGtEsUsIVpyXvOWCD6I07HOT
wR5jhOahKpLX/4ylNcjxfoRLp1w/2xcrH68wmkMgZrjgeeKGADspJe/DzjkRXUOK9VaKtMUbpRl1
7Q9O9d15oY2v7kao+zoiEoLUQ/OBmkT7FiBkgHFikt+WKcqfsE6QrJzx5G8UKZPK3JBd+gjJqOTF
uLY+6XwEbTCM754zGH2SLTIn3bLuF4puVOxMXEUV15peRZsERyAvcx3uJFPmFl2Oz7PJluzJCBwI
7Ng2RhPING01dLGw6jbN3WAAxgN4hv+bfFxZtHR/tvvNaaWvEf1oMBcUGCrk85Q2yGDSRB3YGUi0
iKJzePmnpdce3T9468+MCbr2s3RLSrJPzTUpdmtWjARCj8EuO7KvOvh0eNev3rPTOfr0dwanJ6Zw
QxEeuP6TQ1ElT6xh4RM1wGRyynZgIh6YrUG5bMkcikagnEBRZY1t13I0rW6hoqbkRkzm+6PrmuMz
dg8Wx3AbjUkonQM4Z3O6Ddzg/qaYFV6LA9lww7J16CNdS3pUJwf9rE9PHIq7Zpw5nYfDA/HkkVLL
LmQgc8uI6yBwRaSJx+xZL2RlCIqBhSWQoPUvNIIfaMBjrIs3PCRQgd3/vKrCyK/Pk+7J0ZkYk+16
WowuAHvfhQM4KJoEIx7YQ5WsCrP7S5b0Dl63dfPiGugH3iG08eNgn3xMMoPu5M4kosVY6TJWJIh/
CZSM32VduLuFjsA99EdwO37ARwD7P8aAdojCf5hEqwOJa8WWit8qPay/pErX0FjXtcOqMSnI1pLa
ob9CEx2o1AOZGE9pGAb78G0W7Z4aivt3yw/eEWxL9888zOvOzuIsCdsYrAugQZBCZbVoF4LfrqcF
zWnBF8pFS9AD3DQD7iV1YeCX78fEVih+1Wte3gZbqg7os5Nu1xcoPnkg/73OdR+3KaNAKaF4cCos
7i9BUkr+rDvTzW7HsgVZB+sMngxwLio3Va94xn+JEXal9IzP1xNnM9/xjO/JiXevyYluV/AezB1S
6I9KkLhGJUHF9TzbLhsLEefAk0NmCdzxjSNGVcz4y5IaZp2BX66lNSTbtN5uDHtV1M6jE2xKIgFn
EcTAYvT/KMxX3okfSZKZaSyp5dV2SCqi+UicUp7QE9W2hrjoBP6k0+H8UAQWf7FtP0Ile7Nw1lNt
vETonuXBdcBGMrCEmaXhQV2JrXhWUI8fYZKtmY2n9r4QwlB28uikZEEYPXVmkWB1VGiISpZkYdzV
+XKZNnjCGmCXNujgCfITzi+EMIWsueomVyvkf5YGp+BvhbS2q4WprVjaCmBHuojbAAzcVMW4qt9f
la5JBmNaUOayHexmDg//O3wadB6PIZCmJhpPs/8m2igdmK5JZmM6r9dqS7GJj3QjJ7COfV3xQgxo
me6fVpV50vE0XMPWdFAB0iVrHGr7c8Owxe7x6j1YwcvQTZWrEV8r2/6yFOmCLdfj7WJmu2eCjNNz
ncl4pOYTOEYySE0IJe8vqdJwlKVJN0ufnVfXhukIZc+gmgl7gnsGU6i4wVaVSpTlSJdKbxz18XLL
quAQoQs/WWTAL3GdGJIBLQjArFnTJfUkXi/YDa8+rA2bwSieTIP5G9l1Ej1Qy4iO81OrJ1hQKDzh
WLrwv6zgCFcVLpXbIt3LrTuebC5njlpY7nSRuWHcrAV2qth9xa7I4WstPx8P2hExMK9AbrhhzoAv
WjMwbVqiPGuFZjWka1m77k/2UZwBmRJ46ppR3jIHdBvRzkiLjuLEVVsog9rOk8N61diJE4cWBxoQ
SjkFebILIF/FLlauy9YJAricVv2Wlio9s9dFYzmd1vXzSIuXKb1wnYYPkwMBEvNtlFgJvdIKlKRJ
VkDP14el6Wpn0JHH74JaE/OqPFrUM7NjdA8BnVhAPJfJGkYr/eX+Sh1x9/+wDa5ByGNgaDRXsnSL
/AyT6vFyHsE13jSBvEEbk+58UfKcj2pDESzyeBCy7WFHhFID37EG0SitLEnRWtAOqcFsTeYyaoSM
gswu0dvF27Uu1GKMiIonrFwuf2kwaMF5R3sQ5a2RcCxPj8NNi2Zcssh2MCOZdX9dVTG+wyxB0zQM
C9NqSVaotixM3Rnn7On3vG00N50tI7kmD6LnCOB/3Db9w3AWqXCXlSdZkirZpMZ1tnQuNlIfT23i
6pRcOEQWKu38846DPnCsBlNYiUZdV3pz7evCcAv3ao6gf3OyRWf5cvlqZIeUbg8ImvpOpEzb/Hkf
hMS66TjArQzjdjNL92FumvbU2J3BOzwzlMijs3YUDz5mhKVPS6aKkx5lGK0qSqhIjv2WKlkXbb+q
7c09Uk3v+ZnwWPeihQ+8A2jwnPnXn/37OlMNpSmtUroLRUM/XqY58gJqJoLSeudF/wBK2iFJV9iq
E8VjqRQpjrq0sTxhtnu8nBAZrIAQj9J04fvxU+g1hwm+oSIaqsjr/t5RKXzQD4vV5bK4mLwOjEYJ
Goi8dLogyD0v/XLF3r5okf/GSAVOtT/NVDv85/34LV+ydLPldm9dT2KHQfl37XYXPHA9jl7fvciL
KfC/iK7+zjVrfit3Wvzq34but2jJCSrGTn3j2EI0j+LrJexClED/eUy3eRy+4N1NvYSmjE/FllcY
999yJUNU1M3c0sfIbUWA3ulGYJhCHIcTv4lBB3B9X4dt1U2VLJCxzhvLSSHEmeQXYd99ZeKQGaSU
OpkdkD3nwTOnTiutl6YD9jzsXILw5WmWPoV0DzV9ZoyTVacUQup56yu+zqi0XD8IOU06hMZ8tXS1
xt7kpcuy6DVNJ97XII7bTyFI/++kpbLHpjARf5x6SaC0+zN9vm8YBmC1a7cFTD/sOs0scvw0TQnD
viyvTbEuDNv+A00GoXhm+yqVF1fq3hdIB7LXjLwx34gbHjHJwUxWfUBGrHvQ45LD58JFb1nQdKlC
pgoEJopXWrq4iyXTYi+mdTc32Gtw9zuvm06BtadPL+w0MPt+0lecra042z/eiNXGyjd15D22Xm2U
rA4cCY4PrEv+nsZilsTaMzZeh5aiWdD0AWHC3RGS6seu9pNtEGTjfhYk/o42BIaaP96/GBUJsF/b
cUtJlbYDx/E0neV83tF/zFqQZgC1ylLuYltvgpNgaAhwENH99N3vBwrhKjW8ZSNKwnNjQ+vBGTV8
PNveY+tAH2IiSMdPrJp7SEaAHiX/3PuANSBsF2HHYBhgX9mLUVHF/bUJt5as0nect6fGwjEP5ugZ
aOqry9wBL535sR/uXjB/Kpz27dfd0f0blLQk7rp0aofCZM+vXdFI08ogcn8FPpem8Qd97czIoNrD
KIjveaxSx4rc+u+lyup/1Oabs5Wj/vM2PO4OM+a9xvACY3H2qgMWHYxgOvsCmdt2QPaQ23q5fpvN
Melm/Jm1ciiVSv/kLoNdbX40LQ0VWNBL4sHqBld5N41SWj6+wYfBVdcLn17GHr1B/f7RszHECmej
+in6sQg3LS0dx35yviyXB44DosoIynA/o6supvlqUPfCB4YKqF4jQ2H8bm1KJYngOOiruHAIwdl/
FIyaHqzkrxkNSE+g7I5R+2U2egEzmygue+VjX1qp5FadDWeuny02G1rQBPaK9BmxkR5Eg9rjeO31
2qER0SzDsPVEZXcrqqq/FE+uIW1W19NMO3HHmAoBkqtz6unBIXM79O1PeuuwDuYRSq2Vwvwqt1py
rc6z8WlaG3O4zPnhctebr++jbXc0qPmYNoN5Ig+8NIHqdat06EobLT3o04m7nB224pZl9kcRZLAE
TkmAk+EsWungo02ADhMJ5qxJZ9I3o1QUllVlYkzpgdf2zO20XJYtMPdMjriGWffUS7s4N1oah23m
k4RjYIK5D30G/rviTqk8Grmk27geG0tdYP5X3uMznDbMwRGPbcq7Aq74ucNzm6iKZaqn3ZRsm7Va
TRqXI4smaAhgxWkbPjaVx6wdLkYvnWXiq8650q38OWdLCjmnzAg7amuW2WJ+BpYjFwFSlzZdIoeG
3xOWHHpkOhsT/3+7yrfCcsmEbKa1nXk8c51aedRifk82Gxh+txDLXfjtENAprbWdzpuvjBgUxsuS
wsGzPp8c8gmeG6GS3cWCZPBPpd466e1DDpf+1KTZCFQPl+qhuOU9Swve2cvF3tA43FYBxgbI4nM3
u7xGZosmCzxlNnqTWke/gyFphklAIKfYceGR3nm1LbEvpQ8wx9reOO6505cY9boKVwH4eoRSo9VM
J2r0t491BpPyTqocpeqQv6RnkhVrHMf5ZHcW3rJoA+/SJoqCeUzMxYAMVeMqKwb7/DLVlmS9DifX
nu/nYqvFNJjW83wKmT/UzPQ3RHhH3fftcFR/GWxOISxJguzsY7XxnoiYOvkmfLiGzeYiajbDlw7h
Y+In30H/kakaRy9YxrBV8AuZp/KcwF/A06o4pD/rLrppgxmwDRJcbt2QNmo9ru1Wx/rSpCDSEoHF
12DcfvoQ1yChQqfqkazAV/4WJ+3UbDKZaKsG4pgRd/GJ3YknojQuGGPfYV7VYtTh5rfcUd1XQVqr
UiS/VipZ+Pl2v1zWrY1JpY4QLiNoH8RfkF+Qk8FjVff2iKVI6v9LnhSwmfn6Ml9NVv+oPwYneI0Y
xCcyJHtYFHurNlM8QlyWxOmo3vCKaPWXaMmuH/fOdly32GWRnsmyiSdCgzh+il/EUvuqt1OxUtkl
Pa5NbakBdiNCjLJLZ8Qimfq3DXvhC+wEoHingCGFOqmys6ozlT3Rw2Y8u9QcFrqP8o/nLCLv1YPW
MbjSu9Xxh/3+p2qtiq2VPdFafb/ajG0kPtOvlg5m8RcFGMuLffrDluA8jsrRc1WvdPk0b9DPkh2t
m4W5OlwQOYXlxbe9FiH4CorJE0yKH08hPjcemSrfpJQqWe/dcjKZH0ykwoGJS7Ri4CKHCgOz36Y1
jT//o9KakiXKndPRrK2EFmUReQ0GDxHdXlHbkHQSwfQBCorls8L8iUt/55Leor/S3i6OuTtfNBDa
SLBIj6S54AzpjlY+QwcbvhMQXr5YIAhJJCrvTVUc9etgJYt02v3HIrWeL+Fr2gU70MMmhEJz1c5e
hRvyS5pkj1aXWm29Xa1NAKliloDrRc8RYePXx9MeYDk8bxyr0jSIQ7u3v5Ilml9mtXH+z6EGr1M/
GkG5El8+xwlBKooLE07w3fqczkPFuSquqexnnlcUyYst54qxF/2d0MD0GH3LzM6ntp/AVAUXgUJk
5f5ahmNYOnUwuyGdpnatHXfz7Zxr2g6y6J2HresNJhb8FKHf9IfjQZ8OE6WXp5Iqnere2k94ZKbi
mrLKdTRaxYPBx7rFY9p5aGKUWjSoqIxghRdvAjP+d6nSqdbOW0tfHBbiqmZbzjQW3izP2doD7yae
mIXnPCi2t/KR+VcmyMrf3uRpOdfnpo5MfMkzqLNZ0t1GKcBKj6wHqxV0F3v6jKaemLSpEH5/wY4M
G8lnx0mh5wiHz80T6d90wDAD3lTf20Q4lN+PqkCpUoFLyxVfVDJMl915d5k3ONetUGAxUJEi0s6P
YhiCYOKDnysZKm9rpTUsCZXSHea2vjoa4lyfqW2MYyJQIjPhOguCfkEnBGcIFG6gMLacsoozpyoG
L6mVo0lPTs0uHPNy5AaJXXa9Z2bR4TuLRxZm5CedqHQ10n2R5kk+H1UKdvMV/jBVpcVL78/2eDxN
J/nsnwyAyGntKG3QTIqjePVSb7BNRFw89zrJnvyum/bpClOo2f3LDHLo96EvrK1uXXUOHUdKlClH
KRQmgwEK3n6z/U7C3A0usx0oxKq0W7Jctct6NXUWrJzrrN+W3Qi/8KCwIMmU0FBptCqDjtJWS0Zr
t7DyYrNlneQdXC+jPQp2g8FH7EF+hy+juEs3Y3/vZCVztTzpF6MxQ6/IrND7Q9oB1g5MiJjf5aUj
em+9HvNy43PUxtdIPmF19RJaSt+Yq9xSLl5xyHJ947S+bpbm4Z/dJm9K4zVOzsCj5x8/7kaSpvCs
brmrO+uXSxbn02ZPMwrrp36T92beCEpuiBO9BiMa4HjYJuS3iEXthyGcA/jqdMP06RVJWtfeJ7gn
xXFUe5Y/py8XMfTZfyw5jl6XHjmSfIAASN+LBjDhySozEYq344YKLBnT9bE2c/ZrNkDMVhIqdw4z
gjE9EOViM6N8xyRpyja+P4mUVk1hyXXJqtnra/1cvyl76xiSdwJKFVExfbpRNIG4V5x2VSaxbEVv
eeXSYuuTec01Nxjx4JXx9ikx7jphc/c+aVtBwVRXVWOr0AC/JEpmy4XBwphoXOdH4VpSJBEJrijd
tqBhING19Hrws4S0/iY+bvTnf5dUAHnEu2w5TBKXzEle35jLRsMxiAKfg+fZIDqlKQlFUSyE7BKU
h9vEg08oDyr2+i+W5UeyZFns86o2y82GgU/NOMasO4IEyBt/Er3ErotZmRGkxZTF/KHfP7wnFCXh
cQvfNM+/8Zo0Rp+qQeV/uV3/fpLs+dbdaz6eGjUDY34OI1xukW2j9Ts0Ue8Az0zxeFSbsx95Qv1L
6jaZ0lLnahMaSps8H+9kNiEsc0Ykzdtsvd+EWBMyAU+Vu/6L0v3IlRykxfJcmKT5WKcRt7J6/Myp
d88xGQB90GsLIuzOCzNNBMCnxgumdPeFUv1pVH/kS75Svpho9unKPgsqQpFkfE+RPcu4b5jyLfRL
FMK++2pjVv14/giW7IlD8Xm5dhAcZBRKQKMJlh6/7VMPx/NWaHhVIpW7/SNN8ooa9dVssj5zvK3n
7iIhsyPS5ZyrQ91L3CjV41Dti/zIk2zJtZifnVysjiGaGUCXdARzZ6/nkeZgPqVAE7Uu8X0VvuVs
7h2l5P+slpPdqdCwHy3o+7onxk+YLaj2kpiQETsNBwU0QHQln1vf8/751o7xP++zZMOWE/NcN4BW
jlqvI+LGlMRkz38T4DSluRRG6d5yJaO11mub5XTBzXnMgPQz0bRjzoBeeswxAzd1aYukXdMGyUL5
OhnevO37G65SKrmJKDcNazpbicVGwfs73vXG73meT8D6/U3Eel9aBcCbnPOPCstNQit3s92NoXkT
iA3ISZtEcK/mydvBmciUCPA7jB6B/8k3Pkk1TRNGyvrNC93esIbCd5wMcx+/iFL6WFV0rCrx/voy
yYY1rpe9pc2EDQMMKzo5MZ3M3AyEPKWhFgbpzrHfcDdlQ10cdde9sg2iwglaRDSM1lOqbuQnhv73
0v8mQcvP/d03qn2vfy+0LZmrxnmab6wZBoS4HXvFOglreCMIavImT2OzCWuwgO709VQhukrRHVNv
0BgJOMuSM4pOPl7utJmGpXw2n92PBuMIo3f4av55ncnxTWIv7rwZQc3yhgx6EnH8p+Ibqry/8jdI
9sy21keHqFZ8g8gJDajnxiDFMGT/H0tW9TaUpUmWrLDnJ3tx0Q2yBsFr9l5j9F/hjfCEENuuf/BI
wIE9XN24mZN+oLhplb5HWbxkxGrz8xgI+G3DX4lel4GXfghcDt7XNKSopdjbqreiLE4yZLu6tlvY
G1Y7Tc/E61DkDQrmJuHueNTWHniglJdIPHfyJSqJlL2rojBna0tHJGC41/epPwJni4sXeuFbkyTf
MFn6LdWuKpYpV64b+6t2sfbIDG4APG80mAYDMl5sbDKcRMonuMpQlNcoWSV3OnHGmlkgD3hbBrNl
5KUUORhncstkkndiBsr9o7xdxXv7KnlTp9l+ZVlHNKeVmR/ZNG2dgleRfuq8R8C8SEABLoqhv3mZ
fMLxy8AV0l/QifeVKZgqc1VevGSuJs7Z3s0N7ivOrB2tOuO4C+83HzCwgl4Y5m/NXZRACt9XG2jV
OUuulnltTAx7KXSrRXIe2rX3NIrTJ5wtcC8EEMH9Pa8MFMtLlUzTdbNfT40tSz36WQCWbSaqkyQ2
P8hYM6KFogvKrJCp2l7JQGn1hbPYiTUGuOwTBnRzhyhCMAQtDjGLgpN47zOd5jNRGAulhkm2ae8Y
k9WuYLWPAq6ePWpEDVkEohkapYGTflGCXvgiB5MMGy/QJC+6399KA6k6YsliaU7N1aZXsXyK7TTJ
CICTF3+EPgpN3qtPekKx4UJf71ws2dXSzrPL+OgKk9zKuthkwoXBgNQeCWSAF8OAgqVKZkMlUwoJ
jcXErE9qV4POve6SCVMOPeo7LWGIuEcHUA8HgDllwZidH/S0FG0DqDrxh1NPDG4YNjsvHjlXOzlk
eiLiDdRizee+tQ8BCAkR5vQnwebpu9/kHW1/xTUYbkgR96Dr7ITNNW1CBt2jDMF61b9gWql9LjPl
3VE8tDf4fMmZWq9X+91pybY2kudXGIQEEjzuhe39I8U7dc5Q4UXIvtt8BuDSpb0U0xAR049I2+G3
8uqIBhaeVtVtqSJnNUu2QfbaaleXzlUXRT36DOQgus3WQXc0aQ4YmrzEaWJ6oP92A4CrsyqVVf2y
cMkQ7jab5W58ELck6GZ0mXqT0LvprDj8IRHYp8osKe6lLZnC4jK+GMvpbX83dNB2cY+ZPimgd50H
6G+5JP+j8bUlQ+gertb1fBEScQwb1DlQIDo6Qu/lTXjjSoVVaZBk/uxJfVm4c/ZUxLigK7sj7yOO
myFozuG3anEKL8mWzNxhe9hr0zmLu8TPmSuesgjMQhrvE3GZIZ/G9JBpTRS2TrFGR1za0qUcuyS6
jettT7P30fWG8Gn4YYxVuKEz+srKicIMOJKlu5y0Rb6whESXoCp6FZAQmp9AigLXVCbOFY6ZI7S4
tL5r3bHmpriUHOHBm/rvkxZTInq9p3YzHDYnQR5Pw2H//qZW5tlKl/E2DaEkdELhZD8xMOZBFtwK
zLrmDQZETu1OZ+ifnyAf9JKHIasNPlUvyQ3jfOf1csRLUxI+1eHa37o82iJmfX5mNsZo4PQYqzAf
8vfpIw7NJp0fD/vsWxA0J49aRwkRUbgsN0bl0jesNnZjMpuKDXi++BEBrDD3M2qDHk0Hb4b3dkPg
kJhSqbNKuSSjtMu304Utoqlt8NwCI5vSKwmcoE3ITMlZ4R9V5mTK5ywZJGu2mjeg2jKI07PTkLau
6XBEeBzSeJoYTJdZY5Tuq5YqXLzBKks768zM2rVGn+jN4QUWK/z89ANQPfk2AEYqbVK9K45klnb1
4rwsTiyRR00gzEWBNf0SNnfrPeCA0UF1f4VVfTLlZ1TusDVzd7YY39zd7olkE5H4VxvQX8DyJpHK
6irMnysZo6U9d/eHW/wwTTlEwBFFMtj4g68eo9/CMDk/KbOWindT7vo215fcrokIvBW81uOsex2l
o1t+uBY/5BQ7/GGgUBqVSXClSLGo68Z1YQqRAqefRWgqvQmDgoxtGnsF/gntYLdYNWw++MknA+va
R8+CKFnhWlfCt0o3Rm7uN1xby+GzFIvf8CkUWr6sURwilLypMkutui2u5BUdT9t53RZe0WMQdVdM
sRYA1l780qblsRaQeFCxEVVwSuq/tFcyQPOjezisNSQGou1ltArdBASrHr02ohHP6yimi5rLWos7
BdAbTMQraAGlK6qwv65kmPbjmXZ1NLaZO/t67ryLZs8BbKnClTik+GdcpaWvStwpT1dymM72tDCW
uXjas4BGgdHonwa33G9+KzM8Cn/JlQxTcbKtojYj4/LIyDK/mzJdHHep5wQ9r6N5w+9G+p18WgPF
VVLZw7rkL9Wdo+aYwk0TkbAYh4arTVjBxgpHm/e0j+N73yKqkg51yUg5dW1lb0/oFHi1oJunoC0F
JprzBIT4BguHqMErHVJxWHf8iLrkOZ12jRV5HaTmEXk7MxAjmWKQ5wNU2EWT6MIQ7axGi/JDI1Vm
1FTiJZs1P613trO+bbToH5sK92FObsfuxE/0SxOJz8OklvY/51DFKjZcoVs3pufSI7tazWhr2oiE
ViAc8WPMzR33uEIfXrtpAOdaRMN1Rh+vyj7+xaOwzQbFF0fDMZWct6O2Wk2XORcX1mbmdRHieLvg
SVSFRY+2MnVXvcs/8qRD3ufjem19QN5jnXhV1A4hzX8AgxnHBWesh81N6sPo3h+HiXKgyF8Uu143
dctkssbNnpT22djaF+d4ObLPz1GXAH2w1zzMM2tlZlZ3DXH8pzplWO0i/iv0dgQloc72QPFjcjZG
GawqEaaRe3Qii/VG/0afgawKXRJ26M9r9CNOOtHTwoEx/MoOBwHwGdrzoD5oFlStFvFg/ZQjHCIA
OnE1puN4u/cGHKT+RunHVXCyiHfp5zOkg873tr4/bk4oFkm0Adx1TxYpo84MuqVJ4PamD/eX/Zd3
8EeedH3z6fI625ssm6cAS/muJ7y/I6xWPRiQDBH+qv/AVM7hNBTo0/7nffl/sdM/8qUoqGZM97Wi
QLXOPiUAHJ508AWSGTudgDFQzi78y9P3I0+YlJJW6Rq9mNaM/X28OTbjGGwD67xCrEuClvyWYn3V
F/dHnuRnnKziPNV05BFhdrfDGwnXwqPuH29DFCrsJJfcg0WCCa10eCtzMcr1Sh5G3RkvtttcGA4K
HgwAwnKAx3MI7zoPvIOqZ7faIv8sV2xHaXvra7tmr883SwFkeySeehDUKbZCFEPF2NTkUYVgVq5R
cjH0q1M/WDmW4uLf3gHUF2sh2g/fSKgyaej+md6aGu+YCrknyD3mJvzXyBNzOnEf9yNn6b0zQq2J
zegXT9S6HwTLvd8L9fjWi9jZd5o6Q+5psk38dRwsoH3yGTkoBvAqAxeF4byBgUtnQBFvarlrPk9M
58ygcKEIkeZ0kqNu4sgTRXB2ayS5tx+SzZpsjaW73KHjNIFmlp+C2xkAfqR++LWBfpO0kTAixS0M
BWtQ9/tM0v1WnEplMb5kOW+WrrTso73Q3doR1aNLUXgiYtRVgQKSQyfubsNf40NYz7xGlWBxhe4t
XzJhi9pq5hgb8XIwUyhreIe3V9yB3teyVfQ/aHy0b6ldxjQztvh/NJ8yDECb1azxsnHb+qC7746m
3UEszHanw2VjWDgjqUOVgv0lbfbvJZcbi9z9fnGsmyjYYzZL6MpoLoP3azsCR0/INB2AdUm091WU
CC9btdkq5ZbsmT4Z1wvtKgwMUMwIX1ckVgZMciN7PglUqv2XwPRnqZI9gw4uP7hLlopK0VIk+NHC
gec9oUz+OVEzMAkv454uSaasPl4c7e0BeaIrTfRFvK7h+k7R3xOtU3jSw8/kvjVTWU+57D+ZHB2i
B1ToEgdkIeekecdtiBeZHP7/qBJWnp9lGI5rMYAF7p3fD8TyMHaLuXBkCTyz6Jqk8C7GtKeTxqbv
4rHRVmbGKmPskkRpS7XTbDLOxfVceI9ikhbLpDds8PXBUGw7/ICcLRT5bLUDW3mWP4JlmsnlEjK4
y048vcCGKfjTDzyg5Nf2X97m3oPiGKsfpZI0yX91twt9V1shzST4jEZizkoXPPYRShc6t0U+iSwk
LS+gwmtv595ZB3fQubT3XpDswn6wzr6nD3Qh3leu6vtT+irpacjPl/VBu7kfuFsRldENyCQyr6H/
MAuY16tKoSkFSv6scy0ua01sg+0daIPgpHE+er2Q3kMgb8rMsvj+P+5raX2S7d/vG4fL7og46oh4
V1FE0M3kmh4UUkA4ko2qTlJ9W0sCJf91o/3nsWmBy9UD/BxYo8R2DkGsKk7vRgB5b3WS8wqB4sI8
TljdJtyFsDLVH/ZBMJ/BikdCNAJZAC8OE/sEskLk6wqfqe2ClykMP9ZTn45sK+oIwrT+ozIAr3x0
S/sgvQO7xozspFCsS5xhm7uvI2jjhK9ZHzGN4IUtOQedLbloxqzZKnCjUsskKwbLx+ZYbJFOsAjM
Ih2s3z06pUVTUT8Z+6snlRWrzrYD/9fAM0AJJBsTU5ue9UXu6KKEAX36q7DSEeGZDxT72w4U11bc
kj8OviRNMiazC97tYl7XAbFu0+5rlwM+MWqCw91juSYB/e73JVbilAX793/WJxmKhUHgO925SGR5
G691CKGzfAVyP2J0n/fl2eGSZgvBoOKRzFq/0sij5j8Tt/XesiXjcZpr5nV5YJNFSe4cPu9Q7xnF
yMGlR+LdE9hhMAlUi1qu0nAJlbknW7IkDb2+v04MZOO+MnCUWbyTpBvBTgSu8qMXbtKXcPxMRZvd
VzpVquOWjMr0krs0brH58CKJJyN7NULKR7EVAHGcJnQPDdVkX6rNloyLtt2cl4bNgmsthJ5u7wNV
K7J3+JFxuGu/hKCT1W3blZajpGmS5TCWeysHBoimicz/vJd1Vwn1TszokplZbQrqq+ChPwtan6pL
bKiWLJkNRoMt9Jo4Y3hPMggm30c1OiANYEDoFhfZn3RFybkeft6/XdWQFxjULaPRsHUGqaB8pdho
1xjDJMGodaFcmRMDEoO5hVv9oaVmduumvnhM8eqDPzn+Vx3VTkm4pNmXy/yin89XsWpw0hGmK+o5
cGjQmkeWJ7nOVe9WFT2QWZYo6fNpMnVP4xnLbT0ze3XnHQd0QoapyJZ6TyZiRSBOVNYfki9V8m1V
l/FKC5Y0ezu1DoVes/RR1pr2stdFMvUPHoN8+EkxJV9Lr2i2UbQryDhIDBfBsBGQmQ9al8H9c7+F
+n8alZ9zl3T9mOtnzZzzJaIxMAqm/q6/HVLdAqLu+vh/WDSyQFprEwEEGgrdIz5XhWyVOaHSdkha
P5+ecssV588gaOiKRqPBwHgRGSFYyQXQFSQm4yoVD0p1YrEkVXL7Ty6MBcu1jQ4IbruMyKYbcdUs
76ndfhHvtGog3G0S0Z3Nlptfx/bFZfyapsPkCJoiZ24VPaBdMhADaiFFQo0cU653er1D0Kb/1h82
egk9XIJPEdyt//2pBEZV25t/j19ujj0wa2qeX7gHMEXc2Cy7wMhFT+wt4/nSpBVjp6xpKo5bboHd
XrXlfHbiuPEVM55QAh/hIXofeViQwI+BOTZ5wlQwa9WllxthiwUDy7QFur6PeEv2UEf+048xIL/r
Pdn9wrczmMFAC/CWHSYebXMKTa9Opv/onC5ZumV+NBhvbwgn5pn6vUi2TpgddnzgEedVE1B6LdLD
h+EsIj0ypCnlU9Xw9RdH8efMJdt3qe+PZkNjGwQ7EgEfTYs5fKlwVwBYUCy42g8uLViydMZxcd7U
cy4Z7OMB/b/vuCsTz6E1thcy6nA4C/4rnXZ1t26TlKnrplwWOk92W2vTQL0ER3UUvQONGNC1R6Xz
hmekBBZAgOLfN6Q3TKh8t8tSJYe4Pj3ntd2Cu81Feu0a4WQXjXQmLIIaZeQXDW3xjPEY7XmnU2t2
5mGz//n5fPa37YvfguRCdJo1MbadhyU1s1qPSuxBWTqq1L7yN0outKEv6po54RthNRoy7HzGc3sK
akvyLGvC4NTbJsDpGowXWHuNjFaDlzcBsVV7dlUeVvlDJG/DdZxrbbfnQ1oiA/28TiFfWwcRVY/C
8wYasH+i8bcVg2mSo7IlvcqXLQuX7uD4MDGMbV28Ns/P791IIGcGT0/keEKKlTfit/uqURm5lAVK
F86qWbPrcslqH59Z7DhGK4u067bwZOdM6RPKiQGiNbqz+Ji3aAAg26R6eyrpRcofIV3E8bjROBia
2HJ6D7j1xWh0yMDDk26JP2Cv6eybD0XGawvDqLpfWLyl926H5Gas7XF9UtSF9ABqE8YTUqCeP3dn
4Qj2nFyke4ibHnZbr0kT5KNi/1XaJrkXtdkpX+cTXRiEerxe+WJMZ3cZUH9g878chhMQxsBIJzKo
FIRaIbtwaH1PovUDLcyKr6kslZcPQnI7ruflcnEaC22gf1n4faP0i0ybCNRB4fk42MH99VfWPUoS
5WrU8rTZOVMhsWWhe1kGdnbV5MHBxwO132yeYjDJAluuMP43BtU7py7XmaaXwlnlF7HUWgK72LYN
5aEVprOFNxp1zUh7pAQTsv1MD+idoP4K38yZr40eQP1cku9PxeeorsDtnpZiHL2YjI8bU3xOdqKU
vBrsvEtH3P8BwAzBqr71eHrJk2F9lST6laFd+RQkm6cXZm3ClC9OoZVZzed34020o5C2eArRuxVM
oMTtSraqynRgWaxk7bbrbb1+uIkNRFoI7DtEa7EZt5tvTcQpE0NVOe26Yzua7RIuGrfQp7TJG/14
zNlnNvkUkaKJwBuJAkzugbipe75Bg6+yBlN1wcsyJQM7cU8Ma3KROZlSbw1uBc3Bhw3Hy4Z+yBkM
xoKJYZoRr8995nvfv1+VDDNl8ZJprS0uxWqdF8LHwcvBp3rHsk/XKPkRQBv/9vLWgDGsomXlZuEo
6EN18zr8HofqJrOqNFH5ayRTezq4JkhJvkaQvQTZBSpnEVnOh/PA7EAH4ieL7tBfRc0hc68Vpqay
8FcWLpna+eX/SDuvHseRZAv/IgGkRIrkK40oX3JlX4SuLpUMJcpT5tffL9jYaXY2R3mxu7WDMQ1U
Ml1kxIkTJypb17sf2f03Or9OlhHDujDm0QtjE1bQJyTDfzYDuBto7fw/0n+66SvmtbLxdne7diC0
Dj/uEOzuC/9zC66Al014L89s8mUS3ruN5+nneJXwObpVyEnxqt0rrIIlKa7CHUirtekqO7MFPPdv
vHQN+G4NOmCRrOu9dbJ3suBvjRRUeLZGUhJq+6qRinoKiQ+iwNbK8JGajCInvlNYewowh+Nh7UKy
9Oa7xwBgcx4SGQxfvh4f5NKIuPjdig9bqV6rHq1V5aEkpVgLAcpbEeAPxb0IQAz1NrEs11ccUHFI
l5urm2bzkzglgpJvezPCbwiJ5NvYFupbNU9AqStWHFAxwqfVbp1aB2Zo+1USFLTtOT4D7WEfoLb2
STL63XkXi/xMcjxsduavmhXWWEdLscYnKvJP+9olPxk9JCHBUH1EeHH9CLWnEKcfj1dq/YvzVSzj
sXbZ3ud3bgNdIyKYnyQiqBQ8t9rNby9sPh6s9H0tDqbYweVmuqrDApT4mvB2GkuxHg0E/aRNbM/1
v7X6fS/+AbKi86nkNz+6cKrNmy/mBxeJB2xevbfxbf/E+07OB5bFz9mxYUGJP4dJi6ir2dFdGtmy
R2MrJs9cnjdLKlUweaIUG9KPXVSd402Qqzx0jYaQtL82n5qtzQn2j8ZVDN38YlYgJGZsbdZAIhsN
VUzKE9oScx6ez91XGl7kIYSNMAOmJ/PktJEYGYvE2ThDeiKyOHmDeOQOUL1uoD4nBIlqpxlEdK43
h7HrI80O4tcZXi/x9enxWckZIA++Xq3MXZnOorbzMJFSJAfKDhIySYZ4CpV+y4tgVfZGvhchQNvl
yeyjniWQO5kN04l0O1gqkVI4t6pEinVceIZ75/RsIyNe0Hb1bde1fWtImxMy0iJbkQR50hYiwDtt
76LuwIlSZKx5TSl4bQpKEz5en1KfvfhNimX0vEt2sC65ZUS5/skAIBLtIXhSiLjjIKMaQpg4HD4e
Vmcv1FLbLD0YSYbaJ0ylBieKvMfAfyc4xG1DrFaHBJaWpRdnqZjD3WJx22wvcncg4UMMa0z2MfaC
1NIWIVdE0WniFkC6TBoHqvtoLDY8UmmnQ4JLmRHFz1Cs5MVCpe6+ZNaUo0rKByxi0lg0qLS7roKr
gPITp9MgTuc07hFpR/X0e/70tehNAagBKIYdLXG9LGAufpJiS2v723xeW/FQSbeGD9qPVQnamg06
HqMWMOCVGkAv5sdtjOHOd750lEntAVRMqru2qtNLKh8g9bL26+4JQnlr5ODDVkNSAuvhDZVEdHO0
+IzGg7MVg2ptT9YBvVlGPoS9p0sPTkjN8DFs0H6B8ECkxuPF1R8nDdpM6egTueT/34ZJ8M+6W/eg
IP3puxmbW+3opXt5SuhwhR4o1e0UDZD98+MDk/diyvOGVl+X3y6NDxnxn4GVu3Cfmqfa1Nz+8tut
GJgEOS5/RseEn1lAQ8E2lcpEC5XG4ytfiooXx1UO/2JfTZ1LdWdOqh+dt11Lat0/YV15u4jy2pkd
dUk6Bm2rc4AqKWELYWqoeb9LgcniNyinfXesOas0yed+zBvv9J4+0Ydo0jdidugkwb0/QJ5UwNMV
ArwQg77Dr+y95q8vmqRQeSzn2J5w7JFTVHMTVwgjWZ1mNFgk1h+oBHxg35scoPuLvs5sBFTxCleo
TyBn9gQwpGBn8fyiFyordRULX6IcxNX+dqhWslS+BNhc4NnYC9iMQFq96SxxueEvjKacvim26JTc
GO3UEFqh8BhH/gDj3+2P27orXr7fhdGUM7ffGdfj5rART5EQCUzqqYfJ77WsqNGqRMTKXLUYd/zZ
Qq8cRviXG2lxODlTf130wjcoZ27t3TfTQ51voLUZrZCH2H2aLu1j8T0Qz6Rmpn+c/JAqzqUWsSjl
TbmFwRXrutxWLMtes9whzpsRTA/oPZPhvH8J0wFm8iQ2N34s+eBtsI8PKXR1oUG+uz4tXE7P7Uur
HW2mAFaXFkFDReNb0r9FsziKDV7f9xYMXq5BjSZnKDxCT0Qb8AlDOB/i3cIdjO6ddThZNj9pXZyh
GlGr+k+79yfvGFySMGnbzdN0eEz89RjBsd4mQFNZnFCB9ashEsMJL2fbmwVXrpKNQvwQuO/+9RUS
Zzafq/7z9h0lOvfnfBO8Vw5wP8FGYaZT5v5Klf+PBfom/jYMROAkhNZm28HXdINjizbKdLQOjpC6
dDBP+ctQ2DPF4TYuEDNWZ/YMUv8HPfi8RkuAldFPYhuq99rXeExo3tHxfsrd09/jqvmspLZf2/VK
vhfIAEAW6NXbdN9sbGYkjO+ilohjQvtNJIuWT83284/u6QUq4/hbQjy9Aqfm3uQZvwK4sd3RXmVj
sAySwvyG+tXYozuaCT0Gcozr09BHVPDPzaYuc5ljhw+ubI5fFIa+zZH/rF9X5sQiyEMG4nOyn00u
c+RniLUSuLrSHdOBVRhNO5AWICtUBuOzX3v/72irrluni7MNA6mWH5bCpyzXq4u1d+esAmJdEiZM
RrIC8M/wlSELv7xonmmxCH/NvTCgYq6SJHVXi82CAaXppbTwqoArPdGNlHFP/ivJOqpHpN5urMNX
y930wtiKtbq667S2safG5EWaWXEISSHRSyuc2K/4xuiHTxs4ZryIBkWk4yjw4j73lcOnWYPSo1f4
DsUqHXdG7XZNKwboTfi02yElDWfHv9Pbh2BVFLQ3IXouHm4S0ObjscsD1sLYyu23aA2ImhRjc+xh
R1WjzzRMcQ4WYa5HNJIXK/XfpcfWFgNHdIY4XZPaUm0aQ0K/BydBTee4KUoo9tE1qCzN4MsQGM5j
wQu7CBwCcITapoiaZVfTOOb8tF2fdgwoyhHiIT5Ru5O3PI3fOXeAqdhvAQoeL3m5R/x7ydV8zfF4
2d3uZ47dNuoYARpt4pTUu/hfFG4J0VGIQVrecGn4URhV8bvS/Sk77Y9y2N9otcFb3IAZJt5QPezC
T6FJHu1wppywaaAL+sXtebSzihNmVXh1tyvOWK/H5SI7SR8e9vaVFUatLA0oTXpZxLpbpZuw4oyR
obutkikTFlgaZ4xc/ATdYRThKIzCrNLSmsIsoCAEnXVp6Vyd/NGUFbO2PPGmumvOVgUla1HuQJy+
l7UqNOAgSX2ntWtcX/gQ5rtsOtzifgYsHkWrDlxIIURpt1/WWPkgy3RNx7RrSKp7lvJBcPUX8+3R
4Z5LP68nZL+GI1fa2Ija2DPOqHS6enl80vNf+mhQxcDaye5ADSarIM3u3jqLLmgIbSHufmLlLiCR
kO9v315Ho8UY9XxyxbhP35XWN3SR8XgJJ9Sd+9p2X7mAyaPPUuztyaH7tbFgLdgKVOuoFzF6LXon
dFZhhYgcsM5BiIhK1RGMueD50A7IKHsgJr6wsJ/71B0gudpehutZiu827lS6gGWIddT7QySbCGXC
ISQYKKfayoSyNPsf+6jY6wUNieprsZKdlxcCDB5oURiD3/neb0sZvA5E8kpc5uKAKqJZOe52CRRp
BqQKjJaHPAyNRhgmr50xNNIOpR4dMr+AeSjDTq4wgyij3gPWTqk/ua1w467k6Ag1GxBvoSbQd+WV
0sQWGG3X8ru0MeAIEomLVOL3qjdMaTI/NmfjFdTr6/N4vO6tgwV/aRsclBWc/zExmXjB1UGfY1qp
blnJF4HUSaOB5uels82mrbGAZeH3H2MpsGfqTl3XFnMAHkirYWHXD/OOrIIC+rcGpXWpSGZ02+2D
T/0GWlDcxsTRwABltLU/vkN5BMzp2j2lqGpPIKOSyV003ApFhNy78QLFe381I3PJYX5sBsoijD9G
Vez/wXK9WzU3A5QtrhrUqiTDBu8Oir5tvBsiH24PD63OCpe9tAxsm8hNOZ4HCfzPLU6chTG163dZ
9hzxahxjGJkisBPAPH3OJXa0sGvpItN4ExvLmPjQiqmtzq+H5bFiyMNDFkAqz3GivVySBBkFIpjh
f+FRUBH0e0TFzt6d88rcnRjxiA76mxs/IdQsUkItn+BaOjZENVKP8DA059oqeWP/GFixpFQeH2tL
+2YIReBMC57t2n97Sb43EAY60o3OjRvCRTX93VhEq/y08yqpD0SrI2MddAmsMAIxqRCowCDxVJiE
mrUpw2T++ETFYG4Tu0JZKWsjnRU+GocdmbtcL2XTS0AipG6Y9ZHmxKckbB+GwFAdutdpnkLdoVC9
23vlsL1MXT7jHIQCe216vChC4JCEB8qQuvFKUtBMm7LwqlenbZ2n3PRke1t4nrHn6IP3SU4+PjcQ
TCH3FXzp+5PoRlNu+NyrJRfbYzRYKrXwGCAHAOExjn7015B+m1riXVnY8sf0FOeu5h6vSJQxYEK1
I2ceEfpPE+qbmPFN0Dq/WyGPzwB+DlpaQkCjRPrb+/qWwOU+eGzfytghf3yMcuGd+SI93pYH1hp5
9uvYA0ESiGsE7/SVAu3lpEtjDaghr0M4ItTCv3g6C1v2SBd3WzUAteP8uod5yiEnx2O+UpY4EE06
CGdIAYGrdnTE4FKjXhxSufrebXG7HRyZNNkMK5iYTVwDn5Srj8HBBSKD9BkOz9r6BjNvCqi6b8WR
1Rudue71fmXvqQh0Kel5srtwUXY8n96ycRdusuS25Ai6W0KrGe1c6924m3Qlnp8lIKHeunf1dyc0
bmYikNAnDmifekl4svzv45aOPrCYDyv/5eu7HaV9Qt9qKIJkEFXmtH+hYngenjvf45VoTEHtpF78
65oGFr7q2a80vo6daaAnlZREUYVThqn48zEzk+rydIRpIeEqERxGZNKKl/G0S45b+iAFuA4o42lM
fBmC/sewipt0qCyuq50tR+vtw/M/RXgg7poBjYdYJk3MVsZj+WMw9cGun/fzRYXBmKPIHHj4SksK
bRHJ/EmTzxl7F5MrYLNupIq/173w6/FdLsuZ/vEFit2sJKvl1nZY5Qs95a4/pXwI1fpD66Oy9CuZ
/ylFv+DEmU/GJD4C/YIM7umRaTTqT6mPUnT7xziBxvR55r21W5rX7F+ekf+YdddQDG26yxar7ZUF
4oHtfQCVSSCJIwXHlA3Rc2xlwf/9rrmGYmeX5/X+sEH4V5TGRQgir1NE3Bxuz4//tvnWH+uv2NL7
2rPXc9L16KPuMezTDwrZMnqMgE3Vg3XYklaoxnsmZbEddzKgk897H+rlqn2lNQSqHw4WVl/J9/h9
o1b3z7sHoWM63clrikyjNEcltvmJ4eBhaQ6ngeYMlsZ4vw2cayimtW4tk+3pLIve+3DrtPI5SHiC
v0Bxd/bCoOY1qDbBiXQoQfn9q9VJ17quY7muctm3580trWRbAYloGz9a9kYY0iFcPojcoJ/xPpTb
F+QER2+pMTW5gvRfh60wunL77/Yyc/bZTtx1cdVgOV2b9yYKq1bQy7pPuDGNSbogahmNaF0RwUFq
Uykrei8oJdeb/T55JLP9HuHY0+VgTVs8dLtWgQ3Q9thKlAYW1cKXKlYizTYViMJ8qfRUFc1/gscK
ZJppt0siFw+fTqLalp45v/LR+iiX/3i43++pye7kFU61sI5mPFyo/VDGr0R0vhkY45jsWR+29w5k
Qgpbg3DRk/ZWF9S29H5YqeNRWAjFPux3npUZXA1hulD4BSsa2Hiy3fuQTCxIedSfSJdA6pkhyEqZ
5TruHBqa3ZDVfrQuis04HLd3b1Ffy6n9oL4XX5c0pzj1krPgLddhIuW+T2HWijmoVSuLxKMNEWCa
EVBfSrnb5Po5GvE29aWtAaaYpdeKIdbFs3k0UcUwuPv9buudmWhCgAWLJAW0nrafwK5G+F70D+A0
bmn9IITtGi8Xuna5LCWe0Ltb82dTwBiqQiCOu/67lF2nwa253gOC/kBR3XryIWwi0bLwT7g4uDuL
+OXxVuXC4o9moPhup603dTarfKusOPvJIz8ddnqwVj9IEL9Jp8HGJKdnOMHr+qXuW9DL/RjE6YMa
ox4K/pQU/XzNgtedv6iLxPO51UdLZdXtQBrTuSPlhvj3PqvaE7t7ujitDPlaRJfeJJAnph4hqkJX
NYAL2pxri9nKKtatgmnJ8bgCLHUybeO2yORshSE3atquB5vmJE4/4awMMHCkYWC5NqfRsLLSq0yJ
CXmwP55igi/Vu52dvJQZwzOnqCWlU/RoNPgZde2cZik0meH2vwpfCuusmNNzSv/Piothq/beSP18
ssi1vjQRoT3ymJlqTmHeyOPRLBVDatunnb1fMh6QNOdKWuUAAZrhk92cnITXT1gg79xCkm9twji0
8RN/lPmvCIyB4LifMBVxQbkjdMzmmXl8S8oSk1bVQoQZrhbVJrZiX6xafVq7XxdGXkl89D8pot0B
kpvN1siLEE/0n0XylJxg+jwkWTR8+e8sXOELFEuzuCw25g4BxxyugGPdWDXmH5IrGlBTR6QBTo/x
uIB5a52tvPXVX7tTGFuxEbv15n7FwIoLiI2DN4LI7LUphYUtGk7Q1ac+QRcEG8uVd75AjNtVv9ql
xc9aSzQvf+h/f4vafWIxPcxTc7oyEAihrK0GERlgg+clQqEbN6M9DHWHsxSwoq2d5zg1xzBMtdXv
cpce1rfrmSv4IsXUe9/4kTQxPQB6EaQ5WuJ0QYh3vgGqIM88ojAwZl+0xL0yn7f4HcqrmtxuGzOx
uCRUs89pVQAdgTCDrj4SLeubp9hl8a1rGpYHYEtXTLUnxfKQXNN6bX2bLLqEmiYiArdvIzi/0Efl
MKCv8wIg8cOIVgMqTxCYnrSAOBCFf+pmQIrrEUm0K61PTFfS9NGVrFZAHzXSSZwKLZqn+1bFgGyu
MDac3eqGh+5Se/hE/4iI0CTI+24DKOwpcxdWoYg/P7YNZbxGy60arlFHkhg1evVmZovEPawrV/Ix
vVr348OTrvKnwSfs4mkYA3iBrz5vztHCf04azaY2RChztorjK7fz4mxdSuEWN3wfchmLoIW/l3Qa
tNaZQZYRSJMHahlWwnk4blZJ8A51gpelmZvCJ6h6E2tze04wTjf4Mp1w4mcdn3CQXAIRkealKA2I
ikMpAVGanc3UdKdXEZLAwfWk1mkDm29akbaeo3o4lxJX6WWFUv7wm4YlX3u9RlJORVBNYvEzlGd5
Xz/ap439a8a9altiDnHsckGTEZLyr2daI9usPYs/Ru0z1gPYmn1XCcSb1CBzZHqsREOcoQaPgtN8
ivGzK8Ooj1aS3viKhXk0a+WW3ebUE7syZO9j3jm16JxHWTcilEhQIqDCBfcooGjrIKCyep/iDVMN
8P243J4tb37Dy5bmMB9UvlB7Mm3F6EkQgaPrtgmbyEI3O3aoudxyeR/NWLG57sG+1k9nZoyW4YZ8
yi1IW2GDOpfYFwVBf0ZUI71kf4RtAXU1o4tb8Wh0xe243LPT1Ntx2KGOdnDN620QplzLwwdkGnQ3
LeEB7XxibqTlNYPrzpdi186n03xtVFj1Di4g/OS8UIGaXrLDB944aVD5vw6pmLK5sase3aucL8mZ
YUHhxPvv+y5IIzKnQnLS1eSUpgoKF7mqgLje9Iw0TSbWc+NXb3DOhBFfj/G1iSHvnRZwLoyn90j4
o2jb64VWS/Hc4hcoFs1JK+vtzeALYNtRMU/lHFSYGNbCc4gqgGZTy+DD4mCK3drSZ+qymrKpNdI0
Es4wHo8Egnpk2oNngvNQM2QpSOKS6uUHsrtpKPO7Hd1KbbpkUzunRuf+hnwjQK5Uv3x+LJdB7+0Y
9cjHvqKpl7TeN9SB7qIFgeb1m3tNQ9ux7kqXugqF71GWwPPcdO1W61egIgnIpV1jbI+otJKWYgdJ
0DRrA8icoJaaxRfz+Pd1/r0ScuMKkaRzqRn3/cm9YscMir5WrVuQhdnSt27wmn+BVoNd1F22Xt9X
CSIuru4DdFNX7PfSys6Je2IrkEmYDt/o80XBid/v1trdOCOsEkKp7sX+l/P9e9byUYVZL+2q6RxX
NvvfIytIbohiQcnTnLs/0ggOqea8lRUX81r8Hk8x2dm0ckqvFvtLHgwgqAGraoDGF1GatINCcyT4
H7dVsdL76WJjePtfA3pIPTVak+lAOke+xu+AA2PKKC5gQDrHU7uwioFen8ydtbk7srAdgCcCAgDa
OPbfPSFx6Gyz7vAqtrmeXivGOeXw4mUaES34MFRImB0oYibbJXXiX7rXl54ej2+M6lgek721uWZi
O7b+ipijEZJ8kN6Rta1fIxFx/F46lNJVPH+eorHbO/8wl/4TxCazgwS5T0Vq6l9Jxoy8gDhxi2Mc
CRa6QnqYJzwSEm1OaYJQFtF6+TiPujGllob/FYTotv5ESKkfuY0oOoZ0HfVrhJmXBpjcPOhHxhYS
9nIwDxZNCtXwes40pb7/fDPPwce9+wEq89kMg36ahkCQfpY0u05PmLPfw0X8pasyKSU0FU69qVjZ
ec2wvcWaW4ZtDaWS8xP97JQDQYo17tb9LpQuYPBmZ9sMyaeuEFtCnUpzE2SQBwZOLWo6ZdXz7Xi0
5Oo16N0BY6+VOwz0DgyacMl0przcP/rnqqsu8CHJ7ok3ZbyXzseuRdh32vnbuV9D20DYblG3Mnxv
W0YIYbsxHnpkoh5PWHcFTcWgVjbrhXu4cT4lATCNiYZRw6XyvX+etHWaAv/iBv+erWJI14vdsXJN
uO/E/8Iz3AbTwYyChC6YPoiLuOAiMjys9h7PshRzKZ4txaIa23tyN0yx4BvKc8xQQGFwV/JfuEa3
8Ac+P/mVL82oZXBHcVTFrK6n2So9LJnux2Sy7SEGD/We1P43dFR961+xXo9OrmJLkcwxj7cK1u1I
hVSGY7S9B6dF9MHYklgeJK1XSoQwJgFYz86//liPiK9051lcj0dfodjY+dlMTOsuL4m8XFiszTPF
6d2p/8xg6DlvXnWPpRzQByOq7u90tUlWjsQ3hzAhP7GYwPSHVhobrZ8nsH6aNj5T/qQXR9cY9jyt
XnAKpsmqAi2Pmxti2ZGOIb6Y+DGajNE7uEFbavE0Uy0TxSz6BWpRzynZ1y/uXd4SFNJrXYgDT/Vt
A2WuuNa3D8FsNkk+ZvjB79UuxS1ruILgeEcqv9AENQfL105n7G6I8Zq65KXulcuzHoXFME7OJTNT
TjovyFvSx44BpyHR0uG52n7AW7r6y2cbNk2UN+CO1oCNJFibl04aXzqXz28as158a+5/6bMfGpOe
24bCt1Wm1uZMkggTC/D7iXLphEbqZKsAW0HaNU5GXeOgqtVO+9P1PM3oIErMuVsShiHY92Fn/gem
dcu/StDw2YDTNDEgMiOFLX0gQf3DwXlH/AB9mWC8HYTreBhkHKVVn//4JMyIYFgfTYMh3d9WwdHx
NWfrXzDAf0xzVbGQXnW7vpjiWP+6uNve3U/RQfLPyL8jthhIB4uhMccHRGcQV0ljOEoh6oKtzJ+O
wi5ltN3LnDVAQUjNEJUV1y8Tx/fnvc+Nsp5epacU2ROyY6tgR5IqXJGj10Z6pVnY4lcoRnRXTxaX
+pLdO1Db27HHb9J4SRpJJsGMDGEVkilRfKiTEPgXMO736itm01w52XLrYUzeOkI7hPvG7eGB2qD/
Rtp7EPsH/9T/Me3Qe7b5Reub/zUEUMmkm0r9dDiv2X+vKQITOMenzhIoTjJDclH0xVma1zFfk8KO
X735vTo9ifOPweahCKz3CjEOfh5poC9nx/Y+fo91vo5aJXXfG/CrZY7YT27jFfCPYplLiAMAoP94
sFI6aeEo5Qe+ML3lflM39mkepCNih3A2pBNmGbuDjVBKKyPR0iR0/ZFQ/wFqMdy8QuTsdbRZl3/B
tv85XDV5QQtfcveW5uGywfl5qs+k7y5FJxgZ1KppLWRo/Eld7Ko2Ucpq2/r6ICGdqKOnrWt4/HEH
brwGyAXfvyPpaYzf/nit8zf+gQ+Q70VhhvUtSbXKRo5SryctJAHdWl20AjHybTSUNKNpHpQ8kCmM
tk2n1fncZT239FUAfmnNZrBypeKBXdTiXZoHJS8LK4xmT7HK9pRDWyFIFkVKimLSMa7GcQVQHpCg
Gu96UEPcQDdPMXaPVlUxSt7tsjtkWb6Vh5CgDKRtdOiMUF0jKkKKC8/KbdAIhg4O3cdLrLOHOSJX
mPQ9qdv2bsWkQ9KVXFXaCjyN/NXJT8HL15143iKqHSP/itdgQ0sJLcrh/BedVSyTKi56XHleufAd
x0pSO9gXlkCaDNii+dFZd9/eliMQ/BG32A15xgfn9273TIXNc5MuqU/toB29v1INOMg66LAAr7cP
UpR4PPmk7uafj5eK3P3jbcrpp4VvrC5q59thLrFNr3Nb+zBq7aVPMNl7S9HtftvUeU6RbUen6e3Q
laayR16WZWRSQtGCdyjNbX/G0XlSBS+Ilq1ud9vqwrQHHXGEKIeax3lGYZEf3cI2cnN9MIPXbjyS
kn4pAvjpC2fmR/+HaHxwB/pR7QZlqT2WvXHCIelkaEFRhq5Z9/3WwPFDPzcnMxHMHje+jriuM3e5
r1pYj/V1fzvXE87OjiCTjswtdoKvB/HQ2Xidu2AplnW7dS7XYx13QY6H9b3tN0AMIHbEMeTwaDWS
ApTxfKwb91/eFqfuINvtWIaq+7PHS7mbc+8O4C43E9ET+gBcqTcP4hHlqG3UUtE6+Dkj0yF8teRp
EaWQFzefZ18nT5Y7hn9ZiRq6GFBIzCrZ/T9fl+3BnNaXZ+uOe401hDy8CZz+DEptXJ/kjJeLP4Xi
PjQ1D2wpk4ouuv8MrHis7t1wNnvXvuM/wCzlMibPoyTmxkHxIfxqCWZ51Is6lMZ9Ncu2jVqNVLkh
f144XvTysebU3smwjd5mCHm4NTg0Ie5ypvewQ7XEgNLAvjCgcsjO64pV39sMWEOxTyjTjU8c0sWT
DZm86fBPYTyily8wRl8C3Xl4zyK66uoChNJ3yDadmlE1rKqj7vPmkl02q1p6h58AdANGKdSRiXQu
fv/RfJbFlvShbpNL8bHCqMomU1iYGEZ25HSRIcYrxRsfUdZLmPQq8QCIgrbJuvzKvw50YUgFtamb
d/PkTjd3PBhhLJMfhpkfg0pjHqWHjiixvjw24uUOTGFMJe443rb11f3C4naodjIldAYG34fvPByU
r2nJcbq9VF72Peykk73Z32E7MEmKEea0nmzlHbCXrffYDN4R64MFpTtDpS7/72mqz/rSO50rbiZn
CPr9BxznJYK/UjAOAT0Yjzvh42XNf9+DrVSf74W18E6p+evMitZwGlL7wbEFmch/xFqQficpOv5G
JpD/82Y1X6jFoe/442/JvexH3yLIWcFuHOw0maMOwtzxGatwsIACniialwPNee5GeDS0OwCzMYTl
o0XmSs1IYe0VuzW935y5vWTP5a1Ck4e8EiRf8jxwbGKACPRoiIKgmb/TQIcIV4c0l9aZwMP6jwFR
H8vqkXajd/QDsWN8QgOtPNI9REExI/ejbaOtW/JS3mtxROVpEkV1d37e3fEExFFPcGdwaEakUhhU
OtecYAFAeQRy1ux2+eNUmKxit+qn5FBb77Fb1EqKtuqs0h/NKDBAUxq/CI6jDkIoD7ycKlJshuVU
PRWCM9fbrDZPc7PF4jLm3M/o9obhisgGNS/QxzWTLOWUuoUhlZfJvhzWtimWEs4Ub0Lr2tnGi3AT
LELUMFrwXcVicq+XwpkbAhpVutpe8+V3vPARyiZvFtVscfLWv95jyemRUJiNJiOC7fxmxVEbs83/
+IKQWrYXrd5QqTUtfIGy13Pnls7pmMwb9dYIP8kNX5uMnfkDWifSrWK42PseWhgrPDDNDpQ7X4Wh
lbfqUvMse2XL5JHgaICiUBJNm/DZDAdUEnU5t/pLR+Ut64tjFTdeea7mh+U6u8qakzSCKghjDzMe
gxNGEMX0Uulyjv4ynYVZKs+V40qJyi0fDsuBk8mFQnsucEMvmAnKH+5DErmRsLjkfRbJya+X+vNj
C16eRPr9GSpEZmwc93T7tc98Ag8m3Xlas1fiofc+sNyQs6W91ZqzpYJkx3PVzu6ObHADZZFPQu8r
rV8yfxmjpYYHlPZ4q9z+MNSRMnMRjgeLroJl1ma1TKdHRj6395Ho3YjrhQDyDOI0kOQmqOPps/4Z
NAHqFzCoXLQxPUkEvGs5rV/VUmdoA7qXpBQr9qDhWCZabyLF8OdTur04mZfY0xvNwShKeYJWJgIY
OUxL9WrmTxvrziscFCy8mJ+v4SpeBS6TeHwgSpmcxe9QnnT7XDUcp8LFt/3cO4U2gdXJPlke3lTe
GHgFwY4fYa6Kf9zR+sdlzmrxE5RX3dhk1RVdJO45mbRBD9snWLOtQebzokcQSCXQFhmeRazTwSx9
z4tDK9bfsZ3D/jRfYv1DbECLZO5oZWAF5shuzhvNoR3qquJL3eTikIqtv1lZfV9dr5ittCX7aPCW
0wIJnRrStwjXadzHUutaHE4x7Gtr4zqbJTOUHr2oOqJhKBVxMVAmPiO+A7K+OIzaErhSx6U4sGLW
CXmzi7llnkJc7CGsIk7ijN4372RiULcdUhSueUpKwfHimIpN39WmnmtmHGZK4H/Vn1H/J0WxzJV+
yK//89FVrHqSLja7yzZfXXgvDsAiKirCYIMoycEVO6LXHiqtFitM86/qi2rldKuvWNqab/Pzq5d3
3lCcVZa4oBJIfDCLlwEAyoBnDbUHJ76EB1Iwz80xykQkqN6AQ1E9HjbHATJnEZwzXhytfSkLfovf
qti52uW6OG8z7JzX3NNbXNAVoNfZKM4OAezZJICeP4MbVl+GP/dh5bkLDY5Y5utruFj2L4fgsbnT
3b66Yu7WZ2tvL06cENplf+Dm5F2TYZb+enR1OWWdfVGLN06LStW7HJg9si9bNCwx8Y0R1cJYdSYZ
6pEd3XIrBq3uVtan9MDR4M4JsbC5wqX1ZxQggOHC0G6AN18oCjz7Wt3AMg+nuNOKYVtb9fnCTDDj
TsqRpEYbHC3zQfSsSS4lQwZu+LWIdY98nlVVH/niuIqFOzDl+Q5uDLgDrc6QWfFbfk3O/+Z5NFpS
8drOPp6bzeMnJQgvGoujPU+Klds6y/pxW2PSsBmEKxLFI3ofxe9ojEg+zOg/Pr9OGfpQnKxi4bL7
nZTCTawqBk4a95JXENk6/Di5+PwN9YsRO75Bl200kOwKeE/K8YZbByTOF947ADOkRPttKiapknre
xd/fw3VvGnV02crSgK74uYp9tBfeLamcsI/wS0C+kPkHp5f+K9j/ry/dZsjlfXAS8sUrwhNpenLS
JF8cwD1RW9vECJuIEwOWP7xAIdlroTbNsXcUAwevtl5Jjdyi4FCjHunPaufGjEo8qCEiVjyorejg
HT8+CLo3IBfzK8z1sqDRplVjWJTL3+SqsemjFkruv1ChrIkEM+HbwIxfZ7HTF1l13iVoGUO+iaRF
59h0IztcxG5gg5SIh9vEz2SZhl/Dl8cfWxprFY6Bo3h491v1kDmOfCy6X+QauSNxV+ggWoOrOwKK
/budtrWbuec+WtIPi1NHs6Vccqhj9nFlhQKJGqDm4JVSh4rzU0yfnUy9w/bGMceJhs0vLRTodehe
qEQyO5PPo3/IaEJ4R8B58qsS7f3wo9+uAuPRJQeha5Fh6hBif5E91714uvOpmMc0Se2FaSzEYnBO
ePKwEx1atFExKdAGaufeu1YeUef9OYpdnCbJPblMWZHrk8D9HzT7OMcgZTMLobH49SIkFJoQrhBX
PfvzExHW4yOne3kdxVBeDCnnkA9AskMyOouQav+WF+yay6DuP8PS3Hw64aGhGVZ3/hSDd7ys98m6
KiZIEkmITsHPRnyCp7c9pKW3FDRoRtS8CK78ecEQ3DMPFVmL/Q1DyjkoTJoACIt6E3UkTf3GlgXz
tEuwHepwa4j4KRt7qd2X9vFo32DJEVB/9NhV0jeNER4GwVpAa0mQ52b4pZml/Nq/TfvvYZXtPLnn
ebI+MSzQiRUAUJlNEyh084zVk1a/Ul75fKJVBOqjz/8PGXTZt7/HdwyT4mPHrOdJ9sIq3+ybe0ss
9ybIM37zsk/ZBjcpnlV+uJTbinqfFFo2jx2n9aLlJv6LAf09vGJgNhvbXi9qDI/QTqPl9WcDEckf
0ypBd4JLU/Ge+XsoxV4YmzXlSVOGogNdgAhA1PjAbi1xLkYoUAzuRiCPSky+nC9AWejsmzv/5fSu
2fDyY/37M5RztjkZ1XpW5zP2kdTcfQgW3IJbmFf60a491IxXenHJClpenWprM/dkChu8XFSTqj2v
SkmWqCI/5a0zaYseIeol8epYS/iRhfzrSBVGVB7FtWkddmfXlCMtnTNRqJNkBqjLugMe8Pr+TnME
KJRDu6VtAqMbWnklkfKqL5OTI6WcUCUJztfhCmhMqhlvT7iM6NI0QwOZKa1MXSn/1yvMWjnJy+Nl
td9ef60z8RApb96jprQxq4E4jwbG4Gclqu/82esrr3VEbq39GlGwIfKTq3gdXBwIGWZrFRBlaI5A
GQml+GnKyT+nu9rBzOo36rJ6IfsPYjEzWoNld4BWYvB1lfIhzZClp7ywGsopr5+O8/3qwJDgT0mU
+8eUnkV5XafNJIea8eRMPTpzqhk9J9MT2qwU6COTRrPS1gaocTaotl79d2n6+GVt/C/tE6W7W8qj
WMvQL7BNi5N+Ef06Qb2gD6NV1fVh1Ufj707zf5unCnPvLGN6O3oyogjCibDoyIVDQ//j7jPVo996
GULNHFWQ+1A/ba/7hHNNGyseRoNidIEypWzhFazNpawvICbUzLP0Nf59flSAe1o9no4Lg4ts+/g5
IcQomG2NeLR2/J8RXK7m15IqKh14XcoZKtyUHNwuGEt3m54RNuUYvdzoESDubqsRz35StRVFtnDS
Qx27oDRPVxxSMVlSMsD1lPXNGo4/7+PUyWQn8bJHog7VuRvUL5pD0LQPr1raCOWg5kVzg3T2S6WQ
rOtr62ReOFlsco92KEkzmfvm5GkC0NKqvvMlG/oGwDNbwKcZbN7ivhn8OA6eqWBY0uP00ADTWgXm
+8v/eBIU47VdGysvSfiuAxhb7W0PM64xu6xQOsaGiZi2vxwnT8I10bcUKLdiNbS6cYxcK5dDLhwH
++7uHPNmsDfykH3i8sZowUCcIm3Q1PV3L4dcqr9HU6zJZbHdLuyDvJuI5uMWgHLuqcKX4rqo+WK2
dFv+L0fvnwFVqXdMZkofV5kexqu393eDz03UQvpnNCI72s3pwMN5g25G7TbaMzC/m/okWvnj9Psj
5M+La7w9ojNh8BEvh/BFaEQct9boPuK4Y9E8nT50aaKQBPx/9jTXiiqMdyVDscgujCf4MliidGuk
/Qrhazd2KPhA5jKstXRufvn79HtUxSfarxbr1b7GqMCXHxVyhaTCY5YY44nZhrWkG7DcbP8eUDEr
m2S3vV1M2VsBLPFFRtT951RLSMGrAEzs8T0tT1EU1lXxf9z5Zlvb7GRAgif2EAX0n5D94FQ0dTrv
2rEUm3BO5svrfMdNeeHdBSUUQpYlqqgwRrQRmsYI2Iork27M/WK6Z2IVii+eROoZgbDu67uAfcQp
Wtep/Kg4NfC1qlt36sqFqKzrW6uSMN4FOZC9cHzXT0LaQA7uSOsWeWzHQ9wZngHNoSmt8vWgD/5n
aDlUhbuR1ZZ761plaDrVvKUt8WjqL5+E+jNrQDT6s+sMj+Grl6DE9H+kfVdv7MbS7S8iwBxeu5km
aZLS6IWQtCXmnPnr7+rxh+MRPUfE9fGGjW17Q80OlVZVrcKMaYqWV2CP3+A9FA4DpoH//qLulunc
fs1MZhKhEpKJm1jkgvJoOFeYrUdXzmGCe0Xf0an5Z/Gu70vN3wcwkxqubFRDitgjhh7qnyA2K0d4
AAkco6rv3cA6/lmKWQT2WP/puv695kxw2r5qioGt+cyDF+Rj5UQvbGoAyucXrvceaK2AplTHwC9J
lrV5xV2jlanQ8hVTQqbNamFWp2zDagNQIQEm/j/1euEG74jOjwVn74nXtaGZwJUOLNdGzyHypP4O
NamoBMGsyUVM/o7g/Fht9l762ojUOMZqoDIEhQCa9Fl7FkDyB8ZKT8drduj3HUp3Lu/HmrMHE2lZ
pOQejhQJx1dAJx/tLjL1CFwAq2KfU4y+OKF+HxyxSEgku5xxt2XOut5fS1X/hQpWeDbFDWVmKL6+
ung34qti+o7fD834+LpDTzNExUH5C31AGLKspe6Y7R9rzVSwpgtFqUhYy3xFNAALenL0rfCA3vSH
81HIUKFYmL+f9T198GPJmSKWuaZS66C9Pt8PpAPUVeN+sWpjZIIS5/vP8yJmdM8l+7HkLKxsCz8a
NLZLpPpXmKGE56TBG7eQaz4elzTBvZKVH6vNHMAoCozWG69nivnrgKYA7q78J+AICCofWFyJ/BvK
eI6+gLoRzGVDxdySjli417lPOA2NbPBhBw2IxBYyfwBBT6gf0+gL/DHK/LEla750r/OKocIowjKb
sO0eozJQ3YBSDozmOTitqRKHPoBPQrWWtnlXM/0tKnMvMPR5P5hSbLMwWfMUyE1s3KwDliIWRx//
TT0OrhbkZeiNUsHyOFPyiZQGoybmTBPC50RCFbQZigW4kQ1eR+fRYr7orjK8WXAmn4lWTgafFH+F
cxgxuWJVKp+YRmt5yIeB1PXfKZ+/dziTzn5QRYTOV+MCjmpW8QW43iHw/3oMjVpajf20mdH8cZ4z
wfR0H4O9S6yGu7OjAIUhbJ4YdYMYGnYx/3pfKP7e20ww8TY1MJTi9l7hF1w7ACAVKhheUMYZYjzi
kvd+tcS/bO+ql240eRzETdKKGSsuwfN8AxDBNCyK51xnJbkY17j6Ei+xYzykdDywIhjeBh8mmyzL
ug0nzfJoS8OPRcCLmbPfvmvmm7Y+r5eygu96Li3gIwBYMUHxVLme7Vwu9B3gxGZZP9y1sX8/5TmC
PQldJ0k6njJCGdR+sKYaJCjYcA+mDtdgZWYVPksVCfe9pZtlZ+6ExGll7/lYFpkRBG2Q2T2aAT5h
b0DjtYYE/Tud9J9XNudCENOub/kU/ssr6wUEiokx9ZiZxGr/RfNsLrL/3yswuRWiKxp288rUTvIq
RcZtbqAEcZmYwUnQSc9KC75YZRkF67SH+ZCLqdv72vfvnc6UUxOpTeghscyKS67DmFHj8RlTVl12
7omxWizau5dn+rHVmXaSAqnwffZwmSP6eOIsKHvkeaixgqSQ5989lXvx6Y/VZtop8XRDaosSYmLb
H4+IFzcoS2H0d39YQcLCYkviMVNOVY0hKnKOw2R9O6GVo7kVIz4ZAX/mwFwvaN57abTbvc0R6M6o
4jEXmAq4NhSyUhRESTUFF4J7+vJ3RW6y+AxPJ/MRVSRf7tIn/Bev7D/PZw5J88CL4pbHjjf60/MO
1gadBWjIOlTg6oQzuLDjexn3HzueRTGe3nRtkrHXitluGK1Oke1/Qf6MugVKzpZtG3sdvyjZOQg9
ZWU4iiVeT/aqXLvl0TkK+kDG4c/yg8ff38/iaTKdf6MFJi3QtBFoEYAbU7D/KtYGwsEGNXowKb2r
LVJq3MPZfxzpzB1S8jHSGo6tyVIYE0ars/ouGLhDiHT7ewWIQ33QVuVSc+6SZF7juZvNcg2oGfvm
qgfA7f0lHpDhRvvx2USF8lL4e38xUDarOvpRVWVeHTRktSBNBpxMpF5RPQP9+vjXFhGUYawJGkH/
zVXeLDi7SmnSA6ErECFhwcbcPQIqX6FKFow6D++gWlhQc/cF42a52S36HtzoJMdyhbl5FWxESFeE
3HoZmFl2zd93d693XOE1nCWwC00R+ZnzocR60RkBDDLIck1QoV1HN28vIO1a2tk9IOzHUjORbzLD
yziNvc8QYb14nbKIgZl0Ajswqum/1MMnJPJFP7/wvtnRB6BhCI6A46KZwfmzGPmy5f6hEW52PnNF
pjAqJMm7iiicLtwqMEgw7yWkg3/goquH0fIvxWX3bebNqrPX5Olqpkse87vQvoRgFKxdiMfQ18vy
xf/zHmePyQDNOd+LWO1ZxVCIt72NyNNZjYcDmdYX5MDc43T+/UHd10I3G5y5IX0SCVEcYsmYVTDb
e8w/Yg08PuBNzJJZ/3WwzP1Zstn/RXL+fsozdyTvpb5ImAVr1+hUt5mrhxKFzy3wGjBUoEtq0XO/
63Ld7HXmkkhi3yMyZcf7/DqBhYUF2azXEgw7Dw+sFWXBrCyK0MwtibpULnkDW0Ra57XYjvRZ2rPq
fMD1oYX0B3DVz/bT6SznRbEcirQL6FOVy9H9/ZKXXvGc41NTMfa3GdlR0w1e1RUSBP/Mwzs8zSUN
dddy/33Ic5bMuFE6z0uvD+oV+TRYtBUKe65PackJWtKGczLMPuwxY1fDWghJWT06pCWEBw1l2JKl
2ql7VY+3+nDOhDkKfomqGixWrxUwO7PRT2DgXD2i+ODra7ywmKg5uWs0MznLZuZurH9zqjM91BZi
004sELsWHoKoUePpEGHOIzKxIBFi5ZZnbFo4aHCvJ9Rs/Y8vaKaZ1FRKFT6AP1ZauwGis3v8wq02
KDJlBQG/L7akk4S5TlLlWg6Y0gXiCElhtFQBu14k7zCUpzexXUy4GKLFxj2R/eRfjMz1wd24RnXu
T23ZYGX/ufsE4/8bGy0KAmeMf7x4+wcuRs3YE0WsvbDl/+Im/UcZXiX4ZuFeScUY7KN4ycAcWcG3
amoo6bdcgJxIVS6pwsX1ZpqpCkupDSqs19iIHuwPsmJQDqtjAfvVgvq5713//Xiv//9mc1nD9yA5
YKEg4zhg2gc14mysPEvwfEdLwcrS5q6W52a9WGyMPpLZYeL54PFgkOa1VQJDebWFi7uXSr/VCnNg
JhKGruNbttbr257RDa0+v1BZ6KCC8sr1rlv/Mu9wc54zV0hVxLEcGfC3QdcfXKGP00mxQqDTbNGz
gc7WJY6XJQvyD1xm4HxDZsGKujPNHZDiFSksGC6Emu6SMNxHnW72N1M2nSYKSZDgvWzgwDOaVlZY
j+Kfv8pwl8lNFpTrVSvcvJdEkcJJRwM3zCN8EazIkFvfQZsN2MRQSX8BgHsGr6Vi/vld093Pdtzs
dOYDeRM6WoYrrJcSqBxTIdkKbGKo/ygdtLeAi7QBaoIiI95cWwa4zlEqudhFsHi5M79IaMQgEwq8
YaSYITHI+KLS6QLCbrDF/b7hxaud6Z1JBhtVyY6aLcTmmmKQC/nrgI9u4GB28sKCCz7fHKqJPfX/
3JHGBnMNNKtuquan9YKMGWuUUxb0wZLu+QcuE8ZTaTBB2b0C9gJEDpoJNCCiMw9q/H/c2yxCk5W8
8wF7Qa+a5tsKY59ZLyDDLJE2X9Y6d6UEgJPMywoq5ecpKi3gixFj8likgPrSPeoxgFdgENKJEayh
3wxj4c4YErNYSs202T9s8s26s11qksrVeYhdXiMUMCciF7j5YkMd4fxsL/32nQIYFify++leYZDf
1p1p2bLQa0Xur/tlacBrxMl6Dk/gsZAdFA/YTuGC6g+UkWgG9kAhhrEW5p8lU33fJ7nZv/wTmxpy
PukrjsE1zWf+nRMQZ5M9SmwzdwKb88u2hOEGQQ3Ssecl1O+uL3+z9EwRh0kUNTHz5Vn3CQTWXhUb
Dczvn6hhZ2QWx/IFrO+IvJffNgMyfjv9mQ8ol3oro5/3GjrtgsPbX7PPnEu+sliY9Ptd35fam43O
9HADJkl0gbDEXWNjq4w+7PHkAf0TUOCEWH/hYK/w5W+7m2lcI6h5r2K5reddtDJljP5V7D2j0UW2
V0Wd08HR3jD0U4U7ZrrcFpxpqPNdjMDZ9f32FTNlnKi9qgoMxjY3b6jbOAUm0LJHTHxCWgnRDIry
tJ4sJhLvAjl/n/W8wb3l0GTUMT0CRwK5rOtEr2sD8xNrHF3Qx8pdj/5mtRlg5tWcqDU13hFzdN8Y
Tr7bbcIAcIZColVtbTh3anbDARMdGDiJrGLao0Eh+TBoHKGDfXrAuG1QQoL/C0g+Otch5Ue9AG65
xMx93zbefOpM0aH0GPMlrlmFHcMISiqZNtqN+9cX8Nag3YvFd6vfH/79TMbNmjMlx1exwokMhImJ
2pn6U0z8BAw2nSljzEIKYrmQpq+sU2b43soEVW8oxobfvhzzLWh5dablVGQ4/0owtBRRHyZhUYyc
O32+NFaDDDP8L4xEXZDC+3HJzeZn6k0HpTQngI0Tm4fTB3SPTVpDDSxGSSMIMhfhvQV5U2c6zZeD
QeQiHDag6Q2Gu6cu6wkiAmYoTxSoxTnDfFX3z1LhxX3/7mafM+0WaF4doc6ZxSg8hquNlo1NoqRa
JwxTXKpLWDzWmXJLFb0XjAzLtZR3GCUtICDEe04GZK9Cj8Zy+mbBWKgzRZZNopZWGlYENQGjmcJU
aJY3hmmmKPNAy+KCG3vt+77RnCiaAXsMJsYzkilwTeozsSmmvO/ktuH3/LO/0Xeqg5k4guNvlc0U
EMUjRmUWBuHd5HsMSQs+7U/wID3oMQnQFS1tMUynLmmxL32QFMWPBp1WjUh43YxiO+7MpjmPPm3B
W/VhPOVPIhL7BZEbasRusZMO9SEOSPg5BiS9jBmRdcJ7JMLsc0y68il+I8XolNQOilnQxJFM+Vjs
qoc+/f90kP5xCDOR9SYurwyu5PdG7QzCVkw34eTmmVOBcSki8USl7bDhRVuPNp1/6ZqD165qzh3k
ndRv29iOelMB+RBoLPKNELvlHsPSk8ANxE0XW0NuK4dmWCuSqUs7rl6wC/IsLrh+vG4YKgYNSzyv
yTNZ7LjIkDJZmvad5sTNNk6d2LPKiMo8TUISVCbfc6SQn7USY5C8iZQtxnJHYGdMR7Os9xwm07aP
eSCRSE2J3rlTZ/b6Uyvm5pi8iXtoSmEXnttslekZnbyMlvJKTAyi6XgXfUh0NOCNZtFZvyv0K7Pu
/GUasizqKAcxDMDZP71Fsa+HOpv4aa8EpFhFl7Y3A9H0QPHUkrK3/C9Pf9YmM0zMorf1aY3hFzGR
I6eOLT9+KMe1EVH+0qQk+xBOg2elgTV9cwrxQNFUk1okvV2h2dog/Wh7PNGjx0TfxpOZ9ES4lJ6Z
xFb8Uo+mEW7SmPaFq/WuH1MhtyNHQ0217JQfv295ZuGvN3m745l2G+vW88CyO+09YZ2FTsFthcTK
4oWDnbnCbBXwFmJSL8+SmOiD+Xmu/dQH+lhX/L5qqRL5VPJ3cfCgeihBH5r97zsSroD87BZ/rDaz
TJ0veEMZtfxe3akBVSHHW5A5+GSKiNSS/Lu7jucaJIoXBRx0+pOFBBccv7drNSZNS6Vqhdk6sUqg
arjE7kM6eKRUyfQYRaSvCS+TXsVGqJKbXG4aup0JFI86EayutcWGagatRtj+4ag/8j1erynlpnwJ
PlKFtihpQPcoOHxfhYmoZ/9RhdarSYtq/Yzij4SbyTB5z42aB59z22HdRjDjsnFB8W94RqgUFmby
pm+KE7eOXyM4HZ/RW/IU66SNqS5Q1eUuVWtGgWv4a09d88nuD186YulojTnldqw4o0dLyZVbW64J
3t7vF3D1NmbnjyS4hJYnMFVqxrwRzG9KyH2Tgr5NNBve1vyNr9qibtax6WFqUUrrY9JY2ksurBTP
FD660qo8cwjw/Y7auxPpspUe20NqDaBq0XuSci43nsbc9uPnKHmNRNdIN5NmhoaTeVRX3SYmIWfy
opmMZHgSOQqdHsrbUHjIEmiWdSfaHQ5R2KjRo9GthMwuRxq0PCnztZy6RWSKgtWH+0bb6s0CMc28
SIo9fl1SJUxgNjQB1dUz+1p0aqAN/DjufZUYAun22iH9BvcJMqDFQdl255L0X3FO/HX51EYO95R7
RN8z0/cHVsrHDDeczILYY92f4cv/fZWqoq0bbWkg//opkl5W64lfT+O+tErZ7hOSrsd3qGf+SfKA
nosCo59+iZ3CEr6hoF2OJ0FCx+OwVeCK2Pmu+ii/RMOK4kurmF5PM4/988RlbtiYfYYuZDOYTCU9
ZCNpZUs0SIvwW6JhSuPGhWHD1CKr8uk0kLbDCO7hW7YVNOdZ+me/r5ziy8d8OEc0ZVO0eRfKsSi2
Eof8+HgauhW38mI6nnSHP0WrEHi/3aqkPSl2bvk8iTFE54OzVaexPQMqVQO5tpVXpHWLL2OlhE7g
uVAITU6hceuFePhalTF//2wSu84bgq6hUeLn0apaLslx34374lMMKP+ev6up01RuJ5ilZ/nRSlPd
lqf8mxyT3DPRtx1WxH+HYOQTc236kmoeEUNX6JwutYvSzDH7KrTTzhwyEkV2GJstIi/DlHTbmMw0
cPN+leWm31LP2I/aSq8dTzIb8CAFpBlpkTmJuPbHzYQBwfvcIJNCJGHdfRe+jalhnNMKp0I1g87U
2r0Qb/h4nyv7HowNg1NlVEdL+WpqF45JmRP1XJ+gjHoMTVUl3gDX/c9z8qsm0lIBgmG4EjhQmj36
ReEoQK/iLUUdhl45YmyJrenvsu9i08IBFCnX2ROmFRpQKNuiciRuo0zQLE4fuzKPGoZMXBsk43aZ
4RQyrS2+IUpPGomNn6o4En57T3FNlUOA2U3qN5+aePpSbcFtiZ4CmeiBneRUgcex0R77Z8MOfRhr
oqamNxL53VtlZx66+oHf8SXhTpCK5jFut+lg5q7/Ir3CaOTf7UTVinCIAHEJjZt0jjRufH/vJStp
RE9saGa+KQbQVdGeax6K6RRDQcEN4Ggr47It0Xen0A4wYaHedcmWT1DAji/EDzcCUw9piCcTm1Ox
bjurhBzp9gTJlUzuq/FoGpmwQnggDY4KrybHa6JKQ4qYhr01CZav0kpeja0Z+GZZ0aCyutrRCjM8
1o60qWECwVH9lWHaxdck0BCeNAoCH8WzgabOoqaqQmUOuwPFiL8LnXKtnXrM9m5ecif6SHhM7HBT
HGRnhTCTESl4ooLu5yNoySja4UAanQzbZq//6RrS5zYOIKnpVDqwqlJNY5/KTyJ+K73D9R0+FHU9
aMSoSXGWWWOMKchOOzjj4GTKDlsNPriaeGgWqYn2Nck4F9rhi4/+ZzKRIrMizuo1N9Apf/bf4ElW
IcTnQUl2+FHFZPK4adDohkT8hBV3RCKt/YLU5+Io29m6OOWr8DC8Bw9yZaoi8Q0ixjQV6RDDhppC
sU05WnM0Gmh8hjapBqrg0weirNW9tuMqIr826+gdGr19TIjvaGvVjZyAlPv8Er4q4JfSSaQQ4Wkw
aHcsbT6mfEaKL2k1fjSn7Mh/pJUDe68+KAfuEom2WrPFOIUOuD4wEQsnuVirAg3eoi8hIvJHBfet
oo180asj12yV6U2MnsRmrTTbvjJbmMjUHMEkKGNGkQ864crR4Xh0ViJQEdTdPW0/uaP3WoB14ity
vIfSllJT0czcd8bWKfhV3Tq+YiXqpgZn2GcO1+lJ/cNuGA8iJ8nJWOf7NCPGpdwr755HPHi92+kb
/m//WB/EwIQZALnvwXeGYwsqV/5Vd5tddoofCwxDW8kRQRvQUUrItMuOeUxrncAXhmgqPTUiRAzU
g8vVmNEXhkBsCjPYsX/n3HTccpzbjet0+I4GN5ucbLA86aN7U3xa1k5WbuvI7nt77O0BchCsvYgO
CoAqGjyF5wpTV5+GnmSfhm8qvtlcBoN0o62AhGkk6Uf2NEgkyYn+5n93LW1CkutU9qzKVsDq/qIF
xAuoornDcE4Vu3ot3cRJdvyD/+AdxWPWE9Un0VvkFu/jmf/gPQqbJGu0RJFtR+qH8Z1bqVQbH6ZX
fdxP/VkJ36b2UXiP35vIKTBpvCHtoTupr817d5QxkxAHXxFcU/wZwIIimNhk76UNu/jmPxsB0Z+G
1/QkrvlTcsSx1ev8uUgRFtNSXHOCqYAF3t9HW/4U88QXrVTdBVD87SHxvwMEKJ244QWMHxpfB0vY
yYoT+CtdXVc+xpXSHj/Vb8CTiOF+C1bhnvOuo0WSV0VZMSTjmli4SSfyTa9JXRqNe07S3rX8UiJe
yuRTOsS05C6BuJoCN8oWJhJdSbfmJltXdbirgoiMND/z0fhhGGMji4d9P1ERYiH7u6HbZcI5jgtH
zh6U4dymjmeYmfxnkqE+AyKoJy3feyrJcK51C5sk0iiG199feO4kiU/DaNblrgqoEdhD5vLerskQ
ywtkyr80TA/MledEepUwBE7ldglYMGPql+vO2DYyYmjo/mxlkFF7ncYHnV8L/snX1n24CrSProVP
zDs9blY+J5LD6aYEfGMlJGclM9PYSr2dMJjqaOfRNkJ0U0GnqeoBStPg1+XwkkrQ6w0eX7yADIAP
CEZ7dpIGRpSjG5Xx42vaLISW/LKcsqIc9hAf/zlZdWcP+vlJzA8wtP17fQo+C9kdkiMHQ1hYA9SO
bE6uUJ6n9mCUjnxJ5JUXOfA5j1JAC6tVaG+3IVHgAzlFSDXojbynagKfUf5EOB1jthwkFh1mxhuc
RY7UCq07t0kAfGyEiMIG1YceFrR1pciEGxCVpHImlSTWoJhZTrO3zBIsCf6nZKkvXgc7oILOHepc
NiG1Bv4Z0akxO4X6k5mFB463o69yE0srNTzGHyG64SemGHiSjmQ8qVb1NZ5+D6quZTs/z1XneR6t
X7KsomH0GmXcyAXmoAqB2OCFAh2DBw6Ho0Xeo7FKh3uYslUAR1PchhEJS0vOdp1iRvLC3eozBBb+
2s9PYFH+zSegk9pPlDgb9jKAD82OLtmqgfZzhoMCu/icv8nPYw/+cOHkrfjWTJ3ajp38S+9WuMyT
ppH0a+xJEGAEMpUHWueUk1a43kGziwSR4rET1ggTao+Mht3rREOw+N3l4PZuXo2VPm7Lj9xKVsHF
WFWxiVgg+er33mti9SBsrDRrPIkKKa32qNiiEzhyREHx0ro8QDNSu42drERLdRQ0gwcEf5znrX4B
2pSZnvjnLQHa5GUwJ+jGDHoI1RgDz/V02HvOmLiZPeFv1ZIuMDWSFXtEthM8Q9kpAkt+7s71l3dJ
Civ+kk1Oo8NJPsuPWUXKiGRAmXzYE4JtvU5vyVcaEOyY63YYqlUMDgS8JbrTn2QH/wdKZVxSxMz7
/m0rM0EOEOAkXI0H52dmKDyK9SlWbYk32/iT0y+q+DCUAxnzgnDqIZIBPobnWnHC9jAuYqXsYf3j
U5C/EcAOoSrqvKQtL4yhHYxo2OOdDa0jGEzO2GMA0qi+8SdI7Cp0a1iqj8zWv7OYGg8M9OVwkiZ/
Nt4EpoSp8N28h5fqoU3t9lF5FkOzcKAVNkuyeifi13lBUPCXCnhbNGYAtx/4ZdGGYr83PqVzcOmP
+Ztq+e74VD9M8HnhCyAeNaEOK7MUESKb7SG1jQvv+N/JKsdz1h5/1x7z8sur6AqY4KUJssbrYHL7
KboByGn8ipv6vf88PYZr0RFPygpiID9nq9Ia6eACiYETpxUAOYVs3Sc0OvHtWueoxhEdNJ0wSQaB
UGkLaJEyy11dPw3GntcMDeelXTsZb7SKZBjiOHE+YBHxWW5PRWPxIfQpbeCG9peyeNK5U8WPRExg
X3uRlDsh2VUwFMlpEJ/SYkA0ksFoJzQGqJKeK2XD9U9qtvNCW5nWkrjR81WrWkZrGpEjFgi1qxcp
f9e1Yy49eePn2H8BLhsGmkxrL3e9yYzWRXdp3VDee/HOaw5dYxbRAiQqXPkg569aNVRRQicCDkBn
IPvNxiNd67NS8Np9pTtxaoY6FT06VlRrHN3J/sgWTJXyqbwMZvM67NvHxhw+lXMKV1G9pG/DPnyX
SPvO/eEnczz27/0355vS+MJxuxiDAsPRTd/CyZkmExEWA62/6tZEGOM3bgvFMT0E78ORfxWegacn
796n/Nm/yucM3mXx1n8IF/7UH4cLpOxluqQfyoWB87kJ1KT8SF/wjD6HffzSfgCrOWXv0fN4UB+n
U/EiXoYPwydehEkJxUf8BXVffYiX4iV7UR/1x/Eg4+/x0LNfr8E79zY94NdRPAMueRmO+Kzn+jV6
1t76g3zuD9MROhG/ko2/9byV8dQfCit4Hj9b4En4c+1rrTvNt4GgJsTr3ejYKGK20ukuMeZJviVv
HQgTMByvN9vW9rK1qtlitEtUF563EToRt/CeBe2eDdB4SQAbpiIZ4ryAslG9RJN1CUjKmdu03xUs
2jrWqSQQDgSZ6TPutyxo1Zjxhzqa+YtippsooeID7wAINcVjgNTfqQfcwCaeT4EZ1sQPaQsIIjH1
neyoTvIYcxYPaHOweFonBOZErAiEBG5llxPB1vHbjkUW47dBdoo9bQXRbBOC/r7eStcAVNystUtM
i2+3wWTJ+LaAlpXb6HaHshyYpBzYA4J4ykskj1BWAcDac7U3f6ufa7u1Q5z2E1jp34SCyvv21RPw
x4i0k944GNqN8RQrdDr1raU+9gfhgYOp2AuOeob4wWUTzyF08+v4h6VSBbOpCMEPVBsqpCSJqIjW
3Gw0xcZsPmRzOA0VTbhtCe6LtxDDJ5hP1lPu4vIa7dNdtxsuCIEMmCYNldyGmX/0iOW/ypekNb+F
A8Ji7c/GMIC7bAf10DkTYPaSuC3tjwr6o39XtcK8HOaq0DQkOmRJENFmZMyQ1T7SjT6TxXYfdYHp
DbypxXbNcnUeEADRUdKtn+yEfl1PVq3YnbEXEKDHwDM3dfch4AkElyANkSF7E/K3FtiNkB0V5a3p
nQj+TaKvQ2BSj5H8lPe9WQNFyqOQ8hVLvV2MHvFIqT8VowEcaCJtA89M34viQHLpC1ELXAuppHVc
AIe3kgEQVPucdToyUF9dMtGsfxoiPcNr+G6NVZ286xJYrrSR+PXTALgp3+fDhot3ipAjTUs5EPeM
VOfspLYhgnkLm0ur2CoY0k90Edme/hJkpyJy+s4OOVogTupBzp6dfBmmmiNxS4d03SVWqR2n5sIl
tOahzF2uEcy02BqDbej7tEWTaJ5RDkX7Vc0T2cBPGWSq+RrNC9+Nx2bNTQ/J+CWXDQl1AD++4XYB
JgdNk8UXK4+nv9+yzDDcufJGtpHnVRnRjjwX8nJSFDEqy3bfDPYgPAPU9V/4ieIq+28xBtJcPAjT
RvFW8eDk6nbyNpny1ubvifRkDNux2enFUTT2eoSY52Ws152018ZdVG6F6bUrt7Lh9sFW77+H9q3P
Xvv2kOG/c8co2lTa3pPsSlg1sRNpC1Zp3nTz1+M1FF1Dkg5VivoMk017voTP17V7b3TjcN0j71i4
JeKjfm14diB/p8FL5V1EuSQitIagvCEto00fofwyhptBdKdpF4hO0pmluutFy0u2hWZXgxsE6yE/
ldFe476L+FMP9yOiv84KIqcUF2RwcRfMobwxrTonj0JRD+2+WMFCvmZ2AvIcjyR/moZGtYPgBNCf
DoMKEizkYT4EARH/Wji19vTdnpFSC3lTh1eZU6TbpEv7kaJMoEZpAJmekI3RgPiMgE5+f1P3FcfN
2c9ACCErAs0v+3bfH6NVsWIOoywj1wKIH1YUoa3AjFz8h5tosI6+EG6Ki+/6Xoyn8yJ6MiXMXkKX
+c+T8+LKB4Vj3u6RCVUh+i+SRKNX9rIlKr/lL+m3fopkkm/g5WsFESG6NINTNtBMccRuN3W2DLGD
vMMni6yyMYNn4d348j5apGUKAhjQcMTRLkbSWKrtPVTg10faEmUAur1wnvc8SzSF6IrMixDVOZtR
O4T+pGRes4fg9CiDyEFQOI2YV6ubU/JdINnUl8cmW3scsvy8leC///4F90IoXQWOpRkodFGUmTD5
SVKllS83+zq1oo76WETLnDorqVc4vy91z+m4XWr24lFwY7RxhKVEZ6QqFRBfSE5uhgtnyuKEudq7
XWb2RMe8HgwuxTIySmO0U7uNnn7fh7SwkXmBoziOPWApqYH3VHF0VCkSCfwnHErZ7BUgVmuV+5Nz
RIAr2llqtJEEaygYhg2AUPzy8TRfxcqNBWKATh9ZjtytCyvKSdxsagysjxNi+KivUaCirLAhwHFL
1HbUC/bh7s0j2FKBhAkGkuE/xagevGEKIqHZF7XVVjTvj+3/4+w8dyPHtiX9RATozV+69Jny7g8h
V/Te8+nnywLuRStVI2EG3ejTp1oC3d7LxIqIPa5Iv0OW/VJv/rPZ5CL/e6lzpvpPrJv0VqwEZe5O
QNDydKrTtdi/KfFrAerbCW4+b03Rj5b1mBFINnHD4PNmfhc0F2BdijaWtJFSW163kT2zQ98GzM1/
QUUu/ZnOSQUvMVli1ExcUS83YjwWYa6MS3eCcAGzS+pW83VgHulXqFqFk7SvmMngUFsA1vV2J5/0
+Upr94qn1HYfuBRr6ePPy+y8HS7WsQTcq2iWbnHE9iVOk1tdqOGv0Z76qfW06ppJq2LpqxSSGdEg
m37ZnX/JiV+vB1tKp8vTKQhlyTqvl/98pFwOjEyxKvbNdJKtY5Psw+6t0W/y6NBbXs3IbfQjIPjY
D+KVLvlz7VD9T6mvEk/zp3m5ORcz1THoGscMKiBM9JrtVdm+NrxQBe6EmDMW1B+l7MnM90V+BlfJ
Xslgm1VF8fQ8ABMFIsR/Y5fUD+r0qOrv7fwY0tub0auur8vF75ZtUu5H0837KzM9lE1jT+qtmZyS
6zQBQe5uwf/b/kro71o5t5d4J/w2Ff4Xe4dXZSkGZ2JTWsEw+/qqYlVp9UTvu1NYO8mm31X7uHJa
uvMB0oE12FZpL+89fhY0csxFt/CQ18Dj1sYa/WBjeKXlSe0qKe6s3VCtU9WeJ/h9m2XXJX57L71V
o+vdiFdabjd/1NuJ09Qjd7g9J9jzJe3lRr4VOGcwnOxwcpSV9Sd4W2qfw0hye45AKQ+ZvGpMt3lp
BzsS14nhJoH3DjR/K65bpqzCWlXvRxI1MykY4MbHfNPO62q0oW8hxWSa3Trt2voQt9nHYrLanfwI
C6EUnPgUGc7AD5jsx47xsupGlRNdz0wNHKX4JURdMk3ZlZbFkQ3qudTTZP1SNTmNZg2E37Emq8Ru
5semhZLX2mX0MYwvA61mzOkNSunUPQyq9k8Q36vhUSWBhlANeqYgulVR5cGoKn6p375nGe5MoXvm
JANZksULZGQQl3Yyo7Y7jRQ4qnzII9EjeOa/Rel/Xoe1JpOhVU7suIjSoRJyxqFmtKc4a2EOrIjU
sfknKF5+DjZ/ldSXux/C6/9e5yJEB2KPG1fFdZT2oBZ/wtpbhkMtHShFU0b2WuYOykEfP4v/98iL
8bFsStjAijDwYKR83UySXrcDDrHtaYF8ydnTMBnrzZD5wxP4AuQ4QXLK/m7KXKVxwOBFyc57uAue
/NRs6zM71pdh61u/1EVAt5fxl/uCASzpZwBMMy/bDFHLxC6Z9ebUbwWfLhGXmBjGvrTO/Hgr2Ipb
uOOhXmFF5IVeZ4t+79au4ZibAF/+0mkPqZdwLMDEz0u7/JBhgJC4mQ+va9Wsy1XsVaZ9DgIchlKu
gqvkFN3SjfHTBarzbs2e998VJ0VcH68mmNWDE2OPW2HqFLgxDt05AkLLoU2Agja7s8svO/1T8Vqt
Ul/0mfP48y57CU/ZdbbVb6Itw1SX2fGq5SjF4MY8Kpv08Xw670dj357/e+R1q2HFoNv5EyJKBq6x
/8g2B8D369SNNt1+cPvbCLuc0g288pR5lSPigxZtCuylSi9ZxS7T7nV0kDbKneXOq99OzfqWEC8+
yEX9aHXq3Kaj0ZxUkQJ1W2eNL9MCVJVjxoY7L7/JZ77PeTmF/rw2VVEzGRRe1nlL30iFVao1Me++
Hl8N48b8lDqy1m3BdDsV7k3r7udt+I81J4mKQTiBiyeJ2rn1+U8OjpI+ace+rE9Vch/EznhjiN6g
2bJsz4k/TL+F13+80S+XOwef/1zOTLLZSmMu1zc2o8/2Jn/JD2SPxiMhdycwUu3Guo9u0o96r/v5
VcMCASs4LZ/jxtzRgwJl4EXw8zv4502ZBFa6O8WUxYuIVwl9FpN7q5MWetIdk1YFNqu56rUV6OjP
l+Js8u+bXBLZ22cIH5eMS4qhoaqSOQZcTNiVYH5/ILXXNyqHz+UUnrayy86TOFc2XEvzmtjrWzt6
ij+Nm+QWVuTdMNjLk37oH1AERDVnN5gbSEzaftpYfrNRH8T7QbTLTx1muejmmjsIjh5uRrg/cMmK
U75qPNNX2MfTI8zKbbCVt5FTAjIRE1rT6+dVCig2OTVHB3duflW70JAgLtWaK8HCqW3lESZaswuv
8/tya94qDyHFx2Fu3OJGfFKOVWEbkhPsoz/BHiZTvR0f5NpB0gBJy14ei7vyKBEoVDuFSgHxjHAz
OCXDwHxrCbdKfSW262R21dQxRk9YVvNtfBduwMOZURkPUwvz2I5Hu7mZ/mgMUmM30V2oK1m6yvuj
XG6nxCuB3941+LB2N5x5y/DDxj/iNSBwsy8+KUEUlt7TtMpP+lE9QCBDPPCsvgkJA/kosa234aQ8
ARI3st0yDr+SNua9Onv5a7yONhkFiC/spCthHRzC3Sk6DU7gD7v2kN3qV9oxXxfvA4f4wZ3lND9B
sYPAUTbTczv4Edy0Q+CnoxOOjvjOgGt6gN90ZoPasLVMsMObBPL3YT4T0NypdubOWRbgxE2VQvFJ
j1kJ13OCc/8ZxR8w4H9emt/y/jn2/Gdhyl+3pl4F+ihaLMxeXuWp6jam00m9m0q/XOd74gd5kCxT
0yyV/K/+3SH/iQHJvAxKVirVqVI+hOAUqNfMBu00+BPM21E4zZrXg6LCuKcf/fkR/3lpwhwqBnou
AwDi6zPWU5oHgTXzjFm0mgdePNQ8sf4jV68Z3UFFSEqt+4IgE3HebCvNv0Wab0QQnl2WLSYdAIE8
/mX8m80qpTHlBryesQZ73Q39zBlcSHee4ipu7gmPuiN6GiqAgD83IETTxrsSLoSiI9jaTvNnb/Qk
fjbjaNzYO/9VI6uDyOiwryCHgws7iLF0mwPiLWggPdlZ9WufltsV3Y5/Fh6Md5fhoJvyJ81RdhWv
8NR96SMJ+q2u+aaLuXjmi96lDDCxzQoWlvRUL3aa2tALy5Kz/EC5pk9arZ8/8j8y2pdXfJG0e0uK
CzPjcmF4rcVeFuz61otqOI5bauXuN3BY+gYOnh9PR79xpvWb6uUcPsICqs1zlewh+Am6LL5FyYjS
eFLW2Zt5B9HbWDaJzuTIZ/j287P+I3NxbYN5OplLN6zzu/jPVhpDDrmp8CU5kS+Ch4RRkWE3NaO9
Vfnbpc5f6Uu5/vcx/+dScF6+Xko0+qSuQrk66SKqCUdMHpiVzNFKL3+xt+cEmH9ciofhnHsQEjjQ
F/m4KaI+E5SwOiUAuzVCHzuDG6mhE3Cl3jGRQ5z/d8odpBQV3E0Z+hEjRLFxmDHUrx2RFNxmdCuY
37obAKLgwvHHgMHIeHRxRlb6wo86OUoTwxX/5GQIJqGFB6Q/F6ugdiASJS0zUy9ghLP47YJgy54f
xmMi2fRD5GpLdQTTntH8kmHP1DgHCczwocj2EtgSU8ZnObO7wE5jp/kYIJzfltRyUJQz0RUWlyRI
nuyv++tl3+0kuKykaNkRU1tR1+OnIDgF1JjarwJfJf+dshWVkK9mdsF9zAB9dv0w+OJBfRAggcHB
zSHCOGhGCsZJHdxiZ0YVINqFeD7bGNKM9Fjt8k270dfaavHGgu6h+JNeaa/CKven+/hUeMX279hT
3xXHjmdBoPZs1HYNaFjbQWzDNiMlzIqjNQRrO/8gQ5mneJ/LdpatYY6hzNjUfkS1Ft4Fz/m9tA49
c/ITE9mPLWXuorvDvJZ1DyFQVrpZ5PSW3Rlubtl67UqNz6hNKTxrhjXjQAEWVFuXXcmEAOqUkNEb
WyMtWC6Corr0IXkbL/O7dY+AjMEgedFA9CPYFnkDT0F4zJ2dnMTnCd0ZhKfR4W2EG+Va/pjJwKod
GHsY3d2jhUKA2lJYV9U2TnexdkRXQB3a8EslITU7ai/FmwDbul6147pCk7MAeNjSjbQt9+ZdNfhB
4sEnR59XvxeM/A1++S24g0PxDjZ1u7BeWi++168UhBuUtXvx1D/r+/gQ38X7Zi0+FY0/zKCgdn0H
Ybu6GY7dqmGdPpm31iv3Dz+M56kHT6pXSelyZ1Z9G0PUuZd3VAbmrr9Vns2co4MlSM22/ig8i4/m
W3tliqBbZ6JwBdfrUfpoRrttznzdJXTjP9oHovUwswVaWoiCiS0+tlfNdbKrXqwr8S3ZQUf8oISB
9w9bMX2TrnT2jIg0DOEnhNeJe6pXSueqgSPwftFtnKaD9jyotsiyU+3wyUA1MNrCc6iuubF0D5U9
r23jWOAnDorZnn9PEGzYJY3mLilEmu1Ye2YHZTstbGbb0z289QWqsmnzN2RQ6WTYwkfC605c4Xli
EnRmJNpgStyZ9nEewMhO8a7B6ZlvRKi+M7Tc4AbYt98GHKelv0zwlCFbP47X4Vv3HkBKXBSb6TdK
TXIRYNV5wGUwJLbHzs5UGNfBTjqYjyoPUNgwZwChBt3pepdbZcTOv1PahYIzLnwRSGiesEefFKGb
DQmTDizx1oHXzGSKjp4zHMAwrTvlDpFdG9rhY/YZF3Z5O6/1m5+TA6es/iuQEj8VIC0ETeJFc7fk
vTomgw4hN/8QLEZ9+kdaPURJ60ztc0GxC9poj3BtCVCRbDlamLhjeFsOp0Wb9mWce01bOEoODbfe
zZZqy2d2tQW4VcYHI004ePEmlhVviQu3rBs/ldKjpGVOGAWuNuGDKIevZIwJJU9v3bTxu8Q6j1SE
FL3EBD6zk/JDbIqVGbF3CGTWDJoBAp9p66p8KiUGNjnaKINxPfTVyM0st9GfhXZxVP2UDn+k5DgG
q4HJZSlaKMKOBv2RynZvdU+Ir/JJZq5W8CWtaZ0QtxF2SaYXIqGLbpOmdED/dVRBFvBd0e+YWjjq
krh9By+RDb2oaI8Sup3krJcMnUGtNlrmxdJHb/G75kfb3M3qZONouprpK6Loo80SPzOLeyH6jHWs
4uPZkev4GNbBurF6P1Ic+cwR6CAaiDr93mejADk/DeGnANEMuE2MVtUk2okg2wmRaYlKv4oRtCT2
1CLOk4jult2Ut8UCTBUR+qXbHFXALwvnL7P7MtkbQKFnth7w/DdvLkGQ+yJdylMjPorJbcTsFfEV
xBo593qIES1w+BL2dhKRd9J9UxFbS9UJzCcp4U/rkw4KhJ4qjpnKMiA20FPGIzVfeidph1GbIbLV
YPUvXb5LBZQgL3kE6qT/KepPob6yqr1ebIVu05tXZXWVFsdM81LUjePjiKZN9kTTD7L1UN8Z8lE1
3svyZBQQqgnBI9GtqT7TfLCn+kOWP/PGkxpv0teSBctGdODY9OaaZT10mzJaBzUjs+2SeyPMDta6
aS/ZPk93VeBp/U2RH63qrOkwomsF/lywm2dXSx7U4C6LfKnaZvohVG4t81Fp3hPIpxKCg2rfdC9K
vdP0K4NJudltS2mXDCfRkqFCkKSm04DmRlZ/0fh+5zNSokFP4G9ZVwER5a8lmlkOnDNiCMWZfrGY
K7nYyaEPd0aMtnnozOM6GNYis7Z2uCuDdSeu5m4VyO6weOaTRtsgMvff1NrKPEMT+2VeaVBOYm8I
1j+vL/lfteR/b/SiwLOqqUzQfJUnQb2prX0gA6jekIKBGCjmQoM9jOa3m89zBKgIiIONCoqCrYw3
S+GZx8Q6dL09zg7JhxSgWr7Epvn5Ji8NdXRKT96mCRURtF1R//aS/6mtLSEwWn1Qy5MMDVG3Y+1O
h54Ns0ixXCu7Tg2vgTEKz84TJ78VNqjKRDo5xO68uWxeUTuNyboZNqj582UdTACWeLdrst8abjrv
0ZegryZ3/Xzf0r9azP/e98XLjXUjUIRKLk/sPVn2p8dhPV4ZZPrn7oauYI5+gbT+/aJM2hBNlC0a
+3M5/58XNQ69xAHBc3kaRDhrYaB+KB2CpSgq902duZac+aHEQNFQ7w9F5Jl4NogWRPYWqjlfT+iX
1SjNXtQSYU0/RNmJOtgdxtitJyRLin5Y+m4vUZXLDa4BCawhfb5TlYdJD27GRFyPpOZfXuLf2eNl
BDwf7KwzKLBMDrj++lAgLlIhLg2pk7p0sBVjJcmh3aI2D8abFv+M+KzjJgQK+ocqPAwMy9M59IYq
WIV5DUvvdYnhbEVPxfK53M3adWF8tpqGQmmy5Yhi80ksKLrMU6WREvVbOOx6u1LT2hZTUK7yWQsG
T20SegnOJCrxyraOilBQfPR2r71kWe+Ns+5qTMBSQ3YXU7abTPDqaj7NI31PmK/k6K4xV9O4myio
jM5pZ1Qd5nnQYqEhVPwKhF73WrlyJgTFVAJETm3xFZonIy7xGAEqg800dp8l2rgSgt46Eo8j3UCc
fGTxKZhaR4Qeoqe1J0VsRoS3i3VU89zJkYYqmbSCtODI8ZWFpOZzqGEXlakvpyT5HEn5U0V9ujRv
iogYk+pjGiWHoxXtodnNOlT2qHHq7HGAM5cIO8HI7X66VfvdIl0P01WpwMdDSBe1nDlu+Ib+qeTX
U/MogQ5OcHCKluoG6Z2FNnCqjp3x3M5PuvoZJbnbwR1NKO7U/klEa63GN6aGVcGseL2R+Asfd14m
d0xfzyXSaKtSBmsPZMi8thbNCeZbJpxNdZWYaGwWn4+EAOopjEBx76x6P4pwcs840ky9OEAC2pkI
jnM9YW54sqpbcboVZMKxel9R5Gf9vabRaiQ3AcO8Kr2VxFNZ9a6c7DPrNoWewMy1nBHnVG9d99CM
MJAYc6tESAu0ShhfTYFwtBsZ5S53v+yCc8K42AQGLvtIts84nSRd7OwoGNsO5CY/heXD0HNqwnIf
nXkR2DjE7UHS3C67iTPHTO/V2vv52vI5TF1c+8wPUpiE8E/0Al83oKIMWRR1eX5aLOid9918lIyN
JUTUnsdehAr5WMBYme+mYqdiLtEmK7FeC9OLiRSCwSj8YvEIbWOJj/pvk9i/Ti7f742gAIR4lh9d
oHhDmuaiNCX5KelvO/OlHgd7XAzbmB6S+V2OASOMvVGiYITxyajYeBxnFOvaNp1uKyZv8E+MlSKe
isKlxMyGfRYf6no9Vhu5X03CVRVeT1g8mH6DtY21bVSGMr6obyP9WDT3obYJtVM1rHXdDZWNFb/3
wk60fnGy+hvgvj4j+c+EIqYA0IiKcvmMQlxJuOMXp1R8KebZsaiwGwuPZDZipmL+EeqerG+EMziQ
mhQPD9Aw7LiDat5QE6PbN7v6F2joe92gaobE2PaMCrEnL4KyoUVxABaWnhprW6T3qeUK6qGXcQCh
+/15/f39hhfPjysLiR9Q75zVLtefFAdGNCP6rykEMSKo9tWmPqa7+TAUtkaTitR4PIqhI6DThghZ
2+W2vE698QAw65Yrij+vdhesY16KXePp4ABYVeE4O3DYs2g3h2bVvUyfiJSGg7ib38TH6GV8TA48
CQLez3M3DTG5sDtoMJ/qG/9HfJyBNO4jdNA/P+s/+kSIUlAL+OCayaa7IGf3hqXqhVqnJLvODrW7
eTLdglzbKqe+uE5Dt5H8Qdgayr7UiGhV7i3zx0zkn+6G6b1cwFHmdy1bGWLltgAJmfmkTK+SsVPD
yomVh2XamAt8Rh215imV3rD+tfF2MpTHXx7kO9SsGtS/rBKRUTpUma9Bo22lahg0JTnJ4nNuPjV9
7TawqboJHbPxauGuYcy5a1IsDiSaycQGK2JgHkurOYdhr+m21kOlL00MbdyyKd2hhPOaMHkHLgQn
Kdv3LN0t5mlSdoXht+rhlwf4DuiqhgwHi51nqd/lL0LetlXYKJBe9HVx1lCLKyvxpXmfa7tROkw4
kDRXTOlwvRgqe34NlO0cbot+FYheWR/DEMaGDwhJrESAmxKK2uU+iD5M+bGM7/NiPk4lqiFlP8B5
TzGECO/oL7sUeELKnJ8f5m+IvthC0Gg0PglWKiZuFl+/RtcZSRnXfXyqlRKY5L0Xn4b0Pqwa26gP
vXBUwHYoBoTqWcuvizPLLJ/sPH/AeyGZSd+yUwoHqbrqBNDZDv40WLD8ZPaP0ficE4oCEmEQPf98
1+r3pHcm/0CNxYND1nXjIsjEeaCYZY7vjbwqH1CHVLJtznZPrQXuAQCrOlK4UsXNuHiAsfGKQmOs
bBTNneGbDGx76g+/h0Bt2IieP3jPAJMzHgqedq8WgGJxb+edAz5EvVPGJ+o70bDDU/r284P8YzCB
fEqD6yszaDakv574/6nLNXOJw6hcInpjYJ1iNdMiFy36yfYwBS7zLUO4SjBjyBCabssYKC1GMJT/
sqS/M6pU1ZSUc8Q20P99V/5YIDtapYSnil7NC2/6dENlbCx7M8W+w0cOxbD0rraAq9eBXYS+ORxZ
GLWwm6dfFO3f9cKM/czztOS8JCFYXPRG2ITmRqWIwrGS9ik0NtwRw42l3HedV4Yb2olecgNsISY3
T7BECBk8YGWm/5LG/tGiaSKFA4JlHWhO1S/i7TCFcZEnmfCX7Gl6OARZ2gE3j0HfjSdwSCyqBPGX
hP6Pda3B76CVRdZo4jtzsa5TQ+iGMY2EY6Dl26nbRhWYZwCrpD7W46GbbyBexVNmBxN+c2D9+kdg
aHYU+JLy2YCfNjpKqUi0/bbQGYfcqeXt2H0kOAPWy5MibpH191K3aSwOT6wqr5zNjckGLUoPPahb
Zy+G2DtDtpkFgLiMRrSLfsnZ/6DPaBBYzxxJJJOaYly8Vznp1aQSkuA46N4gk0EPJVi0xThoG4/+
bTf+Eiv+USSdL6gTLHRGuqSerxGur5u0ljouWJmbqpTswm2vmxFh4U4t9mH1HKLOwjYCVf6zGNlJ
s1dBNvPfutVzKfY1znIXlghXT2fyyRD/612YY4jzIPXKkUaQmogtnkc78zev0X8Mz8+XwbQOZiAl
2F+fwP/Ek1JZphiLhuAYmk+Ud0vlli+p9JBLlAebsTogUZdjLHak/5/PijgQjzwqbhWy0tfny/tM
KqW8s441HoRI15h3pelOj/dR9SDSgoviu/Kb+cU/oif15X8uehEqglKNtFzorWMAWGm8NCN9/cN5
UbVUa9a6SR9VyWmwRJF3Vv9Sk+SWm58D+PdagDvgbZ9fN2zFS3lyH0viJCipdUzMtSYSl9xF9YV0
zdih/q0E/OdKpqI+s84sGYXmxUpWOiMzw4KL6cZTCddMRd3cr3OyV1n7xEaxPOCQhMg4br28uxbK
q0556sR1tPwWHL83fjhonnmQeF8pUEQuvvYsTKMVBClDoo9gZDKxGmIPtpMODBKhfjt15Ur5zGPf
+I1l/bel+bqPuDLdtgiSBTXjsuXU+3SRyljXOZRFZha8OFau+1mo3GBm4mptuLdMBV0bDLRJP1Up
G7sS3wRdJsPHQCxJnG44/PMjDqJbq9ftDi1ar33GU7TJ6/I2otSpzGGv82PDMsJyCRl2lhiwRRFS
RX3hhZ+HpO3KTHSvkDHSUburStR+2U7a96kQkncaOg4TP1fL+sVUKG8EoV6aWD+ysKltttUVHlmP
xpv2GL/AFD2Jh3jX3Zl/FMSnZ/6WN91y/qUDpAcHdNkK15OnOIWnOY0t+2O7SW6KG/RQdg6ZhLaF
Lt01nlGfh5jFUkkjyLKZJ8tus7r+eYP8pTdcfDAegw/G0yDf/ys6/k9EkppYRRkzq8foziht4u56
ONXXzW2DN+Bhvgcx3CZ+f209WpDiJpxgbVoVHDYK8+z7BQstAkQ6IpmBhcUQGDOO6tE8U/pd61i8
LXQEmLG+jc94Mj1zUA+GWMbLyLTBrh6ah+JBuGbq072OewbmrzJoGVYKw2v+wet4aLbSfXZd/vUp
zGWvfdSehQreO64XsyspaDe0D+1jqezpWTqbQ8wY78Eb+wCEDwxfq2x+pofMwbQicfjDELjqRvnI
32QU6D+/xu/a7LN5imTSAzJCZAdc7P0Rz9qFQ62VI2TDDhpm4wWmI3UO8InlYsQ6DBuz9zuY+4Xf
6i7+r0irz3pshq29F5ZuW7hK6jSwGEzPGNDqe0Lum6OHgRtlZdU5QuchJMmqdS7clLLPKE7U/Upn
MrFZMK1LVn1tF7IXlesm8pdkG++Deq1aByBEfD410cuLU9wcJt1EiYKc7qWgb66DVYcjguZPbJ/B
iTRXr7aML0ovZ1qvwFbwWnWtB46cne92wDNUWfeYkP3GOPrbElysQyQ8GmtQxOJEvUzAY63FfTWm
yjHCFxUAM4EV4sPlg79ploCh0BrO3jTi6EImMVO3NPd4DaEfDBeHNysIbqM49GuUXrTJ5bgewzUf
Ymx9SfMgmNTpThuYnPua6UsN3ID9iKWMhZXkupxudSB+JOHJPabHoXil13dJ6Msy/m2YsEK5sKsb
GXemPw2cUnGlqeieaMpt5qx9gMvXgm4sWWHPRtPPW1OZsSaeKXrzfFN0J16ZFO/aaW9Byv4NSJPP
sfzLi9OQP507Xcpyss9li6JkMz8d1NpxbmMm6oCisAP6zxHDtVWAdqeNASKKhOV0nQym0yq9i+gb
0baijN4Ysc/z+cFAEZ3jjAYt4JfeRftWWVGh48BhqVhuEWTUCwA0bpZBjNvGPMbVe13umn6XT6Pb
jFczhlTBtRl/DkLv1Hnjn6fodXQnnS0eZgQDkF9NTBfLZ6V6lvIXocKcbMYq9KzSE7c9dIcYO4+i
WBXxobGHlQ75Oj6XrNHZTutuqW9i45BauR1BFTIZiI8wkxrs5EB8M4aw6rEqNyKe4K+zShn/jkHT
Ml1n5WuFkG/EzAlllS0F7z+Him8lyfl9AArKkoJsAu+Ur5WYkOZKXc+5eZy1J4aQjOB6mJIzXijb
Rt5WjCt+vt539e/FBS9CkywGYlIKiXlUU8DwXdC+WBCCCcQqEtx4JC7q2kqgMmzupPwdURZjR9A5
evBMsGl7ywJCI+Sln2/rLyD2dd1+fQ8XFXcrF2GaJrwHI2/dWYIkQvpUF1AYqNBHE5ggjhsHexd/
NtDRhmiULWMT1E8JmH3TMrts0lWtdq6Uv7XaS4WByM93+L2WuXhxF9gLvWuv5C13GDa+Yayi8VEp
7h4qAmtxtBIoFpWAadrHwrg+FYDDYA12CrTXFJYFhKy+ax0ZVnKb3dQLrsztNsON2BS2XXg3pHAo
RI7M6dCkxH86HVY4Gv4Ygxr5fnxsklWorn5+nO8T4/Pj0MTIWIecJdgXG7GYY6Wpq9Q8WjmED5hn
xaaXr3WmwBbIQQjpslAAtPDmjBU3oqZq+vt8bmx9YqYPFc6SC54rdav6YzpvqPTZKhC9wSwcGWLh
Im7cqfhY/nzXivwtvMnGeX6B5cWZ73vZj8aWWCQAjuZRkh+kPN50lXIl5dmGXtKJq9cuBeiqMVvl
ZS/ivTqgb1RwqGNjtfj4y1pFEMZ7cIBBxE+070Ow15jfT0Vul7F5nNCVFziaJQ0zQVHa9IBm7Hxt
JgVTefz8MN/bP+zVJE3i3SNAE8ERvu79qK5qXQAuP076qgy3XbOazLskPYzSful8ebrRmZMhnDPz
9c9X/ss2udhtXBmYBA89xsuXLFdxmNJej0TjKOUnI0fxyHY7ZTiEMgaeYtyBhaupYc3CEIxgnE01
CTfASgWKTRRFXgjtik7LyWcGbCr6KaWAandriU8aQeTne/2/vKX/uVdK069vaRyEqlai0TiO0Cvq
q7S5CrJjBq8zHx8FeWuEfoDxUHZlKLe/XPkMbvzf3xIF3dcrS2KjdFOzGMccupUx7xeSFUzDeRtS
gyniWg+P1fScS/c/X/c76wTmsUbpCMJLyP9GDM4sbVLLIDJw+kf8Ifjomm1BuC47xAqvJePuXrjK
OMAhy+ClYFLTP82FwqwMN07ho5bcFiVrY4iu3tJv4rEMZyqeNPLcjVDtJ/yN09hv5Kef71o6r9av
b4u7NnWFzpq/9L+HOfyndUiSPNRkgs7RUj8tu7SOYfeRUe6rwNClBILjMXiJ4b7qTii9/nzxf8QF
BXdnZocGUCSM8YtFwvkCuhAFDR1Y6dXRH4GBmdJ/DrFmL5Z1W7QtJRpH5wgFrm7SSkrvCiN2JCJF
ANZfvATTqgK4jeLrjEFy0aTrJHiI+2KvdpEzBLgKNeShCZXIbLf5oYfX1o7pNjKaX2LCX6XkxVsE
aJNlRTnLFYGGvq65pI2toLUi7Sg9qQ/5Q/XU7Rl9n49MqPCRsvubcAe1ML3W9v3N9IbVRPgyH6Qd
w7L+frjTH+qXFt4znApU+TCij9Mb/4ZrpX4r39HwDxKHItj9M05XD/Ne3hUPFnj8a7TA8rVH1Sko
/O8gEWABnE328gmZpvksANY7W0YFdFs+CLdwyOWjiWNvdV3B+KwmGz9i8OXuBkNRSKnwzvq36Rcq
lqR+343/h7PzWm4cy7btFyEC3rySAD0hURLlXhCy8N7j6+9AnodbovIm49yIjqqO6uokSAB7r73W
nGMqmIhx8s2DcyrIi/3XCJJGUQxBdS1j3aaOqK4mPJuVLciEXmwCa2PFkLpt8anAiDTdIxOXUT9T
K/Srmd8DLPk9WSXZEnO6iB/EXxrVWm1WwSey96pyAFOn0EWkhQhmPnZQQLb8K9Bge8eAFM6sTbXT
wwi0mTMrmGeERuiSDPJGmKngbUdTvJyCldovDajYQISQ1HMCmBaNtLH0VS6uCmykg5Pd5daa0s5U
HY4PgeAIIvR1ZzKWLTA8PsnAJ7iQHsqT8c4Zrv5qIE1LSwr4xkAOXdFO5qCWM3FCor5M/0w+4CDB
ZmaBeuM2MAEFFm2uGq4BbjXyyndpWEaJHfMNhaVcL9tq7Xs2pFHGJW1hi6ETfzAXBTrKUWt4QDUJ
WniMtlO1jfW9UByneAXejE8J5SV8O6ZoCdYemqKyU7VXTgh/cebTZ/6/Nxo78c9XQMkqSaWYUl3S
QmZpxKL8Tj45FCgf3uPwHu+rTzyVyjIgvgA8nfc67kLXPFq32TlDhE7+xm1yGJ7jN+9Yuuq3CBCa
QQyNiozpHgY2vCTl41BBOVsEL9M2AzD8FQHmAejKkZl9P1yWSO/pr/A7xAvzU7/37vtt8i09Um/g
Ala302N9W76U98jFKYvJFViYHyDv5Gf6+BJH0mBZCU40YXVmSYHHstAfsvfhLg4X4nP54B/qhx5c
3Svi6+q1c43H7lidJTDULaeve24h94gXr2FYeSfd/nullP40oy5XmJmtooF4hXtweUIcay/Lcqb+
WPXqnXIv3Ss33jl85KcGdyW1s5hd2NeOcI8X/zV8lD7EChICf8HUVS28V+M+fJOes23sosVJODos
6jf9m7+Nj8fmoX3L7yrWIRj75uzDlEgn26tn9S0pFjN3/858Y+AtHoUn9at+FZ6sd35j5Do4DMxZ
50/rLzwX+3AbfbcvHM40p34ZP1WO7o2t3NWr/gN4HwrBIZiJ8cUTvgL/LH8mKKNXhTu85bfTm/Lt
v/i38gFPRb31X6q37nG064e0cWSgdQxrPyi5v/UP/AGkQTzTcvJuJod2k/qMJSN/8D/rrbkRQaQu
d4qTvoiHwc0/Uaou2n12rrArnzBmb7QXGiFucKZpE52BXB9Zhc6622KfNg7SS7mxAGyK+0/5Lr8i
5fktpeAVgZ3FOX/GnHBs/PmKeIHQM7voZJcyfeCp+qYREmgO+1mnOQLmLPDnSCKnxdQt6ZumkyPA
QSdiaJqbH6bp4GsRI9sIVha288jmryo0kMjWDcfvHfz55ifGU50VEPbCBzO8cFpBdJzErWUsR5Th
L2pug2pkaxBRUHMMiNesDAxlq8lJcJInc/hL7y2HARamg2C5DG0SsVg0Mv4ARBiv8bWhzV/OkFQA
fwaAFr/Nr8OBOEZB5ROLCnl1PYvBQ1u0HDle15j8MpukCsh/YuSCAkZ3jlSISBCPnAH8HPgM8tXg
beJr7mTqNW7Fxes2jwAME83XzFS+2NBrOixC33OrCFUanaHclsGyf0u9+5ZfPlgCTIAzG0fbqjwC
W5RIGJMf6BOL30V6sBqnQPPUOVGGkOmm3BHbMIl34jaBBreoUG0DKWd771bRs8VaDrXaERA5qTem
tE3GpdF9TcbroFE8bOrU1e4TXBQgIj1+fzZqqTlh79H0NRZoda1qaPPtgpVQoaRcseGIL8me54FL
qh08CYzfI3GdFytcPBOsjtTWAQ1iNtrQNZEwagQ7MDIphALAuFxo9IlnpbnR5LVO18WSbsR2T5dM
GdehsZ6SbXwDZjs7KuIqru7rfo2Ot08f/OmQB3u/p0i1eWODYcnUpE2h72+wONQFBb9DUhbWtAay
Ekn32ic6C2J3Sm+Zff17sfx/3DxDhhvLFFRUL5olk9H6QTmUsmvcTPmCER1GuRRfFxhdnprEUWSH
pqyBc61BeUv1sGRn7jh/gv6ljTGtxJAOLgj2rayvPeT816y/f1vNqbZFnW0SlREHyZ8rQa6OlTBa
NeuQsUXRV3xMFbOsNektvPeKv2fWlLGGivgYT4Z5SmOIO+umftCyV3BALWiqUHwemn0bPJUKYtPV
XFJ+1dhhyf6gAc+BOXvHgEFBvzXQYCqHtt1ixIgmFk95rba0mPdG5njCi1fvNf1QIM8m8gRlCdp+
pVihAe2rnZK+Y19Sydxp15G04Uwt6Rs5o3m8zaeDobj+NWfy3+rFH7/MxRrZCpUHm6CSXdwpWERi
l94xIS+F7Iyx08hOAcL7jwEsaNxAtMV7b+ur88MvoE+jz0FHEt2JjTJVeRvBlPLCGdDnbPCSI2YJ
3Fqd0+a2wdRGhdtrm05iOFljZ9ry30+h8pfKl2+C3oMmAQiZy8NNagl92Wu57GIb6lDAEdRTraJk
pVU2LktlNo0sgj/BKy3CWdDKAt1Sp6FojB0BJxkweWnpdwti4uR0ySm/lGn8OsyzZbKhBOja9r+v
+Pfs8w/1gSYNhxhG3JclnKxgZZGiREZ2cqq8o0wBBrZPWnneXbDyMaX3C0vbVzQaxkdU+5P1SL+u
vKY4/MsPxwvB+RnoCKME+kU/Xw5rLP0giEyJg/QCMKtqLoOHltDSCuKsPTzjejInhyFi1q8Ugkq0
IyYSZbSzYKnOjWXy9FaVdJQE9Baze5OOfk3JNq7zboWFD6/Zv382eV5Ofu4V8/XS8aE1TkvoT2Pg
P0fomnFlrHWG5FqljZqOYhULPc1ARh7ZC20ZJYDUtGD0wZmA7btHujYuKiap8YbAk7xb6qxEwxIt
VIZOFqQkIMRr4GF5Lr//dZEX57DMkKpKauYftWKktsTv26FMZbslQwXXHq8J1au/yGGmt6jPt82b
2DhonFMkgBgClWuNzN99B2x4MvAPFU0pCWgXnWMzK6IkRM/vWvGqqXHOsa/xbO/7I7R4/bOmRN8V
7TfZM9lTemgbx/fW2S4jl4XK1dhlxCpee/D+Up9xTcyESXfkfMN///ng5ZOaNFKsS261UnznlUKZ
08bUkAiHy2EFFbdGnky9vTWgzDrNAWn6IfusNTvgPDdn0f0JUnofdsY3Je2B8ixPlsKxD2zOEOpK
xid9MHZIskMVUfDamKH+3if0svIQa4+tt9C+SqCo6OX2tMX7PWc9cXSSQ/dSdI7CRg8AbsmYKn6S
Blcd//evP1+ZL8+kB8gnIs+fX1+c8jBGxkjTR1hZAm4M7TFIzn35KEe71nRGvlftVuNN1xzE8iVP
D7rJXQs3/jWO5G95GlBOqIWz7wiBFn21n1cCst1TEr0SXZ2mfcbezFs02+cilsOJhCvch8rEAjqe
Q/MYoWJFoEyp+u6VCLr+P34WyURurclUEoyFL/bqVPX7pol8yR2MdVdvvIz6DU/mmr4OfQo1wVYf
LccImO1rFN5L9aNkPrdwiv4/lhmZ8BlpFiYjTNEvdkaLdON2tHLRDWgMVY2/HCZtUZBPpaWrujwL
rU7+U7XXzW8hD+2J5dAqO3tkQIGSFpWZE44faZbSeQHipGEO8M5+58by2Y9PFhrtSb5pr93JvxT3
1DdgoHVL0wGOXJZiRl2ksTbAk5/QKtEPfRJSGP31a8FJ2lHOxs5Hr/CRYPTWNKpKfNs20hrvyl78
twfqx2VcrDYih+exULmM2A1IXduKEA9a5rsYa+B8AT9vlvIeQxABmeGNsPrfbxA/Pv1i7U3iatB1
n0/3XoWb4nNUVr4G2/pV9rflUXN0yPx4+pMFHtdjSRQJvQ7htvNXxrD0unUxLdQNgQX5zn+6cmHz
e3SxKUCgQV80I+dng+vP96zBSKX1Zju5HGS2PV5Nzpk2Ssc+Xgcm7Y/qm3MM3mEo4lwab5zy4N+Y
tKLkZbniNyMZoeDxf/n3Zf1l2MlD85/Luqjf08ocVSuuoP0LqzFzs9pptkGzbNWnsd3GMAGcpLcJ
KsSzaeHWWmF6DwxHs8VrwOO/TA9/XsnFczNNhdGkMT+QvFO/A5X8OaBnG2UjVEQK7of+GxEUiUpE
11XJKRyW/biuxgOyhrnB8eVtGAHMgijN7fNN128bk/DlwyihwTglAzazoxTfQiaQaS5t/v0j/u3W
mvAxaUfPzo0/Vof/FCVpkBf60OSjW9fY2kWOpnFKmDU4s/bx35/0W8WrkYnMKGxmmM4KgYuFqfLF
tvb6iHQyg9Nsd6hamkb6MoMpWjPuH4Jns3czrcS+dWVtNuYd+fIBNnWGinxBTaP5/vMB1qJyVL2C
E1RyK9zgKoejPIt36UcBbV5Kex9TAx7zjX+SneSB9mgBlxRWmDHOum8F03a1l8kiEJ0q3gGozz8H
0jCbA71AYBsg4ORhVZrr+rn1bQ70XfstUdrRwgYFia1uoVuAMDEALjTrSF87Gm+BVBEOTHcetELG
RH5mZ8FVoS6cMIhROm+GaM2RAxMlFAUawUT1GYzohY0MSBD2RHLUrvxKv1Fr8w36z690sf6EeSCb
AK1Ht1nRu1B7W6jsCOg/RLC6eLRu2sd4E+/SY6iSyujIkBkeaEM04bbzHKQ13ejodOhrpz9wwKdS
RXlDa5qO8qd5TtMtgNB/P1HaX4pVDFdzopRkUCNeGiYEpcQ82RajG9XOeKaHguAkad1ecUvsoeEH
QRQNKRPervV3Izl26q2JggzKUEJnZi37d8Z40zJyQVgSLuN6kzc7I9lZ/abqNwxEwmhrFsuyPjTE
dg0rheZmRVjiCcMnSS5Rt6G54Wcbc0DE1xxZWnQDSTo6JVu7Fir+297HvZlpSQiAdA0Y2MUSLOHR
bGQigN2qRta6UXnsBP21xhlL6kZhK+VN0pDAuIHR5RmPZCvWKhv/jojakREGEafJR6BpPIs0AKpr
c62/TAe5OotCDIMrc0LrovZpjdoUcTUMOA13cfnoh9/RCJklPcmBG+U7zI9ytfOM1yx/E+Xzv58C
ZX55L15u1DU0B0klMih5LtaVsciyXpOrwRV32rM6I4nsSDv005pOqLIPnlE9/eEl0t9ckPtZRk6H
RJBKm/PT7O1hsPo0oNlQ12LxhON7iPYWbsEcgp8jzcxc0DirgddTXdLXBEmy/fcX+FMZXn4BlOIs
iqLG8OvyC/jBUGW5Go9u+Y0PWLgxX9uTfCb2NWnhj/av41fR7LVix8iPNp6iEolGkCZucdYikjiw
RRfOdEfPvPkW1vWGk3ZHRF21LxkUP7eojdgFK05oxKyB2WNtn8yDCDTYWFId1vAIx2UNPdK/YbFp
rmzSf5Gs0b1CjTB3OOZj08W8R2xNvywGrXV9LMrmsgXU9oiwFOpvVh/rY/yHTJS8i/XOaxfdm/hg
QbYZ10Q1//HvKVeuhyX/8nHRdVw1c04UUH80EhdVg5TmUl7KnueSOJADiuMYG6ylA+3SpN2M2RMM
2XFyLO3cR7ce2Id387Zle9C3Wrf2c6eGmpXupfZeVuii3hjJoafbQOauvzW9R7N/SZp7NWRO1T6V
lStFKTSpG6kksYJDMr0x303Vl0FzQn11U6nYZxB3prl/lqz4RkbtNOJdrxLtPCJ/FWBGF4xlQpAs
krBrGQdY27jct8kmV061eCON95ZMNMyB6Wgw3kflQz5THo9Gt+6DI9wEOkh5CivK1hSYQMvUxF1r
S3CGCHBxymTdgcJNN6m5R6q5MKqHLjn7gtuw/fN/n16jdkeOtNocsokGOhZ3W5EW4mvIuwHtEoAD
1/Ui6dtKc+aY6crpSe1p97G465W9rrkWAlVMvkDHYTpodDHTBVJwobknKExkPo1FsCJ7O+3x+X9q
5kMqrPO+Q5SzTn0nodkVkNfXbmkAOHq904f73t9X0k047pVka/puJGcURe+TTN8EKbVp7Coa4eG3
EX8Go01HJ+BxS88G+Z/pcDsA/q4DN4OVFfIcDuLWF454iAx9X8hrn68o3XS5IxY3QbZmjutFB0Xc
yj7ty4PUvWP8ioy9hm6vIBH+iRdHrjcpIUUEUJGF5N3LzTPQDcFz44AsJkDdh0JdfNORO/faNjKW
kbJvvZMKGEaxRcE2i92IqdXfps1RbXdRcStMW+urGne8p0NBWb/VLKdv8WvbApQ8bW+0gLfsVD1E
xZ4QXTkcQVzly1H7UNIvKSbf/qbpCzuCoWcyZRCUjnbne1mcMugxvfaeZa5cOSjzoUmtDe3UE7Yy
bMR800c3SfxYe4RzbVMaC0GzEtDWj5jwlDc4UxrJ4Imbe8gGjk1yayKC1+2qXKnB2rS2mP+rzI7h
UCRraXpIzWPZr8v0ITVuAuL0DEJd4LxTX+rTE3LkLnUl+hThoUhvGuUu1E+GAZZtdoq8C+zPYf5c
9Eei1PLSDiS+lIMKCOQ5HaC+OyfRa1BtI+smrg9ounzxXDPWa8e7jhScflFANfbsfLIBTKjK1it2
4LUCx7jijPvj/vqxZs8cfonFGh42i9tlD9SKIPOqzeDxtHnLFqSQKr7WzE0mbKYKt1/+TuV1pR+L
bufV7YMhRisDVziEdHGZgQ/j6ML47luBGV5ZlJ6TiLf9rvPUTdjvYqnieTZts1/xU5e6jpsc5JPn
v1VigXSMnPDsiAcZQbJ3pQj8H8XV5TejymCgxXfD3nxRBWoZdyoDnehi/YPXsCnCxwZa2W082Nng
JvJq02vrMXiCzZfjEpvQYUjmK8YxIwpoGqjrnjC1QC1gl0yrCSS4371KVLcaIwsUlrvMVHb6lyiY
y4y0Jys9Bdp3adRLqWNeaTA2L2naslQlrqTfUU908qOOrVTr94QzUxgsBFO5Fdqn2PcPQ1JDlljI
9M8q840kJ0I/PQgB6dkMlIfWTNYNETLh0L5lbbkN4veWN84shKVIy5I/GNvhKnip6DkYzxV5z4ou
v/cGuPhTMutyYIoXR60m2DjHkmo5sbJiqy2YqqSl0xhoAqAGZ0ULTg3fxrsGt0idMB7MvInDmBrQ
5oyVnt2IHzIM/oYIDaEGu0R8C3A7ZV0KLC5OMS5U71g150pFx1CjaQ6lcJ0M2j4sqydhEJd+jjND
x16Tr5QcD0F+yIHACbU1TyjaolzKes/hNl42ur6YFBZygj+Z5FkCktptR0BuJBxlkDITEUUdrDUr
f/MQWFQZDV5AGARD0diRQSH22p7TO9ZukXcqLp7C6t6c3hVim/K3PlR2ynBMjdc4QXSfu/k4If06
yfIJLtStSM603xOIEizj4rsiEFvvop3HI1xKxp3IAxCgREnK5yA7K3XFGr/rcEg28Utdn9tsWnTN
MSWtoeI7hMQSm6cqvJOD+0x5VzmAxGO4isVoh1LBJnTB5zAmfEl0iSJRWk7PQpgCzpo4hNGEJmh3
gI4zhk+mQIHU6tmLKGLR4lcypeZDkqV3galIJT4GQeam1Z3KBKWThaWndBv+Kf29Q2a86ZlTKAOH
L8UEMTLdMz4z/PEUavhcB5UteNRRLT6XhuBokoX2fqlpzgidgAOeHnPSf9Gs8/yW8gksBkB8F1mc
nhoZcGT0NWb+K4z0oGkBPx9z2XIyfZ5ABKQMvsXSrpSOqfwq5Ol739V7JWep145ha9kaRy1hCtbb
oSJ3ptOoR/qCO/c0jjKx0An9bk9jr5cjZdGU2SFLrJ0eyw+wb+OQUngUPzqzX2dkxRaDvgoI6sxF
JoKSv5m4L2l+58OZJfCx/c5U3oBqmQnPFs9DMbYvFXE6LFCEf/RzMKR+ksudVhsvOWpiCJc4EHy3
tAYb5LtqpDbi41G0QxI0jJ3RHa3IBTsNjJB88LR6EjUCm8ruod373EjeJQClnIjVDYootNRjiIjX
Z4noaCcBNam6eysJAAPFgN/G/iknAIoErmLSV2b+ptHoLkoyekqDTvzkgIZjpzQ3KaHYpYp5m6TP
zMQTHzmBea611hEUk0wfnmH+gCFJls0o7YcpsQtrP1T7rDLWcdmsA6mzBQIsEo1ymUpaj7F6gGji
XUJ98AG0Y50RI82sYKGp51zUlho9zHG2tY8EJSIp7MyTKX8Dp6Yj5s2/enCaJmvZoEvQeWnZBaKC
VwOROXMprzrxbxrF2aMBqkL+k8PllOlupFI3bqsjocasFgMK+RZVsyTEtyLISX0st1Kwa9tHoy9W
aapBMScEtg/2Q/ToK9FtTS2k0xn36JJr4ayumUMemyLdKMLB65RdRF3LNIwUi54ZShU4NXexhwNR
geJtLPg6a5NtaEBW6CnrDAZ49i0qWE6GSHSLEvLh9Jr2fL9gKdO4ivBNW3r+qGQIMLKRWipst/NV
q6yrxZ1GtRmZjIlNJ+w5pRXjJqnfcOq+S0iN4im1E5rlHThtFfLTfJPiVFjxEv5Z7iTN55kH4AMG
OlnrI2mB1Rl9QUhvVIv3XR0cLZObYHFato4eTsGYDUS0PDsVRXvoIWmDdPR5srW4uQmtZGMAM50X
UqM8JMZSoi/z7yPeb0k25QK+5zlhidnJryPe5IejIIjIZqUxlBchC5ocngwVyQeoWx5xlqxyaBiq
f1MqWfKt1kSEi0f3kaI/18loN1351iHLU+ujxhylVSUnlNWNyW5DwXxtJv27VYfcFpYXsmzqAGK/
Lo7UVdNLla8LSOYpeo0OiliyG1KREzTyyOnFa0XHijsbJnuSX01c+9Wsmz+cwxkYOeS68p/S6z8t
SasXrBD3Itg6gZ5ou9BmKqrgHc1uo1n9Who+rfyzjGFINAp3X11HcCMKp9HHa+MA9fdREQqHzADS
ggSg6/P//p8raeJealOzM12Up2lmp+mtyjouf4w47Dydh/u7MVAVoi3ugeEyMTUi+Uo99mdcc1GO
KczYDRpckNVIhP15DUoXyH7V44nQlDttuBeHLd5uzgafPD3YvCoSjaJh3WV4nPTXltpEgfyW4EoL
vHrNwZKx2ymxiq3avnFEMzjCAVlc12qwrK3vMn6caEezswQjFQ1Ty0IsdwaxTP2wU3kNCAZb6s9T
4bLCLBS2Mhqj4raWyqOMXCEWFCfkm2dHqJ1blXh10R0EVxZAwGrCF8dqgYFJO7v63IbmuH/UxZfQ
PDXJR9X1V34p2n6/bhe/ENMJQvJEeI6XmAiDmibzit50OUZPuuRIE+g11ESDdvZ8zJbiPpWAh6Cw
DXAPUjaIyG1T4rF6TkOUTFkuAtSYqUzykdRUnUTUavis4ps6JNP5zZqOVrILhS+8eUu257YLl3nw
XWUaLjTcS/3cwSAqtCtdiSNWAfu4Z2MhHBASKRVGxCLkV/UmkaZlOx4pAKCxwGxjlqKbw15MnJmu
n/IniqBlc2un6oLtiwlkSSxqeLfCCipnHW0Ma+UFM1xP2McY+aSCeXNyp3YesaePQtIzZXzTaGME
uLETb+MpwyGBgVOoySExk5s21d/bhsUcRo8pjFs5OSqRqxHrwyMmtOSXgaiCsg8UTncKlKM5Z0pB
+ahq1RkTWvfAqBX2Nd5ejmj8MhkXnmIbqdZF+1qZCNLUe4XhVAwMc6JvTRHv6/4pLQFVJmQ4037T
K8qUifWvjU619DYSAJUIH7V4GtuDQLDVqgX3zIG4xFEgmtDTmPOLBcIX4G7SB0eEBHd/uxH0a03w
3+IWHA7ECTHPkUFVwAH++b71Vq1aYakZblQ+wwnKPXNbUoPHlupYwrORUO3PxNmgmp59DPaMTSMv
XsYET+g+FyjsPeWKOP53mxvAEf48rJ+6IqNwvOj9ymJVdoI5ID6djx4yWnJWnbxvViZEaF7hIhbn
QNKJOcVYHIK6XRMRJfGOqsNRNvtt71MjIuQMI5KgvedQwB1ZM9nA60CwrCbUp5gieoQvLIiFW4b1
TghOhq8fEkl4KZVzXEFw9vvTfDZJ8xEj+LFHRp7zHBdie6TMnMt3EoJjKoxanhyfeibk6ZDMN9+Y
ruyl8w34sSCaEqYqGA+SPNNpLufsyiA3ajpplmslKwwCdOUQGKOh0JudHBwoLv+9dV/7uIutMGbC
EPoKH5em1IMctVZYCELDSauTLtrlNcmf8mv3m7+exaBK4a+Gdil4ifSyiKyMeD9F+h5q8xCjwNHB
GlKxBOpge9mepSfodzly6wSx25qVmoNkoZIx/8CSLrGQRdmmAypg3hcwKXPeYAEIlgWMmReIVbvZ
VUZia9ieks5Y6N1yTo5D5fnvHw7451/ulDwjIgCtMPD786r9Z/uMBysSB0427lA5xIQlA127cKtz
bJSrR8sv1xLdek/EBUXZzvqiGuvBe+vz27a47dFG5RyNEzTFkf7upW6Y47AvN52wMsxprfCt6Ev2
3m3irRlaLUvhfjT2evGp5TcN8OVMhLOCiz0855wBe1VbmepO0Vky1mRQBxROjFMQ6ZhuG60ltydM
2fuu2gGI6kKPre3owWY1HnNMkaVfL+e/+96ImBg+OXRYT9tyJo6Qt4dEnkmYEGIYvHjYkrNCdSdl
31n6jQfbjo1xMXa5LXTNWtAfzBLCjqDTm1sb6nOkKauO+zBOxBQOrzxTbXPsOSiG7BfUFGJkQN/c
lSiEq/aVInAdc77Wkbl4tIbDao6A+/dd+zNsuHi9ZHFebkyTN4yF8Of65wfypFo8eC5AAz0R7w09
3jLipH8xtPiwlyW6K7R+dbUppm2iPpshVqqbWLsfI9xG5BBx5XGF4jy4HePVmKIRt9Xx3mxOcTss
CmZQkZBxujklJCdp05lv+e9v8JcXFgWOSmSNgWiWudDPLyAOiSb2sckCDrMpgh6NgHKlhu8pga7p
8xS+//vjyBv7/Zhj6FI0yCCiTq18OVxWylifJsFw8U0KGK3G8XWI3/qC3bFYi7xbAU+IKUIBN/P1
QDBGxTutjdoiLYG4Is6RvHeRYURt3hbwMnplU4jqmtpOidsNCe1lGtqeF9xVVrYSFNSNEKnDwaZr
EA5HpWY+y7ouBqYt0NjKAonl2C0sf2kOSB64G5qCNuTVM43PwCh26qoJ1TXnP7Bs+gq8Lnkh3oJY
UUxUNMs/CQ0ftBceXinLPwNccAmhHxtVv5Ng7vfCcvKIn3ivO33x7ZmMttPukVs40QA2xPog9Cdm
fIPFRVEOWx5psloGpOxtrN97KV7Nb3pXg7HF5m2FH+g3adHfZ5jR6q+peZVpJkbjS6+/RnynivFc
zLCSHPnB/752237fNfyXUDEZTBLrLF6s67pct8Mk1phkOW7L31O7o+SD80ZfLsHKOGGkpAt95UPn
Z+/i5frxoRcvVyHHhSQH//OhQmeBBttJ2om+ARVnNqdK62dqcY6GceTO5SLg7+WUspoLVEnXwpV+
c0zgzP33J5i3ov+sz0WVdXolj5CDDCKGQtgEHqpxWrspoPNG8HBXvvutvJcVujGTSvcgsehC0tES
Mc3RKGsAIprVGiCe0tlqTq6ZaqyshhEUOuyk/Q7ibDvlziB5IEy6mUiOhwMyv3KQIcnMazDpUVNN
wxT0/3sRpHbeDwtoSvhRKnXrx+7cUq8Ilemzt6oRdlrlr7Lqy6qIC8UpHFObJXe9yVgqmx5alYZe
AssRqHzzOPbudGzvcf4IHG7WSn8aKfdrQ3Im/8HC12WE4UbUjnxdmTOkSKNaMbx1UpV2Sf2dUFpd
ufnzzf1181mVjFmXB3HzYkgeAY0JfBNQU88YJt1N8YiTHmZOfYYRu6qj8t5Tvnxcmb68yjgYpCVu
S44mVy7jLwUGB8o/7CqefLyWP+96XcliHKqm7soJYdjgclAYW2eYL3rNA8i0q8m/O/xyXfOtY+4N
6KGn0t21iO7f5gsePnwzEA6pDyjmLovaqKEX5nu663uOSePbrD9HhtJ+sNP0ZtOxlI0M38vplFN9
i+Qa9A5BNnC6F8qELCWFGxKAt77NSKDQWdBmOp9wMoIvHfed3F/Tmvw+XEJ/+sNJpTIzDMb1P382
Rc6NMJNpw4XSqWfrUidh1yfz6Q6NYOr23VvB1LbsiOti0q1p/iqNRLrt3xPL3VCemzZ46Ju1WEeP
gvcylC+6ussYwc8rqcdmUEz1MvSLTcVpzWDRo4ss5dFuPqN2xL8EhX7WtJeI42wUEdv3eOWp+Msm
RjUNroCBuKSSbfnz6wVZGythpSrzcjhwyhLzetGaDDE2nbpuA1qzySOH19WVj/11ZCfYDbWqPFeH
RAdoF09BnCWS2RqJ7ib+HT2mwvwSm1eBjnVVbCUQL76uLViRa+0LgYRNs7kg6ygqMzuc6yCiSPrT
lSua1/2fbylXpMBrEefUu1/lQxsOSqlltPZZ70LBYbFr+jVTqkF/5SiAP3zV9U4DVYI8lwUW2Ssf
//s+8PGzxZ1XE4KHdvF25pZfCb5Hw5cRAJMVMd0FpYMGjdKwrndMjlTt9d8faf31HvznIy/uQdVH
iBeHVncZu9R9uRmJZ/G/Q0bO89ytYV5UDEBkoOH3AlUDYzoFQ1YsKVu9Mh7YO1k+ipB8qmmRmYDn
eET70iQEbFxxVm0gdKhMXgQa2r3Rw+VuDjFtWFn07Uku97xYf25m3YDHyUiMCR1BBh6s5stuyJh/
gtIOzWVc3io63HmQ/XSSyzDbRF20J6t8SB5Y8N2QxcsfGIoWx2L8YkQh9Y8e6ocKZMBQzq/gaNED
s+zewAjZid4qLY9NTb6YAJ9slKebZM7JQsKqK+WKQ+9cgRsduUlatSqjJmOygl4wLRyzy1dM7APF
epbZ3zqAWkVFMCC9NoaU8VKfTqa062Km6PS6Q7rMvsyEm3gkspCQ+NpiQ+ISA8Wrz+7vyvfns3NR
+YZDmerNkOvQ+zlafSWQ8bolXSsGyxMYdaAa/35yfgsG57dXw6rKf/BD6BcPaywXmU6anu6K+aOk
4Uirdnq5Fziq0ps0B/Ie6HiFy6IxwXNpCB6+JxzAI5Wx2kGHop0/a+YCu/fOHtWPQM6PWd4HFpjd
DwpB7sCk5e/x1LoBHP+sGu5Y+0QVicSVt/63/nz+JijI6Bv+LZOjZk/JBoVvwlwzqI9iZd3edFa5
Z5Q5vwT809a089ixMOGrGd7/sxF/wXyby7PBScNkK2YnytZ//8B/vyz4URgU8Qwpl5tOx8OnFVhN
3CQt7uOONhSygSpEB1afQZBzBONXq9ycU31KwZK364n0MovGDCAiDz1KifSa8nnepOoOGQmtt39f
IvvDXxZMheD3GWUi4ce6eAj0MZUErQGP+H8oO6/dNpIoDT9RA53DLXOWKImUpZuGLFHVOeen36+8
ezG2DAsLzGA8M5ZJNrurTv2xiMOr0oXPcs6fnIFasstAGJ9kbwaovLL/NCT5Y5wcl+NBP83Ao92G
CrUKJ6nhIo2qXmrfeG6C7qxLE4CmHwo0b5+tOm6DUVvYlrX39XjlaSSANUe5S+rq59CUGx0XKc+8
YtP/bfKSBXKXUt1mxjUG2CLVjR1aTnaJQhB+MjFlWCbgx7xLC8ofYajSc9deJSjGLK4GBV9yEs3b
odvU03miqQKOBrKecHba7JXwmMbFWWN4cti4u7a6byz1AhMxyw2cCiRMKNmtMiYO+wWFcc1K3RYu
ohSm6Aq6xG7wYVbVbiyr3VwMaB1Kz3/E7hPXuHfVnChgMsdbyb1RKC3/GRvJkvttBET5JRbJJkZ0
iAcWEb9+ZOaQlRI+VXya79Hwm9z1pJp3mb3tDW2bimwvkKXKm7Sv/X04Dpsyk9nRdeFjEIaS//ct
wXf+5y2BdERjwKWyGQOK7v1xtlL1bnRMDcWQFoCUBtahNIZLGmIU870ViBopUqRiOjczvBkqIjXT
ugOuxIGa77KDEwQbl+bAejQn2mLQUC06MhgcXdlqYf0yUEDGsGCX13C6OGhKuItQIYw6vAORW428
GMKA6y5nuU05gEuKt/rJ4WFb2cq5TR3iFuFq6D5DjgPFcU64m0xkOGmsfMRVMtdBDDiK99GVqkLB
abVZR/qbvNkqeiFNFiKk5L9OQY1GFSWREvmnHr4PbQPjGR6D6ZYV4dYFiHRKa9vbLz0DbI0aI8z2
Y+4gNACPYy2eLOgD4BBTWgD53ZP6bAplZSLfM6BwmrpGG7YOYQZT/O0GfctRrK/hZ2Zyr5syddm4
5mrQ2aaTXdWczXxYetW5H+9Mkp7Sk03pRESsvfGgETzCZpNO+HPfXRpoim4nsk/NEfuJilfF3XZQ
O2A7mn7R1Dc92LkElrAokY3yxqMhMYoIDUoIQy9Drx2y9pVLzIDAaIQ1BGV3Rt0YvistvUdEabfe
Wh/IoE/AucqdDqXqAknKS5dwGQEAF6lB5nu/bpFz5NHeQKbXDOgQJJ4NsqbIp5bvufXBkBmAW0bH
WWuQ94lioPDUQyrE2oPBjjmgtDVyDwqnahJdijTZsBDXnXMc2WnKiryfmE6Kqh+ftIj9XbPZRpp3
JUtINihJTRLmoSkJXA3g9gxx6izMolGMZ5ROurMy5duka5e689EjGGyS6NAVxsHlORWTvYz0+Cyf
x6DoNyFTAyBFAtoHd7quGp/9660V3sLo7E3TSot1+ENAmrXusOvFeEz06Wc1hpsXAqCOOabAhKCw
sUk3XoU9gdr3WcT44ZcDJx0wodREJ1QEixGNRldki4boxwymJk3E3E+BILNwqSLWZ4csaFfttFcD
mlyJmNJc4qPim8LxurNTJuvSx9nfkL6BW4WWCmIX9R2/Fi24P8IzFT0npP/YduRM0Uo5fNqool3t
4mG9FA2LmA8RK8EJAp0h1NxsYwcvaMzLZu8PDecVlD5pV88c7iDD/YR5BL+wVGWZO839v9caTe4u
v43rLDWWQ5oWew/OMe+P4TWIE0f0aRef1N5dRDzSvTJuYj1fZiGJRubNLZJNGl6dQD30cX9N2/GQ
WQNHnGYVOt9NEV+2QpI5ifQybLp/PJVAZt7sfwAVYQ5JZZapgDZftunJcZClUW/bRvQl2qS4A4kF
zqKVnQI89+bJ0H/GjNQusedpoh2pdjBWFuE1ik6sNJFDpMrD77nioPBgdBzA2pOR04Rd9t/s4l8n
OfnOGeIwUyLS1v4ETf2mQ+CfIU5OQIIMTCntum7aWUl1gxvcu+lT7hJQzL9FJAfExAmNTbJgPVVa
Y5VOj6JM501zqIjqI3ajpqqqn2s10I1677E+VFSfYgHnZE3QK8Qy/GVUzDqSXKy7kaD3f98TXz3M
8sMgH5AuSJOE3j/OspqPJKTpPeVY50ixMEx448lIz0p939RI4vADBN3JQ7tchM8m/hSbcBjViFZK
fu27Vezfa5G6qNEM5XhIv3lvf7tFpJMDCz1VQf+rTv/PLRJAOhSo1xSGcrJ4BTkDNJL1w0/VFIvA
BfMs2QKaA2mk9GztUX96b4SPz9GsryKwrOglsV5SQmF6/T4kgapie6h/1LKmLqL9j+UA5ZVlgQGb
3z1pEp76/UkDt0KQ4SKIwGqj/nG6iILIRNnUiNPYIJwJ8pkaDbMSL51F0Efldxyiqk3kwaTQFRlT
ZGAr228unpwbvrwFHGS2xmnCgQz9/fnyPe6uWC3ESZMwe6URV0LeushWqee/26xoOdAVyJDv36rO
2cYEBeejs2K5nIeXxDrG9ZKSGIw/qOKbH24yLiPsEU77XRei9gXq4w6UoR22tMMYX8qQxNC5eh6q
CmpJdZZk2cxNk9dUyVcqtLhFdtQErqI5uylxFyJ88XEJOK6CDurbFMoviDPvBIskSBsTmUaAzu+X
rGcod/068Y9qeS0FI6XlHifb4xl3YOulcswl8KPfaiUNrBVb/KFylp5sSsVAbyVX7dv+979cG+z8
NkwJfeWe9mdsQ1+ZweT5o3/0i6uhXCoO75mJ4KEiT22Ttk/9tuXYOFKt21btQajvTfXdVfnLCiGN
HwZeN5W/rD+ZyaSoUz1pI/8YcSIxYsLDnGrY4KYQnOhyyoLM7hWWEGw+7qzNFKO0KodVBh9pmE9t
3C/KjN3MItuqxRpEEtO/b/Svm5pNpw4yMXItsHCrf9AEXo3NSZ08+6g5xbou9Z2aviNK+O4yfD26
ebwOGQbAmZDNuvPHI513qEe7wLePeXZNdM5Z24h5kCt27aMEJBLqM15zrurQ7lvWuCmIvWvolhRG
MM+mY4ZXLl7++6N/AaN+vSVUcmQAMmn8mTMZV1bsp2QPHI3gzWcKZcLUyjUSLQq2btl3r/bri/59
ReHQyLPB4MD2h27o98dDZbLxzaGxECah1rdRM/rzkqEnrt/w9zTWrVAPBrqKvHEf3BFhFdQQA+ZA
/2YVFDsdWfP/+/PjgKcclCxEboA/Q0KSNswdr4CXkJLFMFn7/blz3AXAnyJ2Wt18B8DSVvHnogr0
gWcPeAFPFFDZHzfBVAp10gfLPrnuY0w5mzX6Bls18SOpWi6n1thHiFxSf1Ei5Zic4D0ABrWJ3QYU
KRlZm0FWWSpzEXOOYuRE7k1qBXO5HjzkaPQLzdpETMda99kFHuc4AvM42dWopzxOxAOZioHxoVMa
bZX2szolD16SH8KonxNacO+k1YdEYAzsU1nV7gYFWSpJqAZJvshpXbHiqGP4R6N8GYt9kMISMASi
dpm5XrkdkanAU2kcXCoFEWuMO5Bv00cTnKmEdUVIKY0Yu/iFulBi1Tq+fk0QqBoSWcFBbV9XQJHp
eezPiXvmBqESPF5M0ziXp8bJvmMO/rDKp94x1i1nR1eBWCrS7Gjn07IibjLt7jLKCy0Rk0QMMOEc
a6NbuYOxaWLvwPtO28+e/VTFsiNYhkzOR/JYD9N8NEhZi4ul0tTrmAuWEa1Ko998NEjxDs9ZgGSK
Y1Gi+JiQhruyeXNNvA2cDoAxcrKF5Q97+rjUpxugPkjWkBEX2dJFz1muaS5+ibUrzheWFFnlbxLI
xDk9r9GzJWhMK9JnMosoaCGBaM09aumpy97gIgAZZ0k5HRTUcOnDGJVLv12b5iXh7Eoa6TYmONhI
nsugv9RJtuREYvOKOMbK4T3X/ZVrKE9VZR5NI1zUk3EsMen0T2qANHCXBvdTuMvyQ1+tMg554q3X
j7l/CKii8+/sXaOeRHAeiPTDj0xcpt6/tticIlaklJN+YsBU4nKQ96huxKuoPfee84TnoLEZud70
4cy1k6pseTh169efRuw+CPQKAeIOsOJfWkDuII8ZK8mVgyQgw+6VhWqJmsq0iFyIXhDJJSSrWK/y
hyL7pnSn8jXhkUg49Yx5ulKacN535xDwesCVkAArW+DojaC0G1bPx0Vau89x+VMgia781zh6VqZ9
OLDWPHbVa28iy7HIMsmK2d7kB9Ie5qF5A18djEcjfJimR2XkJC6cjQLKlwHthGNxD52s882lwa5u
LpNJHGBUQJmFK5GM0KPDti/faUWQbgulTT8w3kA1t6i+SxSJDI95f5Ya0Jq4KdVWMCSA3QJceaSB
jXS6ZXq11j/UgSjOtp/Jo25VA3ymWzUKN1nk/XDS6BojPOR9RMi/fAl4lc+CGkY4hZpDKzaIJriq
9QOhQuANLsG8fDjE/ZXpE7BFGmF8TWg7K7GXsf8CKAZ9uAoKxHWd4A4CzjFslPNL5qkZ7fPhQp6/
c/HmWC+m18w1A6cz4AkUQK06u6FedO6dlgOfABDWbnfsKCARawXxkB42Z4vdXy5hpd3t4gJkziNj
ASli3xWLJDHmksJIMBUpbbTqUC40ZLZDRvxMvHrtoA5tHOC/6BdxauJckDxdRSsED26X7oxwF6SA
/+NNoUkc3tljBWozbdHX02JsCZMDodBhPerEnlOfPCubU4m1QQzWyi4KElnofPbevcSf20S89tm6
p92C5riVzdxWUQ4Sk5zQy2K9WWNcKLzotPt2SJHK2+RvsbJ6W6Xbpcq1Kn7gPB0TYtzQ8b6o4hP0
tCG5B31KWV2k0ilzdx01clRnTNjtyH+M9pgwwsKCh6QkHsddqV219dS+JSQG6vphWZAovLIH7PQd
uWrwHgEnw4gUSQuwIHXjfe55CxHVuyHDxIqoNqufnSbYJsVwohdXfiEsKxMLtC9tW2axGRxjFXJy
1+e+2m01gfibx0tyCGPjzxJkoDomhUY/adL5EJ4qMttLlrMRm0SUP+nNw2A9ZMQXTGb2AFyyamLO
djbCJZpPUlQwHX5q1CmpMS3N56QjR0H5BAQouT8tt3sfhD6nB3wXkl2WvpjOOZrwRtsgVN6j3xvE
+aQsV2LpZMdBlQoNMZxlv7mU+Mh3GWFn46Yes33kblX1qI0lJXVIeEvORFzElGhIHDJa8IY7UM8+
a+PsE0nZINXjQUhYzPgz6/7o6q+WfZN4Gg4zNfVnfoO8so9WPooyEyWYsktGbGguyQUOaGe5r02C
VtiphpQqnOSuGtpDQ8+c0acEMmoQb4i65pQYLUxyokIyiBFmbEZX3yfITHI84I4+w3CVcT7SMO+B
L+x7kKsmVp66SV/lDiAnLtjCW3YdDT9E/DUlumM2fK+LXjTg0FzFEubcIhoC+gQMnFbp0MBpjnz9
HeO5T3K/vLyuXm9770k+BdDtaw1bcHWOImNVNTpiBIj7gOY7a11aN9u+gfOvbPW9JMLVql8nEpQE
+V99r8v23AHUHYT1QfTIvUlpvRD/PdOGDpsScbKEZMXcl0B82MFaupiChQU6B6QRt8/hcE9b8mzo
HoLpyRav7PVjDsBiv1j2/eR/ZtxfakVPDG0lBO4QlZkcsZ+p8ZNKCruq3wc24uYA990sIxPYZLtD
P9tiKYzZNaro5uCzGg0esfa+puojDYKz2qN2CXQ4rnI12vkx7oG1EcGUjXPVUsS7NWqQFFN16s2z
DmRaV2aJ91Eqz3mrs7NaawfvVs9uYYXcaRdXX9fJ1fVPveh3toP7Dcebw5LsTcXaYeG1tafAv1Oc
eKsqzy528GCuorxUyZkOmk2frNuEQoK1zhwg6G+quUDNuMy1p6T2wIIfelc8V5U7m8buMDb3o6uA
e/sIL8qlYj6GiFf8nqQTk3gk1m/JzzW6tkuRo2l9tTEHdcHEhc5d3Q51N9Omx8b7tLWLYpwycMN0
GvcZcakC4L0wP83pIuFwVv/eJbg27/nDyrnosxmVGqCZAwmmoryAxg8dXA4ucjSSgy3hURhE8ZHJ
kejVSVbqtElwAWa7MSp2CRmeUmcnKYC+/BT1pUNEFUUCUnfjalA/OEtMjZxjsdcTWdnLEzJmj0F7
5vf2kXYHsIquM5yDtZrQ/W53lxBpOD6pKKotf1/R0z5wbiXzkMGirdWFkspvfV725mzAJlh4q4y9
XLifMOiNeUySieMVa6JVgK1FJNU+kOpbDfssGp4z96bV2dzlZ6fmseqHBWt8tIr5JD4hHgk7atw9
oZwjo6dl/Y22uUh2nJYefPJhupnIvEMp42yihqTK9DOtCcznjeqCD42FgIJ5Am94pBH3azxTMej2
WNTLhCGhjJx5mCLMZR02AuXYtPqrCZmUFs1TAJsW669hcs1YFHSDSnmsVfiW9I6ibrCzErFSrNw8
k9vcI1O9aRcNba+1oi3Wwg5W7oTXt7sauU8bUXOfZx4+TMxfSocAFANThIuOR++FhKK5bSm0vSVz
+oGeSnYQXSEOiXx201CWoHYA5rOU2rLyvt5W+Sk1Tq6/iZpZxzCBiMy6meNzUh4CfeM0DyFTSoX4
NxDEPKAqc22ffHAC68ZhrnJ4r71tE91EGc+N8Fb7pJ4hb6jFKgra1VC6OPLdHU2xZDEVhCrM9Kl8
EXSNVGPxFjXhSiERqLT9+76xAMD5wtGhUxSHe3lTVtu22hrTdqAVz4p3KiOpUNgipNgggOLTUdUq
3sGz700c+VNNms/OJpdfv3YWeS000Kg1bbcYxSuaWLJhXDlQ+C4i/qnnyOUpV/ORIDpUDdukMpZa
X0BbY9vRRXSxDTTR9YFWZFJOBOQZRalYNkRQEAmNj6i5dkZ+AudbepRsGa55NqxuV3CsYO5Ztvhg
aytZDUjEo6uqT4uKNNHAbYhf1OetqSwmi2R+8vJL4V3Uj3oR6x9+OG1Npbq4LEAD/HjTdfuke6sI
J4AaRS64QYdIDh6raefdZU7noJWul7Y2IReMSZJQFzMBL2si5mrdAG9bvlJo9SMTciG6Dp/7rak4
ECawK7A2eqVxhmzX3AkjF97vSCPqzWWnl8usI9MbkyOVda7Zk5imxM/uBFGMQ3JqlV2OnhyLO2fK
AcndsM81Yxe6QMVtdFInY68aH74J2UuTWme4nFIfh+E1aH9WBP2OJvNR66EEIb+kv4TTMzy7zdri
tgdVo30c2LyRsl5U3LxBf0skMtN8QNbM6D95aHooLRfxPPRXYeItS9rthhe2sGhAHAIpYJu3EAMV
yRxBgpeGh/HTUNO7KoE59yageTTxQRSsg1ZQm4wt99kNiLc8+uYRfg1MlmJ376MDvqJAejE5PwhI
WvZinUbduXXeUwo4U+cBbVFD6G/+XDGlKzc/w9jl38AEZyK+Yw/0yoATYj3PyFEwUZlPPudWBuOO
aDW0gcHad2zyHLN1oaETcwp86g7nIXz3bQ/d61jKZdCiXVRVuDONJy78atKrlVDcZeorq5aahgEz
FsVtKmseH8XQMNFb8QqCehEy3udk5McN2Q+DPp/ahpHtMReLmN3engfJRwqdpeNDjKJbVnEgmPZp
conzo6K9dkxowraXXesfIm/Yitzdji4QMRyMdfW7Ye1WAFg/8UIQkLjwGOE9oun7nzkhHR4jRrpx
rMfJgDSEulFceNSqnAd6QlVQzbN9mxRlqTMYq9PeUFye+Awbq0ZgWbfMK40wA2vpl828h+jwlJuA
rWxSrFg7A55SVDw2yBmSF/dqn+2j99h5dGDOCqooMNURjv9c2Kgl5mSvw38O0dK5p0xwwpkfrALr
52ChEOhQjP8QD9W2OeT0X/yoCVvP40/dfHW5Kc1xa+nXmOcVvgAt59mt3gMwAvwXPliOTAKYd1QI
JkQ3E9/P/luTSk6FtEPBfF49kpGeCbGMA2M+1P5pyuhKMk8VmR/D0QqvNQLxoDefm/S5oqMXqtK0
9A8jytcapa+1jp06sxchZ30xcGfUr56Gm7quLxLv8QabdCE+g06y4sTc2nP6d5KBssafJsdmn+HC
Irw9QUKckOyOUJYqinChOfdD8OgTzes7n6PNP9iOshhnGa8p/HZeBy9jdo0VUCFOTw1xTnl2Uzkp
+BTdjUQGhG8GD21qdqB6YGomPe949QXaS4NRJ8fZ3tefdX6N6D1LSMhxCxnTDtFMpajScnkw9nN9
QMgG61SJW+Pcl9j4kYQN3Dxl/mMyHhXvZgBcNU++QqBbfx0njoLJg1L2VBswiRMd5r/5/mNtHiuC
JGPgpGuek4bC13QaUd3Th175t39jiX/Bd3XExi6YHxjv19IeOy1zy8tb3JspTmjMKx2Bn2Yz9wm1
LOrpU8leM1z+1XgNtSt4+RJTfzCaZ11cRE9YCRFjJ4kmffO2viCO2JtUsq5NwzYNjzSz30HXsNRo
JZvwhHJfms6+p1CAyWRcd+bGinaiZu7ZB+HOHt+/eeEvhqQ/XliSc/8h35w4qdK89vKTm51QgbjQ
5+iNm3Qr0bdg2ftbZUSC/C0d9BXU/u8H/hKY3Vs4oWgoK07cqL1G9MIFTNTjtJ0S7tjmKwKViatU
OS5CqjqbQRcLnQQn3HQkAfXJd0GjX+Pa5HWgHcQARgQwcf/4Aooy9sdAL/MT/rMdqjadpqM+yvHi
o47axeIVM7/HhIOHd1CcWVF/F5ip/e2b0GQ4LQ5LXVq9f/8m3Lz128CuGUMwCOvnCgcjws8C+xWT
nIMKoac/mUG9+taC8bebj1cEyeSR4O8/BAOdGEpjhHQ98bJNGC2Mot9jsrEcIE5CK+qjwgk8dBbS
v5iO3jf871+YQZhpHkhMpnisvvSdeWoCRi2yXx9c4SCUgXYBKGRFvAUg5wsA6UcBk1bxvNB+TH6z
Yl/65jH42+1IjCumPJUcny80ahqIkcMHLgQ0xgoMk9QRSZOFR4gPyt+uD9YWqXfZqYU7l4wHsS8+
msLEixbNxRkZ6LrPf7+nr7Q4yxRVmTgSkILjkfj9fhCqJXrPLrJTnXHKSdFa9Z+Idw58H4Wjbhq6
SjLxjVHsr48BufGYa2E/ZCvb7y8aRVbQd6aFVAqCYcIsnrJf4ayPMqk5d3sSnK3yBULdwWA/xSQE
fUP2/EV2gbbTtEzsR5B9X5qEJwri40iHSInBsYJUnVnvzeSdCkuDC8Z024OwA8mnzTCXyql6PNu5
h/+vWrfGUdoYpc+cdpxWpRo7u7LJE6FUsKykG6lZsi6grRIW9wGXJgHgV0WbKQzvAoTZwdmM+28+
0P+2sPxBqNl48CEVDQcuyf1jie0Mre5MOF0wZbGSpA3UIjRH5eW0dbEnptnJjYcz1ZTbnDclgzhk
GkaQw35PJ08+DdHFZOoNYouLDkrqQM6OqAsgLwIDTNJ6NQU6yX5XEBUrozMQx5L70Z49sP+AcGYp
u3ZQetf1oa4fhuKoF4SP02ts1p+xnq7T5Khj+1RJsZMTYEPgj3XMoYRMOMD0ojgE21yy6mxpV6Vi
n99oJq5z14EbgNXyaIzIi3kMwRPaZKKNBbkjYNP5ax4gjwLKDGQoQr5OtAjF4LiQN5U+FhzDo61m
+EvYhA7kondCjOXE1dTtVk/Du5BABGfAVY9giuCFNvbetN4/1xadqEQEZ6vEuBtosvKb5C7Ns3Xo
tjuTDujOgJXzHY56Z1Dgfqw2+MVnNtFw9lg8oo/ZNjlJHVK7OOn1jtSVjeEsBI96RqB/DoEmanxX
gIpcQkXrVp4rQ5iCTTp9XtLCRV98yfC7BImxKiLZLXRTHX4QyRm5ygpZMtSjf7qorSRNLvhhYahL
gjoWdqucGShKPz6kA4MWP4HhYZXV3d7gJQNHv5hM/zVEzgQ5QjDKRorbhGWQV0UWC0nBBTqPkGGJ
L9jFBCDxYEViW/1N44om5L11BCGoKpKPyv71pevjdyU/X1dLojmZoQhHJsOFPJDfV4m+HxqX+CP7
2MnrOqG7LmeY2gjqmdpBLg3/Xgl/RZ3/8QTxeg7dTwath7YjN7D/DCn9lCld31FXUfBpRZxsorFc
QIojDf4sZOdsZfZ46YAB20EjzfN1EMniyBFrBja3CnzjUiXUmImr1ZAgF1c7N/dWvQk35jDNk4Hj
cIgu1Lltd2eHEqwB/zH0iefVl5Q+nhYnWFd9tMT7YqSytYeqaWiOAe5T3SWJahvVTNd6C/sZp/zG
V9FOHMWyzb+vwt8UGp4seKH9iiX6S7GSkcdxIaYCaUL4rHjGTAtAQJaGvXCYzvN+S2zH+GGHn2Qy
cKv1+DUIGww+1WJtxj/a/CP22m/Wtr8s1i7BoXgdVLli00H1+xdjGX2mUs3lHo3iCfbMsZslNmmd
irmWBJjRuKCHSsBCiABJnXJJ1t1cESgxx4cR15oE3HJqBblyeNUW43gucwJo836tstLF72Vgrurm
0bGenD6kYWuREmXGKpa6Oy06/fvqel/Hr98/ihRa/eceA4ZPnEEfXIKkHuyBkMf+VGj3evXGRGwF
l6xJVjm1KX3TzOoeKw/60ZVJf53ik7XEZyogn6veoI/74MMaE84fiqdWPhUjBAesJaMdJ9h3LX3A
nxOTXWQWNK2MCwVAJyPTK+M5Smr0bEs1PVg20WBOT+MY4BjvIFFp0cjcjYLsxDGOnWNuPIHYfiJc
w4v2gO9+TMpfNF5NwNeYXrnG8971FpbrXXgV8n+Ui6H6KBddbVyoG5tezAHNNuy+T29YlM715jCG
R2RTv07KRTYuAC/mDoRPQoyKotlkIhSzp4qClZFczRwZr1HSYWPx5W11MOUp/2SBLL1v9Bi2IxUn
vz/+ciTgLrMN02FQ/GMoCYeGmm6tKlj7jpJVmqJyG7vGPIG1kgcWw8qIiqnWYRWutMJ5L8RbQXKU
5wwIS737CW7aqOhm8v2ZDkHTaJ+Q9kZubYVLc2cBZ5eeJpenqdnFnNazrroXHefiInkZY/IW4L5N
wIEKNfVYlwepdQ9gVAOnviNN4k0aHPXcX/ZuT04guydqdimMkQE0WfZSkwppDM2DyT6sTu5dhIrS
Jvec0/8KZR59JTWRPMEqDPqDY0bLXqU+Za0ZyopxPLMCJFeSXAtrUOOIShzy0F2GHzch2FgJNyE+
hpBBSNE1QlmNJR8CdYZTD9Rfdou0fi2LYYVkhhNWQ8KR9KvJsy4I7So1tE0dis/epC1h6PaSAwai
n9OY+yg/NIRcazKMlFeV0rWOiPBuTFY1BtWhL6+JMVYIO4ajw72edti081cn6+6VRrD0kmIRlEjd
2fscj7mhBAnyt1pk7yJo6xzKpevTzQSFx6eUnm/NIyNHkEpwNExEGMPRVm6Z7f/CaDmBhebFtoaF
PmXLtskeWIqDQVtJeWjolY8ObpBhE8ImR6O7rMdLS88zQNXBYk6ZjE++4FIOtM0uZ1PkFYfc5BQx
rYdc7iVLqW+PAm5j1DACWwHdU0fE7mMdMCgCQ8b6px+6vAAZ9i6xo8x7P70Ad5tj85YJ7bETmu3w
HwTpiLDf2KLGxBizgChZKpO2jbFn4xrwq1vrT/fuqO0qVYoKhoUTIjZkgJW2hyTpV3VLT00dzDVs
TNIr7vzsSZQr6cjJmGAhqVPKR5Rg+BH5/SOC2RnYtRMQBulXhwQHj/y1vGwa9KbjM07ZWENe8aTd
VdZaGOUia9uL9AhMtkmKAAOSSn1htaryaWfU/Mn5uoDOUJnKZIBh11pvScbwJYuAzfEAU7o29LNH
k2czLTieN+a4TMH6LPRAldrOR5OQyTeXTsUsSRtKqEDdJpf+jopC3uGsYMvqq1ej6GjGm6dYdNKz
rV8UzKMW7K7lROvGtJ9Ua6N6w6HDc+3TQOYPOhcGOUto7+oSg6JpHXmE6wb4ngfNRqfQyHRN1Dg2
ah0SkFw929eNup8m8qf4pE4hdjK6zx2zeUwjpK1Ry4YbxP+/57UeIIVc3N+QoDUX2wGxK0G4qtj+
QPwLQYEn4U3amDVxzZxXWQkBQrqWz5mMH9J6ooX0Yys/R3NNqeljPowIv7KIHQouFc213HVqfSMd
a0x4VogZ74JhnwaPeaFTv84DDKUtf9AkTbFS1MPYnS2owFwynyQXRuau1AIy7IP54HE8K1eJltzT
m30cNI+0KXq9+Fa7aEIrjbSLUNUEgf+YtLtpfC28g4vXCAHlHFGUJWDXnLeGPTeQZKXHesZKGDeP
E12HYpgXnVsw1m8F/C2r2Q+bt4epEUNK9NNiPkqRWeP3C+iBm6Z0WROGiOrJy4r1pDLtN+tQ1U4h
DEYwmNuAiVboHYj3yKWyFnV+TvCsRmzkUkVXYy/h7Fy7H0n0QefhME0L6ZFzx1eSAxmR4XfaZWMC
kxNhKYw3mZmCy3yh1ZeMHQzV1oRIaWyoKEZmNAbrX8oqGEOLYDH8J2gTE0Jn6DlaOMo9QILpJJtB
yRcBEieX8LcKZ1P5lBb2s1fdEC74BUwmD2yZdw8D+uCG87cRiw1ZkCYp8tLq4lZLdaDtKcMSQGRL
ZQFOUYGRvzeUEKD2QyH24LXBirzghXTxll66HwmuCUdC6NrsMQmjPREhHnNnlXlLc2QEsLSDWr9J
0UxYtwtVPhT+rwwG6VK18DdJfzfb8hJrEFeH9RNqV50rln5Hd/pj2b6K2tp1iJVUvd3z7LeIKTJt
CZIjWCdcHOJpfBOcLO2YwCASj4CTK7889zkqFVx/0Mscuyft4BISZGKosPIHDbQtLf37NuuJsKLV
q9OXMvsqi68dE8KATgZklJayXV+UdLiMzB4+bJSWLoew3w6sVeKNKV2wf8owALlvyke2VX4oyUPq
ODRYXzRY4qLUFwX1bY5KDBMKdM+2GBdBu4LiHGr9dkLBIzjyxuEutm/j2HMDnqPwCivBNwLz058d
PqHFXYqnfiG9Qq3TLdOE9+wOKwHfxfS5iZBidW2zqGQ1nvFg6OwKnQZTvvUmnaYVrPU5sZ7UIJLc
O7f7vT+qF+7YWot3PDIOvlszJ7/Xt5aqA/eHGDiJb1rWLTzuRXll5KsTt4sKCX7RIEAW21OuOIcY
cRL/OyfTTq50Xowfp2atp0FUd1IsJfSCFPpDNV6IE65xfklVZinZG/3MwhaNuFaRO0f8/pBktSFR
9nw+4uLXSZh9qGH1JP8zMpqxNQ5FpG7Mmmk1wndVc/SE/1KVtYU5nxhQ4hKneags6hKxYrlyA2+l
Qttn0hsem28kEp+6ZN+HzVZJ8jkpTbNAu4sL4sa5bRUG+1hkZ48FjuTYNX3Ms8Ae9ia5qWm9sXoH
klj/ZYpqsYgS27VUy3WE74+8xOX/cHZeu41j0bb9IgLM4VWicrKc7RfC5bKZc+bX37F9gIsu2bBw
zkOjG+jqlkiRe6+91pxjxo7PM/ehDPYfsdSxgXaBdKWh+FPjDP26gZYebAAgjX8redmYaJAoU3YU
rutyeqUcMoxXjt1iKaV1ZebXumbf9fsq0DUFEqXlWI55yQ+J88avNYO8Jbr3fYrcEh5RiVbU19E1
gKxis9CQRU8Jaozy0FFuiUdBnOx/P8SY4rx1WSkbNl4runey/e2ImBd6ZFV+Tc+wTjeGGZNpgdZL
GRa1bJ8qOzyMfY5Pj68TsOqk9aGNY8Y+lA/yhAtTXp2N9K2PNh4sQfyTVI8U5De6ZayiP6NRuiMi
KYVNpOM/a3WdVCump0NEwIv1kAzkxQ9Pos0Bm0KbSBAFaD5hAS4meRWGSxUhjNAsWqQn99WBtrOL
DjYcvdmQ+88hrG2xkefxQKYiKMhonyk9m6Q8H6vhNcbWWkF69xpEaDjejSscou8tDX5CR6M/R/cT
g8HFSbbS2rwqArqt4o7F+pmi26g/gVtqRGRd/bQfm/3410FyYQqW9ctnNC1D1auQf2IHfhM1kVDN
ivKbQp1uf+eFpzR7ZYcIrz2rP10npkCeUcTtKgGB/74c1aQqedH6mZh/iR6vjR1Uq71TXrOS0VPS
roJ+f+zvm4YNewwxva5d9j9zyfbUijyXI67HBLlGAqviy1srd4ciPKnhTeEHm7I6UAawm5f6/6W5
Dy/SAMzA3xzzwtHQ113VtGacMb3FIVw7SwUQA0ZrYQ+e2JXFGfKrwdgjtaC+srAs078spGYZm0wn
R7p9i9G6livwP32yy9fVxPPm6AazPwBE//4YRV82cNIkcfoEF1sinW8IYgX+pG2dRl22bbiTgV0X
uUzqjjeXB2dV2Q8jAmktWdpN6LZquhC/YlD19w0iwZzSo2ATG7VhRVe4tujwsuGD8l4Jb7dcEMEN
qNfnwisAejGCL5QGQCioEJ5aLV/5crsw8/ohylbiHCRY47WYCGXwj1Zpr2/TkrNpNz0mZKWUNC+m
mgyBbEGTWIwpRHEup4D75GD+TL9YjE/66rFmTZDD8IwKOABXReWm4IXWhW/WVtdUCDUyZlOMuCbb
bYi94QAkdPZs6oGNVdmusE6IRKmtraWIROQ1Iu2BCOI+zJaYuteIm0Vho9LRzjk4mSV01eAJwMYm
SCkYzRluW2FPqBP6lTEWA4rhYrLQzRUIwD9CaGtlaLtKEt74nrwDswP0K9Y2ISblhrg8TopKad6I
XrW45QB5PJ2xfo0smeVBo0weKH3kMd/RbKX4eFTraeup9V5ip61aWidew0Gf8T06PvFJY2lTj7wO
BAhI5BY7/l4czNkrhsJzAeQ61Vn84jrDDLML7sW4EaQMmNyV8JZAJXKVRkU3WhFKQmyLx/SUX6ta
w2wrVH8tvOUOSj5JPxDmNA/4vaH0rQoLSRaqx8y5I4IhTmV8fw+JOboKZXtc5FRZWFDfCJxbFs55
GP+OyC8xuGNV4eTJ15JeA2VF/SUlzKWNF+ppa8gXPjbrdGSbb13PYZQ/QEGMP76GVA1tMFWbiYOE
M2kvPjMNPB2LvsGV7OWICzT9pg58V1c/iDRdidpa1PYDUIAWaqoQTwx492m4N0Z15zkNO0ftmhQO
nanvdOQvacrNYkqkQfEcT1bFacmwcB7YN1MGpUTzNnbsv+RDSgXEcISOe0GDfmy2RWZsI0t96evn
dEy7WUk7gziANy4vkihCGYAH8qtiEtqmvZTUraLVr3r8IyVjQ1uk+sPJTmWLtwnQHhsEdZRCk6zs
RPEpGJd5rW5CYLNK26w4hAm6owoYWkm3YPQaGMeiKo5RMKkkzTux7NJtP8c0tYIiOLSeq6oPHKjJ
Oq5oCohiqvQ0dEjSQmJlGlIFN0I2a2V+/xiFLIISuQS8w/M/IObICWzWwhz6ybCAtVVAe/a7wTWU
ZOUoiLCM9uskEyxks7iylyo/lSGWamH4pjlMJXYxys6SpquMagRQyhNGe8eqlqQDbwf7TPLZJB+w
3hd5uhKHpZwO0e9F0E87HDZ6h9w19jeIxf8uqm3G7ofLhO2Npo9yYEdlhMx6RuXHhvr7Z/24t1n4
ErEvw69TzQtbYtt1/oSOmU8yRchUVm7T+Ng5OyRgBCn5hOGVbgfuUtlJxj6TrgxGlJ8/n8wunKxY
xb+5ap0k0aOuGdJj3SjEBPkq1Fhmin2tLNUofpIZx2RtvgZI6zJLr5M3oZ1k7noyk4J9hcVJf7VE
8wG0Jv+dQTcqphul0lA2jA96v17vduMTU3FcWTVrr3IQ1CvBKyKGFG1QtrCltZ2o7qAdolGdD6aE
ibbbeZWg7aYLVQ5OKarnFHlTnVYbUBVvHAQ40wNwo6ckKTScAoy3smhFUXmh8Ao5zlNBK5P8LE5W
kDrFWEvjTDkGrw0dcIGNybLiCMVqB+6GVnBgQ1VFLu0F7Cu0N7DdbwFvCvSJwf+OYy6dAdxT4ZJu
oKAFaaxCVs6ZCgtLXtGOeywJbixLTFvYSznYPVZ54uYcdmopf2AXcQpt5QzNqczNbULXCPQ0eY6G
wugNh0caZAhn46XaORsZPaeO40NJ8h1oVPRre0MJdr8/eV/5nJe1A1IFTcf2LYJKLwtWdNFyX/Up
ioTmwcCKm+C10KYPsd+HIqAPUWm0V+j4wWASAkGNJgA5Kl9dbH4+UVhr3Cl2RnHwgx+jxtFeRDeJ
MbujZKc0xmBZ7vROY/BZIZEyVPTGkGKAgrwnSNVyG6jMkIOZHueKJ+3KMSYWARNNkjQ3/WSsxSiU
HUZUJKXy1o+oSNaICuZFBUMBja7witpxwlDc2IgjfWdpG5b6qzy3L7zBxc1yLJPCHowf2p4vOs9/
hjuhaah+ggnxqKu0ILeZgboUCPKbaOnsixr+LE3633+gH3y0JOpRYoNNZwnkKPrvOgSxzh77Ekqz
6AXRyfK4GeyiAVuhaPKKzqO4vSadJjaHDKZa4Nzk6kBeDvjJDgMJ+R6/fydkonzo5Y1gYIsSgUJY
EMr+/VKAB8fcjIj4Ea23jAEJd0OUwAOOGyH9aYPkJsXTLVKemXHil5sqifjr4lay9IXGY2bybFVZ
sJ4MykiimvxuS8U2xjlEeuR0ytZgUM1DJZ5BsZfRpxVkEU7GcaksDHKcaTHzxwY2ScfL7hsLKA0u
jAp7ltVE8y//IHbywfN3Ht+kFC0IvD1j+0dFbZJbqKyVg6j0SF/eNoixISudorA9mMYLq5AC3KU+
JjhDhaWRrfmL4r6wtRpmnVBBCHcZaH6y3KTmiN5lPrLVCvNcZitn6LvvxYRGGmmkkBGI/r6S2wuj
QMaLIjZDlln3G81YpeNbMMLbkeX2SbNSgsnUOciyDS/TfeeYLwLXFYZYMwB55ngfJaB/GXg+VI06
PIaeqTWCrqpsUIditLEJN7HTrVlEa6peBl3i/ohy2pDGIwGNT3h4FlHaLfUxfW7l+M0gR6uoN6KP
NUZLwSpXkKypUT/LlX4Lj15Gro83c0C1KJ6x2PM2nNLmMQWA8M1SYU6aBZToTEH2KErYXjA1o9vR
tlclsBsUHw6/3xTRg8YyW0Pariiz1dcIWZBAHGGVE+WtPqj7OsB/mPzRDcQaWAuRLCaT6SqcVywx
o6vMR90hN1J7aOxxI7jMYCvo4ver+KFqcaWlhE0N5VaMOaiBAbUlnbkKNPXe7iJczcWGnWvINrmm
zccgPxdNwBz4szTpS9DEt5GuiU1sSD6V1Jn3WBJDr10XcHf654qIIZV70BF3RbnESaYNq4ekgeVQ
EyABl2KFrA+sAQGxbRBufBI//XEZ82BQpqQtAT7haSimvejaWRSGYcwN7B+IcVXmTXvr6QZ9Pr6d
AeFNQTezSZ10BUZs60g4cuxma4ypMPxmMX8p1S5mxqdk3JnU3arGJs7OYmghVeWbWC5x0UdhCrvV
XjH0I1TKk1wBAhTkIk95EFuX55dnKO7KDHXeyjZ2rPRtEmwDOjVCktbGuNdQwJNQwZPkUN0bDKBM
fR0vTbNiiPtRUP/rneQ2uSeOHAXuG+hnS8GzYpbwEmP3SraJ6vxtg+FPBj/KJ8Cht537dMxPlMdw
vRBoq7gMhu4kJkVTrLKf0DmPmEqI3j6Li6ht+3kLbZ8QFps8FtFd+H05+6n6oe6i8CLumNpYvzjY
13Ys1xl90iPuL5ZW+mz0HR8rWDodBKqPTnlVdYhqi7Tcik8vsFP8/g1+0GQIcA2NDcAZCEjti/XU
8oELqmkD7DbeApfE4Czsuj6RffkC9eZo5KuWsbBQqlGFlqW382HkMWcwGLygJc16nAQtvCOUxr9/
tR8xUGhFHER8FMHfSBayU3ZkiEWpaLvwspf9wQQHmH7m1QP2Mospyjgw5OCedPGWW1Wheq2c4UqF
/L0aF9hY0fshUp3tRfz7/+y8htVpI79fcnS0D3ixzMS77uF/SnHF/rxyyUIS+e/uxtaGjJouLLok
R7/Ycs2OZKJcn5Kj2DhELwHbWl0oC7E4CLN/sfWx0PqsUJJyFhRBg+6k0uLOzs+SY8FKuP39G33p
Jb99I0UR2gUkDEga/738QO3qrJEQxWVUAFNkrwXkUSzdkRjbs2Eyp1HpheRCfs5r7hFfGHOUlUms
oUUQGfGLyszZn25SmJGB/yD+G6G6wlqR9yqCMqzA5UOI/y9l/MERvVAOFQZ9jSmFQV4u651FZ3WY
8se2j2/FkFF0BAY52ohjagJyiVOuryiz7iwrJZRtoafgPJ3/nUqhitp2aHKskBJWOUTsI1oIQkC0
F7rhXrQnMmSLEvnenR27hgzIgolog0Dk9xtpiFPbvzcSeY4mkMganX16Zv/eyDg0S/QrjX0YJWWr
ycTuSGTWp3810Awxch1KKpeMYnl8mby3GgRh2mukrB1tNXTN4ZE81g794bDpin4hMUBrhFwH7/ik
uX0fQr/lVFFMx/7Dmhr4Q0eUeF6Pqs0017XHdp3UEDSYC5MRGRsNQ/1TxnvdB/1ii8fiwx8wAOEG
fU+HATTLU6o/OLJPRGXBJp7uS79etgU984oTVX3z+735YRFCP40ij6rup/6mWad62zqZdYAOquT9
iXC5Y+Y0C9pETG9AVedz1Qtc1fAPifSsIpPDN+LbxCBMISIPJA/EKGult5RGeWYXV/Nbvq8BfD9A
aixFmkV62sUyzUKU53UJU8diGhfGzxCVrHrtZ+86v5HZhYuODqAy7nptazfWVlf6GT464G6DxSK1
8rsjEbkawh2T3422gbEy8QTVcrA2sr8xvSDSGAPGW5ncuHW7rYt71SI+8p10iJVvKYTkoUULpyuP
5A+1NEW9LFoNXBOP9sVllbCinBF67iFg3pVL4P+DY6DMzbieN+Z93z6PEVyVj99/bOWrKXzxJjCi
cOg5MHPiXHEhvjQavw2dUOJu4hcjBJdqq3pXS8ro1pePTeTg+VrpGaraZilCDExvUcVHFbFrrp0i
zEERDzjLRp+2y4R8agPsFeK+uZE8y8pfs4Ingp5a09Z21lLtV/hONKCJBnIVBLIZIaEldsyGmNvY
ejfL90Tll7HlrYntm+My4N2l9Id4ajQRg5tWN1X2atcsTbSZVD+jHx0ueBJJjGn56yg3ChZNqp4+
+piy3tWAQ1LpGDjJkhImHq2JkdBR8sAqJEWafmoI2GyzRekRuB0a1Jke4gdGrbS2C4rKPiAXm/Et
6i47mVyt1vEMMsCUBjzPgYtuMB0/rcmfB4h/U9X16nqpK8dhrFzTi0+APMUafIqK957eJakqy4qA
+YplcyrJDMMzLAixk4DshM+j8lxKhxaBdLZL5H5tEG+pIpWf9HNhMO961mtlpnPKMtrYjXB+9sQv
kv8MHJvYB+bkDdwAC+rFYzxxROYeJ62babg+ZpliBrPJIs+zOsIQnSHw2Br62Zyt8w5/CMid1qxf
rYlM12Q8S8MqFjZwezxNUAnrjhdBp+LrH526OKltd1/aWYgPVfDLkqTiCDUsfDk9SAnavwrFx2GU
G2Zf1mygzGXTItUK0162gtnI74twHnfzuPb7fI3g9Y3T/wwUP38gRBXE9F6ADIJsgUFy3ufREl5t
2N1kZXKl4WX+sA2oBj0PXTYUNLCa+Pf/KSe8Uq5iIFnWIY6NLbMziLlk2qT9RxjXOxQBcohmUn2I
zfCkhGKYKQ8faNjFiA2sh08gNd3bRgYaS2CRxZnXNpZt8lakZ5JlaU7WJY3C9FwiicmRL/UPKDoV
DHOV1zO+PaukpgO+hcmbbEEPluBg+W/sG+pNEeNRMbeQk43TrAsaLilnz1CKXb959k4lTMPU5OzR
zQtUNiHokRrFIoORrl/R3bWwq0/3Q/b2+3Lx1YC8XC1MA6QZpjKGfupFgRpVgdmnWNkPTtUeJS5a
qBS99iAaougWc+1D94no5lTahtsqVP+o3UHUhTFzQKkUrbZh1tEYoI2reOCK2Ga9Hi0+1H3mPU7/
QeGLnwG8gAAATAWTkGJLU0FoDZuUVZtzJUL4FvBFArtM8JxH6LQSWivvudUfoTW6YfKKirmL/GVO
vIAXolCUSEV9iUu0ZbwUWs+N5E7hHuzCfP459fcWq0FNcGw49fOQs6vmXGsjG99lBLb63zun/vuo
WXRUB7kJrUPJSSdWEGfG+9E/x8G6le54LYohwFp9zBV68FXgVhBoev82Igc0o91v3JW4KgtmVJaC
5AxYgV2/G8H9qN81RjEvUbZgyR7URcH/vQ/XivWeTGB0+9lofsjOQxkepykAuDWgrdxAs3Bh5axV
+7UxFZRnb4MNHzDa5UGLDQACE/e5qvZh+xni5q9IlQH3FVKwEHi7IFB5VhfRkorZ/f3x0sWE8vvj
xfaOUUc2HPnifWSS4JuTymZkTsPcglMYPxtB4spmDWRJX03mh8eHY9CY+UjBg2BndosSdz1LMgrw
uRk8t9JKzfFUTfvWvy1lc6415JAJYMn4oKenDkQ7ZcBGVf808EBCiihzutP9h55938n2bZoRKEAm
QbaXDQRJCAWRImve3YRyq/M+e5zEv1/zl/Hqt2u+qOl1u/Dk3EusQ8IGXKXSokpQ7BHWm8MhkGkc
+b65qqF/OhXci/A2GdVFNj3KIQ2G7rVUjYXDI65V9xl1idcYt3HQukHobFWsPpW1RIA0VsAIOJC/
d/J9i6cn8otFFgkX5LaZKphkNS+NT2zAUfE/M9zoJsAVY/Q3k/IKjk5THw3yHeLhUdSufkt7wUBl
YZNf4h+K1mC9JmZ9x/BCiDyX6oAAqMJ4J1tzsevFCiCicqM6D41GDChUOtjgStBDlcK//kKfHcjN
faXuS5MYrnFYNOVtKUmQTfZXbvVPy73JXFxHKaHKzqW/gFGEE1kJlaOCBRv4gv+3KQtORYobQ8CU
Ulo6DPGSx0rK5rQAXctfUV6XiQdBi7cm2hnjnRXdh9lCV1YO5tFBeyDRSI2ONtODaZ9m+8Z6tTo3
H+6d/h3GYtg8DiNHMyalUB2ndC+RK5/HRNtJ84bRIy+jBbHEn3ao42e85hwbu+yYsD0msMrSvxVQ
0fCPgisjeQ7B99TOGuVBr5ITms4V/TTCQQa6zp/PyiOlapmjPWNBZdo+MH1mbezz95wag6yHJels
V+7oT++rZegKt9SxqMj/XdQUVEq5DtnwkLF3yneJubUjBO0R7cErY7gff7r/fNLFWRwxQWkFKZ80
dcxuePHtU0qxCsvw9yv6sQxnZ/v/l3QhokhGVHZBZ/PTEZtYN3Rb2UNII9TPpTZXsct1Vc509NrK
J+7Ut1XgPx97sfKFjt10WcLHNloGOqHDx/faaJ9OcNsr907wVkbdYuCJg/g2LxyoRvKTka4w7JjW
1gjOsQBxjXvTvx2Nv72rjKzxwSIy9kZEiOoOxmykbiX9rAc7Jf6bBZuieZM0hPR3nfxcWRsblEmR
rKgt+mZTXCXSirPL96uzicQSuF6kZP8+J15V1oMlm+ahl+8H/4Z33Tdd3/nMIxZuneOvPE/sK2/7
D+ZTMZQQJGVIK/T0LhZWa1SHVk85UNHOS7UK3s8qHxGWIhlXaYmwFRog3WhIzlDxhij7ryr5tJ+u
+79fQRxl/1NfalrjKW3JVwhpmuGNSfiZ4EHULRlpKWwFvJgmUw5U5XVLf7VoFkmqQxe8FSj5Mr2V
4jc7wDPtrbzgZRo5xQw+jLltXK7z9qnCfRINqP+80wD2rO6vmJi0n2oWXmt6bfQCOJheHElh25it
2sm83qh4gycvg9Kljreh9Zx1cHppQpIYDo6DwETORkimJx39jaauUvTjmv2aNdk2aU03cNpTW3dH
MPE6SkWJGgWww9zSDcIYMAQbHMTxYWvyq0CE1B9WkJxNX14j/HP8J4F1fwBierKYYv3+tv9UcNBQ
VAC0OgZAaeviBzIVvOJoZc1DWfV7A9LSiBnWMRZqdyuoqdGpS6pT5bxKwNnQ8ptei00JkXGNyYdS
FCBjixuLt1V6l6eDhMky5IzJOpiAhPCW5XtfPvtQSHB7anmO8WKvkeDJVoGpo0Y/asX3VHkWL2b2
yuxv7nfZ3rdoKsrVtnTOv1/tl1bh4jWkq6PKnHYUCvhL55Ovt2FrmYmGd9FZ+ehHQnmrTKQA3oT+
5LaOgkQKluHjRL01NflisoDSNFC5HH09FdfIuJo4LFx+HZXMN3qZRHFZ5kXrQTNSq5cDSz3YNG2s
KaJN+RLDeTHe8/5+UALXnqJ5p4lUNCLg73veBFO9y1PoYnIDthAQHcM8gol9RwbbvxSHSjt/Lpw3
EY9pL+AYJfzhGnGNcz+01ygbXxztb9/fcFjRFAR3xlfJ/5+3WyHRPZjsTj1I441n3vnxE268TOUc
j+kYU3FH7VbtTeifCGos66HS6pVWPxv234iTcWccUoiXMbjEoUfJjKwaJ9B4pm2lF0gBHATGJCbK
Wy95STgc+cFjBfEnrNSNhsDMYco+pIjH8tw1vG7p2R4JNo9XnpjvBbljAC+mICdLUNa+fsL/XGLY
SGCUU10+tP2rbd3JzJ6QorUE0dZMLjXkXypaqQbJLSf44g7t1TyK/xg4p37/Is73pYgXFHqByRAc
f+hXFf2fL1JgSKqaZJq4lzD5mUXM4MgugiFdRv7aZ3TGzZMAa3k9UMshcD07WDs6HWnWdW/YBOLc
Z1h7h6mjwMMEEB7jel2FISC0DrHygNQA8tLAIxQX1loDp9lY0zzz+KQsD9xY4BgtZx4N2QF69Npa
xv1b498W/s0osEKky+DWS0kA713Wbx2Bl5P567grlymFsk8bRQWMVZfRYhDz5pNj1Asfs2eofOTU
7wrcIQsRiznevbF7d1D+zQbbRbsx8juPBJEgqAB3odEE9qkwc4ezxpENpksFPmKo2xmtpCH+yFrm
aAiIvBzIilOki7SI5j4uBnmcA2Keq8GLkIg5OsUiTquWoJy9p6tbrY3wiqtrD0RVg0Su16+ouMRK
+u/LQtQeRSKBEWh3jUvieqa31VBb/IDTdMxVwHzDW6zdNco2GPgJ8M38/sD89HEmbUWMHfB5LONi
8/fMaGpAaI8Hrc/mOUeaPvpTRScVb1FQCJvQtdndDwMykPsosIVwn9HMZax4myrpNMnddKBKDxED
moG6PYTFB3MwM8QFdDA6TDfJK4HNTfmRGOlWMf73F42dHQW4TSvZInn2otygnFK0vpoOdhbhxoMk
fWsMey/cE4q6iuPn32+x+kN5wyWDODFUi00FmPq/nzflQ5h0UjvBl75pIRRiUwBDJaDhc4qDyj6V
j86ufYAXmfirPIND5JaLYU96DzjI4m+Xv0jaZ7aPIkSUJOPOuvIQWQ9Sua6cNxkAA9Z5Kl3whIiF
H0huMAoXsVCQMnmej8Obli59MGgm9fkhyV/yTztd57QGQJ+XO0SsxbjDhDRODPkr1/s7WCc72OTJ
JntRP+z+0AV0TW+C6bHUdm2xzI0nq1vSGgaE3Vc3Su1Wd1m+SV/t6siqoHn33vAS5/epdqPoL0bq
EjLUbvqUTLhFdsxG+r8kLc+G6C7KPzr+j2e8mbG5Ts0b1Tm2b7HhBvkHiuExesxXsTeTXsb+Tqpu
R3Nfa3P6vUXuWqobPwS3CN7qBe94WolIvFKdcaQPpUPZzWvIkclOlk4Radcei9+Wa+vGZ/0Q3rLf
MRZkkNWod7rBLrJQ/wzy6ySfytptiFzrz3Z0zrFO0MJE30s9gyXxOaf9Xc9N08VkWrVnpDAmChK6
5sUiqOG+nUf70CXERs576cGv73W+hoVr70HHsLFAO2Fns/5kO7PuzuYPh8chOzpUFePNMEeDpMOx
rN/H8t5CNZ6vzRe2ijJ9UPAlI3brlsmq1A9Bth/sfc7MKVyX5sKenoJyhzPWkf460aLTdgEt/3iR
41YCyfgedbNgAzBfOQmFL6czuqCIrv46698f8R9WEQbxVEsAbBi4XlYoejKEcjHVX++016NJ31ox
ebTbNp3L8Fl//zCxJF2skGLqTyQqsjI4GBdvb1laUurrvL2EU3n0SWFWoYgGAJFfW4t/2ExFuSUS
S0Tpq18WXlKpZn4WTgeH0UZj7HH5zInXmmn+uVT0eVURTC1duZWG/v3yEFdoLP/UfFCxLi5PHssm
0hEtH/okhDSQ3SL/2iFm81pYcm+F5Z9s3HQjedyIpMwMun9zV6jK0jFQMDfgRi3GMcpdMNJA8VJX
oUHKeI+3dVq1jIfAnk64BWKw9kwsfBlsrCAyc2LG9sPW7vIOcFwuikdLOzANcBUp32g665EMvJz/
qWmwLQ4b2ToP2ntRvRYpmW76+5TBNfcgeDHmcAKNYvnKz/51ty9+d0e0G2iqI/k1nIutSu39qEz1
YDhojeEmTvm36kBYWLL/YQJ2nkpQPCqGBrXGNV+27RNDtCVJyceIkQ5lJ2f+WkYBS9EZweP3FdrJ
ISUB9UU7KbOpOIapt6IQcRsNdWr2kckcv0Bf5OSaNYqER0fH/i/+eSPu3QDYT9JljPZkFHsfTpcu
+hGf6iRvMdfOdfPd2JaI65tQWZjdJ5yxxe/vwdcQ4fKGWLKuyApJ3myoF8fOJJLttM3M/pDprBv9
0g8deDbPHdPFMAGjMSd0Yl7KtWt3iTtabyKyudBee/UjI1nwzfR3JkTY0IJ+GLz//t2+DE2X381G
/YK9hoL425Y3lFXojwEM8YGDO2IhN4WcrsaY9Fr1rZ1r2g0gOibQt3nZQy7R15L1XoO/bNBJI2W1
meu2jbMOQyCqCAXGZmK3DNaDcaiHZiMMMj0D34ATD6O1oqCfSF/GNXGmRs9h+BmpKG81fVY2jOjg
UU9csCIVt3LXE8aEMKdcN1Vw4wdg6CMqWDAcDP+C/i7tlyrpmo2pLo3yGmzuW3S3KiumxsKFJwk1
LBzEfwsBZDJeBrkT+r8DeLMyVzCz1/BucGo4i8RusUhRHoBjbuNuN/kdf49nSro2y3qlZvd1o9Lx
3vjOMsjvtfDRMe4Gjp2h8zoaAnxckOcBGqXRyPEO7pDkL3WtWQRYx9WaXvlUAmBdN4BhJea9mOrp
lf3+s1/uA+L6UMUjFNEVmkqXsXOoEBAeNnl/KDP/rAWx2yjQL8UCoS09vVqlzrXei/LtdHz5mReL
dCtV2ImmqD+kgbevGHSMUuQaaTFjGrnIvGQ5osdpGA/LTbyw5GDXIJnp++BYw9TrbGfZMNPOG+1Y
ckoetA8cz94oYYYqv36ZEMcmdFLEDRPjEoy80a0hhfO2g0sLE8i6y7CiK2HLEfq5bRmMHOVYdYVE
NfDOtPHU8jHVDuJ5rtWacTzjA0L2mMBguI+IltadvwYMPljfRNsoruz/cQwcSOG7bcyZwpD0UEBN
xYI9nsP4qIf8U6svCkAbDKfGPNj5FbSZCCDRs4ftq+NBYLFTvQ+bkN7CfgeVgKdqFkwqaOpgyyjE
j5n0ZPf9swRKGXYOa91NGWGpQneL6Tg+SbDrE8x5htztuuhey9g1IE90KLa8nPOfd6AXMWnAjVRw
Tu92Ycxj59SF68S33bRPBY6LgYpMzExKt0JK3xVDkCWr4X3AF2y4XUkHZ7ghfGvrIAYI4fhU9lND
q89kMeqMevX7Y/ml9/rPamRYdB5QCYpUZREpaF2slKANp5S2yHi/O5xOp2l2Ky02yr6cLTe34Zzy
K5stXhbHu/l6vWtnazd0z+3T+crGroqN+7cvcTETln2npX2cj/ePz6/SbHm/GWa3K322ny3e3tZz
929w5aov94dvV31RSSRa3PhgzfnAx904d/PZ62mz+Uhmq8WidxfH85VTlSqOMb9doPj3/+k9GKlT
c+wSFyit3edsc+DzVsbifbFAWbHlHs/n1z7yojX27RIvFlS5lLzK0DN+WPdw6lebW2e+mr1t18Ts
uesrbcGr13cx8lCc2LAKzJz3u8fnA+eI13r2J5xtVvH8afGCIXM9v+tnV56aS7Httyu8GAlEuS7X
esWPWC+KjfZ8WJ5WxDUuwvv9MbxyN5WL5fvbZ11UWKlcYmOpqvG+nx/AvdyXs1m7vFlYq5ftnN/u
yv28PBZ/+zjxdf7zvCBZDhWDmJT7XT47LJPlcmnx99Nyc9OJD94vFm/b7fozWZ3PV/p1qriS3x7V
i02jrI3ALiI+2j28DnvextPt7Yd2e7uYzbefvvvJkXe2vbv7+/f3hejaHb50xIyeSZZBxfMaz3Yu
F0y2+HHVzFaz/cPZvr1ylZdemMsbbF+sOG1RQrUcucrn59P9Rt/YrDXz+Xkd/7lyXV8d8V/u5+Wh
RVUkvcd4K56cdHZ45RA607vFhzTXjqvF9q6XUTF9Rtv1+dG6Mr669lbaF6vOWIHHyMevj/6jLk4k
mQyz1epmtZjmx4eH+dx366dk/veKEUy/sprblyuPTW/aEg/vYefMng/R5pkn935lHZENz5Qdm/l8
w476wZe52S8etp/Zw+e6cJ39+hzfFavztbfpErH97ce+WJ1spUiAq7L6GrPDQZmdNreMzmezxeK4
3Z6j1ZVf/OqTfLEuoWJS5E7h+tv5zppNy+WfdPu+J1h9flw83I0z9/c359rueTmlBNOt9jgvxBbu
HtrV/XKzWb3fzBZbeXYnuVdv59XPu1icIl9FI+nzpmqzx8Oz2Dun2eZWuV0d3x4+s/nd7soDdfU5
vlySOPLmlvS1u+xO9ex+mc4/qE6K9X61na8pSc7KzZXPVFTxK/3y3l5OLkH3ZeMo89BI6537LM9P
5WzDQvy6m067Z3N1eN6dd+e72F272mxHuttsnD/Gn6je+cVfqaX4EXBszVabDTpsgFOz9Hw/rP3Z
R9+40pwIpN1qmIM+MtdP+8WLNt+u79Z/d+388VDsUVeuif7m/wXwAfzXzFyc/67n87cXe7ZHLrh9
ItXiKX/ey8vFsVvNZ0dttdgft6EbLs/rs7G5djfEHf7tZlwsl4ONQ6CRuBkUE4fl7eaWtMsFL9Ad
V3/11l/7sMvirFaQsIkdqFzsnkVhdltHs5v5/O6zXnvX6iTl2u98sUhmOhzDQNRJ/Zxt5/+RdqbN
iSPZGv5FRAghgfQ1tUvsm8FfCIPLAiTQihD8+vvIc6PLRblNxEz0REV019ipzDzn5FnfF6elEr9U
qz/Rvfcnr/ozw6A/GEYoTPVz0WWpmxOsBqP50b4jGrxwRuXMPp6ZhScPuf5g9WKpBpKy5s4iYQ7s
whgdLLLCXWyDsPp4LYhJbMx4fCbPpOWJs/SIJVMzI3esIfHBIN0MexCbcycz+2vfn30Ezx7yZ8Ly
4Jjte6GcgqHZGNuV2ViiX+OxJYa8bs+29cwMPVIiKFXdLdM2zynEIWKUTLxQTKcYIbxqww3tszGh
V1K47s/m/anUPFg/UIWv5yLlNE27EKNQOL90o3FWsLSxMYnEz8t9TgH/u6r/NRtxI37WL/WnH3YS
+mwwQHI8UC8FKQFxMCxBu9t0uJhNJs9S5U+iMlLLf3q9mxtR8qbiLgPZ4aE2bS9yPp2Eu/HWOJ2T
SefJbv/FNVCZU2mI07VHJJ77RTkz7/uft3NLCLjb2A5ny1Jm8WTw7F8sze+1HrZ30NtleLtwsuZo
dLY9hWgzFQv3qbX+lyv8vdCDAb3W2rWtn1koWPE8Y9OQmmgxddTheGzE/HOFIBVRfRbmPj3NB1sa
10l0ulfNwuagEB6mdIyHZ1m+6V7g0Hkiqc15/S2pv7f5YE7vN/2aaXdWO+qEDAN2OuetcDauPHPW
lu+6zxZsLOZPC/5lUSspbPVObA+/bmBnYj6vhYdSHIx+8/y67kewsf5Ljfy9zwd/Mu/mJ8Z8MQA4
GgOe38rz2u502rNeRNsf5gLjM3u/iCdW/KkUPVhWGWxfWd00u+VoB/bZPIjEwKkxSAhhyvfCnTyN
Pj+B6X464gffsldu9vHtyp3mZh2aqiA709nBVwk0CN4QbtgrDuDIo4MjM4S3cz7P/daYXcNyROK0
jF+leFn3/L4loj6A9bY1VoQl3ozJu26aM98Y9l+udr9CyY2nAvJMIh9MdSKpkHF95rGINMiB2J7T
M3ZtvpL3yJyk5lMdeGgP/P/Q5h/ZeEzftYBbjMIE+xXhi6MBr3MbQz3ui+HbzH2m3/+SG/i92oMF
U6vsVFxlbmc5eM3EaN4W240/ssXBIdxYD4fV1GdViEifmOlPRvUfxOIRW6TWJFzCMyqARCANViJG
kWvPUYMxWUpNVBahlSxO9gz3VzP+N0Pz2KRQXO9hTIHiUwFB2eVqtzYJyljghZ9JixjmU51/dq8P
ti253JS8ShpLulq17cHZnHu7XV/UiK3kPs2/PpHbR7hIaXPfa0nGamyEF6PqD6QBsts1iUwsX1/6
7hPj0mlegp8u9MGmQbrc2YeNKTXR8MGWkPVkzOeo9pxYkpO1NNFz+oVJ7tnHt5oEDPb+fKvKsyN+
sG+6ditLWW+OGKs6wvW35nePqaOIh6tHrrS0jsuuWK+NIfmZXwAne1dhzkpj1ijWMwl/rAr+pcgP
hk9pt89XHYb5ebxa1fYKoAKfu6jMV8XgWatE7RJH6lt8TgXi1a0g/u33O/7LGGCBq9nvW0MjtD9i
XJfEdCWceuDj6egynvjb/xL8/zYBDyYu7d6q82bTiMog8edNXNt4hX3rLaREcAneJ886kv4lVffP
io+JQZraobeOWFFyVmSSMHBTwgmriZifSOW/uNq/l3qwb7USKpVOyqyJPAcDz7uTsOpZTt9o0jbB
5GcB/BdvCX4rxsh1qf3YS5uqLaWXFLC+sxasOIbniUbjSEodzKeB0mfJ+2+N+73ag8Z1bnKWls1q
EUmwwR6pEtPm/Wxca7yzJ0f5WM/9f3n+vdyjdh2rk3xXIxKsZmUGubnEbI5G27ugyGSOYnNEGCrW
oHqlJOK4TjJjH+5VBMf/znj//pBHxdKP2j0u2fcKt/sg5t70s85jvDV6vPyfl3vQj+ikAq/fZt8k
SraFgQh50ybV6DcO903MgmdOafMS/HCvn6WEL6WCzpHa/DVvDnqV95u6ki1kbzfu3w2D9HLLNN3l
M2P1THIfe3pvvVOswwl7m59ILYyIm6bO2bUsXFFz0rLff9aTfwkL/7nBx66mqAPq/q1itSb5hFPF
kXrjJr8Z8vROgv/y7f293kMUc1Pr4xW2DfLXA3PUJfqdeuTMh6Xh4mY+zSp8H1T8Xu3hpb+qxwz2
AFbriAE1rBZP4DwxHNxY52WIUT3YH675vx7pQySj17GcxilHiikYnc3fUgqxwKeUPktiNOr+k5Q+
WB+VqYQYdJxPtVCMUWR5jtU4M/7BNp+s9U3xrEFB6IDxznweOBQPJ9pJL9E+066Nxid4a3eza3QN
L/Sp4Nfil4Myro8Usc4+ldDc4c3Uzat4eq9/7/jPr3g44mu5ry5ZVSO1VES51Y4LgtmVL6gEnNSY
BDIae5EaHx/xgEjnaL2bP+vN03N4OPNbhxY4TeUciNwudwecew5gS+0D3hZTnXIQhi9tZ9o2Ws2O
Fiehe2cQea1nR9H+pN/68/abs6CdmKHvrgQUDtLxxUYVRZjo5ZGz0F0zXFIGW9F9OgbhdbhanUTQ
Kg1N5VHAPAOGyvRn06ZL3vy1bwxji8bC0pCE4naDcpoZ5xHDGELt097kxqMCGuLXtohhvBbzegv3
8qw54e57JXrTX7ueIZwUP50BrdIAzx6HjohwP6Xbf/hWO4mZ9oxFZEdm6tzER3E3P2J4TQzaOsAN
29aLGU0PMjRclhucHTc1eKF6+H6J9fNVdf92wP88oAeTc7p24/P1xgExYzAqTU4oWzLf0Qf00u4A
7ACZsdDl6XyOKepZu35n8rLedIz1i3p0HZpnTxs3FuOXdWtiyfYG4W5lIufQoIk+Wkx7jw42mOjv
yoaaH30nRXADyt8F80F98tw+slbx7v+5kwflu5zTu7rRq9s8sVqMMgHY40cMzYvioydaI12U4NqK
EWizLWPOaGQ86rZwsiCE6uxHMMiPGRA3wKl7hWc8Mcgcw5g8rRBa6/ArFB69QnTeZ2hR6IcDbGQc
kK4jRKB971c8kYC4DDZbfi1UlMaCRum+auwxaXtrdn2ZuZHpl7UVW9mo0bzZ+ReNmcH7YQv5jGT/
fKWdv+36nwfxoP9Zck3DXtxoX2/W4AW7+4vDtJborF4ly54jqfavX8p8HAv99SWJbeCWRMc/jDfi
7fLuG8jaE3vw2bv/kxY+2IMDgNH7GBYArkabqO5lwPQWNap4eJ3tradBc+NX/bUaKFMyYKCgTX6e
zxedhzxK2VzuRHjpod+igTu0ZMUGUB54k9twP4PM4nTz4UoE/SFFLNt2BWYKCLx2YaZvNw8eplSl
3SgK+6mCwJ5efr6f9mfU/viBON0Kk0kMd/6FPHmpkxrwbp6kqv3OOOwNNrd0lwFfPsiAYNxYWQ4J
BSaKzFO5A671eLOh3tXRQ4NxvI3kJEW/qzIJ79wvgHxbmh/1gmjJFoHsoJUWUO0sHcqAzzHpaLaD
bJrLArCs2ly1L8Z+rMkOhAN37zhjDuptz0wybEritqxGvW0xuMKjnpp2GIn5prLQhtBF+DksUAS6
6/Tl1LYPtV+5EKvFlV12fWjayuCqMvUVADAWHgNt3rMwDenHdSd5IOj68qQza7mxpzmprQa1gPqq
k1oObQEJcPNnWwVcQ3Ouq2PZ1yewn7QKO1+eUSLr8iEZ+kqx2kMAK2NoTLNlnwGBtshvsCQ53cOC
xjsLPOiqZQF0pu3AGWxNQPGk3y+P6XgXd7/tw4X+0QL9ZnWHmqpnYr+APpGUZagdYHY1aB1sna37
K9Sb0MtFFq6IbEuancmLtOWqRwc6h27H5c+0HZRA3vSWWfFsXvU7QwzfMIS7bQZ+Ib7+86UK252k
qDqbmpisbY90cFjXaoC3ghOvmI7zsi4qgVcWu77sgmdwFrNrMNlYy5+F8xMy6S/Z/PIZD6p66myk
Y1K16rnZJPBrbzSvX2rRme5oW+hbvmq4s43lps4sNHXTDW7Oz+t/6zoAls2UnKSDT/voQum1Vp7i
3r3GwS/ejvPKRoPzfjmqXko3UgDuMvYHe5PY0njjWkffv7nXF5fXRVOcLqTsg9Q4p8b7M5vyOQD1
eCwywH1agy3W0G/+eTudWq0AdFE5lsFAMV7BF3LooSayrD3Ypcy58H45TZNJZM1bU/IlNvn56RgI
E8dZx2JoFKOMqO89eZl8YF8X1rA4CDJMJVkTkmqM/9nvvPCz959P85sARla+fvbDm6ieS+l6PvHZ
KyJ96MyDbUGXBuWfodVpou+n7XjfvT1fF3yQ4vy8SSMpVer5UhW4W4jQYN7ky3sWLY55U6poPJmJ
+eyCvgkM/9zpg9zm0fFwg6W3JskQ08UwevXErzjxu6Z1nc1ocJKm79cnaZSnp9s44l8emqTqtbNc
Y7MBHOUm/VzUZQjyXxyr+rDIzT4JL56u1zx8X9Y7VelN6TaHS12dRpCmV20+pdEDf7rwfNd88mx/
U4fhTBmfl+kaB9PmsZ2qdyqPd/3YrqlwkxEk/W2TBBME+X3nxTKsIWm3Z9mbb0rdf675IEC3Ii0r
fc+ay0FQH8RpiCOK000fF90KibfZ3cxkI2gieHa6yndh09fdPkjQJT21b5eclYm9teU28Q+iQ9ao
cqe1GN/GYuod7ekv+nRbTfccFXdteqE9JnBR7pl7Cz4im5iKxsgnJrnJ2/xleogpIZ4AVB9AiD9v
PT9pwCuGaU3vxuHtbP7qWWeRL5+hCTxih3y6z0AT/rPMQ6QUXaNOXmwAf8nN1ih05z0KDKf5UTxR
mme7eTCk7SQ+Hi95s5tJttwbhIZGz9F2s58N37NVHuxeVcp1dCxZpbTDYVt4Gxc0Y6P3REEeUTr+
OrMHYc1OaREy6FDPZQflyAYHJ3Q6/vAmLm6QPNH+Z1t6EE/IMUG/b+6Hkf2L6PHWSDN5tJaf7ek7
P+SrHDwYNaXD8PUGolSOrjCO9masmalrJTM8y/HPl/S9Pfsicg/2rKiTSoo1tnRRoRI19Ju9vbs3
4pLovTZOqwJPa9hvf3TdW/8q9D1xo/7kE54davP3Xyxqfc/lMFf5giwnDX4yCjttmiXPT2LTbxrG
sWr/7LT9CPsp7zfH9B5xqMxXa7Rxn20INSNqxmc3msfWLfCvT4pM8jf1EtaEEgHoNvBPgEP9c29x
HclV5xrVNKlLfupJy57de4HqflqBkSZSG8d6BIeoaL+czdCVYiH74VttNtmNbKppMH+LWLWgp9rP
o2VuJy44bh9HL7GSoD06esVS9isbegqf0VtlklkmTIrvhdu1QMS2AH+08pFqgz503oh0jrs0uVgK
cXWyUN30YJ7OpuZcrNRUx6lZrdq75bm0GjhWX7ez16O9G4PAPUtnByty2tPueDOORww93z3NZwCn
RRjkKNZ1cF307AwNByjB3phNn3FQBqFzoIDXNhKaFjOznmbmGyoZLMB6mR9IT7gg0NpEC+rkxIDA
yYNMEswNUDyN0OhuiRa0WTSXqUa+MeBsFqZqnQMoYSFwsHW/XCq78zAdhppLEEEkYTGL3ECP+ulS
Dq3jm7K69cvhtRJAGfchsrEO75uLoTtAFJ+nqX8aXQP4nFrrDJ5d6+Llw57fIdUU2vc1rSoOM6bz
YyC7xJ6xX4wVOx7eP9oWDBHBNWjNtak+v6fPhKWxun+9MQCZ0IfEKCdwGX/Kykmpzp291rrOu/7m
I5vKRjlugwRgTcXYcs5dUTqMR7l369oHE3VwdZ91Qz2i9fzHkn75gAeDfb9kB6XIDziqrV3oAi3J
LJZXaUJ7q/td0CtyMx+DFm1Ju+48c6BxWlOY1mnqBvICumM4oPx8qAIqUY1kxmLJ4zGDPNTs+JV5
XOtnu/XJ2fPTaT2Y/bLbPenH5mMTq20jy7Cad3IzVa0ecEgGeYRfe+MQgDis29cBJMyAgI60eRxc
SIFtaNnJ+vWCgfBzJiSRmC34kIU84hUMbi8zOCiZhRUnTST24nQycr8aJC0jMoMN0x9Poq3vbQTQ
uarSlWHm+ISa/mL/siQ5k6bl3mEtSYS+avevg2ii28mwnk81kcJ3MFb6x2ABWC0Ac/ZNvP98lt/G
m9DR/fMFD89NIkWRnKR8ASjfViZWqre8WD274+5NAEtM4Ngph8PDvRCat/F0CnZIo1E7rbE2lJ/B
fHz79n35mAeTeYjySruqm+u8FRyWXYv+OF20RTGoZiBZepvXvdeyzw4wixMao31YLdp2YUGZLS5W
MozH3PqEnIqDnUqZPTRD8VLIIhvvp6d5Z5m+7d+K0JJoLTwtQl9NkdvekNluOg3H8Hu9ZcDpiUVo
tsd6f2OdHcDFB6ft0UnJFmNH/INMyRJGtyEpiMKtRz/fhNI4eH9J9ZfNP7yFFxAtiyrnJrTJZiIB
bXHNRThcHsVbZS2gcR/EsginMBIT3uK0veLsWCfDaX+Q1xQlKgi8lAE6htH2b7ZkX/rQbhofl//q
Kf39mY99k3LncK9aMH7Pg6vV6Wf+Zbi3yex6sojMfJL6s5+P5Xu/+Mt6j+53nlT1teBYSKD2r85d
OLqjuSc7frKxx5nZ/5jALws9OOBKnuQXLWNjgEuKywSgTBMiueUpN37BTTVEF8ca7Rhv3MIsF/2e
sV4c7Cs1g5MZmbNnmIWNqP8lDd1uQ+nQ7uGwPNi4Wr5HigTU71z2N44e7NaXefJfuZpf1nh0aUNZ
VuqKo83ti0+7yYYZs8zs+aXxxMp87399WenByrQ7xbF17rCbNpPFqPQU7vPL2VhvsMBHqPpI7TMH
9LPkNL/zpxN8MCZJL1R0MII5QScbKlbWh2Lb/nmJb0ZF8PG+7OtBZzcnXa/iRjgHepA5G4/kK3AS
59F1caZWBMz5AI/2bUMMbSSa2OMlpZYB2zHDxqA3Q4cC8NKTbX/rUv/+pE99+vKkdLJzpKYl21ZF
NQfuwoAi0Er96MnW29/aanBAOooCSiLAjBz/l3XUG6iDahzW8/ZoP74ML4Nz8IIVAGqWMtnPx/y9
Dfiy1oMNqJJeplU31kq9tqlYRxM2xXlppM6zDoDvD+/3ph5sQAyWfZZKLATwOAn60KqMDCva855s
6NnhPfh79xaEUaDPN1nWcBoyGKdaimiQianSSU8y2+3GVPylCJRggcXAu4RU+M+bulbwVFyPauNk
3KzauzjRZGPyYIiWk9j1Yu9vntaAvq04yV/WfDBfahirUaQozZqhW0wTn8YG+IDmqZ87kyeH+e3D
+WWtRzPW1c/pSWYtgDmN0iuM0NqBYuzK5sezNOf3Ct/rdqUu7MHNn3+e5XHTucUxTsq8PEA8JY6Q
blEvNu5z3S6ctmTUIvKJhGZSCPWqOHml0fK07U1shrdparTWzz7oO4EFFkeR5M9h/s8Q/4sWlklv
f4jucT3v7CgiMR92sykB2c/Y2trf5gq+LvSgGZBAdWX5ykK5eUYJe0HbvDjasnuzOnZiSNZxdBsU
g2J4GN4mlRlZob+9g9U0VVeycR2CURjsR/q2BQCFqDxpQHB7mSZG1N+POi9g/oKU1SLLqGSC3y2y
4NRc5TwfHW3JgghRREbHBFmbBgYQwiYHFyIl0tkNcD6uPziIIJOL3JLHV1Nd1m+Jubf0dTbbgHxD
OSq3JGZ0wNAHEyoVUtLYXxBTjXIQrbO+FIC8GZntAezfsPLtwjUgIO79YyOUFxwasG0mxKLR+vgr
moXrbiBtf5bfb8MZtFPr0A+odP9Ct1PuRXY/do71/GqpNuX+RIRv6k6ydDtyQ+DT11CnbXyIu8x8
C05YClDBIjXC0Z6gFChtI/QqS7EzG5xNS17pvkIHWGamwVlsxAJaS7M3PtgENxQ5rmSMf/76b23z
169/0PQbWDZnHVIttA9uNHE0u7ihi5w2ip8X+tY/+7rQg5qXuSplocJCua29dp2OrSxVcDLcfEza
gqDPgc8Xmej46bB6O08TL/Lg4RCynZici4hmx2BvPfMav98+gVunowHbB63UnwahFdcFFGOXK1me
u7mnR0E3CtajRvbEP1WUb2tzna6sSmpPU1RQvv5ca9/RlNYhbU7ATL3aVmeScwrUEZyqs/2gvU7I
5nSnLVuewIAyoXBKjgbya/Uiso8LhKIfGRkFGJ73ZBZE7CmNmwtFttD70ICJTtAiq5nbemV0XxO3
lwplmMdG4UuTm5+bqidPJaeysyVAUC1mMA4DXezH9QWwc3Gf7fmXPtjuqajatvQKzN1VqFeRm9eP
O2LcE7ITgy/1UZH2KsTBL7dnkIrMg0Wxe6zPtMFmcV4pww84Toz7IvZD+8irq1lXQ4KGXNQeJLJ+
tes6HLLZHkYYgnuQ+apdvOV7q+DlfOu+AgMM/cKsC2H2hJRZf+9RtFdej95mUe7uu17bVEfHfmKV
1DE3xn5AJncvzMzSzRsl3Zup2O/Hfme370s3+I2NzQ3kGXHFFB2Nzvv5bORH0V1oA5JZgAkhgqG7
ZTwOuYN55EODMKZwydil85Objsu2KGeXqwXhVTrquYpxpyMtMxQf2vdR5R2m/Ht7p19EuJQH4Uu0
xTxNNFAA/WgvemPsFIiwY4B+fZJ+RklYyp/maUggaNR22Z/fg9d4VVgQgjP80jnRJn5yHACTtnsM
c7ufDKFgeIs+StoW4POgXpq9aeT2dLvFe9V1wFskwB6rZmd0Ie4vHJuQ+pVvEpop0Wl04P91sQ7L
+wgJuTmyU5ttU2Ykp808EDBrAGNiklPvboZ+05VwDip/ehARuSsMOXIEAjBTi3cBArp3IPN4XXYd
0AbXsJ+I6uW1a9GIpGLrz7YO3O5he3NqPi0zYG9x2rvKzNhW4cAFtKrsXj8LkKa9U/iqCacEHU66
qVmbRc9srzdkMumj6JqSE75B8jwB8BEuKTon8qDpHiJHJPtXQxt2hzeHdAFABPPB3mm9axbIjot6
d9dFa4ZUX4nt/Z7NVdmaQ4g/jfDpI//k99zcOww5RnWmDJSp3BMadPPnfqvfCjjH8mKoIyQ92Dv3
99N2j5bUZoycXo9CH3a91A2tNn7egWHwEhgjL92qU0TQI/fAd6YeFIjOxpcMACbJrMG8IaDXcDog
LAtItzkRUmwBAFhJUw8wb4Y+u9tdv2tcXlsvsrFSptfJZsGPDNjLSJrKDJGfDdUr7di7bgwMgqMi
UvDZ8sWwsGMeFP88xoEZbskJT2hzwXPiH9rFBKjCpwD4RKdebww/F03bG3Bae0/HeBRCIpddk4Tp
x/PeqNMm8VKIjMp2ZVZ2h+b5wrpabbMAawF6F6vJZ2+wE1vohngYxjESBGQn6uK8tl2aw95kJ8Ir
neSrPAGDUZR9zQdhtnhrjS43UfBx7ZE0rNdoYHNbSMUbAFIUKN64tGoHdltzoYlhQ0fk3LjyMoDs
iUeoDOYdu7bbs6MHPLwZ/ppXJoTtE8lJLwao7RoO/mo/Zz3nAn/y3nkl1zXQeSqC7WFa2xdDM86D
S6AZkqPPLoLLHSTsLmVOJB6dsPUq4tj0kl1f9r+QJoZZGvOqT4+jnqCHrXpp0cZHdDsCaypxZAYv
h4fJxjuXgsad4ygzsF1LtRmu8w+Tu4YAGyTbRqVHev1yXZC4D+9GvLfaq0QzOJoD+XguqpmIa/Q+
IaQ9WOr0TiWh9E7kXhsJ4wBoMv3I9xBqQuBkUFaRK5ivhDzpTjor5SN5a6/4K+lmafCQrsKl7irT
y7ZB9CuCQltX67Rs+gR7VAVqu7cLh+ARBKdtb60ndsRTqq0ks3RkcQDmcdmxwLEbaEN+APLI3hyc
rrk2PKKmF16go1ePdbqOFMy05vc+A8Me+YVZZ3Xzi4/anIY0onUNyGj7TWhypvZxsaAa2O15mtqc
IwUo0Rky2weyQm2fgpQ7lI0tsKmM1mX9HXFTcHmVFl2DaO1ddrhj7+RenMOE7B4VC7saX5cQQ/Pc
hMjJ3U6EgsUMhxKNpImTBwdQg654LCd0no4uHVluY59uPhzW43yc+dfFYZIsAHm0Ff+0PPb3/a4T
hCSfSAaPAekzJprf1EEIqyZqcLQjbLAfu8Px3QXLti2JdBsf+K89q3Tv7r2ETMuAMKYjVNmL6D8e
4L4N4hfSIfepOrj7vUXUl3a13zNaVrL3pciBHJMe11s8LmfdGtZm0AqFHDvVe5LD+WpFN/eW2QcU
GBZbeDs65g2gGclO13lK9j7rQDYPuzmdWgY/lXatc0fsO0J6S99hCOvGblx6twt6j50MA8A7NUeC
GWAeuol/TBs83DIflIXXkcZdCWod90S6K3JLonDe/dF9XY9AU13ectEdxCsey+6wt9aGkJT0ldfC
N5XhHateBMcB6Z6rXVmSyedygMsmVqvNSLxTVbIW79CELSexAQiuSXHJgpDsxANE1xq59/xXbw1M
G3YpVGyKlQqZ4OKji0+cewRixUfnwsB6tVJHRNNuz4XJbNuoRW1KrzSinvvRUp3JDjY8thECixLg
CKPI4l3nNKxM2QE63W/Nmtf5NribOe16/P0q97oEk5pZGdOc1tK2gNvyuJJ+qaXgKiMFsEBbruZy
aXYa61wMpcKeKCQqjxaw4vdxK7j6UJZlVuaetlJuZG7s3AIeeP53GF3KBkNX6tFRaKhz1bts9wts
96UBpb34HU8fp4P9K0WnPk6Yc/PD+wiIx8vHfQVdEwaMjLBX9Q+0F8I1i3zx3HRCSrZaX7eqF6Ul
lHV3fFIEoHmwB+CL1evSzuCu6m+cnotK5jN6bE+/egRcGM2yrzg1qIBt83ZyzquWqzcp9MiMz4IX
1j97nz9nn22a6v3mZjZvlWooU2l4KEUrqMz9+E4EOsYF8MELx3RWdjRMhpdpD+Z7t8MzRP8E8XBr
nrjXiUJT/PQ+Bo50dpS5vb1XMj7qbwY5b0CHrPwG0JWeDQ5+Y9d1qwZLnXWGB+fuAJVuXXG/CDgs
acrEnHXjhT3h/tzGlCvhlzc6fT7eCgf3ae1rM+DKaXXo2NBsSvCAz2HzMFBIZ3MRpEGsZFEF0K8e
Z9ULVc6gPhoycwLmftdOzUMQN72Y8JZO7o4EYZmb0xhpJ17bBy7v3j9TXOpNiTzHG1se15sgp8yJ
yC+Upih19lqrNsBPVCOZxk8ORuSq7mGQsrMmXGnmEqhFW0rz4xRPc6M9VPOg5gXnxk5wfIp8V9mV
CdKqmzi9afRaueGiiXMgzTO6Qcs5DqHMs67r+GWTitaUEmw66wUQsXg8c1dr/ukcEjaeAKFSePVs
mffQ69g3dOe4hhPsaMQzeLLtw1TFA8SiTONxZfL2DkpT7xiAPBKBH00IsidZRqHh7AIdDQRNHoAl
HZraXugLyAoELp51YcllNO3tOsTph9cqCAehA/fAR5dI4mK8YNxmJQ71+nQcHqnFdo1zZGQQFrja
r8g6vFJOmG6hskpn8Rrv/uVsK4v3fAGfJSVy+S1rQobBZd16w9tLKSTXLlig6ShBNt7j8dmLvXyl
z8q+bCSTbFLPyvcNasxTanXNevIL1xc5bmTlHsB9bnXc5tV9rQFWw4oMZcIIrMftV8Uhru99umH5
ARS43vXM07YgGGBKwaQEfDSpBBMn4WHYB8z+fkbk+44VJSPZpmuzwu2BWVQsQ/tEjSA3tUnX31NP
07yu2e2XLu0HCfWblqH1Ne8wifyUYRwgTHe1F497buQD4N0JtK7RKmmJB8f7MigysdXF4GLt++HL
CRKulX71NURrrUzTo5AHSdAdHvv3HX6VC0C8qQ21jXF2zv7tpXg5bfV1qw8bC1FBY+YI4BabMVpe
oDvNd6UufgphDf6xe/CpfozT8R0UuM5YFVxkLajjNuHBxkxftP6hMXecVuPfUxbRrahff3RXe3fv
apxmi0CY+PJgVPOLU7tnogQr8u9ugtu3Mc+BPFdmyih0wgW5nzPyWkNVIM7e1VB5CRliCOTYgj3T
wusPze6wIALFAegStkrWvW9exdFvxjFk/46nrQvJT4atVe11P7RlMUmmhCgZiiUZS/2d9gYcCzW4
b7fRsKDJJBwoJkaB1FBk4+Ca3MMZ3XPP9B2PCgYk28RCyrAJPenOCLgybz/K+O9NOZn5A6e1lNaK
GXm9ycGj04GzH0V9qNSG5fawwOgEp6Hm5F7kdgJeIjxScEINaRXNxyeM0xXGCAxQxyVGEsmkvaVs
QESMjYHY05SskxXPksEJDy/z637pHZn6neEiBu0XXP5l2zzb+JhkwFoWZKI2YwOLX7HZIciIsCfq
JKqwabpxGrQDnTruHciIo0aVvoWRKIN6ewCatflpqqfYU9p8YU0hxoAk8TDFLfBUoY4vmFTZOPlX
RUB9Z2gTkFvt1vTI55X9wmqRMbhZKKzVBT+vt6Bxn6CssOtp6FRuRjpQc0pzOWk5nH53Eg27SBxl
LHvjF4Zuyd7G3puwYHBAR7sOmgJv7SLxh0UT1mP6KN1SPdHM40vXU63aP8zPQAzUpOM3/dv64Fxs
iIwP5LdA+KUnpHJOduHlfspUiOoU/Xgqm7F/su8WBM1OsTvinXg5sTobhTyTYGKeWjekXZxMOeC3
SuP9EoOizfU7FTCtGaPxtCGMibOmNeC06o5yXP3Y8dcpEHo3HIKcmcfQ6OvG+UUxc+s4VFiNodZ8
2g1ivx5C/meG/QtdMMwxDSSJZpJoVw2p4msd47A3w3F8ANFWRHOJmYI2h49PvTfBt1ewpReHx4xE
UuZ1kTdldh1XOEabcQh6WCxg3AN0bITTGujD9OXGJHhNJjA3+rUg2mh8ARnB3A8zLzEPY2WnTjZw
8hVCeQesPRzow7tbLDYUwvk1EaqROY2Py7ic88q7Ow4XQKyhHiEz7xloNQozGeZmXk9bC9WBbYAi
OF6EVazDHi+sDCWYwZAVEwGyV/oQU9vEUo7SNP31I+/Srw3FRMgQSMJHcsNLdVRjpTXyxLJf72hv
mgLJPQhf8TSKQaMv4zvrQ089j8v/I+1MmlRX1u78Xzy2ItQ3A0/U0/dFUROiWiGEhJAQAn69n6zr
+x0uG28cnycn9ulIKZX5tmut11WGCO5+JN+MhVl3mgUe6NXGCJpdJpd2oUTsZHfdP3xSVg4YrIQ1
PZA8pC8t5xdpZ25CoEXUAsenYdX9hfD4w/JHDo9QAOtY+vop+d+L+DqxBtrA7KcdmZP0c1gOl9rA
iqwItx05Dh48n5JZDMgJPCVG3EpUXczx/PUAw9lyPzajailwTWWgz82+NrysrOA61AbUZgkk6qHR
05btVPfy4Y5o7l+5YuJ+mOOUXbkyPhiiyJZ9g2ESSrGykqmGvLUk10pMXT82O3hNJVK6h04zz+fX
btKxosWE8YtukMypFYUGgpJk7pS13NWB2kLjExoEZVQEm/j0suEYnTg365CphON8YR99a7jHsFiu
Ocb8hae5RaX85BroDbCD6UKJdyGidQsNeH2vDQWQS51rEUbPK3rOWxVwQqFT43jD8xyB7XqBKVHi
DPOVkJaKfpY1RHrZS/ZuvfNyLuvMYNwDARfhvZv6id/VCM1fADWNGEBLTByq7r7D8W4/r7jcwOwp
YAGtAYMgQb/MbdVT3ppPeVS/7vvniTzeC3iikbi2+LFRwg1t/U9zXHGWFrZv98XtQ7B8coDbaIwZ
NSQar72rKKwBaUx9yzd7TOn0WsX9Hp2n7VgFTgza5DPtH3vZd7lstji7A2UF+EGRPoZfFjILtA6N
6AT81+l0V0aQ9LXo356koWb2uhyLz5hFayBuTrSdMviLXaBIZ8FeJrAJ6HZzf9bBbrILyqkaKl2V
/9QIMq57AUPqdffeUgh5Ob9s2AD79RKeu8CrhgcQKIpXeaeXNdvJoWM0bQzSbmBz0uyQ3U/f0u61
Uw9PfdPbhemAZGAzK0ZKbzdqBoDzjlxku0Nsyr+a2p1sYQVWIG/5y5WJaYH6dWi972RgwwkGgsiU
6FE+IeggjwVWM8oGKjFmW7qYEAnx9C+mXDsLBkZOFHg/ryYWWfOuAy1IxlpgfG9ixUs7Ik7eQFBM
PXMMxcnaDc6Kl32b3KKamlFNjHOKK+ZO5xFlEELxBBl2cEblhzI9dq1B3tHIePxPEU2IRlAWcZZq
zb1OduAlP0/EwMfB+nU/NroZN42pltzR7SzFZIIFNEcwjrrJWIoaLtnbblIujnwtgH2YsDNbx4eN
lV4+YBOwue87/0x0Mpe97KUgszr70uxfdfEmMEZaKAyO8sEZBrSZT9aremGOreE5LmdU5yx3+yFT
+ZwmeMUs0Hqid7Uel4Rv7uuBPlS0jshqMjePqdKQmyf42d4+4/5cO+WIgvGsWZQb99SrPYt2U0yf
i8LEulMRbvNe/hb8XeY1FD70MQQvjzygu57Xq7LC53+mC93fue+XXuEhKi3PcBDOO5jredaXXg5U
9of2OBlg5yIMJBVru7+tvd2yYmM76kobHiHPDOaOuw3Jo4hW1onf+rAnu10TF1h6G1pw9HVU6LI7
ekrUNVx7JHyb1KmXZ37/i2o5dZHA6QLHXI9UnlPgx8Tu6ij1tDjVy8gZAAr1c/7chMduOtgPtFjx
8ynp2Nt25AyrJTVfaoWUamKDtiJZ39F1pg6WXf7EkRcMzsIM1q+cgqlCCEKldWTiDT7Osf3FzJhJ
2heiJJVAMWNDuhs6BUzpdcXFoWI87SZfKmVOy7/O1gvNjeVw99K8CjeZ+auUvS5712HNR49UOoZt
HNNDm6uzIzk8paNVgjHSRwwPuUbSoO6LX5XGCdfBZWwS8KAxvtrP+5sX4UqcAS9NS24HTeoI/rTx
dR9z5UB+XlAC1Mdq5+BfwbQyyj42Zwxv76v+Hjri0lqVeyy73P0qBpuByUNIpBUMCYr00Sl4377V
s+NA88YHf+/A8rt6zEz1oaaRE4qsUO+tMaSHTvlygbkRXUbFlrCJax3Xg3NcfZjbKF0cKZD11/EB
I2khFytMYw5T9rB05tKXQThnkAN71ir1g7PXp7pHf0LyFw0xlEswkXNUgIV2158MciRAz5Z1t52Y
iypMGEDoU6HHnpcLa5x/pEurbw+LQT6rMw+DPrFdbaKTBFyZGvTWvF5BC7fhBcZnEra+M2lCdZZ1
1jB3d1H2UURwAo2OwbgedSL1rDnFEsff9qrI6VCWlCKrf5kqY4XWzFCvvIJhtdEl3oeqb/ycgjYk
q/71J0C4BLZvHUhhScOBWK4cbLtO5xjR5/26AiM+RtRo+8rMXlDIhEC9TGbZrHir3rLX68s5aMI6
RLx/XYTNar+l2Yx1jwHbCZdWvCvdk3eyYAq2vMPe1+P3KqArbWLSCbgYpvRZcedScqFmsJmp28gZ
2lIHEh3/eeLlI9BBBWOaSPcj5q1Ris4OroUXdbAC1CC7OYY5hRHCwlH74bTe1vCLSBQiKpEF+NdY
App5CZkcGaqg49x/Xfesv55pk4RLvyb2b0imAMNWWFxnmHTL2fUjXxxjYDs0g3xOii91xY2QfYZr
4er54mQN4vZdwravcBBOHtMKY8aOcODyEC7gUP487nx9JA1gbLrAmVL/ve4X9D+1VvQWsw8bOoZC
9qOG4pQ2y/VwxsEZNiGBZLxbbAYaHvnDEZF2A2jz45PuNr7n4DZLINhw143x4UMh/pw6p4AFGLpg
Ce6POWyW6eyy3JgeFcbEYDh0h4FPc1iBYRk1PUOdXSk/m28aJ6ONZV5GCRM1oMe25gBF1pgxdlzD
qV3EKl1TPv54Mzgz2mr2SvrobvtObDQBCTZFMXXAchDnJBJPlCmZoTI6ekbXHlU/wNIFsZxORJx+
mFOnwyF0dcppG0/+dCIlkONiQJ2PvfeYTsE5DMqc45MTGTvdqtsU7oaB6W1MIswIDEyPzGWooswn
OBG9rnJyXFTUpJcLPoXCExOzEFU4XUiYPQfu+6ZbRNpYJuNSfOejHJ99po9GqV/wswv74/TWjPdf
Bk74S8LB1PLwSr1kQ86tzbV20VSTNomsLD7tGQl0Af68sneA3o8HLzkG+i48bAJGlh7Xw4Lx8pUU
nOROsqa56xsK06tJQixf3o+aJtpLXX090Pejza4r7YenLE6d6LzvHaSulgyAaUiUdbOuqgdrZ+Ts
h2ucWg2/1KsoleQiH1OZ2O5Rk6tf13GzkulOj6om6RxMhA34laST1kGtvGTFSM3Cg7VYWxFTfBKq
bcLDrVcG7UTOmuSatEoHTDoZ0wvoZpE9l16uJbUWpsooOfMJ/aqaqfs+Obf2UU8ug32EZZaGoiRI
CNh8bgFKTSMi/2Eyyd8oj2ddRnj7xrIZll+b1alzGRCY92B9B1RP1TPZjtyB8gDX+eQp0yZM5u0n
f42+0wFVqgnlfBqBcsd4yxvMuO3TVYgY0Qh24/jDrB7KU8k3tfW37euO4gnwlJ+WaIqZeKHi5X01
zIVt2AQmd854OUbQj9HxZHI9/9RZpeHxzf4oJ9s3hylP1ADGxtzp21MQK07IrPtikrw289Nk25Xo
Iku9Gh4PZ658a2Ybqicke4QWhCdX75x1smt4oTBTd/RPpQVUHx6hwjde/aojXl1/g5Zensug6lnB
SnbTGdaNzOwYgxoAinLGMuQj4YQAIoe254A3ma1BkCs6qdH0LRUEF4I0MhDy+qxzntQ+YTOJfddk
qiUZitlJUJ+jlMIC2mD38p3G1M3CY49b2rlGotIgHEPbK4khMgiKHSeiCQeIYf+z61AvYaiS+5OH
x0j+SEY0IvzjJ4mR6qqNV/3gR2mIcLLhdVRdLBCp4hhk77Z3GHGJhFKT6hJ+150V9HeqVO57Stgg
+QTbeDvhRLhtg2IgMCVHLC/FXowz/rSMs75NXAQoZ7xxGwGHDinge1IXp87s5UU9SjT/TFp0ne54
anJVcPQLMWaFYgPJSO5+NfRQt77TKQeHEV6vejtHch/sec9ZIc6ynspYA5P7f4X531M7yYKjhQPS
42oAl8Fa4fk8x6VM675oq92Ck6BOMXGn1TrgsKQsVESYyz3DPcdNbBM97cDnVfRoiODM3C0W7RIZ
U7qZwnZkI5ouUdv2s2UTU0YU1gT7B3ZqM0g/jhSl1a5DzSoHP19QGNqblEfdLZAcvMkbIe+B20ju
u/ePSu9ih/XSWDXGW4tggT2vqXVcig4z+RxjLJGBJF216Gwvkd6Mf6TWy/T4cuLsejbd/zZWGv/I
AFRIGdvwQr4leY7hb01f0V7P18mJcUSU2GAeg38gj1C9hF59hm34bE7D3ZuWAflwT20gV1EtMYVs
IDMInc6GMYNLYLTxSXfPSafS6e9MaifUa+/YDmombxeutfW3320Z0OMAFbLlpgPya7tVSzso3PGg
NNjVYZO4x7Z7XscliNsmrNJevvaIiUUtczdIQ8I6Z2WtDsvTqp3s+pkrT5kVbb7l7vVTnzBpTZFD
3Ayd//wyVdW4QtJhv9idoH91zRIISWO711OQGZFN4QqtCAbVJl52COTlccA0ry+qpf4ORdiS6ABn
QwC3HWwHWudAzRbuWWTMgbKcxOP6p1Nn952M1I8DF5i3lT+KgTQvvE1PhIF4S7hkjDzt8cGLb2Nc
O746yH8MZhm511dr5sT5krdiamLr8YVr5uZZdIN9/Cqt8OA0ITJrXRV3OzY616+2S8GQY9GhlkvO
yrDfcDfA02wmzriOi9frjP6zEuj2vF1elqjWyP08VHs/6YzitbFiJBnl3TZS/Bam23mkNNyv0zY4
MNLZDpOZHF86XDT47NfRHiCPtKKmi2fm8sZSZzMw8OQGR5Vu/cAZS+NqcEAlRx+JmJmuKhehjpOl
FEr+MfPFM+kgckMdzR9C1kXdUzrqEPjD+uryidMPfcjESSwyzb8Pau5PEG6PEOu3+K47cGlVyNv1
1qja+TUEFDIStd4axyENM0zidSJ50zRWu7rXRNde8nZckub6DAQPtrEeq+JSA5OQOiB6J1LngLTR
19+fTxFYtnsg8e3z3UH9qhKwn707teA8Lt4HvUNGkQ6I1ziJxBXLJ6s9hLYy05LZVLLJTNw7ZF1S
ycV5sz63QrRmYb7VMYLAIIrOFMPOUzpkAgEwNukl171ndDjlET4bZXBVd0wxMvoXiff5Pk2LpP5f
/0P5n+2lXNtHky9xoQkAyAsh4VXlAsR68o6PWB6a7TiC3w928Pc5btbRy9NGPa2TlpoD9TfzRX9P
eor7uSyG+6/9OMf0UxMbX9yXJ+s+/JI3697tbaGm22Nqsy71P6+g9ub1Sek9kAq+/HQxcWzvj40u
y5qsiO3Ufo/VzUsWG0VyJOTI0AA7gtfEDvWcYNn/FJXkTfBsAqTxp7qrqiO64aD7w8hoVMf+EyWp
6eujtKtV8e3W0aljxfvhdS7TAQpB1jBjLTguE0oI1sCINrhiKC/gR5DZ6ZwoOpM49pKZNH4X1Q9n
fByQcPRFLrr29kHRL/st2WcWNrPjtPSeYmkf7tTNo9/xHNTr7mTaW5DsvYrxoh68YPcz6yzVkDxz
se1enkh1KgIw+seXuVnv7hgktWnrTc161KdoSqFI5E/JAlUfCNLoqcLBIx7C7Ye5g6+mp2q/ueZ8
GOAWlP+SLj2fwj0eXU5CMcmRoiIAewab1fRHZ/122Turejy0tSZpvGQLSmjzpYKlALmf/GyB+Im6
3GsaO2Ean0PzDZRR/1T72cW/bMnYhpeA0Oo0oIkrkOxhCcpfOQQmydgg6451oI9aD6IPMwXpnxE9
BJovve40t32j0HdVg7ybxoAZ+pRTB6elE4yzrklAOm5rWnogSmqwJjTe3fW4dlUg8uAl0Xg3Yucj
CSiuKxAmTr/pPXXCPegG2lbLc2/ny4tilELRBxCv+xR0bb+KBb5I66W5u1tlwSl2gnXIqOWo6eQr
5+yBuulnfQZpc9J3n4e3b9G/VKh6XEjMJQLbk0fb7RsWNgE2NN4pDZcg9RwQMv0rfYe1expCQu5a
Y1Q3PkCfE+7T56BB0nSug90kZXzTAW9Mv7ZYUE31alo/9KkiSq0WhYMrT0Dw+nnwRRWDoFpjYsay
BoxM4yqbO9Vv54RJiYOj6OqhXeesGCYtxynQspnqb6b6qxIUQdGViXOYHB3JfkIf5DwpY00gIMQ0
6e9dRIFmQAclBBMpomL43TKtla400KlwrMf8ePx9BknxaY9savtpILoiF2oRuV/Cq3bmRUSoqLrv
JaX9luSLlIC8356WkfItESlLnXx0ocDCMMxXqoZUCS9RO+EsyUNtVX8oqNORRgcglUZy7wJUbBNp
X3ui6vV0ExEvNbEoQTmxBV6U1QZqLGT6hKAEBGCk0Hh2c2qNLx9yz4zLyflb/II61KeJXzBJKHxq
c57ZgDunvi8OeVYW3EoCOQ7szqd7QR6HKeTt0tkzhtXDIAJdBM1gnLNmOL9spRtv0F7WspRmuHUB
bD3NaJdHwDHdHdLV8JCCJ47ukYO9Xe2ONJAgfdxe2isUR19IK0iBRlMOJauB7X++7wAFF57SIWB+
Sph57IX+ec07xmPmmLpBwPQvD5uDgqF24sIKANPw5BXFK/xpxP9Z6Y7nSETmqMqelTBkeUCFJ2f4
4tVbXHppuGgpbBcg3Z6s+dCUa7ppomBtMGv5zsee1tf1Pj3V7TwDYqSENhhfcJz0f7+pdESXzjZ4
RvJ6FA3qNyveuca0qNpDYRORNcDf65cNjcWevDhgA03gg21HDY8BI2m/zHDxbGnx039s8M3Sd14y
vWjrvdSw9Is0KudKn2qpTj3UidRn2/rwLmq2zCxv2YZTeechs71SpnZ2aFEEZnwcYFYrHJ3cAC3B
UAviJ9/woV+8WezOL8p7eX/eyrlgrrSB9ArGHBYixMoOmNCgfrLaLw/mj000bEvRZENBC/ZuE61L
eiw2Ziq8sC6EBYHZRpRZ6UuOlWB8jlNo6yStVJQOYTXYEW39/XXVh18RlQXYqqphOcbd6xrSTrkq
2kZcSEFhOCyOBAFdm54PIDy6MDBxqeuAmQrIBaMW3OmTB3i43zcPIO7UjeGrDqZ2bMtMGD6zm8Tb
VwdSG2AHsKSoCp5pTOZ0PdC8xcsA7Z0+p7gr4h3/+Ag3j3BnDc+tssvLnD0AgkdXu4NNisfDGs/8
s4mUZyTXh6fZNAxbJ8ExicX/84UPm1JtWts5YSR+pWoAj2VRuVyu3Xr0dHv/L+/2z2p3ZlBT96Zh
V+vT3I42qysh0XKVovbs21GsPhtAqz7eyH8WE9bq5lvam60lSSmLibsDFAQz9ObQIrbCHaHYur9a
HvoaPQGHap7mGSRWT1PHx8fp349AfvWfj3CsduXFLHkEYtgXOBOdCPQRoHzPDknMn1zfh9b3vz6l
Lt9ZX63cnuwyYTEgcaBYJEYQUjz6+vsN+fUafx7Pf17pzkYwbOV8PG1YBQQ14LCd/126Lb3ZZ1TC
Z29zZ2a1/b4R4x7EwYQI0LvGKAHFp+ip6tRDL3mza3cmRy/sU30W69DL9SwoHLwSNXTa3zpDQVdw
g/1n6c7DygUk0v9z6XT5zspIenPdbjL28Ow376DX6YbbLtak8p65xb/fAV2+MyaGsbNS9CZPED/b
gN4b6J+yR52KivRpSL08yJ+lq4/qY7fvdmdQ5MbM8nMrneZIu7u/6dyHQ5JyBQ7YJZajyL0Onumd
PJjiSznhZkPv7IrJ4KNLofMRhZrmGhXy8HtZ9yNAMYGoCwFZ63yevXdSolAb01iEEvMsin0wBIln
sBxNtW1Hdyzr7q5b5cnOj+JinPz2vQcTAsLW2c+DtNsOGshXLi4ssOlckMroIM3pUkDtPPqZm4x2
aJg/uacPDbutMjnPNm2bWP4/Tc/lcG3y5F/VIybafydB1Prdw3hHIrPznn2AxwnDzWp3t2jPuHZr
XVOrgjGCqR3QG+dIL2S3jY3x399MfxhL36x1f3uu+7OiS2y0MspoVR1opxQd8vjo+63qU42lf7/1
geAzTdMHWNDRuq0/B6orLKL2QqjtgQBn+5s+1SO/Eqxzej7XaPVzWv39UR/asJsnvbt9pcFonO2W
XWmBK49M8H4CVvbUyzy85DfL3F25xLnkSZqyzB5CHwQtIhZEMdxPeCLRcVEOnqajD8O0mwXvrpve
HBi4fmHBGh4hKGUI/hUULVpXcGT+voWPr/bNWmKPb7y4ur8cN+0ReyJ71z6cvhgbxjcHUjgmrVhF
7xsGjVxozEvR+gOwJKylInr5+0M8Ntj/PMRvOfPmIaj26bl65MhRruyijPNpu0MlQL3fe7LQb4T7
h3u9WenOiTvb0jIOCVtbhVsIIOUX2WKInlR46apvVhpdKMtdSZL3C2l4Anu59Zxp9g0vRgzX0zuA
xmikml7+vR5j+baBNFxDhwHoKrD8JfB3Ic4A/EDUtYQmFCDeJHSpdenvcMmA0OquHKZfK8Dv4gwd
QJyYdGGTserrPbXndDaUbzY0soYgqZjlR9/Y272pft1RgnxOdKMEP2ilu3uUyImsTiuMnH95pR3Y
P4TtTGAj1v0ysEm0s3AHPyFWIGIIEkf7fvJhMbsVLXIkEDxrdHiBMun+oP+2ur5tu5tA/LDctSd0
Q6cQDwALLJCK29AMMgOY5aCa/er7qbd+GCHcfJK7iEe1T9XhKPNJDrBbD8GRNqoQq3NAwDPvuaTj
a/l/PwbaExNn3Bnvfbtt7YvGkoLgKeTVNr7tS4NpgyaaCTZQsAcEHyHj3gFG8q6EsZNd5wcFR7bo
Z0+hb+tdYF88S5CeWLT7BE3P7cvO2PBgaOGRmY1F7a2Ahvv391ceBhGIlciyjXSTYd/dgiu1EjNd
2yJsUb2Nl4Hv6TkfV5d7h8YjqKYycii/PXu7x8Htzbp3n7pZq2lyOFsijtB+KfRj1BXDOHnyfR8K
ceOX/+v97r6v2a7zhu7Vaa5HXBSFlAQvRs6L3ab6GZJ/mSqwkiqSOpe199TKiJ//08j8s7xwKDfm
7CA75fWk85oiQtmtjFgkuEhfxRe2dvtUZvVxdf/mde88tmaamLSa9WgMh0pcrApQuhQwIfpCACOy
PyEqm3WMSUsT5SKgiT7zSfx9/FNN1BgM5BgReFGXEzE6ihmUnBPY308OnQjQ/rYrd956Zx7W54PE
R6kDWgnu3OFyKTzOs8al+mj7hWAcQjKypTj63em+SCfZ3hDFMNqQUfQguZHB//6sw8D1FjFG0/96
lhpajxLR2yXvDrYtKcZFKnOk+eXohTBhfKHYL9RrLffiMdfq8uK4NQ0GDDk4YFT6OzpNNVrXgbNw
JmIe02FkwyMIVlsgOBGT7YW8+M+PHfhx9xwtvL76ugqyccpAYTfKd2LkoMd4sx8xbXT/7AA/TO1v
X+fu/hz3yTYzzYIdHMjf884x/oZVxcAkJGQqBse27s+XOX0SBDysjt0uendrkjTPtLUiPhvT4RV3
niWMLxqbbr1n2BnjFSX/a3J49qoPTeHtqnd3x1rvjvLhwJdjNkv3GBruawac6/MTxg95TQAK5L9V
/b9d8u4iMBhmt7ErXjRze3IXMtAQwJLj2Z/bM42nvPP3e6c+une3y92Fr7Zdna1ix3LNdFStXTG9
1UVBvky9lVcEzAEiBX+y5COXfrvkXQBrtHt7X7TiUzac/mz4pjDBda6vppE7Hq7emzGzvyZfzzb2
oTrS7bJ3sSyD8urmcGTZFybzhQxagm4yMvpzeIGoTcwVplU7XjQs3Vn3fHA13Z158bOHeBjL3jzE
fSx7PFRaxeQfIXl9RUfll+yKrg4yKE8LHeqjOOZ2rTtLZxklit/ihX0GgnQ62WCOtk0HwpEYDC37
HvId8WTrfT3rfWiPAojbhe/sncpwlro9CXs3CJmmw4x1YLduWwRh6IqwVZuojRugNjmMt92fgttr
92bxz2QzeHl6gx+ae1UG5EAgI6u/p+LG2xrrnSG1FEXmO6bF7GabUYG+TBOMu8vmYwtQ0HjmyB7u
+s2Cdy9fZrvL8XBEBu5yccu+OdE9K/6mC00PZhfQh2m898nTYyWuzL33NG4WvTPJ9UnNa3XDW1IA
GJ7G5cgpkSBiTOIZcluue2ZYej5wsc3b06Uf3uabpe8M88bMbMXMed894SIsEDIhULyToncUYH+g
3KC6Lz0kiP5uRR5GixTxNBollH20e2CQVhZtk2QOwqJWvAlB/0fHabuEkNF/spC4Jn/s7c1Cdx/U
zJStoV43Qr5NRtAph2uWzgHHupN28velHju5m6XuPuO6LNJKv6BMWr2mLwgGbfytYHXBiB5bg3Vo
rvTxL7GieD8NU9mXfGn89bQv++x97z7o1tG1rDjxvq+M44HVSRwCOpd+Tx3Lz4Q3xd79bW/v/Gsu
5fvCEWqiEmMvM0iJuyUQYdH497WnSpAPwTy3R+bOtTI8pa7K9a/wq4Hyz9AILRUhxvHufWOG2kvV
fVbf/k0V//Z+d951s99b2WXDiqicoH7moMhhvV6GJWPFsij7VvToJLuqICMqBLvbl6vyrn8dCYCp
m+5y34CRUw1y34n4E4OkchC97i6Y/aSaC+Uh8yU4bW/wLLXWa2tPH5CFy0MVVQzAt55sdBX75fxM
hfuhrTEVy1EZ2yAb902rSra4dZkt3qn5oVOpoOGRh8q8jgDzvKm4zr79c/6yetQCkecyvGPVr6T+
sXKPl9h52x+7p67CoZ5AC7ragGqrCMukT89WtEspJqKT1yn9ygrgy124z4VnIthpRNfTwPIv079f
ucdnwlLRj1Zs27D0u2DkKhVybp1kgS/Mh6XQRP++DjOg12A2QeleV89q9KolLtAfh+JmybtAZOts
dLXNgFvpxee+cl8u6EJu/J3qh02Q/KhRqQqNKuNVsxCYsWLjtaVc816gZ1hboX3yEfHbaV6tRMi9
p26yTPVBdnFRy2vfD7mP6NgnddlpAQ3ADGqEYfbu5Wf0UjNVDk0CdaVC7fq6zksGi77nXcQE0Mag
eFUfRyhCgKRG4ovzqUwVDSAULfbj8LzcfWrQOg/vWuo3SrjZTc5FJ1/k3cv7oZstouZ7M4LbZU03
6H2NNnANoLi5ytt1CD26951G9gblFjcRlEtmssMIQPEBWn1YoUk6njIBYyKhSEq9OI2Ox3H+Dfn1
DepJzbWIzJESbcE7jT4EP5T38SADgxTpqKN6BdmG1hSEkJaqF7P7ckRolpD6tEkKWQYpqO1k+3E4
BZzEKt5a7o5ZhqE2Obw67xBTlw26/bGDwzrArW5cxXCzjsaR9uDlVO+7qfJyGA/hwfoXyhBlRaEP
FTjL/cqBSKcnd4/Om/1LAjozXhAN6XR53aFPZ25GbeWdD6/5eVqjYf0FXAlA9Egg0hF3OgfGwrhS
xgMUbIcCu0jRbalJMCfWEFnhTUzN5fB4dsvv9upfW1f5pvuszWv64osiHZuIRSFuFFYwlsB0IFGA
EkHu2fFadu34XAR2Lx/pMRwkUIrbMPWPhp+PpF1HWRwI6GXHR3sJfhiaP3T4R9oKGYemjNJnxbtH
9Srjn4N+H+yae/kgJ8x3o1spRtDBYfCgoFNdfHKHH8abN+vcBbqXbbG7pAeN/gcMeFAhDWhU7Lv7
kdK+XCSdlTK4ZqTCT5Z9co+Nu8DgcFR36/rC6zHo5RtVRIgEl+4uhAU0Kbp6nH1mz2KexxtqGJqp
gLxW5DsHVjVKcTXrlvErSPSgYcm7Up8k0gOH+KZMLgQl24Beus/s1uTJ6z5OJ5jA8e/F73zZYXew
98qVxUv/4gnZ9A1FOhutHpEMU02CvodsjOIxAyLawZdQ0KrZDiRKRc/O1eOk9eZR7ox2c5Tzy8bg
UQ4BNTz445vQIdoVwh5ijB9tPjqMhQfC6/+hSfDQev+zDXfWW9JaOctL8HLJT9lBIEl2O/BFKRwC
1A2G5fd+BPfj7yft4ftaKs1NTdYszVHv1jSN/a5SD+CrTqgpJT0o4cBlhaIoQl+gJ2Zwm7bRGroG
fx0+vV6PAsKb1e+h/padbktty+pQRMYfU+wvE4cEj/VZsvawi8sIOcpysgJu7r41v760TsKEO4B6
LUq9sjfQKJCJVjY43rCYKcKroKizWjM8CeSKytBi5YDVTEbHwbPJM8ajy3b7MHeXrbT1bL1OeBgZ
OVDVM5i0okbHzwYBvwGUhw0isCb1GKEZUTLS6dxLusCCoez1nfcz+q6imIyWFQw8NDHowQM7gUoN
TF7IqjRe8s7FGCYfDBajq9TiHQSA3nJfX7YDJ/77AXoocH/7Lnd3lyKA5lTr3b9gc0o/pYdSoqkP
xBP1HgjTDSICT42VyFbu45zbRe9uaa1I+/qY7QWWCg3RyfqnpF/VQUjtQz647fQK4wuxnnk2zCgq
o7+Kk0BJY989THTTa2mjIVB2miHFWKLc9+KwZXFGawBYMxCi0eF7P6jgKSQd6Q1dOUS/BC4XNrb+
tYbIf3KX6qs5u0K9nqMBoEySeTLGVSIK07pC4rXoJz/oIJ8V/u4QNz05ntUjFbXwdxUal6dcAvSG
Gv7PkpCCLyhv8aXQLpGHiupQizZDctsehVorELIzm6kWQYgsEH1CmHIN6fxXf+mK2tN+kE7aPYEG
8ll6h55R7jMncvOyZd4xpEnBT93jjwOrc16dx1bnACF+diAYIuO6RPIEibJB9V0S/W6QZjb57yBY
Qe7r1z8VN95ZEVYcILrBFcn8rPSJGeTY/FBRjfcIKlq4slySs2ujBLZAf/rAr8JPivTo2N98bTAq
F95RcMzPVlD/BjjPRm4o4lv/cRagKakmybrFH/j3N2WYU5nXSSpxAKvPDJlj0PvgfWN6eH5gDZSJ
UIxi2pl/yJ+YzocFN/Aghi5AuNQJ7jJM/brOpItD9wMSsrcfIkuHoKmK+IHQuHhyyx6Vfm7XurMY
G1vTGm1LD6OXog2awd5YMwRn565UFyK/4AZ0Dv8dxM/tmnc3GwSVdT6norvjkQMGSNegpkQU7BbL
6Bf0j7lheMyzNspDzMntuneX+7jVtHKt8K5vR9RJhfySK9pEv+onm+jvG/sLfb0/PbeL3fm/Qqpz
da2bpzkEfnw8utroU4Bmgq6CjiYS6Ci2Rppw+giX8TeoIHvQ1avlhq1gBnkvh69hDR3iJEZs+J/S
1BmqKwnliCQQoQNaAdH6FQo9HfDNG62WHW0/gU204R2YA1Tb++tnpY9H1vHmnfS7G1HJUuXA0BIH
82PrI1XGrHAQMyJ6k+ZPPeujKt3tanch8km6KJWTgtESkkKI+ghVQVRskEfSIFRgyPp6fBSutIGW
cSEBUmF1oCpIh+rJx3xYuLt9lLuwuT1L1i4TIAvI7O/MmGT3NVAkguLx92PzsFF1u9JdOe3cXo5G
IRrK4pCoQKMIFH3gGAlMFxNhEAXrK+KYJLSgl8Pn5s+izfn3x3h2VXSRR9zYvvW+kbaXC1eFzRRK
WR41rt+Bj9vo6VrPTtWduSukq9zmwhxs5shUkpFXPTHm8QL2CdBJz5r/f77bncmzD5Vz2QqTBw0U
USd6geI2IXUV2sGzPurD1q0D9l9MADYUQvD/3MhifTaPsmGgDYnm+zVsgwOqE1tyfkSxNqjJn2BK
YYHQUUbaA2yE0Nh5GtaIr/WHLbp5iLuvaatNYWYlD7HpCLVsanf+2jemSznUEXfCyj+5L5b8C1T+
25J3H7Vag9LYrJmh1dA2ttD0lZmDqkfoji/hq79Di2pfpFcKQ4PT6zUs+BYGzX70zh1KLIjUfeSB
+l6brn1hsoyYT4pM6AURznRK+e76uf9JmB8RrhkLsH773zyd2Y7iSrOFn8gS4JFbzzNmhrpBQBWT
DcY2xoan/7/sfXS0t9St7mrwkBkZsWLFWkUgC5lRtbDejaOhPTw2+28q1YGR+xLKG990cJ/TukZ6
vdzL6Obcgvemf3nf43ejhOhy7RoXnYO2stq73RRmXbi3xRXZ8hSjyeUrK3Bf3XnF+Fgxa3SxMacY
mcPNiJ+trA+l28C/vT0+xtDt0emNkQZF7mZwus/O6D7vu0EwbL1dGak455TejcR6YEnwhr8m9rAV
UtwxEvAamdJChmh5utU2PQn9qJw+XNNYKIPf4aEiKB1qJ67xnj7ozxyVodeu0HfJxiBUY0/B8xnL
DMNWqTsujnQsFvl71sxAwaJOSN/mU8Yyu2UVNmA0W1DDT2PmCM8tSDCgat2FGPp+kOiHPrhlYHnF
b5tiudjkcC4MKCdx93OOPiscOCfNsumCe7hb6euqN5m4aP7UNTIyo7/nvEKMipzxG3UXvzbMneG0
n0WH7A3CDKhHd859tJFzhPLJ5eNmbJFYDRxmMpGMf0/QCCaNbr7hS7KrKi4eXA6/HWGgdfV3ql0/
g46c8DI/yFBAJLvtg3Pltl8vR0Tr4vdP+y4jEeSoajDorTEKC99V102qms80B6sCjYAPBNoKeVzA
+4eD+MFw8+nsYWuVX/hju5977o/n0uQKv/rUGrZi2N3qvkcgHTuFcp/PSsF70/7KKa5IS8NwepS9
fi4P63EzDQV/QYO9dcx5v4drlGOikN59NZbh41XhN+5jIQfJG2UoR5gN4HNJ/Z97vDofUs0INeS7
Mz5cQ8l6oyCHGPtvH5Q/asRqGaGkPEjev4+MTdFfHGyY7qzQBzM+VBmYuTIjOkhaJlghY0TKqWbK
SEaDFXbnrPsZJDm1Bom/QDtRRxb6zE+33i0Uw3kO7CtMu7P1baPbMadjhDJV/ocaD2IlEMnO9r13
eOzqmlIC3TWu1pU27Dj92KSFbI9vs4u0lFjCJ9Yzyt78FbtigKXn1apW7Wn3I/mVj8jTjpJRQqgd
pTIhfxKAbzk7jBAjKaAcuGHfcQkw77CaCK+X8AJGZXDacHfIuQvnkxUlF8/ZqTd4c9gakaOf1K7i
GdMWYYyWeKDxCWQEyEO8YfjtkgEWIS3mFDUExPSRad7p4Qk1ekT/LYQjAmRRgnKlH3UpvKcKEjZn
oGHUCydyVBGo8bEZ8vkjmHLF4rbVXYTzqf/OPrf4CpDqR3scMfkqxIoQTwmqgTHi8YLKeB4gU89C
xE6zXI2Pl1/mTa0LiugTtO3ZYAoqer3/ta+Ne0Uy5uKoxClTj8Cu4zp7x9dUmgvFZ0Jjbbckjvho
pw0+XG9khb+p9/PefE7tipAyjIVeOfwcchEpuyWac1616I3WmMXkpi0GIGQ8N6oVys3W1dMWZJiT
xxyXETQbmQz+KX9asDDQAKFbpE4Vxil7NOVec7QMlb8cAyFUuBcyrehmr7p5WHo7lEirBCFrFP2u
zsiwP4jpx2Psq/XJ4KRuFCxh2GMHcRmDkG+HNNGchNQ82Ffy3Aymzw0LwlZNaaJ49ANgaDktyuUj
zsixfwmu6XMhYu1GdVX/5qJz9ivP5DsSAxinxxfGvHaIW2cMt13t8Y5d9ghenCR5WiEKiOPuBIMV
7+Ve00J8TD8XDd7RXOKZqxHexhfE2EJi9BERau++7/CqqEJhlyKEtXOE/YVSBxt5cmgdJE4IfuTc
qLyZSW0zV5o0J3Js7k28TIR3LJSPA6Q0na5Baovjq1zV+NUNI1RtbXlxXV+CjtG4Dd0O8TRgwyID
om5YS7mwYbELHpc6GWGVEWMRi3fMw764GDtMZvSlNgobDktbHG7VxJjvmKUeW+8QLS3XAERFCQrP
ZjwozEf2mBOm1spWPtzmwltjl9CbEt5KImFFP4p52C/Ch9+0N6W1sF17YY8r0yqVUy17CWX3W+fe
Xpb4nzRMDXY50myuTMRArRUV/t6XeR1ACLLJMD0tE53hZ3ZEM61Sgh1yt0gFXVNczMPRjOHp1irE
U607swTzHGEY8tw2s+eCsCvEyu9O48nr+7RHG3qEiHZFkMK+Br/4mXJq9u/4ASj6MRUplucYybQk
EL/C6qzCTSRPZbdAtnVKw26tg1+UXsGaNlYM5NwyY/o91u4o7bMKTQLu2z+nWo0/TeuX/g1Gsii3
Ro4eVai34TE2pEuOgw1tPPQ5mR2k6UL353HKLUqOfCkkUr+p7hgBNF7I1NylzG9KFL8efnN8h8Xh
mlwm5HX2kR4ozh7Wbexy+iELwMmr/OEm4D7W45T+UdtbOE5wxm77xW3TnBHF/6RDpuVnz5HNQYz0
2ugEb93HUuDiGDSVcKcpftGN0OhONiZJDRYvV2Grc8VPh2NA7LdLvOOc9sYmJGPJOiDRjmJAwBk3
2xE76cCFIlLgy4o0J82jdMf+7ZZl2MzqRbEgi8JQ7EjWUe4JX0J8XeiRkyicQyCkPvquUZ6PoVoV
C1KVlgyJ8YmHqx76w3imsNZ8GVH/fo1AbjCMVEhKQq/zUGPiDPxJXT9BF43f/THYg01z9aceOFx0
t1197TLUo/pXgbmdp+f9myo2uC36oMfJbIgNA3o0+FZEiGP1iElanw0E87T2z8HthBZfjfpALCMN
JK6CIRLcWkZOY16gIoYSuJxVeSzsAr8HwpqlJmfEGnHSSsQ0PGKyc2WhoiW6C7h0Jv7+0ExRDyrq
1GNXr5wdLqvHoebUsq2+vQ41uXFwZm+i9fx1SEeN6ctFZch/b6R5ga418Nwl7oTmizVsOWIuAfDf
BI3VBs3XlGn/JF/xqT/qRKxexWmS3bb9q36aWbVfKemAfFRGKAI3xdXXJXOgp4ytwYq/ftjt6srG
MTCUokdaneHi9wEaszznjhKCdCIcRk/3sulRnsCCzaXzeZlf8b2qrBza/kFl+4zJxXUGPi7u7aBt
z9MypCohRVRjhTUmeHt9IMahyL+Jdw+oxTc3u6TZGK6Z3aY9NQuT0sQ4Gpr6JseRB4Url7z6npKg
vINdwdLpGc0UW7uPn27nPVEkI31FoEXYtyyIztEfsKHJ0YpovHfbgpxa7UzjIFk0ifGHdi4ePtmx
2BYEt+OX01hPoU3KfpuSHH5NNP0e9milbzREOKreYTAhFiFeYZ+I4VcFPwaGkFfd/rMa7Kk75rmP
85itctYa6Ma0UyGArdmoFhPPQWRnr5c/JcUx8fxoKbb57EiOvI87q7zZA/nx7OpUgC6axe3lIqdT
TruQk+85QVal3uNigl7gFGiVvABTmS+ma7ugQ/teebry4Txt/waadZvsAow86FFL60HC+ztHKBGz
yKkQqpmwgTzPeHHTu/NaUBcdQZ0xP2cKlbsLefD/shDkgoWWsdi1PDjSvb87+apwNyAJeAn6FPok
ncc8IiQFTv/BXo6V1TtDyXtebxW4AZw/O4/0YnH5reOOXtAj01nTAmrbeauzLfya8oimunV8I9OL
MgVii9+gTSovge/74FQ4NKSY5zMJKqZC7sP8y5fFREhuXP2sdq6LrzUrsDODoHizmikKJzW0bZQZ
zngEDBeDZbv8BlXKGCPnYO9SSH0c5WoNEuqrRR+zdRl1Q6E95O0geUd3/DZwd8hVM0YBZhfgeSTt
PDX67GXbQ7Lb1CThHsNpXg/cOitnBqNZd6vYvn/rSdmb8pNnph+qUDQAv7gTdPuhLa91/xsDkeFj
xuHO90b/WRSNSPi4Mmyn8CN+zpHK9g7wugHs8eMSXrBvNpxm1vvjnVNZM+x8f/YHe2FNVYU/Ko+R
Y2VFqj3nhSLdHZ194uUZzZUVBiNO60tuvjJ+KDE/0CPS0emDP5zowmrhxiAtPTRLGws9OpU5jVnR
XCBUbbW/O0LofPBdtziJWXvstVA3TJ1VzMa4ZZyEKwwQ0Zm/+6SigIAip0Hv04ZIodCqOXA2XXHM
gHCAVGt5EAJqZKeTeyo8QxC7joRFH0qLLqEs7kTe67/WwDFPG7Ma4cYmkeuivQ+GqXLIODjAOGQM
5vtmwpXEXysaong9uViHL0DgmIddzgR6RQnErh1zQKMH6b4ID19e8fFNRgLgyXiM0AvhaCJnR1SQ
Hxba+F88/og4YKQaQYnpSGBifK+5vdzvvAcS0rj42GKkZYdiNQZ2fIJwXiMcARAyeY+QN2udQCDy
nitZeD0frzFj4HGNlu/JQcwvYDZpUyCBN0gT4cOTs0DFRmdhi01M8vKxyL1+Ppwn4h8OOVKIeJjQ
tE41O1DwQgPhavm2iztihsrSZ2Iqt19R9RKV8SoGtz++4K4eGR63XxNOVC7zxuWfncOI+xbpDtLc
PrpBk2raejoPSGbAAhsbV15Trt9sQAsmsq7gU2MRyvm1J21DEZrgyL8DDUje1JEMjRLYSQJ5hjre
vNwaN8AAXHDgkYqNb10W11ktDlWcPPotw/sIzqFPxGvAUoqRmUPnYbuQMSz3//8NEsl8EfDFKCTl
CsYriCvxt4gncmvIE/P9YkieTJL1w8d4HScTUYsSDHoY6jlsObT3OScaUG4oHPin4roH4t/OsFlz
OKcH+wMm6zyKZqqu+RWTKFJglgHXvUSy09wlPVcI3IxYMDgkgrBkx/cpoAdGcngUU90Q9eC0C2Sd
xbZGEwxEiaf4bz0J+DRPxCwt5zBrntTz32uWWJKIP7pfS9sgzB+Us4LcFFG442dyFI4NuykLkpCL
9TQFOtKmfK1hn1EyQpqEaWhj09m7CerOhEIQecIMh5QnEouLraEl/2/iaqHw9d2SR7r4JHf/kwhL
Lv7j1TUIdcpMsok9wkke3SYI9HN2vyb1vE3uf8zhkVixGO9WvtzZeIL6YreIaVmJr1NTOnYc0yxL
sWjh6kookwuLGP7WZXOC8klELdFaGafFWvR0GjhLY25AWpHkcVZ3WKZRXVLJ4MvG1mRkck/ApcrH
4II8kmWK5SBreYhwkFjVQnj9xiomUwDJVKwDFjZiDfLtnd3FD2wLWZ+EQ/LoKycjO392TcSFigXT
2uXiE4DneSogNoKjbpWUUxHw3474hncC0wY5epnZtKurB1B/vTGg6BLYxhwtHv9kUWGLMAd4nSD2
vjWY3riYnwh9bXSNkHJFeg6dpgKFRxTdzePQWmqwMxlc4ceeuMkUHjxDLX3z5sUTE70m4QCDrTRz
bwy3u+IZCUYKc8hUlnx3zTCikNESg7j88Y1RIxDwQLB1xJg/qy68ukiFJ+MA7VWqQoRQPGrAFTJP
fCLpH1TiHKHZB3exG3Mj11ifsn9XWGKME/FtnG/H/PcJo168v8qqZmKrX9xBVlMYic4smI2YmX0e
crYayowgxZ6aiUctegFiU9F+h1c7piPw353Ue1TGwJqalMEp1pDB3jFsBj/RKWj5Hu75D3M9++ri
s0I3/YnklsbL475pvQ7W9IKFFPFozU3OaO7gOoVeNAofA/M9HSIkJdaEyDzZViw+ja8QDp10Kmyq
oqxe6yw5sQPQsSUIiy0r8SfIdeHcjGgwzWK2Po9NaLfjyUt4h1AIOcOYVX5HkVwexv9SBFTXSBM6
KvIacHzAQ9X8mn/JDZjKfJwACovhPpwNIIXRr7zaS541WDoCW47QU+aBnHFD473tUPm8wa7ZIagq
FjNIu4WcKD/ATxMvxZH54hLUDMdUG2tMW8124ijjK9BUYymcWUgDc4kqGY8iPlujSCwPmbcw4EYR
0c+auF+dubQnP1mb+5oFiJy5zifW/PvRlS/u4jYmYw9ZgjyvMpFmmHzc7O/B6IS9qGXQA1iP/2ku
y9b+TKTfc/VWnxRIFPOWFzpXW/89kBC7LXWL+ow9yf4ShELOin92UTIDMLw56EQXNNvbg1AifvEf
x6gt9hRROJLAHUTohH6DfQGfi7Yd0x1k6iA+nXU9DDNpgWgiTxL9A29HnL3wusYZdEIeJpoAqLJZ
t6VYRBf2LSLPvG912hBSK7guu0WOVwRK92yVsysWKXrFiVC3R/SWpiZIATdZoWBH4mbumYpi9zEd
ukSWmVW9LOMrVy00msUDHjpNgDa0LZTmxNEjgvc3VPARFVoRIz6htJcYJrEo22Dfssj7/1vq4lch
RphKFOw7u4/uGO7t4tqnmgfm+3IZBHSnTyvkYoWacb7mCbtLhpqD7xR/FqvD9EmImSn+P/17lmC0
X/dTjOnRUiP+YKODzJC305HofiRq9qFXl1JSuM8Zpj6gvWMie4K5FEr5XXS373aNDBC8SYufHAaK
mLxF+TfJ159ZibYcQvS7SPE1rKekHx7U6c2PoTTWBiLoDHEAlo9IKYGEAKnC2Xms9jykzpIWmjBo
316AH4MyljzBKTuNPViq8C8EuCqb2NJg/sdwQ4WnCHufSJ0pLOO3025288f+uWJtlzHR32EhAhl9
d9aribRMdbQ5Z8uMPzL4ayQS3MHkRUx4JYMDkqaEYWAQnV614lZ266ZcKZic8xHvFFg4HHqDDSaN
xH6EkURG+AeGJ82O6Uj4Zspnfzm0jmTK+LBpC/oiaB+wOPAHgcMSGcgMz/Eu5+gS0xm7GW+aPNza
Iv3OwLiYAW2i8iAF7fzmE/j21wLPHfx0BjIzmTK+BGIWQXVe4ceVvG5S/7AMg+u/sH638VhAvf33
bW01WziBAcoQoJwiwvvMIlqoHqYPb+eDhCY7CnvqxlmVxGCDe8MDhKWvo6+Jb1Ae6z8iI0AOJsH/
bQrT0P7H3DAL7zRyNf7qYS7DLxtDd4DxnfL3Zd3nRBFXJIx4ZniEzFDy5NWT7YVYAjjA0AWS9Hdp
lREweRr5QiY+/b5s9Yi4t1VN+mUB496IPgFOJRBUjgj8u0/EHTv3ZS4k9loffvCpy7NHEYy+7he/
SgpeOl/mBZoTvNvO139P4pQd8j44Ezj9e6dZyPhGyCHWRKW5DUq8dKaAp+Qm4WMu4TwjNlu+7eLa
sOEc/455ab8tU/1XVvk364CgtEjQOivkjYeApUBcv5JdhxipLV/e2a6iX0C2lWADvqzLlDmcuMJb
CPXIf1yGfGCK9+MPRO5xYdm94TlhvRZqbDgP8Xik44fTIdKRby+fSIGcCVfEQTTguXYbthtVDdnO
Sbdyfrp+mMaTXFuEjqcZi+NwfRE6lLtJhaxyOXn8OU9MeXrrT0i/Z04FiyK37iBJ7lSH8mV4q5Mw
hOCJk8v6O1Ob4FHl4sC9/a/0wgY7GdJWC5W7e8YmA7xdyPQTCHYW0V6nVx+XcRPDe3ZvSTqayyya
T9B7VdYFmG/Qv4AHCsp9HAEuns11/jQfaZ7JhtUEDwefs1iLDLf6vTDSHGrUJOEX7cxyDo+qZNyl
hp4EMWQGrPp3nubLZ2NpLHHixgLhfOuNOnj6teQp7inHe6AnWL6g4O9sUXp5wIr1Yims3HciFPgx
taG0R2iUN8xicxExFiy0AducDiVCNQjUM+aMbj/GvdmDP4AtFCGD75bux28R3JwK3fFbghVyMzYv
lAk4nCGG7mBUZ1+SS+9JMYxz8/4QRDW8/l4wPGZInqOs9aFp6q/LozDAk63KfaHV+prthx5hMF6e
gXVHP33mG2YDrPPEeQaeGwfYVzYbP2zd2yofca24mKAetFt+PPwBEu6ZP6NTQFaAJD+c+oxOjfU5
3LywdsRxvD2RxVmrc7oJ8QYgXn4h0YefCTJESFUgVwofEOEdJixELjGO++xFtwlw2/5iScxCHsUv
C94l2Ul9ElYJRIqEqT3I+b0zip8eQBZZdQCXwhOmL6pX8G4LJ+do1Blfp7bidV7SayaFWCNbr7Tg
uDtbFoosxMuHKVv9kv51zDytSCcpsX5uP8WywD0SU17hPfd1P9bvK82F0J1hLjPRy1KyMfkzxs2F
d7dZjz/zDIfAJZBeB32TxZGB3YTUNQ4NDO5tLjlHvE2e6SXCfGj+gZxP4WGQULHrfKac8MupbJSI
YA20hCjEPYTYqYrS5wUfZn4REspn+ySFBs7iK8BAyyfg0H8GZlAPQo1ifZm1geQhQcGZj70G/lPI
M1vFjBfJ2T/CDenm15CiLkHYTtTVhzfVWYg047DwtkYjE9mQjXqqAcNDPVQ4ghHr9ZSPdV3BqAT9
iLEyYDTJf0Glj0Y+ev/NuliecwvzgSvZHk9ywNeKEqdE+0cIrr+I7neEfaoIruyDhIMYjCytrP0T
TK3WAzPfxjuutndeForhvUt0Q14kbbnij3BpMNcVn4IVMgCOd2bxL6l4txosj3ArJR/bcNFWodgy
fgzSdbC9UIX2cXOQF0Kf8DovpvDtULYf+2caZxUa9Zr78DRHiiSXDgpeN1G/FMYh6NdyTlzcp99i
M7fFSXutpbVLG+23C0hcbbxZogGvnEDuV0Oy+t380lHFhIazW15ivpYzmo3NWbMYUsSj5IDpF4cL
oqmDnygdHTG/AofCjdsR9KLSNcgWNaRWDiy1dJxdXS0aRFe0RKzqt6H6WnIKhiO4zQPCheI/hGuO
3WSaf4kKh+woLWZkxQ4kNVbzD/F8Xq+qBZMuTOhpOAkhcoTEVgeZMtzqHirEX6qZqXaopwTohrTU
8FXKIDlUNu3VLFY97jxW3Qm3vAqN0io4fgi8mTrDVHKtQUfz5H8EzRGOO+MQP0KOTRKxVY+R2XM/
QCxiMQ4BaMhD6HFSQefTof9ecyRghkba9QTG+P0u9RUHg/3EiJRdSpY9fSCcvC4nd7u6Ojo2ZM3m
tnqReuDGQKXRUJ2MOKvwDlI2DKPXKTHUHKeKvabKTC5RBXy4p7n2M4ioZUAdAJNjpJxRK/64zGdu
crzD/igHDFu3bqtL2jssQmJJGTD6XITK+qlh3qXNhsF3LsW3ZBAZ6+um/L1nz71Uu8Q5RCFe/j2p
sJlOdPIawxTmT4BgS0YNqCTCnPzvwzqmhZJoC6yYWJ+q9XYoTL3n4UqyvJt8xqZwQCRRioXXGN+8
IwCJdL1fCVXp2RcMgfwL1xpq9/QL7PsiWo1IHAsTx2G+QJTVxXKEhUGN0Re60c9VkeJoQLKhCtFo
r17e3T3UweSFdyJ7z1Yw8XUR/ic/0e37xaY+PgrNnA/v476l9SSeCkiYkGaTHYohqmoyPV6O4kpT
xorugbF5pC+M7Bc4V/1oE95zYyN+uu6tLe4J+KUHwrQUiWskS64uI0eb3VGmvAOBQNLaRIBaM6vj
OfiSJZdbBVt7LGu9F+b2d5RVZMIwWJ6I50PnieUfOccZWSedxWVQE3OOb3ebemUZgn7k4415WT38
xxpKPfOPr4RXvehQveCg746Q7R9QUcL2xmfu/mnUbBvyGgJOkV4XH8UZGB5PoSwnKrUxuD9r69+w
l2qksip8P987/E/cL+NfhVviZn6xx3Tw4+IWfkHQaFdD3XvZjLjc5rNyeo4wOaXlglUcK4H+vkqH
URYewlirALEuhzubjhlQO33B5HXA7BChrtxT0+6JsZeKLcMFAzYVG0CGG9DuGifCZ5fnMMLPdrAZ
oLQzgAv6hWK+mwNyOHyzziJZFjhQs40aYe0r4fYwvW90kEMk91McsB8TFegLoRBK4RHTZMIao2Jm
Dh15SEQoVNndZgYKeOoXo+UDSP7FzCgjCi9HiJS3mQAYRkSUOE+E65mY+yVFtkcHlhgczdIu5+PV
xR/ByjpJTKVCpSjNy+z8K9wMv5gQMZTEeUlnAzH2S/aiQwDwjBkzFe76vMxZGjjQ3Nx2qUdowMsP
wDqhrVTZuA8p5kx3m/0/C3BWWsPQK4Y8YjPpqMtV3giEiXCNAtkVoF06qOBplEieYPeAiDgKQiRv
zvTj7BszNb1jQtB/uuCzHP1bj8YO+GlBjL5isytwR/zqEM68gy+QVtzJJdvgDACe3alUsa9ugyfz
6xkP/v6HXSbKOWDWQ8ke8FJB6IELvQocDquGX90fGPYAQ6fsZr9BhMeYYD/xjRfAQxXrYdZ57exK
RyOCjQT34DERhEGuGcIU/YYtCvkXEMaxcJ73BEBbuLTGngFS6KRKKn3B8QY+jL4hr5vLNl35d0zL
mgEFQI6Wto661lYq/uNMFWdEjtknHdCRJustMG0gagplbXR+HqTv2GsfKEdBOB7zniEJfVqvnnvh
DFoYwO6YWTOPSA4BtNSwSN+edjDce3bOXnCEnxD2L6kaflfv9P1z8eWQUFHSxZkIz65py6j/0MWH
Fa0HQL2Dmp5hbezssfPwh2x95KBjI+pibJ0JwkcJ8jYEBAySBh7bcTfkKNOwi6bRDMwpyADGHBco
kt23I0/PAaEALAd03C5WyrEPn/7bz0eRlCpQh29C22yYUhpgDkfNznTU624+WdiDmNMJ4MwjTxNL
zRBB+CfHne6RdiCuI/ONZCVwdrHMIeDEtYfWUUoMdZs3AV/zlbXh4jM2tHJqCw0bdPwmv7DorHxB
fTwv+uD6sr6A0+TI/bbzJToN83wyAuXMeop+j02MsH4dZQObuc8Q38XcTrHMeAnHqA9ZwCiFrzVl
KQ4xcfqhjIFygAln+pgN3MHmvuj3yA1UJPDhr+JVq0gV19tMxppFVkbwBfSAS71SzXFgUCnKLq0y
F3pNNg6ghtFnYrilsESB6DRzvvM6ObsAhPCwalKTan1dKwmAFtEbpvtEEF0S2B6RlD09uYKSadYJ
21ogJsHrT17yGVPotZbkr66T7nCfaIcOnyTSNJyyRHMCz0KsgkI0/kWjAiyiHJm3PbbR2Q0JP/qD
nfVg29KXXbGOx/MP8usPPCn1rKD9EGH09/NiICQPxh+s3fA5dikgKZg4m4oZt06opL2y5J5OJXcq
OBMHmaKKhhpkOP+FF8jfJdojphcI19xirQJEMG/rKofCL0lGyjlpF25JNypRhekuPj0aZz16B/bv
24YFBJ3u7JZzbgu3A68BaH8QogXkMkAGm0q04Kwss60aPld6otkGRpXjFB9WjlQwmMlgTQ77nQl7
BHzQlpp/psNF0oDNBL4ITW0X7LmP3fxiw0XOzo5T/C6irnBZnLOe6p+OUDiaiNrmQx7IqQAu0i7k
0+POvy0wv9HDG/6AgEG4wXXs74fPEYv15Jan5b7+bn5Kq3vAniZhenNkF38PCmiLLSSMr1+WjL3d
rF+pur2DPlHbORAzvbUhbV5OPvz2YvZzDwye4hetYmQLSMxiIAOBkYqXJuW1tVt/SAFED44ZIz78
naBxuBc7iqXEsvvE5+yzGWMTXvPEyF4uYTWRQh0Rq6/3tbYfSmADVPVpqqEM1nFb4o9hDVcXEPNQ
DfsTeYb7oIZTDu2cZQ6r8dmZGl0pvLLoaVBNC/+IRMpkSm16F2QHSEO+vMIro+sBgy9IGrA4sB2B
hXzeV3whkN2mzzoaEm9ndLNGH3JOxqkySmX16ukLcnOy8vndlR1sJt0hnDz22JlREDF0K9iB9IaT
Ibhq8lnnk/OGBLekFKZ+ix+oPdLvLENKFYVNGfQTFbRgW64ZhA3eSxw4UjAi6vry8CCCCAPyHEjf
0hct7g4PZndfSKwDIn8OY6GTesO864NbccQfKcDGourUDs2E05pHS97MkiBNpPPqaWORNSpgMmSB
cjw8ES+1SXckMW8pMod/72QgxNMB4eGgJNd5/UfGBcZqdYHArWhR1H8oHhjWa6Pa4NzYdNazR0hd
RQJMprujluSbyuBGXwXfEh0WV2MDlzK31gEZdv7Ir9xiJk3LeDjlBBgn/ANy17F9p/chjBVf8LIV
7wmUeXHgGgdl0LkoZRbzDD5I1jsfF0/ijnpqCV5N9MEJhoYQhmL+mfMPwJDyHSoPpyK4ERR3vlEU
Os+W5lHrU6QmvHxy/Yo+Cm+XautJM6nxK6eBEdnbnKhWtWYY3v5VYfMV8Xeux2og8OX8TDEreF+d
A/ucuV5fYcRAnn8nUkyPgBpW2KHxT+FrYT7N1ZzndaJEXydfDOwWImQ0DrHT3byBJHPu7OI3MA1a
/x7BpgmpVbGaP2/eSwzcgPIyUcW09F7YGWTnnf0SHZCZ4p9Wm9xGIChZ1TEW21jdX/dQGheDn/wg
bzsqMg/djzdZzUQnDAGgu3ool9GAMSfAGW0+CFDOCF4DbOuh0i2xrnRyEp4+xKvTeeMhIBMkdWzB
COfZsMNmjjKGwlIzj0SAzvxDqhcBkTNp15H8JRiHEuhweM9EK0IPq7iLQQ9ztztwRM0qV1vzjG0o
IeF1/2WGVYTmBNGOCyeid8fol9kT5879nWlCnQnYakDtegnhltCYntTL8bah6O4nt/i8v696LE/j
ewTDf8H40VrCPeZwCwtnr2yMGiznRv2kMKp1p8zOg+XTSy8rFXXld3pzSvp6oR0TaOn0qMnHbZlN
78BWR3afqIaNxeQc3IcWxan6Nfwa+vILyAnS9Jsmwi+wUWtdWBlCk7iDBZXNf9X9IzyxLEJbrDpx
ynarjhYdVrJKMkh1sKB8XkGA8w23CZYjhOXd4uVW2cPhAJwpoGNCfAlL8IEPLpo04Al411rdgYZT
IK6UtivsOAQmUMagqzE5W5k+w/zZXPZUmzf/5aH1sC03Pec/vcuJMbucGVe9ORZA+sspAxCeWR5o
mH27iEcSH0FS6EMCUow4aYG93km3eJHVCMoMBy1tO4H8KshOGHSz1Ez/xQw1yOfCFXtIog8UgaRv
8rRH3jmFfGcPk2bSmb+aN23n4pQ3pismWX3uin33jJ8BDJVIgk96meLVK9AnwzXWDN41Ntk0gCqn
q11D19EcOl0kQJ2tTXLcW0PRUKn/pG3js4tL8x6d1x1i6dMK+KZbQ1Afy4Som3OLCgLRAxL5yyQe
SxXCF1Y5EQsRAfzFcPlKX/vLrIxblx6q4sEYJ4F4hsYaop1T+6hvEW7xmOzEhB1thAlNrwhfHXJn
+XD/u3u00PfiZ24/o/WX48uvotvfI+nhm/18sVgGxP+4nfuxVev5I863iISHodr38uF8V9fGLoMd
PVQBwCsx9xxQxV8Xw4sl/ahTkcbWsyrQL6DNwqSJ/YuhBebbD1/2RKR6Wvc17oTrFzuuIbcnRL3Q
/j1nHMtNYLjD5Obzmc7zY1L61avztsUFIyowOgdqDkBNRN/u4jwSmkTIjA35ubs1iGnFQb+IXumZ
o3PW0VFoocHPNB7c7whgAETk7X0b9274Q9LgZ9RJyZWGGpPN5CSwMQbuECKZDu/SHcB8pUCkoYZ6
fVoudI/AcOpa65o1gWjnkNbEz6sZsQrpC3xr+gFlVkPq23cY6E2gGHi3gIhjlt9IONJ+f08Y942I
dieOlyNVbTb2xCygcOTpl1JAx4PAGu5SGufuEot7XCn313+usagtnKjc6EQP7uYdW2lmfswldYHz
CUZgq0ETy4QKTkQ6c2ty2DFmm/DhY/BPlujI5dXQkXEUFi0ixrdED2gcYoodtABWnJAKsi3a8gvv
6QBpmjoYw3PqxlRf1LhlMtHExAkiBcqsA8EcujK9uCFd5B09PmDkB0/pDjXeZy3dpp9Iks05YCvg
95MhAqauKLUgj1vL84SjHVR1dMDUM8bXBbxW5SCREuox3rC60kNpivEerbiO6SrBpxZUgIs577jj
fLJ8CX8w8GGail/WKWvAYmFhS18k6dDbiqM00Bff38eGCQIUtOv4w3GkpGp2IzquyXeUs6kuGkiQ
P3fiM9bBh501SgvrY1p0hDSXU+kKTaRw0vXTiQVWVUwFPDeyfZEgq9kIXWnAV6rCPQ9+PjqQ1Dym
dVhmeoiENVcqqCbPikbzTKZOm70hd7G57eH2TDIkE5K1BYvbfOHj84TAwsa+0qJkVSNOAA1FJ4W6
HtSA6iogNA0zsjGPKov3jC/ehKYfraD7HMg7bbAkvE74Wwx4CwBaErIiuU/eS6G0UwZASc8VH3xL
2WbjhOyo2bzYMCNxFJMWs25DARWKrMs2jvBV4NYQLKhe2+ATKCzucfy7JxkH9b6ZjCAwYYFOtl1O
4HYwvOQp/nilGGYxZdEJxzTDGZKC5LTFpIDzgJQclXRGbjwOSguv9jl28EPSIdY1CUjrPBYrztBx
pqUDrG5cKSCKh+JOmoMcyAvweDpQxA4iO7XqhFSziu5Ar0it3BIDXXSaE3OSyJmKzbJIj5rwM3uz
jinMYDFt6sJSSON8yBwTFdNZI0UtzECJYoyjWfQ43v9H2pn2KK4l3fqvtO53dG3Axr56dT94xMbM
JNMXlMkMxpjJA7/+fXa21EW5ULpVR93qc9RVmeE9xY4dsWKt1nPGplDZ1mfnoo34v+XMJd/9CeDn
Sa81Uch9jUDtviuE2u7OCbykTqFSpxrFDz5Be+x8Du6xe1V7ty8+UBtoxIc3k4cRjr2hmDrdx5oR
KxbRELqNfVST+bdIQIoASnSjuWI2NLIEQ7SDHXTmg8oqan9cRleS6QdoMsR0cBqPT/rZjIhUV/vB
4aUiQWw52K0bq/PXApnanSF9na3DQCH4UIhAeUOCsAAh4+mgC3if2nEAAj/3Ky19dZvUhATv8ECI
WOHkXfvn4VVIZnCv8ABJm5iAFplFoB1D7l2+Qo42C1a1pdaDwVA5vpXxdohe6J86PwvttYdcVi9P
lWbTO9DNzAIldqJmobu8sUrpt99RNLx21xaYBCD9k28JXGij3JxXbR04578hnALbBXkJsRoPQ6Rk
Sw2LX/zTIAtUAuntEB/CkO7+GihE0nsgeCo28BIBNOSZJZz8YAuo6P/86//+//9ZZv9vuz73/v37
/xU9Tr3zPrqjSVs23AKnwFOrHA9KhlWQjsgZCJ+a495/NlJ9Q6+rSAo6fqqCplZVKbQs67vG8bzI
6I+mP8vI0YsGTiiABaIz5m58UqO1AAx4BNMAYv5GFeU364VeZSm8XeVbDevTXc3q0l6UoK+564JA
GcTI9bKcFVAEnStZcffiJR0VPtZ0Era3XUSZvJKpeENB8NvHFLqYK5qU7xsaH9Mm5UIPhYLrJPkn
JNXoPBlFG/vmbF0amKgUTD5C3sFp60aP0c+f8YbV57evKJyoWlyL4QrjK3juO6nrUbuD53j1sxFo
xN+cXKWOJjO0s0pDQl+QTb/8/I8+cl7Vn400VB4jMOvkcXFGtKcmlufNG4wZsQSulRTgV/vQ7dIz
sZru7RYtt4bocyNP4uidgNRpe9Wayka3RXqtOa+YrkPqeNqcbh1OZz8lXDmYo8Ho/NFdbVrdAZoc
VBkAnDkPY9rwRjvLWQmnrIM6HgTcEwJKSsGiYq9ReDyb64HkIlox7Y5XNW9EGsPo3q3GKgbXxofY
u4+VSEFTyW956681V7rV9RRjwOsNF7ygwknilSxgSmNf7kJm7M4R+HpasXdsfp1Nb2sMSD5zgdLe
Y1G4cMVJ65OltB6+5IPP3qL2NBgYj1lXoM2WcnNMs+odYO4gavVkY0wkNp5eLaRYqXw/pzAigoDO
rNz+Enj0dnvqra32/OtmjhSHrKDRnOpMDNDtzMJPzkkQkDww7H5rbklGi0zRwxhXjHazuTCD/sWe
xtbqSBgHOAWM8YC2QiDi9+YcoBBo65weGNWcEiXaW1uCln3Ei5B8/8noTwdfOf9GxZvHBeEtmdYo
OBvjzKoFkq2ZbfI3pPPnMmd+NBHY6vneWKoudRNj1CKrAMRwZ/Fq1q35zl4JxHjQGYjewoCuYhgo
mSwAlAeryy/p07xgtdobjXiBcVG+scTrpqcZvMjrdl9MKggc9pfrTGhHXLcbBjM+oTxx4xUp8wgj
LU6HG5nhbhAMBpM1tFqtNq1G7sOYu+78aKzOxsBt9+dz4iKjP2+fjRWjoAuYQbW74KrtQ1AH4aj6
ra+F3XXGAv9/cNV2SxZvWVOjrkFR0942HcYuqiI8Eum6aE5bX67Xasv8Wd1kssFn87PzERUJt8Mn
M9NN9rc5pQPEmG75S1t/PSKhaLS6XXZ/aHbBYZpUC/3BmpZIo91qZ4Y1FqGTgL/TJJFChGf7tea6
vbOmQAQpgpiUilXrzCl7Oh7/hOS/weY3VbPrTbdG20kMjzw+1oRCFbIHPTKElIYHnZHd7/Be/7A3
vaFrrlNrQCPJmh4rywi+toYxEzX+gM3tgsAhNWt/kQoAYGytLXfgGODLW33HanmZwVTuzCY4AlZ1
Jdkzx/ZmMF6rRuAN2vy8P0iasUGDGiB64OM3o2vN2brN1Zh6QqtmDWKDV6BNW9r3jhZY93VvQNNX
uwmg00vnHgtouoOAqBnBXzc1KPMHwBOtwzAxKE7T3WC0L32B0ZqDAfRnBMvUdUay0EC2g9D+SA3y
Jk+C2NnQHxP4ougCFoNsB4sScq5jY/K5IUUo8kVWaHyKi6rTE7DC3pNJdj+e3NRH0LybZQdJiJ0/
OLvucMMe5JlPIt/oMNHEoBO/z1vG6dBKYh+G8qBufE14cTFZSWsGEtimJWgw6IksJbPR4SHNE1E4
gooVCLwKoCdzKlQQDi6ADHul2rwYI7PTbE77ANI5NR0FNKDAXOf83Ia94QKx5Jd5nzQhgq+9G95S
wCnBLFAznKUGV41A0Qss0NbE4dWMMPgYmybqDNTw8AizFhBb+qq94xgsxdVozmLTXbJg7acxaXYG
NO4PlrCXtW6s7w2Al+hVHd6aQzojB6GxIfllbKivnej+sj8Nb3TxeDEMaVkkIy3jAskyGZ/jcWpC
OA/OVJQNNh8rZyNC6o1m+8vZ4GauZ7hn1fCBRdqdIZ7HJn016I2QAzA+FwzoYkwSm+24/Ljiss3P
yOVq2JwBMbElMB74nY1gwhT3ynB2MNY2tQ6rDRDZ6swq7JDeLDHYARNYDIN4rc52OOoPXqdfiTEC
ftEEUKIAWJ9tanQqefOWyV8kYT+5fDw7gTv5HHR2xhgC384cCBTuoqUbq4oxFWnkiz/iTAioMgQU
ra4zGvM2aT3w2/MmbSK45EureW2S3j0a9iZi/haG0VnjVSm3GJ2+3ycdToHOAJTguTxEp63Z58Zn
VB2+OJh1WSvw0VcD2BnbswOygk184laFXB7SrU1nCPxM8B+M8G9WxzaBItMvY6VMOEva53PW4F1x
Fu6Jn/ygetPpD4LZ6NOwV5/AUwxg1yTrPhixZVNX9+3upR2I3Wy2EEYhUzb0Ph3xs7QprALWlunq
C9ywoPtyP1ujnTFFyTsy02bT31mfwWaN0aQprsO1XzFnrOmwV7EmzogyCp8yme+sSWbQVxtEJstj
mGC9fMPBXX0YgTNYD137MyAXN/VE0tUIgBCy0/o1c9SDgQsCETaiaC9MTJfkfM0dPowNuDkDgHNk
9ieiW2Pa4pFlzmZmMINH4VOzn1168FNzKHDZR2ISTtqkOQZ+wtMVwJPZ5LhBUtVfKUYfvL7Rmi0B
Hxn0r4T8IpXkdU+y+dnP0Wg9d9KpuZx0WbVofDeCJi2/Tgca6C/QYOwOq391650VwiQmlX3ft4fA
ahVjdMKH7tnQ1Fk6lKdFR/2eLUnROTTcydXuxh74FTczJhtsXm2ASDFDJ88PPhjsv6DOYgtR2xru
XK4kA3j90RyQEKbwLXlL7oPP4frDJm8Rmpx9ixiquR5yOEJ3iAw02AjgQr3hmCZ+vD44RgM3MQW9
Zn9COGgNFzZKWOR/2BkdslYamETRE1Az5rq95k7JB03VcAY+YDtjuOmBSg7EKaPnZOZ1ZWNC1sPc
0P+wGtJwtLWrsx5NU1zNn40DWRb8zqbTB3qIZ/hs9s2g5/c57g1rSi8NOx4Ug/BW/GIuN/rYaLYS
ni0INkvfE70ie9cm8wSXpNkWCTaVTY1gU240exn31cANhpFJfUyz4i8bt5TxN0JDpORNMEg+7V7o
WAHmm4y+lvba74998Rt2XZruPrImNVkLUDTfQ4YRf97pT8m1DUauwy61hYDmF7lbVjAAP07MuLFN
l+zwydh8ig/mI3GaMyrGU84j2Gw/6NcMqynu5KPxpcAlCsqCm7JB5yUBZ2iOV6OsOZ9z0+kzoUHP
n7Yksw3gk5UjTUeNCnGmq8UucCnUVgcrCsxmTPrk5zi+8Yb69LcoXkT5L1H8XqlvH4+09hhN59Mh
8Yxqt1uWN/5qzr9mows+zJyH1gx0Mm/leWa0wNLTnsg9y6wQKRzNjgDubAywzmAg81bYZmOB5zuZ
eJ4UPODCwiGtUYpdo4fY//nr3z4+X98ghcfncSfvjqdn/YFQDxCr70tgZA/m3HACnzVwJWP4s0X5
3evq1WLhwXmtP3Mk7bE4jSxvEBmTLh3oa3dCM4FJcaI//tle7c0j/rf1Kbwp8+e2kV5V7M0PXQ77
oStoJS40zho9orXPlAtsbzCzFgENbqFPJtEzlzvL+KgdaJltlnyPeDwWMhm/fU7hcbm/1JNMevA5
wJr81ubnwVbLfnshQbOQMinM6/z2q4gpW5BGWZ5IlUyaw4EduX3dEAciGG6tmf+z6VrZuhZSNEqs
hpVjFdMt8FNTZ4A7W+NF6157Siik9fZmMzJw5bOt1WJ779wZjmHYAI5y8HinlnzNu0zC6y4TX/ty
Kh/RcVd5JpzKLT23I5hOCEPb667WaUvt7gA0wmB9sTqDTt+MPx7ckiv/zmshckUb5M+f8m/K7R+W
vFagcYxvcrrPF8wMjQM87kJzXu+0rtaqO+rCs49k+JR9xot5KCL9ndPddXEavBgcnRAarJ2XfMkn
iIJBhH5fbKObhQOMbZqeZkziw+5nJorrVo9bn1CL4JAX7VClwBk1g4VJpGdz0ajGsEaeOOQ+SoTs
V9MVN/2Jx1A/YC9uXX/r2Dnv3s6mxMmIE/3T+At5jmoi7VkOxj/1ynJnZb+64HwXh/O5cgv51bnZ
7QI0M77oiIRBgMAhtZoIKE8pWPY3Y0Lan1e1VuL2awXHGUqLh34QjnM6TlgyayRcZsyN+TWoEMvP
LJ6NNYLQaWwGw35uDoePkjSVXHLYawVPCtN7RTluyR+dDLwZneHEqFsj/iLQpcbXbAPzKj1XZRNe
8KY7vabUbmLYHPJ2aLFtE8MnthnhTg8GVEpLmatZsXE2oIbMqWqzyXDr4/HP8/+OB/zVj9bE5Lwc
8EjNw33lygEXTZUPiBhCayMbTlekRwah4bARlixHc0y8Le7WsntfLtsABVcbbm/ytbFnJkQrt2Bw
OZoTxaehF0xDyVjFLv7pABVcK5rVt+deLLTmfvHo6vJegSHCALVrnAKIfE3gTDWj40dE4T+blv80
DSGypihSHVbmutIomF5EaRI3bvUzjP4KOQg6zO1lapkf+JGfLf15ffxuqOCwpfBee+YhhmCp5jV6
+aAueCI6/tnK97H8fSp/M6MVfPFVuUaPSoQZHjHeBeaEUzMCdW/GI8Hds/VlpLCMZbDtX5virSPb
GW1Mogh8n4f2vkvyhEad67qMfFf+81z9/l1FH1mvxbJ25LuEoCrMNMc+hXVk0OwMxhmexCWz/Wb3
/m5PrPvL8WlE121+kbB3gm1N7F4yz9w1VQNuwLLtK/bIT3NecJUX9VpPDhdsCY4PkDS5MRwv+ttm
hOGGc/J3zoKXpLueNID9iU4GAJX9kJzKz2svixP553cg/i6paqOqq4W1PyVbdXuty2dkGWCDgCkd
iv4nNyrUS+0n6Uagvh//hVbun/UdMdW/zBaWNm+o6KHvqmLLwWG0I+E1ETXK0jjj/Rb6ZaewpFka
1+SLyvCgyIJQ49G5Qd58b8aAUkR9fueXLuz7M/vLYmFhw1t1ryUJFsE4uPvPEMZBKDQhiVldBs/R
tSs3D939x1ZI+9xo0gBkTQvLR5XMq+6dwUsqVkadNy5b57KJEH/+srd3lcojCUMx4XZ1/KAvAKFt
MIk06fbpldo6ZWXCN0+a31e4cCnqu+1OTmrSGdiH2o+8OumR3pNEPzEn+BfZT4Anb1f3cZXW2bJA
pFo22sJFeDs/hNYqi3Ai90+/RDK8Qb8YNZ8NgNECjhf7VQr5lMTpbEPFgB7COwmwhV1yusRiF08X
J0tG56+m1jWpcFMct1mencIamwFKUFc1r2SfRRPFeXQA1lh2/b87VK/WCtfFYdGoV9Qd1h6mDumn
QHh7Rx7O1CgFKcuNJhnNIVvyMEvDLnGOfhioXHAjYVzTb48jpi92g0yl4FOiVmdSJbQ3JXNaZqrg
Oq7qXZO2YpRkLz3ZkUBnk0kRDVz6OCS1VGKuZFK/g4GXg5NK18c20/PzqA0fobW+G6IfrlwD4c+3
Wa36snZywW00UkKZ44LzWRM5QzC3TxL88MQZgQbOR2A8Ssb17gKqS7qiqCg81OR6YRq1YyPfHyLO
JyyNK53yI9xaHxei5Se6Yh8UPZpSRFZY/igLar5LuH/ulV+WCz75UZUejePleR5V+1Ufxq+eCuES
LLX0k2Id2rtjrxM297NrR0CdSnUa3/mG14EXZjqshdtD45KJU/KwNci9KIGaKhlRSHB4i7v9kokW
vuan4RY8b5iEJ+2QMNFkxv1tE05mqKy27sLRzVm1mbceJB7KHOCbZxDbSVbrVY34VNeUwnnc6fXK
PWyIQdoL9zyg/EuC+xxI3QDFbhqqB+pAsUoG+u6kNCRZlbGq1uvf4dzrSWmkcXa4cVJoeab6u4OT
KcMDRFS1/qGlwt3yVM670+GBJZrDHNHGJoTgOZYAa0ssiVNQXLyGpAnZ+1pdriqFi6T6yIUSwv2M
LkB9wzujBuHfbiD6lEuX7P30/TIlIrWX6dNT5frcapiCLhY2HeD9NM4AG6bMUzKoMkuFW0nZ7bW7
XMXS1aqy/3HVLfCfdO6VzV6ZocKFtLgv7shn3ESUd6Kuan1RUOf6pdW6bEjvLoWXdSqGsVvpcWxU
ngyJXlD/OY280XLvUcgBk1hqq2RPqAXPeYxrWdxQsZU4X+2vtWI/LFruy47T2xjmdUgFN6lXc+mu
3DAjdxNECmREmpCso/inkNIRFA6UbrtacJ7SMB7PgysI1tIXWMkCqgVfeVFqz/1++ziPeJtEpIYT
IPDELqXrV313/b0OtuAkz1k1Tw91BptSVLnZ6s480m7AW35JzawOixyJU1oZaXvq1nwqTbnFW6hV
Fry/fQG+fkbBsexTvXLbov3Nhv0uUVAhFuX1o7MqOYJl+7XgV5LtGQnEOxMrkKt3SMdvjLAO0PlC
+1DZA790WAXXIlUa+nOrXFk5T7ZgVqXvAhiHKLiW7hixI35wmGrBt2SP+j48iMNBMVUl8zYSTKyw
AX2g0zb4eRJLT0jBvSTq4vh8Stiquk8nHOWfEiAZxA1OFJAutD0qG5n+U3zoOArgZoC86oDjLkML
fse2Pwy5IQ7Ri+M+LyrHRN6zlrRpJcZ8dDdSeBmvxt8Evo1qFX0/uarXG/XC5owO0ja6X1jFq9NO
bWBXxC0x1WpAIkA+fp7b94N6MVbYoI1wew3THYNC82MjAF5kuPJg0RqX2Km/dTEvhgp781i97PaN
+PvI3cZaxZarsBFDGbvv5HQGCjA9sSDkbyJPkkAL29CNBj1PCUoDwW0iugLokbGgEqaOAHDNP1Ee
bUZr6PjAKoS2iK3A7ZPEST5pnHNSAHpXOPAgDUOdAp0QEpWLPtoAzcQJq2gJ0KokO2e/Ci8HTOjA
C9cVEiG1DhTWQ3my95NmBjsL3Iw8qegYmdw+hIzGHKWLJl36SGyAOBZUsaJRDi8GsHDr3iGyjZuV
jwisxvAGiUPDqi8rbg6LKmhhL9lIIPYhsLrRnbrbmzsYJ4LIT+GEgs/Huo8Fgj482/TsxD7NOOKy
KRVEe+uRXtahcHCPSS3TlCt3NfyRbK3MqHqDI3iZD5oumyWLXmarcHAjLak9tZDNFVsRqwDvgouL
aHx3sJS+wcVO/eN4/hpYMRTWbzU9VndssJiVEazG0Dt0gbAxxARmj0gFjwK1UEkV5m0E/nJalUKU
cL4m2i4Vsc9YvDKeQRUtIWRRvq/Q3SCZ72dqszSbVzKxivjzF1ck7aununRiYiFhr34i7WF4k4pb
8a9+v2QJxbH8aVYLkUHjoFTy051ZhSkr/Ob73Td1CBcen1SwoQ2oI6NuR4O7WWa4xF8ohUih8jzG
2/TMECFpod6C5pwh2Jvw7kbJEMssFfztXbmHFTm/iGAgmzYANaF5AW1pafAjdvtPU1lwtbdYItEt
rkxcrb/3L9ZM9EWXPmXExPxkpuBoJeWy0yMRYiXosmT8p/3o1AD7AObLrJg3TeluLJvAgktJHkr1
kp+4sBI6MMidCC41wTxXpuVYdsIL7iReIHB2WjAyunn8iB1ZhcXW/8rgsYCAEUl4PxsDE/yr7aHL
UlVqNESjwu9n7aZHenJQ4vNIgrDUI1lDpfMMSK70ufZ+4X4ZKu6PXazcsjv7EMWopTwF0UMbEoyK
kAFsokHVWJUM7L0T+WWvsFH09KFcw0okYlNUoj/TT/hSiE1zYNgu7bllx0w4wj/35S9zhV0SRulh
t5eZR5g3cCCifQaE9n5FS16Zqbcjq9FNokmKpDfq4s9f3OM+kp9y+DyKgFF2pqi3WL0MOpKMQZXm
v98Gwi+2Cg7yfpQu5/1+L4a161V9RA2a2Td/1XG0BRRbtmhvZ/HFnNhEL0NTlcvzkh4wJzT+YFQP
ZKMHvwwRb1p2e5eZKmx8LTk9bhfpII7bE0Hhvb/kBao2991/OqbCxpcax5OWZIxJ5Oge7nbeEyfs
iiDsXz1bSM9/B9Zsj29I2Mv0Sen+WElTPRq1VBeF444M0vRmNfoCpUknW9lGfHd7vpoTU/xiTt4t
4qySaxGbY1r1F33NF01qMpDNGHb+Tt0BWf4Xp/rVZGHvR3mjVl9EjPBiC2A4RT4V6KaobkLz6v6N
MVmrC9V1VZeqhc1f1+55flQatGRSUjTbPG4Bn4hACxI7q8SW2AVF/6G92Crs/BDwhX49MZeC8Ukj
oUxzoz2i3PRJ7VIyVuhgm5sSm+9utlebxSPQ4LhJFTXiyr57Qr7C1eCQOpS54to7h/Vqp3ACnrXo
fM/O33bi0WG0AzIJjawEx8Q+EJ36VeNuwre9hFjWScZXs3XwKjQrb1sCDxq79/ahXxpHvDv+r99U
uB6Op3N6Ot9YW0j7LYWsHu064FmQMShPtZXNc+FuaMjnqH5LGD8pIXfBe2pdN7SlwL3+vKBvIJ+1
6uugCiFEGqW3am3LoKrurifIJ/bdceagvpFDGibU1W7LO3xAOe4AUHazDM3y9rn9Yr8Ih9tFshRJ
6fdAdXAsoqKVOh//RVBbsqO+IVwvnke9KIr8qGIIzDP6Z7gBHrr9jCTJf1HlF0fvh6P5vb1fjEWN
MLmpErOq9mvLBmoZoajw9AVBB8xc5Lk08+d1/C6T/WSx4HjU2vMeX8Twxtn02AGbg/shiQg3TpX0
T7/EWtn4Cq5n91TitHrG9RC5IwpfRWFK1HdTR4EmhBuxvK5TciBqBcdzS+W8UrkxPphmB6pPrkn2
b175K6vkkBeRZGmaqNX0+b1y8xp3YS91BMekoPopmcO37puQTAJKVVf0Yn1VWuwbZ+6miOwZFIG0
wh3RuFO9ugVnOl0zeUuwE6t2idW3x+DFamGf6FFSvR8WWBXNN3tfUBQ/iTcXdCEKOOg/tFbYJ8Bu
LpX6oSqeJtsmPY0o8YD8ILeysEvzDm9X7mVkhR1yvR3D4wkYpMikezoNQ9THvfsmt2gH/6fjKlxP
cnba3zKVWbzYbahlUEIQ/WO+8CSXkqjzO2T442S/jKtw7Vwe2/vpsWfnW5AAA6SIkdtEdIgmFhDA
JLS7jbahDmn6sKAvGMIbU55Gfxu1vXxC4TaK8rt8PmRKNDoED4IoIRSl+Zofed2MNlVjv8oI3krz
EG/T3NqL2cLdpFXle55U6uLCjQN92j2sRhOFTlLTC3t7hr6lywlOJrqFAEBzQKHEKzuk4jj8MPnF
8Fi+hY3krrPQV6syrCBdnBGREyEv612Yfc1SeyUz/Q0heLk4HtntkMbCKcA/FmybogH7KOpdBvzR
iATsYDXegQ0oOaZv3fmvia4Kp/FqNQ6TBgi5CAwGmQQcumgVrVs9Qf9L39tf3R4v5go+6H5Vn/Jj
wbqKIAqvkBhSD3oBePXoiMubq5LRvb06XswVnBAN97d4K7N7tx3dIDkCEzyjEq1YJYZKfOt3re9l
Gi8qSZE0YfHgNHGy4GmBLjGWUArPoAcrMfYud/ZyNr57P15sPc61M88oPOv4Tie56MzMzEdwLNsZ
Zfu/4HyyOErq1wtDShyh5IgaPMpObgNglUAclZV+30eDL0tVcDTK4qEmtfT7vtAQkxwN4IyGP7O0
yFNy91YLnmWfSNFFOTOsev9ujao9D4LxycWisroSNRNBh16yN0o2YTHOPSXXmNXCIg9DBLpFXRce
GWdBn3KJpZLD/Eege8ho4tp9n65tE2FwCApx06gGQl1B9ZjGjhKDZUMTx+JlKx7SwyWv7zEIRcCi
J8i8/Rh+zNLQpcxOwW1I92P9qmbigjdRcxbgpYuloGQgyrklQyqJJYrNFNt6rgIOx9TdSR4IgApj
jXY03g0OZenU90/dX3u+GNmmaS3Pjjf2vGjFOfQOM3mEIiGgxb3ZzYKEzn2RINEngjP1Acl17Oe0
TrbqqBQJffEDnfyXO4WckikouYmKgbC+y+51fcdnCaHwCoAZWwEFROFhwYflBPoX+C4RSILj95+G
V7WC11FDOsced+F1LAVWBmiVv4+L7lYQ+OhAxGyWDLbEH3y3Db5s4fiWN/a3LVdERhJBuNOzq6NT
9QSw+7F3LhPa5EsfAG96EXl6vyx8wQkt9knlcdSZ4QuIVeqv+SfgxwAmfq5eaqzgAe+8iJ/Qq9cg
xBXAD4RogF8ht+EeO5kDrTNP8snwU+p+DlclM1JyAuriML7MiPpIHoejzBKgshJ87Y1BHXmEmHbe
bbfEUskVU8RjRo/dpZqmnDV6G4gE/OMnnfPLUyDDQevnpRfn+4zHr2kv5sKPu11td5KZdhnymgwd
RijmuctymmYSoEYoTYtgfrgYCn6n0nvg/bxqgBhqpO6qUsGJXc8NpXa859/FmpDuDsVZQ94cII3x
V5VKrfrLlLgoXpbweYNfKj0S1eUkWU/IQu8c1UPSycu7V/itY/M2uTWzqDQj/95P/7JbeIgltYWe
5zsWVIFy/vswmZN9eY7wLbjndXyFR5h6VK6HmvoUr5LU/q4MQWEjRMH+i+xR2ZgKHmmh6vudrKfi
sV415yCW4EGJiSFL8/HisvzzwfFr8goRUK4eT3Vd3DzZcuctEIldP/tyX6hoCiKCvzp6v4wVPNA+
rdbj/Mpm1PqH4G7pgqLSoBU2PMFFL6hRSuyJlf9hcN/h38uOJB2wX4QP8c4YUqtxBbEVughtaSVD
7o322QPhnX9oUpzHV5PRM9O2FRau3j54EFpeGeVI86KWHJP4OPByrJcBIEqOeDGxk2wvAvacEOo9
nX0T/hwoOqCuH5aiTMVe+Gk6C74EuN5jr1/F2LgRUni1jdHeVRAhpnVtD3HzlZwErIvOrakHJdNa
ch6KkGflSQH4UWeMJK9IQwiCqY/NqRQkVTaVBVeSRUmlkhw4DQICJR7DPRUJPmKw0nP3/hb6z1H4
RrW87JP0BIj7qjEgwXyTQqgFeAnKTKiHQVXBOOGWTGDZyAoO5Rk3zsouZO1q0ESM0AmE4D6FowMe
pb+Lz38NreBS9DyTG4sLp+5EmhGcIGQSgpL1rx85vywV/Am0hdk+lcWgID0nUwKIFIVdElJlQ3r/
xvmPoWJaRlPv+0d+xNCzK3f3n6r7tYVlah8EcAgLBGJpgFiyPYp5mZp6vj7lCwaP4OdoxUcbZ4Wo
2kCmUMq+b4xKtoeqq2VjLDyr9Prprl9kcFRVVwejVyPvtskoB3EUloLfLnUPy2x1mMbdDMGgtBOu
Mni1IygSkUCd7RzZoD7X2aI7DqgN/DnFFftJRqnuJtACQ9Pk5OOGE3tan/S9s6BQv0CQGlpeI/Rq
3adzHmguj2HwljWC/6niHWgbUX0gkYi151D4RVORDjskpj7NgsiBihO0dtq/L8FofiKTaNQ8wfIO
BCCy1ZOl+Ski6/FIZQeGN/M6WXin/sJq2BKqeImp2BoX6tPKJrezqUyqUGhXzGR4mO4iM1zFCJ3z
unS1/tWKkWFNfYpUttK8e7nfEDQHNAcjieeN9zk4eNFXA+CsNboHKMi753Y4lJvpXP86+wufD5an
F6Q0j80Tja4NyCDWUvc0pe2T7lcVjr4lFcYzj/Pl0xshIAti7t/t1RBPtmpn1JHQa6B1Ve1vOwx1
fEJhAKXKASH8wkXbh8xd3Wf8zqOPMoh1+Tgy7+unL7Qw4epLTAi5aa9taQHKR9eWirjJpEbjyGoR
7Nt6bLO3LB1ynMf62dLgvW3Hw+wL1OUZZSPUBL6Sr/vClGBZazOLgo5WdJxzjwZr1D2aWiANrzB7
T/TPag+xUxsVpTAyGoD/JKP6ceBLfX2BzL3mKZKpjZJWhrwyDsiuTRLaXmutI286pak8W9WzSzP0
lojYaeyNMxdLYizGJ//evXunqpuixI5CGYUfyI6zloYWDKzc0AyDWz16W5Tc9I+YKvvDPRPihvw1
X9q2U83kSf2skzTXuyFy5ZBW7xALscLceRDyp8PnUqK2c7Klha3cXQWFzKuVTB9S+04e+OqlV0OP
+/nVka4OP7zXzOPTi+gPONn53jvXnRDErHuHLXx4Ypd3ZYgQETU7eFfKKoh3ofnyKW1OmaVuUI9a
SWN1XIcH6+rLo9qtfTu7+8jSdVcHGvs008iO62YN+Tz/Adto1VWWamqd0WRC8yg3LsdmtLOfyEmQ
APdi3cjwDRI7S/PDkQQ1PkSI6IilVuVh3CGSTozzpw4KQUWu6eEuovX90l88vevdZ2wPmNjr9u7h
hot2TvVObSkN7/H0tPO4sg/UQ/Ny9PWjI6NW8jAZRp2ezhvt6l4NDRb1I8a25DzgH1PMI+TbJAbO
1j1zFYB7DYhqTzcTiuYQEpH1Ae7CBMp5aFSdez+ibsGrsg8bmrmdMWBT6ygzmM2Nw2hchVg+xeWl
kKVd+Qu6B7dyEMIp3QA/hywH+pazFeIGvrCBagWPc4jzgSXSOXGzVzlg5NqGSh2EQsM7BMhIwqA3
+bCQ9EVc5EwPGJpGfhSQ0mETVLp70a/cbgxjzCom2+QygkOsf4cjzbkSlEI5uLyfkf7caE2ol4GG
daVB1j0jS4TaSfwB+YGNXM3FRIIDdDjycEi/nlDuhEC++RScgPthNL/3j7P7Z2X3LaWDICbiX71J
2IohaTs5T0RPBQUdSQ9TAVEA92xLsJyexulGcp9DtaNUIMCOrYctoQkCgz3nIO5FB6PhPMYEK3N+
ThBz906duit3c1cnRyKKGIu2PNTaEbowV4hRzyid7trV3JI612k2lTb1DbEczVyj/cXkzDy39g6f
sveOmwVnMjGfvTOzfDMSgACoKkNp78RBEjxHWyizhfYCrkey67YSXAaPQf5xwb3VvX1mQGOwkJ1F
ClG9GXdD69Lm4PHUVdGzuICpQ0prswBprqGBTcoLZAMex5gfxxJMfWg++eEs7kbWldJTYkl0ut6d
Cm3DkhmvBDjhjKKy3PEqQ6ai0pVRvRf6CKhukTa7ER6e3DNcpneHBk9E8IyLVcc9V0GPHNvnjy0X
k7v1ZEJWdRZN8t5idJ/IE0k14ypEp7eGuRjTRn4/mQvkmQCwXS1tMXzANf1s3hTn+nCvV6t9q87k
m32CXJ7/RWUSjLq1Q8uhGy66Eb50o3B/IsQOaR7UmEsyDRxZHW7lDt/MyXtOt53I47BWhriqRHNP
UBE9iKvjRhMvdIAt/thcKC3+6l4fRlH3vLD33EBbK9GNGxtTaSVbO82bmp4a3Iw7s9YlVtiRSjqY
W8nYIuE2a8QG/1VhPEUvl9wN5dCtf0NmzhZ0ZOhD+8iLeydq26jAw2Q+W0CGV+tWHH2Uu/EymaoI
Do4P6G3RadhRoYJuwamOt9sF+LtGT4Pqn3sPGiC0gdhw3M9O6wrH/1DQrsdBvlH7Ot0T49ij0UBf
Lvropyyf3Yut9cMgd09ftRWCySgjeFXIWplFpFJhI/aV5XN6GD2nNLPViQDqdjiqmzTpkpR8oGLv
oJvn7s/ms5V9XT7qa6n9DK6jY6fBixI2FqJNsngWN0U4Op1bD75imtVMBZ84ffjMH0oeyvLYOQ72
zdymGQHs5SYMDkig4hb34+tU65Mzr03rbqbj0e/Q4NsNKze23Z1784+pddmwBMJjnJyTowcXpmmj
ceA3h1G+qSM0o7Uz2agqBj+q0FO8rA4gfPA1cj5758gBl1pbaO+VLiJEcLqPH18PxPU096YaWzJt
WRci/RlS2h3klVdKjasl69U79Y68EppSEp5GECJuOzVjwTM2NRAh8faDuvvsXgO9m/t6sxHsPL2r
L89okZ2NWnfL5dZV4F9a7nr0cvtV90pDBwSKuIoOv8xXkaPFXQldU/SfvtSvG5czunFz9GB7R8St
qD56qLRYu4+7k7MBcyK7ndcILvAW3yAryYyoX/FQpz1AQhiCHVSbWvNgrzLGlY8PPeQbeIHvenFQ
dffMvWzdkOo+/i9LZ7akONIs4SfCTLvQrXYJEHtB1Y0MqintCG0gePr/05xjMzbWU02xJJkZHh4e
4YvhyHREABmmNab3uJvN6umLi3RfHXH8Kx/2eJVmvnEP7gwYBOILq3FZR0w5aEkr/ozBG76SS7sE
DCXo3iZhARmVn5ySkypZ0zLKDxNDjOBOBwTOWba8/6rxQ5geWayJ03Biddgds20HxCoPxpoIvp7h
Yl5E2t8ndWiPK6CdQYAMbMEFKio3wgqnY0/hbmXvBjmz6yYifbiMmETXl8R/Bt0liear1/aDcXQS
zX5LLBZT3N+d51KeDn6LmZ3D5maHPH8H3g0372TsaWo/KVt3rR5ExJBbnBqC1OPwiYHxr3YUL2HH
Ti3kWvheif58ZuZr/SpRlhesJ45SitUftD+ZC6ZhL9b4jNOvBRRIN9VuDOqwZmnjpRxJM1MJhu8q
Z1JzScNj/q04ma+NZvpb+YpmSvjDZFb+ccXBG5HVyl9DuZ8DEcAhyxe76740sJFpzeGP3qHUjku7
pYDc+uNjC0oYs+VL8DrBS95mrCy0H2nboSSNrTHHBSJFURD/Jb6A1WviCrgAVfa7Atdj7+aCQwgB
NBhjOJxuCahuzVajyflBNiljNwV4hZeaM72X6cglwuI3grX+V9tqK6I4ztzsrTriuwsrf8TNS/Po
WAqVqIdo79kE9Y0RkwwmqY7GToKWmaNaXDwWScgPoiSc7STcjWaMwD09GUYKfrJIQBySmSdD0MC9
8hL3LfAj6Q4DL0wdqI4gY5d/y37qSkF51Yg122o0D4Q+JbFUfAlISBOzZRxrgl3hQafvRwgGfIU5
mpJpGGuA6b1Zlc1WEg/GYH4Mc6GpC6W0h9yvWhfDoc/MTT7+oLivLHg3VyMGINtz8ofv7eRBlNtz
2R9EKzHcunFevhxMDhQis8FVvKy/YvXETfRfCSsUGxKs4bbZ5DgLvVfFokbdVPiEx6AiUXoGVSSe
WTDvcWi+isvnVy9cAk33Bs7bgD39X9oAbQxmMwLJNkqF9zURiNfHpRzDCQnf2JkXr8tIv8gXkRiL
34scVkYwqxNTbqyBNoFh1/VO9zTfkpnFqLgEYsRZjYT9g0VmGMJytsU2YSOuirX8wkB7frdl/Mei
mO6xdFl8YQMp/woA8cZ6/w1ke53LzTmQuEK3lW6GmfbHTbRJtGIUSxIw/qC3tgIAYMnwTvZ1xih/
SFg5Qdh/vtfU9iwQVfBw8QYl13sxXL3BPzdZ6VFFOsf+8JSXGR8S4g5TSiefWLsPisXdJQDN/Pl3
fcyoIHPwBKYOMFd5qfyKOK1ptrGbv6xsW28J7EvO02LaRMRwhgBNAzgr0j2yUDv5Kvj1ELAk4dUY
UxlQvgZcNGl127aDqVw+bEZsYDDQbCylCHvZkhnbzwmjE/tnTt5FMMZiPgYUWAD2srVHEpO/srKK
0e4VoFPlG43zacLggYU3vb5TgmAJwo+GJWXlXmMQIJuUkficaCGY/capxS0/NiuhCId6o4iH+s6t
X39JpT3/yd5rHdPvuacxtfpuzphrTkJhmBKj5z9++lqkePeArauFtH2FYutkufXezmkWUZnd/QZ6
TF5jhLjE/ACpB7rJ55NVOpMwMdWrHHGtRXhg0iQn0J8orZTdsMBb0sd7e4FTmP1gUm/CDU5Ed2lu
W08XQptyGol3oKYCW0FCnhB+1j2G4Ko1R0T0MVNxkZ24Ucc1tkj6oYkttnDTYRRs81+cX2abnJK1
bk8xOL+98TyMz6n/JmBIjOQvPcEXb6SaX3h+Ty7vk1coAT/i7s6YUhzTHC78l8IMlrompDuxbjJB
90FHjnZ+MhDffQfVNH0oYCpOmNjSD0iqdeMV6RqAbNVxPF87gw20qy/l8vXXNVYVIb1CrncHEj8P
WtjbLQPP78fYem0JjZSmC+4gxs/H4RVobBmr5CC5cknF/4b6/PL6atFRsH2WuvU81R6TXNINwY3J
7jC36IsQO2nWyBx3/mRCcp0/igPrZB+n8p+yiik7TGvMABPQx99gaZ7EeUm2NbVLmaV8W0X0btjI
k1kyvbJubfU+dtL/7zzdXVQwNN8oPFKHCnYws8uLyMm8frTGOBmgna7cyYX+YWfRJAqmq/P8oj2U
6kdUY3aDxRrZQhZ1zEefbfDuw9OoDSomqPUMXBdBR43/8nv6PtwSi0wp0pfYSJLPzc/5DhtAQsbT
Fc9ct8Pde81Ok0C2Y2c9+aJF7BUlv+VTtrYQ0pRaU5YQzRrXAgwT7rzL+zH9uQPd0kOyw/yYEfbG
8WliJQE2eAQ4M7zcD/LlvxZ6B6pu/3HTzR27Q9IaDIx/cI+GXUkxUmUiiepixQVqmwLY3RUciLE3
upavKbbPzBa/AA2dW/c2e9F+PyxxL24IkgvJRIQ+WlBJlOLF4zSOuF9+7UdvMnCa+i2Ns+ji8qT4
Iy50k4fXTbcZZhe+ykm355dcUwUjBehZqf3Pk7nxmGgcYq9wEq5Enq3AysYmrZ5SMygbCkGtXV1b
nvPaeMlRWz5wmueuxLwjucy3bHkz/pZ5QtxBGQ4e9gCJnqkdoyP+Yf9uGm7OnPXEuQJqEQsZqKyZ
RB9kLAi0lI65h+pk8G8sAWatfLD5emTT0J06OvP1M2xxd8KMRl90XhJOKRu8Wmr30yRSzBIW9/UM
RMhwqRkSkMLR3fdKqcn9RMAR1dzbVT9PPGIRbrIlX5VEp05pw0yNgilyDcf0PS3eJGPtkkU/MAbE
7ReZl6M8ZzXAPZgieqhZokly3/ymV278yQ5cshT8LHRCv+5/WK4G584yqCPNKrYs5EjnkWQRacff
O3PPvJZFSV3amGdOx1SuO7NwxSh15YXqQgbx8WAmYQB7nnFmdhedcRovq1nIXGKd1aymySTl5DLl
zUj8GB5Chu31C+V7/g3D1sFuKs6DicELcTlcxPPo9t8MFtx8XG3FPe825MGT6bC0wvoyejvPoObb
w0eZNurXCqCFIQr5LG4RKK1E0M2vtP4l1wtxj2IdEq8g0Saf/FjMfmGw9QPfe19gCy8wLj98lro/
HPP1jKCc7N8wLYN5Fe0fwelT2uequV2AT1TnQb8xLUXYkF563Sfnw950dGUXi3euOs17LGnaDbqI
AI68uw26v/nP53dCg6oLf8V5c2fMSDZAh2abeK8/rveJcS2/52FzSXAGJJWFrMFf8AJ3jWIAstIr
A1JIeBLS70uCraMatMyjbzHTTP89D1ThGUg2udkA5p44eCgBA0xD2mq5GKftqmL0SjB+hSR1OnfB
JxAT55Ed+d9RDxoI/3NO/uJUpg2dzT/GvroMX/3TYnjVxwYThji+cPSC9qyuQeB0emcmQJej5vRL
laH1kzHby8kWM7LBeTRDZMSFYFfcC8eeTkd21slQuX6n7ts7E9QtbhoMHzqGpA/o0IFgyz+NWsff
i606OPvmkACNa6f1ZjDTo8vrTQD5eeIpIRh5FZwOCHm2xOJMqtLS/TDnvw9zmsILqkHgdn5jIO6W
QXKZ3pzqqmRiE2Uue4O7g1BftQFtW8y2mEhu8Qpbcrl2K875hxu2DPGK+fB9QEiEU/8RviseEcUt
XWMHjj5IFxyeBu/OMlckmiRB4K9uC+r0NVtkIvDMiuGHy726GIP0W8ZY5hf2sl8qVvPz3BiMFrAN
f3Cm6nsCPJPQGLjKsWaolMHQ+ge7SjWrU2/PvfK7/pnxKjWvQuPMcgyaXed1EETH+N+bM+8ny+EX
s0ppzx+56l9mjrgX0xUBFWU7fQGXOPwwVIMphmb+l/7NLuouDmJCOfP6iW/78jclmwc8bJVjFdYe
HPrdLRxjD0+GRXmf2uIZGucOo+hoxxzPSBx8r6kHm0m0E3yd/fNytIlOf3uaN3aBunxzgQlO4YwL
5OTLwhd96gMRzNVOcnhder3hWGBurHaFO68veHCwJUjXrKIYLLzK/NiTSFTxR+abJMV0ZrspUeHs
ESdzroUBh2hG2fMMBI0rMXvy2dm9HBkmnLyZ3GSKlC5EpcP6p994p4Zv74UfEvSNh1goZJF/+VzF
RQgBoNpEIIAPJkYWZ6W9hinxy8J9jqPNRGlGmmp/WcRXAlc7fTHtYf42q8s8rM2f9gDomRpHhtuw
ArrNTlCaw88I0wA2ZyxNALrGcT4lHlXheBLN/qCfH8vx1/CJVxjoQRrbgld93YNhbt83tWZ2kXB3
5HNvZ+ROzK2BLV+9F4A7N+OREKiVXe2EC3fYdlMtpxuu8ovtnSQ43cBUTEt7vHtz1AKPgFjNfqG3
zcqXH8o/TagvJCpeefBZGweMI86UAeRf7jbI+xYf1KjyKWRAvmFVBW1FHIdWgofFu1MNehCUhMNk
AB1CJUl3+yVZeWzCjD1hJcrgMd0BmJL3k8oOCETyGipOve2wNPdFrtsifB9FNpd7X0+Zibprrx/m
akxM7HTbf0jq1ag64vW+loL5P4pe1U30FVo9qq83l0tqj9v74nEtbvWx2Mq2y+wCPIc6NgXbkDeN
fS0x9LmYHvrwx0VPLua3AcYY+qaA+uiimLY/ov6kvAwL57EmbppPZ7TwghEXhqv+N9ijXUK9YuE8
g8PWQacNDkRgeK6OR9BuDN5+4UgWPOgEGj7XD7Ao8SfKBExyBNyz+Bxx6471ov3k+ETy8nloogmv
hvDuRFx0I9GMUE367Aq3ht4Adt9ZZ1SJXy+wDxeifKltSxwieieLxnPNft6SFFD4IJ/0qDRQ/8ER
9lD+Ey5NNGPWedQerjAgymgLxxFUkDnFjcyHwt2WMlSaOS1xIOE7Rh6Yx6bWmhAiw1+yg/PhPWFa
OhkjGRa0RmL8RzWk9i8dpgiS/l7/XsvfOXNuufzpJUhfE8MiLzWG+dar+h0MR8aZLMWl9pV9zFzj
qyL2HqQvNtxVtme/3LOevKiPT7+x27/RmuM5QeGiI27r5yoaiXpwoYYLYrmwwXFr4i7PuE5/hj+K
r/eAESxnFZr8abZO+yVPMOcAPQpsoXI5Z2ro1FQyGRq2iD6BWqsBYLd9uBUbefKhSxZJac/ws9xm
mMLvktV0bcwWxV9Dfgg9W4RxsJtY9wnSMmfpd+ALzpznKXWvW4m8H1zDoIBkK1D91LFHmUIN+z8i
ubHk6NqQoRhuBgkT28M25q65Mx8XMOrD9G5n624rUTbwPmBl4qUPS9hxKnnb4XCk3KD7jz35OZ6p
iUfm5CNHWT1JZ16l8x5RV0zvinpP4usLqK7OfX3B9HJu6h0jdw6gG1Ibtivbdhpc0s55c1kU/yRR
z7lnKph9FU/jab65n3JuRhZu9ptF1Rc2B/ZnI/wMYbyabj+KIvYz1JaJh67zcZbXHT62Ewx9H2dX
jKXMZ8CsPlZpwyJvDUam+vVPv3n+azflGus2jOp6Nz5Oa9dssRUDLPb0ucFS7HlJ0uRDBfal8niZ
dvZhIrPJ8/GHf+Nc14NqJkXhc4M0YaVRQ1vo1u06TWo6wxJAF1CQCXWuA5iPgPPOafUT51fngqux
vpo59Sr+9x/QwtGNISo03TC89h8/p73AfJxW2s/UDpTtoOmVMN8QXkNlAi3By3usU6QkcHFUUa34
+PlN/0lfWWK+nvSt4wMRdFy0hacESMwoCoRQDRSrMLGequiDA84GCEsQx6h7DHji0Z1e/EnlprGT
4wtPL97Bv0lrML3R4tj7lKMcnaDPTrfHM2wPI9gTM16uSYa4Cxm6+00QH/4oCoA/WPYoBmHg1ou5
cBr8NJb7+M2Dp12HBG2mDlElMgFsog1NSAelLpnvD/JjfA/Yc1QMYB3QO8EoYNY7se3rhjoU9o/y
hsIACOwejDDQiGeZ0QKlsytlHA4BnNNwrmnLP4noz0BfzG/nOeEQ0UQ4wdoPx9SwlKNIedxwYO45
EvxQXs156at6pv3qW2fXMciYRigCiJXTj+OWm/l2amQ3AJFTRS1dr7KvB1GPmM3M4V3D61ExaeCY
OjP7Kcjvojn4VuCd9qQB01+QL/qV/57IFmeOO6LoiycwTc7NXsZm2Tvwv+lGoAKDYaHKgPmc2aFF
aS+062P1Lw0GBxAfzMV1o9nKTTGghK9slY4tOt3sry9O3PynDFI4JbdyuiNUv1ffCv+5Ho5cLbvP
UgbLet2x4wGiPaz6jTZawmiljW30HOr3sYbbQoVA07Nqc/+Wnfcu7ObnZViqf9/3/9p98gk76AwQ
9uqxrryccyR83d2nGsjX0h5nZN6IUO1Edtu9DEYBReO/AaH/pzovDG5WpqgjeZg5+bVdfMSJ6Z21
WK9nx5T5wYPfgVCRjHBjTyQrpsOmEcG7x4oNxys/3fj7Llol2Qfj/gWzSkI1dXPRQj4h62bzDFTd
fAIggW8ZzTnNqvCEb30rg/nXxbLJ0D/QVvZeJ57MPaubNV7rCKUAArnNGysUe6xtFbNjzvOJAzIf
VsLGcObf2VYgtsdB33jFsSjsmkElRyGfPo1Cdz7m4HgCf3N4R689pQxmFsz2Wl7bwTU6k+dXoXQm
rroYrdiOlzhaHUHH8pXtpW0ep/d3hXtnAvRXNrOoXL9wNTSOH4ZZ9ww1ZTU2LBEt4gHl02Ae4MYe
aBsYJDJ8vo1pbQyGBRULUQ9zwc7fmIoVVrsf1UC/JgX9rbL7woMcyU1hOH2FhzMnUUr3mW71EEGc
mXKtlaTf47AYxkADD9TXPIYFB3HdV6VIgpy2TqkUZpLT2sLSCO/vT7ytuQFrSt3Pn/t8pWuX+v4r
6mu9P0jF7R0v2weRo6Ig/V7JtlBtcqzPGpbE/hzSdt3L9pPhtKSuFXoJ58OPDV+7KJe4CtXeF3pX
qaifmpo2HXJV/ZKfnoiv6GPxWariJpO9Gg/Bj9nq/3rMlud2yXUnec3zOkdKT3I1XuCgUXfcn96o
OvCs/Dl+RJW+aLGt3wInqdflFAGs94U6u91FQyTdAGUTSgTI0QyhfRl7+RfhBvlwko4mxeg3ZhfJ
6tH5s9JCsdXlgUC2z8+RwUSf1JOBSaCNx0YePIPopWINUlnSX1sDTrqA91zI3v2f9rHcPnPQP+UP
M1FC8i00OA9qSGTHD6fHAk/05qyaI//GlD8PwpdYWXwscQjluf/pnfJpdc0mgU9IHUUIRGa9MZuK
+XAEZaQs7UpiMRDCVHbfrgDrz6WR7bLMKvjL1NHVG+9UxRiM1Uk9EWisLEvN6TpTSbdTpjVfUOLi
NStAr+S9cQdOFhn8X0+d260lLOQyp3ouS9k2KmuAcnl57WYUo8f3YFg6ErPEvD+megxF/oGM98o2
1FJfevnFj4E59xaKLGWfZq4GqBVMjVrGwxmfbhV/ZfhzP5wCL59u/wEqFXxLm6TwGsCr06T+53qj
KNAVGw6A3Jufxf1hP/DcYYLcwyUnyH7k672YCjKzegIw0L0Mpj8qL197fTcF6p5QGmxwlyxa/Ldl
eoho5WqgXsViklL1lAo+4RwR12PZzywpDTNGONfWS7XfL4fs6b6nXorwLhmt8cRb6RWfbLWW3O61
KnGOx74dTo1VfUXP1Bz3z00uO8pgaw+37Pcvgkhv1aBMeTFqnpgsdT0cEKbdSL9ERuwD2ckS4Ux4
SLmZMBIjArERKz1UXBKX9u+Tg/vYaWkocbsbDizzgFI3sfjLFz3RsHSY//E0vFK5ftypKtj8i2Yk
l6zh5yHYGslc+QUqfmEtr0Xzh9tTc6p+n4+g3j7INRUI0g8/grIUbGW0SIay0oMdoUrCbZA8rOd9
O6+tvPhO6CMZ9sJtzKmZhffYvQ8UiG2evJd2I0lMYWV6lDf2PA0Q1H0kyyDCJdxC73Kh5m6Sh5NK
q7fS80t2ayTOzBlsoPIRgJj31pnzKYwfg7HWrFq1uSvXZ/ozdDjYvXYKsw739Xs1z0JtvhGHU01O
L6Bsk9YdlUySWmYOyqvMWJTyJiEHfn4W6pzspgo/xU4udk1Lzv+624XgvDogWRIl6rao/IbqbLvh
WtLJPersPLTRbKR6zJWeV0dZ2hTD70u5m7FQmdSD7/qtTBcd2Vy1lOEOxtbSJd4Pd+AbTUFTm4X0
w7n6xMHY2ULiZnDv1VJDhqceHrJd8bew8+I6judm3FCMIuKMVN7vP2LqPZKNJlJWQF/4uvI/Q+Jy
TDXNTfXbUAYFnlKCq5J5PD05hZDJ+60Gb9od3sZZV6yxpibyDPm0gmHJsXkf/LzcySm6vk2rr4vP
NmlcRbX7udkbbjfwbtxBOT27BYH1Q2isl2NzyjtL7iOJ9DFfEJnU2Jr3tqp4pbpqRWcYvrs8GnJP
hyKs3VL1OOCq6JSoL9n4RMHYQkYSq5b0Ml/EzLtv7JqZP0Ok0ngD9ZLmpOFgtlMbj3rA4xGmxUHW
QgPrm1w2hddBbjyxQfLm6A9nioeUCF9WK1pKbrcfatruh+RLtCqYJUJ4yfU9Mx+d1RlfcR5peRRn
v+PDkUYvwVB52EjJLUc/xj2CwWRt6wn3cFRgEkaHluhKqMBEt7jx91pvx3gPPf0O+g9b+ruvJX66
N5T1DAzz8t+vLQIsIfE1xBTlKh7DnsHz3eKjrFWm9Si519d+z3rgi61E1dyh5M1vQubyQ+W1lepL
X51rDcz1+eVGqUgV5w5IRqUg0i3Ez06ncgYiNL5lhVIam/vt6WVjItRoqCUpgQgMV6NX4XC3DWmY
jDWUzoTu4COhypmtQ8pw3/N/pYbEYdL1qEs45Hlhiz6f4NObyB0XSEch9lX0xD8qQGtvnPRrvmaz
J6Y0bMeprm5lOepJly84XX9O+ql0hZyShZB5XW8D3pIkNNRQftsNkAatzIP96Db1NL52vuF5tA2o
zYeX3EgOpVtf2sg7vo7saMCoyKaxK24zEsuSIsDHjzfaPy2Y7SBXhP1tStJmFwDUNwxqa428Bjoo
JFfgHep7dfhUvHjm1WOo1mHFVqzdLgnLR5i9efwp/mYjg0JnslfoTgM1AXe0EhXvnTu96OTl6lPb
Aowcs3UhwinGZsj386i/T7hSGL0O0uXu99zneh0OaCqezkf2db7hByXZob7kj7CrlykP4NR08Z+A
WI69/sm5I7eApvfL6l5bTgJbgH36eELVsi7/V6matybU/bjkmiUGM32VNIDcxulxkkFFgWEj1SKM
6snmfxVTOHOkbOVB4snGQIO8zKhZfhYzRwjyN2WfeRB/d7cEG7ldk3t8IN4wcJulFuCgjyJSBQ4B
wJ8KFUd5YPNseKJPWPzMTlDC+8RH10WDqgfcV31krygK+W22Lm+Z/PoqSO7r9rqJoH5qjMB/Cnr/
jRbKD8kC2dAFUhaFV3KpLuArNNr3Nd1wM9z3Uicat2TuB7KNhI/5ZDqkQvmldp+ceyZqGZfOpUlj
azj179zOXdFvF0+r+C4O2fI2LpQNfFEIq0EP4Xz9/k2W2qFBc5qb0gkpuql7GXJK9vo2g2OOZsEr
gJNMzdSvgxHZWwChus7W3VpYtpl133GdAnRTq0FS9/ekMCaCSE/PRet/vCwYnTHKNmr4CcnqKZjR
HlvaD7Ym/WgPa1aYxuj06GDvUcxW5jGlrf68q/VMjyTZEd+rYYxiRr/Uq6ZwebgUZOJiROq54Q5T
NsK/tl3sFG15l/1RdOJ/lN1emzK3hO/4kN1k0aFZNZ9KUto3i/9UguoHQUw6bRGfC248vQsA0GMN
pfPzAr72y2SX+LKvXgFk/9T75It8Ir/3hU1LWbFhkhhZaVizRWakqjfumV3nautkMz93TOr2Hu6A
TQf1bL3FZMUSl32MthyuGW0Ov1HdWlyUMosM3Ccl/In/cShYlYxELtne98mWq1MJ6EYAmZqZ3/97
ITpLPLazp17RFfpkX5NVEeCfYiRUC0Z+K2NHiXJKFsPx+jnxaVE1WHE4bJsw21ZH3W+OFfO4eDtI
f3pzmqurIbKxpU1jf0JhnxyVgOzp8jgBn5nH1IdJSJXVEcOEKT8lKSafc7bLQoqEbN6OT9l4LdWo
34/Vf+XRb3LUsRrubGOr4C2MKIOKHrbe+lQe4JeA8AGJac5vfRbdSru9UNkSaJCyJVZMlhi7va+S
uEFZ/VfAS24cWJ8YxXF5XHMqjzHueUhmXdpmAjCNHdNU4Yi76ZvFsZccUcMBcknbyU9GTv+XHDJL
2iQ/GroxMmHdaWnWdoqVgpCqp/3rE82mWvOefrdrQUfz/Ur3wLSYxU8RzpyGJG2TLF/u46IjOP7+
ODjL4xm4uC+078R5rsmrpON9H3/3V57kW9tAfRPUKBXzPLCGhaX9y6F5ZriXZEcYP/vuv84J+f14
6hdCIEezKN6MFK2mwpay15hHFbtvDuHL1A4yNZhVxlUvkbHBOilw3VSc/Cwov4rlZ5e6gwd4g6+D
VqJaLQUFzga0UBTcegUS8jyqSZ48EFATwIWuMucdoZawrzM4zBlsZ40SHdY0QzZvGafUhvRx9IW6
0NGX8QlXw/ckcpw+tsAzD0zHPjfLDpfS+b+R71+zqsxSLlAbrswYY9Fsjs0KAdljLXeWSrEGe3q3
YouMvu78DvbsjaRD3RJs4kO54JCyG2hq6a+z3BJPd8po7zRkOYPkmE4EXXer2EFHkcuUPe0bEVnC
0zcYazBfS+fO7r750163iGnEVby7WkatUhtFJccQPP1Px0uKZXGHQPd6cn92nmVM36HVUlHlIeNW
j8QfKhQRcHI/38/XM/xNc2qNl9e5lq33uSEVbU3iDl47HxZVs9/r3pHeLPd7TdE1Gg7FWfMllwtw
WQUgqm/oMTOq3UQ0vwurOOJf77QOY3mmYaIUx50BcU6CejRbTtoBBln5cxcCJtCtdN3CgY5WGc3P
8ZmMLtSPlOXPKLSZWrgrNlXQIuWLKCzf+tUDtYWT/KuWsTsPfgmh9XKwExphMZNEADuPpN0RGLzX
8cAOIVQmGXIKWU6Wb/JoZpFZjQuKn/vo+ryUIkSKn8HbP35vPiKKsGlQfrdhUD4lAfA95VhkKrj/
TLUz2q0O4r70KhoAiQ9hh3vMe5MFqnf5S72Y52JNZ4y5mOMms6cyhkxxMld78UlruwhEb9lbrfeI
EvosquW0puhH0THB9DvMd3UQCQfVZvzjMkHok3O4km1/PQk29NBu6vSVg4H2CONPO7+4NnVL9fId
GRkEreYM1l+LjUHFZLKXC1vlik7j0kVAML7UDFCeOcMSsL2XHclFM8m0hi44ov9dCKeBMh2lbsgL
Stl3T1rQLW2nUX6R6Albp7uWhg/FF64sBw7d/9KP+fkj46kkk3Z8WDJlL4imKiAfs0o5EPoJtFMi
mfQLZ5QGSwa/bw0XthpWW0G5OQ9Q6v1ACvvck7v+mqgcQhGNus/VlrA6vvQPwKVgQbbh2C1nR/Yr
bRjduToL3+JOCGIIsGV+IhNAAgODzTQYSz/qXhp1G2xiXMWkl9fjUFrGBu035sJ+sYl/yy/xjwhg
tYv2Oj8UK7S9rrKUfKmzjsQGNBYIyq0E6EViZ7bh3PRoNIJ6Fnf9gngxNbHs863A10+6T0cWsw/o
PhGg7VaGR+X71h83lJRPQLfJU0JkNANuiUdDsYVls07crTrx16q5bT1tcf9BYQbXfV/KjKUVFtU+
jmgKwBydRx0Ayttpr2XfuZNvDVv+h8SI50S/oyP7IFc2BYR29Op4xXrAE7xaj0fJz36HoGN/RvU/
WpKWLb0rqflYjSuJtp7WI6fd3zlUclgsJ48n6UxfkC34Cq0BKgKIOVDsbvHevPz4Wly4SovgYdKP
k4Y6GvjJbPwLotMDcdOY9zN6c8LxfC3YqO8QaCX2+DLFFx0CkzjKFYCzp9mm3NKdtKVgC7PjKYsn
X4zoVQCkz0q9AewudNrIYR3UB8MTHQXe4xif8u3sZSGRckSrw3NyKzMZZ6l7+gry1SxD1crc9Ciw
BkPqQBH6cjjbvu188fBeix5/jczlOlrTVkEFugIuQEvwWVqnWcpW+6MV1vtAVxlXUB++3SSmo4h5
ZYxSAUlNw6T5jR11Kv9JVx6vaNdrYYH/+D6ls4F/QTnooQTyDhIYNsYspPXLrezxVoimtsixAgVP
opT4eMNSW7CbxlX+c0Q7bn9T83bzbeKC56NsF1MWggU0nz8Pz7A/tDV9xzvdfqwuHVqtwvu9tFwa
40pYIOSl+DpH1jd8ye4is/NtL7nNnsr1pgIxrWmjqk4zv1xJV9mZ8PDTYuXsufM4cxBupNQRu3SZ
be53Z/xTCJOA6uyc0iWVU/0e6PK5L2fU4w22wA7NMl1HwFTQiyd/F1cZDR43A/iNwTLzXU/d/lbe
+J40eLqlwBuiPGdTSHz5yqm24VscYp9feqg1vRml/fZHYGMZtEUg6Sis+zb/ua/km7R8LfNI59sj
OTvKbLJJr4AWwWewyPkZQbXZ8q43L3SiMftQpaCnWtVB87lLQ8HundhH9bGkMuCN1uMihv1X70wX
OXmaqy8n+UF3Km9zGguC2b9ZkBAXbqAc94H2J5p5exShRyXi75WOVjZlV1zZuAoKpRPx7P7Es0ul
6IS8P5SnVTMIpbvin3ZONcbqavtkyb4ye0+y+0v7ZYTtTmVQcma/wO6mtGxcVLm8lwftYzMKlyvB
zwhJdF/Scbd/oqOnDMycXlgU+rBGq55jhek+AeQ34aTRzXnTOAJzGEnr9SIjWFf6WmAPUAXWLeTT
vSX0lvjVdIxnGL+eX7NQwF+RnhUxeCPYfJsK+hYaK6BjY8rcsubKmlnSZbdpo+LOR+k2z6dd6tbr
oH+sd+wpS7zumnW6eMIxHXKDcfjp+5hSL9/9j6XzWlaVy6LwE1llJNySswEx3VCGLYqIgKLi0/e3
zt/V1d2nztkBYTHDmGOMOSFkr8bMNX8a5PDhFT6O8Xw5qWqnE3NMpZ753J0KJBwRBnRBWJq4VFxM
9W6oo2VLLKIuxA5xHCjqoSPdLKXnfLBv+BhXo/whh9SvldYjwypOqqWZTQnaUkKDwzK2ZiD0ZBph
itwsoZiys7vFX16e2kuEiddPV0bB9TSBGHLVrk/jAz8OS2cyFVuveUt/es0y89JsufSLUUJGuep9
nmcHhpGAjoxb/VFNP0PjsiijwVk53rmjpsTfLqUNEG2QnaiLahqOE9+fL5SR3lKT0oDCyl/0rTLi
r9tRcGnZxm6Mkcil09staZ7WvYvTzhqPVkPIFz22wPWdyc2RXt4Fn83FxEaiCXWxOl3ahcK4MI2p
Vb5U4uM8adPptVsPC+Q8RvHT6a2+nNdrqquwzaqoqGZVrfPP6s+5saIFnv1ILwvvClke/Rh/eGvX
6+LWzEu6Byw8IJk1IKkeuV2+OcN6iZ4VNWo6Tb9xD+oDAujHdDjSv5JPaztEVUV3yx9QLI1R33oT
tA6FxS/5re4VtcXgnAn+YABfIZtdLwmz/OWPOa+KQqwMugGYnC6h0ITDcJ///GY9WhR+945HkvEt
Z8+e1T29ksqtm43GtF8DT+rterL+aJxR31bfxv3FDAFAW7/cbfXuK495SSs+NuWxxb/Wm+fYHKBG
gXZU+u3THN3NAplnNet/4/YxfQCNDOyusJqeyeMaQSx+upwLtWfKjLev4e9ncqKaAokeUyBteGGS
wbxOL2ANc3Qf094EPCeYPGZfPkQXPdRpiukWYqxNRhnJOp3anTy14TQfW6IV7CUZFqrsM4Udvcsu
xud4oRQN70+TY8Kynt2NbONyhBJQK+AVgIx+zlUzYv7BIKHLbZzUIV2Y+4cL+Ju5R143kJxRBH6J
/UTmQhtyc+O5Ewrwu033iTiKYWcgfuV8PNL7x1vQYz8Y5eVi5NUBuA4cutYaLUoH6DHppsW6WVNC
OONCf264XiVIT8Cljz8gvosxk1ht0E5xJ8HUS4ZH8lKN1AH9ImCMrZur7m6FVUEjcMnJGRkuDVCS
IiwreAnHx3I1sAFpwjz+q0xpOmI7NvkOPe+hR5hkpxeINpW4QX06a/Y/iMhUGd+bN6DK3/N+/Uwg
mOcs3WQvkwch8oKy7lyo/ID4cQU7MG522bGe3npCKYyRiVIgSUP5iWwE3Utp/8YaafrDEKdEKUDt
4fCsYfxQ+ktUOopTUtIKu/DucDdalxdwzsQm1yZhRaNwYUJ93Gb6Kyw9tNAUmoyNU+tLKyQsf0Ua
GWlI59j7/SCPv2y0TxafCF/Mf156Jkgws/CX9oi5KP07zfU4959gIeBaJogJbOMemIX4cZ2vRN9t
qnsXp4h4r9uAOaxZhDRIFOBS/GYPIVxxfozQZoEa4ToMXyvboygwRCoV9gtPM3sYjxcChTzIVfiB
T2r6m7FtOC9Di7pjPuyT8YaH0huZj9OEwNYL357MGQSwovX/RZ/jC9SE3mICXaOzS26y1SeDvimB
C/OFWPRmFH93i/5F+wS/vcqo9czdiG9Wipb0uS6Tu/WEQEVZZqjwP1NE4IgN+8FzejNU6PlfS/IE
ee+CVm6QG/QqlB7TLB5t0ZtJJkbjS/g5YZtpSC1qyGxUbll8o02dK4dP/JyRGoj7dfBFekFa0T9v
vYCwbigD9hqW0URP8dPpwGwerkxZc4YGwGlb/Vh2FaIuHGcY4mkThl/6OCyPGdJr9h2jB/vrIf/2
yhD1bc+9eJXd6DVAHwXV9y+bPrHXW5Ou8933j1axh2HBQlSvjAO2Q7c+PsFTeYyatFAWTwcfRWo5
oZvE6B/yvtB9FuyoH7IBjdyuUwoF41AJew4VzqwIi3LBEZVSvUhyeveb2fypYr8CP5He+nYqFIMU
euVDXaKfB46TnzOXW7AablRPcdjg5qTrobH9zQHSELSIPTkVcCoE28Nk9vGLHUUDD3/oVB6Xrp6V
Tc/mZdzRCJij1WNZ7vOIqWg4gPmbfLGYLr3XvHWL6I4nmLSksOJ05yaFO+3tYCt/tMtYm0BImJae
vJKuWrOvVs0Z61Sd1gPI0BtzVS34wTxzwWmn1DJTOndqdxoZluzxh4sxPtI8W6UDFwNwiI4Lb34g
Zgs55WTLeKJ/yE2igFlwiFAGU9DmO96nlAL2ZozXxe4b3jbpeoADD9rWmnbhaqWLjoIto1SN+Ym7
lAYXrcLTvfhlo18xIrGru/FgY2OQbYL+7HFMkQlAFmyMfKViQ4AuejOBiLNpzowhvAGwFUFZ1qnz
KWLdXsgXbTGVRIybh/TbTs2PlG2Eaw1oIoVAzCIzwiOjAJ8QoajGUEWbUdqVLX9hArcHznLNmCwR
pX/39NWP/t/fPKbSAc3y7jn97RqP5mB2WdQBmQXUALhCIqA+6VnaeNgD+5A9EU5rVvopoNYl9e91
KeCFym4PUC68wlG9mpD2fGiEIwnAqFx/GcPEk3lnqSy/qjxQlFq7GRTWCaXnh0+UnYcwkiG34vTy
b9sS51SKuPYQGpRwR/igdOBNyPX68HEeMVpQq1jwmLmbbNvMdBkP+xf6kTHMm3+lNzVYvXzOJP8h
GhN4MdvCzvBIyMM8bBKCuIxGlHFh/EuIjcvJ+RnQigO0Ffunq57v7mcDf998GGxiNT7A/Np2yKVm
8WX+Szi9jCP80R9ADhVhydgDiCbd1CM8t7O/dCktK/PHstNJf/o1RRQvwFyYWK+fh17gXyjEm/nV
ym1pMRyYE8rwad8BKYU/X2pJqb8++nBxy3Vame92kDoPVkzMHmsMFqqjYmKZ8TgMTg8fSf7HcQgf
2XRCVNZlwAtFaw/dmnHEncqAPiN6L34JeIHZd1CukYzCN3n0sSz2P4+016FxJ3iQlu5xb8Zr1mPs
u0bMabP/yqtZfEVYknOjc768IJsrSnMS3PyVtGtotMvWT/UzvJLFIzV4RLxExJD0Z3T+hyNFFuoe
zs2qp/R+CQ04TC39nXBZoyTD1HnFNaacnSkD248rj43W79Y0IBW5msMFqJEM1y+mdsbgZpfzspu3
YIG4xFy8N5SAHs2Kdh9on2kNZKayhhRwOk41xaLY0On/VSgHkXrKYo4b4ZSxewYT/k/+myTfZtZf
XtE8A5AfdfmqNxESVJZmACZB15wTrFmRdQHjk/WBPdCTqzFyn+uRywxtxVbAqBdmAZQUu5hiE6Tx
DYEKbMTcS8/3X7M3h6I2FbSom/2me6Tzt1LO89gZECclbTBvrYooW6OIFOrY3rYJJf/is9g4ku0M
FywVpw8y0Gj23nIQ+N1iSzSCMO7LoYPVhG7+tx+ZhfffZyu8EUvCOz9dZBO7SMAbCIac8iKR3exA
OiNBcjwogfgfcASOXnJb91yQEWJx/nezfiTLpQJH+KeJytyjOPH5ewwHrhHCvFvEGxpNZoAZsRyB
x6dgXK2RApnW7sdqGNOHg3kvTKdvsEtrlIytNiDcKceJPZrT6NLesGwsZi+uT6L0GUzZGGluACGB
P1q37lujFX0tKOkG8Ny8bj/BeujaSL1SYsUHRRsfceiP19+oWDT78qe/Fb06F0x75kNrSO85Cwbz
z+ZO3PGoUykUlOMYRERF01BuHnyYyv5iWPrzBgQtheb9hEQy+FpCSi7PLiasdCxhFM48CNMXZEzB
s76hKpFtoCHjaoz9Qv/FaDMMXPooihQ0hQNXQe4JRXt+s0QGzhijGD2+nF+FVWGnb3gP/aEvgf/1
RJa01Dm9fIS3DoYwKHGt5/oqlIX8FkBDzgTb7N2nDxXGH9BM9zfZsqNKtsbL8lC/wdk/M4Z2RGc6
oF74AIjtjElCSam9YcUBOf/Lwjb+LdICeXxjkx6CPUgEJOTULIFmpAMQ0R1a3KJwMrwcXFPa/Dyx
WGnoP6cKXaQyvbpQIPTv33NKRlnelzeXX/omkZr5WeCadPRcZg1KsaD2tX8Afxm1YLPJ6UnCG3A0
4ToPkbUOwZBikidptSMWSAeqLb9njBdPzOPV2Q2UEd8a3oFH5SlF2IFT/OXVAigil3X5T+Hl+hr1
WDTZHCG6VNpQcP1bCyvBghpZ05WCaJqVc03AbBluMOxVQfrpoM10vZ/Yj41wxWyoyZh7m80cgI5S
tWDerX2PEtqCKQqVD0U0ioKBW+Pe46gziFNA3cgmh0LPmkaqS5mY26UNIHKNCbhbaFLHvi3w+XJz
sS8J8BeV0xhy2+wBsmnQ+edmzzjB/JVFWM2ha1HlKHAY4C2a7/l1g+vBD2AbSRaayPGRYHyj6JK9
NdhMJBbYYcGy/midPTEKYsLIJO+BlENTcRBO3zTZwMmspTinXq4EhcxoIE841IkNRczEJgCXYclj
/jwpGG6ZMQAY+dmALkU2vY2MCUQ7dohczaKZeerqIdvfq5OpmvI07pPgczVR5regKJsxhfeDQbVq
izEBEjE9uSwyEKjiqteIXmDuve2s3oKKKK3dx5Xnqt/H+t2ddHq1ejH1QlQ/GygG6NU4s1+F178Y
NzBPrHW/PrDB4GOAkVyijLCzkabDWFj0dVZlwr+dSTGAu4XpMT2AXrI7uLe9WyilGS0C4mlJYXf+
3aIYLKP+hs0aW2UDxCBAOObUWrUnqEzEkEACqRK4/k1/vTRmvcgTmPv8TIkqsCblUm6+KEH/GadE
P1xX4h/va2Oq+wEAycB82Zl1CWSjZwwIb83qTnJo1g2sOzpmOSQa0rPep8QRWtNiVZkjOhMy+pNy
vu+kCyYblKHKJgN+lGecp8kyOxN9sAARwmQ+Bi2H8Q4ZiDjqkhpB/wQMlnjeLeFhqsb9uWR+p9ma
M0kdBBMi5kJ8cZpREiDFE6oV3jsp6vDI83vsRSJYzWghckkvqVwZx60VKuKR8Xri4MTwgRDMB4PA
aOQJ2b9/ABZsD0jqG6afDsXpr9PAl14CqITBA1zPE3ww3Hla/ZkUCMEvlgouW1sHxM4vEGQZjRgA
DqlDu55+Nxgn+N3Q4HGnR/Hyok7srHfHC6EDmXyO5mVfgWUgURXnfcsTAvz6njE1X9Ha8JCPtXvd
Nt6EjnCa0W6JaZvkqwY2NxgRXcw3SRWmMc0pSircA5Hrvo6bVjiEDIijRShBdowntGeL61Ra68/4
Wuigg9dT+TPT6VglprVWZiPnROiAHIIBoKIRhRIemtULr+h09f3FeyW/5La5b9uAISFcU+t7Hlr9
gEUA0WUPiiZNf3MUK4wWh+sh5mKArzz6CXwlJAcMqpjKrhTuICDJy9yL4Z+6bagsXhjJafWGGNYC
CNysEaPr6d0S/XjPvlm0SQSvln6Q8R3OISNXA9G3WvaJmYLFsVKQ67eGR+s455Ybsv3DT+JB0DgN
p9C4IDGr2hvFBPGffv9mfXyGiVCiyGBvIncaffx3MoaUTqn/DBrgeso0em/S8xxIreavPoi++3gu
MpujI0Ddf2AAEXYOG5Uo1a7H1H+6wFUUkl8GEJjEY9iBQ1tA3mpJXUbP7gcKUY6PN+Phe5OwDsZx
vmo3vC4G9Wt/Xe5oEM9tUK4EGwZ8fSm7PZczYqke4KYYZbwcaFCMnHsmvFlQpZFXMF2Gv0gjL2LS
yzo9wPjHi/KIbTDSMpFuJsR8hhAxp+tjPJeV/lhz9gzeLrx78JXUy5CSnno89ypeZoSnQNR3470a
y8yeXyGu7hHzHZVHK4gg4ymIErSRSdgLv6aZZHTYtSMMKRSqOzitxs8U8z0G2xaZHEyiNGmGIjEY
UEA3ClSDYrY54og9CGaivmiifAFYOmSXC//G9/AUi31jMk9fls6TqDveDHgQruSn4GtiS8gN6EVG
qFgglEmRWgrfdbFgTsIvisrXrPdVcF2pDoMUFM23KT39OGeygFeQz2zvRQXVm9/cazBejrCo3vSp
PWJuPcyav9bov0nv9JwmolTEkJ58mtB28+zEPAY56UKlFkqAXr2fvudA4TuUGaPk4+JboUnuLewt
IFNUTJglJjWv8AOuQflKAy/PKoTFLbhnAH4U/AD/ycMKlURlU2n4I9RC/w9fyLoUOw2f8EMZIFvq
FFGmjQ/YejJjCqZovxBYlm8D2pnhV2cOkmYBfHpjGI4RLy1JoohN5FSbrxU9rEVh692M3HntBa3m
5VXM/NEeUCBTj1CPQwFh0Fwv88XAw2XKeK9fjpw0a9V8Hhn6ziqEHx2LUIWNDQHHuYTARFmnXewy
7A5D2AS/VRHx66FU88A48toFeQOi3YnxEI0XIAYDQcAq7Eg+fs6sPTV7FhZFwm+PaeduvL4efzSb
tdGdeAjaZdd/GAB9OJzmSZl8Dr2HxQ36rBtQuos2weDiQ7Ce5h4IBMH8uSShEqhL4OaGCQ/MtBe8
wdnAvvE+tnoPcBjmXXyFxAIrr5tNTDhlFby70ULVsyA/S0HhgyMOPKZNJPByf1mQHH2ue0le3bQc
LRH8pSO0C5cpClg/ldgzmAC3//Qt75g6fzN/AhRw6EL9PqjPZ/kPpGG6ylpvotjTvFC2U7RDEYKu
qokROY+U8p1ZuNtC0Q9Th4Oo1eQlaljjx3hz5DHpksP/458y3wIH5WnUbgsuJdu04KBKLjRUvKyY
g3kCpcQMRFsPbBHMCQsWlis2NigYVF6ZopPdFZ4AM1IaSjGAYWzH6kZwl4D2G5RsKdaOqca5xmem
JcOuFLTPK5RtGAbSGdy0Va7z13jdaSdq1/k5pvTzOyygQ3Av3h6PVLWl7M5Nj3UBkSgN5/NWW9FJ
af6Z8SMzWMK3C17VB4Bi7gweK1B32VPtglnOm8zYErMH5x4lfBsnFQhX7uUab546vyxaRpbPAMKw
tuU1TC7a2XFWKwXx9k1zigQSK/+p0Z5ljCuhCBBpvTNArnmuaWMyihhe4iGsGKioJFDeb9TPcEc6
B76hFkVFFEWi3PxoXLZzvtJcXrz56UTZO62dq2Bs8LOoNPUEYjQR426la/KWYCga/L8XRx/D9M7Y
cJlzvFhIjDT0eu4j3tCfy9bdF1GlcWNi4KhTX0s+uGGCvj9cqkZbmharEY3SVZ9EkrHWAu+iYfXV
aXzQIRVAo23LPdSwLfR+em2SKJXe7Pj3RRb3IJff9T9RHDLNC74ee8Itswui4LrkkiLFKeAK3ECt
wDCZ+4PvUFyOtadFa2jDvWPgyJtS+eL78d50BFVAp7/vwzSStMjseVHEg9GjdlaY3wSMyfgsMz2h
Ps21Pcuw7i6fq+ZIJP1gaEgWmATpR6KQqI0Sn64IiYN2bI1A0aK4gDAKsAvyNackBAHTJ2jleSbC
vYgK4EYPK9wS9wq/vOXYt9bPntEibFPIB+NgskqYlAT7PWxgm7vz7wqeBndzL06dFymweyLvPK94
CKQbjz8KiWbfVLWNP0dlowMQXRzu8Hwu9u8xJNIM2tnS+/5h5MdjS35m9HC3CQ9QWPtpPHFqJ23b
WQxerkGhBVszd/oGXCuHphqxJm8EZjS+T14ywdJ5TUgozKBjk6Sxthd/ueHO1ttopO9xgBDv0wvH
wxNf5sfJNrKZOb2d4zEIkviDDw4eRuI0O5xcdmJw1Dp+HmiR5u0rqu1G0/f6lsKWgDL7u0FmnDFD
km2TllrVj4FmRh1foviJE3M1vK+FfVpJYRoa88zwzPU6iMzkfMZbNXcnGlkUPkXk6XPMw/ANyfVe
ACSAfZRWMbljQQdx+aadIcpoCQ9ANyFN8PqakZPgAf/CIIAZPiybAis66nv9hPss+5u0zk3/6eAp
qLXxcgau5T0CDsFA33slzVXEW5xZtc99QAZgOx5nchZsGy1OnNU43Gwe2nTqWg9tdZp3ThwFR46B
dycFtzgsoVBE2fsxN0Kg/G8B4O5wwEQAAT/CXwMwGe6tP8H87mWFIbpPbUNMO81P6mwym59e1nU1
AjgDvrBAnJDI4jAD70w2QILdCVFP1nYTK+SnBV/juhh6kHr5uWM7D7D1AmybwPS4hJLZgxlC8Oxx
UkR8AHvguCCqBSqc4QNpZDGvhqADcaDEyc9IhYV+umubqbXMpz+cSGSHuoRfOEGEiisUcGirb2RN
8hp3BCVoUSzf+MPIcR5UxsS42DdoCmMsvxgU6tQaH+fDBAtEnxGH7TOK0yWE/Qyq8CfQ/JOjw4l7
gdCKjUEBxgSdwF2/4UiY1lWYnUET0HsGYFsGhecaixfxPqXqeIAo0mqWjFTIHRYEWp4dyPMKIJjO
jobh7sLb4nX/cR6o3aCgHiHiUYV6jkMPin8p/7WZj+BEzEk+9zWQFyCzSHdGmkHsjU8TbvyJf4R9
QhfmN1rCZJu+qBNrlmDAEfPdMtVroMGrpah+TzO6Z7TnUjjD89x2YnBbDpIxj3lRBZO0gE5A7egJ
6sxMtFCjOc0Xur50wFiWMSxxVmIocbXvgJhfB5MT/Pi9kV9Zwz9rCd9em0H7mgsV8tv5s2dmwOuv
Bywne1oTMw3grsH1EeGpBMNaz2YY2YaS0UASgBWL0jN5A89FDhgItBQON3S/2XcrwkQcsfUFYxi+
f2LyHhL3Sh3uRc2N3BZaf8prgmQAt6YvlTlaDH60WLgQ6SCCzK4ikYOT/UgPaMP5WnG3Z/ZDX7r2
WqwLN3XvDP1Tl+NWX5296GVSW7hBIOqfJ6TMLUkIYNji1jcaRBpF051TdubMaOSu2uEKPejNfDQ8
Rsz+dH3TFxeDIumFVfU2F1ldnxNFRCKNW86ASE6NPvbZ480TiS9ed+i0mHyaCmhfNWIvEmlL3e0b
cjKsE4DCC/bWdAcQJoeMch4uddbVffMrKrj/zWLLmQLLkHAikaObfuRmM25/UzKtzcRxxpHozIib
L822655mR3xoDpa+j/Z7j5x+PhHYVzxue+f7lC2tFsdDy/OcMxiX5TsJ9BneRI4j7RqQfg5w/G/k
6ziV5nV+iyuwT53izMNQRYbd14GsnQ9hXlg2gMdNMRPj1EIow2m50zHnQJ3B3LnVHmtq5XkVvsJ0
La3xaAFWVKz9QKfpDvR9TAa+RGv7zZn+Y92iGHJ79Geg7T5HA39sbjwqQm3Nei/OIAWvsV4fZ3iT
EX2041rRPCr4vpEw6/6s56cL7cbc0T2RbEWYPdLVyYLbEP0WIutS2Wrb/T4BmBvNCDolvivcfft8
ejofrGJ0YzMVbPelJWsbrBv23LjTiYmyS/EkciFv1mlVuCt/DroB5glbjGgpMliHn1LfI6YyVghx
HUdsxSHiXHjXTRLVxP7W4LQNDf1sYMMF3MiGAyRq2gobJzyicEUWt/Tfs4S0jPabEmM+f1usAxSR
WnwwgsXeI1S4p9NHM8z11vQEH/Ku+Q4HOKESYAWa650Mv48L/8/CBOUoRPwDUkIV4AoE1RPA0MQA
dyGLxuziwWawX/A8R6RwiFPVv4gGCShIKDlL/pPqd18cMZmPOy/ZgPB2GcIgS3kCcm5ggMLfOL7P
vZ2UoRTVGGMKkgBGtPNqpMsswriCbQjv4wJj67GFyXHIEBcAkma5Z79pmy9UwRfnC6WhdcqNbFyp
zjE3Nxj4YOl6mY2Ok+lvOlwMeN8RwI9xmL4xpCYC5wtqnDmKRW8YFGZmjbYZUDMIbg4dtV0LyqgU
0mZFtJqUT2JQSSeKgyDbJLDvrM84p9OUDgSSi6lkuoCtSE1oPoMc1jpvRaet5KnU0VSfmG4BnVuT
Wb1mXuePWHzGV+s9v4+uyL5Cbi08CmnueLboM33iwx9zQKQGKFb7EPIB8XjJcIchwTsECJppHCcR
ZLsMdyj4BQTPbJLb0EBrHZnSurBpLnCZW0xm+EYH4sCBU2LtSDXhgYGFSPKMb3TJWMwmJo4SkacC
pezsguQiWAsTeLYVEGkI/R+uDKbUhBhQKuCJHm8sO4mnYyqU+kDOxo70bdLR88I7gAe82swzxwbY
9YC1Gp/5IH4beEH6L/e3GcP1iUsWs6P3WcjICVDK8SPRLWb6E+oCg6MIKrkJvZUB/r5nX/lXG4hr
OppD6xoxX8q5pjVFN09GMODh3JDqUT3jlDFAlAXfHZdBOhWm8MBbbEoKejF7DWTsuzc/YUEFM/4k
/6MvfEEwv3bv6+Xg4Ywc0Qx+seDyS+wwadInDDAPMEmZKr7/GHrnt9Xj5eNzBlz+w3ACjsn8c2Ag
Xo3FR6AeGlgZgUmgjqWs90nsE/fDhdGg/VHJjQlDL31kTpg628fMbUCvAyhVoQoU94NawsBKG8Wy
mOvoaOtOX+xWwU7rZbH4nf/tzJN1BP1QQxxhI/UBxJ/MaK+xSSlcDslg+ptxUFr/8sWDQesw8+o5
b/Z9EG5SfbCtOGfhh2FY30+jQg4GPe02wBPw9YYGTkW8glL4CTCIz2hmJ9vSFjagwhq6wRIUjknI
u6UzLXZenAHVKHZMB2iRa7PCTkC42qra6naoMWof4kUFnQZ6U88fAshMrJqqD1tagThBFv6oxmt7
sZVFdrVKu7+uMbtg9wKvX9zHziLMpuWfmFhUFIOc9YCZuB4zjL1PmQGAko1jyl8IPkSihExBKd+H
6fjd55BCHvFbaOEuO0UGS4PBxfdl8fPw/eARbdcYHzwcZvjQsF43X7paLfYQJfMhpKnnSXYuK0tB
UhGqfxIbg1Ot2nFKYNf0GbZlMyL5jsoUZMwRV1mE4zVULv8isrHzjMlSZI9bCD5AKGZ2HUJYhd9C
VCew4XgJW5memhM+tAotPX0YpFkKNT4jcTavQBwQGyo40yvi9vWY+2Jg8HTfiyeQMaO0JPW/Yafh
hMeAcOi8w7ulAg30MBZvrBpW0AS6fUPdDGzqwH0H9WJaxBjmCmzwM5NuXfCR3pQmotfmcWoSdlNW
dkLptxJcCAlci2aRP+qCAhG/SXMTbMgFISj16dasbsNUUdvzevAAhaXYlUocTwmbC5kyK3KZptFW
Uy8Qu/ZtI8yEAvw0gwa4z71hyQYVIGTGSJlNa1lbd2jGD0M6vELV5bVcEKWhlYyd26ZdZoACRNPM
llSY+3p5VsPXikEzIDx6bkay9bG3gzMiyPU8a4q4YTx+UUKjW3SrRWFeDf9lFLOODAnszNxtxIIO
nMOMK2SF7+5L5//Q6+k7qpfwMfqBx033PgdID6pbhfC06ZYht70F06ewJZz6edPTBf8I5YrZ8N9n
XYavMQ3ok81aVyR/S2F0X9t9xerhrsroPyCZLCaCpLIb7/rY7EuhuqUu0SpQa9Wb0EbnUW/XPwLX
AsS1qv39GOjAYHD2x9B4xQlxYRFCD7ihy1l8saJfUReo6IVeHsR/o6BxQFrIIQbZIUeiHqLK2/dC
lqYBSIzCAlsFHZ1wAxkdcLpBjAdBXWTBziHwI3caHsuzGHCLXCGg2k98hUoAgWTfuioB+GcXvnIa
LTqcZQQIne+yGPyVfpNGbeQl6hYVMMIe2Qbdlt3z/m2OQN6GBoRJalSgXOdBOnRav0nGzms+Ru9z
WcEwQhMBQ8ZANDVAiUgiycSCiENlPwyFgyAbuUythC8RcJbYcDeCHDfEFY2qC3+D6T8Q8FB5YtRI
1UFB8m87Y2O8rAdA9m1azXPZ6p1fNiMx87eSfKaGcKZEUn8xkp+4+BJ6LKaY5aiK2NCjf1et+96p
1HxInEY462FXjr+49gXEBIY3cKnwyS9kQsw9qNQY+M9Z3II3MCUhTe1gSmT2oVtxum2SYO2rQX83
jj5Ok1ARv6DAkvRDzpO8HUI+EuBF5b1/tPnZS0cyhWPRakD48KGsX5mSPUXOGBPe+nBPsxnmyyZh
NeAFBNGtKDWwiYZYoSdQ6dxxzJgI9oH+woRhy1WAAAOozhWL7wOnGsbQlCU6uUeQale0MIh0/puP
QdtdvnQP1iKQer0dwywiN9BNh1DFfnMEs4KrssYTgPo0+ti1rbiCBqeegz8ys/G3/gTs6AFSA64D
Ra3dCiyuH6fBkNMO4MaKB5oV/AfZ3QDsPTIVv+MJDzj/DxcGri8+zyNQ50wOeXWdm+HDi6bHSnnr
qr+Wu5QuLruXLWD5W1zZ5NXXQvbubr762ZLLzivmJSMIU2CTdBJQWEDHgGJ59M0+xzkHTTMVKu0A
UDHgsMMvZRZ0o+IXM/ObcWJFL/UqJAmEQq3GI4Iwc2euxEkDTHvMnsFljyUF0aXYtxbyP5y1sMTe
/eZi4IIGiFguhx+EdmB6SQdplyS1AuT5o4qiV1qMEMn9Ism9kyHWcLuOH/e7ozTAVvltt2CLQp9D
V01rcj2+MCmGNvem9VS4OU1UeiJRxXgbcSvEcFqKe39IpVRtyHI6nIX0G1jjDLk1H5LHe3yFcEoO
XDsUFrCGlwRBs1ntUbswdyq9+nSfDTx1p8S3JeJRgyMxCKvdxxGEFFQnUHxo7LIphqDeY8aw4M6Z
oLYBaoS8YhUOf5VuRoK0T+BSwyGxg+ZuPkam3OZcQ6V97feXky20fg+mbZ/1nVb/q6GTgqeSs/5i
dhNfxAJowABc0uLb5hmT5W0wJEDDB+BFD0JZk0EknBA5ToPTf9OvxhvCJc4Y3UnOd/eh6emFY7Yd
FaRr3KyFIA6gfNb3PXz6lrXb4xagVYHUEHzPb3ypjjT0JxKjsXpbAHiQNS6VJZHfvQIetnkhUNws
NkS5TDnR41BPlrRkkIfpf9jw2ZxrzEwY6HbkSJF6mgiU9EZeofK6zIf+7aiwxGV6aSBQ4wwOgZQv
rhaMKqgRRI2t+IVXx3uJAg4stFz/bFX/OR28UG0tWe0JPgbdUuXVIOPCshN3U/sGnesSTuCTPdwk
54ZOoBzRf0IUYPxgMGu2bkABdrqUSQfcNyr6z1wgHYJREFWC6Et9QAWBxxpYlXKApPA2k/uUZ837
LqYlAtYYzB5+Ywnl3hZfIhfsyKeY4bVqKboLeojHAVYLarZgtKhMMX8XtvkOvoSEagUk+wf0/J/G
aQASz4EFwsgOMF/dx6qhBiwTrtkWiViwxpGMmX3t/LYeZsYUgIJkdkSTD6udpSCEfQjChPxzhWwW
FRznAod6RI0lMoMSoEr+Mtvv+xczp+LHi9iWNYBOLoSpQUeghjeBChalaUYkvTJAHe+Eliu5L9no
RlL6TrlL9FNPH4NP7hgjUecLGYPlsevvXLCmUSn4qcPERPzqC10bErOkT8X8YpGT9uDuQSrdiEtl
Lq2ImSN90j0L7lQ3MKvQX1rlDt8OPmvq1yekSP3lWNF6xJenaB8EhZIv3P/myhRaeOUPGbOVpkJF
eLfepRnVKMt6HiTkRt6kiDLYVoYI6AFNBdEv5weijAq91E8VW2btEEIQ2ZDwBMYvUnKRYrOHGxXx
cwg88DQa4p9YQDb08XAi9AJhgmXeXfMTIGkU3DvSsfxzP4aAACdzbOZxCJSMD+sAHmJg/9YXWSI8
HVwsvdDJy9HFuOKJKYiMOHVFFZMo9u7eAhLEYWLCHXIJ6x5GMu41zGyxIbeDqdYRNGuDYz+kjiyR
MSuYHiOIpSFbqXoHarmUSI+MTl2WmsCQfwYoABjpX6ZiN2DvD7SLmHufKazDKM4gk4Q3XgXWeVjj
o9LCDEIfcHN7/O7WerOOx+WysdHlZLnKLMUHA9s0rI1VTCXsu/mBbIjUkQSnmthWuCPGfssvMiuX
keUKoc3m7tJ9BB+jOcs7acgVt+Hk8DuoC9zTcE0YHMTrK9YBKfjdYmZCJL5iR58lDx3zff17KKeK
+09HgS0kDj6YkmDYglnLUsU2BvnNeriFHWNmy9dZkPUQ786/X7O+2tIS84TD2y8PIun+j7Qza04d
y/b8V7lRz0205qGjbz9IQgLMPHl4ITAYxCRAQgjx6fu3nHFv2Ry3VV35UBkVefJ4W9Lea6/hP8iR
IETHb5xlmqlqFxm/GT+Nf+QglJ/4f4xktcWRn6UOT+9gH/w5Myep/CiBUbJnbiL5z73v0tqQ5qFm
AEOxERiJBRe37mwv3gdAvcFfpmogn1QiPFme2x5AceMSEBsLzJjoV9IeoISiEQsvlWR+5i029B2V
xX5ucQlsWjMIOSDZBlsGlQzI6fCSJcypE4acSKCxdGzKQawzrZEYNANWtxB1BHTxyRvgDYDXIcUy
F7oHbaUkMaGVCdiwT0Sfg0sO8mdCPWeWpLQHDYKWKx4nqKrS6qPzziAs5jqudxkOPaMTyqsA2TzY
4r5ByUEggTrNCCKhYjr2ygYqT5BTEHi5kwhozwCYNd6ZNclbbu/UvLavfREmpZFA/UWwx7spDY3u
moHbXKGxceUJJC1Mw/uC1AHFjOBzIMtM91PLF+MbrpjpiY4a1SKt9RvhTOQs92jWv1Gl9I40uGY9
sZbYBGAg32uEHPSUAsQ26yqqmgrTJUCiZF5U4Q4yvRpfFLJsdHmLIVwLHfqOeeonDJVbelbPaI3/
NeWimCG4b94BpHmixyD7aADoL8WCrYHuDRqkRot/srIVGkwS9dccxwCD0Q9fiyzqsMRviO7VDJeq
co72N/vgAqYHjkh3jrFk/fJ6AVUm5gU4foVXhHYF9GO+MvlVuvuXckjrmN0Tk7SW0Y2Ld+9PyGEp
zbprpoIAwFAdmAhgluHQkqgu7bculsygwy4SmAXcXOODsGIjA1G2c/Hmg+jAJHxhd28NgJ9RySwS
F9HR+QVQg0D+GADaCqLx5NdsTGAMN9kv3uVEpvWqePTo+NY0STnWwNylWqbVaAwLLLL2LyZTldWr
oQfZmsoYXBOZ6dweXEC0bvzZa5/eILoRbntDkiCHpbw1ELwrIk2+01MAIxbkNWnPkk84P+E9sCrY
PJeoaCdDt7X2ByZdcIr+4D5lXkO/nIdqArHwp4c5/Ub2UsKlRbdQ71P0bDsJZFy6ssw9KTolFZRq
/zhC+J2br2QQJ3CrxF9NlZZgPclrWs6T7jMtgh/DHwKmGWxWWIiiCE8bzjv2r3NS6qdbdOav5b7D
LmSiDA6WjVm2aHeC1pzjQkbiLuwRKI1gumBsnYJV11ic+KD2QD7oOpjQPx9cQbtQ85ZIVeDj1+Rm
OdW3zyrtH2ZRM+ZgkMuYyqKghEo5Zlh9gR1aA01scKBs8NfoCYBohzjlfxgjCHyMNUT7pmhTG1nh
uY0ADjzhQXdGNxUZOPBTu2DAULGNX9CANHNI9l6/g6riuouWk7KpUm2kNCtAOYjS9/oC7nG6r7vT
O7Oe8WeShLS8+1JbMMkGQRJ7iNFyDNbCgGDCw1/lTMxRd4ImA2TVn/VogGidGW2HV3eSUVJKi78E
YgCzwAApT0UGtIrWKf0PAF/UpllL2h0asyOzjjAYfmY0ZG5vZ0jQH8uUZjsF5i4DTvw0tVrFtPBX
DspLwhgum7ugNq6Fpx35Ea8O7whqLIq325RkntAmvDsawTBP6A3l46KX9feN84hZKWK/e4S9xus+
CPaOJGHHxo3c5On2mj0VT5/hiSl0pMIX9ubynOsRjPCnTUxrlv9a7Z/f4w4AgwsPQLiznrgjwNmT
U7NR3UgilT7QXLoOB243cQ6BNOGvkfJEGaZzeLkD1z8gQyOdBslME69P4cS3BfUVqkCdkCMh1iMS
1MLuEm4Z4aq1pblpRHDrwEfvo24/e+U26dkT/e280MbmQBUmBVSwgkgpvQUmJ2TieAwyfOWAkg2y
JwWKAxyeef4rGBVOstxVfDQyBLCxkcAAhN5evDvD8j0GLwn4BwkU/ZV+lr8FzH7lWCEQs818g/0E
u78NKbidzNt4A2JRfGGYN1vDKEq9lTsyBjvimt963rThZMXz3Rh4UT4+912OxA1aer4sRxDZkagQ
WZmWOEJiU7XYk7NEA3KsLVTPFiwiEJTpiqYJjTEJKLMPxiCXxQV7aqZF/L4KeD86RNxyICVf7Oiz
DU5OzsEtEF7GDYyehjPBJGIAfLSurzSGhfRDm8ZK/nTgPG3p2Llt0Jkt7Dy4ALxXg9Af7bvJdEPf
ZEX5DQCORBxTh6YSnblrvKXTcLySs85YkK/EbQ68quOQ34mGBCdymgJrYfxp9zAqxVbK4gO08bW9
dmE1UhkNxNcPa056OfDRaRSluD2tgzkzYAPoW4HdCceaCEyFgW3rwkaSw/UwvjJ7BtatSZMvnHsj
kD46DUxat3DEkWQHwHKGN0mOAIUBsB6fWO1Jb1pSDRNWGp1c9twEUgpDUZCfbPY3BsfU5AKJV6Il
6sbBc/KMnovw5AoUJTBjBvJVtNbY2sD3qUN5Y2ZDJUG9eQklbl7B53G3MywzBqbrrYcyyaGvERZg
zsogac2LECAsdxT3FDMjd5HS+kSdInsSyqjMZlSQfYiXMK/NSSrRfsFdCo0lZjSkN7fpkTh9f73L
bJSz5WsTjei+DjQN90ICAHon4qqxpKvbgg0nGAcTvAYV2rF35Qjh0QKcw6lb5DGfDjbbhpzYT04L
nhEw/CgTpW1Mb54ETKAgcqWQOkjwCpakAdC+BWPI5mHYwE1mtKZHCHFiY+W0XugmAnpAnIW8kUaq
NOgclLfWAAEYP5cE+gNSXMgILKXxJE2Nc+dDJIqKNmJ2H6gs9MHpMVNkJLoJl1uO8Jb+ier36Zwj
r+WCsR+vvX5KfKfOWv41vAIkHVDuIJDFijKFOsyBdrQp7bgtracRLS/aO+GKQhzq4uoIP41EBnvG
uDlFF1nmXNP2WQtsE50KD2Z2rXWLlrKz4NqprXTlwgmCN0wrGxH/M1zc0WQP8pOJpnxIAbccn93m
RMpbvCSYP3IBlUE/DuH4w84g3JsQjGHxIs7vQUYtObBLHFN6MR1o2ZZw8UMjNFdAOzzRoMc6fU+1
LLsRM+ta+DmTZMr1Ion7h4sAXGchkiAa0FBpDxUv0nxdCr6F4U6HgNA2W3TNgiunKDos9/UVjQJy
gy1PtnL8AW18PvXg4KUcWf/QuIeFz56nkQncCNIpOGdKI+mWEyuZ5EgCSF+CU2p6JS7a3G2XlMQf
CSI2CnkZIpod/F64pwAlztDtXwkD8Ua+4t0RQdn0GPu15L+NoyB28a0jYwSCQhVN3I4+igg8LzXi
umn16MXJQHG1ZUsiglTbB3soo7t+0VSR+HujxsDp3YPRCubY7wGe71vL2ZINMgZREk1WWHZSVUTk
j86FH0kd4tVChksGY9vJnaEeFa8WFtyMeVN2G4x7kBlcoaH5ks+Re8TuQGegvkSgJZBR5iu8SzLE
K5dLTstKY3L6ydCVUQ6sEYpzfmLBSGrpNoDYsst2AaHpiukNKBH9RQ42bfA6VzMPzVjqNMxHQsS4
iZsb8kmg+lzQ2jJBPwboMXIrZfykCzy5Q9dZmSH+35J3UHKGu+UZWbrWXyWbtSNacXkB0cTDBBcX
yGENLqIFLzyJptcA3AhffDvk7jt55lBr0rCfgnmZrOleXAkvGJb7z7VhPMKW5mXjiXL9ZU2CQLQH
fOKV8/ENRCS9AApgD08PA9sV0I6w6GixmWRy0IfD1Smgk8wbZuMS61ZQDwkQel/pKhF+Sy+7IYMr
NH+4Ew+fV5Lg4pihMxEXfHsJkaG76034+DCe2LBoHpDrMxmNzlP3xUHtMJzyn7euNKPSKXwY0PhA
XEhHgYuPsvo71H8aXi5jgU/0PRkqgaOJaw9AKg4YWYvPvIg3jHdCwQ2Pe44M8POoh+9YQILFdbBr
v25BYuXtV4TpXy51KGL9NS+kL2kc83L6UssW5Fp+dIYKmBg5OC38M6T7hS0IlLPPPnwN1gr0RbAs
2pt8dpU2LRryIIGE5XYJ1QXhw4LmKD0mjAODvXSWSNWSRh83FQgBZkePrqhHTO0oQSeu8F4overH
FTU3fCd6fUDS5tu54MIEU3pjajcb5tyrU+6O90kfZUNK78PYXtmgfeELc60qVHZQhJkNOybzYNTF
u8LpzzjR5Doc6bhJV9t/NzByktICVkyogGu1etiqeh/SwjmTgrxCVKmT29O6kdM8e88pDxmiSbwN
ljdq7qXiu7zP7nQEyQDrQDSFiM41ueVgtNt92uf4HuEJkXpTCv/98Iw3KyemkQNDyd5zlBWYk/jK
ajphjsK9T4rd2lBvnOtLJn4vu7FMBcuGDYaGUISjDTrXXBLlCMgAtUjDR3eM7v5sCDKWq3OZAOsS
JKN0Q8VQEbGFdjHE842/BoqU/i2gjH2T4EcvweB2v/Hb0QWl1kVcwid3maHSe6G4lSG4vCwaKVeu
GWKy7IYd3yaj47qm0srpo9L98x2SFS7vY8jftjAH3jOH56zTMdjzL5eYeR8FEiGzRHrXZQAtph4j
gceBpAu7ZNtLUzMWWasi4MrQ8LLzy1VJLvhZGmukAmbLeQGFUa81ljQQ+aW95ZW2e8rn4CdnWBAB
f3g+14WYwib7MAFdQqhsf5pVm4EyyJ7Untz5fEKyapSTAQ9wgxy66+62Sa9DaAms47bo5tuttKvQ
ZaEcoU66BgNsuXkfEK4ZUARWK2dGikXSGSQQFyrvgfEfCF5SEKeeLo5PSrRjOldrcwfKsA4lnJED
bBFJJ/hq8dgdia0NdJrXy/zY1yeJ/H1mamK5tN0SjLl+MHROSXzj+txd1djTgje5BAVWZm2D9GiL
v5kbZA2Z7+FXHnADDPfDrgizATejoyrmrKe2wBHmYjVFK8vjfX3aezb4lARmwA+1sSpVA7GaaS+E
IUkbMVSN8DHCmFGmxZLOaQFWcxSWSv1NeiwDJE5g3sqvvJumuJliupG8b/EYU8TPDyGamPtlVme2
TcizQBvzK86lKtlHuS+hEExOdx9Njk0AgG7DeQPgANEDS+5g905NhtaIzU0CQ/ZJezNzCCwWNo/5
HDf5+eyN1+SCE7r3Mttbv3MjpIsaEtq4b06NlYFa5fS24DdYP58otuDXMjptp4szVoRnTH4O08JE
NsKbfZgMFdAdYAw/64JlQZkNlyeSfeuO26oJWxDxgH4ckXyq1D3gmPlJJBVNWH0jvamrIUDf9npu
j7JW9mQWAxmXvPnG8+XtNCSq7xbgijRYmLRJDyDdmYoywpqNIGdSru3ZLRq5NBkoKNQ6qAHSz6nz
Zk0SZsn0C9B/S3lLdj9mEJMjReXH8LQ34cWpnxm9KgEsZNRBXCChL+m+mVMwMTqGaLiB7ojGbFgu
zI42pl2/nPVpT9sNZSqiq0ithbcW80yrp5Akgup92a+0BXMridCrZNM+ml6tbb/afQ5NpL5YGAtL
XhsPQZshHZq1Ua46In69QlKj6J8hgk4crqlnE32iAkPIpgXYje62bnu24ifU95s+00k+PiTNuhLY
AzwXuE4Tmo5XEixaHyxWa14nzvOZVoH0XOgHSi1zalByOu3zwhmllEDUMTISgRBKKr2LLt5zSRW4
MLuiAl0g71VAPVAj/lMIIEDu4TefpjaMtdaBxuwIKAUkZLrInwMl4Mm7ntXQ5+gRZOF2ar7pkdkS
mqqGFg/sPti7SQspCOO5BKwHdukTmjV7nz3zxcCzQ6CS4ds6lPcUQ2RnYs+O5VMCC27t3t0GGjJt
vHZHaPrBvthGGX7MMiQ3OvdlBpoozOpWLPbP5kIwaWmHbLsgiaEjCIuPLLcxMekAhHnv9iFNDKgL
JAErAc8wuuQ6VAciHXOr5zFhWgJzrbfrzjoH1ORCsUrTwS1ewsPT7n3zbkDCFh7VvqGFpKGfZf6W
hG8nLU565FwO4ppIOKdYpsVEqo+I/PyM5lh0aEh+CNtqgwBH8Wy+Hp6g3D5dEAcn1XhjLnBm7Lid
MmShr4PgXxPMQpg/QywmMDErpidTA0eR0u8Df29giYb8bqjRmNu/XEgDx6dArI5OTYWMiVKtrTft
5oa7QVB7U+I232pWT0OMH7kHwRoOzigSULWnHdRvQAXo0k1FXBbRdO4ClR46sUzImIr3jMwPowKg
hA3yhVAelEj8skEmqzeFVykMN+0J0vqWxIQBGB0wIhQFeu6D/Tx6nT3GTGCNZTK4kcJGghXxEzUV
/FYl2TrQKmUOx6vWQdeB5ywCNjVwNFIe8Wi4tuNxjHDcyO4pgy3QChFNOr7rhAO0g2QAIaIvV/At
L9sGjFwZufav9UXauDSEZS06UPTIYSZLw5oW1ciBx4TkI7CwZgnph31DEsEvLTLrck0dEZHajIrn
E3qRh4WGYbERZnQFvEXGb2P44w98F9C5BNwhRtCYA4C6Yw/xhEuZE9JIx8S4vjpS9XLp+8wLpEEB
BRmuMocTci7/Vm1tydfYUhNBExE/h9J4pSBD0CedQECNGERSJpwQAKotoShBf2cZHJikCjg37jUP
jZYMmjEQeoGhQZdTESqguIdC1oH+3AZzRmM6bphU9BvaylZ0YWYIcsld5kB2rlE2ZqDviMqSGNNC
bvGOc4eBqhzGw/sZHRXQ5Agd0RMpPPgbzaTDnk0H5/5+iEjbbGEiN9eFgsQzr7s7ssQt33IHTIz5
dUmVC3cCtKDbBNVdNixyaWu4/UDqiM9Nr+PCmBNqCF0kLXSI0W8HYoog8pTnmCNQCy6YcCOHgNzZ
iMQwPLbX/X23aOYSbHOuyRWfjxQN9Lq0rpQWgxW28DW8cJ/xG8PABVwNTQSrS2YjTczdURghTZ+A
bYQTuv84dZK3I/09HSw4hKCTv/zHf/zP//O/F7f/tf449o/7cn1M/iPJD/3jJrlk//kPVfnHf5z+
+tfN5X/+wzJtS9cczbENU1cdQ9N0/nwxH26StfzX/6N2T5Pa+lQk4xLOC53K+oJBlOc2GhXrmBXr
GN/XMS13P3MO12Ss9hKSChcNmcPHpgO6hCHFHigoom1RxZryu//2bPI7fXm22IjP9km9J+OYfBUx
CaaTTCopomdo4u74EBXr/fAuDctwHVU1TNVV3If19ltFO+/v1nF8wcfv7I+lDiNz4xBWLKT++WDf
FrK+P9jxenHtWGEhm8SzBoQAFfyO3poz5fMqltIqlrK/L7XLiszSZSlYDM1rk0RQhotaSPeYXnbF
YrIJHj7Yt+dyvi+mmP/1XFaHPBy4lbjwAZmB/jWXmWhe9XQ/7MpvC7rfF7zs8835rPF0nybtWSQy
2LE/7p/gzCDdDI7+7306VZE99GVPGsb6luc3VtSpg+hoZt4iaYgIUlH1bD++TNOyHF13XdPRZRN9
WWmWuJerUzMJnFGGslsdr0NsEEUUhBakgO4A7FSt+eMJ+LKm7KYva6apZsTJlTWlFy9ei0e/P+vl
7UHFRpGf88dG+bKOnPwv68SbXbJ2ZZ2sXq4w3A7HHwV5Tzyc/xvx0bC+rPQQty6aU1z2Gd8LEVDv
0BkKjo47GB3mikf68Ux/WegheBwMPYkti0e6kDnpIeB72nHay52OX9Xbq9oZD+HjlF/3yen0eabt
nlZ6nVmE9ntTeV3YEfqqJIZBxcPJ9/jje1mKqrq6rRuq/bAv9JuqanGuH8dGpGJHK6KpAuMzfYa+
FLqVUevHffhlvYf94Vzy4zZLWQ+TpwjUJkwBmt8y46l4sKqFHrZHcY2vunZhIWEsCaaGCp7RDTPl
3xf66yJ+fIWOabqW6ziaquoPH+1cqEVa2EYyloa0DIFnHVqypUYTDv9YwKh0Pzyl80arB2Yn8OwT
CZWqeXZ4HedcEmTgzMkB2dG1SScQJSBSKww9akAQkSZtG/CJuCMnN8jPU7dZMMIWRB6aBE29mQJ2
EFDwGmCdOyqgQKgBWiz1o0fhnQbaSqlTD/bwlVJpFTJAABh0oS7dkAnungtS7ZqwJiNzSJOiQfdX
rH4R8WDXDa9BTkPADLGNDRVJVWvd9xyl+6KuwjFglhUHh/q69Q6VbkxeSJtZQB8nkkX7RQGL09h4
fQDhG7pvCaY3ftI/38kuLo2kIUquamRDdEdwsOXOwUQYWJxcmJFkSHWeGBq3KT7Bj1v92eu2l47u
CAfRMuirKlUMrT9+BfxN0ob8BbSpl8c+2TvQzdkTKPKDIFuOS5EVZ9jXSqYoOYy1lPT+jK7fUQMd
WANKH5mCZV8voc3egOxeaUOVDDNk8Pn7JlF/iCEmh0uxXcM2VcV92I2qZrnX4/mcjOlIks4xWpJ6
jdqEvt7fXOohXJ0ce722rSwZvwDNbJSTTQsgLPDmzaL8u0s97PzstN8f1yVPBbTN59riUrl6aNjL
IL/iqX44zt9e4EO2c13vrM1mliZjt9dRvaF0HuRmXlYs80M4/LbMQ55z1e/rZGeyjPS+kgBWt8tO
RSNLSK/0tSuWq3qqhyzHKDcnbZvxAp/QhW4U0RDk7QnFl7+1zB+pzfVu66mh81S4VAS9mG4Ns2Z4
En93HTkFXy5/VbvN1of1JRm/nVvYo0Gexqj3+e99I1XRvq8yO55q5/2Jp5H2MT10zJulXKEpxQSe
1sbvL08+wUN0/7IjVOXhwjokp7tdaBwnsGbNGlPTS+NZPBR+X+Wnau/bMsb3h3LM1J7tbZa5h0n/
XTIMEOW0n6syjN93nKo8RAfHWF900+blvSHwhSUgcDSiA3dUxWurfKCH2JC4qW4pBg+kjl5Qmo3c
uoz3ZJJW8ebkSP75gUxTNQ3DcU374QzZl2N2dXecoXP9HrK5jebNywa1+oxZ/t6bxzfqPA39hlPV
bv85Vvz3wo686i+7/aRldyW12O3Qb0YnZDZKWKZE9vOeZheogorn/PnL/XO5h8N1LVJzZyk854sY
yoPgwmxtgvBwVT/g56vqn+s8HC/jYlhbNePDpUjTvchdZYFo1ZiUV2RO6g81Hnv+nys9HC1t587U
fZJzKQpubu6QbGTe+AO8HcwyUEAMQcxmxVuserqHc5boVnzebVmz9EuyKssfStealCGo+l7yk37Z
l87DSUsTw3Ec/SSBQ/EZbHZwKAhFBxBkpRBY40nFo1VtkMcTd9vVDqncxnQF61ySH4ju0AV0g4p1
ql7hw1Vs7i93O76yQU7tsuV6PRSNISvc66OqNyg77bc3+HAZawc7vmx0vpU6Yvz0cgnu5Hy1j9Oq
DCejioeq2osPUWSjrdXZWi4VRFdQ1mUECF4lx8dq4zs90TSQIV3FmhUfzH0IIFmcGenBJIDIgFm8
ESGU/AuNRPkev7xG9yFw3BJdTUqL15j7RKk4uMWghGPfJvbf5igMggeyW3ZLerEVD1ixU9yHUKKq
641qlRyBNKCxGL6tPeq9oi2CqBUrVXw+9yGUGPu0yI5nmphGB5onFc1ltGHyKkptTkOkyGROULFm
xfZ8zOn39411r9U+D/gtuDezt6O/uDODAYAC1K1iMaPiIz5Ek5N237luxgNm9WMXmaQ1iNSNX4Sv
TFWYplYdvaov9xBLNlayVa86sQQ8w9uhBf3Gf57Eg1rVY1W9w4dYkugby86uHLtroHOnZZjuCjJ5
fhgVT4OKV1j1TA/hZJbv9X1+57hRL4MvouqlC4yjG4CAys9VtdZDOFFP29S+xrw/G6jc0Tu0BNdS
6zi09txxxXP9Hkasx8ZlYiSqlVrsQyHjhVKCiW8EaISqQ/Z7pkUThz36JeG5q4ZT26m8wCsiJHdU
yI+rBKsdpk8wllw/A7JETV0702QRlcjfH1P7/ZVaj2n/dX03DqkUMRjp4Yyofezq50EcovSBp+Dz
PGkhsoEET/LGnBktkKpY9vtOtR7rgPzgGreLXOcyjtmQOWOv+jkXhpIHvOT3h/1/ZM//lRqRKH9/
1afivlNVhTvWQXlLxj/YNvtnBDQrRyM/vlZH0x1bdy2LRsT3lY419bI550fSyrJ+7YPQ9D5egZ4k
3qrikaoWejjqs7N7nCW7JBlPFf/e7GXRxzOj49a29fs62o/H4csDPRzzrV1s0+uVB2LaHLpg7/QG
xLVGvwsHg5PxagCBPwMeUhqV9518lT9u2i9L/3Hq1XuamodkfAPqEJlP+wDkYdZjQOI/3TuVrcef
d8k/19MfE4jD8ajXajwq/vPQ/c7+8+sJQcR/qwR2TBbSbcVgU37fInqa3g/JbE8C0eLTeenTxofT
8O/dp1+WkRP4JbxsjTypaQ7LCNbrHgfve442OHCEfUPYCFVXj6QEf36sfz7VY8qQH2fGxd6SMiBt
Z4N4Q/ndJ2fedkuIWoPfd+XPDcAvD/dwoK+zYzaT7U8qtG/2TuE2WIi5Fl6zFYFK/3kT/vO5HjKF
3faYZbU8ltkqyHSIeyD06Pbi4hbSM6XnCojojGFnrftJObhE5IAgUSfSki0WWCWICZfRFXam26h4
Cz8G0S9v4SHYxPk5rmUXfre/eAU4gsCxRBEUpGX1QE9+2G8f+CHg2NfdvShL9pPIu6XN+FVHr83f
hsD/IWcg+D2eAVuuDAJV++oh/hiZRLrLOhlbnRukCGCMjRmUZ+oI5J+R7K66lave6UPQudxmiqUd
ecxyoLTOxB0QHS0dzZQJrmv1v/cBrYeIo5WalW3XG3pvUCszrykDbjyjwpQ7v/Jq+jmS//dOth7i
zvHKxDI3WewEVw/LG0GeOUDbK7O1n44Mcx0LaICjWabysFMuF8POr1s+2ZUJX827PSUhLBGB/ziw
d5FhqTijqvzAx62pWYbDUpZjuebDN9P1+HSa3Y6H8dT2OuF4KNp9kKraKGEOqjbIJ1Dkl8Uev9ld
KXepq8piMHz83pnp/bjZRDMDcrTltT1M+xRvBBCHU1+xXX58sRYoFss2NFN/zBjz/HowytMGjLhX
Q+F4zHOCUSiAeKAdHk2rgmzVcnJUvtwgt1Rx0o1+OBBewN9O3w71e4MJFHaJwAvhFVU83U8nT2Oc
Y/IJFY1T9n05/eTMSnXDcrJtSuAJgELBsOD8TUu1cs/8dBq+rvZwX6WXm3ZNs/2B8sVg2AK7HBKj
QK8q83w5V39smC/PJa/5y2tM7Lg8XHJWki4IwnKshQgS2jL/Qg/kp2j59akeb6u9Ft9rB97huY4O
StMOQTSyM++4VtrM7iqj848n78uzPd5A5XE2c48821Nn22cmqnoeXYJ616K/OVoFv+8Q46eno82n
Oq5iOYpjPNwFapLHerGO92zItF1MGa9e4bbcmaYCdgRX1l8PbW5lq4/cRgtaSrAN8Xp9B1mL/BpK
Q/SDzgDbsqZeIp2F7QV2Y4gQtU5U4rvnC3y48PffWJXI8/jtLUs3NOAAuk1E/P7t09r9Zt7WGmoA
UdK20INcHLu35qe8V+PKvq5nwXGMKSKiBohxVob8n07wl+U/k/svW2+/uZ20o6vuxzThWve2HmA1
SYogxk5i+GIIxv7/84kdjUis6Kaum4bN+P5ht+enuHANKrAhJlANBejrXH0xPoqPy/vpfRbOGOCj
IZH7dydAanGngIrHIub33+GP2tbRXNXUTYf/ubbh6g/7ZFeauX4398fh3Vhk0/3r7PVwJUV5dhWv
pzCgJ7hMtZ6V9UyU6940u4N6opFMy8Hdmf7+q/yRqH7+KqZlWK5hKKZqPFy6anlbX6z17jg07910
HOsTBXNSd75HjqwIjYO3gxByqMgL9cdd99eirquYhmro5mO5e1GvebJe15Khenxd70fn8uAVK0WJ
brUog6jsjNTbkws5GKLPk6I+He/RerDTpyWE5W2ggurNjdGptzVbNRfvcO0Q2KZ3jTvH2/OakYz7
hmFead49dds3N0+3DSanh8b+1hI49e+vT3u8E+RJBN6i24xZdfdxAzOhvrn5Zn0clpf2uda+033U
2uXpY4/I32Fyun2csUxfbmgZ7NCrvE1ynF9OT6ntn9EAxAsYH0asGZPJ778WJ/fPc20pDtvY4b6y
GDx8P9eJvZsd7jd1RyQyWhhYg7betvdtFbxIOGu5yAchJmEye5zRyzQwTg9u12j/esJA6Rbslxaq
CDhQOIEFP7BbTsz3zOzejMYdctb2aQflCHluMOww5CzQLNzzk31vbXr6e4Z7NVoLjW2oN/IuOM+G
O4Q6hmTPhoPknag1ILC6mb/tbTpG/wZK3airTxA5mjoYbE7CZBucWzBNqAZVeK4KTucIVR2O/q5+
QKf7WUXNxfVVgDNka50TmupPcOWx6kDI5eUAhSq60eGb3JFlTKHLHtBimRHzXXCZGXrqwFg8p3tC
i1/HxEIDz37UoJeL2NwFIxuBVIKrBnBsvirDbQRZ0z+MYauj7nKmfjG8lHYbzkfqB56loHDs0R4n
JYBouwAXVSiCeAKNgT4zvHgROe1zuDqi+M5CCx1fHPhUWWtZQhq81/lZDaGbKguUUhrua22Mcgk0
dXuJ7MYHyH7YULvQ7utA8QEhf5ofcSRg6IM+VxhAwiGH1N3dT0Q3E0OIBYT3J4S/kFIxm9DHI7zc
imcoGDYoJMS6PvnMDCtH/A+aN+onqPqITgL+Ei/3AbYuzSu/Mg7A2B2jP6T00tURDaK8txItSkvk
XPB1gzdJvoVMqxPpgPjjKI2gZDTKweYZEcAhzVweZgcRBC8yUAdWR4XJsya1Po/RUGUyKzw4aEqt
+AlUXVcFaTSAP4J/3g3Iv8g8oL0itAhkQk6QoxDRbmKvJwh88wWUEtLQV/K7Yi1MLVQInoTzaAef
TIBM6FhpCF8zLESdxF1id1vAChkVTWycIB4d3m0oShuYkFCfKpOpH260bwfv4XrR0mOuGuUdPmGH
C2YLwroYDhGA68XdZCVkzeXvR50Q/dNRdy2dIE4Uch9nIe663M+2RbEb53VO62aIMpRVh4eJl0Hz
UD9GMwRCO2nvOi47WWeLOjh4sVaGNhnCaUhloQ83T5YbkFqejajD2d/203WUaIFt1PXsRc39FF2j
pnXys1WxOqJmgPVe56YPN+hhgHE7ROpIU3wc3yCkz2kVD9BaUZv3ZQHBGk0GfZThkAXBGI8JWBHw
PZBKFHE+NgqEE2LGAiAZhEb8FMZlNHs7TO0RAH3AHcC6qN2z5mGYDw+3evZWwKLJg9NovfPcra8i
XPXh9LPo3MFuq2WgjXgFgk1I8Q5jhOiDI5T3FMmvEvG3/roj1ik69mQZ9Dvbj1GXXRr9JIxH1OvP
FlwMpA9RW4UVhvhB64BFvY9ySswJYS6Yg8zcRGTGDTTIwiucypuP26Xqr+12PGLtSU4npV/rbiIL
Bc0oR4dmKjIlM/wVrvVNEzcufx+jnJo2CgGz7VrahD46bQJ1Au0Ckcd1Gx001B5Fu1IIvm6nBVn0
XUTBYzwDGduhqTO8TkkOkUBR0ceBgg0rZFJroVF7W9kDfJOYF71cmISdvOsTyH7/glQBRG5Ej8Lj
p71SZwPvErXqZ6yrvcmaBkWJf7PIlkGUX+3nemSjFrlF31Fppkhs4T6Nwiu8hxyqwAvaLT5CpWhD
MGo7B/Gz0sSiog5vq0A8SWnnfdFLjqe75m58FSlhiIkZdiStHF4JlpWUgtB2IxtxYRRxClzRa+gA
CYN7hRqAd/pwscr6ZCzufa0zyHvFEnlF/xBZaN3hcpO/2IyfoaE12zdvsUPIBq6LS8RsTPomEijh
a4Ga/8jCVBUlHZGLLjHGbu3RBOH+IdaJWcjJf92gqSCuhWgz+/sBI7x2DddVrGlQHFFBZrvoQkij
KoTE3IJZ7eAStR9sOMCYpG5CZPg5yuAVlhfhbs5tXoug+4Q8dQ3slwRFLHRXoM6gEhjN5gXa0PiH
7mDjoDgYFE18Y3dcbqS5VD7Y6EJda+3QxhNFR5EMuB6JbXwaFDJhwYuhDEwZfnzcQqcaknitByV3
Nph17j1F8c1xrb15VvEyWDkNFBg4VzaSULbINsdwSGGw1k/N89Bola3aKG1zoOqzyQkW+8B6Q6vi
2HdXsxfTP49u6AX8C+jcH8owS/kSox6ionGcHfdX7UaMwr70hAwTr6dLOzBEGzbKQqg5lzqyF2pl
/feZSn4rcGxTcW0BXNqa5uqPJVltm8ZqtpkVYwSaMu2VWWBb9CRUyHh+DAUaT0T/DSZZLQ7cl5kd
aGQFiPP0b01gTNrENJu7fXc/C0+wbwuGbbVgQ1hA1hpQqTQWMWV+OtR3HbvehyH1qce/bRS9U4sS
d1Eg/t3bbYNnx0Bjjz/3kSI8oGaC6APaqo4Y4tqR212jfUiRhbTp1SPFDc0aJMGBE165qfrUgUhs
H30Tp5un2Rw1lMg1AkPxbW6/xunoL6+7J6hRAFzxoXgXkcuqMvHPwvbhLT6Uifvr5u5qh1oxPuMf
gUpKq8DTuK2pb/kg1vwC/ZpdcDF6xilMznWi87nwkQisuT7Q3I9WgU/HeQzu1/Vn7DBY9Zlvxo0z
R0cPk6JxvbX2ZCc3cq/ukTbVh2v6W6gY26raz3hM121aAYpCdW5Sdqi681B47e/nrCzvTjFW3u7b
SY5wnYmo4hanms49VA9+7TmLUgR+kqFiiU07nxrhJUTgUC6DJ4Lz383XmCTzm1p+zWi6TutmRfvL
IO2pDQu9114RRRZySdwY2KKjHHnfhlwtCmpPCvmj3tDRCbR9a2QPrAV8UhSsggOqEKRAkbKEQTsy
rrj57DuqEahnoR7r9W6d/ohbd9qzXkp2WiIWgBXvMSrbcSZmMMmBpPbauV3QQ0DYxEZ4qXeeBcz0
0gm2ZV2ogMf56oTuphVCZ16H5Tt54fEVxRJEYCO1g9BsWCtg+0enyekNGrQT1qZcTM5TjhpV7LXQ
KkdLa/Cy/dDpQ0G1I2boCLEEv+cyVOCPuYx8H1UzFdVQHErjh/ZQsaldtlfVLGhHKKvN057x9iHa
1MsuyPpDVBuV2sCmnYIqkevX1OC6jg40iusxTHeGbgChnhEWapbZxzrz7iltZJxw4aRGOv+/nfDn
ZKOUOmrfrfWobhw1ql3q52HZSYKCMdQ9MFXfQbk8D61XexPeGmv8dJ4zI7Bqiw+HNCHfRkbNi1G1
XLdup4hiHbPP67uLxLR3ARlVC9bw51QvGR3LyKoNc7qsm+D/EnZmS45iS7N+IswQYrxlEhKax5Ru
ZCllJpMQMwKe/nz03d/72N7WZWVlXVkSLBYrIjw83EskSF8XA7GmBHUsdFJx0gxsXgeDZcSpxw3x
ur3oHxItAmlglQy62h1RWDeXNYLrgLgvyYrFM3qfNeVL7ND0v3ze1pa3LOQM8ZVw+Yr3gbdxHxqW
uJ1X/CIKqutOy9YT86WeONP0qH/2mrZgOmKwXP1MBhIsarS70RKZy1dRXvNRERq3Mt4EFlsXgob9
iUzUPZeNRG0gMkjAobhFO8u5oyZE7oaD9XftjNqYL6ZQJ4SOazD/LR8p4s4o3m3xeK9/J6PCcfNA
aOBHlq0WeSw9IGOvtgZCxGRYJB6rWnJFXiZWF8ek9jN/ITBMyOcV2L65GKDB2MVrW/mgNmvGoddf
qsvH06fE5dHLwumZur9V3PIlUU6QZBhod7GqDr24tRncLzlyV4FKrpGvkR4d1cCTxNq9Tgp6/WSM
l0qwNL5nx9Er7ssv5AGC2swmTtx62o8y1xqU9SUU8zlnqTMResoohd8MWzP/kHh6yLaBmfOymNh4
rXQqKMZQIZysi4lZbTue5upwIqsztnrz80ETfBaM0pRTFL4iBBsdaYlVARIKq4OWLUPcONXZUCwl
bTE1nP6BM8xoVeHXJ+OXKCIh8PaXjgRol48smVZ/U43P718HdCS9XYrCTkXeI8BtQ2N5juUJEmwC
QtgojNjG1vCqP78LFvperf7HCStJ/wEm8warwCEG426iPJn+C3gwdBE6/b38HEl2poc6QIBsmNhy
tp28UAVCryxwP4nH69mU1gbhylrZZKlZz7O1SLB7/7bKPg8dhuTO0SJVLWP99uM3HTVjLaPQYEfO
u3+SoidO+JWKloA0+9tOs5k0ddOdhJSTXxdOdbprS3WrGuf7fFosZm8WCWU2bSwa7mj71cv6mHiD
j+psacqZO5AfYeGLWLdof5CKcfJziCJfQdSf9XvG0Bdy4Qmr7/ZGLBaQRqj3b+eE1y0OCEZn5buK
Z7f9XELFdBBJhtCq0JqzjVsa2rznKmKy7y0TKticSYKF8kKJwiiiNgTt4X3StsjddaiISaVlfWWX
xm8ef9YXA8cU9YmLUjkT8wZwxCRxgj+q4ByRiRt6GuECYRtvnCInQRCW9z1hVTWcrHErJFexH6TX
7QZAmfhZYuhqxxMXHEBCYwJ1vVF2j1pOcPpoNsEx51hfcg/lQ24/xQICuMPSkIDtaQMkmOXNPv1l
lPS/AOCAj5LRZxZiGYW/OytvlzntHiG6r1AwP6Zx7T1lNGSiqrg/KOv+e5Aw/gPaGneYrANrAWxp
AHD/F9pq71ofMPXSHpFsZWs1f4m0C8QVukz6NwolVekmfwJSYOGqSbwQpx8pnQ0bIzu2+kyU3Zyn
sSlR3hurWga1XhzQlkKtFAUWQFaCbMhD3sofoneA3nKEGNu19H+F7FKS1VNdMESV+nnvYCT1ji+y
KU9Mi8mlyVIvviI8J8nm070czZLAiQeH0NwHTllY+n02w21eQM5T9jTB08f6Yd2gnD9gFT8dbWND
/zSMkgcfxSmAwlEotTC2L7t5goUdoq9c0/9sM/1HywLQX2PeXAOFZiLw32Pnmt4WeY1d31E5jIp8
XCdcARmBxvXy8D+nHv6N+2p8mQ4maSjSVJyq/yYfJUEqBNUEThCa7Igibd52ZbFKtm5vyYBCwDOs
SUf65n/fMv8JkfzzvczfTiTOJOPf1E2plOPXHVILbEoYLfaLwI7HyQzBdSpTzJVn6v6/fyPZ5P9v
YY2pJErcpsRo/78Owlj53PNpBCWwxO69OrdLiZGfCSJVeEI+FXTF3OYvWAuH6cROvjOEkf7qUQTG
SlAAQf152ERncScrPuHGAC07TA/Nor3K++hvVIPE9WoenrCMQkf6URD2nGHDv12XYJnfxpcEXvEi
q0hRvIp/8i3d2IXiv21dNqdLhcmjqZ/sUqcYERUpcapfxu3uKJSHm2D33iDgjtSMvtV/OESv3d2e
g74aMKR/p5fsRl3pl8fp3ewQVv7RXACSdKH5wXqloHmH49OipYOeLznj5b8B7tzd7i5kEz5/2oW/
o60NWOFibJFVDABwpi+qUfKAbO3rrCMkLe1HDxT8B74Vz4CmY8APUjZM2Dt8LJL+kddBPjiHfJDQ
zD+79zJZT9zQersGxiSI7xxRYrJug+0ej+4RQMtFEGRRrAF6jtJW2mYsTQooPthMOtrIZIxjCKgR
8b53DLb1hCwF+ar4ZPxo6M1kQJ0xzsHn+05epOuXrW+NNfmztYGijjjRnBYE2DSg9uhMzjTlOGJ5
FJmHhGHkTL2KBvyDEZ/QFZxkxtjlXlt2Bp/3nv/jE9r/BUhDfqVevnm5iaPxRJmvW+NktZJXr7lw
SPb18bMKN6WHup7PcW0SLM/19jMb5rhJY7/T+fUlWaWzkK2t8HCGZTdvtxrOmOPfZzMEfubt5T6O
Fm+36SraT91w+zpCinXRDpqSf/UWwr3xH2b35CjfZH7gLe0j/U1+01mwGk035auxBijzp7cO6crP
U9rg0rJEFG4Z8N+omPwUfru9zlVhWI/IOzpkyJd1ZoHjEbrzoDFA+Mj34ENyo4NQMCfxqySWXCwF
pPY7c3KhYXIRrxNcp2lSfBYpIBxIpeD17fwVudLEVQWzxiRIP9bNulVmGVMqlJtM/CAbBDGlNoPO
yvg6CKNQrgQrLcZdvGUXYz0z2G90zVuXc57W0GP6EBtbQ496xqWlhNbEKTFlQwryktxemw6H0btg
Vp9V01khvgs49NCt/bgiSlhoSSBBhqogGqyDqWh7Q7KZgKVrEgymFpkiojeR+VHNkMYCGqZon1Tz
TvfUySpT3SZdxFfqThTwY1eGjyxZzcm4KEsp9yeDG73mOYqE1IXEpc6XUIgDWa3MYLqgpCnO5JqN
DgTPqbLW3HauuIEHGFRwdEs7Wrja805FZMyy1JaRm/kOCovjBaGZCZuO8I94+PjDeM2iXTzK0mQp
O740Vlm1v8eLUnbuiKTJzhA4pLzirokuL8FtjUXEZy/7XcX8dmlWyWKC+Xhgt+iwVYuSzyYT6a0W
qTokzG7TY/RXo2YksfsZX9ohJo9idr78VMuy9LgaVHuYeJf+2mU91/wI9ZHcEaYef7gjbbErTunt
DUBAsnTM9uqis/GCQ92udXPaDhKEXMwd2JopL2LIt6CdiM7TOKxc4xwlkZsxtI9ccO+Srlg9om69
3aDY81QczWGWebrX5/dtsapmye4NuqO4pIdMTke0hEUce6g9zNchUq32ARyczMgLe2PfAgVUZnjB
qHP3lH8mKADerfLR+cHtdZg+mtlk2S5VNHrKpbCZfkl/GBjvm122eB/Y9+zU+xwLH8c4SfPSU/Z8
4GB34GC62V30eemL28+2n5giQs+UB37tIQiE3UN0qklWX34wU8iHpYOKvJm2qmyEr48RPSXkNysX
RbCNgp3wFq8hsld9M6oGlfvRhujuxpfp3YoSX/icMxwMVEu/FrJJfcl7w1X8I3H8vFTogvH8aivA
ZyG3WqoFVKL26APMGvflf7YxDqf0x0ePDAWXV5Ve/fjV+iZHShXhoXO5KHfqBRUtOmT5mezxgFhq
eJGnZtXNeAu7t8e/52woy1nFuMbHArr3cu+DGGoGljHaGiXXl4cxCGyImebg9nsycNRFjPInvrz9
FE+OCCeoUWYFFPmOmi5wHWer4Yvo+OzV7fAYLnQEyMlKh+umbmUnsLa1J1Netp4seAS4z4l3X+IY
31G38YBXwYLmJqde/ahZkrXhlD7oyGl0m0wsXsw9Vx8/Xo/Qjd0SG2k/WsQbYQ94dwtulO3vA7Wo
qyLX5IFUONkKh3fvvoxW+jydUbseJl7oBiyWcKNASJYaCpDLMMTOiUz8D8mnIV+358nfq3iqgqvQ
/8L7BK2XCxPJs9ZDLwdEl2YpMeXtIsWqbtQvZIXx0kDhsvEjdJGFBR3xnZD64cX8xKaBLBxugNSw
GPc4wP79l75Bhe7AHw12D0np2DTA/GRVPdvFDIsSmzxg4o3e9BzMUGORZ2U636z/0HhjRC86GjNl
Fy3DC9AnXN01OAWav6KN5C6KiP0XXrCksbCvMhd4aKF+yc8JgfkPBLAyTOH77tV+giWGz4MnTNR+
Af6rrRR/XDSUQ0ZHt3Sp4vo2zO5u6zcnAqulcNZF3pHoONOl5b3B0zZj9J96NkW77DTaiWDHwqIa
5hths69hzXZCZQuMjVFheU74sxXNEufyVoodbc0OzL233/bzAgOfPb0Sap7Svx/RuPEFJA4iR/HG
Y1VZvuz4YKy7wAyWTWEXbGPujxcACgJFKADsdroGmHPvLmXAFJeG/mncmqdx0k484OraXz/XWX9t
3m7H+mAJ0IJ20q0eO6zpTOMQEjLabKb4U13rBSuxU8deTLQ0vifcRaVY6g9fBhSprV+XAc8FIhm5
2jXj7cVyidkEemFYzN2yRdqZoyL+L3oJl2ZlPMSMlKjdpGjMIQuhckg2O7R8YDtSEE/xz5l+uCpX
UPcizufnHAXIQ3nVv6d2fUz3hChXsgLDqtk4eAciGg1egZkREtgvjmTD/azjL/lk+JNl39laMEv2
d3SljyGy8zQmpB3zZ2OHUDsMqFUgCfhBLNeHUnJfSwH49nQ+2Sb0ga4IQGJThXXdIzyBKqJCMp9u
+D4+A1CvX8g7QJ/j+xrT1hycMNFc3NUHmhiR19x6ctL6QqDvvJp8RUGZEOWIW144JBgGcC5otICt
KG1QmwTkPp8A62Bagdbg7/ShPWKyKXAujNwrEwBY/b5zWugWXg4JWQKqwT/5D/8rJB06yuf4OhJO
2PzAieVSwdvBw8cHxhSej2dyQ4R2DacZ0wYrWPXUjcUKmiBbuXaUnQAiwmZ/8pSJuE+QAgmtjLdT
kifguJoXVrANvTAAVejObWF9Blenxw42+C1/cZiPLyHORjdc0YF8VR7XQkf1jZ0szXNaKpvwnC7r
UbkD1G8mQnZb85feP6nZBw5GWG9DhN9XyYqK9hKcpK1O97M2u9xR2/k0dyLU5QIvUeyCl3uTLj4n
8RR+iavhGPjxT/gjPBE8TPbIjlrZSmfaAugTSsCCl/c2vUgn/dvQTUg7vW5PlqlXz3unWBt+u203
4iry5TOt6auCujWWub/tlvqhejtZMlexNhmshPufkPc4n8kiG7x7bhW0RJ7KF8lNfsx/0j22iM13
856R5KD3iJCbU1MYROeEBgy6lUR3innsQZ5w7aJ9g04pD7X/bhFSURfqIjwOaGSIToEYgidDwWAf
V+cp7zn/3okWrR9uKGaqWyxsXtG+ijuio2N8aTI+VfYk30wREich5+wKt8XnFKS2AkGsmixgZpXP
T7dht7/7rSQuBB/SlCwey2ciuymK59eytHlLSskSf3vIKLjbkHXepl55LTfVLVHMelMZVhjOsmbf
o0xN3kQI46XA0mYR7aIFLYVdRY+e6MkOPpWX6CSCA/f2B4LMt37Ul9VTRKw/QKHUEQK3KubdjgCi
OTn4mmEL3zSoef73IyrdNy13wHhfzCm3jkpq6hprapOVjnCpfBQPb0Rm529fIbWY7N8P6W3J29rT
Adzph1uv2CuewzpG+tXKuAbuzyMK7pJdtRr8Aq/GcVyK7iYmX+OW7ue6e0ClEL/Z4KphAEcA7J84
PHGuTtetNrbjU5qpL4czE5nqVbTUKBxlOzoZ+3Dz2ohQVThNV2Pr3VjDn6L5vy8hFaWnYjZAHgqc
PSmBZtHYjrBkXBq3MZWo0GEHo/fEx3tWruJFP8eb9iyhKPYHiQeP2y9C6Ddy0qpbbIVFvq7PWmgN
H7tFOB8tTHRNUeu8vb+NXfs3UUypc6t6NmE+/slL1WHFGZoC7RxEZsA5C/vz/OeuBpTngW1AUUgk
GJwzsEhS6XpuIif55fBWt7iS0VoC5FzVxEGMGljWJVX+BIldm12vbeqpZRgLJA8PyAV9MdIxFzAz
zR4gTza8EkoE2piv5Senn9rh0w6ahRL0GX8PkdQaY65V8k21uqcY+Xw35+pcnNujkVhSZ7X5WE0Z
YJ4Tt4nXRI3+d6yJaBBBm6vpVNjVl3ab9FYekpTDVDOVc8cIKuqnJGI0pbfyoVrW6/cem8R4RlQj
mFXoZRwQEeS4i8xqVJIG6sxvzaHdxX56wNcJFczd5Jx/DwgVI3CJYu4YA8G0WEfKiIKHZ2bo8V7K
dV95900Fpcx4lD/tDx5YVyyYAzv4xw6OCxoglvFNHM9vTJ7tEkFh/kw5MVfWoMNUDQOpCb0UuC/0
7TCBRrabbBhG8+H1pDxL6Q/BzfhTyDvCM/+SBCw0LI5iQ7Px7aSpJJP6/sTXfp3sXq6GazXFypt4
jZnQXzmus0ndzu8lhGmMYkcnEtgEgqni06FSFvWSB0OJJyIxmSa4GmrKrdUQ0n6JlTWAAr0tGL0w
SOAmJPNhMnYWOLn0xo5Cj6pAOsN0HJ3YKwsXYP1u5zQlPnbfjxQc+EtFbDUvG0Xjyc/wNSBNSczb
RahI7XJMv/jVmdmB/rNrLO0Ej08uZtnOi9ytTp+F9pNoO5Tt3clTv3XsZlyOj3ditlxZNQKgXrQB
we9gK9CqV8yIeupa3UiyF8PU7BBFLmzKt/JreLaapyBRgUAx1xNizWnJojO9e3fwEKrhzjW0eZJ4
HYvIj80nX9nHjsDdAbxFB5MhKZ3j/ljbtHkCuH2UFpqZN7YRYz64FFF4BVJGT3H7XoZPY+Jo6OE/
2nlyadt5GztAzizR2P7GDLu06M909OQQXAAh28YokCN+j+MY9hm08/DO4riivTXyTO2SigjB8YkV
NTZ1GDkEz2pfod0e2wYuDo+PB2bFOQ18EcFMwgu4WXHCdKITvJeK4Q+aq0hzydjH6N5wRNZ4MHpv
THzrraC5XW9XYDn6KoGH97Lz97nOZ/h6xaF1r2bTeJElbhqtjc5UsfYrgY89UsweWW58zksv7m6J
sRJpI6R+jBt36stIgKReS1bPKjRug8MHiB4nDSZGHO1/k3wm0AiiVzuYfevVuZNDQoP7g+MHUY+F
/YyFcPixtdQL5VkFGaK3aU/Sziyw+aM50lrckDCFmVKH7oefTVat5NXs5LdLAa1kFw3jt9J/aWyY
ixhuxel2Wm2Bvd/5YarRzF9WOBXgVuHzj1LCczqvspMmeXq0pvb7fMxXseC0iTqwdR1yDTtJsyrB
vRfzBLgbaKB06rH0dEnDk19Os2zRiaYSzQUckhiQJcyRSD05Aab9+PMcyn3icsvcAuhNtQ9+my9h
TP6GVYKcORyjZFEZm4aytsuf72xdK77wmulUku0twagVO5LYicj2C1+e7rP0qmube30cGDF+e2Xp
S6JvkEHAc12/msospAMrEDanSepXra8R3XCQ/StDQJ79BBpO71XoVeUHKCLYYlbxSUe6m0tUbQUS
G90igWJhGTfuJ3Y4PyVK28Tlxyr9QY1FeFKGefByVYLk61Rz8mhfquZlyr6hAgpmLW2r5DKJLw0Z
gLyv+nWmzVVj8YZxWc/0+NYPW2nYCpNjZmxErBjkvZDO7sUuA/qVdn0ze2v2p/QqRPurRaHPYviV
EFQzN+WISrxYWrS61fU3ASS6OGLxiV1S9/c21irBARFVjnJsvsaAUd+dBEBJiOZ8Hiv9wp+Wx4fn
QDwDaStR8NYc8WMR5xWInp85msAicnggEIfPMfYxir5o5yRYG4nXv1xo9zL8PY5exhKxdBU9ubJf
eDThPig1VkRbBIkOwBbYByjPK85H3Oq9WwG7kF9i2S3O47UyeJDX3wo7yhaZV0OxmQHIwx1/RcPV
KIlKypCZkNowKCRs6Ws3IQBD/C1XAhViMCsoZWlFvFyjt9QQN1U3IVJghPGxld7JB+s1QE00iTkv
1Z2iHQJnLFxI6iw1FpPOftfuy7AGfC6wN36Pl39/ARg4Gv4NipORUCqukixKhtdbkkor1edF5SnS
AjvVQR+FmauJWdAewePZcELorgUr6t3vNryPjxsbTkE36CeCUcLhH1kB9IjBDRGwVp3BsKakOKqr
NEu15iPmibAppvBE3ECyUb5+V24uznVGlqCQTRafic0zTz8WHcD2ZSuFK7wc8huYlTpE+8Gc0gvF
dY6CozfbxMv4QJAEfOXQOCQrtyYrwK+cA3T2Ytl7hzof6/ceuXPZ4ZzJ/9TNAFePLA7qtmGqEVL0
CNu7HLp3mruxJYjAfc4UnRcMBzN7GrmybE4SoEw36TgazJFhST3FYDeMGvDtNZwXYj3bg61SzVGz
+sNVGh/mNgGsmk8wuSPElisDYiL5OWphfziMtn9955N4BC3d0zErKBov0+dNBqWRs1P4HtEUJoGf
xXG4gYI1rZnCkf6Z/NZgyaNFMQLnJBc7rAehE6M0lTj5r3KiRyeEVtW7/dSaFJYMNRkqCr5F6K3k
1rAb/iKycwyp/nDN1mSXt016dn/RzwsrQwCe8JsSMPaQLfy6J1ZxzfcDrlRiBIFVxXgn+Kshev5M
aupnWxRNAVM2mAYvW1oTFZWrMheWtFycKdrl+kHA8EdYdtf2Slog/WlesgIJWzfwxVFlBzLGFQIj
iteJ8jtcyn/Nt/ZM/c9lrLkxZ/GxpDpnbnjK/hggfm+b0+sa/6zStbaMIQi9flM/2MdHnXa6/Qbj
JqsB8sAEi3JItf4gqAP8Rvub9oWXh47cJM01sCFyvNqkqcGv9zM8gjznvOav0a2JpODwuRFg5fMk
ghAAFkCikwMLeuoz3QYTk5OiuCDHfY6xbcxnu2obm5BFxAvyQJIp61a4JC29+3DiCf9u85g+7ysB
I3fqLKf67kCAhUUARQp7V8Wl69KMVjvgRTXQIXuYl5m0l6qHaSs6PtT0ObwWYIC/9BvvkGcBBXQL
adwvzgb4FZ0ovvXt5Pk4KOXB2WeWOiLxspgvbvGy9uPdy1tomG1iEz0PcZ/WQzQ33/MIWvozf7ZP
HRY7VpM4/CITgh8SFWg4N47aNYQJSB+EWQJUNXlPTizosKGi7YKxOu4/dkyKh+hF5/NnEZzrrycF
/thB7wSlK6HsKZBF29k/QH8OBKuYMYzfekzKdGj08KMAugCfFavWSCCOceAJo+C78k2lqwhmooEu
WZ/K7A6U3JFwUclaxuTLzbCa5DyunBiadeoY9M8yAuiC24ifQJ7asBQNOjsuHQitu7yls7rrhFte
zypaCTQ431sxvPQVaEV+a7uvSvzuwvMr2k7DZ4BFGer3TJXoOw1N1GR2xySauYLOEzpLf4gYxwxP
FdG6YqXdF2FBV6z3omv8+9nVXwJMvuZc3MBzisZ+PSnUp/70AaKLY0aP05VqiR3P2Q2xuKmo+h2t
WmSTRRXNQ9WjMpfjXd56L9Vq5JH+0USOgHtwNybPSL9/DjWa+S6/DUDmicUdwPUQ0d5XrRdZzE9y
eC3hzg+UoFgSMcVC9RA4+mg26Rq0szWHtX7HdqWAmOMaQs/DlsDSsdn7J40PBZdXHIhNC+wQkKGA
pWFDyDamJIyWjs0bBSIPjFoYpgA80MDLGJ1k1oR9u6730bX8jUcHIAbEVmjlW91ZmBdgBD9Yq9jM
RcySS85O060Xfai7o6az5ptNBQv3pCJWjonRgMeJ1YAfSTuW5467N+MtWG/jEK27wWDXONxTR8cz
hc3Caayb0TM18BX5g1tBIDqqwHsAf05+0n6M3Ew3nF8cgNBj2XvYiKDz+rhv0oM2cUUeY2symQE5
iuYtrp/kA5bCTM5v8XgzrQ8+uS2/sKqZadvM0XdYX6xYH1veFd8JHfLGoVDhVuR0ViUETjcVVxRX
NanqrI6dmuH7dC6I/it2OjioEO+ZQiGz4qxwB0wZaZvhVjWx5Mf9hrWI3/tTzDLgdYLj8EOZJ8Q+
ub8Iax9d+soakm2HIYNCDLTlqaV/DaeUckyx8DJl/dJl/Mhs9QEhM/SDI9zh+Xs2gg7KFk5Mw/Rg
YQ6/3ZXCmSqlfFss7AuAF6tzzWuhuOPpRlQ6VxdKvWKeHUsGIThIEbWhkHL7bwmDX8yGYGpeoeHf
GUzANSUy68oBIP3AB8eK4ItDGHO+BJ9bABqLlkjypVxRDPZp/807OqJmqI7TSM3oD/XVd4j+GvZf
uOt+eYJG5ha9SaeZXikFEVByNtaUUeq0cNzJ83nIzCvQjoIVQCsf3IIBHmV0ik1alByY41m9n/2+
OPRz4pHfPelOUm4mY09sI3/DppbJBH7gZHYjdMUABbwiGqTQoCVTYS4K7IujGBuQA9Mp7WXy0GfU
0sLEIihU5HEwwGowci/DyxIiJHVkZDOfpV84tvS9TPcaxZXSTeHVk6VQW2MJujLWFS8bEe+79ZQv
KvUPhP9Ttojnw0G/hceUoYYt0y4cxtQYtFfZVzgP0+ntjvpO2fRMFC1Z7+QCdF1+cd6+ti0tgvsP
oNd9m960NTNmu3CT+CKERJspFNUcf0XW5JhgzUe+9eRtaC7T6+QQXe4n9QxGQt1DuxnO6Egw8jsv
+ebF5wXl9GByCZclLqkCfcIBszeJsjm9WvCo5Z1pK83uHfqL82IBbhACvd1KuCGXqQuRAo4CdXlE
S6s2OZhQnQ4e/GYsJctwixUlMGnOe1Ocmz8F62Rom8zEnapf8M7PqTq1GEHJ9thAwLcxolnvZILT
wRSJdk0xklKla+vHW2IgTjr6TdqLHDHk9dDTiGeArE7qp77IIF+0JmTUc6VmcnRsbZYiBTl5h8Tr
SQptkYfwzMOv4FfCfR0GV+qqulUEq3EdGEuEzIjzE2MLjEsoJiFHGuZ8bdTZjeAANRTi6vOx5bvD
c8d5CkuTu+6qGbOijkxJq0E6HJ7BuWSOncWHrEadj90OYNbLahVLYZHAdTigQB9xoQHMZC5gIG0z
1cxCbJr+ynSwgfv1wpIqt6nclvcwJceeT2nLVYupvqldpbAntcXttBM3xadMd3MFioBrAN+hHMym
BYZPfUF1VJGA4r/jmdgtX9kyU3l45/YNsofbhmx3si1NnKFlek/PFpPWydvrBEIfwOjHvD+gdyr5
ilSB3TmgW4kdDolg44Zgt0fpY9fQxdieHDvhXF2AoEtQRRtI6/joOuJk8W5m7CPxu00Igyb99JrU
+lcYXXmGJ9Eo+TOYYyCDIqmmT555WuyUfP2AgSNAENxZg8EHXI4zKwbTnZoYfxIcyx2s8JKjjXbp
VV1jKkWHhL44pSsQVmHXT2mVAD+0XkE7VzRDegSMrEy+SF2niTtabmluH7pJMTNiX8+dBgyY6EVV
DPCEpRnIUrPr1V2B6aZ+/tRbXV59isOnXod4ImvLCLg4M67RsIeiK2N0qjESZee1HcjuAGJK+RQd
728vkZw7Er6SG2EKyeAPE5fAX36S2Sm+S5zcohOTON5aqOH0+JCyhhCE53izkpUFhHrtDu67BTnR
3ZfgvVvPI3w02OXGsykGQ92szdyWkIwIbeZG0VVj28WOojkZ40LkI/oS3i1fOaAkTOMLaAZLLmWW
So6MxOSaZXupYwYZ/6YXJumI9yl3gm0chzKMVWYANEchv5bNt8LIB85nzEVUmddwggP5QClgVEnZ
KvHz3mzDfjaRL63gkSQQSAW7omIgU70GmyjEvMfW9+GuhOJ04REwiQBNacdffECpP1R6syRfgKOx
TNytGltEziC3ldYjwf88Yr4LAg2MYifDOxgazd2eyhdZOkXV4cPoV2URQabxODLQM0GVWTWhq7Lu
63voqugI8FI1GzLEcbRhLTA0pzJ/Y+spCwaHl8mvZhxCGBMrroYr584gZqsX2RdhrzbFrAuYGFkb
wl4sL3WyjnM3z5cvNnGcf7/z7x5UMH20lAND9DNN1ip0J5bwFyyUheMbGOfnL7m88pco2dFQh2iR
WIS1bBPf8l+RgFOYzXuMdXRu1sN3udfORPaeEb1fYJtNvWNUDcdY7DPP2o423Os8CqHGXrlgrcC4
WVd3+s2oy19v0O/k9TRVzpnF3XsNc91YFflKhsnc+vp2+/6eLrrvbj16bDLeuxpFqaDn2CKInEkG
ha8LQ8EaPniNE27jo7bBC9pWroHhdrTXp06wjea025gOrJiQI/TjIzusypW8rhbSDlhn2y0jj/J1
Lc+YRfPfM+o+X51NUKzE54d0I93quDF+/A9DcL1fnow5PgTn2iouArZPsLgs0aQDtezRQ6cGtsex
Riy+Oke7vsZL4KtHZ4Jw1pgebB4X2U0nOWTFDGxXOSYPUF7Bn/xEj+jSbVVoxZcKYvxIiDWr1BwO
5RcpHeWqyBJM51DpVuRJ0628Dx4lvHjSPiwW8EFkrpAu6YoTKiUjdfEb48IsyTZ26bxZNuNfMkV3
ik3V/N3WmF0m27tZzsZdNcs2i7vZ2OQ8XjGrZtkq2MEzQJhxl23ylXA1ttVFXOvM6jV+QRYtzipW
5HVjz7QnyU7n9w0GeQ6DJid8l2lqiUwJNvPgp/4ejc7Jg2ycHGEf77BgnmCJ2tG+v+4+j9C5Vvay
w7+ck1zAxTC30eC+qVAOuyeD0twm5m6LUQsWqB/eUrDWzK9bbG+gCML/A1DHtWym/RDUyUPES3yL
b8GBZ/Q/VHum/0nZR/cDFQ7kAkRRZUbu/xKqQ22YpFFRp8cphnDTn4xkESIwyUcP3zRYyO2qIvSX
s3ZY6vpSj2DEzYXXKX/fJjjA0puSrpL6M03X0cuqg52YX7vuuxK+GRdLCWCTjsaIvvvvBNvp9D9p
4ONVG1hwjHNCkv6vUSH9rgx5KGnM5s+Bbj3DubvRqn4I62CX/tK9vskwHijRVBQ8ROhyEgwIgCUi
oZTY1IQNPGzGDw4gj067LGiRDV/6rv+jbbzoRk6aR6sV+aKttp6sxU29qBcgZ8scjtb9CB1JvUrb
nCnmOfLjKyZ0CnMy2DRoIdouMaO7ozsAIrmsl/xfHujALBj0ciQQoJuoxA6KL6ztMppsZn/qV3AZ
1kFgkvICbIwETcNVkZFOdt0lSZyOlioK+zo0onSFvAJcWcUULRdkzGJIaqbPCdA2DEZYRhM/gOMy
XQPjx9Crf4V9hTZhsWNw6L3JVkgpQGcC5f+9L+8/Hf2vcbgCkw5fIiV9RHTyk0Wz+3+knddy29gW
pp8IVcjhlkRiDiIlUTcoUYEgciAC8fTzwedibLbLqqnp062jVtsGkfZe619/aNblGnHeJzjSBy0b
cy56w3k7k64ADnCQ9lCQ6J6f8LFZ5hgIeNmzySAM+BhFJCgo50z99YleLEII6CkAJZXtiKGjAuIx
ZQPkBQgbDNv8EHY4MJQEcoQ2mEyXTnu2Qbi9KCu6FftK06zZfTJsmjtyTGBlkHnS24QXwxXG5qCY
yBHanRE3ihx5Qey7XTnOsfPJE4eAaiOjYK232U8a2MkV00H6Gpi/pyxyWIauNPOAbBvr6bpuHOKA
y8W1nta+tBX8lnRxwoylbX4eTuXiEoNF2tllar4M/YgFyISyo+RBjSeMEFfROvd9M0+/QZmmySpZ
iQt6c/Ul2iGH2HdshvvaZ/EzHWt296tV+MZvFegdoALYMvw5gRE1G1AJea6eJX7mSEAQL7j1n4UT
qxlAJF+TL0b8kW0w16RWIIjvB0+TUQP5p2KWF8s0RJEYOgwF1Ad3NOSRZq53RXqov5u15IvsxtAp
PugG//0Ka/9xuDJ0WdQ0Q5agyRPUNr7hv5n/3Evp1mo3vJlqmOjfFnJFsOjRf0A431CdAP7Ar0Zr
D4yJ0uf2rFN0Y+lA9iXeEwwfVLcGKyFMsnIllm3MKDD0SN1ilZ7BTrjRUjHpwCFZYCtXudgleDUM
coBtPN9yt6Cukmzq37s4rXghiSO8T/99ipL8cC1/2cNwdjpeLKqFDODPUzREOR9Kzcr2zPMF9Vu4
LKV0BUfNGmZpwWjNowHP1Xct+EF/IP/lwGOkILoOGX8aU3y4tk0bpqISJtme3r5lmjEAG03rcpvS
6d1Cz+wQ8Dki7DIFQZUT8YZkvFJ3L714Qb2jxAduEiDL5D+od+RxWf796eKK/PHBHp6uppLaHOuj
bC8AWrdeU2wLOIBgqKxNLwlRAJlz19ziNJKy0Whcbb04sF4wggBiL/Go6WxIiRI0be0Jku6/75f8
qD8dP50uGlgSIVTTJfHhfuWSmFpdFWX7lJiA3AGagwF0g1jEbogNhnxUsENofd2CvwHIRJtCUhMJ
mwWkq1mpz0wDENAnhhZDhDz46WkyH2X0SOrYn2W2O8I0JEt72KmtwEiTWzpc93o5upsAII1/M2ly
osStO5vWr784dH8XzbVUh16bvrH7ztJpko7wrfJhvPaANs/WBuw5TF0JWSf54FiF1DM1X9z4mnmF
Ok0gcb23m9uZlKY3ZYdkXdWd6j7Oru+f6gF9QHYDE9BPpmrfztev61e+alb5W7YB5Nm3twmYCP30
4F/ftGUKagUWDRj4BnleVxnPj31oZY6M/eJ8b1bi6Y6olP1imeyvM0g0DaN2VG1OCx4tIUiQIVis
yo+iQq81HdA7E3XePQE8sjQxpquJ+GQ3YF7g97tinLVApqs6cKypCqA+TAVzaggO7Gg0bzXnPLiM
zaxflJP2vT6M4wNcfZhr0O7DBE+dmlw0xlyqU4DG3+YWlib13oArHzojuWWNNhVYlpWDMk1op5cz
6ByI34CKGuIBQ5FiAgTBN6UF1Odw8cD3FtTBJ3rm4YQ6NPwyTsrhAhEMZSaS+B2B2LTBkC6SVb9V
WZO6uVBtrsYplv2q+WmRf1x8TZy3RJ4jQ9YtXTbEBxVd1ZSX2lKFYWcewxkI+3UiQYYHucOATYS8
se2J4w1XJVxUaXNlXHMdhT7NV42vUTLvZ/gdR0xo6Zc+7kdFX2UnFEEJczzpmOlv5YdwRDuoql/x
jVZjwAQpRTz7Sp070vgbXC+8+8dF3EK7YaiY0CW+XqbKux4shMjrxwGeEM9uBMYSVw3S5WqS36Nk
6bYVvsrGCeFqBbht0xjTuDJg6k+1tfj3YvAfoeGYwioSkkdqo4Rfm/6g4JKkTribhXTbadWcIUYS
bNRgfYeklHnWfV3X+/I5KzbmDvYWCE1EfM/NAYQ0IB30aIDglAb9vIWirHsXCGtj1LWtym5/Nq+e
gER1Fvjw84JkfwmRPXjVuaWYiyC4/SKICsSkz6N8YTxXnmQsDWGWfN2JgTYWCMhREUJ+fG6aeZFD
vB6m+d0tscvh4BQ0S+bUkT65sqyGRMy3DMguQNlH3ou23eSFI1f7bgMDaQYHFbocsLC6t2aGTZ42
1MNfXXn9Am7Tn8Bp/n1V5cfyYryqMs577H2WISqPdXt8KYvB1Isa91ohXkYIKnnsnCGfKZARvzr6
43pbqy+iBEfLKaw1ovj6sy1ciq/iKBhOuLoCi20q5hfqCvhl+Pz3B8SI7y8yRVkSeTNESzbpiR5a
CyvujaCKyvRwb9+Dcpupx1jdFXRg2tdFXWBKP7kCn1a8xANVhoXnmBE2MOM+K2SU8VFqvK58ToD+
r/QJEog2qr2wmmggZiVGHjeYaAXEvPzuNMxU82dU0m2IQnt2vZw66dhne/m2FoR91e/idm0KKxD3
uPXCCu08YJyWL01xn3afhbXPefi4lkWzCPXZrJK2bfh+1V5vyT4s3qKbd9MR+YDTd8kstOZ9+iqZ
81w79PJert6vA0p7ACB1oalf4eU9AXlola97+pldj+n9rY2YigCyiu1evRy0Zp4h4jOYfmyg6lS1
J3bQNECBPIjViXqURmp/1rqx9hInfL8YLNeCpJHM4+xpAOrF9cOHOde89zM9mfHnseuktQuDkWml
fBKpTYCXh9IGamMG0C+UV3UXM7+mOLjf9vl3/j4MW/6dj8oKoDb7G6IZYhZ2SKUua77E73Uyxzsn
g+5pecokV04CvncH8fsO/G9Os4un7oTN1VpL/VNf+eKwSdBEq0iqrvj3mJu4QVsJoyU/CeFeYJIH
lVCB+SVA/bys5MQxHWDJduS/+cxyUtXTLkdR3FmBK/f7FHoQA7tWmGjWd/3S3NZN5ivFm27Zfeex
V+f4DnUvQbWXbl5U+QMXPM4/FfDt4jmBp4OxFhRILeeG7m6ZO4iLrt/fzZMkMLbIKeVyHjVgdb+7
j8VJLe4GBbIvFPfrOqZxtChM7tcNhVGDIyJ0NiZ99GOyHdz2Yr7o+6dKslnOGCFdTbvTXOaVQeKV
ZDMClqCNQNgCiKXtkKjWzhA6XDBJsjtzzWS55PZYTh1sFxFIcBlu4AlyJVr5RZd9wHfgcKD2GJWj
OTIgU+MQtU8KfZa1B1CWUK/odhe9XPJ1IywjRNEB2J35rEOm6j0FQzwORD4NxR56CMQmAxbmBek1
+nc1y4fxR5wRM3+OQC1WoukGbf/mMelZ10xvAOFWe2i7N2MSFgfpI1BfCwjFVvcEpTbw9JUyvmWX
PZRESf6q+7c7voTBXLrNxzkQvAS4msLl3Yje2nJ3qc+JxVxsx4ADPm27TGDhClcYAiCOKKU3GlNP
ng/EqESbjnjn8KXHUw1gsFlWb3nBD2FAHa4RU3L7xnwwnCSBDdnnPm/VTXCB43EcJCeN7dhaCsIC
seEdTs2VwKNiXqJSD8t5nZ41fRWH8xyaMb6JbMAXv2rdkvFis9UGWzjXsmvA2GTEks/uspvAYsyw
siDvOp1exWnzLh1CYfQx6xon+TZLCYLZyBtE0VbaAaYZ6Sw5q9Zz+sZSXH41NEWZr7Y7Ps4N3Uzr
dyCI6iRmAK3jcLNs4R5Ckyc2nue8X8LQyTsnz98r1bcUP6VtaCnyTGq+Bn4m0LKrHDDWQCG4wa+x
YAB4I/EQIQ91aKZt1HyZ6ON4KnZU4UsywUKjj4FfpXe+qkB5PPI1feuVc1u8tikTqdQPyO805wBS
/BqjpxKQpormsXmKVxygpXM3sNvy80j8IDEEC47ivR+tH9CbFa2bBs9ix2wghUO0b+Vjc9vw/ihD
jA+QPZL8nBtThtEToP5OUF8dldTvs2dYfbfq3N23UuD0d2ZBS6HeY4hyZ+yKJkTJnq9UgjXW+hAt
25BEjekA08h4xg8AwmgKZ5v/uOkA2IGAtgGmLRqjQLdjEWlQ7mEpBREyx6fxZeTrUyyJo9Ku6s8S
rVDevsTIAA/FWzdDauT0L8PegiIvMPYImdtAbbGD66KonvT7q472FPfTVpuL2VJuZha6iRJouwXT
9xTpqFvfPZSZ7iOKdoEMQfw18/NletmH637fsReJ88aYKca6qec40l1I6BHYyy7vyBKzwW+sVbi+
nm7P1OGBm2wlvK0WaINduOJZ5SboVXVf6mxpR+mOT4J1547hqwXP2a6N2QUP608VWZA0D+VdziYK
l56yRecX9E9KZ3fLVIC0+DHAc3zGsW8XAPjUZyGaY/emVeyzUOg/YriQtIdMKykK1nqx4iNfwmNT
rCwYcnwkAVnJRGVIl/kQ2Qo+DQQfVpVuLgLzdAsT3hwjp2qhBa8Cx0FLJ+1UVKfti7wVqrUxDVt2
2G0b+XH6nkWMPuWXsHFvwSLPjgpRvPqO763LRv3sGNeUb5H2hmxhdGNC3giVvtgNut3fvk3RheEL
2xg1M1xL4U3WnRBChoAiZ0JrhU4PheO9W2mmG/Isw1wCWJORP30CycFjw5aZEStQUonIzGxXhT6/
dr7Ye9fg+d5AqYjTVasRPSS+CqBuBk9xr733w5cZb4fgVHdO1q5TfcurrJjMESE0L0F1pVxnQ1xm
NNN4q4Twz+Gnm45SelHyOiiYePghGrI2KlE+RHanbhPzgN5Vvq2ukntjBCxKLprq/PpZwg7RV0l8
qIE6EHte2xUi7EBdMxijf3LKZax8sobdG7+9bbWG9tlwAmVdaN4Aupfshn5ZNyeT4XY3C5kspYgm
UWyDmDImDutF84urzFfr5kIlrsx1whTGmNTGEn+1mNdMnCtv9IcpNF/Ih0X3BrmxR+oDr/EueFYM
embLxSoEby0br1GchnRoyHoo1dGeg0h+hcMECHNkvSpTvbZvV5+fdIozUMC8XtyB4oY6p5/15DZn
dm6BjE8tzqycB9RnG3nN3HfY4NLxLbPQY8kC3SnHhDMJ8dbOHUjsya7dpUDp7nAfl1kl84GU4zf4
1zSxMFmD0EnVZ4igMpqLcFalvnhZSytLgVg1SUwbHies4LERssafKBD0n2NUoKNJF8+v0Ptq6iYx
yo4p7Bck2NJI/4kWiOvkFYWcmji3pYahDiyMsth2AFFbGZPDtJ5dPpT3ANkHnyXFo4LcYkgl4STa
oAAC+aUuQKu0MFbq67VfS89QZQuJmT0z8Fmse9grjYVpZOcw4es1U3H9rfqAVwPmBiJh6bOWRLYS
9xi7+ogarw82LSS6gu/iZZd5vWSL94286hk/R8izHQELEpqoiOoWTjeqNV69afzSvEg5vlHAxNpR
gi60CPesCMpcPrCsQMMrCbHUWNB4SlQLGmHBqtdPqXf0ye3t9iKFuKO5NGbQSozGQXGTSDY8IusX
j+H2WeHuB+VqU52kfU+RHk0vl5kRuWHjtNrsLiFUpw8us2l03xiDbw2bIaZ1exkgLLQsYdKEBeIi
fEK6N7K12nk1537bNzlztIQl/b0J12l9KLWlkPgidehlYfaLUF51l60gbvB9CTC0UR0ehVh8uYtr
HsMU3/9n9fV0w7z44hrtMr8sRJxyEyfq/Y7xOM/OpHkSTvlZwsJFnmM4H7jp/v5dz4WTKq3zYiYF
yzzw8uuZFkLnINmbqS7by6aolpY8JnhhVcXjpckrcVjcb1Sg6u4S7yVrmmGUIQKvbuAxi0hsoD4A
zpB3MrXC3Y2qjt8ury716l6vjNpVLKi57Rkn3zg4F+FreMEXE02VUXwFiFZ02qRb+iIkL+X9iY+N
+dcwTGRyMrVZIIw8I/xSiorxYO1Zl1l5Cv0OyACrhNGiYZp/6h+3cOo0B7oW5tnR9Slh3JatuvrJ
YuDdH7TLd6l7IQ42wqG+LBVrWRlbS7ON4p0/XyFQvIAqv5MUb6iee4jY0sxqlvcnnhMAIH1BP1np
0xTJOvXma7JQDYz6ddmpz9Fznbv6kyStWgbmZbwsgic0+q0xhQFP848aeNm5qMoYkC6Xy9NyvVyv
nfV6vp5P1/586k99/trZO38RTRUMoxfjFwojp7JT5m2UIzPAbb5bLMCs+R90BbuZLD4X/s7ffX+b
Z7jzk6M8mc7LGdskqLe4ISTM9sh1nHr8c3NesokznU/nTxzqqZtgt/pZ6zhL7gtrJRibPno22FH6
bmVelkwwrOt3NhfG4gvWspm/Ruohub+r9xfxCzeMVHwpgleVp2G4sqZmgpOI+MPhLtbBJcXOuOHW
Scz36vc023B7onJ2I7wAB6maKmAcULT3FwFJfrrNUd0aiNUuKZ5xd0S0nsWgig2czFLtAyVPzpag
AgYF2uu9Rdi4uoQ781mp7bA8pZdd0L536LqiFLhcZs5T77Qbeuedzn4ap5D/4FVodxDtKGCGxJgI
YqHWAkYx82IZrhQNK0VGzsr6etsnPAcZP+kiv0BvL0q2cDUnSiVOZVaXvOW5BBqUKChV1g0B6PnS
PF+7N/F6yDNS6HvmhyV9Lx5jDfZqBqDr6ASbIdJWe3BftQE/hQVR4tbIr2/inRR/XG+w3xhICHc+
VrS9xegQjyjYrwO3FYtmzXxNzZ1FLlN/qKuzgfQ8O3XgSkQLTRJUmd1HyyQp/mgqz8DQhLolWkT9
QY4oX/0mWdeQ3/PDXdrRUIrm0wXAQY52bbq5Da9QclIm0x21zufIviixK2DMgjsNXhgZtKOXqDnl
15PKmK4LTiFeUDHKCj/qdnn1dKMt0S6o1r5w3LLaRSt9X+77mDv2b+RFeYS3sYdSgNyYBDENwrL1
AXCL8kAgIrhKDtDf4KiOQkiQXDAJ6LFcCHnSIv3fI85fI0JY9rvk3II9y1v5U4I5sYVPD9+e5v+s
rNN8AplSxyUA//MXE3UQorKfJljyXybnf3zgBzw+0pvkKqV1cihek9fwEH423z2QBQOnSeLefimv
8WOGj2lNhnnv6D4Gmj/AVcZf5uAKf1kieRIGoX4PI4ubYcR6p6nxQYIQqrvWB4Z6cBdczGjsNy5G
MLFCL/WNeLmqn+3XmfaxEp4wUt9E1qblJXpftOpXcJ9AiNyYX736fu0Ps3vxbiqTfUZ3hxZwJlx9
RZrLGhvktp/O2VGfnXE7qHUEJlOVhvQXNRrLOXNyfRUPF0wK1sy4oMfHpSP6sKY3uuY3lQOblHLy
9uOdGB+N38dK46OjW5JMJriuG/z956Ctiaq87+4qvkueitQ7mXVYHV/IWGncwUudalZ76qxcjlYR
Eu6PuB5gWP/vx/c/w6PHzzAin7/NM7OL1qb5jc9wXdfVtKTK2Ff4fB+DQ/LSTlHOz9DJYJvy/gRt
jlIH/1QoU8mK4XH7k6/bXyBMrocpSbopqar6azD522epLomQaaocHSKiT6+TA+z8A5Kn2b9P+W8v
7O9HeXhhSSEja8XiKMOHOi9XcKRTu9/++xjSTwd5eMnSVM5breMgLQLOSbeGWTC/o9B0pF25NF/n
U1hsG8C29Ifl6Nf8+fGZMhUT9N9QJUwHx7f/t2toSpHRlnc9OkBKwHcFMquwJyRicopGjjsWoIgI
nWj179OVHwek41P0+1Ef3mcrq+95e+Oo4UyeQ1uBv2VsGEeOEawZgUGFf8VyvXmNZyEMMssbWf4V
6Vo/BrD+9EEebm55HYzElPggzEGXkE9Y0uhmsGGid5j2iw4e11bFZmj8CKIfMbRifPvJ1vJj2vPj
rOrxkjw8AfGlkWTLVKIDfnntJLQhIW0k59gfrcO/L7701yOpBHwpummpjCn+vOVdbulGUPCs3T1M
3w7pnPcGNp6rU639fx7qYbXQjLRMs5ZDodv3h0ngjm6EyARnuvP/eaSHUZ+pin1S3zhSOCvX1GWO
4uH8nzj1D1Gs0ngf/vPC/N+r94vw8dsLE3X5NRjGq4cmtFi+tdstvlJQp/AHjj9jQiF+OLHHUZKB
+ydjpDFxS9T4/uEFlQvjkhZ6dT2UzsCLImOaDFi4MsjJbtHE8ZrasQuT8ccMqf8+JhzYMknyUwwK
AO3hil7jno2/0MODOj8Dyo7JKaprrkO4lT+c4g9H0sf//tslFZTeuiatGh6wwYGWFsz0WT7DUsQO
f7p547ry583745z0h4tZMywmpFALf+2gij0s5FPg5jhmYDO7+Ilj9Gv/+dfRHlY507gNcT8oIYHH
OFksK6wQ8er1gs1lq82rH9bU/+4gf57aw0omJMI9yzJulzw/J0/6R+5aP+z9f9kr/jzEwxIlGDUx
pypX7+4JPkknK3N+nVcL+A2EVhDdPktnsv/zFvXTTXuYVA5tYg334ddNu+xbtvoSY7rTZYsxIizW
fz+Lf7uKpmQpVOYSjqbSw7FaUiwr5S5T5s7wxppLXuhbPz3uf3mjYSRYpqrKUHFYmf583LVbVtx0
WSYrIVs3qPRMZAu7yDpZOBCcNMVTFO8KJxgtFqOjxo4LhLHblCqn/emGPpb2lmEassLZwlaiuv5V
7P324ulyWYdFVgS7PPUSDNgKxs8Iye9V60fSSYuxfXhTQzxf5Pqni/B4U8dDKyb8HkkTRRKYHx7X
a29KeX/Pgl1xsZO2ncqCPxPkjcyUq7MrAyx0V8gv+fDx/3Z//3dYXHkNFUKt+nh/YyXvhVi5BruL
sA4S6CrDOgjOEVEx7Q870uOT9HikB3Ja31pNEWZRsCPyTUCiXVWby8jkADzqhB+e2l+cqN9Xmv8d
zBAJOVRN+IwPW/oQFInQCOPVzDaFEa3KDDcuVBmCjgzJBF9s+QAXCIYNCvFLOlWy2I3UvaqQ9sJ8
r1pW6TEomllsBX6J+BtjBmFXaJMLyjjZ0+l/rPylGD6sqQZ5wjSOXYP3sxJ48vXm9jozb2U3MEZJ
lYtrtScF7OPO0OdaCvaNuX6ZY/COy3OE3jzPdk2/aTG6YCwKEc2NC2MfISi5oLf7981WzYedxbAg
tJgaexdO7bKuaw+vc61KN9MaiKFj6lkswy0A9LGejyT4bldS7uCzu77PF9g2eeSAz2+vyQxVMDop
yWWGb2y4MIeAyezodzk6aF13mt+DhJFWIKxx00WNj1dcvgbEZ15fLRFK0RYXm3yu+CO5r2NKg3Ew
Y/FDvR4O5a7+QlDsFEvgyqWyuBxjiM4EQ84xM90ENiq/SbuIpx1EsXaOnR4pGvImWWAbyWjtOXtX
+UFBbGk6M5HTne7u4HwcJD+wCfDAug6v/HChfSkOqgxHh/FM7OAoCsAxYY8j7qpYJAupmibnwcOi
4e260rE/vk776TA3Vhm2hQi1UCms4YUtoleyql6uu3aRfqmnEKjn1OP0lu9y8PB4Gj7FX7eX2yLH
8I64K6R4y0NrI8NADgET/LqS9l+4jTGHILkqfLIItYueBEc+oZXDlhMruzOOsuv+XNVTvDmJpSv8
CjE/V43B+DxZml69vr/Br8Po/lSvFPzAMAbGWQoo7+pFL+Lml+8XLpsyrl3VQlor+woJwYaxG1lz
GwELxxpNh+5ikWKnTybc+AWuTJiKTGD9PElzPAjoTklmWXH/V+lL6b7/8swqZ9G+IKAhRYOS7F8A
bm1jbsy1Z3IV3sI3rM8XwhLJPzk6/newh8Vl13MErbH7DGZIwCO6OlyWlAlKtsAhlGkHirnPPvAS
eIonT2jvPHUjeReoUZKnzJsZAnOnI1pPw/NRXdQLsjQcneCEm2fZkHZDLz7DtkChFIDERSuN6lmT
8WEaDTHHrKViR5SEQ7S5HXoBqBJj0iPiwsmpcGATe8l7T5pgjzFZhpc9KhnVTSCij5J831o+yXDT
izWgWH0oBmKuqCep9o6WvSWwdq260LscYBCmRwRK+N/W0pxW+1GwVPuJV3njBdFm3zKZEw2/ygGy
X0EbAZcnBs83VzdXWJLg41VEJP9a38tlj5SFTw0TK+gdeVc/E4QyhwiI8y22vfAfADaTGcKeBf5P
E/MYYWZmX/ajQ6aMJOd6IlTjGXwTSrngqUsdcwjYqEvUjuobwmNEb65hG8t/LyZAdH8Wj/9ZTB5W
9FQXkyAR63Z9e82W3ffwGq+xz7UFvHYhFrrwC23NVybaVpiZZ/gmC+kJXftGwvkp/8ZHb1Cmw+t4
Gt0q3gUn09YPCm7T5+LAEG5rerfZ7Uk4Kz4sCy6pg0vn6EIGED0xswm2TTgtTDR/8JkXausbIiLC
3qzRzl+fBUv1FBxKrIBxcdlqmO1uqkWN0+hHgAevkwqTD5Ahe8A8O/eEvfRi2oGrz4YFoXlPsM99
zGvyY+wNa/npl5mwp9riSRtzUGIPO+FV+IJF9kza1ad2fn8lyRAbjeq7+DY8wWsO6oIMDsy4Asda
4pX0CRg57XYhK6iMcrv06zNaz2iFbdBM9KRNjRQrdxPfPMcb7WQdYPLUc/zgkWBNjyovCF5htrKV
VxrSJI30nmpdIq1H2IYOAqMwXLOMU+0DsPFaqGtrW0Cmwh8WwH55PAVPY8zAaHWh/VC0KPpD8/e/
R4BuSNLYVAj/eNhnY8PKq0aJ2rX6pu8Gt5lSCcduMjMmn+kTdsKjXx2qNoCM0XgaOfQRa0R5hcji
pHqtfTtdX+pgSmoj3mOZV58Jvfy6j4PBYRMY2KvhUH5gnjjpPzCd1t/EXfzcOOY8mMPQCjxyIXGc
VBblW7lDvHIkvqnHODn2JBuGjmu+BV/KU/x82afrGB4Gs55nmeRI/LQXKXuVscCH2b19GE/f6pnM
yiV2X07iMZdlzZ9oM2WWeBkOd6uA2Q1Ps4s01an9eiz1j6i2Sz9YX7NZOCdt5RM8TySdBnXXrrVA
XzEdUTbJDDto73IWCT6j65nHe1TBtjXYGB7h2TGR3/rtZU2WFFtFC4p7fx59s7ExmTN7gPSCG93o
lJ+SgYKE6foWf2moVf3M1w9w7Ty63rVJoPR1lr0UzrgJh/ZoNqzslL01ldh2Rh/3i8c0/Xpxhnm+
ZK611Agk1Z/imfohutiwr3on9JP3iIHlhHnq3SXXZyp+Xr4qv0XVducPWdbLxpYP6RJWab00JcTV
DMqKd/xVlhhE4RZ5WTF9XAU+ocWLAiHSZYnl8pPwVi67VxMlH9Nm2tdyExD5BkcVNje+WmShTbbW
FCrftoYh46Z4M4qvFpF8PO2T461x2Rt5nSsfBvCLxofWVhDYUXKb022MhwDGm+9sTm5of6hPGDW9
CcfG1QgKdNrJl7rhwkzvlAbCm/gqvw7opPk9JKXyUtWH/tl0my1kNFSX1To/NU/xppvA0Zgoz6mN
+dfpviCah0eYx5h7DdggOobbETnaLLp5yFakvoTzcdn+97r6qJAZ3ykaIXPM0qFO+1/K729NSKR0
amFFmN2zpxXcBMKTBBufkwreyDArv8t366OHfR7NtdBucNwtmXdh10w2g+WF4rpmFcLiChoOWu4X
Od1cLg4cCbVfd9iTZM+q7jOcbUijGhY9Sqf2NbJshqYZyx1vQLq6q7PL6Lw/0eAJos6PXOXiI5z5
93k+9AO/TlMRLQ1qMKRgxhh/dn1XMWkz/VY065idYCnAP0kRG04i6Yde4GFU8p/jjN3nb5ezvF/7
rGs4DuP6G6bVMSJm5Ozev8/mEdv432HGGZZOA6crv2Cy3w5zvVyyttGyZl30Lka2JfI8tIaSiykv
Vn3K4MeE6VJFaz9cxl+A9G+tzq8DI/Yh2M6SdUN7jDnprsw5S+OKkBCSpGnjxxMm05ItGHMqwRko
JW5TSXT/fbq69Z+93xTJneXo4KWkTT9AOU0UkSGvdc0aBcYbw1ZdJJTtVzKPtW4ql0Eea+tMhCaH
ZZHupWtxII8a2+QjWXg+KaUIXZFlvYgQTr7vrsSqIH5ka2K0wfjxzJvjLQAP2dXhjBGeQ0KmLaxw
rCeb1FzgR3PocnhFU7y53rLnbokUGI2tV2/W+AVOkT79cL7GX89XVUyVnhKB3GP+0F0p+7YK82aN
ysOFjqoSCiJsYNr2h9FahZweH2oLSW3mKTsnrnrUzuEGqz6qmobZOJ7k/RwKwi7wyeVA+7QSNw2k
N3JSZ8NRdxMc1NENHoVPdY9V3gdMlhUGBGeIce57NOdKLal6KNAXgfMpEQtDNOEosPxG5I61AW4Q
iB2bF6T0xg97vCQ+IBPcYpPaj77RApcY+ft/vkBZfpH0TK9u62g25u0ly8WiI6uL6gaua+lzj23J
Vki4aabhbHADb/OaT95IYVmx7VGmvR342UqbrAabSDv4i5PNisREt5y4MHCnF3z3zVnsfWE+P0HT
MWdeOE0my5d+ukwmH0tpxyyPFESqZZBJ3PondxtW7ZysVwDfu00MDhwOVrnN3W/Av9R16f+IXP7C
Qf58y/68CA+rSNzURjnE9W0Nl3RhbMbeNvZvyzNkamfD13YbO/HuvpJ8w1cImREwbXUubzrJ5jFN
7YBTsTirXXFmOWNqi7HPFplPI8vPPi4kG+jLK+co7KB1UKcOz5qXLegRl+07FBXMNV8FL3MG5MbH
foXg1b4fLk+Yt51+pYRPsyXqELT7lMmTZwECyc0daSYjwUT2GgdDMJe4oxU+03wvzaIlNfiLzoXC
Mdo3pyYF2bBl7/N+yhA1/rvKc90Y8COrkwzenQeAueklKWju5W2tYVUskiKOTwnfddNoiq2T6pk7
4msz79e/NTxTN9fayBD6EKtFh3iNpngLUcmhk5kmdjyHBs93iJUizEDXpLMQ9Xyd9XN1U9s6DVU/
RbePWGdJxgX8QwXWjOhq8/H/j9h/2AmrA26k051Je/j57zVRGyG6x2fEMNCQgJSaovmYOptbg5hd
dYTL6qpxkNrBwKSLgQ0IswGjE/NN+UDGUL4H37imbG7IsTFWe7quRv7vfTTPAu5YQHuhJUm9Ek72
mS5E/cwW0huUvgMB052Tbu6DXY2CVw+t8SuGhkAtW3394/zob3fOQGBvMUZWLV0VH1BZMQ7imyjp
1Zpa9vYhfcjz5HCnbIXvb4sOmSvIsHOHnB7e/9jB9oMLG02xYMNJLqcYJydjDaGG/Itgdp2cjcnm
4iQYBB2phiHm+KMHAgFSlLbQAPFmx9oVLyFlLHeRV1C5YjpI3B3pGSBr5HDTEzDuId3aUwhgWaBp
XyDD91sMyvGyD5ZYF/kN0Ag2S/jcr3Q7XuLydCp8BfzkCb/KMdSjd7QVPnp2Qz/JNV2Ga/jSdjW9
n3EzoWHDN2w6jHF+Evy75iDbCiacZ9Md86qrHekTc8ykvcyLnyhYiT9HLuGOjy3vzsqkVuRatUQ5
N5Pv0cnj6hpbwqSwrK9syx9O5h4R+gvGEEvKK7zTBDvcqTTr4bGEQRn/gPZxn/77QBpj6JoMCsre
Jf4f0s5tSVEua9dXZITs8ZQ9qLjf5YmhmYqioIiCePXrmdnroMr6IjNirb//iO7or7qQCcw5xjve
zVuDfrpQNJw7PMI1JFycPgclQB6vI+KGMKXzJc2H0HXt8yzjUGfPT+AhoEd+a1Bp+ChisADzS7Ou
Q3NeEAuQkdwskqVONM0F8TswMZ3rIJ2saeoDgC2UQFHqkXkzIi7QvFq4snG4b29dFU6r1QxQKwye
3RunHw3F0dKX9/i5efSuc4Nsoc98fo4JLRnDCC+gWFn6pGhoCwl3tDUczaZw88zA9O5jKlI4n+l4
/bm2Jp3AdNcuZnJ23VvFbS/5UrtrXFRwT95pGP3Y6435kXUvW/gnEhG+2xqPpS9l+vOXb/wLq5p/
LfTbEXnpPJkaViy02Ud0ZH+1LVbSR8zaB5kiuOsY5EMaVSz5NocvOCJ4KV7XFilxw0skXPPxhiQI
B2Kxfe/hM01GzMlXMGkw7Hx/6d1b7hHfE/4iKP7Yv47yufDS9wj9cZUdhhxHW+4dnbKrDC8BBOLP
VtDqAvBibxRkzujne0UJ+f5WfVMjVKVtqCb5ge8YsvzUWge5Ix3im6ca9ppdDYyzuVlyxL2Nl52e
EZ7J3GCnNwZ6H+twj2gomAS8Pw5YhWWw/0Oa5l08V5bySXJIMRejQC1sj+W+Mln3CRELwVCxgqmc
LFZwDsXGs1ewUBitKFGPKsGS7ZeH87LT6NYzvBEXQNSS0pV3D19xsLikLD3YQqD5JXGioIfvDI7j
1jK9Whf8FMM1gaAzyTH9bINThzhadK8KyWxi7TEXY+iqRoBud4U4SxIZMRCORLgloexku+eRaGdF
7rvmQBgImz06o7mKcyqAF7CUDcQ7g2aHc5u21KMc5A4Oy83BHtlDRbfRR9eQWfnkDMIt2vNb92KD
OjmiAEILg3oJ/hLIN75727VTOOak/al+6svjVydSqHhIQmLETnk5OqReVvQuo6pFXiWCHTI5MB5D
ViMG/p1Z+gohIIOrenyG23YKwx6o+NgDZY3L2iIqROlX0KjrZZsynVdqKYOTP8fpPJ9jSg0F2C2H
bcw6MN6VAc/wViYrKkSsrdjHKQ7avdu4DLUIDruHkZzIPEG5j8u/yGBKYyST+IJcQj5fL3FmeM99
IhAh7xEZg1WGWITkI9BxX3HJWYGdyc2BK1PnZJ68aMPjtw/BxcGxZ9buYvMXGtF1nMenKcpG8/NE
jt2YHdobZnY+IS0D94z+2XsR5pP0zZ7R7/T5cze3NavJNX25uE+Ddm9egPsKYUqb24bF5F+UCdPW
yz6uAKBIqLMVlAcR3u2cAFFj1QHOX9YkfgGOy7jjp/1LFzzAvUZ4IO2U4Wv1HCoTHcF6BLr3/Mx7
eXga6z4e6JJQ3FtEiYFllF2BDIPQXmcYUnVCMz46bWv1GtUUsTLnOUICivsgwV3qQ982i06oIEpi
aYbYnOjxSXJB+vhpl1+a484/GO7bx/x2RNzMQj1cq9chxkrwE3HuAGNGvshrj4i9fTI/bqRlp2MR
JXfvgbhDbIvYSPEe/Oh44t8o1a4gV2TWRNODp4avMRllH+aAIQ8Znziq2AUR5YQV0ttb2M+5yPms
rE8ZEDbeY4lFEwVZSvyXEaWBQOUN27SkufCd0l3wMWtDFEU3PsecEScWapMTwnvzN0RRxcQKBfIW
y23rV2LhPwcn2m/aWpPF6Ugqxc/fLY+stlp5q12xffeJKCA2GAP4fj64T/Cvvnxgn2Mn5JGlcTJs
Dm51DDpD6u9esvhNliz/Uz4zg5YwPMKbRYVz8t2W/oEq8DPu6f15Xvcv1M/hg4AzRH35VrsRzYKh
9bGfkVzLTjGsa1/aH4caFP06gjx8nOAXQ5zMV5GhaLB+O/Gg2vxzCvz1y74njX/8sqxIryauHsJ4
mYRc3PutKnyKGJP16OU0G0QsmnMDTFuUHOGVdyamYkYaJVZ5HOJYsSK7Q8Kz4/cnH8JUADr8WKVV
Qb7LFwiJAoNEkmNoqIdA8TsDnHWACyKEf8muZ8dDRI2Y9HOMBRik9HBzvxt2eXNRgjmdHgMfVBwD
naDHgdRnftv0yq9zcI6w0c2UGYUednM0y63hYYY6BL9DUC6KBsM5bvkPGAvi42FMW1Nc70zEWwxG
SWx+0bmshJOZuESqD9dkXuBcZEnDX1nR74J5o/P3gzff+qZ1bWhns52t+4/o7tydw/Q85STEqwr7
7JBDoZ/N8sAYNZ/n/RE5QDI8x7gIfXWG2tCMs192CeO/HjauCHwMRqfdabffut+0fp3OWgcvuxvn
6khuueb+RTo8bnM1hLIyAguNwRA5sHEQXaMjbk1wDH9Yyc78gpvvdMYA1TRlD6ha+D054LgDNlQA
jsonizeG1CGi8Y49xrFw+zE6XayBnDsjoLo8jtmqH2ETYrc3YLbR1zanJab1whoVmR/3i0KRrdU+
lv7Ptc4b6CNcAGh95I4s4LW2pop//sc7fk1bUtN0cqWP6hqR8nqOPApJ/J4eYffzld6f9/ul3ll0
HenRtAolU/qtW3jFooWiiKC7xEb1J537FTlQDMCAWvCX3993DFsZX96FcS/1j2nY4j8njooGuUJs
hSspZW7q/Pwbf1kN7e2VlG71JX2lV6V/wZhdlProwy5TDLgu7s8Xeoc0/1mMN3Dx0G6t11XOlQhL
Hr/CKmgRtwezf042hPFLl/TbXYlq949nnCR1W0ruFxaeccRc2h5MC8HoeiAlwjfq5xt7283/uS9x
7PxxrcNBJdu85n0y8TBjT9wTCgBzVv4FrPztlsTX/Mdl1u1cOSYZl7kQfoSL29W7ILuOaZm6reHP
d/SOi/1zS2/1Q+dOlngmbkm1SeP4wIkAVStaZrgt41Z4nx122BbABVn8fN3/vEXmI4qud9Q2XJa/
b/GRFjf1kZ6UfofyGBMf1UF2fN8003QG2+Dna71D+/+7x05bFXZeghX+tvsZ7fp8lU4HpY//QhaQ
ECiy3OzyE+8VVbbqwWPx2wzovcf6v5cEblYZJ2jmNyb7xyM0yzrvZGaq9LFwevVwTM5NTKatysWS
Nlh3SwQuv14TbhSr9gZgIRxgiitWlFmCeH//uGpRmdrTkNIypnitAQl65DacNsoAn4J+7bbdY7fp
w3uBgqIKZ4P1F8UIkvMQeelA+bzsrz0oTt06XkfHMeiB4CvUFgqsE4EB0vQ2uHpwheoxq2iZWOnY
mhhaO7V7wPFwayxFHXEb6rRPLVcfHiaVZJ92J3y2B5dRYd8n9xBQ7USRsUHmuJFkkOQOEb4YOb9Q
CU0B4x9zGr9LTArhMP8qN5TqeMp0L6jU/IN/CA/MyxrLWJJ/JTukCUcUVBZ/l+G0SdhC9P5yrzIR
kK4c6X3i2Jhc0+SComJKsTQmOCLmhBkbg9dS1jxliR2EtcesaMTE267IoDgnCJvtVAWPJQ+GoQWo
tPMakiHH5PfVuw/bfWQwDkLuIP/K3HKMDOz5BW1qW/Zp3A5+Qk3TvU3WcynA4uE6QBQaEZTmlhBs
XoP2CHEdfqcuNSkJ4WpUzx9xe8aa4rfQJeITmkr3ONPiDhF52exOsmEFDahlv7aJbjdMzIVVJZ0j
vuXMYnB0Bo+vFgZUKIlGk+nKB1ufPnjaKuEt0hbLM8VSHSMGkpuZIVbRdN74+g7JgQyleCcFICr0
U80Sh+XgDiGpf4peU3Lmt8TX9szJcZrPdxhskzvahp3ycSEksKB8fi3QvmVIF8dklfcMwgMPzlio
GnERYaTTGpGwItEpuJR+OPcyNCb2nBwwYmoBDNWVucp2isjtdTBxMEkBM6w2yBrloYjMrRbUk/fu
tLCwJvdeznVS+8foOkE9Mk5Bk8avsQ6jWp0WS6hRZLts2EAGN/IZaDYBhwlJdMhaDtEj9wsH84Rx
xz0PCFk9fnwjk4dJNsP+JvOPmBUOO2OWjBkVLaRtuDKlGrpWRlzoAvlEkh0JOTlDTduc3mhvahgp
RPH27pEcUufWIvs2gt/ZMBNfO4IhR3ybrw/P2xZcKVAgVpXIYdJo+c54WmyuF/8wQct9dAUPTH5G
VM4JAsb+E1MxCRfOnkmEBCQpL2NqvTt9YChCAOqR5h0l75YFI4nQvxN2B/hQCJLLDAednoZpsaOv
QO7ATyGVsZEjfTn5bWLv11P+YhxEo8RtxVn/NBPt3MGD97Y9juHnjMVoq4JpU/afAb+rsLJROiBp
uweyFTV9gBtX5b1iA8t6zZA6/6tctgcZ8DzAPPYr2MY8bH2CWhQDBkT7N6bVkw5RkoiONQw+hNjV
zeOid3jZeMARPExeuKeQm/scLUTwtT4w77YOMU04J1SatQ6uBuFT6gBZJzlVxui5P2+gCxQOaKRT
ejXSnirIty286y94jVk4HxF+2jZd6KBBNsI9vAsEHZV9HM/GB6c1pm4dfI4xMnc6yzYlbssCCg14
HLcFkdExaZgVj2ZJ1erB3V09OfLIfwamGiIWLj+VM5DzFZLFaZV25W5tzWW4JOfZZSvHTAeyRXa3
JqZFN42FaOblo2JRb7+L2tPq4lDaghfLR2u2p0uh7sWNpnBn0pxECift42HpNL31UtufSd2UrdTf
l+GCuCLh4cnUdA8R9fPJbA3g5oJ3BqphZicT9eRpI4YlvJf71ocyQso8RPxulCKBWosJjQrYK6CU
oaxoPHOpRfrgM4uesCdxVZ2uYG58vOyZOb57l0DksCshE7phCz7/CnvqgenVvaJnNFYxveI0v4J6
iCoEa/J9sur5Kj7rvBVZqEIaYjKDmcYU2NSHIBnm0ABAUEs3D8tNYwPy2ud4uChJyH2EbGNMGlAo
QKDS49oCLOrS9fHkgzxqd6WdcKduxrCKoCNenBOQHckhPvSwFW5qmLLyzQ/wAADDx7nYaaKrM5Hc
do+IP//sAjvaYHQ8hxwqCKvhfIHdTx4RoY32lQEbZL8l7SC/M9atFZlEM8H/wdEPxhKXZFa7O0kA
W9x/QKSDmAk8BNV2mo2zoITDQ/48hE0XRyy7NcUPUHSh6/FxcOF/f3G1SWtSYtMdkFzjCOv4sLY/
so+HD5fjq2PNje/hDyMKhgvmWO42EOtaXgNJUh63HGb/vtyHFkNG9r7tMwjl3XksiDywgVvnh/7z
84thR9hGssXkQvW/uGuGUdwPaxQ9mRqCdoImE0bope4e8fRS+gQMQjn6Te/7NP3Ku3t4imth4t1n
TOYP/ixxcMevMUjM/cqvec4B9iSkMLJOjEL0/hccVggqYKnLiuNehFpAUHElQN67fwJHpZ9JZ7xE
zmNTOSPmTWMzKFbFsJ6WE6rI/lUsP0tfB8zJRSwkT44pDAJqUlzJ7BhScD58ccGAPBVnP6+cZo5J
J0P6zII++vTlAP48rNbGWi9UyJ+0VCQopIFZhiKYWwUOAH29hBrfEiHU1j0m0cE528aEl+McXGPM
yhbByXnGVXxaQZPi3dAGAP18rGSd4RnuYC5PWCl83AF5S/urBSVLiSvwLI1MXKTmvO2Kj0XOjp3F
JRXWV/pJqFtrAU4Oz0E9vY9SN2dQTmIOM7Z1HwS7dEfl1zNmqMGXvsaomGnpGRrpEWPxr7s/kv2u
4HoyK8QUZ4/Nl+4rqistcRniRrT5iT/HUx1APMV+mDxgyhLxfZAJSpi11suJIU6C0scgMC7noz00
Vta3xXt9mqQ+Q4zo5NXgpvus+2BmlxG4o63s0+TGP8P8EgM6TI8hvLiwHK31h97vBM9P6iYsYvCT
8JZcyTdWFW8IafQsaLKswz3fr6372OD2yJ2Orw44+5eMZ0cI19VrBbq/VPgWsILiA8Jre6ZN2fHc
6yh3zYztLx3hu5DyxdZAil4aYebO1+CgrGVIp3arHW8XMS+qfYViwDtPohp8AbRpjLL6rfALI+tY
0LiiDEhImsld0g1dsa90oAB+byO766waybw3jRXFOHx47s2KZq8NpkDCUZroG3agtX3gw4kmM9hX
9hc3agcCd/NizAJCc5j5aCVR+ofYGdkwxKNsQLQUySU6AAe0tmlGWdjvwKhnHHcOzT77DiiiGlyj
jMm+OTaGJ+6pcg/jA1My0l126YdizwjC/t7K2BOPjtwVm5KKb/S3OnVx352cq/V57H/CC52QrOlI
NhFNVhvgHWifiEORnSLDnwAdZJLLWCLt5b11X+EexO55I80sc/bk+wYEciAylQD5G/BrMGwmWQUv
HvlFvrS8hdTpTBX7y7Wd7s7kLEP6JqZY/5gDrjlcqG5bDf5NTmFaLYd3BdMZnucJc7CpHuO2YLO1
QZnMR5AWhAW3NqiWD+s4GDFeRsz9dIT8laVhUvjBu9drhY+AYpz95EMdVQ69BAnfgnRCUIV9WaQ7
4uxu/dzHtZujg+LN45UHZYcnwt3KMOEpaTQbumnDbgFxYn9lppNXXPphJ9wWQ1J4qUsiCDDfBIKa
dQLhA3452KOZuG2st31lMG8sKw3IoGG+pX+IU4HMYfuyvaOdEbttFbc5W9gGsBf7+rkRVUQz/d6f
IXxsC6qX0lH1N1j6lMqPVJGaW1xHqDI6S9ltcHYX7mhn5AKZB12U4JGvs0d5rfeYbm+SLxCa+WNp
jI7Dy0qX4bQ/hnefVMEahQRgasih9QsxXBVA0E8/8w0oSq9nNenIr1vcHiGJ82mbSGJi+Cmi309B
trlOGQfCDjNo9GJtTNBQxvRHEDwHRN7B+s+ViEDPu8vMibfy3q9mzIwmxFz4+IGuGZtrv8AYsvFf
v1nDfEI2zLYqTED/bn3PeVrLZzO5xScLYy5P6xKwarVjcUqeVYYf8FXD+XqEkUkoXqsXPuNh2dVC
jixi5qEoR/er02iORrVEVIJVjJodWYp0mbgsaIwROcdJxXMkb3AkQsc6BkLZqXUVMtRhDrnkQnMG
Dk9j7IN8hWNldge8xsTgDLIHkeg0M79aduKfrYUWvdwVDzZMA1xsvLZDMhKNhsGJUnVpNm4DZvMb
lbs4O7kn013TxUdScCEUgOL+1D/6epiMqEIeu+RjTcOCM12IUTihAtVCRG8+nHVIObu4MgGD7Brg
j2MtbsGQCWu0w9oAHsXRSxg3ZpaOq0EXGIAAqk3CkAQdkEEzCJPFbYlS4DglLcKD4GJfJo/p6etJ
Cvc04V8vtwnziOfLmIdqjIW8uGqsx53w2ufMGFIExPr28IH5Jl2DGBMJ6f2IAliOGrtwKQkJef/C
GMwm+jE4z9pQN/QAP96oPb37R29NukcD7T0ftbcq04WUE1tnJv9aEftGaU0wrMxmlDop01SpSzgN
1O5uwX9VBU651XB3CUUViO8LX43hl2EZUgw799l51A4Qw+DEwpl6ZXzZiDC5n7916d/Rj2YyWxeg
uw69HmHk329kmlS6/DCMgndQoriuoZHsmcxpHrGr9Im4M+KIGFdbHbWPNl732iHR613NbYRMhYci
Okcb2286QWLiLbqyMU8abpHuWNfY9KrYv9i1fwrIqulW1sve4eVtf/JC9ej9afPsJ+5j1joUzRwv
1nZ85RN92jlWBFl4GmarcsCJvEwDOaByZmVbTibb6241075zgFpkSoNdHBjnCy8mS48p4A5UC7z/
yMN4INrQ+Ep9sGrSScc8GU/BbKAIsJ2T/TPxZslYjkq33B4uHNe/rK/5BiEKWiPrq5jga3iqS+Yb
cmliYdEpa7OgFkBqMhXgzP2rJjn8NC7FIJ1+vlyK9SPPzn1OCK+EZmAEaFU+JEj8IGG+YDSoxK/X
MTiGwzpaqjWG61Sr1nF0Mt0M2tI6XK/ojL1Tf5WOeWg2fqf4fwzEKJV1XQitShXh12RDjkq3grDU
nmQ0TmjATjS+WTgBmAaGEJT6ZCbFmc8fpWm7BZ/HKWmrzPrlQQ/VCXP/YdPLvOOgQ4Wn+oi6o1ZX
GYBI9fdIqTAq8ui4N4RUjbAgmTGE42g8031O8qgOo4ObAFfxp2EsnftyVwLe2FY7LN6awtW35x2S
LnWMk7nGxJcjmF5hjLwDDWF3dBoQs9GrbUo/HEJXHJSfLzxxiDyE0EfxZmz4m61OgHvi7ByR/kWZ
lhD98/NDNf4LwNR00EtDg5+Cj/Pf34ycVbf6qinFt+quYymEOFuixoTRBHeVIFiC0Xjr+SYYiTJ+
mjc0pmgyTEg4W3btejctZ3wpxY4N8M6mets+U7uyKRK+WtFrU9PbO6jmJnJvYVrGXFSP1yeEgXrR
dJnst5i+8aoqdtsz/LX1mGgUf3foDRKYCExVjKHpmFiRxy8s8P+ieplQ6bECEqIBtfN252onPyV6
cbzFNOPzYv7EsX7EiVSAnCB+QtDEfi5KglZffuClV0zQtBVrOAycqGyG6S+TM+mfr8vEKoGMD0if
KiR/7e333G6NebmZF+JkeNvbLdnNsH5NW5egqluj5MFk4iGiWPUEK//KKQpzrNxTP8sOu+Z1j84v
zRASnPWNHPDmEGba65f9FRIq78JfVYr4hYzW2x3U3swR3qYknapS7op5KmJ9pk3SXjInRXl4XuIN
SMl5ml/2YAbxNUQ3EJ66xy6cIfSexI95uUQZ233MnkjASNOZrqcwDNfD9rCcQTsMleDOP3hQf9aj
VldlQ3kigyWROaoNpyhJHUWT84Qrd4xai2NwDM6e6YAjxk/4jCeEr6TghlB7B1RMOLlGHS9x8y4T
9q6GOBJwksaKdvbFJmC45JWDcJo+xtpgCuTZuocQDW9AGld47KfirHDOXkJPJdh6Jx/nr+HlrJBI
St9Id0WCJHrELgNtNJQQgRFRokyktT6MHjQCR68tuFjtoIEpbMDQIt3Q04n+I4jbqSLwOci3Prz7
7vMIhwm28fQ1Io99q/dESFfyZS6b3jm+8IfISSPt84QpVxZi+krNzKHNnTzpnlGbg6EUwQNtpRQl
wxsSH8iA9EI0jySbEYqd+nXQcpru78Nt6Z9Nw+T/ZEUTLAtFYb7z96ZhJFph3k/PIu4E51Df3XJr
vdJRnJY9yb1F+rblvFY/71PKPxS6t0u+ja9upm48XqemiNczdXTcZBsGG8XLJQfzOi3G5JUCsiN/
G/F1rBEx3V1M/NP4MryEj+/sMyy2dIqb1D6tKFh+aTOktzEln8XfC/I2EpVKST1eSn7dIWT6s8yH
9+nRvW3zLiyofSe6TE2PTt6Txz+vyn9fV6e/afNpwjt8exDNQb7pWlOLE5lcPK9kDHSGlUsgWryG
CmSEDYbWFlBQlv6yfb7P2/53y39c+u2B3LO8yaQXlxaDriQA3hrjA4nmAFrDo2tMf75TVewtf+89
rHCHECS4RTRy3//8j0Fb+iwfWdo5FqBTMKhwTi/mp7jt4qFdA70uGPbdt+D6IoIMx6fx6zJUGve1
55WIr9TDBAYghpg9AHXMMRTe0RNmtKAoFbTe5ZZ4UWV4XNzuv1p/vTueiLkk9hTYRMiY4LQRp/39
rRzq1Lxc1orcr21iaUHDsYeyidarEZYXYNSCW//b2fY+lvzfRTUcd3TyI2jP3h5OfWxuj4d0kxnJ
MYWUo2LeCOf2FxWXxggqhUZZnzwTX8xSYRzFt/LE8pnxznNcOglCGYKz+2cACiHCpW27/nbYve0g
//cHsoHI2K4hAXs7SozypOTStYS8aj3obItdiwHn8I5QpfITgXqhUfntjX1rWP+55lv5elIwa1Ea
rvkAKjmwud+71y7tK6L3365l/vf9YbSHtRw1hvF2mDfkNx0OVSH3b6C3nGaoemEnQuCyHxEmub3a
Ra0xTFfnYQsvh2nSrTdEy2jAgOxc0W2Fe3KvIhKvUhxz0yheQ5uoTzv2sQd5lyRsGfzYuu3xTExg
pTOfIA+C/4eDCbcLCVFlXTetEULNR3gfVz5wkoBDjSHgF+kOhMwNFLv6aNO6BSWocquXbYHYMCdb
4UXwlTADqHFlRsb782f8VuN8PwIZJw0VuQcj8+9d/o+vWL/JxvNxa4tHUIlH4OUB+hP0wz9f5ptf
8Mdu8c91xOP54zqH611JKuMl95fb/lZxptPx2F/QEBfehGnGb1f77a7eXmblgRNPlUnYMjvr6NTd
ntzEZW5Nq4PdoxDYuFggxGTssq7W/+edvr3U6V0xKqlhe/kOyATMyoLt1EePLNmbnDu+26Pf7ld+
O+3+Wd23LU2p77JWXlW5n5EFSVaEMdAmt16N8sjTHVTVjHkYRdtTSMfO4hATS9agQKBFoh45+M1v
e4n4ln562G/fmvnQpUavWALmLNiHJJSe5I7EBC+CtxCqBFfW9EiExuP758WX/2tH+fN1Fi/GH6/Z
5aJf1GvOg2cU7L+cbQt9nlUAS6El/5+66sYpfOb8/fr/ffDvhFvjpObq4cxDkAbr0Xko4jgZ37gs
umA3tpdlL5veY3xcgp9vmu/07/X+38mP2yNdI70KaMDfd/3MFLXEabIgh/XF+Ok2NQKcaUBMkNKV
ARivf++pdhZdxkSR1O4896VdE2YOA7Qr2u8bIe2ICtZ+s8/haD7cEVMrqxTmzjjTsYAVwrxOT3fr
SPe1zxv8EWmCHgg7F7zNb98zJlDz0sqXE8GIpLUAZv4SCr4nDho8eubqHYswX+YQDNNS8Ch1XCyw
fuxiIOGQnsV4Ju2fFspaOJ/YdRjQOgwO/pWhZ/VJaE6PcWi3CCbYgwHXIB2k22szxkOpAkMbKNL9
kP3OxGRmBPEbWj0zK3RCvSLSFox/76X9hBwCmo/LBEYUqfMcycO8q08ASDz/7OXeGJKOElwgEpRO
ByedF24x88JRQ+QC5B5+SgFdxwwqQh95Fyg8bJ0wv9vGAgCECFIG9vrksFH2jxA+flQ6JXpeyb33
ESrwP5dGBaq/KpBDeBroYa/uFELP3Oi3Zs+ROUXg5Q8Jig7kVYughu6RCfURRyIyXJlTIwlEULq2
WFvcrtFg5mgrEqu9Ongl6Jg+6AjRjauMiuWQlgZN3q1LZgJqTXRusFVwZdpK2Kud5+rEnGjChrQz
Lmz8+pG1JTP5i7R4J8OPRRBjehLSVHgVpSe2SWgdPDN++mUE5gMU1BFq1xlI3aAZtCd3oXpCgwbZ
RkV1cXOxLsHiQJ8C9iCBu2NypEPbqBob1ca69xqljjkncC14dpPZE+JBQO5ehD1CTeiIf8ZrSgz7
tUhlqa5uBxW/+0kniN050jptyV7q1v3MfzHU19wFrGmxrz2R5x3pJFd3bPWz4RqgeoP67YqBwo1V
JDnHvQfCW0jYKzIVZTKK6cMknyNgKSHsRsy5nobg/K1xKRGINbEdKGA6W2x4+3n3AVMEk6PwAtW/
4yt+DQ9BIFYdZLxrnuZwPbxym1PJMXCXg8aX9IGoXxg4PWCxHIWvf44wEA2FfwlLTiCxJaM+oSo4
x0dgZcYzmHxj9q8GadRw6Ls3bJjd3GZKBji7a5F3XljUC0ygdMTCYzy8TZdcAhNtmJv7cU0dvdWY
tRkhKfZ84VsyirrTD0Q4EL+nQJitUGXMjrFPZMagXzccQwQ0WTEdboXM2ZtRKzAG8309JckVwBM5
64GZb+7mT/5NqPxa04DJIDZQ+G9cgOw/xcoebc2vNlhvMMGT7N3Z2WFUvJc5VXL2AdlrL5WozSw9
s+vBCesgktoouhlFMIUY3D+JLb0xhozW/WN87zX9ag2i5dx7GJPXm+eU9HmA3cohTc0pg2QScbE5
grnCzXtPCAzq+OZ4TBZw0KFoB/rDlQguiaXtWb87480m2m8iD6XmDdOM0XFc20CYl74TOu1YJHGL
oy/9nh9Jw4L9TOiMdaxxD4pd7tumPSddXMxPpQianyiCux8GfynMjUBIu9ggPT0yqCIBK2cyleSC
2G6vE4keAj8VajY2BCHNTAZlVxoSKvLC8KeEqoebAlAiBT/WX7AOYv6Q3xqKEQMaZxfTm/sn6Age
KP5qb7D76menTaiUjJiQDYSK0v32DPXWo9o1PoUHWs2xyhTfSibKEDKFza7dLeyPh/vEyua2XI/W
0Ec6IdQpX7MCzJwjQb9Qt9dd022B9h1gS+gBA2OPtPIEHpwLHjO4UvE+9k1k2kKm/RwcVC5RDGAk
fWH/zLojHnDF4FXlmdPcMnGVwkNP/ZibLkSQgTmjzF6u/WuYWaOKww9cZnfGmQ2ccTKCIkHy/BmG
ADo17oq5pNzLIzG5LPCQykMxQh1xWCwesEaI/hCsS9SRDJLninvgpxBWxSTr5/NUFr3YH+XLP8fp
WwXXulwr6VbcsZylhIBagMst53jdf1qMsPUAAdD4as+QjnkzXvxfrv7ORv7n6m+1nK7V2e1x4+p5
iG/Qsgo5P9mUbN+01B76D5Qkq1+0Efo7W/37op223lZoUDU8FN/Kc5DF9Vrv5EWMrxDC2so79CrC
4akBsn31mW1uDlJBPvIj9kiM3UODbC6L1/RCbhWWWWsTe3s0oQmxM+68M21RVkPXmWOBPycgeZJT
FPAOMYlcvj6Nz+XJmWeYIA3wlPOnjzmNFoVJBku3ZJJ96KFAbaxzD36FLfUQnFoJWsVykUzKLfg9
TKU5hYPNKaGDRsPzo5roTMkiC9KwBYkXgz74tqW/NIbN4vzRBATlQaTiSy4WLY+xm5C2MemHqWKj
ejltL4tkcBoc8RFItiYTBAj6bLaNo3yVjSPTc9n3+cTAIPwRGEPtiy8Wdi3T/ok5SjbK180zJgQV
tJFDwp+zIOFflxi50VyYsbJ6ru4JymnNGqAVhEsEVWAK9+hQ28qkWj0i3vsSltt+ab7CmzMyvSsU
P6RhbO9u0d0nHkSBj4EggWZjwnusK/fXGmwvPu1q2x2TZvv5SeaHfRgWLAenEKJbMfAp/f7/SA7C
dQAXPiok3K1URqRMqjPMucoAn65emz2PJOndBxuys1VdJbiSjbqinjF72BCR6BU9x0f4muowEZUM
dYaNNL3DAXNgB2EM3MKQDoeyaXu42+a8Pmh8LYEE1a4gzZYw1RQcFAVye+qffJ3S4RTWvaeNWOY1
EmS6k7eSwykxtL4xUhgMY65kgXrgoufkGxiD0rwNyOpvhWCbXHj+WmHQlgc4ag+QOgiCZ7ooPrWP
scSoj7eQs/8VQfXjKAdRml8pIaoQNs1ew3F8kk4ueDCcBA8UNigZYaPzAsksrlNV1Omn0HbHGj6D
it8OE9zYIFrtoRd2saXZUR3klJtQ7S4eVF2hDswipmMUXHBbJwlitjV/82uh1xYD5YIKblpFYALN
8hwjBPWSFcQsmDiKq9m9vNva1Z/mdB1Ubvald3HZQ7BB9UIS2WFzBdiewGJ8jSHZvkaopWFCqpMn
SlXNl/xXREQPz0OMTHHvDJUXfEcu7stTKUZDttfQ29n52mZOvqMO6tWFUyIE/ixuTnXvlXgiUcK6
TJJI0EZZoQcJVBt5oLlXOL5wVnw8HQl/IIpwfIOxJNC6tfUpSvkVBbVf4TqAkJXgrSkQxgziLmru
S0i+K3VL99WXvc5oA2gBRVAm2UCzoOmJQXRKxXSaiuzWhyUNRiLLFZ8xBiWJgzU0+Na4xewg8RIP
G5CE4V4B8464Gu8aYkVpfSE2WccXvlxtdbVFM9dwjB96Jc5sUA+FrjXtT2LFp9DBhAZVp8b/ugj0
G7qjX1r997Zb7JodkTUPXgZ+orybZeDDLt87RQbY60IQOU/zKTqHyj6vThfejGEaV5j/eARfaaat
sIYtlkMRVGsCmL8LhK+fTy7pPxpBfpBwF8eQSngb/d0IGnl5ME9lWsR3R2VIO0BRl9iQRf8fLiN/
y8pks8OJofx9GUlpZ9LxBvT7wdCIV05lLBglpGD9fB3lv27nz+u8nUpHXTlIr5TrVF4yloE20O2y
s4sNxwwNt+UmjKHW7AVrmhVUtskEImEgIjKMVTLphL85wXyv31tlAGuJobveBjvufAtK/4AXpOaa
NO2rDpPSx9gjJttTNLdrj+ykeadf9NJgP4GFOUz9zi9N/r/DUd61Py/9VpQ06lNtbrpyZaBBJ+GR
tjy+do/Y53UYBNt3EhKhlcNVASyeQWOFuQ8nwL0s8t+ExZIsHu9Pq/BWobRxQW7Mo3HFI4b69TBc
j4wHLp24o2RsJwebbPEewMBl/4SQNoN1tDzLltiEQbs9XDRGHNNs0tvGZmgpWODZ/ohSHzNeiYL2
QXFJSBY05VYXTh3ojbl6WXq0hZBBtwc9jJI/97LY4EyD8W6tqvkiG2UzA38iNLdRvSpXmBAM4pqk
i5hWefRs2yULsk9q+3S2Jd1RdIfAx1YTQNRnGwWrlTL3/5D2XsuNa1nW9RMxAo4wtwDovRXFG4YM
EwRAwhCWfPpvbFXEX0qkfiGiuqvrnI6Tp7WF7fdaa45pbmKL4+3RV0gFaAtuFmxWlBbcoURJdp7a
FdVFlGurr13Q/DH41lHGZcywOc3bPCx+yiP9NdyNEJpX61J6ujDT/DdUqMt3SrKWGhduMieKex0L
StSLQbnR7yvuS3P2z9Cahsai1mVBD/97ZXfryoIBpyTz8gOcsqNzt6e6QAxIdee+0pmYx+RwGXWG
8qc2q/GX2qNHwkR4YRFvRGRvLLA4HFEgN8bA3qnBGVCv88l7mRIG3lZEgQR1itoR3tTZuX5BbTLy
xqiiyz5a6CicXd5VzEcrR+ZEpuKayx+GgspYwgLxIDT2VyqXq8UDDI4hnqEbBgcLnyJHMu6kLdHE
fwFxYs2xi1uGjmKY1MHfvaFFQWJlspzMuRv1lTmk37eHqAohrFrspTFY3oK6JqkXuRTPvZVbygNC
KmvZ/P9YC/IEr1h9rlAtUQtP5CLcYQVPAQPXJm0jbcytBAc1KIjQUoOT22TV71gRv3XRxW/AIVbB
Vjd41d44vpbaJOqdXm4f5sTCRGxM3ZEKuOj3wf/hOGNHE6eGjjmExlvg78+VOogHjSJK5hgf3q/9
dB+Q+rjMDHJSoX3JndvxXQupx8JBrOhLoCeiCdKLizzrPnvd51jPJ6nVv3UcmefdyU3KodFGdDLE
jv/3/OSVAue9yyPFINnd2Hqy+OIXzzqPxdazEv5Aw68KWXXjIa5DOMCDI6YeIGSamQNKHigsTc/m
K+kYLqY3Cghl6mdqGWlVPVE+zVfSTTwoAC3ddvd3tErUyaiDC6yaJRKThwusn3jEWZlQrf3s2EgV
hvPBhesSkCWk9wBsHVHHTRCBwFyvM7m3Ziu1fzdbvph8ssGpKv7SiO3mRVCayi2htL1HxGZevVEO
mdn4Ptef3gSXOAQ+u2ihv3k9BFXmK9ozSquPmD+uwq10eI4VbG4Y0YEh1OVSPLzOeDcTp+DVv4Rp
LIvKmaxl4XTFTPlnmL790o3DSrHKwjrlcTyPtiUR5WovagMo6uwiI3t9p0ZvbPCk3V036sTvnUTx
H/E0/5wCQ3vB0nZugEj/uKwfdD7VtNP8bC0jaq7uRzw12YhB14PZXRIOMz5vApZHRQcaJEIPv6+I
r+3un+/oIia1FPE/zaxtnaaXTq1nMUwk+VAj1bSfo3pUHVPeb68WUeNI8CFCnjqXTeT3ka+ZTBTm
PlvXORvIk3JScCSaIwSE7/HMBxRm9YoKWiC60Pz9uT65yqhaEtdC9Yg860Bkttd5y/fkCZP1Ywp6
BkY5FoYAfK0RocHyWONtYFP0ya5XDR/vYT/dPOHBKT1EDi/E8og2SdhbdEE8GOIa0N0SdoJoBix4
qQrIw515PP+9n9RGvo2LMJP0Wz81LoQe/jnyKWZZdnF8/pP37/1sjIBDEQEBf6gjquOjKGGHIQcA
FvhW4pruY6kjiJemyGp0EJIaFcDAr1D9XD3njjrRrXU+5UFgqW2n++F0/fv3bVwsCyikUUIF11yh
+N7gwiLb2QCuB/B7o0+8FlYjpQD5LJrhk9VWFvuFFWnOKkuovlVZYlErjdXReUaFHHfSeH4dBduM
7UobP3pbqsWoFweYiDR5xs2GQmiQZJstWr7edUMx55BUBskY/rrRX0Ek8yTTkaLcFl+o366DYE6e
mVR8T4UAyBhdBv5ad5RevvWGxuFQTa4EJrs3N58TJxxSqGZXe9hTzif+DUvBkSd+glaCH0T8oy1F
2UwAiymiK3wyRncWgMEviM+3q7MixamX3AwoOGG/UyC6CIfh3jhkA5YBJx4IcpLgnXG6DYZy1dNb
ZujXk6TR53813+jzh1I+00rRBYSnR+7mtsfs9wZB+OJU0ux0dS/VxK9cH3XqwXp/joo363Dap2cN
fWtn8MQG3cTww+awQEo6jqg3Rxf8B+JhdXdj+u+QD/PNDUGqvtDvLtyp0nRqrS9fXfOzOMsAvZnO
4vsgoF3fXhglbNw5ylFen3GuqKaJ9/H7mvyhHOjvDm8clX58ualqTYcD4Zfd4NPcI9HWXG5V/OI6
zqB2ijg2c/6PzTbuTLpRevo1o9m8X/0pBoB9pKB36hD3efasLtc0W0FT1kalkJsFNl/zS8XKCONA
VVNVuXF5kbVC9q17eZ2r1DAvywLrVKfYmxTRm1T2qzaD/cCUhzSSRbBNkAQ/CTojjOlstZWEIJWA
ZzoPlriC5K5/jEb5qAII6Y1DAKhcFrbczzpPOwerU7JEL5/Wi6/ZT5FdvJpYJ9smcloK+1/59+qJ
te6mlD4HJFFertsr9vE9HZrAPARV7aDv4WI3uzuVMagOhJNnEiqI22vqkqFyrdfbxkDWhCiBKjEN
jRnFKTMVa1YnxhEMQZfL4Rkio+5Jh0cfdvBbNSWdX4oCa6gfh/RV9UY32FfgDBMbUR0KKU23o/6F
J83gMtPmd/RI+JVQXLKo595WU+xobXGG7YzauayMtsGxGll5QEAyK183uL+gSuFvf18srVAKH/en
F8xvf8jkbo2FQroIRw8GIeeZaJ5EkoLvK/sVcREQXhBVl9Sw9lFwyxy6lDN8wBrEn1JIAd7TQ/UR
3NwTRfwA00nRpIBnqVRanDbkDz+QavNooTemtdBg/0c+QJoQn5BpZZGyAzL7XFBy9EHpJ5kP/qm7
Y4468qbs81vZb75vd3ZgBKjkuU0p4aECnB0VY/K2g4jio+ZNqdE1jeUimdbd6HgBoDm+M1srO5QG
nVeQaXORLJ/p8N//EFuGhKivYmJ9H/UU+3MKCnCS0fbdIVUd1G47cr8+8BLKiPVIDp58r/Gu2BnU
XWQrnmBfSdhLX8WKHJGPPDFfVXy9IzvbAakY1evUPS2yvknkirA73p6IAKpZviSgH04qNALsk2+n
McDksbayGBFYB065vUA7GKMVihaYIgPIwAAlnYIwteZGzxBJYuLgw/r0FZiwKMFAOe8YRw1UMA4Y
5Fx9clF4qyNfh7jnVofyYdfvZEftNyjSBPbxAJiR5j5BSIbEPRCK7fF1kDivumrrn0nvVRu+Zf1X
v6KIPUde6rN0fOZDuceCi2/p6eClg0HGzEBWo/UzspYqWiwD75NduLiugiOQIrx4rN11L/FHPhIh
Uv+Ua4i3/1XUCBGWcGuUc+k7V6tNNNPXhB4/WFNRDBCjHHWhhWCWk/OX58elxAXaNmfePqR2j6oT
QP/kFSUKEy6sz0P6B3vBgvBl4DC4lIQOHi/EL11/25kFe2BIy5JqCGsk68ISZkAe9uBts9EfGFT7
wt4897GrEwIZIPvbnRa+5qBOIgDf45oFN7t4h+74NVWFlO/3XV1vm6aNwKIKx6uKnyG0uD8IdwmR
M5GImBwRhS81Av57y4Ya+dgrb+HamwRcp8izYt+AgCBHPYwKY/sljnMjSKpGT52lHyV4p1kXdqM8
90cCfo6x48OlOmtsbp7Ud6w5JMnoEzLmxh/tTmseYD6vhuHvnyY3D8pm8VSzdrpQPUOpQ+p2apyQ
pfEDGXkHKfEDTC/g1dMq+LxdIeb0PBi8f7hncxujlGaujU3cIOb5p9bDyEOpnXSnorWfUGizD0ib
ZvY96ANVx+KCIo0X9EZc611eCGL/dy9rzkL3gbidNzZR7Pr8dDqraF5TIX0fmNzEYsxS9QXWFZ2c
/Is8ENeHVTk2nO6DSPuTZAUh9rFHbuB4XfnkQauxQYDmMkiRNIkKk/v+LRrcSbTCJZD6yqgc57hk
pBv9vRqCkG3pRnGB+nbB+qcXG+dvdSvCmxzQi9oA8SGAa51L9Zb01B37oS5Vb/d2/VPjbfzVpsrD
Q6b0HdnIV/z4253Sr++ar9UPZfacolJEs9vvUDt7nSfzbBlha1G+tnyk2I2bH/m9QbFMvjVYdLTH
TepSxTg5QK3phWTYa45i3yGtgxwAnyTS2YO2qP5PXfu91UbXlqVcPWONzwyWj7kgFNbTCgEVO79T
TItR2s82SKZbgu+NJ90/fdt40l2fWP1pAY2iAqESibAPr4di2JbuVhox/n/aaTzFfF8KbvqdLgWy
f3/Fyd4R/TpaWs6TDR8BZu4o5KMEi/d/mbLf+7URWilys1S616+mJ0jfpkl/sR70knm+Hg8/W1Ls
zbT+f74TgjW6Zw3eV/N+msZypmte9Z9C26cbDrW3x1wMI9xk8nCcQ+WAQPLvE/bHQfzWaGMQ0+iZ
JfEzF0Xd6qJmS6IMVuAa2j7ux0H81k5jEG83XrOy+Dh0706+FJlR4cgjAIe/f1Azw/VPNzbGrFue
5Dy70BIUfkDuV2Knndnpa3783tKPS/3bJzUejKoe534quu5BgtwY+udsVA78ls9pG5/GxbhWKsV4
Xr/6jW+B/9kjDjKtueT8/jFt7TRumbic3OUwLcT4UE5FGTT7JJtyW+VMWzPiz79tj8Y9q05eTDNF
z8LQCBgPGZRTry0KLDduI81J8LWnfGvH6/qqFJOmQMFRLrKVOvF63fHJLgfR0V/83nOtbTW2/DDz
IcpRXz0LMMtQJwFdJ8wVMaaZdbb/x7YaG73XOcnhvfvVfx1QWbcxigg42mQAElZwS2Nipfxzlgni
O9EY+MB6Y05UtekHVekpswwUFOHllTHs4k6X/KmmXCg/7o4CsKWlTTGff2uzMUE0/1ZnWnD5jwrm
8lnCWUNd7EpL5eP0AWmpL8rILLdatbT74/7032/9KqD+NmGKwpSuuc63Cq3HdZHb2lYjhM+Lum0n
/HFqfmupMV2qx8mybglfmFJbYs3BGkPyJynLV7VFp388OrWuhKyetABJu0Zv3kLNr8yyI894bpQi
xaHs1XzUHZ6W0RDR0In3A7HzdYrSLZn5HyWYopZ+1X4YT3ifkuDpdqXuF3P3W79G6vXW6Txk+Yvw
W4y7CyRc7C6U5oxPQt1JAralxZ/6V8dgmDIHdO9m8xjVsrtlxFEls/Sf6FWiRUD1Mwqco7dok9f/
dAJ8b6pxeFZdtUw8r5Rn2Vh8FnA7Pqn4XybM91ZEF3/rQiW0fLMM+SB9lv0xJkKyjyiVsEQwbNue
lbbOaxyeeaeodPazr87ryxuADAOA3JSqUPA9DJisxuA6rylBIl3/ZX7QMniix5rL//u3Ns5U667K
dfTkW8UxhCXcVnxtTcxLWN6Dzm/b4sR++U97qkXyTBf8caWxn5bPR3a7SoU8U6ltq6fE+hxsF5w7
Ighqc1tLNNqaa0yYa8e/5J1nJgOQ6i7Q+YF9EvuNMGe4uI8K5nn2ITslp3vBvl65YmG29PBPG53+
7YsbsymOLlrSNe/y7Eg2qc/hwQEMnAy/pJaGfjo9vjfUmEqPkx8Usca3klglhgPWZXVZKGiqAxwG
KHwkrNrWpvrj9Pn2cY3p84xkP7w+GE5sOqfCSZayK4wF9N0D7AbxQY96cAtwTDUwXcKyBmxFgvEV
MQUAfsZYvAz9JXhCfA9aT7a2sW/c5DpGfdI6J/pDsM6DJXnwr6lNDbdTgGBp6X0xjL9N7MbZnd7M
W6k8aE3ewJwhouf1wKVQ8PhgvJWJ6P+WFn/cOr71feOsidMKLXBJi/f+hCJdhnyw7K6oCbFbGmrp
yOabPq6DTO+IQcaSiJzlSFy5RFr+4XaJSmKW09JeS1eqjQM7L27W6SlWTAWSFrmgG7jFTGPhJHOV
gmeuIy0tNiu5vm6v35ZOs8zimauPTmHkMrYMyElHgUncQoHiiCcYuMrTEA9M8JPFFKInkMHHAK4X
M7bt1/g6KX+ZQ1+r7dvB85RjPYwDOpp8FQXNRJCnuK3u8K8WmJW2s+dr3H5rrrEzKXr58FSfr44s
eG3CTSrcV3itgO4AKVmTh0QFwE6pTsIhoNy+xXFLWSyugW/yH7gwKfYrrUlJMWt/+6Uau9jJU3zv
rjP4YtWiueFy34EBbgxh4uDVKAvKiOAEYA3wv7WNIYb2lRhR1cYaDmvrfr09UpmHBdYYN+wRLsto
m4lYC/a3nRlJRKxqL+toDgG9PXb201Vc70qyjCLdBAvemPeX/Opd8jAUn65RxY5HUTwPcfMTFKXL
G6xfcHsYFwx+X24/X0G6ahe7TWoqNL2xT1YPCsy6VcC50e8sKBgruBxjSQFXunTjebpmOsDERBjf
Oy0Q+hEtbTOCkH8Kp0FL+f9+hUbHq5fUD32dX6Fk/ZHwnZuflF9pW3wYWPDmXIiIbu+S1LaFfi3s
f2bbt4Ybe2ieq75W3elyeZHKg4c3kz8oayUXKTJ0wTZYPhVHq51s9Tg+R8Gpf1qePrHQU+gfWEjL
GuI0u1MADW0TDbWtMjLgYkfDfExeaN6ZRyq1kidXBTe5rNfo9soZdSLKO2WL0oSKsZgLJXgrl0Jd
YCmcnBAioDWGh3IgHkLwBakDkAmnSKOCM5OsvDQSl7M7+xEQsbFGpcv0NBR8X4VJQt0pFfEKpffi
tWFiXsi138GljtACeCTo6vjCeUAwrc8OtERzns+yDQqSRYFI4otniuxoG0/4ozW2ZvyClKlY05Pl
ZOPfJ92Pb3hiboYp0HiK2axXLqunll1KU5ohtKDydAaAhg1eRI2oBm25Gf24rgQ2iMJohXRnY4LX
lzzOw6shcX4BA3WUg+jq37/nx4ef/q2Nxgy+qPFFuudfbeTTGhvltYiFXRgQAwx2Z3eZy078KXTO
eK2u25r//+nO/35iYx4/zIdlJOVX8+EwoYYuA9EZHgRZuHWX/PF4/u+nNl/uZVDFStejLYTkaEAx
WiRbmExkwAHpgmRK+7780wXEkE2MGWA+yVrTrugR1rfs2U0lXpi8UkqKWUUUxvx4zj5Xv4+jGKbm
fvCtpa86oW8nMNmSrleYtCRRKytucNm0Grb1YFsjjX3+boVdn2J90YGCsBENJTcatDXy42Xi+6eI
Tv32KVV41zQFjgQvLcDUvRCBLtawaLpGIvrxv6yx762pf7d2N0sGzqLj/kMNUUYg415+H5sfs4Lf
22jcV7D2fvhPPxPTAKv7NTszvaeMcGNHQwQfo/WG/cPTTScboZo6rER8qRqvm0zjKnJSE2nmoZmy
IPBSmikc2lpb+uHS81dDjR2qeNSP0+VBQ3X/P5sG735yO61PorYPauxSanBTpTRilEpXfJLfSya4
Mkzvg7agW9sHNfajKNQunncVK5aJJ45AairdYtEGl/gp9/C947625W+TPIlKIwvUr2lXo8qEaUD+
TeMsbX0EtXTd1y3qW0sdtSSuJrqOWzJf5PW82XUNna+1pR92h78+qbFukTSJhx1z4UHEvuMoowRZ
cNv4/LQ70Aq7uAKmUvrHk+V6i27qM7iyO3DTK0diq4MCR2gU+5P2I+OHDfyv1hrzTlNOjywyQ4kw
DGj8HvW6PDOi4WWouNgyui37hNg/G5v4X601Jl8WBZrfvfBtwujzhE8F9AU0JAIv1rbttfWjLqbN
t2lRXdUo6Hq0JSa6CJwnPJGePYJnnlu/tnyY2ET/+TAFTrPUBS6IldvfjaVl7OeXri8uMrc5YLm+
SH1QzYckgzIbAJF2S4M/zsVvDTYeY3Uow70sL5RjrsTI1Ux91J6rcIfOaZZM8NTFUhMlTvsq+HED
+dZyY+tNrPIu50HwNYYjn2CWsbpSPtD2hT88PIAz/7dHGxtvYKl+ED89idJXgU64TNomiPgBvw1Z
Y+ZT8GnqgUIPiuqTZKJw3W896X/cmr59RGO+mxfl6eURbdRY4op2Uoi9JsmFto9pmQ7NQFDZ9ZT0
VjEoiLZgaVAvjj9w26mr/BDH/D4mzfCPEcbl9VHxOeGectBb6sBX8NeiwELfUmPFYeJTiOAvL5PL
PPlj4vh3HYp6KwkQ8P9t/jfjQlp26viEvyRw4wB862H3nVcdbzAg5xSXIIFeXmca5sO4TfbbpmbL
zGkGg6JTUKsPiampIuDHsWOOV/P/tFP+d+Z8VfB+270e166Z3UraEDslVmtIPqQDuUbC4S1d+fN6
hoapa1ieKV8PmG8tlScGNBQtUUbLLnJa+o7ZlzAp/33Efl7P/22mcXgaJ986hZ3OkxCKaAaFtjL8
vYWfrxwo8XRFQSegNAGvykM3zVTVaYJyh4p8jTij5Ttv67ZHctMf00TRSlUKrx6DiJACfvjv/V66
5Y8k8jrlLIfE6I+SdObzyA+mWjypFTxBnBvFOV23SPpBIiqQg2j2BM+e9k6UdBOlQDuAh5E6D/HN
hhOE+n0AH3YVpl/WTrsIWH7U91YUyo+zPgxXcXhRzYbJwZGETHhzwKXiPHACXKval5vdof42QQVT
UEK4p8wt83tWap+I0EGIrEYXPHwuQ4n1SGUuYFjdQTaCN0IFFElvmbowf5s7q+gcVYDMybcKReDf
nXPjuVhfE7OcIflzDmnP3QOgmEzQfwZT0FfgxpgDfehrfQWvbAjSSC/G+XRGVRMIDftQOZMO/kK4
O7h71WZXRvRqTybUyDsr1Z587id7d4K8nZ88mezv7gSitX2Y7A+HyaTuHx64sZVu154Z/OPYns0O
M/6bjCDf9C/I/9fYsVBo+EV8dZ8D41hBdJoCUohsSnIT23bs3svV5t71gn1Uj5qC5eBlBP92OUBh
5FDzai9PlAiuHatn9Hqjjw8PUTcpBeS2H/lYHhQuXAA8otKPBIaV1UPxyu0XnBsoB8Tfvbm4zfXm
2Yj/g3jl27M3nzvDzYX7nRC9RzwCYekAnIkoa514fdF7LUvl37DE1xgJGLqGDgCN9t9jlOdWFJcn
iwnc12f1R7z31tZH9XYix6n1IEBMb2tCbWhJHcBTnCQh6ADB7X+AAeUYAzR0dz/R8VGGflqhZj0k
WxV+gAhVo6RyFWf2nvJ3XoNDRXg/sIdhaOR25gFXo2R7o+aRQSBVATVMIBVsUY2/8LfW4EHtcQxN
GLBC3Svor9d8L0PcIchGyU+Ng9iDPJW0pMTzjk8KMCBCUxKlzKZvXykRDcbRAPx8i8fFP3h+lrym
Gl1ZRlLZxZ35nxC0p50empQXPDO0wRM3pz/pH3WRIE65u/pKJL0NkX3ZGVRhU9QVbZJF/anvn9Nw
LVwKsVnjXytjJvuN5T2VqYkGfbx+HoJ0BLv9M97nHwR4r7bGdL7bykobGKCi8b8AnlW8SqMQ4j+I
C2rSPq24l0MlYa5MondBNwMU8YoKOI6nADuQ/UFODm1jou8tc1isVZBZL9ZLfMRHIFgoRPV2gOdH
3ZkwqjGHPvXbj1Fe906Hy7rGK31/p1RzkGAFdBnfZ0rmRMd4kSlCOVwf5Xp4P8q7y902RfIFv+Wd
DM8ZrDXv4sf2jnwS96KW0+PfOLTofV3W+A+llJbZvO8WsHpzLylmCdQKbGTgzG1lQqAz7Oh7SiVg
W9IHdepYLvmDR1sUryks/c/gf2u+sVz8m5pd6jQuZgrWD/jPb2WfIkES1mgvV8ofHSz/oktCdS4f
c7go3lbG7AmRtrbtzrBtHluBTVom6+NwrShudx74bqn1T5ljKs6VXeoVCQM6lffoIB3zNh/frnh9
/HXVbXRe47SSK7lQCGsVVC+RBfZ7zynw1mUHLabXQ1hwWWS4fN6Gp/F1izoCSgWWD9PTwhr7r9e5
tbpRcU3lAQiazBU5YX3ob0yudJgF8V/xKL278p05jSzj87TGP0MoQIiet+1aJHz+/RINgQxWDdQp
SMju/962KqsqS+0SFDxXE/SAydbqVzvU1nniWnIPyWRx1mgfDsErJfY64XfmpOFm2NnHdnXrlR9G
hHOY3QVQdoWH3yskR3/CYuTvyJugnrAzzQGedWz+F2ScYrnpMKI6AdNOsCvv8bv6ipdC+m4tL4V7
7bpImvE+uoXO/VwNzSPaBW+SLMLCvWxkNIkRu/oKEbR3vJ07Se9a9iM87mDzodNQklH+Es401G6A
hBCKm30NpwR2zODjVo1C6H3eKA4Hlj5OlX7WnWvx+tod6eY0SoZR6HgIlinAT/Fid9NVlz+Be3zF
T9HxSQZPJQEXv3F10PGzAXbRIwwDG4IHAkjGIh4Yvm2Oi7k3TdW7jccMQzylutYmM0E3qYP7Iuyd
SDveP5NX3Eu56Pr2CaK9D77KwtcNm7FRB284aRxspSMJlYs0v80V/BBUp0PeEsiLYksQZ3AkBuLz
cRn5e3gVyqqyqyE8JVwndArg9/78qdH193IecCRgUcS/XerdQYpz5mu2r8HqazNtdpleptCiSooJ
D5flfSp1eh2RCYrfSkUcVA+wF6rgq4CMGSR7kbbwuAHq/KMck8s1iGbPc7xxgjPbS4wCQTiKJqEj
Kf30uke+liTuLXSfPiA9zYmP8vAawm+8LpRq5q/UeCRVMzjdCqNu2iFWr3iU4DnfGd4np775Chpy
qa61xI4r5/oe8ALh4Hz36cJR4WGnejt759zvl6CTEEX4/RDLkGKRnmEyMW39Ywm2jwVmJ/1wnCwy
4C2TJ4vymJkQkqJ4FK5oNlHQU2Q6rAi8CYYpk8xNcZ2UX8JxwXHL78uPGEQuqr6LLe2s9+pYkaAd
IecfSgzg9DnS3ywsBApgNJjBrtShVrh1Or5zBDMz7QxReR9LoVoY5ZAaswwh1cti4UNKdz3haiFL
fhF8g1W4klJbqnoFrE7R2h1frNzxEPWci9Vjnl/se2JrOyZGziSiLDN1U8NBDV7h/wA/mcILWsNB
D48lPNaw/jQcnf3btMsQzjOHGNaUzrUj/IeNeNjlwptProvne7YLxxYGXWAfUhiPA369gG0UE8a+
9V7QA8fgo/MSwfYSdp4gcObly415z4RYeUd+YD0MNs8XEADpjL/k2KlpdsXvghBkU5vIbfkh3Zdq
h1tvd8ovHHxYMP7wlA0hTL2rWD9OZJIq3IJw8AwdhlB+McnK0WmTdwMPBogrPQkrlzEa/nQc9uLV
0y5mxfFxvA31c7IsP7O58lbIQ0m3n9sbTh0pzEv76bt61EtNt3OQxT5inpOSpT9LTgNdGaQoEbE6
cZgabkEpqN+1j9Hro5d8Zmt2vOcWg2PdfTxtkzW/PDGuo2ym8GUo3iFiXoZezRj0+C0rikPw5Hmv
X4T8/j6gX6tCmFklCwOTUnie9zFjR7LMurh3Io+Z+NJ4Z61ZSZ54svTY4E64v8RDZrhJGU0wYeV6
XddSh17VK4lZQvSkSgQ7LJiAnsMGdrX6huwEuEKi7DnTxQaD5V43bJF45rLqIMu6/iTsqRMNzAIG
yfFY2rNXXZaG1mMXwSNgkSy1HusEhM08H9ELfR/caInu2L4+KCLqzrGzCnHbwEdAG6GGc7pjyADw
tphPQFV9HLWWMld4ZZQd5GN24B2asCdtfPpbsS/KOH8gwlEzPN/IY23jg7bAy3HKugbjulFA9ywq
aD3TBHu5yEk1F+vc02uJ4y5PNG+J49WhWD5Gxv6B1KR7zp1kdc+4JuEOOqln93F+FGySZHVZWa/d
rqPSLSvlJa/twOplmEPvNOb+uPuGpdXqlLhU2twcfgC55r28f2ypr2SpEHCrkXkdi8h+xo5/8A4h
9yG0EVR+0E0f1sVhCx1c8NdCgXd+HvW+Mb5OcFew63E4ijCDekyLDWq9uYUKeyjkB96nLGKjweq0
5q66NJnwfdQkoZPmjnxOFee5e5jjfC1N09ds2d3f6ey9v9QW1/ltW4yq7T0CVcYl57RQ+sXC8Tdd
LgDAM7hAXOaPgwWtjhsmcFUFWaCl9zLegBJkKM7pgoqNAC9MH4qxBpUWk2By60KYJPwd74NhMAMD
McRoEO9B/l2LEt2hBG0kwVD5A9/bl2SYk2V/8BZQe2kfk6NePcCo07mvoRKtqomVfDlNkmbmEv4Y
Ptj2J4+J9P5k22cj7mNmNCiw9bk7MS8J9FfjsKBOFrwmISwwEQN/w1Da04AyAK7GPDYmytQ4nybp
QoEDqk2E7I41uJNZaRxSK8rQ0wUeojIcN25RQ63vv2IqNlamiouBFn8IvXT1wGtEfQWUONJJks2H
1aTzWbyLiwWBANht69smpgH9Jd7wrDnmx2KjC6iNxK0ClIrk8O4PX59v3mu8jX33uYv78lmaPM/X
8fOcbcodRqb4doDaMofZJsfk8T5D6cxVs+KHd7zh9YwtEP/kgavMOdzk55y9NLUvZ5/E0A08z2XX
gVdq2BkWNAhm8QhjazzfXpO5cb5xIGm20bEvXdc8uc/z6aCVUDfU2IGEW3fdJyhkToqPHE+3m6Nw
B1Fd62pHeR/JaXeXRC79eackGaaP5WAe9wztDj6PgENfmHHVovoMQGBBZ9tn22R965c7bGqGj0lw
RnktAvmn+bVww0Vd9e6cQhRgsJ2v6tnVH6pcWN+Mr9HIIBWvYQdXI31oYUeX2N4rnLliNFYwH3Cr
kXH2qesgYBL3Y+rHsJ+FxTeMIGscMZlDgPh8I6Q56YwBP/Q0CLC03a2A6vHciM63TbJDycYeB8iE
qyDOA9h/Hgtcu6xpcrwtyvPpJT/ex+Jnh4cYBZp1ZgSDiaY53Tdcg987n4rcK94t7oWwq0A0beJl
1Kt3pY6ffUbM5D33HNxES5y4jreP2wckJ2YxkBDogsCQkX3WthF81qFrvpTnALO6y1F60V4An+gi
DUDXsFn4AH023kfF/9NK3SXj0zu2UJvOKJrdd/IuSZx8cD3eZzcm5Zlh3JXH4jNf10f9ZBNpknAB
kGxpSxByFX48+eZkd+t3BXeEKpnYTV8u5+vZ7ws242ny3IstJlrFXCbCAY2bfW6DzOn3fJDUTrzw
NwX/YZmxWBC+oJfbMijl3gynENW5PAzwNauGJdyAsJct6Fk+iY37RUyP4YmKaK9fEopI7OBJwduj
JDFbuFL/hZ7qJTxA/AWMFx7G7/F9IJs95i4mSme8d/tpX2WvwKUQ0VUgpP8KxCi1dwOcqmBBdDlb
bg0G5LNgqC/n0OS+ymOvd53KI7hJvDtM8GunO0reStCFn+LMgt4uj7jPzmC9Vit40yqibLl3WpdE
PbbRwFtAp2ItTwS+HXJj796vBBYVknztQvrC8EnEWroAkpR3nVmnDMmc91iEl5mPzPr9afaUub+P
ptB+jyeMZM3xwVuJGo984U3w4xg9ZTuEiyJQP9fdNXbKszqyGJt48Zj4C4kbHGjX1+L99vJYP1an
2b0N1tKE3YlnMsUEEHNlHQ7YPwggrTLSOLWSnJwbmFRiQznlksqXIaFJBu60NHp4sbs6kS1sSEe+
i+i2JbJl/pMKEb8DaQrxShSkncYTUdYfNY9HfofnQv/DpYqrERdj+NhKr1hnx6jv90xCoLyFtsLU
i1tkeKzO0SacxOvgw3hJgn4RO+mRK7F0VmKnWNXbxxuZjpKy0kATdAGPDuY+8ZJVTnJyCfjkQ2tO
GCYc1Fv8UF7iqUe7GCVWL7yDGUltCIV0DtqUa4bpAaXAYqt/GwGjD20N6Vc8Ugcq3tsT7qidubdL
kGj58CiNQdmjuPGB0l7v4y82jHrWSl5dqRCQqSS7TXHbPGJ68yqvOILfO8CB1ukkGt9cjs1d9cKt
eamtk3N9DlbMhld1o63UBW7a53JmToL1ZR1i0hYOo30wvG06r9braZ29XGadqTLXVtWfK06ua4iF
i8e669a5a31GB++tPCgrJDRGbPMmG6Dnv+6qnErxDBxNPQORdZ0VZB5BJ71okx1OYJuQAfdcfKUn
UBfM9Wn9+6D/NORQTIAxK7AzmHx/RwWeivY0YiXIZkn8WqjAcKVRxbsfOXU41/Ll7439k/1hfpHq
N4G+QbbEy+nvxrKbp8WRF9IYr9aMY+VUUDk/vON4ACv497ZYO/y0RuimiwYWIkhXVXXLaMzm6mKp
eZlcspmlfead+zQTr+J7wnb3frvAazCXRudkx5rkWtHi9jjK5uKi4Pr76C71YBZNk85tZvhKX5bL
FaVhfT00hpIT3TBR0NSF8nxLOzUbLNtZeJ8oejYIq+tI8qxRHaWfMV68nK9KCKO9nGYAXcxkZN67
yG8T24oqPL/Rx6bA5ANYMCmYhpR0lZ/wAkFR0KEsnMlhEl3Irt1Blc9ML555cjFQVEyCKGAsAPl7
0FYut2hTdh/j0gBPosHj1Uxbt/DBLS+96Mo68dVlnJtDhQhEpb9nZbm8nh4TL0gIG+T7WKm21+vT
kbL7VLu95dUZw9qSi4qmcKNOEXQ9eYmps6Sj9or0/3F2XrtxY1G6fiICzOG2cmBFRfuGkCWbOWc+
/XwUcDASJahODwy44dRMe6+9wh+8VUHH1vJgXxTGXOqolxD59zxlFuYbeQi30UBzQEGA38fiXUYy
PgdOTTWsCyZKbMK8ILPBtYo6/kkqUIsJM+QGmnmluqfI75dtrC8Mg78m0CMfJNuXmk1f9tvO1LYo
4O49fO3ychEI1rwRXg21WQWJHTb6wpWCP474S2xHvcKGi3hKsYwS8O6FgzTIFUTDVeqbFTaxxzTU
jrKKsJnuz6tWQnvPPZmEoxvL78taHwVoLB0FKks08JcaN96H2WDqd0HcSm5/yJ5htp/6ETL0l9IJ
BCtO52dIcyvEs4Dd/3zdr+fI5LqTCZISx3ppeF6PAViJqmb+D23TY3NfneNdvOkf3CVdM9xSzu0o
4iWCxUW2YX9L7GLqvm0i8f7x6acQpigvFD/sefpq4VyE18Ee9KXkv6OgK1joxq5kDreKKJrO7p5W
xTtO9qSJm2DTDLMIZYfHdzIC5wau0bAjBBKI/05NmNzlJEK4SV01ssVdemcFs4dN9Y92xKE6jLyW
/w926BcMwORykzlulMmWLqhczvlrXjogn/h27RVmPhfht3uWXvDqOvpPP6+HqZLlly8xThw/rEO3
FOWmHb9EjUuQcRKaNRqOpF6/82gZvZovajcTh5mLc+sJetURhvPeWvnQA4LVqHmc7dV78c46mCfZ
QDwqOeYrysMTiZ+DhNMIY5e25qVZ+HCiPIprmNHwzWDZHRN9Vr1Em+444rlP1OYSojN4vJ29o/ma
/oItxnkLavusm5jb3jJWl8QvABLetgw42hgt+NC4HTfohwdPcGFznbTpmJmi/0Qf7+3x0MyuTDXp
9i5/w1VbFKs7lOne8C/Bw2NOO8OmcUJpVCJ6hMH1DCzwbuS3NTPeDSJmcCbwXMMWJl/8Jd9mNCcc
5bM0w7R4afcLfXY9vzz1s9f18m5JO3x19+/h1zigs3nfTDif6AKCthyWaEGh9ETaj/xKvHilPMb1
+efvPtXCev/urCdxRHqiK/suTfjh8dVU1uvIKbvDIp8J5MbmfH+Kl3+E2Umc7992GF3gbGAf/yWj
jPNe3T1iI4amMn9ezv6e7ScQ+N0MGTp+jIMNWpsrqL90gqolRTr6WLQTkVoaRUl4MmZhKCmNviIi
HZvlGqbsspiNEw6cyOfPxuzx4eGSzP9l839jH+LnZ32nkH866fnUioixnDl6kiKT/vlTK5qcZ2GU
d4dxaF3OSjRhSrr18rI/Kovhmd8+lDNu93q/QlZt9gcNSPft9a+dLI/zVxujiTvUbcCcxfMn7pya
ZUHFROUyPhPkbULB7GEHejqcUdX0fNBg9u8WMuabwA2QX8SKGQSGMWbhnx/CEoyg1YQBN+ldQlDs
HzT6cEj+Knus7bk5Y+nawb+KEsuJse7pt4xPwjsOsp9fpvb14OI+kHVHPRGDZCaGn+8jDocgz406
OuDUk85MZOQPHPIDusrWAn+Niq4EPfGLf+yvHZ2rGZKrYbywmBMgnSI+mwyYtIMmLbFeolcK/f3B
++W9aa/eW/6AV4C1RWrVJ//d0CDTolmNvNQ/V1xIf11auN5Sb8aeCRpoSLBGw6x4iP/E8obOQPM7
vKG58HW4BwQatCj5KMAX1Own6wZiY1O5rhEwIGkhlTsXhpOjldc+u/MvGupt6c6pORccW/5V6bvy
oe22xlP9W6ZhQWBgbmAcm515ck4xzkM2dTR0oueI0jjZYXb9YEr05aJdg6GmjHGBcFW2eC26p56O
RXX0wVjdGLWbX8aVOqqEMFDIrUevgOkici3fcP1QxB7iEB+TEwOINlzmB2mfP0j77kna14fxVzTt
vegeBI1rojmCH0iJR3u6Sx/Gjn/yZNqxhYideyZH7W3Zxgsm23Vr84nqNBkr/p171k/FHquOg2tH
j9aFh6ddj7GPks/GCWe6D2wJda59gITFVrx2J72kGncZjNIFvSPoH4U9+l7xvqpnht2dkJneBwGR
9+fVrH5dzZ9fyOT40w1XS2Nv8A/usbPxaKQJuRGO+QPTGf+3d5I47JCPZa63D2p8SLHisGuJapu+
e3KqD4001649mBXX1i4gJmx1Q98z6uZJuAwezBAm42n8QQ/PPQUHDFNvPMA7d/xzbNOpXwA0i5Kh
U8xMwkIVe0bupp1/MGnhkqh09mDD+r1Qm1x5CLrrrq2f/DOSpisaeTRTLfR3b2E43k/Ln25j8h6D
MNPNSm/9w7hN2iV+2w7jyXvPtmztjFyaYJc7797Z1QdGf8LVVWfZn0ycScaseFIAqPi2QJ1tbrBi
3prmdnyR9KiUmzJr+peqDzCerIoqItYYGKIB+zl8RSlEyF6uvYN1Z50a6NttOU6idunOfMGZ3Fax
An/VLybGYOlj/Th6RjIfPHX+Kk+u4/4IwhUzueSUY7xKMWwDEfPvQzu5qnsaldElfhV23l5nRHst
kDelzx7t6FqmJ6r1LQTw3hZ2Jm2L7GAZNr2jfXYwzrfm+dr42Sff49NjTsoLw/FKZNQbj7ROOGHF
/DgqVCR3FuxasAhn/8r0HuOIauXvR952cFL+yEz8iNzIOJ6A2lyFQ43V+NjexmXsZK6cvfKS4LOB
J9qWXV48EMF22kME4mZdPOAIG8zF4/+hXPn8uSblSmeIg5xkPId1J5yKN3x8iEP+Mb226+GpwNcv
ZnUTiHYyvZKNzETnEB2y4MahZ30TNzl5Nd1UcRohfk4qAWBLfuJJDo56G3RCL9Jz/Rhew02VzeSH
AIHtdoXOyh6X73O7E4/KVtkaJ+tU3Y9SPdKe3cifKq/SydrE6D/Y1qbduS8WHCX3OqJ85eWf4k7E
lHSfnKITPn77PLtPbeHQ7Zw76aIdstG2UDSWqsJ/tYOO3cclQx9yB5LoxEAp4QPEJ3rA0cakCMdp
1T/7zESsHWCH59rcpXcMZgZ23cG8jk0o4QaAZCraTz6J/bYMqXHMpiXg5Z/31ai7Jwqt6h76S8Q+
R67z4B6KPcfFnbMTymVy323ji3CUrmikIil5Kh5bROMib2sEcC9vLZz3/HW6AT7ez+SL1ZIuJVnP
/TjI1ZnhBpX0k3dSt7rtbt374DhOLGjaF0hp/nykfIVy8yZUzG8s1Gjolb6fwR8yazQCY7OPM7yp
7hKbKBgQgvfJm7XKiBlMbYVrtU82rk1j0TYD6INaSEkk78NT8CDd6Kh9+1k+3swE3KVFjak0JTcD
7HAzwsmbbfYrxI4gOIUH46Ba+Fzyn5PHLBErvr111ijJj6hZULjdSj8k8ZvjFt1tFFDA9WIiMBV7
sgy/taQkdOHnSUjgXjJsHuVd/aiK2zxCqj19ka0jZDdrU+PG6NkywtUHk9RgJOvzJeN5fozOtAu2
xj4/eFQXF21joGHn7AJr2z6+m4/FRw2NVxAK3l344B+ka7ULAMDs0vvs0bmLHn0bZc9d8VjbxTHD
R3OUt9dP3j/Htq7kbFA93peusxlVEGgke/MQQVMbLwYsJM1NdHXPJjfPxhzW3uMo5UuOcmFJ2VAD
GIjvGKNk3Uzdy/tchAAW7dQ/t1gJ367vj29yEhj1vtYK0wpYZSApcDsZ7PoQPqDuMsKZvWNuR0dh
h9wSR++Nrf4OCJxurQ+XNiZbHec+zNI1Li2T5WdojFTyXBNQTHDp88fGvmL/A5A4Kiy5fFfjJUYE
TEmYkODcuij07mt91tg9ssFyN7oabsWDj9sKY8YnFR53fGYsH5+NXW4jR31Oz9ZO2NXlFt3me4qA
4hojxowycY0+M6tjZT02x4Lxb7IDHZDPRPCvNPhBctfbMaWI5WUAsOLqn5Lf2UDETE/C2Xv4eder
YzyZvhRNliVNJALiUziJN0Y2lEMt8FJQr2elEtmPgALJpoO7ioH/75AzQACbBKtdfCYxoD18b550
3DdZOerqJV8h60eKGO+VGhB3u2MichCJjHl84zCbuke9h2pN1jQYnpKmiVO4bV13kYChhGDnTF5Q
iM1WOVZGxX4NiA7R4QGuPfnKqjhYZ2N74zWNeeDX1/S/154sW7+u1aCuubZ7BFsWXhPm0/UuODtA
9MfTL97luxL5c2vV2CB4QCEK8/qQnAZqE+8Ec3MXHZEaHe4C4HCb3GHUXN4rKDXHp/wuU/YQzQld
P9/0dzm2qsmWCG/QtBhOTL6tn+eB1Cd8W+w3SG9TxE+1fXjQjlYKLrXYu4dhHRxpaRFAC+bWKfPr
Wxkd1NtvX93/3sWY8n08VzSvcMyM2CmU6+FsUjz38w6dbSB8Y2IxgLuEonnkxzV8iV8CZ0blkp3B
J8bWXDiF14I2AR2ZYwkuMLrvxUP6Yt0Nz8LJs90X/VA9OzwVI6jh2T3KFzCbnl1Q6xwalM8Jcrt2
3R7cS8tyFcBhW0chOlAPXskr+UYP1LvhXhtoeRV7H5h5eM7JfZVH19lqIKuI3AgBvFTJ/olwGSM1
QkXiHPpn7zF69PqZCsZsL24dJm+RvCO+ygVq4MVjo++1izCKeCcb4bdS8X9O31QbrIPajLgGb5/e
41VJPa38SvdkXgUnwb+fF8B3VaJmSDQALI0zy5gmN0qsN12eKcJ4BNlIO93HwDFBbzk5kM+YUj8/
WEdKLRUP5s7OH3HE/Jfrs+BtGNWhCAOcRAdI2zbnrTqQm5FIA7/o1kxSujX8EXOVKjORUfJYJRa3
rNLe72+y6/TRQsoYFzD6eJOI7WZVWxmeRJOck+rknRvkjPwLEyMSws340rGwAnyEYtPJQXckv3Fi
KN8ER66vM9bTdBLo6WDPKmszy51GsOudfhDu0FsxOdwtGxer00jqzKkrHg06PgtE3B+EY4Z9Wseh
beQoABH8yzd9Q3n14N0QF37vd0xejCnJFu1fycADxZh0eDzBoaTWdIec3D1q7pJeFoCBK+5S1qpE
h8ZapTuLlgyITAHQpgK4zfs3INyek2EotrEDcLTPBxvomMjLu8VYvnl/k2oV9zVA2Ybh8OIi7GgT
27yER6sGSHTKuxFSGh4we3g/9eEr0C+xdbyBdsIlOgbmAgTMqgLRly+ts3MkFXCALfy8Nb5bWqPw
I6wkS6WXPO2tDkOBPRxjNDuw/aO2YnhP+68YFtWf4il7cm0TME71wMA4crfDL/3hlnDz1NBlPM24
AdV8B69TmU36kYIlF7kcVY7twhSI5vrOiQBfx3S1YGZBFupfQxv18uja3jVX2bh1mH4d2ujmSE3W
aC5rljmd4yUAJmqhCxy790CNI6E1nlNCMS9fBeBcLzq1GeY91tutAkf+Zk/RmBy796QdkPImJ2nd
pFUg9y5JK6DSMw5cYbjG38gAeYujrD2mo8FG50AMVKT+wTbdOaT0P3/995c73T8fbmIaWGq9GzIy
wfHrh8fil2Ldt9gG2zoQga2OsxcdHMda3BoffhWx5pt/vOzkQI7DOksKUbBsdYdeFI4MdxKwWIRL
cJB4kxDZA6hEe1hbaG/Rrcntd/UdI1sVfpdlAIvQJiVVknaiXqcatsSncMxjaYF7Z1ODFtDitFUS
sRhqby1U+uEVIcywsc4tjbg9hXnIYsA+4MZH+LISiKoMVDVJlgxC7Dt580NiINRCXZpij6WJjuXy
m27gRulZv9NsnUjLXK3meVH98wYMMIMbgf3ru0DuFScDCbNXuJpsw885iRUUSSoqYWwnfbQsjXZp
uhguxtUiqTFsz17qcJmlwh+vjw/DoF5bd9PWpp3Sx498HAHk5jmW/mIsoEf1JYrKo65ugDnN5Dik
s5JgIBF7ixtv68uGHW8ZZqmMVj/xajq/EBIffquUxHaRSgsjugy+t6y0ZNloD7mZrnrcJpVHJ8n3
kujMm6jGJsFq2oVg3kgqvlZw440w/ZfAdpkaBdXnd2cGrT6ECTeS0ZSV8JfsCwzALFB7TJj5Wo68
rlxlbqnaog2PNeMQBNRmbLmlImYMQTBTg5h64+2MSeSnDT25qfHPP6ylTiy82uqj2O5TmG0xlQB3
gv7sPI6ORbIZAHCYpTJvhx7+K5g64frzDXxtJHMDQI0kC687JkzvdLEPN2BUTZIppoZza+r+EiT/
mlAXKsBq++xqmaNZD0eJUxHgAyPZG5yFUcXRDYWBidVSy9nzTr4VUpHclUFNLS3lYnQja6o/Ub/0
TH8heu5MzzBcA//Z0qAvOK+a6ilLsY9J/JOG1p8FNN5K9AXUrmz98wN+AVRNnm+yYzIxywXF0gE8
VssYToke/wmiuy5dNyKclPLGBv3Sb+FqiqSZbFIdbWRxEqusqBLMeCA0KN0TcKdZXm9MeBlqfQz9
+58f7EtjfbyUqY6hCE9MRZ/kmHojDlWdxewrYefGxwgqYYTjNi/8v18HgrjIia/Qcnyvbj8skE4J
K1np/THTWRbVxW82pnblgX6+yncv7sNVphm/j6i1nFRBbKfKzg2LuVud8vghYck36o1LjQf1dMtx
jLDeAdoZxjQHbfUMGbXKiegVbmLhKR3WWfSsug+FcqmcR6G8MdX8bgHy5gBEyMyNzCndkw1OH7dV
Irvpn9zixXGSuQW0Cmqsr74ozubn9/hdtNX4Vuzn0WJQnayKvMuytBZVHi6K1xLnUVQ+Ct7554tI
X09ArFhR4taZ02KILU2iVumrqls6XWQb2tXU8AnpaJDrO1lfdhy36D0vxy/X0+/QoVL9fPHvVgoK
e5ZladQRJAafI+bgFpZFOIzsSqJixj1RCgAXmGuWZIBcwP/hYhCkyXNlyOXi5GJxrwZeI0k8aLGR
oDzowoaPvDCapZnXq/9+LV0cHeXBRpLijw/+YaMNZRWbZV9Gdlz/qZ3HSr9nRWrBa3JrRX5N4Qkd
1Fn8pI5H4vSpFK/wHa/hSgkdC314sORqwdbOPEzVgP5gLtUaCOAm2MWV0N1QoEgPWODslWhNxCwD
d5XJzY3P+t3CxSFuxL0i1EiO/fnpDVcpuqp2I1vDy42jwkpxeb2VP323F6lYRuo1bSWQqJ8vIoem
7yaKBUpZ23twmhXA+YG84azi0bzg9ecPOi6OaaAhb+VUpYVBCBjv5sMH7fPELwPDCG3PBFsqoeVS
FsufL/HtA431CGOP0R95ktMYVAOhU8mh7WvPGeL74SN7EF202TDs3Fsx+ttPNEoGEDNBZ0xjS1v4
KuAMKbRjkKaV/s8dCVyGduORvtY4rE4TyQ1wE0j940g+eW1KYwVtMVB/M1+LSYekUDzlhjb3hweC
jNNDVsvSle81azF4UcuLWOyc7MZdfBNlRocFKmyFtJWE8fNNiGHY62mQ8u0KbTZm+Lzdtl9X4tzI
tBuYgncc/2ShIDoJJE7iackcJk/sFaYWpn4Y2u4AOTWQk3mj02EdxJUUyhvRgzbTuynMEyif/n2n
NZvagx6JLTiQVSuZ1f25XjUGI/Da1oVXOVgXCZ2ygLtlW4edvhCT/eBCMhuOwfj3PW3lMiAIZEzn
8P4rgnTh+uq5ld31mH8GOoxGcBbwxstegeQIchX4T8JxYjW0+Y12FRMkRFeBeqJjQ1xYPjoSI03W
TNZxiKyt6gfmWsncReWIS3fkrrTDVvFQoXVhRnrljSTla8fQND69wknwTMtakb2c71UNyiK1joER
rWRBXBNL9TpbOOOoNlVnef7i0vzyrWihB87S5wWUyU5QIyhdJt6bmwEma6BlcHvzTd+9iKWyNBt9
7XDnOj0oz1c2hpw/1mI9d0zIDJAplCp9HHQYTTBQx7cCIho12oOK06pIT6JOJVuw3O2YGmeO+By5
1bw3woUO40ro/Bth9L34/LqWNDQFZPps2rtl84eg45WB7miBENiN8KJ6UPm0bt1i/akQ3tONstRM
yj3C3n+OQ6Ns6v+76jQ0DHmpCx1UAruFdtqu085aJtaeDE4j3faNGw/53eaUUeQBDkfbnnDxeXMi
xujVBSLWdikx8clfPOUkZUcvC1EKcm+srK84QFYWLT9ZZLg8Wl1PIoErqkXnhGpgF342N17l7E3E
oCcUFhIqF4IMQbhex6qykSr/InvQbSCsFlayaOUGx2GQTLBwYl0/jS9e1P713u+bx9rXqfN4j3Tm
SMcsMO7TpqAoRViaqWJgQ+iYeaa3Uyz0fYRkm2nRUlEfOE9ZAGUuroE3S4Kx6dz+Re/VmQa7TqA3
Lft24sFQTfN93hc71UzncbG0xPaYZmkL6tC9G9RoTX7887r5LhWhVkSMHGAsIEd9sm9lqZE9YMGB
LUZ/A0aIXYSxl/bY5OJJiVs2DF6tcoYZYseGKy55daF7oSpP1JYp1tHD2u9vnNrfHKmf7mjyvTkT
JH3oCgSwLObayzHwejXgHchSQ3eRYudGOfLeAJnuWJJpqgBU2U2ggp9X85CnWVFEbWB3Fs6PonPs
vWTXoQ9jQpGW4iWJzEHPYD4V8lZNfOwNAcONxaUkhgvFV1ey8iQyzPSExT9fGHY97WkprzaCZe5V
MzwVsWHOWMDH3IcXXM6GqNwqafYY691MCJWVz1oObmVaX1VuWJKk6aaOQzOzHH2Sz6lq3llWWAd2
RDYiSARllBGGsF1I6W+lf2yynVXcVfldaZQzWZDnnY5Hdeesg+HB19Y/r7LvPqlJ31ZC2Jf8ZToO
SVpS1qrUYWMWr/5w8eojWZLjX6XoMSzufr7WeFZPv6bFZANa1RiBp2V5x6S3dYo+tDPzz9g7EdzV
eEg4YNh+vtA3ZSx0KqpY4t8oVz1ZNnKtGK1Txkgp7UQAWB5Wqc0YdJ1yqTo+uO+fL/fNO6T3TS6r
KID4TWuyLaKiMQuZ+ZCNTlDArF19StW5xSwrW0Lv/vla38R3SoAx7SJLl2kaft4RqVsoZallga2g
RZXu5eiRJB2/K1G8/nyhbz7W6AhA6JR15GmnFwqzUvdFKyLLg5/kYtg7XHvjTwmz7+frfPdAoyoh
MEhFlvj58wMFaip4g8oZ4oooErSwLMV5LbwU/u5md+O99p4sQEDHpsbiMHkqU/l8rUbSqqQs4sCm
t1EX8zG34USmoBTluwL6m+/18yDY+WM/M9n8/JzfrEmdfjiuZHTGmcTIn6+dp7EQC77h22KwSdQl
CiD0pNFgGWus4rGApfLz9eRvVqVBPOZSVM7QuibHh2e6iuHomm9rxVbGWan46/c4QRt/WTNKqs+9
/lH2L+CyF2mXzs0Covdgzf2knBfqswEprkf1zBEWMlz9MbW1/HMb1evQEWbj3eqQ/5qLUP/312SM
GmzILtImBOjw+TWpvmWWpV76dhs4C9pC9CQ7/VdMoOSU9su1pjQ3gOjflG4GGwkOMYkMhf9kR/VC
Jpqpqnh22MpzC2RALDzcbH5+s5uMURXTMEWJvqQ5eazWkvsocDNQDMWzlFxo4Vmk3br45+eP/s1m
GtudjEEskyJUnSyyPlGqqABRbEt89uClDP4VND0TS1uSbP58qe+yadrjMGQpAqGDi5Nr5VIYaqGm
c4qJR3CnlJ8RCGoNM28kdos9Bvez5ubR+d2iVhVQAxodUVOa4oXK1EuLXtRA7IPSBhVExSb12qsa
NDu9jFeu0+0qDTozsCyh6udaGK6qUXippi3/yy2e6lJdeEFzE8f0TdePlcObH2tiDGwmLyPoDDUr
Wu4rKja0aZl3uYM4oyoPyrnWYWVUPbjGwbv1ERiush8mIW3so8iqBhlH+WJZmft6IQ5BF9i5k8/q
rF1ZFZp9TXvnMNRyW3clVe5fUWv2yUrq25cA4IUmG4swlud60m+TvNhodbFhljernOBAZZSaT30r
7NukXwWdOTeBxGYH8hOEGNNyFlpvaveEAIwR/o0Uca2X9wJgZ2+dpP1qDOE+oiCVMHYdTKmdK8Pc
EbpF3Hlz2iazPjY4jTFlL8SFyl8uqwfJGnYRdYCrmpc08KAinwDFz4Ly2RyuFmorRg1R1z+llYGa
on4emnCrtS41ZHrIDOfEG5gP8KHag8MWRscwnVn4ijfAsRApc63h3KXiU+I6Z1fLZ2FXbpq0m4UA
OfPyxKFmqpesAhK468x7VRB+hdlvAVU01z11DfqtlvUSsVPrrlz75OARgjhSIM+sjhHmgCGSC9jQ
yOZKWq6K5p8sbDpmAaKHqYuabGXflGAnMoOQZm6zKnzEiTjhBDQt1FqYqwh/RLK+brVolmF04wFy
Cytc47NrhcIbncWatDTJ/2pDu0Ahxh9mbYv4yp0jPBRmDPTC9PbjvxCSbhlzjWxIn2JE68187hXZ
yRPp3eNGI6LlJq7cV0mC9uS/CJq0mq1iQnrsR/OGPNPhopcU9m11HzOSSWtpn/XD3hOYJM+ajqaA
O1cORfqa+tcSbIPiHNsQztGw41fLHGmvrBEZH6V3RY7Al2bNq6FfNokAL1yNNmOPY/wNx/2NIEpE
zRvqA1p7Vy8tHxdxNfySy86O+kyZNQWcX7c6GAlDR8tZ3IhZ34aPD7tlPKQ/dABaK/BLRyd74iOF
ztFce5A86GCF3I683sYNlmrFU460RsgorgS1Ki3Hs4dPcXOs8xX7SMpIcSOB4jLVkfj4+WbMBGKE
pAbBOCloY21JKuIZhwg+UyH4yzYwZqyLuNqof2immPY4NRd1aBs7z++uqd/ObmGjpDH/mQYT8KIW
NSf4EVzZPt+RoKWNLKbkKEYy6xmvagYjSFrOUDYs0ITPNRKjJUoVxwGl11st1O+yMwxMgbYhvkrK
OVU3N4eucnzX82y9n4vZ0QlRrTyXIIZgHLRQgpmVjpmZJNyyBP+K4eALjKwlC9zAOO0dU4QPywID
XqkOqt61/ejJ3VX1scCSyXls+n9hvyMfNet1Q/eEg60yl2Z0abrnnxfmN+vy0w1Ml0It63hHDgDx
4TyHKI+hN1EuxeTCW+69G1O379o2XI2GCD+Tjr5zDT88rq6Z0WBJHTwxc13mR1zXFkU4N8PHkt0b
Wf4mTK9hrf0WaXJW0m8CetJn8xRdGbWMn6K1Bdgr0PpZo59dF7HFCs5ddWOrfvdGUGKVVfzGyTGm
6TLQCCHP/da1OUtiMZgn4xwGhqK8NloT1YlbijJfEzRTVTWuxIvBAPpdJeDDOxE7GWd4aNjj+IPG
MAUBk4+b5/XXp2IqTeZijWUwCe745x+uQj9MVoRQE/akCQScmjyaoTETOqU7hDeTwW+a5ybz9tHo
VdEBDX8hmAWlYshS4dmD2y5URsdRLC6bNFgp5WGcS0o0nEu13+SRNRf74q6BMj78LuOeYx4Na9FZ
dMxiTSErZ2Z7l9ZzPXiVek7OVlvhqzpPeAaTSgmCPihyDr0or56rVlymAZw/7UodPledcGXRTgE/
sgMCvgi9ct7EoGb9fKElkh2TiZTUXqWsznrPO7ukB25brqQ2nqsoq2fVsBrnqDljtcoaFhrtu9RP
do2P4LkWzcMaR3XT2JQtTO/ypKEzWChYJPLPDA75RkSTDeiml1rLPHQWkGFQDInZYPQo6z6dZRly
NiqUJU2btXmyqC14wK5rux3AuSJ6Tg1vM+jermyVlWY4G3WpJTMN2PNTVHY04N48GuaRKCAwiPpj
2c/HPDTr3hopvgphfNEYU8itNi9Vdz5o4a5vqN2Nwo4ZegURXBJt6/pME8HRpC3mobm5DYNiJsvG
PM5S2Iu0Unvg+tu4QswIJK8klTyWzsfM8Z/bcWu+UuzHrQsoplPRddWyVWSYKwWFtkZHH7+rf9VF
s8FZ0UB3U/ujcB5j/z0raUUPYbdOEJLVnnIBHgt6UsUIc9cUuv6RXaD92SrBuurjhdn79BWlTVJm
S6MulmYrX81+JyXFbNycMnhzuVhl0C3LEvcuL1uYOXLjqAO6GsVjuDbjE40li8a75+vrscWmitX2
mMgmSmvBWkx/OzVwIzMDL4rMaTzcVYaxa42/GsTgXn20imOD1Uqgxqe6rjeu2u1NA/uajgOTL66h
gqYO9VFHPqYT5IXqbpThWioonWX6wqJVW6j1yhPzR9EtZy7Lq0307ZC0C9ES1mOMkdpy4eQFmUcM
/iZlYt96c1MwzgKtYlMoZiIq/gq3lEQzcEkLdBtWfccgn15PWfvoZOvWYxzNOJvXZlMtaHPpUraI
rMuAYp4AYmhc7GFwqNVdQN808DjfdZRu+cZDLF59H4J60oprjLZmVWI+V4ZwMQRpnQKMaGVrBzon
TBFYT5A77IZ7JxQXQwM7u92qwaM+Jgxltaxd9B68+76J2BfCeuxrKPFbUA772IvvfN9ZtW361KTp
IkueW9I/NeqZFqLsVw4n1+iAYGi0rqKnQX2MG74NmWoo/zaZzQxlsi7ada8EC4rY3kW1vHcXRrmL
tac0fBykpxhN4VJ6cQJQUUO8oqFZszAHU1l2TbNUK5kROkqrSbSlh+v/TZFERkloWQUCQqPjWymK
eS5K64LtizZp7OZ/hSRb42w254SebeuSHrDz1qADVPVoC1lmdcxE9Sij6ZUcVENbB2lt16hkmo26
SaXwGCrC0iBt6PpuUSCCFUACsiQM2V1rqasX4GxdUCxF0r2kn1uc75xIz3LbncfgXGnyXO6idaqn
W+ornxBaohTrG8EuTLHT6uKToG39GJiF65vRvMuDjXElnUAXWV+VpvnqV3hFiOkmKI09xcRakBEu
P8as97JCz88wNhpGjLNMkPetglyilN4NdflPIlIYZrvOSnHTFSK84GoT9dIB++47Q4v3ieEsex0o
c5M3K6mZjRE26x6LeFiNp7Yl/pF7cYTGLS1QJoUgnyxHWlYJpgxGeB9mVycPV+W87yQUBX3KOa94
ciSVYhlpjADlo8Fch35yUsCZ17myDXp91YCJjyLhtY5k2kT+XZnBY+tfEC3YN8j2O/qyydNFnypr
qdYvPpBFANnnhn1Ypc05G/aB+RZIzdLt0GDsg5G53OzGXVsrB0nQ72oXiTwpn1cimnwSPhJV2axa
IlEVAItTo32MBGDRIyFZ/lLzZC90+XLQf437Xcw3WVfuXNS+5aZBv7o80Rle+6a/C5QTbn+LNChW
KhHNRNpNYStH7TlT2w39QHpf1v8Qdl7LbVtbGH4izKCXW6IRrBIlU7JuMJIio/eOpz8ffHWOfMZJ
JrHDWCTR9l7rX3/5xxql3F6S6WeP6KjBWw8xFM5X0lK89jM+kKynT2Y6enI0fwxl+TD/WhIBAa21
03CU0BZ7m4EUhn6I6gjUrEAJ18GSzCRMTHv9BEAXJDztC2aaa0c/p701Onvh0vl5rb5o422lM267
5ahbOFUtK0r/1Ifk5vHpuHJhfDNCD+RIY7qVjf8xGF9K/mD0oqPAH1wAOWxlyrClpr20TLva7pui
OIwdeEzS+GqeXWs1ClhNxT4O2lj3c7F6EGVrp2+uxArzEhIRfYPis88Sb86l4MmsUCDOm79Vixuv
8BkNDWSQxE6M+mdBm6Jl4quMok1uKCAXw43V4ShKxUVO8M7E5rnOIUbG+zrB20mdXYGOM4MkWU/s
vvosvxL992zNOQaiuZ+n5LfqY1DEpAyMb7JabBtCpEkOXXGXW5wrDO9Yh9vyQ6oal0Efu676aEU1
kqCyQl0oBdun4B/Wy19Diu49ix21G5ypph8WdHHHot/Y8sRzHSn9saLL43RwjzhrTGJT8y7VzOy5
dRX5bPLUFHn41MfpYbWiS7N2T5K2jbCTn9aATXyS90dRJJmaExeWEldgdeR8eahr/dRprExCvJDc
XBMMsap+04rhLqdoLVYJVYI5HcxGehKoqmtgInWMbNoTtxsEV+429igCHNYKef2aRtNFyo98OMAw
wxbNm5K8WmH3j9BUj1PDHHIdWLi/Jqs5ldJWs300teZAmC0r2Vnz5R82tQeab5GoiPY04TWsmddp
jHbkxHDVKmE3W8NT2Jfg0qoLIe9h5Ad5m5ZN3NDCHy010TilP7IeYldlqbYs4OI5ydOe9uIjWzOn
HTV7GPEXAO6rp58GEAv7sLGTZ547KRcDM2/u+AUuXfyDbpSD4PTJBOlk9UFJo+dBWYIhxFQ8XnIW
PH0/hC3G/Enlh/J6bEsYHhy0ERHK3eHVTZzCOrHWqqWVOL2qP1cyxrrF86qrRzVK/JSad9cWJPYC
fu+eehOrek7SDKc1TtJgGnDCCNf8q6aILQZwSoM8j0pAv6up7JbHMbsL6yXDOc6UMXxFZavO9Vmq
lSdjgEqXyaT8VqeyghxdyRRu3NEEFmA5I1IQawu08+5UhhiHgHGNZfXw907xT5EL7DcNVTdtkYbD
5XcjmEKcWnGpUusYVURNTGmQQF1Y1F2fa88w3YMBi7D2JdKSA7QZ3IO3aAIYyYXyq0d7R+Fmt3pk
L7Xupip2y+W4//sX/N2Z/Q+IsH1BBNXcSCLr2nfeVa+ntdBGmXWkAaiyNJAtLJoBrHDpSsxTy5WK
0/dq2Zs91vRsSJJIZdYFKwIFdsRQ8mqNpLFuOZSAhstInQuSlrepE4VMhtJlF1KqLYCCWf4iVbVN
D5OTtsvvwp7VFYiLBzxLeWrGesS4pQkySNnzNg3fYMhG0B2enSZ5By/U2jAQcuvQLTnj4p+NEO/U
8CZ2j0P4LPdHkyIaPuxx4G430uTIRP6nWEVPI9jo38/an5NuztrGbpQZEwBv/6aV/ldnGJE7IoSL
YR414L1lz43smO2XSdNCoSgClQlekrwsUubNGOTWl7WXfbH5DLlvNaYyylYx4tbWuRqP+gRO8zlF
jtSiQxI/pspeUxxPo72qXPLqImCrjDZrEdTd34/ijxnXt4P4hoI36tTMOdOPY9XfQLOAEfSC8O6E
5/ItY8OYste/fyDMlu+Q1UZVZnTI3QYITizYt466W4swrXLz2NfYorbRy9TilY7MmdlWAgmvUXVf
U3+kbCSS2u6keqTcfgN4s3uYh7mKw2krI19DuTOZoddNEMIUbs558laD/B6JnKk2PhZ9bifK5Fbz
ew05UktYZ2he+4RYL+NtgXI20RCow60gCqKKPCMMeiNxFpzl8uiDpdZDBoCD9n1lFZ6l9GFqw21D
PG/E0gph+ewyOQ6HxG7Fh6K7R0UdlCsyi/VBxJCIBijWaM4X6tiN4dC5VnwasLIyCSgHxE1GQOA5
3ImFase1/ACfKSjU6Na0VFH/oLnZN1Oy3464HHUX8lYbWgcUH7s+VfZw57yVmr8Cglbnn2uX2RaW
sEpWkW2BUr2/cSHnunZbqzkbKZFBAsJQVTzGUUGf/Uj6ZoBOhLcglmC253hxUivcqfkL/rwPVV6f
Y623xWI/ha8dX11rED+IDBaT/Lbqt9+dOY8tPUZoRoe1IjW9+rmqygFVR2TLcNJMk1t40nAaXVVO
EIvI+wRAHvaFz357qIvxtl2woiKPAXlwWn9O4b0i5KCApxuGip8oj01h7IWqDLB69NYkfM51JGnr
jzCvHUWv3ZKJ6LC0cPFsucZeqbrV+Q2ugJDchPGwFZWQqbbfoZ/Sw3FXaEDi2F1XN6M0HDVn7Udl
UAzYz1kT1MDCScan2nyYykfZeosk1VWSZB8t1sFImkPPEjwlvScJuEHPT1N8214xzf6tto7boUG3
k/L6xxzmzqiIjpAv+a4fTU+YkaBs76ZZg9vHk71pcaimGMbKhr7Th/JlquZjmo0B5ZP0W2+CgZaA
F3GuPabp1yp19iQhvcBnXo/3WhmdVnq/ok33tTU/m7noTaEO+UkPehPXNtpNGrqj1XQHXZ5/l11b
fSjghjGE3hKJdzBbnzo5CGXLa1sFCz9+XE32rWF4qdr/jJaBHRuASYkdqbAeUoGkPJx8fSslroV/
cNd1YH8Zcn9aGPvrMdTEKrq083rO63g3qEi2qdWqOrU19tdF6gnIYj7dTH6v40ymtatbgpzIKoCS
K0MR1ebIHZDzq/LoZEbL3Ta4Ztx+xSPcs54EC3wxxOzSjJ1XpdjU0+YLehqImeUURe4LjAFE9WNu
WIeh3/x9yfpzbkpu7EaxhikCP+UP37NkTLLckkv9aNSPa2CpXINgSY+T4AGtxzUTxLe/f+Jvitt/
78hMShluwwFg+STT7Du1exyyVJYGUTut2cjj+d5Sb9Z5vDf0X5O0H8B1WiD21gw0AXP2Y5WuwbQK
btd3/6TLSI3l++Gw4OGbORRLzL0qm1HY0qbebJ5m+Smun9XHyKvWm/y4YMAW9vtIR0Y93w2g/EF6
pJmzmzXos4uov9dxsusBWSTjPpK08vdjNb5PwLep8Mb0kxVm7Ui3vm1Bmhil0rAq6okkSjteS3fC
Z8CUqofB+mVmxxVTu9Ai+AqZX+ubLA/JAFusXi6AQ0jKUiJ1eNQPUpv5Mo94BSk1fW4t+bBprjv9
Gc0DiQq1u45G0IlAesbTKjo1XVtIIpNSFcEQE7Zn9kG/KC4Nqa+sCoPgJ0hs8UwCJMFh6ZcR/TPX
mzq0jKFMiqTanI3uCEeAdYUUDfzD0znz5Mrczem8kym4qy62c38N8yvnLcdtZlIo9ciEk95HYfAk
M3bN8p4Yfqs7ijLtNLN0V9r/KWIlQUP+99P8e87+7ZbC9xECGyJ6TrfybdtNp1kKpWJWT4pG1gaV
aK5+pLSLVZp7rIPSHB5hZE886VFKyQ7013YpCzZhJKPgRUP63jNHrKhTTANJXOan5kOdEIqylk9J
KDkTJzQzfGKkd/GYIZ1Jg0H56o0XU85drf/MMVepzB9G8mWSTiMW/b9w3Hk0/iwssI+CtWugIds0
gP9bWKSjPC1gejr5TLCCZw3w2lWoJPMmddQKky1Fc6E95MNki2CAIuTogdAsiosxYhVKHgu40UyQ
omVxC/ktLceHab3m4/wu94PLAOPWGTlwhRQFszy91BmsxbUPf23Y1QpMIM71aUNaGlAZgN0KPmC6
jXgz065pxRLkUtNyx1EDoduRoWVsqd5ckj232WZTa805zVSWBENxX7YBGttonVA2xOTRxY8yRbcy
/7KAkdIp8cXk11JpXkaPZXLbbrBvjyOkMnordNel+WWsMprysOt3WY3RRhw+9/lr2cs7QyFZbpmC
7fiNZjxp/L5VyttWvOtacYDvd0v4JVftkqHvRjWyqmszvQ84b+X6ZId14w5CFJRoF9KIScj6VQJi
GFAPmr72RNdYGJ4PrVMzVkaicqUscaX+Nxx17PADXhvVm/QK0+qR8cBiKkSY/GhDyU/r3Nmu0vaO
iX4YSyJjyFZDwoFwLnfFlc4asQbQY1c3N5mxYjgEOIvLVc38g66uOjPvFg1MSwby0jbJT6HZTSk8
kL86rKRzwcmU1MwdyGprMgEPNAb7ZsMW1j82bKRDJjx0bEn5NmbvDITJpOlU5tOUMCmo2Z6mxoly
9TpKul+CvGfqO1xUtzVRK0zkohaD1w3dNb01GsWXQgHXMAMthy4BOV/3m1xgXmS76s9dN/3EQvfQ
p8MPLVSetmZXaWGN4gSapS+l1vthTn4nwFGKID0D3TATyxPFwqlEApGK5ZiZ+JrIDV1YYb5ZUbQz
C6DE4U2Vps8Q8W1tZV5EG6VUWxiARshMp0hezmRGKJZrLVcPMxDWxF2XgmIn6Yiboeimyz7TupZM
EhITxNpTKJ+itDyqPN8bp0Ivz1HfcFvELozTvy9Sfwzb2GjBIGR6ZAbt5m8Tm/9qqSTTmiHiYiQz
9R8bK4XSnGlETQ0NsFLl/9KKaN8pQNDtN6GKhaKb3V377sxT5Ka0iDy15wTzi3iZGbE43XqoBBeF
9z6Dl5KfBlKowvVVnfrrqHZXXQW3LKApmegelsvcemYYsQqsXmN4neEkwon2wJiw1dKvjXzqTetF
yMRzKqt7UWaKE82Cy7pYMB8wA8TdtkIYyWK1Nu2kb8x+ZIoXqRPBXPsXYRxc0QRHCie/4cIr3X3G
MITYtXRNgr+f+j/a2d8ng4GqRtmBdO0PGV1KtymmbX3W5LvCIq4qtdO22G+J2Oaqpj+LjeOxHbyJ
1o9ZdtEh2yIqE6FtuUEtv4PPVdVMp2UGDnrk5vkvQ8fBrKBQREEzlsbPAjLQTlAMrx5/SvWpblR4
P9TqkzOav2TxX/YDNPnf9oPfR6TDk1Ygo2On901O1tVlqRl1gblkkdstwXB9DdZTGXsWRD+ffk39
J36eGCElblr47QKMOz8UUF3oRcXmK6orxpajM0lKUAtnK7uOwqMQYr7TSIvPyAGMVTRfViAMmXlA
ZmaPCmF5qva64mBRwsoUVm3fheau20pstM3qwmpbr3dGKFGdPTeNdGgsKgvLod3azZgVR2XmFTW5
BEL82Y+/is78bD8qipYZSGaNurMyJUezbI+TSLrgqnljH7nImRkTdztEpq4qy3t41j+tZfHlUKF5
jE61QfUfXUusIKuLLvhmnto1wT+C8DXXl7Z6GqdTHoNeRB+y9WMsCK00LLueRXueIr8avch4XMSf
bTru62k5N1Z4ntXLWnZuOHwVLXasfkjmXaRcM7E5LXkW6JPMFf9goONToDENaB2liB6LmFBanGX6
9D4qlw4fM3O66z1xVspWTpTv2pDaKzl2a/SrZCYmQmr5l7v8D+MTbgoJC2yod3i+SMh9/7dIiCzK
M7Gs67NYZnfDLJzBGGI6RcmtEGYsE4mrqKNaRXMUbn5Re8zWQ5+UpzS1c+xY+v6wPlUTrRXxAi1J
4ouqn1aSbutT3OmeZJwj7qNSM91y9WL5QzWdlBqSlENyCGL7gyaPm822nqwn/XEin1X0U5LjxZvl
tHSF7xhjn7A3o8ANpkMcMPzZGU7ohq7hYHdsk8h4zXbKg0mIz+LKbnKUXcMbgzFQbdWeLiAq0qnD
4HR1RFe8t8/Ca7RPCJAFNCbx53g3nGMdrCfJEbBXLz2SGO2Pq+lvxuWhHz8UF8mjEAnwH8aM3rIl
H3SAMGhc5k2cyV9eqvO6T1xlT5Ai9kYf87NV2NGxu6h3w0v2/MrXwBn9vQ9kG73dRSJpenbSh4Ug
JsUjy3V33v4IFmAHVBLOdJc8fDQ8VBP2G/HwDiRQnGXnE8YslwXA+TX0Qz+5Jbf8WfJChiK7xe1P
W4619arwAl1+P+4GvHard+OT9GeU2liXL8qPXsDlGzSiAllX1+dyKpxR+9Xl3JJF40ix/jAayWs6
JM9pEjtCln8IY7dTp9qWrdgru/DRh3cBaTKy1Vp0qoKMMiNxxZmtERhWV7h1q/RlaCw3iRo3s8gt
STpPZRg84PPaZs+SzNRqyInhhERvJ5tkdspPddLuuyb5GOPhUahelLm+KZlq5zjgYhjhW0X2OBnJ
Wc6pQtSBXaLxewaisqm+TOkW0yY7/Sgd1jq+hDLzWczwVbrz5p7IBYvZrBGjm+6qLSeL2t3ICreI
k5eixOctBaWo76MWepd0wa4qHZi9iec2z19nZr4lKK3AvLSyPLW5ZpGvWNNpHla7nLBq78uDVje+
zuQxjyQQnL2s+bnJQLmZCeubQxZLhYRfIoqkD4ngOQIfDTJsqiX/EdF//v1B/qPY//0cYyBPQ77l
DX8XIYgqI5lGjoH5ZaiBeFSlN6YYmfSY9kEFDEQ5xIDPbViwiqR6qNhspgjGbKUdjJ5Bf7vulkx1
efrtjOuOVB3Sxq1QfizHacSAqEb3ln/SR90h/f3LKmT+n8Jji+KCXg6hyJK+70xaXufGVIwVOcKQ
1w3oaup2364E9lB1G/MWFLwfsFJj0kXj2aLnaJilr+lt0icHJZls3BsK7Ilxmkrot5kQTXwRM92R
HE2evWoOGBUQgQkNOPKG2HAEqXN0+N0kMMnmfaw+5yG59QViOLavsPxAfmOXirOk4ZsUPkHiEsnw
TTqWx2Yv1o9lNzt6dmGjsBIJo7q6zaEITR6T9pOVsrOqnTtMyymUm6OAdDdm3qofO4pQrVSJJX23
ipcoIcAxea1xRgGEMEvZj2le0qhy08w6jxmmn8l8Sdbc3DUvTbk6qfZvlLE/4ge2u4YekRoTQztD
Er+xSfNV6Iu87DnxHY37+mMSGyhdRA3G9UFKY7gZ6GctssOl4amXVGQtJpNXbZet0UNUWftkJM7L
el1UrxCf9PR5Ep+U5C5nQZHFFzVS3Ji8Qf0Ak5hCaLQV3iJL7zmBY7gRdgD+poPfg7MiehaF1DHn
U1q3dolJkAGXFyKvJdQ7Q6wfTIay65Kc9IjMvJHHLiQdPLaYEA9up6TXXmwvU0G0mTCBR1j4Zv39
+fpOruNEoUhF8oZKCkhG+4YWiHEsqF1nFOcmIVfcIqaVyj/yDSakf/+gP0QvfBIzMRRfhoge9Q8D
E61SBrmKqvxcrhdhNG0quetkQrHDCipNPxVD/NmN2lFdiCuO0rNSaJCEVEQteOhNyAWrHmrAUmzQ
/CsDqn+yRXBazI8WGmO9svtzY+T0+WzA+XiIZOP29+///+pmVA0yzEeG+zo03P8tKAYjT01MZbDS
E1Rop9MlXxSmsZErUsGo+gCl5wo/K4U1IY2eGH1WvC4bvkwS7tiduh6sgv8a90pNLppIZUrC5gwP
nN2uM88hPxCeWbgS2hNYjrjwW8KXlU/BXGX/cix/AJ0o9jG1R8kDyona+ve69V/9V6UvSO37Ojuz
RQCeLOqTtOg7ZfyS0rOOzjLP3MwY/u1W++159r/QFEAnjd9mNkQr8d1nqMoMc0F+GZ66adgtIola
i2uEn2mKlCDzCEE7113uAj/5mgjgpBIJjIg/XY1raDxlc+iuUXSAQFKJBVYtoOVuHA1HxBG7yjiu
IWlYpILA4gxCHUEDKuGSPdkiLqTe1FWSL4GISIkr7a7E01zf3mT7PF63sOjN23bdxc6X6dyYOJ2f
U8evdz/A+nbv5s7dSbuPj8HvHqVdddjKO8khy/CikxAT28nu2vnPnf38HDvzTg9uZBM6z5h4k0BF
2I20e/a8j6v3tfMBRMj+SXbP1Id8wu0muLfYeSZf+TofofzbxmULaUTvALffdB6+6iM8FXuL1pUu
ckB4yw8cJ12Tj/k07M8Xy37wM9KXaSAp3XrycpxxxyHwQ/68+5qP61GDSTlzaIzSrtJO2WeHLQwG
Y+SX/grHiIjn6e2DqHIM2DyVEI/ORmmLH72KB/MasFfWP8uf21EW1IKwvrcj8OBWUlJ+UMDxt2if
37zg9gWLziUBaiftmzfYkBzoFvwzHr+SA+mgNhoN/h25ZN39TgHi1BDbuZJKsx0sZ20mKAhS5DF2
8J/dI6nmp59vUDfmj+6r8Z8ZmtvNj4zUs8N8rL6oTg/JoeGPzUeym72VHy7s263yORe8QrLQE+W4
H+2+MnLAfTPY3rjYzkth+7fMvn3FTsRHxw4XLOHDIvfr62EX807zjqmLH3OcK5cvmHc3LhN/gANI
CR+DU+p8PJOClHCQz/zV2Vdt/7G9TIg275VT5rIkcLb49IDDCGg8ucOeycBc+a/fHxm5fKz7TOL2
R7Tzg90t4NO84945ek61exN2H9et5P+A53PcAsfpRnfr6YOkCWJET+XwEmcEIeNM1uLcOMWUFw2L
T0UPn3KXJpXjFKTsma2ASXYFY6tU5Hcc0XatDllSe+uInF9qr9Sf1Im8+2VycoZCFv6y4QRHiXkS
I1XZ7OmKQRHliSzy65zfRfHN+j0xEHbSlDo58yhjExDRBHfF7NZzyklhQhk2E2RFEANZsQstpCw5
ZfWDhnlEC/zSbHWw+rAm7yDNrRGoYC+KTvlef8J2smskjrIEeqUakH4UunWuWyK6M8SBCD6rFkp2
HvnmTPNKus5JTUlqgi7L8yW/HBCULePnUCuejP5oFAWk6OV+EqFTA9asvhrST8T4txIQtFnjTdKz
XDgYkhe1P8jsygoapJibrT+1crNDotlbnkHDZHyOAikchrJbl9MSEUkfHaNR88IWfm9rvLIwFNKl
LxtciaDYpDmIw+Jqc3aIOs2GXuTkfbrLRBKMBa84ITeib+ldmtePsfTN6nWrC6Ra97u898qEiE8g
ipyPSY8SEWrTr3AiADpW/MiS3dJUnlUtRIIUXnuSG6cUKZZI2zgJfpIQ1WGY+AHmTxU2+gDWhLGt
7DOV5ne1eBvrC3P5nVUTLx1bst8Cl+7CyJVWLPzWuND8pvcnwHVFd5LkIg570cNFZ1capp2XcGW5
J8L6VaKWbUbNx+vN29hPCpZ7bNZaay+KsauxSSxFiTjKu1TQy3Tio8bUI1eggazM3pU0qDtWODSR
EDmJnTEiR97C3LWghCYyKNBhYMNMpivFNNdMKguY1c30GWnXUWO9M1LwzORpSfJ/QZR+w4/f9ylK
NssiX3TTM37TnVqtGfdFjVtt3NKUR1hQTiL0bIDB+xCKTmIRP27ITqxDTYGf3xrebP00jdHD50Yh
cEMWWb9hQI7PdQbnvVqhxtE1EvmEB/bfyxJ8r/5AvwzyNCD1oJKg0lW/1SWQK7Ms1pLwlCOe7sjq
ZJpsJfFeHIbnEJFUGwpeXHhhPnyspRA0JehBMdpG2jnUY/u2lbg/4Mgbd8kktDgGuU88See4GlyB
1cWwp0n3jaI6zLPOrFdo/FXMGNZ/6lrrCBqFserIWnjWxPxa5oIvYiBY9UcB68JKDT87MNdayU6C
EbuDxqbds+H1szfSpc197li1dFwgqO0oVxhhsIhN57b47IbLpptEoQW8dsloUA3icgvwf1GzIwgH
eV+7ctpSd0PG9rSUqN4swz58ooSipRbwWl4af2L9BHi02OMqM3rI0MRp0YOa9XYndnu5ZW+qG8We
RJARGTtJ2O80K9U0OVs7EGXE6oZ2+4zTY/sPQ7RUsOGYtB/MxXWGMRhstkHK0tG75NvTC+BEJMPQ
ZYesUttQuKNJaAnPPU1aP917YmDmN1qoPMdJh8J3wyLD6DLBIG2Zu9YYa899ABU1ELTxkK7dYesi
UHslPRGmVs9sggRzM9wptYmJMi0iua9iJrumcQVuRyUnvxjldss6EgtXG5GX2YC+UGCZKzgugqnG
ETpSV83RL7mxyfpWitZLky9MfnzO+TLSyXCgkQitQ2G7qOxaz09TS56qWHhJ2VyWfrrhz7aT+uEm
JOszy/VhFDNX8Gdl8QpF2+uj5bEOKR38zUU5KVaNrmB6UrJ8L00Ytps/wuYabUEP27yERvPvz8T/
KdVRqqGVRcEHzG18L9UVBiOjpkXmqVjPUixCFegeGHbaBjRaRZ/2GyMt7a2L3N8zxABqbtiayGBP
Sg3Hata9uLzVxGjmmifNPwbh56Kv+y57S+Xqc43Jp4Tzjpj2kcZ4p0m1l4DHID5+mknOYWl0Njup
qK2e/n5UKKz+fNJNRWawi6kfUvXvk90RdmekCBxWk6U/QxVB5PoghAyfpXZnSF91IjzB10becJIL
EnVUUE0pcioIqhuJTlCU85R+ycrb3DxCClIE/dVSMifqZltvmht3rJ9l+U1UOgJCIO91PwyzdTLg
YR3OtIw+IoYaGsJLlWLGBbCPRYMQqHJ4XZcFaWzxjEnDqS2YSo6PTcbmlY6XEmqHorJqQGZff4yM
zKf+PFhBOb91gEdWSj0lPETyA5Qjp6GSD5O3pDuLJKwYobqTg1ROD1JYvMVzci0oAFI0RcN7OPu6
cRp7NLDTsus2/y6LfXXcJ+nnrJyFedmXiQqI9Yq8u6DRT1J2W76TWDDPz74GspLJAIgJMCZddxvJ
233c77DwdQVDeapny80n+PYyaA3a5CmFg8OD8DKLw+/L28nDvbWAWwhx0bPKiZOvEU4OWlHHzM+N
/qZYX6nFeYSjj9N51jY85ziRFhQ/amUPobQfN5VRQWhosiB3UU9mrDiGurwnGmUwG2UyG7ekPiTV
6tWh5uTzQcDVrBeASUXFDzkmgW307/fYH1mGErcXNgUbbI6PnfobjfvvxlCt0VX0hX4S8s5Prcd0
RMxQv0tkn8FfkwHQkvIywK4K1yggHyL2UUZS7sXmxyIT5BjOD4sI269bnG4AzYA6bikkTYYPDfVQ
ttFaE9AWCrxsNfcbLb6PfxmxQf93b4BqDPUyLF/UmmKlQQ9D86gknjy9Kovo0XpnH0vOhjqVbiiL
jhhqmHVgIm9UzxUVnTARx7qOthUl/8IB/T8NM+fFZFBJAMB2ar7hSUKdjWtDbsLJwDZmKX8pJFPm
5FM+6jtZFOyNzhvK/yIG/UPzu10MYhDgFG/YIdYKrAf/dTGUMpnXOa70UwjVdigtO5UmuzJPopL4
WveZFhfOWhpuQAFp4AzJC+NfPP7+D/qKK4akojnGbRmi+7fjxk+hNNEWcNwzSSwkUv6TWNZeCWM/
X6KztATpyOBcPY5K4khi4esEvW2IjSUSCr1wg8uHjMKyzO+1dBVCBkvJ0zQ1JxVeviSUl7FXWXWP
MroWSfu3BRM/6P9dMVn7gZqYCuKUw0mUv4s6szIm3W9VoufxFD1GP5j3pU8FyTH5g37ILtU9Pa1X
MiaC/IR0mwRi+dDd6+doPwb9U+czIjoXj7WHQfS1vEov6dX8adzUwLiIQb0nz5FQDPXBDPA3vCov
0r56VJyJ4Dn1qzlYuDpo+/IpOoTBeByP4V541A6CPwXrmVQ/vz2LLzGpbBSWy17cF156yPfxXvAN
n1jrQCA6muTNYkvVvEr7/Ak44djum1Plwdk8yHvSovbpcfbjo+Tq3nTSvcYz972PSHnPuraXSMZo
j3hqpU+EjRytW7tHoH7RbomvKgSO6oEaABX0fLXksfMNbz2Np/ih36LIMOV8jn9ucx7haj6GZ5XZ
mI0C7KHmPFYXouMDy7OOmMTxN0R+yJNHyPnX5Mh5C+pn88D4c5szEdjDO4ckmsSX+Eb5xhFCNA1U
T3KFw+qOd8NXyXvT9hVO3S2XpgaO0Y4aSVBMrN6AXPDKtz6SA7HjZC8qe9LvJj8BnhDv5UN343x3
OyjWezQjNPcjuX8a6Yxk357ujSuTpGkQU6IFqOa+Fh+m7zE8y2SKYFIS4Bl3LI4MeN+GA3UWAZTK
A0g8FISzelaeGKNcf/+Pffqj9Ws7vmSBcC5O2HEFWFIe1KNwSEihTi/WXXJLfhUISEuCkRPfvWqP
2iNA8VW/VifpUASVpz3oNy3YvpB61s/mW3bXOLnbN61PmgUBaKc/FveCV0N2GrixZI2SgUJmF9S8
g5Xb0fuW18ML78a1JtKgupMN+JS81ydML0wEck/xs3GF1M8VM67JXdhbT8o1DhhYBqp/TO75afvD
2ics52qnfSbvxb0mqmb6RRt+iYP1M2Podlg/qeSJpbKexEP6+8HQz8uBKeaZOSXNfVCe+Poks4mP
MXm300G6IqE7tZ72RB1JVot0LXl9exORZ0on/oukqy/BE4lz7Q7yZTmYZwptrsH2HTEPuBLeWhzV
s0Daq/jIMrG39tJTd6hfk1/SUxzEgcJrC+HT5xlR8T0PxENxH35Jn2K7g4lFWOZ/SDuvJje1tVv/
IqqIAm7JyqkVum+oTgqARBLx158Hfze2vI67zndq19rlZXs1CE1meN8xnjFpvdFaoNN6J6DF3Fan
2748Zfw6ZUlh22AZ/AkqoQZDLJrDefjWTfJTNKbGSfjevD3eaXzN+Tdcato2fOMOUUIe8xN/uz5y
ukZ9POG3rntlC6FizX5oUFP2qhsWXkfG/AJYGoKwjC+LphKtu2av2imW5X02zpUXBK3vHb3ckzpB
UXj2wbwQgpzIMOTcgl4j1SqnP1BzIhccNuRoJRAXur5sryrGqDUH7wNlnBGde1RJwhgRwwMqpzLm
+EYmUn9z2VB1nrmD4YnqQXyQ7BjZZ38o/QhjOh1X0l7WpZcnNt0una1MPD5ny2xDBMaYneEtokbj
NwjItsV3szUT6xWGq+DSyngv+heETdnCsF5rt6vsc21pJN2Ne0g2hTfaSjc/nxmlmyHuYCdacBcQ
ISwjJAI32lNVmrrKoY3si2RX5GVHLuo2uq3lp8S2Ug+qsYJV3aa5WVNcWxR76VSRl8OOY9JP9Ln5
FhPEqHCJKEi91DO8cnxf6AWBqViljsZWXcazmr9oLDmEkbcO5xS2z6TcXdf9R7qjUjhP5/etRuhc
Me72HHfHeI+x3WouNR17KfRO/B2NwzfCvZOX1iPj3Cu+hv8vF3yfC/ptdvde0oymMXa72vVMtkW3
d+BRevxpbxFuLVOHlq6kD1ili1v7qNpvt3eDtnf24uEpDviv37CL4sy00BKUC9EtajsdCoWxK2oO
tcsXbKGfzAHjh+zIk/TuEr/LrMoNCAvZHdno2OYf4vcL5Uj+9p26oVkvSl85wOaheRzEvrmogzuR
Bx8ZTmPiAmibJ06aeHk5Ppj+qHCqyq9mJRPFJ/rI2ipnxrF1W/ddsVtXGjTDr6+9fRmR17wQadkT
vWShknPqPSc0UbE7j6I6Rz67djUapvzpgLUhrl3THdmTvYU+oSbmDFHnduc83kNM0m62uJYORXzT
VxiRG2LYdJSHll/bYjFGE0RyQsVJFsEzcfDq8bFPdGK6+AmhFa9eezcdkw5WWzqTpFX3tn4acu/D
z3TcOJ2XMESkSXGiz80HQKxT3ez6vRmTYezzH+XkAJprhXQoxg6JgLdVtKlmySYfF3umZL+fmIRO
p8ezXxO9LU3+ZyiFgTxWFr0fBjETfTojiHwprKNNtlDQsHjpaojlFfz4RZlkC84bwd2FUzu+BM1Y
cpux4iou/URfDkACsUS3LPX8nTW/Xhcs2wjQlqG7rqbmbJjw0iAPlJU5jnYjdsiLclpO00BdaCRd
g0YsJwTlrquJuBZYpcTNbTqsWdlcJgZM8LMdJpXXLsDPWbM+3Sf0Tfx6jhHTU6f9vOVXrU9z34m9
dCkGo8PDL/zhzrI1MpjhpljU3ijwpESL8o8XBeW4HI+8bJFsrl8XXNNfycLNx+rxshkdtUm0ua4w
mDazjMTIbqZwuYd/nzcHfZXsplUQLhTiEtfRTn+9zHUO/N9ASbCQ7NRNyR/zCUkZnmpkBVJIFF6w
YSorPu9Bf1Vey4PwVU2TuT7ODyXRfMaGM/oPujd2rT9sBp/2so0WduI9ks4v0KyYp9O9wcImr4tj
M9G33aSbxPuOdUtn3cqIbxuRTtmPka6yC0OAE8h7zIsGTEz2j7qnB/RD3tpDOI7n2ZTGzNicK5PH
/ro6r7J3Ru5L+Bm/YPUZD2PwvDL98+r2wqjcaBNoGxN1ac7FZb9OplmgLa7zFrqNMW5Fy2BreQ9K
L/SuDFNzHi4Z7+N6R+g56VzhpjyMNgyaIA20sbHID+0q/G7WPdF+gjdaENo77rFk+9UPESHPNZX/
2UrTKoQNSl1UfdZTXdREAcvbnl9G83CNYnRJZHEwpDHmpFfWgeooc2Ut+fi0vHjWTtJx7z7mw4A/
b4evdLRRF/psSOP8MebpqSyiYSZQsZepwCO1AVg//Plvx6RLH8khxRJ9G+70z2sQoeVxhZ7pi1wF
yY7c60+yjmdK7K8rGvDxRc6Dg4z16Yq5Xqm9cVdH2/vnbU+3Q6eK1fol5iIvcwnfgcvE5P51u1it
YrG6/vuQ/nwuHC6PdxNALSmPw8HsSe8Ylw0uivKibbGl+ZqnOOd58i56orfIfCaLf19NflIIDFfj
Sqo5kkWqatSZ/3y80aUlimEUqlt5fkM9xjHbohdle2eLLhorotUtf4nHMub+2AHIZVFzcsufTqJP
Ze6/buPpmd/ih3LtbuZwGyKEGeu2qGdkAZKT7Fth0BwpfH+qHnqNpTlO/B+ewV/nyKdnoPz5DO59
pYR6wTPo7CNAAR4DTd7ly/f4MLJmKfP+drdHtPcDaOnvGevpsk99CCDW3S1vBXWLcHDCdmOt3WhT
Em/KOlgjYEp25Q8W4V9j57fWx1+P+ambEF2Mm8GxWds+ZtjCmdrYV65FrwxYtH661jDh/utaw8j7
7cU1SXAy9UhXt8Yb1uJXus/z7GB8hS+1dZ2x4/gqJgCit+lHD27kh2H9DBb79UGBQhIQx0sEY+zp
4pfbvSlqXvCtEMSl9YZ7vVMdCBTsVh6+KFqndpf5yU+v7l9rEN/o71d9Kuk0QOciPVLUrfo2rDMk
w4X+iFjd6xxryUS4YDi1xR8+6q/p6Pk5/37RQY3/23NutZYrxpq6nTJ8RfscvA196KFfTqK1Nev3
u8Lank5fxk+f9r9em98v/LTi5njXEuYVdftwKvdCWi+9k+usP5Gr8KH/wIr9z5H728WeEdbhpTWq
llrzlmaKdqzHkYO19qisTT91hB82E88dwufR86vw9Nsj1cNbX54jHqn8pi2BMY3zTTOP1+c3hRPA
2VrxMaGgzivHJG0ae9C6O+SH4qecn2dO4V+38TQpiooqhLEgqduGgxdxF8aYmbF5v07PE2ljbFkV
zv5C/oxlC49DeHEoWf40R/3X8gDyWh6hOjdHlEf/HFxZXksh8Sp8xwnVPkcw3hU9iFSE5lavgRei
6WTFld/e3FEM/nJxzfCVWT/Mz//5Wskw4mCqDcDgp5d5pHVJEgkVMqajvpQcdZ+t6Csc5PH9pK1B
eGmL806HzOJxYLFvzmWSzOUL0j6Oov+rMf/brTy94emtV/O8adXtMX5/gMRacUI7dMfRZ/0eH/79
sX9Vnf96sX+71tOLLZfpubpL/TCbNJPs4iA4z9ijoqYCXs1h/+yUkxL4QuKAM4lDrLgOQo/sS1hA
GeF5XPD4PZzRl7isjhkdCsbuK90Wt5tF74hVTQzU42JqUTI8Y/tD7OkDd5KL4NEHlWwJk5qt/b8/
0n/PVTS52G+aoAN+LYm/vVhVpacNSQLqtj3KhSUQn+ArZATZnLORiwdXv8b4TEvXuqGu+Xq81WvI
Q+oMBtoPAQfyL+T4n0+XTps67HkkBVq3+vR067Y3jCiLm+21Y9/vUDQjGjtDZHbCIDaKg6r0bujZ
E+u+wh16B2umO92JclRU2Tk1EohuL/oL8CGDTlmB6d4anSguE1c+e9DIOYprGL1+MeOgUTgjXhRM
4p3VnMh2TE/KKj5QJDRsuXNzw76hneqJmfBIbxkexQaayFrcaTMRO+Cy2guJDSVJpaqY76XZ/QvF
d/MdB/eV/M6MQKGJIIojqjk5IwwcyBZkMPeGiJ2DcIKUHa+bVbOzO4M68AXDP5eeSRLNzYHK0+V2
eGKHi9tQhbYk2Wg7evbVgEtqN46oLFjJqThdVbeFz4hGr7OpBFFyP2XvcW35uh19VGyNVScSEWsp
U25ZmRIITuZtwLf4aJxSsdXYq+HPmEgHrOKkbtMjvvlCtwxGMuIgXBAodq6oFNDrDGPRkKzqqLwV
mlVC+FmWbPbd8pWhMYTiQMtpwJVY2Xt4zPb0H6iEcBl+io6aAZ0LlaocthTkQot4HC5ZAqrrLAwc
VLQyu6LaSg9Do1eHAwvFgHu9OhEmQiphbP4+bh/yJtnlH8aOuiyj40ZB6lChjfgwFYteDIjSFTRi
mUPAp4S5CH0dFYxv/RUL2WVdbftvxKCI+ePt7bVY08TkHC4fBnUToROkR6M0u3BusOSj/Fm8i9wK
YN+TDsv3lB+TU3JIDpdNeDDgEVjigd6ieFDGLd9DjV6DVjQqGScHAvqpzjHaVIfwQyX49v0Kffsr
YgmGuYgo6I6hYPg83BRu5X+/x39t7cgPV0ihogMvwkz5dZr87TWulaLotVIeIiutlPM+QqFPqofF
hCqjWv5wsb8PRFwNOSmK7yETdPQMx03K8tbH5SXZUr41/OQzg+dxUF/4AuvF2Yu+ta9m/f/++X6/
4tOhKMnzyhSuZz4fEK/1YyVG1pVAwT0qrNHm/+9S8p8L7L3Qw6hRuFTBO0j5YZVUHi70fn5eqj/F
jv74JJ8OOv1DNfJouNiFVk9JKpC+iUdBtLcLGzsp8jXpp2DEv/dtT1/e0yFHKqoOuRJfnvJZmeg5
tQ2N976zeHE6a7ToX//9OIdZ+49Z/elyTwec0BTRI5p8QnoslApuuyvZsAvet7r5aVj+tTV6utTT
rqQNlfBc9lyqdlAzHDq0qz5lzzW8tXWZ2KkjWtS9EFL+cFyVhj3G75+RtB+CQvWhTsP6RZzNn0NG
y88kTBpxvEXG2atfxkTCpAVEy9bnSA8JdcLaJENFdalvTmvJQ1f374csDYPyzzvAoI8YDQIBeXTM
AH/egY4Xvuru18u2p4nDHFCi8X04cC8hyCwQPkB2+Mnl+3+5pi4Tr06MiCI+PW6eyD2Uwstl29g6
BfvmDbEwi5NmbKVdNE9VTxe9Hz7m8zfMs9UlQg8IdNAg+T7jmh9REuqc6c5b0UeYWzvhuKUuzm5k
W02jt3g5FDhH7o977uEtfHq6OiliBGmTaiD/VfEqk0huhUYBh4VPwMrfTe++DV/vAWtkjJDzkMz7
1Q+f9D++0MG6wQHLVDBAGM9v6RVmj6C24abf/mqa3d7DfbSFey7cfBWA/fkn8cPz2XF4tL9f8Ok9
NS5yIT6kJtxc99fBc+henDAASumq09v2hw/3XFt6vtbTyLk/Kim+iFxLZe3fpRNxi/lv+J8atD9M
P7+C156+O0YLpcPBCIEd5ul8kNRXPb1Vsbmhjzjpvdv0vCwx3tP3ve7FdYLD87rQZKt4bV+i1fUt
3qTf2VI4xqgBlEO8TlbxuqPAu1KC0Wv4Fa5o+Y3lo7psN/KKNsb0MiW+ZowIxh0hKqQNUNHJQNB7
lOiiXF9KWhfwE71ykk4dfaXPzNndve9uy0dpAfH1EURTaX6hdv/vZyz/x5j943M/zUlktRV1d7mZ
G2INwQzDNnrY2d0aSx8XaVMf2sIGKiR6kQWHZA4AWXDOdvnAgrlU9Z5zyQ+38x9f+R+3M2xgftug
CAqSLsSU5oYksUmMcqDl4V7X2SH07osMYYaxiKm4X/eX2dXTx/+bq1OxNqmjj6haP02PZ73vjTZn
EMCHK8bAvB6oay021kkx4fs+xALgBwc3VjYhroRmGxBDfRLSdbz+tFb8/WLLQ0oMGAaTOCJe7T8f
BDa/R9PIwmhDYxr0BIKRAyiNzhui2SwWBjm0xR+OVn8t+YbMusDrjZ5oSEN+1leXoyxr82tOCnNs
3d6xxy5A78yTRefclucf5mjt74mEiyEDNUguwOYmPm3V2jquqGxL6sbIMLhaQB/CNSNQLD09c8PV
FQWer3AIeK8d0t4n0LNixJKuh4YbAFkBvW2jPhyFeX1sXBcQMSTUP+gUUQYnQ6mfplhKPptXYZae
aKqXnC4RIEf07C6E9iJy2X+js6eHGpFg5f57JP1VARoeJYw9+hvEPXJQHb7e38axmOjdPSY6e2O8
sRQQ1TErT7SQdWT33pn3rLPExOawLgdxYt8+R9MRx9Kvf9+E+l+P+PebGN79324ivxqFCFFU3Wif
lWGDS5O8unBalHkf7Yfc2veXfF8KpLG6sMYIEscXJFp3dNWckrE9wp4BNJ86nKDIGXMidxRcCmvQ
G4a2Ng6SN3kmpw6hsfUPTw8jLnf2x2wM7F/jBSCUiaVN/vXnv935Y4QNrjk31024u2DgstnDw7tE
9EF1YXDc6J1XyBYuT7Dpa35/1DjoZt45EwPkz616dayPtSPNwAvpFV7EabyAFDvnDMsOHTQUahL8
nZxkXyXRkUI6J0gGFrCD6aq/P2ZZ5Y8mpNLerDtH6nNSWm2RE5GbeSW2jRr7erEs6OdnVIYzcVpn
u677PEsffbnMtem9XJsGIZPxuzbyAVFfFY8YuORTEV5NfZInK1VfaTTB70dU9VLOcHSu7RzziHZb
VzvAhXq1SJvgDvY2ptZ/LewXYXMPKlQUFXcyxhMHObcFATOkzDTRCq5O/dqUb5Cas56P44R6Z/dT
JJrnYSv99qKy4/ouQscz6vnVNQygjJjPDMkDpU9BUD6DqMfR1lcoEzQHglxfA0+w7zSS5shGb7ty
JxmWclAUfEGxTZhFPVVfeBGd5LWbF9vrxFSC5jWfIXX3ybdIHGQV8Xp0PnXCfkQszHczl2p+u/5Q
DuoVMxv0YMO65E7zXWzJ30TFro2L3E2wwC2S5RVxwFJsbLJOJ/Fb+ZbjLjMX8D0yp9Scflz6YjcZ
vcL/cWEQEAIj2/hm0gnKVjQiuDy/Q8ADazhaVNN4WHdiGQ4Y2w4oDXXU+s0rD1eXOEcZlwCV/BLB
huWL29pNvBj12TB0pGmlMipuk8L08m6i95vIsK7faMovtOjRZgBnuG+irTxWl9+MqRdlltvwDs4j
VkxHqRb9FIeb9FEHxSEZTaoI+KB3FcbJCWb525kYhT4wof/3yxYyn+AaVvUiJShA6rW+51U922gI
EGlQKKcMkWE+Uz5x8rS/ChSZc96iJtw2aHgcnK2XtbGhv4aHnMYqMLHMohLi6ytpRUUj3Hw5PeA5
62I7l/EXwgacefNyRS9fXKdTY3MfocFGO5e+GBaInNvW2Mg+8QL+eUmhbH5KKS5F/l21wiOChAng
7NSwYk+1vj8xJx+IMSBIK7aL72pL+lRUOeJHsqa0kadjFqseNdS8dFO8idfUvnhNhZWytI6XeZRT
54SaZAmBYtktxE5XYW58uyhkZVj3yW5rBvIHuoibQw9z9X6FLWzHXmFLcxMxNokHfvGee5RxcJEs
u4MhEtiMaGamSWONE9TZI1r8DDqst4vURRHbApggNyOZMY5H0ipF0HJ1VNNHo86v38uvUTU5X/yq
9s0L4ViOClUc32npFHsDMdxLshZfojlxhy/NWA70sRhoE6x5j13Ck91l6G4IRp4K/rsRiI4xNX38
+zO2CldPtPIZP6ejZPUZldbuggSFUlSxFhKr3XXee73bpV/9N7J1itOUo+7O+e497s6dbGlh1z72
qfcoFuwGFagg+SLtp6bgpl8q6AwygtmJ5UDe58nGlMbX1wbJ+qQ+8SV9coJu385fnDErR//OX3Bc
KO6t8Qq/XGo47qZXBeuO0wUDZn6pNeOEsIZfxOhdfrdOjaVuUDI3ljhN0RMZVn06r2SLgIMuts+f
2u0Qb9MtMhq7e2FsGqaXTEisYoRhfstD5x4P4+ZBhgHVYKUOBJheuzPbp51IFMU64kQkUZsDyB+w
t5UN7xo6TmifqqAKzB9aUb/aDX+tKgTcgqYDHAG14s/1kNi3Wm+S6LohOPbKJu7sasvqJEy1z9tJ
P6IjFNMvSftkERi17jkO0vc33jonRGW4GwysoZPzbg15m2CkhgIqP2NaHk2m+Mq+BBUOXyzGyO6Z
xXZkrm1aGoi678urFZ6rz0dQIbilgkn5VUfkxZeF1kk6TTpr58bjxzCsSGRBU0dx9WCnY/beroEm
9nRfdFa1PDv9lqAZY9OuGtJZbA11uVNQ/vlhE/4r1fvP56RT6ldZdmVU5qi0/3xOptrdVYJirpsb
8BLqs9iq1zol0OB2oGQ37IqHVbhE+A4XHk0z5kBArsBlNjiTKUBzHFznLxKTytikuxG60O7DzxEu
SmYvr3Tlaf+Wr/r9Q/jhNDOcDp5vHIyYiBMAGAAowj9vXFejM7uGIt7QXRnK5lYIE+5sybMugFP5
793VX53qQcL++8WeNrBdea8TKRou1i6VY7O4fYclJGQHlitHOZRefmc5Px1RftkG//URnzaWWXIb
qZ2Qx5vanDw+hWytQZ/q6FjsYbvKbmkBOBqdTPYo9COylWTRbXXqwpoofvXSS74Mbrfy2vxwb2Yq
csSYr/JYdV7b4ajBnc8eb1EuRRhUrHLNHBMzhXPtbgtXP1d/OOT8ffgcHiG1YfgWUMKoD/35fV1U
KPpZnMQsN7rqxspkgJqJALTsIsM+8qbFWFDHOJfC1xUvFfQOSMl9cTKSXaJZJt62BwyPH75Y9a8y
3dNdPU0TbU4dL4O1QE2F44MBWzJlHwHx0Vbf68ar0o2Z++FKY1+ckaZZol59WCN0jakj6etlDzgR
Hb3drMj5uYhEWE6MZBZmTtu49RyWerO8IGvDK+1rd69i+nk4sTqP4n0LbUidSpxqhI1Gk+SHbfWz
W2bIm//jcT/VOIQuelxGAtiK0dvI776FRTG9zZJFv/spZPOX+OivUfrbF/tUVcBYXMh1x5WSmY5i
llAqrZvVH9qh6nwjAozzQUC3QAFBbWwgA8aX8M0UWp9MGkasNUQenm2h0myBeVKwbh0HttRT5eAS
Bj+8xcM5+l93+lRwCHUVS+LoFm9iC4k/KZDAI6TpxYOz+Zi0RDTYuRpcnf+/qz4XGvr2fJfCLGKI
QeqUfQWOKJJdK57zSExAI05kNcYk2ek/XXh48H9/XNBrBPhqIBefxvZZlWpSoIRoA2a4lCePcgyS
Lrdj1js33uGd1fx6UEZGjw0mwza2Ys3Xfvr42l9Fp2EgKsQloqsB2fJroP52vJOKPu/JVog2N83S
QcGtldG44pdnV1FmJtN1PwZ+nAaNNjE2xiFy2WTRNa9p9jmgvh9kq1rl3GheovBFU4O9AM/D00Zu
9gowM87gXi0vDCPG0EaZD13Mz5jD2NU+v16AEgNqrtppmRgkQw7aajzMDdrvH962/1pFAVuqGF5V
EDt/db/yATFNNeu6aVo3fr8u1BM5AgDnL0G6k88TTmqttgRjHZbkh8IZmI3uMwiCZN70k1k8vpYB
GB1lX69N1cq3WxPyM5x5dsAC5g42USSjquRcEfLgECPywwAlruY/FlOAMOC9IASRuvmruvDbl4Sd
WMaTrUWb8wl0HUdmq5jdH8E1GdMyh49MVxOPZzQGoKCIKzmelBwGcA5m3dG87LXRuP7EWxGS5IKN
YauDS0kw/rrquXb0rXibJtGOPAAhJ1fKz6tNpn4p9Ns1FdjTUoC8dJsqbGNfqHzdNk2xEeS9dvZb
8FyW8aYQOjE901wV6D57cFlrleQQLzteLpsqsdQJbg+yAGL/04BjDhYAZFaF1/gLx6apYJh1cJCo
UHHxqH+26atOoctKOWd1qMcB6t3wfRC9cwEpI5OVMY8ICdur5Ou4KqYMyS4h+s4Uq1mPbm7ycHGZ
gL7r4zeKDak8EctZF08KYU77/wyJBjSbyU9xwep08hJ0qWUWy6QanKsCVlU/gnkags/wRIzMx4p6
kYGNljLMSrov+XkSP5s6lStTiyRvzEnGYWLld/q3qeW/8Lsm21RzrgdUcLDrgn4wPwR5I37zlqhO
Ned1qgDMJsE0lu5WgyVjL/sV0UUvxoJyWJh7OkmEJQU3LeRM3PjhLnNgocoQpVNM+ZNmY7ygEjBW
wC93PUZjxQWDUbqPeHcGN3zZpDSOUgOqmxvBGvWqk9G/dX0wZMo1OxlBw36g0YWWwGpgOqM1632N
7iqzhc98AWS5HlfX+UNxAJ4Vso0LYQ6dS5QDSqtl5JmBqk1T/ETMUuxgAIvfrQxqyEPdXymGwAqZ
FCG5EC5803PvStGuJGPYaluvP8JCMO5bEV4jbAziiwjdJS2JQ3QgEQmRWtyicZLAHkZv2fWt3BP+
ctlqnnEnB8UyVwgw4GHcK1Iel48zW18mjSII32pgxzIi37ShVjxuL05NNHNwu1sqjQOzws0mghmD
feA1mBE5bpxSIIHbuzHObw4W28rt24XqYzHey7LPZMzGvlMxIGh4HGrsAWgyCO3T5jm1FKjWVlXs
iW4sBD9JSPZET+Dq0Of1D/biVTeWTwwtPFV6kGDxIDDqU8R0dd+ofIPxBLZrjQfhPKayoY+r6QjT
j1VNkjGVwC8gTm+0JEeJ2yrW2fDyQ6qOc4BXxwqiEW8FdKegWeea1+k2wTkkFz0WBQYhMHcw3BiF
925bRWNN9ITwu4QMJvqdeUjxA20FeTZQRBiGjCs+IzjoRfiWaYItPBp4ewvRXJQ0QHQqGORJ7sm/
4enej9WHKG5C09EwEnJgOEXheyI5JucuSbOVh5NAQVnQnrk1+1vqpJXXrPkXfjqBWtTnzMbuR59s
JEsdAgB4C8oAVUftKFuU4pLxD7eSWiJusGSMT7IFpmJrpduSOKF8XtGhhXNzWJcnfA62l0ClmWca
CerChe1y6F5xeWa8nk4ZuuiGHmMd99UsR1HCPRC7VzMD0Ui+395izUpZQ8noOJiiVeRBKs+BVDbg
NeQvRf5+EPhDKcwcG717A6xSEtyQuLoW5Pgq6eLdRxvo704HqaFlFyprnZPe/QgWZwOqMBhmsNuM
4RzSocLrZLQDB+k8k9s1JzGRTBTHI6w00myCgEZ3Ry6odF7fgQKTh5iuz0IA7oppJLb1ywz2NPN0
2+1vytW9dY5SvCQGMdQzLdplvMDMM+X5qJiWcnYLzqJk2y7gFIfrc6AF58lZdzkaj6QpRcvbhJIk
lRVY5ZdvteXAO4N92Oy4ta6l6/1uMG9zEEZ/cu8/OadBF+HxXr+1y919aMtImMZA/OuXfkg4X/DX
2oB3N4O4UaDKuc0f2CHveAnCvXQ/tphtB9KUl+PyE5kMx4VBBKt1k6cx+TMsmChp0uEk0cKtuvY+
cD+46FZCSffMiRrp7f3jtoZESOBoSoqVwBGbMmm3G7Cg1KdcHuZFJrmMOtmjgEH7knO4MuEOZ4wM
ipAEHJrS4lK5jKYLDy+okWZ3O0VamTEDthTGwg0kUp4CcCZLBTtENjWad9MAUrIx8OTGce1cL2sz
eu81V8FfKwBlZEpWU8LmpgKHDwnzntIFZ+q+wg3a+c2W7/7o8dGr3w+SJhKKi4X8IPKlcy7KwzZr
zUFyqdhJ+jrqBLA9+B+IpqzkdSY7ymMS1Ra4GatQKL1GM27Tb88JLsbDsRPnSXmkosr+F7iG/hGV
gSQhHHV0ztS4KaCYUA3IEH6JoJxPPa/yw1zyHqcsCudNesJT9FKKzC4ZKZsB1h7ImbM0dNUCPNH3
lZmE4ddBdSxYcNuzc0lfTWkWjdj0Sq/hfCTUdlV8UMYdEDVFEMPzqWF7Ky2BMyW8UAyTsjBrCoRL
nzsTrsyMZV+cqEivhFlyzgBshETDP+BDHDCogITOkJQhDpwr1zbIw1UcURoU9+1nGY2VrRZT9YK2
aS5MrlCIp3LSF6qrPk6l7uFAbdJFD3fkGoEJJq6xMlcNirp2GrMVKO1WGLOSM2XEJGUFuRLkF+8y
mrU5xAnC/NyE57RX718SiYCGFzY4EjU7uy0jwxfxhmcHEJi5blXU0q8ULgc7rG7shHarhbjA+iWb
ojNKNYjByQvl09tYxgLOtFzvrtnqos5aFsKyd/fN3pRpfbQjt+zWeGBCfNyaa+b4PyAJZ0sqNpkj
rqGVlaU9uoLtd9twHvoxM0a8q5nBIM31yFGmsq14CV/gvJL95PXB8T+2a2WGzZJvFHc3ikOBhWmI
pZwk5stN8pQeqJUVT9tx9so2oMGyWPCnQU5+AE7ba+/24iK6uOCeizEbeMrltfplIvSjY9fKD1eQ
qDxMlWZ6eUgWcRcX411mv4koZhcCBaGAmgZC4hXK0JrExaY09m0Ku925bdR5Q5nxToXXAkIs+Yri
EvQj3ofSc53aEuQzYAZ3X/AQuHXr84KRr1MOf7id7mRHZQV8i/DiuvU0iMZ6Q89kXBq2MRHKIG/d
HOcBmYHLMx/Lpv6Gs0XhXh2Uk82KqJvRvCelq18WhN75/VZ5ya776DJRC79Zo9iEcJhPmS0fZXAu
P/C1E76qLNCgguS+9Ut9FAgiIavO/ZO5mexi8qiG7m7hYcSGnbY9pw6hZARpTh4Oh6VR5rcN7/Tw
VLqAzF0t5+1BDDnRIqcDHkCKV+tqs3uG+vW26cTgIkyShK/zkRCuQH3FvZ9RMkagTRCRDYu2nPt3
zWaLEmMqscU1O7+ZTF0RhUf8woglVaU65YRH0BvCd3f3UwA3K4zJ+WOafVeXV4Xe+Ggi1NtasdnD
Zo+ltLpy0EcZC33WjnDJ2soLReRI+eLMcC72DK0HbZvGoV/HVjJWAtXwpPuGbiKdxYocEIKo91EK
R8+FrQbQOduzyckZVquCzh/7mzKI+OI8Tfou9/0sH2w4D6TPfB8ugrgoWYFzroxDVXPg2kB7NSSb
PgOph/QnwsmlPSjSTCtfzze/QlrBM4N8JYt+QTG/ooFMTO6Xarwk/VFI5504CLdZtuU938+iwUlZ
D2UJXvF6RO0N+JulUQ5iOSZoyk5dQXAUbNjOCKaxOoZDYixUXnXxvV0aElRRKz2Y44sxE1raQvYd
gf5cLW02dtnVZzcL6dymo8L0YmBgLUfr+LJkbxjS2DEDCgYFuQcNnBz2BK+FMqugnsy0xxK16zBB
T9M0GC04ozTTJhie3m1MvJYQBkm9rYppDZtCd7u1oZGR98pus3ycLUnwBfi3EqG+ti5RymV2/26r
l+K6Ih271/d9Y2XRSiqXF9ysj+UoPpLqQfuKOfXi8d+hmjuwhNzqPYZSDqRldLdH7ex+2+jyNpK8
MiUKWSwdPdx0Kbl6blMt6Aak047mTT8rdvSQ2blRdkd+K27AzsVwnuYlbGSsABVjRH0/L9k2sVuK
ienpPBAF2Zgo1fSj4GyH+zakn/6ZBDvzNVlUNF9oSDXD7huGmE0SS8wm0dZqq5b23Yb0KjWhrj/M
0vF7e7O1Tyw/xqR0r+9q4RXOndWV7tKjpVRlZ9+KbIeHs3ehHgO4IrNHEiHBFB/9Un/FD3zBYkav
Q1xzsIkmiKwXlMENjx0fcScmuww3R8NS0PvJ7DwDvKHNOD9opGwJEzJVdGzk5MhxerbFXe7/H47O
Y7dxLAvDT0RAzOSWUTlLtmtDODLnzKfvTw3MomfaU2Vb5L3n/JHqyf7K/lEXbnwUute/KOuf6M7o
eSvsFiszNFNzJovRWh4kldz0P/URe8Wjm3xz5dWuyioCg1kR/e0QakE7wMqdn/FuYWtj6tnW93zT
2TyjstPtFZtEe3ULmkoQ50vSrhnHqTsERBZG7qvzhcoGVM7lv5efsjrhslt9rtDC+2Fwi+ujbvFk
N+ZhKU8E1/E1TedG+xQ+YDRuWv/Iehoq1ivTbtE1c8qTFJGA8pwpNDXXzlMXyYnAFUrF2TYJMa7j
ExU2c+RxIGjCTut2SbSu3/L4zs4j53s6UbJ6U0lWJ1MpvZ0oBGb9Xz24zIR6rSBdKNHB+1GxjymF
bW1FBs4iI8viBpVHOlVcoaJt6Dus3i7ASxjvq/zaFxtV/JGSd0Xd0gCjiG79hvLa4LUR2Vp63e5z
ONNtQV0VYPgEqAQ1pibkNm4j6GDzOb26qa2EhfmL8+ecvwkE+o2t9aet3Kj/mPU7IpOM9QV3iy6S
qEtl+M8c2OyXN0X1DQJPBclS+0ONhzw+z63GETbZoekJpLdNPs3jkk6OElmLU2IVmMyxN8z1LTQ/
+L64ALTVgxmHt5RPexncfHFanfBciY1OObEKco4nj3F9w/paIXXdCOdRpv95aw7rtNsFYCkQesgF
DCu7wAa+duuQXH47g2vf08wVPWAbadVs38io599Sa/2PYoog3yilM4TO9D1foJAncS97AtHAUKPs
TW5f+ZSh0dTiEoSqLGuDZLr16l/eW864CyMPDIs8bW60dPSMhPZR9mcOaNUNfpkWdxLDvMOBgl8D
DI9F0i/+wao6yYNrUZd2fBgc2PHEvLl5z+c1PXVT5dG3Rpuk7ECB4LABvDS1lrzByZmCv6Ek0/1u
6q5UEhIeenFyn5KjcjR6D2CnrH0xcatkF1ccr9hYxosa/HKuLZ3Db3AEsrezkaj0rz4gN/DQrLYa
jOghc6sLnKY+Mue6NQIkKgqVjZPBeeqWxuZV+1SKFmsELTibTvy8BRmtv/E77gX1zAdSp4UdtGeD
TcTRsAAt7zpXVrntlUPgijqn+0fIMa0SThuhMBkd7WGyfgFZM1z+ZZgWSkclhYDLoys8uAQKnslj
7ddsAvTJAkCKyVewXGg3MdckvMbJra4aULGekvf3aLyYDo2xYX/u+3NO6b3djLsVg2iAIZ6jkxQ3
zCB8FvNrbSAolSWwBbood+L7mP8RmFg/w+kBJjG8iysPscS7SorYBOwiRI5WeWVwjA1neQ9fdplD
ZJLY6Y7VUyPphX4vq2+vYn0gxSb/y0lmNR55/RSpsV4dCafvSMXQdkq2JgGxOq/KW/G/6wgsUBIP
GmpxDi6V8LXkwE42XlG2tEAWzqBogFe+TI1TsQOLMdistd1ovFO1RNC+WF8a04d65scmn5aihthl
13s5ctQnxtPJK87KwlFK6qtl3rPfsdjwCtbpodWc5TuBd2IDqeFgXxmUZOC+I1BTZZuZpFSIuTAI
H+lOBWeMP7G4vBntPqVtJqc7ws4/Cxw70WaYvZbG6B731q0d/hEkq9vvg/gTuBK86g1krqJh3T5U
FdHFMBIbiWINEg5JxV2YUTzCBBfQLaQMqvXVbFbYKu6T6PS6k/wAR2xrbquIms6TgpnGEN5Efc2s
Gu0zOHljjyVG3ADdUnxzo2eS/ZTGCkAQ8QzYNhGlxHDNavAzLmt92jXaD7N1ce8ih9WIyTmajwnP
celR+Gx3j1SyxUd1MJ1ecwAwpUd1+8oPBNxItIMS94vZcNnyaeKGZKHopl2Q8xG5lXk1+WjA6YBk
y4Y8lOiAMl7SAUuY22OL04FnjRbaDbCjzmVIxk7i6O/UQKJN4jz8HAa7cuTgEAtuEfnsqnn5l34a
/4ClmRWjwW7/1Jhgf8g1hW2qfR/kH6w4VCfFwlvbX3nciJbscrsnUyLdz8Mndiu2gzYuvImd+o8g
4nE7CRdzegfzWPBLqU48PmPAb0l3WGkG9YrObM7XyBVX5k2fjxn4bXGMu32m7fNXRv45gkwna5Tx
El5COVUhcxcKIPKTbzSMI1DJkBo5lI1mV0G5jn/KkxVWkjwmZHpqMsz9vO1jQmxNfZGuuriLv8yW
tDlXz4mikvfJeNa9Xc/BaZRuvxPWOinP/ehErdMhMUGWQcgVYcXb5l3yzZPEuQzoNeh/qXzpchps
RKu+CHxKqZ8+qBkBxnmlfgMSKMhh3Fp3TeNDYxpJ42PVnemDzB8l25VVqOtR3kn6eaKvnRjFRD1F
wgdtZ6uJsR1M01UvkkRkhlijddpR9daZ30Z4V8OdMa0lOXDSLa9JTUMT2zFalkTGbEdbQOkkt1l+
J4mHrNgAB5ZK21qePUmhf+24wM7ieaTd6k/o3nl+G/MVCZ1k+y5yVyCq/DXkcg93Zg5pced0Lc02
bXoFKxVTeeFquBi/x0/kYusSzVFifYVrnreIgc2S4MJvFLHkz5KvxWIjXSfOmC3j45dIIAiegiPW
fy4HrIPDD21cfXjKYkcgxD12Gp5dxELkooWmHeogu1weHF08I+RN1ZT6bUhZT8ll72J3osue3szi
atKVIgOUDAQFUcS+QZN4J6P7XGJRS6NdMLD8IV9MCQZOrY+0RYOILBHrXIN5IzjM0SNaWleLqLJe
7cSrSfxx+ZatPqZi2w7Uyqr/ZvnY1G9GIVgloWfcWovzqjakFGR2SObQKev0V9p6lV1HyonSr7rs
OYgAAxiFQJmN4Ffk/ioy3deM2jEB9Jp5330B7AfzeynuVvzByY4Y6Tnx1QHfvvBHZwNVQKgiBoD2
ym1xU5rLVeG/1SlOE/0fQcDM6igce3yxMR5EmM80vyhp6hrpU27fQum98NBoGk9YggLc3rwBHqwA
0aAJbqTsH7kW32RC71jAKYDoM44qv5BcbrhHGK+rW/gPQKuCEDT9FQAGx6XebZhJCPSefrzuTNlS
6RfNqV38GoR8O+dHQX5Wy436R1H/1UiYUZ2IGqhd5rHmnrhlpHidlq6UHvX5e3p94IQmZ1b0PqDb
MT15/mbSy3k3UrsgsplCChfpcfiLlHONaKaUaLGzCGihD9uKq8erOsGOChvmgWMyGOxBtE3TSZOv
cJMlxGtS6uOW8VY1ECMQJhltS7SBbiM4yEtDtFkh0VT7ZN6vuJQSiziv1cdCLjCEjdwehx02S3tQ
Nm1Ef9I9i09J7I1oRXam+BC1bUZI3gAMZYUHPugof5cPHejDF0ktxln6MD7MwJHzQ5s8KROu3Ohj
cYD9ih82KDKo1rl0IGJQcBDatMNBGdxe9BTihX1zwtZsLf58rtbLm87gTXwYisvBRSeqracCM/pB
z3xTeA+8cy7TMOw0nIn0cOZRYfXG77Bsomf5rh+6waccnJ9IcAeqCYIzqb9E0CIgQGS5VpCX8XGj
JrDootqNLMmtRY8nnQC0OgMkeCm/JReA6VH2TqQejLt+kGuU0LbefbbGqX4fOcY6EjzSA+ZzXlhW
tA/ifwLililOK48cXYPohxjY77HfH1g/jKeGlIkg9dZJpU0wb1vmuHXtZ8Kd6Ohph3qgDenAducP
qXflAwbYmGAm0aUFAhtoARdmm4AwIt+cTp5Fu1k96yvIGNVDnbIR3yJ+2qt5zePOirjl4nPZ/Ovk
E4h6Kr8t128dWoHguZYUut843rdO7EIyAOLxCBpbsXKyE7+QFmubm3K01rfAU8rDdFEzZ3wX0Etq
JWjaGvwYq8da/KI0YNoZdyLgxMDNdhS3FOkhjxwcjpZMMUj5qKiJU5E4nggx4yQesI5q61e+6r5R
NgVgwDXWQPw3pc/yx3/q3yb2FhCdn1ag2ur1fLglxU/kxyIxqii4Rj8z9EhnyaVmLrCq/q/tHLEl
tPRULVeVxFIdAy8EjPERDhyWnnJuvnIQL7E7tkwv88vbyQtUtLucF2Ml7sODYF/NHJfKxtTu4M5Q
/lg2dKczd8rq2eqbFPU/+F2BCP/QkMOXejO47lx8dMZRZ3RHEaCbtwBEnia3T74UsXL6pZ0XPAmb
GfSoIq8ToFpRCNLdiMsHx+8rbnzY8RGL6iUX/IS9Zrgr2XVgiSbLu2J5Q4+WBTuqVS31a5S8haGL
GeuRaKfxGoun6N7FD1lxQbjSz5V9qs6aDYExGr9ld5KPse2X36WAAJTR9V/VfcbButHvEzkwCCXK
kwGB/rF6y3zgaKP/MSkzee+Qob3azzwjdMLNsnKl3oFHoeobv2EQ/KtJ+iscalx6osYje/5Zsa2g
P7rTt04uRN1fJnkT+jPIOYfXdKmKNeNnUzpx6C4XeWKb50IfoPZkMu1c6b4iRDVcJ6tLkNFUC7fN
V3BaUdibEviUqYduTR78iEPDwYzXMHJVNoIzNNIGHwLe+itDHwQ2Tvb6u9wXgCqqH510aGnZbr8x
4RSzbYAdiORdktzfgDnpBI8STt+5RJ7Li91rv736yzUZNT/mRbiE91El7OyW7zGj5/pDW841oXct
eDVIA6c77ErkdoJrm9sh36Ka1bKRnng7TT8E4l8EFgS/oB9ocW6xA9i0TDiXDcQDVzVtmCJ4Ed6r
5K8juvr8VzBB2rP21JsH6zEJyFbVeUPp5uexPiTiR93iCuQsvQXqlVbx+lyS5FdzLhFYzwVILCvL
m4MZRB8P+U2BAjsRR3BN84AFcovoWQaBsHVU90i2ChzHqB7UIx23wxXt7TpZU+tx7VJKTfn6e619
G3VoB3Kx0QHZ1eCtg0HZQk1qsJvlmSz7mdULlY61GnfKt4J2ZjkGwVaOkLuKZ6F6Co230Pj72WPC
d+P7gCGNxuZ9VD1X0r7JtstLlt2HO4oNQhU9a0CbmEWFuHnsYLFURHHmvNGqQ/YUKm4g6OFzBzcs
OmLxU4mbPPikX1jhcwgPGtMA5Rst7eFOxxBZ+d0Y23SRuQKss7ycIrY5cAe9/Sq1b4g0e0VOp7IV
RT8CNScNocGm8F1qfi9a0Uv+4esCaZ2t1WUWJXPfKk+YoPFUoj5R4DWi5K0kYW641U5LWEEawn+9
WqNpl1V3K85ZK/Bm85A0XsCxmf5RBQaQCckMaPktkwL+U22F6VJQyr7Y7Z629IwolxXrcVTd6s5Z
/aQ87RKoToWuWFMTXkfqhHJr9aGDR772gNTJO+5NBzlmzstiFF4y7fXZqVvwyNmhVr5QD9mb3j8T
455zFEba1uwhxT57EmFb6hg55SQUJuV+kGUacsgsJVHS6PkeQH9R0iN8oRCOM6i1B/wd4W+b7Jir
1fBjIGikZdjuKAVZyAEc0JDy8v4/eBj333h6Bz3VP0MMj8dPZdd+RYkb5gdOsYdFH7ui7NHFY+lN
JYg8TPZKcSF4HzBXDhJHAtYgswG9HpULt0D7iXOPFZbuWekedtsAkKh0MZyMtC1/sB++zkhL+MtM
d7i0m/5j9fPqnGEa4q/7HKHvA2v2iCknc0LKPsNxQxw9s1i1F46smIfGOJqfvfC9Zz0AOvS1d6Ih
Y9A/9DIehdYFWBHJffFuWuvXWXeZjxFuwyGSnqIL1G9Te/GY6rNsujRPx6t9f6Yee0A2T4xDVO8j
si2IEko3bU/uX51/iMlaf2n9+X8K5Z+au+1y1ulcIjswIDg3m26icaJNK2ZJkj6hl+rmDddEfpfH
dVY8ZXIIxZe/Q+JG43uL/fYtNy6zcsqitaCCwRyxaGCa2Y0VgbHnsrWLacuyTe1xEyocWSwy/zIM
WghY4n8v7Rs3DIQPpcA+A6yUWv2x2xjpmjWS+TASHrhW6cohEu5pBDQ6v765Ub/H5VrC2YGsLDzS
GkD3Rhl7g/wWUwzbZwc5OtbatmUKmpFBNZtY9Afdr+lvhF5DhFW5QkTZ4FMs0Q0efrRkO0mUlSk/
ITVCJD6E2e/EhauQqnuksK8zXhm3Z9gPYA4IXD/sONIgMg2sRl6KVsRre6vu0U6rH8FjAooArHrV
AwjWbFPxB+jQmdduuEelB80CeVqr/+RVhbjEWcUnjVmWGNvKDb8VvEDAxTYq+cSBLWrd2W8H4FB3
PBU0Pb8U4XxgGr8OQlpNb74x/saAs9hiVgwl0g29RT9/44Xpb2rjtXeJ8kYkXjnrrVXvizVazRIZ
F3Gc/bxrT4rp5ekd8IweYnCMdG8SV0vD/XJ2SxiwYpNplLN8GSkCQFvUPaafPHHE/oivMw1+Zf0y
U/AExVsdEfsT9UOBDSkAeyQugNsRklna887q+JEj+SezNaas75SS9TuaDxlBvgwwhohqchoVn6Pm
ML3sh5VFlAvUOLZDaHhOMz+8K8GhhceDQ6d5DGGIvDEGV7pVR4Ud9pz3fkyu3LZbeDnJSv81jE1U
7vrvuCULh/rmN9m4S+ei/ZMV9l+B+mDADEc7TzibJr+i1iQt702+M+V/xVvWH8W3GXEEqy7TWRP6
bBlTMlrqeKR6qqP1V6OZq559gerQnUHgG4Y2v5ZvAwPdL8s2jSXslKmnk1RZ/1PkmzlT+suFTMdE
jwAG7P1LZatY95ETsWI3Xy2MK6dqF2OD4r2JXnd6x1UjnGI0BcAz+klXnL/hSreL1cKNiyDD6+ZP
YkXfas19oOTRnq4iw1V7TniW/Omlg81rfio3wcRST28mKgcCPnmHwxt+KxEY5S/w2NuTch39YZyM
N0JzxK33N8Ywy1t+NkW4gq0EZ0B2Vg26LSD7biWWS67MEBOSAxDZS19SfpgIvM9ctqVXdOzso3gD
DV9BMVJOvqFTaxyf07ApRK9e+eQ3kCyVyE9h1yDQ5Me1MIg9wJPgUqkFQVMY0/mwHPNw10s2XCXI
lfppRnbbsL9D/9vjWbuNrA4fQbOelWufPqio1tPbzNAIANtwOE9sJ6zaM8044U1D6tEzO8PRY3UJ
4fzlwY7j368Ni0fdnOsU6QoyJbTF3njQMfQpjwSfZfkvCP/kHR/oZ0ANJ6AZsUlC4kET1p8Lym9v
AKdHm6cc25GtYm3GXpNA7x5frLTo68Q7KwcDIe2rkxj9HHr8OVujQiXrmxocoE++Y+VfyJR42yxv
rLSV+m96ATpkqxWbiShiUEIAByyc37WxJi0rab2lsvPRkvq7Rr8YJX8GJli2B5K+jzrfdZSdcLWE
wg2sA+CVHzE3nOJjJUFB75bkVOQXgS5pY4M1YOaNmxGVVa8fI0XQjTemWv2q+lVo7oZxnrU31mQJ
b2QCEW6V4jrXPgSZOerRTJC9JDuhgIvtSLVxkKobUCPqRvv/jz1x9qi+QaYjh9dBXxeDDzcnDL4K
uI60MNsCzSrCHh4SJLglO+qlpEnXEVeE9IuBIerWSsgTbEs2GsJlvAVwzoAwovo0VmhJiZe2/hGR
pTvpEy4OfZd6GmduhoIpCjHLdwaKx9p1kj9eHFXpQN0ibFh9pvIJyiF8EwB/KJJLLGE+h2ghCBoV
f3IZ+sFZfkDYaVGUBGvpznAbu/7ZputVs4+aQ/sbGHtdXi+7Akk32zrmWIN1PXOV5QJ01iJEIYhl
5aCji8KdGV2l8ICfmtsSFSxS8ZkhY9ukK7vByKL2dgHWmROrt3RbkcfEL4JtYnzSQaxb1a296B5F
Z3Se6d9Vu9bku7A6R2dtZkB0csbevt/XxV9BVAfJay+rtpWH76l4WOTnS/4IF2bcCCK2kGqs4N+G
/etBNC0Y3hrBZfE3/6GJlcQLYV1k7Ic+8kB9LzMTUACJQpfjpyWV3nr5lVUrG3eSrxhHeAQjWYcp
hpxbpq9LsIpaoNzlGLLIzPhfdxLvCo3CdC3Ml3lBmcluyus4jpvuLUdn+kLX64P51fMroHLKQPfj
R7jzmscq2b2MNIx/lFj3v5pqx+2p+QpYHwO7yw6r4YJ4/A0wUirxkdWuqPkKFs4g3aHn4c3iURtw
YyiIyd7wtgbdSYds41xhmysV5KEOR3iHnXd+F9St2u64GANx15awcHa4Bc7j3O5n5OJ/o4Y8hM7P
QxxuUpt7n5ZsQeDvek4/7WMc1/kB77Dh6h1Oqs64d5CzYIv54e4Fktfrx/ZQSOtVwsHkqQp74EII
P3u1Ah+fIqPoKp/ek+E11dXxY2SvqJI3lZWxOnxQhcQeMHoVSWssPVp5jzfsrVO7n1jRY0Si23iz
b0O3ln4rErd5AeINX6wAonP/CwfZF+Y1OqG7uKyDW7mv0u0ABNH8LUwHweDkJvQ3QWRY9wJ3eI2e
zUhfe75XuIFDCnUDInjT7WLcakRWHbb6ZqOht1vYa0JSKt/JMWCdFyXkwT23Gr3jGnnfzPjVv1SB
QKIgNbHpTcStHf+jW0d/SLOn7fl1ZLvBrTSnvSflLku3NYENEvrAmfsdUSIbCqcvxV6DLZq7pTx2
s4WkWVJJg37rif2pYKuKktJxaW/ciH2jzVVAaqN+VcaNqDcVYywD5pJZGfBfF1hcl8D6RuPqybZ1
cDPl8UOnc6F2NHj35NZAzUpa9Mg1Okb6wNO4XSAvqtAPSn7XiwY+K66LHTgolWxIODlIonIryXjX
dEKhy0e5Gh8zwvgGxjMZgdiZ8AiRo8GmT0P612k8H8v7Mvx0hA/YOiHuSNjM9iyv7Fh3w4KDc8b1
8QFcIF7eGHRKnJXUA6nLJtC/qvpbw39ZoN9hiI/Cw4ziTOTXmrDstNJRiO4VU5diWll71IZbtbpr
6LijPtmm+lMFE25DJljTC8yfQARaG/eFvAmiZ1QwuB6HJVuvzsvy1UzfqvjAYm+6p83IqhUX00vk
CtE2b7mLRHC2DpDSQxGRHhHIdlQYINiT3FN4Ab3vD905clZPet74xevo/0jI0OwO6cam/yRj2RLo
Ipic/qXw5lNzAmoctk2Ey7r1823mAUyHa/MbYYY636StiiWRghkr+oZswFVwnU7Z5A+wI6/t12I8
SRzUsvj6XVgkTNWlbdhOVb9zNZMVd8x4VDxdOUHUxO5Ie7IrhJ/Kpd1q8rp015Cp4/PVXfv6Zna8
pDuiLXXeYNIXOqTqVoPocFO+y4ALpq8Sv766g7WtnMifdyXRANlWAMkNmo0RUYKzQuqF3hnB/YIT
MTwBhjFgTSiEMkyNeHuQ3UYeYBZ/3Uq9LDMChsTmsKcxZKN+ZeGzlbdUuU/OajtOJ4Tqoife+9Rl
bul+8GSEr5+5PACJLMjfHMncsTmMb0RtGoLL/UT4lk95MQUstgHOqFnzH0xSmLvIDynHAQ0Gx+TB
ZD797ZFMHLjWCXT0kvcBczmv9x5JGt2Sr5vbSt7zcEshh1V5JmwlDns6AzQ/Y3SC9ZscNO8iDbuK
Y9g9PvmMeZoFnxMfS22OjhAJKXR4cv7SaTd3YpBXK1Q9ylRdjAPQkHltK+WOMrzlvcYm0SX/cvSO
Fn82dFrAzdlb7B/eKt2uyKO9tUzkcrDNlqOo/MoafgS+oFodxRz/5+f8HPCSayMeUA8TF9P6T+jG
qQvSfin5E1brmLGATmW2I3k/N0etOcaMQdn/84iI9p6/vBM8VruCT/kIfz4PzjzbxZ5/HDBpdYiN
CNuMeLWh+oIjzA3Kp/Jv8JLFG7r3cflXccn33MgVz+XEnhPigAiM2enHxyEUib4gR7Ld82C2uCII
Y2qML3mg7KDdK7yqdkNGf4yQjKMjREktnmGXKwLs/pDCvrpU+dFRN3ShO3zgWej6jclXh8XvQTXI
nLlGkDfBZ851Cd2UTTtqOmNjF3Ndrzboyf6yTWnYigrqcaw5Ms336GcUD0Q8hsSREJWn7aUf8Bme
yD5aZyQm5ZtQQpQF+M92ecpWTk/3jfymq6QuPgrjWoIm9o/8EiJgNz20s330JqCd7MfGrtgYnOoU
X6T6Ae7VQU+hjaNhDSXsvJx7+VfOdwlx8//y4W08G6zosS/3XipwF7HGrZXbUhyLlS8BFzU32AQu
aJJzJnawPEHK4ZjzddJIMXK1icJIGD64dB775AvQO45/xC8FXixaV4HTJ36j+OJSIp9fJ1+KBoyz
b5ip6u+koPqGX2quuEPxnFYrB+R34UkrW3dor4QM5/PRkFvukXVYXQBkyw7ef/pnZn+i/3LYorfN
tNHttfWIikEN9kC/OcRjmBZOHaVePNx7rLH9bz1t0U/05X5BV6axlOcvgcGuqjZy4GOJ0uacYBdh
8EI6jWIwR862nni9RXvPIL41T3qnPg9+gTshUh0IG9WDSS7e5cGVN8jTIHh6GPCk/zODHUbVpfHL
aDMextraNHACTWFlqAkkXwq9MT2DkIAoomkIaQIp3ST6p2J2q7eQXjIVhF79kAi/g1gqCSIFaCMc
QTKQLPhRc4JHDHfj5LTTZ0dRehliypD9Ji0OMZkUHPgGKSEytbuIU3QdmcXFpBRm1aIVxUy/0Gua
YSVmztV2qvpTS/Q9MfwH/UPK1nO2FYH2FQ4cFrX0LWi+DKhIKlQ+O25zscfzIW2rkuEfLcD897pG
gWfQ0kVITsTMK1sPL1FHLGsIdCqHn5OJ5mE+1ZjbANaTQd61DRIaqPbVZQTrxbqiwYVzaFsGUj6N
SLqQ3WkaDq+KwhnJcTUpOx10tTtE2bnAh0bi4lpB6yE9p4jRsuKVLtyV6GsVIr3j/JSwZOGeJpC9
eSTmP2laG+PrtxYLK9uQt2m+a5ptLS/WKEAP0j2UvT6/IxqgXmZ1cHTqZ0DQw8J5Vf/M6Uaj44kt
gVy3kjIq8ts26E+bU5F8Gnj/Cme4qaMHRIEgBg3bDNGIMGl6Y+ZK1IPSnWDx8ad6lbbLih8wXkw0
Aer5RV5n/TnoIc2Y1bDy5mwMCDL1D/gWvs+En+sQf8CiVXRgWtEOErFyojVNZO9t9pnDCmb0fO8y
wa2LD1p07IlE7PRc1X/d6pQtbrtfRF8YHuhcJTjSTaPthmcxsl7bIVonSfqLeIaRejDZiMsmpvsL
PisCHaI9VS/OBZzcQooPRhFAW4iWsbDL9GvVu30GmCmdGNPUa/VFY0YIJ684+W9ZI6b6NaaLksSu
xPyeDR43Xp9dmUnHYdN8acJ15qB7CuhCFTj16FB8AnzlMPHT6gA63+R8AgQbIfi1U/WbkN8lZLQi
nDDa8Q2Y/L5Va2aKwIDIzLr6HmHtBiDyTtzSLQmpFHGOT358mEvEPF6zA1xopr1m/mhEwv0Jh+RT
4zbpv5JjcQTAAtE1RK7rydMINJ6lG6oG3Q92K/J7/rU/xitbeDStz75ZR9SXW4HmUnLV/qJZIuXN
Bp/cVMGtBVRBB8yocSSnizTl9sMcnAK//LTF9SBtDGu8VdUef5mJZ7w69uCWuqMIW3EkFwRZu3jR
mk3bEjz52ciXqA49tRIxh1qKjBL6oHxXZei18MQzgpW37Yjau4IxyTlzRfW90eJbQ7h1wNjVkkKj
4Qkyyrte5yiYOl+f24u8ZDZnZMX/PjuS8C2CSrKxRkBkbf41NX48fVEWaiYfIdrzX9NLKA8j42kt
rkMqzKKbNmzywz/awMfUn9i+vqY3gT1bSnxgkMj4UK/iyoW3xZTuwkrPDiKyn+ILQKgOCV/iGeQF
tII7fc/QvAvNmzuzP3eYBh7B+DH/xpmfXlosU9V2WAc/6Ush8p0XV7h10Y4frfkrrsg/NOEQoaYz
ussw41Ae1T8MzWXa085i5b5Y52to67+CQ/BsAaVuawOo2lcwvVUvbo2e9RFFxuxZyoAYsttKJ7Kt
6henxsCY3GRIjfy9aytHE1Of1yy4abeYJsDucz5Rg0q7LvRlBT0kT6h2EHtKLbq7F8sx5H8xj0oh
K+gsjxHGUnvV29oJKR9hFUwxdN7G0YN/aMGHEYdtdKri5tPsITprXs89BBLUKlNOqymMRXa2ehij
n2Jaoaf7Vel+4jaZ4BdwkzBNXQXUs93DPIav3ztv2usDfV2BzP+8LAWPIhkaEAC61SHvlZJ5mwuE
mA0/AbIZgObhOcP+AM9hnWPQffXH4Q/p/hAX6Yu0E1ci+nqvxotuAkHCeBO9Fx6KZD1wmnFIDqyf
JwEvQlHyV2XGOhb3Q4XJhCYl4WFED421Vk7eAFuK4ghCmJXPdKTzPfvNxLsQgnq5XMTqgboFs+Rj
T7L3Dhk33pTkK8bz/pUESC8RTnuZ/FCzQ5l96deFmll1S9oDLfN6fF/ge0J8jZbh+DO/mP6gNCc5
Nm21OAbaWmXc4KAGOG3XhbiVhEvMTDORBkaQreIP1iac31WaoJJ3vT3DlGuvvcF0FYzOMR+0E9cX
rbcGe7kosK9BeU8JmwpRzaAbPhjCZkIqjOQNILDILlFyh6nK+9MrX+xXYrF5mGjeeSzN+i1Zvnp9
D8qOI1h2JswTlP8t8Wmi+Q2HSXqfi32mbODPVzxG6IvVI4cwsphyY0iWZtmNS4msMxsUpuNs2AjT
qa8d+ZgkL5FOHD2RPcSHqj9jWwhICr7OWJCAARSHj7am/k3uFqtPdspZuc/5CbyIfH4Ty5sVvjpF
kT/ss6f5iRcaM8PaQ9LD5gtaM9aXnAYsev74zfzm76RB7U6hi+P871ijPBOe3AqGdORbXvRXNnsf
PbhhdRqGX6nvlB3KeCq9lKSMBZnXv0h7/+SC1h/JsZUgXv66Y4J+61S2DnOfrnoVGScWjQV5Zkef
nLAdopSLgavdJa/LB7rPjo/KlxwrOcp4wTbCk/uJgkE7v1XAWX7w9mR7xr7NlckhPU1OCO0SsyN5
4PVS58ebtxy/HyUmpZu+1/se0xQeruOE3IGEwsxmLaH+jOfwJtsat0R17Jr9fLK4xwhryvwi+6O2
HkkBlzDRWyCJ0PfuORIvNdr3C2xdu/uJIQS8ZlvlmPbdedz+x9GZLSfKbmH4iqgCBIFTZhRnYzQn
lDEJgwooM1ffD121D/7a3Z0ofMNa73qHmJkCOlCNuw7ZYEBlGYX98qbO3cElecCnf+OHO7fmxjUx
helZxOdwOdSOsSvj3T1davDjNppmX3QG5+I2usSMeW24Ovil1dbnc3AH2b4Li2iGxmuTVPuIREUy
FLEXUrl3MY4BoSel8An1DmL2RrXWOI1h1YTEEDfnl9PJmGE4FF7Y1huo76jJrVBIA0ZAOXTt/Ic5
aJYFRuYnJ8DnzDJWDSkTxrBSAXVaYx1eBgY3rNg+94AhOf/UkE+XoBw5G1zrOn008CoeyxiNWTyX
mNGsqdx4O9pETjHnuqf0wLQnXXDBvzTCQu3hB+IQxkz3Anosk+vy7cGaBKc/pmg6NtCGZ5Ezh/mC
rv47g7QH7LOD/6aiEfhuCXdr/b3ce/OA80GDzMQQkEcQh/o7kJDYRAu6MvlmXXsse+qAYvlpBHcm
BqiWgXaQUvOMHKZRvE+LLXEBdlGgH/sNUZbhuGZYHwG278q3GQpwOCZYkzwBtyvcAQDN0YjHNtYQ
a8QNZi2/xidsM22fdPaTefkJHE8PkLcoQf3dkIoL7OsynSPl2H2xH5vGV2G+ic4MO1JuePPSe1if
DY3FxepHzvNSU17vRySXGybe8Q+GGKtxz7CIQ+W6nfxKHekrggQZGI4Xf+SfkJjUz8JiIYPgln6M
jJ0U0Ln7BA2drSBX6diJvHJX/O8VR5kpHxXBnANyVub7++41l8rFg+TpcgKhOebD7wCwoT41FqyD
e0jyY4dJBxZw0nryV6Tkgsimeg+HySCKn9Hhbaa9pdhwoIRVZFrrXLMS562TJgw3kvhRUzwAANUs
U8z/Vu9rdXzsor2O7eYkd+sTX789f6B+WBUO3W8GvvwC50GpKS4ekB8Psu1Qs2seA5hrfl+EpEkI
HrohskqD9MjeosJED05tp+GXB3tedh8coqhingFe44CeiDiIaqWRqkl3+unXwFao/FQPBJOlmq17
DTIOuHooZ3js9uua9ObUHoLnFiOWZGqhoHKooHV2AqFb9/D6YhKm012aPeo6K+1N2s1oHrZ8H46o
YeKWlWgsMaiw7rO99sIOkugjod5m0rWtP9gvmjU0zrM5PntMys35lEbZ4YGoJguIRoZCkd9bPbgR
gGITSshMLNkf8EBwBhQGtRPVC33ibBa/xgdfODpSpSWb8k9vzOy6ng8ukZHqx3sHOel1Yacxa4Mx
IC1ERp+Y0E0tpMMBnmODH/JqaP0B/Xt8UWid1lz7SgfUClGJXJCBkYhN9Zji4c7fBMw0uXpoDDk+
RjoM+WhWZ20P8czXdRxH1DWQx93l2gMvmGdewzUwEZvN7Bt7gGnZw8MQvKax3zmximNjG3+0+ymc
Fc5U+Nhsnuz8Vja1WqIwC7iPKuEXPvz994V1AOEq42DOVvdQ03EONSWwaiYCUAsuXIIMFVQKUhxP
CrwVIXrxMiivgJJZzvOa3eGmyJNVp4JYAimDrhca+/ZtWHXlNvKpQxc7mTYE4k8RFg3DC7eClHZ4
EbyaBqJ0eCpbjneIkSTeWXxsihirhreAaK1dw+mVwERsklJuQ2Bl5kH0aT4g3R6pPmndGrcBh/Dr
k+RwTCU4J5KIcoLQPWq2kK3m+gruLMu4MPZMIQbOWr9flZxMfraWYxuy0/NlQ7N9iEf+5YzDeazd
YXDpZPiilJ8K51qSrMoTzZ5mR7WVK2eqNauX/NcRzg18NJOUdGZzHZMbjzhj3TEgnAiWDIGCgfU+
DgbC4VFo+VCI1OwspUdeGD2FAYk7m65Mj8qE2TIYGji5u5ZDPKphVphENugeHS+dIh4U7gO55lkj
dhYf3sKuyS6idCWQhQbDsLa0KjSjOMv4bcHBpreLaWHfQGT9gQkqDoeRzXXYD3b8RbHBEJVxx2vB
H8T63dZnpJjgSbDcz4Oa6fpRvpDcCRvn8rQ8ZAWQt7h1IWTgJKokm4bFB34MlEp06hqM5PqDlYGV
m4MdbQwEp2TOBN3m9V0NsHAs45K6TBbMhx/HDuo586A7+Qrl6sMSzdojOjw1b574QkYRPkBRHCZf
sIqrUMM47AOMm2MXt3fcfwg7sKWvtxN2D3dcNzeIEuTZvS1oK5W2AL5j3VEB0bbTluQnIuMZjKGh
X53BpkwOHgqynTFHXYA6PmRQhHXwQkC+4L1hBdYUTqPEqzKT1paXoL+etJIQ7lyxCkDqrS4UILSj
inHrp4HFVz+JUm3YOeGTEuCkQ7R051gEaeGddQdCsOvuLhzlksnZBjq/894/vwuXcOnCzTiiYCjb
Bic9dnY8kEX9xWiIZIUzUjzlEm9xEAObmy05g2Y7hmNGh2l8FyAcwH11eS9dxuIZkkHdlQk1Ypxv
E2aE0jbj4VP7al5podxkoLIE8piRkbU0LnXNc5gvGeFPcWk1WlI90OlPXj5hhLUz6jZkgZf5I+9f
1VJYzATnbkDcsh5LdS/IcF8t7aN0aN1A8rDzVB1YdnismD1TlmBc9LvM1e093skn3MGBxn/ot/Fg
cjFIsgXXsFGutrAEUJBb83WKNtud70Q4eqdygUsNFRxGEwdoIMpGPjLe+HzCJYeBy9QlcbL6GxPM
J6NJH3tyBzaJXeXX4SdDi3+Fokx7u2QiZWL5JmCA9rQrlARMoh7ZuV+85s7TxUEVzmeb/85ywn41
JhlQCT2Gp8x0gx65LATjAF8TCNlcyVdIml4K1xHjmcSTf/SMUTJ/wFPrKL7xjqGmR2hTXDUUlcs5
6J3OpiBNykw2lEbGfdVdWK9QVKpD6TG5pdtZZysqZKDcTcRFZ0vOuHhcQbQUyRR5IaVHbvQ0iTfH
q9JMAAfkvfx3/smx6gsVfQNdyB+uwEEcwxOxc82+Ml5CmraIqd/+KH14YfU34PUsnO5ONND8qzuF
NuxylArTilICCJJgqBg60zC3CwUCIGMnb/xSdy3R6TqrI99zCtEKm4oQ0OfOQzqeGSZLwh56HDKB
P9F+CfbY+8IvVKNMNPcSOvgwv/vqpAH8Hn5ArxjcWz63twvFqdlQS+NDAO7g9owcej4K7K/Ceg8B
FE0uKgzbUHEguwAqVc1QWpRfiLgw9NUP3D7Ag/0f0KoKNwUMwJLfzthcgbq4SJg/MCrW7EZ1eFwl
624OE9JMfAhB3RYl1cSM7rytfgLrWWNabUMzhZA04WPYgRBRj4cExEinIymyXvAH9vH7SXhkcSMf
+72f8wumRPLCHracRbi3DDbZu7kF4YtRIYC7Jyg8ZWyPt9g5NzaQcOcyLZpslRPzE++V6bo8N3nI
uf0acP/t3NaJXD4A3OHY5yELFFzUOI85hui0hZzn+QBF6fBqV9ygXeQ1vbFOCYA997DhXP1GBcXp
5QlfGtPyWmcmgM3GEhDEEFlnB0TGFDTAYBKwlv5XUQFSq+JZgQgV0gS8Q3YfpHJ8i6Sr1rhjiCip
RkKJWIOBHTox+/2ZAwIAomCiAUlT/J2ty/YkFJ9PgYKBsa7YTQz9CFZDCRGqwbLbgxh2efebgeEP
JEYcxrT/KepRBGa26pD+eFxgE/LAqUpxQQgqF+DrdR5+Olt5O49xg7WztivwWNCtEDhEd0Fs+nG6
2dEP6L9PHSbXhGQKiARh6VRnykdA4hJyNp7fcrt6KetHsei27V8CfD4QcUAVSaH1QsWmIfQxK9Em
an00ZRBog27BQye0FCiTfVE3mVvM7TcEeJdqX2jt998cw/CG1pScdyuZBe2iY+pBxiC+eakp/NZO
/PNUbA7c3ppxRfFZqNIin1VK/w+vGSjWzd4WJk7JsjoqR5gYCF5MY7p4NA9ffU+xOTm4MSL8QTRv
cBtYUKjWzc9hm1B/4IjK8I3s9ae5LWhS85Bz4Y7opHVHFHUqH6IHFzm3YKXPiTqep1PyG5uBy5F+
i47Pbm7YI6M04KACCSGMZKkHRevQrR0qO+ytV4jHsJnMfHAFwGOKE41fQdmM8x9LW1mAFWM5Toke
xR/SA4O5gDI/6UOqXt786KUWGHJC4IR3Z7IlOUCZieRgo8QFyAXxhjQy75a8A75nxjN6E9D0toF7
Z1glMOUVl92LIRozM8WNp4Hjy67H1bhuLfHnBRQG0tUGdG7zECoF3aexahfZ48BnHHfzcFoP12fs
RLAltIC5GHUTp0oq+GNyQYPZLvWtON8iASuw50VmD1PNRAOSxl6YJo6GWooWWzixIe8fFTNhQpfn
wczLrslovtmzyKj4TEvtChlGvxkr1n8Nc6Q5q160addD5I7O/ACiM2wlsFRsQVpIjpCFeArmgKCa
+ngFZeKTExeBDktpErkspL/h6TqcFKzGty2hrY5tYLTs7vc0BLeWG1MIeKxTKU+f9mWoZ0g5YIbi
DwO8uxYqsBuZybnZoeug3Lhz8gdYFhCrApbOiEpktoeNj45MMCzhly2X81S5akAaxnGVxSuGigWo
P15c2GpByIAwAVuceiGe5ghF6kcUyjA5KdLLP+H0QgVCbyctwQvU/Zi4ubKqcquD6YCXQSgNm0pw
I4L6GDNzk0CjifPKiwvKoBbKEN8aKm+sB3QDFpaeFEemTC2U4ADuQgxqQY5RYnLgMxFFydCcelRk
4PzNFe3fA2sQuqcCxCNC54idO3vNefujxznYz8+AkSqtNCcbun7J5kjtT8rT6o7Ek1JB9dBsOvwe
mxudAxdKgbkZIipROsGMTbCf/AOtlm+4DaLD5C8sOT2ovl5n4Qp1vLQmGisCUKAEHJQnMOYA8EF/
RMcnfHXKDy0/09u//LNs3Zqnw83A9/byP3yhuZmfo0tKQZ8GwFw5tfoJccQWtR/nu3ybqgrO5dqj
rRn/StbDOTupX9JX97jKPxOEC8W1PULUeWGWmYZ3MsqBs3NfRyBhXMmjpIfzcEIdW3LqZfAvDS6r
9D/QMrMqA8+ILQ9mm3xr6/siyJGsOZjVGRNR1EayRoGALnFEfgXJAa42AoTOVwM4EFSel/Lj7cHp
5mOpC+RAXxQZLTdatGDogK4X7R0S5cvU2FJT0FBvop998tn6wxcDctr+xfSab1R6VchBYQ/AJAzf
VI+VN5wr7FA89L0fr8RXgD+iH9pPaBus0nwf3/Tv8kOeL+b7gYo0PVL+8cNYYdHL7nPCu2NHxgaI
2xqkdsAlj2DEfhFttAldpX79zZf1Ak4RSNpmfozv3Pua8wrfaxWcJwSPLK3u/DpmS1F2hmBNkvJf
okN130/6pikFNqyrfUxnDFgS0c4C7cJaSpYsUVVasONzYwkDuI4sqFVkzUaYmWxZXGxSsI3kr6Le
xTsk2gNooOiNv8aXg1ndN2fYU7WAOMZ1zWTZBs5+L3/HvZR+yjh/ZvRAezSUq9eq2OMdbxWeuIUn
N1wmIpQIhkMTaX6K5wmcZRS2fHxJ1N0fBh599mvyFlWcJGAauAfUq2PIuAvY0T/imWc0PXUWLgU0
JMF9QSJW2KMX8hihdR1quWAsPQECeYhmk4TJ/g/MjyvRGCxBCCvjyr6GnjfwU+CIU9ei8EnWXAT9
nEtwUwzoqpZVvh9jkzKwCtkG0l5RthTalFkqDE4n2ry2KLVmlOA7hgWi8JORZql9zW/IucY/Zq/8
owR2LF/Kzf44rymvE9rzihmYDUAJYShTvvJl49KdpNoeEK/cwS05PDzFl0P0R5gSXKKnq6U+NWGy
nC2QaXE7Y6cIHQGIjgWzv1vbqbia+zTS+va5UF7YBhVf7fIXXids+ql8AvrvLHjbcjBssVEv1iAN
1d19gag3kIen5CFgu3rEBwW3YS6nDvNczoTPuoRr0mA985Vt6u+SqQOoGdTs3hRvoQDseGKJMNJw
0RLCPg6QxlY3kQoNwdLbgfzRp5+QA0fFBe4dmGE4sIslWlDlJq3xKka1ygl45DdK3mPdPV3JAr2x
7lABFxBJwKXS4/PYrvH/LhddmAb69rHBTXT1gp72GxuOfnk8dvPthFVM5+md65PdOepHWNiX5qIf
MBt43QC3ZMFrB/Sa1JUgIKwf8nWf3uwrecMVA99F0U5pxNpeYT9Q0rBcZqxIB25HshG4sSmB4qDT
velZxzd0Am79tFM8DoyAfdxUC1BNFseTuu6T7c1oRNym+IJNB+g8rH0KH7TZ2zTIYXB8cP08/p9a
vBE6C4+onJkD64XOX2F6H1WO8DfeUUR4+YcRKPsU+eNRvTQTBAEjlOEeE+m/dPssLqDTVPPk1jwh
Ti6bENZ5qRyrxLnzWHFBtiP9J71wCuCcdKiZxDLJ2I8nwJT1/Ok+nvhVOY91gcBpwov4Li9YEjtO
0Qr/FMnuq33+xLfOnP88paW6HncZSBIMMgnwFggRACus5RVQd6+vYzkEES2agHuYQX7GXgfJFLy5
j8P7Oi3s6jv/yhflvh8dquz4yEAgOU3INXNAHfRH2zcToqV6PG7EqvUf8BESiul0xdwORm1u97J3
Lzf9uBHrRafe8if83mk5ReuYq5sD/aZlnxTqHBCcP1CSafY47SSuHGh6utchgeeSevvCR9x+8p9w
jzgDGFWk4HG1JXe4oho/OYMZ7CKxz5FwlCLaeTg/7zOPYxD/GHmtMjHJ/tA3cWdlQcyFc03psy7q
Yn5un3YRhiCQNdaOUrZqs90onPNvCXeBat30ix45wncV23wshgyZbWRHI+lMYRbcP6II3abdCVAv
3uCffFqGV2yhzxRtjEsRZqffD9XqzIOwzXbk3hCHEwBWZcUaUbohhHN90+Ju/J4ey2WNF12KS3hP
Ts5LnwI3ACw0XJ+VAV8fekBfvH8xv4EMq2YryfOA8Ewm3ozxVpHm37faQlJpFaonJSfFG8i6ldaB
MDgsuwc1OVzilPmd9PzVlT3lytzYCCMnE4PyOX+7LX77PygpPW4GGVpUYy1z/fAXpsfHscsFrL9Q
YdNFsU3yY4ekWil2927xKLALWPc7PLfnB9WDLOgmqhtJfJ8WlY3xmQYswcqGRfs4dBMBLJ86NiCx
+g+EnZ/Y11cNBlr7HOigNuLrjNj9oR/gNw3xPnm74J4UonsWrPqlaetItrxhE4NZM28AYnlDHkxt
kckjpXscksRaZB8GtG/6FfGSuQkmlOISbjhIAE1bXNk61cn7bEThqOLRjeqeDR8vkK4oR8Ynrf/s
dg2km8HutsOmpJHpMWVMRGag93cAJ+9lFSHxPyWDkeX8vbgxdO/UfYMXWe/yrErAARi4N3mjp85D
XSTapTEWeR2y819QvDHBAN8Au6HDl/a/5TRhV/fKFhoAbAHxomSCKeSnePbLZm3H1Tvf0iZS97Z8
XNgs05mmYq1DleCDqnOR4qyDBDSD/OWDA48142pPPj5Ap261098PQByo/qBuE+RTr1/Zsh4naKVK
PbXfYGkgvPcIQPBEHCC3TvU/E20ENi9M1fAau9Iy1eWp5i9Jf/TgvfS2jJT+dbpQB3eWrwtWQ0yU
NjBKglR8iRvn5AnHBBS6OpOa8f5578/cruDaqurSukfiX8xaGO5hrLO64A3hYdNR6tvwSQYHqKm1
ho2Qw4Iwec8gRc+5Tzcyy5cPihV8/MDW4IHzqM9Niic998YXrT14Z7od7GzuIqzEMxrHOVb0oPwK
LTFVWosmfC0NJvKddXPI0WGeucGENfdX64SQ46OQZy4zZcFp48u426/aT+EyiGHauzIa1Soo+F9A
/7EHWnnGV+5lDsEJTXkj/UA5i4UXZe3j2jsVvIjB4NvJ3vvhgUilD1zpcA98LdXckxYgsJh59Wiz
MMSKKDfMMg4yrp/HQrsW8jeYV3NQ8N7BFjgO5OXdPWgaNpISHgxAdBE2rPpi1uGzsdG/DQOqAgMU
ldpuncUbfvJcvD37bWT4z/elO8o4PWU/D2W5uLs6HkYGYgheP9PLlG16NcSVN6PN/ZxuNrde96vD
Qf8WugtfnOvpDskv1Txmy8r0ZOk/UXMzBmPC+P5jnKOanXYzoBnjyDBZsWdBrS5pABsu4ml8JK1m
ut0mf+L424nIsGhAomkWlrTfqcyPeFKFC5pV4lSB/qHEuZfizaNNFsl3QqnmKN36pRFHdWHHj4hQ
HxwtIdo2PAYRSpmK8p0i+GZRwP2rP2Ve/PirjVcRBLg6Slisjdb/3htLJhT3mh0/vsDxsjHo4EyW
sidhqtVeNXFleEAlUdKYi3WGs3bkylFQ77BGUdfyGGrvLTo9RKkjg5yGoDHCwjjUZ38D/mAo1TDz
U637Bk6mTXTXGMyuxJ7aS4l3/NzP99LsLCpWVwdIQDfJuIvuV/B5pT60BP69WEido8Sh+gj66gTh
o2Lwqd8t/blbGDEkpoNYBs92WepLMpTQtJsyIzYuQ7gGBEFTUvL/TGPrZ0HuWijCxhlXWk3LFTvN
mW6/KI9Gvm4G91UF6u9frVrL7AMbYjT4sOvw8X9qp1q+DMP6iavLSf1Tf+sPzgEoudhrbNGE5J9C
RMDeVi1Sp85/FPmvzj7lZB9HH4/idxEx8uwIedAY30RQLO0mwjktqB+OsZWCnum09YDdyCsGv8Kh
kqiS9/YhOs1GNB8O6zf3/Dke0Du88dSg8u/uHNrTnlFuJjgqVAxW9U3Y8cQblzPbQQaEsmemnRnH
AZn4YL4QG0hZDQXmjB+I7CvL8GsMz/Bk7fuPotqVeEPh8YCCGz/SZ2XeOJirsNF8Su3HNUJKG3mg
rSlJOwidY4vJAop/tIHzHYapiTFxNMhtxg5yXnoIfYty8egW5PpJzgWqAbMz1qtsC5Dp6SrL1ayz
iyOvqoFITr/JWB5HO91vrzQOWEShn+vw9BfRVHyhmuDxQZ4/oM7GUqVwn4dZQYMMQYJgODwy6mg9
Oa8CID0vLZ7Tb3+GQgaLLI0DRH8CQZK24soT68F8awo73tOr7f2bdVlBru4PjeKyQHEOLMVlmn0O
BvNma2CyB6aF/quCNwDiqPqaalfU1m/rsX8Ln49i2yK+aOF2pngUr6GjiLd6oWL3AHEVQ1F4dIzr
MHO2cWZ9nKloSszL+cMBXjA25L/8irddwocCvtu0T/9vFrQq1+jUUEGJ4CjjL0Ldyz1mqN5aFK4j
Zkv9OvuYQVxjFmixQsH0nhN7/qztZkmHTzBDNt1//sBEXg6IXUEgxWX0UdtfdMa6dcIakhnPbJKe
Oel3yfAyrEBg8m0L4/BKf7AoIOyRAmVrOLvy1+a7DtAM1mjq1mXYLamxlyrG2unmgX+ssZxSN1nZ
aOVAHpgmsK4+um9DtbPVSWh21ZKSuNpeiVadO4wWgvaPx5J8CK59J0uksJ9vJ//FPFNH0P7OCeD4
j3Ql8ISf/sN5ouwxaSnn5M2ahrpNFcDYcf8o93MUCUt5/WBAv+1MA43021Pt+YCjAiIeRCA4PGR4
1GyRo+AgvAMvZb6/QaTnlDj9et2SnD4DOxXf+G3snLlu60FoA+BctbZ26XykzavmGEfwvE3GTUuG
jTkYKLWar8u4DXwwsD0xRslFJ0FAk7oGtCTyezfJjDiQ9eCnNw0uM0txYsLgLQZ1K0EmUML9Bc1X
PB0zFHQIyibDmp0Xm63v2FyZbMtPasxNW9vCBVpUjL+siuEVR1YNSu5qgonxPH4OHQmjbXaSG+42
AgYbzpASXg/MFRtBd8bv0E2ln+wrUCGk2JSpZnp+QmERnP5p6zAabN3P8S1GP0o6wINAF3KxO19O
XGbGY9COkCH9iexFa4pHqfsgK5XoRhCKyXw3t3xY158acx4mLnG/1LzOhryaUcidtOvTuLwFT9l/
dIF4E77SJKRD61SHpfxK8O4P4d2RluFibq0+SciBLmw/3UIP6LhEJNVLCI1Vc2CCNYfgB8n0Vs7c
+bdEZCTzmXN1y07AtfcjJXFSu4qw4VKIUaPMvRKS+xsfNuJBgEwhQba+xKCE2Ldll2wegN4zCjAH
QS8bprxhu5mRsrJo/OqbeI+3W8NaRPAxr5YZvlXY4cZgHf0xIcw2w/ZhqYMFEhEDeUWZMljUD1x4
7gBDVZD4gBK8mGXHL4bkOlt0TLPwSr7ckzCWkCOcldXLedtC2LZhMoc6Qh3GjGYhXDQQbhJpbTZM
bo3b/Ew2DJ2/hm280FjY5WHX3Nc2pxQkbhbx3ZXDIoaHjLaXcmXbiF6BFB0wicOEoWmgbpOwyaes
mXMWYujPv8RUDaQUOi7nJ0fDDaRSOonRNu8wv2ADRIs5e6P4ISrQwt+zi3dK8fkSd8/os6uvc6Qv
z190EIpXhtk9rOhN9JXMGUp9vTVkq6YuYUV+PR+HPlrU/aeoIjyxltMY+O2iba3ZYOqWDxC7jw9c
Jl7KKp0v5EwyoWyACyi6Lwhr2ca+hMyHmqNwJ0CQmNnKWlmpDL1Gr1nGuoWjoSmvOeWH1hXaXUIk
SzUEpfSXov408KGfO8bs9sbrLvYLnNuNvT5+zB1pO6ghtS0kSlgNy9yTX5AgNVy5knjxwE2rx7D3
hcD+FP8104NY4KkxfGKEmzC4xjbDKml0i6+q/o1GWkLnESN2JmZj/b5jV7EtGsxGBqJBgxQhoQjP
DAUvQSYTf+pY37eozHA7qAu3xaPGeH01cFYUWLbjwhawb/FwzK1iCrhkpzAWrfBepMOPo2MOQ5JS
R1qjjeX2jZlLLjMyMCjaE9yXtzB64PUUrNffe8krdCrVgxPWNht4GWmz5WQwlHWJYxq+kDzom9rZ
xt+k7IWwVmz4pgrceuDmsvP5gS+8XYbZh8ahAjiFhepXMV+9ETQ2a3ax2gYDSfJUaBAlimuGEwNE
L6xqu9l1+HzAeqGSIHhWg0LIiAdJEVKS10EI6t9O+ZD5ymPMkEPwhfLjVR3Ux7daE04MQ/79EVPO
zDtuOnjBTEuQ/Q2LAm4ZOk3DzwkqwMOltJttin6e7+FK+IqB3/LR1RULxpLjrxykBeFEEGFnYtmk
i2YL5iSxK/eAxiBShDdDTvlmj0FlOlJwi413P1MhV9+UGWKBmXN6kCtu4G+9XufkI8Y/6YFDqloW
3zJjZe6Fsg8gtz3bbYkJZDH+6P3prvrZjvQP5fAUbzncSA02pj3cj8njJj1uyZMi5liNP9kX6UHU
FcynPv33L4UFYYotGcESlwf6BJysZ7v3eIkbRM7tdy+taCYlr2oWcwEG8a4pfNJuhM1EBUTY+Ck+
yHi4QvpiAYwQk34rfzYZZ7+4LW1uVTYc9wDbg6TrDhtr2ks7EWFBG9+1TMqZLz+RCwXSF3QkFWvU
yswrZtvy/AdWSg+vnvbDhJtaXRgj1nWoFztggXtj98tJDjE5xQFuyPh6TDNa2I6RMyK0sxnxwl3+
P3ftv/oG0gs2vQ/ypSvknl7Bbu4QYQUQImtmMU6auUW24xDdzTTHCEWm0ctkbiW/8/UU6sWj7X7Y
OhU5c1i0gyx1J3XLtQqdpsVAKUIPd2LzJQGnKQcp4swXrAtIcsu6WSoJCoVrti0DxJWJM8f50LAY
HqlLHRNVMtF+VCSIHok3holu26L9789pZWUgFvaITXNlEqdB12n28Ou2RuxHxULdZtm6eB1+sDTn
Rm5kPuVxEJ1sskLoz53oyxCqvQIyRjNVnlhXzBrEXd4M2ndMr015J7tSAdPaiTF+mjnd6r7SLwi3
4gZlN7kg5yr3WoIgHrCAMXQGD7dpm1RAfMmV1wq01G0bRHePkAMgDDiIh3LKhHhH/hPv4gVK/Su5
KIrfYpBPMNYzX/b421VORflM3kqHiSyMxLr75Ja4V3vuAdhFNeLaKTomp2eQGl/60RiyI3qF1pB+
v1SSe17iTw2rC4TVyD/EGdKCJ8onnOABxHkf1IOWrE5xB/dz8wjRN5TXZpOvRMiixXW+9qXkVuRB
C5ESO0s4OH/5OU/2+uw4A/Ss4FAs4uxACE8ifDWjj0mKml577QfHkm+U0vVPN3w90o+XCPqxjLJD
jDw025QcT90J+hX1JzZNM/jHMGsYaDNvyGn8A6JU6DNBiGZOxBnB6OSJin8KnWGZUBVkPtyc0sU2
kMFxCq7swyyUeIcwzkPeAv4hElIYbStmp9nso1vnIN64kpAjwutIPorPGjJnAn/DuX/z70A0bVBB
Jq5vxgcOys72bvW0cIw+clf+JbzvJitTdEVlfJLmQBBgPHwp2SEPCcAalowgXPH1rRlm1H8kHKqG
g/ztsavusDzpS017WE5tNc4FDMGyj4xe+43/7o4VIHZTsU2PyUN+qNtWMJe0LjFi6g9thpjBLG/F
csbcltUsR9ZM/IW7xj1EM+A1rzk9kUtISzx+YQ4ie0ISZg+329GuYPN/JzbtiFfzPedotZpv1ZbQ
l2wbLM1tyhTMnjJzh5qrwFib8tGCZxjjaDflAnSiFalLws/UwiVn+D2TTF26CjN7pq8iGQvxM3W1
oqyoghU0KTiD2z2HitAGj5WOoT+VDlkUOBY9FsaJWrgzfXpO3vcB6/8GgGslr9P2I+EXHGvbVtBH
rnLNyVY/zUJzFYi2mKITnAYJhuo1sxIby92Co3OnUhWN9vHpR/Bc0lWCp6liDb2NwvTp8tRQn97X
rr7TsE2F2VZ5JEJFCuwhinsaqhS+I1/GaD8JmmOdxGtVpuUrzTZQTgbkpReV3fhe3a9Cbp4ElwgV
Hr0vbLLb/WUW+I77+pf+BUeLKrhkSaEIMxsI2lTADHXu+IJ4ye+SgPHLzORMUlaK9w7aH7HcRxiR
/lbzrUqu0AP7l0WZMSSxayUkIhF7kOJU1Pvq1BAEd8R6flbuZrgjMUZ50qbj4k7kGgAimmJv3EiZ
3V5QLJDFtXq2kQtdbp6dY4qiNDry/upugb9Bs+12hk+DDN7lLcmUUBgLlM78tezLL/zcqivpOhg6
oRb31K3+coXOG0iMwOucOtOUbh1s9FM+kS08VjcxCiqZ9G+eWlhesku0UBbsFYVpHlWu5gokIkpw
xZmrMlqcf4zRSvRy6FqYf++o3KJsdY+W0zrp6o/qu2Qkn0V/coMd2te9u2kEktCikNyzzuO//iPi
ZncHkoR6aGoOVWeTbVJiYSc3GTIauCdx0KBMww9mS9QgsltE9xpaHMjtn+C0dKy+Xh+a+SLVj7N6
Q9TMXTy+hHNKxQZGTV3xylAvca05UFlfxqVHYVpQT60GdcU0g/qSe+VRLapvyjbyQSDCrG2SEWBx
o2MTz6yLwzi6BOaMtjGh+VwdLqEcBf36y8GBx9jmdCJ0FGa0LvVQTfi4j++7jCnM/YyvQIakPnIP
7xXfrpu60q3CEVmyPei2h/f+veqTgJ6Wfl2ZSjX7B9r4HFvt3/K+PuXoZCmZHy3XhL/jdMHqb76e
kV+EAoKpHZaLdrwuimVfnzMojszZoACiSyTkgrn6Xh4CDJmQBVuqbj9WChRfWvwFNM6p12ntHnGK
Cq57RqtLu9zPlkTXJ6r9wzFJGAPewtdZ449vJPdWAs8Rjcb5HWi3YU/zD8QdchuD5XBjZwlQowMT
nwOk9dC5yxz5kltoNrsUo2kJAiwBLczHsF9x+phVxZFdIf9AdzJAwYT9NVsPMEqkc9xuxUUdqGep
oPufMRFr8OQiKoagFnww+HEdSuijlHH/CZygRDQV6YrURXzKZ7BnZOw0mJy6pe4tcZ0i4Kla/CPs
vHYb17Y1/SoH+7qJZg6NPn0hZirLki37hnBkkEiJFIPIp++P1UCjylWoutlYe5VXmWnOOcb4U3GZ
X6G+1MwRgzsk0Iy+anLfEN5xaTqPm956yFblbdmfQo1x6uiptEnAiXgrH8mG5tgn0RFC266JoyuV
ie5Yi6TzGOqoAY2zfWexGq8cPjxYKu3+gwlsOy4IjtGEkN5FAZVKqim09uKak91hwktjEp+u4toz
KkeNMmMlfpE1UH1xcNHRW8y9HxG+jx8kwA7EzeAjgI9p+X56bOHbLdi/P+k7+MwJBRFtomZml4Jd
4MXzMBND+H4DKo/2OvzbcM5rwd17XDBtEjhqmP/cqL63yp4jT/qAmVkeu8v6wuPpah9jOK3xT3hN
h0o5UzwO1mKXBPuGVRGQZwf3hzadOADxqyZ+HLXHwqJ2HYLq8SyR3Oh0NFBYAM4MLHJWMrDqY/ZK
gEdN/E01Z4Tj36eDnV5ajAz4ZJN5hRwRDqK00EFtgqTYR9AXQOjEH+LuwQnaCJqLwP1IiooJ/6xf
VAz6e3AdeGHAAczkTSB1RxzA/NdFHhmJO5QrRYDGzsAY1iVhlbI2b7AwIAihkgPxEg2MamWfO8H0
VCUJkAnnqdldF0ehpZ0hUEN+HCFC7eN24eEARD3f08475UGVEOVhG2dPRBN20ROtN9RUZjRXNmeb
Ez57aCmO7Opo1N7pOY2Ufc5wkYIIijBxOXNJXQ3bPCxbm6k08LiDSX3eRBes0QwX/8kGsC8wCInn
CGfRoh0uX+r3BGvjGrcBQkQeZFAb5qwv8Dn8DJzXJ+1t4smEIiEfxqqm60ULDeIJe4xgHWTqBXTW
xpkHisAMBdUNTppTF89wqnrDyTJgI2Atxi844pFCZ6B/ZprItKqTMJT2mjSK+zWT5Ta2p/04Cdr7
bhgYkFAITXkxuOzD28FMMAcbo4cNK6LsG6xKnPqzBqgKyN+s0OfPUEsuUJgzBR62HLGqMRVqeVTq
1D9w3SHn3Ft3YHP0+aOLEvYi4yALWpMxuatg+LIlW4Zu5IUvPzV9owqrxyHDPMV6J4YR5y8W1QyX
dL5NbBAiJC3Y8CQWrOcwxb2MemqqGTBzsG4R1ddgOyoWeTNrrTyQHGkh/326Hk7gCabCzJEhgOGR
a8gQB2uY6YVhXuAn4jM72w16SQ96wBRipoR0q4S2XsALXGzaJMoptvQVZhWGM7xhBs2UPvfI8cU9
aSr/VDQkC3b99lGdShuKuyRD2fSAsyB1T57MrwyiW6aG8ALD/DlfDwx3yCfpe5KH6Knc8gOzrzHI
aK1hK5IvOGPHLcCdSxwVvOy1vHvtbSHMLWBZRpPVUlkza2IR9baKVNK7py75tDsRy2JpcxKnqGlO
HhxhTGn2Ff9QkVQqrdMMHvTAB3aT3XsViNeH0sSD35ceyKrsSZCbJA1jAw/cruugYCR7VxbcHLXG
iNoyfSGnyVGLQCwcijWsY9hZJP8H+X+A+ntnbWP2ghmVT/FbCbb2gaMPZXNVhM5HD2fd4ZwCLQQC
bPwyddjXb4+XWVw6t6+GoSYSL9ofhKhTfZ1dn2ILnyNep6POsUPp51ur9FqcIHAzsZMvZrOAitbz
I3/eLyjck2ILm85wmFmQl5WTFbRgaUhrick6wC5EBRgSIlEp6gswVUHlqLiDEkgtgm+aW49tnhGg
9oxtVRtlSPIykrQ5WaBolfN0I8y8yZnn5oLjsP1rnkTwDHNNPiQjFHfYPnHcM4g7eaoSiPc1b18p
sHFwmtyr99hFWW/QpeCztMFpW+GVtJeE13bg/ROx4Z6P6XikTmJfkYjBsa0HCfjK9PlbsHgU2OwI
BeItMGJgN0hNNyZSg5SCKhwJHaNWT23sBKGTMtHbGZt0mDIgxXTNNJXnSzvK2wUzbJ/EdsOXjaoe
63VPek4uAUMdKiaqNv10hIozIMRbUnynvYv2Mme+lU3JX0xe2zcWfOtKvV0fWJv9VEQ0XQBEkcAh
n5R5rmw5t6cvpu9GiScvp+U0KxmrF5rrr6ufPWQU3CcOlVnmiXuhf2UwaSVLQ45K1+G/6oY9Yg/F
Jb6HmbiGEkhHl07w8GzKr4JTe/WEfYW/NZ2MFl2EOau+Zv7vc+z1ZcTNOvHujPPQgwSlmTWA31/j
AHTyl2ANkR7AZhW380hgOqbtkbRRMkcLBXU5OYVhNQCwPRDIyaGrAc0ifnyfRrsDyOyUwc3MBku1
EyrSkJZ0XrmCI64YmEbqAd+jyw68iYfghkgn2q2I0wzyEly3aH0sqryAoQhl8VZAj3JzVBh7zzEm
avPsaG3wxqTH/Hr5cYZlK4YbuMVccHQ9z96WXSh/ZuAyj6zwF3K3u/ue1zjJk73TWji5t6eES/Fy
oAZrtsR1BjbDYI9epm7xQbZRpsSMEj3KWTEathnOfpCF5ed0igYPxWTJXPeWPwzqUoIYDhJ6Pty0
UMCuEtimcKC2VmWY3sNxEzOfR+EfisBfeNEyV5+zVhngLHsYRlwQPfcpmuosiTnVPga1gOb0Pp7m
FtnZGIg6Z9z9bgHkxWKYg+Gc75hH2PWLjrkDQr5N6n9JHCwSZHFyTvFJr5UdcyRy0NWPIRrwWCMj
jMCt96r4JD43uXnszfQ6aRXwvPi/tWqTv9y87WBO4417CUYlvFLXpVHYE+IEJaxe3eslMTyy4vU0
5M/wimkrXgkH0kiaUvGPwKB93i7DOOpZm8ns9MYOqGPpd7yvlWHTgKy+sQiISmV1mmefO2cUBcoN
dbOYDTvl5sawxpDRA9bMhgjL+qkbe6GNqPEZRopxUGhbPltjU1ztN9GtoDZgRQy843RrikZqGxnv
+DFs5XVvOeDhQrGg7Ya1RFumwdLZgxOAvBMh4YBVS4zS+LP4kGD9Dawcxofsy8Io452amC/iHFYw
kxEqWPDR53TrEMiwC4Tn9QQPwCSXFRLJTlHsOsTM86l0sM2NHwXkYxePyYwSKKanzMtn7bQgHqd9
0bF60zxSMEfiGMjrwzqaomk9ckShwkVkikET23jEU8AjLZvq2CNZZO1kxgrBIABMIWJiK1WO+IJR
HrIYni3+ivn+LH+VsFIHqkeOxWFGuGWXkVQ8G8HK0hTIlOPeube2/DqquyEqWFCv6QL/bgYzWkcj
ZFNQzvTXM2bMkxsG5JUrM+HHs/WkafOxPVicKI2x51HHGPQwaHHkyyKEOgMrCvJor5J+Dk4OIifY
VD0zQnXOxjLBZ6f3JXxcgzXSxLAO+s35FW0n8IPLjj4qjkmWgMdoPZZwbvPE2iJcm3PTxuLwFYY6
ulce+wZHvHqB2QksOrp0VKbx+synNbIzbzhUqYnuCORU/JsKX+5e70IkjyAUWGoRT8wEmViv6yNe
jLj8Yi4XL1uKQuou0vsq7LcucypjcskofYQq5HzTsRDEdpYTv1pe4cgZelBh38sfHISAxXo9cpog
XlywR4PpzS6BJa/MFVU9Hps0LqcH6rKu3aaqG5sPSZ3BhDxUzQa8ZqBLvm/qyeBsfS5FTzAw34ik
9FHIyIEFx2wnxSMHYo1v3vrueBIA1tHKqKuKHO6WB/aDdx1RlvxlMBzOREXDRfTOCKY0AgSfCI0b
YQ000H+OhiOb3tA9xhc83Cf1pfapPBbhGLvpa7kyIUCdZqAHnT+yQ8/IWO486gWAlwyB/xwCA9Gs
KYg+E2CIHQkTXmgDiYOvjWFHqdtT211cirHhfoDXFMovtfHI8VMkjkrIbW1DneiIxD5tcLegE9I5
akifgHmj0jDJqLumhEkVZa2fyk7/yETaWFfYUfDEwyuiSP+KkB3/+dRTUJcyJUM3CpnLcJoj25bE
+AVuLMKsJkDbaDxCn59r65MYMPRhNk5o5NgGjrzFcw00UjaxFIoSMKHbRvsQT8tpsB97bIzOQweO
zJKmYAkU2y4+2mAb2+OE80OXj1QSqXbxOSLAnmOUQsQW3plkdebhYj4oDxTy1ojAfSbGR6Xd1m2Q
d+4H5KX1CXbNNKXv28NIKh0xJ+aKgTJnbvfZfcY2Ps0KAedERMys526IJIwsjWeMqcsotufnw+X+
COCe896eUVBl7yBdNF8JivkbOn6/fWvOb1Q09LS8s8u8Fh+ZsEhnevhX9SinO0RhCtwCkCWme4nT
U+pgOiUSEMA4GvJy2jryylikmJgXuE6uxB3KURpjypMuDoYt+Rt85bLNpmgKoMCosTzoVhxrWCey
TWu3EMNntd1d01cNVjLbUnq4UW4DNVjtdJgKGDmQHtXZQDtY62+u40o5eyrZDutOwYTDpm+8XZ5K
ej1KLFr5eCdq8Fc8ACK4xn7xxfaVvUK4+jLehbUYzdnCjcPZWuv1gouLz74M9ZnOhFvcBqbuXNMd
XVxxOtI5Wc9DYF8POCpCkLo6ARbhBlLUT3ErNjsxDzWG+ynR63uqpemz/jp5wFIxLoJoB0Y8WJ/g
8UDI6tiVKIGAyfPG75Fy7y/mMwWeAJP6jrM+6QX1mhBoniqV5Jk0MFu6z7vev7jaB9jXTcHX7rbK
2UqoKcFVsUNlbsVHDSBrUeB7tPHIMdHzvGLyTS9L0UlPOTddlepAfRW6BfDFDbNvkpIsLmwykaVZ
aUdeA2jaQiqoGpfAmMOZLKdZfTwTJUXJoTjEusE4uq7RMxcEKfMTDDJX/Vb7aOd0sOIcxq/zNTZL
2qK3qsacajmQe+NwumiIiMNh4FimL6NMgnPAmq8B+zvY31Atib1xBlveMi6X0YATUa2sTyZYGHkI
z2xUSliaa2sBb7vAv5p+lDDG3LXwcmCO3UVWSTNE5WMPTxroMlappwW1YrOggCFpl/+99DxBZggT
VMDOTIdcMFfqF7X1pSgrWQ4kpmfXS0PpFtYGrOLDNHwUKU22KOlPXrlVDgnQ0OWreD/LXslb7vlI
lrwolWOe4ciaIrbeGyBamkcKMojHBTY2h+FRWafAJcMyYbc0vzTOMep2lALpZjCea2jmH309hUqW
S1ajSawxTksxqC9uqwmfRQf0GlnqnsOrdCvVrl8HgG0NWuBDTCQEcC3YYW47pHBgKcNdBdX6XjE3
2+jX4LKe2BJQL75yrAgR/VMsmF9mFg2k9Kof5rLCYttyBlCCPRy5DNUMdgsPBgCIlkRBwJaRR22y
yNotfipQQHI8/dD64KMasBTwF7GZeRsfLfKsDOwCViR5Fp4a5MsWrWu3HKUPHCeMkAnU1b9ojChS
r1EfKDqhmBR0Yy61LInyXRJmHuqgbD40K4NNOR98zh7rvJOeGzhd2RU3J179LEvz4Pwpnrbn6+KW
A7M5yNnfEZAltCh4SWFoDjUwRQbxFGOd/qafIMOxrgg4VV6gEF37EEy5132922jdUspO0zkFCV8j
2xXyJd+nsMsUFDBXBAEhF8/ZNY0VMZ/s5xfL0SDXuK22yMnFdBiLMUl9Ej0kjFwAy0whZNFulsYr
IU4fCmDK+y115Hfohv3NVd/vwsYEqMWQhAaS5VQdpevSwo4htZtqbyKBzJNVlyKhDmqIptD1X6bx
aONkDycHlwBjaWlP3T1gbGYankEoCLOiU5CwEW6yDL4NMxtHq2Z1ulQ+CXW67Kt0PQLjkTIPY/iR
52Wg/ZjK6c3doJNmFD2BbsBtgHk2aJvk0cywbyLaWzJha9NnFRIAY3Bjy9eQyEBi0AE68CnkmhSa
RbfSWd38RYfhvmP8ViivLWWftgG8zLK12n1p7USF9wQynjc8fKwg0MU+J28UjbeI7UDOnlucSIaj
zq4SYJl1zggzYPQUmcYslTzmFS18fNKm2RSKNWeT5Qh7ZpcnOQAyjKkeH0Zrp+sRe6wR5VGDJ2sZ
GPt4R0yFBI8pgpQc8bzjV3rJ7AkIkQH8wUSR55hvxKcjZHksGYXP4UG0WoS37tUBjAfEj1cTgvIm
heREA77nWOKbXj/Hpy/Po/xF2BCgUCqrurhjwZIAgCMLZuegvEcNdyqOlvpkUAAJuT/iDUA2+nXe
WrzZu6Md4CHRwg2Pyhl0z+OkVIlxJVgvsRkH9DMr+M9//c//87/f7/8r+bxsLuchuZT/VbakjWZl
c/vv/0jKf/7r+v/+dfjx3//RNVMxTFU2JUuzNF2RDZU/f3/dZWUy/fT/KIXKqOIyT3bzl36rHggC
GHGtcAvYwZzMt8lI4u+/URb/8Bt1XZMNHA8lUdf1X39jdelOl+pKLC9Zrsq7UQU0MCVkheZBZuNr
P7p6EgKuri/mW3veGs7IClrV3t+vQpN+vwrLUEVDMSxdskxd/vUqlGs5KnKVClv063t0J8RU2O02
71YxIQdbtOfCqry/K/2HWr2g4sQYoBl2qEwwYBi8qA+ZR8E/RbZ8lPkslhBYMvjNicPEV4MVjiJv
OzEKH1Eozftsz/SQ1DfrWUG4rBBiiVch3W7495tSrT/dFA9V1UxTUa3vN5Xppm5ahRBv20hm0EGO
e/fQwaDecmxDEVkLIHj+iEGGPtMfveIQty65TJcQi0QT740NiY73wCxRbqszmLswnR9HojH5GOAo
uCvdQ8GAgq6ZDwwWmtNc6CltfZKviFItdv1t/vf7kbTf7scUFUUyZE3lJUnqt0+l7QejLpLO2tKx
hxA6i37yRME78PWy7mSPYfNUlYfx5z9+7++Lgt9rKZohW5ZoGYbx68dxam4XsRkSCwhBUu0pbZFB
yLJv3PI1AVVfZUfuv66cv/9aZbqdX9eiKaqSaGiyqYuSLn37tZJZjnkdG+a2cp36XWmiKsZxb7L5
PPTM5cklf8N70N7BpPSuwW0a4jr5Y9M7/YD4BKnmoGH6Yz3iBi8aXne81o6OJwIAlIDGUWQu9vcL
VqdF8u2CJUvmWg1Flqd/+vU5dfnllImlamyZrJR91I9uQmXX+KnmlnurcXOYIb5JLBxCDoaR5IeK
G5izcG16BxEPnX0Ch+q+giXNXNbHQgGBgYWAh7KqJ/L8EYrVfYpMCYLOu+G6x977+vd7kP7w0H+5
h28PXbtlvVm0BHkZ6OwHClby3wmqvy+A5rCtcOTnq04JDs9m0W2Ff7xy9Q9fmizKmq6L7L6qZk2b
5U/bryXHiVBYHefoHlKUPtnvS3icg5ZIgJcPEl8bNH+HtCgm3uorhuXQ5SNi9DD/I6oFUxJOedpg
BnH7O8hW0H1hFomqNUOGLPiMMSfFwVIRZiAjUQbsRCn+jyf4+65j/nIP01b70z2UkqLl0qk3tqMR
ECo15D6hiJaEv9oDqMqBnBkqIRj8UApzZV7TSMAJ5Og8/eNCZPEP7/KXK/m2qV+JlxSF+8j3ONmE
eFRLKQxt2gCmMyBX9RpwmUgesIKsjPAiMC6sIpvUKQz/m8Wb+NKhQIfeH5EkxFBLGx4vuLy/WRtc
8/QbSVGB/Abh4McInVYXJYGNhCXxys0UuzSLtyhIcdQY4OMv9FNIDAVv0YpDQIDnc0oKknNi3yTp
RwpidJ4WvUpkdJ+Ylwy0Z+byZITokbTbgphbmQekYwwRgc/Hd2bXI+RrdS2AM/An1UYnXRfVAkHN
SRpdjR9Si3qPaCqGp041ROK8jWC5xwSCfRNy0jLBNw7cSIgE9L6Fs2kK9yJusMp7McNPVJg91L0P
7VCC33QHpMZChLknFMpZtxM0gqbxeF6Sz9at7n53mplv6YsAb2vBFP6JBEmkq58Dk1Hov5I9MuXg
XKT3rG3MlWdz8q5x29swcaMsTejCFvqcE6cOcMqi/r3ta/8szy1IjW7frCwcy7iDY4Yh+mUz7AV0
JdEPfxz12B0Sp53r3iSHIuIcOPsxhSVp2vkcImvyJpzmZ9+0iGYpoFVRMPXzoZpa3a70/v7hK9PW
8G37k0VLVUxRVEXJ+rE9/vThF2lvnK7aYGzTEGaIfidQyb4cyEVvP423tAotwVG70FCX8bMm2OO8
u+Cz4mlsLXyA+/PIUBVXIOz/N4j2RkwvkDzlH+mc8NTrRNy1PpRNT/V++9euMxV13y9cVkydw02V
FFX8tuskZturid7r23RhQXAvXCrgxJgXq3RKYdpeh/lpDmZgW674gKTzouxGhh9ofgh5XzETmJke
3OXLwi5JHHjFfNRHygLPfMuJzLhDukcjWEwzE18gyBRzTh9h8fdnr/9eRZqyrMqSrFuUkYb+bdOR
NLHjglp9O1625XFgqgH6x7A8D2B03kJRjshEADh3CCaTKoRlxGLMmvsipmo7zTMday+b9AlF4oRq
3kjW+mj7GQmM6JKfzDGBFTSl6sz643knYkH7PH6O/bLtN7fYA1HTkwX5lrc5TJVxXVQ+ZGoSbYkA
gBaFHSNCIm1NS0/JDzbz9zvXzD+9PE1WFdVUdCq6qWj66atrhbLILmOtb0X/eNpJRJnN9M+swB8P
M9t+KYO7HfvlzYdWQLOM+SuMh+dyXjk9DSsq4NszloJySHy84cr71isWvMDCIaZ38XzI3sdDvSzo
+hj9QXCIkWwRBch4jxbdAZH4QEG0AemLVzDI/lFPyL8X5SYLSdI1RVUlSTanW//p1kSxrM6lnKrb
iSX1A7uoQyLcxmSuxLOy95LLDua23BOX7eKSSqiyHm+Ne3DZ4IaVXz09/ccS/+cVTWffz1c0FFpH
jLaK8g/o2m2kjSBgWhP0SQihWcEGgK9mYKbuaCRTo8lhKovtEzGTzxcZ2WYIuP/39/+jCvy2eA0e
kqxRJIq6pn57/81IYMulu2pbaAlwq0bSNiFt4dkCgjQ4ZXBaoK7uF1cEaroNxo5g8e9X8KeHYoiW
YlDyGXSM37ePIVF0MS4FdVusLExQIA46FoZThxujVLydN8mC8i6oxgWB0HVUlB7qq6BOg8H/+4X8
qWD+5UK+bQJqZ4iKriQaBbPun7BHh6bR2tJebdcnRvwPuoEXqjhssMy4zi4q2olQp/UanAL7MGMp
Ox3u8gCaK5TXyVrF42bwaibh2zucYMsu83ny9vdLlqTfNi52XJoZVUGPLZvKj3v66YtK0+ulv9fG
sO0xFIOI5EpGgIgPGI03mTDhoLMwPXOfHuEaDFIIq04ny0NyylDvHLBn8zMdF1IVZQgcDkj6pcoH
AYUnk8yEFUtjsvW8h9Uh9SwDtGsiwlyrZbm/jCDlHQblM9OX9uPb0JC/ABPEbZ6GbHVj3KzxkytQ
sqT0oBw/kDkQkzzsoL1Id3npEzQorq+P2FyJDpAOc8SEaYsNqkOJRJzZQjrono3a5k7XG88bDZsF
L8f0M/FXA+5hftc6j5BiwBfxLGB6pIaQAJAQsYtbeGbiOaL6mu7+/Ynrv53SPHBD0Uk5kURFNtVv
Bb54yrP4fI+HrYiFBvoYeG2zfksWEPgdQ3fG3Rg1I5U8B8qRxLMCiq6w5EAp4Ack/vVO8JLbyZCK
sROLep9Cz6cwA73d0+Cg7ZKWgoaxV/VeEANabTF5x94Lr10N8+/KJ8Yaj3Nlmn0HBd4G8gIh2H2O
8hw7lBgFSp+/Mlm0cKa4z6CrryCRQ347CyGT/2QtKf84+5WpBv5l+5geh6prhiTKqmFp3x5HeTa0
66CLw/aUB1QtyTlgZH/nKWwN3hacJ/DoQvatbNb6lJKjCNP1uMBgv8Kn2ZoSaeNbAOZA/YV72BMK
KiPctoGy+ftr+723nK5T003DtFRdEb8f8IYq6a2YtcO2MXxWAlF4rRzl2ue5wy1dqWdntOrQGmE2
EygHn6cKLIw8BockjkZFtglXxaOyxItFLvdidcTJsSZ6TdmeS0K23q5YKt+WN2nGXFx8g7wNg5lp
fjvZ0j4DfyblpHn8+z0Zv/Un0z1xR6LM02fyNnWDP619S1Dbm9r3w5YkOsvwTcJ0oOYihScym7nK
/ID2ynIbYOTBfNJfhhtWWn6pOEm3k1GW4JFu4thKVQNk4QyPHO7yyeVjHG5rHSLZeImsHboUQpbx
wJYaZk94vcDvCprYUWBN2MMz9Tt2ZK1AVDS/CPOSZSmGKZyECxzfRU8sA/GzpMiNG9kbwtPda6Bj
ujKyIqJ45ACK9YjDqTZuxTc8i98mQdo/3rzyW088PSVLmgpUU9VZur8+pVwXBGUQmmErQdBsO4ct
6koB9matSrSUZ4wg3LZ19HvYfxJNk5O70OMK8kWmQ4eLwyONr4wRXYynBtI1Ff1c93kj0gGLPJqK
55v8jxGqZvyhIjPY6C1RMlVmCdK3IiGtBENV6kbbkjgHD+5m4jVzFOIoL3FyeQKPAnuCQ06YpqKy
HXu0oPCjOv1QS4/Yn8YyZyU9jbqjN6++QIaaHkQ8YC5/Rl9+7KP6XcyfSr7kAf493LJ5stOGJ11w
m/1acpp19yRhT5BFlynEIbwsL4Zbicfi5YyiJ9u26TG5ziHOmX4rb0vj/c4S0o78i65xoVYWyZqp
DcBmcvuodTyKAdNVPIev1XocwOGFlcCXl2yMTPQgIqrCdD+yfLfT1D/zsxY5fvdihlIpG3AHJ8tt
Ocpf+M2HfKrvsnnAX03HHID+2VbrN9HEPmT6NTTVQP+w9pqp6S7UJVTfZDWRRSYxxMaS3Bo2QS67
Yr8kQ6ogLxUxHbldQA5+ji7Wv310OpRS3PkneQ9aZYipHqBUgBEAo1gOKTE0H6ZuSjRmpycweCX9
fDUDzYU9HMAykrB6EwE79ERxxysGSmsLnAoOIeTKJiASGkwT3hcJxrWykbycBKsF0xZjXaYr+gtu
2sINYdYcGR8fRRUFiZ91wBsE580vn2VxJKoJY9dTH+ZVRKpVjtMaM+N+16jkwi+s93ybEqX0UfqP
p6/7sexJ04BzRLhNspXRgnYL5Hf+qXuThEO+ST9qLF518uxiPLkXSbLWgkt0+9Tv+zXdzzhv1spT
D3X3gWdniDNggbydx1wC8zT1pWsAOqPTckfwGXWabLhYlU4OpeLh/EapFAtf/G/afcrFDvPlSfkY
1ygZMQ+dYqlsDdsh8KrLy0iPzwTK2qYG4jf3gvlI5jCFqvEnJLYWhqUzSrRgdEEEZbj19sZtF3bb
+s3tTS33BIjz1i4+7lX4JxZHvMcs17KmCgb+ToSBNVNyeMLltPlAV8A3uIp0uk6Y7ze2N8Czca6c
53ogTcToWQlKDAl+8PBzY0rWhaJmy/txlfLh+uoCOSY0VoA8xDVecSTaJ/0qQujlhIIgZQyAAguc
gNCwcrJJcjRUy97iDdv3LU4menhlgmp6iW73z7UKjcjBZbNG7wZacvJx6vkcwn5PdYn0nQgAE3JP
a+MAhX70cl0r2KelpAxHN7JjLLKbica7Po/CxoCg1cYR3mJd66ns0s9xEkGPMnuuySPJXvSx+mqu
c+Jjcqao0NJNzA0ivfMM/SmBN5Yx+2GPR/PnTlgnwCssu4OOf5AQDY4LJWUlr8dV5pOJdMHjYPnc
PZ6OsYpEEoooGcycqC60ECbp1yVzfbPc8h45WlPSOWaYwiXoYGB4NDvetiyz7xKLQSokXuqntzNW
DU84DhjhpVjmGpjjNLZQF/z2oZn8dNZA1ChzMlRdsnsByis9eAWQo/nnyojgBAw6VGZfhgh5kz66
l8msiMwredkwRQOt4Gwehk/JQpA02YT+GL1LpImV/jBH1nRDbr2C4Fw41udwexK6Jcq1h/tXs+s+
2eu7Fw2x0eK6nEqTia4RHvBS4q+6LAbsj6qwTpbCGEyTyRy57o4ss7sP+pk8KbeoPEKy1cIRn2X5
VaWj74XjTUfhl28aca4930E9gaYd84ZHNHZNviw7NH9pBARbXaPTuFDw4maIsO+MeRvGxDkQQenG
uwEwyPhHj6r+4fixRI0ZsgJYomnyt4ZQOd1Ot0avFNox/ZXDuVhiCFZ1rgSuy36xyG6oCV0cDmDu
V1EBbFOtIceua0jAOE4LmwYyX/Sc7owRQn5zfYupqGbqE7ArLpjL5CEPethwvMg1VPAP2MLxbcZ5
ZcBfHv7V3f5WIinmLzfz7fBXVX1spYKbEX1d8gkQKjfSUf+MNy3p2kSGfFE2W3D292aQ/KM0lv4w
fvjld38rjfuxz5SuQZKOFEhxzrp/n2HspkTXCNsWCDXN89/rwT+AkNPNMoWzRJBI0/xWOFzS7FKN
3VnZTpJgzcNWWs4WuXTA07h/LnPmnkFehpISqBok9g/4zH28Q9FJdpnOZqYfMKS9LBq0f0lgts84
rSdHHfeCxMWuSEiiXIRqGfJxsir5ZM37j1arfOUzHXGWRx1UPidS1LeszsNg7IvzcWyXOQvhX6Od
HzXQL23Hj/f6/2/1O9BRt02Vp22pbCmHBGJsPuEBXxss5m2Nixzfq3yTFDuc+Z4mArm6TrHZ0XJH
lQ6n0/Hvj/0PCDSP3dBBoE1jaoS+LZgy1vo8EXjsN9fBw6PA5BAJHhLPcYGh8R4r1Fn62KC3boir
fVHom+3CGXZ/vwpz+i2/PZGfruLbl95X1smMMarcoktBJHNs7g/xi1YFPZpYzHwGjMmFRZrNf8zM
oULpRQCnzawXFqIpiJNYXbOBtnRGq7h6R9qEiN/0aQZkuMkzwiUY0sWecHrANBKfy82UrsHB8G4s
r18E5dQQ9gikx696KNcnfkR3Wo4Fk3DCjUQiBcMQbMGx5ZvrG53cjXVfrHsvi9eyOmW/JdlOdq6+
vhPm2h26jz0SkJ7bSKQSeXsCZnA/EDSySZtout///ujk33pYPiYFgzPZNBRJ+m3djFedmlstGYG5
NIAZjGlDfBNWACULOQTJOGHVetq/ZoSLMQAmIiHzNEgZ67FZV/+Cv35sr7++RybQpmEZmqFJNHbT
sP2npq7WtExUYl3bXo8VKnYincPYh1QOfya6Q0NZEoaGq/CTTtrZmnS0mvgglHEItRCqOOghzH/s
odofcDBLoROBAmCKumxqU4f10yUN9WlEmscctcCYV3AJPUcPA4MfhRVI4khrxOJCoM9EjFoKGgax
JaoNBWXcxxFBabX7/35AvHk6vZXq0nQawMvotD97AnjgCN8Zo8+KHT8BZsZPZBB4cPSAwLlr7w5a
GeLLi1XPf+HflpiQ1+txYu8DIUDCU+zHYTehApjKz4ttdcAg0CjDXQ6jC6YWJivEnd5sQSEyeJZw
oqEXJFVsDV/5QgO7T9B4wsRBST1R0l1ditRyvkYJjuMgLu54u2FlFDtlg1G8Q3wk6YtKPc+LMNXm
ZNUQfJuQWzXRs4IBcw+JxvFwZpenQH8oXrExyEUHuIBRHPXPlBVKlBM5m5j3NE5Dn23uab3wCCdS
lhyszpum7JhOGgviEpnGGQvxjnntfoS6czmMV0LUyinLgMvI8dVKngUFDeVKR8ad0yd0WGGcrodz
/0ipHmNkjeQGevFAAmWQXTEAmdCLDin3aX7DiA4E0Yj4NwpZGO2eSJ50WKBcusJSQ/98iQxCPPVo
ksj3YaMvSWISkFzoPuEA7eTD3Nz8nMRRfY1jaKOtTXzXtaXJ3FZ1rGHBm+DmL32Y4haEMuaZ2KK+
plreGPUcngi1aQVYRSvB9vJc4T4eYuZ8gZuu2UkdIv6f8heQlKRYZeSbO6YNb3W5O2NDhylfCq/T
7vFO1G1+hPVJrAemj/xHArkM40rghLfIBXKBE8uzj3qNBZzBspLJK5yppMCoNj9TpX5FljZ649GB
6VhVbkGnC5KY2Qp/wxiSU5ZDEwMVvZN/i+OvVPOd4szo3cSNmpKl5icFDtYKgCMuBPcVmwbmkIru
YIkhYgWEf1Y8F4CQlVCD7nd3sSTFbbCvAhxdCQfpyBi+7U6Yl+4tvG5xq6Hsb+xUCk+o+fAm0xke
2uIVWkQIsSB7zB6mtNUKc0JXx2EwnymMR7FSvi7qEnTFGUjnoUmHOTlO8XUKROlPrLRxP1KxG8Cb
QMI4jg4AvvGF5vXT4NM9kaDmQB1HwndeDlM46/8l7Lx2HMeSLfpFBOjNq0Qn71OZ+SKkpRe9aL7+
LvbgAl3ZhSpgMIMadJckmnPiROy99hKTZARuBEU7DkIkfugF3nGFifcF1AgscMN4LNMDX5C+nRV+
TlUAR46IsfIKgyhaf7yh0+YC/BrqBaqOZtkXh6Z3gYvKGxTKRuTEylYPdzA3Ot2+J8jnHdxZOvZD
eJ40l0G/MCMapv9fqhZgGKrK7l84cgCXA1iDcBPVJpY0xheTu/PuJvdFGm9R890wXUpMC7dDTibz
OsXFpvpSb+fCEliOIuAKxLoE9GRWL4Fz9DAuoO0RLhFi0AaA62KZDsKdrNs8aBKYOxoFmoeNki+N
f60I+DRw2KTWcQi4cfnnaBhZiJuvib38ieLWCmiao8lm9O7g69QPKJwrcMID/bEZ+yu/QvnUX7M3
VtLpwr1jqC13iA0Z9nWmC5AEyXZdryzOztAy2q2FcqnnhIxi1OUCq4PdsHuzOzEwgo6LuVOceJU8
JXwVZNt/3iil35Q67AIylQ5dK1GS5R8VZhs0N/PxGJUDRu7HM3cC+wtmLVxgtebyI0Tt+Y65NmEQ
geQoXmNmElPQqLP+A6/K46N4RlrECIIs+OlgKsxYAoYRngZdo3mGDLpwH6g4MVhbLhLwLMQuulVa
TlxrmlAgvdWpTevwAlXQedj2itk/Dh9eMBasbEC84DN87TxevXiVHrMP3nMSfhpaUINr3RwD3kLt
EFlQtz7tHaaWrKp0kBKwxJatIFg7Qh8hYD3k0cNwlTF9nqL5AkzMqCA0vOuOyZ0hyWMK5kVKO+fc
EiMW2OBDpbUAqUnNFyFH6S/eLVSqeBNLwrSNOY93OlketyJeKzrhxDYh7hMW4cNpkGBclfAv80/p
n1nEL7WEKiqSbshowEzmn/qP22XoXSdXokqXTlrLxXx4Mt/iD+nKWsumll95r3nKjE8sPqi7nsE3
lvBYmJvgPGCHwRU5zRnworVfyWsQzFnnNeLObjP5QpecbXsQkDU7bbIV0g29qnrw8mQ7GhPmXMWZ
Gnl17SDM1UnOAP1Izx/cIWN81eZBje14/Lg1O01fdsWF3eCuLDLBUwoq0DmCZinxIQfH0nR3aOB1
mMLxeMdeeLOznH/dyfX5mExfqLgyiMZTRccWgJqIgQMPuT9e5WB+JwG5tVFGGyreLKSzsxZQF9Lo
YB5hwJdX3B2JwxAPImJRtFr6LHvjbtzCyYdbqpNdCTQADxGgWJN9MnXA0celK3XsL7DHqBRXEfgq
0GcIi805DhwyhTE9Tu5xtiVSi2F/0giI8YvSyrrP5WNWuZNRAOU+EjRI2+wAf6siuck/jwPcekVS
LU1VNY4m4o8ysh7aSEFmIh/0DSwOCiVsS1pgx2sEM3BxQLtA1xMPU644+SPAVJv5JDfBkiHaJJLz
R71wh8STYZE+iACfGVfuAmKj9IWVtlNdCEXq4W4u+JPSrQKAi5WPUI8SahxWhTrHkNiC7T9nhEd9
wz6gEvtfMaB/sxSqlGPT3Kx+ijKcxZgKZw9hniRO9U71QzL8ib+oeGaMMQIh/0iIJKa+u9b9gkwK
Hl6RQjwg6meZfxG/AKSbrHCyt8gQwZ2hE0o9a7IZKvTblYWT97Top+BjMkEuBbsWaQ0GwgVpoIsl
oHf8ZGmnHaVGHNQoRfmq9eamzIopjTU8phSSq26d4Q+SPRkBJ+sXjiFMVDv5OTqxItz7GZYtoNKd
5ZnYw0JbQYSU0t+a89WIzSkbjywKviIpzNho8KlYuMxnylfA9s4wJWFzsQflogurVLOhH/K8Mt7U
GK6Q5HtB2Q5Nlkf0z+u5Nb3/P9cHxdBZyi2qekSXvxb2oSXcq6rQpINAncoFV048u5OhjzY7OdPu
BDQgm1ak2JtmB+Vtbik28VY3oEGMuiifE65U/1k8yxuaZHTF+ZdxcbP53GOnZGybkhji8oiM/wAM
hNDujt1rntgUpZRDXWOnN+xFaMVmIr1RUjNGRPEOgWJIpukzZryVTKnZMqntfGBY4nQ/y7NypMpm
m6DIpBbuiH0jfkRlluCycnDJU2J99v0b/Fgs7xQ4fIRA0w4R24VgXtLyPsAQv+U3VoeZXHmP1/hQ
UmHM2M7/Mi9GuPrfi6xqmkRnRmQCyf/+epGtIpT7rOUiA1TRQmJor5G6sKRZ90rrhcNTmMJDJ6V+
Wh+YoBqoHmFAEXVKJ9oiZdbXRNuqvBvaUeqGwCYqC+1KXq7v7YrMITod7GIB4n9ClfU5V28IwaVA
ooCR6on0akNa0NMrzmdh3I2BtnBXbi5634fhsyzQ38HlYFKYqy52EGQEtPhK3HXv6k55ZZmPT+K3
RR46otkXBiUPEkGlGWs5h4Ua00uH92kB6YCUr2guMoLuHA4WBnRe08kSQmARsE33m590SaalhZs7
04Yp6YrXUIAbBXSEMwv/Tdg3hUPGHIh3bUmGa0G1jc1awxHqG3ePYj3UZo/OoSLCJMWZD8Z5Oni0
oijQGjwSNqV3euXolVKOx3SbCXGwiYORZiFNy8ecByn64KSUnOn88VdT75FoTyVSsX7zQBMj96Tj
7PQGFTSCUyCq5PBm+qniDQusKdMb/Dr0Ll1eU7JZH9ge9FV4lBmcYbaEqoFheaRlcgJLP3YL1iXt
YsQeSCusFwmnPMXPcuaI7i3y2QYqBGTUJylth+m1+ceHNDVsNGyJzZzDcEJ4On8kSFTyom9K7UAm
6HNawPkrpXZWfbJpTf+c5GA9G5h5wDhj+UM4GsxqYc4CQhX/54VDmXaPHwsH24olmqol6oYo/+gI
BI+WyUlb80xDCYSAf+oYDhMdQNi8XaMj2uBoyrcYwYeNume5TfFpHz8I1yUXkB5oUbkx/s+5yI77
wfqt73pPeZm+u4HI78/fVfrZ3bEYkWvyZA3BmIIO/scip2mKBWu8Rk1rerQlImVzJzeLqkPAJsda
zewP+EtuS8rsL5/MW/6f60TZJWmUzBISQln6cZ3qTjCye91LB/mAkb1t3RzmVrehGRAjLsUkZsyJ
dcGJsyzMGTtO5A/6mYjrWb6skDTvOKeiNT7fUIJ4wkuwQ3hdMLjb9IxE7EbDzE+17AMYmpnI4Rsb
mZ4dLlSPUz1SxJu922s+B4PsLbHsaJl4+cbqkDHMR3/i/Ek7xSaXealgBQSMwXl3RkBMsuTrSX5D
3qPsyk9GO5N28Uvmj0D2NnhXEJGzgFPG70daH95jTceHK/tRkqOwwGBcRA4oe30laB8aEXIi3ZcX
GgpEPpqQBmGZKH58ooK3iO305GEvAD9j6wkXj8SPwmMLbVrdZR59JnbxAlkg40W0QsM0PltFjvJ+
Z1U3ZznQ7rsxi8c14rkmh4FA/OpegzxKPWZkl2pfa2cjPmr6t8nr0dt8W3FBns/YLDP1JX6mKXR/
p7dji5XfDPZ4X/S4QhOylXlGnoXkaGbAgfzhG0Q5BkmITfPm2vvKtZ5SzYBC0HIbbaues7VRTeuM
bBaShCyZLhUXX1f3ghPvKEbyHje3q+Zza7JLo74gZN1lBm4NADiMu6+XnaucEqgQKYPaedvtEkTt
rKJBCp7euSs+nSENpERytqwXEd9zfVs/sN10l/BzKN1AWijqXNfnX4bqJ+UqZhymQHDZF6B3Z+nj
Uz+Xa7299qnPUZTkri65NE/bwc3XDE4RTp2z0MEjFfMnssaVeptGC1owhMLF9LxifUkMfMqqPRhu
Ib89wPLNyODEwuQ/VhJhmfprFHwZoJSIcmwe7m3B2Y6GkVSvEu/OQ8UhD4W6vBKuybAoOe7Ronc5
TFj0M9xbf2hB8vHXvHOEiy5lwKNvt8aCl1N4paEDps6R+g+DBgyg9KmFR3YShwI5oN7cKeYhf+Be
dAAzUI0wmjZ5qMnmZmXE2kyyonagEzUfD82KmLhsTmpjORe27JaeyEjwQ2ehrWcPecH+cydHbkNr
TKHhfXzw7RPPPOt70tBWvBMhiAD/xiyY/1483hvA0ReQFhAVttGSkBpzT7eNCHXeERzVK9HiXCCt
5DujwJx91jEFoh7QX4O8ZA9d59CQ61M95S0L25DjAwcGFLboFUCcHaJDumu5SiHENg7E/5Q6Xxb2
XkL12NSV3J5q3IbxtEOAzkxJN2MOcyh8bOM+5JRjZwe6xW1/iBQ37l2Shx+0/16L9KC9k0UikTnS
OSQ9ajkkMbvlp06lXOwOID1BLUSQebbkxpl7fF+PdmuMHLmrBBzevEfVZuULoaCcEV4UgI/kPGCg
91L9wvLB+0Cc40DD6aQjIYmeaXjg6ORAQGw5B5BgFZMGATqa8y8AW1SmlpvTYALwaDhZ8Ck/HAJY
B+FzNM7Vu6aBY+D0x3h5ib6aFGtGd5yw+Ce/GsRCcxSL54rzKhHGHZ2PBDNBdUr1ap5DTgWdDI+E
pyTt3JgG5Jgv9J4WTKFTFcHMAVnzYB4jMcXXcER/5lMknURB0k4RrA/clwM6fFdXHUu49rTfCrSU
7WTPI4shLrcPM5vfW9pzTw+KNQIOlM9OPQ4iQqr7pVJfpWZbVF4AO6Lxy6VGkflcCacUMUyMZF+2
h2dJ3uW3ZYvSnLBsMhSYjBANifIHlv53TE+FZx6ty0zFzww/bqE/B+TDPGaNBt3hRGBzR36HJ48u
Fa8hw4T/LDhMopI0Di2TEpw/XhceBXSQLChuwYtHgnC9qGVidwZ7PaxRvlGv77L38tqKIM5oNq3Z
Cdt3pL4mgpQZl4I8hC+g8x7GYioq8rW+sOC+9PyV6xE20+U+xyLGGRruCIoZzgFAIqhF7mttd19E
bzB7zEO0Dc+yuFGeYdh8s32VsW/GG53ICvBTDi5YLfY0FfK+so/eZXlBjarQgVMuZXKUmyWm5GJO
zigIXOvEMZ52Z7itSROdv2QL47vfINPqmIzD+PrkpsAyr95MEuRGd0gvBRns7A6FurpRY0Q3l4El
JVLYvlSc7b5ozomERfF7Ef0bJKaZ8J4sShogyEQX2+aK8JoU8kHKJFMijcuXGfVpEOpcIICGtbOA
j6zhe1kxk9NN33nSXor3Gs2M2eMFsLAE3lahu+vnw05hzZG53HRXHgI2yuRQqNtGRu2i2rBN+8Hj
QCR6IcYImroEnQ5bawdwcqxfxXxBtTIojvZ0F/byug9OAAmYxSJaaA4keHSPZbU1/YiTJOCLWYih
udv1hUungvpBZompBFc7Z7ldxR6mGKF4Q4AHRiyqMCmxl8L0IX94fdtUz+EEDLsEblnYOvjTVbfI
MI8doanRTb48GJPtaLgJK9zYgAbgDK4SC1ITvHO2rpVPJEfxNX2ldINJC16csOiI1XHyd+69eTRE
tyxPVc5YZlafggICFY9aYItNOANKEm7uKGHKF0JMu5P2Ak9BmA4m+SX2OAdjCUmrSzesBQZykaMt
WmE1PaOUkBCLZXYSANbQbpCvcCNhW34F4NZsEVWxOW8dtXHLJ/ogMOWAckS7x8bkN9ISy+n/M+zL
QVvuMPhAbJmgW0aXzwoIwob5VLzet068eugS/JQ5UGy6oKDGDAhNfJ61H8kdb2YOCRsLeg0gIWyU
d82FSPc+XYlXYHoeGTXAMqXFUF5VCyhxs7G+9WcUbE4BUBFBYbvQClfBsLSxbCvyyiu/gT9lq/rz
RrbDZA9YAuWxi8BrODErCwsAGRpv2jR4v/yA9HHwFrL/ED6tbhlZbsJkBMoEGQad4nO34Co+6let
gzDyPaV/kdfQYdd1ecDFK0lPEMZgghIJse2xQ/GK37lFn3SyH5vWcgNjWaOJp69ptltRuTBzEfIn
PJZ31hU2Xs1pgwu7GhJ+gJDs+xwJjL2inDi4cDwQ9uFhuJ1L2nIRQiVM69kpjuZfd5u4VS60Ks2E
gtVHwyK2mnxBiGLg5b2Hq2uqLMK7w8lrRF7iFEvGwYHbnslXYBiHCpXDPGc582QGRyvbm10x65ky
UuC/6OjziYxQ50hb43CXDXvi7iBX0rSeTC6z+6E64J6i4zKHEEOoAwMQv0Kz0tn65+3M4DtYGpP4
j5yRF/JQWifY9h93j429Rib8ghqsj1YSi4MFHnAD/FDwc3gL7wZ37jZlmoiFL8QzqCJEvcQzJAgT
hEPh6V1XX/eDfsxbBknet/p8UWKfwReHJ5Q/TDy5TrubdAGFEPoF+qzROJkNmbvb/Thjn2pJtZnT
QedBoDDGMJbMFJomeOf8CR0/wRBD0Rnv7wG6TNJEmWJ3gNH9fu6RT0WmOjArlIx7IOgT0ZjxlYRF
7lOcq0vSCjwawuIy/ya3bgGMB7Uojj7mIj5/bclqscSZC1kBFeaGczvk9NdAWLayjYoqXiQqwdfs
BDybics+S35JsRL6eeWxN4PB2uJ0wQokOsZS86RNj5L1MJ4su5sNq6qHU+Lx0l3Y0Ss42DMOyLay
JMpixIJxGechYiy7uWQUm05+5dx8OzKWMotlcAJ8iLmZu7qABaB1TmQ3j5fUSRbRnhFaJXyU9SrY
iVAR7LRatbaILpkahgAhet6aAjjqUBiQ6+cQHooZyejsdRDCL2SN8DwTfmm+kxNS0/Qj4vMT2ugo
sVQIDz93s4XwVrsNcmpmltIbh7X+QgwA/eQ4WdE+fxPh+r+DgsZSWc3YSnDo0cKgS8XHCfQuKX3o
bnqR6pW8YHCpOO55DYEYrww+ackNOOLs4J33ho0pKT9A5tGfawyfjvVjNm54ySBmIkkm96Fiibbc
SnjKcjIcXwCa5AuRp7VU/AfNTyDLhl1ZE/oZLzxvCnaNTdps9APYiy3uSsl9kJvxJiefKa8r8hlx
H8QrKBvMXZG9gVAm/CHfTZu8FNjBdxN7N8se6mPwBCVK1c/o3YvLoHs0MSPzJWH4GXjhAopdEM9J
livmUEEPWbIQmXm9xh9db3cM/TLku60BGnOFwUQGApMsMUykAfCt422wy/fgJT72qcOQLCLRibWy
X7YqeSjYGx94aeMt6TLdbLxo6jJdSgyBtCtPFJHI9qjiaKd5P5FCy/il3/OcvBGgyMfMLXS4tKDd
pzY557t6z7ZH11gkJKreIV/knXMIU+I/pGQxiR5nS7Yr3bMWhTZPN6mj1S6DIgLWFAIPUIqmtytA
a4Rep6T5DixX3cDldKrnOP+LOuM3rRhJtmjdqposayo+hl/bi3KnZ0WDb/6A6Bm/YHJtmLtVCyCp
aLlppF/pt3F4CZa0YfDuxVf5LH8SoQq8TXXGZXBmIn6CkBLC2eXyZt/1MA1u/9wKkf8jKlSlCbxg
6IpiqXRCf2ikOjEOTUUTxkOgoh5/CuuFyay5JXKE6AlkoYtJbzCuH6YbFnhHe0wJbmPYTOEwFrTn
SN6j/WGnaBV7/IrEo3lbDfEhK05//p7/bYj/+jV/iKjipEp0sQ7FA/CSZXW23DvStvtS/pDalz9/
EubS//aGFBmvKdoxi0nqT3BJG5U30Wi5cdAdadR+B0y7H/VLkH4yw4iluWiuO2K6oEaQJuCAjsaS
0dDMA4RFW7EiA+klMOaZ4IAUFqVd9XkTkJUce3twlArIFSBMaXq9wT00NfkX3sBIhs4cPiX8arqr
Gs+sVDHtltPNph1lPkn4Rh5zYUo8URiTJYueQLEYKFf9bRFkIt3P2NF1oLupqxFvyBpBqSk44qb0
NCCwykqWVtHgJ8J3gZSXmW0dr/qV2vklmW3aYz/SWTGhG4E+5mkD74AcXtJ3bF2rHnHpVrwfZdlV
kd4+tgMhYtGmr1advB0jN/nqOD1njBChYTnJJf5uqvUAjZC5IU4owS9g3Bcn2XkFPY2KYy4cRcW+
0Vuxafdb6koTvRaXsYM/GqEOxgJX/OzqZVNxnvM1ddWzjpIyejUs5x7RdIACjETdS4jn7fTPe3AI
ynTZTaOIuHYVfrseOrlB0WIcMbeEOr1o4kkXtQU/VfMJVeOUdW8o3KDnbgim4kpdMyYnc2JJGF+O
H5x3puQHbWPd1y0DAXNN7Xhf9tSEuScZ61L1LQR0SDM5hnA4SZGlyarHAWaQKhvMlCWt4JZNjMXG
1nVwk3wwTgkXUJa+Sj7uSkutOImUE6+HhcEUbJXsS/eebo3wFAnesGYC9fBEmE32jeZX6Gs4A4c1
fnvUIciwA/z6H+grGeKrMXERa7x+BJb9Dcui/M7C+O8X4YdOtmqzqAOfMx5K62rB7E+BzKwtAPJL
OibJprgy4gmbfbJpcUTseQ5ybyTD10WsnoS22VBwB8F7Trq3iyaE80VNrGbzl5Y31Jvfva8Abww6
yYzaf6pre6VKFE0Z+ZoDzsf87abAwlwV1A5iZswr0Gf5ttYPMoq2nlQJcKgFUS2Ebqkb61MKo/n9
8QLrVZ2mWxgqxvdqGiBfJJT8GC8V3JNHc4DFYdPfrL2xOnXtTgVeZ8zKflm1Tw92dyk+IX5TO8+E
G4SKYlVowHTODU225l3j6figKRWumE1y59FdIXN5E2+M4eY9vQMEbsxSqJ4J8LjN3vSQUO+AoTwN
Ip+UCQVW1BnpDIeM8cRciLOQSulAX9pH5FIh24GMdedIyJz4ZicwqnzwmdgdNPxiEMQiu+XnlW7U
r+E8/Hm5/L3RlU1kaqdjvoRx8us+V4/aGORpTR9vUm57JpKw2geDh40P7SpXm/S+brJdkF63bgRE
ieT7UdUX6zBYw8x4AVbBG55t6maXJNvq/V44Gq8j/aEEnAU4Ykdl39EOXereafvgRKWrtWM+KbaL
Ol/fata6Y4OKwvyiARMNrgkM7zXCpQHLOH1rrm36RgNxAKSG/sO50ZKEGbnPGue2C4J9oBIZ4Moc
UXYqtpKyWsBa7SlSinm3qh7neBPFjIrB6omQM4loWaryApYChPNiOvY+MZqt82U+0QYdmZNRexhM
V4cBZcGHPBP40XDWhzTaPFvcvdn947sAU15vtf3fMDO/GWmCeVBVWdRAfElwjX69F8MQaWoqB+MB
wjzr7Q1gSbxu2C8ZdlFh7QJO/0Sl4kXJtzjbQ0hQLzq89Q+iULD/9dFflC7Gb+Ysv3yhH3MWSat1
uVSS8SCHU25iU9NW5GGIpKVMzKWwtaahx0BDAHmh5Yan+D2gFddwsu23o7kdPg3nyE0B6FD3Hm9H
3njtBwnmaD1py/TIk4gbQ7Skwb56L4Y1reDsLBIGEy+i5DXHL8MTVN/d7qPa5i9C+CkhQu3mNNIq
2eV4Mgz4eUYiV2Z4T8HnVdlbSXS88YIERz/SsaNQ7aVTYMIE92s/av7y+vx2jVU1VeMFUk0dSdCv
dyzC+q/caukfm26RumPFTVvFA6k9G6Hx7+ZHLM8Di9hzcoznSTsPgPfrywEh1e3KGFSbVo0R4GTj
6NZ7RLZuM0cLqQR+FB861fvzy64o/1Wv8ICZmqqAJlDAAvwoF8Vcl8pK14aDha26Wz5aT4w3GAxu
xZxjE7CRWfXxeG5blWqC7ieGhplEr4h9DwEx7NXUN5S1YkMIn9MIKATOI2zrLm4v+dLpL8xW0tIZ
9SXTGwshKAD3CzZA5Sq3djkzn/7JuhKeaFfJs5IqepenLlYyY7Nm1MRjQnSEfSMih1EuyERsvpwc
c5/jZMH4KYY0iHmKNTe7XxlAhTei17C40ciJoCtTPdx2Nf1dsV6X5jZhILBOu800yi69iqOiur9b
KCq0HTzv8miC86GXcmTIxcSljW2TUCZ6cw8fsQwzMWXqjpO9pSwJcmEcR3u58qn6SNqp5WXPcM7u
TyM4euIMH+ghHWyK1n1phO4Qr5BGD+n+Fi1jKhmZiKSAQI1NXe6n3C39tjXgrTYWYX85IrreKdi+
HhwDb+CAIewq8Hb66IIzNcg/SQdIW2Q9WIjLuYK6QtkSKwzDx1cRHcAspJdpkBiPaJKXR39c+n7V
hpuRNA4YsC1mURR2/VN4UrhD3XmQ8LSvGvEScFipFkW2kJHqqKvObRng8+NZYheS1+qX8uZBDe1c
vEc5uUN2WTl5soPlU4m7qsS4RIurOSaES7dvJfl9zyJOsDFeSowemGOJdnZ/14pl2y8kXGgrrV4R
fqRzbrTcNudu7urHIidlgPHl3R2VDe2zZiaflGADejNS1qLmJI/HnL4O1C28HW+ZCUXLuaUuO2a3
6DsHfGOqz+UrB8Qs8pAUVj3RTR6C/tt7pb2AyW8ILQ1ST6L9nFNVK4de3pTkuiBXfnqY6+oSoq4p
k5c+vD64R4SOmwHPylvMAz0mC9NPbP7JlMFhS7QlJBk6th7KF7pR2S5oVxgrIT6O2dYU7OCGxg3A
Hnr7Gy60aGppdMoXQjurf5Uggt/exvt2Gj0opCEsHIEvWskLrI8STXo61B5G2VOXv5I9qb8jTI4K
v8SX0SzSV4x4tIIJduwLKpqrnpzlyK0iyL13jsp1fKbR9eelQpsWrl+VCKwUliWZ+KVZMH6WBXE/
9kFQ4IHHktB+26N7PwuhZ2i0lraW6ZXRRqJGfNNQqzM7ilfGNpNWCfPBfYD8RjkChUcpwsbuo6IB
En/PWW2e8nIRmV5Dn0peUk6jAHlvK28QVkizaljATejX1jkZj9hUSHWu6IKwbt99GJulugCP/Odf
Kf+u9tRhtCDVYg0H1PLr8n03Y3MAAMB6yGfzcnMzzry8zPigzJHuA5TNBnTPQ0oVjDshI456353S
cZmcpmYT1JIpEfAv38r8zbarSkgrMKkbClvID32p1KlxnQWc6hu3ylzDhWHzWDzc7GY3LoQRmbAF
MhmQvczGT7VeVW63BKa9747APXb0K1BBJ4QkGdBc0MCxXnIQNuVd3QC+gZO4J+lMO+nENdDJ1txR
gFayJApBtCP45jL9RZCovcDG+z6t2JbXZ3DmFyZ9wh7IaThjeTeY+aKDCZ4l2sm0HK9MYLHH5l77
pclH4zqBiBZj90SDizktpstwmzBpgiIbzzFsqKCOcMS+kunMnIyp4gJUABIgL141iYPSgEEBckZx
1XvNd987bT7rn+Jinh5gepZ2O7iGad8tp9yX6/zjdk4jlxY5wnGbUF5E2698jAozK+Sw7ui+tjQh
wy8wIeNJMG9IU/a9xYIXM5PblGScF65VLscS8nd3aBkXzGmTD96jsBEZaKZbcsCFSqu9mp9yguwq
Tc5a6lUmUVGzED2qbTlMdhnVo5ICx+Bqqn1Jl9j2M59msp7PpFc8/y+lge98y2RnBfNFOpqz1Kfn
ybn9W/vKCY2YfXTaPL6mPvg7DAKz4T00TgyEGP9faiJ8jatWkva0Yg5JE28ReVx5KlvVb/I5c7TI
JfzVyT6Qce7pTjFqnxkXYss7Il5tWYBYArLRtRBF1zQGWKRbnOvcxXbbXW8PSls0FVfSIPEg2gQS
HjpiOY5xP6/LpeCKT8FR3bTvNNGZVqp+K3jsCC5d6sJBkQ2EnaZD9Vq+d2hZORp/5ckchP9kxUch
CGnwby8vQ67/rlEqfZ5J/yebsiL/OLqEw02kf0JX6RZs5NyRyD7VnPBMvOrdvNDcxAmgMiWgvqG3
M5DgcrvRIgHsvImr55xXfLgzgpyllcY3JdMH2MtzNM4ZvcZ27sjfNG0IfKCxU4UeLPv7FFm0lHEr
MGcqqE40Nyi27NEPgtAJo7ohAkzcm3pl24vh6O/U5Imu1xzzJAejkhPIvLOeHs1WlWg5V45FTCWA
6rVOZ5a0S7yLnyYXVXiWlrrm1GfMFANjiFXJg/qSwFKIF4N2rDXnQZvO5rGmOOa+MSWlJ6UNr/jG
H+VeyzBXQOfchDIazGfd2iEJHOS1ZtiKiAaX9C7nUkKJvtlyZAsy3M7Hnsoj/wsVVvndIiaLOJ01
tg92kR+1ZhCZHRQlfTxQFD+CIzsu7shnYZdASXwb0gXNyTE7hAx+zaVGQQdsw8nytcrU7DwS+nvB
y9OX80zapvSnUpT/3YbALZK0/7Lc/u4x+vcX/fEYtUFvZqpCnwSsOB1lh8gc9KqGa9D+ANp136H2
0QlI5GqxDDhW72cnwW6v4ZcV7a1JXpo7f/5K0j8bz4/tF2reBLZVVVHFRPnrxqQXfdn3wzAeagY8
SM+ozNPQyVbhBQGixr5ZPEnmRwYck7nB5BzoF/jq7nudfnk6f4T27bu6u+o3xyICmVRmXsazOb5W
5Vn+Th8e/8ZIdPaOkpGEwoXGRgCPIiJtxy6Eg2ZudRE62uL22OXElNkJDjHZ5x0uyXVMZrOXAlkG
hBPCxNQeGZItEFDUkq/jWl+VsYqjw03Y9OMuTf1IWMayH5tnyTOOkcNpX90RIH5vnsxVjhBCsZzk
Q0i2ZBjphc/gLNKd9oTccThG2QasIsrNlNyllECdnrTI5Z+v9O9ORKgIWUYkjN3S/9oj//JgtqbS
iaJYjIeMxgeqdAIi9xk2jR3BsBGpMuvq5Zm+J4GC348FVXg/G5AZ2gAxGhJN5mlPGhUHBTRXTy/3
YkVlPM5JcvyoaTbhA1+xy/z5G8Mg+82yJ8Mm0w2eG0X6p3T711euxzh+mEI+HnDYQKJdqsmVPKoc
tfnOZN7PAtX1voADrzrf1af+HMChAG3KBDDiWLKUyHqJZnftM94HgC5nEvJcc/RMdSapu+IKBMUQ
Z9UufkadtOvDo2bNeBWE4SSh56r0p8yRRNI+Vlnq8HKHKY2xZU3icv5KV9EfjU0PIOahe8Y7/fY+
29B2Y6NUmJkh1zAXhitfegbspyliuN2gQBS784OwOCKz7q7GXXiq8Ht86KTgIgyj1Q5bfJ58Rs0h
oFVkp4JjHYLQTp+iBTw/MGoV5r5lfb6vajt+a5JTARppq8+Ku5Ody8zNA7zZC/NjNOepwfFjmnV0
zYmI++ADF2MFGHsrA6mwloy6NQ97wfAMQ7Pa4rmud6i0EArwa0LiVZAjuuV5dBwsmdaWV3CJdzGF
XoTp1M7pFbPpIsyfR7ui3fX52twilfxMaF6t0JerPp3GKN7FyQfakERDjCGqa2tklXMnGpJo3951
2SGKT0w3iWADC6m9pj8IxUU9dsMGD1r4FXRkvO9pEHCnlb9Rx+Tf9AdUGVihqIhMvLR/fGr/erQe
9+wWxmM0HoyPO8/06OralUityI8FzwjWKsm+pZcRIwFpSKS1/RxB63yFrwEhf7AORmvzZQknpffG
rjSTFn9+9v8L1VShi+OTU1kSFQm06K/L4iNTzV5qlOGgi96NvFsUPeLdM3xtFybHXnGi/iBDwIs2
au4hPeeICkbFxkanj16dMZWYFPT6g4xDxjwrS1uVw6pufPQK6MNaSkOD+TczCoupBcTQyJbflxgC
6id8JcmnmLmc+B6Jp0KqlX3Gpv24R9Kg0szAHzWT8F880M38+Uf/l1v140f/bMKVhTgOlTocgOAx
liYIHdBwwbMKEyDyMydd0JAUDO82AilzwhcIBSkCC8yBzLsAC5k2j7/XCY5QU9vQuEPgQtw8RQ5G
eFpA0crYoTWOFbKa7XJrYeoe1hQzvLJ31ND0o4lcInIc02vqck3UwjfItvugAo5Qy6S+/tEirhhc
1sAOHvED/QA2VPR09UZ7kmTXRJRfIB0C3IP1llBCr354pbHJXypuC7Llv+zovy09/v2YTCvovx7j
+z3qsjqmzaU9VpqAamGVf8d014+JQVb8XEXpUvhB/k7nErVoHjggjvpsKT8L5MkhuSNWrHBJrqK2
BiQbwJd6l9/Jpg8+xvgvZZI03b2fOz3TW5ExM7w/8x8v0b++66Dq5a0t5OFAfF1BoDd6w8xtOYPm
yOnshzZdcU2n6YOB5y8HTek3EyKgff//2dBNfr1OZp5k8S2YPnvb0AXfTMcJPJXPpLXh2/T//Bz/
bqL+P6ChKoJiUH/2SnuFTukjqIeDuinxNpROD8WQ/IL/I+28dtuGtjT8RATYy616tynZcrkhZCdm
751PPx8NDI4jGxbOzE0SIInZ9l57lb8Ea3kKtpIOFhh6tNUDAHQbILT4Dw5HNMnGv8CgijOAKNmT
MyCY6rYL/iB3O5AsAMwKoDizE0O032/5M558+ziWylfBacDQlKscVnRqzWuylPYuuh2HrJojZ1hB
MdrL5ryptoqyGrKRjKldyrtCWfQPCRifLZ71CYR2wJrajZX9XftmjAVfbugqV+0S39Tc8YaqfIYP
t+KN6GmP6RzClHNMhk7AMH5/B9+FbLkkPhXoISq6ahj61SJxxKiVTDUk/KwbaYeSCQl8f0hBa9wx
5wH6AM9HpkYytoDgnvN8U09/v4OfQA6jSwYlBDgHSDFX7ZChNhNPVN3e7j+8alWM6MSFYh7FdiQt
CFsd6v5MA8g0TJzyRT7h3tJXG+c9fJaQQAAWxERYmgsK4FHkzB4zqLp/btzhTyXElztUr95REiFW
M5hebyPPBwsdo1uYnX2JcjjOteG+EKapjTIZ0hTItAVlNHUxv0P5YeLiHIji4QMWzfDzhZlT3hjh
qD+d6VBkVFavbMmjnOW/mzyu9UDyG62zUdzWz4G37XYpDhDDnUuXUxEwQrQlEJJwCKkKmuRV7iKc
z7xZQ9g3+SdJtHPVByHa+fkZp0baAyxvGSbKBu84pJONjJHMBrtntUA+8WCtGMdnzFyhcRBe0VqO
H/zh7DC/it8cusAKta6w0oJDZqCwj6LmDNwW3tdM3xUkbxHArBNsdJmar9r0HX82LJUpWWQIe7yl
mfmnwj0os/36oQbhy/DBPTGwxcp170fzQENM487IaPU8DAIqbWuOtcCfi/G9AT0Z/a+LpK2s4d1i
0G/NInGGCAdTLejW3smtX4AoWABUOU/jZYYigbRpgHkmIHDnoX6fJGgZxHaDApv6oGaHQDwhdCh4
c7QksxdkHE311DPmRckDNxK3eSPjLjokEg9hx1B01q0qLLRRQWY+8OqB7oQ+PtWe2cgoaZXOoQYs
WniTpj81+V6tH1GRXCDdYl7oPcceMjUo0KKyByv+BZZG62/9cB6YyNGtSfcD7AwwrS9O0D3hDJmX
PD8ExjI00UqCvuMA/JCTo1shIjEn2YYfLlC8MiVI+nlqjvMX41DvpfhRbu90c15EJM8wG+Cfy9oT
JTBOO4BR/J3qzjr/qYVjOezbRal8YEPQzxTg4zHvqKeegDAEWGSj1mule5fh6GWbHBRurU8SVLnF
5xSlyeiOYVENbQe+ilzvoBMwL4tXKkJTIdI09P1H3134N34/E080L0oyTeRnIBS/6xUWm3MUODok
8VFo3HA2PAQH935wbUXCQHtiMv19nFfT+iSuDFL6KTwChUYZXcJHR5kmB+rfx7wHwCwBOMFJ6ZIN
gAfW7Ym2COBiTltRPAoBiNVU4pjxpiEqhz4InbUCA8avl10x7SbIyyA/OE9B2sBpojt5aejoDYci
P6gMtubaBlUT2PVP6lNsLpAccWfgmt07PHDBaON6PeoCAL7dVAECw9OkVEflyxLmtraA6Qdq0gK0
+8TdqOED4OURxlmPUcO/S9SDBG6LyQDCzmJ3NgAqZ8vEHHuDcvwaQ//O1I12aWwvm5YniNDVq7gi
mzFGCUpcfY+CMRPNNQUsjmiivlTrJziV6AYLkE37v1kPXexQQck5CDRfwYY32Q7gI0UtYDbqwXzF
r4AUwOaJq0g96fDAThXIgNxa+/6sjV5agHPUOUC90RJJwNygcCmSlVZUQMy8UvY5hrPBonXRNoDG
OkmDR7QGsrPS3xlYPS867lMFhkkulEO0nQHUbrMXeTgBqjD2QBJpUP4eyL9bM1H1IGyPGhP6sIp1
LdInOVrQhHLRjX0X01bqZY54FybZqG7TTI2neL50tI/JhncgxJA22pco32IY/qfhn8g7aefHK+Mp
7x5g1YBYgS2PrB+qTvKmCp+04t0dnmKowekHVG4ZXkr6EN8jm4j6OniR3twQNoGn0+lPgrffn03S
f2gcgIuTNRG2Jmibz0LjS6rJ+VSnTU2N5GDHpB7reFZL6xybIngOqJvTe7mQgWLnWUiHkdFcoAWw
MO4cBdc5SGMTCozeGDX+1VcRfUhQ6TNmCIP1oD7SOmkBxcE9Rvp2FVWrHlzNgrxi0j33GwyPDyzI
fKkLI+UITblmBSyAievCvw8uaQBP7DEpT4JPxQGD3z1reCXQ3EoP+iZldJefK9g44P1h7ADGhoM0
qomVRHdarflJDJYh9MxoHeGjF6HZifMz44p5AeUMll148LslPERkvBlwz+XcHugd0C9Q5xoq5yqa
WG+V/1Bl8xrWSwsUrZhm/V4TiknzqGgnKzoUCtpPSFlNxNxG85QRCeV6jobNRlajaVp/KK0tUhgj
r96hahG3f5nQOeqS3JQ2KA6hkBcQdeUchCLj0f7YwX1mX7niPRJJJkZM9XuJ75c6gYy9Y/gBd0KD
/Z2goXqq8RpxF/oTTnvmW/mn7VGUglOx6MsZIhgaew+n2vZGqqn/AC3V2Aaf2AbLVD/1LL+slk5V
eqkR5c4O0bcrVkncTHUNGndOf7BH+GHbRK9CZrcGq2jfJ6cKAtjOKud9sWBeHqEJDe0S6jbzp3oX
Alf3TqCHlB4C3zTJVr01at92iEbcS4hA6CsHtDN7SAd4+NdS8dS7D2PkBfq59IFAZ7SSkqeQ2pYC
diHtiwn6J1H2F+56vaO9AwndaB5dKt9zLiO5Qc+zWrXFXNw2zRrLzt+3Elvme9WGJ4usMiA12UzX
4gO+LLd5KLSdXT3jPxuiFiuu2EweuUrO3mBxtseoXNF7TZiuoeCjVWvmE0zywRky7NridopFsf5X
Q4R6mu/RaEZmQZtA8gVzFhYgpxip1FuL7gLkill6iEc+Nyvc+JO2R/zqEQkK9DmJkVlBNoTdstIv
FTpOk6rgCEJma2SCmsEWxqDiLEQYfYiSE1ATUiA5P5TxitGiuEdUUdkiImb0I7g//pthkFvNGHmt
6ZSgR65mYFJxckScDa2YEfVRAPKk8XmJnyV415RixYqubgjt0IIKM+2mRHZwmxgKk/Deie4mxwqT
IQX9ImA65aSm/dyhYIgqv0jy0c2kc7gQ38o3ieEMZiWA/AS8m6IN6B8MTxAmzkbHa4E8jvljOw9W
F2Trno7yunyXwJ5J67rawPtT9AUHvoleX//WrnrAvdKxGiaCtEb0V/FXIG39F+xICm8NdcbZquVq
eOVQOXjKFBZ3OxGfxXQSRYgPoCQ24dAKbBg3UMR6PD5RCwbffhKVVavvXQAq/qK9uwyMcJ6V6YZh
DIAHaM6z7oB8wl89voyuLunMXFOVAEja9Mi8TLtlLN4Tt0AvTOGTYR4tIwIc3hWoO8d3UneANHqC
gAyAZYUq3FJGLjzbNEQdgKlsjVnxIfsj/6YnU19CfRkesTBMVzmKM9raQG3n+feFLsk/rXNczyw4
+BD69aveE2AhPy/9obP1YBPhNBDPhecQMX+YoTqabofq3D9Au/l/XvWqf8PEvg3iiqtyGKSIG14i
DTDK3Dw1Hy6jR0u7N261QsYa8qrSt9QvD3pV6UuuG7d1I3Y2O1iAtfVi6hOHWSsMEEAqjLxt2uQV
bfIFA0NA2DsN9bunNLjx6J8KD7/dx1WBX1dW3OQSj670i6gAHgLBamyUgEowL93aCZakwEhs1Ay3
X7Q5HqA5bMdFhRL6MBcfOnN304fqc4767z1RN+JgJI/tG53siHf35SRorTbB4catbXmJ1lzBWNvE
q/alwdEIxR9O8Ke6W2iHksHyzohmLb7oe9LnsYuNTTgJLALWMNssEEc38rUfmhNYe0n0g3FHJWMz
rorbRgpcTS/aykYexT1l1gN3NGqzCCsqOawbFtWrALbMW3EQK/cwkSrgETdW6/ez4N97uJrVqbnk
SJLCPfTGqVjjS2Jt/Sn4VjQ5MjtRb6xU4/tK5UFJUtHEVQ30iK++Rt6FujlYRmXjgRjt8IiDt629
J9VzL+5HDBgMoK5aKuKiXrnCKD1Y0A2fGTNU8WsPIZGl4h9F1DhLhQTqsbflbEmvrV/ATzFtlUof
3XNmcNqMrAqTUXQjungZy0iLj1IvhkrVXpEBz71iGwf3jK8n+SzdMTvBo0qbJkDJYM4xkL4E8zJd
1WhDmxNxl52dFTVjbf01HgEMIGX2yDC74+eG1XNZb3qQGsG0ebnxbX44qGVZocWpW8iUYKNyFcCa
NmiruBJKmwOX7niMoQHHygNvJvNmgjQblW5ACEx1lCLdZU4Ptse/6tAHK+b+uK7p3VzPxpZX8eLB
DRuQNXXk8Uh0X0t/GsP8yKZo+IiX4S1+da0p/wv1GV+fuAVSVnPqISDUUPwC8T7Vnz3l7HtojJ/l
6OQztc+spVchLITyBK3QeVKumnKFyFfTov8CTrBcpf6m63ckr+N0XJrl8s4SN36wRLoU9JxZzNFI
ZxprfeQkFAj3YS2VTr1uXZgjXbeOMFqZ4F0fPsPMywUadCYCDsCY6gfhEQAqQzG/YAi3MQY0RHA5
2Gv+2qrI3cgxlmC1tOItCjeyvsrSg6GQnk5A6IUxosfTGgYf2uQtDYlpa8ORyp88tPwAv3cz5Lzy
cp0X6CiuwMVFC8ed50zWwl3YPxnNRUGnFUNGik8EbZVRjCyG84vDAwwTemZQhqUbM3V13BdXUUzG
zkkzMWST6OiOR92XKGYZqRzVnVTa/kdNT0ebgGyL25n1bj3D4ixtF4I6Zn7QPRQcRXsmAWdlp2+y
BwCWgPWxj3Cm+FCAquAV5t5Mf2/wxBimADI0JI8gsg0TKNjJLnsfudpvcPZRMUTJ4aG5BVn4AZ03
EtMUUPtwv0AeXx2QSm8Ikah3JZyJOUq9ijuDYJrD8EJJrJm2zrxCWoEmVrho+ENJt29e0DFJlj5e
bAn25dMSKtSoayWShwmz4I7l6S8FZxdKC4CZPbHLSpGvomMzd4wVnhDjAhE2kNUPqrscUZkdudvc
tBborI0Xb/D5neWUbMat+DrG8G8f7svDXh3NeZnHoRMMJXikuR4AhVgUL8C73EdGuQtFAxo/MaSl
1KPZAVezBmuo3TiVfxhdjO+bkEvElVBnujpmIJplmTW0JRaSNUZZE2Fl7oFP7+JjwXh9wRr5o58B
eedTXtRBvlfXoHQ2dNyGD1R/d/59cWFfmDKMb6jw3WN5Y7byGca+v6P/3ODVGVRHZVG5PjfINhz4
PmjUckxjB5Avcg/pX+Bt84FxC6VXtdKR2zs7tH+gMwcLEnuVRoUwLUXGGxP1DPaaJqTfzouXxFzl
HcPTeUG1mzGvH8Ui0UjxPqi5iBpWuMoZCBZLn3F1j5cW8mKMAdEeoOAFqmsJ89rCt2gBcatuUBpY
ItZnoBWUT9M/GYPJboYPrl4uPdRMmY+ra8QpXGHryo8+GpSYXtz6lD+UtXxKXZSBVRpj+XY1TMg1
MZRkpyptvYIXNIqB6f06ggAHA2XUc1+kwbriVxPgzJRGBIJu8Sqds604OIBZc7xychj9QkfguIN3
Poo76ujC0A/5hNL1EyOCdTwnggjlipGzx/nYoe8xbbtliLwYlVY+0+kiAsYJdgBkrJGWskB6hJ0m
Yx9UcxrNRCJMbuMLELl2rB9F6Cdgh2MacKSho7939agffz8tlTEEXq0iYok65ngS6YV1tczJAPWy
zJWceWDJx5kF5LhHcLHawhBmUj6vqhPK1HSci2EnxiH9z2bSiRDSp+Xar4mQwoGizdmmaJUJiHQK
qyg6ZI+n/nhrJmSNC/qfW2WEyEc0YL0aAMyuI2ASsOR7JZNsw52l0QRuerY2LwYybojCTKS6ZDwl
5BvvrkwX0R/0NA1o0dkOFZzO2S6RkCR/PgcnLDUpSPe09xEgwg95TTwcJtqWihGm0yyZCRiNbHP6
slsFZQVn6SsPAfC0U3TP/AMBz43ZPgKOYCVFCIfMnNfqDxwAs9qDvISITp/CWBvgW0fJ0mk7I83a
Wc7B75861L2cZWY1IBLRk1rQTyaxt+a0qWX9rLCToMtghAMKZPijo73sbaScPrs6w3Bq5Er3CH4g
s1zV699Xwacz5bdXy9APvwvJBBp9lWAKcS61ZhhLtvMoO3N5D1VN2MFhXiEVXR6DRR68R2iKojmA
uouwcP/K9+a626L7c0ezB33fc6HMkpMxRQc0tiiyGeTAw0cOGnI/mlFr457FkWxCEDXU4WM/78ZQ
XRvPv38fwVJGSzJDAkDN71fzuCz3s9bVw9b2qZ0f0avPg62jnCxhK+7RKenVF/9SOxgynHX0JqLd
W0lrwllb5WxoF7o7JZSXWDYCOm42KmIBIhERA6/oBNoNnbIWZpq4s/KDPPyR/E0ibqCkOsSHhtiX
GFsCHg/en7Af8vKdyon0GLQv7skTVp60+P1zfQMQoMOnS+NclhrMoF93tWmNWlYCS8fogXMeEFbm
CbMmbmk5Tk2GtFKM5ciyj22/V3cl66asbkwYv/UIrm/g6uwRO8GKu970jl1/EDNkmOfA5qS8mtPX
7eRNM7wkIMREOMiXG49+DTH9vLKJX6SOa6SO0wTL4EtKpwq9L/St4R0h/JThU5vOC30vRck0hEsh
n1V/Llj5zBCWv1/3OvZ8XtYaqXqIHEq43/172cxrpMG1FKBx1QbNwzpCW/cukpcVFbGnPP33F5N1
HSMNqlvkpq+yHwt8s9V2sncsmi0BB4J6zLwI68lo43X736/146f8erGrrV/VmZgGIcpW45iqPopD
hozzR+ig4JocHbVg6NZPjfbCm831WxcfF+rXTTu+VtkAZzGWtyAyr0q1ONaG2msrND/RMZTCKVLz
AVisMYURgnmiFJMUFqY58Bv9GOTNB0ZacjzKW1kAhvPufONtjBf8fkPk1/iYYIkjXaUKRYlpeD1w
QyEtyKKyi+7MwkItp0330HlUb+tYlwyjuHxuQhr4/erjD//l4tdQvLyKy8oySu9IKWooZ747UnBa
vg2VswOkqb31sD/tJUUcm9lsphFd+u+iVpIw6WQn946O/xQXH41yQSSgytChdy9NcVborJKDT5FJ
+v05x/V7/ZwUMvQ0VEg45vXErY5j2fEMxT1GxV2GCHy99NqX3y/xDec0rqyv17h6tszr2yJQVBc/
vyOAWYGlRMubTSQiKZ14Nmu5F2/Umz+t5nHPilRonELS1TVLOTI9pwH4rkIIo/4HyomQPYPjW/bK
n8vw+g3qGmBNrGJpNF0jyEiOhMERSvcYmCUImGpSI0nXaY9RWe3lwASzu68YfZWI51gUpSISZgio
zsT0tWugAPbu0kxRfkxeU/3Gt/0pUP7nzr45UJux52ZuWQH+J9FGsv5/Y1eXLrEK/P0j//S+dZ2M
EMkPZjLimNt+OQtaoSqkwg3dI3HLj5bQdTh72Ck3H+rH921IBotVG1PQa5Fes1DdoVMjruSvG1g6
GixFRCN9J59ZxqtE1iPom0Fd1i3+gxexWSrRuQoBCttGrM64pcwrbhSoPwWLr7d0dSKZmWP1ohi7
R8G6iPFGzC6leV8lB90lA2juAgSPfn/bn13G60Vn4Mxl6aPMiiFdHfqaU2SKU2kjWQBk8DBJ/GPY
1FOnh/G56WtKlnyWQfAOBoY2aE702KzS4mv7uWUW0whgR48ZLswAOIO+tkqAcBnkRmmzaUFCWRWq
JMZACxJxD+AkwXPRIG7fc9ACZEfLyPW36LH9/kw/raCvj3QV7jVL7Ts3NAU7Gyh/0KbaqtUmg3eS
HH+/0Lj1f3l316HdSAzdBeAs2K28CYonggIIaq1b/n6Vz8j522XGiP9lR4RJKKFgpAr254eBKkvo
S7PluE4FbZj7MQdqg7R+uHYw7pEqUArGS1AxgMvoYT6a1l2r3fn9sQu2goPsS8RyZqSojQjA99/v
9ccIbWGLKCF8LdHQv9q9udq1sudE3KvaztKKXHbKOhKLOxHpOsytW+PvzcD5rTfMscDCHalJosTB
Z10lHHnvam2iWY49DPdpPzPUe8nZj1JlgIycE+Rjoz14QHXwSkJKTIV/AP47pFDYB959MZoA5a9W
oy/6YhxdQyLDrUJsJ1I256bpzuaAoVFoFHHKyDfZCJXv9oiqa8HfjhZL9T4wxnGPXnHOjIMGQslA
dgOPIixX+dWE1ZccyYF+f9PK+FBXqwIooIS5OPxeDo2rUKEmbkfGkzi2OuTIxzJM2wjGq6wclWbR
0rBWNqmJ56sIvZ9ZtV9M1eBeNe9qGNmLAO0bqZWnLRhMZlBoDY68BbC7tFM/GrAgjeMtknbqAwGH
DbocIBn+fvs/BDoDgXSir0jRI1/Pe4KognFUypadBK9lAzjKeW7bF1V6Sv1jkOEodCsofDvCTJGj
FWi0xgwByMxVnMucro28gU1E6qAkJXZIY/7dwE8jWlnhjRD0bZ4FzlhjSIGQBMJV/OnqclaSqH5S
sg8QVe97wKGo8zmwDZljN2huQE/wbfJAs5l62YfGNE4NR4eljzi201sd82/xkHth2Ccp5E6mDg3t
3/gRV7kWuaXh2DwzCsyRd+ejhsJJp9wyc/g8Lf5ZlFzKkEn6AZoADdevkiWpLXFy8BzHdsR2JmIa
1TCK4qyQE3fG0iyFPccmYrZtfxyKO806ix5iKPAjS2lmUOUW8un3dfbTs3+9ofHvv8RON/TctEkF
x267sX/uQNHPtxXqQPmNL/5N82X84l+vdPXFi9ZPB0Xj0YnOPva6zHoLwVxEEqqq6UUBTOk64D/C
eYRvhzUaJAnjzkMJSLTs5i/oxVLFJABOuDbzmQX+/h5Avl3Hi8/7G3Mdak96KVdBMulgjWZmIdgS
IQKSHAe928KtaXCgU85CniNmvpCENxNns8j30a+2e+3ZBfwcZu9tAx7F37pWviTX3LZoL+ZZj5/p
Xh1eOwbGlbB3y4/KefTcepJIJwMNtb4jeAyPzCl4JUDV9FH0DE5vs1GcS4h1jazuK+3gDY8t/gcV
gLICBm5AkZqEZ7l8K5MNWma9vEmAx9fpoUF5TTPees1mVUmJbaFY5Md/q26jAqJxoHk1zrtEViwn
WxQAXDvR7lK0Wvxur5ikNCQzDWKwTTTraArq7UWSZFBvdOuwHXPbd9ECE033K76DzeAQx60a+XLg
Jr0AmgcF1LbCNHViNEurEffZKUbhRY8hiVt3Jge/j8ZALL7pNSaMTPDagQfwpgr7DMplkgKQzjlo
UKIe1MV4ALttdLCEx6JFMAU8huODRXOZvnKMDAc+EvlvTkdU8+e1Ae+uXYZ4lIy3k4eol04bekBa
9+FBZ03hMVTCNlu4SF6I1gJnMoSSD6EoYFuavw2w6cNkn+qQMMtoFlpkeVDyOreep1D9GxNnAXwV
JVTQ+WKR/pb3F5ZsHiUzkBQLS9sLJB1FWswHdI1j7oKPGbgHSfOWHdOCFknoxPwb8XOLzsNikkQa
uXLKFhxlnq3R9jJH3FiJbAllo9zsFpLGvacgk8gCe2ephVT9qT5R1HAmBXcV1lCmRflDu1YKnvhR
MWpWkd7hqh5PGrSbBuZ3XgyVgwhaoPjQBrCewFRrRzEFSJEmO4rtzqxmooLXS4zoKhQUycK9F6gi
tn0UxYmjdpO7Dr+VJMtWTgjMCvsYDe1eNwHVSsaLXJ4pSA+haLBm1iVrO/SrJV8MlilGimdThSMI
sBgv+/EjyC5tu+DJiRkLWDTM0T5OjFdX3isZivWPMRmAqCX3TaHfFQCoBkcHkuKjEhPfp1o2b6Vi
Jzv1jpJqQHZa0DYKEjVm5eIhiKyr1aM+QOeVjx7zMVyp3BQGRqGYLkjCRqSJkpnutq78lV88WeEM
flv8h8HisgBuRtZSmzYHTKBJGFTmM0dbm8VerDetq60q4Iu59EeHkp6W6MYr8yDW5yFzwZ6iqPnA
ispiFBXDEk4QopXXxrSM9VlGw8zfCm53L8WbjH4KymSL0GeKDYewfsqIDSYKYWlmopkzzCrsiYDq
gxvuu/IPpYX8QaUatBe3pz3E+/MbAKMUvIOSz4tkw05yRHlGKGnK7C6AKmTJr8QFjg1V26OZKoRL
5piJZiwqLHv88E6KigXbhvYRrZxcgMLZ7hMTOBU4QjFCN3tcKaDofa2Yqc5FJ8NTPWsdsZ79EaJG
qtpnKRxTiOvCK32FsVOlhJBd4TTj4T7VO+qwfkYHrYDXNTZlx//TmheVeYIQbwlJmiRuRN82lIsJ
3dZKDyJD8QTWih7LDwKoVyE7w0LMdJRSEBJywIYDuNNZuy3gQKyrMfk7FNaTBqIujt+koiKFfOwH
3Q6NV8+wKP5POQFDkEAVsSlQStu5CPXIGlhVBLwVf1kyaZA6AppizlMLg3Lghh6YdGRsevrgIg5C
l74deQgxLSG4V8DPhKZkxyxC5aiBSDS8h9o6GoCy267YCK1x7vxnk5HwkOd3RnpRsxMvOQr/Smmz
Mhi2yEqxiJoOmke1y1A5iLAljg1EgkWVuQy5lmm3ijGTomxnqU8ISERSxoAMKY4FPyi0IMkFFggD
Gs3NkUbpKmhHhkDAEPIPR4XFd2ATh6NqOxDmIEFQBkCqOgBwHh4Lxc6gbMUYDOmFLVZT2bAt5HAD
bsIkotOoxHyZPF13FqVJVBEwuxzhDRsJTRBwK5X+rBj2UCNYCE6YoUHAC02Y9fjA9tlYtM8GlBgk
T11F3ge8nZniRSuwSeM/cbCewUxKDbVNA6TPKO9MgFwBUSZCnfojqg+EEVp9kvgaxW9IxqFBgag2
37+J5G1mRVsacZLqLysYBnwZ18TvxnsPsZQXcexQFaS36MAX7keEmGmhSTyPvrLGFkXZz0wUCul5
OQw4TPGmouNntvYtm9NkRWXwQntAvEpptKioQKCLpDS0nRQsaUI8HFPfWsYmM0IeVw+BysbphgGd
1vhHRfwjj4VGhxJltQyBr3KIYCHBEG1UodSZs5D5jodMZelvQQMuOoUEK75Job4Oie+W008bf1uM
ogP41Urg4pJ9UB+y4ZgnG4u2mAegxpcfapBRIRG2Ba6ZpeY+E/RtLtC/AV3A+Yxuqy8vkDWr+dJe
JE4FHoBURJGQoCvNSRZV81b3/nCntD36vgNSLi4DcpaG1r/RPhft0sWvy+xLDGhHv6gV4R31E39D
/FesaqU4z4UXzXGtNfxi1TrvYz8bQeiYTwFndZ2GDP5QZCZW1+n70OFvr354sMqgEY0vYTz103ov
axgZNZdsBHgBrK3N5i4j//HjhhiLwE510Tr53Gk41cfltOu6dUTnL0+NbfxeZe2HlfHDh5EvJ8y1
/iX18DP0HFAw4VMi33NeEQh5DAIpSXclvSZ+tlVHy6F+5uBeMpjtnK4FI5lRH1uR7nrvkicilJfj
AH3AiZFPAynKfw9I13Im/yHnsjIgHK6VczWDoh1K+7aCUVuEWyMCdF9Afp0Fno98gbqnQphxHile
vTYzZNyAX6lAxttCQedt35NNINqx+D3T/d6CGBNdDckljakOiMKrcqeP9bhp2gLtbDJCMk/Ei0Jt
quXVZNLWmxzei3SjFh/3wbd9QqVHZ4m2h3XdIu4F0R3aFgct+kAUehQZXJCjjZ7TzebWt8KZpzNF
keE+/EnKWO3fgqYxpKwvtMixaa5w4OjBIcFdkQ/GocdgLgTo+vv7/KmCAjSqgBnF1RYNsX8vmDei
1GuOhsxygxnbUiF1o4zz1cfKOf5+pe9Tq/HZEJBleABQGVLJv5fqtFYzXXmwxmcjh+QIdgOURNmI
zRtnqYD7SrQ3j5lxCzX840v9cuGrjqGim0Jp9qplt+2rrJ5KC9AIhVpKC21vgYDpwluz1m/dGx6V
ZgQ9K5UeN5TOfx9V7fw4b3OkFpgOTWhSWvhqo7PquCsNcFdtkwNSF9GXSB6tW1/0p6dl6mkS1wFC
IRDx77Wb3AuyEqUfm4aYVOGihYaeXUDsgL/V2RTlv3/Wb13S8VG/XO5qAQ2FnolqOxa5rkhCjh6I
85gE5DfB8//vQlfNh8gMtbSkK2l37pi+EdgYb1a3HueHtzeO6IGYM8y1LP3qcapmEP3eYwNSQMtA
EJMjbkjsP8v7CGt4rLcgEN/meSZnLz0rDf6SbpJA/vu1zMqRajMI6N7o8NOBpQ4G+ay8zxTtkCZw
PErXbgJxWTgYeLD7SxGURMd8gqMnpwEh42WUiDhqZERsY0RmRgBtsGrKfOwgOUwqKLgHDRRQo2BZ
EWyaHoqFAesTAxOOzhzeS0IkHUujFtpIBBeW2Fa4Dod0udETCJ600LSEmzsozrAK6/Y09nIEtpAB
sdVpUKLW5v/1t+atAG0hLonMia7W8GAFwhAz7rX99gK1yRW3QvVmZrdw6T8EP50+lqJhHaASmK4C
gyDFcSapDoooypnxW17e8aVjOATe3e/P8w2sQ/uIRiidGRnEDiaMV1cCpABLKSD25TSOvJEs6915
JoqkTbAwCjBJLQCbdCMlKHjqdF8AJIeqMc0xKlWzFhjxY6XXx85NT25jawN1Mhg3H7DiEFejX7eS
nLX67JK09fyYPpDpTE1DtN5qV5y71uOoVGZgsAiGWaZgTcoEXrU8b/AuM059forSo1xK3Nnf3x/8
h+igw70yMEs3mRuIV5t2EHzaFMUYCIGyJ3O2E0UmG+n3q/yUFPxzmas+YFXEpiPoDRG+A1N75KCO
zXwy9mOpXEUHbBSKgxD8/i+XJRUZ5+GMKK45+5o5ZH5oFvhpOhvaWRb+Uijtcn5GeNTjqdkr607f
3bjoD+mILrOEOF4MFIA+ra+/9DwTFR05Q04tOwxOPhbdhXpSkn3jFQ+5iU6x5GFEstGwLRJUCHex
tBS9S4pYvCJLD3WpL2jLjyZMv9/VT2Hz601dne0GPYC0b6vPQ2eE8C1j4Rgk8+LTLe1Ws/87lord
9Dmup/GtUZJdraqmrYvG8WvL1hsfvwcnqpgKaSunw1EP+/Qm3bgFzelk9FcgJ/fxoVNvanz8FDwo
nRhhM8vXvp0UcjdOaGKiRdc8jeN8Xm1XiPOqQMccieSxgcByV8Rli9KCaArwvRHwV51lyVTGpT64
Ocb/fkeSzplPVmyIlqpdh7MwiQrf1QTRlmpyuUPs7Az3tWqWDlD97k8Pnb8pZ3hkpM1FTe7Lft70
R6P6m2J+XSxVZVsle1098a9BrLv5vdm9yi2AO3MtCdjcvoX83ZkyLg72bXhW9R30XCHddDFNNHHS
osjTAWhTsrki2VTjQb/TtE0c7Dp0+EZmz1Gih1DuE31b6dsg3rjaH4S1FHjDDOfSagrYYXB2mgRJ
eKk66zLZW8pT0a688EOq7qryzpdoXyPjNlqehZPa3Pf1oRae0/qvRFwpHwMJ2mNGX8OwC2uT+Oc2
uzFv+Mz1/60F4Guz5oBwiIZBZvfvcZ0PYekIhiLaMRWTi99jVdGfWAa17bvAibu3QNrk/lHA5jPU
dp74WvkbpcO04/33/fZDMg2iDfgPRwoAN/HTXuVLFKD8CqA7dXxr7xIjaBc/1gGmb807MJHCLqpH
x3qIIX8Mb79f+BvLzGIEa8q6CqXBHIG9V6FW5Au4KmYsdhVoOxMBr4ySD8Sb2ryK4ZsCm7gE9+Uj
1pnTb4yYQWjFE+/HaM4OrTpVBEhOP25wcYuD6FQJfwefg65nWqIO04LeqhYks99v+ofBFXNjCZ0A
ahz4AdfTETFLulYhRtmF3M0M2mJ+sJHxdGV+NLfoU9YHszsUjBl6Z1/6F5/mcW69Bv2GbjJHii5H
0//h7Lx2G9eyLfpFBJjDq0gqWC7ZtC2nF6JsVzHnzK+/g37psmRYOBdoNA76VBcpcnPvteaa4b/f
EVCOwpAUHjeP9KTC8WtLLYIhEj0z2/cMVZYEgZJo5l0gbrB0bOLrXl3L7a+q88bkKlc9cjLCwi2K
XdV/XLiXM+8Z3ik7BgSRpa3GJejkZmYxoQQtA9HDr20IPCu6S80PJXzrrWOBry0TxeBFyrvVIG5y
5U9bs+VdVc2x7A/lbUhiHhCJ7MXFTZ9ey4oHwlv0LxoGxFL+rDEv6TUM9ap9Xj8Y8+2AOlHzkgFM
lHwO1o6JFMG4N6P3BkXiIKNfbl8i6Y/IRCYmyLwJYBH2H8Mc2COZARNxLML82whv6ugh9rFqd8Lh
1QzfG6wc0+kxI83JfFfLv+MwrEojYuBynEpwlmtF83QK3LA5VPIjOaUz+lCJcFIp/JVmt1b92FYY
HKDWRKI1GO+1eT8gmUbkNW5BMdLZExLsaKi8uMUxvp31Q6IdE9nFOrbj7Dd2OhlD0KfT5G1qb8M/
PTEGxfjBEYYkOHasFGB9CbLVX2smECSdCbSeFqaBzWEUPha/nQajjXj8Jal4cN+Mw0vP/yUQkBlE
uL8O0YXq5byOQJAJMWixaqJ8OWUSdr0gG0FAoogs83HaDSwG+XFOXWanF9uc77YrGBzLccnBDVv9
ZIVlomFWpZzNXjFtw4h2w/9dRVvhqWXiEcb3ektW47ZSsSG6NLk9r0wgjchYJNA8cVKLJzu2aUVt
aErh7MXDPuruUssTJULB7pgSQ1UhPeTnj+mczmNS79J3o3Jlo+Gc+HpCiPGUyA3bDHxjPEhWAto6
svr4D1Mz8u+Qci06OiJaHRhowUNLEqNlk49B5wxjaniAxpnaDRpL9Mzzf3/lADAq7wFqiYks7eu9
zarRl0rV4BUx/J7bBQQZtatB+UtMXdQ//vwgzqQfbCoWh6Rl8NAtGoCTV95NetLNUjt4xLfmjMa3
xRtUpk8IeKVA+X6znqZXBkbqa4ufHez9d7ytpyOb82LYjRVX6gK9M9khqxxzHzxohJVirNonFdLZ
HVZLIb6ReHagZGGQSIwFasSRynYlv3TvRrpKopVwxNN7/B0GK/OZ74f9RaUySlftY/bBtETBKIhM
avDYJZAYEx48o59F/DH0JcEweLGm5U+Chb/Gr/kfaDbGRyMylLExJbrHQBNT8V9oCKOnjgDBh+RG
eelf+AOJuaruCZ9+Ux5+fqTSJ+XspPxASUNTvMh+8LM4OXybEAZj4GeDl1srPCZDtD+h4xg35muF
hCW0Mxybbo3n/iG50rbR6k3ZCjZWke/5bfeY3WV3w52y9x/NRx6y8tw+4Bt8nB+a3/Jv/of4ZXqc
fr8Wd/NDRTyztPM3wV3lDY8z4/nXyDM/yj0xwhgm8CKIA8F/bHqOmLQrNlE+SkpGhrNAyVSMnzrL
wQkWzSweUE5JqrPFOG7xbMgYIWNg5K/4b+bhBEORudoA5VI4WKuMcgGywMxf48g4+g82UumSRE/2
5N2s8u9tCW1KuwhsMD9EfcbT7tXF8xUXBgSOHVU3+jBhJRNPavDGEhEL4Aun9zdbp0X8DzJD9hVk
HfLX7wgvYr/KFa33dKYg/U7xF3eN8rf/5LeXeszPQu7rK5eXDQxkliQYGe/Jr9eaBFPK/Z5tWq0e
1UllMEP6Y50yL303h3jPtM6CdNMPwLf54jV7B1HInVDwJcAlSeav25CEcb1fK6xbOJ1lHK/LEh8v
zDQD/LAy664lyC5EqmkZT0P5bNSzTZxGNPVPE5ZqEe6aIgFQjKMo3cBpzepqMqq7ICeI5MKecc7Z
Xfyc4G9BF4RkxLH09ceGRlWmwzBg5GjxfYuHPu5vdOmZ0axc4VAQTkjapt0ovgXItAKVwMxZ/tVG
aFxjtLxD9tAnM+5VImEHXeL8/PWdv3SZG5Mo10QTXPcUwmmrQIi11Bo9UdxRRdkd7pjlcJSrYp1L
z/MlBaS5LKKTF69bbNIycwcFE4ETyMgMhCadBmnwYIFuanIHKpqxCsOnDrLR2BteoOxg/MCqaY5d
+jzXzbXR4Rqm3iFD+jVKCSI48mlTfJL656CW1iREJLV8N+mwEnChy7AoX5guDY1biFNxkPSwVD78
Wv1TKNFVjPNyK941Fsaw2Mak95NQXOdkaVvNHfEy/nzHEYi9SO704fNcHsqr1AgIrmAY3o/PY2Dx
HmjFyVmRJWUfhN2vsO/WQVPsa/F9TgboHM857iR9I23FBDAr2Jr4npnqQHDrvBssiiPiwgZfeaVn
2IbYHOQo6Lu6upWUClddEhMya1/PBpzNFisueV+Jxt0wZ5uf37tyahxhmYvchWYHp2VNxPz166L0
fV8xpQKVWouS3OpRyxH7oIlsuKwAE1OnYRJv8wwrdrHaKOMHqSD0+uxDaNOQRAHZ4gRwJYzzNhU3
ArNAFf6VJTwZYryDFOZaQnMbRfj95v7dgCl3wX5XKtOFPetTgXSynpjvUO5hEWMyGTj5trAQFFLF
LEbPGPZ9ZjNdktia/aUIjW4MYyVRws9EKWuboNmbLkyAjHP352cpnUMUCOEX5iCcXg4x8+QAE/PB
ioyYA2xqrpWQcbPJfmO++jJlt0sNsaX63klLAHy51sfRQYW0KpX9LAgomXx8lHYXbugcf/96Qycv
1ygbRe8Q4nlVtpHZyLPmSPNSFjs/vxkw1w7qgmKksvnYfr6ysTzvL+8DQjM7OmIqAGHq0pNDJJbE
vJ6jqfKEjlLR8rOnDm85VjbNZyxWe0WF5NaZfKvmdqTvAATYVQQYU3akAtmJpMeUAWY3QrRhR2pN
mIkGxoDk1tM0dZ1jKAIeJ/KVBfdPq+s/JtSfqBbtvoncAdra6FNMoTgPbiT/kJWiO/nYD3blui0e
BWMh9hPXN9oJM3a5Qc2lxNjoU6FBTGgMPKzH/tYyKWIxaBdlLBJfle7g40qtNJHTFDIsn2CVTNLK
zIkq7zi/tQlV9qZJdHImorUE+U3KFCzJBsJv3gXRfNNw60VmasYYbVIL/vy8zzEAnjdnNvMEBTT6
7DOu9EZvDKmuPKMmWWx+jTPyN2TIQuq8MYibqjg+1Ql2ASwp48/QPedAFLqK1ycqZWnId8H0DhN9
/fNtnSs02F1U0EnjU6NCEu7X3SWvolku1bD3DCodyzR2tWAhXXdNhfgI7UEfPDU7DN1vg0fLXeMD
qMjvjSyS8UVWG0sV0W6m00qExXGCHZnMjcMsApY6I8cSB9Mw2lbFNeQZ7IpwLUzlX3OgwcWRn/NF
Ea/u1HBwG6h3P/8w6RNU+bLATdnk5NJV7C+Q/JyiClNuzn2kCL3nF2jQi5ccieDMPhcRwxa3glM1
79AfuFG6WxhiCaOO/LaORDcGw8MhBHvQGx3qzuKfh3UG8Sg5jhlC8NJaW/9x6kgMi4KDVhV7kdA5
4QEevt/iyjYa2PqsKZQdrexXJXpfK7szk781xahBFnSrkRwXrFGEp/G10Vw1bMlt+mKhAk+DlN4f
k98QIiRxHSoSC3CMym/pj48RMeQ5QQBZ+BEbg1NlpSML4sYMpo2gv8QYCEhybfMl+LCIUg7eDPJV
32M0PL4LTB8qfFRV2PgSWv0E43dBy51CrNbmjYK/22ikG84/TnQ12OXzuxBpV0a5iXuE7hRnURdu
p44kT5mYmqOSPw0SOaT7ptLuk4cSq6cRnw9lNmy/eBkUsiKE9ai8NEwh4Iczg/YM/mZlkrfyRK9l
7CpseCOzhR/5V9F7ELy3kTuVVXgwvbHqDMH2x9tKwnSFCHWSf7vnDOtzOTmWPjyqISG4N7w0RFi2
vLMVQ3O6DFQosE5Lnq5Rk5lZae8F9bswtfd95l8pYnQbWdd1H7Il506qWLeVUN5hxo6FVn1jSZWj
SPG6o9Do2nQz0WRH16Z+rGkoVOSpYugqmOMWEIHZHkg+dzXOlZpdNCnu1BHqLY5viQZ+5OUQccts
kwv4Z2i1q2Smy+ZAPCx70qRAnAtfc8V8qeBiqWFNpgeSQYXwopp9V0MUVbkks0bja0vtUsUGdEia
+35Y59UhNftNgNv+hBdfPrvFobTitaxOV1aBbV8gO7ygJH8oNNXuMOWZmNeUEB6DYSJtvbITq7Tz
aDPVf0vx3cwjG2OLquG1uvcjEhBdx9wFbly8W16yDH9o4HOI0lepLS+UEZ8zrdN3RPNJd4/3hAhu
+HW/6lLmmEOpAXijDqRKV/FVIZFqCj1FxiJPV202/Pumvk5oTTPqHk1elf2+ol5bvoEGT4G2zA5d
B95VHefcr1aFMHlw62kNPyyRLO3HfLE/XOJtsttFuYftn5/t2uGlpMr3zXLfM8qQu48LG9ay0375
ZcsBQVYLFmUmNb5+gtxwXvUtVG0O5OgYhuDXZk7MJd1o1di5SGZeLD/MNQPGMkTyRGxG0GNsGiDV
L7FmUSDYw5Nkl46SiTkcFtIX7m/p9M7vTyF7mZZgwbK+Pnn4JHnSVtxfiHuNuRVBKhTa/nFoHOFR
wlKq7g17Cg4+ubgYCLEcawrUMX5vqgsl8eeY48utsLUb8MqYgyzshdOt3c+jsQ6lsvOC4ra1SvxS
cNw2G0JiFteYFd5iPAJ/1pye8UyarAf9CcBmCHFrqtPPOh+lpaMr6XU5E/nVWxOe1FtVSAjM0P6k
zRpxzcFXrmcCsf0MCNwXnZiYs+4qhXPWiqWN96+eTvY8PsyTsZZKmp/wryxj8ow/Gu5JfOoZ33GS
jW4D2BCUbImqQTBqoa0tXmq/ydKLzJsF0jp/LOiI5c/JyCltoZG0Aq5M3nlDpK+1TtzPWLCGRbhO
Y3LBGHFkw5te6ZtR2qdSBnEXiCu+zwborCr5J/LLHKgQUjsCUmDtqrdydxDgg1b9Pu/TTUjFlIj3
KABS+Xqas+ulQjRFH849PA5jbXFasSdtA5aeNldXQ3/TbAaQLAOpZoAmTG8V+uLrcuHYNyqemMQ5
dn4pryINMg0Gt8JEKtJaGnSSp+ZrH6pfB+mxWhNWRlW05PstxMm91n1Y1oGV1klHmE52a94IglcN
cDVXE1GLhrGTq7cUV31On5mYOo6qSnw3aO0M46YJdxmZar35S+S0lPwK+IjqEHwOSBSGdqERZdpK
FI2GecjDCxDDWdX9uXL/94pOuqAshklcCWHnhdFbG94o2UGILlziG6DAhMMHyo3lBRjGSWE/U2ay
Axit18yvVvlcVq7SH1uzWPFFgkr9112BH8ToBs8fg0KLNvXrrhBV5pgl8dB5qYk5fraWM6qlCHIu
mpPHDD9HMwCxK49UllY4b8YB33DckHz24vw/p6TQKhNeQI8pLcxh0JKvNxO0UdEHUtp6CC4W7SIm
7mbqGPXVaN6Z2sEQiAYgT325gT7TXuvs7uen8c2jt+ilDCZ89OxnE3Cz7TWr9bvWC8rHdALqlMlL
4OlH0tNyKP/3ixmf3A8JwzpAla8/VpNmKRGtGMMJ4ZX92K9h9WiLZXsQHFU25p+v9tkInGwuFr0z
dTZsMVLnlK+Xm3UjzyH4tJ6AWhXdVqF5mlZQbpKmDv2gYIJeG78ZcWR4FXYJDHoR98QcK8R5tqso
Wqc0+Z2PvxXeVCE9jRI3u5bkrgBUlmT561YmXlA8WuKjkRGWZV1Ar7/hQMkMA+CtoONVRBhRX3+A
PsepjI4XCrdxMySo7hfTLZjbrRahICdInt6vVmtb4DxNyU4SK1aLBZPnWZaKX2Yxb3S609kIGB7P
x6Lqdm2xRBQbf+hY/XQ6GGr7Mfi/I+FNb+dt1sp2nhrurB4CNLESAzevTXdQm1HHynuL5yblCbvu
bQWq5UsE15avDLNXgRleOC+XlXD26kzQPKiSeKCeKpgHZjJ5ataN1zY7kaaLdo0IlCwkf/wSWnWh
SFBPHrJVdkkFq7vydH2vMrMcbqbgyHnz82L8Dkzi1wBcgIdBQVJPFqPVEMKjD0rjpZK+mvFQ0yuc
6AmU6/I14EnQkOOqHYJYXZV+QizHaFshGdaFm8eXuF/fIDhfbmU5lP9hQkArrhtGXo2Hr/9kTegs
Ec+obxTyVant+mLG+xO4S95L3cvPT+HM43XZ7kxJBUtQoG6e+Q36mR74SoZXpdWKj6F03YONjAGu
mfoKVuNtG+AixrE75xoZpswChwGpgmT71EMVcri3mDRyX6L7g6tWvVfig5ZpbmwsgUFY5c/vuCvf
gL1steGp1zC7EivVwWSH0WJEO9C5HZqZZn5IRdw5q8Dtw3k9yxiJ9sVWr6nAk8oJEthGAEoNqagM
TEziEI0ysoP+KdCDrcQEdkhtIHXEqyXyvHRJ00zdMpjXuCzbUl3bNaDg2ENma3cxqkk9EG8MsXMH
9ZAiWfPlno6G+U+VrJaiOBOoEhDjh0TSDLANfct0RypVdbqw1X+/BP95+CfIXW74QaFLUJVa4xgJ
B8Sekcy8nIAQ62201pr5IkA+MYZjoaRuZfy69xPrwp589rEt759BBSc9nk+GeXLctVZKImlRNZ6k
s63Ch802aihga3dhoX3Db1wuZHLUS7LCKED+usZLRSGEQ+nxjRRetXqnNA9lhykryH0dJ05AgMJy
nluQbn5e4d8NZCymHexbjO81rB++Xrg2zDBMJ6P2kva6oVUV66PI3lv3OzGAxGNRVI+SbfQHApmp
CVuBDTZ991Wy26N7sTswL2HVXpI7nx/zCm0acDAhiIsSfXkv/3zycotDUq9KtedbB/InyOnwJG1v
zZ09EgdnXQqq+/z7vu7fy/XoeBc2ssgu/vV6WiP5fRWJtbe0Fa05OqOfr/0+cQM+Jb0KHPz8h5I0
jfF1DD5krLcDZKBZZxeGth7jozhU91I+b6SsOibBR1uhPsBmJZ1I5YRgTR/kWtkmlY8L/NIgVx6q
xjEdyDqrsRmJmRHcRrtLGX9ch0HGwIXER/KLBoTTIuOnoalXgz7cx6LEeA9oFu8POCoYIDfFHy0j
Ite4sUA34zQi9kO19Ytg31nrDBq5zBU0tDlLa3rygHS1T4ckr2tvmEjLYRFYRB2Yhw7WrxUIa7jq
Fwvf8zN1ueTiJ67J6IFOD7rGaozJMPPaM5u7qp2vY6qYokakq4j3uX/JyvfbFQfFGAIZI0CW19cV
YAW9MGpYsXhZcj+P+646Bmz38y5of7XKhRPtm0qPnwZPbWGW6gb2p18vlnZRXk5qWS/MHJ+XHuLO
jXbgV1/Wh1jqMOhOaY4OhuGpqCB7PI+10iCWx6lKc5Pwkk2NsHZeMoUGDFg2CcG6kQjrXbpINmwK
8sHNoieNWBbEVG7UNc//ed9YegCqPCxbgLdPyR8FNbg+piGKzZHCM7lOmfXQLYb9Mzg2qBk95KFr
BjSi0UrEFp/gipywtWRn1RCXcYLUSC+4NOz55N6cfscS1TOxvPhliKfbaKp3rWhkRuWZ1qHBCq4A
/pPN28I4AIbqxFVQwEBnm/Y9DpSYS1trmVxJcV0LeOW2gZ0wMkm1Q3xpf//uxtjMUH4tywtK58lB
EmY++OaUVF7aWutwMJm2QKGtsU32kbaRmQP+Byh3DWJmTbsmJENs5svKrxQOaIVYqpoxbclxMEt7
EX/p/tLw+5vTFukCpR7oGB0IAq6va1KuszyT6r7yRAzpcUa6t4zpOcEktyKnSJ1v09nHfhr7eqyf
mttEamgv0/KqGIZfaqg5F5bXeRfP3SzfPlsAfOfPwuyfA8CSok62koAXSf4b6Q4GgY599CKA6sao
GkXAk/WCZmt/F2VyHsIRanG66C58qeczJebzSzeDUghRG+q2r08lM7SwSmO8NKyAjwpyCwgyBPxk
CtasIqn7q4edjRzV9tU/KqHURkowlUSoDmlvU2zPhsC0/BJl5JudcZlTmwr9L+FYp6dj54etNft+
uTycwVTsbngJTegKjV1drIC+vRZIMLgepHOcfr4+gF4VpFQWtdKDdpBa0fIS4ninNg8jQWA/v/Rv
tmC63/9d6uRZR6oSyFTWS6QgZkwE9An72jpAPjDo5EL1wqv9hhPLq4XHgaskRGqO/a+/bJAK2ciK
JTmp/Iit9lD4E8ZK/qYacebW1Bv0Wluxle7w4pcVwZ7jGdeuCmLUZDcJUTV4qMQI1LTymPZUQgrZ
YTjrlU4dMDRVBNJRMzeXymNEtfDzg/qGbLncOlRncCFGi/pJ0Zajr09TjoWlaIsmcKjqbzu8Sny4
jUjweepmmbEp0/e6oHppL9TE34gzvl79pB+z1GEoBImrt0Nuz8ExtYK1DI6bEQ2TyWD3cHL15EYk
z3BZk0Up7S6jJdK3Wyp8DRWLbJUJ+2nlqiW+NqSyVXpq/V5TlIuTQWX4Co8Wrhrm+4JCqsLItDCy
O0zBpKjeG4QIMuDZpoOFeXfmlAMm3tTX0Vyt9eyGgbEzQmHPmWaU2CozeG3IutQnN8UXxaiQQgCG
Rq18teAUWhjtslx6FSfdyUkeZMqUViLjRLgsmW8rfWDLbeil83satUvPnDFq0mnqWtIR4xAL/2N+
CMdXs4cSzoRqDGliyIfX8J6OlZWl7JenqDqF0mOiM6zyAiHMIwQPWwRADpvO7uEJFVV9VRGYMcdO
BGsmIvN27PAlN4pn3fgTy3udiTwwaFu5QveGvB/LD6ah9PP6ewsxrx6KTcrho0aEX9Xlo1G+hRT+
C4JDBnCCtbQG165gD1vIOZWIz4NOKnCyy3wSksmbVmPdFXMYfo+pnB0Ts3NFtCF9644Ur4HlhUq1
ycPgUSeAdXHL2huETOjqzQBA9fNncd6sKbIOLgsuqGtIp05OMD8SMa4outJLreMyQY4J4US1c5lo
cAZIwA6DImYBDUrwA8/4QmYBODLy3ZF1AlvxLa5ewhxvo3JkgAHv7lcdfbTkU0T57udfeLZDcmEY
1iAvELuRj59U4UbKhD8S8EhIJheLkEx7sKyXwDxqs5f3Lz9fa3laX0qpk2udtGCxXuN33IuNV+BP
V8HAM6w3QXzvEjcE7OnTdAvg8/Mlz7vg5ZqwikFBebgwL79uyRJxbq2+dMFxg/dJ5xKYhrQZog5I
2jK0llJ3vjTTOT8HTi66PIh/So1UV7sAbLXxzGTXiMAurh/urP5gxu/jNpzeF0oNWxxZMsJac6lZ
S/J4xKPU3FBu4HM3qoekdBnB+Vliq/61cjsaLg3Rz8/mbHF/vcuzoDtJLiQCytFtmTY3mpGY28rP
Le4tP19HXs6Os/f+v3dgnVSqAnqCTlmgzEq47juia4bAKRuHXTVfplmCyLjNcMtccHSKaws+RhaV
Ng4yA8KwIXnlVWkNzA2YKmIurSakZSPeKBKORj/f6VllcvJETiATSZEiXxR4b7kKnwfDhucFDmKT
u8jUPK8CPy+FSllFY0AE18mJB2aT9KpeNpTsTPlr5TrOxA3DOB0xQ8R0Uu5eTIFgZdnaIERdZeEB
wijJmK7hSxhd7Se/RKRpXXDa/W43wPQcU0AGROx5p6UZtj2cCzm4qI/rWWkui3WB/pRsWs3IDy72
rdp3j/zfK558n0pWJ1bRZI3Xy/WfNiAGkyjYOiZcZH4oODWKrl2PEBx1UPkwVteC/wI9Yl90IoFp
8JrUN19LOAq9hkmhLrZulmhuAH8JJx8Dx52Kls3Q35N0M4+vgmHeJ9NaqN8SvXdkcKZI2C6n7CR/
RMGb3y+BR4pd0BlwzHTa8FuYTW9sKjeRojtUzxKskbhomDX+ZlFGcnufYnZWo9Uk9m8OPkKWpJRf
Gp2f5RthUa4alOZY2MJ0Fk8ZkIkYxkVWybWXBss0MHksd+SntKu6YrrK3MZRQLBaYtKQO9nQjCMT
mzCnjG0RokvqpJmDpWeDA+m94VkeGQi2eGW6HsPskORkWKfUnckqPsKI126JVc83yf2g7nRMaej0
LwXhfZ6ap/vBvz/n5J3nUZ4MVcrPmVzlPSJWXHbxXXVUb1hcnVa6DZ+IqmpX/VW23Z34F0ZWcWe9
DX9M2/hY8hv+yA/NO05ZI+wrOrZu1RSruUY0SITySn7374lULB4g/WK8+vdAuAfJR6VbDxe2i+82
UCAX1cI7kT3skwT8zzbvB2JUpUNXg63vfD9YidxDYK0jCDg/70vSd+XBv1c62UFLITX6vB5rbKZv
RvgBtY5No5RthPq6qYn13ZfFtQxDTBwuKce/27v/vfLJlijrAYuy4zdGJn4Pn6DCVK2tPdDmChdd
v7dREgxPmKkiJL1QL3y3GwHTITE0MDtgQvz1GIV6FeTjPLNOxhv6UqZgYXSTAHdyyTi/8Eu/vZhO
sSfpuoTe4WRDnsNcmtSZH+pPy7wt5WlioQGWQzd2mcj7zYnIyHmR5HweAadPVS5RZUchoVPdJom8
XDmCC0bqm3EJvvp0bjn91tB1L95AWJTQ4n99huEghMOUJtQ/hbhvw7eoadeppt/M2qsagc1X1722
reLiWDJnrwZjDcMtAoqosEHT5vfZeAkSWFhUvCSRsEscFxLWwCypmIyrKn0vYKAmuNBB+LFHQqLS
gLT2tnFN+M/MpRRzXfwpEqIuYRSH9xkmef1OwtsywW+kBVbEDi1E6gO+9S748tMcoC8z0T8zZM1z
F4+AVQbvX62zgzRgFDqQgGjdlbGbKBlnA+lT44tg3qIUxPg+XLULPDiS/DbDc4JfVCXJdY0le99o
diHxB4IKaFy55NH+7Wn+71M+qaKrJsSRu7MA+5PdVB8LhldRorgyiYA6ZHkY4+uQhF54DoeFrMn8
WI/NO3EB/YPkRujUfVolv8pifWHf+O7rJXyBAgPCMEZUy7//Z4dqRxETE5mdVo2vimQ3qHsz1NyF
4BAnONTQhO1D3O3K9dLdwwz9+fLfne3/Xv1k7fnhbHV1Dos4V+8SiEg5OrfFVdpf/38uxdoG6kFn
j4TwVOSWwRgMMJqvvbbdTAUppmvFPMicEJem2MxLzr9droNXEiAeyamnNVIggJC3Y1p7Cs68Ztpj
QLAOtPYpDn/nZI4rbMg+2YFSR87j8MYoZTPMD5HoO9akvzOyDUOmKhzPOeHJiFvVsbrHf8mlw9Rn
L8Esjkb5888AHSx/YYZ7+0KaGpPt8LTotUBqVyHlCeee/1gp8e9enfmT8WrS9jof9EIG0yikq3U9
92tBH46wvLb8/U196GSCkHuTiS2JmbEJ874HYFiYH0KkrkT1wRjCXRj0ZDoZu8LCnV2qDwvxNZuU
Dz2e9osZqCz16wAoEl9M7JMhiJhu2z/r5Z6/1Mlh8Blhc2cQTyRDyo4hbPWmvkrgNofBsQbrWvTY
QSut8KBGGa2uhtFY94W5E8v4So3QluBDaRLnSaNmacI+NmCWMB4HSbNrCDPtBH4NDyWTdbey3kKi
cSkX8F6EqAQe3xznTr1apuFKf98uvJfoZo4fYTWlEK/DCDpFfJ231d9lCCIm1p0UN4QCpMTKRnDg
flvGaJcSeabS9Mscib+LNqFU22yDOCp+CPr9Ag3PQb/v23ojlYcZNailrIcns5NXVSQgcauvMrh5
0NcYqnyieq1ATHjuSozL25FusB/Xs/6cFTreOzyMQXgvEBhMFCmt3q9E5Y5Yb7bdtu3duKf2xjFh
VgGRQFEAhiv5lolCZpRosL2+6HZRcF0Gzwqf2NzEeG1i2oO2sscekjPZDxjw9PIGckMiRxtZ8928
uO6q/Jrr47aM+rx8laoeiteNZt4ZLXYkxZWF71iXWitSeMDBkckOBua1O6nDYQCekokFFLtYyiU1
OdpatxpWqn1iulp69/MmcpZcR/H75Xs7qRarSPEVFathL5Newia9SskB1vyrcd1sK/Oh59X39Ahh
I63aEvUnLuO94DTjvda8LfBJtOoVLB6VZiXHm4oJKHM4uoYZxgKQI8R1rFPRdcvx9Fer7qrYX5iW
P/+E744HIEVLAl9lPyFs+WQbLgNrlDO58iZV38l9tdVbzRNienrrqFCF62ZylLA66jPM3hQsqqfE
DqFrSxDBzQ7VHjPzJCP1WLEu4b7fnBBfFEUnlWVCNraUDWLlBXG5KxGqlQDSupDZ1WA6Bs3QmHO7
87juAB+XYXAwhK6WvF94Qp9E6ZM6hUaYcQgmIfDwTqFXvfSJY/IHiNT4fagr0v7afJFqlyWaON7S
ynoLUodJm4p6EaJrtxohkDqq5WiarUuuaa7LYMtHb0VOLqzjdF3N9pwxRFlhG9HRzcZotlcVsX81
RcdVPK8xkVn+AD0HPUTGa3eUxiXgsZadrFnphS09saCn2BGlfSu5Rgnf2GbjrnoGMNtwdmiziE3K
OD0Ht8fP+E0FyXmShVUs7Gc6rXBNJmEZrQnWbPpf/DNBv7j8YDLR5ba0OEnwrdpL9iwYb2wrkhve
jEjRxV38GN/hGJqv6sRp+Atwwl/7pTtJrpTbFZUPogQV1RHuMZs+dhZ5M+6z+HBybW5ZsnGF4M+3
jE1bXE6djIK5x1qK5K9toCCWd9C3Q7SsHjJr0xtOKSyq6xLFlu7SNAE5liFEnmtcaP3IUcpPBTZc
X7SL5sqQ1125xWIUmpBKs+5hAoZfDRBVGLtibRPFTSUTWWt64uyij9N34BpeOsyp5GVSAVDy9WNK
26yYE4mVYrSbviOBZ41BsRWiKEP3zW67MgkNS5gRwBF2WD7Yz5aRy79C7292zqBhZ4Rl/Vrl0RHn
oTq1YGsCymFn7u1I/tXhmGJBLIQBaA9YgHHYhA4XIhrUCtxZsYkxGdnpG+yYV2qFfA7XGrJXV2y9
OoVuDnxho4sNdDZNtyydcVgr7X6Q1yDuAS/oMcXODI+QYh+1SwIv1pLmvtJ2c+JgcsP8IIeSzw+o
rupxJ2iOAPUqcvXWVdBwPPrJdS5vKqq40B1n3NdshfLZHo/MRcJjzpBoWAGpRwQy8s8vQWMrOMWv
StVRlFWZ29pL167MNwGMnsjJ2VVGZwDzx0epc8LeSe5reTc9BGSjSrYVbBHl+TjAX0qw+RyFnX7v
yHWgNtJt6copLsvnLoS1XDCNnezR3CkTFcAqvq6FK8eUrkrVnQNHsFb1bbateFpOZSxfT4kJdLDC
e12W9thiJ8EuGJlVbs3yWiXvJl6xVBdQIN3K1q4gg5OqId9Atglih75FfvAfguvWBexIoL0AkbSo
4G212lhk06o7YrVbw53QIN4sS/1JnT4C/ZfxcGGzW1bo2W+HA8gweqlVT/e6dhqNUPeryiutN1iI
iyKvMnr4rPUa1d3CzhLEbTROuwIDnwn1yM/X/6YsX1JVIV1zbfHMCW0gjEfDL7ZaUM4Rq4pQ2Q3F
jSzeq+aFBv5c+LOAiKquSuKCj8Du/vqtitmkDlKSlV7/rtyDhCfTZtKZb9gMvIulWHCyh+LGIP0j
Y4NG2es2GNUTjTpetdkuGfaIufzGSfcy/Vy+4fMwcpsFzkFf53eCvzPDJ8PYCMKmTW67i3LE70r9
f2//pPQIk/8j7Dx2G0e3LfxEBJjDlKRIKjpKlj0hXC6bOWc+/f3YuIM+dQ66B90oVLAk6g97r73C
IPZzWTIUvWl3617McCDPeHyrg53fKJLxQQsdcfDa1BX+pXX7r1zqrezBDMZEvrkdd38NNv7Wuq1S
oYmrMNVPLmXXAiGhtiEDFJYD05kHuBBLvPnRcmfZ3fvcYRHvsk3yxs+EwBCd9gchvGruI/QTlWMM
D8NDDxE68yvVr9AfKn6lBKn4L5XO/4L6ebsbzkACkUTb+Z9feLIq8pIPVKYIRjx14NBhLppAhVGg
wQjc2muLdoMBIekneOl89fC5rSZ34JiTZlbhnp4ic/Q2j4Jwho7ezTu1p7DExOrfCCH/a3GCbOEy
g+KCa+TPQJ4yLFqztGS+3WKnkt4hPkbhZZmxyNwt+UWN9zrGh4RB4JKxXszsRZY4SewBeHJyOE90
ArNa6LReg9yFAg0/c7lgGknJ4XSxP6yenDxL+MCfqK0T2SEAxHD/eSdLW+H4x0li6ED1SOP5ILT5
//m42zqnvVrZX63yW0T8ajwpYNgDmt1wCb0yPqXNdALGWgiwD4Xzqtylfxt2/Tfdc9NOmEiR5S1d
0lQ2lPRvC7XMNaUaDbF6MhuU5cjMlosO8ZPyS18+puRJUB9W88WYP4Xyu1EGP53cNjkLGSF2n8vy
e4r+5dD5C6n786EYIOYaxgXGVnf/5xtKl0nUhNqsnhJxr0IgqMnSKJRX9VCVlTPMOA0js6woI0kc
SrPTCImLKA53oSRqxtjHccqBDiwPsW9g2AA/k/glg+dWxRh4dNJus8iYdPlCNonNKJ4QkSa+bQP0
bSFvTWXW17tBiLwF95o5Q7c7vG/tMnTTSrVwAMxwIhJ2G086H/qDUmPMEpmvLclPxCJ0jWFrg+Uu
NF5ypZ7yhEKRuq7QJp9h5keGIGhrVCN9X1XrQ593l/FfZSra/wCcTTBXjiBRZoNIf3ypsrYmsyRk
PEOEpCtjgv0Wt1y6xXyWsx1SD1M+cgRNJClj0wS0N/pYzur5Y9+/GMZHLf9KpLuRvcaJVxc7SfKt
DQk7hC2eCZ6w+P15aHxT9TUSxTLHyPyWrGUDpvuxNY8z3Os60JdTVQVMI+LkAEgmq3vS6koh+Oct
hPzwv/cQH5XZvoQlp6j8mU/Xqsoa15JQPhW3bofC97K6KOMDI4gdjlZb3dF4u4K8K+Df2tKvxuGI
/cAD97oey4fu2nxkT8rxFSLHKzZI7uoKdnMhUnr6ER76U3VJH3UfGboDk8QW7JUQ81+WzeDDax9p
RtrHZPVX0U4+crezqWYD40hR8F160SE5SEcp0J3VhYXlpB7S2J26y4LkmAUcROEBhfqBmBFmH7B/
b91n/pq/avf4sfrEoeWWP+IAv9cPVIFYPiFHxeoRn6xfePfgSlUGKJ6JOKHhs3V7RxSVI7vGDXNo
W3Gu4on9sDc9TPq9+Di9Lqf0eThZPijGocHsamc8Sf7iVW4amB5F0wX6v4Pz1bm/wpXY5Qd8CI4A
RbhAPYw+nq5O4ZqBdJVLe722BzlQg/iQvSQPEE3NALWix/892QVzdkSXuBlb5NfQZnaVm9w1J7Yv
VwiLDuDGTtkRE/KkXeOj8UnOOI4RaBXkIFjs2l+CorQnO4iIIie3+RruwHECFAc7CxW93b1FD9Tg
Lhbuj7n/zwvpr3Puj2OHmg6CKLZ4JrT7P7bMooxjkixp9TRKOGqf2uY17vYL+zw/Nb2HuK2pdjJA
SkVl7THvNmhnWUzDYTVpX5waXKyDVutgziyJTt04neJuqvLMEUb40Y6kAJpB2SEWa5f1Dklq//IB
/uee/9sH+KNY44CRIs2KqyfcD1C+9pnXSsQbbg5pM4YdRI8AdhWeZXnwYKTFTWiFU4ruHY4iOJhi
4Klu27XHUkA5RCpoAWYd7vLa4BmNt5Zh//P7/W9XUe67vz/wPy6/te3RsHe837giiYwcLAx+EK95
qoX0Gj8LBrKgsbaBruDQ4HgO/o5DG9zhF+1cPksUG6k3U0MRAKc5jNz/+e1tt8yfy4HEdlVVJI0u
9U/qUBuGhaDmXfnUJs9blb2vFhQt8XO6BKr8ReTmvz0O+Y9qlWBnFPabpAgrQUicf7YV2aAXfZ4O
03nlsw9S6m+uDVUWWNGGICGVH+NHfVaAGCU37OvbHIeOYe6zEC6sEWPUgrufNRwH+Gk4Jjg1EsBe
W51ZeMjE60RiYZ4BETc/i9Q5HeZgEux5OX4piUcXa8Oe8FUmst3GAecQyct5INVNrVLfKHM3Tq1d
a4FQL/FjbBD5gfOCht7HNtf4GaruazQR2GSBuq45CRYWiT27VVTtxQiBSF5rSXMIkzVE0HDl27Bc
PcMdROr8jp+D5sNdi3frodAZSRpQ3moyEyOIk6WHsO0ZCwrHIPaq3DzpJprkDXCb7wYFikjqo7wc
52LEd+G+OcxOD80wHCphdKNVcnrmVV22KfopquDHp2VplzEbNTpE9avhW/Xk1Z3p0uNsEHA5kaeF
EisEkln75To24lOL/4eW/uBMf56NEX5z/1Ril98kJ3ys9DgIgQ+GlHQq8XE1dFRbV639HMqS/Y3a
Uo3cdc1dzZxOtZQEqY5rVuiO89WQ7pDwjaw6YTSFuxcTAZ0KJfolpER/pP1+0fHJ1Zl6xWBLcvSI
lZPXj68y4x61oIeS7qK2kwbFm6XdiFdoQuadIdgRBr1deumlL37fsFInZjRgDMaFOYOnh4sdiW+k
mvDa1cjdnzX3FFNIhemvSoCegRpTnDBc4VnJ5seaB/F0NYuT1m7uiHw7bQHI8iUwAWoa0a8lGfRr
PEvpRWjuy/yFtDImiHKp71HxUWueGl9mS3b1bk8xkKaYAT/UPehOcVK1hzr+0RtPaXdaettQko6Z
xFFmuJKL96lfjqWMS77pdfGyi0HX+vAlkYhQEtDUaa6unQdF88aZsqz8l/4egdV/7v3/34m4HaOB
2qzf/hhcJ+0iWGaWT+de/tFJvYzqSy+Xe3maTlK2nEJmHnrSB2U2Bw2AGbkfXmheooVZiizXB+a1
zoK7ZC+Uu6RqHmCTHVqX9e6Guu7mPd5r1uANAkFZKAZ5ea/R9ZNpDHujhzKTVYxil5sx6AiqircV
vnFERtZ0Jwt1rw71o1gZ156gI2toaLYGlhc4Yd4/lgndbBu6atrzvs6wlZ2sMD0yQWR9fh7W1muV
9DmRFr8hNzRNSAgcTKfSyD8Kr2BSpB3G6qk0D73FydAESYTUFri1C7flnB6lPGINVU40KE6Me81k
YMaHe+ZwUQHq6y0XKj8WculMteLKmHjIw70tv6ZqONTdJTafyiwHnWkdcSzd3oDXEb9KFiHUXDnG
lD3phcaWNF3RBLCrM3+cTrDblgqoZ2F4U93lhXw0VXLpCA/qWGKOTCgjlzD2Vu5Itnbrl5md4Csk
8tGLH9Il7Yz6V9oJJ4jTbjRLe938nYrcZhwWLKNoNM5RBqyMRVBBelLChSgN3y1CLTk5GVXuqD0W
WLjnS1q0K8YJT/SjFj4YloezkZNXgrMAiLR6RJWruE14NaxTZE2+gFGTwjscNMKg1GOp3Ncs9ReE
W/OCL8Nkr6lAjsc9MyCaz8ewiQFEUPgsqm9UpzEJtP55wERm5iDqIYrprij8VACcPd/HaAKMNpVb
Rbpb+GFOgY5pspoclQ4XHLQ046+oxyQElweFr84AiY8K0enkr6V9WxjgSWITFCo7GxslQgEzlQpG
Mmwz/JBw759AX8v6otcjVn8iaL7sjRrYI5+vvmWUgEX0YJlY2TS3KMNDdXkR5Tu9pcO699IaiH/B
r9lQaMrRho7wnrsXb21STzC406Uo0NXKI+tx04qCaRvnpsCNe7GXoT1gK8MnrvYVD0Q1OHUIBEsj
zJrrp5S4O0Z9trjhup1o54YVbF+U0H2G6Ydo4DFKvpxhHGMWV3HJHnJd2FUcRSPM/PQNKz46/Akv
+aU4G3KyK3IcMur9Gs0u7ukGFHVGkIGE+1pvOGt1mvA5TeN/q3qYGf3RsKAXhJCs4qQDIQzxwl+9
298abmOeyUoT8uE8ktWhFn7b5gehngNBnRw4bY7ptMgNS6uzcxgPKUbaeo0TkWjgBInxKT4KhJv4
Edz2aVQwP7pOze9Ehc6unOp9w27Rcwo6Uz0bM7UnmWPJAIjddj4Dbz/Dv97EMarakiifq83SahL8
mZUQLiM7HZN77aThit0QnSYb+8EYApXRcqa1qJIEvD7w9daxcogSfBGbYysxxOUq6eXbsGaf7UnX
ql2SgK3kiq31M5Ud6uYAR4gakzKzT1xCZVdpPcoZqv+y3U3V76z5WuMeuXQQScSPHWR+XjSabrEk
5LyTIxkWjt5h8iTHMxh3eeHIxIAR21idjqu/65DOwmnzIPkeVELRIl5IOWTV76TjdVjCc15eOkRm
MsGUeos3WsSMrHrM5608UAOj4L6X4NmHFOrVd5JKO2VrbIlkFWE5tywgb8ZQS0Sk1bS42M7Erub8
WmBKs2q7mQtwhcWPO5Yba3haimRp5s+1cCamAOtoHl4ZiMJbJ0uBYWQEpM5uJzQMOYG0k+mjd1tD
OYZC/9yiWp+a76bCMzIOVkmg5I3sCF8P5KjYaMiBzjrdKL7CkmOqpjt6ep+7xenxlFSml5kRxfDT
Trjyjg9D9NUzmOfwSoWnVifGUh/9TtHdtn+JU/Lhsu1VPPZ1OjWeUOLhUwXdbDmC+amx97SwP7Qy
p9B005LXvrnh0dO3p6JdT51Y7MQx3a/io8pFEJfUMD0ExhKILcx9k+ulBIafmTDVxuRFVJt6jBUh
Hm0qRnSZ35fEMx7m04hbQD5xf5FSScZlQ8fxOafFLqYqwRl0mWOvYcIrp90RdudZ4djOmU/FgFBy
d+sBJeOwdY0OhE4XfGX1Nu++FBlHnLqdlO7leE9uhb4CAOHonKt4c2tuFglulVp2xXi+LT8t82y2
77L2IDHD19EtCEl0li0Q7ex5S8wVp243mIJvCNatJ7ozcozlW616t7Jjg8RbuiZZoI60XCOkRE3R
4rFYpmRFSHITh+8cDkOq3JLi0s3Ro6WYfEeLdBPwIiT6z9029NBYvqLnDB6zXdON2CH6kXjHFE61
u7lwcgrnZP6lsh9atygvM7tlqi5Jd5twmpebY2E44syHdrM16I1gno/SHUHAkLuU5AqVP5CF6ZGo
mtVB8VA/bS5N1ok5Y/SGz9tCiUMnS1mPTfZ4IKdk7ok3dcfWZVw250D7rgpvY3IowFDe4UJZ3AzB
I15YYMTpRcXOrBnHHFLZtVqWl9OK7nQ2Vrd9YZsYGnISb8LosaYAshHQEkQkeE2wvtDTE8CgMMik
T6kgjnyq06kg7XCGozGpmG1Xr2l+w7cY1kjkiCIGesroUSlNmDkqrV0x4avT8pyNn6YOvJPPRyRI
jCPuXb0PLbATkZkiGBcDSXtcX2Q8o8Clu9Gdi9zFtcOJaZH08YT3NSw7B9rQMQ8fNOwaYuxqh/2A
vbVCxOoowc4sx71a6/u0yE5harqaGpBETs9Cn6p/0PX0o4lq5tZPdwk63ZqfDPlbMZhNQrKjqzHU
xlGaPSeGWj/PSAfjPN8L29U/I+x/HqNb0XB7jsqubSsvtX6vDLEjSzlJxQdFBaojRsk5gEk6SYiB
Gar8yrJwJxL5laSFX0yti8cLmAwDdevJIvh7HS8zjPt1kW0Ll4Re5GvnHG/pZLF16EAt2FAKHhFr
LF/CCmqfpHFViHYofkBYcIwi9hL+JvRl0saOQ/spJPk+nsuLSYVgoJFq2thvt0ExHZvaZNzx56G4
4c/l6nU1bP/wXc/US4+1JriK2X/NzJa75jJAf5Y5SxOcp9v9KGr7YjLwVlaZcUwPMQ8yxmo43DoN
Lj4LAduUBDkAmDx+MEFRGn1HukheQA8JjyUOMgb4fEcYWjhBPYhmP25YqPR1TRgAvNP+AQXyKEyy
2CMm+JN1XTGNrCgRl/B3vPRumJz6gQQO063Wt8gITvsZYFQS511cm7gkz8eqw6VDeGHBYLT/Jpbv
evJryT40062pdPQVttLNaAJD5xSoHqvytozfcweXcqj9hom+Ne8TIdolNcd4KrjGfEWyasTkQ1DI
Tezppr2H+Gms88Mm3FLy/VauRMA5hgj+j4yAaalQ6RRYcAAYIsl5S18dekl6W8v71EDYOmnirlFv
1D6sXmI4OI2oCmWGMPrSuDU1TZZedH6kLmAyemXE6cv1XmB1WX3uSNJHXn0ry7X53TJvbazDrL1H
InjDb7M8pd02M7/Te636GkRm7TJGgrSveVsDrSHvwG4D0OkUaQ9bS6uFMVSYYFQxoMSBX6D1a8LJ
N7otBJro2671YjN1zfR9yu9Tcd7+PJn2pCnZ+oD9f6s+i2mIgAZVQMz1yoVATsxB67QDwbViudMV
rKlxy5azC7fBBGG0fIFQr5Nax+NuiWJArw6jAoxzvAkfEkWSoZxpuhzIsFwB0lk2/K27WdcexsRG
5HpaslOc4UP30cKylABdV91OGBRRGtXNN8+qmb46OnCYyFCNH+qSJqv0+/iGb57b4HqaiX6jPsxi
ezajjwE95GD5I6tdy280b7YeHkOIcM3yJREvSIFH4TJxd47DvhFQH1AWTYCgs3zPcbmojOSNYGel
8cQp8Y11PLb996RCJ5I8db+RdrPuQeIAaMfZjWpyDSDVLNbWRMpwqzxL2JXqu0hpV+ovC3KcsDwp
Xc8p/hXDmlqGfUXICvlSZ1FBMz15W30Hy8cZpZeMiOQRWvxIGakPPxIXB/Hk9XeqPE/0A+pKviCA
Qc99xpzc7Xr8yKmD9nMucRXFnHo/PEylfi5WTzSu62Y3VVxoKRihQFrrVkcgQV2fYGDOjJY1Im80
1RW7c6aYp8F86Kl8Jwg4WrebNImpWOlkSuNsV0PYPaYVaIc6UjBg1ox4ImpfLGQDpllAZI+fzFQO
LHKklKPAsZan3zWCz1E9CHhptDI0jFJ5qunjJaN1J+NXP7QQUKBBU99wnNe0QSr6i9aonTXDjzMv
Tktn4slpvSq5GpiIKjT4GIa8HwWmoB2RQvP6iWY46Fry3Jn5ZMNyBlyEQUNYvRm5Q3ZTSToY6y9J
f1JW+P/rL6wd9ys2t1P4Ec4CzTdMbWrHIYt8eF1kGfitACNTW4Ky6ANBvy/kLWyRNQUOp1myW4bR
KUNy5LvhIs3mi5hO+7KUnG5YHEF7MmB+iEl0EKtfDbakWf0pERDV3wlpU7UddcgpSnE/5YLvDH03
CyhnjPqsNIvfgfUVI+gCPWA9rieJ8205JsZDXomXSZAuqlVi1z7CtAzrk1EUe1VEb/xNnajTJLQG
Bj2OTtVicOXopFsKsbmTteaYjeWjTs47t+9id137OzF+FjhOy/ImKdA4Cyyp4+JdHjS3BNslItml
GR74SW1ymcjfSmsImkVzRNRV9woRE/VLLPsDhUSD4DfRdDsuAPRonvpB2Wlwx6rytU4fc8WTYKHJ
hQl/nLRNYKSl/C7rk278rlM8VZS3UvxA1OiZXZAJ8GxgsVjELiPrGsfn7YCLZROP93JnJSN+oJ8a
Wc+4q7F2wSTX6neugtSB/AjDd8ahb4jnhXsmSepASA7dttTSi2ESdP4k9QAQZnxCEEdwUfaGiMpN
YXUS7SAJVxGIO8NKIVeu4ay5vaTBdCN7qPN0nGK31V8bnw3bHWGhUOGzqYrHRJR9q7ybFGq8fL5e
u+WE3rCQn/O5gKN+6aiUm7r9bWmKV20OyLD1YYya33apnRE/gT58lOU9NL8z5XsJA118LPR6p0Wl
0w4fBW14ZW73wepOc4OxGloDeT6vGsqerOJO9oWMYsyY9uP2HcFllTVyyF62o6PQDxuIOdTKo9gP
BzV8qKVzq1jYDxOiBqpfYKXXTI6lTOfaUF0oVmjEd7lCQjaOrGkb0UP+6PK1UFuXKn07RBMIyQL4
cgyUI2DHOxOLLXuVHJ82NAekses57XBejl87/cMSIwa+4FhCsttuQk2p3QG4tVd/NcRax2WwufFv
8u7saVnXoAGEXBlHdFaQ57d6zi7V1FzHq4jF0cYUkMjaM6QH6o9svEtwGpHnOgslimaAm/ECPCO3
5QYX44uWAeTtxwX9xpeMxC0csCem/OYG6cTGHjvlNAh+xqaJYu5gLNwzr18OeSF5FlMXWMuBVn8p
FeuBWifpcfciLx3MK8KeqwhXPxpbaGtXGU/dafgJVTjWCiVE+a5C3C6BflqKBNH0ELc7oSGeUpl6
0Igh90GDa6r9P09NkCX8OcYA3pBkWcYpVoZAQiUEuPo3eCPLpjYVFks4y+pdwwVNMBJHBg6TSd+R
wf27+qjgW9xKF230hwxukLoz5V2Cr2GEijRJd7Is7JShZ6OtNjbnvqG1JwP+3AqvfDZ/TzQby6j7
Zar5sTz4rfxbxq5ZYoretteFEmTWH5coDbhSjQgN7jGbf5JMIuW8teOYcdJyyXuc9PN5X9A0wKey
ey6YRbivIPnrdIiGcWelWIp3RH8t11Lx1vQytTiocm7HrK4xdCs6qwy0RgF5L1rJkfKcZZm9K/TR
hfXadRc5oWWInbUPpCi+Td2XPiQ7KTkWNMTSG55xS2NRizOXnb7a8VIlX1t6hi5/L2b5hDkslhMU
QU3orFzYenJb6pNVQmgQ7402Og3IK87ZPLqnMd6lXQMBb7XL70L8LH+rW704XOm/3a0O7mbTFebU
E4FNeMyVxaqQNX9LNBMg6XCRJeOPKZjuiFlQkR2k6SKmb5NYE0bO6pqf2pAiIbzPYuZWwwMjgLG4
1wWJGNohM7Ai1sDfPjUesRZTLUnGUaKVVLCKG0loSsrPeT2VzEM6ufH1hPA7ds5mUsIU1UJD08U3
hTzeEt8EyopF8VJDUJ3ClM+5MpMZ8mV2SJGAzZf+OTVWr8ipwIWzJTFjes8JvTXwh5foJ8LZ68vm
aUgRDUioJ6cxSA0JOYMB7HBfhHjXUgKW0nRQ5/tUf3YbpbRNud5UEhA0R9C/lPFW8M9jC+GTUfqr
sk/qz6r6FbK6BKyVa+DTod2v43srH7oCpz86eYnYjNlJCwUP8eXcKTJShXcZx2jtKQey7pkimhMm
4ri1kZI9cSRviyxkmF6d9em2xeylTGwr7SNtPtv4aYFo1c2Pyb0sbtVIL0rfC17VDL8WVBgJh7JB
W1tyHElTe9AQZmjzWSg6X+OilOMfRme2qnfu2oFRpxFVkRQ/JyAbo/xjFOdoptqtb9iXuEuieQXx
H0VfvY3tUeQw5w6P0vXShN8mzS3vErezoAYOaTIgL24AtVngMMPbhCUxsqQj0oj1V2qWOsfmBA/A
hEoNiyvYsMwlsnlvAC2E2+BWpdsa1GknrbHXW7BvYD1NrpqE50lgNKnlRxEOUkWG1Fz0TtTdJfZ1
pQ0/lbBv+cFm/ChF/VHT4GkriUtdaXSVI5s/ND1WRCIQGxr+bdP4XdoGnfEhUkKKLDxd6HfgA6/F
a6jcRqbyYVPbQh4U3er3K1FSuDQqOod3ygD6uSQiKTc1X12qALMlT4pQNRu/jZXqtABgqI6FNJ91
cOm4H16V6KnA87hakb/L0e8UyD9pXwWql0JO+a/clV3PwpjeGrySOrnH8uotzjiRzWiw2x7zQo3c
go5Bot6XuyZMPkVB/UARdmgRMmtVDY66n8T+s0sTvK61HU2+J85PZvU8tTgAwtRe599S+1ZbbJ8h
O5c08AbhT4Px3GJ5Iteym6GwzdsZZq3gwd8n1Kvz0kZ9HeH3KPVZpVvQCYjB54Crr7zlK2lbA5+c
R2xWGauvNjfSSRokY3huOGikj6U6P4jiBCfik9+XKSvxp1K1n5kC36Ldi7uUxNcI5VEKxnVOimvH
Rykx0gcG8/t+Jg8bK8GVMMAysNY3Qh6s8asFAzRgwkfNXVyAXeTDVDSubHykFl3WYHK6PI/9R4cB
ukRo3mWphMAMfy1ljRyKcguwELdg9tgtSgGMyo8oF4O5P9V1BKTDmVdbR512Qep+tP4kUks0KRRa
ICxaGQYATqiM+4RlY0SqC/N5NyjAEqqbWdMhA2ZchiP9ryQ9yNDOc+mOkQvQCrzB8BnxPc3Co5Aq
iD6SHw48uKVAl8CEAmUMVv3F7wgwB8d+2dzcqkAQUgTPLbSzQtAdgYe2STHj/Gm1XpRRduoudFdD
tNdmcJRB3dPkAw8YiWDnjY7RLRgBWYrU6zojmzCan9GpMPFSjjGa+BrIrrKWkzHdlq7z62RijgRd
Gg8cIfcn4LRJW6iYlc/Zeq+yxxYX0aZN3gtN8xkQHaTmJWtmVEXfy5Be06h9pj1MMoORmFObjMAL
wIH5I6WyzJfZm2XxKrWJP4WNr/aoNgW7J99wM9PPo1tV4Efarm5VAZ0Pd7MPmarmQQ4hPMp8SSqD
kUEB8vlHtZp9I0wwvCF9ZSrfxXF+7/UHtGqP2LG5TEjfc0V/M7L0qTN36XCIGmqK8EWnuKuIRygz
6AT1mSFy1N6S/jZhw7J2eMDfKeGkXxuLYNomsCGqZPj4HJ46vuerQj5Myn2VLLZe3MNYYXAfMknx
xeFxVXdpDg0qzAOBP1jIrAvDb1X5alUvR+VXFzTaqf4uEFRQwC6tXdJUZTQ4kQglDgqqCXuO2VIb
33Ssq5rJxowcjNUA8zXsBZ6NGPV0fI+tlnqR2OPLPm9XwzKwBGT41pp+FPUJWk50DoffStazjKvH
DAZz0T+N+E0OY/fApLUbbiowmFkWF36UqzDGL2OW8aDaSqydWnV02BzuwGG+xQmpxSFTegjYClGj
cHBKVEtc9A1/XRzGg6XNnpaRbaVTaI/ZUdPHa0QKXYnlaEW+HkkbNnhqtA26P6UlQYL8a54aGzCr
6oByiMJKO4Fb+JdGPF009de0bVxi9IK1htWM4V/dWruai3USGNlmwpnQs83gqKcMKHqIIKnibhpb
ofi0YIzTexL7+IT/k91Ih0E7tnob9HHiK5X42jbzMa6FfWJh24f/oDJaNi6du21C2dCV1SlcZtQ+
WiNSZb+rQv4R1i/ghlMhbRDMMBCc/WhFj8UG1TShbxWqvfLDt6HEHGKJW9YYMtHnM0SwFFIjkdFg
NRUI2k6QJLdqyWA4cSWEwAStkjzgVEGNuYwSAwPfBJpfQaCTDm8/7IFj6wVChy3rjFZN5SJl6y5c
VE+CPDmwhdu0cjvNauDvkNs0vadT8qgQEbKiIVsIlAF/CupS7Hhj3T2c5TM6m/coNI8gjdcupn2T
px+zLL0lk/bRZi7RaNeUmdhIT4eczmGw4I+Rdu4wpjMagd+z6HhBqus59PMaxUoc6bOb6uo5FLUH
hYOiYoSnr5Wviq8WLhUhop0YR4pGFZ1VxrUKPmjGYDiUrnVTO9PTKMpBOeuHtKfonMnlTI81dLIU
bGnSJldaiQlAy1OHqj+XUPpIOeSYwUP/HGOtJ5UoZ3DokJhOwBGqNu+S/t7DsyORkG1J1Tqp3Itr
sCRggI3wqBmbtDbXucvzixKpD3KhPaYLSjGwZDFcJ2CtZr/pu+X8dc4msDWGWKgsrtOUn2VHWjgK
GsU8xitqs6IUT9KMmQ8yBsnqvHEdkNI0P2JBiG+pnPrWeNA0DO/7+XUG7JYBGvRqPI9NR7lw6+AB
UIGv8B+q3JX7j3rSPwsp2lWYQEfix8DMfpEoqdqrPKwYJhvHXnAg9IfdSzmOD1FU+TqvVAmlv0zy
Jc8qt0/645pPR32E9qFZTyOHGAxLEoxU80di30L9cEJJcgrRPJnDEwRrUpPB7nVUGgkwTE/6Q3xh
VneBdlREMP6u1SvuW3r4UQiKS1TXdn20Ot0B35I3GYszSQZsE4rRcbQXtYSpWsOUmq41xzkKrlo9
i+o3MGciZodBCQMRcEIUU7uukrNm9EQLZ7t2YSC4Iunrr20NyqHnz/JcLQy31p8sW3lFZK9hdexD
npQMfgIxoBD2gpqBa/d4AMiNJ2HcAomZzhG755nzSJk+izwOklzzOwMjMlRbehz5a9d+TAXeQ3wd
YYuODYi1xPpuJv1sceUy3zSxfg3vwOwjL7M0DxT7bTwZIdCUwES1l4I5Lp+GgsGYpTMNsG5aN5FK
xaxppCw0eJADFBWtYoYlR44i4x3fg44MP/DC7YE8VkVGFm2VsD3LaUdNS74Zwsx6z/Kh1E7P1ESn
Mllf15qIMVl1cXs9IN6ZL0uXouZCrQmNhxxd1idc7Lx6h0PalseZ1OD4tjt1rm77py/Vtr/8N9+2
v/3E+Xo88XvJ/xF2XsuNW1u7fSJUIYdbkiCYRVJU4g1KUkvIOS3g6f+BPlWnvGVX94W9vd3tJkUC
C3N+cesdFudDu3hJFy8vixfv8NKs+fvh7L2cD+eXgzf/LV94/VIs+dcwrwvXc/VFtMVsvDwfPn//
gscv9csX71yt+G0oHzuUHqs6XKqPXGu+5cXfpO1ulKt6hkC+2qsvrHMrsP8HakS+Ja+7NdtpCWG3
qPcB7a2e2Mcr2FivfYSHAd3dwR0simPmOctoyXttXcub3GrderMGmeNWzhfNg/iiUXYRL+K9tKNR
YpFtu45H0zIY1+ojmK99+Cy4Hq+MWJGzoP23ZzFZjb+UO9QCslHwU+d90Pib/gtnH9OcNaEfXPD0
RaEEtitBCHFTmwdjYlV1yRnyD/necPnNAO2EmuO22zTMkj4otTwQsVN03oyRxcE25Lvm4tfibFuV
AT6D8lLh1deIqInx9Mg8eC3CjkJUouaMaG117ZzHnLtVuhJlsvNzNK/5OO11P1z7XEeG/CvExiq0
YzmBLNHG2MmkaAM3Y8nBXzru9SoAY3hRoNb1TkVzcJy1Okb3hPt30/naKuvfCir+4BLWdiVoJq8X
KubwsodNKRxY7GBrl+NiNuYz5a8sSPcYeEJMGHpYsxMyDwTnK2a/XTt4jFwABvlaTVjo6Sf3o7XZ
Jlc716i7nOgxCNx0Gpbp1Hm6n+0oVzG4DUaEhCTwryFh0pVWN+tO0OmCi68wESGD+6qjj8g0d8sY
mko5Ngg6Mt6U4d/x9w4lN1XypkYZ0SLopzkQdMz5trh3IMwVe+ww/ZqnjmjGZPNtgj9Wlk5Fqe6D
ETID8VcL3hAOuqeFCsLT2ovs7w4vUi+3O1OTVvi0bZ7P+ELWYpJXYf3Ztcf5k+0yOKECaqDe19Ci
84MmGnYRvzIoQDga3Gnx3UlvUniRnBMySAt/DkMSemRS0Jg3I2zAjuy7UyeTOpAc8Rr09uD1TeJV
g+UaErmsubntokeG2pVfqw82ChdlMBYZdKVB+zcHa58dWuEfQhAbaY4R6NfznB+a4UtHBl0zGRdV
SvhMwbJTHtqj6hnKtw8OYzU089odf9LG1p7oJQPSKTCQpQaY4eAfijZz+2bYWn7yYA5oa00m6SE+
dfH88IFtknRXS05t8KuRvXatWTR1RM8OO3sVvYCDLFA4LKsU6U9wS8puoRvYDZgvcEoR5pBCZfuK
iSj5CrKIdkraQILNSqMAJXyI9Gwq5euoW64WOPSDFct5nGtBRiyEijrhwbPQEHC7mU92MiJ1ZVuT
w9TFTGfPs5aZzH0ePQrwQwZFT6aexMnYAE2f4FNABXgdTIQ4N4D89P7ajE+Eum/rmneZCGzofI3T
K0UlSHaohSg9Nd3a2qOYmN2bU24eDRRTiOINHHoDNsRCv/jWcx586vF+UB6l5CCMY2uSrbdt8zP/
ECifWovSAZ4gs49xDi6c3R0TWc2wzAd9JVBY2QyJCCAN+mEcRr9cPUo9QWST5PqS54NFtSafJ5y9
Y5TUSV8kTj6YRCEtmerObfdM7SCLASKFj0Fx857o/6swHmdVnB28B4nKxe/jaIqat7BSVk01P060
faI8xTzp+3aL4tFKbxlYUBp6Oh9xiriiVN/S5GUEYTEeW8LzfTm+wsrRxcK6NjOflKURulYcYvOG
hGedcDTIJDbAIfgAKXXxNaIGi1AYBYqJ6rlYWfBz7aBsQvEhJKhqxuIp9yJrYu35KMxnHuLrsZhw
B3dUTqsPGaIgFQmecVNY0GpSSoCfRugCdW/RUoyij6sSqcKyK97njjE2gJtO4CKur8DyRnC+SX21
jezLws9lODKoNkYF4bsJNV/lOLk533M9EtRg4UxCQ0LOFtlxyDAXnflLEtmOGtOlXGUc7ggkp/eQ
s6MMgc+RWqWonDWfThzW8t7EysxKNCuoIxpBQULbJ9N6m7PiUsTyObcrOOJYdaiLZo3CtIz47L+z
yj+VmXkOU9pkkcVHyWWS3ggVafXnHuo29J8cFgqBiMM2OzfPtWVDh/hMcsUt3XnxoqNVuZ7j3+ay
yDzbzreLpK4wOSHjAQ4oqH/tTnPXWWq60aavX1r+uRwfhIZAggQGPh2BPSfiAGXAmsrHysTmxTPQ
119mF2qCCjIu1khGE84dCSQyAIijyWwme/e+eu8Qa1u52+B79EM4wolmd27MNNtrcD8qQA7VZovO
eeADCLuTE79zwQo2+hAprsRjGhF67T/CKhnmyjL3IQcOPV/RHIGnMhnRWU8EvPOpVTebNSJrP/HK
rn/3zqaCuRZS8Oj0OXMezbcIQ/rxnvswcvW0t5P6rOnZkiKkJwQb8vSNDC8I9lGlbmlG8xLxnIPG
lgWi1qLemcl30cW7QZ52U9Mslck80aO2avK7Db/a1MYTv8ur6UdK2Jemat7sBqo1GKvHx5rSyWjA
Q/jVVb/xJQoeALS+eyVbSAQVNrrWriRo94zUhbpje49eKGfcxKXzKjMMh7Q4VBl+h6lHTWVfdLVd
EedxDGRgB8m+mvmx5vIaoVvD8kuK40PrPMoKRcA82pAnrnASIFuC931radO2ZgJDoSbSZqznGM7I
A+gxLYQp7SsyZoQUx2tkIkiAA7Z5pNKdXTDs5AHhBLhDzC8bmlnNSItoN3awd7gqCI1e1i3TZoIm
MtdWNv+tENsa60I90s+MPkvv618FfxY9E5j4EWKA+KpB+xAZIU+S6WwF6VcxRuT/0HHk57vBsl3T
Gi8yHobQR3eldkvbcPiLvmU8STnaKcwOYFQDfMasHbc6VmU2/TL7jKPXNlVQxPd4yfmxaoJ6ELNM
Vr1VR+VmOG+OtrH4wVtGqMGWVzrkOsEqS7XfVtOrhUKjsATWC2NpV7eytzDOYhkogt2AGhVDu2dk
YIMA9wQ4q0DZ0wQ1jr+ukb/VmABFpECQvuD6Z5Gmp07sZJRNv1pjJ8HhFvnwoCBKMlLp93IUj9KE
/5/nvdWe9Lwk7EFeS4StKb/K8F5NqLKPmRETrqEsJ0nb23167IW/nygfyKt8B0vR6iU754cyHLQk
gdZ74VxxVYj5MYNdZWLlm19TDL9ubHnXBTlpzcsJ16FkyJ5onmPujmnsXE2+54G0k1Dhd2nqKmxA
pTNuKvPXqD8bdf6IRLyghNzEzTzK+TVswrMAL6M5bDEEV6udc/lo6JXzZC8ljz054qX0Wrd0LBKp
Uh9iyO/4VLDvpPkx5+0jyawt7sysWWslp1IghbswZRlHx2uA4A4MnaHdrs2cN1cHoFfbGVkqNHun
GboXTJzcErgkFYllUYFoumNSr3P9iKRqIALIhsOu6LdDTIdWQJsVGc3RL5o1iz1iENw8/svQaatw
/uRYfxvyCfzmnkrxhjy8ZbZDwM5SyN3CpTvDDnJq7FBrLBqQXkV9n/qvVik/rMAkB089BnpGFaHx
MMm7UhUXVWPhsesDE6M1PvgDk7pAZpdlH3ZHUlFA2yeq3IGnfqItOulSFgi5Rws5c0Rn7d2fVomJ
4DpBQcnwwWuoTnjxUWOZkuJp9KgqwLYag4OU7Nt8n3ExTibJfPEhTPtj0B5MsFe7dh606onIbgjc
iYgLfwUUTesnp04fV/cyOQd05EpKD21IKkgpQbcHtJKOQGSUbdpysEkyYzPLmOQ+8To20qKCF/Z1
cxlQVDwQOaphTuYJqk/DdhD+t9khgtU4AypC0MMBfatzcGZ1ZGEdRJ55rS1vJyCZnPiCKuE2Mqpj
5xunDnHy77+ANvHpknze4BpmDhoKnvWrpvYk7EKzaSqZ9/PwHrxlhb7IbRXeNOmvRuuf/L54VGeP
yEiIGV8JRrf5oSqgUbIL4r970RVrqUJxardbpSBtzPA7LG3J1oh8EIPmWRbdoTK3YYobpNLXOHRA
oAVH+pNJyBQTkTQ8iYDnRaKC5RZkUuLXMtAiA3TH/bOwZK8jSmwgbE9Np2uWZJdQ3TfU2k48s5KU
vhJ2OxtYJaGQZeqPQz0eRpA1eVq3nf9R5uOmwHvRU1GH0IRRxx6b+fFJ1ouyixOJ+ayfhT73OEdO
W4e3as5swuNRbO34SQ2e2BjmQi1GrF0Y1J7BQ0DiU0uSjJnuQxZYap1kG8Zkidlj+egLSA/6Qdpr
Xu0bXZBdB56aXpqMoeRZpWQocUcgaCGeGvWryaWzWaU7PgIc6QCBdnds28vYE/TOy8bR+wBhbhMy
MYHODsiKYSzfwmAgAo4O0BANU86lL4W4SY0O94kaLqs+9lc5Ha+LhJUyR8Wji8eowRcbISxMCc/p
64aEomHlD3jb2O2r7EXr7/oAvlQcHcHlYNxaOku1WSxhl99OFe9knIhGLFyZx5ilPRhdxNoaIT/W
na0h5TgPQ4my71QJ15VkZ4uRwzmskMghgcmckAtL5QuKhjjmeH4ah/EWUJC7QG3GMRi3BwXbTtn1
T2UbX83GeGUq/URBRO+2mh/jKfwMcqSxqnEnXq+arpzMSjqdFOTWVeOfaVL3WtLHLKLxxRGR/GNa
KL9HBcnMwNGS1ylM1paSn4JKu84XW59Mh6hsXtMA/UHpuNk+IzRamM46cE6a4eysYdMS8ZRMa7YF
FyV0Vp/D7764ByL6BCXdjs24LQ35Qa/kY07j96tswkXIwR4WKpLFd1dYXgdt6sSVa/t7KBwv7W62
BeZNXJXZR/vBN0DjUJ34QbkQk+MKmN9NFk/P0coJv6LuezL8he0MoGWQkTjLWvFa4XkOSC6iNABW
2kwJ8/J9Ohyfi/i1QmOES61Mp8U7POagq8siSTjS0U1xjPTTZeA6lIHfDSP9SI3pMuNnozp4aI5d
QTJHSFFBLZjD9FnTWL0kPAyjatoMtXRgN8LmEBAqDhLF/Z2xUGlYH4L+lNb+mmskzbf2iCZKJhjZ
Kb5TtoUCpfI8X+hlsqz8S2fztsaDzVsnjmWmdnRWqhHP/cDoXaflMo2msxnBXOIFDcNnmmXOpRie
JONUZDlaRhKbE5p5FV44mgSKaBr/Sp4lfIrZXkE6Uih30ZhL0vEpouNiKeijAj4wyvBLoT+vGqJ1
P750VEJ0vpjtzAxkhnTMM20pOcXKntSHoHvOAnOtm686mp+iQpfvNG6GGCwhmsqv0mPc6jk+bSS6
hf8yjaeEpVVHfWJyPkJaI0ZZ8+U0ykb1Xyqsvkasohjls651jFxekPJMoP7gqaovgfnuK6j9qK8Q
LBDqs5yEXpio61ofL4YGqAo4W80nUhu4Sq+thE7KfYRmt3GuCU/7EiVlNhBfjuqpx9cQ07I3bVSp
PKdmfQmn5iMIHRILGtdsTBfDXY9VCaHPqvdPQ5BxelJt0RNNSa5HU956vdkX7c6xXhW9WYUJwfIx
R6xBXWcyrtkjgalilMvyCp9QobEXcg1WJHURuLEaJvcIxBHt5ilDpCWtyyR0yPaDyKS140soN0M3
c0gTYGGT+fhKxXoI7Dn3Eu9MqqBvQN5z1BSmQ/JOOCzac9xma0SVMXdqR45HcxXt1pFeKW9ZWB8N
sksL1Zc5rStoDHv4jNJ4M+mX2CrJ/vJwrZoZ0zwQMW7Ytr9b02vC7VP7I8KTgOPl0SlMjH5fTnqN
EhyX/YV/D6rhDnQvZ9CTMfPJPMGbFbpb9A3GYC+zGCjOx06HdzsztQ3EZibfjQ7NAQc3V7eCUNvM
rZPctJ6EcMUgsER1wBL6K2BFVuKEBDirUnFoaYDWAYqM8WIChOuMYPVdsIQnaUU+Cuu+zRTc0WrZ
sdv0iFzzX7OiL38EIUK3IoqJJuo3S0Oaoi67BIC3BynEG0X4AHQ3T90uh8P3IqiPAOhFhGIL1pPX
mynxl0ItvWk6ZSilkeFls9xZOZYhSEC47OsOxgzfP4lMeOH8taSIj0KHVMof/qxTs/7DhKeoSNOp
y1E1MlJ+qNRGo1MLw6zMoxS8S9WuJ/O7LdWt40zLYwjnik1snXWACJ2yppnMNLYUzuEeclYKC3Tt
5NzU+UvdSY/8Dn4gsBsGGCilJYZG35A3GjmMvkEtRgQNowo3BWEpMuvFqQhmRy+iatyWKLciUIem
uMAM7EuCYVMiRhFoo2bNFo18MgLwtPR7CJ9z0lsagksUsWww79UxSKT6Vk73vFW82Mh2+fhgpdWt
sX+JQvMagb7KxLJ1rzmdTd1fsQQbpMn1cQ0AMvIwzV2/Mv+SYqD8CCebzY3ULNAeOWf7qbo9qwP/
of7TLSk04eexCJDJF8vpuu/x6IffgXwTs3vDbg7Zph2vscwSBxod4PVkHacaj4rfcp2Iv8SCq//1
RWuojVSk/ppuaT9iPVjo6aqbLOOojdnGSMW6ApHVXdAqWdqNqOh5yHIOqIW6ssfArRhV2QJZlXXn
zjPb1GYDnnPR/5Y38vsK+0fAxO9PSlcUyyZ+CTfmz4ieaFKigmPVOJZgr0xoNUvnINsrkM+m2spY
GwIbxmB2f/QyVrr5Au3+9nXNGRv/8ybmbi1T5z4gWEfmf//36woc6IuxrEsEkTtQ05ZhFP+hqC7W
gHQMdLN86tBulinJGwXD7/A0pAbPzGOJ0pLeIVrc/3xjKj+99+r/a/syyROgYNJUf9yYauYEcazE
uIvK+WmEtu8us0IVERJ5KB1wkbFdUm7w90jD//oobP3/v/Cc1fWPK1fqu7LNyqQ82R0JxDsp+aZG
bij/0tDx7xtEsfjSqRBWZS7Kf4UH6laX6uA9+ckQewE7TeaOxHJ5jfV75G84uWOxmdBowqvE615/
oSekH7zpb0lvv+s5f3zzmqmSmsaNqlJDqP7vj9sEmm8ayZid2nraKuR0qIzrZsSELu69IHJMeZtQ
lecFMdQRFhQlcfv+K0ShEPKMUGHf4+SSqrfM3ypIpxPwvC65t/mOWQRg/BY3ni19jVQDNz54KfSa
Ov9301cl8v1oJauR5+afrx31R2aLyYFOx7hhWQ5HkCnrPxJl/Ekw6JGDchyxH9TtK/XMKWr+9Jn8
KFzrNtjEtBzquxJhoyAhtUFthcl/Xc4U9KxlJxt3Dt7AqMXQOI3nKOTJNlHdsp6ifDMjVcYoQGpn
0WH5lzA49V/34vzuHRVVr2rSqmf/uAAj8E57IDLyOGXSRqfmXCEHISj26Gl8TgA9hi5/xjG0iiWx
dMYHfRxda1yZGmaT4FeKWa1sZrR7W8KEGKgLpgjNJeTNOAEgAfWU2TUdUi9t//LO/6X4NmVYAZWu
YMWmEflnFijNBBnuJKk9xtavDKFhVr5O6fXP3+2/z4XfL2KSMazwPas/Gw6Zu6bA9/32SBdUiv5T
BanCAQ9Sg3RFjt870D1gqhlF//MrI777eTLwTLNkrJ+2oc/hUD8OyShQQ60ZJ+MYgpkqwSqBNIrM
VyRDav6JyqxUD3E9fPS4b4oUoIZcSwWla8I4zqPwUwjJdaxDylSELN/ObrOHWyrJsSN8mz28Lm42
MHcCu+60XgvNqbF0ttE7t1BkP4ekxdmAtA1MhRbS8wmjisWlcUpiltliNTLppEMBa2k1nkQOYwXs
V7PlIUTcx6Q+F9hN/HQ3c60a7oW8DffJGLkE/y0nS4Ho+ZL1SxKbRzv+ZSNnTAm0EuVDPzo0SHyZ
FgwAhoLp1IO1JNPTmD4XUOw6zK7QYDI+auPu40oxdQFsziOB4iW9iVj7ZoUZ+BxSiWb8AudYdPxf
rXUWalm6Ib4OteNkENRnJjhALnr3HRvXjpusxP7DvXh1yPKRBWJrFB4WynEak1/tSHbjuUionzzd
kr8RwGwSo1slvuTK1VfYL6T8LZSeelyWc86d5ByS4Kb1TKegE2BP7GuRRgdTvpeDbhWLFkbSwE/M
+MlAAju/iEZxjMyP0CDzHyWWWuLBypGP1ydtzxk2u85HweJnwyL707pJpxctyRdEPawVzUT0WW1S
HFkhj26EM49aqBKc2q5C4mC6UWwdHHc23syWlSVLabWsMoRXUIn22GIdQElxhcas6BZnhlyVCfRL
fB3IH1JG+Cnsu1ziY8RhVpN1SeE0o2wIpfMlxwIIUGzzTHc51X6Xk5pRBEjyVKpnP4tWY3GwUwKl
yugatBwE+clvsnWb/crxysRzbq0VuH1BgytKO+UVsV0DF9YlOxO9HQFhXfFUFwzAoxcO1OWAo2Gc
sYetL2Qscwwr6qMd/lIRMFBMPJO45l2PcYciMxiC6ewjnHT8bJ3gFJ2jLbDOr7h4Amsr+8SNYVmG
iIqdO7eUaTyAV0bdAVXkZH6FZJuT7M30HJzVHmjEB1xJ4KhPDkBw3u4r5wk1aOcYwFFE0CkYL4/4
wBHXJzAARXWSEBDpGOD0e9pgFCZTu0qvMr5yI9FWVqYs7QjXuXgW+pfG9xaSmkduAJwFpiNo38To
Dwr2TBa2tDgthsZGtHhPzpa9lMCBtbhl1e5gQIC95XUho9Xoqt0QlDsr6W/dVL2xhTzEMzlmI5SP
d4mj8pnZuFuxjDRPQFhLHfisrcJrneAnB1mxylM/+gcTr+EEgew1+VOkfksRsr8aw52zwVgUzhI6
Cg4qeQ1mNbL8Tumbg8YlBEJECtBYD/RRouh2yP1vXg2VNCYG2o7MAT8H60S7PKOSXtUobLr9uhn1
KxEWXAwDVll/rXR816Ig3eZtkNbBkG1qp7nojscjEl4q6b5HhBuxcQICq5Nhibi4P4xIcU2kMFJ+
TSRrow0zuat6Wfg+UzEVagc9laFm8XUmZB9gl/bR3+dQ4rn6mnCzF7NzuQbDM17U+MFnF04L0kSQ
b6YtPkgaReFfN3XjXLRRfQoLze2j+GA4A20VmK1IxW4nMCpUtAI/lJ6YJ6V4LrC6VESsFE7jkS+F
+vDA5wQ8vpYm3CbNu57NJjRIWETJdJGsIzP40DLFK8klJNmAlAJHDJs5ywJ98go2VHRzFBE2tXxc
G/6HMZJDn5zn4JYAM1BDbw1PjoUhrjAUMe5iQdnI6BB4hYZnNPExzBkGOLoR8ScIzbvg2CIHwPb6
JBiXSMfB1i8tEqniv06vkt0v2uzFkmS0TZxfYXozaw9QbDfl0VqVP2OcOBN2DZ8ImD7ghQt/PTuD
iSUhejhFy4vHFRXp2KWPimW4ZuLfpPE+ItyyP8CXFczD+TeZ09sIZFiNKGKIXk0KseqBJa129tn8
B/vSuY14l3hh9Fq/aSLdmvrgiU7cTGxTM05mkhMVKPUqosV6so+O3O6DKd4RRUPURLMNWuJoAg0e
Tt6nMsGIY7mRFWmvpnzztbke1ZuBGMSafMLref+U5hEbYZXxZcKLXb9ZIQnpdbVmL8Zy5Mo+IGRG
vykS7sQgc2EmMQF0JBMdvFKgs2kXRUr0My5PAwynNV09P1vTya8hcEl3I2HGyTYiex2hTRTWLXQX
OU4T5EtzqXM2RYcYrtLWP3E2L3tcTnGS06RxbnEh5gFgUUvIRn0TpvVuObuavKb9AOGr2qBRCNW4
uiYfHXQYeuJV2hrYIuyNMH6pKGv1rNkrib1VcD1iWcbMYaFLRx8ykDPFSZLVHC6m6jb7uJOJQ/Fd
EXwH05fU4cW5cV+P4KwpCfWGdNK0GIFcsuxICfBxa8Z6h3y6Oou5CFjUjIw39B2z1KAAiJ9aHQfs
q9/AwHYc7f1OYBaMO/B/xkdcnase9CKgtdq24KsntwM/yvDAVYjahLO3pE1LUQlxZ9Dnsr5pC74l
D/QG0D7kyB0J5eVPXVpEZvpec469iOpOlOV4O97CzM3uUU++wzL5DGCEBYAtFyfn1arazN0OEte8
W0ef4a4zj8ND/6W8Spwbw9r61p71l/hmSYwNRMkvGtRNS/CXQHUt1Gf16lRjTvgVOKSBLOw9MMx0
JghEofVB3yrDppE/yaICgk+sdlvzbmusOs7M5uhk6nfGJRgRyjpomwdqgavTRHiPwm9LBuTwpJ2F
8uzkpQSciLT2mLfOoSAz588zp/JfqAWbuYq9UiVByvyxC8hlFDpFVRlHayzdiqU3mXYDhb6xtvOd
XZl8ZvYvoMY/v+q/1ifmXIqvTRMaY862/7F6d1Pa6FWo6QRyjdfIh5chWH86Rn66Vnnaajbf3t+6
EY1/7fvzi8L+68z1M3L0Y7gOikzt2CkYrq2tyLDM6PEKPnocthprp1yfYHBG5RJqh6nbx/lRKVxi
0TGGFJK6xuWHEg/RsVKt5jq0qmHApkaQHRHKFP24TbChhc1H5jH9HndPWv5tBveSnTYssMlDyhMY
Vgk41OgLnGQ/51J0javTUCnxZDoSS2jtxvlRXvgP8xE59to244L78yev/RdsRgy4amgy1Z2aPH81
/wAf2hqagP0YlRmMgq69ViQ1cBx2xbeSX2aBKHF/OVriwUhOsXXspTfLuPfD3TKmUzKd+6leRuOr
bUZedkQ0DspKpQqqDhX9k5+qbgurGMfsAOabqJ7aKd12Y75OUQQ11bCJ6uRDUSRXsqu//GD/eSGT
y8zPhkFBJk3xf3+wIQysTp1K48hAmuWoXzrAvv6WNFsCNzNw4MGrMAj/+eP83SHyP+AG66jMVayo
igncYv94VQW8qhJdwccZGdtwWysVojLaJVEvxDj1S+RPGNwhL0lJqO3Xv7z6v/bh+dV1pGUGOARZ
+j+CeJuE1j6bR9gx1A+FhfpRPiFf8Zgw0YLT7gk9yh6WlPZCk17wLNbS1iRGMvdD98/vRJ1BnH99
DjZwk2Fa8xL743MoIltNZF/ox96AgqxXVfWdTfeQqaKYHyA8MXUWF8FZqpKAaCb7JiXKp9+K5hOV
5DTTWVp4iKyWR97zzFgp3FB/eY//cdSp1FfTlWBYJrfA/DP849I3yD+sELDoR/uCAJe0qwaijuDN
DPFhuu811KLmkef0bAxrHNLyDsgjobam/tYTvcAyViS3P78n5z9uRxXQmGR+2ujA6n6chISw2Lk8
NkTokeplqw8FWRKjgBxu8TZO5mz2B8oKViL8bOE8kT0WHdQF5lWpfrXIl7DZoPBIof5YRcO7P6+z
lOc54AAhFFSLwo1lP7FRjrsqcVpadsy0z9BZJ6ifjIe0RHKEnSWEPUn9Dyu+hd3rAIv3Sxk/A0GG
l/Ep0z2GdjObm7tIhoBZ6u4FhE/Vn6kemR0YS8VXkWi8ZZAc6Znwmkh9nqRX1H1JzfMQ4tx+muB8
rNMcx9vGKKbRlI5whQkhn6XOWNRjUCUlpLxVFtHdxOw5KmlfyVIVXz4Fm5Px4sMaoZwkwLN7sENl
hXloHnwcy61Y7nvpLqEyzs8lEhWW2j9/TfpvkPLn9c39ZRumrs6w3487raWpW9IrRTsiRw+djZQ/
+BZdjK1rFMfAd2dZdB/zc0Rnk2+sR+VFouO6N4OFbxIEQndUN77xWCtwySURZnqUtlb+ShYu5qYP
ncE8kp4bh9sk9D/DSSBHgfRXrhFBN8ns7kDKXX2xmi4Iyi/8Y23dg+arC1l9KbcrKbqOkGdhDsKa
iNobL38ImDA02PeBeRw2s+QsdGTy8k1P43UWX6KXjtwt3acUgCItM93W/hNPRrl/jxBtUmPrinJL
i3HAOj6HujSMVEOG8yS4Tlq9Mk5iQHSH1quEVkjs1yF9zvV8WWQogCxSUJ6i6DmlpFCZq2noRZ2z
CFnTlea9ll4imRZkpFy/A4Wo4qmxLHT6SWeBi42jinrLQs3St9NK8wGL634zVGShAxrL2YZY5EXP
6mQlzqKRrtqMYxFuQfQVV5B9Saqz399qVKLDIXXuMRlHVk10KjN0SnVMhrXhU+mIWWh8t+n5o6ZX
NX8NSECz2UY0wd2gklhRl0tyMolHagjnZHqEzRnxZEpYiQltq8qtwQpVEq9LupIxPBV+tsiHHofq
2fHXdmwiaEd7FsiEl60cMFGq++afq9Ba8N56F8nkUGMp6WW0tlFJ34QmHmZ5pTy7otJnU/2c5ri7
+Fbm3N0EGOAY3RO80fsMkmlwTAo8YxSZxu9Kj7y98eRCPgxTtPb9ZF2J8pyz7hbAZ4SUIvt2qFe4
iI4RxMVrnGhrFHUOrarkpaS0drvEsBeG2z6bKW4lT8Ahk95aL3GlAEZk1DzmXtiuKaEyW8/xXS4u
rLQykRR9CFscQYRb6atjkO3KbZ2XOyN97fpj/KgYDWViRfFFxBySz3RjFw6BAmyuDPySz8jz6eTY
NeYsGkV2Q1X3dC4ESvoqydgkSO1iSDNis8i658YiHH7UX0TVHQZKEXp0GUM47iXShGIua4VUHYfA
tqByNorfnsY232hKcysJhOqeUfbBC7Is1AYOJ0Nx62L44kpcCUPZJog7k/GiGShzetM/sicdFStl
z7gEwWYOwlXK+j0hU8AccAOFNAf6qHMJLuT+1gHjMjLqlPI5FmIZMcoppPRKSOXq5kwAjByfo+qu
tN8tmcESlSJKl7jxyGFIBFmTHnJID1/THmQKzCNWoHKQaBi3B9JC019ISr0iyE590Z8Go3pB+rWi
+G8ViZY4PfFcG6S9FAxxEhHi45CjNS52PUE1xCiBDpaU1ZROuLfFdxKz4DHsaom0RJUKwIg1BQRg
nFRgEDJXCYl1pGLNIOXKRbEKQxM18XCZUg+T2i4XzdFQ8DSMp3EEZCPCJFAWekFYcAlIQT2ZUIKX
flKvNvirWZCmNg7sZtnNQp7uo1WJWeiTAOtz7Pco1gbd9UlcyANBpeUWtzDBv8VOHfNTTTBPPJGi
xi81wGQFMlWcAXPolpC2IZDBfA3JzbvK+CyXhG868YMEDZE1b1okmNUrt569S3X2OcsbtO6eIOW1
9AD1gcMC2a+ybg6E/nSSz1rezywk3o5XmxMr7uCp0num3Cr4MRtyMkAygNC0mo0fNi59rT/lukSA
Yr6bc6fyrHDNWHgKVHP6gstxnE6RVR3peaAgCM9Vd48nyuIEm7aytrII9TbFedaj7XxYPaKc0xQH
h6wdiS1boYddtbhE5OhRYvyv1EPCVps+jeOpw/7SWCTG4PYmlQ6pB6Ipbc6tcgr7k7QpVlNESlm7
zv6PszNZblw5ougXIQJAYdySBCeR1EANlDYISS1hnmd8vU9p9Vrd0YqwHV752SLBQlVW5r3nlnBi
kNJbLcGoZIL6A+3dEPhVskpa4wCyMuEg18CjcoMG6iPU8ofK2JYXxz9OTNNkOsbMl3CybxeNyGep
NpMljpjaa2BYyFvMeEJqfS7ml4mwipAVwP3vymFfa7EROdPMngLKUzHo/XGI0c4oaddluK1okcJq
NXTYC8llMno6aXdm/2hibIlp2KOKapXxRtcGr+whtKbmOpx3g4+OQtz6jJMJ3FmkPeGHCBylKqgS
Gv1RPtcdUT+0ymxW8GtXYO8jE2JWnGWlhIe0Uk8tnWMHLkQ6XzgcM6fzFMwpBrZofC8S+Tlo97Xs
M0b+obzkZCZPUbflHnVI9Jg2oOqTzMi8qHtpeKdMelb/rkz+Vj/ykDmOER3If/1e05YCVLvvq9Ql
DPbB0iwgZOCv6zgTY3H+99/6HmgshQRy8GlBG6M5ZxvfegW1aYRlWffi2GGW65Qn8o/09Aaz41hj
lmi8IpczoGyrovsBRy5Pu5AyAhf/Dx9Efqvva8sWmiYnyuQ2fc3R/lPJ53Nil21g60czKtZ6iyAU
WHiqnR2U6sRpI0G+z5s7m+yyLm62qTstQyBZP3wI9S8rXDjySTiM7Fz+/fuzV31sgbqEB7kMT/SP
PJs8qyRlUX+buPqY7CfBckKZH2tA3LFuG1MJhLOU5WmLGaahYaSiSZZlvtPo1NPDWRQIzAxoUtFL
ZBypOZYK5o4JDTn5n6J2FjrxHIxp9eiUxZ8l3KPB7s9aBFW5hJMe2ZIyi4Sj3LTUBqN6l0zHaJDy
1IMst+UouvVhnZhru2/OBltQAF8nHLKb0qw3dKfgCStS2Gg8YHOdsD9W5oxwdF/bJ0DGXgi6RuZN
ZJyYtBw9rBHL2IBwo7Kn4bbkWDAyfg7QWvmDBOjHvrWD1Z8bq9bBgRlv0/gmVD5i/ndM4RwdehnW
xuThnGTVKc8Db+IFjKh4pxyETaIiDfko4QH4MsVg4TZ3Fru4fGd/+DH/sqKES1fIcllRqvgS9/xn
RbWKWTIqV/XjWOPPDB9sroXU8yWNbxP8ZMfExJ7h6Y9eq1AYmue4/+GOof/lMm+YBnlA/IfURVVe
X//zEezRNALIJeIoF4PrfEyxdmuYpeyPL4P83Or1Qpa6RinR4pRfXOQ7gz6RePeZ88XIlV0A601I
HwsprCVvAyeXiyKjDn9wWYn1D2+AKS/M315DApe5TKvc+l2iG3//xFGRW13akYRKmxtKUkvD2qUD
1F+S8iZSDuCHiQcxUDfm9gfYiikAgMyFxxfFJiclJC6cBe2Ic1XaVCLOPQ4xkAYJPr+QNgJ+zi5f
qwJLc0+6SPcrcu6iFIMkl4GMo4EFc2VV9saufHJ5xQqesNa8OBUTmOc+ptpBts6ZTZ+RANUEUE6w
raI3FxFjSGqqCcsbltMPq+gvD8TSHdQ2dPCkRuTbjtDU2hwPs68dRQ/h7TBIFpumPkUTIp9FbZS4
bfetA5Wbc/7ff/pLXfbtt0CyoJqq5dDdJM/u99/C8ssRY9WkHSOdN9NGZg0XLRw3+bXVttdFFF8x
76bjWHkqTYSRBmNCY0byDxs5cqK+Dud06RBzYuAyLGlt84Sii90564oWQgFXRCA4Fg5JJCAhq6vW
ULbTRIZwd5PR+6u0ZO804m6gqP33V/uLfk1DNYR0iLBIQQCjfHf/82L06F5nLa7HY2ZPeyNs1oZy
QLZuh4e+QGzH/EOjCmUAluJn+gLgJt0PDevvwdwcfdjRTQ1RiKoZvKHfXk6wCnkU5tFwdLT7gTlP
DwV9QD5L/JCkikYp2OpFigOR4hoM0drnKHSIZkYmL/MXip/0dLpsqP3+e8sPZMgOruOojvXtoUyi
7hW1DIajESarGMVBNj9oAcRM4PTAfWDAq9VFy+HFpAzAKKvgproMMQwLgqYUIT2Z/MK0LhF/Btts
3Z8yPDZsy5aD5zv/YXmyJ/zl82KOs2Q5iBLR/PZ5C9pS+BnM/tiOxSoNirXT9zsQtHp2NdLyn5hY
mjXzt+RY18k6yUkK1JA7Y7Ms+KciqKVG/gv6Uhrfz+qhaV7oum9N/PGdJD3m73gK68cexWw3Bjsf
a+KcABBQP2ef7QFBjG833kQIBXraNGQPgC7vpPel/2GOSFUb/SCDAOyG6Q4DGqIeMJS2OsFOmnZS
EpD04pC3BrkC8I4JtMs+UyDc7oj/+oyUBpD7ODDdBzxOXMoavb7UgIiu2qUkR+fmh9v1hxzkI28R
+pPUluL0JO5Rf2IHxALhqOmVFdJhMPcZDt/GgkkWERIDRICKHWl2X++GCgpfpV61xK+U9xqsbDho
n7aFlISpQ14ByEYhbX5M6SciIdBfBwzs+LwoO0lq1mgQgislw8hBFOTOp85dJnXEiINgDgP5cWhs
FP4/DbrXmY9Fzteua058G21iFh8tFosiHyVzee4ZuvMwjnQb+hM5icsCZ2iVISyUt0kYjoyBaTL6
U83A2tmpjJHoOCj9tnethVpM18lwqAFKd/FnT4/CZfOOueK1fNo6YkyKnGLWuhMTGuvMZusVk+vx
iq8KZvr9+GJ+tuI245eKOn45e1/SigRUGDB57U13OwI5S7VNHeL7WCYdoSJGulbJYI0Sc52/6Uwj
R91LmoeIyTziC/3clKw7F+ef0u0EBh39LFN6/PkOCScY9nXaXRhn+op1TsiD4q4NInc5gT1vToqF
YYTpFZiuZVisIc4Tu47QJ6WXnLfbtjxB6oSCcQNDABCOUe18561w8HibECxvdd7P6gnK8HJGAo8U
eGodLHMfBVia6nkIT9n0a+hvCmpAq6G3yW85Qbb1Q8WT9zfXONNszRFAgPJZ5vRUUVtk4K6M7na2
M2je73Mj1vyhAXMu2K6M63M2jhsx1euialbNoeQ8bCkHs6zz5qTeaFgtEsaSIHVVwGpSoYzPNZxo
lEfBkytqQKahZ7/McuHOYi8vbUVIYag0ON48xgzOfFYcrAfSmppjhH9rDHZm3O6jdYzCe9TuqoX8
V/k19c4iC4Gs0HdAMakL0takoQQeRXkw0AI7gUMlL7azNRxD1d/lBmtGrN3pxjbqgwtqboTdRcrN
xgLpVlvxGvHGSq6sDJL/gEeHfqMugbDlQQ2wOoFPVuGTgw0S2a9iXmNBKXgivrtLK94SvJzNAJhF
xUTM25zkzsavCDoyz8MkPDwzIrzC2GdamDLIlixPFQNAEy2ENrxZE6qUE+w6Bpijh3VtGdAokP1X
EdkIRuxnSH5B/KzFXlU91aRYI0xYhxr2X+ZUE2aMkWPYTIijOsHUuquB4qv+Pq7etf6tG8+KlhN6
QXChyxSiAFqOIT/dxhYNRIxHAfKiobzR03cQv5LnErVETMXvRr9z7WPHrp63SG6CT8u5jnuyUGAK
FHBWaMASnmN0ZxP1VkSnQkXkZCGY0vOXiN0ta77uIHJWCX+TP9HwXkFmhX+DFfg6bd81/zHiY4FD
AsxhbwA5eA0EFHc/qc3aJnY+M8wHfSbZN+y2RNplTkJHGfetLM/ogfN5Mxdid4tiaKeZNMYb9iNm
P7NKCmNo0Al7r9PzWJ0ShQYwipc4a3YDv7tWfVhzdNMnSOntW7sxt3HwK1JjNmO2n1CHD3HW1H4z
mycXf27G+zK4iUwMCP3cY1iAVSJPCXh5lDxvNjSiz+byQ6JIWHcRJ6a8apT43OPngg9jDR/SxqSU
J1dMV0E4nRCZJfWWv0grQOD2Myba0quh4igOV0rQ7KLkZJt0n/tHqft1kYSw5cllLwMTTD/xbOYD
Mjqiy04G7XVbHHED8wbQLuokWBY92bVmIE/Sbh01JELLBLyKhBAifS5ee9KRlImWHCvd8JkCFC7G
WAtyw21Il5pzIiDqTt317X7dAvxFpDwqjxHpLz3HJKloDY8gm6HQuYhFKEttbnG+SnzKfKkb3Kdt
r2/iWL0L+GcmjIkZ1Y4bvMZ27em4IG2XF7tR95M+3mS4//wQuI9l4od96uONxfcSovkK1xKasyTL
gzkHPBuqfBm8JVNUfigU/1pj2KqJflbXZaX4e6FI2FOe20Pd45NEcVVzYQ6WoQHRuNorBQnL08q/
Dl2M8NVdYGro09D+oCVF9tQnj//HZ3G5R6KrQGnN3fH3z6J1o6Z0uIKJOzAWxt5A6FDQ5GNqdeM6
kGxoajtk+abjjWG8ja2zttlBy0q/grpk/eBBsv7UFeMFEFwLNJaILGV//zCxKpJgCpsBiBraQ+XF
yONzp1InzeQFrUbiCJSYJr43zci6WUHtdYx4ya9dvO4LoRGMSyezCGePgqqQQ8UMACk/ccHQgNSr
NO1WTVodTLTsNhgAM9gh+PcGKJplc8LeeVCVYAtCo9HfIWZ4inhOe5KnsH/Nk/ELk0xn26t+Ppbd
W9YI8JW1RKLLYL4RikHWYrZlXmh9dG7xEoXqWi7WHm0nBs0EKx0ESo2A36jh3de56SENIvmDaB5s
lj/8rH9e0jXbljNuhF3ond1vP+so8ij3E70/TsBomgEgGTrBKPO9iIwRs3/QhhKZK7knSOUjFj8D
J81UaR8+BPkPDQPxt1+VSSTNP/5liu8zSVEEI58HazgwH9f8yBjx+691pKBVknviWmEaI0qYs9p7
LXOz4s96JAYU2EmgIFMpGNsZmLO5zSQo03IXIG9xEfRcOEdm+6P3W0KSl35ySB3thdMg1iPcpkXw
6BNVQGotrQeYFXBDBuYqP349xPZ/XhlsB/Itr7NLT8T61l5AopgnfccUadDvLRp8BsFqNR+vQz2t
SR0Weny3uCSAZhtme+Ayde3IO4ZquO4/OhN8DELliRhyUjIM7IGTsh7ju3AXcYebHtBM0FbmOWm4
bv1VdtdK+wiRi2xQLnjqNni0JdPEL9cq7eOgDtjrG67Nh0TulcEr/DISrOqm9DTF2qDn06WZuTuY
yjsAQYVxR6Gvfa4MIwcJ4bgDdJGkPwzTbevHRHfQpSHjRJGAioU17hV+gIrMJdnkSRgIB9aTk3c7
VOsZgXEPHPk+g6PUSdcd7f/xUaqiu/A4VNHWccEygK3IbrAv079+C13hKQSOlKQjaBxepeM+9Zrv
MZehpjtV9UXY5lLvtnMwLHJUomS0EA34aFPNdpTHZKkMBvFiGvzokx3clVRkfrRU4G63OrCoUjtY
nCi5xFiTrcSrravvaR+sUqB2hbvvsgfhKpuajRZUOdmAEYAtbaHZT9k0bmjBQRnk5QdEz8yD75qO
D4QPzMnOaC9qnlGrMm0JxvXUCP7IpSG1iBPEIZzuqbsZOgSk/d6emKAdM6LklJxWtAJSLVmnPwuL
/uLgRNdjWGimTGHrtJ1/3z3zDGFlBiftWDBByKi2De3ZTdSFStgwgUrAGSpGxoY3TusEmag+z95s
5aeZMsJF1YH1/r4Te4gIIFXfK1PZ+s4xlOrJW7INd2Wq76DclBqXgo8sngg7hC+wjuijjJgxaHMv
+qH01Dm7NshNVdRqUfSj5yR4pbNnIqBgrV27yvwINK+FAy5jviIUOEZwX6gYtsPpLY7BUejjwSZf
hIvVFB+0MtwMU+pZLblj2HpNENnc9XJLXrBsUlILUEMcJ+uA1hlBYyawVi633bwfp2GLO2VdQLmo
iQgt07uCsTxXOlcdti6yQZxCvn/sLXUFsUyXCKt8k6mfGpo369hR7RsOoPK7ccBt4oDqp6qPA4oR
8IE13uveclC9hFSmW5O45RrGfUAQVlmCOUAXQiTtSoZyNBZoeWutMqnVr42UDINuG+GeolTBhsXr
3WFgoP3GgAKx8VLGI+mlflZ6lqm9yKn8KoX7CMW7D5tN7deVuxYkoBX+JqsVnNxvCSpi1+Gmx+9o
4KVPx5c0uYzcnkdZA0p0HvLRfNzq5f1QvtgxDpnGXig8DZ8GddlhMuV/ppjgQKTulT6FOdHcds3H
kJSNwf7lKM8+pl1HnVZTTCKhqexQKa5q077597H1t63UpX2lSmkWcqPvYyIxpwGY8bk9NmgvMKks
ALTFTX+A9sf8dlo34G9THCf2nYWEqEmAHjCdcLr3SDljE5XcdPHQmwcII7hEOGyGRt0Vic6Oe91E
2V5zCXQKX+vmIx4fWvkUstpL9HA7jBfAeX14KeJpzQBXI1DCQUMZjjJwcLhujzoYZn7+MY1WnLzA
7u/1EXeyo381gbQw8kzmwCk8uoEZDzobpQwwAcK9gKQHmDqEN/fvp/WlBP3WW2O8RRMeD5ZhUDn9
/sKreRdYeqTxtMh7t0mBtGG4ZTXLpscYSvnExbbXQeOba3O4hONTfuBmJKAVEWT+mJQtGu9nB3JX
lYM9+yJjxC1EoW7N1HYxBvT0aTL1ym3HgTrSPjSHUyL2nX7Wx52OEV5wPghGlEXIj1C+hh2pA5TT
+MDxRM0NIQfWOY3ujbbzSriNin3WM2DkAkATb06oATiMT0lLEEmBLHXYW5jxQjgEnVotuSJLKaoB
nGeQPukK3ANbi91i2Pa9YMRuk3bbwH1oK5Q8Qt1nRboXORJzeGoVOk41chZmrp7c/KOYkGTZb0AJ
SpssyXqTWiffipZlNm1iNO7dEOIKuQjUIrLbSMbYDz/Vlzz5j58K0aHFMA+z9/dJIHqCSJliFbZm
Artini4l0yld4jqd4uiYUADYtmTOtTUG67JUtsIYuVUlwHD9lUMYUGKb12VwF5If5LbhwUWto3A9
CtKbAQkenjAWe4XLnosq90au+6gN6KzQxQlQNvjaaQppflEAV3SkfOJyRmJIJ3hlAbmVCi0Rwl1v
ujJc48HLrA1JYaSBLzs2CD27KNP9XPU7oRLuwGCvtAiuaXb1ANOhJEtnepI9Gw72kHiYDoS44HTT
wx9uB18v//dnSCvL0YWOGFu3vp9v0dCpfS+aY+ViDtfS9wldEtK2qfSpFOvzXDRfMSAE+2xBSz+F
UphOrzHqjymR30H0qHLEhbh6x1KsSQgASuw5QXfOuEpg0O/UZ+2anOPIHLaFNt0OpB0RDCKdNj3w
iH+/vOJP37OKthvQAq1xZgbudx9+UPqMhOa4OyYUglx2lNyEa+gS0YTuUNAXCJtXu4+9migyYtSo
lsbwVeerm0MMmlWnz/QuLxeuSV5mQdpKBZW3eKyn2MOadVVO1joxfbSKETLGVRCxvmzOWXIsWfG1
9jiCLwYbPNCCqE0egKbvkUATSzWAJz+k1D066Jq8rzaOQw+G8XlN5jWNNgfnfYw6JxA2RIgN8o1Q
XLudv4uizwhnsIWpKyyQzSyrPJMBMPSSVy30wTmC0dtN3qRnm0Clymjw82ie9BcDpy8QXFn0r53b
zu+3shHWczNJsv6oKSD8Kf+HocUn09zwsDCcsBtFe6I7NjN2EYe2wTzj/NDOGoKgTpRsuvDkMQwP
tfGlPvV5T1Ioava0SaTtrBXoZVI8jig42xjf11vqWPve5sQ1bmU2vGtAw6yOoFEHzN2w539NEXIV
pJ0xK4v0qB51qZRZ+CgEJ4vYY/NR52mkgYnejzf7gUBLmacpMpI6nZiae+nPEjJxDciKx0joQEZJ
RYylfGUV6xb9aeV+xMMrGx88yzBghgNWz38by+DJ8YMro75AqrovIPYAawvuVNhmI+2pkfUp5+Y2
q/w5aXdfihy8ATYiHdwyz3FjXWvQdyNcwq6xCckcAeNK+UNF5d70xNrUIbp482OU/iKk8RZ6bIUH
OFT9AnwWIa1ZXkAP08lS17ZWipxBiW6ZbeC25SO47K+jy2AL6GPD128pIOT+20I6ktF5SvNhVzdS
AMb9zHAwDrC6iM2Aew4SJgMj19E8itaufvlKfSIbI177xWdF29dXSgp3yjzEQLILiKHLTj51rfbc
wmd5KetWeRrI5cukxdgNFnmZgoxSl1HA9kpLOjXNO5GdRBWt6FMB2GnTGtUjOS3NqkbjGlgIXt6b
FjR3eGfMH3pLwAwxZ+VngTDOjD8V17pyCGYgl1BZmTrWYCTsoLuH/H6iiVfTi66Ccovjy0vStZ/e
SSKwOzieGmI4w7eEB7kOT0mFZPUUFo6Xjo+N/WRFytJ23kPrpdIORcZt4s4eQAuKbG9Dt6XQHdyV
pRHolj9zPM/UFAN3LxrXc0X21QUGvqfjhW6GYg26ZVkEL1VZ33eSoVd+wGXsE9gZIzS+8VChuh87
cozCbRz9VIhof96AdYFc3TBNhsmG9d3vbiRJnvhW0hxVmEbtrqFsbDFT888vfWttkXfT4cmX5XBS
V0zBhsW/N9O/ME1Qp2sakgh0ERZZ8r9XQjaK1iKO3Pqog0XNXwYuvshIIWUE8wZJacCwh3rB+AW9
0b9Okw8RfUxPFZZd334R6aYRD//+QH/RYeumhXdIs/ArMfr89oFibOOaIeLy2E3TuvtMk8zHTfAJ
IpaZwK1bQP8BN1sz7nGRfTnC2so+V13bb0pe7Ef9Qw3b7WD5qymEIhgRl4SmN/WJiCicuxhalpF/
CMt4qBL6dZm+R5SzZtZA2nM/KSsumWZkEHbxptkUQvhtK3FVWWhv7ZizZH4eR3tn+j5jwCZ4Ncm1
Yb4K4Za1Wpv6vmCl4Xaep/6sRPOTq5vsSeBC/W3lMFlC5+sb9pUcsHS5s7Qn89rP/GU8A4fRh11r
Tcw+fASC+r4cxXPEmuxVFHUk3bLByotpUGKuNXzy7GiDI95dC5y3OiOIH9pgsl/4e8UgFQ4gGCxk
T1yNpTLqPxP5bkBtF2hFCVYdU5/cfWhk2Kuwffn3zy3k/9G3P+SoNh0yum4ITb6Xd1OOVmR2muKo
DR3PSV0hDVpiYb6qyJCascwrrutpdGhAu30AJaI1DolWqzZjWS0NyRVG0ieqW5pYpHP2iLFqvBIJ
TR+3BsZvOm+ulhKY4IncxT7ccELXmy69VOh+Chw0HPJeDJr4h6/153ttuXQQdTAPPEPt+yqekpil
5lT9CZCClq1HVPS59laR0cFYEhyldlTNq8m4isvblhWsbynBR2er6Q9x94GfYigfovKldZ9c5cZn
B8iyl9h8TsRN0j6BEJ7wI4fiCTjjD59bdtx+/zksZD7ITDQBMUd8dzv1XJqwIyFDFvFDv1LqWwy+
lridmhcDGzBVtRGcIaM65UMWWStDPCk+bFHzJos9vMbYmxXtwU5uLeOES0jXbrTwI4bEZRCgVXVn
hYVkm08249QuA15YXw+QpGAvc16mwTkbP+Lih/3E+tMTxDdC0aHysumaYX+Tzeh6OTP4z/tT22x9
dR8VxKRfchpMXXNQufxj/t+YNWPCJdFROyFmYPE+ZNEGArSxiog4QsDNaVTSybDwBVjRdog+VUi2
SUTBg6sRHA1Cm0DmmhDEY1SyITdRjD74xf0TCreFcM7o1+kAPg3GL/fWN+qtTUEpbAzldgoPpmbY
w+3OuI9a8PeYhTV0TVO5y1VmoxAQ0xLJH5rB7FoZ9n5JRfvDMfB14f39d+cSbBq86F+6T/3b+56M
SglC1cYiWd7GoJJYjiZX4VKjvYrVDPqdIA7BBmck4k1nIsai2fHvtffnlgPKyGCIgYdALj3ZmP/P
lmP2djGrkV6fMqTmSnuVzTdzeDuaP3RK8M39scb5E1JSw9Hr4Ov79ofQb3TjNOntUe2zg98OlOLU
OrZLClGKXs2IN8XMxtzdOYD+uoigl6K8SuHblaH1NMJ2iHNnW0mJmwOl+Fb4EB4fED5OFNq89Xg9
r8g4XPjidtAeQuVRKV9AtLj6lTroYM8fM2aCLpeEwXgp/Ksi1bejeIftJzRw5s5tQ3sAPwftADpL
9rakJRzRS8ktzyE/VPbo7Mzz520nNm4Uvs4CTQje8Mkn4oCR3+yA9vCvg/owQoegySdzM0Z9FXP3
yccTPVeA5dz7DXpeNNUDpAHMy+kfK6sBe7T0pQrPRcCd3zO4wdKiM4vWSRhR14G4ZoIwPkWErLBm
0xNVs7vrh1vkMIPupUATMvLwliaA2GpHA1dW1Rj2I7L6IH86J6zRXuWe+vkckeYnMSAm4gl4sL+M
WV+lHKW9xfZAnl3hKZO21Jms5TTqi9B8kr31YMRsVpg7p0J5kQGKKePiJVYfcyYYCAwwCyjzjQ4A
h5YjgBwITG2NR+4k4xHiUOD7czcVRM+g0PdpVWFOc3Y9VULIn5kPGOjswV5Eyi3+pQl6TUVYgd9B
THT26fRgOBsy3VPNM7mnV+D5yxsZA12alyHYTv6n6zzbBnIiXpgZu9Nr11IC9yjGX3WSOov2jgjP
Lr6Q8OAVBKcwHEjJUxiyDwe+YfiZlSdh6OsI3E2kPsQN4eDQGQCK69PO5jU0qf3yeT3OwBhhxBLP
0vQnF4nM3dAz4GhBJcRr7C44Yz0mzUb03GOx4VY447ej1lpbWrdMK+QEhXEl+84hnPts47/NZcuT
24G7WMprRuS0+4RtT4toXcCdMNHgjPG7zS5eRoTxmBsOAkdlmb7qJr7/pvslIUSWmDalNV93RIPm
tP+ClqvYW0iujtBPbXdR1ENiobLhG0cXt6asvc0TZRvUw6bo+GXFNXN63b6VP7NKV0ejmFOLkI9F
qKvPz1W33ARnSOYpLvvNgN2svgzsRxjYaCgfBBYPczq3ldhXcK3d62ZuDlYe3lbcMVyj9tL7IeLK
VN5Pg4Xi7MV35e37MCfmToTwKRJ/H47tufLhh3c6i+HClC+RrcFoS9ljIAQiBmcCEJJDOgqJec3b
+GYcgXuB9hShAk0m203WuZqgsZQo78Zu7QbhLoWMUJ+G6mSY7aYm+Cozkm2e3WvgZoEGxsz4wVZW
XPYNNr6mjhjDwebHOxHDNteGj1BjneAuzhn24CWiGSvVNLSroLAMPT2dBYRb2Ui07T2aLdkgBLJp
cf9UgZC11O9RzjWbqlFfaCTopY9Gt+8MG5dX5inA+Zswv5nzYksTY6mRhOnHXys7BvKBoAIexa+R
T5Cb4DK20wC6YnxERukVyhEnTIvKgfDvmf2krAg/vM16F2jwEeUMgpgeabVQzpm7IXiw9B2EzeQa
8eIzOcCXU7IN5iqqa6BFy1IQGzQ8xsoTRBgukPtKuzPzN81VVlVwqm3GriRdkzfG+K6BscjFGxY4
ESsVoBaXEBj4vE3opellzHgVioOS7GbedrXDbMwtrgmRB/UfTXvBlgzkFTV1tgJsuprsQ1Eyy8ou
VnxTFG8ltAeJ4OngtJBMvzYkiARZGBkxqNcGH57VLaGQDXNSVl+VvwgWjYVMCKxDSIacSiCgesiZ
IdjnEeUsHLVAvoQ1VBr1hZi0JkVbtmy7B6O/MANdVsw6JQlF6TGg3IbN+/NEjsXZt25V8RoQbVFr
XmE9DONnTkMoGoByWBp47teBdoyW3GgV7mKmbSqg6+nsZs8NKRMW8KIG5MSuDzbSloLv16yZ0GGh
muIXZFdLCVfV64uFbEUjngjPUAiNPerO6AEy52Kg+6Nd0yOC7ZCWC4qceXj+HCo8yWC8ytRD/jgy
QCUbOVJV4nc8e6SjnXscBmOyzdT8sUQxIrvWEoky9Gy411FgLxKEesl4Lzti4XvRA/DpYeRetAwp
H5vLO4DY2CZBbDI9ldxG4UU4TSSczU/cLVOI0TjPHLbAjkb1qHIDUNmpy+xqKpmmAqufgNeH5b5x
ry0W2r5BZ9D4twgYYWzR2LzNhcPxXMO6A3A7bNBsdrCBh+omaPJVFn46reDyi+lef6zUa7lxOnq0
HhOiQVt32zbBVesCc25fynMKtalCK7GvPxK2NaFdu/EZLnSmSiEoKAVy8YLLiO2aqRYxE8xolsid
iF4EI8LEXdmk+qeKOavuaPo3REqPnzoE1vlqDrj4hPlKxSxuT1c2EQbktE8oQcP2zNsPw+M0Rf0m
0UF8NhvLhNR27UDLsi30o5yUMTP/Ejvlwcj6hVbTR1Ku5mTF4jaagrBtvHjGE7uxvGH1buUJQO0k
8Xh9eD/AyS5bNN9g/qp3jvFuwKxLip+0O1nMEy2MKY1OoVLhzg08Ja/XJR2YNB0uOV21yabhGcBr
nMRea4IdjTkqsUWXNxvMnqsRMQyM65R3Ix/YJUPucJgIAgzv860cG46Cq5EnlR+c8Is5AZvbE7wa
vA/zmy1OKuOQ4TEtfxUyis2TmZ86lBwT4wYRE9s+/1TRGlaU3lOTELimYUBcOpB2ItSoUohpc4aR
mTWNT8ScALLKyGKHXBBfD9LHHXGshe+OQxyvfheg5GuwkGrOeqrEV4TNANk3MhhXB/ducp870RXx
u2ZDNTMRSohsooh/5VwL0olCCl4zXcEOsf6EgWIp01iG4KXBHhjED3z4kYZnwj/c+A/snx3aQt9o
odkAalwq7S9e+7zzt7ApkO3Fsn8X1mc9xhmikw3br1t6ViVyI6KAR4f5hHZoIrqGdBL9jGFR/x6R
1BpR4GQUDjJR22mO9EsjZmoWoViVDx7/qXZOrfqsWAB69HPPxRpuiWScS0MddjP6pwsLiSEWtUU8
vJjag4+P8jWAMVcaD+oMmccpr+IhIy1g8mZZ2rX3/Ji1RjRtTUqGBEvFxKDCHsGdnOgPw/QoD4Ex
J7tXrQFlIt2zDggxgGm0i1YlX4cuda6A5Vv6486e1qNLps0hTa9Ct+Rt9Cr8eYkMk91ODojlnoQ/
yXPNw9XUEmd7CeYdTRHheCHBKfWRMUvF4HVItMOU2ggJDjMMLBOzk5adNZwrhHj3oIPkM65UpLsz
+0GGhh3165ecwlxoQAhCxwVQdKp7zEqbuEOYbTtshptM2Tglrorkl9K+tjmwM+26NfCWj7sx/4ji
x9wikCN4dcPsusjWqvHYaJJd2Kz4RkV2VUo1n72ryweMNiVoa2s8lGzU6A90KiOyQGoev4sZmK+t
nf998TLEHxciXVXJChIO7TIMB/K//8/Ny50ygiNDnSYklGoVzpdivXPRjNpD04UboecYd1GdMu4c
ozu0G1OFshy0AMTqOTt0cD7cJERwPS/blAhFBhmIBebxXbYukbpw/iJMb70uiVcm0YGpam3qAu0s
Mbhdj7Y0lpqURF0DmKjnknE1yDYVfXz2pQNAQPLD9/2zyaGrhk5jy+QeyERR3kT/832RJMWlaCdG
irO8hakXO+owGvpXBhIQG/NoxzVgKk4zFoKcGM4vbBCt9uhTcDzJSCv0SQ1ouwGTljjU2sGkn9Bz
SzKxJ1i0UGvk5VgI4ugjwOSm8MhMYnAuc0WEugt6p3SPSW0TpBiRvUPlkcebKnqzKu7ZDhl3dSke
QyLQRXWjRDZdTLzdpPYEzvrfT8L9sznCk3Dop5oMWFXnu2yw52fnzGG4ihh3NfgdceWoqdmmd1Or
nHwtZE4fL2zkRpQLgr0/NZO9iffARdbtwDNhEEUUraWYdGRHEngRt/Ly6eD+FY6AWQMKb5P+1JNa
ZDMhVLbQP/axSRrCFK9bHnlQvekcYYBINQ4D472ja+8M+JqjR0V/kQ7uIj4FPWWIlLOacvLYAgVb
qda8+kppNw5OGF53QXeVGvqqGutDGZdXCXNbGYSTpf16cHYuobCu7WzSudwP6f84O6/lyM10yz4R
IuDNLWx6QzLpbjJIFgnvE/bpZ6FmIkZiVYhxTofUrZZKlclM4Mdn9l5b+cTvxvmiwJOsETsUX7PE
6izfJ9JMcBELdYX54xXnf7iyGOsU/csyd22bxmsEDDbjjOVBWlP4iXJyx9iEpR7DoeKUon3JGnoW
MfjvL4o51V/uUeaIuCG4UQH+fBuLM2+aw67n8J7aO2XR7JPnXmP6LvWrU4SnUrsn4upuMDgfV4KC
t0Ypn5OhPUoEWVdKsVZZVBt9c+k71p9CR2hJDWh/cuJreVaFxd7wnJRvrcoQi3ItsYLkKnPnDr6s
9UEVlncaq/WZ9jnMzoJm3klWwNjkU6r2ooFUffJ1jFHLqrEuGwCWdAMtPiNdOIUpNm3Dn5+aqD7r
CEbmkpWX/qTDcs3QqPTVW9aTnBhGJxGWqpLg22YOB1LeGlRHE8ddXl39QlmrZHzM7eBfAS9ik3se
22RtMGs09VUY5Y6YvuYwUoRz24CJqe5Q516UHPMyMRjLBj8S6mAGiWm2gtv1wrHp5UsVqStScfa9
Ij7XRGDKzRW/PJGQr7JZ7HqkHFklnVtg/nIESbNIdB/NBOOa8iUGinezggyhvRhiiE7iMwvEsrkz
CYlvoA3J5uuQYqmjaq14x3Vn3N3KgmR43YEhQ9N9vJbzyooIxwn717Yi62zsbIMSY6ryoEpfS7m3
+wfRtI5mAD0CK2jNxGA18mQM5wG5oQhwS/cGCkqZLjROkGiCpeuNH45L5a+XngyQWcbPCz9uOUT+
cVwmDJtT/WaQmAXaNUTuBxI3Ki7aeOoTuL+30v/d1mNknYaj0X8tI6aqC1iF88SmP2cJis/BUg/4
jrEZ3Wk1fPwGuC4FZmrNgaVEzy1+mJZMXHwIZErE1sts7LIo3jLWBUD5GccKI5cfTr/fE8V/Dz1R
bzMGZMuE8EuSv42GU4Gg9HLiB4PPBHU0eS/0BoQy8XwFBKYbPRNITB9CsM0WGCENY1GNqZl4jorj
rUPB3HA/DK2Xck0MChEzRSS7PekzBhLIKkMvdy8wrmjnOhhYnN76jd7vTTT1eUdqgPwiTNNKzDH0
MDSTpzq43lzrui3kS69WfoKxtxQP8pJT6d+6g1IAxSX1XFhS4rMPY2M2rjTd0RLU3YsmbUzWzq1v
ZhXdFcpzBpBjO7lK/6CZz9ksvHYx05YBR11YEUMTwqyVXdxKWkKqmdG5MzSRmaRyK2TU1O3ozUue
v2FosmnH/5TLOGsS0jbNV1l8Z6Tz3+cb5uc/zzeFRSSXs4bBFpj9vy8yReUDTIe+3asEVFU0zGa3
LpN1K5Yvpt4SAXyNP4nt4gPKXW2svGwC04cZLMMVJyZSgFztPSxI+0AHzSyPXWpX46GIg05/Tst5
U4sKSt2RHTBoPwV0CHs3EpgsaPUh1F1RnAIlZ3BzRXk8wSmVVF9CiDkUSNgT3CriwNpIWsw/mBta
za2j6rFBWU+LIoXWq2hNtOwRmCogHtpzqrUOe1+X+F43LT9YAF8kpfHCQTtKQ71XssmNWNybV09E
WdUyoM0fORVKuuWySb1cYQhx09wrgvzkGtssAxkKdYFQvg4RC4pUWlUqrTZ8o1CEDpCl21lQnUxp
2aEHSY7+t6agTfIIW4i+0aGVFKyPVcRnqSqdE4aUImGMmnWesApDG5iQuiipU1KVdQyHizw7FgZp
lQT+7ssYXibzFYLLejV7oZsPxFR7rhRrAzTrQdKal2g4V1Hpie19FH2B7Aol3FEx4go0V3C7pgQz
t0TBTMT6OIhYeTGL1fKDNoqPEQzvAnRva141dqrKeU4Y/vFehrfhSkU1QQ5WaqrxbqyPfaGc5hz9
yE1ivoylwrxp20bR3IKWWqzFnVpCAk/l7UTbtVi64lXcgekfYsRbnyEVWz3KRAUO9qx/wERlPmu4
VyJ90GetSvH/6m8rFP3o/neCal1KQFxDDPI+GnuOsexO5itOICjVurKeavhG86m8XXeytLG4KEuR
+bTyeDObhbE+7CIJdR9XcUxIdK2V54Xt0CMQUhydEOswvDn4WlHaIQ0xQfZ07tVkrtKtDLCx4Aad
0lyCR5+vorZRy4HVplAFOh7GcTqEhu5GMbol/bkwG2+W8cb1iJIsCJsjJWypbQW82lhNpYkMuYZK
wbynoSYRdoQXhXnjxie/DMaLpveukB4UjX63VGH9Iv6KsCtJmzaf7yOLRSmdXgLXa4hX3aysMCSj
MQcqheq40IxXIgNidhcGmcSLNm4Wf/fPEzPDXJ9fl+XtTYhhCcsPaDcQ7v7WpBjsFJqnkaclJxE7
MGBN9fsg0wmSbv/RAP2Z8/xk6stOni5NPUoPAuqRRgSgM05riwPb5ljtQeb1ULpo5trbS9616Jyj
ey1sAn0mNabbgVzgCOvd1Lw5Ix3liJ1MAmG2KKKp73+DOM1N2nQIRhgltANh4ZKXxqi9o/ZcVVkw
J62r95BbzcJTmBSYYX9REoWjJiUnKvcicxfFKVIeRmjM7Nv4caLXrq+fen5UmFYsgbUmF6hy+2AC
ykBcfCWGZOlHmYSiBjMwtTPxxOhJPPYDUBnoB4mPVaxCRBMyBx4JMB8tNx3rffLWihLux8QHB+NJ
Q7sx5+cq7p38akCUUxepsdeYfAnFmkG0c8WnSJHqxpXomvpONe9u9aWVPhZ3FDl+BnC35Cs3mZ8n
5crCkbzIYjKzJ041c+cpI2ia8CDDa/mohGi6u1J6EhcA2Ld3b1ISiIzpJ05uMmdnQGQ9zhIGrXh9
sYuhoqZ8hPPdqSyOIoyfnbkp6nZfXbNtF2qY0ePRQ4DgScvKq3aEsDrTRpfUFDsdty96U6hCosDA
i7wBUM81cqTYCoqquQejHCRii/1UOda5CVeJoFctv6Q5DtNr1O0jvd3w+/CzgJpIUpCYLZCNV8IE
OzkkRlLahiiQEBhoNxWf09vc1g7x2YTdqWiSwEwRU9aiyrC1KjupHcmXc74BjTeQxtfmy1Zf8OOi
BXTKg6UotzzILxUIRBVppMU3euumB8PKcAtSr6XpdhgATkNRtKgxkvBTUjOevfXGQrsXI7sUCGG6
KQ9jbxxqGR5jaJE0nSyIynmE/wizbAGeR9SAqUr3ZPD4ivJs31XJK6/6BQCYYZV1SlA30CqQmzW/
SO2hZ/BCmANPG3hWxKblPGBNzs1qxFaLGopVQRsfZBbfjIA0vdx2NWDJSYM2zX6i85n6nKRc3KeI
tUWasKyj6+q2cvWVG5DNef5x0A33NZ7otGWCMr1qN8IqyaqzcoKOkBzLyg6JWMSVzPWd8AClQjeK
mWl065RIyAXh5prKJaVsFCaigoGm5RGaIz+WTDC1YLWL/myGGtFqxUonyFCzurWWj1587QJ449N9
xwi2KG4nUfXq+ENTrnc6s4QbyfaMocXqnpEaI+Rxr9JYszkDVB1jZUJKRKO7bmxwDl5jX+12LTkV
xgtb2WibdsfAj+GEbW2sjbCB9OPI9s0pvAuztc2VX27wqwSkiB2frq0/c5N6lf0mPcpu6ZJCe45s
ESuTra5MHzmXH0LQ2Qw7IeB8t6O7wVUc0U3sy3XLlN6dPZYnvDC9aLD85vUv3eeU53c8JKvlzVUH
CeqEtVF4Gyz/PHSaa/YXMAfXw3oM+Jjt3L0Q7IK5kKi4gFPoSDluW+skaFfImO3GRUBl64HBfyfY
UTRbDrQjMGg72YMct2f/+TH2C+dL4xc+Cn5nD7a8JVPOK4LJ/sp9VOe2uBJXKNRQq/hwKPgJ+9cc
oYM9rdWdwrvlSl+rtgey3eWC8Cf+ldhffgdCBHiDN2f5aYgc9kQXcPfvn6y5g921uQgbZEY+d4a9
vFLlAAhz2La5fKazd9kUQcZPI654KX7HL7wWR57wM/NKNo/cqydSRR4xKT+ySDo0h2u3+OX8kAFw
j5kpqWdn2eTFiO6p36m4M5kwYVZbZZzjje1XHVqHIXu4VkDqIzJBtpnCQA6ZSk0acLUgPxF5NDoh
jZ9JwqMmXM1Xa6clN6eT4uDaozI3MRDLSzjmV4rz87/LY6Tuf5THpog6A/qLpZON83uE988eTIVP
iGSuOTR+/5w47JkcOAaPxn2jIHt0ZonNA8GuKzLkyZZnWPlBuI3HslFZG27t6UHvK/boQik+hofa
iwJIj3swQ5uRBh8/jV09Nx/qXt2Tz7AmQGBLIO4q2mDIkLfJSl5h0nxOUC8wzYMO6Fr3CQEASFb9
KLBeWskRHqR7caN8ZI2bsVh65qLbRp9aghfVHs4W2CC64mfl/vZMDPFRPg+b8rF+bA+5V+9TDzTW
wfApE9aKSxreuslxnfKFYJFw9DMSBhsWhI1Rx5v92y6c7bxFSOGQxzh2TrdhcXY0v9rDwtz41FYw
BM7sGfx+lfizq/mWT73mpHvKgm1zjLdd85ina5rUGQ231+zkADuhbx0ZUmzT0qk/FyIHXdCqPdxm
v9e8lLzY1ykQ/GInbqITMs03MHRu5zH8comlu+8uxbGjZ3e0Jxml5mxXCPwwCjwv0iHSpdnXHZSX
cqsf6pV6kA/1+/QUv2v32fr6ivFQs2ymwbOfPUi75siD6RX5+HAZH65f0MNQVvsGMwB5o28Mt+I7
NE/9FhgkZRY/6CF7kXbD3fCmAYK6YpFd/qDgLt8EjDuO+pX8iij6gvrMekDb1nuyXBlDnIeAt5rw
oM+4WKyP5Beanu2wv/2CEMJ1MTm6Q5zjUX9MQ/9G7AAI0nZVH1i5Osnx9iSfQsodLD4cIaKTe+Xl
+kLPiWqZsm84FPfEHG+KR2F/27CAnu+abRxYe+lMZQsA5n1+H5+6z+ky3NFYPgBP7Xd8bcFAfKMd
3Zd826p9IlGeamNfHXlrPl+MYzlSUD6EJ/C1HLwkOEyLOcG+5Sw87OkibcWX5pFTETG1vr5toRox
QycYFUNsJdnFiWBUhXXSQ3uXv4qX7i57MI7jWtui4C5eGHS2XFmB6koHBtdTEiyy6vfukr82oGgh
DRqU/syFCfizoUOcXy4YqVbFXt1Wn9VZ8aZdflIem7v24XYQdxMNQ44z3RZ31Z28mx5k/+VTcGLn
c3QukiPaL2jGnOVPzjn7JehcdpL28qzAVfD7HJzc0WGOwFPHCN4W6hA7Dru3OY6r/S/+N3Duv74u
9+DiXBZdbv3QvF2RVtgdSl2iq9foyCJxpU2ehJyAG2A3+aS4uuk6s9eNp/uVk57IN+jvmDkg1EHI
/yUEs+bf2venhAZPs4eT9da+QAP8qJ+FvbJJHjWPtPh9tkVGy035cYNu8MRnbz5Yh/QSno07jcfA
GMRHHNsioQwf8UP7zNcFnPErwwqF6g0jQAW307tt2As+wrdgttPVroGHQfckET+krf4iFQVVSKc5
413NOB3hxhXjikclw9XzlDxRbt955U7i3cJdeO094NVfwp7Df6O8dfT0pPGYTvWmnLNt+BCf2hN/
k4c7Xx0O32p0CUdeNkO9Xfupf/scjthkWaajGa1am+UqH5S+0t9RhnanfvG2EtcLFsPBNOMnXrKf
ICqlR56CKxLht+29tekL13isj/NFzmHlOFyDoWybx9I1TjjqqtHunmij+ksKK5BxN5XtuwZ/5erG
9+qWKKRL8touwese5Ezx/Rb0e0x46/zEo5GK1yf3m2btdkmPZrhQnLotSUPhvfgEL+jSBOqT+STt
x31/ATyI9PIpP1JMP+krFhE+4R0fLa5G72v0k4fwIG6StXjW1sZ64NrLXjcvL8lmcGIf072P7flM
OHdQe5guDhO/UXYuzs1rf7kFPAztk35/XZVrgnH24qoJmmDed/fnZ8VVPYJ4neoj/OLYQ600nCd5
rRLyvMq3ypoBPK8HgtcXt+k9KLsfAFR/TikX5pSGZBXRLaT+b17yLJpAObJxP4SIxubsPAzBTXlV
r+hH/ufBkiKvZSqqaVnL1uy7pjRthbir+qg5LEGoaAYxEkEWAbR1Q/AicPwwyMO1Mob3kTo5/10L
yH9Ki01snjqaVgOVrvR7XPuPUmAetBotdFLjw0M/Kr+Qo6Kkr2OEOmM8Sd12asiBA2erRX5hsIDt
P9WMoGMT3yrBH7Dq8n0dIxRwY/HXaP3E4P+Lo4G3h3gfm5nMIE/9tlwTi/5aT0VaH8Ym8jv6WjMi
aSYuFm/1Rxg/h5DSliahB489qDFibtN4++Ej+uNaWDZaKpA+Bknqn9jCSOtRmUTKcLiNhyy6S03n
1nqdvCFBEnZUXy0sq1FZKxkRUWSHr4sGrNab/hae5czRDIT6PLNXwOnJnHCQc0kC+uCfYCZ/e5NY
wyzoDize1O/wA6Mf21EXpOGQqQbTia/lylFRJ3cDI8OfokIXTeu/Rt18IrqsKDjn2KJoxrfxKnlx
aReP3XC49iMoKmoSNpSDdmYS/Wkp1bbkqa2xfheiszaglxckjIxrhm802D9pzP/Q3y7vxQCAKeFX
Zv7+jaFYymo2cXsMBx0rfOTWRG/DaS4gy8DH8RbV0UyK9qNwq20CpKrS1fVLHa4IEajjoK7OEyoB
5oCN39yNFCm3Q6zyqbkAnXrYUThmwh/K7z9NCrxj4lxZfQAI1dTvw2lVzAdFj24Q9IqtcMSLd0Po
56uOsioAovlVHZB71voE0GeDK7wRB9+v6v6Y98cb/BNbX2EiI0RoZjoQ2xuNJ937ZD2YAMH3ev7T
KP0v3zQUXBHXgaGjov52/1mVoKsjiJxDPhMe7evyawIRst5nNdEuD/99o0nS375LfOeWgYGJ2Dlt
+ef/OIyaXmmaRGi503bZx4IGtXxyG7VylUerHl0qNTuxS+ZOZ4UabcpoFW7G/kubWSd6ouTHw1pf
Y7hFHId2mEXSsVkxLSvbFVl/sxQQ+tw1q4KtjLzi6kTwYTEsfYpXMhohaE4mgR02GnlwTh0wW0dV
7bi2xfv5CudjqRkYJhd5YAIOjg9MFR9hJxOG+6CqR5mOunmjPoOSgisXKWvDbhLU01oRnFtvxxg7
p9WM95PxqULI+CbZa7+yPRLZEuIfODrqsGF7fZWapYq3TrN0P4XQ+l3YpCJJFlK4Eij2R9IEVBdi
k4qeOTmGx2I8V58omso5/uE6lf8w03CdWrqi6ljHFVAA3zZ1sSDnFqQXqLCEup36NYK8J1qFd+tA
b8IsTU8AEDlaUJB16AxrNkiMClYajnR3fIl/Mur+thV/O3RU3Luo7BcHjCV+uxTrQlBmsY66g3Uf
HhRfcuElnIe9to03DIBEtz4T+AeVZWduurPhG89Q9NbIhx+6xxQ8qW3ZkR96zRbB13oOjH25Kx9o
9SFKLFFdw7N8TN6KN5HVhZcd6oeEQjaVna9qTwgmrBhWdiqwlcqmU//pwv9DQiKBf8UZxT22SGe+
r+Nj0p3T7pq1BwwsRKijEDRosLj8VHlfcxXEvlZsGhhMcWE3IutjV5ku2vW+f9SbrZT/sKKV/hgP
8Hb45iXldwiz9n08kAvo1jr84wdBI4L42ns4dwrmMdouHvejeIGLCRb6gARuz9BajH7YpMp/bO94
fVXDv8HDBSHf98fLNJVxE8kQgOUrAXcViwo/GZCR0sF1idfKr2J+NxsvCYiDa3yI6o+ELGLZZelP
HiWDsrK1awra8fOH8+kvz9gluQnBBKUaF+C34ymL9cqS06w5VJP20tbWOX0Tu3glgFJnzOIp15dh
OkEiZuUo+2M0njpcxqL+Ae92q2gPGuPfH97RX25RXcNrwwNQgzb7/Z6YSE+Z5kqtD8jlCYEjoqsz
73v4Mtic7YrtRx49ZNKDERa+VaRudwOh37r//Sbkv5zaOh5sDJY6n80fH0sLUbHNirY+ZAxrqoIR
kvxVJ0/1jAg/wxkhe7n+3A6XuiIX9W5qLK/T3se4e4iT19y4PpWsxBuIgYvN+cdS5W/fGReSjBBN
ldgIfyvkwV1VTKDD+hDSqYEBBKox5N48PMk1MQB01eHXlTT7QryI4kltNJw7ePTvoF708U/0iT8A
XL+L7GX0Rm/B2O3bCdaWA6FAVXmDp0QK5/yqLASV9CzknzNKaUP46Xr9y30ElQQfLv8h9es7U25K
rkNYSGTMyoSjl/IL56PS9kDGLm2owhMJnaHcL1vF/74gSDT/s2owQAyzd+dIM3Tz+41y1dXcmIUK
5QzrG1sa/XaCeupKZBTdQOx56J+izlmCPC0bTO0NSOB8kOUHNVk343Yet8zjjA9B9UIEr4iImCj+
/m/cSKS6GMC2GCAx1wEt9bhMmBj8bYag8DuY9AOMANbv79Z7+0n+EFv6iNXhp/mCqjv8DC8RkO91
ukd/OLPefUEwq56SJ3OX0fFb5+zNOuv3PBt2+a7yDJ4X8SX0rmvBAynv907IREdlGEWOqrGHP+V+
dK4RxOvaJT41IOx2MwdzMG7iNWjeHeaZTbUtVrULy2XNFMGrXcsJTOYOiRvuKnb6R6itlA380Tn8
RYetJicC1mV0UrwlByG4FAFd95o1y6G4A5ThT7vwhccU1/O0iEOQizmosEX/+tHumKrcdbvqQIQs
DYldnnS/2dT38lbe3nQSMG0sM7QgxZ6r3E+CYp8F3bYKhi3Lnr151z5ZD/l7/STyySCiZUtHTNj1
h56TPuEv1wcHKGeGrmIU/x6tKDSZJRZWVx/0C9b5fbfhqNgtY1OU68Kq3Yhna2VeovUN51ayQwpw
bjc3/+YLPuUTnGH+druxVuIriqBj9VGDlguk+2g9BeJhPFqrcoURTFpbq/BJ2ApbawWn/yTdj8fb
C/Ndv39pNy1i0ieBMTY33g4bQKDct5vxKHF5MpU+Y8ZA3PzaPIvn5vm6t+4hiZ+FezO47ZbSA8EN
Zs1xCzPmhAqJRcAa79e2eTLuRHZ8B+Mu3F8f0kB8iQP5pB3UdRw0K+Vw3S2Ty+zp+nCFq+zLL7Fz
CvfqWl1PL9rddNLXpJyu5LVyYCIaaIfh1GzVdfIkcn1VK8sBHRf0G3NXu3Ng7mi3q9V1deJSdFq/
WqluGMD1XWlesapW4Hr926ZYIf9e/b9/yu8CY9C9rsIdIpP7mS5j+TfT3Rzwb3jRU7G63hjtMecU
17orBTcv3vWb5c90d10pQbwTj9rreI6Dm935rcuO37NvW8sb+QvUGW9vL/gBXMaA9sdn8MFI3zuR
r2YzidpNp+DDcj7kdcrYEhW5YzjFltt7pR1ibiuUW8580HdyZ+frFGoJIAnWK4lDlJ4s2ubKeiEY
pF5Fe9NDKwvVRNiJgfYg+NZumYIvE3WCuF0MpVsK/iAK0nfd43u161XlSmuUcW7jG7soELall9u6
1/jSerns+pfl1yFZeDB2QBn5tVxN6x/OxL88h1DGmirGT2o9Wf72HGpGmGVhypGYIpHqCq8c9vLC
GTNqv0/PJGjDzbYIdRpAmEGmHlbScCauT5YvRrT94b385YGNLJuSwaSx47n9rWU2KiFS8itDlSLz
DSugzb1yVdAmTW42uovKJP/pkfDXl1RVHgkWHS8C8X93dozSjJ40IeLOBQSZx9DYLg+jxpGNtdGA
7fMsZrrjDwfNnxmffOIKJm2qL2IWKJT+/aqRrAtihs3/UHSBLK7aLKg/itnLSvbt7vjZJ/+7H/P/
v6D87xecrFK6JnHBNI2NKJKCxTjmVKyNePyhSmeDlBCMvfrh+/xLvW5SLxvYzixJU34PHP7RNhdJ
NNZpP1fIeNJVeyPU4EZO8yUXPpWDXsHq72g9DUg8WN8a7tQ4+O838Jf2hRkBmQtcTZqs/taF/+P1
mwrVVl82ONRuQTQE6YjOmeRqF5+5jJem8v775X7XLd86wcVprQPK5eEh/y5I//F6YqyUNSlylBdp
xMZmhsDAjiOZPFQWvwUltqB8Jdkr0q5YPUNwcKp6k7WBkLBiIYCm2GtUXpXwINN1j2LqVoJbyiFO
09TN0rMkWCfYCuTbMn9YwKGjNpJTfrmyfIsBlmA80XUoIMmmHtVtbmZeiIBw3Om43mZBWZWUwGrX
fI4R9cEis8g3LdjFSkk98pD8lmYybjs3btMAqyXht0OSrPQC3pMmgde5xhuyWX9V4nOObNnE1wm9
B/xNeaiFh1TKF72cTU4rIg9wNma4/+9P90/2HzfNUrvReEHQYPr672tYFtISnAKGhabJWMlQLygU
MVe9ddHuOnXxaN1q/5ZG6ANqxGiIMHrhJdVe6nBTDZc5zrz8hkSBUrvemOqvG9GRNxLUIGNl2Cpv
F4GZ3PKJKsNCpzEPrHLS+xtR3fAgcr30LbiijaC6DUks86Q8zkMIqggOe7Ht53CTSNM2SrRtW73G
XRbE5rq+QiPif7SFgmeyI8Hx1NC6R+RrCDiTVDV124U3UF10xtu0BH53Lcnwbn+4MEEq8dl8vzIN
ShrmkbpBXPXyz/9xZfZtacqRFJWHkS16htXbuWYucCYSWa/nY3uYvqKezHd7/qV8yGfpV0uc4rt5
Hnfpa7qqV3zP9VNBkrdToVX84hjuNnh675M18uz0EYM9MwE+JnDY01sEu7PzpmIFKBSYV/iUnIR3
0LCMP8FJzGAwLS/Dr1muDWHbXN0rSiamWPiDkXtrgSHzsPEA36DDZeHQoA5Cl9r72IXwn7Yo13dX
OWhZylCKR55sOotpgyEKNK9H9Y155F7bSWsDJ4SdCQ6xUCE6VvRnq/LT4kVgpPMQpiaY3eUfI35F
2/raf5FYEJGD8aUEzfb6kgbRYUAMwwDu0XiMn1kleBBhd8sediPdsb1eYcF4UNyaKgnAikm0JVBc
z6oD3BH473ialjeXsS7k2q5wognlHjZJp1vmFVgv3N4AyUuiKGwur0P0mm6wpsMXV9EWvGlXT3uV
j7KFMs4Zfk0sXzbRIztDCMCsb5kLGmj72BdiQDjTSdSf5g3po0cUuGl4V9Q2vzCQwZgRB6eVfdTD
jMaye4w3nPvIxNS1fj90ILhsKpr8I/xoLuUT//9JfZr37f14MVfQ6f3YyYPWtTalnyGtaNaoOncY
fdfJJamRjtso/bVLedTf588eic0Gux86GRS13UN/VjZ01ztzxUdw0FeDD5ib+jj/yr9YVFwq9ndP
7ZNwQgBXpS4JYdErOUoGs8+QwAfboEnYddR79Fdr8QGDNdjSs/BSjCzjHdwrI4EPn+C0x8/qFRIA
Ys1qj9ljD3B+E+3kO2BKZ/GO0Vj+nj5Zv+qn8L1/sX51ua38YnqF+GbGs2snl4zKqmZjyaml4u0z
7PhJk+zrJ3CS5FN9yh8bnws+Zsv+Lvxq7/UVeo8BjOQzLQvFuHwnozn6aW3ytxLBogqiOcblsayZ
/n3HGoRmonLPusOInb7bCGwpH6IEwLnFVNZLtKe+ePvvA5bYuT9PCSIXLUZ+OKUoiL5VCYjKUitq
utthbD2dCGTfaLHbSzRydvjFmAuoPvgxmuXrIpUw32LgThKs3yMmCGJYyLToqm2/kHNaMFLZvmk5
OLeG5I+lE79pspNoHpeuSAXJfZdZD/TDSbeuoU9XVmxHgDkgcVgbeTin8rMSs+Ro6KgsjgX1bjTe
J8HL2tIdkl941NkseTMHRCLPjjmlywqCANpQ2OgKt0ydnq4nCw+AvGuB+KK2lJivQ7Tah5trmHoK
7KWbmAdKOjkpy5ZJc41RJJBhcONG2iSwHqZ82pF1fR7kfkcUjAOexJ8a5CA6EjpZD9oYc0cSMilJ
vZbEIgKKwsCI2DjPmasoVFa/hAwCknA9aP30mYK8gzWFqvV9MkjdFdBlEl/acK2TaMrzJ2EoYM3d
+ppe5qq6ayZCCjBXZigDHquL8aL9UPr/yV2X2BqaMqJJKtA/GWRyYhBJmV3bgyqfw/Yy5q+a+KXF
l0ZZcrICyFRcezftszI/EUDo7VqOzwKMDoa/eaEB+Kv9Cfl+bCqfBKCyRwbHkS1CuWICVY6iRUjc
SUaVI7xYSeO3Oj0df4Kc8yoyVyM5XmflZfwxpOm3n+/b087STVBIIIIJlf++c8zIpmuYkrEyqz57
9Ft9/6ldX7BG2eU6blaCtpWfqphtzStjYnNk1UGksPDDxytpf7mbmHKpEml4S+X9rbUQ8j6kuWJa
fWs38M2T0vL4MFV2gfjePD187KskUDFiSXNQ6mtNDCFmrssfinDzLw2eRd0E4RbeFcHf38smxpdS
b6KpG7FiNtBbRXgoyYRzOt43wkM5ZK4sgu9W9x1Cpxvyn2qxrrGv7LVPsOpuCjvHXPzcyh4gVjqT
AsrdAAFrEjt3lHF931JXhhKNYtoRKBDNfUhEWyp9UgNFCGjeiHTjWycRqWHsNQhePDSHjNu3E5GD
Mg1KEHJPrW1crXuVKRkFbhYpW2kElxA5Q9oGoOwdQ28h28qO1svsPhH9cfQm+jaKP9tKc9NM34pM
kjSTKMgJAqcp7bNcPA+NV9VEZSmcN5iIrjlavWJ0JArsBoJKx4NEY1wxkLREGQbnbypqP/8oWu6F
dC1nKjoh9adubDlHv1+feBzxZNGZ6Op3bUMbmxPD6aQ9dNMZHEdKU901fg4VIbPt6QEvXWOgchl+
aIf+dkFawMFU8kZ1UfpeBJImWw2tgg1cF4PbEFyrPR/tfz9D/naxWcy0SZaXwFx99xzPt2uph8n8
+yWK9BKDa1ZedVQR9Q+r/j8fVSx/WUvRs5NfoX5vLTN97hpp4Doy0Hvry8nJE6U21tJ4qTUsZNcX
4ur++2f7c0r+75dcPt5/1NDsuK5dfuub5bgsJrovStdqr4dkfl/i+oeS/c8Pkhcj/oVjQ0M1oXx7
FFsWTkQxaVDC1jR3NAxdg8QEsRVECsH8/OEn++urYblVDFGETfY941hoJRkQIp+mBjY4Uhp8Ehln
FkgmUTkONZEcpT/y6DNI6FgeFtm0Tm9EecJ9R2tIGpoSi0cVuZYILwRWVUcgeynuhyR9SLBgcdQU
gYBtQ6q53diOUR+DB7T06wpdJhMSNyERwCiCMM08MbsgQwBWOnkEmrnEvboFVqaC1TVbgYLjKjLm
Ndt6W8sZGQIRT6jxxewrRgtfXF9LdW+hXw646ridYVqmC+UT1WMTWO2rSCEpEa7SmKc6yggJ7xZY
726uPxTlheAEt4/2RfMpoh1ZnheiMK7CG8uCnGQYMKodO/yMMkTimBKnDD46mm1KM6n/YXn192/E
pNH9P5yd127jWLRtv4gAc3gVRWXJkm056IVwkJlz5tefQT/cW6X2LeMeoBrorq6yKIbNtdeac0w2
bZah3KzardSNWWCGrJNsurqqt41sQ4Q2J8cYXv999X8Yq3KvMa7TwGZDp9SnY/njxnZDSffjYtJ5
JV8AMZ2y3BuTRR8puXXVgzO8Ec6KWWQz3Ha/inb0/y5L08dTifBaFi3oGn9/vN96BcAarzyk+d7y
l6GP8Fo69Onr2B9q/02DeGWsEndrtgDlwu0gAclZNuGjOH5IEvq7Xp1PVUlGrq7E1fWCq5H5dlmQ
aYbpVLScELT8gOSZYrabDB77QpVnVNyOPA2P2Wj08n2WvAoJ8Sv3tbgSZJWMUDo4wypVCKRM79Up
nGreL/uByFXlySwfwwjjBc0bNmBquHG5LUZeqZEHak6ja6zc+z41U7j31Y0RffxywX68Of44Yzc3
RxJ7VhIFwfcqq4y0bROn0TEYlCdfrRa9ey6aCwjH4lIW3O1mbgdDues6/IAKdPDyt/eZ9t/uAlHD
kHW5ihhbjdu9StKTcpB5I7NMdeESCoD4OVlyqgIUX1iaIK4hDABTN8LdB5wxhwaJIRXVVYCPw7Kz
YuGyu85XBjOk0FGlRcn2HEXBK1puAm1020NBGtuy5wAyXJbRSqxXpAeXpAiaK10hdZoIc1hOKw2Y
MMkbSO2tRWFsdETgJiLcX3QAP8iB/v6+tw9MLBt0esTiwPZDkmFFW80bQUO5hTb8qjbRFtMF6+SR
Ue7/4sr/eaZvO+RSGkdFJxUHOjg04Qx55ma24s5ByVmECnEoMrxReP6z8YIWtyOQJ4R3Z/9yGP8t
YDgBqDLBi6DDwSz/9yM7eFmgaQEq1IJtv+EPSH4cpINLz8DNJkRzi6ZaiRkzDnhexLce0PYvR/Df
SR1HwLyawAR5So66eQRMHGQDskV0sNlTjEuv8XjLRI7WXBuXvqnYE7RiJ90vL8ofl8o/P/bmtazH
aDjSkI+dvjjJcI7FXDK6GtrFbE5afpUho6Sezovymlk6TJ3Tv7/3T2UPg3MNhSO6J/l7z/HHUi0G
cWGktcG4ojxFyj4AsG+j3ujqfT3Qy/htUg8mhSv5d6lKVUA7G+Hbt47i5kp37I+tukdD4WePcoS9
CVZvcJGjB1E6adGCF7TPhkpfQdGpUd+V+2yyDy4gj3ts2+lzi06vOFW8NTDaCGjRHgKJZEpnHIBa
z4ZunUHbt3Z9uxCeKpKacRADUnHRDB7pOTfynIjQPFxF7QOUWOwQj553hReY0CoEzZk7gXYc1WUd
n0blDUoVRFN0gAWhj47BCNJfK7VDaGsr7gpxA/XMN+5oVKgdKMhFJNFuXymq3YoH2DVpiQlv3jOS
Y+TNlISihFaPfxDqV9KhzG2T2FQuBGTo6nI0903I/5yXwpwmrgUSR3Na3fGlg1rYIj4RBmmWnTBN
Kvf1eED4Qz4OUcs9rEHepjRRK2oLRyvm4gAA4KQqkJWc7FXedu6z/pWdfdL9TFw5y1xjRDIrB9sz
HL9Ysp0SklWs3IG2JJ4WQF1anhL5FbNukB4K44Tmr87fDAg//bLMd4a/ST6aZ+mhGlemTugV32A2
EhkibQv1Qem+UpIFJC926nclm5sW5twnCzdmuPbFfYN3TGMWihu2b99GOdhGSHjq8iMJ3lr/5MrH
xD9mdG508yNjHpFIz65bzXwIqYZ8cZVh1lB+WRfX2NfNJUM32CKAHFjdS6DCw3QaGgLPsoSZx30T
ndT6SPjsv5+YHxppCNcQzKOYNwyZbsffa1WiQUV3fR4ZenRT9wGAhIyecq6RywCFH03D+Mvi9L35
uH1o/vzIm8Up7BVYAKLF+3BcRymir0padfQyffgy3akPt0K1yXChagsDCFtXn1trgwrTC/bDdK2n
2Ms7D5iLjMvND9fkwhBb+T5kuxjGbFsfiTm2EA9DfW0wLIfNh8KONfpFYfvribtZ6yKRPMy0MHn0
gTf781BxeEoNNBnFvq8XEFJF45drZf602rA1NaaYdGwH36XiH8ubN8hpH8UyIakzJgjotWbpehBX
6aP2MiXkVk7tzyWabI0tCPvhrXqDdSeuMDul1dxnl1+srORxKLbgD+gYDN2M5kLV2iXDY7IbdzmJ
CQ/eQjv6S53zvK9PEpMLtC0yC8/MP/Qbay9gcaqXwjp5KG3jK38K71HdPuoP2mX41ByDxLodudkL
/FFiNsMamx802992D+mpeGgeaI7QhSQJCUthiCO0+aWb81PpgVgLPo0+aRHF2w22WRPvJosUAMi0
REC1MSxTXIt9b0MSrbwlYQXTyzfgnfzLc/RD0ckn866lscYHfzfd/rg2sq/ISVcOlB7jXogulJ8g
olw4fPFzDuJMDr4SupWDfC2y9DhZoAWS+Vz2yUTpbaYVAe39vw/pu3X1n+fMZNdKHTA1HG4e7VSp
02KMOKQ2AomoX3MEj0FAMgYCLh9/scHbuC47WsMJnSnFB+7ok3wGJTphzGCdJf7/oGDNqgkIZfKQ
QUxV1Kvq1gvF+LS6a0CWiIltdBLEaWxqW+rpHIoXWRawoZO1VYwrLf1Ks3RRFYxv5PGKaZt4QXnP
ILEzMPYZnrvSsv7k+uJSMbND0kGe6+5U+aOVRSITUbh4v/RG1J8eIxo8kz4avTpbu7+XPN/PlCxT
3fzgm/28YLSf80xYEUrhgT19WuBT7Q5SVX0V3rg3FdphxJFqnh2KvHi97JB1NPaMZCkweas+ImOd
uO6xU0LH78Z9muvzlNztkClT7eHpDmno4YyvkjOgfrcwHcj9ZgZzK4SlDB6hUWcKNYqVMF4kzsFk
yz+qmDTZmRXB+MsD8kOBJE0ylsm0xHc3bgpk3VVcpS5UhGbDXvPfggHojDuXfFuRsKdCzlLP/74J
f2g2a5xpdKa8YWit3eKVCCmyRMa2eEaNM/i5jfJCugjGuzOrZc/4ZnyVKSLEfaZ9Fgz/BHihYrnR
o18qw+/PuX0Y/jyOm2+uCak1CDLHwRSlnCGNR7+Iidv8Ml7wzIav6Z1yrwLkdW0BRCaZbh+4Jfml
EUZ0x+yLvUIh2CwkECu7919O0g/lugR6D4Up0wZVUW7uyA6FkVlKk7KnZrNQGLYVDnaG9SUWjgwM
mJKjoAZWm/wvNkx/ffDNGM21arOWAj44KaVV4fknNvarNoznkb9vc7gEgdPnG2h9pJ4Q4QcJMeyW
YRWsinI81WbHPFP7Zdn6cQ03FB5MgjVROn0LHf5YSQPamjGz+PwwT4NgrbaXEqBGi+hH6M5pjgih
OOft6/yXSzBd/9v7489PnTbxf3yqolVCRlY1/PVy46vXqJAWXbSOxA3ALjFcsp+d1WyyTUrNHEmQ
tdZbPNjlMvS+FCgNv41HphP/n8Oh4yRxV0jYjW4uTAM8xAgKkZR4eKbeCTUGJt2y+6Vni9Loh89h
nDltEumiMd28+dpplRW9hiYngtyWBdVWMWHmrAPiEWxR66iIfTvtTmmr3IWNtDPWVnamVagiUFdj
gLDCrvRFRxLcYxbI99MbJiG/VWZq3brt3IzgLqF9mBbRvEJlzj+6AmJXEjfsBEjF3LjjCQToEXie
BfpJePTZRTAhlTr6qMFVSTQK+lONJmBMSU/JaIC240EBJK8B1m+8bVZd0KQE0W4az2Sxe6gKVrLe
cqDr2EXlnUYLTzPrbSveZ95aiBjczsd0Sz/TGM9V1TkadIexyhd6G87DdBnVryF1TJbns6pyvDRd
Zln90EriukTyskjz+Qjp4J7tAP4ilfqCRhYJgshH+ZdxzkCP39Q/0dnwa+Lm8H8qTNTx8FEHIlE6
jjkekQHFOXPRQXofJIFiizdnP8UsyRCGCh51OnaJu/ZEbR5O4cGGo/NOdotNGFuMnNEVEEviKeBg
jRwAQBttyVB2xvoyTXKmV0roo6022N/1TgtJtSoGu4YrxvDUIn5OJ3kWAZNSXPyooRYUtkNtx6RH
tm0MuPwrVFmJI5150Kkc4jm+TZlXvC7Cch57R8EHLWWYdzxl0XtfDIY8LhoNBbECtpRXiHzdLDm2
HlVkNf6WlvXTk8FUQzJM7L20WW7q7iIplRx+Wc5r+BxFXyFDsyI7Cb9VCdJPCwKzmqmQRIVI//fv
JyOP5FHJNZ5AzsdUQHUMyVUYR9PczWe3mbE/GWmolpm0auh/tzTwc6jhzKncjOq6jBcag5fo1ybL
97N/szYwpoKSB4UIFeitPLKTwz4VYzk7xFMvqXIQHSkPaKcvHh4rQnxnBMjN5WV3ET6UHZsjnfQe
9ExCipGK5TpSu2MX+I+GeIRrxpPgOSI6dgK345lACB5+dZA2l4q9L0p1O29tTWZGDJwQckyEC/4N
0x2vTjbXBS6swNaROUMHJFdAsSedFKm9oLHhTyS2yv4RhpEMzNGmDaCyhhUrJr0Dg34NLjk00sWI
qElizrxEgydt3bV2MHc8VOVz/CA4KRIAGO+Fk5zMtXJfvbjr9N3a17NkX7/f5++hBNODjpLJiZgF
9rM+M2ev+idyZ8T/xRW7IH+C6QmmwZCdyiZZRst8pcF9eEVgwEu1/eqFwYGBmGqVoyjeevCAm6jt
k+oh5REZopKbyONr0MWGJi6Gq8ZchphyqiGaZqKZ8RgyNaa2m662yGLTRksvfKUTMOY0nl17aH61
nv9QwSLXZLpkAa1E63db2Y+ubHZRmBzq6FL541LPr9T3nnWNKK+ZukmENE4dL4vChdEVF2PZlr+E
dv1UUf11EDfbeBIADLmwouSgjUdP3qgiktkWLvBgV9I+kqgh4LwOiU/OI34HZT2yrhzEzpg2kwxq
+hawHpuBdlh1BhghUqjdygedc5mih8woXAXG479f8vIPnXgmoqrM8FWTGbxN5/WPl3xnjkXZ+X5y
CKD9ZtlCs85+Q6gBi5tXqsiU1IUQxoy8jCX3u8+AI7kyIvPqceXlNHDGeyH4sEIuq/CKRMjJz2mf
rf99kD81Uf86yJtisCzEBheOGh9gKgvNMiynyL9NWy4lWk7hPUIrfJTtxavADS3+/dk/bGL/+uib
qiPzgtisTCM+6EpAj5HxQr6flASTHJMq4N8f9l/ap4SmHHGNZqnIqXDp/301EE4okRpYydR6KjPM
v/NBh0mTF46szUdC2ng9o+Kb5aotg+lnnSelVSCcZAGmzuclDP/nq3sJjVkmwd91NASbROrA2SPo
TV6ocPER2sA9UvBhM9ha+NqcN2nd/bL3x17Lkf5nRaYroyPkVjBO3dxXiZdURS13FI8VIej4Gb2c
1ofbnPzsDjtaLLwpAbLH8ZwgFBHA44NeowPvr0stBiVOtyheUg8loECQTWqfSIgUNt9aBb+pX00b
pnjIEXWiTMlPivcUdsfROgUmiUUCGbPwGnnkVJoKldCvC3mguPD2lJavBOx0Ay3F4k4GdZBU2aRs
oKLPrlT2CnSisdhn/aVBTH2y+tYu6isJ1Vb+On2J1lh6zM6sa9xPccjQzz6oH3rcSAkvOabHjI4t
RVxSJXTIh1vSK6mL2a9gmlTZ8nbDVxoN8Nnswd1SVhtwNmUfdVOHPpr9hjJFdLLncvUj7REKrmM7
PMcFrV3gdkYw0VOgLuCYZlA+7+LjMNmbtHCpJYPNCyTTG3JGvhDdhGAw3ZikmBNdxZnImG2aeU+l
ELsMgmSbeYScRsD4nPLSnsqjNpUI+uEkd4Q5C9DSdAiGYB5cwwWUo86wOySJt0j1c4kCua33GVwC
9GtcQrIlHJMfXQ38a4dSbphRiejhRqjw0xAbVe7THmyaqM/BFy582ZowIKRXAsandk6+/GrfYUMr
cxIL6ozwICBK3sJouXWdANFXC9h88Or7JtiE1GmpmSw1kvO8LDtISbOL0O/5xqUVibpo23cUkgup
FCHmWgTQsnzSa5Ih+eLmDhCyhAMNhwy26xNGVHtsKA6gh4eYhKJi4Q2M7ntarEh+KmSb6bgv+BKJ
R6QFrZuYNVijf+9KdPVTcd2P816/CMVmKM4sR97QOaWabE0yALvyoqMLbNt27iXZMUPP1iQaEbS9
bfHg9oO7SlXekt2ryVuyj9A8CWsLhlN3J5M71oDDFoRZgvo7gVdcIy02KB799NQw6DRi9c4icQ8t
CANQYD9TsawNS83AbidUu4o9ij9GTlr5QPQferI/Bpfgs2JHMmSoextZaMmbmCXafdm5O5gqc1od
vBALZLqul5Oj086TrF+5mXICHms3nnGSA3ntMujwm6vrmdy3m9bkrkYJi7I2ii8i+c/Tc1GWwYoS
nR8oFirxJ/tuuMqrqeOjcEhx2LwnMX68GBqR6T7IObpHarCETIjpzgr4gVJ6nY6enOzHUKHIVxBc
kyjIQ50SVdRcMxCHZThX6NzF2usUuZfgNtKbaZS2yVkDJJr2je+xc8l2Ln+XHfJVLbJd6kOnji4G
O2herM3QY9Vh+yxdDDqRWedv+XPlpF1X3aXQnXBu271u8rA+hq2/bBT2cMDx3EWMx6JmPxxO6w1E
HcG/DqBlMs5ez43sBfDawkOfoHYvSa5JtvpAulkOFXsf4QxMeFim7XvMxeilYzAkh64xD8p0+wS4
8lwsYRoXAiK7ntmDB+uV+4B9QziepDFeKv4aLP/MO6oxfvJyQeh1butSR4NkwACMEqPlko0+oNoX
7DazXGf0haI98sAsDsZienl549WDFyuqyTKNh5UKLXLM6fbIwoNK4zKM/UUrEUzSCLt62DcRjxvI
Dq1dTwWz6L42+l4kDgBJjDaKF4l4AovVp1Zf205HCHj068GJvWSTT3AFOoBFpOOXrRaBCW9XYPNa
xURTNXNFVLfETdIDZj6NmltL5oYarMPil+JM+kG9qjH//L+vpJsqQlKavFTVPjtEtQFEd+E3Kwww
U5Tw1AB2ctbOcNUXLym41krjrZhj4SDOPj/mmsNkTtQXIbRW61klijrGc/Caec+i/zDcSeLOPOfV
MqED5C695OD282acWcJ7x34gVe+r8U6t76P23e1fZW9TZepGyhzXfROmiyXC8VCSmTWA969wf3yG
+ZMn4QPAv9Zt4KcG+r2rr2RqwsI6UyuGOaA3b74r2Hw3u9p12MOTBqUDkhOhKzz7EmboZcXELnSo
GqSMDCrSn2k4zntta9RvguvUKDibhZZvxugu9uZN+AmdBPtP/hxVTvsVjndldg2A+sdPZrgg76Qy
V7ngQHfVFXDj6VYC9yICwJ0bQA38eZYyGZ1T+0dMEsQAtLEPJ/ZC8bi1cHFk7uOgwRjiWSVN3Uxw
jr+L5PkJa6k5efqmBCBsdTAp/GOFi5ziR8PAKflP/66wJJTpP1UmBr00lbkEK9tNkS7RHlDljNug
/nAv3luMZ0NG0MOg2i6Av4EMJh9XRiKIr4mN4vQLgzbGbfiF6hMMy/qzqWYqc6An2WnvsJ604a7Z
GB/qlRAM/g7paawD2iMbv/iT9sasObEjuOuP/iV5kFf6swAH+iGaK696NvFF8GWEDqnKtC3IxKGX
emo/lAfzID0oL+wwjR1DPQE37zpd68DU37S7dFfvggP09ynanmECL2/beHQvRDniU1fuTNi3C555
vtXF/OKQ44+YcDJWlE36WB6J3HP6Nc6AF3IUnMGRN/ArNWvWPJkxNMBg5a1ke7BxcM2aWbw0Dzwo
sxDG43RVJkPBrPrKO2ajMzhD9LYArgm8uz6xTkjH9GUyKJvn5Es/B1/Vxtjlc9SjC9boLTRjvM/9
B52yEze9cNfuGMVZL+lRATh3KNd4ZdbucnDMZbnulso2cOKF6Gicfse644UhAReyZoO9BYO3rZ6Z
D5v74I2zImGkX3OAkFpNW9z0L/KpO+H+PmiPAefsy4L1+pW8GS/pWrhTXqJ7Xr0TLx3D/X2/g6y5
pmUnr5jnd/kym5nLfqFu0jUomvAxInAGUt9RdFALr5QtIUsHaqYdHMolzNEMfmgwuwc+Nw8Xwsyg
03B5TGxIfMgPbQAAD/1ztMnOwSa9K+u9QTKesUgX2OmkR9ec568NMxCa6U4KbXbcthwJXMf59M/g
TJTObo/KYK1jLHpkOvCp7fQnbxWsxLfiHscTdM6dxSGMsCCluTXL4XBGB5heUDSnnsf4oiLOn8l2
/Ghu+nm74zw9uRtQjytjwffSN6ptcFqL2bvnTGwZiz+9jWZ8iXAR3oUPEBJX7oYMvFcrm+75J9Lo
bG+r7dq77nwn7r1tTrk24QsWGd9etqsZsMB6BQkqfgUIO+e/56Awn+qdNE/npI2s3iEe7qJtcq/i
vyqP+DWo4MpXAhyfmjcZg7y4ZA3iC43ffyFbjrMFJq9lxs9wN8UmObXbdJFTOeH1ndXE74ACJhcP
SQVUUjzZ/RYlCT2WsbGLaFVCS+7n5rhS0Rd8WR/cc5yT4ilzjLtwN3nuAVnkGwXTlW53s6iyk+fo
uT8a6/TFXz95c4JbbGmtcD4rMLDhrl+gyuB4YK7eixuSWqdzPyMgxZbm3fldWQSAOll3uafB/9lg
Q1bpnKcQiCvbeXCtgE3nzUnHwfoM2BMmwyF+wFu5x3z/aNx7p/iuW3ZX71Q+V/b4Mq79uwTcpvJc
b82j9p6swgeXy9aDTXz2TtXev2sXFu40oh95Y6yo12iN1u/FXEd84VPf2tmZyWIa2chpCwwYJ3r3
/GuLr+vakMcyCz/KI2KNe22V7JVni2zmrb/Qj+YxuxZXZCMG/vjn6tx1znCl1qRiHd+zK7E0q+Ii
QIwCBLpSVqTPvhvTu9yW6hnWNcqMuJp+wbdUP7W9fNcdQ15f7/xWo079KbLDBnZ4le2iz3kP4XjW
s37y/tGhLc60rEEZIbrID8El3WJug+TvPuTbYmcS8ara7otGIgDXElxvbVtv/MSRk9TthUMoO1C2
KBkRptJOTs7mp3SIt8NL5s/1l/4tPfiH8il67B5xb4rvDLPI4sUdRlOD2XMIMpOPA6I5fqkv0r34
gLIl/UJDPH7FT6Azjv1GfkFPCXoSBSmIGl4OAcfJJERASwoOo5nB95Q/RAv974zNL85poJ4W4ly0
jRR4w8wybVDa4Dax7A0I8158y5bdyaemXKGyswVhnMpbQUTNAfGeZp0JPaC9l55oQDrGni7XvDuK
d8A2WjqR9XI05lR4smCjKC0tuxsX3Vwd4f8u+pTq4NxhhEAgBWUjdfA1aFDi4OZyH1BooIacic/R
Z5qx3lIvT7/J4Ll4Lo4yXFfeQ+KaY5aeoF8/8JYqHvq38St8g3OwHg/jAa6nRXHtUsbMrMJmEkIH
vHkUoRXgORaBMMLOn5mfUEANw1GwlLO35LGBjVvzs+kTzrATE3Wsk1nLI5EeBWhNM3dHq6zGoYt2
Yk0f+TlZt0vWfQEdEwjlZJYeYKMCmBYBrM2ML8DXXIeQvPVZPc60L/+NIT7tRs4nx1O+CU808uUF
3d1q7Z3BnHG1ot30rAAceSbl0D+Gd7lT7YKl9BztNdtcTbTQYZvgVFxxPbAThlAnjPf6mWBjGrFb
ngEgphdIwOFLc+7t9B6RCFe1fKs4cTlEVukeW+Osmat3UHDX6UN+lzige1b1FjjFmh23YZuPwdV8
1I+BXWyiDR5g6CrVtTizL+nBv2SXqpgJ997OfYQmjB5KDWewmAu2eGTk4CIdqOCIMEaGPKekzNh9
zaqz+Vq/q0c4w3h0+q2P+tSW9slaOUnGnFC/IHDE2pmSGC0bczanjruHezncep+k5DJ9clm0vgZp
1pYz2vfzHtd0S8YlrHXzmSZcfMmZ3mBAkb70B28NShWVS/KqfbV00WflidPLxSgeFTbyrNAMCY+k
Xi307XQSN+UzYyF2J3xF7oL6XWch2CJn8mg2wFPIZzV6vhdvp5z4wfUT9HmW1WAmbcYn7QmMsI4v
ygTT5PT6jMcGU0FaohGzBVDT0uQ0rd6RyBncJVNfENXULEbtAYt97t0lz+l+/NLv9PlR2bbbZK1j
LPr+aJ/EaIJE9ok/Rx1I1I8KTHSWKHNuXFJHQ8TIAdI/FNv4S9kgIdugT4ENV0S1LK5NJEfVoiUx
A8kQAy9mRLkzDBTMk+Uz+cIy3WzHMxkXemNrBUO1WdcuPU4EXQWX8SnxtzO2iC6uuUv8orwO7807
jQgD1+2zeB+ese57+dxcpHvUfkBvaOh9ldfhoXpQ39FaXLo75al45P5O8QzbMfJy95tA8jHwzHJR
OCAGBA/5niVlRdgAgaDaa/MeZzYQDxoP+sXiJigX4weoY0YXD9XWetD3xot76rbVJj32C3E7bGHl
H4N7VZu1L9mXtvNO7crcwXnJlmT4SmuGlOOn6xgKssiZJzD/wTkFfntGwCibgxg8gccaMS0JZWkn
d+EewwWVcLhWPlIZWKEtwOYnAudDpvRkeYJNr7KHRQZpx9AHkJ5Me3c09ISwoSohAdeuwY5zgyYo
9ggjnqUX1KfZO3mqBHmXoRMbjnj/792EMk3W/tPlNECq4pODM/DNf/uje67XXSGVOm2ohjdFALNC
1NEVuXe5hyZUHu8qjyAIz8DjmI6bnHNfI3sd9GiNLMrROs2RovTBZGc+TSMDOVwpgnmEB+DR/GMr
Pw1f0vJskBwdEZnRWNKJHmPnLmFKkG73iwpI+qHXzVhP1vHyTmrt229jxmIXpQU92yKZU577mNdd
2pJILua64eTKm4lhf5ybsZ1bB2Fc0odUcnCCv4zgfxhnIo1RZHTElqIo8o0uRZBcocygneEumbr9
uXAW+kuV/dJr/6lBjQBHN+Ewwhv51lz8cemUEsisXKCpoE3a58mq5n03aN1dK0/eoHOP4Mg0Xv99
v/wk/ZlUP//nQ28mtZgUA5M4ICSADySoxdY5EC8CsIfEI+s+WkbUFyh1S02zh3ErhuwBxkdCBpfe
b76Ab/3MzZ07XWHOr2aa0E5udsFePw6F5FWwMaw9jUc63iLkNrHBzE+akRiYTqMiBJje4QYqgyqc
V0I3N3wY0g3xB0gwijOOTro54LcDMvpSO4uTldkoG7+ArnCs9X7dMSRmLjP1kYaWHrlW7Nxh/B4e
SRr3lPHL2OGHAfUE+NQh6KKNALLM4/rHNY270ihbpljcOdjET+i4TOmKE6nLNzSa//+vpYL9iIs5
uWS5rH9/mGtFopK1Ah/mHgtpTxM4adUtrisyp8CVn9042w7pq1KdddKlJ2NDRzNPpzui1Z3z74P5
/ma3lxPXn6ighIUe/D26/+Ob6wpqxIBPpCBl81WsYxObBVGWzEAH1svcSLZyQwGZN1xLfy2Zr8l6
pE633CmqYEodZ1vSmE7bLSU95IVMn2aI+qWr6oiK+98O94dHnERdSzVYaswJ9Pz3ufM6iUjMSkgP
sUukZIcMnqB4OikRnDRvoQb54k6OPrnFjHQ/WbTKMCHJLnZiVCJyHK08QGWIQVL96CWk8KhnLXvn
nV/25E8w4P33yf1JXaBCojb1ybuCvODmWSkRtw5ayZXuI9YJT7wX2GzkqfaECrIjQ080GkQu4UYy
Ly5FmViDOqdyqAlObU4BqsVpHkBSZdcj7Qe1nfXnTLYcNcYRxqNhMAcZLai9GdtT5ZPp6qQwiWJx
oVXoXvweuxL7/GC4m6SAcVbvSuiqRX7SCUB2vafMLRbc5wIAzzF/anvtBSeR3qPKw2R5SUvlAZDT
KgmNl2n+ozMiwI45QxD0/O/z9JNMDba4iTQLgpPIuvr3VRV8KxiEvKCzZrIwIOJk9UhpzHMdMQW2
w37E5V2yWDBb+/dH/7CYo6TU9MlLhnn+VhtWWsRGhXWbHlKyZ6FHgLoWB5rXJvbeUxbS0vnlu36/
hG4eOPqHBhNzY3JH374ruyrJa9LxkoMoZFsFikFnIXbBD9nib2cmpjR8fFUzhHOdNk0BrUZbST43
GJsk3TsVozZvgsbxqhNzRdwq8gKJYRpYd2MDs48TN9LVyjtkbtfpqv37dP00nSXeWOQli33TMG7X
rlTO66QMi+RgYoEkcilaqXgZA6zydv+daYLLgu8B+qXM5wZWMdfGAuIxOBNWEGPi5/SLrQEQ6Y7/
GOetaIfDtEds2MjqjokqtFt1hHpoa13fe1T8zbFsH73sl8v+U8UyxTTLkJQn6PC3rvmPZa+N+8jX
yupbvZCO/hp2A9z6mLIKTaKEcpnljbGjTUIrSjt0FqzCCllaDRp/xacb652nuc2/z+7/46gMQwSN
rmDruJnit/iwc2FIk0M7hKtW2I8ZfXepZxRCUW+Ec4kFNQLeMA1NDCJGBsEkJVyeDIAoOa1iWIFY
Pv77oIzp3fefGxaRGMp3xeBtdbOI5W7RJl4TpQdR3IMAQ1QyTYB94zypEQsrBCs2rr/deSl5i+WV
pSujMtoJzO1EGplyR9daP2YS3VnISQ1RftMMVi1xUYjjKhrJN8nYLvHH9CLciPXFJDNtGg3GQryc
JGJdvc/Lq95EyyZLl7l/qnx1kejnlklxweRPNT7FrluTnqyFTypBNi2jNMbnIZLstEePD3IoRQqD
bgnSGMpxt7fRgo7Zchp54WNw84Sp7L7NaG2kX5N22mJO5xeXSbI5PUVajac3OxFo/8sl/6HwgM/H
/WfyPgP3fFN4SDi/9bzUksMQo/NS47lGD4VpdcJreCy6DdSQf1/Ob9/efy7nlHk9rXeTwePvtbav
VbnxK9afAueiGHgA/i1HAJTlImYUOgqO7up7Z8oRCXAS01mNCY+YgzSTf5Mf/rT4sm3grlJk6slv
9c4fD6EWCYogWV0y1esuc38uV51umAAzDNS7ax/+8t2/19b/fHf2W9zEPGDabbETJ3LtDwZPfcl1
LUd2kaQtZXzvjLF8iOhqUi9JEg+VSkibkS2i4lLon6OukuXOS5LaJkc1HQRT/hy8ovz874sDj/mH
h82aDCYgx0HKWNNO649T0onJAAycZX9ymVrTaHUI90mw96pzrF+VVnmZhC1WTHOI1IQI83PHQyAX
dqlco9SZ3Ok6GtwqbCm539CyyX5+SHCPTmi5IjQdKp1psWPzvE9raxK9FYgu/Yy+YnkaKCR8msBU
6vWIdvEaAR1y0dAinZm10segWaAhJjlO63TFh2noOyHJMWck3j5kvFhoL3hT6A7fxwOuS2Pr6YQm
mtIsE/17mVHjMA/Deecz5J5ilbV2a3ovyfBWgyGuSI8q7lJaavzVCGKYamOVFLpPCVHHeAphIPc5
AQAxv8f/wuotWk8ky+aO3j7H4coYFzS1DGPSJczgKICIklNso4C2km5tlQ/MVTMsS8VG6r6YWKpE
HEXE3dkJgHLYwolDz1vIHDB8w4VdP5WU2PJSPTJvqeGvMpu704ZFUi+QUTDvw/c5TlTLB7lf50mH
Q3QNQ7ESyE6E3ob3roOmSCGdoPnSwM2Q1gIBgEk8c/E+PlVIrL1WRfSrnTxcj7SZYg1z80Xgz0+F
mWz2q7aLNkEJ4Ear3i0PgbHdV+TgemgLKMv9jU6/B6JgZyA8kI4sbnLETw1gwlZvfpQvRD/bsiNe
0mSYRzVvNEbnmSoviDXY0twDu8AhN60Kbu/zfzg7z+W2sXRdXxGqkMNfEmAmJSrZ0h+UbEvIOePq
zwPNqb0liCWeOdPT9nTb4wUsrPCFN2RevjM1gBuWjlbfWWMzlqgTVHF87zVcjvFZ1McNmi6rDiqu
xZtYkMAlc1JvQKBpOGgaOIMOtqsP9yhtceHEiLIkEK2y8p9KyWewIPWq/yZcpyDlBKhDsPa5BYag
cyYUlGeg+BjYNRI+Up6uJnAUlQ3HCvxl/cqpbwRQvlGdTJnJQjsOCpqH1AP7PrC9dt2SWhrCP4Q3
2JZDcZY8rCnKtQugFcxRTfWjPmLCdYuf716OH6m4oRv1ARahIowggzRS+CyPE9okMby/A8IgXTpC
R0UGjVMwbh7HWrctod1I/mhjDrB1ERpELpNA7TZBUHAauV9P2pUReBIFkpPke+DElkRiioE8tktF
0btp8tpBhQU8KeK7zbMSPBngjGD1UIo/counmbTLcPhNknPANck1J/m7Sd8xBOwP32lMTqlIoQ1L
OONWrV6zat8fq/o+b4+o+fi1PTn4GbbQ05Aj+p/IZj5Qvjbw35IymODWyzHgchFiJzXSUyi+D1r7
GpvSg5rWyM+brFhhJeI0r+TxOu+rP3JS3CJ/tmkldS8W3WsbJCgncBTGOLvxx0AwArZhoHP382l4
KTfVcGSiqCRRZyDr+3oY+kWjRV2iJiflnn5qg5IkE/Uy/o5pZ9bAmCFCSMswWInpcrwrQBJMqOiJ
KSmir1xPWAJm/tolIl0o3WmijC2WIiLujqzu16fqQrkeR7knSDMfde15yJN7nUeBVgLDyA/OOvJA
U+GiIIy8HoFfHH4SflVxh+GAVWY3RFoLhRm0QIWNag0CzgA32L0ldb/03WfgT1RNquTYZx09kmu3
06U35/Ikb0ERYCoZfH3zUBLyzreaGAsoZ/wn3EOFtZKVyUkgOXm57mD3BSvFXHWqrQc2Bn/jO60A
FHhEGnGwr6tFpoD5oreGCpWdmw5qjOwPRZkMNPC3Q5D85xVkTgHz7MLXJoko7lMdst48vOrVLOJj
CfGp/B0gJk+r7NxxlCzi++qtAa/4LNQTPx6rUX4E1AWCo/5nkFEDpsDS6T57pAuqPuJkCBwn4S6k
Dy4s02AlG04QOapm899+X63Qbm5uR6RhGvBJC3odVPfdO+rPKicIUj+g7F7UQ/SAhMjU0wDPQI9J
XyA52dxKqa3+ovigGgjCLjPRtiZhAHAiIcbujn+kVaiPtlc46dkFYYAhnvCcXEtLtenjfZuqCT08
lcDQqJ593D4lDq2bODnJ3V1VYAHjvWrGv0BAnjVqcEAHpYnbEhTzoMRYkr/xhKVGby4ToQVDQZG9
FXZqAjiBO6hFLkLs/N8Z8nxwjJr8X0c8A1FSmXRwjZXWUfN4G4uY8hZtp5M50shSKO/XKKER83a0
burHkUaqmaLagnhmD2G0gtkf7yIxAE90rqaGadCu43JwlDpbJaHkL9g2i6QZFmmdbwrAN2GA4CZt
FDRRe3hP2qZRq83opw+VIEOs1u1ceSu4byp+gyBy41kkVpDRiiLe1/eG2O3lLt5LZrNREdotWLu+
CC2CJAT21ESvGlBJdeldKUBAU0LWaFfqyiqMzi5YyCyarhkzlLeC4u1SXF09ZBiMrEYKNXQCXV8i
+pqm92gaYqaZYiHIRYt02jIpcSQG2Sv0wU0TYYDUvo3iEeHGDPSr0KFm8W8In7j58aLONe8cUppp
Ozx9zOfSyE7dKNzidbIbm3fNYEGmFXCtcd2Fj67x0pQU7KbLzWq3E9E2FKLXDibBkA5H7rmmpoMC
ZbmaoMA++8IPtgTlDTylKrtLqhc0jhsqDn2I0VvxxolTc2dD97vHrUGEedyTFaYbYpGJ0si9DENL
i/VlLj/Xw+N0dec5fR4ICiAJfA/sGBBCypzwda0scSZu1ISS15KUtuwxNaUb+qwqVTuYcsUQYUzS
3vmGv1HTI7+O7uEjqyrAcjXHgrzHbwpRQXC3ND/89kWsBtBxMOBybYFUHPoxnTMJZk8NlywWj4P5
bKkQK/w1BNGVqeQrKzhOSd6U+tSFuyn3/FpRLVWiTAPFG+tWEBBaULpNDCmj8FqDr/9mct9PlCVI
BRy/YmciyvEiWuc64quDbYTYleGW20HKQzBuaB9JnhtczptUx9rjaOCVSeG+9GFFjQaBe0FfVzRB
f6+8LF5NsNKq8J/apl4NGxAnP5+Rl/a9Rv5loljB1p9XwDS90eu8LeKTOx65TKb8E9B0YU2t/CsX
yMW7S6OsgYQT7kayoX29QEY5LTNSLjgRVGZ9JwdkkcQ7caTIDs8Pfqx3HrDyrIRnM7zGhb1QOda0
iaeO/Ch3lzklo58yqzzTIBuwbU9afnbHdaChyXwrWFeMoy7k859HmesEhFoypjSHYoolZ6mBKVkf
g+Ilx3uFWEy8Zsd08duhSwQgXZvu5Xk1vOm0ChxufKILQ0mZGJ0EgtJUpV/prF0aSBcpGMiIIInY
bn2dPMururHVGIjNxhGcei+jfpaLG7b5z6vxgjAw8/dppNkSkdrQkiB7sRyjHRJeHVUuk8xlELYT
1SJfE/WE7VrEupgwKwYhAjRVkV9i7HrJyAMt2YfWVQvOS2HE54ea1aeTESVD38jjUw9YK78Jq7Xb
HJUSocLD+Goaq6ns+vM8XJvw6dc/rVZBt6pk0FlHRNVG/ILVn5CvScvICn4e6EIN5st8z5aQgIBd
oinMNwK9tu/brr8BMT91eAz/6Fb3brP6ecBLRU5GpLSBiMEUbcziZzfx+m4IYzYipwBt2jIeSDjX
EhYs4z6l2wcmmY/aNNFSQu9OlpYtcCKSQ3ipranZVx5nWlDzuAfRS44kTEnQ8J2dC0LtNr5qWdFp
YtuF8ElQQBR0D6TBA2rNpNV0SExvXYg0OVGLRZ1f6HY0an5+DHxKf36OOYPLr0KhVI2A4Bo806E7
D6ID9ENbmRwiGP3Z1q3/Fj+65TKDtfY+QQphbwDVeIzuDPKe9+HJ/91P8N677Cl5Vc89Fyd1CBsw
CE6QhJb/ctWOf8dbzSYrdnSnctxdfGPemhNe9Cn8l+zkZbD39s2peex0WtknP1hX+F5jKOGldnaX
4ii6o7gxQINAbmkxQS//DantUrkE3OI7nbwG/Cz8Tu4gR40+TNAlZFZfXQbxxjc3ovIg9PsQNHiD
bYTti6cMYM/oePHG5LkBLUaHcFz11cYCr1etRPlcFulaX5PRtsYmH1YtqEzYsf9cmEWe4y96iY7U
Qtz4pT12+8lUgRzeW2S/il8jd+izYBMwLEW72cYOltA36r5easuMf2vZ5p2wKhyqNUswKWsQyJgu
aYthl2OHo9zEwUSjG38bN8lTt4u3A1bMMhW5v+oT0Nn4H+28e2MP8eQmXlVHvgMGWbaxKg/6WluB
nMJ3cehsehyvhNLeg/q3wxDD7jfROXIAmG0zsLIwr5b9iiLJ2ty12xtCfme0Gwd1/YUEDBTD4ZX1
W/ib3PnL0H6hurEINtUp2Gt7JV3Uv8KVYjendJU4xga84jq8kTYgMfeoeB3GbXVsjuUN+M4NTIpn
YJfSpnrDRD5dtBh+GgvrlG7UGzBPjrXEtggdRQcKyuI22N6ig7jE5WsL6IS/KB0spn8GhWdLO8pv
4hbcnYUFfQ1StWcVEtzdZDsDADJo1ZWwrGzh6D14FO+OAK+8fxl/GGZGJiG4rUN/Jg2cLCjQYrCL
dAl1GLhWzROlNlB+3S43ydrFMKrdG6fi6K51BimYgX759/YPVpcOdMptfF/fBDz3g7TIb8Z9chw3
4wbjAbqooCICEIjgAZH17w7lk3kD//NJ/+3+HXe8rlMcolv/pJxRVZLvCaizXXYGfApRhdmBKI1s
vwfUtP7j4meFk9MW615HcIrH6rGk8LKJnN6Ol/ERS8qFCt4cQPdCWyPrtjLB4/YP7TZ80FbtNl2J
GASMq3RLZ8zeP91Mvm0L6haL7BQ4uh2sza1xgvPiiLax1LfZGp7zRhjsrF+XLmbXi+qZQqb/C6hq
FlN1XiA/f1MKDra3uCr2uNe3r2iqAeFkkVV/rTt6ITQvu7fmOQWFK9+K993f+F25E2+xA3FE3Nuk
s3JufofvOk24YWHe4pj1MEQriceIn9JN9IYXsPVq3ne/pVP6C8K7NNgasTCHEDLWKGy+hmjLB3YI
etzYF9WGylmEvY507gGLTwd6sDHB8Kv/5IBiDbZw4UH1nEn9ocaHYhWSaPxNsElNbNm2trJNtYbS
QHSoALXhE107ur4O9Js4fpLIcEi5gIOCqAnBaPpsM6OtNlECXL22R3wxZGiFJ2NcC+2h0Lf6eJC7
W3V4gscXoMYNZC4ZnhLF8ZoF6tvheZRX3Cre7wJ2AgoTwGOeq1t0V4vbdg1nxvtNi4hqG2WJlpIk
6n6wUVTwe4vuTHUQCIv0/POx/xFdf799tMkKWUFoa34ZxjrFNgAp0ckAZFcu0oO+g2CxGo7DY4XK
NJk0mgPP+d44SufgYJ3dm+xgHIF/4a5msoIMB1yqjb+YUy/LpfaU2b4zWYABodOdbDPs8HPYiOth
1/GzfzRP1nN6Bkon/Iv+/Pwq0hQD/vQqyixk6Syt1QZeBXHdoFrpAGe94AwOY8qTJ0q4PtHZqdXB
TptQIuHYYGZ6JVC9JDVBlP+/EzqPVFNzlLWUp5haO01PSl+OawmF6FIBgwaVLIYAW8drkfu8c7dT
tsq1bsBUG9k6HjtIVCFg4fJyZXouxpCfHmwW2EZYcBaYV0WnKX621la97QN6zbgwDi+QfIEE0bW5
EtxdjCJJdUSsAdC30GeTMQ6C52Ujk0GYBbCIDAvJFBb41YE+/NK+fXxKkoqJrzcu9bN4VVI7ZUCF
LTrlduF0O/0cPkAyfo322dna58+SDVfmYXxQDsovDp0//j3FAUTb1/JWW4enYJv9/nsbrPVtvmns
6YbOVsWNuXf38gal5lvsnVfRiir+mjNv594lN8F9+ij+iY/VNWO4Swkc7zBJRFMFAyLwdRXjE2BI
uYXgsVKvU/dV0f7WwqsmkrFuM/9Xnp0z8wBFLnAR9LBc0tcbOqOKY3WvNaj9n9fMJayIhlyKjo+S
CdhQm/Vq6WO6rV8hKOnnSA+nULZ1c6FBWFGK0E4i11EmJEUPrDW8M6iPK158KOBJoHIkYJET3JWJ
nfrUiNiLGtDZDGejVtZA6GV2m1tLSlJOgeCiDAxFaa95vV6M9JlGQAPIblNjmOUW8VhLYyXjcZnJ
SGijiXWU6mXHGWQhVv1WJL+o3pjdsjA2hrSbpIO8+EUHPzq615yzsVy9cDoBGAONhQ0sPh2zFG7U
rdwrJr1HCHGhsuxQV+zQSLCrdxkNI7w1Y4J/xwSOAwKQ/xFsB22BixmwXBcsxm+krSvuWcIM1jJM
MkwUsn9FFmwM3M3T0i6I9rb8oAkrKHS9fOCPCoeVjq0Z8ZqwSjqbP6fCpMo7onJZAIbIoZDi8QkO
CwgwZCmuxLOxjVbhUTwlTnjDFin/pH/iX+I/mnWAEiSoAWSB4tLKYEMv5X/VJKuypB4IXsgC+f5P
sRDPvLH4fT4C9RMUvkHBpXteG48y3TJUZmDP/0OEhQhHtw10Y+H/oVX7C80Xeijc0UJq07fjj2zF
JQaXOSgJRypW5YTHtJN4cpdS62V/Nk75L/UhdzDm7BbBG0GTfts9a1gvN68tdTzJxm5EXKnRSpNY
iQvlhAWXeyNXS9SGWqxa0TCMfMcXqdNOQUShvmnjjdnvtXSNwnYeb1CWNpOVktqRZ8NMCYMdVcsc
3yr+8GXAOZNtrGAPgVHEI6xYg35vYGbDcbhqMT3dXPPDDYVQBQserP045b6eCV1TdGWloHen0qHL
H6TiKDcHOdi06k0+3DXurh1vIjKIWrsP4itH+MUmGIgAwDdo1sto138d3BVFw298/BRHvFEVSEg3
Qv2AZtgiaO5qBCJMSFZZBWtqvAmRzBK2EY65kL9kJ9d2Ufk7j+5pwAuY6jbKOypQoMWLa426C7kr
hvScVJOYKuaLsxya46MOax10cuQd5dzAp6jFb9BEVZWoBAUaZF4o4XDoJze1SvqBb68c/ilVvMZw
Q7HqwCkiwcm8zk5BNkm4mw9vQ/1+5TS9UOogw8clHJ0UZODmT1nVoZValQslDO9pn2ViFuwc9A6g
ySoxnFv4e1JAyGW6CwxpUlyJzScTRyLfRMhXJGCZZH23aUUi5mIlw+5rJ2Fk934cGwSjKXcLa3+4
raX7Ubq/8vAXois0haVJv47/IKX1dRkMuHgmgz/SWW+AKRRI+9rBnSe41Ei4pJL1SgKiA3AUtGiP
pkc8roKRfj7EapQfTP2uBVapBePe1AluQwhr+u0Eg7rylN+DHJpssBo4Y4FyynNbVSmtFHWsC1CL
jbTQOgpyUARjKnWy2i1VDwV96C2J08E7Kt3tZO4D0hKDjKzvHc1D5KK9pRwDY4OehyxduU7V6Yz/
uo9xZ8fnDJlSGBeSMtvHnjsoqAWAN1LAzBk4ntOjyY3JweexHCI8AuneQITWkiURMmV6dF2GcNsJ
4tIwxydiqLEsnckss2oe/AJ9HaTxVAFAMTAPE04KxkP70SxpgaVvMbyYeIxZYzKZEsK96buwRmvX
kdWeFU/wCSk/hZOTa5NcN1WV4AF/LJSBRkPch3Q0fv40HzYen14enDmFW/Dd1gR9olY8iz8tPZXq
MktwusvhM9XYfUr4G+SbNEMQXUkdCUeSILjP65LWU72ykrPaqWclgvcsjUsjBN+foTGmQ9PV3gDk
r1JuBsPy0GhAnkzagkntxPQ2yUFTQy1Dnw/fgKh8MMn3f36V2VX+7U1mV3kTRZng5zEa1RlXD8IW
2tEIjtawEwFv/jzULBr8v0MRukyNdgMbgq+7TuiyMmvckEmT1g0XLCIvOdqJWYcf3E6Lgpufh5ud
UN+Gm87ZT1VfawAiGLvQZ4rovSA2YPemGLG8qn8TKjXXTJrmstvfhpvtB/gyg69pDAdyrMSlyRTX
uvA2oihBI0amnO4LA6qIsvPzW8624bdhZyF2Ejf+WHdRdhAqR6zeUKvT9bfrarkXlgmiHbS1QFrL
E2Lj62QGTSZmyDLhYl/hfEkJAPmBKRtlq/7pIR/WLc1+I3A896gmjWMQkFjxDsZHoJKMu21t//za
F9bSl+eZvTb6Q2LiZlmGNvgOLe3ePEfuu0fBOd+F4X/X1JumWNLAPKDMzEFnzPs1ShW4ndCwRUJc
xvG3p9rmNhAhIBN3Vzo2H4Sf2cEiq7jpcLWCZ/9mqpNXeRklrZgcjPD1P8XzYNlmkKrL8qbp1rr8
rlEqDI3hxjQo6ctnFPRyTphKLVF/cOnEHaMeWlMCnZ5ShxCu/ut5x6IPPVpAK5oJ5eLrOvBLUVAD
yQ8OuDPI1iFBHNpSj751mxgvBXj/n0f7AK3OpuPLcPNYKOrapEdt92CiCw6qNTffcMsZMicQ3lLp
XEpHWsqtmtpKfxS1a+WP6UD6YfSPLf/pBKlLXaqjhtG5rSbZIFILL/mTiXtM1ge870DZNP1T2K//
67dWiAA5IEXCKzxSZptNLrDfdnUtOaTGaKMH/iHvqYU3xSOY6uRBrDYt6YwI37KZ+Ovh7c/jfz84
vw4/21vtINcGOMbk4IW/tHqnc511T4a6k90j8O7OvBKUf9/Kio6iHlU7om+4PbNzWld0lHNFmSXf
n0okCVKsOxv0I8SlluKDfWWHXXo5OlOA4CCmTbf41wUshcHQ+lnPaN6dROImteskckbRScAI9dma
A+Tn2bz0epA8gLcZNJZlfXbBChKVjdoNk4PiHhlM74G7/AqsR7F7EuK7n8ea49E5qhT982DTMf5p
xaaA/PTEi5KDKq7zFu40EKNRX3vSE5pXND05t/iEer1DHY8f03ENyvLnZ7j4vhjScFpakkih5esj
tJYlAhoPkkMtHLnlkwGFSLTJHQhVqvH/sXT4hv8z1uxj6krsixFyo4eKCjTjDcO6iKnTOLl0bK6t
0ws3PJOrU34hhFENhIy/vplnKIZQpkxu2qx168lK2Zz+nu5qDiuiO2eAo1v47j9P5zRdX88gWM1Y
vE1mryDvPhikn75ooqk5yC0jOYz+HdOZsVarOyQDtGu33IWz9utIs4Uq5qKqRDojyXm87Btsd3b8
aE0a0smOsDAS1jqbUs7R6Emmq/2/ftGplCRzGFBeBRD6dXaTEoiQAXnjUBtrTp1ixKj3lMY7NJ5/
HmhOkGOTYDz5aaTZdxSLxC2SkZFk+RxTxIvUM6uUqhCbggE79xEnwf8WG/AxKk0JeeJZ8vMc7+lx
WyA2x6nK+/0nAObc8eVXRoSMJ16jFs/pGd/Gm+2NFssMMhdlOuhwOEeE241RC6S1k2yaRjilUn9s
0CXosEqaspYO0Q25ASE5KAdPKSf1A3fXg+bELDpT073BTf/zd/h+EvOVdTh7igaACcvErx+8LXtD
0GvdP3jNK+aUuIAlAP2VYxvtWF9D+/7zcBe279fxZhMip6YuVLLiH4Z+XJjyurReyu6dogpFMp2+
VTbQMQyvnIZzJML0GUyY7WzfiSGkzY0t+iC2xNQQ/el2wztTDnDhBH2GiVHxQLsO2B0W6kp/Ntun
n9/3+zkMVlekyoYmOZzZecQe+lUnVIHsHwC9uNCjTYRDEbosziNOX9fOxmuDzbZUXeCKOzQDb+nd
1cEr35IDo00wy9K3/z8nxZc3myXfSa8UUjBNaVqeQQ+V+tkQbmGiVeqVj3fh7P0y0OxErHvFrDKN
KcRPm6ZAqcMhdLoEfNSVs+/i9KngBkVLhI39sYg+HfKVruZZnYz+dGf2KkpW+guXJo0srgokqa8c
gBc2Ht70sspVRivhm42xnqqhFpmugAThblqP5KUw3JDNpKqIqGV3uPp+80bitAu4ulCSoJlFT0ud
xXhS0PNbepmidXknSaNtqH/afhcGDveZ1bwHRWqb7rui4M4Djlte6NWGNNaoXgCiXUmYL8RIQBYx
xyOwlkhl5xEg1d6h9l0hAB5zG0W7fDg1/YvWCjjurM12WVvVErPxdhfn5TLO32PNFqXlz3vzwl07
wSYVqnsWBUh5bsoEacuwRojahzy4M6TWKXYA8ir51KEByT3boDKG0q8SvBvZKxn0lZP327pmlQFO
5y+LUEaf845rEoyqxF8cVmn7yBOwiQhLyaci2PRX3nT6sl/iF5Yajo/U3Pny1Ftne8gtE7caak7d
AKU3l/DB39XAjHxAaJTtAOhwBykI/A/+S6O8Xhl8OglmgwOLE1X4toTf3DZfr5i0iasMLy5hj+4/
ECrR9E5tuffWITd+set+hZlnx8AekCfL13tDuHJ+fNvWNBpMNpiEyxWdO2Mq8H7a1oOS1VXhasIe
y09it8gEZKmti/LoeY8pYn1X3vbCcNRnrMnQFRKsYcwiqCisAqoHtTvta3Vw4YTAYgSVFQjwGt1d
5v21QOYkylPVQooghHPtSETfCm/HHMcRsQVd//vnZ9K/f36Jt+dcg3SEKsA8uRONtI3VcnT3rfan
K3H0UkqHUrZdCzEuKeaCW7HSI1y4aoCnizhGn4tCxgiHHc3fEXratmiGTQ6NrhfefRPLE5h2OspO
e1nBaNpCMAzqSwIDIDEx9L5rVMBoxsReeq/DX0kvLW/bcUsh4yEwH/3q1CPrGDAQ7RT0B3O5cGJM
5zzQ5COmtnI3TICKIQhXY48WjYvyeWkrxe8AAWoN7d9bXyBlHM7uH9K3n6dqDvkgKZJg1nBAYtqp
kp5O1YhPq8UrFCMjn3f3XodwPNV8N3uNlBOX0KIyn1ppreIN3BJ/70IY12ntDKh2XXmG7xsGqVZu
hcmeFQ71R//s0zP0g5p6mlK4CDf6K0F9j2I0IiP07gJzpfj0Rl44pEo/PEQElTWgJ9l/9RJ5pV3L
Ir9Ha5Q9OKHRdKHJLH1bOHmYDYHn59beMJCGM4CTZbkToeOkyK9TJlLvRsHfu2N2/19PAdgOyi8G
PUquLXEWXTRBKBqhaFp7GYNJ2fW2peutJln8jHBN7nb98EKZYKJVuC5/a2iMIW4lxIlzfUt/Lwey
ly1UkaZ+gyRjMPV1TTRtrbWNYX0UD9gRk9lbWyq0cyIi2JfUeBGa99iXFm7y3CnjSuMglWsBPQEo
tBjhSC29S/MoSb9U0V9H/d3Pc/X9HiGw5TtRFv5YNLMVK0IuHtK0Sg6cb7R3qD0PqAU39XFwPfvn
oeaaTeyOaSxUTYhkFekblzu2krAOzTQ56C+j9IaivzK8QZVMf4d5umxS6EulvMRcY1Ig0KF6Np5l
i8BX/WumCt/jB55EtsAA0f2alsl0DH/eI1UplHpUAQ6R4Mqsp6h6ROmxCU4nS1sl2nYZLhrvNnzL
tHXry9cmYtYV/JgIheog+DZEDlDC+Tp8AJS9aiF7HYB/eNVHRSBI7joANtLR/Ss8C+EVFM+3cJH3
1RD24FVVrN4/BL0/va+JNazsSXU8VSC6DHLx9L5I7R8DIjTa4/q1g3BaNl9v7a8DTg/0acBS6Wjd
Bl188H2qgd4rVQjCRIJDYzzmRX5MyvMYPrXgD39eY5eW86cX/bAF+TRuko6iFJhNPBXPPPElL3Z8
02mTXy15fi9BTHNqwqKkEImV3JxrYg4iwjIyc1rLFOgUFE9fII+bAcXkFxluVZQul1crc9Nh8W1e
EWghHAP58F2eJzOboMxzBg1eGa1V1zQf9Ws1uYvL5dMo0yx/mkXRbeVAUP6zPulJcS5AHL8rm1v6
QQ3n1s/fbE5x+dgOiFf9z0vNdiN+OmYmCOzGGqUedRwe1OIJKxEo6rIGPC+WnKADomdued1UGex8
fOGEoFxHGUasYiil9VJGgPrKY13apZ8fa7aG+6qWfM0s40NMCEI8VuAHIoA0RhKBrJhGlQWXE2GV
n4f9SOrnn3hKLEgisd8Cdvd18n0ZS9eoZFi9eBLxpiavGmHGyr5Bu+BlcjLSlhLaDWk2QjVdQ81w
TKIcEzYCE8O/yWlPi9W5GZtVjaLPMqJSgdnZtem5tMV1zF9NhVaDiNzh1+ccir7MxJavBnGNUsx0
nw2duwxTRDEpw7DhvOpUmN7qanPlo872fYr+d+jZ+gyKKCvppjFFIxj55uCjmWdOwgrmKR6shZLS
fUBISUL0FgWMSPxA3PpSuvObMy4jOTqbWIyPj4XwkJmL2lOcMQqcUNzA2xYqHHSXpYT6xbaIaJJq
KNhrGxNth750Bn0HzDoutSuzOX3Un95o9tGbNM7E1OMwYQwocqFnYkX0zsck02ib4Aop79L+BvmD
w9dUeCex+/rpUm9M9LxO4wPUGS9IcRgYkIs+Eoh0iDObMtLx9bVl/T0sNei9/s+YH8z0T2eKV3lW
1ltxfDBaLFmeYxVhFvFm8MYlmx6hk7E6ZwUuJE278kjhSWsh6aBWqxhoEoNBgoaOIFIhF3Y+PLYS
xc3kwRheh/Ypud6zvLT1kTPAvBLg5KSg+XWCot6Iywir0gONOyrnYwV8G/+IZi3WSyV4G+gbi/Lj
zxv/I5P9tgYUdN8kiWHpV38d1E1og4gCMxRS0zGgP+TrXsGT4LVpX7EIWsWCugzlRQE+kdsNSuMA
B31al1n2K6bz1SK7O+3CKaIwvNMA+XYs99ztufreKEcjK5bc/bWkbTz3YIanONiKmYBqNWq6qLiM
+bqGX8iBhqK/DGiWwKgvfyUiwjR5jy6gZktisin1XZp2K8RZng0kinB0wqZsSVvQNjtgddhHlgTd
So8egIyFApGkzsBDUaIlz0S+Cdkr5HbbBRT68/xdXNSfpm92HrmRqhbKyDcjqLKatZCc3TjZEdCy
hSAnrxtwVD+PeDGg1XUKa1zG9D8/QoRPazocSvDrI/tIret19EvxkDHgSoI4RtCuVjcByjQSKkqF
gXA3uK47q/5LKTUFwHntSS6exgaAXqScQDrMCwdggIji+yw+tDVOQTKuJuQaOQriChIOHeLkLTIL
Rjcx5BGchdxPcYx/avBgNO4iI3yThnCl582NnwpOXGiPBgH4RFSgpBSH4iHJJg93cnpPWnT6i4+5
nUx6SbJd1k5n/KYQwLLyV6V77yNvWkXtpmjEnQCBJEw5i00IsuaK7N2kwoyX543XY3L6ThwYyLBS
jJegOasIHZXIGwT8bKVPua8ch+BOwGCskIx1DPN1ulhasBtloTrTLAr9zizwZdqJlWONWzxMqxa7
jnvBP0NLLw5eHm9d0IxjhAA2RBqYEGupTezBQgW5crEyQ6sjzB1BHJZ+nhwL3q4BqWepO7AovohK
Apr4PrLtlc9LcLtFx66B5YTYZmg4MbjJBplrN8SHrb9zlbcuvasmycnwNCajkybvBYgyPwZowExX
mb5R7w3gxJTv7vCtWpXNi8X/V7dcW9cTAArSMtNEvHJhgArGrddDhCP9yIqdCjobU7EANrqcSK+T
oo4hYlTAN5Ri0SYKLPCG4lBdYhM1tVK92t2obrAC1+n4uoAXDLYYkKSo3ZQD+oiyHaHfkQBfy30s
LcgISsTh3ah0gB+26d2VBXrpRCUPRt0MWjm51/Trn7bKKHqYoVdBfEghmJH3ql2CmdaZEnlWHukr
+7EO21a7gh9TpkxqfqZy75Bj4clIHW8WKbRxPjZhK0RgXVCS78JlkXerhjKQIb9nIb69+1TJgSAO
T2OYb/RJ/nBc1dVugPQaNwiTkL7IGriR8E8XqraRRmsyNZ8cnYZfZaro+1q2P+L0SPlTtXZFE65q
5azwNnIrb3vdvHLmXEoAPr/QLFDouthEasiNDoKC7Yt6ZPZY/u61ztPHDfdt4igvU+8FvAFQ8uv3
kkYpaOusiQ6S/yoatwPyYuRwKEK+xYF+Lv3oPtFMSljNImzee3L6lkkV6247xCtJeiiNYUcVTjTN
VZF5GwE5mMKi/pSGv1Cg0HMX18Rg6bXJGgWnDIbiEMPUakQuryvIrws1OUSpUbQU6aFNyIrZEijy
iDUp5pOJM5zKErLXLoj+1DmGc82TSKKGEsh0BkWYh3RnkGflNUjHR2tkPpnE8opGVI+2sDwLJ1jb
caPFGlJuuB7Cmqhxbo2kXV37K1TMwra300pnSTJJ8Z1ZnosI5p/+pid3k1ZkO0Jg8zBneOcLRJjw
DFW1kXJvH2ngiAkOBX6D2GQPXDGINiKuMYbSvtp4ZbH0QDIidB4K6SO2ojmyO6TdvvSkuNW6UerN
z7v8UhT7+T2Vr4tGVOtRrCTeM5POPLHcn0ncwI0QBFzPv6c/7KdJnRVRhEotKtlVo4OYPQki+v/l
e0wwlEtYxU7CXeKQrQLZWE962eMQHTMpVv4fSkmXDjbq9XQnANPRC59tFLUuzAFh6I+ojYgpgyYS
S2j4GI+cA+DZYjB+Bio3P8/0xQoWfCzqORYoHeDLX6c6EAXD5RqNDpr7UlqveQkkn01GndH+T10g
znFrAk/p4meGzTq3CgKgV31WL33xz48xi1mbPjBFQeE4aouzhndk4QwFjKx0nQ47ybuWRHzvQVJz
Qcke5KJJhf1bz80Q8ry0aoYLZcy4uKuBDU6tKGpLvtWtiCaS9IU1N+Bo0asi7izvbGvilek3WwJa
lsbTzx/CvJTXIHsGxO2jPzoPvAQr08o2nB4JjaIRHzJB2+bc474fHdxbcPvI9Rhm48hGQlhQ7Tx5
o9hi+EQZwWpfWyjtGsYG+SuXYZ3QRfRx3qACKwoaigvACohBtCHG6bJByf4XLUYSNUU7Fnq5uJU9
vrHu7/3MWE2xWmYdy+HRRMvT8lGPb84I9i10lFMlIMyF352ruHGEWtil+XqKAmpiF0+mjNA+pdax
Uc6Ul0tDvZGD4GHAe5QTXOUAiZXJpe3/cHZmy41bWbp+IkRgHm45ihSllJSi0qkbhFwpYZ5nPH1/
mxXHJUE4RHf5xm27K0EAG3uv9a9/UPACTrYx0RKRsg3bm9aJtzg/xPVrgTM1s9JNndc/LtY/oYKb
FSnwhopk8GWQnZ8WWzuBdCFRnEuiQG32CzSQKMLRYBo7FQS1ft3nWPDzKRDpRxU1GI+pQicZ17ch
WZtu8FApCKWiXx4LsvHlRxgem7z4iS+ubR8Mr3hlkCaekmbgL8FBrhuvvozXqVoduvS+ZDMeVFxY
wy25p9mILP/6ErrAvdOdjLxohXG+DiV3ekJFWYwFkMlORlm4NvFWM3J1y81wFpaDsynKc618RN1b
ZT8wT4rjZq8k7KiYFcZauakq56THr/QVZkwpHj+aHQUv+t70WFVHXEd2knS2pXfqFuEcqUTUhuO7
Eztr0VuL95VQ9IHR6kDtokkKi+w2tbdeH/0eAguAaemTmX1hFgQuRsnA0tPuWh3D1JS0OjpFCUwB
lqYThKLN7oboRm2l29Hot3JLrUvmMtmOGH6kaCZ8EL5QfRu14K8Rf8rHAU9He2/p5+w99hSc3Mdb
sB3SjWWHKPiAFyjOSc5E/K54HGpcbeFpmSXeX+M55g9FALKmaNZxWwjgu0fVXk2lndOd+b/YvoOY
D9FlkIjHQUQpWMovXopVhnJUtZIkG5RFAxKyO4lEBzmg80ms30O5j3T7xQx/aeMDdmHbMgZhyR9L
E3cH+WF7Y2Bt2TjqBtC9QthJ32NA8w5ql1YmX9PrLyytuaaYqbWgPCK1lqeYgtralaqobXQya2cd
Z+5DqhPVg9Wo2u4Cpq+l4Z0GxXlqIovpa3Onmt49Yi5nU4c0AgrlZfA6ZjtPWoXOgw2tJUImLnIp
Yw2PB75+0MlKfjFT0rcS583FGiDITDzUtFUsLJUT3AWqe99WXmz94Muvhm8CyL2IrbhKXvXGOiRD
s/P1B7XXsEsgsykh4BN6/PXn8J1JJw6OT89hAg4gdrXCXqecHUQrLP0OxnOeZBuH1V+IKop+XbGZ
k8b6M4sE9gsRE68deEgPp66iTos5103kNVJgbUfn/yyrET8PtrgM00HQJydV/eiXUZD4FYVT/Qby
3frhTpHfgJgjsBOxQq4/jplVwRGK4zW8PZVxnAATPjVj+VCOqRmqmEwgqw3fOCjqCy+KLtJLz1SI
1y9nznzwX643qX+R3EsJuEV0Atg3yFAfQw4COtfCQOoFBGXX7T5Tsqdcro/NHfuO1hFKRaiJWF4S
pU0fNQcHiKupKZ6De/Gvx+BvyuGRxCiDfQullbkupD9BFe8BGcaSUK8HvBcd+JJ44+mbpwgTXeOR
5DBSGWOs9HbZ+BdfOSUSuwbbjFFhNsdYDKCKLYA6uoyKbZ6nv33MMZyWcN72pumUg5UWP0NjPFx/
RJdGdHIGwJkVu6EBywrR6OSVlMA6CiKgU5O9jF5KdPTPwCRyW8lXflyda5KN9Da6bx3jX6Mjn3pd
vW21bufjK1o6hHEl1rbqVpXpbwOPwHKzhjzdbrWqWyfk0ylFtqnRvpcD9I2MsCFYWsNrNv7S/d85
AN9gcqpHvzPQgNZriIDqVk1C99C225aMefEhxOzR4jVIur/VvJvBkKN9NS4chZej7ttjwHfPcqD3
4lQ6KWvdNsqJ2eBDAOF0WgOH62MTD28BnXseljcM88J0X/OKQE36oD0qUnegawcnLdHPBktkirl9
g/3xP79nUt9aXVr2qYcPE+ejb5linkDtJo6j3N7ZZomHY3GScGtSEJjCWOcUFr0kZWYwBlgmJDt9
xKTGN4jR4KC7vmjmRpAqLDhIomQPITSZPK1Rk2TiuhPQjfzRYzPv9r55l4A5uBigKEIm4CaPHhXk
9euKzXL6khgcwPu1YV5p8mSthkYgSY1DyRt7T6l0Tvq9GIgteuwtXWZyd1aX1TUM5uhE004NxD1R
3C5uTrMPUShBLVvISaDbfv3y4JGriRE7ES4WLwI6R+CB0CLkLbLaCgMl/4fOcChcWltzm/Dn6042
xc63QpcTi6pPumv1cp+Fm/QXlWjg7LJCwZZlAQgROMf3t/af+5y8NSBTN/I9Hid26JUmfGg6PFep
sViz19fH0pUmLw5MvGkMlzujVuJpQiMeGuQ5d/IiH1w8o2/3xOiRvR/9OjSjr+9OjXxFb/EsP42F
CnUMxzE1ORS+/tiBmqK1g4duMbIVgF9WhSRPdguIx+xL1NmuoaUwLpoG9SiRbetmyw/wbDw00icx
P9MoD1UiIqWHVgKdtdz99cc7v2ItQUgUVBp5Kn0PXDt0wzGLTrYiLCElJz94lGwGw+LykbeZ5RIH
h8Mu8H9WGiNuZfT0z5Una1YiXyHwpZjCQXtUa0DcI/U1eHGfLhSui/c4Wa1F5wyJFJN+INGYXhgy
ttTvDCs/sJYgb4mKPDW8ZbDuO9t/co+TNeUOYY39DE+X79JwPFGINQZBC117iFxr0yrFlgYRc6fb
IutIhlpGOcSO821VC38bmZcL0DF5yrKT+53Zgx8k6l4rMOI/CSjapAwUmlWiz9YuVfhiXzZ11hA8
DFUFv2NFsU18Sy1snNHNw5DDDrJD92RVGwFGyArmi4CM4vJSQg8ZHy3oBoYZ7MGiQQAexZqvxUrH
2qA8NvV9Pd5TpQR/t0QhGM36+uqfQZxUfihJLZAO+GvyenqFcceo8XBUGll0ja53dIHYhFLZ3dT2
Qumqzh1CGuotFa8RzQK//brDuK42NqPjhiccCN4jHIdzpqMeTmwFc9cy+9Wk8kfTl2QPSMBt6Xao
xBcIZ+VoBS6ZGC7pHuV2DClpj0AXz0nXb0svu68GPN2cd4J+gFaC7fVnNLcBUxaADArPJjqLrz9a
9mo4S6LBhrAtZlNUxBY5xQQocKpdv9Ts5/L5WmKH/NRLNE2meqpJxcZizbAcCIEACQpisCMGb6jc
3Ca76RhN+7l5Y8fRwnKYrRj/c33ajK/XV7Og8wyJRavYB0Gb8PL7NNi3Ce2rZTyEgXOBdFw7vRez
P+D0XsWqT4+PRWGtUEntweYXNujZx48oilmDEMKpk6IxNX21cGV2EDRwMNCYDMYXHb29RN6c45aq
jLz/uZJYvZ8evpf2Vu2XPPyoO7NL1gwr9fE8eB9DhGbTIqXHsW9EJHD/N9ioK5374bJzts3vGDfU
lNRaN1I2o46XEHPihaUh9ujpPqbpNgIFwYD95rARdnqXlwOTl5YdgrlzR3h5mSjrBDDWIiZTf2fo
KxhUjlkgXtvAY1j4BXONpyZI0IZpADhNG1038iy3CkIK5PIOjDgkgoFTUlU3Gh/xTyV8aOBGLVxT
7M7f7tokkMIywfJwAvj6TiJX67FsYceAUQsUX4nMZDR7MIri1zramDZpOcTjhDhhMqG4fvHZfgX1
5T8XnxSzQyqlgVUE4D0pNrJbfkJc/zaeIzffcF4AYwKOGmwCA679uYmoUN2JQXYn8yT8NbWM4G0V
Sb3wlU6N2y5Hy+ffJR7ap4WaDVad5CO7Ng6g44+0fxCclOBYZOeQSPEA8LWLycSgRiO8Q8MPl9UM
lVJgfqVm3rjGIWOdguSxjBuCiQFp+Hd1bQPWCt+p4b0gmOL6w7zocr+/SVwjEPioFsLvrz/aLioz
N8XqIe+H6ThIXm3ihZZsjNS6y217k9b9x5hg0ak9DMrPwc8AHMp4lbYBcVj6LeP/HqvOFk8Hu8f3
SyB9xVZwGCDBiGl7bEhbwe+GAGAfrXRn9djSQf6NUVV0fbstmczXUbRQs87NjsRZBtQstOxMU77e
l2Q3rVTnvIwIDxvt0YRWYJf3QJku4L6dGgeHbdo2z+AgAZxztg2ne/SYCVx/vvNHB7UkWwMWdN+c
9l3ZMv1cssOT47156h3r1ciOTEDFWMMAxPGaHf1rpL6RSbBwQs7Wl3gzkrFG1JyCR9fXZ2D1Wmt0
JV+pY9crpYdxpRWbXoYNvuYdNc0LczWqiYxC6/pdz3UMny88KShk3wvbKnLCE+kgMpNx090UNums
W2aFUYMjdb5A9ps9jUQpYGhIUxClfL1TtRzasRr08ESaL8Qv1/0AGuDjYQ1ev7P59/npSpNSIKzz
Xq0sIzz1BcOkOy8H9LAesuypdjTKALwDoNjD5TPJMli0XZlRm6BNYhIHIoKbIXFxX++zjzzHzhru
U0gi/WNL89OwkBr7xUr3dpCjqEC7taQPm3+6/7nq5HUOappUgaGFgnWWKXdydA+W6KsCCLr+dOfq
XqZDiOCQTqD4mzzcLG3qOkLWcgpPkM3U8ehheJaesC4wl4u6uUVKfY09FqwZm+X69VnWTRg1rSGH
J3hedfcBz6SMc1RoLxCjIKXCmxS8MFF3p5Av0RHEersTLQFElIgCWSlgBtpL3+xcLf75V02eta50
Se/WSnhy0xcYx2r6oap3WfZWsZXyN1HlCr3nve7+kNo76TBWMvHR0sIZO7vQEHdBKkKUDelv8iYk
Wa6ckhhCIaYQGCWkSryLzORNFnbPKtB0+NI37f76+58tdD9ddrprB6buoS3rwlOimSf8DkL9jPmB
qlNTSc89k6o0fhNz70CLSCqzd7TlqY1DKmgEuFnCpOP6D5ptF3VkHJAfBHXfmhyPltSRdAOn6mR7
z3H7YnoHj7Ms1547Fbe6ALesAD2gFeJXoj4mFFqxGzFz3DGYBECmOBUSI8siYTH6W/Oro17SJJjB
0SAF6fpPnd3tQWngM7Hfo5uYnHi+Z1cktnKSB4J9U+5FP61lG7vBWT45OgzlKMcoRhd9p+bYR6BD
NKsE1LBcpueMSYqBnGaExxWuukPNz8ASN6joKABstkS8h7FOcHCTz96U4E9TEvG3ZOE7+zF/+gmT
z8ZPGjmssJI4lfiQd/GKWY/YkLlxmEEMOgT37/rzntsUP9/0pAHyINvpg8RNA94wpDHjYmv6IYdB
vcJwb+HlLt3epAcavFRORlFaChx1xDnfvBPNp8z4AuQbCsPYLojv53cAXqmQnoP5TclxYym3iRaw
6cPUJv+hxUsdVgYj6zD/EDwPyqXlGvryp07LUZGL61CPYq8ytZRuqiTVS4VNOTLxuu0I89NfQuXB
ZIieadHZthii1QwbQGcK524ImTRj9502yYZxD4IQhhC495Ku9B676c5g7sq/F7MuP1718qOWvwts
iWXhwfW48CBwvMuZjqKUoBqk8va0eFvSNstjvtVZx2rr7ozOOYtDnVjTY/cjaG7DV7/eSyfzR4po
N16rzspsHg9CckbrBUFsA364ljidVZCzooanpoIPv2AvFxcr7bdS29QKFYGmREJGzkrNH3Wnea0c
MM78EMjNWUqfpEC61Zzuh65Uh37MX/+L5Queq6nY29ocgl9Pv84sCnV0qEvJYqJ/rxgEcszq+Pf+
F96NYG5wU/+51nQTjatqMAiNFgMvIHlXl1HzCKoW4b8LJ8jsV4mLiEIvQ3b11H069TNDio2RrSjZ
+i6ZcJ5AaSIYYwQkXn+CF6Hzt7X66VqTM7Ivo3EY/J5aRWv25NH5ztZyiZKDjVLydzUnolT6q3UY
wSeEaib9s+GZL8pwzyyaU60pcfQnGqEhNrKRS+JMtW3etc+ibQ3i/OjwZXv4D0R6/kPRu501/sCC
oicxpejXSSX/SgWfGXK1VO/Egg0tfCr5cwQC4bbE9qnqKg992O1yvPYUJqaG9RwKPRd1op48WSjK
Wk/BT0bQQ18ZbUla+6A9VPV978bblgQH3/+Rk/NHu7YVbCrpXbLVbdgHuKb2O7GlSpAtUw9vGBrH
LEPs2tv7MctY8hjtQejy/pVz1lnyqvXfHZTv19/A7ECZMxm9p8Dr0V98XcR+LBupUlKlJPDLtKE4
5LZGREmPbP+uCa09VbIhHC1b/xAUFSHJ1m1nk6iukFNsYMZnAfM+FFRWeOjqBXmWzOo7Jq+iizXz
YWXqjwOhAEF/l3fZRpWJefNvojrdIuvGuWLnO8OmxeWP7XBs/kb4UfpkBGNk02fyQfVeWhzFXSYX
ffERIxjIo5frD2D+5P30ACZ9T4Wq0JYdliBzPbsy9xgAUqnB+dGFVzGtCN+Z4Hqkr0z4wClhLF7/
BdPs6gvogbiKrxulKM4Jk19g+kAedckxYRO9oHWYEuBhERv+vv8FK7Ox1kJ35cXZFm2Roz3nIwy7
ce0zcxB0X//N1o+Z1a50XNk71uzPsiLh3u82XTrcRzpJnHec3i3YvBLgfpVvDdBMZpa8APVC6uMs
ZCKOpohQoWYX9a8+7+76Pc4fhdypgSM/gupL5fUJ2FFR8CujzqYC/AtzhcZLKIj+LVyrgyMsmmX6
yiyAgfHfPxedbJrJmAV5UlB51tZZL3Z+v4/JCf0If3iEJkp/wQNBI6VwDouXvLOdJTRrDlZk2qg5
F/gEH7mv31bjyvWYt1y/49ist+xZOXSo0LL2Lj7KzjO0gR0m3sRKvij1yUM5BvSOUQ41CaNkEDbZ
+y1bzcK7uFBNv226iLwZiIK4Ylr19WclIVbYkdjgodlwllDuCcqCBeMNUNgiyVNEA+vB3jCPseO9
NJBFPD2/ocFL2RtsJtxZJG/iisQiF3uR0NklLhrt8QVYpjdJDjEfGWrGgHAJ1M82XBtafGhIroFR
0oXFGXiOGrrW5K1GHJJQpukwplgCCCqCLGLtUvwXA7Q94oSkd0oPQb/zV2Wyp7gIcOnXtHaVftQk
cEXBOsSen9NhlYL+ZE6+RoacgN1b8B4N9UOXjG3kvXZhfyuF7VGIPftg1UI9HTVv4YXP916fnuzk
OAvcMWiLvmHBSXcZEa+6frQpnILxPkq0A1thX7iHnATt5tG0+g0HCeb1Wzy0n2s+ZSGyWfjsRM3+
7VU7wADwbum/pknQNYMftxjqSwX67/Fo0B8lOj1N0DEcwnQztjshwSXwwvmTLIVHzmI9VL9gLcDr
lKSTjkoP6EYTv7jgHo72nrZHhIGR+uHvXGtryHtwtJoIXyrJ63c+B4N8vu6kNnN1PxkLr2RPTV8o
FOCcG9aj7t8r+fuw5Ig2hzd8vtZkm8k8udRjqGTiM0/jpxi9lNruHX2hgZk9qTBY4oTArgQgdNKg
JZ5bW52UXNAWTkymRuykGnxuQU9ErgKEhYYxxU6mk+E1k+XlPF9/qrPbuGgq+It6VzYmC7zIlMGX
jSw8ee5PKdjlnUH6GsMyRT0zu9Ll6BiYyXMY/rl+3bmS9NNlp6sotowA6gurCKaIH2wRjEBtB63I
llId55QDCDT/ucEpZwIFfYtyoGVvDI/0NEhEyNsZlWOVSLeSegZaGslciLcOQNZoQZNNFXTkRHJ0
95LjbDK93dCzbAvtfP0JzI7woHxjMEVHx1+T9rVwJSUbuzQ8qSB5IPGM4ZJowLgnvpHbeid4SAga
MLTka3ZLc0XP7stkREIeNg6WU8ILuHeChnjCO8uUFpbmnAxMFfULjERkJghLvx4plu+ZqUk488ml
yxy67DGUXEK6laPnUis23g80T5Di8k0fmQ8Sk17bPWQKIYPe2UiZIFCiOHvgQ2avUpRt7ZCQCRU+
JjEYjr3yQ/tnretbnbmtq6Mg7v2DnKIeJdqYrMfrT3q2avh0L9PFxheYuSRDhGIsOxr6Wodbabsv
5b37C31ARMW/J04c1/PiOVM6KIZL0P/s3oUjNGiZikGgMUFVcYcaCoKLL/il4t4hloFxLUGZhjj4
vxi/zlUpONPhPIRpn4NZyNd3x2CpqfWOjwslOBsKKCFfcy+vy/yF1zMwArX1hb5vfh/5dM3JavaL
LGszreKgLB5bqeeo16Dp7C1z2NCOVUh1ipI+d+E4nJ3UYftiY/AuRHZTw6feSGrfV7jVKvtAXFq1
2QPEM1RoSfVi6gkKiIyEHYmwqHHcteY2ln6HoB40LyX9njByNla2le9tJSSH4l0biP/Bp8As5S1A
/mAcQZxTWb+ziWFxt/H4QCS7g0R+kbA/u0Q+3cjk+dVO11fI+rmRZFsZw4a7cD2bEKWHTk2hkbws
fBOz14PcAo1MwLhTJ4ichTq0MIRPELQPpRWtgOuQNjArpycRotYqfvJphptCKKvG4s+IfBPOj33n
9Rd+/MLvEUfdtK7hHPx/v+eCgX1qJ4bcUdV+5PekpQqqTqPW+LvEId/s0nb6OyG3DiobOU9GVsKj
MEHRUT3n/sf1XzL/YPgpzCeZlE4dkzpTCQyr4YcI2aX2YbBaIMMCVz9KUffX4nRntsI0LF4BQzqU
ZFMaiyH3PjMqrqfRnea5cShqrti9SSSDahsDM7uUfzyE49aIDjGGi/xRh4iid4jPy52rqGy+vQbB
LnQcksm/2RB6KtTBUhU71bC1tA/LPwsLGtjrJBn9DoUZsfKqxLmo7XOif4XDQ0x0qO3hTKEfqzb5
aQ4PQuDiATHAshdiRIdBfxm+ufqvMecssZ78wNykNp4eJvrEEOVTbd4EPqhB+B46F8RSeA3VbbEP
eel6XO2wXSG7YOFcuJBEv9+s2Dnw1DSUS0rOpzWXdLYTyn1AERL63uqnG4Tb1nlvFBTgVXc7dE8p
2o8o5WwTLS5OPGqBeOVXgRKXgMfVqNY3TvtHgU9rvgalvs8qiUm+s2G/R21ArG1PqlIQbXrtycBr
hbRUNCU57RNLqyXxrK9BmRisSdmDz2mv9LAIyGdsJPlpzP4EI12Q+VgpHXAoYbH6G74KK3kwNm2C
c4CZHko/38XIubT8Tx3ilgb225wV+SbK5BXr+6gZ8bZjty976B9VufD4LqfWtcc3AZokKxzaaGCt
NPKR8BRs1DOG2D9YQKuuw6A7+CVpMK4YtUTlkwUvBV8nGXYSnNy4UVd1veqt3zinr7WR0Byn4E3f
BrK2tQ1Ia+U2KoFEEmVV8Ycymx8kPA+stevdW8PvSvS09any/Fs5bFaR2e0C5pF0YToBreTDQchA
e1w0pPJ6RKv69zrhf7W/xZcrIYAuroxl2EeURN+eB7Q7COUoVPFM5b9/Wk6Z1RlWL75knkfo7pSO
ObQoMvU7aKveYO4EGHN9s5o/dj9dc1JZmFoq9RoDLlFH05gSdyZMoILkjX0bFEaUMsswzCy+BQH5
nzsVm/mnO+U7cHvXi5m4i4qUxyrlGRl/3Y3TPyXVq60/2nr8w4VPMQgVlaPDWVV2CVV1VVfb2OqO
BrNiMagoifuT4uDW8e4Khofk2pnxY97+kIttxo0gTuUPUSnPrfKdQ3CU9C3+O75pEIttImkEasFp
ABLYSpX/2Jq7sMZn2xRiLaB5q6YIHPt6o3Kj9gCG7BDMeyryFsjvGoLbGM4dNMOFVyka2O/L5z/X
mlQArtd2JZ5eEFPKR2h162QP7kEJxQZRtEdJWhWIA7TovxnZ4WiPSwbTJQiFk37erfH4DXozEG0I
HLGhP3r1tjSfm6UpBAYSM3dICo846FCQ4Ir59WnW6pjjAwF2YRCnjNrnsUbsNfzuetR//ofcCym0
hRmDWpLO6mBy8VExrmQ+kkdo64GeOIQFOH+J0WXQLYa5iVcdfFAO4pogih2lCIDbH288X3ppEItF
OPWiRcQzJj7ohU2Vj0dRaYBPNvFNaUe3gwpVIN4PkgH4lSqHGFU11Mp/FcBWHdYUqmWsqqFaV3oH
NYkeJ993nb0xHWkTorptEhKrGdi0KLiF57SoUhx8Zby+28gdzgzKjiP1IZNwu0rIXoBSnmt/Yjj6
YYbg4+zZZIMNBU5Xj7H620dzLZRuo6vfWOOtiZaHf7CatRre1z3GuaTEIVRBAxvJ5nOPw7+CPYcg
741kdg/FeWjyLbaF5BuBN1t3go6TSTujxeGnwze/7rdK8OCYZ08/imFw3RG8SdbZh2ml7wU6VAAH
Mf8T/aePA5adMrRzW9xx3INlAP+TVbSSvDdr/Mt5qL1t7dx5uGkU6apH/C/oB1Dm+BZdhOiClxFs
ewRkCZLbphnWdW9v8fC5mAtdSOWhSdLguwciH8FRLWUh+kI1hc3Fe4qnf45bUR3zv6WcMJIS5PAh
Dp6730KlmrgYjjDiFbFK9WVuiaElAvdVM+KNAwDpWS+9h+kR+aDxEdmzmAvx/w9llgjvRyd40ZQX
1Ts5/s1YYKzBNuU3b7H8Lz1u1tCyM/3DTv5SHbT38Tnnh0rCH4f/saHemZF6g0KTQ2CLSihlnu8w
thQ7IaZ08LmslIBRhPmiONKre3SWwoJppDBAHVZkjF6EuZh6Ls0eReqjjrQBOHSEOMIepsmvYg0B
4rF9B9yIKENhDyR4SOGm6WsrU/vhwY4U0ya2xzEv1oTT4LLzMGIa25oPWi2vNVPapmbzl1lyUYno
d8Y5pn5WaG9kpdnlWniI+J4C1psW3JntXpRrFsYA0eDcxu5H1X1UdbrWx5YKNFjrTI9a9Rf67ZVa
HsUD69JkleCPZxH52pxsrVhfHg6CTMi9DWNxl+O40h5yaO7w3fDBWmtwli5k0yzCNhN6mPmS2X/8
sudW3kf9PcYLiOlFMZxrPtPoyL5uKsV7Hre7pLnPwNkLc2FQM7e9f96QJpgiqdD6gNcEe1/zRtf3
7+aHrnARUJyl52KCp/LxYRcC/fLr1scLi/Qm4UrCsCTNWOl3sXBhNgjcdH+r2t4DAdP2jBwpWygn
me+AkvMvWcCjeiSgSPi3LJw4czgBKj4cx9mQYdBNTrc090PUzWpwMsybO1vPmFZaeCG8unmG/xFD
24Oz1LDPQp6frzk55RKJFM604JqFsgdcbBJ9DUd4Varg/+WdNpwyUUX6hxpLQMO7IbZzkbk3WzRx
zgKOYB6B8EW0gJ/KF0sF8uwCTRx5dPrO2sOZelBfAs/Y+5wXyA8vkUDBUuzmXGvJgMbAwQSNDT7V
X6+r6m5fGdjUCsog3yxHiWIc+dIJ9ZDahXJifsVBmsM+H5ievNyvF0NqgvraaAOhLMemZD0ypdUT
dt/yKGY/Vmru2/rDM37WKcaZ1KosP+bobtetb8QwJ6kwNenXZbeAFM0ywhlc4AGhmSLNe/IpNJ7v
OOGIcs5lWxVsGUYrasHFOSq8ojyIjDwIUpL/ASuX4plT0mfqP6TRymfOmaTVmfJBoGdlxsRIugmc
ZwSVt7WjbvW6WrVs8yluZ/7g31z/YObeHzxTMqRUZLe4rE8eaeh4zNxR3eINu+rKbmdI9kY48XJA
2Um8AR65fsFLfTmtCRFEi8RNqJXfEvtIpcp9bJWiU2/+XQ3soe4d5HkKJOh057yFu5xuuvA9sR7s
GBft9KDFzspraI7yFn6/gIp/VfJfNWFsQ/pWREzusJQJKF4GxMLCnIKc2FWvYKYq0UHC02mS4b6T
u3WbWJAlEEtQZxHTiPXYSuTWiWNUOAFCjCgzDA8JINgbfr6Brs1InXA0yEQA1Wne7zyjOngDUCdD
MOFmcP3RwN3jaX9/Nvh6aSTzkM822b1kHOZ1u8XhQvg3pL6zIQwjwSS414wbqkrh8qB4Ly4/WKvo
3cdgnYRgktKtj8lKSTEWS8ckehfFpIlHRkBskqn/VFPcE7GMo3i7xVH/EGIJw2kraEsjHBYzfUJL
u6rCaOv61sq2X5IBmVVU7KzomYUr6hp0J0A3EOqZzDPYgGgvSx8UKuKodqRzV+6kqIWe/FAp6kk3
MaHwcLDNdsK+R9SNkkICKd8G46GNTjUW0jpTGaWYS1kUBNkgxqWAkVS/dn7ngsnlJ9+2wCNCBBXD
WseMF08slWefYoANIVvqxnMfvYk/jH/CG0co9+Tgb53KM4v2Om2UENqLNpUvjcIDXBpqAS9VGAuL
Yo7BCVBkqby1XrLBtY/X3seJMCaM+BluSYQwTvZV8KblJ9nvdz4Z7l2MSA+ih7CXEciHTw3X+fba
IJcA2A7DCRPUIOa/xEx3Vak4VbQ9iGlhQvGHxhrWIUc+uY2wdnLOwnNR4F4u0W3CqAVzKwtZXqu8
wmKS0QSGzEREZ0glaDMfjh9xBhCwhwnTlJ2Nr1NYGYTuR0lktLAdxGx51fYHq9vqsbEOkxuNwgxk
V3iqYjZR5TkasXqLLruN8Kd/ylPpMpcW33ugFU8YroXcU0Q1T2r3zqqylTBzCRAbXV/sc3UK2a06
HTeIJF6KXzeeLGkdfQRJEqFnbvXS9eLUqJVXJkPXLzSHRiLrx4kWhiMsuAu969PRGDOWC5tGEtwZ
mpiMNsS7pyzCExPdFiW9WDisH3is/1YcuxgRWq/QuMR46vpvmYFTNEjGcNAVukWGGV9vGqy06R2x
20LGg7FWguVA9BYr0z/m6FP/F4MTcQBPthQuCfyJGYuIsZs0qGVqkTojCLOmIsDwKCEjgo/Zwzpj
y/Kve4AM713yFs6VmdcL3E5AL2Wcxukyeb1RMMJeLrisE0Ixax5a92dn3WWt8GtaGkXNXUvM9AwT
a0SQjcktRo1mF0bJiWLQTPJxqC5qQA/BmnInvr7/+yv8fLFJwROrTaRbONReJLt4TOdYu/4G5kEk
HxL8vQhfK3Mv8PMFJ2vGrhy3Sw3o3sISD/gEqTpu2sL8JMPClk2Lr5+FuqgWnpsyM3/Cwke8RKxc
Jnfa6QlyYY3vhpUjkvkM47WH+G5q7hHT/l0G8QWhdBoqECPSrd29W+5HNjw5aXXKiZUO9POi+eTc
2PPLb5o8jEY3YKHF/CYxTvE1+ZlCy4ITVCb2vUP5FLb2xia/ADoZPrPiiBbdOC3Y8gb2/3k+ugZt
xUYxMGU6MAZQ4tbjtwg/aA4zh7h0A+M+GHhIVA0jJZknLW6SQN6M9+Br2GTVzcoez+JAEj631qD+
F/xxno9FhAMaUSH1nmwwmWw2eWPzfGQMhsr1IZLeXWGmTxYH4/8lu7q51ocaDmEN0juq8mkPiKJd
cX0ZnRKIFqBAxhGP8JW5G+7+wgIUuXAVy1ufiiCldBuzZVuw+fdgKIauCwkgf/t6z2pUFFo5WBeG
cy1vjNvBMw8W0fZgHpWdIIR7NFBOm86ZKtqjNFJD6TR4FJUs0vahoUa/vkXM1NTodHUHFxs4TXCi
v/6g3rWqyuj5QVDFqHPw2EFPg986tFAkRdevJfbR6fb++VoTsLzL8qyQ0M2IYTETYG5ZBIT8N9aY
X25p8oy9Wqu8RDFDbLNFxgy3JGSV+GVk0kaIWa/f1Bwh68vlJnVw2UeR5tpCfMcEF+YOtCjOSdEy
cVBTvwlyHqvLYZYlG0uVyZwT+perT84uT7Gi0HGhusJGgW5AT8KGWzDjssPxZ+fpG0eY75EDizGc
H+iiURCftI5J0vXnMHuwWaA1F3zZmsrk6t5w3DKEmmk4Z/yQcCSosw9Bkw0XOuvZVUQLzzYv9Bja
ZKs3VLfKpZgLQdTN3BTz8/oW+BaT++s3NBd2wWQSbpBJcYAQeLKOEDRhyuFAqTA4MjS9OgQ5nnvc
VHIvOpTaddZDW9zgn4inv0bfomTt1sn3Te7sREIAkd+xdxqrep2k5W1bBUIONmLdIV6PqOPFi2h0
kUxVrQWhKGET7BGSdXZ+oP5lsnQTcoD5wb9aZ0lENn9Uf7q7ybLFbb6OKsGsRJ3Kyh2yNY79zDqw
+RKKcBYNEKlO63X9qc4uk0+XnaxXAm4kM8+5LAJHMU7AQRmKHdgapMr/ZmtzkKViIybAjsn7SxvG
gbhiXGhHfBcxnD6uyNWqwFsvlsvz+8Cny00eqFJaYx+mMLZyn+i70t6RwgAU/kgkJn29ntAyjbxj
3Pcq+4+RPF1/rt9TMYke4Jv4524nD5YIC9eKFehsWF2jh+2HEy1X82EVt+4OCyi9WpfvChaKarfw
mJ25V8oEC1K2sMNAnPX1CEmzzK8ND4afheREqhxGF0gL62c/8fZiS+pQveH+0R8F4tpAEHf8bVfV
Kytgsp6XgLDhinTLnYxTf1ffOr28o+WgX5YLHUvAjyBjGIm7Cc2XRXmQkmmHc+BAw1yzr1sSfqrg
a4Qhb6FfJ02Mys9h1qCve8o8BtVVlO3DJlllKuEh7Z1IrY69V7/qV751FAiwm9QrbfA2RdNBxPbE
66oSzmPvIyUBTadTpWJioMERMo5YA2J1G6bbtv/b9d6c8h0Vuahwbe1dq84CoBG/MkLvIDjUdNnW
+Nt0f0D3wT32CN+a0yGC8q1ZOeRuMX4iAsE/VsCR1pCBHI246plYDacwEs6ln+2FC+D11bL0yiYn
capHrRviOXTCZpcPEa0VgiRBnF+U7Knij5oe+mD8FBdgoBo5GV9Xh+OVmt2MrMtcYc+U7jQHvoAf
EBn0oOr37m8Bgolvstw7Ce4plUgRt8rX7hbWJugYCjnCfyBlyMdCR5j2cP1BzH61yKV0mNyWgxfw
5LNpUovxpxte6NTCbYItGNQfDcQWPLZtzwhvvGLbNS9lYC9UDrMv4dOlxX//1OuHTekReQF3gKQv
UMW0faHyBVJYVOjP1Xi0RZCKRHgZuqSvF+rksVXqkdBe9nnABAVvWOHaRBcQvCyj+3Mv/PPVxK/5
dFt+n5mRXnO1qHkjqGUF4VKovxztR+/eCgsRYXCd50x3HzW+YR7twisVr2y64rC14H6FWTnus19/
QN6kTloMrLgif2GWb8QYyBbrwtx1MqKoVflLS/ZBdcj+h7Pz7G3dyNv+JyLAXt6K6rZlyfUcvyHs
xGbvnZ/++Y2CZ+Mja6UbCyyQ5CCboYbD+berbFKlPH59nL2r2cPZ+/j7U5xsQx5Vcto2Athdig47
5wr6M21Br35DSI0GTt2jBvhMTXZ9snT2hX/bgZPZw+hAuq4U1gY2YU7JnFtvSh2hrCt6dFeRBWeT
0H9/6w8pqCqJaxMzIpA3HXI36cFgDMCdIi70un2z8q3AzFHQWEW5Fh0sUOaSHi18uucC4nXl/Yu4
/vP9Y3iFFasAVpy2WOS0sNDQjm6reouDU5tXyFgfDz45mmgQi25AIhOH+AiSg4ylm/CFuPIUIur9
eAoD32K6ePCCTuXSDIRxrXTyQqGKIWxXwk8HbIRy1KgQQ2gDbrZai3vv+id4dgdM0bsD6mFiNvbn
FzDFQxFG1T9r03D2x8IdpQAWvCc0ekFv8u0LAVfRbBDyQ+iVlteswtVzvSBcEpB/AspI+nXyGmSZ
iVGXYNMN6hs7vQDpc2y8sIxw0Gvb4XVvF5AZQd2P6mcOxKIA7E+TSJTe6PcwfRV93clXXWRCr4Q/
++zLwUAPlz8VNuLx2b/dUdoE1LVF/PwWDOaNkBNH/0em0y2wyUOl35pg3ww93BsZ7l1bijgUJo3o
XUiZGxTlzMg5WB5kHxE86c2LHfbQtG+D6OgmwiAGc5+V7gw3csik3cZFeU9ASapPBnqI/fMCgDuT
GgkzpQzqA7mFuJdp/y7FEaXfDqFQql6tkZYW7W4lW2EK8+h9eBbQkmmcRz0cirFZpL15YNllPaGa
DE7HggYl/h7VqRwAByWH2n2lHTDrOnZLD7duplfiy0QenJcgZhuQz0m4SjGNavx1At8soSwXgrvX
vNvPhTwbOgPdF0yBOJ1/Hsx0SGU0QyBOqhA+WsG7pugQrUjmWVe+v2tLnQT2wAmM2KtYSgC6wWi0
LvCMwN+TRSKdy13spe9ZsRB3Aa7EAm2RBMIcWijmXX6Uc41028ACiYyF7+H0RzfqKA3BEIbiNvar
ve2Vc4Nhf5DvkKoCe3FVfe1cAPy+4MlP13LbkiZko259R54JJjczUsFbMVBEu/zTzm7yt592Emqb
uEEAP2OlAPC056WIB/wyAYkzEUqvrXWUdD29UW06hcLHB/DAsaL99tE6uZMrVQZ0AXHFhG5p1RyK
9DDwvmR04S2h+AiSLY1y12B4wqQv0IdbS/ZE1WcoI2J7d8RFt8DQwzMCOBgwURCC0nCciiN9WQ1Q
rsNtzHApBhkJ4QzyBDCxlEz9RViuC9OOWGDM/hf7HnRs//1lJ/d151TFUPcTv0xeyW28aAJ1DYBU
Q9fTn6vV4+WXpp67/ZDsZdJCuYbg6MlbcwzJqFsHaAJ5tUD9ALhBSQeg8qBvBPxf1ESCTIxnALZQ
+Nsoh4E6XaWsE1kwrXOHCme4s6LwOI+7Lm55VGr88a6/PeJJ9sRIOahCdQzF8EkY4hFDBHA7YiKE
ZkunFotSxxQh7w9aBADbaW7H0XbJK3CdER7AQgNAzae5YCwweOSuI9cS3UYbcCC0kss7ejbZ+76j
pwmXlWtR4gwhLceBc0b2U90x/K6MVfyZEb5yawM/VkD78sxAmfDryvoill7YrlMQqcWdXvc564uB
s8rXwMAMcShqVox4iupZJrSgC3t51bP3GuKSIHOFNtapBLNkmBPw/Z6yolok/jRD46yUGtgEWwEd
ptYlhFxe8WyiibAzIwyZOuYHHjjCk6/XnIoPhY6Cn1mLJl93nbU5Ut9ds7W2EVfdcNcNTxlcOC1x
KyND6fA+wwDoyrOcS7K+P8vJLVsG3oTsGz+f7F6kEIFK+yDL9acx6NYCBFpohPf2o4iKW1SWDn1n
vQWTygSKm+rys5zL96HEizkKBk3m6QDTj0YZx1wvuMVHBhiFLPczXcJ+mIK732Lxfnm1M++dWp6l
0B2A4XaqrqBLXpRNFvcweF8qyn9MqqlpSNkg2V8dKh4p1SeHW/QOFCEjSofraAT17d7vVU/GgZXb
MdFdDyMdMR7jg+7KahvF+Aj1nVtH8l0mM0CrVzEVDl1/ZC5lL/4Sozca0sKOyUaBia500bwXdj9H
G90uvnRIETQDeYMpzQ+hCpFholbgHAXaAZArvpP1yszKxVSiGmWvmhj/hYM13vhGtCjkQlRWXYrU
zjjvldWompu0xVS3/VU8MWQSCqu6Av/DWRdddT8q6yp9AsJuKNMCS8oXT/3bSje2neE7iU5F98Dl
pWOGST5C5y4GNtFPI4DMzw5oVS4Y7qi59j7MDKZUufBY9ncFDkopEBnq2f5X1L9n7/mgvPqFvEjb
rad/CjPEiKyvQ4NPNHS11eXDcC7N14EqGKRz8PTl075/5+mJFcoEk1jZZGO7heooVEXVKbubUO10
rEc55gXhZTMZ7KH/XmMAiOUyhkOTO0I/EBmw2P14/NDV99L5ffkBz3V4xLgduU0LzJ/5YzScDbU0
eAU5SvQgUt1iMJFX+AJnTi9OC4c5nBRh5Ot9pdcl6/SzHws+jiaJkAyn/SS0M4jyIznjZm6wmCpS
adGM+sKe7oR3MqmoafWzyRhvey1fxFkteI2Rk6+UCOdBGbGp5D5v8YYCX1+vVHSQEo4XLaIkVQUP
w6SIFWk7fEvSnVZr5347uV4S4fd7CJLIDYuvskdlNvPuxLDBohdBpm2k7wBubVrUOYhtBXCxzdKj
XW1+pQHsZ7Ll0AP8PN4oErCzRAhC0TyXrWehNQXyTZx3tDeOHqjZIfRQdwv23gBdsnMtEDuNgE4w
LBkzgFxKskn99y41UW9dAT5F8Diey9LWD1MXrD1cS3VPV4ryilqgTUg/mN/nG4zAVkmoryT+s8Io
JtiZXbpR+S96tYCMHlLfuO1UY8s3L4BVRePMuzRyp+HTzPUWZa6HMe6WGklAmTsLHqFvbDY1m1PO
aajRoRVmjtzO9l9H4LW3IeMacTbBrkv8naQ912ztmA87r3BwcimWplFibBgshXeDAZRTwuSgrAj2
+auYHwug5PSs+P5tYuYr035z4mgmAd9udQBhwOEgac0DzXkI/edJRrXcMBd+UFz5IM/RwnSBKUYr
X1aRFDiZjym5Wre41RKWC/PRzuNt492p6QKBGNRsYADjsUFvXQDcnPa167HlXZUlwP1g3WfvoTrM
Be9VIAmtORg0g2k4G+bpA+o3E6SvEYxjB7At2jjk4KJ8cmoGuSnfOAMxBwBgWHRuMtKr/92VGuwI
0Wk8VvV4BcYTzm57xdoLiwQE8hZHdeG+WnMghTqJjhHY5e//TGzUQRPRBGHmzkV10oYIY6XWp7EB
h8tQJH4XhV/nIheHSqOZX8kJROL8I1Jh7CbQ3OK2Odl6X7U7ObLqY9YaZIcy+kABlQ7P9QT5qHRz
upQCKNNGHZ/K4VQLUyfJ/OdWE7OPI9qGQ+lvGXkQiTVmCYLFkNB7JW0GaNTOjXYXSvWcCJhONX5E
3dG40WDAJ8SicGRtsHREwiRErI7vjUlgoctzv/gd+AEs5NStsAESowu6Eba6l3GKn6e1fxPQoYl9
bW5pvFAOC22NyNxJxa1AL/idCXNzJRrrIhIzXfCyt5E4QKJQy9lRwAsEHxm6iU5zYU0bMSPyqq+x
/qhxsNb8d7xLCGZR8zdZsyeHj9izxLDTCj574X0QQpwIrcPlM3NuOIqk0n929/TQ5LKk2v0Uh7ee
clDyYo1xmYS3R8GhVdTDo530s0ZLl4LceWVl0QG58F5PO1NxG2ReKmfU7i32YBWOuRXkEJN5Uj0T
qQ0fJu2sW6l6RpnCKNNNNTJk4m7/P7gcnakq/tiFk9gVjJM0YgZ0bFzg7jovMmtZ93fId5m+tTSK
L0H4IXpe3oJzH9H3vdfYoW/pnt+PtiOjpn6r96GQHkIoYAi59Y3N/8TAABCEQ5+wKKamOOlHFX6s
kl7ynomgsKUIQwKHi4gWQygWJBqTaF7+eeeIAX+seVI3VP5YlbGW0ANTsYWQlxlZh4A4g9sQuWiL
chhnjEhi9TisEx7pzgp0gC0y1HAnmEICQR2iVsY/Xn44sfaP0weGDk84GPggXf/c+zStA8kMuMBo
VRVSOqf5KWXYqV9TaPsvm/DvQiJt+vaSG6PNRqvjVqYh3Pcaw8GXTHoTcHqowRtrKBH0LYK1VYXr
fuDUV+NMLYf3qcBejgm6gBWjZjv5Gtie7VWOxFFk4L/vww9RALnWhsyyqTMb0YKtf0Vy9NAW9V0P
5pohcxbdlPEm7ZLdWNtLDxAK3vMzIizvkOExFbCRybd+oN2CPx/T5l60dBkZC5qE3gE+IBfU2me0
72cKR7v7Gvp0U8rSsu9LoNr11u6qdWWad5CR6Lb8D+9YEwYu9NAQmDkJUkrlFRaYSLo/Kkbqe5pj
jXZQEOy+vMy5uEtx+J9lTi6PwskzpZz4jJl/iIYSyR37wjicES8T1cuLHSvcHy8MGpVJwkOZeIpv
LK2IL6USlwahRlL/bhL9hQ86cIZtYKizoU73GhC6yXDQSfZQNpsWVtQtW8a7nW3d4/EqcARqNa6n
hPhXbT1tdCVSu8SYFT3Kfths5rtu+Gsk7TWLWSt9DrHiqmHhpkZLSq7N0gbcXg2CIEnmvaYv65A2
PsOVsnXwG1DnhZwtq9hblA4NSgJlSLeN4V8edjMVNnOj+IuiXia6t+3NbNnb0+xqsXaOecVbJxsy
Ickj/n/yUvpYYhIs068t5VEcZIgRKuBOgn3frJg+BwkcpOpKv+CIaf7xcnSuWRWQoQGR5s+PvS/9
Xrcb4kjHIuyKIIsI2Thr6l3UtuYF0wrwp0r7LOYoQDN9nDFgEYhGXhPpj9RpKWK6wzAuWm0Nnk6t
A5ggd0d8pKreqEa1Ec0OVNtmXWYsu+Kawt/Zw4x4psxVAJThVCQEDe3KKyX2jYOCgylaWXEoC76G
5G+vXsLnmp+4LP272skX2o/cuYNYTUiRpB4y40ejWisNhN45HOayXxtVsEnGD5ATZJy0IVaWBEPT
yV6EKAu4mJkY/iRV6sqFtBWsCIEuB+N8vfconubn2/33aU/O1KQZftWIaUPV0pidSckSI+7uFfFT
MlGejzN1PXCfTZMMGJ2GwG2g6fTnkcLTRHEyYCS3x85B/+60N4GXzhK0QCDrqlCDOM1y/jamxtyv
MEVfpTCamfZevnfOngvQxLolJq3o9v/5GBIMjbIvaLzl7YdnoJAoAJ/mjTZsrs5Tz3+739Y6CZkV
NPOhmfjJdO2lblvS1Y1eSFXo8DK2EJ/tVeDI2VTs3yWPj/QtShfp5JeexZKZ/oXwPd12yLlScODU
X97Hc7wXHQme/7+Rp7Od3MkYVSRRKNQFRRWP6yeasYrazGT/UzCPhGMtYyzGpKjUQNIWnz9ZL12b
y09y7SefHKyCbSb/4SfDZiP5lNlWwhbFokjBLi91bmqgY2dgO7iuAs85rTK6ifZxmevBrQSqDdEH
Za8iUX+fHmB1+97MNBY1Uipww6yHyyufO7Y4qmHeaBAFmMX+eWyhteetnDTBbVxO5FXjPAfPikc2
+jYZzjeXF0Md9swNQY+Q5puM2bp9+rH2adHGSQOTSI/sEFhs5toO0gxxn7stuL6U18u0HBePAziB
cXzrBFBHt9eR+lUDmGh+ma2/yXALz+PX2tI2QhG5kwpXmewbtR+WXm8uE4YeYG7WoGqEhAQvjMKx
CdsNTAbEAmjnvEgo1fiot9PwwCrj3uxLeYZjF6ZlrbyIiy8fQHobxJsKOiAGq6qyarFPKKdF6+R3
Sk6po++oypSYJ9C/isl24ZQf0QPGaMyqfpiX0bjGbxos4kHkOmTqEmiGXLOWRFjaQwZ8fpNNNsxP
JS4WVmItuxZ224iFpeO5lL56DvWQjhFMJxMogOAYSoQ+xxxoE5ozdmRMB1GVdgHiGhnaPUr3Kn4v
WXqK3kZaystE4ExAmsO5cIVUSnOn+kgSwGyMTeAJ6BYIH23+WGvh9HYQvZUwRaMHkKhP3MgARjEt
EaTN0WvcCAU5AZaJYFdCgvsQEvHig8wrYvCT5dxM/JK4uBN931pa0R0EuCD05iKpXIlfOSrtV5uQ
UYFB4EYW/QOyYiHdah/otXWpsoj732kMeVN5Gqq1134Fyouc6ut/WoK+PqyFPxKsn5ncIiPeH8Sz
iJGPEsp3saPNO7+7DzFBKWJl4ZTpvGiQiVnZjQy25jWSXhlHg7kQ0MxUv0PGIZ4+FNV2UYvVW1An
RErhdU2UglQX0dgTviZYbA7oBUXgONM8fUFPAVPT2I2YiQobNRFiTO8Nf+oH21orCt7azVugPrY5
jVLY3LWizWR7h3iFbi08WD4Cg0uTULg4AyOZFXr40qf9su6yZR6ne28sycEQ62CEzQF2QzJEdFVW
Pv8uD2bBFYIWOQcuIHCRAzIeDDSlvH7JBsUVMi0C0hEgPWFM+tZXi6MDYtkcaPdmmTf7DfZLDG19
5/eoLJQA5lH7JcjfZdTdC00EshgxrqiCcSbAIqFfvYe+dh8OiM+x6UxIAo4zjgFDd5ATNLWSZcNU
wdhJ09pOu5kj94sMo412h2CGbNzVCIekyFLCThxj4+hBaHobDemQ1gzXgrJswv4USGzhKc5lm6Tt
GrS0mkgf6KIsGHStLeN/cZ/Sv19FJzdfZmHOOARcRSzFZSOJQaXIn+CIIJ8WvjdjPxcyUWl7Ja6c
G13q3Pb0IgEmGv9ckt9iaR/XY2j5DvZTubHzDpGHiv02qF59dSm49LYnKMoxeiF4o8y5PbSBavNg
GNLm8nV87u7//hyiBfDtOXwV3fCqgfCDDA3teloekqTsOfgStyoF+/LycucYT7oOWAPAD0bB6Jme
rGfkuTkksHFoKTAtBOhqMo/3vwQ2yuFqM8Di0RAc4Rzg3gS3NEydrZZ8cN+7ve6sGFZceSKx4mnC
SrDFH5HX8dOFzYn1apTz8SjPCSyTsr1EWToeViJ1nupkZvorWgqgBBJ8lq4sfmZqzMTc0sBAqSq4
uJPt72gUdEMP/6EfxxvatJQSGK/JljSHD+4Xx+uH1JWoZUmKUGa5ig46m2sZmq4i1wk20DrFx6bZ
1DaTClqT1yFMSki0evPGqX+hShTpR7GHGki7yTQ7oVmsgZ7MV/rMsqc3cfdc3pBz8zE4YbRaHQW5
x9PET68DbeqENizHgxST9jxIdLjOKFAwNoDefHk51P/PvX2mgIg9agwETvHohp+gV9qinWZ7C2LA
9AsNniF10YGSF8jzmL6b878HESt2Sur6ZGSp60xLQ0OiwJW8++MYGUDeJnywHs1deF/G91GPePI2
y11zp96phzbeNE/Nvnpy9ml6j/ZO8SY3s+BZMxfqg2O4DNR8Qgmei9q+go4LsMV3iTvjS/0AuWhf
qC65UfWoKe5IA2iO6/Kn/5Z96PtkqcziG/9D+VtjJEWzoZnVr+Gjt/Pn6Bu240unLsOXWnZVnxx6
bjw6H5m2iMyVcqs/t8827TPgRTZKxzdJ8qSpi/jNf1DuQfTYMy93CV51vLfGubKukYmcT0tlXs3N
Z2luyouud4fMle1ligLc07T3HuzDtFd+S3tDudGa+ai4g7SunJm+6w+/LOij2EfvUM3gt5jRytsP
OjY18+w+tRet9GC8Kt58Uu/NffCI/4Uc7tK7zNwGj8Yuceb671xdTrhfYFmz0x5I/qSX+K58jvJ1
E/zWfzf6yhKcXsgaGxSR1d99NBsO3YP9qLckjyvpZUwemo8IaYy/p4d0nz7VresEbrer1KVm3TpP
3vQh3TnhAV3+dsDYxA1e5fsUXJ6x9J1V8Y7ZDbijh+hRH1cyELFgK+n3CPkj0NLv02dcqJ+7vWwu
63pZIky/8+/7cSPdJ7+1aNk+TygBOks92kWvpresOUjTcsR7ZT/tHGOrPJTNXPa3QJpafxseEvvg
7EYkvA7effVearM9spzqvZy50l3fLuR7/0noNB6kQ7QutskhDhAHGva6vgof43Bm3tYfg2twjlfW
Sv3LunMKlz+WsEZ4LV6nm+gxK7f+ovRdfyFN8wrtNGkFcCCat8bOLpZFvxx6f6YpKGTehPZCthe6
vpN/TzvvqRvnFk5n5esYzTRMRB6SHKIoh9dVDkW9tx5KlZ8bBeRnM2lXP0sP+TOqqW07j/t18zqE
y3Zwvd/Gw/Qg3zOj0gGS+fO2uyHkjvdsQAV09jbrltZO/bt4rWQUth6LXbkvBKWvfc2DmdfMsHTv
Xfk2evGVeXpb7sfHfM+AMgVNiReNO+zQLsImXJml98pv+S9OQo2N6Tz5MCJ33A+jK2uudmc+Va8t
zkzKrHla5tOie0LI9j6KIV672WuU3GGdZ4X3nko4WpbOzDkEXM2bpFomyqoiKWtgAq1Qpat4Irh6
0NpzFysdf+s7CzOe4xmuPhcQiRZROE9lN10s2btOWYTSuu8Wub/2ihm8o3FaBb86rGyQIQFqhx8J
rUPGYL/0Z4TerGWsLBtkXxTECJaTdtcWVAzzDCk6Cl6aHL+w1vLd/kMxXHvH/YIoYkETbUn1Uclu
uVRTjKdncrVG7ZvpoIMh/Yd3w/nPH8N7+d7awgVF3Vd5dB6nx/LDiihcfnEn6eYbqCk8JSwTq+yt
HCyBaTThjSYvywat8wWWd+yOvAin+SRxYPTkV+zpxiq1goM69qiARBuo5og60cgEWQmn61C1a/3g
oTgyLp1q3cBCbefNcy/P6sfsgbeHOO2AjHC86qSHGleiakG6OdHxCv6XTASEFBoBJPdI7Z+01RQ7
VJDsMwGkB7NSuav2E19jkwhmACFYdNIy3FzKWTW9hf22hqRWbCegbYOLq+LlMHQuCKE/BSeR+bxD
RvpnUgRhuA6S0jg2x0kCECQHsCf1zw0p+OWVzqV731c6+dFOn+l+1ur/wKDtPSuR6FjSnkTLCl8u
r+WcGxiaFmrW8L1EcD1ZrCuUvmx0FhPba6R71R/mPiBWmYiiyV9aR2nZ+fOISg6j10Ct1hThq6Tx
sDH6muR6I3HCu8Lb29qhAHqix/JtmG+nDDnszJr7fyGU03jKTjjQ18pdlh5qAWuOirWTvdVWi6Ji
OiOX98NDBZUgKiCNoVNdEg8pNiMmL7nqbVt8kBp9WIzDO5ilOkRSn6pkos6j8oYZ6OERrL+R+xj1
uJoUpLraJfYDSVPu+AuFGoK++kwX/kqN6bKcQRQ2pRKEJSWzE+6lMZlnSo+S+bgeLbSITW07VM+l
IeCf3Hamug5pVbcRECnmLp3OaTferB7Fy2JbyxOVa728Olc9O9SGmKULWWkUWc2TNrzUBYnfZAz3
KvklxPotevG4dAaSb/xlwvrOw3KXqnC8SlI/l+OhaOOASWF5vr8/T3updn0Y+EDxA+9OoE103wV+
VwYLYzrk4+d1mKg4Z6cZPik27tGAU+lznSzYqVrfBr12/NK14B13u3qj1s/m3vytUSaPwSq7Jlt+
9jcKWTWFmZrFgPfP39iq9EmTND1+Z2AGUVL1YpQz1GfuEb0zSVOuOcGcu0PQLf/PiielrMSsMI0t
Rl7MketsC6xHVgcmUCu+mMvf9fHhT/fT5p6CLgMNHuW+P3+cM8ZTWXq+gDff6Wa2zhtr5gSDKJ24
t+xkXBjNS4UIkafgm+JfuSzPAkDFspZsKVTOxxLzW8natV6ulTJsVV8rZlG1AWQzU5NNqfy2/G6m
kBnkEzZzQfLhxEhMY/k29PW81XyG5JCJqK7VIdnI9KSQru6Q5pRGWkjBSipeBBRU9M18+kAGOlkl
6vYNfUAbnSxa+QI1ubPiHqs6OCqJL1gxjWa5NZhjtfnlm90huO8VeRUr6qysqoVflrNGEZR+V/HD
pZp8aX4Cq1Z2/YDpzJum/FWraEmG72UHYyLdJ+nLRH6TSXcy6XLABdeHr1Pdktw/TN7fZXkj+iMe
jOap/TVZwawTfq34LVnwevg/MCYs2m5mlJsIWS8hIlPmLRdTuuTiZ7PulF6bT/WiI8U2J1Q+HuTp
1TMwfHUeLp8SUbn+OCQgrHS8uVSYtCcf3SCXdRX7VHLMlX0UfRHJkp6za5OCc8YotBFol8NwMbAw
PzmLShdYSmvAbfMQjdNDlPIkC+UFRRAO6zReIufJHQOfK/OdOdgjOrxo7HYKcsPDV2Im7G9G8vZs
SAHtsOYmgmm+GvXPkc50BpMKFWa533bTE5JlDqfs8iadC8ffn/7kmshC1R7LmKcHlNyIA2m8Mb+Z
6k9QYkO7uLzY2VoXk3cbZyMIeGhZ/PndSnEiT75kMbaEtpLHn4RlGzFm1aT6Ul4COtHQwzQyATqD
YpBGX3rMENyCNQsx3LQOSvNmhzDSvE2dQbWnqER9GHiWGbbLBIxCh9JsBmBDC4GDFRQz47Nk5a4e
pwjfG3chsHfRULExapSomxG1nOV+t+xsf4Gm2rKOPlpPXQe4HGoRMZQSw6zC97RI3SJUXJzbdO9N
snBDkoGo1dqjBoDM9K9s05l3YuK4INy8YCkaP8JTOTHl8dpAXKR+8W4a/QMdGI/WoKnzOeKXfPm1
nJvkmYj/IGCCxTeatKJH9O0+M+IwVkuZ8QtfSjLsLfVdD0bcArJZG74POgBxXcKq59og5kzAEBK4
zN8hPuo/wE4JDTqjG2zGTf2jGnBPkdNUj026tfL8ypae/4nf1jppcyWAmPVIcoLb3nmti3dDv+1x
1tLv7fyQTp9S/n41SJ19i0i1CEYT+qCnzunGAH8rD8xAqDslIOq5qJV3JJ2Amwh56Cuv8CymwQYm
xUJAaPC9P3mHfeQ4YU2KkU7jjZa/ZcojbiXgaXinU43wdSRc0vrpSSravTS1v5uxo3hsb2tCSgrG
MtUdurtAK7v3skR/IpXuh6l06TraXv+YQlMSeNi+euEi/CuiP0SiaXf5E2+N6W+X9ze9v4bgEwBl
FlqMOgCbylCo7/8SHBCB6haoI5VPUc61WVnsotQNkcEoGVIPW48/VlZCpcg0G4wuEDlOpuSmMma+
Ed8LU0spfSxmmC3fejnjuNynBjwwRWgKeQnPKqQj07b9S1Yi3YmLVMqESpuSVXSTG2CMx08xnbWF
zPkXnT0prheDtJxGZc5sQLj8FH28VknxBXVVsLoatDiFPBLbJ3qAafkMOXTMkZNt7iJbWZbFizAk
YdItCORkObL63NjaHEa9P2rk6BgV9Es5rNZsGbNxrjrM4wSsSZW6TSub70Ln3AwV7G89xijccZ/W
KsZtUVaQwqXBZbxdOSPnslBgASCSgEGRv5zcvpXsB6WqwFtBbhjSc7yj0Rq/jZ6xIh0g3y6cWx0Q
3+VVj2bUp2EYiWuozQCeNa79Pw+mAybOi1X5COFjwiFME4e4uYMS+VtjBhQFGzTtk/yGAfp4k6EI
73HXMCAt7zyBv7a/GBkaKJHr+daPpmfhZK8BwIWk7qBtGift6vIDi+f5+bwMBo58RGQf/3xetakq
P9SHY80IpheMgVyLc3Z5lTN3H7AwB/Nl4E8W2/PnKiUfUJoINjCDLM4KGl2E9/8LMuXaQic/J9Sl
wVIHFmK6Iw6yzkRU0O2vcw7F8fmxcd9+kvHnT7ICs+g0Dwglgj+oUomPHO1MmJLcKeFOHZyZDaqA
ijZMF0lpri9v6Jnr9o8NPTlmadz5etbwOyH/6So8N6ph/HT9lWnkLtOLy6udnZ4hWQ2/CLF0Rjcn
DRPVKtXeU6ldh03TkJbAcU+dXw1zz4ohppiw90g4CBcf8KA2k0W93ZtxDJU9aqnXo2sh/OzP19CE
xaWKmHp83m8hfEwK3ZwGAKLkcXGlz8sOmAaOzCYUJwPcOzg26DJI6QGYQVzS5nbEegFQEqyL/lDA
ybmuOKKe/ZTAdOjCPEqjXPvzRDRepRtxzTuBmEcOLDiINJdsZ9qp1p4LUQgpSPRFUOX0EIsORvrS
6FLj7I0gIhkztCTN+IJfK8B0wt8FpZA8/RI4bM/OucFCj6piwoUeyWCG0d6IlOaAq+1npMdzBTAj
okuCMqSCsmCYg9SJar0UQBOE94aYnrOyQHtwXBNahLWFvZO4+1HoEOrjNnLCgj8nMOZIAIfKp1RX
c0CR8FCaEun0emcESAbrK25SPzZnvWzhlVZt+ZWCEMRYvm+NmRF/Bf5zpk2gCt/F/VXm9rK17ZWa
fQFNI8FdogAgoBVqj/CinC5w2hbiC3n0dzLg41TvQqt3g/wG3t1csIZEUd17BxPHdmN6tmuCMQgK
elYaorHo9ugEwwFr8i7PM7TTvxyGZoLloCTSTd9QXmjYDcBLN8v+JvbVX2M/vVi1xPQGjSqgec2h
LItZeRusSk1/DbLm6fLnc645QePFEUL0zP1OgUYSYahRYGuL3KjznuVc9F8AKjNkEwH1GiruXPan
k91aKtNFCjX1JPKpkV6n+jACq6e3SR6gT8+kLZ60Qm5UyMCExXXU5BGr/+M+/LboyRWvdLXq6Q18
XHh+BagDraf8fa25FjIDEFe/JcXRvaWcWKuIxKgIw9mgPqJ4Mbu82Wf7bN9//UkIqNLWCBRBr8ce
BJPqAfgDVdeME0rBjozxiMTYUD4P2fuVhc+1X6FgCniviRC+IS6tb5dSmZR9BwfxeCd33azkkozn
3hS5Zbewii/x9TLWvLzosWv+Y9u/LSrO3rdF5VyKTHvkXRfBQtiokjoo8VuhvUvarV49x3kNHhcJ
oiS5QZfNDQoTVzHs6+VuKTNeR5143seIpwftbdsm9CiqG0E06xsE64RZDLr6gMbrpHbVX8L5MenR
Fb8h1wYdneT6UUQRWJSRPuSYdETmfPSQbafV21P/g0HCROfFgAo5eH+NzX5sdti7IU9M3idf2f+z
oV/0qQyEC0z0Pv7cCeAPeCsJcZPKfm7ahd8v4vYuV/ZUO5f3/Pz39W2lkxcdFbCEMpMT5kMktvfo
ggt8mVnPHH/LnQ0V2QEwdWVRcWx/vuh/f97JiwYL5gfwI5lZAH3+RzRy8OYcaaHvbqYPAJyg1Xb+
QYX92bcvVy06r+yvcZIDZECK2kboDYDdCWJ9kdUfyIjBf5qDk7ryY89/SrROEKsxBW7nz3cJ8rUx
ooR8A5FR0htsMPh5O3tawgq6Cu09fpg/t/bf1U7eJ2OiSYarEd5qBJKxhFKZ/dITOoopFo8QGogf
s0DfxP1T3oVzLUvvokR/lgwHiZLfUiVt8elb8R3iZACMEgOXYWjmobIUdy8CXFhPdDQiATOShggR
DNjlnsy8AvAl3icKLXE1MFYixHaUY6IPWhFhy3QK8fw5TJjpCTBK3TgbfYrnB4CU2wmTg7CycMHM
523WwWfX7hjA+HK6pjLT4y9IkswOrxGH/svR/3erTk6hHxWD14d8ZMJTBTiaUq5qykCmd4Qx6s1c
erpqU3Q22RN9tH8Ow2n47Kupl4acNafgAcwMHzYdYsH2RWbgmm/M2Rzu21onORxTC7uPS7J68uqi
lea6MAgzP68ysM6mBA4OxSDoZWD0JyFaSyI+nAFOBvYYmf0pLLuMdI1kbxTCMMdP89oQ4axQgPNt
xZP4LBmR0ZroKNwOI7gEvKe38vRGPkZcjOxlqL2KjCwpixUJFYhdYU1N2xDwsEsLhztUR7rPujU5
nJe/9bM7LqDQDMWgOx5P3LcA5o/U6bJTQEUTUgrTDL8yQIvBVYHWs6eI8ExLQLNoC5zsOEbmVuUE
zGsG9UV4zAs8r4SzKX0dMQ1UQSyAbjcGJHne6D9mmB5XAGRHIZSo86v97JoA+7UnOnkjmd8UjEl5
IsdeId5CGKELwJXKz7/aiz47QyID/c/PP8mKnMCMq1xjQJaoXx0tHGG80iEFEcD5UwbLdRHlR3Fc
tKIvv19k735GLpQXGB0ZeHLTDT9ZurdqhOgE/4hchDqV91wWt3jBzOr6r5I5UNpjPeMYKyOe5qmV
zxqrmgfGfTzOTXwnkgdffptQkLQBXTRrefzlqS1SdYsyf420l1FZdeadzXindmLSzGBpwA4OVQXy
c7j0zXpug9OSfVRPawTWdAZDkrLSm8Qd2r0eYWREcqxIy9xyHmtPoZ3+pPT6qh2R7pK3XfaQd1sU
H2gdLmphOZvNmq7HeinbqREyuz6GnJI6s0BjWPiymMhpmDe582kglCKczZqXGPoQdGYMWn9rHlIP
JYJWGlY2fTMTGD+k5tHa3o/y46SqO3xh7Pi3FKT/j7TzWo4b2dL1EyEC3twWUJ5FbyTeIChDeO/x
9PMl98UWwTqsmDndEa1uqSW4zJXL/Mbr061i34rWnvBY4QTaCiOFQR+P4nd2VQIhHCS2UR+jObsd
sxBdQfRmwIlFzh8GGiLVrCRgaYiOzUm+i6NirYPbxtuK5NeRLpzYZ+IZsye0/PjKfOolx8yvajOS
VUqcHgNC4rReOKR8Hm6h01DtRSZ5MYSeX1f/XHPRA4lzeQjqmGsCX5atWxG/SmQ9HGSHAAXZyZPg
HGnEb+kI/HzsB+/7lX32mYFcGnAKLAxSFxEFIKuUVSpjWSiW2FJG6fNQv0IPI4KJoeFl1YFzNZaw
ZsGZhRECHbtFxKh7O+qTAL40Vxywo+IHegdYgyIMcVCaO78dhbtEppGKdu9abhxME0uL8gKK80zg
+nQbiw2dDTCFrPE/9WwcMZF9KnBwCtfUlrTavn/J51pP5IC41OlUVUjBLzIOVbXSYapIBTvKF1sg
xYI3Wvs0thm5MyMGrIohEMyzHHUA/kPYM0JQKo3qQiA789T/3sgX0JAxmWGicICy3Hxg2+U2m9A6
QnIpWV8U9zp/MYGOppjRoYt+ToBHuDWVbxIzk/lEz7QFOsmsMjUI1tHl9ixjk68xmof77/XEr/9z
CidV3jG94SzqtHw3AmTQ+syjYTPFw6aY1r2C9g38mBmqTxw/2vnVUL3P0U+tRQqKDpXh1ppoHDPY
BUVOUQLD/kpIYETBD1sphXGV10z9qu8i4fNR4ibuR686GMMU6MuTgjkoWoK2KXmYHXtNA5b3To6n
LcMfd8pKr8IT0y4Q5Ck2Y3idyr3XlPF2sI29hNq7Hvb7OPf3NthRTPFguVRTQH8od4PA2Wi6dCv8
t5i1Qo+QhkdsSDnj66F2Y0NfOeMN0D4kN2CEl6N2ZeYAhAmlFrN8WqohOMWS1WeVxm40iPx0GoEn
WUx0Q343272GJUr+25s/qxtgWW7faV4dzuL40CkAYsozdgUplWEAcgZnRguQOM9Ql2bEKN8JrTxZ
bfZavMbzacVAipm52uuE0XJlyfdRuu+U11ou11rQrqrG90Z/31rvky5TQjzXzXPXq17OkC1+NbJf
YiKEXeymZbYiUpcEhEXwOms/Ua3xxmJ0v9+fZxeOEEARI9yvamR9MPlpi8rOVZJxBNZ3Op5l+okn
y9EQ0MBTfH+5c7WayYiRbfHhXfNleDs0UJzhu4rEueG0E70FgYORQWygIQQyrAUcgvpLq+CMzMwp
8v3t7McPmc1hbwPZnLvjNI5/EtQeSDbxfCX3ToJXUtwm23eMwxGcJ+UXn7VGFpzgypccG0YyNDZh
+Ah+ZIgsI/QlQc4SDq4Ih6GsVT7Jfr6qdHAg+tPQDjthUzHgO2EPbxIqW72fgYo5mGO8qmREbP8K
0qgjp1cIXH7/lkR0WBS0uFtZTKB0wTFYZlyzUqbMQKQQIV32jnIqMbOB080OuEwdPZPdfbrWYg5S
WLmkqh38Y037O3aAzSWXw4jYTE9CTebVNiieHO0neS2F6fePqZzzFPp08UUKoGD4XBY2dFEEt2Lc
KFNO/Ak3vcKJ9oK0B1+cPlORV/DJih3/Gg3RDzl/p3puRoRbCAtQ3uripJm1B2loNeeZR8lOpeBG
KH9aUEMbyXSFGJxg45VCog40LdTUeei9yRnXanCMuoNtxas4LvcxI5ACDwbGW8Kzme2djpmnBD8n
9BeqXZM/qOl8FXpO0a+kEFUC+7ed97us43YzN6EecxjxzU3IrOIEWRzvv17rN+QvAlvUKG9oFkPY
C3+hkWVF1KiR4yJXAptQDHz7/slPks08Pg3KcJKcUxYDvR5wh+/fA5I/kUnbiSsG3QwU+aMQsenY
PYZibYi0ala5YrgAuFwjEmGMZQXGeraxzRDolOGDUilUAYTpc92qayarIsRVLZ6BIMgdrFbkbsN1
Qwq577/1uTgDaUiBpWyQCSxPX32OA7YUVO+8E5JZtE6YQ3D8E1ovJrNnSlIGlehIIbNI4bLsPiVm
FPSjQGoIpVvrBBqZIeL/pZ+Gki64TP6pCa2jz0cuUVOxwtD4uIpZvlvWna2+2zlaXxfStXMzaa6h
W5j7OZbJpT5faXQ6abBm7QObQfK2Qpta4Stq+R3HnswUTevtx4JAh7qRv6uaCj8Q9hEi5fI7EK2g
2PvC3TI72eALObdUCJYI81R2sKER+zFD+f5jm2e/Nihx7E0F5lBeBBVp6B2rqPnaqHJ0cXpLl9WW
/qYpix2QAh49pXxjl6IvGFKWCxW/kon+rCvrNrE85HyvldlxCwkoCvxNIULgVx/MKk290csAUax3
/xmLecFiBcRhg1OUG5k0hTlh160kZpbFexP/Eo0CMQ4Le2Rw2UbEDKqaSMc8CNByA3MM7knFL0p/
DYYaVq0Dzk9+Din6IhCbVNIeXC23jhZto6xcNzF1iVuVMwRpycNT/Vh3eG/E+qM2ocrIoxmhsf7+
XZ4rGpC/h3FmI5+BKtqiTDFtexiLVA6F1o+BNCQUwHnCnaYKSm+q4CIBVMytH3RW0QGLx21Qs9cv
sv7OflGQgzbIJx3jtcUanIzW7IxpAOVVuSAAaHbEeYrnK3QlztSY2s1Qn8S4Ut4r0i4delBrJzGz
HWIoCXBWpcsoIvHky2NS/eeeFqUF1ZKdOy33xMBWTIrSuxAMduc8Y7Lj2pRY9NeHR8sP14l6YYbw
gXj45trLbnodhBxF9sT7YAelwXUVvovGSPg3I1lQp+tm6E9t6OwYs0gpyQZ+icodPgqs3EFoGVeo
PUJn5z129F/b1lyF0jYpEZmElGVK+pFwr/uo80arhEU+9IjdnIzwJVEF0bVjrIOsIgZwu7HVdll2
J9cWTKF8HTbv1K9Z3H9g5LMI4CANyoDQAHRpGj4MO7Tywts4x4kEAwgmXlgoEaUWbVezU8uB7JpY
SDkL+nGEY10e6uIFb0C7Ow2CoR/VB/pjkYUaBLGLlp2uIQau1h8jqO/3zLn86d/bWWyZQZ4qNdWA
JEpC3+WZCMF5TjIdXex+XnzyRUlvJ6MmlRVgRFPeVm+19CaMuHzKXNNoXKRGANLxMpzkR1SmMKEo
NSgfCtpN8nyhnWGIoPplSf4D4VuW9UEzq92EHgaSArsaDj4yC0K5O21IZ5g5+caRjYKfi1db9lUo
QXgLMTzIXgsV8Qe58zTpl4RUZ5u1mEUxyAhCDysJsk7b2UWjv0JIo0iPetKt2xg0npD9l1fsOq2F
LVkDIyeJCrMbDapXEMFXghRYmd1mougUY2sWt4CWCCk+IHi5vatGim+0C/OTMBFJo2dSctpQbpRc
Mr07G70EbJOCEwT8svHidE4Xl8kcXmXqVuDdYFmttMpVkuRDOgPMxvcL8EO298u3+OeCi2+RdI1q
xolKeMjfLdXHuQbXCPmNyQAwwFl6T4qDMKNUDWVHWAfsJMN0kzJ4xDgspt1zF7Tbub0ekVCVij8D
LUtTcFy1v1GTw5rTofzrLoXULpAD4IKHeq4O1oywzbMNLx2Ux4RFVuHb+yqmGf02RYCZpr0AUVTZ
j1D+IRTNQTOM/hNAmhR/FVNZp+XVWAFzLw4+4BVu1ULVoRmhd0EyIYQM5c+kzrclGiF50+yyOgaU
43iM+GIupiPiYaXlhUV9dif/8x4XiUQwlAw+RsJsIj9KbKzoL5LRRX1K5D/ff7FzDXZw90yf4V8B
Dl5qEc2hmsOkHsOrThEJKlyOjSgGEAehM4YeCqW6Yt2SRV72Uzn3kCCOGCWJv/Gt/pzfWS0i0G3P
pf9jKEI/TtBCaqzXn75/yA8U73JZkkjQ9CQ8MkxYvM4WFStNLRNChGGyc7uVxksth3QtJ9F9Nfsb
of9GLdYiP8F3RQNGE5ac/msK3JxsUsPDALQP/Ts/PsSq5AqvcaW33dCqrrNmEw4lmiBY1kdrYYhg
U1GY1Z0DsUu3ce4172gzu36PlDPCcAJfC9goSF9baGi2Eq9oO1QGMiWMYdEZF1InYunRii+AfFYC
3siPtGwyywfau5tNbWN+ZETXlFNUEqk/3PjG2i77FcpOzvAXRM9K0fZiJDuSFGaUgRWLGoxmOgUb
LbU+/EoGZK2JjE1rH2gV8NaFc4QQfEkviXOe63lTANkwyBRoZF+Ab8wb6kqfw/BDm0zu4JGwbQqw
THnrUkGoRrMaB6BhWKzQCsGh/fItnMuaIHfJOn7PAOiXiFEnmUYjYL5xVdo3AWg2ZDSRrRv/FKar
06DKFYHtFIE6oyH7/fo7s9BB/AmbXNQThdLg54WeF7Yd42/mHIfkQAnO2YhMzNTiP3D3/3WhZXam
xGVhUUk45Ocgxe/q7FSDj0ueLu4o/cyh++8jLVmxZlOOttbZzjGSrgzcTC3mfyMsSnyifZo3M2ok
OQqJsVJtUkRf0hxlQwN4Y1R361SmDM+HWxN18HaeOHSv7eBeA1voo++Cs7lWPqd0QaYepkntP9q+
TPf1Glu0ndpcOTQmQtVfZVmxzUvFTWbFw8XyqKHzPxQnvWQSXWv+ldUXT8UA9E7KTylwuf/1m6bM
Y3iCvwBQj6W0nzmktIpp1wifICu4zqhCEYgGRapc7B2ey7Vs4rMKFhyF6C+qdYYCjNIQ4IWcya56
EtAORlVqq7oMUlhPUDLtWl75jE8aakQ+g5m+Ks1TZr0al3byBwhvEUq5GdigDq0G/HqXoTRTRwiu
FN+FYOagXgVTeWc0p3CAmBNhreCfnE5IkNk7NXovCGuVQwEOTb177TJUBOJxx+RB1f/ysebxTkov
tVz+H+/rv7e46K6FpuZEeQMYQjHTTekrCBypa3V4ssaroM5XUYaJN0Sv+j4sho1GjOSkm/p3lJgA
2YJc+X6lnDthbUOThbI3YHXe2efdXyi4Gs4ZMwoI5Ohvi+lXbJ0GHTUyNgsa9zZxDzrhgatfuPSZ
jhChDjKric+qrXwJPIjxhkUAn0ayT+Z08gvoliiX7mJsqxRXA96GiFHzIww3ll6yeU/cAlpX39/F
mSTUpifF+kWqRSzjz88/Z3rMVJA2TkvaHel3kMkBkQrd8KjZXkRFnTtqPl1usUCNtB5Sv6U/NQdr
c3pNBczpnndO7o2bXt68D7dw57p0EA4O3z+peiYqwu6RMREUtrpfdqocyhXwVgqwGZJ6FvSe2qeu
3mza6RgFL1P4YDW7pFnZ88FPcT5w8+6li9eW9tPqONx31nQjRQ9z0OAoZa9TEoAYmbP8YvA6uySx
YcERB38J0dz4/EmaEo+qkG7tla3Kq1l772o8UMgJEEKVD4B8ycNAXjCW3LaSeeEwPNf8Roob/U2h
XwiXbdFSsWItimOt/GjrSd0WEnLaAqG5LvA8ofnEvSRCyy58jsV0OtNJ1C6syLPPD9ZWlZEzRIBT
Xzw/P9vq85BBpQMPod6p2YFu8mAwlkE2wNRXSDrYlogGF23Izz29IwsZXUWWgdwvaYOdUWZlOAa8
ejIvBFkYc/SYtxqvvHlh7yk/45ulh6uuFDPygFT8+zV6JhcRb510BJNJWV02pMtYUdB/S2lZqHd1
1a+SqcUHB30RExWX3ffX+hp+HKGzinIaaulfHWRhkdZyog7SkXecTcIsuHP2MLm+v8rXJ/p8lcV6
mgslGepgBi0xuTpE5uFEdkUzkEru+wudwaKBS0fKV7EdOrw4s3zeNoZaxYmldZJIr1imbZrvEQXz
wrQ9+QGi3LoK43vcZc2N3D0O0saJXpizg66NqyFayWV+NTPVC/ppO2nZijbd9/f38e0+n83i/lAG
hZRq2F/gpzKdqCFCuffIZGPKg1VvvqbwXnUGuBEKj2UpPQWAyBWX8kB1rgOHu8gtCdWY4qrUw/3E
oTCO+T5pLVdkGeDw+SNEhzlKN8QnYsI9PgMPW62PbhRG/CYydKna7UM9eAIRFEE/rPlzEt0Cqocg
xToOg+rCUy4/N9UDpSr0GUPTIKstWQJ248/W1En2kY4j+kR6eKyQ1JrYvhcgHMtz6+NCjqGjBiFj
wmgszu20zW1Mw2T7WGTHGYeiDH3D+JqpVZWRWF7CE4qQ8++3E1ezNByRBKGY43oRkip/JGepJvvY
A13sZcCNl4Agl66wOBj91K7jKeMKsn5UnWfkLL5ffsvdvnyCxftyqlKAUBFXpWheSdINqKIoLBG5
1C7k3l+wNR9XoiEPP9JEjnQZwxxpGEsl7+xjED8gEevJh6nYalK2lcs3WXlxYqSdkhAjrb16hTDl
fJUL1KAdXliJH24pX74ZIBfCqWBrLocDyWzZUSo39nGotY2EQ1MEQi6Ne0FH7UJzY9l0FPGgX0n5
q5rd684MWvpZlxmwJs3eUcNxVZj5PTzKdryweL8UaB/vCOqORlNHpfm3+Bpzrvtx4VT20Y528qxS
VzWu1XTXFp2c4tonfJWq4jkY8EQZFCNufCh+V7icDgAcGRbFQ3HoA+dVT41Do+wqhdqr9oAwbHRd
2przU4lZ5pCtulSoQT5TjBhr7LGjaLh3oum+Nrt1OK8TO/Ps8E0tdUSb0k08G+s0Lp/NTP3D27iJ
reDC2jgTHVSEVGD7Yd2DO8fiMJAQp7X9srOOOYL8ank9G6fRKRBCP0TW//Lc4Q1/utSiqtcZADl2
1lpHvnZtnpTmmtl3Oh3kS94fZzbWvxdaLveREdRY1w3PJD0Vo+zmIb5dUFouoeS/pK/iicCrcYSw
aIiv4uX+g6ZqNKcZJz23j4bqjgi2gRjQqapD3RGMckdF0Mh+rtHW6wAQTJxi1Xs5vBOB5ZnG6Q+7
eLMoqiL1yK11WfSYx78n+fckdRc+8hd10I8bJf6DyhXUNGvxlWdNGiIUouzjWO0sKbsF4rkZybPj
JOJTgKdUYuQh1mH8IJZnj9/CSm63ygQqwobbNCXIvigbSq4LEfDMkUFIEuN3ziYSvMV9TXOaBHpR
28c8LlazOp4kIdyUNvsB48nQMnETZNrqJF6eI6ls0pTvX3MTCR46YjAfFV/fOBsDD9yof03D9Co1
thM+hUUfUma/9LK+0+ZsO6LD4hTpOpMMkT0b6I8S+HSadz2WWdELX0ahSYKekGZkq0ZuvNYEBR9W
+30paetulNajjuB1GwIgEj2bzpMAsdW70khPUhpuTVGu5/56rIZDqmXrflYfdYTqlFB6G8sZMci3
wIxvEjtp3FFtPNqfOzNofgA1ufr+jX7J1MWXxi/SUjRCLNZKi5TLL7UajkhEGAPtlpkdQDumaPNf
Y/plBeoqbeK9341bXjwu1BGq0vXm/3QHFAnkfJw5S93TqM/45H1gH6VmHXSolJRIC6ob9Lyk5zDb
G/hEI9qNCmY1Pn9/6Q+GyOJ84eGFZg0CdDbt08/7MYn0wUlH3F9mI9kPtj95NiCVKVQBFb6Yjb+X
E9MTHqpxd92O+YqBwipAZbE0omIVNxEQLss80lEPLDRRb76/uy+ERT6NMHC0hSKs9lXLotebAb0j
2ToOI4OC9jTalccQAUlIl2Sf9Rraw91IGipdrN/EXHXxYoSOD3/RUBaF3OcXwxtrOia7prh0GG45
VaZyk7YPOBWKjaL6J1oLhVFdWo1nUiiua8NHEU9OAff5usmYl1luAZWXnEOuti4Dkxk/4QldTGO8
VyF6Aakj+JGXiAwxjhFJefv+tZ8JMTbPrApnOvCL8uLUCS2nH7XWNo6YtKFTJMFvKfR3yevim/B/
zZ/nE5NB8LgCN61pH522fw6EOZOKOJ4M4yjilq30q1R7huJVmhZwA1jyqISrNDjCY15HNJLucJUX
5m34+B308f77Bz9zsqM0g4QTG8IxQNd8fveBbXa271jGUY8fgBaT+o/GIaye6+lS1+zcV8YlmPiN
aBhwqsWVEn8YQG9HxtGnilTC8Bj15b6epRcreDVKvjHuGdDIHWwmK19b1ba81qDMkvo8ff/IHwXl
Yp2jVUV5q9PSMnFo+/zMONU52oBo1nFsFaaMsUvTc61UxQ9xvmC5x+AJu8VNrTAvbd5Eiqca0tHw
37Qx3BQB7jg5hwoZEJvQp8dCSuZ4jkrHEwEw3Ay82p+uZUALTYnuKTKgietUiGzaMbq8hrNngZVF
Qcz9ZRi1qzv3XRM/SpO2Dx1zOyJnyifoisCbggx1YjwZ8ldxoowsgBuxMqVcf6h7bV0CC46KwVpZ
6oRjOr4VanEyq+66KourynkDNQLJ2FPw6RpQsdeU1AsaaaMicTTeD1Jwh7zhKuLxgqb3+hj14gCi
8g1g5pQXP0ftXeY8fv/uzwVfXjyvXad7qitLNcC6riQ5GAddpHdS22wtpCSbErdCtfCmwgXMItjF
cScM9rYqCCzct1ZxgUv8/LsE7S/sDuOTckkGatliZEs6jknfCJdO0rRlCGph9hHme/3IHqC5thnT
eiun9vr7p9fFGv+88lTSFzhnRBrZUpcT0zl1+rgYY12EmXg0Xxw/ujMLmKPA/KJW3w1ldrT5TFaW
r2UDeGk0txuleBXw5grpumjw2rLbslVGzcaTxLgSmVgQyV4TbX0V1czq0PkD/l5rw8fijEWn67Nb
Dvd+ehUa07pM0cjVknU6VzdtXuV0V9qbsSZ9asabtCsRTbo0OPiosZcPraoo7wglOhhB2uftpmSx
qRd+rx2hDtD7yBjrxwXKEIL/lEYraia/S26djIETqr0G0rdRfwqb9qTUB80EsWduc+Wttoka1nWF
gp7Z6vd1GSAcEW4SeLdG2u+CzYCryJSZaxnHhHbUVkp6jbnAQc8ujh4+tDu+PJHOhF2XbfRGlskL
+7o3cynTRKLsx/UqlPO9Zks7I0H5GFlNNUQvnZY8hNQ2DjalYT/K2ehOuBq3Dv7jKCMXioB+e3Zj
Ap2otD/D8Ii2z9Ss6FA8ziDVbd1f6Wr4R5oi6JfmPjbKfZBIx5FCIZbAHOfuqAXvdp1u7UF50kcE
mrr9nEtXGXLPhjZsDY5tUoZaRf6Yy81GuI11bKEQIBgGkOuhSY/nT1TSM9VcHXHuSon2IcbPVbeK
PY6feXjujachGgGI/hUXSeT6urLqTZWUnqKWbur3267ztzBVQ+e2R9xAHWgJEElk+3VCq2NETCtK
nAMEltUYt1tjwLiDIfTEA06JuW63fU6HrwPSFpgwiJkxhtZP9ELROx5WirSP6mLnK9x4cYWM5C/m
lUUIjsipvEovj6IxYFiVlzh3Af9/2p1CO74r/1KF/Y4YYoaqIlOED4ckD/fjQC7p3EaQwsRPNX17
bSj0DzEwZ+GvkWo5lXYK0oDm3YS4OnbhznirBPKtXXhKOhKiwt0cpz+MGCCLnrmFUW6cXlqHQSTE
T3Y6xqvfxwtNbI3lQjOQ0cCvR0SmZVMfS1E1muGlHpPml9W1+1FBTC3MGAIfnAwc2J0T/pLzX6r0
YJg3flSvuuwXE1zYj7+rAJ0H/MokBpeJca8kKPojKVU/2gYIv5PebXprW3W3o3acgmOirZ1mU16S
5vky10RsSzbw2aC5KAPeXc41sRxM+8jHFq6xr8PU9Yt7+FLm+DQa76UCBowWSqKVHEJ/LSF/E3de
fO8rrHBgbrS5UaOWV2pxsNDOVv9Irb36/gWfqc0/39+inzOkUsFwWFePWEuGab3O53dnzK9UGw1w
+2Y2beQ6MSWX3+yOIqC7QzAjyJ1Vbss3PYl52axj7VYZXiztruiPYw9QNdo5sCwzK7lweHwZwf3n
XQIngmNIjm4tijbLgSBc6Yp6lK3rXr9nyJP1aIdH7TYlaAL0LMLrFq1m1AR1mA+VeaEzc6YxJ17W
f29gkTflmhaOqsQNoLgK2Owxr3cC9YUfg9PEMHBBDguEaI9J6kuPNgFuWq5tzhup+z13upcCzG6r
q2bqLhSTSE+d2yfC8J6Uwma9idzzn4xaLkel0+VYO2rxtDbn0W0mei257Tbpg6lvtdtkDryCqRxq
HSt5xOZ93IXWbRb/nJxrTIzlqHINjEawyPZj9YDnIzr3aPRbJS1Xr21itI5y+L0YTB5Ro0DEaHbT
dlg504ut0JMYOYRNBERTYHKsIENaMx90ffWGKcpKc0AlQRlXZU/NlDs4oiepkrxci1Bah6GUNzCV
gco0P3O299iOmyBdO/VDmxMsr2oBK2wkw7V64PYcs67uG8xJ/ig5og/avcEZFCcvQVe64ah7jf27
zI+m9iwE5NLgNEX3kvWS6OhHiQYp9b1/3eaHtr9qFC9+Dp3rXiLfikbE+4xVLNSlhpcGKkc5PMNh
jUwvHn93E4g88wUj9dQ8aWW1c3hBVfPX1H4axn1iGxtdqEnLFXS32GsUeR9U8daszb1sB3tHNq6Q
sqIpE1qplzS2O+QuasmbCK50r94m9OTbKUFtPnH79GS2zd6XrHWQZVvJ9LFqnVdZDv0ueymkAjS+
5BkGIbC9y50bublqSHFQQCTKEaPr8kefovUvZTig49VgjiRNhpsjeTllNxMO2FIur/O630j2I+D8
NTVm+nuafVeVICPWMBHlHzMPofvW2pTjQ536h3r8bU/menIq3OeHG1MeV2k47HCRv/KRK/xRzm9G
9SwrXhWWrp7f98NbFt7mHb5Y0ZOTH5XeKyED6YnbKm6uyF7qpF4VbQud46f4mYfjSp29Irn36RkV
eJuEHJsJYbzX7Ze8/KMVey15cjCx5Y80iyva4x4sgUbaKfUGKKhpP2rprkNbLUhYE+2u0XfJdMUA
zzWSAnmsQ1Pt5e4QNTByf+qhs84aT6LnLGtPU7sGcuzWRQQo6HbGSEO96qAjleFdQTSup3irA4qz
4dnQIpLxLglHj9HvSpevZXlymxAPBBV5s0OXP1KwrMJ6hiDFu5zeJuvXrAt7ieBUmcp1kOarOnsx
Ky99r7OHpt2Fw5PZbYvqptcLnBeQB/0JPjUM/xr1W90FdMoc7MzZX8JUAURrupvKre8cw/5+sH6Z
1jaihZckUFUcimi5WwlLYkPfBPWNqSG7c6VoPfyC9xzmpn0rYaxmSLtEPhlQKp1fRu/NvQVkg0Lq
aVQfLRuBj4c8/y11p2be1f7KgIxQIoTfnszZxaU2aa5sfTtHfxDBXMlADNt+9/2BRPftTChDr8gh
0UW6+QsRqNRoD9qVpB6zutrlsXQb1rGbVDwX3xYqwmpwpKMpdwgK2Gv4IXFEkQldy4md9UAuPTD5
jtW1NjSr3MSNbXoYuo4CNjrWjFB6IF5m1t7mGlrWI1iZXnPtCq+r7Dpb06qgSOx2TVpdGVZ8Gsbq
JiQ9mmqUvvNrWF1QUyVXaRpetuwpeXtbya2rJjKeu/V9rNwbqtigqOkn0iqMHgcluQlUBuGm68v3
8MQxDq9cP9wGinzMckJFU2BhAVwzuJalO8OZjkqjoPcdruXwZ8Ac3UCnLq1QtgEUrgqD3nHcyM7r
gLdpmOMN8ugEfzv7lWe38bLVbck1zWQ/5uzWttrkYY5b0Og6wV0ZvafZ77mRPaaqrhUmrmw+zu3k
8rI8I8rQicWe0L7ocyESiGUGZ9JWAWWGkAzj488nE0LtQV0jCnFUQx2DhV9zAjjAVsmEkIwwRD00
JvYKPfwupY8d5W+NLrnCTd7m46iXrHP/Y4L65X7o/NLjAqCCC/DifgJlgpdKwiNXw1WrzpuQCstm
z4byLSJHYqzFFxcZRl95fWfAKUFEgbaskzeeKk3rZPK9qiHDb67bDoO6ksRIDAd05aa5rxl+1ZPj
pTTPO1K4sKhWqQeTE2x34oWtsOILEX59osU3mCPCBA+9JG0qSM+p9dppd7FOzCoxG0J7iXkk235e
R7FxiyqZG6bwIKVjOV1R7AAFwo7Y+j0ZxdapDn5MBwRTFB8X8LrHnCVR8ZXGQUnyUXCuuBCttly7
s+L5kJoJZtCBvdNraS9EDdUy3w7zsFLR6RqB10scM3qOMj2ewrX6g0OXlstLCJ+1TV7SbB+0Xpc9
9/ljndU30fxoFdomt5q1hrhHJ4erid/fpZRvI2l3zPYBNgxystHTVaSp2zlT+WWN7jYmuM6TCWZK
uqhPYJ6NI/986EXVPXTznA6QF46FLiPwi6tLXu7GAREjZAP8rYVhT080CaLyGAaYYg2GF87qtrLC
U2m4Zn6I0vdSzffCOUFth43i3w3ZX0fHnlGeOVTLVYGsiqrgqv5SzLcWiY78ICMBSspSPlspbo/X
PZYb2t86WweYIrUV3c1kG+U3g+rc58lhCG7bsljLab/V4ta142qb2PcZZ+CMfpXMcTmE22JieTmo
ltjJxq7ooaG8NU3776PuF06kSK0x4dAt0MSajWTJ513hyFkpT9KkHhFbH40nkzTIaHK8Xq+V6KmF
qV23THRjwCng0EPpMSzIU0xhwuTqowZv9zWIDjA4UTlA6/86zOjbTsomJimLqWbqPCYoX1JZOZuP
/3vXi+IlcgrftOZBPYb0JRWFyBoMbtlSGw/hfaqC5y28jEETicuq7JuNZjGyyGkkJurRN/5AzDE4
QFcyZ0Cjb79/pV+IhrxSLOQY39Px1QFeLAKfUauTWUJcORoAM5ttHunrQP6hAkwe/HFVRXAnS3Jj
dr4+5TjGhl5QSm7v36vdJWzc1+rgo9cIqhbfQxC2i8IpnprKjCRZOcb2NuY75gCk2+uKoAUTI5vv
v39yMSr4HGHF1QwF9KUCknnpaadmYe0bUqccoX8KqI+eH0rzIBq4TtJtxmlbJ8aFAuhDFuvLNQHU
YPiAJq+85HwUHD9R2dbK0Rqv6WBiHKhj4l4EvxsJ9F9wzVVVerzfP+j5q0LKhP9BoqIt1a2jymRY
NBSK6OUCmAYjhbXctZbt8gl1Xbq1jNMD69KY+tz7BfPKxMix8QhYthN9g1gvVbYseqhTsc5DYycG
sh1CDHYwedPwHA/WpRcsVuvyBUPj4UEd0Y2xF/OhgHZQF/mVIkZUvGAtvmeWLI93DSpNdr9zeGDq
beZmTfIyyWufLv33L/trgxrhQbC+BtaMNB3NxdDSN+MZjn2jHOmfsJyYxRkX51JfZ0GfryH20T9V
dNLIU94UrXJsJHYJc4FsDNY5auzx9RAdA+feUACVMqfFeMYgD5znFRDrABcrxlVR+fD9E5/pd3A7
TIwsGYo/ifLiBGPuokVTa8hieZEvpA4uyrQ0QT6t0l8DoxuWWFUjNkwfaRx2fXS8cAMiLiw/OmNQ
jLJtAhk+Bp/fR+e0Zqo2uSKgaskIvcl/kz7mY3NXele29tzZd99f8gM6vrikJYQNVA4iROOXDb9B
muY4K0blKNO2q0WPz9jLoYn7BjX1eBqzYtPX+hMqz51UHgaymVLqn1RTNEtdGZPJOKVGtFNpFWv9
vgCtU4PkCtXuRcv+wjlDUBnR1SrZ9EN6iHmjSf8ghsmNbjxG4WsnjzRTs3uTr4zOss9MS2+2dTo+
ZW316384O9PdxrEtS79KIv+zihIpkWzULaAPZ1GzLHn4I9iyzXkQRYqSnr4/xr1VFaFwhxsNZCbC
GZZ4eIZ99rD2WuDtUU1gTNrQN6TIDvcxhBdofBniSjj456n4avm1YU+FoPYYBWACv85+XsZ5anQc
OfncmoUvlQ+A/dWRRWBOfYxUNaGdHFpqMSMu+POzv7gw+pY2ilQjzQAOebfwcVFmF+gvMOEUIln1
3ku/rkESWoS63wKEvnva3U1Zn/cZnD2YUaAQiABTgi2QZ4xec2MlV49/frPfGHOUIVB5MDC0/2O0
5Xuu9CbKu5PesqePzXoYZqtSvnq9+z/QxxOU6EFKk1IvDqPxkxZfVvp1cpGQnUWddC9RYtS95rb/
lGVUyJXkqVbzWd5p81a9zfaX5DkzQHYX5m2UWfSfQBec7qf99jN6aBvFqRFIoRBFwlESe8M87rPy
AbiCmCpVMRqvbwPtU9pvmmu96WSFOhY5+0T1ejRbq6OIQY/T6ZTPzwXsfYhfFvrZTq4A0LjGizVl
TyfaX7xvC+RfADIUeusokNPhCDTyvifJqC6xdDOSQVDki2K0huYUKvcBN054VCfS2NFPZjmOXJW6
wp/X6ovkNE8eUSwHoQMy+geK5yd7XLTXXIm7CD3XWIblRX8mrEPekRzT6EzSi+gmItclR35y9NJy
rQ8PDRzE0UgXklJC77KkTdmjcWmaNZp3Sa6LfLzFHxujAN40VpZ+x0r81UbmtMCniaAy0lN3G/lY
kLhIW0UO5MQjvi2goK9s/WyCJC5u3/iXX9xVeOowwHEjMkX3c9PKaW3UY57F5cDxbOMACbu2tq/f
4eC/KGGwCj896c4YSCF8RuGZJ3WIhPX0w7UV6/D1AFQJ0Wod3ZY6aZeGMrVEQDtWNnuL+F3OEdWM
I68gn9ERdSnFIbl6RrpTjN2ft8nXsw7LOEUBSLfGd7ELHHmFnNyGcqDpLlMOTI0ojOiuurnfe/W/
R5VMBlVcpUfE0/bZL8tPW/I0UMvupHVyUO4uCnoB1lm5CgeAXFJ9HstVHy9+407/2DX3VyJgGTAo
nMDR8J7jSyrTm5IbNzlIjWWaTCSO/S0ns3/F55NOb3uK4bQ0+jmUA/SdFreLpVwka1/N42TSULlr
HUiU3qRxuo2787r3+hno6JbOQdF+E0d+5RFruCwqEAFGCvX7r9NTx2lUKi2m/EhCMmx1ByAhcB68
p4GBIJcCPfOYFF1VmH/eA18aKUIOhd5JymyUpX998BFVPhmcI1m13vUmycZTqeBWrxcke0vkqcHp
nmBn/s5FGvK994vTE7miYtW3u99vPqOOz9qtzAk8lF2Rji6844yy8UW2m25IeeJo0o5s7weAO65D
vxx/Aw39csJ/fv7dhB/7epiup4Ogbd7y4Qvlbjzy860g37NVyEFcJ9np/J1d/sr2jACq9d2H2u/Y
RV2tb0YtxazyheQ5SW2yXUk6gkAwFqNBxB2Hejh9nH3TegEj1XkyVp8zZQ9h4nukvYSnd224SG6S
kMuK1GdoJmCIbjmErYiXXKXE6yTUkbrrN+P+ctgG9oBWmz4Qvju7WaS2gD4xZETkUOKjPTc6BojE
XEkVf7Md+2m/3xZoz9IrQ6RG28XddtSzSzdA114GsUuhqO0caY+6xWk0Pb5CefsSHevVoEue9QuJ
XurO3fXi3PZQ3OSG29vOU+b8eUBfjocziWeKU8118evxaOtRtx+rmK3zvnZvNKQddzAcKcn/B6xV
YUtQJP1BVCXfQ8uUMzo9x1OBsVKqRSUfafaD4qnM6JNYoZJ+1GvvouZ2PlD9E1gVFZ6TP7/pV4sM
sNUY01CFv3JvCAot0+kkNhgAmijVHCA5F7AUrb71Wr80OfCwUo6m55AruDcNP10Fyuicq10j/7iB
xySFscsEpgbcTIOVhORw8skzR98lvb667X5+6t1tDA1CIR0Tygdp+SFn9kAJBfSrwKaAaw6Kw58n
84uWGMDwP73jnUdTFggOhQh4Qeq31sjg7IkCL/vUatPHiGbjXlciIjw+A10mUlKImyZExD1Itay+
K/9/dfWi+AodEsy3OsJCv853q+7j00U6yUFIkaUeiht+yG1VABq9XGycnyamvri+hN6f5+DLDfXT
Y+/ciwaugVPCOvcbigCFZnReG1rX7Dt8w3cPujPlpSSpZabxoJtiyzh18BFCahDPvlck/moPsWXB
vhPjkVy4S+bs6+R0jQY8SS2Cull1dWGdi6u57yE/5Ca7Y0fp5YFOoxqcQ5q8ZrmG1uw8v07r80pP
a5vw5BuL+dXLGz3QhO4LoIE/+o5+Okx0QIb1cZ/jV+XBmd5qbUaXBR1M+2+30RfpM3pHgR721zXI
nDvTLMVSDlULTwJhbezBmN8QYTmbQJDP2ukH/hgyhGG8UpU5B/kUv7ZHGYBrRfWmEQDiSN2uz+k3
wf6XK0K83eeLe5jT3SaTKeorHSatH1T/+sU2T/oGRLmefA9j6Q/K/eXU20dAmANkWO8TiFJ6G1/P
7VkOGrW2+1Yt+RQ7o/Li4Ma3xTpP3k5RGlwj/EkyI73D2BMJfOe6fAGLRHmA3gfyeQq9NvfprSZW
JeU2ushBdHyqm9iV0wbY3sC6SRe7xIvbH0EDnilSU/cE6ncROZWYuhh6N0EGkhJYSIq3tzsNhalU
B+Nbnx6SmyI0KLF6u5QDs8AXU5INTaQpVPlZm4i+X4wqrd93EyrAl/5sLH7rwya9gPyQSnIBrBeH
6y7VftTLLFGv0Y9gpE9h6epKuXyOy1fOMntJSR5763HckbrrhuBo1Nr68wjUL6561pXuQVhpyNnJ
d2bkJBVZYQyBAlFj9zQSYE1LVuA2ttRBaBXIhcg4XlHzpJb05+Ww42WGm3aHpCjh4Z2UBdz0w2SO
vppNSafKP5Vso+eGk48k8gsZmKaTc4tAqw9QhIF1rCUPqRcj/1JtzuA3cb75kkvjY5CHaJ4mqaWi
E60NZ2khhqDHLoN3So2kP74JPb4Kk3hvWFOIBCEFuk+XZaqUQo0WK8EYnc4iuQQXdB105SGRFsqo
Edc2d461CqxJs3pWJNqdqTojx0Wt8gQOhfyTKGTYCrQW2JA3okieSUhM5gMuPELbffqNo/LVVmHA
GiK/EL2wW+58MnISt8soC5W+3fSK45dVXoyqwlppwX7AyESuEjfLDDtqizSaUW6Oru6fN8sXaPTe
CPzPGO58GCMbnqVxyWa5DguhUMnupM6qkiN3Oi1AgJOjGngq6gWDa2qfYDAfYSNOYQE36Lzqi2jw
LtazMiKnpYP2AY76Y4D/frj8r/CjXP7TKp3+8z/4+VBW8LuE1MB//fE//3d7aurXLH4t/gIL/fHa
/lV+/rVpXpsYspXD6T/6L/vvD//nrz/yXf96lvXavP7yg43cZHNdtR/1df1xarPmx2MZVf+b/69/
+dfHj295uFYf//j7ULZF039bGJfF3//6K//9H3+PKYRBDsXGNKAr6CWPuf7+/efn/euX56853zNH
JrbM0r/8U/ZavH/7RR+vp+Yff9O8/m+9ogktUxAI0cCD1e8+/vtvaHQbkcXDLIGF+fuvoqyb6B9/
o7TBh/ozM1RGlHYgjvj7r1PZ/vPvjH8jdsGV7llySXaAAv+vIf+ycP+zkH8hrLks46I5/ePvHznj
n26df06Bjso0Z7Nn3b3bapCMD8NqTx8hRNE2jRirzIqDkxlZkhmbKQji56N1MxUT4eBZSL3ZcoBP
f5fYvnfa7xfiHo/bVFpl7KU8fkznRSPyWZeIvaO4uqPPj172HVHifYX6t8fdGeMwao97I+dxxVR2
KweSNXf8Xs6kV2keTlDAs6vZlZaOeTYbgbR0fto1/1qCX6a8n9Lfpvx/dt09TD8ZprF0GUbxY+I/
odZCt7ZrHEJvYBVO6Wq2NhKVHe1kq12MPoExPX5+l5a5N8q/vf+dswVRUHs2Shb94lymlFasbAbX
uL2fnC1y5PP8g47wN9lvrYG5F0D4NrG1N8/Pf56He+am30Zx5++OjSiV1JpVaKb7SfVOIX7SBPR8
KC+naePKXjYL3+IFsF7vmwf3wdj/fQF+8wbUKJSu+jiBr2MXPcsf+yXbTfoIp11oo+5DjbRHjn1X
Kf0BYbp/Kq2EpM0VgNJAYH4NlLJrNb7otDI/jjZHnpvujm/yfLwCFbom9bAZSmLvG/O1YSvzwhvN
BqvWUa1mAmxxWTp16lYf2lJ6+K73x7hXhP2xDLQXws9DihzV4zvfqBzEIWePcYHntZVDWQbS4TiP
TLy1ntU1nyWOFqhm7RuQPDj7lwHMVunJGUOS6ENaOAltkimDYOQZTuqBNj7eBCJDXmQCTU7I8k06
N/dO68IZBDdqtzNjHVmZQ9+X09qjRbi+Wf2T9hgccLYTXlkY88jJLAg4rZMbbUbBbao91X67Gljt
a7FsljcY3c32Vf4cuoqQTcUKg4sFiq+yGqs5jBaJOV63JrhX8+gi1AHUi//OO5s6lpW4jTVY3hYD
52rHawh32rniDCz9s+Yrd/2TVDO321lsQ5NlMqaZZmr2fgldodU7sx+yDWzRpYg5zx4ai4JGZ7d2
bUmR6Mz+D8O5shw/ho5htWZtnR3uYFyZOfIrj+1seBRj03jK1529X53sMkCP2IWgfF1PzrN0kazg
CEodBEYcKGppkgio8y3iNRjIhRS05vFxNEmQJZ3IXv2RbaUlntPIrzJztKj86+5Ed1qg++W6nWdL
Jmpx8TX/spD3ZiOJ0RJmFzoA9rmAPd1UHTKwFLjsxOZwg4u1h2/xxrCOjwM/f1Qf5amxkibac7ZK
RL5MbOm9WxmbziwOykKdxIVVvkYP4EfW9B0OZ2SSUC+vpvlrvq6n+a5j6FGMkgXDHw2EPNfXmqXO
zodoun/pdvlFoCb+Sr/RdrhU5o13nkiaqLy9Y8wBLM0vk3TGDno+Cvr2PRwvCMm1pWENRWoB3PUS
cz8vmDdpqs7o0yMcF8cd+2leOcXmuC23l8fxkouESCS22zkq966xSV/LgFYT8KNvyYu6Jszc4Pzv
rjNO/dg8za8QUHMux8jlrJt3pRDVg65Z7ZHzefNzEGh24/VwZzbr8Lk9DP0Egy3bst3Zt363dTZv
bSHjbmn0TwndKfdm1pny/LJIdxcnnQ/47YF1YlOWLk35oYDEHbxnYUYDUOSCRomDJE+GC52FWdwm
jU2KuGutdF0sK4e0XSTQitieSqcIUPUyTPU5HpvyUn2WZ/tV0Zpog+0uvj49mzjToT+aZ4u9NV42
iZkFyip8QCtk/DScFnOw1T1V5HBhrOh/Ks3WyuZns7P2orQU8xncp2it8buxpg2gtRXnJFAnsWr/
5rCtOLuhLZlFgHNwtscWSPNFa1VHvoX88s0efCZOsreUdRaMp5U9no4tA5tGRkjsN8YLzxmIUTEJ
n7UZSFdN6Mv98viRONFCX2rrfBsikyQGj8ni6IYEPQhBPNIj6Ev4/znTZCIKSK8WO567yxpzQrtW
UORigZidyUOKYVmUn93VBEPq6yt264s+qzqqXmbx3K3DlyKgRBblLv14iqutiCb2m/0mmRdzvKjl
aPeKaE4gzbKFPj0ZYmRHj6P1YB0/0BIBRdunvolpCrSuU43/lGK0CqdHS1sfzcsDtmOV+YS2b+Uq
XSWWtJaXRcQS6Q/hVroJcBPq8ixqL3b1KdhT+2zj38tWvGzsLAhdyC+piKzKD4Co8/EBTkWvUUW5
iLz8AU2i/OG2a+b1hD7Y1fWBdIQnT+tUJOvcHy7Cqbwc++UWGOO6nGE13+gneKgeoMY2s03uauvR
GgrAEUMabkarMV0Wc9m6zIoVWcRN+xburXQxWF3fVXZFRU/j1Ub0w9xPL5Px03FDWG9hOdLNa71j
h1r7Z2VNCpkjA7mgGC/SB3k6DorSjCbHDasLlXNQLmLr9DhYgsBcpxIHWF0jbxKL8aYXNDAj+/xM
W4DDkfajjImEmxtMpzOw9+D811darrqn2lYmN/voKB+ypW+OU9UZCr7VO3klB9GJJqmjfSBxJKVB
bpWbatVs94BJPsKNIgkDojM2fyr2djEzrP2aCGnICa3nxS7bXWZjWZzXWW0yw9vaGSwkZ7RMnX3Q
nk30yRbKspuoq/J17xbL1GseQkT+fMwDdsMczktvsMx1MViWA1NfNzN1qgbVS7UttgmGef9Y8nke
7tUzyced9E8+MT9udOSND511ex3wEwoNJkHuxebYXCyEQ8FKiiSAsSnQ3yhUqd4ZkYcPunD2cGzN
pGntKEieOGVgvLdeuKg+zqVJF0KDnDrhsSC97fJOR0HrRqGKojsTTJsQkKgiM7PvIuWv/Fh8hh5G
PqKaZdz5b/GwS2AKOMWP+w86Lq43E04SusQVutMPFSucCJW7vBN/9t6Uu4Tzv/yV/3osVaNf/Sg5
PZ27Cr6LR+VJd/M19StsN4Y8yc3soZzHQSzil3xb0ZMyjXNz/JQvmZp6kqzOM8nNH6TPoZduYme8
/vPAtB8l3988POr+lLKoMMFl8uvIqnGWy0cVh/bJX2giFk+b2dvOiedHsjbe0MREBKV482dvmgiA
fosBPo89FPZmWYmrWK7xPMzF0JRNWiFFUPgvJ1G6ufsgBiJy1nZqelPJXKRixPf5jwLouXUWi1yY
hrXJxQIyCks2A6I0fB5FzADIi5OYBTPVDkr3ZZWKBS1LfNrRBDUedsrqYmXTizNbnLm9cA0sUxXe
UjEPH87yeX3gmsBkjZybEwvrjWEJlINFcLbGkwVf+gI+C6enEynvOtvNeOrDDk0Rcaitq7ng+WMf
Z6MUD5lwgqc9ztqTs/dT9xK85eJp4KDybS3guuZrb+Jj8YKzKValtfMmV/E+e7nxClYQW7bviNdp
JzR8Hct5n+zwucSM1/l8vXoT7z10sGts8Ep428oyrN0T/75cvFiU5hK1JCe0vN2NHxbiaMIugA/6
JmAXEAUXKrx3piT8kVjNNtbZmvmNeHBz88XwXgLznaI9/+vlwvvI+JyN9dIEKaMeeIsXEmwWU2w6
uemW5sA5B41Ya3ZuYrv9mKVULf9iOnx/I+wzMyv1f1jaI9t2dWFeJs+J2NiT+Vikrn9wLuLZ2+7N
jWK6R8s/iWXMAp9t93G+CToxF8vpjc9PvYnBnVfZ5mQ6sddTXUwM6+koAq8Vm9r2R/aUXzJHPret
HZqfr7oVmevYpNleuJWAS8ESmwPutqeLbWHOWjEvhO2hPs/KDs3WnG+GwrO37zdnxHQqk0NkuY19
nSoTTPOrmG9hQFxfxAvuvTNm3uwPFwYmsQlZtkTsDLxWCB9M0JjC/dBMe1K5t5k9GZiMy/4oTYct
KjEd0mw+nU+EuTcrc8YK2Z+2Z7ofS6ieHft9pohJaxtiO9/buD1rbgD3Im6m7hztWTtZXc0Z6nr2
GTqMzrRS4c1SEQzN4WQ30026v8SMLXu2cL6vuOTb3Yw/PXka+/Vs6W7jzIkUNLGbBatKTCLbSoQN
cktEImjtxS61cIc/FbF5Ws1iYUcmO5NI3Pa2O9Nesjkzc+4+b0MrF5+B99QJppfrav46pWVITJ5D
8/nqXFjawQwSH3HjnqedjxdJAsw7s8VacBOJzPWYbN2jNG9N0AHk+1r+ixCQw4C29pbRNfYkMzer
p7dO7GhZYk5oXyF2OonaXwQyKzZ2cY6tFS7fhtZ3r5onmIDJd0Gz+lXQ3JMT/ZdxI5H1c11VlfRx
rB4xbnBZmk/D2dPNepuReGYWK4vTuo5Ma2AxRHETbw/smdw/TOEQ8x91Md0Tapz7a5z9/c198GUy
BxgmWDQwkTD73yVs5esV+rvBPno0vGR6nQwweruz37q6D8wGXzoZuLE/mNTzaEJ38vQqf3MPKn0V
6Dez/9MA7sx+ER0HchNJ0WMfABIaWvTpYXWISVBlx+Pv1hLCf0G4GmNcjlfnxiU/tHKn+UCUz4pe
EpyhRFy2sdWKPmr887U0vqs8/PO+/Gl4/cL+VMOLjtU51uq4X7hrv1mugpCiXKuvDQ3uMCro1gcV
keNWf44n+O2z8bP+Ltm3N92/qTMZvplgMB9u0FPB8bo+4gba5P9wstoA/YatPFd8OGX2H/RBPtPE
TNoMtcKB7dWie2jfkzWalqILruLVGIlw+QoJyDcv+KPC/Kf5v9uZ17oeSJc9L7gL5+okeo7to0v5
27+sz+KhnCRWONEt+vWEHtRcothqoQUDgR7uLHLC2WVVvD1ODvIms2MnMxOT6LW1j4/0qxsWjhTv
+ag9aD5w0HjRBd/2vvXb47fhkwZGbAP+GXl0589Ug0i7XuRh9Bju0EGCWACeCvxZUb9GL/lbYpbf
pL9+EFX+9kAA7Gj0goaEnPjXDdGU3XncHAfRY2Vph8g9eXC4xibCPdObw8wNTWU6ctCYSu2Bl/1I
SnYONQbItpzhgQ7T26R1NPxypMOsq5Psrs74qVqHjmbt8Qc8HdeCpK0bQ3ecmto3BaV77MM/t/NP
o7/LXSJnXI9C1CUexy5YJvIvilMTH+d24tS25ja75rUyzKFlfEcH9qXfSdZdQ5+MGvWPPNpP50iO
khiUXD9tillPb0E6Ox7Gm9M0m5yC73LE921K/Vvi2fbKumOwIyCjfl2jONKLTEua6HFwKM6UekT5
Qmz1qCEJv0bH2JgldqHbJyo/VCr+u6ax/Oc2+CU7DWjj9w35y7Pv7Nk1rJNc1ozoMQhh+nmtQzdV
Hm6RhTk735a0NWfV6nwwBpvmeZhMsoejspJa3LMWKVKBmBwpklvppcCjiXFTM87sNIgUoUOvIoCf
jhNzAOdJcK5w9+B/YtNHudlC+IegD2XjhLZAMdhckUjhH9W5ouo7FLBTpmuYq2Hr6LCpuV0t96iz
D/DZhuZ1olCfFwYBV7TNtq04BYk3gE7hHZ3lCMgjc8cvdhQMg2SLfhh5LxmXW/UAunEj5w7KmUQP
yVO1lM3Il4Xhl6ThxtitzOwd7sIPPZkRyCSKpCdI0WZcLLTZ1ebZrV5SB2n3mA+0gQzFIn2q6HAI
+UWp+vhHqwTIm7qvhJNtEZcGb/WMSK8DUcNDNzk/YTZxmUb96GcJDoDMF/MZ62oRJfJP9Voz6aLE
nTxhIa5ivDx1Yu/luH9DJzQRznAlK5lBgBAh+yLU2rxBGxDN9vBOErGaPd+Kk/kGuc3+em4CFJCU
ORmo6i2zhjT4TiAMMY2HWyKQ3wVLtJTXl8I8YwgZ65FLInJQNEBaGb6IzkR6c+gDyh/kYsheNLtl
xzy+k9HuPSVtbJP2iveB9n7pc62jbB3rpDi1aB515uVZnV/Qt8cpKp1BEki9iYVXZ2jLj8UsmRkP
4ZvhKQvEm0EqsrYXv1mErvSYB/K6fJTe2+A4cout/EhqhPiySa3G1YPj8vJquFWwf9DseJKTc2mP
VkjgIT8zbBBIOI97rp7MLB0o3vpLTAIJaw6XtP3vShKLT8ay9bBbNJkiw+7Rcxsi84MZpofosyzm
2tDk73L40WgVlE29dsoORhFnf7aME+Sj1piEMnH82RxDr0QakGzzye6K/n9CJ2NcLeQXqNqXJ1u1
5dcickcU2YBY2JTsbzgLN1sjcR6v25s5JlmKUKqF7iDpBgEo/ixguPAlC3Tx6EgetHoi6AK6y7ZV
XRXd7UPiN7FQXdooLZiQXW0BlmB1xBZ3mPaRwDmi+YbwBNlUHyIlmtw9wGC1AjmBkB40GFvAgXLZ
0ZpuRTMECZ5iWWj+/ibqsE+/+uAFUD/b9efSHM4gysL26GZI4ZAs2RPhpNngncOQZ+k2AcCs9Zg5
KksQac/Hk/0kWvZBVDVtDLzcgoS0XzsjPJ4FcDyCWNk1PE7aM9mdIHEvzjEyh2tOUzK7cpwNnxMG
BYAnec3K8BlpcaAJxI8n58eQD8+Mx6wxYQ3hDtvPOlN9MRSL2NRupsbiNOFqsiG8mu3J0UKvQBJW
NaVFve1T9PqPGKSvgeWRaKAE4CjQvxO0i4pcrtG/ex+kkvuUFDOzSDOfxHF9W4KfnuirG9R86/ZV
JboP7ciqA+ifzHqXmjqFNMp5wcW/2o2FbUN5YF5b+9XNGkz519EW0QOfJvYljZlY6awOumfEppzz
VOW70hnFk6PZl1FMutois3vlGFpVgIzU6XCyxgd5Gc/irUTHh10Ru1SWvswwJJu282l5iVcXqOFL
GE2sI5mnSBiBus1DMB+iyzw8wNhsRnaHShVNG5PkgZ02nFSlgMRMCS1lQ599nGzOF0edFVudokZD
ti504oVhKYoYzkGtuKlF3/a8tON5uCHpbXb8gjqXphrTli6aLWIPHv1YVmW19vhTNQuLpKgmutl5
ObBKKjGRzxWj+A3kliKyVc/rhMT3GNOahEQ/MxEBHBZg2lA92LNQtDyLwhuYQ9GwuXS7Igo0Fol7
2+CUrlh4lCfNHxXqCoN/JXarByKmfHXjB9L97gmr4owW49nNgTfcH7slRX+yJeNtO+GTq7N1oZzU
2eFc8voA82qrZrwCDC2tw5kqrodmIj9TpbD7ele9hHcpYPs7zZTz52AuwrejDWZH5m4ynH6jHeed
WeNXwnuzkSzKzf5xPrQRPmbfHFngy6p5vLFnBm5OeIAW9zI39Ydu1vhvpw/InQLyJlPcsEi8ncjC
Z37BF/SVMcWKKbJVG4QGsRHdPPSaKSU8YsJrkJkwV7DHYZ7xSvdIM/P2NkWJ3eJW4AOxlwZh/7kB
JCnWecpXidsUIKWlP5YbdTWcoK70gToGvwDGaFVOUItnFcDm2Ddx8QwbnjQH9g1SKNUCSre30rxu
swXvRMFF8WCR5nKE+8Ri9geU2MK+HLi8fsKYMekmOADPR9oB7Yu1S9cQU15rpHGF3Esnivwkqvf2
RfGKQpzhm6FdfVECv4PNeejk8Ee9hJSWbKqM3Uv3we6nzgPN09Af2ohL7TCFJ3P01s1UODud4yo5
ZNaFhKDyePHSyXHbePWQwxQG2VK2YT5Q7QFUPbc9biR4GmUK7oiZyfxwXZBpXsNC58bzAsu6UmdD
l/bw0SKd9zv5SGVTeziPTJnM3tkdjcwhOgr6pj75iTa7aRP4k9A7KzNPKrG9T6rm6cWqXeC9RW/U
QHRyeUWAXz185iKm+GNynYa2Pht2FklmKODopupeKIbEs1QS5SGfklFNpx1FefD5fUX+UpECz6fS
Klm3lmbC/Czag0rdRkZGZcMWDbQ5Kt7rHwVS57K8OBwqQB6lq1sYKbuZXEy+bHF0SEZTee0hH2Mf
1yKcfqib8SILjN4MbWJxOorbG+rKbFhVpBQxlzeycWQE+0igt3oSRCkiYgChKrT5cMmly+vofh00
QYzGW9BsSpMVPX7snzOrkUXj5bPxMpwNEhM6FVKFODwXd3SaR2+GfV1SnqrfzsENZgX/eDhhZNm5
n5S96lqcKV1RzzkKwtb2+QwH1Pu6himvn0fyz+o7zzkdaCKFCOEY71TbwBqdPd6rqMkJR4VHOIvP
pbn8fMrMK6WlHndQPOLFHjLcq+C2gkxJpUNQKMzrs1ZM8HyIy86wwFRC+/Fy44t75j3oXrm6cFUh
GjgQY3UebofxXLOzRpS4IsjxHftmi1DdqNCMkQfAQjMNnEjIg2Ah0SHAEGrVDzyl/x9EZ2az7XnK
vjOvH6TUB4ReBGOQjnS28aaAmePqR0EvYo84NW4oLZFslJQi2/Roxt54UvinXeP3sb1mUkW82e06
WzCO9vl4YKrl0pE5ucHpsF+ccjPeHkrWgHx5yOGmoGkODux+eEImHF336Cq1N8TqLnXU4/Gj5iGc
TGQ2psdnY0sJs/bGy+GSbU1o7bZu9hCRzQ29zoYq2cT5xrk/TzsO52U6tGm8Mc9e5bG++1Z0pRiY
Y1HM5zcTzdQ9u8tUdpm9pwSSLweT6goMSPWjN7d6NNZYx2eOsn3cZtTinxEyGHjAIeF2ej9T8+yL
Xa/1khKKfxi4naMLWTG11XBReHQ3kIvmPuXyq973nz3FGXHKoVgw1UP/glvwTAX2KAl4J7C0qIG6
CQdHx1u4WTm5XDYPGpCkCBXTcFXrLTVPWyAS5vgVCpOzh/dnPUK05kbr48PApq1IlM+cYyH7xVsj
ABA46rI0dT/aHE0F/x6rXIhm13GcL5OOL9/00/+2n8gQNy5RY+kTaewHZFBFRW7Wr3anKTBZkb6P
xWE0x/f19XeYfikLvpy90Vz35Wdtrvo5Np/FJPtmuDe79NtpIVonC/Rp42kkRCgZR2cnp9bIEaUm
mVJwNTShnExedgx1lFe/4VSYe4brK4/pVn0ezTlutHJTCWf19OcbD4hHVgxdBmHVaYuJ99h4E+Ot
sLiKHOq7wXGLIRjNx8vDgHuIrcH5rezBuqKI3gQVgt6ri8fG9q8P2kdm16KEq01UXF0X92J3VurH
0wQ2LHEYLmgWpWJaB2fxSH5qbmy1WTgUSD2Ik5ssmANtDhcVEp9vWBJbcQ/YiMLLPqO30A8loayb
iUQHJAVSiRzySpmfLPn54/yWbKCrJIK6mP0pso5bSgZwlUFTKJrcLHDksYZAsfEi1qlvvFBmHYp+
cQlonfp1TLC7pdjJk/Sn24Q0/rQIlBeEVdcn52N0YiyoGyI+YLcK716MxJ5ir197sq+Kj+yt2pva
GjSpyrUfzqpgBEnfB+cDtd7NIEjtzlUeAQOjGgKvT8UXcffYmaDKJdrCpIZ9tACArsMtlk73Q5ei
sn8W/4e882iOXEmS8C/CMyChr1WFUmRR6wuMTQGtNX79fugRRqJpVdZ7WrPdOeyM9euXhUQiMsLD
w928ebN2irUeH92rZDM+mo84gawh0N6kAJHGAyxcRK3zZC0/UMc4+fpO4iPnwpyYMjSqPrA2XCk3
yiZvtsJale/5s7jXH7ONi9QXBSD1BZFS25isbazSzxayTIb2jBO/ggRRDV50kCOkw0io/lQ2uiPy
xRsqRSsmYt6MHVFnDZ5BGflBT/1ARAIjAMUATnymKyyChfqaOv0HqjyZvZ4an8nUxgVWBBqIuHMW
FM3bZvvp1mQfZrwgom8n4DQANL8vdtbCv1CWZL8u6k+L3l7aDyrX8yLcqjR8hufWsVHK6Rdg0fY+
fwhvrDW+sJA1ZF4tfX9zrzj1awFeTPR50PjgCi5iJ/7k/3nPwRs8bP+eX4OD7k51XAFjIlpZ2/YQ
biN1gXRrvKju9KUPsK9tUcCBcLRYuWcIym4Mglpzme7DffTWxluPeyRYqrYjn7sNH7jitA+41G2S
K3rC4P9UqwvxpJBnqXsVF4Tr8eJjeOc4PdqIMvJRP3NTxZ8TRRMrGhIUSs5XQdFz1Q5LUDpVX3Bt
9p/5BXjEI9tIwxxcwkO8FMmIW8qr9Gl6EC4Y6rViIbjU3pF+IhHzxEYcmjMKgYV+lzkhPQan2Tfb
4Qytx3JvrIt1ewGkv1ad2Km2zTLE/Mk4lGv73KIREy8lb5tn60EDRdxr7lUwHqL6BiLTRXpe06zj
yv1VPbbXDLiUN0Rktt+dEBl34Z7pH9bZq/1h8O9Wl6hLciZI9Y21bS0R4ysvxArL9QVKkdfB2+9X
tqUrtCD5InjIRJHgPe5XCA6/QHDaWU+wBhbZlblnePFc9lf9Q7ML8M1F3jlDjmLpJcsCsal3GjM3
wDSUwurdYKxMmjS00rNLg+7Nqwpy/KZvNG4AztJVSAxArUicl9ckf+fDSnFY6y6/aA/VbQpvowEo
De6IXdaTe8nD8V8WkEpS/gMdqwHqSaiPiAndItxZB+0Q8ycypzhZQW8IFveh03BiGOFfZOfPU+cu
XHwaF8qOFudSbLvL7Ll/Refq3XiqdsVOgzGB6DbAEPKel/6NeINjQ2JASqc72PYsg3PrFq09tAsX
z9nOXdxrZ+ZOfbdX4TLd8N+0RUHo/bAuplofSSZeh9hmK26p+5JrOVn3m1eaVbQTS74OAI1VcNtR
3HsrwC3puTyU1xm1sra1HpG/wwtpAT3tZUB8Dy5be93sQL52+VJxXvOb9Ib85yN0cthb2S2ama8j
n06x5va/Yn4su4t0J7njNLyWryOfRnOlOtq5sW5f8QuEbkNY6Z3gTscDamFRij0NT+W24iXTnXgi
PJt76RPMLF8oD90lMu1oOUEh/YVm1iq/hzFyObD90YpUzN/Ci1iW9+jJEKpgo+DLPpyFe178IV3W
B9/h74IIQK8Q0VL4vPDUKW5fre34wDrxwt6oe5JdH/qQui/51e0D/8O7KnacTwfax130WL7JL/b5
eGuBbiW3wxkoobVoD4pT7OqH0TEW/qP6Ei3dNWkokqDL6pzQ45CccSKMC/mmAk9BKnsN7NNtizN9
FwHT5MvX/sAbUZbmp0xSQNePqLQlY7yMruRVscZA90WG/bZzL6wlIhr6Z/auvnpP/cewRZQEe5hG
3apOcZmjcMZa8Ua7AN0Rm+FabKx7cQ3meatGm3RvfrQHwfW0GrbJZViso7f6ojvX98UuuwJR2OtL
0PZX7a06l8ud/ITE4YN/U+20LZu+vS83ROaziGCWXyAmd+DMnsu8an0/fRz0ESxQTWtR7R6V5RtX
unduH9o9tO9FsIs/cTihRWa6DlZbfLCMH4Uoaj6U3Lo9at7NaiBN5qjytNFmuibuEBF/66AQUUdu
SPHQRSmvshsK13XyWG3TDbxucGe+umvO+8G6yaBXerQ4uPEd5PjOvbMJDQI8Yj/6S3wPzsMltpxQ
66xrYwPCtYmhY6O6twvJsH0BRvGreqAk5WMoYZuhQA6GBzAIkCUhX7JUr/wPRn3skE8t3HigJdaF
+dxf5m/kK28Zb7T4Ff0ar7JfarBB/mIDYA1K0a4xfOiulXf7HRB7eCw/JjsjxngWsKfK/fBLAu5+
huHGxXuFWD4OUc862B2o87LZdkvzXLmaEC97NwCoQEmFPgqeuicTOwQPIC4TPwM7TBrh6lW1pWVD
qbrE65xWtYfq/fK12t0Pj+Yqhp0KkrYtuft3HiAGH8ZHsE5uITIdBJcqnJ+71OFD2nCo/Begpltt
OywIAT4ytVh7E5eVYkFcBNx5pS9wqF+kvbShWLjqggUlC3D6Q/E0rJVP+zPkin9TP7JbAx1HalnY
Q+/qLeRO8H8ZACyl+VavpzukXEtXjGq9y+c9s+xYUJgH5WXc9850f4tV8Ab76kUpp+D9AR0qvefn
6TTTOfwvEIV9sZioVxkp3pqEf6M/V9v4HkIzUam+N698J14mvzrC+Fqc8h1QpnbkrP32rb0y68eW
qj3asdH5j+WT8mZni/iZBG8qKSlG77qr/j76Vf3iuzze11F+aDN+W3bWJR2tjnlRtaVvhvoZWecr
aQRlIN8UC09XK5ESobtT7XnxQ9sM1rvMAKkpQz5XZo/r6qXV9PHgPzZ7A9nKFcVqdZ2u5Hs8ez5s
p1njmvdEcO9fqytxVm7yTdif6BD/+Oxff8Ps2fu+rHwvZMu7vXdD0r9Wt96LuzYfijsDaPnETk+8
t/kL/rrabGoUPy05MU2eOD6Ptvis3CXbESbaonpJb6ODshcUlFD6XYs0Jtx7J5yafqIjfNvw2XBL
XlWDnGIJ8yhtkwuPXsYCndFo6+6ZAjT6hSDa7dS9vgfx2Uk3eIHuk3fkd611tMu3xaE9a3bcfKG+
QlrmLCNVQN/kxG/8qYnLpLOM44jOgBPD49/bm0Vcq3qjF/6j9TLai/JKWxUXBZDAquO+uyKxTe5M
ODXcSQwTnOhwzv3kfvdWvywuZg13ETeDK2wWH66Nl+5avkGdGbXUt+yTAqd5gjLiP0gv2rv83r8S
g36fjv9no3OCQ/XfrvI0mfdtUm6RxUEbvH4dkZv+wr8m4iTd/EfDohKfKVzWbFlME8j/GomTDPsf
5tnoeCMVoaECPH3I/5mJ448Y/kTgZxpD15Be49/435k48Q8SBIIZU2wCBcN24m9m4vC3//4FY//K
GD7jd8wM0/BHmuP78bS6thQdgotO25RoDYZoFqc0hnzXaA6pB/H1ThLRIO/NGHcXrqbMgB6fKdrw
Sx9q7ZfHRJ35UiuYrDiVLUn1Ek1tauPaTmujX8pDpr7Uwkh+uV3V12s5zyNuzDq0J3AOQVD473bY
SxdFbNX2cuzzblzopYrDWV6FpTl5Amj4vGHPRHnumw1eJG2pZ2R0fqCZ5VLGjJwC3x09E237xLW3
uTYENCA0Rsrh7BOtvTNrxLNpPUiSAfqcpPqk0V/rFCKGi8Ffiz4NaY1a29xEneeW5bmvepVx75qR
kpI+G74JQI67lC6/a3EtQVqrGUaexprdVFww7ITid103EkoJcpdEu7YSCfo/oZTpAK6tb4a2tlJb
xRqag1VrvnFlDrVtUW5WuAnAiWqKPqjegqyt9XDrmU1liytEsqWO26urZSXYV6WeM4hSxXG+sVRj
DJ0aA0EbYxQZGkIUNcI+K0cf2fhMx614qYS87IUSBpVYRjXnb6kGYwMCGdRts2i8yKyYycndWKoe
1GhoUZZuXLoBaCcZyMK5Ich3H49VtkuVSFTQX9PRqyWnKqR+3MpdIeBR2jXIscu/uys86NqDcfBR
6KzOu9xOi8vIj3T0KbNosH/ZfuFulVbxx005NF1yhd1bCVkBH8x8aXZKTeNTSyyaSlXqh+EdW90g
PK8KRhmsrnNtLCMMHSmzqLM2XqMq098dKAIm6zSmfiM0fumflPxh2ZZoRw8io6/Y1mC1mV02ycbz
0/6uwjZn2Lh9B0dfeG1DDon8Ib2GoVDt4lFyzSTYSb7kycvU4N+56zMsOfHQ0XCn7KRWVBm5fGIN
Ad1fV2idvlT9oCrivdobeYirqD6GgCNRKkfBs5drQbRKmkL1NyhOhMNdmxVgRG7n58w55E0UnY0Z
bL4saAoJbD03E6fPBq1wjNQon4ukA/nOW6V90btJKdLoe4XOBOTEQ4uSX7PQK1d6zjVPYMZti8Ff
dXZq3FS18D0MG1ITFpg+GTG1aKPT3+sDpuJtTBo2cdcO8TMmDKO/kW0183HBtitjWUpVhjeU1A+/
fPTlqAnidKwW/MO9sokxGnoZXWnIrk3Tte6HvPFgbo1BKZ3bidS8BlHT1pt8MN2Wd2f1qKH1nf8R
5gHGCnmRJyvTNWgMtGUvTMdyUdHahKbevY5ylZKdFYbO+9aNZqDqHBPlU5XUqTXQJ4SSJOEdocs+
6vY6RzqSpqgxcIHVbhCXNKoHXm8qx8B1et2IpdQOY3seuvak514wtofhJOCvrPcwDtKMQwg7RaZ8
GmV63qUKJNuje4hwuoGb8KLLI7k7b5PYA2ZDhBVXksS26k3jd2O81lo/fte9MPCWHsqpdBSNstVo
ePS1vR2kyr9N5JxO1igr1auV53Z0a/jC6LFQtBqUaRS9DlZtC5Vz02N1UX6iOJoPK6Mdi8hpMQmn
X2b3CK4nKElYq8Tz9Oq+KOqQhk3qA+tJshQMS1uqUrySUrOAH9R5urnpZb9hqjQghO4RB4JoYWuF
jmCFhzKp42MxTvuQj9cFDOtMqEYI2kmrUbgSpWub9IZjhoMrbyVdLoKlpMo2ppup7+ZrSfcHf5th
xkHukmnSbZUK3NM616O/51a9tTKNwfjEOajGGTZo6fbwmIZ3GUVu5O86d/JtH1BEkHb9qFXaxg5c
3mHeDUhAlaEx5HtXF+no6EVYk7VKEkS9KszafinULi1Xntumvxrh8QW2UVJpAKhDBMm/MS38QZS8
zVZdH0YGDaM4A+8vGXo+HyXZ8s+8rtOKC6OOk8LRTSWGKtWM9QH/KiHt2XTKswopZboTCWaMe5xQ
/AxytsTBO/P61sPSgKmQ7Kob7SDfVDmmxTtNTlMCrKEwLBeLAijRbBsxrII8dmlhNl736dkeevmt
qFtUksyhc51xNNMW/zhfCRwlN9jKKFTNduOadUW7KUntEoCqaplTdov+ssec6c4zqmzVIgx6iYVY
e6Nz3kPHbqTkPKgMVN5yJVFBA9xSw4Eo7Vv5LRMeeiVW6VF/SOlQhR+97nkwVLTce89aGQ2S3rSS
bjvmIxoTthdEXCGilhai5OZUx8JUEIsrQ/8QJMmgQiv2h/ROzlOCtSfLsDS4bhg7kztcMhd5kgiG
5rvW15wSk2Rpr8uxHpz3uWBj68RNqvO+ttwGfMAMovs8FTItALtTqmWp9nVyK+VNwpSYqSbJa8X2
Dmh2EZUW7tDo/V0UdHH5OrB1wVlImM5XJWrreJ60ortGh8AfLlTNzRjoz3Om5YTk5p7jaXpeO6GZ
aNnlUAu53ndKonyURtIxPDUYnu30Pr70m9pWsqZxLNmtxgO6wLbf3WpRhA/ZxagFJsST0MTqA6lP
t1lpjVpjelME3D95FwygLIbZJYvEbmwaw3U3IjWGxlCyk0ouJcf0c9NchUmTprdBYUuo4kVtqZZQ
HGT1NSyDmJG5rpUxNarTTL7uM5P2hxAlkz5xrps0QLkD+gMXadDvAxULB6R2Sxnae2sln7U2muiJ
JHp/W/elpJ1ZcQZFoBRphHISck7AtWUx0QmydIiRFiJsw8LIUtVYuwM6ZQtVijE17H0yGKxVTNm6
j7LEhqPSpFhAmFlexzdF65mPfpSl7i26Zn20DmIxQlRUCi94Sj3fbtajF9EuldLG05ZynaU0Br1Q
wjOuTntvXDRdnMeVE5RDZJ6HqBEwEYfM01oOjNpa1J7oeNxBRxKJtnFnMbmYDOQLFekcLNy8CKt1
0BqVgE4wuqm1Rmai7Q+5yYu+tVph0thNM2g/kSClJiU0K7rdRTY5rcQkg9WlJ1l0Fs2+bcYHf8Qk
7TNVPSSYFnWWVAxajGpaPpWd1n8qndv6S7SQCXnVWJTGRZaPIUBfp8ndqopz2XZaPfZNDMR9U1tm
RV2iRlW58Pu6sdJoCjOv9cTppr/squiVhoUSM76kaPQiU7mP4jetxuzAcdU0ZRBxKLTasbJcpsGC
N0qjPDG63irrNFZ65coasunhmzQGNY3Luogvcq3vabflJh2joh8iZYvYjh4tcU+JZSeu6sjcYLRZ
u2dSMmjuu4HyDu1Mz9bclda5UGw1ROPor3rYrj3YSi+GrWJluutUXRDhZalJHQ6pI5pG9ZMJooE6
g6cF6lYovtVgaNlZAeacnpUwghV5ZvHQlR06eIsxrRFPJ7eUTXpviQmgTDofj+dejDHQrVwV/MW8
CWDI8k7HbY2Cr7IIXbnydpFRG4ozuAXeLNWggsO2nSHCNXIi6mMn8ReWRi/VfBsELgSg5Vqxl7Hp
wXatK8RJ4/9F6XoI3sqsyj7r74IuM20YBg/T27r8+KgPr/n8n/wmDPN/Qwlm0mo4Us7Sagjir9Xs
9M//u5oV9j+TiAyOydSMCLOY/NG/q1lT/ce2EOPU0HekqMXH9b/VrP7PVKWqlBuTwhAVLajYf4pZ
Vf3HRLqUfxOmH7hdW38l8PK9lEXxGMI6EvEykhMG/rF/GNvWVh2YxQh50vKLR6unMBqLycjXLjTH
GmFOfdmaH/jjs2EYJnBQH+U/AnV09GtktuPrtEkjRIa4JsgNeQcwqy0qI1sMJiHIa/FRPb7YjKmO
qcSkL4yGjkC5ZpJE/75YKqmp0iVo2o55SjPZ9cwHu6/9gxHVUIg0KdzEUaVdoYxqn4AUZ4/5e2U0
VpEqN7i6sEX/vnIZS7XwsLIhsWqN967x8JNT4oCOkWefmuBRZhDqtBjRezLuwJeb1WZoWV4OJYkL
XeuhsFOetukCBcpe3PpMtme9D7+2He89m8RKM6oHO6qpG6g3Om0VxVJq7Y7v+oSWfsE3NUMRis2v
mVxzVRS1Z/MjeWlEJrkWbXzJUHZh01vndpCZd3+9CqLd2qSKKnP5yDMUVY8aCY81v1toUu7S6zGr
Qxuk3s3xVebQMA+jybxDvhA+U1s2Zw9DXK2UJoE0Xwxdc24ZHvmFlbnVqhgN/Ua4GWStGA1RtZKL
tdVnimOiU38RpNydoxVkJ/Z2/q4R/uODFQaSxYjEaao+bf6XKZMiQMTZsHL6fSXKu2XD0AVHAmUc
SLnUg+tEgtmfYeKYp/3a0nruKdkztsd35XvQMP74EbO9Dz1ljFCyw/Oqs9vLQFZiJ2k8OD4qHU5Z
g+J4fL0/vibEoWWAYNPSEOljuub7Q3ud2/VjwNh/60FTIwdplxSChlNYfeccX2r2aLxv9Hewlice
Exx5iO9LRUZi6YWBG1ZgSu6qKjP0BpUCihH/t0lRpj8hRf3Do2HpjlApIQ7cyp4N8lCj6lESebh4
UXu/2K5r7kJK1JXstifPzvTbv32YukDkFxQUjUEOyTwoWVJTl2nNh9mNerUWdgnDZ/SNja/J8ERt
P3GM1kNtI+snP+fGWEm4tMJH6Bp322QlzH+jStfH91uZ0PSvP4q9tvBLMXTUnTnY8ix4BeRKo12w
4ZIqrrN+eC6xclnlpn+eSSNgX81Q0Og6rRJsa/Rbj68+vyBYHIH2aTTUxEiLYmn2tguBswQREixC
VdauG91RJL1Jib+rXMrnGrX+5RhbV8dXnX/E2u9lJ7BanUxCQLO/L1uUdhaDfdBas0N75zc1xQzV
Xuzoea4vlLHID1SJBoWS7O00IQObCjnYWTKDJ8d/yixWc+boRGn4PuF1xXTh3IGpGKUu6gWSi22a
5JeFrHbXDdjjqS7f/C3/XgcF4EkFeBrBnb/lqdaJh4E+sjy0yDBpVrsvqXg3Vo6jc5N1/itwKoyk
EbKXZrAR/ShfH3/U6SB9OWhT0NKR/5eNyZiHS2PW1sltOWuwmcGpxNCtZZvhbpBE2MFQ6cZng1KW
Kz9J5GvJU6ubpgqkE8tPF8Wx5WcZQeQp9pAX+LGlRSiRqocogS1aIyufqzFL33WjTo1dJ9nJKf30
WYRBMBdzBZlEBMlYizM+D55RjxFKVuMdmBf9Ft+rETX/EUINA9snPqc/+nbTWnRhmFJVMEDiWH0/
2ErcWVE2MJVjozQPyQaTTGfwc8bOhkKSD54+mnzStn7l93KHmmcR1KET2a5wfGkI3w2yYkSlzFp7
qIK4OCsHoV6SnwanUqY/9kTwG1ETRtYQ0VeMsb7/zjwsLXuIYTJodRAsQ1WU28RszQvkFMvF8WP3
w1KM7pILmpN7jW7Olip6uULIs53K5rDcy7mRQDVIy4z5BM3NT6Sds9trOuMmsZ0UYaoOiAzfn6se
ijAI2t+LeRBF1RKXqEWdgx0BqBgIyRma6p9Y84eDzWrUMTaNMgqI2TsHPc70zJ3Y/FFlH8oy2Idh
l77hsMAELNU0zHMdOvdf7ursoE0b8SUNctWuM1QaVCA+AbIUPNtHqCn21s/d8sRg7x97qpIS8GQc
azJtbOO+L1UHuGwXOmA40Y0xwyiP7wKEEKpNHZb1i9ZS2524E/8IytOKlIy46VrgCXOh70aoUanK
ZJZ8tv4l1aV2U4aluP/rLTQFJ1Ojz85cuZjFhSKpfKaYmS7wwD7XOPbkTkGfbWXEcXjigf44IjzQ
16Vmb6vulJAZfEip0Yg/eC/Ba4tkqJVl6jpFV77pGIHcHn+62c0+Rb1vS87y9lxLeGVR0QPp9sbH
iHDrqh5NFVWulF4TTp3NTuplBQwYLO/40n9cNNPS3O3kMrw8stbvB8ZHXjfuJbOnD6RbEqC16CUX
NDy1s/fYyFXiYC656QoP2LbfDkMvIXrt53jOHv8dPx0jwSsEIrAIB3Np5SjFp9kL+n5Z1B56AUHQ
iVtFk8rN8WV+2GnG7ScwQiDk/EcyE2M3V7iiQrAEe+eF3zF+o4XQ9Ez33DdlgRNv8lhHxIe/Xxat
EYxS0FKabH2+7zIHIGsSM2Ig0SiRYCxEuuabkRzVij9ikOkbLyskJ/O56f5+YU1RZKI5mpgcsu8L
A8jFUowXzqJxFZv5VJpjwQpAsoWqVVT9S+83OmN6lps/dvgZpyeW/+FbsjScysEVbILEPNwW2ZAo
maExlFBmyGSiqZ6NF0HG5wSkqBGU4mF7/IFnN5hFishtjg0pNQrHel4SeRnOy56wlWXT5sU6o2m0
VyNMi4UVjn//6Vhcy4Kc2JpsDmaXJW40kR1FUBbBkSab15iBdAPvE7VJkJasGtmp+iTcyqXBqLYu
xTd/9aScGYFLhWVrlEkW1ebsKmtdNa5p3jKVX+bWm5JDxja0OkMrbPhLHOyPpWbHNw5pUbRygQLd
CMtOVE36WNmRde7bWnOixPzzA4VCRY6PmAfOCST63w9sYqiRJwzUVtVCN9ZjFiaMDVl6TMlXow2a
yV7oeE2QrIEw7o5v6KmlZ3dMUwZ118vI6kmmC7UC1oqwl8koxIviDv2L8O30M7CU4hpqBFDO8cX/
/FJ4botMX0GFjjc7O0yuFQ40yrh1NLlQnmraSg/0s+hw0bKGzN/HlgR/PXFJRI8v/ONTf1l4VtK2
uVG5gR+kqNa7A3M/cixvx6GL10EvlI0cTLMktWA42tTDE8y5E0vPE8Bo7OqSNny6MAcz/RS1hmyV
HfkPYZbB41bg7wSKXG71FP7e8Yf+87YB7JtisYVYuqDH8P2UpeqYSZZKmqTmbvLqg64YKz2OwurE
Oj+8VdbB2E6GHkimO9tcSw5xUMw5zb3a9KUTxz6oauPlDEuGGn9Ge5lu3KKFGfL3Nx13KTFfh1+G
3aA+y64xDQOHHHjEYMwY78iiK88V7hWOld0iyUP3xab/eEmf5pQkzxQMvtWO4I9fF55dOZU0ZkqX
o7yjuGG/zocMEQSdGTSrj/pVazbxiZR3DlBM0YmsAewcMJlURp5ewpf02o/rWo0SZou7gSHJKKvd
l7T1/ZsQcrwRtU7lhu5jFU66iQkkGtwjcm2lQOc+fqZ+OM3ffsbsXadi1NJGZYY7igcBVURXvQsX
Etutao29Y9V4nIzKInO9Uw4Lsyvv9/Pr9A04Y2DM5hwXss24EJmAE+V1+aigIavWUfuU+iQiYtVY
cpk8H39S5adjTZIG65VrFixmdrZwvKHM9YNx6ZtmhRnKYDCiZsBJEAtV8yIGsROlrJYgcuC7nV8a
6NyE0YAkDExD6H+uGAKg10SNzuJMWN7Gl5roCWZLPpxLZgG3wS2Mv0XHf+/T1189++gVv+uj0RLD
sh8VC8ESP1x2fh/s0iJhcLxslI0tGXBJaglpgzGSL0PA1Lu2NSBjhbrhHN/En0KQhacfAQjEnhv8
+6ktfH5LmSKho9uxDs3Al5t+52pVZ5x4Wz8vRIcYhSxY678VtL58HvGYmzKW05Dig0aumW1W42rZ
KoMsb44/0Q/nEJMRRPVIFCkl5uhw7aWAVblGUA07dZWniu/omZ9v0k6ku+NLKT+upeN6B71TwRZ9
dl0aZZBR206i7M0oCvrXBt+03zZDtwpjfQSm7Kt97cnVgBOk5z72eTweWr/JUHNP7eYGFAWNjUIb
hn3TJMm1C3ut/vuAgPUTJsdTuxSb7VlA8Ea1bnVzStAon9XVkMc9LMXErbXLog6snJxUjIg0m8XA
3K/qeljGHN+mH149XS26iWLCcmgRfD9jkar7Rmtxt1dDG+jrIQpib62oYHgnFvrhdUy6uSBpZC8T
RvV9obKNDCWsyF5S2292UYkBkQtz7DppEu8EbDft2rfrhUpGozVNb+WnCi7TTClNShQJ3FCNVkOa
MASp4R280DvLWKaaGLedPFSXrjq6hzyV2vXxPZ09KibpEwTPjhqqSfCbx75ESUfYEN6zX6RhuyZH
sm6ghuvJvsqN9sTVNrtKESPWwaA1vilaLlxss23FrjLpTULmIpeMpLgqbH1ADIBzpR0GyQu9NyVI
mIE//oCz4P6vRbHKwpYFJBA3me/vEmRQNz2XsQUr8GOH+1Z+ykYfCUodYetAd6ttL1rjROyYty5/
r8r5wblBn9rC9uxK0UvNt+0ohRgmMYEl/A+9ifZuVd5DxdoHIR4GRfhISdcvZLN1IgWKmlaXxYmf
8cfLZcPViS2v4UkIKjPbcDcaXZFhCob+22AtJVHojjbkkoPdxHjiHM2+TR4Y4NmcDpFMR4mM6fs2
54EcGc0I37OnjXBp53VyNvZN99cPZCBqTeinAqdKnbe3QUEB/rQetZAiQWYh68u7PKC4SS21/7t7
ZnoglsKT97f7OZyP7w8UjsHYE9WYSTUTRTianY9ojnneYJ+IAH+8JIPuG6eE4Qk8Gv/ANDTbrCFI
ucFS5J5WOabRpagPhEUbIEowBO2pu2a6ib9EHLyOpoim8TkgDg41d/ZgY5zGedboQO8kV/BnSE4K
hnrr7j4ryOkwkh+HSY4jHK59Q19HvoymjNF/Hv8sp1W+/gqqQ34DTy1DUaRtMX22X65xM89SEfQV
vXSrUp69MFa2k4flrcha/5crw0M7vt78fMJXVyaBSNWYEA6ur+/rNVlUt/wKWgHdoK/T0sXQJXPb
p+OrzN8lq9BgY0ZlqpAM2gHfVzGDFvKhMWkxZMwuZA3kQ0YlGCLum3h7fKlpg75t4O+lOKE4AuL4
rs0jjAikqGxsNlAblQASnBs8+wn0OmguLSIedoXF/HIk3lUntnLeUCQXArHms6B9i9C6bc/CiuJn
ST40CSicZZfPrdxqKyG1yD3KFIVumeL/lirVzpfgQthDfx/CiD3l4vzTThPViLC0cbnBZhmTYI6u
UjxGiztJau9lGSs4g0JhYyqJtYnyDpVDw+V8lxjrpXrHoEZvDB4NwJhhoU4zaEK2LnwRuu9qV9vO
8Zfzw2mDWkaprHO1K9zt389BztfXNglQAOwhhKXa0LjIbeSKjq/y4x6ACxJ0MYXU5yEKgm5hKC0I
j2q3zLQkirrrKJ6csm7d9fGl/rjQpndOsIClBlWNqnoWNYQHkTbxVWSwkgLSJIR4RDillkisVOhp
FOboVGYpLZIEjj8jBaOcPvUhuLquZfW6bavkVD46y5ymjBzeAiNlMOCZB/o9KPYlgtRta5Y+0MoC
FpSKdmIUrSM+v200RECVRZdsJMnPF61qIF+RNOMJ/9EfdwSoVFZkLOT43mc3Xj2qZuQNDC8LOxwv
m1IrHoY4NddtkqqrOsEsNND8YS2Xevg4mkN2GOVDD/1cpTH7l9fi9HJ4NSAg3B/0rWY/xSw55opC
YizJcqSvuOe1ETJ6UNYra6iyU0jxT+fu63LTDfNl52M5MzJp4NxBfvNRXs48fxfXPYoT6TDEq+Mn
74c4B0OSinLCpQ1axt8XS3M6PpZEsBGUSA+B2bsruvUoDSRNeKcGBqRoyNfW/fFVf4pxVH//AtWw
W52TJuhp2I3C3i08vcW32Gxj5vtzGluvTPUBl3ZJKON0k4Il4lhqxq/0+f27Kq6MU+f8hw3QLC5J
AX6s85umP/+y20mR25Jmo1uoWx1GPQlTfL9Gu0KcLcyk/Ffi5v5t3UXc4ce34M+3zE1mKVMeNMV6
fRbljdwdDZgSyAjAzttIEDSeg1SiFeBlQ35irR++ZRViCjcmVr60AGa3c5RLdpNUvOS8rdNV7sNf
mBJKpjGCsbwooWbsOfsGpsKaugkSxqCOP+t0W3y/TClq8JyUWV6G9zt71tYLRVD9RhctzX+Ic6/f
jqEZb1upRvhD6sK73OjDXdIN2c3xlf98u0QxCCLk6RPLbs4fzTp488VA5V/nESJsdYYWGy3b60jN
hqUq2Si3WgzNHF/0z+uJ1I9LU+P6/h/CzmM5biXruk+UEXAJM60CytMVPScIkaLgTSY8nv5f7H/S
re74bsQdXEmUiqxKZJ48Z++1+e/v7rybNuwWkt7e5A3umW5bcm37UfxDhfI3TeFfOzRKFLy/zk+V
8LfAaWryXGWWj7cpRfuPMdE8WHH/6csMyXMM2sgs5w+dEYrqTPu2cxBKFLnG2Tpn21QGPG8i+Ifd
5H/95GhBOJx/NN70df/zYdJ+Pbm5pAxkp8Q3gUbDlVjIkOf+Q5n9vz5X2tT89DTkMUT/tSV3HF4Y
MX4ms17lbf10hhtVx6iDyYyt/ea5H5K5xXtsNN4/3Cf+x8H00xwzGIEjOPz/yan/vmHkc9V3Qzsw
8RcjCYaWrW+kkw73Za6AnlbiDTV6EgXdQnzvagDGNjs3XPzc2tXKn97/76X2308W34z301rAUiH/
axA0tUpnbsvENo876Cnaz/bT6IFlnbriXKtE7pSRyessx/YftvB/zfr/86H+z/fhr5KlDtomy2tW
uTVmBzwlDvTn/IJH9ym1YR965QjfMsiNTWqkh25sfsf+8GZV7U1Zo4svffOz7fRXU1kvbbDWtONy
GKrZAsp4MGDZNeQ+WVVAboNDpNy4mnjQhAvwfBnvqlT8Q+/kvxcuxvd/NadtniXaYP+5cK16lHT/
aEmVg5E/pmtRRqKeps//+9P67z3/P1/l57v4t7OmZNcQqmfVxlrqY1JIuLIcS3uce8vD//1Sf10A
cVcgWiLSkqsvd4j/ElMPRtYZPabqTadtXGgUuPBWctT0OJBkjTFxXtP0H2q2v97Ev1/z76svdtRO
GG5DboRRaBmppW2/OpX58z8cJ+jg7Z+65N9W39+v9XcHKNAa2yTHctT23l3WeZYauNXnDlOyZh6Q
C5IfH48UGP6ceAbxhF0zcpvTg1ioqkedoLLfTqXV+HtvyO1xU+jY44PBPItpPsBXXr0tQ9IV3C5d
w3M8mhNNmlXhuFIB9zSsO6H77dRoY763kKjLZ1yOZlls62UegacxgEYTuPVx0Tcgz/wS29h2WO2m
TbeyG5h5bH28hiQqjLqu1c/qdmqc4cOkY+u+dp0OT2FgTM0OnkAXg0xdfdxQTjIZ8w4YwByJrM2P
ORKR89JaKR17V+SnGvPaScnevdRGQlCiVWLBmrPqutTjOKDbcbBZFsNqRHMVrFerJvAu1iq70FAm
4HCaglutA7VbcWVuW5O+lq8I8lvZb0+6VDZgUIPghwyPpEXpv0/4JrZ528RHNRrVLnXncRuvMeFj
paVPToubbK48cexoHkQZt9eL6JN515u2hqAfyLPkJodNRkzut8C3RnRksd6x01UnfP0u71jXROac
mu+dbcDIZ6TwPmPYBzM8zzsav+J5pYMEnh0F+xSiSGyvYhTZ06w88yOve1xpNM4igVeEjlaH3brU
eNhW35huKiwPkd/J6pFckOxTlA3X3Dmbn1JEErtsDRiPeRPBKLIknXDsjecsXnXomqJcwaPmNcqU
qml+ebZKTgvxAFl3/lEDE+g5jT1uzaUYf9lTiRcxMON1DwQDSDzjzu2oToAPNkUz+B/2MiDF9wyV
hCVFTKi1aPar7eubpAuM42g6xV1VtepFzjxKcauzC6MIE1xh398OOBT0Ju3N6o9ojfzFTZMEcv/U
9ee8FD8mcoF7wRX+HBoCuFRJo21jF2V1KUuv2cqcpqXE9PeBy6O9ceMBlGERe49LifQIY7K5T2bn
tSJkZkOvOz0Fha7HCDMf1Xkj5CFdV+d9NRMssx5UDPALQLeUl4bDPFc3Qq/mFj8Fi8zWY4prPPEx
nPv9ss1p9u2bXj70fQ0JMu/dsKnT/jDRQDoFQb6bUhmtbQeEovNX8olnryY9YSjM+bUGJvJVzTmD
wtWIo6wmrTRW5oT21spMer5K7arZ6in7zHRs94iXzGu8jNiI5uLedHLmncOfyiye6VJH45p9rWVw
UE13yIfyXOftc1uqb72I39KBbi24AB6CtaKXndb0gvCBb2YLcqCw1ZOQ/XPjobfN5pUkOXeBEqls
68bBnSg6siu1CQdNdsGLADkRGn5xbJzpJhf2o5G2U2S3nopmfJfbRRnOfR5Xd8Tcz9u2qyJEVj99
B3C4Na9mrDIkNfqtGbJnN7PeRga8ZCckxVb0IgmtuDvi17wgU4cpW6wf7HXPzoDtMjEBny2eyyw1
Leyjov7tsW1jLK4fAjf/xmh+l/kZhPsmbqiKQeXTWlg2Tlph8Q8whU/KYEmiPKtlvbeEa+9oOkEP
rLNP36HQSpmubRJmpCETFlxaCsLiUqFRi4XzCtchRBFUnNYVV3AxyOnSjuM9K/qmsy1eUFug15h+
hbi/Vx5X89SvMDnXgYhDWV371Nz7vN8bReeRTQOVvZCVs4snN4GOsAIrn3Kuj9WiuzAYQAds7BIS
3hKkYqN8UIiFD7y0hC/DMML8DYgE8p7y681i1jvYJ0Qhgea4j10/DXO/owypY0l5XObt3iPRmrQW
O9ahiSv41lzs+b7KFTUWl+P1HhxAcKdEMeKg9Quw0/73ItJzUAV3sxnf4XJ8YxthbaP42JBqf50S
/+B7SPdKNd0w7b7vmF9tFXacfT+3cHdNucdJsBlycHKxE1lGcZcE9qmVcRjHIP/JYBhS2vPJ5NKc
QZ0AALNBkVlPX6kijnftij2K86c8yd8HIAarkyJHl8XFW/x9jqYRRdR60ev8DDHmprXaB+wLTZgZ
/HMlsiE1C3/rVuW5XOyz6spwRPOX4aEkNyS5G/NsXyTx96wg/DJMJEyjapIN7fAoGJf7ShPAS3M6
2zYgJKaKq8hoVUTFuMZKHI1FQIC4Uat8w3f/Ua48TB0g20Y9NC3W3RbeoChslhI6rrJf3gLdHOqc
CM/SCE0PTUabzs+YWvg0E0V4jbt+J63bhE6ODbs1vkcCn0e/b7YMeLcxLoRkWC5yrKwblbqPZla+
wSuawsbFcDUH2bWrCiK6VLYL7OxQ6uLAbr+JzfQg2+4kFhtTY8Ba9o0fRKzj/YI5cFnAYOAyLsgj
MtIvI10jyxv5cWkbrIa9b2YxRMVQ3AatczMAKgLLsnTmsjcA8QShOwhwwm5vt3dGFzRf5ZAlvxM3
qM4W5CWytK1XrVcmFKuGpclXbFl7l77zo3EUp7UtuDBn8/hROguJXlNK2nK27DLJ00VQumaB5Il/
BbFkHIYV0jfQoG6nBxemt9AD4riu2gZmclbsZ/wquTX5osJs9nYf31WFXZ2oX7Zug1kfKmibWyzj
hiVmoVR0lkNTVMxOmd9y+pS3U2/tgna80VO29Wp9XZwRaYJ5WxrVvVe7ilIsKUMqa70N+phUpM7u
+AKbnDiTkA0jT/cCLT3N9IAkGevebHBLlFl+myYBCS8dnCO0fIM6m4E6dA0hbXUTFVnCw5M3W2YZ
3TYf83GzZOVpDZKLU/gAtz04F1aZvRoVohI10usQzo6SfjOW+q0b3N3kBbvALalvSvmVEFaQcU56
q/1aZx37PHE5vvFuGsuunNJnW3QEluZ5lEtCtsZ1N8Q1DKLlo/9hIiVKPCyuu6s69yloLE6CpAFu
bB0SK9l3zQ/BswATMe0c4dzWRcxSjtVvIvs+E2m9SGMGmmnqLExbsCkT/HVvJhV68F5Ne73tc3IQ
ZObs7L57LCbziq6drisr1U6evWZ5ryzsr87WE929XwJbRYC6lWZ7zP32otwcCr0MPrpifJicNBp6
J0zgshSrvZlz6+BbRC+3+ZnSCyzmgjknM5LH2SjfjSwj+ii2XseF2UNTxu/JUt+v5noUidzGYDaq
AL5nMhMjPc3bdLI+8twHAN18BB0XDPAJ8Jjq7F7q+BsbKYXXYn34JnRDlQYhfKD7mrgL29A/xi/M
tMr8xR/ua4Ru9fwukylUseOEvqwu0l6f11QfxY/Tpm/m2yYh+oaKSAy/k2lk+ZqQHyjyUJrnFu/z
wi4xxCIqcl4CJ0xLtWuexlRHCYnTTuPc16rZBZU8QED4wzB0nzKiD1H6wP8VxXdlZJ8q4KnG6Ptc
GvVrEi9gdirrDqX9t7S6dZtX+lA0fhg0Q+hr3k5Zwc8vOlhdiHDBztKGroUpNqWZ7ecJpL2aoMUL
6ivHAbYinZOVQzMoHONG58vZyh3/oEVwuxQV4iYyzqvh521+FOu4t0d5mq0uZA4QSXfdT8oPuAsQ
EOHrb6OToHsorJyseZSNQdyvrg5Bmf1uBVW7SpwmEhXh9Z46NXZ+lXb+x16nh2J1tmWb7pQgN4oK
gTsxLuBPjHqUWe4jBrKPxGxPMwV+XP8g0fQRlEu4dNlhSMjbKshmz+vI7LocnDTZ5Qa5ORxe5UIy
hGcSoFC5zC/ksZ/cyFZD5Hjqo4rdgois4rpIO5pL85yOTiRjsOklMQuYfFuE7sj6aeM7xdZZ2cLr
vNcbHDG7cchCmuKv/vLzShjCNgbg7jp2iaXSJKJMRwnGppjd372KI5OORN/CNZueA86tvjQejNW+
znNghcBQvP3SwBLHms9hoV97l4ehW09VDjdils0W1dmjbcPQmHT/wCT1ZsChu8HJNxNMAjPOsaGV
mzbbBm8BJquyeUo756pseFKA7rtEv4G7wi9QhukS0J5LqJT0Xtbyqbab0OZrOKzbwQ+HIgmTQN82
mX106ixK/O7Wnj1oO1kIYIaO+DcPQDTa+DoAWKaWuuTC59MGvZeBHs/aHTKlh2Ys7gX37jS9meV6
SqviURKm0dTrRggaMEF703ia4Icn94eQYa9Ps/Mmpl+N+diW054+90vf+7uG6muA0twEL7L9MLrP
Li948+QWAw3r0XnOhmPFD1m6QOfn97i4ZHP5Qnvh1GcEKip/s5SKxL7bZroVzVOQ+qyYJZx6YlXG
OqzbL/a6vW2vR2MyOBWfxZgcQE3d0ZaH7i/MC4UOUVwxfCMjHLtvJze2Hpj3GgiZbd+LmlrBKG+d
htQo0kyMXwPjOOrFLapAsp/m286Mo0INoYYbZjA6SMdx46u3sowjO7FOihCdIfgGEbiZ3C5K2mum
vctktXeif4nj+xLiddXFtxl0Gr9+aVL0FlUfeQmDewfKiVzC0tFhKeCJAQZOiE8qm3e7K27QXW98
iJm1+eBwJhcGRWRVHUGZLD2IeyHOsBp2yfC1cn4WcH/6cuWJG8+GwUEXxLs5LvYLv+fXRDgFxLsz
SPW5ueVFHdFjOOX2g9PvBBNCOxlD27w24mjmz0P2XmLH9wPggSpFs3VvkpiyuDuTclokv6ulDeU6
7oRzbNpbs7xxCoIf+AvaCUsblnugmjD4Ydr5HyPMsw4S/VKQZVmauzZ5Tpw7YfnXun/tyc1wrLAA
yN2+a+6QXerTcnD842JwDgwOYOq0+3Ldh4p7bSfFfgA016nmVpfGTiZAkTN1ysdbg2G1srn3VN5Z
O95F1LCP5xlyfdM/eUuwXdzXGASfhnMzv49DfxuX3Uvnf9o2QGc3i7I8hpSaDqeabd9eqqiongO1
HGM3e5C187gkxi7O61fTotwJVITyNJooGQSEf9cftkMvTs4PmQOOei0HQsY4Ncri8GMVLvybSR1X
0UdNRVrttBzpleHwtMZotp7GDgRC8uRP34tdR5Xz2Mq31QDlWNw37n0ynFZ/DSGaoSF2b0S2d53s
3OFe0S1bKJF5gpkegAX4FLSeZLqz/fbUKMIuYDGVhn/ypD5bfAhxWiVh5jxKf3weRr7rakKiCMSq
/KyrO28g5CDOLjaLuVAEUE6HFPncRrXfIHJwfOY7Sf0NBS8MNOl6yXR2U/Opa0n5UtVOjd2lgUBU
0SuXQSQd/zcV/09+z3zPLOzX6EqiE211n5ntL2aRV61mLvg089sW3o4QJaKD/Jr58hd7wWEqBbHf
cf/gMA3Vi02pn8HI6xoK0iL7ky4NG7hFxwNmx1Nj8sVGrGAP2u6NFbsH3y8v/D81Uylu0lpsC+OG
htOhY6JRczVQVXOvaaI73PIG19sERMoTkmJ6UTGjJeYs22opD+Yw38YLXH1pPoPR4oTx9s5PiN9P
IGFNkGyZn7KsvWiuy3RQxrB2x1C270V9HyfZ01CPnzNkwc5PD4FBYE7bRRyvXJf/2DPJAMbbSMZR
GQPvV64VYi08DzEVLgtyciiYwb+11U0ZWJd+kdfCn8A1gepsXTiVah62FSDv3n3vTPcMHpGqGldX
6XIQDH8sMkFT8S3c9SqCMio54c1ljuKJa8VkR8lo77mebUonv7QNZ6ng1gVOq/ids1loyHgmf2PB
bVsP8trr+SQESQT+l7LIwVizm2C6d0fSv8uwrcgEIH3LFA84BYkBHPjULX8I45wwRJCPA0qvvOac
QA2wn/v5EdDXqbb8p9nTJ6rvR2m/FGTaqCI5eWMQAheMnOBx5dZs1SaMyoPNJ7q2tIfY1EQz3TSj
eqHLtCtrGznQcyb5UrNX9449nIfKolUahFXs/Epc68lVdI9AvQOfg9TPCMlOirOXBTfUFgfbat+k
QYaonYZQQu6s5EkXBM0F6bGC2x3oYONICG7mZgqmLSQw9lBEpR6RzFkduYXaIeaFjPhltXIvfN7y
DH2/Sw6g96iNJupMZoPWsW6a32YNyvNQGE04xJ95VhIQtPYH6HREyxD6QZ4l97hNJ/QBcsemBtrR
u3HoiSGs5IUZa8nQY6JWrA8NS9/NXx2CokoyWwb2G2f9ELEdxlN1qVsy69w0gloB6JLuAaGQfGYq
azg9gKfZL0G2z3KIkskh5TdxA5NBKjcrsIrO+o1QbmOwV9nc+Llzn2KrfgO5QItgecPQuE/8Z9Sg
SDCNL5H2J2WlO2/ggYlfIDkSzLmelYB/Mc/HoS7eGp5vumibKbeHgzn7bOgWV96sdt8Qat/mSlwK
RftsDvrfcZcSG9XpSAeLGXaDdVVL9ydVOagao7gFxsSIgZsx89HfueG82E57RXX3mMT8pIs33bXM
e+GTXG27uvXb4FO05rXowNB28/MAeXTsd4F3m8AIG9yr4/ZhUt9Z3lvJGaK7d2ki5jWrMDZJqks4
1uyAi3hBYNk5WG87BHcEkt8Y8xJKqJJjGuySqjws+s8QB6FyYTGSPQPdbKQn6UL99MqvZlyjamoi
j186EvEBh4FPppvzmcaEzMr3YZyQz2Ghz8OV0yxj6xTen573suDmgArH5dB1UxX6hdoadbyvEvtU
aLYsdWAYsHfN4RS4Yt8ofU3yOzmmv2K48wWJFJ5g1bT5oS/hkwOmPYBLXm7RA9EyohPFHhXM9yzi
Y7uuIXDOXTEdJrLS5vUdOhtv9LAb19eA1IRUVntu90dXBQc3efMCsOflcM7JI8wHtcF0vV18b58X
n5BQmJVY2zz1DhXXbjG3zI+hBlbp+rSaxWlEdmPnp9Sq7x3c/DJ9ErF5dt37DGSJHr/X+C6YOcco
lxhub5Nll6j+kOdsKkZJhF8ZrtNw8HNasfaDRe1cWIiY6ptufvQSQaH9KyaiCK7dphpfUjI69fiY
cVFveGOz7GTn9CiKB5YzdiSCMhYDTgp7lXqtrH6r/Yvs7XAYuK4QFpseSnH4EerVDdf+5bu0nxxa
PHE2n2labHqLf0B/10a7cdc/dTPv6eZe6rX61UsgPxU4RocZbZ9EZUX0cGFjIAz0cTbkYbTv6/K+
8p6mksiykT4mFEHmB11wW8tn2dDPaOjkx3tPBB+TR9JnaUYrnfBWSzB/XGJpLlXy7I8v8J9vFwLW
Er8Mq4oEXrCSG685GNZEgN4SdVTMGVP6LCOwi0S3OM8H2rPTrlf+FVQ2tAGOkcYni6pMd7CIjwh6
HsteHqy8PhSuuMZus68shvppN93oqr5OFTQGwP8GDsx0r42Ovc4knVLSKlzNSBgMoOrWOaN5OuRt
XXB4DwSk2VV2k+qpCMc6+SqUgiGSvOa9uiLwPEN0jSwRRK2VHJY5Oc2G+WtsvfuVVsyhSv0nWXKZ
DIwSVGtGvmNdLCRYSPmnHDXtusbvv0ZjGo+tT42cj2m/LfLkhPBqP1dczgMxkHfFaG/vi+7OtKmp
LbrSU9Ymu0LTkNZaXeFYEH0cZFCndcr1b3BKijJ5cOb0AAvY38T47xGNxQdQA09j31qwA4Pn1plo
rtSr2gaq3M0V2YVav1Wme+f0lBudewd5OdmuKZ9IY/NACrf4rP2MaUHNC5gMm0C/Q3BJOoMetmvu
GMdx7hEm2U8X3y731mrJLc0CbvLxMf5ZkQVzMcrL+tZa5mlb5Yy89LT8KgvrvQ08OndBl92ZxarC
0bQuylt2arCPa5MQToISLRzzCsVfb7VHM0iz3WCPH0BiCTNrZH+edPObS5u/7Vo+W1DhDM7jDuea
uo29+WpoTz6kRn1C4fMYSIKs6LsD5pCC+yFje6oIMqhonJHfV/rkhcd9QGfMlkxL7MrF9lTHKYlp
DYSDR89Y6mcdtEWAZWMaXpyYXuIzIF8YmMqy9JHFUKARbAk4ZlSRnyklpuBJy9nrIS31BoMeTcda
JsZxCpL2M5DxT9KBn7YHkebyBTqkIy7rMLRkH3r0hT+z2db+VyMane+c3iUg0eGZuEActW8UwO3N
opvgxnAnVH8Gw4m07423Dmt6aPU+F1OuFRHzlfTEhLN5twYnPmSjHqMET8LVHbK42XRxOWNKbqqb
IrNVyB1h3ZTV1D2I1HSJz1vl2Y7z6WBXMDfpbpDgsyL2s/KKIMZ8cOh52irfYZmqQn8argO32mOW
cFkM6tK+N3UDbdyg3RYJ01Lb1W297VKOgktAMX1PgcrBHTOgbwiUy+FFnF16PJdVsw+UMJJ3A7DS
qNSlnHaV5fdH2kqEKyF9PDNoRl9e+eWTNzPL5JkiMnskFZK7V/qQm7PhRUL63EZ8b04vUwop26Mf
VlPa8a8BEXXbzQA99mgH0HWXMTEenHYknruw1KOIp/qO9WuFxmgTmBZLZn2pmdAXcRjuNGY17acZ
IZ5X1yMXca87FLGro2YN4ksQu7BQ3ZR7nB+TuL3EifW6/CxRQlh6XsCNt7WZ5/dB+bPPzfg3Cgu1
fG2L8dQqj7A5u8y56Cfmspxbs0tvq2IdyHlPAZJTzrHdOMqsjgYNwahq03QfW0b8GSNPZkSmAWMn
9dKfgiw1IQAvbGAwWiipZhoQi2ExNTLIsUr76qKH2tw74wi5fgmwLEtiYZLUDU61oKMLE48Dxe+8
GHZ0o86NcGzCF6GLLUkAdd2v52jIMy9akqE6T8XPlYRm865d6yKyRypgOKzei5TVhywmb+My1Nl3
chA/rUPzScpRb61Y08wsxuLF6oceSlMNyIlpFhOcVTcVEpSxvDrY4v5k3lhvzbJLtjBnCTFtp2pr
KVqWfd6PlwVk8TnvE/OxrGokuvZYtXoPwnHimB0sVZqvS80QENWqj7ryee3Mu76o5Ym3u0hvApEU
LlFapiwKhmVpa6d1aKXzGFxabRS4Mm068y1saMZ85dkubaP/FRgCauNziuggYcSB7UFTZIhqLF9V
XRnOL+TM69ztHGfte3VM5LKWTI28Wr2uYo2b+zYX2ntaA+3yFxG59iXlDh/E+Op5lS3/OFYvZyYt
hTAZ4flr7y8nxP5+8VD0wgpOeTA5BKiMsax3i8f5eBm0KH9GQxmYBXPTQ+cWftgWqBYYpyEmK9+B
bEv7O3FQLX82IvHm3ys2VK4JdhMszJzcaTYogwH1dhnR4m3h9L9odgz6ZuxWHavQlDPV2mbxe7He
Z41TBSfTVROAcRk0c/tqFK2bxJsAkKSkyeMEOmER6Sknt1jVTkBvjxZcXL0XeDdpfLDxpMO38Jib
cVNPjc74zWLz6BKjK+Fb2rRe1qv3oVT18OA64xwchZM7+jWOzS44gry14j8eS3+5W5p4Xt5QAnX2
KXebuN92vZfAPHWGWh6SetQuT2ObEUzmEkjw0gQM7M6uw+UigjHqkyW9dI7eMefgqbGNyWveZaes
7lp649xSCMzo2qoBZwAOdddLDqhzTee2U0qTvahQ6UZZN8Q2GhQ/8fZWsoh3chf8987xPW4vMOTj
LMqttUuZg6cO/gM4xGZQGUcf0iXtw95p6m7ax63wKSHM0iiGP/zIyiWlsfKYyuGW+TMYwzB+6zkQ
ebZdx2TU7xUyA4pJZ/aMit5DvPbZszCGEQggXQs+DqNt3Tc/YMOnTZdlKxl0/WxQgueuXO2nhsSD
351vzeo81858hcoy2HuCPHpCVl1tVVHV0Aen62fbQi/b1kef4m3qbDGZMxOHMTLPFcuadGHiGlb7
7oyk9S2KFjRLldYMl+FN07YGmW+QXJJwxhFtcgNPvOUcN4nlPSbsghVQxtH4hqa19FcAYVa271Vg
q9NUMJj7s8Afg9mXl0TbE40gqnjTeWM34yWKy4xLmjWKbZsMpr1zvI7iW4/Wkp/9pTUVb87QCPXZ
Vn6d7RoDqOpZKKllqOdVW3/U2HhzaOvYkC9BYqzxl62L8cbTzEaIvM0m22OKkyRxs1/WLKPnhTus
pspwiiYNVVa24hvLn++/uMY8J1S6gs7+Z9O3q/HInGaNb1NjHNJLyUOVHsCBD/Bs1gwh2rCWY0/k
wziIN6/O2T435Qq/HkO4UcmtCc5M/Yk7SWgCgq41O8DkT2aEgCg0M43YqGxr2mUTUOm7rpQUf2nj
5dnr0DIIfktmb5b7OO5t7+ID6hifJLj3NpJLJmwoo1VptB9mNnlkrMGZ3WZDr7rtzEfyuzTTLoEt
PUiHAOoiz0MnpmOzxsb85RRB+gOcM9/qTgfTrrNS6zCX6eQcA+375zVPupNllzHhjIlCDpV36zzd
l3GDhzsGWn6bMhq9ZaNEnNko6y3IGE4Dr9TxloFd+jLOmhzMhFq19AfZRFO34Ow0yVtJN2UqfoD+
Q+MgWxsz/xaxGuVMEBtnYG0o2hy8u4QWFlX7mXe+/QbPgXmE6DzvuzX9YVfzKD7I3CmuNlC7j7TA
3qOFpmFb+GNBvTJyVwb/1TFFMZz41pzHpTviQ6A1vwz+/NgaiOa5j5D0gMyCKcB2QNyCRCgt6FnX
WdJ9WYjmp43tNyTRulVs70BaWNssXrpbpYYMyXtR+g9u347rU1/qBgBDWn+jAM/6sB+dXJIX2axd
OC2mfarmLr0DPqvuUlPoSMTxm5MM75RfL63XqW3X2QjvVJuQz4td2ZymS7J2e9MdXmS1ovfDH0pV
EnRR1dv+tpLi1ZgZsrmJ+5oF3nDR9VLtEguBXTN69yUAHe6Tc32KC9RURo3lpVmH5IWICv1Fzzm5
r0UXR3ppDti03a20xmNZdWJHUSU2ntekZwAG657TsL7I2NYfXC5SCn51ilHgEWTRilDmMX2qUZHz
lTfOPolN8wV8fHfQ7STuc04DY2vkxlTeekVs3qBf4k0s8VblS5pRzpMvNI/j0XPM8kHSq/tcRDW9
KLVU6mobhRNNMh7No9/zbG3tWVU3SAnQ9lSsSgAmswqui7DsU+8OJEaYLsrmDRKXLkzhRL6iJyFX
uiH0sG/ccO1ahjnjCs/eMf+MdSt2efATQeM3dFch8PzM1bpdTZjDtuPtPc5uR7KZT3YSjS23ImJv
VlyShPn/ODqP5VaRKAw/EVXQ5K0AZdlyDhvK9rXJsZv49PNpdpPqji1B9zl/BJpaMOtix4V9MGVn
kn2Bk6xpvSpQy+hHRmy92T0p+m5t2hfijFCzc5le2xQEYzK7V9EBcepus556ESePqluz2zQ4bmph
XlQpTrpfsqigHQ/ayqQVPHWsTdv5D6vRnRltkAjELueYP6+vw+AhB8kX6rxjY9sMfRK6szsRQEEE
QmyxxBkzn/gg0uu6wooXo20FftXfW31hbxqn4gi5KTXmEsUpqjoHtZvbkQbp2WE7uOI0DvaVceRL
K5mSEjhHHs6KfrchIQSqaJkBXQb6EXfxxrZXFj/d4FPNGd/MySFDNPfw49TJsRvN43ArO3FkQXer
7gfxWFag1Ag1eL03hle4oV/r+pGOImdrt5SfxuNAUbkGckB4NoXDXCDBxMt6R+CZC6lbpEHFNYSw
8mH2CfRuqZ3aaMXtjIczOugqK7ZUisgNIvcTFGUaiNWIuQSrNSImwg9JC3j3lQK1ZHyNPK9ugjLt
fiaYg7Z257NWWM+WdCVksXwdnNUMpJ7aAYEnc4QriM5UjLgh940Ki6RVu6xY7BP5cdoOWcD04lo3
YbumrAidxKkdJ+aO/3uBCk7SVLZBz6UctN1EF7UpDmSyN7uht/ddCvUxN8gH84ogmzSDn1RDmCVs
CGrM+Z610YxWx/jsJfGNeAzgrmo+YNLW16CwyvIAum4gFijgNhIGk6oodyg54A6y8ez5NvQX+DV8
bH+2YgnPWNjmgadKC8qKIalI8zcxomywbhd2sj6nc9GGdIWdmkp7cgVMeuu+5yYQOAT5nhgwe+O7
6RWN18tggVGsU/tIq857ygR/0yoIeoW68SFpaDvh4x+vuZ9P23Kg9FrvjTCeqzmg6+mNI9eMmoxj
OiuICfGRMgaLDa2iJ4pG+EVAWPPPMK8lLb30hQV+wnZU3djhcil+B0N3wsLU3YAsCjNMlfsTi+He
yJYPlLfvbdt99EN/L3rvLkuHe1CMbc1IvFFEYzq1pr1miXF/KynCd1wvJId7YETDq9HHj2mvm1t3
Ne6NcQE1y+T819CvszPtDPRxrvScP4ZZhQiYguIKJvD8YPUC2EM4awDtVB3mCpSWQrM8ubhWoVDh
6DwWHlnKgzIJrFC5Him8bKANMnsEJZOwC2Z5yrGVXwEcxkcdofJr7cv1pbes8ZFUJXM7+mN9aT1f
7RpMSOd5FKkLdd4gg4LbsmkIn/JuedBbyUvpTEY2h75Td0jE3BcDdQ6h6QseRbZERzVhvNYGAFFb
cUR3urxI29wlpk7/61ggTDAsdVfMnfaqdGfZepkuQz7In0S3oQDdnm2S2OrDyOqFyG9aj0rvlqDI
WEIbIJ6oYR0IHZs+q8HmoXUWOnoJoIQyVB4d3qTN7n0/Oc1x805cbRFk6Erfqh4uZCqX7sBS3EaD
7vSnomK9L4o0JO+J8K6hgpPp7wp7tkJbrf2NK1iu5GtaUawZ0xZkZ5+sLTivoQ5ZnKACATfIPXpV
UjaK3VK7lFubldqj4xbsQtUXvNR6NwzUQaGlQyKxjoG+evTygpYedXLBL7LgY+FTNUikTgvoJGm/
JD2RS3UOaSpEep8Wwx0YJbJuLee9G3tkD0n6YK1zvfMTq7x56/kDnTO6P/ZtHTRs7iYU9WQJIUqf
zbDm6/otBwk0vs5Pq28OoHtuj4LF6g9GmSI6UXrk3qDPxgCo7ps2554r7hjEwZ0mFjDbX6hoa/f2
jPE6VodCH1cMAt6nVONPKxf4XcbmHboM1EBp8qsyepK6/NCW7aGniszU6uJMsML9WsHH2B3Bfy5H
PYA8Qh4wcNYenaZFNd1OTxRN9joRb+v7QW8Wj8JPjpzR4ZCKn1y2b+UItF3K9Tpgxw9ae2AV6JoP
t2qtbdHYv8ac0eXtWj91yiO0Dp0epDMHtD10B1GaWHihmsabjCSenpM49SOWHtzbdm9MyEfSN1uJ
OEhQcKJhr8vX1jaeDK9CQFb4CBaX5eyOxVsxyX0l2MqXQf+Z9ILCmnJEUtclr05MAQNSjjy0Ex94
QpV7NZcnfOPaUR85GLCtz5jqy/7s5bAnRO08cMWeVEKBVF2oM9F1x5oKQsyuLfKEHgJOyPhYZoBZ
nvfJEx2MbnkRy0IRnHev5/GrsUzXoZz3woLuXlKD2noKspupgFIiQ22LPz4N3ZaI7jynNNlKc1Ja
p56fs6l9pLFDHlAowZNfo23KjNFB8EL3o07RI/Fc6DdsV7kvs5vQ5zw4sXVkuibV3kcwMPTdpSs8
SRk6yWVFjSo0Fe65co3dnGpZ2LemxirPT1IUxSv4JJo0T966vVYLdUqLIBQXVbBybxt5xfK0noCY
WpTJy/2cjn+ZuMkRG/SW+ArobJ5YoeJ2uY+ZXAMxGQ9EuJuRXRphBzSMHmP+6mkyCnOp8GMZw2/s
t+49sdWkecbj11Krz6KCshGI94NEsZD2HaXno/mQlP0ujXFK6pP/lOk5iIbt/WImQ5/iKtrCUCEE
wzDR5akUY0sm32cWykySbZ1aZpjAFh26Pp65GkW3hczWNoOk3pC062h0W3s7+dWRFBN19DQk1WZs
0HKPbeekWgMytrT+iH9CiuaJl7axTH47uLS0/qtFvjNy+9LCq2OwANSMk3Q/LOmRbfS+nZN7mTAI
SdD13J0+vTR+7Fkao7XL/tXM6sCb9aFfxw+xljGd9n7FEWcMG6NPHjQEY55W38nRPVvC+JtxnGMB
075Q2R04BxEN2Na2zAGZ04KKMDt2g2EhWpGgqqTrvxMPSfxIsD29kP2ju1q7xfN/6ID0A7h4rMuN
9UbA8tUsi8vsj8lJZuojy2Z6R33jPQcugyhhnXea9QM3xcin4u1jpPMP4zLN24FEpED3yKaiu25i
l3jA7mNePJZgMF87EM58ol5rwTkBkZ6AAVIxt8HjvCVcZdcPZhlyNPG51OY/XSCd1UttlwJiUvzp
LNapnPV/uSs/krVGMNlWz2uSXhtzeddrnBa63kOvaepB478L9CHb5aI8uHN+Umt9IvFDUq7m6Nek
8g+1pgQsX4ZWa2TmaCcfzHi8lbqCfUVjh2SnaKlZn9TBagwRlhXxnKSHP6Zxw+0vvN+4mJ5Y3Hcc
jfexoc1YHeY/OkBuofnC3BMK+NXz+zgTMgbuqsgsxl+u4bsaLijyS2bDKfHviP9CoqU9OokxhLSf
PbiqVkw/05ZfD+1L/OnezO4DDySTZcMJOh2MER2o1uV7+nYcGKCGesRepwuxor1Ni0VYreo37bIk
NObuU2lThNnxFS8Y6jFxr8XDK3POxe2cbzo02Iqnool6DbEKUJl2ridSNKwu3am4gn1tcWjCFmFX
gfAevbSOMhyBl0muPuNWfil0CqoTgYxo+jFm8z2pWZ1jGcMO8LOgv8mDBMj1JnEVQc9uzsEJjDXe
itQBg1DOI1gpFtDEVhTPeWo9jLHxIOJWblqLTrHS4PF1FxvFR25uUgazmxCaEtzskOaegkHm9LEq
1r5EvaaWu4eTQ+mWlAeSP158rTlpvbV3FYKAXhzsmMqyymP0Te1d3xZo2yqPq6EJRanwOazOB+TC
u79I6ohyXsn0sGTA7OQbU+ylrVvgECdExvLkOXkawjklYd8zb+jTPmsEFLWvnRJGgaAxkSsMSCJU
b5/pfr05ShZQxPynaQxnQ+HRoe6rfkOPhH7ASLArBkJKuGLyi1dqv5ZDzbA2yGeAHZpsydSINeck
EaSOnYlJEDWdKZF3TGdegcg29ah3vuO0fRCqDem1/SnN7qR5ildO3FHn+zgC7/pq3LVifc/8JAIg
i+aafltbLk/1oIVmyamWi+HTFnEauFN2nKwh9CtL37FQP5CpgLPK3XVNjpAiDqBUI62gNQ25J/W5
aEs9ZCEuARMcrWZ2LJdfn0YnVGyYzrh6nxtvfjfiSQXjbD8pe9hJneDgrLvJAQa5XBpFr/iqudDZ
PHZdhUth/sNcgrkRJjpI8vWlzpe3xRNPdot8wJb2ySIGfjc19ePCUxSQx7hvqP5R4H4YOOx7J3Ph
xqqLTNBOeCneIGV9erX7bSv7fREOOIjFw4L7kJpRZ0/WXLppgIeBjvVqr7Lq0FfA4arvt6J1/haj
4pWWxwoSLLf0fb26m64fX7yy3ueTdQJWv0D98pBWd5lfh5VydpRX0AmcOMeOBuGNYWho3xIvsLX6
agxWHcUJGg4/m+79JT4poz7ksX02b5ZOhDGIi5z+00bohRjzWCcA/eV8B0gn0fjIbc4TqylEMnXa
PNZ1/9qa4zU2FJ3L1c28FJMiPxGROpj5rhpmBH8NY4v3YiMeaMWdu4770kOF1JSIz1GhZ1p3cMzs
3OvjIc5waXYe1Lr7YKo8zHwtGubkyuBM1mnqPaTtsNMEfZoe2kdadcoNS0BDh6L9qtGuF9gZxgKb
ma+p5rvZn7fLHG+BcUvOMpQIKxnJIQf/fZHgtdT9Cugj/3ElD9VNWIIu0JcI7Jn0YlnSwGKckmL8
R6ntJ7E9Z9OqXjV9fLTXeYlGz9VCI2kOqzs9mfawlTebu1W9a0UXgulHOKCY0VUKNWiwURumua8o
/+ip2RzR2y2OhTgHp4PuxVezwwa5ttm+qJy7Maba15+eQXTZiKtTK6ojFM+xV/gsF+9PZ4uj9t6y
MC3H6KXGO0VhelBX7p1OI7ljOhybyacmrL95VE8OnqGNOTpvYJYUL+vZ35pxRPaeAestSEpJUBcS
ZTZGjTRPvUTd3dvu0VR2F1WmdehmsW3dYrusNgxlEWBW26c6DgNr/Ejs+JCp7JhyyFQdsKHtAmCD
WngLKql+/tJb8yjmOOD52Gba+mdUMmTTPxtMFH0hwikz7xPB/jA543bMxmOuL3/wivbG9fILwdBQ
PygEk+/ppiarGtSuSh3ianpcxBM9BW+WrjNWe6GDJ/ImOheo+2252oGc4s+206GsplOSZVtBFiTn
qHwmbOQBnA4CMR+O1lpGaQWeM93wyThBJAwX4gbIKBDIxWi54mmQ4RhXB+Cv7zwuor4n0cpv8ieL
osxWk9PWjderPxqvU0pLWL22+2TW/hl5TaxeUj/6enz29FKEqkte7IINsFrKrUrb0FkdBrnRuXjL
+rU49tUvAEkAKBB38fa16JA287SicjMMwIjaOrrGeEBbyJ5S7wSdpSbyolGUFTgf0ETttODlNSN9
FzIaPpKgFqYICMZs4jC3L+kqvtrE+E4alKW+2iazuj3Bu8xBWav6FXhat3YF1JT0jMib/V0Jj0vJ
8n3pkHXDy3l2qT+NSggclY8/aVs9Yk29y3HHYSLoDrOIw7xxQznL10ZUBxIOe17QVEdC1hF6pub9
PHTffWPdLEHmHsOVjjYL06qQd/pQnz0c1qZ6HCWlU8kqDqmznPzcftCq7HNCVdP5MKW5d28n73NF
O1PcnirMGObtF3WsbTK1J1lZ+6bz8MFpT8THH7V2pkI9ueCGTjcOJuB2tB6Fq4ep1TP0etqBcbgL
pslXuOzQ5RiVXmwl8mC1viooUaOKT17SmtFUlX9Z4T07ZGmGNdaN0B3zZSs83KCsBXXQNCBidvtL
im+xQVED41MzvzlQL6C3fTDnoIciXp7wO2P8xjWQ1QVWJwtGoYuLX9pW71Yf1mR1UbFzxpSF8UCL
+8ld29/BzT/MujjqRs07CPtq0uI9dm/6QApqN167gUBdfiHk6FMmPvJBQmCMROiVYxW5HqZj/PFw
hjfrGAJh1gH0Yrm2PmmGvEqjCVHEIicY4j99Qiw2dzTVoAfFEE3hC6XlCFfStzbRd6Xw9pnF0+Sx
TWXTDkQywOeJ5rM0yA+lYDxjka3yb2GiOGtFKE0Pf50zQU/ENn5FvQ6TyVKhWU/pnVxdwjdm8Flk
Bg7UJQubYY08tEY8348plh5aWZnDare5UJ2rwPbFcuoWZe48R8ptR5vkg2wxV+Jh/hkTp0VsWSeB
0QEQlrpef7nYK4mIpVOs7EUe6qh8Lrroia7QQZ/iBuInTZANVElEfPJfqTVHBr09h3PkTt9zO5EO
4+zGev3tcyNwQTOSagdnfKD23CILacA2gW4CtyLnt+G2jBqkgefiuDSkbnZQ3yB5YOaXVJGn3SRD
IGexRxB2aHFYFAUDEEW1TNK93Nllu/UNdUfi4gYv8CbFcmiPDf3bCw+sfq3J/Ih53+Oqvdzs8ERh
hgOjtukNV/3/9XO8qBTc1SIqpKjDAudSXcyBa0wy1PLygDJok5uolxL1RXvubhrb39LGpInbphLO
Riuz53piHVRpfrZz+e7XzoWXAz8fzdIkk7gNBhn8H2ZyTFR2StBUeyxc2s846Ry6VqAlxoUP65xV
Yt9aeGRZDVDb7z06RTPPfKsS68c3ukuddxHYB2O+0+QhKE7xU0/NEEA+59t+lhG9xNt8FEjWer4v
IyS3actiS6FvhVA3O89wMFigHurkyk+1rWf4i2Wy/rTcOCCUCpQaLhaCxjjhB9Pi1y6BWAPucWUR
Tth57XlXlOBHgD8UF7/mmoOQ8aWZnpvpx8+Rw7vghLK8FgBD0ELEfM3vhTMGQ/0rM/c56Rw68dx7
Y1YvTq628Tr9JmrcmujI7TGLxgHPMYz5J6EAULKYS4AZxpshIXt0mno3GNXeVLdSevSptVEw1PEQ
t8NHllxqPdsN3CxyHn6cRl3whoZlwqwAnY2Sv7GDtdZ3LqquW6Xn6rFQ+O4RnuQwFMNu9F74vcOm
WB5HvLm3SIdl+BrcJVI8yN2Qnby+vXOb6tQkbGhV9lSvycUf5qOazJOve+dmXS54ZX0zZVQE6gbF
VMVyslz9XCUNX+dkHpn47vUki2bPC/UWqiOdn7C8Ym7Lj63PfamN96m1kPRgX1DtGOhL3ctsAXVr
6yleve8ycTYJCes+Vk0NI6uc9WeZGqfY+NPX8iBW5zTcKjWVznAOsjJ2/zrSLDay5RR0x0/eg1/f
1phD8y0z0n25HAbnCqn5lIrqEnfyQoRL0NbLFb8FVPPRBzvxKLpdbhxjLHYZNMHiA8RNrQltq+16
V17N3nwRLqvSDSv1Jve7VtkP7fSY4GynBhCoD5VtnIuh+i699pmzKZzLYduQNr3836lo0EviRTLT
v26M6RCXJyNPn5ZswQUFautM5bvTlG+i8OhTybNLGSMlVdqTn5HYmfHdLOu2HbjESATf3qgVVEty
w1CCxjE5EZ+AU8m5y5yG9aPZGbAlRdGcGqJE7bYIPTmA10ElEcQusWHzDV15gs7lvPyVTmlBdGFN
6PTXmjB/1+j/EuQQG22VJCykn4JZJyuHpwmIXrjuXiXISSd3fY5trq5UEETrxG/dDdGz5TPJlzB9
2Lg7uc8QaaHUELvWJhetwnmXAckjmHkcpPZgdvMVBjjKLePB9T9Ha8Xh3lB6br86mXczmSOKKVgc
TJsDFk8gFUL8y9Bn8VeTCmWOK2CS6Sv7zKHCOFL1j/FQfFG5ELjtw6SbvB7l0QBEkfTH6f0SanEf
tSjvK0z7FcSrE09bp01PJortwTsOucEG08V3c4dUa5R716xfitw8Lrgilox7hYJ2DWFqvGJ7IxPC
hBLu7Zcunu57V2tRKihvM8Y6de+7ztD+YZUJQEawjGW/s2Vd53w6693bSIZsUiR8idlVl+URr+Se
pfJO09f9OlZ3Iz4xfzHxIlMjazm3vQPdDBwPe4Nf0ryQMP/mYMGjBHmmBn0k0QtkvDsM0AiDKX+Y
9I6VxYjRtTcniPVmGuOuFwplvfagi/XQpfWro2biTPDSIeTV6mhG5ET8yIPbz3uMXWjBDjh1bA7L
hCOF/IF+/VvLivCWddurOWprOkJX5tny1Myv3BVH7om/mLgR0WobT3/JPB/hKGLBhTUCT5rf+S8e
dxe7c5j7i4qcXLwW87hLa2Ofm+rgDMVWk0VgzFwUUNoeA4iB9Ylg4zSzw2L0HiwQkNmCiO+/8nYN
s9jnifYujDAHW8abJB4jq8q+GMc2ltQCGok2FsraFtysYxgsai2s5yKyW2Obop3W0fAaC5teO1OO
q/svStN/kYjsyooZ2aHlYUMb20mU/jZNQM+76Yq87axscB0btQ2hTfvatCLOvrDPXCzoIwEiq3Zu
LP9NobId0gaHiPNvbrDYD2sIQn3INSIT8YcCJdNFtdrHooBq7PUo9a/aZL2bGSpgb8DtiQfF1bau
6IOFIIgm8bfQHSFWMIDiXxYDrvB6Z0jzbxziUw/qqWkvHjkjoWinq1UtRwuFRAPaVqMT3SAdvZvc
8ayc9qHPrShVxTlvUOU35r8bG5LN4jpZxtts1Hs6BXaiMXerHODrSSMjLsqZ5aGcfEyDdZSjsV7t
5Egu+lHGX/Fc3HHHwfQRS9HWzI32g28YaLHriF/7zbSyR3DLD/IK+03igqVhgwHzt6ISBKCbq62b
SNJvXxacebNNyoG9IsKYcowKVkSq40l0tJvAG8t4tJg5+gSZHRk86EwLNHXJasELD6TSf3qQoRWM
TJabrzMdABt4YPhjHrv4o63xbg/3N6FTj7NnEbzCzjMBUIiudBGgMo58sAJR7Wq73/kMpQNwWxh7
FwExINXFXC5Z8dVJTqKuDkzvzyQFyeJgMuPmS8zsQZM0wtXIj9jrPtPJPxC5CgeWT/eVNN8bzWGs
Q9VAEQX2ouXc5F7gOqdKE1tbXgcsGpb+jxCkO1la0bi4fw3uB4qziZeBTiPAou7VebK+rRzHfTFH
OdEMSxxvzPRvaBfE0go+9I89Dutu/5Pl2Fpj9+yQ86xJFVayAwRLLyUDuYcCnNU/rU2mX4KucGqd
CVHfg/OSDMiZpwp5jFmxPLffFfkh1tMQUQMnOG+WLU6LfFd9FWo9/rxSDM9Qe/SGZ/PdWJrfTk8C
1zo0d4zCHwnS64WzgCMB76tnMcU63fBV2v3V0m7eyy6wPZcgjfjbqVGt2WnHaOQ0wUDolm+j+yv5
qPW0CpIhx784PMyqeKmoKhr6G2JdEBCB5MXIyJGS6VvH/5qW7Pulas8JH+gkEGNjcEfUAqzBada7
HibnxyT+brMPbqbAupF4tgfvb6F24nAZVn6udVh2dpXePtTlbc6MzxT0/db2+Gt3OuJZ95aOgf09
TZioVPtV61jshbh2dveRGd6nPbwCXeuRWOJdnOvbyk7fAN4+U+9+ros/tSwvdbWTXOx4LchQ+SCX
bCtYhtrsiYiwD32qz74hw7gxvlTm/5NxyzF2opIh6Mv4V9PNfU3wlu32YqcrUooc0ngCnz73EE87
V1tFfkRxTmImslpb7vCeZY/evMSf/e2RLCr1kmWmh54QrhDt2AJELLLIK73mQbVaFcJsLCE9CCky
HaHjvJTeyW496yBaRTAHIVSRKswTyqZY8CqkvL9EWO5rrIRhZymiNFz2e3TjJEyY5H0UrsJTX3bJ
adHtDqG/6oLZMHGVaNaCgNf7Qhn/tS4FNI7ffrqCL68ybqi2aB6rrim2sbt8TbaB4c+HDNRmXM31
7FqbbElehs7h77SBNnDRXdbZGXadBQoqcxqRJnM+pYM2HGwNBRAoAwnRt0wn1RFbCHJ3nQyobxqT
yiCp4SgcJsrRzraIB/hjKsgslJD34+I9emPmgqRWJqNYF8UC22E6GNkmX2qx89L17AAectLi0x2a
cTdK5wsJvmTipBDGTWgmtRDRSTcBHqy/ab4mx8DgN7DoXcPqXME5bURiXEXhP4w2+LXt7AuqowI6
0lLskjDr3vDk1cO+1flfgKvSdLp1vD6cVX0g1enLAytxgURyGV81DfZ0uTl/BvPs98ONu9KeSwbK
tXNDKHAJSKS+UTPCI41BWgqQHdxVVn3HH42cnc80ic1sM7Q2ThW1fhczL0y/pnO0Vqy3k0GGSupV
EH5zjzVQv1rCO/D1/COdysGDqR1qp3yYSIMa3eUBqKyOepesK9MmAAChBwBr0W5tUZ7dBmwMZvN5
QuZoF/NbJsEccjSIwWyVKOW84VBlqw8Z2zIQ+s53P67OtaoaoK+4b0jydpOAZJlw5TjKyAqjC/Lk
6UytMpX/4pyDPWWNDlarfDZU8UuLwiUvJSZF9TgI/Un3mn/WutyuIaAx6jqwkY3tj2NqSOjr9IDB
IGx76zP28GFYNk54P4eoyjoLtXD1a2SOgVQQu4JsmAyaGlTZQk5Y9w6ORewcjr8eRLqgISCR+jBn
3X3rpBfU7f9WyxBHNtNvPtcfuuh02sUxYRviilTu84ZvNbexpM5vEFQfpB0RDXTTZsHiGkR+QndM
vRdvyIodgymd0iDNp09DrW8SR9q8rl/FzQPexcO2ExZxQXF81zTFRWQcc2wx2WasMrKChrVAWJls
SUxU6BBIMmyNOd+KnCAKg1M5sHi1NrlqvlQsnlZe7poXm2+RLColeBlT0zQOgwkePKHdhw5E/1Zb
ZHHMjv5bIV2PFonthbvy1W+lu0FKhlIwJ1KGnTdSAvS6IFTZWLCiobD/zWqUNt3kdqS04fZyOwK1
KjQWFA/tZTX/AgJM+14KHFn5+EBz9R6ym/WoOGgIFElWm0J5gzmtUgOfRxpC1swR7uurtLyo5S8w
+aFemWbGT0uDqyiXS+pWeN8NYkriUWf0vtH6kzDONtlL4VqPE4eCwOjL8uzmHLhmoW0heLbpqHM7
l/YptxO1i5f2uZnLL8/H4Vq1xq6kU3GTzwyYY3Jndmxw1C5uJtJRgpY9tjW7cevE8cu6OPeqdn7q
weeSasKyrK9j3352Cvljo8FEUl0YZjk7jhBPLaoyonRqK5ykTShzGmso+ZtTV8V36PDP/SxOeW/s
TWtwQZc/KAbQt+XiPJE89zJ6aC9Q/zzWy/BTDOn9MlBIkLuXPAflqdC93xxcVmpc+ww4RIhyl7XD
vTKsT1klb+s0vhqdeAPaZw7VzRNk6VZXGjCz/08guD2kk5zDRYD0Zrkx7FcPUXy57sxU/4XVIkv1
luqIdRvTMyZOe7M0SYexn+jBWSZEBOTMNRyWsTUcZEtDApLBD7YwE7sRDkDH7L7aAv5JzzknIcbu
5ql6zPPbeLiiQNUFMX15z8OR2/19XXjV1oeEzESth4XLjaMhMtC9/A6ZcrJxK7KQhcrQZNuWf7sF
3onYyTcYKT9Egvd+JcvDVrJCoaxwErmju036rgqWxuyiPp0OPKdWAEn/1AkP7QN4qo1xKCpGHsAm
XnilFSYfXNjJklw5iI4yF9+eLM5zgSeAMCJikEp/jOKujrdpi/ZZF+h3xHzKhHlveO3fqoPPLy6D
KiGdyNdJbjlQcneR/PtRQn1I8xC3zrLXRnrdXZuIL7Mj/PRGqK05kVZdDrSu1eq0EGUZZra8nxx1
NEmFWnnj0ePsCMPIICHHU2U6VUR8GbadvCfmHGbc1rzHvBH/qLWiDnrwub1zjTE0vsFP0AV75XBH
NyPn7FIoDqeaGCCw1ywabPcxTTlniJDY5z7PpIT1iRH9IJtiNpzHKJX+h9TsN5c0mziLL9iY9m6m
P/hVdrQ1iIZGK2F06S3BDWY80qR5msgr3YwLm2rrlGGpGrIZBJBOBxqE0wihVPbZIcFY2bi1JPnW
R/KGZsGJBcKNFlMcmMIhY+che1Ie+SKlW7/XFcAoLrVo4FevbjrdZRgBa0qgWNbD3Fkwty9jvqX/
zQzSRKq99An0xKzTnxN9ZAVvEeeMLloxe4rdK/pwd9/H7S2t+IGCTGNr1M6Ln3s6Rmmy01blEEoo
MLY0GWmVY93poaqsHAE4y72rry0ZJ/GfP5DWw2weoLgttrkBDIzVE2ljd4tGAAhtbU6aqdc4ydRj
305sz8lrDozT5s5nO4P5WyjxqWTbWggWArOsLnVZvKKl4qu5VX+mRF9ox8FgPTKRCqSc+UjB10Xt
las9r564jq71SmnLxob691b9fSHBqmgycoSFe9EX4uFVvZ36IlrHIVwq+umc/zg6j+XWjSiIftFU
IYctCTBTFClRlLRBKT3kHAbA1/vAe5ctS+TMnb7dp5PFwb7UMevwHeuyurdQ8qqGQKQZKZ9dJfcU
tez12n6v5fRB+ZMCTKVnMS+Me57CIzUSTd3FVJfiSAkXZOzEWkTVB9+RGvwStzoNULOt0K5XTVN+
sG94GtCHVyGrPrB/yksaMSBWlnmfy/alZSowinYvbOge7bxbHp9JGb+KSDwR2r5HkXUOXMH7vjsa
kX7Smos9oUDxylkIA2u1Ko+qAAUxmFvSpfOqQrhdt/CN4PRtjGY8WwXxuTgfv8LyxU2aO62nO5a5
hz6bb0XZ8tKBs5FSSGMJRF/kuLxDt2TM6iP7zmeqWUvcqBoZNPSu4Hk2p3enLSTxQfOfWUOjDXmD
KeiurCYgKScWT3xjzUc7POJzrBej9n3IwsuUBseIVWEPkgXs94pLybN77U7B7286RZtAyZ86dISu
/0q76WxAi0pS54EkdOkyF+cqa5eu3fX9F0vgVVwpzHG8Fo35FGTlsIAiv0vEXE9o4oJQh2U2eWD9
WGfF52RDvprUu8nqPVbkqay7Q2MT8YECtip6DB3Yq4mJncpW+Q4UrDIOl7Chd699acFSBtcInCCU
DKRu+w8huhnMPSbLVeCaG81uvXLGgjZm9lFwmFbkmfFxPYVDdpxkfMrdYhvRTtqUrcVxa4ByCfK3
oOofurAOGRabaBAPoHqgNs2LZGBBz3X4rjqMB3mPbaloAT42TeQFhsLd30/mtjN5zhbdNtJRBJrk
EeB0oITvELmdh2KCEFutRVBtZ+mAIvykhuZG0mxHyvQzWGxHWOX3CRqADfXXFeOrgcvPKL4U1DS1
wkiMSadVZ0galk7QASdzHu6ygU/KFPLPS8/AUC7mEFGkeLfLZ5cbNwxDzzCAJXQ/JSFVRuAKM/sc
P4bO+EKhQRkeu2+mhhcCpR4w5C15vVtrO35p2891Zv8SwIDtMR2qQfwxtvp9gKymOjcJTnDou01u
ufzBC88MxnXOMUycd/at2dhb6Ic8LZmbsDuF6T8tJaw9xfhLkTHmVB5sq2aHVsh7zTuKu3yjWsNW
dZJDYBDessWzgXk4E+yF0wHfpvIyFPoiCXNCgJxQabzYJOgRkM9M2hcCeeoMhs1ycs4dW/2hVK4A
O4m3Gimr4/lkc9KzP0+9OuETzw+xHTKgIqUOPXBmEJtb+dnV1tYQM5OimN9JhSDVajvRiBNR6KvE
DBESJWMhO0UeZM8dZuLjZHfrKWke4YiBTMl5fAz/dOaBtTViIajrfBdVwVnFUEZY7Fi65bFxIbUG
ecdbXDVtdhd94nUpHOOUMsOVrdk7M1B3jk722HUB1dRKt1abbC1G0misQ8ByNXyaC2KmlSYAGBXH
EUClp03de1g2jyjrOXJGJhzaLrci41q08v4Uacm+ZjKnOw2RE7YepPyVreN2VxEawTWnPuL6W05v
ycqyzbV04T3k6aT5WaRpR16tr6ZqkM7Hg8bNQ6gpXUfk/NfujIG+HD6NonyW9oSfu1n1jvaEVbVd
aQXQvahurlXsfk65O66HJHiNLXg6FU8BNzpXC52c2PuO4/uOKu0FtrlS7enQDsaNsYHHu+BYFSs3
l08lUEDydLYKeBYDphTyaOAb463ulezMJN2ApfVtwhipcmggeGBmprsSa18KLMN5UfI7NAi+ZQ7x
/eZYNDz2WWEquLyi9EEAB0QSijZINqBGJa+lXCl3w9weHat7cXHEgQ3SELOn5hlpJ4EXFPFiA9g1
Mk8hxlout62blzcUz3LVYQOdouRYRBNeTP5EKAakBCvzEQgwuCWgsE61YWZFd4bVtdrpPkWwHyqz
Lu5LTjbdJb0z1GLaYz/cxpjdV7kVkZYxgelEnXsNSZlYqXhUSX4DnCwZNLUrLd1AH6yfSY33Q8PO
zYYMy7JbMorhAImklW0dp/H7ql9ojSxeRmosUxGvc/sPvDmnF6eMwW1apemhL5gWtE/2k37bJKiD
v5D1PS6YdZApp7GGnkc5Hc0YC1bbPgdmgn7diMsMtGjl4lHxgmgsPUXrH6atX+Yeh05gG89u5fIQ
twTTWRIcTJbMPZZdr1OdjStrzt+ZV6H1omjRS07fB6vjFr6IBcJwUiomtNH4tkZuZnzJHlAQPtiz
wiRsNDGzYnmjfRdXtvrTINPrjvSJp7IhJbo0EkJvapLaqfFU0fm9FYFzy6Yi9BlFn6PM2So99iv2
Br9hTQQNpP5rI1IHDkOTUvkewaehjFgO8TUwzSeM+Nskipke8IKhrrVbI2Wm6TvebXEFAaajB7HP
p3upuX+0b/MWQHRq8RuVEVvc0OQnK6F8YVY3Q2LFAOpK82oh267LFO3ENnqsF9ErWbGfKMs2DSyx
rjJetNy+07yIbUmPIEA1Ozi1F3tZ2vLE5HTOPlyhvk62/t0rztMkRkbL4DiTLEMVIe8uCWpYFc0K
AbJ2ZwIQTjQqd+Ugn+PefGXPx/YgIjGQW3/W+ET4AopwQ3ajsiNE5iB5t0bzWpf6OYiTPdlLr7Bw
GrIoMgaJdZ+fQVEfQ6zuMg7qsFu2Gm3Dw41fjsawHLQceKbwM8fYKNICcAAdaJpmziXcKIU35+pr
NRM5sIN2Szqf+T7wIpPnBHxhRTYfuEFGPlofqhGsndbZsfg0tpqGYDSE4SmaVS7EEEmbbcyj4CqM
1Qg833TIghz5XrvZRskHSOHR0zC7jM58jsoFyGpdWqM79TVuK5dGgZKteNaPfw3f5WJO8FapCren
8mh1rgK0h3dzpuhC68QTb0kvUAT2+axbj4SwJ+WWS22NwFEuXqa1kIMnudQSvMJBNJydWD8Z0t3h
hvBUA/aRZj8HhuCbbXE0p2zQkd2HAc0Gi2GM+h2jC/CwUHcBvrOo7DeOfosw/YcDrBBNY5YNbP2N
YO4FmSw5kSgrj27r/pqjviNXfyAHSP4wSIlN4MKzfvR62o4BWHJ6svayThgJ0mfIKH+YP7jmRfA+
GLgliaXM6y5uHn3Q3ubgvY6nc5qMjzCTN7VJio2tgcyg5Ow5aUdfC/HapTpzM2twqShHqxlz9LQU
mEzprA2IolqOW508gRdMxexNM+kpxb02c+ETlvFHw+ZvJ2M/n4YX3SLMVxUNCyWD0hu9zf/pVn9r
QzXY1sHIJIEhljhWjm0aaz4yV43zeLaYWa1bONU/SsxtgE7HK92NrBXu642pF6fQab9DDVeZ65Tr
NrRzniH8/7P7dofuo+7VDHKk5vNw3ymqSt8SLscqzz+JgTEs1syTfEKvqN83fhNrqCmHfpk+dBZn
TrezVfe4OHFloW0MC8eKa/qaW3wKLLJK1+9lW5/cLv5CNdvHZYMiwraLrsjI04XcTm31BN56T+8o
ooF5w4KprhVCwKzghbJBe/irsWMIRy+ZYKttr6s7Aw9lwa5TNGx9S3dUIYu0X/24LzSyK+rMlzak
0iSUEH6GvWWWj2yKFlAIfvqJjpSUjT+iMR4V4MKJ3Wzq2tkp1cYIidhqP2qAZ5D/I3OHKEQVb2PC
tYL/OkmBgQF2ZW+8jBK/eJc/hQEEtaR5ZdWHvw5kL+laNciuwzhdZ918wW27FXa6t0OUfvzUPZ8V
N5tOk2QwM2P9j0gvpmF56QMepJz0m4SPqtLgDlwmvMTs3bU2cevyFydFYYqSaTXylWLmMqCmxWkG
GuOThB+IOgQkcYt0o0PefK6/XFXL1/RELGTglguuKvjNsaXWmG6BuqxcNqdsBYCw5RzncdH+mZzL
rCG0D02FldEGN7cL77zfdt1sXuZIPwsSS/DzBTc8o5Ygr7NWi+G9WR6muG4eVoELiKjVBzYUYkfZ
S+Xyl7RKdjj2sMJIxqzyp/NqaZPQ3MYh6adRrIOcSJIu7Ec5UY0C9u67LTtfxtLLgoC7d4hprxAl
2XcsPAAFfTmCDRtI/EY1Fq3oO9ewGiYC+D5bwI67WLWVdWirzHyVb+uJb8asQaa5Yz+N88/sXFDB
DVuwlMtWqZKTDAkLVcl0yqbMnw0qdntu4Cbljyy1c9cbewNUjBbRyBOnwB+DOj12ArfgZDAa6jSo
oIs5XzVJod4YjtiMKuwjPVT6aHF7F0W/isArO9J8yQf3plYcw2GELZhOAvFMQYnLnNCcwFCdTDKA
pWwOvU6sQKmx3vyiZa+FgsKdqp881PFmCaI8gJhvo9b9FE3ZECwGOmGG4t0ZrZe8kow+relPQ7Yh
9Yt9rsDEnlhbl6FzRfach9Rg/5ICvpdz8Jar7c8UoImhsBy0/qfREYKNNNrOrOgDcpLagM8iji2a
NTT5ryg+xEw4wXFeCl4ghZtu89k86vIlt7mnVBzkQ8yT2HbVE//ALeiY4fGtPFuK/Owz543sJ5Yi
MCRbMx75HMbKe5Kql2G0z047/IuoweGUdsqDGZivlVP9jAqh9GpZf+n8dsMA6EIUHXNJ2NJydw6P
jR6Ef92wmyk7fRMV2hskjj+StodUfzKJ+hfuEXTQe4GuoHX2bxCLp4JfcjOOBysxHmPFqd2keyq4
T6aNRATstA2VZztEhxD5OZYsXBljZ6f1QCbzAUTgihtPme8Wm3WqT7dGh3wvjlN0oarKU3E9JsxQ
NNFjkN4BQVqOPLKQ9lrHjpmUNT/6UwaMcmL1WGJMzXHGztmOyA6xsnHTErmX0bCnMtcLW15peJsH
lSNrrn1NyV7dxSXDIafycptJx2WIykXLzpJV8FpvunUfGlcFCb/IEh/Dlgy/hiW8Vd41xhNIJXzP
zVtNkUoHTpEPzJsyJod5MROKfJtaePH1MTz18ZeZsBnma1XTVoD22ldiZ485N56zLc3ibMzG2TF+
CWTwl09WGQHXSecFY1M5ar8l7A4sE+tc+OvM7hp41euUWV+s4p0wW/z0ACWpXtkNrb3pGpLmTock
p32zhfaSsdumqBxK+F0seHNXelHOmrt7HVCfJm7AUti7NDYRalKeJsE21fm8F8xVivZlccvQv8OP
FpE6ZJGBqvQGw+JcFNVmir7oC92Ytr0Z4dMuVm/M7pAHcr9F98sNNpm2u5BJVyNauDNoa60n3lvn
B8GCImuafc2av1x4vqGJviT2A61bDRJb75wSnOsqHr/ORS2B3SVZtrPDw7LC24DZqCq+Cx1/Q0gi
E8EoDDbY8QikhttG9AdN+TALDAKzviohKMU6/sj2Q+gnSyUvOMMBGF4nwjADhyEhcsbPfTkBjCUl
CikPqDanM1d8q7bbGvQmYNWnvnyj6nedOUHlRdGpbQzctfpvPXHtca1UOYK84MHNInd60fpTJl8K
uVPItrlyN/f7ZKw9kzpR2s5Rc7h27GybDKlfhj8O+kQKesScb3RbbBTBu2HhplsHOCRPjlFsLMwK
bhR+Okp4mgr9nwGMfHKBOAu1WPda74V9CLFUfTXzEhW5celesLE89cOvwbkZYkhShsxXdYNzvZs2
eY1wP2qkcxtKEniEhiQEqwPMkpPuOM9mPvGASgmVlr9NM13a8Sxg7phDcNQs4Y8xRdPQx2J2uOPU
bFvuXkO+8F5I9G9njFht7Ua0uUoaTGGqL4Hb8caGOsM8K2simYjcOV9slrnzogO1lFhU/R45kvUH
NZkYJbW5OgGz7Ay5SkMwjUL1HCJH5Uz9bWjv5u6rcxE+TXcv5TXuwLpha0oJqDMwoa/P9UblW+S0
+aklJmo8hRFgv5o3vtrZV0LXtCNcuvowKK8a30U19gyx4cBBpf9KQoDH6qMp9yKihkdeJeNF+Dy2
9yJ96gyN7oRlb/GDg2lVsQ5yVD9clgaO4asdDjfzLWE7QyrSHLOdJlnT56CBE8WLe2M12sujk1aJ
stu0oeFTbIgwW2EeVFYKwLOQBQaYIr4uP8YATywlrbyApaNpq/fKzShoO7BPir3hlbRg69Xoe24e
FQ+icEaqY4YcI367CUwswmsCr1W9d7ggdHz8Ut8s+qeaf+Kuy+pTNX0VWKkrYl5z+M/5DCrSnvFT
wesUKdjBtqhyCUINgCK0NuFTWL49fsYKrO0L2xVr3LCdRjkjTLeVzRaiY1if7YUdDhksAVwG39Di
kWhWm9yhK/jVarwBD7IFl4cIOO+Ekxn+GWT/dFrJ2tkbBBYY98nRZr8Lx4OJI0YY5OTT4lByU3S5
S39Bg+Y4+g0FPY3uck6Q5CGXGOrEfFjGImj6dcRdz/xJWx9D3J4OGzf4tUxK89InzdW3oyPWORqG
w/56MhebL81+c34y3D3fOYRnAAA1QiD5AM16uBFMVi3dYfM9tDHgZyv9KxOx7srmrxcmCEIFD8BY
d5j4yJDnuXpbNGvaPSIeY1EEq2GW30YI0b4EUUpr2LiB33Rw3PDuahiQTDt5Zp8PVgCSDSiNmChI
Odo7iuW8HLmAsc/TY95uzoZStGi6doGEsvxqVNjyCCMMxWrWXjJ4lY2S+KCrCf6Dm+ytQ9Tqa6Xp
nm0mSbYQj9JkKGAnWkTxPlcujgLU8bUzn8PhjCq10ngWi5nGmvlzZCPVG+Kclh+DShoCbyDBrNyM
H+3E2V5BbbOqozm8iET4Dj5I0INeF9sHC08j4DKeTZ403xXCBBhRQBmtch5paC1Gucutd5jgdkAg
ufEKlM6i/OjEo8Uvosatb4sZMw0RQgC+IT1UyvIt474IX6rozVTeFevYBE+DDNErnyZAzh3JvYot
mJfA71OnA/OqZbO/Qx02flK82suKA0gmC7zXvJpYCqT7dnA3Wsp3ly6cnOirSRdPZrz289ZwbyXt
R4BGsUaWe40Q92D8qPVI/vXJSMADbWm0ObvzhyTUigXJByHmxXCsex7gCJ6F+TRhdYzvtrPP1Ben
fIdlalLmLME9Ws4uCV4sPoBmsp/VDXYdZAhMHY76Tikm2gX+Evaqh8V/uJh8ZbgbRpC4FGHdY/fJ
YqFOoMXtM2/sN8huZrLRMfTqrDxj8rzdLaB+ycRJ6manqKZdwm/pjOETKonQBtLeEEE6VVyoYCOW
u3qVQVygXA/NztyoyXRzy14Ae4Y3ZulcXk7ovCMjSDoV+P4gRwYx6WV8uYRr3fusD1cFLqY6INKJ
7tA36aGWZFaqS5mXvNtf2NQfYOg/53BsolJZj/G8hueDoFCtIvafaup+5jgybSZg+I8I+LZnTHTH
v0PeVWlK4O/QAs2Mm41JgR9Sgd681TCr2n1Lc9YsnqVxCutX2V5GEpHZtsiKjaNlP3HEB1V05XEU
xLJg/rHZXeuYL4NM3wLK/ZxowqFFzdqkSrotMNjb+ObdAbNiop66PP3nkJRoTXllsDsIWm4aEuxc
82yj1F3BnkyijofZqankYWipUxEIc0v7szF1AIlrIlPjmn/PvlN+DUfxlNiCisUQVE2/s67chmJ4
m534rLbz1hIIakPNqVvq36FNGhjW15ybK0PAuGbNTkwFYHDA+WJTjCODGXtaohGl+wtF9dxPvopM
0X2M7HotdxVroABoWmSRMu2zmjzJPaiYlyavm+qLPo4Q4a7LYxmGzS6YEp8mH/ohd3Muv+hBxHaC
6bktfGEPh5RmgrDLH44yraVKF+UuaQeOV7lqiv65TaBW8209g/5DScsVlD/Fa3F7sjB9zwWGf93c
9gooVeNvqI4zU7adn+dZ21qIOs50EmrlD/UlhBsjBV1YhBvYXQ+JgpW1fcoIONFfEGjwYw8i2JQ8
CtNJP+Fk3cnqQlSeE4XCqQ5z1Iw9IDblC1Zyb6Avqu6Q4lLlWbXkdujqO6izk4kLTG1x+tt3MpLZ
UljJE1fDgWHq4lq54s3oWWoxkAVatEtBghXymXDKryHc57IaGRFz2CS06Y3hWrcBeU18WMG3MDEB
GMHEFngMxzf2qKABFipQtNVjUFONsUfD96kiogryX48oGbXvChPESMwJr5gbHQzxXrC7acSPHIu9
pvxaUIIzSXMDikRTnYfqDVQ+X27GfCM4yNg6aSyKidduJwkhHcV9cDgz0S9juXZt+q0X+Du07IJ/
LJoTKBnTpjYwu/XdLh9JXTfRnoKq18QIbnF37qt5o4W/nEBYwMlcSGyAM68qi8k7454RJ9Mw9jkI
nX64dlwSykvR2Hu++4rzozAM5t1727yVJn+7bJ8294h8fMz8mQSkeerwNcD9m+HBxSLhp6bEPN7/
KxY8gowYoUD6Mt1ieMrgjDeZARbVd3mXW1WF3jpQuGB5tU7aSn4Q4oy0QxOqXEViT2xprJBJMXsb
1WOK3uaQfqCQt0jEuzB/pkWM/4Tu1/yZIW9e+g43woyt3jm0vGBikm2xTrYxvZGd48+T+QEZymHg
NyVHKiOpTlLd22h6U3LvtP1QTDzUr6LkeaqKLbxTHy+VLbpzHuHlzXm6m/oj4FeND7Qovh376sDz
q/EwFOVlZC3oZm9t/dFq1JNbfLLHd5kcWhxVFW1wLBv4aaY/bOQEC0xOEHu33LlO0uwoUF7eXEwt
Knd3OzbeJLE2S7kywaaxkl0rLtQpElnx1G4qyMPdxLaPECkdjqT0Zsp+tN1SfhKIcpPgMuepz1MK
FoFTHlOn2laNtaW1faXoyhkj5Cu3BAQ5wZ54wvcV72Wv+2karPsatSVq1gWRrGV1RajE4x2Kn/ds
9+Y1hsCt4v5xzHGX8wUvOYFmYHez0OiJMQ4k1nbQV04YDPdKwNhVpW8EkF5iGgJB9a7HefDqyQUJ
g/ALLCuiPCtquhUNq36ckcbg21ZpKJgWyVa+9uXwqzDucrngL2qDPZR6r8P8k8yEC1J1B8R4P+Tu
VXE/zSS+RPQlhFLsKhOseMOIq4Mu4IafjJy3pwJcVvFyAoZ6EkOXCkgkTl4dOi+JzdkYQ2YJki2p
8RMB1b1F4HptY7+6zAHbYLXA1cLYZcXJ+2DZSBw2r4V6ohSDdVW46pwMQmGW/tUQaIse1uEQn1Nt
vM8Yq1K7oG6zvmjkLfM+2xq9/iUSAj/FW2POr1n21xQhZi35GCW1xKr+FJIQr/XkqEThRcp235nu
v3B0HxE72qZS+Jss18czSDU/TG9tznFpKr/sT/46dfAcS/X7SdLzVx3A6oMsqrEe1tgA3ooSe6G7
qKMOQ1s7w/u2522T9j4ODM8x8uMw9E9lV781U4PsdEoN+MZYBlyoWaa1gTkvxAC4pTg46EpROb1E
KGm6oW5tW7n29IPODK6tMqD76jdiNVswbEjY71X+PFis/d0DBzZ+p0n1YZZvLCl9g7GZ8+Q7jfkZ
OXihx/3BM7ikEXlM8vWGzicd7SHh53AYUbKh2PWOcU7VJVl4VqU7EHPSmJFh3YnviFgU3yv7Y8bS
3mlfTEAZ5Qt2/jthuM0S4UVjdu84TCI1+QDSySFIqEQJ7VUMX87iX5loD+xCCBx/ncnK2M54SMa8
xUzr0M9vMPX+f/BMI/lDNX2KAh+/71/Ir172ytrkEiPhDkOE2do2k21D0KoEpVIWKjT5nyF7HWk3
G6x6oxFpk4GFZZHuAYONlmOdx6m8NGXmJbVFlpDQbdkc5raFl2nAqqQ/Y+zeBvJjhRI8ybnyVbRU
7qQT9GHPbtDXquhZQ9JwcvGHlPlmpvfE/Y3reyIgnAYmFWcgsFXJrNt6xnyZKpMgWwe1CCidoXxV
OvdZilfdVEkP8G2fQX2ayAcF5gx7arzSLja1TZWKm+y4QTw50xuYDqc41g5pR7ROXjEz7I3ovnR3
UDbJrzZmPkt9DEmXOMNQ3tM007zHClSBfqT/rQPdsIg/4UnEvV+nLj4e7Rqm9U5Dml9QRMHAy2iC
WEFOWBMH6TA99PrBjFnEZhGsK5cXNROaEbcU3jAK8OiH8WuqjE2Fs7G46QSliXTI/YOPz5es8rPM
oslkjkmPH9Ieizv9QnUZ+mZISAZW2rnPTNLyqe9WOgjOcINhpu1NwBdottRVj/kV5euWBh15AfvV
ypZDiJ0n/8UaA1trHkx0Pc21tuqsfCjBApox2QDCaREdr/wEL1/Kj9AJvMx5r14VMzsoff+Xzi2I
o+E7JdfHNA3OKBqxNYw5cOFUT63V0E8/AAWv7tg/SX7KdT5nmDcIfi4OeQZ6MS/oCHg4eW5uGruZ
+CWk2SuOuPZSTFNwiery7hi0d6uGT+E3V31ev2TAsOg86j57HQYD9XQcEUWAVS/VX6co/CX49iai
9A8gyBsyxN84R8zeKqdnLaHExDTP+XbN/JpU6rfsR54FOsuhcpK9r9eSALOcW2jmqbmFr3acoGIH
/KmrpscSbTYVL/cy27om8YN4vFhR0pINEb+6nj7TdRNv53hkuRXccl4vXssvdi2NsiLgEYJcSY27
Jjl8J0l4FbanunUnCh/MxTWtFwFVOfw/0wpNxaPq9gSMOCDqVvtXpYTawkzHvTLIJ5tkPbqlTaRD
scR6KFUXf3r1oqBYL6rQswakbQ1sko+KaX6E8bR10uC5L7JNOJeHrlF2kcbpW2ivDiOlWuhbbbSf
SPbbnqrCsrFSvOLGrdGR76nlWhmy/lcqcMlD7S0E80qkPgIxTW7UVMQhaorXlqF3leugIwjs6VI+
lCQF4JNOd12J73ljWF7RW1zl4AljAA6p2h8JiwI47fAx2tti6RlP7fBiOriLXBu+LQvTUmEnaOYC
Udwm8ZGeBspt40merGY4sLDZQbUut0k+P+KShDjke6JvtjeEYo3fcOM4w01mSI9Bhf/Y/HJk/Uyg
zNcT91kZEY1GDCEQ1YN0/MCRcqrKFgUGMy+SpB7Z9Lg1b1QknLOuuZoqD1JCl+TQFfukjTNLR20z
UqDdLGgpjjj0kLtEcif5ciuNDmKCou7qxtpJg20DGgX3WV3xG+7zFycMr0OM1aTRnGPZZt9RjHDc
UsrUIwFE8z92IZ9GTcWy7L1Orx6DSfNVpKOlpeZLqc8v08iqDOYGhRRWehIBJw7luK6lq8xfwYOK
squuTojS6cXK87chi86yC78WvJIux1OD/Enfxj4s52qj9/0m0JACara9heK31IjpsfpUaeE/dFeQ
XOPeVIx9i3WULGjuyVGvVm3HSJEz6ES9QApUnlLV4RTSdvBliC7gPau4Xym9bRpnn7CpzcV4gGq1
a6LWg6GCMbBjRmWLgIXpJARIgMy61w7LBy0l1LQ8YyoecflkXyYt5ekVb1sAA7QI0r9hsaYt9sGk
Hijp2DhVBnAdeJIL0pHlD1sfJb3NWrApKqgYw08dU1cnd3gS/LEi88ftRw/hKnOyNeSHoWH2xY2I
fnHGar6lLWlfOtrFMrtX+E/7ccivFDx7JlNm2OebXhXPWf0XYy8bTFzgZHO2C2I4CoqrM2UXTqad
FvfHUYG6wTpGlPZbn4pdU77Y87tJWETpXxVFbOgj+HTEUlVo36T2DLT4KdSBEgzJUbLpkwnpSp4E
mPDX82Rfaz31IysHsEdXpIXtYcYhlDjVwZ4mrL/l2nVPC8mKvmiP3I/X2YQNmAMLN95qwmYwpA2i
7rnfDWx81imMv7VFphP1QSc8hgmndb+LifqiDuQay4co0n17YsDiy1iAO0xcdmYuPw9iiXGbQ95J
bPZK96GwHm7QDBCh+TzTQa4Yhy4IzoWj0/UFHYVbtLeqraIRbwj+8t7djJmxqXWxpbRpR6OFX9ik
tQ0N0YicuosOnqLcLW+jkluSeZ8/2j+9Kr8ygQ+rnxwsuGfFplmEjCDMqGBOd2GANp1OfLGrf8yO
+0a9a3mxo7Zi1VqYHyK/ztJTA+tdSb/S4q1q1bWYjA99PE0kMUOCTya17Cmuf2qR1oVkhK4RIvEW
cbVsoNeRqHmNgYYX+GVjhXZ7Vi9dSywhgRtS6rwDkY0hMlYavK6s6W8a5ipFBYGejQd3ikhPjGtV
5LzaGowEGJ6BODn6yck/HBR16n9QQAsf9EKYXdU52yo86/SFWLZ0h2QSnaRkRgOEWILHGJlyi1bb
LFabRnKAk6GYgK90P9ZwV9F6e+tlkZp6hx5HyuFC0z3RsLHTFbGe3ejYMPeXxEhCGr+C/qdWj6k0
vRbrnjn/UEq5DhX1V6O2fpXMSIZs1+qAzXIHacTKvUkNv9U0uqmm9Is4OcVzfc5ngHkjd30T7As3
952QpHf8D8tVIqurNTQ/IqRHSrpMAwmrXHIqSFMURhwdh4Zj8lrkBPdOpW8HnHuj/WJAHAJgQFGH
jSV93AQ4tlwaf7DRb2y+xXYKeqj66qNH7lCfg76iYurVYEREy9QyLUgBZPCBEdUgnwcZBxfASRjK
IYwIfA8cq9P0yRHmcYOfyEGfFFbU/XwJ9XdX8YV8AD1l1QfCVgk3Y2u/1cn4VVg25ZUVgWv9TZ2s
f5yOB0jKEByUs8yBKrGx0vKrKv9Z+FVCnjKAMslXL94Gtz27BBfs6UVh0iqXP2tZ7oop8LGA+pn5
SuPSWt5qEVK7dc4Rwy2+XF0F4xaIHCY6Tb2PongLGuVb7WqC1GRg8FLyf9qTE1XURwHFQvYugA9+
WXBzdqPW/JNC+4GiMSUjq6kIMZX+Bg4LVLUkpbxpPrRkptFjMnGxl8ZYTMoSb1iN+NiK/zg6r+bE
sTWK/iJVKYdXQELkZDDworLbtnLO+vWzNE93am73tBukc76w99q4UTivUxFJVZ240zRvfIZdBrF+
VCCBsBlvcGhHSnoQkZ2ZiKS6ssKCVK1ItUQ3LJFdC2oGmP5fpFqowsutyS6EJ73hEUzJmG4xOJFt
w6P+iCd8wXy1IUvuvgxnF9CDNBteS6bbuPZI+ibRsgTnkKw76ASWeq+TK0b4vj9QG5ooloVd4bth
s4/Q+wKwmCw3pstBA0sCfDkeCkR3fmQ3osvosm42XNQ9nI6T3i1K6ymXd316ph2iOrS7k/pMlV+N
1Yi51bWzkUs20xLOrzBZNsxC8X31yhko5CQA7oLx9SXhudMdbKQsCUGRwM6WuNkNOAAJrx8SABQ1
lHP1nNM1OBWnooKHUPtOx2fC9KT+BU0zRWvmANI5bvdKR2KJzbs0k+jrfyqYdpiYrO5GekJ9vMMR
IHvgNmkwrgDZJjtPxc5GrblO2daFerDu/cfQUYIEBwOGlwb0+2Yq30OEwmElWUekfm5tvFE6YMCV
gaSlVrvx5UmzjeRpZveGC5PwKTuESMYGTcMGMKx9f6ek61bYMjwnA9zOo4JmcK2CB+zMkUCpDyqv
pRogmRPQxrDifgvVRQ//8uFSapAu4bHBiTuW7UJNF2UChnRR1D8Clvb6U0/XhnigLEynf2Yy6yjB
L0EL6Yij2/cZg8vig6z7KL2gEIgEbCz9oy8QJduZ9hOG9ER7DaQLuW9I9+J1+AkBxTRBOs1yoXIH
WL/SNmTOJOZK7Ry5fNG9isAcvRLIIlgPQqKr/AFhwcivhhDB0KZv2QAyBYWAOCtFpQZHDMi7nWFw
HP4MyR7OBT2VUR4TSDnSLTO/ZjG7YRzGiv3vM0ENKva2nDuteUrkRzNHT95hu0yYeRDhTP0BDGOR
folzUsZoh2z4ZQDcWCZ8mgRQ2SKW/XUSmoe08ze6cO5SJ5cwsvjqmTEqd83Sg+G9IH0psc7tAKiZ
0EMMnuR1hVRW60x/Dypxhj7QtnwbMKVI+EUNsyGBhU7UaEtL8UmiZj9xkYYn4qCm3rTBjVwPXi1M
edV31q86jJTdui3xtMHCgLnenfT8jmGf6zJHuYyJwmfFTxIvSmzenoaR/bP4zIjr0ThZ/9HkYJ86
jqhLPNR3ConvuFmZunzU8ZknxcBRYyknhs5RAQNtjkVxEhodjbqtB+WHVTYniIgBemDL1U5MP2V+
uji4xPlvC/SAakM4awWgeGQsQeoE8ibqN0196Ycz/rwtnq5SXbNI6bjEgw4B/w+wz9BwFWjFgPuZ
Qe9xgH0AqJdnw+PQ7xS+dIviP65ndy1+zpBYAqRUKdAVQHoin1WEh2ql/AMrJPhbCDvSdBzMu9AR
ALFCYRScBBRgCYBzXhxcsyWZcC10GrcXTGIoD/V4UZh+SfQMVTw9BsH25mMN23ORHvBBIsNca3hG
rHbVffnTD1kpYfDH6sQUOlvEW0HQIr5zn8ig81i7KVNeIOrzk4VaYNXP517xsNC2VRJ1ofxXy/4q
GBG3oRnxqfXFga3DBx6DbnwrwmePkiZXf5Vpg5SjCp3MsDMyykdzZVKF1f5BajcQYmLUgKTcKjwg
sXmW/J2U31LMUA3YpvFflO0reQ8Lj2bhAG+xMP6NTNsNXujglvQOLlb+9EA/mdbDTxwBAyZj0v4v
5v0nNKy9WSBQRVdnod3uU+RQFFqWckREXRv9jPIAzA/zgVIJxex4GI1HSPS5xEnoZB24CZgi20z7
SuqXUTidf4qjl6Y4oUfDDWbuhoEM/2GVfo08meqa/yufVgRLXjxc9uYmyFi0pKtY3UbBvsN9J6ju
gFxhkp4QGBqLRS5IJkJwzA2kd6PFYM1MTZRHR5iVr4QnyhiI0EdNjwyAYSP+EzED1rtROxCzTr7o
OP70wXdDtAF3J+SC3FqP8hLhWdBTnePTJMVgdqO/mYfryRLTcE6vRCnJ+aedTKwWRKbQ9N+6cFe2
LkGBakRXxBiDaRVhggbH35ScGWl1075VV8G8Uv4XNQ2j1OX0Gkr0ZS4vp98tU8VmZAVSFZG17rMo
RxrYCqfUf6TFswiYK7Ot6dLpiK29rHHVMjPkgLb8dyB/i9ZHlgA3mG+jXcye1LpbyscEpNKwZ9iT
EIDHDJ0kvVbT02cpZQjdXg6DlR9d5vihMOe66b5rWjN/FSebMTrovmsma2j8Ttc+sdKimH4lwOfF
n1D5Skv0HHRqtf/ZFC/8yRhLAKgnGZNddD/24G/kej34T7H+FORwa8riEucfj53Fwn9Q7jEyzkrl
b9HxgeQfwQ8L8voaDf3W7PB6jou626f5NyXQStO+pvipslhFXJT+iwJvxagEvuepgm4oQwYv4YwA
W/e006DLDptEHYA4UtHmI4BwIw2z3+3ldy+t6+xhGlZNgkMsYHSCzFvDfgBWqZk+Mg4uPJnwFTmV
SVIqUV+xG+zJXjMoIGTbh+qfo+U0aKKqDH2iBp/9COVrQreS5G5/TXT5xNoiF06Z5ggS6ivlrofj
wlAPbCyUpyH+i3gOE9x4mQJQCPUtHOZ7YNrYYhem8G0gAQL/IkcfeurW8aZNzlZ0V70TXiKUGQn4
H+mu1yuz2aE0t1gJdRyXHIrs90WES7bPyRtCX6o0J7OubQvoRvmT+GoY6MAN3cn1TUTqmGk3+I3o
bdfTYC3KflAXjfbHhxdEJ5XYI1W3SRSgonrx54b7lrhJxD+Wd/TSi2fdReXSaBtJOvb6uSo+0x6s
r+OnT3U6VMDxZbLMiQ7xOQ7hLqBloEEv8r0AuqEiQ4DgYJHL2ZXHVWHcs+IlUXT6lrgy4VsKzBvZ
HsskNyNDabiDwWgtAmPbNQSTV5uo+RO6r8G/ALNAXLWC6A2uv4W1Y3eajdonxiqJP4uc3yV/zJhc
1NAWrX2ofaotoUiEmYeUSqRtokv7q1kGA//icUJ/VfItVhuBSjqvjWM8MsyFoJcvhTm5qruLwoX9
j5WdZpGrx1h7XjhcMlhnoagdFFOFuIwRaB1JlGC/IuK95N0aAKDYy03fUv9lsfkONGWtNzuz+NQZ
oYg2KXklxjIaMApC/HmMYFSIm9EANVJYZ9hxclw5WFEqhNfRyYsI2WYFDb0GsJS6Drg1JmbNtyZ4
yp8wR1SdTQWBF5oMbBMb5EdRs5Nvfqf0Bp6iSbYV0jjmPQFBLRFo/gIn8M8YrfvmYOrfGpdSfe7H
bxbqy2B8quPG9OzEogzlnmCFKoyPMGCVQ8O57AXAHYyVTGhjRAu6hrxph52IQj9SdqgQrOEvg2iA
sL4mbYI1mieIh5BgDSbViMhW9DqQaUcL4ohbMvcP2apL6O7RY/rVUUDQPIrYwsZlqzxQk4WBO0dU
DMynczK883nHUxX0Blhce3eUHE+/+9IrpX9FQ9Giv+njv7T6nrB/SgYoGlAiLHmZI7cCLOOOSdNB
Lc4SFOVAp1rgsZiYm6wa+WeAE6mlIGuid89cpZTXJacTKGUNLm/kRuWH2WIJK3ZSwa3ZU8GoG4Pz
qf/EQTCSjDV9MhYAr7rl2WPlmSmXgGld6erlW4fGZzHnBSn0kiTMK/M/AT+J3SbahiIvRsawqFhX
5VccEfJ0HFVn6rGzdy/8CbO0DB+rDT7YJxCqbvakXjDZHpYl4C+PKr7JwJf+5Oj022jfMv2sHEQa
i5HHoAYaGMfH3PuLqPukOHEM1TGKs4IuCno2x4bOb9bs3udsB6SNDZAd+mcTQR69E706tshplYeZ
vWSaWuR6QflhSH9yca4tYPDFYk6rzkucLcsaGbn86THvwIbAho+Al/SiE+li8U8sdDP+M8Wxh0I8
A7rQJ0/4NDlDXyROq2G+YnUZirAlMTQUHJZJOC4TqOMEIlSGm5kPQuSZF+p89GF1V4Z/KXhJ4xs9
AQasi/mCZ6b7Tpkcq+nXL6kEyJw3l2H2ThC0Fs3DD7i++Slo+q2pp370VwJX+EoKbnXHfAPDi9Nd
C56AalUiAGk1zJBbX0PGEEKnW+n1n1oT9bWR5GeNn1izUBDWx8xYDUdsictZvSmB4oee6XPVAw5r
td3A0ejRIjCy8NNdCF5h6n+kiQjplTDuI+KN6HDgXoLO78PfKOCR/cuzfwUSFiK6NrH6a07v4J+G
OkIWNonyxsblaGlEjtG652ur5sf6E7mnKVyFAm+vwY3CErm5Rd27Q0ykWqi7sEsfxvFEYBZ5yhqe
JMMj4s0RkTqDV+ZYkcQ/VieJcPCEbSmQhXijDenYUlfTsY1wnCWkooP11QK3LYu1FREfC4VEx9dB
dyBJvzpJYPwaDGrsrlHtnnSsaZiazXGt+/jBHgpD6MxQbZ3jnj+KcxTUmjW9E2xZVfGjBrtO2vet
txKpSsJkFeJLToPuQDC5yF8ojncxOL3pAGGv7XdWcRb9nccyw3toV5RzTf/UBeZt9wQqnTY6WUDT
xZb2S0URZSKN08mgauJb+UP+HAyLoPvJ8REy74EBePARuIJKlR/0Iy3QBN01PeaiS3iHaTezURaD
+Jb036igEWZFs9S6h1H8VNqHEm2gBy71dlvwWspgAW/adIQUb0VMeA8SKwFPpQyZv2KFu/dmdF9R
+EXWRoAtWOkcLXeQnIEh4pVniWwMjz6BT7ARA451WzKXheH06UEbluySawZ92oZLfNLxm0AbQQgY
c5jydIz5hn4V/99ordr6qpnjohzeE/cTn57IQR0fYEXXqGNjlrH6jRaPtJWYwbrcMVbbEszqwHhE
ObewAjJaLghTmejq6W4Kj57wGeQvoXOYpKnxLUgxSWXvLmH9cBNFdI5r0gkARhooVyvV8dSzqR47
yYbKFCaXeryyEutC/OTNb4y4rsN8Oc6+Jg7IqAtJVXGpxDX5GNf7sfmVitituN1Be60mskXzr/kA
jFPM9CEDvfKRz9Z0RphKOQ89aWzTtxF8F1K81YtvkxEr1jbWT5QSuXHOaF4wgZGpyEadCwopRuUI
5r5smfe5aX+IWqLCSXMguo1kRlTG7Rf0BVRlmyj9/b9ou0vmR4BnUGV8vUoxZdacuRZHk456GgRX
y8Xd5fTq0UNVMDIdZ+h8z9cTBDhqF8Gcj/GPQHBURQdCf5XUtfJzLZw6jmlSVToOmnEvkx9MiICp
cdxvZZ3ouG2obQnF7H8g97TF7yQDlYGVB3QDTSOYcJQIKIDjx8hWIviZxh8DUUBLMZmWe1lBkDoQ
zsS+s2WRyivLU7mu87NBhxlpPz6zajHCLvgY43Nc3/rMrSXkkK6nXDILFQSm8VxZCBEkJW7BGJ0r
GAf0P/mqG1CakqnYIGzAalZhtPxtffytN83v+OlBEcwtHlMNAcqVWItkM/gHeCsh43dcYNbUHaQH
26WYl6/dzvhZFCx0PrhTdRS7LBWy1FF/532FYobODNTsJrRAoFA+Yh2D5FKNdywSekjlnM7tU6sP
AO2DaUOYXWE+knYL5xr1EpCqkk45HQCpKwvxjPOL58I8s6dsmz0IqpGULKU9dsKfoRzDh+DhqMHm
VCGLYRUaAVJIWJkXNXfNET4XWQk27jMaK7PmulvM+ERTAXq4yD9qhuVNFC5jiV3O3OERc4rCgMwj
uCjJ1qxcFqm4MxGozL+glh9FesvF2dWHu8FuhJc+EB+0Dkz6DJjxIw/NtCITLENcwD0J3U3wEW7/
lprtDzu/DlDiDtwztqQT9YH5++bFJg4ksNpfqnIrhvXIngBToMrgGrsSyilUgiJZFTnvBaqkxXiI
zA9SS6ghVgSvquUd9Q7ZHnXyzrFEwROqYfXHzpTQgcApXysWqm6FDuHY0rIe/dhpuguIEKqZA1Gy
BS9QdmVPJwwavG3aEHbSkhMGm4LXJxj3gfGOlK9A/aynf4NwtfpvuXCZ47aosdlqWi38cdVgz8oZ
Ub0l+RY0HgOmJWsABn4Ib5263OmahgsDUt1JZUumhdsMJy9GH43MYBPfsiHfLPbfYbFhgEHwKoQY
/sU/yitxzgZAs4yVfx2HW3FSbi3qSEmaSe7VAoPNQpZ2KTyb5CfHkCs6lNoS2vGtcTMQ/vTq6Ab/
xO5QNsecDaBX/ipYfzsGpDThIttjBZHw2lcfvbegbE3VHz6udcvrpJv/YE5EExbgvkA5fuESwbo/
Sbu+vUctrni+AHR9kEaaV/0VV+cwPQ7xKZu+VcQNCpuuArvKNmC4Yuy08jJamEW5jSN2Qihdul2N
RoXRh4LF8FyoV9OkNKtcWdsWte3BEGnY5nauX5y74LuDFlxOwC3bzoaetTYhsGf9jxa7uDY6k3xu
cR+hx4IHRpgXEwx42Fn40ZDhm6R/6rArxX2Q8GlZr3LcNKGJnh5P/0ksnnVe2AA4UNCLJjfGJuSd
y3uXTHfIKuc4Wg+IRhIJvAX5n/wIVnIUwArS+agbkwxl2rHkOkqYZ7ST+hNJOerNi9htu4kAxXSX
kublFbxx+5gNhbhJJ6JwuI4G+dJLZ/q5Ij6HuLgYoy91Oij5qKBFiG0jVkiP6peC9YGZG5sWVLyc
Kpw7ebIFjsQCYwcphVRMAZCQtHnknDLIMtPyT+5thGkyHfjIId/WtS3yvw3un4h0HzVYoqBuSN1K
+bvRIRCBXqAJjj8pmkT2tt7/t7zN+9cqbPokrgtusXqe/hesyWrtkmqrRjR3wfCVwnvoIA/n1JIt
Kr8aZfe9Gz5AdjgWAS+quIw1G1gq2MMfsfvWtI/UuOioVpG9US8xG6s+AVcq5ZkVSTez0Zbso1uC
SYnbmPRwRez7Oo0ZVKC1qD0YlMEBP5Mbkxash+mXV+215JaAnmLMXHH+US2+0K5gJQ8h0WAhM0mr
ox6qXabdHZRprgv/T8d5aQW4oX3GZwfCakhWMabvmmFF4u2k7k/9McaTpDu6bNcp/gU+lV/YtyMg
yyReRyiOxwvFn8KwRf3Qq30d87Sv9Y41/kmvXEnpcUzbTSZvAJHQcjp+hKEPCXdexa4FI7Keqg80
SSALxlBZcSMOhAFGNddfFeKm5Swfl1H21US7uRAJUur1Xlpk8raP3lG2jmgDOX0IwBnVB3ma2qx0
2/Lj1ZRtmroRUcFtiOGsoQAo5n54khGkKUtL27Mf8rpvMzkDsNEMsE/RLTZPUvFgeYdQVtVPvQi8
C70YPQZfwc5Kz1V3lXPi7hzWR0Wi2GZ3ZsCtmDs+Yi+8mtq1QvQaYHydmq0hngXx2HHrI/xhd2My
rZPjf72EmQKlGMpxvzj0PkTtCOhqe9LrY8yQXapPYXsYAXx1DBrIoBLnM4nsVoZo8x27aMINY2bd
pJpB8AG7TiKITHvJWsHQDYgHe48q/pRAoMb6PxaV6MXIJ9yQeehgp2BxSHIVsbi73ISz8WjaA357
OFYsYZ4FIG3IUwtV46u9CMrZMvClMYLK1bPeXbTk4lMlyPJNfZbafeq/yDmSCaekh8mvQfIxL2Y9
bJnqj+qvvcYO8u9Q8txMA4BcfJbDI8iuPYF5JB3qNJCbpryNHk+4XVhk0/XYkRdTgLGBrF+aYZbU
AuphFFD92WOgndlTyyITbUGy8Zi+mpdY2gnjobc40O61qjozmLICCplQ9P9EJmMXyUmy30RUDo3G
3IvxP2r4faTM0TW9LU3A+nFYeiqts5mjgcydmvKwVKFA/s1jFXl02QtjeUr4HDg7krPRXyNpNYrn
UD0V0h5UGMVcRIwvy5VUQc5INESzjJQXqmhPWZUdgJ/f1HRShr6UNC3KcJWRTsGjLxWfRHRCZN3U
wT6jtg7AFlR1uFC9D12zzWlZo4Gsw6fFqTOOFy37wZ+u9c6E1I3tKIp6uTix9i/zAGH5I81JHFp7
1EiczzXXxuzcOWbSN3wGfJd+C4no0P1M0riw9GmrFoSTz77fB//GraEg1JAfdHQTGWoJ/N74300m
2eELfQrPP6BO07sH1k7kC+K2CGBwRH/FfETxllfRb5q/+VDZC2f+u2EMB1nFnLUEBYDCdC//jjkb
WW4itKMKuk6RZfNdpxv1ZLZdrBhwLTF52Bq8YSrTtAsEUWPkuMILJXzxZMbDmqASA59x6Vr6VWBg
Wcm7slyLvHQ1ntVcdvHwxZgfIwIz4nkUup+8XwoRUNIMiZZK7pYxmsYVSuxR4PZj8OwDSGi70lV6
2qe7UfxTap1EgR+R+cbAKKL/4m2DaKGof+wcynRnZkgdEGnwpu4YXFkRWNcXuhH6NTi5GXO/nKiI
rcU6BF9aLKPUZrhKfAzp3eLV4C8CMFiyTm3LcLojhoubsLPZPciPoG52lvWWkvtMNkskUL9mtByP
QXAq6LeF1GJWVoJabu1KPIVVuxqK3xbBgLRSjE0EA3lCyYCqkJTjpTA9Iv0RDWeILlblZGBk6kcT
UT7ml6BhCBtvQxUAa/EWWU9kZHLoTbNvsBtG2r4ytkURsla6VTFhugoNi3gz2B1HDyX4wEdtiizZ
j7UQrwzxVEzop65IA6wKx+vZ05x27jPkM1RRKt69GH4MHE2mTv8x2GoxrtkJmvDFcroiZLe0vJ+h
8ZCZxo2AE0kaGHvbiD5F/2hhuSnL34pgGD4B5gTeDrYAv0s3OXhgWLbUnwzh8iUEfDeMrgEeubR7
GuxnPOQu+sNEp4iEGCslF2xMsRO/Bf8il0e1fJjDJR6dwtz0xyg90MCAB+lDZ+J+yv8ytFR5vMHL
yJSzT1fydEkbyvLWFnHvgFKOt6y3ktqV7+jOFN2d9HWTX9XBTiWafXtQWBXUDJ6RWebdV4oixc9u
5KTiaL9k+ok1FaPKjhXHNhuA4a784QJNQR42avvRt28ZSHnwJcdHL3EVJtd+ee81i2nxtOSisDW1
3ujqedA/RCAQovWVx5gSrnFKMTHY2sj4Gr/LUiU8lHKt+hspbgvznhTHmNSHYaMMP6nnzsYUbdRX
UuiOw6+F7y5FDMqfgNdGO2YDuDPOZnJ1ZHzSsf+N8oL8hUFHYLSm/BUsRN/9VUmQuxM6ifNHqTdZ
8I0KNjSu8dzerIEVeOpxoLDmA46iv6r7Rl8VZ5t5zumnhwG4CFOjwHCKgf4bfyle0S45ZeaH2F88
PtsUEb+KFN9Gx8p2hw1PtyGRFv+LR3StdmhYzUXMlCvI95jg3w2taYDtoSO6VgAFEiTnEJU/ZFU1
f5pQjFMbxJ/Zr1Hbt9HV8HfY/sLiWzD+aSyxEQyy6lc5rutwHRBDHy7VyJXV2zhRODboBz7UELuv
074Kohvk84CGuEFZIs43W0swktP7lxKGNiY55UeJ8VehZGUAjn6EBrFNbnVw6FqOEGslejdmGKpR
kqF6TVHnFFi/nDR0cToO9blrvJWVHUddwbb/hxZqXfcFKq562aqWC4N91THqn+KrOUvU67c6e6Xe
SjmPbQmQixlfeyp3+E/VPgoTMLTJz08ry7JmMVKAKxQwMVVUyk/TiOKN3Nphn1XkDDIse/nxq6fk
KMOzYLBFJe8xBxjI4DGgdy6kV3WVfZbCj/qWROiRyY7gJaXn5PJTW0cQ9+3wFoTc5QqgmBc5VJo1
TTOEkcr7lZkiGctGOeoTz7db6fAonPE7nFw5oMSf3vBUBPb2/fCt6vcAtBKxBUR4LUzjJAh7c3jM
aSnjOuxsQXNGmNw4RdTblO+YkY6qW/MXUf6F/b8OXMkcA570u159pdFGGp8e7JFaPfgSSd9nGiEB
j1SPJQjlmPnIEVKWp9mEnf7VrzIblhUKMBZYcntTUIcUPII0XUloT/pB1Y+jso2NZ0q2c+6i50au
oNyZ0XoZFO8Vzg2KWMBNCwNN+cR7ac55q4+MLanBbT+Z9sTzqmfQr9hZwT8RDIwFTAU+4+pDNRjC
fU0J+AfvT0n3orZTESZgh+5QEQZ3PGHK8JCVXZZQi/IIEN5AM11VMLsPGi9GrDvm/HX+KPm+nudx
9Q4XZRJcFWxgMoXLQIUTs1gc/etQ3opYo4D9MtOTlJNkO49Z13G7RWKC+TeFj9z620F5Sz08w3Sl
f4uImmGsNOMpwryYJ88g+46si5Zv1affLC14lUyQ4bOpOGkZB0gpUnJEhjKfJ4VlNQQLkAm+fhWb
mZqFTivhgqYz9uRd3wXbDpRcxFlLMo2EIHFW1s9+xcZvV63ojoojQDTLHzl6y1G9aHgCIhT/cman
2U7AnQW1QV3K37LsSrRxiXeKkf9mwom+MUWlLcygsn9lu2LnPWbUBYj4WDWcLBBkPZGnBKiSCf6E
v2S8m+CSTCJRYAA30XGBWCJ/qu1Txxy7pT/tJnEvdT+lcCWROJT3fKwosNtxjeNjUX0J8/6jQzvL
4I/RZsuDYGJZ08KVWf5LPVvvqXD8X2Gwe/WH4XHiORoAB0Wi56LDCaR/RWktdCQ3LQMI9RnLyzJg
rnBPuCKQnjsYCKSDmgEEu48KGpriYQifHYiFxL+a9RmbGINIrfuAT1z7j9gwGHDSQLTugLJB6qE0
4ILzrZXPfxmZ4HwG2gJO7k75Mupb1vKjJ4cuPoAG63GOJ95WKf9wdOritzmuVNJ0cXjJrSMJBHFP
Ht/kz9CeQDV23aMDSztYHwNlmSC/Q7lY68llxGjXoMoN+FEIiljGjLakmcA3yxXZY1oRbp6V6K/z
KLNF+d547syGMmx1eo7MMmt0iy3Va77PBsfSsHekJxmmjOGq1ZbUM07wnRHvAvXI3ggP33dJjtik
sCYm5mWSznSAunrI20NPcHa6jYuVoNs+3l9xh9dQzd81g8zYvAfazWz/gDoUxnnIb8gTOQzKdM+V
XEW8xvZYUT6f25Lfw6YVug+Zt7BfV3XpZsG+5D2v03QVyFcVbTmMwfkiKgJ3bG5Zc0OvDqRzX5ab
5otrlXNIUN55c/EDuppFIkFgXqENSY1rN1wY4psT4PprKh+4ovqXLqPa+wRBtSxvrJhZabDCDLnD
cvIyOG0ITcBu3riInlQCWeRrl9+kdxpfm7ZbNp8Zm06RT5UkkJdkcre2JB+KsS2R2cVxjMo+DG8o
iHL+voxy2I+j7zVvGr3ZnPdQI9SOcbPKqMsTqEeZpeyw3vFgv/S9aK2z8tQimw/9m9duPGmVGbuk
ac4gy1YhE6PQh4cIU5gQsBYdt8xieI1Vu1QZSE3OrMsfH5XhI7W+4mUWE8oeJ65sLqSitcN7Z3Y3
uKkrRjPZxHYtOoLAhTvndb9wH+qKZJQQ3SABW8pBmC5aC1wsvYrtZYC76e205DsGeJIMv7l2jgvu
aEZJlWMioAHIS6hpxUK0O8fByxufDRJ2DqRnGPxWKiJTcwfYriCx2BpWZWGtBUo/4UWJYM5XJRZf
iKkphYvIYodSED99jsQGMywb77T78PtN8ghCNLGqCqDsgvqI5lhAMos+bID5itqm0j5HuB0dyl7L
+h2y7cQWw/R+evEpy6PtQ4fX2xeN8liA2DSRl0CHCtBiqAyhkpBzNdoKmt3ddZik+LiDLQ4hhrZF
suJyLyDYofiVmOabxO7a/fTNuF7rfiQUFQP520xa97G0zfR9SXk4aPc+3o2CO/AFySNkMIkNSK5t
OGYmLb7EGWNwacm7Bype4W8XNJ89cX9NQ0FrQIG6qcqhYF1VXYTpAM5oSVONsYRTMAscHXQLPCXi
vj3R7vgMZrG0akegiuviwCOXsTdk7JMbvyllFlMEyEa1zhXSf9fGaUiOKkldbVRwdJOeA+BY/hoN
GCiM3xsUc+lBLhYGldeIGhZpQrnmAVejoyZufHp/silpyqEnlAtmPrX+lu5h9A9dtyDakbYU/adS
vcroVwWGLJJLO80LQLl5FOXWgudafMjcyJj7m506nPmSISqo1nEmnfTs60kcp+EvGcGlTIern0KB
1bmTEYwAMrdcvUbPiVjQ7UBhwTwUd55G0B5qNLwoqKE47ZkvzJILdP+cLwXvQTIgPegeWFRWVXyL
9cnRO5JChuYu698Y2ZxJw40EFtZfCupVRQet5s1iFADyD0jZ+LWZrLL9549jXh6mHqLq/GkgZiA7
6VyaxTKHYd2Rj07qTauJa1W+pdUzEqqN1jzwZlfhy8s07izUpsalM15tiIOTmZTS3UbmsQlldOtJ
6wm5gBQd2/qPZEO7RlQnUxigEhz80VUiFS12cC4JMK/4+C0Gh6BJg3opAKkoECaqlGex9o7TTZuf
q+rgYz0IIRMrUXZPsP5bmO9KyRG8c4L+UUntkALcgrEzktadyDpzpVnezKhFfQzg1Ym5XPYA5Yi8
XwWNvFDhqrQdMYhOyd5NJDAWHWkHCQlLmDN5fyPZasGXBQ2OVSEb23rfEKqV1LeUeAmfU9HUnMF3
Ima2wIAXPetGHA/wkojQQb9isoeeIp09FoshjH89ibhAPekfXCKlNt1EQpVnmwQplEwwooYzjB4H
b9NS7dFRMGZRyMKyyng9qj+hrlN2yOhf0C2OTjWyKtEnnC9MXFY4KzO2fOoYolrE4Y91ihHqAENB
xwNrUf3IkEgBr/MIHbCR2RHyrmz4JDTGnaLrELJX5eKI0f9gMEBcjXVM1payhC2fPDTVaD9gg56Q
mW1VxUKAmaBvrb8lD95BVccL1hVRtEkJQBktp55N+Xd//G3NCwYr3JUXr+IcZHMLm0zNLpbwEryv
1NzDWVwO473zLon0UstXBTSP7mA6ZtkxiN6yfClIr/R54SpuvXFgBclyhXIEQsEIHyvg/GFmWMop
V+4nnullJH2IyU1t3lP0lKxDzRptNB8iah1WnhGrbq30lj6Iz4XMnFrmfAy4twiMZH/IyGWazGM6
lOuAqVdYH2b/fSGi4qp+48i8jbNKNiCWMQ3/WQU1I3zCjK4aWsKikk4i4TPmpU/aRd/PNxhYD/Cc
cXMKzGJH5qgVPCPE8rKC7lAgningv0Bt0KWRmzAz7PCJkQe3TBk0yqj7dOwXhaYAFpm/0P4h4um3
Ou4ZObcHQbDZK4DoZhWtN0ww6VtK1SXQgQtDQi7+r6tYkdWNz4mt7PO+ZHFb/jVA5gyeCjBlXNQA
1ZUQfFVpl23lQvC2Q4SKQ0dRE3pIM12tOvSRSmhbfJP+4+g8dhtHoij6RQSKscitFahgSbYkxw3R
TsWc89fP4QCzGGB6ut0SWfXCvefW3zGxjilpRHX9VrWKGKArUSF2uxvGQ5CXl8hK8Oq4D4LlVGXS
vPbThjBqxjmfxfKjLx9G020mz+EuyNmFOx6K1aWtAtoSMcAwDqVh80W0AGHb/i8z43Nj678aaqZw
+F+gsuqYXWru3XQuZBeAouGCgRdimy3C0xEfdbdOUSMwNXU8bHRbrr2wxX3H4iMGGmVEPzgjgGpS
M4Xo0/eWfTTYHCBJDaznQL67/aMVc9wOvtWkx+rdoLaZWSQXmF5baa9U8in7/81axHlrYHtOxHZX
SAj7xgRiTFJLEm8jKrdBCx8Cmp4ZMIDXYEocblnCBbHLmKY5LvvCmQgki+KPteZjoy+94bPlPEWD
x84YMB4UvcH30ND02SqzvoviZxYJzv8Z/uC2ZrPclF+oGc9a/B6iPtc+XEo66rPa3XZofNF/Rgph
EUvRvV7zmB3LFhyQeRAtuUnGSah/gn11iUpFrBjSPZWmfZns7DVnVUcjYuWHDvR9ihxv1gkSTR7t
0FoyEVYCTaCLbUcW37Kctt34B2ImwRxRI1BjHMNef4HMm2fN8ntxcB3zmOQSw9VA5W7yZS9kMKAB
1GRuDa1yvOrONxFtM/IeePb4X5r2y0R3Q7Itq/oD0BaT0eE43GJjQbA+tCbDN5tQ351icRfi/Vnz
EhDwE37L6YkC2dDeYhcjESMQF1VM2r+UFaQH8VIkMaAxai04uUu6ExOAIHvMhrtnJBjzKM0Rohjr
gqep4UvQo/fK5Toh8XzIEcq6kEK3cfqF+Fl11758tirAffyd05WLHACL3EMrscKj1bbYmDOPXJs6
mP314L0jJ4hzc22yEfVV8OJqAAONteD81tx+C2f7IWa4BUMlZFnBkZW46xwKVbhP9H1oOyCPX8cA
8RmETrZWrGN+LJ71Cj9CIZutjUWShE7+pAmAP5O/Mbl5Dt3nwKd1Q/1a829VsLPEk5iOWX0Y/zJw
fe6krSrkIksvy5ZNb57Ir0T9QfTVY5GjQX+aZyQd7NUCJDVnmqa43+kYhnoGf2PE1KA9J8OPZVeA
iDEOHKVBiLTOT/tdlOylF2ZZSsU6bGuGWlY2gohbg4/EDCVt+aAwT6Vi3ki39xOdeooc4QzGIGrK
ZjOB1g+wBywUkd7eIX/LkAYqUeyl8RIh3R/TYr38LhnDlKLFxxTfWgiByq/a09QdNJd50j57ybW3
Tn0tHgP+qRB0mZs6OGTwshqwMPNdi7ZIORW7H5NH4BmfjlteZYR2EqZ5TaSjvqwAQWqZQK4MrBwT
ciRy+J4xd54C1CoF+4+JcXRCx5ur6jwny0IXlmkziS1qqG2I5T7Fe0Cc3b+JJqDtu33rpbjUmTXp
5TkL032IoWhCjIip60kVnY/oMuXRUMTrHZniTpa/5BMAjyOVagCgc8G0FJrbnOwOsSXcy0v26bhx
0qeUBEX1SANByMMiRMYorgj37Jm3424khNVFk8kMc1zbDO5boJr3rvThvdiJD60J28jEAqbcTcbW
MNFtvGq43G9GdSmMVYm3JydRJogTmD03rtBuRhXxxZ/TN/GHYPuqxHZk0cIOGN8LygyPCOjG/Cpw
kZbtxen2dX5r0QSMvw21dl1xGTVvhLk90C0SPZDaS3rGd8+EfaxnbgtSO9rilLLIbziwhfwfLTqZ
H7O4NA17CsM3lPdIN82EzuKsmEPfsqJ1Vc8+enXcDeaooZB5NWiBkvhtivttUT+rlC2S2pdkbCVs
ZyH1ZiLwR5vK4aIMLPsDV8nIVAeva3sVrJ0tMov5AA0+MIvcTjbjGePil7L/m8HbNvDBcbwTkXPu
x01r3ypE/q376oqa8vspUY9tdJLUgYbmUWA/hubFa59syXpFHL38dZTpeqKTdsoPU4ewKkjcxtyK
E7IqQCumartAV8b0lJnPtfkXspbQ9NdyQdkPBw/Lo539s7qMGVyOgPtEZjP517FJJ8avaEjBKv9l
JaFtMBkol86ueE5JaMO+Hb0VyY4kI6YwCHl3U1wemNLpwVOBHiLFTqXJH49DYqKZrJtb3W1NsMI4
QACZo7iBKga+8R7LbdeodR4mt4IcN/1pjE7h/IFoIPKWiXpr12STWWslSS313rvpWdnniiochvx2
znewWDAzmTYOPaSqi0IvwLeeESz/NjPj6HjxmKnjpVZkqyYbzWm3qDd7SAQRU/AgpzjGu4XKTDeQ
fMCxNv500DTx4OLe9PVyH4Vs55U6iOgpHL4TVP9GaVBSxL5rs0HQ3loOch1Lq6MWLydSgIU/zeaj
iy8ipfDd4jTb99F5Dq5ufZPEQTg5qh+woMWFgRnUZBSetLMtK+4vZS1zJJjpSDx+I2OdEpMUvDnD
qc+RDiEIsj2AYijVY+uqvXues/bUR0yMZ8W7YmkrdFrEszkWts1VxcIvZ0sR7jJ5kFB3C904Ko0F
tk1jwbsdP7v6PQHZAEVn22ozQc/tNm2AdtU6M2QAkwjwJINZ3az9Kq5Zsf24NEK49B8kogW+66TF
g8oHXuMqwczAnYTmdgNox0Gj6nxY4HuicR84hyp4G8ejVWm/7M9veZOzinbw2XOJEPsgyEVVHAWE
q+0cN+B8gf5VIIPX+Esb+LXFPkx+9OijY4U2ymnfDYe8HmhC+y1hm35vsJeglo/wXQwMBksSJ4oM
IneXNZ+xFmF+8tZp9FR6LrRBWyJNZ0KlO/3ONbz98vSWnw2zAWLL0SqXTMfmF+HSeIueyOrsbWY3
bCT/OoQ1JRaeDBWMlVNvIMVIAxRvpffr9qd47NgSYmLTQ1Y43gZx57+IMVygh4+tia5MMeALIP/W
/WluJ5QlAPmZiHcYK5RNfhlgmsDjpjLH5jg4/3erZAHSi6nAWUv6wY5MLS2vEdfjo2nGxq/QnzgG
PnVu3p49L2VXYjXvOcwk/AHj3iUWzdAtsAQ4OkZ+jNl5SK3aL+dXhzkv5bK6z8hiPNKBdAPONSUi
8saYOb5p4ILjSUvN5oAAZi0bZxfN8JAg21WtRC+9zEZeohlMdyg3yiZOFP+30a9rcbPHcENAIa38
68jjbzAd7ImJIwytdX4hMADriE55QiB6zLYmy4c/THCM05rgFgbZuhyd7VSk2E/ktFWO+WnjaE3Z
RLk3rWAmm/oDVtOMwyNBcR8o2Jg4fdqR+SN4YxPBf+Tyass97RjVOWtXjCsBHzNmuJVsOYqa+l1D
k1ZjDe+Cg+y+uLcU4pcCA0Oak94mxWvE/gsoGq4KuZlJgUdrHpBjq1nlcz6bBEtXbzhrs6n9rhzI
/mMBzaDAnkTGIKLIJArWWvtvEoA2LPNR8Xbm7qIeVvuUg6awMzpDTA88slU1bMOW+Ty7ipgSueeh
KWo84mrfMkMf2n9Z90Rw0IVU8RWR2A8S07eHzMqup3PuvC6QBeE9pugIhjnAtNut3BShW5vAevII
l7CQeigvPDtsN2T1zS987gpzL+bPvsDQyXyqzrYtyXReMb1gNGCtky8k402E0CjQGVniRE5q7+hm
RwG+zKk8v0ujS9Uza8u0T7eejIceYK38F7IeVXgxMwZYsbkyQdZqMaL6vNgmmNK9fufkjz2KijHb
m3G3dnmVxbxT6Lan4qQhHfEY3hlgnPPhu6Rzn9DY6D1Ob+DgXOb83a1NZ1xg723nGoMvKQwS2nOd
gr4ubi2c92D5eEf+iARluj0h4Jg65OPnEkE6MeYPsScOschIkYlXuZEd0pnpClpR9FNF98LHsCfr
DsYVlwnqAlNXvpY9EnrDeA2OeVnNWGIWIme3jlL9sarDSz3h/sEm00HpdJx2pw9Mf+2ckrd+IiBy
Zyx2XiO9ZnLclRhELESNBYtbo706XI+eTrPb091XYUncmEZK/V82pdND3fWXKCQNE4acJzxaOB9m
0dprsjWdha+ZVEl0ogH7ImqrvmM9FlJJ2i8B1sKg4RSN3H6tV+Yj/f89CZnWu5AdTh1kaoqotYf4
Ie/KlUmbqmEpyMi+mTrItTDdHBMkbOuuNRNmO4YroEsdfGvT1PYanW/HAfJqDn5neF8DTWrAsxxb
+t/Mboy7g22rtXINe83OHPPNSmDhLkzaAzN5j+3yNaTJ1FnstpnBzKLftlhxUF4+9P2vhN83VxTO
YQUtgrm+ci76EK9HZN8pQh0IztvFmc0cb2uqgd0n9YPut9mhK5yNHd8lY32NBMZ0+rEjyLzm91Sh
+/hnu+BoOojXZnzyUDVrMn0ZnfFj0k4I+0YD7aObkuwGQbL3c1G+kiiCrH0YcDJa6ruYkmOvvEUf
u87L8u7Ie1vYkHEawNiFgoQB46d99uoX6Z6kWSDf+vRq4rBGPIcKTnfrPpft8Gwj9g64shvuYROt
XffaoLEiDCWBdZ29DFIeI+XtMrNBFsCplk2XUPN+piqCnIc0eUQSU4c4F2+dh1mzoO4F7kQwsGEj
lzQWK9Wt6DVm2/YhauVuiAM26SgbKtBxpDxg3kWZ3+LUi2h7rB9YrasipnVdRA1cj3CoLTumw303
zPeE6ZSRfHWSUXts/5ItS/ekA7Zh2akw9UXNLpnI0mtD4lhj+oeLznPfdcAXcHcU6t+MmDdQ3cSG
psZfDhopLK9GjuVGs9coRvDz5/k3s/KxIisy+6k999uLFgkXgS36sLZYJrIqYF/rbQqGaxMWtqFB
UY0Dzek0QkYunaz5rncaal+Tl8dkTFEM+TVdsj4DyjVy9vrhteSorHrO4AtrTMH6LTRvIOUr77G0
qVzqFw93UEz3Eh7NDmEMYQCFxfz5I8YebqqA+BH6YLbfUadYh508uWy1F33RgOr5d6q+agukqnrK
EsTAA1ZgzuslFqOYwFR34EEIAtKZ1I1yC+eedj+m8wWiUUXuZjDMmwYfY0ZABaN73bOtzfCrOdzL
QQbSM4h2M9vscFn+8mA0fGc1SD8RiZcAU0BnCKjqA8JeaxcTO6ZV8nGO4gO8QkLFlpebbG+wr5es
Ifgj4KiM0dRbOPaUB+KMq8RT/VZfJLaIctizm7+N2T3gGK28ejMX7kefjBnjLOlT+REEl7BkhdxJ
BJoDZxqNqmc/jyHDAga/s0QVxMNoYJQdw2vDdp3/kefyi+SpfdTCAee5ZiKLYf7gQiCqWwDn4t2i
L2yM9YDa267Izs5h59xqckgarIYlRqSq7eFeyocy/5ptXK2MdxvTw+1GKlrZbB28CzKDru8eYhyI
OuuhMau2NZ5okdX7yY5pWaONxmK7NI7p9Byo9tgQp5zV4mRiz7CKdJXZpyDNdhER6ZD5Ps2+PWSu
CQSjIxr1kCw5dPa1FAarQHSpDGiMPvvT2ComQuPmgYaeLcnCx4b3rLIReSFHMnDEDIwdo8TaDSrf
1z36eXPyMySTZMZsEuo9B0mj4UZ+2UDWqqvPqZdvqTMh0voumEDqgGtlYKzi9iMrzFNss37msEq9
9kpc+dpk693VBmvP+QzQ7SFiQFEJWAhDcV5U8QmAvYKBA7i6K8QPQnDurk2T3LJNbPU1lymhwebR
cLstWIG6eBqNbskc+Vmyk0fq2Vpcx7h70ql58llS1LV+7Tl70rgfrLR6acOBvuIN7x7o1XQjqVqK
qtroVr+fKE68NoCc9rpIzTSqQpe4RYPqrse2lpRqPzjT0RKuX/a5Xy1dD8w6ynkSYsgPcHk72JGT
ThyDWM8T8U63hSpFbGOEhWKI7pF6VZl+sT1kwMz02omEpecULUBFfZhN10AQk4OHCp/r3tPAnXF2
TRxoMa6/PDBeDWy27CeijuxP9mUGUbCE+23zpNgG//NC7Q1FLy9671slCouA+Ny5uMQMtqx64/KK
ldq/LnuynBhoNFsq8k2HCDAIzsBJnKuGcWCd/Y3JvC1pllo9OHph5Ltpfhnq/FABZ3D5uBUHRAnm
KK/fUZzSDbRXPvwYjZSFaK7v5qtVPPYWJYgbsbumqNKgkLkNtWLunVsVnAKZXGTnrtORvo1ExAqz
K9ueOKn9sTK3MYmFqRFvLUSrXiK2hi4PKgKjRhssGAjo3CSY4KUwTsBmi+ZuUUh4L3GEfTRwkBCR
41DS9NT8mD8sc1wjWg348BtkW6wQV2NVXAacmgogTx6Q1sDWMLBYDVAUS7Ybe4flQVmOaAXx79Ou
CymIKyn8vDm46FlTTFYlzCwbtzuQDyjHfgCXxpHwWPK3kAY1qhOuekZF3E95mRxdUqlkrU4Ukijq
gnOE2cXq800Ysa/S1E6f5K5py01JXQ5oH7luc20D7aXGfduyFRgxQM+MSqaMszjoNiz6h55ZiAjh
zOmbAH6KyAfeYbayG5P/QiTYSprpLrSYqwzBoSTryHEgNfFDORZWslenJb8B6SefQaLzjuC7K9GR
u5hRre+g+iQ/MIjfdCYOuRJrDxRDDlzKK3ZURn4UzG+eQ7ZVOHB3ZmuF1ds2v2pAYSHb/EHcs3yd
CHR+8Al7q1oNM8Vh4DzNtsaIgFgaG/gPCo5FKyInhlw5OC4TELE3bDsGr0GvPlqSNpMMXWNW8yog
dYYNEQD/qBFWIDfYWTNC9pRSDL+OFadH2/F+TOsrKaiqlXbzTOc06KM/mCPmdH0zUfqPoXbXPEIp
2vbUBn/d9JNF65bLMVZLfaQfpafBQPts7Jd49jZK/A7Or2YHV0F/sczrm+rPdIaVQiYxpoJ5rHmo
XPqctN6A4FubOE0Ec4KMv6phPhtwyceMzTHtZMIRgY1XY4cL1Q3IXocuroE+zL4P649VAdVEmlTP
O5qhuxN6GMKw7jIlbryUTj5YJw3QCneY3yVypx7TaKdHpwknTBmOfqgx2Kysg262+zINjzZ71bF+
sZpzN7L5EYwBg8DCkc0aFbuDA2kIj9UZB95OFxrSDe8ZViCMbcyVlOIoGnaZ1T8qdsdugmchwjhr
uJiJcvJRgr1E66ELJKNdzv+UNps6rf/N07iXTFbcvvKdGU2a7Lgu+LQnchUAIQBDf5z66lW66SF2
52dlMEOT0d7CBl5AYO4F88o5OvbopsVE1KoDksFJfDjM/ji+KXe6U/QxIRWbxINWayKFsAo4EJGd
o19IcaC7Bw/WjMD8rrBgdgHZGUUNZnFkEKRQpbKcRZBsJDrQ++Y6OeeOnjklpVcE+V8DNf2hiM1n
xZKvI7ikYdKZzpWfl+IpQeLQeQaRqN+RemFL7ksNuwRkx6aqUf8uuwdYM70DTc481vxqrcE6Ck6M
NeexZeVicUYMiHyHEcpKqCMpT85NGd156c/THL65dsI9YTj5atRfdabyRvXKsGknC8CrCKJKdlQZ
Yi2t+ikI/CHMeQe493cqffjb2xCRX9h+0AlSvaoHCn2MRchML0NIqW06KGJyUEZ4anEZpdDuY3ks
9O9K7WvuRp65oz25d5009ho4dDbyCSxRhnQJwTwfe2/8aRMG9tjbErJZQjIpdcUpCb53om5x7c+2
jPyCzfBU4GwdWSzpD0scTiO5jdDzhXH1k49kdzo0XWmTbid8B4IhdR9Sj3D8uMDkdOdvYHykTeoU
wEWoIR2UkX4T+kLxpKUGGmdbN2S5eEqTlQFmvu3oTtES2OiDY/FjI/hSQmC1rLB2wF+1zKdR1P4y
hc0Np/PJu13cWGDrFOyL+9i+Cby1ETygYDroFfWu4LIvYbew2XwMeVOryn4lGeQFEedz0OLNcbLl
0I6g6UWPNDpPMoaFx+KvNdeSQlUjtIcV2YMumFsZjAxyhptBaPpC008j53E0gYkc5F+ULytcfjMb
C4TF2hlYxodiJjAi7Ktt9O2QdyZtO2bFtfKYL4XTPmb96mHizeL8oCw2c23NrjlbtUSDNTgONKfa
ZzrJfHhMp4HeOpTfRj681hw3mWZQcFno30z5mlYIHKmvi0QtrBcWYNXRVNcczkmu+qd0tjZuE74r
oI5ukR7HrLn2bAzElO61mqdtyX+o0MuYyQu/za2R/6p5PIW1ZCBUrgDsb4qBV7UlcgoenzFOm4Ht
v7EYhKT7ZoU0rmN5yAFFVCnyFNP7bVM7QrPaAduRVyIIIzxtepC91hw3RBEgKI/mRysB68dnWChB
8Fe+KQfv1OEVE3N/Dym85wnfVAL+pwSSV2x5ZfZyVPgW2tknup6Cnem37oitMF9biwpOV/gPUh4I
p0EvZ9TiLa6fMZp5ibMvhwK9OiVhqqcXUhyerOGrTF+Hfj5WFudjZT96puDu+VrCXGygfKW11kcs
f2CdResd53Hay7ICJufpm6FlrBRi2Ve9R1YAOkXRQiXKzi2UBS/1sD1QNlfVzcgRtOSRL4jYaxKk
ES7z07Y7mtLhClEkmXQUajQNNorVoM/v5eTsHIHg1wFAVNmHMHsVAVKUJUWEKIROercCXFI1THgI
lkVfjQWRiRQKLmXa28Q4DbPzqup215jmuY9c32TnaOfhShfloZLj1qrbY9YWyICQmDGy/KuC7DhU
PIfLJTg0eIfTrUWolTmxEJHOdijr1yH5p7KvuQVuUhVbAN8cQ2yZ8n5rzuqQiWEfJfNTUJYbD90z
WyAm38nKmrF94Ww250eTGVjQyQ0XM/qmDLYRMZf6Z+uRre6tXeiklZBno2FPkohdh1wlS09RwGWi
evJ7f3goMPSQngfFeJxpoaAzku7OHWyfVQymEpJ7r+z94MFSZAlTQAypdIk2h7HhlBicscPVZec/
kM0SRpFvkLWEWcKSS9ewuFxhTeeXLCxZibAADEmzFcWAu8w7gaRp++I5QDzIXXubmm495NgJbMVu
hNK3Bhg0a18ZXamBDNNS1WMaun4cO99qQLMhmp1uzRyIGze+LT1ILJp3+i3WCCnLtg4lyWeJMm5E
7D2L4VBGNRLjX9WiyJd4NRcpQov2RS/7Syawp+jiYkrXt+sSJ9d4GG2Q+0lIEgTbb03qp9oL9oEp
N3bfXDXdwTgHuYOJqpwUhrSzQzL47PqdDtbuI9f7TVpymKJUTJkY9jqW2mKnGpSwlNx2VX9lw2eN
RDr3/tmMtrtivnsz621Z+ITHkeKcpp8JN3IYTZhyxvAYDgxo4/bLccJbyfp9nTodFp+ABbylD4sN
KcEALexX2V/cMj8pL1mN2U0ulnpMiW70KKr0kOEQ7tkAAUFgwsa7Ngycj85tIZ3kcP6SeFdU7+kc
H2X7bEGQiZLphNnDr/A0eM54SeMZSydOAETjpjVg+m5W8Uj5t4AFBvejRDJgdsN9mrKjHIybQcyW
UOWrFTIjG51Nix7oYRLwBIG6OgNqSArLwM4Wx/98DcMZmEZ21WWFlrH81aqAZd/AnCj+1puC8m/g
oes6G2xOPL6jsiMNSTEXaiKXYYdVB8RQBX4cEaREmqUEXlGUiS/QoszVuZryZ1Mn4wr1SR5nT54B
h0CeEhWBr2oy4u8SjWLEeiyjH5VLullEfSFbmspOt0zwDiMOyb4A5FLpb2HGFHNqFrUxEAyIt1aS
EYKBlH/86Sym6dDqNiLoDmJymP6UfjIpDPGAwFvjVDX4hbxiHQzKQEdDlTZ7pzDvrxYS4JijTRPt
WbnOc5lEZymmrZHYuyHvuD87HBaS+JqLXbzMwZM2Uc6M8tK6OtZ/XARZ+RwX5nEKm72Le2tGY9wY
2pPmSqySDIaJujT77pJAnK5DmPze7O0nhazRBGy9zJzJXkg0LJh0U1rdnRRk5WihBQLJgxjNRZ0d
k1Gs6v7dS1tf2VyR0OMGWa9aUhEjjiH+PJZMiLjD9LgY0atSQPY1fOpzFA5UWBxvftJle1uzzxqX
9aAUTz1R52CkogygJBlB9khnuOjVueRjEz2vYDCJVmKcKfBCe9Vki5Yc7ZwZM15sMbNzgOtqX4mf
idAIg71aGou9BwUlAVgMf4b0bnPfGdOu0vgtMwOTBfozG/5FIAH2TiHor+E5lK56LpruDxHerons
l7CKGqYL9GKYctGnDigcofZ2RvHqLrHeMWLNDhlVvPTBuJdab7hQ+aG1wFxme5xdfKz/Uvq0ZnG7
aOw1Ut36NLT2sQ+Cu1Y0vxwll6m2z1Nc/FkSVVCONlPQKzozBKmEvWlBRnzvegaDHoNhZUffmHFD
gFIFbStn7m03Mnmhu69iEWA3GfZHI3COXVIC2HVxLoZV+MIgea0KhTcLWPADd9pDV2Icij57/b2e
blU5+32QsKcjKHUo9kt0Ez3lg2mGWymn31bVnHqUqlVdEekJFV3PqY65T3pI6JDI0cA09IBzRNhM
nO31Mr3X8s0weWJqigfTkgCV4SMFUJkkEpGxIaF2oHPVXLbhUe1eEw1QnhEfes6qCbaDHNTRSs1z
RuAOmCYLNTs/eQSIr1fVx1Qar5ZHHDbtvpbJfdpaIEhgVwa67WeutmOAuaLG3tlQqWJX+BqFMOO9
7WAM9zg3lvUeDgYMXZy4WtoconhigeEwbMrXrWKfmba3hgXfNuTNz4dhO3GUKqQHU2OdG4D4rSz+
de1w0B1a7cxez2l5yuDmmSx/c+0vKO4JUXiMZ/FpY9IxcmJ+ZwQ+xB7RfDEwxM1vofbUWrCNuDnz
GEdnGd87cnzsoiCsNT8k4bBzq6+BOr9r5lXf3xxqG7oVnOUI39rkWuLfwpMKiObVLcb3YkYLNBB5
bt/oej8KPH2Rbvgm1mQtLZn2NHCPcfcouJLc19oCVKDD6qNH1SIlixfhx3oA1BlY5IE57WOjymsS
Dzcn169aDnV4NoGSgHsUzn1Mh3+26nbltHOxR1a1ti47akCb9A0t+CgbZzWzm3UZOIgBsydjqnjS
kSVMfNOtzrQh/Yk0l1ikxScgoh+CyK/9hP+8092Xoew/G7hlD2GzANL1IyxOWiUF12jOzSvC2auM
kcRrI44+mxJFR69Wmg74Khf3lviscEinfIAZfthCH2G+zXhwqvKpcZKDTrqRIYNvCPCPLOLh/qqr
hzmks/g28+G5MuVTZRK3QqaRgagahcgzF8PIJIuJlobyNcoumV1cdeZ68dRoTMoD36qLo52T9lnS
HhZIo5GZ2Jr3WZtoq4W4a61+ck0cbINqCTiKfBNNzGxaZyt3fRXGfuMhJUKuYw9UWrFxB+IPyQg2
GROb8yiYbOYOh0MXsvsQETUEzBujqW9xZW114b4UFY1Nm4zbulPUiBZBDWStZPanhyIAb9dvRHlC
/Miz04UOJtoJ9zPM9SzWbWoFJCxKI+w9AFCtltyhLhJL8ja0EStma1Gr+kVv1JPl9beBJpSBJuhF
AzDcWCBjh5zGZ+83QJpaBnf0wpcMIYhIQqaYzaPHV11q2fwwegTiuaqgO0x9vW03DjVtE2vPTC2I
COxhC2MFnIa3oqFnxhje0+BHRg9kibIvsTkU2zikZxne6DV/6VDxCaEwq0qGYxXEfBTyTB6Z0Uvr
tWJdkeK7TMfmx+jZfRrkqFTzakxRkqvx0WDXqcEv5sOhWc72UzhundzbCMvGYyg3oecSTA2sAsqs
TruCSHo9QwDQOmPt4P2RUF4tpCoO464ukrehT/t15i6xYGhVSu+9MMEFUnY4TcP+qf7HDeusstDd
d3pFf4FTPBq9GP/6gqSmLV5A2o0Stz5Fs1s6Z5x4hN8G+MkKwBh/TQcjK3/P25KSzXysrenYlM6x
bOZzmaXPWZ/4QQZ3zKitfWTeQ1hAZosQ1mFwgQTdYhu7mmoDgYI0nB2TkacmNFfFMmf0yhML79+0
BIMrwW4VEclw2dydUHKisc/icxWCUM8JAEg1lz0VwteCs3MzN9ZNcs6GQYGsssQziiUZw10WQ6gq
UEPHsj5qdfvcF82ZoLttSSkBNMp8L1PkEmXcsaHXklVRu/hxHfgaxqboK/pUM785A9PWobwwFTvj
d8EooL/WRifQZHGsy47eqYgdesnsX2s6JRkXLvtaUR1srX8rpvzLi4f1nDvH1oyujLiZKYFnIWES
uK/a4n7/7j3W9m1FGGPDa4hZm3+REBFsWbwb5XxQXfKbq4wwM+2YoE23S4dHIXq2eqT//EeWF0yk
2ibY6pJRUaaONiVR7CJLrDQWECHD9wZfIgckMSMGVLeZrOAmYeEksKSpkJLWpRQrcGXrVfDVZfkj
+v5dTY6BMpHDGuGvSIan0gD8W2izrycomL3Juoeu8a+3wWfGyLkmyrSwl6gUqaRBjU818xhypOTs
eA9jx6QzhxWT2128dsW8H8yBCGpMZXbDosGDT4yfJ8CqVrX52QjKkzNmf4nsyfoGH1uocpMYLcF+
drXNB+LFtPiQEUvMdVMcqFNxNSD90N19Tk/j1B8p2sBmVpdawLeWkLCYb+kpqfWpt7JkfK8S4RP0
S4EP7dkirbtq6jurw40Bw5twJVxJoXjK2CXOVrfWdORBunM2BPVlMWEpMao9Hx4iMm0zLM6opGu2
jJeOw2ycgwi5DAVrnfcnQ5i3IuLAz/JTmHjbLBd/iYaup0IN5DqErBuNwhVebj1ohkhu8Irq7Nao
UQYXHZFEo8o0y0DElj7bCMseJvahmWTRxjQPASLe+3m+jxJyYKM0jPjC3c5U1yNCKT2OjlKyjkrY
/Am9QlA83qK6PcfeTTfSvRL9MYqsb/LCNoUTH0vBhVyJk9Gy+jYJspLo44BTqjJYjW75EXrhvVIT
qjT7MfHY008s1Im9RXMCoABxuJW/Z3K+Lx9VMQB/E8WW1wB7LNYe1lYJo0ulRoy26q8OAC2UWnHp
tP4SYrLUPK6I2DzZUJzjfvbj0KODMTC9hH99AW7bsEwTg99IzYYWJyzOo2bfG/ZYWseyxMBZOLr/
kXYmy40zaZZ9lbRcl1tjdqCtqxfiTEmURI2hDUwhRWCGA3BMjqfvg+xVlZVVL3qTZpl//qJEgu7f
cO+5kEfQUNyosmTWHdInjQ56BAot0GvOrbGtgzugGDIEwHncJGnvPw2m4JoCljJbV0J6b+rR37I3
PwYlKW3UyTc1UZ21PQBMp4pBQT4O9nscIdBnn0xEdYTXDrcSpOEq6C6Wz2BDYXaLffrbmTod0zVR
ir2/TRvMKCar7rSFEbr3Uef1I0bIehXA6vS8hPK1ygm0w6K5epwQqZw0Dp/Osj9ae34ZglW5ouKD
FS27cRo/ZSB47fQgZXop4e2iW7S3Ha4ueD1XMbB814H3XMftsV/gb9nJORj008L7rnxUKRUw6NRL
kWh8hz7oq8w8+25I3eXULPbK16Fh5BpElGzTQxlpTsD6aaBXCwDDuXH9PCT5ixWkZzMsr9UiWETh
v2mK5wpsgvKAX7C6ZgvDSBlsnQXwnrg57JwAGLCOTMmJYEIaXFgy6LPGq4/dn65rHyYr1V0dw9zf
uVN57xMa7URA86wh+gzpQQSHfDr4EQQ4VJrz9K3Dd86MDzsenu2QATEBIb797C3BJlN04ZO4DkCR
DKWpH3RPIQ6moHY+AhM9pozcKkLBW7oUFAAnp3sCM4t9otu53msBPoWrB04V6yK0gY4Rl2VGTDHy
xDSVfM1YHgVYUwKv/YNE6z2VOb7NV39ynnDp/HE5iVX2zLb60ub+yZ/h+me//JLvJ3IQ5XPztpCD
venOrtC/ZLW+td35nhBD3KWvnl2y4czQlxXBcJfLNeYFlXiSkSdAellkMWz3EIEq87uN2QDhbXWh
tQhMgWyAH2fDQyWDzazehK9x3ZX00uDiWuc0OvEpET8KPmDfq6MJgKI7g6ZYhQKxaD7dHlbbGL62
6mMueIsS85aNqKOZktqAWFRJgjLm0tljsKVSckYIbjLc4sOCoy6qoBPBCylqQBigotddw/Iry5F7
xMEf3+asrAFYFaACCRQEjB56uMGsr45ueMLjXkyG2OnhThWgxvvoHsPjJZ6CT5droZmcj7Ctbzo4
DlOYvxrbI639e+rUq0wAXE89rEzkwOyK7Ho8iNXnpO+Mz0bMwUrmRiggilIxMy3PyhaMqKKVLrZr
CMYKSwJBAsJh5vw+t0BGiM46imAAtcgqIyModI4hQS1UqnCpH/IONZofZk9Toi9+goTUHnzSkQei
OdnBs4NB1XJwMn2b4a6V3veyLluC4AHfBvXZ73YOfoqwf1jUOqZGYVCmfkRHhNepZZ4yTd8GcfMi
iTjPhPfUhB3bdLONIUO4rElgTGt2ry7eoL7NfnRTI5XkI48GcyF1Yz8jV2PafzJIr/uM5AQeEasP
30HFf4iOXCx8YQp5Z+VHm2gEqVpr7ovKBHfLiNa2r9nT9/UB9ZS17Qyrk5xNdI2I+6ZzVY1/A8x0
UWWchzXIG9jtQvwuE4P0MIqP0gxHK+tvI4uD2RGkR1fL/CDmEtyRplKrvkUYWHd1w8YsmDADqxq9
aJGQHzhGmszBBuuGpZeP3nKvXalPzYCD1qHA7fRfTBvXtGHNysydoKcILU/ZjcQwqAg5y3jAEopn
qnT+eAbDmpHis0MRTwkYVDfrwxHS56B4QLYwAxOpR4abtsv8gGPyutSa2EB5h6gE/0GaPXQrUsxu
2YBZ08Ubm6s7MGpnLADaob+dZsghU+WcuW3oUwwi6ilgzzA5xQXomAQgAbp9qZbfQjUPTh1em5zB
fNvyO6P+e8qr5s5J6qPXEG4t9ZPnp2dBlrrfF28aJMOElagiag1pQPTLZxrWUbLrSQD8yuiTQw8y
cBkEWM1w3pPtt0Y12DDf3J73PW+hAxirOS0lInQhFbJ89z6zqucoab8iVPKTtDBFuHjqwHAFALyI
0wpcsoPLjCbDLn/AEG+X4m+o+UhFeAZQdp2n+ovpwSNBEMe85HIe82+YSO5+kB5yM8B+7JAYbXOf
RCwqstI/5VzeN1P05QFp9iEVdJi0pN/8BJ79MRTLmUnkkz83h6RPX5pw2UfOTKKqYN6VjCH2tORc
lBYVkcCpDqKKMJFNnPcvfqufXb96aBUQSqpVVCmEFqMcyxei2DEFzOg9Iq7PwvE+8zHZtqX/nHco
nw2VggELlRcTyjqUqbNNdl5I9qGNRTR02hcni15LBzp12EQvnuW+EvHwZ2LUMesQciq0CJmegHjc
BWaEYxYO5863TjNf/qSs7pKmu2c1tQstfK5SXKY43IQ27nOrP8YZ3Luc85vCGksqbXTgfZQesJPe
YHM10zbOaOZGHyM3mjs7yCDi5dimXQiIcUMeu4iPhUpvHat4MI79XtTEw2l7T/wBRKoVhwjG1ZVM
gQNkBs3YXaIBoyr4wMzOt5N8sOEhzsx/fGcNYrC6pyFSB678fToHp849T75vAxopvfvAhthWp49E
R5vNSFZVXw97Zy7J1GKqiTLVNmjQfBS409yRKWHyvXF9Amj0bi7bO7dg7c2fSUJr+jiUsCxj19ph
/iyI8IJx6cx0DskEQnsZVmwXIWgVM+ZlAgPTWgw+qVcMgnOjxIuLwsfY+V2nwRbXCWILQS3YkI3s
0wFuHQO9rxDLeezsq58vp9omecfYqG100RGT6X+PQ3jpu+FltkGw6tr65Wj3I6zoA9sVEj6hLA0U
nq9IFxypDYrvOVNHXS/7TrGwdbLqGGMmnKvE209dsGyrNH3tQwfHG8e8A6chnl9zU766mjwRdvUc
QqFYaTOcUloNJz91P6ecngzk70NGVb63p2i/cBAFwqMKgOjEXELtFP6CG20Xv1USfP9ryu8sH5lL
ZmyyiL9JFLw0VqR3SmAtJQbzFJbzLTF990W2fIVWjMhlCV/DCq9636Vn8lUPM2RSbj5MUDOUM5XK
9yE0n82SPDHjO5SkRrbTcEzp1RBWDs+QjmIwpvF2qOsZFj3MIwvTsnKbqxdUr6IaudHN/Gn3sjyu
SfNjN1morqZT0nGYTuHaW+dIO/qZmRbkYjYvjHKrosKkaDVo5lZ6Xb1sGife9d70oqoc83gOK2Ls
2Tt5NYbCtHKv1MRrzlzzXAU+e1vkTNq9zabwfTRYHOOimNZoNc623n7udM8HmMISa5L6PijCi1dO
/oaCgqiOeWJZYfDJgNa0LDa0cqSLyFcTbOva1zSqu7spBDLOK39PLrvdNgzegpH9pD1Rv/Z0+jci
Um8VDIpogiigZ94ES4hub5POGhUlYchT/yMq7NgTDhgAPYBswqH9jUrkJbOMtxXtDMXRuYpx+qzz
Bg2YTb/tJekxmQqGSfVtlyK7yFC5L2QUVg9D3H57HiVM4eD8jtR0r23/Fw/qb6pczeKnBY3Er0ZL
wcc6hwYHgg9ksMmY/kFCeMm8QV58pPD4p0rB9V+CQ5N5jKosA+rklBKC82CN1vRQ2Sm1+xyn7A4Z
o2cVuJS6PtRMe7Os+DuCmhPkeVXDQBYDuUGAMq2GBZOE+BySxX2fqDeSH3d+GJ31+LtjehEzuMVO
m8U8LfknEHu2TTlLyk8QM08JudxRTf+6cPQKuvdh0Cxxah6TJNnXDRbmUt1bg/mSJKAVsgEwP7Cn
e4hs6zLraW8N6kHkuFfQHyV8YPyc50j3j1br30DKb7TZ6NF+Mma8DeQEZfoLctbWWqUbLLEXR355
SXVHfPChwRQ/ki0wIbzd+qRNnHVqV4cWLR2po/3vTrd/KIpx+Llksoz4yXZDBqtSp7o+z23AehQg
UxgN7e2Mm/NxtBGYeBo8GTMlBBDAxbsmMGfZl/m1DdoGA7FCk1WSX5o8Fgt4XHD+fcO0llCCgPDY
YYV3zBwwPa6VgIYztaKrVcd4gJXzt1rYeRWwPTrIKECu8ByZq4vkDKUWq1Xe0ruZbia8NKvk/pPT
x6oOFcCZ7iOYtkN76ZeL3a/yE5oI/5gTfF6gUtqA1RvzgyzFDpLpJh+fQfqnbNIdtint6yJPvv5w
w1OriF2o1C7s6m2svlQCf1TsHQDaM0lQMjkCm9zaRbWLNXyAaItweMIKTMLPIB/D6WlApaA/cWWy
K2Hrc9NMb5hSGUBm/R4+WjPcg7RyFYj348I6bo3OWNn/PEMIXo8OHgFWp2n97BoWqKhU15SESzUe
aNrx/BaoQurkPYGGHQfosa+z3oUDHDTYPQugBXg+qsQzi4wzu1AwlvT7rn9vmq8Mb1UaR7SbfwXw
SQIFGAf9SfASjWO1ydHXBW72wGiTryxdP6epZM8X8fi6Sb7JO9bkgmui57sr+kuJ7C/AcZjxmhk2
AZAoqNkY+oLd/BrZbZFO2N+5HbRidWoj3g/o05+pe+7FO5t6IsFEfOs+YRzdsr1m/k72Kqv7jSMP
FcRTL4UKjCkwOSmQ5jBwsncTBMe5Q4h243zy8dgtAcjhTiG4pIVDC387Mxn3uERZ8dFpqexhXf63
7VtDckDKZpotoyKyV1EfEpYB6J1d26msd5mHOol6hcYbdwuXzrgOnjc1Kl+reoPpbPNdILIs7H6l
6ZnHeOgPTE5IPvPH8zzu0fzcdGzQ0htBrVQ3f9b3Vt829Z1vrzAt1fyq85PbP2ooIQP2jYwJ16ad
WY80G1nfj+Vjas8bNFj2n46BLugDx30g5MIafs8Lmo+Lnp4Kd+85Bz+xSCg70GTc2D+SJj5gKGzL
o+r2IzqefN3yIFEuLrK+4nOLAArS0qZwX2sCLzQ/+r1Az9Bn53VPj3kV+Wztv7X91bR/mgIzyfyn
IfUgpLGImPcQLdbxERbNqc8vdGYdtoQ4QngASh/0ZV3feMxf6HeQnVS3uZmuNhxGlYlzQFOAQ4Zr
EHPCbchvtDy35W0dISWlZQAe1PJ3wCeQ+IWDd8z0i3ftQhgHbxobpNg10UkMp67/HsqHRV8X9xb7
B/JQvhUJ1dsV2BNxChUzN9FubcMZHMMeXWAmli8OARSgPlggMj3C+COBW3xhbtDpGxXxOgdfjpO3
y5LtrBB8H5f+MCdUMiPq7JupsW4wqdClonc/rMIsth5lwN3A01dnzJWRLzpbRzPLv8KAcKGXj19x
/hzI28p28Ct6x3pFZng1LphhF7K51Jcx/yXK8rCsUH57uCGoA62Mo/9la11jeem+K3HfwIFqo/tu
ffyYpwRbW/11radMXa35Fx7JCscqSgRgbAcOdUI+ivSraI+t+8pc0OcgmT2eJRABxSP/bRtI/C8K
oSMNHNaO4t7KIMR2d1VM/vrWYq3U0CkHY7iPNGqUnY3CVHz5Y/xcOYfB5wdg8TMegGuqDlx3LJ5u
MnMxLKVow3Y6RUQ3gktvnvHbblsLB4bHEikja0qS4Xjw51+QSPYAAzYh7rfEp4AJ6CUfO/9JZbsk
OuRAGBbnyZ1PI1OPZU1q068xKtl+6bg/j4FYlx6/uHjT4isN9+0MX7B5096bQuAlXqpipUngcdhU
YXPTJgFt8G9oaNm4zwF/Bv1twB2zEs2IlUXv4B4hfJBf44idAx/MARJB72gyMCvw+cNjry6Z854x
T3BgyxTlhbUYCpOzWGCZWg8DF/I8kHTlbcf+G1yo19/O6T0L7EKhUtoNEwL4jOXMpucJrZ5SdNdc
j0700813qfnR7hfI1BZtrmLSUsx3pbpOk4Oy9pivTtj53Bpge+llHrqnpLlrpmVDotuhyIHpw2KM
7/vsPUl/IjwNc/4r4WvFsTUCm7Cau8E5ABsY01f0PN5D7j+SchPxlwMBitTexl+Y8P507rtr/7Wo
ZJZt5H7QwnpQs51ba36ALInmoJr3psQj8zihCJw4jviKEW1pincnYVxI8tv8KGtqWt6R4tTSVpEq
UmoINu/demEw+WU2elPwfKt4T4138okaSo8NEh1zaadXm3G8/1tg0EoHckufIeDfuN0KLygBNjTR
U6Ifa7P3qdhjwHXwg90PTXwTC/LOQemJiNw/43KpursOBaAAAAiMdOiPJdbkaok41s+pfdv73534
lOI0EoeRk2/ne2xedvanxhljoW7UJzv7scHIDNWT0G9SuHS8gGt8Lg/cLuxea74VHsGZaX/S5MMK
Eb0XhrANYJn5cpQB2GiGtJTOabK1vbdcwSE4d6HeTe5bKRzEZac6+Oj1Y0NWifVRI7GJac87wtfQ
pI1E6ZiVB3E3I4LELV87JLhc/azYutAtg/gs+PLCCqJR27pcMOVwiR00UQy7OFqqvRN1B10DsueJ
y66rtILH00lcjAnHlSU1wHFkDIg9vZmQNON1AHRcnVt6cif9RbyaKs8SIGeeX/PotbFRcVmvzriO
rJjephGRK08WiAfW6PALjuyROHg/fasEpuWi4r/vspe5+pDR29CxFjq6LOVCDjJ/4t6dPn0m6RXo
fawddDsNReV9UDYIkIYtoXD7Puw2iBE5GaBamrvBjGxjmkNfsA3dW1Fy0q7ZGya3dKW0+h+K57Cb
jyDbD4uuDlN98TzMw+4lrP2jFkDA3WPvIdwBNp8fPfmx8vZz6HXoxzr5YRfZDvniRqOGxY27EKYY
KnaWw7cdXnwsMMjTGTihmsfiy/2HQ6oDegAGbQifRfLVOzi2MGJGGQSOGQdwB6AQ5/UqhgqmNwnH
aUrl0VHtVdnpZ0xiTtg6PDyr0QxtEzoCG8l4GBKCxC44Vgp/vHOjh+ieLSfxFvNZtOK5HxmUR7g5
ytWvkQXZCe7FISV5zs5QFgNJgcj7C8UurV8FH9Sqwduq2Ofs9rc+uw2LGPiUq6ecyl0XrKY0oq/m
wGruVacc6JQxepaoeEEfAogXGFRlOZtMRsd+lRfVafqMZpm9KVoPN8MBG8mDgdOA71zfWj5Qunnl
HggWxps2dg9+LA9lGBNoFud/0HddG8UDFPZlchr89sW0SN0ipsKPg6/jk5PCBTZJRKB9M1dbkQ3N
e963GLYMdHbErYZaKxqy33P0rwkI9JHWRHdTJE+z26z8wwWDtc83wPX4RjfkR2h/SaHBD/4pqcWj
lElxjKuhPQ8S0ZrRNUJS37pXbfAe2vYMsohHbqoaRmxJYHOKwy+HOKAvIb/uTTEF70Qls2SUk7cP
Zj9+Q+bAYsHtQajO7GQhIDK/keelguqPTpJ6bpkvkcCwUzWuXN/Nx0l5w60lknYjPeKn5ISNPnDs
C0Ne+qnlvsTrELkd1cZkbjMKvbJyMMuED27EIDGltNo4HX5qFovHBitxn1tfrouLcuD+QDhAh9ps
rM4JtlXLokax/ag8vrJONkwM8qGLDED/AsJTwAwUypzrEEyn8b9DgU4dWCbXbI9XXLfuYXZ894js
5DhnazRRfvZ9CYgomrFWePw9bTVeZrd4zxie4PUNTwvNjkGgb+yWHR7OMLNSD7lqNRtyFQKe7IY1
y6BgSdVAabSCgBwLcgkwSIWYVgzQ+DjN/6LGJRWYFNfBvzokcYocEnPWgzCrSVkzCMr9geGJ+pV5
4XVE+5diQdjqcTz0jfxTL8V30rIf4XdjozNDP9Hia06x93ksCere+ur71R4ufpw8+ZO64lX54FAi
SntX3Jfkfg1oBbTTAbxT97mXnfqUT1xUlypMQWukpFFyxi3uqaewL73wDfEO0seovme/5bBhx9HT
Vycch/tR0paHyTEHD5zl+KlJZvMCjalTn12pD65lvVUTWknkP4jPsm3eAXbsMVAsAd6SoL7QHEOE
C/KnqiPBvOhfMk2/pCMYKxAHhaaBcT7LWPSgUWzc6H0sXRKDbQmtwDmMoZmsPzBpZgwavq796bfl
Zl7wlRTIUn/scWgHdmug/12LZKzSIvhxwtAAydMVZcEqolZjTdGlAlUXzj7pPMVN0ot2AbPE9cxq
NnWbkgWXjkApMcwgaIW8REn5iNcvSRvhPKQq9IEC91UMunDj1nXkkS+pIWtwn8quQQtL3nzHOIsr
TZUMv5ZqFWF3Dh/bDcC7jshj7LKdx0pzYTf922Q0On8tlJeEOMhFOwRIeWKMx4+Yf3cdDUR2Mshr
O8oKVleVl+ys0P7GA0WDqEwT/krjACEDQzCZtg/0uiMcURXqgrNBAqFalzwDH5W3LTzR0/ADF6Vp
6NlJMBNZFptxEFMlh3tFjSwob6eiGuty28rKnyg9Egr9e+0S/Q2qTY5us9FBQkrFlEbe2S+mvOIW
mthRbHXoVrDocNClZBYjrq1pSQvkjOWnjhgxm01tpYrxWIF8Kf4d++wjqh1mOo9ZfkbWMDdTNWTl
ILdJOceaMCI/Rp4L7CMhLECl8eK3CAXHyT2CnVT0AzJuyNfYyJCtYMWDh7wTpkIfAYJtzKz+Lq1j
O5/KhfKBXs7K08KgpuxGKN1euUTSvkNgNme/QvBhRCeKWaUYAesoTRIBwDjxWAlacTqXf7qhDWD2
aytP5nurGAvnwTNDvDbdeRtSeJb8JMTLxeKvISXJHHTNZ5Ej5EOdEiRIq2sjkfSrRUysvcl4YGJ6
4zl26LNzm6p8lbRnMn8uXJx0eCdCMBHDDn9bZOjiM1MZeCp26AERTJw2B5ZLkZNeZNTEIKPHyCpY
gc4cHkz/wqz7Owd5SQ6q6JQBLpcmtkGk6vfGJS4jLDj9ph3E+TB4ka6DC4ndQJh5BMO6JozcTT/2
FcVCHZWeWFAaVM38ICX1JbID2/Yx16N/Lct9mZqFTw8fvIznF69uynXu689h/NGPeYbhDoKbyX4y
GeZYUTU36/AdoKjEaMbZ0Z/MKMzqZdVRZ7NQ0wm14U6m2DnSibB7lpMSvyQzQmccC41cg21p5hz7
Gjv5dJaOUKRomTSXbJMHEWQAGCtoLIUDPd6NXHJhLO3YYj9EjZrffOwcWGlzLy8CdEhuIyWlzYzy
VKAAj4hhQwuUcco7SxfPaXJs6zIewQ8l/Yh6WrOkQZ8YNHa641fswqPTLi3rlj4Qq5anwoSajCBN
Vhx/gsAKMM9QdzSlGH8UZWPfdyNkvQ4tPnsh6UTmrQp1osVtrYe8nndaTEmo7y3XL6tgO6RJp7Hr
lO6KBY1N6TVfYzgkSwbwSbfeL6cYNVJX27IqiwkxiMHC2/KNSxiEIC7ox3DnZF3mPGsnjsth18Za
We5TCVkcDafAHjD8tZnuD9VzHbBxrP94WiTobXOekAWovpXVzBT6NAvLLy/2Cvs+KVKvZc6r/Bp9
2NTigoaBYysPq78RsorWRF8dDG9xMRWOORTd5EQzcpE2RX1M2TAyM2sw/XmczKIJHuKo85yzVbU1
SYoOH+XL7I6KlhbvGX+0RHrLLjHRCQ9DleVJ+4FKiCdt0yIQHO9j1C/oz/piD+pFviSWT0TS7LEH
fUqtlCALs8ga6v7oQEnmDEW5FJloLTHTgfkf6rHqth5CVO/I7MLxj+OVPlmfkrTZ+d3ouSGpN+qN
Q5M0LG1n/2Wdniz3/G08CvmSFNkTlEfl3bm+vU4NoI9wgedWvhSHtMxs986fO671lmMcn2Ee0A+1
PT3WjvlimN8LL1wngV0XibuRrexyAnHcQzPkXzbPS5+VVz7iLL/Nos4ff0vbmZeTpbISQldqY1iC
dB7ET4bBgkQP0dv10V2GKgIs0tfRcPCS0oKaVgoaXLlUGcTFpk8D5q1zHrZXzGQCymGoaitjGLZ0
7XhEGBn1sGlzjENY5Vl0vOm+1vhKBbrHaMfA1Eu3Xt8tocVFgj3uM1oapqc8wi4zBsdF7c1Ewiz5
X+lX1YQDKkuy7hldcMUk0cSC9KjEKcL2Y9JeRjXNZySYhXTJMuGXLOMYFUtSJ1PG3gidwrGayTfH
Qq4Wnh3mmKu+TvaKgoY4N7/MeYV4UeV4LqDTxDaZriMTMuDOiY7Z0ZdWMN/LiFn2mS9FE7C7GDtc
vJTY6PqoroxvvkU7kgKfROKtQ7mHSC/Ph0XeCq8uPLYPRV3moJOiOUHTPM8G0D1MBvhtuySLUag0
DQwgHmmz89jgQbNMQPyF5ULXqCLTZCmqkTCJgI20xFKoWXqxJlndE0Bbqy4bMkQiaizBEZVBWhxm
O2T/XfkcZnuXJC55CLFziN/zUCRM4SZW54e+JiXwTqQKK75bGaJHuIlQcIZ1A8hSArGI70TksTe3
rHBIvyNc4gPrl3SMD61IHHOLKGvUr0SJFJi7uqKGrIeVcUYn5Toxh4fgen40ReWBXrIJAmV4pYqa
U65xCsKu0/7H5YG+d3Sr7J+01h2VVuc7FcMb1x+sAWhTqKp961mYwUSOyoS1HG3Y/RKBHXjUow7t
22YSE+cFz2x7qt229W7bZIkbphyJ3Zs/cdyxpMzcxTCSqbkct04o+EZ1ca9RGRa91xET0lPLCm+p
89e0q+r+la+qyjeTFiS2hZk9TBdObJOfEVLEnNWzPy93fc933J5lk2x1L7G9YlMZXurOg+xThMXs
EMgTAiSbwyAjgJANELm4Q6p49gRwV785T/NE+GvFPiq9Yzk69BgGFfRyVIuIc4LCz6az61Mp3sy+
J9N7q25Z00yMLMddN7LV33uxZf3YXrCsd9sYeo92HBdo65sRLQ88tSCh2WtsAoqmmolmb1Wd/Foy
p8D1UctpfGIIW0aHypMSJauUPWdTV4So2pSIpvIEwW3wdj5fFm9T+A3H4jS7yucxVIATW6dz4N6b
oqBwi3rnOw268WeMVM+vk7pkAthmjGC61JN94Y/JHzzHS1vioDjkt6Kf2JsYidaOCLZO5OgzpoJh
egF7iHnhIhjPeT0MYoNwn7igNCK910G1dSOnBYtsaUnEgIYRqbmJAuUj3+jdFouZaqZwHZAG+cWT
1exvGqDQRHn2Qf+70J7Hqg9A1JrNEVYlwyA7jw5hO6BJE+zG7auTOTM6haCIvOuSLWxZbRvp1EMB
hOXBaeL8F34R4CpunyeQ6dvKoOhwiJHx0Y5/tkFnnmQcYrqydZGcZSyZdiccKEjW0OYz53VbRapS
IkldbxU47hhv7W+lnaLczI6q+U8zmh+k8RQYGul9sc8x5v2ynNj/iuwZ4z6LZfJ2i3bKsJYkHFRg
CZzhN1CyEJBGlSIoNQySPgxr1St0xPY7KxtCdvymTvHUdZlCZkZpCWDfywe4Oig+Cez1gpSkTcSy
2dG1PbicIpIOrElICs8dXE6i63pcdVCRIM6tNTtPgfBdr2Q6GQJkFN0kzNZwyvCD9VSBynGLvjrW
OlIMGjnHzW4ebOJJeszsNUYfSZ5w0lkOF5IIcTDy4nWyq20bjkHmRD6gecwU1g5/J4xVk2bsZfSU
E0gfQITA6SitemSO1/Uvs0AytasqCZcal48v9pzmQXiXU99Om9xP6uiUJn7/A7B/rIn9xmuG7dD4
tEY8V4Kb2kOPKlJUC4Cq6nNThRJINHBduHFTEaRXihcPlk05uvCBlUPkcuL5gFpQPEmiKosUDiHO
RGob32JGujdjabWv8JXqft/ThhUfPJC1fsBjVGfbyBMW6t90rrpjKCbRfQVqIkM1NHpKP7thwDhr
AxLPfsoE4N9eDTa6HXhnxqnJywDXVTxGgNN45hd0u15IuTLiZLGLoA2PMFdN+RYhwiq4t5pgvOtZ
XU2nObZU/s31WfKQLAZMDdK3MWVhSkUg4rsxC1AS0PBINVIWdqDTmOqg+xuZkq1obtssj7NHAC85
hYuZQeHqXO3HwHeap7CT0iVmIJrRt0ftgDi9QD03bxTwI3YzXZVa1NgSpDQPeqqPMcCe7KexdU2B
0GaC8IC0Ie0r8jL080UVIv3v64W2NB9FeZ3GRiAsM8pGuOaEs/9AwoScD+DPqmsxBo68em6PQhbm
dfJFQbh0u5HVhncsRy9IXhNwoQTb9JbVsNxJ25pzYZ7jPIYs5qkpO4yo60BDDl0AsiEqp3tfjUO2
85pUVRekrUxGM1ySp66c7YavuWRq7g8+UN2xrYritp062R8yVCnT0ZrrIkX1m1T40pL14FoGVcM0
W+SallDOhYo2ZedO8a7hkkvfJcLACB+fV7GgLUTUDK+IUTR1e4LBgz3M3JkeSaknIR8DlIGX67ls
OP8tzjIclw2HPvatLSco693vVj57ekVIDpsRg0sChtFrMGQV+Ku6tcb3UWekJWKFvmec37Xyho8H
RM4MEprJzVK8tXyPB0RcZYpoDslD5M2bf/7jf/zv//U9/8/kj3pUpUlU/Y96qB7x6vT63//p/fMf
zf/9X08///7PQIa+E4aOdAPHcy0bLQr//PvrmtUJ/2f730BhDGWTYowu4WKCafHtNNtWRdy7N//9
C8n/xws5//GFKvAxSkimKzPhMvltZ5VxRVgVPKMNkLgacB/BK9NSA1r//3th9z++cG6nJkHkptBj
FlTJvV0SOqStmSGgKlRHbiw9EfdYpVV+99+/dOD/V3+0JyO5vsW2DP/TuxtSmiVdxHVuB5Nm8CjE
vhExlIg6JBU3JSuFRmTFixRESDFsZFXgbOQcuafSG4t9KhsyLXkmmeR4byHf0UceXXqACZdzZPv5
eUDGl9RK7gwNLDpjAgqDAcShkPKBev2W9dBr23vPoqGfhbGJGBZUtJDJX1MTKpNKNEV1IeguinEl
BL5VWQBbnbGBXdT/h7QzW7IbR9L0q5TlPWu4ASTNuvvirLHvUki6oUmhEPed4Pb08zGyukuHEXbO
aDqryqyUIQkECTgc7v9icFOHVTdFQXdR2nT+KeYTZYfkR6zKx7jofxgOEp7cAsDto4JuwdNMBwvX
8xDcl4QM295FVvbapN4uyRMAKBUOgAISdxTr9yqs75JGPBMVcXmzmofj797QT7z7xYKjwqHJcX7q
2C08BCX9oMfnMgRaxFbKEWUAdvUrJFc16I8ksQ1aCAn1PeVcdvrxZ5HvHoW9ZXlc2m1LuIY9L5Pf
NlnWDig3pdRzSz3y96oNjeva0uM9Dib5JSKI3fkfjyd01zYd3XGlJz3vcLxuCBxdI9MHXNHVr1SR
UOhouMPkna9THK+Cp+PjvV/m1m/jOfpimXv0Vyh10GgyKpTp8IV40gYMNfrYEbvjIxnzX3UYryzH
ENKQvFEqq8uhgkbYdMxpTjcyRHuQmw44dOB4Z5ZlmecA7aMzhEUp2xtWy/EVRhTKTRPXWQVqeHP8
YT6YtmOLOYI6umt43mKFDaPRJ8VchNJdJ77iakSCSTNyJ5LBOjXv+e9azltSWHSEcJmPvvikVR1V
jYZiOOGzG8cVIgU/AKsjIlQrKEkB/0bYcGG4Hq4w1B6eIFxydKAktw6Mqfrz7+1IC3g//7NcRyxC
ammDAg5LkI7KkdhI91UId9aALR4DqZHy5vhr/mD3kLRYNp0YQxi2udg9k0kzMafZjf5uPe4tezAx
50ajVvOVukXmx9seH++DyGEdDDg/0G/bVVOmm7UtDE3obsar67gFEDPO6rIT+lZABdg3wZBsBvDp
c63JzM8T8IwnnuKjxeUi1sjudR3TFPN5+ttDdOAgwbmyh82MBk/RxeWlB4XiWedffzs+4XntLNcW
KADHkxxSlmcuPqdXNzGkYuAUkQqbSysLwZ2GQQkctYDIpbBx8EKIIl0MQwJVBPPu+PDvMwPLNRxY
Elw1KWV47uFMwySXZWxxHDe1oV7ivjaeuClaewSHgbvZxU+PFsjzn49pciADXjUlAjdzWvTb27Wt
VDiyIyL7Smg20D+lvqM2Ngn476UHbdeTs86E7vjyRDryUQSj0WSbnrRZ0uQFh0O7RcPRbmE7aaoE
VoHf/iqsFMZTiWQE2fhLDSXsl6+jLZ0Hhn4WN4jVpa6tTjzHR29dcDwQS3kJnli8AWmjaZ9nI49h
+PY3PQn8s7pTQKpMd/xqxoN5n3jQY/78JHQl/QQWm0fktBYhMxZVmvelaaDNFqKcGGp9dNtRw7yi
Q55egdkfX45/6A+2EQNyyfI8zl6g/odvO+I+7KFsjmlxkiWXeYDqy+h05XlAQ+fEcfBBnHJJqE1G
MlEiNBfruBsrQXUK0QRba9yvaTOg5NDajkV5E9VYbJA0y/NPnAsfTI95OdJG85cjSMw//20djyY8
ORpenLx+jq5QNUTVFtnPAReMJAgf//Rdsj9N/Locg8FMsTjmNUeYFpYKsJ36VHwJsCYBOV6rdZT3
4cMfD2U7tjRNz0Rwjqh/OK/cH4YUYj3iEnpv3bZTZjwr+i+r0JHD0/Gh5s9yGP2EtOdkwrR5dgL/
4VC1x6pXQDEBBzQ0MasK4sWYUa+OyY7RNxrVLiPhuK0V6PnjQxvvT3XCDIGAEqEuPaEvPp9VSBOo
h45iB6LJnmvehz13fqORl84s7TngLppMP6aq8reiABJPsb8CWHLiKd6HAuE4upxPGdS8CYeHb2AS
ddbnwVSiTjgGF5GqpvPByVGtGmq0gYXwtiJtmj0ulDXiUzYaabqfPBhCx4Zo8gKccyT8Pl/QtJ66
kuA5wkOWqB396WKXSIm5kLZMHtcmeB0+Z1qWWgVLhfspOjqoO2s+kGIfgRUaAevj7+TdvmIoUlpp
u7wOdHYXH0Z1Psgg9P7Bo1WGvPTGBL3dOHBRL4XiFsjL48N9+AUM7t+u0Fnzy5nNt3OBdwpM88y4
mkKaWDR9ywmLNaByqDrlVwV2uidi8byHFgvf8XQm6rH6358AbuQ3w1RARID1Qu8kHAfvCtqYd+rE
ez85jhjBgUdscE0Kf4efjYuIR+49V2gaA4eVcrLvsgErA0xUhsvKaUhZ0xCE2J++UklKjjmFxTvl
/S2CVQ0RgZxZr+AKJ/1G96t021b6sNEo0nC6PQVKVic20vs86nDIxURpNeVxK2ARNsYT5KDqkgeA
Ucw/UJJy+CQuOGUzBGLNCVKemO8Hg5usWcKyw6zfLaER9ACMZuZb1xILPGOfaZ858ACX1LTPb4LW
G1cwvbUTueMHH5czRpAJOwY55LLCoYDRRxSYmHPUgmCuBp04Aa9lDNq9Doup2cRDC7Ti+Md9WzOH
a9e1TFtihqYLx3qXvdCRKntyRlr1uXlhoXSxmQawSmWHwQnyQAAr6YRftqbm3Hma01/ZNLJpnQow
Z5qLCg/l0Hs1c7Bat3ROhKn3B8pbjCK1k4bJ482v7LczGRUNUWKPXiFsCtWMJoHnIPISAkJTL23l
oJTZ5X4YrLFQs8tvsIkgbR9/Pe8ykTl6MbbL7ZSUXiwui9IuwNcgrbAJB0oPOOJ28IhbuvgV4tzp
GJ1lLXyIE4O+m/Y8KKGZGG3pFiFrMW3VU5oK8N5LgLrdmsBImDP4NbTw9MusM71fiJEFV5qj4h/H
p/tuDTIy5GZDztmXDgDwcORQ9pNW9Zih20lv7ukjNo/KRenG8VtcZUVJ01F0Tn9it78Ln+SxuiQ1
QdGUDbC8/VNLQ7CtbTOEWRtkUis7u4EiBkLq+OTmoHGw0hmGDB3eGzcjyh6Lw1nZpZW2Hd25upl9
cJyxVxcQ/UpE1MAEHR/rgynZ0rPmq5gtKeMsxirNsEZanLGCuNWv6Ps5Zx0PdeLFfTAjCuQsTlIN
4br2YnV6YWPCfHb5XIaToeA6s8ZE2l44VT6eOFc/GIrEytU5fSi7mcsJ+agyIDaj0OCPMpxEjdoH
2BqasGz96efxd/f+Xgcz32IZeIbD5gOedLgKMRUgNbGhqFdG04NAxPQlqnMoTNNgA4FALzyGJrr2
GwO2/TTLmEAyR71A4zZ0/FHef0aLC4Gjc/K5ugEK7fBJanjBKNuizsa57kPBtHAeIlMqVXV9fKD3
r9cCnMdtgFPdoEqxOGNNZwSBklO+7esOlVSVwICPVS7ANXOin1g274MaLTRCDJ/TFY7uLQbDIAfZ
yDrCEaqu0Sm2rHS8HtF/uDJVizR+1KF2e3x67wtBfFJBaWK+rlMjWFaeAnpGruwhUse63+yasahR
lOuSl0Ja8WUiIW0oEUHtGUcEDyUctj6HqPD/8xD2XPhi/bqWXGwXskazcfMM44hWWuioThqC3jSR
UWuwtkUHlhX6MkJJqM6fcVban7NBT/bHH+KDd0+hwDM8pBa4qNjzz3870iJLV6yDAIsTuu/duVVY
+fBN50KBzRAq7JaJdpRJmnV81PcnyvzFHcoknCdMfV7nv42qCRGMpgkQPGTUFVV8tLLGFlji5PfJ
fYYi1LmqEnKPvg2Fc2ITfTRlslY6Y3OBxF1uorKVHcp/HGcpfCfs0fXYRR6ryLJZrA60UiPweS7g
5x2f80fDunMuRe6K86eYuxq/zbk3giCh1R6iyGyZ1bWtx0X4FXewKbhJVZTF+7orHPNEhfWjgOEZ
puMZ3EQtYv/hoFMgADcjwbLJOgG7EXxAf25Am01ObKj3B7XFFcClOKK7c4ayCJGdUQwDysbBpkWZ
kjyoH4DwwT6csOdbG1WOMfI6aigAkqZ3dPFPfNIPhid2UO3i5GE5m4udVIxhX4Db5P7Yd9gCzroR
YRYDb+xGeT2E4sWcMBE6/j0/eLUU6w3Lovejs0cWuYmWGYZnNV20qShifIZPonY0zIsTjcYPA7HL
HuF+RZ9/uWqcMkrBiccFiIAmvM8KTOUB58izOrS15+MTeiu9/JaQMIJl8AGp+zvcw6W3mFEPi940
wgF8E06FMvTp90j0fQ0xMGZz6QyQyw1jg8yeCdHD26BtifSxO+A4GHaXhvunjb63B7K5VnLsEqpd
d/FZE3wooqCZtb3Rsd+nYPjvTbfCoCZGaKpLm3LvRJ12VrZsWeDHOf6X8fRnS+vtGaQQcw3J8HTd
WLwUuwJxQA5CS9niQjJZwxezLh4kDKutBxKco9PfH/8Oi4U1jziXkOmDORQqTHOxZ7Um0+DAZwBF
MgV5PUk8VdDPtVAoPT7QIiIxkM2hS8/N9VjArjM/yG8RafJJUEDXIKuBqAcsLAlYn408dZgYFuCA
I+Tijo+4WM1vI0q6fNxnSelJZQ5HrIOhjMHhW2tfHyPtKRocdJ5rMJDljz6wvfH1+HAfTNBgTXO2
0U/EcXCRWAh7QElMhHRaDKTJVgnqwM06pRXVgp+zjVfOXvo8x8f8YIquSXQn06X051mLMO9iGqcm
CZM9DoV/HvaETZh4YHWrKEb85Y8HM23+oRhC3KMgcvg+RxvJtKRDsUU3xnzrlLrgfl6AwQTye2JV
vh2Lh9EBDCGRXfydsSyrqdBzwNlYIB6gnrWXYYyBjIVX8S6dnQK9KBn2iKwg6TaNX5wQip9Xe+1e
zCFCFxAbJ+g1m8HCmBfvJnnR2+OvKAxwbPBK+Wcxc15lJmVzPoHh2JR/F1u2tFyQwS4EIrNrMcIa
y3aD7vNwHyrIo8c/wPu9Si+ej00IsDj9lhFq6nWAzIJqtl433bldZGo/NTJ+PD7KB+vYdAX8OqpH
c9d/MSFvIleowPzRGneHNQBbf+shv405IulEp+zwRPb/0ax+H2+xrJTnR7EEegaxFSWZdZdnUba2
wTOrExFoWSZ/+1QeEk7UtUzPJRAdLuA2kA26DUB44GmNGLMXRMRrCiCYP0wKSOCq1qqyww7Laep9
Uk6QsTtJQQw9kShSaAHSddraOMD8OP7GP3gDjmdSI9bJy1lMizdAWRP0ZkuPlqcam02YxuhkmGOr
mvM/Hsg1ybwlRzvH7jIiJkHni6yAoODkHurxo/BybedONnCf4wPNa2SxfYkSHGI25TXB/z1802aK
itNU9ShsxFjRUOrJH2NYB5sqM71buKvwLzTdPBHvjfn7vRv139FwmZjFXgodqtT5vt0UJWuQx1Tw
yqBBgW7KoGdaZnYz9IWzccI4PEvU8CbhXj1NXd7uy4JbtA7JAvL6BEUxDqz0IfEyhSQBDVV8Kl3r
Li3KbDwVVj98WewA9rTrGRyThy/LILrgaIIYVTgCu6fQPH5pWvtLMyBgVpqxtw5kj5pMBvpIK7OH
uSOHHt9AOyVCzgt4NFpx4DE3vuUOF3XUASpUXrelIz1slVu4u0KgvxeIlLKd8ttdRYFk41TON4h/
8JmgcyAaLnXo5P0XowPpginEhT0YYgY1ylVuIbSd6iX+X6mBj1xorIUeXiaawozGei09H4ti91rV
3q/KTXTuskNwWZqZe4mR2RcKCLM4RoV3AVpHgT6K9aCb2XXetqiO2MmFNyIobep1sNYnYayrBgDz
8cX4PqAJnVuvO3cbOZqXpa+p7VOrcMC89MmkexvdU+DsHay6EbJOI1C3bikm9493AI041j8nA5eU
d2gEW47u1AWY0sa0HuMNuE61GcIuPPd1z7FuEL2fjM9V74lPxyf7PiM4HHcR4yItqkO30oimlRnt
UtrHaDBCCokdrTw7PtT7sMXxwHWPArVnk/lYh+tWq30zTgN6+4UZjVeBlqD/SbX4RO3tw1Es6Tie
oL30Li23xg6vtQhVlqzrERfJo35jeJ174uo6h9jD0MFcBB0Aj104k+4O5yLKKY5yg9eWscXPa2+I
z5x2QD8xzevvcInhTdRxh0BiD3f7+GsEwPnh4HP/gXyHPtoi/uNVCDS9ZvBGwJNHfHs/ag1ivGuu
l/zadagXPOfll8zCcK/96SNYO3ThRgswJHeQ/sEzkRb6NMI/vQWVutJqE7GPTeeiQdPDPIigJD3V
aOJMU4s5zroKvoHVJzbraxXgHZA+qOnOLfRdPeBLkCdbWD9gQVMg0eW5hSIq4jF4PCB8WoHtMXao
WujRGcSidSZvWmNARyzC2UZcuc2sdnOloanvQVIUmzykcC8xikQFYfY9QY0RoVB3ZrYhzFvjVlJK
BFoHmpK+m171Kq4usnD4qpH5Bdo3xOzTqF4bfkwg+xbA5YKRiRsw3CMlnnEv6tudE56Rg5JrGW+X
/6sEPqlx6yp0m3x7M9HqlrG5LpC6QXfdHp98FxOQTyHqEeTKo/gMKwh5qE92B3Ufc7YMasxTip8w
nZXSfFAKfohz0eNu3lfWqppusU2C17NyjJsEp50CxunwCcMSSMNofkF5wPDOoWgZohng+i8TfteW
/IVh5GTdYKA24cscArVLkDshAE7li6A8krTfE8U1b+thBJAh89UJpIr1al3kz61XXdgeulFJcsv1
cGWgnzcl1x1Ojirb5fCzwIXbzpZbK/yiiwR3ae9rI9wVnxZZKnRQMZHWFGVj88y0/Aul7e10lyhj
7QI2dNYSZRv/JvSbmyHd9yh/JPX17A0aA4iEnlEEn1AGxgDNwOVSf+yrS0Q3dO9HgapfskdAFA0i
dRFiS9J2lzAHAgwz0UI3iofBRmqtu/O7feC1WwilmHnc2ejxFyFqkPCVJ+x2P5s1Uo7JY9R/x9kL
sxdUVwy00frXYPpUtFcmOHow6yTW7YVMHnBhEum9mey6HOdvDssGkdWm+jYA4qzjHzVwqKrFLSaK
tgKiyoCInHMOLWMCTuB4EGwnlPZnDsJNaZ87abIOBfK73J/yVKL9hvxT+02oGzwnMqR8Iui+w/h1
8l6LjvzlMQWQnyT5OQ1Kw791028CZe8yx9cSIr4Q2qc8L5DdAn8Puxv05gUaq2cl2rGtXPkxbkkq
3pXyovPuQ+QusEOBrgr1eLShr2DImaozVH0RgxDbWumblCt4K+8STAe7zL3mMsuPOEdzexd3fCW5
9fxbs9jAeNFRAzK1H6Y/3CGBsDXqM0DXCcRNiaTf8Wj1PlbBFCLe2xxplFSXhylmYxJEEtp/OWcq
Ir3DoH/toaR/0t0BlVaIkZibZXUY6idO8Q+y9zlE/ztKLkO0mY564fvgogb/Zx4PL740jC0p9YOn
aY8zlW90s2trgO+dhsanqUA5R9Ynbntvh9ryoHDA+hm2S8kE9MjhQTGIOGhoh4CUGsSVHaYQaay1
bTfXhW1huey0yVbCkf7p+iK4CpsGGw2shicQaasuqboTN8L3p72j01IAJ0YNGUzv4ghu4K52egGK
P/IxoFaYm52VGZSkzG9OpfQfDEVZlyo2xxQN4eVpb1q9qjuL0KWwoN8mQxvfG74b78zaj0+ssfcJ
G1WbuYBsz1h3Y3kY6zCLHR8n0ZWtcDwJld0/TrEl74ahRBqFyv2J8d6nGI50gTugPI6u6bveqKCq
0XfwIikvhvmZ4ddwO+sgOD++cz6YFZg3YE5c8DzKYObhyinNKZEywvrKsKT+rbUCdUYbCsc3Y7Li
fF2Ns3jp8SGXzURuvGBT562KxIU03t3DuDcUeqgIg6UsHdS8US2zVlrm63e2n1UPgh7fj6I04hhP
H0wv0NTME6xpkNHH79mLvRPP8z7LAhzMJ0W4QtAeWG4eeNaealrI2xPsuk9hGprXnTAaOuyIt2F7
3e8Qyw53uKKegjLMweFw2x6OvAge8VRKaFgBjW+RfULq4Bq7oWcF0nJTI+4tNOcrt1Vn9iS+Pf4J
TkxZLi932OTFMmDKloCsXWfIdVQ+JmRQm62zOMTyE0qoc+Y3njrxsj8ImNx3DLpAcwtX2su+F7pZ
Wlw4LdClhFaPFaHL7BlVeIH0NtZVMOG2vUijb1bWjWvLlC5IEhsH9sFpNkXf5ts/fRHADkzgNmAr
5h764kW4ygu1aPZ+bidfv3Rn2TG/vnE1VACloavboVHYWVlOemLcDyI2A7MHaJzM1ctlTb0qlZp8
kAIr3zc/i2qIr5rSbB7qS1WO/TkqNxaw+7WTmPUWfR8DVTJdrZNwzHCNOklxWfaCqbDPxVMuo9Kj
UcZjHUYBevda45QSJVdEPO21a/UPSd59suMpfOg76d4F5QgNA3xpek8JC91IY0Ct4Oz4xzgM5lSZ
3sCPXDYI6EBd5OLGAW9T9wvLwrHddePoB/VpVb6mnOPpoxliHvF6fLglzurvWdM0foNcvq8p+pk7
jVGB8lif1TH6Y1KU13j4IIpoJ8VVLywN2DwuWcgYDNfIQOsP9tiUt0oiBprEqJihLGOjSZF51wgn
5A/HH+9d/OebQBwwdYD0EEuWOY2jArQcaiAXNXzOYKtSGT+oNO/S/Z+M8/bWKYjRqOOUoeO/BJF7
MqwFAk1krQaUtqTVjScP7YX/3be1F98WwQ2CqDXith1RaIAraG8A6dtbRIvaEwfnYTL4NqG5ow7w
k1YzRdXFnqY4hU+3kc3q1tTJUGqSqHehMaCBTsE8k7MtiU7SpQ7P0feDLuaHrdAQEjdncRERfw+s
yOKOk+uT2lQQtK5jP+2LEzHkg+3y+zyXbZbCxgauCCqQjyVLdz+6caVfSBPP2wvB5mz//oL/54BN
27yxa1+KcqwjnNkWv/yv2/I1f2zr19f2+nv5H/Mf/Z/fevgH/+s6eqmLpvjVLn/XwR/i7//X+Jvv
7feDX2xz+GzjvXqtx4fXRqXtf/N+59/5//rDf7y+/S1PY/n6n3+9FCpv578tQIDgr3/96I0ozMf8
H1rx/Nf/62c33zP+2PZFff9Z1Ms/8Pq9af/zL2gB/yQ/AZAEFpcoThT56x/969uPPOOf5DasP0Mn
udIBn/31jxzObQj3+J82dAJwyZLqOhFoPh5waZh/pIl/AjmlFSBJyDgd2JN//ffU7/5OHv7+Kh9T
oA8XCQct5yzZFnV1+o0z1uQwsndFDdg7RtDOH5Luyhp7Lnt6Nu0RizgFsHvjgPw7nZnHookKWdJE
9J98XMx75Ldmqj2ZfRHaWK2jw4kNYNeKCzMFqYVRIkJcYwX4G4sxDz7FMG9PJZ1f5eB+RRecVqHs
nwAtzMqNmJfhyETzUFE0onl2AcbgGz4BL0C6MQzIcFJw+tq/R9yTtgTQHGOlm2BotEx/jY1UnYjD
h+HkbVYGzQlqfII6OI3Uw1lFvgz5VqOz6XtdnEWjBxSgElqCIb2Pl8ekta8CgdoTV7p3320uz4Jw
A3VKbs5d6nBUZDcq4bQ53601kh1WV0iO1hbGkbNh8m/L+V9L5neW/CIlA1JKAxUcOZ0RipmQRBax
a0wrHZQ84naz6+muw56HesE4nTVdJq/G0QMy6XDQDXajnkHYomrS1gjMFF743YwjpIaPP8/ihQso
l1BgmTzsNUuQlhxOHXujSA2mhh4h8f3c7BvKf0JWX6uoLi4UVKpb7K2TPzo0BFcf/JwMCscz9Jqi
/GLQsdenWIQDxgeyl68TV5Crwi6qjQxHlPkQpKLKl578ystX//ewEsKY4KpM8rX4zE479hgIFCYq
ndwz7K5ptoor0yUw0grReNHsY9H96nAMO89KEew8DeHsxqNVZepNP/3Zm5+fhirCvBrm3JT/Hr55
BFCyxLDoiHiWWeybtMS4tnF/hn7dn6NdOwthnigzz4nlbyHjbUSKBTM3h6DHpfBwxFbDZdT1EMdJ
1NjfOfBtdpNqok3geedYxms/krzqfqgG7TZ6d/rn4yttscn+Hh06ARkWO5w74OHoKTqeKTo77sZX
mZOuyqrvz1FshHVTo2EQnpjrYl3Po3GZtwnGzHSmpRyOphtdGSNX6CAPRcW2TkLrCqzOqkQ4e0Jz
8QepzKlV/dH6chmSLQ4mDGjaAv4xJuS3U8YX1XQjekVXxbjIRB5faMruXmCruGCgswptwQ70Z2+m
l47JEqy6sn6arECeaKr/LQaw+N4Hz7PYZilV8mSC97Bp+mw1GVB/ihjjEa3nQBpwu0SYh3sgrQHz
MQJrpBDC67Nx23u3ZXSej59zhT3sF1hlKMXmOBmH5zHayCtPC7+0QbSKavxGACj37J5E07dY0Pyy
Bxtrl+9D+gjJjgp/t0mN77Z+1vh41OnFlrR3XfjZC0Jamyr3rgsvQGvyCUXQHY3JdYe6BoKz2RkA
r00QdDsbJ3NXGRdRnZ53drHWpuZBFnKL3Mu+StBpNprLwC5eQp3adx2On5PS/4647jlaxt22rE0N
7cXw1iqmn8MQDijbmy26jzh4Nr0PCHNyaXXoSJJy4YpT9zLhX2zC8Be3UExw4z1A7H1r+4heOvs4
Li4MhJB0VMV7aDF2eh+b1I01tY0HxJKdYU39cxc5+g4t6G0bPisN9yXjiVvmeqiHTY5ksEJadqIh
LpDLbCb0W6rilvW7zooEjfdsE5UYQhTmgx+4t0WcXnW6vx7hUsGFwL2yS9FL1lcm65lGhLPNi2at
1fR5UJysE2cfTWoLPoWuBrrJaB1/7i3jTvo+zZ6XfPhkBa8NFBG4efcqsW5Fqz9r/AYm9tXtAmTT
02xbJOqrsgyU/0fgHwB1OX4fjkcCEPrvI9EMWoLmOf+H1Oxwd9oYN/eRZjgIMxf7yvTO0LL6OTbm
5aRyuRElRgK4WsamfumAATfwRW3p5EShjfplvk3Nb3OZIkJdw6mitejytc0H6LsHrQ0u/SLcRd1T
q54Ly9/1LP+oMy/aIKO58xJ7l9LbxL1aCzR4i/DKH66SAHONbocI6LauLl37WjoxbYtv9Yh5sF5d
gmhdmRg7WEiSSpSuys90oAoTuZSyOacJs0erdNcpb6f3zq+Ykv9kfgqoM+UA+XCMFMXeGZOSMnX2
OvbGS4KMDGVG9USH5yUoqhs10jUtvoY1QuLaOHfzNzX2f4jMIDiibpOGemFpX9V9uhuVtqrnPnZq
1NdWiXTxhLYfvqErJ1T72C62bPqLuUmRsd7cpr+qIsBCSSx/klUjt162u6F/Vmhg9qxZFKvyszwo
8GcewB64Fcqa/l3UmvfYbr6iWnQ2xNr++Mc/PAZAfgOQIu2BLw4gHjLKIjCPiVaMbo++4Wioam0X
jnqI5+2jx606Pz4UoNX364waCwm+C6QVDPlinSEp5ipWtsunktYKAiY2BwaWMrLsyY/z61ZLYHCg
jx9pe98qvxRN89L7ziN6w5+QQdS2oebfFpYmEMXoV05PDlqW/r2ZtSy3SsegxyKQanJv5DaC4+42
1d10q2ghTnz2Ke33ysJfC3fFB7MXyAZPZ/qkP3gO/bpiO1ZPZYCtSkEsba+N3sbPAQwzBqyDwTIw
1iDa1jHmxAApSknfD7skx67OneoitFA1EPqq8tPH0mgf4urVcuj8RqhVgk9FU5xDPEnvamdHwy+u
FZq/95N8Rrp13SblYzTKL0X2C/ELrGKsK9+t2TDR2Siy6xarq8wTOyRN125CjMlGIle49pDzhpiJ
4ythOEO6T+L8Al2BTX4n83aTTMFFYAqaHEJeJGpa64N/k7bxxrHam8hrWOv9tWlD5vPVNp2iZy0Y
v5g5uoYJztQNvl8ZiJyifYg4HsegRNHK91/4i3h2o79PVfpgt/6wC7VEX/We8aNvxRXskCtC6qPX
IrBM8e/BVXI7DVW/iSO81xAI99eBHTxqY/JZTpdafNZ6UBz8fPoVtto3fGmN/jzMnj2prZpsxLXI
2kztVatG8MXMpxUri0t/rZXryKzPpB7fiaT6RspG59Lfohd6YfrNVe2j5PnZDm8F7xKLmry9yZE4
BkRdGsjhfsYdL9Y+x5m46ZH3sHz5XKJTusL7JFxZQ/sFs1J6j1QEaUF3pRuuqwl7DCTr4lScgTrY
D3Z8ZhBiGozFo4yzFA6oxPtY2wW2+lxXT4FtXY3BQHs9fYKOy0G3bcXt5Gk3I1JvoTHi64EXQ4mz
VNpw7aiRKvyeYFkepZieYMCh7sMaJb1fZvrk48MCyGc/m2MI/oR08eqkJY3E1mqyWrwi7Js+qr7k
llpXJX5/Ev3pAAZ3jP/IFPwSEaefzkNrn4QaNnXpruyUNiish6C0NikaO+Fk4x1D8TEOVunogzHE
/6pOwexrF8b0zM1p7zc/ERXnna0qrd8Zxrcch2UTXWmTpryo8K8eDUSikMsvvZ3A6CcAHq3kk8BY
dTA/z3XcAqEzhZlU4D3gZLkZ8CkIUv0yNsR20Iq7pmo2nuFfiQQP2CxBeHFWeE/OQyHvGhbEpF13
nrVSzldN/kR3cpe43baX26b3VpB0NgYt2tC0QA6G6B+Kfg3W5rWY8PBRoCqe6vG6IdYIkzTL6lYd
fmJQ4L9mzrDxohuaxbspJyNF1dq31b5EkRdCw6Mnmk2PN07qTTfApNcW1p+98x3VMxTe5NpO0TEE
3zYMPycjeQ50etSBIHjIjZkllPgRmA/xQh1ZSIO1VXV9VurBg4+hBZiBDLHrAmNoR+xJvy+kn33R
xHjjwwmKY23bKbFCA30zjALymcaFHzdTy5jxJGb5asfNmR33fKSOvsEYJuDUopVq3J1pqxsaGXgV
dFcD7yEer0XXnIk2vBBW+Sk29E2Z1fsSI72CHn/YyFs25GuKZYocgn3aeOzoWfqyKcW3HsNlrAI0
nOblJjacta3a9eCoRz/AuywXw9MYhTsIaXvOmc8d/gagx1HVzy6bqYLtgurfJpmh5RDQT1ze7cNb
BaQ8weXFmmnR0A4/QCJNrts7KVZRFdbF6H/ItgGV5AYJDW+EwPPzKO1cTGNxJ4mnXhHMCQ6lnbp3
3FfaTUc8+VYgRfvcGVF2KavI+F46QwcUMq65gfsNWUKTbeNyyr4WRgMPrVMhAB5FkMVJxDb7LXV7
DHKSRN9alUZZSUe+cN0ZU3iWj3Vz0Y76gNkMLtmGZpjAWMqRTRGtMzsBCib75wnlkWzVp3FxR0u5
eMw14cdnsudaqNJowB04dHCuSetXAihezZXdBMGJq++iGfBWAAB9SzJApR0+h7soXqm2mgVzKZS1
cdfd0hk3zyx7CG8rSxYbvZqqfYdw9rY3jGnV4rZwFtDj2qWiHbZZAP9oLdtI3mLV2W5aZZ9i97wV
AhYXpxn6PCNkyVHfqZ4NlIkiB5GijRfo6lI1DXiLTExbM6ittZv7+UWMGu3aKlrrQZmmhaK2hZVi
270CeqivxymVO4eO4nkQJRmhMoDIMZlqn/TpZIEDUf1jk6HQezzd+eB6/9tTw54+TKpLZ2yph3Ll
9TOcVtpO1MnardrxOx6rNolLZMfncRoCcvaSQHLtriPtxB3//SMAnZupq+RaJjoN8/75rSgZYoGQ
pL0rN16syltU6FvWa4CeX2DrF/QP0nujstIvWjw0iF+W5Qn472G6x/Y0wCIi7EF6CSwFNYrD4T0s
DzQ51HP91Zs2bau7DyFcpssqdxA1xwssiH04aW51dvzNfzAuWBAEPuCOCwCRizQz03zbDgpNQuA2
3ZvKFd03et+cHMFEsG2woy6nWWNuEv2X/9XIy5KWG+F1WShKDtPoFufSRI8aRV/jotO8ai9bip3c
HfrwxXKi5PnE0PPb/PcueXvbwkQPF9oDejfU5A/fdhZoWi+B+8INsIi4EUYCT6nFiw5a/M3khTAR
y24nLKbHWxRq0RVNtkCY78bmRxRWK31sb4eqwY5uvt8AK5TJteX4dOPdbesbez8s9rSHLZUj+Xjh
Qw+T2QVqxeuhoUGXWPvJl1duOewQiwPgOj03nb3zomZnCe3y/xJ2Xj2uG2sW/UUEmMMrSVGxJXWr
8wvR4RySxVzM/PWzhHkZG4N7HwwYsH3cTVFVX9h7L0/pNgpp2dP8K7JHuNJRl+lnr1zguNs+7qTz
EnMoUv+sWnfCZg34SBynUfFFJaPU+GulWRD33rGvu+00mKjEtIguCl/EHtgDaVt5RiHbE9gXSeCJ
pD6e1PZk3/F7WXnI5XByMoits8n8Wnsj/xjcENxSlSy0wbn950/i3xvl+3v/fz+Jf89TjYEx8pKU
vPet0d0RSca8A6MNTsFR21/bAD9ozcoYWpKjtCsAqTJuzF/+80/xr8bu/kM46j0DjTNd9/Cm/PN1
gIJnV4Is8jA3lDag8boHMOs6g9XmvyWy/D+/MAtUwpZQobH5sJ1/vXpgNiZj1Jy7WqOTV1Eh4g64
vHsdGoQuBe7pyuTTNv4yl+rmg1skoJ48uyAr9z//0veL6h/fAQK6LN1AyIJ1g5rgXwdeXfBuJMw6
0dRmxoNY+v61K0CLjMTdP2igV/7LSfNvV5SBf1xncUwHrWEB5W//+ZSLtdRjCmGdOnTSkRWiAeVH
zKOpaeM/nZBOSnOj5g+pEPo9904oAQGeIzrerqzf1X5jJw/Sgaw8lOuTbmlUknIjjaH9bw/mf8Xf
/3w2pHeg4OJVsIhz+fc4tCez1sGglGxmo5j3ltGb5I/nfe5t5DxUt3Up1l+KdXdbz0KEEPGsizRN
GH7rVBNeqwJgUZEjreOzmo1zFhDIjIHeqL3qtVTjBY59E3dvndTFxgZQ8EuSOtHd6SC8BoEVuANf
zqUX+55nVHesr2F8232SP5NEG/9kJPRt6Uz1J7d11hdBQt6xqmM8+MTiO7nv1bxY6GWmtxziyMEY
nO6NUTLKZ8dViRnSpvoHTnqc+kNmmvDYW8PwAoLFONmIw09HmlYhAQQ01c31GlZsFjffrzk39/Bs
kjSPiaLVu0VM8RlLl/YNcSXfLJ0hvtwGLaUurOWpbwzjuJhuzySold7TYpj5i63G1aZNDHXbEItB
FHs2v9Vtbp6W2K0v2JuaLUCiZGMbrfu3JYopAKNBJrda8ZwJXKviS99n9XuKTPBBcoqfJgJewwrQ
R4R5vXnsTQ83ptKlSGnLThe+WJ3+kUTgytzh3sxPWjU5U7Tyf0c9jtfgltSE9ZQNwC4/nuEYtIUh
1aNpNd1m1tUiSry0eIz1Tp7xjg3fnWWVJ3NARttUpfPgKHl7rBX65qGY+YY2TrdgbSZYnN8/M0K7
cev0UZn0LiCxSKv6PQqKtQsG3ewaGIqD1NZQzWF4T8wbtHj+yI0V+49vLXPfxyc9NmxgcnZivOsJ
6Qigop2eIW2ZeTHqHyNt06DUauU3rdUVBL0gnT00miz58bSh+VQVVRn9rDMmtMGNbf3pAcB8ydEG
ASbh5p1rOWevWBPvE2iXSCY4Y3eUpjd6O5v3JsS/m0S92qH4KmoVXPiU74pyQAneGfqDUjYK4Bqn
2xdUC5tUN5NDCkUldGOZP9um3n1pKTDcplMkJZTMtlY7lLtxMZJNTFdwiG17ePTGxiG33JHv8aBr
x9TxshL5fBdH1mqJR8NhbjguP6ZFkvEeX4/6acGpDQgTaRA+jVApWBUbtMCZx685ZDlgKb3TosQZ
3ePsJPXBbhXXAF8Ds1OxlTEiFVnfitztdoOJqoRV7XQyioJsJCpq1s0NlQi5yeGaeeWnkcp6m/V2
8gsCbLl1Qq9yWF89NgZ34koth6khd2lFy58tBdS82t5jSR6exVxP1wxyDk81i1+JE9ePoq0NaL+T
PFW4s8k3I0/veZi85ntWEhdWm2MWKRNw1YEjuBrLcRkItg7VRgUvsXRMdXGzuLt2skSUL3r5VJS8
Z/7QaA4kOAcd86gZ7+Squ6c2d5vvLncALq+9kho+WGHnuEqCRUcoUCjs67F+HhIXrYtjDy8GtcjJ
kbpzKPhyPNWj2j2BKSTf1kiK5TpVtbaz1tY5g8DoCOM03flm8kGfyrHN0Qqv5YFvFS+weZ9/qfbY
35ql7y4Frm9wWMx2s7QiUrtJc3sEdNYgHq9lqnyOUi8u4/3/DuO4CAdn7MMJcz3sx44JSQZCzywV
84146uSDxcn4UCkYscAHsmDRJ2AHa2uXH3J0GHa3hjWNpzg17CNpZyWlxDRuQa6kYF6TNCqIrggG
6G103kNVHCdH0WZfS2LG9p1aAwpQ3bh+wkfOqsKzUIdbq2GcMFtUp7RUrOciFsl+qpXqVzKfgL/t
Guup5oN5qrtSQIyqBqLI3SIP8zhVYTI0bfVdWCXYmTSunUiurEhbwnBOaqZap9rIGLP0ACG+R3PN
nidr4c6Zu+YB+UR3lWavHQQbEvYZ6ji+MpIm94RMgWOb20vpu/FKOmxWVjgnpri5ElgI5Kyth0e6
JG8KPFWynV/t+tWumkvsNiU9KJ4Bc/DkU1e6JEgjtai4WIsEhAbV/7FB7l8GZWkND6gNtWejuSeZ
OclUkgQMo+qv1g9GBIWPCIdRL1s/452IEOSNZpiiRKZHdBN9o6ZE9S7OsoJitnXxmEyVzaVmrOaZ
pVz/avC3i8++WDs0Qq6vQJ9maMhQB/yYYRAsCbHEZ5Kk6tlvK0v8LI6+sveN1/nEUJxgfs0cscxk
+aow340thga28KKZT+qmKlV7deepv7Rps76CqMVhVHcao/BKm66Dmy7C16mxeIJNSbORQEVQhMkC
LxlGd+tlGsAzJS5DcEftHkbSxB1vwukmG3ibF41k2uO5HWMa0z3ZBOQEuVdZJ8J33G3Wac6ju2ry
kLdaFXDvWSDKY/t3TePxiRjlJBrHxjt46iIwDer5S2rXzQuoj/yi5XO7ift6Ydbaz298tVnViVjd
DEaOzWJ03b0+wAtfqtV8t2TTPGE9VEDIjNV5MrOY7wwhmwzaEv3V5fcJ9N7myUjZmJ9Il1Ng9h3t
dNpkA2P2mdlhwSewmSf1Ye6YWlkFQkb3khBpObXV1VSVjQY8TNUhh9pPI8zHjkXB5O1ooyPMscfU
4o/ghO+5pfLP+4KOyU2I/p7rbg7a7KAOD019WU09qPonR0Rq86oDlRqVkyEuqrGvzJPXXZl5qgDh
1Q3UaqaB6vKbt7dZjWyYgwN5tYeGBRDA2CBRdqb50RgvSfenbYKCKVOy4Gi6msVBqZ7sWPUhIhJa
EBp4kCBx+Yl20tY/ufVTr8Qs7kX6TfUIVGkmNUcPoLdsNLsJi4Stkt29JSYVxWUy+oBxzrYnGlkg
5tbnXVUyCObahyfodJuKk+o8dcajkplB1grMucWj6iwB5udjpp7z5DOPDQiia3hnCxRo/Mz+shZ8
1eMy6KogEYcuGTdwOEJ1BlSvbQjZ4fDSAjIu3kwJhCV/14uXgiVtcd+Cm7vJOw/C4gPIAwuTTj8P
+L94KpPys1JW+432J0USy+X6Bz82gYPcZEu8SfTHKf2O82eO85GSjj/O3RhKFTmK9epB1Rim8Yh2
6JrZZD8UCYP59wbWfZ4PD0YvH+YK9DZfF02UwQQeGgsF+0yOrAd1ym8lVMjUXnHwDoFUy7clXgJd
K06LQtqdlGerK548dAv91D0KJqVkFl0MZT7mHZ7kcUVLypOmgAcYd2pqB9bmZ5l1z2Up30ga8kez
2po4iNb4VQowgqBHTglOwTn9W6ztmagc3k0O2VlsVfWsx8y9c+NWwIzzMCwBa/LJ9gwtU24QJ211
VYet1EZN+S3kNSlfNeqFosuiavimOt249i/MIFgrm86iqO+nPdO9P2Z+XVS4qSyDFs93WpuFgDwM
8eyLhLn2xO5Gs/exBWtQSYDzFtsCjSwcwwhQ3GPawXlpq7Mt0metTJxA8D0zsva6NEYgKuWsrseS
9nZVcMNl2KEsKwSHuZ0BHD6Y3EpFYmzMLv9J2zIalD4CcLuXPLG2ABMKz07nKMy8q+Z12xiKc6e1
7ALeneYRqPJWZbVgMYp2a8u3DXjoKtTWnNWldM7roPoG8YS2ZRx7tiNN83UH1ufgStXZ8emWg2G8
1GoS5Nl45UeGjPOWiV9H/YVtsGVqywNoowmGxzoX13Fmaj1PW5a6m9VrLsZ9OdAtCVGfl9SUs58q
cHfn5qGEbKonI119F5gJNj1zwdU2+AZ+eyN5YTDxiMY+SPAzqJipbXfcTcpNLlhBczWgBmANCbqk
eqZ2YutA2k+9U/p+56jbIp99yTS5jtGdy3VrTD3Xk8kz90In1njIhzz9s2rn3qt3uctS/u+QvTrO
oWQhMPDB6cdGnJIkCcz8vVxoh1/A4kQdXrWK0+8j682oZteAJo3LkF0o94LrlnCa1YEvzXJy8I5i
uWWjoj/3Dux3zcM8etSB7ym4YZu43ZT1GFQ2yRT300ItWNG9etOjzquVCjDfBlF58rEdn8v+dc6c
sCB3mMR6bFhs783ilOrarpW6X5LOoo9g1wszmqj5aTQ23SgNjHQMcUvkeZ4KAE2fXTx7+FVJ+Gi7
6512VfCDCO1PklxsByh5U9BOW9FCl0VlCfj5b9msvqsepfqmuY8eSRoWIPtp5G39ddVTPHyBqrLr
hyk5KvgANXfriDKy5UjCxCbGta1rwPpG+LaZz83l6e9uSYIBlz/cRDbC0excKV93Q/k+GjgRD/H8
yo52o1WPc/bZ1vsqH+8QJrDZm2x4r2bFzwGEwm1rvWPu7RLOA3ry3DoK0Z31NsQCcKndi7Cf9X45
teqTWnzUrJxx+SfVbeGSTyYvnPp8m9C/5s50n8KFq6NvDOQJStxvpjTzJedvDYBItfhFJPsstlEO
ZO7M63kHZZjS8wwjlsSPCua7p/AX+z+9TEjwPRdFfWSsz/K7CUpYEA4pHT05o3bqBHF2c9LnpHhy
tKdCRYbJqKNFPAKHkMczIwSJwaXX3tlRXhVQjOQzHlPteSKjXalUKpjfyfhDJnzAqsmvV06Q/llT
c79KXtrxryxPDptzWQPkbRu/8Z4J4zuya/Yd472Qr7E+RMKDxqoczKQNx/ZOpCc2OtWjcnWDPjH2
Tb3uTHQdnnxczHRjO+nNHNCUZBbwREy9yU9VHmfP2sfMFubiuRj+kLWwgfFxK7MTiRT+3LBu7yqA
EN1hnDye70+buHdw+kaRKnKVCWzub9pMdF5fK7ChNT2Z+lllPzotP6W6S+LBrykwAYv5FVu6Qf1a
6cSAAaO8crBPeIGVrRvTeikksT1Yc0sv3xqooFw99RX32rI1TzQt6ip9W1XGtrThr2c6cXnELMP3
hquQI01k+zLwWbMxwpb+Z/ZQVLyrE0ZzzsRa388m3OnVwED+N5OKX9cvffNuun9APddTGdCHAwSy
wmJ9YDPRzu7LqH2mPbhvlfHr/XM0dlji0Bc/W/WbkRZoNZbQYmg71vUWvl945w9l80DWxSmdfgf7
733PzdRTj7/mktfFeWr1v038zpgGJiEb4LJ8HADjOYA+MJCSWpRz1lm+AimSKviQZq/C/ZYG+cqD
HuCmIz8u4+mZgUaI3L1k58iJFJ4Z+0pO1/gk579JZkUjjHmiQADF4GX+NevPWDyV42MOc75UbJ9y
ZufiKDJXJVS1NarkL7pekWpblvuhZuwUVLZsNMX80vfrtqdpsbt1IwYbKcpxJD+KVmdAO1fjQS6t
H9X5NLPTOid+h0t59mBTapRF/DggaeYHvdI31ErbVf1wrB9X0tB6HvjtzNc5lrLU3tTDU7G+Kh1r
90GAZ5BUmnMH4knQydxrEy3ymKol7ZNQGf3I0gadK9CZLYfWvpaKiExbiebkjuF9Ljqwg656btcx
FI0TTEYdok95MfKZF6LY6PWH0/2RRftYkFCyGmUgFLlfqVBKb28Tb9aYSP7wx9JDIc1kpFX0342e
sKicdkI8eUUSOOsS5ZrzNhefieWG1XqzBv0yen3YjlRPTDjE6EV1Sbtko3yCPOixkEa9dajYMZXr
QwJw05xeh/ZCNxKh2d806iZtfqvWeEtr+b40+4FHX1l9sHYenMPyQagDdurTnN5mFPFlyqL72agP
CRVGXfjeynL1HkzApcMWDwSYOCbZ+JBkt4E0ZPa03snyfqx4DmdzjYYY3HjDIPpRAalo1es+FVfZ
7c0kZqDHQlNXX8mZOI99TUKLdm6L+qrNeiBt52USmDU71EFl7KtDRxk/+LqcCRLT/aQEtFnFYLcT
PDbITJb+kcY6SlgSk05xLBZz46G6yDN88dYcZWTgh6Oavdp5/KO1b8t80e5lb/8DG3Gqfh3kxpOr
hKZOuoAYnU8NWVQ9fZVef6indctM0W9W+2GJ+71YtWM94ZTV7wAqWUZMB3aKbZ8YuYMa5M4snLDN
RvQI/XpgLHVo03HvJddKdpGVuwCS60DP6nNBUjyFNwW2+4yOcYvlaudqGhnccViYy34qMcB7y90g
v1O1k9ON/OMUyPtIlsVEGPMASRSpnLnCDx13nfxu85hPN98lxgPT+s2oniXp/n3Ot1qRgYoI1uE0
RQJ8aDtknyMFmrburLQILetULEy7KHZrk6o3945F+ZQwKqu9Q0G0wmByhUFQRrlyl61pQxIJyDZ+
zTU0eesKD/Cjb35thb7Eq0FUo63MgxhlX6/TrSTSDtTa3K2Cr6J+VbSfrt8iV4hWAUB2bKNqsTlz
Z46fdStYFaJDDUwudB0rAij4LSLMrccUStZ1xN6Tybbu1/a4yQgBV8S6ASAVzECMuPzOpdVgZDCi
1OO/0+19D+eB3vc0ONObmazX1oVLnGraSV3m10X7gzbHC3Kz8kL8sQ+O254ZYwaO/WkUfANKrpDR
vYx98jvU07aY1Cdw8ZwKfAzzEDXizS5ci+RYgc6VGzDru6+ya8jaWJQ/ZLoHHh8Q6N6XETQnU6Kx
8K2K43hx3LekTp+V9Vc6r2JBL9lfMk1sp97Z6PFPKdUXXRtdv4CqjYon1jbUkV93Y/XFrXAnE180
73BO/BUKoh8l9fvuQzFZa9s/Bf0gmoIiaOVgUY6pp7LztkXtPDYEenldjrjN2Ofq0bq3VY13TXlF
45lfQ/ZW5yMNPi5V9sxMc+t12EEzhyFVgSrerqNJioAlzAfc8+8JuC8QytDs+p6Vd3ItU+vgaYR8
KNqnYTlXhTpiXrN9Z8+RKvtsMzGAadP1SvIUXYkN8dXzl0z4o9Yc4lG82032YfYUbeijcUiXfm7V
4cJNqE2Ml5OsCzzUb2226wbjN+uRpmVJz+u1osYeNukK5bJREPOsvxllkwXouupqtpYZut5PG7ym
F9u7NlHDSsZnc24fJFKBabp2lfEolHbXGqeZA08e53lisEo/tZiR7ZZkz5Pzkny7JHXq7S+iqpPt
jIFed76J7EpY7k4lvwONREWtSCZfxKXymFJHO8rFrNpD3XM9C6IJs3UPA/23jJvdQoukz/Io4uwh
a+0dkOmDu7gnb65BORt9c6hq8u5dsJ2BrFf0RpO9L6YsomCJYr6ZeauO+xJEt1cwvHMUIMTKGklH
u+D0TyLEZ/JUw8beOu50qoSz55zxdWvcVOZydNk1REpiv6dqtet71m7+TLyn8Ku056Uuq29gENrN
KL2SLE7z0DKYu4NN2jZEq7VQY8mL4eT1L+5cI8hS7wtZqDivS138DjGPGd5rj1KStYWd979ki3Hl
pvKxs/t9qZdGkM9ZM73olW1EKJ75mpWGyTCT00A1lmGrJxmpLWWavgyjeOFLPf6Zrawe6O+t+pQU
k3E2UW7fqiT2rkOuuB963tTbu7WmRx/pfLWYnUFTRE5TXuJFjWJwvUiAY0pXkpb3SkPhAlIc9Wl6
3wWw4T8vZlHxqwt5S+zRuHSOJY5a48bEvbRXPZsXPxGEDWlVfUuBxt2/Li3il+wsk/gj93S+3KbK
aj6RovdLzfkaSSdmOCECBSS5r5DpyHmszhtjcWrGOql5wi8cB7ZZPYNS3EwmuFQtX49pRSgNx2f1
tKAigfI4oySbLrntHrsMkHXOzue78e6zJRyY2ei82qQG+nnSsM2v3PFWJJ7xMiVUJno6dEHcjl7Q
Ca7aqWXYy3ik0YvuRBLMsh2QikYsx062O9yMWX5W5frbreBzVtHvcid5SER9IZ88rEXfPprrsDBj
S5kMr2oeWqlJTJAt9kuRlmHLyPX9bj0hBoUcUJnHOd9txDajLej4yJ6M0F/mm5xGI9IKk9SioSZe
aN7FQLaFJu3jNEt6vQXznlqMT62VPuTcnHKKb+DX36baPpdLugGEu5dC/9CMwo3KhLu07RxOKMPd
F178Yledumto5ZWq+DOqOWjQnu2KXGn/VXt5GRTd2qSLDqicCCFddsfRzji6iL0YnHPjNlfVVIrN
0ihZINwG9qzScz/Ms7adpmEN817+5r17f5RyDBtR/vat+uI6sdygsmxCog1eSpE4O7dF8Vt75ntb
1Scv5V/2SBiOmiR7dFL3oeAoylRGMX2eHE2HxYKSFUY4VGJCd2Uz8F+EenOlmI+li+xRlaO+X5ey
uShouIOeLjO0XIchc1UjSqzur07ONthXZLdL6ATZWmh+0qD8ZqzFyc8ib0GDJXTM6Bsmz2qUmxrw
j6ZigFcD9ETxTwZg1f8Yw1ptLNXwnYJOcC7E7zzpMO9TnNSvlhcXjPKQIz3W6eS1QVuP2aes2iah
yDD1Ipzl6i6RYZcdAy47IW9PG226tNIUf6Q6Www10qK9OUR0VyetmY2dOWneoybTEa97k3DWVIU7
uV9eQ5dApeUl5HFhj2Dw27njpZPYnauE5bcwxupjyjzrF1cBzoS1qSOdMbQaOfIeKAJdHT3pyhXI
lKvvzRMAc76/o21kR1fcb737zlB8jlZpsi1nI7YjZJmeeppMDc2IQwMJjSy8SxFDlmHH3CSnSNXa
V1k0h0W3cPLkN82SE++73R8bIhPDNs5vyzj8tSsz1BbiknN7v7bzZs651LKKYB5ZnWhsz0o+X3N7
OLE5+Wqm5molylmZ6yOrNOjuQ7phl7zN6jniY/4rkDQOGa1R3ybvbgEQ3pRqQtfNMKL0xo/EXXfA
pd9GYLa8rJGldxtThb9e/dpWejRL/EBKku57J1H8lBDCSM3RYXPUeqGdr1ENENq3S0jmqgM1vCuu
dVLSwZAPkkh/idEhj+PRXf5qFmB7RbvmwqAFM5kB2P2rGKzpNLb6siP9+AeAz1eGCUhvsJ7UHUMA
qR/ZHPnmTPmVdR99bn7N/XCYu/yMiWj4ykVWXBM8r5rvOqNO+1COfkWflMv5HQGQlJvOcfnTFEsu
vN29uxMMhw/KMuq4sGpyFRfraCxLlK2g54uehVlWazdyFADazNVPvSDd1xgEkW+6BgV+ichNhkvF
wBMteo9khmPq3JYt4U6uuULmZfzAeFh4yqHz3Ie1lRhT87+ukJGJOzJS4uykis6+MQepI60d7HCI
KV0Ky+ZQZ0iFkmXYcFgUF2XCkWI0y1a6+ieRJKFiOBuX5oLsBdoyl9op5acc1G/PuUeQxeUHZdVV
uA6koxz9utO6594k9Xf5IySzpLtUf5LNqZLe2azHc7+k+zvaJXRUElzLTgvjmE14Hp+9ife6X5xb
q4gLQHbk4c2nC7j6WmrCQu8dS5Yqavel2GorGKc3KW635Nb02msiSTte1mQM61jiqWq6we+KZL7/
R+unIZYOdT3Zhw4O6rcqb3aA4+s92C25icvYwo5tsKz28osyjlFSlzwIIpsj3TZD1WU0zaoHtWRs
ig8165if24zuzaPhpeUU6Lm8pPG0vhqlPvxKoyEHPW2GDQ39vnaNhzhGq0amRZiMxMf0Jtvu4oXc
/6ic1+OkP2rDY8wgzVDUpwleM+5nQo3ElYnjrnXcm9oiUx8vVaLuKpxozjoc54r7qtAS5jvKeK/+
2d5E1mRat1TlbshRFHDrIXGZaxvNO6vqDfR5RlHZDS0ypipLQ7WRJ3SkypdbDc5L7iaPo1U9NRlC
baDj0aDFLGWGyJ61DdaTzagXvpNz2U3DpVfqT1pKzt9yn7IYBg2Byx2J3kRLzPRzEHulLh/N6oWj
MZhEfU5GpCqplXl7VcQ7j9gQf8zyi2xagNUjtjB7783ulorzsWLMuBRjOJXzKVOVw72FwokZKMAV
s4wZipCXLvYYXNWv3ZwRiXd3UR1hhByGnhjAtDnOJWA1ryHtFCyi2vWR2q2nbiZnUJ13NuY8xbU+
hnj0y+Zk4fuvWiUohRla+CB1nN0iWzGp6OHSJNFUbxX7U3Xzd05jpIWshVBuO/nLlHdnk/129dLX
x3KoKYLdSKDzWsSCnGZX0T9bEOC16ctVP4S3yda3Qn70OkCaXbvi6zh43NXTsk8gVY04m6mLTWwa
0s6DvhRBZ46+VpL9xw5OftfVwk4a4VyFhm2+5PXLyFFXen9MYi5yujwPE6M77acOEQwdqriPPrzP
sdEjlcrH8C6uc3bM0yC36fCk6XuFjSaHxlScyBvA3HxkXeUxr0vle+t+yPVxxIbRj8y/xga7yjvU
3d6SW4MiA2+t77a/OoQb0ipq9WWmoVSnjjbbOpi1PCg8a9nhmF9u3vrsZm0oxd08tc97CkT5ZXrP
1lQFBrOTPrcCjZhBFKeBVnSbHFNNebOMF9Wgo4tDj/FMcbOcgz08tPPevdsd2yuS9TCZMr8wIi5N
es85UEzsNmQNSvCbtsk36tZlcVD30lfZKedvk37p6ykqjMNYsjrBu56K9zhXwqL/LSgHDFb9avfQ
ZDuFaXzJ3qGWfJhxtVvWL0+9sqDZKjNd9D5hIOemB5v1nvm39vYeI/Ru/Ot0W2TduwqxjMZTybGX
Uk8WAW4UcnpVohKqTcMoxz2LhKBOmYduss+LwCXD0VQYaTEzo8Liw62nXzgju8X9SMX3aFPSs+st
8lNZYKJVGBSyCMBKNN4YRvuFy6ibZZtJTuWAQqKatDBDdOSUA3OZbuOwB+v5TZgm+GX7ULcfEh8G
jqOwYc5rZEyLmL4RCLjeG4WqOGGZIQDvUyeUNCNhNFnmsLvPsb2VBf9O2ufMejWUXUtcjMKi10tI
633u7FcjPxdIxexXd9lWK68YZcxc0Xjz6LAwepNvrtLvhuxvy0i/5+vep/spf6+W75VDRKurwGq3
Boh7b1vbX5liH6CB8zXYaVg0dOMlNY8DZOSewEJluOYgjpgNMz4llTMV3KmX1Mi/hNx6xEPZJQFS
DxQ9kQYHqsqLTTaqzJkFtXKUdwbHgOa3Crr3/ltr+c0IlkLnRUwqyfXFQ7zk+8F9dT0DnUkUq6Rp
4vS0zYNnfTTJs9Foj6oeWFUSNqt+7kaSHEtMM/qPWpeB41Q7Aey9h1lEmJWB7E1HAxlW/fyAIT2h
WOZQrQpG1vU4Pqgtttd1JO3gPo7t9gYVOtLHBzqaEIDJrpjYHc8cHe1aH0ezP5hTNRGV2d505CAW
J05b37/kkifzSeHkLcY+7erAZVupE/y50P87UJbbHaNGZaEkJOk0j7EqIxrJUq3beMKVFB5I8ahO
orvHLmV9v+TyWrb1oeAQnfBxN9gah3TZ8FXeIPnY5KMMO0B/qft9H31r3ZvLKS67hwRDhavupvqL
geTBdA86J1lOjaRb1yKDNO0gs/ty5k9tqm6Gs4RMnCJ5l37JZGtmTqTFS6hQwmvlh3eHGMgyKLKR
WJN+q7lQDHImBTxciT8TOrXPbWp1b543XxuOBR7OJUeGpQ8inEtkD+wXuoY9BE5OIlLYLi4BGW5B
rLD/KazrsHxLvJz1HPtp1+20zIjimQXh3J3T5sIyQ07X3nm0io//4eg8thtFojD8RJxDDlshAcq2
JMcNx+1AzqGAp5+P2fXMdHvcFlTd+0dbL3YlXrTcZoO6V5QXZByyLfi2MjmbAk1iJUoPuGIbFaVb
5cqmVk9qzz7yKuTnLLQ3bKP0W++zDlUjYZT4iFrtq0tRj8wIMwWXovzdDYGUfZjLaYI5K++8iUU/
7qsCc9f8NmSvvVl7DkGxUXLuoZJC4O5GuJbzb5T+Oev7DSddvUml7RkSzqb0WUB8T8aLNe10ZFSa
lmKo+1TUwo1xj0LnNJo/AYT3WryTp2XbWTc9GhAieXG7b4Z2W+ZeVUVAmJ9CeWvylhg8axNyEsxP
S4FyTPrEUO0K5RFLP1r716KI6xLfWp5zFqt8NIOS+GFZbbdRU23rajjQzTxW9gEhx1a2foxoz3II
ze830OkVFGiP4E9r/HaANnQuceLJzW3N0zWm7wRVS/tW5tZOmuCj259wsY8t8K2BxQitDQvZppK8
MgUIr+HeF8iXBwgwgsB4a3HeKUSJa+F5zO2tBfdas5ArZranbP5pTjQwM91tkTPrw0cDw2BKxqGU
jwrfVGjczBjWHZL3r4wRRBSB2r1l2XOoXOIeEKv/Z2PTB2QLF+eJGkxPKmjYLkxxKFiyK7l710T2
RJgMm3fo5owHm7nApFepvGlWoGjm3bSFAmnrOajghyq7lXHqzVBAdi5RVyGIopFQ7XPK39vyYmuv
cVds2tYrx6cxORRKtDGbj255sbRbbrz2+T/kC3p8VtZTt/+c8ukSZd84ovyi+jAbEoVw36qIckiO
N1lvuKFFdqp6fwxBJ5WNmF4EbYpNEfskJPHzvDrLnZvEbYdL3VD1ozgPLeo2yEwPGbHTekRNWeSO
lhtzQbe7hM+iU5GGkzuBURnC4pLhLtG/Fy3eGIVraNg5+UiWWHMj2QQT4WaudkZKjZ2tEsGOjrdD
SI6rVRcc6j+l/Dr2T4V5GQcqxL+LLEjaX9ph3Lq9jpa9k8fPRT9X9c1ebgKeFyRYh4ACd3fTb7Y7
17TnAECTjYqTiWgTg6On3y6KAs/8bFqHkD3f4JU56i0e6np8Ijxq29myq8wXBgUlPeWWbyteST5/
Wpzr7DCZz6OKxGrJWGe8Ifux6hcCx1QBShi6Zd2+FvNnLg2eqj4DfJiweF1zLNt0O5BHXYY/UnPO
ZGvTkfUYSve6PVaDw7OmEj4RVHXm2esSzVXVGTnWO5jS4atTCe9N+rcF/qDQTjh/N7pzbbXJHTPS
rCmgnQAlqOngyDuGSeGXxaetSrtOW9UYPcXh7E6O7C+EMFSWzDOQeuGS7FTzsSqCFL+jn3fGmFUw
yObETQh5O4OgFTEY5dgdYiLEDePJTs+T+dN1lFNYElnHyC0HlQ2xZUT4cdTJm5AijfUeFS7T7Z2a
m80Qg88rNEWjzy8Z3ez0pmuvugVEZXo4slD1cwwkDaSw5mOHdYUd+73MqvyWONGeREYMyEcL0qKs
D8CwWMav5TRvuXTYQxhBm0PL0CrHpTsKXuSOqAy02REJJ3m4WepLllxQSQajWQZqNLm64WtJjtEv
hhfhsuwvHSir6ewHCYv8W5h7jX1K+OOt/Ln6fQf1pWG7Wj6Zw9uK7+6FE5awvr05/QyxNzpREEcH
nI5giXfLIh7IHaHMVaQ97fJhZfhjEYJK1Q6zm0dQtArBHo3M02oGxU32ehOYaeNaqJx5tQO9ngCN
7pLJihluK0LGk/p9yA0SYMOr2arvWXVe1hhqRfOGBucSEbyyuuvbT6nhxBXG0Rj5KhIKRyM0BIoN
ZN8Ik6H2RnpwSzQdxHAfMQR4sdoFscR4kQ9faUFJc7eUfilXg1viBit0XOpgrAZKQhMsKde0vWyL
nyZE2TGnoZ/HGP/JvhB42lBgh862TFIqwvTqQxCzzkwqKq4oXG+pYwhmwe7FCGN+gxPvm3YOw63e
FkwVSfNtE+XsOtNyK4oYSUP8l+rKZTLL6hl5mxQspX0KrfxmUsHokZ2MDYTnXS092czLVZZ3W0rp
PJNOUubVTZDctE8WM3DM1jWUPEh4B+Kq2HbkmYvZOYG62h3nW4LKyizxjPZXKUbXOhLZgWgLvdXi
kYh/kFAjQpRBDgp/Evhh8ZaWvb2Ri2OeEwbSKKFnlUrOCOb8Wm3nd07hhXl/bimYb7vmklR5AAi1
73hPkkp/w6d0M8g3n7viiajXANP9GTqZpILoEnaILJuaXoFJ44JfarYtbaatw3oUCeekyk8d1Qsa
K+dX66pDLwuOmuWzz8RNGaW1K4MAAPvfgnWuh1a2eQs1/gJOTWROsTFGvyi5pq999mEUiDfpC+Zz
CAeq+JiEs1TdDKMG+7fvY2+eDjNdy8US+SI2t3qlf8lpgZQp2fXmUVdblk3GFoIyIEHWrPMU9MDl
hMHdleolie3hFoAvV+klwdsD8r3A1m8mGJrVg9A9FtBwMcGVZcT8hJgW+j9uRggaaXqqVOwOLac/
LKX9iQJ+RJXHrTX3BvS+W9dPLT6byp+gcHEFkpfc55tY2akjzQmcyOQALaeo+0TPKM8X9CiG/UVE
fhz9dc2hEK9Jz3l66YwzyTRVfBbLHllmkz1qIM7Zd0YQ4a7xcxAm5BXtcM37d1pBs34lmjxQsL48
xDnz+a3k+Ipuwxio4euIsLG4muFZ/inQqc3PQvUQFAozSOxT1x1jBDQkRnQpQQhbzpfOeCa20+Vb
s+cNI08Es4LodJlP6EJg9hbzALgQFl6UPxMHQax/l+3n8SaLf01ziYjAqT2WQuc7l7YJWn+TBIhk
+akVFMTZbdSeeWShTVX1YZG7wCiU8Wb21ValMuOTf0UwzoCRn807/ZzES6kd5NgXpp+xAZtNi9KN
h5pB/9E6exUobdhqTK/tmzTeteFLK76H+LJUfAEWnX63UPIbK9v5TxgPxXlZRn8xGVA57wcS+rG+
onpynD9VD6oqKLU7K3pRsER5hWXseq6H6KNTL3Xx23aAaB+lg8pXllxVR1SzL8OvAf1t+oPlI9fv
83OYhzs5QSwqniSkijlo55dW+hnJHHxLo7xsDCSeBlEKyfRnJzNyZEQBVBqRPJ+grdO0m85qqzQq
ZKfC9LhTNa7qXSrQt6Cbm0s3Kb/1gpcmPyvGAQ9qmG67V8RYzoSy4Ksi+qonp6YPQE7U6jKnAW2t
Rs6fZb+auIE3KQL/sT86g+LOkYdcl52U9LwI2Uf5wwol5HpLDUAuefG4k5s3oqEIiyGuPhMsZtUW
mkHOPi3LdfqLqNTtWHym2qpRfrajQJHPjdhk9U+ckKA1BZ39w18LDwKVznW+N6u903xq3WWQL3K3
NXL+V+muq5+s+pyQv6Can6A0dv+OCaNCJyYBVJ9bLlQ4A5x8MUcBiSfcESgPxsVGkncyUpIm2L+v
ZvnMhQEfg1CX6ki3cc4hA/gvNMZRg3Idyp0dk1kiOwDOjyaGOGWusJe9XhyGlCNT/QSHIA5msQJk
JMt6S9fPhrKl6aiH4SZ7AjiYVBzShom8fOnMDw3coDUOU7QTA2KZG01kdotQp91EbCXipBbvEUff
bB9siGdxXOTPxXgs/TVFxQEolwV94edIMxO49z4/58491xBpMM3xz2AkqXrOUoCYdksuFyQXwe9O
B9pHzJYZGLoHHSvnJyU7MOVY4alAkFelpxBkxt6UCuXrfhn+1XCjNWJ3pKiO+T3aKMFZ0cOPai58
sr7cPncJOcGtuE3796r+SJHTLeFJGf9JQkdmc8pQNBnjR6Hs8tqzcM6tR43jmvPfEnlxSSHTRmg/
KWvKVO8r2aYfeafZHpaakO4UwE9XbZ7l+R7PPNpJRSXNAEb9y2tPV3ne/ugM5nH7mFCH9jltIzRE
AS8nHwnUL/BAl382FrUB3NosqzvjJJcAdq+VXeNHwIoErpM5GKsDSaVKD2U2xhi7qX1zwkwQ6GGA
oEMpd+ScAWVe2uS9Hq/WJ6FCaX8biGgjhKOtj4npo73NuDyq9p5puxSK1tpYxRl5WyV2q1Cw9RQN
Ncyl7s44vSi8VFlGgl78DTw1zXlk+czwF9qdtavn77mTuG2qbSFV2zaaiSMJVMpB43NXA57lpJl8
6rmxBX4xTEbFmXOK95Ir4c1JD3AtxngqdN5Lk7ySJ3ZhHePq4ttIRwTSNGNfGfxElDN1NBNAKpu0
ZbzFzEdzHRgpUmM0zoKo6PkfFTubjvTWbMA2NDl+1pA9VYwu3xgCROJsbEG7mvHc2uJtASCr05x7
ALctOqKxB7ge4UBLA8OwZCFm1nZ2qF/NfjW6G1pg583BSul/mYZdNBGJ3pYHLD8wsI38bTXimBPY
7RTx1hiOGFJE/ZPCJSNeIF1qh2oFMdEDT1vQgf7rUPEVz5zWBLkp7TPHCjfDUuD+H7w4Ch8dyila
Scm9KbcKKYTT0AYFRmA5p1+nY16FJq8TGfi+dceBCIPWfFU14zcs1E06n2IDT05C7ADBKKlyz9N4
t+DChrsFzU3Fts+5HwesAc5BBdivDQCIyPR6o4QZebPscEs15jbj9LbN7GxZ4gDx6JWl4pd08Mzp
Ryi/I/i6piAtGQp8kdaMLB0hdfLZBLRW8r0mBIIEsPfqRqH3NrPhxEK3DoXLLItO/l0O/Wg5SOSw
CHWCX7hEJjFamr2LOugT0kBDd9F+WQOzrjgmnJ+UUG9NI6cf7VMufhbZ3hmAizM63El6iERskmFB
7LccW96mwUISmma+LOFpMdN/cZH5en2M5O+F4dGxTO4bMncIczPXpC5qOmvdQsN6EHQugR3uVet3
TOsXOy+8NDP2DD47lRw0TXyoVF8swGaSQMIID5qx86xtjKBMBGcGtY6kR4ZVyrXkbqTiG/9qsBDB
4sjAjk6TbwlNFWwcPTsMQi5HvdW6fbOn+q2zu8NEsFA5yOcuWrajhWm/PIkObR7pVQ3CHgfvQyZ8
I4oC3MneXBfuROpTg5lUxgDSadnvBIeU9gynQvYrdlNJuRl17iXhqWmek/pWKOjpZ5rexvIaxwO5
iTGpEV+xTVVo8ql35ikrhZthOMBf7tODh4lh2RdsIw5pNyOteWG2Dq1yoNWLa4eOP6GpyDLtmIuW
xSfHxaucMkKdEjlaTdCbAXNa1awGEYA/wqckdn85KX34P9pJw4s2spnlSvpPSkbk14XPb7hmxmsX
G8HQwRj2YocuA0VovMGKuanFg6fLqn8RGZog1DSS8AZkyLDkizPcbPVbqULUAazWThzu55gXiGwJ
CGIGvMhF9B1i/U086iA2EHo45qdNTSSVzPQ8WdgmYkX9FyNabxocHC1BlyUMFzBlia0CTrt3HqHl
Rtaj5DNHV+8PZXTM4/KZNlvuRZRPxCwpebylK8VVxYcYdrO8X+p6lze+bcM0WI432xEZ8ExoNdNA
epkJUJMKi6inOogEEkDtRW+PsxFMHHg6O2GmgyfI0BdTCrwGA5PBgQjUXBGcEebgLpUDWYZhBdCp
7Xe9CZ/iIg9w1iPfBZClYlcfYIXM8RKuUnkiGRwHFhRD1hjJr0ZlujaYUhZ+Sc2tyl+tofXUsDqk
ir7VOp78ut2pBu3sbGuxrn2UpXVXHTgvwSkXWV9mwq5dMelHOphj5guO5gxpfTyuSYCRn8mJn0vx
WdegSlKW56yJX2tZP6xrqpmfNfWBWZOXo/d1FUItxIg6fyRrGxsYrw7wNCZo9E+lSPfDSDTBmmXQ
hH2gocK3YgrUjETsTD7KNKu3I0NsPyj+or7YCf/NNIxHVrMMgDqQK70nrCNAQQ7QAZRd4XuYG+1J
VNq7rANEIM7xaZQI8piTBeODhOa9bT7VOT7UHIoWEwQwPhNsFFiUSk6l8YjWEB/yWuM08eyEYDCl
4wMVAbZrJmLnTKqyawhURkg/UtHO/LcZXiPbm4Oym/l/FbkMIg57Z5rgED35mrOnFz3YQvyxZBYq
NuuumFZgSpzhljPxG0ZCzoD9pgFXuuKWVf0sjBCljoQGmu8gJIArjj/0XH6PRPhCPo2btMneUaKn
xWbXX5oIK2J37YzhlENf2JBjUVOcW/p/FY6fLmHmMBBO8qnOcXSW5HQvQI7McDkrWn+PwRxx8/gq
kTNyGPtqrFyHKvQ71Gx6p+7TSBDTFx/HGuYzZqboko/c5hUrvkOy3ERMiLXZnpOyvYRWuyp6H7LN
C5YOG0GiljF8OBiWkAQGhgL9Z0deDXU3FRa9IPrGGp5SfJFVMZ/ntD2YZvySlMmpNTtX6YQPrgY5
la/ZuNtIwteSLaeCG7UYgrbnskxu2twQn0PgLF54Y/YXaN655f0S/c7GzhWK2bdoEOR+ezLK0Nf7
/mTgbpvKj2ihp00rGGyKvUxplepQ+gstUsLXmOl84befej17UDZ0GcjJrRxqQtndqHLfdYvEWJ8B
ckYHq7y0Q7qJzdArayJ8l45tUkceqgu4hT5J93pm/SMt6LxWKkJZ9Q9doc+4kW56A54ijO5dNTg4
5rIEGdTx8ao5vwIHQ6Twf/XbPH7XPSVpkl4zMWvl35CNBLjnA8C8jg7Ctms0PcidrVJPfrVqrA+A
icoBo7F0l7NZee6s9aIzIAFISDpbGqBZhRJVtc6aJC07aYTtlJL5q9TQ0bC419p3J692VNl4zbP8
msgtEmKHHH1VgmgUA0tgha0ylxrHrUsNY/HQflDjssa8jsCCDB1O/e1UM9rX0UHetMh/VijJLl4X
7GkzBJdEyZUvUZZ66CGN8mrU3XIEozUXhDFktdtrbJoNuxX+M6bmu7PNQEulp5wJqo2Hw9w65ibq
7Lc0zS5Aem7cYzS2ko8oV/wYorwzpYeNQ3wTWkq260V6m+sOGggLpdVRwaj5Vvja9/UuLH/ov3FJ
/pfx0GtRtB2llnRrh+eOrAgkA0bDeDGnZ2EtOBXiz/XxnScCnSpzdStsG9zDU4rEpnR2Rfo7Tuq2
mNrAmR9q3Twp2fDcNV+x9ciUiW0DDQRmRstM7gt/vqaUL7QPRnOYUyAY809RAxl1rBMHuvFZEDI0
VsNDRd6rGI9OmRlud/H0lywcwJh2+9pX05F3dYobd+iYD5eF/Bhm1KcsIRWxFrtirGrmv/kP9TuQ
zJewk3uhnHX9UMhoPJnkKkSci9YflxHCOKf0zzFJIrk7Dm5gii7xscw2KZ3V29CiUW5fqvY5HAl2
fZdiHcMHIu78mKvYVwnaqWU3mckYKF3c/aNn9iBbloZy8McpvvLkIfMyZNFeSldusbmNSnyFOjqr
JPxqffc2TUdC+zAW5L6ulF7C318yrmHC8chfy9DfY6vZTdRWWzJgfCkeOoPBkDiwD9y34BuxnJwx
UmFtfa6n9Evl+Mjx+UwZzD+jmbCAQh14RxiclICgGdPYMt1NZiykzjj1YCsh9PzOfEecup1GnvT5
04q8mbhj88tujoaa0pFKFyFoUZi/km4J57FXFiYvtmF6+7Zxb71KeeunJvZmUM2BKEIEtPx7jrbR
xIvaaggY75FYtgA1wVRCt4ThYyjQG3BeF7l0NByQacwvdRSRuFyelsQ8rN3c7Yh6ihNsXqRrwQKh
YNEejxLTcqzec+k91N/G1Rn0nCwqaDBISOLmBf5owugHTPrrga1MNTPw6jb+mkX53iKMIMMYovgj
q+IPwOzjWiUd13Lp27Q28BqY98kQux5jFYlEX302/U1Oj0NM27NE7fgiTyGqa6+YW2CzOnybR/Nf
xl2/GbT+T7C9WbnMjVhq2a5eyXEjXd5ilY/10g8qQR9z6646CqWTzyOpAyLtrjM6iraVDs4ChSfh
lh2ZBm0ZJT7WO+zEm1VsWhYn4j7PfaXfJUCJiW6xGOhYjM2ZmvFLMXanNBzdgdF+lj4kIqWbDCrv
Sci/OafzOP5mmNWL5VUH5R+ss5EZz70RbTtV4scPELqJ9YSVKjt35AIrXQym9K2iLhKCic6Mc7jn
tnhoYI+ljXV8nPYypiHevi1jlmcxvIwM/gM4TwqcOVfTgXAIz4lULlikQRUeUL5O8mQZ05WmmXup
afCXYLu2WW5MwhQGYt8axTi1FTA6Q9IM3MBjq7fDAXHSIRod1FWl1/TIFHhHE5EeNV1+J0jpPYLP
HnFeqHG9o6ni2NiJL7AFWDFpL2nkhwy3TcWbjryrSmPemkCw4lSF7EeFvJcBGCoVALDOBGlJEbiu
9MDX/D6ZgJrqAu+FlHbcYYd4r6z0rXKa57Dlr9SYw2tjcYvAMsSwcfYDTe2lTtYVRRtCLzSa1O/Y
VddV80JwLBZ1J/ueluJ9CFWGs+UxOZlLGInYDh2Fq3M2aGdCPOSLKNqb2duvi6RdhNVEwUAs0a7L
xAf2hlWR49ll+RuVHfDzAuYoMebmZNDLsYBtIKfoqlAS4isN6JI21f+ywaF0tGWJV5bsJjvTWyH0
22SuOQWt5kvErw5FttMkdbrUU/EU9hhhY815HRTZebJK80XPiu8sBRYhiaSDVYbq1yjicRXxUoF8
c8IpE4YY8PfhX5pNl77DPNbnVoB2EsdxfAh1PHvo80nxhvhPMN+9oHE9KbBSvQywr/PEz8eKvwyy
7qIdb7o0uREkGoirbCSuAr/R9QF2cIJqFg43KQdtqFxnqD66vrxE+ZcAYO3n9DA50oZjsUgpwClE
6Cc2jlhYk0aiEZFJPkhoL84dw291QEM7KzBEENhBb+GM9ptlb+NAzjlqtK/rbEfttq/UzrFr5VsJ
VlbH4j10Sq9zvrKRbLKwx/5a7dsSyh1sSlMnvgRjC79uJ7KoRPi3tPN3IvvzQk06XpORLU1rKPC5
zjx3WA9LPG2sjV3xKEaydyXkQC353WP3g165yTmRi2wrrNZLSh0KBbGvJK5KQQBAHEonW3dOS0dY
I2XrCIXbJvXGNHzNuiQgY98V2CosHpK+XOMxbNYZ+Rhj9y3RHMy2jfMqdnNSCRKad1spOo7ydc20
F8SKg9R2fBprdJgJiYQcceL+KOJ2N3AeFxGdxmBDKVhQQQ+LgTSAsDoebFh7Uqo67VFUQJjKbyXn
W1h1Xy++G2Pwq7D/bJ134ha8oT/n0ELTytOEr4tJtAKAZgERpPLrHkjU0J7rNDqQ6b9WVGCojq+Z
NXgj0Dd5rkyTKAENed9VaD4TRo64Z876LpB2IJ3f9jEp1Qmfdi2fwfmbMQzGNUoa56hKuCV5SYDG
3By140qalyAESnnIFMV4EvBRioQenB99PYX7spAP4Ac3yoeubYaSHgdXRhwvpWV77vmsJsxnYc7u
Ubx2xGfjKb/CfKKe5DuL+6shn1UInSV0fh3g01LjzeRlTSXJ7/v0KcXanFXvgot3Uo/6UFwjGepb
U49zMuHNJSS3ASk2+t1cPKL6JtH0Ek/0hdOzIaNbsgfrEKv21p7DwADzgzLIo/k4ARyloAXTTESO
rTPfgL/l5OcBXDhM+AzEp3Gwj1b/p0y/MetLJbhLiW9Hc1/QPWXHEXc2FEU5ur2UnmQNmpkGqqhV
DviF3tSEGU+3cByzkqyNVapzaxOIkcjCq9zA6tjLJOM/lPZT2+xJ8Oziz5AAs0of7x2Pn9x394iG
iobfb6qXigCmMIc478a3eP1y2PxSfCZWYRDCzMoRKdfJka9RiSCULu8sJHSMOurRgZIwiCQNlUAh
dMxGUhKV4VbDvWxJ5ob6Ma+WsiDEsGCC2TuKICAb0BIilHBxb0YMoYfi3toOgQ606DRvVvRFLBAk
xmuGzb2X3SWDmUZh1fLDVNftC78aAbmMuJFrk8zXCT4p0jEMW91ZQOYtP5acSV/SFpwJoQc1zI+X
0Ty+dWrDIA74EM9uTx5E13ghrZ2q/DuhVCDseadY9SZElJwDSajoMhahcgRARUKKLMnNgvVo2osj
UVzRzH6+iIPAqWPCx5RmC4NxwvP4L2q7U1SNWGM0EpfyfWPH79j4IldFLrzY5P+rCVyfALs32CHI
sn/NmWgNuQ5609hECwK4TnE15Dwx4MZEgMOSkXSu4+yJ7D9Jl397qbiYhvqg4O0ii+SW2+ELodOu
Bm5lqdjvdeVFSsqPXBm2fUv9yazvZem7xmqLmYf1AyKy1aeTgXaEbF2CPxNKOQYk5OnsNTFARAQy
nKbG80IkC1b3nt2cgQXXAgk/RL1G+nQzQfJj2PlizPZCXuXo5jmf19Q0p3kkGj8bA8MvBGWYmbs0
6Q/ZLJ/J87JsoqYIRUdQaL8Vw4Q78bMvkXFJ1i4egxATuKj/BvveigckLxI6asf5ZHuicxLlBHQY
rfII4NY62YZVINSnVWjbIW1MBwzDH05VuVPBQI9TObnKjgNuHwPNKQxVXMbsErlCUUTyyp/qx386
cep2QrYpKh3lQ7ElBEKsmGjl4sHD3oA+8kSRB+TsJxkX20ZFflxlXlokZ0GUwJS+VmODRoFZ2qaa
KQYJQpis84g6ZOW/xPazNXAYojtEddMgsHIAhKnS2diodajRClAR14Cgic0VcpRJTeB4YZCgtW1n
6nCn5luef3XmRecTRD4V9beQl7AhSoOxZP6OBaUma92L/IKz9rY03yVydaPJXVPCrZv5MwlfZK2v
Eee+xFtie1lxS2zezZogXzum5Cd5UosvsBQt38sRE3WVHyW2s5kE5tiekeYdVAyt8m9C4QU/HG0N
hsh4PkGY6F3eYjs7CiG57KA7XXkYYbgZ41tvBnH4W44f2FwWtnpFv3DQlMtrCmNEg0LxoVgAF5TS
9Q+zfW3IHEtuhrjh0Ri7G1VTvYTFt33BjOXoXNkIJLjpRhbS4o/SG+juxA6sEukOMBSY9Vw/ivg1
HRG8gtgg/dCNr4Uw4zkYrBMQU12mO6Kw1ogkZTnLqk4E/gshetFmzBFnjyGbBGg4h47MTYadoEa3
13ZXirxduVT5ctjzo4eZ36XopoaXhMSV7p+BW754MTi0RjPaWsOLZm01Pp8ZiAhPtVuwN2Q6NVC0
DjCHaCTfoyZ1zEeBlVRH6QoZtZ2kJ8wxQcZYpMyp3/LV5h7RxQfHZVBk71ELlUhaQj2+Mc6ZKW4G
xvjhYtauBmPSDbds+tTn73Dejxpa72BOXpwYCXLvFaiQi/m22rJiaZ+G5xzHvzhnnIFTUCz42jc0
R5A2tTjsu7csOWriiyQNbb5pzlvFC1mfbA7fQrrlpG7KVxv4zSEHPdnL6Dci2E/yrvKtWEATJtab
+jMZnJOJLjBFGKeBcNiSLyPgJgAAFunYM+EnqWeaz02FhJWrbIGh71YllrQpkVsaRD7N+8bw6c3b
5JDsM8NvdZFn0pHIuzGRDb72joJqEd/dQvxdfbOiX/xQLUrojDcc7RrHFmWmLq5XnqKDtB7hyCb7
uzLeQgywmI8IVAN2J+VnD7lDko4gN/CNXhXENdbyrYtzox8XVGBqDeCiUW/lhansyQOYD7AOBVar
iJ7spxl1q0XarRwMrNe20PfzHBiUJCunub7n+UXHNJgWrAPeXPyizHeS10I81e0lsm0SRQ7azKjL
iE9W43Ib7M+JXG6LIUXdF82h1CpPmg4Vyjjn3ZrXfFSy08abBkQy/AzjH9IwTwMltpHeFdhK+agQ
Uq6qiHyjquld64yt1nQvY6vvzNg6TSAtRD8fVm0Jz0NVLO+taVxL8jCgqN9azaDdRv1cewF0KTvO
9hrx0j9NCclGIa/PreADM1FUqBjfCTFD9Q8zjD/MlSSJt/7UaNF2TjjG3+cYi8zACPi8gA5GqOja
/jkHgFuIBCx47arsuJTrnPKsOQKf6dOUPSQm57VwSWHBj4uUV3SjLS86oN8YEwyr7CIh9kl0kqCP
yuW9r/+NCo6j9F5hdszaj3j86qR9AnFmNLCExppJc13Gd8nGK6GQPVGfVWYxElcRP087mZ7urjqN
1U+JEshZzG0bvzl5w2r/Ni6bWa0vVcnzaGDQtp9wCFlQ1nJG6MOp5HKOF8pgaC3h85rN16LcTzFO
6WKfTo9eezcH6TmlHKZABjHon+XC7c7rlqkRFWcWXm5Cpg4aYlT91xQfGv1cAGQEXGVouE9l/xVF
/HAxdiVjd1ZNctKkM+7USARaa0JNEi37lEQKMi8AYfsao3TNHJ2L7j1SuU4SlTWA9YoSEksGgTD6
e6PXOx02WKUZrUdDkcxHbYWVcy7077VdpQQdiGvquOh5Cz9s+7NN/SS7a2RAV8DOsnFrkASXfBIg
ZtsoQ/YC0iEdcW6zaLKfIW2ynBdtztxKOwwQkcW6gTPW6CS9602BEWN4h8bcdhGuDX6WVeW4s/6s
oYop8BiRdH9QM3SMuBes/Lct6n3chCcC1w+ZepGkP1m7dDCPJtuJUnkgG9Z/nJ3JcuNIFmW/CGYA
3DFtxXkmRVGitIFpxDzP+Po+yFp0lrIsw7rLLDeZUUGJcLg/f+/ec12Pf+NgaNqmSFS7idPMiF8d
WsSH7PYDfv6Xwlm6ubcorXNfI56pl3a/iQWyp3DJXBCp/81z7l1VzJOcPZzflOjLmd63tNmcpT+x
8lKEtHr9GgprpgXshl03M3Hh1zlFCyCGip20RDEdm8ncDE653exaqndIVqsxpHaRBMzmGcM0sB3U
WH3mP2j5Fe7VzqtXwuapl2jMHUziWLUw7DnxALZLbOBE7XpAfopfLxivsNdOem9kFRhKF3Udncng
mg3Bu6ZBvHBoANkzHw+Uo1w8fJiGXhx6+kd5c8lh99FcFIoxywxzARYzJZkqROiWB84iwuqlMPIt
kCh3445Bwbyxy9VU9iQ0N0e2bIlFQGNOYk4eG+KCjB+KPrBSBWbO+OqSbBiD0QnD7VCwh+v+3m/i
pdCUrS3MhSQTUE4UqkKb47pe44plpDfC7UY6FiGlb/RlVSoHuFGLAv2B37hzl8zaEkEnmVCaFiD2
RfHUqHu1vqd0CtTwFmgbJWZyG7PN0EypjI8Oj56sCuJgD5nFFyYwTIO6YiyujeEiw9/Z8Td1VrjK
imzXFJzng/5VFN0JHDeCQ0rloL8kgw1OBu8aWQA7L1YWlshnFeBDrzuRzP0gPWVDZbQNAJ2wXa1d
zd5Kdw+Ndz14G1y3DAU0iI71TCrDRe/UZZ06s5IHVyTc0lQvyhauaa1Ml3rO+dCj/nsM6WMh3Ykz
BnyBsOA9jQiJgtRVHqGxMlMRpo4G2HUp5TyyJbuUuYMnHGWnNAGu9nygmxl55WvMzW9XZrZ7bC2R
PjZRFhK3IN1noHDth5oVFlBU1fKZAfAW52qozSRMxFMyBjEVl+TBOISBshdmDFPigW7A4BtwQdN8
WcbDl8bO+ZS28AFqdTyAPPqyrREgqy03bcRKV1riMEN/GuyHYRA9aIpCLlSgOOYRfxkCOiOQzHwV
jF4U1hQVSTkYaHKR9dQj0vQwKDtUzK37RBx5sqqbib+VhiG7RFdmB0sTAZM23501hKGi+HeD7VAX
QPkljB9T5RR1sDosRRJA6gsnbrSeVuUy13XvpNJ6fXCDQnEnq7oz9y1PriRmxVfyRVOUKr1BD6YP
i8dAsZdZER9zrYAlDpAEL2uRn6Gd7zTyohwf0ZFn4tyIfqyQbW1Z2bU5yxO9/bCTGqKrIrzhaOd5
yxQgjau1IOObjofEip17gwchhwsDANExIt9SuAaKfuGtGSQkcKfqanjsnaFf4YFMHouqaXYZ/tqT
kmjTmC3nyA+rQj1SO+GwgDCyUOp0RDeT+duyiIODZg7QGjAYp0vS3DlgQtubA0bKr0UqeEZGiZg4
dY0LvzHQvwiwFP4xZ5qxtrI7u30/HYYZckvsHsReDW3G5DJsRvOTjqrVPli2pIfcQqGWdAmihhFW
yzCQA74PtqGiQpLNvMx7Cg2arywLCKv/oablgttmYecv2Fv8uUwad9XbGSPXwFGPniR7YRxk8ugr
tc0oo8odtv7WOAhfUcBGtrRb4yHkKGzcGgBr7VQ1nBvb81sUtb71ktNYdB4qOwk3PAbvSXVzaqzK
TzAjZg6gP0etrHo5qI7SLjwnoScKUdncS1/H5NSm0aokm+cc0fH9Q7CO/o+sF0mWg6PRh7B0lf/9
iraVGqa/aCTcQ/buPbVYmFVYfQ1Ns/GI6HbicmmJZiHwXlZ1skwqH7gPHikEJdBtDxa1g1pRR5Nz
Xff5Fcjmc48u7v81i0OqqMBMaVmmLoX+62dMUne0shbgvlvTjXA7BycauxRJ5Sgtgd38IYrjH3kn
hopNVDhCJTpeE9qvDCt3TLzRZgeaI7nyLzH78CZVp/k12o7lv/9mmvwdMzJ9ltA0TbVMITTjV95J
qg5WgkOTNOOgmaw+GLGX2YhvIIWKzYsIYotAyWiZ6FOKdNpifTMUwmv8IFlIa+o5Z409M7XM+8OX
8I/8E3Zb1bQtjmZAA7rz6zvXkA+otUXmVJKBfGRKDMOmfoxiD0snMpbZH74H/Z/fw3993PTf/5Yv
JaZcsiiglwoL3gbalHbg3NiP8EktAru4sEXh0e4eIzL2hLDZPqVEzJwyMvj3n+RXENyUYip1Q5I3
4VCFG7/XGlEkpW8MqY2HIPe4IZFrvQxDLIQFJu6DnvnlY17xvP79U//KK/1bpMpfH0teu+rAUZBE
tv8KmqJvbhuhVznzEc/siPHa1FZeoW5Sw4XSDwnBLDaG2X0oMZh229iUrnjq+3o7euPJ6727NoUY
Bg2AgGZZgMbhMrompYPW84X73JOtpkvpjtsib16N/qoRTxiE9BuMZaVPiDg4uLQGISmTSkq2AqFN
bJPzguqD/KElryXDVOZCAKCm4DazV+ZAunoH+LB8SJD+V9kVCMrSqq81uvOIrn+h5wuDJkoWXyxn
bnfZqY2farY32m7zJGF+oj0WzZlb9VZ119Xk8BxzJpmnngYsccohrt0QplDIsCU+N+lOI2EDsGbb
nQMa+X2WL3rFnpt5sxHuTuU9CfDIgYg8NNnGN3eMRGhCN9llZKLSq7woKHo0HZGUZaiPDiqRVrT7
jL3s35+k9msl//UkpWqwU9kaG9Zfb/zfVrIKXd5mxUJPTXV68SoqXLgL4aLP03ihSFhYsivCXWv1
AyJCHWFQ1SNZFA6ipLit/7B1/rVZ/V5Yf/9xfm0wrA0tTkKUsWj3LPq8sl2WA7M7l0n8RxkHysKx
6QiWDaR7nQbPHqwxOWrJV5KHGs5tBP2Fgo0aaBTHm2+5f/i+fu0z//m6iHsi70klS+j3wm8iWrOy
yZlWqAbNx6DgClJXMXIFRZDzmrci/MMbLv47y+4/QcWC5CKNtD/qBEf8914TK4FWyQQqYl/a5VX3
gU20bq/sMxO2de0azsktnJoc1QwlSaCQKjs6oQn/x9UvEXELeAmZA1pFbaF+CbnRZ/2wVMK2Ripr
j1T65bBqpSjoWcJR9KOQhqlid6fU12kQ2LLaVV3brUc/wtNXWwqIKyi4Ip+qBYvKTO9G5HupLN5y
7uPkZxTfVWFi1Oyn7X8YBlrMSfyHhfK/vhSp8WUQsqiTSz49p78t2ybsKe+ES6iNk3ghIeFh/CoN
oJdt3JMf6llT9LArC7jSEnhN25R/OAKmhfhroRoSe6zULcM0eIH++wcYSoUBfzHZFs1U24ESgfCh
kLory0jd/Ps7OkVp/eOj/m9S9e81p9smTr4qcuYO3ihNgZOvjephFPF7XROO4BmIJsJwfP//+NS/
fcO/3kQlGk2jTkyLIZyBzV2buCy1Gy0krKGVSKspYE6Fxy8wwv37J0vtf5xqBpuRZZumga5F/Fry
Ya/7UiIrQ+aV4dnLZqWG/P9SDCw3DUxdSjOmo3He3+PGoV1zRvP20OPdgOcxM0tlGcLkYO9M/HqW
VrR26yi8qJl2kbmo6MmSrl4CN23sv7Rb7kzUBN7rXw2ujiDJ6DIdTZ0tOHzSg4+QtoILHrm3tuRo
z7v+YjTVQ1ipM8Wg2TChRJ6LISVJOIdHQ0a2CrDMktz0yZ+hrc7UQtT8/4MhP3mletFltQ4H/nCc
56ua26Tht3NP+BD4bm3RLSNMtWSumPRioB8xAUb1AzTio/O/Kw3goHiR5GqUT57y6tGdj8VZ2KvG
u2aomVPr5FSkTh0CRr8ZDnAm+y6zU7IVwCrBn6GzrVDa25P8wuk3ffUDF3Jd+bgCi3FvGcVTYvNj
D+VnmYSHJKXxDQpYdiUaXYZ8wqpeaSuC1nlHP75RM2PXV/4+EtzKM1IiMp8psnWN4FbFQ/yoRslD
S0h01cOJ8bRF0OuoWXHk1bQTouw1mqTGTrN1s5o+RTPXoBpLQN56Zq9GshZcx9jqtX0rG+01beNN
TafNEhV5a9xjWy5Y5mNuVtCHw7mevFi5TYIMffDsbRgmKdmLqX+5tssMYuOAXw1TrlPdSsnejeo5
Lqpd0+P7omwlXGc1AK82IwahzLSGKjiXKvnbbUG3isiaQAd/85jU/aaTKMDrZUvOEFDhEva2AGZB
HkKKtD0bdqRDzjTvTtATSvd+FVOxJNqEZyaYilZTHD0Z3PL8nIEkAha7LXdkV9KR7CCQNStmib06
oHVe01q0+QOdnOho4TywTioMr9r6iwRlw/+vaxMc7CYzvzsCq0d0EPWLNXxoPFy1vIWgroduGwJr
cDQMdCufMZRNfkGafOYtkHj6HyOIASDqi2L4cqhcMzy21vhuQdhWiE+LaUMOxomfWzF2CVZz2qmY
LEluGqK9M3wChI6GVa7yjmEuZ6OlQJtLB1/YVZBCIPwLZt1ZHKJhwOjTJcgbcKFlmLUs3BagIvNJ
yOj/DOTyiI4n/mSpyT5C/TDryIkh3b3YmsxvtAoSPcFF8jtQjqP9OMJdcCbdOnQaRqnMQpRqh7fA
9zY17cqonBvBa0PuArbkSgdJfpLZTO0fAyYoEqRo/pPLn8HQTgFu2to1TzXoBU9Z9MiqhngzKjT0
Kddz9bMLaZwV0QdN87kGuMNp03sAknkckfiBKyKaQkxDmoLassLDWT+NcUh8QjDL/XNbiPug7COX
5IWnXFspLiTQeu9br/2AdKWcmeY7rJZZMsG0u09yuvAkFMOuwMHqXHAiFdmlNGMY6EuLv33EH4F2
ZmAbAXn40JTGzAwLxEkov4kOMV0Mz3erXzXxuBwkldH4OFIQ23aMX+Z1kOW8rrBjMvv2TQRytTtT
MjxlOAqqYZqPVbTpDJKhSLVPq6vyPVg4FMRcS1BDBx8juuqeyZ9m73jrpsVSB3fGKT6JyeatKi5D
fgzrQ4RUWta0yHuQCC/YidZuOF4UZ9yHFibyeVmn5HI4LGrGEINTrhJAMf4fqqX/Uc9KoUndEZwb
qs3N6L/P5TYfSfqmRpxbmtEQHh7SJQ/LyZsigqBY2BGDaoXyBLmFIreDSQGM/dfz73jnPIQVdab9
oVL4n4eZY9MTkI60LfGrUpB9IYc2oMLWbbU7pJhLbkYXdzthB9geq5zF6UXy8d/P0H/WqbrQdLKA
uR1qhAH/ug+3lCYO9b49V8GQrtwpzrCrtY9QFcYm8NvPf/80bpz//C35QJPkYS6iWEF+V6noHoaE
FpJLACLjimBcjj75DjiNJah+7ncRr3qzkRCjkZ4VpLXvc914pbTfmpTQyYBq2d3UWAXgo+khflQ6
i16ymWD2Xtqvcxv2OU48E39SjxMjw1ftokMoxgXhj5g6yPhAzpjt6+AcI4LXUAjk0JU85FtatvAl
FutA35mTGZrCAXvEIK+kprIHsXvDVikYdquMLOzwW1MOHZhuUMXwFhxk/rh2kOpE9A9VSbCQi7AY
dYWYRjI4hTlmpX73fWjtqIwd8yeCrVDHzHdb9Va4vFmczE5MoeY+ZhQmnRCzWl0VRbmt6nBZqP7c
zOqZnU2+S+gReze+mSXALcbeFlmN7HZkCPINZnwT6MYBDIRgAEKmyQyAPTp8OiYM2XMFuk9ySp0k
Ohy7BRkGgnFmPGndcnz8N0gFquKw+XICDRrN1HQJpGVGmINDVoLDF7nVkOxoqrZsOeTQhkO5qGYx
QVRlqi7Syt4IZsAh86Dc36rGPsi+bSIqEuyJnomlBsBMv8+9dy2+aXjRyRHropqR5Qs8mqI7xGbB
oxX4jrrJd2VC6SrMbt9rj339QwyYHXaIMSJAPBqRoohQh1mKzF+GnxOwJeIkdxisWSkKlhClGoMN
YTK7nmjrJ5vepAFX0IYw3KQg4QNkIww3PQ8ZeHdPOaoNZSkwipFCt7AtNlC5TO1+jU4ZiMv7gFab
2D6w+AMVZaMf0wRnuroyvYkSuyRPeFZoj753D5xDreKIwpUeooHp+NNt/jMmZwLmZzavmd5/Fukl
Kv0J+Ytr6023BCJgnYyBJXUi83vAPUtPfMX+d+q9y44VFoFBWRnYH8OdGVZQ6pHBYbhT+ZVJBXyo
+/fBvrk9xHbiMFqkNYN4yNCCGPwEkQRhOpwkI2RBJM6YfusMpN3J7/1Rqy+xuaXNnpuXoD0ZyM4j
c8bkDLg5bbuHxC0AFX0EFMfDp0brPb1W2muPYMS30JS/C/Pm4J9KKGVxPoz4nsMafkZOM3iuhPhr
y5LC4YZjEmjNScVzgTMEybcGzmHVZIuwfbbclWpfY9RZiI/sCIxfcEiqtzK/oX4pTf46RpfTGLoy
ckia6KNRIdoJek04d9nPUKx14wiwVkWEGgybnje9Kj/c7tnGVhH/+N4xw3lv+QtkAB6OBVxXSfms
GCHUGwERBrmh8UBO0EOITHeM78OootEg4gRWc0ShYBs9/5qFu6yydwQYob0WdDlgHFkgLfXYnRPd
jPp5nzFXDI2DFV+HmBE6A+mue2myDEL/CWnX3GzaWda1i1bsqoTENdQpvkvLCssqSv34qDcF2ZaP
HEAPnXPIqRCLPlnmyOXMO8PXVLGJqcOBbWwzRC55+BRoJtbzmUZJO8gUn+mH1N98Bix6hkIVec4U
rUCuelkPm07f6cGhAhfTxnSJ8MhRY8SJhtVqXYiPjCrLVcyZnmPpT3F16CgH0MEM10pdqMaHFEdr
EtOFC2qSGOV1bZx5mx7UDFpnjhtIeYFNbyC8YXxvVG8qihnLf65wlSNzoIWwGpqfyGfqPeHz2Bjd
BJLha1iN7CBwVNyHqP5xWTcNyTX5+Owhk5xknNGh9vYCrmeMjkSkEGFXkAZV+2jxd2QoLJV31dyI
/u6WL6SKI6B0SHYiAJX5RbtKh3Nh32m4hCLGaEqWjdLg+WwfXASdQtF4lptAk9ugOhOAt2wZ0jSV
szOYIzna0tJJ9+B1pdjtYMYrr234I6DaF3irEXfm/bXvj4jYMVeCLLHmZntGPoxHlG0XFgf+9Zlm
cDHImOjhdVZzZ5u3TPQDRAy4pGU5Luu23rQqIkFYuX0gKZ3gJsMZbx51VBGhugvjDwM+BWPwb2kL
tBmXseuOI6JyHyR7M0l10InJiSqjwlh2PipGyQXMMqk+SbZx21FumqnfGi5xft08WJCBXevOitf9
gcRGWonyqQQWUzrI7BUm9S2LmHdm1H4A2x9KgT+wL6exLFI946DWkB107ooUSZof7cTIPFFreWyo
3SJo8MxcgzJ+0vpkjSuOKPl9xt+uYm7lMagtCQMoQcirrOjYWtzg9PrQTHebd8A3SDRkSscqg7Iy
4eIepAnU0tsOk34BtrTDf+dB8qPhYiR0wuIfGrPKvFZWY/JhtS8akoW2YlEjBmOvF92P6Pee8Rn0
sGkvmjurw41NUWv4xBfpK4GjUXLCo1nKSg19EVRFhhZesldbpPXWSSbQZIOZ5KbV1+HCUT7T+q6R
tEYfwDeg/qAgD9sftRewWBkecwpxGYi5nJsfhM6V4qxMhQE+kzEClc1ZOShfirZqdOSQj1EFTzZA
Vnch0WUc12b+HGkngzdWmOuWwLWpLCqeevXFajlEvKMx0KiIx5Prfbkc9sKo8ALRZnCrs9DIgwYZ
2LqI6CL8QQ0ML3YLHQ4OW33UqRtvfPQk5xiSrealNiss4FhoEZYYmjgPYrh18F/Ut8HDola95GZ9
tlB95fq49cI3Lc83nOn0NzD3Em2NHbP58TV2LrtEBpXLaKe70aGdcr3ctPkOMabUuZgbUNULB19V
+6Ro7rlJrnWccvmCDYUaC7RFw62CGNyHEDt3tyrV84AJMhazEXU4JuXkLKtlZWxD9o0iwB6noEpH
AMW9wH1Hj4K4+YesIWKXoaPUeFXsIEITuPHVZQrYzll0CJ+iReu/AOHnkF/5yJXYdqX36uQXXCnL
TofcgpTch/Pix2wa7nsHPLqSuPOrYFt7tzhDosy2YmT2JtGerLTEm5nNQmwPZeo+yRJYUqus8ww5
FWcYaZfcM18C62ggiK7xSeTWOtI39Gdc997LDxEfSmDQY8eBRKgto2g/BGs4NXNwd6UIO1tUeFKQ
IlqtGenT4CIz8a4NW+l/TP5W7Oq7Qcyl0W5Uay2Ue8cUyYe0o9F3jTLKQYlFIF3UTDVzal1kCtsh
/Wl9B6ZHgaYF+CUXPxVdojcPGdPjCMOSHxGsQq+hpUYlfs2Id44ARD0gGY0RktE8MXtyfqJl7YH/
cubZUMzDlj1FOUv7s2tsALPTgjuO/cLvgFykGZ0V7qqELcevXvAaKD8KpL+Q4FDnRGavUX+75S3w
zs30RnEeatUqmWQgUKpxH362zqZyjmKkc4WMhhiOFI2NjX9W7fdh8FMWuKo2WbF3+4I3ajOwsRuE
CmEQDSh/9IGb/2oIfWSFGzd0Fy1qragx3hFNkDf1LRAKIqcUK1dP12Bu4Ymgi+y9tRi+a+Htxjq9
hB6oHC3snrWsQ2LRLZOIIMySVhjBqhXZjWusxOReYlmUX2O+NomdG7x6r3NWqiEOKXQ/wLKYdkZ7
yJUludFIoCv/q4lvSfzk+l9uPjG9CQ4/dKHxTCN3lxbxc0Sd4Ux+nBaBqPniDdewuKXl1a8JbXsb
9IzMlXERqxS9hrukJzgi+9IdjCZY3EqY85r6lgxEtbHLGkJfNBNaSufvyt7zBO9trC5yNhxGXMDC
QG5MaC4ly2kJTQrL4E4f9cHWUeVOeAOE2CVCM6MBUIAuIvC7PZjqXVxtCLPC6S2ci9uBcRw3GolD
5WAfTaoz1UejGlenyE/5VR972MMJ8zu1/4ztox681z7LrHkCuYzi+71V3ys/XxYN0lfE38L0H0du
ZXVRzoTm0N18NOy3jlQHReVR04p91Az2gmWkn8OcFsY8oydxZBfoU+QMSw27obNCN1UazNnOxCgZ
FnAdxEHvUf4k7JkCQVbMcUBZtHHJ+M5hjbF5GACHoCSYs/jDL54r64vBdYBoh2grfed0RxIfCveK
Htwj2BKNaWLug4mttA9Zlfm4Rq3GoTYz4plo76q512lNuu+xukujPXoIXiG/hUNdvTTmtq7vo/UI
XFKmx4kuSiSYyF4DIATqq93SNTnjn8qtjyG9xtHJAGTBxsZeqDwH2YqT05hCFM+6fDI1uBNbXg2y
nwJ96UarnATfUUfkt7eLtbQ3KhqWpF/E8tXnHVGfUPSR8IlfHShMYH2Uw6byMnQaK2ImCF5QxRbH
r4f8zveXGdNr6nQfiSScjPgFMGRs3GO4AaV1GfBq6iu3prycF7gwNbaRjDWUD8a8q55FSb7aJsem
S2JP576IZuUWx1bcRHeOaByO58pfVgm6TxV67io1v3XxGscbG4YT9zDjm5UtmDcK0rzYyuquQGU0
R6hPWAnXnGuP9R6JbMUl/6DAzievWZ6w/WdPfCQspnx40NDBFjQ0CRHIWd/GQvawvRYyhYqNKfRg
wwJig+0PCLRcpEmc1PURHIXLcQ66hpqLTHVoy50EPvrS6OtBm6fkAXabuv/xgwUBqaHN9VcL57bz
apoW/rrX2t16CWUk/rZVLUmJXImGQ4lI22cTIOLZyg+8SEO+rzjPy62i8wlzv6JMISp5yy1cKOCP
N2zQyksIyiRTvtxuYYxHt3xTh1fueFyLGkESyc7sr3hqXePYRmuLTne0rcK5N14qFezDB118DvX+
rRuvmngSwXYiSKSkvr8hqo3jlfvdsJIA/2EUweUG8l5rX6lNB3tjV8wqL1W4tTUF+R7nIYAybndL
16GffieqriJJiKpDGFz8QTwttC9EM2704rW3LJ5mhzsdQlIbP8MWjH0O4jUztsG4QnHL63U57Mfm
ueRu7S/tDPb2X91jnhTOvW4+oh5FnilM+OF3B9adu5egI+WygP40N9B3Et5AipGMRvDiMPUhG7zw
gnc1LDhvR16Z2YA1mqYkF8CBPc4+BGD+3tTuFupRWm3RKrSfvOJqB0uYgqq2zge8FQsFMXu6VfUL
SLLKorqGAq6voBHLERHqQ3OTck68zRDAA43WOthSLWKcQ2CReUk6MghoJcXgUfSZjSqfXSVGV9zP
Isq1Nj/GwwY/X5vs3IFMpYU2oLabDeUGMJlhH0UC3oj50Hgqp5td9GLjckRu3fdXdVxxecp1TMt/
RXZ2YEwxhMc3NysWhvboZHNKMxNXYFxf9HQVGBfTJtt4kSjbtKMH4O0q+WVSA7fvxCfzbX3U4jkk
ArDaUbRmzmuf/SVl1WMiwclH4HEBeuNq0e41GNtJAB4GQ+KzFd7KloKEO+aJHnBB9rgKg4frQdvv
2MtRXEylqKpcuOfb5iEvbll6EN5JiY+uH3Oj+4opselehda6yKfLwkNKOKdypkD3g2/prpyYeIB1
yDukPCFbr81wrnV0hr19aC9C9PZ198J8CovHnK2eUDl4riTYms3EhxlBQIpKWRTGS8uNbliA1BL2
1pO8/2g3ZgETkgj3SbejQ0evLyk3ySSY5xTwv9Xi6iOZTp4Br9nD3Aa9AhWZJnQEOmDBG0BpQXpg
aPIPi6Oot3Yz9xpu9mu/A5uRPzCmAw9CaAk3yKWSr3KgeVR5KL2SdeG+GB5LaSG5vaOppMeu7j1t
JRCQc1uWK8d+0IHgf5bimKnDAygZcMrlawc2BAnB2eEyZC2R93fxrrfXjN9KupT4CONtVy368jmN
vxxkpVwKetSMS9/Zco7P6YPCQjCHi5RPPoCT4U5FqdkIsu4AsUhNIRVTFZvAufUYR/W90b1jwDHp
ciPCYhXOkPayYSXRoeNuGWRbU38ynachQxO9RRPZKm+a3BvBTWZXTo4kWIf8Qpwd5cFpPwQRVrCt
+madK6cqOBnFpch3qPeB1/b1bKrVyllJUWQ1M7+5BsjebXMbShpIs8Q6WOU2tw62g1nS2qXJ3YiW
GicYznHak7hL7TV50A+NesI+S1Emo63BMT4iwJboycn3BSzlnKX5WYfs3OcpP9jGtzccO/lkyUU/
eYOTjxIUrrEboZYlK5eLhby3/dWmF9lfhhjj3dpGUt4tSLPWWDJl+mYb84pWZL3i4cuCZCguzd1n
RmeL2rv/iBNCOl+19D0PvoLhjUq8SI7ZtHj3OKtKqNwJqcpAP+XaVTdaBUmS3clYDuVWFi/dMFf1
jyQnHDFeVtVzEGyZKGXmJrR3QL4mz6S7HjUGQnQvCe7Cw0hlg4O25bZjvrkenOW5GO+GdnWxkmi8
L+sAXjd+VV/7cPXVlBfXrToFn++WEV+vvMENA2DFT+Tk98rcteajpbwO/mcV7SchKSlQ9arUjpa+
JJPINbcoGEbGbMrW4L82x1HM9X7FVaT8KH1sgytp8AXPMcePJzz9oE4a5kb4pNTuWhuPibXE3MUI
Hx320sne22YTOpshobf9xhiG4qe2jqV2z8yDXh1VGviwTQLviaVOrIvOLpMyRk/TR5LM1R4r7kSY
DvKHtllnxbOY4N6sBc17Q4Lg+8eOvk+czetE0LZY9RVW4wRzpiY3DuvfrOZpL7n/r8qM4XK+Gll7
scn4eGa6r6Y8deq240OscRujW3O6VzLWkv4WOUvZPnvGLrU+GvUm+p2VvRM7PvecDmzobDRXbX+S
rgd4/5aZP+wHlO2ipa2EO2O4NtytLfVkmpQWd7UttkbfLVzYMCk1M5FB/U1X9rozcbhmyovXUZFs
PO1W1R+Jd/Wp/AHtFsk1SqAvPNdApMgQQ5PmwNIXIPAJXDEIbiTWl9h0dn+EybRx3PxWcTcfIGqv
o5xr+LqGPJbRgKzJEgVLsHC6nQRrPt5HXBaZXDY6d3dUBLmJS2FdG1QT00yEtTSw+QguIu2Wvner
v2Yh6CYYTwRL0poHW5HOiwpmDNJGnkhhbGjcTWPsCu0xEmbbgtgK5mFX2QFt4FVTf8fhI+oMtCqW
/4B53h0Zsa5zc6OrqzDeuDVRn7cxOuMEjXHt5eHRyz/luE4wvzf+R9P/aCM8hWKWa/u8eOL+MdLJ
rAXhAg/j1N3bIHGPifUNdglJVuA99BUBV6a2ALLhQBzPXW7XJxCEnIudcSQptcWInO+7+CJboObz
CUHHdFWl+NXLR5vBdEg6EgqHeR+hGp8xdo+6pUIHIs9OdbD1EZBDzIMhqaCXY11xT6lWAVm0UCb9
dUoKg7lgcgKgDwzC1mqOnuAEWrne2kSQBfegP/MrWThE6fCV1T00voKEI2TeqHONeDfttfIuXftO
zuBCctEnrSorLkmyzLAh9vlPyKTdUlYezN+O5jIGt/CVewMX4ZHBtr+rsrPdnD1vm3krB6adQcxj
O5/Cw9PnjA7rJEO0cJ/AN5IS5iCbefRSsPitZWHuShvUA5jbVdguaHGMlXwg4hK3cEkFlGzVfJXa
C5iBsKKAA2OnxDL0VhggQ7ZJ+eSwFl37Yfq26gHtZf9A0znXDk3zQgbYFQQS8pGFKJ6w3xBvxID4
WdffDZp74qk2txyZE3FDYdSFl5DajiV6ouXvByukMzwMT92IameYa8X4HlEMsNy9By/e4ixMh51J
JFy6TtIdmLKSHCbrA08dpiA6+zZlal8NuJkpeBYOkDQoWp1xEQStZB1jkVntnXMIGxpanzXmO8Mm
KGQts10tNikjx4wFCabTYrpjl0eJFHQag0T2AaGQBHGUxje9XRLS+lCZPwE5yT1Rv6BklL2UxSzV
t7p9KLW1Qc+vW6rpiQZNzkHZsDOlYod0tKzEawguSEUn6z5Keu1pcIN2kGRrTxhLfeTCfAq8i09H
Glhw5u8iLHwKmzT+IlqWhGRl2ZawXsxBc9DsdgV3jrz0uYZsBU98y10qP7vUoESmN9vYwsuH1VFu
iNYlE/DBM64NKH8r34IPnNzu9GG6kCRTsD90RXP7oCbc1L/bhj/3anOPTetbCl09Q3RRqLvEZdvg
sMEd5TEQS72CtkEzd/wfVbu541Gq94gcEIto7tj2wcbZ8yzwF5rX4IC/NsFVa4iRA/Rfht9NgTHZ
I6S7aY8+LYoytVcsiTGCGw8owirAfB8EISUFFpJ5OdwGcSq9x+z/cHYeS3JjWbb9lbIcN6pxoS7Q
1lWDcAEXoTU5gYUitNb4+rfAzlcZ4WSEd9coLZNJhzuAq87Ze23N5ZQWlfe81qr95Lc7cz7C09/n
VOw/E7u48C1muLZg540+TGHZ8h78+lLVrgfzUdeu2sanHTZhiY6WSs1kOV3g3wfLnIXffWpwnrKf
SkZ74+O31s/68LEpz0herpqbWOzL8EcjrxtQxjZdFwKJrTcKJz8XOuzq8GFYacgItwDXwntU81u/
Okvq19J5YooYSYQBoImR1aAJe0f9SJ+4YLYu4JXqt8T8kOARjm8FJE9xGlVYeQqOOxLEnsmiT1no
IuSkXui0Vt/YaGB/WErtB7l0GdxuoB4n0ChgpGFNWsXGhUC+HbRkbZpveeeRme1cSd26ycetagXn
cW64RbPrNQgNCeuI6mM5KtnNhE7a3aVkhbJ68BhfUk9gNC466Btj0z6PloeCpEKeeSoCH7Kq1rNp
tOa2rF2Dm8rznFA6U/gqZLzSIjUm6ePu0lY69FKjcPJd1XXWvuWc0c5e9cTVnUuSpIh6THReR4Ow
lozGjEldXV+QQkh1iwO+LMs3gIjtDvsXi1iD7hy8kEEaA6wYSGa3JCvTxg/H5RDpBmtXLhHrNOvB
Gs+NgippdlFrrhrcKTTosmxmrixsJ1mZnOhlaG3UhNaE+SNJXgI09wm2kujETuB/gMzSQxptJGk5
LaWnBn1SQqEMY9HSqgHbKShqdGQ7z4Pcj8yVonL2emurnI8wq2EbV1pzBYurpUjmC4qN9KBpDJsj
WluAhQm/0rYfPJwTZuRsovAlVOoNb+kqnYhk58di/uLwTTJfvs5187kJ2T755zKntaM3m8a7p9GW
Lf4DAzJ6PYl2X0CWCIBKmKvuaqqfHGXjHJNLi1mp+VG7+lEWciDHCYjjUhOP+rcdKcMq08YGvx18
uCDWAYSM8HiKsDYepcKISYaAk1dUAZ3Q6qLeYHKerf6NqM6+lqv8qt3lS9mWBCSlWviIDuSljiMz
myRAe9nVSO463anJh8kKl46xeUSnfGCYQS/OpRydypA0DTw6s7b3nU7ZIO4iLoxcWfqhzV7BaRRC
UYr++9c/SMxynsPbjNpHVXVVIotWD24zGJcJcXihLDsLr/m6LTPFX1RK2sbuYIjguqJFdyURTJ9a
Ko1morGzpZom/rMjQ+2IfPc3d9dQDUfTTE13pClnC9e7nxzgaQ7LAukReh0HhuQ0QU8hoy4xDPXk
yO92fiM7+nCxA52TCljMsZs5u2ig7i86h/gZXyfmbSCK8UViho3alFgmWDZ507zVY0WmqX/aJdbK
gsLidQY7q4EOJz1TWckNfMtzQlNnvyPzZBsRKtD1wEQyn+ClJlmavrmzU/ae7PomoK/pi6AuNZkt
LN8Xy6K67JnET/nEk8bdi8X2LmxC1/Rz16L24KTVuldzsK9QxGDHCoh4in5LlCWl3fMq4oujqq/b
uQiF5cWn8lpxgNcgikD2skrQy7exWbJB791ObBtW49k2GlWP0JEY+TjdiFNSU8CcNA5DeH81QTiZ
Y7mZdtZVc6zng4pWM+KIGdThekgfJQYBY6gXMSdMix7TZKJFYVtZoDCJXozCXKWExwkR7RV6fxbZ
CfpwGTrBma1S5GIrbzlUEEwDWw4cFHzpS3h9AFU4pdFktVF/hbayar033VNXQ4pelDIvNVUoF/SQ
cjhCoKIbJoiB0k1RfTeCYd5aUdcYOLTuTXpUmokUp7nQgAmv1BqbIbL/XgLkqJA7arC/0hl1SfsO
NiQlkCouKS/RBNL1lc/+bwjTV5RdK02eqsS+q1N1nwNGPlFUIL4A+eY0Ah24is9JRfTWecXyxaEz
vcrK4UITI48ontNwUiABxCHfTiFJak9Z52zMqoepkp7WKoV0Cpde1fMz5WWK4qVJmqekFXO3fll1
0QpyQdCC+uEZa+zRmrQ9V5vzpm9QjKEHZOQG2GqyR/y+S60NV0hm14JbpdvaOqIqnbBnAEgHu5FE
GnGdVBuFVzCmjZgX7OxnMz/hEUeG129mL/SDNspgjL+2Kg6ki+ywOjssmCirwrM5fUdk51YYLeGq
AdBoJtGwD4eNXJqjeh1nMBW6BiikaaC7xzUUr53RrzeFNOL7r7+ZtH83y+ABNS3dRK2BB+3jLKNw
Ps3p1pFuGpnb1qMd0Omn1oBa5x4JKAwKFEtXGqUHAvAUA43HgM1cL0j5RKUPOiWBswxemmiGUmwk
rd967qroeIBLNK8PinavaluvAFYxLpxqG4T1RiPEIqsACDyrbAqn8dkhgRollMhSlxAw8pNgHs/h
l958k4irwISMuF7ZUfn1sYqzH+NgTaKvmZ3nREqgOKz5Z9dtO8gQGfEOTaaufT6JXHW2b89Kw/Ei
WTadtZYVrQqq32Z9oQi5ZqvhgS3VKYTECHpmFoecQVmtuqMI3QyAjGBYZ8gTTXU9c/CL2Qcdosim
+VECGMvNdtEHVNFCxD7lcInmvEueK2/uvmbLrqL/216OOf6CBJmJf2WPp3pHzvsEeYD/KZkTJrDg
RfhD8mIv4DTgHSqGYCeBYvWGvuhrlAozXtmDy34S5BDbdbipDjW0rRhdYjd18xq7OJX3G4lPKOC4
5n8rBmdVljelvKhJXAn7HxZg7Jx2q+59t9NiryD8KwLjLjIkvVZYNJa+aSkAD9kZMMNApztNVkBq
PEcapxK4S1nu7OdWLTR1Hx87hQdSdM60fp0PV8ogN0V7b8NH9c1hmakbEkhSGt1SAIaS2648q3AU
IYxhe2DTGaVhNAFlX/rWXjEJpcMvGOhzHXl0rKUuXgOHE+/kX2Y0VPL2Lsh8Tq0GymoOwKjJW/jJ
WLGugvJ7zIkxkee5shfxpg2+G0BxZM4e1v5eU+4yVLGtTXkdZNfFOELDyjCaetuiviiK6o4n4qWP
SrLK7Kveafa2s66443aHTMi69NAFOXSx5KnzlgBzzGPAXsGKVOlNgUCPWdg3sZ5jGWiH6zlSuEBX
gyDDgCWPosxGXdLQJORsRnvAuY40juHjhYPOs8ZZZVt3DVHDeGx19qCI8MpdYVGj7IcSch8BvflA
/qQSmzRbyQsZeMZWsG9VgdLZ31pIZKwerJ0+N4aSH5ihF6l1nVhoQnHYVAj5hFgbVLC95Jsmt4aG
K4aizqYRRJOR+5KMJiOZ8RJdQEPnfTtJ9RsMM6r/w6YLzLSjdzrKo2tn+kaRbKJp1XJcsdWlijmV
SCrdfNWNVzKxtxZwc8680OxPQJachEDrBG1Su/cenbpeGnq4jiqCMqnLtSZrP6ylijkAW4i1rxOs
dPBt+2obyk1IVrnK/sEukRPaxJFRbbFBVXvMKQ8dZYIIQXAiLorslYDpBZkS1bjy0UWiHwmigQhW
ZK+XA8GrJuabLEYZ4syqU049xe1Q3qQcMwbtW5ti/GtxAQjvogI/nlEtNnlbTfhlkGx9dJNm/DSp
lwb5Y54OEr3FgwABcF33T9hKuvpCdEiHaEGNy4ocgpzyUVZTKM9YpR5zhHyCLZGC1ibFvWzvpXfR
19dzJLughDGrn3wDpkrHKRiIdmgtY1N1teK5smNCDMVy9s44Hu8VLeAg/RbHlxqyM9SMeFiaTVDC
kqsI4qLxAcCU4FE1pbeun2J86TubTuA3mb0AiFKMLSEdMYAtHzlbSRejgrYAIoHV1mz3vhbPYfUn
lfJkoDiohj0LElA4fKsqtf/gTscioohFkLoGpuTmfESQnkt04OrTKJ4FAmOnPYvD0yzbiQG/LfJG
jRdX7BIl2VRpSVUYNsVkbIMB4WE5rmMh78KhOk/E7QwRhYG5ImsF6S8VnhGAiYECET6P5oPB1yoE
vj9qCkAQjpGgrov43EQchruT4knP8EMygkqGn+Or57oF96W6DYAXd2zlEjfr95pFj3IiHmodUKT3
JRoulAFdsora1zGit4LpdAdRlsykwafQQGmVrpHtBpk7ACs3DAvV+jZVtoZ/rkx3BRrx0LgmqNBD
AUXlHLuYvg1aCFojIqr8tCq3FcWx0QrOEjQhHRoDpfARPn+LhmSD4aVuTwg8pl4Hi4Oo+7Wp+Riz
tZUogfzC0jHuCrRNQUZfH84tfrWsP5vIp/KTjcQ2yqOwinNSdzh+o16nu112pOC1ZEHbiOeil5SI
oJA9heEhaqfbnUSvarDPqTaluFWxDy0LP6RHiEuOSn4TXXhQORSIKpr/0nXNLqweI1pZ9rwXRa41
E6+SFzvQNga75IRaSiRwHE2k7CKIi/EoARFgzF6zMxkgeOQWFcACKfUVTusFmRHruYcwGQ76Um1m
HLIMLXzOFWPOqgZzU0SsrohwVKqkpG7nO7+9rmleqBj7iuatLO8CjbyR4E3znY09VdQGvon0ATyz
ov7oi8veumziRwH2pW1JvgMOizeIdoE/IzaR1YXE9XjdovPOg2ArSAL0+x1LHGqiIV119Q2F45FC
DHSekOdlqPpV6xSu1F/iitaFQD4D8CzahWzEqoKAgPihA4kReIiAeAOsqrobRbDIyoeuu9O535Pu
ICYgCaPctP4Pw96H3g9CGNLkKQAUO8EUbgULXXTns1FuZgc97yRGzFjSKG8RTYmrQBMQP6/zHJc/
YrIkJXd0NviQrpUrJovvk6ALj+dnlXiXgrJ7TVE9Kc5rnoiGFAF2rxfOe43TICdTKaRCFZKzCdKo
00OOOfQJCBRR1GRbiZsE2riHcW2A8dxDgcYn3gwEm6ck6MxnG0PbEVJ+Eqv7mv0PjkRjELsgwr5u
3TooVeegBX1k/6rxEpvpsJyUh1RtiYapZoMkLwS9wGJnmTmkgQCwE8W67B5ANqETwEHH67ZV8RGd
tuaLE5Esi+eSoAkRP0O/reuOMbWfxluEsECfz9UkwmTR7JFqbcfABu9FgogIt2WsPHtdyFzdP/V5
96r1p5kNHMt4RfeWIs332WrblBPFWciCMIxbgE+Yv9A/BRXZz9J+7mnx4NZcTa9f761/tRvjadZV
C9uQo7LtP7BWp103lVIt2dhZMSWhSNiXtZ/U3NQsOg2riYA3X+SbvFD0I3SXX01LeLe0uWCkqtLW
9YPjRue1JWwnaBVj1SPgUFnwzAB9mlk5ySaPdGv99S/99XjD9RDIUaaQmm4Zh2cIPHV+nQLPyFhJ
8AapFlXjjMns68to6m8vxEnFkBYlIGkeFJwo0UdGR6oMQdds9K1pVxBxqQb4h6W9R1WFOdfcxKH3
0iTBxorGe8u/cpLum2/RtzIVca6r5dLw5+D2DiuU/6prJuC/mroE9cu+ba46074uwg5jHfVXwxiR
PIJ41CsJy7F8rpHpxnV+NhBE67fJhYJGoeN4UgNQcPxilSkzyTVdZGbzEgYMYL91AzJbbEmATjZR
Tu6IOEYBrdBRF4A8lVS5RQS6qXr+WfUDwaR0h/y5i3Xd5GiNu8empd+SetZzFtOeYpWZrHAD3NkC
KEdC5TSELwHtdu4EZseAdS3Z1INxr4ds8S0yAZNLuKiuNs20X3mZFc1F2pxT0K58bxfb0ZZlbFN3
/bZFEJ4bBpj1MV5LvL5TlKAE1WhntOedNtzAjH2oawh8k8NOdgSuj2ygmdq9tCLqCfGrXeI562ZE
QOJMbqkm5ym7upKs6djMcT1yajLpeUIfq6s3T0uWCcVgDZRTx+TtOZcR/FaNMB6pKidKfW9izNLU
BFzZOi7vg1I+exN9/CReWjS6R07qqbcphPLdENGGmKnbABObFyO67SGK9M5pVT167bNEwwxSxFX9
s1zBOwXtDBf3hH/HY+20SJ8kjWhtxfFNS1OdWSb4kaTWPvW5E6R498GLatOhczYkSJ2GHDALYnyU
/GGK4pcwqdDTbnKl3PfixYtoptTqRsvCK4UmaiG7VeVsG551W7+NxOf2874PCWIl7+ghbSZqH7Wu
4Z2wgIU8piCP9axdmMWd3zz0saQli47EAi2HCsdp5bdW4twpQNQm6GszrXjEQrUveckcSmpxCiNO
efx6zP1aF2Rovxtx84h8V4QM/a6TdVijI5vTygTnuEtVLa37rhuQU/QYNc9DWB7j6uvLGr9MnhIQ
KSlXP6eUmdbx8bpZlwMQ6EMdykbjX6kJpmQ/zOste+0IPB7t1y7KuaEDZ3LPQWWhGxXQsTxpNbfN
WhktxkDpttRyyVCMdWPjDHb+OIWtuc+1JrqXWpA9mGFivWV5nlAtMFTYBWPPsWvRSEtcF/ZIWJ6h
DvtB75trJaX4kLcZ5qq8bVhblDYAoyzJrGpjo9sXRTvt7bws7oIgb8+StuGcVJjVZQOz7Y25YPKW
lBJop9tZiZ5KT9WNrTQg6QChFFd1WzgoYZPs1Rur9EiZngw+7tbHsrYBPksAgdDBbDiHZe28Voa2
bKnTtZSzIdHOLptFSz/YUNrtmIf02AciNq8GDlcgKseGwBZ6oJIdBfqetnyJ0KR56DoULIENFuWU
Lg0KIqE8j+it2NPa1QUak0VM1HyBfr6l/Ts700l47xNOZecRCikbC7nAFK6TCukQlcuS9GS21b0+
TnsSTRdM7cDgfpgMjvG0MpB6vyk+hrSaxCMPMRzpzYFyXSJBMjlHFX2zSMm1HALaVVG9yMZ6lWX7
UrNmPa49Pjndgw4fsTKYTQZQivqlTlAymcWSzltOknLV0UmJrz2tA1ZHX1XnPwPPxVkT/NBwVtXU
GB0rpDxAOJ+9sjkmkqMIVlmQUOKPiJTWjXdaKMpeljQCUQEZU7fMJ9h3HRaT8C1ucBfhhFJeI425
FrMifPwrVTkbgoewbE8nE14kdjhb4w+Q1UK2SIJt01b7SmK/oFwudceVDlQC8TIojxlbKYVKiZcp
txRhlgaV+QggPTLBJMuXLejZgjJdqHVukJA2yi6nKyidUhXvqtep1q7zlKKrA0q1WkxBv/Faa4GI
H1tTsE/hodclYg0UKXPYQFbfSfG9bF4Lymadxfui3WRUkPIYQ4R1V8MknHJzxYlX5+URAxw79BMm
eba2hqoypN59g2B7EdTnuXNHbSUpL6O5toOjaaTqfWYFu1YrcaFVS40Ke+f1Z/V4XssfCtVlXSVH
dROS26mWK+l8x5eRYlUIbM57TKAKZXqHJVAnpyal4OjNMI783inBC2c+Ad1Pum64HXHvWTMsOxN8
MDxZC/E4EjMLcaTTjlumgHM82Oz946sRoaIJiLM+6yIXG1GQXxF7tbDL72aL22xSmBvE2RxlXX2v
cMxWtku3Q7HWZn+jlruQ00e48zIk5uejfKEE2RsYDKdLT9mohvhOT/FMVMW6Zt7uSjQ1s2gavbzW
4jK4kxPpn11DY7QkxYJTmePrZ0ASd+3knBvjj4w6ZF9kF63xOFY3ysT5aTDxF0dnFoqbWn4zfVKg
M8xQc9AfjVVctnRFqEi1DSARsg+sQqAhQCcHdyuzYW5tDB2KOseaWiZnbYjaLUgAcGGfpqL29Vyu
/W7XBuoJVCEzuv5LUy3zU61q0w4CDlUdAwUsM0dgRNXp2Hv9rYCxskFK5pzF2Yzx0mY6cKy169YS
Cl4WrV8YqWS8F06/rmNRnuWjFT0xPbPLHL3owhjVljW0iUcAyKPJAWwsOoKXOsPeFUNnHluafjOX
mpqUlupo4Iqsg07ZpOSTRr8VdJ851Kt86jg3+hi2vr5pv+lEGlTk6avaoAdU25rr9u8WXmkXkeaM
ABot3hN6NlK/G9CUbZwwh2qR6jZk9yZZlY0BdsfB9T1EVXtZ6pV59fU3+d1hgraBYdq0eXVgdR+/
SNR0dQsQSpJMFaVXfZm0xNumoMMs1WMtzNsjhwnt11a3ob+/4MGWY+DgaTvxJJcxOy0eu2m6iTEp
i4TOxJnqNezNUmRVaol8XY69ibVRRaaSQlxtZ0RARuQmkjS4REVhwy0qaiTklULgSj0HK9Zqs4xC
0cze7vwUmK1yXxqTOPIrfnfXbBvkki2kTkP24K7RFi8UtBLO0lIke95O8g3nkwu8nixBSQ3n9cgV
f23kWKA6CB4UOusYPK2Pz4kbYeYoPOjgkoVIrYFEiEXW1JRbm0p9+L++E7ZuaBo/D16mZf18hO9e
TpUoE59SzUxDJry0MPUQ0XwxtzcrhJalpR/ry/9yO+FRappBRIvB9kW1D35c1xHb0+ssN7WS9Hjm
g9I804pIvezHIP6mV55howxGcoMJRPEBEugD1bYx1HZhEnfAzVRkrYnT29+IoWbfI8ykhKhIF+EI
Y+yX/bI0Ba5ey+KbCskd+vgU9MzROyOi/1V7XnrNkVO79vxxvDatAt8yFd4zZVCU168fhziguTqC
qwKttCGfyFklcXBVx1TLsOFVXDVpQD5xFSsveQa0dZVqqoNNkTRTjUOK2+YK2IJc81503xTnR76F
+ctEL01gsoZukbHGzt85UCxEjewFX9JaDV0VojojYUQta/u80M1sBW+iWZSRE67yMSZ/pk8A7mMQ
RaxTVyk0kjSi6JsIPanZm2CeErGtozoD53s3FXVxP1rW8OqZjUrUu66s5dBjdyD61jov0xKRHrIM
HB2OZJPJueyiGaW+F02nofzlXGqrnAwDrB9r8iD6c+5n+w01pUMfPa93tk+l2YgjsSkVTCVprMUI
/zgNEpsl1rYwo7UGKbtAJg9XKx5VzCgdM0wkG3YBUxPhyysN3n+oBRRd6BglEK3g/ToPeTVBh7cy
/95WtOKeokZ0RwW1dM2sn/iYqirq81BgXlVKoWz1dGj3k6iqYeM49sxGN6tBRfHp2ZipR09CJx/H
S6ssmw2wkCjYRJU10rZQncztsmJ4jH293vgRqsEESziNQc0z9kNWRbabqGQhhKFEyCZkr3RuPIBp
m+pWJ9S5pZ6+NcbJP0u8ADsVFaqY3UpkPlbDix5o1RazcgiTWqtolGOtrTSUYn0mU1xQWqUtvEjL
70lFpdKpSo14sVLg+Ei1WdeQDzS1hjY1kYV6hBdjjCERL+8clcNwmqx626Nfh4eebVCtDkQy+DoM
SyTP/kSSVlTG+zLSOZsl4bhu2KGTPRb3G2BX7bbUAvu6Stj15j5tG9MezF1tjyORVg65eok/m7cU
i01xBaCGWmn6Sny2+t3TIlDrioSMn+RRTy81MF05kM63CHRB1SKeIdLF1LQXZG0BY+59sFBjViEn
IUIMkfOgWDBtSu/OTxLUZ/04ag2iQJE3zPOG/aDBQJeLaApE6Sq14z2kUajdhEMuj2iFfp0fP468
g8KYkppNnRcclzXLU86ARWqoO5VrGJtkjpa5OKLG+v3lpK3OGzpqZAeXK4pSoumcxMpocrf0knDX
W+GwohxJlLVQVl9PLD/rlR+Or/O8ImxwySbrgG4dzCvJzPSmmqchux86jiTV3E0Rsno0bbghXV9b
yGHygTNiqCmIsOXQ9JyoxqlrGTiZts0ip3oxnYxKAl0nuh5Wh0QnK4tw4eO1XgPhdK4ZRqkCESBo
LkadPn5VpYyHDt+RNVkmyABPpYWVhs9TRUhqEPUJfixIReycsxWh1NNK820+QYIsIn02T3UAfVN3
N/SNc4+ruokXX9+Xj0/BNgy2hoZpwnakx8qif/AUFLVsfbtiZ+ab+IGUqVynY964ceUhE1Uot399
uY+z+6+XO9iXFUE1tEQAEK1O8Pu1SFVr16Re+O3/fhXTQTposeU0bPNg4wQD3+E0Dd1DyW2c3HT/
aI408sgrdQDg/p8fI0FjInaizGzJg3s3JLbddTGc68JOuo0iw2cnQ/ikp7R0+twrN2nBu8zVz5Hm
cpgwURWVvpK6FWxWCDqUMJIE/93XP/43T9Q0UB7ObHayAw4JpcIXRCKUHaoDYoDvrAREEFnEkSDS
hcREjsqOPFIbEvPO6a+x9fNGIKhEM2IIC+6YcXC/8xbNDthJVKyBNz2nczE6COSzpZj1TWQgYiiG
DGFM3RhuNEzRMhZOtCRnBQ270lV3X//+338bk7If7TbVNuyDb2OFIXVXDWsvXahsRQabsfAbfIVq
gi+kEXE+nAyqIy5EpILrK+1aXwkiq0uiSqGflHQHjoyxj3XIP2+Pw4bGlIKj2E/d5Lud7iD72qsK
kydCtYCOYPSdA2r/MKrse0Pd9laJbM1lY/vx/sitmH/q+wczNzlUgzaz6jimzn7q404ybMcuw8GL
VA+8QUdDVY4sf0pkFsA2+gbOnkcTzhpN7UdveMY9ChmJkHsg3iGXxBh+/XUOTmU2Y/Hj1znYYtYE
1iMl8K1VOKUokJuS1jRlzFF/7W2/vhI94+ekHJG3VKmJEREuA7uMGl6KU49ljVCq99D3+MPC6jRK
2CJOymejm21SeZTPlg+FAFyq402y83ORXolCL4jGbQJDI06KF+7IDdYP33xmF5XTBLB7HfTwL1NA
Hylm6JeKs8o8G3CJs1NCxhjhyniEUyRV6tUUD248tiAApJs7hF8DO/UkST4/ZaP5ygkxliYom3Cb
FhFgTOIliFXAT0otyLL2BUpC8k/Ze5JfgSGky8lJTMl+mBYShQhL9pHTx1wVP3xnbMtRHYO3VRPa
wUKZxoCL4gpVUexDAu2itCtOTPDRBn37cdpxD8qLCuL8Rd+3eN7qxMOg/vNF+c+X4b/8t/zyf65W
//O/+feXvBir0A+ag3/951n4UuV1/qP57/mv/et/+/iX/nlRvGU3TfX21pw9FYf/54e/yOf/ef3l
U/P04V+Av4XNeNW+VeP1W90mzc+L8E3n//N/+4d/e/v5Kbdj8faPP16o4jfzp9FPyP7484+2r//4
Q3K3//P9x//5Z+dPKX9t/ZTEyVP2+rdtPf+jPvybb091848/FFP+nRcOvbygpoMmVDLh9G8//8gS
f6fIAvneZFtPsXnueWR51QTzX1P/Tp/RkfzVeWW0NIZfTaPh559pf3cEz1zVJFMF04Xxx///lh8e
11+P729Zm17mIaf/f/zx8RVSNGCWHLM5EH+cbmRlNH1gBtI1vOBc1zpIr8lFUigb6iqPTWx/Izvv
rg9r991N+vPy7y/3cVPxr8sdyk4dT1M8MxAWtm72biUJSsWRJvg8If01Fv765HlGfzdjW1MqSCho
bIr193x+JZvbXPrHFqqPK/Vfnz6f/999+mDKalKawXGbpZ+5/UpdtS4snlW7Vs583Mk77YTU2WVy
ZBn67DbNX+Pd5SKrKxIzGywEavsWvaLm2cuvH8CBs+SvX3IwoVtZDXYcfwG/hNCN19aNXchIO21t
LtCdu/WR6fZjYeSvyxwsY3EXS68IWtDaTIA9vd/ARyAobnX1u0Wp+usf89lt0j/eJielNJAID/Tv
sKn91wR48NcfPI+v375NB4UnLejCaHCmeNOBAh1qLISBc4ugBrk0W6bB+DFSONC98nJIsAw1Jgll
xHOFseL2pdGdjIl37sUxQYmpf2rEGSA884lR9g2EN8ikTr9RahUTRLIZy2Ntv89e0YM9lJ/btEJ7
YOa6+TzoAsJetPCxZlfRcOSuHBSp/3qoB5OFaGnlqZXGRjgtzu1sdFDUqDe+geg/Ln8kAkGvagZA
VBAvlXm019MjB9BPHsc8Jb8fD6KIcuAVmu3G9TWCKA5dJ934+PWz/qnG/83MMU/N7z88Asxqd+Eg
6fYn67Dpbuq2c5VKeQyJvaSZ9qhjuq58eBMdtKxZt9oAhrJ/DL7v2h2DXjG+m7k8cuz6bIDKg6km
662scgokYOpuvC/WwVq7JESP9ozj5ks0Ws+qeux5fjJI5cE0U0dNaoRjL13inGlo12LFifOp95Bl
WNqjmSF0JqEUex1Mpin1Rmwxo1sjns6LinNyt9CTbmf6zWOiEsZ+5HF8MqjlwQSlmUPh9ZFnuWhU
1gQkXgRLijtn7J12zSJcJmdoR7++1GdXmv/7u1m2770y8wumj1AlSi9YVahKv/7kg4PNv0bK4TnT
6Ht8eYFvu/2iW8abAvzggkYfT5AcZbc98gM+GxYHs1RAZJtpUJl0W49Ug27dBc2SVvaRs+InWwN5
MKEw3kY/AZPsGq69m9cJ3YUp4srt1/fos7t/MJmUBCLa4Fh5z43benaIHNkIfPK51sFcQf9DR9VR
mm4TPhnZhVe5X3/fT+ZX62Ca0KJkqvrRdFybcM8gO0sG9PT2ZaE/fP35nwxGa/7v797GEunIxE7e
cYlg3VrCzfMnbw5lxrkyaEfmuk9eGOtgwA9Dj7An5LVU9LtccclWjGCBff39xWc36GDgGoqdek0y
8+hcfZ2tva1jXZF0zWFuGd/CIVrNgtdoIUgs9o5MFp896/m/v7tn0pNR0AQMAEKNsR4uRhgTX/+a
zz5Z//jJme81xAlR/8utvWOwkjJBfv3Jnz2Dg0FbM2R9hID48D1nn8AF1HHUTFF9ZFjNr+NvVrPD
vm1M/6MxutEiPAOe4ESDDF8ruUbJvE15663kSSfjbfn1b/nsLh2M4XZS2RfHbLrr8Yr+m/Xv3v5D
HdikhlMR+K105bgPmT1VTzly+z9bX82DcUyM6iDSSXNcccP7uc3W/gruFByxhbYGoukqR/YsB126
f60BhxFHIiqMyfJ5OafotDFe6xLKXfFmTzC77dOq/jGRzxFMV18/iU/eKvNgZIuQ+kxd66bbk7ZO
v2OH8GqOzfn60z+9aQdjO6g5uE0VB5JmrS7Q45AGc4JL9mRaDKtiV7j65dcX+uTt/dlqfDeg1TFD
uZTT+q8qWiqyL0+p9a29Wq4bRUc4qa+S8Ngm/7NbdjDEvYbplQRMm7iFhzHfR0y0xyfDeTT/Zhia
B6Mcj20pnFQjVHbVLbGfLlO32ODvYQElTe/IIevTx3KwRFd5bmhTVeKFuhoX1TbeIYF/0G4IP1ih
sjppvn39VD6Z2c2DYW6Yfq05qCpA5USkma8nlZqf3NjHNCCffP6hkDzRvUCdeiHdCVql1dUEow34
P+WJBhny3/oJP4Wn718scpIoQjLqzbZGZhYzXwHg1iHQDZF/ZMR/8kIZByt4JfpGet7cTOyxphIz
7iVnOmaxr3/BZ+cU42CI50Wu+mMZ265Uc+FC3YBGg/fEGPF8Rkij2+x7XmkPgWJhHverdTvY36Ow
/h4k9ribzOx+MDJQJUkC7iotjn2rebT85kU/DIyp51xb8qJMN+6XxTZdDRtwI/YpBvUVPMqLcWNc
f/37P1lrjPm/v3uCNJjHzisR4BldQnaAterIj/76oz97cAczAW1wo9bynq0X6hB1WFq4N0rt6d/7
8IOZIDVkaFJz9FwPK7vlePeeFiBoFUd26do81n/3AA7mAHwGXpZNEg8o2/TuUn/2dtkWgvFNx3yj
74JrMLinwwrc2RJcM6qJzde/67PncTApqJqFizhhSejgqFSwvWhaff3JnzwO/WAHrxREq8umArhb
7BPQp2X0Devu15/9yVTzC1Dk/3F2XUtuw8ryi1gFEoyvYlJYWdrkDS8sr9dmzplff5tb956ScRZC
XZWfvA+gEGYwmOnpVvNJxUvW8EMwKckDeH578DCEyz6fZUEExnv8fdW1L04q6QdU+jOk2FoXQjxv
4xGdUDaoFl20ZjR+4l+ficy5KynjDwBHihrkXHTfCJN7i1SHKaBHSdXOdZ28VIP1NmhgBQ+Bc3Gm
BQ2CWlaBtqnTHsOEnswIGkMlXAOAuhq6VuNpN6ZV4V7/bbwdXP9+sQJSlHV5nMGhmxDEWKz6aQmi
bVyL6qaco0cZVwCp0FQZUdv0K4B2+jpzzPrxth/OeAIlCskyLSbo/OqtBWIE6zSkgv3i/WjGD0jN
XGh5h/euRmsITkrpD6ucQ+f67+YNzjgBSEGEfQQIBRbcHadXQHRutEXWyiNLnjVAQfzQyL1GAtJk
RMNnKQmcIy+CYUvfhEDKq4VgORIlwb0BNZavgLwe7VR2IE63Vw5gwbxpjRQm8M/LWQozEPH7Ifia
AY5uwv8tgv1TA7usanCcisJc/FNUhdmg47ViBj9mWJpcgBZpeNMhEnH9p/M+wJh6QKtczVEL8nX6
RizQOQyTM6mg7evV1+tf4Bygr0T4hcVCFwaJpDVeVchOh+QgQjLBCWKwF/95B33hxC+GVlq9gRgx
0mytq+7zB+ja7UC5vKvvJF/ZgONkl9jX5/B1QXxzFf4XPnVYJOBuZ2iP9f0TSEAgfCqBsCSNABfI
+iOQ6uAo0YI3TZ4+0YTkNQSNOMiCImVOQMdegZQkO4KdGig5IPshMPoW5uZHtCjHLIHcUiGXPzUE
IB3w2FoIIp2SfBaz/KwBFwL0eXgaxhIaOSDAz6FsoHaKawTqKYzDQ6UEzxKq3h4ZUYQliyj+550L
xqckGWlpjQYgLC36cB00zXUb9S3YDXjNgiAc7BSOtCPg8xZgPnmnhHEzgGMN0jhAPCBAVxuNozPI
x24cmnE0qAxGZk0l2FD8kiYfneJdPxQ8DyMz0YQWxE0FcClyFO7syg49YM/zZ9NZ3/ugL4bEnsDB
8xJgXxf1xUHXciDQ6ayj8z2UX0Ir2SfLfAa8+UCUBQ03bf2ijW0PLppi2o+gBQ8seQ+Y+mdkQpY3
kVytAodEOCAXcX3qnN36ekhc/J4osOqSVKrpx5Bl0baTPggG5s6U8Uex2aSzBCyOXwWqjULQYSrT
56axDPRmgh3bQF8/TUBZgRCjxBsoqE3ItxWHdAJLWNn9qXrolEaQY70t3JCZcKNHT56BbL7uy+rP
MPqpaqDrv/GCYgXetYxMaANCRDCCTOOnard2eVTOGeBikIr1ClfaxSL/tV4X37ivrxN8sV8KvMZE
16RXAWKCKc0goqSgWw1qiO2vqIkFr1TeqWB8BsHjHa3rkwYFxUMGmnxTE5VjlS+b+m4GjH8IRy1J
5qAAgWlUn6SkP/cqmKfzElQfy0AOU2M91atGjGGBuIkaeeLQsX3Vh+FvOVAJVNp4OOtJ866T5EWy
9LtSUdBsZT0OM9DJQ3On1slhiHJ0PIOiJwZzEqL4c6Sj/IpWR1CKDAsoHCHiMZvgnURsvEezPGSY
oZpXWF65dHsQq/4kWeVlBWjoIwh0dD245NDYCe6rPtvoprRdenrSwQ0WV+mTngNaPiq7uJqQ62qt
j7wnnpWjhTdTXkoj/WGCHZWCRAaUPZAVT1tnAducBTAQpMLWRrDAHVvoPfaj8V40qT+AiQ1CbGOq
vI9JdQCkuLVJmz8C5L+qaQT7dqJAtwTUBYHcvrGKRysAfrSuoffWFw+GUtwDh/wYzNXn0kUDwnaT
uOPaGVcN6a9SjQ7QYgUHDlTlvJxYH+EASjs062z0fhX+60GKYIzDh4HHbZzgQtboz1CtQc+UQIiw
AkYLwL/ECv02b382oPsBQ9sx1qDFmMnoagCsu+uhHabE6OKUw/Eo1flzRkKQV8zGcUYFtapAbKFa
Ejibi/asF6MBpZt+X6ojZEoMaGsVEpq0QeCIHElUuVoI8NQ4vbTg1gNViI6Owf4OjJ3nuISsQVAn
27RZDgV6fZRh/OzKDuov0DyhA7oVkU2tEum9iaH0a0xv6P36XUECrUsaddOqwMxlaAJPFYga4Pgd
U1UN3FV9K27z8FTp7ccixR9qCwrqcvrZTSk6FsiezmjU1+vpWFTRewvGKJSnTivpoNxapm0it+PE
OvQbCqvZj+g2mjQTiOQ82xndBEWCKnpEO0bk4GHmWODjQPf4+0T1QyShOprP4MluAiCECxzgWdbv
usjapiXx5XmCYN0CbjMg2Heg2XqGyJBrVuaIPWnuTXQgJ8ACInJBk6fZQR8dfRWql6tSZoPWZUsi
cqCDocOSVReN7gdSaneYxVPX0DsZRFyWUj7Lw3Sfa2rqLKAia0bztL5EJmX+28wQgL1+3/AyVF+Z
8AsHFgQJtGlLw4QfXjwjmV6kAcuQDroP2PRTvqphG8NDN8cn8L1ih2oDl2AZ71sJraQA5EJNJKsf
YQteWIloNXnhJ2Huf6JEcaGtIJEV8CJtIMh6Ct8RniE6onb9iJDQcATzX1+J37g/wrwwyrCKg7KB
YDCEDIFBRxLGC+9B3GPYRmTHZ7Cy2/rD9W9xHv+EeXKYaiqB3hU3cD5GPxJDgRB85sd+YHxQ8+fU
Cy5Wzl1BmHu+lbQRytwtstgN8N8WRCf6STA0L0vCNqcnUzTDh31lyEcXmlKOfi62EIzwlG1gL4KH
0xoBfLcj68QuTmQO5a+C6AvefEO4k9EEXtAWHIWiE88bnkkXoF91DPpi1vwC/BzBqdDBirMIThNv
7Zl7OiRam8UBcCBD7w/d3y76vH5yeOMyd3REwClNcpQ9hha3cvlbiJ3mmT9hQngzMkGLp5hI40MQ
GQSfEF5qD2pDPZL8jSAcBRjjewUKM7Uq73K6uAtEYAF0OaTojywgctrF5yhKBefr+2nKFmP2owTp
4cKM4eRkwGeQUtwpWSGAGHwfqMkWa+daZcUpGMP9rELWDCSZJtqt4+0EYdVFEZXCvn/bySwEPRyo
1oE90PDRk0boY17n3iJvy7gXPFe+9yCgKP3XNBTQQoZpDuYzGYVosGjGRxCZojQPti9lnKBoA2JS
0HEInqq87Vgt6MIQhwxCeTKNApChL88S6R+WleT3+on+3gplFjLfyCUF0U+Ciq4GUPKvVPvMB4H/
WE/Lf/sP9Fj++7OnDkQjBkjnkFzvAEWK/dmLtuQQCfaAt8eMjbf1HKZFVBg+ILFuF3hLA2Xl6VBL
glXnjc/YuiWjw6lEQ7mvQ/lP08ELAQrH4rMUghl4H2BNXiJaKvV4eemt6chQBEAjn5/L5ya5KS0g
s4BhKQY/GdhodL8HZR3q5zLcxES86weH8+tNxo7pEGvBomJ320g5NGnrUQJQWzAPf+pCFTy3OCfI
ZC5qi8xRECzLioqBeOYWIkSe6omrAJyzb65Tu7Arqw6INE6gsoRuVBDskLvSRCbLWx3GZFVDAboW
bUv+Iv+h9A64bceA2JIuWBjeL189xcUvn6dk0ZEgQRK/QgT/oISoVimCc8/BXsgmY7cjWNTVhizw
/hMYBNE//wt9gg9FCPYpOB9ogIByK5ocY6jek7J7uX6cOGkRmW1Xl1NKYrTUgJDA7t258DVP3pqO
7qgnIm/CXfhE7cIFxlp2r3+Q41TZtql50CMC/nB91SOp0ZpVRcnmtpEZuzbQStQAp40yGTlVJrj9
BBvD+cUskHeSK1LUSxP4GfivSPsWUYEn5YSTMoviBSlHP+FJDPlWZ/oCXAxb0AYgnMzczJ8FX+GY
BIvNlQjoTpcOuUQdutdj/kHSHOVuRC/gGb2+8JznisxicpumrWPA2PA436t7y+ufhxeIpfmaPzul
Rz6QTXu6/iXeXBjzlicpibsAcSDqfl6rvMXq9ENOdsFSCq5lTuYV/Aj/Wnih1k2srUygoHo/BX7v
l7butAAnOIo3+ONWCINZr7NvbmkWbVugqAv0ZAfWtgWssVIdASBQLh/ZkD93M603MoEkow5qkdHK
XqgBebAiFB0JjhszmCscWV0d6BWcaFmBiByo5ToQQZPn63vEG5y5v1Ebq0Z0IMCNNZBOOdP2rqke
bhuasXDoFZcK5AWQs9FbZEygO26XUbStB1VgKzyLZIG4Ydubc1sjzaT6qb7R7pYDqADspbZDQBEK
W4QB5XldFpjb9NIkNzqCnHG/eItT76GuBkEGe/HNTfkEaSmnb+3ghyhLy9kTFqdrKFOtyzVCnjLP
wBAMustSRsmCWIKQk+MiWYwurL+S8FKyIIMxQ4hJg5i2KVb+4ET9LGWImk5ZLMnAKEEnCYgxqKmB
SNatndC1kCjbrD0G41Z382yTgVpfdJ3wvJrOuILQ6nrI+ZRIBOFqhAiCAxkvN3YjB1RdtEU1MNp2
x0GE8eQtIXP7T4VsLJOEBBeZT2oBHyB493Fcps7YepOpkpZb65NcuYtBct0j3rWgif3ruknyhmes
PUezULnMqPImQFcmUBgojec58BRw3l7/ANckGaO39JD0tPvKuajYgMSTbB263j51QUtoi24WnuNn
0bslXRJZGfEZ0CRCYnVb+x2EIDcoKZc76o5blDcq4dHirBqL5wWe1pKXCmib0Qafp515WbWPTKST
AbnpHeIkLtTbQs23zkJk73qOvrlvWGRva8xFjt7N9ZNV40AvCFaEXsAM7g1aWk70Liopcg4yi+rV
+gwkXGEBOKxSgljZ18SIXo4j0Fb3dhF+dyBSXULkxvzGC47htvWh1nCgxmZ5GTbAqd4bR9A8u4Dv
AbMkYsn6Qll9t3CMG0hnOasaNGeDSUE760F3CiMkzsdOOQJ14w6Z+thk+rZEhw/piGFDkO1hjNUz
OmShBAYIxKYh0qHtwEOaaIc6MECpGwUQj5NfKEl/RBPUb2dzephy1cl0w83l+lXpoucF+fpOTcEg
3Tp50B6yUEL7OZUOBJzzSZFvRyXSwAu/HGk2CYBmPJfHkqWYVVgW7WoEVWYXOzB5++qu+VCrjXUE
KZ/d/Qkd4/O6XfOOCeOXLKibVCi2onYuv5VQphCDN3gjMy5pznJTVwagO6n2EWWAlNPH234y44kU
6B1GVgupw3E+1eB1karbQiYWS9zrFkpDq4sL6X3anUpzK3WCLeU85VkMcdOhugEMkelbdXNXd8+d
2tjGAJriFvpEEPfIoSoUtXR7fYWM750MiyY2m7IzDUgl+kGDGgqEdaP3jO57aHZ0wd/rn+A5ahZS
PDVKkqYtBLChGNzs6DY9gq71pLm9s7i5ByZsQRaHNxfG2SipCW3pAN+JtOxjlKClSaACMenJ4xJD
kKARZn05lwELElbjKYw7DcpZ5dj5ZfoBEoqtKn8sZri5vmQcg1CZ0KKvUEjsM3wAWoogywcVNc6b
4Hxx+mtllssvR/m/lkckc2jorkC45mO6ByvZk7QXJ4x4E2AsmpA+zzqCrQjSvx0CvFpET8SJi1XG
ooO4Wsx66QN/Kel9Hlpg0EntOBeVQzjDs6BgUExV1FDlNYFsOLTXPQIaVxmSktf3lWEt/T+UmswC
g+lS1JaaKoFflAPyQ9lujNqTWkl/U4naYCA/JGr9EPTmXUQKT6EaOOtU3FOLtLwYanU3T9DQ6Oqu
2pRlAbl2yGugHdueFmiXx4b8ihLBS18MT5IIisVbj9XULu5vOTNRIAhnCc2r2qnuhm3cxH8bEO9e
Xw+OIbHgYh08NFO4VJBaphVYaIOmtgPUCqCntY9mIkJ6cw4jZfyCRS0UjVojhLxmCK16FUBlXfT8
pBynw6KE6RINcpCk0VatgjutyiBGlz7PWfYDXTPO2NT7pCh8vSnUQ2QOvzNSeyl0COdZf4BiXgSU
An5Sjx7nsYH6XP3Qx6FbSf39CN77TaBYpwC6cpCTWPZdnW61dDpEfeJFYPjLcbltIs0A//swHNIO
935TZl6gjCDNNLvIboNiC5KlxyGEXrYyyK9ovw7BSNiMIKucfsR9vAUtT79BoAlwSjWOmy6lsyNb
wAKZYCVwBgqFqAAMdigzSw6lwaHR0FVAJmiKd5Y2O31X/ohjFcwUpHyFZOUvSTb/dOBZ7qXIVROM
2KflexRnx9CCCI2pTvvUqg6QTnzo6+BFm8MF0h8lsDtq/Tuk6FTrFUjmVSP4outdl8S6V0/KY99A
Jcqw6sQO4EcIuIqrdnoG8d4+nSC2Z5TWic71XjFwwxtlBbFvesxq5F9KQBmiGJIIIWk+gVwe/cBM
H+VwgkSBfpTTeGst8bEu2vusKp/RoFFuipqcoQLwh1gSZHbousQ9Kph6CpHlWoXKVAWSdSk/q6V6
V/a628bRvDGgd6Mq0r1ezhDppsm9Mo9eEM2eUvUP0rz8HPCID6cITapmWTlJ0lbQYdJ+aI3httr4
MmXN49JCblaVKj9dKqBD6e66hXGOJ4u4LZe1e7VBF64SLHcZ7KsBlx7wKUA4DQYAbLFz/TscS2bh
t+GoFElvtOE2MyCLYpYvKTBTGfSIjbT4/3HF/cd5ssDbrqvySiaZ5K+k94U95IIkFeeRojCB7VxM
owIJ9BAYl+SuLoNTr0ibTkMZX+mg/JvPu2wyvOvrxPFFX/01Fw5VqUy9K81CQq3suZZDu1iEGSre
0MzVmKpIuZC4kvzJC3ykpu7rY3DutpUr2xoO3qY4Gk/XJ8G5FViwaxUtamZqkYSs3qcOihELFKiW
rgmCH85RYgGuVR2MCmDVuBRapA2MTtvBvb7EKPYtcyS6E3gfYS62mCxxqGix5LfkmECvLgNxTAj4
iRVqgjiLt0jrly92Wm9ks5k6bAeaZJ5qDU/4SGqPAIaLgJCc1hyZBaRWeVxSVYNtA/F0qs7lHrjs
5aCO9rrps4PXnx9ACf4YgBVsK3IonFP29RC9mBbIkEtj0nsJLevlQY8R/5q1IH7n7Allo96mMSWt
60IIw35Q3fRGCE/pLZRUs9a7fnA5P/6Lte3ix9dISWoA6iESiDV7kTSw/hFBJMAbmol4k3a08rpX
A6Av3zK08htUvs0eKGPX+WD1NEmhH56oCeQXj7hgNhk5BqZgUTjLzjbHxFYbReBAlnxCX8f0AKIW
9FVBP0PwBucNv3rdizUPJgguQ9UpQPc7CGx2aH7YJtOuF1YAOAvPtsVoaWXNILDEwueJBzpDXx/j
15uOi7JO6eKnGxYqcVIIJxG0oQPZ1gXqZvP/jwTyP7fZ12v5YvCa9DWanWG9pJMOYxU9pLR8Ujr0
3Wh5fmdMybOSKO/XJ8LJKXxlai++lRvWOKAlWfLVrHzLl/olbfo/QZjs8wxillYlvUb9cGglESyK
Vxn/entefLBAJGQBEQIUSxU7UjGBSxk0trL52S/pXWe8Qix4D6knu9Al5/oUOceARYWWaWyRNkJw
kIQ/+nA/5k83jcsCO+sIOptZCsqtZIZUpPpbhx7o9ZF5i8QCOYESl4qw7yR/odA2aYrXfCyclHbH
zGz8IUse2wiqvCBTvEdwKHhx8ZIxLKRzhpeC1FGNo+BD8GpNyUJ+aQN9GHmffqJm5omyypz7j0V1
QhSkIUaP+68wfi0qZHzQSF4Jolre2OvfL47XaMSNlbehhC5HCH8XzUZdYhBOCsye47G+hOIuRrdm
8CDSPEfMXKKlC+I0xqT+SKLxNc+K22AphLnqsqJK40HGqQLnvj2gHwFSoNB/866fLN7yMAHtsoDZ
rx8wetglGyl/rY1oM9Ln2wZnLro2QdJcx9UMZeHRCWfgXsgPJbu/bXDmrktJPgJL3kZbMzyN4RZM
uDbI0AUG9/2+orr576mJhiwYwJ8f+EgJeibIZNEK5mvp/AAe3u313//9c4uwmE2jzUZ5GJFwXioL
MnAPKwQoSnS7xhp1f277BhO6Rvk4jXQCQ8OkfJb5SwpUSFi8laAwE5HVfX9+CAvanNtJjyIFDXhJ
O3l9ANn7HogHmqMP4foUeB9Y/35hYVkqVVFXryxXkPzNAupZwwxFgl5QQf26oP+7ArSSlv4zfprH
SoxTCqxmBlmssq3uo9TcTbVVOIsSuFKmbk1IKm6UVNp1LfkMwvAp75I/0EcgjtZJpyBA9qbTaQa0
UzrZEZB6dt2Zbm2Fg0uKxO1G+mlpUw/pa/NOz3RXnsr8xtVhnANkdklrytCeLkLybNLErgfQ1IDt
TXBIeavPuAe5AZdgmneB37X7qjlFyw6k19c31sQCf7fwrHNQJfQuaVkA/Yl3Sz2ZRuwD/bHpg6cQ
2NC6sQQIL87bB/y0/+4wektoVMxA/VS/Bw86uGAEKQ5I2UDsbLlfbNUb9uWuRNsv6mKgA7s+O05l
m7A40XIAV1eiAV+8ci6gw2yBNOYB0gx4ay1/MlXY48HZIRYyag1Uj+QFFJipvNeM3w1tbEkWzYI3
OOM/NEgYpUGCPUoAizCBJJeKStpoQRLfdP0QFi06klkOiwHJ/3mafRXCfgHU2JvktsCCsCo4U6wa
oQFAMKqF9JQVwX0Vqv7ciq5mzi1hMr6jjauRajWsY4SwYL/TEXrVrW+IO9U5NsKiRpWwgHIrRcmt
dbOnwSu3+kPjDHfSS/IoBzaEY/breUrA6OiZ7vWD+31wTFjIaBAo4QrEg1mm76b8d64Fj96vVMM3
9s5iQ5UxzqUxB4yo8brXZNUR3VSoQkeeBSUWtyxBR6LZ0L12rs+Dd3QZq28VqURuLkUlEeJdkkSh
Gq46gSGiGeLsDIsbhVJov+gq7j2zVqZNQqHPh/80yrIHghEK1+Uu726jcSIskrQcYn3I0Mnlj5Pi
FLRB71D6nlp1LbhEeHNhrDzukyEx5Tbw40k/mrliSw1oEtuqhjRg/9xmqjtpIlo4DgqBsHDSqm8i
OpD1fAGJk30W6Mvzwv0ADGYBxleoei6b8iSKsb7yst8cOpa7daAV6FNAS+ob+laG3rY/u6bdOKCs
8krfclcQq+WW6HF4hN6GuYECpS0GAn7/lIacxr8XT5ulutL2qBAG1vQAofAztNfdkOr7xiihMCqr
7wqZ/CmuBabLAR4SFnZaT3U9Z+ES+FI636VW+1JDAAyyqk5ozO02Q/MMyhvERxcP9aAB120Q555V
aVbwY/LfUptDwtayoVfwed0GOb6EhaImwThKqG2g+7p9WAYwlaeF4HrljcwED/HQq1BJwEyHbqv2
u8B6uv6LuceTcRtdK/VSbxK4DcUGrmLlYnxu0DT82IE9rNjHjuUALij42BpFfXM6WUAqBBTwdDeQ
azEe25/hVt5KgIip1oaC+VxyzNvWioWjmjnVhrbAMYzWzm01+ojlVsRYzLkBWewpVOehLxRiuZLi
TY+Pq1i13r/mKAteXyLOPrPYU4VGcT+SdTtKtO8/GoMgK8C7jVjYKVFKQKPlCjerhmtojQnVpwyR
szOD6M8GsbSf+TJ1JlERgZNMISzgVLLMBBKiwGkgzgEdbY6Lr3gx3C+ST88639bARXTmQTDWw6JF
E0GqcH4Pkg4vsXZjVo4lgoRyrlUWcTrTLqwkC4cJHPRQL4SotbFXoW58fbt5x4kx66bXRyLN2O4B
IrMQbzHACZZnp3EScSZz952xb1OtVCUDNspvAsgZ5xp4C3v6quj6XVWmkCgrnhRL2oFcx1dT8DLq
XdE5rV6e0BfXQlO+ugNVgYjEdL1fvzF/FpU61dQAJRmcWAI1aznLjyNSuRuSIbGejF5XQRD5pmVl
EanoZkfnQYBJRwAY9PG8o1L/cxzj5wZAx+uf4JwLFoE6G1GTQjM+8NV5O+rnYQHN0G1vBBZzGsJd
pRCMCfwmfMjm37mxLdKbykiExZyGS66q/YKCgJx52vIAUd+NPO8LMDbctiqrW7tIXlQyJX0aWGg1
QSPU3AQ2sd4gEOdcH51jLSygswlCWc0ljJ7Oblo9AB/k9kg5h5ZIX4HjfVnO2CXQ0sKycG7a4k/Y
Pxki5jneD2fMXFqKGMALLLsJddqNmqej3RbJkx4tr82kW4Ll4f16xtQlA0qMJghQ/TFO7vRcVfxE
gkDl9bXnDM6iOsMg09CqKQUAGBw7tMNUgmwFx45YSOc490NQLUhXQ5zSTa3+CM3QrWaJfjbvGmJB
nJOGprRkxIt4tEd37Xgo7dhvPX0Dj+iHjojmgLPDLI4T+vPQiU2Bk9DSEkKdiQkgiV6/pSbIP/Ra
sMG8tVr/fmFdQJ6WS7+YOP/Z3kiA8tDPSvV42/6u+34xdm6SBA2bieTL9VtSfhrL623jMvczCPvb
qkoxrpmjefVpjt6uj8tbizXEvPi9SrXEECJH/XHMtHNRxj9IbHitLgt+Nm94xmLjlQqqG3As5fxt
CDyKzhh1+HP9p/NMibHTARKIBEWUcLtUBcCOshNW0fb60JxjyGI0zcZsEwN6Rf4yvBSxG6ANSwEN
crKISvmcdWFBmmAcKwGXwwc0SLbpSP+S8Ecs4v7kxAdfOMKLPTUB8tPTCCAHI5vtGL0FI4TpmvCp
SgyoDZ6vLxEvUckCK0En1qOtAazweoX+K8gkOAPUwdfGOLd0mj+iVBzvccpCK8cuytoEYouQUUkf
II/e7VbmMgD/1I0JtiG8vbM9JI1PNyaAWLTlAOCypKEtxi9UF+oSXaijFeO2hi7C4k+sLo1LWcLg
gDue2irbpVrgCjaEt+2MKWeAiOaKOUbbFtypkqUejaw4W7W2Q6HOjmP0riqtq3WgKZnHl3wIH+ME
nIolyAMp2SnQ9dMGw8uyW6NHytj+OMUSoAmYq16DJpPWtTOni7Lpo3pXL2npX582z1QZL0AR5A1z
AUbefPilqvWmLXqoN+MVINoyzgdY7Iph0FhvW4AojKFeEHQAzlpASFpZ5GOGDl3v+jR4CQSW1BVy
I/1kEBpu1wsW8sejP7wMe/l9ZR+H9kU2QZXtxvQ8i2ep8RIbEkDCwdilbBTo7UyS6tCo+nt9LrwV
W/9+4X/KWkJT7or2CbTHmQ4eVE03ITjTDGsSbDrHfbKQUz1W9TItAHFUYnVL++lO7axNaS6C4h7n
ZmGRpgMZxjlIAGAw+xrC7gvky4desDgcK2URpuYyQF8xA7gtGH4Buq0UoTMUHTqdwDcfCTNEnBQi
izc15S5cohEzWKtIw5n8LBzkDT7So+pIRwLqF/mIes85JBvr5lPF2DvY26qwULEppO0gF/q7aH5O
ooZV3nwYKzciNDO0HUSt0xYcZO24QfVy0xsp+i+z1GkmaNiHEPHSBe87zudY9KmCYxWgMrsiWHDd
QDFq9HDWtqL0MidxzsJPVQoxsqZeEbrmS6O74Bl8rCYnjpFSAnP0SDrBM5Jzjlne1EUtM0gw4xT0
XYoSNRTDc5EMBc9ffV3XF0aO5keJVA3mMHj1r1UXJHTNN6ApG3d0OrsHT+oPkeItx9pZEGqQWtOk
ZXDxEf2pKb/k7mG2BOEvb4XWv1/Mgia6spQpXBXt/aYLNxFINK87Qd6PZgJ2IzX1KZHWPSbHOVFs
CMBDyrZ3bhuduesbSWnVHBk18Na2u5BAbURbQj8nQMbf9gHGmFt5iIF+Ati+Mnfj8LToqIN5tw3N
2LKZNWigp8CkgfRzY/aZE6honJ9VQdKKF5iycDpFoyZKqQ3gdPEGb1U7dZdt/Gctocu/Gr8XPBE4
+8si61LUSwBbWXegfyXZgqbbUyqLDJc3+Hp5XBxLcOSCBhiYSV8tzypaSMb33hDgNL+0lL/JHrKg
OVDyxmQ2sfy97aj3K5N0gwLWfv0n2b8N/5dmB6/zDpXhB1FbL+fOYxkSG6VqZajOoXMD1LeVnHiJ
BcaGpvXbfvN5/VBxDJkF1CkL7atogquTUZ4iquWEfSJIrfCGZix5moYsCxAzgV+u2kazfhriSHDP
8IZmzFiv4igqSw0oNP2lQVt383h9NTgRGGGsN67BSz2kKoJicAjX066wnKYMNkXxcH183u9mTLip
y1hTdSXcDtPkq5p+mK3YvT7095l2E/wg/559WgWFBZbYNdO00iDE7ihtLXslQMidGIeSbOmbfL7x
Y+sNfWFoVSYnQzkgrbJG3ctTf5QdiDa5Ep6x4Fw5p/1m3t70sMTEGKPusiZOO4LspRaes/lBR0NF
8Of6PL41MAzNRNz6YKmWaWK/A4SQYSTZQ3iHDlw3m4ltFAK//e2hwkdWZ3WxVjM6n9eeXqAy03hf
GeN+Hs33ctFQBJ5ers/j23OFT6x/v/hEo6tVMo8Ijkl8P4KbuZoy5/rI33pUjMwYMajCUxoWseXH
oIccnzLjEC6/rw/NWxfGiLECcRUA67etAXEm+NUQFALpjFeEmsAmeMvCmLNJRgugNyTplumATvrN
HC+3XPNYFsaQy1ovzayAsYGiWo/2YXI3iSCAnB/NAtm0aZFzuSnQtaq8ScVZFSFoOGedBa4ZSZ7W
fVZG26JLQC7dbzK8Asa6AijhhE7O63vK+/GMrZI2kNFbhfazbO730Qi2EqQyRE2G36PyTYtFr5kB
GMWKAOZK1dpww3x5qioVQhe59pl1nQTC9/k06o3uDbK0V6v27/VJcb/LWPAwqXRZFFySoHvZxdt4
Tx/kPShzDqJ30/eN/5jZup4XBgwxo0BKJmi/riidlS9Hcle1YMWJ9iKgGcfcWGybnuVaUSvY/7wu
bSO/DzqwPQWtLcX0NqNgoWxKp+fLAk523ygSaKU8BAH6b3WBi+P9/P+yZUqtqAM0bwmhPJJ4cQR+
P/MsI8V8fZc5ns5kTHqRh6hLWvhQORudBnydpV7bxijqLuXdzyyCDdJJKEWs3R3yKf0JqQHjFdhz
9ANmf0NlU9/VgMQWfi2Ivb6vO5kWi2FTwwxaEh1c3yp6MsWu8ZFEG8vt3MWNdEeDpLcQ78JZOJYT
0aRZVDYE1HG6BUTH3A0/ijaCxIoqevh8jyjGZNYzcWkdYa+UhozQ29oap+KpA4yx9actYLfFoXeo
bfxUt8p2PmS+KNPHM3kWyFYt+tRmJc5yNuqfUFlsIQ360Nb3mlr6VakeoBi4D/tx24ZCnvr1JP/X
AwOzZHxAmGoyNeoVPHuanAh86KVNzrMHoouDyAdw7gAWsBaaUH8uyWyB77bwNHIHWjZ00qubIf9h
BYIYl2OoLAhNHZO2qxN8I0O7a4NrZugRSh9CIaSE9wHGE7TTVBZ0MpEhOA6vzZ3mKX/KZ/08v/VO
uQteiwWEf6FTjQKvxrnSDMYvFGpaSnREQmLSs+08yY6uRfc3uRwWj0alMiMFMHt+Uw3Acb3VU2ET
mgkc2vcPetNigWh6mlpD2aMdaHqVvcoLzrEN0d5XkKHboSOSoOfsBotIkxbNqoIcp7Ydjaeig9SJ
KXmZnG1pHgs6F77yx99YBotKC9ohqacEaUUrGwd7ScFI3KF4pSmvnak+LU38YCnFXdBDLFYPaLqp
esw4blF16M37KZndnEqJAxUAXBwt3RfJWNr9IkcbtcshTpQeoqReHIvUPjVFspycY/M/nF1Lk5w6
s/xFRAgBArZA0/Rzpuft2Shmxh5AIBDiza+/2V6d09ft/uIsHOGwI6ABqZRVlZV5SXizMmsauxLb
wDUhRJchD+O3YvuVgHtJbdOZY7AJTSiUEOXxbEjUf4A5l+RhsdF5KILhUIU3AyH9c1S6JLi1bZt2
eToViS0SvXHjApqN6hUM8mklf+Rxc+N4vxKZLnluqZ+Ts4JZmvQ+ebNchtHXhcSkcjZV2e5zQm/s
5mvv7iJ40FRDnKTFu2skD5rypVeQZIZT2t839LWPfhErWGWYBdXYDO48AmexcMFB+PdLX9vNl+w1
NIIan4wYfrDX9jco4gkGXL6bN4zSwOIN1tV/v80fS+yef0ldw5duy5QBYs/T4ARwaXlunOGYNTA1
nGcMQE8ujJCY4d2oI1/DKc55PfzjaDcKb84bBS782LdDSBHbI195a2seAzmTpK0kiVK7fhfSeDcb
+dCUQ1xCFiaY3VtD9n/ulOOZL+CFEJZvVBXIM9Vb8XKekahDGfofzsFc9xGDVjsP69WtDfW71/aH
YHbJgctEy3EKT2lS6wCygKGT8LW1L+/zNJhf3DywX5gOaGhFIMyHY1x9QPrGbPKAxXWs1rd4q1df
/AXaqPLC9Tix8uScccRFsiQ8+vqNNpL2RqC6stcu+XIFUu/BxzBnwktvO3XWQzeWD37h36BAXkPU
l3S5ZvDNcZrLNNGRosH87cTt2osKmJps4Y70iLcYZatbVag/trawSC4CRyb8rhslbka2Tmwl+fpM
UKfJLbrGtXd1ETngde4zv0dl0LW6FbPcLe3UY7vcAk1XLn9Jn1sALhkYtcgslypp5BhWcColg4z+
HjWugIBLFl1TC5Y1jYmK+/BKJ0xnUhAn0Bu6ESWuhNVLEl1jFIXKMd2fgDoKJcSDAVGbv//wP1vW
eP4lcY6NbpZC2ilPvAMBHceNl42+W3Zd0kTsjr4Z2+VXtnU3t1py117U+fv8I9yhakpQ9RMiUSy9
M5dsTbufvi23tn+rwXjtS1/s6ynttQGtvDzJbDOk7Lnm37O0bnznaxe3/v3zLbZMZNJznkhWRrL+
pScel/6Nb3HtK9N/X3yGC9qgLUifVUBMKf3lqhvdgmu/+mLrDvAVqwwGHAwB2T0mR991Wybsvw3G
Ywldbt12ss1szmF3OUMAfnyyVBG4+vnvC/TKb79k1J3huzXZZZaUojoark4c1kN5ybrB2LiGKi4J
dao3KdcIButSb2CvGJrB7wHBZTOtOihO3Iqe1x7j4pjnpoRksjqv+3zeTymMC33vVMy3vMSuXf7i
BK97a0FQgyK3oj+1zwMxvjv+rRP7zy17z79k0k0TxAkLA6gOupAI/kDAsXXUibnOErpzf4jwFsa7
AoIvKXSk5KM2c2ggAUMGXXsWR+9iIXjAyKMBwby/L6mr3/xiF2dFZhJHonumZP0m2QjflcoPKrB6
q9zYSwUTRRduWTM9eqKFvSvCB9h8N/q/VwCmdbHLK0PY0NUDI8XjoCJaKrDMjxpDQY0Dg8PxKc9u
JI1Xoskliy6155H0XSUSky3RyIeIyLcb7+8cN/6A4C5Vn5p57luXo0LvjT49LWLaQug5DcpxKWGf
5R4m2n01c/WhXCzweal26FXewjxXlsglq66yOcwlhYVqhBm0LwMOK2irvzoPw/Y8WS+2xruxPg+z
4cXeeNrzh/nD014S7FxYZqQcns+/KVFWJGJWhd12WLEYyrppULzeuM+VPXxJrkvZDKsOKwOF/Y7q
YMoD9URX/Rq+BKs2Tn8u31Diua2CewXOXepHwc+zqOwcJQWBgr6ZsM0cmyu9vsVUuvYw53//xzkP
J9DZrTI8jL/s6skMe/KJqtWNT3JtDVwc8RzVCpObVZ6U2m1CSbu948L8pxLej2Xy35wle/r7N7my
Vy85d3B+XPJRg1sJVYp1JtM28OVy8lgDZVLoZwZdZSe91Dciw5Ude8m9c8ZazBOHuGANxrvRGj+p
T25o+lzLdi61HRst/XqxNb6HAR/ecls3327z2hdDaPL6NBkvRYqCKD2i6hsA5gdDufr7KzR/87r/
tH8u4MFspajy5QTglfFHjuq4MVv+1hR1GcwO3VVwIw465hEMomk7gK/x2yjpHE2zVkfHUevK0Ped
Af0MARQTtOn8YPluQGWmItIsMnGZlCs+O9BCcCeMZoxeYuVLvW7yEcNt9XCaANK6IavCeeRhu0C4
Mc+HXemrVdFXP32XPGauj6oaHIgnu4Yv37Gq6pMy853rNk81W+oAec9+2jfaefCmBr+E6Sw0ikaF
nWfd95Z8ljKTERNpSI1syzP6ViknmKbpc3blVmZIrBeQfHjtDOHEcliULaspzWIndbaqahJuQL9m
TDsdlMKJLNY9UBhDsTn9Odjqs12yVeuXbaALvC9I6kKyTPEATKK9q4akd3oQlhrbCrSCdCxPT1nZ
H/3Rfe1S8dRwZ0vTeUNawwuhz7wq+2aXNv56MiR0krrvHigcnLy7Ju9fhYl3VkLDuWA8GrPzFb2N
JP0zsrO4SctfRp2t515uUXp0XRnLZYqAnjZT1TdB7R705JN1Spu9O6BK4ldnC+C2WPUcBtHl2u/K
dV3CAi6FQkn7xXA4wCwPUhlIXxvogE5qa1J7ZY7syfbNuPbFkdbkWRT/SXPf8y/5k8TM7DEdU6Rp
pAlt8T79p2lEXPgcqf4R7mYxGvXZvQT46xuK8pCGNCK0Gm8kBtcAyyVn0qlcuNYQggP3uYvOMxMS
VhVqJR5IpNb/MQP/XWX4xzOAbKXgMFjnSd96r0u7xCr1T6VZb/4eCK7E0t/g8h+Xd0c6aNqmIGN2
3iZr3TvW0le91FtNqsin6hfzx8e/3+pKIL1k4fqewWTbzSLhRfejdM2VIfUN7PMb8/4hmv0OsP98
jGUs3VSAU2ooWUTl4D0VrbPl5qRPdQ+rd8tR3gnC1BXAHEQPyFlBOp3GiPr5HnMVqxRSSTN3oRVd
9uFSuodcI5+xJxX2hoWhNQO1HBNk3mYk01azdI6ywskel2mOPavYjkZ/n48ONEi1TOaufTO7+oBi
+B2rjQ20nm6suGtv8AKklm4L9W1RFUnugGqZi/AmA/9aY/FSftE3Ojb3gIsJ5GWO/VpiGLDZsMT4
b3Ry7MWL84YqR2hAUcgHqi8ynkz/dbwlAXctE7qkiE5DVSyzA0DAD2h/7pqwDqEgArMYD7U2EOOj
W4rJV/DTJUs0c2HLOafoKUNe3U2gYnOU1PbjKrvl2nateHgptkhwhhm5MYjEe7fdMHtaIjMQsQxN
dhZGORu0aHTJbvbizm//D/vmkj0qPYgBu62FHooku6atD+XMdm7TtYFrYtaghccAiiuBtrw7KcgN
TH0F5F7yRw0BmwSC+dMEhMlI1XDVHpsYimuOGENqt7HHcriun25EnStp0SWVtDY8MhSwR0n0CBzS
zgeu263XmXXQChaNyotrST6hpfM0evV34XhT3JrLrrKc+9n03t2ZrVMv2zk8/eFXzZ1BkXqWoxuY
Mt1CuX/jWm0oOmMOem0dDTt/q7smcRWs5VQzxZPZBhUMCrK+gsHYtPLFfFKGPM55+92rKfHKJql9
sB7SbK2aWwPtv6Hwn77rRS5dzXlWkAG7TTXWyZrcNDIcM2RsfKjYYgSiIYE36DHOYZzTQQ1gBvqM
pWDHaWlr2Al0Cq65A09gIfE95uRABi8ZdSFhhUo/h5q/o59ZxRgg/k/8es8nF6HNJtky9a7EkHPX
bCZ/gI/JwTFuHHLXtu1FpY1nQ4v0FHGzgHISTbe994vKGwTsa5Hz0l18zqtCWXNRAN564K8I9iun
GaBgtinGggZmUcJJyrMOUGXdDbK/8UhXAgW4fv/GNmKYHE8aqBjaa1gqzNEI2cioS9oIWd1Gb12M
0Wzzm4WyK5kKqGD/vp2xNCCMFg5YZubaW9PVmIbTJ2Z3Tl0TFj/4jtzk1V6J5mCc/PtWeQMtjGph
RZJ+9E1IV2CdhUPY7uEGbiH63Y7mVwg8oCL8+07ZUEDhbCQy6aJxRV7AReii6hHs5NgL7JjtSFSg
ZkHSoHq+Ndb55yMcDZt/39I2HRfkT9xyatfEu6vpx9/D3J8r+Cj3/vu6pugtbjnn67JiIxwHSpDN
kfZ2PA3trZzxz4cFKo7/vsfU86WbUlMmnD6BN2Paq05vmRW18JIpxsQdeJR1z39/nj9vWc+/iAe5
6KwSXnZFwqf6Uy3iDgqH+4XfEoW49rouIoKE93XrQ/onaVm7HbWEVGe7yvz8Z51a3//tCS4Aj5zz
2eIDEmzDZVuFrFKR9liY5o0AcN7n/z/Ce5d83JExOjuo/65bNmzZsuoYIG0vw8nZ+eWxB7tVz7eK
bVcW7f/j6I4k86gHdgJDOp3lfM9cfqNyeOVDeBebncMBSysHNCbT+jnAVabKWLBkmzp/+vtXuHb9
87//IzGgzaRteXYAWejw2brezxkF0klVX7Zh3bjFlTzQu5SXLFXTVaWBJqm9dlCUAAciD81t+UDB
+PofKC9/BjLg///7UUxemmw8T2lU++G3fKladS9wq/4fJomvLaqLHe5hs830PM8OA7E1HhQ14xRi
35a5UZ6/ySo0R2qVuJQ4NzKaq+/uYp8rjYtnPuin0Jd9N1BzcM9GRCRLIY/rwF8us082L3/mNQTX
IBvH3GoDcbv/FjQvtShnY/AGMqJiSYptS97M5hM9BYqJ8L+vvfMa/tMWvYgAplOKGbPleVKjCY3M
Uj1MzPRCUeq18vrD0t8ap70SLC85vHbboa9wFtKpWjciLJ4mzIeSWyJ7187+S9Juii46JTmmCoaY
fPfHc3oFX6LobNsDx+T8Zop4ZfVdMnZzSHlzPaHT2rSSBhDgWg26+Eqd5mvo1AYEOnyprtM3aCBX
vs4le1eOdjkrDe6BXRvvLPPvUfH7dKEFF9RUN4FdlvHfl8G1NX5J2h0W3cushJqJdbfEZzzDnxDk
IKyh/weh0ysx+pKmW9SuZ2sDRBBzbIMSjBz6eOPnnzf/H5bxJTtXFAJfJf09wTVE6l6esgjOa/G0
SkP2epuxee0BLiIBWQwpCZo6SZ9NUTo9cnmrMXENUboXp73mufD9EZd27s7m0iqWmC7noVoN0Jqt
3pdf+eMto6MrzA3vkpc7VZDqUBMITMhli608fsZNmMX0p3ybQnfb/PT/B8/Eaw92ydTt5pZBjgf9
Ax2VKJPvi62xEnPA9vYjiatVtTZ/3JSpdHz/ygl0ydxthWelg85EUuQpIrVwXjJZwEbBHGCjXCdo
pd87vfe+jPaDyXsdcIHSu1GONBhs/eoa7K5yzb1QPfodmRsapG0DUYwfLPePWlJjV9nkXamFwCXZ
fzTApwlSakf91P+qlFppu3lnZb1zlf3YtnS/pFkXmL6YQqbLt1SYr0YqKNLo1g5EicGqCsvoTCzf
GmafNDXakeZrXRdzoHNjl44oApYNe8qabkPt+mC1DXoRKQt9X8FGqPMC6eWnRrcJXO52vd191RV1
IpdOkAKdNqI3FeS8ax0KK0WKQKiZzJnz1LnDuvSWY0Np6BbikyyzH8wNVEQxcBeb2bEo2Bw4znhX
9HDvSJlQUU1gn+OUJ2U191J6P+qCbwqeHfp03knDvid1s7XpvJYLvfO4j37uAl75pJy4FwoeM749
YUxtSixSVSHKJ9vZ63c0J2Po1c27JuO24/OPRovnISWfC5H3vTNYOx/szZDQ4QOueB/wsyrWk02e
+Lzsq7kYgn52moCAnR8YI8aKbPTXLBjkBkTAPzunRTLk1AxFxfxgof2OWNVqtNw2yEfvUFoa2s6k
qE6FoG7kavvdnOiyLph4Vx5m26UlQ6DifVOM33wioU+stanmle9VIcT4fjqz+9hk5l1qDDRsHIlD
gbykvbtV5bmp7aVwpamfLT2kgWdUX0VlkIgs6NdIZRzNsniUdQYZ+WwQIRXDMfW8sOqNZ6XodhjG
V94sa+nUb7Nn/aILxHMa98R945NJx4+J6eWrvE03vtU9FpX7xBv702mynY8OU2AubcSH6nFoBjC3
K/PQw9sMzoZFLE0cUgZk7MRi7KAQ8DoZEKVlEOa2Ib64pj6VYSfZapHNeoAG6ARjxZyTqJ1RBNPS
SCqBlcdL9QwLzd1Eq2/kDwcQg9+nIRvQ/Rnvh8FewkazDdjtaLeZLnZ+b8KSYHhYcgauGFVfVccx
JjzrH5bdPziLjHhe3I+wjVvc8X7q0f2BZVZQGTDQhFjjuqxZBgPlIerH/CTd6bO0zJ1RiyMv4JFi
jMh/B0++gMcOKkTnb21HbJep+s5N91U4ICo3afXezhmKdvVSBPjvT86mOzU6+6yXTij7FCbWTrFL
K/dk9cNqMdhu4AWAqyoOnLpPi19DUkg626HXsURZNZ4ge9cZ6V3voaCR6zEgZGiisp6+RqtPlDq7
VxRf5sybaBFNHXdC2mE3sa+6RfoOvlY4S/ngt8tb3to/K53D7dr5EiP78Fl3p+CrFuY1G8PJm+GK
KlU4l+Ill+lz6vN3swJjQjG1Hmj/bnfLC/WbjW1aVVAbYHBWy48cdJFQMR9uqtLYUtQqGjnHuTRX
qh/XrXFucTa8gWyK0QQKggu+HmAzYOt1nrZeMM1ovJlq05jqaSIFwhDWmj2Me0wAbClacZyIKRin
yooc0T47Df+mWY+uYrfvR/i52jQ/cW2soBNahllrJ6B13I00X49DTwKGw25VmviW8DucqUL7YpjE
zknRR+4LyAl2+aE39QcEnjlanWaSVp4dKVahJpHuZ7+EuphUWTAo6zNHZzjwuLmEptUfCmK8KzPz
osHpVkJlMCOl+i1l5RsxxyLxO0esZNX8mluYy07eq22SsBPL0TKtY+Pk66krEq9A45aV6Y+s1Acx
ZhJ09/Iht/W3Bd2OpTP3hLD7Rar7YsyeZY+3Q7R1qtxxNRipjJwShuyeeGbLkHS+WlNbnVI6rUhr
vS1cIcwbxorn5V51uYQVUhaqArJiXDY7/AScCROksXqNWGZMLv6W5odZ9x+wpXkcG/FCOAkFK3kw
M7hQTkK/8KWpA+VDNJs3pgtrCNj/FfAIMWnxhqwvbi2Y6hqLTmSVrdOsPFR+seny5a3yUgigmsel
sNZTyr/6xj1g+m1r51Y0Vp2D+2Q7ofNnMxuOfKy2pVWvdUZQB0cTHg2NByVZGwLXlUGlxxU0ZtAH
aJoubDtnlVbtW1Y3Lg7ZPBFtNoeyESB1dKHvwQE6NbpDYTjbqRFHVrXHAQ2ETvg/ue1Bz51CAjpn
aJKp8yIdUng/9uxhYKYfyMH69LP8XrdOHgjDaoLM4+Cdz+4Dwed1624/dej0w6dwlZH0sWf2Kc1o
skhYv9bQPVrpSq3wfI+F9qyNbWNUYoKTx+yOzcpyhRFoInNYwoLOYM4DiVwDpyLOua5kTwNz35R0
o1zwo/adLqhsO4FH7d7H2eR7vRPQPiOBOw4bs6LQn+i2tksOxfntc55Ugwt1NP+rGJZv1WXHZoau
HPUrGLqUaTQOY8wWvuUp9AAY++QuxUpsgQQk1yHUJl7NDGwAX6IdTqyjHOYWKjuOEVj2WIRQXXvW
hL2wFptb2EUfldkXWrOhbIcjETvPNigGBfi7wazdwuZvN20ebeW9SMjWQtsI9VkO7t/C0FaYsjpw
4eJKvHZaQ4zsoG0d4UANXdheQb+xCJbJPgiDYyLS/+nLaQr6ut8aFPwGh0x7KjGm358Pm3mAV4ry
09VsNQmdRWTKRiYL9hth1Uk7Xg+s0yGuZNvcxvhe24tI+/ShcxWJOk78nYtTMcgx7xDlJd6HLoav
upP4ix4WLDJxgm4S7jNmsWztA+NTH5g2P5bjeJ9yDsPWbK/otDdG55eo1Ymb+abzWEg8E1EZLJJA
Nv6JDfmBCOc9bcWx4N6hkmpDZo0g1jThyOyw1gsWIhfjxoOqRVUuVlxVkOUnuBrtD8OCHdGVpI6c
3sEslyVhX2yZAdXAHn1Zvvp0eB5o1oULTqVwzu196yOIt93UBKPiHwYU38KmmuxA8TopeudTNgjU
VXHvO/6uVgw4qCb7iqcvWeGDtES7kz1UT6i3fAnXe/GddudzTwZdzjCn2ottxfqvLhcyxPl+QiD6
ILVz1C1YilKxjbu4K5UvMIxavCbq9Lxtx3FTO3qX9tXKgatuQ/mbcmDAre2XvsXgrUnchFr6lTkt
IGW9bI0O0U7oHxhDEThn/P1EeIJ+Y48tb89huuQrq+VxXi8vquqPEHI+ZKpyIjmm38wu3606/cx1
e7CNsQpcOZhhw+eHAYAAphvEDnyffmUpJDGKYlXxQa28XINRKfbtkEEtw0ibyPEoCzLfexa62A4G
oDfcq4MORJHJ4ZEeTS+YjcYIaFuvzZYlbjMDSfQyRmMcVijZKzSldstA3rwu/TK78a3j5X02OHdL
LzvYcUw/OoKOrWfBP5q30HCwdu3AQO2s72AdtVPEOsGi9omq2grcGd7ms+reSZFvpD/qz2KcRQCv
+Igr6VdBL1BkmYkMvamGCXM53A11CyNmY9pB+C0c4Lkco1QiwOjhW4FJPe2p+yyv6hAmn12sy+Iw
mVM8IhIES6ppWGbWr8qla0M0z0KWW5vIR9qPx2FoH30PmH+gadyCqAw1gaUIi5xCTbt702mKFirs
QKbRhH4vbEeoCuu2PdRt9QPu6HcwcT6A93OHMaZ9lrr7VNEDN8jDklp35lBvBRuqoJNqnXPfCsCS
2FdptYK4AwwBChqnU39yRvPd9RG1JP9wNI0g0bzPaPo1gwkUcPCnMOYYNV0+BsU0/EjLcl5p8Ngj
o845BsvEfSq9u240A7sgUYbpYczDesWmbfWDYNaWOfwlmwuy9lsKuy2nfKcU222BYzB+AobH8MPi
xjcA7ri6F5ZcNjYTcE4SCelVGwyzfB1c/jRLB8kToh1Q68aYKohSsjpJl/IZZnM7ge0dNBlUHqXb
lVFu269jjZb3PFuhXSGTWYr2y6zmLiSihwwQksbAdN00cGbmhVJY2O6mf6zGVgRuo5+0ZZ4GlX/A
Y+Lo5d7GWfrjwKaTC/Bq9TvQ3X5SF+TxrrqbLYWhRC/MSmcPL4waOYtmUbOMK0YFhG19QAN3aA9o
EUMHXBxdVh3LrM1W2mzvqxbGXUNrvqLHsqyEzLeV1Lu+mtzAWuxPwxvzEKH3wx89RF6nRJJQr8aW
f6flFJseOVQw3Ai6xt8XpdeFTpUhp1I0AQr2VzO3jyacqgLJNCIpB6PNAK2hBryeykautCF2hbQX
qMCWOuolWbvNACfiTh6VwpAlm8OFGgc5sTvX39a64Pgazik1zW+v0UMwtQi5Bil2DnUSrMZj35i/
BlMkdT1vqkH6AU2tg9u1iZ2l8NLr+cFSc2R0ixVaPX6p0dcPuYZlgmepWOhpY+Q2BBWIv2WF+Fnw
4UeTW29G39F4oRgmW0h352VOmNvllqIJnTEaT7a7Vtpby9KP/NJ9VmK6E/hxeWWtvCGzQ3o+ghZj
+jJk+mb54hnYcteb5Ys5F89+C3EN1z90Ld3AsUQGXosBimx5KQxkGo3IHxhZ1oaN7DXPjQcy2G9D
zp+KScZljbViuPyHvUx3ZuGs+KRftJB384I/bXesa30Pzdg4A2jr+/ZuadUWGXkoWnm/TG4VpGxU
eAfF02DX7N4pjSGY+w5Mv8loA6qK2EitZjWgoBjhJb4Ll95PhfOtEfal13zo2akCCF5+Of24cqoW
yttl8Uwn8jU36Ydg/CfE6AXOjpSG3VnCbuHGh+rGLjK47wWF2X+PMyhsLO8l5ojriGvwRGzPS3gL
AMZEoQOymHuvKY9Zb8DIcXbPBRovZI3HQ6700wSPOCDIk271nrY63ZG5HIMRFDzAHR9Rzcy3SBYO
aYdcv7L4k+kZ+9kDlZcvEphQz3vYqq/8PNtYFoNUXT+tQXFY5Zr86kbShIsyX/OsP4Fh+gz2FAbf
6HD0HAO5aLfye2R00gq7DIUJF1Ic1J53ntd1Ia9EG1kOyiZTtwxhRdnBPSN21WdPKbZOABYkXhdF
PUCN895yukQWU+SbzIxGv/rR1ZATxmw5DTC0yyKbuj+A8GDw28C8yPvZOXTTZMOqm6zdBJmcoLVa
PzA7snamekDFqV5pR8Uq83cUjcYAOgHxQhp4f4idcoY+7OYB0iQSqQwKX9Jnj3Y1HdvCFIEcAaZK
70AtK42rGieDRjI7duQJrhLYfwZ/Vg5ILVg/oUWLNMw8trVsQwf4Mb+kX+7gjQ4U7GbbCZrCYTar
PdLar4bg/Kp8+dBT87tg8qt3p6eJkSNp+6dapyfquEuAPG5P/Bax2nwSpYozUOvqAmPkI+8+kBib
oW/xnW70xukMNAkH59Nn3kqU/o4bOM4xxfk+8goxpLQePTF92YS+FqxaL70duixwXFdgP+RP3AAN
uZdTZBHviSOptbBjwwGD9e3Uxao0fo6d22AReWCo5upRER54Hb/LJteKiK2niFXsoZB1VLY92Lz+
vhqcYw+c6ddDGjsO8mku5Uk5HCe2WFvVAMkuUO7Npr43YWkdlqr8WTjdmmr31cLZmBfLT158dQ1/
yF1UFGEhfE8lL2AfmHehUMNDfU7c8sxKZszcN9jlAfJkEXaF82pP5d4z9aMwpwe/8dCcAR1nXGJr
hrgtoMVdxsddn9cvzujH2uzXBBIlXNmrvsp2neucup68tpz+aGxz3ZTL1jx3XEv4kK8ytRwIZmmB
UN69Zb4Tno692kvSfE6sFNiXl6tGpTpsG7p3jeITFY2DRfkTCiYHt+osJK7pl8XIR27prWcOMxSD
vRdqIMJPg/XcMLKqhuqVOxB+MIvuifXkmRbiWymIGleFFxvGcu911S4FRA4spIgyN49pM6pQEvoO
IXfEnDKG0PKdyXkeUA9poWPJlzZvt2mDHMvPm9iZBB5FvA6yOrlL6QUojMSwO4OSF7NfJ11+1CXd
sIzH5tRua2tZ8bLNAuKJO5s0SLXTGLp1ZYAy4KHzqk3VuL9qV75lM9j0ZpYMRoaiWHrnuNjXothR
X2/l+ZA9Z2hpejJGvm2pt8exAcJ0eleCqGX59RESTGu/7zc5r5+bArw4zylCZrKtq+l721PkW6iu
ED/7P46urMlNXon+IlUJISF4ZfM6tmc8+ws1k3xhRwgBAn79Pb4vqWyV2Cyt7rP1YQROrTZWh2WP
WPNxm0Kh+j9j2+5YPbyrhd2KHNUWOfbCNkkxbTEymq4u927lQsMOCRJAQVEG82B4cvzghl72uHRY
B+Rb55cCfWoBoFFMsRCXv+arShy465lUT6sP2YrJX3o1x5vufiEOe9dtsFdtRlOXbT/wpr7Vs3cE
xvq11jqWXJ2MwBQDyV1h+VVU019oiz87h+8LuR6xheDQEANYuARYWeyyCvhHVu2N2zx6su5jwpmD
cg3po/GjZkMWI/q81Jr5owpqjT4QMn2BllGQ6pD7DdrE7OGZZ2RvApbO6PpABDxv5fQa5OoC5Sza
8BxfQogrXuunnNs31cwhhF80hqT1PyzRWKOFBbtOEGCU7mtZNX5kRB/rjIDZGsmbBrMbAc4/tEX1
7nQYujLgW9naRJNuzqZ413m2VzVc7G25nxHHSLAnJfLzBapAeuq7Jg0agAo4t5CHF2PT3QlA9Rta
5lDVflw5Yr/pIpmojNt1Sm3mvm5Anbq5/oe+Na4bdfSAtWz4RWQnbHLFyfnEnDEFunp9LNcQax+7
DR+RsSeercr2c0vTodrQezm7jVjEEYv8okSWDkWN54nfxqzFobJEXY1GZvH/WD84jrz9cmoEG/p5
IrVIfABXaJCHg1/TJ+7Lbznxl8olH1ohIYSqRHv2VPEupqzZDw0yfHwXun/UgzDrRtxDyw5y9r9Z
PkY9IwfVtDt3xNqSxvxiSe3TTL0mVOBBMZTOSW/HC1fyp7fbiRp9WJHiH866vaisu41CnoNAg7Bz
od8L1H7rln9ta3aKsAN0F396Oe7JKM9Nia3emb+Ga8U/a41PAWsVtsmgf+NqOjjY6COr8rULxmul
gEiiRcxWep1KL2YOSKY2e5N4SALVnRgyC2dSo8Zu4tZDLZmz+ZwNGVJNzAXomwbySo+5DRLXpS46
5m6fC3WcnOnTdOv30qEFYStFlzSSMNDOnkpxxgJagI4A4pixOyyGuCHN7Y9fvwHtSCui3poWB9qo
1mgmKOD5dpwGkBElwR4yokFGQBxjnO6tExiH+4EiBao8Fk4XQVAd6ylgD7wMRHZL+6hHLJWo533b
2gS5mDu9bPPBR68HRc8vHHVFqBXasZFtcL1wGeLxR1XhHQBRoAs0ePP98q7Gvy3BINtnMVqbs5nw
pfy8vCxigLcaAUTAySDgDpcJUUTAGyPS+2Xc+fLFMfqj8NSv0+l/JWO7pjMUeCX7CNzqmI1LNHUB
4iay2JX1P4oC2Wh9W2UG1U9zqXX90vH+XKlpN8ltQDtU/E644clE5EFiAQvGYB+Pri1/eS+wxXfY
Fb3+U07NYTIGP9QYez0+JZwvl6Igh7okR69luwL9gF9MKEsGoEEXdzI/qcwkW6d3XvXPeE2Z0EZX
YSDay1D7n7BN77CEF06T/FrXy7tuvLuagNK3tAaMOPj3io/RnHkimjEw4IzWaAnk36wvkHlTuR8e
l37UOzbmee3ii4xzNHMkU2NYG738xNoWtih5QNJVFwKw/NKzLRNGlsPmNG8tcY6VGFLLUOnZ+tEs
5OpQQCcyAKlY+3qK4BZ4lmsBb09Qt4+iftrUcJXa/K45/xZrcM49iISbEkmlC1Z/88WWoRusLUIK
/JdyNvtsnPYMDKdQ8p8oiuexF00YyFmeZ6c4YTNEOGSoAAgdKrIqh5tCApsQwFZm2vHQSMjBsBGy
tS6Wuer+CV0rnGyK3bMFJrZ6zP6asQHRVmgwNsYmXQOWVBDA+T578hlvo5aM3zOsWaFTbia0ontZ
S/IHkuPLtvKLV2AFH6Y6FFH9MqrlYFq7qwKBeaAsgQR4l41viQUwZgtUz6A5zAE5F93I46KHL8tk
XtrkWDIicrnvLb2yaTzgPXnekGdo3PXAzHqe9KBS1yx+WLp9l2wonmvQvZOg/DFoVPWK3ryyCRCr
V26nPyabHk1xkVZ+PoYm4PBTdgzIvnxpnPpayTFkxeJFazH/89mAnhQ3sF2Q8CJAOib+Mp8MN0Cy
TP5cDvUrdce0aJoYOxTvLmD5pFe4vqxgz6L0Y+Ww387+Kqa6w5B5J+LmmOTcJUU13jdt9afPFjzv
Asl9Hu4IyLedM2iG1b0BzE/EhUcE+jpiY3cBLTBZxJKtW40P1FXeQZfjwV3Lq+tC2m2K5UQsBNVU
gYqFcuonr4Mdlkv8bt6GoCdS/SUa8U6DKNJM24PIiinitHtuvS3FKLSGVC3HHB9vNMt8baw60WBL
C2SO1pa8rPWaDt18brY+7lj5hHL34uscubCoIf3WHvNghgDZ3/7ZRSfa2nTyzM0FJuJuy38bGtfQ
ozoRBW/RjIF8GsedX+bfLMiethZfnbY8tbTzAOvDaWgCXC727hd0fpJYJx7WE3B7LbNLUSFOWmsT
NWvnPxmBvcCdRUfjWOGkXaPOudMlfJzeN19EqvROhUELVQaNd5xpESEX5a9l2RLBNtWEyHhuEq/E
Icj7pylbrkGP8QFJmf8N3IuXwtmtzaM/VW9YfvyiuKqipR69sGoX2DvY+DLBNBd60odrbK1eVqfy
IuPiuZJs4wlvi+dmcyDqdcVVzd6BqO3c8zUl+Md0D3WJIeuV2QpVOwAA5k3dWw0ufuDuSVBMDcW0
nNEM3OSgd0E7x0icqiIHzNfSoHFiPkZT+CP2TONtrTosyQGf+Ejtcn0ak5wd5im/mUF/sGp9K/gM
jhWp94Ck3T0PegRRTlAqkDSryzJBPf9mS42tWC0PvbltolrSczHyIiQDtqE9IhxKCU2BFXq3df5/
cjHvBIbbyBMA26cRmzZnlj39PxBpIlkXqbV+Gbf+1OfNXnWw+iIrbkPxB3C0eSSlBSS72XbYCshh
rIC5dP5bqXVL1io7ZT5UZF19wtt2nociFoCb8MZhZQ/x9iAM43kov5eGHOTipXmNuHeUV0h/vTzZ
3PwVyPgNnmn8WxC8ok+GIdTBEALQ7HUt2RQuPgWMarBeERLjiOTkT1u38TjJw1h7e11NiZf3SGkZ
9mbBIWM4HFTqqwSfq0ZgFF4QPJeTvgYSphGneANa+q8FPhfNy4hFl5mkie6wTkKI+VaBBIBgY7gJ
xT97IAtru+2VlTHrvR+/qAmeUfelHtkbc+YxysHMhK7FikGH1DGvzPtaZkdglz+z73WhC84prIJ2
j7zC86QsiTw6/WlVbuJaFww6hHk3zEbizLhbUtwmp0urDRxrq588ImLwqKdKBfxv5a6n2YDM4f3n
PE7/OO66O4LPrzcsTAzIZWNlwsV87bk+V766UNI/LyhmqzDrPrfi2qzbfg5m8GgrVCje2D9R5Ltb
P6KzSniJmqycSp7ZvD2LcT5BK9zummCtkqZzjmA59tKBtdMPCjeaXP3hrtVfJB1gA2pnEKlM0zbI
T7PwPyFM2dOiHcEtjYjaUkuxL12sJyCdSls/WyOvwFM7VBBwjAVyknFeo+lwVR1WonpzdJ5ua52n
qylvrRzHPQRENg6mro4WKHoi0/ZY+iSdA/OXg90Aovt+XyAXoSh2dNJ1wh1mj60PffMCzTYmEohE
qTxNLn3O1zaHlxc7c9c5cXP+nw48Fm46O7lFkQg9HS0Uy4UA7wtoLSwIUpEK96+n6ye3G45FPSFj
liYUAnZ0ANHQ6/GO8QmE1Yg+weZt4qDPrNn4U/MBesdZ7QNefAm/eLcGORQDmpZlrnBvlMB+Vfrs
9nnK1y6dmf+9FvZIpu48SKAUJuv2PnVuS7dGDtSAmPVygGlM4QOwBnC8+6twTvKs2wWZhvAVbYe7
/qyoWab52nDmhxlHzsbgV0foPL8bgw4SOYJxbiZwfQhShc5fPyh7OQNlamYCr453RfI2uGwQ0A3m
j5EKE28F/66XDYt5QY0Duz7zxluicqWQK/jiqoV93mrEnIEZQs0BFFwR9jkb9cKyWcLHbWI44OCP
nF0ZameC3nxDx+NC0BoWTCaISYOtyCt/nDzYbXbbDZM9wv+CznmFtzo7b45xYuC/ccbohQdVyEv+
okjrQEuKih/wLK2n8eFO9r+QH/CpcHQCEPzyN2hy+vrsIYmjkMtfvnk3X0LYkA9TPFB+s6ZUcc/r
57FzrkKJCHJFFGZgUbPEcShPgb9cBZu/583CTz995719tXa7LboBccPWJWzJ4kE0mYGFVAkaryfh
djTKQJ5Fw1wki+MA4y3gm2rmOuJseKFLfcxdkirobnPSnnVXvUji3yRo/XDE6BS1LX5mVnFjxYZZ
vk3rob5uA0pLY7KDZ+0SKwluvXwQMQXEwlEwNOC41ACUpmxyXFkwCWXnHzf+ULPB9I2YnxFQhbln
s/7OenkEJrrPKwXeDiODI09irsp4dDQ9IH8S2wXNrbfesQz4tcKSRHC805vV7smttyrOZ3nPvQXL
BBb8Z1MFmgpLlmM5OU9km/5spD7AwdTE64Np8Ub5bUFO+ThhQ8X7Y17C/rO2e+73TTi76hkT9q3p
p7us9E5Ke500miuJ3n0ZvdhZ6a0esmcfTSCxbVq41IRO0e9ZYZ0DpXVCSrUrfWffIbn3P7E6F3fA
18LFwnn6ohTY/jp4CKfrc+ajY7SkT5f2PcdiTwnJM3I6fj25QZksKrDgmxygh+g04nEZ9HscykOl
ficfwQQTNdsdxTWP68ctnXOx92qCk31Bc+VCUhlXPY5bg9c5WVjVAxZDaAB3XQgXIb1o8cMkdQOj
hYoBcDxD7fjPgABYfch12sD1ImH5V1bPF9ut+8pvvjOKjV+88g+ofpjnqIpA7rlQujUq6tb8P25K
J5klzaJVND9VTeSebhAFrCWmSygVhRRJkAEcXac6SIXGBDQ3eUJLdi8q7+zAc8yAjHkcgfXgFE9V
10SKiF0O/hHCy59g6gGOU4j6Fxq7mx/KXtShVbWIq24B3ehDWkQh3pgTS81emPKfaAs0PBk40hZg
pNtWTzDpP/Gyi8qqSAghzy4TTwDWzoEToCPkd+j9LgC7047O7b70M6yrsx3kKv6tUhX4uc7/GoIc
wFmPmTkr3TzmxXb1c3wuDAYWRlBqMMiQfojqPH/d4AXVE1KUW4pwqQ3JcDVBKKF4ywzwjXJcAVVM
AnAUqS8NpFqIPfiLDmNKcq+/ehIqbqMqfCc7HLA0ow6LKuvDlfcIJhmzy9Qhv2Crq7CUmUHnx3/Z
pl+dbUKv5GHpYb2BB85N4vISFIG/JnCCgjc2+cmdPcQuKu4mmzVwk4vhWXN6D6o+0jQAEMd9YObb
FWvBIogE95C4xaU7xnolHGrELPH6+ogncIk1u1aPOpxJtIZQ0cTOvLhHOnXgjecvBGkg4UHFFJQf
c8u/rYPsxYGCBDEC1BYuZK9JAsHKUdcOpLIDjivN0inw07bgv9gduIWN3PZDDZCs8oA+UASj4FDr
WzTvbXnWk0R3gyK+Qg14g8fznwfCM5a6/1NuwBYDFjw6OHkcCjz+eDZw18bpOIzBL9zA/3BC7w1M
evHUQfgoBejJzp8SxMjd88CehdFPxMQaU2VENw6V11KibegoOtpZb6gHWSV/Ok9e+bwCpG7Dumrv
piSPAsMQOtwHcVENBMfyfFhNca4a9jTiZXjKAvbWYtYM4a2LnLHCsgBqol6416Ee9p4PVNQPok4U
f4Clz2jKIS1sR3XwaB/jZIeWtOOfFS8SSMMWIAlIRRt6Bq+/kx9E4DipnPvvgAyv3oIl0z4kvo3a
N6tJWRME0cqhAynzT0ctXujrToKv1TsViN3oLU9EbnMYMBVvZQl+KevPRKgH7Di/41BmyVIJKHOH
m9EIAvHbMXKC/j13kcHhAJnMTf0QUUxRw5e3xiOXKltgShC7yRW7QFdYjuy8cwNfh6uCQzVA5YUH
/gx2Vp5bDf7f3bDXlK7Ak+b13CFrpZ/8MyIjjsrgaKlcJ2YZEhA8SLZBjU83t5D6DhVjF9IFsh7i
bASLj1ys/FwzVKZC5wevk1U0Ne68yyzrv+dsXHdF5V8Kmb9yaq+yfIDtNS6GK7q09iD65dtmjuMI
+tfK/ijotAFuCu5GLHPc5sNxBOVClupaLgOeymrEGQxWruHDGcqbcBLt+yScv6AI2AGcGfAejTAG
jtgWn91KUC4R4dDUZexvyf1/Xtf/cYz7Nbv0PjvoqjApibjuOdh671+dwxCnhXZAi3Mg59ul9HGX
Z/kXJckDAF4cJ1GlIrO4aGsJ60+HRtFMwJ9nDy57WmEdgQ9qoYLWpjRQvGRDrI3zLTqgto4LWZsi
AAQRUnOeZnJsV7VCXqXSDcbFlc8HjX1Y+wbGY+bg1DTdlFZiS2vVHQM3ePHyHGST+Mpt8Seb/a8m
N0gvFvIEH0w8YwM0Jt3xA8m3JJTQnoAW5encwNIJIHyZ5rjiXuLgAoc95AyhAnqBA3DvAHPqPPdp
budoddu/RWDBWmq03lsieXOq5Xov/WCPGNQVz2j2NjsUsZ4eWlxwWEu52tSvPfjFB/4aOOQV/NV/
FIJi/7FKtMmgNueA7KZtiobCs0A15xZ9Yt1HyNnHRymARJVe9gqRH9QeKstjZoo/60YikFWnDkbz
CKLCKaoLDKVZ452zVZ7Kls6QKQB/aKU8NUPfxbKlNu4XFMqaSRLloKzu0h14nFPrQfRqKJrcpowX
5NGkTsCq0B+yL0cEN8G281zSezt3aJzMrSrNbViDvVMvLkRkhIS0K0CbPdRknXvPwW7q1v9vKHQ8
5YVCXmL3n7eVzyPvPxjuc87YycX8Bna/efG9ACxydVSi/WMUe0MeSI1HzEsWXzyDAbsEvfvSbs4e
7wLsBGuVMstSSIAPZnZ+0ZFcM785gpb6q6AyoHbNT2W1ILDMb/zUyJXEdph4vA5rrDLnxQlsmjno
DJEJUaJuQwnY1C2g81ZfEQRyaPtgjEohErIAsVN1I5HH9GBtMvOfZRpiDq8yEeANnC6YoQBWOgto
Z6deL0uf7UlN34oF00SHRxG7jO5k7q/Dtt7yAVbyDQHU7cLOZbe+0bIuo94lADjHAduVEH0eZeV2
kHRJ89Z7pbqHCN19SIcBsDo0u3uD/7yOeKUr1wBMRxOrdELmbN6VRRMSvzzXAVBRlAu72zx0SNVj
JK2B6ya29k4Ir+xToI1d6CjnR4IASBxH3D3fvcgF/wWkk+8GeITFHYZe7LlY8p9a4tTziAcpIRbg
rK5X70bsXhXYbBzTsUan00EAU4C9JSah2EqVTLy62C34GLFgIxMjJGU5bCXQNCwVTQapDx2W6voQ
cIUES5ijhnFx0kvZxMFq9o1Hy503gXUoWjDmOgv7PEO39BAem7lMIGRRDy4fqjoxmcNma/u6oeGM
S8AKnwqUyKDMrwo0dKajpvvA+y9gYgvBlImEGfdekPapKvgbI9vFy8kbqaFu7xAhlfqDi7Sorn5o
St59MbYYS1ovan1M1j1lIpRmwXLNAhVvai14d4KI/cXB6aS675bZDG9xCRBtgI0HLWOoIZQ5dRm6
QLwSn94638W8Pnsamt02KG4MYtAQfoFLB6lIpBvz6i6ljoeSV7Em+ZkXKkjHR6CObttJwX3jJhJw
4eR7YamGBjLrak9wgUhrgOpgh1XubM7z0Nq/5VI/0abRN1ZmbkqWzYciePinCuOkwYyN12MnXwDt
PGqV+Z1b96zhdIlGBVGOk3tznEHzlrZofXsBih4JjrAFXXPwQtqXKTU4+YPuB/3Vm2zdCReafPUC
qzmbBRoszPCfzmYPALiAAABLgURD2VDP0zXPCgmkD3DGmrm3AOAVtKohePqr7KGpGsoMT6Z1wExM
495ZvWM9bHe8djc3EH8FwIaVuZEN5mMFN8nNXaqdt0EgjHsXIMCpmMS96/V+6rZjDk1+UwGIRbpC
tRbHZliO2vAjDvaDruqXFR2wS6ak77YtEqw/1NjD6k3tO+H4RF0+x/OCaMKOZWkOM3XMpIy9ySSZ
y6AjKOo9pdmtruRz/RCj9J4+G3guoKQESCVt7MN4ENa6/WEznCv+5N19AVSGrOAjezHaMHcB407w
lPdYbkTbIWQ+zLgCtpB28SFZJei4+mM9d4cN8mU9ZMhId8t32pivsnSOfQAJqYSi0fL6NFt+QFEE
BlQxaFnbm1PKt+4RM4fTGwn+DTkvGeSjdYXZdXteN4hgpnJXdvlNIRwEkEYZUsL+MGAagMqD33Gt
k7xWd0mrHeVBnSgorA7jMl5Wp0hRS03IxaNET8tPgRvRigq6LHn2EPwQUiPiQWOb+lhgo2pFVrh4
yidhit1i6otC5onrVY/RTV2tz9MBxpQCDJze1k+38AkIr/lX1bh86FIBRsj2rYG9yJvrL4gk9kEZ
PLtdBohswHQTIETPQHy2NOtu6JzIjtsBioJnP6h/2YKKwaT9yPtyDHnBoJKCk8bDNr5MZDhedafw
iprId8qX2eT/tGjjLRtP+KtwqrXdvsPlyFyA3rK+D1M1Az+wr5IvKmrm0ibaCb579i1mgg9QOBGw
uNsi8giqyePUQ3Wk/UMmi2fg7R95maeeM+4tLoNyvM+c1JCotJ9zvjbgypbU7cYdx/Y7VA7n2ZLs
vrT0nVh5rNtuAMGWvbI6i/D8ID7agTIAbjTs9orGR2hOxqDx5PYTCoG9U2xTinjNMzfDpQWKj/sB
8c9kzg6MEJNSd+oj/b73Ie4HKIUasysp1EBMkReCMxnquAOk6ndIDX+AvzpAI9Ddgj45rX7xUnpF
iqktpg2FXhxKpQxa/HwEVl/70FMvED+3HfSZsoTDDhwYpcAzCPPcsNCDhC7WnmZEh4Hlh5JCQWuL
3wr2Fhg3hLG7rqOIDZLhyugcVZWMMJ+VSUdMHa8jhIwWGWc4FWpIC/rxqNf+B3/+vizVRStMktB0
xa2zICywnxAJhJtue+T/IFUZgnH5BAxuP4OmYeWA9wq6GEDdRUAPfFoYOhj/2S/GFArAYwU5a1aY
Hs/MesQJD57f+w8vjxf7UEtgV4UEeDXyhBblDy4EamgFg5Dt2meM624I7DmeUHBdI+7FLOOA+PvO
G08Fpzip26vr8wSJ/Ek7iD9YRABlT7VeQHIeRo9+V49Ew80g3zHD+iZmkZOSu7tWTztvaasDhUhc
wSo641S4SwZNXGBHbHip8A7AptjG81h8ZssK0IPb/ejYF7eujoC0ZYhwjiPbvE8sYFDJlvnk0C4T
alRboSslL9PavuWkPA00uGPWS2hF7lDH3JWDMYc2WFocYBXS3gwMCXPuHVaynwH2kcmd96oCYSSx
td4iZVGphmPUMRei9EFIjtara+HSaLeTNBxTFhRFUdCD867NzasW8Nz8a1lnIKI5RNeYOumCzQ/A
jcCQem+bCM4tcAWK2KS2aw46z8Fn4gBXDYKkMha6DYrRRCAY7bkdYgeCAydbET9ZOxdP+wCRsfE6
FHOGeQ3rZOC0xSwCuHWw7g+EjImns6917P7b5BqRwZwylr9VyJDp5+YpgyJqxgbWfsKcgGP/w219
PLHM/RiIxv0FCA4/VAhrTjy2KHgwAMDAsiwkIcqkpe3X0J2LwxqMeGq6KqWbSRdlIaewW1QH4k5X
oCXrhs24LBvdePJpntRdeUUcaEroBsql/a/A7rPS1GdAnMcmDz425j55WiWBGQ/Wn+ZwyNsUkgN8
JmnDRRQ/HjHOjkzAf6EoNCBkx7Z6nQe8QDSDZExMz9hJHU2M4onLnjxZHjwDZhZT2NQsu773vhfl
7RX0zq5jEBMzvhtTYJkAWqsO+zKJhmfP5Zh3VeV+lq5zC6Ae6wv/tlZ4mrVjdrmnlkTB6lAScEYz
xlrSFh8QYP32tkd4h6xckKNbGLiyBaMHSUcJlelocPopAdlsbQX0n8XD0TvCXwPcaMskaojI/9s0
fXLd+kQahGiSFW4pYLfwT2EsauoD8rguaH2PfcVSxTGV+tALgOQ4FNp7WRWK4CbyuGXmIigGNT3B
9TqM/MwayE04bMsGovKpn15LmFpgBapCfJND3Vsow6q3tYLgUEp0+pj4ER43R4HtL2UFtcmIPFPM
VPriWHUFtnWgYwWh9LI9jJMwOyE+1a/gBOIDeistjnXDYw99wugDLneD96abkZNuIS6ZSqpTl3pH
GIGexqx7bawTpKqHSP3hf1qnl87yneN4SY9Ue2bIm1gYhLmgZ6Hj8bDGdsBEWfrHjo7wVbFzFTTo
0iCQDgaeKt93U/OQsBb9M1x3735Hvijl33CcQFgzfim7/tAc+F3RdUeHiIdYme8ar4MnRzKLxjGf
oDqnQThQ5Fb14qsHUAwk+YcIZERn+neeoJ3ICfCt2QUEYIfiNDQ9tPo9OWVWn8a+2xdBhdEt/ztl
VcJoe3CK4r81Byi7VpeViC2yZrz30CFXrf+BsTRRXfXPB/8snA0ukTZijfNSl963OzWY9lcB4Udz
gloVrIY8osF0MVWQDxfvkMHnDJe8+SAT3COev551ZqA06dNZ88Qz9LaJ4sAswGKDTMmJ6H8asX2r
lH+7FjJkBd4M/iYIb3N0usvIri6VUFvkn9aBwWiu8ISVEktevf5iwb6VFYecSLP/fA74rmc9eguM
DmADIAss95LWJuI8OPhMY0pen3ubJWQA4JOX7e9EiogF0BTMAkN4g+7Sz6B9m8u0gEU3ok6FXkCN
TShacs3dOvFV85pNjogNwbEIkVsJ94ZgaGAnaBZhVVRZezYawwKOTIAdDKa7qoQRO4enCswLO2Qc
yzR94/9pSrQ9KFw/ZIJ5qhnhj69fAK4CX5peaM+PbJkukpFL10B4XDg3r3aTXrAjYMKjxRQbIXF2
igwvrkZO57G13xysDwOMBSEtTwaGsG+CszNTt2IBgzGZ7iWj5QdcpNha2AsYUsD3TfCsGZelnLrf
Qwu1hoM45P7BLRIHiboU8j0fDqdh8CLZ+CbCsXg1ME4Pwl4EskyMcd5Z2T8xK16YWOJubEtQDgBp
pVJvc5Ehb9wzDRpIeF4GwS+r7ZPVgjFVpAc7iYlcebAd53ViYBzrcui3KvkxFSTNmT17He7qXKg+
qutGw4TS7xffQMY4QZg0zCgYPEMfrnaU6VMGuA02TjjCh2JXu4wiRbv/EgNLJc1Tv4X0xfq4Zep/
nJ3XbuvItkW/iABzka+SqGTJkmU5vhBOm6mYM7/+Dp770jDa3kC/NHD6NKzEqlq11phzZvJPX6FQ
jqataH2UnmjteRUUXHZse65KH1syOdSCbgussFSscpVZCWpmzVw1iTAXKDsOeNV/Fa545kqRwiM0
78pIbdAlyLvhleKxmjXL9bREXLWid7IEr0Q1LcH5tEas7Tp5owm7LEyfXbjQL6KiWu5c65yYuLZa
Wrd1FLkPVbenWTisldDlOzRfqbO2cS/fJqmSBVko3GjBBubKawgSGg5M0Mp6S9oHa8VGr9RQWAmw
80WiaMsJCe980gk6AcNznHTq0nByJBE6D7MMd5MaM56gPFUyY5OZ1VlX+o3dZBsu1Y9V0NzkuB7S
5TYe1NIE8c/T1WA3i0mIx45DCTvMvZpLj8JmizvtPT2fXVnkJ+ZIG78MrohW0dIWDDMBZ8Y8QXI8
Ouesi3elDsMWJsnRTH1r4dbUjX4AYTVZyGgs7ZgHNuVqt3dBPRSAa2ZMRHR11WMvys3oa55a65dc
jE9lW77HcjyotVp5adcdXaRjQ2zontaYz5WTeahHeUCikfo29He6q10B6Ib5Q32mavoYN2KbGtTS
2J5tRtdO1kYo0SM3dbsGJw+R4sLX2h2ihjrhH91kgJIrmGTQqIR0dJsnmIsIUTm+FuAYdqTd+YqN
Zj6BOppmYYLKvTXjUWuMz6akt2TpPHjTvCascHwpyfmzMs5nVfc/xs5HcGBwbJZ2Cm0p4m5facFJ
seI5Bqi8S2d5XIuuUmcUwDmEtqWw8o1ZqXs7hMhwNO2qZrgUzEnKXIi6Pn+rGIou8rG/UaMcnYmZ
3qDhf9Itm3F2Izc4zfSLwqH31PvrUprJivry02C3AY8IEpq6/eShhzN2cT4ku6zREPH7bfcU4TKO
fcK8KA2CNZLR2I5M8tyO6sIuim00jtVychlfORqJ6bq5bp3wFNtiNdXugxiNS+eUPWJI8yO1x2ru
wN6UDcPCunouJ+cxrDp1MVbuIrTbp8RAGdU0gIG4dkjL97A1ODPaXmZlAXLS+Iu0Dl57ZUSOYRRP
xM/TdZQBf1nuwpE7SkkpS1/HfSjj8MtSAH4rDmyba1xSGlfqjjOeok+6Ul4G4tq8DCsP1cBtJRvq
ZTZRAOnN+GKr6iYJ2FJSRJkLxkhXPFMtNOH2U1H5G6U3h/tYSa/89xeBTiy3Qq+LEBGwtbnFFFAh
98+ytfftxCAOsn0njOL4P7G/pnU3iTK8x62yHwPA1zx7V1yhrOrWuOTBwIKVK+y3miVw7go1kgnl
bO7q3uYmE8FSNNZbGSN+qIfxKy9z+AuD87Vyo6vR+rS3wuAB9vfkt9YfY7LeiYt7wG3kJQFLkhSn
WgsMx628iNnoo/6tqBisqA13D1kRVDG7+SNpxQNFnmvGQoUe32vJ9O4X+iFNUPTqKREr+gtXs3dH
UQ667ix1ET+RiLPuHPmW0smeFeWPtYrbypSJh5g7yIRwyJkm6q8eAeZQXiyz3gt3OCtw1GWHs7cY
YbxJbhbjWh+UnhYg5ihqis9BVYgHTdGxyo/Wo7SOqWF/yK59MqzeXo2G8arAtSh0aTmWi9sAJUvd
T8+11a7qAcHXqICvWGqDBKWnCUQ/K0waL5i3x4EX70W6DeTMAcYp0E1d3ZsG94ws1/dlJBlISf09
EgLha2iYq06iX0hqyHMaBkx8IPIDhFcZd9nIhKmEel+USUnvXLlD5uPp4C4g7Pu2LLNVI3qEm411
Ukd7AVH63Fc1+l7uVE3ePNMof3aH8GbUM6xRbU4Ew25XOASina1PdnRL4tbZIjzFRAUTT8CJoOLK
YB1zZdpa6BURpd40ag+7IZhQg2rQqm+GF6sZr10c3tlF6MWuvmvL7sPNulOVkZI7ISAu7K00qCNs
UarrIWYMVMQ7oeQvxaRdZGF+1bp2pVvz5kJyDRadN9iB90rxK+4wvg4Eg86OW9pXEzmHlIYq463y
LILiJsStwFWHnaJHycLJmCLaCk3+oFaQcyHUrTgvW4evLQSzbDWOSasGr01wiaodHzy+h3TEr2OT
00HAIEMuIOESdnD/gUezWuoOmT8SERdWRAcqu3XNCdHU9qkU+SHFWcJjANMi8iixmSldbs1Nc5qk
uVet8mkMAWDAGYDCk10yhdjGGC96wSVUa9gfs+gpltw9wrh5oc39oo8TpXr2oBraKfPFqbO09wJk
XaMN6NVFumnEwJAsvDNcbm8BePcQOvsumx6AhP50Y76qIUOawHlXc3Fog3aXZzQye3XXTuhUGhWz
doXnQmQkWmQ2h3qBk8hCpAnDvMy5FWF7NXx5HNToogbtIyPytRGpb1mbrSUGN17jTx+JmmztltuP
FWOQYWnRyY0zT22ae1EoazfvMTiovzSBGD10Bc7zVfpH4zANLVodWmmiKRTbqbUeJEYiVi+WuqZs
/c7cIyVZs5ZXapy/2bS1Uo0+oF2iayyxyRq1jKwg23oQGGE1JBkj0yVgp83eQz3HrSTOX0ujQToU
lWwDVUo7vJg+80G9KijCGt7jlrHFjBRZp7QNx5WOeliNhbydYufatMljFDpoT4LyorR0vGLKiKAp
L5WEUnSLT9swTgm2IAlAA0/WtJm6/AYkGaMhwUwO6sUMkwCvnnhnybBblmWSrNQ23LlxOLBoy2A/
1DmzjbZ9aE3ryU7pYsWU+K3qIsMWQcKcJ/mkNt/YJYeeXvZXN6rJI6/VZ6pcg0dMLvnPlghluJcP
MBVVwAPehhDLfk1rRaA/XthZROEW7ytfeGFuApqHCnC/ddeG6busQGfoI14UP0DSaIBdBWVA76Bs
6LEO8ZKwiHJvwHLusf7Bkimmgla4pnpJ1W1a+iu5VkJphiC7E/PuvmyvIKg3QgEga1L/UQ1RFNNF
twYHhIbObeInckUlTys6hRmzp0KAtCDHqgeA/mFYjzTzcdUydgAs9z2CsqjH1iOesoNt6A9qD2jU
OvVnV6HuGYqTZvXPWtY8mCi/RCWWDENPuaW+iHbchra6kYGGGER7Vgg91GV+srXhGGcmWij50U9J
eEj7JOBhVx5bvUXl26PBm+6FUmylbHW+MQBYNCpfjSmYSTTXgQlbEeOYLbhM2umL7wJ5lmH6mgDl
LwrhPNepvs/Y7LgD8BOb6ZMZQf85AduuoxkPwIWH2CS6xOxLRp0yiDYV1nsG8jinK9LD4IrKc0Bc
MWVYjWp4LEh5WTqis3iWygNatk2cg2r2rnhQneHcK+6T6O1Xpy+jdR91O5sRlpkUm8KKn5kLclCk
BWEx+dlwkk8R8OtOFQJTNzu0ukvLAXlAExdYvGRU8KGGGZAsepCXdGOn8ioGUrlc01iMctw1o/be
9MGtETG5qnOzYQGyHHS6zF3lX4AmtthgbDugkr7PbkijgaO0J3WZmPQQJD6iYio+OkPdOe64Snvt
caqao21TwZtpOgEZuJ+Oixd8jjxPtQtieeN715JnfZjRIpdaVNe+sk7balPWz/TXSW3kBZ90SOlo
gxEvgqDxinqK/5pbFbeMZ1eOr+M8RDTSB9Klo6VQyk3EFD3VEIyPLA0ARyqcVoWLNyFw9fl1q5pV
H8Il8ewqrbPn7uzxda2zKcCYREEIFToz7CGK04DkauEzC1gmdFCS0DhjW/RAMffYG+q7qsy3ts4k
riaOH5MU+qEb2ZLje1Tipw7Xo2PdYvgwSG7wtI8GusL20TSzL8dK30oTYwUdt9lhsi8U5Y7njPmp
7AGkFHtcuRZa8q7R3lFknqKGArwrSrx9Bpf/P2ZwX/W3A0GudBggbaUFPFo670PpQ6LEFhf3eKBp
57z6ZrbLubcXSnSyBvc2GJy1LNR3t4nu1Jku7p1VMc2Ta6GBkJX6fSqkN5nOzQThrbBrTJl6pAO2
1c3hrccqQR3jQxe6r3bigL50d7mMIYrKvFm1cX8yTdwI6nmwy/gATUm0VVDOMGI+jXoAFWbVl4RW
MtLh4FA2wUM61fptmsxM5qBWx2gqb5U4q9Yucz8HieBp1Ow7qmzOQ3baLGHAJlWdi5aP0GH0XxAs
5rtOL7uFRq3wUBbiNAQpQ+aivU1R/bFrTI9NGImVZsLNJoX4I03YR2X4dMNxnabimuURG17XHxz2
/joO+1Wt0Ut1yE5l2Lj0c6wUNLq81ERlD/EOf7+pimLlN5HnpDh3kC/FwIQqO9Zxv5rPG19fBVhO
uLj6NxpyerogB5mYB2G9oOnH7CQ3UB/Em1rP8OivX61gOhtSboMxuh1TcaQVuA7TT7XImI4OZ1bD
fRV2ay2P71zG0KkR7DU72HU9Wr+JqxI3CeOAZOl2YAyxUjAfXDPlvJq9vBp0t5xIeUt0l7mabZ6n
YLzYDZLlVjrxsY6Yl7YJsmB4u9I3Lo2ccFTrlGJJgvxb7DTtXZrwy3UGDXRL6++cnIabKarivpJm
vB57zG1kddOb6SZHIc52Md4o5CstupoiwO+WlY1WKVnSUmE+qQOyOfq+GU3fm1TgqXaYloGBCgS1
6CVU5aXz3UtuiaXEZS2r8i+VqcOiIpCj7yK8FLEVLEVxV6GC7vBRZAsMz5Lr7YJo3QdVYefk4jPj
nNvQDI8d2dZMoPTDWPFuJlSaJDyu66E8Bh1a6sHBuE0Ot67F2qHruQCE3bRuf8zJ5w0NUqUm9jld
Vz7tSoMxxXF2Mo8Mxe8wErrJGtTB3MXyFMEmU44aRK5U4q0esOtZjrlLG7F0wgB3GjGxJ4KGKMkm
bspHyyZDWzEctKjWaXACdQETdfHTloyM/swn2YwF9OBUGthrElhChydir9SYyCBnYabhR2JNvN2y
hxuOXZWIGbvc6Bpv1q7rNaUQ3QDuZX154iS8M0N1o0xRDiGZXHp30lc1FQucBnli+tKN8Dj0TTR1
OFSWtDxLtwOLQpWgOVeFmACk6vgScOYjrHLuKlmfo1DkWCH2LzyRD2PYbM2+vpnP+2Fqn4q4vaZs
LVXdPHY+s8p2HAMPMgFhjaU9KRh0LenfEKQW1+7WLnnTpg24B9YY0V92XclMoRh2zD4HHi30TxSY
G0O6tDr1D8cQD5iLnlUFsEwftyRDvBpZvWdL2nDd3ThDdm14Qlute6ujzhOJ/YgTzks2dwH1ODr0
9dySTXrMGPCZE1z8C6O4hfz6xHOS1xoBOOtyfI11fxdV8XPg5l9SmV5LC4GixXO/stX4Xc5FTZPC
9SuVUy2jABybJAlaRuk8okxSLwrETSy7A1/ro8KYydcEOh5Hw+xj3lQilHflrRFYj3purVEZ7QOz
XGe66o32dGBoiNgsXrtQvhNWX4lJCy/UonUaTWutckaMPkOa1A6edLo3yf5xiBFZ1+2GmLRzb1k3
eTOAiTlVTYMDD0SaCT21MGJy/ajA0S2rbPJAF+5GYe1oTb/2BRRJEGxmYoMrICP0/j1V5LGY7PvK
UpkKCQzoWnn2Te0qO/s4FjaddfVRDNWfye5JqxtfIcrXvaUfirbfhjTGfIs5bBFXezcbng3UsZrP
sQbDTououihNcISDSlYDnK6vgdCm4qzRwBwl7kf0tk9jFHgK2sCpVY9z/ygW1QUefef2KbNN4nvc
lsWAqhSbLyc6EnUOolMeh1gc6RLmS7wlv5IgOhXUV9QCL1zYWC6nxMY8NIg8N4kPNPxp+OCTO/TD
H200z5pb4flgmPfI3y5CS6nhsm2tl/s47u8nRCfLNjEHaLTkLimqXSmAVLGYOTqBBgdrw0LHDOx5
Ox/WlN1neXcLosolY6x2HSg1JntiYQURajBX0RZJknxiCYEdnlt+Vo5yHjtx7zbYAoca078KKczk
JFhuYCSUVNfWEBsDBwmsxNaOPm8vQtO8SNAjaAIMEzBZMHA/QW0AjNx2kqrCMZdx72JwitZMYgaN
J8HSiLEa9KPg5Fi+u1Zk9kyL7ICc8xQwIhyItIQYhAYMqNakiOCYYRm9LNazC5av+xAezfCR6tQB
dqKZ4+KNnppQxMOW9fQEqTSumB2+j5VzqmvnMuncYc0GhY4Rrm2Jy1BOlCEK3WKCRO38CspdM/D9
qOSZXNr7yY+oTMMQ9BKNRo/XHwM//Wza5YvGRAIbOIqDBglLAZQZxeVjZbhcM7QCEjg4B6rP5HeK
nzMrf01bH3Ukc4+w2xWi4+NnwRs/yltmjW9uGjI51E9R1nOrRUGBbz2KiOYjmbgNi/pcTCBwOcP1
3BFP2uSawEnM7Ef1Qxe4LJpq5K7wCHVW+FGu86pB2jJxjfJlaNGXze575qarLkn/dII0w3G+kvHw
uMjwzcehi7R1G5vo4d38cyzhc+skXIk+gHl39pru7vH5BSVxj0wHT5aBM9bECEGvi0MUpEuBkGQn
zO5G+EHH7IpGimvZpoepKaJ045pN8EhCOWtTxGjVvVS981RnIa0XGkQFZiMF7WRXIV3Y9cVWGP2R
lBD2vwy9uQsaUovw0pWqvQ1UFbsoBDYZyTtjsbOwFbzpy+6P6QBkss3g9NjPmoBiuEbQ024Tvprc
OFYYBIw3eRL5C5VWMM6uoL1sQYnie4OK93QSUjqMKZaMZSlhfoJ2VRj2tBgqQ7kdhXwPVPEcpU67
sib3PYUoRG9+a9eFZwgUNrTRXYUH28F50K/oUoeeGZIen+UcG+prFxkbBw8uPbQqTzoYlsW+e0Mf
yKtz9RljqJ2F8XCekTKYIr7rOocwjnbX1/gxWsi6x5EaQPH1XUOepjHIVTtiPBqaloetFf0oARjQ
vDZDjmJWkfzLAk8VLn+B2o7Ldgj3mkmtruok2nbWlxYg5AYyD2nVNn01v4dtqmqoavI7W1OOSco5
K3BwstszcaPLNszxoYrhQKV9yfGCavBrmg27y4YhSVY02HxWu5reeVhhPqI7Ky32Dzyru6ghuiqi
AbIwVYXDhCahPaqvKiLMpaOP4UIJ6mil+uHNhMM2PjiUbEN8MIs4W/o0foyc5npbOdjq2o/pmG1K
4T7hrfjVjsp6iJq7PO2uWmPs0UI9Ynj2Fmvc4hKIrSSx2EdKVHkuZw+Yx63f+jWUXAUgbpwEBr4y
N9tl6YwPFchC7c/MV3fyjYEiIZiV1VhhyCbd9V2xLZD1w4UwHQvql9BJ7yU2Iqk0bmwEZ4sCiYOi
jjf4MNwXbWEvo8S8E6Hc+M60ixL9CvA0W06JdwI3XsOAGnnI4H7rhpMs0zdGP3hFgFinIvFLLwyu
rdFbIbEvr53u3KcajhfS3MZlcm40pvRaqb8OcXlHLNoX7dV6yXVsG1cGLWCGv5EbPVWVvECP7MgQ
9Rz6ptlUcCopBkYK+XDJ9fjqmJrX1nZD27q5VRrr4hqIpB3ElnrVESAbhA9WHt5SrtL1rZynnM7x
CnksBOVw1SIQcnqTrlGU4Hv0ZkdKaa2Xy2CGq5y8OaZt+WSR1kqFAcDNJp6KL31w4f1N9+Qozrqx
y/dJGtyXwLE7sTbradczy5PjuA5ze98b5SrU3SV3U88txnxpTwm3IX1802rOcBAAL57FQS6ZxGyY
xSshyyS49sUR39qQOy7S56FTqDTcz1zpPrLBfm4AwZa1Va/xmP1jimxfO4mnB0XONjp8FmGPjB6h
NjPLA6TXjRTmjZqEX/BKhyKLz6LGHrBorAUSzS3anhxqlUQW9Iz7sU1XQaahIfVnXeeKu9mjanCB
CjO0brF4D8rupQ9CL6tB1MPUY0q3xfG3avFfJgczk2K2riZNvo12gM7s/NN2LNzLOPtowXYCaHNz
lxOofjUMr4HPlK+ZzLM/slSo6z+43uPDjII2jaJ1kTkg1mO2IKjsrMyXYsWdeZlcrpAHPCV5ctIQ
TyyChutioFeUAk7wR2AxCLKoEzKHv8ck73yqY8Nx7q2enCBL/US1tmiM4pDSh8zYkXSoEIseUFjE
S4gmynWlV1BlFNhGI2N3243bjccojDYYQIiFGtnnQOEGZU8lxxlPvzJZW3D7uz5On9MxQCOPfn5Z
29a6GP19lKjxiv9BF7Yt3sIZufezGbWwcBKL2mzD0Ziwnw86hz/pmbmyHdnPC1zvAr/aW37r9Urs
EbS6m3wU0QZd6SG331o/uEmmtlsTfHhjKuA2Gr5eXP4fhwprugQTCEkWMzxceqOV/ltcutGihlwL
OvM8NAPHmgnLGaoP7dC+ZIG+hkoGzxTqYtDAM5D8vlE1NmvFD/ldiq1dm9FaS6pXpU9WvYHrPZD9
ikEyICmTWJKkvHosnseoxb/b1q55Qz3dGn/izPjCu+WeEThmlo5W0slA9Z8I5qY4jWxTW8cCub/q
cYy9k/VURBWKhZTtHE+QvTsN4BxOKNdxDGbLKFVfWgnOVb6LeYZxnERx9X0VMEa3Ue0yPFvQddtl
YXCVjrvTDXEZU1ahzJOzbIL7oR0Ig0GSKlLlGgh8/NOECpWRQxzc6x0i1CicmOwNH9hUKdwas3LJ
TBt2AEVBUuuvs6C6de15stt7pl98wAATVoCPbVm7TzU+I4PazsbJ/VYi9cD5khkWVTDtFviTXD1N
bvVSS7grX1Vf05SLQjMP/qV2Lgp3W/iIFhxb+6pcm7HlyFcRU82hC3uvTPMJr3ZshGvfWtpO9cxU
mv6vhZatTpNHmhM2G8xwL0vkgsTuoIMp0/sEjIQpFQgu13GVKYQX5QzZhBOhRY2LbqVhtbh2edbt
njeObpA5L7Q0c4qVw7m9rNvQ2I9NdIW1eAzN+kBLhPu1PZ7p6NxSCASoZcvbGvwZuMd6S2IcH6sO
N3BfPdS1+2HS3NumJd4mqj7QZabvD/w/sPIqPBtlvwo7DtfcNt/ioKRnFqGJV0Yw5CnEmMZ1QXnp
tEYatnW1ezSEkPiQ2U9u12BiYqvP7PorN6s/0nq0PbWgCx0zScDM5II4jCByjcsWBOxsNhl+YvQL
/qOAPVRKf2gG0/noLPsltJn12wPKmapSsNzTKDUnqtTyOVODW+pF5vu9eZdICuTej+/T2v0fZvLs
6MT4imDczlY0sd+/jDaQJtMHAkBw8O3KNSbOj31bPmSlddPjpa+rw1utTvAX1G7Agh+NxbspFPOQ
pikCs/rSdNF7Z8Lt4LrZYCDEZUrqLWw57f4wTPZSSymamnBfdTP5hPyAA5pLu0pjKz6PY/JRoQL/
PcHnhww0+1vGmlMilezBTbc2a8P6g/B/UXOo+9Pj73//h+Qe+1vGWtzEamvMK7rr0Oz33WOJNP73
P/1TdpI9R179M79tHCSq+UTZIE3YmJ5cB0fQpz1z1S2M+V+ioH76gr4lq5Vp5PS+RX6wPnHJdDLt
xhAm1pmYhXKr+v2T/JDRZc/pSv/4IG0xYck7RciMok/yX/tiW8XyL0Fj/x7i7djfopNCWXdTw4O2
gWDYWNTbcQwXoK8lySPYtEDf/+WFtB+yoOxvSUrc1oxRJfZ1Yz8Et9OqXtRf7m39ojyMa+JXtlqz
+m/f1rfotDAcTSx08O8oOciFSeIHB4f/l+hE7Yff25oDyP7xWzRgXyXWSsrGeQX7RFtBQON67sdq
ckU1BVRhbex1scHQVPztm/vhN7K+BagmldEwlSL0pVmjeNiAqs/PM43pJTe+9HnaI0dyN2xpS4QV
19+/Re2HlWl9W/lN6LZV0DvhNnumaeJvMGwmu0s8mJU3LLVlvlKwXvjLLvPTa33bBYy+4GQPBp9e
zMkO33DG+v1D/PTFfdsBWs5Ov0r54vwCQy7/rDpnC2v/SnmqsYPQ735/lZ/e/fzv//FIOF2QqPVA
SrSeWfs0izYTBvW//+mfPsD3lY8VIcYLOVyf7ZzzKn/J6AcH1nkImpfKeYZJ+8sv8NNmaX3bB1Di
RxaQub9JHnvv/4NzI+rIw/9ngUGQ/f6BjB+CYK1vuwASV873oMVUdsoBNMPw3QqHdz8bi7VTWvqy
m9K3Jip6CBw6QnlK1WfUsQVrNqxo6MOA2TG2rJ3N/LTBDhr7Oi8x4wR9MiN8KftnE2sPhsmq10nt
bTbkvcMndS7YMVg2evBSYDwcrWmU2dpffqafvj3j2wMc62Pm67NVrtwRQvcarhNUVAv89gkdxizk
b4/DDweB8e15rvLMtDUffWqd25e0YCaTi6s2Ouvff5yfHuRvO6epDqbMC/Y2rdQI0WoOYZT/Jav1
p2/I/LZvpjadmbohHhTC0N4jN93nR4CMJWqB/hR6YvX7R/jplDG/7ZV4DkhtKtm2/IfWq3bGFkoS
/z2cZJbOgikhot/NX15qXhr/Em5oftshhySuiAdHWlj+oYu31rbOiqvHGwgkwZb/+QN9e7SqFP+m
YeRVokc8MuQiXEaesmwWjUMKpLqI1v5fluYPv7757eHy5cAkKZ6TQElLWAwDy9/9zyvE/LZJQg+I
hPlZsMVKotrJNQo7cjk8EDovXZWEjPzlgP7pU3zbMS0tUWRHI3krrK1fbuv0+fdfW9d/+svfdsiR
gczsKEPQVGbczU6IYnAYCYcljYmgO2IVsM0JeBkMom4woosmuSlLf+sL3Ppr5NP4ydyCvWc04LDN
7Eta7hGTsHaT5sk60dtNl4wrP6lAxUj0icKNofrDYUxNQLAsfmuBfgkv2iiSC6c6RWecrLNF1cqP
zvWZgqaE62BsCHXuHLUe+UVkjl4wVbexUW16Ma7KCjv/ifHSwlAAqntSRTSnfJrq9k1gZK1rw02b
oUWLQO+ZtE7LOEk2iiIOltNdkiRCfCNvVDO7Y5yyVoK5mTvjxhUt+6p+VgAJC8fEm1s8awZ2tm7M
hTDsO+zpkuHOUZjSlkFzV6Tty1AazBwCH39KwfcyVjRNGt3ENj85JzkXtC428GVs0FTgXgcdR5z3
EpkmNuMC1SLd7/vKac8mEK+uGldlKI4kA3mIwL2waDHnUN1X0wWZNXM8akf58b9+ElhSoAdLBQA6
VvMrV9C1OmsVzPHAXAxrsoo3bMTIZypd/Yg6jN9010JiE0zZytITWn3mR5fWADQNtvVVGK1Gc4Jy
MzUyGqFuUJOcukbHwn1AnNoYJ6R6N4CANz0BcWUpTj0u8R2mtUaSeUVaobqLbmTjvlh296I0/pM2
tm91p2BnENNllklDJR6pp9rt7rJ6eq0ScYyCcmtU3Q0n2qGe0gcfKr5pYtaPUyde5TBxbdP82WrE
bWuir8OOFPlRdsY5E7Qy+RJF+acjEn1EJqiTqgEk+JrYsxmJ5X8EFdqyRkO2PmKP1FSYZYdh8JzE
cYIYgsFJng7Fahpar5762TqwfbEsJ16Fubo20+nBldEn3n3M12k6RfGdRD6KWvKSls5Dr5Q72j8+
LosNIhyCRHpV0GybWgfH/RjwP1LoIgA4LWOMcg9KqJxShU5Gj6P6Hr37c+wQ/kTKSgz8MYH2Bqay
1q30omnBc2wMCMQt/rkYyVFbI6aIPO5+s3ovf8nLZhuG+V5IMo4BM0j4CTt3qyf5fyxgzW9VjR7S
8wPsDLcq4Q78aMoxBCH4S3Xxw6lvfjuWmzCfKGfIAPZt7WSbzTHHMSV2or+dYz9sbMa3ozmx3SaZ
SA3ZDmv9j/5YLvEiX077fjV5hpd54M6r3/fQnw5n49vhbKQu8WNlGW4r0+OcWfu74NCIhbbpV0hy
7pSV8fL7K/30kb4dzVqrDk4f8ZH0OQG0O4CUeL//Zf2HX8OYX/If1X7e0HqN1S7eZimd9zxuDtA9
MS6Ltaehf1+Yg3HN8+BsuoJhAMMbvSsRvmIcXOT3etlsOl/b0hJbqTkzLT+/jFP8OOJBGWRcKM0a
3L/Iui+zB8rG4P3w+9v+6Qv5diyqZaRXNt41W7W9VPlTPnz+t7/77VDU4CllXnbhVtMxMc1cKKfg
L12Pn97ytzWFt6iEPG/4091ykF+Srvnv7/mnX/Dbegpsnd5cn6O0GbQTqYN3aWwd8nz6y3r64c/r
35ZTQVkQlW4bgqvFx6LSdoXSbXWn+Mtt86cOhP5tERV2ZBtmg1ZZQtHuTC+6U5aS4QWQHuZ+j82m
3xo7/RUzy7+UVD++4rfVNOlxGVZOGhNCbqO7WVgnf2Mv47WyzLbaXUPp6xUbM13k2//0A+nfSt6g
5cSrrTDYzkN4QzKo6zZOGK5+/+s/XUX+t7L/sYIzgaP+QBdny4pdRzeJZ+/qZ3uBSccmWE1/2YHm
9/ovl4P/VZH/eBEJVY3yEYfNrnFXSobktkcEZ59MXEh+/xw/PWfflnStakMhJuJQiixYDnD+Zfgg
k/ff//j8sP7b2/+2rhXHl65p+tGW6Lsjqt51Fhr41QjzMxihpQLpvuLIiFahv/z+gtq8rP/tFb8t
d1dncFBrNAa4nisQs+FBH+LHOgkeQPYepwEbMQXb4HWFXc8APowu5G8vPT/H//bS3zYEaSgmZVcT
ALRj5ilTfTem/8fZeSy3zXTt9opQhRymJEiCFJWDJU1QlgNyzrj6f0F1BnrxCcQpTzxw2UTq3t29
937WI13BiHtrUgHGal7C6KJDMFb117EppV2nhg5nfv4tDBBbLVBW5whY3e6urqSV8CdN8/mbu5Jm
cSSNUklI/cpjmHoPgHFfJ4/2+gMx7T64a0+NzVn6GDPzlLV5vjCiPu/k65itc1C/ySiQAzJex/Oe
/bttbY1raVud2dVthdVT7WcW8buHm4UUrQiTLhVBtEha/FZl0VvWx9u8ytHZ16/01j4qmWKbg3Js
AuWxDKCWSdWeQvFzpFAfBs/56mkpflaFie5Euh/UnF1zBISpNc29Bn4BoQnACUyw/oyldSDzgM+O
EoSbqlJMWmZoCUhS/dgo9S+tEZ8aP36abEiTwGdfa8JwlSo0fLR9w50ZS8TUXSK+K3LoEDtAYESW
ikRB/ZkLPaye4OyrycdUPWpc9aqW/LOAqQl2Zjsjr94UVTSQYAtnyWyv6VJeCZJLYUyc1s0vXwtS
ux6nmNiQc6qPCYtAu0lf8FTfoM635bW5sTAtP9eEL1dRgZJ2HHp9h57y7A9QPkadWIbbViupSFNg
2w4FsMCk2lfUylWIY3o5/OuAnAbql4sbMHeGngojeS5SEkrR3BXQN5VIv3NBX3iheW9oaL6zjqLu
H19rd1bvHYbRwhA3/m3J/kqNZ2En8pki/3IbbkpDoKKxm0yq7qaogh9GZe0uh72lKTcL4mFMyTMG
5uhQHDmIQ8AyHsDEUjeXf15funX5v28wQcQMnaSPnKosB6zdilNgmk5AOgIA6y3WID8KD21do8CR
lYUraqm//MabnBkqQOKxgN2CKz9M/rsxLti9qD5obgUqWE+vcTipd1hO3cikJ/Zqo9+WKs0xVJYD
oAfjc4AIhKT+feAmv10FuHjQsvYpFpXWEYKB5of7UXD3+OOldMzgIwRQ3pLiHJq0MtL25Xt7V0Vd
5Yf+e9VVMLAGUgtWcy9OzrXUlKtRe9aE8ph65lNQmeeA5qosd9/auv5haKNi92r1I4uFa0mx8FhE
exIrIL8CMfjVd9bKBFlY58XZB8xwTCCbEnuOlaOi/xHRJeXLHDCtl8tfcKkOI86+YJ7pyqDnVeiY
z+2ejI7jb0Ej7HCsRsxvQ4pazZ0ujEVxtgJH4OBLuoQ52Wj1lQBLvzDwV+PEvfIkCwuaOFtm3bxv
0kEzpwVN2tN5d4gO5AC7Djkkze/YRpAOBqizT6/Vht61U7xWEfx+EhjWbCVNPF0QzMbwnA7DgyF9
U2hrWHmm6d7/dx0zrOlZv4QGHTOvVomoj6sHPIj2yaHZ9zttWx+qlTC/dO+zhRIVcZW1God/X8Nx
rYJMuVb5lb6/d5AE/733NACnXSqihxdcu+sLU0FZTmuwgVkDvqAVCnO3Gg8hCEHZN1de2MIY+7yX
L++rcA2dljCEH4p/JQrQ+RC/DYKwsmda+HVx9qE7BQEyoIfQcT0MPum0UdFfWmmzMoKnn/nfj22K
s4+dtkCX5FKjGicFyjFAiAYg0O/o31MB1gj+tWuwVaD7M6TJKbYvD7HvB4ApzgaAmPa+PIoEmFDU
3uC1n/VkLWv1WTf67oFmB63YVIfYsBK+RoK5Oq5Dozk+6WZ/A0sSX7wBxcfwY6zpYepVaLY+Id3O
YJLqRXxv9uItk/nnmORvYRxfd5FxlfblQZSDfYuQQsAiM5JLR9VcsIlQE5AWkTSEMnqVSibJSNYK
lEAYNGOYF3kwaxU4XrIsHrwBSsjll7cUcqaB8mW4AVFw+4quGCfQh19sJ+EF1E9WSY4XYa090vam
pMLh8rWk6Yv879tEGPLfi2E/CkLLIxcy3NPQ1NrqtrmmAf3GPQ53/YkeSOswFaD0m/Zt5Yrfb84M
a/Z47hCEqZR2vgNVd6duY9s91id0O3tvv3YWl76fU4Y1jcsvrzAlIRVUTTt10fT2aMc2TjmTWuSB
t0l21p7aDoS7sF4p2X8/3LE4+e/lYuwkxA5IBnOMpLT8t47+aRNnWLN1VCixPqNN3nP0PtoNNHRl
xp/Ln2Hplmdx1IsF/J9ytshqgf5KqPaSFNqXf/r78WtYsyUTmBT+qW4bOGWRXpl+tw19BBSA6Wrl
nOd/0C1evs7CYcIwZ5Eztdhk9MZUln8xDzT9O9ZWOQj3n/XrfbgS/BeexpzHz2T06OXjInCOtkb5
NDXp1+VBR4qZuy6ueivJzoWElWHOYqYXlambKQGBOmWXaVjeYxFLOUY6gbn3W7/EXxJgt25WOzxu
DqoYvodqe1YlSLMVFqfqQDN7V+A5ZoiPKy/4+8XWMGfBQU9Kxetzwjgi2nMqjleFl+7xabvTWVtT
JX8KjOLc03QFuWKl5r4Qj8xZdIAPnnV5ZUEGdrFOzDVMuYwtXGs8GNgFyb8vP9nC6Denv/8SHzyj
G5IgY4j6fXFsffRcvlEXK/F7cVzOwkFRiaqBMaBwaF/1E/6MjvIgXHe2bJPmvFobl8r0a99EbnMW
G2rLJKmlw3/uYL7Qim5Z+CwV0yp4W8nJrY455Q7i2YOr+k+oF2K7a2U7rbIzUALRDorqrsAyiyIh
3t/AY717jLfcSSoZnlGgv6nwoOm1HqmrevAg2zo9WjXYR0AsmIfDjN82te6EMIlPjZKCgTWV66xL
BXRlsFYuf6aF3R7CyP9+p4FqaQ2ii9GA6+dO03R+HQptWI/utshoBk8F8xHEvYcGP29IcRTO5Ssv
DZBZDNMMs5aGTg2cATuYKnlL/rFwZRizoJVpvW7lE/VMMSGtWZWC/UrT0hor/6QH8IcBGBDXcg4Z
oxMaaH3YltBoDOUjmjR4KMvXVv6FRzRmgQ2zlLZUMna1LQ5em/xNuQJLiMPYVju1N6ojXwl3azW0
KV58M1SNeWjDDbM1Sp23qSXbKH00gVL4xqtX/uuzzAJVYg0NHIkpUNnpWdyOZ2mTbYOD8D5ulW1k
Y5djXx4XSzsLYxafFPyt6fgi7YrbWbttchizmnbSdfqyg+Cuxtk2jzFuF4zCgSRc7Do9eTEEDHkU
HymqB3dE0h5W7mWa6d+91lkU0zALCFVN850c/uSwzY85HSrKTVbt5FfRLg/NymRY+nyzeEZHAOoZ
lbebmaAGDBmJpLnxkrei+rHyJAuxzJjFMq3JekzsuEJ8lvajXd76+4R2IagAb9g92Gt9NktrrDGL
J1aKuyc838DxeuvYunhikipIEOgBf1DGd3oSjq2g7+Uh3xoNdsM6wcaNvXQz+CgyR6VE6JqekULk
KxFuaRLO4gykQ1VOsKlwglE5owt8wNBoZagu7IH1WaDRQlBGgc85yZD9ndu2+ypHhyeYK7uvhTvX
Z+Gj8cUcEBP5xUB6AsQ5xOLKK1koqhjz9n06P0o9j9kCdNsp5QJgg0273dgqPfBYd1wecgtjet7D
j8wMjzmZkeDK6MzdXrlxc+C4kovBXh/f/dtFZsFilIxeDrJpWAMqcDWTYzZ0aUyK2vz58hWmCPpN
CPhMoX7ZyEit2AhoaUNHE6UPQB2nqBCmdvjgTrBMRJ1aN64Mp6UXNgsCZi1IkapNwylHCyN+aBWm
p8N+LKyVDfDSo8xiQNmBjVGKKnLgLuDBRXNCbscd3yY0D3U6ro2upcvMQkCEglW10pxxmyevZo7Y
BpjfUSvDownxE+H8VivEgyb9NFt/31rWru2eBfrUhBaXPxwTSp2UiRjcXP5+S291Nv/hElQqTlNU
jRENwtXfWybUUv9VXKuPLUSBeeu/kgheZpTsdKl+Uv84RtIL3corL3Ppx2cxwOpw0HINmhKQCG/c
BsxqIMMp/nv53SxEmHkzf5WriTUqEllq2f8JsAcvi37lxqXPzpdvJo42fZAvE4eeMFVtUNo4tZYW
Nn3DVOE8CkOeQp6lUEJbb5XTOAY3bThUHKyUq7gwHrN2xD2hPCDAPqqKZ23zshgmO0D+t6p/5MK4
TwzcFoeILjj4f7EKuM43JXhk7m81krTNwFod9lihhpL5M+5ka+OZyFOtMN6bqvIuWu6Anq1wAqSu
Vai8WK5/n6Y524rA2rea8bPOiru8w1QgDJHb+sBUmib9TYP6o65bZxnfX7pbboXMVzEoMLAiacKP
WjDvOxMCpqVBZoVUVW5EMX0Y5cSJXQxKsuGAnvmcWfAHBhOrREV6a2IVrBgGR35b/akTDb2qmP1q
sKVz1fG6SnDBklR0+2nDuVvw6Z2E0b3BJVrdCuDNAz/8YXrdL86wCPvy/lXAVc2WTKPfoi5+6KFd
gDLBixDF6ITXQj9tVDUiO0i/maHSguSaQKusZ88z34vaBbgP7KoZX/uqxAJC/0GV89arUIHXcbuT
a/FDCtxj1op4HjMgq9Z4MNV4Z3hQzwxv/J1CPmrE2vZ8cR/GOK53zfBYWcpTECTPWctVoY3mWy0U
9oaBEjeyblI5yfZWoQB+1/0zyJErIal/xlV4SqsSo4uwIYEKRZIiVbWyKi0N+VkMNLomtCqrY6Ns
YQ+S6LSQIKNc+fHPTMJ3Y34W+jjO4OQjqIx5S3o0cbE9CGV3m+uYgQthcch9oAEkbW05Cz8qzExB
otGk4dY/ZA/kYoC9EOzlXzKGvloMbEAUEXiWjW+rZtpssbe46vTO3bpY+BhYASuK9MttYpjshYz1
3IAtHlVlZOsWrmRm29mDz6v1LcnOMv8ciQZe8Pow0d4OOh50XdhfyXWo4e4X/dXdRKMTUoxIgnQ7
rzVxv+4KezCEF8MdgBtYwV2ol1gccAo49ILb2eEIUjjrr9QSvo2SPAyV91uo47syNLZZ8zPFpK7q
+1fM08AohN51Jce3bSvZg6d8KLoBrKUb97oQgTQSRnxXyg9NC36nETCrQCo//KltM4w0yB38oBl7
126iBoc+1m5Ty/rlBeWfsISILg7U95NGeDAreSV4fTa3f/Md523pupTmnQFPxekT7TCYxrOLqBb8
kLk309A/0ga9MxJoAbAQExllXAX0tRpFyGvM7VhTXoTJmIdE7ONoQKRQtecmCt86nHlhhPhbBG9v
XTTs8iy8EtDDNkjqKtzaIfRZGG11yS4ZtTOO5z/L0r8uBniGAG4ES0X+7oK6G9Rhg1MdRG5YFqHm
Q6yzEphEwW1bRg9yrj6LQ/V4eY34fjXHCv2/YTz2S482CZWjifI0YGaiguptNeAIsEE4zF6+yEJC
R58XzLIRixA8tKajMow929+7T5g97zCZ36UHSLWXL/P95Net6Rm/LEmWpMN37GJavKIfI4p001jb
9Hy/TuvzJH8VBBRJC8tzooh9gP4E6BRDAv3t8n0vnKr0eUY/tyDzy9ow1Uh7Gw4FVJeTaxs7OFt7
aatt4118P3Wb7lauN205/3f86/Ps/mDkquyaXC8+58fyd7TzbdzM/K2+EQ7lARyXsrJ/X3pv0w18
+SIaCOugUmj4qSEyWn1+Voh4crdSNfhsivrf5zC06bJffj7VW9AZU9kAV1rFPIjaXtxND4PJar6p
7PzF+Dv+pWKOS+QdGZqDufICvx9ohjb9/ZfrmqLY1JHQ8FgFEatKT/5Y7y9/G3VhQ6vNXpmEE0pE
mSxwepGGJFVwI1r8DEDVRfmC8ZO47f3sceiruyTCN0Lx7xvk/HIl1BvIwx91oT/oUfomjvXVgOlr
g3eqZqELcJMIrEjf25WSXgeJemOCCsuSAP+gMS8R4scevSAVMi1DlDZF3RzkuH1CINhtMloa8SrT
nstKv04M6yDIuEE3sLHhuWLmmIHhUnqgvBwLHgQ1fQbtbwcGi8loGisDaemtzLb5Mj5bKswvJiDX
6a32TwO/wDdTG9vq+8tvfuESc62aUUFUjWqdwZTe6/pz4/711J+aFW0v//wUUL8Zq3OJWuLi8GOp
9EEEUG7wlA+eC+Gva15jT+7nj1Gzdi6Xp83IdxeaRUHR1EvLRR7h+EVB42DhT4g7mK1DnF0DpthV
2NKinTzS/H/Q0xHD+Vx8yCv2jmri/+7K8soyGBGYvUa7TjGFk65RSYhJq0Abvuux97z8QqSlG50+
xJdZBAXL7JSWpUegE1vqWeZA4dOIV1oP8pDsw9SH+Ct9iJX+k0afY6ms6QS+X/OMueYtod2xNUF/
OrDQ3r2cPe3YPWemdON16TP0urWWc3npQrO5rKmZp+Y5qoFqSE5hVf5uFEveFHnDH214rkV5hCCN
SxwW5dlWaM3XOA2yQz8O+sEYsmOaK+dBro+tNd5nonS0kg6D+niie4HH8TrjmFXlL1Frf0R6B7S7
J/C1w74OVfvyN/o+fhvqbDsNeL2NpIQUN5wlOXvHHS9tjpd/eiGGzsUzqTAOkpr203TzgMqLO69a
k84s/fQsWABzaVN84tHkcvoa9bdAW8njLg3ZuWgG3ROO6H3GKmm3lMVx6Lny/p9YWthffi8LcWKu
llFVEVBVlAuHEHB21O2C/N2HjxtZt3iMds3vBPfty1eakgzfBAplFihUKJhuFmLLPnaGd/RCrICh
ZzcbpMY3ru4h1EzLxyjxVxZNaWE2zOXSsaulw9CloSOeFB/5oJPdqNtqO175tv9B3t9KD9ZfFEHk
q9dqfAsxXZltEIICKWSr0b1qSve+hYtAFm1k1XHxbrr8DheG2lwX5IJMDKuWXgwJ7aXvXkEZX/k6
C1Pvs2r5JToOegDGTPHpPW4GXHMkqBPFrSxJKzN7Yc9pKLOpjcNxSMmHdGQNbt6O0H851QEX8S3G
uTtI2f2Lts0P4eHf3tPs5GxMDVoWHBCn5PCKyS/ktLV+4aUXNZvtRYsLg9i0UMm84bUNQlsJ/Duy
QCt3vjCE5sKeXh9UHcYu63bZP2veuVPPAeliGdTj5Vez0OtpzKU9Zd0VuotrBt2EGbXMbAOb8wTZ
9tq4H/9WR9WJHv+xr/BzofoyqEyIGyRbyN12lon486FNXlYeYlrSvgkmc/WOWnHib3NeU79vz7q+
qR+9XbtRDtrJ2w5Tv+ra3nspjMyFPL3lio2Vs3p3pn6OenGvZTReuZkMMrQvbpWhQHmn1ds4rq97
E9IAeQ18ezzxSfHlvTBgAIPculGbs9JKz5cffyEMzHU/Xa2GgeSxPfUwa+sfVH1l8C2ETHm2gahl
y5VDi0NnX3S3+pA6IcRv0xcd1SjuFENa+XpLtz+PBRHmmZrKK03hBNbpi9yubHqXJs9s2o9+FOPF
leAo7Qlgmk1pY0T4gCGEBPDXr1xk6e5nAUDrW9dIp+SCoOWHduK2WQWHnX/6snM9jopPC9bBvBql
lA9GCJp9FIyPf/vtWfa/Dxrs5/Gmc8Twt29erQJwFiLi58z5MssnpzBs2qLAaQZQ6o5V4+sG7vjy
TS+1lHwuKF9+fazbXNBKUsTeTXKT7LD62Ouv9G9v15AUS7c//f2XC6i9hiwdg0lnAP9I6xjlYvYM
GABffoCln5+G0Zef76piDAv2PY6MzrDGlyHI8aIK1nYESz8/m7JWkcQBVPzQ8cWzoAAd2GXDw+U7
X+qd+Eyvfbl1o3Y1cEAZFT6sejl9HxUb1fZDLW2R4G66bANTITy5D2vbp8ULzuZvVuHGqOY8THrG
TvhQP/nbCUAVX4Uvja2AuSmf13YIC6Fi3iNuCZon6v60CiLexhsWGOttTokUyOLlt7cQJuZt4uUg
xpR+CjQoVnItZOZTmaydZRYk7ngP/3dMCfgwi3FZhqx+UraBJe/kTks6rd8B+Tv9f2jpF04H875w
ctUCbHa8eqTH2u5pNuaQw1l9B3+VvBdaAeAndnozXgd7HTeQlVe3lGgTp4/2ZeBhuzTgPMK7awL1
oxSaJ0gLT56Ej6tYvMmGee1qVYadF2gXV6GyhMlFjh2KJ6sTm/42DiWMj6fFpZP9kWyT4P3F4myl
BLyQXYZc+9+706g2hJg4cpC55SzvQBigyXsjP9Y7fe+f8Pu9PICWNmpz7Z2Kd8ZYjFyn24pbeTq6
OPkHJBT1kZazg3XEGqVdg0sthJG5wqjH+NHskohcdh69sKs9p6l/qqtyZdO59PPyf18ZRheaEOQ8
Suv3jubGm0ZFqviP2bq5pggGba+hYPAdT5K3RpBuyxHHF/95KH5c/hRL02C25Cth7ve0zFK1UIcr
XZL2Ba2Z3QA2d8j2iZRhHNtdKUOwkqr6/m3p1uxt+SwXGIoxvSul2MWjcVSE/ESB8Z9WJN2aRdmA
FE/RyEbo6LJ/3deSPbbug5FUK41G30dWfd5OHliGhc04xYt0eFRxGYcfOxp3cftvNVd93kUeaVGn
SlUYOaZ7g2x024r/poLR563jAfaBoSzxy2Jan62itQXYzZdH0MLSps+7xSMaVJVxGqNUzrVXAqrj
2hT1fnW2cEpvNJIQmBLdrVxs4RPM+8BbCUK+ZZL81UoftrBrUoU30SGTahTa+i+ZUNWhd2cHSRpP
1gQHeSl7j7wSjlT82qb9/TDi+CtYKwNuIZLp8yZxve8w/YzhFHTQmQ/ugb4tVN8tVlO78RS+qHvZ
adfUDAuTZ94qTs087C0YuE5Qh8fckinxSu9S+49z05ztt6K+yZtxGiMeVClg8yYmi7qxMnW+3zPo
8xZxie0/BiPClKL2KLVryi4oxefLg+L79Js+b81WMnHIMj3zHS0Hqx89pRI+6UByes8OEJRBANtf
vtDSB5gFy9qn5K4bxHq3RAAzCtZLkxfyTs2MlcVk4S3NO7KhFMldXvAkbvI3KrtN2q7kiBdWdn3e
Yh0kPrQLhEGO/j5tdnBf3MF97/b40d3i6bgSC5bufzp9f9ndyGHY94OE2jKUZFBqRVdiYhGv/PhS
oDFmeyepDYuubhFcTuzzfVIi2IJEafcD+0Nczuz+T7xbJwcuPcs0CL48S9fnQtHUfAvRlzcA6cpI
XXkQeRov/5vi0Y3pkl9+mu7wRNFCdJa13e0kO4YbJZECzw7y84TCrezm7L4mb+V9vhWOwsrSu/Q8
s+ndajpWyCmMrcaUr0OfAz5djZfnxQJrQ583TdOHmQyBMlKCkMOrqASrbfp2mmVvLpEWJvchocQf
uCOEgTG7Vn3XheCPtWEulHSuVHd6KG5RnI+70oLLH5G5u3xjCxPWmO0HMmyHIJVO39AUN3IQbN0q
Rz+yigdY+I6zeFAOik81dwo8ere1KM5XSSbbIDTljWRhbXL5IRbORPTO/Xe4lEHqx7TxTbvlqVYy
ESxdG5OzDe95nx78leCz8LLmbdSR7w14nTJAlKKwM+tcl8EuXsvNLpAU9HkrdS7EZuXL4DaG0MWR
U7SObuJik2cqeCX6AopIeHPgRRL0O1If7KOs2ws1dfsC24g0DP8qeEbuZBX/bRK/eOxkeFWm2b4T
UaaaPf+4lK4MPbwPjBpf8/E2kUXf7qSUetiY/zFqWduqPaj4yMue1c54HuL4SgkzSiSKu2t9Wrdi
N78KDNoEpASiXyz12HwE7jlL8Z4q45BIA4CozMufeUinzVhbB9cY7tuUtkFJyh6wxPkhJHG9U2hH
Y1Hofre5jvex6T7Fdfxe66hn2iY2jt5Aoz8jna6gsAJJKdH5dU5aCWFoTlnl8qhZ2CjNu8oDMfFl
j1npqGJqp/JD3MQbfI03hrZycliIJ3M8fCZLddr2IgefULktpeEJv4u3y/e+UHnX573kOJu7QZEg
BW7SG5osu/ZZibcdAI6X6bAI+WDb1QdTx/7wyJ+ucdQO404G5romrlnYUsyR8dLICFIGqlF6HR5c
r7vWBc2uY+PKFORjMcQVahpRWflU3+emdV3+7/zWPM9XO3NEAFv+DMe7XNhiGLurLW9TKc+X3+jS
3J4FQmx4slIQBi7hZneZKrwJlbdvktUa2PQ736xo+iwSSkMsy6XB+6IGRojSt5Kj81H0fX29Jv1Z
CoPz/vG8L2loFiWi7WNrg4re+zZFntOkq5o+/b8lTfU5LZ7zbj0UxA5HdIcfOXLW2lXvtGgtx77w
Jeat5Hkphk2Sqryp9oqFMQrOvbKyPV0YR/NG8lA3RQ8TP0RY6kPSl4idwXUI8R4DR9VYmZoLYWXe
KKYIXToaGoc9TPpAUl/1tEx5GL56yuGfRuq8I0xKBmxeaKdyXAu/iVbY5AN6Gz7D5Z9fiFrzpjBy
7nSMTqRxjWgcNn/VaGV7tfRdZ5NYVlBjayaZDVcI730hahFqRd42LLOVO1/awmuzOWzKoei3Em+m
tIfdpxjpOD7EKNNk7B9Wc3NLL2g2kwdtbLIEzwenLLWDGxe7SKhXzoALr2jeFyYEw6CaMfUOPTqp
6mM/3Lrixz991v/pCUtxxKz1CSAPfQ59wpUQaLvLP71019Ns+7JZj7DAVgIsm52xeUUEdBj8Ny9e
kzItvO3P3sUvP27pXq+WQxw4mYi1KY1jzVqnsPV9RJ63ZlVdEOtVAes+kt7K9Hrw4i1OOkjANhUQ
wjTdaeHvyy9oaWDOm8DzsFL1esLqTxgNfGGpbPSOd8iOmR08rq3IS59hdnxBcJ3gb8P8EoRx6/p/
0tLYWPGaM8BCWJu3ZwW5qckJ/GUUit01veEnKVQ2mmJcxZZmX35NS596Nn1drSxVr2pip9T/+Mrb
2DmXf3fx9c9mrOS1kelGYHX0d83awOy/Sg7jAcyjdoI6uNp4srT+zlu2qtqMJV8m/lS7YYcr3BWm
n3C0GpsFh0OItRJIF/pp9HnfFqTAuhrhfDoaEBhjn2A/8y53m9Ipvc2wl8++k5BRrFXbtdYO5Asr
57yBq4cRVgdWTHr0gG3PHcH11GHE/BjhvfmhOZhHUWbfIrR5UvdYBqL92Fon5TnZu6ONEVjwKDyt
fMxpOH+zkZq3dqVKmY1IZaPPhxd31aaOthz2Nskx3dX9xrPXuj+WHnmaZ18iD3KLMJcMP6LWjwgG
1D88jVipbD3Gq8tdi0LytPx99zzTbPhymcZKO0HuKLNhLlyN2waM/Z50AN4VuGnXO7ZBh/q6fZH8
rbtpnvCRxbvX9uy1epv8ubB/dwOzuJEnRlEHEvgEqe4AZFv4y0PNi3MRBrzxaIm+uGkL6te5l/1I
dWyMVd0ZhxEKfl3t1U7IaNjO7kJfy/GoRrQCcvrEOrwJ0vpV1QVzW6Vb69oKFVvv/JtaxdpcCfaA
tF7EFiFAChJiQ81AOXuVVR0Efae5bxLOAIpEKAt2mCFthrGdzI2FreCpT2GFdkQQ+VV1zIH/K9iY
j02Czbc7vA0wuZrUeE9xqJY4ORaDbo96G+BmHMS2qGuc2EXxbShQiSa5JJK/bX5jIIeBU3cUaFMe
h25r5AkuS4FxspLsNuik7Fi646kX9asxKt+iOPc3Kf7SQUPtUxffO10/a6N8L3r5eMrFCPPR2us2
lUU3bZE5Zlm/S/ghlJm+zRM2/IOFrbco3aZSfErG+HmQhh+a1iq7pBueAjPbuSaFVgQHMta9NQxY
r9XRY9WkAoKfllW853S6HA3p5CVCe8ZWETC24jbbbFCfIey3yCA1+TfginzHgUY5d9gb7NGuXiVy
Ge5TPX/rB9PpqmSvtAm20ma3M5v8tgnNXSrkL6mU3HqiVjitLqNkyHN36zUC1uTqWUqQBMZRcvAT
+v0H8aSr7UffJpQzSn9SNml/lTRpfymuREVW64qrzkuYnnrv7usqRfsn0iYrD55r0wBebo3Ks/XB
gNNFFkH3eVajzh9xxTtaMvZ0Vdv8KMr6WZMMY0fSyPHNoLLd0Tv3IxaSem48FV2+bzrtVhEELEAN
61Ey4XuBCNu1NTIDtyeTqyKhzOLiKhyjv37uomHrBTu22oM8qFcqXQf7jsLSLjNcJ/PLZ9+tzI06
YLGTVR/46B6C2LwPkLOVbXzsrLLfuAG2XK36EVPoUrAL9fq23riRn22oCNwiwXrGtFpBKpc8mXkX
gB/06UyLTFtplJNqje9CU9zLVXMVqsXZMt3baX8j5dW7prs7cvPnvJaflaR8ydVxpwojgqxGUE5y
ab02rXxT4LzrdsGRre7ex43Ub2leQb9OKjlIdqpJcUKLtA4ij3SURRiaRoTxYu5G+0Ysuk0+eidR
CO9qV8Y3XUA9VxZ8aFSC90EQICEDkFu63X3fYvNqJpF6GAu12ASDdM5l91ddtN1N3aUYqee/y74w
EPQJDxWMVqXQnzTLJcfZRM0/QbX0eevoIMpaV3bUK8dKuM2byWx3WFnTFrYbymy7IXiurOZSHTuM
W1vQSH4l/5Yn/LSm+hLSSZVZpdXqnMMHdesH+q7VXrGJeLy8Ai7sxOZdokPlZrmSNhF9wCnvvnvg
hFlqlR10zcoxeWkjM28TbQe5CPuInViobPXD1HwO/di0mfvpbnIfEla7phc2rfMu0aJKqrEPQYL2
cBo9w9/3XfwQG9raVmkh7TLvFbXKUGDkYP8oGtbPaPTwcOl/KaP0StNXtG2NpD3T79huClGzA/DN
GCumazmfhQPGvHs0hSxtBcUk48uwOso87WO0RPi1oXljaaa0jWuc1vtUljaTM9Lm8uhYuuhsO1Gm
OkDjbsTl+cg+9Do4JEdlh0nNSvJhYdLMu0RTRbEwQFIm8MPwZA05TrjSynxcGgqz/MDYS6XRa1g+
66AqUiHaaEO5rxjjl1/MgkJG/0ylfpmVUQWUqUlpgcSvzy4k/xA31aFly76XyuitKxHCGvmNO1rS
dhT799waf0QtnrYYBfwMiM4bUxrvVBVlbqg71E2uIgvAWopyDU/jWA2xPNbK3pYVrODwUEBIi6kd
HrVrcNDPcfPNRu2zWPblAQxfK5PInLrKTP3KEz3o41Zr2Fkz/MUb7idUQ0eNcd7OpeYne4pHGlV+
FhIpTEPE7SfAFnrjtukPsiTPmSClU8lpr3rNwQu7QzIm+M9nxo1Qlke9aX4GhbLGzVk6f80bW9sC
B2LTtbi96wa+cHWor6Sb5Cztwp1gZysrxcLAn7PlBVhAhohTNHSV7ijK3snPzV0Vpydt+CX2NfZO
7ikaq3/DaejzxtfBKrTGrblcp55o1dmk+FSHax1ZSwF43viqmWjjPNOKHPnee/Cc4jBlcoXr5Ehh
iOi7lsldWEo+68hfRhRJxMocBzdyuv5dla8ttnlKizPSy+Upt/jhZ8EIuHYJ351glJ6FX+qfgoMa
08dOfjd361TpxavMDjCpbII0GUuw5hSLJ0hpi0+urW+gBV5bb2uUuYWCx+fVv7yrSvbd1sIWzWmq
grbvLDxGnn8dpUhXUv8OHsNUPFuJskvfZbY1SSvFyIOCFGOBpxgv0c67ZgM/05a6j5VPs/Q4s5yI
G6tqbKiAa8UT8wIYCPbFbLm9k+QEh+bVu/s/zs5kSVYd2dpPJDMQopvSRR/ZtxMsm71pBEIgBIKn
vyvqn9wb/8mTZjXcx6oiI4Rwyd2Xr89OeUJIBOzY76f9D6fHtS7W59Io+EFU2ypcj+VMDxY8Gf79
B/300Zff+b8ez0AlBL0+sHx2+FQDfO2gV/rvn/zDuXStgx0aF5YaK1x5/BDtyfHBAe6Rid9qUz9U
Ga7lrg0OO2PmBRpumNqjbGR24qa6yxMXHde4Ptvo3PBkfgl35vbff85P1aNrCWtbLZbv2RBJOTbS
omiBvkLe8M1lh8lIfDqbS4zBoKT75jz+8icvR/g/nFzXalbKzCSBOEA4G+Dr3IQODCErmqJhlahm
/lJef1jDOh0pLF6k9RUw+rfGtO4vW+OnaHotcF2tcZltmCfjTrRC2uO/2IcyG1EqQzJexL+Le354
p66d9Ama8D76oqj2FVbq9Uj5SNSAaTIgGpF4qH97d3/a61fhYZgHjcoH/s7FgQ+6/H0tU3+NkOQZ
tPq6pMhamRrxSzbw0/6/ihRuw9nQ9biiU/nsTxkNb/r5v/po99oRZOmYIxV4F1u/fV/nPLLYcYCv
07/vun9eJffaCGQBn43XMsCx0D8u4X3Lf7OC+OcFca+9P5bem2WpHCzI3ZqFQxJsLjhjP6VFivJc
HvXgPKFm8svT/ucA4V77gUBNISgAQuABufnL4vH7Nh/2qORsOQhGRb/+dlb/c6bkXhuD2A4YHD5D
kYVsGYjj5Y21c/eX4PN7+P9p4S5P6n/FaIyq+J2UC98u1MQjKgesubGnu39/3D9IrNxrY28RDK7W
FlKTKRM7N0HtKS686CIbw5RemdEde0DRaPygUZn+Vo3+6RddAt7/+kVsCisJIiffcqLicX7u8w/l
/sZP+OdbgHut1Z6nPOTgWCI3FoCW72ylImHfqPnrlwX76ctfvdihmQwKnMjyLWB14ubNzi7akToZ
tuV5Iull5qb61Zr7h1uaey3dHroiUAvnqCnsaIznAD80xGAXjvXy/fc/88NvupZx50HY+bzDmqn+
tqIvg0iq5vXf1+uHeHKt4obH2eJiSrLZ9gbWW50Ee3b375/8g5oH6dv/3Ua8Xjrc+cJ2Kwf3aJUV
i3KKTlUnlqe5tjd2CBSsGy5uMnXJyucqcQCxTaaK/FkgjYnYzKLJW7459/xoAWmhp/LB9VeehKP9
3q4wevr3L/rPOZZ7reUu26EJO4FeRaPEYQ2QvrkwjnG8comJJjvTkDkBsmFT6FCl/92fvIoZWpvV
CSgKraSDTYBp/SxX7XEt3UPZ+zC0gq+034NMSOUvD+OfD3H3WuR9KaDk06W/xCGUrvjwDjOuuAjz
B15ZXcRs94gg+dvQ6g8uD+616rt0ICkXGthM47Z/3Ip+2Kb9A5TmIbzQ5gOvvdMajiWV/6wJAA/z
Gv7WLv7pd15dIqa8hEXbhL8sCaDfXjW9DL1KnEXsLe2uiVML9AymX57iT+/OVagBu7nofWBLtgZa
RRtym3Js/svj+FoSLo0NLKhEiQ9GwMGGpWar65SBkPQX0R9+Vsu22+Z4UX55B36Iytc68cBhudDd
xcgZ6jr14MGGbqifMQv8y+f/sFTX/ttoVvBuUHC8o6jjG/llhb8ckD+Exmtx+DqjGhlSfHBjeNzW
Jlrpjjref/eEr722LUJXDxaUzZaJIvUqeGdPxS/Z8E8rchUCai3BdCFIkcTKY0cOsf3btvwhM3B9
5/8GXtOv/cRbAi0PSgfTmDKMU0IyF3v4N9CHvxcpfrjFXeu/w0rZrTMHiPDKnDDjvRHBXMOWct15
nT7Bs/s3w8H/FKD+/1zLvVZ0M2MKx4eNxLbr7S7DofI+WXZWKvqtS+8IA+Ida4J7ODPEXOnt2DlZ
X4m7XgOvWpbdpsRI7IoOn1v/Zmj3wwSQ61+9/E7oiA7mi+I/9ZkeaC73WOx5TG/8DSwrMT76Wznr
hx1+LQN3K7AXHYM/BIF82gVkNwoW8/a/a+u41/Jv1BSL3JOospLivgP7T+plsxbBL9exH3bItfx7
cDToTx5y5HqAoW1H4Ao21/AYGJ/zgaOC6fx2iP8QwK51z64cDB1lK7ZB/QICU1U8NCN0VePw3wWw
a9kzywNvdEM8hZX9ke6r/dst6afvfRUGcBSHtHZ1u6WFfVsa4FCd5b5uwo0mv9mw/3C/uRY1W72j
TM6R2ZXNUEfW4J06IDQit+kT7qjNEMD1Tw0iwgsy/JKl/vTY6f+NQANjApp2W2wtGMrPrRskBWxr
LLEehlDGyvV+ub3+tHpXx/1Sg29L4GIHs+KDPMhmb0+n73+/orH/N8byD0HnWt3clGipuy6qYlMf
HD30RqzONofOGs5WZ472AlN7Z73zGmcXrgJ2/Wxf5U3CYEna5Pw199sFmokBMxWhjBwl4bOS73oW
buzJTptC3dIZ9TCP3ZQrPF5dU0bNMtx6K4duw3SfpZQ3aweynBXUedSNBJIoVkR+BVrKYKEAU8L+
qXYPpgw2ygFVN4SI3C2gvrYAtYZZ6OPiOGdb6ocFzk2xHJcHA5kbRB4w4p/L0zhMNwWVtzMVZ+rJ
JSLQQESDB41TSIvEUeqsjd6H9bBt8/owcv/LNdDjO7S4q1Zz0xf5rQ1zM/TgdRYCImk7vRXxUlSR
qOwTC9xbV6L4VpuFxHOzbO2uguilGO8tuPAeBrZuQr1mAKS+VEW3paF8V5N38gRLCq9TSW/w8ko6
JKRBCZey+qXxSzvpOeXRRL0dHC4S7vdZO48tMHLNd1tWbszrwIfLuItpt3H806rgfSDu27yQPpn7
/lRN5Xun+oeRB2iQ1XsyS71ZxBz1I1yOXcze14WTqgqqgsoDtstINy5sdR9W3p4HoohIUFJY6q6v
Vs6XLMzrE8/n8KJSGdJJQrvvFiRR+YCpC4ftZ+rRuFrGzxY/Kw5G97LK6qMb51fZWQcTBDdV66qY
dqB/yjls46VmC/prGHJ1qefFS0iysbHewWyBdKpxUIRDFYPZA1hWwGUxau6Uy7+nnt3ARvMwdu1b
0VIJDs+8RKbyiqRsyoOBfw+U+pnswzaRtQ8SllM9zLwsI2r627FUT44HxE7H3NtB1u+Nh3MADtfG
W61Y9ePtdDnXZ2ZQi2vbR1YE+N96SCTgE3NyxDI9lbT5Ghb+SicI5LqJRbXTd6nbrY+mgZaE4O6X
2lTdD6CJXUwvH2hlP1SDtykC+rcf/UfdhYeq8J/0AJ0KzgYIsWb93k2Qn1ShAh6w9A/gCkOo6W45
dmAA3lNHm43sMKVT9xTjc2zccCOeWM3BXxENDMDheTxZK3h57Qcn5C96aW9lmH92w+piUpftPNd1
nmDffB5a8LSm9klhRi9qfbipzdyLRa7vCWrwMURze8y8nNdxxIhs3ldJV3rxCghewtAUjcuAYb5s
GD45dnIGMcdRw7knRYE9Hu0izRuSKTG+rQSSeVflb7KHDhf1aoRcN5MknKNGWOd+XIt4GiR6fDN+
U07+1rjIOozu4ALroUGL7BCEErwP+QFMQNx6qtvcAxFk9lzMSin+gISOJBwGQY2nWTxXqgMfppGx
Z8R8Kuw8rWyXRG3YP46yyOzR2jgzOKJWtc9zx4pHsjzi5Tj5BOZ5xFzIbI4f27y8VWHwLSbnvARm
64jiw+a5h+5wcZpb+dSH9LAMLQjKyn/HjMBmKOA1Y7vBrSxC7BiDqshYlDdMti9q9dLcXdOyp/c8
9+/rmt7AxQeiqSZPZO8hya9F5E/LO5wNN7PMH6XuH+QFssj6DpAZvqioKSBCLUcQbeSAiSonfzOD
m0BxuNNelc4Bxl3neU4vwxtEB6e6MhyGnWKOMV0Uh8q8NOuYwiEWpleFfikb+0Aa8KNmOWCqYS7d
L+NWVkbr9ib0vc9lrtxkHeeDbqZzNblvpBnQwIB/GZzEmSpi2Ej9rfx5p30NlEMJGw80AzCL5s6R
n7O/ZpU309gn9qjhQw9BXj7MZ28U7REY9Bw5i5XMIT97BXxOFljHkhH7YsBXxgwHokjjgcwwIS+b
H+GrkMJE/J3w/rOjFLNI9Lw06+NAg3iV+cHXXeQX5YMMu7go6XaxOYJAPX12IHjPAfiqePWBmpkT
q0fJhTh5vNYI6EhAaOglZVg+I8qnVVN/695Ne+wTiAusbMA7CzfTDYQDiQ3krAJaaLDrbOHfIK3H
pvbypOznxG7rmJbkOAlxF0zsa7lACMAHgeOzE2viPeHo7SNSmCNcuLIhqL76vkmLkd3XfvhpiecO
M3ycuudm0rGrp52/5Bn4IfF8UfcT8MMQ1KQNEUXXiDCyfJ7a/Qo8x+pEgwSjgyzx0LpxO7OHQTn6
BmTJDSa3U6f+AyPDPsrlLOORr1+za93ONXokwjpW5hKSmiVeib6DhDLp0NZQqkIEdLuINyID4S7m
nqmierXQsETHuvEvoddPZamTopIRXEQx95pvLIvoxPLHDLbD9z3xNiHX+4VUX7kzJ/mYW5Hx7H2X
m2y1y9vA0ZspxEMm3HmEgCZTOY0bHTwwx9uv/cVUhAzpXHR7m+BAWWE4EFHfWoHfY146jEBCixKt
4dGv4jnAC41z30GXdVM4Ltpsa9Fue42tsIJticF+x5BbjKcmHfSpS9AkgzRfYR8mQWUwPn9eAxUx
88d39V2uThjSzEbivijwJAcXJ41dvI9MZcQjt7hRnhkNbymZ36F/fGz7IhWwGXLlnKiAQ4wpNqRc
tpowDIPTdCC0SlQ7PpFxild/3Yqi2TgCHmbKL0+rNzyPcOtfnZrh+tC/q7q8axYCMhLrs7Uix8Wn
+L/LlwpBC/G8T4mj76ac7loh8Yswwjla4UUGe/TssIpoA7GpHwDWIb61zf90Wh1LSqAYlRFf2ZHN
7esA2lwemtOKKWH8+HnXsXozNGoTSJrN3fRlW+TkW5ABaz8Ea2K5GSEfhrBqiXHv2YzS3VbOeFiF
9ekMJdbT8R6k435Uk4/BSFrGnNEl8XX7THMC9+xu/LLL8Yb18t6HIpNPlYpdo1DPURXwlKROOx2e
rZ5kfV29E+Ptg1r97RpvhnbBfnNLPHCUaYEdzyPbbzZ8sUAaKDC8epFLmgEDi7hcde1yK1yehQ17
LQc7ndTyWLvQAfsjiaaG3FV0SkZaQTSKWQ1LbV0hRJLr8qgs2O6XNmypQwEdJtFfhA8HqzQZ0vp0
WSH1kpM+AOCQb+dyCt6gGOVuZDqQXCAhtqHwbm8JajERMBcbE4qzwXEoff5QdQt8lPp5q2bn6MI/
P4IG9BbDYxskIX3aUrX1QgEcuQt18eTA78Yzfb5pfJvBj9fYmCu3y8dOTC10v/xQg9mRTMIbjrPr
vef5CHk2NGjFxPYDmWkiQ8u93DkLsRWA25XD8NLN82Z0zF82Fp/LykRKGrvbWoszg3M3q8RQfatq
tvGhWSsH/1hq77Hu4Lno8eV5zCGGaaCNmEmezJU3JbLlJ+Z1/tO0EnJYWqn/4j+jcI4IyHVbJRR3
/t4HBxzY+3qYHwk8o5vFnNRCYz6q7brqbcNlAplmGiziMLV+sRezXWbeOLoppltimi8PeireMWPT
QoNbvbA8pxm+BkJNd+GX2BpB0YjEhOUf4AeCJMwx5k4sT0cV4952bFoTY0NuSTBDxorrOOUZDtxn
7iwdnOpxm238Yw4YqlgtUBzsTFYtspSVptNS7x3nQtkMv7w62A+tt+M0gB+859wJYp292gVr5ULz
Qd386HF6WVWYYWoBknP9WhUswaY+lar46h07Bbk+G/LxJBz7ZWybU7norPQhqYdGuo4DNjwALZsh
9G/zSdeRN/osBbVmP5HwI1T1mLbSsT/VgEdOSz2kjrDBv1CnYmkeO51/L34Ja1HcIJuxSANUh9yO
3qvSTfnibFRD96Jr/+QOXfGdFRTO05qsodlY/noW43ofIGVTlffeMXUeQuEg5WAGGEKwVs0qDnAd
T+EBHxujt/aAU8cW07bIVzhkyeZznsJd4KibiizpbAC8sZdVprnqz7wFm8ejfRsrLR4pYxDisk8i
sfqYY99buTFbz5r7zGnm+bIeHdA4QD/n3dNUVlbqGCozRGw4m2jggVAsfFwsa8r43MVrWz8Sq7qr
LvXZPAAPZG0UOuVtobN5gHsdGI0xnmvKrAJKvzW/WYv5dSiqGwc0mlSb+TGffLFB/DiuoNq8jZzd
gpfRHESllwRViCEqRnkha3Trlo4r8puqxNBqANMm10uWlqcaItAIQua47ZB1wcTBzmZhO/G0Lncj
Myfu+xN8F5yabxDtcVDCZpQb3MWDOcqVDcsHhctBV3ggZQigQ6AtT2cLml9nvi1EENxWcngS/8nl
gvdmINWzVa8i7X2yx3hbVhC1cXtSIOqv37iyPc7K59kA4ikv2ocZsMxSYMQCRfSdMfwv5/3NMuGK
Azd+HYSnooRi35NYOblixAi+o6gUbZaCHznLE6z6QTjjDtqbDaYfwKixbzt73hdW28Ysb1O8AA9y
KQ+IxPRmMAj/ro/0ctitXYhV8eFa58FavKr3JbpUIani1gYhdAxKkkKh1EV5mT+D6AsbZy73SlMo
H6vQZHk3f05rlTphE1tl8YWyOdwnV2SVgYZbCIZYpOyOqIRmlFQPJZhKZKWbFn8472yciuwoPJys
OduWBdxckb+85FJ/IKhVO2WV7h1S2PJEMfK0t+fZu1d1m1gNNDJ2sIyAGcD7jvnHpl28yJp0AA4d
gE0Y3RgHTO2YmaV1l9/AaHC7sPAoPfcvXIi2Jd4/qeHzwU1G6uCLL/ZdBTqV41h/wQwPU8DFsqpp
79a5u6sMKU7z6AJu03XntUKeN7dhsMaL0jd5UECu0/MAmSsLEzzWb3tuWULZsq0wbZCwhh7Cpg02
evKcja64vzWmhIeIYx7WejlJMKoxunBPKnXxsh2d7TDC7SQoq11rWync3/xHGaKvWIdGp8GMtClY
x924eB9sXVVMGCZUdN2kbVDeVEtw4LWG3cy4qqhqxIbDhK3Pu91ajBuwtW4Ma76gWnle53m3sOq7
mU20cGT9hQPTCIm7iWTni6/fMoi0GJxvp612rioOTLOELzVBMWe8eJQvB+KaT8u37rDRX0c/f6i5
Dy+2S/WD213KocFzer9L52naSUzQcMzJgNWKGKrgTyEkQKBStjlyUNC+iI2TqqYnDJwMJbBg4W3A
V4y8iIdWCYXui3xrMBjgahMJvrx5fnlmndra7oRpgbBvgMuAH2ERJFWL8BG6Sx4bn4A6NsJXUq2f
K2huUYtZKAwpZcQeMuQyt9zPo1WKXWmqM86zLfGc58IpHnJDkQZ6373HfahVx1d/RN/fb0++b2eC
LQlHuIldG20nuNBpHAWowjR3g0PObSPWBB3EnTWUGRLrP8CPpwwlagx2xLksNrkq7kTISKKD7n0C
IQBK2Q2x7YPrN4eqr19C0j+aIpqI9Uqq/N51rKTHTQbzjHHHqhVWTkum7eoVZmHwyhhvl6VOZwZO
l+B+G/XG3dTFskFbLLUAiQom7281OniPETes3jppP3hVbV9nF3dr4SlcWNi47cmKjqo3wOnKRyq4
oiEylBI5XiNhJ2LDJ1w3Km76ABmBQj/CBEBmhw5/sRwst20GTJxpPDfbtcGNVeQ90HaiPXmuyeIe
p8C/8CGDYUs9UEIwSMzPBiiVvWH1FIXzGAAXqD+AuGpQ92Bp35HIGuWIYOAlHcdcBZ9FDHpymwLV
lPUt2Q3TkOESvpG0PK8eckhZNs/E9MuhVe4hnIqPaR1PAew/o1qiuteHDaQnLtZvJvMB9IHjAgI4
J6tEScA2qbVa8IXtqR+VTeBgfIehtry6kKihroQUyf5wMFu3GYclC4CM2mLI7mA7sL9Fb8PvxR7Z
DcBx9R552RMEAG2sa/u+AGEX1znQUUvxHlgkRBmDZIKHCXL/G23ysw1EV7yOvYjp5K2AYvFXHqC7
PC5sqywyQvcZnODnsqmVtd6xNbzFWJnYecT2I1VhVmjqnYNGoDrKev07867FSYgJQSwzMjR7GqNm
Ko9903zkXfc6zuGNPzuJ70P7ixsLX9oHr6BvpqyfdIglZquAN12X92no4VnAWxExd9zoBiXRwXRP
eLL7jokm1QKn6Nj5deboDugdni87ZeweM3ohruOcV7E3jV1kzdMaC6nuwk6dprLY48u9zGzRl1pv
GeuCvIUNwNdBjqPGtYfvEeODGCcL/Wxu7H1l1IFr/m6Wdlu0RdJfkrUR/Fnk4EhXkP/mNk4JZcH7
Ee5NqPakxtJf2gpOtix2eg6PK6uPpMZ9aWp7GVmL+fBsvtMjWN5rvm971KqDEdSaoe5WjB6uqPjJ
cwUIYc+H59pBvMMXvKTSGiWm4ThqnJxkCVhE/PkkUC2n3QIdU9ecVzV+TQbjqDYqjZKG4HqJNAwe
GoHyj1+u6VhgfNSfTqr6DrmdiqE+UEdsKoX9EBZJrcd41ciGu2djhyilWmcLV3eBHTL0fdw4eqfC
V1rdOhbIYiWwTRXEmgWG3oZiN7lftPAhfE5Y+dKEj6XTxhVpUuTSm1DtPDi2GO7EgWmOhAIXhyAG
AZvx8Nkw0aSBygRKs0UbxJUL7hxqvtUYZg7qJVQkbh9mXY5qIdA4Q4Cqd5EAcZjyuk64C3s2CwzH
SnuJXvwN9c4enP7nLiVFc9IE5VeuvsGkjJH+NfAqZt9l3SO8QOlA2IfxUVH3p682zOPJ/ly7J1zk
Pkq6JjOCkAehFZWWBf4g+5ycHIMe5hmdiKhpbjq3+oAQe0sAO12cPhkahAjXPBjXnNni7VCifivK
pcOAib0hDN+MSpgfOTTqhiqqXAzNLxWg2iZ4dKtlu2jzUXGMYlRkaxcexEpjPHM7qqfhtQtpjBov
JmVRnPPMRwmBZJ2/h1W1c0Z9shn9MHX4xNTRE/ezc0KhLFMmeCktga3qN0eNde77jsb90D1ADRnT
kT7juLzVLYa6uPXZL+2TM6He2bh/BC5+iELzu48R1U4CIl/oU00qlF+6BLnhDa3cO8+asPMwE4Nu
BSxNZJW045oUKMXViJKitVNJX3MHoCd7BCiqjRsv2E+U3OuOJJ4S90o2G2E+SCuzVjlYua29fGqF
lxfbEAEibWHCVIn6c/JQ24T8fMShxvBaOM9ARoJLoTKcMTjpUfRHpG7lgOtDy3aNXyFbXx4hIs0a
L9yOeLs75ScXdxoCvfZIXm082XAG0LOuYcVdYIX0qSMkaZHgV7rf2Q7AmmjpoFKK5/WpYKYk+uey
c9Kmav/msDNEDT++GO87mP/FveUQIkOZvN08TxkEyxax7sdC3LEC50SdMbzDXAaHxhLxsoQ7AVoV
yr7BhaR5J9GEkMMSOw7ZVVZwi2niCGyGiOTSiqVpvvGaH3ip9r39F5ZgqW6CbVmDmmXocwcSVW38
pAG7JRnXrovaOUDUrW6GCUAuPb7DQsTEqPq+jsy+KzAMHDmU38kRzbKg23roMoOIsohU9RjxBkg3
ormddb39YYB8rEwDiWFxLwYE5tLdKJ+clnWp4t5BGRmxfUfHL1EP372PXhFNKjmjVUXneKlyXGLh
M9igWoUh/QXpA6752D1B86cmc4aqH2Tln9QG55Te6MLAruC4VO8i+FOZVz8PUNHWUc/OXc1iPZd3
XftU2A0e2IJXDUu+2lEAlYKNNeKOt11WDTc0nqrwzYFtVyXUKcQ5D8EkfpDZz8I95+WXT+FZ7VsH
9I1xiqMuiWOElTdyfnFoytf80TJ+Nnobz5MI8rDFtFgbz+q+mI/Okj/WbfO15AWgLhLX7/FIlAhi
QfRnbskIcIGk4bB+Vk8rw+vFvnA7jBmqxkE+3BLt4ztam2B+DdAzVvqTWl5cgDOvDAwZ8y5WA9s3
AuWtUZ1nQSJcU1EAKmZUb1/1ynCDc/BpNZwcaNJMGJAP73PvNq8xZ3zR7tduOs7tDZIKIu8YBtpm
BlaavcbhgPRliZl9EgqpUilSCnZkpzFMPEIRsg9GuLcF3h8D47MeXDDDgW/HdUUxmuEwBp0Sxjbt
EsNmHOK6sw+KGLLbNmhSjG9nIxzYdJWfhbPsHTi0We6bu/YvDQ5xX2q8W3AfcbeG5kjd75zCPsii
33KP7LgLTmJxnkcLr/vHWj9S+OE2Hk9sNPBnnx9KmyS0bAF2FVgnWN8VQ4wj9wEBJusDtsk9mk2o
sgbdcgyLEHkWLqYjuhx9eegwyjBh+A31l52/jpt2vKC18ewW5CkmRWkg8YLx1LavPh4EJjnqBRPn
Gn196F6a27Vwb0WNZ+ir2FtfpoJHpP0r0PxfZAkKnJVM/G5GZQSNvsgMF2TdG7T+OPjvTfOXtvvV
fgpKkY02i3sNU4xu1/buWcPlUXZolIV/wY2IvPCuwKVGSGAP3QcXAdu/pAtriG0fbmZSHFZt4RL3
ipmppOnGDHaeKSSWcBn8RGV/Mw/jCf85nbQfkxn1aElPSwXYZ+HgqrSga2UE+McoynivDAPxaGig
K4FGwZrYTnHsKa5JTv5o/GCzoBzpYHIYLPKI4jYt/JulfLbZX45/wHIE7W371bdhITCJ3YgSc4jS
jjeFKRdeUmPsEP0sPAl0eTBU6G1aotKhnbIexm9S+0mPIFPLd9qDWSqebcTX3p/2Q1CAEvHc4PAP
DYKCA8vxNtLQWtQc1YU+/DOafDvR6Q0lefhfuDitL26G8kBN8M7U/Ogocg//KKRzGMZEz6mOqh7x
Y+3ewwUJoqjg/Ojg9MXpVqJm3BRoORYCwQuoVc0/WmX6iFccb1BnR5zJS+lrX6BhAZhxtgbmAKO2
g4O2hFuO6MfpKERDyKmnbbOA9oMGhAnCHcZ4M1gakLi32jfoKCEyWnIn7SbUwIvgsw+QjRSv69BB
XFNmXaFVElhmW3HrSdeYtWlAvPW9LcC52m2SUkFvv/gpK8ktYJ9v8GqMUJvNimE9NK3a0E6dqb+8
tK3KBmgCex1G6DRjGzXorLr1pliDD4+2ie/2qRvicALqO6HaQ4F8uOkE5v+L6QGmGZ9Ifq1N2Qcb
1IlB+WrOLlc93pqxSuFC8k275pHDzHxgQaprlLPg8uMV1gkFwWwY4cI4h6lGWl12esdAcQpU9QhT
kNsqYOehFp9+D6ZfGD54jn6ri3ZzuaXVfYcASDcjXAJXEaTrxBINl4moGft7pCG3QeDf1QoaMOwm
VRVTFgxAwlaogqqlu8Gh8kBxURCSRxaAlCt1sgD/9kcPF927kHVPGl4dtYAK2Ua9tcKJPLGNZ08H
j7Oks10cWexB9P7zxOZMSjDtXLmFiitZjJPopuOxoc6uuWxDEMvhnRvD+iJ24TxREDhptpe91rkL
UJivlvrrlt8C+o/AcpHAzjEsRXovSFvUBGaNPLhRUA8IK/ZaDNJCTyHHsyRizGAt6UZzeCkYza+j
pT/mEG2rbnhjPgFVI0DW47nl/xD2HstxI1vb7hUhAj6BaaG8ozfiBCFSIrxNmExc/XnqH+3Q+dSa
dqhJlkHmWq/tjqqKYYEdj7vJvRDOQUR2xuA0cdZ5Y7+1idlaDT71CyYvBBnMdFcaPZkxtvVamMR3
jKFzYwtZgTmjpHyyRIzCgWfp6NfeB4KT8c4s+UKbNaAs11OHTIWcDuqCZWOcPJcQFe3VxM+STuXp
ZiML5BNuzO2e3L7g6Rj+Ci0bMqPyfL67iCJS6XvbLk4/0SAcRxZhysSoJkjUVimzP0+kq4S2tY2D
KotcT8/43RsdmZYD7Z33931HToifPRFyz5eeYCMmXJDtNsnG9cRxu4tDB1QL5wjufOQ2VMmuC7uS
d54duu/TpPe8my/TwORnw4kpnH+byi0jkuUQ9sTMJxD6XbSk9kG3jb83vfEFYstbSdUi5yrRb1hW
xNvhrFxHUyjvnlrpUHfRL4CCXOrwy/5l0eLbASriqFl7CGdnOf5Q1rJVZr5zC6J6XFi92joFLu+F
FFvVuCejEGerMA/JkvhRb9tfnaXetQbo741tMNk7k0wqBqfuYOCRXUlYt446JEcyH/QZjfWNrfms
NdUeaCOCWECrdCxV2TqZAJCEZX22bXBXTsVzIXqG0Bn7drL1cxvGy9tYSnA1goCHIn4cJm2A8g70
OdqHxicBegRqy1uYhXIBpZFTQ81E7FErbhQNQgzTuc42GKTtIEGSImC5NO2dAGdh7au+Jc58PihH
EpsQi21W+ZTrwT7GbffiJ8GusrWAK0/uJyHyjazsqzXDlHTTPh3SnGu32LflEqlufkg7Il4GeEmo
1zUXSZQF5pF+qBc7cR8I+PyY4kG8eD6t57oQu5Y4H+X73hosSjEWczKR6HIVnZ9SK5HFSLFpBBja
Dqt7DwbMLDcNiYy0S4m8WT0SU7dZ1MwbgDekdz0AbPAROyaLZvLsBHl/j0U5J8wqd70fQbJsc8OH
+BmvlcqGNeGOkT+MO4z4C1xv3K2r0n7QDVOY7+kffIjZampK8aszgpOtB7QI4PsJSfG13MQV94N0
29/sEethxKRO2osOm0NSLwf67K8+0T6pDtKLP/kEIARPqnE+F9u+5p3a8erXZWe9Bk11SYJ05AjU
5n0+zcVaBCPUl5W6xEXLk1e6x8RL33MrvaPs7aNgmBqU+WJXpBVJBv3E+ZUNy4VHkIkp0+jrSPKq
pvmlqoZVoOcfbgxbaub60W+Ds5P0Vx/5is8kOQKC98Pt2kKzXPfTPUk5d54pmfTVplJcmEKeOs8/
+n21or8SkNtbG3Z1sUS/XrpxX6TlaezbS5DZ+6Huj1bvrpcUIsUIhqdiaZ6lNACr4w9zXggcUWwS
oc7f6nk82Mp4byvvPp/5LtRuuBe8zphqOVc5b0sY7+KlfiusZNst31D127x1dq1DDzMCBI6sg+UR
Nanns53raA6zmqmF1dDXu96cnpbMPxDtfEJ6+8M25wtAzY4k1ZR1oSZcLWU2ahaqUdFKa/NxSsyH
kh7ZOhme0e65K9tQdwOrhID5KhLjt0hJKRqTAYeQvsZ9figLTHTazVeLiN9qUz9Xgv0oHJxz0FlP
TQ7nXNDWKgxCKk3fvczCeMpyN4w6Y2b8xyAZtgONjPMzSr9rYhUnc4wPlmUeZNc/zONwTJEpUWc7
/x6LAlCnCkZ2vOJZp2LAUgkymHL6DXFww03GH2ZlIP/Om2/M/ySoL8ZRSzThufM956Rxwc2+olbY
Caf4aGM/iPyuPluWs4nT4WKRx7hxJvnLnt3nkDOIW28p4GKL56YdIQUp2j2ERGPMtb8lLpvsWa86
zppE6sWYfzCER5btc5AMdAdV5WnovYuuOsQZDVoWI59fM3pliyk4xUv3mIGUmePZ8jVkDkzU2O1k
/RpOP+DrLadf0Qfkp4wvSXyaBKlzfRGRHc3TGx/mjLmsFQdhBJsw18c0p9NO9EhsqOluM4P/QEjZ
nGzsyo5mBgzdLlEHhmFY19v1W1RsAvJiLu6pxEF4038oVEj2uLwM9ohRuTnbQfBouv6xT0PkNH0U
5MD8Od9Nly/Y4PEBCvaCOIBwrqr6sVX+Dn0WfHS/wVB7Uonxrst0a5QMWa1/MsPhQuTTs2XOD37l
T7TKD7+6OXtXfvzEOkG14CIJ6x6KtaxHRFU+Z26DGKCnUcdIELnOTFHLjcyNUarYKSbOhlRvOx24
G83iBfiTZYGok7VtJ3e64J4wnVe3ll9B5Z3JwdlO8J6RTOdk7bUOKncMrT67dpty7zrqrKCVQF2D
VTbCbICz3o3DtG5saHrG1MgX8Sbx2i0l9hcjTpNdBo7b2vNLZuq9kEMTWU77Xk39Q5zkWz+YjqHT
/yx9/wt3k7cbb2NNAF3SLhA2mas47D3nPolre+Umt/twQmI4lcudSd7tygYJOC3t8BL6xlUKwDu7
v6gYQqt0uvfa8pncMnn0gmnve/Y1WPyv+EajtZ6ZR6lQ98m4TFE3I3GMDXuLFeQ2hrkB4Lmj15Yk
Q8SNxWeYuM+Owni58DnIlSVHllBj5wwAB72AQKqzXc5EbLJ/TEtyI53nn6DyGeRnSKu6dbGyCUi+
M1V2TArlA/2W2a5l9t8Lz7qD5/3pLC1wQGqu3aw8ZgPceloN6KORahVpsTWzFzxBUdypbZ/rh1De
FDO99h7phN2pZHlxzAZxY7rwpVevsEGntuWbq8PzpH3QeBbSwkyepkAeDVFDLZtsyxZAVxYkn9Wt
zaSebmHL8WZxFJ+/r95TEsCSjAnBKdlW1ZCtC5BeEkB5Bh287TaXV2aSArg08aqogt9amccOBSbz
cYjcj9/ojOcus5ih+0YAbw1vAPYbJ7VQD8sSkIHMeGN4a4NSruKQwDij7u6t0mV5isOd6Q4iCkS9
Mc1q65ttG+UpR4mj1trJWRUL49VIbqFdjaQQgqbinPD26kt26V2xALeKxH9srHCX+uI5ke2OiQft
4ngx+mFHp3y21mXL3s6XrbSnfa+rqzTmF2u07mhEeggn6272M24N9eJ1eu+k4b1mfYMRvJYxCGIg
2rXp1JveS66l1a9NlgdJkErn9fgGSGFDsmpJRHZEAhrWuKODNgKueC+Lfu0txe222tC5dVSGuZ0H
596/FfYk/jbOq0M7DmcPm4lHhxwLJZJeHvLPMk6Prjs+SmL/5Rz02I2DOwC9kz2hKg8KCyZb8qy7
3bSt4hkVc38liq5ei1b8wrl56Vtu4bboClh8/Xvxy0OV5sYW3PJl7ijB81L/3VEcu+DOIs7jyLyB
i2Ew3rupY25GIT22SiRKTW2+l7crnvPsIW3lteidHJXziMyF7gLQRgiKYmoUvCDLQlUvb02bHzyo
F7MhWELXzW7WHg/waBxdOVxdtyFRDnrLbndGUn1ljvGe9fz/N5m9nwG8F5zHRnzQoWCUVJpv9KQ2
WRfeNRTMOjxJUWdLC/WVeZ4d6/fYZOTcuXYNICB/ZVBHRSYvZV595gJ2ymyCqzFRGHvDNUYnefbs
7KFMMxHFo1tuJj/eVV57DuzyGvB5uIwIa47hde2NdwWt5LUS57Fp34KSjyZ3zzJxt7n2v9zK+K0g
30eOTlBn+H4enZlDYMCun5b5x2yml4qDH0XNs8sivuH3fRXTcmZN27OCra1weLSpjvWKcTd7Lhe5
3Ar+/EWTwod4PtQIRFxxGDkdPIk2YEhRT40JSiP1egvacbL24Af5vSOpgjD1ds5hiUd649IYElYi
+GTIzcY7b1kOIl8e7FrvrM7fKme5EuhHqGuyTXxzjdoV8H0A60zSarUEwSEPxk1ZEHEgSkSfY3dM
iB60mna/xP6D6euT5fuf6EyAcLO8WMfVvANn2odxdeYUBUzOLXBcr2RU1cu1HNKz45dH25RPc8DU
uHQyqgWgu14CrC9ZHI1g2UcEkjcEZ0Jm06mzEefdLnAMVNI3bUhPvHqVIt0OFqFXKRYBc7a3aVZh
OXA+JsM5VAFkxIBheUCDzNy2KVpEx8O0NTLndc5It0uNizf7hK8iR5FVwqXWVTiqA8g5Q9vtKqsI
D1V1piKpmo++mLd+OJ3LjIgZty4AfvjXIfLawpXQLya1lVp939QMrQHh43UfeVIcB9eLlMwuhRbH
iXpaaQ3v8dI/jjrbGbW1EzmiwXreerL6GGLBCTiN5xSno0JHRP3LatJqbajludLJjm+6jzaGMwYF
LfIMoNr5WI4+5H9/sgLUDN7LohDL5POwDrv6zimyENDFOpr1eEz88jpZpAoBzsyegbVDrTJaWiIr
XLZSDPZqjhNGIPunBA1rbb1DFrmZ4bjWi4t6RqL2GytzndblIy+3govjTfPN4GcFgVGExh0Vc/uC
B6vuX62+uoMznNa+ubyyiW/bGKcZyK6s6ye/UodUxyflgabG6jAFN97Yu+DmuLZDeJZds1K3ndfy
Nr3K3xZt70OrO/VZgPgDZZzfbRL4vykrrqX8JT1ArZEAMK6aruKA7jdlF59xB69rI9kBVqwTQWfm
rR4lv51iFk966qeoIscaSaIgDrpiAxbGpilvRStItJVDnEpgXMtuYhNB5+EgFdXmdARo4N5HeZDO
UVCm66DrmYc7drxu3TkzH8lzCf3UBWXkmfznKeDq0gdcyusQx89024nw1mRh8pb1MbtGv2uKj6rI
PsMqvFNNMK6SMY566Czf8Z7HQPz0uuS3K3PI2oQmnXazdC3JJtYBAxS5otXBK1GxGs9oqz7H0jyX
3rx1Mvs8VFBaVvkiZnCykZGl9puTmcwvXcYd0tjFyRjaDU6nqOZMiZffZlA96CyIhlo/ppXANKCf
yxZGJu6fF0tv0PnAFhM/OjMklWQ7t1N2qCZu3A6nVRjukxnvmuoPU2I/x9WPDBi2c/RvVRBcZ8ds
ljh5R11uh5Aw0rjoeAV1tyqFsSu98i5AktkBIJeV2Ols2uaD2pSGddf3PAbED4OhB1u7XL4HAskj
IxzqDSw5SgqkfQwJ+Mv5HIlwLEPCqGvEQBIR4zDunaK/GNATM7vQjb5u7em5q8Vm6gRpeF9x2R6r
dN5nZfkuG3Sx5EVGxvCzaG+aApPblEKdkrPEDnf54ACZyKgH+E2TPOo1HjBUxhz3q8pO1zoEZZnK
H4snLmI01kB3GzVrFIs3jjP7SmywU+VgdYD878b+nv6sXeBRVN95h4K3nMhj9kfUtLCaKbRsNwbn
/qY4Hsk7blrv2bkx9h0ZC5PhnXrfv28d85ilxU50wcUwfiM3XwkmjHgIPpOBSHBDnpwqIPEp54xh
jaixD00zdFy5ctz2IbfUAwL6lV1ztA9fHnxQ3gzLyipoNi0pfLXUi6Of5iTIVmImoSc29Ek0/caP
k49F66sKSlY25ji+nGKaV1YP4K9ZOlp/lfdAyXPPMICjoE23eWmtlbtg9mu2hp2ew1ZxACJUKuJw
k40GeHF5qCVJZMQPdPN8X9FZlDbxcaz0LuWVzIEPXuxD6bb2KXa8ZK25CHqvEoxeDT9v2Zr65lQA
l13hLEKuEt4VOWGMIu+2c4pztPZOI5CDbEbwdFkjsZdbhPAfS023DIlfe650sRoN0iYQZUdekoNp
5nxAxAQv+Y88ND9QefoAbmUYH3yfl+cVP+rgW47WHrTvHSPvYbCtNwTU6yyEBrama9igpWXDR4jy
mnbyUE7dqcyc+y5sJ1xb9XoR2YPMVY9XgdgCZCWD079k3HLgNFiq1HAPW7dJe+OYaNx8broZxjdL
abjrdC0NOQM4uN/S0muvZt5bymOJfJQ8keNc2m9Ki9eliFcUXZKQV2wCnhBGVgAjOGe3eShlcAxC
EqRwVTKOo8dAHsAnf0rN/L7sh01dcIkqgH+W9OtcVVtXdYdUJAf7VtQkuvyMuiyqyvlx6Qcwj+rY
2NiPpu5Abe8+H62otrJL0zKBumN89C1jk0t7jNpkhJ9LoMTwGc11x3tp+Z99Yj3f6sQ7P3xOnPSn
TisonWzbM1gIx0IGKrZiUQcDF6EtjEONH82GORoWi1UAgBWe8eT19rQaRP1AwPPKb9Q+d/vInR1c
mPRTFUC7wfhTFgF5ZCCJpeLpKjjV2AE7L4vMh7hFuKFGflFz6Ab6Xsv5jvURzoC6qoW9QLknGRDB
EjfuufPlgyXGE/vb2RPxbiGjxXXRNRZQS3W1ywFDM0NEwpjuhII+ziZ+ATnlAYInWxxTSQJ8yhNI
nV6V8W89F74FF9tcXhaIrC5YkOsgca2dedu15qYNW0QqbX3l2T52VVdt7CJ9046N7Sbbm7VEc+88
ajR3KIHUY++CDCatsRmD+uSlGl7TnyI9NXfBkFZ36JcOBUEzaefvjK69R9l3xc7wbeTyZ5e7NY+P
hvusunNuFlfXCLxd1VeX2C+eaqf7tiX+Jq86jbZ7QRrF0JTq+17bR6zAgm9nsw6d7NGI+4PuLEQe
3nxiYli3vvhN7X2DQq4GYWb+qBDGrJpFvhhFcKz0+I5CMF3JhA7cXmfX0tTRZEBiADg+Z6Zl3Sjg
dyC3barNQ7/4l0pPG2B9rl0vRr/MFmA3yc+G9BHXy0nZM1Ea4x1yAWMlMpUWs5w1Gt8TOhxhqXJd
LN7vsTPOVZl/jpPzYsv0xcZ5sTI6iREHVUo2FGSft6Le1iMe2zxt7osuuUP5oPaVa307hf7dGuaz
PVnbDINyhSPCmPWHLLP7xQq2C8gfnySod92sCwS7q8ITSCFx1RkzGjc6qC7TjAXaZ/e3im0yd491
yTLeNPo1meUVEYsJ9pW+Urj5wtBL5DwHozemeDvB/NMRLU+jjtTN7wZlo2S9raKDOIrbKGzZr+Mi
1+AXzzVIiM3k2xaYJA37VcfucppuxtrWREGazI/dMGCicp45n5JVio/5NiM75rL3CoQCpg2SX5oI
qzhMjNg/O0sQAbuuw5HQda2dyJEaSDyNEgReJuRCZfUL5B+ipOmDUNjpTN332qjL7Yh1kba3fOeN
5iWNOb/DeLybUvu0VDcfQsoe0PpIjH0TjeT4aCi1idHauC3z5BIsCPV1w87d3Ne3JUeTYsq3Q0dj
aMKZhPPTEsvnNLciCdizaQUaTLry1kKjNOrniofC2nmGV61zXEqrTqu9MnIC1so7c2p36M3zLytp
viDsyHq3qwfM1aw/CWoSvfelv6ckTxwm0/1EqE5ddwrNNbXtFiXIo7DrX4NGgmgCXBBwvXJ5iORi
b/PEC9e9YRaUzuWcxg3PZMNVR3ol/JObGQ/j8tObIT2rkqt3NIqnvqme0tlAlz28LP24MaAEpwR5
ljdxaCH1WBJjY6HXYOks3sMYssMf8/swn2A4df/mBs7PybP2o6f3WEsfrNyPmtnZ5P7MSwkfMTl8
qXm8lCELvtnMB28SLwgWPmu+kyhzkNsv7bvtOKd+ava1yblQhti/3fjSSBcXG+Z50fevRemfxxJV
V1A4pCAWxqcAQJPMPzzy6HsLO32cba6aoKJuOF1IVJ5edTudaDxY68LHDeb8XJxxU2fk4Zs0BpBq
Ym9lAsoWlJxwg3ftauAbI4TsacV0XkpgmKR/aBAqJhJZSMtpxBlyVROIyE1iRT5jvTalZDKs2u9h
zqZV4cevWZL9dHWB+3Xa1fCXK9mDMJXKOTNGYPptw1NnhKjGwum9M4ZgNftGuQqK7IjrmBLXutug
bX/xZ+fOLtlfEEnItt7FZnwgfpAs2jD1IDOYei1340OBeBCaUZGMpyENnnTr/6zN6pdwXbhYt6Yx
O7iZw1xyCrLGoY5ZfcelenICo7w3rBn/snGTPkA/z4mNpF06G6OAkBNCC/bcvoyWpS+4nCuKHccG
ZT4lZE3/rKmATDnTVsXQg2DSWWF428au/Ui2SLtoSDi2LZeo2wO+Sk1swVKCFTnOXe7jSxrsn3SC
7DLtgjqhYh4bxBeVC/EW1h0oz4jVGxUabiFJ/4BDPetNDcQwwfxlqWfpmcfBB5AO+t9kDT5BWCIP
zIedJW+YPUMKxkXkhTlHvCu6eyform2efDV5+0JcA/0TaADW2IrUVicEpIUOOtOlbJ74zuN5B1pt
zQ5WZ3E+euUSiA1IsOQQSHHRMKa2z2aGNLI0ELakqXPGiZtCEN+0PUL/UlNP98WQf1YD3udA4k5w
2/5jqiefI3r+5Aby6EIzHdrKil2gCoSqc78eUjEDuIUfFSrYlWfbJ3zKL1N7q93mffY0UP7Iq6Nd
473w0cG2AuNbHH5IJW+y4aslbLwquWKBa+84GI+5Cs8O2Xuh723ydL4HrgoxAanvLG5eyyz+UlJ+
4XVQ62ScH8dxKvaOQ5iQQvzbjd3JSYdI0eiek3/lNbjJ/Uy8erF/khj16uq1q/SPxdb3mEXk2m0t
jnCRsCNiS2wzE4JihqebrmXonjEHYnaoi62BZzKrbTCXQp6quPwqWMmqLGjXi0IBCef3QMH3nnd/
XA/FOCNvo3LVwfYuOTnJ2sjPMhjei5ko4bSpTh6RmVVgnIvW24rCOYcDIKFtYZVRPNv2SDN64A3d
AZH/tWDGgpLY13GHa63aC2PAIKU4f+iAmcM2iPIGQ+E8NkdU3ewv4jdr0WUwDMxzwAhzdpoBFmWG
XqkIT1NT78N6QE6rt2buAgnZCuYigTY2Tvlt2Cvc/CPhiQvNsCVXrz+3XE8kMHNSLNBPc6m+GxpM
Ua52Ueo6S1TV2PtresxFbkR+jSz9ZiQekga/Zt4ycyYO74qoNsucPKSsbEPhn4QIEEGGHofMNEeu
SHdSonop7fCxb6e1Umya1S3sgI//SeQVme5DsJ3hY9E9ZdVqTgroLv8IlUWadpY+TVVdRyoJXmdF
Fr2tDnk+r/tmeE2mdFti09uXZRZcXate44/cAStG5cKc5zm2v6tNygiapT97vXEK6GAIWx9Lweit
3BSxpkLiuUok1+5ogrdr7g1/vJsH4xiM80ec8UctAi1UaD6RPXhWOrsXnfhcuO35AT6Dgvcz77tj
4MUvs7KurkNkhs3ME7CWq1Ju8xhx+wgF73bmxm7rx4GFaZnFE8QBovD4GY7nITdq0OnsMsYdKsvq
Ic/aU+XBLpn1nReW92NRPakbvUUZ7ZZB9apaHa9sREDYbE9uACk43a5kGR/AzHBd6PmSS7CW3sQN
6oRbq2zvk3Rk5kr3YY5QzrKte8zHz2Zp4onioEfvvQsdUC7iC2oMeaQ/mfrkduHZdAt6Q29ugZpI
jhJuN4kZPeYAgaiWmVz5TDt+yLuviv47rqrz6PY71SRqY1uI8cIhqFYNjF/UL/0h4Y7fZK3bb62M
E6TNN7QOjVCr/qz25mKUMKp89pxdHLNYtkhfCfJQH2AJcZPDIeqQK24RhL0U5g2TSDFTGDHbv/oO
luQ6ElwfuYHaOp58GuKG3rtErEm03C+DgdO/RcnEWI4U1Hg3lP27z3NiY0gHiOapurezsniEfgac
rN3dmCJ6DHqwHTY4d5X5QPG5yxdW1hb27maXqPwYtNV9D/djBv7+dom7dO8MA7BQTRVA2mwEOE0u
UKy4bnhbpMkiIOCYbuG4//IXLkM0VPCCSFDNhKctdR9i13wrE/Y1T4t3dDxH2x+3bm2+hEF1ZOlg
++hIOPNvWvVRmSfqYvOoMCei6Yzmd4kup5FFzreBrBWgLKDEcauDiVLimQvWUQDFRvkww8UGldtC
3S3UnnTY/5Ksfp/s3txVY/4jVsnPGuvXuvezY6nSszl7T1iT7l0XIXKJUD9T+bfn+SuBoSFyi+SO
9Fs/yovsoeI0dpf8QSTEYjT90c7L53ZhxK86YOUFp1k9eRvv5qW05nNn4lSxZf+Ro4B3RhJyEh/F
sWMkzHnmwBeP8TDz5w+7DtQ6YIkmXSdhjTJ8MlluaJ7KpigXxQP39I/GkO/pghw96TdGhRNt6H5P
4F2WYFDJB7Sj/BjwWOtsqfrWjQLYLRWaYUnASZ+WCFglUIm5YeJ4cnuNODLdOBYAoxP2HeJs/VUq
lN4NsIAqncvE8jdZ/UX71J+0Lt6FhLiAusU93MeKN71D+Iv0jb80eVNNq7hUFv8QxAR7dj4cSq3T
u2FCM6Zr+84cbvdahemoD5NXDsWHGOmLD1sWBQaGynqB4ZEpFFQ8TpEg5RbjUIoYFr3+xiWcas3I
TlyFazJXTi/I7B+D0b3SkXEc5jaPoOqQ9S6vhljeMIeTaoqNrC4wxiNPd0LUfHP1PKDN2bTdAv5j
/ixszM5DftS9pNCrOE8lKcqL90thUW5dH0ER2RsTHrcM75aAbiwCiV2GyYDxAFWwdF7aJL+rrHq7
SP0RO9MzfVafyq2+cq6DNBx+sfDuwglcgrwkby8Qr5rSwwZaPI/Zcuz7ctNIA+07pbxi4KuH5zNJ
9yA2NxclFDi6AE+DLE15fMl7m4JOkCBc+cmq9NJxN849Iq9mpufOW+tsfOsLTPYFdW4bJ3Nu4y0K
WUbXjYVIbCmwYrS4EVdpoXKUX+J9URO8Xpi8z11xZjnY1V5MgGXzQJDlrpHhl8m2sLJFvmNsQ4G7
DPs+L5/MlgDN1Ie7cfnQgmq5C9tOrayR9BC/yj/AuY+oou96ly8IDO4xI85bz+oYQlyvfFteeyKd
+ySMmPT2AfaikdT8JR36vUPc6Eqo5vYcvE02hT+5t8tcnJSWryLLUySa1B8oio6yx+u4TI+j6QdP
hIzcN7P6War60s9fNXkpuPu/8y55hR98vWW8DMv0Psv+l9+adDxCL5hMcoj0SnToASFQnBqrbqKZ
za6apwnpfteptWKxFV61LxrLXBH3eCKJ4C5HcLLA6buY23GwoXvs9WmcxgJaz8aBLp99114lbXCV
Xout1dn5ZGqxHVUfQjhcbvkPkfXl9r9j3P6W0PxnfbQ9dDE2ebumpRS377d+SddGVBzUa/yJpOgf
eXfWLfXx/4iK+7M9OlwcEXoZ3RbTtrliA9olh+5QH/+dwv+XFEjvlrT3P5ncyu5SiB8S9abUXaVM
8MTQUVP/+x/v0i0a9P/6+28Be//z4z2fupx6HvJ9Zu7so7fN0NaipdrwcNnbWzdjvUPO+N+/7C/J
p97tJf7P7zIgsaxKyWqfLflv4C0YAN3/Izf3b2/TH3GKVQEFm2oi+0r5XHa7sYTIgJz97z/8bz/8
9ub9zx8eiMbta4/PwJmYSAQpHeQFqX/88L9+hf7ITCS7UhvGQExjcguxabVcz0PxLMOMBK6R7AU2
4Kx9KermlDbhP/IT7b+9pD8CFEN3qk013Cp5knlXyGZTh4LyUawg+na5T3TGw5pnD8qZKXvjOq7z
8CSFvdMDzIrPSjv58M56PFVqjG5IOY5UXEruKrE9ZhZuP695Nur4ZcIftP7vz+Gvb9Uf2asxuaHN
YlNyp7bJo7tJjnI7vfak+ot/xGVbfwmW/LOzmsS4pJwEwZLmgz7252Vd/b+HIrkMREUhA1k5G3NP
xMM/ap6svzwTfxZZ+4Rl0Mji1Xv1DjPffPcHuUNZqX+BaC4RkVZU3zo//vvt+8tn7v5xlBiwQWzL
/C5h3dvmqfIf3fbtv3/0317GH8dIE1ihsEx+9ELTJHf1qYNf+u8fbf3liPqz2bpPzKAwbXbyoI1w
v2KQ2lYvClvCuIpXSVQ+1C+O84+H8W9v0R/HSIudkGwbv8YtMqwcZDeSBWlmYPzHa7k90//Hcev+
cZIgo69blfA+hSZZDwmJxdVwbQZ5noiNwzFvPXWL2KE94Y7EtFWGxn2BwvZfv/5vb+Xtz/qfgyy1
qB3NFp769FBdnfWyR79AcYz1/1p4/31n/e3udf84XWzEDdhosmaPIwerZ7ZrJura/DTdU2B4Qc6x
lgQNWa13WUaFrJLHLWw///s9/ksErfvHGTFX1hCrlt9N7kbhvo2MGLTDTWgfRPWPHsa/HBL/v2bs
4v/j7DyWI2W6LfpERGASN62irFTyptUTQt3qxnvP09+FRvr4RdWNnik0gAIyT2aec/baERkdNjb7
0eSEXjQbpbpTiqlxx96df4gFdO/cE1tFFp3Loc17aUmM2/WNrkOnCCrtQEf0XrGKfq0O44Nuhu2l
abYw9Oee2KCxclWSVZxZTHrgy0y/liC19iKgw3M0rvwhPIAGvTfb8WTI4rkywZeOMcTP1HDXfoS2
UowX2O5L5idzV2ylDy10mVG2f/GvczLYwXoyQ0NOsSE2IvFr1yTOkLUjXVql60vm0UufdXozX2YH
YjarNGQ93Cs08knROvVvu/Qep6X1+Y+6MDK1WXAZck/qq2jEi6GC29UUYLda497r3GckEldWr/bO
+RstzT9tFmbE2ETsfgxKhDtvj2PMn4GOrbW8nUxQul/FJUL5QtTXZuFkHCxbNw1eWIcwOBx3ZdVt
LjzB0gSYRRArEv1YBDyBugMRN5lC1atmO658R0VkzqMAjHSoXxrZpt0Oe/3SArD0jWbRo29ENRhD
TYC2xp2vkykwbtL0LqhcjqA/Lzzc9H6+WQXmnrdSo0u1G3I00W4L+SC/REd7UyhO+zf4ENfJo/10
/j4L43nue4s7jdnKMjoBechOqeXuOcHvFJpFui64O3+LpZH2aU/6Zc64puvmoVpM5x9vj5T/UafO
dqg3yqbchX/oPPrH+0zP+OU+YRZhNg5UbG/85JxaHpINmc9XE93Hk7YBQX3heRY+/+d2+ctt6OEP
Awm88N6ud4P/COb4qkE0kLL1CELrQhxQlu4yCwSdKtsQ+Jp0bzx3x9YJ70AO3/avk49o+te/GRyo
RP0K+tKFp1qYp3ObW8DiFJ99erAHITtKrv0VJE4vfJmla89iQExzKIY9OK8r+kPKFtYMPs5/8qXR
O4sAwqhlKdWm83ugogJ5UapkQ0+P6l/yFl5Y8NTZVA8a9nZDz6muoOsMsEf+0qvb87994aXMLWJH
eveoD8iYEg4QQBSkbSrFgPPXXjoyzK1hyTPmlhnX2Jyu5fXwMq2KCLqvrFuAKpiBxX8ueeoo06v+
Jk59jt8vsyG2eqpcMckNcp/+jvlHlypI2Z48eFvAg0qaH+xLKLDH9/7Yv0GyvTSqFh9yNt+jVk3T
MRXxvv5B5eHFX09uq/kmfpG3k6Ejok/n/OtcGAXK9P8vz6ho5JT9lhnfxuVHrqYcsnOFZoXiwglv
6frTEPlyfS8uRsFqjG12al6nmv04ivxYBxwvzv/+paE2W+qLwG+SjIbivSFtPJo5dFga56+8MAE/
Q/6XX275btIPNRMwTVDJRL+7ugCdeNCy5/PXX1o7PofdlxvkhipKq2Ygi522rdbds4f2JbguDtYV
2oHwwmMsvaDZNEfzaBR5wQrleX8TfU+Pz/mfr00X+GZ2yNPW5cvPN0pg1CAspp+f3Egr+ZQeYK/4
YKtwnfNv1YP5gFDuILb5xt5Nxk3hVbLNd8qb9QsK5q74ZR/+zS5WlydXrC8/xZaj3LK0lEHsP8j+
MRUXMgYLC9XcLNb1O5v+Zw46g3lF8rqwXvPoaQxPhdJemH4LX0eezXNwpFQeM+7Q2I9Af6TkeP7r
LF13Nq2zrnLdNOXjtDDmdXlv0090/soLO9O5+6unw2grBVeOw+vEf1Kkp7G7zsa/qXRdmTtJfT1/
m6UHmM1rpVRUN5weIFHphf6AyP1v11X/O1TksSotaIH8/HE7pM+ef2GofG76v5sOs/W6D3F4RIkd
76s6fy2y/B7TC3piWkhAnkupx8ubbSFlN91oP/SRvMtLVBWB3x0HM6KPyXVfqEKFG5Af4EFVilfk
0uGU0vdE74Jbcuqs/FOP0OqY0JZkthaEj+Jesq2TrbjPlgTJwE2TX0hZnllwN+ff1ucy8N1TzaKH
3lsD5Xfsf/oif2xE/lIr8W9rakDPFZqP1exkuuaHWVHU1No3OxFPqq3ZTkWfdjzJ+GGDvVz4KdMX
+t+fIub2suxVwCEIApn1LDgUNTtpQ30vOKjbZCs59sf523xuf767zSyWuMjBEnMaIIjEwY/osEHK
9FWJaQuO2/KZotDOKmiB1Zof2L3E2N8gcy1Vk3qsckWh7Rbr0vvIk3eRQF8mJYi1GozOQH6f/4Hf
L0vCnmLVl1jX+6VHb0EV70tgIjE4jAKC+aA+o++7sD//fuqJuUdtmpmUh0OWVCne5lxV95oLV17Y
1oi5LW3a+1k15kpCAnvYJJuMToaV/1ptbbzDaD2j9xyx6YVAtfQY0/+/vKh2EEJxE5nibQY+XXY3
1lD+U3QV9iw4uYPBtXROYzI1TihfcKnPf9yl3zyLTq4hYt0O8d1DH/NQSf6GfeXd+UtPkf+7cT2L
TzQfWp2t8VVl/SofPkZSybCsnPMXX9gqC3sWJwzNpz7cAJ+fDOhjJ9sFO30ntlAtj8WFDcfCu5lb
zioxsG3DZWJGqCB9KsxGnu/O//ylS8/mfFtYniqmVThukhuvG9aJGpzOX3rhsCus2XwNgBjW1FTC
vfUzotfigMxplT66B1iY4im5BhjyBg7waB7GCx96YV8prNmeIsF+Io5SJhmUkh1MuJ2B+oD8l7+P
tpa5Ui+VBacn+GZEWbM9Rm/6QdpUFAuUEVeV/mOkDSQRD1b+BnvgwsAyvj+DCWv6ZF9mMWCFoFUb
ZnFLT95hNCx3kxjZcz0QjpX2xDnsPjeGZ+iSwaaWALzZxW07cLz3gFVBZo4IMJXW0UhmwYp2gdq7
9TtEB9Cpgh5ii7RqkTqpAk2s0FtqHaiF5H5X4n/VSA1KAWOfeB3iA3uTk3JN7GA/ev21J3c7q2z2
WSP98FS0wFYIWxNeIQhQiRJmm0R/EBO95MBL1wYJXJdRBQHAUXwZYaRBp7smTnqUoMLtUvgs+U8/
YvakOH1kxiHXqNpnGuLP+OdQXjIjXSgl0Rz+35cJ7pLWS5XqXnePOnCXbv1tfjXc9evi8LmGXqgP
LIQaaxbFlFow4DWJmn19rzcfSrYzKCVdmE9LA2IWx9A4QfFEkLeHx0vKbRudsMDS1ugNyYNJ23+8
yyyeSaimhaH62R7hpariPzOYGk1jINgNcsmDaDa6QZdcgc9T3TaPMjZCF+68sL7PDXDpXTNQek4t
uLsBUjwiCCd2rDsFJvDOoiV9W74b23L9rz7uYm6Bq3pBF1aoZgF4v0T6rxL9rXup4KdPn/ybGGHO
ol+rgokbxi7a12Nx07g9psdGjNub1PqbsqI5ODDR9oMkqz3EOHazBoCyRraS7jIrO9Z2+hZm+jHT
aWaKEhlMeBw1q7KEFITzHvCP8S3IOmwzkjtd6L+KGoWil2u/NNEfopG+6mzyZxU2kuYM1jcg3EAC
bN9nvyM7v3IRRJpDcC1n0Yc0lE7vNsN2NAHDCW0nin4DguQ5hzhNWeiEInljgARqBu1Zr8A5JwUC
ZFf5xy4LWtf+OznjzJdpPa6ivSTwuhEfOgpkZI7nh9XClJy7nTbYwBmmZ0ZgC/d+cyejRTH/rW4k
jNk3Rj4Vx2pOEbNrYxOXngZtrfYnUMfDFLfP//6lDcbc75i6venJgtKt2A1UwsJta6667biGY3cE
e3f+Lgv7AHO2ojUe7+jzJmZ+L7v5RqCgPX/lhfdvzpax2Dc8uk2IWrllH0taRNhg42ynXIga+lLU
mEV2lQbbKuu5fltWuwDyn6cYaBE5sOHigCNQRw9fiYQicizJf0T3D9MEgfEoOXhHpGg68LigoTKD
VcPcSddIyDY0FHsbesheFbXDTkVtH+ISGm5i2xooLRRunR94qy7jhIRA01JZdEHcrHHeeQG5g8BO
QvgdAluDXqG3ytoI1F0IvKsRqGjdEWvOIXYQxx5lKFL9UFwV6OfwRX810UzZkbhCBw3xS9m10L58
gDSS5CKsRxCd0ZR3/rssbZbMKXB92V8EAuGq2+MZPW2W/DXWoyvXqY+keZ0JK7Y5f5vPyuN3cXC2
arVYQ/SFR+1a+BFWZ8UJuNSTHOl3UZC9WhMzAU3uKvT6v4o0Cmy1EhR8yn3um3sD2sugYfFWTH1I
dihtLPqjOnl0hpx2TDmxcIfpQqeWkXC2cbcNYVdVVnmoYxrb2xxInh1X1yKDdBWEz0Wi/shUNiHn
n8yeXtR3TzZbKePE1vEG0NK9BMpdqOpDOsH1s0w9oR9yqkacrDx8wmwOvrdcrDNNYBzQKZswtjaB
H0yaZFImv/VK+yFp1ZWNXwIdzScXLXqsCGQ/jXblhrTi4lYle5Ca+mo3aokNrTZ6BTS7811QNIrs
I5WQU/qrh60ptPvRQ37u1wNl+QGEVMhRqrdcepK7nWjxLrCqDNNW3b2N2nRreMlb0ZunEbBhhMoF
74GbJuw+KgX9mCvED0izf5Is+1vowyGqJcdPDHT9lPfKHNaHNTx0WAUoE/UNYF6BKFu1VkOFmWnQ
qasAu4XV4NuwRhCzBIhWVdniEskfMGt37KCvRkVGFtHeGJ14qNxkl07tro1uPdVx/wfFzJVvR8jT
sJoEygnZ2LiZdDV+JQnHhu6UK2OzyiYD2vPfdCFYzT2lNRk1KIxamgmjrerlz2Pj34Sc1M9ffSmU
zy2lEcTplRVl2d60cvpHbM1b2TYyQa99CjspWxswTJ3UkGinFTFtmbm7zopx9493n0XisICqVmh5
9lk+qp9SelabbXSXHy/vqJaCijGLxhikj3VZltne7oxyJUFdXHWIHZy25SQCMMAxki5ai4xNXT/5
SxRi78r1fadxJDn/mAvrgTHN1i9hTekVfENMOYXRWairtO+vjEx+MdX4yYjVS69ymuLfTP3PM9uX
m9i1zGJf19Or7DbaVttbh24r7QQNgv/2FLPYQmOYLYqKlB9o/W0a1xyYOEXb1h9XkT7O30JM3/2b
h5j3SaOPcX0ZsP2+NmDA2veyOPW6tM4rmz1/wYGyQBSKEY+UPIwGGiQoFEZTofrwjzWn+fG5h7/j
SezSYUJAGTRR7dZmvM2U2yh7Fu1zrGVw4/R90vaIaqHLiWOjoZMKrG0wvvgt8mQ6xkfc57qEZnot
WFfZoe9y6AYwEOJ8h/LQKWzr0lZh4XlnuQ70cSj+gjTdu51/A/92KzXJLUj0CyvdQuyY92vXkOfb
0psaIlz5aCOPEbiTl4nycOFz6dMc+u57TSP+y6ArXU2u4zRFrQw4uPTdrYpbYSnU+6oj6cwyAhwE
eYHcr2Ncuu/BA0Mcq412h+GXfBjhB65cQ/acPJxaHDFRvx51jiaNOdJM0/5MtMbmsFLe+V0Nzixb
q6N+J9XmLS0wSBNFWq4Vw/tjqdpLU2LjrOs/Alt/GM3ioTDCX1LfASFscC1oPO+5oVSyUa3xWe7T
vxabJ+pj1bZBGoLOWBxsH5c4kgLPkdTSVBza7xjaHOpcQh9HfsOscdAQHRQV+9GjZxV3VIEXtv5Q
hG3m6LGN50pgOcgZb21FUVdSC5WTB7nBCOvgqsWrAHGwMezE2rZRfEBihLAF0PwOgA9K2VZAIrb6
VytzIXtrllhh7Z05TR35mEn0tE0NyY8WJxTX8482C6AZ+o+SitDEgztrdG/9WJ8CqceAZvxIu+LZ
L+BBqcAT8TR+94f4uU/I1ElxJu+qIjj0HoGvaivA7A1nONh8eohVQJgojWMlU79Zk91LWvY0VFQM
e+2jMZV9Yikbufb2yPZuW6nDa5xyJnj3FDME9ZhYOCmqXXKF896TmeAbgb7ure8UBSR7V2JPZz00
LjhLb4inN47oPg845yXZVRdQxpNL6AymRtYGz54UOFc1ss9ogbmOJg5bmDjVIkPdbsFBGgKMieo7
3+5ORjze90Z9F+rGK7ZA7z0cAmSCHiSB4a7Ty4ewbn7phnYv0vqvVLjlqlKan3SFskVxlbtKcjfq
oKo7Dbv3bV4EW/xSgAbI7QkTgVOtlNKq6uTPzNBaLifWRuM91wJJSWmm73oZbIEJ3DWpcS+wtY2M
QXN8D4/BFDPtEJvGXAH/HTaAe4oaMLSE3QESHEntbynE01VLWgMDwn2ageWl3+uhCfAsZ0UCmqM8
2K6przGw2uVhCs80+50jc6I7EmfFhNSHX+ShgxZAozU4vNL14kMPrHdcS9k7l9Ufne4BvBrzxskb
H006+7TQAnzIC5DWmQkyoQy9I4vGUQthbeT4fRZB8UNpoZX01l+ASzdSEVEM7/yHUklvzE4xVyZC
H1z37jDUeoiZ/2sZCBqSr+zYWsauww0XpR/4ogkzLKG4cXxRx9C44d3aEysLIC8M0StNptgW05Hf
4R1nw+9xSi/9AfgrWWtN8COt/MgZKzN1StgDXZkeTck4QM28tq1g1yg9ppoGIt+oW5fKeMrc6jFo
xSQCQNU71rsQgH9qj3T+i/ojrtLHwgOWFeDROPbFfrTxFBxF9ISXCpYMY/wqldmb7vYvTROhqihB
6FDbAVhnPaQMydxT7XWfsF4Hyp4J80Mvy/3oj29U/qYRGYFPT+/8yPzTqyRCCsXcaQr6rimiKF68
7hvI4LE0/sFYctyPsn0V5t4HItWbAUeDddr1N1EnwTG1J/b7iGC2ezTG+irQ2b3DwA7WZak+iBbp
bGfl5DltQClljyyqga6fK2W1kazxuvc1h5B3JbzmkOXp8zBU20799PgF8OXnt62bvrU5aQHN/9AE
7BpFC/+mNX+4ene0TWS2KqxwL3NUo7szqvqtBgWtdYBHerW+aWQAuzhju2FMui+q0K7XYJxMlKUu
aH2nVpQXrxhPYW1vbHCUeLhBn0FJvcmh/q+GJv2gMPG3tjEuxShJdlQb9xYYB/jIhBP6qhxfUKgq
KwCuuGFFw6vduBDnCxjyqq/Vq2D6iIXrTTDCF7UC8Qu5AckbPh34ordXpTrgedwD6mjiXRBOpT6T
t1RJ6XU+AgjWB7zsbBjC/qaVMWy2WofML2kuca1X0Z3ZJX90tXpnpekZu+LaNYzrBGyVnQVHuVL+
wCo9yPlAjgqebYmxtCW1T14PDbcMaKBohnffAHTEArgd7PFUYBe5weYBwywOh4kC308pMb8i1PzS
cw4upYv+FlMQL8JygsBBJzetqwCc5fy3opaPqPz3jacdg8jv8BdsWCygtKViC0YXckKSU5JCrKkA
uoAHljoVI7/EFKFto1WLnYvTp+mbrMlX+WS3AvfWW3d6+iMaIjpD3PJUwwq+kFNZSmfP+9Bh7kXC
buhgg6nV/8Z3Yxs61qGkC2Qt3bNu7P+x9DRvR8eYTCnVqWG1xJs8zR+j5sJuaemkMO86b/QQ0mnF
acS4r6/FZtyLg3or3evraIvv7oVt9IKqh33Cf/dMfaW4kj0UGd3ExKdiXHt7ZS+tf4/+un0f/7qr
SUP0/9A/LBwMtGlz+GWPZo+JVA81OYGkGeptEvTPUYPPRJ+/SSahMEzxiSzuBqsuVxm63gtnnoWO
JG1elqVwTRtFSBnFP1j3Ka40P9IPD2OceiP+lt4uvhNrsGyvbJDeo+tJ9jFZ18V7He4DHJubol2N
GwCEjuf4l45I3+9Wtc+syZc3EbqKwEBOnyrFiF4ryGP4qGti51eN7NSxaX5YzVDs86IsAfDmqLbV
tji1VQ70MjSA/tt4Dp3fOi/tzGcfJQAN2IQap7VcvITJvY9tqriYA/4sIX23LZ+OV18etKNYncGi
ivZkn94iaHXrKmWnmRjXva6SPRQAomklwbmOpo0oq+9Hg0eGoeNEMh9oMso2BT4UhvkWaSALJK+4
0gfvUSJHqsrlY6oU7zkgZFw6xCoqIKIMWXQzQDTxaF4V4H9WVgu92QNN0ec/LCzKhtE4pmUBAUD3
T0oaXCdJ+SBjUg8bnpVS6Bs5cw9BGYJwF/xMGnXK9DquwE5UmrXHFWKb6ybgQDPmxCajma7ka3tQ
sEu1X6tAvsZOcj/ikhIbmAu4Wn4y4+xYQsSO3R7rqxonM0QatvZSZs0xT/WtZgGgq8tsG6nZ5K3W
XUHtMTeD3p16VXlKJfWutSYWqvY+iOKnnmf3Mq4/ufFRJ+qFYbAQNbW5DJWskQFka8j2HFDf4S3v
pQ1UH+0nYElHvgK2Zd2cH3DTp//fIaHpsyGBv/dYNbZt7wL1NJm0mv2ldvilK8/yK6x+suVh6L73
6gisBhCfoX09/6Onasv//mjxeez8Mo7NIatDqUVIC0H3edAzRB3qu+81PzypTJ02I3Hn6e+tn1xY
AcyF+80SNV0FMHd0UcQJt6/YU/t3uRJvhSFT4hP1S18DGDv/ZEudTfosBw0yrzSSkVWMtP00Xiuw
ImXyi1MQEiN/uPXLqIXU2jlShMTQTu7VmNoY4gmcQKhB53b4aHrKfec2x3IcrvBAhW8Rta9xHF/K
Ji+th/os46OWmoy/Fej1hPPEId8G90O3wpwPOegLaIgb7dIQWtDSwiL5b8CSRMaeSKF7gXPez1KF
bp+5J6Hq/g7iCCwsC+FVaWh34CDeoJlsz3+Ehc8917s2HPLdYlDJfXYgubVwMtD0daCipWNZ3Q3W
OBfGlfL9HBFztSv2Q2ZuC+6E3dNN9t5fK3tIZr/Ho7mTnXCTni51eC91uIjZ7sLo4dcLiXJ/2IC+
rLSfRd/cenb0N0/kq9bzgGOFv7wgxPuR5Efm32As8VTFybNRyC91Kd/VpQfQA+fjf3vHs4Uu4cCa
gaadsq9iW8sfdfaCWTWlqKPdPZ2/xSff4Jsw8ZlN/BIm4qbXxwHV/V6UzIhWrMfe33cdGSXbPHQZ
ZuI6BQl8xx11cI99eZtcBTYNKvpRyUS2sWB1udiWyb0rQF8WgDtiDWTHhEySgp1B3MnSMHNMSWFv
L/8cZemjrTWK581pnGxuBpz0AP77J4ygbitN3cXCo2oMQDiNJGTCaQ7KW76uAF7Bl9KJ7Ia1M3v9
VBQddrf9tu0qYF4mzom1Ya4MkeAfHD3AIru2MdXrOJRODgfNCozRoYbf3nZF4fgx5+7zb3AaHN+9
wFkIpyBWtuCiMjhGnBg7OVthkfVIAX8jpRxLz99kyml+d5NZcBWw5XIhU8hoOBSq3r3GsQmzDpuz
CMmkjeJd2mBPF/zuRrPQmlhJnQAHTj/lGtp2aqypzRXPsku2w6+Lavnvd5Niru2V4A2nucxpgVJP
HaymXTwWzWuU+eStP2UhlzRaC9FjrtWsExf3XPItGDVrr/RMPEF2Wp//KAsr7FycaeVaYOkkL/bh
AXHmLtpNNQPUche23EuXn31zzvdBJmwGVhHqxzB7i/HdzDlv04gLp5E+0K1Gguv8oyxgJIQ2++7p
4HadZIPO9P56N+U1VXRGlQP3lQZXeZM6SOg2bFXzl/EluEbx/h48oX1YB9tLZ+CFafR5FPoSh9Ji
dH1JV6Y2+fZkp+bOxYnXduW1EkgXXugUNr8Z23O1Zq/IaTy0vFBfipy4bO+tXDwocn1hRVy6/Kwe
kSmjW2Chg1Y+wN+7grYDWklPLrV0LLyguUCzB+DRe2ZA48V45QFIAhsFV2QXm+mF17MQY9Tpxl++
QOlFElRIboC33UntrG3YYmvcqFVB87u27/IYBm31b511c32mjcTAlLFj3mvi2nD3SvecWi/nx/LS
i5oiwZfnsAK1sCggZPsgC06qp//kLE1wLk+aCfLu/D2WEhFzJaYiG4bQyEzt6223UafTuEMpzfFO
3RbTlc2kz5acS/LsT6HvdyN3Fgpo1dctHSDpPq0tipP+8Ab0eiNAA7oSvkkxNqarIOp+orZ7wDXy
ZjLjbCN9HdbetRfX6J+VXYjFDxvCcdURtxzDDnCTxEIRdgUuAkCz6NDc93gnwEd0JGxy8XUx6S21
/3Ebp84iDD45cQHtNgJags/yKnh3d/nWPcgfNLV5KpCieAMp7IJYb/H7zLbfnEWyRB5pEm+35g8c
CEGJrUXgKA+Vo6zVVbl2H0xj0/1KLtzwc7f9zSeaK0XJqbm9byDN1aJ8P8TDq6tFL2ZUknPNmhfX
yiqa7xKcIGO7v5V7m2SACjKzyGFRZyCCMOnDRF7lONaXMKorSKKOBjtk1RW0UBiafaelAk4j/df4
qsIKJGuZtRtwwB+tW+0jhZLQ6F+lolB3eRsZB1VWT+7khUcBRiptHCdtCwge+pu2S05xob+FsRiu
ABKCSbayE/X1HHdEKmhWRl68bI9dH/2SG3WrGd0FuNPC1JwrXq2cDInsMdB03zoYcvMkw+WG0Am2
2MovHNaXdvGf//8y/yEZZlUzKIzm35gCVMdhXb37awyNHdJi99QE/fd+U6/9zSXl6cIW43MMfrmh
bCQaHGZiQZPflfKbqP/1SWb7/6hRAFs3NRbxp2ajbpQ9VZxNsGvx7Vz1awuEkY8r2yo8yZfuuLAv
+zyDfXmUwcTdsY3Y0lg/u020z075q8DZFT4PNcgrdz08nI+fn6vWd9Nl+gFfbhS2pUiEDQBK7PBk
gAOUoE3mQ2lwmjCj2Zibca1Qcl31z+SraGEjlznepSd1lZ8Ag17Y9iyFic/T+5efodLLpmq6Ce4o
XpfX8qajwLuKTsbBf5FOynq4JuF76znqhcdeUKGJz06iL/fT2iCpxKStm7rWqYtVO3+L1dtKObo8
pPknvQ+2Fx9uaVzOYmDtCSsQOYmByWR8rWyNNQU4HNE4Rz8pm3hTUHo7/OP+bS6i7dwcJFXU0y5R
Ka96Cxm1ad2rIdW2/dA550fNwgPN1bGtrENkV4DpYA96ranaLiDjff7SC5FpLpBtATxizUN7N25K
ndyu7VhZ17pO1Uy78OMXtodzgWzNbqrohEt3ukIVa/zduxi4BH/P//yFbIw8ixRGIaysmzrRuvK3
P1wPhYbPL7WxDsCnKV14gqXZMlfMWrKfIozkEZTf9o/mZgqp9sZDU+7k8LsiR3boyqUeeuGbLL2x
WYxQo1xr4gp0TE3vROSKDVhRs9Mv6JmWrj7fU8lWoCk6V8ejyd4rChRDQ6Hz10777MJpemm8zrY8
oaDRET/qeD8adE7R82qZT+e/9+e57Jv4Kc/mNjVMTYo1i0CCvQMi1XUMOb0DYGwqeMIOFFLNZI1T
CsD5LeL8lVCtNfR/x6PFBGvx0r/Cb9yh1XmlYIUZqFeiS+7bSl3pcC4yT98Edf4YSubGNcdjPMZ3
raZumvpAXnd1/hG+fznaXAXbyoU7ihSpGv0VThrRAG9cGDffTwbNnh/EfDjUbYtEAB+JHutayalN
CVe5ABpu9o+/frr3l0CeIqfHiy+GHFYehf1hsHidfy1LP34KUF8uTP6RAg10qb0wwnVSymut/EUh
JjR+6cPu/C2W3vwsWIBVU4tiEr77FrUsK/NIm2FJev7i308rzZ5u+uX3475cetRF6coDSdxm4dYa
6zWQ++35y38fpzV7NqXiDLNv+mthpth4BEUHKNr7wcPiJy0vTNrvj8HaXADadxl9SB3Hx9yj37Hz
05M05qdWaPij2Lh3jBhF6OWFY8PC48yloGpWtznmo9SXR3eblvQk5PIvM8+PLZTQ82/sszb+v6FC
s2bToW/hSnupFO9VnAIKmmhDtX+MkvTWw3uFkbDnda7k8jpLMUojbTlYNBbZu8iwV5mL25pXSFj+
WphWnwzLxANyPBpqeRP649brsbGC6qP0yZWJL6Q+WZuq3o72b5wNk6Mft/tWArrfoQHLqx0Seyey
hXP+yRbG8VyQ6kpFpw8Wi94YSxtTepPNcH/+yguTcC48rcwEn2Rkl3t8Y0+916+zEIdBHb3cSBtY
d2GkLf3+2TzUTUjNskmuVal+5PW7Fl744gsnIBoe/zsHofKq2A95JPM0sP1xiNqzj+OV5yXXVY+7
mUxtruRp7Om/uO7+GgKAbCH596S4bzW6frA6bnaeoNO/glR8/qUuPe5sObcDKUaKRvpNkLZsm4a6
wYU6ydIsmi3lpY6DO2VmpiyaOKlFvdO8FOx0k8K78EqX7jALO+Fo1TZneKpdko2LSrArpe7DD2hA
UQsaCs+/oKWbzNb0FkS/sBRysNIY3RZw2FdTb2YSyHvNlZMLN1mIz3NVZs4AkEu/z/Ytbj3Kc4ux
r3bhdL906VmgUSy3x2iFvgwaKVdhmNNIqOzUrL+QMhTT5/wmkM0lmIZn9TG49Mneqdq1orzJFd2J
Sv9oyS1Vpu5Kkn1HpPaqwuWGzTY+Rf26xTiEcDWswpSmXjwzf1j4q934SrHuXH3rNjh46+RpdWxN
6tB90YqQ/JRaPGDqoAFyxTPaHMOXamppp4wEuyp0f7uagVVet2t9NDreiAtRfDKx3Ka17Tb0EAuF
dQtKg35ZGcj6+dGxMH3musG2NYasoLwEqx0ZEN0Nky3N+UsvFNQpG/w3YIxtoadAW0C+bKZjIubt
V+D/vKNGgmrX7YJNsq5XabyiNLNlApt3Y7g5f+ulMTMLVR41Y7OuES1UWoXruLaxyg4/bfXCaP++
hqKZs5hTsb9vRj2f0gw0iFzVe32HYOt4qUSz9E1mgccI/Lzwc7LYZFI3Ls5gQzc+nH8xCxgezZyF
HKWX3KBLmKiupeEd23fPTUO8kaVsW+clfaLme2I072PjXWfCXCd6+ozr4I2p1TSrofbCcGZnDtaf
SKbU2Y5sKdSCFuXwbuyrO9Eh6VKQm8rVeGU09OzT8NPY3UOH2qzBFcfMf421jM+K/ef88yy9qllw
kyS87HtTMHg0rCWCq7K58KIWRtBcbdwQFBJNndoDMtnRxVUc7zzLdc7/6s9E0DcxZy43LpBa+yJI
4k9lEGrPjfRgbmD2butdulbezt9l4d3Mdcf5OCZNpbC6hNrGIHJU3qUlZWH8zwVwg1k1baGO2d4a
UKzrlXk/+vmz3iFpUKJX7JVpe82Oooyfzz/JQrOGZkxf6cv2P8HdjaZzjEbiA1af+ZYwIo0r+nPW
YlvutGzrRytS7xc+z9K3n17ol7t1SSvCrvIAQBTY7Va5TVq3iKYebcwlzz/R0i1mEcQ2JTnQPCJI
Zdv0zVE6SH8ZfXThAdSlTz+LIKYpdFX2SGmlAoc1ZB/yHTFlJ5JxjfvPdij7tYgHx0xoa61HxyyC
zSDeQ2PbJwczvFIglXgRCeIKnQwKwOgeV3JRJY5cX+ojW8j6aHNxnOgieg9cgxAdwOmN6uqE8dLJ
KNEYECVoNvoTJ9JNbij7VG0eFVnZ9EiTgjzG06TGu104bTX++bevMYsibS3bchK6yD7adyU95BKp
xs35Sy/s+efyOZ/yswFTjcek095/ROlFg+tDAaqhb9oLg2lhh/c/JiO93qVqOnUs4jOu/wxGf697
f+OqvXD4Vj7brb+JV3PVmtq3aaInHatGmyJ40JEMF2aQrWQav1eDXF5hUvajYlvJBx1XY4ZHSIYH
Vex22EnV8e82wQ9DLe1D6xr3Y6o3uFpW936ubkddxzTBG7B1dBPHTaI36sUbtA10H5tg4aDE/6ot
iTOh96L8H3Nn1hy3jm3pv1Jx3nkuCYIg0XGrIppDzpOUqfGFIdkyQXAmwfHX90oddx05bSu77lO/
2SEpkSRBAHvvtb9lo8mirCsdhuJIqask8lHLEJ5K68pPe+2b1TsvsJNHT7SuL0lOIGqKxp3Zw7K8
zmBqOFl1gaol0AhZLU7aYN5GlvMAZ4sj3C63NBnXWdVsSBM9RUV5dLhcmxaCwNSwDvDhgS4W+G/A
rMSOjs6DlsNC0pjmljpQ4U87c4LzRUfHV2k2ICNMc+SiAri91W7c0llaImay2zkTJigdhVxPVjGL
0+4gUpQjoHpbYarPuxKNRqZA+9G7+Vw079POA9IDd9K+4wjekzR+M3r+pYA42Kno3rDNzuUDLmAQ
4ObU2i3MkD1YjfnQ520KhqKrBoYOnJNTPVu1RfvW2zXumvlGAXnWx3FdDmwegjzQAkOKfTv7Ai/4
o6OMrRzKfQELcL1NlnQ0gSGJqkel4K+k2L00SmzwaqclUGAxG7F9HKJdyQI/2I7WTIQrQ0jgt6Pe
70ES7IY2mJxBoe/9Wu/r7/bQd9TDh1XagPto02lIQPRKwTwt3CqplD+1zlyk06LK+AqmzZtGmtAy
7RNDe6zt9Pj5S/27F+5ieW0Mi8OZDofmjt2KbtcaFlr2idsbd59//m+W70slKuycu9FK8ULXcE6E
u/fGsarbzz/6d1vppYJUI50ejvr7oVye4PwWkP7k+Of6deR1g6sX8Iz1rp1kf7fKX6pIBY2mTjuf
lLsZ6MBeOhuWyKoh1HKhavMj+P+6xQyKdefKcmv9Opi71I+GBmm6YcBy69DOPfuAZdGLDXPUz2/e
b/RM5qVotBEdFowBcQV20i3W3G1j1EfLIgcTdRK4HYuzCH7YspJnfp8n9017tgMlQT5VQVFoQcPG
A1AVizN4HRa/euTxBq5/DK6EaRSe0+IlnOHr4quM6ENtCnnlQPCbXehSgprrMWsdBWFcoTiCLwUj
9cRY6WWzj5Jw3hTXJO3G+xT9xU5x6caiaA7YTY0Dedx2WZBQsU7PIgKIwu8NJ1n3dXpKOgzdJHcs
Rjt4yljnwg4TjK/RXI4GVpHcLFK3bXjgtNpehmCrwOzB9Jiuf0ExCv6VqYjcNtSgIjIKHXF2FWiw
S9SACYDMFHGALegRBdh1aYDlZnRhgHLb0zTwXY/GTBCQVWATCuNbueqqYZeCVxGz4WDx6s7Rgaiw
dPpcw2Yy7k0RVLGNBVYDdQO20PjoEY4MYRS5sQPOiMDJhcpmqbfWTOOoVHGHelBUPeRwjaQWDPkw
90d3zMUhHcNveqM/Rk21hwZtPzToNubaeJcPGX7duesZ8XG7joYWe4zzLfqp3V5ZaJSu5TEP7UWN
3/JgbvS1dtBPOBbPvYUWVih4ltqgbhJT9J4chp1J0HonzO5NY91KdTXAUD30nGOebWGn2HiltG6G
Fo0WKsee3DjK9tAyCmPeoYXEVc7Qg6q8iUGjQeN5XI57JwxP2HjvyxBMwb4qus0AIzlXS7W7cKin
pYFGUUWaFVHako1IL00dtOicLJwMzhXm4PPI8HLFZk4pYFsNo6S+nqOv60QqCjTHCJvy+gj6z7dw
bHfQOwRNW616ZseBtOspEE7+FipJfGW2tSc0eP0lYe5KA2aWGVdwGdTumQ7pSkP8dlB+lyBT15cJ
d2ne45wxlDtpTPqVFO5vVv7LfrTSxlEoi9FdP+SOZ6Fnt0JupomzGWfhlaTg7xpQLrXTBZj5rJ2w
Qte+8b5m8nQbnsz5WWFEH6xoFT98vpz9brG8CEJox6QlGGoS3VS7Rg4DPOa4Bbi1n3/873bo94zb
hx1amzShF7KCW8KiDc5aVmAjFtPKhGvVdZjIb57IpZcQQMidhiRtscganEpZ3VZuIbvJQ2JgJhX8
vv+HF3MRI9CshkXG+amcrWaolwTOUzTHCz5HZ/PdNYGZeU7D/GL5vGzZpIWIEucsrmD6TTYQz5L2
erLDoCHJDt7cN9y03Q6lEZjzFkbrJf1RylPYPEb9ftSUp8fwGXTahTlV86RGx+wkZ/AXPosmFoLc
iOhbDUpDoZV+F2awCGI4t0DrHVuzz+/Sbw4ul42gNW9ZYknsM3UTfqtS+NHqGPn9s//ry/C/orfi
8NddaP713/j/l6IcazTbqIv//mtfvuVHVb+9qe1L+d/nP/33r/74h//axl/qokEH8+Vv/fBH+Pzv
4/sv6uWH/wS5itV4077V4+1b06bqfQB80/Nv/r/+8B9v759yGsu3f/7xpWhzdf60KC7yP77/aPn1
n38YDqbBf338/O8/3L1k+Lsj7FFz/OunP3l7adQ//9As809uU8K4wxinpnmONfu3v37k/KnbukMQ
MVH4zUM//sc/8qJW4p9/sD91Q0ed3DEcSnRq6DjMNkV7/pHxJ3KAxEYLGpBGNsEe/3+/2w9P6e+n
9o+8zQ4FWswbfO57kPj3nLaYYRucOJxY8Ptm+k+px4iQmkkDS8zAKlm4ZQnid98w1rgWhG4VPO+j
cFlIM7xJprK+GQu7nNPc1FEM1CrlOfCs3hda38LRqXOi0kWVC107BErVJqkYMnSCLGE+2+4t8Aex
Daed3w8AHVYm+hCTdLJfqTSi+2qS3RMNFV9OGY92jiJqWYQhtmeeQD6Zjsn6jAeaNU4lZlVLcSiu
i5hvMwM6+Soupy0qhL1fOMS5kWh0Q0TILaT87SaHx7IDHbXdtuXKhjvRM8Hsjj1YLVeNm7ROM68i
3u8lcjBe6VBd8wzeDrcC3elBFGfEQzcrfKGHFj7EfUob3xxCBtFQk25MmCS3bl519oNw+jZwctqv
x0EYpa9n0LRDB9Qgvh2tGgi0UIBpFLe4XUPlnMTQ0DUtw2on4azMfVkM9TxvQQtxo7iOPfieiztJ
JlX56HXpOm/SMtv2UnQtvTpdhz0V5BhhzFrGknIZNTZQV50+ppWnYMKR3NAQnnGuisBzD2ikQji2
E7MKrGpCeanV7eKIHpZhXjZZ98VIJRhghKVeHtt50Muw882sML18MvqFrGk9B/xC38Noa4Q3cR55
jW2afjqWyoMVBBhAuhndtFKgVtbq0QM2y3qJkYD+iMzpPm0t+hp3rQZD87ZkwZg0/VovqbUVGa0C
IXMd9zgyH0wKJ2jeV70rYTHs6RzGzu5IDAduwwMoGXDDWVW50fu5GWWLtK8iwyUd+JuC63xr5b1+
C5EpMiBdNHK0T2hDBlSXM2krZSfIAyQaaHMSRBOPA0u3A1gwmxckggfcMHKvMgAAydNiWguQ4VZN
luTPdRVW3/oBCBuhDSOYjcZ0w2WE1FtvNl5BpLnVO9p7U5fEQI0wnEEh/IoPqkKzsE3Qqo13HwJk
GwSDLK+E4zbZkAcEzH3cAZksc1jq3piGSiAbnsrC1QotnWtKN59TUKODokUmoVB6vGoz6CpSR/Ub
YWbsGMFbaZXgsIZsD9eg9bGN8cBb9AtTEBw28AoavoJwOXkDkvFBpqZh3yTIoqlompY4s9qLUiJ/
67Kh0TycMNWStjJ9TE2owcceCQLGzbR0dVVE66YfecCypNmgcFbuc8Htda2RxnIhNc5Wmm1HW4tW
9YOw9TREyJCP66ll9KFiefWV5EN6q+W8WdbpMB0bHFZfJWziZlw6MCY2UXX2kjYE1KHotIAom80N
GC5umJ4ai6l0EhREKsdCcjEc71szA2QQgPTxPjb08Rhqg9wLcESEi969loLJphvPhgWT+Dp20EXX
R/Y2FHE/BKXWQg05NGn0qOVFWPiZleCtQPOk7WtGZ+U+msWg0EQT0d6CLhssCE4BWUF2CSZ+LI2w
LWsdi7Bw0GQ90glezrBE36UyiuTcINQSQd9ylKIh4i6WTdPoT1Gkq31M2mSPhQkgPHil2zPJBTqv
E7PEWmdS0J/tpLLJzEkitiqTzEC6t0lR3NSZvWmMJH5SrULOqbD6hR7qkTMT6Mx2XDvU6vuxy+lJ
o0ZV+/DOgMCKEqR6ViMXI6RcJmA79SBK7RilZanNOpbymwodljdoTnee9KaNwdAY4GQbAPcGZVY0
IUfV66S4a2OePbcSxlpeqZK68Qg6KiafgLlZfhkUlXhTJh1inAJ42fqYEa7Nwq6+0RmsnqKsyp4I
zVqQCnhVHiEjZAz0BAsAQiTnxKnsY+2lGFg015Mm9CYnxTwe0ZdecvRhljSwOXmhrXbbh0nldo0I
H7rcMCM8PrMM9JyRJb5J/VbofbKOhWjXYghfckAlgcrBl5wOI4NbujTkGrk68Ks0cxdJthWatp4U
/HBGCfdxQDFirXSZptBixbNbTWnhrJDqhVSMBzkdAW6R2j16PJ+MNq18PkmJLH0DA2/MoBna2vob
LU/qxTAw+zYjE1mj3fEWnfdmAAwQ3RhZEblWmbCZNEtQ8qZcGrqXV0TbtVQb55g+YlcWDha8DIdM
VE6KupqHE0enszGN/QEpu2eW1qHHkJkPUm7EM1I25UIbtdGvKwCBddN0y4zSOYvqfg43+n53ti5a
DDVBOxUVEE4B5j4Li7J10U2JtzfqxIYbdrrAmXZKEKqaS5UMs2KqF+kw+M2Q3U803AKPDjJ1nGwY
JsYwwM0rTdKNNRl35phuSdFvI+wEt8YIPDg+GMl/maiNNMdF2DbbtOiGpeBioUGEaI/Wpm3Fohvt
7ajBl68ChoU6LZvFjlpHSbGzYey+NuJzvgHbtE9w8YEWo7WKF4lf1Noc3pLRunfCgyD1t0z0h4LK
pUPD0e2MYfRS8F+irNxYUT2nWDGeMzVqfgIrZpdmWumZEW61G+t5Te5pkaJMkadkOFda4w4HC2Vk
D12s9DxAW1cyzlNSoQG4ARgYDeSDrs/jFOomvN0T4FoWDNkHl7ZgXLld6hB0NMYWPATiKo42dVKN
pZsRtAp6w9DZpWsTWb46ddmd8q4dGRJQDXxHhqnHq2frVrOrLC22QcTMnccYfrJBmUsHRvPY+d2S
wSrDl3qSNGCd9da8h7A0UAzJLoDXOnnojQaJGChtUNWtpVGjal/lSNFMUtsPCgpqN0KKaZubIwX3
lg+3HddSiN77ydxxOUwn6NPzGy1L5QQGGy8eLGKDB2VbOtqAM4YBGa1nUaxIUJdhtoHgQ2xMxDAH
o4anPQOG8J5L8EBLZAXAKoFbwwqpDrCvlVkgci1VcxhSU4Cy1E5PrICMux/hI16mOR8CbMfyaZoq
7ZjoMOz0q7rM2dYC/AJ7d0zwbSwiGtd2dGmBLQ0AQDDyLL1NOIoeqC/woXg1zDGMAqOymo2dxOxb
qDtAbRWS43RhxppzqnsNLckNzrIK73bYUKz7epKCzzbF0SIsWcJPIumLDK+sXRluhr6I50lA1wgm
bNFXAHtCJOyRWh/3UZuAPYzIFlkdFKeqTaho/yXBov0wVBXc140+NTR3NJtkPzpxjDod5rTfY1nL
PWZm+kMvssRycT4rHprBLnaoohXQsNi282B2Ey5zaiHNIlGIMp8KC1gHtPhYzY7RqAWWj77tdUt7
ngzFN13YiRfWRwbstxogJVxAq/i2KqYzTwqXe6I9jebEblF1UPAmpibQ/KZoxQsxxOC3dav2tm7b
uRcJzcDMCTt+GLQs2dediJdTk/WNZ4M1uDRVSgKbsnJu1xb2s6i0F7FB8OdxWjxAS6KjxSuyaBkA
I4fLK1BZe5hG/CWtGb7NwIpk34wpI1DriIK4ieigfqwzfo/NtgH1GUVXVwk8PgIay34Cle4LSe1i
mZmGsLzYSeMGfIfzZCijcHrI7XOPutYXJX8JJQQBQZeaKZtXajoXdsAOe+iQr3mJMhtdjQbrxGlq
tHGjSpP5LO9zr9BJbXllT97w7heeAC/9a6M7w94wLRVuKGIXNEKO5a3WVtoqsZrJN2mdH0qcsBdF
Palg0Ig9Z8nYV8BCnw9pI8X2HdckoGZlLWsaojxmTPZx4hPSXv95tP3bGPqHuPvTmPz/x2gbGZzf
B9v/O3ur4y8v+T+OL1nx8kPIjb/7HnEjWP3ToIAV6zrhhLOzCPZ7xI1g90/d4ZzoOoVc2TpneL5H
3JqBH8FHAKYH+nmN0M+WAt9Dbs2gf1qwJLG4SSijFoe70H8SdP+QRmIctTq479iOYZq6iS94TjN9
yMBFIB5aETpwjwymjJqCfj+2glTx+UT/oxzi95GgIyQGIdRBn+qPI5VJlXdTGGvHFhUMEUVe1Czb
srhWv3hvBvk7ifA+DkRzNuQL58QEcgo/jmPSyCFwY+hOrQ0iuRTAvGUlDEPAnCM3RKAHIc6Dod8V
BIqF8TUF3yoBDG+EhDiSyxrndgEGuxElCDPmObDKVodif+cm+pEUybxhjwqkibb9BrWPV+rZgqVI
QR+aHCcexF0dFmV7BfcLn0ZDEBt39jggVY/o3riJIw06kcaL9aeEr7VC+lmHBo0cHZfpcxp96+xX
IQbk7ErfNu/G6dUpbKCHv6Ln1+8lxldoiqv7WRsR4N2fm/CR9elthDReIraa/RwhWvfV8C1Pb63w
RbVRUEu4QfUJ8RvazbE7uW1OPLMEBzh+MULLx+N3gZYN9dMY3k/ZM+jcjX3QYDxQtW6fjy6Ahsq+
O9v+9svelgiGb602m3XVI4B84EI9x/rJRj49KcyZBiyiNY6e7A60+IqcHYpJRyPbGD2SxgSHY5xV
8oHCiw1q7rrwuHXsehagrIINT9YHWxWzmtlzzoVLADl37GOaIoXKAQ22ASGohJePx7a6VQMk4o2N
1CGdE2YHdSKOFiL8pHZeK/M2to5Ro8ChSgNqaehKTQNCTwWC7sgQixrIKuQ4t72TeUBHawSZkGlN
Jj1otec4qldxf+bCFqhCCm1Wn7M3U+Mj9vOl1sM2SVsAZLifsIOH8h5aza1esds8XABnVSPgMhAF
uajS+QVczQtYXqQJYisc3rrmxcrfUmIu6lrMY4N60DR4LQrrmdn5k67mTL+zrcqVzYm1aMdNN8iv
7BCYPBXq0KEs0rXWOcXwWgzlukNXSdrfZFHu8fI0UnPWI8uAfIVXdMayYBBZI68kUYPAruGjBRdV
xuTGGt8Eop8w4nPgBA9oOJgTCxWqsUebNhLWnZxDRhpU5+AfzTvdmWFrhAsHDgUVNVeic/zMYY96
aAZt+1raL2b9VOrrhDWrKW9dYD5d2hl7eBMvmyRbphzo0bg+nCtfXMEFWTx0DlCrbPCN6b7v2Dbk
h1Du087YTKZ+QvsJbApSFD65eRc2zcostcBohRdzse3LY5vuNPM5LEgwYZtvoxKVvmVf6SsQYVZl
ioLxCAEQzEa15KRK4qZjthFa5g126LWGBqXkSjOIN440yFNz1uV80XdiRnUb3rTCL4FZxRNbJOBY
yx5wt2kVsjsS8cU43bXhS1KtNALiZZfOk/JJOk8josAx4wECeY/XyGohaekAH5mHX1SNV5TcQtiD
HiPLtWrbbYqXwnDgxfCGOPhRAlPdxahe1c7MaIlfEgPaa2sD5NCii7o5c/qbdgx9NnRzUcXgb9yD
8eozhadsTesEQxUDWqPS1xriFU1yF6gb1DHx2k7nM64WMIB3daV7tHlu0GJB+1f0e8/hxQOQf4+e
tt7vyDjjlekO4+QlIQu0Jp5FYeXXyEUwYq2FjOBdftOUmNHZGOhx6qr+xULeKhwh4BsAwqXgCQ/b
NFvKusIPY1+mWHEz8Dm7o57en3F9yEZvKjCsCTJOeg7QRtGvOplvuSl38LlacNYt8lCgka9DpsHo
3YEgVTTBlRtUNVXBb4uU+IU2qCGVjirukgFJLTp4BswDRXSDPfI2AZBz5NvJgc8QzAzKCLkEJFDg
COVZ7NEwQjThwzES6Ua9v2nUlmb7FK5RANx2Vh+oEXOl7hG6nVVtxNfsXamvnPQFubx5JaVnt9Bx
N51f10ihNqZbMEi6443ZfIVPEw5wXwUOjXjW3qTehmg2aLE7kW0+1bOYoQidAtfYgNVn1miIwBqM
GVpNIhiJvRmFCT3suYMlWiFf4laQ8sRAGvVwEEpE6kUJaNis3kFdBGbxExkfdI7Vgq1q9bVvC+xr
MIPg34YO+KuuxJNEWjoafQ7DLJZWgVEfTMtxz6YAE4zOjf1ozyHm9gxzCeyeOi/UT0Q+tdkt6tZ+
1Z9qCnitKaG4yFxh6A9Jyf0JIQbqBjNp3JbKWqp8FSNh0eSY7OT80PdQPgWw5cCEPIqwRWJEugSz
Y8q2PTWQ0UMoDRwtHSEOegtjaN9lAO8Jt3NgQYa3n/IlDJRhZERnRhX7Qo5e2al1ERXzESYpUXHC
ZbkdgS9YAa08PlgxX0dp29GYq9KnGEPrSIibGZabjiDX+nUgq2S4sdWtOY3Y4CZ30PddAeKsDjjb
AHxndRq6ZTw6ntIiYAgcL1SrFC+pTIDERS6+B9o2im9F+pjRM1f2W9LgW6U2mE5IfLdDUDhbyYqZ
QzeUCk8vWtdm5lJHXSEZLERRqacr+Lq0odtI8qSljasAVxYS6a7NyOT5GtwSN3sgCwsYOGabeziW
BlP7tQE+ahwqL0tC79wtYygCfwsKBZqxKs4cfYliBSI1gHo9hWcJ8QD2gHppVKcQi0oEmn6OIkF8
brOeS0B0eki40EJP+IySu5FGPpKbYJDzbQ96+AhUnd2MPtJxnoNC4CjIeoRkrhUZzoCZb00dEJ/E
I5ZcUylwGmq8bgQvOsXHx6Xfpk+6sDe6McKcYRvC46ud8KIUsy4tvbYfIfnCrNbwZKbHHPeQRyXo
0rDuGb9ZBsEMEuj2Wsocqkf1iJLVNke/IWMmIL/3YlzR3oDpTuxZAvYIgFRkFG80Mtupk23AY/an
iPhOAZIEPiuX0IZUNPQr9eCob5mbW+iamnrkcAD81otgSqXPJgrdgcLzy2dKL/2hqD3CvpnxmT+d
BCPe0V7bCPgwOVkD4RxO/v+OEb4XvT4WuYzzgfryeMpwoCcO0Q1qX8KATNrancZwPD0DCPqt8CHK
g0pZ7a7DdgkKcz+PBXA9o4aN+OISfdKlSF9mSu9OZF7dQ4fN9/DhWwlvWrcYmPr6Y7KsNvLWmSV7
uQDKZXathfpCRPbXaRxqtH9/hfNX/BBfZGUOLDpSYidquc4KiSd/WKPhd9H49rxjAJO70VVcza8H
hYWmxR3HtnCXfxy05Wirj3MMWoMkJZ4MeAfDGBwmfRs6M9/k6rr5+4/agu+X+WFExGsfLxMudmUF
ilR3EtY3fdChV7pPCuwMVP1V2/6htP1x/vwoqP95oPPPP9xPS0ijIKnRvk+feMWDfsZmyay5Msw7
Nuanafr3BV2KALPKSUujwgVBLwMvRo9Bmef42nO3TAIxg8Rq22xC11nIyAt32pVOq/eJ+dnoF1Hp
oCmqKxOjjysdfVD7Yl1u24XjdX6xS9b8tVplq2QbLtppl++63XX22Y+Cl59us3UxbWUVwyRgwAzC
4lnVOwr5C+n+IwnEz2NciGv6oZS6PN9iG6a9cXywr9KqfzlZLAKXYIchWXQZCuvSHnC85y3eg9GL
4WCK0yRefnTawANxnCGscskaajNXAaj2H+I/vl/fh9Ev3gng/RGB9fl5pes2aomK4Qyr3Tqc2XPi
o7UcAMcr0psL1eXPQ168HXA8z8Ix69TJ7JwNiJrrLIN0mn0rsjVzDjzJlzVKT7pNPSssZ9oAHVzb
b/ryrFET81LboEiIgzKS7ms96QM7ly8l/5poatYiaRBeZXL8eqX6+x69N8Z9eJ2dpI67XsfrbO8H
H3HOs7WGeZprrrodyDMzsriqs/3lnvBhxItXy4AfNhwhmvOLPfhnnLf0uwX1i2Xhjw/XRLZXr+9i
juM02cjSiQDcv8+X1DMXhl95wjd2Z8pOimk/u2YQdyGK+2kOvHe8fLilkDBOHGYo7akJBr/fZTdq
oW3BRXMzX6zSeXplzl0d77yUfBhvAAWgl0lzfsnOYrx8BqeoJfP/6tXSlvzr5weIi17Jn6/vIo9G
eInO6kq2p3yTn2wEsdhXAcJdpMd2GwXKVWBmOuuBud0tXIsd11p+/gWuPtOL3VU3ULapBjxTNLru
8tC1Z9iHPGvebIoTcLFYSq6911eHvFhKQgZ9ydTimY6reoP0NybtO5AKLCq+gtzGv0YTeieC/bQD
MeRtkRslDrs8OqEZpApB2VUny2XzekmDalc8ixkoW6fB633LoyiJrfJtuy6ubb3vzJ/Pxr7YfJIR
heVqyLNTjYIDQW0O6Q1Xj05Zd4dg1NWnKOBIR7XJfc6+SUc+hg7KCKUwTio3PUfWiL5AfYvLnTZO
e8mXBozWp/JlIgpmTPzQxfRGYwY0LPKeazBS5vJLho3Ozgp4vmJ9LsXaNAtomcb0GXaCgYjQ8ivz
ahkycZsMwxLw3K9xlR1DPVzlSAQ5N5VANClds5ijCo78DxQ+cJxtHfuLg8MuACiJrwrk9CCoeorp
sJ705GbIyy9hy30DXn/KaJYRvY0SE4L8V2Fo89w01lMmDlFSBQ55M8tmJoCGSW+rEVDIFgk1SLW1
OvKzogN3PvUNDhFIvivLV04IgDM6ej3fxuYtMQ3PQYioeOlyM5slTjSzO3rgWd56JcRhehMt4AED
J5dxP4kQ+hUNwmvh987wrNUmgsGMKQ9kDA1+hzUYNua8iq91Sl4Qyb6/1x9m3MVSGXNIH9pWb0/s
OV/mG/jB+dBar1G/PgiISdEAHiSQk1pzJMHmEGfPtad+yefoPFxda2v8deDAGAFr2YJU8BIPkjLp
lH1SqZN6DOfMK1Daxl4xLeMAGU4FnW63qBfZBlHwYbhDdxJZRPtrX+LXkdLfX+ISiGLH+TRxE18i
3E7YGxEQe/oSJj1wqb7qLvHL896HsS52xXAA0D9kpToNj5bfBmyFZnRvWNu30zy/J7PMr9+u7sTn
B/rza/7vm3zpbBGmGZgLUfnXxnF+2GcLUoSC78exvbgjt58v3L88DX64xosJppdT3TkS91MuwVMC
NrgOmuX/9ITxYZyz9PfDhpixhg8O0sGnCixf+bVYCShInotluI73ZH0tVvh1pPJhuIv919KjsTcN
Q2G/N2b2orodt6mvedqbw93hvvBFkHq2L5b8dN2f5bzvfPYIL/biCdZ4ViqxS5DtyJvAsguk2vP9
WFW7lFXBgLzj58/wvLd+NuDF3puUY5GixqxO2Ligkhv9JIPGR6E3d3DN7ubzwX59tPlway+2Xd6H
EVZ8fp4x6FbxGi965oG2JTOCuEE7XLu4izaAv5ZAVCLP8mQTldNLmhxxKniHizhDxEAdz55NC+6p
IEYm/v1YcTVC+dUb+HG8i8enjZZKNLCTcZLRvcmHzeFezBLvS7GEic2eXYFbmj9q3r9fHrFtaKWJ
jerkxQvYGkjPtbBmOYUUGSwI6062riBCpKPnxNaLTcMjHxicXPIg0omPGNwPc+WzsFhxZs6IQAdZ
VsL9SY+zYda05pFqpe5aI/qAyhtm7VmKMmVHZnl3nFCa4JqJdtpuY5s4aU8N98YSbaYNLrcLl0wM
167v3OBwOTmhIP/39V28+EZEidmgW+mU26+J5nhxqdB3acmtyjtIZHp/SJ3Sl1QG8Kr2RczBFW+/
aLnajvIVar8tMDQFsP/g5fPmAKUCXN26OcizWxz/0NyqHjDVV1ZU3JjKBpgvuh+y6plk4k6hUvA/
mPsfL+ZiWSFOZltTjIfVBPIQLaBqDbQdW5ZBsUwDBTDa/PMB3xN/n929i8mYca1EI5eTndJltHhm
0JplbrYyH/i6POYQHHtfzJUZoOS7sGGt3UETcqC6m7/hILg/wo4Ci9zn3+iXrz/0/QZj0Fg5SCL+
uJC3GhpLy/N8VfzOMdbOcGtVpxxW41AFbkLH8p1m2+g9ICQViI+m13RvV77B5XJngELgOAS5C/DQ
UMq/WO6cTpE2Hzv7CAukA08ZgI+wIRzRLtak4wI97T78To7MFkGYjJUXcvJY/h/qzmM7ciNt07cy
NwAduIDZZiItTTKTroobnCKLBe89rn4eUGqJBKuZo3/1T6s3OhQZQCDMZ17jtnvFoH0qxYcyJngb
FBPBueDPz/UXx+Pmzw8zI5XM/vW/M0f+v0a9TAnn3xXticLygWKyeC2T5ueP93CX6Rf+grsY+h8G
dp/gsS3dNAQ9wr/hLvyIYiz4D8N6A7tMP/oL7qKpfyCoB4QY3iRfG4jI32gXfqTqJlAY3RIKdRki
1X8Ddvm4noTA+0ZWTMNQLOQkDPEW974LTYomwbqpr8s1KiQ7X0Sb3KJf6tIdTIEccECJE6BDGILD
tWdFWyVBJ5duTk0PxPYhvJvYxeMgWAwP7RgtlapYpr299CN7mYB2cCvLsSRpT4Lu2NpPvX6ysQfp
CyqXvveYR+V906RrtzDWnh9ucRXERHJphtm6z0eIFRRVXRy0QmTTa//Rg9zRG6Uz0pT2w2Th0nyV
DG0T9tpltAs1e1saXbKwjI42DM6pIsECRk3DO26fb67dnkbf3wBtXkV2fQF6UiOzqgE2NvwdpSvP
nBXT4fTP4fV5YmdXG3Cf1kjcqlxDNtjnAwoQxg0g/lVb/Dvi2OeRZpdMXuSR3+d8Qlu9kdTvrXKG
VPnGdP74KpY1HTaKAoyQBTkboDAljHHDrlxb3lUgo4Vp3Y7ROiKUM/BNk+88JDftnOZjEV1PiXJG
RqkaThgeaqtalnWy0jBlL2N/X0nCMdpHvKodWXnoWTh+Rjuwdhcevx9yiUx/qy6GSxu9daP2FqZ2
lPC4bTKsfup04Q7ZakDwoUJJr9FB82jpYpRQ46eTqSGzkQYXGpD1d/v5r4PtfYdhVmyZZpgJUFTM
ednHpqrOLiJZoe6Rd20JFgegVhZs+pfQg6bSPDZZu4W4sayhKpiQniBYpExKrLprQprV18/xeUl9
fIzZ2Z/IhmYMHt8B6YsFfGfa0rgvw7UGibv+eiiOntnq/TjULM7Ncr21fa/nWNCgFSgyzqohBKZz
bzQr3f1nZrlIbYPDDmzfxwvV9ss8riNmtlLv/Fzs8FIBxAMVI8k3kv9Y2pcoAS9rfV/KzWmUrjOE
9qvxUQVXBgweioBMrxQUy7PbnpMZ+pgcfn602V2vV03fVmFTUhzHorhHLhOAa0SVJS28FZR0mnUQ
M1rvTE76+4/8z4xw8r/PFW2ITG7e8pELI4Z0M3kYhegFt+vYrc6s62nfftrXyj9DzY6oVARB7jUM
NfTpogLe7yVPXy+jcyPMTg6/KWWQhIzQDU+leVc1Z46m30+WbQnBW2i2mH7+7vaCMWmBbeeQxfm7
Hl5oJK8qTyxs9+Xr9/jtdpjYobbQkNB5cwN5N05g1ja0H8YpwPIQgefNgzzefj3Gn/Zwn76HZQka
tNBatXlzCosJWZYTVlxSwugPu3U+cNMF1g4onlNHsgObemGNI3CZDhjNRQVQbUQelUPyoQe0CfL7
lyomT3E4/GWODILUIyvZVCBzgOkoAf+pFXQAm9otnu+XSX8fRvJWj/GWAqee+v4BVIaTNJBZcrGR
859e3a1lZKgbe7yuzRe5+ClBp4vMfE+ahVzNdWthGIEgiagx9YgBWkFV+lnp9zSzxnJXC5gROtSB
ERWjlOc32d0FuwbpTiixa4/Sapdg3TrmO7fvl7BTHTeoHQyUC0nZazhsxHKzrbtNnsurrIqv1fRV
3gdK9hyU5i+htw+GGG9RuzzV5qZWr7ugPzax+SukhuqDTYSFBOBVvvVbJi6kIMvEVT708Kx0dIow
QYPkQSKvrNx0jO6mJCuUuqcJJS/p2kbA6cjyEQZPtIy8a7WwVyyRm6SOrqNKvYyKnw0hxLg1j3Xx
Eo0bl7txeoUOW04XhM0gnZrsR2q8eONToz+Wkb0vsh8iSG5chF0NrOv13nagezhwd52sC1e1ba+G
3oDiG16NvXXR9Oqm8++7olgXUbY37I2aABlriqU8hlfh0K3VOruclosU/CyQVMDEe2Op0pHPAwgk
XDbcFFisO14mAFapP60G0JTl3mJgFAO6NSsAoBEC/uoVpWjMqiEoaW13m+Po1pjVpi9uXR8nMESe
VBCfSJ41ardUZeMiQV1ehzJqGVsZQGg3XQ8BXxs+hJmJpaYi7+OWTi9LrI1nKQmdAdEpXVoGxU/E
ZsAkppSmB8d6rm2AeV63CmxlV9T6Di2kjF0mTH8Xhj+0Sfqpk9fMeeoRhwJUk/+MCLBGD6Vma5L9
l1FOV4ACQq6tEpyk69amNXCoBEAXbNmHyqkI++rmWfUnWC0wxOsMHrV8I4PYheGyDCv/lCXo7WgY
u+RILWjtN+RkuP10IFzssihxsgY1Wy9dq9iOUqPnPFavbL91ilhdiyy+Lk39RySHT4E+HlIju87G
7lR1Fs7boyPrL4rr7U0hEFrxN3Xz0uC1k6TlA9rxDjpVbQFWzAdghXLX8NpN+Km8Xeq45pRmSiA0
LKWyutVA7HiNvITA6/g3TYA5TfhTARun1dyHCmBHHt+slwROG70zmId8o6DKUtvBdS/BnI6wrBuW
xjg4IeDP2B8vc4TTS7VGxAuehZojsZw+5fy1BtqGlR0yVeIJUA4JF5ZXH7KoYh6ASoK1NIx2HdAT
GMKHWJA7FMmW/JgFKdZR/uQOOCI12KIY+jrroMMBTcUb6cqybumDrFy0uiRApm3vAk9UVxVQ5CmY
xObd8OIjGONd14H7Q98mmkDjZbqODWkpZGRh9XJrhIZjsfpHe1ik/ioZghU0K4x0zUMsuYRo1IBy
MO45EOg2qXa2OS6kIdmOmQF0a4Q0GSwjq7414Fi36lPbeaswvRUA4vk4eXddZfDgkmDnp8mTVUrH
oC73feVeqoOyDL1u00uXkqEucUZfVONTqEaOxlcQHNf1UK4AUC7ZY2gHrRUGUvJ8rSfdTnfjdVnp
SAg3ux72nDy2a72xVy3G9aDXVpZ8Q6DpaAXGUMa4CCRwuUm49SQgXd2lZtH00fWNG5kXfuk9omaw
keD0JSrwGkhKqBXazcUw+ZQboOW8SxF4cJzbaw3TX9U7lU2/A46WWzDkIQzjxzoB/NcIRIIU3KUq
EhdxtNE47rqwv5bC8IGq2zJU/IvSaNFMS67GCF8doS5dEeAoiapkdVt67ble38cCMmEXSe1EbIK4
a6FQ+Enwm/M/CZuMkAGh1BAcCNKuCwHIOKN6LasY1KSkhMjU9bDmpCZyDNle6RYuCq2M4zGHgdXe
SP5DGRpnHu1TQDh7sln4bUZWGhOQlWsjsRytdA+Igi3UcFyI6iHmW9pVsq7r2Pk6LPgUesxGnUXi
GoyzcqjycsJmLG39oW7Cja6eM/B98zH/EHtMwyi6wcFMc9d+6ym8i3B8s1IsWY14ORPObWNshUS0
3dQ3MClXmWQ6WW+vlK47TAFA6FdAdaFzj81FW1jfPD4FrNpcLQBCRmCDL1RA2ULgCExuLbOxQ3eE
lKnf6wWiVHq90EkrcDtwCvmn8CknDMauMx7qUx3c1Qrwaxvsc6UsNGXVbjVSwtbqli6Y4AnXmkUr
BRUkF7ttohOvWjWgsVXASLamQUYZrksNeUFzXFvaaxB5N75U3Ux7zlDaB+El36QqAsPp3cTIZcV2
coU+4xpm7oNvKCvLBgydq09wrRHPOBnemCz6sl8nA9x4SXb8ttni0PgwdMa3uPZOI6kJZLUNnIll
TDaWm+GvHqfWprHot6L2AEO2Sgg0uEi0kA0NuPnr9TGrSf61Yf75cm8p1rsvxxHoloMcT8vyWuZM
9EuK4OupjGON1mXLHI8Pzb6psg1nr2ufiYw/1Y8mIONbMcoAViiMafm+G70qrF6UOqNn2aYKmnW+
86+DRFzWkB/eXvRf1RfvsoT/z2VpPhQX/9+Id5vXbBKIqeZ/6n8h5077svp4m8VZkqX/Z1fFP9Kf
1fsq5PSLf1YhFVP+Ax0Z6hSoer2vQSpC/AGmWJepJgsBBpck9z+MO/GHzKclMedHlCnlyVjxb8Yd
9UnZNFR+IlSKhyzKf1GEnCkdUnWE80efH70claqn+Qla0tTCNY3EvBVFu1Q6RLIVUKoSFn3wo0LE
tWzjhFvXRJlaInKBOsN9HSGJjjISisORp6/O7KmPeetfD4Q/B0eeogrrDVX3blVrCj7IqBOat1Mb
TF36S2V0kmVuvgGTwQU/CaQ9pT8X+H8Fss6bfZSZIAJS04egRUEY74WPeyls9GAoC0m9LQzoeY0g
Mgo3BULasu2vc6Dwlf3UBy5ZAupUsrnrs+bci09FjX+uAWN6BLJPi4KwaUwFZr75++0c590Ql/Av
bysRSoB1IcxgDmpuhGiGVZG4T6iyFItEs8IdGYjrjG5+6LTinJfPHO4q0PVQbOrmEEVZtLo8e46i
K2JNc/PoFtWI+C6IIdaHcQeVBXaXlNjGFkJjDkuR/AuXzAeYN681ormIFxH+qYFdrKkLgGkUubf2
jUkwJwYEk8mSE48BcUNeH6xxOOO28Jagv5+9t6cWlPnZEJYi5t1aiGnERX4U3YKxVJctXvPpbbah
Y7vo0AqV9gnIZNz7gO1+vV4/RibGn7P1btxZGUQZw0RFhiC6bdfWPl1HG2VDf3hzDgL9hr/49H7T
OSKzQqZl8nF1+KIwBoxJolu8AmCnDCJwXDFg+KLAI4kKKrmtXi76TktADOmPkS5lqzxSr+2UK78d
jPRSgXdF7QECm153Lv4dor+zQ40Qw+iGbZxl/s7I4dKJPrpVi/pXJ+UvXhRRJwYWsmxdOJJ5D/qk
qW9zo97mRXlXdS20m9KH0dknB9RkqIeWIUmrDRggU5Rorfh67fi+rGzQ8rih9KIsA5W6Rx+WKHfL
2pWK5lDe2Lek3UewC9cjTVl5TB4iD8P1sBJ7Mdb9VkqKdKnJycHMzWZZFPrJTll/kZZe+fm4r3Lm
pJkyg5AVlrX+d4ACe7+xWij8ZOxseDguDSy6DgzPYmjExk0COLkaVYM2rx2B4MSy9qRvkiSni8aQ
y22na7/ocd+ZzMcyS0XlNF4aU4yI082AIvEOq5hw1bjGYTS9atsjxbLmPLuv3bE6czR8WmOmhWqU
qdGRgrZtvgWQ745EXjUbQGdrRx3w3wR30jYwR89abM8qwqzlaRzT4tBFmlpW5+6FPVo/Y+hp6hGY
fUDtYmHsm03LZ3DEY7Kp1nzeYpefcJ+c/CNW0k66+3ozzQKqP5+ARoeqoeXNrThf5XKGgFrHLjjK
OmJQVlff+6NtXeCYgGsTTk3DHh3jbpOZxHsTtHqhI/dMLphIK9vtjCeF4sq3r5/pY52TRwKtDkRP
1oiwLM2eOysM7pgzbb5+qmN5EbvS0pLXfUQBLT3+64FUNJhUy6TbY1lz7eFqSNQhIVpAElvfBl5y
SJX4BwJ028zyfv3Locg0iC90Gak88tq5LKiHrouLLlV4G4zSBlFaHF66daF7i5pc9OuhuEZn9xon
MwtKhwav84+hza5WDbX0AgqMdBJDBaCixJXDB23mlIG4K0MaTGGY7TO0gxKjvbWN+LZLO/PKjHUk
/OGiFaiDbz1ZqzemrOPbqSNHHykQcevXQCP27ayjXxiw0b2DVVdPQZgeROD+kowMsQr/PkqiV7To
ngthJuQ05iGNklVbSwc/kH4NDYk+1rJLMaagQnN3g/TVqULd3ZOqDUJWF3YbZqveTN1138WvnUvn
J+TPTXom2Yo6EbTkXDzrLkcLqjY7YHQZNVr/IcxRexIWfYPWSweIk9ImtIiwskr/ZqAXiEoNHpiV
1C6b0ri3gvJnXOfXuZ2nSw4SzHo7uV34PmiHXnoiuz35wrod/PS1zMonisBXI4TqKtpJrXvbx5my
8PSIYmT6YzTDdZGmaCV5xQJrMMdP5MhR3fiKIsovRZR3KOvxQKN8aSnQV7uq/h6ooDySGna/Vtxo
/rDVDJRsu1z5PmYeNcemvMzV+jLrqJy4KvRUmR7RglJkxrcznizN/FFYAwyu1C02Wt1uWQ6PVtpo
qO52z541pMu+1H+ZtfqTdvdFrqY7M5eqM9k6R8R8pZky+kwq9z9R3NRS/3hHSjmS+JZpWcds5F5q
837c1FFnXpZoCztWDLnaCinO8qvDsu2KemHrfQC5VPUuW6/2HYqi1coXEqjHxFAfsgbfGQoN2lLt
iuCqc0vt0myLBnMtXKpV2YqRrzJq+wa8FK0ppBZRGzDc5KqkCHg5pFKB/lN6bSIEtSnaSNtLFBd7
p0UQ8XngOjwlpREd1c6PajRclPaqD4pyJ/eYz4ik9RC+oC/Uu5F1kIcmvkRcWeyDUc1fB10fcdSW
NPOgy23xYMQaxXuMWldmVjcQYM0XoeQ/zA5SsQs2YF91AQJgyCQubL861nr9mCZJsakiOV7h6xFs
4h6ZAQPe2LKSinatyJK8MW0FTfKmv5RQeHx2Zdxq5IaSctbVTjIpLCAoWO60LmmWXT2ipaiW91bY
HdwahYWkCylag61eyXKoLCNSj41fmajlGJJjWzhIub4MK5inXuej+c0uSn0tTKnmTi9+6EHjr0Ou
7k2AuOSlVJYGph/93h+88ZhWNuRoVP7wO4Gca3VYHpDchPvBR1wxtipjMerKE4n54KhRTosmUDAa
lvz2SimOqN3YcIcRNmuVrLxLw9hD4YuuTenp46odFHUtJUa0HHTlNZHqbBUIaKwoClmrTml1Jw46
VORSHZ1o1xCXtu62a1l27VuKRVzPTYK0ZBYkR0n1nzu/LGggac0+SZL2CHMnPxN9zpMl8gSStykN
AOEi/9nWehcZGIKwMIx88wSKPl8MhX9wA+X26xP8d2Og7mJpGrcS9K1Z5JkOFtpsg2mcJBwVFkOu
nEifxJlr4twgs1Jb4cUJCG9yzRZMKclX8sNFZPHrF5lhCaarXBhc40yTPAnFznOEKo5Uy0uEccqt
jYAgcwmgxgk2OdmdtoxuUIpKl932HHJtOnU+RO7TqILOomGDtCTC/XgqtclIEz9sjJNhcxsgj5LU
qNrR5/r67T7nbYxDZgCHboJz6nPTk6BTbAQ9a+OkSb26QF2nRp8AYJCL24glqY+yQWxsm8o2iCr9
EAWUkrU+WXkCMcWAVMDPGnQx4iu77u8V0QHSRIpvYbURRX20vxaKN/74+pF/NzPvn3j20QezCyWU
GoxTJ18NlrKA/o83zJl5+ZTaT1/dMKlmswBI1Oa3QqZFep8pHqMsu9UAkQHO1yHYDGuw+0/N9utX
+lRPmY82ywfNdOz9qmc0cUiuw++ItNULKVzWFy/eXf0DWWCZYuQiPJ4b+PNcGgprTCaAJEW05Nkq
69U4BAVj6QiKwqGRNQyd458IsL18/X6fUhGiYUpFQOdQZYaJNLti874NUct19ZPqKa5jGeUVgkYx
ojTGPq3ll0JVHFZXvBwoH3898u9ekPIMss8wqUHYaB+3UVaHdlcXvGAqftndq+seBI2rr8f4fApN
b2cbqGCBOPhk8hRVvuCmZAw9UJYJPh/1eA74Ma3pj6fBxyHUj68RN/I4djVDIPyPKsKw0LobVAGQ
+8wWCo1BWX3++p1+P2//vNNs3nxda3A9M/QTLUGkKLnAMc5JrDPJy+fM7W1h/DPMNLXvbqIYDhJF
S4ZBX8O/G34kR/fGuhuPhFrWS7j19252ZkHMWXFvmZnJ/1SN/U3Ranrzd0MWWodsq+WLE+K+7aU/
NOpWr1F0GpW+clx1bFauP7xYhdGAQ0fkTo1Ca2dGnXtXliqiJ4Z+DThj8l1Rv8lliHmRvB6CyF/+
+w/AFf2W/Mi0Cact9e4xLYFYd1WY+knTSVV1ZeHjNy7c/sza/RT8shttVSFvhwQ3qQ18HIZdV3lx
P2inKtcutVSmz19Zz4lJPz8flKMmdaev3+s3K1mXLY3q8Rs6UZ8tLFlCXNHwau2EBNGwkFEtXwwu
0E6gnvRBmzWB7bAooy49891/s0k/jDtbabqbqyRDb8pa5jW6BlttSF++fjVlwr7NdumHMWZLy4hj
N1JEo530AfmxgnyRnpj/ROIMeAVf9U1W4BITCOuJwr63zRF7PvME0wifn2Ciu3HQCsT3Pn7OhoWs
lEnK7D7hgievFAfCyyrYhFRlDtVl8jNedVvv8cyovzneee+/R32bl3drVUV6PApb5hal4MHxrApZ
buwBkJQuvlVcPYuuxw01bKUe5VgkXwO7FNs6BV9m5zAmbO1VqzwN3TW0t3rdBL2QV/u28XaGPpxZ
75/rCpAA3j/r7MaL1KTrLSvRuNdbB2GZO80Zt4bjOtFF8Zosg6W5mWpVKEGhG7OMHM8xzuyA36/E
f2ZL/fiNCqtKRJvm2gmDAGTbrlRxJpo4swjmLQEJ9VYFCQFE5FTllx534Jpkb+OpYlif+fC/W/A0
oyb1RRtN1Xnw2Nu11+hxyOmBj+ghFy3wJJoM6h55b28ZdsF1Kyf1Uzoij6zqGXqzYyvffP0QvznB
sHTQBOcJUpN0Hz5OJ6LFddfqnXqyKIukJuJwARrQ8XoaCfql8/Vov93jXPbq1O7Q5E+hjK8UeGaO
o3qqVAikUvvs19ovtw5eI6nHYYkKn6Fe1JV4sqTsXLdiOhvnuxtmgky4jZ7bp0Aji5pCjdNWfVu7
/U57dh172TjuAsE/B+7z/+hdBVHwBKQ2hTmbWrMalUQ1I8arc8fzzW2sjhtTJJu3cjdaTLJdXKfB
gFjrmT3yuyVMLRPk+sTF+tSXweDKBX9kKCfF3Y0QDVKd5dSehYlPW202oZQ0wUnQ/gHAYsySVKTW
+84bC/lUaw8KXuRdIujVIWfeX9uxdtfT/yfz54LqFlWCuETb7v79cjKwLMGZhADRpGb8cfUG9Mjy
1OoE1zwM6fwBxqUfNwtViQ9KoWwBeC0AF6/k9pwV9pyrNcVBFLtQGKUUgDyrNbuIE7XTLK/PxCkw
SC5ibLBs8SPGrA0vEGVR0hqplAc32kSKhRQWDVU0e4ntgRzLq8Qfr6MaVTUEtDApWLSheaWp0To1
u7U0fK/aX6rxmrn6soP1EY/Vg+hlPDL7fwmleCuzT4ExKD9Vhqg6r/yLwhV1GgbiJLf3PaCuKnzu
Uj1CmvwicTF0DNeBj3hdX+zL8Fcu1bt6MM8cgr+5/HgEAQRKMS0y9tk8oiPR+a1BblPTLcrcy9AF
ROJfhCh9ekgZZG25SN3Xr5fNmwDIbOGybAmM6XYbMn4zH5cN7QtRRaNNymEri1Q1HU57CyUzPTUX
rl+BhAHGCg7RTH757ksXBOsch7jWClHNQzlLpRkue6cUSdh6LK+SQV/mODEY9uguwu6yDMczvMrf
3Hnvn3fOg0fbIUciX9NPg3mhmmAoz7QmEHyfb2UbqgfFmQmKzYd4kyZ4F4N4kVkLOP/MiKb/TLqO
AnSt9qAOqu95AiIb6f5d4QU5MgrKTstNeyt3nrqJxvaqRWp6qYZ4owAwAv0XjPGySXtCfJViIOaO
2sIugiP2rveJm+xlsNF2PKJ0bb16oXQltegEWkZxikX+aIzlS+KpyXNSW9MOMh/CGBnEXiZBQJB7
AIJG8SS2dlDULEfO7dfYH36mmvsNP7S1V7cEJYoE4zstvlmjcXBF85pY/U2jKOD9coT9UmhecCxv
6qIBkaVRWEa8T0HK0MYzjpK+brVOEhgHHn6LAvOVkbU7jLV+IYD33A3KQc3MpZHWL5ERl/zF7EAF
bZO63nGk8ly2zV1ZNK95n6w97aVLrMta8Td2GuyVQN1iVffYBeqrFcJ3VfRqVwJjutCHSDk0gcz5
0KTWpi4wrnY986ePH4nd2KfQQ/yv8K8sv0kWduOfQox7RVkcJHVY+Wq9UST9aCe4EbmpvcboAf3Y
2NrqZurYZQR2DYAAaD3RJvqCSxmDoAYHdtkWe7OXj7FbvISZdAnS98b067WcoBveKC/JGO4SC+de
TzGcsW5uCzXbBBETA7hyoenGhRq7N3VWK/zRbhf78kE1fUrfo9gPYX7jp6wMqV/3NLXtzLwBGk/8
nt62SYwlmSHucfG4qTyY3aiZA7poS9+JAt+AC6A2S5EKxCEj/x6lD589Fck7Jc28dYGWHdKeCeI6
vfUoAuREUj85Avz6gStmTQycbnSTGwCdg2JRdhhZ2n5zORr6ZeODoTO97kLJAfcagF1DinfLoAVf
05oAvn3pQZYp4mlq6K3M1v2JrfANcir7MLESpzXkaBGWyRW6/ttO7vfAdmg6Wc95qB5tRezTfHxu
C4ygMj3Yh9m41+tsV5jNWhP9zo3SfuFm3kmaVAq7HmlhubQtrH+pkhuWetvrCFCXw/DdGrHxa3Lz
mIXhFiMrdRFm8o0r2m5h1wqG6WDcIrN8iNFdiYoOzcQGt4U24GwKMgDjupogb2WTADal1d22SreX
NBcZJA3XSbNfpdl4FyqavskLS9sLkfQrSYhTq6iObpXHMlaeCFOeZa15bSv1u15Y98iv+KsqEPky
UbR8GSj9jy6qByeOdTxgzBpIihKWlyJ226toHLVjESjG3hzbBrXUkh6FJpaVC2YGkKB2rHyMTMEi
41NcBuUyHJozh9mn4Gc6ymzCWZYwFTNtdqOYNChGUFf4NhfKRkkVuhDx2uBo/voSmatOkO9P1DhC
SQWAiAWndXaJ4C7ZcuqpJyNy+5WtR+3WsmHrDQaAew46xfY3aResx7CEAy+pR87w7DKQAZ5rAeZe
dUx/CDfPAqq/+S2QysAxCl+6gnJ+Lsifn+7AnDRZZTYAGkyAs9mUjC3dEa8LjCPkVzaXpO0tMmnT
DZdZH2y8EVedNL8XyjkNJWN2q7yNqxHtmwY1GCrBH6cIq5q09ArTOLbWvQQ9BRsRRyQPpTiTxHwG
IvEt+BpiqlPKSOzPQu0+tQt5yDSymKt01+7aQ5Mtk220Avd9n1xWl1BxVi1CkyDqd2eWwTR3H2IJ
G4kc2ZYBUKA5r0yowfeVJoSa664zNIJgBU0zddBomU/CSREja4RttZcj4iD6it5aGqxwhySrQ7Y3
DbynXFR/oUb/K6huPuVE/VMl2kTNX4NzO298DFP+47bFcEp9wLqIJdkLg6ulGrszxZJPlSgGYpcZ
ePSxtOz5e3tdXyqaJPWnTpjXehysFVhD+FBxjcaOwW0nBeeEz+a5Kp0cQyPa11UDHCaA+Y9THdXS
ADjUsI9pBvnAKrda7e+KDg/5StzUvnHu087zm/l401y/C4qCsTcD3R3RADZ7pM3TgyvHd2qf01qV
hldhZDfT0bDXhvK21ZBgG/TXWjWCM/WIT5uXt8YTmA67jIeEPH/rvFXC0C5tGyCStde2cBY2k2jP
ObDbXJtETG/7fpzZ23pSL+WjXxnHMRZ4YruB/hT2A0cU+Iulm0XwnRvlxqVvrIKNcgIOSG4y/84f
4niNdIVypbjB96Qx7vS+vFclhPlxvwpECBABcBEgAc68GnJNZAXjdiRIHkGxAWugwiJXIlkmdMOc
VnXvSysaKNqWJonb4ANeHPYtFs+bMzv3d8vp/QvP0lcRNW0dclwfR9NasdRfpGi8wdQvXImRtlXW
3chws1ov/tU08glC2Eb1KnOZyOgRY/iSD9IKHNwiLNJzV8u8MDT/FNPee7fwAPS4Qs5885imzb6T
xUXnaoVDTg+XH9uqRVNJhwy3FwJOSGuNK26/npozS25+iIRa0kdaWQQnfYPuydra/Yl9O7fk3poF
78/O2Xu+dRHfvSc+eXICXSk4FXGpOb3VQZPP3XDLsUiZk673qmuHfpm7qeXoRVo6XRByl47UUjgK
auQjXQSEg1bBQ4qW39eT8Klz/XZ7IQCAhQh1MUQpPn4FxfP7Wg06/Vitiodyl+eLYOU75nJYey02
yy2ig2dLKtPf/DAj0039bszpSHo3I+EQhYaUM6b3A6lW1DK91YgowCR5ht76mZNlnla+vaClWZB8
dbxg32oc7wYrx1zTmHhxtMsrS3skzTk3hdPjzl+HmaMXL8sk2/Na6ghjNy8B5R8nXHl2yt/ElZDt
X7an8ixcdx74Ta+DeCnpK7UgVZvfSMloN7qrNuLYapETG9dDQvgqLc+sit++Eowhmv2A6wg1P36h
oLVKLSx0wXFc72KnwpPWMa+MF201XFQX9fczw/3uGxFd/mc4czoq3n0jf4jaOrdcvtFt69jZItni
2nwl/6zAit7gXeWkr8nzmTE/veLHm2D+1eRKK80uZftP+qmKEyPYbezQvcfIusTCa/H1cJ/ecDba
9PN3b6hj0gdjiNGasLsxrK0Su/+yfALDi2oP2DBbRT7mkxh4kPZk4ZkJZhHerFH6K68Pz7wEgd58
qc8GmZ3ZmML5Ml6L/kmV8JqzM1ib2dD+yGNYYWpif4/j8n7AS0/x5I1HeWuRpsGDVsoPluKTdnGG
ofl5KasqDnp+d1kEFWmdh9hFOlbysurzRzTWH/vGT+EyutbCjQziSt3ETCIIfqRDdxF71n2a1NsR
f4FYi+4rNPhwncgOMh5LRhmvjCpbZ0lxa+noaYnkJfX71HHjniOG/Rj4T5inKIve07/7kvUrVLNr
TAUwvwzJz02NTmOqXwnX+tGq5ZVit2ujg6uujNukQdVZK9CfA9m+wJPixrbxOCq6/tHG3KYNg6fO
Ug6AqbASHJUjBq4xZNwUPZVAP5K6bn0pe8WoSnHyUFoR3h95Q7Rd9AtLJjowEvQ+pDhNFpVVXZZ2
3a6TOEu3dgeFe4zKkMerjrbubzIRPoNAzBZ6QRmzL/NukSqiXNRlexPJ6XNS+MeqqbZdp+6BZXvY
ymB0Exf6dWuDOOtlXHEG+TsmboehxAMyy15gsiI6kkBBwclrG9TERrj/0odsKTMY3dhd5Uo/PhZS
qQBZ/L+kndlu3Ei0Zb+IQARnvpI5T1Jqtl4IWZY5zzO/vlf64cJOG5W3ux8KKKCAihQZjOGcvdfu
nia8yJVmNSTxpNzJ2/FsZ92uVp1TXdj7uFW+t5wo/AvnJeimjdkQcdgmVeACgWNltO2fQZ1h/JiV
ZW2iDUwRD7V+focEZJ8l7QMz5Vh2CWdQGySralbyHEbsT1WQLxKd/w+KX1y6tN6dQT7aJqZWShcb
WdXJCvHcR9fiYFEofhGlfV/bKGdF8THYzinR7WBB63gVFoT92NFItEWmBp7WqHgfQjhGMc67ZW1h
mQZEQgXA7SaiQwnZczmL3IVO/+rbl+Euqb1+nsxHyAqdK8MYQ1PdPndoLhFzy5VamCRYyzbcFI0N
S6lUP0m62BPaRx7XcEnwdDhvd9Qc38rShL0QWuqmmvFBqiORHsZwtIqEcBSODy6Cya8WT3AfEkTi
mPgluAsCtQ6Cu8Cp+OGjhJIw/yThETdiS4ctjQhHllAiyP7CuSj06dFSuSaVrS4XhmLVHgkNO3PW
Xq0aI8Y4+EQe+UqG9l2BFmv4RGxmYelqI13OpoNX52v83Nlpz1WXUuGPiTnF6+2vOao9qE1AJSsL
qSvluBaG/nswUD+O7SJaADssQSXNLR2g/lCSAgxyJvlKKrAMOimum8EKsmU7dZrHijG5I0uBq+Sq
4+VGXC/SNi4Oao8vdQiinzl4vVWpJMwhs+u30omZ5p08RbzeujeWjRqRzSr64gM/aLfzk+a7lHXo
GW1nvqhlaXi+OX7FthktGosyWKNZ5svQd5Era/HlVzFbuFq0OMOG8NDg4V7Zabru1BE6Hl4cflJw
UrIBWDLiURln77JuifHWMxKy8p+RnYFCGEkAC2wCj9VsIyPZgLWaUInG2bx06BgtezU52Qr5OFSN
nzFjhW5nEY6U4w2DOgQbRs87yx3nRAX7W5muhA3njlb1wqlJul2fPvgkirpNSZqLCrqZ0pozu0ml
HAztEjFabIh1fJ4sbDMNfnCCLM9+M75l1DaBXtQ7UkLewd09G1N6SR8x9E1JVvZeZPNDiduURKKN
o8RiJdqUMMqwHj3alSG2MeVYEzFhNPW7DEkgETUO8yk8mUL5GIb6qScKi6+ZPyDUyUNJgx5hcxS7
oTNTtK1skuGmtU8G7BKxfECwW7NzZHtIyjL1Gmfe4HB/KhyxRRH6msfYbGPLoWlsfc6R/VWF4ltj
lquukD/anhAlLXG+hVN1N03jz7BTkKnnCt5gf9tMdocLvzW4u5BzVDXtjqIwWGHFgTLtANQy/FeF
vEs07OGat3QMEh+t/oSuZbr4EbkQkwynfSeG832e4g+V7p+X0hfqbCbxGAQ0beL8S87KM3Kgexsk
M2X+nez0R7N0gCpp5YMg3dWtNDJkGgfJQFf8TBPl3YcJ6Q0WIimz39ajtsJeQBxXG41enDbHep54
YuPCCOQ+yokmNgFn5I75GNesAULredwgGrTaPMVmoq6SbjoKRDHEU5UE+bV4dccMR5q0HvtRe+M6
Hbq9ku2rAP9FphR7ytMPgUG1NctJlTMKCxU+k3Iipm2onun8fFPxOVgxyW5SG37WcQc0IwweAm1O
3bxw1mYs9ijkC29sq7u0nd90mE30Nabv1Sg+obe8II7dX3QaWkUocqweE1sjnStzvpK8XSVz8GZX
xQMXkU2VNvHTZd3w0nzcRiZhsKMx7iOH2h30mH2v4vsT7XOmT4HXRvXnkAz7tjBNN4pNsrEQIbq1
5tAGmP1vaVx8BURup7n+GQpM0nObfyqqrbD6cJwUJprcyo6PeVXyAOKTIA3J5QL6aDfik9rVpm8D
KrdFTLdDzyPoBCbMbSulwlZ7XYDrPGJLJ9DN0jxCjUw0/hMoAzTrvVafg7asYGdX92o2I6Nppmih
9xyMUtX0HFlRnS9VzizlixYMJDEEDb1H1aB0buxCm5C+VKDx6AmbNjklLppC9b2mGfZTVQMAhU0m
MvnW2DGIGKM8qUoUk/VFZGCN6JcPd1EUudyMWn8wevA0rT30mPJzyBuElmEvmJb2iBRtMAmRqoeB
3Ae9v09VvhjZdB9KN3p2ANUjlY+ppNgEPmhstLPM66MTpLNrxclJVNNZqZN9wmHJzObck1LcZYP+
jsOYaDrU76Y8qXb9rgRQ04Bd/TDnaFeV836QwaaOk1XX6K8hprYeKJtnRPTLC6g00ASNQ1NlH62Y
3hOdvKchHoh7DElOmKJVp5l3mhFsCbR6Cvz6EGTjSYzFIYzNrTJGmMU0srnMxk85hcW7PsgSXKL2
ne4bS1tlComZ7C9VAG3rHnLTekqTfMNt3Sa9Mt22Y/xACt451ONXkqAXUAgS7IXjJu8rxaVx9lxb
1X2DQwqhcezWkGucvsTpY6U7DvG5l9b1Vm3TzRxlPc2nEN4HNaK+hsvZNKWryCbzkkz5avp5Yzji
yY76z0A2Ozw6K8uf7mU/fMOSUBJLCIQmNLPP3uHOTer1m1o1+Ett9YFINJQbKSFxjVmta/YtNx8M
DfJC64lK/ixEv6CFuVIM5ySVCWTppB/MTtOo7Ng//VR/zlJ1l0nljd40SXQyZTbkzRYV9nObhXtz
Sj+sqTRxICrzsoZD75Z2v3Ti6buOFaptm1fp6EvDdp6GDN1M1Zxrq1tXRf9T6+afnQGIYCoOxjSf
h0i+52bzIGP/Zzapd8AdLTLNWDIxxWyB1rykLR2hYhbfHeQBU2zuQgHYJOsiuFi4IJdarhQrqx01
NxfsG/99Aful8fnjlq7iFaP1jqWOIFr7mvI65u1s5YHgfnQw19EGzmt8Klu3e6Z9Vq3txbCyw8X8
TBwJPCKoSG4gsFJ5N3M0/rrAX/2OyxXrt5tgUg9qf5GU/BKNN6dkOW7AO5K1IBbmRllU/HOrQ/FX
F4e7oQpKDXM/mDOpX//tfTqPiSEq7tdmy/I8bXUd4ouAfJbMu6gplmFobEBbvui5fT9pPj3s7t3X
521SNetUj9e+Lo7mJZ3O7zs8OvF0/u+3848i2Z+/8OqphKUIhRE5FjUUEPyV56zGDXwuXH1Lcjzd
fCnwVG1v1Yb+dZ/948Fc9TUS4EVVJzH65Yfq4wLixvfJMd4NPDI3F7faFjeHu6oCNAMBcU1c2Odh
V27bu2DXrYKneam6F3j7LRXzP2f872/9qpNgyqoqbbNQzuFW7DB0r0gVXJnrsndplXjpI+CzNTim
7gAVbmF8EDW+uPFW/y7x/vlWr6rtctbURpOlclbXqPh5pXJtupqH4XJ7Y6S/SopXM/yqzN2gLEG4
y0j6OjtxlGDyRNtqS1bu4mYf7jIprleS35/rVRFEm4Q6GU6iUDKVK58IhXjVv1rLS9yTLch5uzVt
/rVi4L6xJAowTf+rvmiMg6mzYNjnZFYIeQQTAXPKuWlR+Mtgclklfh/nanYWoZoXtmSccMvJ/gm/
xTI5Oyd9kR2oTOzGZ1JTV8atOXL5v14/zd9HvZqliV5XY6RLn3UZdf+yvW+8eJF4HEEvS2K9Tte3
wAq/Snv/NeTVtBSRQ81Wnfyz4ZYHe1ffjXz3WJR+XqYL19Zb1dTLhLgaD+YF/XoTAgh856s/sZyb
lvwzwzqXn8NFbr0O3kmIei12yK69bMuhDtuEq/F8bw39l/Ged/rH0Fd/akbPIfSlo/Cn2udRXfi7
YV0h93YjXPevo5c9zR+E/OwvW8+twf8xb3G1k8gGeYoO6jXV3DT9lH6YY54j7cz5Dd7k80wMzX9/
+Zc/4I9ne6mH05jmqVLc/8twrvgY/kkKMs9mXwIKCdZAlQ5lCKtRu4XT+uvvYShVWJzV4OZg+Lpa
Y6yEDGHDb4yz6LBZ2J8aJZ9Jef7vv+fvVfsyCgdolUeG7+JaTsDYlhDE3Z7bVbq1PpNNc6RFSELu
MflyvNStDlXqDSsoGCsKk9Wi8D3rVi7hvx4qgXmgVyW9WDpDPPTfzij6oBO9kGv6Zdask5dLk4as
ETy+y3pr4PJzM+gnpjstxNO0sZ7CjQG2IVmRJ76/1cD81/MAQCW40tAYprJ91YqouI5y5JzFuTR+
zA4wjrw4cjN4qpWs3pSpuVNBjVbwLMughogpnoYk/HkJ1+i1YBGoH22ou3Vb3A8+yancHOvpqICo
vPHWrMvP+GMeqsgy6MygMQXqAHXtz0cm5yB0Mja7M2KjjzSrpx+BY3/aRrBr4cc8ULPYWQXVu7FR
sLxPD7Tc8WwKHRjfBcWaI93zjcHedFH71AH4Q20BFsnvXoaq54O1zE1jXsKDSyomajBdAKhv+tCv
HV5LkxIRRZLRSkxjuO2b4V2M0+Ngqqup5W4/g41JxN2cpqekGrdz0+1aoAbuQOBu2el3TmU9YAHe
BXZ5qjt/Harac180+77LjgH0YK1B9gyY4izK+MPqjO0sxnvDGA8knm7GioyNSmxzoa9oqe41GZwH
eBouKU+ATboKb3fzjkx7YxT9igvCNrPAfCd+djbC6r7L54+0R2UIr/Zz9oXAOU/ucidXwVBv61Ye
kr5+HyfIs9ypF2XdPxnqeOrr8iPDJk/ablW5BSA3rxvnT13JTU9RzMZVS/M0FtpdlQOHFFUVc5Oz
fzRt9yZ7cq1ym1MQYPRNqwx7X5BTnMRDt4xirdvKLqSm0RiHULTfdYlU0h7lUQmdMzDT8GQV1JEA
LdDUhzPvOiBNPSeFfpk4DTjepoL3qXebucq/QxihEmLPd0WZ3U+UihNdQvvzdynagLqcT/GUbwQF
Rk1VyU1OQ9Ic+gMBZASPo9TMxnPZq68gb3HM+oKrmeB2Yqbb0jcfpqjflDz3sPbPnalyShdiEwYc
EPQ17+cUd2eqAJs+DCNvoooYF+G+GWziwyoVokQyPvtmN63LAv6179tfwwCVRVeVY5qXoWujLTey
Zq9V1tqslI3ViDdrslQqC9AAO3J5pFHCzJ5PUxddajDmtIA99WYoNkRfc+nk08EfQG+OovtqYudB
5tTiKGk+lomzSecqAKxHtUVivpjN5qQaySNyZfpACYn3wkdH5HBWBB6b1NpbOzgfDRV9a9Cow/r+
RyAvr6ioaVb7JhB+LaU74gDLn8vqvcydR32g9pXUkGH7kupKOkUUNRNKrVEwHajA1xuq2LlLGtYX
gc8BGdPzWgTKhi8Yeki/63jtS535P7X6S9WkoyvNoAF1O/6gignFIgHMXMzmPlXreRfWxRNM1ffW
yEw3b2TmTakAiJScWie0PZmH6n2nNaTKQ6jxiDunpmHVP9ROJa93BHNa+KJyO7V40SZlQqsbLU29
QEsZQLJFgwQTy5znnVE7zzKcH+NY7/lzKS+MfUf5ICaGPaQbgVHwtYRw4lYAl1rKtHo3HrVJ7ls7
fy4t6+RcsLN5WKj7KPQPlyXLbXSQuURjV7P+gjxFriTT7kYH/h9Lo6lfLt6SBi+tyevdJFKK2u+F
dba7Qy9/NuuMb4QfHkULK3jW5huarb/sW5x5/hjv6hybphXQgVqzzh0chmUURaZnAts+U963gK+T
tMtOfkaQG9FfzPszbfZDPvHpgNQ7xGN2bJSodGVPIye7sE7Uy7UiTX6GfXGOBkGNcO6pDhc3dt2/
jheXn42IFpMJ/6KaVztIIKrS7PQS7rRxqPKHioLz9Pnf29S/jvjI+C59dmFQC3Euv+G3jb1OurF2
psQ6m+8ppplLr93axwuEJ1B6F9YZANHLuAYqcmMK/HJvX22PlqYj2COdF+3Ctcd6wA5LAYY5gCZ3
q7jFztp0R3s7v9pbO3ejLSSURX25dN+Hz5pLLcgt7urj7bvULynBf/2Qq8lRlJFAv5ein4jyD0dB
DVK24pvRsERWSUqtthHkACnWtjcJTw/Sp7IOqKUqrerpMvpW5+mOTX2hFxbZ69paADxX9fTOp7NK
DZjMihLAVaqhZ0nSCg1V2C0QgMM5bh8jBci0ZTJIbFL39hW5wS/wUhrFWzsTKJ/QZRLR9BIX/lOo
FydKymwtnVQ9IaNDrZbgAkWwCVpsm4pSbq2x+fBFAyN9JDDDpF+xbEaHgmJUmDYl0QZ7R/c4DcYL
HY5Xja5C1Q53sp/mxaBSnLPqcvQ6e3hTm3Ef1IrXxPO9VkefOYTwuZ9Mr7SkQjCIQV587rc37ux/
LQsXaxxxOJo0NDhO1z7UpNIqQZbmdI4Jgvrfs8f+cZb9fZhr42lQjw4Kp2k6N0X4ToAtjWhaL9SO
i3VY6zduI3+r7Rx6AEB3HQunv31NNAmjZPLDlmkedNTk/bPapwDPtnOdbgL1xk3hrz8MnMDvY12V
IapM5M4QYIuwzUXEHuYPmRfIamvMxerGsnGpvv3x0SCsdriKEOVxufhcL02KCKQSXIwUzdJ60xbB
TgK5wMXrJav/xSf692AXIZV94WUilrimapC5m2M8K1ivZYckBHpeVC0klVLNZxl2bryxXykPV3+b
cdESc73QgU/YV7sTcShd3tbcdZRN9TP4kKtLRCWxkYZ7SXBOCObLspVYmQsaJk/NWuHmcwl1bu67
x/pr+H4TVPdXzYzgokt0FIZ7Iikwi/25RKdxqKFK4PekW0Jnf2EfUSR54fJWzeyvucpAUOE0Qqww
9TNZ/xxImfKxqdt0PvdjuCochGtx8N2Jra88bYVbYri5cUn6a4P7NaCOtpn9DVrO1f3Zj/tpytVO
P3d0eqwo9PyYWmB8Iz3kH8vK5Yb+P6NcfRZJVtZKnWXzuSVmAS27N9MPLsYa2fpxqlsAAgYkrlvR
Opdt43oWoZGXNv5iKnW/AGK/bax2C3Er0lUkjfFbrbwO2sd/f4Iocf81gon/FAKhhvz9ap46fep0
TWXMZ83PLsl81ndFGzcBPCu3HxEW4+lqlxhgNk4WfZSFYXp+NX4r2CzcsOkfkgyDhp8EzTpSxdpk
LWSgwQ01Z1oXzqyv5RzdS2OG+Z20qGAKtECNli1TWxyadv5KS9DoheqhN1kWhdK4BezYPIgETcXq
C1YVboB2ylZ11Oz1Rpwma1xHlnrsm+isDYl0mYorUSGyi81TG8TvSnsJGmn3ZZE9K7Gxt+byMWzN
le60eMmye6eKF47I35J5ugf/cexo5JlqtuCYdEp6fVWxC+ekI1hxcGx64xg31j10p5l8M/XRmZxv
jhAPsEW/taq+5EwI/g5/7iq2FADmWNiKJv9h9MGxc+rPvgzhIrZy1ZTOqz5mfG4lLihstz9ZhEY3
ldqRvXCA7GEvcbMfQ0kASoOpDnWu9jOemjf6bYtAx4rWCvka43dxkIntetW6N7T2ENjKE1eg9zhr
d+ZQfsZ1/iSkfzeV1abIk4MgMK3uo49g6h6hJ66HOl5KQ18noj5hvCk3RaFN62koMCI4d6NMd7h9
cX+o5jYZ8203Dxn+NQJY4pSECUutvsbIWLEbIeNpJrHoG6jHRvIRNupHp0X30aB944aqrjpTWO6g
JOcmtp8oinIZFOWdprX3kZEv1XR+E3I6ZDMeOWz6L44+ewRMEBTj7FCJPQWA8zUsIeXkIHFqGDZ3
9EUzyJ3vD3uydbhZYKBe0FaeVwq85ZRuoSbwIkadYH0lG7PJ4oehrO91X186RkODVTFOUc31p+jl
OTYwGul6fMgsKtBxfd9rBhGZ6d0YJIE3x+EmDZtVpYU4/kanAPtGXWHsIAYK+anPyKzCVOLT477Y
2s5rHPnhsk3k95ZIdJqe+sV8az8qqO1IOQnT3ZAjj8hFussC5cXond0vlZY29YZHrIjpdcH8Gpbq
OjCVvY6BdPT7lzKP7p1CXRGl8FgbAYHpefVS6M0pc+pvxaw/BmnpYI4yhAcE5tw19pfo6YB26Kvi
Lj9a2YAEHJ/tkNhH2ylTVwuDjyKKvpVB8h4H1acmxspFk/QqQrVbwq+F9ScgzTb+FztJvtVou0+d
tbHbcou4am3PI9EYobqdOgoJ5Qh8O0r1dyRR38xJrmtlrO5owlJxbxPkGWm3m/V5r+VBeOB3U9gT
kG2sgHin3DBJ65FhjaSCRqkmO/B2TY6YKykqfIW16lkDgeGVQ66MAKVatr1Hu1FftkOLc0B8L5Lc
XwbBgA6KXxpU7YMaJx+dLgqeRgvMoxBbjaySdMb+OmV58ZrP02cyms9RSiJoHz2Es7qGsbkcYr6u
JjqJZtzEuEvTolpEvnwK1RDE6ENjZgtV1e+kMR2wtDz1kdw2wFQWVZaFi4bs1AWgpwdFq7wunlfs
wnhTdfVVqaxj4udHzShOc6suwqBcdlbJJtHunLT8FhTxyzgF2xErgt+FG7JL0U/SOk4c84kr9VNS
O2urS1/MxvYUm4a96OJiIYJ5HYzZITesT10bUQ7FBIvMTkCmOScfXCLW+1SE8i7C4eRxRe7Xehtt
TDEd9aQ9G1r3nCkjgvziUVFaupJiFKi8rAjQqbHxS2djVdpj0pcKChB7GYlMc9WKp68m3Cua4TPQ
yujODltrYZO5tHLsuFmhmiw8nFyCPBC5jyfjWzxSU0pQXqiUNJI02Q1NUZzQwNUL4Jb5fUeo7XYQ
iX5vMc3bND+mkHvcQVW1U29RRfR14iGbObW20rdfVMshFNBWXiJf6ZeyzQ6h4ROgIuXjlEvCbstH
p+22sclnnaFpSwnBWI+5PkOUC17rITJAf8eL3qEF30pUik55DOzAwcCukDpoIr1rid7FpMmn7TRI
R+EnOq6WEfYioshampp5mnvrDO92xS3r2alSa19N452IQKkMLbFGo5GbrpMRwlQUD+y0hTtcCqjW
aJyqgfymIL28ozjvfjgd+k9dWojGClSJqtG/WM68S7LLytmqu0LJ+2Uap3fVFOrbQYlSL3TSRWZ1
C4uUZ7cin8cVU4R/o3e2EqvcgoLqTI1IIf9KuTccjJuRVFzFJntDQ9LSRwQVzSGTP9HVRT+lLzH/
HQxmKwn6ydChxOOhrNNsE9gAISPR3+FC9zSGdTkhINudSI/V1Ypjs0+oh24V4bkK2y+2R4JsMax3
pvJYadNxjPG0mgjFXDh2WzmjEcottXbVIECvmVSfbTTFG93WxgdDzlBIA7NcBj1CPSy4tFdSq9hH
mRPs5yAfV7Gi7JUg+QQ0/NjP/WuqgBPyIXuvfItiCkk4O2BOO6dIjOXU+JuwzFDQ+ckyDlFCBmai
wT5t2qVV18GySSO5aPEDoCxmUcMetdJ0f593uButPEwXOQlcaJofEkGyyFC01BCHu76pCdNucGCm
mj1y844/zYEjEOorSclGoEyZq01VY7+mlK8sA0u02IqGbg3qK3GRdd77uRmsrQp1ejQld2WCydKf
20VAtc6NWr1f9e340qDD5GcohmfnziXVZMxeIweXr55yZGjZIVFmndTWv1eC+TBPXN2H5hzWwxsu
sHhX+2IkyrT7iqasYgqDgyVS+9FiT1ME3vJuUGvUrRVH8JFcRE0OyXaesdxq9qrx0XAb4cK24pRg
afs+iq2NaK1j0LRHR6+WFl7pLFEPlkp1UImiI3WJ1GutYNsBDICXDN+At1pZ2j6fwLS26mNm2S+s
pufJybZI94l8apeazpKumdQ2usDYGH13yrBwV1r02inBcxS1j1QSkaHxBVOvj7+zD9xh91wg1t5w
7N74Y7tsCZ/LOnHsO7HrNYkEWNkbcfSo2gViJHkfxPJQkIDYGNWhSOeWsrJ8AQl0KH6Fj1KLStmb
9KyfF8rIXahUV3GT73KJ3j/wk7c0T+6qBr92jRTQS3LVvvCToTL5c73o0gGNfzjsQCxQYs0fBKyp
RcH5Gd+BSu2H7z0x9YeQFQPn+Dqt07W0p71t+0ige21v+sJa6iDmgqrzvbrKDg4T5xhpM3+2RDoe
ZDkLdeQ3yxlj0dijZrak/zRIgK+qVM5FZIxu0Cb6YgBRsijCFsD6NEx7Wn+xO5Z4SRNVczEuAT4N
tkqn7COcCd8aHVBznfvOhxMqd6Pp0yF2MBwYSnvpLqCzVnOReLQId6TyPNeJ3DpJPt/XtdNT1Ajr
dTiE2NxHf+vgEsrYgjyrG9blwA5MV6f7sIrpHagjqnKRI/WeQU/4FYLckQnFPj4NyL9T60eX+jzV
WWwig7sT674y1msx5D962T5PgdjD7qdeNRCGNijOD59k0UVrhXyzKiLUNFWeQi3DvNflFcY15Z2q
2Rp5EsI4ZXpINHoaYtQ/Ukpiwo9HV2ETwGWYbZRAXWfZxb3AcwKyfHYUuK1qANsyGhKFgOL2RxAR
UjwmT2U8PWhW/a2LSdJ0aJ+0ch0RpaTq/TOSwC/I2mu+Ah7hFLw1Ord1v1ilnVa9iguMODHbaiXA
2vZ++LMeQ6jSY30Xq9ouyo2TSqJQ3mobTcYU3oL7ImKncOr5i8ZiuEw6/Rj4OVQGbdfl3eQ69vg4
1eadXupPHR6/MBaLuCsfYwULaRvabzJuyUvo/OfKMcEZd6tQC465j8k1r+8Svp5W4cajJ5thLp5s
WheRTmdwCpxFPXYnPvmtprdwObR5m5ftNgqcmMwOgXskeotFtGrqcKtnIc0kiQNBTB9zY6Pymuks
RqX+rsb9c6qTeDdbz0BQfnJH2VkZYjibNhqAnrt2LPaqiI/+ZedS4mTXTiSLoeHNL+G3ktcymTU2
GHKVmmaXDqENpq5c6jHnKsSrgi8N9uxe92m/caR5swLlfaw4elWmtb506PV2XpRFf/JNf0nU7z7v
y8ZTHI1Dt0O0m+i4DlHwnOO1GeCzqWP/M1aYmFEmnwSn2hp0hluleeBeJPqOCv6hDPr3PsDAwLG1
8LhqrGobdXfc7sSYLKxSnrM8fJ2JvC3pi02mAfoczrptPOcFFJWqlhsKhG+pVC5c/J5DWfbNsS3m
drDKp2mh6cGxKLqnOAx3Tt89huYsibLWuGVmUb1P5pxgzXBvTCyEQ+N38CvgzsJghwuLu8Iu/u9L
KNQXpEm4Dlxm9CR/1myQ8BMekfX6eYRzImL44CxXzeN/1xquoqFBO1OZ/W2UazuegxonCFVzOvcF
zHwrPPZ0ni0cQj51aCV5TtM3FTBjXdAysJ+rOVpk1Y8pfivibJ2DOPGHYKX6+Tq/qCgj3BQQ95P4
UDlkMlqx1yvpeYr8FwI9trlJ+/dnO6Un04eYXNrbxHHuh4kD2uAjm+1dzW+OWlt7flRtneyD4xpd
fiZSlT0Go+JGOiib6hbC7R+lKpPqNB5LwpVYg69KVX2jOJVilvo5jh4ybvZ2iBipNr3/ftB/VXAv
z/m3Ua5KVfBaA8fkyHkek+GFQvkjpZ81J52VP3G5/e+x/qJHXF4qEwcxh42EheiEP6cOlymziGd5
MfpS52jcbBm9F8Rvu+POWReri/wnePRbN7qpA/pHRe6PkS+P4bfaGFbf2Mqa6VLRDDbJLlpz3FyK
zU0x5z/HoapDGJbD9f0aVNxmWTEHdjuhIR2WFSrAi46sOrabYn3RkwlqIR76gntxqo//LzIVEx3S
/wx+KaH/9kdWPVfhGmH72ejj+4tOxdTAQ0qdskzhKkm5EcHTmEdPlXMsSk7T+naWkPN9lrcY2g/0
OJH5TyBwln2or4v5B/Xx+sYc+EeR8o9WyFWHMeUkMsUqYn4MxO40vrbp541JdmuEq6eAD2MERZ/Q
bFkKr34yPXJ0H4Dxu9KzN+l52NzSmP1LHvTH36T9+dxxZWVdZ1b6edKR0FEmoau0b7J27YfFJr0E
O4f9A1hRlvN39GMeRwvPlM1LaIRv3HBWJeUH2X3TCN0oKgOSF0HTbDP//Vz+tZyQfGMIjfsS8JKr
b68Yq9Fo63I6a9QOutAi60LfSmpO/3/DXH1oKOTs2jQZBjG9JR8i5067qaP/9VuvKt2QAqiOqIA0
DDbDPx/4WPbAQ+PGPKsmxwPMKLHWbmdDP054iiYrf6xi/NQtnjsz/aqH/qmr032kJtuCCAqtll4O
MC0kRIlmDKKlbdCjBsKBK3uxEUqzj0bYZUO5V9mOx6nzsuIwC5IxkmQRkxAnnU3iJ2BI/O+ab+xQ
Hy7mzgIAlu5zO17E5uTVERBKcqC1yV73VYWdp7/htf7H+2QpVlm8aV2atriadM2cjVHj19NZ1/d9
cQzkobL+b0GerNeMge4K7L5jyOutPiwhpzZOhvNmo+8iDPHthqgYOk8cK5fB4tbq+QsccPVeGY94
Nps5qqEN+PO9AsmKzL61x18K/ILVs1jr/4e08+ptG4va9S8iwF5uKarYcpFiJ3FyQziNvXf++vMw
B+cbiSbEM/MBM1cBvLQ3d1l7rbfci+/yNt65DmYyjgVKPN3W++FAreRedPK9u729fhdOj8mS0IKh
oIF2nuNkM9FHiELjJ6h1vEkr4EGIpd8O8fHL0ZvBA1Ajv6EYOG/QDn6COmro5Wcrf46tV71504LT
fwjBDUvmoMEmmo+iU9IahHiVnTvUArvgj2oKm159uR1kSg2uvxbjAB6Kl9Zfd8XZCjRGycCTRunP
dPwnoJCOAllFOo3iZuUIGbvCTI1iBz9vZXTLgfVJd4nIH6gkSku+a1aMLsTFsRZwVtYek9Lb9OOr
WuFl660Rdz4mSdNI/wk4u1KSCKKl7NYERDw3t36KITy034KS7G7P6MJNgsyZDjtIAWDL8TY7pJM0
rpokSftz6QwbaZeexMfqe39nvP3fLYCnLaXDLx71slPiDIfi67B2mX0QDtb+YiEmGV1wQCiJzfag
kuD2bsVVeR5cXm2arB8rFIma7EVVB3AY5pPY5ugSZnueeCsvi4/QoOvY+tSXvkhgsIDhzRkCjEKA
ZkvvCFiQv5OOk9z1hPRtTvXn7rg64unrzdaxRn4tAzBA7wqE0HVUJUhNfIGy4qyjaeYdpIOwiY/j
PVy0jXC3ykdZ2P3osErIMvOqhQY2+8RtH40YwWnqWQFk2Dryvbydmvwtkqc0a1CgiQ/t/wfoaGHP
6DoXP6gQ/GFIv68HmXdJ3se5p4E0U7eeKp5qsOmFgRqB0j9qAoiUOFg55z7mwjhsXoScpQKdoKqo
FDJSGWO/iQ/j3Vl79bCGIVh4VcD3BZMOVByB3Q9d6a4sIT4WgFAGABLxxno23voH1Eu31qZ6G9CO
KCC02oB+HeFO+XZ7xy58TZ7A3I5cwHzT+Y0Vm62E8Tm3cF7F90Ldfg1aY4/b1gqecOHr4Rgrchvr
iFxz6F1/vbYXRyEryJqR0dpY5Zvcn2sjdlDLittPXvfn9qA+3oFITf8TbbL7vdyGlWUGddynw7kw
T775OmTpyspYCiBN2nKTlYsJv/86gFwaWl9KFthiHkSWhjBI8OX2ED6C/fBzugwxW3yZ4Ot0Fwnh
fm626gbywE45Fvd14MQ7BD+22n0PO6uyANIArTuEZ1G0B5vq4y9/f/unLCyRq18yO168En0NSqsk
NZa4ART/KI+WY8nB3e0wi3MKaEnGeGDKB2cPK6VGQsuLGPCQkszqP2JlBdSyOA4FIQcdMCrJ2Wwc
KFLLVpITIFa+WO0J/1Sz/3V7DB/JidNXu4gx7YOLC6CmPaVlgtuCxwPLqDxMJ6NB3me+ted1ZtLS
iMAWoCeJqy5Mk1kCMwlvUGUiva27eBsW5WsSNk7rup9vj2rpy+iU1PkfiS5Kn9eDwgdRBqtBnqR2
8auqDy9pFvz7TB3tqol/yEmEFOIcHWc2VYJMjsyWTY2nmMPeDo32zQ2yvdaWu0YAUK0AY39G4Ad0
Tdn+lNzsCazQXRUombWyvae9NbtQTSCVuoEn2OTjPTut4qrwW2Uc+7MHJij1evANB02PdnG5Alde
nFkNPg4tXS7T+ZKMkxaqYJoNZ6MMHV3sUcA/3/52i0vkIsJsQfa+FbRiNb2aQxc918BpNAAkse7c
DrM8EChqwP9oxRizlSgHmFaIXkzZqCo3NJ+o1qycQosRwChxh8jc/3P6deW3XR/0IF2tnjTOGuwq
XLkKl7K3yVwFSTiufRTOZweEGplyjwEU28kpH6JPNOzuG2Qq4DWW23aLXSHcjm3yvPZqXBwZZw8w
TZgwHwobgup6edxIXMHlZBDwqETByteRFlfBtHN1UgwVDsP1DvaRhUHonBBYBzv5L7QrHG8rbNpN
+JR+0g/y13S/RrhdwNpNanQAeE2U4vHZmX7TxVGIOn6R5HndnRPFeK0b79lXaetZtfYDhZFD09WP
uZB9Aap3gLj1opTC2qNnKa+6+gWzK9T0BPBXA7sr+CK90ZrnRNZQET8G2wTrcRQk4XIXT8oWmTdH
397eEIszfjH62VqKqmjou1rqzuXYenYBptg2Q/nBzVcF5VaHOdviRj/pkHMvn81HaFb3zZPwFZ3m
7DE/RHed09wNL8pv80d3LFbu08V1ezHE2aJK/MZnp1fDuRFeSvekNisFouW/r0/lG6ymwfJeL6AU
2bvBGtjxEigorRP2reG/3P5Ki1uelyo1IlWRSedmYygaI2hwH6dLs9Pvxwecjh/Lr+NeeOy30lY9
ejv3yXCUu5Wo08ef3y8XUecuDTARihY5qAG6dr8bd9oufe7D3VRpj4/RXfMAuOI4Yon0vJbKLU2p
wQHKq4YE+YOpjsAjQIYqwTkAwijq0FlK1wwdpxn7MDZJpQxAJRiB9flXc8WhLkpyklxMP+UuIC1f
pzcLWfzQYXSSVNIvJQVdD3OhXbkiFnRYcSaBloPzFAKO+vyNiMYeLoxx2Z8LTdnHXTECFTOG06An
J3cI7+Q455ma38WDe1Ty+LWukKLJDUV4NErwnR5UxpUPvXQKXP6g2QnUe1VTtk3Rn7Xn+qF/MHbh
W7B1HVrYW7StuleZAuDqA326az98gYtZmB094Mk6QUIu91xV1jnXhR9aXxgPjfCoJKc+C++lAmuE
JFCcNsEFIsZtOOzPYoqjye3RL2VRl4OfnUuIMuaFPv1tC7Uub0BgqOpsWf7cjWv8g+kv3RrxbBfj
760DHW6oOk1Kimp7CKs/Rjxukq605Qakrij+uj22xY30zxybsxemOfhx2RQ5H7ZF8zG7a6RiJQdd
vLMp3+MZKlK5Ez8kPGpXCjm6XtSSG4xRBbva4FPEGSE8yjuQtAd09VZiLi/Xf0LOyoQRAYXWJ2SW
fUmsBxfnmmJ3e+I+yujwQroc1rR6L9ICNTEBl8BoPY8vynPvpCdzj9k89kawNAs7PQR3QFLepa0n
2fSgvkZfb8dfG+L0YS/Ci1YO3jtwO+T8AhvgjVMhqtf2azW55bX/z0xOP+MijDqMRhOErA9drrZZ
873VEf1DiVKBD3l7QIvXP47OmBpMPBRYU9ehIhPQEsImjMjYACeOPhnNRnLIcTYtPH17ULfC2XzL
TuTkqzfZ4mz+E3u+DSIVKkoREVsyf+B0bbtYMxXtn9sjXNxrf+lFNMpMaV5w9PE8tAwwWGfTjY+6
3HzvLX9lOy/fHCTHBs61uF+Ys1srK6D/ibnRkSAn75Fnx074Yr62gy1tvE22Cxy8X9byp8XJu4g5
222Nj6uJgVv6WW1+FOFRHZ9KbWW1Lx2MFkOCCEvib4mzqyBMlQgmHSWPUUegZRTocojZicYjDKyx
FLe+B5hOTyVhTZ58IfBEi5pkNiCr4lp4vSjVVNT8JDem8xHkWlnZZfCtAXc3DIIzKFhfN79vL5Kl
4xLGEs03xZR4Js4zOd2EVYqbTHfWNTv4JG/k30Vko1m7dw96vFE2xa9yE38X1zb6wke0yDfQfgcW
whtutnA4o7sG1eHuzDUPgrY24Yp0n7QsfL89voVNgB8L5RE2OtLl802QAaSvBi/oznFFleeIPO/t
vz+thNkVevX3pwPt4sAassLIeyy/zzHXS/E+CP4L+BfKjRixV+Ka1/vSrEnkaNCjJIoGcx5Wk6O+
ZI6TFHN7rIbXDuZ+omQrt9lHDvv0xy+izM76UsGbIAPyeS4mXKVUe9YuD5BCFuVAvsfMTr3DuOk+
Kx9pFL35BeYnpuGZDm2lo9oW/a5A+AEvFkoz2D+kB6xZhk2btD5aCUYHOF08hRmt+lFaE8n54J1M
D+vql0/zd/E1LNUS0NJo63P8EJ+0HX3k703j9BMO5MH/pGwxksjP+g/BqY79t9sLYe3TzBYCXRZs
1kBZIjSQvqiAEbeSFSF9UcB/uR1pcUlPklz4CVD3nRcl2qCrisbXq7PRgThpv6Twlv5DBOxt6O4q
gPHmrcBYRi47QaX2nIkHDXfHRBy3tyMsbpt/IswbfoYvIZk78toZqG1k+V4Ng03povaLL8iIxs/t
aAtZBSP5n/HM31adWWYgPF0kTeHu+UZl58PvoQsfI2ulXbP4aS4Cza6muPaUOpV52ssTN019HaI1
ybLFZXYRYZYGoiFfGZnIUGKt2MDgxR8R5wpzrVGzFmZ2BJgAncNUpBMkio9NdJS1n+WalN1iCBAX
okTnDn2y6d8v9mrbtVmK3jVLoAdY3AG68Lr7ol2BDCx++osos22JLFJXRToDiYX7AXGUUFIB7RPQ
63e3F9nit7+INMsZ4tpQmlKmJIJirY1CQ6f9ewAupxtabmAEsJH8UCJQ5bxw694DQtckW1RevsMI
fbCqcqU+tfTUwHqKdhKtC/bNvIxf8M6vi4E4ypCUPATjd7XIug1JjwR8bYiAgdPTbYTSkXEP3aCz
9DMXUQXHogk2UBPpd7WiN4duSO/ciQtSk6Q6QaH8KVG1WdnaC5UowG0qrmCUTRD+mVfQUzzoGjcn
fwnveic8yTD2t8XeegIjjCFecRe8gQzxnPX3w5ShXN/8BAaEhkYZRSH6Ytfrt3JzPyqjsOSdKUKh
s5UDTpN0FbNfoOpXPsnHtYW5Bh2ryXgF3NB8rwhi5BWWCzipKhssCSrvSSrM/e31+3E/XseY7RS/
7gsli/jqZUbdN/Kd2FL2mNrd/eswKJXBy2U8Ckir2bRJ+iCTuwOpcQMAsqi2Z/3owPtaSWIWZuwq
zOwAUzotFd0B0ZxUEDDB+OWF8vb2QD7KG2KAg6Cfxn8G0LH528e3fDSR0ScDb4qoPlKcfWpX+/AF
Gf7NeJ+/5/a4VbbZ8yHfK5397wvlU3RUOWVUHWVWxfXyU6zWrbKuyM6W/CeDGKTox3FcA3UuvA5k
ZfIVNKikSAimzA7pHo8JD774hEsaoazYxrO2Uw5Qu3bhF+tcvcJpv18z/NOnW3K2s66Czlbi0NQx
LMYmOxeGcMwyhDjz9K7TJHSn2m3joX3zFjanVBbvE1N+KF3JMdzsrS3hg/i0TUxoQ6Yc2LJfqTsr
LcStnslfa7h0Vou8dKnbEZTUoDM/FUKa7gKjhT2L+HRa1M9+KTw3f3Xczp3Yfm2hRpZD5+i+5Ax6
fszz3G5lmCqqrUD/jCD4xnK7K2MUyNw6t0sZolgYwfJG7dIQ3sO2oA+bHY3C2GI+QyXP/JxZaEWq
AySO9lPV/4w9/1n11G0Ty/tsWOvlTFN1aypnl1LpVoKJf2J2HkV1W/SmTRVn01bvOl6rt7fDwvGB
rIYGglPGjRKM7vV6zOSyNrqakm2PHY+Y40Xybq4GWdrVl0FmKyOa0HNtG/RnOcSjcDS+51CF/sM4
6CpOtfBJ23N2PsklN8rQU+hq8SpOqM34NUSP/uftKIsDQZRuKlJqXF+z528S9YjZTQUgHeH3oIFS
vtIE+phgs3GB6Ys0yLHtnB+zXTbw4NKM8iyq/HzL343Zb7ksNtgu2ea4MpqPVQuC8YanjIBo54cq
UKnjSZFiF3nWx+yx78ZTbbnPgSF9M018MbLglGewnm/P4OJ6u4g5HSIX6WPf926fYC18FtzPaZcB
3w7t0I+2t6MsjwzrdO55E1TIbP+ImHGncqmU56TNPyFV+DWPXFKvYpuEFeSc5jAIuXM75NLAgO4i
6ILCEi+82QJsqIFI1TQwOnsQtH9LVELJyDa3o/xdAPOT4TLM7IJsekGHBDCW5E3duzqhpDInjP/K
C5Wk4huYf2uH0eJtAs7SlKg0UfiZqyvhrwEwRW1K2mi29RONuf1ou9CQ7RyBXgcZtod46+36tdba
0l64DDs7NUj3e1kY5fI8SuW2yoPerkrv+2AVT+Jg1ptCXtPZX1o1lwFnq0Z381YU1LY89+1bYlb3
KGJsrT6GrZBsMhN/ThQubn/OpfPkMuL0iy52QyOaUU8DIT1jMbRRYClWhLkdYm1Qs4TDkI26lVVe
ngnyI81kulYiVbcxM+moGtE+TOQG8YD/lMhdjGzOBxxzoRqUmDXTdUi3i+bWEMyX2yNbmTxjdhg3
PHeUxgD5jH12AAOb8nWKG8bK/C3u638WvzE7sGjkyoC12HCZcMrTc6VyvWhrSOq1ILPDA+akygdJ
8YURD4XqbUyxRahmzbd3Lcrs7BDK0craitVWCwhudD8l77kxX29/lKUYXCa0w4ExTIC86xVt4ROm
e01JzQY7F6/unDryHrAXWnlZTat2fgxO3tlT4jLhbmYTVjQDZUhTLM8l3KxWVzGk+Zrr4YPvb/z6
Z9xhtyI4t0e2UF+FVgN/gdIadXdavddDy3LkgFFGL9C6dzV72CL65qB6Fu8k7Lg+m3flUdsGd9YZ
uzsnqfbpHi0Z0V7DNCwAjfgZvCcnAUTqfHMQnYgQljjgI3jW7HFX33X79vCzcdJP9apv6EJd9jrU
7HiS1cZyrdIszvVPPMye9T/VU/lNOlgbUvafxj3A1f6P6OBo7ax19Rf2NiDtqaMCKBF2xWwZeYmS
j4pYl2crS/dKSR2iWXnQLt1qVyFmG1sVLAt9MDVnHltn+prVfvzbcNbtzjEP2Yu3ympdKNFgNk9u
MAHgEeyZ80UGLWyDzByLs4hEupTZcJb7u+EzV5vxhOfYF/eleQgP8aF6Ll78s/rp9gpemlT4hDpY
EZbxB5xnYshuExhecbYCw0ESB0GbbGVfLjxc0NGVJuNc1qg07w8h1ibnkPeis4BnoBTqRzR10Ukx
UQ+Kx8Rd2ZJLC1QnXUavnxc9bgGzG1s1Ax/dN6ggLTuBbbmvqOeEAMZhFuzHjbwjOdr+JSrvb0/l
4jjR6kR8lwrPhyYt4qkorJlWhscVnaMKj0bRHJw21/xNmpRrmdDHrG+SmaSxyMejI6zM97yOHLan
a5V8QmHpIfmEFNp2PE4E5XZbUbdaYyZ/JBXN4s02vmcZkCUV4rmPyDx9jvZThax9KverkT7cF7NI
s/SkDgTWjDLKp+JPt0VOCsFs+S8JO9Vs93ncapETOOCn1rAfH8tAU2CqMKYxMRo+VEutoqt8D5mw
U7vrd90X90996t6jLXY+R/kkP5df3DcUOcKt4FgPzdHc3l4/H7Yi0a0J2CuDz+eenC3cFK/0lD6h
cgrLR4E02lgtdH7I+/5G4A2pcldgDjG7IcHYtmIb6PIJGanPXCaQxeO83qPb5+RSaG78VhO2GuIU
m9sj+7AzprhUnlCjnh6Xc8XOfgjzbNAG+eSJj36Ddr321qk/hvLldpiPW3+KY2qoW04MVAia17ex
kuh601e5fBrukTwBU+ggb8FB2mS7yWeiczInSG3xKy6y3i7bqisPdXlxnBfxpy98kbrrSYzTZl/K
p9qRsaBRt/md+acqcYdx99Fx+IKApFMfqp/KOXxHUjGoIMO2SEOykSZxq91/2kmXEzJLT1zw4m1Q
N/IpHHYIypGm7FTFTnC7+xV9RopuS1pZsJw5p25/iqUtbFkyTHHoahSIZ4FTYoZiL8mnpMblERHc
KEegpy5XEvHFLWNpnLlQyUGtzz64mHRDLMueTAXRPeba+CrFlrYSY9p2V2nltKguYsw+qiVFspXi
D0MlRIrsONNkO5bTYYME3ucU9ratyM3bf5k99FGm1JJsdjZ7lZL6kjAUDKsvUFEqN7r/NFrSysA+
MnX+juyfMNNyvliubTohHmLCTEIX4pfomG0mijZsKlwkVjPHhcMHIN9EcJEhpUBNvY6WJVKaoByh
nKICH8TGeNOKXS1PNPxfuvi16MPt7UmUFxbHZcA5MsvraVUiC8R5eifGNlay4SuM/l19aPHdRVtp
M3l7GZqd3aGyeAhBp2/kR33rPxqntdR1YQ1d/ZRZ6lpAMCwEV1VOMAxbHd9FPcHS4jXRt5WXriSx
a7Hk63nW+0I0SzRZT5GUHgyhQF4qcnCT3iM++pQhJHh7mhfOvKuhzbYgcLVMkAYLIbb6kyGMttWn
u9AUtusM7rWBzTaiWvoAUTwGpndYLWIE2mOeEUXbFj1PCXfX2+NaOMGuxjXbgz58WrEdBIkHfndH
T8VxewOo9LiqhLEWaLYLXUAmvYiewGnU//hyd6+J1cFAz+X2cNYmb/r3i72OW8Mwqq6BdCbeMXH8
3kgWNrbqwY3MTSuJu9vR1sY0yxUbdOGERNCUk9u9axE2jMoxwZ/hdpCP/WIVKZR/TpQ53g156zqM
fXZV/IBUiIOUYWrLd80u/tI5ynZAJEZ/7A7Z4XbYlQU/Zy7ECG6mJUZlJ8v/PCYiMqid44uy0xjx
SqSVb2bNTo1YBvCmTaeGhLRawcva7KtD3H5uSzxGKG/978YlX68Qb6xEa5i2lzpiTOS5joJcm1k9
jeIaSWHlYJ4XaqQmtCKewwrJgYZ1LK4+avb19mDWQszOCqErQhS6Yx5H6OwV3Njtms7D4jIwAXIr
pJt0Z2bnnlqOnSLjoXtqVQUk3dBtByTLskQobF1GEvX2eD5WCaa1fhFuNiAjTQIpi7jM2h0yk78U
dYP+6/iafU/2qoPvyb2yCQcHpUsETH+vmymsxp8dh7WS8cVK4qNV7cgbFELO7onmCVZk1WPymZ6o
I++w8fqd5g9NtVkzflk8UEy0bKZmHkIBs61glYpb9kEtn/Io3ySussFUfBci6Hh7mhfDWDIEZnAs
H60G+aBGEqBVeDLzHKw1gHw8n5/6ihb0/y7Q7IB0+0mwLRHYbJZq9zKsJ1l26mrtcl46QcDTkH8r
lHY+eDNk6DoqSlEqp7J2FVR+ra0n4L9Np8uu3HDXtcmn2+Na2BXI1Uz1OVnBz3qu6hQI0fTsDHgt
Z7DLTVvQDA7/b2Ka728Hkv8KDMzy8qtQsynEaarA+GHKcyokRt1C/KW70k41/XMnGVszHu7MRux3
pdbco+z1NJblKeQf1Ai5wSqqB0zP63c3iY7p2N5JhQLIN9y6TFHdiz+Aan5PpsZI5RkPXWx80y0/
d2J0PFG5z9+Ezn3wrOBeGtydKGbfglh+UWMR1V0R1dEUE+SJ24S8IEgMR9S9h9KP9qMxHMsRq/ER
+cyowOvQyzxbQ8oQ2/aotSfTnU3fIBNYVPIxyvDTHGASB8ITTjA7dE13JeraduaPD2bS7gQkMYEQ
/ZD9Es3//HPsqkffQg69KxBFjVL/0R3z74orPOd4Hz6pWmtiRpUfpUK9My3z2dVJQNuU3wxKfaOZ
wXPbd9ug8+77lqocNn9f0RM8KkNHez4V7FCu3llp3/nVp0Cq92pCX0XFZ2yElyhWnjPKyAHmVR/b
liLI21y1doC9WmSEtDvdRSffG7V9LfdvYmTktq83Tx2yz1JZabgHiY9FnZ5KXMycQfPvishqnLIY
j5ZoodNp9UfwGI902ieZaGtjpSgzpxGedN6YH/1C/BSIEBU1iu+RcGgy60+EDZ0iCft+lO7yQjsq
cRfeTXhbW4uFA04SP/0sdoIYglxpet+scEKtxgKC9E1OW1jvT0Mr72Hpjyg2G8+yBXNFT9THXlK9
bWuEP9CV3Ihad+pyGbX6ntNYmcyfvKz93gvygRbHaxpIr6anQ6WgxWxr9fgDvigirkb5rZUTZWNq
9XtoKWdxCDM8HOFP9egHK63wDN3jR1Dm/aYADrNFRjlz1LL17lSFg9fUP/soxGLPhKWnX+wTVas3
9KOOtRfcmTpa+FbU5Ru/0b64WMAZg3pP9RBSGJZUqmB+y7r8WzEqT2Pfn6x2RF4+Abk7ICo+tNM+
ER71Gk6kq9J7VOX6QezD98Qdf5du9yVzcYwvRE+3G2XYUY1/lAN1x2J+9gf/TSrd72JiHgohfBCU
4AEUEoZgev29qKpfktoFG3z2bLP0KkcT3fsgS+78XINbbpq103viJhTTZyMyD2Le4jAXdievn9BB
vE+F4k50R9Q71a3Sue1KvrpwTl6dJbO3ac7Bj/yfwvVSarY2GsG96kl3eq7ntiX3qKVlZrCS3C29
vi9jzvNIQcgMgJTdVCzCqnwz1W+zTX1fPaTb9aR1GsCHw5IqPBqHlOCtv6ptF+k/uyAfFFTzTpN2
pnKsD8NO3a27rC7O40WYWZYy9hJ67b0rnTrhhV1nd+kPYyw37ShvkD5duUM/0r7AskE8+Z9BzXKS
xPQFtMoy+VRhmpgXwo/Rz+7GoYo3iN8UnDtBfR/IcnQP0fa3FTcGFbdOsa3UyzaQMd9jtaU86IsP
WYOHQzqsUasXklD8wtEl4e5VYVfPfl8e5H6aiaF0Qr/zmCvevewLK+oZHzt/zAGe5LKG5hMX/Vze
LxDRKtXkVjx1ov+YaDQhMyFDLTQsvmBP+Q0b0XtqZz+60XwMpPaX4vdrSiFLo7z8ClNKcLm0aq0Q
W4F1HBaTEWTNySSOwdr7dSEzu/rW08q7iNIGjDKPeCUXQE/squPeGjNppyfNSmKxvIQhwU05IPW3
WV7vqVYrhTklU6PE31bqubqRFRexSimGYWtk9b+Ggv9dxf8EnO2ZnBqmJ4J8PAmI1wf+17ortlLU
/PtyBqBjc1IKBnOM9dP1/Jluo4aqyfzpnXenaNGmCfC86KSVU23xnLkIMxtM46lq5iaUGdS9d2jQ
miy31n25WktcTDMvwsx2ltrpue9hvXFyc/O+Vd/G+DPsE2ycVygHHxvC08dBvQNXN5CQ6HZdT5s7
pPAlJU08TQ3h8lWw9Y5+cLJBO8C0sVr8WW6scL/WSPjIxbwOO1fvoiAjFHmmizQyzPsJSoDVg4TJ
O0aRu2zHAkk7BDv+NZFvFnX2yGqVfjQyg5IXdLVtiYUKyhDQddeMVRe3smnSIUXmmER6NqdCramh
mxriKY+9X8GYH5QCLd0ifb/9QlhcI/8ThkLR9adrBzMNPOCUJ7EMIgcD5/fUlH5XitjaQAHXhPIW
T0G6dwxn6iHO8XBRI9eSJ/jSqaXJERXPavz274dDPwCcPd1BSM6zjzOmWiP7icCSiOqDOeB8G+Mu
1eu2uva0Wvo+vBiBLaJtCBp0FskUfGiyQ8QyaAAxpwq9jrhv8DHS1yp4i5Gw8eMKJxTQjutPpCOA
G2L+QQrUaE7coQ7RZptq1ZtxLczsUBq7oOmsv23P7qvePermc9OtHBSLIVSwpZDsAC7MhVoszYzF
DB4w1i8nRXvQeH2E3toduLSiOWtUmMxA+HnXX09XV0ZlqYx8mEL9lvHgSEbTlodiozXR4+3F9vdP
zfPFy1CzKetGvL6LKCCR2wjPwlHfi9uUs+DonTXPTt4QDtpFb/JXMq3NH9/2DzjKr7bjpb+z9uFX
GCgnQZ8GzzE/fVGdlly/YFPBC8JTJOseBsgE9jBC0kBYQMopnPASFDdG4W8HIcSrpW13o+n+sJr8
oGmCi1lYv/Oa5ktsyDxRug57NzzDdbykEnAVdu8KpY1bWOuQp765ovnc+s0vMTeNreUbuKGpWmEP
frQLFJqlSY+m66i+hmq4GWtjH6Gep7XuvtGb1taD7qBrwZdOdT8lPcSxRjDfgjR60fXqtYuRr+xl
iAs9xhT4ore/y9DDqEz2XlIxeZXa4KcaVDyr8uY+VXl+6XWr7zwVIlRSnoUCwgZ6CudKL8XHOjE+
hUn/huPGrh2ke/SDKUbzVXAUmexvTIyhkKuuOSAUzBxxLRef4jAsd4I5ZPDZwnqDsNCnCV9KieDe
LOM3tXa3HfInY9z+MiNxP0bxW1mi4Z+3WPnIBtqbgf7DbU2kuTKKjNMpOo6Yu9fKbmjS77KfOg1M
HVsum3MRoP+vY6q3MXPp1dVrhVGL2DMNNdyLbPDQixRxE9Epb4CfGw5Ca1hOLGBYlHhidUrMVthI
ZfDiVZW3U4wKfGociTukbTaF1z2VpfWrbvrWub3ol45wrnhqjBiaQkSbpZgKJLdYMLH5a7x0N7j9
tl8TcFs6JS4jzEpWWW7UitQSoRtHu6JMWlWvufgfOlc88/AQlWiOoMI9O78BzihDGokiNTgXeTOl
xZgt6DaezCv/9oxNv3e+P1Hu477DKAHs4TTei6S8wV266MVaPKndJ98a7T4dd5L61hm/i4xCldT9
W0IHCYqMdCV2GqgAoBR7HS9QB5OnOvOHxT3i2xRbAJp3a2iVxa80SURNIK4pR7mOYqQ53COFY3aU
EbbBx5ETym5xh7s9eYvLDb6INmmoyog1X4fB4MuLsxgGvTm0ePE9FfHKIb48jn8CzB5mGuYf6ijx
/Bw7enzCcTQ5pIT/cofLF8OY7RozbaQ20STxhJiG7fkxFTnOYndNXXExE580j4H1AHzW/v77xVpL
1TJ24yqR6OZXT9qx2OM1/giO0HygomQr23wvnbJi5TG4WGIATAyQUMVsnmf29Ucq82DMqDGLtBjj
1+6pfi5UW//mPrgHcVc/9Xv5IP/wXrKva9zwv394vrWAaIFzVbFJkObvtWxErsTLpqMCSqq8SREr
1BKbhVh8V2oAjcpDBVgj2gxviBLU79J78TIc1E9p9qDdrXU8l1bq5W+Z/v1i6rM0bEqPVP6E0cV2
lP1zbokr4qdLqQ021cjeAnrhNJm9CShF4v8YFeKpib/GjUmN78EQKFlKa1DpxUCKPHUhTFQurdly
xbwmaJOi47VtHPRUOIbSZ7CxW9+M/8NZRWXlfwLNznqYVZDF3Fw8RZqxMwXNSQRsyCXjcPsUWdrk
9FkkkiTe9h8eU4h1dtwpLs8CiOStkOwxlYMg7zu3wywtAVwIVFpv9HakOXhHE4UGo92BXS5a4QaR
97s6MH/8lxh07WUV0fEPrwENekirtqF46tNqX0x2lW5ICnY7yOJ8af8Ema3lSkiyjK66eCr6/F6g
6pLjEyYJa8SAaRnNty8vKPJ+JDcg4s3ukD5K9KZBdvZUe/6xUfUvhpne6ZXy7tXmO1KV32+P6iMP
gZvxMp58vUVbJJAF3e/EE67UdEXD1xFARLHxtuMnYes/h6ltbSfTj+I0xra5K/fWyTit7a3FM/ry
V8zuZ7No0ypzlfGkmu5b4+L8rgltZIeu8lkJrc9RYoZ2q8eFMzTBVz8d8OOLEEMXjXinVdZ7nOIt
LmnB75XJWVq8yINR9v6LSJzjRDqpGkYt8caTPManJB++Um3DtrBS5DutMqQHFMxf6Ixl+IS0jygF
YibP2yrDWLY/CrV4bwluuI+HxNwFIbaGQBFz24x5gCFWkDhtpbp2Jbk/tfguDIU12uLipGI28P8e
QfNaUOVa9LPKnlffttlKCPBuzMjp+k24051ulwabBrf0zVSjXCMWLu0VCTU12AmyiNXe9O8X5/4I
a0BP6kY60ZKxx1DDQXtMP41ZvQaxXDqUL9fNbFMmZqLUhS8Yp5quWC/gylZ5h14e9qM/rJAR/tYU
PuxMUNQwLVBAB6t/PahIzzs9yBXjNFYYJ7lW3NlJlIiTvS5qGHo/KfGp+bb0BGWT17jPKkq2T03r
dz3izam1Ubm9vTwXB0+/XJ96BRPh+voH1Vg4jqKvjYCyoXmgtN1hpG3j9rht6zWK1OKxdBFrdim1
XucKQTrgcC9EB49edxiVKboz5S6rrKPaN99uj22xjoB4LckBGu0a5NvrwUlGNKqtlI+nfqfsxPfo
vjwO3yY1+GofkEk59VaEVyMfDQcNuH3kxJ/LR+vX7R+xtP0vf8PsbIyrPhAVgd8Q+5ntDi+D8n47
wNI+oQysU/5BQYS62fUgqfsMgAWz8RREYGEE4aVtvS3u2LvbYRZ7PVObh7txKkrPL+HELLXBL9zx
1Fr6/VAGPxI1uy9R+3AKfM7tqApf0TEJ7JT2a6WYj25a6CtvisWuJcZHk7AdfTcqWtdj7aMCrwft
/5D2XU2u6uq2v4gqROYVMA4dbHfufqE6kiUBAgS//gzWrdrHjX2bu/Z9nrNallD4wgi5emjG6Hsw
OESkY/uBjFOnrYGt9Ji+aDVoPgMwvrJuude2yUov0oVY4dKSI+mAVgZIhfC2mv2MvlQVdDQc9RC7
NZ67As5ewigtD/DvJarzpST3dKjZ9ulh1VuPMaLfJMtcH/C/7UiN66SMfgYX+WcXl9e869hC+Hjp
pNrwypn0M5H2zN8swlsGQXnw74de89PRDo32JU0fFPuKR09/76tLtBfkN/8Za96JtnJD4UNmjIcG
hAWqefRhih3Km3yVhLgJn6BqEXQryG1d0SPcNf61XRdil9PhZ98SSJV0qIpaPcApGu72D3X28/cE
L7ZTTkeYfcJO02DC2SC7aAAMhZQchBrQAYYAM3zePGiS+EoQGeul5/PSxX466uxaSGRS5ETHJyR5
B3E0e/CUdGqG2+ne1Ir133O8ONj/xjjzb6igOsMUXcDA2d0bFYLAWvp4clYMfkR/j3QxJ0YdBtkG
wI+A385ytb5LahmVZEQmTpHdoCqcBemj2Bl7dw0PDrTUQ7nOdsp2aUEvvt0nI89DISaEKfMIK5pt
eeQZsCPqPHTGjtUWm3aHj7iQLFwiFMEBA5m/5WhIsOYREJgKsnNyPB1pBx4aNccYXKK+2zl5Jle9
RZ8L1fiOLbGSigOaoeLgGmo1HkRAJ5btuJrAB4UOx1t4onw5wnxNq2T79+e4+OHh5gLSPvibyGh/
X8hiqM1SCKoeaPoo3c+afdbVd7ek8HaxFI8QEDIWJurwZyonY5aNMbRxsL/whq4tH8KI38odZLKC
fJv6NpILudI8dp/e0yMkulRvqTkJmxXMZB65oaaJ5iPkzc+JncQEtsrq8ROMOFpR03onhfxOyhwl
7V58ulS3QoNDuyxR9J1ptoACDveNUayRpT9i/XcsIdd1D5vapov9fHRCPvZPBcvXcWZvuJp81QmI
ojy7cYq080SjPg2qgJGtBGcs7+uVUncf8FZ/RHWb+4Od3iaEP+dKdwu3+VsZxb0HC/cINtXoAI5S
fWscWHS4mfhQaXUPUy+UbWT7XtP+frDcIBFkT3IjbC1xNWaIPQv4b3cRO5Z5unJNwK507ZmbwBeC
k0eq9nvIquemaSlkGkr1Kiva20bpn3KjKeCnXF9xbQwb3V1pij4AoQVekkU48ay629ZGXXqtad3C
POTW1cqfurZvoUvPvUGWmx60R4/QndOZpuf0ykpKkflDo75Kt4RbA7uD4BAUgCvjQZX8RUV1dJtp
nbvO7fFV5fkNpPyvSr3d2Lp41xqAIPtK2zjCuTMUNTChG+rXlpF4ObM1VGythwhOEL7FzBu3Gj9j
aqbXEmJzUjfRqLFBe+wAHjSNpFrlNVc8RYNvXlvUq1godykh3w5xHa9uqnuUVT9iM7u162o7GMbo
OQNQlE7i7GllLtwEl55jiO9g86m4SaFkMDtlkP7QNOYOhzz7ibBOevfpsntnJGG+ENlcvF7x4MML
x0VN/cyOLAHIGxmZMQBCoX8qLsR0PXoQMCyZ2L3Shz18sqlCvfKS3RLK+lKkPNWioWUA9T1zrpWc
Wn0nuasMB6VbOxBYhTXEwjpe4mzAM8+EdbQL4TjUc38vZE07s3VbZzi0O3NPt4rHw/Ym3uV+tJG1
V9xWISTPN0sU9It5CLoUIKGjuQMN4dmwk9hVUeqOBfJZmvqCtzAk6cZnXSBwzLpO91Whcc9OhsqL
Gv2mzromJFTcCkV90TgcKlTAYvXiMFTVY6kam4bwDOz17tPQRx6WKViOeDCfM7Uvn/6+3y/sPPxo
XcfzA0o5XtzfC9bZ8IWKzFoe9DbxSZR7DX+L0/ucQNVHDqu/B7sU3v8abZaJGxJeID1q8AergHpP
4QCUzH1D51B1gKgQJBgCVCOuDT0LY8auhqy9FxxQ3L9/xYUnDT8CMaE+OaefZcQsrZB4tyaYgujQ
5ug0qpUIzaj0hzT79+VT5G1TQVOzNJTqZq9nRhsl7nsHRCX31nZbTzovon/4ezoXKzgAbeDRAhLQ
gj79709o2URJe4FjVa1g4u3cTE6K5Y2ych6a0H1rttV+eF5U3sPfPHssT8acZfoQfDWGWOKcmeq1
jIowLm4Ltw/STF860dMG/Guk2RI6UcxUPmIk64ZDeaRaTwYN0ge02eN+GiwyYSbcznw8oL5R8kZP
BoIys3Sh6AnJBSlwlA1EGTn10nI3ltcPaQszRRSqDD337PJfa+IhSTkddZZClKIq7JI01sGNbpr4
27Lu2vz49z65dPsCQUTgKjqZrpmzO0ottBEPtDYcYrKXyQNYxwvn6mL8fDrCdPBOCnoNVEH7jqbW
QZbZKpcKwKIc0YWrj4nvKt3GLYurrnf2Tg5jLMMNUpl/6VJtgiKJFyrWF5854JAxTSBjYYI9+4xU
ktaODX04sFX+xK9JmG7EfRGC07CJYbW9jw/atbbpr8jr36usXwojTweefUn49vZDksaoBpeu9EsO
N+zETr2ywo1uWqwP7YyMfs9blDb05N5AVO8jjVsPE9w0bz5kBd7fqF5nHa/AKrY7j9pkpZv1Zmw7
hCr1rh+AvqgtsberIfGzVL8FONeHxdIXdP8PXaZ9cZmHtpq/wzog1IeuBGWsC4tsuKOd/ayk1q2l
DX3498Snc3h2buC3bMFqHGWTeZ1RzfrSbippAV7R7CrWAXIe2evEFc89AB/NkOxGx7mBRuq4tO0u
rvjJyLO7KGORDZqBsA4Z5MhXDVTxVrWh3rHRgkVH4ZT7SZP1tjKHNEQh+H3I6dp1lKtE75/gJqCE
9UCjFUlVzXP7qvjQUv2tzxr77u/1mY7XbH1OngI8Cr8Px1gMTHQqxBtAXX3UUxmqRr7ner1UQTPP
njd4UaCkTpDGwPj6TM+xMwk4I2pZHS0afSG4QLYgxpCVRZgqpt/UgM122Z1Jhnd3iJ6pk4AfM9qr
JIKYhdKkICtp0KBL6f0o29uMFq8UBoc+QvltZsb3xgizM3AzgGO6ZVb8CL/gR60FxCCn0FFuNGgY
9PCm8BtR3KZgagUkjZWVGoMDxDXg4fNBp55RFSzQe9UIAHXc2u4IO5xx1fVoHvUuab1uArglinJM
8OeDGvTvoLLrbdeR1OvGePAKU/z0RfGQ2xVa1qNjhwjMCo9EXeMhXgcjOAFh0HQ/clveKoZ9rQxo
X+QMCPIohaSeIZCK5QZAT+kgYMGgQviZpM8xEyGC1Nqv2ureKozbMmpfitG9hb6z5kmXyxV0HvXX
jDkrg+QuuFAJJO+VaynIm5B4HbIUHbKy0D46NIG8ztZvZc93aq3QzRAl9Wow671mVQ8AM33btXYn
q3qrturKyfOHITI7H/pXV5Q496xREJ23n73WHhI+bK22viaN/pCLgni8y75aO9vXgj8R0L+Sog+b
Ugms1LzO6viF9XSdqiReAZV1SPRon5uofQlqPCTKlOmwvXTg/oMHARbeyJ1SeOHi2/cfXWuB5iNA
BY7UKzeSW6ciX1mD2DXu1X1O5X601NCJAHRjVptCO7DfKVb5pSjl0dAY8Pl9u4/U4sqsKwh8G3HQ
RCm4SRkMqZKU3QyR/YL3fBMB+G4xIX2wh/jCRXQW0c72/yzGLBybmrFGq2MMgYIM3kOCw9pXmPA9
DdNood8Dfsv8XM+Gmz2rrE9To7FcfoxMQJQsViGMpvRqdIGc1DgM7yoL5wKkuDhN17TONw5IoCt3
jJ4Qyj0MSGKBF9Qh2gYLDU+nxo7iM2/zof025ABLnLb/Qf/9q+TxkxUZwK8aJSCKtUnDTonsbV45
bQB5tsLnMulWaTxU942VTzOGEhxYiS+aWxSrpBKH0iJPDk+u4TCKbl7DbqXWXtlCfWz0HgfPzGGQ
oxVoVwkIsWeltSNFWfq6AIRPFPmmqaotYzkNHHMwNoab32VTr9XNqw5yquYV2jCDZzktv+mk+2UM
2ro3xh8yiKe8H9AscAOLG69RPKzyVD3ydghcFqOeoAYtMJO0ojduXe65SMCPU7qjIms4gurjVWYm
7zLVt5aMbb/vCCoXw4oP9k9r5g+wvfBMZgDhZBdbS4OGrCzuqUHW6ujg4mPZF7hmj12RQeMQqnlZ
cp270VPcW2Mg6npPE3GQWjp6SoErINH5bZcP5rpN2oehNFMka92I8r++bs3skJn4P2amHnOLWZ5p
yi9oaWrrcYAsncreioFIzxzK16SJ78BAf4ljNaAxKJUlVW6GfNxEWstAY4xvK9YAwFvLT0uluceZ
Ens6ri0PCko3ppsEXMk6z9arYtUwY6uht98OUEgWkcRsublVS+MAqMlbxFvVA8JvV9VN2FKNenXO
vuOy+8ZWKf02B81wyJ5IZF7XdfQJkEXmGQ4PSAdqo8qH2gMY7S7K4KrRtOW6qMiOdOpbN9FN6+GL
MRii2WQNXkfm6TGEr0sVO8WNsu1oQ+WnA15HjNotUNYaNjH5Huz8EU2hMEmbdZyaqV/p+aPajLYP
zcTAsKohqHsyehThj58rZD3YKjpMxUtTJK8kV78SE0JFaqJfRVFD4LPcwT/UaSuPTUqYogiMFLpG
Ud3DIMZSD3VPCw+8qg+rSyDEyYoPyljYxMpayHr0Yis9qEKifcJ/RsN5BSv6lesd9XH5bYlsbqyY
PDd66S5luWcpy+xKmMXBLJeZWheQiLOA0UYLeFvTK8CaBGE+5yAZKmWAeiEiVA+esauqsX2FNMHf
4cZ5qo0fgeYOgPZT/0qbq75TIgyIIkX8yAex1UW+VlnrpZSteXvbsbWgT6WuhSiBoQhRSg/ctqVl
OMukfv8CcxbxWATWLTZDydFYs1tcV5tPc60A0vZfWB6cznSesTG3UTWNYhwm7nBEvZK//L2Wl654
uBU7k3AbAPjzLnNi9zno9PD4GkhzhMfc3qwKM1B0SL03iQglGfNVCX2+hcD2LGLE+p0OO8skop72
xJKGPCZ1doDn577MCuk5WfX49/TOi+8wxAD8XUPvQ3MggTDLlXqjVpVYHyYceBOUSXrf2e2nQ/lV
zYvvMi0DmAfct6X1MYwoWPdjtbbg3aQaYs+lDWUSuDnBh6rx4mIkK1w6CAOkfVdL9tqCo7y0sS8s
i01MiNihZUKQpc9+bQMtbU5sXsNMgYQfnMNJDsJS130oV1YImS6f+/pCUncuT4EVAlfPRuYMOgm8
3n4H70KPUJ1rqxrmdSR0vkfhmdc51M7Qmlj3gJN4+QHkujD5tq/T+yXdwLPMajb4bB8UIBrBlw+D
d6Gz0zflOt0aIWqEm7+3wYW4Cf02yF8AtILq6bwZVWaR4pgcbIBWwEUOOZzzUqD9BhYjCN//hXT5
r8FmV2SmsN5lTQr14RbyYz2g6nCPTqzD31M6bz1j6U7nNCuNEdo7BWr49bFa1ddm2K47SPdSL0MV
oHlRw2wDqNNGvS5D6PVdOciTl+7AC08BfoANgDK6fPZZ+6ytsj5XYny77Npadw/EA852xa7ZdmoL
L3Nazmo8/8z3P8PNO5gqj4lZ6zgbffwDLYZ4WEhiz8sq0wCQA4WI5ASPmPOBKZGFbav4bspmBORG
fLFdFnZXUZjCCJusxjdjA6MLfwkifF7j/D3uXNtba0yD90BKwF0EcgMhYgPqTWX9HOZ58I+kRyVI
bpacTC+uJriZIEBPF44+HcyTepYWqdKMGFYzqh07aFq2zahVLmyRC+k6VvQ/gxizV9IsSleMeVIf
B1GgTmOHxL4XQAiaWbUw0qWL83Sk2SVWQRYDehwxLk5oMURgG/cZOLrl0jAXXstfE5pdV4bSK7rF
oVmd8qe4fLIK+WRUm1rd9jEab1qxQFG/dDuezmo6gScficdxioCqwO1Yb5kN8lWfHmR8ZRfrsUyv
9DRdkXahxrK0kNO+ORkyJ3DezE2XHkeEpmoGuSKmQjzr8+/L6+J9fLIxpl9xMopoot6AGBjyWPQ8
bRl7fdMCWsK8jNahUy11Rf4vR+x/N+LsShYjvLS7EUe7rrdS85rbctc5YbQxPrWw36ZfxrWFx99b
kqW9OE1UadF9As8Dski/p6n1UFHUq6E9Dm1/XVWZJ3rdt+t7h5RH2gzh34t6eZYnw82+XRZncE2f
LjBcHGG9tfypJRc0oeURn+/kSvh8vaQWdjHAQin6P3Ocfcq8RW3MyBxEDGP/HKnkzUxQe9LH+Nqx
EhddBidBr1znKxO9lI2iZUYY6yWyOREfcx0dKgUy8B41srXIdKhgNfQWWjU3SmO1V4VS1D5vusT/
e6UubvKT3zzbDtzUG6dUNXrMSYnKG0Anbr1WlgSd/o8ywK+66HSzn4wze6IHCp3FLpp8o2LzmoKF
A2IXVL8qC4GoR1EVyT1NKC6IZg3cRqqx9exea9ZumT1lefTatQ2QCkW6SYDsF9pYew3tMi+S9dbJ
3VdIrgOQXqDR3GTSRHkKCGeU4595nd+oURt/1j16tWiK9xATKXeKHJ9AoduUIj/QvAHVmst3GAC6
vpJp69jMQ9eqy2Bsebxt45Z5Wlb8iEL57GyySWtx1CC+g0robZJYR6uEUD5PC5jgRe9Fz23U+NPa
UyiIcraarXOrRC8GhZtGXNNx2Pa6szPhqV4YYtf20USO/Mxs/A0gNixlXBekXkuubGDG/qQoyleb
suvcAlalUV5K17zp4L/q1TzbAKp1C6aDb7rDGyTn19SNPg03Dmy38Dt92Cc9FC4L1HrRloYHniFN
uNSITP3QIFHkCRHl6CrY3abWG+LrOjAv8IbeEjiye12fqHsnLfhTw9o65K1ELEV68zqRVh3k8P7L
9Ar1U3XIV7mZl74TVbVn9vmjaRU66q4aIFy5iN9NJ2swU2BbPfgmFJDAdAy/NVDEVUcJM/uxT8D4
hIZSq2efqIJ8O62obqD9Jd7ZYEeWrztQGNObBhh6fUTuYbFhCyuVZuc6ggeVoza7rmyT0J20txJV
QT+0BrJcNuKzMdCQQfH6A72Mn1zmyXWadt0zHHm7tQQMIywStFyImwJjBvacb+MWBqJk7LYosdX3
NLHcdWNx58B4VDN/MCmYDxkW3NDL7kp3MndVGXl31Sqd8PICyl7mUDyBIouCgBkiW3waBYUuQUSs
teFa8WYYBii2wgBxhH1z+m32pfWJ3fHFCCt20OlGYNBAwJYl6TXjRorGWYMi+YBps6gvg1oH1kZX
x7sOMkKOUrBQyyk8bYU6bmqqflhU46sh0RWPwskn1FXsD72IjR2pK/REsn6v21CBSE14mMV9dtsP
vQoBt3b0aW1InJe4CEpK7yIxGEFjNYhii/Qdpd6fIgUQqHfsjyxxo7DhdqDVzuALCrnb1lY+Ndd9
AhDoJjbYngik56ONplbOYbmWKhpEocCww+GNQ8Ktx8yE6Q0A3Te0R/xDAGzzc7W3VvDlW5NaIR6j
punLbLxifUZWqk5B7YCjfd9ZQCNhT3pjiznmZgTeb2NQ8C166ic82wFtTKFw2aHxx9XnFFbMvmub
oPVV9UvNRaioLfRl0xdV0aQPnK8MnNzcGDiQXg7lceD2OwDM2XhLXb7jaBB5JtbdGzv8jaFnulc1
RPXyRCWT6NbeUPkrIM4sMCMO9FSX3qQQ1GhTeStMLeBWFXt2Zuc+KBFPuZttDaV+dups7UrjrlCV
e6dMH+QoHkRnQ7I1egOn7MGGwYFLIX6mK2OzKscINTt8vQNzResPuEJCXvHEK3S1XVMJl1fLRnnP
ytIHQsQ9N42nwcpinyewOKbOj6z6H1crjLUcKgVawbkSmLRXPKgo32oi/rSphVOgitAeQSOPqiHa
mlZt+FWZqoHRwaNLorjlj0pReRq3OfYgniJteOJ9WQZNVW5biYOkM/XAY04hzKW9DZp6tBPtlSlN
vtJiVQGiCnVeih3sNAdOAoWGpiiYBy+6Z6nWdznJNOGBpFUFuVYWXkEqxxeKXa/GFMtnV1G+YsLe
SOzN2i6craLnvW/KFJxaoOZ9mXB646A7tEfZrVvZk0yaGulk50ZmEqhaEkHjMjfre1DMq9e0ziF/
ZjmoyXnQJoixVwTU7Ny7TBo7SDhVrxVgNPeypfnKyDoELEPVrXMibjlX3A2MrfV1TZPyjZoZuXJd
ojyoCtP3Xds5nyPwTqET0yxw+hQs/arUV5BSUwNIkbE1c1soG1eZ6rPGMrwkqcdd3yuj12rp3RjF
6QL6+2LOcfLmTiH8SWhpNxIG1H0C20QD6EbyIiksUNVr11jIvy/HEBMkygSi/6wGqUnDFSpzxDFy
gNKroXcABTyrqRZClYsZxz/Iq3+GmRcas6EUSkGj8gjdA+bF4Lx6RZvh1ic2RCUkw2WHu2Ls6mQp
mlwaeZZSWSMU6ruobY8M6H00P5wKl5TjtxGFzgh7jBUFuKpyi4VAb6fl7ypaGPaoBlKaPhQmfSOu
HkVuP6MtX8mFxOhSBRiR1X9W35wlYkK6jFRg5cN2FuqxT/U9XNa9zu+DLP5/0F9f+NZzk9tOKZTU
Lqv2mBRJ0ANnmlyLxar20iCz6D1JeewK2Ewc8zJGwxIeNkBVkOT779B3ceWmn3FyPtQGIhpCLSUc
7/I7exNB9Hmq2OD6BJR/CXl8cU6g98BVAg5LwFj/Hkzv+6FBcCqOVQXegA5JQLSzGvBbFiZ1ca+e
jDM79AV0AhisTMEVoFg8q39UtDyIh32vDiuzmHQ80Imr6l2HrdJXOzsy32r0uZTxxiyBBmXfiGW/
4cP98ffvulhkOflZsyJLzCbqZIVyQeb0vlbU4aAWC8f0YorpTMpJaInAP2N2SgcRm02ZddWR8dyL
2g/TfisR7zQ22Bna49/TufQ1gd+FwwuxCNxWZl8T3pamHiECPRL57A5PWfcYL37KS2MA14Fi9ASl
RcX+945JCBBAxRBzOB59p0gMibpX0iVE2qXvcjLIP349J2fAsbtc62tNHkVLj1oB2n8m7/9eq0tD
WCa45Q7aA+fmUBniFx2lbRjBxnAlbn+A5Fn48ucmDcB44uWZSpWwa4J81u+lyuBTXaStlEenct3A
LuPXXtrPstRCowrtxDkMEXp0KtNvhjZ6c/UacjXsxqqtCAgr5Z01BM8xgBN+klAaMIk26wAmgtGs
GtX6komKkMuC4owywKf379U5h9NN+FQoPiFUwEYCLeL3b9eKzALfbsC2Tcz3Tv2umueqBPbRRKWi
s4ABII8A1d/linOnJEXYspdUe//3vwH6K1DEmFzTIVMxq850ZdqPeupWR448dYsnlXrwl1Dv2TXx
hS9umg934dk6j01QsEdzRwN9yAKQaXaAnEYvoqjPtCNw/2Sd5cXWGbMxYFqnewnSzYXY4dJwkLuC
cTUkrM9VAeJKxeWrSHJ0LfeqreVHUwKoPbbH0uYLZcOLQwEaqE71ZNucl5NNo2uTAnv1WPR6QAvt
qzXcHViVB1ksOAVdHgkYeyCCzSkC+L1zOMyuCeSXCKwKISINPxLXfqti5cCU49/74/wmskxwZUCS
nNpjgJz9HkiPJTzH01geAfLyAed8iEt7N0Jt6e9hzi+K38NM8z25i6BWUoFPonXHys5/NK7c9W4Z
L4xx/kiAQKyBOoCjNsnFzaZij2YHe6UEU6FXenPPiesP3RWBoOuQLnGyL/QTfw82m1BV0MqJNAym
E49uIf453MRH7QuJog/f8i1/JzvHi33rKlm5B3MJ43y+PTA6OPeqBUFtKBHNDnXMWja6Voqpolo2
7kWxN4zPIXv9+6NdXNCTUaaPevLRulIbS9PA3oAEnxn0EN9AyFt8tELoHk0HQLgHZGt/j3lpP079
S6g/gt4C5czfYxYVHQgbYMntWEAkJmkgFMD+gLf9/xtm9vlqF1seMjL9MYPcep3D58z65vlC8nRp
05/OZXYRQpuN1KCVNkeqfzTVNrfshQfm4gC49CAiAzs4vJO/F0sb3TapE3ygTj4n3ROXC/fdxQ1w
8ve1338fpowAL7b4GCWHdlfz0OhZECnINFGHkTAA+fubnNPX0bLGvQZBSQv3uTXXldSNIdG0bAok
t2Yo9vEKnDc4nym74rhkfHbpAE0615DYseHTO0ecDNBSr5iCbmTDv9mI3k90p9eQUcWrvDCp86Ad
kzoZabaGgIdY9tigu1UHfFs+JQ92SO/LteKbb9aDedR/QDUMmsYf1out64uTtKD8PHmHIoOfhR9R
NIyZI7CeXWj86GEDkNxzvkNDArZW6n0HbzcpN/QxWdg15xQuHYwVE9R7eJO5xJgDyd2Kl+noKPwo
QvZk/ZBre0OuyrW2zZ7qJ3c33AO2vyELh+3CXkUOgmwdgEFYlc45NIAsww/NQZzjWoC6kd4vYbos
QIlCs8Hnbnv/93c9u6cgWTEFdog4DLCC5m30SuNaLbMpS3CdVVuxo0m1nVn+a/flSTLUnuDgBpRW
4eP5+wQ61RC7JDOzY41Z0VgFZ1MDJlRdOHpnF8k0DHIRCwpO0xLOhpGJLoVdMX7sLLY30L9uDMh+
/PsVm8iRaC3DDwfKR7+nAqP0Uo5JgV0RFT6x3mBdvSKJsTCT85gbU5m8pIGbR0PyDK/Bk6ly7mAY
PFU3phgYzDIYLAZ5ed1WsVgxdUSC3ssxSIpiqmJbE1/2uYyGHacQcPkvJv2/v2YO58hUIgcCORn0
tk14YXSAELZw0Vyk5U0P/q8e3DRrHDaI3U8GyHOFkdTurQ5sAnZ0btw9PZB/ADJlCkdL0y9WdP2v
g+7ZeNOGOgkN9BIgW7W32XFkN8Cr+2yM/DGloQG80d8reP4qTENBMhePA3YmEs3fQ9VqnROlG+hx
SMcWNBr1ChX6sKbt1aBqnzozBtRcURCroMbk9Zy/x536ufAbzm7S6TdAHUqFWqaFSHZa/pPp5tIQ
Be0cBicOP1qXK7YuPtJjEkze3WhC+Pwte4tWS7CxS1MHaR+CLuB8obI0p0BVbkbRzbEiyBlolW+s
4t2k8C3e1Yc0XPqi57f2ZL8+xZKwRjXxCs9eC9jyjUOh1/QIQzH0hygfNyljX8ko5IpEY7omWdTt
026EovQkXdzyXEPBFDZxpkrpiluds9YZQ4nNFe4qdWNx9/dXOHtJ8QMNCNTD5gqVb21+SZU0yjU3
cpQDmgQ7rU86D71aj7rDVdR1H7sqdv9t/IsBce/izoL4JtK+2VeHYHwPDkbNjw38IFz9g4s2bAol
YOoQlN3P37M7hxhMo2EkfHDowZ2lL0YJloMpptFWrRmqx/Q2KjwGlnESkAdypfh00wTKcXDXvPI7
dkVW4i0Nl4woz9kQ//wMSNlPTwGSi9mkI9DDepTbMtwk0bG8zTeTvXFGEDLEN+Yqe1KDMoDGi/rR
bsTCel84ZQY4sHgegGFE4WT2CpVRDqKPIPSods4uQcky7p/bytkaaJj+vdgXthKGUKHDrSORB/fn
93mmpIsyxbbKo4jlZmB6CVYTMKCJnr8jRR7QHS1WnSmWnsClYad/P7lG+taNoljgKmMq+4wmcgjo
R9QrS+VeTcvGK6S2c5lYkM78p/48exwgmok+NFDkKmCMs9miqZulFDIYx4HXSEqJsmsklF8SK31p
q+49dYpbtRzvNcC70FnQ75muCx/cy6fKRCM8ZfURlqE/8Zg+wmwIqHd21BukSyZ68Ngqez1XEZso
9AHNeL7SZfKotuNNXwwfMkqPPEvCQnQ1vLEyuYbvR+UPWfQNYAw8ruK8C3pAkCHiIBsUqjOoQNB8
rcU29EyzHJY34NzgQsmOgpWrNsolyLw49Mgh3p0mOrI4fysK/oD/GjJr3Er8FJDAybBTCp76OdVc
ICSKJUrzheDv14LOvqNe2GjIgwEHI/ctunC+Cx7cRKb6e5NeCMogowJMFfSrICsxB61nVZ9HlibY
UWuNIzTAYYe0+LBdmgnCWEi2QNDfBNv29440GHGzJDNLdJi6AE4Z28YHy2ULtMwNLPQ8IIeXrQIv
nQJkqy6g8ZBCw8P+e8xOkypEWnJ6pDXIRzA3kxrKn66ndhWu1701fvz7dTwdbxar0Aj1VgZf2CM0
ag6iN0u/ls1Ssf3S3XU6yGwhaRZbiZ5iIe1mPVaTxnwO1EZ01fL/JpCGxjFQ7Co4uqh1zY6zOvSl
KNsCMjoQnBwdsgWm4QEY5vXCsl38Tg7AXdh76nk9TY4M/SbYDx95KgV08fKbhADJpo/qp251qLlX
A6qFJUQfGyjK59CV9cBvAMNLKUYP4orwAejkahjrILKa7VizMAFpEz3ytVJzvx6Mo6vLD1ctH5Me
4BEnzeA/FxfXmgmZewoziyMpGKT7wV3w0xrxZSPvUXIOIYgMTIFmfrSFcgtcx1dWu6+0bm66yL1G
BWGfpNFepj2aUYbUAlCywQCzm/8h7Up7I8W59S9CMjt8BWqvJFVZO/mCutMdMDsY2+Bffx/mSncq
pBTUc6VXo1caTVx4OT4+51m2LVwrAs/j8j+cU9MnOh67qCRY87JFyyFqKohZngeZvSkTpmiDahZi
+LVnzfSkQWpmuZOp1WzR0yS18T+rPHdAn2yLMrnFe8AIHb0AzEypo0r924rSB8a0k5tkRx3o4E45
f4AJDb/fF9NI89vEmsqPgMMbU8Ly+fiWglrSaKad7jJ4LDn2VkGFH9xUCbjUOSbpy/fjXf10G51V
yPXgDsNEfx7QHWRep6nXnAugGIM0hKzqbjIht6EOCwWJKlxKha8FRVTdwaNAzg9h1dlZNkYLTEDq
ZGdh6qEmxIr4UHGFd+D3H3YtvtvoJuoEbRIs62wYXFMF7Bl5dk5ykELde81uF3bm1za4hb4InoUT
kcyHh8os1DYUb2FDywFb3cnn6f3wbqEYjmmb4vrStF0dDUkVCk4Q6Yal2ewF0Ztl2tQMo421cS/a
mAepKpOwT3sZMY+9ABD9E4JVReA6HNiuhPWhXVobG+XR72f22hbFOwYdSfS84CY/m1k6cnjUoG5y
TgDNKeE0ULgKqLIs0KY8pP35/WjXtsvlaNPVcJHVZbXR4umo0bMxEngQivVga89E0vvvh7m2XdAP
QlsamnpwHpgdA6RK1GrRZz2Tzv2o0+6XcpYoh1e/BCk4UuKp+D6vNom6gzufM20Xr3wC2lPs4Bf6
B0iKRYLl/xKu5mEEqg3/N5bxedbGvhOwFqL5uZxuCkL5EbpmEpanOtKOCTxRJVAp7Hz3HpDNIWA+
+PslrU5ubb12LAcsNXk0MhDW2yT/Ldl4h2Qjw4vQ/iA+gzKYXoaDnv2OdQG4oBaNMYcZvDFsPIli
fAafLqJuSJ2ZABEMT9LpIIAjTyPQimHRIbbJ/kE0ZJvYwBQKcy36HK6ZAFCHhkrvY5iSHEmR97Cc
gZYb6Zu7uGn2Rm55qzZDF7KWJ1ULLzRK656VHkCrA2jCLR7GAfh2ZOvEZBNraoyQHmwyv27WQ5e8
mq0HUjFpf3aG3GZOAj0BBlnlG8BCATE++TwGD9VHvCsEBAMduM1nmdwYPT3mY9dukwElrJrcQvC0
g+0PWxuke+d+/gAm9U3s01vDTD+o5ugBy3wRNRkwRTFfS7e7rTKDQKy6l5BIUK+w1Xn05Xgau+Tk
mBBttTMTaaBodpkXAxJp3McGEHlivDVc4Ue6DTtbNz8znYUuiSHQYA9PZUVXMQeYi6bJg23mDy7Q
nTitYMoOehkQ7qVhUQ17fep9x9ajX+djhBqhmpQhnDCzYh/c2tEKsppBNlsvf/OeZmtKpAjaVtej
nJl8DVXS6la1WXKrEESD2ClsOMFkK61O2TqDAMMgjWzlE65FeGgBqwdsaq1Re2PGkK4SyAoCUtV3
Zhy/o6gGy+zKOxiw+w19NrQBLro65DgTuwYlgq3TAi/t2wWgyjaAs0VxD6PUEozcfHxA2agsA9ft
j0NeZKHrYsVyfVtN9O6M5XsqhxsgWCi08/yTY6sf/tCjS5hOepANFyHzibaGgjb4qDbUIIXT5ggj
wH+q1odYRQ9Dk+xNppPMng4wJmST84CaKIOZ1W4o1J2mMC85Fu9UiB4S4CAsBPXoGAdidtqq0Ijc
QAOiwO4bq/XgxllY6XECqbAeStJJefJHTSHJUuTk22LcxIYP1UqzCyFaSAO9No+qoPaWCf4mCdlr
rfkL8G8CdD8YQprfR70HLHrh9Pdp7Nw41nvFoOrXu87aUN6Gtj6gzGO+jj0BNC212T6XehnZLQCo
Hh950Fjt4yDcW2aa73jTHRzmrgrlwj8vRY5RUQjC9KzB2qLoFOh+c5vWI18JggnyM3ZfOgUc3Mvy
1kuzk0i8exDvszCPS/imQmd4yyr2rtneE5UQP2h7g4SgqIDaWqXrjml50FVAdWuuei4o2RDJIEg8
ZC+yhCtcYb67fHRD2le/SRwPKB1nbJc6CZytKqHtlaySnWbFv5Kq2lHN/Qm6oLWttHRrGbZY+fh/
gMLDQ6pMkvumAN29r/WzNkIo1EyKjySv3mkDIIuC07OHBnYw0PFV+GpVZpkXZamsgJIDj8JO7FcS
u0kw1iDMokR5O5TYW7YQO6iH7TWUKENX80986Hd95++TGKZI1Qhx/dZKc6iFwzLDlBme12YHUaf+
Ja99hb1n3ZkQkIebAv0DBBI8mn1ThFpdPFGN/gHVXoYc7ceIWv4R93iElwfcvOz0fmjg8gQg/E8U
Lu48KY59km+LHhwKiSmW9k0+EH/Xec1DkmfPta5+wxL7jubldvDojTJR3RGp+ydFTaAqm59+KT9s
1uXrrDT3mln3q6o3gHYvEblMjtpnkRwalAAAA93Ebv1Tm+DNLMNvsKF3U0NsOfJqb9dWzT7n7RZR
8gU/KComgQM7cVaAMLk3Pcdf6sr0xY4hI2Pq4ldt5ruRCn/NixJe1Qrkk2TQVpUwaeDVVaQ7eaTS
xwL7TzMogmh9ZGD1uK28hSb8H4iyOEDfOjAGADJv1YPCAKGQoVvhSoN0egJbHSoQ/ds4hSqy2yar
WowvnszQ1naL4qjs7NgORblVIM52RvHgIjitshge3b0JpZ9ER10hVVFH/dfcajcFVAbC3oEuB2VP
gDIdOmha41ZUe5iWI6x72gbCeGuvz9ddU+9VTh+Br/8BIs66i4tkU1FpHjQeQ0aUAW9f6mHVOCQA
lBwCvXpVPGgs8zY9hX6mNjZARQPsjk+BsbWR/vH9hAe8AEGkHOQrs6ECwa14DH0rxUJZ+VNvQhVV
Z+ShtCFoM6rbrC3u4X3Qg1GePkizpgjmzZMlyrWdyt+DkZgrPvahY9cMlw93w76Mt7QpV1RlL7lB
wHNArPPo8EQrAkcFNaz9UfyQaeXjtBcQXR3ID7/XEMnxJu0L8u6OuRuI3qujfDR2okp3aQ1+Q8sV
1HGmJLBlKF8bTQMf89QdQlwnvxtTNoFGvKceQQwqhrEBkXL4Gmq5sE4tGDDbRrPvmI8LwxcA6Y3K
PVMHzI2Yo/XH/HZj2MOqS43IlemjxrgXoW4OqUpT23hcO2o18gSIuj7GQ3YwS2/X+/ZRwF446NP0
qaqap0o1t04+rBm0i9e4wg6iSTc+JW8ZHcYoIaOOSw3lSVG7Ln58i/IbYjF1tNDM0zJopPFaSvKr
HM1IVf3Ggx+QqcEkDsKsw7DpumTjM+uofFVOQrgRothbaXiPdeHBxNt1d75d3XChbcsJu+r4iHa1
0B8MIz2ouEIONrS3KeT0HEO84Q0KGdUytyKTju+dYx7Rd24DsOF23Cm1MIFkXBLDdY9J7YVLpiLZ
YzclTnbi2njn9ebZqunZS7wfBL5jpRoeury9r0qwXeJe3+i8fYI+AngJbblWUFoNcD5waDX7wxhT
mDDo6h6qoUVENCBcB4mSFTx6bL9bQwIydCBkk5ZWZKTWs1/CTJzru5j1gWuqVTyAR6olH/qgdvB4
OdoyeVJNFYkxi1IXGMxsfOg9P4orvuHmL57mOySgpz5ztk6hr6DgyQIItGyU1ewBNNRBIx5UfG+p
dOP06olZ/ZYP2kbhvoIi3iqxXvtc3HLOQwJfJseEwE1WgngBKxD1jELtTyt+JMwIDdptKlzeXGuQ
5DpRJtSGE33P0yFo0HcwCA29FvV/rG6qvDtcxJEVv7SQyHI8cH/QkSrZvQbfPo1mUZ06v2WZ4mh6
Rtgl3qpq+g0Iytsi1laOHFYQIA68/CMdIe0Sf5QQ404HdixsAJYryIjVQ2BNWTiYdqIQ+6GHX6D5
mzlyW5j4fj1e8VJfpZkIC2as8zgJW7DDhJWGA5Rx6sa7tfwysLgrQyeHXSDK70+xDe9s20dUhfTj
iP4QfTChdSyLEkcfSKL0hwmJsjQGBqd5J1oTTVh70tYwNjQiUwe+iiCXzyB0nKnnCs5SIxzshSxW
rS33vT9uSUzWpE62DQJUbpmBkvFb4yaQD1OwP/Ei38EcQK2oak9j8UNL0i2EXB50+14hiypHEI4c
DrlSE+qe6uy4t6h84WorV71b3aCVPDE5w661j00WowwAglubpnuTtA8VMlkkR5tG0qhVZOXkRggp
zyPVIexM6u6IbPgBoOZJU3kjwbrqmzxyYHTYuBOTEdm2DqALYgVKVEcncQNdtNt6EtDhwwE1oEDK
JDSF85gqf1VA8jigsQ8Pxma8ceN4lWsIYxS0GCH/qAKAmfpHCeZkOh3ruFxBgh1BqNmUQKfZo7uW
dr8Xvhv51qsO1KsOphT80iI3ZuEgcDlI3DjlH56UZ59127gloUV4BI/AAD3Yd9NAPS+/M1jX4JHQ
3Wt9g5uKh2YV48WU73LRb6y6gN56w7ZmeVsVyD9ICbERXQYsLdfgrQfuSLAz5TnGf5jyOsyc4Z00
DHSjbieaHI0vtaZQGisQnrqs/UGMEfJzYBTTIXAGLez1M+w5Ny4dIuRIW2ZUqw6Wlnb84qd0S8th
U3R9ZMDrwu+cW6BQ0acborKjtyMHxhew+VCCOpY11YG5ZUhwIhurX4H29crQkAhthE9wA3d0MHZG
6uxR2Ntadf0goR8OhcKt76ig8Ry8cJxIsXxr0DaosnHrCnQ1zDgAuvHXpPYOov6byfp9TUEUjbud
tH6NHQSMLeSAtvswOL94Xd5qtlwV1hDC8bINSJFsSe4HXq+HOpHIQ+galvSgEmXRmDhbsDh/uDX7
TUzIc7FhX+JK6wptJcEbzRncRJvKC1JRrCEGFQ3uQ5dMTjnwcUqeWYeap3QFuJDvek0QaMl74nYf
WcWHAN2BY4b/xEnyuwLuA0wk25J1e2d8riBKBxOmDWgP90aT7pPOXFNWrFVPNtC1eegaftMQAKqz
HFT98kHUDdKZ4Qgt5KhBdIMNkQeZLryd7zGhgdn5ayV+UKGt0Y46Vh4sY2t61Ey6kh0e/W0P3T0H
p1sH/408Olq9qowahBcwuRBLd6wbfhiut3Ybae58z5brzLJAitOelGa8OzYEJVrQ6sJe1T9TDadH
qOKxBkUYD/TuvZmK8WN8Hgr5npmQtHMleVZGfBgc6wkFhcdBCsAAUdta44otwURD8VpL0eh2Ys9Y
QeDzAE06lBuyYutI3HDcGddOp+80buxN2t7ZkItuWP1b+exmUCXK1XobFWAimiSOaJVlW93BDTwa
NsD42t5oEm+dS+sVIo0dgEoJlDahxBN751KL8UZLE4FWHRyVVc2PtjuCx4GiTAHNSyR83c9M0COv
caS4h4SdMx/ROcdxmyiwq9zC60u52JD+MO1YazzXHt4guq09IGe7Gx0Hz5Py3uqhUNpLGQ3EeUus
4jnpUFQFmPy1BxY9hZNmkMMHyE3Uxui0dlW7w2tX4uZRTfou6uwIgfJ1r/Ebkjbwy+rNjYKLVyfx
lHd794VZsgklgy0s7eGekTRjqEO/jykN3rCZEdV2sW08WUciEx8m5e4hi9mTlprPY+W9DppAl0Az
fsaJvU8q5yB6a1Xp1gFie8jOXfMH2qXasQaSf6BaJGN+KAvrCFL341CLrZ5ADo2TNaohAN/4PU5Z
ce4Gaw2Ax11fgw1kYkcn4lx4CDgJoI6rd0TOE4nhfGbZzopq7Usv4j0gqVqgt/ZjxqqbPvW3bMR1
bSbjVJ2yfBB4QXYftHTnD/wQZ+IVSTENmtF8zxz6sxn8OKrydquoRIPZk8m2o+y2KNlNVfD3wUHm
Ibr2NbFsGbaV+yzrOrutRwL1VQ2HBg4DLFIqRiGkG+98BrgqhFK3UMwskaPHQC7WzUtilLj6af3m
8PZnwZ0n02mziKdMC2RmveDOvOkH9g4lOx50Ht3BI7rb24ikwMtYO6lbYu0n2q7LtCwA5OEG+hSo
awwgGQ2utqsUAQnPGn5VjYZejjEiKQMleNMp6x7KbD8s3mzgZHCuSpTJHZY+DaVbr1Sa/EAR6tbk
mZ4EgtnePVT6VdhhH0S+rH9YY+FExGtRn4mdlyrOss3ItN8oMdkhJLchzzWp5Fp5wnDm8OzLBldA
Rq78aFzuhCrneJbYxrgqyvxUEuegmzly8jjeDejGZnmzb/HS65SBB5Jb9JFZDbivWhsYz/iEerST
72uT3ArHvtOb8Wecg9beqZ8xN93QT9itro/bEfLGvrS3EIxPb4ZsKJAzkb3HGn+dtHmMdtfAQ1kY
R6/0Nkauzq6iPmpUsC1GeoRNzqDR5qc8SGhxk9XYAIBN/yoUO6AwCskpym9V7FYrodtvnHQfXtnd
p0KrEfgLtBBHVYSVBQZ6CWbeSlI/W6iTX2taunCwRfsXfRww1z7XYIlstaYb0Ohoy7iIRhN88t4z
AiPVX/HQW2h3XO3juOhDGDbwTBZAPJ9Hc9Ke9qja5kDCDpEVMhjUaSu6sYJ2V67pWnv8vl5+tZh9
MdysLC8sWWqN59Fzq79SAFhSje88GQffj3K1Kn8xyqwb1pGMdaC45OfB+pVoN3z8/f3fvz5rjgWq
GHTdYFI4G0C1sq5UHmfo0JMQoMUQCCswNdD/0sP8fdwaC22Ga10cgJ0grWugCeCiz/d5mTKpoaFp
0QkAZOzptgVU2TnaGxL1GxotacdcWaRPg03Te9E7qf0a5SXXp2cw5V4MXdzDWD50vWz1/Sx+HcbD
SwM9EyAkAaQwZ3uhY6PfEJnIk5/cjlPZngwoLVYLo3yVpgE87XKY2VpBgLhnfpNK+GTFmxHCCBAn
e5s05uSa41gdMadxiEbAX6PZZ+PO8ChZ4Q115Wri5NKJM+8Gdf7SCPM+sb0FbPfXiPH5C2ctPvxB
P+5jR5wABpR49kMyRABpFaD0c2iR0n6/bP/0tD43iT4NN5fWMpscnQ2VkJNFRZR5APKA8KhDBZb3
z8qFWmqGmvNR5a4fuLSBDAMUsFH/ZwuHfGlh5y1+5BKeYgn2jx3IlbvmSZiyTb35x6dwZz/Lh7qC
6km0tK5XfMk+f7/x+XiUMStG08DCdmtAX9dqZx9oHpU3bpic5NF+0rQAz7LvJ33hrFiz8+8l6HA5
RJJT1z32vhXpw43p5X8NIvj8YfNz3whbQe5YnpzBXMWg8na8R0tv70LyekCL6/tPWly/6Zsvwkxj
E+4bqMfCMqffSQict0G2bhAHovo4KUYpyJrf+a/InxcG/tqJ/vyds8ATNznAsZYv4NINe98PrQyh
q7sir8kQxMf2yI/8twEj03V8q62/H/qrcuLnoGDNglExVnCX61xxIojivrFKjbC9iU/W60Q+YRF9
dM9xYIfGdjyU/iO0i5egpP/cFN+d3llYst10qPDkME+lbzx3vDQDYBRQg21gUkNQfsBDBhig0o1K
KAOHA56Tq9Zh9xXxVi61jq1CL8DJbPuh7WsV5o5/q1fJbV6QExLl7A+AifGjcGQTlbW3hRWbFcT9
cAMqrBZxx99XIDWsKbd1SD5ZFry3PIoKoaWHrBnEpnMlwIRFsUfCCQHCQT77qDSEpp/Uq7FDLVC1
t+5YH0AxPpt5ooG6atwwgYI0FwwlLm0sV+j9PCgU1QN4xGURarubykRupzW/KoUKFzSa+2As8XLJ
D9KztTC3W+NcEjRTx67Hs74pYCxe0AaVKnx7JfI4xLu1W7WFcWaEv3K8BW7KAdVhvVIonmRkYZNc
PxiGD1Av4H/A4s0CjMMMzKKJANOuxhBy2fyertIID8pI/CTHSS5hGf93fVD0en2YTECpdM6dqezO
qb0apxFiRfdWCF3zfXo37Umk5Y/iPltVobbASf6apuEcgpYEegBQ7l8wcxIP7SrzPHWS5G2onh3o
T39/3K5fVRcjzDZ7T+tea91BnSro35QmXOUSGCOk/rOuxegj1QFPq/tWpC/4GRP4YCn3uHozX4w/
u5n7EYKCid2pU5tbG890D6VhHVKj/wDQOWBOcWw8KKVjbItQlGKSH1Xs3HuJeG4SGk0tb+4UC2H3
egj69zfNr+/K0FOD4j458ax5hkA5QB1ALkZ5M67RoUfnrdnWrP3FgTDBswzVIRR9oVB8GBWNBt05
KQstg8bd2gnOsC/WpYSAfYVU4/u1u3rjWdj9AMJODIjZ7dCD9VHGNkH6hGd00+c7rWc3RqMvTMe0
Al/C4cUws7sABarSsdxRnHzgLCz+2ikZFu4junVh6+/TSaJIRP/hy/7Ne+fiCRjMMPzeEifRFJGp
UFSt+00G/frvh7nCHfl0zdkzCdSuT2UuAH06+Q/eRgcS4dDcFXfpHT3nm3LHHrUhQl+EH5YuuavH
+t/vs+eYKHQ7na7G9Tp0rza58ZcYvFd3xsXfn4XHFFJAcDI0xEnzf+mpDeJDilJdubAxvgJtP8+e
+Tk70Rqd6BWdskv3yfa3KWqepkwiacEEAEaG1kKoMqa/92UjYuH9qesNatVsv9ee7AcAe6dslnSB
GWi/x3N3dNdZVG6yF0dDagIFjajcoaC8FZv6odon67/Wj57Sk4sfMTsNWZcxRl2FQ9cYK55R1GN/
l7axWdiZV+f2Yph5FuSIPOl8nZwo5zuHwU/SHKO0tLdDSe/qPj6mgBHxSj1Bw3TPWu+UZOkhVzxC
nNnB7OQAS1MC+ATsHgatWlqKq/v34tfNLg0G2yP0HhASkk7eegnfDeW4XZiBqykoGKTAik8iyHMW
EzrsjgtJXXka3rW79tbzohK65+5Kn14velhHzVsHlMMNjZYSwKsB72Lk6esvsm5WGnBRQGg4peTW
NZ7ADYMdFgu5dgOdBjigqoB2S6KnV8oX0776N6OZhQRXWW1mQAriVObmI+jkzhr4pHEzNvSjcrsi
iol4dDv4UyjzNWeACRVIHgu+BNi+OusXwX6276ykKy3iS3UySLZjWQuPKv0lKZq9rzc/W81dWOWr
gepiuNlGqjWvVTQ31SmXMF9E9yi/L/Ql5PfVFONikFmKIVpq4JsqRMM4DmC/ERjGCKA/VnXJEOL6
w/ffobzZheKUuadRpnO8m+SqZYHcxDsrkGvvh7WGYUqY3C2hl68exYsRZ/vGJKPyRIqPQ/sizMY8
4uTl+5N4dQSbWKC2oS/yRfTJp57qrMHEZdxmjylaFbpyFrbB1SEckOcm3uVX9QwHSi5aPSAJhQBa
E7IcPU7dXtLrvroNLgaZRW7qjZA3zDNkurg9YBEXosQdWMOH5fKFi/H6S+FiqC+naPAMFLL4SXRQ
8pRQafVVd1ca/s6vxR3oYmh7au590cIKF/ikgBM02XWnf+9zhc4m/FL0YclLZGmOZ0cN5leiLBuq
TpCO3cIZdi2a++83ypWaL/YHqMaTF58zKYh8DpxtPmoA9dvkNGpaEiVU/6gI5MIlGavdiCC2YlnV
rqWpR3AwgQ5hqUF7VtBhl9vo9AqrUAtlv+tRFc6/oESAD/ElZYi7FlBEhtta6fEpZfZOotlX+8Nq
aMWtRBtaAVkaDIDwRKi/Anmjs7fOTpZ+xtW5v/gZs61XxEPfkdRFPfBMyVZF+QHllI1ZRDCaOgI7
nEfjdqkIdzW0Xow524O0HY2kyzV+whMaAqdxE/RFeYjbasHwcmmc2b4qofcUNz72usfKPmiK7sWx
gM7wkXl8v72unt+LD5qFcVKWY8pLn5xI6W9I8erkFHjnIuToTX4/0rXlAmfeA/9xKi7ME80eusqg
WyX6yav4WtfRBy4XRrg2aZcjzDZEnvCxhcYyOeUQFm7QzWbmOwCtCzO2NMpsC2RoKqBzqAEcbRyR
0Ow6AyA7a/P9ZF099SiHIHCDbv7VFof4Y5F6uMRPYJSKKIHbKSqFYqU9tztxxqUkD2Th3XZ1fS5G
ND7HmayK7dazkH7mlEK+/tYkYimCTxf1/K0BkRQ8q8HEcb8ImcG+sFdNH/NTDsR9lMbGnzaNf9EW
7fYuTx6LEh5aJZdAD3TpI5pBC7y5a3v9cvjZ/iDjKJycD+hXeFtngDhw3x0g5r5q9GZhJ14tAPkQ
aYCCLdYQukKfJ1OvjBHAMSEg1qAidHoftPC93LXr/G4pr76+U9AShEgWxIX0f/79RWIdG6rKuIVz
pTfDoTSdlbKHH24DQGhuQOIEnU77EOcwenNpC1YCKo6RM8GnWK21AH97/q/vt+70aV8WGd9tTLIR
DkiQnz9d2X0DZDFyJ50PN6hVwtHuXQE0WUH/L12Sxru6aS8Gmy1pnUnq1SMGAwHcDms6oYhgL/r9
Fy0NMlvMDrySTsDvG4OgraSP50Ibfn8/xNWtefEds3g/jGljATVFTjWA0YD/Rq3xJ2ssiPAtdXSu
fwwsGqatYoFE+Xl5mGp11owom+uyAiBUrEB6+C8R0v6/IeYFIJJaLSQfccxHxGFqHqRrhXbzn0Zx
kBWBNA51KXu2z2oJWibMicWJ6QP6BRBe8tOQeK/fL8w/wqhftjNqxcQA7xkE6Fk9Rgxp3soYxWKD
m4FntUEJ3FbPQHT2boAQQkCLEFYCV1ti/F/dEhcDTwt5ca5bU02C9DnSm/HNqoagM5HQJF4wkdm+
/0ZjCu3ffeNsKvMkiTMQL2DK7jbgkt3CmuSOKxHItIe0W/o8ptXWGx7gPwhx2gz4dSi+Qbs+lu62
oNqzHP/I5gVAemCr130CwA2oOFlcnb//mVd37sWEzM56ltOxbeGNip0LsQlIz380A3v6fozpS2cz
gezEMuANh7iNTOXzpDsVVPN1ipxSsxmeC5MxJQuafiG7u7K0GMXFt4Dr61rzkO0z1Rmjj4toEPDP
hor4I4XqbBQDM7DVQFv5+/P4abjZTtJ7LVENsflJc5z3nhXPkKH6aOPi5T/MHUQqAE2Bdo07F12r
xsKrbZ/jWTC2u6FXETxXH+Fb+fcFesu2ca+AZmdBD2kWwAwoJVvDgGE8o8Sz56HP4FnB1MIN/mWJ
HN30XA9CU0jeoIIzi/ks92BDBXDpifonUZDVUBlbWiBp6BUMQP5y4qaxfHhDoecAkM2cYi56wtGf
6UATxQ3eqImUkUMWga++H+ZrUjIbZ3aACmit+XWHcSxN0i1wSl5YVwM6Kmhfogfh/SIsto4FGh57
8DJ+9kkaVdVSFf3qxF587Gxiicu0AuaU8lT45blu+cZmWQRf0TOsLx4WPvhLvjn74NmtCqFKT6Yl
k6fcePRgLUIBJsjpB9C0O6O7c7xHlHZCqeKFif4SRDAs3iHwhwfL3jfnyd+gGW4CTxd56urhAClC
dP/qDw/29d9/3pd4CA1sArSeC7EJ3E3zbeNxT8DpHBVVdzB+OwXoIaDeaQt7c2mQ2Z7pgZsDqQpN
FSBsAtd+M52/LiT+8xkOWm1QNcPGmNU3wDRxkkqgLWX2YBO0AnUaDflpQJW74wZvFi676x/073DT
XXhxrUKXYHDAwxMnw3HTFV6rVVCkTr4QPq5sAaA2gWw0IZAIcejZLs+s1gPWGb2iWKigBkWFQtqJ
gWj3/RaYNvCn62qaOx/COVB1QAo0z7UlHClcN2nQMjD2g6JgftaRByoNncwouA64zoLVyNKAs+1Q
oDMFggIGhJ0WjNHLMPPfGBDQI65JGAuhd0wWPnGaqdknQu9vkhfBjQLoxCzcQ1iUNQ0EXE45/9nS
h9QG6017I+o3Mq//31BzV0rhuX2viRwxn/BwcNkDoNHBCLSHmyUrpcaFAtaVSDi92QzLcoG4RbP5
805UJkgkIyppp9GvdwUQISAiBZkpireYsCXzy68a1Y4+FRAxl5P0ByRZP49mOj04p9DlOzWRiDCQ
sxeP9NCehy0yTDj1rFhkrM3QOvT8jm+X5GevnLpPo8/2TTaigD9SjG4NP6vxbcwWnvZXztunvz+b
y5bzDJe1jUen0FHzlAqoijxwBP7x/Ym7+iFQXMLTHoUepFWfp7HRinLsBer2Wgl+jBzdiJb1UkJ+
7ab2nItRpl9xEaR8Pek9lU/h42ZcQQ9iG2/bXRZMYJi/bnVM++JiqPm+kDZUAQTwDg4M+Qpu1eua
xkuWHddmzdWhKTtJKEKcf7Y8Fq1bZvgoh5DaDZrJji1nmrX+fmmunadJSQzC9Q6ARPP+v2YUpWEk
eBCm3Xj0oCcACQgCoWXPvieceNH3o13bcZejGZ+XKFdd5ztpKU7QE4vg33XILWPjpt3CR10dBu0K
03c9ZBLz/aZiqbo2R4HD9fLAL2/APg84KCXff8zV9UFkmKQ0IS88lzTlo9/3qshR+wPm/ExqlUem
HP7DMAaBvuIE9/8H8TU7PCmFigSz9O5UGM17M0KIV1f8rz8FY0AlFWk7umpYoc/rwksQ3YXBu1Nm
WGHDjch2qoXAfXVN4D6DG9fQPWveRPfQKXYLFBNPpvNe4I1I8iYc8l/fL8m1QWBVDJi/flWVEhYe
3O48flITlQ8k90E3Qm9JaPTqKBAdd6CGbaI2Ov37i0CjSouSrnT4KQVJ1fYfe2wvavyHoOkTiLSi
ImjgtTs//iZsyCk4sxxcKtmGQ92+WXa8sChXTj/GgKoklhxUhbmKJ9Nkobxu5Ce7eyWk2LXxXQZd
BOOvm+uILZfjzN4Ubv4/pH1Zc6Q6tvUvIoJJAl4ZcvBI2mWXXS9ETQcQM0iA+PV34f5ul5PkS6LO
femI7urwTglpaw9rryXH2IlVEWqx89DG4LVCm20/qNrGxb/sss2G8M5g2zBhhjjn/NMUaTZqsh3/
0/We/NLPH/mB7OmOBfVe/H28+tnYsmSH3KsVujOIsGxOBcM8bousd+NEr0RyGFuZlQlwFjAltViQ
PllJlFutQPqZPjJ9eNYnzKBX0wC0y2T5dq2oW5xnK8fb0VVLxy5i0AjZ/PkeVmqpjKll8NAxs8cp
jsJpTEI5lhtR8aoZsJyhZIQQy7QXKUycqYYo7UaEujz0VoIyIXMb+fu6Q1jx0big+EooESCt0BdX
lQ5DDZXFBAe8edcwAjj2+d8/aQ7aMqh7YLbIBmfb+W6NYHIoZWfxsOp/Su7Pc61c+Xl9FWtbZWgq
JvXnqgq0EM5tdHZrj23JeRjn1BXxsSe1V5HWu25lba/gamYY8wfH/GKvSuaQGJpg+CCpBuYEsKbY
WvzPdRtrxxmgOXQyEW5gDHZxtiJo57YgmexCTiiG/8AIRiB8SopALX/JrcmvtW2D+4SAAsIA43I4
b8qcGkQKXWgZ4H5OvjWt6aaAcV5f0rqVj1yEwIMuc4SkBO80ncwupAOouSCXqbxJMKBcN7L2bTD2
Nyc8H0ZmR/7pySnbCJK+0BIMhchc3og7lUYb2cCWiUW4aRRGN8kC64BA5U5P01t7IhsY8tWvj1AT
yiSYRrOWERPUUOtBRZEn7NTiUS2qA6ZU30zEn27em+ifqvEWX/Tqx/lkcV70p33re3D95KWK89a/
Vepb194LZ9r4Nqs2UExCVKNZIIlebJxjjZwYY9uFI0m8EoPUitOA83njsVl7qp15whT1HvRUlim9
BeKnscqrLmQiBX+JAxUwSttXDcrDO4VBNflvDxxGTEGigv9AgxR1/fONg9J4pDDGYG6qbiw10V0O
mPBfe5z575sUdQqE6mAGODciy0xVYha14Sh/Cye9QdksvL6MyxMHCwaAPo6GeXa46YWF2pkq2dvt
LDLumzHuv/xuCIxU1z6u08t1Y5cHAcbMOfLU8IUuWMKzQUoH1fw2nHpU15VxT1vwIYBC6rqZy4t6
bmYRTNU1WBDgwxGsjyj2Aa4FkPBf+4JzE4tHTeodONYtHTlHN+3EZHtNLE/XV7G2WcAzWLPgxkfS
cf5lTJk1jMW8DVMjC3A4vFj7rTfT/rqVy04khW4gFM0gCIDBRnUZAFiKhZl5ZeIhks0qt95lS8G2
+yCnZzoBGm6qB64aB2cTkb62vPkdxWmAutRFx7iSqV1IU/BQxI9NXN90IChJYvV4fXmrVhASOCqC
3stSJk8H/O0KgQGroREeBQ77ZUCn/d8YASQYpRvLAl/x+ZcqcgShID3kod3Eu3FMwZ7jgE3z5f9m
ZeGprW6IszbJediZJoq+1Y2MX6HkHVy3suYP5rwAtxReFHMJ52upm6pRZJzx0JAPdfKQYxjNau/K
Dt3axr9uavXbfDKln5uKeVYobR6DeBISdtS600F/Um/N924ZWXwbjPnIvKUwQpTHCFQavXmTO+PG
W3D59OjwzXCjGAADpnLJStwmScF4HnWhnTm/uigBG+aDjvZ9XtpbNZXZd50XrmEK3wUFD4yZ4009
3zQzbdigRUYXZpj3Ao5jb6Rq5xKOBNvmN6Ll90TZGm1fWR5wNyo8BNL5y5wxR0RKkglPndYeefU2
gBJRDCGWe/08rJmB+K6NjdThkZaJwkCFwZmZtSEfk4BH4IQt3grS3g3523VDy0IoZhDxpKKRAvpy
MLlB/3KxiXmW251VaeEItkuNg76pBPAuAgdmLVIP6dCxBXHIAO6YArMMIhMbYd7igbqwP+/Ep6Ar
q7NeKnMiIQlCO0rFaczAgbWxSnu+QJ/OyoWZRfQwQWmraydFQ1FhAiCgxKiPAt6csasPkinqTpNZ
6aZFfjumIIktTPJURT07qj0IzQylvqdTG8QEbIZlKzE8a1j3k9BUN1Pjr1kiIX1Zt0ZgdSA1023j
uS1a5taNGT9KadQgasMfBxvL8zgWILtl7YlR+2GkeuXRuJ8CsxLvmche0abzC9UBrU90UDFkAA4i
41mSRICbUlduVa2BEoyllF4F+n+3HbvSN9NR2xGugCuiTEFRYdSPBi1BrAhtl0B0RgcFWvlUUPuE
o/ZWDckLXmlQkkbmIxjn/AYkcUNZ3Kp5ddvr6Ws7TjeUZt+zFCiUJI/v2xL8RnUK1uUYdG+d1QUa
FHbBGpxiDkHLb/C/PDhjDcYakt0YUQGe1mLwayqfFVDl1xkYAzFvbbYEm9AGdeZ4iaXf0IZ8V5Lk
m60Vd30J9rJk2oHLAaPZ2hFDxzstq9p9HSm3PDF3YKS/s1TQYjpT941kMXE5wUS5ASmxoXaOdT6C
6cw2oXgrdqaT/IjaQfNRqfBilt9h8vUmdpx3q+5ADUzke6k4AeTtv1bC+m5zsLY2RfGamgZo/2gT
Mkt9nJTpLuMgcIVAW1aaeI3jg+jYF4WARVZXtDs7rQPO8NnMMcyJvNHHuPMKtX2pC+Nn3VfkqAxj
fqcVGXi+BsSbLviBihc9ieQD4Cro5bXZm8qBo9bAkBsU0L/2xUBvS5y62tF/FUYy+mWvg5EqQtyR
mvZLxU2yB/Nw5hG9Z4GR4B/NqAWGQTsgYn7ikxIAznSUOhgp2vSHSqKfVkkGVzA53mYO+EW4BWmI
GLNYoZw3hoikcnuhfxW92A9W/sZwgPa5Ptgbd2/x6lzcvEUEWvZidOKsUUNGSi+PrDvQ1vmObP8O
tPL/zGCidFbVRWK9uOAMjYKqsBgPcRt3oLsOKFgSi7rbbXiS+VFZOhKigWkW8QC4VJYSLpA+U7VY
SbRQ9t9Jbn8TuHVgu/N7nrgj6YI6jw4Ghmdzmh7z1NrYzOWIxscyoYSMywrsqwVy+nN3WWtmVjMQ
js0MB+B429W7Ym/+ykYv8+pA3+l3RuXF4ETasLt4jy7MLgKuIaNcGZUIIHZwhObsXZkMeMuXEaKP
/2Z/8Q4hO57VrJdpf8d0rmZzEa5vrcciZ4UrjOpJ1M19NVWpB8TQu6kNQOyrUECy0vtEAc/29d+w
9iQBVGJjeAgVLm3ZfSDCoZhCUGQItxRWTiPctDE3sOBrG4o6oI6eKvpOQFeef8fYGmpSEweAQPAo
FKDRHYvRtzAa0G0KGy3CpI9v56DaoANzN0v7LV74vgRQAlJYXdjogEpoZfYoOlzBXAPrf55ACajO
QLIuDf53MS3sQjNHg4wI8g1UouzFjYzsvCxtFFQBikPBVgOdeH83RltkI5ergxVceCD40XYH3cBi
Izs6OOhUiTBvq0fMY71OBviZ23Lf9PUhsdl9Yyrfr5+PlZgJNvHh0OUHdA3wwnObwM6QGgGDGuZH
fsxOoI92yX441l6622JsWg71/2cXP9nSz23ZsQShqIKui/1tCNTAujUO1V59b29Nv/ODWfQ6v8kP
LS496FQ2J8LmY3ju7eaVYoXoktmoKi++oVZQyF44sI7r/2x2wwGsw6CGA2eFOr0JsKC7vcpCG48T
GUBTqXPF9FhV3Na18WBm+oNCYzCQlM0zYojBRUUPFSmw6Fz/HpcvDH4kxm3RW0W78ELZpcEJUPOy
VsOxuJv4g2LfpmIjHl89ZZ9MLKJUikAB7Nc4ZXZWvdO+ADGRsB97OzsZIAvmkr+3Wfnj+rIu3dD5
shZ7n/AEqByUAWAzurdTsis7Elw3YWyta/73T9E3Km1C5yNQ8UzZIV4oXdSOOWYWUmgkkMbx4jpG
kBL5fIp/0WkiB3AVFQdI2O91UwZax8Qujclj2vRZ0JcolE0Z++noTeIJNr6W5SlFwnRryZrs8yx5
HTkGxqbxbkzAQTSVZOZattRgkKbhiTIVvrAmy7X05ijKpvMbJh9pK5OdYcetX+Eh2Dg5l17YNiGu
NOsKo8kMQanz5bNRRhAXyacQundQkq8wytuI8suMEvASdICu7/baOf1sbeGIE5aUoiKY5NSr34Q9
mvXJRG/7/2ZjcVDTlrcWgAxTWGjUd/huADOlmm91/bb2bXE0VTo6wh5R5clmVuHprgLuqJrMY11u
QWpXLc0TCKglQKdy6d5bBt2WgdoybEWyi6pvFgVovr8BFfX1ffuQBl56Opj4r6HFUVAxg1AVvYGj
UE5enL7JEpImduSOZu5NlPuV85RBLyJH657Io5aBPhSSZxZShvprVNa+WZne1Fq3ohMBJBzxXwHZ
y/YDabyuE/sq+SGG9mArj4ZWgx04O4ALcqPAt+YwPi9hcb6YiMxyYPj2ndEEKtcgF/nl+i5tWVic
LtoZUZUz3Bc7Hh5ANX2wm24LI7h6Sz59iMXZspk2tZ2Bgd8MEp0lhdKwxr1h3HDoH4Hyp+8NfDva
ioaBSi8E7OaS//nVl4NmsFg305Oa6f8UZguBzqSr/HR8K/QIwa09fq/AjSOggtAIqOwIZn+zmHon
THt3fVPnBS1/CWTW4ImAOJlVYM9/SctUg/Q1SU/oSu5M8pUxx1X4U59g4h9H7LoxKFqumkNliVrW
R6fj3Fxnp7EzDEZ6wqgoMnoMIe76XolBugFubLvXmP+hJZY1II2I6irxZQL9p8ai4G8r7J9jU2EW
JwZdvqN2XirZfa6X3LWpDk7g8l0fwJabYVCF1eSrPnQ/mlJTAqvtvwL7+RsCBD+K2IGKBeRCS6kc
oWj0GCW6MlOzP6smxMqoApLvrJo6F9JRDTJ8Au70rgPHQkz3PUQvoCxm3qpl3gZUE9DRBA2oE8XP
eo3aC2aE/HquBTiZcqehUgE+7+q5EFqQN/071J1VV0eZAGgfUJp3hdROIFi8gSoMBaJgOgAoApBt
o2qnvGxGaACY4lUxFIyfAiLmQku29VLIpngGpBmmrPlqWHaYKe0NL53nGAwnXkuUMpiUfHC5Zr4l
teRu3Da1r0Qgh07qKHXblr3YEbu3+jg6WAl97dTomGn5bWRBAYQhappSREwJCIlrIG5ckOZ+Tcr2
FzQWdjGkRzyLWY3bKBCiEF0DdQNeBQMBBX0fa9CmiMrIp0YHweS4ebUhyqHVcXRSYgXp1DygGIHD
XsbpiTvGXYOJ97ztt2g514/zn/O1CCns1moRkLP0NKC8DFpwcMC5Wv5L1ypPMTZu8cIffVxiTOYj
xwCGC9n44uqghmPEbT1rwU2guqdyeO1Fx4PrV2bdiDMXSgEUAoXa+YVJqxSaGWWGC1NA9MemfpQk
GyZWCDgwmQI00v/a0M9tDJGq1rmGSwk2M3tv7ernZEf9NuiDItQCHLtNtphVB4j+DIr0JoTIUVE4
N2nqTMksDp3HwYsfkpDstIPikWCoXNXXD8qmXuGq3/lkb7FEiKlAaAijXydbe3dQuVLuUmV//Uut
qWlTDIXokIzHLUeT+HxNXQllqjLFNvY/4wfjrXugHlSl45uZe8eEktkRE8LH2Mv89N8sD239eVwK
LUQUDxYJfQ4+jB7/Vp2sDNQZie0TkCzWgmz570VANB95a07EdALvDVDM4rPJygQNPyBQJ3ZHT3JP
ADO3bqOjdZ/doyr5XfMiV98kZVg7LLBqEceax+mc5eRZTyFKy5pMQXRkgh7Gth7SF8Jfld4ITY3/
nqRO900zHeNsvNdU6JM6CZBnGVc3K/lzPr94LQHZA77JAFLjEqfTlmXRO0ZanbJ/HEA2fZ2iNO1B
8OgdulckcGKoyrn60/WDtUiD/7PpSA/wOKN+gnHY83OVxERJTD5kp2F0AD2J0wcwlX3JJha7KZ9O
NQRKHKd4jvA4/l08f2F5dk6fErR5omBKrCQ+QaXXk8AkESRIo9r51xe4eqo+LXBxcTToIvVAVuGZ
GKG7wKAGzve1qqJwP25YWvGmFsB1JnpoFAaX3pRHgAzyvMtOuuiZ31XVgwIU04aRFV+DWSdM7GB0
C4BrfRFDFnjsSsorJUy1+6LDe4+iWpSxjcBt3QpmS8D/45hkiRcpSZJgBKjJTiwbAgWTLEk+Baij
bJhZ2zFgXlCMxJWfC5LnR0B2uhGVvM1OsQk5F6I2/hiPdMOvrB0Aa2YtgxVAED6GWz6dMwPyA/WA
Z/tEqwqykhAVwauNocWUbxQ+V1YDVnDAD0CuPoMHF1epUa0cNP4TSPBNBLe12kxep+ob47+XSI5Z
MB5de9QfZ/zT0ku2Cs0TUSIIye/ao7i3j/HRumm9et8drl+cy6kfWJrBIlgKvg8oGc6/DjdLYtmC
JqemAZq/06cRaXcDLVINigkt1Hbc1LKCEXFKQNLqmZrTI2RKhWuWUIDQHIzicbAcWmL61XdO6Wcq
fbZpkrs1Kt0bvuTyG88/FehZ6ONimn9ZkBXo1Q12ptlhbQ7epEHmT3ZQbrP82vh6fVcubwZATZpt
ExS2MZWyjC1iMUa2FRlWCNkmL4LOYG9l0LyI/vqaI73RZkT6PHUFSO353k9VFUW9lOykYTjOYopf
p+DkqLaqHSurOTMz7+unu4FeroC4Vg6B6jkp7CCQhIHv3rXKaOvYXj5u5wta+C0lw4xIRNoohA4w
n8wdU/gBmpZ+xiianvEu0vHGExFw03wWIK7I4Tmtstg4J5ev3fwr5qHHuTSmLi/PYNSKkxGDnYCu
eBMaeMaiDtz6IKSbhVYgzGfIFLJmjWh2VBLn33xUE2EphpgwNrEcM8j0IZ9vNDuNVvPLJLUPMQnR
9Vu0TKsfFQhZDMtgPhBUGucf1ZQGwzPaYZEz420EBpdWPXRds1FX0lYuHRIUQNcN9At0+PFzOxiQ
GsCjwUDjBaFKqWAgXEDlAfAKGfV+gi67Ahbc0oY8CRe+U02HCEJ5tDxAxytAASMo1GTjJ62uHNAV
zFDjI+M3nf+ixtQT6NFhg/ue7WQynGqaPkNz+Pm6D1iUluc14+21gGzUcZAwmnZuxoZqsmpybLDV
QwVRSu1HquQxJBHt0Wd1d8rGiPkmS8nG6V2zSzGC6RgqmpEXqPHaqOsIUkfslFt2gJj8Vp1xBKw5
Qtaee2A6uWvKv56+Q6yhoWEIPwQ9aQB2ztdqYgIizewkO02mwbyE9Ae9TX5f38/LcRUYQdhv60DW
UYCeFi9Ni7fUSFs6v2lzijgdrKC60zxo3frb6vIru6gjzv7IeJHzLmdjRqWrpxIw21Pt9E+DzdDc
duR4QDUeHIdalkCEF0hMRW5EByuJBhb5x+5yTEZP+mmMlNgGWfnoa34amIoLihRvCvjeCdm97V3f
1Q9A4nk+cW5wsasD8LFWzBp2alFN8jlzbI+PEsKcedW+qNw59NKAxCikbDw6dNFxAhQKqk5d2EZV
vEOCw1BQoYPPGIquaCVIt0r0GnKgheE10OmEDHXuZQKPeaw31tHIyt9dpd1aHSRegYoRWncHiOTP
MYu/TaUJabIaHFIAKL8gSs5uWxNynKaAZhvPG0ifstYrp/w+HlXoVRVdwPX4Dv8fK+iB7Lq1eq3f
mRQ0umpfpxBirMVOH2c5xwTAmjaCZoYzSuQP1qB5LOn4xmZ++OaLzUQ5AXV6k6DrukiCjbKA1Fea
2OC3n3btsclc+xVDVV/L20LsIYA8FzJshMie/bQFeV8L+Wa+RHCKwq0hkl18yCiN00nINj115i7l
34b8azrcdHYI7c80Zn6jPCbpz43Dg2t9udw/JvXzaw+tFIR/Og4r4PZPg0J3k914xN6ahlx5j3V0
nAwVqFpk4R9H+FP8YYIRMQVbXXqiUnh5ru+K5F0D5ENVk0NjP8Y8CSLou19f22Wcjnthg6cH/gy1
abp4JbIp4qU2wNswhU4uhryQem4ibNd92icrsxv6tDQ1YU1RVSpUo0xlT+TviH+Zxt9JYvhO/hsC
ooN4cKBjl/bQJBzUjUjj/2MdzhS4gXlmf+G287LvDF0oVqgc6J7smr3tR7viaOCcKv6Wp5k37OKw
IE3EqDG+Jd6n86XamF7OG/APnXSjSlBDmNFQo27PgxloZyVfnSbemgpdqfXjI/6xueRbMDt7QMgx
pKeo/TkS0zPQzGrVAmJJvVv2TxZ95pATnrUKTeVZcb4nkCQHw0XQ2FvTG6uOHR4BVTnbQpNqGau3
cT2xoRYOWNCnneYD+wawBCAMkIk7QM4H8rFbWKkV0i2gdOe6MAhCVLzPi8+rd6A6sewpPSVH/aZ4
4Mf+2D8at/lzdHQCVGpaSIX7kyeO5i1oa3TulnsC8obr92g2svzsmKlQMb2AeTyE1eefnXLkwnlU
OGEFNUsjiT1zcKAwN2xEPSsVZCz2j50PHMmnm6RxkLRRsId8CJf1cL374neN1+BIHyPXgO5Mr/zz
92WWc5sLl6sNRBYWtH7Cid2J7qVRcmjMvF/fv9U3xdYJUMqI1TEps/iKTdKKTlELhD3H+KB8xS6O
P5yHGoQNxl76lQ+MwU7cjqafbMw7f7wYl5/uj+Vl3qclo1I0uhVGL70vAzOoUE8G8rT6rXjqLwYl
dy9/6P+hu1mqjT5RLYi3cHdrTgN+aZ58MTA+vkzZDUmypofY7knpEx+jljizkBNxqoCAIS5nGyte
yVWA2ZqxECgOzEO952c10yDUEuXodGTpTd1B5FUqgemARx63d+NarMWXM64dUEoAdy6SkL6sUMwE
oc4pyVGiGxEYmF8bow6G7r3N0dVjbOOCrBqkqNGANFSFKuLiHlZ2CeSsrtOwd1Ah7yvPse7BKuya
zak0jJ3ePm+c2/kPXpweCiFBVOwx+L9E+LG2tgYVysUh91UP/NjJr/740Y6A7oPH3ckrCrgevu9f
mvd0t3U1Vz/lf61jxeefkkAwKU0im4YtILA9XH46JtCvVxFwbunOrC4UUj+ITWbGluUrSpMW4vSF
nQAsrYxHkYCePO3sR8xi/ExyxXAhSPyjTVAMyoeoCjZ2eSVMmbWUYBsxHx7WZZgSjWbWs5KdIkV/
r8zmUUEPyM3qwtyPbVX5apcrrsmVf2JuPea1CcqS3HyBwjvzypKrDxmIcP9N5IQBK1wj1L4QVpxv
Pf6qOk7NiMqCCj1Ww7lVQGOycZrXo91PRuZ9+eTuVcgnWzawd6eRSfKcTaAFT3WGJI2+QZuwcU1w
QWQCMwCN7FOXTf1fs7PgNUN+DegUml0oFC1WifnOOqGwHebZi1nfGfwpJ1tXaD6kF1cILSdMZVOE
oOrizspUjqRF8zc0ewokzReIkLt6O6QuSXmQ19JlXezbbf/LQm50/WCt3p8/pj/2/9P+cvSwinGy
01Na9reZZEcIhb/SZHjiWnL4e1Mz6cCsGDKXSxcP3KiXNeQJ0vRkofnb6q9mCU31Rtxk2ka3fG1N
mKdHggTwqo0C7fmZ6StnaJyO2qE1qTc8J67jfM36co95ho3juRb0zJP0qB5icvsC0tIYSpwkBM9W
xKv7ustmLJTxVoxgLb2+d2te/bMh/XxJCUguctnCkGqxGqlX5ce1cUTX9AtYUr4Bv/UWpWTL6Orq
dOBn0IAlSI4WPgcF0aZxAIgJ02hAKXa4j806kN0W9HfVzEeJDnQo0FhZfq60B8GOxLkYiimIYxDU
2hyv/wAoyfVN3DK02ERa65mZaUpySonq4tlwSfVqdVvTeqsZgGOgLGgCEo6naeExkMHqk4Is/QRU
ItQ1i2AWJHY8sevu6EEeqo2BkLXQ6bO5hYcUhcL0qiIJsCGYlCh7pOZtnt0BUfYNeK5sJ7VqizgV
4LEVj/XZ6Pzvn9yGNKXT1IWenmRUzxM6tYmm4PhVGdg3YGq122aqyj0d0qdJ1T0QdoVdrwMmMLLu
vlBLjCgNU1PsNaiv3eTQbttN0C00aue2onHn9iNj95Nh3U39IE6awyaPRf3tRHJgEqn5G14S4tl6
+ktrpnKXRPUPmuo/OjZQjIPZ1n6ixisZhAyiUf2WOd1eizDKnPYg8BdcSNcR8ihtRXpzvFCOyVOj
tj8b0XlD5hzjGk1Bo/X1uFc9W8je74Hk2tlq0Xj9pPwYSvbi1PQmasuTZlf0yBX6EhviHz1y1EA0
/AskFyIvrgg/FKMNJCTkyIsEyoBpTr9XDTRBu7IZvNRWKuCUdOgjRsVB0EF3FZVPh7jW79Qoyb1q
dOw7YTR5UBrW4M4YLNqNt8TCg+t0scfQqAM9ow5QQC2eQR+EERE9utH6jnmdmF5klcY7DCk/gs7I
NVN0h7tU+9J3+rveDE+pZr2zItrljfVCxfSNYuQubzigeOX0HYXzyo2nivhF17BD7ahvtbRBHA2d
JRegjR04+H5lgkSBZRatR5C1gCGNGX5Mi39oapcnoRDg51v9ixqVzCOd80Zo+s6GrTdlNR38fBDn
t+DTQewxA1hmGuq3VTLsp6z7yiQuwfgkbMelwOsNg7a3IkDtmlHzK9nsCl4i6kYm4ygbNd3VZwcC
K3Ogb87zWec/Ja84vo9oEIpOBlQ7m5M6ZI+SlrtG3aIiWL9+f0wtPJmZlVkpeg7PPH03MZ/hlM5R
67YwOFsLWjiyPHImm3JBQzR1Q9uBDEbMe6B+J0q8XO3/bkB27qOcRbjzE/jpS0KvMBdFwRGJOOI7
ZisKl1hj//dPAIICZNkoloCCYFmdEXkK/CH4v0/xYLkQefb1PPL0dkuHeOX7nJlZnEqQI/cYoERR
sZqco6QFSJ+1gxyzjeBtxfUbkGrAelD+miumiy3LIeNSFRUNmzYJ88LY4er5NbP2jhXtpL1FjbmW
gwBjAiAIbKJruogHhoH3wyRMEkYCGoLQEIkgp3v9iV45crOgx39NLA5ByTKjqJWMhmbFD9ATuHNG
IGRHASIcgaLPxmlYK4zOPHKIccg8UbNsNYE9qKUY+EWyvKse0lvt1gmKAYqx0aMBajS2pfmzujrw
ekCEyXFsxI3n30tIxUiNEViy3My8iQjPib+hte+qcqsdu3YAdZBJzTyZSFaXzWXTTqtR0MkIJ4X7
inm0dHkj0sq//rUuz98HFgT5EUo3aLEuPF5Ea1A5lJ0ZpjH3BAHIovtiqz9w8two3WBfuVwR8Ouq
jrlhG5iOC35BW6p2Mgo+hYzlfqUmXqIf+/Lp+oIuw2xQCqpA/kEoB7mDuvhADElDk3e4UGj5HiYy
veuZ3LdpcQQs+cbqTAmqrOC6yZVw0SDod6I2P1+pCzI7heSGziZMfpDH7jU7TECnRofibvA/8JuP
f00pDqokVIZ0QOINCrTVYomYgsbYQTkgn9VLjw+/RvEEaPbGxbo8GEiaP/h+QCmOesUioU0UA9r2
linDQuqvcU9uTCe+F0m+z4bsW2IPW1Ikl4djHpkxQQmLPGWmAzu/WHmNIXK0cUnYSfNQg3sQr36p
yo1PtW4Fw5CYo8A0xZKnzWaQvWkcvIdVXodx198YdnUyxZao9MqJmFfzx84ios8SdDWz1ECNXiaq
J0HPd6dZtXKwWBTwKYNKGsbcTas+Tm2ySyVt/UFmtxM1f9F2q9W5umYQw4CRCtpwUHo539mk7pOa
xyUNIYoXFHY200W8dHL66yQGSzYJRNTROFI1a3FgCBvg4nH3w3LMAwBzXEK+EfEdUbqXKpZ3/cpd
vmNnxpYqkCqpirZjiJ5ywrG9wk+HLaDE+rb9dz1LzzjqOcVnTGhoQ1ImUnNfAaNEpG2Bey79FVYy
4wvRNMDuLUtwaWpECWR44K+K7mtV2U+dRu4LTX4bUTBqHfLVqunr9c376KWdF6tmm38KYovTGWug
voFCixVK035OLItDgi3+MZBY+PnURveG2e3AgVG6BgOfi5MCZ0kErzy1aqQveCExbEkMd+onrwaG
/JVIbhyhHVx4Su9865VxvM9yBTAlHPTcpIU76cMPnmMmbZrwV+N21qyvmn6vOBD7SjvkhL1xxzj/
jj/7o07L9w7QsUeB4U436VjrS1N/EEr7RZVFQIvprpPZnkT5gxBqkFfGnaPGhylt9ylJ9mPKDx2T
tw2STrcVkKZps672ZCkb3+5qdotZmxfF4JjsUSq8P7WvY3Y+t0BTkRE9wfhQHYydedu3wDRwrrtm
W9eHVgAe2Q+ps0PloT1c/yArjaPzDzKfxU+BsyJ1u2POSELAf94gnQrJpyf1ZfqRvjjfJ3BDfGnC
5lH/mr9ox+uWV+/Rp5OwiHJNyEnyhiN6IulTYTzb7P3631+9RDPRHoA5qLcv608diP/S2C4oKHNM
l7UjMCOJW6KRe93MZVSG/fuAUQEGBLjuIs2JwG2k1mBpCA27gCsoPArNyQIsTqb9rzwP9Afw8s5F
8wvsBkhysmnq8IJkw14kNeSKNbrVAVpdj4UdA7oZ7FRk4Uu1oskdAcwNhhfvwfXi8p65ffuQCHXD
j656nz+G6KL3otKcRhjHkqEty0OjyifDjP+RjYrWu/MzbQzq6uOw8VCsnjkbIHETMfvMxXt+2PMI
j4etMWS+7XDDCu0UV1smVo/dJxOLY10WjW1gHh3ngb9Zce9GYLB0sp/XD93Hw3nhRnG0bRBvQL9w
CRukFS4WpTVyt/TebNRZw9A1A53dEn4HGQyblEFnfo8xI3nd8PoG/rG7cN91Q50hQakirNuEuTwe
3sqq+zcXFy8EEg80zp0loVxrCF1pK4uEDX8S5Lmuwm7LN6xGmA7wJboKkIWxbHM2LUmGokWMpGeQ
EmtjDw6d6tMuBWlyk/x9nR8uYqaGQEF3hlwurlSZxElW0IiEjKf/OJO5p5l9wLz2P9e/zerJ+68Z
jFktDjfvcOaLhoZTCm4pBZW99qHYEsFecw+aOjPbI2LGcPDiBo1CVryONBI6SfVPPjY7MzWODNyz
gzG+XV/PlqnFTap5XRcDwWWVkbprmfTlpPkxTncXl/t/YwoqaMDkzWDYRVpjy2wATAyXVtpd0Juq
V+nZg9Arv8ubH9dNrUCdMZwCPa//tTX7xU8Prt6gwTN0uYQkZ39UNK/YQ1PmxfFGr/6ODuiE0bRm
pxwdcbpueM3fgv5lbrOj+3whelp32Layxnb2EXf16WXCcKxePEZxOFVBidne6+bWrthnc4uv10PC
laMqBw9lEYjwYUAdCAkLgshqcTPaye66tbWz/9na4gM2+qCjuU4IqqfNfVdUgdKaP51pq2C8eiTh
M2aMCRDxy0QDk5lllRC43YyoHuOnlgy7ofofzs5zN3JlydZPRIDe/CWrSqWSo0zbP4TUht57Pv39
2HtmdoniLaL3AGdwgD5QVGYGIyMjVqxVOxYChf9hQf9aWr4yplYYvYAipJu3yb2g6g+U6q+1xtuo
Oq/FcxiJ/3dBy5eGlhl5I0eEJs/TP9M9O1p9skW0vXo2ZzbkhcN7Y+WZ6Du7ejI5VgM9SdCau6k1
tiYyVl3uzNAiFZvEAFqSglRWGUqnCf031Y9Cp6jiYC+gCdU1/kareH33gB3Bu65J4vJ5O9UocAAy
Vt02r3ZqDFkorNX/zRP+NbLYPqXsmyRQeEOPRvGUqDXcfMFR9PKryw63vnn/mllsXlKK0ZRqpMuR
QIPdm4oHQYx+tWXownawU31lI/1b94p/7S0yibQwrKpKBtVFM9FR+ua+aftDMqkbhb/FEVHzm8FT
dJ+pcc8AqsWyxI4B42EEI1sBSG+G1yr/dHnfFiHhHwOM/FIMgx/nAysxQ5pyH2R+6XL7Olkh2ZnQ
oeUn2YHw6z9YYgmw9xHEP4isCaUuCmIlFO5g6vbkvXjGZ0u/T6Auv2xnWdf+syQAFpQT6dzP/Y73
H6wBW0nU0cBzxav0vr9Knq0n0VUelZN5EI/qX04yzdaIpjrJGKUbYurCmtVLeVK1auFS8bi1aMBB
gCD+Bhi24QkrB2UxEgXeiMSfWuniihAzWAWCcSrcLvqUmSfRh45DvI3ByVzevvn3nqXmPDUpv4Ff
Buqlw3q2HBwShQBBpiTN3cATMrsRs4cpC1pa1vXz3xua+aOpz0P3Tab8/pisCIp6GVyMG6i/RgvS
29zOjY1Zu2Wrfl4NdSiaweybSm9yYSQrvLRV4zRzjYchcayH8jW/NwDg3A5f1ZMGPKF04qv4tpAf
va92+qL/8OBaKwCGb+kpffTKub8nmzSraL3BeLj4knUtyoJGVRI3uDUekA096dfRaMNYcKiuPGfa
CO0rp0hnjPcHM2+0d5ZxQy30vLXaKnXDMb8Jo/pKrWlQS+LG/btlZhEFmybvW8YGU1fJqlMxlG5e
p8ek7jYgq2tmYM/HRwiGhJD5389yzjwfuH+9OnEVbcIn5cJzEsP/kkeZsBHWP3xldC4ZW0d7RuEr
oC323lIvi3nHTHvsgtV1YiZ4FdA/al3YTbiF219ZFKIXhN25SzDLLb03FSpBb6TTFFOI/dwFmg29
TOz5+7/+yM6N/CHEOtu5YUzqNqvE2O2KB8n4rgyvsfa3gWneMl6FaOpY7NzySZUrQM6saozdVvxe
DhYF7DczfYWYdeOGXz2aMzvzv58txa8EpiRRakV8KHNaOXLEFoZSbxdsIRK3DC0ireIPVuQ1LCiQ
PycJNE3yI73EYquAuHb+VMIAYc+j8tCZvF9PWqGCnqp65Jb5b4lKh9TeVlAsXz7/lbVAmsOhzAUj
LqiFP9PB9L3c9HGysbf14pOPnF8QDPtEFTY8bd0S7V1E0Bg6Xd5PlBZjLfesiHvQ2FlSejXU1L6r
1hbFLc7RVVNMK2rIYyt0ZRYHVKepr/iKGbliob3qEvXoajK/ZHn/bKiQd/+HHTwztnjvdjFa5pbm
RW7TmV89S/id5QzdeeozHN1bnLQrLgGYmNcMeBAQlcuOBv1Bj3q/FoE56VwL9Vk7V7X7pqh/XF7T
cmRovhYNLiNUv4lyNOMXbtFEYhjrWRm5cTjpjp5JLRNB4Zeo177AsnnUoP6CH9J6ZNTnoUl1J4du
2/FjI97JSv0b4q5in8XxhgetrR4SB6S/oLHlbOd/P/vADTHLEgVuO7egky6I3tFvmu/0//6yX/pn
8Wwu2QBPR6rei5tYbqYyVoUmQmYs/9GO5ludUFLQim7jcvyQu7PJ53YWl+MwmomuBRWnOdSHrAKr
nmXfLh/k6pbBKQXQgamHD/oyWp/FfmamkSsAPZR/zNRqFRJal42sfW5MOPyfkcUXkCozN21QsA5Y
gSqz2gdQZPXpQ55vzjfNNb5F8gkdgKzBSDB3CJbjc5Ig5RE6MJGLDMeVL8G/MEAh7dRdChltnsd2
OabCTg97pMJyod1NXfmXErv/eAcPIqKLRNVzOeggVwbMvz1b2kbhkW+HHlf3+fKGrjkG43G863B1
jf+8d/RkEvw8Y9TTNavfClSX4bj1fc9/YbmP5xbk9xZCmWdjXGEhCnbhMTkEjDzq1jwhxvibt5Ez
rUYTJo8t0CMoKn0AEg2w85UxdRh38oyrqK4fxvwZyE2MbMYkN4kttz80z9yXancbGcUtswaZLVY5
rCTSwaisv08WIT/999cs1p4rvqX1BYTFtX9npY+j9qO3Xi4f4MpnB6vk3F9Cs25O3pbbG0pN0niB
2yDd3cbyQZID+nNblMfzn3l/ikxEUPEEXAThwAfN7k6YaApDYcHVE+warzrKIgyOjQJhJi2TZCNc
rVnjnoPliOcJw5uL8Nv4TLO08kgsgfyjtVS7Gt94RTDC+VXVHi9v4McvYGYHAkgHsoKIv2Q7MrSm
1pSQUC9X7tBSJNwSqJmT58XWEUZkceamAeK2bGs2saXl2UDM0rqh2mmB+r2UWigtgxjOu0k0H2Te
RHBw/siMvy0NEUG4v8A0MelBEANs+d47mGUZhUghiGmWJ9qGBqmxmhyyKH+7vIkfvRA7iEFTFKCP
pi+HtycdOVsw55Frae0Rbua7oAiuKtn7dNnMkm/vn/XQmOHhypQbCcP79XRK78mZjx2t0Z/bCLKW
YupvBA9dkym+04dyz8TVTprMB0UubxjG/cRXH0D6LA77VLMaRy2m6RDFKU8EUz0EcbYR7tY2gqoF
T0NArdBpLy70KDLCMOi80FUSWEcFK/uO0P20Ryz7sLEV819auhUQbxUwjkqFZEk9mFhx0OeBFbrV
Lrsu3NqWjsMRqq798Jqctvk5/sxifrBH4QIsI2Qg+NP7re/1qGCgPIzc1BtNW9armWiKhAjGtW9x
nJy8CPWPyTRiJzCLe6UGhWgE0i5qM3jKTF4whf7Lq5rv8qwFUllvUwLvKA3Dr1Lf605Im8iJo1rd
DVzrx8t7tXoocBmgtsn/yct6Rxj7uUdRJnSlpLOl+EmQVNszN+o7TJWsnAh9PLqgaEQZSFW/3yGx
igsxF0duupGRgqmDP0Hxo4PRhjX9XcEVxo4WR5XsS7F5zC0vs6dKQxMlL5/8opcdsciPJQSjdmqF
3/yi9XehUaNzO76ijb1D8HCXSVpkK5DcOLVVfMor5cUr1dtR6SsH9SlXCJTeLibjLZr6u0I0iwOR
JrPTIbynCv0kRYVol0m582DqtbUMySCGjQS7jCBHb4LwNRwMJjwkCLqMGgFXywy/QHGB+k9ePBdx
e9OH+jEJ1JsUDtdMNXe5ADg8qEVmWxn3w8xtPMSwtRvDid/0bTC6l0LujsxiMOJRCl+DRvqpSFAR
+bF01yldaosKKkfV0aj6Gy8cv4pSxFwH4j/E0ScxHg+c5feq8289ufNPnV6fqoqKrSI2P8A7tA4y
Ui/JJF17AZD4sXPytL+S5fGGp9eLbw433jT+lpOgcHqDbqTV5fetqk/f28D/OjD0m3hqZbftcEok
398P5AFOVSJMVUy/kF6y9oZe3EIJebAmwdVD76VNmptcAFdhTv10EL3xd91bt3HbHqu0ewqVqtmD
/6FFEqrXyZgymjKQekhmvJtk5U6y5LvRk0j19S+xhxhPoci/O21gXDTWPwPhmNBOLe9R632Om3pv
GF5l+8b0rR0Hdd+mdefEgsgB9vEr8j43oD7q10L2QEBpvnUj1vJnq+TJaaWTso9jbeupslK/BHYI
1OMPUIIYsHDvxkqNJIRdxkUIabgtSlnfJSUS9mbj3YqVrDgKNEd6HILj7/UfMjfbc2LUN6BSC6ch
vYqjNGBCaToJanfyeu8uUOqTLqUHf7Iep6g4FLpy3/dd54yhojiFmW3x4a9c9awA/l7CF0Iay5Cp
DIKsVim3oSmHB9UqD0q0VR5cC5PvbMwvmLOXYxL6k8qjjjA5qm++GP6IzV7emx2U1qAKnse8SH/W
9AScPBA0J4pH9VRMRc/MUS46XRZkbqr25klK4nIve1L7hXhc30aKGp+ksWmh4oQULfUG3W2HwLzz
LP/1crBcuWNlGG0gsjS5x+AqWdyxQR8p9HqSCMUfSEoe+r3sMNz1bKp2fCKFd+AK9GXb+G2+aRBC
fbls/eMRvTe+2L7CBD7QQfnulkKKXG0AF9FGbvnxMpgtwAdJNgbB6jLf08vA80dPCN0wB6JnPWZ8
gIW/9bWsWqHSD/SfoirIovduYARGmgmSGbqpCeFoYr3EwVTYctle/Yf9+teOukCqDKCP/bQxQrcc
E9sLRDgatkbePy6F757W1R/MDc36xcU/CcCUpIaLPygetOZ+hkX9dWuRe+bcxOwVZx+NVWbMmsCK
5crDyFhgkaR2CSf+327VeyMLv+4EI8iFmNyxZNRUyWJHl7cw/cspuDk/fbeQhfu2Ktdj1wXzt4M0
7atxHG4MBwW+K/UAs96B4fH95UUtOWc+WJyfUmdbx8gUPTIVi4Vlj6fiur2P9+FpjHfxKb8znpTv
I5bjXfulKe38gO6StJePm6SkWz6yqMuUYeOHes6vKPfDIXmpXMn29+p1fNvu5ENwBEp+85czPB8W
vvjCmrgzhTLCLbuOgnVwP5DUTdVPo914w6/Ew3dnusSPxLKCZE0zn+lJpTXydbDs5lbaxfvhRv4G
lar5zMA3oJ/KnlmcIufyAX8MiO+tLwo0VR1nZdvitXqauLnf3YOM3oghs1MuMntUwZCmoMlKdX4J
7/WbxPc6bwyQCI9vBf8+lsLryBJu8mxrTm7NTZismQu9GvX+JUESQ+yeUKKv4zb5Qzt+s8ofRblx
fa0k4dzt1KxJp+i6L0fxUMJTah6q8Mvr0q3uJ98rL76LJ/W30BQPnhY/Cl61UUFY6af+QUWgkEeJ
ZN7C999gYnmxrEZT4Mqe8BLA7+OYFToWrdRcTZJ03UdCsM+lTrGjXoyZyKpuDLHr7DQNN1qtaycJ
3AAd5Fm9RlxyP5lmbgRC2gauak29bSSpaw79l2liDhxYxWXHXD1L8J5QtEN3ZS4LT2TUodQHA2fJ
DG/9KWlum60y0JrvA9GmB0HJ9yOrdqWWEPylRcC7LTV5Qk0/NdH7+1I/D0MK8CSElEo+kM/ydqoF
xr+5e0R5VzWdI8Vfyzbc4ECdw/D7b2y2MiPdICKnI7UI040Oo1yYUglEaiZA5iRB2FW3vrCJD+OU
QtJVGL8un8/HzSPPkS3SD5YG0GU+v7OLwdd8PWkzmczA/FrKn6N+Iy6u/v2ZAnQWdMDGIi0YwlAu
FSDttPPCE42k68Tfgs98dDGWcGZi/glnS1Arzc9kgp9bNMPBbCPHFKs9CnEbiQESx2unA0YayTn6
xh/mQY3UHxrVYi2jZRb2UGr3ZVj8NFPvp2m1N6I/PIIzle1ECH8PRvCtmJLnJlWO/KPiNFH6ZJK2
j2q0DzztU66o+2jifz0a2s+g4anUVhVUb7L03GlcF2XcIhmY/mJg3ropQqVwCj249fT4qQlGdZf0
6JDVUabZgqLzEEYeHrqDhIkWQTWdITZuSNC1k5yO3VOR1by/K/Qocwg17NCbKOD/rCX1zqhCsMtZ
aYveBIOB5598SgF242n5Psz8716QFXRD+X9m07/kOf8ls4ocjk9KAYHqMaAT9ndyVbu5h6REU7R3
lSocmqC6a9LsdZC6pyGeBpsy2ENhDHdhWwy7DpIt2xfEgmcNczZNH9yOSbf3S8gikOnVO8POxtCy
Q5+iBAXPFKGwvr7uKtWV6yx/DIrpucis2KFgEDlxWjLLEF+LWv1QZuPoMM16C5hTtUM9eaxqlMwY
hb0q6GsxzdSKtprHN0Xj/VIllAuirH3o4arkIMqrNEzR06pr9rSTPiv85X3VJFcqurtpI70W4hg4
Qt3dy418bIvpMZABafXdUe89g303b3VBim0/HN7ytuAhG/rPYtM/FeGMoqb2aTOHhwqqor/Gntfa
fAxbc5xrXwKt7P9z0EV+ZfmlZ1E+jlxelI4WfoOew2Yw669zDYIUahuguoC3fBhW9tte0IKYx5cI
ofDQpXeZEn++HJU+Xs+YoJ9KiYwEAPzM+0+61qawFRmbdA2hTexSNRO4vsWD14a/0X4K7amYbqu/
1FAnVSSOMCrH3DJVY2tJCGGOHh+ln0VurnOX+MqJEvZJz7qrus6+Xl7fWpxHKYQGCUSQ83DR+/V1
WmZlkkKx3+sDtDrCct+l4rNB40vyYIqfri6bW/OLc3OLCOmTd0cx1CAELs8RIfJto+85V/9lK6uL
UsnbGC4HVbNs0RtyoeRjVFM3UdpmLzQalMVV/uaHwa+iGUW7EJTdZYsrKRVHdmZyjthnoT8WCrFK
axrjMy2z6tSOv7eein15Pdz1xy34y/r66BhyPzMFtGQR7qSUm1nCP5hGtAeE9MoCYZeutgutfJi6
rSblhrkl5XQrxIPUmznfQADdoaTuYoFsYJIdb7qZqo18eNVD5m7oP2tb5qZ1xu1S9xiTlejN0nvq
kSSiZtG9XD6xLTuLA+taT659C4RBFouI8bQ2QiUzTclGiFqLH3OzA1QPRZUP3GXk2eiFWoSotg93
wzSU8LtrBy6Dp9IzrltvLjFWwlYLb90dz8wu3vWyj5a4NffRegcMHu4YDnZ8Ve6sq/yAvOwWmeKq
vT/eD1yUcuWyz9WioCzkmRTC5ZhdN26R2cMR5qodMy6RLR6Vb5cPbzlJ8ydCnttbrE8k2AOIVkMG
hDxkq0a5sIOQC3Gy7qw8O2ltfGUAP3KA8L0yP3TtG+lrGbUUd+VfUm58g23/Vzb68UYYWHMqlV7f
nP4jz7AUhoj7SNZKnY6K7L/k3XXlP6rdr8tL3zKx8Ftt5K3qdxNpsvh9GnxbQWhT2fo45jC8zP5h
tCZSg3NiQfOPOItmUmIUlu73dIbCzB5LzR6HDb6W1WUYYHzASTPDuERwFpM+ZZbPTsXyY5U8WuND
kj9d3qklPe0fJwH0Ss0UpCCAg8UzVy+0KCpga3UruWZiURtippCMnSkFna2H9a0hyNOuGUnFyE6v
+JXhobD6XSxP31SxPRliK+8jT/0tZ9VOEMxroYtuC6F68Iv0sQyFeiNUrDo1/Qpq2ZT6AZYt7mIv
mwQFOmpew1f+sSwPxlt9Nxew211xz+U83THJbLnx81YV8E8SszxumADmnYKqAfLt98ctJo1aJQav
+zqLyuNoVtd1Z+6lyrxOTfNkDupbrA2upAUjPOf+UYrTg+DJvBEmcV/owNusEqaJWLwpW4aSTakZ
7DGJWydo9cc8L0mjS2Xck3c3hyAVJRjKUm2nN159jdbHRlvzY0mBVjuUKDOsi1k7Y3Hok9H0VSIC
32mEAmSaJ/+OIvlGK1CHyoMvlz1szYlnQQvgLLOOz3ImrCnGaqibNnRzlR5eGj5oUcO7KttACc+V
weXx6EAxoJaZ5eWWJaI6t+RWrsXQFQVfs+M0kGwj9q6hsNSO1pi/ClRv7AiGAjsJN6am11ZIY4Vi
BkvU8I73npG1IkRHfccKde8QjW1va1L8aejLLR7ntWMzuDqY0zBRB1wCP6ZBEtHv4BUIY1BrF2P2
PRCYBfelN6WLNwLD2p1M1IGMhcLbXNx7vyitoYUq6Lj71Ik3g5E+TUmBWrE2HbqidWAD3Af6MG5c
DasLJIZYJPVMMyzLGxNyQW1cg3sSYFXvBVDxfnvF48WR0M697JarptAo4wmBktyHSoeRt3IwkEa5
NcWBClq7zux39ejbvrLhmWv3xMwfRkllblAtPwA1rqVGhz8XNF5sS/LMgLCFwt4wsaxma5YgD3Xf
hK6v4XimdOqF8j/cRWerWN4TXpYmUyfX3HbGtZXconDcSRvPrK1VLG7tMgpkBFJYhZb691OrPymb
4tar18f5MhZR3FInLxZGopHSoiAQZrtsF+28a8YgDYAYe+lqcvRDcaU291tntOpwc/cVdgUIvZag
8mQAfywNfLxKkf6ylCDdBUV/R058JfhQVVz27rXXCGCV/zM2f91nuUngo8igqQwnRt5ExWP4ppqV
viuTNNn5Q/BYVZA7X7a4vjxm3kFY8+BaIokqBRieBPzHhRnU7+XM1mL5Uyabj/2wRcGxGm+Jf/9r
avajs8X1bQbWDVZMd5jZL9GWDIGiBEF2vLyiNTMmhFcaoQimhWUEbIaCc+wUIoRWPOmDzMt/GG+D
cYvzZyXSGvChzePS3MkfNC1kwQu9TDIC10Dsp54++RbQAnTXMyi3pWqyh3RLsmTL4nyWZxuYmi3V
6Vqjyg/gWkhiJqpA7g4jGBdhNxkFiYm4EQRXNnPGEM7pxjz8tMTEm3VY1MZIY4GCpF0LTyYcxCk6
IpePbMUJ31lZeAYPFi33PaxEguroY273rbFrfdc0N95Wq8vhVmQoyZq1XBdhxDMHP/LDmuZQp++C
WSajHvd5Oj7+h/VYwNV5YFDAW2YWRhuExlwUdYNSuzaK6mWseZ5V3SGgNrvxAa8uCfgE5a151Gr5
nOlDxRoqI2VJWcETsDukBvTohPrLS1ozw1gEQB0yQmB7c+Q6873aa5UmnuLARRH9te99FK1M9Qn8
03+IEsxfwDgIQhBSuSUkxBvzQA1g03L9YXAiavRd1B+Ccavus4IOQB6GSQL4hphBonrxfkFaGrWS
XIUBXfJ2P+36+yZ2PODw2lV93Ti14GTOVvt4JbqbKFSRT0NBaX0YOq0gJB3GdvTBJN4P9Yuv9nYl
nbIutq3s9fJx/SkDLvLqP9reMmVqHlzL2i5jip06UAVwvTvpoO4HFFOMK3lXoMG1tazF/c9M0p9C
nQaqmaYdyef7nRw62awkPVddrQJVkwxOboW7y8tZ7NwHE4vI1wVBpStM7Lqm1rz4epjaXdv+qDSr
o1nXCvuu9LYUm7ZWtXB4ULepMDXVyFV8aLp4F6XG/vKiVi1QUmQMF1U/Bo/e75use2rpIfQJSW14
bcTSPcK1ny+bWHy1/+zbmYnFvhU5ullKO6ouEH47Lj9pfehEm8OEy0GPD2Y+7FVAz85PMfND+9q8
WCjYD/SAvqkv1W+i+AE0SDvtpo1gvrgO/8cqgrbcT4Bul5XimUdHH2WoWBg3Tii4B26qFUellfYh
5UEGImrD1rWtu2p9S//P6rJgPEpT1fWFpLqZCF5VoOxoiU4BIcflk/v/7CmBYlYoI0jND+ezgCuS
GBmergyufEXRxCkfSyd4iB2Y9H57dmQHe6u3t2A8qx5Jm5AJZwiqoMl9b1OOEM6GwF5zeRXtcjQV
Uv368rIWN/0/Z3ZmYf4FZ6sapiAfQh2iVUH6LULgnrd3hvKtoMR52c5qwDizs/i2rNDIElnP+Xr1
6nYsK6DC1g6RNTvP00c93RoPXzVHSKAGTqeES+X9spCSVSc5gITISgunnRJb0l7LCovd2zD8PV03
8fbMmPzeWKWLozlG8PFaebQ3me1zqHSSAzZbFd+tVS3cgfZgNximAPsQYr+VDmiWaz+Jv6RSsjfC
X5dPbNUzzla18IymYhoSDQPVLYInqPbtSjWcKDx1yVYWvazn/+ODZ5aWvkFJkJkT+EFLpbuxAv/N
11Jo5nTLEVqjQio++J723Snsh5dUqY6p1KUHWv9bfYXVQAIHAxO3isGs/MJnNIvRz8YyBoZ6250R
l7u4f66lrXbr6id9ZmXhLBpKADxG4L+Zhi+0yqPw6385tn9XsfCRJEsawfJ71R2rorCFrOVJXkaa
IzTV19RTNnAu605iwtXM025mVXnv+p7i95WaS4MbQG5XJp+1Gs7U4LFONla1vmv/2pmvnrMwZQhN
0Gc+nxgQjF0aqTBfbrE6rR4/5VUUGrm6QEe8N0FJIUvMqBzdKgRrnqovRW4dB28LRrB6SZ6ZWawk
0qWuFFuYsEQGSmvhc9CpjlyqHFKzK6PIiaZk48kor27emcnFzVXIWp0EIsRYwvDFr1F46ZEQjfud
VmjXShk4DOghxgJaI86BvagPaRtB8SjYaJo4ht/cIjx8NUj+rhW+0XZzjDR91suG/uWPNFQdI2m3
aiCrcQ4aJdopAKupd7w/Chh5655LndNWBcZg6hxqy1ATdnVVPyV/tAogsL382ayfPk9ECd4eKBgW
e+Q3haj1Irmf6He7XqEOIgo29a2Na/BPW+XsGfAn1qELCWUAZF6kSQsv4/UeiUHajvRKA+FE5+WU
ILypK7vYv4qOwy/m87KNzGVtaecmFx5HWVqMWmvUXY1aQVM/p01vD/7WytbODJECqJyoTXDtzr/i
7AtlWKTQe7HVXDBpVF9SWxomuy+Z4pAfgmiLrGzNpc+tLfJoABYy6EeYqxmwYsouyB7NTv/59y5x
bmNxVFHOkJpew7gb68KnsdfvzVT7nPj542Uz60uBUHweVKRCsQjYoOIkIRM0Nk7obw2LOydU8w23
W7dBTBPhfmEYeuHdOXydSLxgg84isvfCMdX/XseeSgTs6/9jwlrMWgihJleMy8PrBk+hzMjIVFWO
FPwXobv5I0WDi1Qc9on3blbV4L1HqdKZRlYedbne5VN0n7bZ31VX/vlM/zWjL1ZjSFEK84apuTNp
a8A4RJ5kthRuubE8/50P4QBWLZ5LGuTNy2IRsm9VUFBD+lP0ME/DSybZEoRhdIodNHG9h+CY7UU7
3EnMTLjBPnP8t8vutxodzn7B4ksCVzbAgwtFrdg8xQxGxl/yraGi9aB3ZmPxJdXyqJlpmWruODaf
GTZ9kJUhexC5cQ9i4RfIO6Fer/bKtZj4TILoKoNxQsmAYkXNvfxyecGrgersxyzCYWmo0SDrzei2
QXMsw0elkR7aKLMt3gW9WO0uW1vfXso9uCsFpmW91i+p2LY1/soA+kHopqsWxXAY6DfysNU7Hgwk
fwVZZ2DhiytTqnvJ7MqOVRmeZmupItqVEAc2YnaDLYd5ZLdm6tsM+1ISEuVuL5TAgzxDCHeGmWc7
syNcd7WKBHSp/QxjTbORTXlpJOpwU/2TqtbPPhjfPJXRTpNpZL2Vh417av1jOFvDIjU2wjZT5E7U
uBu7XX0vvHUgYU1bdKXH/BqZWLtwAKE7wrV8TKic2H+vUUcIm1ve4MH4HJdISBGyiFFSY81tevkA
r+5Dl57A1u7RrbO5DP6LZ5xZW6y2nREjhRjqbjXX2BV6tPnnXvgvD2FoIkSqgOo8EL/wC9DZjHjE
pQacLnlG+nePLACZ25XqDTvJ36rFrN0zqLbQdoawCFDd4kP3zbhSOpMKEF2Rx6ZJnnS9v7r8Qa2b
AG4A1hK05TKBKvMwnrmQNDct3br8ZES/Lv/9tfBAoQVSPrD1jIoslhBo6HKmrQWJdvg6+JKddxBC
g3yc+n43bAovr72fyDdpfswcRNz/76+zOqV8kYiUX7hweD8BUzc9O21Acn2+vKxlw/bPjXZuaRHn
Zx6Rvg4bHcyofqrc8W46Iit40x7SDibFeThLv49Ke6sWvRb/zs0utrMbGyOOmxEebxV0f/RzCBBI
ELeqS8vq+j+rg29f4SLFJ/6gs86yT6Pto2kEhgCXTFTfaq2Eyro2gsMKQeyNZQB7pBLtxKJIqClI
hV0UMpLIW7391dM8+xWLT9rXgzZJAOu5TW06MxGEAvVRO7j1ZoNu7RWJe1KlmLtZ6nK+yJ+yXJBI
T8H+BWTb3+JgvB5kWgnDXCPUbSHfwm2tro2wyDfxh+d24am9VqapMpLfN1LsjPlbVX6Rzbck2uos
rDoMsBxefvMY/TKEiGbTTT5D9G6aqMeqC26gRTyNhbIxcrQaRuD+Zz00Y2AYe//hReOkRPQjVTi/
spshzo9ZtFVaXYsk5KlkbzyxeMYuXH8qZGGyDEqeqHPC4ifqwhF61czRa/M+J+u3L3/hawd0bm6R
18Rx1qklHHCMi6TfB01/CBPhWe7zQxttKaqtbR7oPcIvAnsgthYrMyuhzlqfZKMfw33egmwtFKvd
XV7PasEdKguQPuhZ8zJaPIwic1KjKKSJ0XxlGiJ96u8hvfNtgkf22bSLp+IE7553r11ftruahpzb
nVd/Fkvy0mo8GhkwRpOGmKdxHx+Nm3gf77sv5ov1vbxtXqNj5WSfADkFv7baXOvLBtWrUv0w6R8v
Xjhe2BhGq8Hbj1CA74RqeQR5u++kft/7qiukDNw08afGmL4D9IlRHYw1mJLG41CWL3GinwYBYc/L
W7Lqyf/+pCU5qS+rWVkYHTti3ccAfqoEyhI5vxKqT034+bKtte9fPbO1+DCNLIut3ODUp+S7MP5o
269Z+emyiVX3hX0IAVTwxtqyo111pM/wBimuEENZx8U7ik+XLax9i7RrUNymkAiScvGBtJFijHGj
yMwkN042pS9d1VxlBtpTofnjsqm1xZAI8XMZr+UiWJjSSl+INNOTXdMbb0AyIXZbbzyG145fJ4b9
mTSdgTzvPwjd9PrWl6mNhaZ4QMGusq2xeKQi+1zlw36KtsQC/kTG5asYlh1A4eR5FJQWX37ZxJrX
NlTieQm+tYp1jRTIoxlnD2nVgD9otJtaab9KyoQiM1Qu0yBfDVOcUbRvT6ixIOHcJsXBaFSPGbzR
+3p5x6FAZ8GXft8iQkTeKKq1TB9GC+uX3hBvIzO+HtLh0IjtM9SYJr+xvYsl43kMlE80bH72kXoU
uvERbd99V6GgWFIo50H2XTbhpIqRDRNr6Sbw4ptG7N9CzboqhSHdeWYp7yJVfkY57dCpxpWXD08p
etByJ3xvYb4ts26fx8qXHAYgCUK9XRVHnxlYR5tievID8z5Kw33my4eiUxRbU/0HMSyfMqVBCllq
PklZ+EghBR3g7srQfdURAjo8U7grpO62sLprWW+fIBV7FqJ0Nwb1fkIrWhn8296XT8mUHLtpCm09
Z7DED7rvBXqaWhegO1N2ttGqnyJV9CFfKq96q/gC3jvdp0l5gujD8cOKnDqartVRfpLqWrQ1a9Cv
+hYpqBRqx5uusH57EOrYuaI/9lY/2nJdfarG/iT7Ax3E8rkWJ4RX22rfKPoPAUZDxZNeUsGU7T4Z
7ou0veelDwfldFTrgdawVtyII9CVdEAEpVfvsqJ/Ard7lfTFVanTm+7E4UYyhtoRFf/kdeKVEVkR
cPLstRvTe0OmqGla4bGv4B6CNus6Eot9oglf1bGn5BlNxziAPGM0IeX3w+65hdNLtPx92k53khZ+
Dazp/5F2Zctt69j2i1gFgvMrB82yZXmMX1iOkwCcR5Agv/4uprtPFEZXrE6/npwyBGID2Nh7Da+m
Gn0lvYVvAfalkI9jC+IpmJSGV/EGeDEucadA8ae2xoMdjYciir5xLe3dASisVRlCEh1k2NEFbhAZ
dXIcSljPlaIZ3Jppq6boW9/J4510ysMQmaWra8laG2DaFCnJGjIN71qrB2YTHp0UAlcW0qteSPTa
RGZ7ZtuXHocJuKvw7rPNUxB0xXM14KUt1RJGT0XrtrGzHoragpaZ+dbp7So06LtVpx5cKeJVZyGf
EuWWt8kH68tV248eG9EKzYbEJYV9zKnz2GXqfV9nLzigHwdMkctqY9JqozpZkFL0rECA3GUyXEPd
eRuN1rtljBtuGEcjKu5b2ZxyHd3IydQy6/qNzKrHqKGFmylQhefZ2iIxIHjxXRENGWgYWbUmGaCb
LRm8OB2+xWb5hCoAJpNtQnQRaFPs+5J/KSDHB1bdBxbqGI5sC72usxjMdVcrB2tsYQye7cOsuecR
WztDs6uI9QrlroNmRxvgOL+YQLG5DUVjsuxOShHdofO2LlTjHaT61G1EGntOqgZ1Lx470hwcHh0h
u/ZZdc1jUjfcBRl9o43GR6s0BxEqQa+Fe7NVXlWuax7rh8KLibqlSbtxsnArpkWhqtzzMjpCBOOu
1mvujbrzluvWi5wEjyXJDU+kHDxVp6p9aHDVrkrK2KtKHXIBgkaQqePbIc++VVbnF5Ie0ihdG0IG
naLvaJcfoXi2s7t2myrlBgxwBh+DmvvGCMI2omaHVV3HrfaUcmltYHG4hTrV2QRsdcibVzvu7mqT
n8M+8TNuPZrlcGqFQnwofkW7mCAnLWF477G6eoBKC6xracAMsP+1EBNPyC5CQd+VZvgxpmQrwd6E
ByYEnZXa2RAjP4cRf46ArhR8MFwGUDh05jdRK1o3baNHUbSHWMgt+NJbY1Cf4UIfGHV0yEh3NLTm
RYSa6o8MZBENAnJtOj7kwn7XzfLTgWS1q5TdA2THoMKGHjvPyhdCwu0ossTPjfG/xDP/fLpeXnaz
21XNHDqqRa7DFRbI4uhBzdQ1o2cAI//igXA50JS0XOS1KPjRHMBOeWrt52jY9NyENNwebdWFfuO1
DO5ynHlGAniVXlaVforrL7Tt8DX3Vmv/zWQcqJhreDMRMvc6w5lW1k6vaSchcNTpkPVh+YMWINwW
8qtrs5kEQvHKBnmDzpNFM1YSaEjhNWCQO6biNht+OEvKJFNKP88n0DKj0HNAGx20jd9XRh1YbiWj
CeTBaGxAW3abpPOAlHLD9uuoPtYs84tudTuLuZai4umG0hOo5pP7xu9jMgBJwMVGEly1oa8xHvSh
g6ruY5qzhdfDtWwJmqQqvt5kjDLXwoj7uCN9nQCMlmUeur3JQYP8nT+YMVobYeYEIaqUq1yLm4WX
3FVgyeXIszytiMYe0nLx1GyV/ghRoqRyJwM0ZZ2tnC+LD8fpafLHMgJHCj7YlJDPmeBiLAQceloE
vgpxCkvnkHmYDi5Wa9tudJqANOwtbwHjUhv1cRDqIS8GHMMshO5N053tUfww4hD/RTLdJWyctCG0
Poga5wcvNAo3V2dB7+1qFFz8ZPp7FBRW2GhMVyQoV01gj8XWCJ0gL+tslYeFs7Ae194REML95/vM
0noRERV6TYp2ago1EP29mhxRg/Fa/QtdwotcbTldjjVbeq3NIpVJQzv1ZukleRNUPH5RufPgpJ82
8ZRq0wGn5SPynyuz/Hp7b109M+DMg0IZFH9BPfn9qwKyB83vKAJ0KgxdUuVYYuECzLdwBi4NM5uj
rNM2rXPMMapeslFdw8wBkh3cuz2Z6a/8EdWTVB+U+gCMnXPkU41ZDLhlICMi/S4zIRPSL7XAr5Zv
gbrCE5PgDPyj6I7+N1UrKrUT0fs7mZRs01S65UZj9kVBKYAZ5d1YsaMqc82FtZIBmIq10EG7Ok0U
/BwchsDKzKtNudOEEhqU2knvEjxx6lVRhQsX49XNNinmTxZuOCRmF2MZDeMIxRn9lLUt5IHR2xpd
9O3cqPsbK7xJGv8/I81qgRmqm4BoI6fo2hw5GhwNBgY2kVi4Q64G4MUws3sLbz84z04VOp0qaDIK
T8GjgtAlG5GFYeblpzLXS24zvHhGFg6u3trfR5oEsRKt/yLSf01n3v8TsAwEHwDnE3gIB4jSrst2
CWJ+dSqTGR2BYCTF6f37yeBYJcoZPcWx5NiuLUvot0/PsCWC69VhcPLoJmpcf2q6QO0Bcr4JIm0Q
HwqEjjK7C4Zy6WS4ep5fjDK7PECAgTQIMIWntGOfdvOuawHp8jXM9ny1Ot9em+szwtEAMxTorMzR
ebKwNRsCPBq8Lb5B7N4DPdg1xt7/30aZ7ZtUVVAwzCztBLBkW7yZKXHjcqGadrUTN2lp/Wcqs13T
MQFtO8znVL5VAcHL/ak9NV76qGUuOt0N93UUZ/ao1CwhHK+v138GhhD778E3ishRaoGTHB2Wr4qs
nogmvVRvN9RWPL22F3KLqyfqP/PU5pmzlZnMGgbcgjY9JpDKYN9vL9bS35+FH2xLK0sVyCurFBDK
8JOpj7cHuNoJ+LVSMBr7/YOZVlnoScz1k/WYbsttdaf5lQdhy5O9jZ7LTR2QVet10gPOIvSU1UIw
Xr0uLr7fNP+L91pdREYMLjKyCJhW2MYjqx/s+I6VbwuznL7THxf8xTjT1rsYR3fyBOIt+I6tT7xk
IwpP5q72yiBgcWYHtm38bJvfia2+Se77jbU1z1G3Mr7d/hVLizl9jIsfQZ2xzqjE9WvW302lhX9r
u3BZXf+ccD3ByXtFuZnlTk3aDp9ThYGh1XBvABxST9d86ai6PpVfA82mYpSsaqp8KtC1u3YcXK1c
0uT7fwLz1xCzTIKSwkjTDF+L7Jo7o9yqm+zoBO0u2UYnHTGJRvAzRLw37K07ssdq89+vFVBGkE9A
VwD50ixgxOAYilZhdLsaXCyW29K/WKvLEWafMDM0xeoALj4NKSpC2GkVbkr+IqCKd3sqc9bhz+rL
5UizL1nkqNtVI57BrY8urQeddQ7tokkGZQzsTf0sNosNvmv77XLI2SVjg4saqVPaHqsgN2jHOLun
ENeXVu7a45OGmn1Su1mPPQ+tt4gvERDodGrN9zsKJ/BVnwRxwLX8faupaQklngGlk+SH+WCvu4Pc
onS9LgrXCM78s1ln63DVHEy8Q31zX6/zo3FaapBNY9z6DbMFroAbEJ1Zaydchlv8nBV0HdZFs6QA
9/8s76+5zpZX4v3fJRyhivs8csVHvx73CjSna8uP75Cu7KH/uKBiMpdE/ndI/Rpztr5cY8a/kojk
pXlRI9dY9cexCtDDdcXK2MkXsTVDt7lP/H5TLGzNa1c8tPUAg4ErLLKk2XyZoxcorSIjj6vezQ3g
/xwsKyPoGiirvCML+/TqMgL7B1zIT8rpbLjKSgmDlSC4dxCzBvOYWrFb9T9u79Grc7oYZPY9RavH
vLbwmGnD0S+SchdFdxwtgCZsXDvOF4oUS1OaZWe6Niasm0YzomcaFx7cAz2hfdye0rUrwobtEZA7
P4XaZt+NyEQPG8giAMH2wxzhGb2QuSz9/dknSxO9H0Ibz4wCRjRqDMxJpP/V0v+awuw79VoH/Qil
w6Osbbd1CYmlxD7C6nkhoK9myxef6udVeJEY9GoU95GClJysyc55a+66R3Uf+voTeRt8QADv4wdn
u4Rau1o+uhx1hkIAPlg0gmFUurbXyaY/Fs/1vg5GD9Imz5BfWnjdXAV9XI43y2W7qtUH20JqDivn
caX66QqlStv0uA+SXwBRsTMwt8NGX0jRrwf7P4v486q4+LilLQBNQ8X2pNeRS4Z2pcjnqrbWt6P9
+gb+NcoUrRejGA7Mcxk0iXAokeeqIoVLO7miclw7EB5z+LhwqWtXw18DqmtCiOKSm8XmkGQpp3WL
V/Y4NF7R2bUb69kJbBQKs5zmLEJI+naF8Vn1PZpz6nhSHNKvualkfq6NuddGZUBo5Tcjx3rkdeWa
nXGAPm6zEkbxaKRl5joxNzZxn22bLDq0bNjnRP20C1geNzR5jB3DNSvV8XiFTltjx/yxMKNkk+dL
HqFX13BCy6E9gWq+Mfu6JoOb6yBTXHH24NrQLmhLNbDspVfrNabCT1Dev4eZfsbFIk7epJ09TImS
DPe1A/t0XYaGr7W9j1x3l4R012XGVhER0ATKy+0IulrJxwsfwi4/yxlzaj7JID1tMLxRypyuBkt3
rf6HNYAsVR1qSGrWQEKMeTC237V0q2ZLu9O8lq1cjD79+8XcoejSg4iG0eOD+GG94Y2UuMWx3Yer
bFtGnr6Sa7rv90tGygsrO0eCdWVd6WqFJGl0vsruxHTmxoteLFf3yq/wmRfXKASHOwmY5Kkvdc9o
z9a4cNctzGJeVUuKShfViPjUxlcGm5fS+CKjz9vxsTTG7PgEKmPqvaB+zAzrxRamcNGi8auO/01h
9WIXaLOKgFolDmXTLgjNxzp+LLOdBoby/zaZ2YbOtJAok/bVCRgRAW1k481ZMkZZ+l7Tv18ENITS
SaXkGILWnybg0Ex7UVDZ/9/mMds1OmOVXgmELwE8SLU/mQU0zrB0Ll29XC7id5ZKhZlm9iW6Cqf0
gPOvMV3waXHLPLP35KijdgEkFSguLzHkhXZLHb+rfYvLcJjlWc3YtJqdY/AwWxuh4sqJJQbcQhuh
IqR977sHKnvXwQ3A8yXT0aWNO7vk1EKGVEBN5BQa5jFMapi68tX/tIJz/6Qo4ein2yUaTEYVGJBK
jFQgGjXv9ihLX3HOUaFaW5Qdm66W7Ll1lJUSRQHlr6XUYbgClX9gCLqR4MKG1zVp/rco1WdHR+6Y
ULknBVJlEKCs+K2z3uJuIYm9en/8itG57jkhWaXytkWMxuoLM7qAoo/lZBznuYbq/O3PuRAX+uz4
aCk0csYYOZ1hf2XhD50mCwNMgfXH2/1iNrPDIy7RhlYF6gc66hSd+M6wNniH4T22UfmW46Ud0uD2
nBbOK312lGi9YssIdIiTPtzX0ILNyF3Dv9weY2la84NEiUGFVHLctphBA7JI9V50lStzx03Nh4pk
PsuWxACWAmN2fuS1cLTWQeRbgrxwS+6FSf1sqL/HRb6wl6+XJS6WbXZe8D4NmRgQ6JP71kQ1hYHw
vbUaN6jfpb7xwM/2qj5CsD4+VgslkYWQnEv01CoANoOMURG1vkOQAvRE6t9evKURZu+1SiHxoCY4
iDtb9bQY6IslOZSfFKIbYW/MDoqSR07OI4T9eG8fnUd7rbjaoX7cArbrWxBF2EvPnd6HdAMhIAeO
2gvxOcXCrfFnqUdc5ZRmLd70LVxIUrLSjB0oZVsrq9w+T3et6ixsuqVvOtt01CkIGKW4v6Mw+sRF
vq9k/XJ72Rb29ZzG1GZjFWlTKVRUkZtwfMbwJEy2EPrXJ+KAVKCBgwtCye/ZjtJaTQ1pbpyIQxvY
BjsmIfvxNxP5Z4g5+73IqjIup9axTp4qfW+BONg3S0L711OdX4PMgzzqHTZ2+FoWVVZ2SX0+lHiv
1n7U7UipLlzL19fm12izeM+53cTVVOWvHLixGpsBXSgL0ua3P9z1ygdEGf+9OHOsP2y9Fd6LCRQU
qCvTM/bp41hsbL8O+Jnv6caAEy3+83Zh2KVvOcXMRQZci2wclQE3Sr+z7tuDPPR3xU7ddxtgYdkT
P09vOujYvNZ/A9qB6T0wkKj/Aesyu2YGJw8jRwVfQ3b7IT5q4SHPTrcnd/2ouhhjdq1EhAKpGLYS
7SFjZbyq+ZGigpEEzbu6z7zWhXWw3x2ze6sP0jRoYILcesPr3zAGbVjLQKl0YqbPKemhqFjDowYt
vax24S7rQ63La2CyWMTOQhRdjdWLoWaxmtm1plaNQk+N/WaKzKPmi6osKV0vDTI7gPUkNPMWtGH0
LL5mbe525Q8aLRzy13Nh+OPYKHhPQtezsyovkpgkFGfVoBOXhWRby5M9PSNe05x7Yf8lMQ/94Pg8
Sxe+4fWd+M/QxhweoIWFnUO0DHTVYAhUPwrQCWY7e6uuVY95iun1G75dqkBe3YcXg87OtKFgsCqc
MJOoju25WfoNNXwKUkZ4L5YaCVfvgYuxZlFSsQEunBHSENEObqainNuQvzk0L4aYxUik05aXCobo
YhLA6WjVKOw+h6rC7R0+RcEfucDFMLPTq2gS284LMIvjbbguV3ARR2Mp3S3JD14lYgEi/O9o/KPT
a6dNhRZwI08CnsuevZ7wD5ycO/i2auD/uFowPPKH4ivkGBYO6CtxAYEkyEhOzjzmH4TuCRDd1iU4
Zzp1NjE7yRruLoa1nhgMdfl8+3Ne2dmwdLbBNgNdFwzy2aZrFTvTu7DvT0SAgtQlD72VPTvakkjH
lDDNVg10VqpCgBINOnOuXdOUbWHXvO5PnQ5vAw5uU8dsP8qwmxfF7K6NBQYipCo10JjV+TWj1JAE
TiQdT6Y1+CC7uLnI0Ah8cMYlnu61jwcleBAQKXBZMAL4/Sa1HKloUTziAV2GHzymo1sM5SHUl8CG
12YEMI5tqGibTWzH2Thmk+d9r6snlUjU5B9UM9pYPPJ1OFT89+FgQb+CwvSVTorlv49EFKmPRZur
J5Y3bogwL4tHu1ggoP8sFc6jwTYmcjjkKUERmuZ7kYHAWCflYWeop45aH1bYfaM1+S64+IjScmtD
bsSwa8tTJz5WrWnAP6TOc19q39TaWBdDEXma1VM30Ua2h4jn4NmFsgWluPJGxlamor/Ck8m1quKj
lLBySQQpgB+3kztjkMl+ZM1dza1xVTOJZqo6+kAsRi6Dl9nCx7y2kaFuMUlHQw7bmutUp0Yvi1KN
5akcHddpQV3rIelS3svUcss2Wzh/rwXJ5WizzAfoPQ2+V7ijYxqunRLvQGjbNWq+K6OlMsjSULND
o24KrS3J2J/iRD1q/SmX8bpKSy+0V7fD8cq1pV7MaV6FS1JS1BItf7h6hW8Z57arkGzxbfGzTzSP
R7D5kTZOzi9/WNbWogUopQZsCU3c5HskKt1NKVAoVdk//hwwGZs7ZvbNhMBeEy05wqutDszB8kbH
OYWdjrJWdsdofxaZgJ8fSyANHQ+9l42gZmndJqPspFU4hwiQ657kUG6jYw2nFwscRijH7CKimS4Z
Lcuzk3gFxbRNr0Ho2Ry429eDs8p1+wnHQ1AN3SbKKuly5gSlkz5Lnp8qaq+LyAyKsNtpJPxeoKrR
hzVw/uTMtDPPqwOuZpckUeWHhizcuiq+UEvzQSG+a2v1sxPDLiHpB8yIj1zEqU8ZhSc5l/fSqA+c
WN1BjZ2VFcEEK1SbykPFofIapr5LUlOPF2Rn0epZGElggbub6SIweXKvSetDr/QHktipC02I+zwE
QdRSM0iDOJA36no1SMd4o48O5FeI+FIW2r2e2J+pYfg9uI9FY3/V8GrNi/4+daDd2BKovtdSurrd
F9ALbFaMlGfTHO6apLlLwu4N7L6d3jOw8OhOb5JNTck+A/jT053CAU26/6hGWKLjtgLZTSehW+nJ
erSV0Q0rw88zPRhGHAcDDbPVmNF1OMbvilOu8iH/SDr1wNvuwSDsoxjHYSVy8m6i5wq4vvGtrRW8
5M3ooOegKUvZH8Bu24P7cMqHMXTrVlhQoioAcEqLLdRvnqKCClfN+sztNaq73Da8tBTb1OFH2UZH
O9GCOs6+QsYI9FgSf7dF/57ko+bJFtauw+ictYgghmB0oyohbKJicWS9TXxDwT2OR3INOWgRE9O1
i+GZWEXnFjosjNoO8VMX2WHIo20iqgS+rCLxHTvvXQHBhWaMX1toI7tVqNVeKvEcLKsXBe1Hoyed
P+h0W1f5cRiVIyfAI2fpS2rxo8bbr7k97BXNBhxGxOd0kDBH4dDcDu3PPB4/C6f+cKT1HTLgG6B1
qIej+ZhHMjCrMcip3II4cBa22IFJA/yOUn6KQduNVMAh03xyYvLodOF9EzejGw0kqM0iGDIOmQGn
2mhKu4chz5dxqAM9qkYfRfuHQVVEEOZ8C1+FZzU2XuOQCBemfdD0TfsiMEr7YyQ4+C3WozbIIPE/
YgOhgBE/j3EZu0PJnu0u/0YYQ4tDFSQAuzz3Bxt+l6UYK38gva82bJdz9EDyDJR8GGIiD0jjnc2z
FRnjH5A+O9BKeVAgqtoXfIci9SZJ1G9lqOVuGuZ+lzXHSpQPORfUFV1zP1j5c6kknV9WdN1mySFt
Lb+HM20TgR+dsjtLUGjBh0hIs7PZ0jM0z4+0C338yY1Arc7tsu5H3VleB5U9V3bj41i3jTs29Uuo
1m+Syb0e9mtHb9HCT1ZaleKRjBfIEIlP6F+r2UbG5qdjZ891PN6DKAVcpZF9kQLYE7B7XZp0QROx
Vdd18JvNhzVLKHY4YXtkrxXQV/GEqSDrOqVfIQ13HorhzKLqrbKSbQLms59Bdw2ybcc0N49FlZ+o
LLZgkAdqn4B/PD1jU35XAoxbJNV2HIZ12JMVbzmMTNU2dh1Lz1yIgz8nqDYR0XwNB6A4xrq3NpVe
rNOBWq6u5/2G8kT1ZVs9lDin08TO79uQrOB7fDbLLnOtrh7weVIG4r1mg6vUrRIR1n6iyyfR8siD
QoNwlZh8SUcd93fab2HhJiEUB4CKQcbETWve7GENdXagCxM4Fb0zuaJuUhJ9i1It6BugKIRMmlWV
dcKzOzq4JDMAaKHaW4GUzrNFAf55kn3LtOpHQtW1WTHbtXLe+FU17hTiIAkbYGOZMX7sqrjZd2Ra
AcN6H4r8jCTO3kLfLv0oazRVxmwKbaUCtVHxaKGfnawgoJmF5yyuV7ZePVStA8q1GoFND100NOjM
o14YXxQ2rJtk8BOw9c6MJqPPyqZw4Xa8rlmUH7pcVzwTkNFAiO6hVkTtVoweBrCDB2a+J4Y4875f
weQ58rpaTdZqnX11CF6bUlPjNSe09i0I2Po2M/JDbw1QyRf5sGo6K/V6iMG4di41N64V1a3J8JoQ
+7tqQJWLJT+R+sV3NeZkB+676dWDsg6baBeG5Z7asP0uSAE19bJBvKlnSHEq0CgYjmGRPuJa1lxO
htOoWx9ZaK3iKkFcjZbfafn3SNYHxeifS+7cSy3ywHc92Fq/jlJUv2LpNV1219NeekyGK060Dael
/daL3isG84wT8pgZiP1UeWJ9+mrk1r0t84NqKysjczS/nzjUDgfFfWizNoDSwIZh47u1GQN7qYbM
7dLmIQ7zBBj3XvHigj0nufLNqTGntEQzwmnEsSDAQ7WFFgU1hy6BTV7AI33vZAqTQqPzheWcQUN/
cVp0a7SB4/9NenNrZkbs97Leaiw/gv7wlNn6CrLwz13FJl/q8C7WRMB72+tM7djqkHPo6kOflmth
AE2iO7tM58+tqmZuqHeFCzc1n0J/wQOnZiMbugIWIHFNpgZSjIZfaYK7Mu4GNyRdICPnCDEw5hrg
+hNb4au8teD+aGnPeRalINNbeMqmtIP7eX7u43zHSf/a23xvDNW2taOtBi1vHBIjfPeqTc5Rr+i0
TV+lhc9ItQLIdFXo5FWG1ZcmVF94ocReF/PsPkWuDynL9EFNoheohqSuQjOoItB+Xav2jo0R9kjR
Af6aak+SkBqvA5h+W/IMFY37WmdfK8rXRKBJVEL8rkuDdOj9McSZk3S4BzvjnBbVoVHG175sf0Ab
5GBYDcTh+bda7bZREm2BSdoYA8O9GNupzxv7m0LabQYeZteBQd91RulBGnPbKmNgZsO9IsRj4Sh7
PereUzNZpxp0RWxkH01K151ZAGOUeFTXg4aPuyov17gXe49Q60CF+pC2uNVzTg4s7r+zxlwTnq+1
rCyDvHA+CNxF/aLgW8G1I5x0vLJhK8eG2UtsQUZBoaDi6VH6lAgTpsalbQGs0JwcSKy5htQCmgJu
VMU5GpyjapxpDv/3TrM+RAjdl5KlLrbxXmm1yuu5vSVq6rgG/GQabiORMKNHbVQ7r8nbN6eSyL/0
BydrX0vIhnmRFX+GMWoqWXPuEsC/WWFBFabBlUxwgQztsE07idFS7QeuRr6GQgpxM57A8DZi+04l
SPCkVybRR1rVT5AbK/02y56ynGw4i/2ySBLf0sMALZbOzQznjMv1Ce/ob2MCPZWkskxv1I3hrCjT
4d84+7GErLqMCuwfloCibUfPZi/CdQrHeD8ZowKZH8jKfSZb38xrFRRePAriprSOcYIYgRZR5CWd
aHwhwslFD1QmKUkfEBsZsdPRVw7D5XuoT2w6u32QnYPGhfyh9/gQRbzvxnBTSIhLpaI40dZU/dIy
qJcyKG1R+Ap6qaYgV6UsQpD05qprC/h7GlJuywEvS5DEpNuQ3oTFKgiJxjgclY44Ow301RWe4o+d
Al51T0cA7QtoR6QZUo2WF+v//r02GapqYDoD3jsHPGkkLYw66ekJvH6XKsdoqUh8reJyOcCsjlnE
WqJ0OXh3RoHTPoy3dRaPLpWJXHhNX4PPw49TRw0OL8Lp+f57jYJDMdJJDS7RMwZ8nn+Rj1EgX+k3
3ArUNVct85xFasC15y4g7BSvUIPCx22a/UVdpB01LnoYM52y5jNKvkr4tt9en2sP98sBpn+/GKCs
ZAMLTjTdRWf7Du6xwWp8Le98mZgLddqf+s3zRzWmAhzq1OHS53gxJapMI4KvxCn8PuzorvkYPBjh
PNW+vitXsa94kbqivWuiyN4GY0AO8i67H/ZiYwa3J301Zi5+yKxiDDHCEKBmQk+lwFNBvFDyTbeX
IElLg8yWjgwxfFBgP3UKy2ETI/1UbDy0pL5QOrsaIRdzmS1gU0DIJ+qwwYai8Coz/ypH9nT7c11r
hkwx+M/CzSK/GCH6XtXYY7ixavDiRO7D8jFIoB7hcK+gPjRT35lvnhfGnWqLtwJmVsCiA8vKnqHp
0wQW6KHjigbqJvzW+HhhmW6yWkICLn3LWRWLZwmrTJbL0zAJiYKXUtIF8MdCUMzLVyGQT0qGwuCJ
U0BAAdHjX5Xw++3PdnVLQ0Id3D4LMsfmbBYoQCe9ojaggiK5sPL32ooCy/iSLFLR1SswaNBrDJzt
/yrkz+JirByL2+1ECYX6nOAl7tV2ehSoUG6OFbklLYjdVoScHV/1xcrDauFMvrpgFz9gFiANtG56
CHbLk9HAjSDsEIvib/bXxRCzr5lBlIpC6Eg9Jd1XouXrsi62t9fr+iTQVoJ+6OSFN+2CiyM4Iklt
16xVYShJPJ44HiVfb49Ap0vwj40E32WIScCcBgpBvw9ROhIEG1Gq2EjSJ0G64n74BN2FStwTze32
OsA6k6Z4U/pw4Vvb57hwQRbItM3tH3I1/C/K/LMzsZBy4l2jt9SJ+mtKwqC3Es/u+YK2xNUvapiE
mCaspv+wc0/imiaioD2axc9mWh8VkBJuT+Raaxp+7b+GmH7CxaJRIiCWxfFFe68PtAMygY0VDCst
0F+bhY92dTYmtS3bhCUk9vXvQ8FQuuzqCEX1wSx3sh33gNH+zbGEjAZNTROUhjmjwJC5ndYjhiiy
/k1hzbthFWutLF5vf7WrGYAD70wTiA/0x+YN/bqXeWsPLcXjm5muKhy5lyWsfIeB1UcJDed1YcPF
K0Yq3OjtLtY1+CeHG4YXh2eH/BCm1veswgOxI5FX10w91pAQOVpSQlBQ2aZpvuFKeWhzuc1IxfZJ
BrbK7Tlcgw6ig/jvOWhkjgwYa9NS8riSJwmn50DTPBBq7B80cFbRTgksD0T4t6rZRt9wRWUra+Gw
uLaDLkefBYPZczokqFQjX/ugaOM0zWYkb7enuDTGdJpcxHbSNJWF0woIXXrKTQucoFe5pFcwXQ3z
E+lyHrNDL8/LEaUrSU9yNA54OPk6SY9kOxRwYeriYWHRlmY0262J0lChGVizfnhPR76qymKl5QvR
fe3evZzS/HCjBrNUPmJK2jc4ebiO3kEHNQxgOObfXqDpuL718WY5H2hFuDIyIBGYLs88NraGsKGW
r0FCMDXb+zb6wvMfPZ6Dt4e9dhBdTnB23dcZGyLqJPA3Q2dPhxyIKBeOuutR4VjQJEC/WZujpGJj
KGQvEN1cg7WW+mgJsRaFshnqL3XxcXs2V8e66MX+H2nXtSM3siy/qABW0b/StBvHntGMzAuxcmTR
m6L9+hvUwT3qriGamD0PKywgQNlZJpmVGRkhnUCzR4nDUhdvSHRA5cHBeLg/mbFvRd8aEDfetrZ6
Ai+sSScw7kCIBl0LTNKaz6Lq9gnBNMawRf2/5ZN0BJmWaBFPAYoU9nCn2Kj3gWI3F6CrsBh3GaR7
/jevpINYJMhmqcCLzigwxN2YYK38hY7p/7Z28kgEz0uGLxTAxkPUH9sCbFSVcmfX9sdJr65ay1LY
GxNlaoG9AcPWCELOSVd+lHzcCK1rE7xXRqRTN5iiNIYZM+kLvwhzW7d4GYkb77gLyl6/fOkAIeru
tvSkV84FU0DlBep46GO/41SsLbtCRyeGVqbRHIbsrRvDE1qWnhHbHi/Exn6tIaUuzcmvnKYJxTSh
1RlAQgiKo5HxpCqTN87UG3L7UAvllOVo5xrCrariaI8gd6zjzEubqXZADL3jbXJQm9orze719oFd
CWFXv0z6fE6pjdYVNjno02c6CY90WywAa2UixC7QgSCAgXRAxvDGGp5fZREqgf5SHPEGeuV+bd53
P2Z38uhD/6ucPdZ8/B5CYhiskmClA7pUrrK19hSHTT4W53kahBPz6qhlZqDG+cbO6u8/PEvGg8wX
5Sjk1ss5u8gMQlDwTKAiKc52NPlcwWghWjRAIoT/Al56Zci6NqQMFMCc1szPsXmMoQaoqB6PrP3t
w7DiDTAwBtYM8g029MGvjViJAdygTvk5L7qnOYv9qGnetM2RrjUzYPukGF2hCkSHpMdX3YxKNCQZ
P3OtP3ViPmlR8VkPtY8/eqCbZ+DNg04fCFQlb4q2RCM9JSQYepTgc/Kj07tq45ytJB5XNqRtmQe9
UbIk5ucono2d2dLfMHSvFNaxjaITSZL7NC4+9TV6RB/fqkvnpDVslFbpMoDjzxV9m4wXnQygFH25
bWPNOXyhl0cdZkXQcbo+DlEf1jULNRIw8jKFNpjI8bJTG0eHZiOdnWgavT4pNjKePzyHUi636F/+
16q8pJQ3bBAqAYP5vBsjwEhFWDolunadHnFXN37VYwnq/lQ8jEkGER+w46h9cYhCci+s6lOSgQqV
Nd+qQjnmVXhgKd2P1XxkRHkERnsnSuWc9e13xtKvNnq8dko3Dt7autkQ6IDmLfi734kuUGITapZD
dKZJ51UaFNa6yCvA5dqgD1ZaM2j4hduhS3t7u5btkBcO6rQqFg9leQTb6+1i6PpntE0xIwNV33zS
HK63XjHOfhg2exK2+9vmVrwEw7IKuXoKWsx3nHthQRLRsDA5d7b4rmZ560NdCVKshc38PK6hA9Jm
nysVKBWW0418fyWC2FBHBTxP0YH/lTUnWgWENVNYAFeWHuOx281Lf3guNxZ0jefjyoyUzaV8sIYc
ndNAdwpAqaGEcFiq8ktxqPzJQHZ2e0VXvsULQ4OOVgoQfVjU6w2cJwyBkjxLz/pcCadK7PsQ7biN
pVsr1Nj2osCmIQIv361rK3kYpxnpOQniCuKV7DmE0jAp7FNNkXiJZwMtR2j67Riac/pWtfe9h6i1
QYUQRNkLxaVMmTeMxBKImcuZ6XNfU/t9avJyd3sZ398DlLggkLNwcjPw7EphSytiAZpkEQYKgmKa
R6/TGB9ADrnPazRfU21rQZc0+Pre6cpSjFr4RNDSk2tFfAYB0axGyRktZ3f2WjfyLa/dAUOz47st
Cqf3J//amHQk53ZMgTlMkvNsGxjdKTJnSNMXrSZbZZ1VQzYyNhB1okQqM96WRm83CMVhUNNP2RDk
EA1ot5xZQrm8coj06jLtBNy2nKXFKgVUKW2Ts5FzCNspIrxTWttvFdo6pAXl2JxB5cVoPy6uiKhh
gC0ElT0GKizpCrS5yJMYcMEz1bKvKDSegMBMHJAc+7dP4toamhRngjIN8AOZaQYDoURVzCY5Q9T9
FfwsmlfCqofvw+fbhlYaUjCiL2JbFsSp3s0ocEHCcJpxBk3qkEN1zP3yVRwwj4de7L3ulp5yB7Dq
RnxccQ9KSNReUgO8EWTMPXSY7A74HSvQcttN535Bt3iR2PBtJWZcWZHyASQ5Y4S5DH7G0Md+LOJX
sx2fby/flonlU3eRxQ91awk26Pwc8wEKK2TwcbG2JLBXWGpA+A00vwYNeWS/8uBAPxZdktgd9qj2
0scBRHrVobWdYWfvy1202+JhXHl06uBew/FGKoCoJBPEhF2W03ri/E9cyn62rv4dUidf1cfoSPZi
b3vlAYgkcFGYGxFxbTkvDMukMVrXgF5sCvk5HQwPAGK37j5cnkecZRgagAaUrhuW9GoNwY3clG3C
MbDCIHwWHQWkdcggNhK5NUesZZqEGQrUT+XJH6W38nzOoDTfFhEgaapv2HwjRCzxWgqBkFlAtsuQ
ziChkY4eE7xOTZNbmHEGzT+eQZN2nGritybdsLRyWxlCBBoaDGNT7x53Vca62NQgwV2kr+GA2Ap+
BtFvlIzWAhFDFMIz37YZmjOSP+GIvJZ0PQpunkm9/HE8iqdiV+5tt9tlb/WRqx47bE2iLf+otIgM
WagJUBuUFd7xGgKCEkPgMOVnA198tEO8NAl3BKo4rfWN6D8a5L6olG1Ev5U0g0EXFZLpJoWCrsxz
yiKjz4H7xGd/7MZ9b0e5a9Mp9oxZeyvSKXOyeAt3sLaFSNxUNC4hFo2gex2nmrStbYtUUIHpxh3w
2vt+sI92tXXsV84kuzSzXIuLcDh2GORWgFI9awM9DEOOyZ8+OXTU+Gwayv526F3duguXFpcvbA1m
lPWEpsm5qYdPupUcyrjUwHsOHgirwiCA3SuPRWY/MEXbYlJaC5AMBUAFKKwFwSQXCHSQoQBtR0w0
gZfh8npffY8sPzxojuXEB0xP7aZD6IOiB1MJt71eW+GFec4AwyMSEBn4E3bobyslIuSQMEcBEjzT
Ij+cfvVdthGLVy8kXMM7BghhSABKobLvkVZpcY5Bfd9+UVwwRnnIQNCWaz3LSYPIVQ7/Iv4vgvX/
NbkkzBd7OhJuzoMKLhFezj7j+alP1Q1qwpUhdnzQIAeDe6Ch7SxjzwxhxRoIuI2AvsSfsiA/tPvk
iT8Un83I0Tzh1/fZs4JQw0FKnX4mR7LV717umhxzMPqK6iKgb8iRpbsIBC7EY0ZqBg1nu7YYoBzF
mccIe+yN0B2N6aHV28m1VV47qaWijltS4QLafZ5AibpxnlZeqlgOvOdwjE0F7L3SLk+Q8caIPUUX
1I4ihw78C02iOw5kvdY/VIOXUbf4ZyrI5IBLKWgAAVCaeot4eqUTDJUOxUbWYapAtMl9CUxrk6jm
I4bEciXDr9BVTyG16kAlbh+L/AuGHu4xmv6q2OTZbqqz0gG+inEe3M2nzlD33DYPNiZ0bNp+n+dh
I8tbaTXg56HqiE1DwIbm+fW51EtVS9QMPw9Jsogh+VN8pcCBeqHXotmFS2+AqwVjPy5YJbbuxEro
hoCJAn5CvHXwf8vX5OJO5HnXAw0+4Br2JTgVTF/D3tipunEQVs2AdNsEZw5SpHc7gH7hfz6/xvi1
LDunUr+oIMi6Hb1Wnm3qwuz9/0bYtS9MKZIKoz9oh5dfw9lyspZC2wP8A3R0QpA8TsbGbd/ySrpr
GiMtvgoNDGL2pYuyL12eHVOR/rzt15/EVLrTV45JH75ZQCZ01uGYaPtdrZPfva7twiz9xKP5n0HT
A5GArK4Zqn9y23gb2gUv3Bcj5stogAkKTOlp2U9Cy5dJp4/opoKoIAXEa57HT+0wBWTQnpRi2FMI
oXilSE4iMe7InPklbQE36iyPGaOx8QHQl924dgpshrYGDIsK3TW8Ea93CzhOpretCtjla6W9pdmP
jEV3ORO/YlojR6v2IHELHdNOf+Q1+SIakMk2kX1gRo0pysivUvVkmeG+4OQ4jeIzgeYimvhHML2B
+KEVutM0dA/6oR7aLvYbZgJHt5/Vg9CT2ANrVuu1en/f2uShg/QkacWpnKMGZ6bZ6Zn12JLu3KpQ
DBjEHbNJYKb6TztNd+Bi+N0hju0Kk9QPimF9JTP4nU0M4WUWBDF1e6GwNpstePbKKw25MdDFS4kK
HPYyG1uf5kCRjwAt5EN1LEvbwGwM9MhAVImJZJK+DUJ/BHzK61j9HI7KL+AbUEOuMPB5+zCunXlU
XyzM8wH++O7tUWtiKJSww0cUJLIMupEuT6w9prf5hqE/7ZbrA6LjhYh5MA0hUUGz5PqAoNgXWVCx
A2DcAcuj4kbPCuSsxzsndfnxuYV0gL7HNYDWob9FAvPeSZMCo49aOeIyllE+m+jgEXApw7SFGeDE
o/bnGTN8t1dypQGJwggyn6UDiZfcnzzwIvbyHhc7NuPo3CZV54qhbx1W59ZO74pDN3X8hFmvt8lW
fqaa/iuqtGNlGS8hAZApbKhD52wjd3if/QHMgbYzCk/4Ve/AhyUzMIg1tQzUNy9TTZ+L9BTHqg99
0A3Pl3h1vbNXhv7AVS8cL+fCVEHSgatvQv54FKoz1N0W5GHLiLSHDUYzNShrsoCwxp964NLIp9sb
uLpeBijkwVZBgQiVDmjG8ggPv5wFbWXvbW6oB21owTFC668xtcXGfdiytvz9xaJBL5VH1MSiKSx7
bu32bZysu6Zin4gWHW87tpKcY4PwqcYDCHNG6p8s98KWTYiSJkYJz3wDoLnJyXqITNR4LQ+7pnaT
5+pxEfw7fLwwiW8C1hMVclOj794fiTlUmP6qgMyyMndK3qBg7I/VlqbKSqthMWMZFuaVls2TigEK
XseVxWAmnitfNz6H/AtgNw6F9DOkDssfQ8J9qy3coe392yu7dig1C11fUKkgrsjZeWygk9L0E9Kt
Guupz4mj2vHP2zaWlE2+XZcfVikNonTuBFT2WBBF7TFBZ1HrjEdWFHsdnwdOs9fb5lZduviOS0mQ
PQq9iileVcVkv8ZEYM7QsD/OkHGdLCw/4uJANjiulWmAYCoHedyEPJm14KIxvqbh19verAXlq7RE
utSTkbV52CaQU1Mx2xIOPzBR+NhbReqN5lB7SaFknmWwuynNPPDLcG+aizvNwlg+pM/nRQv728Yv
2tpP6eJr1Txr0BlleCmPO/AzefWvYY8fcSz3mofbqLqJw3dx5229JRdXbx2k5YddLPqYDfCGgAMb
RLAHLVECrQQMeNhibFwLbJfnVSqk16CuZ5D+YwFXyV1aGE+Fmmo7NSOZW4V9uPFI2HJKuvuVSmOa
1DYLyqT6Xin6jzDK9iwBt8LtbdvwypJkywZjHHiHHDeodYzgRhi8SV/m+neHIeLbhjbun5yrQBlw
kSg1MFekRR4GcTAK3W18elaUm66unyWFlKxMZ3Xu4czk9l74m6I4hFSsfABNSjtAmGbwGmd40g7E
s/zecHnhbJVS17YN8wgAAC2tP+sdX1MGUQOeW/giQTYtw7znRA2QXDTexxdTV5lqQekSiZAMATIx
8a1zAHcClP+8NLUcO9ugOVx57QMegAYfMBjoMKLTfX2r7CRZwJ9I5PUX0e0pbnTqR6dh3EdH9TT6
8z/0V7OPv20t4EoUuXo/SBGU8YKoED7BfCcKhxYJ960A4et4Bj2Zi/Rm41CuTBwteTtyiD96PgAz
XnsZ0bKr6cwBED4ap+Eh3wsHg2CB2G+BE1YOBgqWoPEC4HOleNLXej5WKgiQM1CX6HrjDhN1+niL
8XPNDB4DqNIAIKBp8i1DxdmaFBUEmJ36KcVItI5RXaWLNpZty4p0z5AyAD1VY5NqcN1w1AuBMxXG
hhG2EprwoPrri/TFNkewPPCUIc8nJHfnwi49netfMaCF1z6gSGCOBkdwMjxSUbs9iDX0YfbiOXNx
ot3YTn283J/CPusge48SdVx8jiI1cTRDfdJByeNkU3osbb12LQHMYdYXXkn6fz58UeED/knMDiEe
vCsfN12NAWmcrzF+Jnbkx80WIGV9L/5akPYCp7ex6AgLeW9i9P/R0Fsn3Woir6UbV35Ie2EU+FBY
dgTINMaTUBEDh9GvxIsVRzi9z3/qGKg/YLz+9uKturagKXGggOyRQ1AfkQmjyp0WsNraxbO9r8M9
OsT7/82KlLegApWn6HBogdU0bmw91NbvsNoKNCthDW/Vv65IOYrNOfgCClULuFL7cUh3dqh6IOhw
IfD0Ckc3hgxXrw5wZUvgxn8y+kQVk9Zg2AmfIWIc+iQ/aKJ8Tlh+NPvqw01elD0uTEkBu0xF2RZl
i/HTFsehiJOvbbsFSVo/CH/dWf7+IsOLhqZEqQlIejMmh1AZ30pF5A7T2pfbR2Ft2UzUFQADAT0s
lbvJCu9B404xVFHk7VNRh0ceGsfOECDESTe+ryvpkIb5exzrRUoa9Yxrl1Jot4pljCgg6u8i/tqo
X267svrvUwUQYVNFo1+GilngD8khYK4FaEcGiW69qCV9vm1iLUXAF+avDWnrma2qcVliuaI39Qcm
/L38QO+en4Uz2ID45QHSr7t/kR9c2ZSOwmhOKvj5sG6KelZNcaZ6dtCL6GAaxNfackuSZi3wGfAD
ta9Fvhwl2Ot9AsZKJ4RoE3wkT6rmdvt4pxxBOlT8k38q/Gof/9I+XK7H8cOkKfBwumYBkXptUnQN
azBshT5L1Z0mXu7h41011Rtxb+WEIDZggAPdnEUtT/IszAZmjrGFnlfBX8x4uCuhbPfxCA7tW9Qn
Ad+CdOMfsPLFxSVlQUbdqsFS3amOPqFwaL+W8ccbKliwCyvSy6wClFW3QswXYsR+B6ZMJ8p/o0ru
jk3h1v18NOatBGht7VAAUtC4tFF2kpXG0QpjqT0yLejG6ldbiy/msDURvBKLIMf114R0ubgVmXPJ
TDw3lW9xWoPzpce9Yg4IC/3b93glul5Zkq4UWKmHMQPvSaDaAjR1YNfjbsi2MtMtf5a/vzgK+PpF
CUjL1QBSfLthTvYG7e7MlD8anbH73xySPrY6QZM2q0HgrIkEPE81uKMSv4fJ/82MdOzyuGmTKQSL
xQwZWRKhRDcA2jxtijQuGZxU37jaH+miclQeqqypxiBTXS1fdHSpw08s0JwxPaAYDx2VrdfK+vnW
AMhF0wvvP6koPVt1UhkLx71miZ3edO6cb3xq//wT7736a2Lx+vI8dD2vsgozpwvst30EAZdWQqHC
w6Ml6R9n6L8Nhzzdxy+YBdmB/MgFYWejOclrdop2TAH/mkvCt5GBZBewgPvm1fa6fxG9NIA+/n8V
pEDc57mVVCle2a1IQbrYgekSA0rZFjf8ck5urYR005G/dxwTiGiZtWDYDHfQn2hAg0IgawtGOkfh
WyoJK1cRaYcN4AxQ3igiSBe+TPsRQvU1otcQHQsDtIpxvh/IP1W8kYauQIQWCgqwRKCQjFK5PLtm
jXUfhlmP+fxB39elfaJgGzPzTnh2TnNv7NtzTRFqINkAcJTm6BlNnUpoj2PKPokSvH0VBrUAA3Kq
iGxc39VVuPht8rLTdjLABq0FGaD6vTgnGBoAJHLegoOthNerNZBWmzXhXMwRZsWzulqKr56WTf7c
bpRfl5gmHaIrK1J4bYFcTKyF2maaDkzHZ3AALTX5NnU6iM9s78ORz9aRFQFCB5FdCJVf390iIyQB
ihGv2v5O1+8NfVtmY3V3LkxIwRWYCJKUyYBSHnnUo68/jO5FbJ2A1Z25sCEFVtaGBo0GcAY0M7is
xRnwAdCofb29Viuh9HKtTKnAWkU8LEcjH4OZ/xOSn9P8cY013LG/XsgAhSifMoVy3OZSVXd1ODlR
FqG0ebztxur5urAihesx1Kw2jsDrRaYXOjJUGkbk25UTL8LUySah1kpMtDE3R03goICDlQFZvKNW
HDEyBGlZvWrqEISKOCkp9La1MPHNokIPs3cNsF6CWRiKvsbAf3WWUTpZmgUEKA4/6+YgLKEwY2By
FSCzexIbfpUpJ0HHysFE8eBMpNurg6U6pUm5Vxv2rhThNyAbDlaaQsgF8ulOItqzWaKPDU6spygM
UYzM2p1ZtkezMXahCtYCa578KgZPNIh9dpo1pmB25D9DYxCuUVtH0J6MIGSO78H2dgZPRUDT6WC3
DGQ5afgMYG18Z9kzPxRZU5zKlNRuTRMgrGhdfrxxji4ppeiWLtxA8kCiZYM8sDMwEzKQ5pgwtGTa
uzpVz1nx/fZhWbtYMMAwJYKRnndorXo0Wm3kQPVkLUR8Yxc9Wmikb81wrt2sSytSiAhnBTTxZkMD
PQYENBfpE9FK/7YnawViDGgAjAd+EkzyyC+Ypm+ySdNHLZgK65TEaqCEtluRyoswYG5ooVPqwgVp
jNdsya6uRcBLy5J7vGZlaRaTFsxTpj3GlODzSMqfpAdXKgDOG2WcLWtSLOzqJMSYCl40kzBRGYXC
lmgPU/batenGd3ftcJgYHEJGoFtAr0i5ZaYZcVQrdAh4BfEbw9rV6eCHYuMRvRZA7AWBpCBomYB8
X3+iBvDtNK0S00CZjT2NzcivWza5EOoDF/migTmnVHerrCvc2yeGrR1LG40sC+hWvHvl2ptSVPhd
saEEBR13aM+PoIim4wGp7repNy1MsGbWrgPFudPT0h9t7als9bsGagdOSapdo6Kdow7R3mbat741
RsyhKr8nW0R41sbnXu3O3IyqfTM12c6I2UZdam13Ln/94t1FWj7GthHOQzwEtXbS2IsJifbxx+0V
Ws0KMX7KgCYC8xGEYa5tdKONKK2WQ9B4g6+5sWtEL7ntxzuwifuqmzd+m7pmh6ErMyg3Rl/WAGrL
UOp/jUsOqgCOo0v/x/jo4cvhxbET7UeX7LOTBc3QjePw/jQATYzriAkHZNrgyr72tRIZo2Ob9oEu
QBUsTPF9LrINn97f3Wsb0re5t0szgiBDH2ituVDP+2YyOnV+pxUb4ylbhqSN44YY83FO+qDuvoch
gCczWNuhH9GCR/b2GVldNrw8l0YqjqNcA2sY6Wq9q/sAtbBPwzTOnhJOW3WjNSOMMQX3Ed9DfNev
94Z08aADLIl1iwBbFp9nW99w4/1tsqDP9gfhDqK8d7O06pAJ0iVhFwxD5pSYFRNgzJ/4Fn/Tylfq
2o70regIA/NKaXVBC8q/BCCPCNygRPlOGpAWz5+mpHZLvtSPNpLbtQNx6Z/01WjzqKFdbXfBqNQu
KsV4ktv+zBs3F1sMHisXFz5iqhu1Pgj6oONwvVtNqHes0fjwpwVFHHS5zijQg+am8JXvW8jK9RVF
yRfNJ1D+WXIjNbPAJANlA4BJlORN7UPN18ccurXWWII+rjsM1ASodX5umoY9RuWYb9zpFfAX3MX3
CyAd1bLRir9211bLiFl9NARA+gBD+xjPZNep9zqH0hB4OCP+yPU369AXz7dv3vo6XxiWAiQoojOW
5DC8jPVo0Ip8Kl2CcRe2yzvor368igYWBEwj4kOwlHBlKknIghjJ1KtzEPX5sV6IMcY4+418ZIuO
YO22o1b7px2Ctpg8/UUMaAb0idYH6kS8pPpZQorj9tKt3XZVxSjVMlejYbzmessMFdoLqk77wM6/
NvXXWURHBZMjt42sgB6xYBdWpGgvkHDPTaz3AdtXx/pReVAP5YOB+WsPX0w45jav2X4rwqxddHRB
gGoxAM8AG8y1a5hWpMU8Fj1gGWwP+kQfT0F/rMPDnHdbleLVjbqwtfyWixTELsEzA0JlhOUZbPH2
J3D4ebfXcHWjoFaFCTK8hoBvvLZgdBTqSi2fAz6DxSx905tqp+EZedsK/UMvd12UwVYBWbIAlUGm
IE9zQr5GNaZ56IOQTImrmOEOokbnkvBDa7aHXAkPRR79yPI/9Eov4QwId98pimupfD9N1g8za49o
3dznUXag4cJfSVtXqcL7RrNdW4e6uYijX6ZSfSk4f1SECnUNLjSvVwbbNbIe9SaVxe5UgQuA6hZ0
M0QM9ZD6FygXICrBXzqI6XQUiimq9ZRPkT9lGHdXIflE0kM6Vf1dTuhbByUxpyb5vhv6ed+MSewX
Yw4eD/AbO1GbHTtl2FkDRn9iXrb3xDAzfwxj3VEbYbndmJ1A2e4Anv1Pb5WfRT36Cd72Thb1kKcY
+X7gCbSPhsfZzgTITnoILmn3kEUJCkhXcRRHXR4Vx0mQI2DF9/U0HEK7OqUsebJKthvD9q0brBfe
K9/6NA24PkENaNxVifJURWJyMcATeUBnzN6khl+bhvyuLfFl6CuvF/aBiPI+UbVvQIQ8IL9myLar
+jR1w65H0t4n1eBQZYIalb5nJUQdZutRodVdqtanrIVoiQZJvsFUXhDCYy+P6p2RpIeoyPxmLk6t
PfoFtZ8SdN8VKwMHdJwGel2/Nk32aFQoo9iQr+CM+r1gxzxR3TDF5yWfvkDWYBHkOguTJJiEhcQg
1v4LS9pF1T5+6afhGwZ6dhXTodDUnUAGfEdLdLo6ceC9/pL27AjiwzuuWU9Cte7b1vT7xvb0yYK6
iuaCBjtxSKyj3zOalqNXug99laOlJxtfk/dlIwDIANbHeAK+2FQe2jdTNNQHMzMCEmXQtEncfHho
Q83ti8HlxkZ6unKtYWxRS8Rn8321Oc5KczLU1AhyzJuXICvrBxMdky06uhWfEOKRGWDaA7dGTun1
gbLCzLQORe3sxHPtTjeQcRW1+AlI+NmK58PtOLLiFuZpULOx/6PZKUUrjjtejxM+XFXkpWZ/AOb9
ZGrxxk6tRd2FQheAqwWAJ9MfgYwijrUMH6+uyo/GWAFZ/um2HyvvPrzGL0wsP+EisBsTGOx7aEMH
TdE7dfogRHyXC3HfT+KBN+JpkbOL7PQbxsj8uiTeyOcfGG/xSadCtI4Tr52689DMGwWJFRzDnyoB
6gT4GiyYmevfFXaNUWDkfYais3VqjsxPdg5xI+4YL3iPosffOdAJ3ihQrKw3Vhn7ihwTJMzmcsou
FkNPCoHptr4PzM743Njjkw4iytsL/r4GAnTGhQn5VWB0ZTnTuQ9aiHKIie5aQtDvUf08An9BZ+2n
UHy4xHhtUlrKuRrUFmNdPdjNjWdlSg/GqLwKNT6Hqv35tncrKQl2C0SjoA5CJcGUUpJppMoI1egu
mIDbaod0F/LWVdXU78afty2tjAdjVBpcSAYmacGzI6P4DHDSz300G1AE1k4LELarHf4L0oyu4g2F
w77XW9n/mnOXFqUkr4Q0fGZUuh4oNo/8rskVvwvTqHAACi8gvUQjCBvVFhqmSvJYUM1LLIsfqiqp
fZHYEEsrvbxOn0IGDhtOoWZ4e0VWQhIWBOLBKGnoIHCQQlJiD1wkijBAId68DKy7oz2uC+f8X4SM
K0NSyBh7Pa+4aI2AnREnjvpBPdADKjYgBBxP5t4+Fb54QO/3uAk+XN+Bvy5Kx8soQd6UmKEeAED8
ENrPKBR4ACY7lvHxJulyuv5aWn7JRSSIbCvVwTFnBMOpfGv/Sb5Wu5i54+fooT+BlwXU5UFzEvjC
/KIbxb5VH5eiNsLPEoekBwsrItsQEJZEd2VvYeomKxuXha+1ujVJt3peLgxJx7kaw1HTU1UPZuWn
xe8GcbQgdfovziSQiCC0gco0wGfXy8ihFKaMoEIKsrnG1DF0L5XcUbf6rKueXFiRDmQ1IoOP+xo5
BuC2kf6iGxUA1rH7cV9AiwIaAPgDaijJF1arpaVmyRQkc+FS0JWps/kWi7fbVlZYIJbs7G/CJDnT
N0qXpAOusfUqvHAPbJun6a6NSjPIdH4idKh71KJd5uC9t8up37WuuSlSv7aiuEPo8tk4gyDXud63
0kpKvW64EeiAuxnopCS5ulN1c+OarZhBhY8xzAQD+YA05NrMwNEHLO0eoIdyfpgMgNByVh+zpt9o
xK+wOFiXhmT6ppBUseAV9k45gb/nfnjsX9ARPBTf1YfZ1U+qz3fJg1666dO/KKUwJKV4aIKfwXrH
48PENOd9lWmBwr5yM7DqM/g1bh+Z1VXE8ikozepoo0qbFbVxnE+mNQa8eGGZ6oTd2bS24L7LsZOe
zfDjrxEpb0mpAIepagIx0apuHGHmCYpuW9TmW55I5yFjJWbn0VkLLD13B46hJ1DIYC7j9nqtugLa
AEAEF7JIGUgFWA8pmxbN+b4b/4kg8dZkuXfbxKojFyak2KpWw9BlJnAs8fi5bnMHekBYtK3a1rKx
7/bkwooUkSo086D2ClAqUe5z8aMTenuqSvUtzsM76EaEu//NKSkykaassZrA1jGdP7WzdpeJHrIe
ZCtfXRkywW298GtZ3YuPr6VrEbribAyIcNO3LMcfDK+AP40hkKgbqqscIZRMMM0/utRlnraL20Wd
bc8929sinVvJ2JkC9DlwpYghUFi8/jWxObFijsHm3quAt0HSeSCRI9DNYcwth9Fj+eFfrPOFQemq
UR2kR4Nlo61d/W663938woYt5r61A4oWmK7hZYVOjgw3U3qTgLcUAKiu5tRV8vs0M2oIIW4t3pYd
KY/CxF0aRh3sRBgXMcAgRu3E1Wnq316ylaQJRHB/3ZH2qG7jPk4nIK0wu+SW8RcEjoNaoQnW/otC
w5UlaXOUOp4xkSS0gMT3o84cWlMniiZwEqE9X8Qbfm0tnxQQQReVY9oQgEwzemQNKolxoE3aRjzc
WDxbQkPFxZQJPVQx1gp9Vj3ca5Cp75sf8RZT7oYztpTZZgknYBZpcJFGjCZFv3jziRtb80lrrZLL
DbKl0GtmaKzNFmCy7Nz+jg4FZLBSt+zc0c+92N/iQFr7llwcPDnB1eykheQ7AWA/jPZ4GB3LcQvX
vhblF1551UYjBoMdUpS3IGM/hymSJLDWPWhd4ccTfcCAsEum+aU1q48X7JZ5SBv0uDrAQjLdUtFC
X5BWyD+7PvXB9O5GeF2p6sZjeu0swAwKBag9Id2VLiyIhZqyrPHKoaW+D9kd3kJ7Olgbz4+1k/2H
phaQSDyo5CgHrfk5KVOksSMRTjTcx5HpFVXrdKrY+OCvW0Iu8Z89kglnKFgTYrsr8DKtVRfPEY+I
zMUT02mNj5NeAqeDpiuEQilGUeQZkQa50RRmtR5Y5a8ihGR0ajgNuMlvR9S1DYKSqwnyXdDngND4
+quHAQBNzVlsBKpq3FXt8CbAgWK25sdrUwznDJMiIBDD2IsUE4bYtIZaoDxcTih3d1B+Z9CP1gvP
2iLhX3UIT3r0/vEHxniuHaqqxuaoc2qBGmUvQP9yRxP81HdbWp3rdgyKKgy6WO9oOlLSlSDRx1wc
mh27Zdq85c+QqtvIEVbOG/qNwK4gMwELkFxoA0FurbQCsEGqfo+T4liK17hVd1Hd//zwObgytPyQ
i1ws7WwzzwrKgiELAV7+P9Kua0duXdl+kQBJVHxV6jShJ3rsF8FROQeS+vq7NOfcs3tooQl776cN
DODqooqVWLVWHrqs8qxaBg214UcJzA3rVc660SVCVKkVaI3cHAlzNzZ+3L+xSlIkbXjRDwLWH3Ch
h8YBgzbpEEDdwdcY9/Vy8g21DusRFeB8uH5qMmmCsQ11SkdWINSZmEWlCfA3zcLT1TzMs4PNZcw/
ssMTvtG0MLJMHZIs3WmPXYuJiFb9c3fw4fgEf82B84zFNROoVjn3zUaJ4oGeMu3l+rFtWvWFFQjJ
1YLxislSEU1BCOs5PfYsVCsk3eNCJNawsUKIm3khSUisKE/0RS2RY4+B+d3NMLkCs6DU+z6G1Vmx
AIpi5b5s7kyinikkWnoPgE+XNsa5SsCKVGCBAguzytdx+ZcGIfYQXWcZwT+FJBXIjU805zvMD8oq
CJkyQp5FmkkBfA9OMFaVu7QENkkb97cjw5qaIUPhlBi4GIxYOnSpk2AtcgR7NYa9rXuN65JItH1l
V4TJddsYYM8fHYSr89LKJ1ha3K/E6n1Yu6cuuSvaPqzaPwfkWs3vf8JEhBeugfIbOL2YI64xMYI3
d4vbQVUDPtNKo+t3aiMefRAlRNimcsYYaAfsXJDPSgvg1moK6Pzr3wkRjGGsLFtTNGwicIP5ozMc
KDW9Qa3/vF/4QRchKRmzOW/mDB2IDBjDzLldgOM8D1+v67JpbMY7VS/y098A/Eo7q50a0/5nl2fP
9oTXfUB9SRqSmzJMTO4AIwJPNSLNgNYVCp8XFUlCDKgGhWCVjUlv6PtDvtAfIuRCiuBOlXyuUrDJ
G2djl+x10CakWGh4pj+rXRfM4egT5rMiQM/zIX9xn1OMX3vNffaU38r80ebduvghwt2qcmUxa4K+
XuqiGaalJvOABzV5BmMhy5ObgcksZfOALRctbKAZ63il/3ibGRlKvmRAyrHTBisfc3dWeuPtuqFs
3SxDA1cPiDAAaSmipWd6AtChdVm7y4ErNB9r7MbZy8N1IVtu1gCgpIGxbGDViOUY4JixaOoM2rkf
qNcnLwqQmMfquMg2G7Za5ADUMDHGhqao9VtHSFMTLLw0LYWxNHfWK7+dbskS0BQkfaB1mDEFbvox
f8WWZ2wcamls3DzMC/HrOVzkZ2mTDA6YReg50SzuWTGoLbvySRtmyRP/1sAD9ERVA5gHzJyLsaTE
zKZtVlgFSG+Sr81yr9yv0wVkHx+sINYCS4mc+/l1OuunVFJZb35KFDko2VbCoN9sEoX04uQ9Rf8U
JBWGsdzTvAVHTN2cazxmh9cNZ/NAscyBCg6TFOhzfzzQuGAYgVIwU1/F8SPWcu6x9tBj1z8OrsvZ
mn2EG0MxD5vBy7/YH13yyhpIBUHr0rCOzQFFOeU98B4NT4/A0vKN8J3ZRLJkauuG4yOuJBaoFzA0
+FE/1QVUuZliKSJZXiwHEHrGINFsdY+i+4SBYLoZnNka7OWjBJDPqG3B7HVS8K5N9J3lDIE5AuQC
S1r5j3pKJEnppkb/k2f/RjqdxvVgpSAmMppfWHrzS0olGskkCGeGrno+Y9GCnutOj3LDpii1DVmp
sCXExLwSDB3TEgCi+XhsraZxt8vWmXDnrZs+E+mKwNZsEOY9/pEg+AoyYf26KCt6dp9YGS3AKm48
/SWPFMDJDbNHTC++H1kAIOpAZnVbt+pStFAHVU5SYLBfmc+ze8iUwi/yL8Uiu7qyExTiNpaGuVMY
0M+oX60uAV5dIzGEremZD0co2LYdMxBMM4gYQha0rdcUXhqN3hiC4nfyiiA9yhjuJScnFj+t0tWt
ZiG+8A7L7V1/V3DjLctqWQNYcnhi7cNrnjZtXWNG35q9dGYetlklpycTIWS7RgaeZ5V29DwqpXXS
HRU0iMYsS9xlUoRkN1kYMLAWfCLT6m+quL/D/sbX675bJmL9+0XQdbLG1Me5oKBYcB8aNfmOXbjD
dRGblfbFjRF5DRtS2YBpxndnUQzKGp/tK589DKhBPCcqgmnvfKm+XZe55bgvRQr+YZxyu1BneKCu
ZJ6dwwfl46Fu6lNvKXeG27/YIAv0rsuU3SiRDQEUkY49ZvhcALUMQJeTBHBIIfMdr38cbb/dyZ4e
NjM20GGtA6gYaAeQ2cevl1SsdJi+Etl5JxqiicFodE++VT5Yy/Asmn2essDaYwbvDg86Em23cplL
2cIRV5o1mRmA/89p47GIBcU+bvwyqHz9UDSAa9R8/pRMaKMokUTy9sf9R2vBA/fmQm3qQGvMpO9X
yDvyKSmAaDtEGHM/9scqSh/QYXODIpKe+HrlxIzAxFQYXiyQFGBvRThxjgl1TYct94EWlVZYR/N+
RTCtH9PKm54yabjZPOYLgWIkGPXBTrQY4cbm3qg3PlUav08Pri1bkd0q0S5VEwLCVNndQM01+SjK
t6TNT1lHH6q5POTu8DLFraSs2XYL/2j2Dht74XraXqG948CAhpCGgH0NHWWP3vxODfpj/sBVzw0A
CXDddlYdxM8H/GzM1GEgByOjwoXR+35SxxYpo1ocNf6r5FGf3/bNvclfYVQ+wQzjdYFbh3opULwl
nCROPcARaZnqMxfzkezbSJ3ABjZjPn6+LmwzLbqUJlhnr1hNURhQjx9tz3F8p/Pd2asDgKOdaVQ7
gVnvRl8/dZ+IxMlvmemlZMFM2zrFxMIA32frupfEaZDp4Jhoay8xXq4ruZVFXEoSzHTA6Al6wzjR
kj216d1CvyT813UR76Z3xUwsoU3boQjnNmbwzssTeQLMTf/mYAAuDRyA0RYPzU/X1+9tgPPwKAG5
zrEJ6tt0d/03bAXmCzXF4qbqqQYq7PUnaBj4G19aKiPRkknQP7oyoCdZiUkhoQQd9Wy1fqn8vK7D
5hW/VEJIYEygWCncsGZEfhKV38198YDFGt/yeDA+LJZfSxmJJHZoCflMyituFiCuOpfqnda3u7aq
DqSx9sYgu9nbdugA7hlQxc5vTUKX8JhT7mJTICmBZefctw1/LO1a4iZlYoSvZHVVUpPMwcp153iY
TQVj4xS4xifJl1rrvt8sHttbYLhCQf3bTpzbJapSxwBn4SlFo1ALk27cY5nrZaT2o+U2gGBVf9GC
7YBpbyVJIBG/aiGKdwA8AU5Z9BBU8fHcNDLL6SkWGY0dQH+D7IG04YgcRtn1O5JLE6ctr7wuvbwD
DqxjFR9Nv0laBWRLqOtZ9sVF4M5Lx1ccPDlzAqih5+vKbd2zS2FCCOizOrbLdf90rmovZd976WPP
pt+/FCH4/VjRSq1NchQKHoDHMYsPmKlF8ZvdugwBqnTF126zp+GbrBbeum2XcgWvzxIUWlWL2zYm
NNB46Vvt1zg55dK2xWZufSlJ9PocfIoKR3JCfS1agiKE3/Xn/RRh/zkqX2Q55vVvZoiNGOS2bmra
CGd5mXxv0+Kr2xTRvzELYEp+tEHLpXY6rZAeSX3kzcPc15LUQ3Jm2HT9KEFROaWum6x5cn8YPPoy
GVhH7kPCMT3eP7hnS/ZKt7UeT/75TFhE+SiytrMiqy0oNUc85NhDPTrB7POIhPBessFq2Uda/36R
QGZ12ptNsiaQ7eKNzl3SK/71b7TZKr7UR3AUw7o5pajQZwiTvUsjZAH3Ux7Ez+wIyhcAzfoKQM0B
Wl54w+jJqKi3Jtk+HKfgOuymmiZ7BVfID5bjV4mXhXHgfmU+D1gd8JNsVnOzoLzUV3AkwPxpp6qG
QH0Xp353Nx/U2/w+Jl76yXpa/K7ySdj76rfyp/uD764f9laku5QtOJMBSASJriMfMXqEH4IjnVQ3
WuLqx3U50lMVfInhxnU2lLgXa+FRfs4ekI771YEf5hc5nfj6j/0e2f4/1OCx6KORzrx03TlGCrS+
wJH9vKcRWFileA2bKevF6Ynrr52tW4q7djyojwW07NGFraZPxW2/BxZ875m5X/hTYP/iBwC1nfsm
klUAktv4fuoXt9GsVoYdC6catyTM7REMHwuR5awSG3l3eRdCioZhGGmCltip8Eaz9dyfqi31Yqul
XftmgmOhU1M0loZgY90OFGBISzDtXM1np+xWe3Rv43tQUdxZp/GnIgdCup6aAHrjo71AbKOA2nZt
MDA0kRzAq2Lp1fCwXe6VwO9ePfeS7mP0PiIZU4vsdAV3U6SGVhEHaQRpZy8hMCNANIPEQBKYrmcN
eNr8qGILmIGWWxDjDPlBn5xvKR9eQEh+GDIZYqHMKAWfYpVFwlQTPqVXe29By0/rv0q8ieyCC96E
4g3AdmOIMO+BJmQ89Ic6qnbGcxyYqlfdWj/yVz0afWMJ2sLL7vVHifw1il8xVrGNMvE+J5UL+evj
2xIM/vLJDC0v9pw93zd7iTSJiYgwcTZVbDg0mCdQ2yjYpIqHFQ3ixTistunu1OcssBVP2naTfEdd
SGX4UNgZ9pZhMrf8FTgd/oIeMvCwn7oDANte5K88MoFCImOSDvw96wNTZ6XfWWW/dPYsqyA3y+ML
n/2OWXfhzQa76mtngMtc7q0d8EVesUQb2GFzY/4y/d5XAuk5rj/7mrEI3oV1wEVKyHt+ZhzZTfVg
3hledUCZhRcfeT4hsxbBobTzZLfmgJtegyA13fct8XIwqV63SdmnEtxJbHBtaDLYhmJ+bY3nWgb8
L6musMX60V/VLDNyoKzSc/vGouIu/bwcSiAle86Nft/caFjr8ugT3csgaiVuUlyNnPQsyZUcJtiT
X4AR9gDJGhU5IGOU9On6Cb4HlStmIS5HJgBmWqoGGqY3BgxRDQEO+tSDMn4K0sfEx57pvzZFcQdv
msDemnCEctP5TobO66xPWWf6tXo7lq823xtZvjPzxCNU9Wcz9yimJa+rLQm1RHAqych4WmJR75wP
U39WZ1P1a2Y+uen4I8/AZm7WeiwZANkUCVgEgKU5lgby8o+mNNbILIo1WORm9ehoYAfu6ZfOzY52
Nn2fNYD1/IWKF/IEFecKT9Xue9k8AbSpNT1bpTsT0Z33zdGoZKypm/NmK+zD/+snuM3EyHQK5DDo
l4SItkPpre0cUB2v8YF78xFLkFGToDOxvtSrGA4pv1QjPJ1s3my7+L34JavXuPCtXOHmAqblddTG
y76SaNrN+2o6VDcraH0V8G+gcb9+1tu3CHBTKzQiXhfEC4vxGCPtWtwi/YsJ9sEDuBb9+EDuHMAQ
IR6vLjaRouFvB5F/pIp31xgtF4Pf6zxC1NwNjyUepJTB03Y8SE/GKQkMgO78VRZwIVMw42G0By1L
32U6x+VGe0Zdes5ux6O7M26ap/4nPck+6KY3vBApWDLKqFRPAFRznsHUFk+NV5OHpj9ltgRxdzOa
XMgRLFjDtGzXr2XMiIzRGb8siyzL3vYB/zMTIlimNjGM6uuDisnP+Imw3tMb8GeZQaJUDzWVMUlu
tzAuFBJCvjUsndm3aCAroGY7sGB+Xg7ITJudGXYBH0I9cqL2mIbTJ/J8/UII0R/8NQ7oBTCehbVM
7JOJ89TMSlnLS66eGVNPLZkKb87M+9luJDPBYtdJFCTOUmtDTElTtDhRYj1lrgssTxLlWR3mI3mm
mf4QA7UIbM6AZ8xfcjbX4XVFBZv5r3wDM6ZYlPqdXd1maxOHpJC/1DtlyHetUUrMUjCa30QIRoOc
28hGS1nOZPwUl4u3sO+E3psYoUi1ThI0hIrmP7IwagpqiPdtf+F2K0ZWc60odHSdMvSS3ZBGVlRE
f9i+exeDiVbTxCgkdqrfY8mFh1andop5ki7njnwGMrmX9opEkS0DBO4j5gOBr4717fVQLyTQqhpn
LSsXQBaSu7LuIjop9zFQa69/fsE1vSuClTKg7uBRGZsDwg0rHG1RHAXfRlWLUMenT7USU+lWAj5E
2/0LnQxT18EDDaYyIgaZxHKKuWT1ci4xZTGNWF7pG19vZZ39LXu7ECNGFbO27b42mvHMAEcTprX9
BPTiO/yuDg9QTpAliowxcesULyUKVtdQbiUWniLPVQVIH+S7TYPOcfFo6C/XP9earl8ku++f61KQ
EEnM2dHbHoDJZ9q+urzzyro4GONbM/Re6YLd1PyzSf//ygPKHnjlwPchjuEaU5HZ+VIs4JTDA9BS
0i8mGAav67Rl6VhoBGUdljKx0C9ELbxyLppVNTg8Ww2IS8NK/V5af7Yf8x9FXAKzA+Q+SEaEToc7
kQwzbzE/A5YNOJc/KRgnB2zb18l9oo5/Y+f/CDOEvulAsZyllMpw7g312QFTaFYMX1PFkYjZtDrX
gueGRq4mTvBjBbAzYHTjmWKfpDM/jfRmQMZkmX9Ii/B+eHAP66Yr0H0MW/BFMdVo1To5UPY4OVr5
+NwtVLJR/b73K1r2pQyhUM2BM5KoqTqes9e6DxY8weCJ/X7Zj3v1QADo6Y3YrN2hg+iDi2Q4yR7N
xFTjNx0FA3GaptBTA1ZYKMqzZTMD9ZRuB1qfP7pTE7VLEXuqhmqgGU/LwEIdayBgaUjHYAC0NNbG
QMCpWb3HSfXqxH8TDS5OR8wS2lIpOrNu12hwPxlPGfme5vZf3EMsUGDgHrNFJlazP0acLosXbgET
9NzPQCjVCDhfbxVF1jjauu2ImggC8P8GkNI/SsEQd0qJC4+iDq+WcWe3P3X963WHspXSmNhsAckW
ggwe5j+K4GbPbRWbEoArMo92ou8tVWauW1fvUoToh+tqhQaBiIo5p1x5xsbOcTaeu/TzdVVkcgTf
mLVgLM4pYIWrZQHbIWBWa0xSaDfjKHH0m5/l4syEHM0ifUkHF76EF+6nZbZvR4W9KLSo/sbIiKaj
fYD5eoAffvw2umJ12egYPTCzfmgO4IHVmyWRwT1vKnMhZD3Vi9wpn5XOpFRb/oBMSiZCcInUnJWe
VjY/AyEucmc0clugV3WH659/05It7DOZoN5eyTs/KpLUbaNNsT2gz1SgAW/WHKQ0LZV8k00pto5b
uU4EIRf8KMWujFE3K52fWcJ2c+Uc7bZ7+gtFLkQI5lWCbyFN+w7oc8YvVemBo/OHvKD/8d8XEsSj
StyBDGzi52zS/R7P95WBLSUZesX2UWHzClURkHotwXuVTgkCMSznrTDfkdPM+6VNJBXh1pW3VMsB
/Cg45H+jCXArZayBcMzPJQWYXG7o2Jsrb7tqAhZDDBTi6x9G7DW9nxu6eeuOnqtrALH/+PGLtO2Y
nRrD2SC56mHkbc8Z6QLQB5h+Yhvfda20fAf1B35x5FK4IH0Y/cS0bkhCZICLW5n75Y8Rk4Axs52k
w61aeL4vdTQxMGhXqqWnuhyrv5KG5tYdhg8CHa6BdRxVxFJvKVaiyIKP6dqj37wDYmM8oni7fsKb
3xNET+/4ICu46ccD1qsx5lNc8bOVm9x3sx7AbfGBQnA4qn/IwPufrwk8GuzmIlvTfhsOM3oVoJVQ
iQ99wJPK75kkIm3dAMDqYFGOrCwnItNOl9rWUg1QZ0wfe/bTSr9dP65NE7j49wVPYU5aZzK7gado
CRCa37QR2Gj43wzjskTGob6tjAG8EYCRAE9duM6p3dqlujBgDyoN0BtT42hS8heuzwLj539liNVo
49KpNXvgG9YcwFT2m1tITkx84/nPR7+QIOQ7JdUUPZsIiBqP7SE+JqcizELsUWB2yXpTMOFboEUt
IzzY/k7/qCVkQGVOsEtGFYa3h5fZvDH0TymqkLI8lcr36xaxeYFQuKFAxNAtUrqPF2hqOwzVVPDs
o8q8qc88u7Yi3RwDI3/4d5IE22u4kWkgEeXnZnzMzAc1+2Llj+0scTsyfQSHMNcqn7g18LM57ux+
9rDW6Jd6Gxhq6f87fdZfcpEHlQmwORJwAwJZ9uti7oGaFej2veLKti+2uhLWxRcSYkjcsamlDTTi
dhGZrP3cjVoNBJRq3yzDczEPbyv2ynXdNp33hUwhVJSzs8REgZ+I6/7NGJVnxy2jitqyALmp24og
heIX7k4kJu2avtUnBuxVzRzQuXwzMJjq6j7BUhso7Sz2el2td84YsQ4GNNb/5Al6Ib2blVjFN9NH
hAtK7E/NVOIR0zGeJiV+1osqDy2ltg/dCK6MwYnftMmMJsd94MOEHXetTDyVavmxN6s0cmbd/MaJ
HjYFqCJnEOu+aGqK8NMNzUtGF3DHMfOwFJz4hdHRZ4M1oK3sOAOk2bSEru3UN9oY/1Dq9jYFC0dQ
9tWavbkHzen2MV53p2y2/J6UZ21U453KmqfCwYoaMhV/XFSsUhX259jFtGFNbut4fUDjj0WffgVd
cO0NYNEMOs14BR/I6KVj8jg05Fi25YGz0gjBurli+XW73HJfhySNg5q2ip+R5Jlw8qPDLhxiYYBV
6qDJ88VTeu2b3Svc7/XldijLXpIsbYULlMcuCnq8DvwGMlDlvGmX3oDPS96y2I1GPd1f//ybvnwl
OAZgAtq+mjijoo+TvrAcGVAfFK/zTXKyT3mwAncDYC7kmMHe5167k7XgtlzSe0JrgJkb7WDBJbGl
MMaa0eHc1YNHMriK7E5x8uNc2eF1BUUuw/dgBV8OFFD0zdFQFLx5VZV4q59WHOrDlN6St1I5tmlY
lUcTuKjHZD/sip06edz1UgwC9QH5Rdw7rI+V5X54zr0iknHVi7xcv/0iweuDklUzy44N50zv9qXN
TK8DkLY3gAs8w4aiNxa4+do0fiqm8nFsci6xqi1PdnkiwuHHGuuQ9AIls1IGvxyrYAS+kjnLKm9x
yvI3PYVoABSTuTY6pAmgW9oDaNkGg2rmF6ESzgBj9EFCXmO2GhPpt+0OeEj6qb2VbVFvOVMHRQbw
ifCy8RsmgVsrug2+WMxZpsunoqc7NT3PFA/cnelN8RBl9fN1c9s82/8J/A2UwJ5BacQ6RIlC+ZS1
j4NheYojcdlbXgHYrQDCwXsN3ILw/brEoW0OmKpzURlAiJ2sdEWYkxjJZrp1IUT4eK02dwCizfjZ
pp8a/ZA3nZ/WZ9p91gcW/PmZXeojRPMyKUfaFJxhND33zK72W5AYjsbTv5MixLnCmtWl01x2tkDa
6lHD2Y29Cd9eDn/TO73UR0jyE3jTGR8eSb753Nk3lf04ynL8zVfcCxlix38ZVWeYVGA+r0ss2b75
sk74rWPZ+VGGw7Jl0peihGyf01yr1WUczjbrbist+2wbzUM6TbJ1U5kcIcHHW03HliHhZ0BZ+0ZX
e0bfekjzJIYtEyPEA6NXEFEV3B5Dr44JQ2/BMQGHjTzk558bHKBH8Z+L5jPgRz8mwwuJ3abUoU/m
skOazY+aXt0zoHFdF7MRSoF2hFdbvAuDM0rkWSgqotYJgT6jWQVtf1/EvZfozKMgLLsuaStXQHPb
IiiJgBL12ywyU8e4rFUU++vCSom8IKq+kNFTQiOw4MlJWIaNtUOfSlJWbHyyD3KFq1vXxgz47RQn
qYMgpokfkrTa5+YsebLbFuPaqJzJ2psU7m2RF3XVVcDsJ44SMc3Y6R0mFNRkd/0Ytz4YYtL/ixHx
o0syGC1PkNRlbe/n8Xcl1wKWArqdykqJTUlrgxWVBHgPxQXuJCvTJE9UoJY3P8akDq3xWLHXtP/z
Vj64sHFqaGkANlicTTAVswPYtsnOLgjpU0C4qpgHbNNf149tI+qZDlExZ4GqHHWD4IbSnLUpt3Fs
uTPtmKvc2a4teRPcyBY+iBA8EKMVVbOpHdZWkzvPYZ3Ou8R0vawfdjq6krabHa4rtfUKCJHAllm/
ETQTbE6dKlBNrf0zFlnH/ge5GR7qp/Q+201Rc9Bv+uN82zNPnhht2vo/csWlbcLzxqi0ejiTbvaX
xfTQeosSV4ZXvH2i/1NPHOGss750K4qg2+YAa2wwuKq+GfOnAYOM0yeDu3/jKC60Ej5gFS9jlQJo
E+vu2D+vsNc5OUGtthIxG7nR5UcTW5J27Nr6qHUDnnvmKOvNiJTUX/R5BcoNZibpz8vOcL0YF00V
cFwaddMCkRKdUN+IKQrTKuQASgidjiSH09IUEtC31eiElgD0AxyghQQTk9JCQsZHsALjbRloyX38
K6/Tk92xR4XQbwWtNQ/gua8jWxxgT2vSSRqZaMHVOypNkpGiG+Haqe13zW6Zx/pAaKcEWgvMWZN2
GO7OUE1MbLKDbGxiLHo3d4UzK0c+arY3JPrJxK7j3p5M08vnydMJ+F0LS9n3pMdotKX8Uu3iK4r/
CoAL9Ha2ugdGMSZWo6WOKaGaB4D9wjDuSKwIvroMjbxeAmPIX/uuNzylMoO6115jvQx6p0fbIXY+
AyCT7FsQ9LxYFGQyTM3u47pMvTmuX+YW8is+u7uur1ofZJcNqOysbE8cEvvE7KM472yvcRrVY1VV
+8Ng65Hb40a2I0rTIcnOU1G/9jH7UYJxLwKuHLgaOhNEmtX0PWvtW8xs/cSEYepXJXa95mQo4IDL
NlD5snNzssNA1htXYrJb4rgJnKHXvKwAmSb2cX5KPNqmZ1mbFcB7WXuogvF0Wt/lY4ygY2te90oi
DYZieHFgeEsKmJ0486og/wLydcml3Ax2F3IFy2EF1Y3CRrU56rgmiQuycp4Huku/Jaoue/CVCRPc
NluwkVxNUFLR+xAMVF6i5XvL+opB9evHuRn1LBwjUPuw7y9uRBZ6ZthEb5HnO1hKdr9y4+t1AVuf
C2kjBrDRiQEwg/C5JlWxe2wNsHOckVtXH48dBUWfyhaJF5NdbOHEaKrw1AGv4tke6Tc7Uz4DaFQL
UjWJgGN+FyvZHZDzXxezfbuu3+aX+seXia8hAD/qe5WhuCT0VFTnnho+4y/U0f/G/C7kCOnJlJIh
K7sFuZb6mZefHCs7WsXjnBmSYlmmjxDiFD61iguctvPi9o82H7BKzXalRkJaH66f3JZlvHcd/3uR
179fxB19pJ06jZCk1z8n0npLBS4fvfCuS9nU5+Larn+/kNIpBasxBIaynN/P2eK1zuQppe41biY5
OQAqbsW1/5cF0mxhTG5K40lRMheLcXT8UcZODUhfQJ6hmsDzVaZpeGUeH9useOPpgHXE3Pzej1nA
JlQDXYKuaJwSHxtoN5m6a0f7qHfdPsFrzYRZQr8bgHxsWupuTJqzmqKXqA/JMdfUoz4W98ADfXS6
/LMz5T9apX6B4/9ajOwzKIWPc5EFPJteFQxD+VoP/euJ+izN50Odtp9iivGF0h5DpqqGbxYIYUWl
HZaJHsduOvC4OJCiu0Xj/pSmyY/MwBuvFvP7Sq33uZXoPgrCwSviLOpsclCKHFRhlL3Whn40Z0Z8
rjilXxZZ5k11uVPd5dTmxWFYhpPr9kdaA7mnK7/Mi7ubSuB4qUPkTOw+tmsXPyZ/oAanGJVbwPYI
FKzUTG8U2tq+mfdAObeOtt0clgWrB7oVgiWSAV6DFV6ut4+MunflmMShnVOv6Nm9NWN4GiBMdTYD
5h2HOf+oW9DoaeNd0hV3NcCPHVLvGgBtMVKHVClD0BjeFikJm0z15nkJlkr7yoh2IHN8aOIuMhX6
hrwlmrsizCdM8hXTQ4Evx50WodZtv1FW+H2dHmgx3LhqE5aNhs5TdlK0JEo1840U+UEd0lDtjdus
VR5IUUZmwh7yOQZXK77dVEdIPcJBL/wa0KBp0XkaRRjG73eAvd43Wbb2MnpPL8GegWSEmhaCRRVY
/bNTDYFlNDezRT5VfYfEKr0rQCLiNwDAWLOWXWn1flKBEsGwwSTce2PceA3ADcaxjTCa8mAo3V1l
AskuMz21c/Z4pvdtNnsNIUFlUH8kZjhqys62sLrgpGGWsVPdGnvHQdQayH7q+V2f5WDh+akZuWd0
lt8a8ykekR7kr1MPGvYyDrMUeEADYFwR1TEYESOtSGM89N+2vern0+T16CMTbDC52kOaV4Gqfxvz
1rdid9fn6mp/yMFxs5ciYE37ollPBPlHbGZ3SOl8bfncJ3qYLrk3L4fJNEK17E4mjQPkrLeToQUD
gN479OdZkoR4PfJcQoPJTL2ynfxZyY6m3oRjYwRL6T7xMQ+bfHxqwW6JNX49wThHdzvqGrIPMGUY
6U1Tfy7z1G8b5THPjaCYnCgzF4xaOiGz1Z0eu+dxIX5eJ4dhfBvUnxoaKjN9xK8Ksib2Zz75LXqG
pXs7Z9+58tUsfvYpmiEdGOYBsM66AY9Wb4V2y/lJxxApjUdfrVWvLr9V7k/HCK3h1uYdyKnfbCBi
taCrtOrH1tkP2mlJbgi7ia29XuBpjaanuFICPXXgF75kzZ1BGh93SCUPRXPUca5aPwTM9ehy09JT
5xxo++KCam3WHrTM8Wc3IMmDg+k9rP07zg/QcEeYOQ0bUwtNqr3EEz0NNZLkygioPflj2vpqeze7
P5L++1i0PlindPdkdAAn7r6Pxh597UQNmypwpmNlnmwtAlpO1z0Xi+sl1W2t7Qb0g6y68qfseeZH
RD8jexyVX639jKerpc68Nn+yyWe8MPp5zsKSPbcsNAmQdd2bsjpq9eeszCLe/epdQISkrde1JLCc
OCycfaJFlqmESn/S4/uS3SbtEajN3pLlMP6Ijs98+BRrL3b7vNQvBb+xM8zwjMRz6y9zgesNaDIl
9jg/1lZoVbtJeynSVy19cpXcx08frQlb743fLUZkxjdJ6WOBaqnrgDHLHwsDV6LzWu2X1tNAn1sv
rqJ8eszRs0ZyFZo881szmDDWwdAas8G6xzE8pQMkHoEUlLvwTj3IXLX/I+3LemQ1sm5/EVIwBMMr
kOSclTVXnRdUZyjmAIIgGH79t3DrtrOoVHLttlqW2sfyzhjYsYe118oeukz3B/mi1uQ+7KJVVAqX
5ifR73maeI0x4MYUq9L6JQdtP0gDoPuQrcJE+tSq9rXT+WMUuaP5o1ZNT83bbSXeauVOZK03Wqc0
B4ddsxbtEfx2riJ44ECn3pjylCIu7q1cPCUyXPcKhMuYeg/p1j9VWa+zoqv9vGk3VqrfxVG/dwao
z1m1uo+y3tipBXsPaXkSavtWpnByRpOwINWKQJKqhttLkxUgsK0rmuInkbKGrmz6U2fDvpvGOwAl
t91CwT/OJ14BR9Z7pwPS17GF6UqHPVOj25td5lfSPFWG9VJk9mkkUIiuZfJnNETqCkydog54p6vx
toaSLBtCFbtqHkLIoBJwent5O+6gX/XiJNZ9WjkFdFf6LcS0fxIQs2uS5m7RdppLsvaBJuUqNvRt
rjAvs1OKhwEdMJ0vBTc3QygEHLOgkAPUXOoVgkIZf4B1CulmjELzUr/hZggFK7OQUK+HyKlC9AKa
6py2jyGUb0n00rVL5cSr4RO16FQVsCDoOwsI2ah1LG8QEGZGcwT6LDBL+et2NLhkYhYNJgieJIhh
u3Otjh/2mEoQZS0ybl89lYt1zFIeYTNh2XELkUVNPxmVhCuz1pQ3CxnP1bX8nbrNYUROqDCShFDW
qw0Su2OmS68U/B8OSE5NVtT+/5sgkulXXMTPkRK1DiT1+jNPnrPRcnUi/NZ5LsNfjioXcpylFc0u
AHfaEaTr2Lh4iINiADUPYrN/cQEuljO7AI4S5kOnIl2r4/uUP9qYw7xt4OrhXxiYHb5hF8SqM1zi
OHuWzSOeeF4/3zZx9Xu8MDGrRBRc5lHl4OAdjgmpDD3NUHomeUyXyPKW1jLLqUut0FFsQkm8lbmr
9SkeLBTg6RJocdqSeTnwskQwW48eUS2OGNImU6Fu2ZzTzHEriYBOPCug87q9eUvGZmtS8M6lpol8
kLI7qf4q6EmQ9zy6i+Gqb1u6tnsXy5pzwWQsF8DvwG12YD7vpelWiLAxgbuwoGswCEy4YwLRsCG7
AMGQr1+oUdRjSrK8OWuh2iJ4rbZJ3b/HjXxVC6geVugTuizlB6pEO6MDcLIYV1maBr3BdZfTrgKr
AyIKfejfoQx7qnWC7AF9ODyj0b8YmPzyW2feRB8bs+UMX4eivzRovVb6vVLkCzty5fv4YmQ6mAuX
NWCQIeNAgZ+TDM9xiiJpUXsS4ClaL9GdXDnjL6Zm7iQlhWxMJNpnpX4S8k8RAdP7+I+v0RcTM4cC
4RIrCSNo6VaN/sZY/WyU4UtqkM1tM1d87xczs4/QIEUuR4N2ZxWKmbp0Nn1vBbdNLG3W7NMTFENU
XTOVysJnDAK7VN937edtG1c+78tlzHELWdxqoZ7jQHpK3mN1/NQtRMXmkCaurpUPzRA/3zZ4bc7v
i8VZDNbFVaSIKsW8wVps5Z1D3Nb0apA7dm50bHxnPRwiD4zoD91r1a1CdbXEI7Rw3Q3t63UnvVrp
I6oXZ/CJr/soO+q5Frtl17xmQl24jAu3xJj5mlALR6PhiAZs8UCGp+jfgDS+7ObMQWRaazUE44g4
v0/M6bqyfOzq19tHtrSImX+QjUgcg+Ae2uEJzXE3sRPvtoWrNx3VdDARAxMGSbGvR5JXtNBBXoE+
oZK7kHN2S+SjGVkC2l1dyIWZ2TcrOzSqjHbszgmr9pAfXpW2ulCkvXq5LkzMvtlowOzZwKb+ADCD
TrV1omplZdzVndj/X/bsG8tr1w8pdNgYCs/1kRf3dvzQlw//m4nZp0ogV1hCQgjAxM5CVZZ7jGku
3s9/8/4AkmNDulA1jLlQkRgcKrVJDLYM5bEQyU/LKVdcz1ZqjNTpXyxJc3RzGgEHX/PsLutk1Mta
iRCi1S9K/M7z13hp165egQsT059fPKcWIAuUqTGSTCdzFcjikbBZp+IlUaqFy3YNrYCE4+/VzL4b
TAyi4yBhKnoZPjFJ0JyGY32klju8q/c1RqZfxGk8ktdaIAP9H3dy9jHVbZf3VRWCMMjMAjXr/mRN
tbELeyEBubqb0AfRwctkAkIyu4MM2sugBbDRRjSG0XVG+J+wJS7Pm21bkoXJjKsOAuAtg5gE2Ja5
LHEp7FCgRYRsJ2mDpB6OaV0uwMOuPrgXJma3o+uYCHsb/b0ctYecPYkB5ErsRdFGZAzGgl+9uh5o
V1ITohEYcZrddq2Ok7hqjO5cduqnFgrH5b32bw7owsZsQaGWAXVbTNl78WnxdwAGvLh8FcnL7Q93
cpyzpAdDkX8vZXbVlVaTDqDZcKxtDb7kBxT0XKX9w6Z64viUAAehFB//wuQEUYcGO1Uxk/H1Q6ZJ
VQxAgkOnS2G7ZkgPSiLOpMW5jbERBcyM5IqUPH2KAExb+LqunpxloJqgOxNSfm57IGmZgo8M8+Vs
M7D4IOJft1e3ZEH7ujoyaF2rtaQ76/TBEfVDFer3/5uFWfCTN6ER2Qos8Mq6QynpMUy6hW266h0u
tmla5IWvdWq1yp0Q28R6SPZo7xT9oEZ/ccKH20u5bgeUQoY+VdrmH1LcUJbaCvKwpvgsodiWd4fB
T+Kl3PR6cGz9bWf2MY16kbYW6qR/EegOH/3j8Jzd13/EK9vT+1q6HRDFmZ8CWeMqv8clbturV8IG
BwtGFQlFFPN1NwGrS4pYb0FGKTZt+jMzlgxcXx+wExN6gkLUcXYlCrXNxh4i0mfz3vY6kLAannw0
Mr8BNIy5aWD7jT/4VuINzRqUiouCRFcDzQv7s/vSjZ3ZKjbsq/pDw15BEuB1rPNvX5ar23hhZOZ1
eYOJ6T7DyzgqR8JyNzSX+GWu1jBUsDA6Jir1KKbP9jEsQ91Q9Cn7VILsA+LL9jo/oGNk/DXOUfut
vZbQdQJ9CTiXU5ffL4/NXHPIlz9htpUpoTkGs22wJVZm5DoZ0Ah5hgElLF0LKq26b9rwNGT9xmLo
l93e4WvHiAlkPGng98AszizK7lKHZEUFIchCFFtDi06xQrxWTRaetmsHeWHGmuETQswvOf2IXR6z
1m8bTOPVCzXphYXMo5uiHDBM38CCkPGhzWnpmWV5qEEmteAorxrCTBl8F6Y8v6laJqDEAgssUp+x
69xB0TBftbUX4405n+NU/QavB8pqDpD2hjpHL3UGi2KhwIPQx+ghewCHjl8820/Zlu6Unb0n+3+o
NPTN4CwKBaC60227h0NRNwPRXHR4/s1du1jS7K4ZYCEVpjogaeSgBWXNo446u6Gub9/oq1ftbyvz
4mfE7VEtGgn9gPI8VlAvAMr4toXrN+C/RzN37iY4L20twzoKo3Sp8i5NEMlkC1Ha0jK0ry8ItMKM
zJE4Dit/aln/y3DAovq/rWPm+mrZpJlW4CZXYJ9oyQrTHICGLqxjriXxn3uFsNlRIQFF8M18XQhk
+obKaHCRlc0ktKAHQFRs0Gct5Sr+2fyyQESVrhTgDNFGfk9+3l7i1V382/hca5SptBgqE8bj5L2J
n81sqdR+1cC0sImFB83eWTDNbFn2uVlB6ST5MM3MrZ332yu4etmgiQTWCyT1CJ+/bl8smqbkCuif
e/23sBIAYEwXBA63jVxdBer4GKTQIZM+B7NzZ+yqPk9wE0CsYGQHe2kV1wwYGioS1sQ6ACtfV2HY
Ms6SHOfQpWA8IVAzaBf26Rr7CpJ0EFVZE/MdihJfTaRda8mwAqcypp2rbRXEQXgwVbe/x8gVxIEc
f5Fyf/ovzhOpS4vToi9C5iFJzf/Iw6mPLe51u4598i53pjtiXMg5/5unGrLaDgSrwKUKjayv5mpu
G4WdT2y7VbbuqmySZ1jF9WL36OpZXdiZeR6ZszRSR0sClPBpKD8aa+GlvuoRLhcyO6lW0hLsAKCi
FYH09SBbFc0PoJnGem0fAAZcqStjk9E7ELUCsyZBhL+5fduvfVIGuEDB/gj6IbilrxuJiRWr13po
sajRC7UVtwMwvVsSbJuey2+Xw9GBMNVAfgsSma9GaloZhcY1ebayA0YRDgNwc+AqNvoexBGJByjh
gje/llihNIGRGwKRcvWbo0jGphtqiesh3no+AugjznGdvCfOEirj2v5dWpqlVoylJKIRIETZ2B0w
wXHsJ3HCNl6qy179pC8NzQ4KtMGNndNOQqFHDYDcCyFSsItAHk7Xyk7tt8misOu1u39pcRYEWaFh
ZXnSy3MlHZd2gxeyRR3k6fuZ3wxMeU3uENEjLsjXm6GxshykhYPKAXnM3UkoJPTNrYlZuZXw4sUu
zdU1XdibrWmonVEzMM9zNuvRa3OC+YnH2x/UtZndiXUUeH0deRT+/nVJoDwYSoeVEuIjUyIK+d9n
TGesy4Adl9glp3Dh2+5dmJo53YoNUvCO/0dIaWI46AIj4OslVuLFJc3e3SS3uSRNLc+6agROYvrt
YLiMNbGXYfrQbSvLdAVLd31J8QsUuWbEWHCUVw/uYqmz7ywE4tTkKn6CWkBJGUwgbendPrhrFlAL
NCcmV9B2zWf01AysXUWayTMEQLck0t+MavFdXrAxn8cbBhAB9QZsOLHbroZVBxIqIA5XQrjDb7FK
HyAsJCOPLkVm12Z6sbL/Lm4e1ChZy5tihJhkumWhW2mu/Vns0kB7Tzzyqxq9pHIFSCBdoCHX/2Jb
AVcDIH8ig5tPmfWZqTEbI5ZQx7FWZgghLqXt+eq2kaveEaiL/1qZfdfgO1JFqcEKsKfko10nK/7T
8GnsWbup7Rv5Yond8JrjN3XMeyNEnPjKZp6rNwcT0hV2ewY253dlporbGMlzWAOXe3ttfwVr868c
DzRCHagloCM3+/oG23FGu3Das9mFYBOT6g/BoZ6AouRLQ6wX0wl/50O0sk0Wu3yoPgZmPiUKaNBt
Zm16IHmzXmyoke8UvX5oYu3OHOt3pzAStwYkFFD/CAw3pyItgbQc88PQiINa2+sixzXkRvtuUP5a
RuGfCBSeWYp/O9VH7nVVuOZ1AiKduPhRhGa57xkw7HFTKUC+AwKTkwaaGlmLS46Kpi0CDimtVViX
+WbIZbxS6zwD1DoPXWaXENWWp570mPwb143otgoHklPtlB9pwvdNG731vRq7thIfMM1wGhT2ZJVK
eSpDXu/KUHOCoWSOD2izuRox47TJMutYMnIa1OgeiB8juH0oVwIMsFrqUEsFf7GBfOSrkye80CO0
EbVz5QATHj5Bv8uV/aoMo4Wb/T10cojq4BmhhGLgz565eDVOywxsRlDnHoD6C9/K7j1yStxs6LyF
51LBptxe2XcXNRm08D+sDOT9s8ia62lRx73CzyEo0erwjg//uH7/1cAUElxkChgaHBylgQHwfwuv
V8tj60S/bi/i+8f51cbsDUZBgpt8tPl5GEFEU2aHSo/8XluaoP1+C76amR1O3cuui00spVPfIwFt
lwZqMvF9uKTmcG05iJwpAZemYX6TBaCybulo6/zcF8pqyF+MLPXbekkY7moZHY6MajZqExqm3L6e
jGL2RT2EZvuXLmOXuerePre/4Fkw1Tklcijv7amXBcpTsQch+O0ju2Z9yg1QPECnFFPJM4fK9aGj
hkAwo2zMe7ZV/dwfN+QPu4uDat8FWouaM1i9HuP7Zr+Yvk4115mPBc8OCgum7sCpz1+pEucctpnS
AkEWByJK7vt+rNySN/fK2AWYoggMjlmGgY2YgKgXmrfXGu4oN08kuaiaaCAj/LrxOeGJjaniFklg
sxqDaNPeI1l/tf1o2/oaxDFLXxy7zRJt0rVJOdjFX/ZfRO9zam5CekpJrLZn+4f6NqzEWUUvaF0c
9c24HZ7FXQf9WA/0d+vGt+5Vj3ravvSJX2711fBY/TA3/CRP9R0Gz/h6kT/ru+ezLWB3cO/Rop+e
2a+bkow0jDs0VpDwDDYGlla9H3v0FT/mfeJNKM4Wd/lHt/3/EYX7K0Gc34dL43MnJToyFOCqQxBf
fDibFkRh2/7OebTXVVCu8336aUFVGoTyewTDfvE0BRnhg/6krc2FctS1CgEQeWAqcRAEgNx89l1Q
kYaplDik/NC/8W350aGPdYzv1JNyLJ/46FoQjdIOhc/WS9q3398CHAEKLOj0Y2b4m4qHGeY8bnOJ
IyhXRpR4ebiU1i5ZmIf1aq32vOjas1ZhcGMcfdos3fKrGwhGEXT50dUCPmf2dQmZaiMXokX3k3xa
d3yrrcZtcq+swgAqzB790D81t/KcZR2q6ZbMb9GE9zAm8yADnl1hEJmUtuhgOT+wJyfo95mnr9MH
7hbBsjzjtS4JCop/W5vdWU1LSJOMsBY+t5/dC/Tq/Dgg52grP8dVHcS7pbzw+7OE7bwwONvYmuei
LiaDhToENYs9NzeLBZGfazYgtQcQl2biG5gXS4WTGJ1SRuQ80ArBwomNka8mm9tvz7VbiLKyBUwG
KORRnf/qanTMPvFkbNuzTFNPqRlm1JbSoKunc2ljdjpWRs0EJZAWVF7JR/rb9DrqJyYG8VzDxWyc
p2br0nYXn9Vr+wd+BlA2o6879ca/Lk0Z7CirwaVzbnl3sqL6XjoxCBpE/M/jRnsigvh/huaprT6Q
agwVCD5BzM8da9Ml7QJvz/doCxaQbOFD1lH7nztCQ2vqkSKzOI/lu+0QX6iZO2qYoauW8PFX78OF
pVk2KVuuEoBA4PcyeXR4c4LQ1L9oOEF+CSg7B64VtdHZwRi5pSS0x50zzQIKj79sTPQZ4+/bF3t6
G+YOCJxNiOmQPVgAwX49/bapMItk4AsdKHHH6CUnjodu+ioaAE1Ol7btGgkn1uSgHA/44HRQX82N
Wa5oDKHqObEkyPcSla3VWDqeDh4sT0AODP+sKbbaWDsrELbu7U49c2g3eUVFVvpYPyqsXY+l8Uvm
IBHisj8i61slplm7AHjvmC7hOjlyTpq1oPNkuGm39+v71+KQy0B7uhgXuUlct3GadgY/J2Hlxoni
2/QThBbebSvfLzISOhUoLJSmJ4q12alkVdhjbwqOcprp9el7k4CGgL/3SNlvG/p+j6fMEaRgGlQF
0EOfnUcSg0soITGHBJK5Tmm1M4xme9uE/Rew/dsdQwY8Ef0DBDAvhAw1cNZKg4ts5zEmQ/v8RYno
mudylzh0BfnzT54gVBtto3MTtQTfAKr/USM2UcYxg1rtEPiuzZEcgSMoXK0a7jC0jfKA7vgdcOdq
o9xRIOhLm2ydbFjnRolha6ptwDewG3rMjIZx9JzSfuM0o89pfcqY4nUSzK8tPVU21TCkWjwUAIlZ
Sm+6aR5UAmiFuit2QxatKKWYG82iR6vLuoNMzK0igCvrUrItzXqV1OoD7ewflJGNZg8+xErvzRSS
BtCv+s079bVnGjq4lp/ZQ2DHVufFcfaQgbHapdIK+qTdm5lKPSqiYzTYP4ehurc7RbqIe1CZUSSo
igpHBAJURkxznojS/6ynCaJcSTLX4uqxL4tPpa4laAJQX+E6Zvzx70Bf7Rns2BhHoXtbED/r271S
6VtaIEAFa5MFJlSiYt4CUDnwNAil2MW5HXqVJn6NA9ChAAGB67PEfK/TisENIabnUyX9BRhsHwwF
fUeX8mBEauWyoofCbjyuhgRBuIJDKpgGvvn4HuQud/VYHhsenVBk8jkIMaD0gYGmIgafrYyQGagE
87o1mpCduHN6eWRS/ZBJvgUC8ognw3bRlyF+X6g/ClD1xkD/YqJawdC5uYpVbrhCt4ULdpfTyCBP
OtZ5sdIYyz3aO6UbhxRoex3qCont0lJ5TllTuCqrHg2FlBjEtStX5dWqKK1XRdivRDGp21T9U49e
xgZQtW2ahJ7DNbDZCcxpO9m9ztjWZCgb2JG27UX/1lvdY5zGEDHs/pS0+pE5/VNadcSldr+3WQ9W
cvvT6NIDYZXwYwx1h6T44xQTRFvBVS+0cltA0hZXc1dSaA1UCsitnATz4KWB+TqJKTi9T56Inh4t
grqOyYvEQx7gFlZ9n9cgfWjL7kkdoTCWdtYp79iG6N17YZUfaU+lO1rWQ+cowyoyu18RVxVXE53i
Qk/hWRXtIc6Vx6G371gPbiF9NMElI9ufIwOPo1QOVajshwoy7Ko0DDcloe1h0unRzjAlB/sBikFH
9MOfdCVpXcNWfrQNGLhy8RPMh0FIW+aJBjVXYZqg+q3NB5D/uIWtoXLI2JtWUBs83OWw0jS983g9
9ewlRukH3Rl9MwMOvzP6xqsEuRsd+hM0XhBvrPATtVI7Zl0J2UooW/ilEF3ArTby1LDENIquPjpG
Br2umBA3l9bZtJWt4A2EPRQV3AyVDEjU3Sei9eDtd2kptiw17lAX/IWHC42zJnkHzeW6NLvnREmf
8VEAtYLhHVdaA3fbEdXipJPPUYrj6EfC/CFPnyPaPzGbH/ouXVuF2KucDYdCZuAFB9rKazv+gLnG
xFMH8pY74pyrYOoK8+gcm0LzeSNfpMl0rxqHwg1DDlfEQq8I2w1kYZ7CJDvS2Nyb3PCalJ36ohnX
aZ/udCbXkITC2NxofFTS2HItWVtN9gz5pscxzgMtKhqvNGNkNRmIgurGfmBaEm4JWBdw33vPAblL
KcoHkJJKT+Pgywg529hK+8NA69mNSZ9tSFaqvnTqJw2MLkOf3MvOho8kZrjNyuoQc+gil2XzW1OB
/09k3bnMVNZy0DGR6pjgDyfkXEflM4ja0ZqURrtiDpoalClglI/qwW1ilu+IjEI3TZ3EpU2hu6Gi
/qzrzh/UnKyqomj9uiT3UTa+Gani5Yb6llqmtnF6kCNYVt549WD8IXEUe6bT1B4pkkNG6gqUOaoI
IBsRBaSUhpsj2AosR9wprD7oFWiAc7BKgujHfC3Dvvfs2olWlog2PEEvqTBN8Ka1Gtjqdftc9/U2
If1LmqFgSGi0dQZgTICn6DcSY5lenow7TSvOcQdOZho1J5MZD1ig9AC5WKl98Qf6lr6SmAV6wAOQ
Flr2Rx+UbJ3Fse3y8L6u+D6SrAANeTtsrag7OTXp/USLC7dPR/qBQki8U2wQ3nVQg3Ixo+8L29Sg
EWCIVdlZf/AQ626NYBhMKdV7k1EUUfuUuzGyi6Bo1XJthJbikgau27K7n5WinQpu/awQDHikbMFK
URRdkGnOmop+S0QzeoxXn3lNtbWdl78dp3xVm/SZdrR3EXU/JqF+VyR10KJz5Vld8wLmtz9R2Y/u
kOIrJI3Tek49vGtSMbHGYSM4mFgGEot1xsWzmsEd0BREELwGTRABpwvV+tB3CN/0Rf+eGv0+qlTd
Len4Iiwa+7mlh4FQ7N8ZN39INCkwCFvuS8h2v8FfO0FmmX2AWOYHbZyH2I4SGMMlNq0ISiugUAMj
TgYCsMYG61Oe5YWXyy7EfC0+j6o3jg7DN6BI0E9pNdy1LfrHyKj2OQUpR0zMH0ND4CRV60fWY4Sv
jrLHcqwg05eDaaRieYmvbdiOiXjKKYE2hNjZcf+mms1BgxhCaPTHxAQZUTddClUHj1NbwXWW3bNJ
60M05B9cYf3RBpWhR0f2Tkl7bHn92yA98QSTw0llUbYKLbqvcrLmcRmDl4Stmzh81ODMVwDoTnQz
IASiZg1GJJE8RmW7jkr+GGt25xvMJJ5q8xNT60OslUfWlmdtjLYZHcCFRXplzUJN8yIjLLANMQ/Q
wH3RbDSEWidVPcOIwNmuo7ug2U9tVjlBrXZ7ojvPcaIhLG9GJ8B4xs5SISnc9MmvxB424EdeF1H+
GWnqjo8ssAwZuW0qHyUIiDIVraBiYLtMhAKq9oqLabZNUah+lOZ3XZFtWFTcDVa444NYxwRaE31O
MOQeiQ8SDv5oZggklaMu7ByosvAR8eneicePPJGHuGVbVOHXg1Y6rqQxXGj3g/BwX3RKwOhQe5Gu
H2sNTyIz+w+hFmuQyK9IN2wwnwyKIRAUxanfyMrXBurnURI4lX7mJT2mQM2mExmmZfEAko3E6/p4
q6u4oolR9/vErPnR7PCSS4sGqhnu7FB7q3P7wEHZZIbWCe/zvqj5W6dxD7NnmyoaC59r9Tq3ymPX
mOeGC7BS6+p7oox7VQE+hadwnK3UQf7SiruBSuOELiTwldx2UWVK3Li1DTdjT4am3nFpPimqHkB8
4YVzGViphmshxoPoRYgUL77HjDn2X2wtEe4qvV6BGW2jDiP8RWluFANVIhp9yqj4K9LqVw54QKtK
bHlcFW5Gw5Outc+ppXqQQbvvLJBuSm1nQq7bU3j7q1aKgKtdjs8MgzN1IwJlTI/gFQUnVlZgtlim
xyoNH1iLarpZVQdM6b7qGWGYYCsey6oPJl0ceLpycHVr2DZqe0xNUFsZWotuX569mVZ9kFVluaZZ
bVuBzrVI47u0IUFNldHLUnanJ+G+Sfp39LROAmolPjJr4Wa2eIW6z0eTl2DMiO5F3rzWZdkDqGCr
61C2x8pRX4aS7mnTQ5hMFhurbDcyqdej4qDsPfJjRMLfGLx8TFT+qKT9M2heVvAid1VM99ok1ZIi
c8nybIXW0tERMTiMhvYjqfTS1Sjbl6T/jRDjt9qbT6NJA8ayh6rJApmW7zEXYFgooYEG3TcP/+8V
zaNdkZgf5qDf6Xqx0q1sr1XlU6M575bJ7k0WZn5pJKvSAFZMaYqV4OOnkxufIobCSkwrt2n5Kim6
U1WEQROLDWbp0KgNwTrUxiDliYdTVwJZr8ePsSW2yEKg7xpX7Uptx4PikIDaZDW9cEmcbbVcWwuR
6N6oZHuzoJsxpzl4WponEqHRjHKDbzEQTk0aUW6ROXdaLQ6DbfyJo2FX8Hgf13D0qsU2I5gFNQeE
pWFe/4ozpXNz1brLx6jDIyVjN7Ttj9iIIa8nEM6lPN9XdrKuO/rW0gaToY211SlONB+pgdiPrNCQ
frDNGjI1VRS7TFMr/3ZSe71Yd5HTzgpAvFVGwfJUOztQYeQb+WbskFZ5igdODEu9z1Dv1zZLHY/v
ZQHUty6MzsoCYPa2q1Dy9pyaIIdTkjVxnkekUaRZwi5M/6UbKbsxm0Coaowr95OaubEuHvSNue2C
4ZDvlirv36spQOlqJjjVkK0AizorqxaszTH6iEi4FHhlyfRyAbuT398+rO9FjgkLDF5yAyUVFHHn
25aMIETMbXHu1ZAgrTcTtyuX5OyvFdIujMyFciHg24WZ003ar0rhDWFbeLFseq9t4LlArbjNYrFQ
7ry6e4AgT0OjQAqr059f1KJI2uhOCTLVcy7Dd52ylaE3T06d/PMCu40haQfcszoqhPM2m1IxdJhi
Mp5rYExJxfyqR+ZZZgs1r2sInS92ZvVvkhg8VuJ+PEN0GI/5uFdS5SUa2z9dKzxVsudR0X3wlj2m
6igDLrKXPEd7RvKFbdUmQ7PL/+WHzLoWSsVtBlgKFJmz/ESjet1lFqhW2ICKcktb19a7n0JLX6Ao
C8F1sJQJQt+iXLMRc2k/I6ZJl1vdJnXAvtw7w6Zk44NmQ3EeLYSPQjRrNIijhR/9/S6gkKerEMDC
BAwagbM7XuUoFORxxc8qMmhVL1xbIiVqlhjPr/i9L3bmo0mlofEW7JPQkgyst+p37se+6cuVFhS/
uZv5zFtiAr8CTINFUFvhils6Oi+z08jy0UBhUqn/UjipIG+yQZjRe2ngeGg67zTDC/egoDwuOdsr
8kww7JiTSuckGTRnd48sHtfI9hq4De1+yLRdBZywKs1XKzOCXgPSSlNU+P8qdpNEe7vts9Srl5BC
rHrCrkMba3agaWJaVtVVkBJ+Mz7pIVopHnk039pz5Sn+kh++4u6nW+MA0kEQCM4x3m1Bi1AdoFsc
dvqBq5+pQGbYvHLU6UQZrzMNqhTD5+0VXvHK4JbXdAwTWoYOVMdX75WbrIGeJxmA12y8EFzThvF8
28JfQNr5h4yOHRpB08weZk6+mkD3hMqqwR6aUV76tQB9YhKivKuwMfUrSzhexWrNTRGMUkF+yTrd
Gl27tRvkh6ay0wjYe00M5Ky6VH8EzEx9VJo08uB3V02dranJ8Oc9qs0qVLyW3OG1/bENEw059Nc1
sJN8/fEqsD6YLITwEjwOhGjB/FTfszuxAeX7ULrdoXtqHsG6tQh0uWrXtAwLg7iQZZ6PePZW0Va1
juBT9vamyv6Ps+tYbh3Jsr9SUXv0wJuJrl4g4Qh6J0rcIESJggcS3nz9HLx2EsUQp2pTEa8oMmHS
XHMMU0MOljMbqD4b2AePUp6fBk8gXc4YfsZuUbVZKqXY6qAPP5UQRH/Qofi+saG1i5MHHd7pQdwe
cgrbZWyawvA8yhMXJbKDwBZrEeJZP8+Ve8NokAABxfoXRnT6/NNZ2gUVCAiNNmyCdMDhs2yK3GK6
Px+IqJokAzwFDTAWPKivg4RsoUUNpwwbxpOtAqFsObYPzoF7bw+0ocmtAUgp2J19HaIuqARxmUmf
tYM+bQrDknDwH1kn3dmTp3ciopGH9Yv7uFm7yA+UJuOgsR8+QZB5IyzybeymtueIa6j8H9iDfBrm
f0Hi5sugNyF3ykdhDZlwmIqC+QYt0rFGKQwoc6bb/YW5MEVUyI8RnN6S7v1mkHg1hs1QCtOFvEXh
F4EPEvk/P7PB8gOPGPIieFG3wAVGyMACQMl4w2hrJXca9iMTHukUfJ/WwKXJWMcAR4gKWslfpwMT
obNUBTg8lazcpRFdV2q1H7vyAQTpwTC36UI5CLEMLw6o2+Sbrl370bmO335+Kd9zny93cotEC+Q4
jSGfMkmoQoI51oeucuqkJKkfmT+P9H0JfR1pOpk/bQV1S9OeGWGJAz8tXc3PSnH8eYD7t4KEZwKT
AK05Pc1PA+St5ucgMkM/FerPbMnoEerjVdQZ3fhgJt9BNuFeEDsB7QBgxLfdM+crrfDHsNoMA5G3
nMWakiNduAv8uefSeSTJqoMaqUVJYot/ZU4ggvo3Lvlms1MGOZfrHPosnbCVu5ehPEjsoyDp7pP8
NMbNq+JCLwX1HPBacdl9sE/y0yBY4VmdsRv6Ub5WgtHsy2vQ68WDXfbufP807s3ZXAReGcgTQpkV
UXtMjskQ2YH2F+bh5/hzmqefpkk65MA/D1PgywULpDqQdYgezMQ7Gzm4n0iJeeAMQI5Qb15S0bNF
4/lhsYEotl+QHgTD1BFOBTyuVrUbrJJKT1/6c7yX/vR5i4FVDMqjff6dVVh3mtw3vkY3ZQtFNCuG
lE7yKFm5t5BVSUAMhawfajY3p1QhJvWAQhfdqDzmeYw6aKo9AlDciTFBMQVkEJhcicORe7OYeb7z
xKbu6CZYQIdoXbw2qOuS0EQLbgst0dbkbPHA2fmiWqB3tpCdwExs7hE+eDr7vka6X69iWiif5kqI
3C8psHNt4BCtLoNDtAmdzOJOzC648OhTvWl25IzHcF856YO1cGdo7CwikOe4BO2bWhFakyUMk3Kg
O6CmraMfTjGTFDT4qwyGZSheGhnlU3imPTKC/yWYenPTX0a+Wf0il0kaFPyajVI1Ky6ujlquABYA
78s6d4E7XGTUp3o3pG4fo0KmoN9G5FQ1yrLLTU7ykHKwtaQLWhXBiQK66kUi7oKElYnggaNS1TKs
+YojXi40ucYj+tUl8Sr6rFQyGDMJa6gy9XVYTz1nbP1SC0pP4nZ4pLp7BzMFjy1ke4hNYc3zTR2n
HQM19FUUyVh7wqbCF+EKPXpH3QRvXWtM2jWSjXTgHc1LI3yRL817f2ReHqlX8nff86fLuHnaUZyA
XA8da5QEUWII4xlE31ZAOxu9JaDkYPA+gOCBERNR561ioX1EJZEbgma/0fB6I5LITeyH1YE7a/zL
w7nZiWNaqcBJ4KpKozfQGCfeZqxIjNKAqvuk2Gudzhx+Pr61O6cOh5QVqQLQeVNq+XWxQTi+0dRU
qjdyg8qUx8AZUM2g7R9ryAfFRnqHkv1qbHo3CeU3JY97dJ0HHvjoHlUk+KaLOdqIVERzQkrSo9z4
kk5z9Sx0HKvX6KDpbcUtgIZapHVeWHEAXxZY8GpuPIzP3pjOEnms9Chm3VEBi55t4DeHhobeNYAK
odcP+ChfWyLgPWLNHZmmWldV/9RRLP0g/ugH9mnQyhgYDPgFM+Xo6wLkcOGNJBtQzOdcRZHepLw8
c5hc6HlcelgkxBGjAgDkA2XHClYtJ/uyiBu9Zwqqs30E/AKgNijLCXo2MCEWR8GSEl5tOp8pr6U/
rBmxBMIJjdmh9oExKZBV+sEobtmwpWAV+kgfoX8Hlbg0tWlQLJhB9OFxV/uzBKBto/cZZo10eOqo
DxKsX/ozBRrDiGRvPsSBSEo/GYgQcygPJcorg0wPnKugMEoZJs+pV2VGUfrrpGPtn+fCnTINYviJ
3iexcJfGSfp1LmQi1EOVqbZcmdXTZCLOrGKCtq4xHPiHdIw7YQcGQw0b1RKgkH9xEj7t8kMp8Wwv
cugLsZqhlTUe+RpecD/f0r3ZDaNawEFRmeGF2ztKfE7pIYjdbFiqulLRvERC/BZyAZxQwSj/C2OB
1QL8KY5n8XasmIsDbeiwg6eMYsXRU+7PG2zLTSEYPw90b5sAhPY/A02b26cnV/Uym+U+BgK2iKgw
5Kn8P20aC2TzpxFuMq2yRHkJfh3A1nOOlrlZ6pTNA5XIu28GJCBVQcyEtPFmiCbnmiHpFcw1DVqH
bbhqu2MtrxjtLz2t/w50W+St+GEsYhEnTiY0VlV4JPSb7c8v5N5U1nCqYYKhUIHi3NcXEg/MEFfB
1JNBG1sL0ZcX3TR6tFPjR24CBB7BmSoBpoQlcwttR8VAVmiY1ZsBiqyGXHJbry9nrSjPNJFeBlrM
olLaZkx++vnmgHz4eeRbrHuX+wpsF9MaNO5+Lmkt7/SlcuWBZ6USNG2ZRlwqUTBDFXkeJtix4Zm1
jcc805WxieESBNp3H0GOnh/Szg1GyuqyL72LfDfOhKZfZYO0KjWBWlnibdomV3RRam0sJPi2VOPa
q6RkniKs1ij6vn7zhjp3AtQeRo8bNw7A2UrL4U0UuXkGSSOiMmqhA6ql6pC6BJ6iB96HT/bSkMLT
JsiuGqxedIVi2UCOGSZdUv4Bk7uXoKs902eHqzRQtGyrcJ5GLWBNFfxaUD16BVn1TQvYZeXJiY52
9KGvBxudNxtIrk3Yeauo791eHV05Z0GQYuDYlChHVQzeEsoe6kqRzc4fjm3c70s+m7PRBBqMhy3D
QDYhCHK9aEQH0DlUKbu1OuSvXOXZvpJsQ4F9hv7QSOSuxhlQhlbEKcuWERZxWrtVWluSkh4SDli7
vIueWqgAIz7V3oAxdtoOxwnAFa2ZMAF8e1RmA13dg5fm17btAWYTsheFZ44dGMZmMqpzqYaL0EhN
KUpMOQ8kHIGAGzVhtg5H76XnazhrdTs1zu0gpbOa52dehpJuPxYj3Ab8esEKcWVqA4BEaYG6e14I
23REZ9xv/GMNuDvbRWZMeRj4QCUSiA3eYqBRDBhrZ9Y0rACPRYTVCc9DVlpRJI1E4Ue3DuklBnJO
aIJrC9dStUHXs5GVqxCArMbzdgF4AtEgs65SjZ28jga98RWAUSt+W0vJK993hz5RN6yGa4K87pKp
RwO2ZgEZWeCivKJ3xDx2chFGR4ynbnka7xXNf84U+UCb/IUq6ltUJAgJZW0WjODCheUmhk0XYXIW
+M5W6dH7Lz7gWwEYnrSvGiot6wboUrFQL3wSn2tmhGer5MPSzgN7jnbgYHG9hkN/uGoqPYC4vUw1
WB91niskLNQ64C6Fo/8tF+OTxobwYy1sUUyueR5zBE579pCrq2SQylWXNfB9S5rXsk6WQSjYuSQu
BFj/AQsMY9JMYT9qQZsBE/kOai2UFPMqcpmytLJQ9AgPRTvSwStLagZb6cdZHgJYladE7ItLPnR7
oaHU4CLYX7Ux0xuSCs9WQTkGOb1QvrkqPLCgUmer3HCIPZElmYbAJYqUU1FG74EWAkBYPIkCM1eF
8SBkPRylOM/FpgBuDjNvh9au+Oo58MaIiGwsWbFcXEOkSoTLtRpyjPKx1aIIgHo4Cpa4dqPgYQIH
M1zBKsEoMZqAfYHteWb7XleTSoWTGyqFw8Ljh8RVYvaMzaaEE4Mkg9dCX0APjQzRFxMDRfIJ4JZD
CyLRnn/eNO+cbtisFSg2IWWHRPZNVM1og9ayMrbMrHHFONa9cq3yOyb687QalN1gHz6xxSDi9c3d
fZAy2AaGyGOKNzmfEIoohrWPFFWn8+v26IGCLlip4OyCI3tTFoDZVVszlQKTFO1VkZ48BimJv2vb
S45t6ecHd69RyYNVwf5icKF/dzNWAdZCKqYo8oGBuuAcxnyTbM4sl4/YfHc69GimfRpoeoWfoqga
yOwEfswYaBHvctZM3dieYl22NodDSYb5I3rpnShholxrE6FL+A49kJok71nGKxHw1oRn4LVWsjqX
BA+e4L3TWoK8EDg3iBK+9VqTBpaEkq+VwECiFJWGL1JePYh37s1uhDsy5BK0ibJ8E7tpTZdJY9dC
0wCbWyaZHLVxnOlhL1s/z4YHA/2aLJ/ekQpoWpwnXQmRGuDzuTOPnUMrPlAKM34e6N4MnxizIHNh
ln9D1aQZV0paX4I6xAQlSifpLh9EpHUQn8WX1tAXKR6MeG82yKqIvhPISujS3TxD6KJHSdklJZCX
/KzKq4UCiSauZh88QeHeI1TAvcKrElA9v+28CmmltsLYl5teZd6iRhasMfdRTmCqYxKVb4M/vhZc
6KKnvO149cQLnlsLzKXlBleG9GAHA2qYSUDsUgnsgUOq3ryqTW2NIWflqb9MfN/g4X+pAtSosyVd
jGy3LOPS9rnBDDzhDW6ovBHxMmwg5SCyhEF2hCgHEgCagA+Kd/dmPlCPPMshvkGT6OaRCnXM8E2B
2cJHPGo6AOsF4YMc7x5kBMkqJAQ0CYri39odkaKldR8BMtK52Uyy6rUwb4EoK4zaBEFgVx65l59n
5t19CoTGqbYMtQb2tlck8HzpMRT0OdFWbRAHrNZ560lvDkbm+g9J3HefIcq/k+qkAIfBm4Orq/0g
U2q52Gii2TSinnvjg0d4ZwQRcsvAx4FuATzAzQhcW8K+UES7IRXdIlxlD9/RL/WKm+Pqywg3xT1f
EsK4ijBCNGuNdNfZuU/yBue9DvVJPjbGUwj1ewfifBZjAxFj+42OjGXvKTqoQECEAxL9kl5+fo93
1vuXi7qp7eWskow0m24bfdhE1GwNXD7QCB5sK/eaIOgRqCw3NeW/i4N7QdwDWID1HtBxVnZDBHTb
oRte6yKG3+oEfN+VQCePza4vej2H4nuHeD9R58C6Eo8GD4TM7t3258uZZsOnHVzoxRyHPNbkGCyi
wOI4J+4fFCvuTajPQ0yX8GkIBHRK73c1FggoGioA4Qp9MMK0cdxOqM8jTHvspxG4Uks7TsMI+M9S
HsAkof5bEudvQ6ItBgEEHanU++ZRy+eOUAp0YUQNfJcpYOBvkQnBAJROCDmnX9p69aZeV8fRM+q5
YvqLnjB2aeewlT0Vqv4wOppW4e0twxRzgg2oovStny9Ko8bXqV8iDKtnYK+BrmXKejWDrJZoPBrt
zvOdGNvyVA0EOOZbLaihGpDRfLHJs/S5z5BQBB88TMpFKCYFlYqEtzA5cBJ+XpF35g0kFiB+owGJ
871rB6EAVhYyWmySbrSoirQ18R+sxjuz/8sQN5W6VAVLKyuyYtP4Syqfg2YhPOpM31vwKNdOBxJU
hMRvrgo+cuccwvHoerr1LAATYQ0GwzpcVpD7GBb8otvztY7OwSPR8F9gpZsp8mXgm1WhlFGSjVKC
57cINuyT4oS9LlFA+8APMZsZkjFx3p3qRyiQO6Hal2Gnzz8tRoYFuk3KY0wW6YUv0aWq1gKk1QTB
6vLR/gtT5NOzvXl/WQGWZSJGBSQ/fFdNQeoAa+/nIe5NEQ5ocYTTQOh8yxRh2JMzfoSmtQbUoCdF
LoC2R4H98y6nSKiAGEe1VQZQ8Tat4kQPVOpcLDZUjBwIzYEl/lC57/uWgXU0QfoRaKJ/erMPVyWg
JgDUFZuu9BbhUM47oEBE6NrVKgX1+vXXc/uft/5//Wu++edEq/7xd/z7LacDZA6gd/31n/9Yhm9l
XuUf9d+nr/3nz27+ak2v2b4ur9d6+Upv//LLF/H7/xrfeK1fv/zDzOqwHrbNtRx21wpI/l+D4Eqn
v/z/fvgbnHTwK4eBXv/4/S1vsnr6NT/Ms9//9dHs/Y/fJcyy//n88//6bPWa4mvgnca/zarkNXuv
br91fa3qP35nOEn5G7S1JBaTB3gEnFy//9Zd//mRLP0NugWID5DpiCI6sL//luVlHeBr6t+m1izs
RCT49KBVMkkfVHnz6zOe+xsCXmR6IiYpUK4K//u/r/DLq/rvq/sta9IN+PR19cfv/8w6Pu0dmByY
JCLSEcBlEarfglkFrSzTTGKrvaTzroey36JzwexEQSZM7clwPh5MeelfWBvhYdDq0gFm7K1v1rHF
w64VXcEPdiDQn8Nn3mvWEPkIEw9IawwxZ9LKzUcnmGmFUwDT3XOG6sHcm5LOVbelEXsm5FRidc+C
WwNQO6TbOcFsNXA1TD4xhm18Av2G4fTGzWoDfyGe5W20SGQnWUAkMFmMcO/zSPUx7PwnlNKS0tEE
sxjAoYaFKRhFercdIYoMjpePm0CFUrR83JWkDxCTXOCGhDf6rEZLAYFgQvjMHTPCgYdro0aM8nkz
GFxGMomAl9iKJng/c7BTZxxjd9usNQtzcHtLXqpEeFGXrB1eyshQZgwDYBC/7QEIdsRdc4G5jbzj
AJUDntdoIgLVEQP1ecMzBSiWA1hBuMj0LxAZSEvcv6FqBlxQoKdrdQ537RwBl1pmi/GlYPUqc2Jo
Wqa6tgjA6I70JLeCDmw0t4BU28vYW4mGm5YrPXxi9k2pi0uw9+H0UD9ni6kiJZAMJb9ZtPF3mv/a
AJnsauvogHqvapeGalYmeL/+qHvbxhRXNNezWY8nrc3wv8fA9Om8BYUxcVTcNK9rpeHxNq2WPKEv
PN4esj34BIpEEElR6W1jFkhQD+J4HFvCilvwUaXK6Cs7k81afVf7GVfZSQBbcVNYtDzQ4FhvNopa
gv+kRRYDQR864yGhQA3KTpyATWQwF1qa3dXfSjtZNUflrKmhgQAauryBBddNhbqUIwVvNUuE3evI
6KEqF1ppr3uGuBGgZRDowgVMMs9oSWyXHNpQpFPNfAn6oxihS07gXqFrFw3SEjrnEWYVbvH7vlt1
h2gNoYqZdEnW6RKFUQyX9kQw4C87R17Tn4bGqC8eMNUAhy2DGGe9qo8XWHwJzrCcWA3ZyZNIsI97
Is/UhTxr51lh9gDVDKvpY5SelyNH4iMU0fFrIGSv1EN5KkQ0L/WAAQwB0tGe4YlGgXs/4TGYUHoI
qBGt6R6aFrHLdrNenOHKZQkicVBboigHIeWCXh063LEBwQB8qED3VzUTCBd40TzqrALCtX5OeuiO
bOXWrMe31Cc+cratFFqhMM+ktRjPM+/As8+KZrE1iJSh1fi+rrC75Ne4sdFegrXqQ+EsWffU8AHc
2OMHldASHLrJDGFYdLgh5SwxRmaNp9hl0NIGBdssthEAHoGFdwWudqbTzhKgvXEUjPKQGTlBCx84
YDfe5ktmhcCK0/H3y2yfaZY0D7faXJintrJMiTCvVsXWK46gOIOnjjtJ9pzoqJFZ2PE8sTzOCuNN
uixPkBc4ezN0nWpWFzkwzA2+tzXR9hib3WN+GXAftH0zOMVXeqpeahMcyZnnKLt0qa18O0KmYWia
EYaQAsx0iE3YDOkJaNbYFhJIG8e8MaCxYIbXykhn0QUtEB+GC05LSvBldYosBTI1Or9meh2aCIa0
8pear3uLPjXhGJ8QSHWkz/gPt01Wo4u88JREzjB9A1RAwIvQlQG8IUkgJE6gEaUteWxrsbZMqkWD
VSbBwkgfVwCOPEM4oXczbyOXJlZKsALcAYtGtGi1kP2dbACSB+KaXnIudAUrxeE4V4jcFOgbgRLa
GWP2rmAzLp3Yf80qBQiIDQiZbRUSkEKxnncirISS4QyhmSKdhANMnBrgWmmoSVFokw6nkl75cCc0
F167tImTK+/gB8NfSWHBnnCouM0UAK57o/8IXgtPr1cdBJtmmQ9Q/tqDNjUoo8pu8FcR52TZPgxN
2KoWCfbTkZS8jZxBY88qb2SyRXO75W1Igci+XWMkT1cDo2NiXZWuIXtK2kU5HNGyamsrD9E7whPR
6Sp+BvE7FoweIK6QKFd0SDEmtGrUFvg23qrWiZNBTUq25NECbZo9QGFhPHeHeqKC6s0MBO3UoNv8
pVuMRwSnvO42mV5vi5lP6omyWbrxGv+HWwZnWXTaZeL4PIG/Lc+bgwNqOrXjtzjQ8XvsqT+Ox+ws
z4tAnwDP+F3+pM5D6KjoHH6uwDECPVS6ZWbdvj4OjnrysXFnaO/qIIPBui80qlOgyw4l0VICoX/F
O9mRv4ioiWXHFBRaRm/UbY8OpbShzC7KdgALN06UQ2gf8IIc3mVEjsi48Y3AbeZsimYGEYddcwq2
CI27eCu9R6jbLCctQcZhJNyjw1NTxN5qg3UfRHOcUNky2/pWZMendDRy2Y2uHn4TfHfqKhnpxZUq
zLqK4Ly0oqWX6t1opOlzC/GPZoWTji4h5jRGdgP5z95WcquZCxt1J6FUs5FP9KgpizwrCON9CC+F
7DYkW8RrxShManvAV5P2rbQZQ1tAYUfSayO2fKO01JW4HObhKTii8DL1Qh/1ZyCL/TX2nuIpWUSJ
EDVJ0FyA9v+aFIWUKr5QRyx2YwQNdWQBDtB4JseORqSKJBhkAtEAHVw7S7SFrDJQQid8l5rDOOuN
SXzW3/IFUIV2072WaE0UO/CLoIGJ9dYEywJbwuABOpG6o3eBOL0uiIsyOUJ9pm5cwVsXwkGVnxmI
hwziQS2xQfuLDvorMDGi2D6FAQekETvFCusbmCnazytsdqDHDjpnoU2KI3leOy218wg7LwQX7FC0
4ebp9Tq/TZ/UQR/MCMcqdDCu6L+LcNJAAKNNEVX2HH+0zyyJIIEBDSLsHG/jGto/0JFgICNLRmuA
bY6MW4wwVTMdvVQVmFYEBa0KwYhsmcKKcFIPGaV65WexTmOC0rTGEb6H6DTGIlW7VpOnmiFBeqhy
arBHiTloqo6HU/RmJFxQtmdjzE5DUPDSAdseWwhpQFpiD3InpGpUaQP2CYnh0a31TiKdRaxikE7B
giRKNoshzlLtPS8mNaNA9ejDQ6knf/XByPT9WZk79CS/y1AUgbCTGQ4QeWquIoObiBk95hqbzyOz
xvrBDpPAeJ6MJZIuHlWioLU8xAjhosC0aKJjeoxxXvBWNK8Cg7NHaAz3NtrZPXb3KrcUyY3ibYyB
vG4LSbgyXrYu+8zOcD4los0KegWvlrmWLEdAAzpUT/GdF7XayjLWS3TwIpNuZNLmM/BMEKIw6zX2
DV3JwaQ0fBOzyQ4O3llzEFzz1QrLEh1vqM4RoC4RUOrcgtMRjRy9BpZ/lscayTibbpuylzE6sKXg
sJBUKYoZQ2010yEgIkJO6ChtoVmYdRAnOsULhTWDDxwhXPsKACM21jK3ueQj9HdSuFUHn8ihzfiW
71GzCTHdVvIiQ9YRpoT6pQ4An9riZDO8CFo5pcNFDs3sOLX49JhD0C9kNy8+XWu8B3RCZhUK9Nh8
c4TE5KDzLLQ3CmkmpPRIZYBGJEx/QR8ByG2w4VfSgtXOUbkLlbUvXJQJj8EPujiX8nonyuuyWND0
ie2euxjaqYgYuwDtSCHWa43DVOX0DHO05edtdWYL5AmjKSEYy4lUYE/BiRjbvWoG/axRFKABPGuE
fg+AYVxMjWBwA8Te4ZqNt6FkN6GVkDAgVCIVYHcI1A1RRhzfv0A2IYJuakdgOBZHDsM+AdEeVZCo
gxjKxm+fouC9RPhPz1FrDsE658wK8REPrYBg03LAckg2L7tqsszEk4IlPiRQfrF80I20zpbWfFCa
UKQyxP4SNojUVR+UY7vNiCcqQOnAfpYDwHHeTKddk4KrZ42s5XcgJsPaoNF9D5uR5fGOH3FGJBpp
RJRAjxEcQMMUWi1d7qo4sXBeFeOOjs8yJonffmibCA2TfNEnF5EX9HDY5Q1nceycy4+d9qAJdQst
/rUVQ0B4qthKEKO8pRwObYIye66Oe6jgzqL39sAwhJehfWMgZmaeAlTHLv4WcVtFpFU4600YYIh6
hbLZ6IqeMVySKyic0LzpH+Dqf3WKbpJuNDf/e2VTQfRT5WxUsmQManncc/shgEgQZhOQEM/SaIUK
1AKB7yDgSiAgR98HWYkKhY0XX9SZ3NDMxsD7f+ltCErRAgm4PZyic9vrvU1fJXaGyTzs/RcZiwaH
xwnWGqqCYuCD1tEvFtlPd3BTYhoZmM8XvYg7KIw0fw/CY6/pOWPKipFV2ya3kRokyofSugUI1dh0
tF2r90g3BADG5ilveAUkDa1Ue1fOE6o7MetlMtgyUjBAgufNptxVBxYJPAoQ6kz2zehDXvub/qnY
qBf2Il6yK6SueODkT8PuUxXnXzWSzzWR20btt3lzU05tkhDSItCE2outkQQ7j7N9ZoVj1k/eg+gl
UVwxWqWIeASzp2+dQVeTirO/T0jC6GNC+iXXYf0CkzwrNcKc2XdO0gtkEASw7hzwfhwFZKCnn68a
fchvkQcoz2iYT+QvECduG4ZFImlRElJtJ59TRef2fobuiB5BkcvtTPWqHuk1IoNb46xfalA85K9R
fM68dQRBJ89fjoZgdPIchzcKPJ62yvkXZBRV9uGhZuitVbR0UN2hjBt4ej9YXEJK8YrjQ/0IR8LE
VjlTHBqg+oLmsy5YCnJGM1o0ZoRiTC5bLVB33FIqt1lg0/w88gYLdf3eyTkHg+cIbuyEGiLUDF74
kfSlwZMWOtmVRS3+qAEAkJt16wq8AW07ARpc8CMxaIcgaSd/BG+8v+4rg/XRN5v7dWkD5i2kpD9A
srUiKVDpUNI7QuFORl6MPP09eJMu9bvAGII6VSw4AxqACJy3MO5tNFICIIZIhdpB4Qhzr9TD+ehA
ZwijQqge2/XaPwNq7hVTaNFjZ2/mw0h4k1VN8YjRhhgcDgwsQF5VRmWkuuZblEa4Aw6Ccl+g9tTo
yD1NDsDMOSoaRDKz9fDB6NTi5sB7HRAlHxPJ6eksMsoRIeIp0ba1bGsJRO6gEDHFBaEt9y52DgmA
AEg5J0/yS4b3G9neO7dLcRppWJgEklc49UrVUuAu2RhJC00tS0K1RyLaiONcB2iujkj6PF683uZf
angczCBgJJMEccy2vPg9flMXzvE5PvKzGJrRu9ZhIARxqKWl3+tqBDk4HZk+LFgu0nnIUZhyWMDC
ltGJ7pGk8fjz1whKgc/NM7CFRTvrYbIAfxSLnwGC2G0GRudSABARRUz1F+UoHpBu4tJfPChnQaTx
9MbZmmoFJ2yIiTcXUJJ5Ypad7wQnWTHV94lwAGBrbkDWsQBYvtMjcKBVSxr10cOZqo8s4d8SmA82
eomaJZB4sq5yhqfOagmpPwlkq0JiDiK4hsASISi0xqYsq0NRBB5JhYUMTQTXCJMuWFXMsT+rw1yO
rFQ2GfY8eLNs1581xQgQlGeGlhoAL7LarMwMaIFmJjMrbW+NXJmJZlxvADinDXob60m743X5VLJr
XJKqvw4jyh4Wg1Z/aEZ0M6ImSpKzXM9G8Oae1DcPOks6qgoDligIHI3DfBSFU0uG2EJxwOhUF/rU
yCVTJxkMirRzkUMvSCt09iJpZooeO0CcIQwDJs0QzNILJEZeIW2JQgkqQDGCYjM5a9TCmC1hesJR
q4aqJES2SB5ZyE0lPB7NVFNSoMC7KoNZmdjoj8BNZw8UpUBYZBahPTgatMWjF5CY6iV+PLTyi/bE
gcVPWB76QlDyc6Y2UbtOQM3A1pQ7XkVC3iwDSNr025DOKt5EtpxJBjypuA7u2ft875nIEPMCsdZC
GmzPRMwUFsjrJMxnidCrX57k4EVgnLKbBeoCMnUkRBoie6FZ4BSBGkTb2zA00AM8MM7MfFc4IBYb
l4PTRYTHc+b1srerwWA28oMjRbzpLWlAFoFigcYgIONI7fibI2UArWTMqRTva4GgTMsZeEjvDQE6
ZsqUTNTktohJsNDEa4UNb7ShFxYih450lrf8Y2mKkKRRoVKLdddYzaKXkSbr9RWagABHVQjMwbd5
pa8aNkeUIrSX4oRafv3I8Px74HJzHzctv1FRA82jQryHdp+Z9wZMlNpwh3QHqmDxCAADUSRY2M6r
UW+WQaSHqPFB+HKNBZG3EP6DvgOK+0RAqSrUo5Nk16sei1ZF7Z90EGXWa2DER1IAt1oS1A8eompu
3V6+vYmbRmI9ih0MQ/l4376hOCW7miWgkU8nTAoARHPJRE3pNZjDbwWBCI9DERXlByCGW3bPP68B
yB7wR9HtRvrxNfzrU1/9P87OrLdRrXv6nwiJwQy+ZQbPduwMNygjowFjBuNP//7oR3rVnT7qSP+L
ZzjJSUxgs/daVbWqjDTq88P1qw2qXfopf+CNz31isxh9Nf2pEIYuqv8o1qan9tvnfVt9ej7XWqHn
86BWejv283B+iE+jxYSVdbGICcS6eLS699tI7Kfotxw6VmpXP1zGxJ798zK+LZ4M/gm92ZDz2ecT
DtHSZnL2OS/adwL9pIO8LpfUJbo7tZ6aXb+VtvZyf4LqCcaV5GcHbRtxPt6Wqp/ZvQ/CEipheRJa
d+z9axwC4TIX+H4BQ1jeTvrojMvrR7YbDVf8VQGLmZVuusf47d+FlzFd9r/u7rcV1aM7b+o5dzc+
xRoyrXUPdiOu2qf8FVSmKVzcgKHTzoaVw2GEnF6uGPKdm+h2PPPnObX/3Lmd3YISydji+ninBUFB
ALeUfqrtQotAPHAhXYB7CNblSSbS8REn3BlW8YC/N8CUzC+NX+/WU4T4D+Pe98tzf6ytK2TRHNib
kBG8Oa+1UwGuYfCiPZ5lS1SDORDPzWcPp43ORfcqPs7Qp9/d+2l8usb2maKF7KPcFuxZ5+pLeXeZ
3KHNf99B5T93x9/W5ze5IDMDs5iZwOKQi17FpN5QTm1vMx7KcaHPqXMsMBIsxCmbP4C7S2ruwm71
57y1b6JzJ5+j9PkmntDX90tnVa0zJF6UUI+ZA7sjMFHlX1I3gggXj/++9r/xvj/frfl3S7vmwpiL
klMAzU0V81kq+7WagH1FR6GqzCIKpu6n1UK5XLYMcTizNuwlr0BQLQZZHmhs7E5Pxp11iw4duIIp
rWdUA4ojLy5zt4X5SV3syBF8NlZsR4n77z9A+qtt+PYHTN//rRdVjCEyeo3lmwUwg3BGrW7Gy+mq
au8sOT982g+Pej5tVb99WlN0N7Tz3K574+BgJ7lgZ6EWMMVAuUmw0N1R6AR/kjXJf/+RCC0MHAHR
32oEE3zbAS+qeom7NBIPsNl5HlSYYjhXzU0LWp5p3VDvjFZ7tmWMz3W70ChmCtXsjynIeq39sP/L
f2HEOFQx3I/JDeJA/Mq/3fJbOatTpbrI+zq2Byvy+t6i8emFDmTJHIGRrjiRklTBcNUU35o7OrCS
EoNmugq2Hj/I1L/rWvHw+PNyvj2TKxdT5vezvG/tyKu3V0+jFpltJ1RRXiCTKsefk12/Cc3+95mk
NqBoU/BC076dBfNR0Ic4TeR9FhRb41V5jAarXTALRO5Ga96suwNJDqV9hAqqc3tuJ/1PS/GnS/i+
bydtElXTJcy81M9oZGXIc1fsg9acJMT3lUgr5sduxHtQ2+XMhKT4afz978JwuvfMKhLFgvYIX7Y/
34dZqqTzROjk/TSt51avN/tqiZ/Mu3tGv8KNGeZaqh2ZPj5fXeNAudoyk8ezA22UNEJrdbSiWOiO
2fYyhGQ8VR6giaC66vlxbiyYBUxtWXKUVFpcgPeKV7Xca2e/tfV3cS9X/4fy6tvf8w3ZmqX3c1zP
B2nfu3XQUPUxeGVYGMjCsCcu4RTQ/6qLnRcZOgMlfm6WnhD8dFslnK++n8qqjqwFYctk1MGE7rcz
pb/ctYGkhuQgxU6ZoHu3MSKJGIl/kI/0YJzHp2apbISNFg7M7tn9UxnUgRCT9tazKZv51Z3tVPvq
6J1VfMjCtjr1y2hnnB0dxBMsy6727F5e5BXTv37Dukxwzq/KAXH4aEJk3JaKXUBKyqauWL17VV19
A5OAVCBx8Dp4FyVv9IRDE4hO6dJlPknv+ElbMNR+ui+CIazOth47itDbA/bgV3+sPkZEGPHrZE+5
KdswJ9ljn8VeE0RO7wL27lJ/8DtrtOrgLHnyioCAgIQPOwvGAlVI9YUC5suwWvf2jrbDlsNsMvDh
u7shhMLR5o/nBbckYLUH1Z6A5duGQC9ntrssuJxFFugkwSGH6UIde1o9QGxTnWD1ILbt8+tT70rA
RNBE+rJ+n4Ud7beNx29hSZ2ZvybLeWfWqCJa5768nrCxNxpzUE3pqWzsofQwo7uu0/3dFVyoIiOY
/o7BUV3Dk8MrTwVswypxn8wCQ1sUgeT+Et+ETLvyp6f+/CknUkB1eBqh7PEarfN1FiRn67yGtQqJ
N7YJxgDmF+Ei8AXYtGAnjZ3u9fcEb+egOCRWv8weZniUm/roVqe7Pa6RzFzh0EN+CfjJKXsA5SI3
NrbvD6oPw5M9zed++5EB0JqTfkPZp7WFEKa5L0ftcC7svJg078MnRZpSomLoYGp5wmR1aKh2IO2C
qQTPgFHDfC/ZFISoONLFxeFyp9hB/K9BrHGVXsU7fSGsLyGuaKEy1RQIMPrD1bv7uReH1QvqAaCn
wWs+QLyYPLTyVXeMlEWxYUivOAj7uXtFt2CeX7pdduBbz8WmfEMIcvakhaZZIPCQYlAYTLL3Tnqs
Pmdb8dcGdOtZn3zPimwd4girZpsC3MwgMRwdVs3VHX2NUsTPK2s8AsJowRl1Rsf2xCcLFmCSIllY
eZ8/+eX14fIJ4l7itcpXKosoBtnVtgTJO1AtGrmH1KRIYDSLOhcEDRCoJQMCCUsFB2Gqb0q3LQ9A
4vnu8qnTyCcYRlAvQ5uBWDgjk77ABCBCE2vYQuA8EhPsk8vMz5aBEfvKfh5Z90fJjJ0OWm8pQjJX
1p2DZjJDtOKXeAEhIFlsvbWKD7otqSujBa22Sa6GE4OWmvG/N2ufQSQea5/pO7K0ASzQ4agxFhyB
Ogs4yi7ZCa9es8qhSQk9ue8ZuPyqcaXvfVlaqFAzPWQkGFe+M5ITNXxlnO686zwEUYCbgOqFcInj
kMcfxLETPQsWGg7ZwnUmeeNRjh/yYM7jDYASyLrLxDPSprN516ayWC/XYH5l7VyestO4LV6TE+lD
xaL5igWQereJLBXfrrNPZoZ2ELHXWQLufaGh757h4cTtlL2qWNfNHBWLp3vCVy1sDTRTVSDSnnU2
IgsbTsI7u/mKI8q9uNkBTw/62JtDo7GULNQKoImdLVnkdto378Lk+bIP5w5wpcYFa1AG234F5JYy
7sfUtHsf7PYkPqgh+5Wd+ecZXxuXjGNZspm7xZGfMts94qP9/4gQtFRO/ozEIjLeJEtMnKGF0gxK
RrHDLLX6xhRdqohPbDNkUguQ9Tq09Qqz8td8f9UCyNdzG6S9J63qPd2op7DROLGLcIM/ubWwXseL
s3Cr5wpDWHaMVXHEh16xmrOv9V5/t3jAJD5tAcXUr3g7BulHXTk1gS7kY+bBbW5dPjIzCfvSUV4T
zaaMvxpEnkfv14f8HZHLCUZe/erX9Xq2EGzdZhNdJQvd6uzRph5lEoQOWTTnL8WrHhagXnZ1wCPF
cCFUc/jMmXV2kVnw5j8UF6teAzXu5x6DXuH9mJd43xN3g2W+SZO5uAQzn/6w8HGZB9NzcYDplhHP
JHPojA9kFND2F17pqB7Vv4XDGQGw1RIBgY09KbdFe4zf2z1Ir5N8wodelihurBL5JHfRQjhyDc6U
bLJoxodJPWOY1LL9Z7HXFtjLPiNNGR+xUdIt47Fea4sWowEmnTu7R+75iDGmre1ZDTF/UbtvrBzf
gK1qnbeGXx2uD2d3cgGOVtqR1LJoL/oxRGw8YUeRkwTyuuWztHlpMistIj7Buzc3Gccud9KxWc1t
9UGFsuG5R7ZATb2OrTJEhOT0ipl8njc4XziIrvx0k4TTXeAH7OEx3dzWWWig8wTSbDkVyVx5649d
UIbt5zy4htFac2oGCiwmlqrDXDE7aULjLm/znlvUTe48ZkItd7cnfpfp431OdclweWVdF13IHb6f
CifbIYQpLDRz72cwoF3hxSc9qFcFmx7I1EO3kRfdIn9sVvVR3TYk8irH9nhRvZxYhcHnh6Xn80bz
cTp4Q1U6YyOymiMymGtYYGGcrQ13PnolH6G9pIcmvG5QPAjPcIOAuvVqthCJhCrNOf3zQ88BHtl8
3uNMhAIJZGGRgEgnaI+C7g5yal0Y3H8TSEsmcZ6fLz5HQAmcJB55s1J2Yk6/3EFOALRbyi56Jaj5
8Y2Fy3K9vdaAeghG3uuwOpQeUCAHM0m+K0NYQLTv+oq5xcX9J48T6S+QZioHGTCRdcxaVOMXsPlb
3ymSqyOPxFIcyGK1VJe+z2mDzstXjKK501qY9h/Z/6nxNPSps/wDHZo+GB/6Kd+JXu/7KKQ0q7Iy
h5rbN7ZwUG6uTrcP50/rywMH2ipYU8Z62PGPGC5ou2gl7q4nzZu9ACYZx8sr6eub8uHmJoHWIKZz
CL0Y2KOncgy05JXYqOpiGS83twxGwRF8QtScPoCJt0dLf0qQEJSJA0KrvhdLEE/SuhZs+4p1+dK3
HWQ89ZpMxdRx8p2yADg+FFnN1nDqnPykhepGfZJ3daBvGGJOKVWoFjlGI4fwFMQEM8RVTz0JdHNG
+SzowOLq1I3dNn7W2FkTXL+45MsZxcHsZeZ1aF/CeF1WJnqtylSwNKD+6580Two6Z/TivewpQbqm
MOIcFJZke7XA3JU595FeRK/JQ3xqRjTcdtIgK78/ca8o1V9btExopqpNU5mwkZTwD5T6ytykykTJ
YcULI9TNxkVfY+uubLVLzLUQ4AUXM14oQlhfnltwa3QgYbcWrf6JdV86cAWT5d6Ff5O/2rmTxHO8
ub/8wHaCOX6VW6RL+V6JTEqd5kF8nVIGaN7Xw0mMXf4BT3sQKLpLEV3LXnVvB8WXrbJ1CKK6AbAS
dIJULRzRp7sgL3CNl95WwSL6qaZHAxMM3sDO9I4eoLTbD/RW+LFQgF53JQqgZg26xL8+vEScBQS6
BXhGhHgfos/QbOrpnFogNe/IsZtVWjnwqhS95TZ5otBR/W5VQriiBYYEXKULmYL8S1leX5ilXc6Q
ibvlx5lahRuWGnSll9UGKtlhbNkw7KiApLLEY/Yhrho6Ku31vLugFe8DUh2eC5tUHEc+YuhGLfyW
bLlbn22gTUDYI5rLUy1b3Vrx39plYuUvnTeJuyyaqjaQzArCD7pfMW8HySb+nFlb2cknmTMq33AS
mRMy+AZJUsDEXj24YIRQtd/6bFzOLJQdeqk3Imf4OH5gBVjMA88eaEU8AzqVz5xZuUPFbSYopIgi
dOu3i1VRHheIg6nju1fQ6LfuZhbvFN43fhyjvhd8V26r4lcoPWU2koSK2g+6uPLaReqoSwDJN1je
x3nxdEZGT3g6Z22PZ5mpN6RfuSW/iqStEfHTRut9XToWqXubxFvs01X0eWcrivZ1/VjjjZR5peTg
XdV0btIh4WsW5XUBOyTkJoJdI6h6h/mu22Nz8ah6hXX0QFGaYBYDeYUs5wNKtdfNFuquvjzWCwER
tTSYY/3SNxY1b4rUrLITLYyGcP4aIdwZTIMYQSte5kvqyNgUNxlde3y14uHQqyTOuWK5iaDFFZzQ
iL4jBE2BfFpQvJTDURTCuFkVORZyLrBr+ixRNMH8LoWvDDZ9zTFd3E1F2pC9VusYsJnK8bJVvwof
c05cLPiFNSUih8/cmn9SOSGR/dQ079KEdeHkCFnK3h6pFzUksHOnVlYi2u02EMXDgEacLZR3pl7k
1KZXSOB9zTuqOnCXeeSl5+Ud6dndbHWoUAs5cATvpsFp4pm5gJTN9sUJ5MdpPsdgRgEdq8uZehLk
1WV4Uu5HmV8N+roqKwematSc+w0BJvI+J7fjDXL1df/ZWsLdKRwDmlP2EfDO8LOzEwdPmR0srIsN
JOacZ2g7nBQ3yFZQizyXDtYvD+Wqsss1Nvh2ZOWHejd7k1aUSch9E1Ne3FcpyHu1KC1Scx8q+3ww
YIyRG4dlqDgUKQF1utlQKwlMk3yxzpY8XDfxYtdwGaD2py/X1msHemiJpmAnq4YjpgllF/qfnoVp
ldxGY66ZhdMl2DCxkwEyy+vdsVzTQdoojAa/euACXSJ1n9EqPya+TP2nB8eblx442fl5iLqtDLUh
LM9bmZIxcbJVE1JU2eCb1ErDoxBe0Xvi4NhQZ4FhdhtoywL2Y5G8zE/TLExt3Y8UgGsA+9yeLXNX
2yc79blZRY/xofGyley3Hj90u6BqivaUKxSKusr9uYDRJc5UV2TeQXGaifSglt7CNxP/xi26r7jh
7n0DSuPV1qXxSpTOj1SJDXVybncLCZp1gVaNDsOr3uqj0G2YQnm48WrxO5OdxtimnS3JWrW7jbhA
g6yVwTmZlMh7kDvK3Q1UylLdnC6bYUG8NqfOJjvy+sCVCA/yWtjCTliT3lINon2Kajr4ybb0F3L+
vdDAjJtSgwlUSZl/Q1R1hHvyUAvxIYOIiO0LB73qxrInFC8R+1tBS9KuauLtusVFPajifsyRgQ6+
rviSys7EPhPjLZmvqsGqymW5aJz4bM2P+kr1kv1sMwJ68Koovc07drYYQZhsjHZNHlZQzgEvfSh5
EBiKx2KQzeJs36WwLBf8HCYh+twSN6QeztJjcmcHeB2VZXFDK2beX/sdSU6q7NI3IJFkQBZFuY6O
sFr26Mknv8gW4YoTNWQqpNuWKlIxC1wfODDKjo0Yfh+xqYsgsTlz4glePPP+TVsof6GJGgnjRM4r
zLCTmzyfaI3fykfyy5J4yGfJoQtv73npcPhVe90dSIYzq0/NWKaqXaMIekCc8JKsyQ+xmeq8fZYM
3Ez9LY5n2b450Tda47SWwNAiq/L/fZX/mx39Yw18u8xvNEdZFaLYzvTkIDPwO3sqhsPMWPcI+YtD
Cf9+4z8AobfOq2M0nYnVLNug3eSLm7psrzZ8fVW+d8R/PkmUGcg8mIq47Bn/YZm0ANGAN4RpQTdS
m+3OZzaZ2YIWrWUjpOmQefuVkHEYMo+du2ELhiXo9pjY1ZYMoUUs2gwNkLrMzAfzDpU7pxwx7DGo
w+jxpiw6YoAh/zHyQmB1nlDijvUiXh1mXJrI0cUH6eagX+54+LNVAs6B1lpZ6/zSwnBHMCgd40rE
z1aMUVpx+5BmTM712wtcilG5FQnOJSGC0XNFjiLjVzQ1kK8MSKn56j6Fv2BZcHd6rD7X1LqEkgLh
2joCDQMGQvfO43NDuBmYNQaDFJnHET2csYp1c8B5tHWyeFudBwsPPJXIXrbIua8sB0/BLbVz4l3O
QKrZ+AqK+8SNmcm6QFez0hFSBcq6WDCtcxvtyI07AD8/F1DdO311wg53iWRyhmqysBVAHuLv7kEu
0wLY6sDRZ0aSya0if9QSmL9RlpEQMt8SUx4yI514zfwJv/II4et5137CpNxokyttRaSQNSbodDDR
reMv3N9E1Tvrg3dHAEMeLJHKn3jINDHo2tSyxiiWbruELRUNVr3M7+/iojoMIhdCjd5umuIN8Ux1
A5Gg6qiUzT05XcNc/cHEgoia7/3UtyX+bZsbVFIBzs09OVQ05iCwlRjUeWTpTW8VpWE2JRVFcjfj
/Av+vNEC9cpdR+RWI76UiMy90PEoEXo4I3brFIksAnmNOr677QqIbyNVTDmBsNcZdsw8VhIPYtCA
cNiqbpd2mUoXK2/9Ji7ZxY45fGI53+IFkYgQDGZujfRfbnl39Ds6HOJO8YUgW3GIbM4XlK9QwoON
2ntTfjZUm1UBdNC58X2ptBuj9ojxrjpXAB9SPFkNUxX5vV/qNCvpRt8qnGf5tqCm5LTNPwbMg1yp
XI6Msl096PqufmjEVSLtqozYzLVxC6NsLaieRrFjRcxteL2rPJ33DSxjhaTOnPeu4DClAFKXz0NU
tgCns9PVGrQtLYd+tQdEVKM9o6AdHOYS5xbM2NdFXWpAEQWxiFZzC2R1U16O8aYrgBe5u+f7vmFh
oEA3hcvLeKaEIK/qZBAUkC2a5KPP3mtizPQWqIPWriZtph2fDCYcktO/N8T/EPtM2zYaG5mmXyLy
/s9tG3BVK8+dmEDKYL/YgiamvnFifswpADebddSGmItPwxd1ONS23jvKx78v4bvNNlqfPy/hG7la
kBZUGxWXUKTL8xlvP4ueF96XTpXBYCAPq736hUj/FwXD9oZdooAa9wSGS2iZed4CRrnMVP1wVX/B
Id+u6hvtGIlGVjYzKTlcHfplLQ/yZnudhag0rXufmLrTOyigDCMc5JMBhNMiBxSG0xxYcqBNq5zM
IbvUFEHpJWmZZOuZ/NMl/kXPfrvEb0yidsn0a9pw4waSga8OKl/6n8fMTj+H0m3Ftx6DR4uhxdTw
E+rddyIhs/c4HJHp8oqJtjQLaUVmwQyvm3StGp//voXq3yUBoiom8SezFGR9v1j130oCIZ11kUYy
8aElZgBDH5sVFvNOtbMlppGCuJ5hXC44jVOu81UxuCVKuNpvnpHwkifOiwbdbc7eI4Dtp9tJe0Cz
CokR8Q6hxAR7R5fLYA/YKaGk9D1GvKibj6QB3beg3OBuC3gLkvPe6EBWSCNBFX9CryR5Wp1/FhT8
kb/pFr+pW1IxUaLhKtGaAE9dlzNwIbLOX8CRYNKITPOGLGCImO9e3/pn/YCm2eaLvcMw2wUL92gE
Dt3Bl+FcKZ/4p/Fq5lNTzAmpoHFAkBsML9dP9PVUrMygA1n0G8WvXofT7UHMzVRn+D41LzWOUAi+
z8tMO6pXT+dVBpm42u2Bs5RAvOZZLTYdMIrqz7E807dQMGplX8Fc60fFIKzc79AFfw1PN4cuae7g
FyTRZJ2TbVOc1PhRxsqgucIqJkxyJYtMP4gIM+InvfwicNeYb2aN3979gtEkRdwNsB/NS7aWUOlk
3mUMNE4H5VHmEgnqpJKhZTsmO8DpqnGmlmVt7G+YpPwk3fj7Pf7z+XzbXeZF0s71M89nsADMznR6
DFtg4m/fCm6WyQwQPUvGMWWJfvSDgOLHxfFtE0l7oSQtVMkPdwl5tJNxS5h6vkFbQrvRYtnN46R4
Aox6OwfNhAhkDoQG8DsOqj9R/n+Lar5JU7/tF1jrElZtiLyPDCOCnU2+tCYms8OMafGalwtIdARW
dEUJMdt04tk6psMSUKpdC+b/ZXf47cX51jBg11/FZYXMFEZCLOyqcdnwUQUImOCbwtPsRNZgsgG2
WsByGukW3rN5FLcJXTdEC0TIc+1fM1ua28LME6h3JQwKqHmvT1UyjT9X6PnMZAc0P7EV1D9LtJ0D
3U8GQOHNaqeehof8RrMQrqTSD+vOmP0lYeJuEzg2aZmZNcE158+TVU9Fpeku7H5Z9VDM8SxYoiQY
u4kAdWydxPh7G0YvY/9q5CH9xpypbdCYQ6YswY2j6iS10yAKsoT0VW7wgWcSgpEP1a3rTctwkGER
Di89yQwUkVH3ACjnxbg4UK4ubwzBc2TGSI0fsmzdupGn2JWXxqEouay7dR2US4bXHAY6yqmnka64
TKzI6m0uJX69LlvMZX0LzliTMKNRHNq3a2fn4WQHUW6Et3tQbOaLO5zqQnqMd8a2XnQrzAxcgrbf
iDjeTEw1cw2D4omvUrav6gV716pDCZItb4OJKceNQKTEih1ZgJ0177QIGWX++NIvU5QLnZWshCBa
1LAf57fZWgbhlLCQiHfpkamvknHKypZ8KPPxOPnlWfExD2t1SSCan3rR8/1Rf5TnVvZuhMmz9to/
zFuGgEkIN9UlnheP12pZb4cVnPaZxArqvLf2wODJcEzDyYXiGlukOtQPuW/oi5ThEG5rLK8E2b5D
z3LX6XtQTUxfmYQO3Sr1gUEvxzrbTCP3i+sOJp/pjK3KTkPiE5O3uae/iUdw4nAS6irLGCb1WQsn
8Bw9a/9U4Y+QB8Kh5ITU3GKL/iJ/JXMTn5HrifasQqru2sKytVdzE0APFnspWkyuWNQgmsl18ebM
8R0hSujOJvvW7eVTf3erfbcGonS6/WU9XKyxdIa1urgvRmeS2LIDIOWIW/f6OsAISNviea4smW+a
KCBp7hHrsUNjfxsPKHKKs5s0D/U8KKGz66s5ywMRJusynnlbmcl2OIUZ5jSj4PyKPahRLcjVlkUf
rxPxiJgClOmh3DL/sZivCyLuCa4DIVYSs/xADZ9aMwtikLn9Ixy5w4UCMZs3/2JDicchPid5SDeI
+8NCDJQ98RuuDgvDOIC04LYyxeenJ/ps+BrEI7lz/bw9Iv7ZzZ71Fw3ZroA60Jwoc0W3tNqct66M
KYyOBzgRImaLEilz9XW/hDtS3+3Zrn2X8NCg9HwX4H5xCliBaakPrZ1sZ6+rGlKqh5gJ0lcUrdgA
5RBPQHiyfzxOqGYb2yIXyCzKDskiFIqvUQ/SJa/INX+QHwCqJZpjSuynxgRwRk50nC2q59yN8Je5
0bnOnMsXpjTJEqd2eGGwebwefSFgT6shhekv7c7Pcm9I3bwFBsV1oKz3hQ+yersxHkhUKdHgu9GX
H+dTa2fHo8a+bgEeMt2RbtpP0Mzze3n9VCRfSxhshghuXxAAoPJQgfMVUynC8zXop3B0TxCW12C2
gJxGpzWNSCNX67ezM7pqsxp9ChyKg+iV0VcsyvG/j6+MePnF1b6+9pdNOzyVzwnTZ6vhNMwJkjU8
eIXVeWcMjLSgN1pHo9cHDIxleHc4sGRWnV/sYZ9pnrFVfZR8TCthq2Dz6muyq9Th7b6kVoznS3xW
4h1fi1+Gwelkt6LkwZPAG9PcmSxtKCpTbDShuYbhub8elGzTszfk9WvDi1GznfK77BSTEU7iL5aY
sMY0xMQS5L7DNxYsBehPWQkvkSus+mGZRVvwnXO8N25M1aAVYVgjle2UySQ55OTRd9VDpL9FVy4G
Ds7q1w1N7BaIIUZ3fxaOMtKAOwQDZBBj6+KVcRdo/jo6pPfS6RqE2wfJ0txWwp7D7OlwxuhVF7Y6
PMiTupc82P5HAIRobiIFKZiszugykbrzJiHmMJ6EUNJoe4039exQl136kUFGT6jX9wL7Jyy7VgRC
UXY1hqNNVZ/ZvSW5jfVZxpwcD35TVI9MBlVbmBcZbm+L6Tg7H7LJ+8Uer6t2J3zRqyIYnHQ0k3uI
QBAvIpC2W/Yq1J7wqn/Nd4qnoIlAgzT3tfer4c/XioeQAlLX5LOMB8Ra+3E7+5hD4Gxqh5gsUO1B
slqa4ubuSKBvtJ3oa6cv+/ipV8so8qdpmT4k2wttRnlUB4sleD7gpc+k61sRQqPouPLcFyIRquUp
4sYr3ZIPzW2Jt0KywHiTK1AGPBg9ETFJuOpr/JIVsGrxUid+99bATx6yUK58xlAplO2rLxe1gzoB
2oEQ2pTJ424iAqJ1iT37GdBu0d84DkiZ9pnGomRmWKwVw/Q9xU6DaCAtshK+2m2vk71hsrsB6YLM
v6bv1SY1JvFuLO1vxQICYHxTRu+OTEP1EGdcLs6sthGJzLDIuS8QtfQaTSZPbOCCZt4wt6Xuh5pV
/6lu+Sb6vcSJ1BW3joK5wUIGqMcavziGzndARSsWLTqtyy1QSaaV2TGNZzH3LivD7tA4pR4ox2TM
VC+yDdRxblefXgoiMtiScwZ25/8Wb+KGcch25l4T5k+yBZ5HD8OB6aZcMaERYhvxigHSDn2xwy6R
FYnCPD7gYNKifkKXyw3dGw2IxDR08ZPUe/aXGuFb2fZNFXuLJbITr/z5DZASBmdf51c2s9kOYr6A
oHDYF99lCxT9l10TIkw8kGbP43vkVitUUNQTkT/Mp7398tQgoreJrA5FF3gSzz8hYETFQrpDaZvb
xUr9AUv5JdL43o3+VnT+Kkp/a7mxXs6TaN7mBw6k9JUHRguZ7qGmmQ8BqCo82Pd+c4a+RHRiuDXG
wmR79G9YXQ2Zd848eWMc0o94MBEvFS+MIqqZh9kuxIOmhxweDNQ5uVv17vh2bn9qCaal9ffV42sg
E4VNRf2tJVDVrk8uwoWpL8fw7ky4lRbUfLfrS/M+qUrnMvqC4RN7ggaDYEilF6gVi1VXmcDa1hTQ
DfAubpk3ZhPJ/GKwkVwxDYyohHFVelIM97xYNPVn0HiIvKn3pbKFTvQ5PMPmE+CdqUD8JqJmOYhW
SjnHMNjjv1uf/wYN8DT8/3/oNxYCN9c5TppNfkiZJwvUC8kka1TY+Rf/dbOHV/3NmKYdmK03sX++
I0XCv0xGZfuriL3EVrefwQR0JhrZ4r487zlOgcKQNdFn8rDx+uJ8naNep5QlI+COxJKd0bx+3tXj
wK1YFO+ETR6RjWL7Zyen1kmhIMByWbI3hx7VZ4xJD0Zc/0Yi3WA/18U+fwC6Pa9reog7YQet2dn1
q/h0seMH42la4jkqO3u+rbbIMmWn7DacMdxipbKyEY6jks3+dHtNOBrYQ8qVOLj3zq7mLhltcK0w
QAbc7R1M2r3wK6Aksflj8rRH4iaaSvDvp6BNq+lfq+1bg9acM60gY5z0lIMWUr4kBXyKeZ25vDsi
eh6AO0JuHNxiXcpgf/JQu+x6gGe2qrDFf+szfZlG8fJd9Ny8UVzMMLCxxOfoI3KLyJJ2lyhknjqn
G0Us2H+1J6kx8x7IagQcWoqLWvA1HtG4RNnVGSbyWOE52huWtkLhE9k/jab+53ShIc/oRpmpmdDe
PzvSi6gKs26scig6tTMFeJpTegfFdC90j0VwR41/oS0RT/1zfpqBRJ3uD5RX2WFK9bs5F1ffCTsm
4++0hzjRlCQd2OfiZUqDgf581/AIuK963a2eRuYj0bNqi/iQ3EI6BINJRfSKiXuFSqrRLV2uFoLB
eeRLWP8w2PTDRvifA6S//63fsA7pUs6GCF3ZQVuVSybePU6p9/uvoRlIfu/fS+k/cZ7fP+3bxpUY
+iXWSj4N9qCxy+0cwcukxF7gGoiNkb6TrF/lDdV4Ax6hUVBB2P90Ff+5oH97vt92lSt15L27cxWN
e6cXL1xxZk/CaMWf6ybK3DDlMO5sNZxmaDG9rB6z4NcYK1r5H+APZVpLf75ccK+kejBbgoUreQ5/
rrWrUNRjO4gSsmkLMVoH0zkiqPZUmOrxhWhG3FAPs+KUYZFD8Zq9pxzxL1CQKVyLRDGMRIGtSFpR
Z2HvIi5bUKrizi4hWyrawArNkEZ8Dt4+/36W0t8FwJ9X/m3lZGqiDvFFknCewU+ckvXqZv3kYOnp
jkLvjOkjSpxqYNQs+uGuaX+DyX9+9rd1lMvCRa3/H2nn1dyo0u77T0QVOdyKqOAkx/EN5fGMQQQB
EiDQpz+/9nvOGRt7m117V611s2bVgOjup5/wD+2o3B53yyaG+59tNKGUYJBsOBEDtGMS5GoowGx+
7WD6WVYdUlUdzXwpAb+S0FgSVquBZRKzaY/s79TTxZHWF0SMQDdoCV8ANzpugMjbaAeQIKfL0d4c
yEsb9bHbPe+6iyO96eJpTFZdFYAmcQGzplwJNbewZaP7BOmlyQEwUL0q20bepAMg4f/RIui6JRtI
ymMi93n78PntJCkbPoRPwU0nYBRjaPwdML/yZLA5lXnVDtGRTJJ83Z57vFjjr7v33+MnTeNSAjnR
DydFNI19C0MRdVGthmhEyRCoPoNNSgHANDPLr4ob56fHTg5NmWaytdsPym3r0Sa/a7aIv1XhAdTa
Y36PEipkx+GyBQv5bIVnn+bTgBKHm/xGf0aKyGKKe33GS/wrKtgUO/Lfl5ichr7Qm+po8CWM2+IO
DONxYb6QZDCYdZD9ZUSoCORY03gURMgozX0S/fsT8e/5kxNhIxkfq0alwL2t4wWgSrqdwtLJgDnm
83lk8rieCtTbPcMFzEFTS1R1noIsAfA+1MUGUIJus1RodO49+hlttVZ1vzr6AtRssbvDPF6b1o3u
3PUgaMplZXA7XnRNODfo/GbW+vlbTuLz3sFUnME8y9uqoRlaAW3JNOhHr0k8gF44px43qoM5mxAl
LQI9yNCsRGnyf3m2JnnPTpL1uotZ0tRZ0GulU0PPKPZAhnSZD8blUlBJKFD3DABgm57+t8+fFJj7
Ji+U8sAut0F0dCHdzdNlE9LrDG28TWK3sSJ7YTxkqwPx59fMj587YpPyTk+zUer1WmHeXbF5vdzf
8QKD07lo1YIrgNQ6qOuUcUe8CxDwo8KeUwb7Zg7zaR+8V+AfirRDW8W7bsc+sKxQY9QCfAtNmK2a
RfR0Nt2NKNYqZh4jK+Kd7fdBjGB2zHyKr4U+r8HJwnkFGyLU1D/H2HzU40wbM472gs7ZJR30aAwY
olxZM5m28m04/fCkyca3hr1ZVWmq3A6InjN724f7Xxj2MvndmVvrEHBqmeHPzbuUr+Xk5x842ej9
OW/0wYbSDv7e0+D2nU/MSbXHvL/R+NZYIO2AX+6TP4kF5Ik+SzD3jb9JDD+/wmSvK93O7o1DIiI6
EJXDMkcShqFDnXB1U5qOgLXQkuaSHR4EglSxNjgvAwekv5Cbq7P0+vOaf7/1PqzEZPubVakZpSbJ
JKpJ5NDJcu3yN0zpAcTWoXjq+psWcL9Le02nbZb6XY6IaCR2aGpGP7/LN/CAT99megy07mz0p4xk
xzLvhzaEvoBge2cFOiDiAwUJ9QdjmBxRqh1SnwGeXuZfXQ2c4a1iNlWEceepRPoqYj6IYFZ8p9/l
m6xYxfqr9Jz+rpnvJYi5V15GkY2U5mK4LIpQj0NY69ZN+UeHz4X20n7RZ7XX6o92E7Y4ZxxwmMQQ
NPz516rad3f7vy9vTTIaudSaIT6KL++sZME/rvbeHpZoUUUyavlo80qR0QWx5ndjgEG56G7Boezw
zQyPmUtNepqFis290yTNKZwE7E1DBMgtzkfpn4xL5F0bT6Cd0FRu14k0i5j4pgr9vOzipT5GvypW
YufEh2jy1ZEWt27TgSngqORR+dB3q253o1YQcCABG5clfYtyEHTa/joxrlsah772BnGuXp5Ad/9t
0Zx+E+5tpaegLqaGGbNIVCz946+CixRFdV/20I0Ju1UTFKM/YBlwXLXsh8S9JWNp8Ynjr9SDylzS
vZhb9O9DrK0qEJvEDHjyW7GJVzCwIAJlsDq908B0ChYC5zw6RDtGfN2Tli+dPNJPayZTLHn2TKet
mzlp9rdJFBSr//cakyRO2eMkHh/45EYrKOMNUEkXAjcGBTwSQVOwgb49grhBB0/ICoJ6PFo0JIxA
P1D8QFJvyT11UTIoqh8D0zu9ZZTR5c0O93AfuCjJg6SFBw4vtAqvZQoZjbRvqX53oPdQWo+gdhy9
M6wIhluXUMDFJZfcA+A5eP0getx2EubVc9n5rXphFxumJwOCD1ZgAYO/tT24Ostmebw6nzC+uHEE
2lLaHozH4gxe1nZnTqu4+75k4h++2PRuLLAhpF0i33YGE/UdBG2IPcodw+YzIoi+7e0RdKfFG1+Z
sPA9WiOIvt6gR7eGMkgffwCp3y1+finz29zlw0tNrtFxaKT+0PJS8gpjw78NhZwrL/s3JuLAMutr
u98ciwhiS/r73Ie64zKXSe6TJVBeh4kLgv4uIs8uMvKj+coYypBB28IYj4aX5C6/KH3GyDaTZsf4
w695HCL7D+LEZ+3OOgZD9Wa2sHqhnqgcG2CVmJeMFiw12RU0fPSR27/NgSEL1DdrodOfv/v55/8X
d9e/XTy5zouqyS214jCJouyMCJO8ZBh+iJeMBhm2ur2fFPesQzVwmComsBHY6t77+S2+L4g+LMLk
Rt8f8pykibcAuuVc4kHx59z6e8bfBO9tu/AfOwp2yNyRtA9mHv3tpvwg0TO5Qk5FhtdszKPHwU+b
GmzIKuFm8Mvw4GvMpwzB5/XMIA/sYTOXyihzT59cFjj3jIV15ul5CdUMbADIIY0CBma923hoSst4
zWFLQhMeHbGff7omftqX8/jhp08CaZl0u0xOeXgL4W3c42aCSGSQ0hrRAzQqiPLFJYbscMFtX00j
eA5AB+HxaxsTbDhiMeAHQDrItF49bXDRWJaPa2jHcxH/3Qr1pxedhFojBy1di03acWED9WOmjSxZ
qnG2kFYMq8v0uEyqdZ2EI3TMfsHge4+k0dBDvh9fxwx2T7WIscJujoU3YBMBf77baOdVk1zKEuLn
/h7wxFAgfbRJz+BkjeAkp679KogTUH6A/TjMNdH4Klqv3C/3UJblEUrg/q7s//y8Kt+fhQ+rMomS
h/6oMrLhxyLCnS0HEka38Mq/OVfMsrVuRGNq9GjhRSla9nPhUBPh7tOnngjpTJ6O13kxqsZZQSCJ
1kBbLzWslfaXDOIPUNEx5mGKYz6mTP4H/sWKnfC3GJgBuRlmSkAMYIDlvp1fx56DR3fQQ2PC2+N8
JZFNaMjt0+R7Uxn2W/G2OyYz0fxrQjh5/Uk071RZzhytV7cowep+i928294p46WibiydaOKqL1i3
0C2mBHWQkRg1hlI359M9M/9KQ6vgOJMmfF3OyRtNA6wlxYUkoUzUemQDTD3PnnrfCHkVncTAB3GA
CqsUxsyjfxdo0M18ka+d18nzJ6FV340aHpKDsjUUoJkAgiADuInti3UDZZHt/bNvr8fI+qXLMwHm
6+UyefakMOqbvZoU2G9twVEzOkVrElzGcoco7HAD2/PoxQoJmr2Gr7NHUWiBAUmIMcdsjJ/Z1IbI
KD9kx6adHvWiY1ccfWl4VNJQKMlkTM8l6NIPHe8AT8q8TP3Y1dqLmfP8JcR//gjG5ILBX76xB/td
mgrGdddws+PptSrdYh2jtAZOlbJgfub+tT8wee7kaumytDgnQhJLvemfGDwdt0jWaFvrAhRO/NRd
CwTIXKR+n3b9ED7eaTQfvvSxUkbpLH4sbjhgUqpFHh1dG3aoq9GIcjtUJOYaIZbYwV+e6ciWhZWn
aqj2JGQZQ9pmzcAuO3SuBbYxf5TyDdN1jLmuJCDr1qaBbNZeOWDSFHNFzILroF0gefQ20qUioF5n
K9BSiAzFYKE8M/Vk2mcAy0I0phaQ/FPIRyGGbz5961eAlulN9wdVRJHrZxvMv3A5QHEMRqwdnFES
pOsgxqyZiyHn4cIAt3AHSN+5woaARM/wATABwFFdDcgO8QcoLZn748/b7muPVyz/h68yiYRGYp/7
Y8ZX2T+dCXsy6NR4DYNYvFnhIrl3AxyY/MKvni0A75iF5NiGBAp4xg206EMbFNQA6UUfII66v9vX
i+oFb5VUIJeKlyOOfG9Qk8SrSzM56fuJ+GlBJyEzNSqrOdaaspVXGqJloBiRLUETrWDqDYDF26GM
kl3u8RU7+VkwGBHo2rLfSNUJBlhQ5ShGH24JdeQqg6+8pPSsEY/oPV3d5pj3HR9sCKGix75gKQdA
GZCwBWNSflLl7V6opIDFeDsr69yIAO/TLpybGn9/ThxhpWg42HFOg4JWMkou97qydWC9XImxuFAE
AGqKjr+P560/17f7muy974d/T5yEA0MblFLdFeJmHE9ezjWOsid5n/wiaCEw0SRUBXQJUVYO7eki
IwtF66h5OsYXeMQUS5wFrOQWKVSG9E4fmdmdcn4aklUJ2qG8mOfhfKnyJ+87SU6FF0Lf7UeF90Xv
Gd+rbCPcz4/CYA2ZAyUNEDGFqEkmGiBBLvrqt8CGZ67P95nY173477NNUs8xcepdabEX0dGtlyN0
4vPCwD8s7I8mkrSgDrcj3jgLmrywTfN1cwZTqxHoB3S3CLDWSsmuyvyyVXyHIvACC4oWwMLSXgBx
Q7GGXqn1B3Z86gKSpT2n3O5uERRIDp4TokhEH4VAUVcErNMdfCwZOxVYUDifSDDHmSMslPscqAFC
7Ft9P8N6/Do6m6zBJLK2h/0QJwlrIJrZoLMBx+eDd/hTYCjxYAL9RQwgDYegbmHIeqUPaAslc941
NIqVxshZ8rXzHWE0/Dm4ad+H/H+rMglueq1rXZOzKieAJWqICEmAD8N7AySTXDlZYQQY5772CGyu
fNIOCJwuOwfBNh8wqegCGsmqwYKI0Aw3g9lnilLUO0gOkZzOWiBTlQTSKYRa+PObfx1X4Xsvy7qB
O6ti2fhmfE5FOqXKqjZWla1+kTG7f5XrEMhh824bgcgeZBH/8OYgc6563WGpB+BFSUv8n9/iuzT5
01tMkkLY2vLhcOItkjf7QkKde+lkv2gDt5hhhRIulPeMqx8sMxh2kSm5NtcGOqQuorGw3QC5eT+/
z9ehwuSrTBJFTT72ktZSdbReI12XRPlDAhulRI1lnQDLDo/HVeelkLtbXA69fQ3FGo8FU72f21rq
l6L486uYk1yRJTvI3cin2QvRctk9IGuhRj2aFU9nL7EuFbR0fhVv1RIG3VjeN0evfzYwhvC0XzMf
5ZvE8eMiTcf1ehorigzsiAjYGQC1UZd+cgaox9iMVL5e3ThhySGsggwMpbUfaDn+/AZfSc/4ottQ
DR1TMVQ0pCab1amHTuk0zdgOFCrlWjXW2Opq9j09GuuwVOvrGLhRgZapGur9RkGWsAA7Dw6r3rTY
fDT5Q41Dvb0hhmC6tDKGGDPRtQrqFaCJpC6NIsycRx2sm3N1Gi+bDNzkVdKFbbu11F/GPnT24SUy
KvkT4m0lYuBVpMVYF2qnldEoW1ym0JU94IKxm9OMn357hROKSrBmKfxjo971+Zgm1tmMh6rW0ZNF
iFV39XurEWTk4Y9p8IsX6McWAQpV7sHESMKF7Dzuw7G/l1FmIwPEuMxYHuoVEOe8gLsYUejsLU8q
/1SHZY9ixXHjJBdSHpFaFRhIevWwPCL668DBvkJdjUiv3cHqpyEj+ZAelMzDD2rcBaBQ9N+zNeo0
nE5/7eSSK8Yhc7qi0rf5m12E4JOpmmOcVtGhQssoRFWR9sn+Co1GUtbKO63VuSLpS5k6fYXJVWMe
d6cELLy+rVo0oUqcnZ7P57Pn1IDnWsRzqoejdH3W/9raTV5GB/ZjGlX1FhVxt8DYVMETpTVI9Haj
q4BWGAwravEWacrfySlCv/6vqXsnwwWiA1hQQQQnM104Hf/J1DFr7u/jtXMjgfupaNZfgQc5MlEs
PRlCFsmZedEhiI/HZC2slIxx1QM3RpAitNt1UbwW40qGrrEzrrBgK5mD5IiZgjf34/gql3BAY/pm
/a6sKD/6o32Vy+s+DRqQEb3vwM7Ir2mbaIUvKXeH/VodLvd6qGAKm11m1RK9VbimGl4/uyhBX1P2
rN9poHv7BwfhZWXVn69257VBvn6+04qHhoPXoTjRJ29t3rntCVUsRN7U/vXn4KDMLtnkEh60c3pI
d+yaFlU7gX89BxkgKSxqMNyjurFXg3mFX7ByxGB5FavrcsAa70YqnmTttsr5HPCkPQXXa6451IaY
VtX3DTjobFPriHZejEmE0HRb4dezrtHnppuUr5r4ojpcpMgiweaFgYhksRyZ56Xu4AzjH14NtMDG
FQsiaY8jzorIzLShhkjhCSMWd8QJhiF5f6EhH8TJPEcndJ08R48anLMkTGbCHemZjfcglnRhu7u2
u0BuwgSiytmXtBshHuOf1uBJa1fOIkxKLUh/6Gqg9q9HLVYi+yLM01CH2IVtDWKncCKTDeRqCfAi
E0eP/1wjcuk3VXSCTqmFjbygdQpYbARDPXezikD1MX+dnqtJCLfohQ2nlHNVbETndLwgwFLpGRfV
0o5QfZy7P2d3xSS1cCrNbtXde+QsrqFB5n6Drrj6R0VIrw2bJQIs1xUNTEA41zM7cu63TrIIOc2c
XK3YkNSsTzILhUYwmi9vxirH3PO+DpuZa+JLj4Wvq+Gl4qiq7SDy+O6N9qHdoUiOxPhkr2/jv5iU
DZ60ONymQcEQh1IErnYRlUFdBTO/85tw/empk1Iub5TmlIPF3XbIl1lRn20Ma8mY/+QX1zVsCfyq
JFxJLZkRJEJZ/QWAiJk81hL7ZrKvPr3D5IKshnOmoOmib/Vn4Xf/Vu3Fw681zsnjrvD3J5iEgnkI
XP6MFnTdrI627zSPI+rbEmYedUBqTgdU/WOC0bBDEPF2sR2tEEAt7bEiUIbnGsMNZWXVblzgNIXw
VdxERAn1ti8RJVjY8PEvyiVSsmvB9aMARErD8of9i10ux3LZlluldTmhcCpQobc1AAGrJhNoiEYO
sYc77N3dbyX7XeoXTre0j+Drl+X4W1Efs90M5E+b+16TK/ZcVqdzpZTcb6hr1zfV/nIIuiiFfg3H
E4veyOBmiK91FB/dtAuVAHIxmBbpRXq2b1N5uWtXTOR3u60NeRPSZMj4xU0sZCmv6hdq4PVcW+27
g/xphSc3cnwyz0acq/p2dHvG14i9/gYrC/PPltfd09nd/QK/iS9WvI3n9AW+IHym52pytSSnLgfQ
UOhbRMWkxsOKVXmSGD1kgYQn2CKHltuska0osXdDzoUWaunBY00W0pxphiEO008bfRJAG80xsk7j
sLE+tMtcjANP1CEFLNwwhfVu4LwiXFjPQhMO/riv4F7m11ZEp+zl7BkRQunCFA+rd6W40cieDLcv
PEnGlNazT+saL+p7rrh30Lgeu/t7a8BKB16d16BZJ8SWoXHt3TF2s8yfiSQiIv704ybBeizUulSs
TN9q5OA4XwhLEAl+HHIrIJUN9/SabpESzAJafZmGutj++RQ58XLmNb4J3J+22iRw16dc2xtlrm/x
c9wh5bypg36tPCMmYT1n2x7Crb6deeTMsiqTMi89j9nOrNlhInlBMgVnJ5QP4JUJWWtl5gfqMz9Q
mcwAtEq32nHP0yikWvqQK1NeVlroHAGAh7qJCs/QX8rDhbq72cPxiZG5ZPjrynDCFzi8UzqhlgO0
A4k9pn+q1yML+6a5gk42hg7wECZZSNhpgbOCNms+Ga7yt8Z8KVXm7p5pW+4/J5Nbz7YtdGim/hbG
sVDOeZlyMpf9pgvLsAvQxkPkeW46/WVwNnnSFMkWD85xv2slbZtYng4p9xeyq+zLzIvVyz4GT+fc
IO4OrwxWNpxQGXL8/+x4/P8fO4WXSbWp6IeCVyAnZPSMtG17nfsmXvGMF1Hepv1HNA/za2HHiR6G
jqqm7lEe/o8267/3EJv5Q5qRVWWnKGUiYhC+fap/jhy3C/qHhPE03kzuzOO+v6v+PW5yt8t55exM
i5+dLoWniAfTEZEHjTLqtVoiAMS0oPKGFwzOAIP8/OzvA9K/R0+uyVOfOXWWs73IvQXFxj8FaTTP
6nnfPF8D37/nTC43wxiMzjzEGr0V5jv52Lm9yn16fD3YvyXE1Eu8KvkDLactiMqyGhsA4H8fsAUt
+9+67dmDu3M2mLg77aXT/5HT5zwBcYdklUT9qKeo6+2yzYGBSob0noicRwy+n3cJ6MPzn/Pprhyj
EiCCKsxGIPGj54dVh/13fNFeK6CS5rO8tZHzN5/r5mb3mKj3Sroy68hEGJCmKsy6P3vpckxD7Djt
bi05m3x/V6QrihG5mmkDf6F9TU/i5DbOdo2603T2g2BQnF5wiF6Nv963AvyEuQLiy9B4+rTJhWvW
ZZe3Kpu9B6yNZ4prIQHBlpfgy3UQ5NML+/bkITAEU6h4GtCqnQs9qlj9n3bH5FqMpaOZFOIAnGIf
318ZVyhEjZCHNtKgRCQU5EftngJsB4KGJOS3+qi+7t+0Fazk+05eVL/TduZcvLcdf3qlyRWpSwe1
KW0OBkJPo4uOOl/lbEd5GyRYuuJ5s5cfsi5CnSpB2P4ZW9160RjuAechJURBS9AeLvLb4Tn/ZT6h
DOAPpCX4ewYa4lXIAiBP4jLWvC0QlKr86np3HV8Nfrcc7yQsiSHABhnCAStQUJC0V1gcXgsqPQ2a
OVzl3G6zJzezXGuDbaWsP0ZomNEcQT0K5w6k6gT+a+Y+U8XenXxXU6F202TT0ixzep916eFglaWh
3rwrhOzi20CrQE26fEu9Xg9xGJer9hZSVJBV6z65sGDvjqnfImAjph8tpN+oQLGDcNHf/RwLv4gd
cRI+vtv0BswKRc6Pkq7eDGADy+Nmd9wcs1VhbHc6gy8U0FN4zVxARBY9qk5RM4QGI9nY31crg1y4
9lOvO0UyUClPbjxjt9SyW7P6VTohAhIyok+AGEt3/0xPtWyi4oZ+wBmVrJn75Lva59PvmGQ/sS6d
To2sqjfyfm0XnnpYlG+0QalVDfwlT34Mi14QhwSGzPToZ29xWMbSfIEkbBYslCyoMYWDT0k9v3Ot
kCtouBhPwaFAblmdqdS+DL2mX31y2eYFGqVlwo4QiMia72iHWCJ01jt6Boxq51tm2DJ3jix3/1Bi
SIRszT5ECdUollaDFMZif3jA2ylM/X4uY/8ynpi+3eRuxu+zk9u9pt4c+PvxkcL/2+3QImitlYFx
BkKrjGa9FC3N4LRR8LaPakvoVSe3s3Deb1LBT8s6uau7bhh2EpCMG/35sAHIg6CpvTneIzGIGtGW
p4ZN0OHLg2AFAjPtQvnLV5rrwHyTx396iclFfkoxstM1zoiIFrXu1qyL4NCXuCNcMbSZicNfdDXF
91c1Qyh72obDeOBzKha3yq5VJVm90awl49okAieb10H5bP8FiDAggEJdbggiIbbpaFRd5VmQP2Eo
BJMUJZL13At9V6Z/eqHJKhytY5YOJR+AAOY1e0/Bs9QrgljnPYYtA2UXtVmluBS90p/j0xfw6vRb
TL69s2cjWjrfAsGXgVCNmpqwMHdthO5YAkyckOKhSTurA/fdHfHpR08ykq4xze50EFsvFOH67KLd
fDVE2nPNZbV3JezcZxZe+263f1z4SVpSHUtJT+SBYAyfDFrVaLln9NaqZ+6GX3Ln7u6HzM3waUc8
svITVNauu4uWklJiXHd5+iNZ6zFH+xGdPcdrzJuf1+Ldz2V6j318vUnKslO0rj4ajXqj3Cbbrt88
Wyw/Yv4vKkZRvw74gIFTYooQKI/xXfZC5dQEqXZhyFeL7kjMFTIfu2qFS8B+tnz5Jp36tFqT3MWx
rHOln87ELOapQKWocNEe+S3EoejIe1Sx9qOznGtRftec/fjY90TzQ9XU5GqqxidWTH9mMoE7SCVc
wrZnzKcErje/mmU4f1O9fHri5KKTz06qn9peLIJQ+BGipMMSQTzEvxFPIyjdCMEYC3VMzCqxQcj+
zm3T907CD/vgvbP24Udr7SnWM1URJ4PYdCWkc0QJJXrAc2ny3Pl/Rxl8eJaUS5jL6zyrZV3PXuEd
LzLmHOTpNn5pzl92+jJ++Xmjf0FOTYLOe4D+8NB+1zTFXuGhfQCcV+uF4Ts8BWopJN/byzJwPHkO
Vjy7lSaRrq7qc6GVxBsV6kYAdaW9Qs3ZfR2gd7g2ZdxifJwDaegzx+Y9df3wS0+xtj81HeEVF17l
Wr+hc6692jiKBCcfwFu56P7KONwIxUVhXC6O0vkCmowqL5DRD02WQxIWJ0vz73Fw9TFMrxwXNnC8
QKZ70eMI+cxYvTGXwz1Z4Hwt/21u/SEmvWdaH36AcWjOqWJzHE7gMpm6BuiY/S3sBYaysfJUI1pe
+M3xvpBuFKRjz0Dz4U7tJQVwPwI8AEj1hd6HjooohDwXML9rL306q5OAqbZqu1dq0jw6DXRb60vn
ad+joEeyuR6D8nqXhvXhv9thEZfyT6d0EhGtuq2GXDqpN9my3KqnbT5enC5ST8jY6IFe8bsxX5k9
r19gP5Oz837HfViQ0h7tuh/5zcJTTpRWFVORxQmSP1i/dmRkG1UDLcmF/CAkuTlPi/SyPQYqaM/d
cqz8EXa3E4INEMqODpaLOl5mPTicxfkMSo0AZ+AtijYSFo6EW2HXCEOkxU7gF4qk/Z0wvzS9M7Ob
zDP1O1yYVuI/YHvaPdWNIDoww6YXc4A52bYXHSXWSuib7QnZQjxwpWaA9o2QcSoSmgmqh9pF3mzP
kXgSzhBGHsGZMewnI1tph3UOWk2wiOyNGMbpKtsthhEOosBFRnXv9ese2xailXMMSjmg32Ipa9QK
hkMCvu8YdfpV115m9X0xdkALIX00j3OrooqN9sNeeAdufliUsyGZdVOJCnRlCn0uaIRa8cwgyJKC
FIE94OIPfOWwd/Fvz+LLEjmnVznbJPsrID843NBvCpTjAvdCvPFmcrxvq6EPZ1ibVEOx3vZDX3KJ
IjmjpZ7ujs8jdqpBt0UasTi/sU/IcoRxtSFkhoWQy2p3d3j8j35KGUhShP3f/cwlMBMapxRQy0jL
ND2SUWCZcEaaVPeJIKB/QwnU7wnHXfd0RU945mPMXQPvdi0flmpXZ7FWW3wMhNB2Qr/EfqDW8oYb
VHSA6ojO6DyQ/7uG2MdIpU0un6yL26xUR5HhK0G/LIJezJdX+93dmW6A5Debsw/TPAluMjOymZUQ
1O2g/J+0AT+9xyTpNtsDqUXLR89E7EAyHvC1gwUPyNYTrZDZVOa71szHrTfJuMGAF4WSmbgAKp6F
VcKd4u38dzGjHi31BKErC0sLxPZnG4BfUJrTQDm5HFqqyt1+935zwdynEY1mHIXemXgILdJYCpUF
gdPunQ3KlbRRkI2da/nNvsTkkji16km1RWCo5F/n4bEw/xblHdWkW4NHdFuD/P3X0Ljq+RIjJM+s
IglJR8LUzFkTSesP8WmqfnhW+iYujxSYjKYfqCZE4oOnjz/2GKbOdv9mbsZ3LcYPR8zqzWHfFnx5
Uc9Dmhb60kIujRQP+3HfqrFrnStk9bmHToKcaal5nZ6OIlE5lp59fkY5+YijjrHMCSV1FvT9tabf
F9ZVot/A1LasixRI1iXzoLfzYaPzZmgnPeyk+5QeFlRZA7SRU0RoGh1CdOfzbKVI0agvCxd5mBSN
IXXh/NEY5XVrxE8BBmrXM6sm+hA/rZr48w/fcTgOSu/UJI96WLQ+OBxBDUfYqQQqGlbAZ7HV7WfR
zXMfUvz5h6cWeV9LqkyIaF9F71a+R7pbonmL6Nhlea2vAVfPbM/36PfTD51Ex6FR2sZU+aEWEgsB
NowM4fMHB7H2pdDPxp/bK5HnAoxOoxRJ/twt77sLqmP5b8JORjfQMxnDAtv3pGV19d9Iu+Y+yiRu
ns99gfbpe4fGPATpORD9GYAAABlEWh7ET5jyGZ4908icu630SfzMyrLJ8h3xs1giSC69aiBxmBt6
lu1aq3dj5dmTNPvMSeAsh3PnGHsKpf/bvF8gqylqXvJGaFaMpH/NlUlfPNImsfqdPPxhz1X62TZa
p1NvyjdYvgBVLjGCSBfI3xfa/RmBtjcDPNQ1BJ/EU5ZoXxciN20WDX6lVrXaS7/o3dPEfZ8wdO05
MPXlfhchRrYPd3NqrHNlx5SKWBXqyRlECpG/CfmcogN7D+d7Rz8Cyjk5nn9Qlqnsy1EXzZ2VubaZ
MelPZJJa9pII5Ufgs65oiaAb4cs6sl17fxckc792rlv6Dq75sDa9FA9m23KFZcxDt3t4ZbG5zoHG
YoYgKgzJRXtMx5vc3GYQH0A+XPZAKzGriq8gZWJhci87d7NbZuZKe8e9f3gt2renXSZ6CGW2dBRM
Sm/+M2nSfvfRa+dhZXZl6BFCD/EQtqprwXIOX9MXtPsRwQaDtEJrFERG/oqSdVA+zoTumXhhTIKo
rO1rvUzeOxzI5KIMPCLLhq2JeTcG9WXSkODBzJvL9Oe6OcYkkNppn/dFzmMrVEAI3ijI7FY5nJ6c
Reo87D4tdN1ms7yZVN6YRMdTpo59tuexOJaIhmp2EjLKQ1T8VgwxA8Lf7BWdcoVbcuY7y3MfehIg
parLhq4TlRfEzh4ZKcOpl2V49Fsddd8oxQ60WA2gbXaYC4mUT6+uSnNzFBGUCwOrtVOylvQroQTd
RgnGi0vrcXxpsbFAjHREbWAxHCMhhyZC4Phk4TPSuKa91DV3/GWAEL5Gv4qy6fCLVo1r+dnLaffS
jhsF+/adQ0ON/5XC9uyPt1mPVHbtmfElLg46wSL2LB+xK8WtudwwND7B5l6ZwmUYBf5nGp3IaaPH
EI1JKHVBK/5GhN51L0mhPb8o2MhC6Rkr07WRrLYz4Y6Qznr1zN0H77pFH06aVcXnszVyOx99ivo9
ZJk46GuRTtue/KoGElTMzJe8OUm6uaLJmCTP0GESPJNYWz08GD5sgD7BcaAIamC6G3D8tDYO9at+
ehys9fHM8BHNHowfFuNs73CmKTwlFO2TLjvL4k2q5OLc3J3kZTPeGyk+AWthIgIZ/gnBROUQJHva
LAQ95J4P2E7P7veZkzblE8VKKluaQZYb3x828cp5LG/iawdxwvzusD1dCSjR/zYNfddm/bD+8q6o
oFD+Z/1TD3UO3T9eAGxFzb70jiilerhRZ3Mne6ZyNCfJ7/FI57FoyUKguXZ+T7t9fbhGd1pw/oUB
AidXewA28d8o1r+D+n2sks1J9NYMSUt6KoqbQQB1o0HbYquIL/0Bpx7o0zufaNLIbkYB6QS4hiLh
dGBWUATWm7wxGXFHuAFiAr3AI3ApFSglunvsmrDPTlDEsV+Oz3DBMEcc2mWeBF1zifVnfbeL1Htj
A7kBfl4ZIJeMHKAEcbBy9cRtYU69SEhQglJ9QcMHWp2SC+kWvAOOpl+B7rAX/TlEMRyLBNwID8MK
im/+6NzG1V9UYfSH/ra5yO/HjGTB6/LLBg4up8Xw4uxPDj9c11EZD+I8PFw1SFVbboXXQESP5LB0
gvpW20CLlZWrk7K0KX1KLs2Du79WX3bGjWx7ve6mcmCudtGpCY7YcK8QGgXvAz/Eb3DbXBw22Cf5
6a0R8SZkEoun6rH1Bk/zmLbla/x9TNxjEpDlr9lTvDoqS+cJxj3/I6NBdPk7pH3KDQaplnR12DEf
CMraRfrexsnqqZJdpBE02oeL0YBctHbsLWaNGiy0qFcu8723299iRa/i7AQ+wbcHjJaXp3qd9L9P
VYyxvUWjcHE+uqjKm9f6n5N1r2abEWvVmhSipT1/Ku61/vfRfiVW17Jr/O0HrC/ucPddSM5T1d4M
p22PiM6YrgvLLWLuvPI+qQrPQWKlQtTmqksw+7QXihx7cfy72D3Vh7+JaoGFBN9zXtTOE3+vfFc1
kdytdRiccR3V8UZ9TLnJMBy7OT6SywJ4n7lD52LKJGkwY8vaQQES8f14eMVONMpDmiQvWb7sgKo9
CMH5+ZJqLq80J0mDM5pmpYnm/dEnpmdxeJJvtGttEZf+u7uW1l8jMi+UAPFq9I3VIAAz6iB08IUM
Pwqsc7n1t8CMD90qc5JMtKORF8ZBTBtDhjOUntF4L3In1HF87QUZtzUie2grGExaouOjZswthQhq
XwthRxHRx7Fle/JNqizpe2M8MI2nvR6m5Cxuc0+fnK6ssH7FzzyYw8r8F9PGf8+c/Oi8aNK6yJr3
IcrydPGfXPHEGE7GcXxmq32frf171qS0VGVT2TkH2qDFU0tnKFkj9FuFuA2K2hKUPBElnP2B3+/v
fw+dpBHV/yHtvJbjRrJ1/USIgDe3cGVJFr3IG4RISfAFU/BPfz5wx95DojnCxJm7jla3spBIrFzm
N2EllKJKO+r8Dsqn28wMVrI9QA6tDx1y8tBKpKpZVzn8N5nT/61sLWBwbd61fVs2PO7IvE9GrRvH
4A/qFnA/bjQSFmhna+jL1WUXJWJnCb06IgF1K+6FHyjhYcuwCQXUHM0fM9pYfPsvEAL/ethFAy4s
hTwcJFKThA5ZuJnBYSDyJZAkzYRUAra982djvax29Ffe71JRvw4bSw0y8hNh2yHDyGXyMaI6MdOy
bNnPtgmUQJjvK2f5+5nPv553kSSEqdK2VUafjLD5JNgF3g/08O3+agYvxTsphypMtFBROwEtwsx3
Zf35u/xLrLAWYfs8ypfmXBKsYI3ugs0E4SLeQ5bblp5wJZOD0LO8aQ/aWmK2tt2LGNWHM8B77g/2
ToY7oy1xYQwHtDANhnwYeM10XLRj/+tTvYhTNIgizTB4zTqoHRSn9rgtgtb3uRKBGJ89eFRcU9h2
rezz2vMuYpYxxHkYRsx5e6cwgUiQFnEzMC35PRdog4cwJ1I7/4mD7soLXsStoLqkY99SVQeYdu+j
Ft2UiLswYji6SQpvHVH/bwaF/3ukJXERr3JVkPU24yoQ9xMCQjb3sM5QH9FxJPRvzN2kIcKxOU9O
Rd5JH3oWPnkYnbxygqs8cMMf2IyFP/7rQCotOZpYN0lFX7bybRx4cPlnnAqqUCagRAdzFUTsrxAn
3q72vr6JpBwoQ9INSxOBF4uLmFaH8mSJysU4mYPdSxvkdM+Osp0q3JM3E1gNsnANncL1Mf8/C86v
C8+JwqeaqxnEJMnSzDi1UL+RzLHKH5o235XDmVmVB/7isuuHe04f0v3PKHWrMpg1dff/EeW+/pBF
lNMYBoimkRunejphTii/yO1dMUv4WAVerH4MFbh66+QHmJjSDXi0MX24H+OblW/wn7H2669YxDrB
MoJzlrAd+F/BoCwPl+qECanpjv1OLPxI+NEicNEe25OKjLBX1M/n/laP/JWf8c/05evPWIS+MGjz
vhhq4xQmW3oS0gmlgswfh/3EINELzB3KY4nXgaDd/n1lzfx7ZigtT6I45sYwhXyaya7S7eop2akZ
eh7bA3wRFzs+7NYk4LlueCciCl1dcR3FXn1I3FcoMJOb/LCeEYLwBYAJPlUVcn62+Uf2SvTlgR3t
opfhXjZdTNCo8oKBTGXaXl5xolTmipC68EzxeIkpYMeNnjx1z2ZpQ6TRxDcowOawQaCB+92rtwyL
tBZyOGJTlrSZoFKfwZ5YT9l4NMyHKSvcCqsa0qC0srHKGzXJzqyHcwxixj+32DsIdyp2vWGFwBta
VsXPRqOpUf5Mg6dB2yjKTxMdJUl/pY92ppZqr3VxBKd7GkWqxZ9a/zvvvQrV/h6JQrR9sTBQOl8V
f2SXZxNcFRgQkDmt5sohWhzFHUVw8aifmDHdJzd16Uok++i+M01gNogpKDuBf6/ChX4bR3uE1bt6
MyJGoW3AYtVIfdD6qLxSRjLYRgGa4XIOoGNKHEl6U/uXQLse4IXyNzxLb2G6kd4CzG+RD9efAXuH
zauhX0mILBlBy6RykwF80V/YoLGyW9MToD0zoEcGqcZLyraUXV7Zd+Uh8gN417+aQ1o49TOFYoOs
K+nHeyG5k/UcDs9nu5x2sAhl8SSnxwA/ZWgfFzfLdqjjNtiYu92m3CgqPegMT9vRmXLf3Fz22Sav
vOa3qu2QAL2JOhc7m22q7sSD1s+C8PQzofDWrvE+eqh6tK/Rr7lXmW8ekF71BxfTNRqiMwao4soK
D9nR+nHZx9ezD1vxhGwkjGnasz9l0sPJ7/cmpq5IL2wLmxYPNh8uuiXTzWTZ2iy9V0soU4l7/Wow
NiFex5OvXuuJg6jfdeMMeKxdabvZdC9xrC1mN80mAbv4kX/gxctruJYqm4v5fDvyWsJjwdgZt6Ud
CA9OggnPp7sdHss95DRHeBEbW4cHgtI4il/oKtYbJXWjW1w3vHGG2nmhc7lHKM0AeLdlH7CzDQiC
RwH22e/AKbzqRnDlNygNoWRbp3ovbvkHwa22gN8wo20Kp0gd3NSH31gToWTALy0cjDrJllCxwmvA
B/LckKCHzmwZo2HH52IuDFQq+t1bfsMv40tMbkwIipuucCrRzm8yy9OL3fAqb5NorwbuWO7HQ7J3
goAG1YcE1sxmPF/JstfvZFvuODqghJUeIFScgLXaaOG2yd/YN/1NgCvhBHdQiRCz3Bk7RdjGNxOn
cTuCDzllKcJOHw1G3CEaRyWq/O4Dd6A3csP2o8yBbSp6LfxzLyKLZrciLq5OV/jhjKDXzdscJRRM
znTJEYWDlbjtheaUO+8Jrk3jJpigX1/4Q8TPtY2pXakYQed23/kixobzZuE2nIwbTbDPV0O/s5AZ
PYY3/GHawWMnKGjXQudFg9Mwrr4cElo6SG7LwzFztBcpOZyLOwFAa7hXz7t2QjtzUK+78lGjU4tx
41A+Rv0DLqLWzoR2+6pKHmoxU+flGWbPP3K4bMORf3mBxS3c8SP5N4W6w4xA6rai6Tf9w1D4DF42
yBHjvABGzRk22BEz9+gdDq6G61j/wN+ZlH5KxGMc1J5mizskd18D/WYIjmrs5X4NMZG5JlSA1hbN
vZAdko4e6+rdPmcv/76CkMRFkiHoaX8xcjLq5gcf4/UM04ueZlk71NX8VSmsf16eM+viX8nlIpPo
4zrISoU8GivHlialb/7OfOxdzBvdDmYJTU7RJlyzl5DmO/lvD7lIHc7lWRxUjWJYvWqwD3ESdNB0
bx7nMBMj8DkJ6JDSQSFtHZTyTf749ZkXCcMla/KsaKjRjHs5h+aF/P/bjKrT9qiWIniAhevqDPDb
fcZVgVTFlBRpKaUqKHWgTSZ1+KgdzNoXUb5Cmj9EL3l0y/AKE0uSd+bi2mr36tuK9NPKi6dNTTER
05QsPdoRtfflqdhP22AXIz6lbKK7ZIvS9217WDMZ/H4e/2ndRWV4FmPxPCas2/k6qhvx9uyj+wly
tfY6r9opOIwz9NytNh6+/X4+rbuoDDExbSs5nXEAo4eguI4pDBm6GG9SpMwd2ZwDxOoEaO31LqrC
VBRCob7QzWoNRwB4u69nCIAvwSXPce+wwPBu2re1WPF9afivZ122smShMNN2flYQxrBXvQBB2hJR
YBXC0Ni+dT0yMf5k7CuaTQmIHV1+ClUvE57PZw/X6qk8ZdAt1fAU64+pthtUZEjLVQetb7PkT79y
0fnSqnFog4hfKXZutkPFDT4DLnjYSNOM2Yhu81o65mpZsHLurUWVOGZ53KRnXknjk5bvi7t+I23D
PePkjX5zOWLa6uf3/aFaKQq+jy6fnnYRv2UplONJ5UtvkFn0LDs8pHvT1a7kzCl/6n6yt1zjuFKI
fPOsEOZkDXsWbSbbLnY4w5moqopBvLWw+tZ85Qb50ktjC4foYXCDfQ4W3LjOH/ur7ojIF0IZTJ5I
ByO3F2ghXG4heyABizNH7EndUw3hDEG8kwIn15GBUaEZxHmZMcgJM7ULMkPuZbq+kLpAFfdqpFJb
sn03ZHj/Iwm34dvfH+871viXx1u8ynZCVNOMZPFWn22BAQlsZLJCCm7UzX8xqLJAOFCsjNhbYL9U
uXrokWaLtduD+6f0NGxQvGqH3S+TOn9YpWF9h3f48gMX77wyxCJLC1G8rbEcQY3e1gHECZtOdHVs
K08MwPD9KOrr3PBB3iP/lz0MP7D4cui0K0crdyT12IaUC0f9d/+qie9hOU/XdLSAqCBCvlCniG8z
vG9w4j47FvqBCOP+VFzxd0sWNLc5U1jmP2iBIakQX0MFphvkhdfMSq7M/eWPiGyu7CaxlzbvyQs3
D5hb+TGWX7l7U8xiahz8qB/kJ+OAljkFzYB/KKK4V7GngBvBejq6UWnbmhZdHg1/ghLl5oGjkKBv
HzvdBbNguPzzD9OeQsVOLxs99nvtqkpva+mgBdvzKor3m0D/ZdMXqUuRVHlaGBz6mU48AzfAglxR
1vqktv6arM13aMgvqy0zlqIMpULgFU/NBjEdyHbNKUa8A/mC8xN+QhLSaNqNmL9L9R6aoiFAWz/h
X5p3uym5TVCeoDuaHREFGLTZRLqgFkAtQIFo7AbjMW+oq7NbUd8L7S4TNn//gr4LSl9+/SIJiOKo
Qb6NvQoe5T/lKd3LLyjo1c8qEk+qX6MJ6Ku5/fdF/+F4AX7wy6KLDMCSxFzCNl28HXBvE3+LhaMz
KPw53Iw5ZTl1n2JfvHDLQRcHurf4MvUvaW9rdxlp3zNG4OmhfTRfLEe5NfaZdcjrfT3tdRL0fNW5
U1k7TYu0wdQH0epNdsh8bICRtihNbtXXIbGVYZ8+Iz8ZM48efrWP1l1n2FO5oZ1QSpTodvTHAE8k
uVBVRctW72e/V3VLJTIW7moo/AZg92VPF4mG2guN0aSjyO0yqw5mbuCqpd09W3jJgO9CatjRXvPj
4BUM/8FJOU3iiiOOjd7fX+7H9bnI4D//kKWEQhYETSgqxGQZM7TMuhKQiQsBuEWcq1F6EbP7IrgH
kxi0d6aEKORdLHpmzzAg5D5mnzLr/QxsZVaqs/BJyy6HlIIvbNzW2CrnDWSXc/KHaX4Vo+iFOO11
ON6X8ktZPnUJMM5tXN4Uwh6DtBY0SE05PGzQra/6nXLedih8ohnU3Zs6tuDjCeGGsriOjTcFTwrp
WI/IwvnyL6vyA7o8h277AV35kxykPZybA4b0jgUoXmy8Mro1wQi0XtEivvmj6T0tQYHSBsehca2Y
MQLKMigvHdOwdjvEK9/td7PvL7u8uNiTThebMFNExlmSPzWO/mf82d7NYm2dk1xbG27iBH1wKnTL
1R4ibx13/MH4Wb5o2RRljLEVBuDLyqW/KGIZpMAA4mkH95bsttD86V15SLWNtU0exJ8wykDdR64q
oFmcB6SatAQuSK2375p4H4p7TXpXptiOuxs+MDvsCzs/a76McQT/ozIEXnGho2Y+iFT4YfDHisll
i8dEejTl66q9zaNHuX9WYPlb0ZVM/yWnPWZ1vlyg0mIHrX/uXhL1Wr7Gq9vLPVH20eYwk03CWOgR
tdoHjMJiYF9octIg4bZq+G/2hnDVXXZ412RIwaEmrO4q1EiFQx0/IQqMJ1Qt3ysD+Ac72uN1H1Uw
7oFax3aC9GR8L5aeyK81nR6Lnl9GYtOAGDgn6sawEq8GJYQM6VlFXd62HrYC6rhvY7UZA9e0Hlq6
jPTpLlDd70rpBphKE/3Ah8lu6TAM6S5SHzSJ4WXwKCm3anjArzikjZXhNOiKa14y3xVqxucXvLgb
6hi05mR24i3y97voVN2VN0irGjludrYKg3D21z3fnn/TeIoe/x5FvmPifFl7cUUEg1AH+sjhavz0
Z3qHbgnoy7czsjDxJtjW3uU4IkKpPtMAPT+u2WF804WgHNdNDjZ6VTi/L+50ETOosBkG43QOPXk/
G/hgxFw+jycELZHhkm39Ob1ZN87+hmn9dd3FjkfWqHRJy7ooH3qIryE5eX57h7KARl7/tlYdKN9I
HH1db7HLitQV566cjFO/D3+Of4TCjg/g48/ltmf4gJfhk0Ko2wXAgt34oP4uyDJvLhvEenT69o8M
E1IHLFTqdAihFMeci0V3LOFQJYmNBnFUQJ0Tf1ePKpjA2V0PsulhIFEEC6c9y+jbQ/pxbqTnaTwW
gx2/Wnc4NoSPQWJPot2Pm1Fzx9kFDHGw2ZEEDKuO/R8jgZy8QALsZWMY4AIDrq5qmHHP0w6hc+AL
6aFjAGKE9vDW9lcp9iTUuunEFOChBlSmbpH8E89vGqHC9DAuON8k1AHQteEDqzdcNzTJ72ZzBfmU
PsI/oyrNX40DU1Y/QA+PazWMtvpOvMHM5k157h+Td8Vv/8yPaJrHIb+a9XVwKLwWb+o3nqY09tPl
HoqESqsaYSX02Uu/mocwjS2/jzfzX3lIHxmyVDNxPNzDMtfjTeJfrpAXcfV98FqY1/G14vd38Zkk
u9ozxGDUIUGxEe30Nkp8MT2N0d7KrwxEtScXl3udDdbcJvCrK7J/rtT65nKHol56B5lwk14Vr2f3
crEVgTA3C15H51v8zSqNS/C1gORrsynds/KW35aXjdh76S1T3GkbVz+DfpciQF04MpUhinG/Qdyl
6Tv7XMHp6U5Tc+hJuy+zYuzrRfxhYf9a7GaHaqtqMCfCDGUrjPjCQBDai9JhKL0seuEQmSpCOs8B
Ux9wjjYjo3xjeOJ7prwI3C060wLN0aqj/lw/Gsl7k7wLL7Thq+YgCweh+En7Xdde044KCdVP0Fji
XZ1eW2plK8lTAnCpDu8zXDWGzLAj2O9yCD6sZEmGVLlhG9GfKtG2Ve9LaCiL7+SiorFXEUDVGS8c
JjQyVTvks0AGDQAxzX8GPx2GEa6p/KzlbCel6BMwX/VN0tUpf7vIniXCmkSIG7OHxHBFo94w22jz
K/rwua7MLf78PomBRAyFnWVPBeMSlYHHD115pGWf5lew1Vg+7vEc4Bj320K8G2BXWz4N/gF/b/Cj
Pa7PhnzgX9DdDoaj7mXwOW7rNSmkD2bA1yv/a7xY5MKqWZl5c2GiOknzzCe8Hm9r5JjkP8FoJ7+y
2DtbOxxv54+2uTF8iZ3epQAvBw/2l/GWqvbMhsKSKQqpTp1zdNXkrnGr3TbF02Tey3ivGLZ2JdV2
eMpPxcncmocs2rU7rmfOysu5cM4ekuPKvQJ25K5DV8tduXj+2bD7+oiLPDophUpXakJwuxf36R08
WBArF+cO3C7ihD85APrdGjtm7b5ZqgQYqSbI3WW+b+Qnc09ki4AtI2p7k7xdfnRP85m3u1epZZRU
Dyup5DeiF1+eeMmGF89ZXGv1aJxU3dWCfVo/8dCgGGn6O2VtD8rP1DihBUYEUDCsAmGMyB1FRvQS
4J6Zpr8wBZhRcqifOSbEJheuo6YcGIsUrT1xGGaIUWl6jNDOr0a2S+t9UqLUVehXa4P3b1KWr8+y
aAgBjc3PZsFGjrfpk/ZOsOMLrDzkr8Nuh9USfp80KwpfxWYm4INfOz3zhfmXD2TJktdUmq5pUbGX
m8usE4aSoXY/PMA6QLDKecdqd3IwPTSnY8yXvfImv8GGfn36ReNDGeTuXCeNcZJuks4uf6V7QhcE
i9YhXvvy6uxiToP+9rSLNClXDUsA52KcIHWVu0bh0nkl7ENR77yk+jW0dwj38wLc4LLSQvgmP/z6
qItMaRhGszAjMpf0T2s6Z81DIRrJpXTYWequ7E7Br+Aes/Tc4dKowlOvACq80jqvW+3xfbsJ/ws6
kq0lnnFUm7jSYjahDt1LeMVAI75SHRT0hmKbtD4nUHlKA9yx0QP7/3sDnxZfvPGqsYyzoID3QeW4
w+vCPNSYXOG+TkVjy9U20nzMK0Imx14EW8BZCZZrz744AFY6oRjQ8+x43eNvtzF/zlhOjSExWDsI
DogM2gi0rgqlr627ePuGWBnaJeSxZ6F0xE/gIHtoL+bOKOA5j7cFhhKoErXntR7+/Bf/48R/2u9F
whwJZR1NDRdg7yTN3hSvMJmpoESwtHF2rTOOzVK21WbnHAO/y7X9/ja8fFp+cf8iNtbraGfOy/dU
CNgX6xffQH9PuX6Xpq3kZKKnP+fU/MXak8+d6r89+eJeVDtRNOS6M04itwSgkgfRq8Dvbi+SL8tH
ECrj1X+AJPzrA4PoW0IcjTKKrQJEn9I/R8WLEdyY0jZz4+Y1KrajcprInd3UegvlayCF4y/MP4K1
J/82I/jfTec3LFot1mTotWyUfOCU5RCIZzlqhzZSB7+9ZiegsVvu+nDsr0eNZRdHLbxIiH+gfXIq
ar/I9qMHSIt8nSKFMoOuPWZGG8WkxaMWOyNZZ4n+s+9JhP302IuzluVGZnXG2TjJ0r6Xrhr8f8Lt
WbOTZJe0R1BJEuWFV7X+fxNTeO7FQeuaerSkhOcWjE3LIS8n+m4Iuo0/kOHQ0A4YqsNMLM+GNdHl
lR1fCtQbWT8aksTHrW5yWrldeNAdw/KpSTTRsTBwJd++rs5+Uz2ep33odoa38uwrR+3jgv+EI9Wb
NJkatZjr/7Y54jwEZm6WUsgst6MRdZTti+iOB0vY/ZcLL/KmqjnnjT62PLq4uYhXcjHLwAKrM/2x
2XR4dW+nAtMgBPSU1XHNX4O5In40RT49tCRUXTumrC2a93ObANuL6Vg4Ciph4IF20G1tIbsGRLV6
da9El4/hyKeVZXWqIqVlu4nmwj5A94zCX6csZ+Uh2c4KVsB6aqcpj5iSrgXzteee//zT6nVhVaIU
kiv2M0CeMOqp+lzN44ilegB0bbp7UGQ38uiuvO21gz7/+aeVu6kRLmP2ccxScVfvznRr7CLaI2zU
bDDp9frYk3nXUXq9miGvhJWPDP7T2lbQFzNN2DjFyS7I9vC1BUeWDgbTURTc8ek4ZZtxtZW5tteL
YDaYF2TYeva6cctmXzRvoeGDCsU9E/CUI5xPzXRjFBskIVKsvdb2e+2zXoQ05dygfFGSJs1q7mNM
G0x6brY5MqooA4LSBTLrS6uGt/Mz/dsbWxGXYpxG3wpxcCGAqxtxujGVBzPdxQAtwL/5bcfg40kZ
b0Qfd+SUmKa5FQg+oMmr/hUrp+1jlPHpjeejftEu+cfT47hzmbYmwoe4Hnuh7kSJkzd05mCDny1P
LgH54bq3cty/e/mKCMRKk2VJE5cCR6UYd8l45rijwWfuguBedZIQR0vsfirxEPSHwVMb3HaP1m79
W1tbfBFZz2ncioUGjpgYQ3PR6V/n6j5rUGJFVi6waaG/AjZcI0d+Wwl/fug5n/u06xy5yxCIYPDN
wYvFK7FrHd4/jbyMvoI/NKeL+l5rflIeCpAv3aFONwFIybUg993L//wz5k/j088QhC6vND2iTgMm
EvhF8Vvy68vDZdo3ADSj1D5iaFXn94oTRq8S7cfVgPPdx/f5FyzCbKjj5WGacz5x2U80tbe0Pmni
uEWwB6fsiLLTAOBczdW/kUMwxM/rLoLsRZbj8TyRusIJaZBbFDCdmlwwG8hxtr+bZyTF6hxpHDqv
M3vT7irSqUvirHuZrB3BRSZZBZkwNWNonJB7BI/jYBzcbqoUKabK7RUn/p9gD7T3v977RdidoqQQ
L5d57/VdF24mF5buVH5whPNgmyvUDdHo0MFcbQR9V6583v1FyM2URmq7iWcu4aBsVDj4CD/o8ocq
kinz1YmSs9Z/+ZDWWEbcT4sulYa6NpD1VDT00wTUu95VwDkZRljXcv3emG9RCEoYmDYooLMKDT19
VcvrfHyU423Tn9TSb+vIrjrFLhlwxMaJLwfNQwDTGBMVp3Ir4kFWuK0vbHKyAgXr4AjjOdeE2lI/
XorX9lw6WrSzsqe0udJCRJUGOOkvknGozoKXYdejy5EdIwuLFgOju4hvUEIPwVuNPSubvxQ9krS4
aybtI6/qvfMJ9xLNzRlMW7eSM0aAWcfVOLO25CLMSmGcR3qZzMmU6Ejp0QigGwreAPcp+jl4aU3b
uKjuV26W75KZzy98/lWfoptxjsdGa1i1cRMcHpCfQ7BHm7PHfKPrd/hIYVG2htlZiyxLtaKoH6o0
1LnY2xHUxEZMt1VwnUQbAQVorFBMz0gcdCNi2hB4pjX7DJTrBVrvflS3zEX+671fRFjcGLVLLFnz
FVfiG7vB3bNG822Tz8n7aG6l3+O2z9dKlpWotlQxyuUway5n9t6s39R9nm+7/GE6pOQRzwhE17c1
Oggyrqz/gVvTypWiLQKq2SpxLXXcrSj9QZ8Zf3Oh0+jCY172L1hzFaI9vPz9qH2D6P1ynSxlfWIh
EdRmIKCNt9wmIiImNJdn3pdAfSI5DCktL2W/GZdiW+un99ofGpCzYLDkoJp5FejQd/7+m75twn4+
/osg21WZVE24uZzOlx9y/FwqfzLtd2xcM/Q936XJCSUIDWfcl6Z/FGrIaPVNh74Vtfu5WzkN34BR
vmzPUvJnVAwBIS0GFYA5hSsBrFbmNG4sADpp8aKUd5xIxrlgimBu/Rj5Xab4NGVXk/IoWQ8hql/w
mWjnYUjlhkgCVUfYIMM+Dl5K/blA1r+G+rbaP/2uAP20gf+A50aqZYlzMTSkfhSBFcNk+0qxdmXt
5RpMFB9EUl2cYPCK10a+nyyvBQbhrrzGlS9pqRiUBFmfljE5WjE6FzosXmu6kOCiCANCxKw8FW1o
PJo9StNuu7oHa6svY2jc5VYgc7B7R7hJfuk/Mzc3PfHlAled0zw9XlCBTTardIC1dReZaRUaUptb
9FIv4N4p/oHPiuAGgHzV027wrDNkXaz/YBqtbvhK/NDnn/bp2piqLAuGucXVOwj2sPQ8W0MLwD6P
3mVHbpD6oVuvNlpW7silhEskCVojRBRiM2aM+TH3o3RXoyPdQMK13PR55VytPeYiTHZNk4jaSAYc
WKe+QW7nUCueMsM/HD3w+dqE4lBYsDPplXtrt9JHVfeXZExf5p55mutZ1M9PO+u9HUcRmSMoPTPG
I8RJHgH1lvklY2Vlq0JzA8aANBiUN2U7gVxuh4fQCxmxE9fbzJEufjEeQieL96GfvoEPaJO7MLtp
+yctRDgC7ILwHxDL117ZIsJeyq6a+oTeWBHAwmKyNCPxddoIDFYPaJAP28hbPZ7fRiVJtiRJsjRF
XXZg28ugXM5njueF6a2KCfC5vrogLY/REkFU2NbyTd8/x9o7RjdRDmmQJnToR2vp9Pcl7L9+x7If
20SBXhopeU4AzBEjCFx6YYhguBS5VeNG5wPelOofEdz5x7Tnston+zZEfPoBi85/Ihf5RZBM/VR9
BEYJ7rg7kdn8/r+4CPlToEFIXFx9C9/mlp8WX2S0ZmDql3Lk/M6zHmBNl9dZvLOGNMTphDy7Wfla
1x52EYfrrGzKyzw6r2pUIc/BZpb6olQDIolVGLplcJXAbcWr4VAW15ZehGI5xn/R7Bnm6uMuKm4S
FRJcJxOO3UArbKPbXJwMbydAVPVzDaWjrvYV6IKrdHP+g3Nvb7eoLYuQYiPMW9swwPrqdch/xNm7
iWY3J1fY9NmbmRzi4UVU/GLwAvQka1yakuZ+7K46iFDZ9VTuoKJXkMJCp8PDBQ5DONPfR8OzrIci
e68DXy6PY7pBnjoCNaTt8nBXaO4U2ePvBLz8i4VDKSkGLawUeVmtsY0SQUllo8FitdNoP6JhCcnw
VJkAWdP3rrtO9esYD9lDrNF61vgfO53/MfaFdnCFurYt7Far4SXt3ED1eSfH+FYAEUvlnr+ecUZt
Ls7lqnqsJxBljgxIZZPcVLdmiICRdj9bxMzPsDFd4TmoHKmwdcHTa/ts2VYIuMjNTtoWgbunmfiT
bpVDuJcOfelHjRPs1LOvXWmb/GgezQzLlaNS+8KrwZzvKFwVss0+V5MfdXeIpYnaMQ3dAT3OzGum
jdkcRtzR0Ei31Hs5eInCXaXqNzrNPyv+NfTbS/xSNIeOOZZV/szYlaSCowPwLo1BbQvqdhLThzg8
nuPYztVmH0qDh3AlNBPkBEGgCmf9eM7Z3Ih8F0JuPaXbsBecAUGJTmEy6oqAhOkyIrPbr82JVuLj
h6zrp+u7V+sonCpyTVHcpGTb2Z6XfXZl2VdnC7AiI1naVciQytysY7lFBHmVvPldc1f5FB0W3SXr
0uB8qhEdzMfqp+SiBggzS2UP4Uyc/dJw+whrmnFrPdQgC+l1MEFz/h4xvrHRIOf+9BsW93vVxegZ
GYp+SpEUxhAEig1z+BLGCJZwnV+WHqYQCLUXBwVGZ/QbzI18nDUvtRfwY+xJBRgPWa1sv6pp/23b
8dNPW1z+UhX1Yjfxiqp8k2pQATC0B6rntq3L7fl+gTCNvzGTessrBxoS5Zog5vf12qdfsLi5xa6f
GGoR0yJjN0nuMProXAM2735dNjWl4q2e3xuZE25hbk1owdhAk2K43NWhn05Mf+glYDj6pOMo2e/M
ci3ar9wuy+FAc+mqMlN4d72DPCTa2xt9h3C7bOMUCWlgLRv7FuH26awshwBnU+xbUSb3zOUHVXlR
HRFtXHgf1GMqYpjq70p+KgUPw1Eq+E0eP/z9rH6LrP68/uI2bYu4lIeUXFQdt2qyNcINiiqFM3Ze
CynNfExnQRikEy6St7Lyt1nwvw6CvLhXFdnMh2buA5fxEYljfHpyjwIHMRykJjFvcS6z7gTMgtU2
3NrKi2uVNZNckxg9RAKB81ryW2lnyF6Hradx2xs7RIkwfwqOk3C3mr3Mx/sf2fenp56v/M8xMjsr
ZqeRTQhb3LtMd4DW7Qp30sF0Z07N9JRAb7+OkOqQn8fn1eVXvv+lkZc0Cooeqjw66FzlOIChDtBb
8wa7jHezeKGk+0jpuCZkRnflfa8kMx+B4dOTZyk8/yAmZe+opPMQqWoKe8V+bzxJ3sPlHym26EkZ
/sq635YKn3Z8EfLS0bqk+VmfH1l4153yPvRQ03mdkGowfmNJe/f39T6K1L+94UWAO+uSYdVs80nc
g+tO8iMg5Iw13VDexGB0RqOgffE7j7al7Fj6BmM0/LYljNXcXn8uUUIGgvlSH8QzObSPPhEGVj9D
dPl/sUn4Do+GDaMvYDoZuXn6KCFOa23P2ZFMyWR24RmPfLs5nWyDj6nxKuv1bPhwXYeXWLyLcviz
AwozEVhP+Df9ThBqO9usiV5/w5/8cgcukbuCHlWVMWfpyVHfWw2PMdvBPszQgQk+9J+kv0PsZS16
/5Ps93XVRWFSJ3FpBhKryptyB813piV0EA702QN3DW33EZv/8qY/GJKfTvSgV3mn6kQwESh3eDVL
z0pXMdy9eqf44zUF6UuEw4Nw6oSTGB+T7F7Dx6G363miuPp9rUS1JcS2MMtICnK6zTP2T0fcPf2g
bWiDp9vQtgb0G0uO/1r3ZHUXFtG0H4spVEy6ZLLql8lrZPKGBSJ4+ih3d6pygEJtHpNqA4i9UD0D
V+8SBvq5ehraNzE6DN2N/h9Em5U88IOd/OndZOqkSmbAr6ozB18FZKhTzJAhnTmoYplk4LTvFKfF
cmKWp6FShUbbO2vNtLVs54Px++lnCLF+roNCnYNP8fN/uD7YdN2fex9qz9g/RHJm94ZnhntUxzI7
2iYZCPDQFVqvN/D62RVw2ID+TNjI7v4eqNbaCB9e2Z9+WwhK1TBCPpbGRQUDtzzEFzBrLo/126jY
qt39kRyB4Wu5h+9hucqvlfVXArOyCMxlH6eC2X5cCE19qzvjTPCJHWQf9OJmdtOCObr2Qr6xlvga
IRbRucnDRtZaRpGo6KDS4BrQQpnBDfmO6xchCIRlJ/oJoOjWYtNKZrk0r5KCS2MVHY+b7OrcaTfT
s4DgfZNBJ89dCDNrwfAbAv6XR13CO8Ia98Ym5OxV8A80G2YvQ3Yx3PWml+lXxXBLaQ7Ti6pRdSdp
I6G68f9IO68duZEsDT8RAXpzS5eZleWlKpkbQq7pvefT78ec3VEOt6bYaAGNQU8LUCTJiBPH/Ibq
m56VxUA1dvvyMSXzk90uJhlTfgWhLf2E3ALTu4HxfVehNlWvKlLvbwtj5+Sqm4x0afu60BdoF6h0
npIv0Un4ORLRDAhzCnpcqLxJ4YGBNQmi0+GWA7UX+sxBeS3Um8rTzkF5ULojpH138nNznei/gN9y
V1rNa3sbOkDBdd/KbuARGTcirA3cG1M7cItjETnh00oUln90iKIlsOvLz5CTKL/VX0l0br/q32rn
4iNVUaAb+IR+MiOvfYDc0zjMka3+yejmnUT5DTGP//yOm0S5FAJ6jjj1PGa3dH1063729G/Esckp
voO4Rb1msLO/dD5d/5j7IdJ/kA7p22rsrPBHtm/su5NEXjzMrgKHUlrCUkRsrILLvX5d9aBi7RPN
R1crYrs85RJ9R7k4ou+/79LyJtfqqmK50HauVi/SVCit9XUg3UJM1zBafxiO8SmkxK4P+dfk5wBH
GmkLeg9+gTzaaPP1UQYbVntcdXR68o/Srr6Iv6Caoezfu9Jfyzes6g04WCmE0vagSTcdUoBHA4ey
enCqzBYOpCu/ira00+/IoGWYstmD4ugYBkHQlnYOwRt+tf/5zddPcPWQalNWqTTykJ0rmOBD+uch
JMNz1yoheZ6gHSPj3ti41q7NT4TmMN2DM7eOdkXb+pI5Ew2/aE+/dCdiq5vGRtpEAk41HM1VKxqN
ltZJab6uts7EsBBtt72kRn4zaKJAJdF0101ti4GNujkSa4Gg2XqM8yW5sXUGpkP6dXLF/JM6euWB
lr96jmIEWfys+BGawGf+ipuneSGsxtSPmf1+gHp7unv1mzYJT2DFapX2pH0t/KnJbZHLAkOJk9ei
Hi2Pqh2/+fEbwD0D4c3+CKRExkqFtmKxc4Nfbsj/l4Be/ZJNMamNkyanMoOADChP8mlg2J4sEADb
zB5AUdZla6v1651atXBeJ6cpE2fAsgGG7Qk58+KmoBPmN+GTJnwwjcjBrNZCFlox8IHwLAMtefK4
uf4oIqo6fQqrh8VTod5CC/6HeLirR9lseBOfoWrSgcZIBt4en6qMCsZl+qcXDo2IpsdiOhEvBl3G
8pD3dnWo609xJO193Dez6Kvfsdnik7woUQvG/1GJsbX14iNMYXLpEyoYeP8CJFgFq0GSuO9vqrex
K1frbpIh2crKWoRXwK034MF424iPTJvQu7ubcW9HAAmL4NhHPrXWTI/bTkef8/5iV5TsvIK3Y8/V
T9mkSEKb16OaUMCqX0Wn+tjfSD6tsO40o5IE+RjCauYmf5kniNDhnf7YIyCUec1dgxHU9wxGcbXz
g97O2X7/oG1PLoytyZQzQMqDfBsc5NYWlXOJc+S9LP+cTEd0U7+abzT1PnOC5G7nw7xZUl4tvikp
K1XtgtSikMBEp/GD9hYaAIc+9C0I8y5sG6Ak0s20CqsMxaGQTsAWcULhhthl3Mh7n+YSLq+uBdEo
+gSLAP2xvSETS8TH5FH2lLMsnxPTrsAtosfYGDcdeVkJdH9tvU+dHcoIYiBld67ls4Xu+DS+Sp3u
64MnGXb3KRiOQBrqO12FEWcDm5m+r6ID2n2EaIl6UtBdCl6hDk6Bi1SwCG+7jY4SGYZoelLyMEew
6U4VUsjIDcwHfGaQ3aoe0qd1fyBH8IACVqr4ev1idKufWmPeiOBMe7dV7erD/I0a/bE/9IttnasP
WJ09oMGn6Yfxrn+Bnx5CkTbtCcI7oL1HHcoDimYvn/r+qGJIZhwYbKFZln40vmozLF3HcOQH4yWV
sKF2mFz79Ynfetefhq9V8iuEY59iu3NUSrRabXgb2N6Y0qrbCpii+ooPk559LLLHGKeFmSdSPP1o
oLJk2qicVnRXIJIfavSnMt7WA5q5peCI5YlBi5o/xYonW34zkhDqK0PDLsaPKS8PooburFmCdjea
CES7IEoluCO1Hff3A2asl//IXMf6EqoPYvdYt46i2Ivkw6cvdEdf3O4XemwaFcpdENtRa3fPE6b0
H5KvWeolv9R73HTkuxXZgyAulCeItKmNhh8FHXJ6rzJKFJ9WCahf83dpPKFwK/2qK4zd2zOXqXCL
UgDD7DwBe26XhZ2bdoZZk3Ks1z9+/zi9XXReHadNMts3ulmMETP0KrjpPZJIRppY3a0OjLprTr6k
n7sU+MeKRAVzsN9w3wnwFz+fqyNUG1Ol9BbQompC/kbsbiXG9CihSYmTZPgzWQdk31YZ3716bC/E
b8VTMqUcOq0gxKN9jhyTfBDzm0K8B/u/ylJRZMjsZV9rfui49jpZ5in9rfx3vDfXO+ydtGHbBJ6N
Pl/yNrzM6YzxXPQ3GsWRiwnYZU43VQ5cNjznl3VOV03M6YI94om19xk292y+CEMq4NPwqL803SFG
d6+1h4dh/pl2XxWNoRyCAqjl2+Zjc1wOYQRi1E90W3sKS3v+0nkzQbZBlJjt2tvSnXyb/sBMwqSg
fp5Pa2fRfMEQO/bz4tQoNvrbkld/H7+XHyyiuPGAlvf9OLK71sQsPzfY0CY1N8n6f/mPt/LsnD8o
NyGV1Tds0J7CR3IBtKLi9Q/Fxv4rpyNSudXtT9zOqQUAgq18x7+RGL3ZNr86MJvEgNtnsRQEjsFU
Mq2jk3Wk6F19MBcwN87arygQ87Z3GyXrLf/eJtlkAUmvmdWckXkH6lm94fMAsDFKtwJaeZ6xjyi9
/rOJRJ/0EtYeIaX9vjun2fkJ2x5yIYSZOAggvnsdQfiHpD0troH0I8iWdadaHqzmvDmJ/WEUaBil
3dq3WT/Rn8UsZZMCxGk29GrJjK5xJT9T3Kw9NisUI/ZiNJANSP0mDBnY1rRYaar/8XuQ/7MY1IuF
3lF9mUlOSOaxcvUQEh38zjxi2EL7CnyDq2Yw6zHrtTDv3HsDO5tQ2UTtJrBapdIB9s7NLYE7qb5g
HZh6peyHqiuauBl8WTwrZjNa4XEXTrv+7e9sxYvt8lXIbkZNrJhZ6Y8Z85BTiFflOiJxm8ZnNMIG
TP29JY2dELltH+dxJqaFQMqpQ1IpH5r2lAwHhVA0+Wrv95Qm6D+XOeYL2U1guDqisej+hH4sM1C5
KdNjdeppok7ycxD6XfAQtUfFTxRPBU5igNdCN+tVEB5Cw6aMnleQo3E/OKr5Eg9OMbly8RQIX5T6
pSVjyfymPKBwlslPX8bwoDgCfQvL559G/7As0DFDqmO/kk4txB2aRPKhDZ+t7hbzvry+m82TWT+h
4FeyQSsHqfu9m+3tIfLvGLXtck+S0clJeAFQYua82qpoa15cIHPEB8I66u/ME3cS8237OjEKtbas
C3VR+XwBWIh2/2Nx8EE4jHtdybfnWVePuAnDY2z0tbCutiyPcX2f9MdgvpHDm9J4hUtBPmueGuQk
or+E6cbYm6a9jSi5Wn0TjPN2aXol1/THSn5txFe598X4k/YB8n+wgNU4qJQilIeWNzmj9izEoIq8
unwR9WNU/gQiZNAt8havVlz5mDlz9/h+hHyb4PP7921724DwUxg5XFLW3NiKTLU6P4rzEUFLLIeH
C68J5zZToAl3joVTLuB1c9Zd2bqrxUdV/mWWd72AqvzwWOsuemSD+Ck2zt3KC5RfMqinyGLBWbkJ
m8/GiJUCRALcKpvV+wGJX0eqngKET5VDXd0s+r3ePrX44903h7UtY6cC7gS35fCzwZRd3SsQ/8vO
0HUNbyVRN83t7VBGgtwqfJsl9PB0RIXfTm8i0++4oSeO8uqbNu7T995sk8u/l91cCl0V6DQJ1w1Z
3o3UCPhHMFB2MZ23WyT5D+ZHSfssFY9cC4unhaTSu2fi7Vvh90/Y3goICmcL8qr0LKBwjl5H39fr
+sdhtVBTnBbTFXwm0Ona1yp/+0r4vfSaXl5dCUHfR4rU8fS49KmH4RZNwNCJD21GC1d0rdf9vvN/
6UL8XnLTbAuaKcmEQQIZpNmofDtjDNGEPcuQzCktOzHdBGo44XWvN7S7wza9sXpFHWsFpytoblXh
Eyr9fvgVTN98LMpH66CTDxy0ZJ+FsbfFtjm62LSiYfCSYSBwdD0RaSpSrzy9746TIzT+kt6sVIRm
OlUHqFXW+f2wsvvKN0E3LdVgiTIevEflYzUUluxkRcmjLugU+ZpzO2Ab/0aRuLezN/F2idTuX+Tk
zs01jKZ6pCbWfoUx0zY9zxouOoyimFf61R6Lbe9rWxtpF8Gow0Lsqc4YdXkW5tzA4ILpMAIjdYRD
gLKYDy86sJz3X7ax88zWJo6J4xDHciCiYs8AtvVzxm8NtPzFlZtfwXQ3Jr+k7KFov+gGXZn8dZI+
1U6yqu09ZME6aLN6TFBodQB1nLInaS5uaUvN1XNVHUuG2q4wu/OE7JP+owfIottWxuRFgYNlooAI
/wFDr9aVc/YTHc44/QKmemLYMR0FnZ8yI76NGyQKgtMvNbsbq6NauQJOQu0FqcXfxOXXvSJyZmPX
871IvQwBzsHiOwku0/P3X9bbsL3f0dfaRF8jDkNR7y8kmVZ4zHL2iARymWmM5aQIUwIm+Lbaz+TY
y+18qN21N2E3EaVAzGc6kuaMWvwnJf6mhPc0HU2EL5mfG3oARtuzpCcYrga47PihTj/vPP/b5fu/
g+GlvL+Kv2EbG4owcTKZu6wY6Zpbh32KNjVTKd1ePCwU/zwGW5sYHNbzHA2rn2COPxF3XVIREiJO
JvDi/ISJO/2KQ4vE8d473zscmxCsmMR+VeN7GyqZ9echOIiTk/gZI2gmUjNjwpCCqD81Tq2epv60
87rXT/r/K6Dfr3sTiam/wrnoeW5L8eLCw9Mygs/pIwGKxXjnsdPcBGjVzlNfyrr3lt3E3zBF3jpS
ufKyU/KzFwGjUG8W+UcJpXmqiQJNygLDA0anMgNpxP0F54fZ2xnDc91doV4z5NvqNg6/ZtDMsUUz
bpT6to6ZU+6216T1yL33YzcxW2syyVgGOkpAGx+xc1kHo8Lr5BAyzkGyj7da/77/vp61leAqRDHQ
s2ntTpj3VXuKj+lw26QPg3YIitscC7v+mzBzT8bzWSkYhPfK8ZjL3+ZdCO+69977IZvAXURDIcL+
WOlABxNfG18ZoDugFQt5LIHYnwt4w8nFhTy3D698PxJY4iYSDopcttLE6pZkown0cc2J0DvOP0t/
BXbpdhgm7E8L9xbdhMDFtJKkDeiIdD2We0hQM5Ogg2wWHMfFYSAAoT/aHdLt5CPWxdXkKurJav6/
BLAOyxS6D4ZbIXYGHYgYJMjHeLkHvNvRw/4bOYn8fgywLmShq8VLjZHcohEDJgig9V0gY6lH2yV4
WOjcHgOk9tJDX95GAXCYvjllGA0Kj2P8HLYf1egQaDB9YRjvNqfej4xUQOzOq5/VGppWSGtyqtnC
B3xOhp+AMLgF4Zr/6L7Np+4Q7rZn/kvD4f/ioSVu4mHaww4uE2quDFdQHzQH8hlHnXzAzk8Dinfi
PnL67Y7Q7yU3sVCymqIZVk53RxNQQf3bR4p7UQ/WYBeIA7HxlMNqOVfFH0K/3bWO3Tvkm+gmy6OF
RBSs/kT1OgznmhUuB3K8vIEKPc/3fUTFBdd+lWwpaZC19ztX0M6R25IO4fUojdUD+gH1oMLrPFS+
JDmBm3eHFTguZDeZB/BoVv7s7gMH8p8bTKuMUtJmIOtV6+k3M8LHPgIgJjQ4NIvsuscWLYM54u48
7054v1w3V/u6T9o4iaWLVkdkHcbk1MenWMB9BV6K0tnWM0rAwU2d3sprc60FNAZLAnT1zs/YOV5b
AAxMplw3K241qXZXtwY0ajDndSXTFzFEIH8OC6qgzNwPdnsvYN0QVy9giBHxUHqqv6Dige/08lVo
P/f9c2ki/1cuNzjdWuoh7T/Gwd1YfwyDh7G/0RHFnxgWe++/Bvn9y926ROarHyPHQrHUK6UqTD7k
0lMTPIivSXdqF09xK+upwDfJfLUIBEBa2u5mie6kb53hlO1h7O/B9qYppeNOerR3HVwS9asfFZmG
0bfi5UgYraf5BcqADNIMex3OWKjZeJiCAVzZ2xN7R3ET/crREsY0JPrF1MAYSDmom9AGhArrjhx+
Wk6pu5aIf/q8mxAoB605NMWqJQGmafXUipmbFt/HLzoFIXIa2D98x5t22XvenZvvAsi6es95o8cd
TFjI3rS4TtDVuekF2Ldli7MKvj2Rx5h99y3vnLwt6qTIB40OEwHAQiMncqltAZ06kezMoxMje/m4
eB26eD4SM3sveucDXyD3Vw+sW2KUGSVD8hyfePMwMfXydUfCe9ppzUN5qocbK/0bcLudHNq6HMOr
hWOrbho55Zi1XvIxPEqraPEzPWUXic1/Otf595V6yXiuViOwFVmYsJ+m5XH2FNTnZGZqC3ZEQOZu
I2yPvI46fi+Y7GUPWwhAX2coxqwyTHFm46vrAItO/PguRt3EsQ6mn/qpuLOH3wbx/rthYG2H/0M7
xj0WAf+CToLnPCjfYzo7t+gWhIgS3VvTLSYfdC8xrhieE7LXDPnHb3T6F9WV9u7UnWxiiwAIJk1p
5xKuCNBwtJKEOwXspCMdJQm9+qgF6rZ4KQagbmj5u9Oivd29CV+t2BaKPl5u1ss4U7CVY556Y3fH
EPMzmv6qLZy05h+BV6++wCZ6KaLZqZrAoSr0o2IySi5cTT1ZXpZjOY/gGtwqbKV3Lq7L5OOd4kxe
b9mrPR4qQjoJqOZyoiourSesoOkbzMbtAPJ8tKvpBg149aBkfovjyBHMlDl8VLA/sqseDAidnLNO
YPfSexpxqAykEMhvDaSNyHwOaoNP2ClOnrE8spRzdhh2+dQ7UXA7gx9FazGF8vKx5OIsuWhd9DRh
BUeCjr8cRRcExcxY3n3/wt87o9uZuzTI4jSNlJWr408DN1icDoMzf+Z4fAPegb/IHiRlp69mbelc
Wd0PlVQSjnjt2uwvEFGd9Aa5XSAnvdu9KqYDOwJ/7NMuLXvnSFwaMVe7JB/rxZrR035cMod6xmYO
BhdGd7toBaD/XGVElp2ZnbTu93d25naqno9RmyYqsb5JbgWo1Z6mYa2UW56BN3jioWfQLScggoVH
T7XKvMIpzNt8N73fe/R1A149utTqlibppJkRwB6grsPPlRB5hMkROZjyfWHIF+1Pz/ZW3VStSTEG
SjMTDCafvjPARWpWrFCJPE/JMaanSD4ttHubem/VTeSTG1kLu/kyUGnYYH67jspDD4mHBO4zZsut
ZJv/VPTxd+jbMq2kPEOupeMwoc/+hJSSUzxEbv9lpcAud8WvXezQXtDYBL1Uy/NoKSlaVomW8hnO
KwwdD410oApfQpqVwpfAy3fTpp08cTuF7ivBSspV6xD5OUYMI9tIs2ClFO2F14VNEKOif6RNrvx+
ueqmPsVtsKyLmuw0BB6cnJTIExlFMn7AgfagFGcGoSQ10AEOxe7aO02JLVdKtfoYGj0VSNOctP64
8qRkWC4woxJfL74JFqo4evUF/w+aw9JuW3pnP6vrB7k6u7HYTZnZELbUARzUsSyxuDhCB6kvXPIl
OwpAfA/K3zB82NlhWwpSHmClW6vs6D79wGWeh76A1p+7xB/JVsuHwKblJcbwPzJn30d3b/FNyBqM
uRFD8zL8Ae6ymtnIv/DZcIQFzScPZ/o1e0Pcc7cZsG6lbchWDVUVEY3UdGPbAowNMWmWVTRYrxDI
UI6Ri6ImOosunH1/7xS/2XC8Xm0TIyfk0P9PoVmz7BV2poCWRpRM+pHOxwHtowSCNfSzfLRJGF/z
yS+Lj1oO/NwP8rsQpvtOFi29td+vf9ImgFqN1c2zPq71SXCQcL27Ub3+LjgJTnA0ntKP6AKhqbmi
Q3YMw9+s9a9X3mSP8qIZVR7wzTOVUXQB+O9I2w9kO93WIORz27oP+ap1/hFN93rlTTAdYRtZS0pa
QouhflolGyL4bN6AXW6FcsDZtKPsKNslyJMDjP7C/weZ2NX628ZfPy5CJJvMOVCQte7TIxJQkdtE
PjBh4xCUNm2g8nY3/3vrjF2vuomq4xAacjhN+qOs2UppawGDvvIuOycQHbEXWWzjW7UiX/e+81t3
yPW68n+GtDqqZEGumL5j7YgJM6aPCaS78UcDoQucsgswf+f9vhVEr1fcBFFJTCyxlAii0FUXR1gH
yaEnwn/O3VUFZRVxQ3hmt6X2ZoZ9ve76u66Cd9I1QTRFoCpVLFtPcn6z2tsnxUlVnxnfZkgIeFiy
7srT7j3uJnhOi4zVoXjZTvm3VveZFwHuctSP+WnULpNMXTjvyl7vrbqJZdnYhPrccXwvavMjihDc
kFHL4cV3LADC3TC8/Gdkg+t3vIlXxpxZupiyiykijuKLOUGYpEN4XIcjwwKAHcTQsluz7UTJS+Z/
9WXVru6TPqFjrlVPaMbF4Ed0p2kOVX8PeSv6WIgA6DXT0X2QOyaslOW7FfyTFsP1o2/CVh0F5Nea
cGlcT34KQLbmthgHz2Ik2fYHgEPKRVJJN/bH9TuneNu7C3u9hxHKrGxNQJXBbgGKuMUMlhaMP4QB
8djbQbGnf7YTs7Ztuy5SykVZxbVW3Ewg4nJm5y9cTQVwJckpFh5XG49/Yxy6t/A2aCVm28AMWxfW
Z2+9qaPPsVcOXuc1LRYSwRn2ka//o4r56htvG3hyOEppOK+p7+q5xcITR0mza6eljeH2qZ+JqHWZ
uHlQ5vzx6dr28QToNFZBL+lxNEAioQlA7DRpSjOVM5uj5JlnGYvDP193E8I0QHGltjYKLu5uozcE
SGfg2SojcYiukMUA3E3TXRn9vYi97dr1WVBNDS7qjy13wuSuoq1Z5WrgpED9et0KAgEw5ezcT3ub
axPD8nlo0kniRlQZ5rpLeEDMB5hndhcqiGgX4kmF6w+wvP0bgsB753iTdVUrsCGJuBtHR05vxAWm
VLzaFFfqoVge6thr1w9s5sedZ96JoNuuXURjJJhVBE41OywOZeczczPt52dNPqHR5SzYDKzDVo0C
w9j1Vdt56G3LLWvzKJgAnJMQBIcC/LI3HFvFxiYA+1c+8oz2w+5X3nnibb8tGC1ZqgzedOOKGJnF
z2mJCDAexpgpI3jZqz8m/WySgq7sg9Ty+/as6N7Oa19v4Xfqm20HzlIzc1nWAKrZGsqaN8OjZENk
FcDXxxR3UKwQHVlRDFqxt8t3EoRtB86qqiExTEKoNPnJ4hsairotOA6nFlbnJ9S/6fyRI5zq0t15
6rcacVdRdNuI6yxLy4OIAxYY93n6wQpuRrQ8z03hR/Nrkjzo2XNqPfTLY5F9wGW9OuvdWRq+hObH
nR+y9w42cW3uIq2OQXhQaTQRhn5setRVvAbVGMldCXdt6og1RcbOunsbfpOcNWEUJUrDNaL1oPpW
R3WJjLD/ojX22pYvXnari70VNzFtxmck6ASetDCO0O0BDyWjL9N3xW3HE1aFc+Dyu7LJK3L3ve29
iWYc7FC3DNpi8lMG5Xn4tIKVgs/ZzZ/WjMom+QrFTBljmdPcenn1GNSPhT/Sh6tIvqwVQw4r/FaD
aORN6f2k3AedX+3t6p1XvG3G6X0FcjAjCYW81/OIPkb0uCEPp8A49S4c25rtvasyeLkD33nH225c
Gg9VLEwzaBHrodbOJcHalWGh98BSow9RdSpf6LI/jz9Wy0TzoXeNGYqSfITEWKTuABNrQVY/wxXl
TzfdtlnXin01Kibd3+QkUfZgP/MrRWxorWfFj+kHdQ+xs3Nxb7tzWVEmVR0vFJY/xNk24Ew6lg8L
/966o7ee5qscjnmuDuUebH8njmybc5o0jpNakH2v+kCUlrQjR6K2V6l4ONwL4rFx9A7RwX3vk71N
t4lgYTVavcLs/DHpneriZsa1zayKCRqOL748OAgkuc2wly/sPfEmgtW6ZEFWpQ874NTuquIJOQMQ
2cIRRfLcG/A/IUFqxtM/mqVe3R3qJpAprRzhE0EfdBD8sLqHHOCF1a3uitLtRHefFmgXwd/eBUes
AeS9Y7YJZXVvykLQkCCl+S+FtmCvfCH9jo9lehbUO6P4YWmfleKnIaH4KK7M2BTe440RI6Xb7frY
7eQu6ibaaYEy6YXK2zeRMTAPjfxo6AdpgRdbUv8Fa5SNqnP8s3QtVOZwS3VK88vOHbZz2LQNa6Md
RLWXWir9dV4ZfRkeyhfLg+xGj8z09U/F32ovrHXdO19B2zTJlHkI8kzl4qSFI3id6qDQ3kgImR8D
eyWKuA3P2zh/+KibalNT5EFrVFKlunrFJK47MbtCRHTpH9viJbPjCxdYOpbtp4UO5SDuhZe9V70G
gav2RtPFuhKpK/9hsvVDHPoZNp2MHUC+4mkug4lD9L4mgu91xPeawFuDqXia/je8oLfUeyrOdYD+
b1YJ+3XmUX8eXRO5PKepbncbWDuRTdtENjPMMyVOyFi4ThH1WN1gawerQLgH4IF+jhHtqz9NzLZW
UmMXlGmy+sCCeU1AHdxp5IP1IUYUpXrFcBiN6uYQuuVeJqrsfeJNWGtEzYokndOkPg1ujHrVq/oL
8fTx23TK6iOaMH3mTR9aOmjopR+H73RofQTQAliIKHl4aDiOxwFMi8WU0W4LW06dhtSnRuNF2A+G
O9F/a0EFPqLIpJKCrSO18TrrUDYA8MP5EKLhHKBtLEaHXnBwktnl4eyEPm0T+kK5nAM5YlukJBQN
IHQ7/xq8wkM6iDj2TH596p6xUMQ3qIY4sqsx+SZZ7er+2dpLtUKPYphB7YL8jGs1YGoALpROj642
eoTdes//jQbMTsW0tYfqU4YDiLVwzWd+Nn0YS0CQ1SOIHl+dbxSsrchu6Jz3iO86wYI6Vdp+QB7q
T2/frUGUqmS5lFbcvrX1WC8Ps3BPwYz3IJo+0UvndcY5R6TrBo2fvWTy0kt8J/TrmyCoTbNUtSvj
GvzPUcZrI/GxSB7RXwrc5bxKYuYn/XNBYq/4gmDXom0gRzDaAo58exfCzv7X1z+/Csj51CZNF9Hq
zTDtPE2xq6GQxGgySW9WVcrGUTEL/xuKxzvtAn0TE7MqbJBpuDT18dcTAe/5acgdeGTTISYESt0Z
HxIvx9YXWyD//WvwImrw3hfY5nyzGkXasF5D8RG4JK23zPjBFazhMvKQdj+m+cPCvkSLjx2o/SUx
pQRM55vugqpkFtmPo/LLmr8uBT2VsTyl3bGBQdB91tTzVPzSRUjrd3N0LxC+xOX7+z9+r5WobwJs
Liv/++NFQEZuwvgWOY9apWubNkfhEAMq32do7e2TTdI4yVmutTrBSoEheTP9XAdd6khzYVVMdLIG
IHvsa7sDtp0YqW9iZJEHCmQhlp1VXysf1PRoGq7sGZ/CX4ajor60HAvpKQ9sxaNPrf4Ns9+dy9vY
JIehLPW9apAtr+MIzNQpMYdjR7scQu9lvhd4TeL92Sc2NsmhjEjl0nSQ95TUL06yF+EyfBjghoZ0
0nC3xUvNX3ZX3fnGxiY5zHSKkbqh7JcQOynvm1MKZdytwxtI8sWX2S3dWHr+h9aTVxeRsYmHOrjl
KY6JBR3piEMFJnrSkY5OhhCDN64MuOYAb3gvDu8dJGMT+8pSi6RCYt1k9s1D8NdKf0vo/aPy1no1
nXK6ldP4hxH3wuW+iriqNi+LKFDxoGLdH4LDAt4IPx3aO1GASQoldulP8nmKD+9vqkuP4p2gZ2yC
ntEpZtgi1PkY3a603/a+fp1XCPHkTh/1tU+6ygPN4t3oCe2djEPiT10+5LW/2svBFsEJh7eC2Dft
RQeni1a5na2Dh8K0mqIVf6u1PuqudyEC6Z4yH3Zxljuh4CL7c/Xe2jgoxTKkJXIR01ohwEl1XIDd
chTD9pg8yy5j0l+QJ9rFtYa9z7YXBzYBsK7VCLdSNsvyYfm8KnXkX5ujiaIWU0kk6B93b+adPNrY
hL7KFOJkHGmoS+3NygyFR5Dh7h7JL5bDungxRUdtQmo97vfgpTvPam5iXhFkRiiFK7wU1lLXutIx
/AVayWlRNPBBNCQ23oLv787/Up8ZpmJYisUYbnMYdd1MM2E1dklihjNenXvgAFVkoBvxuZO8GQst
2R4/xvUxSB7+YTb4e/VNOlI1aRE0JYAKCd+p8hwji/nNRNfPz09p8nxR9KucoXvY/cpvp8O/F94c
yrxWTKtbFw67Z7ct8bKuf3bdscCtztW40TQHAGQDN+lUIGo+xHe4bx3jdq8ufzv0//4Zm5xC07R2
TP/VdA4O7YDaAwratJyLc4QSjofhyHcUkrodgdY3ccyq8XvZzaEy0I0OZIFed1/c19mHSfP44oqd
/BhXuewYAe32NioPBoKnElBQJAJifxL2tt7bkeX3r9icNDObKjVZFdIqCWdaex2eINe9autjLDDl
bl0iIc4Zd8lvsv0Rynqt/v+4/O/lt6etUed4UkN2/uSjfo5XrN8dBSznvOionytEanay3zfB8ldv
fat6NJtFLFWrNh+qoxW+xtIhL73mC1c9gqVugKqHcKPptiF4Ivtxnx9w4Vq/98SbRGPU8iWr1rF0
F72IEbMpJHd7p4u8BB8dw1bQecfL78Wa7lGUNpejuZwKpsetM/0YGJ3rlEVgJtHPzZ6b9naosCRp
nyvhNlCe8/h2QU/eeJnKH4l6kKfVS8/4oGN92iPIkoY3COka5se+H+kxGkDC1Di1VUx3guGp7O9m
HU02BPgLT6QQm2JEbFv7ryV4LVM4E44OTCE75wJm9ZkF90P/S8RjyxvvtQcTbz5bkD80Glr6zdcB
cb32rMLxFY7Z8DErX6ThtCh2B2AcVcrK7/PPXf0SGZatyR/mHvMovxDg5X7qxW81ZFGA0MKpL85T
YpfBGTaZUvq7XaK3L5nfe2+9Ca4uVXlQWk3pGLmUQFHJBKIvOXJkS3ECD7ua7yBYR6LrDuXeHtxb
eBPuRcsU+3hlq8Vw8Q9Ceou/i3Skouh6v7bswSv7Gxz2nKL/42BvboL93ACqH0o4mKMTMsGBnmch
tHyTJy7efiQ3FuVg7+7pEv6XdPP3u97EWKXuUynsqSSyEwkTjK38jpnsjwri+b/U7nfimvom8/b6
oG/CqxTmihaCOn4cPpc0d60PgBQReQsaW8JAuDnKy110K51AY8wexplljVu1figxJEAQ1XSUR+1B
6e0Ib2HxBEaIzRh+yw03RDTxa8UsBuUsUEtfhclvzFP8bXnADbEbbY5wHftdcih+adCNbs37IrXb
79FhBPpsOr2TfkNbzRt/5Z752hQ2tWvB/ypnBWEsqNlP/GCAZb03Nw9V9cMSblvpFTcmVX851DRN
e+suMA55xPntX6pmbRjMAB/7lzUSRFgJWJ86HB7iT339uW4H26h96RlLLjR6EdMbcjsScXb6LHV/
laUvNec4uVcSRx686nv+UgC3wnVVL3L0a+fkjG4q0hQpfbHkoA6DvVp2dAgu/zCDvxLzY1nezgky
1kckPcvkkARuhil9f9cPR8qXmb9Fqz9YZef0+eRYuT0t7nAOzFddsJfwyyDaOWrFLAlF1LCrDn8l
JxyP1nOfuHpv2lbv06JulG8S2iwocluGPYm29H04Rx/4F4WGbuhI6kMAr1W16aBAQhO84JRENO8h
unffp+/pnZSjvs+6KY+g3jNdkaXzzDFXEAh3pAJIzoOknKThZ2p4HWRGdHhQ5UncSjmplR3+KgKi
0JPZ3TX6k1jewakqZhjjTqu8JrGjGWdUoYzX/Ef3pJ7jBwZFJf3D9saKbPW5+CXfIS8SfUya01Sf
5PvIssvvFoK0tyKep75wBBCzfJEwSRJOo+j01f+wdx3bkeNY9lf61J41JEC4OdO9IBleIa+IlDY8
cknvPb9+LpVVUxKlVkz3bKdqkamUFKABHh7eu2YB3vV4IbqVX1gj7DV1SFqdD3iQt8mTSzeSbyGS
UHvrtgWQ+kJpm/Yu3ctFJCwTNbx7wICRHO8gIwl0prym4syDKDbshjlUtyWkHrpNtwv3ZbsYa6dZ
K80CCxjSAPnCk0v8a9xu2GW4z8wNhKRhnDPCHz60Ye95r5qFcQkxqwry4WLR6j+aHTKCBpQr2IpY
kK0q4A5WrKCbF9WW39kqPSuOKjyHlDF7GS/hx+n99Kodu88wZaArCG577G9T6NCi0P2UHXG/eAwe
mkDnUN3r4FN/xCemrzRcNcKqFJTrrRIVgBdII0Llm94zDRAny8+XcEJNKhvPCNrkWbrx8i1Ru2aN
VInmVraeWnf981Cfw+yEgri4x0geTk7oQ6zNfbPtSss/A/8QWlsZXWNPjKBy3q3MB3bT/nC5U8RW
etZdBUc8J1Qlz8wrbacth2xL9hrEzi/x6APob+fP3VUFhzskEz1QfHaEumG5xYPw0KfvVumpo/Q/
YTn8FVFniVvQVn3RgW+Bxl0NjBF/HnGQ507Sw5F4CJe6rfkTdLXATNjDm9IgMAm+6dyLMjMWcE2C
q0xVbuGPKU/tbifS6U86cFlvqrbEhUH2Ae5M47K/MdYQnJKIacMyqIGsdF3gVKj+fx15VjniLHRH
s0IyWS0aiQ0dMCikTRN4JHyE5EdgsTvccL74/vT2Bqr7JqNTs4yuzllZ9x0SeX5XO3FrsWotpQ39
vdbdt8ZPsyR26W5xiIVEbnWs2k0UPxXxtZvf6nIFpiRkpbh/XYoWvc9FMFlrLbZDfHXqnPfWTv7u
Omf5jidgHupNVf/KXXg4WS01F04BS19fmtLWkNEFgPC38GBWZwTCvXbUr2Gk3bNyVbHzMduQ9iIu
tkZ6RcfD0G88MIeazvYh1QQ7UsvFfd/p7ibLrpA9KqSx7r0LuDQHW3CZVYVtduc6vK1KoJXYOY2m
4wQ9JTj7T/o6/7Mq5vpulZH4cTCZZtZwnb5EohEsJu3FqLrQ/WukdAvPQFZvBIfv58CpY8Vc4G0M
vSbrYaoI2VInjd+4mY4PnRtObzTbGy+nbJJR1A96xFf7+8HfUOHfvVj+MZF1i6Lv5SSsVy1iKHmn
C1rg+O5Aoxni+BOwGIACREtvEdRb3dFr+JIvBIeu1kn81okTvZqleWlZlyLWJoTxii5176KGPUNv
tzri06oGI7xb0WATP5pTGa1I90K75tjb0/4Eov0N9fjdE5klfymphOnFKPfVTgfwIXxa8xUcKdwF
GsJyhRodOwTiyCLIkSPpGIJVBlJWP+xzADG04UG6q4FfkBCKCpq2kbbPrnl23pGFESMtR3p3Utrh
VNCcRXMvDNJ+dJGWQ7jzsd5gEsE5xJ70QvXMKq8nhX6kAyfmzRQP//lTMuZKcBHO/i2b1PnMVfFI
FrJxEmgh9Wj7IjOwRbD0l4Et4XYerQlKA3bHV3m888Q2giVtcyKMniiCGfo8enuGK0mPJZRNr4ku
VTKBghZFep1AK9cCgR4KJnAS2p5aPycOJ8ZcCq5IBlLQ4G0rJdHaHQGh9ZdIBFtAoBaJvoTF+TI9
ib2aXul3T38WjuNIL8zQRPeR5ns1LIscPBeUxOELB2MuZDj1eU0uBglPt5XXLIrJ8ZNBdWPp0tXb
PPiP5/4/vdfs8teY1T/+C18/Z/kAQWu/nn35j33wXGZV9rP+r+nX/ufHPv7SPy7y1/SmLl9f6/1j
Pv/JD7+Iz/9jfOexfvzwxSKtg3q4al7L4fq1auL6bRBc6fST/9tv/u317VNuh/z17789Z01aT5/m
BVn62x/f2rz8/TeOZfYf7z/+j++dPyb4te1j2QbV3zZV/Ji+zH/t9bGq//6bZjD1u5Im56YyuAKW
HG+xe/31La7/rhuUGYpIYehqYqenGRrG+DX9d8qpFEqhOQbCK9S1f/tblTV/fk/qplJK4gdMMLDh
JPnnNX54WX+9vL+lTXKZBWld/f0347OIuWBEN6ShS1weVXPQv/Bj4itNjhdQ+soSGBminDAQvu6Z
HVTnwQjCZXlmRMvgqPnT6YS2kOGUsZVFHgziLxIcNzHD9Ssij0WyEuWaeasSDBzT1uQa4sX1y+iD
tLprW7unsBCyJCiFEKsuwajYhNAxLyxy6FZDsA36PYX7EA4trzR3FHxG+AqZgskcpjlFsJbTScTJ
A6e6qiOY2J6HKB1tUIMK2Z7fY3IvvD3hZ1Jnqx5CcemZof0g7ksHLzxJnQ72Roeg2ZfJZvSRRx1V
91DrK/88qrZ6vYJ2YEJgs3QMYeXkwl/hZ89xkLZ58Kg322LYteYtCiv9Y4D+dHlVEW5DAq0sDmpc
C2aB8gMwmDcuw8dkuPFe3AjS65bCkd21urPqLD/PH+FglON5oCmk2xVKd4BHymNDLsef9Xm+hVZo
jlPqve/B2OS8x/H6pQWexMmSDc5xBMYjAgjdax/NdR2ywYtE3OZi0ZmrrJnCaWCu+vv/X9n1MK3s
yX31n6/sJSTu3i/o6af/XNBC/k6oblJJKDGJMa3MXwsaVNXfJVQfFfTwiRB0gv/+uZ4N8rsJLKxQ
knOdIL1Ejv/neibG7/rbB3ETDHeFOv+/sJrfoI/vdgVGDKoUnf5DzGF8zucY8y6pez0iR9lytxsM
tN1lttLqBgqpSWckW01Ufbl7+2tCUOCCfYmbbHsD2hXrd//6zc/++qkgVebzr79OH5v89bUEaRqC
lG+D/TXur8F+/cJf43oVa/+4mrfr+PX1r0sCuvWPj+nHvqxvvr7Q+c++G/3XkKI4dRKa1V/xjIVU
pqEAraVUMDrLUv2kjKsoCrtjLQD4KRgKTv6yhOfcuzn3R6R+H5nZ9Dkf36WArqwOaoROia7PM5rY
1ZiqC609ckLDc5fQZZX6OJ4jHI0DEjyfkcWQtqUV1rSy9aG4SRtvG9fGTdIj/vWBiZpMeRjSUrci
RDragCYoR04sI03udIqyvtttfaM+FBSVBk7ZWqP6GY2CZZOVW6jtLUO0OUYvOkoXKNukrGBT3Ygr
w2hXZW88kci48bzmIXXR8In98qHq5PMg+Dlp83U5ms+xK1CfS7QjM2BOMgxwKnKDqcrR3ZdEXxkq
ucsjYBtpcpZrxn3nxj8yzaTOiQf5xXM0BDGYKaUuscfh++8K9akxtlnr9e2x6nIn8gu7rNwzD/2J
74eZOzhjXsCukwsqmalTqb+pOLwbJw97aZIhrI9thkjvefFCU+Ix7ELX1qLqNQnrFx6yF03ocOJF
GR3bm78x09KEIUhrrhJh/oxSvbXaAbwFBbCvlWDaV4M6S3gLB+QxwUEkAasjGAwwhgQqo6hYrOvI
VFbPQ9SF8wH64EPoLpTWelan4ovIS7NF5PsS1S70ZvPypePNvksqsCgN8wEHnXAzFv6PdOgvwx7G
Pn0NOXFTowbSyMJYqa4MLOLGtQN1PgBSRXk1GtlzgO2LkniXa/ze9SGZFJdIE/R+WbVjZZV6cNab
sC1ULZpgNX9imjrPdH41JsVN37Tbgg4XrQ83ozFKLnyP/IzbR1Y0F3VfPfduOiwKSLerrMkxXYND
KP27lDU/v39d06n2w+pC0kO4xArjhBG8ro+zonKNyi84cw8yhdt2gOq16IXjBikqn7S/+n6wucIg
IxgNm4KCZq9AyJ2fbOO2E2PTuO5hVFYCxTMnvlHXBYwcIdrcP6QnO6PYhj7dncB0U1LouvwcO0yR
1yQ33ANre2LFSRuDq2DcET5RIyi5k4W2drv6FOjsq4f6fthZLYt4iUwaoruHmJUHXqJwUI9oBjD3
PtEhIPv9Q50f0389VKiNUqw6xOI51KvWmoi7MQHwN8jN1aANt0Wb5ZDi9zs4XwdXaii8W5cAoJNq
LhQO86RDdOM735TrzisPehzANIGNt31DofY1or2TxcyJoCHNcyis+P0qQkO/ZObSiAmaJTGC7TB2
MNYT3DFEey558chaYMRziMEFxAP4eNCSE/Hr8+QxJNFNqeMUIQlm0nQUfBdYslylWmCM1VHfTqo7
4zGxn+lbi09tTiK7pg/7sC6mwTgjpgnfaRMnjY+DGUZeCLhPV8duG8OMcvJ7qeFPmq9RfLW1h3bR
bdByu5xo1+r+5OjTBPlm9DmfJETgyvzMqI7pWb2ha7nptzqY/EBIQtLoJFnvq3ulAndKTMWBmJjd
KypuhhlF8fRgu0d6RiHzD3bBEVSdEs7q0mo2JtQFwy1aGRAfuv5Xpy+e9LvR5/BInbecpDVG71Bs
1hf5httyVVw3q3odLFwHLlCW+aMAYbFcwW1iPW4LqDlUTr9IF8OaOf0y3fsrUNNPFXbk55egTF1n
hFFFTSLnU8D3XUw3N42PlKNfx1gb3dGmggJsEKboHerwgBnai7Ep7uIQplUcJ7i6Kw5aJgIwlfUG
eAC5C12QlkceQFCGJE9poSWLgEMpW/gtahLkoRTCiUxjnSbqQFqdbFOSaHBGjeJFp/PrUAyQ9PLR
8eo6SuymjlJH9FG97CCQuCW9L9ClhGXuMBo5XC7jGxQw2XJMgcKHP5OGFT8EVpH0L5jqr8QvVrnW
XpUED6vWBPALUKA0I4n2sYm3XevRIpXkfExynH1L+Th2GQQ5NagM56W/zz0Png7VeF1UAHlXgDPo
2mA4dc4lEPfDPYQuh2XG62ERxJ0JBANaiDJMrzUUUgUzr6GXfMOofCjlWO/CUY7QESJw0CVoUZVl
c1slRmcNnPIX1yXB5vtpNi9PIS1RJtGFEpyCxMzmrIHQNXyzipvoOIlHTYfkElLi2kLdQeQQrt65
eSJczbU/3wYEnRe5Fg402GRnq8qTzIs8XYTHZlRr08d7iFWrrQoTTa089n96IqSoKLu3btifsShr
bemWuxrAtmUXJTd+K9DLLQGeiELl7mO/B7eijS7y0l3EY49Dvg8NvU4qBGjjB6H5zyCBHXJrVLtE
qEM0jBAeKasnztD3FojLvAivxjZ/RIq0bYp2QD8CglWjGK+iKLmTWv7Spjw6sTnNGbnT5kRx3EPI
liZTeAwf4+iEfC5GVvMDdFDPPaXWOMPYIQ7/+vgD4g6LBOrVDGbIqaptl2a3HhtX0Hu3ighd1Rbm
LpXv+CJ7ZgIaExN4WsQ7aLOjWxLZEm73utGtYx9OckZSnKqlziq7f1w7DpIm0mVB53hRXqW4krwB
/WjFt4Yzec2w82HJl9nFKYYXTsWzgK+w0ehMp3hSxqehCjJ4SFOy8NiWIUijqJBAYOv7FfApKcEC
eD/ElCu92z5dCBWqlifhMY5CPLrkbBz7jZFHjkS3/Puh5kDhae5zSrDYCDGF4vMzQAsP+T6IG/8I
gM6Z7uvhQkpgBVojhNcv6wBGouSeiCKBZUGdWJkHQ6s2zqPyB6/gpKTg4+32DRAGFEI2SZafdxpA
fapDAd3r8W9eVoPn4+f9XWqwrTfEN1Xgw4XdH3t08SW/aKPJs1PFFoJCiUnUXknJECYTD4D4rscy
4RSIBmAAGhFRp6yTyPJiDb3OxoMStM7oNlARSLQ96U8Fhs/bLYIQQ50RJ2iE+HkSnBdl1ORm5h1J
zeJ1nI85Gk7R6GSut600HDS06YyRix4GYASm5DADSS3ulQ+pbnggWE7EroJ30HQCCGDQ0fqJQohZ
6WGG3TKu91pUu2gal7EDJfGzjJul7TKtXZplB+rgGFVwd1ea0+OsvexI8WIqWJIPfMws3LEBtEkd
WUYcI2iPcJSt4b6WR7A1SrBCMXU2EMNEKDN8f1uPbWmHJjnvUkwlTe9K38oHA9o0zBw3Ud9kdkFP
YQ/f8oEPuREiioIsrEAmiG7LfFvG7RuuIlwdquK8q+NbkwGtISEGo4N1bVbLKkdSZkaLUu+3uR6e
6+3DyDikkH6U3a3eYCcfXUtjvYWXAFcxz3JdMEmbZzLSM1EdFU2gs5wtuq7aJ/ojTKesDlUjIWKr
i+nKd81lFFCLepUDxsHC9e7azFgqCfgPlAdrFAgEHW3mjzveMsvPLmugjlM4YrpRtiSo4IZxAu+u
G48FlxqLz5XfXHeTU0+VoFsRWmierTLgo+scr4gP8BNrljEEslFhOTMTbidpcWB1f0/ycpGBwx+U
p2Bmn2IR0SXO7yZOhCZlci6iEMhWV8gJwqNfMxAu64VR5ydai59342kM7MN4hQZAwXJWjIhlF2ea
SkPsxtUhBzVF2R3a35PMyMSZOMlY/1REehsPefz0J/80acZyUFGA9XIkD/IK4pk7sYRmJ/C5l9VS
wN87Xrd7fccuTwocf6qSfRx4nsnzeCh7r+7DY+mAHNfaYp1eZKsIjs39oh0hwAs5o5M6GFOHZr6d
KIEeh0lMZsCDYrqqd7GeRSnHgtb9o8dcmMVCTcc/phRHN5o5NOMLhp5xlIvjCBuHsK6WKMFYOUpS
qqCrHJkkKmJOM3SoszCrbqmltcBRJo9eX14VMgEKq0GQai/7btWb4drwQngfM/chaKG3EP0ssvrC
MODFHWdQpNKBwe69dZZCcmPwnzVfblEF2Mg+ulAyO1TCP7imeJUtAZGcbLUhXrjBmqEeAeND96rS
oZuWQcG26reD+6JAa9TcJeXlrtMgaAxQYcW7ZallTlqWW5aCDsObm+/3szkgYsoEsDObKJFwTg05
P3rSODYbNujaAcnjpPkKtXbEOn9ptHBhqTY4l/QwmrVPZQVvR/dZrHs/7lx90+tTXeUBxhUKMUvU
2ziFwVMJ+boeqCwDgp8isLmRo9vLbWYgDkXFMoHQBZxb7DHngH7352MwPRuOtkq6jysJeTbP8XEb
YUIdL4a2VphdVgEEn0CSrmpmh0YFI5XrgsDep+quBlTOTcY2RKZ7LS9QHxsBkapCTAp1ZQrg9hLN
Htx0n5tQ7AmjZeHj1TFXLMZRbHUuNnpFoN4Ue1tX7x98CI9bVRVtvb7ba4H+QIV/kRvwadPQ7DKB
RWxiW8DoJmSNM9T82MPjJikLm6RwcTHQECIj9Ez0xtEMYB/D+ETW98WCNQwUqZDxCW7y+auuXSM1
OY46WDrY/SK2SIYdi4ITdIlPyRgKYYaJjqNAY9NgbBb/XF+WLKvwYhUE3BgLLJpMygHYWMm/MRIS
DXRSp9IbmUP1q7z1KtKYGAnqHD12rSiCJkiiL+o2PpHZfPXo3g81z/U7NFCjAkOZHbGz7CZHoZmP
L9+vxS8HYQzBTRCk5vNjlVE2phkrDSW9sV/pwIdlnG4lIsb3w3yKoFMzGPsEXtLU5ZpPg6EOipwj
/T9ofXMZJuWKBdkJ7srXQ0iKtB9dMzY/XnijkeQDbd1DI4ADS7MLZp5qnswRVVPgQjkefxBsApS+
7cPvNoKCjbo7iso9TIiY4ZB58EqDR7HdLprb/hGaOFCmOS1J+VXZVTJ03kyD4TAzf0eZ12gdl717
GMoBSuzABgEEnsp4VY8P6bgt/ZPa2F89S2AHFDJqQtHxm5WxuyZv9TjHfYLQuxTr2DHaZf7ULAHl
XkMYkfwbPj1vz/b9mLPpjhOQbCLo6GJMgoqkWLYpjJggBB5ZHWyo6avmJKecZN6YrLMdAa2bv250
FjgCxdzGHDFpYp0gm5exu9FNsTQz0dhYMaVltnA/pAys/6HrpePl7ZFQrqy66O5lAcsVLNFzvQjT
Cy+UlwC9XQnuParYc+ESWD1BZhJzZAzOfcD7fHj4ema4gd3Usq1g72S6TxlsQE2zsxODg9ECo1cj
q25GlrF14Gqp4/XIXfXC/VlIHGJYPj4Xev7D4y7UwmO1Q6MObWceW77W7hMOtD0qIzdtVV02Xv4j
SaIzlCjchdbBRR7sxUOeCYAieaGcMKogWKVL344TddkVEsICRb1xM+8mlICW035Th8bSK6ufnuu9
oFXkbVzFHvu6hVViGy2bPgH2Pil2WTMevg8WX8Wk9y9lmp3vV1mZlCmNa/dAtXvaVlbDNzCYsL8f
5HP9G2sZWBiEPB1HWJQkPo7SD3FsaHREbQc6eZAZsptX13me6hH86VTmYXxR+yAGAYrLNChqWPMM
0h8io04CIg+RVmBb9wsfTs3eWcB1yKgwvmk1nJj7Cos5YrvKbM6NqEt/Qao+IKret36/Srs+XMS0
i757rmbV6FoErMAh3kzgWqu/AQrzFa2Uxhl/TmKQy0A7LbT6RSyhjKF0ZyDrY1LOnnNSeXrCq0we
/AL+IHGFXNYEudk09kl8Q8ro2hD6kmk6FKTlrtbMl9pPIKJ99L0Te9AX0+pD7WwW1LwwRseQFvxQ
F1fdcBXIJz05sQe9ZZCzeEInRIZkaKpgV53FE5UZmkSVQR3KksI5QgF247cS7IAmPPNydssG9hJC
gj0oxCrvon/jDt+PPls4pRuncUeHqfTtXYoSVLrGt1VknDhufnH6M7G/imkvR941p2slfYJ5DrTK
QaXxGevGdehBMIp5dmcCvtRnJ+7qiwmE8o6CQwObDgvz6lcmKy/TjJ4d+LD2dXiUgqbyfSz4YmYg
mwceArsr2jZzP7EqTaQkUcUObbmPCSoTgIIVD9+P8dXqQyGPTj0QCdDePAQkqlXwnBXmQRiWvgXH
f1PByP2Nsp5sxLZdaRtt+f2YXyQOgiAfNrHBSTSiphf5bsHHY9gEHoviI0AvKxdOPAwyKhBnFzmm
hoKIH2zhvx/xiycJqIKJO9EZRDjmxY6xhA2dBkPFYxId86KyWeAuWPL0bwyi0EzEUuNEmdNFvLut
YByCCuExOip1MfJ9TW6j9hTj/osTBRrrf40xi5XcMw1ew5/xKCOrOAQ7seuP4jzdVXCFZHa7oguU
Vi7+ZRAQyhsM8C+w7ZEjfzpdRBGpNF264dEs6SYSUNfT1Ib06sRO8MVb+jDMLNUyx3jIclMLj2mQ
20WTgrwEtlc4nJgMX0VDiYYfh4IAl/zTyo3jNsaDxO30yCZRvEvgyUcLkHKz+KnjKrT6GJXWCAQw
9AYOLk38xfczZc5nn5JKZM7UFIgg+H++6IwsLsdey6IjzFWndihssI4E1LBfarFWfY2z/Cq+Upvg
5lTXeU72/DX2NKapJmTt3GDG83Q69JUMj67sziBtcsslgFY1Z2chdCSQ1dFVnWZw6GqPKAnuBxdJ
ZkWSjZ+WEnkcdDxGGf1IUnRqstzR4uKi0QHAqQj06URWrTtJ7048ri9CLXYuQAmnFo0h5gqYifS5
kv70wiKoRLdgn5U/jWBTwpSmTx9T+lTDI7qPyBWPtcs2jdbCdx0vPRHwvwqVHy5jimvvFrjkJspV
47QM9uoi/eWCDh2yIECmoq2gerM89bK+Otl9GHKWpQyZ1o5aj5cVDKBGoua+iLYAOt0FdvpTYxb8
kHb6ml32J+LMF2FGomaL6ruY6hfzvU2UeuJXgQqPCJkyvgQCEwRBVMNAQj/xar9a89xA11DnHP2k
eWZC8y4s88LAbNyTLarquxAnVz20ijcp8HaV3GB3PZEOfTWd0AkHCnza9T7hRlUzcLN18R67Cgac
FdKgU+Wlryvf74aYpTy6MJoSJBV0+mAwE63B7YHEOdjBEIjgO/c8vzu1p35qN00VaIZaPqBBb53o
j3MzTUc99ijF3FwFa2MXrACkdqIl25x4X18kWSitc4YqhWLKmEcPxQAnJszEUpycbGoIap31N/Qp
gSAEQxBwwus4WdcPORzhTyVcXy6G92PPNr8hr6KgcdFrzxZgCwYWelz6IzuiX3sd/xzt6NZ4FI/J
xSnsypeL4d0tz9KVLir4CD4+tqUIBOEmcxKUoHN21XThqdWAV4X3NMvUJ+gmcNNA6QDPNq2XdzGG
xYDvGKFrwvlaJKCdBmRldE3vNC76uaHmrqECA6nBBn1/vzAOxdjDcqVk0KBhKVQkXlgOQECuXeAw
sGz1dNGUQIGUOWTB0Xd9ySCW66XSA+8BcvcILY8cmwQO3CM8cvusQfnfR5nXyDaj0O8DoV5IMEI4
exS3hPTw1anGjRlSAP9xwm69wV8UBBgLBmehMQOsIDV603GbAseL1ExRy9aWBRVL2PJsBz/07CQK
QbMP/SdfgTHf1D/0Omrtgow3vdc/6Sk6ZGOCfqcWyxrMMRQ6fMa3Xew6KIlUgAoAlOv1MbVHAyhc
7N73RQchCk2scyOALp+KQfEnFdrMpN01Ojp0LWwcBFnmkQ9KdD5a/oBuWm8CXUA9x+z4FXRIV3nk
Cpuz6rx1pSNkcVc2/Zpz18klVB/0BhXiuED3kIFJLgKxKIwBAh0A9mIfXxckP6tJsKyYCVNhWl/E
WQKPzb55CgHasRuZ9cDTsMwZzal3ORT3VR2DpZ4mT6FLGkBP42bB4/Sppqq3KqBlwHKF14enmRMe
KYfvPGo7aH/6MISPkvzBTCF9JPrqvivFE+xoSivlPfppZX+R5t3BgBrXEEJ8PU3dDe3qnV9oDhEA
+xSVhKcqDhNAIC16wOzsHAxfj9bPeQg9m5R5uu1F4Y1ReWhcEuOsZE1pSZQWUeiHbdUAfQB47jzE
IMI5Yxz8TEKJDjrwUUs02e9bYTzprty1YZct80I+dYINlmGmu1HJcxO1mlXpdf2OqOHey9BaaEfm
pF6VWzp40JZXQ29CS6rUNnMCS7+WQFTHZwqwSql2HjBRS7SLxHXZkOI2DiAM3FF9T0P1Qxh1BkE2
81GKMMHDKPfVaC77Mjsfp9tWTQbwgR4sszJbdf4AMQPoyIpY3irawFS8Di4Hz/SWNTH2bSqQdnZa
j5Zvekx9esBzciEy0tqljpU0NN6FzKonPURT02D3egsmi0HbGv0VXDn3K74qulacRW6LLpdMUakk
kP/jpR7fhZ7uRAUjgBma9wMHea5LQOQnTb/ovC63aNcE0IEcV2mSQtolnEBmT7EMVljQuzqD2g9v
dj6rrt1Re42FLM9To3LKaljWAn48sbI17i1lMmy6AGW0uOaNRdvuzo9AjEQRN7GbssTl1t4t07MH
bvRXI+rJNlPdHcnUWZ5VlyYMDCxwGoKJ1ADqM1QLabV2udyKvl4IZazSLL3yhUBdpodZic/J0Qvy
g98jQ+lotggzlOtIyoHjgL+HL9ydMqOzUpWQ8/D9n7nu3YhheByof154rWVgzvlDfqM85J5FaC78
WO6zDor1VQm55TRbcy2+y3nnpCMUdyv3yozLqdRsbt1e3Aoz3Y6d71uERsqiRnoLcuIy1P1xBSSr
sSKpSbYt3FZs06ewLHTLG7jMP+JqfmZtclY2TlM8Gx23CIFgYVHeiLjfYqNFQx5QXnmo3Ky0Gu/K
o9jhzAw2wRSwjP684zy0TL1atI0YMcMIlmr0lHg+bMYz95Br5RFwlEVVwaZohEpZnQPXCRZYmFOo
+PVOFwrLK9xVM4JIDn2FjodO7z0H+u3ovnJCIGKW3Joas3sdiv4Z2oGkAbocuHNEnnTwnbbx7ul4
7ofuay5zxwTVDNXhpYiLRcthbWAIAKoQfVVr5e5eVDCM8n7UZbPpoB0WwsxHmCBJFAyYwpcANSE3
bJ9LCCmPCbtGeaZ04giWYpprA4N/ATDIGdOeFXCAspFOmEHfjeU2zcCdzhor19MrhPrCCgiqxlhb
mp9vE4XCcF+syqG/9eI9q+NnP+qvZQslhb7YevBc7vXsujD4Gfd9J+ujlxq/ygboO6vwLNV/ujmI
ZeO+Ye5T0Ya7tkasIuQuRG1SBRLSSBeg7DHjImjKi8x/qEN/VXktOts7KCosdULPwMhZIzxtlAd+
cDVstXQ4pEpbRMA6iqa46MFBG4IS7nAvuWjXXgNsehDduPB/lMDIiDADNQ0UjvBHDYvkDCVSdGCs
1IPWVRbYfi+2rAZHkHk3bbMnUJQZu9JBYMEqZsMOwKWV5j+WvN5UsE1Nu2oFme0xl3bs6yvdcy/R
fHQaCVyrxjY0KLYKTEPlFjaNokWjwg2C4TILyhUARssRHuIAIV720aNGgIZrI8eU/q4aIgBzaisl
rIUAbgo2xEWpARWVOC7Eo0SroEU7rrPGXYQJ3ByZe+lH+UUMn9qARogR8SoG6Ap+p7ZXQr/GE+vS
fBZcOUmYL8jgb0LEjS5SC1mlW9bA7gzKN8HobqKm2Erx7HshnI2hwFuGFhXyfExxRNOJI3hpxXkK
iSC1bSGnQsoXWZlXZXOs1Z3exxc+dxcETL8w1Tbo9dlDDZB14G79AFYmaLkj3i6oGv+bs/PqbRxZ
0/AvIkCyGG+pLEuObcndN4RDu5hz/vX7qIHFcau1FvZczmDGpSpW+MIbvKGrvFTR7kYjXZhJAyoM
inxeIqHgL5y0TzyznXj8jLXvu/NWY1uObxKp1UqOD7bxMuScOuTxInfYjEALteD3aOk0UMChuK9O
9CroY7uBWEcDMm75W+/UW2fY9maGNI2zjuMGioe7svPurkhJ9gw8BTHIaatxN8SRlxUfjpnPbK1a
hgj78hWRAuWsC33lj/AQ+tWJrGJX7m2r+7O80JaVHJYB6pOi++27KkswzGyluLXBERVs4bzhxKZj
sIxqa6vwZ/IG92qR3CfsyCotedOUlyKKV4GaPg59tQoSgWZDsKCj4qmIQSdWu6jDcuEjkQRi02ta
+7ELEIJk4xWNtjHUgQJssQiG6C6N0rc6N/dakc8qvncahk9heC/8dK6V7Y0eOj9jgpbYCPa+Nq4j
y1r6VnLTds6TGcl9kdVzRRm9VHK5iwAFCX6mr+7GMWebtPNO2eUSWHGBkATTw5OQkPc+cP0ZIooz
a3i0w3xhNQeVkC+q5Wxo14oGWjW6cYsHOXI1WijcHdTU5hNq6ODkL72aITm1k014IunMA5XXUt4W
HQ0jLbspZH7UKNlgdtOfMGC6uojHQ4qyEdI5A3JAVaduFfcxB6drKtmyCdtZN8FR5cg6gvKZ0a6t
PEW4LdnBhrulafxmIDVJBCD2XWkBBflUclgtoBUiJmgIlOqLaZamn2qpLAMXFVQDwI8OZE4ru1UQ
oE5QicjjlDwYRvuq2zmv3EcUxqtO89eOCg4ttjhV/G/bGmd4K/y0AoxN0qVjtx42uCsQTalXJskD
DI1kdLe94ePFIRHjc0PDa8hFeqkhgBit3VAFbU4Jtx9WgQ0thWfNfjAiLJ2G9GefPzUopodmvFTT
8a4pXqoT7arIumfH6p99NfiV5OrCVMfXREufmwnqMre7nHV2qnFCatSWUs3nkk/3Sh0qnpU0vw2r
epzc+HdiAQP32x4ilnRewzLdF4mLGn8MWsTHE8cTocqNqQDTDHsk9awW8S9b7eXHlBPhsY96NXnL
kuEeMPVr1Dpb32xuVLqGdlOuoYMsbPp9XqzJD1mIh0SzI7Am7dsQD4skrVChDO1dQXbQC/YaavlE
62BkHGvZFeZNROgZF+OsEQ/QYpZlrK7sfri3XRMxcbH2BUNpA2ZnyNGW9gP5xlao6IEAkWxBb87r
vpy1k77S7bvKSG6UcYq9KnIWZdy3c9c05sMYr62C840yYl9ki2aY3vw+WjTRR9YUt0OtP7aJvixp
iTqVTqQ5Phu9uMk6mGntsLJL61Fpu3nkoxfdNHNdfISIelUAYceiWAd9swy1gITIoKNqzscEJ3Cl
2vjQBLq+39kK0X5Fwz+ebvJBfoQZ4b0zeSJ7Sqx7he68JpKbblC2RdLs9KKcB+Y+mYJgKfMeKctg
OrJ7y1WclQ1vYdPOtFRFzqPG7NDAecVrJoh4XaH/SmNnn1Bn62qxtFW8FkQmb/zOWPRleBj1ZFzp
visXEU8gYhhAxezmxuntG9CBIFxT7dF35K9Qi38qdfczEcNeJkhM5T0FBCC0XifbOy0w50Fa3tlO
9hgr0cJXZe11UAhWvSHbTahqx3RUDU9Xh/dUdR6mEWBzZ0zr0g/f7MTMITjA4GnHl1JVH3g5CdHM
uR471XIEpD6j7dWSlDjGTKYCnTBY5WpHPCMk5tZqt4yI0lxMJxEJh9mnuqmKKlT2WIdaM8/K8LMc
xjlV8rvADfedk+KMUfavNuKT4dgeh6q7JRN90OJwI9rqMUfsq6jzX4OivGSu86iG5sPUJ8iuRQ+m
gTqQCHZZpu16aECz2rZBbXPgQie5bVX/0RY4ORX22+TYv4fCvI0n88l1h5XlYjRUB+EqUcdl0phv
WHj/9quem1a33yw1uK1z/0RGgPjl/Kxi+ZiSA3uyT2wv18OPsujGWejXezdAC8BNgqe4IU9KjeFO
kdmHMcLKcQ2MQOo7SmWBl7WfsD4OpcF5sJx800fto7ScB20a3l0M9NLa/hwdE7EAyuYZVOxb00UV
RkWRrtXkselpZFtFNWvaHvmCNm7nvctzYFvpsMrGVFuonf84VA5vgZI8KkF3mLSgfbYMW/UMH0Kv
nunbYNDlzIyj9WCRCE1pPU9P3jQk52lK4pgajs1h6TDUg3sxKyzj0xrrm9DNnmN0hPQcOFlahv4e
9iP3WpTcRUCv100JyLECI9mJ4Eiz7XWghE14Od7nafTk+OZjEXTqWhf89dLX9o1REnL66z5Gs61I
Mk8Dr4dXYtfPGrPiTTKHztMLAbNK5rusxHU31ecyFo8yBwPmhgQb9I7ataEh+kFGZUwliXBkbiKB
rKuk4dEm/S/h9OvQGqEtakhSZFjbxrgVlgnZr5kceN0BzY2u5Qk11ck3408nyKtFNvQfndndN2a2
GWN/FVVV2ppe3oWA2xRW3CgBaIyTpcIumvCzsXEGqLi6PTiHOCilCPHZwnepLJnVgv+MreyFGl+t
XoeDTnGDM5pKZJIE15HXV+lcavZL2VCciJz60ZYnL8PhBX78Q1VVi9JpH/RqeDcISF0VnTgxBJ6q
lNsod5CycByMgnsik8htcTkNrVc/Fi9Wo6xzk6KGnIYfTurctJMKwjpthk3WaZtkMl/6RJ07ufht
CzCvPDxrMy22QivgsokBwGO8alT9kBi8CD1iTq5TPOrg4hCzVFdTRQKmqatG75eSahbFvVnjEs+F
8gEY5evUtc+16mzrsr0dS3D5epiR5eYadqzSvzGQYdQVrnHuohtrsA0PokEGr6Vb9WXxKbX2wwrz
2yLCnIyl7NA4Gz6diNpVHyfI7wHqVDPMmrXA3vNPqIPr+otudzsrD0ZYz+KhjurncFB2QWreSHSf
hMPzDw0NBY8M6YvhoddwiM+Sm8Hkw2VWsY2nPFonAlnDHjaAEpGIDbmKUb3VLmPi/Drzt/TLb+O2
+m0ohOdWD1UZUqzmWaO27FG4K6Afz+yuQeiqU3CIwJdSrdJlQX0KrRICcL1SH1U1/KVmPPEp8QUX
+e00+G9xZ68yV1v7I1zz0a9zsI2gS0FXRvNSizcptT+AJW4wD4XDhVW8xtF07zewmiYQMF5O2Jem
YhtMZMSBiDatTTIY4CeoG3upwIvTEZ6Y1yEY5XyoS8+GENCW8Q/ZlS9Wi+ZIJCeCP5nfp2P2pPkB
DKtQY5I2VYE67JaqWq/CsNA938axWY/39eAf1W5s5r6ZPielAbgpkU8QG/yZ6cMvyrn+50lNXi+G
5HdfxZaXpaT9KuJ0uhh+DXr45Hb+u0WrypswhOlks6rr9H1KSgjt0s/xyaKwNtkYNbs1Ybimlj+y
0rovoaNnKN3RzL/TBoJmQBihp/lqPfczpEWd0ES0U/NfKSMufVt59ieH7ZZg9OIaHLis30MtfNJr
h6JEeBKYGf17hAV2yhQ8uUF8rIS17QLjXguLbCb8EQfbk3LNEAs4Y9RAZ7BxlkOa6bMuqH85uE3N
Rarfls7QevWYPIsihD5j1ubKdfpy7lpKsaxbAwve/jAJ0vO2ShGPnKAzTmK8sc1i06G7YVnlQ2rU
9Q2WydtJ86HcAdTKGuNYdF2xMGX/qYL98HTXfxut6i52jU/XJ+co4rhdyCp+SeI889oJbZnGLh7F
VFKh6huiOuEieebrnhko23Cy79wRp9hG2YNk425K5ZPejS9xNfaekaHYGhvNzm+TO3Pof1s+MVSJ
lAS5Ra6eSpTwNNGo0UesjNX+V0WlACmFFKj1hH/g6ehG8b2CHAS+gqBG8mC6B1+GrnHj6F7Ypngv
jMpM57nB6C4fZuaA3LcriBny8i1XzXZrBuiqwovyITtp1qZRprdEB4FSgpIb+n5WhmY/9/sWeBxH
At9bSRqHf6eZ6HdDJY5xk73VhQnOyN3lSUZc1WYJDxzbfNKqcAVQaM9jicAzUHhPIbOc2ukmru3+
cdLEbTAVKTdKAKpO0X80GfEj+I7ey4t2Y7VjOtMTDBNbWohjJR4n/GGYNpbphOqkqjJZpZN2a1Xh
g9/bZHaBeOyw9XG1CJ55F7+TEszqIhk9GfKXy5EOfW2YG3sI9rGcmpmkrOZpZXhbpirsAX1CvEeu
eWblHCD0ps+MGyqcxzxtf0nXnDx14G4IGu4hJRbAW+hZLOiKu2iOdvswRpFX14LnNq3JjA1sTKYM
7V1RRe9Z1710kTj4dRrO1LrFXCZr8Zxvw3wJoUuZVz2PbU4Xf8PHfjTq6bMsxC/VGagepy9a79+6
hWZ5OQKNSVO/UPD7OZJrjk5CoRTDJ2olxo/EhscYxK8uNqahOt1HXf0SDubeSIxHLaJVYRZs2nF0
1FXhND/8IrhL3dT17A59YqeulXWvEl6GOupsaSYnRKTqRT6F6SzhqV0GFCciS0MLGOz23NKSGCUm
9Iy5qp9L15XbOHDX9qQ+dlmzLgTpk0VF1i6QvC/NAdO/0Lq1lQikhKLtW2nueQs6TnH0IzLlc+sL
VB3JHWJ/H/r9Y1gPBzOQpReE4WduRZvcybN9nWkZu+N0sAXCtqIDpFWNtbXA63JhOvkuzsuNVtpP
bae/9KP90OXua5lyXsNom2fWvM8g5pXTM7qKd4qp33ZG+qo06k3mYBKZ29TGWgnXTP3h2NjSBGn2
UFo5dx/BTD/d9LF1KziGaykpQWZj9m5PtouBjX0Mk3Svpu1WWsPCseXNWNsLpU32U0PpfJh2gyhv
hlNXps57ZJZtOFV+GD0MqvtR2tOy6HJnUdixgVyt/jPIBM+bBasByTeiMTnNVSOjo6IMz9LnfR+z
plvlSZrB+urFUk7ccg7xuRsm66BOMNQZR9Prcyj6egWPemxvjS6HmNv3j0VnzYuUglRa6r9HHeqX
P70Gefl0ou5Qsy13rslBK1vUFeAj8MRm9r4ORhCWJ+60O/DnbUfau0SvoatBtJ5p3bhrUusApYAv
678K2bkoYtNSjVresS4dZ2bTM5Is4UtW4mUsrIUzNg9l75u0eeRakdVz5MvCm/Kca8FeBBJ2eePj
xptwV5py2oS1ciukel9k5qpstY1pjpKWTHVbu8VPtRxumkp5wSkXSrGj0IcbbipL/UxACXtyrJdd
bFFqLjjboSKfhI8msNPoNgWx8VmE4hh27uhlfUsiglrbTIKuRyAtX1oVGt4WsQRNtVifK3ERzRJ1
ymeAgXmpDH1eGNk0n1wqNlyy0hM1Ra6QQahGBC7ehEQCQrSU5yx5jQx8AY0AHA2QmImjBDIUZ3AL
mdUCQkqfHHE29jJgaDHtVbX7/L6JfmWUc7aYDbjaIAdLjqNuzJM8XpV5skAS5ko3mRzk32YykE/w
iTpoIxfE/Fkzuc2qmJQI9EiNxTs02+dW1vcJMtmkVfc26YY32g2iyLZt0martVlxEgagsusht/gr
V8Rzkpb7RstfYrRuVnorD0FkWF5B3jr11ns9dkfDqBC1s2XCV41capiNWKuJ8pyoVBNAMvMixZXm
ObU/jx0/8/puahcZogan9z6fOWWQ48TjhHOHup8Ms3lgdHtDTZaawLt5Ilcx5T2OU9VK+NGqduOY
8EpBiH7qsy39zWLbDaU1H2p0OAOz33LjP5eW/5wV4tkkOlXNQUPcD7uKMMvwUKoRZ6h9c2lmkM/T
SOxAF23bQn7amnM3xONtCwjdG6KclredoKN5iijV6VYhw6kD94FC54ue5k+6PdzJKqXuP9B0junf
YWd56hlop11seJ0vPsvATb1e0SmU9LQt7Fxli0fFUvTDvNLTDxkputdG7dFX9J2VQEr2s+EuGKNH
f0hX1imiSWxl3+ABGMAUtfSIdqHbP7Vtf1PG6b1qIFpYTitNVAulc27DIU0XVjlBpkuT3+5Qr9qx
JbOvshf0T3h9o5WsLYpXNmVUvx8SghVxE/bOm11qciHt+D0IzEU/Ok+TMBeBFSBLG7eePXF7DHG1
caf+Rw01LDcTAnkVR9hywoVRlsjJT82rkvW7zg8PVkoHNypIHNo42PnSCeZtGOEemZ+SGTAkzLP+
oZnxg11i76iJd7WZ6B8V6a06hJDeVH/XJVQnNRpus4bqShKVMTXpYW8qFN+Gyn0NDPJto2+XBfZ6
XGrmQo9pI7s1CfxQODuuWLJg45ZwDB0obVgExWQRwFrogjXtw6TTlaSppaAIiWJYv7JjLv26Lg4R
fd00icM5/eXbQFQgpBGscgpzbRr+j8Qs94Y13FU9POsuDB4MF/tF9Mv2UYdJ7aDad0bZrgYNPp3m
nOgayo3b8MZUA0XRUH3Xk+zdiUFTqUjSN0O7Gyb7vopHyJYIZkJiMO51c9pViBZR4h/nxZj8DPSc
cmCN0tYwuuXMV6cnXYkeENK+QSWtmomwe57qdtVbHMMmTlLs/mgjjFlB5YVeWKLcWE38wKt9jE1Y
jBklUy9EqMoVU08VW4Ybv8l/lEXNkhckC1ILFpmbqCSFrYuWySmnTN1joSirdBR3xKcPpax/VpNG
3+Qxnup1ltV7pyabhvJGpP+noGSJD1H4LOj0U3HzuyxTdq5GuSfpwKYE21w2r1Zav1tWOhdD9Wnq
7rq2/BtBY2qMAuHpBt2rxJkPBTeTgVx4Xbs7CUDUmnSsJLRFMdZ30rb9RZHRUCikgpUiypToUYxM
L35ypmDtWOP9pMQLVNFYDGVtNOFzztXm5QamjYWyyhrnZ4ZevibJOLJObtyCGsuYvZVJfE/4vixb
1IyjCXZAqvRzLS/2XT+9VKPYVQ5y9qadrvwuIorJB3qa7kMrspWd+ce2dacZ8L7fqtX/EL6xtexo
3VjaA3WOpwj5lmVQBQMXQlZCYhnHRXaCGEwtPppWifFt4JrajWPFHwKifu7VZYMomeX81t3yvpZ9
StnZqvnXGK+jz5Bt4o74rsuqZOFg2IIQVuJ4eGcOK/ib+EQrNKe1EhCnCKfHIaWjPbnyqBnyHU7Z
0TUGxPUKeoZuV7JapSq3iDHla+XUbG103GoGNZBbAyneZVSGVHJ8QMiQsW/hf70IqTxXHSOcBE+8
lNRyKbWOljFFwFgP7xVF3k1UxtupsDcp2ALS8WBcKDRY7Fh1vLZOf4xx9cO02u7KO3iJUoMmCSR3
+HcQ3u0z9gOIBN92ef2Ozq9uTjN2Fa/GO8glaAtdh2xeeNyBxUF3MFwdkO853y9qtEDL8aw5kjDe
6WZ1EzQ5HkBi930McQHv5+quxrxOU0Lp7++nvSnBL0lfBUE81SqA5RZ/iOkQ1P79xNsUKhiyY+0c
zUqL+sb3Q1+AqLlCg0ZiC6im6Lv9PbSZ1SlqzEFyBCa8TXPnve7V4/dDXIL6wfq0TuwcWzftc6Zf
AR6mTfU0AT9ZbJzf4SJewVXekWzM0FlYiY0/y1bXxK3/BF5n4DuiJBVQqAY4XD8XFI0sqYSy8GMA
6Gj1Rg3nzYgxIYmhdtQJziWD+BFZ7S4wSTnTnuZombw67XCHHuRDlPSoQ5gtWKPcj8GiWO9GLdbg
uSJQHL7iGU32kaKN54WROSI2r/8SRUzLfVKIIdT7eijoWvnRS+ka1QLOzIPIwSkkA6Q2oeGqYu99
0+aepi8SRVjwTD6w7Q6rjkEVTyRpx0xXfpUZ6tetY1BrFvKxtiHRKdpSpx0S58rbla90gcjhCpO4
CEUbZJ3PDxZU+SyPbTZhsJOvqKe9UncGy54/4FpD6FK/IO372j+pR7boNUuqS+fs69hnCNtWdBpX
mxYfSQPeGomsg+6gk1zJK8zqi+PQy2KfI4JrnsfQE3g5M9Kq+FhiaynL5oOa1aouxuHKqbo8jiFo
yat0AP4gir8AP4epCYo4RblKl/5ao1Ix1eDutX75/Te7eHidkwA2lCUL+c6/D6+W5oo+lnV8VIz3
ArpfRpX0+xEu3UyQRSzbPPFFIJ3+PUJcU++pnBJt6Tq6lc34HioNItDVvR9V25LHI2jonmvRNfrX
pQWE3HCi9TvcGudKtYM6aCXQVhYQBuUucywQQpXYNpXx8v0EL+166CMQiVBAhp91toSWyevmVmF8
pFIdxh9Gac40UAjZcx/sou7n94Nd+l5fBzvDPEP30bqgYFY16pcnzCkGWH77/N8M4riYarLNjfNz
TOGoCBMTuL+PdGYNWtLN7Cu74vLX+c8QZ8d1MtVwKHIA8Y5TzCaanD1COWEzzf+LmfDSm7B7IBSc
E/pRi24mO9Kjo2J3P6vBPQ4if/1+iD8n8fyVQPfqdEpB2kN9/3uDp9RXqCcZ3DxLbQn2ZmtiJbu0
vPIHAptr5aO+wmu8tAXQI0YyjIaC45yr6OQAhqzaFPGxR6Oy13YivcL2+D9mxAV3YuTZRNV/z6hV
e+g8smdG824udulCu8HKd4bnHebqzfP/n05GgES+aaNICy3vnNcY0xxBeKiNjm1pzIJpL2EOhOY1
edZ/dxzMZq4CSCU8UbCq/55Ub9tTAQPYP/Cq3zZDeD8NxTYokyu3wb/sgL+H0f8eRlZWHPNfoMs6
IbiAuWSGr5XkaaaPcOUM/Yl6/t55/CUk9nQoUA5SH2c3Ty+VxggdTCabIYazZp6QRjkCi461Hwr7
LonRWBHhi5m261R3N2NFaogmLR53rthSmqRQaoExT4Bkap3zWyhlQ1HTeCLOwMI1RQIsy4s7VQZ7
ZXTf3ULdWdFYzKvQAjragxoJaa+25bEdmh+dTfQ/0kIZLaxH0ulHcyIZOB0Vu77oN7ZO5SxMoW/n
AewEiGgJZU3c8AYbg5aoPOo6Jgxjeq/5Our/IwmbrYUplQnrkRLSz0xvlLk7lSNpGSQ4Eb4G3bht
g+6OOOk1NKq7IIp/fH+y/z1oGu8HrBYTYTEe+7NjUESQhnMfqYdJ/SjcuUiubclLe4XnHd4hUiCI
Rp4NwLVXBCm6bQckv7wofoyQwAv842CLayoCpzvofKdYGmKvDkIZKJuejaT1zCUxe/eQiWwDHHql
a8Vyyp09oOl1lWoabY78mE9APw12S5UkKliNYfAiiY3j98uq/1uGRHz6dAjhF+MmYJ5dmHSw88FK
cvfg76sdeexr8hHfoiY/U9bZDqjVGjDcLDsYS3ehPdz7T+WuedX2xS85vxbhXyBeoh3ioK2A+qpu
/EO81P3RHamPOYd+iz3dFvzxY7ktnob1OyhMhMhXqN4Nt5ApluX6+1W4kIX+PfTZS57mAK7ymKEr
TNWHHzXKt5TfMO8tn5T5NcKzfmEv/zXRM9KSHUtXt/LRObSjAqjZ3IrUgZ2Vp/5+MMJxbp9KByog
olmfUtsUmfZRueH0s7D7HHZQ8ymsqNs5QqLAq8nnMZCI/RglfosVoFUaWM5WQ8APhQSprK1A0Il0
lPn3S3ZpEi65BSExBHWYSGdLVjchRb68VdC16eYd3q/3kfXobye5AvGGRd4C/Sg2TYs17qkh/VOJ
N8LBOM7D33LeX005Lhxf+LJ/9OxOVPnzF0UBCaOqvoXyUfxEm2Zbo+jk53iuG+aVI3Ph6/010tmj
EqAZnySWrhxUv3nk5NzlZrr6fnHPPaROoTLSV47GVBC6VM2zHVLVduK2nNpDt4SHsEpXyVH9SHf6
Mp/3a/FUrsdVcG3MCyv415in0PpLkoNgfhv6A2Ni5vtQbbIlqBUVr6r7dANmGliWl6zUx2hvLb6f
rH567M/uw78GPrsPna5Xay2xbERexTLdlnv31riHc7SQz4g6L8BJeOMN3ec7vBaBSN1cvXhOX+yb
H2Cpf8/cBbs1xOTvBxNZF3uZ3GESAHt55q70+bjOoisTvhD8fJ3vef0kSqYipuJoHyZ5ewLOgmZZ
yULbXFnWC88MJSBg/RrQL/qZZzd7FYdGGObTaQ8F9/IVkI3NZkoX/cG9KVf2IsEQ9LXHDQ1xgmav
e8H6ZEtvXotfL33drz/jdJy+bKtMSyqQxfyMZq7OTreC3Kobe1Uux/W1a/zCwmI5jSPKSUndoiL9
91BO61qtiAN57B3IdEGl/ZZVu6X3evv90v6bZGpfxxFn+6WKg9yI9ZNAndvZs3acnlqbfr3ZPY66
+G3KbDlOxuz7MS+cTmSJ6RVSUdRJBc5uBOph6NBAYTqmeX0D6mihSmUDpGupltdM/C4uI+J7yK7b
pzrE2cbRIqUbqthWDgmVtIBeV1A9D8n0X1yjJ1Hn/x3lbF+46M4MaqUoB3gOd3Jq19QHrnynSzf1
1yFOE/2y9axMR7oxYyKCtNyrJ/1h6NUrocPFvSBUVXDIKEwaZ5lMbEhDo5irHMyMo4Q3Zd3IuSUO
I/w5FJpmbXttUhfONcWA/4x49v50bm82Wc+sVAeKfIPkMNjQDxtFJNUH/tBGUL+tbJMOxZvVnvqZ
SHpaIdq2k0zCmWFOIJ7jdS7EZqpS+CNCx0wS9L+H4eVvvTMxfFaCmVk274nMwnkIGmOhl7jESCdZ
kzbSHw7VGyOwHnqVcivq4Sri+wFtsVGqy9DQNsoAgUezqLYisjh5ht4hCFY8WCHmPnYuX74/GadT
fXZ7/7UeZ9uVRz+fNJTPDuoWysA2XPXocanra4nxhUScU4+hjkGeh6jQ+ZdGJiGIqpIIo6sX1vYU
3WDYrSy62TQDoQU973q/4uKhN6jkU8a11X8qJtVQW0FUasphapGoRWUoBdpbZfZsyK3/Zh8b9mlq
1oXWiKlHiaidXjlUcIWwdFybvTLrGttryRUJ8zb69Pb9d7t4Or8EkGen05XwT4fsFEDyRniR7+6r
0r3yCJ78zP7ZHK5Guog2AaSg84Kn3+f11FWsoIV3BFKJMAR1+eyAMGy6eIN8NIAZfKbm7ejru1aN
nsNkXJi9epuPwzIO9ONYO1Ac3AQ63bCtpvg5hdBet3LhOMHOHSx7lk/N1oSEAtoU4F1mgLIVziPd
zYWtdoA4uhSAuPJsuNnn/38Bv8zt3LZDlJmuZTWBaNCmBfJgyA704JC+H+TSY+DSSFINCnd4PJ6d
rgYwgi+cDv3bxC3nwCtrlHa7p9y8OtIf4ZLzg0ziQ+qHeR36H2dXadGYo0CEVTkoEQRWHxCWqadI
BpTw74w93pTBXCIpOKrqCAodVu9koFgw1OgbROodXPv3Ce4HwdXN1Iqn75fhj7TfPz8O+U56awjm
2vZZbGFpIpCNEiuHmCY+JrK6p6+mpTbHI1l61g7M/zxZTJ/pRpulP/n08+/Hv3QTUCD93+Gds5Cj
xQm1tatEOYz9a+iks9E+iCla9VF55Vn+dyD9ZETlWqZLGZAK+t9vZh+JJNWzljIW94CpP4JE9KIo
W/rDNPt+Sv/urL9HOvvczij6CqV4/9AjMKkCrwnsp6F4/n6Qfy8ZBkHglVRKEAif14O7qkxUgc3a
wQS54pjrKLryHF9cry8DnH7A1xjD7WSgmdSlYCFQpbgB3I9zhAmR/PX7mVwaSCCtSrMcBtQ/BzHQ
U4ksH/x1o0v2wo4rT0sHL03gUKXmNeG5S4MZrNbJEZZNd96vKeGcmFVZsmweVKIl5qnJXC4Ahm7g
XXrOezNL72x4of/FlrBc3bBoLBs0Lc+ehA73YjtzqIxFenxXSmtf6nrsOWN35TSdguW/DzMdgi/j
nKb/5aMVMRotejG4Bxsxs5MQd6K+Cfd+miDrx9Hy+w/3b4R4GgwBP+T2HRpTZzfoFFRATdwW8G4f
r5ARgQ0zbSY9eZBDV8P872YFuNsrx/hCk/40KlcGnwoG1PllKumvdUlbuocT4Pwd4c4N5SZKiEv5
DD/PJTzzyrvpGXzutavq8uL+Z+TTk/xlcS2rwNeoq9xD0R1HFeRUOXgIVi0NBRWia85Zly6Rr9M8
W9xRNzOp6UwzzX836UvGyoJz+f4DXjoMRF9E0BY7858oLGlQ5zHzxD10VQeZtY3mtJ8W2YgdMHv1
yhHQTxfs+d7kiyE7Spank8v+vXxFyTXv6pF7QMTp1rzTlsZM3MTjytqACAWYXy9PerPBVtbImszq
Y/TrmgTXxfl++QWnDf3lA8ZxoUQgfFnTtpqRREGoiHd+uW1tceVoXNoqX+d69qg6vV6PrRtjJCIV
yM9P0u4WlbXtgzdLyRfff8UL8Tta7/+Z1p+F/zItdQDiZpmBe+hn0/JkXyfW4ZZhZ8OntYzvpp/f
j3dlFf9Uvb4M1zST35UKw8X5b5nCs4q6mdX80NToymV28ah/ndjZgdNk4Lddw0hgOP+HtPNYjhxZ
sugXwQxabCFSM6mTYgMji1XQWuPr56AX84rZaUybN+uuZmQAEQEP9+vn3ja1TRLNw3ysOKT2XK96
T3Oq22kjUzmOrgx9aff9PfLZ7lN8qk8iDWSnogZX0eu2npSOHvw/n+TZJzao6iHIcZg6YZPjVMNn
FP4OlWCr/9+rhYsoDIInDlAa+LmzgCRAmdHPkWVipL2X25s+tXZKFOyQnF45UC49NtRnMMRVolZ4
Hd83GImpDlUmBBtD7p9RHd3rWSZwD7nGq760vcgfg1aFIq2hmfo+jpXUlulXvcnrWanpce7ifUrr
TCVgjnfNbO3SnCyQuwsaW8er72xOkTbWEpk289S2hju00y7QzI+GHsb/4tn9NY51Fp9CWRvqoqgZ
h4S0ZT4NyBXi6UpK4UL+nVqjhj32EjNi4nK2FGTVT0YqdNapc6KP6U+wwVj6proxS7LCo6dm7Cj/
4Vr0c+EC9H3Us40c5gG9jMuo5rvo0MS/mTf9HYpiF3uqU3pMH1KvvAluqysqqgvVr+/jnq2TJBB0
H1aSdRIqF/N5L/DUbXQInop/MIXXzI0uxEPfnu3Zds649KsBPJiThQoclXa+Efulw91s1+K8mKYU
w12u+VfC5wvrk91tsOEWovq/hCFY7EhVqmfmSUo0TFUDF7HVNqBh9udT/8KWw+djkaQp3Duo4Hzf
ckiN4TFNkGlLSXBn6VORbzos9vrSHqynn4e6dO6T0lAoiUOIX5w4vo+lzEabaaGinXAxHCZXX6OG
ft9STxjuLc9YA6rCH5X4i2LuzyNfeIOqqiNG0QE1gaY/m2SyuDIXgi6fBqRI2Si8i2F3j7bWG0uf
RgpTfzC6av3zmMuqOAuLSD9oiNaQ1S41x++TxQ88qMRcUU6xeNTpHfWra0aJF+rP8rchzhZmEVtl
NVSScopmiEY5idBKz+g06IRjg3k1CukKFiDt6UO+LeTmEcnUTLtVvalH3B06vduYUvFu5O1sD5p8
mszh8edncMESgF+IuATersoaPo8pBGVAwkofFCGM6MinaGcctbXk4cHnmFfe8aVD4dtYZ4fR3I5j
OJaMpT2WBNU2IB5XdXuPvjUabt1u8/PcLmwcCp3oD/AqRJd4XhQz6dQDcdYrJ2ghiqmgmm69Ubof
un0aXBNtXUjmUHUgtkYniBYNyvn3xRRBzBAt2E2n2AKVLBRV7sopsEupCr5MQdjUknGfi/IuAQzj
GnpiAHrKvgw5eBNisYc31D4MSXef0CI8tf6fsCweKKMU117Bso/O17yCLH4B/cooBs5+Js9E0/AK
WV734KlO7kobdZttzVV4f+3Sdik6ptxDgnTJyP5b/vJPBREdoHIKhvBBb6W9P1r37QCDpJT9DcVh
Kq/4mTnVKNQQiyIsGqvZK9ssc7EKSa7I6i6c1kx7wYDTUYtB5LJa/gqe52TGlJ0G81PXHbo2t/vG
sBPgMz+vuUufeRYcSQ5CJIQA5wXDIYxnuYoEDjJcW3blk7FqnNg1XWldk2t/whyWKuW1R31xbriI
LLEf+Tx9+e9/zS2UYN7ksilTv9n/k/kOaC2/uzKzS8eltnzrAAGTIz4vFwqwK7HumGScSgZvxjg1
J5GCR8Zb7cmrDJlvbgeucm3US1OD/LJsYMSDyKi+T80ypk7CwobnyfnUb8GHZLtwhRrOpenezT3a
yK4/z0tTZdkuiiHi3H99GeSxruaIF3mapOmtCyhvxcaVnXjhLqeRAViyr1C3kbx8n9c0ZTK6UoYA
ynObGeOLGot/Cs3a0TpgeT+/uksHIZJI+kY0kaTDedleSIchwCdHPkny4GAUJMSSXVK3iMq3YPj6
eaxL74suEYTF6iLHPJeZCE054rzewWOZst+Z2HzOUvtrTMs/Pw+DluzCS9JRIoiiSXgE2u0sZBgl
RjFIDJ0Sk4Z6Csy/EmVUHZVT3mqUX7R3byPd/7By/bmGlGZpwy100E3dzq9J1/6Gu9DSmy0tlK4X
VYDEhfd3ZSgvQisfoNHuUVCtdOhQqQTFgyjSpstxX6rDZqild9038KodutssEe8UIbs34crSQlzt
waqsqFN+gtbwdIs6ftnfDIXi+UmwFs3kberKFGKi5HsceR+Q/pAvGZWX+a1pj1G/URtonLnVPLF4
Ci8FrutEiLvsJqsfg7I69V2cPsT013uaEkqkcTTf63TMjDv+gIzzzTpRMmigA7aysdSuaZzYauUw
MHj5hE1cZut9P9pUnj9VTMZBJ8/rhSpH2/sdNeKjLKWyJ2qVfBinRoUC3PyWicdUTZtXfpiujDpY
p6Z2HA14rzE8vq5fGDHx9NIE4ZNZYjE7wabouyql4qvu1cFaKW2+HWEcePJyyV4DVlG9sbAmAGrB
OprhUBvWTp4VThC/g5NRTyvNoHIcCs9zHD1rQ/NLSoKbUMkPtOAwL4PaKPL/h1TBq8jX8KEOa1sv
yhdfSW7MLNvqffaE2dFDIFiP8WAc+T5h5zrRxRbKu0xJH7TQfBCm6iPze2hSRjU6EzVm+C6dYFcD
h/dUmXcsOzjuc/jC7fC5RE1PtQoF3UwTpdm03DRC1O1iKKHsyXTTLboCdVGHMYeYPRs4/3qqhev1
2AYnsBErc4zpmwtulQAwWiCMLsbJn3ntTwstL6YIK3ttmzwpRvsxyvTBqrP6lmOUbM9B+zrAgMqV
cYSpHb7pXbirweQUviJ7ZpWChK7pBqM91ZlECWdZCfdj4r1VFMSQ9Usz8dKg/hyT0G2tPHGbuPVa
SX+s2vgwkT2aWLDgPOCMSY3m6nFhubU+T/tIJ4JJ63Yj0cIZjSMNvWJii5EYOH5I7zWIVCjdgW9s
w6YkVq8k2sDpeVakDHBopIFJbkY2jFqCRI7ojpUDjR5TTiFLK+GettqpUUPgmv4BQ0g6mzrhF/Di
N62BJgss+V42q9gry+BrSqrZNav5H2efo5Bjpq2I/Imc/59+ZClwaDHXVoqI3LhBP+EpPampAMog
aBZ1XVTmfQz7BO7tbNp5NR3hp78nnfEUyiJJSWEdC9YAHBGnzVQC35TpAe2vqrbj+8NbVEJXGPXA
CaSJMem4Xaez8jxNKkDXLJ9cAQfuTsPNnIawPyldz1Qz88KWg+oxbkByl82tovS0/wbYu2mZxB11
vo3jGc6rUOB/HnAmFEIIo0vPYfQCyw7hUFp9c2jH7LMr1pUmIvzoQ9q4I4i+lWjsU70KbezM11Vm
4umpP1QWrAapDk952e0K7r6l7uM2X07yZiq1HRVXYq1W3teJcAN2NHOkIvmV9OYbbzh0OEo3ISYR
ttIXbHLcPXgGL0YQiY7V0cU2BQbt7ov+JCxLroDp5PTJvBWM+JY2ui8c6kAbTdpRnsRHEXwLPcGy
6apTsK4MGoBaq0X13w+Ch3OhTUbdkblgolpLnNpM1p1qHcBQb4Cb3HWJtAUYs+2j/jBKzWM3pq6q
te84Pq0Kbo9OHep3gjqV6G+MyR1mcKK1Iu7kQDXcKu5uE81YdaJ0YAlgAq3Xj7EVgP4xfZu3favK
+OXlStNDM5yfBRPcU85lRNDFyclomQasHO3RbfxOjAXePL/rY3YrtlIHdZafr0Va6KaZCLx8xthu
CiwIFggapCmSHcFAZivNYn0Qqy7yOr97jFRa3gWzSzdCXb7gRJPa8JlGVwnaO3/W17Mg964ld2+Y
qd+Voyq5ig6yblajG5W7OOCumYb8SIY2VMPVHQWOiqAwX7skz2xBHGXHb5pnY7I+rTg7yi3FVaS/
IGT9fYWVgGemyYNhTL/MmEbkId7QwgxVMdgy3y9JsL6UuHzW4/JhssK3umvvWqM3XBjBO2ump7hW
XiFKPQhV7BQhWzDKaVkWB2nfo47pZ25VQFkyL9eGdeVnnjWKN3CwQGlp4YkP5zEw1VPKpvJNkv6h
pEZraTafMg5wL48mGie0ba3Sq5EZi6t7/WGG6te4sGAMDQwobHL456VXjOJtXEYnWqfdsZj+5EuH
phxwPrS0bBstfN8wfQWMzYdIhYLu9xxlc2RONr1n91KU3AptEblkiB7UVgg2E5wTL5QrYd21xm1Z
WqDKSMAc6Il+q6r+g7bM1obEfG/JkNHbVsNEje5wW0BAjffxlNmxOe9Jv0Mrt1yfH5NCOeM+cIAn
/5rqw3b2rV2pTE4Yrvu6W/t+dzP0rK3YmF5FX7zTwDubfX/Esken7Q+4U7cDMr0OlGBFHwdp9lDA
9bzvH6yu3o89G7kBxmD31X0rEDEU5mdsaE+GEX70fonldF+u2Yqv2pwKHghiayVLzQmemJMFKVBk
fxMKpuvDuKnV4MChDFs7WxkWEXwLQtmcd0h17yUrWGk0lQvwQWT08WrzXoB1pX91X3Gr5QuwG8xw
O8f4HCjTMQ6EX7gvQGupDsr4ooOC0hR9bzSKE+oAtPtoY2TPjRS77DtX6eoVhO6jb6l2SSdECXw3
lSpMFUY3FonocR328UbXcWixpkPdAzSCwZkQ0pUCX8bbsDj21R9Tuc2G17GCuFtukTm7mDis6DLx
Jn6wwY25F58SmCRVMG1Sffb0An5JPwJdgWqjy04Xq9QwHrq4XgVq/WaREAiPWlRhj9xXWFj2z1VB
JkT90uvuJkZ9h5sBYLLWBhO3mrE9zct20wn3JdlGlfgrFzYYJGwHeLFaHG8SA5gciHfADqmj9DFG
ntpGad9bTu2aJtnYHFaRjKKjoV/Gqh/ScFs3KH7ycIP9ki1hLTAZ6cE0aEipnwRhn0a3mkVhrhIc
McBdfCeI5MLoVLb8jWwBm6tAYqBFTIEL1WPtZBEnamDSo/gWs4mHQzsFd4Q/djx+ZBBla1C1rUos
NW2mdPCiplm1U8TzXUwTLNsPF3pgHNh+89rlr60QUkXw7dIsFqS+beCxpyr4DEiiG9H2LMEmS1dl
92yIrqS9dv5qLF4aQqBuCWVR9rXiJw7VAeKWytoICw4tLt02kxxAZJBGD3koOVb8NWnSUU/2Bnzw
arJLDfhw4yrmSwC+eyHmgiU1MNbofcjuLVIBYHqqipqnws0k6Zxq0lajPP5pm/KGVnnA2Qer+9MY
mdty7R5gaJnphCPH7PlleTsiqJKxGg1S7ZTlmjP3p85Cpm0ajgBhyYzCPaezi0/RJrEGJzfb27it
HeDo86zdSbDW1Lrec8/y8PR67HXrRcVdW1KzQyqIm4Tz2578bC3lMyw88dDFtH+r0d5C7QTTf71g
LNOKaCdjpmW+UdPOHcEBG2rhDSWUQI6D5bZgRGsD8RFtSSqxhAmQFriL1xr32gLjTztHFL8q7UbJ
Edi16yXhPZMn7KQ7i6OqWq5CgGiE8WmeHbl8SI37amGCxjRs8y2r26NQ7MfxyQcmHENSF8uNIO3G
+aMN35V2p6tHdncnYwJRrKcRX3vFd9r8US+RQXPsN4ri1fykuh7Yn0Adg9cq3Ab+bwUwdXmX9Kt6
vGmLP1LzRXTVdTtF28tjZo/VZohe4wZUVS65qhRuoG3PBmWQODICux5WJe5TYR14YW38sabITVvD
6/snrTspk75C4F4GPZ48ltcD9lO5ytS1eV/pD4H5R9aVu7zTbi32DW/Q8WHHVup4ag3/KJnVpp9U
u6ge5AHLM/+TmHWX+cmtlE2ruvhdm59KK6zyrt75ReZ1abSrEERjQO9OPaFfSMIhTiGWhF47b2r9
WCX0ygWDLQSvzQyBfGx46sAwiI78okTyaqx92p7FiRXO7lcpZmZFv9LmaiXxb9WeTr0wp4k97Ago
dMIsQgP/OcANQGyrvZnuQv3dn+4647VO53U2PpL54ZTCh72N90U5rgaEYo1QuGIVHpq8sy3rMZt7
exLmraEXz2AL1mVe3tWz7KYpoYS8EqTUKcwPmTfmjx30nbVQ5y9Nm3hWDV0cNL8UHjPF+gAwfV96
caBwOYCKyiUlnjANKnIn0p9H4Y8gPUsTuWqJzC2pBJ6lPczPU/zLaA8pe05DVkpeXZnHTduM1PsJ
CFFugHpeDCpCHcxt/aLEEF6jX43wqxB1by6+DIlDOt9X9UpKRKeMn8U2WiVabotG7OJj6tVwpEbt
z4z5Qhc1nuYPtky80vcHIX6Txncl7NY1IbH/CydnhMgs1lTfF/mutPZClCn2JAGpVfq7QeS2CzTQ
Ej5kmOB4TREBrnQC7AFWjqIfU+FYgM4fgZUU6ovaP0LvusnF9Jhp27GBn2X6XqTOTkVPS9ss9ij3
qto7Yw1qnx0XS5/SfJOMBsgzN1Nuh3Y35g+dflv0jdtZBGi66kjm4HWcqk2DoU17P/arNOcUBxLY
+k5XiKhkaxBAWB/BrpcRYcNhlMzY6fVoXy+Cxh4oHC829tN7NeF3zHgGzF9m9bstTQ9fGxvZoRMm
2DWg7+AqmtWiY6poOjtv7o+pte7839zJ17G+2Bz8jmTBroXepZfVwZvxlxrPJOcx/eKD1UccmpW6
CxaAsDDW6yKCNtRajjnCP1TZxQoHZC1Vu7rmi5A3jg5UXMwSVyMo7FNWKeYZmslBnmZvUeFjb12t
x7nyLOBrkymsID8+gUndwZtdEdeiovD5POfObObEk9S7BHBYkil7JDtXWtolwCSBg6mZrSg5QqD5
Ztal9dBBVVIs3647ZafCGaQmiDnCcz/7toxlp+237YqYfD3HPvDl9LFJRBykg5vEDzNSOoZLMgDH
AB1y2R+MPGxovlsliQ+kqDbSBF93JAcpapsxkry6YF9EA14UQuIoAShp0byVg/pQl8XanEZPl3Sv
hrMFVa6CdZtvoRs7QQvOi8xFJ0nO1JucgHdD8VCq+C3OvAftrVZ9V8qtvTzUN1kbP7eqeKhqjUuG
ap60eH6uEv0Q4D4w8HjKFCOIKIEmnd3XgGDtOO3WUqPfZIriznWPX41SvpRiAxF48pRMxY8EXnWa
3vmj6JmAeoxoPk16fjcbg9dwAUn8+tSGLUwqPLwm1QBvaT4LBXcWc3qRcHdR4mmBctGUJ4VuZWac
da8pZNWFqG9IKV6ocI7MyXIlBcscsQaPJboin7QufZL1CpNJUmAydFE1uc2NeDsWwqGtD3qUugkx
SQmCN5ZolkrSG3NG4zVpXg5sa/He0WEkd90EUIwEdI6zjvopF/5aGBEUdiU38TZ1ypltQhWhhLWt
aB8quFcN+y8FXKEoqmSjfmf9sZU/8kle9GP7Woh/h4RUE1kHU77VwlcqJM5ovVXtUxN/6inI6eSX
hqKuFNqvwB+BMorhLSJQ9FLm1uyUdT8V616F8lyK2W6KynehDV8jE0uuGSb3zvf13dxC0I2mLWzq
cCvXZeuFhW+3U/uJQQ47inRSp6ID4yjBLkLXb6xa87TxvdBTbtohu6E4ygHeXFH3JXWdvzWC2sti
rq/W8h8BNwpA7vvjOBH4ZnuhSuzGkBw14YGg8WQNOUkve4IYuBMaCtqR4AZvFfUjLE+kuUVuK4mU
vqXDVxYeYNLttHZeW6G0GtlpWf0a6uPip2H3KYfnLuruq9AkkNdwaxHJGuiEdUTyqtWt5yp9akPj
ALV6wF0E74ZYR9ugqu7gfwjKtmLV1NKpQJ0ycRuRCslTfd/L4aWidUf9vDJLeRshR8sVAMrPsfEU
LCYaxrYBnTyk70YqOG0/bDJzcLjUOVJYPiPpccNwupfzcqM0NM2YidsZePAkhTdp/ToasIfSyo2l
07aS/BGG+KAI5u0QpbeVv5fih5x/LNf1pikLgHLBphhjR0XM2AX7Qt4nOCw1fWDnac/ZfjOn+Rs5
z01ToH4ZbuHvbsVA3BWNteqIiUt9cjGvW/XKfSL6f/A9WecxJkvz9h/RXwuHvfptkvPkAxKTextB
dyXSb6zLbSEyQcbPju4/tsKbZHxm6K/68H6ChyaJ/k4XXIHtM7WPTXDv8yDyKLc1XMO0vtprorbG
+qxDUA8BWeArKJz8Tt3K8ANMM8Vpjiy1lKV7boEPg6a5PhTgdCJjXdFhHw0QR5+zwVjVyl3S6RiD
7XFScIf6vTSWABuvqoI92E3tOvRJrRhk63jlenjQ295rVfWVbAOpuLhwpE50cCRxdUDslRSttKTa
NpHuNtp9iclTMh/1XNy2zU1ZcqO5oT0EJHHL54fdWZfKegpNPunCWije46S/qSd9o/XBcytmXi9X
t0lV7GDR+n71FugKCEUA6FVWa4CjwdrJ3K0VB2IrGaK1XnxZk4zinEitP2qd7PrLIYnVn5FDrstN
GGq7EBhqWkd3apZsUq4HA05GHW83hFw3HMJQd0jJPwxKu2kmhJKQC4wczwv6Z/zRv7fqbZ/t2g7g
bHdX0aEhkmWswfOWjbCKZezhIqiAAvOdbtG17c2oXydkUi0V95v0xRLiHW676yJ/bcRHLEDwChNX
2KatokTzfJ5mSUSlUD0Nx+nLrJ+66DlB3Z60mh3Bb4wsgFklnGapdiL5CRc1YJupdReFuq11N/4Q
EoAKsGHDVROWax3XJs7sodSclDg0SaoHyzc5+e8pE3BVYPZN/YWtbli/dMHgNtCHYbra1Oc8WjoI
y/gQzUSeAUHysawnr8o/ShXkoYVHoc5HbFOOT7C3vQwuZtURPwSBW1VfhfEVJOidokMjv1PgxZXS
nYKnGe8SteZDAhOxxIYMPOEq7R9ni7NODz/SwNhPyx0gHN0U7B95dWyaKE00pNkoZztpn2/yOTn2
MNKW78abWdAnRn3qK1CXfyU+sNmdPo32wlD+xk8S5LAuP+d+dJvIGNxYbxHpoox6BdgCp1JFvOzy
dTupD6TCPovY2CazCr9TJxd306Z3ESY+BmF2lOl2KuuPUywcpRbHvHbm2hvtIgN/nrYjVUeoMqub
QM/dBJMoM34usxvqnE4SA/sl0jPybgUIc5P5NM2OA50eYIbtIMw+Ww5Dhht/pxneRXTYIQ5+zoJN
Nb+E6q2SPdc0OCFUQ7BWtI4Sc/nPkvxDbLW10f+ukve0ex/Ji0Ktw6LnRRa6jVzqT3MhuZP/OLa6
N+rihwTAVQFgOpjadpjq+1ErnyrlTuITkQ4nP4/vMgjvNOsjNTolCvGUmN0sBR3chB3Aq16X/Kqw
sxtV7VYgnVsrCdTu2RZy0mQjztHFg1Cepkr30uqXGf5WBhCM1KP0/rGRa9wgbgN63WeEd/KNNndY
c0iRp2mPDTm8wBpudDCkci8D1Ww9AdhnH9TAhBR+DVcRQd2o8atPnnQBE8Zk5lTyT/nsiCm5JwBs
kpiuG9Bk9EuO2aNOWC9NJR4pcG7MXx1gXLD6Q1m4mp8SJDabkuqCABGJVgIb2J4zY3FWyKmnos/A
ZdoF0tWmHjY4TlSbTgISTJEVW8M5SI0J8LQTLcSQZ6mdpIUn99RrcMzpsuqznxPPwDGsptZhQlzq
l1j4TjfptLwnkr6p+vpQAb7O2oRfOjwPwFkI6eaTHC5loLidDmJPgnQMJ8QEVht5gVY+QhDGsLxd
BXgY4quAnyIiknE1Wi2Ok3PbgJysUx4XdNIsxAQHJMdblnT8QZlSvUVC01bU6FGUrGgHL9XNuuLA
peTJagYMT/iumWL01RfKgJ8BBjVwaOxWaxx8FF/ggvrcpGr6Ubv8t5h0TwHHqGzGBy2gMkeVB0ZW
m/E/wJPZKXISYD1EuKhH8U2lZjtZST9qhKq65ifObKjHcZhulCbf0A8p2ph9sqwzHNk6bm2hhv1G
IeG90lUlZdxMeg7a8iMeAviV8uLnVZZOV+p7M+9eKhwzbHWQ2wcKPc+B0oENTu9A7NzJsWZwdcUj
hE9hGHL+AZvgGxmW1pJAv5EbDMSI1xpHzDFyq/v8iaaS16qga6Sj3cAo66+kw8Sy6RInyanV4dfS
Oy18F444CWqxHG0woO+4J+OM21tVRNyaoyTF9IHrq0q/Swe1nJwhZdCS+p1OHUTETyluRE8PK8Ab
vcJtMePiwy2wXnfWQImm0h+xrU32Wj1+yujvFLXHRECR74BXM0xE79hEHdxtdaxvc0F8GiHsuNFY
YXlKhL7ATeH/SvEHdzm3SLreS0dt0UJR9lTLATvba9SbSxIYem1oKFLNpa/oXLDYDmMbq1mkn9SS
y4mjr40VjXfRu//mH/TH/KPgsb1TiruiqLigPPg27JlSRJr1vLYMhjWhZAI166qn1L/GZPqnWe1M
QLVIPiHpKTTPQw//rtvA9M+cCpi4iJItVyftE+HKMOYz/ksUnRSq0A24ZOYr68EVGcfVsRcR5V8y
n8z3s0YdFeUEKcA1k+EG9x0cCaLw2I0KsbK5V/GebRMsQ4ro4YrgYnl8ZxNfUEb0o5s6renn0lAh
ydnrDSLEsZExZpQecXLbidBm6wqD8wxyf+D54Zs5v8gV3xzqhz//gAsKUSBNCn2E/2hYzoWKmgjd
fMxihECKsp6TU0pJpB+OfEb3FEcBT5jXGp4uCEwsxQSRRn+mpmv/SP7+etzKSK+FpAXSiaZ0lGqf
ZXql0e/SCyUNBdmL9kjYruf4OnHOJn+MZCrQ9cNNrP+ZyVlpCUcym5qEWigcGvWKKPKSKo+rHeQr
DiOdvtNlG/01K39QTfxQM/HUeJh2tStlI3i1J+FV4mI1tr8u7b30GNHdoXsnN2PBkf0+4DDHMvUX
fz4JdOD5Au5wo/bx89q4pLO1zKWzECgJJMDzDidfUupR0M35VCqORAttvOr3NWYLiHZc3Q7u9FVF
DvElgPtCxuzKwXNJZP9t9PN9iWJDjQRjpr9KQu6H2R+BYe3FK9PVkMfYxLxAoW1CiGH/X5x638Y+
05FVphIancTMrZkvhaI94NV119N5/vMTviAhg4hA/8LSRc2fOR8mNEeq0pF40qcNNnBS9WTMAOUG
NB+T+/NQF9fLf4Y6R+fIqGsKIwjEUySJ24mKr0ny+f83xNmSVJrW1Ercek4GhaapxcsDl+6fh7i8
JP+axnKe/rXPNCr+82AwjX6lrKYjVngppgWE/ngq2+0OCJEX7sQjhl2l5l5flJdfmEWTjmiYyPHO
pphMtANOKS8sHwVUH8VLj2nY8CAqJl3e/bXJLn/t/OPAhQoFv6jJwGbPlodSGeQLIx5oAOmJ732w
U46VhLQbZvv6mtp1+WM/DHber6PF46Timyie/AoZOQHjLOhreUw8BYeAgMuXSDPqwBl65Y1eXJj/
maR19kgVfRy0KWGS2Pp8hF9Y8vz2t5U7INiwrR0uUs41Bbt06bkiJlb44nJog4P5vojKXOq01FDF
0yTIb2OCt5daLSIHmXq2Yd7IcG58ABJGVX7ks/JLSs1fP0/6gkwV9Nl/fsDZKpZJEJRWzg8I51Sy
5RGInzB9WZaAH0W3/nmsS+/177GU75NV26wzBkB+p7YH95+0NyR1UORVkO6b/m00pT/Uu/aRek3Z
fCFwpNNFIrZRgKLQEPJ93CRTsM+OJ/FUz9G68MNVohbvgXZtmH9PTyG7DEiKwjD3qHMGktGVtdVb
1nwqxHuCRsplqq1RvChxqGgrWP3ZUe9///xI//36ljG5jVsqZEjC1e9TS+NulIKML5Nc1VTdKW5x
g64p98fxtTP1wlplLL69dMQaChr7s9fXJpou0uExo9TGPPOY7Bbg4eyEG3l/FZzz71f2faxlq/51
uDY5xSxVY6zWHTzBHtaztjZdcatBljRtYSduMLcZ2ytfpgux0zIsDr90euj/bsUaojCXy2EU4QK1
NLWlbugmTmoba3VFKvv6NC8umb/GO999mdakucl46trc0a1xS1rbQeYbDQDyG1dcFatB3TSf8gEx
w+pqL8O/DzymS8TPyoHgQ/D9/SlL3YziVgrFE5ZtLE6HW/Jz7Pr07Bj3MSI+GgE2zZXOwQvN6t8H
PXu1QTXEIuBokWWEKfxdsYu8clXdZI6Z3VI9fYIUukau4MSRXb/KtaN9/bxlLk0anjh9+SDTtX+h
yiyhauLOkueTOeLbqXy0vnjlQ3JxBAQyBKwaROlz4fpQjVUl1Cxeq7SOfqH+Fqf+yiQu3MHZgvSf
gA+W2fnnG18vJL+aBQ6bpW0i2Ce7hvCj31iQpSRH31SPw+ZqGHx5Xv87pvGvPtrOIHhbxtwtLZ/h
Kl21kgdTx5mWtsHcNvlyvfwXb4uzjZycDJLlvKu25TwqhLmfT5H/kgk4Ig83Pw9w8ViD4gRog8s+
LRRnRyhZ1aIdinaGZiutytW4aVbpsbZhxrrXHLwuPsD/DPXPdfGvU22YIpQbGUOF1jMlLHwsr0BY
Lh2bdKixMGhRo/Hk7EvXG1IVSkZDBAM0dVZRfwUHrPScnx/Z8le+x2esPWuJV5QF9HLed5dKczhL
vcSFj3tQlJ0k6dlUfoUWfj5ovP/vY8k0mTEaX1T1/O2UfT9VgE/4EJB3NeUb2t7p6srtsfsMr+Fy
Ls2L6yu0NtICnA5nx2Fb6MYc5wn7lhtDjIJ5MitXp81CRzYpIlL4eWrSpeXw93jLf/9rOZRGHNWj
wdw0ygy2tAr9dcgZHHj6YUTuvhaoAK2utVJfihj+HnRZQn8N2iexP3VhOJ9m1LMKvuxz62ZkKgsc
236e36XHScCli3RP0012vkziuRsnmv6lU9V3Tpmnru4j3NC4J6PYFGEr/TzcpYnRPK39D2nn2Ru3
drXtX0SAvXwdTle3JNrWF0K2ZXYOe/v170XnfXJGHGKYOECSE+AAWrM3d1l7rbvwPoGVBDHx88C8
Nizb2jhJTimCW8jKTTnQsYI6oUfWX4RCSVdSWfszapddj12hB/TL0WP5xhp4/sdZActECR+riPLv
9YHNnvU6ZQ/WJGpzFzLxqQaa2tO18cYcOZ20Y4KtYI/pQfKIXfS2vom//c0yQcsADhK+QKR8k72Q
xDl9sb4SHVlpH/siu6X8/Wzo4dEKlN318c2tk1EBAsqh+ucg/vzhCiF3S3YaD+mgvrEM8VcpaLdd
4t7idXcbDnj2XY93WWhURoqjhA3H6M0yfcsmmZZpTSWKDlaFb2bovnul9KgUVrEt2+6GIpcGteH3
9Zgz1GgwVAYEvVFQTNWm1dU0xhH0FOiDk2rDPolKfD772AIuro8+iV9ORn3vuxDWeIFik+tJWzGi
MWssVS1mjpxPP2Ny5CT6gDmtonBBYOpWog8v0Ob/i6Gy6TV1PLLFi6G6OP1qp8DonOanuxs1L40v
+u1gC7sTysjSAn90bkCYd0AgxZ1GQ7nk8+LpZEXw/DbonUQvfcg2Wm97yN49XB/TTJ6OhQAeOwr1
aboCk2d6IOlBRRrfgbUwcIhHVBBySu6+Ku5vXacrdCOX+tI0ztzl5I/IOaGtiR/YdMWYrVokguu2
jvQTnO69dhNaWylZebfWXX2r7yWKWtCDXFv8cn2sM9uRi3Z8KSMTMUb+PKOmkmSV3nmNYxoZbAvw
CeZvzMGSsrFpDl+PNTNGYlHT5STVdHVKkpVwY+wrSDROGe41zUlL8PnSt/8phjbJWuXCaINCNWsn
bKSVl2JygUSxBz71epg/2e8kK2J1UBojWRWpqUzmLfUNLHJPQu3UMiBCI8zaFRiOG1w0ahr9yWNR
wnxMTsmbKdY3ohw9Jp66jzr/kOvCzqqyhyGst5gZwsis9/wdHpySsuFJeuj15BgE/W8omjcaTVyz
CAFUWIAlkwxrcvAjH4lsHjGP7/ZDUH4tT1a68nOsV5H5W4dKi59pGT0NUcARC/SuG+jhVkX6kBWp
v6G8+B0uyE0ZeE994tFvkv2DGBi/FEW57Vx6TYZWw2Udvopuc2hMcHj0z14GkfgVBCsVGyjPNx9J
br/1bv88tMM9FDu4UrqGDpkbYgaoQ5yJwTbXXQ27yJJwOhS+g1Jc+NQzBgP8qLH0omKTwcNoksub
WFXStOYbmG/ZAWQEmCcF/pjdv5NYIYkf2dZbvVa33k+aPt+ad0kH3P3HW0BYqKfPZCPnv2Raw1TK
WDATkZVd5yfayU4kQq5LUbsKn66vu5kD8FOgybKjUx2dSoNAvvAD0+mW/vhfBOA1Ieq0dzTo5Z/P
AykyKvpYRu1UODU0Lvj0pT7cXCKscOD8O8S0vyJlQ1G2hFCe9dfsoKyxr6Fu/2uwtaO8Rsp/UZl5
9vOwTOGwjyWA6eHaWjkWrpLIoIS3VAo3nXxQOwvH1qWu5lwgslIJ6S7EIi50b3glhZwCOQSUCmra
YCOfbSc1uqLS+/XPNHeUngeSP38mFFix7q0JFMsdcMFf5K12Ji8l2cp4Wk5POawm0CETR63PaSMu
MBKNrgeEGsgqv92jf4cj7g4Y1MbfQaSBmkABC0vSxK5W6k9ph8/rfX5bv0Bj2lVIgXa7ZZXtP++y
i99EKo6gkYxm88WuHyTMc42sgT9SY0xYk0Y1MgykKAUF4hox/uim/lXS/PdTl7yMkrg7yxTQvzml
1E7CHm0zKfFxq4BpQYHgqaxaRCe6flco7Yue4wAm0etI22KDmfzOFbwnvehfQqO2lbT7haz6jXSC
/hM3hrpW4/BBsFwIH6X1a2gQQxdUTkD03o+NJW0FVAVQkn4P6vBF7PwfOSaHwJqCW1nFXgpa328B
6iKwGmTrSrd4jgILIBbupHZY6g8SflGg0dpXd4AQ1gzVreQC8DvF+bOYarc57ClubPU7tiY3nTKI
gI8VSKZmZWux+CsVvMeyU3cVaDJAr/KHBCUhDYQ3lzfViqn5qIf2wTKqn2VcPECSAgwruLsqjGEg
5w9JUN3g/v1cFxANr6/dizOMNFFCoQezMtz+VHXcRGdvUrELydXHEkxbOFHwJgm/r/99+WJzTAJM
zrBOS/Oh1IuBp6gEfrYrNny5bzAuhk2MyMMWHh9V5VxUbJoxxyDq3uWO4lYVAqmWYidL9D/UYmCR
ifDFop8fpCouzMGxtXDZLdqCxWQGN11UH/uw66AH4aF+fQxzB4nGgaWKY10ay6nPc+TCFR+EpmDj
dTEurb9D+Yfvul9AqW2uB5p5HinngcaPdfYxYIdnRiSXjVPWP6QA8rP5JQMXHWGOI2u3ZpP+xU15
Hm/8dmfxMgUdgdYkXg7CFWQ8QM5sk+untectyV5eLAMKVuehJussVWQtEDVC6dUtrrGrUzNKAiz2
EZdmcLLalCGK1aKtxjNyrHDHa+mru3a3+et4Ktbbfu1hnoJVmyUsWhrNyFSNQ8Q7UjeRncWJ4/Ns
xmiQITjBNaDuigNQhXyFUeeTbHfP3sa4D126GdYOf/VobbV7YbHCObtKKVWo/ACLk3gydJy4yM0k
wouIq/AIXEkAxIzg2VUXXg5LgSYpQ+e6niR2BMIgb9UUD24srvPhvvCDhe0wu2ZofY8PFJrn0wK0
IuZCkwqQExvvPpRfvfCL4X5c33EzqnykcGPpgx4MOnXa5KPpSdr2Sc2TK6WDubIikE9ReNoIwoBp
eF5+K5rqGRm3F2RN/W3m9eY6HVQfgp35ZEklTm/CANMgwEPZPH1Z+G3jF5terue/bXIc5EOEilER
NE54ULYBpCkEsFc4BG5AOR/830Fil48FFDQK5otdwHHcl7F5BAMKMwFYTnJbpWlzyx9CjqIN1VEb
StaP4cn/4tGJB9i49xfW1MU1xPFAkvvvcJMUimY7jM+McJH6kpxes0Ur3dkAbEtl1E9CqWfyPIna
oirLhOcJ6M1jEmYPqFku1EPmWpjUKP4dY/rwKAUzUPSUGCHEcDSLg329EwWeeysLmV+HT3VcQjHI
c5vxPObkO/lGoQWByxOb6hKeJrl8bPQY9mKS41+fnYy16o/U56SBKgJLCXTxA8/TnZQB65M6uDCl
iTuMGG6UmGfsKcXVvWZZRyDq7D5UPsKBhMwQ45sy98krAeXw8pS/qi7iMdeXuzL+1IslRycUKV+L
bsP0mgX6WfiowTSOn5SomwgwLXDqObRN+N2L5O9ZEb3xAd/R2t8mpMmbXFV/abJxVN1gm0CNw9oj
+KGo7Z3lRe+Rpj6oPY9txKtetZ6Xc1HzlvFvlVOXY7rn30dImaJrU2xi4IPrtrUQMKp0icGKCyOb
P2TQAfjzSKBCMTmau+FUYt2g1E7gAGD9EiF0sm32kX3CKlHeVrsI6Zkv+o/8x/UZ/dNEvpjRs7iT
k1o1O2jq7sCCPLg71QZVL0M3ob3WHqxNdxSeysfuI4N69hbfhW/JdgQOB7+t70tdq7mDfJQp/L/x
TzZfP2i5z+1YO4KlexB33ENVcKSW+tPCgOeeSDjHwEVHwR/s52SiDRcVlCTox9dshzZufkwiiLtw
CFb1HYrz+2Ij7MwbUOZFv8MzGanVbuEQmD2zz37BZMpZuUPlQYR2wsxstiY83FWWDFu1Sb8UiFjv
XRNJruujnqmQKqPyIshBNPUujFhOQtcVatdR7wC2PxhfQsg5LlaKwPqHCmksFG39eqEqO/tF8egw
Rrwr+N3JteklZWQEQls7mCqapPPSXpT314d1EYKHA/pzKiVfBaXR6c1c+FJxqjLACpWGpYxk7PFV
3taNsP2LMGD5QCQYtFWnF4Mie01ZjwBTQESrqKhJm7DdqheWxWWr+88zCKVyqhEGLZfJhLkqfONk
RNWM96lCZd5M7f6h3yqbfq9b6+tjumxbTR5dk2id3pnD4I+vOiAKwT5ei68dAAXUZ219Wz6Mjp7W
wlvi8vabxJxkK6FHr7jwaIAbD8UBWutpR6PsW8Gz+AA5fi3u0263MMwxK/h0vk1Cjkvo7P3CyZYH
bcswi7X/qJKkJHfx13qL7+a2+JD/63RsEm2ytQ1IJZ7h1SMwCr4oBB2fRsTbaSd+/8kVXwer/HH4
UL8GD956ES50cc2PsVWqgDwuQApPe/FR3kJeisBiGGmZHMKT92F5qbf2/PBgpfLRVFB8aRSEddL6
0fCNJymSv7jc9VUUvVZx/kXPy5dQ7hdOnoukil9FKQr/ZUzPqOdNko9KPMVijA6fEyXyqrZQ+1hA
8V+cpn8C4OQBAGUGVNE1mWv4sdI7PsJF9WlTgCnWxO+G+egt7dDZUHgqA8Wm1Gqpk7WUCj3snlhj
LEaEQXbwWJj1j7gcs2vVVO3OWMoK5s43urz/Djh+8rPFW7WwkXqXyfO0fFNUz64yrL3EXzgKZj+R
QcnQ4oAj3OQT4dbYBjmEYsd3k7swwpukNH4ubMOLW5evNGqa8+wE42mak6mjPKLrHtQupzAAs3qK
tqkk5auXqxykcrHv+4C2LgpiSAq5r4MwKAtjvOR6jD+Aa8Lg0yEsO4V/Bl5XB2SVndNm/mOEg/LK
PzW/KrHbC92AyJifQxSIwYFqEUJtTbPkiTvu/Ok5BPSUApqkGgaMls+fEj0Yg65k2Tmxbt4mCQ5n
Q/xsaBADsZ/R1p7U2rnGgXF93uc+LRmVNX5cDez05NMWmisEudF3jmf2+0rrH0ozW/q040VxMTIM
5ej9A9Oijv55ZJ7Y+xS/8nH5KBTnekp1XfZSCxA1I6qhKzR6tm7mwWPUzIdKbR1Psr77LrU76IB/
MVwL7VTTAkB40RyVuKQFZOs6x7Seg+otN39d//uXWfq4is4CjLfN2YYcolwUlIgA46UZc5/Ea2s7
GmkFu+ggFCvNLnbQs5eS49nFcxZ2/ARnYd2k7nztFHVOV7moAmbuS3RSfjSnZIeM/VsSJyZs8HJz
fbBz98n5WMe1dRZ0yH2lqfWY75qk77EaIx4lVz+iWNziJ7SEvZudWdpXOocdZZyLXnN00js/GoJx
ZtuNRIspgJ/vrYbQ5gHUJchNx5t2H/V2p9nXxzm3R84iTzvQfpNpqpISuRLvK+t7HIULm3Au7TEo
n8P2Yu8DbJ28bTQBXUoAJi1ZAdLdL+0OOVO7s8Vt/RIf490SJ2nmw52Hm9YYOrGKXM8inBC/naBG
t/19XiFsvISBGDf2ZOMDetKR3OeTXboKV4HSCa7e4D7d4iXsN81PsvTOrqMsWprBcV9NQ1ngVZCy
10QMKqbnWFV7pzJMW7B4/3J6yu+iXWBjibEWvy6Bqy7fxLwKz6NNdnkWyE0ynP5EQ5HnXnsW7WFd
PnVfyzdvE9m0ZH7Gv9t1sRptE7Dsit+EwxLLZmZVjm+AcYJH5fAp9iKoAquW5aR1aB2iflZ60D80
dQlsNZPRnEeZrn3Eq125FIgSBMPPgpozwKB736uRVS7Tb7DblqhKs8NCdV3GvQgA0rRBqTRebalt
RJmyaF/ggf3CV3shIZx7R0EmIQ2mzqYBcJpst0JLMwlrD9ZlXb74Q7FnnteF1n0VgXQ0vfHRo567
rzOs50FgoBep09y7fqb8GcfFgv3nN6hjPnR2eEZhmReZFIwLtlkH+/ZV7exRN78D/03FKb4ffeiT
H8s07IuX/rh2zwJPdgr4fd/g5c26OVSHdBvtpJ2/j4/lwst7Kcxki8SFAeFdZnz9MdhL++Km3/r7
bLcUZn4e4bOQW8gAHacJjD4IwslSiVPCm0U/x/qpW+1W7pPDKZdyOxFVhOPy6NhrGTX2/g71BXQY
dcSOaw9T1bCrK9sPEUsWhZoSeBD+vv6hZ85AKgJkdXgjzMDA6gB6j9HUjROIb53xciru+iXrTmU2
Bgr7FjV2jSNw/Pdna8lUGA81o8aRmuA9zHLkdjNPWKMx9NCmtNSpabbrLgs3mIMhsBjUD2EXHTK9
fxhOIfJ9AjIvevdFHILvhSmENgpJHgKyKCdYvBntXivaTVw26sZLUP4TMaxaCfxxWy2tfktf+YSA
wck5xelTj2wSgKJ3vwzVTdvSpuqTHD9yBbGe/3ZeSVsxI+I1Qp32gjmlZWYtB6qgObp4V3Z0MVAg
bbxgaZte5q7gkHiQEIGkXP3TmT6bWlnQw8If+n85CKIpU++EexTm18ljuE+Pqb2UyF02AEfg01nA
yYsuRIgGgUMClpvs0Jq27ttjIzDYmArF95W5ro7mSrE1RAsbW15FW+Pw30/s+Q8Yb4SzEfsI8Es5
2nCorocHWWi/pzKSoPVSmEvQ0GSgY0p7FieCEycJ9WDBv1WPqAqBf/hjN3S6rZz+gC739i9uTJOu
jcTDXAUAM603dnniIT5IC94V7jPtzkSo+/rUzeVxnyJMMmJwBPAPDLqaLdykYUAyVlcR/kMTfGUq
p19C5d34RfJWl/3voBEe8lb4GskjbNDTF9x0ZlI8GmEAM3lUGwaY18+zW7f+IFdjf7UaVYZ6fO/s
UwJPu9NRWovkp+sDnznsiUYVQhqtyS7MUgxNEGPAMo2jnR5QCr2rzfRHLPYHRJQPemhs2yxWEDBY
QjPNXeTEpalr0N7lcT5Zq6jK9I2AcwqcgdNPs+TO9tXDqSr3nWW+Rn754WfgOyxEJYPmWcyDl+vD
novPeEdAx2hzcsEUM0511eqiV/157ZX35a7Zk96u60N81Ba25cwL71OoyX3qmq1UtaZbOmX/oGR7
EB4IiWgrt33OzN7WKvEv1vKngJMnJQ47CIGnUeVkmCfYRd1ikRKGCdK3KV1BmAQVJZAW911DQYxR
dFXk+1I9QMPbejIHJdn+j3M92VtarWo4rwilE9/qRwsGe7XSV5Ujr/4DWvfM7qFGwFVKJ8RUubo/
755IRQSfRwp/fSdt4VXuWEnp6iW6KzYt6A+0KhDeTO1FV8aZ5BcMFbnvKCvPU3Ay51JsyLVsBRW5
mf47oeQertHThhMIlkteF/ayDMGfstYkDyUk1R/d4lC8pM/VQeFag1nS3lOPzQuigtFeuakeE3jI
L/mbCqHUXCObu9G38VHZpO/+sMq/i2iRvEvHfi29Ih24Bsy+jEW55FzA8zj7aVO6Xdg1lhmd+Glj
ipw9avtmr+xOB88ubPjD/3U+QTDcWUc2tgYvbjL1uul6ReWxvPIi2rh5jxdRrmDb0S6BmGYuPiLB
owcJxml58VRN6rTyzeD/DyvYh9tkF27dNfJX2o5Tet3u5SUj5Nl1dRZycniIfm61aszgKgM3FsSM
pXChN3UZQdW5RCDNQpDh7TbZMVaShDWvNsHp0KX3pOy5dOUF5vF8CM55FRELqvmTLNeLIwwLhFpw
chQfa0FBKzbdXD9k5kLgXjz28aDlX/TYjbgULN/rBNqFgADhG+TF1+sRZr6+iqwPlAkMs2BnTMvM
XKK94LmJ4MBwG23a0m1w9B8s6GBYJYjryg7WS+WKuVEZKhRx8LUGvJDJxA1KgUoFUFB8NDXMhgB0
6UvoRuXyeoKyqrN1GBr38dRWD+V3zwdm5TrNqZOpAzbKSsfmwhZMMbkvRemt8sJHX5J9VP/al1jF
9aMVfiI69+apJtKevosonsf/azzztmkUBEJiwBRSnr0KXodYdNw+ySfQYWYh7/y2N7YgJ8mqOlW3
1Up5T0TE2X3PSjZV5GOgxkWs9nuNw3SVxxZMyR71V0VFQBhp6IegVBT7+oednWR6JCNkAPbI9LsO
Si81TV65kMbvUJ5eScKSz+xMQ5bSIO8doNsURy6yrET2LdxTYuZ425u2t0fS+oT91aZcg+JKv+Dt
5NnqPrWXSq+Xt6E6ekQadJ1R4bhg3EuYUtZAY10Eohw5MRCTRnexxeyB8uv1SbwU5YFNROuFVx3/
MDlSPl+8Iw6/SXrPBf7oDasUPxbkDMpvya22G4VcxDXjey1vsnW6W3p5jX/680X4OfQ4C2fvkRxB
23jofNcZQCRG8kOFy0MX/VoY4MxcGvQ7zTFfZbtM1b2kIS0yP7EsR35K3tHB+oYCa/cDx51byTZ+
N18yoHioUP3FJ/wUdjK4TD6pHqYLFiSqcKPlpV0bsAxUGcHn4W++IZUYSKfUfcd23ueJRIQ5qTo3
NXjBNsGqN26M7bCvlZX05Ac2rrkmTZBojQeHufc3sR0tnbBzUwxTEy4qzDQ4KZM1VKe6HnFuGOMa
2vPAelK/m7cA1Y6IgOzKH+K9erMsDTBTh6JrdxZ1MsN5FfIYGRh1eOvugn4d/kRYOXmNbPm5RNLZ
tj5QdwnvGm39HxQN5oeM5qGkqtpItP885b3awChgazq6um1gjY2KEpv8w0CUdtXwH20rrjNEV2Jb
XvzcY+4w3TcQtkepDLiO/PNz7EQvdDNDH5ucNX5MgaRVx7HyPeZo3l9IuXFA0B7mLkMjAfGM8SV6
tkt1l2dQ7wamM1rfbNGRxzDoi/b1ZOsH1KR5fBVrpV+dHgFmLdYP5u5uPGZ4ENCGAh9tTYaKt56Y
ZFFk/mlBCatyVb56G5TOUdBQ7Owp2C4hWsesaTK3ZCIAl7lQLdKGyWjNkwuRO2VRFYp0G2E4IIbl
odX7j5MgoraLi9LC8TRzi50HnKbcTauFRawQsIVyYsu2vMF/GHM4Rnh60ezug52zcHHOpPkkQv8M
8s8j++yTmkOEuFNPTAXc5E/0IXJ1Jf5Cbl+yxReM9rrVEjB5dlrJwLBsHyuz01z/ZMVi68c+ozTk
u0BVboM6+XD9XZTUa0GWlg7E8cC7+IpAhqkSAGy46FwiE+EXJ0p+TGqz9m5y+7SzNuT6m+rur0aG
doI4uhtTcZ6cvZ6e49ildrrjFlBjMKjSepzFcu2b30gba4gXihIz544JpGYUHOUto053Y8aRgMNb
qzuqOkh2HKHG7on3vXIq14DtsqWVMhcOkYGx3ksWpE31jryySdo4rCxHe0BY7iVNwdnhU7rGdc9m
uJv6BwlkBVZi3f1FaY+67FnsceecrVKhyoYsqImN99dOt9s7jHKs+8ZuNvWhfU7vcNVc2IvjoT1d
Ngi1gMvga/LcGVfxWcRTrACDGe0IVIoQw7pAXAoPk123oQDx/B/cYDMJEP6x/8QbU/yzeJY44Ish
RJYz/NRf9d3Jw2VyrdshWhXwh5TwUA9bU8RDeinzmktsP0WeHHN5WViJRZruqC5vovDXiJrAGdLb
KdoK0wjL5sm/c++X2uDjn70ywVMhy7SrpcZMCDtSIxSqC+1W2Mn/PVeVQvfItORtDL/xIqeNsD+p
2pR5desfEbJukZDbYkO/2PqLLO9TpEkOIrmGiu4HkQS0RuvM3aJ7sEei4FXGi2Nhdc6ulrNRTVZn
HFSmZxUB++GQvYg4a9kdqEnAJ9kG16JH+avy0e7NcmlTzH6zUfR3FBxh0UyuYDEoY1VQ3PEKRmxA
+IacylP94b2Jj9Gt9ZTjVmWL63ATmat2FdvV0gzPpQC82f+JP5ni3Ei6Pu19pthbt45qc5jfNaGN
MwKq9azT7C37iH4szPXcuXcedDLXTSjmehoSFDfjeoOnxXDId9ErLrS9tI5vkCqlJFbhFw7n4uv1
2LOfWdVoleOvyUE0uVB8yW3bviN0J8S4DETI9fZCvcqtYIG8Mz+zqHhJqgYU9EIi2OrKAViebDrd
Q7cNG1s9Di/Dj8DGWUA+ji8G9KOWLpTZ0ZlkcipYf3olk4k9pbFyCvKEr4mrY79q342b/CN78JhK
e8CUY4dhWAlcbb2EV5nLsyg0AnllqFyhkxOPyrqJ67SFNzqcmlbWVpz1m+tfbm6naCDe0TkC1X9x
N7cwqstuUHmQHLRtvTPRXiwPy+zt2fTtLM4UTJS7tSWoZO1cU8Fe/hgvKekY/Rrr8liDLZQZxw8y
PbKBu7D5yd4ooU7mTfNKMW5C3XREKh+KgFBUjUgnhejoPfXl9fUZ/MNPu4wGJlOmpyVdkOVTyXSF
HNl2DhvhAQOGjfwk/ZS2ySZ6wmfJvdWSXdCsuo0JsMG15Tda7Us9y7kVOlJexnIx4LBp0VNSM0EU
jJ5dgTtydsp2eQwfNVhKwufW43mYybHW8gW1uhpMXKicVHwpgl/Xp3L279MoQ0tdHuvrk2Mkik4t
Pc7CROXiaPZYBS4qI8ny3NI4CzH++7P0xetOMgbO5b8eZxyLWFC+RUdjn/3CUJPO8tguohBo3oxC
RvJXozn0p/Vi9WOmDsr4/hnomNSd/QqQukI0dLXp4BeGnZe6wstodxJwgq5ovHpPNGYXrsTZFXIW
cZz6s4h4pHrYXuamUw7KfZ0Kuyy0bKtb0qW/VI4gjQHLpyCLyaGFk+XnOGGulxHWmaZT+0BbOVKQ
p6clAzbBO0Y3yRvO25vy1kPgVbLdlfmQPKIEase7sRmKt9thuWI3u6jOftFk0Q4oq5tRIJpO0eGr
rn8L6wU5xrmizqcxT+4HveqEKI8Zc3wYbqutucOsZtfddN7KfG5vR+WZcIel01pbOOZmD1Wdrhyc
WRT4LhqQPXbb1uCFJqXeAbl8Ze8dtXuexdt0kzwrC9Fm5/Es2CTxxzg+SbQ8Mx30GSX1W0+CcX33
zy7RswCTUztM1AFO/ckEB6pjlYe1vIxZsrqEqZsLg9a2aQE0hxw1ffzmUGuQ4KY8o8XpLtYsu8/q
b6ErfL8+mrk76DzM5KDRZK8sTglhag1fVTF5ycp7UX/3teY2ChdizX0aA6oO4mRkKRfMi+AUhUoX
C4aTUQ4XKgy3LOf6aMa5n95x5qgNBK+D03nKkOt8oQoNpTMcw49uepEKbZgemlzbRZX6AaR2k3ry
Q6MEh+th577VedjJqQVH1hSicqBiOQirxGAryfR+8mx9PcwMahyDm7PhTU4tSktdhLPOmJ1EX8Ae
Fy+6rXz1n7E1esJ2+QSzc6VKtq+u5AWU6eyFRDcUhCnSAByb48yfHcyZIpW0VEqqTMd2kyJHHzzB
ISU/OiLU9Rocx7a6uFUchHFRjNllO9O1l9KH2RPs7EdMs7NeVmpTbfkRwn48SKjP4hB17NVVdJfd
MB3vo1Jubm2xu1561s+sXYpQ1Ggpi4vcHJPDM/L7WGpSE9st/GObRN941ZIi/czD6FOIycmlZ6KQ
kzppTl5i1T2OQTpmcomB6lL9Z2bTWwroShFECBn79PaztKTy9aHXnCpIsE5NvcfUTHEMHm7ifHgv
2zTZXF+5s7P3B5wMrIlS1ySRiENTkDPUrxwD7rwcvgXGwoNrKcD478+Wp1W5g5yeBs3Befo9y9pd
Eckv18cwt/qYtRFh/a9BTHafiYGqF9DUI4HOaIvEv5oDgpJrf+vtumOFMPux28VHEqSv/2PgSWrg
h0mKuzuBc6StioNqR5vTzj1YNsq122FT8V72N/8BxXI8+yenKQO2FGPkxaAmOMlzVcyZBS1iUsVj
c9Bucogcgd1v9W3zsYzknqubWX8ELUHvYH80FRGn092WpdBpTq2qj2UX38dmR0cka967jgpo1IiO
6QnFukDcwFO175GLNEGYVd9b87RG28rbeTEY9+tzf6kmQRsd6yKaQeN3pwr9eWHJIvqvg3rS/sB2
mhf5qKD9gUVmtSrfs+0IJxLuBGdsmUDAIokS4UjUN96D0i7SoubyqE+/ZXJAVPmpDaq2YoaO5k66
xUjvpcOAAE/KY7BdOvDmTiMIrCN1gUYg//t54IWC9IRkpppDgrDGt7UvHoZ+U5RLGf8cRphK9D+B
Jqu76KXAHTxmGHe9teHt4EhidbCtVr4jHqw7sJ7GsT2o+/DobYUXbWlXzy1ysGIUY0DRYlE1Gac3
snU1l3GGSFmutK20N9f5Os75ouHGW7Q5mJ1WaMtj01wBuTs5CbtMwp60jzXH5YIsSgqNRbfJPFwC
3XShIDTzegMbjN4HUQDNTrevmZVW3MqR5iCE2a9GJirE8OfUy51BwELWrRytzM2FDTN3tRBTUpGm
hds/3S/6SXCz0vc1x+eJ3yi3jbnNo8Y20ucsX3rQzB36xAEVTGNcpajxeYkGXh+lmhtojnkHTCf9
PjpkGNRrMJJ+Ejk61v5xWPIbnIupj8p+zCxXqDXZg3E4dIaBlIqjJ9XaUDQ7SZ6uHzkzuOt/IQ0A
beFtouuTI6eTpNTVYlWFw882hxvorvvvY9NybPlbhyV9jhnc7+d4kyHhE6PUcqKrfwzF/J/BMduP
KgzQ2pZP+fnpY13grAOcQRn//dk9napy2rRwdx08iu0yy1YZwoDX5+9Sd5Ujm6a2hUcDzGPifI6h
geuF6dCpjpHE1U5P9fc4t167+vQlbtQnX1OLvYQ6zjqN8x9pXt02Q7g+YZkuwevbqF1TgUBqklUZ
BYZtWrm4onsfAnmXsdNuv/hSApsEs8wiVRypXmrjjMfN9M49//HjcXU2QbXiZbCk+fFia9giZt1Z
wUt2qWI7dwqRyCJ8i3Um/50ceoOriGkQhNxqiM6JTfsUJcZWL2T6K871rzE7ntEsY+SBiBdN/w75
N4yyBdXpNe8Y64gxFf6uyevN9TBzZx28KVjQIJ1HddPP0xaleeTKkseAPLDkaZy8p6V6C7PxSy3R
X6ibr2neL9lBzGaEOCyxllnJ3IaTqLSIyyAOLdVRDVvPbCrf5k7dhGt0Nb0PwxbcTXyTHILvyTpD
Mmp9fcizM3sWfHJvNlIlKEZL8Dz/OSD/GUiPXvEXVQh4WKCfAJIiejZ9UCdaW9UUkxkh3gWyq9tJ
9zXWhf31ocw82y1zBFti2AhgdZprBMaQiKeWam1TmjTe5b0i6sgUKeS4qY9EbZHbpZZ/G73YFibx
8roa7bE4jrghwQJOqyyRn+QaoquGk3uV3cAFUBANwEsGs+0if70+ypmD/XOwyd4OeT+oRUCwEcuV
bceHJAZLN/la3vYHEiv/ZKtfrse8nNlxbOPgIJlfSgubfe/LhYgBuJ47kuZuQp30NHpNofGGsbIS
jIPc/boecjzCP59gmNXSgRotOLWxAfZ5K7pK3OSxQMimre8H3USYW5KXqGwz9Qho6n/EX6he0T2d
XJKalgZN73FpoR50WvnYYLbecayEgNLdBd/89Ug+dVflY7Su98U6FFZmuGgCPPdFP/2KydUZdcNw
wlNJ5Uk4GoEGm6r5w3oVdtUO8fJSXHwEzLC1Pw98Uojp+1OpJSkDV99Ojmyn35ONeRieTvcJMojq
AT85ZMXNdQetDzvoo6XbHkYnC9945iky/gqdlwF9HEhLk4+cZMMgNb3Cr2ApWwxzXQJSs8Vv+jbb
ZafbpdfIzDoGC4h1LfaSI4Jk8rnzLqhCudEUJ7MOUtmtYwgGZl3cyJz2Wduu3cT6boGX+a+X8qeo
k89bBK5q5CiMOVWp3Tex+5Auat7M7JZPISafU0tOgWBxozlm7H7zTHEdYXW4MIyZQ44YZMjobJnm
RbkHWmzujiheJyx7u9IdI+tWaM9tJOlBL9qFV8dlakHrGW0d6tZY812Uetp6MM0OJwynVLJurTT1
DjP6tdFK4Uqr1K/XP9DcssBlB7o0xxu6L5Nl6KlGJCgJiVgLtujGTyow1klyJ7Fe0IGI63UWZeGq
zIV8lRtyu74efW6owLpBM8lcjoAaP590XBkJpN5EQY11yFZe1ezVPj0IVvSaGaft9VjjSCanqsoV
SfF3FL6nAPk5lpKKgWXGY6yseCqV8Hev5Qe1oULyF3Eslffi6LB6Ae9LslHELotYj351VOviAIg+
XOUYP1yPM7fuISj9X5ypFIMPhqgS21jB+QmKRInIZpktyOPMHVLjWUG7nvmC0zj5PnVWxX5z8mUH
UYRhjZ2psrc2pXRbrymVj69DQdhdH9VSyCnkNGzSIs0iQeItlYgHYFF26ENzzr8h+aZtluFYMymo
dj7GKd601ZOhQBEbo/St22/MFMV7D1bjuug3CT43nt28ZXb4ivZ8/LaEz5xRmSI4c4vpBiYXFwCG
XG7CyFQI7opsM/TYvwPu+WgH/XfTys8Sc7HqdaNc/z/Srmy5ceRafhEisC+vBYAgKWqXSPW8INTq
Efa9sH79zdLYbqoIszxz7RePJ0KHqOXUWfJkmjEGA+ahe76+2iv3zzABnmY0zmAh53Enam2ZEDSZ
sb8ZWh92TPQpD7TxoJuT4Cit3D5YchCgsmmOi1GqQc3LfIgm9Ti274vyaBrbWBf0LVdNAAsKenuM
3VwA66K0Su1Kh4kif1asmFgW+BwawXes3DoDYPP/GGErepZddpqSL0k0qsfWqDzN6VwJtAh/f1Mg
TgSWSqQF2sWlo2W9FF1SqMwpftb1cJMkybNB5QPeUsHXrJQOUY7/bevitk1JCAEc2ArB5fsZx762
yZB+ZW7zkZ5av9oVD4vLIHwqiX1T0BJbvXoOENcWwGToSllcTEJTaqphnqoIQaFtfweFF23LkBnF
oXcIA2gw/GWUubpFRC/62j5inllFJw5n0uJj7H5A7avvE3x4/GaaO+Tygl1ci2y/VMn+bYE/KZYM
xNUMCw3YOVWoyyupa74YAYvvMO1i7BxBDrh2/oFgl/HIofiP+/z9aCL1lGNJznDFTJ046s+xNyBq
tQi+a81lIDlhxLv4D4Cs362AwqlZrMKGLt8S+SoQlarS7BTzWZlE4/yrW4QfjciAjfTz3M2SVYOk
JXSUo4YZY2pYZOmyzT+4amcm2E84u82OVqBdAkDeMdFoMNXL1oySVxQktqluCK6aykJdLv4w0LZH
RMA6+BeiYxn40YwKHwrmF1uHZnW6M8MF9PAmhiCNKAtsPZWJ2enIm8Nqdlu53g3psFMy8wBVX7co
Ue2eCy+qqs0kOfdVCIEUjPq31bJBx34XJhQjKE1ckV62AHvPpD3Va8jIaphdNbo6+dvjt/AcSIwB
R8GwxoU0QEKbuY4RlB5za/BBpena4yg4aiuxKUxgKA7jNciG+YitA7yUQgBVOdKNuUer+qYHIJsG
okd49d5gXgFTlNA5wDDx90Ogx07dGTEuapTf9GlOTPUzD0V8kqvXxkYx2kbFEJNoXNeiMcI4mwy4
uojmrjR9AlJF2uWH+k/eWQceXUbgaV7qGyTq6JhZg0tTVmjj1/nUYgbDMok2qLIgT1lZN9S00Dtg
c+vWxYi8nWR0QXsTptLXtN5103OaCGhLVlDAbNoJcTsYdyCmwBcpxi7s4nxQlWMBYMI7CKo8pial
G+6oYcSDSRWUwfLjulNY8TtMuQHwFyQKgFhyr9Kcp7UeJZNydBBE2ObPThO98Jei2Ro+C3Bf6FZi
tBX94e9HzobUyyCNuXKMNdd+nSK/BomFfGTNcIzuWqT6sCy3OsRPIcJsIGclMdZ57SsR0aMiCews
vBH3E5S5S2t5GdSj9YxRadWtZB9EB+j+pIWHmZKRIOwNDEHOsnILILGKPBPsf8j2+GwTwDYF/EkI
0SD4QdTpNkbyHDlbcFj51/dwzRB2EEGUDRLhC7DJZNfGBHE8xIKRSUpni1bH3pEwRgJved3SF8aY
8+uo4vw2xZU4LItKYWYjYemyegfNydM0Vod6UW6hstaRNLRfqvoeIjx+PTs/R7U4Zm2gUQciCgbR
Z8uj4MZsVGhQaggTBlSa9AMUreQcqtISZt8eu4L6ttO7ytLuKv0TAqo72j9lyx50dqRLLbehUBGp
Wl+NOzJMloeqHoQJs42sedDO8wcFQ+G65suzRWxIZSXDn1LWenJHXdsqYkEQsnJjwViJm4O5dxU4
cL7ePZlFQ5OkgyAflMR0d3jogiqIbjuMa0Nc3NVlIpKgv/RD6CBgAgQ+CELBF9RfSeFIsyn1yrFC
Ca/9VIYeCLL2bzs7GEFaYTtAcGHknnskcpC2KVnY4MZWtjsmozvJ76ZZB9cP0wpYAlo7X9p5AIyo
F9FVWOOkFbIko8LUHhIt2iWOlpOqil2qAjAzRJCGrJJNaY3mk9kBrBZFduj3+nSitvwwWk3qQUDw
uVCdfZSMoQ+l+RxCOlayy3pnr8rzjSNHKTTLwsmTFhndw2y6r/JY5Lcv7x8bizEgZY/I4HK5FgXK
rWC16Y/R+7KhNUFO/Si5+i/tEUXVHyrJHyGxFRHr5fr6XR4FZhY9EOjLQKaaf2Vjh+3TYkNCoAlv
dSPZqZCJIABPCAeP2Hv9/dZ/t8RHjqhadYVj9Ufz1twPD4yXoPbz99lTyUzmG9FoytqHgYQaXTJU
YgAn4o5f6Rh1ahgQoUgnhcjZjZm8ypko4P7qEn3/KJw+1McY1gH/5WvEQHOjfTRpgDkA0h3dWDf5
c3Iblphbd3wd7XMLR/Gh8CTP8qSt7Q/e5OmBejfexIJ78PXGcr8E1NeokMN/M0o/rvAEzHGnzBl+
ibGUL1lonaSkfSzm5jQXI2ieIHLt2hCM1yG2TPRGCSGNZ2teFicPGhRVe932u965lTrtMc+djV40
hYse5EBqa9wYCr0FKZg/VjpRerUk+EsvkeEQdcAtQhNAyYB2le7kXL21zbxyw3J+6AzTz1EhJkub
xfh/nEMjZ7edqtwljA5csqqj2cq/oLL9tpQUhODhfW4OT1prA6hrIoFBj2xwqxqYAKOTY39UumAZ
2tqrB2cgckuRfwPE42qtJnhzVxo98IoMd4m8AnURflfDlkpWnymgUU9Ie5g868a5UY8QjIbM1u6L
vPAHU7Lcp/s7ehe5z7UYdnoZbOAnYE4X8txITS/q50VS91oiyfJxBkJJhXg0PAAQSv2GcUa1jptv
xZNI6zYNPP8IsC4Rk4rZhUsaQtzPHBNPK27KTuQE2CG8OKQ6WHQAZsE8HO9toql1rDye5CPGaF17
AVW7YeRkSottEbcfSt/t9FovQR7iPF93cyuAE6wjnBzKvyDVuGibjwq6vTmdh+Oc7mgBxwNRJm2o
n6U6c8PQBE/RuAsbrGkRbgalF6R+K0BDqNGhR2HL4HhCa5S7nUsOHctUkvuj86zPJPxkFVMJUnTQ
q7CgZm2AdkZMcLwSWXyz+jWRcpasA+QPUh0HVhnjd/tCocRXudEtxh9d6fMLayPqmf0Xk+DRAGk1
/BB/dSgSw6iPlR74TdXtMO/oyxqGy6sdWvlEBT8wsX40ggjqq4Ly/Vjh2QQ7F2BnWN6LCGpOpqRN
ip59p7LRGdVnGvSI4YZNdgs8PkagKy95pq56Ah4j/yMpSSVGa688ON9+BP++qaYzmTrF+2ZI/tD9
nCDS1fSiG7RSAWTfysQ+dAQ7Fyrbdg/ciWJ1/bE2MUTfH5Wwdyl4enMVcMUY4ivojOozeFa1xzqW
PCmFrmtOvXgCgf3cPKijfYepRv/69WKpz+UGAD8L+jdQyvJI/TAGxbWiFP1RKyO3i/Gyyz/0FBuf
TWR2FMFbt5IMIs1EKgYHwtoAfJ3LajUUuYwcks+76Kn3tZ26Z+P9Org2gPDy5uqLq6Y5KD57eoUy
MOrK156b53a67uq86FJ8bYvnvEW4ngXmvYQ5JjxSW1HZdYXR6fvHcoGMGbWjObWwNrwV7xP4BBK/
CBwQsw8kQYT4YQUyiA1NdH0Ey7xS6v5umYWsZ+4jkxCxxSMsdz7dRXfJtpkIY7ymJyZjxETTOgUF
52aT7vNbTdCbWD3o56vMztyZdSlZQMlewTr1wN6ws/cxvly6c1wd8OfJZ2pGsY+ET8RjuHKWIX4H
DXXUuBnvNItjz+yqWoeBl8jEelcOyeXACA99u5cw2RkKcciXFU7k22e2+JMkNXmlxrAV/hHfqsHs
x266m30QZt4O2+ZjkHGapaDYODoCyOtXdqVtyGwzWUnAKUDayJWlkfCrYI+DbecZLAD+smUkIN1A
UjAP/RMQJqwhLmUQZOS4fB0Dup690mR4F2jakyV7liDB/E8+6MwEd1xVpc0Mav3rtVPZwMIrEPMe
G/mTPPPpurUVbw8QF8SgDHhhFPW41aNagyoDRbpmgTab9shhNNNVItFY8eoBOTPDXNHZYYzpqMyN
jaSpUrvIn/ooiFX5lRrDthrTxjVSC+GoPAnaTOzYce7828dxV0A2i9RWJpaL0gpE2aCIyAWzM2u+
BSZQpkSmgqTF4tbPUrukRJ8VYozv0rY6Jttsj2z3pQlCdLN6aJHMu+wFgGA38mbB1q30mXAWz2xz
i6qNvd7EE2wzAsnxToEfHX7Cr0AYOPeHXijjur6cv7+VW86qKHV5rvT+qFdAhy2VV/c//slptFWk
fgCKX0y7JmPWdymu2NGiDfSq9y1qeLL867qRVccI/sR/G2Fn9ewsVmE/AO+HZVOUA4VGzvI5YO6u
AXePrAniibUXHlv02xYXL2e5FEdGAluAt84IXq1NXRLZpwc4SE/ywfjdfWgtMTcZG7zD5KMqEyGZ
8GW2ws7Jf34ErzBhNY0WzrrKXqA2IeywqD6NgTsDJ929dRcdGG+IHBMm2dlvRUwNYMBeu4ageUJV
S9fwr7mXv58tuuhMOFRLDUaYHIIdpcZD35j2A1TfnnK1uQtzB91eo5m2S5EHSGYpQb1vk/bzM63b
50HLG6+Nhx+2DoYOq5JunTBu3DbuWteo0b0x658OpB5oPd4bTe7RzNxTSU4IHkeA+BSiqQ0AFiVY
qZXk1ZriQz71N62xvNpZf59Vjp/r441edprbUU3HIKSMdD1RQ9cZy90SJ5vKsZ9lZdz3kvnajZ1K
TBPUSKFy35uany3hfNMOIUZgkmwb2Va+Ac79U46nx86x3hxaHrQwuVNr/aeW2XcQ3vio0hCoWTBg
omwX9SSK65vRyE+z1iWuERf3Um3FfhcthkeX/hf6fS9OYlcknRKMx3YOBupj0FNWaR+5lVNt+yq+
14uigtbuvIDaNPro0+6Ikt+T2ts7VZkLV2rHeuPU6W6aip221E9jbiskmmeG3nUWzGEnWP159MxU
o1tHwYFU+h6QyLp6Sc1pIvXcbJpO/qzi3vCzJrH91Da3g1NtqlmqgLiwJvf6Vb3wOAzQgYkfpNoO
kBdfCdPZVZ0nJ9GMOupfQ2N6KtvwXtFF0eHFAwgTqOKjRoJelnbRmMjsVAKa16GvlfKDOnGwzJmf
o7Z+/UMufTXMAECIAjJ6LphE496JAcSpYNzUu9e5Lwiap6CoBQWcboOMH0cJmCorezLSx0YH7il9
b6YRc9B/W8KH9bvZIC40q5VLdLEa67TJbad7jUv9SW2H3dQlD11kPDWqgbKz/uff/WbWGjm791wg
A57muVcoYqXOx/TbD+XG3PUevBwcDcSYbkQ7uZZhwB6GrJFNgsScr8pokkPbWEUuyej1bKjNQFbu
DybTK29+lHeMOajEM/yoiCJ89u5dhBlndtkpPjulGmiVw8GEf5OD6U3bGFt7hDYgsnWAWKDLIXlq
Qf7R0kLygHUkGEiCM4n2DSpfSNLpFy3EeAuSYUpanw1TDrf5n6J6yFpVH62W/9jjQg04lh61WNgz
88EzaPfZz3lFKtOSSK0Jq0wX1/7r4Py2xgUaYGKjpiTDmhzYj8ZmvF3Ad0kGF27LbR9BsXMnqrJf
3s+vNh56LKBmxFwcj3eEZHDpyAPKEXqwxH5yE+0xInwPwtbJN8DlxQrf17dw9RsZfRgsQhGRr+sr
fdMatMGh6ZPaG/S93ohE1y72DC6HjRICsQYycZnvZpexpqZ62/Wv1bIrATxBiRA4w8zXqcjSZVnw
yxTquyhKom3OFzKWtFJNxgnzigLNSxQR/bW7LQLjNnpR3OSHudVPjucIYDWX150ZBfpAhZorBhh5
lzrOo0nrKaSvna/vDZU1HZH9zYZrli7RMd47+e0TDUo3Aw+NILC7yGc429x9mJYyTSsFr0a0LOSP
aXnSq3vTOBhZ4EAT4vpJWV1dgETRTmOYiwti3ckZwB0EZcdX87E9xIObfnXV/PoGKkclwduhvLeP
6aMkWOC183NulnPfldIsuVTCrKVPz1IW+3MonZwsOqh9KegafkGWv7lQrOe5La5Ighglz8Yp7V/z
FrGW3kiHWQL0fZzMW7kPD0sOvhg1Tu8X09Q9XdXyIEuGg1y11NU6O4GS4PJsT7nmd0lruI4NxQa9
q0dCrRpPQTdAVUFynspweU+runITp30sZQnMzPKzOkedi16r7RV0jBBgTa1bAOLiQ4tx8uLFwijz
oj46dNp3aXaydPpZtvMhbLMPNa1uoz5x20I1wacP8QvNTnK3MC2AN+z8ETf8pp0lcwugO/KZtnq/
fjIufAh70AEnYaOaGO3gy5XFtAxhVxjdq2V8xuVnWT1d//uXJ+Db3+c5Q5xsKvV2wN83h2arQPou
Cwe/LBDyfV43xJfb4Z1M1FvR+dZRRkL/m3vPgJwvuxlh4KnNk31nLIDwUi+NbNeIXqQl8yZt+NW2
kluNIJReKt9anEdqTR+01p4FP4WZOjuKf/0UcOZiZAZ0Oxd0eUWl9llBbeWkGN0miUq3rPXNNFNv
MuJgHG5obdykoU40p3oZrDIQmOc8y5d5LADCRGRsrBL9/WVv5ahM0HtcTkrW32p2+UeL0+amdoqc
zXZKAgJIBBVpEnk5eEf6TH8bK3l0i3FIXKeIqVdOOtAjtALvp175tLbB0aWFogu7ski/fyUaMN9/
JWL/eUpTaT7ZCKDdOgXH12S9LvEg2g0utvprOZjkAMrj6O3yz+QYtcjcynA+MaV7oKQ2+hRMFhhh
LdAmlwGQMxMVvMyrO3BmkvN7+Blao8rZcqoHqBiBAOA2CfObxagqIofSbZ0qWy3MBQvKFSUuvpNz
gIMxY/gGq3rKNOM9VA2MBDQQzZPoqPpS1wyuk5WFoJvHY07+ZZSBsoAGkS9KxHOeh5leDPNpehs/
9c/2Ptku22bPaPrrDSNwR4PtLnyrvDZAUHlnvGp71VPR/79+5rn6xMXPYG7uLH6WsgGEozV+hrwP
gx7SWf1mPPwP8x5cqveXHRPwSEfF/75gcYTWSJWrVj+f9GA6tPfNHetBSL5+7+zDe9nrSuJ4ojXm
ix8XRrlqkzUPJUDTdD6lu3rHPo6VBdUNDYQ6eqvn9uzzOM+RydDdSSg+b3TDx2prgmWQgOUFQ41s
H7MH7Y8Z7P/ZJnz6m9kB/41fVbCzDawwGRuGE1vYKTxMceTFaXxMdEz+z83yT27n76/kX4oe6pVx
U83zqTbiI0pOfySQf55kZztOup8N9HkUKeitXs0zi3ysRx26JAl2kCpIr3JIZM4tKW2AS8zbDnW0
65eB72dcLCaX/EStY+azOsKcJ4N4v3MXsKpArHNXwt+J4DZCa9zdyyxH6QepY8dz8kCWuZF0NOUG
X/FBtF2QRDj3L7iEX0iks7NSaHGixzrOyuyaweJB1FJyWa183KCVvVVuMy+8E5UgRTY5j55kWpJb
PbsZFgh2p3Jj9cDGaaKHg08iL7aOc+JaofZVXk1s6wavvwPBGvj91Q/FbUmK3o0qCM94MAjsWZig
xduI5g1oXPikFQCYBlGsVp8iW6l2fT9Oh8WyflLT+KgZrggcOQMp5d70BgdDBGVS9QTIDsEbfbm6
+BVISwD7BDkswBLf3beO0mM0zhA8KqOfCqQdKZAvTS9o5fBtVEiiQywN6aUG4Q1AqHlARmuixoJe
R3GKjipo9Ey3v7U2TCjU8M1nEPiBBsAEd5TItfEz4xd2Of8tm21dlspYnLRK6Qjy7Ofe1FV3Tvuf
NEcNpGleZ3OLWZLINzL1xpKgPtIV8Z0qxbuhRUUmLPbo/HuVZnhGlj7bXRuMoDnMC3qQ06X1FtkU
lU0vbzW3WNxToKHzS2uKxWJwvvRX4U/bxjPJ9J7+LyKJFweAWYPyC2izkaOic/n9ACio0KZz3BSI
0bS3xXM2BSBtDSncDBKYoFSU3fiP8E7ourjs5K+dOTPL+WWM+qLk0HXFqfm0HJIav6KtcRN7ek1k
aAu1XtMHRksWv3UHMIjsBG5a9NGcm8Z8JgTUkB7joyeP7vLN9LP8Ge2TL91ulYQycWoijCYukhNu
qTl3vYxtuuRxXZzCW9UFkGCfBZRoe3sT703///mFbAXOPLWU9mVRR1hftq3GDhrAsJg/Y14pZp3N
D6ZLLlJk5yFQF5vKueoZJX+bsk01yPIGkKk7vtKTeewgiZ4BZzZ61qOxb59kULFXN+UkRE2wBfyW
/XELzLlwlBBmJzVwllvgq5KcdLEIa8szkV58IudRGqr1i6TCBP3A/IWyo14Y1JsqKH9q+qbZVYD6
hK6YlE50YDmfYJWqQ+2EFqce58WCOt3NrN7//47MVzB8dmR0cxkMOW0LJBRF4irePEEOIvbU0v2Y
XAOc25sK6n4/RdoElw/v9137eijP7GLyaRmGDnbHPZSgWlSKMdBSniYwUMsvDSA2QnHsy7ieM8l5
nwQIubqEZACSFmOT7elWutU37FiKULyCffv69rNvK9tmnlUZhnK1JWG07aT3PhNs3LoNOHFM5ELd
geePLKQQOJaswlVvWD/1RwE5iX4UPeECKxYXKGRKqHcsz/2KbHGnA+XEIr950x/oXe7HvrUTRX6X
haWvbfrPl/H4DB30zGY25MVp2ERbaPU8xrWnQyJEBZqmhGLkCTSFL//oFvy2yR0Nu0l6x6nhpPXA
3vd3YUPyTfiQuOEzRp9I/ahBkZqIkuj1Nx9i5v/aQ777ZQ/OmBZOxtw1Q14p2/oUbnsvhiRBHiQ/
Bd+4/hD9tsY9RAaN5oaxX+P4J9vyOfY+il26rZnfCq6bYn7p0iP/tsRO1dn5N5FCzjmg1Sc7wuyN
FJJpil2MNhE5xmyC9ZiPGolEl46vuf/LSf+2yr1D0VhbekjxfXkv2aR1ok+ro299Uz1GclW6oxlv
q2ncyXJ4oOlke3XdQIfWDKE51avbpJ+fzJB27vWlEF0g7nEqrXi06ITDjHyAaNVbgdDKGn9cN2Ky
43ltwbn3KTLlzlbNojxh2jvd2qBy3Ax9OLqtWW9KbbgDtykqkLq0LYs4Qkk4PxS5vp9VgBCU1rfi
1AOs1cckuWtU0bMS5Y/mJAfaojxn+vgaJc0W1E/eok0ba8z2+lDnfiOh6z400GCjcUGypayAx3Bu
Br2776i1daZlB5biPZikdTeVuu7Qa+F9VCxHVSs0xJrNC/hCjyljLZ+G5nGeQtktHMjCDkPakjxV
3prUyFwDf7dLjJdiSoptutQgfjNNCIrGQ+uVDljMxiWt90ONpN4x2mfDDjNv7tAmsIGsv77Ka1sJ
zjSAvU1wQAG3+P1UK/mQl2mflODWexkX2c1KCGrJocDKWoh8boW7O11UNOGoJsUptV+j9mlxJq+c
K9+pVIGh1Rf43BJ3X/I60VRtiItTlRN7b6JoUdyWN0rAMrP+Pn6URY/J2ik9N8jdhXQEaQnKTjkc
UP9OIYk2kI/eG967e7E2Oo/y+/IG58a4KxGHUGGYDezW6CJkwyemD84m9wZKmgDAmoyEoHAHkvl9
CtBktS0iorbkm50Xv4CL3tTElErMqrM3ZfSTbfyS3VVP0JxyTc/6I4HtlszP8U0diPrUop3lY7qc
0jCayq9Xe/C0g7HFpHLwF5d1/cff19bkv5SP5eTUqeZ6xlqzl6V51JDSOa78hoowuPFZaCzi52cn
hfd3Z5v79bCePTBLb2SUylJ+KpOF9AqGKvp7VftM4UwcoZ6H4N7z0VxvRekYqXGJ8pf2AYaokmg/
6Q3EC33tKL+UAIr2N8LDw3LRa1/IORuthMxUpGBJ0VEFz0v9MAKWbdxWL/OuDSJPmBuzv3fNHud2
km4qajrBnvkYBh3QZQT8Gl/ioRj6UgF18kOfCp4tkU3OAbWjVBthGOHVKpofUpLeD8Ui8Dmryen5
SeF8jgJx27i0cVKgRjgTKQZFVexpd+ExeYSGw17ZD0cUHACUc8O7ftdieF8E6r8s+SGePf8JnCey
TJomssoOa3RnpCPRh5zoo02K26bdleZDY/5qkXrR8PP6e7VefzsLLzkHJMkgpsYhKE7q47JRkWBN
2zAoQcmA8u0GJDBu81AihC9EjAn/JV3+TyRmc1lDLhnx3OYwzPQ2AZv9KCKsesM0fpm+YOv26Kjc
SA8ix7d2U5XfH8zPFRgaZCTqqGDBlrZ3avAesxawsFS3djfPzbB37sz7DItFx8JC2M5m28a7mmKi
DkMpkE7WB4DHIluYKfBjoXxsa3Olq9rozSoe4NFZT1U+LrscbmH0AY8n2WO4a33kY48xwZ6i/9nc
o9MsiGP/S/L8e085h2TRAv1XMA3jNcOpRacx2UlBCvp/0X1Z8wrnq8t5ojKqhhhSQMWp1EGNkNyN
uSBzFhng3I4mzZNZFux0Wh95eZfnD9fv3RerN+9Lz7+A8zlhIo+hztK6Ws4cV00SUECnikJCC+Gr
RVsodhT4p7nLSBWHjVtW5cHsAY1OgB/Vy+iXCkLsUlN6D34h6A1qbwFFLUhoWg+U0pPhAG8TKXdm
q701luNDATkmiiKBenaattRZHkHx82Euxs5Aa4oUYbZX+jyQE0vUjV6L6M6/lHNtadGqehziWEYY
pQUoFtXNfEN3IBf3yvt4Y4KXdfps39VDcV/u0UF1xcGO6M5zTi4rzdSYoG52shQAtnd29bJogs8U
OVIeVINZ/zS3kaqfVERy6rHcZFlgPSUHABpQrFpuIXHrjtsidf9Rwfz323ExbiiD9LVuBzzLw2ZI
MLyLQXC0wXov8wt3gFBb8pBoYKVyMVcqrE5cD7IgEf3dzY0ZRIVBy8DcHCPmZ/Vc7c76+eXr0Jue
/oAf33Z79en69RFE7sCQfLc7205RxqCqhq8zWxJ9YgIAkqLNu+kySRY0xmd3CWzwF7mmyiQBxZrG
ax7ifNU5DxE1UuQs1EBFGXXeBLCcoIA0Hmh3QasXe4U3SogTRG2r1Vfz3CrnNiiNMZMX4rtHV91D
8GomyRZTpT4lVlAiRSPlE3IVYbawdoHOzXJ3WB5np9fNqDhl2U4doIrWHdXxT8GeilaUu6Wgsagt
e0LqN2zYNKUBnHfstdsPDKGzApv0Q0Quslpb+/1ZoKz/foryWE+UojLzU77rTYw+kWpfBA1G8hRz
w1ia/smzdW6P66hlSjlpfY2b2hnabnLq3ZSH2+ureH0RMSH6/ZPKOi8ja3aK06xKCjGW/r1JZQGo
SbhuXKQRgdPE6kH0+BXcxD9il+2U+RLem5t4IiJQruCTvnzBWShlaRRQGxStTmCGYlqwwsmx1arg
2b7wre6ZjazHzIOqj/FL+UJfnA1r8us7MHbZXrpt/4c3afXBODfKHYa+iy29GpDZgAvIDKaQoCBW
EcYYlgSyAhUlShheQ5rc8lGUyolSnq9Y8mxNwdklqyiBMT+Cyke+UzYmRvTdBRUPhirKn9RnVg2Q
HmcPPvxPyytFXIDCRecO0VT2A2qESJnRh2TNVmtDwXXhTY5Xfip7A5LQFBmBjvIZuX5FmGfmQ6/z
hWfn7ezbnbiyRmNkJaa58JMERDL0rdMD77oVwanlATEQL1Vzq4TLzI2YJHFG1E6kRCEywT1BVqfU
xpIj5BjriFQaCHIlwTt73e+DeOX7Uo1pb/ayijM6Njdz+KnSHfSSBdux2ss53w/uccmsUspLmpXI
BMOW6KVvNsSQSRGMD72nuXkdLMC8CN80nr+Tr0jxpCcgqTDqYsQBTHdOjO4iAW9P+tLuUAFcTvZO
CZCrbdRNjU7WEsgPk7u45ibfYyuHAB0RlKyunxjBYvN0KGpMm2h2sNhdkdzGiPf1SttbkZCQW2SH
czzGIs9xUuK70Qe3PhSU/pjIfXpSgvC5eAHG4SdqR7+uf5vgqGrcs7SAOimsLNwGp2Tr3BEAT0Tn
iP2NK/ea1xFL8g7TBi3udXko7nQUMuyDSYA+I+U+Ec75iNwXL9vUZGo5xSl2Kz4Mb6Mv+/HHsm1v
GP1S+lT8Aqhe2DIT1Ww1trNnnisum7SmGnZODbS37GbZMm2PYjceWrBNgH9NcCBFN1PjHExTQZkc
6CAWZXfH+KUAsnZ8XbYooN4an+1CMLLlXz8nooeJJ9JMYotiahWfOO4b1ONbT1NID34P4xTnbhe0
W9B92VCJI31FkiAnbU7CBGstzGwEr4TGeSXM7MiGlKMi1/ltBOoLy/D193JT/Kl70+jNKnEWv3+g
r7krROhcT6rA9PF9m2uqR5KFK3qyb2s0BGNPeUH5GoLnQF5hv19QG9SO7R6TAWI09Vesc+UW8VPl
ZtwMYTJgAxg8KFtI/IC0LggRJDzEqGEtwLCAkRgMCCbqWBjTwcP2MxbQLwjWXuc8VI4pBLlMkVst
TQ9wRBphws3WfKg//xrzuBAcc4Fv0jnfZNDWwhg0bnIWP8aYKTej+f9pQfu+oUOTakkN2oqTrcYP
qKBvF13Ew7O6ZCgyYMoR7OeWyR3XjlYJJitZQIfBJczSeqEtv1j2u5L/vH5DV1+PM0Pc4ZTyqlX0
EW3kqZ82TvmG3rWbN5/XjaxnGL+t8JgS2kl9YrKyf+PP7hfjTFC58gOC/0O8F6HTVuuWIJv59+Lx
aBK7RCxggwfjpISFR1vQJYBAwhx+Wnnpa1q4Ac/CVo8q4kAOU/ChbLkurtuZae7wjZbU0d7BvjW+
HWQ38UcErbYHUEUR9Md8iDj0HprjKpFv0A1IxKzBq77mzD53NJcyrItBCpmLbxaX7sDe1JAlBr5r
OiUBJDoIKAbkly5zt4ZIOHI9BTozzm7m+Xs2TEo9V9jlaRM/6NCtrp+du4aNN0x4ZJLd6BUpkWxo
jgq3XHBfLO4prSutKXMbpqVn1VV9A8yYcU+qwASedvbAHeFpE7I+UbFOZJb9+7MvrodQYSJRxUmx
s0PdJg+zjTmARCJW4gic6HqEcra6XPBeUcta1JDFecfxXcWJih4LlxIA2t5Ar4mx+e4kCmHXI5Qz
m5wbajOwkkQpjrP1bAfpD9ZIU57MZ/BPu91zGUgbwfVhL8G168N5o3gGmNOc8I0GAe/CDeM6Gzfd
DprTQrnz9Wjo97fxHas2UQYMwODb6rdyN70owOB7ka/uGlxSPNMuIAo/RCGYwNvy3SpaJlIfaTqq
jCko0odnXcZ7SIUwD+ZlriyjzXmhPDW7VouwjPOe7gCmg6h1BSwd8EDeSCpBqXwVe3/mbvlGlZXS
3jQBoD+Zt2iXbxKoG9dEu182YEsDtVgVaC3YjhbMjein5K16mN/Qdf27KgF/pX9n28k5H6pEcWqj
XHZSmsfUeG+LXSGJtDUE3pWnFetbB7xbDWxYxa3TeU7/UEUgIXyCyobgIoh2kHMsE8ZJLGnGDlI0
/XS3D9J7usV4YTDdlYHzct2awIvZnGcZs0iTqQJj9Zz6y3g0rV8mhqfqPBd81mpodrZHnDsZQIMw
aAsCwbIeM6LMwFVIUvZ/pF3HcqRAtv0iIoCEBLa48rKlKkkboqVWkyTem69/B82L6SrEFGNWvegI
3SLz5vX3nKfbXzN7SSBtAnyKImFwa+IKIrEK+sbQMU1VIviTerfLtogDXSPCMEC7cHTzFvJC2uSi
ADpeKUqBAu2IZtI16F5aBsZIQcmjIlkVAit0l1res90SYOkBLvibSP476brwOhJg/HoGVErAVYFV
DHh9pSNbmPob622ZExx9tqo3WQSwxMpCfcew6cvtI54zY5c/YNTeix+QN0xIE0XxTrzo74ZMr4Ax
UuybAKPPtwXNOr1LSZN4JgyLiAckadCW0Vfx2AkLOjOSgHYtHHqQ0fP3UHeXsYln89ZLuRNr0gQd
aQEQlJ6NwQBMTBI9p4qeAZ8/xSRy3YlrGMRPkYQnsVNaR+9KAcBKwKUGNjV4+ZKkW7FSlXbGUDRO
IUqd3ciNZIq+3K6QCyamRMrPOk719e3zmtP9y5890X0/iUQt6DSM9Oh+ZxYsukevLTIDGTMoRoIm
ZssWC78/fTYAyUeMRUUGyPIPWq+09DH6LsT/6B7Ud+quWivYACmeitUSk8BP+3EtavLY5AFMr0XL
gb8F7J6KGbYcLMKwjU2ia995LWNiDL1OqmLNC6NzXEQW0b54+AYkI6stsKQQvRTxThk+Y/F8+95m
GoHXUieWsRCI0vZSFJ0lPz12OShGaC+uez5CBpRPWhtbSt1hawLbn160ppWCIEVArz0lr0EZPctD
yGFsfOf2z1o670k4Jvtd3Ec+fpVn3IXoJzTJEuLkd+b387jHVW+wzoGvavLAvcKjaYqRsBOX+Foz
Cgai8kwwVZISO8+FTz7i7iSAV84DEY2V6qGuNZCxikplh137GBPg2FTZkFt5pny2LPytkPA3KXIN
j5ZRO6OVUysKRj95nTkAxUlQaaJfgmwcC3TbHCxLPtQaZpPEMt1jg+PBy5TSSvpilfnVBlQPX0af
ZWZUxXtdabnVxfInaTBzOEjBg6fLLRhwk9/wN2BTbzNL58qrKFTY56ZDZzWZjpGvYlw17Mv7WgJ+
XqXsNTlfe7H8yxfw08AJ4pZD9NgLAQB2B+++UWvsE7OmtcNEikwkF7qlN2wvIlI1seSIe/cUEJMo
5XtaLaVRPwOBUQv/XsbE6kl8AA9Khacc9PyNBDYt6FEc9ENAl2j6ZnL0a1ETS2VgfgWgn3hmfOOv
0y3gsy2yYutku9Qbm/HQ15ImRgPrAU0jKZDkHfSVvxt7myGAbuVX+Xvdd6mn/7MCcC1uYj/AT0sB
uqWH56gKuNP4Gls3Q/uLCkVnDhxWRE+lDzXwXzCq/J9vpY/kEBcXODEjXRWUGffgLrXabB1/x+81
pzRgjSUHQ2r2UuA4/rkfj5eOQPcjecAPmiSx8JUMiw7RGYCSolvV0hqghHvFLzZAxu+sWgqO3BA2
t43SrK3UJRG4K+DAGHeZr6MPoY8NNS8IshtUMNcoZtrCL37v2fXbOMg+wlP7mHa0iiXIX3nOHF4K
npyu3JPeAxkawv8st4WuphZpuy8eAS6TiTHGcdSiXzHV4LYmA+u/5bYPIB6wG3TUs6WUPjFP3Ukh
St5iYtgdGz4MpXRCmNmt16jo7ssjq+lbSBYn+X4GbCCYuDiyiSHXo0CtCx9HlpRbvXcGOwG7g2Gx
k8CsmphJj9405kK3S/X/+RP7JngCN8APIgLQeEtIyZro7CfMzAZjRfvE/a/U4Z8ypn22AAj1eaUX
EUpu4K6wkCyhFJK5ul1nMJ+YNamsjlpZ43jL9Ogz5fXxYP8Kn5S2DV+vuwoXdm4+JVd9zYBEZwuo
JIDq3qYb4/ANTSfbUm4KBWoKa+4sLV7pc0b78idMgnGwEQBXjpTROQXjiUUC8cWT0hVwRYGhIK8U
slYTddVU6ZNMg11hyCvdYM/doCMvUp8BW2QZUQXaBHHtqa2lEGFDZXaSWmxwRV8g0LEGfFRM0zXK
9ptq0ByRZ3YMxmQP6/I6iW3QhgLwKX8Tu2CTGT0CMw5gEzLct7F0MJoQg8/gOfIlKwGVsxjRc8Op
bXTchU7e+1HpVh1Q4ULgypYaJqJXkpH8Cr3aHmrRzOITxfxbmIOYKgYw7WByPdjmSrutZG1Xi9XW
AwGq/6AYvZUNgptI/ND1+j5ivyPQ6+m1ZxLtXCbFL00PTQM8NJzJlgeGr6EnVqsfSR2aWoxlQ6Ku
21Z4pOkDDbKFMGrOJVze0CTG6eUMjy/sxk6m6pLdWNNS0Hmu1wsvYf6V/1XGiftOyzQPiyIbB98r
HLUz1rNQQfhQHdDunGLb2LRb4bggdPzxUx9w+XETR+5HYjAoFV6AUOhruSrNQglMP0Ha3XYrwGE4
DMPSIiBvkwjLaeEHCJ+cHiyYt3/GgqGZtjYjVW9lzuvoPKT1dtDTXcUXylxLEiZeR/dIBDakCqYM
GMA13+l5sTSHNZdJXR7lxL/4PKo0dcjHiTm6Jba3KV11Ow6uLVc/l75m4hCqsAEXkIzzopFhGSLG
cpZoUmZ6Plemcdp5rBqgYikabH+Hnd7Q8beZ5DTArCFOv5a4Iy2EBQtfNG0yCqzyjbqDuNq/V0ts
7sJ03dax2Zj14n6mncUKtkNpYtyPsqo25UpA/7ZyqIs8d+klL9h0ZWIxFCbJlYdniMmAcZQrX+l4
yqE1PDaQJ641O9ovQw/MbK9d39h4xJdlHTJ0PBngSRjGZcBsk4d2BtyKwdaPFLOo3R3Kx5IFiw4i
Q9UqVosqs/AAlIkt8YIMpbsUWvld2DqWwOEaC8fpg7xeSgvmgzmQJAG+HqRtCCavP5YyRgrBR+wq
3Tc2JvXkP8waG1XkDggskcnu1TsO/qLKVAAu225St11re/Hf4D0Z/fMPA/r3h0zjl6oD7XDqIcmu
XgHa65Yr/4UgjlUwOr+8tzenWCOwGnqjQFYDLMv1VwsEzjanKgLBmH1pdACSplx9hlxf6XH5uvBe
Zr4MUL0jbY5ECEhvJ9cZ91UTI6/m37VRaQ+8mbFh1QNWGuuX6Mr+5z7gStz47RfqWwRt1RlCws+q
ksRmTaMQhFf94lzSjKG5EjM5Qp7wKEiNePwqfTXsczAnjpMrrZ27wCBeLQ1PLImbOAWpyyXZH3CI
Qem7esRtDiVcuKgZH371SZO3kA0VJUmCk8Pqvi3t+y/+rDnaqt0UX8pu2fnMVHWBP/RXMb4N7cVN
1ShHkqzFN1U2WMNtxAyty1wNE3kwL+8oJ4s7315SjznzfSV1EqsLMa8CYCBzlBwaDCCN4zcq4CmV
81JIPrP+d/1948O4+D5hyIlRSJA02rFgPcr6Bl7gj/+zqImnKDgHH2QOUSNhhPIy7ARn3DMmTopK
14JbmokvcYDAcEYqCYs5bbIrZWE0w6gmtYp16gq8puwur74WlHFe4f9KmTxjbUBOIEhJePYy8TVv
RqgyLb8LhOxJjgApYQCLC1w0lKdbkEOvBzFRLI81ncVT1RVqIixYlaWPnjx3JC1+lLI8RAo7WJ7S
uL1SAvc2dW9/9sy6H3RmJJ8fEXZBkjrRTpkqhsCECG+wicm9D3xjkw/BMS5yzMsCwSyogb2iNDbt
+WtAgX3QS25B2zsVbS0V5IZ2rbYf2cA/NaJ/RlqGBKAS4Eby6EXwovuBVEtsCXMnAwpz3QDuJ+o7
U2+dt1pAu7gLz7mSnQkFgEorFacgk55vH803JfHEQ8o60PPo2GRAHWH8IRfPibc9TVCOZeekq9fo
NbzkgvKgI2tUlHMhP8RCsw3B8SScvPQs1OJOa3MrlrFD06pHmvxO+t7p/ceGZo+CCDLnBoR02HbY
yoajqo9pzQAJV7tFRzYcO9BlLJoDuQ/C2ASMxpop90mWmx5YPLzhHFZ32rCtQb6kaCAFowMGnPVw
FZPmBTe2MoZjiWmzSvMbkxmy07HXoG52fgvaMgaKEGCU3D6aGXeOk9F1MF2Nnc4ponuPJYcOjX52
rmvsCrJHvcktI8VPLf/8F4LGjiqQA7FYM22qeoDc0IpBJacs4zbq+JYa+egoKZYCbsPboubUClC3
mqaNfGw/mMICuaTeILDg3Ff8LdEMS8cm7CrmGV0wZ3OHdyloYqXHephGwyhAj88L7CQDGEmXoB6W
G705lO1i8/unPBRJJYWOlwUewWnE2UexVIOFAh/GKmMbpxwVI2ycofXQ7Joyx1Fmop0OngrYUm+N
msG+SohdMaz+eQa2KkPyGlXFWu3osdLKdSXriqklJLOqNr+Xvfi+7I29r2Njp2Tud5U5izOLJ/mu
M9gLsmN26Gj6kmoC2IskvXIDgamrUNOlbVJF2j4QAGFdds0DRgGaFeure+pTaUuqAL8RyxXb3q+5
RWnzlorRl1dQ9/bF/zT8OB860o+h2oLK7iQKyesmKKlE2Lli+sGIhcg0iiU6grk7UHUqAqASiOzK
FARRVBrCCoo77yLh3HX0sa2SjRwOj2XZ2bc/Z6aHjO+RgTUJ9iKk0NPWVqflWAGQVYZ0Mb8DDce6
slMMsreHrkIgPE6WE0vfRb9gjUzlvEyCN0aG12bzWv543hdms+wzMJgCf/c8FMIGLgMF0AddPBt4
uRrbRlq3YIxmMv5rgRM7LQVNTBXgr3+HPfUd2s0rbHit+r2IUccl3oOZIPJa2njVF5+Xxw0lGdfZ
Of7zPVN6qlceR9lVQZERcaQRYYg+cEtt6SvnVOjyWicBQTNgbzsxFHYWlWwfohVgBpxaRsVOvh6s
JBK4kgQoFClD8yfZEl4fEq1wBxGogQy0L359n/Lu921dG5/GraueJAlJ3g8ROHcYKkdAK1mPFUaM
e60Xo82lb5880QEEOoGeQ47+Tj47W3byLVg6uzPdgDjhVO+pSwWrXy/hfP10CVdXPS0lIear9LoR
2dnzUW8udlJTWwSe/PYhLkmZRGAV6IraVMXFpt27nj9I6IpQ7t6WsXCA0xJS3/YDEvMBMjxhx7R2
qxr4t2ydvi4X7M/854DbCS5bHkOE6/dBvEpsAr9ngHdJNcmU62ddXvCg/+IN/pUxcaE1rSo/zNp/
vPhqwz6lDyC12+I9oKtyMNEHbr32jIUAYd6u/RU6SXlEz+PCAHi5c98MplKiXR7FTlgdo6Q0yxw7
FVj/un1ro6X8+bz+SpxY0rZq02zwIXHoBWsoscmJFsZtEUu3Nf7/hTWLeVcCIg8nGeIrqgiOWEd9
sfu6LWVm6HV8SX+/ZNTPCzEFGtA1YnaE0mClOxHUFr+ZMM3+1X8Yx8WA7rjwYYs6MrGXWaFntTjq
iPbMVbQex/XiBv8Ai0t0NbR/rGjbrpdKqEtXNrGItCF9kUn4UBYBKip/DP5zSBEkIheRxET1uzSL
StCbGSf0doDe/e79F1ja1xImet51Rl7ESRqcm7otbeTEqFtgttEWE7+zFFnfNIHuWz6pHzI0YdaB
UkrbYQA3YhpowkqsjW4HjN4QCIxI12sqvwlVtWDO5rT28hAmD0PUwKzqC4F3EgTypGvMLbvCabDQ
tKC2o45MH6CKmQEgVwMiUJsin2qDBxY1mQeocngrsLr01ASigAhvj47noXF8xSLOgGotBYdUumTl
5gwOFQHeTihmDsAFfv1olIACQjzPdTDkiSiQQXjmdpjGjU4OpkigwKHND5HVmkseaWbSExmDAY8A
9jEDOcPk7ShJi/IOyFtOxWto9lb0EDvMzXY6N8P38dsVoP8kT9ljiumHRZDlmbwbtmJkJVMAGk8B
oHT93YVmgGPe8/QTWr4PagsmWezTAGFqOxRgAFAwHpxm7Entk1U69I7XhmvW9xtclE0H+swC49GL
cFlGJbiemjwGmuiQGEw9efJMZRBiwtIhz1sJpHYAe+ZGMr8r2pXUV1vDw6L6EKwzmVgk6TY0xES5
RJyA6k++9FGrjQ00+7VHOocP4VMd020Tyk4SGQfATliNfApBRwQ6TbPoH0URu36tbycD+RV7S3c0
8wRwOCjZAPoeNRp1YrjLkvOmkX3hxLQQcD6GOdSfJUuc2y9gTgrSYYqkGB0ojU6uIqlBNuQPvXHq
svrgDcqWF+TYyPICmdhMV0QGcbYCjUOCpMtTvAmd17w20tI7laL+nPSYZKNCsAk9aT+IHMCNbQx0
fTXSsJ9O75I+tFpf8lYNazZg1dwTVrtAEP0C4dJaq6nb5vwAWKQea/mRb4M9J7O6suvsQVFQ7s2a
buGUZma98POpCl1F91LH6ty1xiY660QexR64Jb+RsqxaMQu8VHWburJoRla24N1m3Iw6EkChmk3h
DqY5q9FokZiqtXHypTcD7IccmBa3b37Of+IPE3yXMXL2fY9DXbjsjiqsQGSqn6iRfTVNuveT7lH3
+3VKc9uIsMWuYrylbEEaS05A/H2UCNYwxogvYmbHFprU3/o8McUoOCGoBCQqGbkEr4+4i0vMSaip
cMIw6irQpTWok1ehHNwHNXE1L09tCVOpJnzUMdHJE4HxxKiu/CrKf+TmOPDyz+Bpu1bD0itnVqwY
ZunXg5mnX0qkmn66VSXmhPpLhrESvC2zTEBy4kdWkaCgJ+amhMW5RP9qWmwo5Hnh5pGwUgzmsrLa
YmPiQCV9HyTcblUfoSdm8kvyoor1MaLiBkVKt0/l36TsA0ciGAstOrA5GyGQtoSsIyjaxW+0AO/D
wh3+HCqWKWrmxkh4CmyE6bOKkh5wEegBnkhbrmrJfylqYR3XQmpmLLSyFhA8gkuV7ADMwAXvNZMa
XomeWA5QM9ZS7GUI0YV3rgCKv3sTSGxSBjwchEYlf2vKZkFnZ6zVlY5Mgq8w8fsuUjrpVNXdr6Ey
OtPwG1cOl6zijGO+kjN57hnBCkngN9Ip6No/vh/vcwJcYzUYVkMLiMO2bbBkPn707eucSeIuxU6x
weo2j7nHITZvfacnRw39iMq/B8XLgqCZ8TIYFUNH6AFiNVArTy5PiGlTF8Bnxvp8DTxgE50yZg47
5NwjKpZigrPmrt8orvRHtUCAeF8sdT9m2hIyqmWo8Kuo9ONJjFd9YX1iIQvCgBP9pA0JMZWIHVnR
YtzReAHfGUriCnq53W+vw9AP5fS1CpStVwMprCf7VtZWXotSZMDelCY/dJ52KvIOMEYZ51ZVIv/A
cPftq5mxx3DDY3lmTHIAsn79c6NCFpsM2z8nRWydWH6Icn9BwkwoeiVhotutwQh2pnEgcvQVYKQQ
1tkKwSSuyE9h83X7a+b82ZWwiYL3auMpvYEIbGSIERDz5rnZjBTCJ98CRMSqe7stUFn4um+FvLju
MMiqIiLcOAXyupD3Wf+YD2RfeH8yzLcKSmw2QAiQwteBAkq05ieu/64BZ5gjA9cB+q6xewbgNgpi
vCGMraJOXTVsEa4jejX8uw6D9lAfq6tiRwuNlRgfBe+p9YCVrEQm6kpWykS7CVtrSPadtK5HD2Yw
lLybFaEAhFPAe9De0745RhJSH8FwCLTy9hl868jEw10e+nS9ysiMUo1KWT8BUKUHtxcI2kpLSNdj
wJ39AXyZHpjSIXrkCgCk5YU13wUF/n6PFxdQNGA2T9XAOBEE+UXBLLKowUsiJkaF5qWch6mkn2JQ
QGnlR9r/vn2C3zhCt05w/AUXH9FKYdGXhBknozfSR6YRUMzx/qmVOjQ4cGq5ZEqRvivreE279i2A
4zRj1kq21DZnknXrNqSP6PByU24wLzn4uyFnL1omb3O/+JUP3nOgBXdi4m3apvnNPd3R++T99kfM
lUqu1GBi+TqpA4pngY9oXPG9smNqEltaN+vyTfkUA7MAzvVifVXGwfw8OEp1FasooICfvPea87zO
Ut84RftmP2LeZE68l6yRFN1YBgsY/9oNaVM/xuXQK2Qd0kbMQ5AzoeWVHcvSbFfDzl9Fp3SfHssH
ESV1lzvZYWnca87WXAZFEy3x/AgcNAAAOQckNUntY4HJsH2fmyrlWyy4bG5f6IzXvgqEJvc5BCWL
xaH0z4Y6IBfhd4JGVj1v9iFy0tuipH+hPP+8SGNSMsgyQRvyFs84Q1s4KARghqlhdorjXn9QwhLU
tGFtKYHaHrIhiWyvAJhv2m6CQMKc7PCuJBTRriydxcDDFLN4h9GV4D7Wmucy65iNgQDk3lx88KgX
mtjQAiiSQiK7jAJQh9H6I2VgYgasyNFgxiHK6QbNQ2oKmvhSglrT6jrERICmchWwHtia0azR7yRY
4gw3SpF8ME03zETqDm2dvXYd/8LrazHW3qMbrn6IYbuGmq0zpXXruMvsgIpPoVrcyxlm1/xkTSPw
OkueEAP8TXlL9BiFEV18AaNfYGZFYXeYFrMo807gLP7gvD+gQkjMJsCtiMq7VMADEGNDGwMvXwW2
SuW0BkBrtOyXMKSuLuWIJJt7UQdxtBoRcDOJlS2AnY1jY8rukaabpap+5qGyKnPiVr6vrUtG8rWs
5i9aLB+TQnplMf9o28gpSN5D9+rEFAvxPqDhc99Vv5AhS6/g+E6trMp+YcidOp4vAbufYm1Z1z3g
5+Vqb3kGeOH9YoXiwEksu3PY0l+3FWmuhwgj9FePRoNxYUkbqVZ5o4/u4Nm4r9zW8bYg3NjIX/nK
/yrd7CSssMa0BeWlDEw1tLsWsof5N6ooOjaNDVWeloCI0PUtlj4RT/V006Ke0se9i07JCtzq66Fe
osr+yXVLrxOlybsBuF6a9lqmnXJFc9K4f6Him+qLbsb3nQ+cax1grJ6g/pHK6C7v8h0pn7Gw5lCN
vzeh/hZ63UFoU7OJdauMHzEN6EYB0E+G9EDaYOM1AJoy3qPmePuaZlaS8LPR1pcVZMW6Np10HArP
KAqf+2dxVaNGmB1rgHSD3KoyJYCuJHfkV4peyNJ2zWx4eCl2Us3HpqQo8RCFyfjUOsXDN8gMcFaE
R9+qVoG96J5GEzl1GJfyRm250EYfsxkdGpv6KcKSs0P/tCuMm2hmtavfNBU4K81TrAMvlJYLIdms
6b443knM3QcRyFzLyEfHh9pM/MoxIsiEDOsEp9sXuSRo4n8NL/SGrmSot/LIlnN5R/3wVfQeWbUA
SD5X1bnUmOkIpCiWhsQCHOVgmD0muLBnA1rXMauTQ3ew/N++1T5Hq6VNsNkbRCOTijqBnk5H+DTS
g3icZ1BU6VD7zwSuQl2IYOeiClDD/1PERCkVMW5K7AP5Z8LfOxR/DCBZMq2wdP1rGFEf5DcAhji3
723+JVwInWhmL/YEqVLgA3Qy2xAM5XrAPAGZ3VbCcMXyGPUM5gke/IW8iUb6TSzIDNu7Z5C9WHpe
2UEbuHkynAGwB+iH4sVP+TYZOqfPWGPSWJQtauR3Qyvu41JY5wBgAuzue0X8VV5Vph+AI4KxdxDI
OG3hH4i/ULabt1AXP3ii2Xokgx41KnxMmcMFtw4Gza2yA0KSfmws+VUBvoKrnI2HJQih7/H1Hzbj
r+ApzA5CXd3Djpx/jrO6Bm558odHANch1UsZpRjnjL/6XNq1oORCHeId0BZOZADnW2urrYauFtZ6
1l1euynrNhkSRb2lDvTL8rtiz1TAE3fxuBYOUCkt+9AY+ciCeKuVKYA3PH0bDcLzgqYtvKDpnGbF
/bovOqj3uG7YOyW6mRg7Cb+8o3bI9+kDuiPE7JbqMDPDy1cKN4X0STA9pvoG7IVX1VZtiGabdpYM
jiMmEqy0c7sW3W4wHEB7LwSzYxh+6wKn6aLGpEBr4dsi6jlcis3KMBbs+2zKffGc9EkqIBpCqoUa
nq9evyBwNnk1uKUO4qJO+dJ0n5pRCxiLLvsTRKkblqmr5Mj5Yu6mGLfUMDZm1jHZpUW0BNg0F/+A
a1GW0PtDEDQdolBTSWrDAB420F5Z6j2z+MhqLE1I6c5Xm4UMZU61wMwLQZj/paAdu3avtRLXiqBx
/ZSStyh9FfkeYAYLR/0dsU2v80LIFIqPa1IR9FmnnTIeW1h9NJkS3nOeYpJCeY7FxBb9Z3QyHJlr
nlUOvY1aP5AMErBYxKYq9ysprdZ6H1ilEbm5/xGpnxFDtyeyEu8h7d9KlETbeiurAIHiiOs9bABb
Ha8xO11aWfqcsKWJrG8AzVufNAka40hVaZUk8No0tVQ1twnWDam009kTOll5Xm7zKl5XgPdsXqSk
uk+w7xaDZFv1HwiGZcHifuhK4K2inxJGtlCvE/FJMu775r7Mk5VPSjtsH4bScLxEt6L+GNV3XXGq
2+wgti+q6m0Zl+1BfVRoZpYR+9+0QpukAJlBBl+uVdRO5dz1RdUUwfrRpvnCM59NWS8VY/LOoZdi
mXupfkIDcEWa3K480BEwDoJ5bOvAQbQ6O3GRADrxLkWmheahozeq0yjSgo7OWZzLXzKxBo2cYMRB
hq1DL9IMaGHqrXvbii+8tGkYVPVeoURVpJ+q7MgI6qnVRyl+3JYxf6CyDKJWHB2atpMDZQlIDCsZ
B5o68rZ3iE3WSCjPSOxXmJM7J6sl6IlZJ49hr39KnBxcTtSYp+NniSv66K8Tt9p1H4BNfiArACev
q1VmyWjdLmzGzgZfl2LH075IC8Sg7+HhITbZl79UBF+ClTnRXbzvnNQG2dTCwc4mxZfyJhFmSf1S
VEO892gzMIcHDrItekIZOnKFp3HFtLirVQekmLLZYhYeu32mhA1XW366fcPfoME/DM/FeU+iTrnz
idyN+RfNuOmrgpmG1BLyAx/Ke9rVdpDIZmIA+lL33Bb1Dhn98ubQV8QatMzUmsrMwo8ixoYjBWI5
St+t4Zt+/1il9x3V1lpfWyDitLV+I6DriYllSfVtP3un9DOJ8n2IedIQFjtBXz1D1KE37UL6v6jD
kziXo3umReVoWhHrdMfIDn2r2RlIMvNNf+ROCQL137dPda7pBfC2v1o8cYNlHA5xOsrkm2oDbk+j
Ao3BZ7eNN+pdN5LwWYPj7ZJ3jmbw7wCgZ87tHzDr8//Kn0asKkmYMoyGUKq3DepLTbnPg99B8Vg2
yuq2qJlNMfnyW6fRpATMfw3OST/5d8VGRXX5cwDPDop41tLC61xqe3Gq0wCSZnEZFKDGO5XDgaLC
Xra2YbyGXb9gvOemwK8+aWL2WiaUEYB3UTJ6HJeIMV94B7UH4kH5jJLEgteaNeQXdzWxeF7PfLGg
SNjr7E/PI1TxtjF7u31JSzIm5o0lmZoChw52XNOcouFmXmbAaloYvZmtCFxe0MSqAVBKzhuA2KLX
VwRmdARaxohuI2BTAAMdaDsZW2X9b3AVjvdxw4hNBzq0QERk1uC5qffeath0QKGngIMRVj66DsvL
n0t6OLEoGGeDZ+8IPVUKfWgUZum+6qL4uqtYsKCKM6xs169rakmKXCRViiNVDsHdYGNMBrOgq/RO
Xgm7EStGMMlacjGFsmUu4u3P1i43wYP0WO5lm231u9xp18MvvMbFDf9RL28c+rT1EkcFE1rJh43x
NkP22fkLRnRBZ6f9B3AWt1XMRXpiIkjmQD2nZQPwmBY88ZLnN+Rrz++zslMBrYU4CogVgikeRpxp
uhdd4mTo59hL2cuScZkuvOVZW0cGwUDk9/I1ZonHlX1l07vAlnhZKn4vxVNTOrR0EAHbUsKUoSHt
psj3g3W4HXfYY+w7DHBDxcikvmDSZmtLF4ZgSoam5aKe+yUOlQcmO4JDXMK0J33LD8DGQY0QwEYu
rIF08nbqO9bCAE5Qrbw71ji3zd7CQzUm9ijkquD5+mjHAWVXlzB72JTUug8aqAvvdOkxTMKoug71
1AjgcI04fqSgCYpjuhCjfi/X/XxwlBiY4iWGPp3hDapUwd4OFKey5a1sMas95F+Eu0liBlij23Fm
1gcf473M5CBrohJwJzxwDJsG2/qvvp1/AObDczNwZi8iaM5//9/fNnlFWVm3XMrw22TVjJ8kUEal
qIyZwindyA2CV77F8OQimtm8ifgrdeKnI1kAWHs0UPS3O7stkWiZh2rTOmlppjEOwbMBxwRHkD8A
xVCzajsHQuFvtJnCfwe4ftYLUUXSNUwbS1gqvrYknVTAFzD0okccXRa78TrYjkIFdURVgClZmtud
Ve+/AqcWOABz7P/PKHjabx3gkywzLF4Bq0v4vP2QZq/3QtKkPBGBerT1vEo4tfpr2e44XSA8nr1I
zGZRbGpiRHy6V2oEUtdlcqGdBvV3mHyG0Od4kaN+Nij+K2SKUpKiw5UJBEIqFVZJUTbYrbQjpbFC
4aPplgbfxtuevlaglKCvTg2RYPX7Wht0xMW5novAZqe5bKmlRO3BHxpTHMe6fW94Qhcqt7sMaRWa
CfZ/fl+Xwsf7vEhnU8OX89TDp3I2oLm8qtBevy1BG4OcH9+nYGpcUVVjHO27FtEVTTgkQDY76wY2
chDtKcwHYBYgvjNjsIQypCCnEFFvI/p7NWKHEhnz6+MQu8p08Bp6ynOgaL1ZDwTjYCzaMGMYTK1P
7wnx91rC1t0wKOeOFABCaavj0KhvaVcfC/wUM6ikHPVS8VdplLsuBg+E6KN4pSeJLUlA/Ohjz25T
tPhS1EhMnzfHWoR51AfPWGOuD+hennrX0v5dAvqq7betZopcOgNDpDHTIrljJX3BnG9v+nq6jmN8
i4ChMjOt6vKlFJK0Vk3ky/dS0QNtRy2B8ONHnV1UzUr2MD/Paw/TEhrdY2tNNbtUS1Z5Hx65LG0F
r30QivDNj4bHISnuC1mILVJrB8AvelbEchfAm+G69P+Pue9qkttIs/0rCr2nFi5hbuxMxEUBKF9d
7Um+IJpUM2ETJjMBJH79PShqZthFLnv1diOkDpXKwKX5zDE5s/zQ6YFIxC8MVlu/B3H6sa1x4aeb
Bjq+juv/wFJvfKjpzYSnTxlNy33QwnJSdDEVM5QxauBq5wo0EQDpIu66+8BmX2jF9w2FhDUb+mld
TBxFbUTeO+VlexnwxBZ054/yk9NB6JXbEK/J/ObFrTC39Ax/Ittp58icEaJa9q4V+cEA7x9qBe/y
an8Ymx5kNbFcQR2IAkR5rbbgyr6zvW7Kn51UAkbdjkFcWX62rVH/jtIUBB/eBXLrE6hRGTTftTJj
R9oL2IvMhOxGSEWEfgGfw7LpH4wGiBZ3bvuwz9tg+840WlbOX02jq5magX0knApdOGd2jBWo82Zi
OkV1NwqbAovYVEmBDS523EKelYBucE9HEvWq3fiTRLHX8YAlN+hjM8JjO8uf+pyhfQ8txUj0+1Rv
S1eZazkBmgRHmY09sBb1FjcF0sSEvYmNnwC/he/bsjxX9vxUMecG3IgT/NgyoHKsZ+hZ0LhuBuRT
doBowiFqV5JximRpmIlfIPlGfsLCEUrG7YBwLyDTgQO0XjOyk9pFr4Wj4OJyuCjC+Xlc5bZ6Hl0y
rF0/hc5EPUvgTotgPYKHuZlL1K3h2c32o2z8lZw1ajWZo9aBU4xrQRt9akvTC6FOCwFtw4mzyVIY
m31s9YCVukPVf/i7D+iyJTlQSncoxByuyxsAxQyF5Q3DM83dZ88e7loJUWOdG0ZEZqxNKBUUq94S
Kapf+YgtuJpCUmvEYIbHdsyVJHJFn4y6+bNzm30pJoRrrNiXHXkxa32TQ0kwFil6Q6yov7jSfC7r
vg3V0Phry6yaqLb7YVVM0FMYhTh1qYs+e6EPvjfc9iZCazcdP6VDDcmFtDoDoHTrOsNtZw7rOWVQ
tS2WhuSTaLC4Aup8S9sR89OCQ3Fb3AnD2zFFn7J23Auv+8graDmQqjXRz8+sWLHUWHnWiHVJ9FCy
HOZjpcTO6ejHwaEfjNYeI5kztB/IvPdp/dT1gGP21HGiTDAj6hrnSVfvxcE/xApYtkxgyu0AKhRY
7K9C7UECicVoQ59GEK6auQk9n+wN6b6zwf1Y11qOA215cGPAJIIk/dsNzsEil0rwDqDZSVXsDdkj
MKcqJFbxYo3FyaqbM+7KOQ+gOltDdQUlsPdIgz9ymd6ewzXEYhyor+YchY3JHZ6KdEoaaW/awFyZ
EHWpafPgwyIoB3Bd9zSCUDNW1iDuZb+ypjHkqo2YuLXKW2Me4hwgZsC+jx7qnfYCjltW5bZ5J/D4
6aZielCk80EmWlh3b++acFjBR6O0nsEHzI51Cqrx/eRN/Rz/+i/2evWvT37/rf/pv7/92vfvdhBq
e+8of50DACSgW+dpN2jznZTzx3Lz8siw/ZgODQLvBzX4Ump7aiwTw3OV3hporjcr+Lk+OFAfTOH7
SCL7/OsV6ucD9bsjXm0hrjU3De/AYE2P9V23QzVmzUGpgIb03zcEvbq4ZW5+F1d2UEtyxkH7T62Z
RRojKJBf7PK9buiPNZmrw1zl7T0fbHtiFrhG9yp2vooVPMCQyBGQwsAZeL8E+2NN5uqAV2vKaHNR
9TMemnP0b5cKSf5YrgIaojyyZtF73aYfUoOro13VD1UqalWOOJoLqh2k81cEygmA68MVBLxTjUSx
ORH++Z1hsqTgbyKN5ajIR0DEARYg+KF8ABx6nTYgsOQvi7Vxs/Zi/36M/gJmvzMNfsTPXx1tOZvv
RoqAs6piELV+Sj0GHHwORRNcn/qzsAqEsyJy+QxFq/5TM9dhk29sUcZDD6VdCSXmma0ZZH9YzSE/
BfFQjgkEIKtFhnjGXRJzAn7MMa3qVZ2lUEl5T1XppzvMkteADElxq65WflX3mnYBo0+pQOEa+C+P
jSta/vnrB/Lro9jGldW7UQptOZWnni3dxDxvoqUm70/vJWrL7P/xsf/rYuxr+MekeS3bHI+dp91p
CvAgyvTp11fyY7kPDxucWxsMK8/ACLta9FM+tkNmpeo5245PDiI21F6Gz+DLwuGNrRZpyXrboCU0
QmX+DhToBGHhtNRgjPcqjz+URHAmjvmfnOZq2AXuKIxaT2hnmg+yAbdF5RFAB7EljPdG+M/mE3Se
IIYFkjEwYFc1EV1lJQwahfMkaq+LHb+5HepSRBOn02dd4tqyDB3Sxe2OcDWGY2DzJKtoH1LfvOVp
IFem5+ztYVnV8qzdVlkAym9nVWei3Y3Bhj9b7k4nk3osfOd5/WRMAAhkGXhSDvjY16X1vBuBurcd
70kzuuOKRKbUJ4FShE7JqkrJY4vqXZctXZshcpQOzaHeWNUUO+2YNOTVJcYOhqwJG/2N6zb3Yx2E
0mo3CJhCNv5pe++UPn+2Ibw54avHWuiuzDxRpE/QRemBvN/RTbNODy0NRQRLxj+L3d8HCntIIr+7
R1djGmG9a492jvaGnd/2w5AExXGAWhwv5LJGx7n/qCwvmR0ULSBA7eQ8NnzgEA2ICpfvae78ZK3A
ySBwRjJrQF7sasfoptrBIwGsSjnBVmQbCHcg0dLRr8fFTyYPNHaoB7QH2PMA671ds5UHkx49K2gU
kSzq0Pz3xLRqIMtnv1sd+1nQAqw59iMMQJSzryt+qeVmjVG31hMSnSmkIn+sIAzbpUbo5uIGQg7P
YyXWXGVng7uxAdObX1/rz6bAQkmF7xmKtW5wtePn7jxzfwY1CmRq+DWfseSvfn2EH8qNGEDfH+Hq
maE9wl1PG/aTg8k9+P2NtlGWHrzbdPJXqfny66P95Ib60DT0LyMWYg7X23vXaDK4QU+AYFl6oEVE
ViLptumevBsFOj/evLfHupqO8KPNs65zg6c676A2OJfo8KIsZOS3JICKy0BBBD+PvnucNbgOtpEs
Fb9+qiNq4m5D/WjtV8bWbLKtWTtlzFE5NCworXXpGM6QIwiDpo3AXw6dRTWjBerO89Ld0J+lB70A
z1nBQmZlkI9m1u6Q00ptJA4IWL7XRi3kTZtUJn3aPUr7BBGPaZL7WlXJr+/3j0/37S24Wh7UBB7R
4pn25I753m4yMOC/ZkWKouRj1//lIfdfX6b/w16b87ftWvzzv/H6S9Nq1GgyefXynzftK7+X/eur
PL60/7189d8f/efbl/jmX78cvciXNy9iLnOpb9Vrr+9ehark5Zg4h+WT/9s3f3u9/MqDbl//8fuX
RnG5/BrLG/77X29t//zH74uz5H99//N/vXd6qfG1pH/lX7Lf7hsls9ee//bC//zt/3L50n+R+Zff
Dngprn/s9UXIf/zueX+4qMI4WAFcLB6QrPj9t/F1eYcaf5jg8Vhoj0FiBwRqTDje9DL7x+/E9v7w
0DADDwlfWdoM+JZYjo33nOAPxMWoYENP3L401n7/12m/eTL/eVK/cVWfm5xL8Y/fL7XF/8RbYGyj
mgpBU9M16bK2XNs49F1ql7kh9Ka0PtK21R8GtJEDMm+IFu6mHoJxXZW0BZZT0T3zSArML5J3Bwqr
zzOIJ64fN4M1nQNRfM6yFuBWZkxw0nLIJvPMJ8fqy0RlnbOVroiKydul9lw8f/cs/rqoNxfxdnT7
EMMF4A8SvpTiQrA+LzvFd9E7FNHQpOlYm2hOPvnBfF8ME92PXR4JiGE8sQrF0Dk4OU3gJc5Q6DPK
hHsvcNuDMTv7sYYVA3hfdRYVzDBiYMyKm6HvgjW3AshGKlAGpD2rh3ouQ2geB7GGBMlqMCCuNaUl
9Dh64506q/PDFSE0hW4FlF8DUCghD/P2ivzAqzPmm0NSOZzvUr/0YnrDpDfHnTfYzx4DWaaAuYy8
91XVnLnZr+22CZLJacpwNOpg3WgerHtDQpB49lHwXP6f3TnTmdSo3os622QD3EBrNtkbO1Wf5Sxg
lQKTS5DzxiEcy44dLUPuaeGVZ+qKXSE/67ron4LKpFDUwK0YA3JoDSbjXDIU4QuWbnjXpwmtTLkN
MA4SkWN9qyxQBdsZEtcwpLFUUkv65dcD4OLO8N0ohlaC41m+gVga1u0g/12t8D3Wdz70/ZTwoF0z
P72zQTF9RtU37VSoCr8+66J8KlU5x00ZtOEEy5uoLEZ3o72gRMvzE1NMfXJH+WJr296OzpnLKT21
6BWdsD6CEC1ufKXHzYBq9xM8GUOL5+pmGMnO4BhrevBXg9snsAAozq07HEhfSGjE5GwtRseOpekO
kNKmQUiMWt3YnEKPYXBIHorcsoEuEJ8AtPffiZDM62G0CAd7hg8hZ7R54fh3lbRJUk2zkTXuxndp
MpJW3ZUgcASE9NuOfx0Bflw36WsrBDvkrHWictAsnknanG3ZBmsxU1xa2s+RR3i8/Pvr53ZVyPDp
cn7IWpECofEIU7OroIOistvnzoz8oRp9xG/t/QCnrhWntjyBFjeGHowFYtrDNYHXvn8cTS/NQ85V
cZu67B082PVaiLMB4w1dPvi5LdIb7tWkawfhSmOkwWbOS2cH6alqZUkBC1RvspIAvKPHEhUQ4GDR
lq8yvsu6m66u5lPpiSe4kXlbrZmZpJ0w9hDFKFZGWuV7twLKQQzjruP+sPZzv050CyNCyCZxTCPg
5pVH3i3rLTfu+wmBS4H7w2IBsVySeanUfrci+mKcQBK20029EL7DopjRWPIUfZRGOAwzeim9HNej
C1fzHl1P7pZwpZIlpmhmVDxKrXmO2UiHMO0bL5YMLATYSsDgFA3xv5ctLYMA54rsBZMXJUjvepBO
UJ+w7dRJN0FpZWgWVCrSreA7aav6gb1OdlVDi53th7INwmxAi5JhlMDWDYL7A30PCn9VClpOx7Jw
65YuMVjHGAhvl16BSkrAmMu2QRXM69SDQ7Mm6lWIsY5JMQ2rpgT7pTDA2G+BhK7kXO60Z29NQ0M/
wq/qHoTCYmVqX0CqpGM7OkvrUdUICy8v7ZSaN1iJxc7OUUxrCbNgHTBDmQ0K6EnVBv0Bir6ffz3T
rhDcl6uCESK88lDL9eFXeDW2Obqq38Y2airBWpYjFLdJVcbEGhvIr4v2I7pX/gml73VX33GW9Qds
KnRfDPaDoYbpBvYKesVG0FKI9GA2W4AN1Tp6OreeeEj1bBysoCLvJCXoWL3NJS8nDh2+hfGMlQIp
5dWJawbP6hlYjs23HcRPebGb5m41W1P1ZHbzlBjONK48WF1H6L6bh8Ab9w109M401W2kQPA/pHl2
djH4trRAFXO2zIPp5hCUmKCiJkqG/hh0m1fCbVmCptcX26qCdTGDV4a4f1dLCX5xcJtVpf7gzmKl
BqhBKq9HLJFWB1XzfDf64iTt8QukaWyUTnCHYes2r6Qx2zFynFRKGBh1BNV0petEZD3YMnPari9R
RuNyd2tqam6bQNihnorPBrQ7QLAv7k2fJM7c+onF/QTVe7qfDPE1J16wrSs7Zk3rxy334taChIt2
LJmoxfDP1jUG5ZirlclcvvjBWbGlGI2wGDjnOTXoPtDAHbBhV6jQlfPJhtza/hIbEVXAlrwr4FbH
0Vhz7Q04Ul0sg3E8WcLPQkLRpjHmPJQsI/sceIYIaXoZqTotjsUgXzCmwtnp87vGcr4IZmaopmJ5
V5l+ol4ZWhA3Ol6GDvSTA6Q+KUu8QE5hbgtQ3s02hfaL4HuA/V1oMww9ZBIs9MA1sfdaVAmHN+/l
AU8VJgyDGPgWheIN1tfxWJnZvmzt6smZhg7kgN4/XI5tBEWxGZX50howcvg2PCiay0YtYAWZlrd9
aeeIrZg+Uq/6E71eH4oDOdSlU34zNs3T5Z7NCHvWaBnZm4wO9ppBNCWE+2e1VpV4vARcrkAFMdVr
j0h6n44m9tvll2DqGzGaaZBWvXElMteJtKecs57QYoG5LO+MGZxdy4446hxbxCRpmKXY/xphAf2R
+fmelXxK2iJLDwAJBolT5uegHekeuhddaMEve6Xx0NYCTy2aLfU1ndsqEbqoN9C+X7XZvZT22usc
NFzLLKoLuz1RIdoIjO4pGMZzMACWchm/tFD06I4jDC80zqOnpdgiXoku0cB/ojyw2VQiwIw50mrA
oidKIz+qlM07Pjg3nS/2rmq9XenX+TZn5gszMn62aigamU2HGMpVGEp9636s2Nqc6AaDsjvhGUPl
YaJpH3vOWD35nOVQ+mrnG7PMnqfOL06Ohg4oA+O9A0ldRXxgL7Up+DkvoClhBR3EurhWT3NN/LXL
KqzSQ3pHfHPtVRKLgjmUG3c04GuYFmJj2kTcjQyaWh499xRXwCoTefjyZeAwGjihKH7oUOKByoat
sntDQsWNe8DZcxXEfBhEAjBWHlkdyiVOW6Urujx6xu0t4wIphM49bBs5pCzQWga8x/pg5Qnrx9cp
qJ8UmeiuauAoMLqItYdAbJsWnzVguBj39ZSunayqILvkbi7r9jSBiVYGoIY1jR9TrSyYr3EUoTgn
u8uUuoT4Uz3up5l9zVjd7HpdG/c69VEb4+UDF/LkK2Ld2BQ3Fr24Z2LKcIKB5SFXowkBj17c9GUT
BsaE+VHoTL90dLx3urrfTqaekwr+0cB11JKcSO14Ic/zp8yaZhUZS1rk1LzYNjP6Jp4ERCeY5i1z
5v5QQyx2XpYB4px47vc+gBgIMcu586PLRmh4fXOytQXOFIq1+LZQ3y4JebW5FYAlbVngI81x3QOQ
Bm5YDxMksaZe3gk9YNYZhlwN1TSFrlA8aqa2AmHVmb49d1aWAHWWhCV9pem+bGAMW04u3XNdw98e
T7WcoaVF/XJ1WUgyEA0hDeRHlxOsPTaHllbOiaUYLL5Eq1oaQ3RJxnoQoydlbQfghB4Hx3xeZDdD
KJyoT9UWBj7xDGPNW6264d4roIeB0WCsNPTyUiib9HAQmeU+I8Rd0V7GbeqptWlDTjE3aX3G5rLi
S37dFwDpzrQ59dZKWICiYO8RN9jWsTqKJthlunq8bNiKAqQ02KJeTyOebpujHLFc8SVxEaLDMjik
MLlQpU5GOtl3WXBKO9ofRmN4DHICPkLai9gXKlv1LilDqSqy0covI6cZyqScc5iHNuFoVdaNmbts
lbU9eiVs29cluW0V8dam7LI9b8/Et8F670WxvUzmNoUPDOVKJJCUfKAMzYVqCPSnAU4thRyMz3Nm
uAnDjmQ5hV7z1PXDb6dt6+ZkCNQhR5nv6lysULvqPqL09nrZQVNIpR5a0mJSD+18aDsTXuXLwLrc
kYk0Q2IT4hwvO3OKXDqFLNHWZ1a6ar16N6Yy+zyWXpK29lr1zX7Uafpx9FwVOmW2qTJ1Z41Z+uqg
o6cwpTs/vQ3ywtwpgLQ3no0JOIyM7j+xsQnW8+XJTikpozRvqqOiwY5T0d8GSpzyNrX39ez4YJn0
sWPOkNSUPj8xZiDDbs1tWVOspX2PCFLVfhZZ1kJNyWqUSIfAPrsc+DugsIzPhSPKvW8N92PrZQfC
4DxbZ+LRbYN0X6Vzuldeum55oLejof1voUXvdhAzFHJFsA6drbwt4DiYfhqh//KRkHwOc6N45fRL
6ynzAeaw5oOQw94aAR5qi2qMbeTYYeMB/nTZIC8LKjhOQE5hr1yRqQJi2zCGjZ1Z+W5q+9XlE6w2
cwybxv7qGMXaGCYeeX6ONkxeBN/2AtSWPl+mPwouqACXSEAgVXC8/PFJr9bfUuUGqUCY110L8sGN
dW6lY+yFNNYUWktdyCXz45FpALdYGbmty1SYsmY8OEfrvMCWkMgD5GD6fF/xlseD4k7SjFHuFN6G
SNJCQI/zM5mrj5fNnvjZA/ccIO3QzQlt0m2IJbqEOKWGZ33WRrOAF2/jTtVR12MC6QlwHzE8mNWs
UR7GImi06JR2HFIL0PUyZR6VAPkBL2eENfQ6ks5GhohITELaparMY2G7SHMVKjaE3iAs92Netwgn
GW5wkw7TLbSpgZ1pT72ajENesiYsNOGHRsF0V5TCi2fD+3qZEIZT93vHqkg01mB/XxaAavb6U10z
eiTep9HO6L2eEVuNtfPCwbODmiDJo3oOFmK1ee7mujvWAbrJYEhZsS6LYctH9dxYHhJYH3jxjlfZ
ITDrDFLS2tlZRgNDNIvpc+EtkmIur87BzO/IAKfidJ5prL8qVmY7ExpXWy6g54fPHXohkfgvO/Ml
+KxGp05yBvAP0J51OA5CHCbcQdwwPMzKPPtjm8WydnUIZDso8sA1nTovmzaGAqFcGvJxwNO9Bwvp
EwweQERtdX2uihllGqeOIGfrHMGRr546o+e3iI1HAF9pE6cBva86vaa6/uAJp9s6pv5Q9crcTnT+
AJtY+2BJToFk5Eg/ncDc+nPhbnsJ2kLeIjsaaHYuDL+MrdEUsS0aGVIK/x9ewPIblZOkCwqyzmGb
HbaVlnEJAce10Tx+GzJ9OUKUUTYIbPyP0gjMBDmzj+qirJK8HmxgGx2ROFMW7IYU59KZJKK68o+X
O8cB3T52FYsNFFn2vnPLDJsdC27DLIqYbehC93fnz0CzkiFlH4vMQLTGR2/VsWyGM8Ac3GSj7Z+s
luzrbCjgJY0SWTs0pxloRa+K2r77mmNtuLv8maGHQQpj05QOO89IhA99e4NJbiSkF+2Gjz59ojCK
o2b1ZcoK/9QbE2Sal0HhoBvKCFZY7M7wVfTTOmQly7dQeBghhEYzfGJsT9AB4qB9LJMjq6Fh0qYz
O17+TPbshQidWZimHhRYFxAil7YfOyIliT9o4477GuZkZX+aNBoL2DD23azlwanbe98Vwxp3Nuhj
w3LHUIh6WE95L5BXWOU+s6w2QWcq7Amg3qtB5PljrxNgjqGQR4b62EnD2ANQhEhGdRGGKiQ7UfPB
PBVwci+XhU0G+Yeulh8J5ch4SJfHl9rh5Q82kelYU1o9act0tiOlr4OC4QnTHaLaJjPDLlDmypkI
dKws1u8ITX1EM1iHU7isrYSB6w1n2EmBY42IP+pGXaCWCxpfblbDltQgjFQQWLu1+34IS0nlpi3c
l94Yqp3W9k2fSwp8sSBha9T1GqGah24w5p5XtncOJePR9WR02XJrEynXVI36g5MVWL1Vtgc6mu5J
1Txi3ROhldkG4AKE7EtDQnI+hSWcV6sDtwlslpxuiGCd9WFihXeyq+o0sRFATgflAmXNIeHaPgsu
1prWiObLctqbSDQBxvvawVnwXIz5wSxl2OHAN2OPUjz0+UwUpXON2BIS9Gm9EyNgGWL2nHs5ygMd
2mzFGaDdVV/Gl+o1GyX6XMxGsOVnC8zDmGKEdciWcqU3rcdRerOL5tAB8LpR0BO7NYJyv/zbAU6e
tn12j6XLoVke+aXj3IreuwV72I8wQdERIAAJZuTPaWh7RP/ZDHOZ/kzRFQBJYISMKFHwFXO46SEm
RM3420GPlUu8B2ZX5mfXYG1cOAE7VssfFuTtChDUIILXHkYfK5ahrL4ybiERmxHRm4Y/J7WwjTtP
+O7W8Cqk7soaN8pC3W40qApHVQ+bkfB2NRN5VwGatDNSWcYQ60B+2IllulHwBseGIA4fIfrjlN42
N2dj+7E2MGfc0ZlWUkOfUQqLxU4NaDxt0vGWEdaif+A7jy3HLQxQRC/clh5EJpfmCurEhaV6MLcd
eoBOIILr/KYC3DriBcCL6bJpsp7vPNJB9wig6jgneM7Ot6ktbFVFkDSooS7jlKB/pKg5uqlxd0kY
+NLJaJZSU6qDxEU36kOTzeWTbgfwS0Gegm5ov4EhWLlJ/Z6G1DWg7BW0YhX0HD0dL9s0GSkSXbo7
r0n9tROMyyjxDvUIT9wU2QVuSPOBNIDBVEvYaKD/smcCsEQoAK1nBL/vFObttzj6parlWItFkEPB
l7Xx8m2RscEwshpY1G/tmqgt4K8xzjdAVlCprcGakz877T2tPhRjn972vNn0S3XDHb39pZHTgQ8A
6VY1bTqg7V0g1LaQdAeudp6C49jII7GH5mjNBTIEip72LFkE4KO64yChNxByv83r4GNVQed1qv0+
/l+UdelSmHtbgnZgKQg8MrDoqN1dKwwpGB87jKpqSwbmRyNRErXmVoYK4P11jkXjzqu8/aWvKHo3
WNWp1URGOc3R5E74r4o40bckZ+qeO7NPd9L0sjDQfbHra5CGyxZxRFaZySXKZ8p/LV0HrONxPLRp
uQGi3z5yn417h/Q3A1H9wSosAZs9UO+g82wdugYEpyEHbabDdo2UAsq3XmqfBuGHeeDNm0lxyOTK
pl8HmQvZg38HpakL8VYFsFVETK33UMDWuBKZAio/m2gVEA01H6uAe4b+JmP3t3rrx/xLj6Tuq3zb
SH/bkP/nQ1Pjn19+5H/8oTf9+v8/GvQL5OV/btCv1Uv9fQd++fS3Djwgb3+gCAUkEvwwPACFAI/8
1oFf3kFfDG10QGouzfl/d+BN+w+XohkeYGqiMm4s/dm/GvB4C19AkGCBNwk/Fv/vtN+vJAjQYwqW
Pj68ClHchsartzTwvuvTDLonQT1U9Y35pTzRpFv3z9Ve7qv9vJvjIob5e7qa3kFgg3D6dmp+OyrI
cFh7gEH4QbO9tVvpuTqobgbfTabGSUoT/KnRP4yOFTlwvlzKN5wYH0HkQo25D+G4FOFebaAlEDfV
w4AuK1RvQsiAbQiQNOYkth1qAtZg3vh1u2UUa2jDEgUD38puYGLiho7/qhxjY8+of1o8AlQmA62N
hA7SoTKro7rr4TDHz3D/vclgEYHGZijQzBaTt6qgaQ8137ifUf0iZF0aBr7sBRuB3WqiL5YrS4iZ
G8nQ8K3Q5pqbbmLZ3qrv1JHmtAtJ4+5zuBQMKLFg2YOHwJ3KNsxDyiI+FCBLofSfNjzStRU7hthY
HClfkKIWkn2kIO7IdI7KqVhB3X5lFMUaTzS2jOA4WRy16CEpqbzpgj4JLKzCSpsbIx1QkbYfrcH/
aNe3KOE+aPvjYEKoZwpWgfsyob7K5IfS9IEeFnGDYGPxcKmbbSC9W+ZXqOz2uMBh3TbjzchV0uXt
eVb+aoK8I5KJyErnbe5Dn7dm28n2brSD8B2ERSsbVwXVodEoiCNWYIVViUmtLTH6DRqDpwr7PFSL
FFQ1sjNBhcdBJUqnw8rOcLup9RB0VtJBXrSG64GsSGx6N5l9l566r6NEKlIjVzGqSGn4IfTWXcD5
kUsvkt2GtuuanIoCjhsr4rrxkhP35K4xoPxVQQ/MaGNNkXJgqwOm1jwPJNvy2blT/Cw799k2p51s
BQh8SwnEJkdK6AZiPzvfb3cYLw/GlK98pbZSDAfRBSulIY3r8dUIN+Gqcqewq7Zp1W181Etz1azJ
8JwXI4JduUKtJ5kskZRWn2Dab5whuCnd6o470w5+HWHvSXCR+TqTAz6LxqJGpu2w0G4ACkalK6cu
Uj4ETAgw4DgSifbPUqPsq/h9X7Swp9OR3c+J3YlVmgah44GFh7AsKtJtgShDN85GA3dZ5RIaOtTQ
q3qkt9DQ1QH8cobnQusDIXOkwO8d+UJHpOe8hSiRF+kWPefbqZhBUArLNXlFf6RAoXxdPrDHjsW2
re/6TK/oVG2EW9+a66AxvJilYm018wekqIBhsGYFSuUYZYUBeE8531mtKtelgBpI39A07jPnwU3l
tkZhIFR5/4UU2lkhMYHTQGCmqwYzEFCVcNYGrEUtY9+4EJDugEDB4JeOuXFn+ESWbVQDLViPZlgA
JGdlHvANCFplMYGoafw/9s5rR3Isy7K/0uh3JqjF45A0rVyGixfCVVBrza/vRY/MbHeLqHAkBgVM
Y/qhqpCIijQa7fLy3HP2XnufU5DTl3MlvXA0b280O8jri7yoT0bTLyP1riA3LZoKzigRrMy3iWVq
Tx0t8l5fCQXc2/4hGJ5MhkMBO1IZmq9+qVxK2IWLvlxjD3VjRXoJK/paWnOM+vaKKtfuJs6R+bNR
WouibjlLl3cBQTdOXcrXRU6koWKV6zyx1kqZkbww5Cwo42UMqiMbOHK92k0zgRRyBoJSuPCbfNsJ
Evk4KYgA3UICH6Pz9dVyVY/EFsjqcz6QPLrpm03SSfepZz3iJJ2dhcUiyCe3oAlX+TUtJSDl1POO
rNQZogbjcajydWxJTOhfYxmRFaHAiam+1owG0hjkd10eOtThqZ/ZEoefMNyX2m3ob1OhvBQLYVHm
6UJuFLdMJtccEzLAfExThH6FGhzFfpmq0oEx0KLpjEXKXNsqnnq/t4HSL+VUdmTtPjGQK6ewv5ty
K2fRq590dw1uMVlM10k5nGKFf7sC/8LrVpwLCIPo7SqPHW38JgrDMjKe/Lq0h+ilyZtjLDdulrxy
MF7n2osoT1eKtc39+JvaB04jmY5cSEdi113TyuwYINd8xkP7dggidRHFplPRbkzGR1MbDqo5okUw
7z0Bs17C3zCcQOeMi4IhyL8romFX6mPYWCJjSOFYMILBHEjDwUzXRn2odI8sDSTsbIsTkdrxsOqm
Uy/fE21e9z0VZ7ygi7jgVC6QoqH3a3VonEFQVvOw0ZSqRamWW52xROcVh7pN78sWLUIDuMaEndlP
G7G7VOT6ogK9RG+qJ9pabcEJZY+mmh5iT1DsiCgNQ75ipdP2e0rEfg2mfRK0y0wb3dGKbWWcw6ij
nVTq+1gzbxoBpLwsCU+RcUsygpNJJv6EyM2ww1UNJB3Z3I6Tdt2LT5a+pF+F225RwAakoFjKAruz
xiu1DhY5rldoBbZU1muPrLdKgilqTO2GiRRuRDdk9qh6W8Z5hRQ5clU7MCsjzFLBKjCiranfMo/Y
Z/WbrmaKo5Y6mboSzWANBQz/N2meP52s/KmRHisUVmNSLpl+XCjWFDkdSGdNHBwv60Kb3v9d67VX
nTS8RgZplMWrzDuGjs1TNkAfH3t68Qaj8eoVRv/OypjoYdKd50MLOdMcRqgOj58LWXxfjWwH1aEq
aALIBZLF7/GcHN89TjLddGAWHZEG6LAVxiEJw4u2i5Yh8ReFQIgO+RUGCGEp89w89q4FhYeA13LI
DU3lPaXRrihVZrHC1swJt6ubOzRtV+HQPggxsPzpZoifGy4gUpiO+90VEP5HOPfqkDAl2nsK4Zce
HmOfrqTEFVPd6MVFnzG0FBVa1VVrPCX0ZbOYzGBTcwzmJvpb0ZRIg6alRIvLl+Co62xnQ0phJtuj
gLuL2EsT7uyHOvkX4skzB+CfJeiHYvBM75JLSh2WHsUgzXGNRUWT0M4fvY3h9K4xkYbC94fH9FVK
6Wf1/s8fe+ZaioQA4WxmUoP212KHESP4nkkqLNCvuN+//iBLnyWidE5noe+nErsCpVCQ8sX36wlD
jReBaacrC1Y1j5Ojrwsg/sZG+kLBeRYk+df3+++PPdOkIhqNlHrgY8XLxhUd8VvU2dGFbDm8i5bR
s1TZkiPL9vQ9fvCeca9/xdQ7g/r9eQGaIlqmrpNEfU70qEuxjwRdS07TCVj2VbimMukdRT2ZLr6P
5biZ8HA7ou0vrX0tOcEj8//fL60z6c6PY8aHKziT7oidWI65r3MF0a0Rst3rr0U1ffEhvzrLGAau
JqwEGgans5/XC3m1NlOdnMrSzABggKVA7Gan/XMb7ho1YfkGVFqe9MW6OlPYvX+5WT5tSXy4zoHw
87IKlDgeJyVIT3pKeou+krJvmnpTewkN25Ux3v/zW/nx084EribqTrQnHrey4CyxUbs7P738/UdI
v/hGJhggGSEeFaiqn99JZRKLilKE5SItx8kuNkPyIG8xDa3lCwgj4kk9MeSncWjDyvjKwfTVp589
L6ERe2rjN9mpiq6sisHnMCsWL1Dr2VL2MgnBV9Kysxbc/AN++rpnR++YGXRbMdQ5zQm3/QqyNZBr
u3V5h66IkPn9zf3FozDfWtaJyIcy9v68WihuNCsvp+w04JqspW8DZPr2ixiAs4bb/IWIO2Qt6ojl
Zi7R58+gpYal3M/T0yAD8OX9X49fKGS/+oT5N/zQrYipeOvWyNKTMGmuljEV+RLU84vH+dOXOHst
lFWkp6bIl1BX/lpZM0teBetq9RWb81x5/OfNUmczJC0htLJnXyUqREqkNuWtMHMJAyc50UNmT07W
4vqr3KVf/PpsE2hJLY6GmvgTm0ELVDEXmvQUcwTE57Ia2YmH7qsQyDPf4fuWz+NrGiopoRI917Ob
58t+KcW6lbKk4+NMrks5yvRY0Wm/LJmrWsv47vfr+hcv14+f+BPTS9cCxlPmvOYGFyBLbn7vGKC1
5ldpCvMG96Gb/P57ffhq5x7Q2ow71RP5aprdud3GbN1hHTraanTpMcx9i/Xvv5j2y2+GrwQfhiFr
uqJ8XiCakiPTGYf0lFt7LxCPzZjdUEVNHOOQyAAq4fHKUNA8NO06Nk5KBEpEKB1jkqinp6OZxU4Q
7JghmP1F5fm24D8je1Q7qiylc8laImUqeq40AZxyYntRdQ2raKO2geQog2qLTUqJOyzaKVtKUYRK
Elcnw+qitY0wdrs2XqOd3wSxJsOUZwKYp4NTqtabFm6q7tQl11Hrizv6DWQ2WyNC6e5eF4RDRcLJ
n2E8/4ae9P80VxhhaR+Wzew6+2QLW+d9MlvBNvX8Px/7z+9/8UcDWqBAoM8sq5ohEyhuffCA/fgj
/EoGTWYk59K8Cv80gYl/8AgbKPixZdG+tnis/+5Bi39gTpo3EqTqvE3gyuj/pAv9Tgj48HAhqybm
WEXhq+q6hn3mbBqFNZCwH683OZjZYbwlNcwXFj76LRWVImd9u4FF3UubfnC9YtfoCwE4p+hU3gqM
WRpezsSnwaYXG8wnWrej1aY854R1TNugP4ZZ66ShsgAjwaZ3VLybRn2S7trh0ohvwmIf6xdjdwiw
iGmHUbfsIuQwuRhLt6uW8yA0dRCg+ulSbLfT4HYLTlY35nMNsgyglLY2pHvENGmDlvdSlhcCFN82
KpfKwEmVYIQlr6rZlhk2juLf5drteE2zeAivCyVyQowlY0gVrK7pGDBdnFSEbQuQd5HmFv2in9z0
OVVO9HjEK/NW2Pk/9s//fXT+UzIouP71wOYYtm+fHpj5//7XA6PjceR1SX0mEpstWtQhP0Y2Au+B
P6w58x0jAGp3Jot/PzCCZDLokTWGszIjDyoh3iF/uSYl6w8Mjvwr55B1eGiEbP8j1+TnMoWDpC7i
N2R2gh+cWe45ZstoQD0lhlDcpklwUZHLEQxNgOisRlQSTYc0X6k4m2wFS5qsjzco6G0r82M6Hhqm
X5rsZIVn13qhjAsjaAW7NsaVMKlL2T95Cnx5c87ySHp0OeQU1WisGwB89G20fSrqK1nPF0TTPBU4
lFqptSH+rYSw3FhwrGiKHzKh2Kn0V7osd1ELGYLhmDyEAdL30b8zjJvCiF8KacSU+a2So11YqpfA
Am2tvFGF74N4l4Sbgf5hT5+oLubd4Fsd9Ie0V2nHe8tKGTehBS5V9fd5MR0L7TQlmuPJml3isMyQ
p0eEjhaZfDEY6mruEUrCoxhL3yOepawdjv10g6d/P9Vrte1Idw1dKSpvrRzdsRD1uxYyml0H2iJp
Zeb3qyDhrKrKb+bQ7qa4eGAoM0wPxvQsCumd5d93xlYQxyVJ57VxZQytHXOIwY1jqabdTM9zz10r
L+riNkjuND93rfaqjHd5fIvmyonAwZXF7VTsMvHWEhnGF2vBu0jCS9n7LvpPun9hRhee4dklEWWW
eKl7cGk7NxYYgk2KG5XPfl3dllOx4Pd3KoWGYWISDXD0871VHFsPm/mdmvQ2TRa70BmRHCKVcUtB
yoeVXgyAEbpOQVctuqa217JrLzxWxVViHq3pJqc3Pm21/rEU96hzj6n/TYvoAqcnUxMcUc4Wgn7T
J+Z9Wzyo4clQ7hGFLyT2tq5FFaOED+g/VlYE3LBWHTTIWAxypCTlCq0J6vY9oidnUtDQPNEtOHr6
Jqm/GcGrQtB2JSYXaOkirDJI8l2Wo2+iBx7WUf/Sj696OzqFbACBURcxDOFQNB0xeG7ieyu5y4yb
ZuwG8C3Bbiiu+0B05GAnTcKtYnYH5A2LbODgRQrRovYLmp9tpS4gX46rNE6wneXVU5DF35OyQ+iy
Kse3cFwOw6WZoeoglECh7iMrjoOO1KEPy6pHT+VFEoMloYT3/ZtM769kS/gWMIyyhJgZpdh+l5JF
qAj3eRKEq6zRj3UzLN43sf/dz/8Tg+bv9nMb7Rh5rv+xyV7Dp+w/Ti9v/PfNG5sc8ojx004//4t+
7PSG/Ad7OeBOglX/msD/2OgNiSk7lB4m9zgyTXneYP9yx2t/sLeLjN4R8mgMzg2OW3/t88YfvBj4
a9RElFv/dDp/1iKAPAUTA4D1LGMRqbSowD6ddxNv7BMPSo7spOAuu1hle3pQptE2ssqezVqsd0Xg
tJ3cf7h5v+jKno/of/ros6O21oqCnstRzf7dOIFXrbyhdkTYhuYYHySv3NMqYRxPqF2sLIeKCWP5
aCrC2go828egj/UDz0QGNFhf+AAaR6E8WiqjUWlaTbnq+gSY1imz6q5YJpO1HAVpV4vKxprilSev
fTV0LVNeTkG4pAm2G4YSH4V8aExtFYRfCBLOe6U/vuy8EmAQSNgUz75sa9A2QwVfu5z8bcHDdiuC
MMQqVgb3hvKsJSWmOt3xAt+N1KVZq4eKVr0Ar2hstzlaMrwsatUu8Vh80fE445SYPy6NHiaCTEAz
yvsx8UPLo0NTnygZQ+kWvm2u8JZWAqeOXgeuaRSS2XfoTpJg6/GDCUjq96vgl59Oy2iuWTgGwOn7
vABTTAaKGpa1q4k+wM6raGQg1vR2Ol7KigShFsBjTBRPkNpJ+WUC3lnb4v27z0I1UQVEwCHh7GdJ
wzifiraqMRtVThF2y6oIV8hRb4xYdFINOlY+LUM9WMBiWmV4ytvR3Gc++Ae0XohLv+jYvTcgPxxT
5usB0YjORJclJGUzMePj44hInoIRV5UragLMz5pGZHcqAsz4WmMKIJ36JyUtGNWJK7VjLhRoDJck
T9F5cyMyJ+t6GsOLftLfQEoB4hwA5Voxro/2Fa725GgFepQoE9eDlp+slhS1tG5l2ycU1wCU6gTj
oCEp2WSR/BRX/kacBqgw5BxNlVMyRWxFbVW2XuaUo/zWJ1CmfGH8nnhI+sZqH09Yd/S8nuxehQeT
c84IRuObUTQPwaQLNl4ypshGe8S3ykRyluQ0w4MAopIh4IiGn4lkZJnPyVhRT00SZqeuHbBzdNtQ
kAW7HaavnNnz/nZ+wzVNMpm54hmmr/j5hid+UXhyxPw78p88H39D8yxUB4ySgXEIi1stuGEEb1fl
i38jGy9SfauCI7wW8GX//jlQz7o/7788fEpLVmjW6RymP18IrqXc7CSRlZgFF3Ghag4tvRf2ta0Y
WZONBy4jJq5dVfQ8bLHwXkRGtCmivlS/k6vxdaikJ1gIc4g9EtRwHxB0pIcvQ2+dsgRudgYJoqiI
vkYDVSn6ha+ceknc97jOWz29UiZ9nXTF0ahMsMPNDXAZu7B63yk79BqhJ7lmJT0wRXzMm/5KNeWv
ul+8IX/6IXQ8yJIkSjOd/aw5jnlkxIxNLF5fGnavW+uqHo8qGoKZTcL+gaFqXHXA4/CtOnV1yvJ8
IfmE2lb18vc/xRk8731DtAw6BYpJ85Qz1tmaQFOqtNkAzCW0PGdE4NX77XOnK6e0SY6SQWRh1rSH
WKwfBvL/xA6nU2o5U8q8yVdT1CbsU1OB04GhsD1rPRrywDuF4EAQvj4Gwt9fr/b5pPbjeiHE0BNl
FEYv7+zWBYmhS1HC0mn06g4PKlaEzjomsrrgLLYUQt3BPnCtpsZzJ5rXMTD4VMivTczaduWNUBGY
Ide44UjVnTyMaQbtRiIwkc7YeYbZV1RZ7mOGMrWeLsNJv4W9N1tWx4NVFws5Dd0uU3aUTqtcRjXO
VmEGtaOVxUWZy89q3S2nqjjS9H5M5HmWLdSPJAlDyZ1uBTV8SEbrCR/xdZ4kCxFWIFZh/2Kok1Ud
BgMGANgIAg7TIB3dKkExHyMCsHsjuBHSvZ9nXwy9WGw/rUTUkBKiyJksQQVw1mLG9wT3suoagGvp
IpzHa1OvuUOL6MNnC00yf5ZuTStrxGicfUMKy3ty9nCEqpTbh5KZPip1adXq/b4rq4tWiW8lhe8X
ha9iosY2KO9lnIgc3pRym3cjVJDwMbCKF7GRQVtKwm6Ux8co71ehSQIm/VC9y9ZSVR0nTX+gOnod
muFbY0pI+pS7QG5uupWhJqsg3ZaGsiOEwi1yPiLWkMwPq6b37gupuME8SO/Krw96EDkD9Rwif+q6
+S1nGMkOn8EJi25i88QfPNPcBFO/S6XiIlbj28ao7hQzeS1C8ZReRZ14pebKt0wCDIKoRdLUCBA5
WU81p3UfORzSJY/XRjAmV1LdfxeKC92kLZwpb2oQogsq/VvforE8xgurk9aGNZzqyDrGeHfKTRor
F7ha9z4KwPk/RaY+dXzbME0Pgtddtpn+xSP/Pin+/Bp4Hy0oogJx6ufXgOqDh0hMrYGt2ICcRw5k
BT7EqTi1K+hnutLROrvmGPiqCfVNqY93kVAa7lTn2wJxjh+pK72ctXNBqjh5XW8p7veBX6kbo1jD
mrKVBgtlVnHum+LyoVfyDYqZhVd6t8JQAMZEXERnEkeD1iLkkcT8IUqtZ2wT+9BIHBwVV3Hvg1/T
YtjkmrJVZ93amDa8FArx6AXJSe6GNaLXyJbLVHHTvLpk4dljIzgYuu56VfsqQP2MLM2+w/mDhWvq
CnRpwNxn+47Xehyyc0QmmmXcd6E4t302FLq9jZRoIbQaaQRq9Nh5UeAGc41VvqrAQqxsoynVSgZT
3kjeQaUhBG3DEuSDP2Qrnod7M6H1Cb10lU3dzggQH47GS9f23wmrYMWGySmxjK8q9J9eQO/fht6w
NffjjHM0jiIoA0e9ij6wVjspkpUoh4ZvQStNoiX2zlFaaiiFvMY2lQFAoQJHpl/g/XN/v53/tJtz
HQilkXfRFaQvPl/nh3Jc1Ici97DKu5WFYwC+pTVQoMUxtPcX1GIOFHvb6+Qv6g9p/rE+PQF8LKhW
TqocLGmHn730sohwL0Bqjds2xYWodceeb9eZjyoIsN60XDBqm1IgY5TGeF898Cp3k7S4Ae31mgr3
BOWufn8bznXj76vLeq/KyY3gaH52QZoXlRI0s8a1or0oHkgwt+V0XAYaobHDVjbDLeCPBRx81/Nr
XGklTTzercI+qYsv3rDnkKn5WijKOb8jrjEk9TySLBKr3uwafpMS7nAjqQsrgBeVrkAtLOKo3PbF
sAizYltoxBLPjTxBv65Kf18W/rWV+os0u2mF4otNS//FT8YbX5egSPO+BC/0eaXEXj1VCLlaSNUl
40G9QDRtVBJTisu0Bu6smGQYBP2StN/cHkzz+2hJrtYTTNAbaklMAeQQRV3oQNXoQn/vhmabimJJ
cgsGMIkRidB1iRNKwSs54cQg6rdDqfh2JyUKanPz2ETppTa5PmzSQa/cYIBQEmvP+ii++ZPslKZc
Oir6s/QwCQUGs2yH7G3tAUvJ5NFVB/MNa8KtZxCEkOWjYsd4Fq0xc4J0bjJK2kFSMQcjwvuuyUQq
kwtTK9YBNFYGsde3+JMNUjeax8F4YSVlspA1+GKJsMH6/UUc0i8eD3KK5Hl0xNOp/gTOUlKFqqSR
WpxdqpMW6aYVAQobKKftuNvICjalwl8pyiFMTRStZDpKvSvE6mVf9sjT1c0XT8d8EPz0uNKdByrG
muSXlxmEf/7ttbDJDBBSk8u7yuE2oYakPkmcifalPyxENtcQ50G6z6J1YtyYNXJshDtp9Fg391K5
U74KB5xbXL+4Ig5ShLwwnRfP9i0lSMZBlwCpDcZt4N0GlDfdSg23nr8280NAwlfs7yrCEC5Ff59l
V1/ckJ+fUR2MJGAzkW4WU4Jz/JOUZAmL35xckZOiWXWbQbaWEqdsxL+Fo/oi3elYJ5xUvNCH8dZD
oqy1Aqru4QrMxmVY8/h6PmjEYPavb08yXukk0dah6K9GMXzINOT9mbjqQwgm6rgsssjxQlTIIAyD
LnSCugWbMroRzu5MR+deM1XvIycOyX0Eylp11alJjNsybTdtJlwC9FghmLjEZP49aSso1EK4LpsT
FVtU6K+iV5+IrVuNYCL8bFjFmX9fitJtSPGYKdnjGEW7qb8HPXSlAFHppMyRzdEtg/abJi90Y1r1
gniIyUgvy5uhN27K3nhtGiYqbcKZ1p7E8lR5EsrSyO7yeJkzSFFNq7VNsyS4hTQoiljvso/j65I9
H14LwJVwMG3A3S+hIN4JiH/LvtwGoCcnLzRs1GkLOUdeWzRo7hsdx4Esfet9vBppELlNVHg2vCrR
URgHGHrOgy6kplt17WlCHSnV7VWeDKAOnjK8r5VUOOmFOgJT8r/KBpR+7rPMi0VRURMZEq87/azG
16uYckoiHFlTMsWuRIGo+jSDIRk6qYw2oSpA2vnl6M717aLJwu8mO1BvDhs8s6XTah32vUZH02nM
mF3aJ4IauEIpOb3VXg95xxFZcMe8ht/FrSr81L7xOpOUs3w6mYKxDfB9GEb1HBEBJNU37ei5wyTd
mbHfOlErX8cxIICsuQCrFbidiUG2ldUthJxjNLtlkWksaMMcc2ug2jKzkiSsoMN3b21LdTagm7A/
kFwmnnVdd/xSileRcpMwhRqHe5qtLqSInSJxkkro9bZSstdk5ZC2tSNlMep6ZLJiuO5V0tp9C7N5
uJ4EeQUpMPb1XZNDAjKl9FhCV7Aa6xW7AkVJMxzHqnvG88jWjCA9v4lFAkLHplsU2gBD2IsfQ7nG
LbmG6L8ok3gfZyMkLJkjKD3gUYhXlTDegAeCXh6TjEm0FbpxieAM88pTyCxAi34AaPTWWpu5EAl6
2lJK4E5e4Er5IemuBYtDpK9vrXi4kmPDLa1k7es4lgTKbUg/F5j0F1Onrstu2IU69K3QujDaWLED
crDwffCgxgSTGQr/pAfqo2Za69g3aErW4zf2vUWbW4BrUNd3fOVWvD0C4EdybTx0UYwjKQsjOxwP
o9EL9iAKewhRzKj89ZjzKiOgKDsqcc4YVcDGUKyBpThh5D0ow8jHWcZbZFYHL7NuKmabRhouIrO9
D0L1/n23/DfMcFZv+cwHrs9NlvNH/Y07/n/DPinNnMN/PY7f5gHkpzz7j/9DOm/yaVwz/8UPg/lZ
qMKCg4uIeZCd4cNgngSKmcVEgWyIs+P5z4GNpEMzJpPIQqBoiD/+6C8zJX8kEcQwSyJ1nT+X/8lY
/mxoolq0h+fPBjs/VyGonj+/9722HARDD5UbtXy2gmIdTce8SpyyjSpkW4S9m7RdQaIMbtTReWqb
HGPKjrHzvT7c9Nj+UkHeVHTQDGEZg/XLlG0ESMHP8XW9ycx8c/B/QXE046BxLB9YpSSs8mA8SoA/
DHHVWtFakvRvPoQdbAcMXUk1+/CzXPwoYj6yjt95h/9d2/z8Hc9qG1WA7WjQBLgRy6WmXw3VDLyn
lhwpz2hd0fDDYVfY6lb0rZj3qmoskp4zb+LR0uz32YbW93PaaTAgwqm0Y7O5ksXiabCG61JcRBzI
jaWQvSZdt+ty+apQTQ73bO9pC1UgbaQX3GiYG5qxQr6g32GC7HedmWAGLbV9GU3+om1nSZ4FDaPU
vudT9dJBlv39XXhPkvrpLmDdlVmJc4bH2SuqCBrcHn6i3CRp4g494qPKc2o23tZ/NvLnycJ4CMHy
S9Xwu1D3Nx983v7sIWh4tRQoN14E7HjjbWMocCqEwyiklbHupm297sAuDkvgmr51zMNDIx4LD/Tk
Vao5o7UGX9eJq6h80Te9sJGyHXCcZaE8gjWLMfXo9qx2slYyjLfgq5TPz4eiPxcPUTEKOhkTFujZ
oSga5bpAYiPfRG25rKN4MaCSyCDe6nr/44j6b9hF/ye50DnmfFipPwkCd2Hmpwy+r97evn/aROe/
9vcmKv+BdMmY1Uj8EmTDfdhE+SNOk4ADRJwFzDr+3kT1P9A7zXsoE1JJYwbCc//nJqr/oZCDQVfG
1CG8KrNZ/R9om2bd1YejCqJCmXaVzGGBXvl8eedHlSLKKU295LKe/MvWTK+jKbz0AaKkKrHNYvJQ
xglwhXiLi3Bl4eTDkeaP4HICZBwVuCVe1YlKs290mM/I7EXQ5SI3jbXHKrJA55gBxldHm2sdIVzW
7+bcCkSxj+IpX/Qdj4BU9qlbquCBEMfuyhiPL/y+9bgLpe7Oqui4N0nI/DF6CwvFnXp/GXX9UpDH
HTaJl4qR6KDkt1q6E6pjEEs0BQO0NSWBysa1OGW3kYEJJkKta9ScvCzFDShIdHlfCycLXbH3IIf1
Msyk7+HUXoXltTdhdJu0YS1Qmb4vkP/vnxMGB/+63NiFVfj81ISfnxH+yl/PyJyOYGnAoJHyUWfM
ioA/oQ0IAAkE0012fkvWKCz+fkSgOVhzHwrpnYpiAwng34+IIEkIQxhaMQHiAZH+YaFxNgTjsWBC
O8+/cFnwkIrGPCX50IbU1davhjotr+nRO5IFR84qO2csmIbWYozaLsEwXDYNxPtUodqogrvKb2OH
WNQ3sVWe4iE5mfjQDGt0ZPzISzEb5VVY98mizGA/jo2YuYCls4VUI4z9cKt/UUKcOcPmq2egqrCL
4PIBq3yevTJWKMLrRIquKzFGGFgccst0NNqJj7U/PBAMPzKYE486vXazZkSTI9bSFacbhO8Tv8Cy
g4uCGmGw7DSkudSq0L/0pVXc/v46z6a+83XSOZdnnTOIePQ3Zy/5mOiMGn6FcGXGjDKHck1NRpBA
U9tRUb4GsvqQWSjf21b/Fky5DjeOqYo19/PFJKY4SsajIubXkhYe4f03Th6Kj1AtriOtb46jqtI5
nwDgMaPxLGnh6cKVDKBt2QFzug2T+nuj58WqSim0BH18K+AxLke5LZzKCJ8Btyp2OcRbIZBS8Lrb
Kr8O4XYhxbhLiQj6/a0g9e7Trvx+LyyRezHfCJ6L8/zqfuz9Sbca8woe1FU94XiYRnVVm/wSXT/s
GdULO1okLZmfWFspJEJFdka52gGmVPHw5+FrNOlPWf4NNiAT86qFVNu0Kzkw24Xue8s2z1aekCFu
CGcDwwaPbezWJbhNL72qIjCQFjPysLkZi5dBT7ZKPzo55mfCbAbpUQ92aZLsEjisfSTb4UBP6zqS
8cpWd23L7FMXN0E6LA2LFpRwh+5QR9+QGHDxiou8+y7LIzDg6GRGh3ko00zoWHP5kDDO16zboC+c
TL3K0EUYDf5m8yYox6UelStB405EZFxpg7TzW2Oj68XWS9MrKevgNXrfgE7tPQtIYQLw1OlNY53E
zOsTCJxjFUO0kk6VIbuwNlgMNyFMPrRU8JoYtlYXdScKQEre0qR8jPNbz4evbFXH2jAv87DcqvUj
2QXACfqtztzYN6t1NOYXVgzKk1AOZs0rMx9chG5YifHVw+lMYv5F16O8KVg1QjNhAM3QPCWjFO31
KL34YtmccabmZYPagAgABHMSeXfnGVmhkpG3G5bWlQxj2KgA2UllDEEEWDg8dbsTraWfjHZQQL5o
Ow/lTnIRmzUebBChjgEBeamDAHHGSn0StIHGGssqjpAzd2ZKL0F81I0K53tmM/azTVUJYMWhUQgz
w/HDhuTjxx7paOSh14RS2QsxSjPVabxomUJTVWmptOHw0JvcHqF49EJaXvGV1vmMGO9E/knJJNpM
2iFJH3VUnDKNmjRSlpm56cKhIcXWIC1gNI56Nr5UjXRdysLCMO+6fiSmvTHWEW4XCxx0qSV7oc4e
e6oYJ1HbRY+K2VakR9GQ7WICqABfxqcjaRjllRiobtrQq0MiKvhceb/QQ0R0TORulLC+gNJybKuQ
BtisbdbwEwhQwxozXOjgpNEQXHaz1CFN9+SvnKwGsVFY8nFNATZQEVPdZlOunJxZthgv/TK8yCbl
NZLqXaT28GYi+tEmioIkfDS0+OSrLdhHcdHVfXDdaUC74xAufCLVL1ENMMN8VsXpMKnJcvBrJhtQ
GwG+7TGCXYZKikolnC7lMnEnjsG9Vp969NuJGmzqarALRaOS/ftN/ovXy5mPdF5zGlqdd+aXqBG0
OMvKPrwcy5wEgkDh7KibwxXvGjcUe8ZhjNUl7rNXXPFysg1cYqqcMmgZtYciC9cibFdV0/dqUZKR
CZZymGlaweL/8uLmE9KHiwMVwMTWSjnYluAW/eIwJq81DFzDE3bgZR3DIyXWx9jVXOeiyu9Ec7dv
mFCDbaES7ckU16pVIH850ft5g0fOilRHpUsPX2quaz5eWKa1oWoUgXzlm9qTZx57vXRqUIqsrMf0
v0g7s922sW2LfhEB9s2rSEpy79BOnOSFSOIy+77n199B1wEi07oizr0ooFBICtji7vdac42J+Dxp
GwcLilcZSquWSPtK67YSecut5e/b9t/NQqE6gsgO+U753R/lpG9Mc5ZkGKuUAe2hN772j5Er2H9g
N3xPgx1F8luP+M+fTDCJwBClqjoKy3VZpJZwh0LTZ3iNGz6b14v3cP4bEeiu9QAJ/3vP/uBJdho4
WWbd+uNOGnuPKJx8HK8dHu6NZXhF8UYKbKfJd0r98/LsOnMvJAZGQlSkHh318nuB5kkj3VzUKkwv
xdOaYRcHrx26/qqv7JjcSTj5xzLPr3wx/Jko9wESKi1I/8QqpNNEuErSRwJah1LnbdRpybUaExaH
/3vdCdq1kkau5adbi+Fzn3z8uaunXicrWRyLlcKAk4P1lMoNXMtuXc1wFAph05+5Hf8zfLncSats
4b/7A3pWLKephMX5b3WtS7OiyAaDTgKEYqN3WYxEO/GK/M4BTuBeHJfKDPiyqnmUj93WNPgYAvnU
+joEkrHjtqFQKt4M2SLjXqMJqbonXn1QuuZlrp5QTn8X8cICdHzdVu0vst9uDXZLDnIepk3yfVTv
kqzfiWZ6bY3iH0iqT5ro78pKcEup2QV67/UKEsSJEjMFUhdAQI5YjfuOSJhMwAY+GeK9anbjUaue
ddQcGA4/q7ICzesHKjq8PoglNQ24M46lUbgXc+snzP+9RtYUPuWhSG6r+d3K4gU1In4JQ3OAcfHF
EtS9Xg4bEceV1uBzj612pqQMfWDvjeIBDrazhIRW15IHMB66Ae0rMlZF9PfDRF5Muoksbd+lZHIW
YHst3sS1uLVLnZ20f6fP+035ZI0ByW9yqV+mDwK0/AaJu0t0wVZqW9ePUmijz6WC33KE/eV5e27i
IHojzqJJqMHXu1VcpJpc4ePnQa2plO+WhJ/jd6vYEJyf+7qTVtbb1KCpWWSQwPWEOIMEfB02d5G4
tfO+y0M+boYc0X+/5V13ftKHSUQBEUVusjdo4o7qCzsB/dKopS1EfmALQ3jdq7ENWJnagN5BsIjM
OHaDdPTCFlAetLdBlZxuJKzOS0xplOOklm5CNBz9wX3QS6RdSbAbQ283OhM0Q+I8EYd+Euvrhn+3
kMh6NOuI6K1etKW0+YOCBJ55aD7ihfJTiIqtvW7ZVS598nIYnXzypOdUczeq7GnSa1ZQDKejWg3I
8MKAk9tdHrQtz3Eo44VxG6coapNiHzYmEKvZqWX5KzXWdtSWB+wuHnweeZcn19lFdjoiq4hCXCdB
pRaMe3ylwlznvfKYMa/7XQjIfQf/llLzh8BJdhvtLlv8525ZcjMq/muf8CmWNglRJ3YyrOHBRhXL
bBDcorvRcmcYzEPE+7LUc1c1in1izEuZ3vdg0PfGpov52WMBBRE6K2VRk6irY6GmmCETa36J/xV3
i3Q3eM0hcM1n/aF346OP93vhhC7eD5d74Oyy/tustgqJ+21t5C1JZa/IYFN7qgASOPUKvby63M57
dcKnnj5paLWNasCQhdyioSwZH/MUcUEU3RVafjAkjtoRHUDfOdmi+5N9oLP9AecrW+ihn0EaAxgY
J4ndDvPvEs4lfq63jclzLUvw2nyMcKqwoleI7cB9YWbGGb4+w7S1hM7sTR+uqKslNJta3sBnlr0a
8e2A9ZJq2FCFH1GXoAIIH/UaYjKUeK0RnNz4xzfEK58gS9pGD60ubPTn+zVh1Z8ffs1qxaS5rhWi
z4VZoShmUHiEdQPeSI8EgJv6t9ErSARUIPK1Kwm3eNbAx4x/5tW+am5R6x/KjN0LUaOTaRsi6TNL
Cl08JfUEaohfaqsspBIFfdUWhuQV7cwL+2c3vl2eSivOx/uJ/KEFoqOne1k7VynCdV3yxOvu1+BV
tuBSmXZnHcZ7eSc45oa+a+uDViszUaWEOBwfVBnfURvn3Fg2PmiZ+5/G8m+XrQtNAl2bs6DTJA8u
olvJo62Y8BJH+cmoZPQa4EDD6Dj2BkWy2p21OZXO7AGn/bmOkvg4upSF6Uvcg83D7Ez343PkwuBn
fuwGR3Lhtz2FP7dO4a1h1FfrCV9OS5pH+lU4im8UADnzEZvXL4MTH2s7cjbb2+rl1YrB/KgtrYpp
E7bGn7R24UntMuWuNETsIIWjirmIbHZkWp4EoicbQ3x28zgZ4vVbA682I0ev6bVO9iu8RZ7y2nnp
HituW19kljvNFo/a1iaxNbLLrzo59edqFuqwtiRvujYPDSsFDayNBs0sd8oBnwI3P2CQIfEA2fje
ZQlemtHLDztpuDMpEMA+SvIoErhVOvNq6o/Z/GIl3yUUeGOVbsCfttpbbTpJyXaUJbRXah50YUAJ
wHC/+WpDpp5nfFBvHJtn21MWkYVGxSZJy4/fp46zIQAMYwtCCWWN6VMzZhgFApqkKhx7C6eOrOPl
KXR2GzppcjWDgLWHWlNLkqdj20i0+bofxP/LqJ00sZoumuVX2MHINDHrHg6zjpHEe27iB1ecyyep
7/9Nkv+vQYllVD7OEjDjJJFEgBI6Zs+rOwGVnZRV9BPTs+0e2k6HhfsMnNNNTfC+wrC/3IHy59XA
aYQcmlyKpFPWudrI+3mgthIjT282CmeqJXcyJleNkGVXwB5K+amBbbREuZVpPIxkX8e8uB3kn234
YExwhkrZm7KHsCZgDDA1TsavyEZ2YTg42fynwOUl08pvU1ZXG8Oy/K51N5387vUdLZoTyP9+x8bV
K997y4EHgfeWyHUowz6LB6nUuUqm/9fH3ofe0laDA0XQGjGRgvsZgy0GujqiELw8IufG//TD5I+r
CIegkUDoIHma+M2Qiwd80xzZKL4XFHZH5VYV4ec1ywfJlAuQsOS4XhMhsfeVRyxvOOZ8ELXhi1X0
CNbDal+K32q8NnFHdUa13ZUwsBvthZrvbOdLKSgLw1aV8s4q+zsVInWYZBv98Hlpf/xlq6WNLDAJ
pjRmgGftfvApHzOK/8scOvn41dIOhYAUmhRJnhqX3wQfvSfG336wiA7GxzEoXEO/T4nPXB7gVQX3
clXjy8gWcw/EWFpZXy0wsegoDgy42QzklGDi97KMvx/AeeVr4FO4IbiNSBUSSZEZp9jLrZ/J9NK6
JlOooIGK4qd8nF9Kz329w2TMk6bK1hEWTS1DibkJoO2dYPV3glrZUaDuqimyFeNLqH+Fd4ACaWRz
bfdG9TvCarAqHwox/TYgYb38+86u65OftzokW3NQxjwxRS+e2+8tlURjDuCEeJhEfHaq3pJewz43
/nK51TNR2o+9sjorJ4zLyoggrjeo5fWUctfKUMPp0I7V30FcuUMZ3OHliOM9lJc4fzSk7JCJj3NO
fNRXjoJ6HxoLUp9pOhoMKNYy3dskCHYubBx5y/h82vhQVVJvixxbXp8PPdWULQES2FPjg6KrXlVp
hzRMN86FMxfRpUP+NrPahiiP5F0qSKLnD8VhDv9IBXiLIucN3t1hUg/TC7PbGF60Gjj6AKC/fO3w
TLg8LGf3gJMfsbpRlDVBgUmeMf2p+sdchYUtb2V/zp5/IP0oXyXpylH3cTnoiToqYkgTfaf80w6P
ShPfxvH0gPZoY0NbFXz8u+4pPgESBVefa9Jq5Y3jlBf4x4nkNnhjwlZ3q4MPeBcUd+hRq2tHe3/j
SnZuspw2uVpNUpGKVHBSfWpIb2Im34D/cKkldy8P05lIFVvZyZetVo9CRr2bl2Z8yrpmG77TPndi
x8J7FXvpHYijXwqG5ptExnObxWm7y+l2cqOm6DjLe78RvbotIXE8GALyFBxr++xLUXBKVcNBSX9d
/thzJ+Zpm6sJk8Y1steEb42xCygk8zo2opd6Bp8SN57ad0eV8OjlJs/EwT70r7EKSEWANCivp83Z
2slv9aPwmwIh3qLJLWHYwJb+gRm+S7azcecWx8m3vusCT/q3a1NNMQfaXeChmnWIbmJn3CEWsCUv
3Ul2SesWDW+Bf99D2utN7rTh1e4j4psEXWcUPRmzUXWGe4/6eh5Ie+zDSdnP/ne5Edy5mLz/S08j
kCBLDeDi0+27IpMgNEXNdtDkL2rZ3ERqTdD6vsxMdj7tKhe0w9gHd2qavkgFtrwGUXJiBXvlPXYN
tErYikae3zdOftO6MySjMA2qlr24xRzvRzJSs8c886f4imlD6uV7F5D36GKnbsq9n5fHQoQHlm4o
R85txmCXdIzbeS5w+HxcbFGIZYgpZ0xCKbyNpemYzxun8EYL6zu9bCSyjqms6KnDQwzlXixfLg/v
2e3w7yesr+9YWxOzIqTsDWEOf7K8T9rpFtL9xq57dos4aWY1YHmb+HJXYNaHWSdSAaIZASnUtNxP
VJsXbWJ34P8vf9kZhQVjfdLm6qi0ZKRo/YwjyIBXzTX+TAVTY6Kc1UYcdVCdsU3xFngaZCd4jHcU
CDlb4Y1zD5fTX7CM7slmgSNeKuY6Xy1XERnbY0E+FT2g0eiHQdtIiW3NlNVRKgnYBGUmA9lJnV2W
j0Ep7TY6dOmwT1vQSYeujk680IeR1O6y98XPxh4J8IHLjzO7gZ04JME35sy7hvpSe6sztKpNpY2l
SPTaEmTX0D82FJP0I9Y82KK28quk3qbluJPDCYNE5TpPLAvAE+VnU0BVRae8T2hMWKudEql32jTf
Tln/J5U1L/O7H13eiTjVdvN+o5uWufz5Z+tAObnTwJ1d/Wxy+aOlN8vPRiDSPrMPfdEdw7CNg+yI
x7bdmudnjyRItyqCO8gT8uoFritTAmJfmz3pQbRnB3TIokhpdzOVNzYwlh3WII8kmQ+Xv/PsznHS
7GpJT3HWh12tzl6GAXkBMShDl7XFNCJjfKY3wZRaCxsYvdcapYK5ciuNAc1UyZUa4ZgVYozaUa9n
kcapeZn66egKZMKiACmQrBzbyXepIcfjRwXPm6U4tlROvngqYSJlivF1qMH7Fu5xdLOOuAx/SxaE
idaQkG33ZfjbaL/qNbrDov0WZqRtcTtS/fnr0NdXFiTRaZzu0I/uIcfhvXxIqhu9gUhTBjFcA2UH
SQ7kEApnAF1P0Ww6cltRtaeP+a5LipvZ6nq7np9U9amXEPKELcEzMGVW7zbxaGuN1O4ifzxOSo/k
b+B209ijaqIWyF/F6KnRJjCfQCSlf9Qhf+zg2tSU/cpzdUzFx1D8rtaghuQI/8fMbaI/hvHPVCAv
rcRjIo27CQfqKRt3nQCQsxj5oVd+7lM9UL2mSPRyfZrdqOyvU6CnmUE9OiDgDqOm3vgy4lATZSke
mCreuot9Ks5KXQ7ANXyo2/RgSYJoJx2pYdJR064g9YImNWlvU+LKiHzme7lp8CWqqcPyKS2bqvG+
73WWtXAT9aQOQvhZGkXF0iw1eyFrUJFI43NP3JlcWQCibB4Qeg99AsROiJ/KXn4J+u6HKYyibeIh
0yiK75gqRkxDR934DG6p1jZ2pM+3ziUgRK0vJfwocmBdfNzQBwzciyjXas9IGjs1eIrXKUZg1lEk
mVdgRJ/rP9sB7zPtqFKdKnsc37apQrQNRDRM4n+7BJefY3H5QOlPzctaSDWPWLGLwlR7tVTZYpTY
0GDtvtwCe3x6U6yaWR1jWpzp0SzOtYdN6FOgNG5WNQQxtZ2Qal/6/sdYlDdWuWVZsjIf4HG4anZ1
ok1GqZShMtQcN1hPYIAkk23C+A1zjTFxMBEz3f9yR1s1uDrf0Ayqft7RnXPQ7boWihS1PF2+uact
s+TDAbFqZzWLYA8ZDR4itRdqb6re35dT6s71D5yuYe1ozCH4+bX2Evj9nVz7Dl7uu3wa4RhqroJI
tlSi41RtcQPP3B+oZqIqlfiJjgPoqrdVlLoRvlmzp3fKTmcDo/76cveeexNTiEhNHTs5lppryWuj
RTh9z/Xk4U6A1tcLjvUP7Qbccn+Di7ZLaCl7lI9bksZzj4UPza6GNUYaaIWE4z2oL250LPfSMcVS
jpQaNia2Ve2iJ+Xq8qeu6k/fAxvUmSmA5yXA9LBWP24URaqL8ejrlEWFhYadVWe3hn4zz+NencWn
xoQHJfvOpN9SaIw6DBQj5eN6rd/XRfykDfx56u+jqtuJ6vBVV/v91OiQSX2n9IcjPAdYw0qO07fA
739Jin6fBupxiKi1wHp9SA7BbOBt95gB8AjKni2qPI5Dcl8FzTE1W3eKJMyp/WfJEp44Xh4yQd+6
lRhnrkF0AfXKyHRF4jurawl1FIk2JxpEBuE+AIlVY8ldhmK0E6PeHbuZ23BDyUwvunou4R9hssAx
q4zhVaptsTirav0uozDoWE3wZsIw9xojh0FXv0l+JLpkhb8oNakZYYI0h8HTQ6tGnoHPWKgEexzK
fij6q+Y/yjV9sMRrNa28Ejphp2WNdG8Zk+Fwl014IU7+Hhe3a0m5ewce8HQEFDtZ3lRfqfIQUEPy
beqjADM8zVZxYkcldRUrfzBLGuZ6X4MVNdp2P+vlrW4Q3uygtVhXvS87JrWjJXdXdfwzab9q4U+e
VM7gg/ayXpsCEXpkTE/UEOzSIfgmzoWTxtHjlAT3Woq+EePALvudRFQOqNeNxQP7dz+bxxHqhdgV
2AjkmP2NFtUibtRLGJ1Sq9IpN70mPSezehVxDhXTUoeM2qEpbrLQBFX+GwPQQwueTY6QjWJOo+q5
Ax10V8fj1axE3JDKP5rU/upbiBBCaf6egTDkeQCdfXZbMLJFmb0VGvmPcXItMUYiNuCPJz1X0/hT
Sg08BKiQHtBI9VANzTnxuYxETtnioRXUL6be2QoXlE4yjkpktUjnQkhyxXWki8zn7H5Miyusqo5d
Ij23LArVqvFEePPT7jY2f025fiNRlDNC0a5MDCwz03QlK25tuWojGwehr1ZS4yAaTJar1VB/pWj+
paZcTPuKogzO7vuqivE1k6mCigLlRhgVYHJm9ZShIctz5X7uyxu5jd1MNLbi1J+uzKuNfxWcA7Y+
U3Uu1d5UyQ4M7udCE3YyGUYNGHwRRQI48gQCeHuAF8t/R25BrAV6EgaRrdNKpF+KP2YAJV+dnGXM
DSmw6+lej6nGH1UIyFfQ2GfgxWJd7CT9LoyoDa1/VgZ2mEkIsKNxyo5e6z2Q4pDpIb7n/I+QFEOh
sKeFgT6aV1WZ7rH+vkonYx/DUBG1myLsDwX1/jG7jp4/p/k+SH5jWnoTK/3G++nTc4ZOWmp0cSIA
UkDl4Metcyj7JgQ2XXsjbq+m3lNOX1wP4WjL2saBdO4cXlymFmjrmWoxQFGC0IzcawQT9J10wCUN
PGL/VHaYMsu/Lx8J77/7w6lvSbK4lKXJZLKBL6yOBENJ6jJti+FLYIU8QOr2i0xRIQUz15Rifq1S
c96Ns2nuYmIFSVpcK9XCEPHlr/VECQ2kAbCI1b2glAcFo8ayj1/6NvAidbqqgJVc/rGrcA18Cn7m
woaSMVvhxb+6DLBuyA0M0vQQRC8laVBJowYmtXaAUmylRx0SvF1ucDXonxpc/v4kUpJl5HMTvBYe
4va7UnyvmczGoOzKqds4l1Z32U8Nre5ekkKesS/E6SGTRjuO4dNBODRnjJLSzoPRhoQKioPubzS7
6tAlwfnhMFw9llsRkz9R4zDEMXpfDNVzkAauxBkYYSg9qI/qXO0v9+jnt8oCfQeDC9FKXoK3qy/N
enNO9UnqvFaxy9sZzS5uEfa88x11J39HW9zdAuC4rg9bgYEzN0kK7GGMQBrhsrcuSC3VuI7UUO2Q
nkNvHN6GTt96h33qTvYI7pAmehAqdD/NT1jjWZUoTeNFKVCL/DaJ/8E9cex+FMK3JcKmBk+p/poG
GvWK4z2Y2qNVQ46iUkAp6qtANO5GIPEbHX5uO4G6CGcQG0lRWefNEnxKifyUjcf992nCiaGZvmZw
qcWow4a3A9NjaI2bD39ydFWFAKI4hE/kB187Y3zzufZUUvdVnKjiv/zDPo3HcurwmhIZEIP67tVE
UIUk4Z5DKsa0XhSL7PWWaOD8S+2khdW5ZlVykg0YH3jqAUyS6uLr4hS3kh0fxV3obin03kM+H3bS
5YNwNaDAV9bYVFcnhKWMjdJLQeNZ8/QoRqENq2aXYF1eEhpBuBEqJGPV+yLJbWuK76hkwWotvJMh
PdUAAsNu+lGKv4KqPSiaug/weO+5iPjxvYWxh99jAlcpDvSnL1lYXHfBa6P8ujwi52bK6QesdgNu
nEI5aX7taSMxSh1zs9h4ovbLSevgWwv27nJzn+UVqw5bHT0hb1m0VQIP+Fy+ZqZdwyd8EiN4Ycl3
q3oli+OEOZzkIPumj81ho/VPEbyldZbFu6vQ55IQobGIIwk673jJuqqV8Can/kS2SpTIyS6asHnE
5oXt8WsMbWyj7dXcxw9MA4UuATqCR8o/q7lfjpWiVsiwHnlXEDocSxez029lMz1qZstTpIQGHigg
ZcSvgyC9VIQGJ73xv6SEuJR+Uxu+6or30wdYHGBWHFGBgK5m7pRQNI8sS3hYgEuLOdBYqXuAkXbb
l46cF9yvCrcvA8eConG5K9Yql39PvuUlxnmOTcPa4bdIY0ixYTg/5MGvyaJMQtN+YQkDEb44SFjV
BJFTNKJjQRGrc+lJ4rZJuaVjKD+7ocFA5rfVtnjTt27pN55WIIe5/APXQ/V+5zj5fasrwITIZYhz
f3pQ/ac5lnAnsjZaWIvh/9MFCvsvjAAOjtU6UAeY25Kv0YSi3/XGmxWlTqfsjWYghPgtggAHlbmo
n8TyyzBgBEy1ljo2cNevCt31x9fZFCEhtxvX0LNXEvPvr1o65uTuo1Bsm8WVOj2UdbhX8xc9te78
otq1EUHP9pdBdLm1LOdyb281urrhlWk4xVZiccNLRkCjPIOtgUwtwQjSOtO4L+rYzrphYxKuT4pP
I7AaZAGlcWNpNNu4kxvakWsEO1LHGMpKbn3gYXf5K9eanU/trda/j9Fsa8IPeXfrxb7UwUJCd0Z7
cuRd+4/vbkFez0/iv2O5Ogl7dRSkvDOmB12NrtL4LR63LrArSCli9+VufjJdlpE9mS4xNMBaEmhC
jl+7UHHqUHlkqmBtg1NVeOyGQyMlO6rKb2Kx36XxsWleQizXLeCibYzzZbkxlbY6eV2XQIVJqkQd
y2qknjeIIzu1HnT4LnFYuCrExULMd7ERflFwGzTQzHM0OuKwObeW1XtyLVh3zFpE2M5mgCKYDaR2
Rgd/UVcxdhQnkAIDtn+XEoPf2k/ObecnQ7EuTWgrBLd5x+zyM5lYi+y0VrPTKvV29lFidLYlTseA
bUzEd2VjYssbH7vaymo/534v0fSiLFKO4R40WeMs01rcGY9Zt/Ga2JjXa6J4FPa5QGUve5Tk4WuW
R8bGSl0W/qXBW+1HktgZg9Eo04OixvsoEW583mVi3DlCE21kyrc2oXco9skKMjspLrn/Tw8alSt+
TJkZIUeefaJMoGup6w6dzgc/4uOkGf5Mg3qjM9cR6U8zdbUrARKeDHFm8CZ1jyBBtZeifsH2mwNR
PU9xcSghprixTAGcneniv4/6dw+Qk8+uKjXJxmSauHx0r1GWtLZqJED3aqBf+k+xnnd6hS8Wtd92
DNAhAnkjydFzFxULy1T+yW34Pi1DPKRix+d40BowNV2o7lsJeHpvuLLYEYfO7VZ469s/Yt26HVHT
RIcEIQiuBV06w5jOqP8Zukddgy7dv/raA0WSDwEsj9BEUkAOi6fy9VzCFPtjJb2bJ/puhIxxefmc
nc5/u2K9YxlSmVd6IHP6ld/6FOwxSuf/Xwurm54O3VeVOjobhq2dlF/8YItL8J6R+bRkTj5i2SJO
xrPoTbmIM+4NU/tnUGKIskhrynuxyp2kHuxhfsiGq9C4jYTYMaG7i0JMyIEc+Pjix8QFyZ1LFYzK
7LUO3zL/n0i6D9IvNR4iarkhYV6r1/6d8Se/dbVddVU6a8pI2EUBbUNML5SnW2vO3TkwDkkR2NRi
3o3waoum2LhyLCfupV5apsJJL7Vl70tKz1BH6VuYjvi0hXjLBI7AI1wlqliVrXt56M/vLycfu7oE
6GkUGmLD2Deusg/t/GFa3MVnWzjUB7VwzI2tc9kaL33h6kJgqXNJmoUvFMdnXwao/FZVh8ufdPa2
SEk/xg7KUoOz2p0r+AmJqPBF/vhziL8JfewIBjWHKseNYdl5ei/DqL/c5vk1+rfN1VVRmYWYy3rP
Lo3jSdO0+wEW8+Um1gqj/0zLv22sNmKzkRskTbTBffs4JC81I2X6rhT/EK2n1v8x6scIv55OK3YI
MPfz5EXJXY4TeSd3MKlmpzEfEmjrGLGw2LRdaQAJKHpwcRtvhPNj/PeHrqZUGZRamIYjnSH91mEu
NcadpYcb3XFuqcDchGoOMxa8zWqRNmotp6HeTA9YD7mUk7rDY5T8nBhszgI71jfO4RWImJssVnXk
gZcnOgGCTy9SI5DlPiQb/WCl8WMqtf3OMuOjZuS93Yr+4wS//hiM1oOJw2qKjVFmhjdaEoKPw2zI
bsTyCOL6J4jzn3GHb04NjT/SwVIR75nr4tj2GoatSHRy/UXrcJaN86g66lJZ45GqOk0tgmXzed11
N7zLr6do4FzrtN+NX34zhnDaRwPlXFGHYqet53Rjer/bNX5YtiwmMg/QBWUZgKi1mntVExA/jaLi
yYgbO4EIbzbFvWUJv1pEasaQqhiTKPJuiskOd13mu6HYWEw86OKUo4qRdh9IHUiGenHRre1Ju7Lq
axHTDEj0SJFSR6zSxXnoyqz0Xd2L+yqL3SIjLwfL3Rq0Y+9/E8zsGFFRAsrLNqRiLxbztwSy3EJ0
oLZYAgbajUisSv+Lb3TfZryLUVTed0LnmWX2AjKO7otupBjEhzDbiJscM0jc2h9t3gFcwGF9WdM/
eSldFYkM/LS99lEvjOOLlUv40PXfI02yI+zMUz0gaos9WB4dYBeGtmDNwIDIZvOHsw48MJ5tSc2u
BxmrkCRzSZLf+2VylcTBQ5VHPCM1dPVmo+9rvWp3ghgmNgyF2jVBsF3eNj5dpEiJyFAyqRPA7Aan
io9HStAZQTj7luKRPrkNLMqhZ/lAYSlY5acwmTbIMrjUr/b3j82tNcBBYwkiOHLVs/zZi/NZA+zI
hlQ3Ucalqb8i2vQrCDNwgNiCZdKOCslDH8k3oQQdU0yPRj7f9M18TLv5xpLM3ZhEPzNQjW01lCjn
+udeN+8mScSEq8KuKP1BYu5oZA3iE+yXOqvllM7pe+yPxRbuvDCG7iCg3cWoYUtj+umgWb4VyxbK
78CgW+sIDQlhLchDAYoOGI0Au76o/kdRfXey2jvNuFHbH/IgbOxDn/bWVZurG0KnVPOUhaHqTWBu
Szo0aH8Ebb/BO3ivSFit9w+ftjpDzWBqzXRQFK9tYkeKXvPy5+iHX0vq+Hqz9iRqKHdaiBtXEfi7
HNKFXuHxEEXPk8hi9aW3YRCPfW3Y49h/z0dcdKR6epFa6Q7yDGt/3AMcPKqCYnemAdHhl1kaO/7I
jtvJaQFAFjr/2yzfT938I4mfqkhzBF9Hu3Cjqf8oCI/iGJtPJIWySFUB7+WogHEp72q93w1zuA8k
IIM99/729xCqN7H8oyaNTVGWGwF1AlzoaHJwFY+eH3nZQpuIGhd5062aelUWAu1468oHTQgx6VlQ
wunG6fU5urcax9WFQcp9PRL9SIVPEBwFBArzLcnpobz15T2Yy19IIa6Rx2lO1DzBsdMXUsyWZnlr
Lq029SiO/CpdfoOhvCZF86XmYEoT8/HyBnR2RzhZJavbgFhSugVDXvUiUQQrjX0E5HS/viLS/v9c
G6utTjD7ci7RtXqyTE2LNV1NQnDj58lGM2tpGALfD+t+/SDLO0WKAYaijw9meD4Y7ehJ9yyYUPOB
keCFNNb3daSjj6tuYqu7ylCNYGjW2bMhHbJ+Ewm6PM8uLNZ1LEmchTQVYQ16QqXYo/BjmLHkaDu7
n8S7ydf3GCNgbcBfaaXNfvp0eXw3ZtE6rtQn4YCJFTuSqk13Y3wdy9mehOHGDeTsMQaXTeUOxp1v
LbToIyEyxZ5jjBCpU5v6To5ru1XGq6Br9rr5fPmb1mze/wzx3+ZWz1UjMwWAzobilSUOrW2Hu98B
yP41oRDXzGu3xh8AKNpeQbCcCQFapt5WI93RFU6CSkSI+QvPr30uWUfwY26nO4KES1WZbVy1zy+u
v79zdQsW+lCpEW8pXs4+lrBvJinrTLU1P7q63CWfH4rvs/5vU6uTp/J9oRkyZv3UAM8UAKSG2jGB
7B5ClA2FfpckUJfj+ODrUGCF4WBUlrvxG87P9L+/YXUstekoNuqgKp6RP3TUziXVtRK81bl1L2kI
0IRXlSpeXEuvuqo8XG57q6dXG3ZQFUpm+TS9aNdn68agICcOsKqMt7Id61qgfyefpam8a0gDfsrN
F/NcqzoKNSgF3HNqnLixRvs6GiWX7LJ77sv+d4EovkuA6cjagzzhNtHiYVLp7VUSWM+pn3M6l8mj
YgwPWh9vrcV1mQM/EGdAxEgyJrz4s3x6DcA7KQxdrh/mdLoFLlE5baMjk8vDA7YGiDfrGFmK8VWt
8FLJzRtDFG/CEI/eVsBsKdLqO6mRrrJe/YochAxehjjdt4TbvmzuxUl78yvjYaSD3LRVsEEVmjel
ifDcE2Bpxlcw6VDDEnFFg+aIOEB1Rmu61dAMKM9gtge8xe0hbG8KpXztrRgYHcUMl2fD56ufxaOT
T6fGkJ1eWR2dfR7JqaL0pSdmBi6Bxn6qihu0+Dj1wfrIpgwvPC4Pg/ofD47/FS9ypmEFwx2yn2RV
0FqtGs5UvRhzSWm9OdMOoYScblReO/y8UZlSafGa5YDV03bjPnhm8eO8eNLs6hBnNiTo20ff4wpH
RUtzMKmgCDEMtfQUFKrBC0i97uDNQSXf9/nw2Ftbld7vn/bxmKOAB59iCS8zyzLXtEY8H2X+NCs8
qTNqJ7fKQzXVzmwO3U6W5Rg7HGo3AxM3LlHrbuJmONZj8gva8tcaiBG1vjoaUatOXSGNHhJQa5en
xMcTChKEJlqLkIjCcLLWPAk+PrT8Jq/aIBFKiqijmxzTbql9xHxylxU/haTe2I2oa/x06FNEgaRE
QaYnYni9mgiyGiSxANMOvF11qHzqSoToZpy1l0zUsdFKi9bW+/kfyUCoXwW+tYff/DS00yvAqGtD
GB/9YrDYw0uK2Tm8ZM3n6QpSHCVsm3EjpcSGIchvDGJ12mAdeWRWbjlqD0MCmGzAgMNE4V1pCVXE
+VMoWt+Tab7RJtWRKrQu36m4tYcWa+5adcr5mQzTQ1CMT7qZfhXiiEWMqUjwMteoN+f/Ie28euNm
kjX8iwgwh1uSE5VGo2DLN4ScmHPmrz8PtXvwSRxB3MVeGDZsWE02u6urq94A5tuw7oT6YEIylw38
Okd+vkFDEMYcFY+6oTVWTjv0frlARsdW0hx9AtZJZ3wIf/Y5DYBJwSkWGXJl2HS9sI9ohec4BScj
5qUwsBC9vI7zYbBLsT522Juhyr/pe22DpeFzFyB944v3KhJ+cpZtrDHYI5ooOaIMsaKqXhMPURF8
4WVdPkppvpENDMLD7pcSC2jMY3ZuCntNz/czsaTy8BzYKmZ7bJrpOlRO0eDfRmn0rMfIhAwphqk0
ycMxB28G2T5sbnM/uslMJOP7FwPj8FJCsDoGfD1EeGa3Xn8sRMy4JXDDRVtsE9HDYzHdjsjC5t5h
EF/yhHsyT+bpp0D5U5OWFCPGsaCHMimjIsnVKUhvWokuZ17Tvm7iU9lNNUa/5dNYQQKvM24gQfJn
QgiA3zHg1ir5WTXq3VzMEDJ8Tsvhhtnae3W3qzJcIKXsiGzrzZDIO7MOdvTDKGG9BmV/oyj+KTFm
nwvdv9VHvGrFSNK3ppfUdsI1Y9OKqAt1ldlDi6kgHiXlM2aCkavH0LBAJq7sy0+O0487ZRG7hrLV
RStkp4hH1Oen77LDg2xV6mfw2aBVcCs5AhmdntSf2U2wtlHntGgZtXRRl/E2IXCJS4ChZjS1hwxb
eS7oaINr3LFsN7qrkCvaw4Zg5Kp7YyVXu+y2zFyGfwa15l7wuz6CMFVtbWZBeU6ugxOw8uv4LLnF
w3gT3KGhb8cH9JBfkjvP9bZAlbc8BWbl2HoOjrVyWbpImwBXogeOd5sEPs1Y1kiSLusm3DdK3Bt6
u7Aiu8BESJvajV+uqY1cHI2LoRYJKtzWUKQAWALs8/cKfN9mo27XEaMLbBKBnoQHoRHMoVE05c+L
yGs0stUiYZOfDeO3mOKSWViHupg2ldJeA0pyKm/8marTrpXjHyYsxKRVXjwiizZ4j17ytwtyWzCf
ivy6I2nWszUvGO1jZfzy+RbrHbnOPlNNzkk5MW7TJjhpDbiGsBskTFAnIJWAhBoT7a+xwmMJKbtK
2ZiW4PQeZWVQ/TjWSCp2KXlxEP3Onas8iXejlMBeJNXJTBaJbqD2Lzg6hRPKn2T8xEGtMjBOEKGC
NK6MSkquPxW9hl37c+u7cnI99felcZ81PwUjNpBhbMnhTGx1VCRqpFvudnbvn0qKdFJxllv/BhDe
sWyeizBycEOJqxz0k3cjiNYxileyuUVq8f9ntzkj3mcRNXNxjaoLJYAFzdLp8GYYhr+5PhLLg6ex
D/ZNrZzVgTYJ5j4proB2KfvXhQrdtbvT/R633Wbv97+iadU/4OPemZ9q/gXNjeK7zNGyyCiyclAi
JRnhZuOoDSUYe4Vje9v/8I/ZHmx7RMV82jPh7n8t5H8xtrKIIEEbqTgniuI5yNXnjhQjaLONYRS0
0ZKtX9+m8TnwLHA8d10auXKvrsXNi5efdxm4fhmVK2zSlvw7zeqTEKYSq5gyfupgoo1GTGqeKAKy
KP2ZNL6ZNl5G//8YtKu1sQVOiAlYjL+476WGDFrAYnya05v2lhsKev0b2GhIJTkGmaS7hv9ae+NF
XEFZvhuqsM3PWpju9Up0ffV5mK+y+kpF7mPF5v9fTUcYEFowhsCLW3QNsDK10o4Aln0fsqOXPOLR
83Uy/GkMwgLi/4dYzF4nN76Ze7xLgYdMihZIkT5pGdLnEfIGzSav1wQ03g6Sf87Zf78UV1JIjGit
XMibYLEHt2BeL32H2cwLgJg/beXIgnWXdMAT8UqRSpyMyFMQagAaCnBlvEkRxBp8fANegxCx+5HG
TLoLPdGGPe74JH16qtj9YGwyeExmNh5L0e83Uic9SP5zCsHf6HDIoym7V2INvfr+UHdNaxtyCuvt
ThAeDczEcAl3JhX/EeumsJL9VOk7WnSsoZ8xZsYQbPQrX5Daa9Grdhio4TrUKqojTdbvr7/Jx0zk
XzOEADxi3HhA6xcd06JCma6urOw8oYVvq96xq5t+BUny6bZB2wznD91Eb21JpIT6PwhDySBiYm4J
t3PaecqtV6uW9kJowdyrvlsoYhfmuTIOVYDsTrh6FbuM52xei+4/Ml2Kwt1psZW6Maq8Mjazs3oz
fffR/XgutnTi8B4u7eRb7Q4brKlx68G7xl/FLi3qw/+e6HejLw7gQRxqXFcYvYHDm5+Re1DcYY9z
66xxYRzLU7RhWHEFtmLOIXmxA5DwgBPNrtMvO33oUWgYlqv5uWkVBPeChyZF0s74LSl/9O45CB6D
OLcH5AtiSPeBhhlpA5VbU1jzqRvNnnYAMzGmGLcjDS0naGjohkXzWERGuut1n/ZqnctuJB17o+l3
cR+LeytKpINgRLP3cwlnA5KnZB7CGm3CLpF+lGh94GcuTxtFqR3cUwSuPoPkbzSpKTapgEhFvJ3g
BTbQ9jTQUwL+50XzU21vkgT+fCRQL29usBuzyz4EsQiQwX+COXEbV0Frq2aPy6TRoqBXorBujkLq
aFLwSjPxJppB31PJAysl6w0VWNeopgPOTchxYh4WhKDpI6lvaht0XbP3GjFwcn2YbF/EWEsI440G
JBTph+9fb8NFbflteWC4DMuFgvFs87lYnFzppxnyzfLAr8Dzcc1inkVEOhPAZ2JjPHh6xrYRC5t7
H6YR5rEJhdtQ1vZ+Syo2pdtam46SHt2Pgvja1Z1n+2Ci2XWbJIj+fv20bziKD6sKmUlKkZBxFEQb
LpnRjRTLDR5C5xSEd4/+kAdFN0kejWI6VLBRVFRBkt7c9BCgM+E5LB4sRXAqEmOnjZN7PY/qK2v0
+isshPn2vtCCIpTrrTx6KvoZKCqFcmQbtIcb9Xc7ebZYxWjl40amYcE7dLaRvRidSWvXsMtcRyEH
gYFSd6UCi/rBjUsTEdvrUCyuG794HNNuB4QD3t+8elTy2oJqGLZ+ZmWXU3SreNExLGTuqrggyI1+
H9btPf2RZ7nmatQDuB4oKu0hVr71p6lK4lRgoI1farQSSbga5TkTuR9rhW1CZg2y6jsGai5HAAIM
40rT4yIj+JgAKgtcXpyiojX4JIDgeuyiynZjKJ7MxLsSVX2twrc21qLjoWhBoGk9CZ/yQB9yI7np
cTZrgHzs5I/+yXcK9MvXOpAXacL8gojlYBFhcglfSk4HaqYouOUhjZZuG8yuzRSo/ZTe16p363km
1gfWypQumK0MNw9JnLRMEupLPlafNuVQCj1JtdvizEkA3NDigbAq+1tj7x9LF5CfuBVQ4K+3arDp
Qmd+d2FVb+vjdfXyQRYTDm1V10aTi1JmRnaMHEKuPHbod8iCb2vmeMxIMhN8Hb/ez5czPvuvqjSd
dLAgF5Y3eqGkeK2m2GFMgu2NjxT7jlon2yi574I029NHev56xAWha37RD0O+wS3fFSP6MZZIBhly
zqTl53bX7WdhFOVZ3q+xOS9j6zwWbzUf/DNzaJHaVkHTiZ1AtCpz9Sd7ut4Y6Cqa094au4Og94Ut
xI9xau0V4qcbABfKgASkTZFsxJILXpOHrjSGV1Uh7USpvAHNi5hvzJcwrdhG9yJfIS8vSjX/mh0K
69BCKZDMbmYfSzV0O4dQC4fkTOZoa3HkyGq+E/UXKWqxaCF4RXYdHRPhqZQLu5ePQwYtM9+GjXfr
G2j5wIjRzB+y1dijlt+FJfJRNTQCUXNp0tCiatuV4tLF7YEpfv/Ai+xGGz1PEpM+OVvAqkPhj6Kj
qOa9rCyaefUvjx0DYybydsrqmrj4kIg7Kr42TEzLpkYuaz/tzcfanZxpk23E1XVzkRrP70RQ0HT4
9ZzKi/u/YKRWO0JzO2uR6eTQfFL1deWF1oaY//39Lsiz0rcod1OdUramfxcIbuDGTnpNLurZbXvl
0+laFZC9zIQXb7aYRzGWBRj3JW9m0wfDF7MArIDi7z79Y2zw2XRpWRny1UA3jdrcbk2laDZFX35H
7mRcNzDYklB8WyxvNQrUvjCL+Bzi5D203/uBArSRYOw6e5UiMmEPbe3vsNJx6LBi+oJygEQ1Mk5f
VA+we+tnL6L+DSVjFxPT1jbLelcr6tycOFWB5SDLQMJRYRsqieExlGN3EkPFljA8Tr14Z5q/u1Yl
j5BXSkbyvCQWC1QhS1NFDdEc7I0WZ3NmGVRtxjY+m9PNqESQIru7bkKjQpJeO7X7rU8US2o9PXbR
S1YNyGz1ReZaagfKvXXEtMV8C7u4vpDcRjASV0vVZiOakPzErNippRHbYxysxOLP4uMbGwt7B5po
qJd/XIVqr0UlGmdv2+pZ3bXHYNe4xSHFJRDn3HPZ2xMyicMmd5unaPMfCSXOX3wxcR8eYbER1EgI
Uy8CZ9Xr31MNj+B8vM+9wMFi+V4NgRGYBQjTb2OJwd4IAU6NbcMf8C0Arik1D1PY79oCFrSA8W2L
1A5YWfCNB63o9rnSvualeqhS3cXTWAUT9vUuvkySRJ6dthvd75mevvjoRiiXYpvqyTkuMXptXyJD
duMRtby02Hw90mWVGZVWOMBsHcjwBKfFxrV6ZAEnT0/PFANONJRtnZ3TiP2N1FubwLrScwVQUej2
7Ys03bXpQUA+J+0D2DiyK0TjpjPr02Sexs6389h8+vrxLu+4i8ebZ+pdOIsnfq6QmOkZhGOnHczh
V5kcWgMNqPLKl9GJQCIAvVms0Ekz8rsovFWEB0AhK4/xSXiZP4cIGAHPEmbr42N0UmClpq+m58JC
rGk0LKC7FR6bPvTg6LZA4S/Vq01hUFXW7kcq4P6wJrX+2ZoApqBYqJCjzbKkGwiaoU1yzoeaxBN/
dHo/svsOs83uvy4QMufvR1rMuYWwvtqEVkpycwVCgBuSsWnAlin9SvXuky1KK/ufcvhii9b0tyd1
oGmjqOehnt2GI1umAtuNho06w0pK+tkZ9WG4xVJv8ngw5LlFpu7KV05743tcOVg3b/AOPVn30EH7
x+Gp/P0fCFV/EsWtt3stEGlJBiL9cf0orTfEiaUWb7kpDAmbPOOg2uOWdo5T7NZgI4te5Fu2x3im
zkVaxFJ2yakPBgNxJBmQgG50R69QXrJZwzPZxgoHxBAh6KICPJdPrRfaCrfq1MqPutzgVSLbUkDx
RE3Tb9S7tuSk25W9dHkhEQHzqJTuTOR0DHMxF5no9eLU5AUpl/ULVPZ3jGScxqQV7YJbw2MJUViq
pvicVjvKJOtaGfOyWpwMHx5gkVmiQKwgxsIDyEPr9KLvdNLaFlobYp6Dd2GrKTTsMpSkOCe5CEsG
vEg9rZwRK0Mse69ia4ZTZ2S8BQUTE5p+0I8rQ3wWfQk1szaCrlLhXEoeGYVn5Flrzs2J4HFg2daO
0qAS+Cbt7iDTduVv1zggn9xUJBPnkbkRpTHmEvWlpZE/Csg6nUOtOIbGY48UrHBS5T2IETtDJFHX
y82UVXs0H90kbkQA/U9TnT9EaX3Vqv4NKpKOOh2pNG0UIXCFPP+mejL1ODgklqw/h9nKVWUBW5q3
2/zIpDrqbMSpLvP6OM41v8kJZEPgOZOEcog4/Ai6320LLarPfiStaKswRltRsb0+Rks22K/sqstY
yiNwKhjYR6sm5b6PKy4OkaTKA2Yt9zqy79QtVaoqcT3YPggUBe1Ay3yRSyT/SGOdTAfxF+TTjcwF
TlOKPbiVXd0rT6oR/veLCHEPMlddlrnzmNZiL3Dbz5Hh5snA22xosSku7sl/rNfOdBTHvKJw5sQY
qK4AAhZST//6Jv8Ma4mLzqJR52rpRYTAKH3p8+h3DBdFlbFo8R/n3SLIgCRqik2W2BECm50wHcPs
T4SWaFUfgrBZOX3mw+Vj0Hk/CyyTj99nlIdYjytmIZ4QARAeI+UlFeqVQRaU0suXnvOYd3EnyxXT
6AWvQNQmtJOO+7sBwTJ7HOgJhGlwJVfgMsp+GwnJSoHhMhx9fL9Fxq8NfVDVc2u7rn960g9d/u9z
4o8DzA/w7tXiEkhX4vFqetHsVXi6qRXagiy7+biydNZeZZEnRENnCXLGyhHG8iZLkttOVZyV7XrR
RCFivF+dixxLEIRmKnrGGId850mYsOoFF7HCFbVfY3LVWGCu2l3j52vdm5VluDh8aUTqzSRYnBpe
aZt0LqtMwD42AesOuGt4mfxVJYx5zV2sfCh9s3cOeKFlcGwyDLpwOyrOmnVTqQhuJzUCrQ8ewDQe
hLZc6ZS69JwL9xg7PKrNtHKF/uQUY67p1XK/IYMXl1tPEaSp73KWJmJ9uuGybFT4RG/qAiYNLBtZ
32lT/063a47xC02Df2/HdyMvtqPexqMeZYzcSscqdcpj6XgAXewsOgR/56pICXCoXrvTrb7wYi/O
9egs7VhcgZY9Zu0t2npUHI9xIDx2guoqib9Vguk4yr4tl50td60zpAhJp/4+Qgt0Zal/GvneTcJi
4wZ9mRp+P0eGjQmFMdnOaQRQwsCdxYYbuJiEKvBprIWVkS+zbj48Km8zlpfPvywKVVKu4v9CyChA
Tz1PgIrcYBsC6NDEPRQuzC3WGg2fvuu7EReppRm1vtSozLxa/dL7GyurbXPNr/OTe8zH11ocqDE3
jDiq2FC4QA+mua2GK80jk/WPbfyU54Hbh6HTj71bTtLO0uMdt57bgHJHGIovvTpdteLaafvGvrnY
5P+8+BuU/110btsGpW6FuJIKwGfoqUrjKc7Fb1arOMZAiEHUQ8AQfMw2hdnsJ0vbCvH0pEXhcSbH
+iH9+bi/EyYfWVNlk/gi1EzzYKF7EUt3qJ7afvatBt6vvyJWBogwrJDfgokZs4R6pASrkDEi15e/
D+AvrGFX5MIhQwRULw9wRZ3SN7ZQNu08eAEKZcf6PiIp08d4JygvYaiAHvWQxkEe3ywZYGyfPelW
q18DERvt2d+ttfVenqsjBwoETysrdWXdLAs+aZXA8WxZNxFutpIrOrqJawW6suWTtTFuxAmil1PZ
8pW5tjs/jc7vPtwiRCEbWFVKw4eLDkLlKq5/DJ1xC43+X+4vaxtkQUj8d0h8N94iNsVTGIuex3jU
FVonEI5RddPR7cVNt3bp3eMGVsFs3bGW7K58VpzUDR/WNA4+Tw7fPcUiJkErjZVxjpDyj95BGEm2
I6jwaFPb/nWHuzEC4TZFbAqE9lqpet6dX+2UeSm82ymwe+IAGXR2L1bivmRd1+XfZJycOsy3Bqr2
JrpIvqD9/B9X2CLhAF3ZmWr49sbAg8dNfVb2VmonV/Mx1P0tbplnJG3cr4f9pA36IVa96e+8e1ux
sTwtMPjcAWjKuI8OKbZD2pBvm/aHZTzIIM/lmraLnx0UP7mRqEkPxt9hKNyi9671BjSN8Ipq9+1Y
DK7IA2ve+etHvIQSzanYu7WwjNmoqoqFwQep3Fbbighmb3Jn1kNrcUV/Rqp0vzYrq0MuIniT9Gha
58yKr9Yb+gg3gtEBkT/F8dMoJM4EytcLxF2XhPYg/E3CZM89f+W1P7swvnvtJYN+tPoqjhteexyR
V1RpPHu3ojSLTt60Mur3aCqg9+CKxsMY/Ek5QbvUd4f0ODV3vgAqNFhDk78dx8udYYETxLYDTOaF
4ak/eGHlKzyRNFyF0C47f3CE3odPWl417dYI2q0gfgtG6yqC3J2HBnycfCcPd2El3idh9jhNUG+k
wDslQud0neoMwLIHTH/DEY164NA42CAocdRy9AQPQwnKMke0Rb9tMu+HrwBbEkf1UYsmw7bK+tRo
+cqkfxbm37+h/HHvD7oYJ/EcdtpG34V0GqxYfIj13def9pPuC3P4biIXMZYKBc2XOe9JDl5li38R
sgicQLLzM2AmxC02AZYh45baH3Geih/6COnJ3P8Hdc+F58O/wj3C5ODkAIECF1ncNxornyJtojIS
F+Y2LehKjfEv3UTCuuy8P1Oh3IVmiKBBvA0LMvGU3LDWtl2k/K1Eb2uWP6pa2DYy8Bxf3XZoTwJe
BRn7jA+xKwp/dZO/0Y4CUvZx3TgBiKpJ3edoFiBeYE8h8uEBh+h0L6isFtxrEy3+VQ1oP4B5LYet
bE4/zdyAwRXwk1t7zAXkgsz7zghh87X7MLWcGj+XOneRcHa6KT0F3GwLBbZO8lNTe9ePUYxVrwtZ
tpXGO3mWtxUj9XduqXfxnGCXXbpN1Hir1ulWJMOQkv4kRuJN3ZW7afghwGuTxycZFeYx30tx4VTq
t0R6CfKfYtSgxwk6I/WzXaV2HMjtHxoE13IRIeoyUsDtD0Vk2UpmbeIYj4Qn0ZK2lHHdwI+uaiVG
xFumSzAl2u8BuJ0VeVfpWGOAnt5oEig4xfcxZxyxBupF7ZDDolLwYHHqcry32ui1JF33Y4kVcp2G
d31WC3wFeEVVcScwlSa/qbWd+clBBDiWEyvTwBaEwc4j2GLFpi3q11ZoTsEgPXVaRpHS3OZAUVvZ
AGp3jBV4Mf59hDbiKBoHnOB7pxObP5X/++v9cLnrFFOHRCYBw5l/X6xBK+7JrZK2mt2y9Dze5v5P
wxNWTrq1QRanCBKXotZlTXXuy8bu6MNmRQ+lSXa+fpdP8qePL7M4OuQqT7vJYBz/ObtGJw+/mBN5
YnE3+5tNkMftYtNt5C0MMfxMxn36beUB5tn6GKXnBzBgo0rg9S4k+wcsyVJNqquzeN9uhmtUK/Sb
5MF0QUE6GtRQGw/39CG5KXZrx+bayIukrY+7XICC+maC4IhSzz2jhkqC0RoqUzF5wsqbztH44k25
K6PEhKDlhaS2nxFGq4Lx6k2/UdzZqlbYFHvlOOyypzUC1/zwy8HAS5uUkA3qyEvWqTEgDmrSND/T
RHT8BGD3KtZlTvG+GGIJkNKCOFQKr2AfbLJD/9o8yLkzN7/arfcwPEdX+lV0JMitpvxr4y5Kn+GU
J0PY8GrGQ0QXYTgUd7PqLKxOF2+z/DG4am7GqzUFuE+SLIqd/8zoW9H+XeqJ/XbdGGY1fz6s1W7H
Px40PO9OAdej0rdYw4R9FgDeD7c4dOtSUumUMLttex5CwALiXRKu9TDXBllsAeyDssljVZ6H6rEO
MIargLiveVKtLMW38tK7iWuFuhACme/l5QLB+oRHz8rOmr/4VytxcRmZqhI9MvFtRehHZR/dQQdz
TFsCqrfmdPUJwGFeBrg+zGIC4gVUz/S1yKvlvDor3muUUDJoStxxCvMqSNRH5BchkIrTppfpyVaj
hNxndaWJFMTiDryx/K2HGpz1/m1GPiz74k+99yYH58Ty8PWcvLWAP87JnC39w8JazIkHv8uEhCWe
oWCZO7T24U/GJ+tsOLpt7VqX/NXfldfmFm6Ua1znf4PduFfxErip72LXcjX36wf6pIf88YGWxyYJ
ZhTOtDD5B344/d+Qs/4UODRvdjVOj0AuHP2h/tVtlA1AomrtoLuskH8cfnGg5rqexkqF43qV/Ai7
P0JfuqMlbtKpcRBc2JjaQUIDUeO+9vV7f9p/RJYfe5AZdQV6nsX7bvn7jRYPdRjP9Up92ktb5a43
nfFVYrfB55U3IRAm7YeEdS7SnI+ehcDY5vbpSOqzStXirLnYKZw+lC4tpDdUPJUXH6FRCr2pGlav
UEo/B806Cmn0CAwoQLpayPaNFtlNk0pOIiEJxx35Xu69AHoPExR2gtMOkCW90ENJJlSOSj+yrtP7
QsjttqQlWFbxfqi8YtflSXvUuH49CQ3eILgQAmbRVaiS+XMdFRUijsJ9ECYvdRpvpTasMJmyXsHl
xLu+x3wwz9x0vOWefi7FbuuZdGZR5Nrkff3MZn/qrCrbCy3Y+CxzBSUB8V0LyoYe8HwpE2+zCE0/
rbor/MZJMvVv5JGpmiGGg2hkdS2yQtQmiqzbh4UC6MigNBP3JxOb2q7rXWG4KQYjRRRG3idZid9n
8JBKHqloJ5DV909SaN3oY3hGikuyZ1+tehgPlVj/lsJB28hdNMGs10Q7U/TnpAoix1Qw/YRp+asf
Tk2T/ValfO+r5Z+slLCHybJ9UKieY1pJ/IgoUe5m4AC3VTm9ymN3KjUDD+Wm/QntUNmg4tRt/Lif
dn7JJVoAGWH3SZaiUdgfJRXSkNp2O9Ezf+uIK9mNiq5nUT/mwK50i2NygumPDDNC3pptAMkSijDc
fL3iP9np+FAAxaBJqoMGeztJ3634QW2ieEBDnTa/r3NrsuXX0plgErGK7qyd5qTb4hkHkLt1P+M3
keyPYe/j2IsTbaxoSLHS2rNuUntA3ypt9R+939wGinKOcQ+ttHRnla2wxfjmV9yPGw7WrqlPnhz/
FLP4UOZQ41oJAgH6DvIUMEOvfSPNEd2Z0nOkVIcuo82T3aTTYBtjuRdogBbIO9WTcCMF8U6GkVM1
aIoY8b5F42GYhgPuyr91bzp1svcziqXXXMYkMO9hZljlVhbUzei1N/pgfPPS/rrUWh1CUnIXgdHL
u9qBis8vD2RJbZ5g5r/Ar3gR/fBRVNvfPeLHkTieTLMxsBhDDj9cy0UuT3Bi5zvywSIX8XQvpnbT
4Syu/xoBsYpBZ3+9ZtZGWHw2pkkvMwt6gxD81ITvU7J60blMdT6+w/zv7xZlOCrWEFeDiJzCzGzz
fXdCd6/czTcN0zaO+amPYUzIGHvvvLUdsTb44jAOSiXMlJbXU3faFvNocXAk4QVBeXeEB10BLrGu
mz/Jbu0W8BmS5MNWXLx1mYf5IA9sxew6v8223uHX4CRnINPO+t77JEOWUGSeTzlkO03j7fB5N8UC
CqFtKuGGhZXmRnfCI7wk/ym7GrcSSbJ5Rgrz61UzH53Lzf5+wEX9K+CSI8Hta89pfY6r31mE3UzS
qFejp20QzAn1n4W//3rITwDUH19ysReoopRyq2tzcMvtH5AHd56j2NMWANwJB2VKjTs7scfv6vdp
09176KqtUnA+/arv33u5W/w+MbyKZ1B32SM8kN3chOyvZ1+C/2C0y8X78Y0XawgZlLTMOkZraCSh
QuJYkiNsVDrdipPzaWFl3q+VBda+7GLD9Ek8+EOg4OUmCXYlHr3xYMQa1E9Mtacfeh3h3hivZGqf
TyuaSxQjNJbx0sjIiqosxreUzdJ/q3EkUMMfFbanOr7Avhw8KKNoQ990xLLfK9NtUK6JjpiXFQJm
GsyVhLmJNv/6GKPKoUZ3JrPac1sEJxE3tTwpyAK9HMGNJr/vOi199QvszrwmeiUhs+Uhues1kHQ5
OYIpI56YZtBAIiMnD9HVa0MMr8VMP/Zj+toLVo83V/wH3NBeajj+sYLxtMiZZHRElXTbkS9k4ve2
tLah/mAhhBzFvRugORoqO68J93n+3KMwwfl6zEzxKe3TQ6Bk2yQ9ZKq+LS0AWTpiExoprCnu5BS2
MI43e3PEEFhU3FTnp9FfLXJlr8ky8rf0isx+O0CrNOFM1Jr8Q0gLCSoRilhJPdlS/kcelb2c7fL4
ue0auw3gXBpA/4ff5jh89wX/WrPIFTW8qlFasosSzciBv4EvvLEU5fT15r88pfg+OhoqMJ5Q9Fq2
VdtEazwBASU8dil4a9TDklXs32cZ+vsxFjEtijMAhhFjqDvzWB4R6kT5ZnLyU7Nb65B8HrDfvc8i
lrV9m40JVsE0a7ERNEebnvbe2Mx3EdnVnGhjuWtCwKtjLmKX1XtoWPiMmY92uyG/ml1k9EOMpK5b
UqZyo6Pw+PVn+zSAvXvNxbbC7NSP2zLoqKXWXFSoXCezGke7+3qYT/Ne7lYo9uDLSF14cbkqM20q
jAJzZCOv3cgif/Rr7wBbcZx8R6A1GZLsmfKzEZ5q6RToA+iGZGNQtEoj+SCbLxp6Vp2yBg67XLUy
PUeLCitgUrD4iwtorFncan3IMyIV/LbpAB/4K23/lSGW4GGjbCpZGsUE8PCe0jjqadpacNYvL/Af
XmOJQffyKu1RPUtglqCMEYj5jxbVZjfMa4TMkgCydDtmx8IK07skjqt7SYbsjJppZIt+hYJD5iFg
hSrlZhrAZ2O4QjOlCh7DoszAtGYPRpO+NjQ7fAWkQOg1G8kbMxjZJhLpd3mGqWcqP1aafDUN/T7M
71JNvCt94XnE+3GbB79iP3+qxCdRhIbLzeg2t7L73BBTJ5HxdEE4KxDVn2piuLSR3Kj03aaLz5Nm
bMPupwdE3reqmyk8qzkwruFGHh6Uur02o8GGyOWUFoIAA2Jj4ApSS7Sj4bGIZ/IRXKfE2EzYfRfN
rqaAPzbf1BS+eWC6c91JgqGGipujtrXdZPXOU5KnlKp6EsVOD0ZQr4cfYqa4pplt60i67QvzJkDt
XdbvAhpY4ngjpzmhu8WSaAyPwErQU6gwEm/HRnIGFSGMSPRuykC7yXvzhlON5kE2/Sy0arSRzAx+
lIVcH0HSTbepV8lOnNBUNURY01XXRjDQy90slp/V6laOillMH27fz9A64X8ElGywu9579YrelWok
H7LqvuTvIlD2mn8jj88BpdGkv8u8BD+/cW8Aw8VVz8GC1hWnq7FJsWj/po86iJ4HAZ1sSAnzf4FJ
wKdNkM2DvEfen6EOYFYqnFW0VArpPjTUJ7GN90Fd7SPhe2+Eh1JvNp13LecmcPDaOH8dPNZ20CLs
cwuHWR2wug2MGwOUkKEXrmyhucL1MVv+uIEW0T4YW18XMzk5VwW1CZpXaG2ltBSz/g61xl2UrEHv
195p/vd39wEp94c0DYgKDUdLLz0YxQoU8zKwf3yjRWA3kqSV/YwBIAU5afVnLOStFq+E9TlqfzVt
i1TUDCJkU2dKrx+aG3k66P6+j4KrUXjx2Udfr4JPX0hDJhqev4p41OIE0dFa1EuNUB1JJVByza6b
cKeP3v84zKIWKlcoY3KNSc7BdCqAylXZ5MjGCoJ7npeLeXv3LotjRwqmocxUBkHddmtI6VVC2K2l
Vy9ezZlWhno7Ot4tNCSvKj9RleQMBPquoIBWIcjgJde1+Bi3P325pTaj2h7iCKHSO1P9LIY/UMi2
o2A41QT4/+kjLnXNowR2uNGzKnvhlGHs4lNqDvXkf/uGS/3yspHMshFnSmyu7r3/I+3KmhtFtvQv
IgISSOCVVYslWfJW5RfC5XIl+5JAsvz6+aiZuC1jjZl756W7Iyq6jjLJ7ZzzLWkOCW34fkGt/fvB
QEbu63c0wRiGKpKhEQvN2s+7OM5MJkmxDEWzCJw9hv4B/y3KR2CBIItApxeNgAONMxeURUCCh0DJ
3qQG8Ftz1+m7bsS5DNFxLv+JE8MVEPGDsBLUTDIy2HrxJEH+m4IFhLInCs/IZEyjwRsoVTI7i+b6
pglOzvSrGKkdlx9w2n5TlegEq2+Hl8mBagOFmm5+MluUcCmUKUXyWkPMnfUwMrESO+SG3Si/SmBZ
lXR4zBnEqC24QuuC30n9DxJXdpvwZ1rmDJYd2keB2rABJd5i7t+wEM0cFQumFAnMFRNyZ4zdndEr
NiQWgmq+LvR+tEuruWSAOUxlib8E7gh2NrC7qHkZGOBl9Fkibz1siBXqZthqqQ5sIIERDX2I+HtY
X0bA9ij/IaU/U7kAeuKHqRvBDECpsJ5b9jDOCAqj2ND+WOnvOSsfjUF2dDo4Ii4duQJGYkopkHeA
eLZS7RdqGjD2IuimQTE4nlK7Kc8y+1HLww/SyY+0QV0UQtukLQ6ZgpeDsdOA4NNpClV47nVQCszj
DwUyp+Z4F8Unpn2YYEcA4hwVrdNppU9YuW/S4ZSE2bEGyLZJ3jUTWp0Z8aeO/YGL0Csm7C5nY9BY
eFnEkgeUHvB46bYC8saU43PC69iJkdviZbpXiugSSu+57KcSLoka/Sm4YUy4wSOUYsNcHDuiP1FI
cdlGkx3VhLpxReCgMbihVdhDGdo0fjYA/6zSZpuijO/SsrxraXuJmPzAYLgiIL0npQ9d/mYYeyQD
IHI99ARdQi2p3DFLLoXW916OwngHuAEz3hsaPhdKf4C8NxTUIlAcOcqH0ON5hKTOg0p+0K4AS19d
OTq+HmSfi5SL819TONDnDEVKUMgdxoIC7Raa/xqN1XbY/J74fDrPkUCIQxcIxLhlV4pCuIkrbStf
DAk7L7xkwPTDFtIeaGubAPnAV9VsTgk5GKHlqeMaoZF8HSmZLYLhy0ShuwaVu8+nCiDlJeDjU4mu
mHQiwJPBiwbUkbLDM+4Q03v0mlAdbVy0CQA0CqyfiT2rolrSBe/XBnJKwVqRm9x4H+EnzRbWFBLp
WLKffxJBcqDpE36SItWAtJoodNPeKLws29RGaziQHcxg0QKOpD2BYyBi6o25+dZYH5w+q9GxbGK7
bodd2MEhfVQgnkx/dxB2T2Nyl6Wqn0PpyUtCVtqpUr9IY1b6VZmu3Qs3IHLzzILrD4rlDeckrSZC
qUUMUCDMJfuh9mq4t/MUnV0R7gCJ3OQhul9FWv5hI/pNEV7BMuXoSkPgkKDuzoBf50Cm40k1WdBO
aohTxrWX5uajBA6RnB7hFwRXLXfKWi+vz2b5I25ML0UlSmUPVQkd+V5yFUhgwXnMk4npRAJArYkB
XM8hoQh4Fv7dlqPPZMM1p8v3F9YNLDbGjy+IJBw3Fl2KM7GWG7XZjuVl8Ae3fcyVUwVrGsNBmf9d
dRTTjbg9wCVwbf3cYOcgsDHvqLk+pC21R0ud8rrhEI+cpVLgj5a4Sf4jmv7SUqifnirtRWsgobHy
EPgr2fF5K6N/ij4bXAMhOvPVzylXsjwx0GC2HthmdjmND9yLNiJYF3+6USJFJ3uWs7fASp21fz7v
EUh+C7VKq/rC/cmf3HSfuLnT/VR3tR+doxU+/y1wmgHFCkClCKR0vlQutGwk6FMimlWD5uSpuZPn
IPskD9RNt+Y73Br8tsbqtCF5juVmlw/NSoZx+ycAPgy43/w7lqtJozFgATGvZxXuTWHa8kHdM0+7
ZwHQw0Eb9C+QgkNOuUm8LFjTRrxRLMN0X0VfZFBDqQuGZ2uN0rtwNSDJYVUwk6WlYNymbrcffn6/
eb4egZAJ0WewAmpY4LgtjkDVirss1AAPGCEoJTXZE7rK+7QSyI+f5bE6hPrajXdrgk1DxbkL1Uto
9S0RCXHcGQVqcUAHHQY3gvieKw829OKhs4PLIAUGEfBDF412iqpJDtkVB+9FukZN/5p4qeD0QZ0J
ZBtU7pZvdp3WZaHkaXPRI4imyZFfjK+Dkmy/n9455Vns1E9R5kv5Kk8ZsaXqMkyaizWbwPelE1W1
00jZgxZdhrD04ZsANxiyciLehCxBNW3Wcif4pktBZiPMw7wZYvTIMjs9gskLEU3kI6i2DFtrP20k
nI1Edcg7+dGCT4VsGpJKa2jLW0sLQlUATGFDayadv8DV2MGcFikexg3UNlkA3q2jyP0GRGqUwz6I
kjpdcf5+sr/mLfikVwEXeQsk41Ixiqi5DBCkyBTiTOmaKt0NZiRiGBTrBXLEuG4Wx2Fnon5SQaTx
MmktEkxBD0wXsFqAz9tU+zJu06KHVm7xC/KkXs/jN5PLdhoDMdjx977QN//2kKGUq8jGrLBA9eWH
Hsvc0EEFBj8UnOaEFht5TaX91gUwi/ECPaRTDVp1i88IGmDL+wYnROPVSG2Ak7WTF+TXdzCuSH0T
qJmVBPTGzkQ3GR0xGbVDqAotplgUSLSKiPELIWDaTXYpPfX84ft5+/oYnY0m/4mxOGYb0jdxliJG
qwBtHikOTHk8BcqtQCT434f6egSY8vzINKmBYryxvE9w7NYsybsJPXK+nR8mnV9v11s7X0f0Ocxi
RH0b6rkFueYLKyfHLJWt2rQ7UqAtMfzba+5zpMWCsHgUDqMmEEmONurw2iHQ91NmfG2JfQ6x2Ml5
EglWwBXmUo1TBdRSGfrwWX9S+z714FcLZlU7Qcms7JO7LleVTTjWiitVqPxnIwA/MCKZIvBBy+qS
aukBSxi2wg24B+glVtXjNHSPVnbsDNAF7kl4jIArM6cMFAyx0aD92pR30JgJkIJ3rNtbjbaJleGt
kXjsySp9kOQGJXk1dSSBp64YpWlb5gp3aB6j3BVbrzVghg6VhzAQ+YDfm9tRJ3tJKr1AqvgMmh5O
wNFrIRJHzW1D8ahJZVfpL7lG7NC86Gy4JCODvBowVCR2aFhBh0+5kFI8dtrHoNWofPywwLRamfUv
d9XnSV+monGPWS3a6dIiQRyI5MMswenkdFsknd/Va833r9v8c7j5+ri6HjRilCmKCdNFg1xtWXdw
0nxXgUH8flBf74TPUebdeRVlqKlkNBJ2nwKFpvAlK96+//tvcKlxTsE5BB5XFP+x7BAPSW0qEOsZ
kXxAuhclGQC3AIqH6zGqWl7R+LILlXZXv7f6VXIkNDZvfDMdCSyVVZCPoI3yeXhtZXWwsM7GC6XS
45hkZ0hV4rpJfai138PE7DFCXy7Pj9o4E5oKlP5ZDsWEhFyyGoSaujH3saL80XYyKotocEPUZZDC
FwoV6kBuVD+UX6seCrP5oxUdZzdhDrrRFBewQjt1IFNa0ZM8fuSNbiDhJF7UTiPSSR396wGq0Ab8
MWA61tlsfMsiyeshi82y9CnTIPKYbjUVDHNO4KM6otaUwVqYDvRUh/VGzkCgNZiryc8A9ojirmGX
LNY3FnpRJU3eJAgqc+kpVks/L1oI0nLbAFguzrtz0+NANzTUn5EHs9Tvh87tCZIzVc5sqiPDNw+W
XMBxGZpkYIlqZXqom3Qzm4uEjMC7A+pa8Iid2JnxbkMrdGaglLVhcIUd8KssqKu2r6FUeLoKpZcW
mjDpsKk4qgFC3VfajtJsF5fdcTAFGlPkUENF0m4tcUjEMy68BwoJVzOVPMlC/QUW0S4R+9qInHZQ
7ygKp2bagIhuOUoVQxn6Qxdir1tmUA0A6rNTWJ2tWj12vN1ynA1FyV2hcL9DDzHHeUYANZOE6ULu
FAV/u6/ppjPAoXqroduVkMbLCw0yjgwc+gbeAdzR4exUFugndsdkAO9mkiGghuKf9oa6hV91vdPS
R8u4NFHlTkjH9PwZJnbniWgncJW2U/xgwiPBNlp6x7PhSbUSVw9TaNanqtensAewoIfz/Za7ddNd
FbL+WgJfbenGolNZhVy+QHYyQMJos7LcMelciJX35Fqg+Za6CtTFugVyUCNj8NyOehSbxw6dk106
vn8/ohsJ/afanLFIExo1IXC7qeULIxn06mO/YWe1u8/kswoMQ/XEhG5X4BZ3cOf5D0LjiET5QgN+
7wttqErkKeVpolzUNN5xNJ/UXt+GFcTzWutRhrxJZLRP1ZTLjkFfsmz1Qf21yW9CUmVGJOCBCQTF
4tZRoqZlY1UqFzG8mCOMLf62AnRVB3Y7wzqdQFvECze1GQVcPhf9yq136yOjioIyCiD7BGnw5488
AmVutUM/Xkrl0JhwiIleJXIYC+qtTPStm4haUO2FhBW4YMtAuSr1RNcEAlX7kAMZLmdBl0Q7risz
ixft9SAx32ooQsYagcotm7bMtIJmQPr2/U+5dfNe/5LFasNHAAeuw5BzkPZRRkkyzZHLtft9/nCf
U1/gqa/GO19dV7unVdMQL19EsdiR9OeSvaVj5+Wy5pWsXSna3J5bVKh0YOnwBlteg6oiyqSfxksD
tuuYv0bV0/dTdqNogR2qyXQGFcFgcqlySuHobmUCeF4gH46mBlggDm/bB1IO7Bq4xDW2tcu3UB0E
fM6lnrr9Pv6tVXodfv7zq8lEjt1PA0N4KgqXVD8N9Esa8lbF/zbebR4mVNch8QO6k774aEM0NnXS
4cibAIeB6o8rixXg0K3FZ8z+aqYJWV/9C2S4QaXAgIDjJUJukuFFHqNhaPRrFPbbE/ZPmMUaL1St
guE9uh06zAB7IvycDgj1Uq8tvbXxLGZM1yFUDww5kPLQHS31xwLugXmzUhe9UdCZv8s/w1lkdxE3
VX0cgMeHkHAz07sMP/EtJwV99XfqNIc0oA/ER3LushN4Br0DT4rvV+C8hZbb+foXzPNwtQIzPqUs
nn9BWriQVZT5zGD3ZPHCchl6q4EoLt8HvFFq+TzmxZqfKpixSxwrpYaQxJ+I2IMr2f3TLMCkaR4k
dhSnhKPYWvnhL+b2u5EubiSWSyNpVYy0L37DtiU1XOU9DKhTBhYewnuynel08nvj3qcHVO/86A1i
xqrDYb3wHzBfP8/BIkmyuJLDrBjtwZrbeDQPpS3uLD/zrSML3vWgkXYMgZnfrXztGwoQnwMvTlSV
NapeN/MkOMLN99FWCwYXi84Vm7mAaHjl9iUOAJ8itu7wAHnbWvnwRuHp009YdldyOkkVLAJBHwza
O8NnOxjxbE37/2bwcQPKiWhX7MnF+g45TfMKjfZLVdrwcgajpzEfph9IBkBkYkGW2ULedckd3GfH
0ibuuBFrcmO3jhKoCwBwocGn+AvRFJo1JhwLhHIpjN8mMN/WX+rWWiP4r5LWcn3DnktRkTKCsrW8
LPUemPosHJVLJ42bpmk3edZyN5z7wKKadFurpzvKjxTlhwbNeggxPlWMu/2Idp8KG0X1LLfJAwEu
xMj0TTkybygGp0ViVCfitaZ3ldoGXZG4cs+PWp0/g2f0kTbZYEdaBCOnBAbownT+droNyIYDpyih
Fw/llLuWZD94Vz3DG9n9/jS5dXxdDXqZNOT9CLMN0SuXMtaCJJGDEPjb+kOZwlPYAZBcGdAgXzUZ
u/W4vY66eFxqXZWNqYmpFj6EDjYoL9mFLe1gjLRSk7uxdGDkbKA/N8vswo3w8+k8tSwS2oAyx0jL
n+nYgmxUu2yStt/P4o131nWY5ZZMdKGidoASEWXKZqrvqZUHKxFufKhPIRZTVtBJJo3cTCji63dW
VoEGqjpqQQE+qRWwLFW20eqSHISI76dGfq9bwVFUGBXgPadnoG51v9KsxIHQCM4K/qoPmeFY/Blo
DhsAPCw9OAhP+oboo5eHhxD2WT18P/l07CQ4Q8P8VYnls5yjY2JNcLVJesislNmPKOx+8Ab6P3DP
pndZYiaepEujF/HR7zPFj1gLxykQc4TwLONtpNaWWQQ243RlJd/6BrB0hy3QrKCBqs/nT91Lete3
kz5e4ibfNlrjI3tbOf1vdNTRNLqKsbh29KjNY2GS8W9ju4MXdeomDzNrG0xdV39rz9lu3GRodawk
Yzfanyb86AwgVGA0o3xxUym1QSkauLNdUPxBskBw7RYPMe45H1yBxi2QBq6Tq24tueugi4eGHOX9
pNfheOlQSFHOWG/ghbPJGwh0PsH33VReCHA2WpWNN4X3sg9/69Vu2a3Pev0jFp8VBGarLmqMPNMb
3+hl10Ct6vu9dUPc9/PsLj/rlGpdAu2kixFum9QbOoipRjG5h4muYfzs0TUT1NiHobEGRL45uNlW
BR4IloXu7+c1W5YSKEQ6m5sTsW1NT2ytD3br/FOvAsw/4Op1OohOAZFbGiFYKh2mYQwUCD6WoHB/
P4NrYeY/vwqT6HVuJnI0XYoE/h1PY4NaKnn6/8VYrEZN1vQ6A0brkkBri9avifkj0R6+jzEvpsUT
QLmersViUzPZyLMY48il6S6DbpYkj/ZUPlcwcZol0L6PdntXQ1Ncnb0LFGuZ8zGlzjU9Sib4QaCK
OIEtVgO6kZFdxmApxFoGGRfxCgmDoMaWLyxzcFWaAhS2JiWOQ+TzyDV9FlgnCszVCMScrGXbPyyh
3Q8RG36CNdQvVViAdRIYBo9JeCcrUhA15oHnxVmB0qDTqn0cVJWAxbIGXTFwIJ4zKYcldEyQ/VN9
B+reh2Q2iSNxjjJKCc4/IQn+Z2BY1TJ9j2tU3zUJsDLOpPeB1jBSarQ9cPcfBM0ERyrBOg+bHldJ
mNeblpBXCvwFzAcNtzArf8ybzaTiDuLpDoY4Lx1n0UYTndfC0jmO0z895BWcqNEq2yprFPdVoGVK
wzqLCL6mTD1GZb2fGMxtpRFtgElXPGuCoHvSFvCqtgQ83LrSk7jxO5FRyCadfpr9Zqt0fFAV6Szr
0k6T6AFKDwddAtCyTaBrqgymnaXjOSmfyUSOQoBF/wBLCAgBFaDJD/rA7amDEGYTEQXv6MIC6AEH
jVEZzIMWAgR7NDF4VdJJ7gAvAEqhmsZjmDZk/I2x8kCrWdQnhBtS31YavM+yHHjFEq5TOuZDHqzn
JqS/QmG5LExe4baS24Kyi2mAjKvxSXlohla4fYEeQhefokL2AIId0gEysiLIcuMMn0+Hqi3sGC1b
UbctAZhW7T9qnuH/Il4Lp1GF9NDOBvRPUvcpAG5cTJNnkHE7UOncwC6Si9of1Pgsh/GJU+25V9CZ
TMNDk7K9LMsuGoIu3DX8ThewGiBuU1W2TFt3gIZ+LjBLsTeV+WHsKq8GAVKqmp0lc2dE21JJSwes
0D8DuoIVHspD122mofHhP/SQpMIewxit6pPcxxe1DyG4YHngJ9tS99on0Kc15V9ZJsCJhGdT3N5Z
o2mjjO3VWeGmJfVme0pYC7odxS2mVT8nbfYQLdH4PuQm+C6pui0B7pOV36x9BJjYTTrMEpKEpu/s
isPeh6D6BRcANGw8rRKgfqngIAF0wSyfmrghRRZQ+WWcOLQq+MEKQVeu2kPb/m40I1DK+KdUQ3u3
B/y0EdhHpSo7XRVvpwbySgLLOdvPS0jNf7W15uqR8Ex8mMkMvRDKcDqs4sFuArRf2GBt2sqY7Hhy
QJ0JTVE4ZbA7XtW+VWgOmCLglaYuHxRHH/tfVsm3LVYpyYY9XrGBNWJZSai9mnqAIhGE7RKIOui+
qf3BowtuC1j30uR0kEMu5V9VDk9mFFWYZTm1forK3gEQOwjZy0C24PaZBG5U6DFjPRUC4ibSR5nh
E41Olqe2gFJ5OuErVtI+lB8m8tgk0KWdgcbY3Wa3k4od9pgUKk7e7UkT4UUZHcoYhlJm/DCGYDEo
cJOL/YnCIFbdQK5yE2KOlIrtM424vZK5DZrSkRm/9CFakI1pm3G/K1p4dimTkxm+AsGQCf1ciV/S
fF+LyO2ml9q68O5U8MwptdJt1IeibGDWowZgYDmW1R4gzYeb9Fhr47Yqqj0gnrBGMk99VtnwM90O
0D0Cz+IutpJNHF5wCjpKKTmoWZwH/Y7JgN5z9LHVbKd2ODJb8SxUw5mEOJZasUWx321jZNIqOiqw
m462ZQQqmvazy87a8GvsLnr40YS9A1QKQCAaRh/6Uqf94rQNpvSsNo+t1e+g0tzr2rbI4lMDhvjY
zJ6Dli3nT2M3wP8l9CxgyRgkmycVxoUc+MX+LGCmqKVW0KrHMN4p3VYe4DAXo7qTwVGsPuja5NFs
AnPwvp1ZFpbkFOMmGSG6KXE7BoskqR/kLHHGcRdSKAD3P9G+ViTLznNpQyNpD/NyQKqBiUcCU9+1
gM0mVmiP3etg6H5SaQFXywCEB0eDZONkvCgtCmpaEozV69SB8ige0pY+W7nqjtF9KpnbvEPuMRE3
wsqv4t/gO8KnzRlYiCYtsA0tUJLYbfohV3awmrb18S3UsW3Nt85q7Hrcsvg8RM+j0m/xVIKV8gtq
rmEmeVGkBXEuexwC1U32qufdSwEeUj2byIqfspH5Wlm7yDztUGYPJIXOvSgeranax3GPZih/LQDa
5+b00HEvsd7CxNeZsSlxAJZVtdHb17G7j0rihyR2yxC32cRdiXG0kKVdbIrnVB0e0Ke3SZx7cUY3
Uwd4mgySH7zWONiPpaRekqzyeJ2cLRw8HI5zVfrWi5/RrHIXAZM0KAeWQaKnFicdnVAzCU+Dkm2T
/FImLZiffVBD8lJrz/JMvW2no1nOumdhmNgCBG+wRqD8bXQHMmsPcKwUndqJ9dxV83FkQim2Oo+w
iEHhpzSALp4du8wuMNp0T1pYC5Oi3VBB3c4EtZELoCf6aavHDYgGv+MIWrCs8zlnfoiVBUS1x9oR
m0TDrlaOscLZQaRw8igsDrTyBAw81eEPPB47pp3qTHpRcnjT66ZS4ksohqPrOXAo9a5vtRDiSyq0
vQoZXzNE31rsqwh3+zDCNSiuzQmw+QS/4mRF74IfKqxZE0pcHS6frnR7JhwmkgA66nackbMFpx63
GVTUN3mCQVRZdzA6Cy+bYvwNZMgLZakEx0m8FUdTDTftWINWCE1AyE7PRhDxRG1dSscNF/k7ZA9k
bAB6VODDnXBk0mzAek2jvPKVFJhLpNn4KZkUeyKJ4BiagNKfQmTqvqQGvLjb/A9shVWXkC7bVE2n
3it9NvNDHvEIkgM9jE33+2fqnP1cPYr/Pg0hBIHWB/qgAF7OxZyrx31hqej1t0V3Qlvr0NHRT+N7
EbY+G41dKrf7sGtev4+4SDy/RFzUOji0UqNSD9uTFrBNvjO3vW/t5P0qTn2Rtvx3HMCZjfnNT77I
tESUtxAxQRzhGyfrNLmVn8FR3mVbXNLEh6UsHCXWZRvJrQm9Cjv/+dWEIqvWWGRI7SnZ8q1kN0G7
hzMggOopyvarg1zkmF8GucgxTcKrQgWf/jQjp4EPIR7btXYD3KtTHHFsesnHWnn+9rzqyCNk+I1/
Qasr5WiyfLTak6r9bjl1UrVw2rVcbZk9/c/A/hVlSbWfrBZw1BFfr217iH4VjqHyzSy8ZkL/QptN
XvgAiRLoNENYjtSoU59MKVzZHMtq/JdfsVireNZPCsqM3Ql5lWs1g69h0dT1kYW1y6GDGJ/LAbeu
AgYGjtYOyqDf75Vbc40zw4Lv7Sy18HeWrhaTbsRWOqh1dzJjpBZ8E8ILpVpJi9diLKoIYR1GoPNE
3UnEdwp0/KvWMWEN+f1AlsW1vzN5PZL5V1yNxNSihg4hHl4JVBH1OnF0CX0dxHanvNkKvC9aGLSH
onXyTLMNfdiaE2AYGbiG5JDpD4yxlfb5zSUGShhFbQYQNlRpFj9JVnOiVG13SvGEG8baF3xnQkee
Q+iZp+B9lMYhkk9yO0H7eJbn7fYa5MC/n5hbp6EFhUIVuTloNfr851fz0ieFZIlx7E6Qbg8i6VfV
9juW/2Dpq16/xOE72FUrVfNbR8ZVxCWLuGpMPoAA1p2gwrNreAQliGFtUF9GBagKEj301AHH1w1j
MaoRto0JL1l6b0jNjw7ESleLG+bBl5o5MG/4lWpCO7aGoTuE6CeuqRFy5u6dqHDRViKUIKdQvJTh
b80Mdy1SLxid4H0Lfc8Rmx/vcM4+cqWAzN8jLyAqaclgO8nbCuj3tC6cCAw7AxhqJedB1u9pDGCc
9FI0zGVWB5HBWH0u22KvFTLUL+QNOn6uARtL1Gidkj4X8k9a6MFU4+EqtY6VK14bCp+BEDspSjAw
5snSr46o9mw6Hg2501j4S6d3UhZ2LNQgZuMxiU+iu7Axfx9p9jsZqz1VyIZMyqNQIDReVR0yXlDF
GBZ5y/LjwCHkUyI5Uzm2Qlm1L2nGzgYFnSyzkIPqfXsgZb8RxnjSizTIZPE7maAUZBGPh+pxkE17
HKxpU89641KWqD6J4hTS6M19mkRPKV7vYKEWKy36L2fH/J1nGz+sXrwgtMV3TnqegV4TJvdtfZ6m
jwIcadatYCeWhDOwzD4FWT5R6i7UxRhJyb0EPcKAPjcH2Kz8ip7Ju2knG3nTbbo1spmxMjB9cfBL
A5ip2CTpfU/ivRjaQC9L1yygt0le8BJGlazGcgP0Va43aavdT9mjQsjOjKpdYij3eYdHZaRDp62E
MspUWR9JpRyVvvQn2PHmSWrL+qzMFyIfCJ8htPgRozXhCGk40hKkmdaw/hRQiedpceiN8mz12glJ
RFj/omA71jkkQriyG4V2noyzIr+IEOr68TOKSM4sdKD3P2dmIE0jt22OxPpVw6tA0hS3L5tzPhQf
fXuSYflYocrj5oVo7/GAwrFPzY8wFXe9MH/EcnIkCf6eUmyhb3JCBe2iGC00B4wpc2o1Q++yzD5K
zTQcZc1cZIn8+PLJF48oJZbU3FCwrvQRDnwonOiR5Yqo9sEF1UFF34w9pEMIeqp8Vj75rVsf+og8
aWdFZy7v2yLQlNQVqNPk7fn7A3ttZSxeXLoCUneIGtx9bh11APPUBDas4ZqMsPGlZLtY9ItbOSeN
Nilw0b6nurqViOo2RPalVguy5qXHYZXLhi+hZWHpnNtEe9dz8MbA8x9Z4cS6yYJJHblTcsG2ZkYN
O+tQjlEn5a1uFO3ONJMXrXgkKEokcnpo1DyAU7IX1dCfyau9lPxQgSlrwz8FygEj7LNz9kuUu6lG
gTBDngKRWh5NQV9nv1IsnBlanJPKScaLMA45hH8rUz+0mumWvXGQRkW3W9LByCa+T7QQ3mrlizAi
r2LavdKMb6We/gTIzRvHfpORaM8ToJMHsPJGsklUcwt3CFeY7Z6ZHcjTulto4zEDkLgxJ7sfAE3N
UK0arOD7D71Eg3xZhIv3AUljKhLdwuHm00D2yl0/OOABoT7qQL0ZPCtbOoSgY8bQPux39V7bF84a
JOXGaoOHLChtxl+T1CVQdAyNFgA4XKShckYzFr67qcPwQlsZ6rxoP2WB8I25DrPokfUD0TnMO3Dc
OQroefbsOG8dhTM51AHk6li7ihPaxW4G+8hB79EQ1LlVzbRFg2ae8E+/YnGbWOFU9d0E+e7eqaHp
sMn88Gc9BLjlXByUNjzvNRsST0FyXkMSLLHIy9DmIg0O00ZpQpKk9xacGLZNEJ1Qe1EDoMs2UuKt
pVBfnmCfB2oubpfJaibRWYimhDtzbNwUUtTff9GvmcvfECDsAfBC8L5dLF7AHLMB6n7pfeumx1nN
simd/AD0SgAiTueuauwtQB//PYFQHEYLHW9punwJVL3FcDPQ9J4I4sQJio/hyDb6hHph6Q5G7vbG
a1WflXpYGenNufwn8PJ1oFk9CnLcTO/L7t2A81Oqr2GHlmyX5diWj4ExnKZIKzA2gB24r/iFe2K2
1p8t/NOdYMdLTDwE7BYn02qHfAkI/BJ8cRXKPKGTUAxMbJA9AggZBpU/vED9EvAsm90btZPt1ssY
N8+dq1mdD4yrtIQpwxhK8Rw1GrxsSF2l/pNk6kqesBZlcclJmcbQUpqj1ImddmfK9lHpf78Tblyk
EEn418LUFxshG4aBJxHWR6b+5g1m8L4o/uT60/dRviaT8367CjP/jKsJS1OtGHMDQ9GCKLRlD1QC
dDJSgAXVnSYg2ged+3+Xtf9lbSw62iNRjRzghfS+8dI3vO9zZ3wqHSxLdKzipxprExShwQ5Po9s8
gMAfWiubb3V1Li6OkBVdAyVyzO623WpI1LwYvP0B/4QykQPUYiD9/xfn4p7QIcNKARRK7+P6ORJH
SPrI+ePK91w5VpZZcpPJKqR3sWxmfdJC9RpHbIYzxP6yI5aqiwZniq6j933U+Yd/uYYNC9VDSKNB
hmHxPUWmRcaAks99eGi3yoYdep/6cK9cCbOExPzPuvknzuKrRQYEoJiBOAY0adC+25D7Wbw6Pa3V
J9cGtPhSERLdsrYQaK71Kpt2owcIswoEXOJYlwP6m09c7b4MvdOcwCISG0Hx0VEutjNqF5Id5VPs
VM8ZskTTgaGNZFcH+h/kp9j6/5rNJdAjbWOlYzKCyzsgSaA5sDP2kS8qr7W5ZwXJHjXDVan12+vz
n6CLawGefOkA/QFsvMyptrM5PHI98RsGfjAWGTd1uO9f1kDi/8tu/yfo4lYY0eeUjeLveVO+6XcZ
cNGpkzyHPnT8AVEuXpnPXr7fEmtrlSzuCIYF1MgaZve/qDuv5bixLF2/SkffZw28OTHdF3Dp6ZJG
1A2Cokh47/H054OqaopKqZXTMzfnRHRXlIpiYiewsfYyv8keF+GMaJc/MVB3s+tLKYy8ZF3fv32K
jrbBwltXUeY8R8mIehaOfdH2N6LBbHHQy0PYl6fYqI5mXL1qjY9iFB4Eq2xbQmuVo+g+mvoDJty9
JQiDgBAz82NVvaE1dCOvkGvFXCu3xCoFkWLa/Th4UoQORAPQOMfpLDSCK0X4UkdUMalcELHRr3An
JRl+f93/43X8P8FbcfP7V2j++Z/8+bUoQY0EYXv2x38eo9e6aIr39j+XX/uvv/b9L/3zunzLT239
9tYeX8rzv/ndL/L5f1zfeWlfvvuDm7dRO912b/V099Z0afvtIqx0+Zv/3R/+7e3bp9xP5ds//v5a
dNAq+bQgKvK///Gj7dd//F1cwvJ/fPz8P3549ZLxe8eXro7aqGt++J23l6b9x981+Tf81QUNoUKN
Fqy6iAsOb8tPVO23hV+Mpxj8Ix3xLo5zWKVt+I+/Y6zyG2BjJIhUTaUqQybo739riu7bzyThN8hY
UPogJS9CGWT2f67uu+f013P7W95lN0WUt80//q4scfjDjqSlhkA7dFkVyBbaYdrZ3oeKJC9IXlwU
huoxaocbFJLuaJYW1thgJoSonYsGQGXnJSKAfVRt5by61aoqXRc1Zo7SKn436Zh1smKV0hfdaEdE
7RM6rCEtzZnhK+beQo62rVQa14H/ImLzEWTjUWuj3VTjUUeDwTCyu7IBblyOEpiVJHyJwxnSclg5
SRWiX9j7SPQwbxIBzzpdi2ljGQKzbFDmEw1IYRWWiZ2ENasvV3jOXUInymeR8NtNQseNB4lTJq/v
WemWrgp1jMMYjx4PkUEi0YoqoKc7nFeLYO5gh1p8XwgdNrWdE87BvhOZz84J8maDuK27eC9P0XFS
kS9WDf8o5NR/SrkZsuoUzaOGTG+55lYHCOiOJ7y9JGb0/i6ixrF8PT+Ukbbu/OjKmJNX4IX3Rdhc
yGDPazlpqaeg2qNCspAX2Azf55a+Go2VTNsb6JfxFJnNFRJOthChtEhjRxYSJ607DxvNL3Lerssw
Ow3j64f35o+d+XEnntfHyxJUiFC6sVDkVOE8Hcq58hgiK+kUoEBCM900vrFRS+3lTSoae5CMjSxB
VEVZUTIu8sDOsohvF2diAYyXr4/jxtn3z8VKKiLZKJ3Y17xwFpn54e39WUo1JCMXlaSHzFesMK8c
czTcIECkclWhxVl7TerNWXifgRMx1JXFlNhT0cBED8NThzu9Ai4rLzY4xUlgXpBANTJdrOAvKHt8
Ywh8fI+Xu4fSLWpAvMYcL2eHdTBpMeh+aPxC81qLwNWSabgKlAh0Xq/OdhJUOAUgS1/P62nS0UR+
BQfp91KNIZKBJeloSfBUfB8PVykHshrsgtdCNR6FwRtWw65r5hsgGokViwOGqP46m6UTHk2Plbm6
ULGdH8cSfGnNgLTMw+Blk4yzkJT7agl3sWsdCuKjpK8esGw6rCL1qQ3El0mmXdIJL50evDeasrmw
CZfb9N1tpJlBGxyqLrpscP/O9oE0N4Uo9gHaiWmiIowpP4cJIxsZlEudQw/LtkHqHfSQJmVOe3Cs
8DP+9RKUb32M8zUoi1YZwns6o8OzFH0OV6NCRCOaRGJsoZn8TpB2OSteTeTRdQmrL/l51fUDgt7a
jVmhztIJUWl3K7MGkohBnS+B/+x76FRlJpEehGhhHVa46nYqUJg6U0noZJzH5pxgrb3Osh85TRt/
CUS/t5J6ikAu8qltk22UGaRRKNihGQ02GNo7fQBKKafJXmwqRCA+xxFWF8Yxk5ZPxggKjkhpTwbC
ktKcYQTKiKq0m6moLE0cZ7s3vVHFz7nuVFftleeW5m0wHqdMfgqG5F7soz3Dj31WSMwXlE0jyxuh
Ub4QOcP5qu2N46oUnxutOShqeV2Y7V3Um6+gCJ6MVnuNzegeV8Hd5J+MRn4a/f6OoW5nN121keHE
OqP/UvX6e1PODVAoNnxu5Mh5rDWghWY2PFZ8cFmDnlUS+dnXm4OMJU4lyS/6kOxXQedi8moDv/Vm
X1o3Cw6IZjJHUq45bSfa5qS+BqWJiQeIpqFAHSKZARWm94PIk1Tq9g633a2st2458Dcy1ThV5dcQ
UlZeFc6kJvdZFu1DwXwISQ8DaPpJrR57QX0dC+1m+X8TS88j7LAgkJ9THzFV3tccXYkskJ8Q1Elt
9GGf26D6gsZPXPNzLWG0kSx3s7FHGf31HsRQryFOIWAzh2jsuzFHBu19VLXk5Ko29Ie4U5+aRNhK
Cv10vWadAr+T9tnXvL3X/PYO6xPVyqqWQxth3jGSN4XcWYmA+HyglgmqPuJzp7sdoh1lhaFbVRrr
QOtv0kWNXcmC9x5IUjrKdAsy4blQxGcVTUxrVhSET2TlitlqnBFremkurDmUX0BdvTUwHOIBwYhZ
whYC7R+tQS4lCrnot++oxq1TyyvMj6W1qkV7VFlCqwPfRwVzX47q0zCQ6GpXbPgnX4u3TSkgxCPu
tE5gLNVyR9pOfY0bZAGRWrcqhgTpVOEd6POuSwP/0oTvRPZ3YxSfZ42CK1BRuZUH0N7DYi2mSeG7
oRLuo0HEExKQllKfIonP6ufEQCY+vy6qbA+J7AAI/imgddmVTNoEYzshBunUeRFa/py6K7mf0OTH
SbAYi0MQgmaNTUDbykFtxI2S8SIOIujiVkdzuRVexgmYVzgDLLhOBd+Rm3LrV1y2W6XMaTUfjy5/
vDeE11oPqAmGMbJTOWnRmIkspZRejI7VN2W6G+qOgbTRIZsvr4NUrzB/Kf21JNBaDYBS5OEO1DMw
zQJjWIEZoh+YD4Dd0CHVN7zFt0mpveJZd8Ari5NwoI3fSS+a0R6LcLVhJZ0jTgMYSYCGkWLu5DAB
/I0olSV3mY44C971o6OJ7edQGDt7VSkvfh1JCEsLV738rGr6QyONbyZS1XLGLVUUlCtqwHDyc1/B
pMz8MbWbRLoqoBWn+itnRG31jf5QDwYTndwJ1Prgx/Ft+yKJ2crKVf1hbJSXokvWcy/cRr7yXKW8
aKFu46KwZ/A+W/Mq2uf1aztqd9XMzRpDDxAK+ZDyWoYBTCa126QRyDq4RWzorr1jnSca2L0dOdEx
jpi3YgAUCNpNiJPhuEhAG1LGJAt0ng1tyK0Gn6zVULY+ZnCJgNEwkjl50h60jnNvcbTLdEerVyje
GHYx+u9isLLbOAocX0ob4J/xZ1kEeFBhRKqVq20nKUfZCFUrTcPaHiJUoBD7yUXWaazsbHxZ8DdD
utSIhq226m6kyiB7V17NGpM9ROYrHKqzL5hIMg/2kYocIrG1ykUGbDl6skx5DnoZWGRafW2zO7V9
HiRxyydeG3o3WNHA5HReqU8Au46FeK9l3UHS8+sqMR5Q9eZIa6UnZLf3kxiu+9G8EydeVTlTQJXV
ysxoeXKVXpSdIGUAhszjJ3M5c/TCfMgbloSEyUmJY/S5w5U91O3oqSZD4wX1I4Ljd/S5P4wzfZIy
jR8j3TwpZXpT+MhwJybmhPk1Zu6OBDhd706/PrvPuxekLjK5M8KBiJ5oQArOul5mNSDelAK/GML0
vja7yNZDqJEryUO/fy2hajgH2k0s8KabyH4r8xWk5W2ixPcp4TTU5ZdfL+h8yr0sSEOI/luNiTX4
N8zUh67VlHRRmflt63S+9Jx1kxUm8kY3Se2u5EaNAMEAY1+i49woz0Zp4OMB1NrQGx58Ltv+zPOE
vHktiNi29JoIkhmEY1YRGH+9UlFb0prv0h4qUAoQ+NmihuyweZbBaqqRKGGnmM6gDGCSq8dURK9U
jnetwrojw6Pyyq1miDbZlJ3gWB917EYgNl1nTfkkdjhnpwYZWnyl1OZstZHsqqViIbR7HRehq8s9
cbd9VI3eVQLhGBb1Thpmt04MZ+hD9JQEtzIyu27bdy0W2Zhotw7BS6CND5J8D7gMc5wuPOhFtxOG
lj806vMcc6qZ61Uvv6kjwSh87vJBtVR59EJ5vOpkKB6QYXpj166+TGibzP5tsDKuaz9zODPQq0HD
jlrbLymbO8MtGE/U0vjeC4YXSLliJZr2jLHo51LKMrc1FJKt0FbG4NSDZUr73BOw6IqMaNu3wJ6X
pG3yet4Bcwi2qzjyFyqIM5rifqjYY3W1MdvypaSiERPtGr4v2G3zoUknbzUa9tC9mn56K2mrQyWG
h3J4EBT5Gl0tzhPcyNr7to08s8y/Rkl+21X5nZKo6Ngrx05kFhcIjjw/EJM3/uqlqXvb10evKiBc
ZiKGzdo2w+7zHdsUL/TjgwafUJCndzP3mQHL8qHDtBgD59aAiYMj331Qc/jHPfLgGOtcxYN4K1eL
MBjPn5ZJ5OhGcJQ5aatpsWJKdnm9cEImWzHVrZF8RU20tDJ0pWZzqiwp6b4YcrmrWkRwi/YmVzpH
mCcEkLrjWMUHc2yvmkF9Tub5VspIF4hSIrwle5igrPhDv1Wr4Q8/43+raXZfZPzvvA/2Xf/sv9dX
W78VS0eqOf+o/xdbasvo+1+31K5oqXXftdOWv/97O40m2m+mapiSLMuLr8sCqvq9nfbtJwKawLAZ
FeS2lkbbn+00OmYIceEUJfCfOZy/0Z//7KfxQ2QGJdS+DVGVCJH/TjsN05zvopiGXPnSnYOQa8oi
Tb9zNAXjxqzQwty/YTJnBS+aa15DwrIUGeM9dLfv5etysFb7Fv2HK94a8UTmzFsp4xZe7IdbSbWC
xy6bLMG4EuZjUtxozd1K39YwGzrg3hnwrkFxMclsqk3x3oh2Q9cIytNTD3EulwOrVL/WyYPYbJPw
NsIyV4K96GhvWeqONJtuawP0KUuYhVMqOssQI3FXCPrhEr1VT5079gtJWw/pg5tfYse8CyV7KNPb
WEpdRa29gjyAQBlBK+kRrdDujNVNVouuFh6nhkIUZQrjZpWMntlomKgoLsKhlt6/CWrsUBG6LUNs
856qjGvgQjncp9BE8JhoxP0YXav4X2f+WwTOLDv4uaVmexFSWuBv0s5L5Ks+qew+20bhoyLQG6s2
uA+X1OarfB8aIJM6OxU2Wu3A6sp8yypJqztZhFF20uarVDzWIjC7Hb5AryIozZVwVKPeaaDFlrLg
KNCOGoQCpQQP8fQoIa78qQ5uy2QrC1slhF2y5XOhXTbTHm5ZJH/N7NbS11QBzcEvrB2iS/mt+dg/
xrXd32XXgTeFnrJW3vHTEHFfKMDn3S0WhOOj+Vhc5w/9ur2b2vviK6kvR9lJcvp1dWqlbaSvyfjF
/NUUKZ6v22Mwes3XbtscGo8yeOOj92wJDkhmDz/vlVW50q7QQc70gR1rJ0NyZ9WZ/PuyYkV9Ql8R
vxnb1Gy5sIP5qx95iKLYo7RvEx0hcHzBZwsjCDXYSDhK3nR7REWiU6jZRnwvsE+SyKtLaNl7WfSk
KyXAp1TR0aKk8evxL3hJcHTfdvvYrly8TcWHSy6mZ93BP9+rxclTghRAa4T37kMiE1fFzEzTN290
0TJ2UB6ehG3nSB4Euj8BEf9WYP7vRd3/76YZJo3Pfx16jy91E76k6d+2TfqSf22+i8LLr/4RhXXp
tyW4AcRZNM0Itn9FYeE33dTNZZ6A8IC2aED9EYVF5TdNl+hnqQrdXQMx/v+aaSi/qSgEfvy9fycG
AwH/LgYjN6QzWcM94pvWj/mDEE8V+B3q8JDqGrc/aOmW3k3olPswxw5nPWMH0zmLUPvglI2lHYq3
+FnJHLF4lomF0FGpKjK7oqnSKU6fb5Rgo8U3CrNX9WlF32GYnvOUM+xKf2oNEBgY0wOnBsYl7Uvq
kWnX57U7aTeqCnhm3gm9YkGCq01ke+ziSPsIieLBI3VN1ivfHoxDFJzmYqsat2Kx09BR7RfNwh29
DuYMW00nc93wk2zio7a5ZFNE+kQT4JEIy75JL806AUHnOyMU9SP93Ni3VE8ttnKPil5SeOB4Wkuz
JgeP7sRGF4AWg4CU2mlKYLbGihMna+h5ynSo/djFvZBatLM5kk7D8Kb2z2NXbyNjp47H1kQTa9ae
qoX6M7iKSPZ9xMJxKDZlnxCiEW4fHsV53dW7EicqaMMxILdD0121A67DDp64St2tM+EL6E7Axh/2
6s8mCEuF8KGC+P25m0DxTTanBKz/LEboHVzOWCQ59lidjXctLs7AY6qtsgkT65J24Dkg54frnTWL
MVWeIhSqg9MCaYQY7cxfjOffTSVSZlH2Ja0lefkCv/qCZ0GwLEdjWqVcMN0uRj9ptxfNW3lljxtB
pjRPrYqzSBmPs+xE1r3oO5nktfknqXfxp+ztAd3fK1HzJsEJXsd6BXf6UClbddpR/NAYui3NR11x
Li37HNz2x33Cb4nOB7nXuVK72Uy9IbRScGqH/ezFDYX4hgZItU5GmGT95KKIJRhrxasY+DkcRxf1
b+Sz+c4PSzibKXSGWOmNyZ0bvRRmtBuqNpnOqoKcYWkxL8bekDzarfbMU2wOlAw9LhqTJ9ixTJVg
Q7tCe1pBlTIxIfM4o5sHnhxtsPrq3QnkDvRZrFScgsoTjaVCWV/Y22fV8Q9f4Gxvm7Op0phXg5Ny
WzxObn8f2uAxaCO4At6iaEfb82NNx6nghuYXRhI/inQuARU7nD8f4NlGNwU2ixIrwalye2dGrk56
kxkWOekXf5Mdwg3GUo6MDsMhw471smCdcenLn+37ZNWvGiZ3sKTx2q6xS4LoDdtS9bfidJqkNVbm
nkQaqbi6uK4QioCXnjiyssE+opGRsD6IBjIjqCq7xVpAaS/yImk/Ki8lqYSdqy/B6PLfsELNq/tw
qyLIsGVsPYJmd8TInR7r6wX8ckN5zSTbvJM0q7Fm6771HQFqhQVLpo5ttH9GUOnW0luwSU9XIggO
C/+VJ3x8YRrTjIw9HXowM7fe5e8ET+2reF3AB98uGOhJtkaL/FjrNkPvBrfxaxTZ6qmNHfQK8OMZ
RFu/Cd9kzTZx4v3i29ke22cn/hThiVw6XYUsto371JcbxA+a1wJOKPsDwMj1dKt/5UvRynXVvbLr
PfkVl9Yhw3XbgVQU3zMvRI5LIhY85w8FbFk6gNe+O4JEDXNP1NZqb8nIfg2urhzZ4rP4UGf7AIT6
uuP8IF/9klXHBae6inapeltp286/jbMbYKviuFXFTwnMfhQeMy9QvoT6UzM95msz2k+k3KAE9PBt
1m604WZWn/Tp04V356f5wIfte9aVy1Z5YUwCllqjp+3Kxgk/Re7Kjg7K6+hOW1gckXcx5i2f+WOo
/uuVWQLSh3w1Lbuo9nO2bI1mn0jrz0m3yoJ1B+FvcOZzlBPAkx1OZwVkbPpbu7i8SN49b6qdhQ3t
HLkQTr6mjyJvLloENCCpb3YqtQY9fMQ8kLolqknjWm1vYGTc0eTt98pWvDVvVzvIGfWD6RTu+Cnd
ImZzo+KQgKCgxdgmf51IQnRLv9H2g+qGd7MrHJoDJn7yXXtPuWkzLF/81vXjoqtCnVJcSxusy+4F
p3CCk3EHhz23BXkble6vH/Y3Rb5/fePB3JzdePzZCqPkG8/XfWpLuyp3umzTF9tCQwvC6jf0iXp3
tSb/gj7l4IU0Bzudsc39ajdct6M1f65fyiskXz3j7tdrO28P//A0lgTmw6ZopSZppIy1SbeLWV+J
jaZVETcSG/XLRrJQbznFny8hJLVf70UsDb6/LIYlvpIpXFb73LkJb9smq3j3e1dtMLDkSGNzVg7e
rnW750gJKVHvdcY9RK7Q0eAFoV8muqWCSt1AqI+wsw+UzSTR0beVzp783SKR21dWvGaIMm8naRe9
5EzH83UcMWGGlx5Qktu1Uz1K2hoszybP7eATcdfcDLPHgNKJp10oeuiLQNikfE68bn+J6PIv8rU/
30kAPd/fh6yO6yBeXobW+Ub+qNYrW3WXEIZojJMQ8H79vL8lnOd7UQLmB9HKpBoyz86tuK/6FU48
wSnedq5k6165lTa5jb2oU3PApM4KAozgpcBIF1e9mZPA8vcr5xKq8qfpz8eFnEXAKBszXLn45gbi
X1Z+k+wAEgJHwRpCvkvW5MkTdL3ndndDC4VpVbKtJKfepaAtpavId8uD/mn1XK5TpuautK42K0d/
Tk7xQ8LQ+/Dru/ZtJvGru3YWOgu5wQLKINWp3gEqAFrB5HVlaQqINDuIyefFeTPTL0mUh8BTLkFt
f1ZE/HWr9POImemlVk/LM8sP9Rbb0q1CS11gjy4srIvAXml59374siLbAxTeIth/Fq7ipgPZUho8
GXpIiMaAVQD0vWLKvA7hTMrOoF6lwmEO11PuhvFdN+N9ctT7NfK5FqUdlaNGhvOwaCf7mb36LE2e
dq1ZAf9x3ASqndxXNaJp+z5zMKkVCi+xqRMOMmI5TkgdrKHRWW6KxKV4bQUnLzcT1WpBE8fq36uV
1X/RoThOrmBXmoXwn2h1jIFNRwXKBDvaNpDXcRH08W18QPy1wvg/W3cIFDlA+HwVeZ8Dij2ds9Sf
kFKHA7201jGpzBj9Wq8d0jVW0ThqvkZuZrQCye2PSnDIA8BK3XXgFCKV4p3c0rGyULnrFcPOyp0Y
bKvc0uSNNn9Z+e8rJCmG+6698sN7QbjwGv80bhiCjEejQLvjBxHYVRApEdytJf0d3Oqq2BVrnEAO
IrPn+n8mnEm+/eGC53KwiLIlQZGanBPorb1jDumGp/KJFkJeOHrhPh0WilX7cKvFttii5XPhC/90
U368/tmmFPuulfPh2xfm9atGZ2oseTFuBi9j+fe67yyDpuv4JZxRbCZt1B3pswQZozmiO+9UXy5E
hJ8dYB/Xc3ZuNmXAODtgPaCPZewLrd5jLL5ISGc7OtWi3TMP3640Z7UGPuFccs/8aU5h8OAJ4bKJ
YMjZ/RCUco7mLA9PKFV3d+jrJ24O9gSOGyBJ6Gf8Y14X6AuKaO7Y5X7yCsWeH1YOndIEOZhmz8Q+
X5coEziANi4KXP80sfi4wLMbRJe4DIusCE/NjoMmtXQvGq3yy3QtTtZhIZCuHFrBcP9//WB+tlF0
HD6Yq+BjJwIN/v5ELch4VsagB6dwvkFWFnEYzZoD6rGSIbEdi24ger2/b8B9AAm208pG007ora7c
lnZouKvIMS4Shn4SUr9b1NlhJ3binOY9IVXYyV7uFUc2q3/g2LBJYtb+VXeJa3mOnl3yuu+ueHZi
iX0Mgy7iii0TldUn2HOb1oq21ba/ZfDs/Pqmn4sVnF9tmY59zCKHzk/nUeSmT7ulzTUd1S/m3e9s
qOGkfTG3/9vvd04mTdUii0CNBicR8xigYzWpy6KqQmPRHJwxd8r1xZPxJzX/x3tqnG1p1KDBlrdc
k5xQeK+umnW/lz8jxhl7hoOCvO1/qm7gzS7Z5K9vsHzp0mf58gQ/OBOWr8swbrazKxFIiaMBG7ip
n7NdvxFO2nP4qbIZDc/5VlTXE70jxFs+IU3xPJxC11eP+Hyb8JHwmcXADrbcjpMCgZcBNTkgudtf
r/icnPTDljjLbIfQ+OM9zN7xmiYuUlXcd48pU2wYUUvnb2pd9THjXo3PF669NH/OMpjvHpT6/XaU
Ei0tR5m7BQ4n9cLn3Eux8LPVz8s717si1CjGYZJ38Usv+/z8wiBGFIWpAsODc/7xEMdtJ0tRePKP
ZGoPIP0YrTU3l0Xgf9bAhI3x15XO+l/6VHei3ifhCURAgzyk6MQSfbDcyY491oTABGoy0nRExJv+
pcNI9sI9/kkH47sFnMVZQVPBuyEsfAJcggrUhDqkBTWKIlx2kgMEMItynVL24quwPLxf3eOzWDqE
s6aFXRqeejRmO7sy6HTj1uYDZfHhQTSvfvmeA37D0m7pkA2rdT45cwkMNQcaSdJnyp4IdFCdQBal
3kr2Goj2L3nKjYraPX2iTNnE60S68A6fzQu/zYC+u2NnIbmdGlQjCh4ZlDyn3aYep+Gnb773znzz
66fz01Pww/Y454fLfZaXwxiG1NeTXSu21HrGfC8y0MHE5L3YMhdG/amwh37ZK5yQLqKhseqMwSYa
bnxwuRf2y8UVnSUsmqyPQ5qwohVz4xWlJ2Kc2bTObPEzEBzY5F5t+4JlOl1gQTqTd0swlTb687S5
dFz9NJpi0MrET1cYGX7Lrj80PWZZMDpzCeTC5+QxiRAtttpTeh2eciqQlYvAUYVOc+nO1bpuAFc/
mLZ2HewMOkhe/aQescTdBvY80pBJ87thdgbTw9tQDnYJ4Cubb/Drx3lO0vsWTD8u+CyYiqsxSIxi
CWimhdTtYw0CAsisUz0oolfpLsjHZNHYvTVUu0E/f3zUNiFg9m25i7wy2DBLR0Wif0M0NXLwT6Al
j37drxf5syKZ/f3XXT2LukZW+oHes0gcRjIX3J7/Tqd5I9KxGfF6sxEXG7bqAE9z5f360t/Ipj/G
BPAtClbNC+v9+4DfpqU0jRoVMro86r1q0VO9yZ28G52hsoLPviNtASNbAH0HPDtRtMV47cUvdmV8
IRP62TyMm/DXSs5yBHEY2whnsaW72W6nY0PzG9Er5bouttNwm3Y3enpk5Nnb6ro7AIAJkTFg5GoD
dufdC017QGGQgatXLvcKsVkLkdfhS3UKPyNAdEkMblnNr+7bWVpRYtoeV/DdWG2wmRDlRP7Gote+
LrwKUUXczf6XD+psIxcJjQXd4Pb0r7MX5M6wZh7Sd1fTs/iZWn6yZDp5yB464yvISsSMgOZJ3kVd
viXU/up7n23VuE18PGL43ikAXQ9PGPxAN4PM8JkRt9wzKAFGQ594qVPizx2q3TMcgOoh0i6QpH50
6CFP/7hfzs7xRp3NQhy4IULmNoYt2eVNt0beClkRRtVXvv8u8/IOwFwT7AKzmWbndFjZU7SODDos
Umb7wZqWCkOlhyRh4n/IpeNIc3zaYZ8CihQp5mcTVMDY3yNqL0EmyKonFJwM+dqMLj3enyVecL0Y
qWoGZKVzPZRBnYMqr5eiz03DlyjZKRy47lCshxXaEFtAl7jRauu0Xs/SBsRkHT8V2l0WuZIFQ6ex
ZcPNwScAP028i63Pn2Ysfy3u/EzUUyMRIjS+T3275p7ipvraow8ORA0KmUWvGcl+BfyXPd+t3oxT
F7pR6GLtLjjTqV7XTBb/RxHzw4rOwla96C0oMO9Owu1kQxiVXJBvV9qWMgZR4itcQT/nx0tXPQdg
/36YfLjqWYgK9QFkcsVVW2+CtnGMyptGA/drAdcFeNdjRrWF4mB84nWMtT1Ytdar15dGAD9rYekf
9op6FnvyplcGebU8Dm9Vb+cDCm5UIp5/T39ed9LWay9f82dl1MdrnoWfvi6E2Fi2AOQEPfHacV/R
JyR1tqu3zC6kU+DvMAZG7Z3+X+rmUE4+/ToC/rQuEkUNErCmoVL0LbH/kHtgCLESpLQMTzM9zMYT
n8Uth7oxcfeXIj1abarXoHXnZFPeMZr09PsLC/hpzP+wgLP8WR/NvCk17oGyHlILi8615qjr7F4m
iAROemGP/zzX+nC5s6xXNYOhK4eG3YYg0ib0HzT/lNQ3uhBZRnqlN8fuRW22vbkN7SLaDSZa7a7M
esja7ak6Zt0nHb6yuEGYPNwEsuP7tSsqtyEI8G5dLSE6c3JbuZryq5V8ofMuLffi+3MCLjzTGXTY
aIQb5tm9WnUBPC81yE7ja/SYh2jE701LeUEtC3aK6UWpo0DBdWbdQoATDfAa/Jan4zGychaspbE4
6dL0tofNPmitCw/yx80M45nW71JZKODbzqJHK7RqjUxmeorUfe4f+2YjuRIjruAQV7vALbJr5hPy
/WBsqvYYu+m6US+cXt/e0bP7890SzkLJXJlyECh9epJ0O/V3cuVMmmNk+9xYG6krgQsRCGkgyIoH
hswKcCs01UJrOMIkM8sdrMYJ/0qU5SuakMuUxwfhieS9zRRupDNHi26tHXxvMO/a0uZcDnriEyI7
brxb9SDRrC6+Vpp9ktjkSE8DPKYL+1f9aSdtAWPLAu7rSOycbeDQLLOmq5n9SEdh59+mN7DXhNYT
AEJEFnCIIjjmW2MnHJMd3Zf0NB1Ffxu/xrjc03xhJlRZ/lf/Pn4XYWGENmF9K49WcyMhq3lYZv2W
7NZXEfL2MCkMZ7Sjh2BbxA+AgSlfO0Dbt/2TdtPJlnqF1cpwLNYYqBxLLObaU7GO7OHTa/uFiYsy
WArpP/905HVbkWGW+3ZDbwr5DpDVtrHayligaLtVuRZaJ0LMUV+awwPFYBHdDDEWFRZARKPwJsOt
bMBDkBv2xZvY3wzDBtzwdmZkb9W1BbDPFGza8fAA3RarmXyDpjBp7T3DWqY2/WbRBpAh3NlafEUB
VSj0euN9jBh45RpImsraLs7K9aQ8lQLmpsXLmH7KisPgv0MpQyr5iVlwKnB5KrGxxCNkfG39fdJv
V8o6MVwAUii+YlmuARlbZ8QW6FbypqzWo25p0XqEZbay2DNiuQ6zBK1GewJU4EYQiA5S7JqlC/9u
r1wLFAPjLon3I/ZAPhw728AGc5P7ew1FeMd4zve6bgNLVL6CZFeNeyG66WJ3mD71zGpftK8sINjG
lR1sweEAgfS95nVl2kDcGSql1BlXSkgnlOsdWr5G7ySx20Q3PIwi5p67ODZEphWVRzmdFhtsW0RA
UvBfm/606EBrASxUYa1H8KVe4/I1VUoWSYJSYkF8rOejYVz35SuUE/Chj8OnHlBP6kXKXV17LaAK
PR7WPSSVoDrK6icYqMDvC6tZHEVqaIHPk/H2f0l7r97Gsa7b+hcRYA63YlB2kuVQN4Rddok5519/
Bv3gex9bpa90AtBAN6obLYoi9157rTnHZKHVuFGGjS7JzLzCWIz6MQpusV9DfL2tpvesvauDj7k+
FqdiobV3QkH3MSpwzD750bjUkM8vqHPdXlNs7IQexsu6vfW7vRW8Bmpuz3rUyQLoS98b1WgZP/nD
koeScf2iBO5pt4S/eUZnY/bz/9CVZwwduqid0s34WR9Np3JZFMJHFoliVZXLUVhpAO5JJoUAOywQ
j+sgaIONDAtUmDmz1mMO5cM4rVB/5gPMj34fbZDViCst/ACXYJKuruWwEI71jKOdZpn9m/xuyNsp
vumtew10WV8fcOXFt0pwkLfyuIvim9gAe2nen5S3PAocRTko6nMjPABLrluv405D41DgkaXbunnL
hpusLxYndR+OD0KdOISsK2jbe35NdzTssvK62pXzEfHsq9IZoDo67IKCa1TDsiaPQlfph/SZDf1m
gbczOVEjQ0UeaGSF2bapA6csGHzj1ChXaHrEG6rnaKl8WDkn4HSrWye7TV0iddPhVpIRWejrPHF0
GZLPZwQ7V33QbwpAIHeFZod4lrDpMrlzevS2UbfOO7CCFMYh+NWGC2KMkO3y+L6I3Km3SfCZEAYH
QJmtT1WPdi1vmdx9BDUcc+agJ04e9XtwP42bE/+E9Rgxz7CxiHmJ71v52Oqm14UtbxbPPwt7qe2r
/K0tp2Wh3UUhqxlazNL1HwbgQf6nim9c6hey9CaZgZd1+8Q26DAKD536rGHspXbUfrXYHJZiZDG0
3eTVoUFHDKmwWOTvBmCCbm6AK+FNFT4F/qdeHLr0rQIgkNQuxsx/783nwIT/1NgahiBgdJoGw+Rn
Q2IUzUoco2Huv0XoUJzCWkkLo1mg9IyoWabboHFJUVvgY9BxF2INXIiIgJyB33RyJWUnCy5WfiX1
8GOrb6XBjugi1EvKpTE84DyZcXMZPhRikZW7VHHz8lYAkkD5odCNlf6c+mWY7FisEeI5wpUaUr5Y
Q4JGkch5m22l57V7QgJfp07BIQV6m7C6ekyw/Lf6DyuNhfeEoCOnkmy8eDLaGVRZPHzSJqPtaU/B
ynKUa/3Oudb5WYiwvHy7oLPCfky72FJyKWA+gtOQiqzYd3BjTTt8E1G4qcM6J51tEZQw+hI4r+of
IV/KrCWfVzFzf9eMXIpuQAyRDUwFXwXxtwJfwHxedoU2n4ElL+92+XzC8LG6FE4112Ud4gThHpGK
9mi2h9kUv/r3w3f51+FspcvMB+aW3M+HT8vrWJ1Ma74ZPdE+Pqe8yisn1KOORlpUfJOSVeqm0qeg
v6qLGSfeC3bOBB1dBNaok6d9/PuKLvYvFYkUeIvAV3y0ZzVUqk65ng/CfE+K9fjFbBSZ06ckTnlk
BDbe5HU05hJXP61pCJmxW87QYzuTbDZr+CpU0eDPdDwS6DDkdSo9xCxy8VV14oWKH7zVf6/0XOfQ
tzWRjLrPkq9tW90J0KQa80C4TRxTJ20ExQlcBujlwSKFuIflO77lwcrpwRK9JGywYtsED4UfjS1O
uzp/+d+Yts5v1/nDjtlQgzzPM8aM++fvGxfGIAdaGh7CJ3Wj2vSLANIZv9J1tEpc9JFXuoTnrKmv
xez7552dgqSp1Pqm4/N6W7T9JTo8Jq60eHn5e2vbqIvWt4GOm+C0f0uOSUA0xGSnEN/NxiGia8xo
7WxUJD/2wPZeOL3iCMkza9MSB5tz7QVULr2Ayow3ow+lqACUft6eFlVGqgQ8/p2XZ0tM9qdVhhq7
ffVfpWzBuJbWtDjrmvojhO0ToVMnnIOvVe+d+n1QLlE4Fae9ZKuNWytO6il8beEFqk5JrHPwUfQr
0UrpVyVHw/n3eyL/faTj6ft26WfnKU1MsrYvTuHhad85XGYO9oaEg0XdOuGvpr1R8k0oH7ppL7Jz
xkcjv+EFcZDzrlJS9ax9QvThMCyFu//nKztb8VnxAjX1uak9AtZq8ozareudPpAsi6vaERqXtAch
tuulGW11VEFP6dqQ9pqykbKlZDoamXprLXPN7fVU30uiRlxf5GgihYI+d675CJLuNFRgb1heqnV1
UI9h4gboepc96geql3DNrTGgeLmSnTH5Xo7KKkVgGNkTUnJaziSF1fbYXhlLKJfaod+v6+zF8fUw
hxfDVmDItklsgOXQs136m/YYOPCNMsuxxn2YHQFLGcXzqXPC2Cl7tx43MOQlBzZJcSf6C7ocTMTm
zIJZ6RyLizzwzHIbEGKWrcrAk9prfdxLr9D3Cz9br8XWanXB+trDsLwjnKMQwZDmK/dqhGoZgoEn
aatA4bbNEqzUDTy4bAv9pXzN0g10p0WXbARpL6Ozm8Gx9erfL8rFtvm3CzTPBCdJnqeFHPOLl279
1HBMtfZKtS7MY9c4UuQa5KbWG5+khCeDHFO3vdeDl4EDARUlTX4017qTC54SrXLS7hO7SxYEFmJG
ClyyM/vAFYg5mPiXa+t+3KXSInCvLlNzSXK+in//CmfLVKVpWdZo3OPBM/VtLf4aMS1khwJMz6zD
TdEnFmzWXkcDusJQKmxnreKtTA8g/BBga5JsIWLyyh78HTEuvF46Hjp9bwGw2o3XFIdfJd3fl2uB
/8JJSbvpbAFQIwuRz0hFOyHPLW5G11TvKWlpwZjsAD3nJSvB7qHeEsO3MJ2xXCM9K2MK1XodbUTq
VHWtZ+uq8E7WfYx6j0E7cDCAhGQAmpSIQmlP9S8hvNbDu1QaQjT7nws/Kw39nD4DsVkoJX7PTqHA
LpBD4LLkcc6X9VJwZytirrkIR5PMjTvaVHRCUcVU6pXl/WIrCZKhYZLsjIz3vPfbWYDgBY1eaO2O
rm5Lq9kKAzlaWEL2iRegqP79mlwcyX7/wLMFqDolZqklbTBb+tVqDjrXAndAeiC4tVNqbtpsehK8
1rNbSrpSk1+UqMxfE/ujbtJXO3vADa3Jskrnxuflb3MpINPNupvAGfvF75qgWKBLds28K3PIwl2R
wfzv735RcPD948/20rwF1ok9kY9HwYwuzJG8sOIA6MoUuJNXYC/A72Ty88uJTcjExJoretl4BFGC
e9bjAC5f2xEulubfL+rsLWJvF9U85AdhywnfYKaH9CaAtEQLK/Kag1UzBrLp4gVPohetVDJIX+he
0L+Vt/3q6i26uMwbNLeRSspAXc+WeRJK9GIEJHZoGHtMPI17yeulFcDLKioWSehpBs1WK1uGKj4q
yt0vKyRXJWa36ppckHot31qopKEB0NW1rhSel+8WKluyyhB0/uWezfSSAPYTPyHAKOVW3ZjJipTa
RLCn55Ps0QzsjfXoSMINXXZmJXNHoo9W/icmUtb0/srbpMxPzF9L4LfLOZvVTlJ7CkW9mzW3bIay
G7qBQ2DGKX4K6Vlm2q0+vaAyrQBT0QApFzmNbVrfqOwI8/gU3AwQOETYLW1wsKH1SeWgr9EPeoxs
5fHfT/9FRab67VrPzggmClnhVMw/LUkY5ifNlP2ckIhd5qNZkiFmX9VgXNzPvn3i2VqTQO4MoTEG
OIFpu+k3uvJIk7D95Z/WYww5r1xqhduN6LR3KnafxtWJWC0dpb1t/CcjJvrE2BjYeuKbawfi+TE+
+92AsGhYzXSYLNAafh4ImnqYwmLMZs9Ltc68btV6wnIumv99z/ULd+D755yfHekZgqk101lzO5uv
GaY2N4N8lN7H3O6ewyN8t4CR6rNgOfFxIpozso0bcgu6yUmXteHGx4B+46dfLMr5yLGoOMCMS/mV
znwGF1Jb+g7PUwDXD5XWpjrM5uDaabtFsMIlgahzRSqQB1lzchL1xuxQUfU06DmOrbRkAnz50tEa
6Yyvx+7qYnLh7PLj258t99JkpZUYcpfnb68j9xye6XaeCB5t78r0XSOllojdahkeVSgtzxWiK935
AvB7aXIvhppjCJ+yth+iLf7Sf/80l3beHxd3thkEZZamesLFzUIX0IKc/Ljfu8me9XeoIf79cZcW
LlOFk4qxDSA2oaE/n7gxaITG7DXhQVEfpJYYpaZfxhssLKn6GykiXphqnycemjfU2KJBee/C7T19
pamEMFP+fTnSpa0YEO+MMkOYCk/57OuXkyGetC45cXqb9dkMObANa0uBJR2dyxG8hKws5hHRIxxE
lrS0udUY8aQLP3k/HaP3VLPp4DPadHXWjmdctqW+ItC4c8vmVTIWGt0/eEFkbvOYqTyL2751lWJZ
iMtsyySklrzTcu4DuiK2wrTpFsLw0GqQsR709rHvbQH14SzRlVQPxk6805aKnXvJXgw86zW5DysX
D1KzF5/LBvaik6F6q7YSY9mZiyy6Av4F9aHExfyb6l8kNU3BV2yQGpU7PlboQbOxoMOl71NX3yOG
bTCNIjPaTbfAW/xj46XPJvwwe/LqjUWAbH7Am1uMyyb3hlFwJ+vPlZ9k3uj/WpO+/SLnhcBUi7no
84uET62r4QmA9/gw+/5UL9r0q/TKVnr5Bfj2efPa9a0ryXSzEZWItQlNGVUwbX02L39FweOG3v+N
ruzH83bWgZT6yJTghs5SQHOp22iwgdsihZbcamnx3l85r36B+M7vpibOrC36i8CzznbmZjTaqfN9
4SEUdjFTk85YtgVEwYhmRZ4v1XRppndWxoHPiRI77HGm20i/MhXNAKhzB0VQLri58hhO4FJs0FhW
fWv+kitPe5HdeeR6Ojb6vc7gcq7Xk/JpGle5uTREN4lXDNB0YYmyFpxKTOnWO0GKI5DjzC4UqKFu
SqNzhJAQ33VhvFbqkkE3584ooCPrnaQdclIE+oy4mhswv6juFgkhiIQxHEhbaY35xM8ARfsgEN2/
t7witrM7JSQ+3kUemFWrIFoy62DGcU0qdKmKML/f17MqQjdTX5ND7muAW3TOWYbswlBuadiAw2zQ
74drJgv10iZKhgB2Mxw8lHxnS2fdKGLHqVJ4yEFKOFO1V8nW2QlbfSnrsAcX/dNpG98bD+OdDP/b
RKftmC/BH3hfoS1yp3qnfJyVO4IX3nSda75br+VK3IDo49R/mFENdNSwGg+ur0JFvoqGuKCJIETh
v1/gL2i8ImIU0UzW/gPxmDvpAODHMVYRi1uzED/1e3bk9L211SXBAgjWGQo75FNIdriUD7rgReYh
X0v7znTrO2sfPdPAv9U91mnztXL5QgtMiXvxnd7RjulVR2JctDQam2ZWD3HnWtF7qSX54+ucbetG
ogmmNoDTQpQHzlDZje6pBnCLB29R3xsv1jbyAsfwbY7RIWhgBztVc9/h9ZoHtordLIOBrGj3qsXp
koN4jniDb0fUroo84+eSNglVbrWRLDzwXjSIxQZGoivJsRgS5DZTVMudOJkEWL8CD/HEIn4TEJhQ
gPmL+AEc2SrlVY5Pyzj19BA5PAZinM9kPvr6RzO7eQvE0lf34ktl0verPluq1FodpcEXhQcxXAeJ
p8HS1bejm7qAOOxI84xpP1pwK8AeI6X4/0BiP1JRvmcafFlQfi6VqIas2f1NTJ5FtsDPu3bCd89f
bUIPAm4yzoDPpFgJ/HgdYOBlh4u3wWUc/Qa7H5c7cTp22qotHuJhrw73eYDZyaeXkO9SPLvKPQAO
gG/j5JQigBM94JjYS7hBmudMP2gaxqOow1uXryhPs2SLXZl+gzheK+/+3k1/fKm/Ku+ug08voUNC
CNKywQXQRzY8B+uG5pko2yoKgyvV/teU5R838mvm9W1HlZo86vKpmW8kkZmMyb+KXjhYKDGEXwnV
VJNu/UacUYNKtVMjlyQEL3FruN2MQFa1+RpQm7tomVx93J2cwimKRxneNZTbqKdNtaqsXbZMil//
x7WHIUucqkWVCTXY57PaozJ7PcwC7tbg+cvQWITcqrZfzqNAkk9IjZKuCekubCQ/P/Ks/Ah8Ygya
mI8kUnoV9XjAvnBntTu/Z9VGpLdxCux/f8+Lv9D373m2QOh+2OutyYf2dlh58ibCg8BeH9yQH7mo
x9e0uumTpw65kfQwpHudpRgfhfFkiUepRJ3+Sghg/ZEVf2hQxcj5oGK7YvKiysdehir7JhS7TnTV
ySMLtn+8rle+0G9ggUN1yG6oyLpx9jsVp8IXqqkSHsoUaVheQM5pSD+JF6Y0yw8teyTwI9ZfJF+1
++6tUT6V31prK+KdBDNSS8yFotoqWnroCad9LK4GZccNMHtwRbZ+9DmIqPMZ/CMZgVwU91H4Fkr7
Lw8zKa+835JEtLB9kp/qyRssd56K0SOHdISg53egIS8EJ13B/Cwf89EbHYDMDQk8jXTvpuW9aKyj
GnDHF5Clkpf8f07+PgnXyeiCwlsUHVkBXN/KNPdVRBWzMv3VSd4pWYRwbFH4WzH43Wt3AgoWVViR
FmCUBz1advpmCgMnNXf6rFKBOo/dMVqeCs9AuRLC8Uz0FNL4vThszOwh0feJ8iYY93n5yyifhfFd
QEZqBgal03MnvkvqWpS2cvAhDL+VcRef/mT9Z+HLdgON16q3AapCwTextiHFA+xrokuCrtU/Da28
UKzHflwWzDRj6FMhX6jzKutV6+6CwcPghA08z2/LxpHTt1C709PMkWILCuhjou1L2n4jvqugBjr0
1EfbWMNLp/yaK2XdK5at0WIiv4v1XyYGc/KmK2mr+q+m9Wqar4V8EKf3mLFqxpFKon+CRNFs5IXe
3tFTTb20cHTzvlMOcXov5G95fRho1CuqhHQP+2W26uJlYe6U02eErVR4iMQXE/BpOvyJoRIjcsI7
VB+iYifVSKVsIdq2/Yflf5hyaLfNnyH8PScMoW7sw9uT/qvq+fkeBfEFG4uh3pykd9N6VNXbBopK
+j4l74nsJahC4hs92UNcPt1K0e+ZvjdBL23vem2Z+bAWpGPkX1mpjfk9/7lSI9ykSEAsS1CSeL7e
jeR/dAbZFw/9BkotG79q/SlMcsluDMirkZPnXmPcy68dpXYzd2Xq3j4pB5EokvZJkd4GicAnfYPY
adZJTsaify0VlKeLmNmhoOwFIoKhkrRrrf6iSqTQm6z4nTVeTBdgbXIseApjZgSOmxrTUX0rQP2C
jNovRp7oKrANzqKPSfsoi8dMudHTNY9KRB7GQgtvOO5a7YqJFriaaFkAIMfCmB0lfac9GldAJ+qF
YQl5PXPPgo4wmuezaq+aCs2P27k/baxFe2B0E6eL06oCPeZqK4MDwOmZ+UlhbDT0Y5p90nej8hEH
rhwcLbj6J0e18PBA+D2e2jtJCBc9jVt/22I/LpfYm7QRsfkM3tDipxLZfYYw6Kq/52u08NcvrqO9
QkNlmUyEfxY5epBrrVak86Al5vS1lRiSM29AcjLL3e/oJozPEyMsLpW6pFwUD0RNrK4JJy5ZHFAM
//cyzlqikt8KbRRhVT29VWvAIK+6toOKsp+7j8ZaWcT1lWHXJerCj088q+4MfcgnU+CL94GdyY7Q
2qLh1DfKyqLbNdsKrBvJlT5D5+puNU9c/3HLv1wn38oh4nXGXsii/yiwZhSkr90MaIuMW0h1WAwg
1jhNsO59XBckTtkd3DF2/X9v+V+f8q+rOHt++6EKu2zijoubmD4qRz0UJ4YT6vRjC+hBeHxCNEQc
scuKKDQm1OTqvPIE+G//vpJLPo/vv8R5y61pfOsEfhoF4H39RgV6NJ79V/1D2DNL6Tb/gZ+OcOPp
hi2uvcbXHoOv2di3HyMcZLOXyIfjNoTEUe+au2mloydonoobf5tAUdLD63mkl442dBgZLZCRZcE3
//nWJZWoxUTOBIdWW8DOZIgdeHUMsNtyR0/1EOqW/I3x9VW23SW9pfn9o89OVWUWWR31HtNpZnnS
UkpwdT1N/l7LX1X9xafuDB8Ek07vVgtugn7bzc7vrRT9kuoV2rwTLz8AnSLdDkPt0qRPVE9WH0z5
acg+E1RLcbXij6LhV1mtDdWbEO/u43ovoU9WdzJRVbeh0y6Uhb+nPNMONCf//Thpl2rB71/wbEVT
hETuLJN72/3WhmdxWmWPzaE8TpZX3VqIQ+4jlH2oz4uFcpO+sO2iWjvIh6qAjuuMxrE8EbeylG+N
I2L69oVCI8VzV9owyac30uDwPZIAgrKYDgKblVl64XP2Qr9rkp6Kl2zusyqIod6tbCc+/Pu7XX5p
Wad1+tOihsDg53NjtUMu+4p1OqSkWwE5Fjgf0W0KR+xgphPUJJK+tcWiQog/J72iaP3P2dyozcW/
L+WSYseEqIOpRtcAK52fjhtr8ENpHpjP4s2224nyvRhvunJN0KKjONIqZdkyd0jdqVqcSNpLMe6a
dS/vQn0Vg7sdw991eWQuc2KfU9zEcoV8p4nbQH2GIhuYu4j0WPnKYvMVB/vXsvffyz4//55qIfTN
nMlkXpGWZPuZm3R28dEhCdcXleAoHayqT5DNIjG5DE6XrVItAoOadq17p8hDEVG4Pvk8iMf+fUcv
L0XfLu3sx5VJVqtVgztKjLy2kMx1R/wbN5JUZMNukRTt+vX/zpLwdTo6vydfIguR9BuR3/PnU+XH
yaBqecXwmA77kKiLsPrAe5b6N4q8K8V1Lq5QxtIFttbmsybvCS+qgclGbqW6hBosQtKT5Xsp3pnS
3tJcKbUz/U9Y/EmlNYzEfBM5PnsJzg+4dJHJkWoVNd58GERhmNKfNN+DdjcZTqV5CSppUsmws6B2
KbZl5mrmku3Zqtdjua3HfcPcbykMCyPbCqQ1nfYWPqLxWVEeTVpTwiDbUUvEMvaAHN27m1ybj8nz
+vivm3W2fvpDSrsgwRQITiTMXNHN67cSQEZmsWcydqQvhg6f+hgawiY63Y/tBqEUQisi+UgSwvwS
bIhZocAPgqu8hovPEHMrlVQMEYS6drb4+eI4kvXG+QYdQMaODZjNTZxm1f8eaT1CDn0kNIf+3TWN
1sW52fcPPivgBMlMDAVDyyGO1rTqYUK73W06AGOX15YdMOMs7QZ3CmrQ0/VW4Xy+/+tH+fa1z4q5
Ou1KYSjxhuvz6sPYDm3lgrA9pP/Tr+Q+s6/hKC8JKQka/Z8bfd67HrWpTtqK76sfAdU7A6mvodMI
t7eQdnlGG9ODaCaltExJP3XAK5+WaYHCL/llofO3wz8Tnovcu7KEXNr7vl/V2RKiSok5opuCfuGd
Qnvu3Bqudt871X+QqO6/P+7yu/DtJsyX8614KnOBCOKB2z57CdTa4y7UmgdKENNAAE7blo+ha0X2
7+DPYE/iKhBdn7nN1n8hgimhITKzQq89ipfAEj9+mrNmUCmYfkuC95wg4C99dVFnMFT6k+2XzA/y
xvNhMNNT692EXYdX1td3oZ0GDyE0vMDN3Fxb97N2fhnUAPLwUek2rplEQHiPu4/MjmuS4UuIbjpX
Mp0rcXbAnDPWw0nRWvK5QHSd3Mo6hsIdT1S3pEes3fZksqloNL3RWoadLQtOaa3V3YwqunoKuzRR
+n4dZ73HLGpFPZfhHtcQIwuUTIjT08+KMAXHMm2F+Ser2LX6/zzFeh4A/fj2Z9vPIOWyPirj6WCV
634WP2Q1niZpqepQ6KJjiP1b0N8L8WaukwHx0IagTUneFrhfSG3Im+xI9ZpmN/IMPsr1MptdtktB
Xnc+XVPBcHxj3ahe2Lin5pEpmBLcDupt2m+taK3NtZwdlsDg+2KTp/dlsr921vpadf9anvBy4AIi
6RXlz8/3xMqJhx7l5gtKU5uFLYtgQqt3P2OYUq7JXLE7ri3jVdn1sUyWphulNoLhoVgM6N10N+hd
31Uam8XVCrYoQ023eun5r341HJhgwAJXbR3GB+0adRiKqpdwgoiB32Kj6u/JCE15DqS4n/KbwS3r
+1R7mgq6f25bLXsF4xsQ0FkWdm2ZvLwfffvmZ09UmNSxIig10I6N5vWfHYFiE9yglnMBs6UXEQik
6ISHa2fsC110ninEcJKCmEXRvhre31amuM/zsmgLlAmS0zjBnWwL74FHAjUWs8Ceodbi9c330qnu
+4ee7YGJUJSpmZfQZ2FmxZ40Uy7TbMN54NkEokB5eXci38NGJU04eHl7Fap2cfn/9q3PtkHVyDJV
F3LWkd/kMjig3KAYfUl3pr3gICe4sv5f+cJf2vNvd7mwMtUYdO4yiNnotAwDL+3n2rXlBMBrxVCa
PBI07bAi7enGOCbienD7j+lNtGgT8t4V6pbQ1fLxOjTjkhXn+xPw1b/7dm1dW+rDEFSAFtNl2j6E
xKCO7ihtlJR3DEfjbZfd6jPsduRo4gR40Ht0HuWwGeIXxAqmijf5kCiPsbkmVXHCYv9LiFaxsDdl
R43YBXhbrtGrLnbjvj1B6tmGOk4nUQpUxFcS3MR4NbzE/qFhUOji0L6rWQRyT17nO388CKlLZRlk
9AdjXtxrSxZK9QsllSWLMzYBJRR2kZ9rlplnZjf0EZZdIpmjQ+m7ubHAMyDvE2sfV96cP9s5Pmhf
/ZhCDk/XgkZ9OcSLtN/hJFlLq/b0mfkElVOuS1iap2r2vVP5D48zwvykbDNtzRo9cevVRZVINwrv
ZjGzDwrF0Qb6f0nppRn2Zr1exX22SGia9reKcVuG90azIkhqBTHCyYZkUZe3irTWTzcV43fXT38F
1V2WrIP8YDBdxxJ38hq8ygtWXmTCiu4l2sIiaAyhZ+2EoYu6Xmu8KGUIs8BIEjJ4m4ArmAGprEi2
oAgVQHRDlZPHcDTSwynZjZOXkSvJoVb238tuo0m3hryPlKXOeUXzOOwYmpcHS5J3AnFpxm8WyRLI
LnwMFduGYCLs488DYQ3BwnwgzTvo7UBfGbwQJvTFaC9Rw08GeWTXzu4Xi3VLUaCXmzIH+HM1s5aq
xLpMNZ5gZozaTsMTZ7G1e/nSQjcxOorl9oUj8secBa+WO+alMuPbx1tnlhQhGLNQMvh4dakQUQGX
yabzNpDqIL2IwaqYLUBbvSL/rj3UndMYt8VrEDrJa/rAIH7Y1aIbVZuR7I6hC56a4FeNc5VgJzJD
KYoSYmGcdj89C5iWOg/1j0dqTsyCb6Z8myTcxAjZeq8ybsIEJsVTI24q7V6YltawMqa3NowcCY6P
urGEG9laA5sQYOHnrsp5ylpCsbudYA8kdwVmZXKViocGxLPmFPkbfDuE313h6RinLE/oV6G2Ujiv
XoXCX2yYf7+HZ5W+JGapwaBYeCDofmO9FC0yNYt9VX2Z1UbR/f8NhIhYxP95Zr6EZd/W0/FUp4Ka
MWLFKuvOGMAPVLs2Q0uwqXPw/NU6/upXPKuaqkYCTlrzmMwy2e4uKrEm6lA/RnRoC4sn82pz9P/n
I2FFo/Pn3Tg/PvfhGMqm0s9Ppm7aM/EHYeRXVF2wirbXNSZXP/CsZCBmpNSKehAeBtJaBOpdOIme
heVEIIfLZemS0Sz9e9e+WJNZyn+/5FmVcDIGXGs+X5IoGc9/qu+VFS3eGyZOtOGaI7Mm2CP2lQ+9
ZBfm+fmfTz0/MNdlLQ2JwjeddcVt8T4JSE+d5Hd3yzl6oUi/WVqnRxK1xSPJFlONFhsr8R0VBJgj
8TM7tNDmBwwCB0gxakfGtm0Ym6jdjtNmDNaBgaSWV7XJAIXoySJNfQSMr2H9p8keZf0AZKaNPkvi
ymPlpZj/44FMOJIJwpXg348YbMiO05esKeAdiNpN2W7SEb79TiiJIfnd7plos5z0xzxZ5slWnDZR
csteZTxDVD8hqZv1Kdl9A5YJ/Vp1jJX3rhnsSug8068XQpEs4uxRyOgMGa1nJTkzQ+wz8Zxfv87n
rZMEoTeazOJuuLEmsBYLlWYjd4lase5fpJ5Z6GlhJHenemkEm7zcZHXGcsckmflMsRP6dTDshXib
hZtm6p2aLS0UHhtEEOQ6Tktj2mjJDfLJK10AqGB/lwrEOn6pxgmZwkH2s1QQsra1zJDB+Ox6ngda
cuE1kddDyVK25fFEYHwJ7ifl7/fmXf55uufHq6AMy4gnQk8ma5SOCZLQk8U4ZCCJyTUVLzU8E7+4
bLki4AvRNSZPEG4t6a4d3iKZfUB/yIR9WtwV5srwpm2CeHklQXZKb4TEjgmPSV0FI4N+D0pCQXJE
QhSBqRju3vIbfVlghVyrRCrVn9BMfQdpdTY5AyAb2pUfonQInjTVSxVbvTWW6bg1RHToNeoR8DzN
xhy2RXmjN8DRn4JMh1azM+WHKh4xIB+E6phi3c8QYmdQfvrS1TSnVI+m+CCEH13x1mCMjikmsXF0
1xHjFzqUMz7AxGksgRY8r9zEUQ7bwQ9mBT8dZOK3gZedqLZXytZfj5ot3tJ7pAwjAHV5zW5qzovy
2VH3x4efLWhJFBXmJIZzC4HwanBP9/peNGy04yn6mOG2+52EC6PfwnKpN5WwsFaWbDP8N3b+fuTw
AHrEDdbSWlP4V1V4LFD9RSvpIN6EHBw9895fnrb40tSjxAIALMWcTSHxJ8ihiIiuP1n1zgBHudEe
TngoMIkNywnCERMnItutG/XQbOAIDQ/ybZHfQZLxa7eFrPvU3KjUXB7DnI8mW+aP4y5zpeMxAQ57
bQG+JBTlHkHUxWkDi+NLF/ttKw17X4oaC6HoMBfF63qu8YdFK29ItTPfBMnWNQcaLJK3xXgC9ECL
mRSuZdlsmKUVk63ZeukWUMN411yYXtf6UZcgFD8u8OzUPrZqkVXIg2aIrqG6J7MgF28dqQgq3JJx
WU2YOspqoVtYloflV2Q88iD59slw4SwRLjbYc2c+XnPWbd1AXiG7akVnGpzk/pq6EBbgX48c4zCi
m1VRI04UnPbP5cc/abEsx3588EuvJl8vfyrK/SleZ+1GlpeVdJMZuGVe9RK0Codu1dY/warxbkZe
uhcYTkH+wBnkIG+Lbs01RquNwWJN+vPJHh+VJ/ptYrfIuNOk/EKiSW+Lvbryt+G01cWbcvJMcy0J
d5b/LABpyqRXS32J88defDolqNv110inyWg8MblzEpEzwNjZegXJprmRs7cANJclHVHeuL6FuEXv
vSGlfd6tQYJJ/UclsCm3dzkqG2MnAv7RZQ/w1zLT9l1F8ikNosF8HANGRABwGlO7G4XPsEUz1C8S
IFKlH1DLJnaAWUVBXtrVB/n0p45/jz5raPWcNNsQ+lqwEdS12a8L7TapDyJANivZk/UiC+tTflSi
+1h5VrR5KgaELvszAdLIF8EfJduk/cLqHIJRAzgRykLkN4fMKKxy64m5km0AyxW0X6H40kGSkrTT
zqz0/8XZee02jm3r+okIMIdbkRKVHeR8Q9jlMnPOfPrzsTbOXrZKKC1soNHoBqqbFDk55xj/+MN6
girWEIgypC96tBP9NQbSskp0zRq/LO9TDV195g3tLGXD/62AOyV3D+2wrbN3fpP1Tja1yJ9C/2QP
xGKfxJMVveQvKonSOECNDvP1mXYEPQnqTd0v6tf+F4xry5jdu3IcnkpE7+NtQTA3p2S0lPW1/qAd
5F/jLxz2QKcbGI76I/8MCwxkduGbj+VwwprHmuBkbfXh2bNuZBKy+RxNm8QQhTQdqP5MhHCrI9+5
UGzTYli8lAyn6B1FdMfyxU9f224XadsekU0c5Qsl5nC3tln22Y+3ernRtF0f7XNjXcKXMk9h+Kh1
KVwrBrzdeyrPLmeO9djJa7axN9S4gmGPvtPI61wCVMqOCa5mpvfLV51g2Kcv8Xgs8btn3tDbrQAb
kuaguenLNylYRdpBYPHo3Voa+nWB1EzHlcKjwxLhFPrFYx6Oq0GcIA0aaC1+e8JXCnWvaEnbGrC0
S4w5L1Ea4E8O+dqTwIjrhpzzTzLS7KpBtEc3X8U3CQ0+jua2lUIMSxBPiRgWy5xAJ2v8zMrtOBJM
aCTrIkEBKiBMQlBb8PYn0Bnw3Zzca9RehTNif1xQ1ewy3W1zmkaIsTECMYJsVyFfs8+NOnqO0nVb
xzcy/yXeCo9FuQtLh0BtuXJbgeCjHU77XvUM54lP01bRpjL0JUu7yhx1+sVZbcirtN1V2UegPzfx
0c9erMCjr9vV6hwJEYTsKjj5vaSwzmvvgSjeh6KwzY8ZZDCQWuzDyVyGZKQYt6PxpnsPcXwTrjrx
RUOZnB5klAxjd5sFX2Y3ubFxwMpdGh/EcstdFEm+rJOHMt+QgQLjcaPiPKzWKUXgUWVlJ9NLqLn4
esnqIY8eeuOuxLVcXlmYmXnBEvmiqbpwBLv+zhv2kvWkGHt/1Xcr/AT68rk07ixxN0AGaMJblW05
21r+U9o+Dt0ur78kY3ATIiTLj74y8GQkdLJ9L/x3CS+8LiYevHu0GtczT0H0VvlANvijj50jT9jg
OXLIRvE0IU+bzEOqIIhTt326G63b0XoWs50I+KlsM+8jCtzev6vqTcPpMkKh996V8s6y3k3g8LB7
FMrN5C9HfE797LYi0jkbb1V1l/f7Ir1plF+hsin6RWke43Cj668eRbySPSJZktpD1a0hg5fFdmoZ
S0c3La1+MDFK3k0EU2lEb62z+FgE2xBzEQ1G95s6ourvjinYgOJjeLXmrRKPPLTqInsD/lCqo1fi
q8iudQqHJ4V823wleVjJ0RvAA5cLQiHvReVgmRinbGrzmMcnMdoa+CUk935zzHw2aA2lVHxncUys
BQFW99LowQWahSSv4BoHc5JAM7zG7c7CB35YJwrEP2AL32FHsL1mN1G9CuRE74GQGpjM2B8LO0LV
7QkZOvmloFJo8ImeZnCORw/+0BG6UoWPzfudq2+S/Cw0rxhTLCpZwzzBkfHq5wCC5ou7pYCL8HLK
H7PuYcIgJI8lp6akytCiIASEmw/Gpr0RghT2s9TfRJ6M6BEgIDpOnQglVV8Ixr4Wdim1t8ZbWzB+
5lTD9E/CyB2ybvGMm1w9/GqNO4+YZaNdlDlDG6TgcvlsdBv0WYG0q4TP0VzB84LtTBCTsIHmmRqv
YlPDlaZaD2/lnrHcKeFXWqFrKLcRfuTmyeTXt3eJZlvBm5HfVWSiKbNmURavNbF/Y6JzpaGSjg5b
Uv5LDlDLKqBTFyQn6dQyIUM2jLEuW5GDL8G7MdkR0222omv12IWO/ed1z+oxuVUbEXJkclIPMofs
MvmEPjssUHySGcf5Qn8DjHi1ab8wSf153bPKahIDhGdqyHXdcWnBNTrWKMWwkHGFF2pV6j8sHJNX
RXR0KPbpLbzv7OQZy/Kg7cyN4vqvQrKIsPbt9jKBCjgbWb91XHoY6LGRbq8+p78b0Z/3e8bNCMhA
N5v5/aBzapf+urgBUeGTGEGpmIytUQhegTX+7rV+XvEMJRejsZctzae5HaFAMwWXbWjAlgTvge9L
cn0kiyJOAqjsHq5ceu6kfnZaPy991mmpkx4mmcKPlXVHhcyETZehbTxzOYWA2y6aSbQKJL7BeIet
9hKhpwlX/wfd48+7OOv9fcXQ40TkLhoqMkTiRGxzDNHvQfvqV2K9jkbSYsRxf63uvzA058p4FJjU
/Bayj7Pfr7RiH3h69EezciT3+aFeZhttpa3jx/wgm0tvM0cbluKqvP0vxkt/+N1/Pf5vlz/74U3S
k0pexOwFv8JnqpOtfx99FmwE+rKSb3FZXMQ5/C3xVEnPYUEp780Md+otDpTqtm1/+bKyVOlJhupV
055CUIkahUmAnBXmV+Rt8cQlZW2tTmtPWylB7zREBfWYsXZUeiOYNfa7uXcqhO3IwDz3jl48LWuW
eNg/itZx7Aw7qxwfAAQrZRKPFFuRnzwNo0n/gPRL9A8YYjfDaWzuTWyBe/l1HADI23tlOppu0CId
QelwbGg5q0MNbSjqHdNHwGMoW8/YyeWxUffaDMTUd4Gu2/H4WJe/62KH4asNE2x8igymrZwjnVfd
yy31PIqXRP3dFp8NY/2YHOk3tYAWFXi2JO+1nmQHV6/vI+OjivaieVLGW0Vfi1K+kMNnrTuF2TEP
rIWl7cvgpsd2F+oj1e0sme6lHW19oe1KlAIG5zUlJQc6kKBdPWNkRaJe+LuEaAhGly4Ed9jKGwRn
cO12yUf7Ot1htS47+Z5c55GFDCa5Em+maSOfamA5yv/flecU6+wpwpkTkGERfdAUVB/BR/8LhU3z
1Y6rhvmisIoNcs1tRe0WsvwUQWcwR8aLGjp+79njjqxxkX6WrwEG9u2C2oB3h8MHNCGrWqmma8Vb
0dwY2qL4mncOa3DoRSvEr/mNGj3WIwd5ZZfeYwJPu90iz8lvB1elfMerLVn3e2JoIw/kINl24rqb
lgPUllfp0UQUu4tfDWHJKG2Yli0Ny3uAtfETVqPEi8Wh01mEymIuYNli4MgweWrUFPs2wBV6LVCz
eguL/1r9sopbZrey7/JnAqyh9UX3LhMULRNZ4ZLFHAdu1qy01DGnYx7eh/FeQlKFvued8OHqmOQ7
K781KCzhBnrVush3fhaRpr3upDtRXUIVA/az8ScmavsxND+qfJcFh9p6FEtmdAiNiD6JNnS0yNVy
YasbaySocghJc9fhiE65K7NEFlTL0bP8ivUfZg23w331FRDelDoVkmYxXwDHQoeLP8Vmbu77ep0l
23E4BSLOYh1N7KfgHRvhpFRPqHOLeOMRtNFsCmJy6o1Ur+BQaPUKWLBqUTNVjqRsp2wJxWlKtjCH
/DmnIwDVGhYyiPKDOp00rK1NJ5ZvayoV3/gSSOFSCBD3rLUCKh2xNZTiU8rAsS1S3Ij3uudW/BkG
mxo+tbK3mJUQ/z5D/pB0f25igITIx3XFAjohx/YndGINfqsFZZOeEBTJqSMuGbdVGonwthauzO6u
y7bZtG61Zd65IkxxfYWl3g2elXYd2OHgAAaRAqngdBisksROK7RlVwUTF7y5ft7l2VR8knJRasU6
PdUj6XwLZRVr4FEu83D09ZU9pctCh1YByKSnBw19v/Pvx3T1BmYE6htgp+RpNfZRl57a0Z4wYlmV
2B5QwK5AjGfL8RG3RMl06C9JMwDvv1J3yvNr+NdrOqv/+rEuxT5v0xMQ+WRXGzPY1IjZCSp7mesM
9Dli5TTayjPWnQkjoGDcTSe4rej+nv/9LK7ey1lNGIqlqo8DS0YBt43WBBm0y4QzT8eUwVYkotIc
ESNmVCMOX+DoGHN3sOPcw5cH4uO/7+bCJJvYCawPVByWDYxez95MlJZFJgdZehLW2V74FfLJraUd
KVaf4o2M4da4yVdTubBu049/X/kCv+Tnlc/eSR6MiCjqlCvv/Ceirs1DIKyQc2jDqnsJ3/374LPZ
+LsGSQ+hk5sEqA4APFmBJ8nDUTwVBlvD3t+QTn2U18It3ZR+j+XGv2/zQuvw8zbPXtc0hmrXaDyg
mabffY6/ie6xrUP2bpGFNMv2sfO8xvrCdezCgv3+Ws4K8cnLk8lP8nQO3JjEp8A6qFbr+P8TQphQ
Fsl7/GUq352AFQpz04suhYSotsucMIJefaH+EcQ9trnmuAnoKPN6FWLa2HnvVnAv9kzXZkhChdN2
a+JTKnkeg6MU5ycYdco+6fBad5O4JhXsGblumRIao7YzFLBORtEVB1gF4a8JvdW0FvxHTUTnxsEr
bdvs2C5jYkkCJieIJ6Ak5vhLlTXmbuMqsdZPJdbycIyNlcRmN914zX0bnxSc6VqGDK1GuDDK1Rzl
qm5lC685DaO4QtiA43ra+cz+Hkg+gU1Uq8ShIDlQGc505rrRJFvLb3IOw2K2n2eybm4GUhho9HI0
NKmKyeJnL9yKI6xAuKzZ55ymITkqN9kpX4aEjYRww7tepEq8HAysxROMcac3Oe4cv72P2q0S76Pw
3uNxyd17F7zL+TGg2DGU31X6FhW1HZIoHwYPMDI03ElJdyzc2s6Hh6Y7hj4ZDcxJ0tbNOxVBMpPI
Rl6IuFWRKKnPLvQoJyaskMJ8j2LU81YQb30C3Ypbw3rO84XpA4La7WeN+0GxTrFU8p6E7oDTfQ/l
U3SYTYar4NHYKyRyQtwV30uSamdL/50v3kTibSq5orfUiU8RNqG50kE/jf6QDbaZrWMMIfP+d02e
JzylYtmGOBRTSut2Ky+tBrpA8mRad1bwFXSOQnpbRciW6dYJrjHxPlXmMieHTiW7UbJtxM1k7ALa
+fZ+mt4YBxnTuhqc6isUj6O5tqb1MEIs5Uez1RZ7X7/3qYTtitwYqV2rCc4Y8HswgaFmUZ408ZCy
LFMdIyn5Ve9xo8X/1V965ibKw0XeuqaBsNst9xMcULBHV/YODT6rPaVz3bz40X2HRwd1heTm6m+K
0iBzJ1yDmauO8ikGkhJxbGY2LQh8EPEMPP3265eY8EPqJA0U3HfHCpBza9BSmLWTDiXs9JmnTv6D
gqWnBVK6VFInr5ZjKLJyWSIowqVdIzBNfhX6J70/iPFtlzzgoZut8ZkhgwhGu3bfW1vJyhdp/Cno
2waTXelk8SGMKqwZSLkEh5YHFevyZaQtonIXSeuCibTYuJV1iqabXvkKsdQQIqDue2Rj40yvi2pc
5wQNPNbxkTEFc5xN8z92LgRJpjbTAGwCiSLV0PVjRmyrgaOYJ/QgXnGQGuo1srj8Q+odDPx2U1fN
bhr5YYbavexBNN3XNLEHbq6V7YkQcB1pQr9KrWQxYIg0jrptVvwPxw8+Byw4qdtsvKMX1SOY2oCB
Od5x40mKXZmkEmN1Zb+ej43zo/77znkGKAg+LLkKqTv7NTuD+ZStfGg2tIrhnjjeGTRh2G8s/33V
P4yrv66qyKZERMGfRLqfBU6HAZgUBiHpTeVLzxZYJ4sWNFYLTUpYxSnzz3baMDGX+pNPcEEjrOSI
svCFvTSolyobIjHqRDxNB05C8UvFEGGPPei22HlwsRxYrzSqhLb4jnQ3vvBPqrUVHpX8tiWlkx8Y
LzD4GLbU8fli+FL7UxQ90zbNb6YwsEZcJF/okaA6pnbxNLnZB5FC2+EobPs94XlglskqepoMzCs2
lQ6lFGupofwIFUTVpZMFq1FgnuTgH22REIiZ3OziKrTrWl77nnytWvwbmOHIVXSZwa6CG6d29gpN
YbKstOHwG1jl87GrcZZUdjgRaUDSj5EvsdIZlqLKsGXBzALEsPt9tbSfr/L3K/3PXZzBI4UR5bUk
lSn4g6O1LgKuuFiCHbcQEtZkyRAzkxM1rzIzCbZdsS6DNZL+DD8FXC99bHXGcdejN5gJgN1SzNb/
XnKXK7dvT+kMP+mbyhLSuUSol0hVBoC6nvVh+8zLmCsyOqOk1hf2I6BhDhexulIYXTC9/fGW9DMS
Yltz9kk6189au4Wo3U+E6snAkkw4YZo6prDoKhtJGt2PRgwsyRBYDKVQlTSbPIjNtSbjAuH25w2d
9WKCFbaTIVfpHzENBixjs/KDjRxsmUxL+PatGqZII/nUSwCBbFmYuyjZCcbSB+ynn63QIK3m2RXn
+DWU7wJ56+e9nXVgeViWrVSymObljA9OEuy1Eh+mjsFu8KvOEIA+V5mrUtAJt9NSLRyIlraW7vFi
wHYDpScTcLuy7qERa9Uy6K41svMN/GO1/+EIfOvQtHyQrSCnRfSxm82XMBTU3pGwKnYoIUoGO4h2
+2WuOgVqf3WVQe5LVvgHgXfMPqrC9abxYm8NxYNsBRlJJQZSP/dUJR+NTBZoEDAY0DmxQYnAiPIb
BS5j4sBxU1W8UFhpeeRCmSiK05AgHHTIN5OwtwI+WkrB7zR3YFr72Ybvdu67r3yFFwv1bzd51sUA
SLU66pS5s4xnT8dBOlJ2zVHAJD/NyRS4+OFkIzHlwaDUadk85aWGjdqVTfNiW/n9aZ31KckUa5Gq
BCliTurr8sgJjJPGwajxp1qW2KQSsEkQF7sCqgGXmV+HBIbZ4PWW8m9In7X+7ZGc9S69qARwFWPu
BLHipsAaoeAAJGAOglkAIxvjrvRV/jMlNPOrWMMFiffPy5+dHlOvpynCihT/J4BPTZ7F3aQoxkwU
9M+cFW0zU2FMnr6K6/JDyWniPAKF/r0uLr+Ob3GOZ3dhCVPqyaKQnDQfhXmus60wX8WpQDxICxA6
KP2dscLdNN94yNEwIv01Njt8cgxjea2dvCAQwxKL/h7pkiYxejtbG6M8hpo3Tclp+iWtmk+mTNIu
tc12Y3lY1nkjwB3E2ZtJXgq6W2k3leZ2H3G5SWn87UZ3akdXbG3OIDcYHBdIdZdiucyTt4Q6J642
2nZOXrCoq/clQll5rccHvTmu6/YYGUsvc2KFme2VT++CEv3nrzpbZ2YuJGoTDsxvDgqyv19B9Jgj
ccuQKqGqXoy/wCt9UMQvEohiarHtuKGfIhL8k4TB7TXV5B9pydkO+uMhn73xUcqm1hLH5BQBbFPn
EXU3wFTZ1+GhmXZq8yQGlW3Ja0kOD5IAc2WiZzB9t66Wzdu4MyEXLZKNHm4kc2/CmRgOfoc9s3HT
tlu2WUnaRJkDkJppNANUQ6BkhuH2FIXVKmq7xb8X8AVOKk/X1ImIIUjp71ixwhD6ScbrCTE90/yH
fp7Szk3DtOzeqnJxldN34QCSsQEyZq0MHuzq2Ro1qroMo3mNNlQwHIOOpZJbtazthC2TqmLV94sp
3DDHFlcMtK1pi1hAkIAUbHFRHK7dzwVTFSxBv93P2erSyikx00Scp2MpqAEHYdAjUFcIa5gjul1q
5C4meGLDOIG170ibUbn59zu4YDv58x7OllQp6ElaKvOS2oRrHkKJz2TnGup60oIFgqxx2ONvTarI
Oix3nNMUopN2MDOb9lBKHSYRCHTIKx33TCpU4aAYPSMaWgY4W8YhOsKw2oG9COs6emgGGgjtyjdq
XjgLeIqGZllkUaDcPKvJslSSIsP88wsGy0WRVTHWYcTv6E/tW/0WNDjk2NpOcdhEbji5GvOmwNWp
OwnDSsle6Y1qLA7aVYaXMOEv2iKP1sZNeMQvQKGyFm0tcIbyQWYbYjJEQwu7UFlJ3dEKX63cyZ7r
l761GVRMwnLQoUGwd9nGV3I0b+ZusLszGSBUjhc4vYk1RLuNJrsm3YXBlXIPH7ZeacNSeExbqnnQ
+4XwZfkrIXZgjshMSbYF/EhaKayd8Dm68vAuVfiyrGAriNhaIsfjrMLXVSbxfJzYPmY7EGFb6rbA
SXbVHgUb+p3yPxuBxjmuHRP3GlB9YT7M6lMMLHY0ib+ZZ6uvyibFNH15NlIUbY5SMMD5M5hlTjKp
Hi4OeEBwKBXttLE9AVOEsL72CC508z/u4awJUwyj7IZAmb/CHDlfumIUu5Kl1ah9aC5ugksIMp6t
XouguVREkGgnKaqiIr6VzmHxAAscIWvU5AQ8X5nglBtQ0Ux7KqdtOW8APciJv2xhJW6S7iMT4ei6
5O86/4Ux8oVu+MetnFWYXetJVi3qCdYMh3qpVBymW7nd13RbFnTbwR20bYebrAlAmTCRm63vru6G
F7/jb8/jbHcuYYZYWsFNECfDMH1aiem6V1aWsc3dZNh75k2+0bGqWHgQFcNibWSrf++Fl0ZIPx7D
2X6cdYYX656WnLBWhzsUHFJ1m6EbEZXFbIpNWQmrW1s3CM/ca2f7xcNwDjjE/FfXDe1PL/ytO+rT
IkjymaugH6AIb0AIbW0pHEYnZWB19bu/uOgxxiPREZYUCMTPxieaZKsq9HQ+emGn4QT4Nq1nMzEg
BQeeO3juzf/tF3675tnjlbq0jkWFa7LEQCgXqE5cw8URhgJqad1aV9z/Lu9t3653trnkRiFlWQn5
JNkUG2GBNuS3SubvRr7F3xnXR2d6Up/VFFR8Df3w32vpgn6Ane3bxc93FU0jXsqCc2M1drLJcYit
831egxXmvy1bp1uQt6bwC0NQGbC9WwrhhiIspCmWFzIGnMa2GzYi1TG7T9qvIJ1f6eYuPp4Z+7KA
jw3TMs4ej2HWk575JkSsBAuePbQozi/PzZwGuiyR17WDs2lobohz0t00eZDz9VUA7MLQVP5+D2dP
KU7laTRCg67hZlqlUA/SVQR70a6X1i9au3FZ4dKFny+hvUq8hR2TznLq60P2i6XY9xs5Owc7Xwq8
qOZGYKVZOr6t28Gp0y0cdDt1h2D1S1+E2qeu/vGJhyV07W1c7DS+3cB5BFyjhLFZpli75cCrOr60
OpOwnZDdxSRPbFP1WECYx5wmts1NjI6teUIphcBSk9bqPkdcTlSm1f4fIJvv7+e8toqSUmesbs1n
Yyu5GjVzt818J03cQV0jBLC0bcyHBO2gjR9TNHJAxriQr0CQPDxctql1bdVe2ri+P6e5xv+2TTaN
OClywKpNNtBTXhM8RSAR43XeOulDtehhZBfL6fPfX/MFQz7jx3NQfl41i1UpDwquCne4mglCf9ps
/0ZZ9906DNYNQADRSY3TkFF+NHbTHsVUQKI3AkdbIpQhsKVVdRtDjWAEtZp5gOA3U3rwHEV966l2
HBnOQraDlFJ/guAYyiqs8Zpfi7AX/BVaItjQ1zcB+dKhq1hoaXVlHs6ft0R1wtir88CWdKg8s3e/
9BDc9hBFc3rvneXheWhVGMvrZFH61GIlkx0mVbCaqERkIkj7xR0s5Xi4tnlrF1/0tzs7Oy0CXTYq
LQDdKH7F6AeZs+nx2u/2tbkr2l2LHGawYaJPqzi4y8WJxLH3kZSJDoqZrGzFbO4E8vLoKa/RdBox
SEufk/aFiPLOycvbjomizvSTCIaJT14sn1rMoxNCRLJbAuXLJy/bhSjKmxeVVweao8OEipv7MjiI
oR0nW0NfIt1L3gg989ez5U0gLpTkrvmTHICydaVGkIoo89F6LDC96WwlXlvSts9vjGiNLjEzj91W
Tt5iY9lTayJkuiNXVrcOr1NxNKuNDG05RW3pIjWD/GS56bATCZvCeveRQhhVZrTG9jHXHGzYZidQ
YQYq269Q35vGvrEezGGrC5sOA0nsoYFY3SDeSEtxXUSuqT2iRIDNFIO14j7jJtUeEYZFIJm1HmBL
iY4vMUC+IeMY0rqqbkLpNPgPWQy4Vz2pkCCMHQy1/oRxCGEWrM7hNvBetOIrW5bTPnuMkOuUp39/
hZdPrG9L4uzEMoeQ6jNksTYvhPAQjsq4iK7duE8JSbflVYOIn1ENu8+VC8+f9znu8v0rOTumzLj3
2yIB+JRdGVTa5ju+td7VX/g+8xngtxq4V654bfWfnUdTFcaS1PNTS3jRLx6pM9FqzFfC++zJ0+D8
u+DVCleKlgtKd7a5/zxg7WzekrS9UmIYNldoM2szcQSYqi76WQDd5jF6vJasc4mgwwVJb6AHnTvQ
s58pJ4MeErOWnlhYLbB67lSVkwRuZK1b4egTULwLOFXgA3RbYrRxQgYiEtAzMHdkkULRJCI6JjQe
SuQyIHY+Ml/Q80FiVBLXEm8A4/4LQP7yy/nfu/7T2X07g8ah93VJnIeH0uwMiwMBXtsKAq4QuE1a
EsWZLloUKtdez7XrniEdNfS2pPDncRz6OXkxPIyPuRu6FaNdVr+y7Fj8V8cPF/vUb+/o3PrXb7xa
TJVinitBbGFOSsQlrJkNnvIRwzaBgf3iTxmvrk1IuF/VLwkp6jMM6P/TN2EplikD3v3l5q3EVdbW
Haw2Zg8Qch5A7E6pnWeoQ8F9cHVcWA5ymn9f9dLIjyX6n6vKP49+auRS7YP/f1UPT9QnxFQaLxql
5CpnIgnaT6PsbSZXxH8OL7rC7TA1LO6R2mGd/nq1Vrx8aP/nls6qkS4o5EQxGaSh/hLqJQ729dug
uRZVoLacUHuQtIuY34EbISWoZzub3N9kj5lf/JJj3IKoHHJUsRKQs9r/flwXe2hVxICDAGuFfvbs
i64av4/TgMmMNqNsxWZOgtFvpyMC1/VsczU9latxF35cuezcr57v0N8ue75zaYkmZnnMZZPNQEO5
RMo+MA4iatqxUIkSgAprX3u9Npv7E8X193WpRURgLJbk2ZEEfpamvvfn48Dilyx5Kb+Rp6U8rFFN
VslNREpX5RAnT5SLk30Syw3RSR3sEjgnxZI+FBYaojHH6p6aub6C2gRlPFDcesTFO7zX5Vut3Q+y
m1bbNHBhtGgluxxBdbsQos94F8Y3evIAofqqbMb4a7sxVVguJrF/MuMu3Tr7bXFbW6YXlvH/ngZh
+JmDj8X9ctJucoTXLDLZxjKikJdtv1EMWPue3f5udBdOvQGqGi3ViJkk/AZCAda6tJL9bdV9EaEE
qwwxVOFI/RdpZ26WRmsBcWlZvtM1u3ENDqnqRxLH7abBpHh8TZJX2b9pJ2YRR78w1n26RYyRKtsY
h1qZsuNdu/GfrFNHef2VeIt+soPupVQfEHLcya2DuoAtOnkeC8Y2HuYTuPeRjhy9Q6tP1SfCkqWS
HdzRVeRIy0lfTcVO19Dp6Z/ZgCFI4CZcEd/1aRG+oIqzS3WNerW9gfUNoXfkjw7DY6S+dkiZsuHd
4DNrNX2p1cCpoe3VD5j4DahJLQN9iRtznov3hITKxbYCDsiYIJcYKsTRTaUeJ39tRbtu3Erda1vv
EutJRVk+5e2i73571Duvcf8UqdoiSz4cv1ya/e/EJILUwVElFXaAGunH7NkFd+ZDP7YfRXystZum
X+Ja3rE20YDBoMod4XXCth54PHJJxwjeBoZ0b1A5Ket10bY+g9/EjF7ZIrS/mv55XeGLrYr8BR34
bF1JnV7Hsa8iwdxCV7SSGyPgg7BeFOFd8z8qtHLVxE5erb2O7MUNCfIiEt2jMBB6BULhCLbebvzi
rlekxdAcI2+n1bex9qvynim5HS95FI0aN7gV3MTifmQejLRK9iLCTu5xJUqHVYOpBfy6UHmckqc2
ehXzDdYH2KIFV50+rv7as9oxQ6hoBbEY00J3ZBcY/m1mhYskwxiLW0o7Ev7upmYd+qsalQblvn6P
4EhOt2zk9XvwMLCrQ5jd++tshaYYR/RDNi6MaRM3y55FJ9K+eMxq/Om5VNlQbLQQZbsVtSWrsjJ3
g7Se+GiYghQoRpYtWvBAYeuf3/G/N2H58ou1Zs9zSQXUPwMVu9zse8/r5g3DeBGTZeRtSktcICb+
k1VvRjtieFQXe1aBHDxCrCFYwUoc7fx03R3vD2D6Y2v+s8z+czdnDWSINV5LcEB8ykyy6Qan8FCe
KPNdffj5Upl79qzYqoheHcU/eBhaQzLyPkwN36HiXfL2UBdoba+ekJe2VUVSCC0zNare80l5VpLt
kvQCTwm2JWi2K5gL/ESqj84OmTdNK9ieybJf69OV9/P32cwT+X7lsyeiKBIj0MaMOSTZHU1ERRm2
D5ukXFbZes6NbwPwrWK6E6UPCL5XT5R5qZ+/ke/XP/vwy4EYMUUw4lO+nFbaSn5v78A4TjHyiN4x
IHg6vh0tw1O71px/L82/G42zn372FepRYZWZx08n929qtr6Blu5OoHPOQLu7BHaZxIYh4gaObtZ6
LOdAbMhHm7G7Q7WFo2u8FvERaV6kEDGdfFe1HylKJOkQh/fp9KzZE7EoK/OamvnCJ6WBzooqRjSa
BAR19kmJg2B1Qz3CO0K4ip+L5ULtbBEkMqEY2EUW4aP+oLxBBmbmeDd2i9Rap95GXmdufG3l/qn0
f76/nzdztn4iy4ynVp6K2bjco7xMbeEXxMWd8gxG8Cp+Bl85eDXKDjxxIBDUyQ3kZRjgV17m32At
H873h3K2jiQjVockGoqT1i7gfMjbGU+Lt+EdjBIXOHBDbBNeoExM/4vm7+9FPF+cLpkKl2DM87Fd
XaZG0lRawelVbeZYbJxZJG+H0GlWbeAa80v4ImFtV5AwlRyuDlHm+vnvd/Cfy8+7y7fe08vEgcw0
pThB5cAwSsyWPlHZ45Ih9cTFYdHht/Ea2iM+mVuF8XLZLGnZ7sRrx/jffeGft/CfOzlbmo08EJKu
SgWz2+hhQtvXLcr3IHCq/bTH9+xE96E76UYcT9XRwB3D5Su7sqP9Wf7/ehpnKzLo+iCKmRqeBOvQ
izY2rNJKVLYGUBle2OJKRWTlBupexNgYxWtuwh2f7OQBlEGbjiLmY8Ihvh/znenfzfIVBECsXP1e
apZZ6JbJzq8eM0ptTN2q7ii0t0Jly6fARFW1N+CfPozKkcCPvd++loAQI/Vba3fiDcidljiWf6OB
SVjBgyURQiKSOSC+hypCNEHAHfPPRD+LbglCYd6D8kV9nqKdBprHaAp/S+Er9F5D6tlWHlDeIluM
F0N/0+WEgb5M07swPQiQuW5J0rqyW/59kLPGTRVQRlF1TqizD4x6TGh9Uy/m4dWwqjbZa6H9FtNt
fxx/Dx/tzLdHAjomuCAtdWshvHWSqxzBAYBkb5VlTnxM/dyQD0+6HGFNkRM/X7nDS18hlA+sUQlC
g/lx1gKrXhIGUcEdyrgD1+9ddM+0RGVgc6+Qy7RodZtE+mT4jLqVeqvcQ8iFoI7YgTwv5KkBCbTv
ouR0XwSH0B+yb0LSYP9fW+3S8IBIj1ONr0i3kSK3vHbvlz7h7/d+9gnHDBBksePeA5zeVpJCiIoN
P5i6dnbq1CtcRUr+pXXJOxyPyKUP5qt2rFdVtUCCAtdEucM5SXJ7B8/UNWLx6dWX7JzIXRPmnMPk
9sp6oOf7a9dhMA0KQsyqaFryeZvL8rW0tkmi0/8j7bx2G9e2bftFBJjDqxiULcnZfiFsV5kUc05f
fxt9cc92qXxLB+cAGwsbC7WKFMPkmGP03vp4Uha9rRnLIbjVw/DZ8ul87+Gu/ILhE5IjRKRFJS3i
T2rWYvTMV9wsMGDY3Iz1rvvIpB1kYk2HylpvTPE09FtResmsA112Uaq8qrxviX4sMbXWdJaPabPD
YUFhLOqLtLJD4WQUKxqBQ3cU+z2Y8ow9o96v4+SItqYxFhU1VcT5zUhr/hxxArODuSTRGjkhOLT+
pk3cAnuGozzLNhvLvQDaZxs/ND3ZgQuAKU/pivqciDj+Scbd25z4TZfZSd7h7UwgmZ6MG5TKsCot
eVHKS0WeyyidIHoe9hYTi6uwMSy8gQ2a5SEhToCqmZwPajwnGO61OSVZ+CxbUigmMruhMgH/cfG4
tAozRhuBP1AsnSStcpFTGAUrsujPmjPGriS7wXRq+MsINj0TnjFufCCcIXwmDbjXZ1esRaxWKCpB
oZHgdDpExboroayEcOR1JiLwkeDPwzm/NzqvzG/L4HcbLdsIqJejAWistlUEBGrNGaDzUCAG3XNR
iQPk2fMH3MbbZg6jtYvS9j/0cN5iYKKXcMN9Chu8vea2POQHaMG2vjeJAX7Ec0KZq1BeHQFOIQX2
7Tm8WG694FPRd4W+a2F5+qMzdCuiYEIdL9kylLeDvAUCZCl3QrCK75Bb3GI0kiW7mzMX5wF5wyyK
oEgykMd1cUPvk4GIo9+2xkbnReBDXC50dV2LH7XsVuxqrZ1Bm9RFr4V/wTFtoYW0ZSd2uWUQ4oAC
LZxoWPHXsw+LaJFhJapRkUmL5sE6aoSTbLHvowWEwv87eR3BAkUucrHm5ayt8dQiS5HC1bhqn4Rd
SZ/UVtbZHg0jTjWbrgn0ry0l5Sx1YGkk6dwzxxnIZN4Ej1WwyezUQWAHHGY8CR7b+DAGRrfgiKW5
UMUP8lrrQ7VsV6Xbb0HcFYixYFdk+y+kjLG+U1w4niQDdM8R5da4Up/MLakBzaLZKwSs/I6DXUS5
+DooWyakBZ1AtaGLpG67k/WJwW2kl7kkBfm+PMqrejV4wod2J+z6VXlXLMluLJa516/FyevYmnrx
Glwj8y5Ixrh0ktXQeExBuLUoqDA97AQv/J38LjayV3yOOIzDjXL0b+MDMdrDK6RULV6bHWeTe36y
o1aahacz1kActyIBGqqd4+6Pdgy4oLOAW0SCk2/8R1ImbfHogxi+qdeZGxPczJnTDeOFQj+1BjV2
4jXHPrez+MtKZvfnJZOA0A5X2Bcd+TZZFsthWa/5ZkXxaiIVVjpB+n4tyNGc5bIciK5VdiCOFYEI
34bsrXmTsJMuqmX42px41R35OXyDI34zrEp2DlsJLcADgLA73DDxWnfKpe98UBHa3HdGaJvOrdxg
HSy7d84lmJ1uMbZZWmbaYm74HdVyRY6haw22kj3G/i4Bn2zyierK95nyPQFF3flO/YBlfB191s1y
SJfY/QkPo7YLUBZKM38Se5UOhoBNPSC6cmHeGxxhXMjVClWyCDc/J3Y9PZLd4VmZU36E2ZZxLkyP
nqDmx/YeAEKlO8FHsUyWwpWwt7+lDey9DFOSZcL04Bdc9nsGLI95LjURhSI8km4jPihEuzDROrBt
UWmbC3u+wWroVrftL+SS76LvMMTnLdyTAXvlW6b8Xdv8eTYXO8FqSoZsCuroji/TRHQXMTxw7+4J
MDUfUDozEB4al+aE+lstQZOQdw3YhUIHexu5xSGgi/Krd5h45/uEBLXAQXK9bq0rV+3rk/pnafvn
eV400tmrQyXLuWpKgDvOIRFX32TKopyWvezNiGTi70h0ZtPJ86Msxadrgryv2f8/zuAyOQKmSxvI
A1eqIllmCR3nDoC5Q9wij0j8VnwkjaO8GPeN1xvO5HS/1GHNWD7lJQf+akOARiWs72A6Rm7+DOeo
Km0JMkLm4v6U6QhBPXHGdz7HLMiag0n8yq3+/1xCU8KTME8j9ItLGJW+L7dVHtGPgu32SbARWLZT
Rx5BeMPY3u5eWWHsaHPtyv1t6P964v/rwMbFHFVIzkGfamlEowUCorlo99JWcFVHOTErAgFT2f7k
jOmV3dAP++L5kfnPYedH/9veMO2UsvDrbK7S4rcZbaDt8o20KpeQvG/ynfI57qgamr3wIt/+ux7/
oU/x56HlPw99VqUhk2UudbbL37KjtuPliYFPHvyXYqWdotv23vodue1TdFK354//BlfsxxL124+/
3BGEk5QUE9cc/gaJaide5InxzwKhYQBe+zjdslpSngLfIVPCKhdUI3vhimxFn3/n3+/Mf27BRW1P
IKSYK6RR8MhNXplRlW2ZR/XJRkEx1DspVFJpI44r/y34IgGy1FnH9p2GPUaM4aithw8i4diuKsqM
EYHDHFfb/NM6DOvMfKWajAd4pav5F/ULFiXjQXulsJGwQWHdT5igw1cmS71gU9MsGzrmlL3l8FSb
rFRbXrxz5rHSA3pLXtvttQ7Rj22270/gRU9ADMZ8qjKewDkvqfg1K6kDmBHjff86PrS/y71MFz5a
EEla126u7ATcxICNnrt9+Kqt9X1P5MhheOFyAGaQi2W2MxzxKjtZne/Cv+7SRdugNcxwnKDQf9k4
xUejtYsjriUG3Cd5tINHsXOsXVQS+xztlWO2M8mdnW/L19Q5cdUcANWcnl7yhSD4GoMiouh80dGH
ond7JoPZllk0P/XGLXUXAJS6+m/kNv30rJnszyXJsAziRi8u9hCMRjBqxfnrV8w599LT3ICCS+pm
+/rK9+hv7xFr2uzVsYAR0ZDUL46W1pJJqilbwGjNmHNqeDzp9/ifuWGrdUZs+nnRjkwnwfOvEmEH
X5m9tlB5ogNNggj3ufg3iXObc8Il5IS+o0UO/RKC5+dnv9FsqEDqtMtpvEISLlzIIFluU+RfW55/
XKy+/5SL268X/++nTF9NVazxYFfum4P/aNFcvTXeQ0ayT+Nh+KRi1/Ll1O4iCm8xWFxZNX+8g9+u
6UWfJe/NLj7XXFO6FBAimRO6Kl6j2IlgJGlLXViN50fkYl3t+d0SrqiWe9r52NfbFIbuTArsXv59
Sn9LgC5u80V5lBVlaCoZp5Q9Iwvr7H5JnqqdbCf6aba0D91rHc0f5zTf78bFV9oP5F4RWo44eAP6
O4pYIEUk/7EpBnUCo6Vy6ZnNZb1DfINNWA+MAZJcbKVDi3cQ+qs5Kn+bov68CJffbwzetSGPnNI8
s5M7SKUOJWvgRpQ5sGdNSL7RQQ/WOVvU4ZfevajqTT4uzzllIxVSDRz6fSIodVbTpxCfsPHfS8K6
Gp/Pwvacr5VgY/T3WiEsCnbm7fB70qA5X012+6FF+8c7a1wUBEpaVuUo8TsmC4Kfw+WNsbWREQvf
k4YToAP1Hk5enB/ItCCWbzHvuokkc6/1635+5QxR42FnNChfjgajPAOlm39d0Z6kBTcd+Z5t4Bmc
+7UJYXwriMsSebErJW61RJ6vLtNsXQpbEjNy07vykM8v+OX6b347m4sFgFZwbcUJZ5OsK/x/b5ND
7oSSO/CEcYJt+Jhu/Kd5Rz1enYH9VKZguqCVppmmpl3WpNpZlAdNiudHq3clQDWNG0kkcpJxOYyO
FG/6YIkDc44pmWeilDJheyhU599XQJ5Xlr+vwH+dxuUTboTZYDbB1/0QoV6wHfZi0pMmBimZCbvY
MwpXhjvMKNmeaR3U7ZYd/9LwoAE375cNXSMJ6vMSUvfV9fmnz/O3a3T52MI4qfVW5hrVbrOjXaaa
z+iRe+2mY1uNzHpYtC+h/GLOQU/zWpAAXl8bkUO7Offv6fb8j8Y+vEr/uW/GvJR/q62bc6xUosA5
hfASIrwReK6DtSW5QbCJBQ/RQgxeKqMJlecbdIwQmHPoC8t/3zfl5yf3P/ftospt6yDNKjjfXBoj
2gXm1gR8s0iL2zB7LrPbtr8foWyqr/5wTMbbogP77YnCIQSFdd7PTqKIJo0eI19eVaVjkuNz3iY+
9eQpOlMclmAh3JAy0rs2tPtbRzevqXibyIBg6m1c2k1quWuLWBPOcJmVD81LT52wkWQHbpcNQIBU
PwIAHBrYYGhGL1i2/H8yqBdNbk9MFa7KGn8chn8/n4sPXQpWRKuTcL6SCN/Z8EMxmLvwlbjwyYm3
sTv7qQ2X7su7b13bm/74jH+7HBdfvSDKsgYv2HkmGFBJZaShWbfzDB6wJxoP+nn107Vx2d92S+6B
heqGB9lA5vv18f/2ECdS4bdWZpzvgJHQsGavznxmm/VeKfzGYvchJI5Bf/cz2RBI4dfbFrV5Eqyv
BdD8nfx5cR7zxfl2Hlk18DiQBQ6zun7L6K7x3tjiWqUv/BU5Ss8RYcvNv9+dH7+G33/9RQV77sZp
lpWe2Zykb3rthYM36+br5gDcSvXg5KOoOdMNhlc2p1GX9P96myb9lfP46RPw/Twuvj6dHgS11HAe
c3VBgm9oIwHse7fpYes3B1G+y83HAJ1aaS47zcvYT7g6p8g7EIvLuqPtXb428TKKtlizm2WtbRJh
FV5LUf/hLqHNQsRJSquqmsrXN/3bXdKTVmsSUy2+zrNDaQu7yaUIY0NHr9QGWQ2FBNbolZ3GDyUo
xzVESRF1HtK/2Ey9QUaFpDDiDqDtaohsq1/aE59H9siEDyVetwxY8v99U37oFf150IvlQJaqYqxr
fiy8zGyNnjC2nPDjq/ZdVATeC+6Zjaq1VHdzu8oQvSvHnx++Pz/Ifx7/Yj2IMiEMa0n+EnrkUELJ
L1sGjBE6D3K9gQ/kIUDsRbd9GaOgktf/u8PrFx0rsj8qccz5+bjhNU+A5IaSwFEQ/rdOIRP4su6L
F9nJloF6kNK3K0f/+43448frF3WqCTx1NDPu+OC1JZ1DD/Kxid/HhaMEpp0vQwvS2jlbK+UT2Aol
iCas9atctx/vATZ0Nrf44UkR+HNZaoLAGvUafUs8LnzDAQU6LfNlUbKtbtl+TDfD2/BK60pY+vXx
35dA+enYliLp8D101NOXA+2yA2MwjHXOVrB3x8fc8DJjOU7LoVhVXACREHskATTsj+Mz7L1B3jRc
KSSmeIO6ZXl2tN/wrxhpNfHRV1Yl2+tj5RkMH55Qcsr+rPasOvffZ239cNY4trGQYjVEMvCXRHiq
60EpmuLO3ANg0POj1W/Pwb7VClDjNAAX9RbQvZstTZvdnVPdI6MKV2XsMMo0tmrmnAn8dNpxISC7
QJbFIORZAWu9aA7JIUUOTZyT4Z4fFDWxJfPsNOmesahPHBB7YXWtgrZUIO2kz8O7+aI0N1Pu+PdQ
hyEJ0BUnoWmXO/p7gyGBBBflt7oz39HsymdPGTdN7KhP1WmqF/qqeVDPHtMwggbTxzlXtmMafJAe
wHQmm/pQt65MKvbALO4p/QieGUGSxXR1v6bM1dvFIvDH5bxYhGLDz0sz6YqZYSxWC+1D/RxQgWI3
QO71WlLYml4E5/Al/2ifa0DC0AerU8PahFLAQx/7BT768ovLMDpuKir4s5fiSXv5943/oXrSFU0U
TdFEhKHIX7/k27ch9ye99s8VGW37OSB9BxBnoWyHbfMOF3LPQ0kF4/Xba6Kjv13ypq6qsqnJ8BLQ
X1kXlYMo5hYvEMcFveh2nc3eaRZOkMflDjk7x2sF988H5HW0FFL6LOWLIPbth2Z+q/sM2QfCP1He
hdoug0tROoN7jm+B8NnXfuEPOzN+4X8OqFysxHrby1pncECgMPpz2Dz3iOh6so+3hb4+58uWRzO9
7xDbyPnOYNwY7nqDkYbKA6MSaq77ay1+Qsy6IKR+PFFKtZ+WVF4pYn7o9P55mhdLdleJXVVa3AiR
3mi/H94rEtg4g7mNVS9M3c6Xcw+4h2dCIc/utsSkg3Yed9a8DYGc6mh06BkOT26WL6GiFhRdxjUp
0w9DLM4T1atpkbMoUVf8uaafh2IyA4HLmWt0ZhfWYXQFPKPl28hCPu5Umuc6rpkIlkt8attDHKAC
aeVFgiwfRHW3CnrcRhisohwvgL9kN1DgwfZxdPAp9iDcE6Lziw6R4gzKTRX8FjCeyDNWmAw0FF1R
59b5WlMXiXZ1o/xDPc+Ps5R5qqAQUnipDu1TP1KyuhhuS9UbK69BkNEtaxqILhafBVDWyUYPGluE
Sc5qSJjE1x/YH6JF53fy21lc1LPq0OZxmzTzOwlPl5xNYz8GdwZRK9LwiM49qJAqSs/dyLJeblL9
Bl5ijj7I9AFInrGRYPYIoPyPqS3ik4WBgOLd8oJkXEUIStvsXR/yRVDu0syw5e7QiahTclBVBGrc
xta+g2BbxCui4rQOrjl9ysRFHkIsemc91klpd8VDKr33pVuXbDYJPxt/j52X0HprzquJj0NVPRCv
Zj5lutNnz8Ownkk7YCRJppo9IjsD/g0SQCHY1LlD6CDzecWdvlp3n0JxG2P1S2GYDmuiwlT9cA46
W9Of1ER1ze6mR3Hf3/vvZ0+LXG4B/QkF+QAgF3MRYqXh7c7XCWoB99zPTqG0BG69bhjvMIDAo+Jd
bcb93XbWUROzjhIIKzI8uGgikJ4kKH5KJFY57aNmA2lFXo6JW9qada+GZBz094G0zQw46WTaS/u6
fdZIsbScxPqdqntwSwhvrlSg8rxg/Pnt+/OkLlZ2I6ujRNB5iubVjjXELsclmqXsvl8ycEd7Q5od
yNjWUaGvEHQlzLqlg3KlDpP+r5btzxNR2Z1h5TJNg3LscpM8nTMhGoaEsUq3rYy1MnjhGoi3dUfC
Q/1ZSE6gbVv0oMgbdyawa5hFGQFGJf5DEWFYQj+BiZB5XleBOxyNYxWuwv350z+vFfk3xsWM4hop
qrgftQUJZOY+f2sani/0Sl6b35xNO2URjebklYpW7SoXF+qrVq1UA9laWNgR8kDySaRTn3zmHDAU
Xv0RvN9xYppmQo+IrTvNWEcEwk3wooM0vO2T33H7EE/Q9rDXGisxf4zC1pEm89WSHoX8XpN2QYFC
RnyRynUSPgTJb4M3FyoWLoAEfmnzWw+f1Pizkn4Xid3IvyCLLyt/Y6ZLOQ3BArjJs3IM4HiQIhvd
B2/peODi5J9+YUtM9IRtsosqp/3EukplON01ZFYCjTYPI5Dncj13O9GKw3cGLem2J1MHE66aC83f
nBsFg8tzLBHMvMDUlLI0OK0dTkeO6p8oFwMgfOOBexQI2kIon/0SWK2xFqOnFktBWrPwq4tcUcmq
B+zPQLLJXjS4w229M2vQgwKuetLRP5V8H5rQER/Ead+RC2netNK9Zh4GxkDTUa62TCaRmbVEmdkl
rWrWO8zHhOqJVuopEl0jY21uCnJsGbba1V1csIeav3zJDWmVbbG3UB+169rxV+lyfBCHhR/YJb0v
lNJoXdbTZwDbA1FMsRUwpKA2Kl08KDcMrhPLaTPbslzdYTJGp0Rfw9ykc45poj0i8b4TXsdjTnTe
Co4EtVdwJy/eeo9IInaPMREuEva5W4X+P93KqbotnaBaZdqi3Em6I3oRcbA54wgXgPP4zJcDiVIW
kSG01PkFMLbJ3AVTcJDva3HbbUiwZDRE7hwiZ55NT78jE4UgTvDr9+ej9dndsDhqn8Vj8lg+M9FJ
cu4NUHwbMJySP+o7+QgvBEjIYlqpa40s36G8SXFjnNR3RlyUtYkX1+tKeELuOn7UH8OAvfuNURBP
Hm3yyq5fTGKOspsAav0ZRAZlYLucryQzbzSKUURG7HSr6itEO5nl6I2dwkJAB5X4R4qlfmu1D+Yh
vTdO3WJYWHwtV1yr4rNzZYfIhTuU4MnihY5MTiIpLx1Uu+ylqm8Hnz6NQyaMlC67acUOjMkYCjoG
7/LL8K4f6dtQe1nNm1bvemsRSierKFeWgCqrL8hJjsgKJBqAuf6Kc0/Cg9W9zvPSB7Fcx8NzrdnZ
u3Qz0YONIycfj3WJS5cur4GunqHJ+SkmRA8DyMmXdqVBcNSiQez2opneFNlsUeVhrbUPyVveuCnS
TOumr9Zg+M/Rq3B+QgOPNY6jm9KiBwxau4zieaq424nm1bD/q+cYLdwjWlcpdxRUWPU83y5GZKXr
XnJEVG4yeAubbCMG3cO4IIA0jV6J/lrUknivcyXD4iOcVgAnDIi6gktPT6SrQHxk+5ZgHEHOVOFl
8fLn4pNGksjn2nCax7h2wluqsTp7STTDjU2i3E/6DlmguRMP1acEEGvY6o6xJKjKC+5pQ1mpO3KF
SaQoUUuAqB+ybYHqtHoG3S+JS6Xe8eqMRD7UAPbqD8Oy2/HIs8IGUrmdpUm8lsztuV+DAR4dz6HX
SoQ5kU7/QlJuPnh6s++KpRl8BMoNUEkg5oYrDuIq5AswIGgQQoIVHrP4VGRrUbk7E+N2CvbCW4ql
l1WbraSY3qJ4QG1Hwm0ZORlIO4Fc4s6dYCuA6NBwSQ8fHVdSqNH4g7QGTA6JH9klhA43QXvG/5ob
LWr2gY+iCj071TLsqLPyZCkHcVgKGUGV+858Cc4kquJDqNgWmX5sl0Liahb57MqTTkuxP5k9BEZK
m25dRkuLL1FMnGzG0t09yumtop8EkdJpb+gnHjGx3xBieyauk7yD0u+ORsdCNL0jTSNJEm957oyR
o4Hb4WeaPh3bls/HnZrhV4bTuiKzyJ6QVZrnG/18rNUbCZPDmZK4eCKRgP2jLSvz/SZZftkOS66g
0v3qu/U5lIG7tI5eEwS9D5FZStM77MhFTRRXARy6KFzxxWp/mxmFJY6j1uO/NVvUZ0uZK8z3knTa
yBYxxHQYUsqODGxtkw+bDEEsf88ILAnRXui1XGxrG5ke16RRD4hTjHTNBruot1NLU3yVxKfkSVwr
J6Gj+HFy65MbVxtu1B71X35nl6gWKjvvAe0uYKJT8ufnbds4RrVldSzOB9KZaeZKKpkVe35ar9xV
JJwmc3rnM5fLHJ/989YU1uX5g3mN76+iYUeC/cC1QJ/ZPRKsrFsUXu2x7Pa84BF8VADZsMaLZYpk
2k1AExaLPnJgawaSl6oOf1xoPeV8aLtVKSyEjJrcNeWbVt9pxn0Zv0/5puKipgzOzVOTZXag3fDT
eS+ScVaKDgHOB2yxSOpRtL/4jLqIsSuBTfc25u0xepSjYxMdtPRZEm+HZitNjvkrefJ/maoD0og7
6POfo2bV1qV6Y0T3fv7Wz+i1rNsYVWPXfAj6mjQ+7c7SKzLC5KOKmsbCCt4dle4GxsXiDM+jXvbT
JhR3JGzFIUlc2XPADiCflhNRlgnDQLOhI2gc9OpoqLsuXKbqi1lsa+IphG7ZSTdNs1JIRIgDr1wM
4XJQXIHC0fLi1hnxDcCHTth/2uxDTGFTC3yN0OfRVNGz2k5Z5LRwH9REV5vI6UObzAxbQDIi6fTc
dDa5ymMsHbvgWRZv4gIna7MehYdQhATsoDJjfeWfEyNU/BCCY7ROM6yMcDWFq6FfB/oe9ibUIkf1
nTPic90OdEBP0b067EocQozn00XOaiH5t2V8YiBTElgTWC8SudEtkW52My5N02uE20m41Xn0kvhG
FLbTuGmRxxM1K7HcQcYpXtXghs/PjMZCLd2FdA7b9Rye28f3GbtSLE705Aj+HvqEcOZVBawZ0L/g
30pANjjJMPhttp9YkrTiYT5dOmdEw9bEwwizTD7jD9jD9Fx0tN2ig8xp1vCfSwZp8UQvGe1x98ui
Lg6KjTUsjWibjx95tq7HW0Wz1RIxxaLGedBENDHsQiaOp7On7pQ0lJDbqk29oj+V4nthuvW71J2Q
tRvZ7cRopqKewEtKSyZD17zTWVhk0s1xzsZB5iJCpzxCaKlv+MNS4+h8KOf+3/g+yy20PVuujAqm
6hcqpn7xIRIQzVF9we2CFCA/xdlKTddjoLGy/W600RYkBbdLz94ti7ZhNKfgwhXYMZ4vgtWYb8bu
12CMhMBjS1xxjKlfNHq95Bk/j41TZhBCul8d2Yh+sQxLenqsjm3uIHbiP1FYbtWjkd7G+SaKlomx
i1rKR7ioVFzYUONTqqw0fVc2n8IuwTMW1NvROFVWTkd6QZ5gSvP3fEwC3Ceu3D2WCWnu7+nkWKyn
gMj8wkU+pLBGKJJbmY9VR2zSO+IKU+29RnV0Y8FIf+gXsuhq7b2ww5+RslqG1qN5m0+3unoAHK52
j1Nb2PWZVKWbszwzBwp0/IjlGslTGkfr1p3qyAabj56sRRYqIs1ZHCM35lwpjixGioC3iPwhROqc
7o3igYAEZVhWuUezRLyJ6oNlPBbdKs1XiCR5MkZyROqDEvFOFYiC+NL627xcnsuliGCcULnR6c+H
snB9FHqi8dIq62lYRqaLjjBvPdyziXIDoizh8KlpOpqI8lETcIpN1N8lOnvloPLQiNh+m+gGAiEn
7acLTbP77leTsoiSpJtC95fj5yAhDRxdxorB4MDvZfFFtFht5fpTjvb/brMqf+/U2Ysa1AAiQ3P1
LwVz0zSsheLXoJToHVKs18wn7con6GqnZGwb2j3dWRcHQDl5BLvDP4BORX9NYUbIQ+qSa9AadBKc
Wl3KyqExH8PiAWuqyMD/yghN/UGbYImAX4A5zUDvS42PVFb1uTKl813HTDstjvp44NLATZfqDXth
ZFQrEsBnZY/vmparNoSTOnloD/GrRXfV/xi8iTgZW5tm0ahF0hTTPhFrEr435WiKj1roLSOqF/VW
tzbNtDasm9QgVIxAmZbNq4O/JCo81sS6+/XvG/GTSG3+SZYmSrpl/sVJztQULQ9HuVMOrQvwX5Ag
wrkCiU3A+2yBDJKF3GMmJwl1S3mhOlO8glSpe9RI55dgggJ35XL/NM62gIejpVAVsF3axbQqEAWx
HuTsfEcyFJCIIiP9hNZJiuQDKlns0jApSUjC9FSZTnzvM63ND9cnpz80buAXY8M0yCYC/n85vBOk
s6xEeXq+iw3GcgRlEVGRJLu88fwzrTcniQ7nZhkLe6HAk2QcM8XDK0MXxx6vehZ+mEv8eTLzC/Wt
XU9bnG6jzsnMX4c51IePOnHLHeIOu7HIUd9AuFdDms0BfpkJUteVPtaXcuqyfaQYjA9FiGY49i8a
zum56IAVcls4g2zbWeupYIcZHAPlGVutbfQB+sFmoVCBIbDqCv5V+xhTZI+EY6IFW1Lg4jwC5KFW
B0O/5xMWPfAWLDPCqoPV1B6obF8DdLWRC/pqS9rEc72ST5qxC7NbUHw+K7rd6Suze4QOo5Cw/eXC
BeiHQc5C6bZQ9ZNEmKiqLePSERmnV/sA4YtLABmCoYrvMfs8Rzs7/36JfmhXz21iaFqyJEK8/nqS
vt2cNBf6LrG4OcRvinv8uQAI3azgIXXOlcO4jkjY0Ql6ToHahw8aNRcl+ZXTkH9ap76fxsUzMnCG
WT0/sBGwi3YWeNCRAlk0zx35VIaBA6MpckB1jshAPhQNgqNMlwkKNKMfIj4wSyExM34h8/r3FfqB
sIBBavZw0MuXzb86s0MlSmjfgvOdQPeC5FIvNbcGlvpg2zNXo1VL0ogj6sc8uy2kjTo8xePdiGDz
k0xDLGSB/0KD+t/npM9Dx8sH+vs5qX++UnlT9xbJY2A5RreJvS6zKyd/pFYnudOHp/Gi+W/Sr8pY
kXKdh/t8OggYbBtCn4kNsMtgr2efgYhH2BYHN1NR+B7TyuPa9SwUFECdCDiLoGSkOJ2yitkkRUc9
8/R+cwYYZrKsrGThpNI50su1IRwzczszmvoHpWbLvIsrCrJt9YZUQXOha1JxaM5QHQlpVmhRYqtl
h4s38d9X5Yc7xQCSpVczRENR/tJxRlpoTaZl5XcZhs2lEODMJaAKxcIrETSY+szE9n8NJDo7grpN
1+kvFX8nYQrs0JNrY/gfVr0/TuZSzRlOWZ5XGidT+0fswzAhdGcitXkmMMQMZQeHHFHwvSsLNa12
NRjInAcGfz4ifx7/Yhionae0DEMjv6PooLedGLd9cPBrwtR5v4Ii3yv5cCebgovUbMJ4WvKyPXTG
ScDPehO7DHlAc/k4M9lLsHet6SWEjEtejVvNbff+evGB4xIb56Nyg8GRXJvwzaLvGT8Uc6TzMv3V
I5GdNwXlduyc2HeMYCN2nxSZRQmK0fL6u/MLcJseoKoKxL14be/10Mk+5/huUK3pXmE7pLKVzwQZ
bfLvLGUdGFFbpISUM74qsdoO65mb5AizNOzfD9OPSit1dtYrogoE89IhKQYTGVRsBu6MoADmgTtd
Woj5DO9rZ/ymRVI8xdz++nj7h7WQO/ftyBeKg7RA8B8P85PjWhHb3OEpsg4xsW7lAg3oPcMn5X50
h3pvWaeqJm7GHZMOY9XnoO8FwLVldUoSPiX9nNxzbfiuz0vLX8/Vt7ObdUPfPhhTAhFfDMLiDhBa
S6PH31NWlm+k2EvdcpRWenjqz8/gsjSaeI99sg6JD1qZVMnnTVtOjA1u0ld/jXl/S1s47heKaHfc
VZQ0txjp8bSHC19xGxaYRbCs3OIRuzJhTdYxe63ibQAbiQwYxM+KRrt8I2enhGaLjx38nBHVh6Pf
HkMHtUO7zvkcBxi4//1k/KQIUciq0ZlFaTPw8aLIixoh1eQoKu5Q5lJiTusWb9snQITohW1pYHjG
E14wqIBuWzojwjSLEEpA83QoSMOsv/i0pIns2AnDPokMms+L/skiPfbXv8/05yfp25leTIGLrDkn
hfx1pkQId82mlje488Nf8QrW1tZicPKqjG6UIklZ9NJi2kgbY6P9Lj1rwz5lFe7O4pX36gfnMU/3
t3O6qMWqcz2E5sA5dc8ion5gW+C5KwcYxLzsgCVZTsuQxnK0ET+mT/+ZjcaKCxS+0ruQjsYVc+Df
CX0Qc76fzsXLxtARgUbB6bA7Fqq5yaA/ULOX8SoVXF77Zt0v6wf9xbhFdUZX5dBs9V1XLXLiWYct
8xAixWSH5sNSvaKN/ZLUX75pmsgeRuR7RkLSxXNW15Pfx/OVmmUEnrUb4Qjcn7S7go5vx3O2rd9S
3dOJg9mN+yzyqrtyo+ChNRb9g9V5CHgZANBfK7BV39eDzb/LeUM8q6MtTNqwesjes61s7WXxsRM3
Sn1z7u1416uuejf+GtT9LH0mcwqgBVsnt8UgLtnl+UUlBXroT7L8VhJdjKm0JjK46WlxgHlZUdPG
H9A257XqStmj/V0lIgJkSQZ5YiJw+0KifFt7cqs1hLRLEYQicCJWbaruVcY+dByzZu+fuVvFWitR
keFohkC/1fgKmcvoLcL3Q23zoMCztEfoIx04Qy+bdUqwGbOdDGWA7GTtrvsFNhx0CaMsUvNINFlQ
gAY7bdyk0+PEg0lnaqPRKaSHXFM9jV0DO35r0aOw/fceouaVn/yDf/iPn2xdSI9SvzdkK+Ynsztn
2z44MelOfPxoODj+bvxVBm6NjdXzt0w9a5sR7bX17uopXFQS/4e0M9ttXMu27BcRYE/qVezU2bLl
3i+E7XCwb8Se/Po76Cpk2grBKtx6SGTgHJwgxWZz7bXmHHNQ40VTJ+msOU4EEPTEMDAjTe3hXYqR
tEQ+FFSwCDKdGAunYEHn+dKS+68Q4edVONkeGLVplFGb8CQzZ3/F287+rYhQMrlQ5vXRS8pdYu4Q
40JGIRZGKhyy69i3MLgjG/oqu8uMTdDc+VvJGWVbAuxuydtLEnrl36qcs6RUwImJu50//Pw0IlsQ
pu5YlDNLT7JHZuaILHn0/ozYMjflvr6qSVBTH/JkT2k9PbHBfDJzdzporybNAnoX816LBipV6fsi
uS60NStfdVXQIO+vFrqF0kCwj6vfvxLauS86qr0vqKw+c5xPTltT9dQYyxKmALoJvg+NbBujW6au
pjoJ0NXQM9/Gh3Tfe8FB+iD5qbaF8W/I1JymMu2EVSsTXH4ItJvwrvDMxmYT3YjL5Epcj267oxFN
Lp8RPIHHTj1teht6wlc9gc4YHz8omKbLBIM3qKQKFtaXtgVnv9ezIlKRRVHUiRT9+fsWxz5dFDEK
zmdozDRmRnH2cE98EJkJ2X13iNgG5VBM4VfL9VLZSUsyR+4Xw7J4ZojZVvQkaWqvo4xWHkHKy+Je
drWH2er5+51Qzj3mmHFwD5t0tNRT6S5qx76q2n6u/GBjQqUBq/NZKY76sHhXsN4qD0ZLJrLwtyEF
gmnJvEALHmR1YjXlkqmUOwL8Tm+rfp1VTwVzqRGkjbIq9I2qer+fLIGAXLef3yecg+DICHgT1f8r
2vm2GodlVeh9MHaHCqhOHjjPobkupZtjE/MQsf4zYk2kVzXDPyMljz154yITm1G60jM7gxOs0vYX
RzC95d9CvTXbhHdjYTftU+l/iNR0BXkmeaZZgfw6LD4Mv3KqG6Xy75X8VURSlqpoicttNBJ1/L7A
ohMtSIHjaBocqNSU7KJrVhr/VU2Amw5+KRMyKzRlYttrR9dJ41YHHvWbVnuR2RSGR2UzwKXNDYYr
yUGSB7euKftlUE01zXlNspjD0oMxWOhHwv/AKEWLbdb8kQum7/qLPr1F+v0UPBA8Wuj3IniDaTtW
NylWviF8F7pnQf/MEEwtEP9O9Nu7xQro7UoSWo8erTtG6a1U3Y4MvBv4ITqTLRmutNZsDOzZ4RRi
1L4Z063hv+SinWpvZR2ucQX6CnMslx6sUVra6KAxEMzrGdtZWUychOEFCtli3Mi4FhzkW+UuE+1y
sAz6vIwWBqve+cuR0AgGcg5MEdF/iQ26gW4t0om7bVInBOZ8DL2w8PRhGwlvlbEdeUnAd9zI+47g
PH+Jpil+PF4ZLtkvK83Lbgr1ccCT4kbPc0dMB+CDUhPrwjF95WN7RHhxI6LJuc7WQF499X0Ay2A+
jY3JZO4mYlwsJbmr1o5GwFDjGLTSoJAu7KPTmOuGsE8kBH/DKwTf8EuGh/qICOhByeH6iHR3i313
GN5kMpctBPZX/jtZIagatLdJ2dA50lDYrDte9PR6GpbBn/n8A2uhL3OZvshyqt2SDsGI0B0hQQ2Y
udkAp6uGh5Jcn27ZAdeWSLRPKe8dWFAGcb8PNKKC2F18Ap42GldKAVMzbHE0edvcCq8y4qhZ7bkR
l7lXPGV3gJ/K2+GvaI8+EPTrVgzRda36Bi0iKlerJAfeMsxtK9tO7y/VVQurwHxq3gYHNUYROpVw
PeqO2KHRR2wE66m4yQ17eASg3TBrOL4zo3sbRiel8XyHjzj7lDj0vtunf+bwtG6p7xUDNmS6a7JV
iqMWjxWb7xbLXUoY6QoHJ39s40Pgf0zqbQumt2hXsw15GyZbQNBIwgZbt8aHfOFqu0XlMFbL2W9y
T8stP0U4/o1T4tqowgj/sY23/LGZuUvdIe1QSFtxandojvHZIW304Z99ccCaB0ko2VKW8xxYXxo8
DX+Oe4YOD6j7oxAvgIU1oHsTl90DV0oj39GhNambQPiWBg4dkAXCspi2IWoW2O5ERRVXHI2tsZP4
LhtMzN8mFlCduYQtSVcismHENBPNC2x3sNzTlVjbYmYpjUvGH0NlZBQNQbMw78h/6zzGyujVRH9J
BZHBg2PSAUJTxnqVPA/kgr4GN9AUHtq7MANUFdVURezxOJHgnoefHhrUZ8QKXlxZirmVopUvWH58
EFkcjCd6Y5Nmc8P1xerYbRr+K38dk6yAkCtrMIe6VeASq16lHrYbU6DgsyGXkEaHzhGBFu4vDaye
ueHsM94ypPg095Y8JqIKAdOpaMUc93A/CSuZjG3SrJIWsZElEJYE8+ELrawTEDzP3DcxjyGw6sBF
Toe8SP3grzNA9yU7DMdHm5ibDF2z9icNn3U2ckf1kTlD+SKEV1PJdkC4Lsz5r+fIBOkUONVuGHTD
ck8yNx94W4QrCe1j4IwfC9Xt+y0TpKls0Ig8l+1nkBBUTQL6ABs9zXTQ/NG6488CaaeKYiw7dT+r
ZIYFOBum7P5NyBy5Xcx0v1jb5+mVjIoHvbGPO21E/Yx3CWCCTIhOsO46V5bW+rCMnAQHnVDYrG8x
Xsf2pWLGGLINbtjS3Hbiuxg/9vAxYqZe2iG41WbO+ZzHxwVaWHz3mJYw2UIXLTPRBuUNiR7Y2bhF
TqGtO3Dv4csgfDJQTcHOiHTQYdYfHUV9SlG0+6xNIUqL40MIdEAg4zdCZ/gZ9us4uJsRnQiplbdQ
fG6L1bi4T8dNHseIE64jnrd53iv4n33nGkcyQiXG79GjebwzcYu1j2ULkTCxGNFD6ENjCbpuTG5r
huEaf4nXlps03hr6rmGE+ntVcKZtBkyMTjmFlkKX6NSEMhy7UI8jvcMqMbk9iUrL+C7y0LLNCyC4
lie2BxdTBefy/7QS+X7QucL9VomUVaX5nal1hzm0WLdS4of8Vefo7px6NlySI/9bL/MT5yRBEVa4
qpzOVCN1yKtKivqDxj6yg6zbesNqfix4zeUvy8TFLdi8c/jnB3475Ekj51iqbSTnSX8I1+2jspv1
qYZleM0byl0ofxePN5fEvx3vpGROzSEz1YyfOBMRKHTUjamz56StNdyxWCKf7ZxQ2iP9si7lD0rz
jva3Y590ZExtQnUS8FvFTX6jbJvV7EuRd5cbrWdmXz9v5MnGpxCTpovlsD+Mc7LgMtkkrBj6EmEn
3aiw25Rut6JM+0L6s3aGTsvW1vn9hfkaCf/zc3FsLdD+M9I5NcPk9WRWRtt1hxxpCHUhn3eYyFz2
NsLOi8Jhn8f7VF112h6IaRW7s/+1DN0i2HQlE3dbtWtlOWuOU9YYYtIclCfajaEBdnumzqsIy42s
AugTHQuIA149lwrIGTFtoulzp5vib2djd1dJMHhJbljmZ9zk77/yDH1NxxKj6wwZcST+0zMNs0LP
jogp8aOk97jLhwbM69EzyZinpnlMPgSCcC42q9Vz740Jaw79A0qNfxyc9XFMtU6W5sOOztSs23QF
UronT7pYIRrbM3gNScOmiEI0LdmCYqFdiDrbxwaO+gcbYgCNf9nlM+sGOfFkDY8hUkA+GOpaZOrm
kB3NhjZZZx/NJ2CC4/tIhgIY3PXvF/DcXuv7DzlZ4eq4VIrIH/uD6hXXORB8xSuvZ/ro74dRznnr
lO8HOmk6RlqWiRHpSofCd8i8FW86OrTTvmYrmoq4USjJU7CM2nPRvpnTlY/Pp/DvauFJkrHrq58D
bWS/vAnKz0h5QZCvEA9Y9CRpRw5YLK9hZCiniDur20Cge8SFHvDUdBEpKsnabw9Fg1zXfG4XILer
3BMw52SYElBmec2R2nB4WvibkfpOQ8jd6/M8GPjP7Aarm3XSZvu+TlHddctRIGKpNtjwt0Bqc94O
hjYFAehwFoJh9CRScFpagYLymZWfWo3QXbpZPItyvuwINgRRaPWy5wfPxwJVOec5smGpkGLOmzKJ
TqhZP4JVg/ePLC9IcMZiSdauEKJPuYOHTiajmHRkKmlbVNdVeTDFD6GaEMeay2pYm2w1F8E9CYNR
9UJWkZBu8vAZE1OR0I6ksKWIyseHLEZUx6Y02yzYfjXP7DQVJ+QvsFPldkQ0Uc/WAqi45pE5gw2L
1PCQWhY7Hk4GKejSk8RrH+S/yh1OA0r/mRvVEVYyNTtD2AmmZbAYQJAab8pH1pHuXdlizgAEWtoL
hxyvaVZ3By/geD9V9NLiskQ4xwGaTYyvV7QT872XH4+Jm8HtNGypQNPK1ymaNf/H0NZbtIWz7jw9
8u0Qb8XodVEf5px1Y32Eh1+5Hf/i2ID+Qw7JPxcEaMIFCgP/aRCwWBYvDRr+4jpjWCFhw3mh7k/o
T+VOa2J2sVLwA9EDVvwWq3LzHJiMh16P4VswPuWkRyYUedIStSeTxtS/VmpXkrwxOZjDNo4ofGed
qQzwVrgT6AjIsj2buEfHRH6wTUUnLq91hRtRvycxScGIEs21GRxybD9G8dlJtx2hpzz+7LtqzWEg
gO5JYpcSDug3r3IOKHkytPtsowaeH+8SQjprtrwCjObwwLEYjov+poJUI7hlcwi7ByIT2Zp2D2Da
+MtHk1RXt4zuK+Sm+UFS962xw/4WPRTK33Cl617EpQ92AR35pViyTaS+kylmMVxswmHjFxe+V9LZ
JVUmnF6VwNwxa/9Za4WyX8VpbPYHCcF07aqVCzPqVWbB1Kjxcp5nAHIXV/KzdaVJb2xWYdAeM+bT
+lbihbkkpbrWdofksbrPVgB+LDaImzmMm8ahhZvkwg/9GvCefpi/H/FkyVXMY5THGR9mxkJ65Y44
kuiOLmtrWi2M+0oBk4WcjP7MdkQ23d2HMfOUFmRJuIUMUm6Od7En3aH3i5FWQh5uWRedP3i3kNEb
snvktPv18f33BVw9V7mZuibKkkmBShf653WqhCHI1Y7r5CPpOgKM2SX44TbVy8jUPfFqoglxNqa3
8NJqZjqovo/hplXv9GRrMrKMeWvZCZN4ZiUAbVMG948lpHOe1yWrFHvLYbiSUQykN4nwMjByKceX
Qn0L+5egfhq1qy72NA25w3OafEjq08V5yPz9+feu/Pf3nUwCUIIb4yLhrsygloa8wQDlAQpRa+aE
TYBiUBsu7GH/+2U9X798u6wnj980xl1bzo8f6tIPWduW69xFes9jD94AwZY7gm9j1EYH+/cj6+fK
YdPAKz3vOaidTt43QxvbKkw5cqyvFsO1mm97grkBYZCCDTg+uT5CY9eu+RKF066snJTYsxt/ek6G
F+KestpFNWFpKCi+NDAYDpGAR5/tdBsKHhjS0SM9mKQcC/Gy2dKxK9N13ayGwFUhf5PgSN+7flEJ
P6OT2OD5zYm3iP7E0F/QbXi14fqHKrxqeP1tw1YvQVDOaHooHL/9/JPdwJhFjZ523O9sgnC+7mzV
QjcYuTlK4X3E5ywT1oJ6hbbGos0rB1skV6DoI75Ernlp8TszLf55Nic7himt47DJOZuEBaF2sS6D
IFVcvjAWXQk2u37iKcF2dtqPKpE7IDKOa1pF5cKSHiT0/7gLxDXdSfJRL+KzzmEKvl8r82RWKOpp
n/cRZ2e+JnS6nOamINUPAe6fORNnjgCarOBPLq5iVBZ76IL7dgsE5ANixyNfdffSZOn8ok0eyCzQ
nZ3NJ4uRdPTzJvA5IRgIBLtUJE8GgAxx7gPH6LslA4IvRP7vr8yZMTF36dthT9YIJfaDRTQw2GHY
E40OLl8ssdGj9Kd1+sdj45bZrtKdXkID+0fMrku4GNuSlpThyqZtALTEI8X8Ylp2N/Vt8dq9l0/+
yrgt38J6GdNRpQiDYsy0jFkCgVQf2t9UobG3XqgvKFl1PKLqrs1Lq6F59kivbFG6BeZCJk8xc6QL
C4Q2vwH/rIgmFEdjnorj+v+54iuDMhlZOnQHg9Zvcc0nC1fjw2hsJQJ7iduzKcj0YSPLdNLV18QK
5dmHgnae1mxKmM1INzi3RCIEygOxY35ynXc3xvShwFPoS8EjbdwKaCGSpr5NcV7ZSpESfvFANtci
WKcZfUf86X73t0xbzA4rDLYeGHLJfwzHHm4+YG2DOEdyFCfpmQ8hTAnTsfOLQcnntkgLEeQuM1hJ
/GfMF6XVYtImxlG4WqTUEq3JJs1TJYjVgqVo3pp272qaa8iexsAMtCcrxKXGyRlzgK6wk0eMzvUk
gfRk+5S2rdan9TR/nhZ7xVV2jWypb8K7eTsvw7VXMaLSrbp3zDXhYF7xJxhco9jK9HJIHMBtW5Bm
gZkbNZOEu9YuLs4Yz/XKFvD+SHYGwoGM4ufjEuO+qyRseHzJ4KhycYpyV8deLmz9YrdQ3gZh2/ZX
qZouVbzHK+bUjhhhCXDCwWZKU3lT5xRMTyIE9sGGuEaRGc3syrM1yZX+/P4qc+P+fbpVFg4Virih
G6p8ckEBYppBYk7DwX8gdQmRFR++aNVmm6G5xyAuqTsdA+0Ivoh9qyNSxItq4Ynl355EYLUjBM1k
F8D/Rum1bLBNuqolqkvMsg3Tir2eXAfEgPS3SrGZ6EREexNGk3lbmLsE5yKWXcxaGvNpKbujrjc+
Z1ULFRUOP4x/OnKaVUoRBB5DF5fI06LADgXEEKlDGAgJsBY+C1rwPnlV5VrKmEgpDvtdAYmEQgrP
uOwXt0XlkB/hW8n6/4Ttke1hWtJiOdLK7FfJ06LH2hPgkUNclu2OmLbD4F45/mW3ojUf9SDhrSxX
qv6XGZtfvYTa7YLOJ9EpZC834gUS3Ll+lSouIFToIlFP2il8pzWHwvcFZWbhzNneLyQ+l3b1FLwa
pPRIu1mecg9/5qnAaGK1+9ARbnzLf52G7cQe5RqJvTl6pGMobFYIakjT55It6ljtE3NdBF4GgPwv
lPRuNa5Bp2A8Z8U1zEc63eng9eOH2H0uJDdqrxfdbSX8zYk1oLF+ofg/g57TVXpVkqiKEmmgp21s
qRyHehHOv9KwdG+o7kvFxvqIsboW1nWxn2hW4O9yNcLPKcbwwnWPZb+58PSfKeZ/nMXJFiTr+0lu
GnmmuBizJAApZYoAZoNZLIzWNKYQwS/RhZTWoNz17fX/92U4efvk1scL1XEC4mZMNxmvv05Kp5hP
DM/3I3za1MWLr6JIdVi2uJ1Bdnt8unAVzizsP67CafNbVrVFrnAS6hy0WFHLDAwPLUlbxdoqcuLj
XZdsBHlj+p5m2uFm8P9WGkKZS5Lgc/UVOgeCl5EvyoZ5ureS8pKkRUGaH33SP/pkNXRerlBxc0t8
PNSB6uTaBjUl8yEGpi/RS6djS0DsXlCzxtc+7aGSGlvFaQpPWa+Xv1+pc8XyjxM8KXzULm+mYT7B
wW1kZroW5PKA07MWFKJ1fJ1WwzJvXcRGQWdhSLJJJ9OKNzU0GP2+LOwqdqa7C+d0bgH/ftFOdk5t
qdRakXP3SJohWYDeuoX2M2RyvcO/hUTx/th4sgSp6RYoXbLsupUyPRfNtRI/mqH7+9l8schOiqUf
V+jkjaqktCW7jis07YlyCCIM6RYUoQxIeGCJR+AvVMpCvJ9A2JGcsDQpb4o5z0unoCejbg56qbqb
kHto4JxF+NiLKX3LZBUlNzia9J78WMAVhKro/b3cAv7XPBCBuNyhJtA55bV51p+ZPqcLDKCeQDbB
bfWJvXGBbzz8kzUIUDCS4/xeMaYjIzrmS9R/yvE9rk5SoHMP1UH1iRq/65zjVrzW1oub8YkbGZCH
lNxkpLDFvJI+QVniQZG3Jmcz/67XptZXLdFs5rwpqe8U8VnwHwsUosGd3/JsepBibn6/3Gf8cCyj
ikJYOa8LSUMn64cfFJBooq9Xt0O1gN17csN2Nc6Ilay/j4pDlz4byqsMOCb0In0NECoF1pV2NGm7
G//Ssj7f3tPb/x1Vd/IwDl0bCEIMeax2fCQaD13tMTpdoBZUXQbh7U1aHf4fBk1nai71O9zp5DKM
4qI/diYcpXk+qVrSMrqttrSnvdTB8napZXB2GcCeKhJOK6ogzU9KvHJUarXLWmqmeEOTJLNyDST2
soS1kjoygRB8ieGSsDMwPfl5chDOM/aXkZDZgX8L8EK5sDCdMcMAkvrvGZ2qWAl4MvRwBknF62hF
U4m1R70W4vtFzuC0c2Y4DkR+2kcDHrhL6/a5beiPo59sQ7Nq0hVB4+jmaxZeiQidYEoLfMPQ0ihW
hNrDQQWS0ge7ME45I539+btPFmRfzY61GnEn1FcdRgbqHHoWoS3/yUe7dedk9OJlekwdAdgYZtEL
b9+/csL56Aqg4PlrJZ+2aoNSMcRs5Og0qqqlbtiN5vDr6wXUmp2MwH8mLzmKaemudiRnHRxpIgBX
onptV+JFlOu57smP8znp5VSa0rfHsBsOxt3iOcru8M9pZPSBlgvsCIHSAu6y7xYo1T+gRfXEIiQW
lhvRsNgIHW8mU1uFHTZmpV75VeJG0aekruTybVxQLM/xVvx/xrJmZc/RPQMRE9bIrFAGBYQTzZIx
MAI2kTioq9FAZq+Lvz61sncGkHaS7NHdhhsUQPcxnwBnkiHGDfd97PIBR4AhdPu6u1Ye2nvsKJ8s
0eb7gMsGZQ2FNq42iw2+krDSukh2ZjKbSrgVUqOleDcHvn3MtD+GCoxBruMDkJv0oLJXxg7vHzT8
GLx/Eeg0A3P/K1oembmEG4nSElFQj/CUTKzFbgFE6S1cldEmR0FHuAwgiwzBGxop27j00n5V8qeL
paFK0kKbwZ7/dG+OTdAlhjByuwSX9KPS9HrJQzvZtXSHUwIu9RtTeyrlh1Yk+2S5eE0BNPEzKDKE
0i2DNbIVt8NZUpVbBnCzPzO6UBue/cB8P8eTF6wQiqrKF5wj5m9METnLmOBQTIh2h58jXwtOR3Im
E0PkSvf04Sy1u2mbLZCA6NLe/+K5nHxcRDU2zfDIVpVLVNl8X9C9zIb5on1BRTCy9/N52rNZCGhV
pRu4JaLG1m7lC6vO1+bktxt3UuRMaielVcFFAYynAehDlnSv4t6/q9ZF/aAdJd4MihkB16yFejSr
nZ44QtxmHmotAywbIw1Ew8VaT/YmphGFumz+OMcBz1q/gldEGfH7WvVVO/97zip6Ykk2qOhPepd1
Z6Rx4M8brg3bSsVcT6EtPJfSdb+wwp4+G1EkZM1aak4CEXyUZUUjAIqJ6tCbOu5UN8XUYhub8sCs
fiXcZ9t+WeJwt5MP+lyJYk9Xxz1b0WwJPzEcvN9P/1yXXoXI/p/TP/nEpIsuBeNPoXPUltViSRg7
TbLjo25aGkoN0MmyI5NQTVd2sI+ixYInrYY5qHIWbiCUXSKhrqzJgbLG7LS2jzvjQfMUR9yyEsP6
8tDofhw/Fl6DcSF7x+nmduTlSXQ3P5i0zjL7Jl3163Qzt4/CSz9vLlD+uTssA6ICiXvB+O1n06g6
pmO2aMXhECR3dCZ64GQ72qWgb5N0nWkvwYFotxSZb8podfGca7uacBI3ofOI0IMWkrHJ7NJrPpU3
0WUInpL5mT8N6ksFXmbZo8u7r96S3ZFmCyoUb7hGZ1/sKU71O7SwiqWghbkND5plPmmfyQ6WNPXu
rAVVNUemTXBg/UYG8L8pFw0NgzysD8x+pwDwQksaX/DVgVnnUsN08zgnesV7A6bski5LtZQcdXVJ
6nFu1qQaOrRLQrR1qtWT8k2KmqxMJV4F1dOG7UK8w5NE+oFvjf12NNfBDeZs2TrOX6TVpdrxbOPj
28FPKzU5nQbRjPnJPYEkMIxhE7izZHiMvUHc6KkbRpYOgc8GaORfQ5a5dAbnJpjff/7i5FXyZa2c
kpozaHkoFnuMWiDujruWMFnIPBWJaoNk6QDVChtCXAU99hGHaeFK6LA/8ZmnNOmRdZQ3M6ZQIeYM
sB1K0WX0JkO6+0u+PDCyF/wFfLP4OoO6A0GUurnszd8HOoakyIT/i/nhjx918p0aQl4r5EnDobJp
6xGfrd4mpdcnXtCBWr6WpteEVQpg8IDtGrzPheX10jN1ak0CFN8YY83x6dFT9EvrMfVmIV8LTueI
OD2fHBQwpBcHsCkvvUbz6vDP6mHOeZ/m3Bw/tbXILIxTXXJHU9x3sBm9yNhmKf000277jalAntZp
hK4baij8bRfFA/K5QthAOQDFX1JgOJw8UmUUTJXeafMbVYirlicbateKbi2oJPejnlHSi9FBhcGu
X9/CIcmXlHaXCQXnFIf03P97IiePQSEYbaYYXAlVt2Exh51nAChTUHCsfRijmOlku01dgBsERGeE
lI47c3zkYxFfuCdnWeHfz+SkWCmzQu0zlUsirCBaBIhglmwR44wXgKnPI65SyT7S0oVFKYefTJdL
mBwAAAzs+M5oPkyq5+9UBopMlRAMLNFCmDvVvBWEv2Z0pHV7yQN4Tpn249qdVDVdLhv6UeHa+Vfl
PR9/z19D8EZ1jrYCx8PvH/Sze+jv12f+In7Tm1TSFJXAJlj6cyKR6RZAFsvVhzrZiurTGGyO+g4+
SjntWTrKg0hHP4y3JbQD8X0K1jFhXfbvZ3Tx2Tlpg7ZFEbRlwRnNsmM8Q/3xWpsezew96eEDHu8M
hpa3Eqk0EIfa7dDtBbuC7xgDcbtwKucr3W+P8Uk5EPUDIDFtvjjGWqpWoXBFJxSMX+SM3UoH1E0x
zoyt9fh4By9Gb1P+0yoLATMvj5fi27T5pTldXuDD6DOfhY/1l2Lp263q0iQHL6fPHUZ6sn660S2h
ab0Rn5+aobivH9TiPbaPxU74lFnkAJ+O12X1dYp4a8KBKAcLDqwuvlfph0CySU4dwnocNE+x7Ml2
MGAgK8kZn6OJxJnIe1zTMMmohY8rsMO1K67YfkEkbtjj+OxZL7ytZy/495948uwHpCYXnW6yFZOW
jX9FPJziTbGL6VuD26Pa8CdBgyt4csFUuz7yNQQq46Yf/8yBdb8/iGf3hd9P5uTVaHsVebhskDNR
72BnK4sNVzQgAQXsMoa7yI4mvqPZbdHuFW3TxruYtHhCa7bkCMJuwFTNQFELQGnc9Iot0/ern0Th
Zb5yv5/pmXxUnZAkBbs4o076YSfPaapX6LcafziMt+arsSdDyBpQGFo+Z40NhwXtQ3mCD1vV2xBS
+J8coalhp49Rt6wclfzxpX+P1slJNzFCBdEertjrg2a8Mg8pkEhAaj06VAutdfZ+qXd6JvDy58mf
dEvUwEhH7cjJD+7oLFz1bSw845kLHqxcjE3UQS2+kXjahQkA4S3xpGpv8TMCKhrJy4vtUbaPNwUa
jxYaoeEM3ZVAJJXOCu/C+aOnkOwLbkZVXNTwn92Bfr/wJyVsPVVKGuoLvi4A8MiTqFcTjCbmsiKs
W+PKDzcQhkqdnYqxMYg160jJIULD6bHjegQ93I6rvFvFwUY2XYEWvAL9KaVZWnlCeKsSvzOxJbq0
wp5/y/77uHz9+28LiVpPx6OecNZ0nAJyg/EryRsRhbHTYTl0CTeAcx2h6133xjsCYHM1q3sD+WL+
6tkq/Nv1+ypovp9JFGZBAw+MgsVA5At/YQ2Sk/acNVbPCrUDa5ZHlTv3VPLqdWovLDjnbiAJEoQD
Gqqo/etEHkP4SotZTFEDr7OKlTq3fGwfpG17E/ePhCUtmeGOHjTqhqmHHT7iA71vDrq8fFAWVuZ7
BoiAhDl5Ee75GjLVWbSIwdEIP/7+kn8pAE6WfxNXt4g8zmCD+qXj/HatykWdj/mA/iWi/QSekN7y
QErpAVWmdoQ2v+6qO7XfJL1FcbdX3YykEaeIMGk6fvAaBTuhuzeaq0l09fxCJ8aYl8Lfzu3kHa6x
vFZChxIpqun9M7bEign6HuLdhHzQBkvrsHqLwmcPsCZS7vyZphztc/O+jQxLgdDR3TTavhWfFbTY
QlUtW9QGFUspiC6cIMmRZo2NK31fi38rlPAYaONiO2nbwNzlyhoysqC+lf2jBLjEkYu9Nn++yFl5
18j/Jgde3ibie1wcpPimTdjURWx0p85t+z8Uff2mz7Y5hY78JlBmxduY3sO4a+P7Lr6BFNvzqc+E
baZfmnufmfiSMgfYkW4DcRjiSb0eM0jKlDKY3Q4tuj7hli4wUVuwcwOHaoJ1A2PB54D8kW8g4BUz
n1m9FyvO+at6cvd+nMZJtR4KiVFnoYCyilfQFZ3WI9rB/4PM30sP8/g0fL2EVzonr/5xzJO6PPbH
oi94Zg5HNHoExufOPJGk/WZl0/XMFwyxyXsXXqEz+6MfBz0pLxSzRsnbLDoqqJb2KfHeOW/sjDYd
aJLbCTnsjqS5Ykbf3BJXEp5YaqzWrpmHri66+c5e9pnoaRJqrvzDLD2WojSasy2LxK0SsBVl17Di
i4zKgcAAKlzaX5dKhbPXnWmZpJt0unUq/5/1flE2xzDT2tkpNCvHaqueEaLNMrhBHYi473Js1nwn
T5+u70c8qefjWi/EuunmI0YHepJW7JprdU3ncD1cszy9/H6Tz03BZjTJf37hSTEUB1NiFMPXL9Se
kXc7HabVGxzEVo1LpbSoAy7Jt86VigvQ83AlOTIg0pNjHltjyhcVbiJg6xh+7fq1fKmEDTKO2lhS
WmN6QVdDircmOUDLQ5fJ/OwIYyyu6ZzRDv9xfIyXs4YrsI8N3dDfr8pXdNfpXVBhK819Z/STpyVi
LQdq5B/TeTLJAx5tzABLr9NDPhdpj3zoe+Nvf2/Crg/LmWsP0atVne4Io2UON1NAstmT8qTWN0Ow
EXovHK7mTNDfT1KeH4V/TpILqeoLFODi6SdOYLbcH6t6nh/H9YosyCccoALJ8zYbc5ZGFBWhizrN
I53Xya+Amae0vNm/oDpGgPWnjJe/n9G5zfiCjtV/zujkw3YsqjAuCs5oNogyX8CRFnnqcuExILgo
+lcv/f6TctLUQl1S58A3ZEiPY/5ElhYRVeCxIY001xVhK8tWeycfgyoTXqtr2pBbGwg0rBiGN89b
UhoqxBMWVu6xkYPm2lhTTjMq0JctaSojwU/uKC7/wuMQYow0dpd6fjf33S9UVufam9+vnHoy6PAz
U04VrRoOGA8BYdL4mhsZRHLAPktlZ9I3PSh3y/xDnot6Dymju8fP3N4QM5Hh/R4sZp6GsdTeW29O
2aNyRsuADEwHYQKwHxi/UMy/tdeu0u4KVYnwJfQhCkbdg9kTLz2b574d356EU1HUqA3pIhm4N50b
rDSy4ZmuByHUjFuVcegGJOR61vy27y1jo5QbscKiGlFK278/kmdw0PpCI/dybjNKELpPvpxTZ0at
FjS0WBfLrlzOjk/1sb9mz+4O2XIkbkRepcIWy2Aa8bKM7owUiZGAmm7wJS78/XzOtVx/nM/JR5Ut
KTvllAujeuZGx9sfu9EK7XWAAF78YDWxJGYe7sWhxZmak+MaaGZ1mUD7U4GvWudV02vsYnpC5C1p
zixlikwUgkeY/TSzpzHFZQ2BUa6kXLgJ54Qe3w/+Jef9VoxnLUHoWcXGRdyItZsMzgR9m6sdas9Z
481MNXknrsr4WoiusYP+fsnPLubQk7S5E4QC+9Rv4Ody24g62XtzrsGNjNnXtAkSnPiusqGz6tGT
G0RuKxJVAvPv3MUzdsgDUldPXPV+hB8S4zC10Ou33bWKSC1ObvRqW9Ka/f1Mz3WkF9/P9KS0DLTc
qPriOF+nULzu9EOSQNMCSCRX1xJbK+DTNE60+g3CheGp01NV4OUh21KU37Lo/vezUefV+vT78v1s
Tl6dNE6qoQhYk9Dovc3Fj9S5qrSFgw1DdEisSLeb3qOHRkhHlnpdMyzvC0Yy+p1BDq7ku0r8RVw3
dWdiEjut8tzRxBUUoyDcxYj6IsaeGFePakKi2ipwm26dxJsA7ybw0v/h7Lx6G+eyKPuLCDCHV4lU
znJ+IVwum1nM8dfPYmEwbauEUk8D3Q8dPohmuPfcc/Zeu1iz/mLbYbGFePLr33/bDSgbywJtwXHw
QHjctT1CNkv/kpaITi7hxgIslMOZ0rt3Y3Szqkdp4UPi7clk8VNkWd4zLTWXtLUZgu4XdtERydL+
ErDgoqa3uzE2qzyETp47Pi/4uszPwgN451JfIbwzxEUJmJHV7u5McCyU/n5CJrQJihUdTTL/+7fv
SjMtwTMs3ux2pZ31ZE48SzYbtD3W5CmhJmhO6+DU252FkkqkLLgbPH7zAshgxlIoI+e7HoVeOgbA
eoi4Yew+s11l6tQa+ExsLRrFVDjh5VkYrrC8FMpKvQsQuKW9tbRvv3+1mmae2+WgQ8dXFAJhA+ov
Dwkbg0GMK7MQZ1wGqrKGuSzl+2VR2tl7dzlrbKXFXKv3Q7f0Lo9e+6Igi08vgO49nMCzf79rf8rZ
n0+JiHSZE6sssfT+dXKpO6xqRtYWJzEnzph92LPOPWwjA0hutakTx2Qj1NcFqWZk9eJx3ibD22CQ
KkvxncH9+eLUBW5YkKYDo5b2SVd2bjvH1e5f1slwINysMCE6rNRiqaW7TWBR3MBo9yzIR4Z3JBgG
GAToJBIFvW2pUhV4c8N1fH2SSXNC0TzFhuxFJ4HaxxwF9UP4y1TvHN9v6LzoGPGsFIIQ2Iv/nAq+
vaxy3gRRzNnu1L3QkDG/0ndaM+WTVi47jlL6xcEtNfrRlK1v94/42u10aeizFiFHcTTqk1ctA31E
Yd3v8d2AHf64tj9byLdrCw0PiUPliidtbw6IdiGbkz1o4MU+NIGTn0r8C/GGzysgaz4nZx1jJBT1
cUUsP2U4d+CBWBABvqScT2z53L/4J7968sTzCP4a5iHCIwOH1aZ/6cDXBi/FFuUrBd1zqzig+oQv
qFcucX5Leizym76+L1RHWfvXcsFfyQbILqjSFLuuhVwpqdxc9cWTFy4scr2SubeD5zik+y7aWNGj
Xm/06kNmgVNj8LtWOLkAsTfyEJEcimGkdYtQsPt02ow565CeiCmagdRDLkgeldfPrHCJGa7auc9R
ZifqEkcEFkcc2eI+p0+pCc+NuJVKBu5xM+30hwazgtYvw2FpvaHMU5K1pq49w8mFYMKaMk8PHcm9
/lxFyzL3OUPls3Kjy2PDp4cqmRx7EseeOYC1wtiEvURbDRBYvxTKSU2ogzSLxckg0piBVztnkjwH
W/mFMsh4a8dRPwc48cCMlayzgNxbW1H27StUrcuXn08HbaIGtnJUVuLGmud2tVbtaJn7jorTn1XE
KWifEeuCHHHSWfal9iY1f4PkkhRhy1Cosyk8LWy1UNFCpwH3Ba5rbtE8UObwlk41fyI9cJYpzrzs
4Ev5QyLcAMyu56R0UaceMUjuoiW0+JS/KEfOu8J7G+xaH10MrA//SS2MVQ1aTbfz8K1BDqIjGQJy
SHcCqWDxThLkJocRKL2zAMrnnCRO0kgFDkUQW+desBP3NHG5+5OQwLepZkxzfYGGpTNmf+jhIwih
fXF1R+rtkFMUsczvyCiyp34/Ucj6ycgNmRlHV4CQOOZLZu60MMmQ2SmQZ9NZ8Znv/bX5Mg5EtUkY
HlO4Kg35PUCYMgYmQLtM7zdSTD9dWf2iCZeZAWGLZXFqCgtXIuTw2ZXWsfLYh3RcRKi7wqlkipqz
q0SOLr2Y8VOnPcqDhpPiPU0OnuU0pHLy3njTUp1wSgo+LwvpeHkyX7q5f4TKK5Nf2kK7QE8+Eb4G
f2lxLPKWPS7xt8abdXPps+V8TGiZCCRtheToLG40gfwYvLHZjtc5x6KLhSs88V4HWEexjnm79sF9
VrJNQ7ZD+JSQIl3vZeQoZMAjI21xJn/gi463lnqIKlaUQ9atVPOhU22v2iXVYUi3IfibSHzVS+yk
DG6DnSs6knUKAXYlIRi4fcvzaSGU+sEmChckngLPuuwUkZAnmiR27e/JYezg/qZPmbVVxYe8PEjS
ppK+BP9RJrLEoPDfmtVjKD1pORlT7BgzWZskvDRKYIvRC7FQ8OTNcHp57B7zegKqL6KrSe/58n6B
KyQQXr0sqr3VrmSAeejoaMTqtmc8pOWu7hdysuY/VsI8CRd5uWkCHs22TZ/k+FMvyFezVhfxS9A2
SfuhBg8dve0xcayJqKJocJfFubdkPHuIH+yKQDHiq9yFfDLknVkRiVPeZY7/3T8ASIaEVQNKBrji
WlFVNKabK20pnkQyM+e6PlE/a/CAxEhNa44o2lJutyLJfJ4jMPlBAGFrDHeR11HNTDXTEXBGNnAS
H1yHAIV/Fw1/Okw/iwZOK6OjCDqSOVrqfpZ2ihpXhQb76+QltvYiOr1x0J6LdeWkD+ow6/KpsBrd
4sqIriGA5d+/rv19Wvz56+Ot+7YfauqQukMyyKdSG98pHaQJwmW2Y3lywS+AtxJR9kvFfxyGs4zJ
CjWjWs7iCzMCp8fjCOXVVNbY+tI58YrBG20pp5uiiojy10D79NE6bWR7SHEFJ2sI0VaxGwDupTGd
q/wVwiXKWCToBeUPsz+LLJFkIn1aggNMk3iOu20C89bL8P1+X/UkBzcNgihXZCpJJJkevKE8Wuri
0hPQZf7WgXNqnz3hBaGCFWHshtt+8laYxAdTmwx4FI96doigINfmtHwaXrSXEmYQsoNaOVqROL2g
2/GK37L41otvguZPGgPDuLSMSuxPDNR2onqsZMuW5TcjJi6NWARRnJioy4eVCL6u3V4w0X0iCQqi
p8F/9VBnIR3+LeobVsfa/QrJciaoLg+eLBd8qzQTEMYJMkTJ/qSRkNtHv1pEDhrZyIxW2Soa0rpa
ZZIaT5a8l+sHNibtKNZLpmKi9RmQdgraxi54mh2Rf/wzgU2f08KOxY7V9FOeUEEkLZnEtCtQLbFj
ufO0X5vmkk87InMBNs+n1S7Cdq/IMwVZ0FvazoGBmrLTNPtsQOk2FWEUbnK2Use3lpG4yCU6utGi
TH+7ZI8VxOpMEacNwaZjf+YMTBRxsWo8OzHPIYpu9uV6kQPQZDnqXOKyn3UUG44AwdJbVN0cx1jS
bdz6ib5eXaxj1SawzyPAXXr08jkrXhBvjYeE+XM4UZUlAXkd4XgMUhv3q6U2auheNcsyoLRZxwzW
S3U5hiea+bxnxDV8iIzKK3ldsxOTed0CswyDzzJ8NfU95KL2ASKR9C6apx7Q1dRt5inMS7FSpqXv
QMIMzbVqzYVjutEc8xCNhnrXzn4NC524aPfjcsLcha6TAPqFvMtWI3IXDJDwJu06GjZjB++V3N+9
4HCkPjS78f9Hp5KclMRdugIw1zWIWjMRJ8aWEiB9hNz5hdeYf45FI5unw7PXzNEHDZIOg+ukplCW
XIMa++hf+IzFqTK8Zd0j2cqcEkJp0brAKj/gmpFwMDj1AUn1b0ICl/3JX91bg26dFzRiDhRZ1bUb
Hm/BNWtNYvQ4YiIA9Hcyr5gTwQxmaYH9ORyF9tD1T2U0z6yZteP1PcrGosbq7TuwWitvLyEG1qkh
WM59qF7bGjPJnSbJjdaWyVViBhZ1mI9/5UAZft54SpxLNJdkEEDKRmdpJjhnptsm41jlQSF0/sRB
BxfVfe/p3y2an79+df6VU3Y2VymkU4OS9akadmWBTrTiK9pKKogeG58njsTwBbAuavJflO22REpu
fB7iFaTX5t2Kn+voBEeWPhJ0l+LOTiLd0GFxiSjgkduAoZD0q6mtz62zXCwreCvRv2NC9LKd9BE8
+Q0X6gikDWHE6dDwSnP8ERKuRKlajdFE0RuR8l0PJGMOaCk2fvmotzS67+TtViY2R/BfoLJCShJt
YnADjAlguoidyBUBMEVvZTXaK9m3IdD40oyxE6GnWG/HTojvcLMSC+QgXiNZ3CrY4KSeAOd3U4DD
ugb+Xps2xCOZ1ADBm4ckV69yYq0vz+peVKaqu++9eSViWpyjBivkOd5OTneoVtXX2uKjWrVINNrq
RQwf63ouoAbK5NUwBRuQyQ+jIKue0g8TEidJX12OUpeB93Xbah/YecpyOfbv/ZPK32kVLJEa/zj3
ycgOEvFibIhApI8K/GNwVJM03LgQCn15laevsjnPXAe/E1K2fBpj47K2sbzww2P7ob+06tQkZ1ci
AKGZB0wIyFjJtzAEpGO2NoANMNHfMVdjfYJgFqGjJ3vc3ZpnySHhel5QVd9BB9xQMP58Qa6ano2V
ytElGqRRxTa88AildIL22R4tcRUJiQxa90SeWxze+gUhqTCl71G9brQ6uQZexBHRwQv5R/jyvd7R
Q2lo2kg+VR8iFT5SMCyZhjf6GIzgPRf3hrVMs8g2sev6HvjM9kXu7LCRbKu0hzJnGG+GE4VEXlhf
wjx/HeBswSyIFhXSCuvoMpPy+rVabIf6BEDZwjOjL3Ppo1ZIj7dmysBOtU30x9LYtroTHu/1/2/o
YfgLTYaE6HdA8F6LJ9IoEiwryOU/ozlXXFj+PErWfnwaNGjT5ySbi8aBShc5jCvMgBFOwuLk5qvm
AosxX7u5o8FVP9wrvP6Aqq7rXDygDNgVemN/NcdY4YkXdwvuvE1oRDKLOS7jfjrFukM+RmJNLQwx
tviJu19/V4ZZbzn0WxCndZvksdhzruG4OFUeSDKi+NK+VMCFdGsa9llVrmEHnuERY2znS0kQeHO4
yCaadwhLeC8z1XT0EebaW5NQXKa0KxLYibLuGOKcFDMo9lU6j621N3zFxSYOjorxbHqb1ttEHzUr
Wn/0rNUff7I0oceLECNYCbwlhKtJllMlTzpinPuznL+HazxLC8e6qOgmrZyrWjWKjKo18k6m62rt
wRus/T0xzFPv9X6H9YYC4udvXY10a0lLKPP5LZqH2BcJvkGRQBfD6cuFCGTvv5hr/91U/vmTV13t
IpFq0c16+TRWxBBlnIbEr41HR5AP03QIeSNosX8j7KJZH5qpODPiiTZaUn65YP2TWfWkzkQm8Mo9
3/o48Lh+V0cHjgFGj2/pemgQaMNgqiarxOWDt3U0cQG84ZPRLpx6bZJwwM0wmUWw31CcMWE1F2q2
QNUK7f5e2OMN4QZ0J1ni7ZU0DEF/DpDflqy47ksrqZLxg3bnOgtQk889pv52PxtH2xXB6RBjhjvn
UvnWOen7z169D02Qiw0fl3yKpHntCHQq7AtCHHMj0xZN7SSyO5Nc76nYPSRzoBIMPjQVBo6TtU7V
TUG0WrC+ommb3usvj/vEX08HuiFFhqIgUrw6MZt+miVd4UqnCva+U4tLrVy0OdA7tFLKLyLzqklu
qx9iYVuARrGt2lSJcjkXq/X9yuzPwP7vq+F1ECUarVhlf56gkaYqcmvG8sltWA/mIIYpYMl7LGmw
mmd9nlvTckIeFf3CkBeZgDGWEGWCJb+eJt0ZNaWOwpdH2c3FBckg5yF7lNtN6S6jFlMgsQ5w7Sbc
UcEe8EGLJCzcedTKrWUGb8z/+xOuisshEIRBMv68YZ0tAzSxjGOE2OrynHZIuyfyKk0W4WXLhwhN
Vl9IuMmFsStcq+TZ0uDDRVWdCO7GWX3RD3qy9LongjWNu7rUWyvG9yu9evSxJjRRU4YsUh9jAkX4
WrSz8g1rqLj11ubKeClIUBmYh03ZtRuiJc3DCEuPtEMST+HTkvLRmgyAJvVHjMYLjUwAGtaWIb7l
KEJ3/eWlFU9Fs/h3m+XGZJpv2BIVPCpwqP+ifNdyeMmZrEknC6Qi8dqQ4ygwguwrGsBUDfsOzLk0
SVYIVOicr9p2jgW8JufKp+E6vPn5rhgQ286Cyomd6pEikc5+VzsoH+vevnOxN18HC8wN8gGaZn92
im8LTpF3+cVvGi6W1BF0aTCGPHIbHBqLvrVtx0TrdNedm6W2Vn5ZymJAvEUzRcCaMA20Kdb1gUgK
qu0G6umLjIRvGzCr+y9ig2+dipCIGoolWSyQ19WcUHit4YWifBoEYqpsPVohVSQMhggiVWV6z2x0
fMKEwEFWZvPILqxONLhRBsyCGaz1BVR1wLkL8kNGFGF1j0qn3bqXlJtEgdOAhEI+/u/f7qXXC0aX
wQ060fGsbE85VuUiBvxBC3dQnnLh0H5JTOwSEm6U38llzZSa+HoMKNzmxta/oCAgbmU2ENe7Co+K
O9Osg4pBDe7zKt7p1q9QXVnDylSfEv3UVSfssIZjHMlDsrIDJulhyik5wLz0Psr82KLu7JV/jnVX
699olFLhIsk8iOvV2OCNtzwxUE/RV8IfRLwFsTugEYtsr8crRlRUSOFE7h8HdVP8vihI/4gqsoPY
gfwM66WCjaTs+3BsUcnV1NtKyhIuvDAhA8RoxmRKbSQszTiLdXRlE4zF04ocuJmYLZtjR46LaWtE
qzA9RFSDgCPHaYQAqjfpwrMQT/TBxvgQCVMvH1OQLjUO7EmDcO1eK1f5e8tE6QjmXjMoc+EUX20F
QlTrUprF6M0jwsTthFyS/NhAn6Cj8WIpjHPgSxhv1bO45MmUGDFrPpX1QIaNyBffT/xdcqjm/YI6
gqBgWXZ0CHzSpIVH/ilLjqvsfWntVQflnnDHGJf4n0/x56VfbQF95ZehLlyK80BGmrkvgOEXoN5J
IZrnMZlOvK8ta5Ggf9AqNQGoYL7vWXyOGiZtCQuABLOofLa6p4v6HtOF8Y6CRKtLOcH4hvPUK1Np
JbETWxOBkvsIhltbxSffm0zkF7Bq42ztlD2P3S6SalzrWA5PbgaKZi7wPJNmVevORVpeuke52MrW
kpOrVW0yaZsDA1EdhoUz0pzPbnGWIRkC10I/LWMD/v8/w473CQIeSgyEZubV9yxF4SD5Rl6c9XJT
5qRu43t/qAc+UvbG6eVXbgfVi5R8GdLrME1+p7N4Tjfi3wv0jSPez4sYC6Rvi0rmyvmQ10VxFlcc
YY2PaFhK4iEnvz0nwbujwzot3wSH1jzyoYFRbf7R64uAFB90cTYtYtQ2OpJC5851/V02j9dlMM6A
+DpKsH5eV58kapglQXHOLTKvka9jm7Fb6NgJnoUJFQUwrMa1Lw1jV1RwxOyMsxah+VVMjWheYLgp
m6d/X9ON6hlHIPpeGeGMSVbm1RFKYdRUJRiSzkw3vHJmcXDIZgr6HVvVN+0Mdl1FbBp6WaJi/v3T
N3oNP3/6uoK2XE3PDbE40+8QPFsNn4tgYhYTAQU0GdzDxNIcV553BBes9c/07XImMO6zfis5UgQz
4hHSdBNK2FlWkeGE4VR5czHQYBrZGMfLe73MZ92nqS5VCpYtUyopY5D6K7x8eNFMXl8Yo8t3Imn/
1LLXqwQGKVY3tjIcN1c3M4yrS5KlfGTdLNZ+ZyMIxrNsDmyZPzfobCHLMbpzIs9jUsu8fZ6e2/x3
qaxc4t1cBn1EM2hPVb8OL9O4XFbYeEftkOHQjlafmGtPqZXjaUid1tVE1z2mWUmk0q60lmL2qpuL
wAwmwioDp0/nN8QtxgxGcsaz6b12xQ3voPVH3UyOPNOivwRPVSjCKhIBpakszM/JZW71s4HsUKxs
CAVRCbqdPG3JGuDQY+QNyXaLlCSzKt9TV8Y72gFM+hl4TnOPnAgnUvKpS3+7UB/UqHcy5ejmW6l9
DIojsQFluQiqhepua/2kYCy9f9a+QSjh7zEQt4x1Elv11cKlWrERAr4rz6OAyyfHQsfpTjicPDfL
WRkigvEOeWfzV5Ypo7hoCbKLkmkziLtA3AM/IReFLmu+Z1A38Mng3g+mHb4Qf95nn3Xy3GRMsSjE
/SMPeybtmI13wdQkR85l7GdEoKi9XV8+ZIjoLuUTJEXbl/gG3F2hQX3jCoLw5AMxGWZZ8ZS4v8Js
LdKWxOR238SKuv/Ghqcao29MM4y/Z8JVIhJT1SrluV5dljSOOqoTUucKBnZ9R4kIpVVTn8BUd4uB
VlGzgSFdjyiXbt1k+wwSy4iSHbT3Vti52U7gOCGjtHJPMTl7/ql3d3lNcEe1ipJlVjoX2H866bSd
QcseLiQb/IXAUXqJLdi1QSwJAIRY1BzS6COuEhv6bA1gpIUsyujceAQN+4ouo4jGVObhEBMCXYj7
VnlKyhe1eDEQkviofcFcpQhD+gfakhohKX9MyvIpjzU7UH+hHBvJoWfNPHTakRlPu7zQQku9tdby
bC/PhXw0SNCMJUCD8rx358gZYGtx0Pud4zRkOD6sKaPJw0FL4jWrS7wsunevecl01N7Sojn+T9EP
vLkmQrJRxSkCNLvaVVJPyrMgGt/cFkTyGkj3KOq22OgQtZjeWoL9T2vw36v3jXnPz5+9qogKdhPe
D352TBrIs6+YliSjsDnMmyl/rGEbEQ92pntreXHXkXXr7cTVoXBixIOJnPvn31yJKubl0CrP0dcw
A1r9LOKWKSadrW2qfTja0M/ddOjJTtzXMu0ByBkW5xnOPf++Czc4CBaTHkliUwdMQYH/80JkqUop
C7kQCCqjMQrpnsJ5ZJIdUIeJOImn8hnPNHwtonzt0aDWYwSYDVgV3Dvn0hv+3PFaVJ2PmX/RCft5
LYZbSp3gci0EWzC0bl68csL5CIT1m3VSTpE3TzEYPEmr8gFl3iIyoVLcG1berCe+X8RV7ZX4fkv9
w0UY4NEdeZosMA3ZBNyREUw0YuiYp3sAwxsa5p9/+NVDaPPSUAeV36TeNDKwXSyXrLXLNjIm6L76
fFH0H5dmV0d2AQReXnJLpuYryq3fdLtLeWPgbpqSFpZOE2nKdCMabIbdSrpJGoDx4wqLrtGNj5wr
NWFxby/9c+65LhtAyI2HdDogxjUGNJLNXogFrh+rW7yimToXQG6GCFeJXiWi+/72faOlxS379pPj
Ue1biTyEQdQWiTtu34IBFMJuhynuoAFqs+m4WIfoY8JNqNECOCh+tN5Wa4h74mY8I+fpomlsAjDl
NQunh/meGO7PdE875E6NeMMI8PM6rz70kk5LqhVcZ2VbqhO8WxLB9lOkIu0bLie6QYgtGpoBDFPH
wQP9H9BnbIj3DJDm+A799YwYcHPP2BExcfy8YalmyarCJ3bGbg+nLKvnFrVIt66GZ61agYzLJ1Zq
V/lKJGClIOUm2mPez7S5bDiqdsgIczO4sTtd31xQPw5LpEMmLA1cVyQnI6oLF7W2FkeZs/SA8naO
QlnPdokT7xPKPo6T/N/EXYIaj+1+Zjlolp9CeSo4ua2tjGQliYuYWutPu13Mt2l+jL+Qf3pg/VJx
pmj2ZQ4zQHNJhebs5zFCkMJ5JdC9lB/VZ0D1JQiSHnIdual3/Rw31+tvd+9qszAsw+xci7uXkYEA
lx2O2Sx97zZw58gqykaFE2ifio/W4T3jJAw4zMcd737eWa//Vv7yPn27EO3nY9SGUihylQuR+KCH
7eDNCWMzSAFhBj1R20mFpOrk79FhvXMqr/IxvVl7Agcdfo0sn9ixliUiC9VO9uGj8vvO1d28TYBa
RqoZtah29ba3WYLHVhxXcAI5SFueKvp8jF4v7IFgZTJ1kk+0qcGEmh+FRzHQl1toU6O2mX2zu/0P
ZCru1rfruTqh1bLqkX7M9WCsfKj1SUMgwtZYjNPRjJEbbQvIJSpjDtTfv+5tJTcca3D06RKZlJ+4
U6518qIWVlVguPDLi4WBBADxk+0TKeiYypkpKn7/NTIsKnNkPG19aOVqQqB0ZMybdK1Mc/wqd+Vx
2q33hyhVrLqqwsxJv3p/zLxsyt4081Fzxbuc+bZS2OJTv2s/JfOYUeIOwatW0JxUJKTJNNUbedKr
54rAiHKuwDio+0mwKzbuvHtIj+mjfvBTW62mXU/ux5iPC6cQ8yws116wFQ/wDg08h+iEwucAtWrj
ByN7jxLY/k8NcERIXDlUQbtGE9ccTMRNOSqX9hg3TuV/ePeGbTdrDAspJpk1Gk2M63aBGAua17CI
UPWNu3vJiKaaDV071XxOtXQplWhL+rG7ZdiEddkHK0sR2JpHFx+RpSj3nem3vhkCOxguIVoAynFd
9YhGL5QXpTjHG31uzPJ5sRhWY1LECP+4+06OC9XVNiCLOl1/S2Lm/NewsXXD2BMMWjiEToDCGWZ5
ui7Kl6I/a7NWmeVvoY3iin71ZrisunED5xggJ7NOXKrxuHnOvHL671XjVskli2DZRxaA9PeELXDb
sHPHttKQvF6WxkzpPn07J2/RWI5rluUvVejlGDrubM53f/hqVa/yomFL9AqWhwth1HQs4j3HeDuV
vMnoZUx0J5nlyM2U5f/yJ+MTNuXx4EPb6ucyHvZ6VOYyryE6a5A/6LawB2vZH9VGjCh1SrDQ3Y9f
v/XwJZGRt8phy0SN9/NX41JIyyDjV9W5t2BpVkE8eORIrkq1dwI4+VW9vkSvYq9x8F2EVWrr3TJB
pwHfVpjKnxYZJ7TU+O9ixycmXGQLfsfShJrDWCjY+zmzTdExfzHS5PTpohSma4IbNdkgTXOzkAny
Q076Za9OMWkRbdiKm05Zu8lxCD7bqnIuLRqtwLG0dhK/KQSJZDZMMbJytEO8vVd331qgiQD5z/24
KiLDRjCyXrBYDFkDmYOxutH6pmkFgehX2zhigTQcBxqmkVifCJ9kYSjT9nci2i7uKhL2cD/8+8W4
dRSQZXbPceJCes91/9krNUUoBGOsa40XQXNictd9fApIZziHKBOLNBJa91PtbRjsTCDV1hEZi7u0
gsctLUj3aIlReIRLGT1qMRuwQZKd1j4AphbN2SWdtRne4BBF751BkXzr7fp+6eNC960kl+VM8IvE
pMIsN2SWxzhUyPecR8jRPMf6AIxTEguA3BmbD6gXoqPQciKtk9kJQTNytMqgXt/5xm8V4ER501iw
dCgVynV3oakaVS46bui44F/UKWGmx5C8QzJSmSg9RsikxsB3mMOOGsy6x/sKAmP8rK7X3O+XcLXM
9InQdbXEJYytuWqpEnO6uOwRW5DQ1NHZeHPxDP6hZnTuxHyCU0QSNXP5WTuQJDpp3wTMTzLTGvRy
7TJpHTgCob71ol1VMTt653MNcHyMGUjjn5X4J/xMIiU9qaHWM2LD4QuiBa35VRFOx2jvbOeuoet4
H5e3VkXVzVs24ciYxts0flEVZZLTdAj7VVbbsJQUwIftIudOQf3W7fsyqFuHuR/P6Gpdyoz6/z6j
3MGps0yPvOQPQj0B5BDRlfvyD/6r+Y4HId8aOzQX1iR64LBEaJX4YlZzj+yMST6D6r5EPqHeaYrf
KhkIhTFEBFosm7xDP9/rKuviNLV03usvdAduch7cfRlwghpNjiHWBxvEaSvgOtomMPJQXE608NBE
B5gTd/fvG8e4Hxdz/S4FXdEGPu9S+YUxYFIACgahEm22NJC4Ijmd+jNdXJM/gHXA3avdLDjAgE2X
WRCTomrdGyzesFsQhWaKI5qRwyXW5Z93Ryur0YHNBfmbYGe9kGqekdmTzCy8T78lcyXkK7L3xi5x
OoK7FG9zOYNZMrONTiwUXWdqRJRY00x/Q2Eg7ZiSDqckXGPyVXDWiXstPQTGAhN094VnrX9QMxQW
HEDxyz/QSxbLpf7Sz+QlqNfil7481US0EOGdLgwmKjRlM4ZkEwNxmWjDqN6WykKDUVE8+5+eCGBq
WuEvRHX9JNO8FYDMO5XyHDPFMfqXrH1QtEMfWxML0TXxARa+NdfW771hN+bKP+7h1crpZnUc1gn3
sJkhZsaNEdiZuCFChaCzCULddD8qjp/D39lMQB6vT6onBU8aUJ8m2o2BOlgB72xENyymlMmiook6
lGoM6VdvvdREfkf0WXnGVEAkztQUiah3fLKJYbN+4WMZRhuz5zDVN7QJfZ53YI85A68PPV+6IBfI
/hqrt4oQcylfmvfYa/J4lrxeVb9f4NWXoHimFHQiF3gJJrFsyxRuRAAmz5dZ+tgsGJvixa7nY35C
vu8fPaeayNLGgOlNyLTveLZCpqFd9nZ0D292s6ygtFbw0YvEVP5V0ZeBZQYxoxg5tjn/Au2hcpZX
Cu2dzkGvSh6aa3cd/lDIzK1sJ96hNgJWuxPyKoK2iHj2rc9/FxY3TBg8z28XdfWOSV4mSYrBRZWO
Dnlm2lTTS/QYV9RybMizut4LLQfzct0HT+imrOiMwl609TVoHdGvJ0Jy1qZEnDLnDKBigikr6tcm
uDN/v7nYfr/Mq9cu6nu5lX2eajNjvpyQpDA84yFuT8mKnuIrrtqEbhWnzAJ1aAxOh0OS1K3uppnc
wHOO94vanDIZ/ML1KFTs5FzszKY8e/TLYHqrJMMRsjsR37Kl6vg0tYaTeZaVSbIdB5vuhkx1ZjAT
NVyLDf72A3PxCiF+jTvu8kYehOq/9tkiUSY1ouOXwLbuSrBvqNB+XvNVu0MyS1cdxmse44+k6mjR
qYr3kLijpwpjV0v4Tqk+5+msoXvurjLrLEgPaDZspBV2wJIoz2J9g9yH8IjPVDMmIR0l9Bb18919
bNwWrr9eg5EDXhK07Agrf24bZL3ITXIpxkuF5TuOYJi2wmwwV15kC1h6CUkINKfud17Cyg2LS1xo
hpPUM+Ue7vhGio9FJsV/ruVqJRmyphdxkI71WWpSJWL88UmscQJ/MRDbOM49Crst8ME5o4isqOgP
bP79eUq3VrPv13BVAnXlIIliX43vvcJ+Pgu1RUdMxJw/edPaUWDLxZY5XfinOazm53///M3PjoYd
ubosWqD5rs6jVukHoR//uQW1E1cOTTsU+xzLoGuU6wS65+Xg9ecW5euG1HEJzpYYw0kQpvcK9tt3
4j+Xco0YyuUuz/j3WLBLs6FyVJbEqaqsUQY4EI462F6bqLQ9jRAeL13695qGN78iAzcxaFTOhtL1
l+9KYqMmcVae/8RrUWD5eBIIadAIp0wfAwIHYricCSugr87Vam5c1hkwizp67Gt4Hfjxpu4uq5dA
Ry1/navDOHPJ5ccq/OXH/4OMm5dXk1DAwL3ngq9arn7nGkrUh2yDNZmncy079tNkZ8ykX+7GQAc3
UtISFcsuBVM40b4sQnM483j4psbMHsT1yM6nd16n8Yv56+v+dlFXC5EWQbm8pFyU+1kSc8tMmjNq
7S8q+dfI2AbywFQhmmbjCm+DPDH3Zj0l0we6HnkjBATol3sn69uv+LdrunrFI3lITEuMKVRx/IK9
hSaLPWnChM8RtHnbbHFeoIGdJHxrzOE5Eerlf3HYudl0QpCA34OmsElz+OfKJ3uxmdYu11GiA2Ti
KzuZSNikE1TkJOBWDwCU/BcTs5sH4e+/e93ssOK0LC4JK0yWTVzU0HuafzvVSeca6YivLjIukIcr
6jasbINjQse0HJHab353+j3e6r9fD5OX1pSAcV7PopSeJlSf+OV5jIsr50B9D9HqMqOllNORRjQ6
aX6pnFouGzIH9pQlUfFg7sfU3Xahiu8V0caGIyEFpW1r//vVvSF35XvSmRqAtZR5Xa7OM5nVZm41
eOO1AWLkfD0HlpqZ20yC5/MQRLAqSbghYWmr6SsDhliMK5Wlirg3Q55q2gqANFa3JJjkwHpqNjWn
tfaVYWvaOkItwsGayZf4hroeZsol/YoZ+ot7Msf4DDkoWWc5+1CjsyZ9hchKIG30ohMUa/DKkrBU
QhwyxPkZE6vcZz3cSnXXhnvCce4+pBs79J8VkCoIm4x1fSNyOcj1skYJOTZOTGREYCf1eZk/ps1r
IK9hQifM8MYBSlL/H9LOa7lxLOvST4QIeHNLGHo5yuYNQqlMwXtH4Onng/6JaYnkJDtmojuqq7q7
Cocw5+y99jJbjdhfC7N6V/SJkugfg/ZKP3KJrvFjOSf1q1HQJPLK1Ieu9gL8VL15Bj7ESyVflS41
TAtUywDQWGvXNIVfDf7J60oGmagqKNuI1Puia34DtvDlz4pSrLG1sKP0IEe3pUN0juIF5os+/PYD
TykdDdaqm3oaen4FcfrKdJgieK2yZBZStGur9o5uId+ZwZ0vIgTPs60If/4OYfu/399LnzkDeMyp
ZJGk9LOTvB5RIcr0r4c8cHvE1rBL5i2XPFPLMVDzu/Oc8M/RZuhFSDZlFfNwwu6u9Y+Xtrnv6zg9
xgMlL7P2qNeHInVaa/E12rCLv9FyLkTZaWD1XUe4L7VeP6568vVWoAklrF4Qfeu2AmbI13BT8XU+
PkMPVx1zDvL9ctXky5zsWrixpHXUbczUxuzEsdZRc6W3v/ze/ud5fPHUvr08UW9INdZqNYVdsOrx
yOO1JVuCbxjcMbDJEpzH/cqwmP78/70Jp2z1rkxlI5I12Op8tc/H9CFBYxneiiUeKf8jylVEcnEc
DZTxuAgEajuSvHx/eX3Hl8T5xD/7hvBt/CowGTudlCkY3k+RHB/rQ8PbiF1N+yAlOwFbBqTBHMah
7e+TG3PynTRy0s6FmGiN26yc3GFAKRNmUOhuyLABC1exh2vWubAXIaoLdzWSQjwsytDNKvil+W0W
vxSfIUe7sZDvhYM8EvDuElyxyu5LmF3JcsDZq17W2Z74MkmpcYL2iEsVAg9HjMpYs4ElLf5t8Ocg
JGxafBosy8XRCt8mOX8qo0fKPt9HYT478+W4YMJ4mNyw/luna/qUhvk/Z3jrEdIOnVXUA9wjorhf
Bs1+FIgcHjCpqRtnFN676SWVVmO7MlVbOa4HfSkBCEi/KxMEdts+MQ3R3lSMyiQwPRgZBFrAp1Wu
pUd9sc3OHo5OEPpc8c5A3s+SJEvbWJYyFV63IuLf9oxebQ6xKiI7WmXMq5O9UWzEdfVhTIvhLnw2
7q1lg5Pdn/im87gtnH3P6M87DxskBJNrHE1uGDSs9CfzWlTKOVZsieBSUJQBHU0mJCdlXNv3Mf7x
RkXjmCHjlzHZJzb0YN5xCBfvymP5OhvxSz00ttqE6rn0AceiO4OYOig2Vr408Jaf7ufTNhUIcnak
q7HuZ9XvzyWebn1GM2qdVbJEs2esVK9Lr4DBiAKe3hqsYN09ZjiwefW1C3+FKP54jicXPtn9BOYv
YZUrXJjEjfB4aCIVeHgfJv3iWA4QwKitwPizLRgQj21WUCcZHjHmItI9DCZw+ozbFd4othV5sSMf
l5bIp4iRAxwy14QTcJ+mL23uIqB1BEZMyi4S9qb82eafA6SbTLyLzN9pptodBJ7mlczJ0VHeQeid
Ur1SqJ2Tzk5+7ElBMObpkBP1XR30ffTQz3Pbtf/ID3gGNVbcERNa998bKt3U6SY2X1JC98CLx5+c
bmKYYgvqUB+rA4hwWqBpv8HzkUaCgKQq3YjCS5SpKwUfiaJfmGO2wH/K/4weXkPZUT8NRKya780q
+M6uNbc1V7q0x6dK2mm7qneIvstRVyIdI7B68Kgq1yryCYRRnV3Ijv8Kxwj3hADp43iwpOXRcAp5
URmZEyAPgIm+h0xBGjj2ROMaEu8IeoKJSbsZQ+cd75fRXEmmndQOdE4pWhfdui9eCnEbk86Ml5xU
bOqUDQqovHN0L//V3oej08rrLtthXSb693rOVxP+olhoca4L/G3vz1HSxUtFxPajcQUROR8nzjeb
fyHDMQx00ScfeloodTk0sALMJwvxhuppil3OEbBet8zRd6ir/JCQr4HjL28epgGmbaQrlWZzdGQI
ZuvkE0Owaxqwc9n0z2V9fYPfzvPjOLJZDkJ1kOrXo76qfBpb1Ts6EyJkh5z5EK8YwemBw4+bGr/C
YMFhkDnxQ854XVrJDQzsTQhzfnbN1h/+/Yqeg+InqzvZAWIZUoEClnWwUHcBvjdr0HpbeFAc3sXS
C82FKm4T0+Xk74nPWlhLtGkSLkKGkz8QwDOzO1phFSCXvEbzOJ8onKzt5IO1mr7EuBq2RcFxjV2c
sRaJvRFcsQgXEqYt/m0c0QsfKiRVYID5OldW4KtEeoFHRztVcgYC/I4c529+9zp2rz3k5AUzymut
jzSfd2f76H9evdP+NGk0ox0lnjGmlv5GnCkBFLEv7SIZtklqqx+zLh9TL8Nf/fv5nUORX/fIIqBC
1yQU5ydlUlnUxeSbySzTe5D6beeW8GGiTRPfhPVSRFTw0X9qn8ZzG9m1SEjsVfTt67M6/+3/WcEJ
dFNPxyxvRDSOkY+jOozK/mOc2FiCfXuUFrp/GDAmCuQ3Jf3l8+CmCJV+x55CKmf2q+cDNY1thUak
h625FMaDItyOKHyCe7H98EkuU6vPAL08xh3t/thtpHYtam+Stgp0T2Cka9h+4lZPwf1xtoysEHNX
aAbzvRT8KovX1rov9vhENccNXMtD/LvB5/EeVLKVb6lkLf5eE9+oORcAn2dH+nW0KzKZKdew234m
/NAOHjHEwhEE2095eNH8F05KYgbf+Vbs8F7DUx7l1mNA+Fr80i0Dd0ruP4xf8yBL34ZuRTFxjP6E
SbugWsrF12N3q79AehOdemk4lYsDa5g4vvw0lTtNfCV9KM9/j8VrfK/edAKGk4zdVaQXDUrlwrGo
eyc0Mh2+kyh2atMhkWZR6A9YA5mTZxk4m7Kh/PIpG6PydnYIxlEVA0n+3nBznalw3rTNr59i4Vao
GYoCX+JnIZjW6rEpJTpded86ZWYnpjPu57wFbXYWIvocP+zr3ldncNDJVed66tuWmreCWNYxVy0/
vsKHDQx1Z+Pnz6MKR3JPLVd/sSZCGJTradsv8LRt/L21sYL7iLDa6nhgmAb99rjCP66WXv8L3tzZ
iPZkjSclch4GgZFMrHEeVQD/LOe2+rjyE6fa8N5CWXLVRUsmNJ4ENkcUchuXcTMdyYb/4N24slHM
G8HZZ/rtSZ2geQ2KokadnxTzkx26tTJ6b6o7ZANzf4lrzgZjNw3TvWbdmA9fkT7/XsD5fOzkhpzs
VI2gqHIysgB1eRQ2iIpEcK55bpDgHmmuqmylvfTmvdTdpdLvgsCIgTd76pficVnDc6vtY0Qmr2vZ
dbTGvxN4uplNAfch55KcPBr9WkzvRXUtSNs5uzH072TfiQB4rt3J+Z3+15082fD6RPN1AakvdxIz
BNI4HHzwbW2fV3z0cwbU1T32rBeebx0A8BxjQHF9ypKONLFK9BzaGTJy41bFkEdfggM/UbTkmAc4
SHhtq7Ix0scKh8p98e9Hdw6SzNeHA6oQ1yuec2B1YWgzC44v8uIhd6GQt6mHQq6cvOboNCjVEM/G
PakOA0cu0m3fNQQ3Lu86qBb5AmN8yc37x38v6hxkO1nUyWMom7oKG/4I7kqpUqgbQ9iAtvnEgbU7
erx5goDYwCIzrd0KJL1kA5E08AyP21gEnQXJF35RsNoB5tKZtCiP96q+J/zTj9GV4eZDkOPVKebF
nevbnTypUUX8a2SN2DY+AvmTA24cbQKQtT+TE8Rwi0O9htuyDDZwUmbYC1Hm0SN1UiIKPoYN/Uik
KBnwAIcI9Y74XEF8JRNJufbAL25e/2eZxldf822D7Y5qmIcqy/yKDEnEdaKzM3g0Icy0I8y5boTF
F20CPgyNXtescMIT4lVDYjWe5zbm7QmNyX8hP7v48X1b2Um92h4nf+hjnjqIi7FqCSQXNpNTK06G
PifYTYAnsb7MlrEPO+/hqG/bzM3L52pdoIQ36UoJNU7tq9P/y1X+t3Wd1KrZMSbSYt7d8GOGmwjR
DB23+ST6B1jCoW2QlTHTpPvaM4J9Za2teFN3T5SipE/babjOK0bJC/9q4pZ64VHySsHetTBEoUQ9
OYf0wayFrueGzYapjqY8p4BplDOpF8jLiDEk7E6GtpYbCJ4h7qt6TahAVzv+x9R4sACzv1kECLYe
cnwLnLJZjY1H10Lv/4L9JoEd5WMd3KvYrUCK1JPdrEZqqGKWrX6n+o6Fn/eVtvpryScb8I+fdHKU
KfMeqTObOmR8O9ai0bdat5SpN3XUPhsEB0cntbjpobZKfafGkbxb6tpDxiaFyZuvMhheYipc28OM
/187HtTz4+HH6k7OOT8P+tFq5hvuqZsAwfPzfMKSjEhSE/KWReZEXn/NVuYcxZ+9hGaKNvMxhg6n
XpupqIViLXPVXJrx0bKGHsHODBMGIU3ixofgybJxCzhmbgWvD5tIfFPseGZsyld3uQu1xo/FnHwM
uBD33aixmHkShHYM6pcEZzdwODr4LsyJsDmMXgR9A2KUbtvRTpC6DUjmvdEEe3faZS57jTSbpjyl
hA68/fvsOB/tntyt07I1LvzeFFkgQQhHza3vqDXCyGkWykvoLeU/oG/JipMMPAVvefjRGKTm/ZX3
+BxFPVnF/CZ922XhDAQyAruaQsIwfrfNPQA1uTgkGIQbP2beUDq4WeliuYhJ1FHXcMBCb8w56g+4
5g+Jp5Mu4M8MesENZGgmO9WL+TvnDOJ7DOplZI7JOlBafB0xpHbF4Qrkcqn8V8C1YDuZs4fVqSph
VPusrpP2fx40akr2PbDLJ1yp0VOudYJ7GcBeS/C5tNd+v+oXH+PbfRuNycqjgKta7RcNiClV0T6R
hmylntUt60dATDs8kLD1C5aAgnZd0LcKeSc6xHa8iLw23LSqI7fXCO0X99r/3I4vKPrbwtRYD9RS
5YGmYMpSfW8YD0X3oNYQj/cabhGY3djabyJL3QR/N/mtTg6MQ6WbBucHAgqWBn5emCM9X5OuX6qV
ftyxkw/SDK1EkkLumLaoTGzStHHbJwAk+y7a56gCpkXR71XCgkTGxb3tt9WCMQVzae0hXBHiE99M
mkPZEXJKNXMwZGjutEJ0wtGWhvXIBIT/+to2cm4PO38f327nyVdqVmpWJAK3s8VcEY/ebSXvw2Cr
usl96ER8HtjR7xTo6oSIsZsfq6d63FzFdi4cNxJ2A4z4LVw3RUbbPz/TiXO9VyddPIjjvrX2hvoh
lY9tuxHRl9K3lNu2Xbf+RzzcJBnhYRXlEW2HMD4PcbSQ43EhTH97mIjaYxDv1Xc5P0Czq2TCrTyj
dqrK5o+yct/A3y9pTiX9A/837CLS+GEUDgzSJ+lGDtd9d6jNzSR9BHTW/HWLreHsB5UjRXphJ2iz
hVgRhLIq/PfZMDgFsB8x+9YixK/IBPyNzOlDSlAl/DKaHchwiIex5kKJFiZKkJcSbDY5om3bC+Wu
Nnd97Ay4rcDmTIjlsFv9Zey2kbA8EoKAVLPeI/HCeBg/rnREpTEPt3rYcMUihUs7sZ8vq2HZp9vc
AKz4dTS3df4ipC+5spHhi4VLMXnPkKHowhOCrbryrGCNM1eRvXb1oVYOkb5RmtKGvkFaZX7cKBEW
6i//PgjOh62WZBoGbi7kEmH+cQqf1XGl5MKo5od2LopanhcAPF7r5Z/xKePETNYZGqN+l3lXE7zO
N4uflz7pX7phlMdkUnLwMVQecvcghK4GEAGAA1tlEa3FYGkp9+S8gfMzsrxy+lz86SauTCjoCBE9
E3a2aWBV9WjlB5WIFsS2zUq2LW8uVCVjUY/IP0yc44ANbRKymtW/b/yFllLCK+s/Vz+p4fQ0k8Vp
NPJDQORCcC83H1J1q2lrKfLkdDklt5ARFgPQuCssY8M+MlBiCBdmK953M7OPv1jblcrtXErFy0Au
iCVJkkJY1elUU49ai0SZGrmBBj29RhYw3VS8fBgJGp4mLhDPIAPO+e8sr28/idBuorsOmzOAxVxA
O6DbenObEu/ot3bc3lVzuzl9EhGPA0uyRONhOSPOiTmBympCNkZ7NwqvSm94CbD1v2+wel6Gzj+G
d1sR+feZLkxV0O7pVpEfxKX0mqymrYik+aVGLMm4S5cOQfQcRR+6/yDLA4PbZKE61nLeRs0Cg1Fb
qRZK7lh0wZBZxXl7n96mOnXEexMft0XcLodxr2ar5Hcl8nYgvBucUNyS9ycsBO/fv8WYj6efBf/P
33JyfGlib7WKlucUSpKHrYlXR8AQ6V6S3811y5Sf4NvaJ8lMdhM1dpRyg0/tXgjffOHvkXLIFDTy
Iii8/7cjiR7fRubCYP4LbvKmYu4wVUt0x9PTeChg7T5Vt13pkA+EY0h6Lz3BXy/v81+MEvJOI7qI
+cJKa2+FPwOOGg/1a/Np3YrJCjejZZJPPO7PMNho+O7I/d+VFaxCzDcY60SKIzxe459dGGvKs8ca
uAzwEP3dSb8xSGlYqGleHHyoceBRFP5U/TkCem/AcpDP2v8vctMuHM5cFs2+rOKYJJ01HDHQ76gU
TQEmJFBkiTeqnUWrXF3pworIEFIIhY023sK8V1xgfzI4jruyeCdB6N8vx7mpGkwzYClxjjbldD4V
aLdDN0hJVVeHSPVy2lADFxTc8JEs4AWN2x3sCsUen+NXkVQOFVnCwi8XC/luuglSTwAm+LD2Mkhi
7fSbIreZHpmVM0qLsPMkOBTUsghtYX0I7yAInsgENXKGP5yJY7EWeneKn+t4matYhS7//csudCmy
NMu8JUnHaUMTT1r3NCuDGGoWv+xT3pADtKflpjBTbrrYlf+kcyqRzRR5NbxMgy3n3HxnvLKGi4/5
+xpO9mlTLDor07LqEAi7UvmbGyuUTipQVXBvOoq/G/qXUbi3xGXvokthRLmMMRw0n/+fbgU+BAo6
dBXjkZMaLDUKZUhiSBzCgCzhricsDfEqHc+n6hJQldEBkCnjJQPbsYyve1XdT/JeXIm40V4bun3p
cX7uR/OD+c9qThq3mpqzO5ZhdagjEsK8zML8elMA4XeY+x+ZyTiVvvURwOOUaxqg/0G26paG6VFF
zRAQeRHMuTDjEHmI42suLnGPY7MgnuYu7bIFvggajqBsxpX8O6ENruplxtjg6iTlAjmGX4KOnrcL
iIiAxp/3VUuk8ai1RnmIntPH9G4K7kaAVKqdcStKezNdGEQ4F09dvKwgxsw+A9YyIscmhT9lC3vo
mztT+W0U+K/Tt5Mvx8zRjl7+/fT1c9Dv5ypPSiXTSnXkKFp5yF9FbSEML+K0KsT9mLkJGe2m3fYL
61VxtJemcwodpdJCsGZpjVasJMwhtHWPGB1k/rUgVGAL8vUr20dotDHAxER28N+t4sYkjiT1MNmI
1ta0QCD02u1y3Yv+YJyrpAs33Kpbqvq7Pr4T4q2a7k0+QzvDD0LYNr+tP9Hva33uV/F59pp9ezgn
YHHV5VNi5Dwcjj3K6/fZcp55ohRbZJ06DMB5aSSAC4OvjrQiuQ2vFBGXd6D/rODL6vxbQ5uXShjr
EysY4Kxhf4EzCymIM1DtVb07892Ot1jqEt5CBxbptxJKQ5tIz6tN2PyE/3ErThVypL3PWd9WeSAA
DzI3ii6uGTqSM5N6v7xZUnEv6qvjp+4dcf65qlD4OkbPV0AkG+Aiw+7TzVgdlHgU2qE8ENNutZjV
bAiliUOIzo++TPMGz7v9nWqkQAXLqP5Qw72R2ZJM8t4yRv4PZbDZwvDoIfd17AH0h0iV7WRCs+3V
N8aRCEBQnQWZQQNM70C8kwXVHut1nCKrkRe47mnhvjW2w05yU7pc6Vb7CIi3IGMUt6qD/hCFSD/b
mzp2xod/f38XSCIy5ieiyE3WEXieaq/CEK/IYyeXB1XdFoNTrtvIaftlQ9qW+l62N2wTzP4te1Bv
6vFZEcdFEz2bxi37WC6/Ta7qr3VjnxCY5Q8D1QGpNrGbXHlZL34uGupT4Cgq+DOiXyoKmVVPXXko
PiFMEsyySJH64bCP/X+sb8Gy5/EcQbfswaRpX7N8utBQzXfp/1z/lMWX9XXa+mo9f64jTc1qOt6x
d9rjG8J564nEn3nmP5Dk2yOfv9K7XEDiuDh6TEtkSohfx0mtoEWz+LZJSvqpm0C4CzCRdwPXXFtc
LlsYOsU9FABe0mtt5PlEa74wcYS6CViDn9vPE6Q2uzCstJF3496/r24a4igQZ9j1VlxHaxV9yhwI
mm6GVbMKrpwLF5pIHIkkWPZUKPBQT7v3vkS+GCYDLewyIVLehkpV1y+Vfhcc7834Tkoei+Ih6vdY
5VK5ORVJThgKRW9S/KxOH/MH04rbLrzSrlxgA7EsHKHJCuFxnOVe5Vo3FQzP5tJY/5SrLUow+Z2v
AxcC3HF4B8eJzWujCBxiVz6Ci6UJzjizIhadDIT+n49j6EqjVcw2PxS+mwD1NW6TrLIH6RGNTCP8
NeOlWD1p/luOprS/1cPNGOBPZpeKK/xGq/ZENJZMZDbTxS8BYyhB+vskqW70F9Gr+ducnN50YSkI
/epYPo3yUxmsknxVHK99zhfPHgwCZYUmds45OTn9Uk2MuygfcAy2RZsIh8oitnovJi2siX02vkKY
gOyBkJxEpXo5FdT1/raWtzhNEgN4ZQe8UIGQcs7WgnM/tfjp55UrPVg3uZyHcA0XHvt6P9gfIzdn
iLZNom2H7+Ks0L712yWuq/XzbMaU24bkyZZXjfDpYfusr6xJPj8TASTxBFIJzTHJd/75qEW5ECwl
Yk3lERroh6V+9uquyTfTtJupuBvI2CZ1AanLWKnDg8m3xVrPPIhGxJfm6sG31Wtk60vtwvc1aTMh
9lvBMBm11eU5a4rJxXzV8c0tKnDGB8GdxlV03FJMyfnbHKUcLSxY3+Nm6D8FWOGL/hpr4dKn8GMt
J7itbBzzuJ/HBOpyLLYDyGOwTZTNEWUmIkd5sHn14X9p5Dre5U62rJEvQ9RhJjtbUM850tvOhzW2
aMlbcdDekXeIVMfmDTRrOyRnLb4pLZfzWUOB93zds/LSifbjF8xvwLe72VetIkYxv6Bx6+N2dAdG
GuR9BJgkxtiuPnCQlc9G8RfERuVofb5adonnKJIsc+wrum5i7aCZJ/2BXChSaPbll2O5KiF74Uqz
ZaeItN14JaIv4c+Hp6q8I2qDvntka1DaZaq6JBQDEtXIiaSX47DR6+00vlr4oY7LsvkFRTwODoH4
UNrpSnqe9iVmTcpi8khGqGp7prb0v6Wt6MqbI73G7sic+Qa+rG+8NhyktE3J2hR/pW8MzWj2Ekcx
PePGuEFL5/8BDUqxhsM9vhqRY5vuGC/VNyn08ukBQclUumJzmwNy+l8qDWuhMkSmygemQPZDmZC7
FT7MVbKLogdTh6VLGEEVo33x0YIS6Jg8EfIXduygm+EPtntC6QW31/jMl78l6i1V1w0Zq92TrbxE
ykeMkAl5HBPbetVDoEeEAL7GRHXkECmfdP+vrruz99zxXe02TfvYGjbOAfjoXTlX/i+L0fEfg4h0
HnbZar2S1Q0sz2wkcpZRyG0ePmDdaf6F/mRsUn3TFTujucvbnewZzGmQpOIgNZCSeGUp5w7E+MeI
+n+WctJ9C0U8JYkM5ZWMWvHTVL2pWtckCs/BYIjT0OgwhUnclEhxB5+oWHBTZVOEy+4PqLJTXBtT
XZgPyZQes00q6AQErZMKKC+kKBvEcjZJa3zmNY+p9tCVuLKQ/Wg9BiXh1ij51rGjD3YWbKp61RIO
WN5N7lG6DeVVbjLY6p3017XP9wIpADMRMHamGzOGdOoNpgeAY1MFajJJz2VrsfU2i7a8xYe1mocM
C/1gEJBT3ISZtGy1hbjWF9W6a+1OW/scp/a/D6wL+DrLMeDnU5hYmEmebCZtXgY5lnJzgdxkaG7a
AVrGQXjxrZ1a38jBIZvF5+QZINmvPnzIyoTpDU6k7CYOVLbifAncDCzS2ZW/jf2cyVS1aIsHbMBi
7ZAypydUaKnQ6UOpdfP8yg+4VOH/+AEnOASlyrHwTX5A8uwTxOko+q3xgnTXNkTInBqjt+CmgN6R
hW/ataSrC2z4+e5p0Ds0mLZgvT8Pg06zMmglfjnLVxhvk5wqOeo98UZ3LXYXB/kv4CY5v3fBEt7O
uICQlVP7ziVSCnUHJ+o5Pdt3e+Dw/Er3ce4TyCepUnQSgjsP0U69fyZNHtNjD05QYZIqLcZmN0AB
bxIoJ8dbQ8f4oNzTO/okn6ps3vFxs6X/SnfRe0Iqa0aTjPdT+JGLQIpOJns6m1ywEtmL1Rjk66kt
VtZxV/nEuRIXREG4LvBN+OzeypWa7xCjDJ6xCbd1tD/iR26Rk8rwMxtfMBTC0m5Ee2s4TX0Pj5qU
6l55HNfRrRSTh2JHv8OrXJwLLRFhdATLY26NXP+MFSGLlZKIankQAIyknXgvPhg7nB82/iYyPPlp
2HdPBuFv3vRbxUtqR5/0QXc68VSzDTQALA73DSDK/mojf+k4/7ayU+ZEOkTGpMasjNcHu/JgdC2O
3c7WP/1PA3kORu4eBsn1StsrGW6GECNt4VPjGW0ihj6bfHnN2PKCagcnN3rWLwTnnLgU94MitWVf
MuTXzKWYUSp7nRtVdwpq48YJUVAjKCQjJrah3RfbqX+XcbtvkM7Qz+cKsV3XBoEX667vazqpu6pK
rWLfYE3wlwYOFovEstjLyXF2q9gl5aK4aZJdgJ+IoTphvy6ueVXpM6x+gjb9uCsnZ4pkSH1QyWAZ
wspcqra2KiY7KrC5fALClDWnwtYv+Gz756bDhD9RnJ5zts7uW1KiRAxHZkNSJb9BQDjUv6KWkNCg
3RyTl9aNMc9IIU8HqT3KOzq7SuH/c0/Lh/OVziZLVcQoT/dmT4nYDnfmQ5S5BaB1XTl1Uy38hMhN
sjkmYreNZwUv6SZ+ZFifh3+E/rEV/goxGi823zgidM24v3reznf/9N6QuU0WAuJgixS9nxthltLr
0efOT0cgIlgpbVyWyrVuj5pTjs9+zgi7tN6Q05eP2qY/YsW0S3XH958QCTndtWPt4qmgQ9wVZUIp
dFb1cz1lLCbNIBbl4YhVc4MSNiKzi4jfZcQMdY93g3+DWGR4ULCT/HvtXf1C6M/uxrernwxolDSN
YynOOBYMSBxOdXxSDYRaKVFXecmE5N2IdmO8xqQIv79+G5UPIGIGyTzLWCF5xAEZ0+tN3txEMdrM
jTlsdQX2h5MZSybhJmzuKSOWBLC5tf1Z+3+VnDT3Yf/6BSdlQRgJypBb8bwDFOWfElbvOvxAQ7yU
juD7thrgGkGNqx1vgU0xhkM2DO10MfvEKdgE+PCMI05dgNORXcItrjiMfVVJJ+ubjXct3JappM4y
jrTQn6NINFAmzNCt9yS8N45buf9taLfqsJIym4RwJEjHe6/RbkpOKm1ZaC8TlrAWpSkQ6a0Reqbk
FYaLA8g07oJ+1ciMqtZKDhWGHOmFGDsB0dLaMoOy/hhXS1lxjdrDtajOCGm4qfVtED2o1WwcmVcv
qXHPu9VrcJFucTiCwvlqekf4pYw9TFcWEDQJuiOoo31EDJDV2yRm92ZuqP3K/WfQp8Ly2vHeovBs
9s2fMSc1A+d5v2XTEP5awdW3lAL9/CFbBhbSiNSYNp0ZvetdY+i+eISOUDJitZsMw2R8+BRz2Y0u
8ThCBu1sz4prWOOCN7PUzCVQuxE4WvRkJgczXqXBu9zsfHFpHQkoWuEGKxhLVSJuqX+BLmmx7RkI
/hcMKRn/WvzPOhsXKmYHly4fKlHzkOASUxePEu+96sL46d7zt+ReHRY16Y/igoit6SYhk8v3ZAoN
UiGi7YBGHQoq1oWAOiQa5XY+Gz7D416oxfxHmX3PSYO3HKNAdZGVngGwKCX3JumDPY36qvgQO6qW
A/76pN5ZSyqy3kkGr8K84LghiT7zZ2h2Zhq0D0XkFMLTNNnqq0pFKy2K2imTF0mbZ1MS0iA8f5h7
KfYUojnxiRAYPAqmW6RgNuS9Y+0xXzg+5KjVGdJYC/M2Wmev0wavAj4fVDdYZENrRQk8bY7PUb3X
TWjoakNhSPFFItrsmVVkDyYR9q/NWz86sbgYcXQFtFfWWnTLj47VVRZuqmSrjTvpiNsOfLHsPjra
1F8Efj2htKQre8isRbGbfTvkVfpEpOYKJvxDeSPv/BcpcWURihrGpwv+kS/BK67P2nuso/4mzhE9
cuJsmjvtSUnvrGGvYu5XOBUhJdjnMXLzkUtg17FXJbdsb8cCYoZGzMk1ktKFQg5rM8hAFpZDM9T8
c2fPKAIKOe5n3gkv6R+zsJu/RrpP9uVLizU1+lyIruxEFLVwYMw90SBOdlD+oj6+ke4G0qqWxtu1
8++C5JP8sW+rOqlOpqQP07BhVYONxnqjP4/7cVwWv8w3eFKDg5gZyY0Mzc+REd0//ruJu0Q3+XH1
k8ok98NIP8ZNfuBDRUQg26o9Swn4IN3Rm90q+gWUQe0amnepefxx3ZOu369GIzG7Lj8YB2qhFnhx
EdKp4kASee1vWBvKtGjzVfTEMej1s48i3iTt0lp3mzbBhT615SXPx6t4dW3B8x/I/SP0orA7LOmY
D1yDKS6VBT8WfFIWEJ4+oQFkwcnz7NllEeO7MB7EtQ/KZPsfczJQzOwU4Pj9yiOa/8mnB9b3F+Sk
JMiNIalrjSsHz/FdfwtU6P8haYzTJnwmaXaF/8DGeNOVX1eue6Fo/fGLTw7yrlKsJDe5LiSxlCkh
VHBmsz0AkW9rrnqrLf/HkUvqrnyoJBFc+cknnbnRKUaQiIw9rPntMH+1AUI0W54Wcm1L2FMTpBPv
qGc31UrGWSlaRCvyaRw65nX4Lq4J4Vb23StiJlDC8Hdb2nnndZ5136mu8aTczJ+6uECpuZM2xka+
VR6wCMbHi92OrT0dnIbQJcPtBApfAavixSis5TdTsyHdycFKvyuZzsOonDdDZhWMaCF5BJsBmidm
Cown95a5Y24+FQRlOYR2aeZt/mp089DsoL2F95YjLtNH7GddAU+gRf5hPaZP6oOfulgQT3+AOLfX
JnuXcDbgPkxeQGt0uMEndbY+RHpaz3TI3iN4+FlaaDiSlE9TSNDuwlKXHZmNnwaMN9uEDuRowpLW
AIuHKF9bqKCuwH4XHIEIRCH+AJ6uhq8WpcTP3TifDElQ9YxQzPHONOyZ6zYcRP/O1F57c1n7G+ae
iS4uiD3txL0/rdgbbZkokYOWIDiZUX1aNzvjEyBhSpsFdq3q1aMrv/p0ks/Ck/qnJ242YC/Z4HmB
xxF7SrLr6MCQrthQ9Zn73Oq3SD237W9Ch13zdfyA4K06iFcG9a4unE45hIShxD1GA8MnmNZkeea4
NIAeN1aMNyiIzNLcDuuYDqu8MfRtftM9Kgkplh2D6pumc1s8c3ble7WbBcEwydVtOd0nnJNMN/vb
pHR8yIrKSoq22PwIwUcmvhcjE7iHK5/zhT7rx/0+2UaCCDWo7HO/KSM9UPAa8xfW6UY7YRlE/43p
08UN5NsTPtlAJlMMI22+IkBpvqzEVWPOMVMNyd0MbPik5xDxDrjNdCzTBc26AvAplxZgiapKXzmP
s0+9yQUtRFoiWhko9y0UU/Veh7ZJdLGjwrGhLBzd8b2Hov/BdHXkL1zFQXVih7WX4otrLo/pontk
CmGPrxJwhfxRqK6W4V3G7N291vr9L87Oa7lxLduyX4QIePNKAAStKJGy+YJQKpXwILz7+h7I7qiS
mLzJjhv1UhXnVHAL2NhmrTnHNOdF7XKd/zrai4OAlapymKjw5anjnH9bJnJxQgBgWy8kqoO74tX/
zP3N1J+maVgM50dOzuZIbrgttIRzPhjdVh73WfTCH6emHhozLvK9v5Wa/YgSPtNAeuzo5IAQXhjW
PorXQZu4I4EBBh9gvOr9Ow0JGMBVOy2p8/OPYVR5DedTdEnCS0rcJZACrAhZssvP90pFEsgShAGV
y0dZOQ7Bfheqr2H0aIjvJr2LbCv1XGLyTV1v9GQZVa9d/qs2koUMVsK3CPzaSPkvP9wJCLcsr+MC
WKrL7k80tnmTk3ptS7FEvAE0WJE4XC5/VlVkYSwa2ckIjkp+KJqNMzbHPnmJrbXklD+6reKBL4/T
lan8ss731bhIqTIOL/Mif7sodXU5/jIe46K1mkyw2bi+QNWePTy4cWU7WUHMF+xzsUxpBZJa7Ebm
ypI2vVPe+y/CunkTwyWelLy/sRhr144YZNgrOgGQ8t/B5p1qTaBR2+yEHq+f+5KmaSPEm7WYgq13
3bIYf8rZe97vzkDI/P51aO66cFmx2LVUgu+1YSfoDzVftA6HkUgEuLJW3sKPdlQMu6AuI0c084Xc
fkKfivJtxnI+sNmt6+iA/T208z2rKcdN1dPxfiE3IeHRckppM3Suqd+2Af3h7v31tX35ky8OoGks
jspo8idb6s9w12C0b2k9FsaTlR3S8lVu3sXmqdN3yJCb9Fgpx1w6JQWTF9Zmp8ZcdrDtiJu0PtTt
LyW6jwfINONdzvwWqlUtvMgcac/lSLsZgX75K8GbO5KHR11W+6VDDGmPlvopFp8GhMKheKvFQ9hv
JNmJtrO3WDxhdlbrVa3sjPI5JYtYC9mH5AeB0DTN1Tvb+h1lP9LpQPsyoL1J3EuovJkKqBrEq2BY
PvKzRxyMRq8zOE79D2N6iqTn0fCs6phFT9K4j1jN6vez8qGbeAr1dS2dlILw1eGY1ZtWWYiKm43c
bukRxtnakFcFhubCw7WoR3fSEeZSiU4a3QbkXk+cyApxFHlLyET+9O+960pPTkEDRudaM3B0/HV2
acNBEsu0yri5peWjKOxQ/ytLrG7973TcNe19aT0H0pJbegxVpUC/voKABdW8W+oc0/znpjmYwy+d
AujN9sDfRfhvY7v8kLOxzZrkXGbsctKyU20d9cBj2bvUF3wgsem+Sh7F7CiHd43bIfzm0rvVVaiT
+KntKr43iDqtNFtr1/9+aMbfH/VcxCRSDK64iZD+YvsdRgnfWCa2J8vcQ1LozJ8ZWGOZtnivqovX
qn8xvWDbesPPHkTUQnwaYKbZpXGnE5eeB9gwXgcnbhccFOLHYJU6NDmoU4nvqFcVwlkoWVBMJ2pj
pSHPbQ6gcrTw0Y+e9diLu7tuRcEgI5YDr0nxGdYfnNEi5VmRNla9S/qXlkmXGW4DaxgM9dJSXjTA
8/24q0iAKVftLNmn+fPc9q9Buz2LKsSQLXE5/35KV9ynf0q9cxIvkrO/XEKxQVhDFertqaECmdM0
2QTjj8b0sv4JgBZLIQ2LgXIadRMFJdUjYaw1IWmRR70l3Kfl76hdJbOnJtyYyf7fg7vSpv8+uIsz
Gxr5SaxKpT2NFIBTeSepv2Ezl67ZrY16q4tLriEioTMGCpJ6wUFhsEfFrbzEfMvih38P5k836fuK
+X0wF/OJbu+5HUqtPU3RTi+XlPVo1ueQICc3r2nhEJfNMpVi1l+23QpJszXbrDaahMtxI9k6OQgz
cZx4nF44MG4yXVbpbYfnFRnh93FeXB7zQAuUouKhBfWxzD6D3KWHKQs7SrZHmJ18mW7Y3kedC+xO
DZ579YieABOI4AydM1YelKYbk0y5skbM/YT/TLKLu1fbpGNAuCmTzJm/dnmhTrAMNsPwQpVTK50/
iRxM+IOY28NsktxC622HJbxNipUTlUibaEI4d1xPic+UODAw4M7Dk8SAY3k5QXW7JT68/mkocx4z
DQmdBMvvN7TInJRCkaz21OVvQr3Kml06ktXmYRlppLuqXBk/2TLjpWXX1maAk4rhH11sHNmlsIFY
CCRQOnZk8EbLCLv7jYf6d6IJcYvif4enXZyghMDsz2prtCfkDvEcuN6+T0uwpfDc8zV0WdUOyxUp
aSYFC3cafk71ESKSBFCiciHxFdpyZDrqL3i0G6dP90Hh/vuLuf75fhnhRcGx95OzXqusLVO/Lelr
JVTZQAWG9X4gBcalQRDX2/NwJ7Gs9ssKUZMOX6vGAVf1N57WFc/496d1cbsQ9aIYYsVsT5IsL+Sa
uz+kpmcFb0hwr1JHxtycU6OQnkJ/q1YuN50JCVjjhIePwcYmVbFIK45aPWALPrKP9JODvbc0vHLS
F+BOpv4Bds2/H+AVxcv3QSvfZ2Bo9pksCbzi2u0phuOzNujbPtARwOUMpjRjjw1WeDUH1+9OfnjU
0cF4YbELrIf/hUBzHowpquQsGKhvLta/wMyTQQyFlo1+JNtYeiy4vgLQKd5Sx1+PNChqYydZ99bT
zPFP6sckuAvwcpjqYWJ/v7G9X+m0fx/OxTKHITQUrNEnmWIdSjMGmbfBJkEHAM22HJNi34/3kIbk
xtPHJeC9ei3LdrhhncC7R5ZcKd30+F9fe1kpJIvmGl20ixcmVoPYnBWekZjfi5wbMTPo9bI1bb3H
yJgrC+jooZPFniA9DTS0zQM5dQHM2fKoARlyCpVVbnWr2HRzWBeH/T4KgryVwu4kiE5SHxtWC8V/
HxzVxUpUAmzzxnZttisjOnD3OanlHpxcQrg6PVJaIrMywLkxtefF86/d9MuTmk9vX8SgjaEXozEG
3YnlvykeJ+b1on7HNz6F3lQ9SKptdUtChiwsGgvC0AZzyRtdDkR39zMW4I8359xsh3jfBaxh+FJv
Cc6ur19fxnhx/PAzvT2rI49t+LCqFTotEqUtevOzF6FbjL/UyNHZTGmSO+M6oSaf/LzxlK6eYU3Z
kHDzG3+nyxlZO6S9FnVsnL1b0rpOseMMzp8O+MwwJwMR2B20aeXOh6NLnoYr6i4xVQY8Gq4tZLGU
3f25eLkxrvlb/+vtfRnXxWo6wIBNKjnpTtIBPM95dCXpGW2QX+/McQEyQqw5Wtj+6HUgFxAiE53G
osoN2DwNaPeW0SvlP1/iruZk6VyWuiU3vcLnY3n4MsKLL1EQFEEem7Q7UXZxXlFktc+T8pyBnWR1
+tDHdUwotb5qnzHH6/Q59xxviYcscJcYtiaf/1wIUWLFnh97xp16qN6bh1Yjf4OqkBOQGdUtjTfl
HljljZVNmR/evx7u5ddaTUVi1jzcHD8oxf1Q4/EikLVzvtfyISJmGgXPGkTJKX2xKB0D5yzXYXg4
JzOVPX/Oqr3YbPzWhkZID0+5F+OVIttyu/z3NFBvTYOLjzg5Swk8nrg7KYvwUQpdJV1GoPIQWg0/
ulniPXRofV1kkeR++5NnCncdp3XZ6ak8QYdcqQbW366w+SsKbQsGqK5e1RMykwOusTEk8xOAyAJG
b3/Sf/qkIEP3snZBUbg42ivOfYkbfp5X//6zrhjEvs+di+8+zqmbjAlzJ95hOonKj6mzsCZuzu9J
vRhO4Uf5hCglQmmdLINx2VpgrJdmRfEMtN2itbxetcVHNG9hgYHbzW58fVfcUfP4CGlhH5akv7wk
7einBpxXVgXlyDV03vdKu9M8uT5QjtC3s32xwd940wo0/+F/z8z//PDlXT8RytG0wqyjFYfSrlhn
FMjYZLO5kt6sCBBCw9YlCyQZt9bi/2Gq/fenL86SclaFYZ/x03HxeM4//WltToe57dVzkUl+JgV2
QX1F7iflOLr8E+Tep/jVCJ5NLIbWxgCEkIX7+nly2IU1yZYGakbFezDsY8eMtrq2S0KnjY5Ues9E
NzcP0gD5ZXOWFi1VcY6rzqiulW5fD7tMfLox4f6Wk3x7oX+IEV82Q7mXW0HX+ONwRnCmkjxtOCnV
OtAXyVF25WTbS0umfPzkt16U7Mj8DJl/juXc1OXemluX5kg10YQ6C5lbqFWUlJKO+kx0BBAxhGlp
utBfq03hSfHi30/g+laL5BZBMEXYvzyZmdoKht9X3akc190S5J068MWtlJHUkNoTXDnbnc87Ys+w
5Xfkrv0svBAjnHtjGPMs+muCfxnGxdLbWMJgRHXZnXQSuck+Grb9vf6q2efDbaaucuvHLlbPuDHP
FktZh9I+WGHkKN0iclRxpWDICtH6AFNXaNIsaKCqD+aGsvghPNA64u4iEaPAvaMtV5F0508nK1mL
kTMmNHqRTN14KFePal8eysVy2IdlMwl6051M8zSRpyMOayhzkkMnXF0V6SvtyPrVao+oVzic7ZvY
BVyV/O+KCLCZLRUDj6aqFytAJlhG0iTTPEUWvqc4ys8WeI7knckgAO/FWkTIMxFErW3wDVGjkt8K
bibnH2cL5s2L8JQj1W6P0DMyTtrnwlG6NVm3o09pfnH79V6/n38Z78UZSaH91lljz72sOiYCMCRP
knYKsZPDkjK77kWrCZU3sb/Sycg3Vb6iMYgHWZNdqVsOvOVsfSYWFSN1QtU2c3Ivu/lM/+65sfB8
GePFKalXoyxNpa47RQii5O4J0zdJ3TbDqG1MR11FtXvb9j/xpVPTJMFcfG6ZkTW3Y1ugQUIiI3ww
wmXxb0kcNd3+jRINjTNHUpa99KHLMUDL965ZWiFy6xw4edR8/nt+/g/f0X8nxsVHm6aBL/v6wB+h
LWWyeLHoQXzT8YA8z6GkKmHvcvXpi/t+wnbUvyOY4ezEgepH034G8V2DTGsuTCe+sUjOe01ZZuKp
nn71K+3x30O9ehGjyErGDK5L6690tWlSopRKPlWIg/IRocJyjOIQUwNmYQOm7ZHZXEtLzViotBUU
O3OacKUbRwDpeudRoL1x0rlCu4fQi65/jnm84sLozDJQyqmcCwy+1wJlUXOyCDZ5dUisbSjfCdYq
UTc9Zujn7oQuDSxRoW/EaFu/nSNSO15Mpoe/whhpJQ+Vz1F0MWiLunZjfGe9QxIKB0GKO/6bXm8r
SiQEGFVcU/rsVQnGBUAiSXVQa3b9uj2vc5p7BK/YNx76tVMqXhNMxJpEgLl+sc6GchE3oiR1GJiz
yS06SjZ2IHnqvo5tdChr4WC0CL3+r8Rnn6BC+DybXqSvit8cqxVPSNbGb3V16+FfrWB8HdfFutp2
aVEqEwtaFTgyiSTJZqpW6rSHsEiRzC49wR7FZRwuldJDpCnkHKuXWkV8mFdHhHk3WA5v1mqv9Zqg
IP33ac1P88tZpNCVYZpiuTuNIDabnabXi542gFg9+yHOq59ymS86WVz4tYMk0yeWMDaWPRc+WVsh
YzCKnQEQZtGyNaineNzcqhxcUTUwZ78M8KLwo0ejcB4DZX6dEwt97qITH8eDcX7o5DtV9EIKGoO8
yJQHWsqYu9e++dwMO0KsQlr4aX1MrTvyq3Kff7YpnbJyrIfhPXPOB1l2feuxag8xBGM7u1VQvgIx
+z7yeaP98mhVXa3rtBTnY150l6s7Wd+SoZNXKxJUkPiCeUDny9nOlBdDt+kUF7mPYix6PiocWZEH
NX58kx9VKsoVSVMLvNlwD9VDfAer2l9mMWjgmXkopwe9WNfl6kza8rrezaSGWwfyK7rNGe5NKZBa
IJ3zPwXXL39M2mehngxqR1QHoQwvKFz6+MXcNMhq3G5VWM400ACXN0m2VOyQw+ND5IRPNz7ta/vX
10FcLP1NqJVioDOIxmlIbNGjtTEus2nNOQDJ0ljexzkXxocBMfHcVL4XPoMZZWon4bOUfVKsx3cF
9qPcicJbUfy8HShy9TL/dYQXi08zREGkKsxWMMIuW79F4tZHiMr2vEBVmGIdz06F71G0pxvU3NFP
GH/wXSnVtsk3Kndgpziy8TJUBNPnXxAMOOvJCyHZVmxu3r+f59We6dfRXixJfWgq+VTqc8UrOlp8
xbkjtRvDX6ioocFuapzAxdmwPGoU5Z5aVq2cy8mDf74vhi3ByXmzOmOLLpVHv7gX9F9K9ZjkXFOI
QXSjYdWgTiUZTdoiLzTkdW5tLZAa8Q8IzgPVUnGNFUeVyBjdk8NaPEf30rNF+V13lcgu7pDfsLvE
z6yB5DoFnS13mxY2YUQAUvFa0uaNPBXtOCrNcB0jp4jhpa9E3xPOHsiv22vlfDy6vC58fVwXa2Ub
W21mCFp36h9QRqZsfEsRi1f8kjebDj0ejS7oQnQCbbVcle06C494vgCVztiMUnZvvb+rXY6vA7pY
G6Mp97uhZbbF6+KRsgBWr2LcSuYqSgFcHPTs1EA+Km0wrTE5xG59R9fNifb9B6iHKXX0atXDU/X4
l4LnoVzqJsDVk87nc1OCcrW9Bg8XS6Eq6qahXDy8oK0K4TxYbH8fjVNnJwFNM5yXWSgn6ssQtjal
DYmZj1IVfQYWMKBohYkndq0uk4889VRreful/ulj/PVSv4zr4hkOZitbU8i4tAVRg2bxqyNxBTDj
ek7qBVOlLfAWtPlBFA5B+/9xcbh6F/76YC62CYlAdj2bH0w+zvmQPbvW6OaUK0ygMClpNDP273cn
3A/xWrGHuxqsI5WxW1fya8WeL8NQL/uLetVksTk/B/VIkJ9bVQeyK5dn/zgHdPTNShtWnO2KH4Fz
s7d5rQT69bcv7npDECRpM9LTCp5VKnABQmaPs1v5zMXEK8adT0UQkunDHMBbHHtxVxZr6TN5u500
o15/DCrSYXpftL4uFvA8JoegyIR50z4LriVS4GOx6k89WnfFXGXwf1ldym1g8i5A9AwPzQR5ffql
D4++6U6Nnev7JFyTpeRzZ5o9aOhv/fE+UD4t+SEsaZLFbjZx/pTXM532wZpiOy6P51OtH/R87xfY
2O4KPfj/keFdqzyheOM6IssKV4CLC+CY+IWUSEF/SlDbQcGgt2JBhFlUNapAyCIr4bMZD0V1VBvE
xhJskKRYl+rNXot2rRjydSAXO3lVxNooDAwE2r/sWNZe734M0nMpnAZcnsouJBG1WZWsUXH81g5v
ZwLT7Nn2Jz7E408ayOawkcv3YOTc3L3goc4IdkudJHw3ss8RkvSzhVasWtGZfFQoVAhvbelVmMjS
fS9s9Sa0A+UphPHgw/+09LtG2far7pbc5ooTVuHYNP8HveHf/uAob2MSqPgzFcVVrH3QHFseeWu3
vwe0pZON5qYjyrW4V2nPy5tUIXxwBQ0KGKotrYJPE8or9NfHniwqAHpI5wiPSx8KlQNQsw0z0sHu
Cpi2WOr6x1LaVt2vTlkLNd2qVnJmP01I7NYpVlRH1NzE+lno8NZSfeFXD8J5O4vFn/KH0K0BPtoi
bN0K+22Zr0ftR6seVOiz0uAVsfPvc8e1WgmXYtGi/mfAkf7TCP96mDTGaRhiFQSlQt3BU6tfU703
g6UhHVPRwYKY6fcNRkT1LsGfrO+GeJVReA9YFHB0uoXuQObu0ruzeGyVJwEy1Bl+yJ16M854noYX
m4OOhYBmHDmY6l9gskA+W23XtSKbQ0voAyTlaaXOLrZZ/KnZ0ycIvRv3V/PWb14cykIzqqtg/k1/
z9zI0SLICyVaaIgc9YXwGvt4Ahfs6wZtLTt8JIZC2eCCnz74prszxULv/F7CSp9rSTCx1WmT0upd
9U/t03mPvnWH0BdmDAaCqNUWoX8aX2MsqYrbkN5avMgWxah81ZF9hIFu4weulN9J9HaecWa5pov5
XniUX8hM1IAVd2tZ9WDCnTvkUet2zkl12nrbGDu0rdnkGMQ5vLU1eOmF8UZcxzlfjNuJhIqnW5zl
axv5t3d1ccBog6EV9Z7nBmLRiQgaFldzGiSwzNlamAUePgk0Y580aoBb3frUr9V6wABAUkGESFjv
5QXJ6kQMXlrMzy9T5uxiWIpevp5YVct99pSLC7VYdHRurE2w7lwWVqcHxYSS+Jc43vq+rhhWlW+D
mefYlw8sb1JlUJVURLxRRQD8bDSOgA1jPn4O0KEDlkiRFmcNm8eia/dTv+BAERN1wv8i9dCVUjvj
JgplCMT9kyLtSvMO0nuNZyCYHT7hrnwZ3gTBMVPiVN2CQPFyLZXrhNYB2a7alq4lk8v8MYa2SMxC
sycFs4d+yumOHRXbqTerWuoNVoUWB6+iu/xrk4VU/72M1wKl7UA5zxDk0seRTuKEXdETNeytFe3E
wVWqjZmtlMYu4xX1YTDnBn8X+CT9UQu3OgZVLLgVEl1e9GEq95N1KOhIS+OLjk65U3bs477gqgRu
I+d6UKikNxiBfmTjRho/BGUdooHcCZ/ioRgX8EiIodXOv/kv/bCkMNP1HxFxjaAB030pHCUoZhR2
meqijZA4LH/6FGx6W7/vuYcCi4zgutn4dPVHfpNSX0hPn8hm06mLhRE8aM+0q7pjCI7F8LTneBtX
dz61DgUH7wIKCss0vpHpndtgZWx9ktvqVZQtu5zC0CIgJaGSHy3/Xqp3g7SJeaL+vsYXW62RK1Da
SvFwmJy3Heq4KgwE1aDGtSgRF09rHLNsFJK2rSSSkVlhViX2wpxrhFNUxmLQHR0E9eiWOxOcvSJi
VV2MHIOHQzrtIdyz8xqEg9KyAOhMTXUpKIsxeSSVJzjfmtVXjmZY1bEzYGhAlnTpaZiSc6MGE+2P
cLxDQz84um28jLozNHs0ehoGalunvMjnb8fvcoVxxec4TRoPQeqfKb7BlfoixDe1LfqVqgScRFWT
IXhLhCVfHKrqTCj9pFKmk/yjrQDD/fnSMpt5KS2HXUdq6AycRlWrmzslWvYqgRf3GJHxW6c5H0O4
aNjEMHmyucskfEUFZb9T2N4Nyso6ZvE2kPDAOyGMhsKOqwVvokBlJCH0oCiUrqVmWetznDoePCve
ltk+h+vHqcA/9vlagflRMg0WBJ8U+6B0FUI9385uETh1fZenNo68pK0XaCpNdTMEt1CIfy52F3uo
CWAToqMuImq3LtblJin6oU7bkXUZ7izf75woqUnHobvTQpfIIJ1q45Nh4E+W1ol46BV6tH71gw/r
XDHRbYij6cpfJJEXVoUjK2S2NOuuOzZ2v1V+yUBXlB8tN9bYMcbuxm4szef9v0YPQQ4foSxr/AXf
V9JOlariXIwQr1Gw8L2cvTkdN+sfFNGb7dMU78iLHgWAicMto8oVahJS9i8/ftFTOutyxOW048fJ
w3IDWLTTj6L4MdKxWUcrpVQc0gTa+wRdeb7Sg42u2XS2UVAoONfF/LHwEgQlo/YU0iLv19RFKu9/
0y80ZZWKOixu0rsuP8tg8HOtiqTxVAA8+GDnaAj8Xlf39OQzwB2xa/76AJYY7hVMHetoqfVk2P37
QPkHDPrXWzJUtIqyMteKL+7QQZINQ9DEE9cJGhuVTU0wGQAsx0vB1Wv5LkGyD5MjpN/iqEtTdITn
OUwpo+oEbFl/4r8A3bJh5KQnsVzmCatEQ+ieqqxuFbSv7s10YCBxSjw36iHfZ1QcivpQptF0CuK1
gT2RZvCb/tSBFJtTFIFo0GXDWYRYiaEqqQd7wL3xuK5cA7E9mZzBCb6iF3TxSZqRVBZNGYynCM2B
Je9kaRMgdKZbBrCM0r6bn9cj2VfBZhDfJm5bvvBhmY+Ya4Yj4ln8lHamE/GyK35YOlkJNjCT9gEv
en7rqnCtiA6ECgzVHNbwt1drEkKx7CRhwMcLKKda4s2H+OQZS2kr3HGfo+j8IrT3lfVmtm8GN4rY
YhF8SMznc6UuxPNT6YhLDUkjsc0RIHXf0QJuji8NO5fMpq8RBxiq99Fz/9vc+08A4GPkdDHW+5uN
qSt3XlBRiiGa5hz2cPmhhJOiCFbPUjKcyRvusV8Wxj7zLLggixTZ2ugaHQdWErasP5fvUeMk7t0K
r7liBVNMXVTnpopMN/jy5Qd+PUilPIwnydzrBPuOBKVzltjMbdyiwOF9q0x5rXfw7RcvSmyBWQTK
qLGMMc84+4UllnZgmU79oGp37IKGWzv1DlBpV5JXV9i3tMxXF/Gvf/LF8iDUem7SMR5PpZs+qu9C
vByf4JWBHalcZRPQNtFWzVN4y89y5Sb39e82L0pqJa87UOa/W9hiRyX0xdF2EvptkcQdWhENF+9b
q8u1W9C337zYr+iHZl2qsNuqHnQxY8Ep34Y37H0ASLF5vTEdOhVhaUJZ6kYJ8Vqr7ttvX2xXdc1L
9pnhJ83nDiS6hr8eSNBkOZnTVOGyOLCdbNbi2AFxORovczWagEdSudCS4feD0TY6hNw6EObnmrm1
1p9M3DO3P4L5THa5YXyZEebFma2b1P93KDHJfcAKnbP0uf66v5+DQOMRHfvNN3PtJPH1Jy/uZKHY
jGd02ePJQs4PCTdCkT09zvGa6mO6SDSXbSm5iYO7ut3obM6EZCG0Iuzm+3Yz9cZZlYR6PGFydJVl
spVW+tto3qOVmSOFxjvC+xa+topdH8Xupvm8+flfO7d/HcHFHz4EmiVEDSPolsqSzTlxBTc0lyH5
b06ubec6Y0dod52+ZuqNT/BPJemv9/zlr7/YbDMNEp5SNfPnQKh68iuEo0Cdg+TytZzuaKz9Tl1I
EOz8DRZL/7kSjrde/NXKwNe//6Kg0+pFqOsifz/IKDWDpsKpxFZR5hOvYhOhzOSDXDis+vuGVaHK
nfEVIo3h3Z6D1xpGCEn/OxkuNv6mTRWCzXgcXOYTiRUiSzkY0UAjgBC2U8/pyBGz53m9MtFcad0d
IhULGo2Eymrv06BI6UbOy1byHGCHu93vv/7GcHGyR1qcUcSLtTopxUJXz2dmi7CEViDbAXWH5N4/
P1vqs2pXSLecCpwTTV12Ci+vdl13IFcn8iEH3+xMXDspmWCD5y1TMbHjfv96QtbwXI71nDzcNJsx
XFROSoB9j+1daM9HEB15qW/La83TSlts1smv5n8DSwcZYnBmBNKqmPSPv49CK0ieEHR1RktwTDBf
hXTZn+/9eK0tay/yFGpMWBDZxhyAqWL8A0hWh4SMKhDIu1vnmGsHiG+jufierSKQaSJo8zNREfVs
gw2UsJ1kt+uclJ9bgcl/jkUXn/C3n7t4BUNfq1of8nPVaw2lQCZHlnx06h6LyLD7I3Fh8S89WcUE
wJ23s1n3ozgvgvcidNvnmDCSlQRXqWDtyRafUOyAuf+kUDDnZa0pr+T6gmxVGjG//XYBg0DB4XSU
fQ9aCiog/DyqC+qBdHBkGJx/u7ODLUM8CHvhAaIa5BjTjh/EcgNoo/4ZmUsj2pJUmwrrfx/Zr+l0
vj2Fi0UE3VCTRzVPAd4FDQTi8FCNtHac2cWjCc9bxQA4N3AUr5A9q+f2cu9aJWCFdGEuxxWGf2ji
zdu/R6VdWdq/jepyPYmUwcoVJmbym7alpO5K5YHWzRn5wnSACk7UnouqVQFekzgaLFJCY1jtZKBV
C7wXbe0mgTej6wDWFxhlF8OLcUxIsVcW3ULbS3exthz0biFahzpfEj4VpxvQ2ANENY5u42vvCOXs
CZXRopkPvfnWt/d1+uAPv0peZz4sLEe44dL70wj9az5SiJoZKwZk+YsTFkEKtdT5vAnMQa0rulwg
1N4dz26t0bx6bPWl1G7rcjn4TwOqnUx4bpUtmR4kpTefQwGBtYBoyWlsSt1SeSoSj4oNCbV4nlUq
woWTy1QFxw0ETMca9pKJ4mkdDzfVH9e/Y4hEVKwhxGmXClvToMYvVCbYKVzv6/pH8tlQ6rNx3M7I
F2FtKM6/p8u1VvecUvmfX7w4IOZxE0WpSW4mrnmwFz9nBrprrOJT5Mkf+iG4p9teG0/hHYKAzS1Y
r3nl/vXt1y9WUTPO1TBX+fWeSegpaB9YwiEJguL18flTTGM8vZvcDQ59OC6P4e9zutUTZwDn8Vke
9ffmJAToORzxfEzNh6pwGySFdOpjsuiXmebUmKCERQtOqV3FKXVKgOXkIuOMuosJ/UrtgHxST0dW
z52jAnTSLap0FbMEZS5d4rxaFNtxGa/wHUP+ypem5WrVYRI8Ld9VZJbE2z55zNp7S7u3zrtJXgrJ
XVK/xD/y9ENMDtT/boWNm1e/cIqaOEChCiGq/L71RHXQ1aXPBkjYBcfH9ggEZBfdVY9+upr0zw50
l74tMAJxjBnhci4hW1Eqo1su5TalRkuYKYkQJDchFhkv/aW+nx9G0FbnI6XGyd/6sav4iGjuygGQ
61aTXBFEdm53on3m/yu9G6ODMbz8ELUPtVrHR9g9opNnCw5KIEbrzs5F7ozgsh/UVeCEHi2mUluj
bLUmG7lyPDg5ne7zYaDpUqCpHWuSvbv9SKCdsA5CYphtqBW362JXzvsYQ//75C4me9AkQ961TLcR
dLaYoNRb5CnwRcULVw0GExXc53mpqTc36GsKaeJ7aDerJKz8na0SdGGd5yHvrLfx31sVhV5EggtN
ds6/g3oB2LyFpzmDgCYU3/rej++L7jnkiEzdyXrq63VTLYPQLcQf7S9x1ZpLyDAaxHp4vYtbx+M/
JtnL9fTLaC+N7aHUV6k/sJ6mGMlkb5ZQSdLPAY20Cznd71ZV9iqPG/hM5EDhGvOkPVQqWXhgRwjl
dxoucr4DVVdZjt9iOyeudB2TpyotP9JqdujDvCMARUz2Tfqz6fa9uVQWcb1R/FWP8p46UNstJ/mu
z5+181Nq7FLQz4n/duseJM+b4V9/qEz8Gl+SpFh/sERfmnKq32mqH8n5TFbnBhi64nv7Hq2ov5wR
e7QHv99g3keiHHMY96tV0nlWZEvln7arPK5z89nO8yNEk5sFkvnI9q+hXZwuwqLpZDNhaKidHP23
ap8nL+BeoHn+ax4sSad8uXV2kK6tLPKXx3FxdlCNXhjTnt/sltYHlQqCpian7TgRuBqS8blcwSHf
iZDeLMXCu7EV3XoZFzUpdvHAin1+Xd2z/c2IXQ/HTWI30qzCbsS3cobdxlsKh7apeE32fmMAtx75
xT1HDKe8Fqt5AF6C5BMQEr3qp4QCtbap8K/OGK5b2oJr9z/CDv4zBfWLilQtEgw6hJzX5vpjbzot
4QbDPWQEwViH4xY178SJBUeIV6BAV9ZR+cOHiZSYKzN+UghSf4raV718gCdMSdVCb2PHwgoCUt1+
NoYrZjeOvcq8SF5OTEWkaqVQKAdGcPGUBEtuu9oQ56ckfBjxsi3vw8hlDVOWQ7SsaHLZmWZbJPtx
i1cOSfw8pNgAcQc6sKFEJ3oVV0mBheGgtvedgKdcKLhArNKWCAXv1nXxGjTG+jLcy7UsG3mlqjnN
VyPfi+L9Idn+H9LOc7dxrsvSV0SAOfwVk7IsOZb/EA5l5iwxXf08rMYMqmTj1WAGaHR//SVTDOec
vfdaz4pdXK9h6vayl1m/iIy3sO86suAvMibBcro1z5BeU7TotvIprci7Vwl2IIq0+y3e1LP8MKok
AswiFFNU5wPs1RFo1OTAaCxA1hFCEXvC9R+yT8Nd9iO+Qs6stmwsw8+5xE+JBCOvOtncKuh+vkl/
XcRV/ag0+EoVXn+eaatTG6yLz8JrQIN0WNnd6ClP9l3thsNS4DVDozYPnCNxlZJIw5h3ltK+X6j8
WrvIT0DB4yplhmMt/x++z79v1VXZaYTnc5rI3Kr5U7mcmgj0S7qz7Gxc6B/M/ZbRGo/Xf//Rn5of
/zyfq3XYzOGtSdNY3Mu+iTLWzpp11Pq0JuN0P1FcFsux8HKs1s1RdNp7mmaQug3OiQLCjcOtUcGP
OxbzCkKcGFkYLA7/Hv6KWivl3OwL9MWdo+BbIh9gADgAkZagMcnVyJClmwfIeFG/qAjpIrIZBuKw
it8gcCZSTCZn4N+Z7uvn/5c7ZYpoGU1JJGD36vGYqjAWscSlRStEZJwGeWd/1euI/HB1BbueJN3x
DKd8MZhzSNdj2HOIuWuidbW7tXv+NKa1UIv+n2u5emq4eoShHLkW/RGCTAdIsO1/Ge1zyM5ebYEZ
XVbREwQm6eKps2VcxM0T0nQj7YfK4Z4ziVW+Gd1Or9wiRZx0q2PzQwdSZQ2FPTsrFHie82b418lj
mNJG7bPzTF+cE9Y5nkf3Zm6tmhGP33DMYagkvgm8VfqFyX72l7f+WDmSPLpmhhc+eZJAAhP21Ln/
/RiN7zUZV4YHWAd19wMWN8/CIk1bbl3rRmQRrEQf0RFD3KPUrhIFzz+8fU+q1yz9ebQiIzg7xEcD
PLxg0wSsun39m1yYxWg9pRdHMXIqigfPjCIWDH5pNUCLP4nxp9La59ol3/1MFgsk68gzdvSL4GVc
JFt81zrXoqsoQ+6HWohNgyGVQkrCPohJU6cJiqVmF8IA7PZl8ZIbr9PsfMoXSkro9P3lQhHRPmfd
gXfrRsn8wwY43yDLECWD9Ab0Zf8+OkWc+qwPWIYSJv5ExandrgHiki4sxGXvEcKotEcgzhmG4LjL
2cE5hsTH2l88WMCwUjHtwu1fphws1NWogNPEvKkDDNeGY5V+6LcjTn44ZHDJBk/0z9IhX3dwIzaY
SUxZxJLV+FTAWO9XxnmTcAzvl0G17ftVyawFl4hHMh2Gp+jA4wnu5qEne6Rb0BLZiCbNZT8XTxNR
j8qyi9a9/B46N53of+7fvwcM7AjkjGGI5P1T9KslLu6QE7Q6PENxXGWmP34ZHygHSPgy17lbI86G
W7ESLwe9pk4Qnvo0ZTPHupDtJWMX42YpiPQEIAut7ALr+HOgOt60r/GaJCI2C86x0tsIA8tLqn3R
ekqwz7AgV8I9OEuVgj2nZ6DHb1P9GSanYniLShfmyKTbkXHXi6fY8iRhGRZ/QL691xa7iqYW9QlI
t/NCPMklczQyJ157ww5g+YobdFeSencz1OeH3g03ijtlcL5BvHD9VMNWT2Ot7XMUCyM/yqO81KWV
Uv/qcQhRm/VYmBndyQtZfboYJ7P+pQy7zC9vnbF+8FHOF6JZoiXiffkmXggKubesQIFAmax13wL+
qTHYDTo0zU+1tc3Odrj+aD+Kat9MSyFdm3ymq7N9zjZnCXHjtCnH3+FN2+kP5QyXZegELeBYZ7+8
epHoFBpKJZn5fZ0818bGPHsNOJPZh3ZeowZFjS4cCoZfAQkby9v+8x8iBlSReDq4z/M5Wbw+2uVB
orVhOJ9XUo8jS+ESUlKh2bM8q3J6wCleVoIvFfBBCs/QHc76kUUfSUW6RBCMqFFVHBN7Z+lFxwAQ
lAvxI3QoVWOVMtQnKbfCt1OuA0LAbiWv/rCD/nvxV0fCSApGXS5YMgjwcIYVQ6n+V2xtFRRxdXjf
VW7dHQNhCTw7X9UorY7ZG32ipRY/SeGy7O4ugAWHkFxCTza9pF+J8uOtlfjHTRSJ0dxWQWQkXx+G
2ig1hcsciVB+Sd5YOEa9JhgdZxvFs6NLCNEOtfLZYGorXBn2fY62BqlqJFCA3GsWMv6eJCD7Fu1L
/V4ice/+uq6rPlM2tkI8dmRazBN/maHEfV8vvDhaXVIUnwurdIyT+oDKc/ysz78UeYVsU2SKBaf3
vB5fQiJV0CKg+xDutDtxn0mOERPT6pqWbSlOXLkG+NvBxzlhAEi6Gaz4w5mX658nfUhj5nz6qw8n
5ktvmqCc+wBjvukYZ7VAuVvK0Dsx3ZuO8MilKm8EyLO4WOsipvacOUe3buQPMpV/L+TqRopyJQ+x
1BS49XuuQFQXnQghfaj9Cblr8tw7luDW9waqrcDYw1a7XZ99bwr8ewlXu31al6JV5PVcdAS+OmsN
5ZlpUPJBO+C6LwBDJJusXv3GOeyHk/6/f/jqA+wvoV4GHQ9BT9bC2QdjjR/EzTwIBRBFZwd9u0iQ
Xh2t90F2S9vi8HPxYls1ViRHRlCyMZGUu6TmmLa42Tn7PoX99+quDvu6JSrNaFRzewosG7QYW40Z
+zlwcoz4gXd8poaHCuOlNdxGh2TEJrqLEl+/lRX54zsCZkyxyIPSADJdPaCyUEvTMgoKtCPt7lJc
6ooXaiBKF9MzozhX9hIULIypaeZYq/7zNub/B0GHOpPO/s8lXD0q07pc+lEmZ4C1slxENAkVu20Z
TtoXEpWk1/ZD/Ih4WjwhpCVbFSP0st/c2oZ/IAf9exlXz6QphY5cWe4EsEo3gkeaL/4oCWyMMTTe
N3Nc3U1F1Xx7r09rf//2q0pLyS+NQOdg7myTR/fLMhe1j4DfGdy4sKvX26XTD9Kxf3/mVelkwTSN
woC/2CDQrO4w4lgMjSkRFh2nUn5sgxl5ddsG9OPB9O+fetWgTPuRg07BHwZNzWy1oKy0RWLWpFMr
b9oSy6A7VwFnt+vs6IV0Djl5P1cuLpPoGZ/2Ss69M12Si90+qvVCtkh5QyBtwLdi2uSbpHWQYn65
E+ZP24GBJVZzrF4hEwjgZJqvrrr1DGBzZdkxky0BV9XTHOnB4GyRbM9ExsiiLwQewX16sA2nXdAf
pIBA0yUOoKb0Bs6/Wr+UW5vexK29+MfDlskmTDU7y2ilqz1jrK1KugwJN8eAwb81J9pBi/I1dC03
3wKNouhvNfwNC9KtcGTfaNP8uOX+/eevdgpLQMJ7qfnzBgEnI61jqXUC5rqqzRrJml0yk7onZXxK
X4PzCVa01vms44knmayZc/wZMZZeouBIPFZzrllX2xlVx7AJzN2MDJ+WJOCK1lJBm+kOCc2wbXDe
J6kb36JU/DAV5QX/61ZerWjdUAW5fIn4jtfGfbM1+HsxejDAcnDxkbzbE5+XQmy6I2IqkxexiXvo
laKJ14WlHq95sBeCnV5uBGFdhXtgQkFp9488f2iKl/6YWA8JT4eqgrdQuVNqxvvBaVSeZcmTA2lX
mMQG2SnzzJnnymHevkSurmyF/D4T7mcHDNbf0D5P6zAO7Y7iQ+Uul/J7nR+j1x7GgHE5pAeJyvK8
acWTKb2bAhhR6i/tjqzAQWfcu+if83ajqoeiYJao+fBDL++3+izSzRfjam0uRVEu+jaeS99c9sfp
NZTQjmzhwkbNrjxvA+GuPm9V6SgJGVQPvl+J7qJcuFhZdJ+oP19vX4XkoajdsfYuv+PuV43BAwSe
ExT+JOwqa3nx83Al2L35pfiSuBSyzzrcD3jOjOUFRQKf8UYo3cE4asH8vScvijL7TbHErSTYN7lt
Xk7ndumdFYRosoD8xaKK8seAveRUpKsO5UbuNm8TL3S2Jm6VMfbwbnD2+jDDXWtseNrik4D/r3WU
6tfksLzMZY6BuJOONtPDIl/X4EjJ4bQGpzc+hHDX64+9sbLiZYeFsnS09GihhCBkRliwaMX8p9Zg
wJPpPbt4KecPbou5gnxj1Xj2crhB83YiJw8in4sKM9dgEpkqb5NWLxrxRRmwR+GjiS1KF91yrWA5
DetOfLksgltHgG/mVfAnxFhjW2XdwRd6LQkLoibJILWK94axIkNuAsdJkscXjjfsZmfioMlpeqDe
oui3U4Hgsg3EVpkuWg2gkzS3/DP9BTXRPM+JDbdHPNflwPXlXW2RXaGmimpyeaovFj4kVClYDMVC
xEE9Iw91k43CF8nRfki+9EO9ypbloXkklQlAslQ/ltJ7Gm579TE+9Mt2I/1KHruBDKGb54f5Ov7e
yv9cp4am30D8SO/lat1JxvMYqcMoztiDGPKh4mvNDm2QJ9ihuJlnI5q0kwonsojyvalV/qanolkr
6kTLo8idXVt/XEt/tUTFhNSwXJXNewmk7xZcx7Pp4jVsIdfQaGuZfjbnvc7Iu3KRfRmsdk9IxXQv
/lDfR5ITN7f8q99sZP9zRbQ1EBuSEXdNHgitIhzjuDPvlUOxlQ5GQcR4ve+fCpKzPittxZEjHOYY
M+xkVPUMR8YB2MAKRW2VPzT9XdOAnEPLYjetfanx5T0bsTdpEJJcpEQFaZekxmk4HRfEUeftPGXN
9tFGg453JlP7qwy3NWS4xfCYvOrPAevB64V1hh7VPQkePfG59xdxoan3VreC+SkJi5GrCzCkTacO
Y/At7e51MfTnhtBR4X+0H1r8YUXHfaxT6754GUfbGvcxWgReC1zqh/A4YrfcZxurwn7spMiYWRhe
6mAh50DuCSRFdWLFm+4WutK4dVVX31ffVUE9dJGFrCNbpXS8wHSsMpbRQ90jOvA5k6tEsmQcUAmY
SmU/iMiGjb9CmioTODy7IPyLnN0LaGLss5wknQpDLnNAsq2HxxqSmpcR5beoiJo6s8japuZMgh2B
MF9rGzKj7WwjHYcTeQ5nY1bR9bUDJycmPvnilyhnJlShASOFuzF4E8tfcnQ6p8sz6lTncl9XM/gq
tcv79J6l8kYZ+WeQ8O9H/T9NsP/9yK5Oy63epGMph9b9RdjGytGgsWAu0Z0MrIafsC5lya9W6Uan
LU1gAl4+mLmu8FsWvAQDyLI20eBXGw02zUINdlFtA4Zg+BfcEWsr9Q7HJE1w01+5dzmTlLcQPoUt
mWFatdD37Xt4T3LoBtK0sMqfL0wybeIMJ06fg6/cED5+q35mObCo0azAQwNl7o+o5a/lIw1Syaw6
EQCIS6wM9nraQn6zHA/tNlnC7SLx7fTfoxJwA9cr5tXfvD5cVL2sCLFBvo5v3Kct2s6SzEWmM1sU
n9CRBtcid8zaZyzow705vOpHyOFi7rSxLXykb/AB4ODFBFYNm5bRM+rW5uKTUXzBhMa/i563Bcne
5wMDBBUVszhOhOr3NRy0fiEic0wXFam4ySqa9uF52zUO1XhMxrwF8nsxmYQmfZG9BsiVDCyjeiiK
A/7vPF3m3aPULLuLr/SbFpCBbN0r091k+lpIrdEuInOFZrcioAnSlXcp787NSskQ35Z3Yboc07UU
rI3MLuU1pFFjkX/BnEZz1svHAH+2EJ2iM8LBr+YlWSUI0eTyruTcYNrF+HyZDlDA9WQlETyl65sp
9KM7wZq1s2H4El+2uvIAFQVEoaNBdGlWVbuUQr+PdtBektgJot0wbnIhZ1U9GnBQO2zcmLBrW/+K
VLsKfdVwAGEP/HpgPSa6tb1mrUAaScEqa32TMzte78vv5j4baKd4Wrvra699yz4vPpOacg13S9uQ
dEYOo7DwKQ7CaqecPzuRDXEBH8TPD9FjSuNwiUhtiaI0vPj/Mw5XDCzXzZrkEYCKGcdcwUmFo5St
amtpdKcEdUdgvlvyuop2TfMh4ckHrlL4s3qj9LrHvPfOfInr9tB3difvQISElq9zo1fR0nqqmbal
sORER6qfOMDILQb6mdpVo+t9S56Mx/GlXQ07KqzON1+YcZCS6qrdUju1vxR84tvuiKgV72k3LbAM
xoGvtcyw/U7kzngxvLEPaCju6NSOtp/TiC/xYnJRZNZEqTDphycQufEKytevUF0EDxysmC8HuZdR
TliL7ilZllx+thSoCSJirbHxo3onr6V3solfMY0U5w+iV3+mD+jZtKPhD08WEaqRbQJSqYhMIVHD
aa2FsGOKSPzaiWaSTySIV64QmYmhixaIJKthHSwTA6oKjdP4YXqa3mTwGhqZJh4wEJYvWYKmYIue
uAXy+haBcOo27UvzFT8U4jLLmOLzgN2KreCy4Lu7BPgVFilPPibCVU0e23KhvPYIRC9+1j8WQOE0
L+fzHpfKUf1oILuHvkEeQe7qHAMIJaQJ8Ta9hXcjC91HCCTkiZ6PEB6z/Sh41VP+0N6ldzm1u7zl
VrE/5PoyXVVP1k56TVcjV//LHJ7VmkqqPsoZc1BH2/GQhYZAbi5PfoEtIH0R8ckbZyXP1rRK+NZk
6wDkzxoP2+7LSJ/LYSMA2diOzvk4PRpUab7uJS4ckNkKEP2+tQha1wKW63X3quukyoI+1TzoB4aD
T1m65Zs9N1BFfGNg9WhWnMbNdjt33tHlx28xoGQItVMEpRZlTcT/pS4DvMPm1FqircMFlfxz+pow
itTaFxzeycVnV6fPU33Wa2l5To9yvOErxzGkL+f3QvyAdooGqqJmf8Ku7rUrE2q/7GdvGZ8/UpFs
rY4exr/FWfMarDKRG73xVhIrfv4q3vDud091/lrB1oiYSJVI5CeX0JKLALbhneKXdNUL6v4v/aPv
FmXkpOUhIPDdXNH7lknD84wv3nhGNZiW9WpdMkv9/O/NRv5WRbDXSJzMGSSpks68jb3or/1NMUvF
zJouezh79ZM1wwsX0QfdjGRhOuEu+lLnVzH5ItQE8TLTA4Innsd0Z9xSCX7Dxs0PXDIVjZwe04Kr
ctXp6TQhDCLxkj3o6Vfjsfirr9m22QbrdFPd4yJI7eEkSovJsCkuU5ak/JCuJjdzrVXHquEbvT/d
uDnfqvw/14TiA9ALQEyyX/69OWNoSOfE4Jo4vkBu18nn29TaQt0V1gHfQ1nCUBsWZftR6asEDwMh
5/F9IfyCCYb9VVFeLXALOQqGcDeTYIrO6WBU1FnFFnhM251muZW17bOthiYSiwO4687vGxfPpvUr
Fza3+hbmdVv1+gddPe0qL+IcJFP20IvrwTpM3bMkesIG+bB41/bQ+CLdtmTBURTNqWLX7GMn7N/T
+ndY8tkAdYl4Xy3jmLP2606GNmHfWc9N8FwQJS9CrRNa2WnPRwBoiXVvLgJSp0tbXNyzdYzZTujX
hXWS3xmc5eFplLd/uqpOBzXAJNbA1eZIGjJrL58C/h1tI7dr1kvBB4Eib1TK/mSRuBlNt+pxeCsA
Pzu4iJF20BnK5taa1Ty1zRHUlIvBouCjf/vvr+Wb6fZ/7p8BHwJT/Zwq+u8LoWiZoTW9xP2zh2RL
AwBJ0gXCxiZWvITAMH2Ozy47P+XwMGuRObP+9xV801xcX8HV2VDSrFi7WFP2MBb73qXPk1k+JCiV
aUwzeSbOw/gc27m85tBW5XY5z1CA45iox3Bh5nMPY19OONLRbFCSILF55mGdxR3THQ0Cqfx/4Yj9
JgS8vuir7whLqFGFjfjntnEN67T0w+ghpCGqeTFaCR6tYD0yFVaUrVzb1H4q99NJYrKBatqV8oMY
+pXuKe2nSGxj1hHqgLW5/Z2km9q4cYu/1zasRKxDpqGhopJpmf77kFthqNK0wIABaTQo9iqnBfxX
6u9m2lvGshHvTP1lJEtmG0mVK4HgYUTUONO5B1rsm2tlO9ZkB9vNUshhYzvxwwXlgm/segA7XwBr
gnVWE2VsW9aezTYG4YF6pCTCe2STNSv6XEu+oqHaV5Nds0kU/oC5K2frRyu9Lk6Abh5veWb+uIP/
Keiwdxmqzv8W1Z8ypSVh0hRFik/6rliV+5luShYkwUO2RPBi6NwK8tG/LUXzH9TAEwITscxvXZA4
UaMqOhvxKVtZL7Hodg+Xt/wJxxvnf2naIxiFTi3Ii1Jaol01pI/zcNcG25iFaBKEg6U2i7BYTwxN
CKOJcNqz1iYzaSelMbySpaUSeCWIqsfwtXmuNvK9ejAPHB4HKnM18jU60EMGHRD2Ah3RrD+J4V0a
fIzTpopfNChCRnOnTpz/+Y8Am5XvYrxreutU0mHYNzeR7d+m4+bV/bhamiM96JSp4n4oB/OIJQjU
lYrPjwPJl+rGyKj0woOi2wDhIhfwifRJ19zcDnD+NnG5vo6ryr6fikrUIq5DxvbLa4iqscMz3ay6
A9bTYgspVdyZC9D/qXdr3vJ9fZ1vwnwKARk443Cu1lfyJKdISqIERNbSOq9TCEEXpEduYXk5bkhP
JgmJSLxFChDs4nbVO2lNQA7+e439Nvv9cwv+uoqrBWDQ8ikNz3Fy6uqVCIzS1fjjDqI2JBbSHqTW
qJLXy0gQlBhVU8qgXrmFmfs2j7y+iKs1M7xkZSPo3Ap4aBx2Ma3pT3+azbQDGX/h215wGj2DGLNv
Td3QErHEfVsNDDqUpqn/IL1KKyufqjaLT5x24vT+TMMjXdcTTpW3HLD6YE7LszQ5kSzYk57vEons
BX3FiBDqUzJ6QfKsS2s8YnLBhBj/QBMx+tm2VeW15aeGphgoXM1rTOqZQMzPmiS9qF0CgWrlNZF6
eZ2w8pKARpMrD/bl5SRMxDl8aIXomlRVLxe8Yrm4ijJzUcQnc6gcPXg2S04MwdkDP9FwDaqnshvC
+WmomwMqBUVanEOSUO3mI0EAOK3O5UGkUVA/xNJu6upFCQVtDNC88Y819bdp5vZgcYiX7sLuXR4e
s8iHYnWOnVK00fuPmHTQ1jOrYj5LiEKhHarn4aiVd72wllokwQsS4XNpEev8NQcB6lR6FejY1Bd6
18pWlAWUxNNGqzaKso7wjcVwwsLpvlN+dVDoop0p3vUUB/VDFuwv2mmi55PdJ+UnEYOradc+CCOU
7W1ew0pdkFpnPsSPoB6cYq/4NAs7SMfHRNxVb2q6pQwVqqcgWKvcjpCpVFJuRB3sKH2S6jPln7hk
nipvY6jIhR/RSyi+OOwFPG3+pfM62Wtfg4VvBBnZkM89AoDN8vB8MZb8FxNT9WJoL4i2KJ6iIz0r
U1xU6zryFSYgdPHcOHZwUhN1OaD59AXi4enTRP1bbqKpRMnxSH0ZfBD3TX2OVI1idMa5Mdh2ONuN
mYfLoxkJ4VrENJCoT3H9Elt+ZpFChxC4dA+xXeKtNDJn+Kr23Stp7WQ9CbRDKfEENzDHhZJ/tdpH
vgqTx1LeBhiLaxSrj1XuM0X5PG+EnFZzbMMoF71ZexTfN7bpYULcBwdaCSB8LZsjFBLQYT165APr
Tk0EZYe91+b/p5f5oh+GzFH11Z9YmjrYKcdGm1VYyZcx7gTlhY5BSpzsF20JY1c9pfQHHppmEa8I
RmNaWLrpFlh3SiF2iIEvyRwLtMwNlsaxRHEZuozFchwwpaMKftF9mgK20+dL+TiUDqbKdNeXHo2Z
jiaxUvtMobuaRvW6QWWb7RQQdVl2lBjSDoGT0lFO+6WS7eYklRppp4GOJFIee63zRGZ+0JptRKtB
6uavEhrse9k1SmJoSdW2AX1l+36rPGWwRC27/MVaNLhgP5nnAUuTHpt6mzZuE6303puB0ijn6Bxi
Hbf2sAtNyTFfIB+qqj3Wh7xaCLEdqZuh3rZnErQXKm3VwKmVt47xX8/vau4F80kslpLhRuoivVdq
gLWLOXP5WfjsmSorq3FuKp1/jcHAYvmgw9lryB8PChxNNnsE+aDjhTS3TXd2svGFjnHPETLe//fe
8f18Pu9gpsQswyDy6ps6NIojS7k0rJx59ZQwzRIG1Zul+A3bVb0O0WqrHb5Z8G13Bs0Tmv53lctX
ObjcjWpZsooqfKt+T7cZ8j6jWeVoqQ9icCSpLNtZ9P69/89LnjeDv1oAZR9Paazm8alxovqhWp17
Pw2fC93tCx/SbOxkgoNhbHjIhF3D+0rLGCK2TQM/sQPJCVAp/0FR5CxcIOdjVwFyrcACsh4oKan5
/vt6f96eLRNfE3O971DhrmkADatJcgJLqpI96GIeqCpQ+Ps08c+syIj0V33mEcZgYxA+Y7i0A/mG
Ye2bkvXP/vzXVVzdtXGYBkPVuIqOKLMQcUz+Xk7uOfME08eGO6bM8fzWsGko65U3lDiQl6YT5St8
RRzvNe2h1z6jYi3WriC+tNbRLFYicew3JCw/3i0TC5gO6RzVpXF1nsvjUQtVMHQnFmzFjqWDFTln
cV95lrDh1oXMp+kTGzTLtG3SbCtIF9mtlGZtPrxenyf+vogrjZOZBCo0hZSt2nJ1TrVOWd+VrHX5
s0gV2NDSpRw192O65JtwijuVrF8MRyaET96wy7DvL7usCxdyuVX7Yw6nVFXvI5qbxE2e6zW+/RZN
UG4Lj/PiGZ/OgttebPaZTHjO6v3YPrCTpYfSOo4wT009J3wtoYDEISG/ldwIOJrZLrr5u+eT4n/9
7itXY9OpuhblfFrVCz1d2SHrniEGZWKvPqjYm61VKy05cYT0jmFgDY4se3n+3p8P1uhge+ZV1lzF
7inuBwjtTmnsOpjKpR0KTn5eTQj+yl+K9QySAOBGfFdoO61aUbpdnImYBbvYszVb6AMerGHV/OH6
tx0W/hGhzVK9mSM5n0m//Vxszwa2Z1kXrxW+k5oZhazzrsHKYYyAqKR3SpxHc1SGO4Gcq/YK57B0
Id6kLf5Yt+DBp3oVTbjMf0qLv1axsCv00Yy51cqBn2d8dCsJI5/CRnk35xpcVtrT+TU53vq+vvc2
WPD//rtXr/Y0mtLZMPjNvMFfOn7mYnNW3WQ7eZNDYs4z8IMQQ0+9+F286yjvP/VfqhNpns4chaL+
DgjwTMo2XNDtt7roGOR+eiJ/3ZWrFzAKIiEoUu5K/nUhwZfJ867QbHVN9uXvKHCmbNfhwu+8LviV
p3dYVwe8a3K1JVwHDWKRHTptVQ+7+vKaGgxr4qW2ychYUt6hjSvmeuB3QaFbDrKtvINpPCk7k877
8EzTgvNcoy/o2hR8xsamzCnHF9NctR+YGanWXEUZ6+lNkH0tdzjsMPZgjoP2u9Pn0UlPAwsLvEgy
JO0qcEi1a7b36eFCxnehczR6VJhtcXQZy+VoNo7ZkY4K1lkvvbrxs93Q24xbyLtT70uBMEBG7P2O
g+nwq3mRIzt9kg7pO2SIAGIOmKm7W3Gzytyx/vY1zDFKuKTIc73WDwkXMTGTSxWzQ0R30IWWoerk
EpuniOMVTK/43EfLIohdAtawSGEVBNHr9Y1fgNfcD+WWMKCseeSDBeiDXUO4M11VubE/fO+78/5a
ItfIqQXsxzW1t69SeZZlxKfeZqTb5d6AamAUS1dk9hatheZevuu7Tdksp96JjI3EU7Jj+GFMAMO7
SN9L4b1GyYEz084ey81/b/Z/zBbXN/Hvy7v6vPJuTDKIjvPnNQB1D0VIZgQu0WLL8+fBeteCQ9as
8svbRfTPs3K3daZ6jbhIfSW/txu3xkCu8E5itGxn1SYfNyGh9WgY8RqXzS7QfwvtUwKRL0hOYQ0l
NqTVMH102l5L3PFWa0H5riewZFRlM2ZM1aS5z8FL89cyZSWV0l0iMz3VAEFr+BurUF6DtJqENfoR
Vs2q33QX1nJ7mLxE08B07yOGsMG7bozL0Aq818iQbFPs9+KgLHImq0q9vNC3VUP+6eliR1LkJPqc
EdRjusNRAfS8Czj8shBZybsg7pv2wUpOUrYV3fOD/IWwpdsOD9azciYn0Y5981P8VI7TFzVe+qB9
ybT8ATe2XqthvV/2v9TmoBl7udskl8ei1Z2WnLMYDUFsrEYalhQvPeQAdjWsWjiLqAZdY1yw3FWn
8zHnLIxdLFYOdUtNu0APYJ5P0wf/MEdRK2LzXxTMfD+Q3BZYwnF6JgSjM+1bSPfGBQjUQn/t4X0E
u8r0mw8VohTnUMsRGLCYWw6j/HY5BzC90LpVPm4Fchw0R7RI3GNyv68wvzMfYMwvHnTZYT/6MwTF
KwNZYLBrZra0a9+0eE1uS4sHmsw+sPqyI1uPceRHjS23jqWszzi3+WimZ525HXHYzL8B6VPyKDsQ
1/ws18o/6t5HGTl0J/7l0vDrwotj/zJtLsZnoh41pnwMNeqlyH++22acfOgBaKivQZ8vDdxFBTZi
5JkNcqdA+6pEKDdUW23nN/QGwL5HJ4VI86n8mM6PPTtNH9MOHR0syJgug0/GNIP02MWHMfGHy10h
2fH0ohtbDckgOaqll+p2zVJaLxCCk8MRXjRU5O0RR1mfLqR34nhY4AMghY8A15GX5f1Oe1YSD52h
QlRgtwP8fK4Yy9+llT31e+PSLApzJ2lk1i9HhZn5oTfvBIQgb3LrCWhYiLu850JlNkFhR8VGTElX
bRq8DOK+BY5hnlCgJ81vSdhP0qtBr29cxfG7CMVN21qBiVpqctC7t7I9MS1SNnE1a88N1eE1qaeT
GiieCNSKAHJCDYRFJfJffhDPvzWztlPCV8m6KeyxIqXlS8nfVHRjYvISvo/dR1Sxe4/o32zd8KzL
KrxVaRnXQ20L/xb8bM2QkBPNGRL/fvxjcM7McBLSU/NSfzFUaNBgn1ll1kG+VqdHsfRVgGrcQsE7
M/fiK2AsQJqDsMjCEzNOS8bdaF/WaeVWH8Z9La+FD/GN8Bai14dV9JLJNqZb8tcTjkDNpYdlh0MG
uGI9ARyeomWcvpcD+VpfarCEkU2PyAQ/Aq/7OHoIO5bjfXbMUr/TbaFfBfJ7bqKlwdqf+jmwpdjA
iAMzeSN1u0ByM9LBm5AdG0+yGY22cj6EMQcI3g47fP7vfUC5riCub91VT9aSwkxO5Dg7KffaR4tk
Tq3n/KjLMe6cpgBqv0AJOXGRduRVGCCIEFtXLr2k2intch05H+nKJIrnrta25/OTFtoafYTD5bl8
z2/tWd9OXWxYmsUQG/6mKhGCdrXIa5kURaImTiep25wFzzj7GT0f9ZPUL2J/es7lqLgo7c+IeVya
iTJKeZ2Edbv+Ha8tA7/e/+LsvJYc1bI0/ERE4M2tECDv0ucNkaYSD0J4nn4+amJmqpQZpYnuvulz
6vQBwWbvtf71m3nt28PnxWHiM+FQc2MOTRTvSwwF4sXbaE88j42WrAJap3JbLBuErzRBC2ufPBob
PK2PpOUyq1qYBLO+wYYZ7CJ1B9JAXhUiAaoDOlBheB+L1SBocx/avcaG7H+l5VPL2uliR6h2+J4V
AC2KsjTnWv1lSG8VOkiMe9QZg5b6id9HElM0ZRb0xkzEmuJ9YjEuR089H7liF8yLBoMud4SxNqLU
Z95nyy/i0kqd8F2+6y/ucMDQPpLcEaAtnwnxHRxcGCqQNNT2DLfjl1F/WiXkT580klVjrWZhtPQZ
Fx6FrzpFsWiLLbwwjGEwFiG8xEtqkgeWOV1lFDpj5qSsy3wlqdtzfC/0m1FYy/K6TvZxuUoSrxg8
rKcM+sEgXBlnBx5wxYaAMKZA3HU466u0gEQVfwg+Wu7sGWlqSgBqQSoBI2lwyTyYt/JDLYLkfoCz
SdH90LKdbyUJkvEvIXTpxIZkV0euPo3MV2OJzerkqKEy3mHPCs+zWMTzLGpsKZsJkpOcXb04lfVr
o86C4E7veBfAdJNxIleJOtw/W3s0o3n0eoaBhCNiz8tFG2ODg+IrVwczfA+a9oVBonxfQn7LXCj6
8c68q1zRLdwcQ5/iBMY588ESq3Qb6KZrnGfBe3lxlTvjXvXtgtvS2CfyZZggMp9gbI4xvbX5bORw
DbF0nBfqvhJnKW2pABxJD+FcWkBeN+ZIgeKlbgMgb33VswWTB4EB35l46aWAeouTB7I6XCU8oV1W
aGLrUCQgHtRzVV7A5TWTY4gPmL4d1XmQL1OSqdrl5OYVz1rDMRH79ERBLID9sHSrO9sExJAfzGIR
oXYanxVhwZUMwkpBEoP2q8NVThBmxb451IzDQ6eWt5YJVDnTwahNp0hsMTtKiaMD5RAfrs51pCuY
l3eSw5Xq4VlrtoK+ySHuYaVcr302xV30ZKLqCB+YVAVIf8SL21BVODr+BupHitEXo8wWeT9FSpL9
sioAS2lTy59wLoT+UMqLWnwM/HUaO7Atm+yzoQmRsjdFIO1CeG7risnCDqoBi0KbWfdycYH74rTn
B7BM8yRx2OXPJn748bpovqr2UQQK6WK6bnVbTHoEIILJlq/0+bLnpvhw06n0W8fNLqeLMulyGk4j
uviNsdN05lCZ6ngaoNLXS7mZX8SJpgORZRU6d6aj4AzKzvXvk0C6bml/X1YRdRHnCYw5rwn9aS5E
ZVFxWbDlqY/1cIDyJNQj0IRvWux9g8+ur3bVf1jmYCAW5moKyd49JrDphuAJD8WNM0WDRfbAQnZy
Z0rMuvFDvx95PN+JD4U7kS7jkfx3tZBIempm5TieMPtovFHCVH1wKlJTbSKPs2XnMpuaAg+68TZq
eA1cTT9bUpGeqoaJs+A1kpMoCo1hTT015WwYJlXISsuWcOmo1pnn+BUzT131Gu0GuAup+qprvr7y
Fa6qdoEAW+A80o8it8N+uWQ0AIXFXPYnhcyccobjj6Yuc9C/NtsCsGzV+wG62oEMvXT8KBpodDaO
kjlNCaaI1YHd9Z6MyX3YzxhUQBMCfmC/xF6WXf7iRCuZzkHb4kinB59FzIDgYLWfIv+/EQuM/fDS
4LYb3wfqjrOPW2it6bgLltPmiikzTq8DNmT1XL8P6Hye8zfBtDsXQAewPt6RbYcpGP+7URimrcaz
J+qbsT70yVYD40PbbDgxdkr5wVfwCXUma8NRcqrODp9ALgjy2ooH/G5wQTNO4oGZnnVUvoRjTGA4
hR/b+EuBdYpmX9gO7WHLkH4+fl2IAYPj+ZC/8zCU2B6NWfIgaF7ENI48DGEWeCPuczbvM8Y+w+mw
dO44n2FaRJ71aTHCtNXJIY+hhBPRFzJi+YKJXTj5tqzt8YHj8hB86SfOgHJBECaSwY9hJW+Td0uZ
pSqsfkwF7qonKd+ojRtbeOMum4RR07HsN5wO7HuCmxSrtF3kxiZJjk19yKPduXcjdlIdT7r5eXhm
WJu0zQx7AqFZ4A0oig7+JwLN7tnWXymJUCdynhTalGzG0UWiC1ai8yA55uQbhoUre5OvX9NvpGab
sKUWm+DSzwWqq0u8qyuU/7cG98o1CHq9gK+K/MTMpUge+XSgy4F0j3PFnN1Lgo3LkQqLwLYCz/yF
Sit0P5YRieHCKsNVVdvpL+3EtoGyHTwDwcBI9+2S2IpuS6IJJ6kq2v/BBvPnR35VU1e6kOtty51O
fv39UninoMcZEaoJAQJHMJ0TkjxOZ+qD/NbQ6dZTmv78DxxEa1s1KNjdoP9EcG/t4Vf47K9CRIsr
hY9HnGV40KrTYjV2vgsx2znvuvsBQ81yVu3LQ3SwXotp6528XqcsMibOkduI7zfPm1tb4bRN/3Gn
maLlF8viTjsbMxwGE8GAAKS19Vl2QJFlW8uivAHKfSN/XK+hq6GNUI+SnJjTm/kY3fw+WkzmEOY8
eyY9403wUpRy1Y2u5RsT+Pc1wc2huZJsaClX67a3rF4Ks2Q84XIlo7Yud9NY5Yild6liruaOIDE7
dR8FeBjCSW53l1d52OTEKWn74K5c3Fic0+X+BP6ub+dqcQqClPvpOZ0WJ/O12JZmgVNFO/ZumonH
MzFcTfL872t+U3xeX/NqURalXMgQzMaTeAQCx/Zj1neuSCG4697wUFQ0p25t6x0TjJf4ybwzVWeQ
6D4PZjlXIJ0T3PoxEXx9xLjCIoweb9zeTytRNaAkkueE+8/1KK+zhiwv9XhaiSGOjv388lm90gq3
fLFklBLr+Flbc/WOlXkf2IqD7DhknoR/YoP0bGEspeW/7+jHWoyBiwFBWtZMYl7//jZq2R86ZLIj
6KzmGqTP2ehzdxMD4AJzY51//Pt637yPphf05/WuvsWx0kq5ybjeZIFDiFIKLcwHsNQOF/1NHZke
9p/mQ7pUbcSSlcfSxU/b8WOIxhB1OetDIneZi+luSTRY4Y7GU+JalMdvAsAykFU965obr+3bhOj6
pq8+5gteUWIYc9PtsBtd0QkyJnTY06nboTsiYjLn0dtlqW1K7nfYw3sM+bzk2EWhaoeL5o4KD/mZ
uIEKemOfkX8qtv58nlfVrSgyoBxKbk1LXN1jxafOFK02IFOfAsoSGxjYxt0sx61ccrrOHf6z/fXP
e7gCS/LSyvwi5R4mU0WpX6u0rLt+kTe/WnQ2Gvmg78Qc3jInxVj2hw0GUbJmyai7GZBflde1rGlN
EXHd+nlqXyrPOmEaqI0nq1q31n1CQONQIYToiF/cnMVTxcQ4Cxellyd7MXlkTDJXByZgq7NKkzxu
snRd9QvVOPgdaSkY2CkCmEdXg+5sNXFunl0/ecyqhwQpX22uxGApB0v/7J4vK7WwmU9YboKaYdyo
w/EsE0XazqUOGhso5j36Mj/6EkVKQ93Rsw91KGZRtAgmbLVyw3Jh4fOqNOvzeWmMm1E6jViSAb4G
OgCf23+eO4+JE3+VoqksN5a2NKCu1dm9NHyNtLN1oYKXGKeqsjCswH4RdkwE5E4+5bb2Pdi059YG
1e7IZIa+4l6spYzXeu5og9udfxEDkWrkP/TEyJ7i1uMvalDxDOqYK5FoDCN/KSP52xOFE+oOJsgk
oZHnAV5XbM0cqrRPHip/Jt2DX8jiOkd+ljm+tS0uS7+cp18tXJ0Z+IMHTQrI+BLZBS5AmJoR7wpD
DZIX9Gj+JlRg2Qs+43z6e5APTaLawfOzQ9TyhzPDd4Rj/YZlykNjfCgZoXjifuyxD8VyFjDaR/pI
7zCHlDEwYc82qnwwCU9PVQwGup0wHIXEUYvnrvLKF/UJ04mmdCTjgJdkoXt9/NkkpD08jsq6jr5C
EAARRdYdGjelA6MB1jtzSHTj6HVBuQ3SPbtQhgH0OU6+qnATMP3BaBBa3j6DUvpLrhcMXSPtbYhd
kTzW2MBZEDcYCG1VAnAUPEk6wyGqfqTjKpKHUvxIhJe+fMsZZAQb+eJpiTfm71HlSfqTXtkEM5Mn
0K1FGqbIWLX+YwiDHl11JSXYVHiKcNKLuQy+rPJP9PFjpi6Lp1tDvW/irmlHJFBDxEePySN6n7+P
DdlK0qRMW/GkbplHZHOiQqIM1fN01HoG/zPboYx3L6EHxoZLSYOhBkwCcamG6NdechY/YvQt6iAP
v5RV+JntIoBfH2nqQs49EmEQFkypOTHa1WVrzYIduchYJFwOzdaU1xqTDEeao9+o79t7bVF4yk54
zGoPdnWmnqzLJj3fKeqz0TxkymcmHvzyXszcS7ZoRYcpBXRGSAwgaQ0yk37F4C19lXo7Czf5K9gf
0CqqVGFvEjSxZBRDprg01z9YhxVp3nRKD/0DdTXIonhrxPBtvnj1aK0r429iKKuiOeOOQlwqnGHc
prEdwb0Uex7oBv3TZBaa9piWOI1x/Pfp/I0S9d/Xxv8Q0rAOF+GqGigHuZFHI2X3kWBLz8nqNRLI
bxOlZxw+YRb2GW+JAYy2mgxERh9normGkLARGbwaGiDiMS9nou5FxGI1M1nzQA3/fZO/i6TrunLy
EZPQ7+CPfW1HcY5G/3wGeDkRJB2CugouyuPoK0eO+6Z8qOIy108XZCjdnBDs5E3ETilwImwi1Mfz
fcrochM9ydvmK78XRwfNdX7oTlU/M98C6xmr//BFfcNoG58uK2MyVQLrQkBFzT6vtihj7cmJQ2DF
146GH4vZLszquaoywvM2Q2hgFXQP5y8a1pJyL1Hs76Rtc5cuLrvqYK7TV/F9vLzitVyCOVjz4WZH
KE4H/venoyB9QQQDFf/qUAzrXLpERSiduhXApv/KtNWQEBsTuL024CNWSwO1aiIupcaDqF1KsMWG
Jy2CVFXsOvml7teSsQgDrwy2g7QaMi8MTxxbJHjHHqHcT82age25w01pMo8KiEXGduIDbHYdbxg8
EOdtpRi/adGM/O5Ye2hx/mLLjT8kfZUnmCUMGzkABL/zk/cEZSwjRKtw9DvrKAAlkwc1sUzn4OOh
sgyi9cW4C8i5btdh7unGIpU9fIZi2KAfGTFigyex3PylER6jekvucGJ96MG6z+dgHCbwB83wutfu
RYjfwfqCAAm/h1nt+Pe+K++F43nHv0pclDdasW8OIdOHZEDWU0SiO61vWcSmNNZhU0niiRyybsVY
vH8Wv9SvkRDgimZ50wcMgOdiCCRsLku4Muy2E6Jef+QbKAQ+/Ce3XOXtDn43IFH5UY9bFJwZUHQ4
7wbmQC6bkcLx/WXl0DzQe1sw8UAc3PARwh1zlOFZrFfCq/aqeMSYL5JnlQMWUMIcqNFWF7pRApFg
d5LzW+6jPWA/ZUT5fqvDkK8dAf/7URhQulRZJBzgqnhOWlNs9Msg0mFc7uXs0cCEHFNhAaC5tZvn
YtktpYf89Qzk16yDi9M+RLd70Z8aL1ht/3sTV2WyKQXBORe5CYBDL6Xdm/n9fegaNoM1z4eXxG2s
bwEP2vTTrr9F0qgn8wkFGdo1fyiT/DQT85qrGp6Yzs+oPrKXqOdYt2VvdPUvLJ4YFSExhdzopc1K
fZTp+LBoP7sxPp+xiz/X+a58ECPg0a6AcW8nv5oXCcYlmckmHaSr6TOYO8Aq2X54j1cQPE6wPuJk
YeBF1T2lb+FCecijlWoy37P5VgNxjgEB3Kr+5d8b84+9CEpbsGadiQKbD4/jD5xliIwgE2ScoINJ
r7gUY7wxOdJl0F988TF7bwQEdlA0YmmLaCElZtW59CAh7Ie3hLLfWFHTssOUb4rLQgBI4vXfNxMw
emh8IolBH0xaNITedtNCaMHOpNW8pHCxYhgxWCVGx0ua59iH+64wgwAxkQgpqPHOwyO8OWIF++/H
9BM+jjBHnhICoZdjB/v3nfWKKophwGz5MoU4Nwgowy1eHg2aRPi0UGc8nC9I/mG+PBmAt47IwJaR
H7T7LSw6I3CxM2Bn/B1Kodpm5yrBMXYIjW8W/77Vn97on7eqXdUiF9W3UBUO0xABQ69wEuHXGL7q
2MJsGIKDaWGTbWO3kGL9M9OFlU7TWS8zF67eTe/+HzaSKTR88rXmP99ONrVQRlMrcDBS9qQbnNci
Qppkc/GXEzuVQW1QuBWpii6in7FEpjNXKrfRMO66ZYj1w2OxJg4INFUdrYBxXYH4pk84WsvaGo7a
R9kDM7mVOU+ZY+Phlq0CR2eoPsMeYNRnuE80l3vFmayab5XhP6CMf9/I1SIvjewyVmIgnqBkY5WQ
1otBc4mSlBYyaLqtiNtR9tBqW/jOz28+hu8v5O+rX1WLCV2/1p6FCcvpiq+w2irVUvEftPOerNJ4
znRcxdCGPvBONtngqmV2uY8LL0dYgDvAjaX6481M0zb8xiWd//79VXXnWL1IWiQCreFwQz+LSQ5u
CKrNVDVwOCuBAm32wNAbH7Vh1r9NyK/weeMupqv8vePzSP64i6vZV6lVGfx07mKiD+dQnnZIuLFo
bN76z3RPRw3oHOozulu2aTQDSyqA8PXWwfPDzPPv27hCgrM+zsbgHNOeeVHwXCXLCIfo2rHoX+xw
rn5i5mIly4biFvDdFp9u3cAPiNnfN3C1MIU+a6xaT6e3gemH5NZROpElu2LN+CTdVIwD/Xl3kMMV
BAt7VAlJxdC88j2Ca8MJ6KgdDJ3bNSgxZqiWM/Fn/v2qftNi//WqrlavoiZNLLS5yHDWP8ZLlD6X
3IZ9d8ZUh/BS8v6QTlWPEvgIjhqjSxS67PGx5wznozPoh/FBZ4C7ONB2ZzmDvutSgm/fMjqeWnkY
8HTJCDAaN8TCaM06MQ9BeTLJS8iIQ9XukmYf57PkF6GEGClesEpCFDaDoLv29xF6N9MWVtEHCOLg
tcPq0i9j2kBivtKdTsu6nSZ64SwZH5V+iV9+Za6Q65Wy05K5I9wPFOMAD4O2vESrbITVvojy+zH1
ynCdK56V34nBjogoXKoNlNUN/4yrUbivAvCO2zN4eXrd/3rWV6hvJiZZWorJ9KxjnCsWfvCcYgnB
z7wPpR2Je9EK2gEcTUiu9vglhdvanJvqY+Z7JrlevnOrKv2hy54WqEGGsqbA87omTQ9lkORxCVYY
L9krzrWTR1O481xgzOta+vOoT1FqsMtvLLvfLfT3R/F/F76qRLO8HQopVgBLt/IF+pE3dG8t2CWa
HhSDmH5t1CViQWjM936xj99YC6I7bZnaval6t4Y0yrQh/et2roqRrs6GSxzp48nXQY0Y31W2qq9p
otvJkOgY4LoFogKEjIhvpix8heyIUiZCWGQ74THhl1Rvks/k00JW2Kx6XOM0uhkXYV/gjod/f7Py
DyMuXhsHrwz3WpFk/eqjHerJqzJtmO/kj72O9S6hWAR4WU6du8TIqPyIiV0GlQStCsG1zyjwG8xo
rLsilxwBPjlpWsIT+BJfNC0qbtgZ1LGzXZ3SF+G5R8IH9ZDP7JW5fZC/iPpC91dScocvF1ZVyjHY
nBcW5TUKSmI89AViCSQPDfXIzLyb5Ez3gKeOXON6YCd3vad9aTTgg41CVNLx7FghHz0vwr2xwJ2l
6+fZql6ghzWLe30fLvqt+JR2iwyjovrLvINTJisOFD1scwbYBcSUlB+4RC5E9+LAsBPe4mJeKQzQ
YQXCKxDvWmMGb3iIPAOhwQzaAL47sAtX3a6CV5A+DYfOhWiXzOM1N6the4Eli5M9Q7DKIV0ieCH+
DOaWSqLEi0iCV0juebs0IE8wNNX6TVLv+dtpsQip9w5FPAkgW2qvbfagkAqA2FMs3vDOgGE3ku5U
OlqxEDuqE0i5VkYs9KoznQsb/HHCUlonzlB7kWFw3x5hAzd3GbDmB8E5Jc5g6J2W5ji3Yk9VFtDL
MA/OCTkPkFz0MAtduEnmb7fLrHVBnfTYHgrMnbEYih0zgovRfcq4+OBBO+jnJdpTIcJO9UPBRK3f
mOE+770OtHo0H8+ajQH9pzrOztUe+vqNZTttb98+MjKUcTA1dUxDr45j0tP9ysQZ4WSFM39rPJ8P
4rY4wtseCo5BcHnfaTMnP5XEKHEes2vPz0tpg0Z9liJkZxBxC0TTfvzu/7ilqwPaEjRoOiq3JBGS
IdzVxYumEMUEQDSiZkUOL6DacyJ02udoZtKdz6LzQR+XF+UryjEyhw9O+BRK3WRlnfQNPmd+vscQ
Wq+9tkppBdwMQc+eqEoIPMrMKHai+dCqiZuxbuUL3hyz3phPNuWBq49MWmi3XP9kLG/tGT/v9ABh
lq4iaPtGclO6SsTWj7bBWqRLYSqGZBhD5rwigGkX2N3+/2HBMe2a31/4/13zqgxk8cVtFVlTq0L9
gHM0FoxLY11NB91lUT2T3tLfQf23UaiAph7CG2PB3+mQ324AUxb6JRH3q99mMX+04klXnMdBKAll
2rfP2odB4BujDMRcL6QlN4yUWXsguDgecerocJK8LJnF7NmDp6zFh3LL9nYKPOEBlPPIuH5lPJZQ
s61jvjJW5YbYlgVOOTtrqS6aJd42QNJOvOrWF2VmEjYpPjXkrEvAjPPmPIebnOx1hnG3vJR+IDBa
kkzeljp1+sRYXSEOYjfGwRADsKhgg1OSTj7nZ0GpgpoMz3UeqTYjrSmCZML/bnzWN69+dZQbcq5o
gnEBYvjARdPEPOCheQjhFYaP/Zdkx3DdnqN5fjNp7JukCufhv3721aFdRWETVSkjggom7OQa3UEW
0PZmMm84m1D3+Ue/fsUYr8MFWZwihLVJ6x07SdlPMucuVpg/rdGOyPHk4v5bb10KezBI2Zw1/WOt
iU6kbwPj1UcmcNF3CDRanInb/qUZP7uFePr3Dvljw/LHizSn7u6P9doXvpjHPY9S3wpQ3Dm/Yfxi
bTbz58pOncriBZu5P+N4KO+Cm2jRb0eo6++FaoPAIB4swv+ruqL1m8LKfZ4oY8Mvhp++5iYm875J
J1N49QLvCA1Wf/Cr5NtBSfXLOKVP4y7/grn+wqSWGDp/Xe1pYir7At3aWMVsLd2v2tzcGvl/i/f6
/fYVWYezocpktF+9fb+rqksQNWDLDC0GmyGzuagP9V1po0q0G9y1oPOGOB5CbuVx6XiVTL67/35j
6k8lPWDM/9zF9ZhqVMLaDCo+vco5L/NP0+tda0HQnfZltLPw+Yz+eVOjiQ9XrXTSg6V08aiaRt/O
IVV+NB/QgGRMIAGxHDjcdoPZQzlTM4Z7bCQi7HRjq+O34j8GwSbRPY0x+8PtT+lHKOfPn3EFGwDc
SmM4vfhwGezUYaaByjPsWQdHfBzm+h5HSNBWMjpc3UXjiuhzi4fD5t8P88f+CHicpBqqA52h1t/L
X8+DrO98xqnhZa4T1GvrD8xl/F8q1qwMOssHbAark44KbCZ++q50vDwaj8RoOjgC31I4/gDYs7v8
cTNXpcG5CRUxKllfxbhoq4WaPm0hzc2yFZyXT9a2Cvg4w7ClRa5gYSjJ3NwCbbrRKP14bv95G1ef
ZNeZVdIr3Ib82lOLTwlL3MLUKVuGzZGDn+7RJELxBub5AyPq759/1asqgiTl0sh1080gOIxhvKlW
0DRGRxc407eA6h8xvD9/59UZ1qWBXKYK777P950xV9yMADgK+N4JJSY35b3G0CaCjP/vNXfzulen
V5lEYnm5cN0SXsJlyehOmnPpPVNm8IQU3Abr4Oa+fSifblz5p3JYQQ4mE2s8gfRXm32nnK1wmCZC
9JxWTzjDCYFrpyEEaGOSWVxNvkdtGtimuZK6Jerpm+HaP8F0f97B1VcfJEwNtLGf6gbGoLK6Ci4H
yfhQzyQObg1xM+p7yTo2EIg0ZGjdNmLpqyezWgnDUsZKi6RIBZOa3vbPTqbtL+0+xt4h6LO5SJmB
iPXWpm/8BG+Sb0n86uRbScnz9w4hyJxb57KC50UubLlDkNk9yOTBHlPFsZ6So986Jq4/UmbNtHeC
sxtqrmxwlXp9dpsdOrvq2Pr3Ao2S7uELoG2qUyYthNk7gCC2l7I0F16FI0hQMrrJcJd9YgRdBLwe
qkavkk6m+iA1hIHAej+o6lI0LkDcbklSAYIq2T3L7qBtsfu50N0B5DzpO5QswXvu1ehomKf8ewn9
ICa0pKmXYrIDBi/93tb/qBcy2ayxbqnHUxAT4B3fj/PMWtehI07lD+FWxr2kPoz8keIyBnMGiL9M
StQ77KRspYhn5HsCOrZQKQRrQ30I1bxdVBa7HKy+cnZrwanTx3RdX6hwFqZYXyQZ1xv82ZTyqOx6
4Cbi/PAX/tCY0To98b7w9e/6ZxCWaGceMSMNdsYzqmcnvru8h9WaUAs1+DWmRwuJFBY+tKseWML5
q2lgRy2qzcAsqEVq7nT3FlYOaM6QekmugAtlN7MO51/WSyI5N0+sn34QskhoIhpJo+ZvDv0fL6BN
Al8dBr5h4ujTy/HSeiIsyA5e3a6JD330YobAlNprbR2qHEokfEjCdGzFwDUilWZl/5lk20CdtGOX
VYI20m7QAN86Q6av4vqx/3mXV3t5UyTGOTa5S9VjccBGSkjWmaeuGENQw/Jv3Y2TTZhrBCsJKp89
KjfKpB/hvj/v4Oq7VeSyyot4ZHd3W2GFD6YswlHdpOOahYp0pF2Q/TnOmVjoC011A2NRLtscGEBp
5gg3Sizeo4/AVf+TgvvP+7ra/bGLKPMx4r78FGUGbDYXS/xltwtW7QVxDu0Mxh/swSBFv4iXNNAS
3uSqTCf49dsxENdSdSs4KRhXVU9VWGdB77iHYHLYUr8Q+LtZTebFTnCQSNo4BAbzIL2/NUnUfjqA
DAvlGR2jgQHV1YXFczX2VUZKdJJ5eWqbhl2adiR78CMbir9gV2QziRAjJtWdm6HnFBaKskCVqZ9n
w0sHRPuJiohsawlfn6RzFF4g5iSxLb5Ir90HDBZ9r72i19x0GOvjiQxk3+KirC5TICy81t+tJYJN
DNJME/QDEelKC7/SzkG8mNq34mp+nw3Xz5kMJIMoJH4to9O/zw65MOLcNzjtjBZI8SQ73UPoUkqe
1aXcLhMyaTx13PmBh6kVXClXDPf/3q5/ugNkhroJaCvjuHUNgLU1dEFlKCW+QwFjR8p9E3HkDNDV
nXBvlLcT2WwJeZNk8dWtw/OnUvKvy19VtKl/NgfJIo8vjKbBjtDMUDuxD8wzrzsoGdpDaH3p6tb4
/KeuFq8QvIxIYlagS16VGaNSXBpEMhI9EmExkHTnxrNsZwtp3c4Y7s/qL0XDnPDiVTczin7CCP66
tvz3Sy/kcx+bE5WvwhMBG0lrJnVPl2EHsyuADEFlK2OTaTevBBTy0HHZwdgH0gZAHqaksPzA/M8I
c+cmkQnPiofXYL86I72jLDSn4lBXYEwg12X7NH0bCocYulpzo0qVf9jB//oZV59q1JdNm3exdPJx
6PwiKKb9aDGJYauYC6dJs26dxJdxkb22CzTtS+EVdSAmbqCowTyRbIDemw2S9IPKBPoGXxTMc1a0
dv1BabohyHE8SCdgUUwgRGOeicQE2XjrWdpEjjbxP0LiSQ7IhS2ldNvxMSMpSAyXseAxLzxDToOu
ka4N1iRjR7V+PSeqY1V3DY5Bw6eCiUNYziMZksN7i0a4OYTMs0npk4iFhEXjLxALnov5oG+myYP4
OCgHXbbNbB9nv6LLMjfIMJ7LDVYZkx2nSuiKtdIX2Z5gqIVp47kcQ+dTZvKqfCNS5rFXbEjSBmyo
w4hDqDUrHaNxLpIrLYvBLnHVVHYWsqV4Z5SvyGtyMgOjYZOkx44UysU5e2+TD8XcEOcnYk+mb0Ni
QiB24fOGvUer3cXlRiyeqa7KjRIsm+FTStaW6QjBsu4Xlv7Ug+hjFwNar3gpTVfkQGnKw6Uyerid
pv3MeImebuxKP5w/+CJh7YSZj4FT7tXnKWelHApRBtuVTbdekR8PcwKREu4xWJ5hnHwnzgFoRSDN
f19Z/aGap/uhcEKmBTvwevpoyKGinRt1oqO18/AF1w/Mt2yyg/EZrTl5sQUq3aKf6b/CF0g25WTR
4qOSVupZXN4Z+GyntjE4Y7QtR7dINmngolI4/7aZKDWi0/Wjr+NFupFwEm0W8hmCxo3a6jfMdHWq
GByhMKsmjuO3CpBkBZFZC8H3+lFMcc+92L3/bvkPMRnW8WVmuXQW+tbCi7xjpjwQtMtUrJZsNdfc
YOKzxeRrdtumeg3DkBEjEld6LcVVBFscoas5BRR4Ml7S55CwmHyG9SkyZiKzw19FQn4wIz5QgZkv
zSTYkivlLYwWHagzkCYrhlF4Ua+D2C07t2zWZdvPlHavA9WJGqjToy764ODv7Xlz0Z7wD2BuPkGf
n/1b13jE4Xjdk3bvSyvRK59i2R1bIq4eLPUpo/geGt1V9RW7XmTdSwXevPfx660ixfihSLFw0kbe
Ik0a8utRpyLWRdelbX8iMF0LHPYZ4YOJJWU2ZOPYWiUIS/yuXoi1KzNFPDQ4j2H4lkMumdEsBPXe
/Dwb4Lyu9abppA0byDO+cGIEWVBlu8KXAt2y+UICZSK52KHAWiAD42H49BVHbCZJc8lqJDDxWdzg
1yNEJEYRxZMe2oSJVPoR6HuzoRPlHZ8aycn9X2ak422+VhI8D5YtHHDfDmmFS2S7wkJjMyncS7BS
8pOizIKbX/O3loStGN66hTGPCZZ7bcyVh4VUCX4h486oOFrweDHfWuWkWFuZjtk/nK1VNG4DnJEu
GM2YZLJFjYIP+buvP4NCqB7i6AvmYyKOy/6UsUVScXUw/KMmdusRf6TsoLHjWlh8BBKDVarUEpFv
+6qKuGQxoUM9Z/behc0kI2SAUATbmMqKkVjytQGkQuh0Npecfpst8RbhEPW70K4m+whZtfGBNra4
iYEw5eN9iA0FqRnKr4n7MELBH16U4Dnp11DfbV2xw8EhzGhC6xcjSQya3YI2q4+A0eJl2V22EewV
jovwbTz9ruOH/OXcjTP18nxR8SBRCJziUJDxV+TfETDunbeZ1/trvjQsg+FtM5gMXSmY0U4Kq+CV
CDuT4tRt+81ZXcRduOrjvVA+hf7a8jfmQKgpM0pbODKBeYAKfqerb+eaYYzs1MVJxWsqWiBh0WS4
Joda+NU1B2jx452GOfhRoA5ZqrKDz3boMDa/6EhDVEbAc4Wc6HofS9xnu/z3Fvx9ePN7tVgk6kpY
X2jGFYpe6GoiBmbNanH6eV3dt/jgouWbYi35WPKDgW3IwzQ5arUb4MV3EsN0acMyIIrRfnw7d0o/
RLemivIpvzwHlRuc8MOK5tMMB1OG3fkd40+2KSiXGI+Rt3rn47CFeQyVsXW4CT9Ote9f2/jVzVzV
iRdfbjQhHuVTD+CszfwVGOBcBAzB/oDJH0MsPbGNF6G99RR+Twi+XZkR5aSE5RC5dscorMtZ9HNF
nojh5z2aumyHyIxkYVv5sJ4nbunYgpSY6Iao6SAQwpzA9yyA2MQUmQQ47LfDTaq+T38RxJiOcygk
KKGYI+jM1ceMU4mMDjddinZ9QOcX84mlO62ehf/F2XntNo513faJCDCHWzEo2rLl7BvCLlcx58yn
/werLz5bNkoH56bQ6EK3JIa9115rzjFBNGm0sdRlJZt+j33rJsqz1BEuFzx15qHAXyOVnkKeVvoa
B+9zdmC4plu2T/pudKfnrgAz7b28UaOrCRadsqthjOuPPo9M327S5C1Qb5VyKSSuYmOdDEe2dAUe
nohkLIPMVtYwTt/M7tBZIpwLxRG7Q+/I1D9h5hF36o6TtGIVqvlTdWp9HWKQN2hRdO8SMX4BKMBC
vRdhzGLNk2UVuPaaniBmPxlzHQVp+WEtvgv8fLLTvQX7jsy4wOvWFtO03u2CvTG/DhMqNLucyTlj
qqHzrldHzb/GMAl/jki7DwXQU3gld+OmznAsw7XO65uyLK+TAARFeaxa901LMJtb7zV/2bVEpCnd
qk0QuyiMPhn2LIvhb5EktApGeN8z7O/XeY3ivQKq9UsiIATQW4oVmAy3Yfpdo3fRa5qbA/t1fodc
QKN+3U4CxrfcKQfrraifl26SVb8N+kl0dknl5HbVe/jkOkCc6UaMnMQb3kEv8DTUXoHmc9U+0H9a
LSkoMs1RL5zXmEdEqruTtCY2jt2fDYs+BNTJ6VaXXauw1cpt8qskXEcf4n17PRKXHLhEzdlY+azR
7V3J7eXncq05MolayW5KnelpMHZI+z3xFwIXO39FS56tKHcrpH+OsA39gyVuMC1hA55s4Y6E6b/p
Av1JWC/wr2HVvzRH4jIwsy1idKrl9Sgs9hSURQy27dhCrznt+8Gmzl9fWBCXF/1fr+PZQiAUo1Qr
Ha/jQkmgJn0ZHvpNDbZhZsizvjRm+T5xlWj7kJ5L/WhZIqvw1/OpMHZ6Z2mVQksgyu5q5FYKPEiN
WOuHdNq35jbpTgkpCtbDKN4QTdqwK0mMqNFe2m3lAvYaqi2IMhlqSeg2/lExS1uubweCPEThLSXK
1P/PKVSuL/UVzR9KDUCrpmTxI/jzvP3cFOFkZbmocK0GVxRfa5nj8GiDDxdRxYQTTqPfQ3WNmUNl
Be+CW6Xd5d0OYy1pQ+bwUOlehVM4f/apjiBa5lcqbOlEu8Wbq7W3w/SWaHhpV0WyjvXtbL1S0xmQ
3mKczNOuLXeT5AGbAaMme5DYID2S+nkCNzIM4XYm6Gs4pZXXJtQOKFB3c5+DUdzlRIY1v4PcCwPS
xJ3qo8MyXdlTvWPWoZE6gcM+PITx82gU62rxc6qHqL0taYsZDByVXUYPXbrmbV28pnSq5ujCQ2h8
O5JxQXU2ZZXwJswR5wejTiz1LgpilV05vInDde1vlmPqYkHU34R3kPZty7H0RqOw6p4Uav0YuC0Y
j3C/bKOssmqALzEj0mlfWl5L5DnSrtqVdgSwBEeGlXAHF6EbVE/CJbAF73Qc/c8mER8utpArbHnE
aMP3W9rt8aa9nRA7FIYj3xblZpHCBPRCbfO44IgC5DtItgqO1O2pfdRsYbTH6eKr8pfBcPZmYrNF
84GSB2b+efdsyLqGp3pQT2m0yLLal4b06/1CgWbpfa0YS48Oo6o+dFUK7xUmOUBDym37zlGyfiFb
vjSO1UM1crQ1XA3f+r7W7mE6L4kF/RVm6vssQ8SH1HqLrlnkWWlYKy8tMN/NpdxbsqlgYRn0AL8J
sbShUKVUyVVEwAnNJWGnZK8G5p/oir210p9APrJi2zHM0jAGpf5UTJ4xb4rsVQav7nAKQyHQHGuo
8jh0YC5zSu6xma7+vRB+ny0t31OzFJnGjmV801dIaku/mskT31O0+20kAaMQ1AefKXSobZGsl+AF
IoZmnRfcMBR+FfubcdpRvjbJESOZhKhtcVg9kEo12/6qcIjSxfroVMfL42P92zFRYqhEF2oppBbn
w1kdqwxS00RzLp+ECsDiqiPHYK15rB1huR3ixwIiENwvQTmq3ZVfHGgbqcqd8M4gPb5XzPvevBee
inViy3dwpkioosLyu8ybk3vTfORnEnMxc/QmJohsoGK3aDZ1z2yhO9oEwhhQB5w0vpllr4cvO95O
7Y0oFXYqPvvq1SC+h/GvzLyf1ScL5W3DuU9FOEgUSn332KmwADxfvNBcsX5YQyirNYPmviUzKz27
IqYw5XohJPKpNLZsDpT0dAfNW2Ss2cJ0IRS4c3PV9OTODUmsMRDTk8yByVK9CxgUbgx38vpiPSCk
eZ94b0w3AymmrTkoWXYkeL3yZgAltimkEL4pe0VlWhO9zHQG5hl48bDpykMq0I8BVUXYzRqzR7iM
DipwsNSdvFxUcP4q75YO13FRN+HCuEUpZkfGfbr4HQ7wsOis+OpbbU12ma7lMFsCyQNtLbYbXnhH
AdWIIqnUbmjLDRE03Eh2eloqM3M3DUdgONwWiFstzXLCjgpoaSup10Z4M+YX1Cva0oM9W59Q3xG3
BRZX4Vhz1qMVSl8pSp8LLprXqvqM+2/Bj1TMw+GPEPNTIJ5BZS0yVYF1qYvPlvJQtVAtzNsSOlyy
LyqQ82JjZ2ujtvXhihbHi77yf4WPYrdQSaPfLW+SZPfXDNgJQuy9NLiTANem9A4LuB1AqMlWUAyJ
0+yhL05x9TD0j/P4rF9KDfk72PzXjz2bJfRjJTeZHP93bjTFI5vUpO60ZpMlrBNavmqJv8Msr0E9
iPMtqTsZ6rvUyeW16q+039Lg6pXbQagAQMrdU2/U9rrmRxiAUa8UJC6cgtN1d2FV+9su+va9l6C+
BQgIH2p5az4NbDUpreOpTrlJO82rFK+Zd/BHWNym1+mNS4/8ArcW4lDjRlbWJniSxrgJ70DHPFaN
K6YnAeSbAI6ybFwze++qg9xQhpcu2TImD2mdwzxJOOSA7bmqmgcr8oD3AFiEa1RxjLoeaE8y8xHn
AwOROXElzVlaAvlw22tPPoTxJC7Zhdc5bQbzYOQnH1pxHz8mCNUVcj5itrg8pBz493L/vZnPAooO
RSZcBaK7+neQ8unCZHFd1oVcLXUvUrpD2d0VyjqA1y2pxEDntyboFI5LmpsaR+B7NFRJtMJ5bVjP
qfaitJYdWjcaj3mKscZ0huJZcKwLzVbrh+LcMIn3Xd4wvuz5mibkajN1wbA8dZOrqeg1thlNSJsp
Q5YnQK4QNhTPbfDYBvuqeE+tXZodKvlKhglNn2nbqgfZ4vLKAo44WCMoK5M1Ih+Fbo50jT29JBkA
v7mHkVDkcIK6q6Rps9czVG+mftVUoMX3JKXBioa8dEATR3jejFwCwUfLeHRFqjvcrLVcngRgcBVN
KnQzZnUoIP84ZPoEZBM5peRKzQ2HitntFU6Y0Wqc3/RK9cL4D2I2pknxVSZe+5CG78uRmbQys4Ih
4934wosYXrfJnoHUhQ1D/mn9YjSJmEHEqk2Z9fXVkPq4kSdFXi4u1B5CWXxiy9cQvdtwP/bEde1A
V+IdbKubMdxGwrrIDkJh178LejL5btpwZS88lJe+0tkqI4Rd0PSptHylVCa6kY0J8TiVOXj2xZ+C
WWwZAD3pBxG0n0t3G5YJS2pUs6ftjNjlhv37KynfZhbLe2JACJNZPjTzr9n903tiZngKxyRRTyT/
lUgZ2vdgeFOLG1D/j8YRHNJV6mAKWUHApGwwtYNsbBsy2epH7N7VMuY2/ZUp0bUk1mlt3SSXyCnq
DxcNfT9ckCUOg/HD2RJnJHE6x3monErBW9rlxtqQH4Vmh5fCIaNvWanmd2JsbiF0WQ8dT6gbbdic
8QOEW9rnEJzuU3MXGVDpIcR48fyI7iuH5rvuOGsyV9RaT2KDNt5Esr7r0gOTeUkq9F2XxxsOV4dB
vWnK2jfEfKAXSSH39GgX3yR9ejtLr6vbhVXAlgh5hgU08MKrf9/dn/Zw5tMoQiRTpBd3rqSXhiBI
Mj1djuOhCXac2EZ2gWSfpWv6cKZH6lym0x4U6pVmvEqz12UO0cRgSGnSFWtAWejfqHdLtxu3M53/
DLb2sE0qD6QKR7LkLWNjsDXJtrQ1vgPyyhF2raK1FgHYUYxnf5XADWnFdD3DJWUrSNGbUzTum6F3
G53AJOIYL7z52vJEnG2KJi/2oiOjYkSb8PXN90tLG3ItUU4Yd1Ydh/ePKtuR3Cq70ntO8oj6SoC1
JTwN3XY07qA/5dNGUX9zBtM2KlJvNdpreLRId11iioi7+62CTyFudzIY9uuTG8Z09q59FweMsR0o
CUTjl36ABupTDe4MfVeQOezIeA0ZmAaeIombAGKSVb5y8v33Lf6pAkBqYyjo5ZQlzuZsmStbqywV
MVYYOg7ujPpB0V9r2v2qfhPPjJE9kgdUQGksdMaOtuS85/g8JphJj3FyrAve5jtAhXK859hNe7jq
76wH86g/y7irZ5vmAL7qdnjwn6uX5g47KokDicWB4jrVpNXIxDhUiQOBOv4EbzPpbip6/aTA0H58
Et/xGSxocLs+VA2iZ2Yp2TYjQTAu+Zf/vhLfRQXLJvrpSpytrpXUDHIucyWmXUE2x6FxDT4yJ0Fm
JcNFQTRvHjgR26NLlzkBhs2EMUD9G4D74t6sTIbfTCMvbPLfVTJnX+ts/QokcBWTztfCOXXr7+Yt
pziQyJaLznSFSo7eEHqsdI1VWbhQw+s/FBgsOJx3dY68qnLe0TLxXqR1wmeHAckph0HbFxDbLHLb
3LB6kfVl7sgFIi+Ecw9jRunKb3fcb9LaBFDFxmuuzUwK3s2IqNVbNf6IgwNGwjq77eX3KiUUOnpp
69btuxFyIjJGuLiGI0jroDdtVdhhhU9Ewh3XZnY1EwdRuN2fpNlXwEPcqf8zRUetfNDGzqnEdyXY
EBw1jaQac5/8fRldwPf81KowFcuE02layDXPi2VhDIPeiIPlVfGlF2lpQXXuwjFhEw5c098wOYwm
T703Y5orDNZYntzKIFqZA3+xgiJSwq73iSuhrTv3m/+fqc2XL3gmbOx9I9Jr31+KVsInWFjVYbOI
5gYn+cjd+NY0Vurp32/NshZ+Wys/XRPj61qZ4uiv50BYxjXBBtef+9dJerFN9B2as7wFnz7nTJk4
jU0baRm7eCJBA1hJiwHjtkcJgZhnm6b39V3okbT6SiQwcbFe5lkxHkLsoSDNGarWkysqMLiv2JKq
gJjildReZ6oz+iTqNGjuqELxHrrKWw7rcDtjDiZ6qIud+m5pj+H04DjjQR2QlKfaOMQxyb548WNU
ToTz0gnplWFVXKKmf5eo8avZ6+l6KrKqaOfvn+VnjHeE5YbuUISABpRW993vZD0sIbXuROPyeEme
Jv/QOuIBp9XKgJnJ+flTnrdCL1qJKZ9qNl6nNPFHknO3XqQ9RITdoz9R1HUirGbfHQ5wTEJwDIGj
rJiJcCiYHvF4/z94J39aiT5/q7NHWxlqo5F8i4bWJnk02Y0NZTsdO0f35A0c7UvUou8iveXKf7oK
Z8912Riy0mZcebyaaBpWwDPlVfO2yIR9x98oyQaFFSbu2U2pE1eXzp8/3/lPn3/2vBd5nU9CyHvF
aHPT0IJm/Cu90kl2KQoW9Llo+2//fpV/3GnURVeiSxb6tXNYilkVWaZG3Pnek/8QS+CGtvFEk2ph
ciAasqPcBsptIcq+cLD5sUb//MnL3f98ioiaWVYyQ/7bXF0WLuoKqb7zh3u1eGMcjO75uqUoQaDL
LgwenFAZILbRUy6rgBBot+qOanmqcRXIN8awAT/Ybeth51d3hYwdqmivEzKsKTIAFpEihVauf0T6
ocubIjpGaO8vrcU/1lXaApOQEXlq2nkHNu8RmOuVxgQd8Vj5C2zjAEkP35aGzZaBerVj6MIvgu4P
/EreknId4qxCWQRjqmWi86q2L8m4s5RjDK3/vnIsLP7RTf1IUD36GxJBXV/0Imrtw2yXq9zFgAnK
+yaO1/J1eGj+MPqAxIBwmDygh4pIqKeJk/vC1a9gk8ScYGAcSKSTlKtQuHBHf9wrP/1848zNM6ta
1HeNutzRha5ORlGPxAQXQoOS0DTcrr8qzHrVWbtxR+PERRn0AoOuyTcNIQntKlC5DME2UrexLYgO
lhK/2UvqzYVH/qdSn2V1sdhpcJvODzhVGqdVlSw6h2ONBZvaptrmWMGRvTsi+sl6uwxcweNdKDaV
ZZB5vm9+/uCz91tKRgEGHEf5hI3Td5fPZI2Njj0ozZYQNIWpTtStK5LJ5fJqucHL0O+2/GOuFn94
ui7zQ5FhYQE9YyvA3l5EAjXMwLwQfP2DLGXJXkUUjwFRRpxydhgS/CFRglJUKT9HaFKrGJaXdcDG
aQ7blHo8RhhJ7Qevnyy2wV606vEHcdmcSS9vAz88VgRaWgw1AM2qjFjPiuF6TKS+hpV2El8nOyfG
oCHVcaUjoscqATKcCSSZW/FKYKBF7qq/GVHwOwvQn3vY945GQ7/YaIUN/YqhPHzLSyv3jxcM3ahm
LQJSVN5nFyyTa0MIcnUZVhoK0YUbknJh4Q4EAdJMXQ0vBJgQokiyqeKj7V11joRdMhGWXPYV8M/p
wgFCWbaqr4+aCksCN5TC2EM3z8lyIldM1xNDPcmpI8kHfdrO7VoxtwCqheDACHG5p3lxaxRbUd7P
2TO3VdLWnYq0BSNDeT8CcV2rCCLq37PpkhM3i88Dw3aWI0TKE6rYwRujP3P7USpe4F3CZv6tcv7x
A7SztSTWelPNal1lLyzBUSPwoKlOb6sCE1VE6xouRTVw/AA9imnIivdiuQuqXTtyOeXTv1eMH59A
C3GwajGz5A0+KwymNioMeTDV02hxlHWBX5j6vtE5eNCCU4WN3G8mVCN0JzjELnrKoCONBTAMotV1
4SSx1zVPQ7lR3+vUndQN78ylvefv6Pf7BfvfdzxbXBI/AK5ZWMusMsjXcXkEvy5mOwnKDEa/CPek
4Sb9nRLvBIns+pWar1W3gA4TtTvEszJ4LrDc5rNiF7IdoeaMZVszDyW6qJHxFZGMF7aLH8otnlFD
Q88qM6X7drRivO0nqcA3FjYdotadktr5lnGEHewGpoOtjbTBsBfnqY9yi3Dw+MJb8vN9NRkQKhLK
E+3v338qQYpiFnJfxs+pTzY9fOWgjAQ+h6u03YaYA7eDdegWOGjbf/Q4Vbj/IecBW75ZChAcz+is
J1A3KjiZ3/EAWa9alaUHLv7fz5/649v8v+/5tyH76Xt2waQpoyWofwcTxSkZHlBqyfmfycWnqOBQ
x7ZBwFD3jBAaL1JO0IXmEEyDVPBeNTkVMn1Mans48cCO7xr2k/CIwi2djqLkxNcTJEnOi+D58ysz
tlMQZrDI/OZpmU3FR23775/zQ1+TG//p55wJfnyzz5s84+cguAyc0Sv0Vcte5wqulu86r6F9ZGOS
in9fekkufrL8teYslUIq5TbQeEkGF1kL50RvYugLFNq4WnbZ7o5GwiWFExSSn5ZjE3ETAc3ydzGL
GAlh1o+hdgL8OpBcdIwQvUL+qR4bBIOtK8mOyk4rbXOHoBy0G3GzSebVzKOY2Gm1y+TnTrurk+MQ
Mj/ur0RhE2OuYKwibPR+O4pIdgYZ3bEdz7YCpotJae6oTF5DR98uc+U23eTJJp+3FsdchIXox4E/
K1BHA2foXnR/0xagcCYkFcCloG5AucL4YDK6hKbsNuFO4ZhNbuJ27rwUzrPto3XxmWA+B8IJtbB6
j0eVvY5UPQ5M6nrSbEY2QXQzcjhMH6VX04DNbA+/ohmJ3/MsuAP/f+i7wSrb5+FH/VraqML7xCXb
SS02aMpp6/T9wUg3wbBTymA1+jzeyZYpIHlY8x9k+zeJA5oVuUHhqt1e3OjBCj15vKXhL860hlYN
2KJqFogU4kATbU3Yg/mBACYTSwKgetjVuE5FOktkrfC2DE+ldBjynbCXQvjhD5SmY7cpkmcguSRV
NYZHNiI5LKJ1LzB0hqHL9D0ljlq/T1KWqnE3uvSj9lW++fc788MJfXln/vcEnS3vDblFk15HGkuA
pLqVcCN0NvToCfPhUfFAD7qMyk+1tjAirtpN/Nhprtnu9IpLVuwX92Z+ec/5XtB+/VJnZY9Fomg5
ZzzWXO9I3pnzsUI4dNPYMJ2NdtWcQjs0kUFAkHHkaRepjO2ujPyaQb58DzYd2Uhra5ojLIHPEjP7
euRu3gWedCnJ6weR93/+cB1UPDXReRFpgiOulBTJEVBH9CcS0lhX4AkqPUBHXDqmtcyjenOv6Iv/
+NLK89NWgz+dYozBIhzwc9t3W4txmJm1ejKKqzYs7X7cK9ov1UodY/KggmO6oB2K5Lp6KPOtIG+r
idyWEb8LmIu+2ImJR8SbYvs5Q/I7CkeSNzk6dRdl4D9MwZcrZS4nWLKNv3UEBjbruojkpZCoUixm
bp15HXhx1MVkiMxeSF68rXa0yB35Qx72Bvkcdpw+IZBlgrAndifDgdRgXG7VOyy1F05R3wkpEt/P
pArTVVVUQAV9XcMrvMocvREGkskJ5NdRxrtZXej9grzC7hEF2zi9mjn5T97LIcRTDf/vAbFfPb5k
Ou/E6vKLQN7AtwVe467K6K+o/hmKnlWIcmkIM3JoGmj+zpzsLN6G6oeVEvhbXHMeV+NNWICse1U1
JiSEWIgGAnOe/yvBv5JpJZdQ16p7tT2lcWmP4z4f7zAlcHyBG+rkwX5o3/uYgC7sN5t82EePgwvI
i6HAhI4pJ2R6NeISgNsmQbeN8M4+Z4bTZr0db41qkxAsPhrEBb6aFH3L1NhqPZLGM+MhFtwSxEO0
JS6XVERaKsZGaw604qX8j2WQxi4dhOlo8l93tRMHqu0jyIXryF12mYdNGaw9gZDYwJ1zuoCKPbS7
vvgDnV/r3zr/So9OWfyAwt/rhF0srUPUH0W1VSjgyXTpM8cQkJYSapUtNEAgT9oSuAvl+jEsBLtH
I4aHqMvf+opkYNhK0xq1X+cV9wao64aJ8poQy2KVukQ0TJHXDhtamApTpiWIBK5VLJwqTszmY42p
2ptrmjHrjgDlVeTv65HYSJvmg46G+FIj94dD4ddn4mzJ1jqj7w0RF1Knkic7OzXq2vRe7smU9wJy
bUl3JO8WmZDrc1gEm6ZnV93wBz2a4YNC9AiG+Pcmon+vIyl12UaWYQaiWutsvfYbvwQjgNM05uw0
y2jvid2xyIVAbV1aR9MP7DA6zV6kvhT4EadrKXrggbNWzbVuL2cFYbI5G1rhAAjkcZB/a1dp+icJ
3iaFxPW7EtZl7HTDQp5Ss1MmbIXf/XicupVUe0Lv6OiUc69l4kd+8nUV7NTYma+L7XjdXwmO9jIi
KIQEawzIlK+iet/7mw9Z25EKrLHcYI4PNmZ8++9ron0vzZbyX2EhWWy838x16qAXmRRHy/wkDnnZ
MnM/DltyndHw0l2InxSShPRq3xqw97d5fhTqGO8I+Ia5cYvmkAk3TJ9UO5WvMWcozX5u9yY/q/N3
xgJPzPfL+YJUw7n6VQAQFW/VYT+Yb5P02CU9ZTnhq5MnNER2DR0Zb/eyVziR4AybEkm5Hci3lXl7
ccD4vQf29VeftdbnUB3jMeTZbFw6KiKdbVfgV8ILwS5jsCevlPEB7/TauMjBWB77rwfVrx99tlQW
RZmNeZ4t8rNongHT7bHbUWgR+xDQf7PV9Vwj8k6HdZB8oAR2md2oK9iIrBZUcwlp24pA+1PVXLnc
NMrbxdjPHxrxfEV2liX23ZK/6ZPJrRvVTPQXtz5IB3xgtOInp5IY10OioFzRPnLp7t8P4g9i468f
enY2MZN+6EKDD62yda3Zo+RMGiBn4UkkIGmqbnAjjsIVD5rHlgy09jUG/OLXm4TeYAquGSPtwMS2
eGzG6/YPsVTMSaaNP68icUVztWZUa4NKjdULp+gfDlVfv7jydUPOOnLV2zlYniV4AjmB0R8h0ZqL
5i8iUYEFxa2psC8VAj+4xvhcS2NIzZxM/2adFkieEmRBZTXbzg4gGfBj9sgVKw4q+llhhVEpBdQx
2OQMGyKK5oNcotpBa5siIC3dIvxoCW8fCKpxEw7vw6M+NnYbGk7UHVORdjvhPAsa8zg0r4ueV0N7
OhAxBE8fmwSONEAR5bENr5b5NfKnCgeVPTUbUMhm6DQQQsxVg4Zi2vnpFabXgl1mPPT+n6GgUbUr
uC/Wy1DuOnzltOURVLR/1Bhbi8OhCJu20YIoBqyKhKTvt/PLeBMh/ql3vCRV51WcYpiDWb9NHWaR
+djyAp/+/Uz+/CJ8usRnW1ivmVNUtfpC6wiI+oEMEzph6KFC+JW74h6852s5XOh2fKcaEqiA5xGc
EK4a7ORnz5McTW03JBofSs+FEPa7Kbvr9S0jlXDDCu0jx0BFdGNRorDxU3YOJjXdJbCUtmyG5+vU
56+xbByfmi5Kn4RW28vSaUS7ii7R2MyI2ub5xqcq0lRXn1b5B4TD4ZVybaPKf3IylPIHck2T6nWC
VUnyTtKlTmMcSGw2iSkWhQ+JPOraNqO9QcOF6tBJf/eSNwQrwunr9mhJexEpzAPUyGb4Y71U6XMZ
bAjnDrzyqv0dHcv6FaSTFmzi7kirZoDV1nXo/i7dg2Wx+fbjQToumFwTS+ZZpdCVut8t/DveaX+9
7P1DyyL835ISr5tLx6Mfd2H1f58nnbV7pzAoQqKqpNNErVZDhXAkafXfgMS6HsLHariVhVOTXAv1
XYdarBpKWzUPUXEadALRxtWkORZYm+hlmEGAa0cZD7pw2zhx/SuWr0K4ReotliazvZt1OwP9hfXB
fByJpWYapgMsYxLDzcrmU2LihCw8jTPqezuti9IB0IAE+LoT9pcEp9ryLH+7zgr0IWZRGhf6bLZh
KLEcWxEhj3TdjfpZhuRQO7nmzgq0y1VHS+IOA3Z2VT8pV5iSWtecPKoGDAYJHkGs26NAF0ddWxwY
+7uJjM0WXQIHwxeNk4G2XzbyP4WX28aLL/EHg0DaK0m+iSAw5Kfkveo+ZPo0vMUKM7rrRNhX72wY
Vnf/76XkB6UVUkIZ1t9iUvmelJK0oR6Z1QjlpN2pNC6zl3LL1urghZ/e23wjdlcDXQNEX7/UbdS7
wHvXDzjQsbsJq4IxRekuueH+Pm8vbGA/9FY4kzO2VUR2EV06bwOrpRVxnqyVU0qAHC93Wt0qMczt
YIP7FoA5ItvfDEZoD0bPgubNdFP7lOL5ut0AeFl1W8LPnIuFkvTDs/H5a513feNYDs1aaRQO4sJx
euvW457ndl0BR0p+CRdjMC5+3vnBmhZFqo4totlf0XW0GcsNczXtWqK91bceybWNfen5/yupP3v+
v/zGZR36tMiqiSakejQgNs2vfX5btlYQ3P4pij9w8AJ21vaZpKE+etP4+c1GVm7Dft0hrYIadZ+9
Cq50DRetwRA+TrAMF/vOx2ghzuSA6nf0S+ZXQaIRuJaq/Vh/YMEcMYLT3Lb//Xj/tFMilxMVKDKm
rnC++vpDmrKd8whnwVLVbrp1wUnKUe/B9i9KhQWdxvTiErbmb9Pq/OqZ0rJs4KNDtXq2PftaVpnR
sAiEkVEHp94ZKpte57WMFTncUssTM0awWl9ei47eOAg48xeh9XqmZjk4BurtcHr+94X4HiMBCwm1
MlxKgzYbWJivF8IUh9EnAk1emMSW6kpeT/Qv3sqJgbVXl7uBtSjbxxnyvm61HApX1y8D3gJinRdh
JSeOEgvPSknWmA160i4J4Qwfzfb6Uv3442tPH4luDboXnLtnB5HMt5S4zlFrxMqyn0v+LtZ1KsUb
QbwhxMlT8hUbgumK464nl77yJvgxzyM5qo+FchCb2xrlm+UhJefQe2EDVpcN7+utpVUIo42QTwVa
298B76cXo1Ikmn9FLzGCn1yKfkdH27YroSnG61g7RoUt+3+s4GVQnYmtTkR97EkkuYtri8dAoqdv
0y+UnRbWsqOpDhRIKkqf3UJU1xyqUwCr6GphVW04XxcG+R43ySWnwA9d16+/4uwBlYwhbqVhYNHX
Nx2S4AOqEByEbgeErEHZjKd8YRcL4DedvC4vvJQ/OLS+fvzZS1la6pxZBhdxqWLMt8j1b6LsvY6P
U39F+CQnSWQ2qC1m7NAZgAPejAUEKq6m95Cdv2dsu9fzDbEL4VUprKjU0t+ptlxOBZO0fltcQin9
YEDRRZmCW11yq0xaNF/fHhH3SZQXAEEWAZ7WX5vDrdgeiTRTOMDwMK799E1Ind6tvGEjbePqNbNe
xhfJOkHbiafdpQVaWarc8+eQjDVU4iZFOZv31y+kpJ0kh1G7aNLaLVtCD1mhWacOQZ6l6amiN3T3
AeOmIsFITn6dO0GZUA6h9JICS8jAFhMYTeMtRxHE9aUvhz1KvYm6P2rxNGhYixhaidaFLd34Xr+S
sKEoEmYeSSNG7+w6AqkIh2zgMI1Lhmg9qBnaKVT+MGIORG69F7RgPHYKLwmZoykh3rVTCa4cb0Xr
GuaZat5Jz0myFUUwQXeSxz9aRHZtMMwfQ3FVPwmYMKsV41bxjoUhlnamRc5d9nvMQjAitqkgIIIE
ZV5LdMxgyoInyOptBNMkUYHxW2/GvJ062pI2bE3Zqe7ShDO+OzyxTSRTgh7VGZWVX9JnI8Dk6Msb
FcCE7kaXnrifbjD8XEQrOGUUWHZnFWgvJFM7Tbp4aotbq3oeVVoelmcmN/ldFe7E0sO7kWNRXbog
duP4CtgLuhJrqMmrcqT1LD4E+GfwmS4Wv4WMPeG5Fym4kXotR1z5bWatubDL/LA8QouAoyuJNDS/
UX+LOVvk2gnczplSNqXBiHuCcTaVGR2tRUhAn5tAWkY93XCfzodmObXsaf7XHspRRnawNOoX0dwC
cd6NwjU9N6cLXy422pbt7uz94YsuqE0ROBp6x6/vD2i3LglHY4k/q/Q9gTWcoGHJvM7SesQdfrkt
8oMQRJf+br9A5M3v7qw+yLWah2w5s5fCVVtvRnMrmQ9Z+Rg2riL9llOXrbnFSqaRsJ685Ml9qR7R
RYvEXI3eGN6XBGg4SbupKJSscWNLEpy0jY8WETMxxJIL9/KnS8SJAAgIx23OQcvff9rqwrhpu7oS
Fnxc6WRPtVcNr2UA3CDpHtXKmyvUyGQZOugwphMDxFY5cl6YPrpfKLyVHe9TdUgOPi9ZvSLne9cC
d7m4Hy/36fw+fv6Syzr56UuOdHBzhHmQYaZjIr349a/QNvUBR2AtkiDEe51uZhkXVArnzGlFpjyO
oXnk2OvT3lCgapywXfcnAF+EV1TWQ8U8jfktiDkmZX/5aFvoJ73pWsN2ZEbgwCpLLpWpPz4crIzL
+MwCWHJO1Vi0CYXYT+KJ2REzUOEXGZ5kWMSZPcybjs5XZXPR3WR8CZ1Bu5lixpMTK9MmZ5C0G3RX
iD8Cj6lQtseTkaibUL2tPjgbPImX6AvfSdlLeOOn73pWPFR1UI94+whV8aq3FP2qFiFO2Fv6lek/
xs1TNd7rPMlTBGdAQ48otSe5tUdbTSndHC1bVwOme4tIE/xY5AzT1+4n3OMwJCquLmc2phIsFabB
HPVaTY9oD3LklC/GzIuB5FmiDdvHLq26FrTiZoguwHB/8PIu2zySEJWZJmXe2ZM/NrNiCvUonnKQ
V2TJe/2d2UFcOhL6C++YLX9cNTQ2Qg95I4toMdxpkotTV8ILCB7DNQoX84luuI3wEQTbhl1DW2N0
AM0W+k5uzkj5GM521//H2Xn1No5lXfsXEWAOt4xKTnIs3xC2q4o5i6TIX/899HvRZVmwBt+ggWk0
Zrookudwn73XelbbwtX0xuO9Rf1lHoJDtTUPXrHYFjntp1u1uTOKYHFtQcs6cM4UcTlKTgXIYRUV
V3w21cIe9JUlP3cVg8QjGPi3rvWQ3rlCCaLsdlTWffpCH7KLb6LBH3X38AengPIo4nmZrG01u0Jq
T89H4o8QbgI8cA7JRw9pbnNp01XPfP2/3NeTxapXddS3Ave187J8owh8xG1p1+Ha/Mwj92VeFgz5
GNvU4IPIrUUUN61GSDqkLNgKuCwnvl9iCIG8KDax0CGJRY9VAeK0JrdQ8YV1+Ng1Dk0bvfexuDo/
b4nyuc8bh6dlvK0vzOCTqqube808WlCSS95l/kLWvegDkM/Mm0XTo0hvnxyEAvBPQJBpU/jq6n+Y
ay9l0umu9+91nC5Bsc+NfOgpoCdmUTllNIdbYIgwPSmmXWhlynyVPhUEU8jogVHZr2HY/nwzPs9h
3y6C5uBi5tWAFpxUKGOikRCRlzRi/Ynsejg/3AokCDhu0yAJdHQbSMY64Gow+pSL86rlXp/+8UBg
VLYaWkQctb/u/MRn5VE08jKpS1D75PX9x1hsVDD9lVfIv2YrGMyVkO6xtIKT8xv8MwcbSnK+ac2X
Udi0ytWgUWl8jF1QP17c0c+8KlDzVDLNAG/gCj25O20hl9VYEVJSCDuzCPLpFmNatcrogATUrDGq
9vyPcH98oMxmRHTseLEN7Q4ASgaTY9ZEOyKZrcLZiOHFM7MHiUCwiwHoZ5pL+pfLPBk4ahAheksi
Y2Q5ikng97eLDGExVhaJ1/9mk7hQVpzbXL/8iSfPLZ+0gzRbxBLJCNUJVsgaR70WbZoiIKETV/DF
u+qJmMfDQ7ItvOQuvq+fj3fGXQwXT1jW2LvwPh8cCahFftsp22ze5Bo105KY1hyZ/hRXBTc0Q3mn
XmdEFOIgIM/x4BQVJfJtWrtG51iNZ22PD9JKDUGdEg9C0OnwWzjux3BVHSZqexBGnR223jxfof0n
DL0+utrRTadV0wVtfitp13m8auXtlN6wE2vpliGBadxRV8OBsFUl8pNS3aVYLVKed6lKNhSGSlnF
xi4fHb270JkwzrxwC7OSzQk5k/7tiCoZyhz1CUw2WvDRG/9+5T4F09C51oe6Ob4Iu/aqfGUh2qRx
oixYy0H5QA1xKB1Eq91kd5VLtFG7QBzZzxqbM4SO7ml5HRi2OaIrgzI7Xst+wkGJEgUFPXDQx+7X
SKCJ7lZIXSDrHcCPO51lW/umoaHQgLAy/cOjvOoIkHnQnBF2VRbgu3y+sBud0UfhyP/v95/GXXVl
1mllV/D709UIWE1nbC/3j8JwHyZriMvE+NjDeJ+PW40z8fEm07ZFP9vydNXUQYrMWrCl3lMA0zLF
haDCvwVq+OwZoZ2mfoHd0PQ7YVWvKu1WV130TENx2IrN47gsX7tdRbuycod3ljG6oYKOgCP2gUZ9
NrGwF8gMKewRQfHRBgtzxkwfL8Kv5M6k/mlo/zDAJkpyfLA4eJbMJytnbD2h5c9yFMSV3Vo8bnUJ
dibYzO3AIjGDcdzK4aaevFzayEcfJHB8TNll/EraZrRS8LkvOBBOvp7ZrsbIrS3Xavwu3GBvwttE
zw/RsfYuibZ8C2/fqQDFuwwkxoQKhHjwoDH9eXppGC3irpx/ScVO6VdzD76W5Ua9B9ECe5f387NU
znzeNNPU6bOxvyvfFOjTHOZGFUb9XrOTa+Be+/oF8Klk2fprHuBFghlxM7tlbRMkulqoC+l+jh2Q
ycwkoeNLtnjTfyzkOeIbfs/BsBhiriYGMHsml9tL0XjnmkNfLvdkD52K1oglSpt9ePV/ks/DfUTH
9IbO8p+cKGoars+4YY7P4coK4GwkfkR0mWiPpKdd/Covn/6Tz+KXiznZXq1JbLIwTlkGDjllzejK
dJk9SnT0Z95BXQuHp6O+jbegOK0ngMDCXrvEMThjIWQpmvhcpIWdi0fo66c5SxalU9/0+/bDInHS
L3dS5wnKknB5KBx5drDPApsof6uP1NVADRK6udT12Cpnu88ZBKyiK/2X4UTFZ7FbB+bsjzdl5VQ1
jPzxGdq8RCQNDNDSTn4top9n9YLZ6szk4OuPOClWIzOKRxxpPa5T9lFi1hB+L/nT0ZX8QD8tpDtE
gs9FluCng+b7A/zv5p0UDqQcFplsLDcPuF05+yQhG4BmA4CbihUQCFFDQwX2hnREdtDnG5gdMsJB
vXjwmWEfnutfnMldZY/vSpE8ZF0VZyXoNDkCc8YsrhkFecNmLMJ5KdcNpMgGh+fRIQeKVD+FBI4V
+L76DxADAinlS+fHc52tL2/HyXKJx7nPooYfWL9YNwLAxMpONW+M7sAj9nuweD66335F5InXOMMq
OwSMhgI6WBtVthvSNMmnt4sP+bl/5z1IOQ1g5yEa6OdNSF4Wyk/P4WQh5fNxilFZLAup3QkviNbT
ASW8XSROjT76pnsMXamwx1tCOFJqtCcCntbl0ZsST14tY8Buc9l0d0bU8/WtPKn81VTWD3GW958e
/2aDwlP0kEXzkW5eFuKtNuI9rS7QFrQzXZYvj+ykbTvnRa02Yg3vFQi56sUPE0RoulbdkjNMcEoj
rpLZxtakmXb22rxGr7yMtWkXyjbMPCt0sz8ck5W9KT8b3dIPojXYf+AWQGdd8rfYuX9TGWBtweRk
wXEO7S7xGmbQ0LWh0ywS5hTQ+kFz2sid0ofE9H9+3BeWO/KKr3vWQS2yqq153Ae3N52CYwOcEXcO
Dl79lu9lO/MvVcJntOc8S0vmCIPLikPMSQ8ymcjekwb+yCXsI8js+EF2pmscIFbu54SOMw3sArql
kGuI5ATM1BpuCNoJ4o7M0JtR4WOGAmJcRywJvnZpEF6qKs94Y79e43Kk/6e/Jg1Jos7LNdKYoilj
3IPInmIU3uzl05F5i6ewqXCZPZ8XdMAqjNU3mNV65KmdV8Bog7gLWGzbEraOIlozvRyk0+Ol3sKZ
qeHXCz355qh0uhNL50JrhaurVccChTs5yuSLnR8vAeauCJqYCgsnCp4CCeihTaheonlCvtFgQc9/
sgiTjH2U/Wi+MPj4PAx/202sBUjMDPp7g0+suniYi5LXy9qERy9UfSPddZOXqh6iGroXMeTPRTqC
PM7tITNh+9zNcOoONrC/nvRm2aPqBJcOb8aAyCz5VnKXCYGx7+lBORpWBX2bGtu0dBXTbY9enqE6
fzNf+IZ2DymDPNijP6+Zc3M8XuD/ftTJZjRa8wg6mm1hdORNfqvtysFpa7saXHP0+EbxPoy/TJqU
zwZ6f8M+AmvB3Fg4JD7cFw/jmpLX9OCiUQkpSyfNxj4xp0TJ2siMkmf5YqDZ8hb89BhONrLiyClJ
ybhibvjDYd3eRJvCmX7ntrbBpwoVb/XzLTojJMJ9TDcRyRaTOtq7X9fP0BkAs8bwsFfFh5SBVtX6
Yu6+HF4GNwTvZy8KyXkl3/J3TMT8brRBgnYHlw4YAG0g+Ef8ZEjyjc2UXVc5jHn2S+v4lFbrwc5J
ZElXPbtwTR6BQGuBQWnOnOVWhA9lelrmjhkyxU286Y2NjjkKj7D1ax4eLjJdZfH799IA2CTipRNl
hASnTdM6l2BDR3V0byarQsTBzPzxbzdfKZloD+GmQxankiHcVb+jooMp1dMpMu0pIzJae6nHe+VA
bOJK1N1yfC6tKyV+LGYE3e5B5/CukL/w2nTXEaYE6MNT/lcL/UgVbS0BskcUTddddwLMvwY8wSqj
p0BIJL3mt1LaWlizUPll1SpuXmshGIwgpRzN/LDcKu2SrReiP1H030k6eKQN2fSQRGWj4wAUbgTK
eJ1IR/7xYOzxA5I4W3d3VIewMt/CfEsWsdw4so4Nw6ljUvnkrTLtEMXVjKkPeD2W1LlUcPDm6a4W
8IUG9S3B11d3KstazvZZfKtyFsw+rOFd0hbtB/9KY0belmAG2HTE02NO10lIWeZpLTHfyMvy9FeZ
rI/pKk/vEyoU4FiTGz0yXdJXx2I7W8jPSEItdqF8DTga+KUIIzzdHGSYwtedRIDC9WTtj2KQ909z
8mDSBFbjbdht+JNUskYLLy+CuveVZ8H5KAZ7Fq/mcjtDnTIeQeXngdFiTCYpeuZ4g6OsgEpD0x8+
QtjYOW92cQhU4dWQ7ogW6F3R1+8rgam0k5FrUj+I+i4TfuvDg0lDf2JKGQp4eT0ZKqvXpi+HaSWp
L8S5FgujNUFN6rY0WAEFKzaZZ7Mbj6tQexWTmxkzcvYeYSE6LjQUXMr9Lfrbn5fxmZ2Ol1tVWMDg
9xCknRTlY9g3UX80onvlRg8mb1gT7wBH3jp4kB4mIMPb9OMgupLlLyRm8IkcNu+nJ90B0fZsoQ4T
/eyj+J1uMZqDrbJJNqDMqXWCEC6WFd+77F+v9aS+nsJi7uIxjO6J5Q1mmct5nB/ERz239bdS5IPn
9qQL0ihD6krrQgU4oN3F8urypZyxkn+9lJMaWtNrYyxlK7pP11jVjhiVflkQEgEBY1pljo5iGbSg
c2h8yLtKHgAXu9BLOCPY4RI0FQkhRPPvilnxmB2tUYjie6yvmIviuwXxt4lGiM+MWjGImH970vaa
W4W/NV1h9oXCL0GkuUmyAVCfyL7RXasP9FfIzIIPM/pCkHwITKsTogxooE1XS9VPMIV5K1lk7V16
oGcOTF9+wqkIt2YaVQlKGnMXp8bRXtA/FnZ/l380TKI4K3Fs3nVEcb0ON+WvDLeWPV6Vit3kQX4f
NUgFP7cdTkmFeRVhQqDf1Ljc8P/hUr8fFJZLZZ7OuR/QtHFSEai5EfIw8vieCY9OSzWoaD6kLyXN
2mZn1TiifdVykJ4VWC0z9Jvjr3oJ4LA/vd6MzPyoeGBlGNV7R8Jz3NmCyRq59FZoZ9fIP9d5UgeU
/VFRuqKMWSM5J8rKZnbCMEr+o7x3KhBjm7CZjA4nnffxarq+IW6m7NzhtyI4iR4hc/QSkN9wkLcM
Ie3sSrHQooBxJzRy8mXXqH019cPGU9Fc6EGr+IfiCXif7WRE4hxXMTMZ4S5qVkmzIqD0fzgnit8r
HcPAe0FRLKMekU9fGmVSlGmqTFx2YgBspEQjL+PkHre4qQQMiVVOOe4l41seQe14qIRbne1dcmnY
5PO11q7b3CdVIdLt8uBV/S4UPG4Qb1x5cBpcLXfWPn+eg3leUZDkKCZ0O7ml1RnXt8PfguRK/MZ8
WTkGwMadrwu6GUhU6F/Slvd6TJeIGRhf9nwsJrxbPkTnyMPjUVtbmRocgKJIRtyiDnH5OMr3dDn5
h1DgaKH2AyvPVpOnqMFi0W0T4c8xu4uflTuyC518A6nTbAikqXexfqsY3liuDuk1FXZx3CX6Jq12
c0LO1Z853R4JeilXNDvbiwOq5ZvwtdY0iHQFFscMyJS/fTOmOCnq3NIFBlS01eW/5mv01u6ACJhP
ypa7r9p4O9Pnzx5ChSZ2o/uQXNTQ7TjMY7a+1NH4nIh9uyBiAAHvw5D8Jr4qhrld5KrCfiCyGIlu
FHSFOzQPeX0T3h3W1nYEkjG7yaO4Xsgjt/puUP1MozvtH/f6x6IhGlfo797bq2kdgbm6zglav8X7
gjcCTNTjHMBSYeyneAAE5qs2yFBhE0XORPJ9RX7keHMEkbyh03f78/f5jOKWe/3fTzt92+s51Yem
4ad1G9IRApKKMEdk22QK1NFRrheNLZy+6yQNlq9eC6HLUm0ACqQedc4RIH9+ibp1ZtjNJVkc4RkC
SjL5D18rf6OglrMOXBLRmrlfTAxH6XQ1lL4MTOsXsvbcxMPYZCg5kShgHyK2Q2LrcgOtipMartTa
LCoDv1O2AR+x4P2YYLwersR3KHthudqq2ZX0u3qfy71GeFV5oSVy/qb+8wtOOqBZ3AtjFfECd8iF
ce1y1Lc18vWaQMUoSsjeH2D08MLy1247rYQHfKDTsyTYobHcVZCcDz8/ZYKHziwpxNoA8RYH4LeZ
b9dZWdEPIm/wIZhSAga8oxkAiaGSlwy4v54BIbK3NQnMAUEy9I9d6AUKaVNsfffma5XCOyZQ3h4J
K7DWFmk/87YjCMvwQ2lNos84B91xVRxXKgJ7JBfKij0d4ca8EQLCQqroepy3BVCMRHRz2pIjLQQP
AS8+jeimuoE5riDJt0gA3M0YElt/YPTCCY+5gxuvjn+QVaya3Tx5lepUlPGbqnWteZ3KDzlyYlAV
T5K0mV7UlvhBIB1QXp1OdVmoLu6S0ddeo9iVb8Zb47hrNRtFPZPRnFISkhyyCAkNTeyR3liRTGHY
nFvSaAWTWZ/t6egJ1euF57F8zU83lH8fx8nXvjHp88fdLHCaJpAKMXR3rfDfKe1nBk+LxPT4Kq6w
1SI1ufBHX3oTTj7gB8WIGK3yRyNoMYMF2JYncO08cxc9LOLlPnN6tqTDhZaHthTPJz/Zwo3CJopf
+ztyStPjMTJUeV48KRKu/fweukYxPcb6gdPAWhno02OVRnmRIyLVDWQ5dLGTJWcjw6HYNK9MOeJy
NQ6gEXYxaRkR/1NVXOO/tafWuDfTV9O2ZnrICiJJYhh7BZPFzVS+SOp9oTyqcIRQ/axaokEPN4W8
OiawU/youp7im0ScHWN+ocKokNT04vuB0Jj3n2/9mVYWEGIYFCKoPnwV6klLQxrTUdITY94bCxrP
H0OP9L+E3DgnzIKW/KdGYiBM8uhONLaWtapTf4kixifixOOtdrjH4G52jxlClTBcNdM1r/qxpsnP
bif7obY+WjtxwtYIViwBtr0nCXTV99sp2oGcbDEYBzls/QtP9owm/uvPWkrGfzqdRa8cJ6HT5n1P
2EIUqLrbCpxp3fLB8HH4yCspeZZGrE8pUJo4+PmmnmlfLmTn5aPM3IxzyskBs8/TiT6DNTP1ScS1
Wl/HDMpAAr0t0lSGP3YWbgayb1jGJZ4DG3McrHkqUdmrnTF0BUAywXDJ83mGlfD1sk7OknBAi17P
wpkVjvE2DpeNkybUEPrZuLLgCFUO3YdGcpv1cDc80pBRUrdEHQcAVPY68bKh59wC/PdGnRwpUyE+
TLXJjVpQUYLsytkG5cE6AXec5kzz/VFG7RwinyHc8OeH9NnCOl38Bv+RDJOgDwq7r6+I3sgHrTQ/
78aI+WO66q7j21q8lU2nu54fpH7L2UvqlmKo+6BlQTks8BI/c5fQ5ZvrgTkWqnQEFHBRe15nipQ2
uKwPO/flXiDhNGeNBc14Kh4/JqSy6wdx5su9aOnXHbI5gpylbVS/FcJfNfwz0QoziBrBO6okYDV1
/VXUNyXc7sPNoF0nFrCLvVXsBUw0P9/F86/6Ir2GZAO977NM/Weh5W0v9HEdLdJrtLgIbzp3jpFL
2CTcA7cdfwFrIOyGVE3TJfIeY/HCW638VO7dbt5RWh41dw6fOMpceMDwas5s76QswFhH9cmx6WQZ
pkoJizmPUd3zdh1uMw6yzSPJxEzP80WzAVEwgn2ne8U82GL6p6eR2gBEk9/1zMv7bTf9EmvaG+Wd
FAbD2pSDsSRl3uMNCSlTgrh0ZAJKifIxruX+g2Awu5ShW0hV7Sx5iDTIMVq5ZkEUnLw2IN9FT1Ky
r4FYiNdKuMn6HbOMA5WDS5DRMucdKhd9G6bnBg0tdPxA1XxFti0m57aQ3oSuJjrgVkxswkePPD1t
fp1GZLkKCaDF89DeFuVrjnJHgGNrJC8c4N/EubEH0VOWHmezlrPa7qenUr+fm7ektuB9C5t+vFXN
u1l5rmAgN8VVZt1NJBNfXHLnOkiWCQIQELJIbPSplOBYzHEeS7zJeevWyxlc6Bwxu06iFYU9wN5F
0ocsKQAtPBMnCl74+aKm4sygDh/fcowm7EMHbnTyVqjd0RTkHsla53XYzNh0enxe4gpVg4mrqyaE
yFmm5Y520/4fKk7Y58edSjsZeIkDuqdr6XguKba2IvV2SEPzYk8D0eO5l1dZsjJovRCSc7I1jlNm
CH2JIjIJvd4TPszZk+yBlNTIJ6KX3rTocDj3RQfV/o22O94cfeGlQrR1RXyUApHQzcnI7X6ZxuB0
RP0S3UvTsCplp1fo/D52pC6m7U0VWaQ/302TSiePozqy5HJtAg0GYxE02a4VVzJPKMDsuSTJVNRB
B6R0WCpyH+mJovoR/IcifU01X6WsDXuSmlzgUMO8L4urAQlPZ27l+K7tHibxBgmW1biwCCH1gPmO
XTVfKxwtSYZY3MgkD3Dz0Q97deRHD8WjAJmPdYECVPolddeW6KGwrslOHF01e0Vy014bxUaMgky8
lcB53JBnAKxkD8ekZA11BVpE657jbfabIFw4WYSqxJbdc65ICP5QmNQqK8iwDAvk464M9+lVPL8k
UCYMfZeYhOtWO7m/jfubSHlUoCwLBK0I3WsWPhzI6eLvYozgggr7LfMbEgePDtlZh8YmalYAdhM5
Pef/2wVnotyGFgTOlXhpDnb2AwHDX9MxYWFw/+YGbbu2qCeOCaAeF8jomygHx10cBy01p9fskQ2O
xMpAFnodZlCkHv5q1bfyTdW/4HHHlHNp7z1jK1hCJxkgSQpHO6T3Xz+uUJhzs9RrkXLPmbsVeO5F
yY1iSLa1FyKWjN4ph0Bv/oTRXaiBipuvgVEzL1pedd5oX0GIX3lT6cmCB0XVskAB4WllH8Qt4aV/
e8y3XtZvjvKmHGmGp49yKSJaMDlX3+k9yaoFYVevprWWL6pez6gTFyuwgilKpsYjzObrr7PU+BjL
IXJgiz6ytR5Rh0qrqWKB+hA1JceUHZaCgqe7V7z2DpSNOzkqJCYUOxxAtxhSPvNNLu6wZzTtX6/s
5BCXELiWDQZX1nnaC3dswiI324TddqQULop7VzNoX/iDZ9CEIIF60xEoeXcJxqks9fVpcfXvHTop
ruJJGuKaM92+XSaHAU47NbPlzeGBkPp4NaXbLlqr4zo93vI4azqXINDcCoE99nOyhcWNgp5SXx1a
v842Gklp7mKCSBGi0rEEFPVzFXNG/c5t0xnqStIiVTxNR87EHpvIkW/CyIEX0WFQU6Yz6BadFMad
sueD6C4Gyzr1epqmF7kN3ysVOiA4BDmKsmi+HRgk9dhmZn4UMLaziZMBj4U39ak9DAMIqOEcN9MN
BXqV2vn24C3XYj5rf46PmbBM2/vKne/TgCNycZFm9v1BcmUyn2xwfFCZT6vkBPW1YTb9wnfDxmzn
mif1TnSto/mQ/uR36La2ynp4wRM4epKrbZNX4KlVRidyIwxAlEIfT7qIykG7QkU04mGV8QPdqf2N
oDxq5Utk3BJdM9VvzFk5CS2VzdJqID45az0C+MbDQ6S+58X1MG+0eMP4uxw9s3Kjec8BaXyPG3ti
pY+byrpQ2p6pVr789E9t37+lbd2UaRPy0/MdivKssw3Znq7C410EyVa/ifcpx1rMIx6xM+2f/OrS
IjqTdMAFmAbuLFCW3/f14xiaqdRF4b6R7pR2PbTgbF/N0uOv6RUcC2OXdxV9CyZz/EcHp582WuJn
kdNMm5xpvLSlp9QnjDbAaFhXtB835opInxedodfBHTTbMvyGia2xjhunfZNJtCeAsg7mI644++CI
dh4ccQ8fUCr52i/kPiVpY4xLTBzGdPzvQhMIctAYG969qnMUgtRpeF7qvp5RUX69EUv/6J8nYWSH
OSwbwdqLg4u8itEfqYqoN7Or+L24guGpHJ84lkmDL4VIaoiStpWr/Cl7aCebfMirbpc42VXRu9Ef
PXEjycWH3jKixLq6iNfSMvhMhPd7eyK8vLxD3j4I3JyniAyLdhuHq1p+/nnLOUMi+/qbTsrQLFsW
fBpae/qb9W6xHVUblAU4an/Tv9+pzhhMphfVPk3aFq4ucRSHYCn/6dZ2dtr68oscu6QfLQZgN9bs
nmRTSmZjQodQrCOgupd6yGe64FyzpWBLsFRJpnN28hwmVTTbybT27dGHBOoUT0c8QkzWrmA61Pfh
AaHqYDCNQqLwUEQbwnCP6OytJxJ9DWZpaIPuUQfMb8hUQ+xvz6lDFo6wbf/Um8xXwW2RUVysZWUt
ssddQtCcGb1+ufxvc4Vjk5bzqFv7EX6I+Eu6Na+YqbvqY7LR9tXjwL77G8zUfbfXtuGt/nBoofW5
SgHQH05O5AxBcquQnuV0aJ3aYMS5cmnPWe7g1+/m10s8rZu6qg2Hjkuc75cELNWL7jKPAPG1shpW
dY2AEZtKABtBfqbj/fDzO3l+x1v6gLqFu5mJ79fnK/daKbdFFqJicRSAgOFuicFIuCVQHJgdRcgE
Iw9/5+KrxsztGxd+/yd64fvv/+8KTuoXMTHT40CPijGbAlUbIZVCyrw7hEG0126kFwZu+dJgXKE8
yJnhUlqyrSEwfZX4Dv7p7tTSa0RPz4LqLkvof1AZ2vW2Qi4zuJ21ScOtTszqsK6fIahiJQj5M8R6
3aR++dg8w3O5Sd6Sv7A7kFHnZFzBBnc1OtHIgzN7fkrW8ppDIDzqfb4aX7CFNC/gQ7zoQfWPrxF6
Z/C8qUNonX5gQmaRzbxGSvTnoNoxnJ/KgVOX3y3BIhce3bIF/nTjTpZmL4haM05puBcNJ3nDT+FW
jwwb5N/s8hh8liQ7IjqyS2SD81vzf6+MeaK0PQ5FSdGdhHvEjkdMMriN3g6Yz6x1js5+ILjQGUdC
VT3zuGlhjtcMQmyOlmxg5Dx1V+GmfKBV5OLy7hVb4OIhPmkQH7SA//817Dn1RfVJfX0HqTVqV52y
kmO/Q1bHQZ28zJGsALd7xu/z8w09c6gyZfRveJAYfFDjn+zPgzbGc91yIhwJ01Qzzi2QF8tATNco
21GaAK4RK5r/1Gfl9pCsEUNZze2cXMnaguxV/i4eoP+hh7L8uScP+st1nTRxOZW0s9wX4d68qnsn
pZ89v8+ho5N37i6un+O1pjvC+lKJfKai/3o/TvaGaRjrQY65Hw2uMjFgGKe+6tfxo+6NlGQ4823r
ZkHPdBC02EnTp2EjrQ5biAGi8TgCwNloRJ2gZ3TKPxRtxoVExU/t5bf7opIfImqQNr7xxcYmzuQj
RqNPp0WELKVzu9fmkfzEW0BuyBqGnCGEK2Pp9hbfEaNEnH39+6Wjr/m9cUN3CQctBTOjYvm0I9oP
ejPPsHf2Vv6rQvHGd4z55YAR3rxplQ8ORHH9oJAYnfmHcBWVv2FFiByRdrTYHbxZ6pX1JpKh0/tx
fJP+FUXgIMj/aP09xofrlCGmskYw0SUBn6U2fB5/saggQ+u6l4eLXa0DotPuj6wpmf6IYw53bS0t
USmkanCe4N+mPyh3001b2BnMCZsaIvqVly4M77B259yTtVVqOPChRBrvNAJDlxI7JAhztjWBUCWE
1+9pu7IwtqlXh18/L7wzpohFX7HE/NAl5Hh98qKVk9QaQny09tNd9Jbsu2usLpnLEYJBLO/3kDjg
KujYRRdWvCSf2UMRuyowtVTwQNZpy60XzakDemLte4PG7tPcbbr+zRJgGxR/pfpBmm/R3igHOCyB
HHqx4gi9zbSsJjuUJu1wkOxiQitvS7/0zJY+0ExVoAZ/0Zr7mH1S4DO7WNXtVfPJeS7fu2g1HLbZ
n/y9+eiAkILpF9xOwtq6gk5KzwqTG974NcJgpQn0de+3f623lmfyeBBppjxquZemTCI3zQjsxLz5
9NKIL3nhCcJughRjLQ4bvJ0hpfwiTYfuZ16j+kQpjxBVbNegfkdG6vHNKG1b464uV+Hg5Nu28GTF
K9ttntyMyrVJ/f+A6FSjGmhwdcGA9SrJ7m5QRjVcKRSd56n3dWqCyS6I4sXCAzwpBID+gPvjJa4e
f35HPtfQ6WJXZFrIvCAKJ+aTzfnYJYbWF4O1j6dbWP+94fPZO7zUa8OXnxCAIW4q7+HULQSvxwp5
7kYOKNbA8vYb2oIy5i/YNcdVl3oqfw1eisQBAVSNKI/vGJAGhuzI7NmnvPFDIq4PlT+Y1MRdCJGS
E69yck1gocNDeTtezb2rAVlsArEOfv6lZ+yIrIZ/funJdq9PuaSPhx5x76eZgP5euNFWectkehlO
gQ6P/SUaVV8RC4sp78kAO3O1BPMxWHFwwg6XciylMy2BL5d0skC7ejocD4fR2h/8/4OHYgGAoUl/
OF7VwXjJYvZZQnx72OCluBGYEL+NqBtjXk7CjbVXAdmZ170YoL+ZX8rIA6eehbc8a+Bh0dIcWeas
AG2nlHbAtWas0RPElT371M87bRWtmOAUdvuCoHnegVV4V1U3JyhdsNPG6zHx7mt4PDclbYtoj3Zj
Tjcyr3plW49t6yfdRuRkQ8CKPyAg30xknmtb8+gPHBcilpdvNu6AbqJ0MuU+fjfC23yfbjkzAORP
n6kVaWRtiGhGvK5Ifkc19BzdROKFfezMSM5c2pLo90l8Qqp08nyaypQnTaVXlu6gzoPPWMwRJf3S
lVS7uIPhK5CszTHtBWTuYYMPabEf1XMg9W4Ga2rw5t/Ju1xcuK4zA1eui1ErQ0IZaNhpm/pQtrMQ
zsnSw3vCws1RfhUh/35itrbjSL6pwN777DXTGPTG07FAZKE81y06dDwCN+1faOSEwtppjhE6InBm
3/R/KLc1ZGDqbTF+/LzyPgu809fu38tdvhb/NB0KMa+19CiY+4oUQfNmSHaK7ll96bTFzRDfDkJg
ttvGcjkogZDGCjL7opeTEcNeeiBF+3dz9Avlua98Bet9epszd+zXfeMy4uiF1Zg+8VUOxwDUs6S7
HKroWodRUMWBGrP7EJf7ZwAq+/+hAvj6GE72zgEzr2wMsbUXtrhDq+14hztlffhtvWcaTM9d9Mgn
oYKAS7afaBvHwBod0oXElfD75ztsnCtlkeHjldN0wBWnXde8D6WuGg1zb1BFa4xbV5H2ojWrWFhP
FaETT5qIuJ6KDU+/Ffo02/nssnbDMtBnbxD9vFn0KCTcx7In3ha7+W8tram/D+Ial/yx8EQjaMtr
FYtpVl/laBs5QU8Ew/sDWJ/uNonIlR4KqqTn1Lqb1dUBfx4QfGE71BtszGa8GHmmHOPZMvcrRWIz
/0IaVXCspl7SeE1+Fcv+pAVmtcLQzLncGB6MA9uULwH/1RkzXYJk6d/REMAq6RYzcNeJHTxdRrKm
Rp10VMy9Pl1pw72gr0lAabJVfLv0CdKHzB639SYt7HwjrE1vidJWfBqEi4WdDxnbz6tW2GnlFqNd
wuTApGXYHfwAyw7NICdcnBSSmnKZfAWDLpJ2JVSk0NNR4/vP/2h6WTb6AYE0qPI/lDsthhCT+Dbg
nvAn3VK48A08I+b5+otPVuKoN6EgZ7K5Dx8XoloX8F0+bPW1yCh/scmKqxD00KUjtXbmO6fA5WG3
0hSgY99mWJE8Hg61ZO6lm0YK+oJDzXwLJ+Ez3QUxYYWkq6jf5vGvHgF22UjKuhH2RzjjcAIGO/3L
W3MgT2VakjKNjZFvmnQnPGbr8GOQg9xySLIr/h9p57XbuNZl3SciwBxuxaRgSZblVL4hXMFMYhTz
0/+DbqC/Ksm/he6+OAcn4Wgz7bDWnGPGnBLTHl/42iKOw3qk1SUsg9YLQedzL2mKWsjvHLVwz5iG
eCY3PsKvzk0K7xGcMqr8aCguCgfnJBUUqzPNueLiddbyTPWEruVgCxwqaXdIaKtd6eTIvxp80XS6
WiYmceLx94ex8gFbfT8rfLUL/3tAl+iPajpNWdcyIFNkhl1EryjthNHBPaeUa9QRJRW738LTMA12
Wy/nZoG5ZNmK/kBWDbpfbbKmajPearJe9+NZu8CHg0JTdN6Iy9pYNCajmrZx/WDVbmmsiqxxTjlP
Wf3QTgIFp5V0fkQpYgHRjmAdbuRhrZW+avjGiLx2LdPXVo5oxPtfZgg10f+Rn9ZjvSxPziAvtWAz
6LGdC5A+3KDvfJXiSEheT+GYd9T2d8pciz9ESEPRSZnu1C+bAZf2aBfEkCE6l4YtorEwP0ztHsno
FHxI9FzL4gG5diE/Tdm7Ih2/f1DXn6WsynMRWIRSw2p+SfSecFdFeqBVc0WAfC15WtLFHRydk6MN
w0DCUO/K5KTpXtzAArp10L7udX7+voqyR0SSjQj+3wUaN7+p9mNbU6GJdye8aJpnnd3R1Quf6le6
y2yt/d2BHIN5bFR3WeXAoc1p8Xnf34jPHtg/O4XPgSAlU2giYk66WFHFrMsrte9rKpS18kye1/TL
zDcF3zs2qf/yLleEDfpUI43TwTK9wHBxydTF+lx4RuUnlldbj/QtpAdtm2OjfW7W+fgQ/D57li/e
IZaiWADwldonmn72PrHuC/ImohdjQFL7U2+Fe2tAarTQnO8v7fr4MV8aybYachn4LZcHrb6QCjPJ
xfohDdy5Fqw16I/dKNqNCk16LX3UqALEfuuY5ioW1gNhVF6grtLAq0/36oZ2RPz8/ZCuK44Mic47
GW98h7hKL0rkfSzGVneSa4iFo2ugfDq1L1a3M/R1rSyN9nWsd03wE/9XujshaAkOunrUjLUoCm6B
xKl7PFGgzdTfIVblrHNnxNt89EaoIjq9SR8Ck0PR7gLkIXnyUwzQ5+5rlRw2dDHyU3g+wo48UV9m
ateqJwrDcUjHpYL2d+O9utZryvByCF0RqcXDX70U/omFJetBwweWJS+tO4YHCZ26p5VuZhLdNf2s
gmihirzcrIJm90r9ppwIcnoETaUm20m/G4cHoMXf3//rXvnFqC5OpMnYF+pQqNVDKvlTZrcQIJe5
sg/H9WwSd0FU+dxNbVULywwEQuxNiXtjCPOCf/HB/XNjLr78wZSCMEwZAkW86L71ISA/yHBRFjpV
FMB1um054c8bP3rVo+dlY5sKAs7Q+MYvAQ9ENitiJ/OVC+JdRH7E6M0cT/A33ILCT9Xd2CDKqvdn
NmH0aL1msEPPGjv7+3FcF6ZlpKAMBew7VHVJm+uPf51LxBGhaJLW9QPhc7HOOcgNC7+rnTZdIQwj
MBk/obQkZbT3f6XaQwCCIgpAJC9HT3uGZVj5VfgjUhG4fT8wfX7wF08FrggwXJWXlnTAi52EbjQd
oXjn+qH4YJM+OP27lhEvcGBhkx6hiSyniu+VLkq6r9o3Wd/l6LEhpj9EhCA3i3igZeCBwQlBb7du
Em2Kg/Qy8Q0b9ALG852M9CoLjycVBOdGrt7Ir0gpdQJsyTc6OKnIqXRXxIZa/FRFeLXlSk33owj8
7vyigxoaKRJoxqJP9pW+tfR7EdNoNBFGRFEF61kSvgylx/oKfeOmpenGvTEu2iSTKImjid+btQrw
Bp1TKEef68NJ2KKOJ4M28ZLpQYpe5ow/O1jUIgYttNdC8T7qvoSJHGOh0t98atdBQBwYoFJTS/sM
aL6sFsjWGMTYPJFghxTH4QZGtkQVJGT+ZPL28mbT9o8hiHEsS3V9hwFSHiBylu4tQfYXaw0jkVlk
ANLCa73cYankpSn9KZvluuSc6vFK4uU4oMiBsRDd09LCBcRha1gTt8BZhRWUpLw8tuNH2UnW2e3E
efP6qc0jQoGJQ+ILHf+gF6MlTQiIZd/YF2evEPdVeIjEXTkez9NeFF7wFijo0IQdtrui+i05zTGb
YLws2LmygATrsPRjl0oVG7n43grss35fx57YLdEo1NAEBVsj8Pf0GKZQv7FJ2hoofAQtL8aG021T
LkNYu4LhzPN8n8xgvpais+QEx/B3ibKrvs8hBJIcjn8pnOWQfGAYlzp9V0fHAbXnGYwUGQqCRlbW
a0sSc+nEKky9xYh3clzXaP7Du2o/bqInBIsyJ/5+GTu3PLpfrBrcSgqZtHZpz1wZ6Jo2bHUzTUVQ
R8Ea4m5q4V1fTAhJUNgvZwhsdU9IbY2rBqXq283fvy7n6BLGWaDMxBAiqrlcTIVEiTsjqMZDB0E/
8wtpnaB8RUYR1nSosDoMG5PaJSq0E6FlS9pE+aqMyZs/6N2BJEk0aS2Ql/KH0T+R+Xs+Y0+bT8Si
4oioR1zSP6tflAZpTyAW6lZQ0J/HPY+s9zLaLTmEL/BO0oKzCxxru7+PH8sPqott8RRypK6Jkp9j
0jQsMWgcI3uk75i4imGr8a6m1y4fp2LmBY79Ojpt1U+IApX92KesgYC6oYaikN4pRfQClP2pWHfi
E7ZFaqG7Kd2WpocsnF6wet7rCmazfDcCcSL3jX3Nk46pkrgFKCbB7yzxq8bPNySiITMTnIT+cXuM
Thu0PmpzDzFQH3+OcE26bqlLLDsEo1WGghYzQgbMd3mWFyqDiYzY7xPb6PH9skmlFh2yKuukKcl1
v5SpKBFJPBZeeto2pwcjuu/Vba1Gnlq+xMYjMBr+b9iJSSi6sae9bjB9vgnmjPylOHq1gNajZKVR
046HuTRaL6VgC+HcwaTQLGtzR/EfPigJq8dxqcS3ShlXO5eL357//V+Ld69nodgiGT4M5l4I1iIg
t5WSHRKvjrwM0FL0nhRugtpRBpD1/fp8fV67+O2LY4oQC31gVfz22UVO29UryZMBDthwBGmXRkhx
1sr76YSsg3XmVtnqep2Zf52PX8faS3v0UvuPzqJKu6AeqTZOcy50+wZyA5t9hGaoJJ2SbFpX9HLT
gW/MuZf48zvB+/4OXJcWLsZwcfcTPbXqyWjmO1DIP87DW0L+GGC98zrQNkir0JxPh2zYKoHTibNt
3Uy9oqUtBvRkNOiCkrKRNsfkz82176rWxMhQS887S/MzZ+jf90Jl8WvUNJ1HptKDwn0CttTHdKSs
DGSU6nKwPJN6eYeKbVsRD7gVsnXYbmRcIkH/HEjvaX1LFHtrTPPq+Ne7qvWJEak5Ywrexo9mJS0F
O18CN51cig03pcvXK8TFLbjY1J8LQTKy8vMWxA/kg2+NwC6S38xdBNgUTqqtMB7QKq98uDA3J4V5
c/rP5nX+dbpLGvJfwEeXZbCTnjeN1PN6dp4KzMB0ImsFDahW3Bbpzgz/qcl18M+dn7Uu9WTKYDpN
9el/Udb4dySX9S8lPqtZrrBQ0ahEOIC/WQIOhYh2YltfbsQ9isX8I/mJE3ghemLga9UCvPvv77+V
a3f2xTAujtkZgdlD2XBDGid7F+lMEJRuly+/GleMXFxOBdXB//NjsOZ38q93LtYyMypP/ConO/MQ
aRTZ7fi8yO/jJWfvN2MXLPUjCGcLbQ2lUwSby1tbhWtW5MWVXx6w2rgfI4EHUI470TZeifwc0Jzb
o+7NMKB9egBV+oP2E+4K9sS4folNozXQYtnO7guv/5lKi4CI0eGGxuVan3cxsov5SykqsTETRkYM
eccJq/ltoP/8jYvH1x3aHSeM8LhNLJ2TZ7HUH268Eje+EetiARnKVs/6+edx0KAFZxHRP1ou3w1H
e3xP1+ETMfU0ScTzEgpf5oWe6N/sX309T/znS7UupqWiHXXBaBiF6ven9UBqgLpQQYc6zc92WKCO
Bc4LLoIUShdrYWAcbgYHzK/+9VwBCVfU2NRe+QqLk1inmVmOB5n8bgQW51UF6AyNRXnHft5yQ+kj
SZfk9dipiM3JAyxAHnsOzIfTH/Hb9Y2T9//nvfjPgC5uSa6cTaUzGBANvXyVxE7DKRqLavgnEzyK
IrCg0Uru8AXiBnEI3LjxYsz//6sbAslBx0eL9upybQ8L4upCnd9PEIiOyPtgNSy6fXX4L4qkkxDK
0/loED0IgTen7vm1++7XL76KSG/b/jzOXwWq1bM7aXwHgAv0wp6WANPAo1GcJlypujPzFbru7y/+
mm89f5TqnN3Fn3XMpv9OWXnVVl0WYgvAZSr5p86vsbHYMOuKFYR7kaJt/3zO34fACcFlCndi/9g3
+xMub+sxcvBsoAsYXQxr8HBxux3gVuqWd0InqttG9KtWjnH3rCdzHOuv80ZIXMLSvr+Er+f6/1zC
ZXVCMnIpE0NhOOB9UT8kR/yjFMthQa96PpjVD2hZdX2t3oAyXzsxuXPkERHkKOpwUy+PZGyF6CoI
5nAwT9CRZbusHHQYZ1ofBIfEbHU47cbC6mwsQ2HbFltikQBgOQH1IUfzchpRqPvQwrcOWbMldXEN
AHEZbxr1BpHmy82rrqHmw9A2B9hfLIaSxUO2On04lIAY4Lamyxo4Jqmp6hbtFXwdin7a238Hl/+Y
yJaRvfym23p+lS9f9XkDjRuEGglJr/++a+No5pnaSsMhLnaI7YeN/EE14nQ+yPXCJLRE+dnjGs4f
hO6jnH6lPkBJ5fxTKrlJ/Z3Ub0WgIuPdmaPajTfoqjiqc7SnTs28bBgSbqF/ByYamYp0nXUbTWrv
GuVefTo59U+mQ8FGfSb5YeTi1kxXtR/jFkG19nJjBNe3Zi4uYFDCwIWj//P8/9fOQcwqSZGDz+0j
DiVFotiykMFSrKTZeRBMx7OCh4xq9M3Z73r++feXL2Zf6aQnuSLyy9JRR7myYasQ6s75T/mC87a1
4/ZVXpQ4Hze3WHJfLIUyaajzwYEONYeqiy1zEFrkGDbRvB84dYtMIgRicsZti+pVXs1lhNxtMxuD
COWdW0eW60kD8BSNIb5hFePcVWJM2apN30jy6Sj7THJa+qTJINVBhDkdkqlZcj6vN7fOkdfey4uf
vbjbZhjmelEop6N+UN/CZ7CaLDdU5aSTB+qz+012DaBxVMfb7ljHbo57WHdg0Ym7/ExtKcPFtT6H
m/SHurxp2LpaBz/HRpcMVYs2Vxf+/QrUTLKE5gyMDWqqBuy3pQ5eaNwIi0XALtqnk+Ar8dO5eSAg
UeU0QZ8gXdNMqEN3nJan1u+LnUTjdDhW4jZS7joNkjZxPJtWXwwUmp6FX3Nc/YdROzPXNEXxtjDv
A0981SR/bF6l/qmvtlEOutn4qSOR7T0zgonLX1XKbySTi3C6rynGlMA94uGFIIlxeIkgobaP5z2e
5fFn8VMp8dPdKnxc7R25NUyg2CxlYDNXc/04TGpUDRB2xDWUCPK3UWX2z+PoMvE/R6/jn9DV3Pw9
m7xcOEbwpW+SF6+/ls8h6DIZFCoUr8vGSVBU0tgraXbsba1exqZdAFfgRrotyd+GLSL8MxwShDK7
OcS3k5+/vgP/+fmLbUpXaEEniMLpeF5/iuWznUSg0tv0Ej5RM7zji0GhPj1L2+IovgS7W+0Z49bv
X+ze26rtrEol/g5KbrA2MYBXMLPQKbid6bcY5VCgZUspeiIFi4QCpWHXKm7P8mHylGZd0sjvENnY
E0eee/zueun1D/UxnsVE2ZMiLkqUhQBb1Zlw3va2KXrGyVUB85LDCVWIIIhhYTzEOolvOGEoK1IH
7TYTOQfhYryn/qgNd+f+YLXe9EBjM9ifHqb3CNVHdZdkO5MAtNPpWYDFONxLeLFoiO9L/LnlTzid
+nmrVIucKJrvV5Vrl97FO3Mx24ynSu/G8yk7Zh995o7rNF0TA50t9ObpZLgTvSk2BM/DY7mXXgbq
swK9Ng6sa8Jaz7hZEfHVM/C3JEDzkQqxkW8sH96PHbmIylam5d7yaXz9lsuoLGU41QR6XazERdif
40LiLS9fVV+0RddUgduSo8WSoB1AMgHy/8FTedBW4q0N3dVKON+tv3774vQ+WayC44m71XA0fEpf
5G3rih9WDN8U13dBd01+kjBdIFQAW9qDkVgUd5COZ8KPZN6pTGipuLi1NVDnafefXdPFsC6m5bY8
C1klcktUH4JahodiAeiX7HPzg3TO2bev2rpwFD/EGrJj8FEZM/yqYrjq3lTvG7yvZKtIaxG6FUBN
y+m63x2wPNXLPM5T8RnO1147FS6q95xMj7RY9dZh+HPb/XMtfpgvhZQ0jUwDiybwxUdMN/ScyH3E
HIabIImf1PPDOO7D2sN0WyMdoqCM/+DX4FQgq+0kWXBL2ze4soECTJ4LTn5UbxWZDCHIoqWA/TdY
GupamLVlnhDZ5cIkpRKmNYwPdJTlRsqxfezCe4ngGeTlPeDqRYlREimL6kR/pNX3H9yXyztMS66M
4zW7i3kW+2sbN2pJOaRpcDq22kKmtU4j+S7/IYe2UCyNBpLNIqULxqclsJNDMrsIMaIY9mS3dyec
kWHlFpyAQ6pCueG2lhO8fz/Aa1Ug7X8CHiz670TjYg37d4C9ovTdICWnY37XPwvIYZI/0eANzWOF
tLo08BSH+7HwzxbIwtcWtEwKnmIsd1L0rjc0v0Ge/jzX90FxbE4/2uCV1TB1u2WL/dVuzaWO2FwX
V2n9WIk7KHL5uIqNj1Q48F64OgmVZx6R6LQ1nTuFx/BS5+tKepGQ42TPaulEb9H2+yu+rpobBoeN
WQFkcCIjx/3fK06KVJ7GOkqOOXt7DRLx3NxMo1crtfXn6VVfF+uUGunkCKIrvemLBgAVZan6D2wd
7Sk7nn+SiHBjTPNM8u8nPY/JpKMHn08jV/7fMU2RYY5BmScsZrOFN3ekTXTMTco/oU9dDuhsdtfe
zQDF9kVZjQft0fhNIsGNUVzv9/4dxcV8l52nk2XVQNvxQ0PeJVKmR3v2yB2qnjmOqn9oHEALNNzR
S5bFI1+PFW3pIpiv4mvGNuMdCoh/61SgzNf+3b25eF6hyGl76svkWLFAOWScvxtHNqKSFy+7Y+4F
K5F0BmD7uwhj0aE3fbTnp2Izra2niZpV4q6jrV55GHmwi+L8unHTrvchhi7x0CSdOQzx98UHJJ6y
XIfVkhxFmMl29hGrvhCTsOqG6XLCqDF6KFkotBKzRceQPiYOR5Sg8keTrlUSUurFooYtqNq17sg/
rR/VjWqIOp+aLu8fBSuoYbqO7vfSJm7FrWpoOURSExOcsQzCbYCtuHGEYWOMR+i0rkp1ZzqSKUAX
m6o46bH0Zga2Kog2xlVkIurbsPmRsf1Nqw6o8tkrs7UwoGu508o5FFau9m21n8JDnR0NcP/NQ3of
2jBHnU74HecrYWD9cbk1aKq/v/+fsuXvLu/i04myzIqroOf+xysSxTLMkYhlTFtNl7zA+jsw/DZ1
RWjK6qrGs+kW7/HGeIGc5pTuOHrjL7wj4+CZxpN6VKCwut26LRb6K9wl5rfCFgXYCSRSBTNEIcK3
d0sCpVxJ4JmRIGZxoNc5aWFz+ffrr5OgtIxRghl7bIxVpnlUHaghDa98eTnpPh9G6Fh7dqpIDQCY
UoR4BsGLCrchOb5GjPu7W0+2tR526H7Mne5+f4uvlakX45urJX8tYlrSa2M1yMlx3uS6Re+I0BST
lfDab4N7+f7+nkydFq6hhVgM8qxD5tltL71yVZO5GMXlh2YJoZKY3KXTKrpXiObaw4PShiNb1umX
fLCoOy5CDycpJgBwWmxU99VOW6ZPIDyr6KkPXbIFDZGCzVKDx4ajydpOEOLCmXpdusR1mTDEb3Qd
v1xt/nq2l4byk9CGtZ5x7xrJGQDO4HGutv1HqKxDhDUOa+VGXsnGqsn8jleXhVV3yOtd9XfluvZP
W8gRN57mV/Pp3yO6+GCSdpwTYRhRsqqegy2eDqk6SOaKjYmXbUM/g1LOSZLqS+Y0z9IzoszPyLD/
4zAuFhtD7y0DkHJyDLawYB7JCI5t9WN8trxwHUMkhswWtmuw7A5mrq3+IKxu9c+/KPnw3RmKqqK9
hQV0Kb3VKUXpucadoPWieenkgiki301dlCYpkwuhXpwf1aWx+v7Ksfhdz8gUPVnv6cuSIXmpQlZq
IQGOJMXHoXYH6U6uH0rzHSNuXDjSrHJ1gbsG0yJAPETB5UF/7gDRPZ/2zQYXNLqXMrCj6iXuDkzQ
OS8N+heyeEqfFx0lmU4SFkrit1Gir2o1HkKcISPx3EcgQ/jxCWniHf5ctpv8A+WhEhYwH0AU/OY/
PCPafmMyjK1FDXm+2ZkmASywjVbh4HfFWjdQ7FjPCWfjn0WwRruV3SXvEvGW8FN8VXSU1EGRFaWO
QPZm75PAWQ7r0nAz8dFo3bO1afK7Vlu35YtpsGA7uIoIeQ04EPfAMx22/Va913NnEHyLEQv+pNyY
zb7aT/xz9y/OwIrcNen5rMXHxmMCQfVbayQ5TLuzsuaAEUkkGJHrYqyDZw7Hkk32I/IlAJSo87TM
SQiNA6aHKJdYuFp0o8rjRM8pNICxfH+rynGtjp2Jrn+9KhdLw2iKTZG0Rnw8m8Sw2wMZPs8Nya3x
A5XR9m6IfLCIARk7OSrShfAG2/tc/WgnTxZ3wehNhiP47HqWYnBjYtO+2Cz+M7KLRSHIh9GIZSU+
9iUvIcALOKELVXDRUIe4e5pfmWiHCLTgaL1QEpHOx7Z4iIqVJeEIscM/8n3/I90WW5Lhqz8q8chP
8ir/ACHefYAxqmNw43COck+cPL3zx2gTkYRb2tm+pGnCWS1dNHBIQyeFkbgQgWn0z2KJlXJpoW34
n3fF5ueAaQp4xkwLukQFWV0qTdnZjI8E8Lb6DPOpSbZySPG2rCdL3PXCrjM5ZNKxRvtKv7xfpjSb
CLh6Pzk4/lpCmHH8q0gcYBYq5is2fASxb8lop+dtmM4L1mNi2ckGmeqPW3WfL87ZhiGLhH2bOjvA
K+yZOaqdmJzr+Nih2NPB13rmuDydvES5K09e3azJrzV1x7K2AUdnw6ngNRPj1+HbdKRHsCadS2Ji
/EdleaW8mO/IsZVqxEQ+gX9yvToRxvEoAahU5hZBAsMGzzGvq+ZNlJnCB+OzW5psLeUo/I6GNbbl
7yfVa9MKD+ivK/y8A3/tUfIyaapEaOMjKrhSwZF6F6gbFcWfvuTaCtXrtdeRTlu3oeA1SEhibJJT
w9xJmRuLuc7XJHZnkd/o6ndl4PbltkyW2skfw19avhbkt9jch/l+aD3NncWE+Nxwy6uL4IUskBrx
n7Dk78ZiZQiLWXh5i1b11S4MVTMdKWT7CrFtF1PBFGipWvd5TKQWwsZ7qGEU5exhabJsD/5Z3FBJ
+NU6k5t5XeompSegORQX5nTjVkvX9Sdu9V8Dufzyz4ZenPKSOQl3kmpz2AG3bZ+d2XYCKpTv75ZE
4eZPXuz9SkUPJXP+ScIFodR5hQ8PYB0/zpRx4m5vVpevTefz6/Sfa/x8GH+9Tg2B3VGpFfGRp0q3
Zd0DnHwJ30xHeJ+WkwMjjE5g/hEobjJH4yk2EZdsU0hyMRKcULZ+oxap3LjplxUCdQrEqUiy+JhQ
i6A3xLyhgsxt7Xn7W6N6ddFUWT81sqtgDxPK2eyyZq+Agh0eYLMTcQMmkwJl9UuESMybqjxZsicD
zNT9MEEQdjuP4FqZenETL7Z4opXjfIp5ar2dr+r76BeIO7uzhw/VY+7z8XndlJt9/aZQ2wFlijjz
ytZyaqbITM0CsbineErsjE/Tcnbx4Lj8Y8wN01t6jWt91XyVf/3ixVXWmSYqUVJG1G4CX7VRzIfe
qbOb38C4a1YCcU/r1jIX+vO4lV6gumLcoDzmdVsColOtxjSL1nof3uwtovb7YqOJvUzE8ja73i77
67Eg5NDM2zmcK9W9qHHx2JA6g7IgYrNSLbU9qD5Kv1JM5ke+aOe66qGMXU18GeBy4o9jX0eTw7Ir
tp0VMEW4aTIBPG4M6D9z+ogEqUVKm3R6Kq1lofhG5vWIuFodYf4mnP+dS9rfpN6dgp/Vg/mHDksK
PXwzodtRl8G4Dn6oq3BFjUvkDKm5tfimQSJrHqfYPonuaDwM2brWPdaT4bSe0mWOpJ5NLiqTpn1S
SGBEn/NarabnYVule4MUmgRttwYFsfJG6ZdKqINxT95VZvhV7rXTph7fewYZ3p+a58bcFNVeN5fm
eWlGJML6t+m616Sp+f2AeYnTdj7mX9a4xSbImzI3ouPJ9BVWFc6hH4nMLbMrpPq1ndyJ6xzSi4Zc
m+ty0WFML1B3G3GhPp5fhUM/K4Bca2o5fW9JSpyzjgBW29+voJ+g8ItCCkZgGfI9wRkM9qLOVo4t
rJFJ5D1+HUK3QYu4nl5x95TnZaI+87StyM2Fp3hT76efhfgK4ky+V96Mg0YkMYGR6R3mxYiosh8T
U/Q006nKElk81UOvXwp3aet9P+IvN8cy1XU+Pz5AVbz48vSsHgWZvLCjvmUnbwAwIhpjcqv1aU9/
iI07ZG35V/Igy4v62dzrtLcO2rpwmP2Swc6wNLAR/fn9oL5osTEek1Ib3F0TPf7FbbRGWapSPY6P
ypFKiU6RhmKS5GfyYfyIn6Hjc5grGmDjLrtDsKYdCJC9sRv3bJygFWAo0E5rQHtk4MWdXVir7rw4
sxEL/ch0yveZfGcBYP5+1NdmJV5SXk9RIYUQ2tjlUdjstLMcWGoMRx/ixEL5Zf2qcAYustSpiYGF
l7WM3pWPqnGn92KV8blCvyxtcRkeY+nGCe2ay8lgVAqqWHUVYAWXQX1iFg9GZIjxcVyb6/pHjiYc
kTbFPMseMXi0P1txKWIPfFaf2m32VNNtKLEZ4zt7z3dKZE/SuqYw/TqOuwTxyu/mQwZsuMJSPKxq
bPZnEqldEyn6vYRhdjam3PqWvqi5kjMo4x3U8LmiZPy3YmZqg35u0jE+6m/Fc7arCJX5w7yax/6I
7Bl/V7jhaxKfwkOzkR9zEiitRZSsOJYHtIDQmxIJRTvoZKuv1tr09Jc89QlBHfCgZq+nPxX+ntwe
bsjCrqV/8323KLvoszOUONF/Ry11XaarSc+mZyCAIXQSAsvQZBBHjEDXWsR0R4zX4qHbn99OewzK
ueX1KfvpTUy2TrlWTC9qd02y1+/NR/F3QvjJe+vF9ZYY65GEBH2hSszGL8MpXXTqS5Ycvn+Jv6oQ
GmQLEC4ye6rNy0OaIEuZoKpCdASqax1loqvaWQmgEE4O72OfR7A0V/k9WwKiDppFhDGa8J7cAytc
xfeyZksP95PPE4A9lWZvYrcQ9EXI/uopLR2AMVAw5eWpAA2w+H7kn3f2cu41LA1BHm1umkAXe/sO
d3bb1E18pLVxZmQsu+zxdM5ki3GXrtOn8R6vFTymeZIg0ffkGYbT4lV+Ne9mhioJRdKGPdynMsqt
b0y0X7UQ0KBBYRJFXmmUehcvRqkNpSBZ0fEzaUcwVgnIdYkocCfi5UicLr/LNrKf36U7aieTg8A8
L1cImSdAuANvthf3bkA2UYQYIv+IAlekcsRB8d0a2RrZtem0v9uj/EJYkPbHqOwiWEyU/UhUogja
L2/t2a7RubzpFqEZSHgo+119n31V9GIgVdFR9FPDIWVTOwK/owAFa+O8jp+37Uf23hZ+33iCvm97
V1H3grZu1tEzATmndFmdV3GzqmJXhstIdw5kNpptdz54bW91cL7c+/892rme+NdhJBjE1NAqRhvy
MrdzH3nsnRxMGVFibyUef3IGkBq8jcqxprpCnK+1EFQP0TbTHy8K0QhmzIl0niKH92QjbvSQtuaD
JnoyoQQkRt1SdupfVYfYb3KLoYyQRXYxleDoPpeiQYYpcR9Z5tYk6KTpsofLc0ru+vPDgCjnTUU+
EqwL0yZBQXQBA9OmWRTbGj8u2T+Kl9X2LBQ7b8XBOZsOXFxNAMXsROoy0vweCjvXcyheaY+WfA4E
PbHV1DcTuTzAHYAD0RCQnZ5yGQnw1EBDdNRscTkwkmaDgLvaocfBXRpqSwVZO9mqDxazrpe4wqq4
sS+4tqt9vnL/fUc+m0B/PcTzNI1m2WZz+mzg1+HGWM5HyNPG2hZ36b32bPwhfNLXbhWb55Xm35kF
PBYaMYTcZERfUcrSsY7DThOgvq90QrJ+G0u2S465NzKcabVv3RaGiVc/ac5CaFYQsnGIYLsUz2Zp
KQzVVOsP2SzqUD5klFhI+CKZ6K2zl0j3p3ZdCEdJf5CDI64LVafI54pnj3QgGSCmo5cPQj2neluo
I1YhsNp6ZbEZKlPVnXIetvBjws0m4TTvQVwV/CGiBApXkfBDKJ3KJH2OT5JYwm38xKrULQy+EI6A
MmIWB01FDGcNU0t69oOXVLyDaOMAHYfUjal4ZWjHiNdAiV+HYZXGftLvG9CAJjXpnard1RSnFXQm
c5/E8tnHi9SESTg8vcyHzL7YnuDEWq9RvJ36J0X2UdMu5Bj/6UCNrHsNpfva3BjxWuzvq2B1gjmb
3Sfx7/yWyPtaJjQ/BoPuOBtj07wS8odDVXWmOOkPMMnb0zHymbxJFrGlTepyHI03AKfHXXaQe3jF
lT3cmZLfWf7pByXkQ6h48VvzU5KXxoFknZDPFXJqv4iy5XisvHPgV53dHYKffeTjHbutL7yuL8/D
Rw5M2ZUD9NWLm8VRafQBL0lviwh96E4DwiGLK+rsYHtSXSu+m7BnEPkGHV90ho4IV7JrKv1FyrYT
NeFhuguilVatsT+myTPw9hOuyNd8B/5rw/b8qdmqE/OAN6Q+gJeu9OJ8ezbXXb9PpsdafiX8BjaR
1u2NydcD/6SuA93PylXEsgdr9mZIknp1XP+8ZDYurE1wai4JXUZmhIYU6Fzy2kCbwgdR2VQSypV+
kOOVGdkZJ3ImwXxR5gu1sLOTgzSnJMYIViY1hHDBeQuECS3iiTwgjxmydgVf3Yjti9yR0gcXAv6L
Xb6Nx+5hdAJ2mF79IAJJ9G+GBl41uS4u5uJwFp/irMccqj+cXbo7UMJIENbZizlTsad7m+eeoeMz
wwq4bInz2VkfRXMYMZDX6z7xIgOtwQKHhP/9TgsTz+WEaHKuwKJBdQ8OzVUpfDQRMZ2KQvv8LNyz
AFzWkwRPY2+FDmzXvoCATbahuGgMyIVeyDISOufuPdEeTHgSqqcQGF3uENuegm2Sd3YbUymH2Eml
edprK+OH9Rg8of8Qg/uEpSgDrx5ss/FNpXIh6ps8An/hmK3Tya6RzjkXE9yEI+jWTuUYs4jef5Tp
UqyXHPYj4aUBT3sfIGLDwQ9Ra1yU2sLcAyrCqt/S4EOqUP2C3zntqpXoNAcCpEbXqr07Jk9QXXTo
iMaY4It76Ur9JfSY1F2aLGKI65NgRHYEsEaSZzDlpjkLhgeJLBDxmBaLPF1CbiZmkoSdV1N3p4NG
O+dXu9KGxf9j7rx6G8fWNf1XGn097MMcBmdvYEQqy7It57ohbJfNnDN//TxUdXDJRmmfuRpg70LT
pMQlhrW+8AYYo1T7WV9R3PXNG3Brw0RfmUkIRMwQK2mXXLOVvM0i2wIJ+ySfKYdqn8AAP9/F03J/
mQZhOwqxdgB7PATr/pFuOssBwiNVYFPbzxuMze0C6WB/ptwi+LtUnHGXPU/2DqDTnkT5QUyeB2UP
qIUqAXLCPR0+NDxr5zX3Fzm6bFtE8px8r26Rb5hAnnNNcYB/pOokRjsgW/zafI9Ar63AyTVO5k/S
+pFk5+dgWcYX6ynCZKauAN9RPhsLS4NrVEi1aQdkmCdYCLf0GY8pgaYwT1l7B+pcMe7oSg0wWIES
onnJk5AtUEChPuyGGxZR3C3cEH3mZW/QAV7W8veGth03itKxaYv1Qk1v4AB138IbDL467qszgv55
HwEpweH2HKVY4F6kuLtexOZ1Jdz7741mD5c84T5XHJSKtwwwOJ78hW4yH20auOgINptwJx9G7TY3
t5hXIWAG7ck9nEtdpc+UpumBAM1HSx2V00+cPasaRaMUdPXgvVN28SQgywXGw9+q8KFVEWmQniwe
Whc4k48awQa5gCzaFMhm3pTFhYp+TU4XuJKfFP+5Ve2xtrUXlvKtRX0rW6MVk+0oNiIXKd80T8Sc
WMuCeGbSJXeXkmWDVYDkYA0UIaMHzJNLBjblWpgCFEQi0N9FqdY2NbyPwODOAJ2moz2OdlWtAuoA
wZWHj4jSvxJNozXVLsatqe5lY1c3i4EMq7zxdFtWsBWjw4a/YvCAlK8EUtLauGhS8SwMM6ZL3Lky
nfXg3givap8JZGNoD3lNFarEAQctb21WP8nGzKgufX8F31tQZ0AbySabx/ieOhTFO1u6S99qnBby
ZfSCJRGpv9CcS9Q/lUe4Wdwl8BWmblImOYGgpGabRQ3d1gO0W/Rmo3vv4G3DW55Hrdzo1x1WIfIc
2o9ua9oFV6KKriLvphx2yDciZa0rcw+RKmjk0arVFi3Ob/6SWWkEw2wuLNTz1H0kQWrXN/k5vdnP
gNmTsZ+sa7qVRlmJO/iBFYPVjIKex7w8LhJ1Y1QY2GCyvQWljD5eWt9g3FH06AiGgNIWFZaLz/59
/R4fuNvWu2Q643vfOdVaf8D5Kivm3DEVIdMbiOAd2tzGNsJx834sZtJdBEJNnlXrfEPNzRF2FU5a
rBvFujrXSv1cC5x+oUwFk8RYJGeYwpQPmYrllr2uQ3BBuMi3lpG0CuE+IAF0Pz4kNiiDQHWGYNei
HFvak7iGHZTLDN3a+5TtS/XMVC8dW1s/pTDTeCikThL6FChPEZZFquswXSz9gH8YArQx2UCSbrEs
tYoLY9wPeAUNRPyPBHPJpkX6BJ2DFAnSpVatFHknZJcGNri2FR2IQcjVNUfGb3SFUt4GikpaIS/p
VNpNKe5akeZ9/ujLTLVOLIUzCuJAs8uZilbXSK9eJANX+2SRFMYc1xUtn/zvYEWgfCwu/HFd47je
R49eN+dKqVeS9OxZySoJdrDZi0JZKSng+hvJVtC8g84mzHLC6qlJi+j30rSNq2470KXBLjm0qfdr
NHVbfzJtLIoHLdyLw05IDwXwMXFA/CuZ1fkd2nGzRManr7jT4EuH5rwN58jU1QKSdd8rMitVAREk
YJ0FCZYwosdayuzvszbmiQT0Ft+q7q1GcOttO12dS/dMl+dhvJ8bc9NdxJpYp86MZMpxlfv4VJl1
bo2COcWD7hIY40JWQViDiAA4MmeyaRfKOclbeXoXPz05H855UjgRPN1T5IInZ1hOqsGQ51AVSteD
1GF0MMMESJuLr9YhIkzu53jhziPU041biaAC5NKZyPOrSY9mhYzzGWh7FvOfX6tkWtsLkQvQ2dJC
ckIklUE6TSFfPwmkYR4eX/QMSXHqfpOcgevoJxhTCVVTDWd0i2s/Cb4euz8fLr8ZNDGeIkJ8ENVH
XQWKRSmmQdB0vEi8i0h+Qnejnfk089GQD5aui9ljOZO3YjX3UbChZYlEI+7u2Uoybmr64QI4h3Bp
6Y5QLlo0p1QmJ4pgS+/GBQhqR4Rg8UJKLpNyYZTzVljVEfGBQyLZN4dwAo3MG5zd3gK81UdbJ8Vf
QhBP25VBOTE48+tPK2jTr8dIBV1uILYSONuTa98patYIYRkfwEA32VWjcX7byG678EFBHzpCeDBi
QUY9KFzoTveo94tKswthhX6tEs/rcVUUF6jn1IODTF+MdbaG3Nnaz99rD/wXPmVnCzefIQi8MDQN
SZGYh61P016sFHWhRaJO5YbyFznuzNQcUj5FehX7mXQsgHzXAiLX6kYKL8NmH0PbScGDYKyIL6ZN
aDtKz/gshq7T+N9N77uZ3SXWfaZdiQh6te9Vt6YoG6lOZMzj8BYtLU/cdsA/cVVtIesjDb80q6cR
dayEPAMvDfm2DNd0avEEXdR3mT8flO9Ddqu2N366F+W9mn/TwezlS9NcSlTccuh20Q3WmTMJaqda
hvOEygncowIbqSNpbBZTCFO0hSk+jTjfFYByBryX0vxaLl6KMHJqMiO3eg7YkVqICC/wbNFR8w8D
kt7i0R2vQ5wwjLnYAfMNMMvrVFsYHg0M1yXlQaBd2W90fZzFYz6zsAUZNvBCq6sKmJoy81snGwGR
WAtdmqeNUxkb1XWM7mlE9tdbdcU87VbamT7LZ32L6c7S21KxQhan5/HnmUAKqybUjYQCWUIuuDNu
f/hOYN0A/pL5APEqOkHmo4sFypRJnSMdfzkXfxzAybxoSJkemRIDkK9bJ1gVS4z6EHYzaS2HOBqd
g58da5un8zD0AwnYEmJZhOc//2C/H1sxE6gI1rEdCVej9hoLyUWg57YPw7uyKWXYZbkVSEwj1bTN
Ww/p9UVwZWrezKMkbFxa9+Mzipi5h12qsCmu8ARZSGfuy2dnDnIsQHKo05oq6sCn2pFCFcVBH+na
QdHpDO1CZoZaWFCSmI9IzUsrOVwKo1N0c0IAgnnsyne1iJ0atXTbKFfxbROtgrCcUGVp4RTFrskX
Q3uRug7qiABzbnRz6QJ2fsbVnvmSH+LLy0Ele7N5aUnnSUMzY1UgyQ7g/866zvfU7UmnPRcKs1OR
TglLfJPchXLdA1oPiOQXBoKpQFQJ7Q/yNoKB6M8MFLUvekqq9NxnCJZW+16+cZvvhlHOakyq/+cL
26SRQBN+mmK5gD/f3YZ1Px2bQcXtFU6tRR40F5+BdWKFi6blvQdmdcp48H3HL+7tLJ9renhOHi6C
w0kyAN82elMnzSmrKzRFcHv10BergOqFvjWFPdF4hcKR3SBnQW8VQF9rF+occ5D+eUydQHSAjGKR
7VjNmYr76VojIprNeAyVHJVVxzp9u8FWKKk0Mh5xOWy8556q76G8qqmSVtKaEgVGN6scya95PQfl
Cl0CqzUVkjw4iae2t8u36nt0C7lfQdxWgkzaXIEsK2bZOS/cr1LmnwZ6Mgu0g9AVscxA5W8IpdD/
au59GwuTwVsH2gPJ6qSKqJGSsY47rgxPj0BzrtZ7q7r89SP0uR/HNTMo8qJVBtH3k9KAbAwVIgSN
RsqBl97jEM2NZpOYj6a4dlV11ghXkg/+xMl5vm4auz22i4q39oH7S+Xr0UA0FLluypi8cihpZcFc
GudZOdfkrYmL2JlH/hShMMUTZCSQCBVshI1PnWbZzVqrrVtcE715Ke8Q0/PNVay9yfGDTwIizivR
bvVlhjJkO++pgiCTc+EDhenkhe+gSQmcCix/DMOC95U7bdQ7z3oR3mP1uqvWrXip+jiZI1+qN++K
6iQG/hfm3C1t97kpHsJz+Gb9pJ725w9SYYmR8BFwnLxEulcX9ZjGMWLH8I+MapUCEZOli7HejMiT
Rbu4eAqUzUjhu9bezOo1199k+rNNdS+NhRNRexZ07GuuhIBaZDtDNCSKy1kLh7Eo7SrZy9VMhsHY
O8ybxuiI4WvQXOr4FaUrBfIB8AAF+fgZFgAx5AtS4oYLdJMCnqPAYqt09GVk+OVXrT0Y9WL8ZviP
IxfRwMerAfyTJsVGZUJMdH/WJh3vegSP7Q0Rq1VwztLhdDn782IBOEIlaYIZniTIQqFbfdFV8SF6
p5K0Rhmjf6mhy7VOwuIpLYpuLXrrKt6PeMFiULLsFu4sXEnYfDQ0IfbcctfceMlteDcqKGrMVOUi
P6vj8lXIr4Kjwe0RR4PJjfvnebku5EEM3S4i5F/0pKDWRlYfR9y/mJ1mYnaljxea96wmc6V/GPEV
Tahu8qYpU0lPmCpkAnI85bVf3EbuXmGZ0g7Io2hk38mNRkmbgJk3UgZwlyFdT1OaxHpubqzsqaA8
2RH+pY2IORvyZc0BqCBecbH1ktFtb2NQft8k9T4b57RvejTOK4d+B04dCUlahR6ebdC1oyIyHw8N
ohbVeh+PM09xdH/eqTvDeNRgKx88u1/m9+UBFqV4Ofmf1teKHRAxrON3GDxpvtXoHib+FNLLJJ3i
ygCAkzYvCv6BOh2/CbMcl691+ZpKF53/jPadLMQzD/tV8DjelX+gji5cjzLlPMSSWlQlxPHK67Ym
JtMDGg6GY5QHtVh79abeqpeYaAEzo/8eAR5x51C56UwDVhyeTGVeEfLYwVLI9kTASJmBkK83gDxm
mi1ct6ljIelfoxYV0MoK5qF6mxLoVPfo0MRXAQqVQ3dGge80x/jxJNMLoUGvSiCuTh4RE0kmwxJM
HpFrLB5Yip4VfyYVc42qxLd2i1E018IiaFkx4tK0G37VO9hdG4gSbRP8CPDpxDrmTL52ypo7jmvC
8NL/I0bWj2vsh2yVcMIdjVyKD8pE8qPYUb/m69Bd0/oy5Hm2VG+zV8D2jr8NTUezkYxM4p28g3y0
1dbZGTzaaev+x2hQhDqy5vAvOAlfqWKmeR3q8UGizxGuYBhU7+Miv7Je+pepdqAk79Y1/ePFOaqY
+tW0TLLw95lPio0KlGxvTLT4UMzNJTQTHTMI2BjmtjAWcLPlZKMAJiNxR74Z52llh35hgtiniEIU
6mIObKZEv8qxwcRiPt3h/YxAfNIj56a9IApL5UEGDT7cROZG1i4DdHuj75H6ElnVLCJ4S4x3Sf42
tP8BLPY0+vhxUQnYJnTC5IN3MokakuBXRmHG1IP8q4lqPp0SSMu8kLeSOBNsmiwLZS7ptomfSLGI
tNV58LY2xTgfgsdPoziNXV2vFaveinHfkB4jdFrHldhBdPGuq7vsm/XSIH9YTq2W8DsGwBP2LS6c
kfcem1owuuaV/IRgwzPWpOgWgVPE3Qa/iGVazKoHj6s5I4Ws0pnwFPizzkTyZd8iRZ87jYVT/Sy6
TOGd6PZ/oIN/Uvr69MNOFvQgbnJLTYz4ELx7z/k6mYeXxCao9+31VbQ4JxV1Wmn783TgBomM6MCc
VvfaWgwbuXZjbJfMTYKBxoTXBPDBXIJwIWrwCTo5drRrKfYoNsiTnoyJpVtbD9tz0dlpevtjMKai
KDIVHx2+1s8Ln1zrZW2F1LrCdXIgMgGG4vUz/cmwjSUSYiOAj3Mp7rlznrLsS73WMk/nAogbP1k0
e7GYta4DX0q4y9bpvNRu0otz0q68JV88vqhFIERFIwXlzpO7rBW9UGuVn+ASjHcSdW9rFUmXiHBP
WjnRCpoKvYNDtEPrpFrguA484KLLZ+73AoRM2n/vkwtJekH5wqpXgmITCAyJAzQ/R8SjUoFHbbx4
3uZ4QC5x5aivonl0Edjcu+bQvFraRpW2h9K81r1JUdolHoANWd2o1KFlnnbPB0H3Rg6fRcrMlGki
OFrymIM9ybj7dknOijYx/a/Lvr7y6sukvTBTDf85ztC/C8twU2LcqyNNGxM6uZZjqpdYBo0k4Olj
obRrCXBmVT2ouW63IpThWLYD9U4S81nSvY/1N6yjPZfxDpt+QBg8w6CD9817T/3VIEcz2ZydZ6Cc
Sr5MT5/G/+ELcr9AGJw8fV7YpYJsxcnhqDUsXVgqDjcZsigaFV84W8O+u8BaFeTxELGyX2SPw6Oi
zxAbKFVyrF1TXUfaGw5Z7jrI16gCn41fv5gbPo7wGN9+WF3DTjL9WM6SgwDZ9bUlph+6Z1mEAa5h
BO609Sp+9fHh05eYOCnmbdU86QE2KyuXJjqipAA2Z7HG87PyTWkW93DIHaluEAlemChIFxPc9tcJ
4ik05nhRKZQhVYNDLr3wk9WiESV83XwvOmDUnSfIQFkvNAXRNEqP6PRWxE1iaUhoFdHfmBXEbAYZ
4UzS8DJeY6uCzakB2xHrsnn8AHy9vu/aWQHu83rSawoWkAF4xvSMDg75I3SoK8jYgXLZSHdYo2Ee
t6qsM0nkETV7svbg3kDcBUJPn1Lfn6ep0khi/EPM8GDB1L6VHBJd0OpkCMUST2ySCps1fO5mzhht
MVg9y5k85U/8uKgfBnBSABAr3RNqRHgOIukzClLgbpN5vs4X/gIcaalehighu7ekDsN8iAH8o4D4
xEMadIuIoFWzZXyb6SWfNUSa7uavrszJ3dZCIzSNkIEB3bZAJ8GOwenDWynANZ+LdUG1eAbT0HPO
oZZOCxGfLslJPJC6mVpXCveEdhT9opDeBqhv6AII3BZCZIvBq1hdxgamnQg1T70RV5ilD9EuPBj0
ENC6HZ0Rx1macm5xowIq8YaXqe+Om+4wd2m35SXQ5md6dL9+Q07Jdp9GfrIUSGYRIeTMNeuuaV8l
+35dvbmaja0MM/8c/sS34ia/OAdr/SoX1iRVEqm8TaWD07WWRmgXRprOQ4wUyU62jUV2HWdrxXry
u/s6A3y3ret9w9umHBIVJMncAJsbz8Rb13VcXCabC5pDebhVzacQzIp2JVtMJrYor399gb4KUSaA
vYj3DUZjnxqQStf0uoLz2WGSiFnzMJk4km9coCoRy1cEiylUlyp9YlwpJy0jzR77ldGtm3yT0Hdm
VpD8qWd2blwn8J7jjfs4rpO30NTaKM3x5j2Ml+MjcIKJ2p8vjBdB2FKG63WQohOXSUKsd1Y+o60y
IFRF6ElPTk/XQDXOeWh+OTHhDjkJYxgkhadwfy+qjTKoeAncb9282CsrJoZ2Dk5U2ddzcOUbgEb0
r4cHUo7Fr+/SKQvteDVgTikgnrCFhTvz86SoV1NIFxbJIbiHukGPJ9qX32Gh6ymaiysBnBGYb4ri
0OcB31tzKV/hjOeXS9cp5ZWQ7ov+pow247iOxKtcXoZ8VLBhfKXNpZ8dIwkkg9sO69cz8/kpbuLT
0E940WVvtaOkMXT3W+sIaGEn2H8BvgfjN/eftB3qWVjr0aaaKATPnXAJtq9G5yC3dcSz7izn3MWU
vpzhP17Nk1ikVKu0Sdw8Ib+XN8DEdhouHN0sQkMEwefvAT6oiHX6a8takC02ZPb1ihcCDYNgntwB
G6QFMoGebjX/0gMsR8JPA+dihIdIYehZvRXcrd+igzgHpgAKN0d6gocVrIOdurRUZ6K38JX56O3M
N69f6ZozFAuvdfChCLuZeg+YidI4YpMZZ0YcZwGMMJHp1eELBfBIIGOdA3sEwuTB6e+Wg7D03W1F
Bz1CTvvOb1Aa6uY+7Tto+1dFO+cwj/rSPLjFR3eb0FqCgaKuSn9F5JeJMP6wHLVzYSW166q8SdMD
nhdYl5cKw2muaASG15hQkrKlNoqA+STqKbxJyFVUWw/IuFB+s5SHBj5ZLxw64Etjd1236yw78zB9
+Q7SraaPoGoKKJyT4KBW9KFpXGI0Db4owLVledXeUGmx9XVdziaFhXedAtdmaqKeE3z6KjefWuV/
n/xkSupMxQ27ipOH63LdLZVt/2KEtrdJbwSU3Wf4SE8KcDgi4DjUOGW4hDZzZh74Kkb9OISTEMBN
rNHz+zQ5AHf0rcsOx5aKogXWxEq7ELt14W9kf+NpD525G5DJcw+C+1j1C1Zv4jrE6l4VVJyRC4Ht
HOpXYXilQpzCS1av921yaDrL/vWI1S9yMS4aiGIA918IwalVLwdSkiQHMEJOsB8dxdHo2Wc7Wbnx
x1cvP5QkUua8gTrbzn3kx3CkQszamGpruOcClYTqGQQObYLsaQQYQ/mzg/M3G6igh3YGeTX/1roH
I5jXmu23K8rGv/4N8jS7ngZeH36DMf3GD5nB4HeW61phcjB570Hh+Xa0yQWA/+tI3jbqXtSQQ1t7
qMOVtgZ+OJvt63vPTq/5402ObXTzNIBTHJpFN/y/vRF/X1/jpAoX+3V9lD095K/klwbiXqCj8Swn
o9tad0HpwPzssH6DJ4n4EEvUmWvzRS3u4/01pif2w7WprULzo4i8Tr3g/Mlztw+bWUjGGTmhupaJ
+GLvqSsQ/bNj1xZvlGvhWl+oDz7FSWYrdysGl3l7gbPtSJwTLpOHMwOcJvPTm8eibcC4mXyXTpdt
ofIrza+DhCZa65jv1K1kf9UXm1a9G+W5llwY+VzCAT0EDzHPBxt4bqNOPJjSs2NvbSDLImyFp1B7
yECKZYu+X5a105/r9X31Zk9IPjD4SGx80rrUkTBp6pRh9tj8LeT5QJNMc1g8ZG8BcVBt4D5e4z+q
phPCnZIVdQJVAH9kUkZ39GplYANiIwicooDSXZuZk5kL4XuBfy6stnNMNulY3f10WbWpmUuIS+Z5
EpFYgqS6QcN4kZ5cGcYmda9Ff+2WV5l8wSwy+lvYXKN2b75LIEnEjRvvC3VLLdMQCT1uJpnant4f
MYiNQ2jXXna0TpajdW1BVDennza5IPZLgEWWu6OTmRArQ2uJN7IML3UGRbLUFt6wwICPpYqad+nu
EXbShUWSX8eFMguqeSfNBoA7cP16qK3vYLc7vNZZrfVFdmO8xYadaCtPW1s9trYrRLM34TWOpY9o
Flmd3XerYnR4JmVtGfAMtKsWIZkQ/MU30OR6jHjRvtAhgeNeGuLqF/bXSvfUQlvLFrxrfe1IwvLX
T/OXC+BHwNrJAiiZUdqnAwU1dMocfB+nbr6mrpj9ETiJ61nhADrHrA9NDyw2w6tzVcQv84WPAzhZ
BCPTKqKwmwbQzMwpagLoATS8WapZMkMRvDauZeHNmjeODGPQ7+ZcpA5fQu+mEJ7qzAY++utL8lWA
CYoNhrYFoY9W7cmTCCdOCYpojKcMRstvw/4mFIkFZCegxrWOnfAGRzcgHu/G8K1O37r0EvUlvZor
tr6iIh3bqPafGdIXk+JPQzqJeV2rM82uEikzUzdUdpBk1OFbVFO7b8iRR9KslIY31gESjoS2674W
eJpYtLrQDgB/iimZPvfjJXq/bk3za6URID8It78e5VfP0k+j/BQGe4pLsDFVpz0gfY483o2CjVuf
i1Vgg8NzEsxzHaWDjTBs/gNr9y+mvA/nh5P389JRhI1f1DXnB4mLoOdA+jsvvg1INE2+NLhnLiYB
ISD7PRQhgJSP1DKfVXxLzz5Dp+p3U5KigzkzqU6ak9zoyWtlln3RuENDbTx9UoiTQvfS7O6qZhfF
UCFXTbYV65343Fz4jrYvECBQ5+hejXtkwmV539RLfbxKwjtE0dPgAkpxVG4w9A0coJ0vv75rX72A
yGarKkgLsvVPPQU1ohKIsnZ4KLRZld+n/RbPWigX8FTCR+CE0IDFEE7zFpyKB0gK9Zgeq0VkXNbx
gAcF/bDZn3X+/3rt/7f3ll39mPerf/83269ZPpFj/fpk898XwWuZVdl7/d/Tx/4+7OcP/fsyf0tv
6vLtrb54zk+P/OmDfP+f53ee6+efNlDKDfBvbN7K4fBWNXF9PAkjnY78T3f+9nb8ltshf/vX769Z
k2Jzd3jzgiz9/c9d6+//+p0uwof7M33/nzv3zwmfu3kO0vq31Vv8lj7/r9/+T/X6liK8n/72nH7/
7ZZqQP2c/vb9+Te7Sf3nT1/79lzV//pdUP8wpaPFGIs/5A9gyL//1r0dd0nqH0CjIalKOhh/S9TZ
lWZl7fMx4w8iarxZEEjQqAvATPj9typrjvtU8Q+8g5CQxwhXQ7Pi978u0E+38p9b+xv57lXGT6n+
9fuR2PDPSo8EKER15lXeDIuFHr32n1/TsU/6IMlILORpURbhYeh5A01SduULc/qnb2T6q9gCOMfN
4w4jCo2B7ga7Szm4rboAxTmjrstlrrXeDiutHzuB/3NcKop/fpceAVWK6nSc4TPwmhkBHhNeV18Z
FPLmY0vmowzITgS1HtxqmYZKyRijwOGGJiYNafTYinkxExRSgrIYX/yiG14KT7jqSt39nsp0uAoN
QmMW5QBZKyZdWFpyLFN9SLP3WFPxTOoSYS7LnvAmiuHFkJn9a9s0D0ZRp896Bzg+xovnKS9jkVyc
YlmU6s99FJCFyClgj7xBoF7TUM2LA+lgGH2+i1TWxGD6Z6wdtcmr6+PxlWaEF+rQXRy3jgcpsaev
pt4d6DLN+HFYUknNHN9fwfnxtaKE7mY3neb4kRjG44cH+M/7//F+05f5KWLG1J3nEM8fCyFWVBHB
5P58w2WlUFJBDzaAVrO97mb3ahZ5955rdjShonxTx1F4BcEjt4Okir6711Gtmq+hNoCsbhP1Mi+x
nI6iokCfSqnujSK8PR5YROJNOiTtfYcw2CK2lHGjlLF8KWR1gzqmpb0O71JjRN81Jc5sKzHBdwg4
oCpDOSxiMbfu+kS7Px4Ru8E1WrHCfRIG/sJ0O3dTdX5+KVvmiL5kl76aI26qZvhdT8sQIKE8XClm
ZK2FqNIXluk1NDCUp+Ow6l7b53rXPiQarnKK2yLRFWjGvu9ouZUYAL2UxV8/YHBnRlh71+IAZ45n
CZx+H7m3cWS8HM/mttj55L3woIblMC+aQGQaltt9HpMvjkkcvYRWNDv+hNGgAB76bn0dldCnrcQt
loU5trdqTWllugytpGzSWmkf1QDMni6GwjYOGsKptohJmb3uDkxlvqwxfoDsPu68Khx3pVePOwDB
HzePO46HJNabrkQNsflfB/zzybCP6FYdtxW5v4pzqVj9+TdNmfYc/z1+shqldjbRiOf/fPU/Zz/5
W9S3vpNKuWr/s+Pj9x7/anZWxLpf5H+e5scBJ79jGAQNZRoLD5HPP/efn3T8LyOvvF3jrv75s++r
T74EDMpUM32jRN1Oiwp3b0z/mINg7Y+bkp9culqI9mcea/Rnpx2lgP93bWmpc3Iw0VO61VJYh8eD
f/w7uvTjjNTb/POlx4/hXYcBlEA35Hii497jDlWuUR+QsLP4exT/nCev+jvMacb1P386fjz1xWwu
Rq5qH3f885V1qIQ7o44WJx84fnkqBU+jhvR8B5PtTJGaqeHniUOX0BaUtWk5QvkfyZ6T6hTthYH8
YCpZ+gYBnEyDGl0q2ApwdXFBClpyuDBStJ0kGliZHf8zq2u23RIOuVBtMt6YbB9qdIV736X/YHj6
rpJH2US3hQ8ej3YDQpvYFMzFj1Mc/5iELqIoIvci8ZCmUOrhsu/E+A57AtrLnWDuAj2N7wK5Rq5e
ibvNcW8cypHTsxSsxulgQQggeYhZRzedTTmaOBtebTnHzdKMgYzo+K8eNwfF7LaeB2rw+M0u8/g+
G8Sn4xavkgHqk071dFZdrCy0iu/iMaVfUJgTL9VKbo775CjboaKbXB23zK77XkS0/I9bbZ+jjeu1
3va4qTYuRJ280lfHzc6LJslBsis97HwM4IVsV2IIJ6eRdWuMtKhbimlmlfmH458sV/1mGakMPZB9
otdE4AJi6LDTpuLHIXJWoIqOx4ZtIUNfrDo0NPk28P/WJndZmcRpU/BFbd80xuH40TJV85sWSnmb
jiIMGYkwHg7P9XGnnoivfTuWF8fvQcY1Y2UUaDwfx2C0+B9ggQhefxruGFPRFUSwREZn3VpNiRRO
DouXKqJ6rjN4ojfOKjpJPyIEgi7WVMI4xatCQYwto0U5SDJyHTBTkTlFyPzbmm1yUQsxPBu2TE+J
bum5HDey6S+ZojwMdY4p5PFoIxPs1mvT1XGnX5na0vr7uyovSS76pHzRxqS9tcQiuvXRRUgN7BL/
/h43TG9kqXpx1aRdIyE7mfEI3W2W5O9j16bfx15aq7JgPIqFCRGlN6pdI4/dhZGCrQ3rsv3meQRH
06G6SUaboMt8kxZxsBILuV/1fV8edDOBCTwdoqWo6Elj9cwaGhPFdYCvck/fVjod2q7Tqk0ReSEk
atSQhiGzXiVj2KoAsh9rD5yAoJbFNhmC4DIdwBe0Zdu9QgW1Ss18zVof3Gimj5d9qxobMZYpjIda
+RCr1b6bvqtKylfiHunWVBV6LgMcfMlz3WstG5G8mr4jJBEdTLn5pnSoFMkSnOBaF64Cj18Nlw9B
wwp6Z5665Z6g8vG45Q91dxXguSFHen5ndiOiANDIxWlLssbs7rpBMnx2jJP+RzkP94D/naYxP6U/
/1latHzLpoSiOv2q/x8zoqnZ/V9/JRSfMqLbLHqLn5ufkp3pE38mOxir/iGZsC1NphKQWSbp1V/J
jiH/oRGNaviemhNbhETjr2TH/INFBXKojnIJpVzISP8kO9YfuMsaIsSkqcoLUVr6n6Q7J7xqUi1Q
JxDRDJFeL1vaSSlAg5ofhVrT3wzatkX6aIaujbpKZSxGFGj3jvJNu0bk25/MqGo71feZ69QIgL9I
6blI/Ocy0uehnNTajMYa1CHpepSCNbDG1SbU3qbIZIEd2bybAJQgWUeYpnM/dTJrFc8DOpfYkeCk
7uOEhKowpGrwKUW5VONH8RxQ+oSy93mAJwt+OFqZ0UT9cYAI31Fn9R0JSWgtxnBBONBhZoawBRQm
Z5MGrceckK26syjD6TQfMtRPt+wEniKaQjSICsMI8UAZcQ+BX+GHl5bdofxd3Mpo4oN/WnXiuRs0
pb6/OvFJ6dGShDR14+Pvb6wb9HKQ7YIRd9QDSAMHJbfu6J4xpmsfpoP40m91pyZ/A53d54s2W4je
ldJenheKOum7fb41pyVIMTblQWVoVewY+XWiA0JbIQeDUpKMVc1ow7w5Qp2reJGj1i5sFJzuNEct
ZhlMewvZiCVsCORAUJybR9j9zvPoJsovjrr1DSgD3GwK4IMQJXFtPO8BK4nTbfvV1T0pPAhaV3V5
yJtIIX8eFXvLm49wWkDQYhmAHp14U/Sk6t+k6ICywag/qzhGIVcSrFQkDLOXLKQaNo6IXWJoca1V
28DgJU4uVOCn+sZU6PDQ81/FLn7btrvTswsh2mQwYDUbxlkrL8yDl+6BSEJIye7KOzrg9d1gfEPR
JtcfGm0SFb9CwGILxP42u8K5RANnlxEN2Clg8kt3m7SbmM5FiI4M8CZHhNu2Abqty3N3q6FYYef9
2psgbP1FXdih4YSH2laiOdg6dVvfudvgVqwv8gHOliP9X9KuY7l17Np+EaqQwxQZTGKQREkTlCJy
zvj6tw7dbrEhXh0/e9a+7b4AgYMdV4BEVWaHByXah4kDuu+AzS8EPL2raH2j/V/Inf44OBf+zNVC
L08F2efFeYS945aNz2F9zwVrKYtWPZYs7YmX9nkPzh7izxoGz9D6BwYf5K55VXKJLocrBpJM4IlD
9xF0Jkcz6thN2W0dCFspswaA78PtWDhKcNdXa2308uAsjo+RShlu82R4/MvhkRd70UYWp1QVEDth
HCNhawu7MbQgEATzYgy6n1BtAusL63MLe4LkjoE1C5xNoHFFWdhQ72MxTBlVptBYlGAQCY2KNfzM
BPjYMcNXh2U1zFQlGGYDwxHqKJyncMM8q8y6G74wEFdoBS9JXD+eiADKE9igQDBd9ihXL1aJ52bg
kn48aSeAQwRdeIPqOsTLX7Ftg3aao8YGbTu8wC39dZiurrnIYMCGZGrd45rApsSbunYxJdKjGLMr
m2EwJYenlyMIVmt2qi0Ant16HKQuiW/drIsQbcvXU4/KdNKtQkCTvtcwlikeZ4MPEX/YNY1ZItOe
0SKhjawa1KpQjifocWa+kWRg7YbghWCAcR5yO4lAqnEluOwxvNkOjsYZ1QwsApFnzGWvAs0Bg1HQ
RjX+OFVrDGYEwASsxPAF7HRhvXkAKTmsNprnC5BiMdNyC4McSd0V8SaVdYBzIOoaJScsFdl6mxdr
/G3pHZs98Zkxzh5JGypEegdXLSBuO4zvv3/7C6DDz9e1SKRtXQUa1wIr1sFpHkuyCRO+T7yfi0xI
uK7StXQGbdsE1EWAZRg4zRBRBCUxgfqfB0IaqIoK+Ju71MqdJKKsyLnFeOFfaf7qMC2ybcjEYcdk
9XgKN40FD0GX2XG7DBKuFhFmUSgsMIF2uUUGZca57mcZZ3dinTpyBKxWGUDWnbRxK23X5BjZgFjr
BEcf6mOoE2EHH0ImA20+6Lei7gevVR6bYXBIwXiDlrKJtGvmkZtD7/5fvcg/1i//mNneTJVXj2aR
Ktk6iVlfRLQjIIeA8+royMZujmmFnbBWDjMLSzMAbigayC55cKcpQZHHt68T0R0f23ss4V2oaXcu
5URRPqgLUPY66FRhk4rkxmDiBwWTI/BvimDAYXrIvkqvc6IVEIrAzd/5Zvw1GsMYmgzngFNE3Isp
EXCxKf5xvC9bwKubCYMQJm8Tbkapn8L0Jb6Hv5nUANAjtVbJmhUxLwEJxyof01et+FQSr47PswFs
J1ThOpN2PxyJfr9E5MsJvLofeWoDreIa1K0AFlX1YxLogquacMlI3CTBVOiF6N/8B2SMm8nx+7gs
153QCcybUMGDqJIVL0Opr/HAQQbe/pQ4aguIhpGMK0wrgbWX19BdFAMH2nnpe+50CQ1cdbPJubqX
RYqQlRT+PeSrRhUJ07sAssSGfJgsgEiGck20d3q3yV6jTSZvoFWg9mtIN0L0YXqSobgCpSrEmjzf
TIMPTKLOK/bvJ3ihqfjz0CxSQitk1QhpINyfYMkwMuXuYfILdVE4o4Nxn5TrWPpQ6gNsV4d9h41O
7sich4yRP2FUj1HoI+yirSl+ngWItL6VzClhXif/rsSqFobMM0SOGohDIu43JcS4er0Uj+gbGgEm
02BIwW9Efh+51TxtO85O8308WXCAvugr5sZQOR3NwmzB1Pn5gxdJIFc6NU15JIFYduFfJtiYiE8Z
gP4Os+NlvBe43UIl902FkiS+5kqv2vXEmlNjsipI6UhVEwa38LnTY4jtgPd+ClpavKN9OYtUUDSY
bKZaS1oDGHFA4iywFeFRlp5iwN1qxBXfjKAecpfECMZOC7biFroiAsANtjzv8GwdkYbNJIvhX7/m
Rb7gCi7CwAkf1WiHe20dWADGQNGnOdE/4EvY/C1yLOJ9pwnYU9W4FoEB9eWd1hlMeMzfJ2Oy+EcB
npUqtIxED8cG6tAtFK34DW8n7+OuBJIEqsqwkKs+QD08AcDvf/7+ydw+QWQig0EO/9PeW2pDGDN1
+QhfKsHGejQAQy60Wxz0Q18aKqAkCfSgDeKfwcEyQyYKvERsF/wkyFyLjl+g4dET+OIqFt16ZgH/
/uuAf9/eEs4pxhIUhRs8vBp5G7CJDgXXBOUa4OpXoQhvOiwnTdIcYwEhtXs4iXEohJitkDuodDKb
E08aFdexoFP/vKtFw8LXwczEMcoNCMNDuS/JLKU224/EYnYQ4BctuXYj1UlfIQvuZm+/v7HbpdXV
IyG10FUmGlMhEgo/I9+T7wCbZNfAk5ug3+O8BGZKUx5bbor+VcpdXY+UDVfXk6MkzJQRJ4Rxo1el
clEIi6M1wF/DJhGfsXptnSV2NqwAbxRPcK122mPtKPuaplx5uyi4upVF/hn5RikyDT+dfEp5j18/
wkRS2sviXho+CkCjAbSpyw9gZ6C8DPsPI+tKU562Icy/W/FcTZtSNCnv42Z8u7qpRdJhgqSXovhy
REOoNKawtEtRd6MyUMyZc4jPHkkZv1/1wsH8EVWurrqI/OEsD2GoIBUTLT7Ck42KIzs/+XylQzSb
Uw6xfx/aSnyYB8iTwmQNvOHIBt2tiLyCB+3xUY7vRyyCktxLASkrW8A7TY1SmN8um65ucxH856RJ
s1FDk9aarephzc5imGaOoOraGih5ICiaHNjVdiPSmvmb1ezVlRchXgr4rFHIQBaI+vC1CLd9iIWI
1UL/AW8oevHNdI2WqLWAu4bDxJCg5bVrxuLAWMzVDW24sGC3/YwZizTAKuIcKSnuBwi+We/BL7Zm
l4H2AtQ24GJh8mesCk2aJ5Z0M9N9P4aLYtjV11t1QitVJc6JcCq9QjMkTAMDW01WfWbD011VN72y
iuYY9fTAOFV3z7V7cX6CtVniBIwnVlvII2bTnkgEQ+ZSxh7SBB2YA78LhhNmydlCv87BR4UFpwCt
dnjzdVtluM+5dZ7sIHnQOqiPxHQToQUf3ADyF5RPYcH1+PFkyZriOkCJU5Px2oACA6Os3GkgXdSb
QratIAyX6JolQf8bfQt04UrVyokJvFdi6kcdoFDvYxGYiziJRhGuspdU2mhW2qEghM4CQC8qlP6g
/KGK77DZ1fvD5Ib+McYwLnmL/IJScdE+OnURsZt2jISwJZMR2U292cRCXyOjAK43sQpBERuZwAPl
Ou2M04oJlYTKq8M2ilqBJ5CQJ8B/wZyBiKSK2bGsTx2UMSVH6QAuxgTLBk1c35GGyYfPqAS4gR3D
d5L5AFukHHXeN4Z1alAiJgk1v0TMpShwzZb+OLd4PclXTr4EyOj4L+BI89seggHNsXEYKwEVCUUO
RjcgkZfgtxtxbikQsDdruNqCJWT0ilNzlL7l9gLg6iNdBHOl6NU5ArsTKb2YjVB+7KNXFV7YgXCY
IaMVs6HZzC9iOIKqfgrgdsBED6ghWXZVwD9Q3AmRQ6wbAS9vzqH5HkGfAjqVWB9EEgSpJRAdIx/F
PghQWWn05WxEQNuPdaS3zaPoYi5EO4EkmP32rBdhv2XnUYg49CU8vIPxkyYgNSzBhWoCPovMgib7
WG+GzpIBJ/TQmIwmXztztFZoRLDbK8KrR7tIA6HCMEFDug9g4BPGgo1Dlbpz77Sa08Wu7LBWaoLT
CPHqd4Q4rtzJ5bMvH6FGCINC2lCDlAK/PZZFDpBmEcsvUs22pgIjEhveH5iXBsceknEwzLoTUTzo
KmoXuLjDJ8iDBVInbJTkDAzzbPUvGkONnreH3t8PSCPzh6tvth3miROKS16a4WnEJBvRYGG+YY1v
YHGkVuYN7xCnQiumCAdYDRiRsoL3IC123N5PXt3HIopLaj6LnYzYoWFTC6/VDryOM0iYBZKkEsH5
ofLCNfcAB7QzpCWpVS75xH55NUsgpTzIs5z2BUkivlMcELdg9gVLJ8y3k+7AjdBs24/x3VA+RNCB
IXqChQ3cxBwD7rPCeqrcqpEbjJtuOg6KSklxIu3ulhG9D6Rc6XGKW7N4jLJV0QAOqxzL6cRB63oq
oCOxrxMbysv+uKmadd9to2Zdd26qWCOkzfjPYOV3np+9Jtzar16YaZPzb03q+NBKNronkhXGfjNC
bcw/MQgwGaZcbf04zaeG28FqtOKwQqQug2/Ok67e+SJf+IVcZOqEmBZuZluys0O4kR3ewoLcgOAv
YIwCNF0FA+oVAxaA7u8JYSFN9aNu0BaFe5cnVeLPCFKkkeqgr4vy4diyb6yw7vsdx565+j6A7IlQ
PyWgNTD9ocrdGtbsLdg0ucTrQQkgDOKzZJPcgR4MUAN/F0JhrWhXUw1G3asfrofsyCnPfXlq4QxT
4q95kIKnpL0PZItR9n7tMJ4mbzooHwcfv/9CWs2pLfKKFAdspMnol7CStOHeCCqyraSo6+wRaAMy
jZvZNaBE1PhPSp3fvqZF/M9qf5Ya/hLoBqveRyvRI7JSRCa9o2b2C2/yt6stYvzAymMqtZcQ1nqj
zUB5jrEb1RjNWfOmL6itRIE+fPbQuBegYgu6E3RVGrimwHwuCgwBOTMxRJjNvHQbjJA5vXGiNYzG
7Hre9O60j0Vbc5Ant+KxNJTHymshaQynElgjW6OT72CAASYi3By6e/+txjohQ5ie76Y3DG0EnXfB
gUke6y0EBwoOdki0rHL7YQNXA7EBWYEM3j8jOFd03FBo4FLJW2TUFNmjcmB5mp8gNgJ7xfsEvQ5U
wCFCagrYWokcvCf2E1holBv5w3H7vhFyo1epREtSPmiq4K9J14Ys48BtlxGCDoC9uOlLnlhibIzP
/9Ux/77uIjr2HVv2SozUgW0ezBX4R3gJ8gPOOjrhlsi/6pwRwexEtWAdMgSUYucPA5Lvyy+iWFHI
LJPO+NmDAelg1mB0FsgGp+0/GY03ah/KYZBbGWCYHVsSmk/klhSOqY8g1A65R9vjKrdrr+/bWYS1
TEoKRZkwnILlabvqzfI+yVy2IPZ1O6U9KMGmqjdKN+p+4YAAit4AuAjeFpP1oFmVr+pj8lDK6F48
SfPEaDuVOw5SSpCVxAhZ/lIh8Rhu2Qh8xtjGVrzV4fAZODO4FAoIwnrVQ2wEjmpOra0VyQmwRJsx
DOktFk5z8DQ8Td2alTaQedG4u5jZwVRulp94zI8gfHw3D14EB83naoJa7/QpAP/i9095dpb8Hbzr
LLjemfTW7Q9d8vczWwTKOJzBBmGQCqCqYcE4nIexCWvO8LO+h0JTcRHDCKEVD9H2FzgJ6WT+xFrM
OYarqggCAQjjwxZaNdMevq2O3OsR81zxxiBgbbzP4AxTwVJAZ01xzZjQ4OSgpwsbJitHyoaRwWwO
kpeMXwKUAjFnpTQ+Eu1ALIJxEkp5OERYXVVfvtNWrvDEBGYVGurBd6aXGRAoyEvFxSqCs5Fq88DO
oWFoIEJrz9kmV491a0ydmcM+AVgjE/wboNX4+/oxBiSH01lWL94gjw98kRau1H7VZi4n220Gc1Vb
IUJb8Cp3/cxrVjV0jwvQeHRRQ0Cy5d5OoxP0Zkm4pIQEWkxcpIS4VNqurMjciewMWdKGj7hRRscO
ejJz1oCDr0RJtwuT2X8XFN+naFHeTzEripwSokUDr1t1Ot4hGLvWE7oTq+7ZbMep73L9Hjdeo+0K
JF/MjBunxoNDN+q7+fDI8ut0/PCbl1n2eM7jZlQWiQOfWaCdwmrHQz7drJqTLKJPHRuYsTmhfK/A
0UaQCoh47vn2sJqzFe/S5BGF293z379taVemFpIUpBEh7HqSXbzK8Cm0iA7ufW4GUNQ2GcFLYwMG
MoRSAL1X/CHw71bHYOmDOcDwGdsN4zGyYqQoj9CWBiK66smtIIAyizs1d7PQ7vPjFNqUo0Ci/8/q
4PvOF+lxDpRW5FpkBzjgEBOgTw6Nzcha03uFBgcaK7EIQ0LKVanPa5ELM6johBWPfoJElHpfanYB
CBvLvahw7FHSl4E/lNX9ZOXwoazs2KwQASFIgTXu2G6ExM0hoduCOJYcmXLNai5XrjPNa5OVygEI
Fa7xqdWGJux89T6YaV8PJWIscbU9n6tqDVw7miEoFY6wDoASfobDp7eCO4cY38wGAcCARdtbCuOy
HG7lf0yrF+HTq2pCmCQ/ils8Qcjo8Bu1WEvMNm5dn3ek2GYhKAd55GALVyMj+kjGncB56vzFYOlj
9hBNNGk17R8m7t/naJFXWyYoZHFGldmh3+u+Oijdzch2MLz/ygv4hGDIYjDnEQ5TpQs7wQaqzb0B
e4QaE6TMCl/nWocFSX6sVzClOWuU4POHPv779hYpTB1BhisLVCGN1YbQ3XdgK4Y+zlFg1z4nOiSI
vkYLQs+gHlvZtKnSLa3yWJDUf8S/pc5EnIdaDdIUCtEJh14AgrLDMtPWKmdWQXGCJoTL9g7weyxY
odCbB2jJVGkqNrRy7AISuDo3kc/IuR9FpFeOdgTsk5qcBDFRogWDXX99Krsd4cwT4eyWEFUBFXhS
FIuWd/8wD/5+I4t00LX+DIosHgepFhJXGL8m/inrj2BaiChOGYOLPIm1FKcAIG3XY9oQ2dp/BzeC
cfJf3cESI8rMDS9E5SVwE9OmygHsrfsMzXF81wS3BlKAtVQP6sUArKG2Gry02Ij1Wui2yMuI6FYH
n0nat3278f++qUVMJlL9gTbhpgBeExhbwdpOdqYc0uz36vwiiB+jGcHCdPKIsQs6tngDaRGN1QWl
gRnYo1S8j1BSCWtj4PXCHqg1E+1rImTu61YmVQsxTDp0zuqoj/YcOGXvxIyTVZtZdmbRg5V6FFtN
5YmjPcIY/ig35zRZZ/VphJcyQxlV/GHh/P28fnQ4PFvnEp7XfCc2G0310swWsXzNHFhGz3cC/vjd
1zOTDl/4w0z/+9LiP5+En4ZyUQmY0RSzW4pWbwL32a2b/CTmnz4U8jNuyxtEcFPtIHX9Eg6hjpcj
2uqwK5VTJT22GbT5RZ3XAcyiGvP8YWz4fXuLqMyJvaxJM2quf5uy1QT7Y0qXWQMEURP4faVvQAvL
Fo8SSqelhYVs8o+gJy/iboA5fZXkeDWNNVntPVDpQHOg1Z5hgodtFzAb1DhLDt8vFY28KOhbqPSl
Po9LErB0us+s0Y3PIhqP3tFAmaW19eQN/3a5RS2dtEHHdmSdhLDO2bJRQDFGteDnqUA9FLBXEIED
HmMTq6IJEv5hRPf9dhchNAhnf+bJAIvAjWHsUtSvpXQXxLuEP9UMijnhnGZ3AvMQs2dGwmpp4I1E
Q6DHBMeRtHNvqTl8CHNsnt4Y4ZAmXxYvWcBlAZ4xNrB0OPJ2YZc4lhBpg4FXNt5pkekLW044Sfy5
76CrJ57EYJM7NGnDP4AZ/v5tS2hLnXZws2P94cScehPGOhlawvtqN20jxBOYOhp1aMDZuGesqgXQ
cbZ4rCQqQJB7K07W1Pk7pcC/DNmu0qYQqyXg6Eib5ByHz5wbVjAbOgxpBoAshDuJveDgZtBFY9Hy
iw6M/n4v1AXypfxyzoi2xnXMlcWI9ZkKnzLknExsDWGLug0hdIwXBKRs84qhnQ4RXdBCvmBHWuPP
iKlVDDthzotUKy5MjJrIp9d5tTOVKwnNZhdORseRgof6WSgktPx2v4ugnJQMKyYyXmClkuAIaVzM
muT3tFuNwmYqiNdl/EBkzeMGOIdD1x1FDTp6Z9HoQQZNok+WqeDzs1LSQ6q8VDH8S6BylQebFo53
eb8bm/PIvTHiHTseZh3aBnK/7aC61w9fYvUALCpkAWuDH7YFiPL1/K4Urpi9gS6DR9RDEQs2JHr/
Bo6ZFDopC5RUEjuhqssYaAwehNVi+IW7BeARIHaqRhU4obAK0Rlbk3oo68kE16OHK2e6F5XADrAR
G6Rs3Uxo31W7mTdwo4cCGuweeThHEHhaPzoJg80y+AFMCBEiONdps5MAJaCWTtAeZayReBP4b1Se
Xb4u3zMgJkNHHPYl1knKBjC/BqgdFGUXUXOMV+H4q6G1xLbJAjd3Yo+TBGjlHmwMA8K7cmnFeFxw
idD99kmB/DNGmgUWa8C6cxYoEiHndoDmolGJpg0OwjBv0mYi/+e+i4wBmAW9VAwVX9pxEGCffMfA
v/KND99DVIrjugLoXzhAr9VMcPHhC1iHuuspp/4PC8rvMLDIr13Nyk1LUNfsIXnkAkfzt9JT/dEc
hs/sIdoixj5qxQeZHvXwCNJHhN19s2YpHrXUw7zIo+DtppUIgvwpJmMpwCFbwNja11AwxBKxfTWp
0H31hLvSfxkFXd72T5Fk8xOcb6DQD6Fya46Ia5L4AI3Y6qFdj5DHah0s0PnclocVD09FuOkILpQu
+WDVJDCW0aNt7BuALrOdPoZGmX8Cu9fjjDzB8QaW5uUaqNxpzz/3RPKc0SxIbs3wGPMdnNIwPMSJ
J2HC/KxqjvDKw20YEqyjUcHQFyGiMTpgWoBVoWJHKc2xskj4US8LacugOZ6xWUOkEvAZGTXg6Nhx
CF5jQ8L9g5Qfiant4UfCQguZxg+i5cWl2RWnlaIYqqgAgMQLWOCqYtlqgMG2+/oczKsue5y4bT2d
CmUd4TvPBlfs3Jlbxe0GLnz3hSlqBxWOKfUqh8lYrMeNEXY7P97H8HIzCSC35Z6hRQs+KgZl6bRq
6xcfarYf5Xjf93ehBUugkMIZoTXYyqLOyMdohl7CZY4O77vm4uXaRrY4rmYsvutxkw0HIQbec37L
Kj0+S44f6fJ7uWMTIwfrsIDeiNuJ217cSfBcFJgjbaxIzdmLeoSrhJARG7x78BujwumAQmQMP9/4
kalB8F6Eujs2TRyG/f2jr2uYQ8jbmjmq0xGPjvmsMTymtpk351sqmNCaoqgQ2l30UgXP/rVEFaF1
ne6hdS3qjFVb3BfoxAeGKit4u+S+uuAiT7O1kstZhr62sUbTB17FyDIe1CkeIrbTgSmANIIPgFd0
liLvAv5YwBEHiP/fq4Xb3fXVXSyy7wx1mDTntOHSXSuQnBOes3IPOWZo3puy955yTsx6s/rEvcaX
1oNWht9G7VzdwSJyM1kV1FWGwzBBrDQ1MSkzJBfQRuDJR4+NXHAx8+g1Hs+wgkWtgqGoHWOKpqCm
iawQJCPNiQBp6I9+tU0ASuO8pLgrNE9iTtO0zoX7IIN/AlyFnRjw/fFYSKvfn+Ht3HP1C5ZBv4L4
fYpJ40luNrny3oMtOs8nrTG5alU5o79OjBmEqmIfABkSw94u3aTqutXAXRdGCOO7xf9TI/evdurq
lhbRFfV+U0RketNMEH9RGkgHI6EouxpehNhWY7D+OACbkEIjIu8Fnat3/LAn8YipVMoRoz6eRZ8V
l0mfDzWibG/H+5TF2u7MlN6QOhHvKpmd2gX50oj/99htGA6t+ZbvTgGcgR1atXmh+fwoNq+eyyI4
Ysfbtkl2CY7g6TeQ0L4vmD3aBk4HWCFlj0m6K9lPbi16Q+2qkDhsDvHk1sX6LGROnDkhQDVW42mh
y0MioYdxDKMHhRdpdlfC3dr5/WjdngWqKhwmQV9F47CIlGLvB00A774T8MYZv+INAeZiPZDR1eTw
xQMLyCsHt3rwjVHcYQwHXeEmvv/fbuJiPnTV0+RcPZXw7BxA2vImARnPEDECLEIX4y8spEze38qa
ExgNukazHOgi6Ld3b9+P4UJEubqDCLiiPvFxB40Fw0EoRBA9ebDLEywHwZXiba4+SRrkd6C4VeZm
D2E+sdiE6SHvIAL4WIi7CKms5Kwu3I/gb0pA7D4w5ScQazNK7BGQxHiraFjzQraekUCddsXCKjXd
hw5ncZYxrsckNt77kd3HoP5YWMSVLCDOFURcVEXR+flYck/B+JmCHvvWAQoXO1Vp/BcvQpWQnIg6
ofDDKAaadFFc8iF7au3OinunA8IM6gXBYV4DmQCRTuErPEL4njvDiyc6UZEJ5OtYfj3X11+E6kZT
aq7soWkH4tpkQNsf1o8RjLSYUhdgkSKgnU3N6U5yRAbEeAbtuP4fcBpvUfmu72IRbrVxCjUlw10Q
zH4F5hmMzWVLa9wJc2lDWo+uoJkj2RQDzKBrDUYT9YC5dCZRItvN5Hl9J4soG3JFko5ZhPdhSu+8
akTYTzuCy2PQ4MNIuzFFO18BWZbuJCNeKYNB9Ty++UZgUy2osFuToATzz2Yf6woIUE3yjG1Ku0Gx
vgVwpW8NidNb0NiK2uC8doNeR7OJz1Tw3Gcf2CPW0AM44d8NrmZK0S6tXgTOpo70SAHz47Rc3Rv5
91cfLeSlUiYdlRmlBTFJHD4LJzKUgwx82H/g2HNzwqpeXW5RyQxDP6RsVLAnJXphDTEzoUuiE0HM
swAQpAL9Dxlk9hYJ+UDGiuI6x+ZPWas8qANgahHSKzPAsAfKTuYgbpVIoATzm1T76ztcfD6RKiTy
2OIOwbvaNW66wYpyM8yGVrsSCAzxvYANB9mviMm+x8ABlgFttQrtBGyTTQH2f6FzZ+xeeUu5YK3Y
AFh8g9DBIZQBPlk3Q05ZR4xqX0KrJz6u8GcjRDNWdVh7uAdevwOE563gVumq/VI3yoEzunvgmYzW
ASyL2uPdqqmvf/DiS+3ZTgzGXJvxfbBGBGigKTVG0z/DktdkHCj0oAGh8a9v1tXXF118lNHE9kmZ
MDPCA4ysQiwPDR7hGJ2FOw1eSSQwtMlQ4GdqNKwZC+tYhmKHRQnV5F3+dvgXRQ8b1AXfszj8ZA7I
Qbyod/1nKcMCcYT6BTRVXzBP+/2aKvllv11zUdyUfc01JSORa0bhdiY2LkhnXQJ5sy1uo9xFzfuc
5nqdvZQy0PhJYEn9rqiLnVCUkDHpqn0jBHsR9rNNNGyKGe4FkmLD3vnQaJtUaJ5k/CeYcJg9A1kd
BdMqZ8z3ieKG/QNrC/WeST5KqbyLZ4dpX5R0NwgdjDhgXBG8hMHZl3xr6FtrCMCHDzwV0Iw8OLUx
1KR4gOpDoJnu5PlRgVZHaiHl66r/DAp2ZAP5l6Z7pjDKDGLi2UFR9hlzn4UqFCtqU4aDnzY8hxK0
n1BEwXQusuqEzNdk3S/BaYSGHzwjdNFOZyd31ESm5WVyjn978IsqrauzKRkKf8aiP5QAlIHsigZj
j2fV7J4U8JX1WoNwpZFKMMowf3/ptOO+lBtgujye8xhBRUz0BighiMA9ZhYRP9C2m2ZD7B2eZksF
YorWud3c2Vx9aUtxgQCsKKmtLp93D+8FU+qJchhhvUILK3BSK4F9EM208CYt5/qqy7SS+TIwFUj/
410Z6eW9gI8L7SL2KXrizZa8Dl/+q4HF9TUXuSVItESChTaSppl7ZHkzAun6WZ6IuNVkh660kkDC
tvgnaQWUl6t9jM/44bTpIvWnLxJIW8yxWmV4162Zo/Z+xwJm3Th+qWsjEC9BqYPb4EVnygmjnO6L
4s1VHg95rhWqREVATaFv5LEWFKeYt5C3Gpi5JcaELGuEqSu1djw8szRyPvVHL+L50ArTrELT8CQC
lzs9EvRBLMF8tEN1VTs5FmmoeyiV3cJ3+l/98/ULX4Tvke3hHVtm+KomL/Va1VUkqwnsEQOSHWiP
0LeJNjlIsjMktywu0znQ+pBMgNWKXwuIwnjQzqa8BkpGERbRXWkVf5IbvAZ5W3riK+GXJ8aIjT+o
cHBFtqGg8z9/4YvAxrVaHnANnr1aGoLd3gmcURAPOmz2jGyPOo6HwQP1qpQDd5kYXR04JUmkJJrw
havgqDt9bZE5T6u3lhrpMfIW5O0wqiBiC5RHTH7OL3F8OQOUR5YX6ixFCdmve1PrHK2DJggazRqf
O+OA2SmeyHsWcrMJna6zQIeUTBpIkBZXxUWEE2Y+FSMFTz2PUBAqtrDG1IHxDVSv0M7idVB9h5ay
uaBedBHiWIiwTyGDToLAbOBv09sjmGaoVsgGvk7WminTxASp11zEsxwWFMFESnbujiv06RFYaFM6
pl9E7mM6xav/8smKPEQzVWKdsmBpBYKmcXMFGb3UY94zt3Gw4tOVbXE/ebGFftWlHKjbFdn39Rbt
mQ+fqlKBbvVpiF1Q0wQ7yfT6riJ1k2JgPYTtIvSucKp18cw9Uy5O/vKfp/n74otjlOTREFc8PiPR
KXbFqnc5p4cFTL4KTNpc7Q9B+vtai9NTS/idOLakJ4921atApFNQ5BebYI9dJQR9qCmZRODfft3y
7CAbl5OWsyc2/xC3uTd6hSMBfZ28F9JZFk9QQiywdBlVeOkCTBtgGz5vUYCmMrAW2McoewVdsg/b
ZSCABawUCspYmPpMFomLHbgO+KwA0aRC1YAJf59gvF/EzgCZIQumfSBTYAOb6ZChprz62xH0+3Us
0lffTAHX1Xj1kl6luvqVAgkBvanxiLmMMAG6Pb/Ah963qP7MN2U14Pv+9xe2yFL+0ERt6OO1iIdU
slogz3ysMYbOEAtdMOjSJjcxXdcXXKQon02zJCtwwRbTuoO6gpGZFZvRNj1z5wg6ONyX8opzAIeb
35/xTbG07wtLSy+fJMoVTSYlAk4WZm7pSsb0sHKC2s6nfRk4kIkElzBNbdaYTRWbNpMxVEivlIdJ
8cTwWEJRZcTguxrWWbvqSuS32SIi8nRG0e9hCJbf+JauEio07rqKhSw5IgFTe80rCOXYLrU6IpDi
Q3CJiDWkkBqhksVvjur+Pg0wdPnnhQN/GvI5QxcsOjE80UB4KG1VwD60gazWYy+v2ui+zNd5uxFt
3rfH4pi0eCbRHrrtQ3KgtuUC7UksooYcMlKoBsg4kNOrTUkAe80EzUA+YqL6mD4nVvWgYucZgCep
CwcRs5EJmhY2Dm8DarhOiLsp8GHpQ4qxsWr5W8aVXcjFUCoR6n2SD/zqjYEjxAUK6eqAtpd3YETB
8s5Kn5vE69zOgCYse2T1CNcFhhrfM9AYDliJhEZjymYQmkPgMKMeYoG5FvU4I4IFoRs8hZaGQR/t
U6B89PAc/OfdznGbBpqAb5A/zDbUcR0Ys3uCI9tEMZcW+bXbhfC/Q4zELoKbPHGozUnkj2JskQKd
nwzyiQ0P8mMWoPcmPahmgKuy8wF/ms0610N75uAVn5qw+grxP+/AjzVeGqPasoOuDtAisIZEBxws
hAInsGGS3m3xzyoAYwk0aF+HWp8ga5ys8hJ/hRU5ImZuohk3azCZR9XO4IVXDSyIEatsWsEzx6w7
qC+Hn7An6UYDRiAwoAVuTtITbVOMRhEYvhfDMYeBeEtdNXr2HlpQIJj6zGyrB2V+4mvgoJjPnMHf
XJTZrp3RdlQE6k3tdX7PpBK7CNk1P0o8k5CzxjqjXaMqOTWgXWKxoRpS74BlZYDbZHCrcO1rDvzO
C9XJVI/lYF4MdtdL/4k9Jh08TD1Vi8ie8rkkiiTApk8AMWFn2Z6yLYMRJoSBczwym1qu3a7//z5Z
y0VXyPJFWod4EgChgZjQvcnWLODDI/7vmlHA6xfPoQMpAsMl9J7ploZCuAmY1lhRwuyLFVSYnv3z
S1LqdO4EGQUqxjawhH2N/4+081puHNvS9Kt01PWgGwBhJ/r0BRw9Ke9uEJJSCRIgvMfTzwfW6SkJ
pRZPzES5zFJKADc21l7mN1f97rgCQfWGH3NlNbbo0cu8Fp6zHdT5hNjw86n27aJ/voFJ4FGKSFf9
lMyBKOOho+nEH8Ua/WmGKNHt7OrC1b4Lx5+vNgkcqpEpWi/wccONtvJzi7c0uJfmI49etkKXq44M
h9Q2bn6+8LlYnmaPny88iSGhLx7qw8CFR+yvLM91k/f3SPhU3XQn57+Omnc4rEdSVp/cgOzpRl1Y
VLjnpfqra2+anQLijlG/SSu3z3AcsaMCtVOEQA43FdYZdxhSiotOd0/beH3h3r9L7j7f++R9Dfx8
KBud+KffaisUsR+btbQpH4IcK3gGC6I7aoxGdthboybSLwBjwcFFiXWTL0+u+joWV9h+2yp+pP1S
3HCOXIzRZ2D/T+s7eXeP8qxRE2W8x33xpO+hkDvpK9vJqxbAYB+Swlq2OClZjYcInQKtBAGyLeWY
By12TpDuFYu5roNOM65LBze6b2KSdGv2YtTIPCkeNILrwKsNq1yD1S5X8twfewXl7wx9STjCT+MG
Ql3SEa/hV81/fgLfMrT/egLaNPU71KqqxzNaMVQQyqpBeYXMfkWHyPHrubAiNtgcymQVP19XPkPS
/+dl1cRJPZkJxT8PWgWlsp0AxZ5PXgHgnge7MU0Idpkj3GEstw3etLmOZMXB9g23vC9uw73u6Y/x
othL6zDyopX2MDjDcgbPCvfi50pzRXdY5jcJozqFAq7eGg/tveT1po3aTXnDBbHwPC6qfXVnPlJQ
SNbB6XcRssSAzJorHi5y45BEX8t5g2gyGETnCNCSezC9fjvbgDxnHnHd3OmPkAcXZ7lKavDcrjg3
7d47LkOSYcffn0or4kRZwfzyKtsg17mjOF+G6wjmc2JVq27F8AgBLcQ2UJsULe1Rkez+Gak4txuJ
bJjqQmvBRdsNNgXCVVCU5jiUj8lbmNoz3ljf9nfRW/l2vK10q1lrS0DvA/oS6FzFqEbGTra9xxsA
zO3sSuUQaBlYSjmtLqt7y95mFLQvvTfMRyFzc5u5+nbgV8lq3HTioz4/LcJVioG8vBDRN+kd8YnS
x+o+tLX+2sGE2WlvqVfe0h5P7o3A6vbAabV5t9d2kp25Z5R4s8A1rfdG1G36OLPShwzZ/NQNvGLr
3xBccO6FVNQvZYT+6YLvQ8/fdIvMNWi9PxWuOWb1Njr0uq1VRNKjh7KuXWl8bsFrkfG/kLB+C1Rh
+CpKmDnj3jgVn8cuTCvliJ5V8TSiOfMbCu9MHvt2M/BYoMlJoSPw1czkXEqO46Vz6/uT5K/rT0qc
QFBLvVWUcfY1q9mGQ2OnHTEkok2ok1NxosQ1EYHD20eR3vr5zfxW9f3zx58UOqEKEiCMJCJCZRcd
ovcHtllTZla3NAJPVX714jKDM35Yp8dFqsEBxx0Du3dDWAlSjauJncd2kXsxXXXfGTpA2LimKeLt
UHqKwMZqRlobhkkXntsZZvv3iPLXuk0TjqjtOl+rh1uY7G0JeODEuT84Iqp+TIvv+226kg673B4W
h9pq54bmCaF3HOYIfpANc+fsrr1wMyzqbVW4AAjV2EYQD/MYs7LSa4Qtd8EWCEZtV8lquO4wLF4B
w9mn2rzc11eINN3EV9I9OxNBh5h97eGpOIqDhAvolnhaIiiSW7piHVTLxFatXreV3daPNG389WkV
7Y2d6vz8ML+FBX9+mJMcKJvlZdUnLQMPcV67KpJS5rK08sgKql91YS7RvT95TeO1UCle6qf4pQP1
U9A2LR9k5hP1PU+w3NUIsvW7LnY0D3OLA260Dvr6wrrIrYw53VNni47QoMFd5nbre6lMT8rLgsej
FwHJvfCc/4e87q/nPMm0atn32y5ggmUuekAqses/AwxHkOXkms//31ebpFeDgGf3qSAaRA+kVyg0
GnedbaDcEHvJxc9mjO/2T3t4khClWZoaSk+XtXQloNvZIghRzktRLQEtekwiS4+v+66yDilo+uO1
EL/onExq/4Dpl0Rr/1hstGEeHhscAFbMdtpFGaza0wlFa5AaLl4HHE/aHe2d1+rqdBtsjeuWmf5s
bazEOQyoioGQ7+jrdJ6s9V20oUb4fVgOXrTO2NCcTHSj1vJ+ZMjaA0nuYEV7s7wPa/EqTeG1ANBM
lzNeQuuISpR/3YQYl/mcWdJ7J6+znhWLHn/e49+OjT/v8UmClnZ6FFdNR2cm+VXymRZiYO6LPTOl
ZhEOi3xJtDxF8woDyPK9grqqJLpzWDGJv3Ajf89mdVFW8e0dEUzyTJy8bIKcU8vH1XDrv0ie4krr
2EavKqy94XoUeUy907zN5ghw/XzdbyZ8X687eSFK4SQqhT62prbaPNwgRXWne/X9yNKXFpojLgUK
fJV7UDxlI8zT59Ha+uJE99Knn7woVdijBH/k089Qo/CAs93Ucw3PYRoIwFbexwSDhCHnv8ufP/83
2LWvn3/y0kQGRd5wKjgwD7RPOsQ8brFYjZxU+F0CCEYUf45W3q7mNKD8dU/toi93Fym53xycX29j
sg8BE0ZqNWPsNLtFx9PrlvENuSX+UO7YoCSVulUowkyo5j12IspmhCqNeb2wNOxwWS5UO13Cw/Ca
7WWAwzfqE19ubtoPkNGSPMx0ADUoIp1x6dE+OMqWPlyNBU1xeqaxc5SWJ/VXjpZdsQdzR7bqRqhz
OCWS2epLWO4UDUdW0AHArI1839/S9Y/Dm1Ba0liqAaissIs0L3Z1vqlRvt77pFQ4iae0UKP8TwBS
+BQSlLCJvikeZ/ICDXImQW74YnbzvHm4sLP+3p/7euVJKtbEaaxnec+VEfwSPAOocGAJJU0kRG/Q
0keZPi+dLLIuKxDJf595fb32JA8rgjhMW5FdbdwjBlktx86NNqqVCdsSEBqeq2QPGKQlGN5fJ3Zw
XAq1e9xfmofJF97r82zoU/8WRWk9OxnZuPpEtdlqkHXnDpaVgrzFLu+8eInsjwh+YK4h79M5J3k7
5ggqiL8OfjcwoeRjdsld75ug/3V1JrG2ybMyC6JyACIJ0P5s9JNeS2/V4IRvJfa5BbWK0ZCDCUsd
SG97Udz3m/7W1zuYRF0zN+vsKHMHIyLQiJ0w3gBgcYx60ahjm+JIRpjfIgaYPBDzHuQFUmO1fIki
9fexxNe7mERdIVHCRiu4i8YD1eCXUEqYUmUW4DHkEnUqq9865Odlqs/D01xDidwWAxiatnLJa0P+
e+7y9VYmYfgYxH0n9BwA/XF5THfoqbbwLDVc9MKjg7geZ6CTcf4X6H8tTFyGwqVv4BajYPGn21K7
FPVLJ/J5KvM1n/p6T5OYfNIORXkcOBpHjanV6C4YuDWlL/YfCjYl6EO/GpU3gIlwEe3cnBxs5Fov
va4kS3qTO0aNphfuk1t9PbZOhzfJC9bKq76AsEgnIJ1rv3yPAPCauAh32aT6VPDNvH3UV6lDp2o9
dquwyzlYwa3y8gv4H/I0KInNsYuym528BmK1CdfyYmxJmk7KWRA5qNjPxUWCPl5E07Be5nsYsx/x
Vbc9rOV1cGuuTvzkS+/5N9PHL0t13u+f3vOwwzQ2nLFU8jW8OVe0aU4n1nE123XXrcfHeD0hjaTc
XAixF8LLOQx+uqwWmqGhNAT30W4i8ehS1ts0edURhzxhk4W0MlTdVoOMcWlzjPvxh71x3s+frlwU
olArEfsVcPFY6GuobnnDYobpiWiD6zy0TrrMbnKvU/C3iB6Pl/iN34BGvi75JMTHJzUbRJWXt83s
YoMEDMKAdGRO8OfIBJAE316cal8KW+dk8tOnhvjgV4oAqSsTKOZvxGpj1JtExCYyS5el8EvtcXZb
lOJVm29b7QblWtTvQQYNNz2WHrMLBeqZ7vL3h2DI8ghjETV9sgSG74ftqUgpr07nudRxFds0SEdz
guLjYrfz+xD119UmLYKiaHMjizjLZJWrjScqiMPh2sQgCeXxy0p7Z8jqTx9vckzB9hmMzkxGKJIY
05ZMV+DuGISCBVvW84G+o7ycvR28mKO0tUvdbVAncPTfuecPDoCOyjpy4C/wsucZZJeEQv+HDfjX
ekzOsLQRq1I0Wf1Rw620pUeltYtF643dP3Z94FTCpbfu+5Tqr0tODizdqIqokLhkifWkgk6M31JY
lpTvqRfsY4Yk6oX64Bsm+/ia/XXJycHUHZtWlnseglQsOseUgcMJAJgI/Kq46yOC3VFeqSbqLC3t
UOFtVq/j03sQ7RBgIuWV4LvLxVNyxGc8WcezTR3UFijRBAG2kIZzvu6PDn0RnhALprtajZ6vq6d3
kbGrkNnVKQPvC8OiUI9LXO8TJGjmjWqffYEP5TJ6G14iRI0Ey3xQc2b11RHFd8tfZi7SCtXJR+4d
aybyKqG/jkqnRVwMaWau2KdLP7DqS2JMF7fF5NTMWj2JDPzgMXip3WAxGhYwSj1zTaq56UgXHtA3
VEZdmqm6juWQiJf7+eufYlJvSK2vsBlvK/WteFI54DAH80Be2cJNQHqV2OVrE770OPzg/+RFblfe
do9QEHzY04orJnvEn/guK0bRXrLbAjRjBm8OjbEL8eq7JOfLrU4iSHIyqtmxbsH5jbyk8DBPaGmK
LoidzkF+pp6XzNbnJ0zx0iszWZWOPtdwIzq5eI3QR5//fHp+wxT6unKT+KI2ilTKZnkGV5DUlb+1
1bAZllIGgwwyXbMuFvkMERyroldNFZouTwtAK/DQZZi8OY67FKHa+rKS93cF55eFmoQWwzzElepn
TF9Xfew2kpWuxXm0y57TG4Yw3cFqAR5AlaePLy0KcO+/ZoLNTaf3MhBCirrqpjZW4SLfNP6tjiSK
1c1T31NNzIQXCDsEzuHCYn6Dcvu6mJPQVKpJrUYFizkOfAQLjcrOGtkHozS2vy5oml7m6n9zIn1Z
pklsEuOkzjIlHxt+oGKQjd+P0tOtZ658unkX9+/5PJ0cSF+uN3m1q0HomtwAF5C6JzpFiELT/APM
IX50S/hY/qp4Nqjh3hlcllt9EWZWvFANS7rTVuEKa7iDbtH1Ld+0RU97EeVdJJRXKbDiZ4UmQGcp
MFtAm2hWh5sIMDEwP5bwW1ppoClZSMUTD5b5u13G7MoFsocwLKDQqXa8J0lm2BRQVTrtUr3HItqd
oVJ4cQnUC0s+xWT7parloVyMSx7vss0A5ulJjbxgl6JZ4lRXxHTmLYd9n24k/FojWxUZF2DquBtF
SslN1sBwZoPTrXUU55hLGjZK37IHyAFfJ2hp3dzEm/O1e+GjiWuVRVkfnwoAF098vNw7AiFVLu6k
b8QyvuzeKeJbKA++GoyhYHQ2PC7UtdEuDp54FayiFVl8ZAuSbeCm8ohv8kMSwKwLV+aVvFY/uLXg
Nke+HEincZnF9s2J/3nLTTHgQ3YsgiauRshesJg5MjsEC22glChAg0izD9ejhM2FM0X7pq74ctVJ
YinkqTgIR5YjxO+mtIAuCY2XJF65jU5ucA2YKsE1BURKs1auwOut9Lm+ElSrRKq5tSiU0XFnGHwD
vVCzaywIGN0Ap7P6FR5rjqAse9WJF5XX0HvA8631Th0Neuu0HadlOEbEblXM1cqSRCtemV6xETwO
+WJbCngPu5hD0Km4EMC+yza/fObJ4dSQ44RYx3COeiX7EnmgxmoLr9qMcAXaZm22OTDNOnrpy8H5
aOwBOz+LObMe81SsFKinRVaR+1B9s227vgTPkr6xJ/+6RyfHVSsfwSUpnJ6B4gXyHaBFfysaMFm3
UHd7T5ccFLr6VUGDtORWmUP5c3k1jv57wGanebkLW6vZgCfqNgKoY6zkUWxCwsBpRjrLAehCtdYB
GEVLGKaoXUEP3eWb5GSh7SQfHN6/GXpBEOkkJ9kV0HxQmNo0r+Gi3YBiHgX7uzXA4lNObkWJHhY2
lfymfBeKcXJS2zUCwfyPBoL0sloP62QfdGBTvMO+3nKmHdpVtjk99QzCMaKFibpABuJ3fzfCxtVl
uKkwSD1bQwzzeGf8HpbRSgkt+UMVHGnBaUhfk1kjVq37dFutfS/aBK3plMIqyz+a+Sx7jT08FlNn
gXc8RklRAmhktkTEMBfWFwnZZ6zjD2fF2YPkU1pWldXQcEDxtPoE0XW4j3FI0tMcXnkiouerd6fZ
G1Rg2weL0MJiKfTBLenitMmjmEFoYqFLk5s7rXUmqyJIRuouOZ3dJsngmb66CppiPXIL87nRYJLN
EcDEKpMk6iHNMeAgHciLT9eCTSbe2Lr8nFReggbyjE8/QxNM6ua1MVhN5DaNe8Kjaan0GyGak9kk
toYLIqqT8qLVtrMYTGS7O/CHSiw7pAAg4y60K/YXvmWNl/bzxPQM5CjxWLpub05XITJfgtv5+6B4
oOMJLf6hLK81YKe6kwMNjbw6xxbOVWsHsQjER8xwnqX2Ebs/KfVm7XXUfRy666qfa8adL2Jb4yWk
PkcvR1FdvEsfinIZv5q3uNav2l/da/HKphvcAR0HGAajUi38d6N+1bbpvt6kiqsE7mwlbsr9geTE
GaCXHBZM4dJbHDntwjlmO2VURPZaeDU7cSU/FAdXOs5PEob1FuAJyNNq8PsQ4/RnIctlpYVjClcJ
0hNMurHYOrhFgWzXfTWX6WJGT81pcVJTyzxum9m6N34l+UcrbqTgViSOUqek/YOEGVC+CGb3tf6O
3yHytQxknSZeKtKHqaPfBT4rRsw/txqKJN+Tauc0F4RLpNVLSbkySdwCsdOSbkZSI88VckzcBa7S
FREf4nm8GhbtTehB6ZyX+AWp90yn25lbbMMLXsjfzNq/BrdJKhfWVdrrLXehaY6P244FtjmZWciw
BNcVKv+tJ86YtdvVL9zXd83muEBpZTuQAX2M1k6cIIMbEFVqr1zOXB6XeXVYJat2aa7MB7mBRlST
T/CKPLXLQnOU1ovzFVj3Cw6N33WIvpwikxSxzJtWrbE54rzOSw9zrFEQQ6ycDKd08MnL/mowdkTA
3gGX9nL0tGgroGcYXzjBvwE2flnPqcB8n4qmnI4UUWNLbcWoasNqHt7FEVv5yDqqj+kqmNGebdac
H5FT5n8inuczV1AfWavmZfjoXphRj4IpgaUZFjl8w7yb/XhzOM2z+aXy8LtR1ee1O9tKfAqZbX7K
UzUgt2wAizUzZ7bA2Gw9lhAQVQhUr4F9WF1URv+ud/vlsmPK++myfvjfKe05xYrs4rncmmuZEpDy
pXIVryznWg4t7CI84psm6pcrT9KsuoyUos5J7lpGr8FaRI+CxlY72jWN+YXoNDc9lcAKPAzau5fW
+7uZ65fLTzKeVNQjXxDJ8irUtporgC2jWp3s+SusJjF+WXUbdWEGFrQpZiFa7Z4qq0OPjwciewiZ
YrBhAmtbh6tkjnJ9vc5Nz+c4wITiEiXznID/cJyqk+Snlw9+Te+A4bRpJZvDVQv9dlioCB6Cjxcx
Y7GVdqmgxbkVn/OtlDl9tkntQbdQY3KH13aTbygw1sgZHlaq4ZJsymtZRjjT6hfBPqJDNMwbzWaZ
Txd75WO1/tO9T6p5NSyF/kzNz546j3FOqz9WInpXJmJXHbbu4BDhujxRIF7eY5eaHOokvJPQNgXq
COLtYdkDYQdgNsdRFJ0Tlui+W4+K7gaypJ7ugj1xg3cgKXBdck9ZgLTy32LBvogtv1DTTCXlVbVM
wiZi3xUM/6gv7EYBBjoKuKUeWHbaKslFJve5UPrpIUwC8zGUYyopWir6rbyqsBfo7QThFdOLV0Xm
+KHDWWKyXeJr4S1nKpxZY8G6rozt4anHbmPUKiEMlVaIIPI6EOYkWMYCrr25IifJ3VSyVHT65Jtk
q175rz+3qi5tf21CWE3ksD6mCtu/8SQwCKse9e8aimWKX4LqDe89annYgvEp1lRObW6hoAkNqAzn
DY8ahzXFqfj38miPwzM01QdUP+fSR3zkHDpKo+J0Aj2POLPy04skzUuRZooKleI66SWTQBfiWYPV
z8yJNKdrSHK8HPy3gXQUsnSChQh8ddxXoZ2P3ApI5s/CQQMDie03SrQpVpfBjbmoVHsmwFqsnodn
bXf6uBRs5Asv7BnV/ulEqPKw9rMRta4C0TsrEZr1bVWszGRbaPvjbKXojlQ8990WF1bwKW6RzAHo
VL+OIGbkuTBb19RBqQIMP11GFy1YvgE3fI7bZ32hT7fXM4LSq3BczSU4bAonZ0TFaF73cTnwXiqL
tckhoZ4UdTiW9NgkhPsLd2xpt0iaeWLmxaY7Cx5m/pJ2FfuOkmtYdaVHLdj+KmjDIw+xqpQ1Ii75
6A3Bm+OMtDnhUs51aT0mZ4Oh9UrXAPe4PQobXGCqww1zoqa2TfgGshvKNp1IzA+tGlf7tmIQAKwt
C7fDATjKRTWUi6/qJNofwrLKhtmfh/oqMS3EwLidaBGvfMDnXb1rw/kxs3vNzlczTjCHXwmhrS39
RbzUV/VSWyiLDJHm1exDewv2aELXa6G1Ed0nOBbwxcv57KMKlsLzpTH2pVrgzDv4tLM0WRrkIeHe
SbKp0ikGsA1FHVyno0OtxSQe6rjsDM0+aL3sXlkYi+OV4WXbS2eEOqY+P4RrbVIPRI0cGf7Y2jXu
T0sfr2vi9AAxh9G6uKbUPTZrLLHW2r256ABvIPSHn0X4NGzaOYq2Vr7VSE68cwdWYtWTsV2eoNJI
JYyFiuG0G4DoFdFzo9NQ1RaUjjQcuxf1o+ZT5k68v9gSuNA61SYnkD6LgqJlZHh72tC7Uez2ho49
TdIePFvmSeuBXq6LcgiYB5posQfkGeep4AVn0cXPx8k3KOAv1YE+OU7iKsbDJOFW/tnuPMuIjSEk
v/0XrH7GFOOHZznVwq99MY70nnCqzIvloV5i311sstSKdyIRxOfJghgRP6KV6dvwCdFAd1vJqUG2
3JiHZVTdnjCcNJV/wTJVvnRrk9x/JpyOIH/PJYehMoWS3c7Eu88pt+PTWEN92eZbTk71zXfeRxLw
QV6cVrRctYWsLmvhX3BGUi5s/elU/yhGQqcIlG7KnPB+i7ajrnGM2zBTR0SN/BvbNRcxry07vjfc
+Hrs2wXbbhXQi1j1my5xJIqHzfCC1tTRqUtbWXSpq6BdudSQqLkqR3VxwTsaF80tvsPdSTPNEBFg
n3FGnQdbnwJIpBvHoxiwsRDBh7lgkaSLVnkfUWQiJvYe7ozFSEg5a0Fc5esaE3Pn5739jag0e/vT
LUwiR+eHxmyoeaSjgAk6wIV7eJ890kW48n+bGTwj9Nd2+Oq54c1hcXxvT/uAvz1a+Bdu5Nv3/dON
TN73ISj8kzYjhJFF0ClGh/AUPQsyzjvXbb7uhgdmPb16ZdrJb9HrUDnLV6gLeBFocm17+TU8y3D9
7TX8636mo5uwNAtTLQnuVXZ9yGkLNMvEax6hrG3AvCGxFtrpR7Y56ueMRxchxM/T01WkOtE8oRf4
Pri1NjdnXt8+ZYfbsdP284p93wD4dIfjQf9p9xz1spYLnUeHrihQW4DAaHoZvzhtVvGTZukrBmhM
W90Ll/22Hvl02UkQkAItqUODy0Ltvx65rpFiGXejh9OoqMRL9nbRY/X7cakuKciMi6pkTgV9T1rS
CPKoXiag1l+35CU3cbRsDZu8BRaYfnAUl9Yq/dtO3VcZUktxsZDFzCoRppRaGgb0QzmxeAWtSt0O
yguamtIzWrby7Ffi386CbSM89t1jl101oJHjAU5ZkjNdTLZHR0L3wSYMaO/JsGuKa7Ff0lAmQ3IP
oJaqea7MKTRQ/r/ppf3R3yXdPBzHuvm1rzzVOIAt85rDqdkZb5QNymPLqAYzWviO0W1wW+5HdJ7g
CBtEpPWr5iYnrG4btO8sWu+pG57gxPlPvQxucZFr27Z3VBDQvc30pxCYBNJ1UJxGcUgmY9XVvFP1
ksnrOL5uIcegZI8sw/zS/Mf4thnz1xOZgrxFXTb7QRsLxGQ/eJ2082FY0/oM/es8Wqcywaq15GzT
00jzaY/mG3yA7ThlEidjgWwXulM8mgADDpuTuaqxuOkgbOC30YaubwKqgMvYWgmPGmeV9hdeG9k2
QLIMqfPjPjrYHXzM7lrVNpEyP6DcqK+lnoa/ssxkoE4uVqYonWsoBxQPkfmEY6wQUcurpW3I/p2g
ZZDb8FIPV2pydTy+CNJz1++lYBuXiyC4SuS9AH+qYzATnnZS9BAoJyvFGKVXFn2wOQW3degduqXv
UqVZ/y/v16eVnbzWYt8WykHmQGtXsIBscdtuUzu2/U0JSTd+1t7Mu5+v+H0e++mKkze61sRSSXVk
iJD3mP3uXR8L46ZaFvkCUQhHl9HfRDUebBBERJ4qVsaJ0NDht4/4FoEZ+28Y/n+8d/87+Eiv/gyz
5X/9J79/T7O+OAaHavLb/9oe34u0TH9X/zl+2//9Y1+/6b/22UdCLfnxUW1fs+mf/PKN/Px/Xt95
rV6//MZNqmPVX9cfRX/zUdan6nwR7nT8k//qF//t4/xT7vrs4x9/vKd1Uo0/LTimyR///NLy1z/+
kGcUOP/x+ef/84u715jvu6ub11P9t2/4eC2rf/wBSfSPf2s/zr/UtX8XVVOS4ABBATLGlDVJi+rw
jz8E9d81RZYNpK6RNjZlY0wgy7Q+f00S/103JW1mzmRDFGVz9sd/38qXh/LXQ/q3pI7R+k6q8h9/
nJthn45IJLVldC8kzRR1kx+mT5plQgbAKhia/r4KHFXaJFhOpoYtsoEKT8Az5rTKxb0cLVEVJomV
bfAO7wffq9Wxe2S09ixzRXXslKqMW9tVhe2KdJO+H+I5ahEiBJBu74MlxxxQ2BQtAszLHpo4ojJ3
pmYV16nX3Z+uqxbj4E2sLJXwDr+zaLaIRyLm1pBepasACatLfeixPv76qWearKk6fucyXLAzp/ev
Y/fT0/3nkn5ewin8jSWccaKZiqmqSGIbZ0bEXz/sfylNVFdapBb3sz0SIsD2ePX8peJAvHiq4GRv
DwioXzjBp9OOv110UnPLUe8rnaIU90eg1rXdSvNcwMFkPgBOZQRzsMSU93xnAioQgZAHtAlsvbk3
G+ekzIfUwTdS3DPoPiheVLr4FQFzVwfQN9CofcuH6kNf+HhE73YRAhrUlBi1h/mFlRuD0uQxfFm5
yeYrBzNVwoNc3DPnnXlMVqvd2GrXVypU4j8Jyz9fccp9+9uyTVJluZPMVBDF4h6Gx535Hu9wQjCi
VSxc+a1T74D4wkZzIm7FzWmG2vG7r3wM+a8ACpOXzYVLYVsZU+KflmCSMgdIRJWCyuZBi4mcOaSp
Ga+6AS57VADm7REoEErRzXudjuZdhSdDvg99SkSv62X3KNV23GMZnpPvHEdx1sA+YYUkUj4O/tE+
9s9sxijP3UF4jpGLN4Klz9ImaYZngrRR1dRO6ULWR8Pp8/TqGD0Mp2gZxW9Dhk6bg4wGshNtuJGg
K3PWcqUHMLc0I95ms6tT5eAhPDRL88pHQyCcMzmG2a+2S9AvOO4IAGDEJzO8ggUGpdINuzvATAXv
upt9NHCyRvhqhBWkxQ02jJjDsRle4calW3BXy4OVgd488D7tQfDhQyA88/WIYSd13JtBe4NOgR5d
KRkAG0vLV/HMrbaHl5E3KtF+u5Ifa9mObyO6ILLHzx3uszmw7WzLx+4+qvvTS19ZyYtW3aa38W1O
dAOUky2l1uU6tFz4qYgRZS+aP69P+ybeaeVc0KymW/iCPZMW3U76YMxaLdu9SCN55tVQy0B84UNa
Hq04cAr1upevpM5Jg13tz0O0tSTa0WBClto+283c5h7T1LuGd3PVl078S/SqUaSEpjSC3UgfWViU
nm4Ku7g/uRXQOFLFuxK7s3adey3GocOL9IA6SLkUYJBkdraVkLmzaUq65VVyw6wHiIB92KlzYvQC
KYbCEWjk4ulTeFg51afUUmC7rqGxwz6tPWFe33YfyFezt9Bsbsn3IOHATH3ri3W5Pm3Lt1lmXRoh
T9lZ07fy3JH9FEGNPA8l0SCY4YjVuiZQHNVWwHviEH6bfjSjJNlJIbHmU9S3keOfnlLp/ufIMGWF
/nkPnAYzSVVNWeJY/VKJoXMsHE7GUNyTb8agb0oYPhXiEoYOqzlZaEgHhuiIlZtuF760l6hH07bM
+fKSSMrNXxIuF5OMsZOMVDaVcgxMGmovHJAjlbJZiLdUowenQI9jofKWLPQt2CusoR6ARCLA22JO
ac9UO6CoBVN+cQw5rVD/eWMKCYesqLI2LdvaYxwWsloU9/3BBrEMyjWwW/TfnBYqhK32oIrsMrLN
UQbrkgDzFKR4vjgob0XmV6ZkTFdFFaWoj82+uNdpEZNZIKnuCBQgtXwHvzJdgIl/GmWRMahBwUR4
8lHIkYDNLwJjWdJQAKFYoJk1w+Igd4/mdRg+XGp6SNPU+8+bNE1N1UxTleVzivVp9wZSKjNvTIv7
0qWaBQNxLBA9K+Q3IEJZ6+kirPrs9ein3nC6O5QSFO9Hw7g6GNtSWReHnZa9KUAE/bmkRXak9a4Q
ZcBaCaTNlR6hOXH4XVNKJkXM0O5t1t+Y7XujbNX6Ie6yRanC8tdtXfVaRGgw7uYQoQ/ULQXHhIqj
OKd7GZ53vquO1HLvh/DFBxxiHna6cqUcnwXlKprt/eLGyD21m5f6XRdeSf0T9t64zqWMKXGcYQ4Y
bw3zuY/uBnMzDHOdzKGsODltMDo624BAjtAJEEkDrFOFBjQEGdKeYCkdn2J/roUeU6Impo57mYEq
FdW9ZmLnZ4s4870cNCdBXJlaGdmr2X0RzWVqO5RiDzz0kVjC/5mFDuZoGG0fAPv34vvlufE51Z0e
xYqoqeTdCv9MI4BoJF1spkei0HuFO4XuRKUn45r6KsR3ckBbbR6semHRGF6r2kDlM0elRJVAyp72
VbxR2rdD9DqDmYYYOzW8PBeV50a8OvwqEQOJtyRd1cq8V6/1l/KEgSVSi528aovtKX48lR8sMtzg
bufzkn9kuDLLmSWCLnhrPuLMAXXASxaBtsQuY4Zm5Dh36ywBDEu1Nm4Qo8aJBhk+Wp+S4nAAVrbE
Qo6ABYHGx4VYOZkWnnc8jkymplCI6LPpcLPoCRO+5Of3Ktj3/HWA7SF6pmid0BXEyf5ViVH0sE8v
5T7bpo8/X3yqPvrnxSXNoOOpKdzFJGmUKqVMgJLmRMrotVc9UWf37DEAAMBKGkPPMbETgCTCOmQR
knGSkygLhUcWoCInmbdQKY+c3svDbKty9DUIHW6yFRJLF8WBpw3Iv93r/+HsvHYct6Iu/UQCmMMt
SYnKqaRKN0RF5iyK4ennY/0DTLeqxxqMYbThLrtFkYfn7L32CjflppeoaesrXCubZxgClEy9YQ73
tHsQ0VVYE50lMG28dRk7VG9t7+qRbdKSY4hjK6ZLBdGbMx1LBOjiVHZ42l7GOij+6N/vYYK3qppf
13pTiSpG23pRwkOVXr1NIlkUxEVxyhbFvnZTRhEb7+LUrwZuL1weI/QBqNuL3euDzCxF2Pft6jrt
3lQ0sZclgWblSmdd3Ofj/7NY4Dj638+fM/PvgzqaRFXWe9zTi0PKCQVzBkT4Q4nBmWfMLdSX2C0l
sKeGaf8A7/LpripS0X93Lvh2yKKEBknDB0EYG8w/9vxM7sP6mnr+uXru6IXTurEz8avNiJ7BkRRn
ngp7evFFrBagMfroqho4jY6VfLWY6O8SGq/y0cBOhVfUlL999n+P3NN+8jRMEivxdiI2OxdYUJjv
FJ/G1aDQJo/LfBBEN5cO6eVdxygjrGcTb3P13V4+5c06Ss6NNlM0q0znWQcGShLVCByqzPySx8Gc
qapIga04ZfdS96eQ6lC/bkPCQwT+M4W2IO9wovOyd1jhthrveHli7YEIGUHbSrGDda3QH/zRVUZ9
U4Z4XvTfHaRasKNwCaNGJREhmXqxE3VQNx+S/FBCAO6uHGbKEm7loH97mnUB0MRCbX3B9pdBWL9R
o1mlzuNwWQaLUBw3xtUkX1yxDw168AfdEnp3YhyiNJoVATZokOT7r8RYljn+GNFXg5fe5HKZBhi0
MFQMyVQxQfpSUZ7n4VdRctyqGWjjHKqIcXE0qqWjjFVdzWDEoFtHl9Vg8H40xlaIWwVdtvpKrjtF
wH10LveumiqOaawvk8cYpzLVCSGOdPzMyV55FQW6EGYLM/j5TWxfMD6rYqfzbZ2szlhweq4WgvwV
wmw44//0BadjPoSziRksx7mr77B3k/viQYBDc6Dt/ehF7DECtGmgCgyTfFvq19J7/JA0DsxtRnB4
mBEJ+5VEid3AoNKZVhQLeMXZ1YmwOew2FRY8PC6sEOUpB2he0XlN2wcJQ4hiUe+wmSqMp3wnrQWe
xUGyms/wpXiVEN6QgVwZT+IbNZ0P9mrM64vdwC1PVmgYC3NahNgSbCr9STTXXfOapI+k0ZSaqyKB
TpIpzOYrGMI8nTgA4MZTd64/JeznXM4uujkTIUM3p83Kdxha6d2LMSPNYHENHq6xw9Ch/7p08461
KCuWYFh5O1MxTUbTqrkkL5vlm84g238gKxTcUk8+J/Goo7x0C3pJSbR5nPyP3Vbw3Mq01c4RmChf
j5yUPj1LP1pxm3b1jhRjHy8keNSCN5pTOahvri7xJVi1EXi6VIfdBJEn1Yvd48fgVDo46XeOtRf/
0nVvDdkyDZP0x+xJ438pmvWFoIArRsVWNNkCs0Crw1e6cPHaS50utJeaMY86R9dXrfpV14v+Mi0/
JeQInNjraFvoq7o6aNyT3qolJ5bXItFWADBLAVnjFL78xJ3gMkZXlCyNh37GmHhq8hsSBj2SbF+h
2M6ixPJ2jenyZ5T46DynfL8JArFT9aM24g9V02lfynZaP8eYJDsD49Ns1S2rObYu2Xyy8d38+VLR
YyEicHExRqWS40/hu6UjfPQIir8l5jYVY6LiWzy0zxTcxq58TtfY9ejudakfFMtrrJ4gmHKdJrPs
WyY4/PXaW/lz8t0/x2vufzkW49N+Tv90z1BIvZlpcX6NW7KiCyYTINW4HSLLSm6EQWr652w0zW3g
h6XTLlp3hrafFCex3KhMACXHW7asjNpSsba2EdZaitNwWtnDm7hJ93r/KgTHuCisJn8h3TEr9qLb
OggKc8LsMlcj4cnWp5Mz31pecteVhD9kciQYCluZZMm0p0ZTCsB+Dyn6DVmOTlEa+YeiolLf3PSn
XepfLkVR+Odu1iRWdiofR8MmKu6ytFDfdSsozaODcz8j01pdjjnpATp82J5PEY7d99qe2+HR/9zu
P65nfBx/nIBVEcL6MXL/HK3bxx7RDTP4+okrgVQLEzXov1I2cz9ZMa9B6EdsED9T3y8rjKVlzIwS
KEnVd3fIHgJn8ijgs7RrXOyrp8R9YuKg2fLquqJnUhxxWTqs5VlwGsk54QF+roFHi9uT7oTnoG/T
hhjvhAsss3MSucKT78SC5Z3HzoUoIpKpYRJP5uyk7eCAMxMR71QznpSYv2Xxh++dgmKtN7ueidZW
mTMYn/93ySr9DJr/bi3GsSf4sKJoCrD+TXcf41nbBGYYnAX3GtLmIJDMgnWP7O6dx9cy+S3KJbcI
T0GiEiCHyvk85TgIZ5ox7dJNglGS6go+ByKT/LJwU9pDod344RK/QT/d+xgo4oapXlHPzhsyPqjY
UDxF9abu3iI8PiPlsQuPYuUM8lorttVk56fLK1Eupt1As5ALerbTZQKHTazJ645dSGTQ5N1RWtqI
T4U41+vZpT2K+YNP4k7/LRivI0vcnAX94nIs8IbfkrDIxrEeA+99B4QxOVwP6alonWjbKLZRz7Xn
YIuKD5kP3rYzlGQROGCwEeJzM9kYxQt7dvgybrkGJf0UF0EPENBtT9c3Yd3slTmr+XrkhKlP18fL
m0bo1hi0pawwRX27IG2J5pe3fD98gf7puO49weIvdLveczJ46oJTSdV4M3O7htk1uNUXN1GjQv0y
zBnuWnRK3ugZ6m0rV0OT9ySscZ2xvWNFxd1Y/KTASZ4ws3k0jQ7hrF0Bt01xOq1X+Q6sMxtZ67g4
zjk6CLwc8MpHJupwF2rQeIvXcoT4spkkORdh7oPhmKtixVCSc4lApbfLtrKzs8ISN2z9+YICMIit
yalH43qELOqFC51fCd7ZsLLruZBPxX07zw4Q5sWzuiym2ftY/GbTwm7CmYTSHyJ7NBXuvfr/QGX+
Xs03s8Y8qfWrEEbB+fpRASrY9VZ/Do/ZerQGI5/3rEwY+n7qRy4Yvx6DhKbo3KYWhkbJVv+mZ4UZ
+XM8/vdrxuSMPefXa2ZKuqbIsjJasv69J+W6kk9KIeDC8Nradqp5kkWyydLvK3eVFqzpJnTEc9gg
BtmR3gHa/7yYdSWiTl686YVfs0ccFhbFik2mJAEImHdix4lb0n0FbBgO8/mFiP3QSNgtFyPipk+s
GEiAlCYXWrREbPw0HGaJuDEuy0v+pfYg7Bv5ePkWmPg/lCdSsF80ixTdab0Wp8OhnwmOsIsXuIPS
w/KS0SpWTn1ZYpGfB+MYIl9IH7rmlOtgjhBwQYTgpnrDmrv5GL4zJjYosw79TvnIQtv4oHKA40CU
J57Mo+Tm8uU/iPv/vtPqeNj8142+WQGT2JfMUvIDIC/PVfFofWhzV5xf5jW8XGwYnsFP3NEHonSk
DySU8pG0ZFwvsNmDYyIhroqY9MSFrTSErRtoP0B4NhU5PaM58uiQZBInF89Qb3auom4E/HSX6a58
aFf3wOcfHcV/fZebg7WZeBcxNvgu1Uxy82kWrsvKuihTKXpiLKRL312rbpXLsdTp0a3mzaT93Vfj
qcWoquXXH/eBrfwd4Snd7wRprZUHRZ9fpJfqcoyIf60WJj7SOV7Zy7hxlfFvqy6d9iVd66/FPP8Y
HQOyY8pmUb4HkfPfD+sfIASvq6lJgiAz5GXU+/dboQVXvc5qwz97m/QtHazKswQUsQ6JMV/XRY5q
ObQQsn+CuBN8j6OLD+PC8U+UoSICzU/tXZusaHnEaYkdJATNe8fj7xnYXxd4y82UC91IKpkLrFhO
B/YS7LYTadq/TZ5GA+7XsUprZsJseJNmxkP4FT356+CxVKfqY/jcAYEZVqwsSvPOjfvh/v5eGQzh
NabzOlXl3zduEIZAHzSa/HYZpQh/rPZYsNZP+RvZqkD0AaddjWJ0kzkN4krZAmHiha8fytfuJPBQ
591JXqW0ZVe7jCAxhVa21+chcwUKUBxSr/gFzMcA+OwxhJ9I9WbsKs3KiDCNFxkaRFvCOracIrYE
0kADTf6KuAPbxUKwONNRqf6sKEkV3kziPW0sxvZ3Yzb/MZlQ4BmwdIC2GY3cQh1BZVaNWFBXC8ug
X8ljTWwJG5AXpoCb/hMoU39NT9ftFQm4vu9XmBeHL+pUXDJuWnON92vPW87lWHtCl9B0sEdR1sWf
7emP2nOABparF81n+2HtJovk1KV2tEcccBSdBAYTs6NvlJOGbRr25PvicorfwUD1Ebq7WRx/XcNN
/Rv6hjfEOtegbYLTdV1+85ZjeSjbTONR1oLKCBzqAc7Ig0Mq6RJAZ1EtkKJjLdcvyhNtqTSj986w
5iYRGdcBZRpSklxmcmjJgXtds0bM9zEXQEbEedCnOkHzyrw6Ks0ShbQrOcpTNliT1OmNuda4xjMd
IdHf1/61TWYTMp2P1LqPQWkzOCj+Jytx9Aot6bQ9gFH73k56y0P9n8cCoUSAmUKx+/PY/ngs2uAZ
vdrpbDTncBuxhWDrwRgNN48lli4r9kb662HO/Kb6Ltf6knZxIL95VLvfezzaiAL+ejx/XMvNCXUx
YyENGx4PtiVLZpbDJ60grP3UHairTKtuzoq39nRbqo8ls5PW8bc6hi0HYFrGXOXIFQ1o7dDm7hIs
DzaCwnmdlhvpQRXGVlmfKdW0W7Kt5/i7Q3P7puBrneSbRn1Yhotr4vgLqgw2/YmIXz6Q1AJTXyec
3avHzH+0hob4x3e9PcFKtQg7mfteT+OtP1cex/QOBs4Mi7Hj1xfyA+i4ib3jjt/yYqsRDwZVmJ+i
RkcK5eo6rM/kQe4e0IAnCmyPfJVvcf9GNctiAnRa5fZ4zmHs8og9kUAeyDMsgcaebDIDxIhCfWko
02s6bUl4xpkNjT9/MsfK9TzY8edFnaVrjHU//QUuKFPW4ofYv1Y9fgtX3bb8RYw0WFoOmINfKQ6X
gz7iE8KMIT7JBf28XuEkl6yBx3coXL7uM4X/vXRHIpTJjVQhPv691YtR0RVmI/jntMd+0Z58qDO4
ydCEz/Ux/MngxI8FBOhD/r6qs4DXbolnlOrgblVY/31e/1+uhZmnKgr/GHAkvSImpdJw7JDroTym
iIngVilWrG67YllG+2E1smRYsbaqEay2V8A7L/G0wBblJX3q3TvX84+qGq89E4dqzVB107jBuvvm
6styoE9OqlRbRE6NFiaaZgFNo40uph2skI7YD2UqVyPKhBOiPkJlrISpItq1srlIdzIPbiWePzuN
xAnAXyrn8+0BEOlhrMidOjk1gR2DvoWbOpnXmO22CBlVYZT05pBvDRzNp62ybzr30n56cKuBe2ZD
uaqSz8pf5OpblOyHYRlhRY6FA+zX/697pwiiqihkwMGv+3tddZmkXX0x88+X5/wRqwHkxeX5ukOl
k8xS97JUDzGXRON+vp6NWbJEBjrP79RXP3XK7V5IBSMbGjIBzsub/UEuNTlWSm1yEogBoVlImNra
MVEV/kyn1GJHdlE7i1Y84PWscXzzQEWn/S5OzbZ0h8HRaSSpib/TYBqoMw0CdTzXIf9mTonxaQ6y
Y09OiKb+e+Hdaih5yoaqiLrMO6lx+24H6/rEL8LWS/xzsCjWbWmL2rE+VuJ4KjpgQ5/+Jn8O/bkZ
zHR7pCSjPNwLycybG7vRPKpdNzthjpoSI0TJs8lL1lu7vFjpPbrvjzTr7xvMiyEC8OgCgjHllqYg
qASJXQxucPGM2V6N2GeR7Zl14P5EPMw5eIn2153W2fJ7jRlWi8+afPQnVvRIIxC9lQ4HjNSAJ3J0
TFy1YlZgUd2mvitNZs2HhndZPPdIWoB9zaOQjx1BOwBVmaVENvCACPbxPfGdDI9EynS0re8N1HIa
8yVJf07xET7x++zrhWI1aMY2d/WIv08gbgCvI2RKHPnEn9H6Hyd/U2WScB14H7Nnxe2n7ehkVJ7r
4bl4uta2pk+Fl2FLY8XY8LNdAFhgV9G88/rKc8R+w2cT3DM6Hlv9X4+EuZ2iGAz0odH+/eK1qalL
aiKxLNsVSWZi4AzYRhLoZiwuRBssikftIdm2eB5t88Wkt4ivwa/tbprhz+f8fR2sXkUURHi2ILfG
zcFiThq9yqVOOqXRsoE8ZO4kHLizLoBOixvYE9Laa25RKamkuvmHxCNqUXL6WLNMfAx1CV9XYaFC
uSdqCYd1yFv6QqyncD/IbmU3qc8hs1n3imc+fvFYFhE+g5UOZZ5J4uFWMacTf+3Jq5qpGlL/SsbU
Dx7gxP4g9QB2SuSY9HX+6OsE29cnssbulh2F8ygEtuqJdVnJrtfwDD98mYRFb57jSNra7XWehbNs
shomKxHSgU7YDIjkgyyOBoZa+RIzVrza143qzyeqjcT62m4g04GftaOp86ziosOVDnPJg4Y/0v88
zRWLWeYTSbQMSJaH2Ccetcsc4LDyDzEjvsEmjXBRFbSsgH9l9iJcn4Zgd6Xv6qy0OpevmoKF0DTL
DqI5C0d2oe3XDWz3CgLQuQcT9SzgivyV4zQzlvGrFK0MWB2tnX5BArQvK/XdIP2F1ovp+2TKDDyZ
LKVqJhzKeTOPXkH1mifP7o/VrLeV70m9Mcgz1ohtg12IcwbYh1W7/nRUneMuQDA5APxX+9rNwQ3x
MrK8WfFeqW5ZntPDsMAAG5ato8WLYJgFNb2vYlc7kyykF/FK1LzPfNG6oAqPLbqDOTZFYyTAtIKU
B+jXr0duA/b2EEHIYd1iVopVF52qHa+HZXwymcNrTDJAtlQ37d2o2UfRTup811dxmS6ZY0wwUA7m
cuXWVyfQN+3A3mMLUEaXfIcWCysL/YTO3IM5pTLNoAQgvkmnVb5q+5kfHrHAYmYKXXjMqJosPHto
kOdbDXmnWFSk2wo0k+FatMiEzfBN4Ygi2pu4ej5Xu7VIBlr6bkgzPlz7IS33CJ8iOzZWGV4ow7aU
X4jSBY7xvKn/3ZhwmeIP8uf4PKxOBScW+eeM3y4OurHz1RmvTpOvmrfs01wxdEjP4HQKOLjnfeYT
y+hmBXH1+S5G/yM/JmZhGUCoxmfREDyB01kPg/QCTrkMSgX5BDqJLjJwsblaWuOvdAGTIzT5uD5n
3e4SfOtROlWgHkzalyHSFmY790ySyoelQV4j49Nz1s2ZHAsJc8N2LgIGEKEOlwdVCq0dfF8sUEYt
lBO0GE2NBB4mG52lV9NeWjTx5kL6aehU2hyaJj8tlcXlHo/81gqGM3bcn/hLkyhP2MX/3ieHsB8U
w2d/Gj70Z5DMlbgyXq4WZgkgWpVVLTET33d38MN/ALV/f+rYXP9xXmAQNqRGxKcKbrCP58M8W4UL
iYDHcXJwD1+6+2k3e/DEyLXYv7bSqVky+mPQNBYMeD+QT8SQ7I6v0z+qrb++209n+sd3U679RBya
q3SCnGjCZJ2aD7h7bRXE7xecKU7omCDGqCu2tPH9Kk3GxntwxCX8stnkFM8mjv9+RZEoHcJPjOe8
5wsEYLzblOOd+uo37saVMksUDWQpFNI3Z2RfS57iV7V08hCbOQMVyIJpuz8jpmOlYb6o5K6QTaUv
fEYFeRkLMKDt5AMlLRXhHETjPfqGFsuehv7AXHjCNrjMJvkqZAyNF/onxhqr4PWeTv7fT/OPq75R
PqRKx1ErVtJJHpPj1qDl09QFQh0eL25zp3T+B7eTW2Qg0uEXCb7ZzURBVLpAULwY78GH8RFe981X
+BrssveQ9JXLFrqLpQBiCADt6AAdVBLXl/9+SjCbbksZkWA55hmKqMhQcMWbV1S6XKqrEUbKSXot
v9EMCt8p5W23SrNpkzrQhHR9bnh4AJCb502ehPYch7bHtEFWYU/K5UJUvs16WETa0eNuCYtWh1yB
hXb8emFYkLk60STZQjUWCadVIMGlkh/TR/UhWRjL7KU2bGVJBm0pvE7Mc+s/ixVzdKuuZx2u74+R
v5LQcKrTYphdCE6tZ9FnsM85iz5g5WTpSGfWdKe5wrJgYPfhM+RaNNNy2h+gdy88HUHKdwhf9BO3
T+jpjD4eO8zOMtz9h1Xo9rNhGnROhZpYtrXnUhmprqExh02AYUrSMzxojuKwC/dRuZXlQ2emow+H
1LhC/iJ/S+JeM10lxrbeHr6NaB3uceswnqNetwecjI15Jm5EBMC5te5Lhm3uILp9Q+wSkb/WBCYG
IqeufSsbco5NN4BTJsPCZEaZTfHFgZ3hf/ovEyzX6sXlMRmBjOrjYjZT8xrOBeVim8NOnzyFEI7W
PsZRIZ3mCHwpHyNFBMBWXvz3evm9ZG+Wy83e2puarxU5y2VUgwvEZmeBG2P1B3RFAlk9Q4B5xsb+
WuE2d/CpMoC5NIBIOIYjOoXj4fLOFZkjFvpXEfxzSbqi60zl4HPfbDSp1hPf2VfKiQFmg72sdFC9
nY75EdQJgjYYz9ebUNzlAv7OM1nzrcuuwwqblEvPxWxFKY9NIzhh9B00T/H1VUOrVKuHfHjL4Jw1
2YPC6TipTjVe6WryqnarSvso6xHoQlU9wJI/yWy/+EYOVvd5xbEd2jxD8xRHHnmaQrOXnYv2GGB6
as4L/ZhmD532qRYvl7RxiDecxwzhMMCBmk0lXjJK9OqlwQKqJXdIXlnmqnfuEHw0a0FcXDwEN1tB
2EHk9t2EmVjuys2zSKknN0vCDAlc1+BWMUlMFn65MsuXltxPQCYUwNPRq8/S1CmYAJ7xONF5htWe
8sui1kF34zXQU8VYW6o2un8ISChdj0dHC00rdPSxhmJ0wItTfIkR35HkQgqdRv3yvZS1kDhat+K7
BGRowm2mB+HvlRzaLR/Y2F636ltMooqVJyHRteKXWmCwSUDae+HPYJXDa2s9F9ZYwH9FbTsgHHIq
/EkoRvkCkMyQK9SO8gGRmYTO6DCcNYgoGW9wgGdsRu9Zz1rJYdW1TrCqHyb7YJPPg4P6eAEUNHEM
xTt3bH+bE8h9QEfMwiQLd4wYFdDFHDphfin3ENirwTKzKWIcQ6IytcVyX4awpKFCTrvL7LIdIBfQ
XAg5ueSYRBS4l0OSgd8kLjtG698cW/m6gxQ2UxaVYH2JUCSewrXudqivlXn6QBJd0dnYZ07LlbrL
PoYdDfRkgiDIHrB7nuoOizl+D5/8i6V45ONYFxJWSZzdNQvJqr64IYwrHVIfzemYf5ocosQpjrT7
F9hbO4QT1WDnn94T5AS86q0emkxsy4ifntLoxdfctH4qcMsupjLDf8zmCrJM78Hk0i+YfHwzNQXx
gmgy2rnFPc02bWG8h8pJ3CHLZ46ybrf6XIU+s6cPYDJdvRJ0/j1uqKjf/x/kJb8L0L+v4Fb7ow5a
G9QJVxAt4uMwU4ZNh1CZoMCVrqzF+uDxrvSh3Tz2MLrIBr86yiHcKt/5FPIKkbHnUp7CgVhFrrgY
dlnIpic6WBmG8yE84jRJOG9XYmJi9aIrG4tq2HbGezXZXGHIYUDIJD6fYilv6Puo/xpa5vdibxFy
bA2gqrJ8boNwBffGQIh1wTrtS0LU9trWjIfXyvP1rZwFxj784CG2TO9QsOLPiecS5p2nXrIMdZrM
0xk237XdImwNpxmMEtPR12Jik17cLr0jyQOMt8uJM7Ini/cOUzOcwZppx5zWvL6HBY6x9P1e4KRd
MMuMZ22y4V9EUtBneKt703sM+x83ul/btWYAW4q6ZBi3oOXVVIuLgELqVE/1D+3bR0u4yLgYurx9
8TmcxmHoevhIB7uZovWgsyUosrZ9WKwv4RcG6JvrN+MqaOG4J9rhyf/0GJE889pA/8y2xqy5jnsH
pP333sFLGyg7d+AV7aIfZlb6RlegOdX5rtnTWCn91xe7ORorWWhENffGL4baZn0RQcTs68PwFJ/r
TYBPgcsA/AW2dvrsPajLACkvWdLtPMwYQyR2f1COd9uFX0DVz/r/Pzf7pjlJrqgsKgxcaBfa6QDh
yUBeZVMqAXW+AKMlWE61AH1W/RJ8Gw/aB++i+E2Q+BH1dDC660PI9o4Cm9NnJ83a+b3xkvQL3Buv
UDcgVgom84hbVk2m6qoXxTocc3yx3yRcjk/XXeLA65O1ZYI9cj+SVMfic0fI74MX7ZR3c5HY1YyB
Wp9CcLfipzslxT8rij+uaZxZ/NFkaU1qDHWsySf2xtFhgUdZboEuKsXuFv1ZfJrYuAnt2N1xs+O0
WMqP1wNZ9b1oc5LdmQX/liSMd8iA3sfARhL0n5bwj6tp42FIjEqRTyNnGguXvDuANSVwk3fhkoqS
LEtOSfkMo7k6e5DM7nRyv8WLNxdws7Br31eqgk6GhS3OJAqfbfPmrxi6zvGvW8cwHvfNIluOk7T2
6d7c9+7Xv1nCre7XajLh6wOjlTYBND/JaK72OemgaXbY9uMUHXB+NLRI927+73EZ3532VTQ1w1BZ
oTfFZaCaQKyTRgZ7Hl9rTPq+tIX4Hm+yyo2/CL2FCDXgx0fYWr4Ld5Hb7S+4kt+bVvz4C99uLn9e
x01fGl2HKE1irkPblG/MTwSbRsge6a3SInuROmA6O7fLdkHUaNM4oUfeH971lD9YTYcfjYwkQLSy
3lJIhIcQ9VLhMafvyxd4/fA9yBSgHPAJs2/5Jt2Vwi2cdUB03S5g4iFvUIincACTd/Pzv1+23xLQ
8Q4rgqoC8MsARTd3WKvFiX7VZZb3QkNbPkVnPo/er3OimBSo5NCJcA4r7psj/avx/fNzb+5omQyC
7muCfFJ3eGMPY+LZLHjQt4xOwnNLX2jMuw22oG4XOfrpzpf+V2X054ffdN25oWVJNvDhiustazd2
QYytZgFSOr/zSfe+5s3LW0ZZ3raM7k6SS4cBvUxc17b61D1Naks/x2uBqMCi+9Gjlz+F553PH1/P
Xwv3j8d78/rKyqUKYhhAp2Q9FoD6CoNhIktgQAIsDyvCnJiuCaO2hJoYrb2516b/fQnKuF3/xyXc
FoF+dEn0nsV3oq8qbI0BTbCp38QT4GqNB0GBPSRIvjxTerfZFidSwDAAFUd+BmyNDdDCxE0xFojm
suR22+wAZDpYtBSyhhmlIyMpmbxcaeBR132GjPfv+HH+1h78/Yb8UPD+OADUBuK3clXZgz7QHoDF
SN4T07jEW+aBTR5YCfujhfvrChrodPcwvCvQf5jYIfyvLIjb7Z6oS++z7NwWY2ccVYzwUT6Gk2Px
HkWER0izbJqQn5OjLYBNuPZ+cPfqrcENQIAdxzSksOKP4IDhUljinefG4p2H9HuUdfMlb85c46qF
Fz1mnVbP6ZsGeroxdwP+gThReupT5HfEIiCagvbh5++TJ9KAdkyftik5hR6p0hqGKP0uHrY59SPj
zuajMHHooi9U5oCf4gb6KoEbInYpwXkQZ4yMRN65pcJExtI8hx6ftDRTd2GyMC9j+xwc2npkzQzQ
hof8ydsWy+pLX+DkibGxuAqxv0/RRtijwgqvsCUTqcgyGR4tBxtdTrHkB0a+VPpjcF2Avf/3ohZv
00RV+eaG3czdyWI3TWXcQkpmRf2IBkMrSoTthQUsowEgb7ayjS9xDkjmYMqxVd/8gi2VZJCMyBt6
Tb5Bt8gI2NsLL1wrU4XRJHLiPSQ8ADtG3/0gF47ylUqLLkAlNOtfCfKGJQ5J5EnY8An+8SoiH0Uw
YvqEBLio6PVn7dGcRbPLU/BePUkP2qLAIuYUCQyS4SMGPFF/7kOrZJTFaLJegKqkU6NxEaWm4j4o
tzmZox1i9GOrH6V0hhMB05MrOm2FjkXA2xVQZTMwPencwV/q12nlz0Xva0LfVtlSfmdh/rP+IAbO
NBmxQt25lcYo2Mrlit7Jp8tM3ylLfx6ucFl2AydbRY+M0/VlMg+IPpjM72WA/bN/NvRRBo0K2pBv
yZF5aniRJLUc+v3cg85MuFWxUgxHxzMC9aR9WbJLVepMgtgkJTMEDQaWcdHrQF5Y5vz3gvvZZX7t
on9czM15qUZq14rRIDNnwv1umgowb8aXBKJpNKshK5H2piykyVwozszkB9/SX5Eh9E7+AiNfPrNn
AjgxAhjiaVM4DTAIs/HJHEW5qN6rmf956iDYUiVZprC4lWv1fuMHE6EaTx3v0BOm2KGixV7CnyLu
uQYYK0fbdK+e0ffI53J3nyL4g5v/vl3/5wrGHuOPTduUkij3da6gtTPJ8jkw1tkn8mWbkR/Yh34o
ryQwKOvKvdeI6r+bPgQKmgk3AYoC/NWb4uIil3GcJGl8ulwxHm4nHHgD7hEX3BpyIM/2YUIYUEOA
3QOhMpU+h7IjP6MebzUEQU6oP5j5s/LVjCKg4ojq1e9elHaRQ4/OiQUZkT4rAGx7z58HwWVAPdDV
NpKjhe9Sc6jAzbXgUWmXcn6dhgbOePv4+iD2i9Q/ygZc9xL55blu3C5fpVh9S66vTctyDvE4ZzjV
zkrftztggfC6rUNEiOVkJhZg2jJ+iiUN81JsFuo90pc8WqXdVAlI+0RdQADHIOTXXasFOclyDZRe
hRuXroZyoYUL8+JGyif+VwmQoYuSKi5tlj14BVMS0haZSbTfurEYG/18sFTmcSsBk9toH6+iF++x
PNJrAwBDD1EZOwDwZvvrPnsJIZJxrkDWfUPjdNK+24QXwebkMXpequij/wqXnpM8PWkP4vH6HsNt
WI0orgnV3679Baoq5RybkLIt4CjUXBourAA4T8Jzu8ZgYxHMieSc51OD2GfAeMvcDERCU2hNYXWT
4oCQG4EJXj/zkuAwxTUXbPEAq4RH79oneRx/6AZWB5hkTIvHlLZriV5cokQE3BQfgZ/y/SRdErVA
GqL+3S+SpfB0fW32Nc3yfswLxE66wlw0ORjznsGj6cDleAl3ykyFfrIUOFmX8WY8mgzLR15VzvLn
fNG5ySF84M8ivNRRFiFWMBiHjbCYbsEE0dlw5oEzRgZBngDX3DEPh5CdvDH2pxXTv+sEg6Lovd1o
2GzHVsVafYK2jRDEhCMBx+NouhmxNj8ccgyURRvIyYG4e+xnxRRkTp+PdApw4QgeS/6sHyZvcPy+
dBD3UbQ6HI0xRd3YQ5I5ItOcT7bNOd+KWByPP2Z4IDwPTxM40D6ffC1sH3Bw16KWmWDZC6l3Culm
ph5b4E7B0uWFSt5Uvs5BJLHZIHXyK01W4eASb28P1TIgxDux1ApcMucxLrq18sXBXYCJldOgcsNl
fWgYcTzR95Vu/b/YO4/lyLFkTb9K292jDVqYzcwiEFpQ6w2MElprPP18YGZnkcgko7uuzWbsbqoq
k8U4cbQf919g1Zva0SWr51zM9mwkzHxelHPFozwFANa/oiDc36HUqFsbgAeErs15ASfxPg4vAL4w
w5Rbc/zivUU1bEwJLDX/IKnvqrbjLXgYitFVfupZ84KEdz5T98II01zK+2ArjXzyTWtdiclGFJ+Q
d5IlG0SYxjMyPHcuLFKStYOjG6geEk9z3ZiVCqCDeQqw40y7N+TLEFpfsGgiKF7OSyjcfX+FmWNI
9PlMZoujqiDLqqaL8Lg+n8mqWopZM9T5VUtY3M1DfI8K+Iq29qJfGxvsHUibL0chKu2KSsdljtb9
LF8HB+68gGz8QM2yoRQ72D66l/Gqd+f+Aduf9YO3Om/PDwThwZVqIz26y9bFrg5BTPkrLV8WYEyw
BjI38oaVbB3EFzB5aL6sM/iApGMBYJxTUjDRyyI7ff+IAAJFipEJviSWxIgJ5MK/kR0/NhyTK6rw
PTXVDIaD2OLdOGQWXMr3Y8XZ2hYX8OpW34+/MYYI343/5Kmvyr0YN37HEUsg1e3RU+DJF81EadVZ
aPvMZGGnGAsAhzxtgM271NRu8hseZmyz8LrZUTmDkmteCHdgHELsEUlcdLwbly0pg3LurlnBc3eG
uPnCVReROOPzdXdkuRaCXY7p101I6gQtwv65iDc99a+1ht0IZhQNpuK7Kl1RPylhiMGqCe48cduS
cwRr7q3I1vbmVgiR4VXOBGPRHXO1kY8NziS+KiXN7TKJwWnMU4L5CKmZq4fyJD1fWhdJfSPn64JD
hRzMzjiHBehaUDuSlXkiXsikszn8qAAcS4T+njxgw0DOGUWyqOD8Js/l9KqnJWV+VY9nT3jhQRU6
CajqLsVt/4Y4ChpigJasAyzqZ5gXyoMPM4V/Q7sgJ1euQZjuxCP5yD+ExZ++1VRZWJCrDsQx67ZA
veAyfeR72cYuvkYyYR+DMzmId8JW3LlzZcOzwZofSygY48b4bR3/NSzSBLdheHXiU8XIr4Z3sDM3
eXtSKTPlXj6By1bMgz1CmGf5tr52z6s1EhN4aNjaSXguHrLTcBffiOewZ9Vz4VRZdi/6KzfAhpdN
XtsB+i6Xyrm4Uc/ic/MtfVROe9uE4NKtxRfnpYpn1dZ7FM6zR21AsHjt31M4xUCQWK3fv/tMJ68A
IgPbPFhXJPDLp2O+meaxzk8e6oaDzHbgFDn5umSTA0O+DXu7wHqI1/VlBj2pn42MnPLVOUtOnW18
EpMmWTcv3Qv14uSU97xSrsaYJZzxF+AplfZEjE5KKAgIc7QA/Gzr0ToJTsMc5Woi9xmLvtjBx+tt
MLV7AR/mBuHDBbZzCCSSdDY2LWT8dbFtr/K9vqRC5i4JXRbtGvnDOXaCFeU8Lr98bcoX5hOudeh/
yDt43AgxYjU0hkDfn3TaH4/WDytkctNYODSEpskK8fbho3tT3qhvWbluzxkf5TK9McWDe2NdOivz
FadC86yHQoRMlx1f82y+LFgj0WVz68IKuU52GSKL0UlxoeFNegHetLqQbjqK41cxnheU2O+kQ3fd
XFTX4hNlrnm6+74v7wD+71b75Jqw6lzDg52+1NuKLCnEW5Di5Vy/A43y72gC/jEQ/zB2k1tCcepE
iiQOndHeol4163f5Cxtq6JGeyeK4Vr/r2uTMDQO5dEU35wZ8aBdeNivuRch9YEvR5rFwGwS7zH/P
PEChBQtzSXBOEKPqc19YQOKlmqYsk3kczq/gMXWYqnYn6BgrPXp0M2xUK9T2X6nVsIZHP9aR6RAH
K50kmn4WsQTbjSSNhs6it7YyMhlnYj7D8NlouKwcaYnKAoDrADwv8OV2BgqaX/VQJ81mHaknJE3R
im9ngHDbe/CeiOYVBw/Hz4eseW6xDgWZSqtPiKRwNKOp1y3qK5ie/WXzwMJHHIgDAph/jKcPIN5H
kCVwovkrMJKo2jxyxXnuiq0lYBCNANELGHbMTwui9QY/BUzfbqi/KdlS5YsB/JbfryDe95fhk3Ll
CrcqSTR3Ae02fhsug2re3Q/of0JJSU4gwywENKbuYnTLYa6fCqt07mF5J6yLVzdeKsS8CYxEAdTD
NX5afrEgvGxQdU2XiCGIpOB4EuB5bzsPsB4zf8VvkOn0U1A9C3pO/xk+CpukcMc0BEx26w1MB9oQ
0qN2XT0QvGKBjaPFg3ZdnpJcKXc58EQeSliQwSJDFPQufPp+K/2ubSB9vrkmL/MolYemqVjaEDmq
feaurFMhH2NKGCjnve1egDWZdWsN6l++lwXsgbqttiXDE50wsT55hGbFKQ8f5vsv9ocizOcvNqkS
xH1dSHHPRhCI9kmXIFyAxNkOpB+3qGfHZ8S/0NGOwQ/NPwU9KM9AvxlZt+a7bNyHLElkVGZsZskY
kS/Dx26POjH0M/EyZ6YJBGfWRTVrn5Mn9qQfLiQJI5vlIPGt7IxCaLoyTdvNTsCcpzn6K4uBp2S+
z8XFkBzq4brR33SQGqBb0SLxlRW8TWQrlvxh8B5rfUaIRYiulqcBcn76QULyEzN4nUTuamiWsrn3
Qddcdcq+RpZHnps37OezTp+LeLHYkCLa2M5AOoorQBRSetqW5KIdeHX5qdat+8S5TRthKZTGIlpV
wSyHqmotWvna6O8CdX5kBv8Uqn0cyckpHZl1oSl+il3XXOzJMgzLkfMbbz2eHc0WQU6ePC/6rn+C
VLj5vm3rt7bJMoHvUXQLtA9Q38ltZ/pFK6mO6FxSodYHIGlvlXoTmc9Z1SBMeGhaf1U6/dyoVwx6
qS9N73yQYJg0xaJpA3TW7tAhdDZ1fCK5Dz4mPenG1+Zc/lRoUhL3usVDFD4PCQARba5ql8dPpXo5
DBdVtqC0KY/uRvOyQTHQDmXbPxWuqmfxxDmYK//C2Yp2b9c88spdvERld2+cj/gxh3eOg4YjwDMI
Ouaplez64NrlIK+8g9A+Uq6cOamwyHgdFaa/G4ZFoCBv588jy0b8y8PZxD3VyQZ45WPk3lb9VZ0S
1mhUDjGAzrwAaa5hFuTX3ngeRXdiui2qI9Mu/y7VLpMZJkBXUIhXAFtPbstCi3JlaGsNY1p12+yH
PXsD8onanXNrMJCye6k4xt7v7gOToxycW0A8SbyIEbaVAzmEmcfVkQOBLCNnXqaA9RL/0qz7rQpu
u8Z1PKsqWyE75S9GRW/P1dYKOrR1iGRNNjfRUkLq7wmvaufqWb80hrWo7MvoGlSOvCdLQK438NfB
cGVolwRbTrp29INRPphP3DX5vUUdbRE7GyXb0VQEXRtpA0hHwTLPFxaCqO56gIiOCgNQpgJv7RSp
TRvqZ5M+6ph5aJRpRintuFwR46WktrJR1yDqZnQXMp5FBesMrT3zqTQveMXlpKQhGSNlhpaGHNlZ
vJBOSjKVxJ9cae2hbA9JfK46NwKyGaDW5sRlDZIi4oWH9hdH0ujDNAZBIO1t6U1aodTxFLsbFWX3
B0NEl/zeEmctdzcifpfaznzMV5ZxbtiIlCBG4qGW/pRcItMIdqxflIxqdRvaOmkjIGQXuH7nr8ot
SDDjTDFno4ASmZwl6X6P0WptiCY8bVUZ2v1MuahunWBFANFHN4TTRBcrLuxn48Ep56vCmFHi1R7G
5X7DlQkfABughEoQfBDwAtYS0cAg3Hlpsw7CZ9zDa2yvAnycF0G7HrJrw7rp1HIehGeRkS711jjk
Aas9qurFEKaLCHHesCxmfYNU2BAvQ2vYZiuLZ59GUFI695F+lusPorI2smvKa5jpLL8/d7Tfsvzj
2gfBpKE8oiu/q5alrmX0ra9dqg9cpHdYAV6TBmu7g6cjJrkq2zUAiFLaic5bl84FbH3Q8Uts34WD
dmU6F51/ysZGYKKYh1QNpbl3o0Rz1O8oprgvzYl3EaDG1K/NhQTkWuCxXQSrUFsN6knRbkzSVsE8
kpZmcJfVh0hYK80hCXayaJv9XHPeGlL/0DSOUbh/BzXSbaSE2fSGBHTCmkQRgtsEdWh6Gm4svK2C
F/MmW0ZUQcExztl1CkXP2Sj29J8r844NkyKHGM1g61OsVueLWWgJjorNHfJGK/bKicu7aiEskjWL
wSF3ZT6hLHkMSCqNl9enOH3S8OTNmZmCSe6OhpViPWaLGhv13RAwIM97AnP9ReGhh76C/TcWmCrT
V5OxFhVlMtJ6q2SggxT1Us+XKDwhB8IFRp1iCzWuPodGFibz/qHPL/prMtMhuspoKhcPMkjr6tQ1
hTVsJwP+CnIcefRUJcPa0ms0NC4y0Lit91yKu6x9xs7cqpcK2kukb6uVJR4M6aBaaychnD/TNQS0
i5nQrHUYaVYCmWF0oaWUZBpQHZ2NpMBxc3YtLIpQfVC9ZSG86Pq5VJ9/PxrTSigEU50bHj6XglI7
IrmTWSgNNau0TOOh2WpnnabhINkU5Nh//PP9L/76R176SJblOozvP/6cR04oVxqKY+/f8qczz9mP
VTGxApr88f9XZyCN6PlrZ6Dbxyjyy3/APvzHsq7q5PGTSdD4uz9MggQJayBJVk1lrA0q6KmQvvph
GsSPzH/C19INCZcADGxGetS/XIMkhR8pKESqyBJz8Bhshl+uQeo/kTGSQMkZqm7KOtXQ/8A2SB23
1YftProFkZ83UTq0kIYw9UlM0yHBE2pR6d04oXIlteJOFfqABY1yn+fqt65ICkcub5TehCAEiWag
1FU+6Ogu1DVUZtcdTtDSf2jiAJH4+0DkrjRLxHJyZd3q3kZOUUwikyx2yKoEaIYi393lz5oPd7K2
mgtRQ6MgTES7cXiEIOQdDNGhCdh1lrkuPH3jZ8+9JJ1WoboNXOmiq1SoeLV/OnIxgQucBqp75CSS
xMlL6ceYjIPP3uMoeoeDfHgpKWYXGrWVeMTV+ZOZ8+BhEKh9L6o8fk1BsBkNTDqz6lHSJgNr4T/X
deHS0NtlzPO/ra8auV256Nt72S4t4QVW+mnkyqsiHgpbtHC2M6h0KdaFWhuIsmiGRy5CWDoCyhYN
OXN/AAhbXZoDMVmAqjLStHIcXA9thZJ4vyt7/ERcK12niDjkwchkRRXZgOWcvJn6ItbukwQ1ZOAm
iVHPhPDUjLxdq8ubTK/AglnlhZdhpxf4EBVlqLSDz71KpCNqVyYlFEfITiyJYJ3Vt/RqQAOVQtIM
Co5o3vdJfh5Z6SPmF/OqblYBOWkNcVC99HeNKa5MnSdtedK6QFUtzmklOY1zFR1Z/8xo81VsIdMo
o+jk1fPKiZBMdyENqysp19apWZ/iNGvrrrXKB+VQDuKZU/Lw85Jqo4RBTFhhzLWGtI/UiQtDlxex
SmaxyI6gwKZP9B8LAA4FshWmCFlwAqTzRT1owUl6N5TyFxoq71fytbuI7dFX0XjLX3ocZY7egNNc
O62x+k08SzgLNBTxJ606etb0gTpU1y43/bjcIr2/U1ESriId4V7xMulfPCSNsr5E9jNZhbJDvAeH
WxWoXcJjhJXullDOxWo/uMY+R836wyn387z/6JA1iQ2m3/AdOfthYxRqVeMDbFXXpdXvoh4Allge
Yd3+dvP9GAVCHk4kcBUcb5/AHLXZFV6PCse1f9MuVGq0ylxbuwvSoGiODngRiju0lefIld9/37nx
pPt0Er4P/18NT/Iygh40Yhfp1bUgk2n3wkUHGjZSmiPHyxfT/Fc7k2lOA6GwlIF2fMHfueAXkpeO
w6yRrtuo3XMtLArJuzX6aquiNx7BrLN6Ss3wMJXi0FPDFTyswSDWBLFwHunW6/fDMA15x0nW+XaQ
yREKEqXpjWD5yKFZdVNdUwR3H+Fyrinvi9fB5ahv17yVG6p00flxesIfxv9Tu+Op/GFxJYIcG8js
sLjk+7aO8Ya8qJ0jaWhpWk/6rXeT5eUUmlf3KZus0lCpJKsr+2AbpOaAaAJmhGi/h3ZakJdS69M8
iW+xzTk4CT4wnvjomTehDw2wFPdGDLffUs76FDMrt1iJlrARYNKKLrqZUnxaytJMsfAI4NnrxXAF
84vQPbSkVAq8IsImfU7zvWYkMGqbZWfh52t2B6XKl0J8bXpAK6vOVgdhO0T3ieHtelXcVEK8CsE3
Gf6pJJYzqAIzMJz2gPJkJpwJCipt5i4vzPE6QCwhH/UHylVR3Tc4yyX1iU/ZEeKVv+zr4bYMnmNA
hTGIzNDD+qfvySp7/jIrzUUsFfdFxuumQHw+AijKK75vZ1krosDqbhUzOI06kZyRqM57FT+jRhTn
HtQ5qURvl1ROmCSPCQ4Kgho+lul50otUqrxlXJu249cUkaMzV6CqkgAVkZT9UER2YDgPKch4fQA6
prYHT6bQ6fg7KRCuk6ZderLIM69cVKPmSm6cJKG00kx/OZTGjSuhhy88iOAfrDLERCDmxOZGjBpA
yJIFCtmBhVmcYDCqDuiP5lVsp9KwdUguEYPYvlqsnDy85kQ6mI6/LhUIngrsLkR4m3KtcmcHvTLP
4YS7GcALEbCQ620aKb0y+7UmX/qkHnOrwHVBgzravgoUvCs12KQkIPLe2eplt8eqbtXL4a4tzyoV
cShMFHtEnJxtYVqzGGHAsrokPNy63mnd+ycy3DU/844QeP9wfn/aYpMjTgpVNdSCnhsmcZeOh/Rt
eXXk9JhUlH7uLwsBJaJdFHsmp5tfRWVoFB2WbPtiE25HFBWzt5bXxxAO72SFyXlNZ361NIWad2Ld
DbVPS81dsYkhps4whQZ7RE77NLfxTOC6NrFNS6FSkfFeRq8ozqBQeIy38udB/et7TCvUsZs0Wc2J
kgy3JJ+k4NiBrPx+MX3q6OQt2HGPRwlB9LV7w+Y58+wRhk0g1y77OVD+8//2yI5f6MNJ7JlRUAYp
DQJVq+1mIwHSehbOR+80Hv9wkfTL0WEBGivlK6La/TAfYK8dtSyb4jSmi0kZh/7DFzE0HRnKni8y
MuDdnb/VTqrZlcRztl+QCXsvKYDg4li4sV7VUwuzJI6E1s6gvytHwoMpNevHlxnzvmNgggbvZGXL
TdE0pSqX1zyza6QF4CW/NBtUyiBHRrmtrKiJ4cqprNQlAsAkEbfa5vvNNcn9T7/BFIyBI3tkJQ7f
oKHm6UWY0BjV1i+1tSpCk+7mHTo837f4/pG/bbK/Oj2FX6SGp3BWSOW16kfrtLuXHGUZqZhzkPel
BACuUoQ9r0lH8h/HejpZ8rkTOn2f9uV10Oeb0ryT1ZOouqj0ZI1mUZUe6eUfI48PnZysdz8Ro7zv
zPLagtiOSOFsiG61/tg5McYv3w3l+C0+LGZPUgKh5n67RsfhvQ7gK85O9fK5XtZHOvSHpgyRIh/I
2jF3KU+OJLMWpVTy6/JalO6LAgaqg0KVtBZS6Ug89Yd5+tTQZJ4ar/AlQyrL6z7a8jqYR024lYOn
BAHRvipnVaUeOwz/3CIuy7AERQ1O8+dRxKmpsxIirfcjQb6BjRfny9we7xnlBEdOtMgp1C8z2w/t
y/z2++3wh4VCd381bo2X34cpHJqoTFs6dl2JECKRW4iREuio/P/3mplMnysEP/soUDnv64U54DgQ
5Edaed+7kwX5qTeTyQvdSku8lt60AKqEmlJv6jyIOjX/zAH9ApSvA24hOhR31JZ8gaJ1z9939Lfk
E+W0j+M52XheGfReIrFOM0R53QwNoh7vxJ1pgJhGeva9sf/JVv6XPBL/v8tWhq//2JQR6crPeUp+
66eZua7/ExNtNEVRSKLWMGYwf3qb8xMNOKI6CrubIlSHX1lKyfonNVDSFD8iPWPkAv5MUvIjGQ9N
gxSa/m56Lv0nOUrEyT8dnZCxEYJC2EyDaIEy5W+bHieTIDVaTQTM2ixLeLK8McBvaGtqQhEaCsXc
UJNlOYAArx80rAlivTkJom7ltJjZDGQusTQExQcL39CbTcZJVaFf1+oGNmoKDLRh5nT4PvjwUdPb
QXlKw5e6uzKyheYtPTAxBR6RDuSvajhYcY9B6V5vd66AGdoCRpUUL9D3bIK1yIWoBBt0dIcHCxtA
ZECuR3k4yB6Uw/sNjw6D+pGyE4mYmkO+U0adC4tUnIV63IyycrFMkFQQtvEFujkeRsNnyQY7xPCm
i+wIjAGSyrXdwb/jeXCjP4ClILuoXcDqWPf+aSzo8wxU1atfbwL6liHDjHn4vEejNj9Y6ZmU7iJx
DX7HAZPuz1WMUYhSWhuXwHCG8etTipLMYixpYRUuUPpZUWK0m5tqhShGUZ9GK9OG1xm/mYvoNQpX
OVQCoNQIvhjOot3j7aqddgCNYUzNjU1nrPQHdSWuULp8NdejiqGZnJZ7a6sj54MIwXBdi0v+24SL
qiNedODT7iJAgvg+28JGCxeatPMgpJgBL2skuvBQA2sa2B5v90PtoAd+UmOsUtqhjp11eJqgyLbu
gfcAXakWMj5cxk7cqg91hiQbNfDeOyEPOjP9C/8BjMtcRAoLKVEHUZ5N9NgUL0N8iZfnGc9rkOcm
TsUWsLgU8Z9ZskP5GiXMWbrkLOSLLMt2p4PgP2O4VqM/0Ty+au9Q/QTncOIvy3UG728OjB34Wb14
wZgcCaAVbBb4ndmpJW+8aieDyFiVUK/V2UWBxtfaGGkmc+tQgv7dG+CClI0OuMAVLiIYlsEq1WwF
IFW/SYJ1oZzWTrsZqrfGv4rBaep7Q3q0BhSOIKzuHDiWxSW2u3YILtuOlpjoncJxGHkeOA1ilGMu
Ee8I9+V9t+3n1OvTTQqByh7WEi/eN/gZWokCev1snqIrpryVL/ddMStIwS505aQGVZbOw/Dd9IPB
INGMKWpqI1qG11Arz6IbCBq5OhfSLSAfQCZ+f551PFsyVEvFmeLPQ0gc1RpphyVsU2Y+3ie3fGvh
okJ1smFwkV+5NN2FehncAsdTuKHOEq2w8+YQu69xifjnZY+rs273GNLhOd4tRonvETEZeGyRZfGW
8VoJF+2JtGsp6ENToZZXtjMMwbpkBWFFvzT3NYYDS2WuvnXdpavvhHbHwnHeyngObuwswXSvWFhP
6WvJnihHmQpfpSC4V7UTi6x5HYIXOx9Qx8DDyJ9JyCuPvCXi/+yNuDyx7A6HKzYZQpel/qB0pZ21
53l057Y3quMvylSyTfNKTTZGcGbE2jKxVX3bJpsCNmwCKhlWkxkezATuBin1Sz1+0zUTszDbes5P
APPscuQIgnXCNvGXHCxyWWHeZ6e1HaFsJyHUiRja1rkK313CLQahNK977RmB4pHrcICRARM/xXbj
qnO3qnUfeetGWPvDPhPe/PrEgTlm8LzqOSGGJ0t1D4qxbzM8kki9A9FMiH9C974HKKjIGtKolY0Y
9Az4zAaGQSkoSx/FZk1OlxkZGhMWgReQN9s6CJ5a1PJBaZIdCFZ9OldqLBTaF/VEPSmPsniVMTT8
K975eYtQbyMsFnXeb5PUn2kRO0aGIaKtkd+MGrnL3LeRIpj7+Meh8dZu/A4KjbePhRtDP20Fql7P
fsd78zVUTXsA0+AaiNSdacEVqTL2R5yByucoNrttAJL1iaSNgsf8usNs1boa4rt4JQZnEaDNwjiv
RPRDUIvSIZyI4FNtXJGFeUteLFyLPFtTCtKjDrQK9pPjEW9knrmjHhHSwUipvkmXbWCXuFR2qwIB
fQ3EzDxbVZybFUigjI97M4cLGUlH3Q7ge7BbkLLKLlIfsG2296WnAGUXWEi83jDcdGZKfmvZKJ+i
6GVpu1ItuS02ng90pp9XGCpa3das34ZwWeDDi3tPD4t0a4AQlhCPx4NAuYKVHRSjlmnznMFhw7re
OinLMzWiNDQL4wXkIivFumOOgyuuKTpENd2/quGUoPg77N258ROw8T9B3n+hkj9GWF+HeQcUtx/7
n4Fe+SnS+/Grv2rSxj8VNGI1Y9SKNa2x/PmrJs2PkBBTCAGRakcJ/Ve0J5v/lOVRWxQ3A4TBUcH/
Fe3xI7C2mkK0h0i3ocCd/g8q0hNLABjYuOrxbJXQIed5oJiT14+k+pZnSLp77xJt2kHoPtOPzdAo
OyXS8Xq+aHNkYcCL4MObnuidujXBGpnuRS73YOmkRZplJ45EYCFomzID5Ww2D50xPEuoZCPmuCSt
j65evUwk51GrGsSeLfFYBfHzC/xHJ0yqx4ZOeZmRmXSiHTS99KSGTkQjB0JMb5oAujZbzaU6GgII
rCXzVLD4Yd4a88pqtm3sAK9sbwVZPkTEM9j1/Ej//j/YHAf/uUhH7Oj/Gj/8Oc36wne96v98/iNY
kJ9tzx+rx09/WCSVX/Xn9WvRX7yWFE7+tSLG//Pf/eE/Xt8/5arPXv/3fz2ndVKNn+b6afJpdY/1
+a+3xUVdlv7jb7/wr82gW7x8eFRoTNXPFf/z5cMPyKBo6KVQa7UUhSn+ic8wpX+agCYkUeX5irTa
uE1+vnxUCeSGTmKCFxMsaQ0FzX/1/Gd99QeAxn1Nf/75Y711IpErYEFgjCXh6R6ozaIMwlJFma41
axdlOL+QyzHWEN3olmtMJo2te8ajFDe5H85SwyqI1stBLdXqPEoSJXpyO63V92WmRsde7Z8T3n99
qUn2o1OiSk+NLNlHehHea2IhX0ddevZhcv7Q5c9PvV8fboyX94fUil7IXienbbyPyrqAX0iax1Y8
qcD1uaQO+n0jX/Tg3QrqQyOpYJI97eV478VSjC+gVwn5vGxzh/Xza4X9oROfd/9fnZhEGLFRJ0mf
hPG+NGvu1cgdVr41gA6O+nM5z48M1VetjH//oRfgwIJgaOMYzrEcXkB0OBddrd5KXaLikJFefd+X
ryZk/PsPrSBllFKl1mAbBz6AZUHOFB+hKAWJfk8rjWL+fTNfdWacqg/NFL4lDnnroVgk94l0aUiJ
GCMLj9hCbPudTgneyEhJpceSX2Ny669g8K8pmqScSk0oEhyxnX1TujoiJno5DPi3OHotnAZeHkDA
sUrJTKEcK2Xsbfi/9UhdGoLTdwdBG9Sqn4t60/MEqKEBGEfgD1+szHclxw/D0BlOGSix2e1cye9u
1HhAWF8yHaSc/94wj8Px4fOlwjLUpkvDfRqXJ4mIrbbUZuK8djs4j4noHZnNL7phTK49dL5K/NQi
cyf03m0rjSwanba+78NXHz45fxyjT13EmcK97Km8JtswPFjR3z0bpuaKUVfKueR45k4rBxI9mkkB
OxIk9eH7L//FdnrXBv8wAaLheE1qBMD1ZUPLnxWv6lMgc4GElGhgJXlT/b1R0idnUJVZvgi9KNh7
YQP/q3K8GHC8ksF3+74nX0yDPjl+5M7sIkKpYG8YUQQpwcgqYS4qnXykA1+cCFP8SZI4gLokzNSt
knMnTskcKJVwh1GpA0ijvf++F1/Nx9i7D/MRy35YJ21r7BI0tucqfKy548Ox8CMyct838TnL/euo
0SdHDUn0oPAVKdpbUaHx2mqurKrJ7kK3RiY1S5dy2vE0+76tryZlsr9FLwNpp3URb/akXFlp6N4l
buMewQ98NSWTbZ3JSta4tRjtE8UVF0JXIimsyobtpnD3GrePl9/34qtJmezwRnKH1EkbYyerHoxC
Mrkrx1DqhRHV/pEI/YuBeuc5fJj3ijR4JIhSsreSNrhsVQG8RRNefv/9JwDCX1OuTTafrFWlKII9
2ePwLoAZlxE91peCN1jtVWEYQaUsUkR2pCuvVdzqLWxKU7wvh9RAVAayh3xZ5IpqQskRsHC79yPB
khHb7IpBOuPZltTJ6vsv+sVAj/n+j6tfc3w5wjlQ3Alm+daJmYtOkQrjBjPtv9fA2PCHYbbCEEAv
4OVdFwrSvpEjFHlDSboII1yMvm/iq5mc7GCrTzzHCAp518dKuSkELX8wQ7k40oGvPn2yedGPDhOp
Taq9IlId8/JeuNOG3I+P7NfP5cy/Fspkv+a6k5uVakR7QWgkDcVABwGyivy0A9TWExOnebT6KOxe
5JHNiZ1bQIn6mHrVF9tZm2xnq9CFEmBavW8rMcO13HRfs8w6V0qDR7TuBevvJ+irZia7WSlTHlUO
WvpZgJyG3khAw/Wh2uRhfi8U1TEGyRczNYXN8ihxPRGxk107BEG9yQ0x00ZQtSwnx7TOvmpinMUP
q1kYirzTo8LZ8VLEBdzUi4vYMUjYfz9QX3385NRQ07boTEGwdkHnN/qiBSbQLGMM845U67+YCHWy
23u5cusqDFjLlelWN7mkRqisyI1uGgutTczkMW0ruZWOzPsXh8uYKfo4Wq1eg1Ztm2YXB2V2NQha
v88dXzr3o9g6ctB+1aNxJD9MiClUnZ6L+bBT8fq0O21ElAPCmid+dt5rwTF1wK96MjkEPI0YOSlU
/5Dl8bVQqxDZ0mLeuOLffP2MCb6P/Rj8uI/F1A0Oje/fmpE+VzSqI5rPS64tSnP599bXZL87aSV4
dex6+6DTsaovZNK4hYj78/cfPy7TPzyp1Mk+dz2OeqUQxItw6K7NJE5IajsvtZILtpMkRG9DO/++
pQks6dex+Z7i/zDvrZx7jpukwSHyxRs1NDA7OfENF50Is4HkHBs3UoibUGfh7lGjKvZ9s1+stnde
8IdW42BIQtmNvH0aOaMlWiXbjlUitYUKfufLw9+bpikDLs+EIQ/0SL4QYxCyZZyBArcC8ciu/OKQ
GdNZH5da1MIqUFoFkZSkF9C1lUM/WxmdDFv++1H6qoHJtncVN1cqzVd2qWAl8PISRqhwBflIwP7V
JEy2vOcZ3pAPnrevvVhYSWGDzHZf+auqVtxFm6Z/72SZqiQ4ViEOgoJxe9wUwJu77FTz3XhumCFV
tZzy4d8brMnGDyyvAo6RUtfDMwPFAsW/7Yl8jwQvX43VZMN7WmcU2Jq7By5Ey/aTaJdKlrBsSarH
tWHY3/fhq1Ym+77wTCGxfCXdR01tWFvmRRlWXR/R8FJVYgtfeShfofozjU2i+c9Z0S8W2BRaLHdD
qeaq5CJyYMm20prSLiJDu/y+N199+uSOh/8buAow8wsoLt0jEFAKaF6IP/GR7fHFaMmTS95U5djR
pYw5ISqyRSe8lcNA3yVZfFcFunRkTr64seSx9Q9HlWdmhkUc5B4I6rBVodCzcL1StQOpP6bWO9Hr
/3UIvwOzP7TRRX6oADdVd4mTWgoJ1DqUy2ERtZrVG+uy6tIU4xVJCeuHzi0TEPROQAYUTcvSyCBA
DIGADYseRmgdAjoq2nY2eLGJvndgRtj+1AOOlo9iW7b9qZFrurK1/i9n39Ycpw50+4uoEiBAvM7N
l3ESx44n2XlRJdmJAAESFyHErz9rXN/5ymGb4Zwpv/kBjaRWq9W9ei3w8Zdfy8ISc58gg5cmGx71
FChYx4Ia4nq6NmxFmnphn16fdm9m55d4bjkCP2kHy3a9rz8QlI13bYjyu5ez9Dpze23DfjNMZ+rW
iEhqsEyB3lrxZHxOrC9OVxmzPwtcGr+DgGVJ1FNAB/XACjAOVD41+8tfPx+Jdy7816rFm9/O67Eb
Bo+C7jQtaoG2bC/tUOwPayv/VDaJsn/GqBQJCDyLqE4ALYnUYO3K4OeCwDuDB7N7AHLhbIAWd/mh
GdQpaMsnSSDj6pnhnpb9tzIE2sj0I1AJ4Ca7PN2lMzVbTBsWSey5HCLVxHvJO1BRBlBR36aN1itz
WhphdhvIuKvj0gJVZribttaArol7XXFTtJNZuRKWlm12JVDT0bHSrvzQ9f6fuAZJOgE+ydgG0g9n
EdnzwvWxBZ2NF8UrzmjJpc4uCIvS85Br7j3Qti+f6Bii4wg9+musaUsn9TzVN2YYyOhcKhbig4uF
uuFe8ig9jTRepdi2PM/wqu1/bVh8M4zNpnbifpYD86La6luahXIA8keoBuyjjeADWRlo6VjNbwjs
OwouovpwjqON8D9xMYAiGOQC3Qh+kAHJh/T8n8vTOn/1nXP02gb4ZlqNhmJYCaXvB6UzCZ3nPtpW
EfafFAw6cEg7bFvtflwea8EQ5l0EElTmSVhM+olFXfbZwDshycHJuBLaLhyfeV+E9BJfhbrRTxwP
57sAdRvIPHVFBZk4fq0ZzNs/pA0jlSHXfUxcCMLQaqASqqpVVqJ1S/Ii3F21VGQWhljeTVFaxlgq
eQbuqAHIrK6O8ufrPj+zsSDoJAjLdfsEIAe7g3RYL7faBMAwXf7+glW9tta/sSoRUeW70h+PwxSw
3cTQ8heFYJM0BiTXlaH/1Lj4by6PtbDtc8p+WiCJJlzUPFXoCDiczz4w6qMo7kY6JL+uG2N221RN
hGZQGuYP04Acxhc/5UyeawQBpLymuoe5XR5n4YTMKQd4mKQ5DLeFUkjgoBVOwmari6pbIzdYWqvZ
DeOQXDRlICfEbC5C4TsFp0sNqTe83OWK5S4NMbthgiiziJxS8+QcD45Vwvl32bvwvs3gpFfMa2mZ
ZjdKbsYsatFw8gTVMKgdJIN31LJaIzt633ih6fH3hUKo8nonuvh+TC0DshUmbKED34ITrUZ/poj4
XZJXaOHZNW1M1O/LW//+zUxfGd/eHJncK7NxzKfo8+SNmRkPvnVlbzdlkaD5Cm9cj6fNLvDgP81t
N+YsguDJNI3Jpwj3eVytZNNf46f/3geUzSwklwlX+eRHR4JmD+jDh9YKkA0MoqnFPfqPe/6AurgI
7HEqbY9uFJnGI0jCdFh6oOkXXPQMAm4+rycPtDt1CvIgsDf4kIrnJi+nbRcXtSl3rLdN+tIasPMI
JIp0AeCxZ1MOMZgg8MDA2Y0mjfrbIeYJRIfLsqsKbyslJfk/lxf8fSP6D6dTZSXjk0DjQDPSDIlc
A9XlJBIrx+D9qASCnH8bkYrHqXcxELs5zOngguTAhswBH8qhBWhfLk9hyVLPZ/CtzcQtuEJGhSlU
QwAF3Da7UShjbQVxf0YMWSceXblcl8zzvIpvhqKgo9VKI95WYMrY8krfG4VLVUmECeehAlf+M40Z
eB/59Ofy7JY2aBZwq7ABqGmy3pEzFHzvlD+w4GvYoMfj7vIA77sqms5svUZ3Z0+dix4Gzw5bhbbo
4YCOQzCvaBMC3np5lKVNmjnEbnAw9YFmDxGXOcybtKzpqnvWp5EBELGIyG87OZaNByps6K35yFl/
1/99nwO8+PeOIYqLhGwdZKrTWiX9TqomQh+Ll4cMrHuVNOF9BgwReNZ8Iizw61OrCmD1Tdvk5TfA
MqEw449dLdIVE1pY7tf2njcmlFREKOXRHkj7rkGtSzbRN8FLaGn5Q1asnLsFo3lV9noziNP+FORC
t0eWNaCEhGv6RYLQPl7ey4UpzNsOiV9Ouc+Nfsj8AsTZxZCBiqeN0fBfjJqtBDQzCo7/3Tk2C/4A
SUIis7bpsa0GZLtuExY35llmjabfVGpiCBPHGeRskWwBFQvIiPuyoM5A0R2BL9SK3RjzZ6eHMbqt
3EQaUA5wreW3UdZS95uYtD7bT06xnhwur8uCjbPz/9+sOl7DPB2aevqEq0sqet/LdgB1giqBO5H3
gnqgHto1A541dNt2lHVryccFt/TKdvtm4Ex4EYMWtXjomxHkUoesYDhVuCrBS+Q1WU3+0KRgLRgt
Aj8xiBWCvuI3ZcOYW2MgX9yumReuwY+BFsrUHPPQFMO3qHLdYCFRHWAbDyEPxvyOFrqfugcL9qcR
KlxZXhT3nRla/ZLGBZLlG9cPOcS5zjjPP3ln7PgvuvQqne+lS0i4ySs0da85pIUj8ko3/2bNrAub
3oZh9iQ756aNa7MRJLKpildiiKXvz/y28ELT6DaVz10wpQ8SCLNyX6us49cd8TkqtslYOJbBFD8g
IHcgAQKxB92D5PnaQz5znKYZwzTP8vJZ5AJUkgSImhNANMZuWiLNSjF24cTMga4WWpSsZjJ/MOA+
2ynXMshr9PU2VKMDD3LzEdmgcXv5dM64C/7XocwBr1GQ1Z1CkvZhqmoaRofI5H3/yIPYBOyu69rB
eXsWIPfT37gk0kBe5q6m//YgOgs+9OOok5/W5niPbsrEkwTdLgVJMwZOXib801hYC8r/WGUF8KdO
5NaTH+syDH+rPjdZtII+WjCrMxneWx+j8ioFvUZYPKPbLec70wxRe0xGBI0rF/VCyPaqpfLmXDjc
hR34y/KHSCi6V0n3tR6xN5OhEJpq1cpmLE1j5i2AOepKvzIpMDdU3rS60OE2KTp/DXu5NIvzuG9m
IVKmeoeE2EPPR2+bxPwzm6h/J5i8C30o/q2Y1NI05oc8bKdSyMk/BrqidjzwoKmROlRekn6v6YBe
L7DCjqbzD22lp/ol7VyegGkmzyZkyvzEpuVLhYd7rcEdP3roGpuSoAFlb08KsvIjF5ZiDm/yIiSx
XF+1R563JfpLa2Au6SF06IaRm6Z3vmi3oP2LqpXoYGlNZvFkYUQH1pvaPRSggTwQxtH0y3xnT5fX
fMllzAJJmSUIBvxpfPCcSz8BWvY8hMPv1m+nQzVBhAotOSuR2sLCJTMPmOsqSDswHz7ErYPKuxor
U95EpaxRowgRk4S3oAHU2bhy8BaiqjnmdsyU8XMP+9R6QYjO1jHxwSouJGu3iZqatXtvYf3+g70V
o3S8zqCH62fjRDETxED/urxLUCdI00I5yG+JyX4e/KkrsxUjXDCKORA3bjhFntNlT3nKSfs1b7s2
e6KtGq+7bec43MqwHiENT491lrXPEQ/Hl7YUXy6b3NLOzJxV1fCm7BqCSDTx3E2cd3eAq6lno7L/
IZFdrOaeY9p38g3xedneuCvn4q6vnK6OXlwr/iFUJtE/ss5roFVcpL727+H3U/S+Z4Ng9Gudpalv
r7S7mQ/LGB1H14VoCi6pD08Wx1mKrliXN8/FIMHIdnkRF07TnMS3T0HyWgrsEG1AM4Zcxwsr+i9T
gTUMyBrmdGmQmXOIfNTAxDT1R8cGGp8gYVqdhXtthR7LIqvTcE+tDIs1//+KF3lv32YuYsxo3gFi
XtzXcd2PvzXjZoKqHg8gOOIDV7hpBnDSQNs2EW0KNWPQjA35th+1pT8q2geQMCx449HPQ+Xb4TRl
Q8GQvCVpg/7i2o0W3a44+rG8k0AWk23ZKFGi+5ZlDI39U5jRT21rczRYV6bzcLNkuq7KeM/zrhQf
/aH2g582kpAFmOJ29Op/jOeMjn4px7Nma3gHWG6tAX3zd75ATfRbUMQG8ppGi8Jucz9uoZXY1vGw
ckxf+cjeWbBoZmyGT0gnCgaWrDqSEYReDMvzjzED9OuDxEPc5dsgSWX4QBg4R4OdZ0MCSn3PY9qg
Osyq+ls3Dj6x34BBNJRuvZrw+nPuFMkN3nRpTfe42NA6DfUgtKUkXRjegbV8hAqricZq/KCq3sPi
AjM1PldDQqbsYHmG7FFH2xZEgwHVULiR2VhAMg/kOlje/ZT3SCJtXNCGbNpfPg8LbW10Dr6WgG45
E8nmCG0EBoEtGmg1faKtCCcAEbUGE6GCVYw/ZB8zDbWH2I/B/+7KLr8NAjy/XxzLPfedF1FG+5Vf
teCn5603JCnxLpV5jBUl4kPukty/qY3xyxUvsPT9Wfgay0Ah7ePHnwMPxb0DumgthGHDoNldXtUF
Vx3Ngg/a1akNtIHmbZnlLwnevls6cPRjR6bVV85h5mRS0KH7LgraIy6B0ftXBXgn/Yghy/bv5Tm8
u0ZIvM8SH0XDe45Da3/6YxvfNNznN4nO7TWQDnx9tgNhT5iRuPN/ljTvN403FjdJG4U3bAC1QTM2
+TWrhHHOLvrNlZZOESh583j8GQcxCC6CNNw6Wq5BxpfWaHYlc+h0eTnaQr9CFA4YxwT6HeDZqlei
lXetCL/9POqb396Ccqoa0KP8PQTT1MHFSPHi4UdvmY90/nWbPHOEpOCpb7rS/iQiAN1GVOA5iRbV
yx9/37dgArNjkI9dD8/i+V9NS+02EPUhogTMPZJtx6p5QbLmyAegUUVN9uDd33nGgbp/DWL7ftIV
w89OCAqdZWnIEP0EDgFs2voRnmufpe5TZcknBrKUxECZxYHFJyafRpD0XJ720rbNbmNVUGJd46tT
0xaQjskyL8ajoAqabw1IwevrDHue/YxT8CiFVRS/DFkWFVs0abbjNvJ6tbJ57ybzUAGbHX8DEsEq
GFEW8mh8FLnzAIHG3dMlBx5Pn1oaP3Uyu5XduLu8agtHaZ61VGCSF5C1TF8aSFGg6QLyR54Q+cpR
ejeyxWxmbiCkIiyDTLAXO9Vd8rvDW3T4x6LMVBw05dxHIbyzcioPpeon942lwDPeXp7YeYj/xBoY
euYjKO/QoKC9/Jfxm32cVv9UUb8/Q3sGCEFeN8TMUWSyS4luRPErG5JdDGOmUn7JUxDvGa9cseql
/Zl5CjzMeC3sSF9I58AH71enPoS7uzyBpY/PHAVnUYaOJ0dfdPmqjonk8DDxa/p4sQEzN9DShuh+
nOwLQs4fmQJ6tELz3JXLMjvs1dhpO2WBfWlqfRxGkFJxd+31Ms9LRkaWnZhQocw4Zyj7ErUtRNNd
99PnichmTAxQn8S+jL4ZdmBPgGzbtIYzWzhw/0kQaoG8aWjsSwsS5V63J6bhYEcS3AAXCKroAgqM
Ueaus595tjCMPADCobVyqlPZd9vM86Zum3q5+nGVfSazMxxqv/LaMU5fAEcGBDnm3cblw8vljy/c
F6/06G+u+aGN+j6ZztRWQTJ96TtAvxLcyTd98+fyAAunK5kdXW/SvgPqr9pVdJLbKRVlC804vobH
Wfr87PD2A4jV67LC7/egIg62g0/oAOxXrqElO5odXtOFCmlZaDJOzL+tRqG3CvXuDdJ54d6VxS4M
THiuuEe769Zqdp4n32TF5GE87dP+oDzE1xBoufLIzZNrrGp562pb7ewgwVWvbsd2LepY2IV5Qq1m
mjKL6HmX+yCrImhnd2zF+hcMdJ4189GXWEQoH71YnYT3owJpXxqRcAt6qrWs4/tdREBozC5oJnSB
ClyV/FQutBDSoMRLoFVmkYtnj0CwgXMIolcdqUF6r3jdQPO5FgXkrhEu6LA4jNUUxtGKZ1ya8Pn/
b07kVCdA+xGs5dCkaDMJD544QP/xyq+fd/DN12WcDC5H9XpHg4GLfTrQ4rFqp/GxaA3xrrPjeaO7
oo3UfjqVu1ok8jAWMvo6FvF0DVgDuzU78j74WVTOoRUgGhDnW+j2bMqJPwWarkQ0Czswz0ogeRTy
csjLXZXk0UddyAF8AH0E2iZjV+KyJZObJxkKv/bp6DFxaunEomIvZK90uJlMCoK01i/zpjomnqc1
WBGztjwzmSoHWivjqBfprazqgV25XfMmddILwMxEQV9o53RQbXQzQTgtJV1JTlc5tnn9BTlVPyts
xV4mnfR4fqHvsxZ8rUNjwfvM4SQVC4cAb1VxUh1yxXEkDUSJ14imlz4+OzB20mnTDUV74rypEmjg
Wv4Bd074/0fR/T8V2bOO6N8HEqksBaaRBOAUT3rpIZZWEXHrMgLByXCISlre1hGS458u78Q5xfHO
g2AuktCPQahC30SnWJdPAhQwm6GuHqdC640Xuy+VHVZ8wKKFz45pb/Ne0Mw0P+rOfBw11KPw4NWi
hPRJfRSotCR4FGfpo+6TlbrwwnU9b2MHXV1ICiTXflQx8MsIWG9GWx1jwe6yGv2TeDGGDV2p2i88
rObKR8CGxWzMi+YHce4Y6+kDa1CD9vNnlzUrQyxY3ryPPe1HcIHh4JySDEj/XhG76yUQIpcNYenr
50V8cxEQ1vaZrBmCmJwPGdwL3vTbRNSVkdfFxXR2cgJYGLCduj/JoLIZMukhWnLLwKxleBaSBHR2
coBXz9B203svyB4lHxOk7TeVo2pXuehPPGZ8G0x4xzvWBdu0i5OVdTsr9b13guYt2tCsRxqs7tWO
Oztk/FRRyj9lo5BwO17Vg3kNQi2q9fKdI1HRolU0yIz9YcfMOzPX5Nbv/aPp9dR+r7La+T/tUEPC
PeGMfutkkAH3Bw7qLio2avJQBkCSqBrYxzFIA1lBELdwA3L3Q1tX/6RMFKTZe2h5U+MtGxjNnxPZ
uAJ8zm0Ri+9APIU4ZOOUgoTVk0BeQ9sb6ZO0vslczEcZr6zKgluZt2LGHumoqiM4eFY/FIB+Hc5H
LxvzZkNbKPplVh6usttXtsg3dgsu/qGUbcBe4FzSTTANaC2EDNzKPBau/nlTJhCDvWhdyF5S4z6C
cwgcvPpDHAYrHmrBa8y7MXUsctpTaU8WErkTSB2PtvG6PYoq7kCTq/AxALPOIsgq7nsxoG/5FFTG
26oJwNxeRd+vW//ZqR5QMgd/bWRPCI7TQzu0bgMImV3xeQvr/6pO+WZ3u6yKbTNG/GWw5fi9dF7h
PXdDn0Jgr0ho4a7LyswJMKokLA2qpOIETsc/roRCchppsb+8QktzmC2/iqmLZZF5L2wItXokUy/Z
l7bWNPkDWk3SrYSQSw589jiNwyL1WAusevuLPA4rv33hHNPZC1S0rao9FAa/qzG+I+ZXjXhAe+rm
NWHNspUgZMFzz1kbaN+BHYKn8UuX20M+Ds+s8+ONQaEqw3HuUJ8BcBMaXnztfbowrTlhgysKFAgh
o3FimBZX+qFm9nlKykfWFgdTAbV7eeuXxjn//435WpA1aZs5cwKW4E8HHGUUI5US+Z+ErR9LMazU
rxa2fk7dgLJCXHu8yU/AJX51EwRPdB6z3eU5LH18Zr54yo7AC/fkpUxBaBNQkEQ7yr5c/vjC2ZgL
OKkiim0LiOx3lHiPAAj+Pn9aD+b5us/PQoJ4MhXIXzn7Thp1E+Sfzxnv1r8y5guDv3cXjRyFVplM
v3PNDjTP2zNK99+oYo9TtlosWFr+2bG2ZQROnsJGJ1IBef8bLwAX3YKLoKpX7qCFKPm1i/+NjaoB
+Gg5AYtm6/hpjMPj+YyXvj1A7eLjELkb0a4NtbDbwWzBGuU8UJmZ8RRMwVnhgfeyyjfobO75c+pC
Ht1c3valKc3WLHUWPAfA9p9Kb9ipPnlgpXosvPFTPaS35yeN6ZqV1VvYnlcxzzerl0M6mZmGjieQ
DZE9gBfI06wWCxbm8YraffNxXqWoRZfeeGJsmP5NPDX+JOiiC48MBSK+HTnCHpBLn5fS8a657jKc
9zPnqUOW39rke0KkBGk7ONiLOlurUSyEPHP51sbRbMgHTb+nDAzbybgjMv3AKvOtbcify9u/4HXn
nctUm7hGg9l4Gpv+jpb8dmqr1wKhTwxId9uVvNPCrTUnguAsrv2kbsPv51vr7OBlgYqL9NCSX7fq
pjA+xBwAK9XdWu5haWJnI3xjD6yxNO6NJd8rPnyERPAOrGNfQlfdnycmALO6vH4LNj0nh8jTgVA9
EHsSkyd2HG1q27Eb1zqAlwxg5gSos3ykqk1PoNHZJKG3bdDwP9b2Y54FKxNYKrbP+8l5yF2KXsL0
5ENs5mxkVtlvfio+DXl4HwgsXKHu+6goNqBJPgS8WSkQLM1tFi4BiMtyqTFuN0BREqqnHaH3IlLf
6XDdI3reZW6zri9zWw6nIU9PqgAmriGQiri88Qv+ed5b3o02yRKPmRNhJN60gfyUKQkhjHH8cXmA
BcsiZ8N+Y8B+2yWJZxT0gkB7jwpQ0N3mnb/GWLD088+78ubrVnpRSeJ8OPllDW0aUn1BEf/pfB9f
/vULuzvvJ7caT3ZVnwnyIOaOysnHc5m1q6Inh0LoSsS4tEKzI05Buk8lTboToY05ZpKUT8j9Xwl0
mneRg+4gAK5RspPfRg8TEJjb0gVPVaj/waV/uLxKSzOYne9IMBXJySSn0Cv1Jiel3AjX/Lz88QUP
SGY3u0+7olaR351G2pwCGv0+H+YzacQm6KP/h2zl0iRmBxmorBLsoXH3HRTj3wPQnuxCMq61Kb1v
p2zeRg6CAxa4oYlOqozA5CLTvv2mhSe+Bqm31tnz7kIxOs9HDsh8Qifdc0f09Vv2wTNJ3T1CzwCT
2miw8ZC9Amt6A43wwfeq3eXdeXfVzspvfx/AHi4XgLMI9PlKok8ean3B0D1kuRPNSkC/NMI5Unpz
xOMh9lo7ye7BpY3/3AfoygE9uYx+XTeBmX8qULcMccu2D1Hrf+113X2cItBiXvfxmXtC2tunUTax
+zzxpq88AzH/ZhqKeO1R+65ZYfXP/3+zNn6WOKJDLo5j5UT9GA1pw6odEbJItmdixPIaJ45xznvz
Zhzi1MhHXijwqVpIawEb3MaPU8qydiUAXZpI+PcAIFJB8RWO9iEGjijcVEmfQ0nT83N0yKc+RPeu
24+Zo6IMIhoeN/zJFLKA5BOUMOpbyM0Ea1oC794XWKiZsyIJBMh17hUPtSm+jTog+6mMIYDGwYUH
dMtKGLq0WjNXFaOXKsUM+FNTpeUWkWG+I1PF9kpO08ql9O47hNH/5GcIWBoFsDPHTDRG+rvGEz77
VUVVlkZoZ03T4dbErnZoU41ZfTJUMRBiXLVL85gEFSOZNyUtjtIryunGpXH2BeRlTb3isxaWb54K
ajxbiCwt2ZN0wKN0wktvaQNyI0/J5ubyFJaGmHkVHsdUxh5Lnxo+DfckSrL7182B/s9a7+DSEDPf
IiqvxgbRBL1EHVTbUmgTxCW0AKEccB19J5pB/z6VcTVSCfop+YAuEvNYjND02XrGAv9y3SrN3Eru
QbS3GFnyxMu22IqJg2WKjvGmJ6urtGTHM8dSIZsowDGmjonq0ud+MGn+iyjWkoPX9574QyHVO/2a
2kiBy60GofqVUwv+XjpoorSNGUhwDxWe5N7ZIPiskcK+62twWFxevYX7/rU69cYpV7FoyTj09b2f
hOPW1UjhNEG5S6xx21DYg4yuFJCg85KxJBP3BGztc0B777cqW/sSDGgnuDyRBUv+T+VoRGdOEfXV
QxulRfFcANkQfs0rjjy5m/qsXDPn14TDfyrfYNechRK4FSvwiEzy2LdxXv8ejLTsKBAfcejsgcDy
MfJsFviHGoi1INv4dewNJ2gZUvUp4nUOSVhp46Z4ZH0u4rux6KX9g1Kb0CDT1KUyHwoIdE18h+Zo
0sQr6aaF1Zk/oEhbRboZfXuPcvoYZtsalYU03IC+e0BrR58H0codvBBozQtfAH4Ap9on9InQIeB3
skNf+EYoklzpd+elLxL3YV+hp/fJUOvGL440dXojQB3J9oVU0emyNS1NY+a0mswIWcKff87RN/bg
/LT9XJe6O1z39ZnLitkUNGzSAgSaWVt9Na5IyA0J8tZeOcDMYREfmPCmtXiioWseoKC4TOMDOFPX
SuZL/f/zjCxI5YsIjRbJsZ+KgX7uM0PiaS+h7R3uIHQPgJGlI0rVWzTcsSP1pBu6GwV2HCBmVeid
+2P5IEAWxtop/pHXLqzFVkcczujUSNpC1kKrhHvQPS17ArRzRiqSPA6ZouiuvLwLr3mpd04ymUVA
gXCxHqmN7pHqV9EnCxhxDOGmKhzJjeTQc+KbLjU52tQIrZIOgM1au+A2ZoFlJYQAmlHvXe7XUHCA
4Be9SfAAp8PT5V+3cGKDWRDoutIM4DoTz5VMvQ+UpflHwbr2W0kzt/JqWfD98xy0HsPEa4XIjkNS
QemYZ+KGxKO9Dxs1QKTTtFuLh9j2qvnMc9J0cvgbcv+eUgK3109+uIFu1HhfUcLXGrIXFm2eggar
DbFV68nnpm5ktwnqoUw2XRRmdpNE02qAvuAd5rno0QVZX9Dau/cRW/pgtqyM2aN9AYjqy4t1Dr/e
scx5JlqRomSGQ667bMMJ5wIq103W3LcpJHGzSq3xU7ySAr83zszNxWTQbeR6chR9qtCAkznQKd0C
gZL4D0GQT+mtJBBSQ8uWkjLzNxz9rTiSRukghv6yVyQtSq2aAwg/phBw2mrlx07uIjSAhuXzNYsB
Lqm/oyDT1A7l1Sb+aBPkyYOiD/YCoLBNGNuXVF8H2WB0TpwcR0C1iLwvn3mV5fmuQtPsLSmV63cF
AC8rIf3rj35vxWeeWXe+LwIv1/cJlJVSBvoTYLOeulilbbWxIorzn6pHp9IhUVnVFPA8hY43PjKe
SmwC5OqLbwHYluxhmlQ+iJ0IgGPdZZ70WbXxvZxP+7FxxvUPFUJ6aM8Tklv9OGmWm/KW0qwr+H0B
PtP6T9SgwrkbStTQf+D5BQjM3jFaZ/FB5ExXB7yhrXgpqan8l7JvWMlvvAQUfp9HmnhZuU2HPoKu
OrSGouCmR7LR/qtGGgCO6TNb1Z/xaAmGdh930s9/5xMhfrCDdhWobqkHmbJ4P+ouy34WID0mn/PQ
a4p/wyRIizt0CtMKktpKN8GjHfrEq3fa4X0NGgywBt6wHg3geksrJbyPGq3ozVe8Xlm4hcBs0sgt
bxTNbmv0DkXtpsxVFNxPk+HpRyQbNHXgQQ4NtLPDxuRDdFRd3ujvMoggot6A+5t+TcaQ1/3Odq71
7wosAB6NJYX45VeAqnh/T0hRcLJLPXBkHQG3pewjaC1Cfugb0ndfO8kK1ezbwvTQmUXOA4XDLpQe
ELGW5KJrtsnYe+cu8dKbPsgqKLJ4V1WD7j/jFZnXoCkAq1OYbrjyYkCwSF3UxYr9LXiuOY0qSb2O
dVQ79APkcbdPCGa1g+KMWfHyC45rnuoWQ8tNWPv62eSR2KJFObitGOu3hBXDLRTk1npWFxw9mUVQ
PXjHIJ7Dh/s0YDo+FJlI02+1pYXd06ko15igl5ZrdloV4BCqrKx+aupQIgNTg0Brk4vc+3nZtaXn
D73jDkjwt2/jXddFKqmqp3RgycDuKjRLyeC7iqUQgL0ztArgDWFJ06gWGtuGKQxPojLYpLJr5M1U
ZS3ieCfZWPwxA2fsvteSqUeL9n1/1+EO8Tda+EX4Aa9vA01wnlL+DcqX7WfKSzOdWYfh/xtQsAQ7
lkfD+JwnTgQvxHdi/MBrH8QlmzyQGrh1KNOiNgXcLaAuWxUNIvjuDGkNMjeDaXa2TeL+XnhVodsb
MyE9DcFJTOiZVshbfeOQV6zAwtKDGGrLEP6F7R2iu7g4hilAVHTvlLPovgd4y/kbp9qhnnYWd1Ev
9l3snV1O5/peb4D4EdUNyOGgmAIgKOmbXYO76FxMLSZynzPRgnwRMXb7AqlnJfrNqKcxfKqUIeJG
gzW63rG0DkBqIBiJ1B7P6xwxpqgccfc00WlY33FWVXLcEDCvqUNTarD03bWs972PQdkCIrynwMdV
3T5DekN7IDf1OXgHmOtA8AVG0kQ+gee/Ln8jTq7TRzlUMftlG0eSHqsJrWqzjVGqAa2FkCGSe51G
K6y6yZu00i8JAiMf9PZMJjLa8xLFRogdIAItthGoWdXeZGww3WayEegyH4Z+kAqNwX1b8HKDuzsZ
VuKQd0vVuBNn5nne7qnoM3LfDzVCtyK1Lv4G+8qqOzMNfsEAICA0zre2d3h8b2qGF265D+u+rFeK
ZwtHcF6S9UE6oQNQhAEczZttxxAEYDvVlaqT9BV2/iYB4mWxJIAsT8cIxyfZclDFyp3z+VXoZUbn
hdc8pAHNlfQ+UxNbi/If+KOwhKASv13xIQsuZPZQCAoviwJ4p6e8gMslyf/h7MuaG8W9tz8RVUKA
ELfYjhMnvWTpbW6onun8QIAAIQSIT/8+7vpfpNXBvOW7mdQMspaj5Zxn4cmuogm03osY7pkGUszn
QjwMjz8lItvyl3p/YQRuKWpGPjrXAZyLimTUHylVEvjNyjN5jCAQUchvPY+Gmdj3Uwfc5Y6yhc4M
yfgEdlEbOY33V0bgajskKAjTVjTlA2z6iuGhlGLODmWpjD1cHtn330eBK++QlALaBdhI78ueW/Za
D34kfnS5zpqvPfjQpcWGOcZgcTFoVzVXVUkAwvnzRBi8EYZKLVJKC7zbitQY+CakhmTZVdWkIHGu
/Bp+tNPCfP2MZwTfG7/I2c6D6/2Wa97vhNvfRxos6v/sADbxqKEFZE/aAcSf6IMBtt4HozuiNm8P
Fne7qLglSai9YJePXcvpbpptDHMqNckorYJI4U9MQFxGHI0P/1G7b2BjDLS6F+SdPSJ7Msb/1mM0
d2Oa4SBJSgCNevJ9xgFUVIcGEE1IEuIsyCRNqZYg0/LESyaTLuGccLx0Y+3fhQ0txaEI55KcWlLX
/sfa6iVeNm5C7+eMg98n/pt9hRrTxU1T0kdUbXFcw7qunwl8CkkJcBSnixEnRiovpHeeRn7p3scL
v9nyMnn/Gha4mhVZXDcgI076mcXesJvGcrizscwPPkNOvKNmCzmxFoLO3sMs3B26kffPkFDAiVh0
yYOXdHQDnrrWCyc/w+E01ZSeYB9Z3nk3tGcv2YCcTHUmAnS0+Xo5yldacTUooCE+l6In7KMK5naX
RRAoge0QOZAhukNCdksHZWU9uNIQU8cC3S1aPeuhquH04texuudUES1T7ZOg/x5WxMqD0qLjc7pE
8aD3l3u4MkuubgQU8CC5PkPLDRTn5H9QAbXxvqnxtNhY6mvfd7cUdAJiW5Q/5jW8H6rWZJ+WHs+x
6379udU3gTTFuB8J3ahnXE7zu0kX6lizWW+ssfcfEgE/X8zffr0fJqSQefFEvCj4RMU5YSQ8yLk0
CS//u9yDtTacWxRv6tEbtCifoAc2/GOTBb6rLPLt/wYS5nzjqrbWiBOKtKJD3ADp+Tixtov3wkBE
+KYv27zb1yLprnMzC7gTk2CokQ5I3OKJNmH0MesqexYkqrqXy0O1YnQMd4o/54ObWSYF9LY/ZcPZ
HxeQAd+SO0UVdFpxTtRl9wAvQ/3S2i6bBRQAWoi3xNI0UDYzpDzTp3mzkPpY92JpYdfqB3VMdsvC
ZfsB2l4DMo6Xf+pKQLvKEzzysrL0dP5k2jhOzwh6NsNEJ0wmhpc7Nvm+jQ4DVVtesSu3EVeMYmJJ
6AFemz9BL0t/1Bl2JtGE5SHzod5Na7gdjDXbUr5YCWlXi4IZyHrPJcJCANzA93ltUMZh2Oy3Uo9r
o+fuGTIqOjyqyaMNRB3ONxagmSI5AG7ErIA0YzvF/Aa1KiUoilUQFj5jiWl1XTY6cOUqjCk5WEDG
f8xMUc8f7ZQv8T7wgiC8bepI1BsYi5WzxRWtsMkQ91OjumdihfdDisgCiSAmHp9Awu5J2kCbeWsX
Xlsfzi5DqzzWtI3CRwbOyyELPXJnO/1vW070kU/jl2HAyXZ56a/kjYPY2WwMLJeYlE38KFuZt9/J
rHW7I0FYMw1HnpqOkGKRObGP1LThUO/gPl014RGjPJT7EADo6rv0olHfQBc76L0d2Hg6PkV0LvKN
OuTKdugKzrKWF51uG/+5inFLVOViD1PSz8iksi23upUmXB0MAUC6RHq+fcYD3buzsjrvVyxJbnvc
KK7rhiuIgWFF1TEru2dBc70nHTbabsYrrvS96+RkA1cYg/fjAN57Qp+h+788GqinfS+9ZqvUuTZI
58h4c76exWoHsFDsM+9rcRBzC0FNhpsoquhbruNrZwZz9pKW5v7Cx656krqSaTbBuUQGKP5n56Iq
UkHnf+HeeJPB9DHlONf3sghef/+DyXDUny1UFuylG9GxEvSuAG1bE+SKoND2nBk9pXwy32Wkz95I
YQx64NXLz7m5tKIuuVKMPhM5QPIaFZwHojwGuQ9db7wV1ybP2VKyCKfsFMXymTeK7CuAHMPbgDR5
AU8WC12Ly7vJ2ng5m0lbJ/Ey5X72rLgN9J7ZxKOp1gXySVVcaHMYG1VEj5cbW+uSc38J7aLaiDXZ
Mxumj/DJ7Q8Z5OZ2Q8O2+JQr+/Bfqh8JgI3KmOwZcDZxI+sYFItmIAdoUz0tqg8PS2y36NIrvXHV
PwCXm9lS5dkz9+xPFS7ZEZpv7Q4eSfXh8nitXARcTQ/ZJcgDDzp7zqwX+kiRQqlvl1RJOdxebmCt
C84GAYoaY1Bly54BEWl2MsIDD4bF3m7p8627xloT57+/2YN4shCZ0CZBZU95N7oAIJuDaXM/CH/e
6MXKGnZNYgw0i/KC6+gRcLfmO/hPXCUQxjUiyXcDSTryA5WdsGk3QmatR07ssx5Q1xFJ4pc2g/IG
pJ2QIorLfuflEzlcnpf3dTd44Mq/UunVo4V/9Euu+u4la9XcHwW0fcqdDsbWg9g59hlT1+QBTkMx
7jXjGacxdn69MaZrnXT2hWxckK5AlfMFygj1fQ4KNNedugWU5eVyF9fWtrMXSCj+LolPxQvvqz5t
DS9OZdCMGz9/5esuqD30NA6iJJyf4CfY/VImHL5hPy3ExhJY+zz/c1EbJCdtFgn71Go7/8NF2x36
UBcvVw2Ny59H/XYxFBo+L1lcgbg7LC2wDW07VBura2VuXeK8yYPBJiSpXuDaUNW7fFpwnDC59H5a
9D6QJ9d149z828hfWgs/NpU8kUrEe4Wiz+3ZHu66y5kLaGd+hruYNMGTyYz3Lzyo9HGCpkQL6yaY
a17uAQ3PE/pOPvUveZKgFt4kOHuyvq/LhzacmuYoBErR9WHMsQz+KYmvqk8iC+f6rmJDLKBGnnmJ
OUBzOqCHDBWm8kg88C72yHZGNuUiBPRQzAVhOUg2UfchL1XkfcKDNknyA3Q9ykmkcEKUw52vUFxk
KepT+pDIRRQ3ODRRhLMx9bKHDKo7P0a/n4dbDkbCFxtUmj5MURlmN8gGIauslFbdiyqLit/rqSQW
siYGQMm0DepR3dlwIt1/SIA1zYHVHqreud9BZIUj9x7c2Lya73GVH/6zWSyzuzxa6h88EIF/IGc2
yg3cEkUM2OrS+g+cFdkjLSifj23XEX6PS3L86kE9aPrXLKKrvpkAmtZHUsNOBMIAs2KfJhP3xb8y
gWubSicmcbjpcjAKrtYQpt1BNR5vNdiwsh0b5gqXExG3/8lezt1JeRQPKh73/QODnecHjRGfn3Uj
p14daAbb2Jdc1HUJkd5s8fYM3FX7g9W0rY8tlGzoeICGajbYnUY9FUr1Juy726yA0WWKTDnEZiiU
Au0/bdyM0WcWqOWRte2S3OQSkrzHPBB0hvpeFC03VYWHZQr71TK/JUUs/T3EPDRN+bz03gmmhD2o
ECkpLASplwRSYCmDJnt9N5Sz/TDhbRTeyBHI5i41iVqUTE1JSbzsIakP/XtTws/kyPMgh5edhOy7
gaXKHClUnXU7hg9zaPr5oJa2/RnP88hu1RmgkjbwSmGg/eOmcCwglSk/WW75l8ovQV2aA9H9j5Nh
wZrAfH/z+iWAK58cl+Vna2Jh7to6mKoXjVIuXLDyMfOwIgb7bSzM8svAHitMM2822X4sloanEw+9
HzkUYrpPralUt2PQqi2hh4KN7MEMfg71iWGoSSrmqO1gShzRZNeCABEci1jM9yjb+fAlphrSyjae
kwdUbgW4W9D+BzaGWgVZFYikViccSgr2hKCeTv91AHsMu1z3WK65ncrqGCwQ0v4P8vnqVxIYuvNk
JOQt7fLYfoJcD/yvw6WP8fiBFE91N9nJy/a9gWH7vezOY9YnTPZw7splsoOhx7groQeqxr0NgBO9
ic5Q412kR6RErMe6HzoA1BlSb0P9eQFGpPmed/5AbiOIKIfo4zJ6UJo7H9VNAVXgNGdnZyNP45Vw
aDuAmCEs1Hf/87G1f+U1mYpTUohF7JECD39V+YQ/wDQYpl6xaPq0AzaS3neZX5FdOMTgTzWVRfO5
AlZh1xT47/eCh10g0wDEulM/iaL6qCSXz2QGNRg/CAS2+74emvIwwiywugPMwJKbGWldqF55i7gN
TRBIxJisl4eu8pqQppWBy9T3Polg8V1JlNofltqqZ2/xNT1gyTfFPkg8W6a1JPU3JfM5T0cYdS/H
pDADpDwng5xCBoAz4FF5Bw/cSo/48YFZ/PBGwWD+ay16lCYzRU2yzwkjGvWwCf4NSAz7w1ff0Prb
JPz8qycWnQCFL+DdWrQAZ79Y/4yunZLGnuZS02+xDzs/XCTAd7j3vCljG4fA2mn51zvMSHjjKP4U
RpWeDox6SbCvyqmD3WPsy6sUO3jg8o5kRfoyDMvgSQsfSqgUImHJjjVbohprNxbnuhXGENoKiyEB
USOaduAy8o+R528ZHa+Mkcs1ghg200nfFM/szGTSGXCM3ABFNg9xebh8Fq90wKX86MBAemwqi+es
n/wjOb+4OxtceacPzu/JN3cVEhs4YIVt8DTTsH4OjPGOQxKMzc4UQ37dg94VfGGFph2pmuBpjGjX
HRFTflzJz55cli3XiLVBcq5c4JKgSl4v/Cmgw3Qy3gB/+yEzG7mVcxngncuQq/tSMaAZq27mT3bp
xj2UWbTGLscbskDKDGXBiZSHJvB+jFDQvrJJ560FSSEK0KPhYDRMjwwTb02Q74wOSYotzu6wteyH
CHXVYgLd9/JKW1vMTsCLRp1BoH78JKNKGEAop2ZIW57jLBi7xmxlqtbmynlhQeaQjU0J6pSGhoJO
SSzi4NaD/9qWi+daA07Iwx3czwbexk+57ABN0jrw2v1I9PLr8jitfN8l/YRRVrLK1uB+QUCh23EC
BZKbIiYwD7zcwEoyxyX7ZITHcZjn5mWCgM5BAKz5D1gn7SOMKM1Roq6n9mMUiw1Gwsq0u+QZFgVZ
m2UGrUWAxJtiHBFAuUzjfJNTuPKacOkzxlYqicfAvPA8+6XHKATVfur1MRwkHLGW2e7nqSOffJbP
V3bK2RCInfuyEcK8wA7BgNqNIDED6LnFudnLs7SSffltPf5m64QJKoj3UYtOybA+mKH/ILmKb+Eg
+KEGS2h/uZW12XE2AjpJwaKRDy+gfJiUR4E++fP4cUG4bLSwsrtRJ+xB0wmjuDb+E8UJA1QA73ZE
2VScURsTacaUh+aR2+YIC+WNN+xak84W0NZNYzol/q9JEiw/rS93+YBd9XeL8FDqU+n36Yx1vhFU
a1Hr7Ap5VDdZn8wo4jJB7clWQuiDHFEW2GhgZaZcromlms9TXY4v+QiFql1eRnN+WmZBydFD1eo6
8mzgsk2kX4m85M3wQgoIMKs46n7YhXunZmmSjSLzylC5TBMf7yTmAVH1mEzBkn+kCy7vO2B6kfG/
vKhX9gOXaTI13czmZFxeyID7NwyOjwwe0ftqSr4GDXtouhhqsV3t3Vxu7n2FHR644kdk0v2iTaRe
tJ366YmDg4TLYO9xYu9kvmhI7BRQpnmeYL/Lf3Ie0OhTZRsgdNI8bnyexqEOvQ39wJXd3aV8GAnY
jcgMSijFEtzJUX8I8bQFitcX9zWPP+PGuhFma8Ps7B0K2QC/HCRFGl1zmAiph7zFyNKIvuZNtkPG
60NPxutqHC5qt53Lfq5RBnvhpMoezaDiH1mS2A/eRKPny/O4FmHOtsHnmfpxbKYXbUT5kRgNeADx
K3uHi1K7BfJfS0G72Fwx4qoac0tellh9XfiSpeDeeR9ooyY8/8OXMMnSYcZyTcol+jiUW0ISK+eJ
i9mFEbCnWolsPgRi4VYqxqRa9ixkPorXkB9WkMBtQ/b58lCuLA1XqECBP5hBQpI8t7NsAMikO1Bz
fYymB2AYRbHSm6KnmSRXQnddKjDsG5C1QSLumYAhk1alt2MePv67RgmEebODg96hoJNNobk3bZxs
K1xLXCz/fN1omo26b5L5BXX/qiE7ZNoAhE5FEwEJmiaDwfs8ywcSJHtUGvzlQUBgPP+BrBj17us2
aYtxD3vH0sYHywIuHuF1jbvexhSsTfh5mb+5QHAlF1mBQ/JkxlzoFx4wr/4w6aSIPyw6QqYB2Q/p
/wPXTRXD96IT0Or7WY09fshpLDPcmisAPhnoCmWTN2nsg2izY5Fsf3aBENM30SXADe+aSVXiP836
BhrPkUlyIJiA9UXS4wTW6blUXauo8u4ExHUM2bO+E8i2ZRVB4iQfICIVpSHJxxCuC31txy/zApoq
hi1b1At0YWq9b4lpa3DkKggTpMqHDOCvyqtDD5CkCC8HsA1YSZPnPIo4qrjAhUGozTSws29Ra5Vt
cIdXLVU/J1gNd4i6wXYQBVlo2KeUk5g8U4uZOpgqzmx8C1Wdgt5U4H74+lCVhIFGlGUFdHX2smR0
eqRxPFORkigM9Rfp8xwVxKwFFuuFhXDyfgFaN/C+gS2Rl9VONvkMRUKjajqYtITlWfcI/OcUJTvu
DWNwP8dVzb4LDT4wT6WqCnbrxRAfZ7fMeqhI7gVs9wh+aeaBLYn0VIJ8aK9U2du9GieZf0JSN6fh
fuK5hMu7DodI3viMBOqIs5zqfBdAcqO5a8thhsQ4ZInm+BPNErioALnAp54dinEm2evlVbe26M5n
/ptFx0gXTjFhzbPlkAUj2MZIM3hAqJjnLmi3fAFWbhCudBeBhn1JfRE/k4ggbR/SepBH1AqrZCO0
17rhXFoVrH/ETCxSFsDALbfQWu4+t/AgfWjh+znflrzdAnqsdcU5dCprm2pqAEcIZ2S0YXURK+80
dsHINi5D7zbAYhfWRFVAACekGpxk9oLdHkaIBHIil6d77ePOrbeijcT9Ho+GqcBlhnBcsHpcNi5/
/N3zmMUuFqmdsnIMPE7vq9rwYw5IAJR1WpHW1ZxvJCFXfr8LRVJqAMdLWX3K6yret9mkd7kqbi//
/rWPO8kvoaFD4yU12GOwEEnDJvvhoZKxv/zxtcE5r9w3gcYTJVgI5uPJzP5RBXV2yIfyBUzRLaGe
tV9/bvhNA1CN/b/RhwPvL9wM2K4I5FbKa+3j57+/+XgejTDNborhxJO5fpgW74eu4J953dA491LI
i3emXhJ6nwXlL1sAO6Ly/t96mrYQkGtj7+4OAHV0mcXCzJf6RcMe7y7r5Fffj/XGzXpteJxNgXRn
AjSv9YksatwZFvf77jzFl8dn7etO0GZe4y0qq4aTNvk/jEWw2ZzFFst/5eMuUqhnSVx6rBavTa/I
QRbkk24zdd0vd6FBFEBaMDANvW9bLP79NAjgqVCeCV8uj8zKxLrAIMK7cQmZDe5l0fY76SM7YK0H
HQBb/LquBSdsw5CquG9UcE8WHZY7WVYovFSRj/fFgFrmVbZ7LHZdf2wNWtLCJnpvqjDfTSz7ca07
Cj5+nvo3wQs4e0WapezB3c9IfTfCgoXsKhJ3WzSj9x/UaMGJ4J5xBf4nHQv4bBdPcwdl17LyAX7s
7xZdgCuZidtawuhcs0btm6Ah58vQxvaxtoKd6I4q6G5V1Oocjtp6mO4XXpbixlOTrV8vL4J3n+jo
nhPefPR6TxcxBjDy4/oOwpe/+qD7GgmYPILw+h3X5o1Uy7v3GLTkhPpYj6VpoVaUp4mB00UxNHU6
5IrfQUD9gUDqbWPMVgLHxQXlpK+Y8X2Tp/B5/FSppj7V3P8SDo29uTxmK7PyG0nyZtHBpHv0Z1qj
BZwUcG/ntN1Hts027hprn3fO6iZpBqTAfQxUn7MFJjVwvED1mlz5eSfsWT0YwMRD/Pq8n79Aicnu
h9Jsjc3a6J///mZsxlJOfjlH+HoizYeiqPDbW/tx9jdtO9aG5/z3Ny2UWQGP6wRGPuDFANx+UNwr
hqeQ0lBuaRuudcKJeem1rBNlzRDzIbuL/DIHqDSoDzNFduS6NeRENpANEPxVA5qAnxBu8Ug8Pqsa
7MrLn1/rgRPWTejPOSE8AJJYjaFIB+/shuZFr4tPt7LAaxPhBHTNvQXwjzIu0sEfvgO9430ocrwC
L/dg5etuvRli1D00n0A4TVUmfp1NaI9B3mw9dVbGxy01t0VQxtRwfF0sYBc1yIketKxaiBTgEbFV
2lzrgxPJGYzYlV/MUHaI5np+8AyLPoPQsIX9X/u8E8k6l0bCBQAsZuHXTz40hMtUFlG4JcW39v3z
4L2JNFij93xqAwhkjBpvwMJylQ59RjYOhLXPn//+5vO2CQoFeeuwSHkB7gIBHolQexWwmsWBE8OJ
ViLCRQA/PmjoT4/DAKIbiy3hhrX144RvFZUMib4Ovz1UdIGHXS5OIu/vzgfa7roAcEJ45k3YDaHG
4un6Bfhjv+G7DJTr644BVy0ymw1gVMF5A4oXXCshVeTvCTNXEcAYZIX+nFyolrRABvrZr6KSbYr7
t01r40EVvwBb/PIArcyBWztujYaVXBBlv2o7D/vYz8qb2LblMWwNve6kdwvGgRo8YQxBhFFdf+6C
IDoqO5cbN5WVAHBrxUpYLWEphkUUEP4ga9PsQ1jJbQzPys3OdRcL4gDgkNjg6+f7KtLPHyAOem88
ZC3gb3+UzD9enoe1bjhxnA8wQ4Ub23mnto24ScYZRS5tpo2FujbNTiArYDwJmNs4yqia2AOk29ob
bNztTaS36hFrTTjRzCnkoqrGTACf4TAwWfgPAREjXfRQbHRibYycYIYl2si5ztAJ1mKhpiicgm6W
dd3TdXPgnMX5FFs/gNDfLynilwmk/jufV3KDw73y491yb1ONSyRQkcE5gPJuSnI9A0Nb1yBYXv71
5wPrL9QRi91CbwhQ09jCeO0EQajbtrAp+MZfSRvdQSv323VNOEcxz+PJJgHwcSkftNqbPPmcVMXw
kzY9PcDcL9pAY6yNlXMmh3pEPS2EmU5KAni0I3ty1m3AU+dyN9Y+f17Bb85MkilAJ0FyKlINx/MU
MFVzgFWv2F/3+XOzbz6vUCJrAZoeT9A0QAIgo7L4ESJbtSVesvbznVimtsp83UFiM61hcJA23VQf
KpNfJVWNdUT//Pmyh38oLBpD5KogfS+NX32RIFoHB6CXrLhuu3MFk0SGO24119NpsqH+WYVBrXe9
buzGQl3Zi9yabFUsinENZJIYZvYwafOdTsK7QVXv5ao5douvVTmoJFokPbVjnOwgT2p3nkLe8PLX
V36+W20lumJFjVTFieWwC2yLBoUx8zGY5y29p7UG3EBOOqgA4AV+QloEGJ4FzBYIsMEFqWSFfb7c
iZVl+lcxtbGgeBdkPMlJ5wdaxTXA7NEGRnTt404It6Axo0Bpx1OesSdaBwS5Hfnj8g9fG5xzm2/i
l5sCtY9yzm50F5gjIo0fBSmf4JWxJZm+slW75S5LO79ADR0twFxrKtiDQrqZRshVFNHGWcbxY985
DVzNvhakNC/QuRLp+Tg4ux1Bn+ahkeOBggan+vimX66si7i+NTDEAeCHCrTlt+WhH/hLDHPvy5Ox
NtHOmRxLRgc1ebBEzedsgt54g2RFNW8cyu9PNWjvzlQzgVSqUEsBTrxo0rOdGsOtJY2g+nf5958j
6u95YK7+FzGDXobWx+/vffsow/HWI/WNqqonBmJRqaPD5XbWeuJENAT9Sjq0E3rizX6+i0oL9LoK
2a6RyxaR9/25YK7qVyMb0IOm1vsFqVtIWHZGnQZPNd+v68G5Z2/CTsmOtmG/YKRaCbfBrJn0sRi1
B4lCdtW9AlokfzYRMi+QM2gXmIwOJkERZOF2eSG3pKDejznmqmnJWjcFoTM+r3xzkBTyqUI85qS4
jXUTpV4X3U+QGb08XGuT4RzTRvU1VCopGsspC7/IEfQftsitKvPaunXu2jguYWwE6PCvcJ69NCGl
ufFVr6COMX0hRU8/Q3Lz8+WerDXlhHgE+ExElrPr8Vgb8kXb6pzTLuY91wXdjaNqb3I1bWEJV1pz
lbQgLZFZW2dobbHlbWjzfyCueDhv8DMNDoR0V+UmmSsIXeTjME2tqvKUtOS1RezsID91XdqQuUJd
0OACLxL8rDwdjPV2yZJ1Oz/cesq9fz4xV4uL1VkYD5FXvMqZgY42gNKUghRTvKAQoPZYeJXY2LZW
VjF3gt6M4PL4cslfc0OCu6LCbgVKp4cq4OW1tfZ9J+LFrDk01kP/VBXlJ0XbCYAZnFOXP76y57qy
XDA9CXQPg51XZOGyY3cm8lQFZzeJmuLropw7US7ICNO8EBe1aeL6lPFi+dhNqABe1wEnyIFO9IJY
zcUrt4B1CaWive3OolCR/O9yCytboqvEFSoCtpzFToUSX/StKYNd1gKNHow/ExW/DFHz1ZdbBqIr
c+2qci0xPSdqWP5aWK3usOOK5zZoiqfLPVn7+rmHb44nW9RdVsHVLE9VJ4jKUwh7L1Cagl9Mwq5K
1wPb82cb4OAzP2cjOWXwXpyGAoB2vXnpXOuA86jG9WzUXW7tSdXLsgvrAbkghqTldcPjBLIa4RUC
HTSoVBa4NE9xIp69vCK3l7++EmmxE8a8jr0Zh4EPKrMBvoSJ0Nq0jSHMlPpMq60LzlozwZ/jb0po
KxdhU75C+BbCZVN1k0UJOTWzf11CHSndP1sgECfO22ZoXg30dlPTwCZgnKst25m1KXbimegOiTFr
ylfVQ17I6hHFfLCT95cnYe3rzjnNfRJVDMo6r9Ys9X6OA/vIIMK0cdFfGXsXHKYLWGvSsvVPkuR0
f85dZbX/bZ7MVlpm5VBzoWG0CqZ+yHn1OiwZT3skae57Ft6zzB8/J3ULAfHLw7TWESeIWdyJLlSV
f8o1FlE7C3HAiYb0/eRd9UBlzInk0FcTsmMeORlqmwMX3nKbB8EpSsDHv64P57692ey8dhzKAcT6
17bMPgwJlAV66/8vmXN5uNzAylpy5acsAy3cS6r2FY+W9qccLOCtcHiMtzRf1ybBiWQ1Uh7l4GK8
/rYMFC3iLFZtdoRGlLzugsecUBbV0rX5rOvXsG2PC9xnD/8fVY3fFbZ33o3MCeXKh377wsL51Cr8
8JugRYEe/PEgnJD3y88+JyfZzNPyBJ0F6DeAWDrXFqY48dB3B+ELk9ODD02kKjpOMJSQ+J+EyOt+
Nxog1H+Cpd8tHyPUz1EtJ6UPwCeT5HtetmDLw00gCrq9n0Be54dYQIOjpvaeSrhYVd994B789kRw
HSyOFJZJC3A1KpojfvCEn0QklXTyu5e6XCBdkMp+SMobeGHE/saLemVqXcwYqBxajkPbvIraRDv4
Z9DPqgQRYGj1lj/YWhNOCJu4gx6I1/gnKww72CAqIE/gh90HjO+VtUMWOVEcDVMCcycyvi48yvZT
kH1tLKxAr4qvv/BiTTMyeOX4J2Omj7C5qHfNvKkSvDY856B+sztA71+B5yf935UGFUAMCzoDd2UM
o4PLv/595y4gFp3wDeLWg5WWqvO0TGz1qETymRQzuYEH/QeVC0Aosd72gSrGAxD4cxqpJYeQ5Ljs
PFZ8aiT6S0ZvBxlrfvBrtg/G6ElDKerkQ/V94zhcGwU3/psZcq2oubzOjcnSbp75kRYjhB1IITaK
+2tNOJtAxoIeyhhGvsLL5ivsZKAvSkQHX3lkhC+P9FoLzpk++yC+QvnDvNaBzD8KifD1loKdRh1v
NbG21TtNwOZnrhNoJp2gmPHE5kKlupm+XP75K992wamiVnPSWl29QtfG4o0K905xU8KqptjIM69c
GlwcHJd17nt1276asZ7vo7y5jzzK7+O6BNYzAxziqn64YDgOrF3c5rg9I2XwOTs/U5MOvnPXfdzZ
zWhAwakR4/iqY1hgqUiWu4FeZ3ID5omzjYX9EI5jQsxrOIIJHA7iU1iCn5WzLVbiyhJ1nZ9jIMs9
MH3MaxdMARAK88d6UhpySubKd7wrkZXJMNeTorjYqph/8ZqYfktkgfXkhTXATJdn4Tza7xzofylk
Vdou/jC3r1WG0inLoLhYWMlOqGl3O8GG52Qm5tfltlbCInS2ptDj8JDxlXydw57fw5mtJDtcsab4
cN333X1pBDWLetK89lbE3R6GXfN/S9kF191vQ2fHIDALKjOum9fZD+6LIqtvmib59Zvtd/n3rywp
FxYX0rYBBLhuXiuR/QoT6HKwEWS3q1MRLjJOjCTswAGWryWPmmMUEXKXj359vPzzV6bXFWHxVaEr
k1n52g4kTmkCQe85z7KNvSh5f6G68is6i6ceUkj2xMmEk7cDdh74StnfsbJ8arvoDjzswF5XOwLS
6M+7hIU8cYFncP8qeIdTVIh/Gh28XDdO5/F7c0/RJK4SNmKao6Z5ioPqF2fxr8ufXltBzgUFPm7S
znqWr7Gnx9/AUCa1f6zHSt5c14ITw8hqoETYi/5VVqzdE4US9tiLfdzbn5cbWDnaXFPlvFW9xW22
fyWj+FSY8Cmaho8UKCcvCjfuL+eBfmfPc+FxHKIqTS+oeg3iGPY6SQ7DCjgwXXeu/YWOg9eenObF
/D/Srq65UZzp/iKq+BBC3NqO7SSTySTxOMncUDu7WQECBAgh4Ne/h73KaoN5yu/N1FQukPXRrVb3
6XM+fM/3X6mIx6eJg3br8vIs7LANjBtCvyMxD5uPrDfZjqb0HEfEbGnC12AoC4Zm4+KAlYIiD26D
Dyd1jrjj3tAbe0Tg9aCVPk6h/GsIuv8Bn/XlZkCK1Upgeh6S4b1pwzN0oem2HzO0+CdmZbWWPm7F
GC667mICme6zK0aostX9NkiGqzCK+OVWiOGjdWosId50Nr0rtm4N3kqolv1ZJUm+u2KzMYLlhUD5
7pokddtz1OLpAL0hdBobkJcTRJfXnFYMMa/cJ2fEDHrFiyJsz8Gg+R4EyOopdH1xjaXh68G/vw7+
fu4zwLDOqehCyKtNRTNtR8nNx+UF+vKs4vuWN1LCDcYha9tz6KmNNwx/QFlik0lI1AUVGnWjb56r
b3SxRjO2NJwVYKgQ72JIf3fnPste64Q/egrD9PxYOvm+lPmzo8P7Wqx5ki9jM8zOCjgSiq5xl+CA
NYPYB6w+jEV/k4TsdiqDE5Qrrik/E2aXHg1SsWATpcEZTJgSLIuIO0AEuiatsGCCdsFRclfKMI2C
s1Bq9O/6UjXeFnmculw5wV96RPx8y8YbqAhzp/HqMwUMVnsgye/BGHITkDVKkKUZWHYO7fJEcYkB
nKaXtxxMiJssT6aVGsLCJtulRgWZ6qHB8T3P50n1XGwKqLLMBwptPDWEesPby7by5cWKdbIsHewL
UFvNwvocM733o/4lDrPnrhFIoyXNNe9SjGHZO+FjGYDP2ztT1t4WY1JtKpo9dml1vU+3a4/QtiRt
WynvzMyYPyroDt9UjKgVj7W0SpaJa8J0TEninrMElRCiwTNTNg96qu67yL2mnoZVsuzaC6YJhYTU
OxcJ0kQgYJ2Ko6HKWYmgFryUXXDMOBhewTfqnsEVdJ+V3qMcZL+Rpt93frXz6vBXkHffocG91kuy
YIG2mk/GBHN9Hbpn3YfBcwwYw3SU4PPs9+j9gPbq5fO7YCh2FTLKBxqk4M55B+39vhfRXjbmyauj
26H27zQrny8PM8cd/wkOCbPVe5gRaK/SWD2QaTyPQJtsyiDaB+i5zp3hEbfxIaJrr4ylhZv//uny
zQx0GMtE+e++W9/5hp7yid4StzxdnsrCWbbLk/UI3WQdNP47lEdvU5I9a4/+AOx6C13oFaTa0qZY
Bh+DwjpliajOqiy/ldJ8F7K4n0j8AKLXB1lfhZDCplj3fDPGdOpqZzoryFbeA2HCDnmXrYH5liZh
2XwN+diSV4V75m21ZxxqfHkzPM3bjEe+2KD5++nyhiztt2X4Sdv2qpRkOsezRndnSu+Q9BrZYVOt
MSItXFZ2vVKWwtCw6aYzAc/Oj6RTzm3tBGsZnIUJ2MXKOHREHUXVdG5DHu8mVyWguO6bvR79cXd5
jZYmMG/SJ5toYgMU1Dhiq/sEUn9o8d+XYWgOl7++YBJ2jbLjDsL2wp3OniCoUcG6NXEPDeTXg6n8
dXmMpUWyrLpu8xwvKD2dk5h7N1VCDUL3+aGZmKtSLdB8mhfv0yKxYS7RS0eehzHsHvKseXNrI1Yi
kqUdsGzalKYHD403nMcQKGwJ2sS5++3y2iyYml2dFG3sEReM/O9dVz0LOh7wRv5lYr135fR32PQr
bmlpCyyLduMxYo4W7D2j3qMXj48gynv6H1p+lo6RZcigcklA6u5E7xF6J+c3R03AVd9Vh4nLlZO6
sFJ2DYF0KbonM5efp6B7AVlvraq7os9uJg0iKj2tjLIwkf9ULZOKlGbq+Zm4IDSbZ6LC/okhFK36
eOU8Lc1k/vunw8pL2YDlHmMEI/l7HgJ+4xa8krfz42z9Ml04tnbhElzeLgP1rzwMm0hCRnt/+cQu
xAN2yVIDxqN4HAbvJsoezXRCknY3H1iJ3UbKsWZyJfJc+v2WTUO7NMxnJMt7YuiOxNWPdXNY2mXL
ohmqi6AixxwgsLirTHR0lNr4Qwj69zWp8aUhrBsa3O00mpWC3ich73Bcx7BF4jreesHb5X1YMGmb
zGKIZJEFSZH8pEN8WyOy8NgI/rj4OsdkM1iA840lWCX/nyXC758fYWFPH3K8AAq6FsMu7LFdt9MF
lA4qw4P3TPiPowTMzQkBp7u8Qgtxv12t892gLkvRDO+5T3/EcbENSHkgeD/OUWUa/2g6aES10TU4
E8JslRtT50OfNqR899F6Te78KuiqlzzOvbVmoIUTZVfwoMfap3Gctu9OVWd+ts39fJgOZQOpDwg3
SM9IUDhA3Dv/uG75rGsblQquimZs302cbAv49dbBy7IcN0PW71K4ql7j76tHYcGv2NU9mtdt6La0
fo/hSOadEjhpchw2pur3FWLPPGYrDnhpKMv8uaeBTBxY/Q5quc08O5xvNOfvYqSVBjAWA9y5u7yG
C67ervAlQW36hEX1u6HmafSjPUUeI4iLXUl+p5DeuG4U63ZXrsNJ3bj1O5g2bluc6qnO9qRmD1Hn
AmAxrtjT0rJZl3zcgUiiISOIiRsg/zHUzO4s+mTbxUhuZHqfQDHwqhnZlT/Im7dGIFH2Hk9yl/Kf
ftHe8izZ5tWf+WpNa8E/2NU/UTpulwBS+A5llo3x5SEZCXob5K5LzGaeD4PPyDG/y3NaWD67HGia
gXhhW8p3NXOVBtWunF+esCEXQpP/r1jJrg0i4+RHHiKmc+X6Rx5l+2job1uwng6pd6OcemWXFry3
XRQslPJI4QfxW1OE3R8pVJHoppGkalZWbMHj2QINymtT1UqRvwtc08old9ypfnRe/z1GmfPypizc
ojZzhjaRk2W9l74nfguVqlQelB+fgVZbmcI/9M9fpE8CKw6AZmiWeY5y3nwyTaTa9D4nRbbtcppp
uWsrH9nOLRJgkqKBKqmr+9Kv8rjc+r6nnRgd9E3YFEepuS6QcFGJeSPAI3S3ED/t1yRhvjaEyK4a
JD6JCkhA8dcKOjmbWvv/WEIMTTANOo7N1Jl9UP2Z6rUM9df7GsWWvyqnjlKgbou99OKjKTwQfoRQ
GUYGvOfxGmvJ0qQsb4Wu1hKcXoa/QtXr2JAKnMt3TV3tUhCMySA+5e5pDK+ihSCRXTIoRZxy2uXO
iXIXDqQy0pS7ou7d6xxiZFcNGPHbJi5i5wyqWhAqjJs57B6n7sY33Vb7bH/ZHJYs2tqZKtaBcqLK
f6NxTepjK6G/sicTAB4r9rZwIdqlZhm3Te6lofumsywBvwJxBnC3b9C9lgcHHbYg7QULG7q2t0ME
cbKVDMTCtOwSNHIPvG7HeHgTBQ/Cb2jg8MpTDzLiq4gjCdSG/v2ka0I+8Srt6zc/reUfGlf7L94P
5OdVu2JXoGnfFgNqkupN1lXBd1PaeOqguzxkh8sDLOyKTc5ikBaL4lh1bw5gs5PnbT1KbmYsSVj6
9xXtV07XgrO1WVomEqRT1PbtW5BUmf7DN0OUPLEAzPK/uiGi/OW62cyn4NP72ocaSRz7on7LAnk/
BxBZVqHOTe7nCAKCNCuu/WsHw/zg38OUKXRaJ5/Jt9kk5/t8NstM9d9LxjeJ621rhJNtcmXQaut5
iMqD1C9UqM5+0v2eU/BzfKwacgMpx1fOfxJ/vK4c41tOIFbQsE5MkL3FhYpPypQpxDUm+Xx5d752
/sy3/HLN+UThZ9I3B+u2E0M97aELfPQFmXZqqteYbhfOms3j0vQsztB4mb5Vmqppg4WCfGFfOkqg
R6JL1wgOloaxDH+AWjhxvZa9iih+0HkBwaDo3aTNirtccFy2ZAeXLnKOacNeoQg3KCgvlOh/6ZLK
c35ctRu2ZIeWhAjtZ9HrWIMzKXLw2OPHYSJgmFgD/y7EvbZKRzTJ3FR1RV89CiKjpkCratK0CVDA
sEZcXTu0xs7demWwuzynpUWz7J9x8HlqB32MkP0w31Ooqr4WFEQaK8+gpS237F4y9ML2bQqFPsBR
2wMBfs27j71eTTcpHcSajsDSLKzAkfsOKV0JvTkjhidfQaUiZvjn8hItGKHN68JbBeBSznKQV5v9
vBGy1W89ie7aJF5JOS8NYdm59gcnJq7oXhNoI78CBMaTYD/IfAynTY9nkGt+iNh11pbr612J/oN6
mMALLRRLb0in040B7kgOLVrV8Z/LS/a1u4/sZmuvqLSrK+qc86K6T423LfDbIai21ULfQOLwkFQP
TdldlU2KbBQE+tx4Xsd+sccDUaOxXnJo2vahGeKXy9NZ2B6bGUcqP6Skh8KdaHv2I0l8aHUkmXfX
dIBG8ooEf183juUgJY2BpoDQO6QywdndoPCe+fIuGZqHaVhFni3Yii1D4mdQq/VTk94kA15xDdQt
t+sbv/TxeQU/hRMUrHVuPtL8hvXjz0wjVwBRibXUzdI2zMf508fR2NE07QArL3oFoUl2dAl/nEsa
brwG0176/fPfPw0RZB4NJGQUX3Hh0j8gxpy+diRVV/F+EmaT5OByAjXqqMVrpNFMsK8KNultlQR8
7SZfWiLLEWrHq+NM5eIVMoav6IL/i+Yu1HHJ3Tq6+WvnwWxmnCaXMicBzV8FF+aBTDVIzkUVknHT
Z16zRhKwNBHLI0KqEArNAy32mUyhLe3+iEhwA3TFHev5mmP/erMRtP97s8tpqDzJwmJfo48W/VbM
bKbAvQ7YEtnY1CEjmuQVgP4Db8PfIQJ6fWNA0naC0muR7y97jKUpzI+UT+dV8SGHgE1c7CcUr7ae
zIbDZIY18NrXT53IBqnWvBvRo4kpJD7enZWJMyhKk+KWDhyo7UqNSJiacHvdVCzrjhoO4Rj48v3Y
5i8hnOqN9BRZebQtrZNl1y7I2JowrLFOOXlMx5puh+q6ZiQS2UDVTqN9Tw4CO42Om1s94g6iGj2n
l9fla3uLbOhdFepmCEdEy000DVuvJ+UeZGrBYQz5Gunx18YW2ci7UFFaB2NU7HnaRiCIhDq3KmZB
a6D+NqysrzPqyEbfxQJCRLkD0R0WTzq480Awy44k1HTLSZK+qzrl5PflVVuakvUuA1o7MGODPVGa
mV/9MHXfqzg0zpYVkw9MvROvaUcuGIkNyIuguasnX+X7tjX5Q+uXzxktbpKGpAenzoNNFK2BML+W
ZYNss+WwUIlpZdyX0dnHCxpaZVsPjmTmYgon5wBfdtCe3s8iAz0jN5fXcWF2NjyvLYsSbDYtGHSn
/OhyvsclDK7SRD0i4j5MebSW/F0aaP77J09WgxYQcu91PoM5XgrdDdsRPaHboGmOVLXZPunoGjJ+
aaj5zHwaKtQO7ZyA4xgK/YErXwDEmt8nUXJ04srbRGl3um7xLJdGB+MFQyfEPkz4CzPJR+45b6r3
D8HoVZugzf++PM7Xr0YI4/57QmgljGSMVPieRJPYVMGEroLitg77I5P9T0CnnyBCsr881oInjawX
HfRRi6htI7Hvgjjx0buY5+qmKPyqXzlxSwNYIYz00YeHzaHnEnwfXSvetciu3A/LKRTIrkPtSOZ7
lOYeosLJNjouv3dlcONAc30DLtuVTMHSHKzoJQPVhDswB7UkI4gDcTmWP0gvN3rlrlw4wTZQL3Kb
rjbKRXkU/A9TqEDq4vc3cphuJyaabZfRFUz2wkRszF6PC01ng8FAbZC906Cf3hUL46sov0hELaNP
EwOBOccHmQJV2ttALyMfNiAoGNLrTqsN2XOCChEYDG3vmHxEh+rY7HE9X/vzLft2wGuUjLyDLfDU
fQ86Gdw57gSxv8umNn/mv+WwyAbq6TzrkiztUVTonO9hAX70MDV75idrKIml3bVs2Rmh2pSiyLDv
WPs7FF3wKwIHxtrqLHglG67nBMJ1FKg89iGujkH435FA++GDa6d0+LEDS2Q/yjU1niWDsCzbDx0D
SaQ03zM3+TakSPz16XSGiO+eBBBIMdcGktSybD/rPCxZlu/TNNK7UgTTnnadd1U3TWTj9uKQssn1
4MgnXVbJcUq5873seiBBL5+o+Yb74kTZiL2x4hmZSvilUaTRnhf0GLrVsWWi3k2dWElmLeyFLVDV
eYaHUZjne1pOSJHEaPjLxKEHLeGG18ObG0VrgjhL05n//ukib8Bm5Y+hwK473v0wRb9CcJGCQmaP
UvWKA1wawjJxA+y4ICDa26dN+w0ppU0yOnw7kPhmGKOXy7uyYOe2VlUD5ZUGiZNsn1VFe8NKz0PI
I9tvXdzoK6dhWXqHpnkJoel8H7fVTUwxjVi80VHfhVN2Vfo9Cq17u6vAK685LlcFbMNNlUPMliTT
6+UlWvBUNoAP2pAe690k3U+Zjh5B6DMdm2zy19BvS5+3rDptS4igjlieWgBbr0zPt+4qqn5he23c
XhJkcRQYHCFRpVteq5858GBDVa9UoBZOqI3c650iTzPD0r1ygt9ZQM++q/1iU3ue3DTENGsENkvj
WHc17aZARwTTIFH/kFbTY+l2mIb31qlxxT0teA4bZETHIuIsz7K97qaHPu2gklx6D0C13CS0hIGv
tc4sbLeNLgpCPyzA1ZXus9AA5OBQc+sWZbRybX/5dRa41mFi0KbnUZjJFxVE3h88gzz2M9iXdL9i
y1+eJ+bbaSs/jTtQMYTNEylcx9s0fd3n3+OiKJMN+CLJGmf+l/uNYaxkdEljPai4TU+mUv0W6FZ2
K6CxtU0ZFAc7viot8GWYgHGsc9XwQeQMoINT0jgdEkrhve7aB+Hm1c6PabcVERSIS1CQXvYkX5Ym
MNw83U93hg56Yxq3HF5YMqvBSjVTi0Xqt8zln8hOzOLNQO0lfeDe+kV05aDzVn4atOyypE8zz7yM
IA/YzrLDoL/9oQP5DUYbw9ck2xkLnoo1ttulWc5n89OAHKbqonBlXowGYd88oCzkD82HYmcK3m6g
kbCNePwQSvQoXV7YpWNpXTEShYu2yqPslGQ82pcz849WBIwwU+tcc8Vg76wrJslKjAEqtpeSdfnR
jGH/Hfpca95nac2sGNIkY8EUhK1e3Ez+ybT5Z4/o0IBzqyv+bAgCWWxaFK526C9ZmOUoVBaj+caw
8sSmPL8lacCg0dpyaC2idplHq+MsWJgNuILiUm4CU3cvKOw6v3k1im3SoDRT+mgfo1XvQxnZPVYB
LO7yUfjSjwPgY7kOf3TSKgGA7ySNH+xGirHIbM9uQ+ItYEsESo/NWt544dzZxUyZN3GkJo32SrTC
7v6hVHNJ8l6wYq2osjQdy2VA7ATazqYeH8uGp9Vv7vYBOcRNmIBeH6/wuKp2WoHvcacUOqevoibF
Ito+I+8HlYNB5mQ8RreGt/JpGnFELm/R15eUb2eVXQSdtQeampNJu/o78l/ZvlAUgoCXP7+0ZJYz
AOkl4kGWNi+jN4HoecKWNxNog5QCa+hA9Qt4ApuVsZamYnkF0QgnyIXbviRhF5/LyYvBCBmnbO00
L5gps/zC2KfgeO6FPCV0iNxjyZkCLHL0yxbPTDMaUlebtB20XAnolg605RZMViXQ+670SYxSSXRd
SAdxHRF/Va6Jni/vz8Ka2ZnkJAuzuCpU82KCHkRaOlI8/J3G7TCcLg+wcADsvLEGucyodV2cAMsR
27KCjqgoobo+qyhuAgl6YC9dDSEWVszu7mZKQ61WF/Hz6HbOFldac+AqNLsU0gUrN/jSglk+QKCx
egqqoDhlk6ZPZRnp/hBlTZgeLq/X0vcta3eh+YLabdKcxECKA+NdXNxUvDJXQT6Yb6eIx4mbouyq
/KQKIKJ2soXo2KZxWcj2QwXZh+3laSxtu2X3PAM0KqIhf2LNVHwrmW+2icvBCg206l1dyHNVEbKy
JQt2afd1u042gk3KoDysUhNuTJqp5A4sJBG/H0UYO7u0x6vxeHliS/tjOYEk84WJJY1+lMSED8AP
unt/ZGrFWpYOsG3yXaYokj35SUcZPUDi293JgcbHrJBrqpELq2WnjFHTG2kNKsnT6ERs949ADxRu
tiQMg23AnbXaysI62QljndHYDXSSosoNzc7jiLKOeAgYilUru740wHzyPkW2RMQSrDYmO+mqVwc1
5N1t2EHl6fI2L2yEnS/WtFF+iQAWgqOMuBu/Bx1vGZgwvWnrLl55wC1NwbJ1QZPGkG5wXhCn9A2I
jfKk3oBFh99cnsTSVs/jfloi8Gk0ugCF9ovb0wJXLvFuWVVvwH6wbYz4fXmQBUunlqWzxpuYCnl7
UmGXg+NaTchW7anqK9qAiR/V18dAOKz/0MC8mDU84dLSWXf9WFUAQAIn/MwbqcHI6YPxX0Aipl3x
X0v7b5m50alXgng5PTWqH11IX8iAbJOuiundVA35yg2/NAvL3OlkQNjEGvYMhRvUOFlTph0k+/CA
v7w3C9+308gA9LVjGk3RsyxZ8CjagaNXq2xRuL38/X+gj//JIzPfziOLvk8cl3rBD62K3DvUcRKN
2Qa5h8ZRm7Fq4vibr4np31AtHvUr+sP7oNtktO40KDHEyJNTHjuEX2dQdsYZiiu0FkURvAD3y7bM
TUGKjDf37vJsl1ZzNrNP5iS4l5dVR4IXAi2FbTMJ91sdXvumtVvEk9ITYErgwQse6nG4YWLIH/xa
XKVAhZ2aJ/Xpx2ckNGT0Gv+F9Q46OKiD5+u2zCoxQYpoTRFlweHY1NayAEA2CE3wkrTQcdFD7X5r
/OahjdrqzgvqK68wO8NMOXIldQwEJjiS3eJGESG9Vz+Pu+AYiclLH6C1xJtrOuqxcLYnCBxVyxL7
InIevzGpvGLfu9nkrniapVNl+YCOJh2bRs3/TkAYlDxGYNd6C3vArc5XnVo76zxCi9JReZE9Z2jB
2pVZ+As54rUn0YKbtHPOvGvL1K+D9AUCy/lxBC8iBd9vHqibzovXMnULK2Q3iTPORWTKXp+oTvtq
n6Rt94u0Xp2vFNuWJmHZNWq34LnSXvyipyn7liWJ94uOqroJ5SR+XrcJ89CfrE8CmhdmLHa+KXCf
7jJERjeeV63ssL+0QJZtj56cAGLIvR/CC1R+p82AK0uFRSbeIUUa5Q887Vu5SRExhbuEdmzrclbF
N7Kfevd2EtBCPUQF3pS6DER9mwAUkz9S2dbOjusWz0IG1s6x3OisqcGInPWROGRJEyBXxduhPngB
65rd0NHQ/xW1EFBbKSAuzcsKLUQNysI0T/izCvXwTeu0uavD6v3ylizELXaXecNarYTDOWJ4vHp8
EOln2JGxR7SniuqH110npcV8YnkQJesyTlWsT6h6TuY7VKOgi9ygr7k8dHIsdpfns+B7bWJpDWYO
zwfb0YNBdXc/d5mXSRpslAdVs8m/Sp4F7VtzzvTTQSbSy7y6GMIfCdPtPYFk5ZZ3gXkcaL0WtS6Y
43+KPx1UOcoiCn8Y7ucP7hTVW9pA2r6RKAhdtVZ23YewZKprXvOHf8yR9/qNcDx/GhZEmzSI25Ut
WTi/dkc5KAybMQeZ+NPIaDneatGUUETtabYS7iwcYbuVvKFQ6RWRak4kUONtBnYOnoR0KxTX96ru
99cnV4N5ip/2fcxr37hB2J1omkX6OHYVZPN8Ehi4ybDJ1zCuSytmWbyKiOM3RcUgaJG595T17JSG
fbTydv+nYfaLcNXuKxd9NQSoiMQzq0Q5ib1T6aE7IruKpnEXLebsu+8L0FtQEaDOKOAZwyPvnbTm
W8i+hGhxJ2kEuyIy2eoqkOpIR8BvyVbWRVLmu7KAVuINQQm54/sK6kh3vGAjPQn0taKcBTap9o7H
gwTxe4r+uhAE3jHi5C7MgwfuEwg07ozsjNxnUaLSw1jGZfidM6jMrATsC7Zl9xGyouVNkEXiGa0r
FVq6xwA8s9RAH2NTORNkVS/b18I22n2ESdX2KEnW2TNe6LU4KpJ65uA4zpUxky0HPzoFip+ZrEGt
WBAUh0HQTPdQmw/XsnwLztTmD1coxIThkKrnBpjrB5kUJzoy9yxJfpqq6wRK4Eyt0A991ekgnTF5
csuoqKCpJfgvTkUdf29rNaw4iYW9sNu4FbSQgOFO2+dERuKujJzwj8rRa7S/SwfKqvAkwDe6gwjE
M2dTsuN4fW3ccCiOLedXyf0w327kThxojTZE98+cZvF3apT6DrqjcHf5qC74ULuLm1dZkAG3z59N
qmsabYDi7oNXyB9KECxMbQCGJXS+sveB0KaRK2a4tCdWOGgQYABQ1AoMWk3FJqkKUW2g/OGskYAs
DTD//ZO7Nv7g0jENY4jYFTyEQKjukHbttPdxedUW7MNu4/ZBeWEiw+MntKf+ROHQ+QamVv7dQ3tF
BeK0FKjmywPN5+gLj203cLOEOZEzORDXYWF/29TqdiTQZDJFyvfgHH8nXb/PW9QTLg+3NC8rVHM7
sImMjSyfSzW39WV5CXmwDoKb6N1BZIDY8PI4C/tjtyg3vRNNhfGrZ2hN+enD2CFB/lSLkV7FyM58
u0VZEuW0gR7jJ8IKDjlJ2k7DBvwBVy6U3Z88hlDjLptBPkuVpUcIJ+9BcRcflY+yXh6ptQTT0jpZ
55ilA/VBRFw+6xikPJp22TenXZORX/q4FWwknRho7+AW4UB97bQmcgfRLX8l2Fj6uv9vE5yTndyB
aPYzQYvovYtI/xZwtdN158c6p2MUFp6fRu3fIpTlX9plQ3pACxuCj+u+b91MBlwqQYZK1ElzvIl3
s9QIuY+zCnHP5QEW7g27kxZyfWMV5y3/qSDSt2MR6OIBlK9uI12plSB/YQNc62qiY9flfTh4T5RB
vmSDNarVJi6D18szWPr8fKF8crGuA7Wy0HHSn41n6DfJUWvUOrjSQbizg/r0dYG4ZizQo3Bifpse
mGwhTTBRsIusrP+Co3OtG0jWIFEKiql5TtTIvO1I8jrdysDPszMYI1u96ZAvbJ8vL9XSZs9L+Gky
Y9pWqaMj9tS0rHzBvfRLhEH2Mrlrci9LA1iWLCY8EHH8/Scdec1tU7XhFihRskdOZFrx2AsXkWuZ
M83SNI6Kxnk2msXQNxA3OE/DN8lqdmiiVG1axuN9bcwakn0BhWS314oyrPHGzoOTEMPPpgAsbJPM
4gTCBHdTDf5TMohtEE853bTAi6+ci6VpWoYP9LHwWFj3J0YBakmgkGRc9pdGXXKDRKLe5JrcdR5u
4Msn40sjotSOviY8w+mYhOWHADP741S7yHwDzY2zeN33rWNOW0kHOermQ8bA9ynonm2F57Arf711
rtE8Vk+s5RL6Tk5+Q6AvJLaxnEDVfN2vt441Gyp34klefUhIhPkEWqX/A0xvaemtA924cZsAejHe
ZYVQG5GBJatNy5WV+dIgsa/W/VS7eEBxCAV8APADVZsMLz9hij8hlk5WRlj6+dZB7VQlRTGR5mMQ
nTwmk3huU1pcc3dDl9zKcnGPRUo2PWRYhwHk3nFcHRzUfq7bVvv1CtXSwZ3covlAirz6PeRVXGwC
vcrgurAydmxpcrT65xC3+Eir7KdOC+SCvPwq5CVWxrqXxiFQUeAP3UcE7rtNpIU8xF3rXLkylrkC
IdJxFCybj9ELP0wH7rmsvCbdix9u2SqeVmOEeLj5KLl816S+m9tllds/obX5h3CylZPz5XMSw1gm
61YgBIN+WvMBlBvf0pS8iqJ7cylYVYjon3pQ9l3lGzzbfCcdDr0p/GyTxdlfRkDDelP3Jl9jAlw6
RZYFsxQK007G2V4ErdqzsHP36JBdu02Xvm5ZLyBzOo7GqP6AhLh736qifJAp8XZXrY0dXA5Z45pQ
h8UH1A8R8/VUI9fl5p04Xff9+fL8FM9oEbkAaeTtB1NuWj6ULnRX7tMhFk/Xfd8KLZGcZn0tk2if
paikUZnqg1O4f1/++MIJtSNLQyfgSb3Rv6dVdCozcDpk/TET7e8ZCl4b93B5mIUdtgPM3Cskl7Wj
PgqkG7OZMDjIt3IsxzWEztIA898/bQKDJA6TVTPejSP5EF30FxTBw5XL5esGe0ptfhYZ9f2EXkL1
gUrsr84P3d8ij8wN7WQCfvtwus87IGqo8we0zqCqlfNrOBcxrmXVXjEkEUdC/SOOHH+fECe81a3+
eXlLvoz58XHLpCGgNUVxScVHJhW/GbwWAEzW+PcjdyFvkF8p7mi3vfgtIxDWyXC9QaXkxi/JRwPa
ip1Cl/jK9nwdXYR244vjA+jViR6+nCmZb6PWGe7iyXO6TZTXegWb8zW2hYZ230s+AqcccAKIb+/i
ijvUVavYz0EzSd/ieqjFvtcQ+Jxea9CzwcFATTnxC8Q5dVtIdDhGUCZ/HhxnyNdSCkvztvyCP6AQ
Dgy9+OATkOCsiB9cVGa3Tr/m2L4+IaHdExM3gfRoUokPEQDp/jNSIiqSbQSWsOyNo5fkkIixMld5
0dCGHivc0XGpO3LPFLqX4KPPSRv9uHzUv3YOoY06pmYo5xsx2Y+u5x8TafJDz6c/Ln98aRvmv3/y
PI1jiD9McrxLwEex4Wn8F8+R9krpWkF/4df/R04RfEcB+gcgLeoW3jbPen7j1Wt176U9tiKUskrB
9VZl6kOVgae21EkHbxeEKLXvRCM9d9fF3P99eaWWJmK5MwZd4Coe4KMbFwSGTZ7CLuQaReLSxy13
VlHjqjjouw+n7ZSCeBfl5Z4FQjk31/16K0hpyub/OLuS5jh5LfqLqGIQArYM3W53bCdO4gwbVb4M
jEIgBgl+/Tv9Vo5imqrOKtXlEiDpSldXZ6hc6HNgnDtY2CimPtMIUs/XG397G/ZNLo4LYKaGwCI5
X2y1Lrf1Ak5nZUE/9UXwXoe7pIiNyWpScEpFHb8jQwRLqiY6lAREOptoGnfQBLv+JVtPMFYlG0AQ
lgs/gneleuwdsG2GofoEkOSel+zGQJsiggtEueaon51zn4uXYeXz7cdg32TXCM2xeoOAf8i7MTxy
53K7xHcN5Lde/fL7q6WipnO/CB0u56HS8h2OA+J5FMOwk2NthLIp11RbtFKjXqND3bUdbipKD0cO
Usis13w6ONPekrE1V40w5iLCqcwflzPzRmalE+SznxSuwr8MNKJ9vHhLruH2WS0/r8+ore8yIpuy
cOkZSnlnIOLEmdPC53FXWey7zWfvaZ1ptzN1t4bHjHAoxYLF7zlnF2coWGytSTvWezzpjbgwySh1
XtplwWl3T+b2AlH2VusMQK7dpF4T8N/Xu2rjC0yjwQVMSB1dJASBe6SxKqs2CW7/hMunvZq+y6Am
pxOaHWDRUseh458XJHYHq7jpCob6JhuFObZQbOgYBHhqJFlw0K7m6gusTCd4C13voY3JZOoU8bIE
L2ue7DPvlQubrarMhqCdYxo1LPYuJJvrz9kaCSNIwoAzrxkhKh/KqAM6uJkOfhHtHWm3JpMZEspy
Ak+y5Swq90+ZT0tqQ20cCud7FwJbDzBCwSbFyIK+Wu4nVEwTMvvPiiG3vDmpMXknpeV1SCQ5OTNp
qaM7h06ayz3g8cbbm2yTbrSsDrXysITKmi7ivl3CM+7YRQJwJ09vGmBTowg2Eu7YdBGe4brN+1nV
VZy37p4P+MY0NQknbB4Gufp9fuQqfH8RRb/kAyGpMje8SSOS+tSIZu4PchF8tA4hxF+sxO3lKpLI
m/ZkWTciwJQpIjjr5MMip3f9rJe0Df3ngu7mMRt7kEkzYblVdqibTu/yKOgeqAC+3IWY8NEl8iFn
A67HmgBPvW2ojVi23ZJFRQFkV1w0SDf00CqQpOV/t7VuxLLtQy14dDu0XhdheIIfLYRk4FWyU0Td
igUjksORTAKk1P4egl3LQXGoG3B39B8hsjhkN32ByStxG+gZjpJ4Z+oOWLq1dJN23cvrN97f5JTQ
kk1jxW0GfAd0lR8ogfFfFqq2cR5trWa1M8Zbj7lMtFd7G2GLbweWjbNJ0T+xAKAuFeawYNyTY3nz
/o76ppMgZQwilkWOUVZ9R4DDBUOJjMuPqZL/KUWeLx3WTW1q7aqZ/B8U8w9YBo+8fOqrT1JKeEx0
+Xp2GfSjYHlSyXk8LljYrcRiJTQ74DeZh6hkFMtPPqxQdweuG1Z7wvcdchA4ItgfAYS3vd8eC3wI
czVg1D3ZkbOKX8gzuh5Qu0umKbpRTzFfI+hVzDkwcmnTqKJ5mCWdb3KHwcdcVplXH8OtHrWXumA4
uGAG0/Kiee921U6dfmv0jVOwaGTjuWtQHie7F6hPQtGmHHXa28Jp4HXgte6f20LFWEpYWVJd5pZ1
mETwacjpqXfHj9eb3lgSTWYK9xvfCSHFeQz7iWRAzBao4wYiVRBbB1scZw0PDIadVWVjcTetDXMP
WTitWXTox4Ye1cLEp6jp1fP1T9lo3SSplA4LfZ1H1mERbR3zCNuG1ejP1xvfGGuTpEKisXQn5WPf
g0JO7AbimyqxqvfD3t3S1tsbS4mSa9eGAmPMy9FP+wrHMJKTHXbKxiibDoZcyLEY18A69M6Uof73
LlfknqvmG7N4qqv5toAgxtrRF0p62kFyYOtmSQiEI+lFEmbftHerky6/v4rn0tLhqJyiPSPtWNKa
U5owlDpuG2IjnGs52FhblXUYRvZLtZETc8v73oXqttsG32SLhNRuJ3cOqqMLbY+EKWSvVVXulJq3
JqiRECg4SHdOzq0DA3Q/q2f9IQd6LEMifgsGmPomN0R1duvWXsTPbGmhIgnUUsKneu/osDGyJicE
7N+5bJqen0NRQiY6BwY4X/aQbht5sckGKWvLajyvsg7K058vFSYbUtET9VNb6x/XJ8/W+xvhWwa5
23s5OE2TB3lc0Ij9qPzc+bUit3W/yQMB307NRCl+tgcXOLcBIiiS7q0PW29vBG4duDZALjM/LxOM
+OxytLNC1YfbusYI2gmX/CE8Mss8hsZC9R8E7N91gDXedNvlmz6CYSEd6OE5/Ezgdv7IbHBpfdi2
p7e9u7Hz9j7kWTgcvA99JGRCeCPfOcuc73iNbMSsyRCYKl6toefxM52xIEwOStvAicvMsXdvIbce
YSTyBL6Fi689iOU4mDY8gHyGcpc/Y1d68fUu2shRTW6A8oeuLHJ0ES/Fi1IsvwO6I4QC1WzFjJMg
dopguPMmCgtmKf2drtvY0UzfNw7w/jjMWuCo6xxt7GZCzdAtHj9CR/dkAZJx/eM2AsPkDYCMzFQl
VnFUCrdl3F6XDOvgDpxkq/HLcvVqN2Mit9vAEeLoBvPHCeQoyFnd5swC0qQR0iEq3sLRkHHH/0aU
3YJf1nwjPMj/P4n01ZvbOZa3xV35mYtFJIvmeeY54a/rfb4xZf/hBYi8tCyFiC5ZCbEXiv3XDUCq
A39zj+e49QgjrAfl9JYbhOLYXzjmed11GVxBPwYyL3cY31vz09iOaVs0DV0icYTXD6xlEArz9BEM
2DtSQ0pI3XjLZ3Kxpl52vs3Fes9HJESswLphs+W2Y4eJYOPQQrN7t17vB0KfRVuOscXyPUXIjclv
AtggR8VXHGy7I3yWHuALImJvXOnOmrTVuLEbc7fwixGJxJEWXZXYYfRSrLtVzq3GjbAdJjnO7miV
JwWxtmQCL/PQ1DRMr8/+SytvnL9NUgTlYwNXu6g8sbB71+NsP83tS92Fd04AIb/rz9iY/iaOLWxb
XTuO6o42fE3hbOXEYi2bOCj38EFbXWSm0n7r2BzW2EfVVE/25WJb3j5zjOBdYAwNWGjUn91umA61
DfB008875+Gt7jfils86KJcqkPdqskV+hEE1sjlWDFy1J9nm0yBPlg8S1C3sdOr/Hzv0aiGl0Qyv
HcAx7qdaL+4d1roQZbC69vZEujdGwoSxAUiI5FcHHSo47RTbtK0u2nmfrs+jrcYNDNvitpJBOBnz
aNVWXMPrNbZ8srOCbjVuxDD4mWFPey7PSjcQtLFrCNzUeyqMW40bMUwiKG8ult2fRRSSQ547+Yt0
52ZnY9+YRCZujSo3bDprlWehkKAsNg58QLtHNk+iy7n+ts6/fNqrqUPyvKNajvJcI2k/cg1nNA5R
tux66xv7lwleq8MaAqlNV54uS0RN6Gmgn0p4wS+591vae/XTrWEwQhmWwK7gUsrzsGACTU6TP3Uj
tF6vf8PGMvcPVg3+lz78IiVONTP4R2P5xFHvSlBF/XrbA8zkeh4xS3F9doangovcvc6htyaL/FdR
6OZ0yzOIiVMjo4ftq23LE1lZnoqweGKN86Wn1fP19t8eaGIi1EICe8Wo1Mgg5uFBARQXg6N/L5s6
m3n0MOZ7taG3hxoB9vd0XUjg5riSkmdGeppBsow9jc1FAOD6Z7w91sREnbkyGMI+gpyETcR7WFqN
8aCjl7lAHeH6A7be//LgV+FWBi40nqNWnvsQyXo7OEcJ4fjjbY0bsSwmMQSaeVjrZkBBawYYcCx1
tcuA3Xp5Yz/GVbgvZ68aznVlQWCUukV5GFdIZN/YOe7fnWN3y6RqNq33sC5bDn3QPIdLueyE8dur
KfnHtD5gCiGLKLO1/8xUAE8A/xQ0P3ELv3eG3Zo9RiD3JavLZXTk2V3Fi8AV7bvSx8nVU7u3XRth
ZkK1Qijo55Hry/MEpEKMAfl4uTq57z03qf02eocCyW3ZHSDMfw9GPZQawLAZEQ1TH+CLZVxbuIW/
9VxATJFk2jcOVfPQHyHvU43HtszJH93b014tcGPATaxWPbTtBCmh9X7xgRixvfnrJN0vYo1ebLFn
f7YRESZkC2h7GxdQXnFiEs5Qy+jOp4uoXXpTPJuCyLxnIwD3a3GCv1VzzAlRqTfu4bu3ppIRzKqG
vXmk3OLEF+8LX3sWIyW+g2b0V9CPg3ito5tqLMR02MtHAal5iCc94EbrJQ/IedH2EYaQn1kE+fJh
T15+ayiMlFvUYx+uYdcf3QuJjFP7aX+qbvWVEdgs8IRcfDnc1+ANKvhYFKGVKOh8Zq6kZf4orHI6
B+7qiNu2638AyVatBuyp5UmUVrkmi4LCVTatzvAoFlhp3FSWguba3yHOrFqGvjcO9663tBmAysP7
zrb5zrhvDIgJOgPNYhyCTjmnC2Xw/0l3N4O7eVNomGCzoe1q6dvSOdm0QUkY/PBuSQq4U33faf//
R5t/TtAkMC+7fFSjRm475Wf4N5PwFJTRWkIkq3V/R77jfxS41XE/U1muMhWzIywJh2Tgo5+dqJTq
LBe7zEH6rervtMW/ZAIxJ/zYUL+EBwHcLdl3cMAKlo4cYEIQLWro3hAhSppGLPcONOjCh3wKli6V
q+rndF7oFCa8JjqIAaGAxWkhLTs/SjeEUVwcjtAEOfKRt19b2lrdIWRzUIKPMPp1Ok84px98B4Dn
tJuD3EvHtl1/rXkbfnOXyuExdOeGryuBh3vS256+a0JFP9S5uzRJKNbusbFmp0l1NCkwju21sWXq
t6jx+3O4jjGOm4t1yq18LT66tU8gQZ5fgPRNP9mQ/YKw0Ie17on4z2VzbR2cyhU4LS3e+LOtof98
uPC+KZLSi8Eq7kThPkEB0HLj3JPceewLHJy/LjMPrWdoIqz+WTpOPSekChmNRVNNyxnQyfZp9cGs
O5SKUKIfaSAXMiV+c5kYIV09dlg7PddHCyiB8I6NUl5ko+yyyd8HnST6t7uAcPxhWL3c7xOMuZdU
djO9IzklUxpJezo0TlceVIktJMUQRMEHv+uhX9jB+pI8eD31yF215BXjMS3gBvGNr1btPIZBx5p4
XSzGE7CAQ3V2Q6jtxA6vQZSTYs7ttIHzuY49uLqj14qw8i1giMoyOK4iaO9th4mZxP6YN+IPiB3K
ujDt4JjEnUr4j7S0/OAubPOZH0M3J2MbV16PUfa9GrB6XwVFBLuaoetwOqrsjnZr7OadZ/ODBVFW
+mTNNHwB1J7COCyohjFZPNdaYhgyLD9R41w+qsUaTpXOh/cotqke5iCVJ2JXQtYghihK/dyiXg5Q
REFkcZdHLPIOSLYkbrZD3/LKHwXE6umXZVSs/9POTR79XiGXKRLd2IuOodPqDUcCQC+NA5g5zvGy
qHU45gCLz6cS2dOLBcfZ9rkF3clJBO0UadI5sgbgu7Tj0TgUBBNo9Fz3J/Xo7Cd2FUBfhEPTBmpS
kGf6z4r68h0Jl0W/66OZVHGdN3BkFzU0x1NMdLjkAan3vfOAHG6p5zfnHjYbKoFlazWdbMeX1bFZ
g9Z+trULZVzeCwRfjU7L42jOyy6RXRFOn72pbkPII1jrc8O1LlJhB25G1Bp+hMfFoO9gR0V/cNcD
CGoeZ/vO0VZgJzRU4ed8sP2Xdel89kmpqFnjOujGp3EJZHkf5APu3Fu3deY7YJGYc1ZAbDnvRriy
1V91MLRNatW6rx94wIopA/RaLJ9gfj3KR4iGOXlKyGx/lZ1NhqzjRQfooIKc8Id2GpYptgCC9I6+
rVHd6R0LPbiEhMgYJdsItM6xCYozKVj3UNn98H5gIvrFgkpqqPQTuRxwcSbh3V51z2xdoOBdQwHh
cz7i/imZBov4WQC5DvneWfzQ0kkwN8H0PJWrqusY10qR7GJEY+sdKQi8IUa/4mVcrOVgJWM34DW0
O2MhsQbHf7jc1nwoB8BZj5Yz0vxyybv+GtCZY1wVpLTTQowRjWkPW59jD2zVe8cBfCsdCsaHFGqa
VpVAPdt3Ywto8k9aTuOPOcIOO8SUMF9jwcvLIqk1dNNcnJv/oB/GIZvz1osOfq5LPxW8X9eEOAJz
pxhoHk3QPWia+hcWL9kkdLBDsFlmyCrGPunqFejMqPD6uzmyxfykiE+9Om4GZa/Z7PgUh2QUMAb6
ZOcTKpBhUwTfsBFg3rmBU+p3euJDnsgI+OT3qubSukdOCAr42PMlyqKGQ8KzDGyBlw4Gl1z8imp2
Hl3t5sfO0XZ7L/CULxacXQaszFMwHCw6oXIVSzIN7kEEvNRp0ajuk1wjOCvz0vWsY+V0c4gVUiCd
Ih5nx6HIi2GMUc5pbDcewAydMu4IH06frMBaS6qpHNYEmbA/AA8SFeMfBOwwpHbD6DcroLDFca2x
+TRhN/kCmzzRPEZkWO0PCgbV/klpLbqUO6xy064lFGUiTnoYe1nSnY4ork1+BsfdyTpE7tgtz8Fs
9eM56sHvT3EB2r7zG3dh2QwjrfAOIihB9wH1gd75QphWiTsyXHY3IRKoGO4C2o2VyvWLy8Bkw1JR
iMA9zPNYjs8AzCgaW6Wn3SORnehPlpSrdQ+Ocw05oaHxsPPETheE5akRBBENw6scKDR1Ab3HSwFQ
dwrB/LZ5Xm1fAYENaSXcqGgAixLwvoOf7QwtrM+Es64ncdXBwiyb1xV/ybD4i7vORcE4awffrZO5
0tAaLSHH/qeILjC5upN9/dmvePfsjDn/LZ0Ri7zwPBp+m3Q0ftFYGfrTorGQnppG+HDKQu5KxYNW
8OsMk6iFBwqpgDn/Atf3tc2gtGEvKh6Hus6fx2Jm9H4epoBnkAHG7iybcgkzQEOlusf48+EhLCLr
3oM3UJ75yhl+FqKETXI8SFlGiVBONcRudPEGrUoKNwov76cAavIFscqfTm4Lnl1gfJ8U6aPuCCeT
Kr8ndp33h+u525vHcGRuRo1l7Yg79hTuc0FeTGeYPkUJYzX9oIbe23nEm7ktHnH5/VUZx89HLSYH
3n9+Ixa4G4v6s9d0fCcv3/oA42i2VD2ogguvD8NaDAV8duiosrEprBpbwsz3fLS3PsIot7DKH5uK
BgVgjdMXt81lGhYoLt82CMZxrHTpXFdwMD5Ywm7uIs/9w6HIlUGuPN8Zg61eMg5l3KG8bQevONj9
VN31Xs0TBUvgk5eXe0jDN0sIJDDhRAWUp9xaw5RvDIh9groHrOaIco9Ujm1S6HbZKdxdDlxvnDVM
VE6UQ9FvHNvisEiEAqPRaWnlQ+vZqQQy5eDVSGZq29s5mG19lREfUJhY+Tr3sBoE3Sxd7ObRZrpP
/aI7Vete9WVjcpkqrYUOmk5HojjQqSriYK7bA12nmwS1MDBGhEC8qZbFupQHIdh45zWcd1OMC8m5
26tFbnWSERx66lnXoVb72Q/1oxOOp8AZTuimBwzRDtZuq4uMECFV7eReN5SHVVjsWHmkuSsq/ya9
OnSRER4h9IsYAVkO5z5R/ygKOFTEWMr9cSfAN97eBOzgsDii7HgJP0WAOOJ9AclK6cPyIL2+gmw9
wKhO1Bq0bCA4igPzvOIxxzx6tMpiD1mx1fql1PNqBV+LWXlTg853aLRaMcS6Olw7rhF3bqlQ4Fri
MrFePaCJFpzmvLU4CLhKIGnIaaoDSOxe75yNxc/E5bBc51r4OI5qC35ckTd2P7qAjjGBUf3eZcib
VS98waXrXn0BEiNvHkqMsO6Kp7WAi+diiTswvu6rIHwCrezu+rdsDYURzNyTMw7SdnFokaHCm2kU
cT3gAvt66xuBbMp2zmWxFB020gOUeZ8KXT7rQAG9NheHyt+1Rd/6BCOUlyWqaQAlYGhqU3ArKrLE
Ft0rBm6NgxHJSlRhEKx2fmCDGs6csSMIYA+VWMZ4ZF2dMtIdrvfVxj5kQnUKe5r6gGPN0KQ+kaZ/
R9ZMhPX3quxOYzfhjNv+vO1JRnB3dmF14SW4+RCdouj7wIKzxJkGF1iZB2vQsppuS6ZMDSrUa3HH
rS/fFAR+Qi/oSE/WPKsE6HO3fYwR6jPr6w4+pniEIM+8dxOoLiW6c+4gWHlolodg2DOWjN5OFExY
T1CwHpZiE9bEdkVS6yW6rJ9GFh7GgTzWEAydrei58YuP1z9sY1qbCJ+88gomBTIFG8B/N7EgPsBi
sAuovxP6G1Pb1KhyS2wYVVlZGXDgP6A+ljkzuRSEZJVU3XBfkZtg5yQwNap0jwyhldyCeoUfZErW
4wk8vuX5ej9trMb/1215tVK6UIq3Aby8rJSDaE6OhbNSEvq4XskaV6Pqev0xW8NhLARVLnNSTjbL
QOcKoCLqdqlf5Xqn9Y2F0sT4QCNJOa1GEiqgYnyccRPwlJeq+rzQsYC7PEDpN32FKYbqCeBrB0ex
rHOa9iM4SDLJq1LucFQ2+si+zLRXQzEVAdE9kp0M1iAJ0eMUe2ze0xLc6iIj0EvbXuemI/mB9IW4
R2pu6TkeZ92U8QI6Nx9jr+T13hXE27Fuwn/qqSsCSrH9cvjWdi99CAW6x8KrQQ28bSAuXfiqq1ZK
QKV3cShrctF88AfmHORQ+zcOhLGrV2K0Lc0wEDmz3HfrsrBETar9fP3d35bFIoEpT1WzGV6hRNov
qAU3ecqCqbGGAzzAra7PCscZHH4YZpw7ithtGzbnR9rxEgFJUfsjfuLwkBY7n7qxipkIoTFg4cgb
wTLwuPg7yy/II5wTwywnkiWtS3XiznwPdLw1B41FgI6ezIvOtjLghHS6+g07yqpXDxORZYriMsuu
9/DbgURNxBCMV3M+Vz3L2qIWh9l1ihhApb2F/+0Vk5p4IccHI3jUmB2hVNZJocyboJxEUuI44qbE
j5pQoaBvQsezB5Zpxe/mkfTxqlF2Hp06thbvx229ZKwIw1xGrr1wlq2r0x7s0FmfWp/UO/vv22NN
o0vvvYpQx5/pittyK5vKkMZ+0bMPkNuSiYty5VEuc7Vz3bw11sZKwCyLzW5LrQyMSpZYwmtRsW7z
G1s3VoLS77xI49Iqq6Ea/AFUZ9A6WLhXaNiaSa7RRx2sKiqvxTyV8FeFN8L4AHXq+lEPsOO4bZCN
7N5HvZuSAYPst6R5z6LAOZWC7cktbHW+EdBhBbc4/7IM25aoMu1ZTtIzqF3e9O4mYiiKZODDJZZl
DVbjL5Nfjqe8BqT9eusbnW+ChNaVSOAJK5aB09feCTIXd+5cqbtqbG7bR6gJEyISbh4u6L6XGMBR
oZjre5qvuDm6/gUbIWaihApfKahxlixzRu2lZGju+CBOY2n/Hh295xvydtoOf4i/5yitcL1baR0B
KTAlHZ0gW+Pd17K+q8V8wKkrCxDPEcQvr3/Txoz6BzfEFTQcWnxTP3duqh1SpaHl7Olyv73bUVPq
qV0CO+Qcred2dOrD6VMIAlrG6RJrXMwntqv3nB22vsMIbej9tzKnOctsN4dqkfIs3LpUYqeXtr7D
iGrEA69VXrCMePWPru/qmOXDt9nzjiDg/9eVYNtcH46tKWYEOGyURAWDDZZhGkRfYMNUv+uGcDjZ
OOhmTuHktxWFqIkaEhWTkWqtKGOlLJNwkPBBhHBkUnDbvq3TTMhQY4WR4/iLBcO+4r0L4AYOa/U3
XPXdUQryTZ/3e8KnG8Njwocc4nPf8h2WqRyXct+jdinye17hnvjUzAwX1PCowTE4VEC/XB+njelm
YopaCq+sgWsrCwZH/+SB031gobaeb2vdWAM6uyfSG6MosyoVJTlaT92qkju83hAryb83CNRUr/LA
FFttT6B1t/4InEGZdYoDRDKru9ECpAGmTsegXXZ29I0ZbQpZYZ/ygATqIyS8UMVYoDZ1cGw1wHwF
tkE9/DR2RmTrOe7f6yZK7b5sALlLcVWK6Dwxa01cdhi8nQr8xvYVGEuACxEJiDKh/dx9sNS7CkmV
//76cG81bQR9gzvvyinQdAF9W8CarCL22z0U+UbjpoDVOHFRyhGQl6D6bOuj7n965W3vbcpXNQAB
AiiGpin5ZOvHqb+zb0wWTNUqN5BNxyI/yoKKjoeWulFSTe4FpqNuKyVTU7qqXzFZ3CaIsomrIIWs
9JpMax/sZDsbC4SpWoUznNY0cqJMRT0SkHFcIqCLVvlyfcpszHZTtAqgniaEijSATP4IxYXmKFSR
yLU9lLLeCdytiWOk4nD/nKPW1ZiVXptNTpu4xD1woJavf8FWBxnxaikYF1meoqnkfjLmX2eUX663
vLEbUCNS27DnHa5iacpCGzhJZDX2jBKPOIDGEs/2no3GVv8YUZsXdmfVQHWnXnEE+CqJZBVTZ++o
8raOMwG7+e/1jCB1AhTm0vwMONh5yPOMNeFHkv8JyCHweQbljbTNWQpz052O25hUpoRV7VIvmOUM
WKmcgdtb76XXJO3gniu4vV0fm41RN63O4arOOdzUsRrxEFdoH3TQ77S89fKX31+df/spIp09oL/E
8OLPRRIAXmI9IbNNr7/5VvuXafC6/WhqIEqLNw9REZr8ADC7MOk0kGTrTa6EGPJLp716RL2SEir3
eES/LPe5x1JE3LEqvB3m50Zc+EZAF7bf5rxCD0E69L6FXI6/BkngyAe5tJDpuTGwfffvrxC1DfT7
ZYg1W1OqwaK4SUAd/WMEtldQ2Q5sQv84Dz1sWUgee+LH9eHdmphGNIu+54Acou2LZVWHokZR73T7
xsQxRaKQvbWja9thSsf8hAj7v3OB8PMnf6r+XH/5jaXIlIoKw3aGshVefqg/8un7LB7D9sNtTV8m
06s5Keg4lxARwC7g03iKXoLo46y/XW97o89N2PxAHNAUlstr68/DFMa62RMT3JjqJqwLQlnDBe2B
xaD/Na9fAbg8CXEIyHIIoz2Tpq1xNaJ1DavZrW3M81WK+4Lche7vgLZp7jxf752tQTXCVUxWUNsB
vsFROqbWBy0eC3GTFCJA7kaQzlHoRbMc0DgtkkV+7W9ScEDDRoyGDsyHWYi8p/Tq4r5YGvfoFTL/
fVufGFFa9X6j/BZ9PvNvDeSutd8lJNxh/W10uIngqqjMg7ZFh4cLXFS9iJ5ksNw3Ym+6b7V/OY+9
CqXcxp4ODDlNu+BzF9639phC/iu9qWdMb3DXli1SG8QSs1vgc7+tIqsnN7ut8UsIvHrztYOhJRDn
SGab6T9UIX6V/nABXpSfbmv/0mOv2g/KuhrLSCKUIIXmeFkAoCTcKJLrrW8sMya8jHdO6EYz+t3t
z1ZwcPXv29o1AhRkD5cHJdrtl+HD2DnvcZe80+Fbr2yEpwejEF03aJrb0UPRR8ng9TfOciNAR6h6
z6AdIa8kLxIXKP5wmKI9AM1lwN4oLZhAsmiaFxJWl4H0XqYmiHlzCPs9A7KNxk0UmTdFE3BMPUXW
e85b8FLAjmn3KpUbPW6qO5V+CFmpBcEfOfylbO0yHgq1k1tsvbixh06eX+GcgBcP9McoKu90+cDc
26CtOLP+HTsysCDoVKFxj9bHZnlp6vuVBTvzcOvNL7+/CsyhGiX4ZgJZ0eUMOMOwLkoV3ZmJW11+
+f1V48U8wkAetjQpb5s7PZcH198L+Y292RR0GscowAUemq68l6r1waiq4iF4Dvs9YfONGpqJFIOs
bzGFLh4ALd6HxkeRDkemTkvwTziUAPyu/i+wb5IWJv/YEuYlbmGEU0cZtTlLWKuqOCyD+RjVy97F
0uVU+UbgmqpO89p2qug4xkIeghAg3HZK/ehbXfxYOjsuRp3cpBpJ/jEp1FVIar7WmK+qPyk/gNwv
eAUKMJzj9WV5I/czZZ4G6M17g1/R1A+eeKhPvnqvhq+i/aGcaaeyvREWJk6MEh5UEcEjhurkry/K
g1bV3iF8Y2aZVoVUAz8eWWhbLNZ9aL10Vg8azX9NOaf2mNT1TcBuuKn8HXwNOIeN4njMXPwIRBhf
grvCkZzvbQUbIWjiwXDJh/SygOIln8FLtaPHdZlPxUqfe9F/vj7SGwuIiQjrgaQYHauIMp43+kmz
Znw/6XUHqLE1xsYWDOfxntYFLpTAguqmtIeBd531ixPqFK5je8pzW71k7Ma4BO0sdylC8GeW4Vhq
Wt35S+7GNrfWA95A7JRqt2aVkTgHqrGDoPXCrOzp93qN9LFy5zmZwdxxJjDoiM3UefCcneLeRgya
+LBqnQW4NjrMtOB3eeX/DNX6NW+H40rUY1Q7e0WfjUEy8WF1RUswq0SQQcRSJGUIrjFMMqCLMyNZ
vWmS/QMS69SsQc8KMmivyHsSROTEu6a6LTc1bQ3LHlLhYD/QzA4W+9FnjZ7u+iaKbsTOmMAw6ZWq
Ab2XppYck8qiQDa7R1DTbtvCbWMLp7YcHPhLwy+P/o+zK2mSE+e2v4gIIeZtzumqdDnTLk8bwt3t
T4CYhBACfv079KpaLiUvcuNw1AKlhnslXZ2hUwfIAiYf2tnJfj829MYBG+JPPKFFHOzjEoqrH0g7
zih5evmYrSxTSwIxgWENGUNg73Wwb+jc7xj+9xR1JPx2/+dbYs6EelEJTSa/GoL9VLrHKf2eN81T
HkECePaePChVP+iq6oemdyH41I2jQhnsmXLA3mWJBIv2IWU9/w/bQvhwjVLSxN/7aT7CkAuuQOMF
N+MyXMm07+fAwMR3KVTI4AjrQQu+iKDRUP1No/noVu6L58z/uz8VtiaWPPXmqKliCBwWmePvY5rG
6YkMqnue3NK5zZR6LyHrWn/laPDukkKdYzlgvWnJD+Yxy0s5fMGW2+xYMPa7Msn+ud8N28eXlfbm
47RyCNQMKu/qc/gzHsKpCatjGQf862PfN4apm8YZxE5VvA4tEutFOXUqvrPWAZFwJd+9GxMYnmWC
3vQAl3uVQ7B3+EJE8MSC7MQBa9mEHAZ1sYJoo1NDYH0cfLJ5rEfLxvGmvYl1adjihekKG6XmWTNB
P7phtwaxt83H8vc3X4dfRerBEaW+8Xj0WrZp4H+qkn0NsSU4Wj3WAzMJSpcA8O5kF5hY00MYNOow
l83x/sffh8ZiPoxTDgMBdhySIL8o1X6Y/BYsDr0DvPsTc+JLtUjpQ3T3JUiqH0m/qiP47q6NRo1D
TzWGwTQXs39VZV0d/J7Xu8Vx7hDBi21l1JYV+8d9Bk0Y5x0tG9hZJ9q5EQEfaIDNHAg/wCyFj7Hc
ayf9AfkVb2UXsXTHhM01Ycz9Ieq7G3Hc9EW2Bf+fBknps0McuoYLsk2UiZ6DcEGVwi1AfaHafZGC
B6eJ9M6WBdOvCU/8zzFj9SatW2frJ/4HJ61XDo6WJW5C6sLZlwSy+O51oR82W+HO7nCDhUdbrFxE
bA0YGQE0+FGiNBpe6Zzn3QG20XOyJ7hc/7i/xG3fNzKAdsDkYHBBuJJxIcOwOZyT4+ww9b/737fN
vpEDhO9Dh4QWyXUxKh7x5gixkA8xd8H67SCqEq+8Itm6YaSBBvb1vJaZf43VQD8K342/ZHj3393v
xDLY74SLqbslmhaHOFiQ3Sq/qDaqkOEeLhc/scSyW13CyOZ+M7ZOGIHvT6RtuhbIZNJHaj4wTsL8
uevAnl05Stgmwwh7VNlgEhuQ5ibiVB8lg/SIH9THWT90GIKEubG9p0q4cNhS5Ar36Sk5xYRAyKeH
OsG8krgsPTBBc1MpCkYpthTWZc4vnyJL8b6D1GckKvL9oWkw4XJ5zfUIafbmNcdtZt7ANAyKw0OA
nff+9y3J1wTHTfBE5A2UVv8G/WzooBwU1blTbjgXKv6QBFOUfnclfKCzs8iTBG9m95u1LOLIiHTp
537ft3V0jfG0MvqbWmRu+Xfk+sT7oX0qU+i504yuXH1sE7Ws8Td7P6mh74YbSfM6JXO5y2FI8MTy
wNvO8RivpEZbE0bMhy4bC1KP4xVZuLr4dCIHmU7pL7it65UDgCUiI2P/z92uCSFb5F7VqGnzrfKD
IbmypPFWsIa2LhgRT0MSDUFVQLaFZlN/yv1EZl9JPHvdvp1hmLoS97apN+IeXrVhABU8/pqnMX3y
a+dr4+DknQew/Yyafo0nb2nGxNLBawvyaHDgugpYW0QxVJxhBZps4i7um10OS43B24CgPK096llm
xwTY0QEyjjxyy1edll20VaoMmqcSc7TGr1vS1jt534TZKRBPa5pW7WsMsbVqoyM5fUaFSBWXdK7w
fKtVcSsgflrLRTerc066l2tHGsvS+AN/15AgjICmvzZF9UVxwc5Z577MCSRAHsoHJgSPakolVBnc
axwv+iiMpDutsBYYmJGfB6pWsqnlSmNC8XLwuITb6vo2eQNA1OMIT0zon/o4N2dFEWKz47mffZyy
SuWbwhnb4CEwVeya5pLoUD5HjHWv4aD8YDexWf0DFhtbQ/LYZshIDmle0ABSW+G1wvvvsy/7Gmpp
SZScMm8AXOP+LNnWuJEhSJhAqDbvvWtYIXT2olKF2HfwglzJ07bpMVJDNYOG2fAM96dyOS+3w7gI
zUGAiLNDxfiwW149SmwSK/2xDJqJ20u7uZDAebIbxDfnaOPnrDjHXGIHb+mqZYNl0EykngrmBtc2
Pl8pcT3wFEng+fMWrwYRfFHuz8u/dOd3coMJ1Qv7kAaxK1NcndNB3OKeVAkssnKcScrNBG5c9YGl
AU1+d1BMyKCZBdTdDmwCKF1Jp4IOYgDNquxb7iRJf7j/m2zdXvLymz03hvp8oFIseOU73dWHrpLe
lDTmwe6x7y9z+ub7zBMELshdchWyE85OwHdyUXdjeHh5rIGlY28aUEwkhZOL7pUCxvZBQadzP4tm
/Ov+121LzzgvSB/KNnVBcZWCByXF3bDvmg3pBe+3QRyyNaqNrRkjLehOq8aFRSj0L1kdPcO70/mt
K9dNn4LRl2t3BVsrRl5gEDTmEyTJrpJmI9jlDoEeWhQce+GuIPptq8nIDLSeO19CwO0qoAY57Vmb
VgBaZZ67Mh2W04IJ/FPp4s7mFt0rIXI4yQwuc7BzzLZEB2zXZUO5csay9MNE/6VdndVZ5qIfjsjp
Ic+nIYQCZ70K2rWc5/3l729Wrei8cOZe1L9SLbunRYav2TLEO8U2NyfzNcOBUR/b0OfzSiDaWjQC
ndApKtJAsptyXP87Cs/thqcT3zHi1rs8bfNn6Nk+RNmMQRb6b/ewh6ZEu8S/6tKNYGkUw8cKJHG4
ej0UlqYAHC46SeLB8PQWwhVziyGbTs1Ysu2A/XulCdsSMCI/VFUSwsihf60g4/ohrCbn4vWe99gW
aoIFOSg8OvPH+hk1NXICuF6cq3LRcfJbWNNH4ZLwu3HTd6sVwn8BQ+9sPiaMMHTyqoqiuMXRpnP6
kyyKKXtVasTLYSigtcU2Iayi6aDyj70c+GXu8zPNSCJAmZphMhBQh+1jqEZs/bDme9oPzRcKE/Ry
E2rS7CrdiXAjsj4RlxCStvNBzXNfQKG2yKNd7tIh2zg6iryTjiCr8HGEsk1/IQNERn60KpwELLaL
jMhjq2G6vXJetU2ikY94JCBGQfPhVTtOcgVlTWdQk3RGunKdtOQjE9/Y1ENUFjUNrpyW5DZpqLTw
TMaXaWHI/j+s2mztLCexN+ki90qWJrIeXolffsmnUJ5Uo+atN6Mu6ZXzp4eiygQ88jBPIGEt3CvF
bX845FyKaasYDq0bd3aClfuxrS9GIlK1MwcJ7AduMIirXnQZekcO/5KtpBx7q8v1GmLJst15RhIi
OYTjyymn10Z2gfNCIl9G0PGrxvboj7HuH1tjJhYSPrN+kEIa9Fm3IABULFL7Xq7xFywL2FTaU7kA
56lU3rVRvjrm7dR3+5E0vbe/P+W27xsHDwot7Fm6A9wAgB86T6nDuo3D4WG+cjqzzYFx5KBd1TOd
I+noZvamAw2TTp8V3naar1D6FvL6WDeMOFeDaJuCxcm1jUj11Hk6/1b6nVxZsZat00RJhn5JOQSM
+M3PcdVpZn1gUD04MDUAbgzjc8/L1wi+lvEyMZOKeVQlUz+8NmPv7/Ms+aQd3N4z5n17aKRML0y8
n/iQRAoyyOxG4U8agw61TcYZmtX3v2/rgBHdU8pqP48zfuPQIoSANcRL0jGTmx56kQ82sTT9JhnS
Fsd7WeH5YYqa6uM0B5BBJ9DEfu562vy83w1LkjLF96a2r6OuUTifhe5LnrvVRTp5vS29cdq4jec8
tn+YoEqSQKx5lJhuP9MN3mpj6rTfJIF4+LERVT5tIXBCgnRzv1OW0pQJ7alGzy2DPlU3CqngjQp8
vRVB8Lspm09hDEly0UTdDoydE+jKf99v0jKOJtRHTNGUtHk93rTIqERdvK/0LpSAy+xkHk7j1mGZ
M6/0z7b2zGQWu3Bsa4v5ymKVlns/ytoNmSgE/lmYkMcyGjUy2tSq2IEQFS60EG3Zo9L7cSq78tzO
Yk3PzjJmJnCUFXTS+ZgWn5uwoRdYMkEDvi3c8ikHUOEyu2m1xoi0DJgpOIiW+i7JUJCEw2C4hX3k
CSZW09mZY7a7P/+2FoyDiwzyosGWGF9l0WXjPoz65CtU51znOOfzvMZNsrWyJO43GQEX2xKiAYF3
JUEQPGkSBk98BDKcyewh/+vY/QNDmsOvx8cxDHkTzo5H3J09Nm6TChYKa7Nh2WZM/GhYRi7E76n7
K5+czt3GqgrzQ6Eg8b4dRAgwtAxImm0KBWuUlemxbP8mopR7sQC8gnhPFQr8P7UWc/81cwvGV06U
tu8blygOC4Y0aWMPfnGjW+oNoUnqPVOSjNFKBrVNvRHzWoecZ62eryQqGn/HOk0/algIhDvO/Qdf
ik2BwRioNij++/IVavlBv2lSkYLJlMOpd38/TGzjZJxf4DmQgPus2HNcRGBUQ2yuqbbjHKxhVS0p
xQSPqsGdhzzq0idB/fKJA5AyjbG746g5HZygWkn2ll6YyEsKzYs+lqj+NGNbfCcEe38MG5yVC7ll
pk3cJRTtUuLDROY6OKXcVrAt3SuZk5fcUSu/39bC0q83aUR0nQOPxlxdgZ+XW1BA6y3vYBY/xOnX
h+bZNOQkWRYIvy7aV4lwUDtezuG3xs/6NT9m2w5vRAOH10pKhoZcYQbRPYMZq4utbtTo/I4HCksH
2Cr4cCXkOHhAmQ9GCSz/1ieNkO1jC/kPgKavVAfcZH9VM/LZJk776BuXQ7zyKPkvDv2dIoYJyxTd
WA+jlzpXQj04dEx+SeT//CyAJzfTMw9+VhOKdPDqCiYccbwWVJ5PeKRw4h0sZDIXhzdfUL1PUYaH
wFA0tNmw0nMLnIj8AVN0oBRM6KBvOky8bQXu3R4i4PuGJReReL/hdZN9iAs/3LZEfS5TV68cSN6P
bWJiPUMewVgHPKtrlTs9rGyScgu3PbIXMSWb0VsDStqaMfbYquaOACsPz9pNq8SVtvBHOzIWdmSv
eVwnl9nBEWhlnt/NJKHnGceGGMzIbA4YPzMyilNYogom0uohhDi+bnQlRKF47rUznCGtKncV4NDH
oYZ/9gMxjq8vA/gmizQd9DGGOFIQqQvY1sfVdE9TCMY+9vUld739egJfpC6YYE2XOl8rD2jCZFUs
wTbqRv5TCQCXfa9R9gscfcyBgj16Q3C7/8PfXT8YFuMoELftAvtHTXEC8iJ90gEY5OmJl2Pa6C2S
Bm/Ils3lqoHmu6cptGekwjyqZR9C/PdYVe6xYeEzceKTjKpP3cC/9L36fL9btjEzrgN57qeQsI/U
iTpF3R8abxbFMdFEse/3G7CNm3E0wObgtjEnmPAw8l/xxtpvQg9PktMYkPMMP9LHFpZZ5FBhDG+y
CpM/MafY86EWsMLTD4ndhp5Z1+AukT6ZU3VSo3L8bcrh1XTonGxamYZ3t2583whpnddSw4BrOIui
HWFI6AzTHhZt4wmPEGte3bY2jMCe8jaFolQxnXOcEg5cAPcg6uwf2cCV6P5cWxaTaSsQsihT0huH
o1/0TrWtRvgDgXNHVsk9tgaMCJcD+NVQ7h1OEw9/ilgvnPDx9f6Ptw2PEeBNCww6iaMelYWCvsTg
rGwFFZeCpmtXb9uvN0IaolIu60CEOjd9W2x0HybbemRrKpG2rxuR3GRdLCBNjN8PWcKfsgO0eUkV
9wfH9nEjivMoKmIvCMYzdBDIZmrreBuJVbi05evmPb6ioPTAjk6dQpitfQsbAQiiIyn7+tCPN+mf
JJ1r7cPz7BT78y9VJ/02U9ka38z2283InXnrwaJyPHOuv9Ow0Zsg8R+p4oWeeWlnc13JkrZ4KXaK
bjO5ReqAljeVe6/Fg0PQ41q9ErmWxW/e3QXMjgOec/GBRWn+xFiSf4wzCU9JMa7xiW0Dtfz9zc4f
6hEYkG5uzvnYAHzZxkcooNFHHjEwUkbwTioaY+G141mMQ7AB5LfbF049rIyOZQ8z5f9VwpnsYV5+
VmV5ExRONcCFZMfFzydoxEPa8+iDEcApCAIJULHzOaRRDEUmUoJg2K4gAizHiX9P/W9GH/WLzA/K
ajiJISQbTtUWhMgXeB4f8XL6MsJT+aFY++OmnuUJyGHlePbbnO8I85HjxFoZwLKEzAIwK9symnPm
PuFt7MKiKdx0DFyhx365EcgC6C/Xyxx1qpxp2kgZk20wyL8e+7ix98KLr4GbrT+coVLBuyO08+DB
GbCMVisP8rahWQL7zfzmZZZlkQ70OW6Bb9syUqgAzr2kWznG2b5vRK+q/d4dykkjenOxYdX4qtpH
LwVmWYGiNhkMqcLuwhYcScvlIXCqYXd/7C3Ra1I68cK1OE9SfSZZI44NVGcvcEYP9xpWkVAybIvH
ctAftQOUiqQggz6HkoMxQRXbROEapNSSoM3CQaPqyKt7jD/gSeRpQTk8qx43ym691v3+FFOzAEBF
plzqEHnmRdJudVSQXa2nX/cnwfbx+L/rk/du6gF/jEcGBXOFud3LmkpKLgFwNi393/1G3p9pOLT+
txExq0WStddnzYoXmCh/imf9Sqv6q0MeqhFCY9QIZC0mjyc+x1IdXHpKofq3IREw/vc7sIzGH+Uh
fN2IYqKzsmi57s8+mLtVBTg5bJOmMTrETv5lpukWHsIPJWqQdf87VoBt6XYSWgGJOpbPvEH9QOvJ
e/Drxn6MtdRUUmfjWbVTs40J44eszL2VVP1+MFCToki8XHaON/bnJoahOO/zl8kJgWjMoy/358HW
gLEVy74jMdyEIbI96fITK3m3CSElDFnVvlwpB9vWqnGiBgltbCZN2AX0sJ8MzrBH3ECSU6tA5Ohz
oQ73e2JpxmQiyt6hykUYnImsMF6FG36VoYp3eSEAVWp4Na3Mybul25CabMTK99IgC7AB8aAi0RNM
NeePBNDqZIM6RlFuGwkm4qaK4YPQRIkqrk46As9yv5eW+TIpiX7Iu7xhQp9R5qs2jLugMLXV11rA
E+yxFoy4Zx4kJcK+wSszA4QpHlPAseqq3Q88bR/Sq8YQGtFPvZZSuGojfTVVvUtT9bmZan2QIr5k
uNut9MSSiU15fxz50ronzXCm3aieAZIahs0MV+DHigDUFPj3dRlNvsY2ki54vApW8meHrN1DbcuZ
/jdrhSqN/CbT8lx143Ro5iE7/nsOrHjHLvO4VuyzrScz/mG75VECg0RwXJJwSwXv9tyJi13ASbqS
Im1tGAmggbEgQPuzPOfJ0DxTQGUmtw8+ZnrtydfSgElM5Hno1XFC8Y4gFfsJW9j6GAxxuR3Ciuzu
R4VlOkxqop+h0trAH/EM9at8Dx8jdajatNuREVuipuBb3W/H1hVzYy9Ik4y5lGc1grEhKxlDekyW
564t1xxbLVuvyVDkTiAi0ar+XOGpaSt6MPgAjIs24QigYiTDcyY6tk+WP93vkyUOTW5iA5m22k9K
efa9mW9pRL8B6LnGGbVNzNLom+uAwgtEz0mtz0zSedPoCihXHxPDclfvg0GsUUJsnTD2eeX3OqXt
UtKC1+ouJ0GxDxgMvO8Pka0XRrTTcmideqLqlKNsdqFtLE+VAD4RkILkk4fr4Jf77djm3gj3GM7x
OU/U9KTltFF189S4w4EBVVgLtYX/7W0OHyLP4yJvRP3EHZoNQY+tuGffUA2ctl7gFLv7/bDMhklG
xMvEPDIw886s4/BgItWwgWC7vzIbtq8bR/i84V6ZNpDsEjWLDoBGBUfo3D52/UYN5b8rlhTEKwcB
55ENqYG8E0vtPveHteOJ7ccvS+xNQOg8LdIcxePzBC+mj2ng8g/DmK9pKtm+vuStN1+v2tbtRsgq
Yb+YMK0CA18zvkbqs2Q/k05YRSnso7ICA88Cva0KvAikAPjtYUv6z2MLxwjjPBXEKWCY85TGw2c+
k3kDjOVD9LfFQeG/gzM1QxUN2YTBwfgHmxx4s31VcrUpMxHuH+uAEcFhQFNXpe7472sZyCDVxnGd
H4992wzZppgLIrLhzFscy2INLVOuo78f+rjJDYy1lzsth4UCfM2SbReNM5z5yFoCtaxLkxTIUrAO
p0lg6MMEKg66xZtPlfSfH/vtRsgi8fsEnsvTWWcKYN8eW+MkvN/3P27J/YERsChTogLXqGXVaFFs
ae4Wx6mWzlaQsP8WxY+mtcCI3TCnLotjjYYmMOLAF5DRyRvbhxAl4EcuU/MmNTRdw2r4EOEoSWoB
XSNBv7WkXlmalsxg6vfLCYyYqK/x2/MesRQPXrit4gyrP6qThyqL1BTvr5pKsMFdJqJp3H4HHxZk
HtBKV3YVWxeMyKVtJWucG6azENGXqumDBd2TwWMiz/f3V5LlZhoY8du0o4uHPRR2ZcJ+Up81v8CP
c+UOGNuYbRgc6E5pCYGxrZLj3G+dxKt+32/Z0jeT7kf8QBbgpk5HhZd8kPxibzs5xbB7VA8gpCbT
z6/71Ok4zfHqN2Q/c8qggD5iEO93wJI/TJoftExqePHNQHMzF7YieBPt4a/d03llaixBbsr9N46E
nVntTsdKuS+AcJ+ER7fh0CAW0+Jwvw+2NpbJeROAUwyjew80yBzo7Ypv8rb+EePcAsG04TrAn/p6
v5kl6b1TujMpfYIGoL7KZALJJQLHuyW/pgE4+8av6g9tgWtXiwhdactyXvWN7Zp30PNL5nQ6siF/
4X54Xt5zoFR/hMTmfmLe777vVvCptqaMzVtJ150cL5yOEJiCDZX7IkiFiiQ5qjz4AqHKQ98Nj+gZ
YSkbmcAHzyajUzAdYZvWbCfov++6Qq8MmS0UjSRAheRTVs7AH7Maxucy9XpYFzEQBkaXtQ9pp4TU
5NMxOCjIEXi9Zz8u2UE49DdO42s0Hksw/gEqK2YYZrr4uICV67KXf8ee/hB4G7/c3MvrYE4hxuNl
G5JA2CH4kiv1eVLiPDB9gIDhCsHaEowmuIwGfJCt8siRNnhki6vgqen9p1zhJQNKadv7oWhrxIh4
2vGpc6SDNQqWXpyPIG/pHW+D5/WwsM2FsatPIDyPQdC4R+GFP8Mc15TIA+Di/u+3rFUTatb4EFBV
Tece46oGzZnAB4Fscrw/B9vASbI1tRVbH4zQDgMce1ijcLuOhs+0Cr/M7Vq0WZKhZ4ZyIcJ6FN7C
0h13PudflsdmP/mrhGpgRIeVmLZ1wIhpFXVtDdGL7lQNeJOEmiMW0SpF23JqMPFkOgHCVUYQX+aV
PlAU5SSEqgHWP+QFLgH5cK3i+smZh5VdytaccblmKSTpmGwpMFkTAGAL6C9t6BZUrR+Q4HxZsm2L
zBs9+iBnIs44vO27OG2KE3XrASId2T/QWly7sVpmxnQgCKNJQ/3SRapqE++Wpix6cWIxrMS37etG
fCslRt+fquoC9OWVutEAN5/B/34/+N6HaIfUpM6xIZW87bLqIrh7pAEQqgCshHuItohNjOnws+JL
LOtig1JUt9Nxvx2V/GucRgrHgtXHZEsOMJl1nNLZiXA4unAesVeaKwqVfxd43LZ+SIgLHTXin/IY
ckEsdZ551Q9boZcadxx62x5UlP39wbRk4j/IZjJqw6QJy4saS7nJgOn6Rtsu3UxI9mwHlQW2Vpyy
tWTkAhbBqjqMMnbJG/UXlfP0A3XDaVdX7Oeop2nlvmXJayZQTcggdUKnqNCfeif4sFegNB3jMWy3
fYCCyRCy5nx/6CwLwASt+UGQqyxJ+DNz5+xLnkq617P2dlmb/3O/BcvRzrQs4MAEFTFsjC86oMUl
JoHzgzVz6R1q2Nr9ZINorl3vBTDIgaXVyoKw9WqZvjeHcQjno07mw8K4ygZ55E5RnCunCnbgqjy4
rE0oG+vDNoK9GrugQkmA44GGIahoxSahjz7dmLQz5qAYlzk5v1QcBa20BOVfZgC0odiypoFqWc8m
oI32PtekCvA8XPbxkfHojJoTKuwd3NLbOvxyfwnYpsNIASpoU9KSFLMveXIQ3iz/Ypn/ISgAL7nf
gi1ijJOAGgm0Tty2vBCK6keeOGoPGHK+5AJ3CzCU5+3BJ1IP+dXDFsVIA1PRjS4JNWbG+1cYpAEB
aju4XRgf7/fHMi8mvi2ULMavDvmFgeWIWyqeZaswoXBaLaF07xEXXoH3W7KMnAl288cumSVC5VLM
PVoB1JyNXyRe2zbK9wrv4hLq0If4KtSkOcdNkQgGZnW2ySGQh8WM57vS5bf7PbGsMpNXJyo+uj3U
lbMND3CeFQ3oMHEz/mo7ukYishwJTHLdWJShW4W8OvGoOA+yGXEcjNZetG2/f2n0TdKqxjiaGBCy
2Ua7zSfKW+jIDP6t9Vd3e9vPNy70OQtAnm0Cjdup7/4PSIZhC12dNXCvbc0aUc7BLc7A0CxPvMt+
pjo6NNlw4FBIKflwuj/Ftg4YYS47xqAWGbWY4ix1f6lpcGBq10f8wactE/8mxi5Kp9grT+EQ/nT9
BupPRfZ6/8e/Pz5/CPTn45j4LnfLEyVqT8PhxIv8Ja7jU0PjlfF5n10Hi6NlE36zhjj28wa11eKZ
+3qnczxb53n7nAYFh/gkgNZd72wy1V2KfvoF/OyaKf37Sxf3xv82S2Hi5LE+WAJ7bvovhOtr07bR
LaH+7/uD9/7M/yHfHxctIDCFKE9TqZf7ClSf2rL5+tjHl269HbVJNHgNTPDzceCGaCL8s08z+vDY
1424BkAzGpzi38FJ5/x58vGiWRNn5bfbht6IaZZDlGQcYvx28EnhD+yXCiCyjm6zUeiVPcI2+EZk
i3jA/WPCYWQjhRtC7B03BBer6LHxMYKal25WSHiaZpuwX1B8HFpZ62w92/gYW3VcyWyMCUXKYIsC
JwA987bJB7lttVhTb7REtol+Iy6k3msXEJWNoOUN/uJPeRF8KQCuLMo1rJBlDkzgG2Fpr7mToR8V
n6cNToTYO4c14LhllExkm+Qd9KmR79CDVuoNmPYtKCB4IOkpeCz359nWxjJ6b6KsKt18BmELbYQh
b07guf0TF2O6U0kQHu43YRukpek3TQioz+QlE2iCz1HwBC5seAa5eQ3MaptnI5JBYRgg6Zo4R7+G
vhil2zhKvzY8OLcA0d3vgW2QjHCWRVN2sS7RA1kBn5DXbNinsg52RTytGYrb2jDC2ZeJF/StX2Mi
WBr9XWW+J45jJQO966tGiwfn24hrKmGaHYUZupKGyHsyUd9hgzh8DIDaXUlMtp4YwV26UPV3ypwc
3Cw4QRp424l652ZrYK135xsGRMaKVUU4Ft0MA6LGzV/Clh/+xS+rGdLUC5D5/ozbGjHW7ISNrfWr
yd8LBTAjSO84On0qmvwl81algd+NC3TEWLjQ9R89jbeQfTUGw6fcF80zdFkgoXG/C7bPG4u2Abi+
jyN8npap/IunoIMEnU6+3v+6bYCM5Vq5Dh0iTvx9qLi3Ya6v97RrnWIb4o1wm8Uc/z7WkrFi+2Qe
5op11WdULC6gYn1IA8CDqrp5Jr77634b7963MBXGkoUueLrQyKrPMccpuWo/uIP8DI/gm4tTobvU
Ae+3Yxk1c0+KGXyTy0pkn5eHFiLBh8Z8H91efuJd/8hTmh/8sSdhP0oU1Jegne3xD1BrJRuH4X56
vwfvBje+bhwqe9azkgLEdlvwZl9m+FCCbFdWF5iSliuFNsvCjZfBe7NfVM3Ygcwa9zfe4cw/OZRt
y3AVemmZahNorTtQdYq+hlLplCdYuOSXBnBRqaHckdDfr7PhbCNlhHffk95tcre/JRAThaAmWJs4
JrOzpyQ93J8M20gZIe57PTyaonK8ZQkssochdrdDUqzJ4dm+boR4SoSWhdboQDCGG6iRtJskpt/u
/3RbJBhR3fgJKtBzRuHtM0EROTvpYrgmujtn5aO/3whqWnVB54NofQNy/zQldbop1+GplsExAdY9
m8e0ddPh1kJ6eFsp3m0ntrrHWdaOia1OdYwLryvkLaMKnIl6qLeR380Hb1r1RLZ1wAjkPArdkWgl
b77zrNLfEX8s/ZhY6r72weeucc1kifs/Eob1vhijen9/1dh+9DJeb1LDWER8zHiKcXHDfVL3l8Jf
K+7ZPr38/c2naehP0KUl+DQeWRUedFj2YM6MjDCV8EYUKR+7G1TqnrxBf83h3rWh8ZqEnO2nG4GK
dBlngYq7WwKMQHlxE0HVzat1u1YqtgRrZASrELVXjX3d3cI2vDm1/K5BTcObx3dAtF/vz6xtxRvB
ynrlkpQTccsD/VH3eGJzyvDcZ6unUssgmfho2ZVFWaEufBshEwwxN9QqpMsf27JMZxYCYeBKT013
k20ybEqpf6JOu6YyYBl9Ex3dpkXSFJ3Gx6FpfHRI0pwmKtWHLgkBlfGLbiW4LFNgOrDETjjAKSCG
t0MrymE7BzVUAnVNyd9+Lqjc3Z9oy/5r2rBkHnT0Gr9Rt8bhH0fXgwcq/VYJcR4ZffLo2s3c1owR
zgyW37nbev5t6IJdKJofpe4+tHjLhZMo2wVetLIF2wbNiO0Stq5S6mK8Qc1mx/phI6pmlwVryja2
zxuhLQOwkXrU2W44N5YbHFLp1sebPZ5QynylB7blZQR3AHE6JdNW3NpIPC1+q8vROgqHA9bY6/05
t/XCCO6whEmSX2Qj9Ps/haTdFMstt18rcVsi24RR6zgA5zqU4+1f7rIIGJS4o4eAaSjUGrXbQHm1
W9dIG67rQGaeSn94lV4hVxKHZWRMVxW4kfaLR524CdZ8ZU35d9zXx8wd1nTEbWOzTPqbXa2q8BLe
y5TeuJuC1FT6GaAEq19fBuEP3CMGZ+nVm6//H2dfths3Dm37RQJEkdTwKtVgl8fYGZy8CImdiCIp
iqKogfz6u3zuy4Fx033RL90NdJCqkjjsvfYajLZrr1xJn7pFf9YYFK/QXFLeH5UtrxKg2gsdnv55
CVV/+agP+5mHEGDNkGVPMv2/DBlIZxrp2I85B/WxWj61vfk6Yn//t4/7sK03mATYaWX0CX3BU9Dr
saDTbeHne7hPNP/zy8hymnt7/ueP+9tr+rDNQRasfFxbiwrB4veJoh8/xZnbf8MC/rbMPuxxj2kh
mNCZffKqeNvG6g3ZwabuS/Vvd9TfPuDDDkfOC52MIzinIqQvLaxFvDANLhNZ//MT+st5/pFO7QkX
1qZyevLEv6SEXWQczmivutrY+VLAqPC/fc6H/Z6AV0bXCU9qBPMZiS3HAXBuofmF8+L/42P+8sI/
kqs7k7RFlk32STuc5n5JbSND/LcT8S9v4yO1um9XtIFmG7Evga7vc2vqXcH3KxIn/tuK/ZiSggRd
yvZts09SuV+r8f4g1vHfzL7/ciV95FOHnNN1VGZ5QojeVYazvNq2Z+BxL9r8p/kG4x9p1K0Onmx8
HJ+SKqpLRwZ3kw7IvfznVfS31/thP7eatx70BriVL/w3n32vYCo6hn+zJv7bZviwnVsI0kGYX8zT
uFZX7wXzMqlTrvGcSkQ20/3fop3+9h4+7OocecxBwlf5CY6hca91H8kPFYHAYtIry88zMjs//6cH
9pE8PRM0jUyM8WkNjtck6LJxQfzHKuojezqAudUGbcanPKFb0+cxRRjJwGrX9+Ovf/4Bf9lyHznU
IGPPvDLSPBF4uzbTDo1MC+AVNOfu30ghf3kbH/nTPA6ro9yZJ7fFhxyYbl/wQ1Hx03un9N9+xfuv
+18XugioznDRDk8b6kE5ThfQkG6Xgv/He+hj3ogs4gYL4XZ4onHom8IgsA0xcfaINI3/pH5m/COB
ulsTiygbPCXbJY9+mkHF78bbnr279g/66z8/p7+9ig/7u1/ydM5Ka57SDJZpe9VZMHS79qgg0jxk
S9b/R8D4I5kaPG3EdQyFfmrT8Sstl6v3WcR7HeL8+G9X618Oq/8JXfpfL33KOpubHDPSXPmtJrQc
DmxBQO9/elQfudRMD1sEoa1/woH7IDsAfDx+e0darcyaf/6Iv+y9jwaduY3VPDvWPxHb02+A7/um
qkLyWpVI7vpvH/F+Ev+vZyTKBCHYRSaeeEFvNrKrBlV1nZT4j3/+gL+8hI+s6Q0xnds4RvG0p/Ri
qvWnVP9mblmy/0El/x+F+kdzTi5cDiJZsh53FWIvDwklgT9PlSvIctiA8kt+oAY07aExnFYuq7vx
PeMLM4TBFlkNZCB1sp6mkXWirmD24KemAx1WhOM+tWMX6nGWqj0j6XEryGFc8gwBZ1w7vIthDjn5
FQLukreUcpl0D6bbbIJAXjvv+Utu52H6EcZ+w1Qy2Kjb10zBgOcy+W3vtlpQAFqXlO5ljyH4ym1n
m35z857WnAdy9GOmLtuU8wFfdErn/kuWLGZyNU0ohzBDLWx/t5NeEPDC6gIp3i2KIgRuAGSSmLOu
j77vEkNrmCqa8rYt8+C/0oUgJ1ERBxPyJO3f5BDHbW9UUWpagKJvE3KWadsm6fWQU9c9SHwlF0Fw
HI16dZvOMnsoeblGd2/ilNOkIdWsE3Ustbd9rMkCdvQjurN2d/WAETbPGqS1LUzWakAfetsWgzIv
+zAhIe6cJ7EvXrbItpV/0p6aHKKyPFBNDnlbkrDWpAua/KTe9+7e7toktlGQDELVmu0kFl/NShVb
GxnVWjzPFcxHf6R8LCZz1HQAFbgR2o2Y5619Vw3zgXGrpqEm1bK+C+c22PC3deVIBPtqyzaRn4VS
GoC3FHJS+XlSVaaympvI819jBw3DUL+jkcOE85BJHS8U5kAOd27OBL0RPiZ3VblXss5A6W9rBxua
6mmCqQu/quC3y/4scynkazWXwemTlXScFTJm+NohVBveDPFVwim8/wIntL71N2tJEVdcI8BMQAa5
5Os2Txe1Usb8KSQaaRp1UKIMyCrdq9fC+TWEY7b5bZOnkQeRubpiFE14YGtcu1piNaU/jNJJNTaa
lbx7K1LWb92x45XK7xOC2DR9k3IETv1Mks4TeUoWS9sf1kRRIPiZzEE8txFf5YvNYMr/ECFHHO/m
nMF09+RWB61elXOz9k1WRjbCgysZgjuuQN/IA9iloldHA/5kPoA7O7rJH4pZtetzgbhXIWpi+Rp+
BTGtrr/FQbRUt4EXebsfHBTAntTjWhRAOTuEoCNjuBj7RMQjhe/EHm+rsTf616JyqFwaU45lvLW2
LPkPy6cuXoY0zlVyknaj7KUiiSrL07YkefyzBZMv1yydfLEfkLgqls/QsdPye7KsYmU3Nk9zUUAu
6gw7LWWw7V3G2sI+UCwrch3hk7fe57NN1vO0ceFvEOWXrMspSQM1t3FDfMyXactC8rVtKUQWtQNe
V3PwyzDhkhsM8C+248UgDyXhM/s6hnKZXwqEpLWwR8hm0z4jUp66X3tSdKqqEfpMx6uxrTK0jshn
z33NuCMbA6vMiunRVWXVQ1qhqcUegF2gmEJd6cwPx2EJUr1J6HwGU4/TaPyzyZaF1DohoB0gjmix
P3fh53CT8Bz/OrBuDvtlUIrQ73Dsq/onoIFzctACrqrdCVllMX9cydazLxWJw36ROAeR/gkufJr+
XJXae4M1vq2zwfYHwQuA0w4VLuTXrd8BcCWETM/QgUUlm0DJhkpTjaun9c7gEGuaiFz1/MxG+MRu
r53s9ECOndi7Mq27bV+mG96HyXb17tY0eeW6RXyTU7TNv/q1QtCA29q0x9dV/XPhYDV/isLG8XGb
Gbk4z6eKgbrIfDfA0guWmV92rbbscYEVz6jqFQK/5BVCd+Kng2S6WnMgThPtfxCtxuShDVUHDwLt
92ydml7LnSaHNMEaekxy0FIThPdmsvpDB6npp04U6dzVSBTdxgss6afxd6a9Hr8VHl/vT5EnU/iR
edxO2RFBbSoeC6SDlsfAcR6HxsIQzn9bqez9aSLcsL1p53n2T7uCGhBpVSLx+VQTpLOPjzhuJnUP
pE8gi6Wc6SCgSAxm/9P1vkePzgYogM6rcyNcp/Fi5wS5k14O/mdermt4gBwXhzsCC2CDgKUSOt0f
iBHEXtxctVVbi7ja/M2QtJu2hgsxbw+IH2D6DPldVt1PsUuGb7Tfibj3s5lmBArqvVybHhFE/jkB
lTbe0HEYxHdYo1T+hfQJr6543LqN1Gts85nBkTwO+WNm05Loel9bpdobFCl9/xBh2Zyyg6K9w45g
OctT6FbQbw111eNyGutVjoh8r4HXvGulCwrZzHjucDtP9godIBTHX1oJSyl1h9QK2snbWQxjud/A
kDXZ1iaz1oDa0FQd7+eLT6YqMyfwmu081Xu/Lu57FVya3OO0xG9pUj2NyeswmAzis2I0XNUtlW44
R/jTWhC4kI1L3rB/qc1rmSVrVkfULd+JGIrxgsdfcdt0Lpvy8hSWsopfVQHOUahxzzPcO4KLHulc
rWE4ORnh7DAh1V6ey2jL/mA81MbFBRm1wNwaWfi0T2tXgRx4kQUrkm8LaFjvczrN2acQULuedrfk
dDxLkm7Fp/f8NvzFLkUhG2soAuN+3rny/ISzXoQf1TAK2lR5v/XrRcuuR6PJkFHFYevG311UK7ll
5VMLr/Rtqj2sjHbYoTgB+kk9wEYduz2AHYeR+zyxyk71TBNwgy4L+ks9ohrarb/dQSTlsbZduW30
hJcZlkchAJX8EjmcYsqaIlCY4VVA5nkoFAdJ+9gWiF8686I19te+ZxOzR2fSOEBkmsDk/tT1afxe
ttn6E9qKjYhaBLKv02GgBRRkpwn/W+aNKVLBnsBQJ+NwFskm83Pbk2m4ba3uxEOHU2BMMdzcQ5D1
svSjvZV92+2uQdpnZw+xpDjQy7B0K6ZwSSLHg0nHML4wS3ew7KvFpVcpF/mFYJxZVbVB8MiK2nOx
ZtP1itJxiE27t3AlaHa5rkV3vUpIDgWoR9NC7uFGluVnXCu8OqDo3Ft6AEt5aR+JHHf2oCoUqupQ
7Vax10q2rv/UIdFEhFqwcpvjcUqLb9ue9fmz8ZOI32nMUFo0lZXFzg6+a6XoEbCzhIgwcJ+bEbFm
hJmfBQJbt6IeWTKVS110a0Dnv26W+DtEhs+Xtd89tulAU74mjc4SHC1gJMy4SI9tx2VmwIUo0u73
6io+fR6Ekuxq0xHy9etMFqQMJ+M1vJxPXhYy+dWt1RCQ5MhUaLe6qibZ3iUoHszvOdjMzvWkejqu
h4zDyDJrqj4ZS4w88wSq4nmhZK3xpLcczOFsGfidQUXm34rVoCJGuAzsg9OruPJB/BmiMLNBFYsg
hL0mcijjfquLvaNHW1I7swMYNeO+nTnreAptZDuXOMx9jmxdfr1vfWbuwROak6fMiF5/C3Inaq5N
7EmeH/agFlNe5zhw9+kW6XRCfEomHW+Qp1taWwuH9/m0LrEcbjsvIY84QLRkqbrOkINKh3Mq4IRg
L0idtvaXYxnawYPcKgJ3y6o0xeIuDv9Qa+MM3sx4pWVGWURJkPtsPYK9IWx+1r1ZFntEOTPbFV3B
wp06c1woen0qQ+6y6ljRhSnwSALz5oIRrxWxMR1BBt0J7LGfCYyCGtARDVTPKK/5+qk0XjJfZx4h
eBqW23D7WQ6E9mhkgHp4FvomvhdC/UHGNp2RM1lWHKFvUZVb153U0qM6qL3ZYqtRAa2IdK5RJTnx
FrmzMxbhMoTqW4YScPiavbvwIY1ZKbqtR7H266Rqv2mGoDqcLTADui4dElKmawXvbEtOC59pYSEH
Sfy0foIDFwJ5gSFqM481fs/as9pQTndZ84TP5Q0ydMgq8FYkC4+F2Wb+LRJr8TrTYtp+C9llOqB9
qyw/BaB5OYpAha36Ovut6H+KfOlEWeeydxSbmWy2nBp4/PTlq80c7vtSRJRwhxLiOv6VdJvUj3IR
s36wIu3oy2KtGp7UvLRZeqrUVqIx66PjpQLhGsPFvNYwTU9QXpQbWEr1QjC5Lg6+7ZWGGbZx89Yd
TLuWmDzydfRD7fdkne91jjQrWLPoMR8QypkyRD/YfWXreMh23HzmyOCNjGYq9LiJsoOGeVV5Rhh5
Abd/3aZFrJrFLCF/WXEyxO968nb5tsJ4OnSHeR9M+kUKVUEuSnfs9R4ON1uHOz2sYVE3XaEj+0PT
hfVjHbH7x6nZBzLl4rgWMGBBELPPWsseKcUq2uDdPoig6jHP5hQPcx8rZZu878b9jeXI9RNXscAd
ONRjxdMUicGamxbjUCG5JLirIHt4nXyLJCTi2y4BYx1n8oFpOJXUg8y6ltfRKKT0HKqlqHaDTG8W
eHdE+dbH1y32G87xHK3IeAO/yr51r1nlRE8wVDQmpIi06Hf0XaFXPTO1B3YwVfcCw635YhlWGgRz
S96TzykJw5zipxbvSVs46vrhLYHXUJY3rVuD5o2DE5AsUReMrvwscXVI21iBRfKOQmxzeTaI/+t/
SjH2/Hu6uTF7jESjO6Dgmi97XVSr9veGGZfdLw66EQ9XNlfIOyFCSJEUCsGwqdEYcXuDRD8EQ8EN
qAcejDqKUvk6FTNWYp1jDBEe5LRoFHYLBFpIGqRsLG+gCnOLPsMCkcVvai07hA8PdpIG7hyb9PO3
jMFRcqnZ1pVowvSUaxiTjSmRyY9ySPLlR1tNyZjdgyGokvuE0R4xDzCsSCfT14g7pR2v13T7svQL
KZ4hr5LbiijNaOMnrM4N57uELQSzdSlLYAk3NjNVyk4mH4YkqTe35b/bRCEGLqKz8aFxEHvCRCID
EkTRbm3JbKqGhrjv+pTuJKgN5dtgy+UwCF36G114Pc1Hs0wLwl1bl/Ubb8IoxlLeDsNawqdsnVrf
jUdECmZbfqAcqetrswGCoQhf4ik2U02wychbniSF9I0NxZScc7mO4YtK44ISB4UjpDEhdP3zUPKB
oqACbR8V87ZtFX3rOui+Xnoslv53i6zXsKNwn2b3IGccN1+qDdTKz7Dub1fViDmS4mbImJ/RyCRk
zJ/SKZoUetNZCI2WniwdOqqOjlP4Vu7YB3e5Nym21Y6V5Z5gkIqAzGa3U+5vfZfY7lwk7UCHepZL
21/xDgPOBx2nZA8HkZbYvA0dQZwnNRqQQd17BpufuWlhEx5uDfFZBgNywABn6sbWSfguyyx/ZkLE
9gHUTVuJw657xBjUOs3w99SR5N5O38YOLrexIQHPk55L53KLqzPdYVPVjeM6Pm3oLVp38X5fgdXq
tnAakbh7HC8xn7fAQWtFDsxc50S1qFELsDly1FxxLudTRuDGBx2pTcOEMAjEEaUvI4erdoRBs6Gt
qE3FRMuaoUVrSoH+o7p7novBaN8gTmUcfpHUVpDpSIKH5Oo9YRnjzfsZ45Ya+ZtY/fhSgObGhr0j
RqzuqnnKvmIPOsXqvPUJbIenYgxT3jjUrphm7LBwfhhRL/TwOQExsejQZ/UJ+PwTSk31GnCOx8to
JiUfRM4IJP6rhv4aL25hqA1bV02ncsk4eSzfi+xwTMvFiJc+V+1YPqRVG3J/tInt9+TsyFD14QJn
YiGzo3fc8+GU9QKhS2e20CUAQELzOYzwA23X3FwPBG41Df64+IJSGpdTg8xuMZXHbR8lJecCbQeX
VxEyVDCAhnKBVe1h3xeCPld0xHp4vNJt8Z8NdnlqvqZ2LytcVRwQ6nQtLRC67iqBJG13zx6N4aPf
IdJ4yLFvxNhQOG9JhuThdBU/RwfAMH9i1Yg0waYv+hJZUe+ZwZimCKQKzisIkseNBqWhuxhBsAWF
ReahhjWrn4fajJPFXI3JOfkOw4fsVObz85ale9tIqjR9g7R9W+a6dwL1Y11YSJrM9SocOmSc8n7U
j7A3yvufk1m1veRYRO3UtAj7wEaDn/TkHX6XAcx4GgmEld83h5oGHw95NlDKMutI8rytnVhzjL39
rG0NeoWkJ9x9prVXS4qGsv0MceQ+foYY0qtXTBlh4QXAffL+j/IqwxfRcLX9PGmezjcFx81XHTG3
AkfxOIwq2+8z3LzYXVXlPVvqFHeaDseWpjvtTiNaORmbalxI91NvCS/xOMaY9+4aXxinaLPxLmQX
yRBZcORMmux5CxUYIc0+c+BdtM0ENh8EeMWvFKbA1VJDZ2bYF5S1G8xoRjpTdyqB7OWYn01xPFuV
RArsDaaXPCCIm3RonTKP2mVAVzE9eN0zjsOQFKw7AWrAwK3By2H6hefpXj2laJz712zAwfk0JX4I
vi7QEYg7lgSaf7Wmrbq3SUHCAG6MXrYVRnCAR6pPAFyS9RsWqwnPqKBpebcncxxv90XuP9WKi7yt
J7nG6hgWwHsw0iGySu86VCjpVUeLsP7UiuP+yaCxbg+VVJU9QMM/yenQBsFgjY/+ZO2aHTCKfsRU
rC/3bx1HhwOfLW339n7cQ4bwZDYUKdq20ugO4rIxD+7P4vocwHHV9/nPNDp4NWU4RJbQVCnOq+3S
ZoXsMSVcpS8vuPnJ82B8VxyQlgyr3smhBq6jgH7tSOHvmpyg1UiLJjFoJm+RM71PF6zZ5UQj6fFY
uncoXLCQvyOiyBC/6dBywLwaQP5ck4yMocEPHoCQm3WWx6pK4kvbGvUDfg94UWqZWHKjJlrluOiz
ZE5rbWmpal25GWhYvmokerriYUPveEMZDCIg50IvwdrFXLqBFazOuPM/8m0vv7RxyL6hN89feRpD
OFTpul45DWFAttAEV9VIzDnXtkWSLo56f4ZbeJHiiQrxFTh+eB4GPoWmnVz2A4mKMCTiy3ILN4dy
xux5Z6p27U5dg5nSciIoRE6CDvY+tlbR4yb59ltGzqpnjWI7f6ItqsBrhD0SCUh8nNej6aycD5a3
9qeHi/h1RQNF7dsqeCRuXax4jUvc/AKmw/0rGPvvo09kp64nwIfWHhQ2CyCIapvGs4lJ5c4xCBIv
pU8EPXRhpOwq8wTrrVpakV6w7RaUs5zK7ND6ybxoHtLuPEYFAw+Tj6yWroLhTha68Or2NFwoQwB7
HVdNJwSVLNNDRWCq/S504V/Hfs5/mcRDSQUYm8mmwx1SHBfF+heu03IEvtJBbu/JVA73U7pUyYHO
yI1WYZ7XZmdc0bvKWf6cTl2IdaqVNleoUehd67rslyQljjyxDvB8mLGB674oMyBdPIm8uBo2bcyV
A2Q0HbERc3KoQuT3C6Zc+T1fIYFs+KD5jrGMM8/WBImsV59JU1NQUy+J9BKotUbph7JjH78s+4DX
CaB1QJpSv0t+DVy7lY2GkyjiFOFpOUH2u3TJsci65Q+L4+IeNpjW2kY4eO6gDwns4BCzqg8l7By/
EVv4eIgDwczPo5lRDcy0JnGbk2qnZ09ReJ8rruYduEwRkwODG9zOajTEAuTBNO6YVKxB8BvAlQsm
RGVKnlHe4j6zeF6oMEUfsyv2jnYcDVr4+5nzJD1MIOhhcgMLo6Xe01XGqz0B9Ne02YZ3D14AKLkA
9uefygdgKl2/ZvqEASOfr9clC3+Ax1XyssrUzVeum9BJmULK/a5L3h8VUAun4E9q2BXMM1rVFMVa
PFDG5ZPau2E5ZYPEqi2QjZTjxMuRFraiMmW13tgK6YYJyX7AIYA/U41Kj7/nIojPJcvn6dBlm6On
KYdPeFPRvucnufE9NFNSdexSwp7gls1YKFcCFc70aWaO32tk2uWnLRbVp2FxAtORfEB5X/XLdyJB
b2/4tPU39j2Z7qw33PyXuC/5+yXOkWfscWNXDUuzxTRthOdtrZUvyH1pQgTa6tEd4IaG+uTrVo0i
RfcwbhyYm54mYBc2yk9sgIK7dqPM7gVGZtdhp8EdpkqJ9zlXQn4Ay3XiKs/LmRyZmvYeDw+3XA07
BPqZrC393Fkxrreb8GxHTgxx05lg5voZdGfzUOaC548d3bC1kY3q5dGjC8SHTzAtOVu96IPpYh4f
Wq3xu1EzzZ+zbdeidrZsybdlqMhvAYOoX3ufwzQCUIbI5IMve9cegXj0adOjzicNg4iNNWbK3HZD
lPH9BUjm1n5fHFzR6mhR+H+eGVV/9LIW9mCKyBc4sTiGq8nn3MLVbJ0FCFIy09jyW0zZZ84Epqew
eU/91y0pNlyaFsw4dZG2CBjqM2FJA16eFwfvO6HrrMCo84BfmYbfNm+neINSJJsekWkHI0Pp5oQ3
GwBsWN4t3fCz3XE4nwGWOILkFUzEa6tcCLf5TgvfDLizC7jAWsBFVTe17XNAtReuKgrUrHZUYOgx
rIzfDxTnORrw94MftyMfrvTA9gWxwirYQ/t+eB1nSPR/2Fiq7z2qPPemLDxormA4nD7EfcLXysa9
jXWcSvpA/KqWOgOP4ZYx1JjZDIHjCSWofNlHsTyMbF9fIBk16KGrZERpjrRqds7LVPweZlUszeJW
L2u4RIGh0IGo3Di4H15IHxIEvczoLhD2Q+cL4xhjnTwCt948yRjE8TzLozlPjvAdhWC7kosfOv2m
QWD6RFAVsTqdKkJOc4nB7k0GFtJ1h27cvI4TRuvoq3l2Ayna/BRmwJinfIxVDm++vkp/sWXN3AtD
toE+gXRXokiZNL2DxZ0XJ4MLKDkgdnbSRwxYcQ2mXuHmRtEGhg7mB/trjuTb+TDiyEef5F0yvCmz
lcPbMPR0PqrBhIa0Ff+k5mGgiCAfRvO0EeXys9q2XN61Eybk5wSjCnG1L67Nr6YcnWuTxTQUjYYI
8CFNnZquMgG+AVJL8OTugkSE7NVAl8iuXTvjr3RFlckDjHKy9JYmqyywWjqQBeal0MNh6TIVb1uF
sgVOtonqEXLLAfafUY/kfdNlHDk0CXJkH0u1qVeC/q28hL2dadOPYK6g6g9iv4OZDUBUkBxyHJUt
vFAeZpTh+vM6lD3UBUUl5IDs5BCXyjUs40U8L2DNTb8yUlT2DByZxB/jLrF45lDZUFtXzrc97iH4
uTnX/kBAu31IgTS4mzIuuC5WOFlOR0LRaKGfnCoob2SPKZ1vSCfagCGNmYzCuVy2Zvzj+2z01XnZ
9OJeylKo2b6EhcGa8GHnkBBst16nqZVgXldohuhvJ8oWpQ0mAzCu0ogvC9txK8ahgAUQ9NR00aAS
Jv3+sI3akPueEygklwlUoTe9VKS4Q6OtUNCXJYDtPCQIoCsVmhhb83RIxAPoI0kFIQzQs0Yqg0a9
RFVdHFDR6Ozg93fKO7re7qvNWrcfNl0Bv8urluFK74gAEJwRam5yKsAoSIVK2CGbytldVdFVj/Aq
iMW5XeN8n2HNiyPfbQBy2aVIGV4wGwHAuEiz1Bj39wEwC9rUBjG4yIsnulDjowHf3dclrcavaPf3
hyKS6Q13AXtJKzg3fxpsjv5ce2/BzjWB2ocVtoILWC2Ee6wXODXWo1QiObrBF6jokXH9VaGShQ8E
EjFy5JyZMkHWKNUMW7vLukOHaLjL+F5R34iI2VWjC26fUXG17XHIXDG8LL70uErLNn8G+yV7nMdE
06MeiyJDIoXtq0mcCAZ7uH9naW4lxsU7TjMxpw+LydTwPMd+vAZVQg8Pw1y4/lJNLZCPjQ/tdgUa
JzHNDL3BShuwFpb1SEqXzTXsicGcQW2TxQPIItgVwwBI/IASVaO0KnIqjzLPO33n+xJEkXVNcRXa
roc97NzRbKzfESV1bSHLxyAar0wemYen78ExuGEdOyOJucop+Ck3UUr3DPyy/BOkrm7VmmrkrOx9
mj5KVeTf8klZ9bXEgOq3hE/U3WoFMQApuiy9SwisNufa4ocAAGiz+XPEtKEErynQeGsGh2O1aHc7
nweYNCxAGPqtfNHWsfjDFC1iIxss884UzZbNXTxmzncPw//h6EyWI0WWKPpFmDEHbJMkBw2pWSrV
BpOqJQhmCIIAvv6dfKu2tq6uUmVChPv1c6+z41Z2qZFW0z4QYV7m+1j0lji79qTrHzrJOX5YbW+i
qDATZxzzY58NU+gD9fskBKhHC7FDoPMqA3fHXuL4vbWbuL9n8rv8LUZr3g7KCvPlrV8dU31XcVPb
iNODsMDCSKeLHJXYjRu9XzMAiF2LXMf5Ck3ZPlD9memIYsVKPjdcsBHvmy0bZia4sS+3h4WZb0gy
ktYMNxdTGO9kiPTqzrQ07LnYfFHIg6q8wSWHwTPecWH5D35qpjHFcagjij/XqNDb9V0kSwQGpuyp
b+wx39dI2W86d3JxZgjr5XvC2uY/4TCLf5xILgXuGFlTqkZ+uMS2+ukMa9CwhSloU0W/mqV0IX18
thY2dh4LYBjVJbOOShg4sI96uKhe6G1PgPyo76KBICG5G6nC5F2r86FM+9HKxzRg09v0aJCt86+G
xtF6sDJ5VQ07ZKiXYRmWW8s1/UUCZX1h9rKjpDMG3npW/jQhS2+zd7N62Tad61pv4p7biv8aasGD
tFER3vvL2jxUvdiyVDfZ+GT7VXzjLlET7b3SdrzEb7NyffTHrHvb+FRkYvq82PeeQj+2qPO+PYrm
k7MB839JnsrutNBR1ylx5uNXExn/FTBkvAOrjX9jJ59eCZANn3rYmZembloL1Gu0/4QltS/KbbX9
R3fHdIGurng0dR8++rTiv1ldtjkaeNO/r1LG0U9J1+0dhzYQTsJYkUYcuTn/z7QrMqTuySfp21GY
q4jeXjbmz/9B2VK0sanE7LvKpsOY4XXOESXFIR8gGU79Mm4MLBYVdrZ3MO7SDQ/sr1azhwwcC3GK
JFEVDkPaJWGwM3QcLBuDK5vKi45rrasDSUrqfYr89SOPed+uPG++n+qZEUFfTurI8q6yIn59MGYf
+0v1FK1D9sSRat3OYVb+q7Eonf1pQWWdTG5n8MFM9Vbm/efepirb17YqvZupU+N8k2uhy9OyVbAk
kv06uu/MG4K1n06O1/nozFrbH1pyYBYYqf9Nsz86B5YY0LVUm0dxTZkYbCfb91o7cRAR471v9yAa
OTg9c5A5pwpgzuK/025dxWCfDYdpFnt5mPDERdAvxdKnHmmJjILRRC6BlOOc5hR/5DGJugsOo9fq
8qaZJ3lXKBJCD7lVsyAUBRaFvxi3db/1br6mVSirnOF9uAUnNKvuHYbQQ902urGJyqzMdnR0O971
5loDojmC49UR7RJpInhZozq0KwrzMQzSKRPFo4rnfE74wQp7Z9sQ0H5v8v8qyinrSGVdD3dd2Lpm
v/pL7e3B0+QLs+zywe2jtrgwRGbP4SgHLzsARpHcuohedyddUQjmm5Mh7A/UMlE8Fa+j4MFzs3i9
NOYa6YicLk5ub4ON52XhPdXBPN8Qmey8uspxTVooi1kCtIpNx6XGJvE8v6h2ntL1XdwQvbbTKs/L
E+pnbp99EZomqdnm98bJKJjDbyV1KKJUi3i8lF98zajZwiZ81V40hUbfCR661mrZ/X3VL/feYBaT
MCaInaSRbXA/2a7Y4YdfTnylqF8sYnkoDRLCbOWCTgIhwN81mxyt66BUGJpcWkhyFzzqdobXRw0X
wr01WK2zzzfPVK/uUtf/tWIsnip7IDimRfhOhiXm79tVZLAtjTXup7E0bzQL7ZhkcmMkalVl9Ut1
rKLzBOk27vvRLY9L3IgfaUdRfWLrrkp5hTPaD7I/1T5rWK+WxrWj+p3LjUn97xJE6jRM3vZ23eRn
lfkcrHbEKXRTZcaLbhALg3vlNtU/K4wHxUTK5oRB7bSmXVbJ7b4pxKx2qwqLeY+MyLfjERN0F2ER
ODbxsqZBUVImFyYPi50fq/5S5YL5mpD6Q3sjjUMbWM9LJuzX1YTVjSza+N130JkosP01FVk2msSs
o/csq4pSsW8B+qC9wuiim8r9brJauH+rMlut/NCUThWf8tybrSedQ6gmTUVKOV07aushUAYAMmyk
ZMUrd+58RHyh5VJez7KYkIHysOcIc/QdYBg4TSCj8ctRFaogXa2XDN3ALE/qKKxv5zYWTGhb0f01
meedA8aDBfcjlNLO7XgDFFCJtzdwFrdNGfQQNU0g7xDf+3/6GmOfWa343ErGLSivfdEcVidgjBVG
dRaxRhqh6MgaiOoPOY9BlFR2X72NaArFLvIZRO8Um5H8F4To4LYPhBSJb/Ge7JjJ85doG0Z0B0lU
xnS2c5pGOj/hbb8cbn35vAatHe79LCrNHQOmZjzOkJW7MSRv8whoreU5W0c13yuryD24YAfXpU/W
0I/X5oyZh2X6G1Vq/SiGBdcNz7qbHfx4rn5bqU24s0apX9TqduJQzCVxL6uy8qe6EsN8oqlT7p5k
A+2dtKqNQqmtdbfvEcM0tDm7X4lAW+JDhCoJYcjm4p3QnBQZYvF3zGdU7et1M2QgNLBSTl02l2hW
zYvOfPHHm4nR3eWU2HUCER6MB90bPlq2zMRtgtDk/UYzWjg6Q7j+i9dcf0h7Kf+5de4OYFMtTUGf
Z/NNk5Vze+gn5SysEqmvzJAEsr4AWHiJI4JBnHLs1U++sUJF3eoiLvfaNnySjr6do7j9GD0l4m7n
rfY0/yt4MdaD6KxQnK5oxC3hHHPSZfzgFlmhML11Dv4trrHWpjTVjfayGF5cuE9ZJ9zbvmO3lqcs
K/V9pvCmhVjV/vWHZthsT4k/03JIubgQvRCgdOMlazrjkmvTksWRaYegNF+K0if7F0IhHIbAPGbx
1n5PU4V8Z8Xanxm7+NNfD7bNP/bstKEfqpswnS0RpNG2/W6BcZhyskNRnK/KVr3HO22daY/B+PVo
uBwZ37kXqP3wL/xyLw4jA4GX2VrcvzwD/kNgD8W7coNsBitQaJJUtBBDnMLTh3Ls8Y872Wu7rxn2
7ydRo8R4YIes6ayydI4d6JvRxi+ThKqoAaVN5fztinLUlz6ja0S2YVl9ErubSaOePxpxN/S+q61f
XzbB0cpxyje5Bs78xwKpPKKdL0wu3fWOVTL9bRkE1/ag8buvbpmKn4qoh7/jhN64c0IG3btVdqNO
6sFyiA5lAnsoAHDeyKDX48G13X49Aan6nzhEKoL9wFcmSsQ9Ndy2HpC6ZbtvhtJhO2ilA4fPbQ24
8pp8+nYXHxB0tddsTLTbbE80SOOtQgi+DdbrkY8/dj8zMwXzirp9Xk9o4fNAVE21OvIWkmeMEksN
dZfi1qYcDGMMFrPLnLMNepJPwcaKxGgClIde5SmfsuyTdpxGntCu839trw/CPb1NjDrtBP3JaV1v
TF2NfXJn/CX4EyxF+GMI83hV7qI/cV3IyxXhMLvGa4eDQTJbGEW6zlftQHiSHRs/drXok8zZOLqG
Kjg1PTDDUo8ZdYWm5KvL1bsJyli9czBvHjHFIjvmiBJnBviGOS+01AqkKZ134wGq7DNLl1xVYiVM
IuKs/VEgY9NOTQOs1tzbaOitfx0TQG31zc4v2u7bn+1Q34spqy84WTLOeSscf0gNke03GIoadxv0
fplk/Gn3a6ay1KpL66CryNkPUUjwPNBtfMR7gcogO+W/xrJB1MzwE4w7BRSTjk7TMZuhbMiSrOJ3
X9YBj0a/VlQNvdfru5kkxnYXbMU4J05DkHVScdsxZhdyekXgLb9CB0yesRba/BTb7Y3uB6QEzr9L
FRG7a7UbR/+UrwiCJTOjtK/r6U26VXdbyDZ7jEEiXi2gNx48u28OGnbxwWprRjTWVJ5M7yoiLMLw
e4ivcnUWLlBI7bzcSc/luFuLajpFEW4GEsIXAU2DG+bEK2u821yPzo/d0mvsRs6dNi08F0Fygjtn
8+iITuqEFcvEVhOdKV5Vk4a8dmpXWcH8n29tMBDhQC58ZI360wy54yar5gZ1aK+5f+Y6tbvIJxl5
Wk4B6+csdMG8chLiGNx0pgb/F4jJ+om5sDx2xZVVlLTIfCbBssSkzh4qqrW5GiBa8FWpt7L2ZZBa
xq3lTodW/sMoJf/1ZW0/FxkN94WuhFcqGmZOhSKkISWO03xznzrH2Rv8P9zvfnke+Ju9gQKWf4Zs
rZ4Ihe+to6qX8LuO6GPZ8GsjacZN9G9psNEclkCX35NZ61Qz6Lp3OlsWB2kt6NzLRs7RPg8W7ywN
584u5lhKttV0p1G79gPx3HpMRLMMJwWaVuOQ7XJ7X0fU0GdF7OVNt9TRrQ3D8lYE2OH00MgRh+VS
FMy6a/vPrEA8es+4qTKNvvXstXuDm6k/iyqYH2vVIzfiszrBa1x3SDGfAdjUHSatioiZUU/xXeZ4
UXbsmFwPEN2NDTYV2XymBXBoQ7tTZW0CJqxc3veJsY3f0i6Tq+w7+6Iq4v2iDbpBNnc8e4ZjdIp0
ec9oz/qWo1FXvHxy7znYo/0QeMNZNdbmJGaZqt/OLfL/piaqUzekHKcfQzE23BRIDEKdYujFA0Kt
dYMsBevCfNxySVFoh89xy9EFm9z243SLYwWMvGYo350bh9HZxQLF4YXS+UqZPSmgkBi4YsvKKLrJ
K6olxmda7/Nw2v5bcgAP5uqdn7DhOPyYnZBumA/O3Nd2IR7srAWCYxiCzOJRPVS7QIuuPFoDnOHt
JBiRgswzLXQtlpxiZJomEhm8IHwammbwcHfgybEnz/in2h9UQ9Ugx3Y5TB3vLK7MwAQ3w9xtT5vn
uU8eOsiBTOqgSNcWHn23UqZdvRRdiXrqefYdDUY+/hmGyWOLEFtcnQ9FQZnxEwqmLxa7V8tDHLvT
KzXrchetdOTY91CtPNqr+iCFZ6GUtHy+/jabtwBFGvAGu9eU1JnlfPtrzHLMIrQ+h/9bXTwheTC1
TdfB7MWp8zfuqfhdyhWXDcOxzhJFElTlFTzi3PWme3gqtEcYdi1xV6koSoXKZfQKtlyox80wNl8I
UlogYeRgeqo/Ucl+TIZm4GsTs5kf3SJrXgpkxyfR2N2+aeLuuR5sN8F1kXcn+v6ZUP4o+LarfnZu
A+FPxduC0eINeVyEabMN9NTaigP3TOS4g+cP0axbqAHyrHBufDlN4ZljecbVaHo2wds7DLPOsu2q
tRPPuANr7yHYuHyadDTVsncgq1iVWwz6KcyBbYl2KR+WcenvMTxw4WVA0VxuRdSlSGDe+AS/IIjq
JCk/i++czVhZSrxs55QPlLlUUOVmaJTjDGEzaZHb4l3H518nCjbL2We6dvWxqfxNYtvUpjpaM43g
STOZcJmrltAVQ+eoPLGo6Mpky7dmOgCZdVh8hjZOQ7ccbN54xz5LP2yf+PFRmKcNfHtXtDY/QOay
30IoP/oTbA4NdKdqxv/zKIqIM9nO/sadRYvZLNtFtZa6sabYfJejhPAZg2wlVggWQ5KjwS8BNHaF
fIp6j9vcXnr9gJls1Qgh5LAd+xgn0c4RHm5t8ILwJy9sJhRBV4y34Rz9nyXBEJUEreY3h5GY4/3o
kSGwG22e5DTGszaAhFRZxGjObYEPabb7nVevEkYPtOINs2GNEk192TH85dO7DZ1W/CN7pT5RpA4P
jjVbTI+ub3FLsWuffIvN6akVejpVPR6NQ5V7GF4FV2F2UxS2OQAsMF2zIvdJGdd7kAwVD3KteFQc
p98u4GTjLSdsfm4rpib7urMn5P8RODaxe6s+zKwzPyIZuYcVufwSRqjMnubIqQXU5sNQeMZiLDYz
dn6pNb/xjVqi+hUzODkx21YGxang63nFNhpd1BAwVWtAee6WIO5ehSnVRfe6BJ7LfL4Nr+VjsGpm
xjtGntM+A+Oi/uNeKznNFtL87Shk1wHV9Z1kMvjRIQc9RjCxMJoUhGfFfpprtCx6LvnHxYcgp/je
yQP30yud/D2eoG2of/myizooPhee+DskheXvzBPg7N15nsBFGX9hR+FJZ3GylO53FBTrjTvGaH7g
dVC7g+6YDSDXOe8qi7DvV35HGq+Obk2dyReJi+kYbwMzHe32WDKZpzOo7TX2zoT5ffBbqK6BW53L
+K7Pc+t4TSj+gM6gNJvd6HO16bh2Rdcz1eF5cL4tQmwXTuR5+qumPr4xhRc+CC2bU5cv2QMyc3wH
IxY8NjpuKFmwK5Uo0aN16Btfvkxj1DyMVp8dK/xcvxPJ4wIyRI6pKBHdG7ySLbyADUukPDblYiZe
/kXuyLNUtTioUjORBsuMhNhKpjQHfMNV9en77qSelT0hHeEWqk9OSPKkDMFwd6qIPL33pyaAOqjq
PEo7/Dk/AbN2cE6MV4cW1wHvebU9NuC3l5puOKFl5dXuPJe91TIO6h9cXRAH41ifRWS3xyiUsEOK
JU2DDRZ36gl6/XSn+jq68a7Fl2GOT1NQEAILH5nf2rlSX5aMugZUyLYfAoxTR6vC3LB35rUqv/yw
nM5VzopHlBaKVC4jYMAk8LAJHGpkrve5WbCKR1Xo7jzp4G8c8fLGN6gFm/PsRAQyc9L01JeISfSM
brcRwt34dTnv8FIWc6ps7cSMvgav/ixLzzDJDkMsbSJc444kahY6H7oVk2tC+mj1BYPKmsyI0HC1
D6NCf1gMRMXlKshwOMdDJPZ085OXimleIlbgAro486KY9nELxr+DscblFBYhMnqI42xXWiMW5K2S
Upxiq5B4XuOoqC+qCSj8/TAi1mkbrwhoLnQ0n0mPL+3TxHT6psJO8dSFQzAzBR83Dmcniv4rWdo9
kGheUSpUQ5lnJ01rjDaeheDbQWmDDbXYeO/B1/3/rCqP5WUTTRanjg48LqkY3nYH6z3QCA3E+t/L
wA4aXC+h+RaGgcW+UXWOawAqYjzM16IA9tLwGRPWgIg1U+J5O1wLzl5sTYSLep7NDzfjPN8xAXDe
xRrQQZWQIBYtZFaytFPFr0vU2nSkNCjYDFb/PWwx7TI/wt15bFtCMgblG7z7a0Vn4c99lkZVidFu
qxa/QeSIbWBUL7Kyl6Yg+8dsbCiCXQsQxaG052QVhXqlPCyWI9Srd8zXHqfaikTxwOnDMoQ2FxkL
ATubx83kC7JaDiRfMJwpS6KEVTmOeJu7gr19uca0FMV1ecvgmIlOCwEtdqwEDk/zNlzFTufatgwQ
DUlnG29IPBIDfqxorKKHYo23ej8sYnpYgY8vYT+463FQCJrzAKnP2bhkTer2uOgSbUbY9JxgWign
fut7pEF6w83FVd+Q8mdhT5PsGXTnMeR5H9Y8kVRFTors5tsJwEf7Y3qU5546/i97XIaTif3pN4rm
nuMFePdrwBIVPrld3/w0mV4/sQA0/dFfvY6Na0Pd68uYt7iXilrsY1eoezMZvJFFRu9traUv8iQv
a5sDxuNVOHDQLShNiJpnStTO/25ZG/gfrhNmfFzSMR90NfYXHbEllHxjtgMvXDcct8gSfqLI0A7+
QOkEXrjvQjl0NXLHVFxdk+tAwGTr1cvwOXWFmvCNeI5/zLEhyXcsC4zZ5U3HmdI690Bl9ZjfQVsg
BfId6OW6p6DxmiTC//w7wZ5kp47UzWcRD+FwpVjGxuab7DSWSpFp73d25+ptGFzUOrVt3W22DTaV
EdsJBHdfMVlnp3BFhGVuqv6SkcfUSsdVedjwseuWsrpiMr+WYfaxtI2Kgr1bR+4hbvz1Phzn2n4H
+A39/zC1uirbA5Ca5dUqKxP8EA0zcwHREeK03TXC8gSlJ4sLd82KkRLapQqHAzkOsX0DRyjlAU0x
Zwa42FeGZ+u7XzpaYR5wrDvDvisydWMHLvdqFrnec70Se7DD8DHwmBCHeCxrVNXIrco/PP0o4C52
/U+cr9dX2om4J5Wsh/+uRPRzQ+Im62cYVMMUNz6guEPkJ/DHGBOPGreatZ2RMp1zGv11EXvHgsZN
sJvBnHUNZ7hP97aGKZfc3LrJYPtlkDoMIOun9kpzVwnOeW3frmTdfsGB192+gpWOLjgxo3rf4X9k
31hT6eI5BmweOHMzZOAi8iHr2hqIjUAEzOF7/LT8WTHsyh1XRn8fz6vbHDqJO3E3jjNfUIzh/d2Q
0IIbSfJN92jld8ZQCjGDxT50akrLkc9yjqPyNZ5KZ7hU6L4gLvzLRbAb584PLUQVLy+qDumEYjkB
cZkvGQkG4T+ja0qBuYUAGWTUxMy2yxBpARjghj9/oxGJI9hV9ml1NwJf5ronIET9BEtHOEMfjGo4
FtyzDBPhTNRtV/KyMZCir+52yKU0jkM5Venc4PZ8naye/Ub41eGfdlvThv71EjXOkqeWN6n+m3oT
MXXHgj78b1zyHnJj5+SVeikxFKk79CI031VEYXk3wNXMuEw8Nb9Az27hfhb0dvsaZGNMuJ+W+THf
+pg+gUlg/67BLp4dp6vDVKtSLkcd9PND4LtZlxJJ0Lt1EjIUGm8dW0DYMHqT9PoOnGg6YPZk6Nsr
75EEivUMsd1Dt+Jav3G7Go5iXPvhaEeb88ZBPDafNvEpM/nxSF1n4cM5nUmCaEqqHrGK25Vevef9
rfLxbwyIc5q4YLNTq9kmiR+TvSgXTgYFQqfYYVc+rZZPIzV481mE3dTdFSyx0z8IdH74twvGrkC2
qLvvlnF6uN+U0uVTiz+TUU8XbvmxDjq7uxSNPSP2kRAXLp+81Vr4CRm/WDUmAkKmn4LQJ/NdywlK
due2g2z/FC0K+yMa5mofCpcUcFjloLeo1PwxOjLLEoxNfGEUzivbmaP62QmdenP2QYgl+tzEDDKe
yko6LCs1PhMPn+u8vXEZRokvuqHFn9BgO2AlLo9K5wHpLm3rr3DR184jMRnZY2siB9QP0gq83j+x
k8QjQgZ+dPz1kXqCjEkWx+q1eymFd7Lxp/TfEW+Jui2JLvCZCzGU+STOykWddyNFjE/LhtOm2dW+
MQS05K2uH/sQt+0ZZTFoLtO6BJHDggFYXAkw89kVINAErQdbdc7iiFE5U7L4t8aKF94ZyCqCV6xh
Mt7fntnctYecN98nQX0Y4sOSD2F2M/vORGAHg5LizpomVfxs8AHuyrdNCf+ZY55ugA+A55q3ibyy
8l2Mnht9lKRHeNlOZhyP727ehuTsV5W7TYw6FWsnzZkwBndVp9KTeizR9qoosNLBhLWTPcuiNA4O
O6du+3tCZ/B5XJ+dyRxzsncLUbI+1DZFGsVxmZ/WgcysaL/0+JV3Ed0V1PbYDf6hcpptS9hQ6/fc
d00Q2TYe/mWN38fZLT7XLRflbTxRxpPGQc3cH+t54AmfEX3UuWzVYpHB2y7Z25XNclLiH4r82S9Z
7dXts9FvUR9s25/EjSs0du7dCAYwvY0gStOJiTyqeWY6y/+wjQbByFcHPn6c3LhJF0aU0wvEtWif
+mGcvFuIMdaiMmZfq0NhuZF84jPZHrGw+TLNMC+uh5JZ3nOwikAmsqmwWBLp4BFzMipKYqdmTMfs
P85PPZKuOWSBqFCagyU+NYs1AaWQs+TgYeun5kMYfnCKwdZ24jNTjbw4qig2GSw8wtglrFGlLqNH
+NO9q6q1PtnwR9uDkUXXjXsnEF2eyprki5MMZcZffV7iuX+Eeit7HnPnOr2e123Ldj6KKv8Cpax8
DmtrDNbq2Aof/zzxBQ0DIrQVxpGc14Ejj+EUKBVxCYY0xKlqQZP4x9SFzoi/bHT76WR0H1f3Qdyb
EMipGUeRzCqU293cZstmoSnbzFKz8KpNMZoGPhWrh87WsjfrmLPL96ff8I3iIJ4zcT/2DXOiVsLh
8VQNEE9r7FA2Y+B/wTEyip1rdYD6TOWWR9Ne9+kRUrPdiwEefaeEMN0h04v9YDPu3NIYwwn10ug9
tGPlrWe7EXjKF+1KZlvezGTRsWL7y22zEZpAem20W9HaylQ2A67NkJiTXRdM+VvJS0dCZTg+W4Sd
fTnUWpw6pQ1EK3Q1pO04cz2uNRdtMqqVEVs5TMXR61zfSckSQL0j7EBWl0yTH35wOp82zpmK/OCL
unxhxAMXHcTs1MHKNtcf5dpq0BeDbLIr9EhnxKI0Rnbche4/unJ9pzJBDMK6OIi5ou7j97yFFk3i
YoEc3baFVT+6yPvnIYihDmNytCgvG4MoNoRj43C5ZkUqC1wWhJVCXOGkx/5XzszfrwFrW1JXo/U1
WDVglvE76ytaNi1vHCYqG/nnEusGtjPi3GdixMDaSHNYr02ziVsbJ/zKEMSP5RUyYGKS7UpyRd8I
msLf29qlM59yq7dPNdrTy/VcvF0Vy1R3uQ2u+cxIqDuHdU6HSMWARS0OAt/ZZUz235iFN5cOSqFK
K236EQW9r4lmGl3+b3Iy97BZwUVIG4EKuJajry2CXT3r/CynbrssFUTjzgD0xCCdTZbjrFxs1X2F
VjXZPW+GPS33KpgEKxW1VnHKkK1QR1NyC9ZHgyc47nGvOyhXFXEmY3wOgi2SPfVlK7Mne3UHOSV6
BWk/bLQi9cKcdVqnI7JGZR+iMVDmMxvC3LtRDGDnQxEvJqbw0bO8meIG/1uFHs1Isml/CJnywAgw
ld1lxSI+2WJnfVOU8ZnM3CH1fh2wRDJLv1bM0rgUTVm20HisG5F0PGDKGo9+CAp+U3tWJN/6ZYiZ
o0UtRq3B0oU5YwbmmSjIojoXhqIWpA0eYufbpfqDnkhR7W9UuScpHDLneu4YZ08vwq1iSKvoLlvX
5W7zDJSCL222Bzuvk2aznYidpkW7uIQPA5wwJ4MiKv6wJF4X91l4ncKmlepihkyRg8yMWQRKuqjo
6XzcTjTGSBHm5Hk4eb0nVCS9vW+C3UDQM0HWhnvML816As8aq0MghshBbdYdHlphpDM+zxWejHp1
qdAMY4xLDypU7ecuF5I0sBmubFhtsAhIWLq1wOTM80D3qJbwC5jlA8gpwLnsA4/tRE9k3k7mW6hv
JdTmO9B4oS6dXsxyiOuoMS+G1veuLfNNJWIocWJIYo3iXeXOg7ol2gczXZPZ0XQU4WSpj9wf+Ahg
aH0PwNjzAnVTeBqDxDw1G+UzbzEIUGX1y1+zAIncZoN017TgeWxfo5oaLZVwORgafMv/g4uDD05s
bQ0zFzoQfE082d3ntJThnQpdOR9byyh5nDR6/ANHj7KXZJvqFeMs+EIDUezH4cGR7nW7ua3z/9Yp
C+WZX238vaXJ4rjjwel6xq5F5x59EvqmTwWa8WtFKLNM+1c88hnl9+c2ElwFXiNa5ySHtdre7LJb
t2SerDDADlNYWcz95HfsN8/7+QYbzmrfbJCW7/40yiJRMSLEqcYsHJF6ZI2fXq71H9ROeo6xsYIW
e2rZ14fN7ebluNZDj1Nnjl/G1mGcp9HQSlKzmNCSllQMHwxY/d8tAiJNVDhvGBGH+eridBl9rFm4
fjbGkPiC0gffVlylN1H5bbR3t9xv8aLKSH6h47lP4VKI6e6qQSlU+W6EJSdieDtjzvSOeHqtH2x2
znkg6dTcEx6B2Vt1wKHK3ZAa4YTQM8sKpLr0dNMdfKbyN6rMoauDOjftJZu6rqVuqnF2xaIVXKp6
oWKCkqY+1aNCKUHDDUm+opu+xvRwCN6js+KbRHnky4nxk5sz77YbfGYdvMROZB6AGuoSV9pI9/hH
0RHhzEBdzHfb1FLZDkvDf+S+Leck77v+ghO5e3esYH1prdD5W1qB+08EaG0/Vijj+VzSv+P7wy5e
me/M1JQj3UTI1/EavCL3+AljmNraoXVbRyidU2Whe+8kKO5xKdD10NjMbbBZzYO0BAbSxY4q7+gS
OgbPwmoiUNPA9jMU44l7zydl6awbP7fTsnLDD9zXhHQyWGSd7v84OrMlOXUlin4REUKAEK81V/U8
2N3uF8Jt+zAjJjF9/V3cpxtxrod2FUiZO/deGWdVdEoZFcgdjSoHYU7N/442OV6CfM3+LTozLyHY
oQcQpct/Tk5dxIpCxMf9uAXgdmniQyGQQxFDhgT58qDXYH1129b556UOiz1nE0QvCa7GH8qWHPnM
x5Njlyj5J2W6vO74qbfpKPSH+5WxNR0ItyBlb5ZfGpn2oA/a5CgKj4uxWZP+JZKx99SRRbnLSAei
HeYlU96sGWR1UFA1nzeNFuOK9AWS1sCcPJrxRnoJ8o1T4xgEC5WUPxXv93BF/mIEPMD+wVeR60ej
FN1t0Qf6WhiDuT+vxaslVrUcASNupQyp3WxfVzEMBxeIJQCU6XPqWbSAawTKGTbLVM08TWX6w/Pc
fCb4kqHBlakg0F4nwQ+/gfaw85tEfHqtsfKEdW+xO9jBuHkB1QWHtrVtthtcxodN18RPGb/jGM81
7mn+XMnDF7BY/cbPP3/5XV/8TDGNMqxfg5mipNMCvM3cQY68mCwP/QNVoenuYpvw4ymoPvqkKjs5
W6mAUFjjy34zEUN5lNjilU+TcEsTOd4PIELjIfErbBh9qgr515htKL+CFTwBT8wx8oRbrtEDOvAK
r4EeBFLh4jkgcsvoJFDlocusfDo/JdFkNjYkTaXxzgblI7Yfgvzws+TwRGOVFedhKYochZ0u5JFQ
yBxwHJvmVQwgofY9KNj7KV8ieVxDlqIcs8ETgjMZHwA6/Xbul7KrmpM/tV39nA8AU2+gExOLKsKV
gpFHU7sLb8nKw5jhvrphdkEVVWsImlXTXMYRZM0TCXP9jgdLeJhuzJRc+hVjEExWGBPUsdjj9q0n
+scKlyU0NXQUb8/PGk9/EV/D+Vy3LBkK6cyd2B3P0+gzEd8lqmr+7wdk+qZ3PmNc97djKSmOQRFO
w2Vh/EueZZSVOmFYDt7wbgfpacog+52Qc5KWTrLHdfmzIz80j+dKtx2tmpLef5ZVDi+BUrE5YGzT
6W2cdDK8OnmSX9UUMGJjUD19S17ZaNfi8H1ZtcwfOhDJf/m/6+XQuZufrcV4wMMwkgjcERwuymfc
hFn8znyMmC9/pFO+TFBAwjP+1Ck80uPkOBNzT4E8nEscBHHZ9+d4gFh0gH7jfEMCJj7l1nr6CgBr
ipVZ1lInTyKtSGWPRBy+ap9mgy8sIzQ+DXNI2l/jqeB0wT6HR5/aVxW4w9EfB8yZsEBMchi1FxRY
MmvcST776uurBaCA8Q3PRHCAqOuGP3QdMBzC2fJDQRY+JQQ9kyNhbaLdJiaycAbtSDKgjLlzqbui
55D8BBhaVEoKWHeSF/b41vYcFcCbtqqEb6lA3X2URYs3YlGl80qdGYe3Clukd1U6oZ+uTZ+ZW2VD
splJHHOl7IpMKjhAtmxLPuNOLL/A6kUXOC4LsDheWVLrgwBcZcgVkPYwZfrQoc4gxPZauffZ2iKs
igH3CLMpQm6YNwPGB23YoDE5EAGWXbhUyOoxVrL3GbnhrIekFth4yf4dY5UM7yFQoX3fxW0DB7jk
K4yqKPiZyj7/rlYGdpPRpT4XrPIGTab86q21Wflu/H6yf5Jq8drfuLzowjrCd/2O62nL6sT9PJxX
wt3mSSN9mnu4nfa+Y153JD1VheepDTf/wiAbCdm3Vi+I3CUjoyonCo9TYQyOll9i9sVo449Jr/ra
rpsVoQVZdGJm5elLkUwBk07Zrd0bdN1En0hwtzmM0wrrFOso12zn26V/7vHKcQvw4VA48ISdg3ki
IF83jOQZektGNjYV3e92nQiB4J7CDACjx9vjukTvsF2+/JlXgu3XFns0wzBglGf03uZZ99lU328a
+7zXGQntPfHiQD/lGrbvKUQDGU7x2Lg/lbvk51x6xr3HL6SR/auK8ngWWV+cMK+wscQNUJD/YH2g
JCa5op7ph8stfSHy+qYbPSFX1w7R5OdULPasPIGoYLyqyI5IXLVzN2MZv3PRm5+Xvg7qv/1UT9FB
iSCpfznpRA5F2yK4QpTlGa/Hoa7PAZHI7B5uGxMauELmq01jccWphH2FgWXh7RvHuO1p6V3sQRq/
YnFg0IztcZW2eUj6zfuYZn3bPftTwXSehF9E/s/o9D0JkPDJLeAeOy74A/0rJ7z/n26lwgNLHATq
Mis1scPTOeHhZ00iloy5OKMWg6zYJamX/MQYmo/niDjPliMN6/5SBUnTwv7zVKf+SgouOKBV576T
IfDfsUhQedHGJd5j4EDg2jMRIawbNUT17sbe9uMpz1bsbibsRX5tMt9hdOflBAMSnvaROM3iO+Sy
ElqmuZdu+agm1iGfyibP1aGbttqsc01+yYK0/Ivoi+JkIcxjOGL1ML5ML5If9RrhdByp7J+mItgm
sdYXP6QYyHHEYwxG1+Rx8uBHSCzfFnhVdGZCTqlqC7wGNwOP4A6IDBOrUNWdvRhv1bANA5ET61pm
SvhTu7I+AlamBIjgNxGD7y6n5tkRsWPzEp6CPq1P2O7acg/JASDGLNLhd0OYXj+BL1PDE745cWTa
QcemwKGjJ7dzfZxImpJBbMvwLlJFxkUCIZPgU0Fns+1dkS9LEcbuXTKx9v0KKXGLytAMKsJog9r8
0RUMHrWkGTbiISQR3ZvpHyRs/71VkuRFkfjktlOO6M8s8Dm+y6ZZ60NhY648YnRYZbEqJuNhyQms
GKT7dTeNbTlc8wwC4L7IG7SXWAYZ45FG6O7kMKHhi67m8pp4K4Y4UKkLbMEiDI9LXAP5jAdYyPvY
40YBOFVRYkmTFF8hUct8l2CSfxZInrhBiXftAQGQBWl7CvC9KV17jv1CPo8MzKo9twYHMQGXzSgb
40jg4+lxrdfRPL40pCtwQVjQDjsFqjnB/we48KgX2Fg72nmngiAwhK/oM5QQrLMvj9z0GGgkCyk+
XOIhzq5oYv13uyLFzvdH9Qw9R90TASb+FdZga3ApbrZQfKI4sPNzERrMzdRPvnfslaApUKLGksBF
VJqTmIcxPQoRQ2Vm/pl2pyppk6cJ3eAlaeLpPQtXilN/tM3jJDv9kLmcDrgDE4AJntyAGKioLGPA
8509yhGg3gm4pfytkxE4eNY6yVvVYDKhuJb8QQuOJPUQrIx2FyavR7y9cXnh/CyaRyVX/SMpKu+X
3+EkAya4bBoajd6lzRkAgf6dQxIiXcIHMk2kZvZTOQ6PsevkCFUgtq9IRUFzjF0GRhiJpoiUs09K
gfrPI3bGKfTAl1b+ynqJn4b8nta85qN84MggXgZpHVdNYPgWfBw41Z5Q1ha0Suv4SMx3G+Q0Gxhm
Anc5o1bO6ccyhgGB1Z4DYp/NDQ5jKmcqJcazPQPZOsv3Bampq/FKzsEgsbgbKiJi/xTooehoc48j
2gZr9JaZIX2tAOp9RACjvV3WhZstYA2zT7tuMAc5dPxa3en6W4xQFPi90U9dhKQNRKfuNVOir3j1
I++wCULd3oQgdXdByxS2xQv0RpWvmmNWw/M/0MqmL7FNI4xgTW/kG6h1J7vAu8G4Bq6YTjlRjn/J
RAZZgCl9+RcCxAoyhtHQl+gjbB99pbM3Q+z9q2IBS3vRmLERpRGR+kMR5FgVjEKr2qnQDjixKub6
GVvEIsRs3SUM6QI8yk6F0Y1cF295v9iS4FDmYcJIAFC3dHFcD8W6cMpVAM25oNsgqM5q6dNX05Xz
E0rVyJEIqAltGnOwnRUzCE2JlBPrAr6GC3FLBcad6eejj+7tHVXCwPSw7YP7RXHB2c4wgxiw4Vh+
mSRuUQyP/DRtgmmo4s4xe0R6npMWq9CXEy20E5kzYUMjb5Jh+FvMn6Tr6gQIli8vgIYRAmMmyqyO
CIaiOS6NWf60fYRFMIOdiWldsJM6QymgSYva7i7rNP2hLp3hF+BZHvAicADGBelmT8fSTY6M5oe0
BJbFv3JVauWE85sP26N58XMiTh6YqzAQaYdO/IgLP/+WpK3NbnKz3GVj0aRuCZHZ9ax52gjEOg2E
+bnAkSRoRFpk1Mypz7M34WjESwzfhF1pY3qbzNyHO5sPfnpKe/xvx96to2LHrHcsH3C/Y5LsVvxd
FwnDeLrBHi/6U9JXE9HhVYnl6ktBrAc3DRIJ/zi/wxwKsqkfwIh/xdnIv0UMhuNxiEYEdMJT7RX2
JhZCM6j1rk2ock40XVP8oxkWoFV63ZRANxAd6mY/BtN1njgfaDj5GSmi9VXn2AQOraGDQfhwGuAd
ybbuJmSTz1WkmpJvAFwJkwdrJu5CPavs3oTWW05jQ6W0UDPmd5g4uoXXM8/g/9MaBFhHsN8U93LO
ivpnxreQPflM4rqXRhVIlxBWtdwnCeUanUrQqPZOBVE4WuRMKJ1X34f9euOcqdNnXoO543SnNtzD
ReqiJ3Zc4GzA6tmLC8t+m6zbg/VTQH7iiW+TpnACLsG4+x973xTbxkjJZejHjeUvAG6SptNFD25t
xcGKaliHiw9iNOSsSTcSSRyHI61gx9KJR8PalQXtMZqKg/aY6ttjhZGoa+/ZOFXEr9PCw/pk3R72
cZZGyMC4QLn8r0POWOUxgfmu7iZkaecIVIn2hlqk6M7WhZ1ngBdPU53cCp9X0EcVwQt9Eq5tCcUS
RmT0fqNYwgO1l4r8L1GknGlsd0km3OWfFf68hKhJJ+QFXE/bVQfBqgPzV6wC/UByTBafrayZQR8x
xWn+7QDQO/kYVAMpU7XizNpXQWVXLtYZhM6J9kk6eBZtS17Q8skR+oywWuHngaHEs+pjWKZ4GEe+
fqhHEe0HXg+g+Pg1N8yLStxK3MteZswPurlOw90AOCr+LvT2vwfpFbomvTETQcXvUzRV8CUcmDNs
iICffxhVxhggK0aeY7hT0ntomxH4b1JYx93JHPUZF6SCVXkXz0Wg70Nc6bDozeADJZmUH7IpZijz
4As2V7QZMvG6ESD2FmxshBmb+trVfAGbwcPImC+JWNJ1zIKmeeirrTPXjaXHXQpRA/5zw1SNPwHN
jtXzxHS7+C9BZ0FUWeZiffJb0MOXpZGYrxncSf1AoJ5zRNRAtF6SAVbcMyCrCpur6Gr/oYdw7lxH
zAfQiuHl+2/Kb93lOZE+cpuAhFNgqG6HZufjT2svMTwoJGWi5PMpGXMvfTdVouovLZrFT49F61Kk
wiPELYLvKbqXqYFJMArgUyFNQbfnYV2a6xyyBWK3OOGYHiaXTYVwHvzmr+U13eN+mcZP7k5gSVGq
hwp4w0ynuoNuSGgpgwMdX22NIoeGrr3lL3ZykdoDElAroFhtpu5hNao6d2RwE8ba9fRqPRz9+8wT
xQ9EfAoM9oERIImVxKkMcqFElB6UPjAbcsxfcsLB+I6S4SGZYH9izlTEwcJW34AvXXwPqlL2dz96
Bhwyu0KH6ixXdx3AbElPPzFOcykr5VSMP6u8booP5BGH7H3uYEc5KhwdZBesTpS5yTkYVhLRKCqI
4ZYw+K1BdS5OU0hIJ4WwNh38HEDfJwshhvgygpikDa00vSwQsa5tT22YAKYnuJvQh2MZZ8qHfJxS
UywUiWSoKFjqwtg7TVe/xLzgPSgeqrKoZg+vBuTTQzCcMCCMh3axnjzH84j6tGQymT4WwrtgAZOs
Tf6Q+cqTG4lRolbajxnIgEGlFoEaT2QFYEPywLhocyDSLA8HAwGl4iYtWPixI93lzVeYjoHzU9YZ
LveMPt4b9jqJGW0wx2NikVrBXYUxs6MYwXYB9lPqLgJzFrrLS08qnImhY7icJBvkzD+ROza4cai1
T86WaBPZRu3oiq2ABxtLmK5ya+EzkRZFkbzCCmjqf2y+wbG4MMkUL3S72C39cJ7zE6aD0b8tjPBr
cmHbNBsNgDaCQ1GfgYgNRUJftuiAU9uoa8X7S3ja99zvrBJCPCajdXZhFlXD5wJBgQVZZB5yj0cS
Nvo/fHd9fKOmWsyjNBNWn9PS4TzhwTV8oq8wwmTAVpAyPRmwjeMF0YBvfI8PGNuAdROjX3o+bR3u
PIrSgdGth7vBn9dkhks4ZqgkbURPu2s9auy7pohme2hKoZb6iA49LAc2GqFUobjMzXNmq7Xq79ms
oOxLNlVjVO6ZckPW2M1NwvhEBHaGF7uSmkjfLEpQ87fqY1xx4CVE3D2z0mFj+OG5hHjqaEZfRIC4
dmG4IVMkGfhJqD8Zc32p3b57XP2Vs0SC1FwuNm9IbwsVDM8+0EJx19P8dyS7ddc+GBL333aAC3NN
aFW6737tPP1hJCs7DxpEbn+3jHg4X1zr6Bqkhr++E0333OOk28W9VSkwgU/pNvH8lFqQJKeO4IHo
MThJDtPFLEN3sUCDXLAbAzmOOLZ98aAXaoc7FpkSgmlt32Rfk9M4xYfSi+P8N2Ur1TCDS44CCaEo
2Kku9/WAb5MB8HENsMVfue+2LEveF/9AMwFRyFdxlKw5Mm+tXMf1Edh1VuGdqHXk4TEiG1ZeQEnx
p0Fb6r9a8N8MfMocvbUPaTfpP0Tp90dU8hgocYr8/eAnS2tP0xAEb1TVkN+E5Cfca14NuVcrSsxe
JljVDxMonOxF1UhqnxSK5QbW8pr2JBB4PECdKf0T4JRmOQN2wiNHg+3jxR/pn+ddlHu4p4qii+h5
RN86CCCzIVYNvc8LePnz5a0SeeU8+c5o9L3vIoxx/LPNIN9RztX2B96uAnF6g8RiYcDqQdRoCV+y
PA6nO6IL8oEEFzAQyCuStAo6EudUIvIRL5oSifXfsdKEw3lxNbhcn711VJpj1kZPSvukjVBUwuk9
Z16mtlfIUzvI//E2AIiWbz9KRnpeE3I0FzBiu+M0SqgkPgOoiKYAcffUkT1eyaJvN8Pm03dOYPJY
0XLg7S2XN8VvI2DFybHeHGmJIvQsAnd+J44sGAlPzIovKzZONBXi+/YQmyXTv1TCpO7kgnwJTnPM
tO2gVdRtc6Soye56wCfht/FzCBL0oOxpupH+8zHvTXDNnSPxYffgNMHQnpqe2DN0HmDl16qNUc98
aE12N2G4+2ij1rDEjK01R4W5uebu9rLmdzyx5mXBdYj/nseI4OTsI05mU4kRZ4AUdaDFqiQYRCDC
Z2SYuTmzBoATjQ1pjnfP88ohnNSt8h/U2DBVi0m2i5sJGdbZ2YnZpTS6eiYxm2TOo9QVtiQoTdFw
JsIEcdrvw7Z/0RkWpjtrBzelYIjcb7qCwv2n3cK4HxN5WBbFiRLUZ7VgATpWVYGQJGr8XvfZNAFC
iz2qmQdV5WhmXO6zIMfjwc+Dge3i3TRLHh5a5bXDDQey+dNXUJAYIyZmwaQmOWyatUhJDUkRBGDJ
IJmzEGnN/McAYN16JR+gswcGL0V70Pgd8PyqlRACwXKRXVywYuWZhoOkJh3y7DofjC2G8ksAp1TX
iVER4yiBnvqjcVws4sncd/MT/IHgrW/qSR0R1ubqPYYSzMygarhC+nGkblR+EmGlKE1P0qZGDPyp
11QGRHzCpDZXhKRyuSmK3unKOZu3z/QdNOzJgMsvJs0VvrE5iRYcWxZEihht9NCKnFGMLpLF+22D
oaovup5zmthww/gugnpH00wLBot6ojHtI6JZBybopbxAdC7SBzLxcf9ix4EF3kfEN27RpWyYVdiV
MSXfpYNDoMLEqi5Ma0v7SzmM0v7KRfOcM0w0bOGpMQNC0c8mW5+42Yn5EEcwEX8bQaGzrfgv/xT8
lvCyWM2LGqsInDAjbDo5blfiUX7FDp+L1B4khrYNV//PYF2CAUnTAf4ySzSwsK1deWRC9rI/4JJa
xMsA0vwLr2PfH/tuoQJhyxMGod3i2ck9lPinNJaZdcYTa9b8ybgjHdriTUR7LcO5irdBu98Yizfj
noFjSUFdKbfZ944XPzEqFExaoQF3Z71M3vzIEEGJi8UvYw/FTDbywa9bUZ6xs4sn5kZJcJfmDaVu
RkP5d5o30yuntWc/i7XP9RNMWGR21Byi8wKPVU1l33PpVNbm2XcWt/Z+UoYISpf3a3hXuJsTD/wK
JaDSFYC9wjXbRhgzoIfjZsliUGpb1I7dh8glGQuz+qP5f3vtpwzM95Pj++9WKX4JpNL+R5LnifPW
BpJbjxi5QhTGpdbcz+4wN7ds7NhAB59LGId5b7ndP9mMJg70pfRAg6HY9b04CuwunOa5jvSe2jce
MGlO/W8Pe0xII5ZzyZZeKT8jLn+S2uym+qC4B+dj4xFKok4aUk6hmCJASQNRI5uzXWPHWcbOZA8b
/PBMxUNWinrKU0c5+lChWXhJs9tRItkHtj0wF0sMPimgP/E0fkkvHrZXZO6Hd/b5lOItV8RAPopm
CAdWNTIDZ6lP7DAqQEiMiidyCxuIek7KhxUM+zkycaruIhlRvY8ec5i3ulGBR/U+MLblteXBQZZD
eYVh6bLfE3E1vuupeNebUbn6R7gGQqfqglzfYTpN/8XE/dKTX4SuYGtPzVPS5p3wr2Rk3eBlqaCN
fRT82ONjOc7S3OZYru2HINOm2W8ETXafgdIN2BmhmBP2Q8nmMubGi8NVSFgjO/SC7CUsK8Q1hC0s
XG8MZzQvXVCX66Ok0A/OvZUYiyQWc4xiCHf4+RU0hqoqI/1TtKvTjkfTx6p+Yn1W5/4dvaleH8Yh
DTwoS41lbxNN3/DPXWfIdxZLsPeIWlrTVReTX2HjZuIN6MG2lqLfBO28PPXZsgUyYP6zrmcWbfUI
Yh8FaQkN9HrOzWD58mcf2V7DIC1PLRs+9U7VYygudLjetgIgyDBoDT4M8TBL/P+Y9CmfDcgAI4Gg
Qi6jAXLh1H7iiRGEMsQczJckVNN7VRM0hPwoZU9hWGUnj1qkOJOA3SQn5NXfjL2C4amgc3X2FIIc
Q3BKpTy3C6OYTehB29Zs5vg/Wps0hPZl95k4OBnSPRaIWNxlfT2O1xoPon2uRico79h2hZQj3KRF
Y8qUDKKHrVpNHjhMSNwmHWCpS5azBOBiqrEAOtvE7psPSHFg+26D3/UAJWk2jzgm1xIX8hr5b5kc
p/JKtBS3Knq/17M8SghXkeIc0zz8U/g4+W9chQxuSEipf0I3078M2n752LBDwD+yPCJ/U3g303dU
cFOcktKP0yfNxg1DHUzN5P/sFRuK3grmN9/Wdb2+YMxYuc4xpmMHilCLJHtyVcd5kfViWxOQCxU9
CCb9fFv8ZcPLhMFq/lY9QhZvR8xK2FcTU7HtNXtp3JNmlUjzSiNEJhd7UDZo7MyeCxTCQ5j4b/SY
WKEsu+xxaQBHzUzooly/Lkj6oMs9ztuix6aUdOxaznZ4CRkAMRgH7iQjN4XgEdI9vRIwTM2FIA1R
2GEOxubXgtqpcViRDFsP/ZQP4k6oHiY7PhdEBlCf21HubgVxFqajPfAtLEwR8NGGr5Xjbreq9bzx
RqiUo2LyCj+9eDlU2zexNAqEqwHcCM0Z2tpfMVFKMDFYIev5JNXL45RUk/sWLQoB0MdbFTx5lc/Z
NWE2Dk95OaPBCq9FWCpjqwWhyWJBz+xlHNyYlpCf8PEjsLRy6Wzy1CnFkQzAawnPaO6VyyUZ9FV6
nFRC/d76IaLM4BGDPsArEuJQqX67zjUgzfbgLux12TEHB8C3S5uR2AyXdL4+wdL1Z2dvXRYZPFYK
D05z5s9egnuczMv6usmRPFdVyI4AOzaQwhGc9JLuiCdw96gimafLwvCzv++coHJfZLCoHMRAEjJa
UkaAvWf93vBs4cGU93LUBTM3AvsKlwwHC9G0Pg/nG39XGN10VMTtbSDW8upB4nfOXlbEJ5RZwII+
n170TyxuUx8E6tqEp2VU96wqIb/Si60imysHhbIZ8EGXsze2N5saDhPm5/kDOsJGUZOtRdMHN12o
o8KCshnvW+zqWDHRKUyz4XwlS7IwTYQ5Aw+TZZDNp8Ht82eKSPKwWTVOOTctETH/lDW+rQ4gEVIc
SKpphi+rI79xj21m6+MyxtS2eDghi8OUT0xxKNJqTj5MJwfnJYeU511Ix6HkionQ/yHD9Usys4Au
y7DO4/qWNi/H6zQ3Fl9iBt3gy5KZb/n7Gdojeq6rF3mnAgYXTmSOPlKPSzRW5jixW4m4mRMV4s1O
YWS/hCnUs9WAAd6oI/30McRePLuXumIe/ERdY/vPrkU3vRQabyJuOkqj/QxaSLaHsss3sIKYlvxh
pdFYwGHQC1zSUdNtTt4IibpnjRX7JPOSZLBPNhMJRAFHTyqo9t/AS3tztoIn/lwxs1xeuVXw42Bu
64KHrKxIgo0VALl2MdPCYpikZLyaWbJkeDyjVd/FPoGy88Q/O7syeSRVO+kJdYCBeOr94q0N4hcG
UT4hePJ3/VtrIojEmeszP3eK2QvoUxu9PIo19rK3ZDu8j7AYdPEQ+6AmbxslGteEDoGBQ3jOg7Mc
IKyxKmDV/jNLLOVXlMWmeTcDII6TtTKMnuOZJOuOLj8d+M4ZKJ6SCvLAS2eJUx+jukCo1cXo/maI
jP2U5BN2ugkuRXnVc+9lD7hhCTwXvj+p93GOJ/+plNhm3W501nPUzlzhou3tXe3OuNZQbZGdZz+n
RCfTWQ1Aur2RVRehhIzssSkX5zr7GzXWC2nArLDq6v87XeYOBWkc2aqLR6hhrlq0PVpKQymkyBDM
pEA9ifH7QPk7GpyIFT6dfcsn3+0Tvim4PAOpFXi/mJAkdKYA6hzp/Vj+GV3H+M8cF6BmBbzS7NiG
fdAecUz08giKr+nudK7IklKXcfGyXo/NU7seRgs7hFM20J/7eQM7FyYo2dEx5XwNDCetZiFT1ZYn
2QZx9qfqUNmmEEbKTXFQPwHb4fGx266i9yBgmSnAbSaH01WwW4FqgoXozadCzpv+sV+GSVHX4aI6
dsLyJFA0OIllkWXPCMxnV2z2ijlDZT/R9gwP1mThVOV4qtJP0QDlgMRIQRf22Iq3GMrCPNECG3qr
uXUDNB0JlJjgZtC82EFyUHERGK7QjtTrkvCNNHDHjwqrqsnOE8IY5od1Djvz4FrXRo8tuzPiB+iA
cNEyAraYYsKxE8cQcn4FTbzI1TNUmSU4M8mGqV9B2mD2HxgB4ClvQxhmSOr/73scSUxbG0lBB2TX
EwjczmSr6qdvmT94H23hwLBuPKaS0q1Q0Y5xgUMeOlSouQgXrHKS7Rxua98qzPfZe18Av4eig9r6
BGiB8cpuy8xjAGaoLA+jr2bgaNhQPjzLC0zxU4RP7GrI3TNDDHgFk9vQwwQkf8gFOhRW76B4sMfK
bqz8BzEFE4uWgqZs3B2qA28W299oYizrY0EjtFRlF+Te6F5Qe04fOHU4utF3iPADTfGeNBGjtcUc
GLAADrfbCDiLIwse1lB5bEfnPAkFW7sRyxIxxIQuTSnAY6zCoX4fSZWHH326jcJTFqH8VD5x8sM6
pQ5jrZBtdAc0cnwCgfS74dYYbxYNxomV5zJpMZAccOB48il0AxmMO6DOLKWkpeu6S+FDMbhfo7KH
gAaB8jj7HUIY3rqQ9X7QB7DFr4uogyNIAUTZmbFygtFge/8vydgL52qFm90j0SA2Zd3qtvc6r4Y/
3F6l++wxmGEjb5l55f9T2+wQxxbM9jj6PJcQNGPEyJLih8bH2DGH8BEcJaLP8g3qR+V3PVU7RZbe
pNA+lG78l8kA4hq4cWSPjv2WWZoOZKnnVr3EmQP+8yKUz5fNu1Py2MSjX95CrAPung6JbB6Na9Jd
wjBXaNmERZKkvfhp73XD8wZKCx5iveX2gLua+p/CMiLuHGdqLwZGXPpfslTSwuAmxNFssRF3/Boi
8J57F4uzvSInDXDw9RwkwEVGt1SvSQ7/O9tp7QzUpum8qcpqQdpn54/q410PJHvzK1c+H3vVzfxg
D2rtTNKcSK6iLLRNwJmVpVr/INbi6/oYzQpVsJaUid94XKT84fkh3cM62sJBVfU7nGlQdsOKJQJx
ypYfVlcl6mcZM8se96yWQuBu48qfnkbsptV1ZlGv89O1JXYbY1cCR33InfNCmIiBiFBj9U81201X
L6i9RzUiOp0HA86MyVvtFS/4l3nSGeEThx9ZS7B+swSUtS3LnE+fbKCMi/vSTLxO/pTG4XsUBZn3
3pc1cA9wFe47Lg0n+mxNM7wXpF4Z6joVo7yo8piUDWtuLolokEz17Bf1jWWx+Krol3BXo0oxX0Nd
mt1DlrExiBOnDOiOTbsSc6DOcJL+HbNaVxt2CPiM4Ziikvo4m3Hs7DNApZC/o2h9+SvI2Vm2G1gJ
imqB9988snWoJNAuNfEVqGmQQVkJLQjA4gyJtWruhoo2gNmz3Db0Msti/mqpTgDJOlhTYsbqzd5E
a4JXirmyuRWDGT1cOAsUvGOlmih65umhzu/DsZXnEM1mOiluCOigUWvxALAYV/zI8kma7x5bAJYq
RXb+3eQVC5RjH4f0gbW5SLyLY8UTXt51dNHZmPYc2eQNvK2Wgvu2dR38qoqmkrlvVODWqRigrulJ
gJGOGH3kqv5h8jT/THsUNgKZDtRLqvEBgvc3EXu3+FoapnYfkZ6A0B7qkp3CEl4la4LIy7ODbjoh
d3vznc76qLlyOmK0v82T2/+AobdUbAjznZUFCa0JvNLsE8QhDCG4vVfB5u9kAhuU2sIFjgfGvoEy
HvkmIQI6p/R28JK4BGNGPstLQkZp/VUFBUk5wbh7pSpA2SFElQb/R0JacKW/OCNLKg+AFqt4rBGY
sOVTnZR0YiDUsA+xnIlXB2En9z55jMfkX8LYs9kXE3GgD4RKd7mCgV2dvYrrPsVVvWUgOCi76Td1
C4gUtuDIfGaBYE0t9y/in8BSIMZdVPMMyIGDKtyyzwFUmxFnQ08KmMKHWEa9Y7lQNv3nQsCpj0Mw
sXh5h0tnQ+f+j6Qz244TyaLoF7EWBAQBrzkplUrNkm35hSXZMmMAQTB/fW+qX6u77FIqIW7cc84+
TMT1EXMcGgOc3zXdF2Ggv4e0xpRWsB9V5xrX9F+cnwDO6MSxT5L5XTw5gnDr4yZVjjs6RbEOupjD
H/y8oZAnnUSe/+BR1QU4HymwtmIyXggN0I7QYFEaa0uZFsto9q8JIXia0WbnTmG+5qGfA/Gcc/ry
WHZMpcexAwV6x0c9D39TInnNJQh4JKAACm4SdCGyiVmSba3EiZj54F/QdN3A8hvOWIlN+zEZRH+P
3Gracwb5jgpjYVgDE6xIwkvCiwIJ3ILkJu9Lhzdx4SVab2h/QerPh5xmvI60q70O8eSw159lEF1R
cUhe5TXVGbtRjkX3gocSY1ycp+K362My4h/XQ0i327bQXClhhehMsvrO6VNsdGlW8Dd58TigNlUB
AoaMalhcnHfbKoMQr4JQWcrpEcmHcUp3wJL2XKfL6JCmBHXgIvd9+1c4JCducyePISrrCLAMtj+E
r9uSXBlEwaFpxFfod2xVbgQFL+m9YzqsTFYLHlP267xIcark4tL0cyS/jA57t4QwXsakarh7oR/v
7NwkxZmWLvJT9PDxPmBtwl6Zo5mr2dSPOAfTljjjuWkpOl1PXGmwYSQWlPOTM6rQUh+GdWqML0Hp
TC7ZdFupnPs0OeMl2Plaq5hUDRNCuFNbYJB9BwUOGbYjaJzRZYrkVm6BBUn0NYybFdMXRjcgWq9h
27HaPcQJt9gLXW3+guuLXcAMhQyFP/tHwXAdpueJDRZkJJwooXckaLgy9fhTk+TvM6iqiFs7H6dA
m2/TlXbG3DVV/TaknKOoiqBtUvMoS6gL3yEDLypVwTpwu3/GbRRzU68TQL7c2oZf2Uja977ql7aK
j/mYbG8NlXdU55oZUBrlY+0wn93aypFyosCf+3NLtVHoHFLyTBp8c2HM+sQI5jufoexqamdSeE0V
qw888ThyWuXNoCsbS3nUWjY+X+iJa0L2iagC5HS3ZGJyfyY9XB5Ioc2AUakcu+W1gETcXHNpCMaF
kdrurtoi4EvuNMk2mtal63xJHhY6ewjgYsMCy/0adlTVIy4Nfn/kHmpv+C1EH6r3tPkMo5k/Eb3z
m4fZiW5oYc//rH653VmMy1rDnXV58gLsr13f49alflG19xyjCmwGIOwXWW2WXXL3yFj5VsznShPd
sDHyr7YwxS8wWpjoTDLiUGOfv9pHiqhUs8/wklzg365AUei5pEgPO0WEhlOxyOaiPmx7IFXD690j
+1KWMWat5F9mYLLPXhnCdTsMVI63wx6n2OSC5JyVQE2O/S4m/6/WHjHJ2+JgAUwUeAnGI+LARWXy
uHEwlr0qgtXrAcEJ5HmhlJfcTigs2VGwF6QGr3ORI5oso90MTTv13hIEQaTGtVnVQ9rhEofePakR
c59TiD8l2026dRjPnxO3jJuzE9BcepRki73Twv5NvLlTsvwgXI54lC0dmZ5mcb1NBJy9YgACNhqE
pDh6S21u87sBJ0j0rK2/1FdTLbK7mrHIwn2Ju7U66CCL80sYrTJHT1vVHw5ohyWbkwT1rVt1GzGq
2sAHiW+qt3R1LOMN//eZMNTG8MgPsErjlgsBgmpCAkyyUqfXgGXuyp3vL5AoVkVBgYk27SWWbzhD
rDTd0kBpHVKWpFcSEIADkrgOP1NlzA20kan96mZP3vEddzr2Y71vD3YlhHDiyB3BRZBlW/U9yQe+
S207g1bsyFNACy0Kyr8Sd3bug66ds1sMUm10xQfNrwLPcP+HQKj9oqWb95ZeHdQ2scYqv40yQPIP
Qc1WaA/hI7pB4OWnjvhSPTZ1KIJ900c4eljuC3sGcznY75ApZoC9rfAF/xoxvf6AFMtcqMeeE4nq
cyAbjK7qUbZ5TsUZMBH+E5dpRFgSDI/wlZ05bL8b3+v1jzIQ4gMMXHMmSVC2z8vgdf5XiqOpJ/Cg
3YQtFi7sku0mvfZFdzSVWPJDOOX977Tk6Llx/Va9TJyTz0MSEhbZsMQTM+xafTSJtAXLWi395xLY
OS/zdlbRh8gBbXxA3TQoEw5raUGnVOtjwk4L3ozaSwg1GzXg3p5sDEE7DUCTcTPH5fvfVZSNEYZb
E9ha/20TyVYF9Oz04gVu9oK9l2nBRCDIj5t/0FwqiasSD+mm1Dfl1hZAuBs/RWVURvz9P1jn2nXs
Hg9oyrgqupgc3JdLeym2hwYt3v3auGMT1QQx9UduwFsk7jb6UlGmTFE84+YRCkM6PhXsNOnCpNR1
sLdQEEx2h51nJoO56oC5EuYMTRolrpi+32dp4flPOR/eiIta4NY4LB1MjD+k38f5NbVrm3u8Gqqo
+LRLMrN6QK3UASkpWc7q9+Zr4MwFRxDp29qZU2oW41A5dxA5eDjJ9xOM+BICptYvNPnGuRXsmH20
bddGA9V+aebwvPfi7OGFvq9RMuWTJFLf3fS6gN6ZRqxRZeSn7i0Y/To7kMvCFxjBHiY2UEYh+58Y
Kbrr2FGdbV9wkQGxCVZd0KxxWCrqA1gup+V0Up4W5oRjbfjgTN64iEvGUzfY4SMSHd/0eQOyXtmy
pCSEV/RHfbOqLIhvvYQn8VrwLms+2laSnYwwacmHFMfGRWW5+0KLVyCOoV953wvtGdFzX4T8Zl0I
tNuckKPGLYnP1lGRlNv2L/QLcu7z6AiiQvkpq1A2o07l9T2zh7ifFUjB7SRD6MfNz/lSxwRgsK7z
Eg4CjbSDj3gweXej2jr+OytCcIfGC0ler+vacxEZQ/upWlbe2MIRmw8FhpL7vE3A1U7xFiNQ+DpO
YJWYfTG3oWOEi2coOq7apuRbin6zE0wLNVSTTX+astIoTqKGMa9ptndC6uP1xp01PfL/te9RUmRn
kIW2fVUZOTVQ/tTc8Kk05WSwik90966GC/quGcHuy2RGUnA9ExA0cRz1hG0Tb6sceWSvaSC5aMRh
lnIF7FRvmI+gY78NGBa7CwLDGGPDdyQrfwS2hHVhgonT0NmWUc52xEWNEzUCWhJwTx5Wrm34wQpq
7seejt99hlBVX3Sfiq8OvEJ3wtY2BEdOLO6UmEchn/K+UzWzSRaLPtrH5RgFL4WOgUfahIzJPc3x
sToGmUdUZBjwarlQNYARwOIqbyXZ2h5/Tu70J9luCeMB2a05A2/rY/nUWxEEHm2wEiTjAbl4gKQc
EBDc83JIu1smK7oYrRHJF7INU+sOb7G2dz5WE71xm7shefDqbXW0ZDP9V/h1Jwj2oGJkTGwrAGx1
Z9eM+wxsBGiT+NHGDQwYr4xWAs+uOXEjKt89bE/q4lo3n86B0ctryWcao7zNnQiLXWdt790iQmI0
OxOYbOmH0RP/smR+IsfIRLccae5LunvwM1X17tQpJ2wbqcw7zGs+UR+NZFNdSdji3+JUmWbvxR1G
wkGUjzU25TfWshp6JK/ox98xQ3QW70O5VPFDHsgaJCdl0zbfeRje/PScBCg2x8Qyvd2zDAy6l9Ud
oKUiy7e8c8gI8rYysBGiuzB2CqqW/X6b1DWzPTcVNy1ZLRwGgnMJyLwmE+ZbMwVX/U0EM59uclJu
68H0fsRtg5ptcqAweWZ9z9eeMTPMPUxVkbac9fA+tK2v7GXG8ZlWYzokOeP4j6bbgstKtsMcQTE9
eGPj/UurvLB/mCEReBFtSx8tMcrdL6WbhIboEefpXdorMvO5HblkpUqAy2RJ7ATVbw1oIjguER4B
dUh9Nx1fRE6O/95g/1x+c+i2DxHcCUTdqA5fJ2eI7i2LujO7GgwDJdVO7hXTi8zvZgmT5gleUFic
s3baose+7POjVvwDNyzSkUUNGtxFY/2E71fA8MOmoGf1ZXqk5YbOqM2VEfqYNdjmE5/YlR1ECmoS
KQehm71hWELzoqG2hnS5h7MSfs/ShetMeUb+UQejtHtsoaK/W5UitiwV8iUHbsuk2Xiknzjt0FF1
SbYFZiPZv2bocx/SA+2feSDwH5pxYok0uD4uK0qbSzKPRN6pWohWs9krqePeTH8MXZTpbGymdaE9
IvQJhOyDyN/iv4b9i857duV6DJaPONpcbUVVbpWOJqU4cqTuwT0vnGWWTLUg+RkpiTriu9tln/3K
9KtuClL/dY8hCj4cW4edG43e/OJisKyfcsBi01/yWthhSvi23QepxK0pBYEGe+qymS8wWYv7vGhL
SyfQCqmY9AXwSms1wLthQC1dbDLdsbpGdGD2pNtCZ2vnofQ1VPmmtCw8SPIW+qb9b0npyjh1hhN3
85Tu8qVmy+ySEx8OINvj/jMokX8Is+fcawHaTsMWO6i90GHJDzm286cn2kzds0L5TU6ZLEN1MybO
Et7ka0TsZeFJ/dwCgumda7axLPZ0/5t0JAoIsKzgr68dVZc7yok6ceX4det7ApbLjNtnzbxvLLzT
e45npdzzQXGHj8KQc8h1hri4oqvYb8Y9Pu8oJJ3aaF7o+9SvtKXQ3mleFuGhHHal1/0K8wJFP1hc
ALxSt29EmyaLNylDygpRXkDweVxUoFbF8rWQE3IcS7HoFw6pKnrUuSOeiFSbAfONC3Ixh6DYj6cl
U4qzWsb1L2g7zfPElpqJHWjMWzpNuGtZtUynQDfYI7WN/eBEVKc+G90Vw6tx6QZzew8ewBplExrG
f+WhpYcHhSozYX6wYqEBkuxzovPrKFf7EvElJc7GMRCdapdFEFQXfx0PFG9zVWhyGgkX3BdDsueq
D7TrLuSORMMG6/cI6Ur24pFG07q4lt6WZlc4txCse8y1/N7B6C7EpNi539QzETgwfxMe80A7AeMi
PZfjzpO5ehwWjZcJSG7xSgkPu9HJy2CnTR1muZu8hsbzBzIp1nqCj6R0c5z4iOIQeLFWurH9kbM+
gN1Dm31C8pSKjYCTuEEzTWr/tglnErg+Xqp9WvXKedgyvcUNP0cKUwy2AjkA4NI86SxS1T+EqM45
uzZ0naOrXE7yvTCoBe+0FGXdh9ux8X8PHRc+4Y7npalAwldRkybPbK4wsMIDqiXnZjV7A1St0qb/
Fr4OKjpk9FP46ZXFSDA9kKljq4PFv4akSQIvvHOLHI4PHjQKA16QaYusvkUlrtqHBCPD+MpWpe9o
LG63oQ7M7OzfBRFKLAY6g/J6S+ieeQJHsec8UFfhDFvM3asC/kg4bMshykZ3fJoMwMRvKQYo3vza
PYyP1ls4LQmwh84yvPCGdTuzC/tO5BghI95+T5JSCctQhmfsj2faxCxvNlpI6e/GVpiQSYmh/91J
syx/SYlxM1uzucblAR9EZleCoHq+9DDqIO5iQ8gnjPNBlSz7epZiZX841u6VyRg5FbCZ6s4rAvPy
guBOP6vxYYvtJ6pCwC7DbSwnTJBicfeA5XCVuIkkd4nZbA5P2x8KHS+MJ/niuTnG1QGSh7wusxOI
375ol5951XvlmeGvoHqAi6Bs7taw67K7voUdQQmDbus7Akww4TwxzNO/kib0+gDhhrVIsLKQ0ZgW
N9vblssY1gqbMdwiJmw3jvD1pf6E+WowXXgxcczdSEm9mHvyLEXHAcKAgoewA4OHxNxuXYFJ3D1n
mLpJIZU6PTWEdPHFUWK9BaF6v4p/CVp3/JpX1Mpc0HlZco6W2v2VR0FVU7cMY/FHsFbTdQZCJbYF
gey+JXQjfj5y3Og70iVbDsxTpCfidwAsdmrmuSa2X/zhkFaV2gISaiRLwzYeWSUQ9Lhjt/SjQmGD
5d2VPNfZovqj55RBWVJh0219dMb11E/et96pntt2eKjjhpuK7zvYXiEnkQCnIh4tkq3TxrhyKyIc
ELCZYiwLQ7ZGlMuaI6tqtrwZoI7fOtsitlVNjBqc6ZxR3VZTtg6yKNbyOnUb7ifljoqunLBYugEO
4cWvfJzQTNolovDX6iDqDn6O3Hcc1gj/uAaR7ew0eQ8LvYhVycnRXDrAFruvMGNx/5fd7C6nlJAs
G3FVyuEuLheSzmMymWfSaetwT4pL/PJdjqldgMvuzkuLhtBU5JENjkY3+Mk56AnmFAqZPWZkQkH8
ncZNDCLVPJvuKSSE+b0iCfhw0pHA7lPJQvEhH+E/HhKJkLYrMP3GoK4Cz5yrdiw2tBFNjzshfPvN
N1bmLyBoV/OrHLnAnqEqYHUiZsXDzRKZpT/pGBPcTLJoGTIaX7bwaHG2A3OBJJH7MACiOn6ytvOq
G+wOQj9OdHHKHy6tHoaDvkSDBv7hRMjLiAWp+WFs3uFs7ANF8TZaCoHrUmC/G3Ilqsva45Y+VR5T
zIuIJ4xHGdxRc7VjCKRQOBA9Lj4GYHO3Zq4njlnAwfDNurl3JXjNdpV/F4SE7Jm1X8CrTeociErZ
5uMJSInqCDiO3VZo2iz05pIFyS6UsjDALNLC52f3x3tjcOOaIzfrCva7IT/VqVw1OwTefSZ5wIvD
UYzutNgrjibilsDA5pxQQMdshnNnUfsEMpdLOwPwaHYGFZ7HXMYDONrYDpwza5biEDK+qz4HpvF2
48oBKVGo7Du62KlZ4/oK8oh8Doc3rrjN6gzKzlzynPa2qysLyCQDqe6catCJ/5V3CrqAiblPH8qu
Uv4+7fxenFzr05QJxHvFk6oFqw8yn5s5AQqMy67mi+5lHi248PKHcIR8WNaKT4yqDFZS8F/c/gcz
MNdvk0Zgfoigjf3Nxlj4SAIv++b7xWwZYa7/FH4xvURdw1fEDBtbikUx5e0TCxBOZpyazm4Ab1vu
SzNzpcWGhtkErvp/d8wNoKNzF5tRg7GfH1ZIvhgu5UG8uTa8+C6D3vcH8COCSwna7VfFfsDB5FmU
bCIkC6590Dbd78ia4oIClzkH8G4hzbC+RWnmpbgYVEN4QOxnF5I2B6Bv7NBCd8X8yAY/jX6mUWgv
A9nW5S4FGPwH6zyZ6jzxSw48Q1vZ5vUjXWEFFWoHTPYsXCeIlc+JBxDjiFutbQ9pKbhxaRbkVKjo
Qr3lmG+jA74rsnuJsM5vfsDoXcSwCzACc47ha8pNfUe4D2Mf3lS4F9ig+C8se4eNqyftDz1JfHq4
ZaAiA68Nv1xX24BQFSvy4DaufH41GLy0vnS0yIJz8Fr4PkRIqdag9mS7KAOi3tkJZiqrIRzxFy7N
jPZNQhXqCdI1pmA3WVL1UPrgJPZASynuguJb3QkoBPYWsD9rABpvxhEcL0ZJYp/xhUmUwzZxHOKD
bhQw2ZoJe+MOkcDS79aVLmIEfzqN9YVhR8eL7rl1Z+YmK9r4Cl1R/HSGlqigYoQKnlyB4H5wRZvJ
53AEVwIhbgOaLDnxBIKeW1ESiOn5CtWiIqjS4+0J/YUwIINa+ZRMOdARbA8BlmxypUeQMvwYdmG3
fuCusszXtAc/sGmtC+LWZvEzouLmxPYnOFL4N4FnpyKrv42wQNM3P4ywn4jwMHUbYtLiNShKRuZk
NlTPJZjFvtJaOHc8J0Tz8TCHz6E3c0FsTI6fO4eaxvaunurgiXOIKTLE+qtgXbbkPGztyX7H999m
t10mnfRuiS31O+WEkHHNsBxBw8B3lu7Z6Xu/FzIUB8v6kFVxVxCdi+Yt8MN7nkjegvoQvA+5007v
ZR5DVyti7L+aRsRbYqDbGEK/BXMlDijeo3SdNgAWYST9KbEO6v06NsG7TYtYfKia8MRdhDj3yrqg
PNVxwTkcRTAId6Vf6ODWxC6sAoGrl99uGmNjTtZmeikCwYrftZl3XJa5m/n0E4hmQDxIzeCXnOef
vdngh0mLWIWBabXhTUBDDtMeEXsSH/Nk5Z4lc8Vv2VZbkgjY1XOdYqw7makDXBPQMOHzYFUJtRtw
bsgKnwrWCtFPlkS0HIBRAKJsHYIqB+REecZH0WJrzgLzSkCKk13wQZWvA/VuW8vTvIF3JrP+Swgj
UMQ2DCWV1BDuboZmxSJfxHi4LxRK2nNZ/Ze9C6glwKXdYrAjLRT2vEGou7yltI9EooPKQa9xSEft
QwpyznCjLPrLhP2AK0HpRU8VYkQPWCP0P4znpw+JGrI3zyqLEc6HVrFlHYcZvb4pvkxg6NqVs6Oj
HRGPjlf47MVNjcBcho9Rv3rtrjOIA7eJdeInrB40z1SMNK9TCupmP4zKiahu4fRggkriG5KpJMup
3EE9K8mWYfeoFwy4Koy96WVl/QgbpR9g36uu92aAQEGEXfUcJhU2K1Wa7hrjOBsexTLz4UCIyI9K
4FA6Dex4gwfyhKNzEtbLZ6SsYsSEFMDkpmurF78J1UwJe+pKFfu2mbfnB8ABhcE0iE14u1nMn6TP
oNkWC8otcBq+KiZs509JZwiVOlWOfyKuyMVTaz1Wzo6+XJSP/3ebA8wij5PQhFfsQER5P2zXmMdR
a0wqRBJ998gOorYgjsaW3jxKLv6m0eAMt80Y8tol04Y+MjeS8boBgAM7qxn5bhQkcXgp57HmlePA
b1g49e78uuZyienH6Q8xy/n1NkK8/+7mAeNv26ONn+Yi98K9T77pp1pGqCnw7r3mb9wWNWtXqmnV
T0W2hD+RXxIbPbh+SQYPEKbprS4ClxLAwWnik1ikGXB55bgP9wmZdntxsr7lWAIA1eMbJfJLSkMn
MsC06VtFWYzIO1DBJVdQlpOodF77viQg+LCx4Ph7ckryFV+zt8TVZ06fHwtYNra0doaZzcytxu4u
LlXkjKinlqqN8tG2/hZOnzMQF5c5Vb0oD7i+Q1Yw/upXNzl4aTpJLcF8izuQLw4rfjS+kutteSFr
CSBAt1POR0n3OMVIKVWs69l2RdfCPaKJaHqC0IBVQ7pbYm7hBTndQHqs3qDaYQqJrIOlKVjGgGcZ
K0V2yRECZtqLOhYLLuPqfG0GptNjgzdMvARlj62LfSYyfMDL6Ycmx0oEqpAhsnsoh+q1Zguv3xwa
C+bfIfHTnw1p0ZUvXDeBaqBBA7tlMZg/pnZnnzMz71KPNRWFx7zMVigG/7SZ+glw8VJhGbsN22Ck
SJRfTdf9HJLVDaPd1o7cuntFgN7dQ4CLmLa7YURSxvkA4RYMQfqe9KP1WOT4Zi0vfBf8R53WU9/d
Ez7l+xVKXi/MNmaKMKUjZae05DGTAFOvG/yqBw0u9eRigPyB544yps4Kc1sELJsqoqVp5b+VIJ/r
300cU9wLLrO4NlnooMAa0kbCN+FliMTs6XPgW2oBKP9he3RMa7Wmt347O6Aum8LXnyZwjTpxB47z
L1xVLKNpg/fbl1r2Qfpe8baaPqpOsShBPe9DiKY9tjz5nlXQfSACbsNqNLj8/YnhfvuPLVkcWGaK
vmXjYVZU0n/DyFUCuILFrghKww9WCIz5WJrwdegIwXFSj2CW2SfH2QLkOxI9FQ+q17+GAhrKHd+i
2eZ4phoqufZRxeh6QRnf1o+p9CjvMFXs0WQTpygAuUeZ8uMwDxFAnmEw0ztWicpZiADw/XH2uFKK
LYYDyykaziV7lwXBQzYh1VxrF/F6Gt2FsNdEutL+QG1onHelI6VfBjACPjEe0aclcg8OD3arKfwW
QVQqwSZdkJN+GsIgjKlB4mbQzLcIbFPuYoKzefsBWI7lP06kpnRfnFZ7ndw1ke6cjzXtvFDs13BJ
iWjQuUMkgAemqf0TrWSy7g7Ciqh+dii7aCATeHR7EcGpnISHtQIZj1iXKFalx5WshllOdObgh7mu
IuLfWiKQ88GhSmqpcWHhip7lridD4eaHLJPFR6HdFdYPl/jXtMjyBT9U33wYVAzhX6lgjbyLbj0K
gmq+q9cyw2+7c7mbefhWFVFScCkAbXfWxKW54X43NvExy1ckzL1nBOGAY+vjoHvuO8z9D6zce3qU
yCpN4x/wlP7ypw4pVb0yuazxPxHBgd331DJ0dy3XTpcEDu/dS07KCBysYqzga0Pu8arxs7YPlpqW
7jQZOaH72da8xMFI87aFMKYI8tSQCfcgHxciRTk29ncv6bp/JMCz4HkWxYqh07pL9Zjolb74IA2d
gtgO/ZDnjHUulejrpK9O7ei/VDPZ6obeXNcnRycV3bUTm6qnEYt9ep4Np0i9LwSs1gdpWf8ZVsk6
E+2hD0Lnk2Jpjyqdjo/wlVJ0hrU9Xkf89BFRYYjAmLGjE1YmVXwhtMnqnj2RS5CPJTkTgU4LmslZ
coMApaYLVaWzyfxNZV5F8r5iZFrFrvApScE2OQpanYOUzeEekal7d/N54js4ckSwskKafCijDvaK
Im/h3xIAXfiVT9RBMUjZuPs36mJ+Ln1kYoXu7EXDEYU3jqm0oJApeSRH1KnfROkMqLskqj4pGkos
O+3UiafXgu+V5MvkOsu06+duDKFd8+vaxSOO+Gug1sQ8TAsq3nUctA9jEoy9+s7R4fy3dmZOwZea
wOiIC8Iw8T52lMGxmMrwMe7GRoEymx1qNOK+BanmSfemt3FDTdecsc7pchqmN3mxFQzl9PVs8k6Z
lg6uEEHpz05B58RyVGTBpZ3q6CshZVrsvc4d8axZD/NykTvBwfXK+Fe9CsxRmJ4SuYtYgU43mPno
c3WlE7wBMYpeCRX0rNo5rFs3mD5bMMDZYaV6AhLIEJbBZcQuZljJ8a7mvG8whhKbFW+8FZZ7P5pg
ERaAdqk41vBwCPsUwz0CkP5gO+2kIB0MYQYAnvof9oHlrjHReMq59/wc0rx5oulbnkZmgXsP4+6D
E1bxj0RO88fAZcmnFACWAsulMr/OLIk/I15voPsTN43Ojggastt0K7I0c1JXMf1C0tivU9d/qbqN
NrZmxGaJK0974pmj/K1CKf6GPNb9FpXxw73Ks/JlczG8UtwrXvGBzcTE8tS9AHPiQMNOwKWq6dOH
qrZ0DfsWazv3SeA/+YRrYaJn4Z9olX8HgaUiD9elsMjt0v0jRDrfMd7T87JayhqYfur52/GGNDwG
mo0nTAkyP290fccLcSKMI/zJPCPke+pC87X3MzYrm+uXm3hNWQGfJT/2+4jBBXyML81vL5PmXacQ
PZhrZHrfJwTFz3NNf+CRIbGk7W1I4a86MZL0WIrpkdw0emRkwmavnUq6D2uXg83Y1XhY1veFwUzk
+9GsHcBwCzpqb7Iw/itbwgmHjDfcXVUZ9o9Nh8NsX7WgTXUksVQ2oeRiimY3FR91IrLPVMjyqn2K
NvZdrNr2jAKjSdEpnd0YtYmdbEXb8BwX7hSeaO0p1c9MDPqMh5PjHeyZ+pdSkcZttIThfkCVSUfk
qHGdnkLhVGTu0zG4BR+UzhAxZe3uatbtnKaw6BSRNm8mFKjFRO9nEtqQhg6R5UdAFZoIWBI111a7
i79ne6CDQ1zV0tyiChBZIRnG8rheDOhAYp2VhyyaROshZj1X7cei9O7prJ8PChol77ywiuztik/v
9wjpRR7oeuct03QqsQS1puxtIh5VHQaU2OZdhSMWp8Hyd/4Bbl4S8rKlip4wRwbjgTZ6FZzDqoic
o1PaHgG9IOC8+YzoE6EaJwCqTYe1T8JQp7ZJ/BsTqVHfMTp4AU4lp4q4dqil5M/6T8YIPF39QqOH
3TDVGsS1awkK+E5g3ydZhfEu6kP3rw9x6NMpPAeiSOrLT7CxA5iaFR8iOmmlP1Tk4UcmREjoccSC
ClcdEgLRUBg8VGcPrXmWsmdn1dQDcnEsosvcLX1wSUocn8dYBgw1hcCDdYTD0KP8evjX0MOMEzyW
7SS+7BT29ZXwjc3fG9M7H57jtc0llLN+4E6FUE9emL4j2B0BNi4uZZTQNQuNNF3v04hNGYHzjr+m
+7MIZnGqax03vYou4rU3O2bOmalwruLtcfSna8q4ZH7lOgfzEjXVHHPNpfyIMKvfIy8zPIOUI13V
3M4pN4mMl3M/5aGi3LkCyxySFH22w5BdmpJb28Hp4+IdQ0P3LrmuXVyuQNM5pqCJqBFOiAROYutm
b3FNSPoPoY96vq9TxDP2ubJMDrNYK+xFWSr4zqR9i+0nw3LuXYvYL9r3vvX0fE8StrFvZdH4xJTb
rI2qHcKuaXAqgle/YT6n/5bTWMq7UDlEMlO2u/UnFqrSeYtyHzbG1NJoROyblOYePADthFFc97wg
oYprtnhz7cYFWPfCXQ+8kfn8QeU10zV3M10dvaxqHPQf6WIccGYnuaebwAluciygYDjzBYYW3Zps
7WokHHW7XTq7j4KYShyQTg0SfVvCVgY+5hLq3E9QJPju8Hsa76kBysXHRALSznvgPrmkpxaXxk/X
Y5F2aDXs4jdn5aLyIyaujhhbTon64IMxARsiqkHOfjynyzvSVzydLDIaGC2M4+KGwHJBRDdllr4n
4FKr8zoxYuynZpS8dxlJiG6oRhXJyQZ9EdwMc+xE7yS5cQvv2LBPBf2xifxJS5RHRQ7nkToUEztK
gszUWAJ7SuMy21VYsijLVIT6GRtjARKCpvLD4s5pfo3ZN9VHQYCiOdMYaqsnpcKIP2FqjPKf2VIv
GNZECXfgoxXKGC7/SzPvmUma+r2yQzVceNtp/ZkljROcCl2ITh4w7BTEzxK36R4rYn7iaVbeMtyP
TdboR1IIakXpKRaEQ24AMV4K18SXvkJh+rnQ8SmOqAf0XfO0p8uJ0mBRv2FWFAvQT47pd4FtNlv2
OggoumfCqhBxwxwrGYdVHZAVJcT6XhFFkt9en9XqaeOWLcdlbfmYDjU07QDb0YID9SDHzKgjMoiu
8LqlqJ3HGUTXxkzpzHPG0+ufNK8hRkPs5v9CSnv6ozNlLYe/K9XveVb6VaLpFKdKRcN4GPISq14Y
ZmwQ5QQ1lhXggq9jbmLza9WhYgMVKEu+qpwG2jhYuoKfJr5SHuJJdcmDyeLgwRTcLY7aOMsXLR4+
E0Qx9CSYwpmQ/IHW0pLUDArfbuI9jcVUxOJHR+CUULpmBiRnwcaedRPxrb1Lp8Vjyzy4GWAy+9Ol
4YZtL5LMXctBNLKd9+xff5q86Tb1ix4ifB7b8ewKZG5oAykd2aqlGhCuHRoCdMyGVw2PD8qpO8ch
3qwlZtM68RjTQZR2JfoZbSUsmtHCmnMb0zgJR4RdIgESCEjHXudxd1wqinFvoQMzd2eBdZN957Dl
OVKzYfBE+ohsd1TOGTyQrOupMNebIMn8rPao3GO0s36VpydgdwT7JV4rKsG26+2O32kQnaxUHd3J
LUfEDt6q+Kn+x9mZLMeta232Vf6442IUW5CsqFuDbCWlZaVkyT72hCHbx+z7nk9fi74TGUdM3siZ
QgMiQWCDwMa31+eRjNlHTqbAMeRyCa1SQ25sWzslH2A9MhPjjjmWf+nCZDySwhbtvqAyNdpPdaKa
N6xbKmopjk4PWu6Ba57GSJ+g7XnVZ9us6vFzieSxw6Vd6ccfYR+xw59yAZeGt9oPN5iYBB8hxWjF
E+cnwOLOWI7GLZ8M3+D6xgFNwsVsnbf6Bo132X9EuKnnN8KCmQMqD3eXg9e77A3LKtWpsKlqJbwP
FSootty1Z+5NoFRjTqVagcHkxgk7JzjBmY+QOLRtHqBdMP3vQABMHbhsH5yiHqLlxwlnzune7dtG
PMBJnFpwmjB9dpaiiFcbXK2/saqQHY6Wl0l8E49cYOG9WEfzf8LqY4Rc+o7Aar/5LoV+zPYu/qvw
Yyd4AAXgxrf431XTIS0t+wmcTz/s8VqiKogVss9fJrKjiIioNY6pNGf14AgoBkRuGKwyEFakfBFQ
+YoThcNedhJpGA28EdQCKLGbhmyfm3kCilbZ7iceg8UGQF9l1yoAa16ETnU4RCdU+gdGrJpeOMW7
+g6biqxgEpXjKwIqrC1FHmiA58Hvp+euraziQ9SLPvpQOTH2ihMFmfnenbIWjCZb2R8QpZDdZ2lb
vU5W0Xd7Dxvojo6FKYE2GRnF6d00HkQTmPa+Gh1oNgnuosazYQFO+akVKkJY7lOj/jxhWTLulM40
imNZkbU6OglfrA1rZYv1ymg4zi7X094mC91lmKDnrCYHvDqKT/GoN78o/4YSSOmfePBKFEko4FqE
9b0A038bIerpbxRHCYNdRza1/ZmSXYc1H3AJDrSkr7yjQY5b26Gqh8+ejLb77LcK2k0dJEdy16VK
k91y516pO66Qle6AJou8oGUFefEhpSjjxsKR0GETD0AGBSYlQ73ONSww8L+1gqNvCVLso8Gd93F0
0rx9tdI2QXLSOd+cAg/TKtPLo1VnyktnlA6SFZDrT0k4Fg8WfhjEOyS8PSGBcY5r53832O/OPDQN
SV7ieQpbfVt/LMgRvNasgYcJsfmdpXZFfmb/oH00PcU2j4Ydc1gzgGf+nVaBiwBvqu8o1hbAEfVh
V3EF+4nlTD+GgaKle6r0xR5obnqEuTA+Fp1qUEaWgeozavGdbF33qQgweb+lNMv6MbIan1xtUG7L
xpu+QVuF9po7drmlqIn8ZI0F5k1UwUU6qO1gWnw9VNvYFVlQf8qDQdzVNeXW27jokKKGXDM/KoBa
DPimkTiijAr3mYbdKChuccAsAoFN6nZ3qFpblSN6IcKPgKDb8DbTTZvZgGHjtlWg+hVR6N0G9TTi
pInob0NlbfhXFUWgXfvC4MishKi9N4DNUc1btRGgwSB4Opxauegl09r0X6AXByWutAHl6IrQ9P4m
L63qyfMNrhTgGULJICOA6V9JFdT9gPtFWWwof21/4kJmA5SuIfZDX1Dre4VMQr2zuJGgejiKR4xD
y2xic1ePFuVEcE3aA+WqI9BxQ3sgwe9+CGIqoCkenL7a/Wi84OCK0IHjpQlgkpqVE+84CG9x1Yso
xOM6kWVV4VlqqatfB2o51RsQivPeiLxfwz1blwMHaGLgRkxEv76BvjP1H8bMiPItYBrqNiC6cr10
qw4RyRE2i2lybERqnOGWwDXtkvKo9XV1gkhnHClCMh4c2Fyf4xKrDqxBqgM7/vrJT7KqPjqhC+ei
4uDGKuyYTXXSY0S5ZFFQWWyM0FG4GslBAuyyLh7JPPiVpe9w2oOkVWim6NE4U9Xw2U/gZZdln37K
x1q/J69XUScO0eZzP5U51mWlw8Wgg5hZ455EdFl+41Ch5e4TrIdhbQI6wdC9q0u2hVlf8OH2XLj0
mAMzhIhguA/G/cPb+8UU3bdztoevABmlkrcGXwumxCMk4OGmKrT+L65Z4QJOnvoaYiVx65mjdUNl
U3ZL8VA07m2fyrRdn0xKfGuyaU6/KSWkxoORxT3KSwxDza1auBXkVk59nAqyTov2fsTV2Q0SeXyd
IicFi09SMdUcAd0yq6i/7UJDwXW17HNGu+FUh4/lNBzDKu5qpNjh5J2oMpjcF9fBaum5ZL1lW2DV
+GqOkeMlH6DWt/i2cBNPNk/BK0a1HWunOUX4PWJunmy/MU+oq2FcV4Z1RsM1sDHjf0XeJQg9S42C
5qKMyEm27c9eI1DdrCrHG0PM18oVbAisUqlx5MQ/eBOG1Yiej101UT5b4KjlPeQFOC4IOZH/CxJr
fc5MMl44NIfVXdcMn0DPROZHNYkoCRlY3/FmMKYQ4BPUol1k4jR1aGDzwkQgA9JDu1O6+g6hnVYn
GyokKDgOi2wiVA3uckKQutzzti+jwjUUHwQNdGB4jOCZaJgCupgABwcHyK/uPaAMn5RhpyCxbI+T
ocScDBWrcNNntJ9a2OzSWrWc+gCYEMdVCvcQpvRNfrZrClT6TClhSeK0CCVsnzacgZtdqE2KZYIP
q82i3ikc09v8AxbHU/KCMbJSfBn7uuNXFY1uDneWVnMbeluVNlc9OwcySPWK5LGjRi/H9Zgbhd6n
iowgp/7b31lkr+cpJ+yGyyoYj+NWcU33ycFQg30B7AhlvBN8s+O/uQAdbSjRvUmRHGeIxB6fvNIy
9Nt//c///n//98fwf/y/yfKBYcuz/8na9IyEt6n//S/zX/9T/Oe/tz///S8F2wNSro7qCv7/4/Up
5Hz8739p/8vRC8XitzmvyJ04TTvwkW2KXLeXn24vPN368+mgcgLD0BX7Nc0N7+gngkQDFoJ8Gm0r
eLLRYn0pFU28Xm5tfup7fZn7+KYvakPNJYk/9RHhqnpA3Zkf+mjeWvOpOlxuQtcX2jD+bAOyladB
kXYeHSUKxs+ewGV4dkjGHYFTjDVSa1DYWWt9FbzG+BACEwlvQfqV7UcvCUsPvqeXgmpCp0HtJdUY
YZYWGzaXznAkVZtpKIsqEocbva1C4zMnbepC2fuPwXdd0QwMXxx7KMVwUEZAfHeXe7U0CebOvnlx
dSS4pEuzeWbN9QgqvoHDrgBHKm6ua0D7swHFcvuac6b5MxjLzHgEFVeE3IJSgNDkm8tNLE019c8m
4rgbIPTYw1NptZ9qcm9bctPVHh/1ncaOb5t5arLSm4V55rh/NgWHwkeRVNuvFQXDx8jVyGNi2cFt
w4fLfdEWZpnj/NlC7Jqgb5xpfKoN7VcPrRdDYPV2HLnwrV1klWVHwRYFdZRJPE9mOXzAwAPb1sRc
mRBz9L8TSc78kt9MCJLSjqHgwHjSu8GAluhz6qgB7aWA8V+81lOG10lvjZXuLrUmrUGtUqa1Ylfm
a9wlYOIo4ebSkmL7qDqXvWuvTJCFSe5Ia1EcRnnTGG7z4ifk8HCEm266tpt+Xh6ypTkhrT19X3EM
YIf7qvIdIyfAYUov9H2XhQ+XG1j6+dLCo6LQmkwjs177rvS9uTSoKT7ZeWOqV46CtAhU2cQlBCK1
V+pJGogyXJcECdVcAQL5fQJf5MpxkNaC3PHIrU6N++hF1LZzW8bWA7Ff+PHye1oaCGkdaLk1xdzY
Ml9LD03ZMCk/ETcae7RQycpHbWEkbCn80eEaXRCm4SOXwtH3keu7+xre2+ny7196uhT60Dw1wFj1
+GRqOugQj60aed9Jg5l9XQNSbJvUEePXmDivcVFVHxoO6Tcl8o/Pl5++EMu2HMstEB67SepT3/pW
sdFtv96FY5hSq4hnxMbIgmJlHs2v+501ypbiuVRHi/y9o5y9lE0Leyjw2oDGdGxfNiOMMCoCfPKV
BcQeM+tWGl0anfn/bxZGF5SMG3mN/TrgwzE8V+x4ka2i6J+Ol9/fwmfMlsIc3AolnWKIX10zoQa/
6D/aXhxtss5BXpiLMxCZp8stLb0//c+uQOrOEwqLvHOZktfFxWCfJtgQ6hMGTkYFNgfRy5BW9xPf
7pXIWYhNWwr90k86FEYxTfqW+oLWPkB3MuZnNAZr4b80QFL4IzEmd9L70WNeVcUzoMPgeeIostKB
hacLKfRVp+17SiD9R0zHqeEsO0iApwaTinh3eVAWwkdI0Z9QyBVRB2zCr2qsXeRUHWfp2tnWhXIP
2Eu/sh/SGiAAuhCfofPqxAMambQWH0BueytBsjDMQloDzNZB7hsMzUknDdDcOXmLgXHlEfme1uI/
cflVLY2FFP+5jYqWe8YWnboaIPas+xFrCWS/5nR/uYWlwZhbfhPsFK3bvd0gYCj9DO31KL5Bi0RQ
7ZEZzMr+8XIrS/2QIr4GlU2Fmhc8+V493upuFX2n1itc+aovjYUU5bk5CHyibe8RwafZoU/XVAR+
3Ms5iaPdBmZEMd7lfsxT9J31WEjB7fv6jLbzkkdGH78yd65oP9cqafvfSzJ1/wU29fHz5daW3poU
5zBMUmVo2+RRj3IkHaCK+UAaOPNkK4O/8OIsKdSp7xkA8LX9iZ5QSJ+7yEeLkttN/L2v6oIlxXqs
afYgdD95FC4p0tTs9DMujld+SCwpxPXEbTHA0eNHCBOz4AtYu98/9qImUnT3M/UJ5+u6IUV7b5Yo
49WmfTS1iVL4IM52tgpB9fLTF2aVJUd5hB/P4GP9PvdA4IuzaQeNOuf6O8gSygpHrvmyamXMFyaV
Nf//TcB7XM4UpNPal75TMbwRA9+pU6MisFnZey31Rop1x6Rcs0m85jFHJL4xB3Yqjg/O2oCkzR15
fVAq64nsWbHSIW0Oh3eC0pLCvzRDoG4hXlJhVYn9SG3nruUy7Iby4O3ocj4eyzlpmo0JLMwGDBec
gJWRW2xbWhBC2GFCwAyhMsY5j1q69ZQ82ppgQnd43lTb1pweBmDP2yrlXwpIkOtWIktaG7jPMlNv
dIJHUxcf4irQKCFwnnOVtBYqFdjSo9dsLTY7l6foUkdNaangckCF429CI4tG9S+4i0nmHZGCFPFr
Caq/O6XTEKJvtSAWb/RUFTXwvhYa4s4PbBWV/5W/Q1pQRuqmEAENNVM2HI8DVlPISbRfntJyEQmP
xlR8bJOiETaLSlVH4q7MsoU9qykvNbiPuSpu0o95X7l3/fSMFPosHMpdfn8qPSXdXe7hwgfZlJaa
0nYbxNdN99IAgzkHoiqPaPDTDZ/P7OfgB+X+cjsLa78pLToephEqyfLutbRQtqUqYmm/tz50GZft
l1tYWGlMeaVpIqp4/LJ4qC2gHbumd7wvXNEo3697vLTOiCIS2AlH5SmmONSK9xRHU7aTcpcQ+YfL
TSwsZab+51qJVYE6UEbjnfOiIM9P0qb2B/VAOXm5U/J2C8nw3GkIVi83tzQk8mJCiYouLJ1yGiuw
wnvVUMAxOO5oNV+4t+iMldP3wqHIlJaO0q9U6IZ9+iiM6hajeMypux9sMU5tNHugz6uHprb7at7W
XO7Ywpw2pMUjhHGTorrFnSC1NIXSYYQ08bjJs0IJsJGI09A+Vb7Vx+N1XTSkVYJa97YbOYm9UIr2
RXcM+6tTGKSsWsxdiKM7VA2fBssiD5yBYlrp5cJ8N6QlQnW5/qAcP38sWzBPR7WYieFUYZh/XX6L
C0uQIa0M4HmdRgP081LP+uVaI7NOlfGNZ7E3bLhKzxyxMu+XeiKtDRQ4hhgHhMnjKNrk2YPx95gB
LLvcjaWHz/9/swEBO8jNJ1KdB8pkwMpTqKPbh0mHsL273MBCGBnSwlDjrYWDgJ48eooXWCdIAwlc
xIp0L9QErkqpFL2uIWl5iEFaoZTiNbWI12PkkH6iAptPqpOlaN3t5UaW8uSGtCroYJc0LsXzE6It
aprRAVKehqY/VPuPfk38sPmh6DVV+z0GGNExb56bvLpXuvTH5V+wNGDSeqGMWL5A47C/GUicN1MY
B8fCxoj18tMXRkuX1obaqpwR38H0BVEuXmXlZOxaGHT3CCny18tNLCx4urQaiMyieA+K73km3lCe
2nyvMYvGiupe96tbxJjaLCQnAeWv7RYWXpkuLQVp5ASjpdvim/CQy90KM1f8XYzAp/98uUtLb01a
C/TeMCwQfd451WDekIIspkesNthu4dm2tmwvvTdpGWinHNuNKfXOyGUhjYbFebZi2rQ125Hemn5h
+PpAEdjPZDL/vq5b0trgaqKiNNaPv5dagxWrISDD1TBMqa5SVjbOS52SVgdfDUJr0E3lnDYhArwe
9WGAOyT2I3N5hTi3hXrEAOcJRV+wMsWXQvj3ReubJY9r7Tg3tWr8mXql/xCOlr9N1SA/+kqSUTva
AKb1oOdTKeodlT7Vt3WN4sOr3a82qo+VZXFpTkrriAfaywijdHxVGyt/8XqKQJEhZcfrRk5aJHxU
bVEr0uD7iOfCgYQ7UKk4hNpGtdFKBxbmvCatFFTd2Jir98F38M8fQq3zjo1tQRYavGJlbiy1IC0U
SPl79ERDdnbCvDyqbTrepQPFiU2D9Prye5of9c5hVZNWBgwDbKjOvn3OO7ItHlAsCusOnj2fkHMl
A21l7q9ehzRpmejRiqnoz4PvVK03eyxHi4+RTm3i5b4szChtfo1vpnVvhRwgzLo6m14Dsg/DWTB7
FT6OVyZGtLnhNw20pVe4ZLftc22ID/3k3Ts6WLjf7wkI9C2Mwof/IkyXRl9aGQCm5gllvsWZigFz
D6imuxU1o6+IKFuZwktvTNoxtHDWO+BaIK3KBNgWiTEVDZ43/ro8IEs9kEJ8DDJFsWK/Psc1iWhy
7N29nlvP8Mu7lT3o0vSVwhxYdeBPeO6e9QHhWdjaz0Ktv6eBiyskYo3fJ6JhTvdc7tDC+1KlkLcT
YNP43U+vjQJZ7aRisMmNkQ+1NVjZGyy8MlUKeT0lhdh4RfqfvQE7dzxMKCzAeeP5ui7IAW/nAJKs
3MVHRdFA9BrO7aT16v7y05d+vhzgkFBTTErScwpRMoQqgB0w4BzM8Z4sMIzjleMwN/8mEPkUZrYw
svE82sYXj4IWqoSuvXBS58F/83BHxV/EF/V4LqPoZyv6cYMcY20JmV/EO+utKgW1MykirpRxPHtj
Ut6pdjaz9RNxRoebb4129Yi7NFPlyK77prViKPzUzirYxA6u8SuuM30l/7b0eCmyES1asdJ38ffB
HF6x9al2xcC24fIkmqfie+9ICmo4NIEI2eud6xnSCN6IwmBMzfDlddRtxneKErhuJY/27oS1XVeK
aI/KeCybzObcGhO4i0lHa2MM8R21t/3L5e4sNSGFdNwwlyg872kiq6dNjNlfCpRPaxFvYu9aPF/X
jBTYHuUEfupSVo43OHrIkCvTDeyQ8EB+Mvt+uY13h523JYW3V8yGXYABzjrFFx8wu6pfm9Lpr/l+
83QpqnXKtHG3y9tzDv5yUzriPISE9uWf/m7g8fC5S2+iGlZRBAIn6c6UKnKxSJ0+AFa+pgHVYZuI
wtWVpWlptKUAnw8pph477bn0rL+pp582Ztf8RXJnTVO11BEpsgPEo0U3jP53gPpANKuupsTKeMIS
ITzlhr1yh7k00lKApyqQPSSq5TmdKOfSfBc6lvXt8lAsPVuKb5NC5h7iDc9Oep3sONcfMVV+KwPw
7pbAdmWlYAyyPLJaPf0x/3IztO6o/juCvfzwu6HJ6f6CMpOvzKqFrsiiQa/XEq2HUsyWsy53+nxo
89zk61XvSVYE4iOrGvZEnrXUlP4IO8/65Fbu2glp6adLsYxTrNJWblqe80oD8l7nw0xCzJOrRFWM
gxTN1M0FVds6xTeHtfSEy/L0BMTX311+N/P6/I9vBE+fe/UmnPHP6WEn9MW3nGLIStsAvRBatXe1
YSzEATq73ZwcCnEaChhEYvVky73Jc/CYtBvvuvGRL5PNIKiaoin119ApvI1PNdmuiWCeXu7hwvjI
l8lUlxmDcELrYRQhlkW1Rf3Srqgx+LiyAWkCBI6JJQr0rtcIvwH1rEa98WGi+tN6udyBpSGSVkKj
92LMh6v4B6WciJyGLD3U4jkd2k9RHwzUyJf5LlTD53Eor1u0HGlphCqdx1rkxD/Q22Gwq0S4tKvc
c17uz8KAONKSGLdWFFCaYD/o+FOZW5KeYAhNKptvLj//3W0PU1paFvMR05VAKWxYWIhSWj95+r2z
Jb01AxKaT9fKIGxXllOKwOiaphcTJkHuTWkjP3NxP7/uPdnSfkcIS+GURFEhJSRefI/5O5j6kWyP
uG7i2tJOh9JM6IBRm5wxf2j2HuLQ73xQAEhcHoeFD+w/5JShGvl6M7U/NIfDXQkDfBvP+4MI60ZI
A1Vw3XZHFlOqAe4OVK8CxarVOLjPodjCwPe6MNpf15F5Ir9ZI4Eg9W1SgepEEtZTy8NHvDWoTB5t
RACGrd5ebmYhLmT5ZA6JeFDqJOHMJyb73if/1R50vPbC6z6ythTWae1j/9KF4YPnawRe21quups0
dUxXXtRSD6TITuvWBJikJufQz8VtbWr+ZyuI7DUV+fyYd75VthTYKjdhmtGQnFZ7O8QxCquO9u+w
Gor6JrCS2Xpuam3vZjLMXoGDESnfBrjY7QH7Ov2L30OGAj9hlh0w3FKDetyHvjbhKz6V/I0NW4gj
fKOTnyaXTNnTZOftPWUeSXH0ghQ7U10fDXcLkjTJ7i2w43xBitipA8zZdQGw2cw77T618LH9y6Tc
lmspGBo4qW1InJTuA7pC/BGnGODujUllY4zRQ+TVj4QDSH990sz4bziVJnuf2oUwQ3Kk873vSkQh
3pqw5d0REmCT/pzKCR+T1oN6cShFfaPXaroFcm3vrpjAPFxasBywX75mYOUyU5Cg7YTk36MQb7nr
Hi8tV6WqBxoIIhUeHRZffUNWteqnNfXq0puRvuJmI8o4i8eRCupuM1TNMQ/ilcCed2r/mLe8l/n/
b9YPL8F5qh583guJeSDkuvqrpVxkZ/urVzpLv37+/5smFC0JDFxhp0OGjc9kgm/0+pVfv/RoafvR
IrkvCqOBH2DEh2Gob8eyWVkv3v1C8GLkBcloPAdjtulg5MNRmT7UNX7ppCqytUvWpd8uLUiw7nE6
TxlUS9SHULPBS12lCuC3S4uRiXoa3k45HTgOH1L9qyvyFZGD9u46JzRZqd2BwPGdksHEWcHdmxux
Mbb2HYiSnUKZ9souaWFSympty8sUzVXb6UBh+pPVK+QVrYOhVF8vB+vC0AopWF0sR+qZsH1Qh/w4
qP2xjNu7oCZhU6Ur72mpB1LEFg12frA6poMQhrlT0lzfFoOJSz0o3JUtzPxr34lcIUVumaSuCQyG
JnLqDExqC/eIdb19bTj1Pmitb5qe+Guft4W2pBDWmyoIUou52oXjHvjIbZ+vXfguDYYUwmbngN5Q
iulQztx4ajcTbvoDBQdLxdtQFZqvxPNCuAkpnstxUEF3Qt1opxcgJHs3j1dm6/x9em8gpEA2caPi
+GlmMxrOj05w19uvYKpy9tu5j/f3+CtvuVEVgfqA8VC8InldmmFSjOdQvRyOErQKGQ43hEp7EF6V
ASFVf10Ok4UJJiu1GxD8wKG78QCtJ9q4vraDILTJVHtP/v+JY9J13075iO0FnR/gBaodQE2z/fF9
auOjOD5c7sXCuMtHbNzIEh+fLL4+Q/d1BFoh6k+Xn7wwc635/2++axqWqlGgWIyAled/lYp90Ibu
L6y1nzFWWsnBL7UhB3nbOJ0SmeMhwo8hU6KDijOMa45fYAYfL3dj6QVJsU3dVY9FcTCBwPGP0KIf
m8BaibmFOWpJsa2mcKt0XzCDwBmrzS5S7+xwZYVd+tlSPOvFGEGwCNi45BkX5yLlBk3r12bNvC18
J6YtKaYBIsZpNyb6EQjEjR/ZT17Y3ehV8ylqwgejNe+iot9dfv9LQywFsu36qHY0XpKB5demTPvb
fsJ6uwfRoVu/Lrex8LJkJTXXaEHFE8dD3OThDyAvlY5lblFctw0zpc017tCYpwFUOeTm9ArZa8KY
Gunj5d++sAzJKmiXqn0YnfZ4aOJY22FLFj2NUf21iTnvhtxtb/SiSq6bVLIQGlKdp5RuoB68BtgY
hkS4L95NWJJVh8udWYgIWQFN6WSAwRJO1aHja3f5LC3AaSXca5aRrixLS2M9///NshRbqREhCUUy
3GCtqg6Fc+zyfm0DuPR0KaRDvx6pNMabCey/t9encHg1ELt9vvx6lp4uBXWcYQFkqSokZURSyr3j
DdRPDOBcLz9+6e1LUR1OWepaHq8mRY+0xSQtO/oulxKdtzpbl5qQonkMlKHA31U94NH2Mhriuayb
T1cWtQlNVjULE5Pf0qg5Z5aOfhZsxTBow1lm7eJpYQBkETNqqtHgPMI3jWKKvryrvVj3bttJs68q
a6IHc5i/mZ5iHOyh5ph58AyKZsa6S25h0WYrI7ywmMp6ZZIssNDajqeX9nPNp//wnxij0hBAWiSu
W/CMefTfdKKP8gKrWugncay+kjv5iWFuuLKvXxqC+f9vn607Lkd8JmmskKjAkQDMUtgOK09fmJ//
ECo7fY9na8rTEw9LKy1+9lHXHCm4Xru1Wfr9UgxPpRKkSCq1w1RgadcByt9XuhHsrwphWZmMbh9P
Y3KQBxUG6VF3kIWa+nzgwa5tZQ4tdUAK4bBOqezKffUQ6liOmREX4FalA3S/3IOFx8viY2i+VtVb
inPS3dH9nOcVzttabbjn6x4vfYs9DTAbghz3VLfQkXWz9Yf/5vEL80dWGatKWJZz3vRkar1o76CP
ttkhanV1ODQa943X3PIIiAx/BgH89jB2rd4+tWqhk2m2ccfb1kj4V1IAS92Y//8myEhx6Sb+as4p
HsWT1+EngPlgeahM1IqXx2GpBSmM1aZzvRH9KxlBNipO5uOh3ITi1kjxTbiuCePPTpSKDlHRCpyT
r/rBTTsgP7AMHAMmM1V3l5tYWE9lFTEexBMXsLOfnmY/p1FxF8bV924yT0O0ttVeigfpo9yDAk28
Ie5PaRxhByZswM5JMegrp/Olx0vRjBWijTF16FCpmWGZm1hPVuKLlbPTwiDL8mAd3zAfS1fj4CX5
5zGFJaS37cchwy/38vtf+PWaFM39QKFnmpn9yaO8A5NYkrJ4kfj7y09fGF1ZGByDeBzwEjUOrVnc
CYW1tNQAGRbOPRjEq6gFQpP1wCpCnzLzHb44aFo3qpdan6uu0j9mEa7Sl/ux9JakaK7LPmncsDUO
plqcf3+OgQGuLNcL2R1ZDxw2Zo5nXd+dxqhtP/3WObSQvDGMnI54J4a3fVc7933UPVa18/Nyf5bG
RQrsPhmLnC2GfnDyEIhZ2up7s6AIEF50cOQOx16rJlp6cdK3WjRkP4HvG4c+zn/EZlnuqiZYS1Au
PVwKbPyWsRO0guGkBlNcPdX4HfpgVmM84VfCb6kFKbZD2wRoGMT4VXStn29GrxDTFptesfIVWghv
WQpcWwnVxHE/Hes0zw9zhsfRg/xQ8MflgV5qQApv1QWvhu2ufYqHHONfit5uzTEvd67C9ep1TUj7
bWwxcRqwc8yMgra80V0K98D4sjmj0OByCwujoM6z+O231MVz2ovVHqtrhaEl8+mqJ+wkq+zX5QaW
3pIU3qPaweKnFvXQzuattcdpYXYQOAVVuQbpWmpi7tubPgDJ1DArKA2+1hEVOl2cHkZF+xLwNdpf
1wkppvXANpCtczLxHZNsMNAxNmYKRuJig120vVZqtDQYUkTnhY2bRMzGxoTw/NVLydUD4x5er+uE
FNKjVw44ZTLUpYPnF7CDxxF/+c2UcJt+XQtSSOc2GZ20cuyTF4lvEEmxXMvjeDMZ9nX5NlVWA6M8
FnhkspriGvQYpmwK8qA72En/iJHAl8u9eH8UcIv6czoBd8eLJ0qck+P53g2GwMrJnpx+ZVMwh+4/
k5OqK4U0JnaADHW+qKoo8FgsoL3DiNF3WW1wDYd9NL6EeLVe1xUpuk2hAiQO0uEEanuIYNQ2Zbez
2DYPKx/YpXclRbfXxVmFLqM/xSFk9a3D5fkpwvV+jS31fmirsijYjCdsh3Fk+73Vz/l232uT9Q0j
jOiqHSaQ6T8HG74IN7DpfOA19VffmbQHvE+9lePc0q+X4pmLTw7/NukSZ0w/4AIzYkxtDHvFKZIr
W5Bi2ncb8NC2rR6MCgqqiV/ZjszhJ8/HLPO6KSTFtC9gGuNYaB7a0fqWWtjrRV12FcAAR+h53/Zm
5YZu34wUg9on/PJcZ2uqfg70eAJ0Dnh5aqzr+iCLgMsJP5zOmebMJEvgVoRC21UJh7qrXpEsAx7L
VpDYs/sTxoOuhZdTU4Y4NzW0d10DUhhz8ZWGZlpZR3jzlOWlmZKnP9wCwd6a6GB+0jurkqwFNrsy
cMZwZOVOQKwBM/8wTuJcg6zfKJF7XazJkmDPcAV+VtDbN1x9J9vaJTsWcO+5u/yWFqLNkUI5HhSS
YVhW8vgC7uFYDyOOVdhSWXljrYzEUhtSRFNy/ts8sj/9Ftx45ZjsantMbpQS7d7lbiwNhRTSeTPi
kOvhUjI22kNYJU+4huCgbYDEr9Ym1FI3pKDGn62ZTTe6Ux3H9s5vlNljnuLbTlmtYV74MsiCsL7I
kfSDOzj5VJp9hYel4WxkKWawMtpLz5e+0nmHlQn7VPtU4qxnYeneDOHD1Krl2h3lwodaFrGqfgtG
tirUU1sn9czUcnBgxcAcq492Hxl6clOo1CpcHvT5V78Tf7KkNY8gZ0NIV08l8r4n3DO6LUpQbad6
yAb9dsD9TomyraE11+WSVVk7lns99hFjxeklbuqz2lYO7ZTdlsq9ag0/vTRG8//fLO8t17paZCrW
qQ2cZOvnrYczUmevLCdLAyTHu5baeRO5AldxM3/B4fGTiHi4P5/rRxdwy3/B7VoIGFlQZhbWgMOc
SluDUsUvItPBgHu1hlCIBdKp1ZU+Lb0xKfhDHTidWnTi5NcF/op9Vh8t3273l2fZ0tOlsMeIp+8b
RxGnMRbfdBUHqCrlhvHywxdekSwuwxc6GHonF6feoBqas3a1ifVGPXQG96SXm1j4/bK0rA+LIsE6
Rj3p9nzD21opGljsmda6sPR8aW9uDpM2W7qKU8j5a4PNuXJbGf6VOymZAKorUxpMGjYNeYaP8NNQ
Wmny0QH2Xq5cgC+NwPz/N+GGCx5+fVVrHTxscE9+lHc3vRvq91airwmXlt7Q/P83TQhymtigJuKk
K3opIDGpY7iLNMe5KiuuCimm66D1xzGNVTyhuugmHQbSjGbYRvddgLvxldNI+oi3IrdZZkOBYzf0
5RibnVu7K4rrgkxGfo6R0ihBXYtT3ev933rTUyrpeq56VcIGeuifI+BZnSHwb+9O+Lgh2sTudqOP
q0nlhSkky8amrh97t/CNQ5bjFFjbSrBFm/4NO65hZS++1ML8BXwzgxwspURUZOJk9gGmlrpiHWFu
tXsjpdD9qmVCVo2VGThBO8V9AmOl+r4u0g6RV2iszJ6lDkib8VanjDcDo34KB+y7vK6qX8Y0GPc9
KYOVJhaiTOZ7jlbbYcQTWycv1o55DRDFiivrutOKJYWwWVZNmuAifapFE5ebHHPwdhuVXbKSd136
8VIIsydKWpxNeft1bt2VCr6BOLOsVQkvPV2KXdUdDCcrTOtUGkqNTaNu7nEAuwpQIvBh/3NyIgrU
vKJzrJNOUu9+xCH0g2OZT9dNSylyw6RSDVAXvJhZk6ZS7fqhs/vu8fLTF6alrBLzJ8rk9TybJ307
5ttS9f2Tyz37VhuyKxdOWSrmQA/DOVqwJc7Dn3pc18dJjNE1hf5ClaViZeXigaAm+gHwlrbxxyQ/
eJWhkiKrrsuvqv9QiOkWcAIYQCcEJvEL9Mc+2k7dCFTu8hgs7EhlgVgdmhjdVyDkwD+qeFmDFw7a
5OtoNJ+AI9o7bn/SlWV0IQ5kVmaOk7zfhap50nXLxEqvn3Tj1g4Lao0u92WpASmM0yrtWi/Vp1Nq
9uyy9P/P2XU0R8pz619EFVGILR0c2nbbHvudsFF5khAgsgDx6+/DfBuPxjS32NhVvUAg6Sic8wSY
Wlu38D+xNtGbMd5GJNfU97qRNf4JNn5hi73GCcgub9NpJSCWPsCI5Qzk2Tzlto3cp4heCOSEf+IQ
oaKVZXQp3oxodsBwDIAssU9T2zox4/IZFtIMPmzjSjwsvL+JFqszC0J3VeecFDwBv4CQS+DrHIpt
hC3bBIvVRQ56WOBMOGkVqt7zCmDZfZX0gVwJhqX3Nw7TsD/NulRWwckHSkOHEL6FS+A2MCASXX8v
1MIjQV62DJMHIRW3kDuPoRnfPzlRbm1brk2YWJnwqOlcGMXVfwzHgSFy9FUPZq6zLcK8uePenYQG
1nlZaPXOCZ5C6a5EAjouvK3XMRMrBlPCJEh07p/gjBfEbLTyO8eDfc3/4zq5EAKeGcGcBgUUl9AE
HKIf2TSxK4iHlcci3CbWQWwTMVZSl2SVzNyjFhaxoACb69HdZ/B5FF8S4RZi62AY4UySgvh10I8n
mvsdf5AESNYYu10Rfbm8ns4z84MMj4kcg4MNbOUSgXwY499EUJGDT4fxW1c1yHUXWfZ7QzMhEqp/
Tyo/72g0lVH26MrEeamb2cWkyl58wDZfh7B/vdzKx+reaMY4xTfUz1E5EdaPrsqdg926bN+M3aeg
hl9eAt2nHVxB2t1o6WgXRcXe7aK1nNKHkw4tG8vKgCQG/LbwgTjrBP8TPpGA4cFgblVE7MOhQhPG
4iIT2mWWDJPvPCDPTpdT0L9KdrBTFFVERddO+UvNzF/4Lv6jFhiaYkAfhlaTQkoS4vOOaOM/1YmS
y7VDz1IzxjJDRtX0iVuOp6ZX6S5Kyrsw86H8OvIDTNZXdsMPTz7oMuO0kFMoIZYohf+YInYdWVYd
d4O3y5vuAeaDUI+JipXr79LwG2vOAIMh7UNU7uyC+UwPA1wnszOtxZA9VXUhUJC/PMM/3L3wQcbp
oQVTcpBNj8LmRMddxfi4V7b9edvDjcVmhCtzH1gi+z7p0pM7t0/lQ4CL2M9Njzcv8UAb+TKEV+ir
ToCsvaXR4DoHGG6m37Y935i4AazFqZtP3pvTluxckU7Ju85TslhJgi7MWPOGiqN/OmjG5FtWRtHs
B1/sihlLBSmw2xqr28qcXZhKJsGJ2dD9aqwuOGcjqOQCQxKXHa+voNp0dbmjlj7EmKw8HFHRjIri
LWxychj9WcWHgOmfVs63rLI2pUXDyLy1chifE0C/gjMyulEW2/AXAj/eToKV8VjqKGO60slNhjYU
xRtn5LnrmH8EGP9YqdZZ6aeFBsy7q9JO0ZVO7p/no+LsoA20rZ8enLBSK0mJeV/6Z/cNI/PmmkSR
5g1ti7ciSYfn1M5+ejCPQ5GFE9BIGu0f2rDRe17KcQvOAy3OK+W71V2OMyximOR32pDnltu/tQcV
lyyj9wIqnpBcDPm2eWzeaqWcLD2mnXseKBLvQ4KzcAa80s6rxtfL83h+5496bx63d9/SaGRgYZkg
vxdRMMV2AfmFscZNpKDQ1Gp7TGRvHNcgHwsrr3mzRTWvEIMXBretBWsDuIiG2tpN/jRt4mhgZIy9
ahgj3qhRJd+dqHgewcTdh6AJrAzG0tsbIe86ljMoQGa/w+rLiscp9c5WxcXK7rf0dGNX8vNCNjYc
JSDEXLX9AVyHpH1NO1b020LdtHrgUos6CZX1hpqBiz0DeTuHYgNHFntLhj+MzGuty1QJJoAbnksb
WmB7G8PhgQXPcbgfi6Qd95en7EJPmddblcu+SJQazzB1KOQt/JEaB9FuTWvaG0sNGPFNRk+HY6/0
mXTDA0zvIeMYNsPx8tsvLIjm9bYde7t3O+n+b2uSqr8WoGpAHNtZT1YttWEEdQv+Lepp2j9DWYfv
y5x9rW3nc8CGdGVVX+qh+fd3qwaopNCvazL7TGSummvI45Ry58sE4J5tvWQEcuZwy4Jdk3/OBrit
gE43xDVUQXcTuNb7y038Abp/sPSZd1xhO0Hl0x7TtZAhP7djPg7/qTAohseReiMMFnST9JDTbVta
3UtZyOLzUCUkoDsCaq3c6ZY64ZeohUH2dxuH8bHY97BrEZ8ldafJjh3aardY6ZGlLjfWBzESC4+e
N1IbpsGlCyPAXjT+4XJnLD3dOAcgHVK3rLflm+Oruz8SzpAw7ba9unk/liAh5VAK02fbdaCaJPtW
7IrABr9q08ubng626N1gzBz/PNuHwpAHZVGIQW7J1YWRSayydNuVAFPIt0QIuas0oFmo+XX2xplu
MqoGaXmQgorsM9dj5N6hIurmR0ikzvK7ldWqtZzdh3wJfIexJghADdJ2lO4t5MBh9Wa39+Ao3WWQ
0wOdujiVY3AX4od1ssTCIuQaawSdIg+kZD2cWdPj/hvaV1I01o2DGsbKUrowaV1jkSgHCgBpZQ9n
3wMtk0yBsx8pebk8qZZe3/17iZs5YdQfapy8hxJWACjseE6r4rZohxLKhmVdrZX25xj7YB1yjcgu
Uhtri9b6RzbSDK4qjidUImIpWJpGp4REInsePLgzVvvGyiJ11mU5tj7SijVxHkuG/XDYR8pN3eup
mVr2opLW7qP7EKgcPYKh4ovqKhI0dJ761LP8Tw32IPcM425WR7GYKk2BzITO21lbECey9irDnWCI
qyApch2rjKbfi8IK3njXjGdwSF1xLBN0eTxBHkE8hz0L5beR8FGB5TF57TTGhYrK6Crweh1+6lGw
au+rqfDsdBdESBw/WbSTzoNgos4hr8Dc+jeNHJW+Uc+VxQEYh6D9OdQCmnzESicRfeWBNXb0iFtK
4XtXUSZ9Et3YmVe73co1Yik+jBWwBPB/qngy/QCnKNslYfQiYQwFwq9zFcLsJnaK9CeHX0xMOpAH
L8+xhauLSVNrAXwgHg0mZDxc27/JXChb3fjACH2rx24KAG8MSRk1B0ocu0DuhUB07nLLC6HzD38N
lXNOak5uhS6m+2HovRt3CNbASAuxY/LXoGyXDLbEd5V5QG9kn0wPftd6MGmw+Jo+0cdGKiHsYP4O
UF21OnQD4d7aqbj+Q+b8Y+DC+iefBDctLI8AcL6GpNCrJs5uNprMebKWqkTZ5OOoNQ0vytkhAmZz
1jdhT5TdJhr52JdwZImVH6hvDcFVDWmy8ggBFFKfGM25H+dBVlAR9yPTj0FR+81dhOI/2Vk9a1Ff
IlgF9oTLrt0Noyf5q9uGk77lDcoVj0QV0GiRdoTPfh1SKXR6pZuSZPuya+n0KrRMxyvZwVEZvuBi
zH5EfHSL2yZpiwHg6AGaEDGDtad1tBUKjDxG8gXTjQ2g2+6gB4P3mMYiGLxDmvFe/rbhXJaK2cx2
jK4h9hAVTyyD8enz0AG6f5+RHteIuhkH/T1zsB8+TB1UEV9ppprpSw1pQn1P87YqfrWAvkE6knd0
CIIYRdQCBs9pUhXWWTfUtT4lboBKvFcTDtuqLs28pxLCzv6uKTr3k+ytuZSru4zviC1d5yUZRiH+
S6ysde6iIU+i12qwGhh92g3IyEw1gl0FRE+Nih3SdfSG4G99BRN7j+wreOjRQ9HAHwnwOwvuOxGO
PM2uULlKH0KADmbwWW3BE6p1rBveWjr7RSp3qmJSslad3aaKvDsIJfT06OZQc7sqhB/wux6ijjCA
zzzXd65Rro+sGF8StN8h7upXWTwiPdQeeqxt9CatYXl3z/uwL+4K0IJkTLyhY1eqLbPy91SFPRUH
Px365ip3kA9viijK7hR8L8qYtzhx27subF2kYX0iC/a9qLUdPNndMEGIleUipUcPFLkw7iQg/u2h
YqNfTvFQhH32EvogLzwF0BvgFBoVqe4f+yQIkSfzU0HRj2QSrPhR9xK3ElaGvojDLorCXxpeSfxp
CNLAu9U8Sr9jHikY7ygewnuFCTJ1R8zO3mu/ojZe+J/TRIKMKRweDjvN2g6+vFUZgTAJ1w7XhzNZ
5LC9By+GfA87GpYdeiVc+4oO8E24ETZSzchARBBQRV6ia+4meH06TpznORRndoWTWPVto112HlXR
9juW8L6+TUljjUemnJLtGjvTn7xA9/SLB6s3SH2NnFrHBC4r5BpJTcQclGSm8jMPoWu7Lywu+R4o
jtY9FF7XeddDW+TtkXhlU5ZxidvCgbeABx0BUOFkl5GwSm8GFCvpbdRB7XDfplGhTpWAyvoVKSvf
PQSOpvUpb0T1QngEb7bC4dmPFpv18ITEYQJq70TqeUJ1vSK3I89CdRtSCe+hGGUqTGHlTpAdD2VF
qvsSEp8cpPWwdhOxd0crqFHCBDxkh1lXuc9Me+XwBNEiz46wCEQKeQoBvTu1SxLffqVNCxJPDBfL
no3wCesjC11SuezoFBZ5y1nf5/dh4LLqNQuqINqntYrUQynzLv9kuT52dAk9O3nOq750H3Cun6JP
tT0W6VWKpHrzrS11BeGfXidy+J0DR528yHLQ0y3EV50gFiHNg6ug5tw6cHSwu08gQZle5aXmZA/Q
aom6jOcHwQEhRcStzdLagvi2x+kVh8Qpu86cghQ3wQQ79x1YsU7zO8qqzrqFcWMI96RKWGESN3k1
JLcTg2fmowr9tLsuyrSoxBG54KT5SqwWrtwW7QGKzxuXvrLc679MsgmZiIdStWzf60K1e8exk/EL
nqYUltROIMF3hB4sbmH7iE35Wgp2aSuef393lx5CNnouT5qznAbU2mD8mZVw4UzWyoZLzzdOyTUk
oQvZ2dZLpnTTnSQ4gWTnjnXItmWu/mzQ7z4AoOy0HUbqnIOWaFSHZJG6txZkaqPD5cOKM7/qByfk
P6KX71qATUge4iQhTza8B4GJxKrNBf8sbMyaqLxrVXINs1+w5NNMxeUQ/hSeuk7gYmoFdFv27E+1
9N0r+CDSQl2TjmffQUICWRwr1ilMjjo1bkyqmKzmWrmitUgynZXg0SvWdZrvsfusEu7mg9EHvWja
G2HTj/JGpf2ZjEiMAkPZ7tucDntpq/pmzPpPl0dr4SBtG9kzG4IIqc+FPFEn72I/Gl9pXj7WbfJz
Po/BFxUZTvVQzCDyyw0unDZNnnPJVURSZDZnVXt6ICHWDEBz9QH+dmt+eUtdNzf9bvSFOxXumIr+
PE3w/QhlsBddro6pp/aRba1l+xdy8ab5kawdOJIm5fjiF9AiixXLCYy7bHo1ZA1/4nn4c4St9eVO
W1gVbGNV8KlMxgT6qmfaA6VOYhL47hy81PbW/LmXJoJxg5b4Cs8bGvvWtsWZwzCZlv7Jz2Yl9KS8
tQuG4IH9SLNqTro0EYyLdNlNUd8quz/XDUsPoPX4MPgFrz4d17w8l8ARtnFLhHmjZFUX5icioR6j
UmitaV7fwnCrPvIkuHMDpfe1BkMlT+hjjgPs7vJ4fdyZ1GRHZ560dB6R/gHHt0hCdBejRWNmATB7
3Zalj1InLvsT7pDcj25G5gI5WPlW49CVF/h4wlCTOj0AlGWxDIp+rg05xyvmaZbceEmYr5VXFvqW
mvRpED5EkYWjc+u38CwQw4MK6aNy3N1Ag7s/97mZLDU6chfO+nzb+tW4RSJr2E9WaYNTgUkKUyKg
taBEt/ujx0Bk8OJP9D6N0FwENbHLTX4c5tS0WhJVlKpOzz0ZOrjD9Q7uxBI7ShCTNHC+eeUkJlwJ
4Za+cejmIX23epWcWU7NqYNSSWaLHU/srtw7hQCA6PIXLc0NYzERgLrlyFCoF4UsshUjUwUIVOW4
1sbnGytJ5pYcuWk9IbDxzqyhs+Ttqjf9UmgZy0ZNfL/LGNFnICuSkMa1i+z6da9CEkHEN+/98QY+
4Snov/YwNMEXUVR5L+JUQexi0+mCRsayQtNcw/E87M9g7tkHDU7ankIWaedEbrm/PEYfL47U5GMP
tgeLAjoNyDPnTY7reArYCJIHwdT0P2FTwqrflxtamN4mI1tSx/GVI9WZgUTxaltdfkcl6MBdMpY7
5CjykxP2/crZc6mx+fd3U9ud+n7k0pEnVYF2rKbhQeDYV9cy3Q26eOxLf6Whpe4z1gle515hV9hb
aFoBn0aiHRu6EoIO8ES43G9L659J1M4yL3Tg/2vf+vNNmYOAqrHWEWKfkV+45n1yXQ+N2E9ZdO+w
YiX7vBC6JnHbZ+C3NHyszwwADQ2zFSvzdomeommlgY9znNSkbsPfA7hR6mSnP4aCto8bKUZI4z6F
OhMKZgm5q7xyTVVn6XOMlUJWU2+D8S5OqJYRvsvKTIz7oG/Cr5cH6eODIDV9iIZ65qHWojvD7GjC
HT1SLIQzjasCJBYG14Uc8bGgEy/WqpQfdh80Pebf301wCnn02vOhikI9hgrrcBx0imHy+6c/6ii4
gsdTETxf/roPJzkaM6KJ5I6MsiD0T61Dqx0E1Pl/WR94uym3+evlJj4cIDRhxBFJgP5B3gfye92o
jzKBv1KaihVgztL7z7+/6ywUiAnzKkufuAVzIlwHoNiUIqfqbJULQjrw7ybkCP1YFOpwkJWzXUkE
bAwJsdqMA7QKt3WRsZsqnyMxqcLpxL2hfNKg/PwIuo26U7apHAi38zyHMOd0QjaQ3lAawLmwZ18b
uoryWRoFYz91KRdOLUbnyDVogBomlbs/gmw58lVX27rI2C8ZPLTCYUinUy1LP7wrKSXqqSuRwDtu
asCszNhTV0lk35wjDqVn3/KAi5v8dmUv+XARIbZZfBGBdlwXN+8r7fdiL7Q9Xxlks0NqrTl5kq25
MS7EmlmGkTk0ZHChc2AprnEdAAtE40Shm1+X+2hhnM0CjFviSEayCOMM7KA9a1v2GPqdtSq3t/T+
RjgTSyb25GCUfc8a9pkOh/OszvXfttc3IrnuWj+qckxTqAa3R4YM9LHn0xvUQYMVPNTS+xuBLIp8
IlbkO0eMsI7rUNNTX2fTSgws7Axm2k1Dxbfp+cBOfuv81iT4NeTTG+yeHxivhrh1vdtOAN61rbOM
mJYBV7afTPpUOVPt7KNhSgod+6GqQ5yBVAhPkMsNLcWGEdmoQstIFs48qfg3lknrSPKSHHLefxrd
VQHBhb4zU22tD5FZoFLYqfT7L3b2gxeQAAHJfk8YOTotYnGUsNS6/Enz7vlP3o3YZt6t7jhrpG6H
q6yes5dW8d+sPT44HkicchfBwOByOwvxaCbeNJOeqnLCeGxbhXvy08A9RJM33EQuCkmX21iY0mau
DSmVBIecwj2Cs3PDPMJukiFwV46KSw834h2wPjbX4L2TrV16L2EYDAhMTpPHy+/+4T0P42AEPM8n
xdygQ//UpLpV0Dc42AB4xbKAWzPKmXuUrAFJj/qTZa8mJxfms5lnI1glW9Ez9yhr8NUpxB1FAGvM
YSquCgcE0suftjT07t+nEnBS01D1vnuEIIcu9l04/VL+BJeB0K3CbccS21gCYHzX2MM0akjeOu1r
GWb6xkmCbi0RszT4RuDrfmpH1B31qeTAiIAzKp3sYAkoa6yE4YcNBP+4jQs2b+i5r08qUMiKKSqG
ekdlmP64PAZLzzdO6uCYybmg6500nJV3ugxc6AAW5dPlp384j/D28+Ly7miL6mhQlEnpnYBq50dg
XnNUKpEOQ6HMgSmc8/tyMx9OJDQzN/+uGThzq9x2wNTmY1HsSl78QBq13nv2Nk1gtGAEOa9V5kLt
xTsxpb6jDKoPvV20x8uvvzQG8+/vXl8VcqibxHJOksnpYfBF9jtHovRm29ON/VzjkldAwQ6vPqtK
QzB5D0oU37J6o1+MEAYMx4exU+KdypTdSwICRk1qd5d6tbeCcFoaWyOAwcIvHQku9nFugc9vXvXB
t5ECNLGtf4wQhlih5YeuwPpd996dljju16jFbotfM4GV8XEC/TDFSgqLh50rUOrz+Kpc4cLMMbNW
tR/RDGuGe4LJRnPIRCi+OO4qR2Xp6Ub0ukAmjcIZ3aPKIuR53VCG9s6qs3FNWe7DvS2IqBG3HFuy
onkVYeL3D9LzPutCcwiLQX6+a+59eCbGMm+D2GFrBaSF2WRmq2SN1AQYNxFSOcRNgZbx+ptywgU8
7tNw7aa01IgZz6kgw1xJ5hDbhqu06IbwWkinREoHBZfLs3apDTOqbc+LvIaSqxqVxF1JMaUAjINq
zVSsuX1/eALE6BixrSa/0KN03CPBMdYXjocrJcHGVs6yfw4K1tc9kJJr+YOl1ow4H9wCtTVQzo8E
TwdK6zNggyiYZ/4zRL+nncfo2gVzadYZAU9zMiFLrSIQn4PgZEfAENUt5jcApc8ZFP1V17XfiYLp
atr7K4fEeUb/c5oO/rHPrqOucpq8iJCAUeQR3txltmcM/oEQSK3ZEbWNTdrTaMnY0NOaaIU5AU+o
1PWmmDsAn8SkmOq7ceLlf5dn39LnGCvDDH7qJWBtx7ovxrcQ28BDRUOvOQ0oa4v7wZfBygliYQ0y
dQhJ2VAxjp59TP2E3vGG9Xd+aH25/BlLD5+D693GW4sGAuwjUg2ADke3MNu1dgwMgpWNZWFGh8Yy
kCkKGL6NeSYE6mY75ubikQLXZMfw97WfpV3DBUZZbrQGj11YE0xbbRes2nKoMSpqKL9qaI+jBml1
p9DT5eu2DjOWBLicNE2aIHmSBRDTgMuJ53wauyhcQywsDYixCMAFrC/7so5ONEiq/2gbpr/hBuNd
XX77pf4xAt8dM1czrJsAkcL46opb8gcJO6BImlHvLzex8AGm2oGSFChIGuKmaQOoMrR+tetw+9h2
mDBFDlhp9RmMbOFuWoXqvoeMPdzmPbYx1kwlAzVAocaBbPkRoWzb+1Jo1/o8odDcrpzllnpnXk7e
xVvpEsCrckpPrM2szySbDcAbmquVRfZPDu+DVdY0sSU0qgLgdWcagnLOLuu+Uw4DChb632DGN+wZ
dT/prvuEOs4hlOUV4HdXEXWiOJ+4jq2pPyZJ/jz/3zYb5n549706JPbIqwnvU3KXxKBKlrMM88aT
q6lxAPeQXuXY+WHOJPPYTZI2BpdtjY2+sE2aFrc06kF3Fm54In4hjwSUvxkUCUaJTGMZdAfVlXf9
9ALluTW1qoVdxZQ48BlUNABIdo9t4qdvxE9+MorT30Dy8c4CQG9lXf4YmBdEpmIhYdGQQLGBngiO
nUyJdg/Iuh3XQXMPZogXk8j/pvPghUSAyhHRp1c9kpQgJ94Bob7Golj4WFMTQdI6aaEd6h2hCqVO
dSoQynIqf0xjXR0gZZJuEo4IItMQt63sFlor9XSlXe+zCvpyB/eoNRTbQkSbyoZI3EJqJWewq/tz
dGfQet9b2ar728KKbZriQmmwb9NKI4CgyNhewXLxa51BuQAUwm+XQ3RpGOaW34VoDQ0ER6Qzc4ny
BhY89KvucQxII2C8knpTHR5jYCwEFrZ9SBlPjYC5hS1iH/rN2Vj88KhX77d9h3EfIIDA+xCVx3f4
NCv3svF64M/Z/RD0DNjqbKW7lgbEOADQsPKLqpm7S+kMaWBfXI+NfZeGQB9d/pClGWUcAWRlNxFp
5iGf12/BoNaIW8YmLj8GwjgClNGE0ozq5uHuGECkHkA5s4HDpnc3ZSNcOkIrAHAcEQtB5H02Qm3Y
nb2Etj3eONqrKhwBl4POG67IY32NszaDvVa/ctJeiARTH8LNW2h795V/hNJtECNXd1WH5QCxpuIR
ddzD5U9YOBOb0hC1Lphd5NI/zoLPWrYi5sABAL35lOXWVzA6VtpZ+hgjrEsPrIuwm9up2vs66w8+
GV7rsb7vIEexcTiMoCZ5Utp8GPyjC7zmgdXgETad9d/ljlr6ACOeVWtzp8q1/8cEeUiKH/NNuC9g
F73NKjqAx8vfS5+UtNeim9BHIAUxaAPvkPe/A4+n2o1Z+/3ydyyEs2+EM0lrVwHP5B8xu/i+nev1
kMlb6aSlhxvRDDLQMKVS+UfedNWhjOhP2uZrZoULDzd1IaTXWKCcNP5RTEkdi0R+TTfnVkw1iIF0
UlmW5R9rWB81rNvBsusRlcKXum++b7V/DSLTH3eYAFaWFNNIQSQl5rl+q1Cv3xYApiiET7GUQtQH
EwgmB7Gt/Genx7a5aeKYaoeuDW3UJrCBSWYz1cyfkBYKio0rtSl16IM6mpVTZiHVJPB05SLFhCT5
mnbAwjJnah2qBLwO0RJEbzA8waRYx7aENy58NV0oMITd6n62sB+bahBg/FhM1Vi0VUns2Lctewfe
DxTQtdqWIzEFDzmJLAVJWji+RflLVkK62srLfuMgGwGsIGafD0Cy4roMiWDmw0XJAzPh+vIUWugc
U8EBZTnOwDPD2mNBwUGDZA/nD3JoujVg/VIDxoY8ZDWc0fvJO9ZF5WAmBd/0JMs7UD2tlZTFwkQy
sW16UJ4QBfEQYvRxwPIPd0rYjo5vGZRLgV5egaAtrHX/4NtgBdVPIE0eUfr7r9U4zOUNQAyXh2Hp
4eZenAa6HGsXq/TMg1K4cOPIhSX18tOXxmBu9d0BfghIF7QBduGWSdliC0sp/PCyKdc3TW8l3eFy
M0sfYezH0Nb1fbv1YelXBcOuTuEiPyXRz8sPX/oG9+9vIBaIe6M/+kea6OjOtcT0NNTA14/pNpH1
IDLlGkRWt06lRigbgUy50xFss1qbblEbwcONMM6SMU+RmIJxbQBqiaqlAuWw+HG5cxZ63gS1ycBL
4L81u+KCOw1xGzgEQnXobdvDjQiGVZIWbduj50kJpQ/uxaO/TZ08iEwkG4EWRqRGrD8agoeHTAFm
pi3RrMzIhaXBBLJpkrc1OsM7Zq3F90prfgNtEb63wXl5ggvA9773hpW2lsZgnrjvgow0ma96uKgc
GZBODzad2ue6qtcMABamv2mKG+V1lQWzcXABdvNMUMbFzMVpeggSZ79tnI3wtVEBhxAt1lHZocJI
epSWGpt6u21PN+JX9EVT52PrHf+QBzPIq+3swvq67eHGCbq1fSifgRQ+p1iGT0PCi7hrcd7a9nQj
dDVpvIK5aXCEGaoTw+7djROI6608fWFkTcQaTy1AfAY4ArMQuQ/OS30LHai3yk+nLWjFIDJham7K
gG+YGNa1vvxK4SG1C9rVBOtCiJnYNLDRyODAsPyYleRZOPkzS+BsbZNH3qUvUVWu5K2Xemm+A76L
LhFGLYQIMH0UKPe4eQchHN7ljzRfVQ1biF/biN82td0CRy3vyAf7rZ1g3BWm0EzcNIX+QaipWbGj
hEVLKYYvg5gIlBdWD7hLb24ELo/8hLORAJXUgcHMs+IHreWa0/dSxxtxS6Gt4TWFdrGp4xJgE6iE
1y3qvtawTX4R89OIXntsx4bDmRnUGMD4dtSG53bR61/but6IXnimQfmkKnIet94I4FwJ7jDWtjUf
yY+TEP/QNxWg13mR93NBsf/kFtUdq7JnhixKQddWt48FcYJ/GJp2qexJdv2UxMNYuvyFWyIkP5Tq
s+q3z5mX7sKApT80qGzToy68pB+haZLTMD1npQO9yV0X1Zmud7Cf1JFaAbt/PO3+YXXaIegdrdXg
yzuQK2UAJT9v2AZxxzcbAc9DGK/QABDr2m7us3zw9iMS55uO2/8SNUM7tUkEMBxQUy8o/+eHxMPt
dsuEo6b9LXNHm/jaBTgctynXgXZZqCa1ctn5OBypaX3bCMD8pY9jZFcOUE4cYJIJbmsQZ7B833QO
oCZezScUF86ocY7Un948HgQ7AprBpoUQ2l9/r+MlmGEl7HVRHS9QYCHQNoGGDVxvtnW9EetwYEoG
FZTAmKd9AjPRrDk4SS5WZs184P23dPoP0RJUVYGBBHVERfoIt7ywf1Jpcx+iXNS1cRjBd+vyZywM
sglZwyIz9DAu/x9UvoThyn7woGnS1CAnXm5hIXZN99v52l+VNQytXY6znh5ARk0nuLxve7oRu61X
1A6b8TWDAuLRiZr9GOXssO3hc6e9OwlIGPK5diExg9rykXu9fUgtJm4uP3x+w4+GeO6vdw9X3Zha
AYOzNM+gyKzr7LmFR2nstdF9XtnuykRa6n3v71YYyS3UuWq04hL/1U+JOFE4MWyLXxOTppXT922J
DrIhH3j80/2V7L5f7qClVzfiV3a4JIw5OmhInHZnN6V/mDQhGyeOEb8ckkdp23YOtIXru4zAjcKR
q1bDC69umtu2Y2LpXmJxsEMgoOlQVw9TCDLN5Y75+BxMTUxZOTk+fJHG6OjC/TfzyQ2BIr123V/U
9p9zHW6bOqbBrcRRrIKSGaYOaBrQI89hc9GJlZmzMPtNIBkHZ8pNoj5CJtw5zxRlaNE+QATrep3K
sjQIRvRCFG6E+3yFbpqGCWf4roO5cB5Vw/PlYVj6hLnddwFMhOQQrsPmW7Y44sm8f3DD6WrOKOf5
NkvWAEifvxvJHBgdWExjI7Ds9qGF49PMzECJYmWQF9Z/07hWeGEHzYU5DCi47zVunxD7cn+NDBJ2
l7tpqQUjjAXhHOQVDwRCq2gA7UTa1wFgHzYdK2XepXEwIrkElRZ5rgIN+CqIeUTuSqc/ugI5QSgw
r3zFwmQykWR21cxyiMia2lEE+4Fe/KxDWANc7qKF3d4Ekg15Fkja4RjkF8GtHSTXfMSNpywBh1Ll
qUuDb4VOVnLLC8NhosogyNypGjKJRwipVQ44S26deXA5DVxRHFGequqVVMCiFIExLllLrV4URXYq
u6a/ZsL/paLwkQflVTZX7srZBQaaRE1s8fG1Gbe5m1Bz7SW2VSVRqCAZ7PPJBVSFZXVQ7qcGam2/
Lo/Xh5Mh/GcBlvNw2b6CQAAIoFc8TLLjmNpsZTYsPX1e9t+tK37YMYjSFVBTyCeUwXrIHwYcbMJt
7z5H0buniwrn1nrk5DzYOnnJYMb5NUygsbXt6fOse/d0GEtB6r7r8XRaA1jrhc1hSppmC2AR/W6s
uLwAOQrCf/lJRhUJwYK03OoE1USb/x9n39Yjtc50/YsiOU7iOLfdPd1zABrYwMC+sdgHHMdJnPPp
138r7OeTBjPuvMoNEj2SHR/KLletWmvn1Fun7di3SxU2S/akepjIgaMG5R5FU9Awvj09rxofBkB/
nR5NdKyZ3w7Xfub8k0xVXT/NoIO481BHzDaO9HWf/OZYohPrwO0Xmat8CtPPGhRIug6fiA/qoTle
rjloQBa1L5iCjiwD73nrBSDNBCuHIN4TMMjV23HeTPg7hvHbibtiNBOgNT8XjL+X4JOoK0TiSCKv
qS6/4U26VVrrWJTfTl8tItYkCVipCy+7oxEgTmZCertMNgP2ri4sk2Z9U/tZHU1X2lZvFKv/avPy
PbbCLmc2BuHzr/tKjVDT0pEeriFkOOsDAeGHfAgoWFbvbm/cV+9YdLAO7IVdE0+FUva0uypVeWed
iC9iQohkBGLlUG6PwzVPloGrZagHUHb3V0UBwJyX9i8K4tT3SI8FH28PxNWDZeErFS+IpcPsKWzU
GD1mcy7/iswULN+qxQuyjbed6+6z0bommMdqoA0275rfo2ktDi04M4Bq9L6gGCk9FCDJeTvS+J9S
Jm+TbBe+B+tk2X6dZuCaaCv1VI8gLjmoPgL5egw24S2WrlddFXRg2TwXoOslvZCfixCSd9qD8ijo
kcZo+VH79N96TIvDypl5e7EcN6ENyhUIPnax1uUnHYVPHGt1Fyd4hN9u3LETbCBuDwCUyuYRTJay
+tKCUPpASfbx/4Cfdn29ZfQGaOnUL0L5ue+L+vFnXFF5CGfv+3zL5PtGVonf1sO1TXB71wJhlTnv
sgvojaOd07/O3AujD8GzBAaDaPnc9jGqqZUk0bt5mPjn2yNwzY9l7GxAGWlZTt2VG149E4nA8wFs
4f1WOsHVvmXq8P2zXg6D/KyAWH+alRFAN/Lk/vbXO07EyLrKQ5QqDmWe9ZDHqVv6hU7jVL7xKRfP
dISO8Bl/2kR2ufqyrFomcxtkwbx85mAZPNEsMwfq4ykOmQ9+6oJN8IZrxizj7r0uxqKHI7w38sNo
VBYEkEjYcDwd9majceEMRQUr+HidTDrde0iHHxQqP56TENf67TVxdbEeWi827JjijJgA1/hcs2UG
u2pIn3BN/eHPO5XouI3KbfMkJTmLpk+8H6FTpDX15/sirOJvnaAp3QjwvJ6FibmNy5Ug8yZt1c+f
5zAAA1kPFZT5jk1tLw56phWSCWDh1pfKm9R0CZtiIY9myrU8hV5lxntw74PDPRKSpXe3Z9axM2zl
cu6HqQ8u+f4KJ0weVQ42cQ/ShRvr5rhUbEk3kaRgcgMr+icamPrMZfSoV66AUSw/xkowiBN8SmtU
gtwei2uXWOdCG8XKLwsPY5mX+L7uSDSBJrfjn6uph2rC7U5cQ7KOB9FPQxAFGJKqEVfRefVeqQ8/
PdhWI987a1SeQ7kyPt3uzjUm64QQTVUCNEaaq/Cm8k7NgKPp3msfgnEzHeQ4hELrcAAxjGFgRJNP
Oo7GO+2nf5IGPZAEQIWs2hfQj7mN82WB1wN7BU5hWkTk0Lagu6/Wy+32PDn2sQ30bXW/gP49nR5x
aEdHk+n8fYT42p5IFL7duvHnuKyHmsN9bXsUNLaeSlAGBjSxQdX+h1TsA+OiH+vun4Gc98bCDFc9
AMJn6pU1K9hcAcdC21BfghABuE2I9wjmEfmTl4vXSJPL2TOH/wPjtsNCbMxvjaim4fUwPY6ocjig
6v8M+oR7jsP0uB7aUO/5y9NbwDKHfdgIYAZmgzSJZtzWLQLyeC6RuxDh24NXAR9xe2s53qs29hc0
CRRRzrS/jkkWn0go/klMnN8hgxEgq6n1ISFQb77dl2uJLHOf527uULWEDRCqsfEPxejn6YEWQ9hA
sQLyc1WJqmYdsPe3+3OZjWX7c997zCBycYUmbnDpqz5/7lQ8Xna1bgODFXBJAwj+QFG6cpa2GdJh
plp+3G7cMVU292W7ND7E0QRCLgnCz6JAFrsecJ6szn4MbbSNC9KxwWxksFi6pFjmxocAw+A91AU7
cQPOm9EHvc6+gawDfOHcSJ97NJ+FD/GARZxmTYDIW1+SvJyip2QCQeLtflzOhy3yNteQc4q7cn4E
H9yfCpMF3fG2B9vUJwWdBNGQS006er9CmI7aC1EL6h0gFrmFIHbsNZscs9ZlrgECIqD+zT8WRtXn
RgI1cXtwr1bRglTVvvsX0mQL96GHVJsLQ+3zaYzNBWCv+DAnsjiMvviG+OV5+0XuCgXYXJlzXAt0
yTGd0r/IJHnLQv+quvZBJ9Eb1oL2kw/BEwCdH6AYsoX0c+1664DoISg8VFBReJwzVI8VA8LHELrz
nrq46KEJo9hGoMO17e2DIR7DGUXw5NqbOEZVyIjaXcwlpIw3LmzHQGy4sWYTMH8GHQha9ghiIjin
UWh/jsEqtYhii/PJcXjbbJo8wZUj5fL/j6COvdEqDD+RfMXmgQDHm4ItiJVjf9swZD3QkgZNT64/
CY4Ym9OPVQtX5/YG/wnyfiX6a+OQR8m7KhBN/AkqUP5iTn2nh+qUgd3/AMhkWf9Z97jf73tTSfO1
b7qw/igiMs6QLppB25U/BKRLGL+Dgmng/cHjiYTvOJtpMR7koHvyY8AjDsVLZcZZ0xyTlsqBHppU
mZRAtiUo6C5oR8xtlCQ0q0meVkQ8zr2Z/1ZQs9OHcRmyDZS8Y+vaOMlZThGQgFlzpYGqPo5V9b6I
QCGt0zm/v70WjpW2aftUoEPclwrqj94w/VWniQc0b4GAx+3mXQOgv14IYoG2l8mD6jpzLZ9Ig5e6
qiv1Jl4gkH67C8cIbH06CAqBC5DV5MqWckKuEOJgChzsY7lxHLvaX39/cacRME5NU1nRa1FFDYBO
wCLJTzk3Rm5kjBxz9JNz4EUHPQCKmQ9mnysFXFiuur9jNnyYuik/3Z4hVwfWIsiKkSXIGvEIcQFy
htoZPRasl4eYd1s8DK5Jss5yRBo4gtVkuQJJDVlAPnrfyoinW+kPV/PWEV4ngDT1fhldR5FOkPUh
/Ic/TnTDBhwXrg055xlkCCjT0bXV0dOqxYEbPQD1BjTLoMfmHfC0D3CodD3KkHatiA1BBx3a9J+Q
bxFBK4Au/R89idP3ibdJ/Po6sQlOJuudJ7hXo8AfWh8GnnFxYRldcsTCoY914lSk+h2pMvVYQS5u
Po5kKfl9BjU17x10eNifYSe96pPx5kJ/rcVY91/aMinHrwrpp/ptgBraYGek4zei1UUMSA2F4h2o
F9PseWlAtdwh8Q6FvL+rhXa82rh1HFZgw6rZGC9NSKv6PzegBmihRfb2/v9wErl6sHYpnwZVNYbW
V1LNnwVik2et5uBSQdng0559E9viOIoPlUdR5X1lAvsGQtYftCLjHSRptyrUXx9DbKvfaNqFASKr
5opgMb0rOmzIEA/tYyY3oWGvu0tQ3Pj1QDVLU6AcMfavckiqowHHyGOhWHQIffYH6uP159tz9fqZ
EduIacKFhHJF61+FQJ0T7ydcC7lW3cZSuEaxTuCLUxvyfQxiXDO9hnHDAX6FWEEI7uhzzEtyKpH+
3TgqXvf6Yhs+rQbfY3Eb4EkVLBpyqWi4R8IOYk/F8n3oqvmhGzZPQtfqW0+POhwK1K4kWP1yyR+I
3wcPiuOmGES5q343hj73r/MG8Q/Sa5E31xHihQFkGb0YmYK4bTeW/fWQDeRyf20f1XKimcH8f9Ul
yhsK3cffIAr6J0o+2TmpzZcpG9lj6u3jAsV4LKOfhYwC5c/wcJZZvWFdj7dMjOzK865dbJOBFnM/
NvEsqqth6opnb3GYkHG+3bZjC9u4aqW7VswDXnpS5/pMNAGBEB/Cj3hYc5Bd6c2wgGNb2fDqccoS
WbbSv9Z8yA3op2ke37UA7/PDJHqor+4bzzrOFyYZJl6Oe1zR60wAslsBp3XctJe2I+E5GpZdbPdx
bBOChqhqn6C/5l+NKPofo5xQcLIQRTa8EddkrefZi1G00YAgZpCQ65zhCdMnBfvexVj3SrN241nh
OFNsqZqwj4kZK5xdPIJ30yC8qFaDWF/E8fq/ai0Vv70mrtFY5i7isfE6iApi7+JVj0IscoqwMMuy
ySfsOOe5ZfBhCPwsQZLrCl2fjzztxTWY8c/tz3c1blk3KOCyfio6epUqaECjnhbynyyp02Jjehzt
20DA0PfjHHzF5AqM7vCBTAkFow086Ntf75h8G4QdosixLb0iuIITyb+IwVfBl4xmSXzyqkANl9u9
uMaw7rIXGxZ8tXSeQfT8qFKS/aXzZoZ2Ma+bjQy/Y7PaKGwydtg/aYT3F6o0HmrfNwVIx2UM/pkl
o6cAD477bPDa5rxvOOtkvhxOWS4Ng7cDAaySfBXAT7NjRDK6VbLkmq719xfts0SHRR1Q+CVph8Lo
sZmyc2p0uIXrcZzqNhqb1mNBcloF/6URoMj9ifNp/Ly+YBYIlG+kf129WHZtQIUFge40uEIIEhgC
3ZQTfRRR5v+byJneRzrLx0/7FsQy8HHmhi5hlz3LUgDW7IGkVMQgLrzdustGLAun3jzGyhic5ips
v7ceLf6d87C/S3NUS93uwrGDbZRgCP7rLBFtea2hPl09Qbo+6O8EOFbFvwpaliXkLVUa0NME7rpg
Kyjp2GY2YpAHwwL9KRQuaFOZc1HRrD1EHuc/bo/JMW2/QbQbNsp6zIL/Yp6a4zk1SHUPne8tumrX
ANad98JORNnNRktfPQuexgBoIyMeHPs08+qNs9c1hPX3Fx30Q9kJEFrhFuxUdRg1SGRo51WHrq6z
jbvcYSXMsvURwjh5lPu4/ZCmGMcEwuZmfghj8a3yAU+4vRSuibKc9hbKcukAxYorRwYRcn2BFyCR
Z8q5Od3uwLV/LVunPY3LSWMlfnokY9YGb1aXOiyQbPUjJKu6cVPn0LUolrEbw7rcI1DAJPR/BDw/
49vQs9iV/wad6q+rXrR+WpfQmr/yoBl+hl5mf6TnCtkwyLBsqfs41sRGBRapXrJUe9hbcT8/iJQt
4pAbmWxBN1ztr6+fF3u3FqgSNTpariZJk3dqNv0fXc34xoK7Wl83wovWjedz0fQ6e54TATUfBc3M
c14LX+xs3zJtkFin+UgmnE2QIuo/9yACB6glZ53cRUEVx5Fl2xQVWiaG5/AsEVB6BEtqWcGrJebv
2xbhsOtonbgXE9SXcR6jNGy5BsHE7pZ6+j4S1EWGeDVfIshNb9xNrnWwLTtD9qhpchSfFfXMwOvH
hubt5LWAW90eh6sDy7Lb0s8K36u6ZxgbuG0ZbT6ANH0f4CeOLFtWfrMgzhy1z21RTF9ClGk/0MlE
x7yrNrwQx2lhc3OqGuWcIdzOq5orcehbEF4tsr7EMduSFHb0YCMC6ZCHkvY1fzRVW93VdfmNFmlz
F/CtnerqwLJkFGxxrmPRPIvc80/C0KOcoM+FZNi+68GGA45pIwTnVf+M8HWujkYNSX+AWlPy/vYe
cg3AMua5V3E2BKR57qlP7xE0eMNLk79B7dy/tztYZ+L3bCFkv381tpFn9UiHFh0gWPQQGhql78Yh
j9JPFGT19amIZhJ/Bk2kV17ShmwFkl4dV/RbvQLlhaEeQX2snubPKurZYwI1nFJ5W8XVrxofOrDG
xfvKLHWMmkBdqeQrj0z6DOGpXbh0tG4dUdi4WYI0LmgXJmUOOqkgsrzJWuuaG+tg0nosR2QIoBgh
wVmvQOZ1KvwoP+ZIte45mvD91tEEcNpCRKFR9JmE45F7iX+gYPU93d5Trrm3jiZAbIAVHEbUYzaZ
em/aLHmMgK/c+PZXrwd8u+1jkBCRtRYQWEKiJw7iE66AnAAV3+4SSdvB4M3iYQQSPDRggjvIeSTn
dhg+5NMmDNFf5+I3u4u4XXyg0mVs+zGNzpRCmj7xvvVLfGYVSN3X0tXEP2ZR9DFbwscuBUFutRnx
dqyNTRAu5s7TlUG57zh7WPQKRVRppf7ZtfA2PbioQ8/Liwi1yitLixrL6AR1h105JkyZZdJDT6EG
s6zUPZyBGnHghfc0lHV28FbahNsjcNie7XuopGp9vLkp0PvkU5s02UFU5UND90XoMQjLuMfMawEU
g/RhmOYF1L/z/uDTvNh4Er36mEDrll2bFiyn4B0Pz6PfH+U8eId2WOV76HuPAB66XXLt2ka2ieM1
bVRZV6jk1eSepFA6jKd9vg2GYZk46KfHJvJqGIde6vZiPJp+Im3D1Ju8T9tlY60dY7C9j55PCP+K
JToLKCS/mVnSLIeSFHJX2j7ioeV8mJQPBgyVOAaXubybUe6u1Sajrevj7VcEtECJl4KbgTY9+CNp
DOdsU5HJccTa1QczJONQzJBXlz4MnoVZumsN3q9T06G2iyS78vSYH8ueVRUGRUcU5E2S9GOvEBWn
IHX2IiLvbhuza47W3188JFrWx2UjWrCottG/bTl8pe2wRbzkmiLLjlWdtU07yOjcI5wFEMibPjBv
YGep3keJzG06cA/8P1MOt/UciWg4jgGsK8yV2Tk3lgEzzywAnkG3mAP8dJgZkMm5iv69PfGOY8iu
FFBl0+J+y+F8gcHzbyyvf+Q+Uh8MKJYrpWPxtoFw+4YZv+rBRr/VCwgZVNRf2R/Yos+CD3/89Mk4
4OS9z963UVqemnwX3BGdWTYNyP2cBQqeQdFV7K6YAN4cp+RdDsnIDUClY+7sEgK2kC4torG68Kj8
W/f6DqSiD1znf68iOYHaql5z2IZdQdD6nLUJykLPbYi7dJWiLPxGbozB1bhl2XwpA6RxQLQaQlLl
XhYj/TvONyW3Xa1bZk1Tr0IUa/WPR9AzjiEQLcUcbpWQuVq3DJvJkJogSqFdGs3TnUT51THrlz9u
G4arcet+ljIidZiA4LDO2L9jBMXSJGrby+3G19l9xaW0mcHNgMKTYIL3RTwd3ZscKHqV6vFjkk7Z
RheOUy+wLmaT6oblHejr276myRNZIe7s0NYVFPQOk2J+qI6VH4Vb6SLHkOzCAFai3IQV4EXBrWwu
BHcPcuiQLKiANt04PhxLYpcHjKDZHtpSg7E9XNQbnnvJhw7A832WYFcFVMrQrkp7hEA7MhxmBVEH
MfCtsjnX9KzL9OKCY9LvIL4KAqKiW9gjpgoIbD8Izxm4b067NtVvtQCQXJwKAvohED2veqkBAMVT
Ke/ycNx6LrpGsa7Mi1HES6brfOb+eUjmD9qoK0N2ywTht9sjcC2wZdBS9V49hut7MW+X9+BLltfc
oEZuX+uWRYdlJ0m1arQZ5MmPgtfjoec71Wq5zRJuIsi+eAK3tDbtgNdCIQFH2ywics2MZc21v+pu
mgysQ2nRHfoFm7Oi2EO3Z8axrDZwPzR97rUtiOdQAuOBx7UcTiHyzadKb5Ilu7qwbmOteOqpFAJl
2Jx/tsDhnpDcWA5ekGxRYTumyMbqF+Dp7SGGXl1MVmUHbcDnHQebwF7X91v2a8QS18UI9jy2IAwT
pu03lIdkhzUUdnsNHM6EDd+umyjqmwjco3VTQdJnioL5QME2VR7iMCz+RVyOPy5skafb3bnGs87i
C0tmOgZRgI8NJeouQiEIeBhVi8I3QCO26jddXVjWDM5XyijHiKpQtG+iOP43nKQ+63Vn3R6Ea8kt
i9adjoCThAOgZ9hcoVFXFU3zLrh4xH/Gg15MkWblDP4dRN7qGTeaDMYIMQx1TdZAwL7vt6waqOJp
Cge4R0W9yAfJUDoFxZktOkmHB2DDuftJdFQweNsqlfoOVLrmC9Du9SFNO/9SgVLqbtcobBB3tQrl
tHAozvkYJec2Hj/7RRzubHw1lxeLUDRM1I2/xvey/i+TlsNxSjd1Gh375zfMNRQfp6zCDNEAlfKo
9R6OkSr3XWZ2SYycAAYqUoRWsRD5kfZkPA4IHt6ec4dt2QUxcmgiKMmtX75ACIzG2SolPAYPngQQ
9nYXrsmxzLcI59jrFJ4do8rAOQelgbtGN9XGujqOO2KZLvjMYjJneHeOfnK/csOrFoiJpune6Bi5
n2Xm/+wbhvV61l3Q6bnIqovMEIw+1Qwpk7eVKRdvZweWEYcjLaomxs1Q53kAon6p7ioCAs49n/8b
0p0SqFz5DTeXsDZ/j1GmzwHbLIR9fYl/A7mTqfEXPAegMaCD8bjqdP2MPe77cstyVadlLKseh1vR
/9X6yOVNQ7QrMx/9BmofuwbqRNUIUYo8y48Qof+WT2rLHXp9b8bJanQvzpyxhLKJinAsawEmM7w4
DgWi/T9rTuG4PE1qK23rmv/19xcdMTnPU+PhUcBqz7+0NBvuYxZ83zf/lv2ayp/mAMzzl7Hzyd3I
WXLvjd6wAZ11fbplvzopRN71Gq56NYXIOEP4s/TqXQhmLK9ltKIecg+6NeKHisZ34VL83dble8ix
f2lE+X7f9FhmO9ZtF4VtJ36wUv0zVt3XrgeCZ1fbNlhdMxNwmqX/u1d6QxBFm1K1kex3TL0NV2ec
KxRZe+SMtFR6CBNQuyAw9PH2p7/uNIAo8NctCdr3ORQePp15/D01YL8fDb/PTTMeOoRNb3fy+u0F
ZrJfO6HMpEtBp+pSC1QiM1rJO9mM+tjU9Zaoq2uSLBsWjZA5hZzrBejVWKzslnhyxE0d7ByCZbqh
SA3ziUl+gBxuBuwTpgvNUsS4uNyqqXUcQzY6vVgi6HEPTYVgivyzjdgDIFtXZrKPoxrO00QutxfD
NVOWJSN9MDFsWHPpPUAjeT5+oNWwj9c/tkHpoKUq/bhIyJlH1XAY6fx99KHCs+/LbRPOUc/cZOAE
IEl0ZyqenYKp2nJQHHvURqQXcVQGTdigcZYH31rWTP3BRE3gXUsVRdWGub0eEUcRxa+WoFSYgJin
qy5tOZ6JP54UIZcxiN6AxOM89cO7CemiXbNlU4SHeROkNPL+t85m5AIpolx6G3hCxzay4emg+DR4
B3QJuMiy8oA6MBAoLtGGL+paDMuamejycOBrlgKqYG9UZ57CEsUs9bCv3g9vUcueUV1umrKCFYwx
KPoAhZSHtQDwbU5q9uH2Ajjs2Qakh1AnCJEoqi7F0PIj3NDyJFE58633wS8VcmEOWV6KffLisU1f
y0DRVcl0fb0G6K1gkBxrermx2K71sO5nwqYmmHOf/6gV2DJBbKPu5gCK74O32/4s49aIj7ekKaoL
2DbGM5iVS1CrgZUpCjf5FxyjsPHoYzrmxTRmsIguGthb3crAg7g4pFneVHPbq41jKoEt/x7sj20E
upSFTvulLi8CRMKnlIOt3QxVewaAq/0IeSBQ0dfDY99H2V2Ry3rDS3ANzrrI62gx/6VeWAVIoxhS
cy8pWG6yGdm92xvaYfI2k60MEuCFEAG7zJFHUCU5BZd01Ofbjbu+f/39hW9c49LQOpXVRaEK5SiS
xHwsQa91XFRqNk4Vh0Ha0DC8pmKUnAu8rUDlbsb+K7yE8bTersBANSd/RdzcHoxrpixfXESjCRYO
r2quZHuiDLWRBnznG5VBjkvEhoiJvuiLqG1KMNb4P1Cs/r3N9aferx8aFj6lqX9tlmHnqliGLyTP
Q0JglSiiomc1CfI46Kn+w9sLu/kdmN5NJomHrryMRR2lJ6Skg+5u6WK6lUZy7CwbMkaG5n8urvSD
/AISY3r2p+HdICHNeHu5HRvLRozxEDW3QW3IWYbjBx7I56LRH5lgZw797gGK5/u6sUy8XRYYH0vA
0Q+OsUc5ho8tA03DWCFUk4Im5pwGekvkyDVplsvOoDO5mBmH2MruXVDW34GT5ktcwWBuD8ZhIjZk
TEBReqroQBAu8y9UeH8HBDS/+9pe+3xxliDOVOrUjOWlr428yrwNP0N3IN9V5BDFNlDMiHTgfVRB
NUngsPpbSZMvb2Tb5fHl9ve7Jp/++v18bmRbDVjo2sM7jKUcBJVxc0oRY9yYoXUZX7mjbIg6EAAy
L2O40iuMgakcaFlyCf387xLH4u1BuLqwLnTm9dE4QagGB3r+kQpyKUx/Z/Lw47qRdnVhw8TCZOB6
WWJyNgZci22n84PAnv26yFmckprkGweuY6/acDHVLGEd1rj4ZCKje88U5dHzNiFdjtW2geos6BYA
opFyAAZNn+SA+7qPpuk+BbnPxuvVNQDLmmsRdIkBJOAyIykgKIrDM5PL8+1VcH3/+vsLawOBOlQV
VVFedFuZv2Yes3PPR3EJjNSn21049pJNQgvVWOVTEZWXEOUBAlRgHGpEzRA+puHOGEVoXdmsqaAQ
hODBRXXzfJg7yEnLQSxfg65NP90ehWsVLLPGOykNSooRgPVLnompxRWqrzsjIKF1VRs/MYIOCt5t
Yb4JiWKcxngbhub6csuWC5Aeg8ZSom2GzEMWAPNcmWZr6h2t27Sy4MXsuwRJz0sR9e34MEN/uzzq
IpbktGvibWgYGcwE3ZPE+8H8ajKHuqzh7GcTlAdvt++4/21gWBj5cPYmSA4VNL4zjcj/i3GRNcbF
YsEOul42jiKHJdjgsHluwZVaIM61pG9ylZ14ADLmYCZ/lip+vj0a13LY9uzRoSQpiko0iJ8fJJXg
5vRqZrbA4q4hrP2+OC/qqmVtNsQAP1NUamC+si8mbb/Qdj4Sj2wxzDucZJtVVjd5qRSk1S+8SvVp
bNMcMXHvqYjz5khlP596Hb9nTP5ze9Jcg7JsW/ZqiUbPKy4RuEqOUyWOOoVECcI5gCFiu214Bq5u
LCPXALbGQpPiMobiKNLxD5B4PQEpfVmk2qB+cHVh2Xqve0gQ+SUoOGc+XcZ+Alt1RE55g/KpGhW3
d7smzMaPtThXW+hH4E7tgYaTMZ7LtH6LJ+zV24z5O4ZiA8jmMWlnEMySc8jln+AeODKtgagBt3Dc
6k+3x+GwFhtGNiPcQswExlIzy2fRApLgd/lWBb2r8XVgL0yljTMAu2kLBydZ2uMsiTlVajMe4mrd
MvQiXmjDQeh3MeHwlU8I6pTJPtmbCDImv3564dOoK3rEUxllBKQ0COUYJbfOEMeJa3PFQn8oXZZg
DfdH44e5McNpfc+vT/mkFf5pG4y7zsUrjrLNELsMy5SCHIqeF0mfTed9q6dBomi+2+KBcy2CZdFh
Vfdg2Mf+oaL7CwSt8thk/lYdhevrLVsWgAJyAzZyxPqr4US7tvwKRmd1TsRe39jGkqEqPp68HKrj
s04LgZCml7FD3fQZP+8yMJv+VYOXK4a2KF6iRQAkDpljGR4aQtKdyUcbSEZE7CGiGSBngdfimU2A
mxig+SEdKb5E+RbplGMpbO5XZiYeZlUCYIvs/21rVOXwdvgQ9YHYQA64Olh/f3FWrElCzaIOw5Cr
7jdp32o4Oqfc34npi33LpE1Ie61lB1LFBsJJhIT5N46U/0FFMtQbrpTDHGxS0NILhRwLPLUmOdHo
oUmWCvR1STbuAxjFP5m1X0wTg4JfnILAAzCXWUE3B4yXU8z0xiK4Pt+yZkjtEsl90BXj1T6pUwH9
ehQu4V26zxYse/bKlI28K3yIWsvw2Qdq9kg9f0sFxvHxNoDMNMkctI1PUohYF80hZY05gyd3vNv1
8TZubG6zjsp2nXk/a2p4MMVwvwzFpkfhuBNs5s+wrFRAh8U7jxPSOnBg1lrNmWTnCRK20U7p3dgG
kY3j4JeND6xCDwLCQzjK4bisKtH7JsmyYk9PPfODOL8AQ3kqBag0g2UjQ+Ba3vX3Fzu/N0VA/AZN
4zI4UF1eps0wsatp6/EM1kRRlBy3pOz892yu6TFuk52Pfxs6xuc8FnEOmGTbm0uj6f00FOQgvOIU
ZZsQDsfpabOkhhAH0WMYLWcGMarD2MBkmQQ+NmjTLZ/F1YVlvBzMPiQY2+WcxkP9aSnE+Fkm6Zd4
KL1dm4fZOVmC7Di4UZYVJdKw7PsahS7iKd94F75eGI2UqbWBROoNeFUF+jsNl7I7CwZdoGudKj20
SMmDKK7Go3r08Pytmoy1wbmL/T78zsNiROAybgnhT1EBkPYWnvbVGcUH2duuGifiZX7/DHFqNsK/
rPKP8xCIP6ul7ve4H+iD/mo1nJO806NPrrpBkO4Aev6sP5bU97/vMHi0b90Y45Q39RAPw3O4mBY1
EGBIfphEPbcbUr+vnopo39p1kDr306Ym6s+eZip9NPkwV+wx8iSqmw4pLVr6xhcRDeezyArlV6dd
w7JjOv2QdjRUYf/cNmsClEAU/U4GrNt63juW3g7pMFbio4sGywI6WNAytGdPkB/YnFtRzVePtDi2
YzrK9wowXob1d1n0+ceu8crPAqfchqW6Pt962KGYnYPKf+qeWcgVP88+XvV3rPTIl6qNyZ58J4aw
dv7iwA/7uRv6RhTP9So8NYCK9Nyn0LcCG/AZUSp+UKY3G46Pa0DW2dCKhCdcJ/EjCRBuqUe4VcAR
o65dbFJqulbEtnY2FYLHwlwVoiDRXZsicvRYodZ3F/UG5ss29aTvoOdNimfSJu3jrET+rvM3ed3W
pf3tJYnWLUOfPV5NHUvVMy9SHtxrqpV+F5YFj94y5el/JtqxrTeTazUsozcqgyOaq+5ZTKiXYyvp
vSTtdMCLOdnwJhxd2PGb3vhdXS19+/wT08ch0nnBnkqPUw/+79tniOPossM3HCAXz9Mrw06nluIt
xdNbfdIxUPxn0lRF+wXSvToF6SbUdcEzdrtTxy6z4zl8GNIlY7J4zlgmHvIq8O+Ayf5yu3HHHqDr
7y8sssW1ZGaWF8+tXIKHmvR/jKtVqqVfjnGKCqZ93ViGr6Ku9wvAu59lR5cJYMipjo9hyO+7rPwW
zekuzAlWwzJ6KMrKlEhqnlE520E3r5cPUQMIaYqqu/vbQ3FtM8vo6zbv/Dzwy/9IMHvcb4efAtBR
DvDivi4ss4cAiD+pTpXPGv4EW10n+ZkHIlGHNkzBxHK7F9fSW+Y/erpk2u+b55+UXQq4Ga1BqVRL
VCQmChU6t7txzZdl+bjAeadFVz6HCsGMloCaoB8gbJtsy9g4LMSO+IT1DOJQLernmUbzN4nAxluc
X1v0l44B2OEeMsyot4rKEkcXSsjDErEwg5DtOZKNt3FXuQawnjcvrJDQDjKTra6eAeU1ObQuZmBV
g5DsZLr9LdRTARoFDl3zPE8je0OMSO4ZKzaOENf8rL+/+HjQifw/zq6tOU6c2/4iqoQQAl7pm+92
bMdt50WVjDNCiJsAAeLXn9XzlMMM7q+65mUmNWlA0t7a2lqXpCkDitHv4P7lnbTEZzpJHFTOdhnW
HrEIawEegSi4gjRbC39MJKhxr1tNtlMNlNTXy3RtChZhrSZXhZNtmyPzYvpNs2S+rZmml5AVon/1
eETYlKqfu+pIgIO0eyO88MDHsp12l739IpbRLOR+hdLqSD2I6vMy8H+1+lLp+3/Myv6YYbTxFO19
Vh9HXvhVKnr4RqV90upztdpKKlr2eXSBzbpMXH4sBWQunQdQrU1MdEVHcz8n44Vql8t+TwwY5JhA
LfeRgTgOwcJ2m1ws/rps9kBrqMYdzqyPkK7trsasb0kKEw3IXX49xWtjdPrzPyYBSh8cGVsbyOvU
t6OX92kXjz/bvH6agLY785CVAmdJGaScjUnd1eVRZ7m4Kk8CmsCGNzuhoVwDAf7ntsCF1WUftAhq
XYVqiuIpPzJSuE0nk09iM3eT9+rxn5PB109ZSR3/stUC9gB0095Akzcet87z+uAKAJEBehdwWDjH
7F97ymLH5mTKe+hXYwGHJ2S1ASitxhaeNhwWdF9/yEqCWvaDYqhpSJ9BChYyOSeiPOA+sFaAgu45
lPDaAxYbtQSspJj82cAmFPJfpAzv2gFahV+//X+vXr70yyFlMPu65ProADLBNXsX3quTJaSSuEGB
2Hb48vVz/hPqHPGla47xvdkbKOUvpZraYlMCorgpvbDeSg9FQROJfGPzoLuq8+wxa/nr10/977Dh
SyMdqLpPTicERw9Xqb2C3PDt2MNh7Z9zjms89w26nOeu0P57nvjSTgfIRyj8TKr8aechuiJD2eym
ui7OfMrar59W+B9ppsxrU081yY+w02DhRnUNvGIFJfFF1DTM0OnBfzwgdrIqdWyKowtwHfQohUfE
dTKw4Jy56tpkLHZyEvqeL3hZHmPsgCfIyCPyo95bqsQumpLPojh7gl4brEXYg1c3JzmTEMT3gukH
jA+7DUsglnkmG/93VuFLEiJU9rGSLW1vhKjfVI5rMwqy7x46LhdJzmAyFjGvJqie+SLrbiCSeTtK
4BBCNGPOvP7KRCxJiLAUrrpcUP8IZ6k51TJvkzuiTuigLtzNcZXc5HQQF6ltgeNwgt38sa7cPJrB
01mBGiIbh9SIgb2Xk41vp9DLfn8d5yvzveQmwuFEgkuWq2ONA364hWS9y0Ey6qZLWC34hsUeT01d
RuiJDoiNqgQnd3jocmOuIncZEBlPWIQ3dtoJH6DbG+n5xQfPaoZrtV6XF/V2ebwIbigao/Gt6/Fo
NXB/zvHXmkCCyU55C3UMSD8Mte7PNBNXomPJTpQAd06DGMqjKsQ8/yQWHPjrOO5C9TLlwD7/umzO
FzHOg7aInc/NDQQmHpUPJaPcwBny6x9f+4ZF3V7SAI3JwZGjMXC2iU12KHTx3Cq0YL5+wNqKXQR4
N3vjNI6RPBIXVzMsURn0724J8dR4UT+EL2mKsV9SK0UyHAFTjT5oXw5bZwy/wZ3YZbcqfMlRBOwr
Ejhmzi8wO7m3DHCRqcL9TZUjl1w0TEtqItypp1bCrux0PrP5FcPElNtYavvx9e+vpMLlPRi83LpC
FVL/rKPkMxvDu5gCb1H6/qdPhxff79WZBbUy39EivuvMSRe1vT6yrLHdc11qCt+AvLDl319/ycqK
XdIULbFxMtNufhm98RvuiYoNsLHjvkeT6hJoeMSXLEVBIdAHm+Ds2OHS6cbYkA+Qmoqiy3zv+JKX
KFSBFSam4WhyVeATAv0GU/JLN+1oEdKjnV0W1r17KQ3/YWiF8ilB9+WQEDuc6XSvTfIiqE3miOM+
dy8ynjXdMKKcfxOU/sDPxPTKA5a8RGMnEMsTPEDVRZcKC5QfAE/8zFlg7dcXO7UIGs/vIcN8FEGd
mQ1po6RNcdy/SJoj4ktHHCDWJllODKSnwuEM0AlAYQ9ZNkSXXSXyJe2QGI/kCZ/dC4cN60M5S/aJ
Oqf8fVGELdXoHSuiGjhF90JnHF5ib+q3JYihaUDPUlvXZuD053/USjVxNW3aTB4hrN/kG8Mbu6dT
f2k65YsSHI0Q0vZmtA+iRJ4uvU5tZyLPyU+spKAl23AcZ5/AdMA+dJm450Vkd8pEe9Sa7swCXTlE
8kUIlxFOVha4rAdlNAQJPBpfV0nQmbSJp3JXJ/Zb2Fm3r3Xy2PdCqjOPXTkj/0us3rqqzj3pH/kI
Dw3aQEfM1E17Wyf5a1iA6Pj1+lqZ/CX7EHgtP0dcoCQ4XSp2NaDVWFuOn6mXVmZnST0UY2WEgmDZ
uzSBPdQS/EM1dJsT8fCy9z/tsX8sXiEq0aCBynGsOFU0cTNE0fUcT3a+rGZaKtMbWYckHjxx1FHD
2b2Ft6v8mRhoIJ1Jr2tDdPrzP77AjTSbZID1BShPDuAcCqV/6qahP9tcW3vEIsJtOxAPlrTuKA2H
AeAY2NbbEQKJ0TJtjTxrCbKyZpfMw7IImF810XwEi90cTNZ8KNA0nwCw+e4VaCN9PeUr5dNSqt5O
Re47Nmbv4C2D6ia58jfSev0Hazu2M6Q31xpFyYUBsgj/GI4BCS53BPanXv9QYTFk6TDo+fD1x6zF
32L3tnM+ekXGsP01vR9vHFwg+21ezfGZu4aVqV9yEEXVeF5mmuy9jIMjLl3Rwk1q85L3ZXgmAtee
sNjAfVcBxd2H9mEWrQm3rLFc/BpF5yUbgkN++3nRQC1piDEhPiv9Ur4T0nDzoqBSkH8UYxNmlwX6
Urqe1v00ogucvdMIpHjp52Tr23OuNSuRsVSsN21U5dhS5RFI8Q/TQDuwOqmyJwUD8Ay9wcvGaBHn
am57VbSt99adgKy7Gje4wyby4U+8/foBpzn9N0iELxFtjCCBQKJAvLDO/1t5aEugJXh3urqH+dWV
gw/r3mftmaW7EhpLaJvLIelVkjw4xh4gg1ay35N3mQRCxJe4Nu0bP8r8KjjKwZ8/YxJ0N9oT5wAu
a6++iGoicBVp/Lp/KMso/g7Tsz7YVLlozmECVuZhCV+rDcTHSK2z19qrWapVeFN6bSondIYsTjS7
ysuuhgImHl9P+0qI/wvN5sswwbU9PXYd5H4xJeOOlapI8+YsXmdlxJZ4tq5oqG7rPntVDdc3Zdd6
1607C1te+4BTWP6xx+qylsUAq8R3kL3rKyrgGhWAp4tunTrXlliJ8CWaTeowqiCS673JfGjv6kCM
W5GM05VrwTWOYDZ02VScxu/PL7GeLYzs2VF5NCzTWJYww617XkG7OIzfv37Iyg67JCcKVcJ7cc6A
ZgLTZEc4SBThSMP93A+3k5EHfxDnquu1YVs01LRl0ziMmBlukHX9fID7Dw/igxeqfPM/SJ6srYDF
Ns46wIELUat3Q7tw65ywu5mjo5Ak7PPrQVt7wiLmDWKyJjSxD3WHQ0DsRePjMEF2fmbF/HTRI5ag
trImXgvf6PBIc9wAH8bMzXYDRYGp2eTFfM7bfmVKlrg2V7QCsCw/e29NWewCrIatO1EUrHWbCDc2
ZyqflfFaItkAlwNqNevUe1C3agd8dnzrjeEzznLnuGv/QBL+Y7ta4tlokTQmnEAz7zpYuFA00Bs5
3scJboKg456nxnrhdSX9v6HoW973Hezcv56olWy21L6PI5qEpNDDgxgD6NIImMVD7vQcyXrt1xc5
wOTtLIkn83czAsCTFdmwzfP+HFH/HxzQf41a8P9TTGn5qJKRVDf/WB+O0Ux2rNXBx9yS4BHeueqG
DfkMLQuIWVwLG0ZpLEz3k2TQi5ZhARfaLi9e/ZG/dnMFi5hEepfhcviS7jgmvm/nzOdHioNFk2KX
gBpqjzPNuSy+NrSLNKH6HhYCLu4feABrdpkE/pD6EeDiFy6MRZIow0zWQ9Kq9xIPitJuDubURI0Z
z1SAK4XBEvzGC3jaZuAZHWVBoPcTwD+Ht+2wNUVPN6bKPq0f9RsckbIzUbwyYEs8nK9kH8RDnr83
ZR7i+iuwld7HJUyuz3zRyl60pD9qEuP4KhnaLyfPFhHaF5lX3ZO2w7cKXMvtDLLomUetfcuiSiCR
KbIQ3qvvpMCaj2QGKoUCHvZcPlr7/VMm/GPvtmgLjvEUeW/wsDwwFg4PcAtMvl2QcsJ/Yyo4iu+x
LMleFf2vboIH9D/+f5f9+Gm5/fHmIYPbgC4hGDZnVKeEQtEpMuTcuPznhoNXP039H79uJ/TFJSjk
exnFzeYkbixcrdITKiOCp+HXn7D2kMXksgDMwZ6Bq666kwAhNIVOdGl+YkBO9DLxUr6Uao59r2rR
wSF7gq0z7TQA51FVX3RXgXE6ras/xilWtQkDyiDs5KGGoTM8JYd2vHD9LLK+0FJ6WQzVKKmcB91V
QI0rd9av4j+XPl59UebZrvdDkyMl0TZ50lPko6C8bLfFjy+SNoSVkN5qBd+FRumtUnV3yAJsS5ct
nEXKdoEToSyiYM9m71bK+QYnx6eRDt8v5WzyJTZCcvAsmFbQUcAQpXqAwlxOCnMmRf9noRX+Cwuh
eV61ZIb826hmvTGAvm36SD9H0PC6JHHiCYsApq6s+GSFv68BCqwz8GoGgzPi1+O/snSWMIg4ZjCZ
GU8qGTb5dAHA4r6+zMobb75IybzRtpk5oYBXQAwT9UQOBQs4t1726ouALYN8yjN1khs+WeWdErPw
6vjCQV8ErAYivChgRrGXs49+GGzSHvlwtnZeG/VFwBIoFxehggVlDX3CGweY6TN66uYStAaGfRGx
6LMRUukw2NceWCWur/1D78Otdgau+4wS0doHLMOWxDF0+Fuyd9X4Uhe4LQNveTwTUis/voQ5iLAu
JtYiJ4yeHzwGk3abILyM2xf+C+HQqTYGdRhWBTktps0c2b0dYIh70ZpcghtAbu9oncNXzGimbwzv
fNBiCQED5+vfX8k2S8yBYQWDBwiDN+dpzTPP9Vsb4MIS5P1zTj5ro3/68z/2wa7p4bRDsJkQIJ/B
oc9P1+pI/ewyJdl/gQ7iUbqQ+TEBB4b8LHWU70KDi8WvB2jt7ReRZVvNTMtPb98DVa0F8BKz9d6+
/vG10V8EFgsmlkHuK9hTB+fYMp7I9zkbvRRaOsWZtX9K6v86HmJ1LgKL8rntPA6DEZlDWZvPxbOA
z6SC0h3vq1vII58pSFYKtiXsYJaaAxis4BiY0ed5QhOiNvciIziVncMGrIzWUgqZh8AL6JYF+9iq
KwPdvsZW29k7p+Wx9vOLbZHlGa280+YCC4/kTpWF2kPmvH4Nx7M6qCuLaQk+MCVQYnMC4z7ggOk3
Nwr3dwgG15m7r5WpXoIP1NyQrIHewx7y3feqi/e1bLaqzJ/d3KaBZWces/YRi3gG8wyaboGHCsuC
z1ZTgKPn+Wzvd+3XF/tkXAVVZTvOUB1m3k9Jk1amA8MJ5uuIW/v5RThDLq6aogQvXyb8NYao2y4T
QGJ//eNrMbAIZzhkO+iL+2wf+fMjs/rViOombsLrMQwuyxhLnAHs1uY6KCH8IxvG2p0OAJ24YbAx
iLZtXurmEhxXyJc4gzEE1VPYme1Bu/8EBqdMKxyCLxqlJcggJq0fygzuO6dlSsjJ7nOAzjx/CuZz
csAroRwuQrkGKK8eWwrz9U7mDzRQ/puJW7rL9VBcRMHEEJ0WwR/bGjUjFA5KRJuOxm+6+quDqNTp
KzJ16SScvu6PJzDFzRzbke3jopwheDslL1khLsPS4QMWcaxAd04akSEZ5eZurKLPcK4uW6VLZAHs
LlqRU6RSGtUfdYQoixUwkwn449uvF9HaDC/imJkcaEyJ7Ua45o63/mHU7LYb4jORvJImlorG82y8
oQ4Z27dZAimQECdgMST5maJrJVEvbe/lUHXlqCgmVmUHmzV31OH8WybV3SlLD317Duy2kpCWcAKL
ltgYOYSx9L3voqr5zzKCrBo8qPiulW1/WVJdKhpbQSPbiyDYqxCohSb79PIL+xxLHIEI4EsLhi02
ZQLbVYD48zTy1Tlp75WJWIIIoMeg9DjBv9ok6iOZ9OM4v+okvrcitycvhzPnp7VpWAQyn4ivJjhd
7XVRHqYi+h3Ak6cX2WdfnhOEW/uSRTBLjoKanr4E9dBdkMCZk2a4J4c+dsm3+aU10hJRUBbxOAyR
DPdjy7ONMZPbxgWXMF4PsgsX0yKyJ3jV14oPDMafbt4JKz/LSJ9DjaykjSWOgApIhld5y/aqih70
GH+CBLJPku7166y0kjaW8jgjGXqocSBtQD/yhIGA7PP/AIJYmeMljICEmU9nr8AcF+QjVN1ptfIK
GAtu6scEraivP2JljJbwgQZFURLBMn6fZ8WLgIlsWqOEiTNyvOz3FxtnOWbWhztbgBMV4Am1qOND
H7T3RVScY/2vTMPycp9OYxXHEZIGqUBecj2I5g25zJmTB4tIsyr3T1J5fE+s+65kVqZ+y35/PTRr
L74ofmddyZH4TbgPQvILDri/x6jzz2w6a9O6iCupcTWcY09D2e4O8VAfqSlkGlb1OdjJSpZbStLo
E2qqYwjc2NifwK/BRBw3qoV9GLKL6AUhX9rSGwo3n66GCTdD9bIVLHwt/Es7x8vregvP9jrIerbv
ib0zxO1nXyjwPPL9ed70SggvL+uF12NnqdtwzxtY17FyH8eN3lBqrhMvegJy+f2ihbS8rR+pamF2
j9KROR1tYzP02yE69+N+8A/O5z+6Ckv8j9GqZGEnTsqUHo3+AtKPa/hAj/G4B5S7eOKk9J5jUkbt
RqDH4FJeuzlKx76ffviWkO99ZCj+O+bwLaLBNACqHcMLeA+GCsTgqCzKPWuhZi+a0tt3LM7KzRg2
9m9SJbjjZZHH3lzV1XdQhRqqdMyguQFkMb8xwLp80/BLSna1j2O80by7YoUfbPVA8SMRJIrfg6IJ
n3gckLT1pkRD3tTauzrRBKgDVV+dFEOvKc+ZOegkHL+3SUMfYsOazwpf7G01h+ZnCvOUPPgmKcRd
9ih4RbBloRzMX11SWfk7phVuk2SppIOqI8gq2073UQcNFU83O8kHe2jhof08B1XzWlJ4PEL1Bj62
VTXdWhX7v7iuehDwCr2XTpdBavoqB0IzR5cOBJuu38DptsedetNAxGZsHMtg9uBD5J5G6MySxuFW
gmV9/m4Li0tYWiZ7y0Ydb3gBn3CA0OYZkjR+4sk0BpNzqyc+PMDlVs470xY9NF9LCPM9xi3D+Hpu
cuNGh3p6xQVy/1emgbFOdSNqA1+DXG0c+Hzsjc0+9A1FOfKfYIjOt9xjVPxwlWv1Pc1YcYu2E7S2
5Iih3QAVFdyQxA9uFMnotgx99k58R82+yVT36oJkHLZFBZDkTUnm4hqKgJDcTrS8Bf+B2S3vFaii
nehgJCDLLtM7iavC4hn/n/BSPvJS3PKwy6+8fHBtSiB3/Qa8PC4PHRDOCk2kqWQb34N2yFsbGElT
KJX3GFcOazXDytKlyZgo7H6yNS+iQHMu7ep4BorLj9h35jU0TGF539zXzsYH5XeRTAFKBfigM2Hy
DWxsHHmI7jFLFZMs32jhC/esXD0+O4sXcyZS8xXFMJr7uEbDZkMnlVVb2lpbpnAB7ugO9CD5WcMJ
/VpHVDwC6wDQZtHin02jBvi7W0ZAJKfeHKQYVbPt8trSLemn3r+uho4OOz2z/C+v89BIoV2Dl4S5
g/+TMMG+S4RmmzIbBjcFT/LpaoopJS+6C4JgZ7H4+I4MVLPreO5VsMOFy/ioeOEgmBnExRGy/lF+
lVjH3uFAP111YSs/Yd7Hm2eKHssz5OrHLu2KwpK/asO8bsunboZB3uzB/C0O8K8GNr+buDHtXedj
dZUz8+6zyK9/u662P4BRLu7yrI0PI7icMm0lDQ60xwClbd7X31CpZOFtwkqs17npq5s+KNlnbLDL
uZbFt66K4cRVNbXYSNNDITNviycpB/6r19CbvPHV4B8sMPx2O5q+CDZDPaKTJVyBSlrPk5shdZTE
f3uzKeyWjVDB+laQFrMT4C/d1mqkD0gGkMAGXOmaTHF1fRJe3KOxG2xFnGXiMAoUObQ92YAofyhf
ym4MIV+hBbrtme35TVN3hf+k2r7VcyobpAG1xeVEqx4aBsGZW2lq+3eZUw8LKJjgaVXCzBwKPb0c
Hn3dOwUfQO3ma0thQbfnEElpD9KVkGERBthMxXuMVlDnCVTNdYzKd85V/2wM4W6jwqp/k2EfPYs8
1t9hgBNVv5pYY+1DtFfGB9iCm6upnmPA+zLnm3kDpez8PhiBqM9o7qRKLY1CsXGuUL87OF7+ojBb
e7LGS55KBPZznIUYRe2dlt+YD/pvoPrqKwJhP7kXUhR4TaylV+6o/8t2Lj9MSJNXwkT1FsCFQL5h
Xw7yw8nMNNyWEfXEvUBee52D05ppRFsFaTa6fL5uoZc8HVjensSqNamybcc5NdusbXNTbtCnrN48
W5Hpt1YjoFFu7MM9rRIXHeQQDw+xDMdXNLENT4Xq+scgAwhxo8YiH9I4jCu3rQkWx0mjINmUVNMX
3G0PQ6p62rVpFXTJXQLt+2s+1/0PS1S5R4uohk5NKDuaipEVxwq+Ds1ubEAd3qAV6XnfVZJ39jHo
/SpOa/S1CcQ72vYO5mV9suVd0o/3QkJwA5ro8XcHiakPMI26Q6QivmE8AkSZNVPxNIIccs846569
cIC1gobnxquWLDgAHWY+eN7yb9i6xi11vtenQKRNr2LKQ5XyqCTDVntBwK4mVs/6YZRwEAI2yOZk
fqUwleQGyeiEhmaA2Vd/Me5h94zcRPmGFCLEi7g4eERrzStTGtTeMwWwiVx3wFT2GtK6lSn28Th5
zb5uAuyEdTf42T2XZkzLglCys7kHiYpRRcO99gO0Mukw1d1VkwD+u0cLHnRSINUqe8WS1qkP1Ji+
TIsS19fXNh6a6LmJGnDhtQQehQiAU1KahQZRA1Gf7xUz9AFq8sVTnszsu4VSgrerVOZPv1yYQOyj
HV2xAYWxsWOaEdOXHxKrx/9u/BhvBTcG/ht9+/a3JxDZhPH4M6Ynpa8Al9E7lC4lSyVOR7dwGWwx
ZXTItox6wwOngYtSyHGU/kNnGj+5ZbUNaUojHfdbIQfv2eU2NLetdvxHF3rqHV4pNtw1drafPHHV
e5LlJkk7iDsCy4k2i4P6NKe34BV6H1BlRDiC8hy2t3HT4uU5Heq7HjqAn40sHd2EpMn1BqXUTDaC
IB0WPCwf69ozegOjP5qnyAc9cjC2NX+DcR/FxlARPI/zhM2IQyghRJHd8Z9uqO1L1GHNAS4DdfZx
lPm1h73teqxZ9zMMgRjZjAIeurkoSb9p4D685U1pk20G+/V9k5iCpHkAKTmcCsb6DnY/2D2TJMNW
LRMSXPeKlS/MbyuIYCvLPblFr8GjqSwl/z0KJBGUkKK7L3kSPDvH6r9Bls4PAeCi0573E+9uZ8Br
D05hI0rHQHYynaMT7jHuKf9BMrBqbtlQYN5GGzsIzrtJRHA1ogUnHMpnkckAlSLYwdLJKow6Uoiu
7pGS4q5IYbdKyNZTXmLyNCmQyO87oKD6bRB1mFKQE/T0MCRcFrserziDMlnx+KXwlbkZp3b4BouH
mWxnXOx1B8jCdG96HliTQlEBG/CkiNvpcPD1JknA6awH2NP6lSd+hHouH2amijvcz6rNWHIYFeTE
Yy6VQd6pDQdFzLtysYvrFKCOPodKg+9nG41R1WnRTQHdVnElil1LE0Ovq4jF11M/uY+oaNyxDnOf
b2VuzVZic2SQi8llC+5iVpk9Rg4WNwlEhG85MqS34ZNDCW5wAfFIM4U8qVFx6p0tAAZmg4RwT5dN
t9QG7kMkVfHZwC7lqevG6qZo4D42wcPyxtR5k22QRPP7uC2Kp8QboR6TkNkE2wGV59MoQLBKg6JD
Ah/C0U2bKnD1D6l4km2gW4bKZ7BTlkE2OUDSJC3DYERF3pSpMp786HJSewcCLwGWxuUgv/eZnz1D
flN/i5Bt7cYEM3roBGeYeSMaJqF54Mf5bgx504BwHIufsLC2H1yY4mdM6ubBCIstVBqCxNIV0IPf
944WRxTj808DPHe0gb4vCkWLjfwG3nQA+itAv2ecK04LKfbaEhJWU6khoRGa7BvVmXrKYbc5wMqp
w1ZQ+0NcbVhwusVROPuEV8BKgtTugLIP0gpF5g8z5fwnq9rxeygggaMhwgvh7DD5LFXM9zyo1d7E
GWrjbK6/j9bx1Itcn05jnHyoLNLfcFiWm9wm42snYaaCZRLLTQ/2F9kwb8ZY49dQoLukR4TocnpT
RSkf62qYfuFAE1iczzSOFCUDt1JyCFbTgU+QIgxQAW8E6Pioav7RG7Jo6+Bjcpr/lXV41brp3XWu
R4JCtIGbh3DDcCPDetxzzvpjPNXhm21wDNTd6N0ynN2ufJOXD3Eo8xcJpJjbtjjAbtC8gMApBQDF
ctiPuGqQ1wAxxUCQ9eF9pACXArh+Gm66sobTQA1XMdUCg0oYNOjUVM00zRopb9tgFNN28gP/LUP/
MsXJYbzPQKBQmzbAPUuNW9PXZvaH65gi4Z1utbc87vHXu4AkeYquJH1wsO1zaVwZ/sRsiSwzkmY+
iJHScWerrnuIYXWU79EABKCCJFGzsUHSftMmQtCHDfRnAZTFoIPoQq50ZaY3Ueb82iQt2A6NZM+z
lwz3Rvf1naG1uUHVojdqKOZvbZz3qZ2M/uG3RByEpRhtEaGDoASrt8ZW9khOtZHwcaqSnETPrKn0
X9z1ZbLJehi7hhAbuIFUVHXTktodKeb0fjTAuwN7IB4tZ/mu75CG0BrKt7Kpqu2EQYBYubQfFFXT
lCrbdBP2OjEXO0Zc8QFgCs237YSUsc27TG1qYPxuTFRV9+gYY7lZRxIvLSvkhzrEoVbDwuQtEeGp
gRwUGL9JnxJ00Fkf3ffS7kud84NPRsCuq6ZCOCpOUh/1/pM0EJvGTRKaJ9CAv3aBLBQEaiDuIjna
cRtBwQLFsYqOxZXr6fBuImM/YVzToQSXpdhpCLpfMYdtZxuTqLkXuM9+MjH/QWtpcb9QCHll67rE
MXqKgkdEZ56klOLMUkIn+JvkfXGHHTm44y4crnuEz8vAJNLzSUA42KomBHCPJYBNQSbECwMQZaIM
BpYHHJeIl7oYunYkLTKigledOc9ckSwn6qryDa9+9Axtp4P0vE7DRbwZQZDG8RenDd73bNrGkyTv
GpcU1504qVXxkOa/KOkqbGnz4D/3viBTCueHO0fapEOH0mClos6agr0doRv9QmBH6OGwbLAXsrrs
xzJFK4MhRcwCCkxTMBV/29HX3daQGue702EoT6mFqeQV3PXi7ga+gwi2hLQT2+YZPJLQ6o4xUabi
kt2I2sdZBbaQvvgtwBMLDzYqM76JWx61V8Fc5fXWq21Q3UgtxRUcR7DnZhDZ3EtYGZ6qyRC1dtdB
UfBFoxLFsbSopFYvUJ7I1JACNgHzva6CtvJOMV9jjULBpE5dBp3wt9BDCoC/O/ZGHEeBN6ojgWES
Lsv5U0l7lF5IvTa8YUhdHVJ0EI5bHXr0G6t1xH8Gk4djMxw5O9RctMa56HZWlSefUF0kEccG6tff
wSiWWar5FHU3lNPIv+5qWFSlsa5sva0cHb173ukW/aoSC//QUghlXIG830c3DLzP+HuRdEBB2UxS
YAHhwJwSXmBrl2LCCIgJFfFeYFUUKZL3iLHzSxw9RRSN0c41iYa8sBJ1c5/E7fhMQKrvIDwrG3o4
JTpz1WX96O1jz2m5HZ2GFsgcoOznlPF6x2fVFfitoFAHhpqlBUYkTrxtlWB5p0GVwfagR4nzQQt4
WD6VbVj9pEmOcKhRt2cbldk825e8jwjKDKTPh5KVEAafoCWD+46e03uQ74vhiHAqs13ZEZ5fIc5Q
BruuAupLJXzQh2qs+RO0cqG1jWqjfxNQeEfFQsrTeUPVldh5vNcTytNm7CsIzctGTiJ1oLZdMdxd
dtuy1P/H2ZU0x8lz619ElQAJxLYnz7HjOO12NqqMjGISAsSvvw/5Nn4V09zqTRZOldRIOhrOeYZ+
+OZiVvqtB3uZnyDBSfe7D6s8ekelnwDKLXwPlWjnZurxxLtRAwUkxrR4oQLlmJCbAG9db4O0tYNL
f8evKg9Ck7hnjuSXll1Y7WPJsW2IXgXFNvM9XE+7FlkAGHB3vIS1KqzItkPUTrgc9UR9Ujqrj7RT
yE/xme0ONsRQPZuU8BcBlf5tigf2FREpuYbocXCTZwMMiaSOkSkSImj7fdEDGOoKkMz32VjGv5TT
MIDr03Hk0W0z9XAaLGEIh1cGIpDnDA/SXpt8q3oS3bOoRuTN6ya5ER0gjojFvHP3w4TdEIfjhKSD
J5ruJW6r6ddAvPgY0qHbAZ+u730CRGTHU/dzRoamvtXlqD7pOGSfRABOx9ZA2DrekTSSVyFupT7I
I8zf0hJnmxix6WxEzrp8W4SgriRZPKcGeCDb7E7j6l1ccRe6Kxs1Im+Id4p8yKN8jDZ6qnW6VwyX
UoVdOz1IlEWf8NZln4BJ5jdxWP3EtoHXgMsdCLVDM6DdwuLPxWsscMSuJWEgNig24MuERuR7dIQ6
JcmQYnAbvicjGb+RnmXfxYh8KnzvgvuJVDo5ZCGIKGpieEnKognutUeqnwlIU/fuWDrTtY9c9U8O
YwUcrri7FnC6OEQ0TN1Dq2mBKPAYhdqzg8fsHTU6uUq1F28DN/ORe4QJNY+q6YlWCRJQAkJ5EEkt
eHsisoPmQQHWzyZIkQZPOiQtkTEN2VeqsLMa3hOgAbz+tnJmMhYnjb7rDBIAUF3sYRY830DgJ6MO
I7Ia1zjE609dk0VsE/edc6cSSMPBgarAGy3GfvBS1pjjCNnNPXaj/rPAVh5cJR3UCGUR63kkcSg7
dQgLqK6vtooj+7QZJqiUXhmZRL88MUVPvC2LZzpQPGkDZB/bVmYnMQXuN12XeOAjnY93Ms4/c4t8
BfA1sYGLwqZhDd7kMB4aDm6vwrc4AuxW0A73BLxHjnVQTiXuCgL1J1w0hkfEePzoVHX9ksJ97HGg
o0jgduXHww83jiNv6+O28rWLmHrwaCheORAH22AoiMDFk6CAIKiA7WPXT1tfesW0UXN+HVJ2frXV
nY/tV/sO3VBQMTcjIASfQ2byEv54ktU4y+JZpacDERzXeFDL900AptKmiVwQp90i877BcCp51Txs
Y7hkoQq+GRVebTQfkquQVVLuyklDPrv3kPre5yYjctOjiloj66VYfxiRxdxKDc2n3cSLodqzMM/M
vYS6nrNtURtodwTaSsUBRZTxS0DysL3hkC/PX3LEtnPTGDguI4tEouMAAUN5TKGnnb+B1e8cchcW
OQAWQApQFXHw5ACWtBuKFO/+zjfdYxoDxu60rJqnKc9/jinFUtWe2ScmLapdEuENoXQKoU09QfQ4
ZS7/6nVDMGw10mFIMuvID/B+r5PP2Curbj+NkyZ70XmVuRa4z004xtse+60/4SWd72vPhOyFKTeG
ukcsUn1TdmlTztnpUWDT6OnXrsxbc3Byg1RD5tX4rSjwIBNTuiH29jKi/mPsImGjBDzDdBNyuW95
jJioOvwTk6iM97LF+xuRNKePgtmJIJ7aKfujismNtzUf8BJGYs5V37nuQHmMYn1n/Kx5U16Nw1bW
Bu9lVmf6VY9M4cXT6V8Qnxp/pgJuHWpCEneETcgeF3aS4wscsq0mJJJGF65+juEReUwg1eLfIy2Z
fmoqb96FHOiFxSUOLBfCwld5JdVTawasxNANvgnu4qzPwNj8lQAge6iQ23wYsvlK4VP51VG4d26a
HsqXWLfDVvAxcXBp9cyfskC+YYtcK8oxOHmqb9jwca9pmC5eHBDu1A6vLee5akvk7tpBodbEqkbf
K/BXIFSiNTItlQCuvskdPHWqvCLPOs7q53Ios5NPW++TV6dBvC2U435JsHnUL8k0lN2mw8VNXydZ
F751cUeQ0UduIVN7U/jmMygZswAAZ+RGs8o9Qhzd/Ybi3/Q86EjtJQR58l2Hy4d/XUokHZMGOuRI
E5azYNXY+aS7iUihUrZrJkgQ+np+xnlNXks8+Ly+wT3a5xghvAB3XtGluNi7bdje0djTV41jUIoA
JR0vKcicZ8O1gXr6b7hg46jRZQ0BqNih050TtSHdITPlmE0LRtLsxZ39gddxfITAR4+Xa64yQBxx
+XprCQ7VbUK95j4O8Yq9NonMriUVsKQYBbtBYYiWN7ApkY866315SJw2zfZOWPL+CgURvI5qOdfn
LivkWmAJNWUQR2UAS8iwQn0NHKBuSteYfDMf8IMqrs17JpEiuIEoeigm02zgE3fIkcLDe+cgmR9u
8qw/OEDTX/YlFm4C7rm9kZkPo+YBL1PUovzBvBU6xGP8fAcL+APbxZWWTgkvuoYdwF77g3fwbnDU
iWp+vV6+X8Bn2IRmPACAIs0j/6DE+BX32nrbd6t8wSVsgIUebqFKF2ejYgdAiL5JnR+8CdgeqeEQ
Gwbm+xCmF86ERQlQSVmAWZ+wg6zSXS7Ua9jRFRrPAsjEJjQbopsUMgr0IAWwH3I+YnCWgOyeAAhy
GT7J5jBLFhRF3QMkg1KZ3gcDTv10gmpHNKPRLlpKNou50vBqqSTxD2bEHiIj+TYje1GDvHO1/nK+
j4W1ZPt6mDQWWVcjstMpBLWc4AkQSLJiu73U+Dw/76DDPWMevBKQRcb7rttWUVvewudqLdKWWp//
/q51SVBXd92RHaALeA01zmo7lkj4nx+XpSVkYaAwyAq5Iz84CGQiNlUEJoxyulMtgmkFjrn08y0k
FAFlMFQdDQ4miopNPvT51i+zr+d//sIu9Nfu8N3YIOnRjoTj51eei0coxSUbIM/I0E3dJRd5zrDA
NvVQdc6LskL5MlXieyOQl2YFucw0NLANPZSTlUENAAC4hOar7ufZHaEUdn54FmbXtvGQuoERXgDG
08y/yEVW7pAz6TeM6jU7h4UJsL08TKRCL67a//18jp1tRoanurqvk2rN1mvpK6xTeVCS1kbiHMjl
TKqKMEYG4rFbp0Ca+/xALX3G3PV/1lEdssyp2Fz/fOrNuGvb/BcFWhVXpjV5i4UTh1hxLFToQqe3
9w9CFc9e6W2h1XwU4K7000uNnXxlw16IN9vGI6ecZykIsAdBe+c3y6Pyp1fGxQpUf2kurGhWSZ8A
/TIPVGRQrSrvZ9JZyfqn8/Ow9OOtU9nDNb81pMGRHxXIRREcyUhj/risceskFr7BK1wiGlIGb6Qc
uf2dOx/6l7TObN8OJWNdBBlaJ2r8HNfgMIQtFI7ON/7xsDPbrCONugTWsLBlbYBP2SBX0G0b4DHH
ZtWh8ePVyWydiQGqNSQuDDu0wXA3+Ujz4BwmUbQNQUUqnMvAwsy25PADyJzyxAFxUQJAhDIENBdD
tdb60jBZYZy2NQOq0kR/N9MZcC5D97WrLp5jK4TTIuyRipn4Aa/BE2gkBYoQ4Zou0sd7EIuso9gg
nZjE8AQDjlrem7S5D+abUI2HvSQrtNGl8bGiN5VxZDiglAfkSIsdgLDDJhd+tEVJZg2X/HEEM1tv
gvZEh0jrgv2do0Zj2hROtauqh0tDZEUwMtMZmOsZYFU+R06ZgMyWXFdp+bQOt/34lcZsuQkUQFEf
hL05SNOx8yR4fU+c8inx6a86KnckzpCRExc9N5ltxIGdDWlW1eKEid00uUaBSR2mIH85v2cszASf
I/3dmRZ3pnT9IuR4eJgZjFiIfYk85OGy1ucpetd61mWO29ARv92Ff9q+bqJwHybk2/nWF3YjW3rC
UwBN6JKD1iElP4Sp/uKP+mvd+nskz74Vfrhy3nzsi83YPzYcXpXkLZs1NHsHWbncXA2dPNSN+/t/
ndX3gz/s+JQ9+gjESa4oFS7NjRXrMmuQLywYxzGqolvdoybsmnxNNXmpdTvMA1FPQ5aA6B6hjIuy
ULirY72mc7rUunVGQ+SuF45ChKek+wFvA7Fz+YW0AMatCBdZxuoEXIRD1vT5xuW62HJGn+PE93Hi
DZctXluigpV1UE20Cw9+Xn4NGmyDwB1dZD/GmO3BwWPSDZHDwDogHUN9CO+FfriMocdshYpg6rKp
U3FwgCPcSwri5HYaAKQ5H3ULM2t7b1QDQ8ZdaHpARYpuUoDqL9+7be2LDGUjOUFdG3VYQMvTVl51
TZkCZODdhqibrVyUFk4I23QD6fAQgHdBAb/3X5v5Vj3nEloy7OBr+3rZMFnBS1AiFZGWAAIBILbH
hXK48vPVL1iaBCt4M1/2DW0mhXEqu6fRn8Z7r62yS3SDsTit4BVdw4Hn02i9cf1Xz7TtXe8AF3DZ
yFjRSwwZIeFXoXWuq+4Gpbl0p5kgx/PNL5wKtuoFhRz4hHIykppTFMvNCLM6wxq2LZvqR0TVsHG9
eu3pvDANtvzFgEonEHQUfcWF5+/KmEd7vG1fzn/JwjK1jTcK+HvDBVOgdbfgv0PA0LZj7gPRHHwL
HH/lEF24ytj6Fx2JpykKnLmTPs/3HqRnUK0UnwBug50g66qth8Q/LfLLDjVbEQOYl6pAfzWuToBR
QR1wAmJKFWvam0szMv/93Y1jbHwvhxlKA9RkHKKe4XSqBUJ+TOqv5ydlqQMrrnnfhEHOA4xX5+Ft
iConUPHltJIk/FhwlTHbjEPEUEuDfCyaT5neo1q0lQM/KJfehYl8inDT7M0Dr4M7UJMuyr0hdfXf
IfPcOCoNAU4U4IDqCpUTcEJ8Zvbnx2tpfVnRLvoWDy5eovXYA6jMdX4gYHbOWN+5CawrdexdAWxz
Ot/ZwuTYGhlpWPWhAzu2X0TqcQNPE9DIUWC/bOOyVTJoAwJB0fftrzLq+bZ3qx/gsvq7y366dREH
uiiRCkaOv1Q/nCgHni6LgDU63/jCk84WxkBqDFhX33V+pl1WXWVaOndhmIvrpPaitUvyfPT8W7li
bO77XeQVrWmchvAYnJLB/eOEDdvMGpENm9MzVTtsvAwJaUO7PcwOtlHiv0ZTPWI3ri4SwWG2eEaf
5dFgQBD5Mx8vW+DngDXJ8jU3mYVjxdbPqEaQEQjz0p8gVO4KZFSwFD6hZPMy60Osf8RSN9bBnush
inzgs/7oVN0YR38hs9Gq0dfzLjw50BE/vyKWIsUKeo0zCzWh1vwYiYlRxY9w92mDyxQfGbOCvqjo
lJoupz/VJA5uQPfIJICikCeP0LWpLvsEW0mjhmlXCukV9qMggKEPbfkTYgtrToIfjk8YuPPf361m
AFUyGaW1/kShT3c1Zw7+auVeMPho3DpDaJYpE3NcNeHm+ShhW3IF3uyFFoWuvYKKanAkUion0jvp
neThk64r55KzAr/cWjZ5DMkbCUXuV9X14yYewIvKRhBPzo/Lh9sUWreWTQpvrgAytuwhHlFL+RNH
LOfuIVKpm4Nmk7fQ0b9k7YT/FFQ6DrZ0HQn/O3C87JolCRA1oGPWzYXtz6fhu+UjoFLdgkToveaE
gSmQNWAruKMj137/h1dD/H77tODg31QRzDdAGQBMWcZD5+8Dd5q6m84BimmXDDweL/yY+Ue8+5iU
ewKeU6XzVdYBqsekqMfpOvJq4KbOz/vHtx58jnV2aMCxvAlUlgcVuN1PsJEaX4IFYMCu8sYpwnbe
pBEkvnnH/Riq8zWPgI7NgWnNhm1fQmtr5XG7sAL/Kb9Epqno0LuvEgC7bBeKXN+ORceGbSTA8jr/
uUuTZ4U/5KNkl2JM73npBoB/DQnwoPCz3HRg8ONebAjIi+e7WtjGiPffqVNEjmCtRe4rMKI0vKeZ
bs3ejD3gRpd1YG0IFEwBgHEK5+h1JYrZwoFyW9bUghzOt780IdaWEMd1mgwlzcFDJwBTeqiad23o
7GHwupbQ+LiLf2oyNCC4uqScv/DA5Q/EB2L+sRdILYKTafRFT8Xwn+JMoXtkNAAwPCF1og4eLEr3
jp9EF83zP4UZYF4JTAjbHOYcEujLLJyA7QibaE2V6eN19E9FxksBNoSJJdaRS/lwF/QFCMDxoEGU
OD/PSx1YOwD3Kg/sd7+6pe7g36cVrZ7derUkM2+7/9xNMfhzr+92MIgp1IFKOXTpaVkdGGSMDiFK
S3vRQwEcvJjxPofq6gbY0N/nP2dpTVkhHmcsyoN+FF+JBjj9TtcSvF7ju4R9dkwKDZPLurHCuxJF
KhJfVbAdDKtvhFL+EHfSv49jV3y/rAsrwLPJxJiMMTsB0Vi/VDosruKYQHIha7OVR+/H+yGLrBjn
jRMgl54WJzAl0gNAzs0G5Jlm12AfLpJxLeW6MCd20QYV4xTExKY4Qe+ggTyWBBuNF296ci/twTr1
hxw0YtnU2anoQGcVU/7sezxA8nWtWrP0CdaxzynjXRz22clNOdW3KAMhPxM4pBL7wEmncWXTXZgQ
Pv/9XbjkQHEVbhdUt/AOHu7iWo77QBt+J+AeBxR2uXIOLn3N/Pd33eB4rxUopNnJg5b1jQS5fd9P
bX8du93aZXjpS6zAdzLj5tR18hNnvgN+fy62GeAzSNv4f6K2XZM7XvoSK9w9bwrHpJ+KE1AVXo/t
F9vjtiZgb9akcJ7PR+LCFsmtYG+mJiUjqDPY43vnxgT6i/J4csnjOWS2nrhHvSQTThvex6ZuO4C5
QYNPvygHsO21zWrp91thLnsfynFOhzMqUp2/KbqW1Zt+Yipf2Q0Xdnm7YANXIgHfILCzqQ+2n+ZP
4KfeVQOKv4V4oxKGHkiBJBddfP4p4OQUzrJjreQnQKBBIlJx/Og3dM0zc2FB2RWcsXNcOoBPeYqm
ortOC53ee9p95W794/xiWurACnHQaabB6Ud5cknyWsvJ2fy9VlVk8FaKCB9mMkJml3K8nmeFKKk8
wU37qgWBdMPr7iYjLwMuom1yGWIK/VghDq5kGdVlJU94G4wgf8/chbzot8VovNcqJgNYzEl74axb
gc6JG1dFIeWpLfoG1IrMdX6nOZiBl82KFeIKFA2fRhgz6gxfZQ5p1pHkz20Ez+rzHSxNinWaE6P9
Oe3jf+ctamywDr9vU1JtC7dR2yh+gToKXQnGhTcds1XOmxBqs5pScWz8Md4Q3VagGBfSN4ehiiOw
Ckn4s0Ul12wYMgj5BrVcEKXqdO0KtrDd2HUg4zBdiinWn4zH9X7oev/RBQv46/mBXIgfu/JTQSRN
QrVEniYqS/CTu3Tj4B2x0cxd8yJd6sI67JXw2yJshf4UQCVsaxh5JFBmuoaO4hpgbGmIrE1ATgrc
PZibnCr4Rn6uXHYHRll8PD9CS43Pn/XudKdF5HSFE+efPENivHMlCMx+C6WrAHy2y7qYu37XRZhm
JCkTLk8a1k2/k0wGt3BJVp/Ot/5XZfCDV0NgBTtgPRO47g357sFlDARprwVZcYPc/8QhNDByWp3A
fq4UnEkhbVB5G6ik6WAP9hoELDQMUdsEMnSNGMKbpkqafLhHlo+yPzJqKZy+Cndok9fU83z2ualJ
kH4OnRZaa5AfGh7BUCvNpoudLGZXPS53xXSFdTwR0I+h1JTnu6KfhqbZeqKEUA70kH3XK5+LspNj
8jMOoI2X7M6Pw9JEWpuSNMoZhySSJzD3wR0IlNlL7T+fb3xeah+NsbUhpU7P4LkCGagKYoNbL1Mu
aMW4J2yKGlIKtYLk1cpiWQon6/ohCgn9pormR+MHL7iMhJAPAZkmhkDb+U9Z2Fvt4pPhTgJfEFW8
xZD62YKW6RxA2QeZuDZTBD2SQP2sKx2v5EoXBu6fYhQo53ENUu2x6dlvk7Bvoi8U5EMg2+p0BKIe
5z9qYfL/kW1nKiyheZIfJaqdkMmCislY+/Flx6ldlyIT3upKy+IIFQR3k0fV+M2Bae3X8799aUKs
HYgUxA9gxQiSVjmCU0vUD5FG7g9VlnQ/R+wOElXez/N9LY3T/Pd3W1HQe8bpokme4nHQIXKGvTRf
glSZC7NUdv3Jw04TCdfPjpRPwYb4uMiiSizhCrO6pBYixLaFT7POTTO/hNHGbBQIgvkniKGXOydc
vTQv9WBFOy24BzggkScWGn0IMwbdAOjZQOMP6LPLJsIKcx124RT1aXQ/C1mA1R7vIaO45p65sKLs
khNQ8y4SLXF99EwtoBTEnonnyBE8+woYqyAz20kPoLFe9Cm2hnuTQzcUWqnkIWBEkGevq2Oz5w5k
8PfnO1jYQ2wldyPrYpYirI+p4z7CcBXKf9DWE5uyGT4XPbuwgMBsTXfoREEqAJKC91WipqdBQVlz
ExLRr7w0FlYVnf/+LvagNeR1uZdXRw8v+j1k0O9zAhYL9HBXMDILwU3t4HYroDK8Nj/GgPlyqJXN
GoZZI9ZybEvtWxcNr2knARRUfmx0nj4ZwD7DbdYqyJudn+elAfL+O0Cip5DXpVF5DDpSAHA1V68V
Hi0FtsTzPSx9gR3YdZK4HUmi+0Gh6EjKwXnzy95fOeuWWrdiWsW5A1r5fAMJZ1WJsOsEBDzZeJFB
XshsFfeqSgnrRZsdobWA52MzuroFtfgy6h/at/KCYeGpanJcefJN8xPyNrMAWbFyS12IYVv2GdKK
xgHNvjpC7re5jplzAynCag8Hq08BX/OoXVhA/tz5uwjj1MkHRmR5bAYuv+hkyj/TGfUGBZdfFy0g
34ph2gemypO4RJ0HGiE0K+pP/ZCvGTguZIb8eWG9//26RmbWLehDypLUgVpzB+kW/A1yF8LkiaMO
rpu3+T5gkJ588/wuJ2vOjkvzY8U2NKc4BG7G6hRLJJw7D7STZOx3XZD2W4evOu8uzZAV4oFSreyn
jD4QsDPfSBvc8Gaqf7XDap5lIQhtLXkRVBFglSQ5UmRXom2u1TjeQyFBrLHGljqwolzLCILGrKdH
jisU3ec5NDC2FW/XSkwLQ2SLyZs4SDwOAaFT6uA9DX1aA93BEjpEs/bP+VW8MNm2lnyax46AUU1y
VDn8j5seBSyPQfs2bKqnkmb54Xw3CyNlS8krVP81qfzkGAeqvG18Rm4jiLCv7OVL42QFu4FwoFOC
8/tA4dn6yAFLP3ASmWIDvYuV2/LCPcpWOVDuxNIKJOXTwJLxsZml8shQN9eQeaq+QcT0hbWQUD8/
WAux79mx7+WN4Vkf3Xu8upsvhU1d3WmA1baAr0B3Bhir0M2rC6fGCvchG+FHWLnpsQEowVxD9L4e
vmeRiPIVG7AIW9YHD2Zb78CLSyYhouwe8whaQOnnKmSQbi37a0hdvkG2dlPiDyGUjFaW9NJas092
mndtx2J6lLzLrv9eD3k+TSuTsxQwVsybKctlGJHqVIW1C9oupb/doZmuIpd79x7VK4fkwpK2NRCC
RkCUlojypGD/PO5roHP2joSipmhKnm/PL7SlTuYF+O6QUY6nsawydoTapVRbmih31gaE+vzeLxwq
L5sQWwghD0MBmrnLjjjLoAdY1O5VNq3CUBci05ZAgCCtxGAZ6PIPfXkL24P+KWjq44BqwRs8ENSD
C6m6yybfnQfy3YDFsA1tRNYntyQNhj2Hp8MDMFjTkzeK7BvUKvjX8xOzsIRtLF+sDbTbpKqOKDiW
fB9D109BSrkT8e58BwsxaeP5Yrgr+ImOZqmd8EB7aCFJ0A6Dsn2osvKKe9hmQGK6yuqL/B5DZmP8
GrdvSsUm/wiCEtLqlCPZ/XkCZqW7cJFZUQ9Z+TwdPc2O3IzkhGMSgusR2NzeytQvxYoV93HOR4ok
KDtCOVJC3m8yEFEzHfRC9pkZjLksJG3dBE8WPsD0WX0U0ITaGhd2Rrynz76GaM/5qV/YwGzxBLjo
GlnliBdDTXAblDnKXH04fhFEZhBp4O7KElvqZ47Xd7FS+RHsytqi/h9GQgfVW64hiVdWiQaudo2c
sdTL/Pd3vfACimRewRmysdAkkxk2mCELM4CRwcbK4J55ftAW4sWG+6HJYSoLzz1CSfxbFaS4ZEQP
OaJDAjFZEf+ui4vnIqxWjsyFxWaD+gK3mJIauONTJ0a2zaCOu1F5+Mth5M/571nYYGw1hQqyibDZ
Ve5ReTq6h/+X/AKxe6h7nm9+6fd7/50VqVWbQdSoPqk0iR+8lI43Zd1K2H74a+X/pS6seIfSvWgr
kwdHA43bbwGEw6+kU0CAayyhgXz+M5YWlxXzaQSXK5OM5Sk2QfAaZYS+VNCuhTZjPvzwsYVene/n
49VFbY0F+JO4sdNqcqzc+FtK6lvptBuDDe2Qtsmv+ZrES/7QCQBaznf48fRTW3ehSf2QQrIW+ScG
zYidlxWuvHUy5CxWNpmlDqzgH8JKQeQT5gMBsiDmroIxQgZELJP562VfYMU9kEMG3OwiOAYGohci
dhhIIhBlu6z1edG921WkG1Wtgk7grWI4ctOxMYciBcjrfOsfLytUx//bOpHw6IiJrE9/rV9STuRj
4YHRTDLI+Jdj+fl8N3/P1n8v3tC4+28/QekHIcrX9Qkyh1AjHJ6GUd4M+Shgt1g9kQZyYEVOdtCR
vmoABuFR8i3M8L/nu1/6SmsPMD6L9TDhxQT2pDmkMLQNWNPfIrFxgH/WZQVhausyDH2LKm1Sp7fQ
4HsTWt3EAgF6/guWFrEV/oyHU1qlvD5lPv3T67TbO95qYWGhcRvbR6G1DRN7Xh11PHs+cWkQfFCN
pb8u+vG2CIPqpT9x1rLjUOXRgU+OuQrdi1hrMHuwwtuEXljAGqk40oSIx7SFFP3Ig5fLfrkV2hKO
J0EFvuXpLzIm8uBP5VO+hgv++NygtgRDMIVQYYBW9KnpfJwWTgLrH5EMPRSlvVWiz1Lo2foLEqUI
CrHR/DjAjSRg+6BGKeR+6P8qeBcsqKcNoAAwFoPArGzrEI4ZcOrYAyunsvu4VSV57oskcb4MBirh
u/MDO8/OB/sBt/cDaBwR4tTlifuQR7kKmpK1ECGsIfs5ai+6d3TDnR0JcEs73+ECoobaAMB4ioUE
66w6qQQemiQJg1cnCEWxCQU1e5/r098kSkO77EoGZXAvOngEnO98aaKtC0IiBg4YR1KfQhVPV4UJ
6aHMxYagsn2+g6UItraHpmCjO0qvOvEEhkgznuGFQJ98Da638PttbCCbWFsiPVeeWhrUn6q+LN4q
ET82bZQdzn/Awg5tKzp4JesM87U8BmHv7T23eIYZEDxkOuygY56tPZrnbMIHy85GBsrEcNxmk+YU
TBATr3KInXkuFEFnZU2dUr1XUmyTsl/JnCysclvtgUJgI4pHVR8RfuEuKADlgmkK3xJYDl9PdXQN
gU+1Pz+CC0vgH8RgAz7BrNt81A0UlD1kIX5OsYuC22XNz92+u4YkwaArIMDhNclCfxfA5eGBcrgv
nm99aYFZ2wEMLHDPgdvcSQx+529NQqLg8wR4C0EyoHfX4nBpjKx7gEBylELyxjvqoU93sP9I7/sm
CFY+Yql1K8op8/Iir3R5hDoGbArwKSAKg48qL0IZUxsTmAMJHxfAyJ/ggfOrcasMyMP8+fwELMSf
jffzxrbxIA/tHjWe+bfG50o/Y/Um/q2gLlfHKU2ilVBfGCYb/EeLVDHwyslRh/l4R+bq5LYWPYTX
L/sU60JAspEVCcT5j7QN2J3odI5wSP2+fhsLT6jPYwW01EpfS98yD+e7qAgKf7ZQyGpsjEI8AqBZ
HnF71isL6q/S7wfblS33oCHwVZb1QO5l7nWP0kHe/drNnMh/TCCjQP/oMhjZdDXCCUa/wggOygPX
nkfVD3hvzKZ+upOm+CNEOIKyxpsop1+9yMVJG2RJYvaOA4fgzwEKUmMJRfJeaBfzYdLqixz1UL/4
buxT+AFOft3eemMiwpUPWxq2+e/vho1L3cJiABnLxh+8vard+OgSuDOdXwBLrVubyax9bYqucY9A
MPlXEHwvghNe45N7Ot/+whPZVpkYQpP3FZi2cPgE6m6gyFgOUfLISzJtmiqH+eDEr/2A3XTkIjGr
kNoqEwpZiyRwsuZURU3zKBrFHkw/FLvzH7Sw+wbW7SEWCmKWgnlH2B5mFKYIYoivSQ/5mm0LrbaV
aVnoxUb4Tc6g8AqPwyOySc4hdqEsioXZ38RZsSY6tdTFfOy/W1dxVXOAcoL6oQ/wTO7L5DeMccGF
latl0IUT3Ub0QWG8VVQapHoYjDE4TANOiov44NFB3wjm1Lcd+CEr87KwkG2AH0sIfAEJLsnuiEr0
NSvLMPiSwXpx3J+f+KUO5nF8N16EkTgffL+GGQeYDJtcdskLjMDga3C+/YVIsUUlXOhyD1WosT0K
qDbnPXRrSdjv4evZXcOYGudMfVcbaGBNHVSRz/e59E1W9GsuRemOoXtsyjvwu19NOf443/LS6vL+
O1rMlwY2MXhBNE1E37jD4eTnwd5gagb/1/kuln68dYVQBcgXCvaGIHXBwu9P5fNAf26gwrN2pCx1
YIW6KOssJCT2wCswnth5UuFkcGSSrdx4F9q3MX4pTMj7bizrE+7yvbcL3ZDJL44vLizggZP530kI
RA6wV9VP/7s9mARGH0OxWlFdmGIb0xdkQxnKmuEeWg1DsoOUE99E+ZS0+wTH68qlYekpaiP68sb3
Ay9v1YORSLU1DGWP1MNBmPu+vlKwpN1RiG5v1Cirz8Z1X0uTrKUcFiLSRvtNgexI17f1aWjc/EXA
IgvmQvUtTpencmzFZhAs2kI5BfYzQwle00XL2oYAwn5R0EZXwbHqUO3b5xSaFPt2hA32+fYXbq/U
jvksgrMh7HaPTeu/xgP5U0VQZ5ZldQ8r5/j6fCdLa8MKf9HIiMCppTwNeMdtQcqItl4Hi3u4G659
x8damSGlVvzHBMrGedKYY04UKLwy2AnXG7bVvADyFILHxvN+D8S/9VPn2BV4SpYC4lDnP3Apdq29
IQWYmMSdQoYE4l9sm/qF6+zhbwKDlos6sJGCtG2naKAoJTUcgMoNFn+GLYLINdLcUmDZUEEzAsiV
DVjdvtFkV8ykRRmBdgGtyLsx1NOmhz/kl8EVb7gV3v4/Ur8La8PGEXpD0/c9yCQnYxz5SCDQl21q
zWm4GWSTXHhttoGEePq5+v84+7bmOHlg2z90qOIq4JWZsT22x0mcOJnkhYrtBARIAsRN/Pq98D6n
ytFnDad48Mu4SkKXbkndq9eKIVp07kuJelyIqR6LuJ5WEn2G5ddBhEz0DOKxUkLIGmGepGc2CF14
S4MV+1k89AePGR1G2BAwdkNOUJ4EkpVJWdWfM8dO933BfwpQxF6NM4QL637tRWsajuYTIMPdpFAI
FeeYN/xTG+X1SwG8yuHyVjYNRnMGQFxClrd35UnS8cr3QS08uv15ycBCFepOyZbup3otjGTaXZpX
oGDzToWPUwmiyPYnaHnYqAZl9h3z5Fppo2m2NNuHNJ+H2x+gRG5QO1Uy2/0xz9P57+XZMrSugwc7
RPCyuajF2bZotJOQbrrxHAjJXm7d4P113CAiLqJEbY08gS1i0enMX5tC3GZud46z1USZYQ101KAq
JWSL8qE59RycmMC+QXmwgAamVaIU5vI4TLOkBRNUSmJuFfC/tJb9VV+hgHVxVdsaX8b17qrfQIq6
hFYde+g9CtkFVME0/Zo4i8EYdJAgHvPN7Dehupch1KJIS+RNNrIXkWVIl1TA0MZ8cm+G5WpxeTCm
DjXbdv0IPdUKwcgxepwH6FDLBlWxkQKVWT0RyCKyYb9OJW3qTjP2HjDL3AkRXScufVVCJiICFxuY
qvF4uk0ttugEv14emeF96WqmzkSQN2HssIflVgbN8f3Cg7GAO/rc/bEOgTJcA13N3B1VERZ6cI5+
4VS7SoG7tBXg+4yjhQ4fCqBuHF0tpHluFq1BSQ3bW4cRCiumPO269vTmLvsRL3SkNa82zZuuoQQs
R1e7FZcnVMfEUBfNIZ8rw6s0q0FZ20GXEeGYyz0ZNoOOIMy83GkYIhn3qgUqSlTjl0bmr7aoXtKp
+8qxMyp/rXTG1JfmEZpOtAMN4BGKWdwH6TTuWhZ994l7Lfzi0zh3SNYiU355YIatpwMKbQ+h8Eal
8sTqtD+wivyRARgToYDV3HSxjbQVWAgvd2XaCsvv75xR37eToozB09lUJH7I1G09SLnyGjDNmuYd
0nIIJapV1X3j95DCW2hxltDDYrAi9cjOrv3HZW9vG4vmHKiKaujI4lrzdjC8ybQ1/RpwwTRRmjsQ
RccB+AAphyrd9Br1vEOS50jvXP70ZRt9cCN7u0a/W4aQ5FPgpwT3CpB6HxySNbsOVANwZ51kCStG
5/umjnQkofBbKxvjUZ5sGcU7Aqv/f6c0lG0fL/dhOKB1LCFYEaJSNstUcWgxEIgw7Uls8aR2O7rf
1sViOe/mK3XSse0Gqz0xUUM+OWuhLo9yjux7o7J5pRzvDfb6waLYms2rtnHGbLbbU1oNbn9li5yz
WzbODt55kwTXxBMK6gvkraESOqagkZSZX7zYDTjxv1tVnTbp3gaBTnuAJkVo7QpobzsrUC3TFGt3
CGKVgcr9kT2MqoPuJsgmMo/Xh62sE76ONQSiGSkbKwbSHA9RFLaC/esPn4Lx6fL6Gfb7f5CGNkcM
unL42co96NW76Uuf2/a3YcbreqrrfuUhZfA/Om1gapdy7MBAcLaj4TwhfruL5wlUumUN1YirJWcH
4rFI7qq8nuury0MzOApbcxRgN8KSl7hhB50tbyOVpnOCKxmYvC+3b3pa29qNoQxVyK0SD4QFwMUb
dYb8/B2IxtxTP44KoWO8tUMVPAbQ0bsJQUy1yb16Oh6xjKvG6ruBPUSLSq7v4IIJfoYVY/t41jwd
ewjl1iyuao+fkS+Mv3R+GllJ4IFScsVhmNrXHEbQ1FmXQwDjPFQ82NMyFzdRWa3RU358ifN0oafW
8kubdy4goVz0O6ueM4QMo9flnFvCRHkb796uCMK3t93hvFj3AJnjxq3X8nPp5nTnjgBbVSFw4Zc3
mWlAyzS+869N5wbFDAGl+yiMX2UFGucpUy8p+CX3Pp+r6yJCpZGSc3bK4ShWrNW0RtptAaW3wWR3
pDwPEKD+JcK26xKRB97N5TF97DO9WLseyDgafeC184cxr74tt0UBDO29lbnBilM2fb9m+VHVQqg3
pdhjEgUmnlU5z8C2rFVkmT5fM3vXBu9MCu2eB+RUn8DHUB9EXXRHTwbRedME6eDDcCQdFAHBQGV5
jkd/ND7q/p5B4ppN92kPrezP27pZnPW7vaXoyDkYe/CwGhYF1GoAp3ADAfG9w8v67+U+DEuhQxFZ
mFpRbvflGeJu5e0YOemRzDbK9bc1vxxr74bAOpZFYchxrpS2Hx+nmtPqiUQi2May6ul4RGZJVjlh
hMUOUEbMHJoeYrymL3+9wbh1GKLkQSqQYWhul4hZRtPTSLL4ykek9hrB+88dak12y7845D+32Z4O
MgRofYwFDdkZpRhFQq0aCgoRCHhiUq1doQ328R9UYaCgGQ9Ni7OUebl3rKL9g9BysCOoHd64qzQD
D4WPEwo3v/PQjkH2FNkDuDhBoB9k4ZfLS2MahGbkMqrKqQPh3DldHkxu355wa2En1OSsPZqXLfrf
S62nAwgFKyDp0znlGTFruaezEOkOdWTFcxTm8mw3s8233Rd0IGEJhjbRQeT+DAoObzc6M1Y+qyPy
c9NU6QBCcBZCem8g1dmemihLVIbSrjqsrF0rLPbnch8GN6KjBkOS9W3F1cKGkz0Cjjpfe7D8lePC
tBLLHnjnRGjT9ZDt7apz2ZHHskTpo0JG+MhxMtWhJ1a8rWkIy+/vehHN1JMMUrLnqRheSz9NwtVS
AsNmDbXzusZtMKtG8J5OBCw4gPWKo50qIHpxL9i4h7Qzm1NBOgnFmHNROyAkbQJJhl2p2Br7lGkI
mkXbpajK2Q8rYCkDeQjc1vtZz6iwmeqGr5yqpgXQTNovWc4gG4F9yqYnqAcGux7PxJUAiyFN6elo
QTqDvpi3GTKFcNiL7k0EcHPSzW1zPRHmHubljeD7+6Gf5K4Du+ExB2n7/rJ5GGZPxw/OPvccB2nS
8+AF3T530hC1SZKF0CBwAI683Ilh/nT1KBcnec27tDyX4dh8LXOUhO94ma8ysy/Xjg8coi4cZc0t
uA5bLs6OtF7kwhEFUNx5iUwt70Mx0zLJvXobvBbQs3/N0QWDEC9yuzqPvuPt57EfSSIUCruA7K5X
PKNpxpbf35m8dIB6Cyof0BUPgdHEdbvqR1jXQm1cds3uhe33IbRtl6dH2yHgL9r6RkSBc0P8dFx7
5pr2lmb5Khy5nJmfP9g9FDpSFyx6qW2Pu9Dna6TKpi404xeRPaMiGA7YHVAtVgXhfdf56tqZ6+yw
be9qtl/QglAP2dxzhUjENcejXFK5hhU0LLOO4suI5ftdjxgK7fnPaAzHT3HZxt83fblOyyfA5BR7
HodjtIobKwjFPmjCfmVaDBP/H+heGbIi9fDQCCZEKEq32hd1eShAErmyQw03XB2ux6I+QpwZVRLR
RI4+nfbjElgSEyTIu+aogv4mgwAD3LJaeRAYznJdNIoFfREjoopTlkd/xrktk7q2sz0KXSpQqbYr
rtAQ+vF0FF/qlGUJThNYHq4M/QRAZSQgDkeBYfreZOJ+LnF3QA4EkN72PuzKNf1b04LpFo/1ciQ6
OcuuGXZj4djfK7soIB7mo4R/ZQ6XUMwHjlin7YMoS0ebymNnCazdmzl61SBvHS9qkjb3PzfFVNxc
3t2m8WiWn1nKox3+HmQMhm05heN+jGvyXJSZuxFbBvKaf92wIPH/tc+lSCDsisdpyRKls1WdrFiy
34EVArEoIEadN7n9fYxluak8AUzL//YcWHnlDIivnkPfSVFB2kPnb49HpP94efoMnkdH/tmdFcCA
wUZfFlQcZ5RZ//QDL/h9uXWD8erIP2llM0TMEUxb8uMNBBYzFb127aiA4qYvhXxRtHytGrpWz20a
zWLT747LsfeAh7BwX2Egug+TuiR1egW6TWta2dimDpZd+K4DAaCdD24Ydo66drqHFAHSunnThfWK
tzO1v/z+rn1PDEhN+ohG1HZDroOMNjehW60E5QxWqQP6IP4hAjLXSOakk3ONqg3pHAB28UCZJWUI
xWpJ95A0WrMaw23Md/8dS1xDjilKJ47oefXqLkjPN2XNASZkqx9DETfQIyBrB5FpcJof8D2HcClV
+ZAh3Wr1APYpt/zFOEoexZUL/T8nPUGqFG/wHXJmTucfLm9xw4rp5EdCyrjqxRgf03waHyOg4u+d
pnve1rg2KFWCBXOMvfjInIl8KUvX+zsNSAVcbt00ZZpXK+0mb3rSVOBUDeLhqMrauvLDqUQQQQnn
HoxeXzwQ0W2bKB2nyGeKQlSkQM+cOcM5mkvmJUrE1bYnuI5SpH3cVhWSKQ9q9tVPAEkhd0JozuJd
nc3ywQk72a2MxHR268BEFvq0i70wO0mB422MUTi+cKGrCAKToph+q7mv9pAnu3O68tEBdOryehm2
mo5UHGUOrawmQMyqCoPmkM19XN00Fm/Cb5c7MFisDlYswaZjW46dnWygBg/j/G0ZlUua57GDFBH0
nY8O30bP6enAxSojcwv6QXZ2C4hPscYln4d0Y72C52m3HIUEwTAo3HnbVtU/myi0/WvbtqEje3mm
Fn//wQXH03xbNHCmBq+DGIZClJWH1WfUotpHG9IxKz0YN5lm+7YFuvY2zvmZgSlsl6PUo+DTX4T8
2BXlMT1VUXuU1biPUzr9XterNYUhPM0rOL3ySdC7OOIa528LzJ8ffEuXusisBRoMgJZyt6CznFDc
sqJ8rUfIel2eVMP+1gGNtE6xo4OsOufgzjikU5h/BqRdXF9u3XCv1wGNkUOgfm4VYOZHvB96OFkF
+qimuQbf4vc6r/ury92YBrE423cneMpTkMo4y3uFxTXKA5cMW19tDMS62gUnzdPGwqWDnUnPS8Td
4/BajA5Z+XaD/esciCAsKH3ccHBtz9PTW/Rpua+xPHuFQkfSk4olVZB7K8tt2uE6wtEKKj63ouJn
jh5EJ6Bjm7dJCgTEMMj6AFzO3sqmp3myfo6eve1K+lYV+m59OKW8AI8YtFmy4L4pxV3hCetHONXV
frbzmxaywFd5BzpiUJHYKweGaU/oJgUtPOF1E/qkELXeuW7T1z/70oH23spcGnrQYYB1qtIaIpEw
Hc+FlgU0AvmY0CYfto3gP0jAFCzZcoBp1jwP3ESmvB2+SMcbquNlszE4VB0AiBdI00pKGdIWtfMV
2lXqSTEbFx/F65WnlMEB6DyCMg1bcEK71RkAGEp3lXTZIyob+6ec1r61D3w3+rZtMMsg3+0xwmrb
DbmTnVSuqhw0/6l9O5IZAlzQAsnWwmoGa9U5BFmG93rNEZECc42bWIgZVD6oVKAo84PEzbPvFAfH
WQNNmjaYdqCSKkLhQg31JyDb2l0T9MOtV61SCZla147TEsDvfhrC4EQ4dW4bCf49WrG1w9rUun6S
gj8+pJaXnaglg70cIK/ROBDBuLzYpmXQjDsKhijqmiA7lTR9jSaIvJOAXPUSL0O/Hr4M6fgUrpcT
GTaxDvqTkBPvxgCKgW9ZRVxDux1UPdgnIHqqpJzoNlVlTwf+9VVN5iLm0AZdspc2Yrj7dV4Eg7Hr
UsHKtVqn6YvyrPj44EUhAfVF232C5m794/KiGJZcx/vZoAnOo1gWoGcPh89NiKBa4a/Kqpi+X7Pv
xsEZH/O5OL8RnFelkyUcoOIbxrw/275/Gdc7D1J0CAJThXSME7jRQyFJh+iqQxg5XG7fNALNnBug
Z4KuF/mpKHzPuwIZOCm+DF1t1VcoJprXcuCmZdDsWnpi6kpkFs9RW4LwLgKlW1I70tt4Y9QBepJn
QwY6QH72/TH/goYrUJvMo3q5PEumz9dMWzgsjStPpEcXqb+EDpIfiuV9vKV19z8gPM5KBqrA4szy
yCL7Inac6HPGwQK+cp372FeguODfTZRSlU0RBYwCoFWoF9mde+W4bH5Y0tK4iVSbbM2NtRuv3bRj
3XawtZEFPgS547D+UysHab7L82QaxvL7O1ugiE7kDS/pmXTI7VBsqv0EsiSIClTjsXRrSDZu60g3
a7vGtSMf6TmdmmKX0jbYNW3e3M4Vyjlczvyny/18vK1cnR5QVf0MOHWRHmU9RNdZOae/w5TnXy63
bpouzbR9C/Qpk+9RYEqdv2ywYisRjf9Y4DDaObixrbE+mUah2Xbr89GDDhO2r+R5sxNBx8urOB2B
3bg8kI+Dx6BQ+XfdQcwjCgZynrMzD9WIytmh/wzeluZTAQHTX3Uo3R+hw2t7HypwNdtwMZvM3tXF
f1U5s0rFMj+LqfJ+SsvOvodtVu4vD8swbzo0D5l8kgte4vBwp+oe+supk5BOrOFcPvbsrk4LWKdj
VWAtqnPAJ/GAgCi7dfMQqgUgA1pxXKYuNIOXPalr1s/x8U1yiPHgF528MAHs4vnyFBm2sC726wx0
UG6X0nMISLQbpZabLMLLg7LosXHFNjlAV0fmEWbFgzdY+dlWI3Qg6+h6CITa9KBxdWSeqOputsKi
OAtoMO85nOJV25PHaQjCFfswLYNm6HYWZCMJhhz0dH51IJ1y9+lAyv3sA1C6bSE0G49GmTleL+lb
QEDFdvRkt0taDciHvd2hjHmjTWimvoCaFMp746M9p6+yziFaNa2yM5gMTjvF/YzZ1JrT/NwgtvFF
TiNx9qjyr+iKORja12F4KO4HU6aHsKzj5/Fe9E6bgfGhjL9eXgNT89op3kPnEYwyQX4m9dR9qvIy
Oo8IHazBsgzxPlcH3zHccPpJtcMJynD0fknUZTaEWPuc72xUlyejB654W/Dq3mesgKQo6smRl942
OO1sd/jsZF1V0XMQZ+RzateC7ZrctVYciWnuFtN5d3VwfcLSLkMYOCi7Or7mc9929zWkssaNa790
/K4DArKfmFZYeyWD6SaLW4Fqr9lRa2CExaX+N87s6rg8lYHQiwLSeWZjUD5xvDfuO8UfiSpQLwTm
zac43sYn64aarfcs9wtvzqFLLnjMIQ4ZZeMh7sXaWhjCfW6oGTkjXmrVHeIVbi++12C6XPhRJqcM
9uGC3lhYihGJuXdQxJhs32Ga9Xte4HhVE+AsKYLqaDlN/a0dgr5accKGo0oH7bE4CIkKJpwhdhvf
qnyplSeD2ImIj1c25ClW+jE4ex2f14t49HxItCJd0tzSbHlCkWj+FKugWhNAMOw1HZ03DVCEtYYR
XajRTwRnd7liHknczoIXII7chWD82xaxdHWsnpfSORzSLj+DWdNnV5UlnOkYtSzYFh5z/wPPy2dU
vgEcfy/mkSXZUKlEhCHkhL9mGQr1/YL2d7xr1vLAptnTPAGNxjzLYhyVnTVZIH/qUJa5cIC1fr0T
Lv9cIGO0Esg0uWxdBXjurDJuQOl/DpF5TubS/R3H/ZfcZd8CkboJqaGKJpcqTVF9BpXz7Vhb2/y1
ztKXcb8rI1Rrn93alw8iH0iKgKPqV5o3TaLmInzl2Y1fYWBAw+UJDm2WENeFzvE0/wZndJn0Tsr2
m44enZ8PsYM2gLIb8MgoA58qQfeIUazthmXVP/DbOqAPOWh/jIoBeZpG/JQSwKCag3b18pd/HHF0
dUBfw+ZAWIGKIeWSnlCYfaCioYkYvLt4FndhRu6rbo0CwLTXdIAfUo2gefd5czsq4O+GcUoU6b/2
rBkhjoI9RkJnN4f5J2cBeBSR+r0kBi+P0zSJ2uXAZn6WQlwAqHo3ruZEVCmbkqL01zQWDQ9MHemn
WDxVRZ0iOoVM50INAe0ql/l/Rt6f+xCCzw3YG6Z+o7Swq0P+QhDXh9Ly/rc/Z5qjPaRa1+oWTcdr
oD0HXEQhC8X66lx17T3HYWrzsktQzfi3tkApDH2mT7UPPHwdidvWK9aUQAwHoA716+ks7SFzo2Na
49ZDU6gNlQi0uhY801v50eW9YDj/As0zyEByNtGifQAVnvws27Z0PxWUW3Nikda3bi73Ytpx2mUh
rfOhKBsRn0YG61qUQLgH4rjLjRtmSofyNeDp8CxLREdAI4doT8YhuwHLmTzQAbc5t7Pjz5c7MoxC
x/SlkrfMbVAM1vSRdQL8bXwsYkpX3oSm1hff/e7Ky6zQH/IOwI22yqzHFmJD01XnBdM2SDqu6P+2
D2URxx7pFB3HJv/lDwASuwpSP7jBr702DXtJp+tLZ4h8h0OVnlDiUgy7pohwy6HDNHyGTN426UhX
Z+cjsUM87loVwjypM++qkLBTs9x5Vl4epkFo5i7qsu4Ht4mOQmQ/qA1VJxkPT0AErAlLmzrQ3gN+
2Tt9pdLwWKbtsPPd+OTzML75/3iYmwxCs+ksnQYPkd3wVHYh/AeKItUE9rUoSH8WQv2+bAymTjST
FijtTHNwliDPNBUJMkxZAhbmcxMT7+DEKI+83I3BKnR0m1JBFM3S6R+Y6p5ZGvHrcLPn0LFtdl47
/hgE4dEeeHGmzKl+gPOv+dowBhrBWZWr3LKmU0SHttkpzYoaaPSzZakvbdnILzJdCDlq0DCHC1lA
idzy13ZQxSll5Ssla4B40wRqZu8Dl9FPAuxuQqbxF7tD5iUJrVptQ9a6OrYNobJJ2m5LTn6MFC3j
kuJhk7Orbcu/jOqdUxRzROU8pPIZjxlwrtuo0/lJq43IKFeHs4Fp2ZUZlEIeFIHUIbi3cS8hqwwB
pqnXLL2XXjPaFRkeUOpV78BVXxRJEIfDSv7GcKnXVXpRG8zmmWTjw9iDpwZXuXYneiD9JA2OeCdB
iHCza9fBa9TLfcUHLh9cXrxGClUTtB0yQPNXK40Mk6WD1FRM+hTIv/EBGKkbWUJCau5HaxOI1dUx
ahneJIzTyT6pGVIKdpQ7O2rb6pAOvXxYj6+bxqAf4XkKYTV3bh/cJk5/gGs/pyAVnuI1uTPD0aGj
1EYiGz/vfeeUNpF8tjnqWoD/Zl+HvFQr/tb0LtGxaqQixUIY75xkZNNhAGWQ8tI7h9Y4txJnjoeo
S2iPPMLNCGrxzrsCuqgXoPayrSGit35cyoqAmy2AnsRlH2AateYD0nmKOku1zglJmc+RBOavB1vI
15aMcuUsM62bfuY7qgXlWuWcbO50exajsjgPILdx+ftNrWtuoMogZy9bBADpCPHjbExRTU752vvE
1Lp22PfTGLViYOphrCfrroJGwi4A+99+27drp7xfTmrMWlqefQvIQRk13tFaXt2bWtfRdU1row4d
HPjPU8mmXTF74U3OGn/l201nrg6ucxCCT9OBAVyHoKjtBo9QDIu/Bx2JIAsPtltexScGNdIrWwX1
7TxOz9uGpbkBSVRKGaHYsLy1ULZue5/U6Py43LjBGnS0nahbCtUL+BgKGtRzWU5PWRrOdz2BlMO2
Hpae3525o2/D/idCjj0Zvtpx2VzTmqUJp+6aHzMECHSEXeWjprQqYut3DqjdVQFAP52cu7YEJ5CD
I22HoOKrFVZ3tl1vXBLNwl0/QGQ/rN0TsN8qOqSBINld7jbgVbk8aYbrsC7TS2eHxk7r2qe3Wz0d
yTdfzi3Ki7PXeVBrnGCmxdeMfUSqCvmDAs65qtXXrE/Hb+DHD7qkZUiRrBwBpk40m3eJhUu309kn
8PSUibs8gWjp2ccqdYZtL2kdbSckl3EWefbJt8anfkBIo5o2VhTj+/7dv3ZbdECGR90pkgSY2ihG
NCgJXSteCWYYdq+OshvoOKSZN5bnrI3cZPIqkfQFfU2FfFZ55iWZZTFwEgd3FinWeBsNa6Lj7prY
KruAYnuJRZvrbU38lvsHx5PO9eUdbDhIdKVekQY8U05vn6DMnj82xLXAfc3XQCemASy9vnMqqHxq
Cq9PuxP8lP9KoyD+3OQEZONTXlffto1AM3LS5WHLO4ygCXkPWD3Iu4loVryiaXrcfwfARjWJHvDH
E42Z+4vIMRzuOCiu1cr0GxyIDrmjYRnHYPojRzekTaJiREdtq7HueDz319Yis7BtkjTrFhJFE6Sr
baRRhuoeZXbiSxj1ci3Z9fE0OTr4LmI+q73RJse0CUYQ8gKyyzvwamz5eEdH3tlZxYcg5mh9SK2T
ajzrhLB88HVb6/+e25fb+HifOzrNnauswAvBKAihoIU33neqQ5862a5apH0ud2G41zg6rx3qBws1
pRN9Hi3I0y7swaNV1t/cJUbFG1TOeVbcJnWD0OGQOsEdSIDX+Ns+3qWODrGLhh6cd54VHFm3aFdM
T2+BRDyl/k4BW6OpMu0hzY4zWTV9GObkKP0s+0XULF7i3M0fL0+fqXXNkBtuM57Ps/u/fg5pPGgD
4taxsjgfHw6ODq6DkmFl9aPyjwutQmnNf22HvdjRaF8tNO9dJO4Lp2tuPPxn23A0e1Z17CB5bAfH
lBTiBtll9wFYFraikGPYzjqoLpoEs4vZps9gjgWyn4sUbCkF6Pe/zQNbhfoblkTH1tHZpaiuyOkz
oUQ+IRHlvlTAIa6c16Yx/GvW/weCcqAxgNrkUUTpuEdE0U78yie7WKbbkHuODqyL4rGGAK0THHGf
4bdCdKBl7JHB2wegO1wJ9yzXl/+kPoNAzz6IvJ9l3APCo+ou2AW9s7MG9hgHAgldf6FoyIedBJ3C
FleL7rRZyyZAdBnL7Je0RI7SGn8HIUJkG/Ys2l68y7vLgGC8IqWovReCeA/eraBdUp278cOXbfCu
cTuCmi4F3vDF9oBhJctXk7ncFI/Gpy9b+F3rtGkcywW88SXHSzWREfJ9UUW2XIvRuOb4eDEpNSh8
+myPWbgX+RzHBxYhprolFIEONN/XE2KFLp/tl0g53nEuivSmBN3niqF9aMZoXXud+IHtZVDLY3+j
HCWafgVKu43K2Whc83OsiEGv6rf2C5ei+10Rp0akkEQrfu7jsFcQ6HmGach9ZGDS8m+Mh8OSlCFF
M+zlhFhHZTGaDHV6Cqb21DdZk0x58KsZNpEGo+vF4N9tKaK4b48qIs+ZRME7K6j3FmDbZmt64sEH
OV+WDYP/bInC39kNH3ZptUm8Ep+uGbJL5zlSovafUak1JDMqShO7pb82eQk9s+AGFDJcrcj+qpIg
9s8U9GoWgY6VC7dht+qF8hAJUCqd2/iP1TGeDFPgJFVOX7Z9u2bJXg51lFIR8pzbCDGkTid2rJk2
XTIw7ZoZz8UcxXM4u89yBpyHR+EfAtjDTnnsp9uz4mZucUOeEU3JR0iZbBuRZtw1JH3kQNzppfaD
kiYsm5tj2zbi+XLzhtNNTzDU4eiB+dkifwbfOiFnhQqR9sjH8VSAyaTq6ltQBK542eUE++Ag1TMN
kPPqgwKk5y+izH+1Hd9VvDvYILOLAflRzVpp74fXjiDQcw5h62XzOLLuJW7K+La1yuka+DgkTawB
1diXZ83Uh3ZIW4FNWxaO04HNPGl7N8nYL1dtOyz0bAPpc5rVPeQ7nRrISJDkCWvbEa3nGKBkPwJm
NaHl8pPTXnXF98vTYTBpvfDdrcC1mEVotw3SEbim7vdYkWDloxef9tG20UxaQWWmB/fFdLDIjRoP
00CTtv0uxpdt367ZdM9oO7lOMx36rD5Oc/2cNeEKcfzblvvo0zXbZZGjBurb0wEx73uAj5NuLw/t
Xu1Eku+jfX14IPt8/+3FT5wdaL720yHbtcmYfBcrzsM0d9rh3So1xy4iKAfwAmROnfTh95x8o/3a
hdJgB3oioc2j2Y1TTF4rxKeq57cWmJBcnv+4vDaGz9cTCagtb4ZibifAtjlNqjQ/4hx64B7fz5xt
EjsNAr1SP5cMWTUbizTZvEoK4dZJC8qGyyMwWIaeNWimJqYRmbGwmZN0YXdF3HHlHDXN/fL7u+uL
ZSGWS4AxgA+q+z1kCqsvYuyRHiSdtwJYNM3/Mqp3XeRtWnZ5h6kpgheQ04v6FMSQV+Aru9M0OZpl
x3GZhbSWMI9JMaSGpj+uytZEcUzTo9k17/tIgrwKvm4iUEEZEg99BE182Lawmmm7wHaAvBjNW803
Mfzw3afL7b4lLj7wGW/Bp3dz7he9TVUIkxq/82/2wblzi6T64UNka1+d+C5bOfcNc69nAqyBK18G
OMHCot4NPb+Kh7WpMcy8ngcY2lKQmWMEE3tq7SrJxXMbfb88PabP1g5eX5CahsEwHfy6Gf5GsvP5
Lij42KwcNqZvXyzh3ex7vVva0yimw5z2UAX9G5RlkhZrNJKmr196fdd6EBAUMgbYNDw8Zr1ISvvx
8rSYnlG6Jk7bsm6uI7Rc4Db9HJw+T7vu+mt5Jfb9Jl3RAG/Kfz9e2hCBCydMDY9Alh6LvYg32qqu
hTNnqrF7xWFM01UzHulYJ6rJV5bUNOmapZIgljFQc2i8uFLWL7Lx4qBr3YBmH5LuGbxXjuy5eozX
MLsfh5kDVMxrE50OcS1y2I8Xdjvas8fSmb4NMjhGrvvilP3V3HtfHTnvpOUnl/fPx47e1+P73Pcy
aGxhLH7xY3CaXQbKW0oStlYr9fEa+HpJ/Yx3pJdBEfkQ5oeO3bVrQuKL2f/XWfp61F8MgFuCjGg6
EEX/oFz/cVT8UFnqwS/TYx+5K0gY0+drdqtqgsDIhBVxu3s63VZ00/nq61F9FTdCBCGbDrYfHtw6
3AGl3yagZfgaUfAdXV5b08drdhsDA6egdgzXoOKnzGpAOYASpRXjMm5W99/NylHWjDgKHA+RadJB
uQqMUImDRKzn10fLj267sIKId4gqyLXSMdOiawZteRykwgMGBMqzPSMONOiuaB4lKfk0rhF9fHwO
gAL132E5Q153wwSDmEbkyB15DABeyShbeRkY1kQP78eRUxcMwd0DlKBRKCjuJnuTlBCi1ctD/90Z
04zKA6Uivjzq7v3xC2mPdbpy+Bq8hK5cQ1rppJVE0x4Fe3/X7oag3XW03OcuX+nCNDFL1+++Ph8i
C9LC2E4Rx9n7dyy/bTICvTTe5qjqH/6HsytprlRnlr+ICJAAiS1n8NztHt32hmi772WQGMQk4Ne/
pN/Gn651iGDLQkJDSaWqrEyNSyBl4qxo8o1JscuL9c3C+Im32gsoDgcmk8PkjAeqt9AHttkwTHf2
dcgHhm3SyBev/ToFG1FXW7uG0aYVqBr6dfu5oN1UwXR0xL4sgM8N4xxKMKmVCRbQG/KraBRgWdoq
b7JtP8MmJ3/u9KIx0VWdnX1Ittbdb9/NDnO3lXuxWL1Z+a78vCQ0KtAD/acJXoQEK8euoI5vKs60
Y1F5tVqn3EkOXaeOU7pF2GVx/nyz4r3S4N1BKTJCGMN8RK3k4lXnpgoPFfTs3QfpyNuON8dF3YFI
/LjLnkz1mSmFiAawodMpcGTsUBqP/Raiy7I5mXHZJh6d6pHDVDt5k7dfWnba98trf++OFu0v2cAX
tBs5NGZQg0bMbl/LhpnKOhimheBcbLprOd3TnW6HWcEeLA0roQm4Rm8+keGYh1/3/a9ho2KYoVuS
M31S7nU+YrOfL7drebv6zLBQjf1FihQNz7eQEL/KH/7xvgSHW+cxPW55M5ZDwKxPJwOUMXwOTzKc
XqaqPQmqYlRBTyzYCKtYtp9ZmE6LrCE+BQGPR0lczdGBZVvkB385tD9wV82KdBmlSScX1HvOh/AK
HLjH4lw/ZGcw73+fP9/TK3o4ZPE3gBRi/+td+nR5VWwDMq7UoB1GxhhmTHY3TN9PfN+JZtajD+Ac
VZHAiRYocoOj4DbhO4+A0DDVNZQsobOpT1Sy46qAwMKt15Vt/xi22sJUO9SQ6hNX3QMv2VNVJCc3
nw7IqW0dyJZrxCwqR5V+4A+gpDuBdOkAAbCHqEGdSLMV1LUtqGG+uhVZFQpcq3NAVxq0Tpx0Wu9C
ngMiYNhwCG7JllJMUB19Sh2UmuxCeQW+WUJeahCiarJgUaMq5uy6xBF8eYdbHgRm/fiw5HxowIpw
mvr2tlsAlPHkjwkvQUTp3oIFsiCX+/kbtf3Afs3a8VUFVkiJuQm/NGdxm76wT2N85fygt/W5uOVf
67vr4PvlviyLbMrEjILRpq3QlSohnfyZbB1vlr1p1ohXWVRxp00RXgRdfREkhyL71btk4wawtW4Y
bg4MXgE+BYTPgq+5eFP5V3dLa8vWtGG4S4i6GE+iaQgixUr99ml2GPKd/204xE7VRk0V4Sxz/Oo0
6vaqmIcDz3Y+98xi796jolQt7sVm4J8YLU903OIzsO0Tw1xLXU5NkeCsIVMZAxEQt8Umn/X6ZPxg
u5sF3kEx5QFA1frU/tKH5EVc99fOgZ2iw/Lpsbwv74PDF3bzp3y9vOP/Jo0+6s54uU4jKSp3fe24
D/qf5JHoOHx0wdRyrmL9+m/yqXpoHpyb4oEdk99brC2W68BEWw2pU8Ipx1ka4ewAF4MbgRG8+RyO
6yNgKLeUKWwzuXb/zvdsQCPYT6gROkn+I1X3JQevlvqSeD9yfRWorSie7XwyC8GdqHZZN1N9SnN9
CILlZoiSK7IMMR+GY8TJ5wYGr6IRMhjTfcWTO5Lww1LVh6oip1Asn6fZOV1eTdvEGicBat5Rq5/g
V8jwo0iPXfaYuo8q/3y5dcuuNwFbyVQWcA2UPpVuCaFWfcZTeeM5b/tx4yjoC5kPQ6rhIOQyOiqH
HkFr+kU3txNYAjcuEstZZgK2ho71TpvgcE+d8D7MMhXXSXnnFum+eKWJ2QrSloFLFGcl5wCzQ3Zn
X7zSBGsFHcETtoS1jNmR5Nd1+rvgp0FteN6WWTHxWBT1VXUoe31K/ATiDM1nXZPzVMmN5i02aAKy
6rzueKLWC2TlDUX24j6YQffS3TlzHOoNp9jiipjArHEhpbcU68wX/SNp+u+L8q/amj4MJUDCyjte
3v+2qVq/vz9PZJejqArdZPNdye7z5ZwXG6Zla9owXDGn3TCJCYc+hBrjEgmwM5vBxc1DIc+X/95i
vWb1N5zA2R1BdHzS0wsKO6Zp56wYptsUlaTd6ttM/tc5+qnVA+o4Lv+ybVYMn5tKv4cYD+6mrrt3
KEqyHuXOyJCJwBrqoBOoVJhO83SMnPtuX3Yd0Mn/3SP5VOTSX2eZUD8OkzcW7osemgArCS1x5Sxo
OMihMtD2eILs9GbIalbv9nWZZJUeJzTtzydJP7tyX7zdhFTptCm8OYCX1KTl2ePe7QJCi8s7w2Lx
JqYKp2ziO1GGIA35Uiw3qHZz+DPTP7xhKwps2Xsmuqqv2SQdDeehcutffr586urk30FMO5fTcKz9
IFmtEQMgKJDOwuSg2y2YnG1uDIMshUgAOW/wMAMNZuKgbL5XBMw0wyddqCN0ebbSUJZLmxjmCW7P
oqwigY4Kcs7lfBWGP7x8AfdDfHmVLUcWMdzs2mepyENszDDrfgJGWFXT98stW1bXhFAlqFNhkA9A
vKlmf3rwQx/cHGUkE8hqflzuwTI5JooqHB0/QS2URsomdE9OKYdrB8D8Ywh6hlM2lVtqO5Y5MoFU
ZC66Sgk4zh45ROI22lLCs1zcJoYK6uxV5gssLimvJII0eQryL31VExXTKX0ci9fL82TZrd66Qu8O
n140IJXKME8MVf2BkzykrDkAL/lYZ+I6L8eNbmzTtH5/140PVoJWgV3uRFX0AuR5CR0Bvou7F5UA
hjHXioCSLYAxj152AJcC5LY3zjnbPjVsGWVvU8qmcDw1NKaFd4zG5xYkdpen3jYnhv02IPROyITf
rrMJrJYiRjBnX8uG4Y5DoDXx19OtuuuG63bacOE/rDdDVYRxu9YlaUbZ5Gu7XSyX+wyhuAIg42FQ
R0m+Se+LnLb4ES0GbAKqvLanmkOO8RQwfUDGKy7F9yi487fgN393+Acvb7OyWqKKPcr6dfp/vnYH
/vh1frxiD/fucY6/OUCDb6yyZQuZxdSTX7kTxQqfWHdLup+aZHG4S8oe62EYbyPBFEpztC3cm3S6
zbZe7padaQKrvAmEu3JBu137FrlFPLbJxmzYWjZMNerCtWS1xBsWLNS44+M+qDcc7I9RGcwz090K
WF8Qg62FfS54dzxC5ngF3K+KPnPV6nhAPaQW/S+QJ+h7Mcqfl43twwVGt8bRlg6ovIc+bngTyubn
X7360Ct/tmO4VbJj68CYM8hYT56cQpQUJii3JWH1M3HL4kBdsC5dHsKHq4IhkP89nUFLXUvtdtkr
CIWKV+iYzDJugNHZ87pC88ZBRxJ/BMP9EoDjo+N/B+CqojoUXbYl+mEbgHHg+VLV0NKjmKKym6I4
LEXVxxPOwY0J+vCWZJ6ZI++ZcnnpDeI17Ahxj44Pdz0eSRr9ghfcXfFJMHZw6vnH5fWwrLiZNxdc
6JBmpP6E8vkhdiEi7lJXnrxVKGpfD+tA393Hc1+EUSKW+pPPh19K6+UQldOMHMImB4NlScxkuTsP
bqbmEpzaBHxkoG1Kb3q+SRVkm6H1+7v/j2hRCw+UV7/GZKUozZImLqQXfgFjZvl0eYpsA1i/v+ui
hHKTXpJUvJYkyL72TfPG2iTYCJnYGjdsmruFJHWg608uaXAQcjAuOMlCj/t+3bBnEoDGN59U9ku0
tXvNULWvDqEn3S3SFtvfGwYNIVbExBiSKDyc1DUfcgY/oEzqr5d//8OrH9ZmWHPdk9EdwMz2VFfT
D1eAd0aF1Z3jQNujcTpyutyLZRBmUt3JSTHXNORPbPbzeyF7Jx6CLPqxr/XVr3+3e2ZZucs4RtFT
SpBWd7Qgj5qU6c2+1g3z5WGWAmTuR08r+/4MIrFDGI5b4qcW2zJJ3bmgkZzqNHkCZKI/ANn0KNsA
9N2s3xJgtyywmUXP1ewSfxzZUy7Yd53TBTQ22Px+iR6mKguv9s3SuvLv1iDULaEkqdRD2ZKM3uZ9
I+sTb8DOtHEt2LaQYcWDTELU5rjRU6mG4BjUvfeqSjVv5WlszRtmPDYR6O1lEz3VaSCvo87v33Tm
bNW5fOjMQ3bOMOJy7MuZdmV5m1fNePTT6YumDwJuBh/0j9op3GM2tA/OslWwbdtWhlUPkVuytMzZ
L7/j3W3dAULJwYj6s42irYCFpQsz2z6zoHczt2a/vIr7180SybOH2P1BNKikurynPob7MM/Mu4fQ
7850z+UtUeExH4J/eNE8DvyRgDFdj/qHWwRQdK4e64pfkwBQhaV8vty1bXSG0Y96UEhtVdlrMMIR
OGbJqq9cgFo5D3rHOV7uxLLnzBS8W7vd4KHG6ldahuStRgTuM2Ug/dvnd5iZeJWovA0FBQJFtG8Z
SbMjqINf2SKznf+/juudzUPiL6TFUvCnpEiHp6FxkYgAXc2+yTHtva9qlCNw8VJwTm+8aWjKeKyz
ZGtz2SbfMPh8GdyQzYN8mUtIkKTD2B8lZNk2tq6tdcPgvSEA6V01y5dqlP6JeFkXC91uMX5/DMiE
YRj2DTA6Z4MTiRe3kzJGnO3QjvqaFiqL6TL9AH/IVdKy85iF9+C/vOnVFnza9vAzU/b9wMthmJR8
gZjWS9d119z1P2dtdYvXTB+PqT5rqo+tW76l+Hh5K9jOAZMhJezQuOdI8VL64/VM4acHf5WVSBIv
YeCCIWX6nY2iQ4lfhuIAnA4yGdZKyK03ieX8NrP4RZhMvmqIeBn69gG104dBhtBvS+VPIHrjYK3R
X+d5rrbK0Cy3tkmkMnhTM0iq/IfUd37Wsn4Ms56cEtJ/a30E6i/Pq2WTmtl8N23SHNUU1a1SoYsM
DhQqdODU+0zAJFRxvIT6eEyLlzyq2zhtHf6Ygdry9+V//zikxDwzQy8UcnxENOJlbsB1v26HqpnO
yO6c/9pEVdBD28Aeii7UB7mM16wv7yefPYdZddQ1LqkA9VqXf8ZyW5jsK3jDksZxSxB9YAOKQ1Np
HFOd13u/dV2zDdyArRPjSOn4XBGuFX3o+jU0kafDIV/A3sjKep8PZ2b1E4gJ+X4dkQfeZC9K9cEn
WYJrb9ccman92ksIYrA6esV66Ox25ik7Z07mk1OGmshdcV7mmSl+VwajYkvi3xBPfnVbcLBDtX4r
TGqxFzPB70a+B3IMNI5bzke+ev4tErxk9s3PehK8u0zB6UYmJ+VonOMN3xXOT9RmdKcKvNw7e1g3
1rsedIE68aZAD4Q2SZw47NFdb722hOrJ5TF8mEjB7K8T964HJcQgvTL0b5TT3oT+LQFbas38Uw2a
Xhm6n8fG30iXr37YfwLK6Mn0DurQHxokXG9cnI9diXc9SocOkJT+kYTkn4F7Gz6U5Rw2CVkGWkD6
jJXkd0hDyaAZXzaxV6T+wc96/0ci560wsK0jw7qzVtF+yCfxMrVDeR4WKeKR10OsCFyHZeZ/Lq+Q
5RAxsQB9B5mrpZnRTZDO12Euz6D5bx6SOdnyfCwDMVEB7liChSAk7qvMwBkVt3LQcVdx9xC2UCxH
udGWE2QZiokS0HSaVQqh2xcxQklc0YFdkxzV1KxLo439bDF4Ey0QMR6pQODab+ox/emK1rkL9Ljz
rDIxA3ktNOqNevcVIeH+JsTmvV2NZNdCm6gB8KTVbuJX8iUqc/l1auf8JmwDedjfg2HsaQ5W1q51
ipdyYgzEVu3DDDWSmybaJK61GDkxjHyMVKYLsOK/qkmcp9lf/pLjRYqBAwkKe+Ah3XAmbOtM/vfc
IkEvht4botc8H70rpRy3OlRKLVu0OJZz0UQPQAEuTwSl0WufOuRceGAaqyqH33LaThBtm5PjLMbl
gM2wCyfNPBNOIISv+MQm/zePwvAJ9bnzDU9wnXApqw3jsNjff3AF0xx5GUzi1ZnC6moCNemppVV1
wijSjS4s62ICC8ps7tSwePxpdFIQCkE41gUX2bJZR2Fr33jlz1L3Tg/e/lcstnfVhRX7GgJWswf3
wjwTVjC7aqw9R/j3HCml71y5dYlKtk3pC9v8r9/fXbaO0Cl18qV4cZfgs+tDwjjTo3NDgtb/fvkM
sU3P+v1dD6TTOodOgPc6LP3rMnJ96HGxny83bjFuE0jguxBBY7zw70m0UmyTg9utylUCPNtjl75E
rtqyPtswDOvWfE7QWZs8S5SMVufShwjacaHc3xiJbSGMq7sGmiPp29R57SIomiYMjq2iXpnGY5Zt
3US2PowHfzRCjb5Q2nltZFt9LlCYHnvU6aCcAXa7ywtimSYTcBDOfsVz3SWvfBzlVz4F/I+TQXni
cusWt8CEGOi8Yp6zLM6rGrvhnDXgmOvxMNMOPNAe8kkbg7B1Y1h0MYYy74rOec2QNzlA2C2Aypeo
jnn3/+er2AhJ2CZr7f+dadRgletl503PQ9G17mFIiqT74ky02OKityy4CTfQYztAPUo4r4EYkZGc
iocpc8DsBdT7hmtrG8L6/d0QFCToUNSk/Rs9L93vhrv8brcYmmeSuRTeAtqJhSevedc458DT3c9h
gipd1xB35xoYds2rgUQAF/pFHIIV7sodSv1PhknblzY0eduHGbJa85Slbyh4yX95ThFe9WDm/3PZ
Hmzraxi0nsTiISsZFLGvIo8elCMQXZp7dQPYRna63MnHS+yaRC/h6HeQw0DZSzzDW0NM0NFN8eBA
BHfZelR+7Nq4JrELCLZIXbeCoYtmIU+jAq9q3QX36UpBq3WV/qmrIroN8mojMv9xKM41mV5mFD7O
YcPmZ8SSwvum8QoCQcJluB+Goc3vywqhoHO6RFXfxP2ctOFRiqLfKln6eNlckw8mV1PX8GWYn1WP
bV11yaOTSn6XjeB23bdma8/vzLLLeZopSbFmaQXW2L8M44hhbWxq23IZRj/0EA3UeQ+bGZj0l6Pw
kAYUdJLXWqKWJkjy8TAlYxWcwXs9btXq2NbMcOTnOqoGt8+X57TQZ4cvV0H7LEHfEsGvT8CeToPv
ijS7bho3Mo4FlbtBp5sxfUt5EZ3dKDi5Ohofyqq+l80kj5eXybYRjEs/mpJciWBJXkcPbOAR8p3z
ceqZ+DrrqmQbe8HWiXFIRIPowjKc5ucqbwOQgSOcWa2hJ0L6fWkQ1ySKmd1FVIvvOQhdOqOKCeRP
foYuhnR5miwnkEkWE44h94SIkleVABJ8XjIMoadZsIuLlbkmY0y5pGnhkZQWMak0OekA0J0BsPB4
nMu3y0OwLIJJAZ+Wjtu2Re28FmHPf0zr68ZniJmkmb/rInP/A6YTSReGfo9UeQ6JjbI/JEPfd4eR
Bg7dUjmxmKCJnBOTcAvRBOS+DPljTcT3pEcaPU9xbvlr5qZuwR+dM3WzlNMWu6Zt5gyz7xCL7eea
R6+8cJzn2WPfO5nU35WC6NTltfnY3XP/A6Yr0lDPTctvhqk6ii44qRGi2jTT51Vh+3IftlEYls55
WXi0d5Mnhvj7MQWZ0qF1e/9UqZzttBLDzmtVs76mCbkRLgRDcZ1WR8bSLci2ZZJMQB0wYR4KgAL5
NudsfBwHRo+F9l/KFLU7cQRIyMZiWCbKRNLRuq8HCNvw17bS9bnxUSfspyw9ZmCEvbwUltPE5KFx
i34K5pmSewg9iuNM6HDqyebbwda64dNzoRzEE4cQGDHhioN2cTVyvpWwss3O+v3dva561oXRQpLX
1Q5Ehed6Wgb3fY603uXJsXWwDutdBwNePG6mI3KTpgT4HuhvEYVga7SIr5c7sM2PYc6knDpZgE/s
NddIhx6TOiiamwLiFcXGCGwdEGMEMy3+PwwnKohM/uYTWMbuUvjEWwWgtg4MU67dUVCB7MdzO1F9
tQhJrp2ifrw8PR8HNFwTSRdCJ6QKq5Hc51X3IEYkVXSNVGOY9KdVV6ftGD1c7skyDBNNR+BuR1nt
5L9IXgzZuU4X1sVRMmh/w0u0dbB6j++2kijyueu8rnkWE6tfUJm09MeVMHArR2DZqiZNTZknHkrx
HcgzM5GfElol0NpgIBbdDH9bFsPE1Ym5zt0Iya4b1DWkR0TvSVxD1v0sNPLbunYgX07cnbO1jvL9
bHEypBWJ0jfEy5zo7HdOkN0vjoJS+uX1toAuXJOuJkddqIfXIof2lD4Tt7lFtdXnPG/uy5VydFA3
pd9/G9sybhN+fblPy0MhNIxdaR9OZtSlb3MGYGIfcBpXOv/UVUv3FfRr1Wkp8uuxcqKdjqjJaePj
mhq7vOQ3/uKFMWmg7tKIch+8zzUBeMrxh9xbFHle88JZAjGd3Jdb62MzF+P6VsrNKRtDxDokL7/B
m67A7UTTL5dXwmIs/wHaVXkJ9pAsKmLhLb8BdUmO/sAflnQTymf5///A7OaOTnnueM+KqAKcJ2N4
6yytv3Gq2/7fCMnVC8CUhe9TVM1AzRo1KQyqiojyLln0Z98MGRf3PKE8M4CBPBNAXP1OyDhYQgli
G28+7+vBMHGEqfMQgV2EeHP21XVmebVufwfEzVeXO7Atwfr93RniQ6/UayHhV8RJ67b/pJPM/egQ
SVB1bxWvW9zAwLRocJB6Q6jJc9234wFubBLPvst/0Hb5XSja7MJ5uIFxiaeeH4okn/M3v3TBiz77
kCFA8SyYzqAtfnmybDvKuMYj1697yGOQZ0mX7KqcRXtibc1PZaO3cNm29TBMuqwZWNpEl70BTK6+
QWunRmUWRMBvdo3ARNHpQejSRT3ZzbpjO9f9F2xW2SEKNoW4LIttIub05Hcl5og8twN9gXJmevAD
QPpBelYfZbtZ2mLrxrDtfKpyqqif/1JJ9VxWurgeWvLE/VleB4PcIk+yLIYJhhM0rHmnIrCC4+3c
8ZdSBKV4SrLN8gTLZWcC4WZeMa2qFrgVl31XAXdvOAoWD6LAIeiMEGIGaefByfMtTRzbgAxrB0x6
biOob79FolHHgPrtURYQ+bu8uWyLYhi69uUcsrL0b3y8kI55k/B/k9ypYi+Ctns2dMGGpVt8LBP1
tgS5zpC8q58bMV0zqV7TfIT7I6bzmIThAVqt+/LArklno9xwBGcnqZ+HdgLK2+sAKVnaLQVb2zgM
W88iEhbQb8jfVNNAAMkVAWgcaJAdmCqiT17OnFPXp8m+69DEwYnSARVYLXE+ChFck5QPp3QR3bmh
kPu8vAEs56MJghPj0C0E7/pngPmm4tyVgbxixVSEdzMhbMvrsfVi2L7OvCIRumA3BHWlcLHlcJe4
a/Y2l1sHvcVOTLIbFTiQU1ElfZ4FZ6hbCfObQPT58fI02VpfB/buzuXwXQnNE/85AOpj+E1dMga3
gQM+5K3wlG2KDDt3Kc+qjCVIjqQDKAZitwGHwRrk666zRW4pF1rQ4K4JhhN8CIZWiAr18t6TP/L+
XCxJ9K1PPHFgKZBd2qN3VOJF6tF6+FaH1XxOMvFn3zQaFz4e6aiT0H35PIM2+VhwdRtEZD7ta9y4
6kuhZ9Sls/CmTJufqiX6MEabosO25TEMXzmTKoKmCG8A8oI8zFgmpxU9KFERui+ya4LhhgzJoobm
4bNChcQB+WJ6G5XNTifFRMB1bT35Mq+q58Tt2zvhDOrb7hIG1wS/yXJUVYVc2zOAqTMgiOOiwYxR
pltkchbzM+FvnPNqDha3eEu8CgHhUMmxijuWzxuvZsvqmgg4rXJaIvjFnn2ZXCNiLw4BbW88ty42
OrANwLDuqclroOWz8pkPHpKNDnXCLNaK+1e79r4JfwP99TRrUC8+E05peSZAUBdXzHH95WlfB4bl
BrTCsy8SBSrd1HSdeaz/Bpe339j7lmvVBL0NDOQ8I9TP36ij3STOGUXWkbN6jLsRtnZwWNt8Gkm4
b0OBocEYDgWr7P8zKczz56W6WbaK9z7cSGjXOIPwSBpzl4EwJJm/sLqPVX3DOr5xV3+4idC4cQah
mrpwokqCqY9lIwrZ5m+032Re+vjPqZn/Z5OmsgavCl5Gj8K5FtlXWX3dsXegqrq60u8uT8CpXKoU
mm78+zr4inKbfe0aXoVT8KRKFg4G3C4/VkNygvbf8XLTH6bA8Murv/zul9thgH5285cfuBjOvef4
h8kLZRYHOqnOMgXZAAWr/SOKSuixgvz2nsce+l1X512/XuEEwk+wxAktvyEd1kG7OPSPZPI3gIYf
Who6MA4iZ5J84lmNDrqWHua6e07yYDh6frbcAgLRIWmlgo3BfLxfaWQ8LhIu8KxfIvTFP3X9Z75P
tJWaWXu3U7QkA/jvoIl85RTNFd18PtqswLBfQTundUBwdvL8f0N2Qrw0HuSvy3vKNh2G+Q4oEgV1
F7ar9Kt/1TRNf0rXW14vN275cWb8eBB5otU1JCl5cMe7l2B+4fz75aYt/20mK2rZoURYeeDm769L
56s7/7ncruWXzdREg1qSsgUnzGkobvrhnwJUvuOXy01bftnkzUeCYEpCCYq9YjnXzjlpTpfbtfyy
iYCArIWPinKY5+Tel+Spi34MrtzjIgTUhD/k7qiSmYBZrM3yf9kQoRwpEhs4F8t8mNCHbCiquivA
ozklMnazR+ltxA8sx4kJeABfZEb4ynKZSvBNlAc/fwvKu7r6VaX1xpx/GKLAvKxr8e5IlJ0U+aTx
77Wjjr6+9eZnPCQHIjduVduarnP2rv2lZahLJmg/KfiZFjoGgvKo5m6jedvUG4dgLeBbBhp026CF
OJTNdMXBlrVvN5L//fMQ/EMlxyP9NPE/IvtDQihAb5Vn2RbWOE9m0cGhnHBP9M4DSIKgf94c8/kx
wsNQlMu+C5wbJ+LkZNkQSTKe3I6d6gZL2uplpz2ZUIYGShOJkhiB3wj/kfSdvup7xO421tWybUwE
A8CeBCuJU7FBrUlIu6sx40eIIGzsesv8m/AFmYVsIB6Yn1V9NybfF08eOhBm8Nt5UzbH1oXh4zSo
8IuCYT3Xmy9CXk1QQoj8JZ5750CrjXynbZbW7++Myw8ZqeoAZzxLPwHqeSizq7DYctJsjRuW641L
IWZU9pwGnj2gCu5KyDWJuwscCPYzw3ILHRIgYrE7o0KdJzLeUoZ8MARA0irb5yGZojpZ1aRspFjl
3L0VURp7+ZaQsOXUNNPmfovNk02Y+IX9jor7an7Nqn/G6WrXyWOmzCOyuGDNwZm56OnYgKUKaLsY
FF8bm99yZpo8NM4UyLkIgTGdEyd8pLRHQE9609u+nze2jZ+1eoJo+ngaUZ8Pvvssuk/qp31tG3um
pU1Wew0cD7/SZz7I4zjwI+/DjUPHNjHGiR85U96Doh/uKWQ++acm3bjGLZZkprxnHjauX6FdJrMf
nkR6bKzua7/YOAVsv22c80RmdRKum9EL03umxiOwB78vT7il6f9kvBuQqOtoQdNwmEiQxOlUbdxO
lkkxU91NF/W0bXKsZTodQb7yGi4LYMj+HqxgQE39lnqI2JiGYHgl/jOq/0v/n6HYKgHybNNinO1+
mbru0ifOn7kEXQOqmH4WDSexZPRumPFFAGWUd/VzxThyiXoJb1GTxkDQ536uVP04TfsiXxjmOrvv
bgCWE6aiCfICTdMCxoaIjrMl8WVboHXw75peC9pA5YW1L1h3JqGCOEJ9BnBx3yFnJsGnJawqAD9A
s06KH2yWPI4QIaw7bxdHAKbGsOYk5IE/+ri/mPsHtSiHsd+KFNlmxvDeFHHKKFhfgyOKRpbkmKZV
HBSPl03OcrWYhDLRkrKwIrDmiEa3rka+KAqv8my8lzrZiAdatq+Z81aeyByle7xmtQ+3kzwFPd/3
NDSz3fD157yGkCpYG71jE4XHALTNlyfGMusm84tPuZ4geDKeZno7QWGWqvther3ctm1GDIOefRbO
zrC+7/n40AXl7yVKNp4RtqYNC4XsZgISTVzmc3gem29i/HffLxvmuUQERW4j2vWiK1B0znoXLSoy
3sYlG0APyeEUDbvtuc0/D/WGN2bZ2GaS2p8ANOQzDnyGIoe4BSj5OHXhC289ee0XRH6/PC+2bWIY
58SqMUH5O55W5Gci7sgyoa5rn/9h0rJ4QRVEbg/DaUdoxZTBSUfeQ7IZCrL8upmQzkMtoC05lG/+
WLSx8Mu3XED7FKJ7+/7fTEdHQyoHuj72I/UQNlW8RJC53jDPNdz8Hx6QgJqULEx1whEhbiLqTWdv
AJM0J+ABYd0QJ+V4Hof8eSz4FkDZspnMfHQwsq4mEyLIHoQz63gKCjXFStdghA7kdAYEd683Tg0D
Ftr1qAbQ4ZQFXRyQ6AqMhIc+kqfL+9VyPphMLXNLAwpRYZgFlWc+lSBFB7ptX9uGKc/KyTq5rvfC
H6ruiYgfl9u1bVTjalVpgUzw+rDig3M7TxB74GN6GLPqz772TRsul64jM+xs5HlcL9XPkLcHVu9T
NYHC4f96NjXgtH0dYlp0VZ/wVok71ztf/nPLappp5jZcHPBroWkxsDhjIFftthQ2bE2vhvfOH+vx
Rg7GDh6tx+dYtfrY+Vv8hLam2f82LTSXaUnhi9WQKzjpcSbIv2Rkwyew2KqZXgaPovaHEXywOtX3
OhRXPINqx+gdRzfdygBHH58+ZorZ6UdQXs7YkRV/oCQ9d/StzW5b9tODaGyj79ytK+BjBHhATYkW
nXMAcsWU/pNlqCmIIkSOUhQI6Sar4oqw5boQjhc3oFEYEyKvkPAojvv2lmHNbVL6BDKRCFq157D6
KneGSf5K2L7bWEkIhlgGKrCTHxYH32uup4ps/LLloDAzzzPqYGo/wcai7bWO7lv9hsL2eN90GFaM
gL4M0wjiGpyhVGvMGwVYdvftcuMfEx3+H2dXslw3DiS/iBEkCIDglW+RnmTZslpe1BeGW7a5guAG
bl8/Sc8c1GjhcYI3xYsQQCxVKBSyMuGB1432ZlLyslmaMcFx1mrnlSgf4pk66nT/o+fTkcUa0jkq
0gs/9LjX07YHWlvzjburxWBMspUZqF1WNeibxcmtCPzHAnnzPi5u5bJFYWexeFPAJdRNHjccC9PI
8aYkbsT0vG9dTLKVPnCXqUzhvDP/jiMB5Gdb5XO2j1532Zs16QdBpmJGlO50n+Pue6w27kO2+V77
e9NukdPB7xbspH5Yvjix+1iVR4g05KLbF3eZDCsdBTIrlohWsgXsuI9ucNtu6fRZLOzP/n3z7UEt
gpUtRL6GKuR3iqCTZmyzoxz4Tr/zB+z2pouxAZecs27HwElvRA6K1ircmHnb1xs2zJlf+GkGCxoS
GS36o3DbKGQbEallWU0alTQGWztTWFYv/9KHd+P4nEIFMB5/XXcRlt1o8qhUIcmlu8pexuq+c/4O
6MZnW+bEVGhpQhe41FUOOAPSvUvaQwwm1XIrF2mblPX3N4vperHboBgRVwD+T+h8QSAfgRj34Ksf
+2ZlHdWb9hNQ2CdzC+sfvQeKnHsFWdd9LRtWyrrJmQuKluEM60YuEETcVxnDfJMjJW07xLQ9ZqUo
u2iob6vs25zuSwCYYKghqVw9rydJ3V6o/MC90/X5sO0TI0hmyCoDEA17D/2Tk3+am8/pllOxbW3D
LOU4pzpJUS4JqgBUW/TpdwrdlY11fH8HEhMKFcokBV4JZgkdJRDGTMAoxx5foiJhRaRpu4sVDfcy
I17OSefGSmT6FHb1beDVlwFV6fXsbiT1358jEhoxc9VM3J2yoD8ppi9Lzg9OtwUjtjVt2Cgeg1Hc
O2CGiBPce2m8qr9vVArYmjbMs0gpR/1Uok/xKCOB6hPgAjfW1db0+vsby586VIe4ayo61sDwZm49
HJy27g7Xd7slICMm3KlXrNZkQcSSeU4fLWXGPqRiUI9VOD+AMMs7kHT80tceO6qRs4MaqBvlICaO
unDp9q25CfQIkwJiSzFMTnuQJXrwh53tGgvuTrT22kz0p7QtIBpTH+JAHK/Pm2VVTHxHx2jpB7rS
Jybibx7u1RGS+t93tW0ixcJikgUJcNkFE0B9X/eT9712qLfrWYuEhn9r44pNI1f48qWNgnA6lHoL
8Py+6ySh4d/GsXXapl+v0iN7Kbv5Ns+Q1pn3RcAAKvzbEkTLmBoCNB/En2jID8lU7FxN8e+Wi2Go
3VnBxsJ6WU4VLPkYdpvS5ZZpEYYFd9CTAtOxo0/LnERu9rHybkO969EElG/GnIcdnkELqYrXoexW
bbVpifySLIjH/GRjdt49WQLXvLMlPVQc55mzF5c79UPZJgF90GE70yMd9JAeSukNzZ7IFX0ZKwEa
0SEoPAxnZRuIhpH/nDNaHDiRTzuMCx0Y54vLRJBOUHV4bVDM3hxA2RZPRz9Tyc7aJPOeVtcOkkgp
4S8+BoNnUv3XGCbNjRjaXWaGIRiHDcVLPSIUv3iFrM5PqVBtwR3/bzzL8o1D4V3nhg6MDUviolwq
XmSvSaWZulElo+ltUBfdznI38+Lmi6ZYuJuUry6Uc+8cEAV/FovKN9DCtv1K/m3NSVMHfpPM5avC
xvw85w2w+TKvvtc8SW+aLt/CVdqmyfCkeIGqZoeV9EXWUFA6don21GVqElVs3G9tHRi2TbwkgdBd
mr+Spk1OFVU1cKwzwJDXTeFdvwTuFMOfMlW1kwCY9SX2O/HU9CWponQS4996mKHZd72TdzOI6MQw
aO41frBicS9jWj6PM7+sNOaQqX9sxuBR97ibdg9VMn6+3ptlxsxLnlO1Ac7OOX1lLXMr6CSXQAFm
YmTH6+1btpapvymdsGeDR8tXMpPuI9w6aETz+bAm1v/JncE9Xe/GNgzDwvPRpwW8qv/yhy6pncPp
TvfJrrAIS7L2+iaihOOb/JLnxSsyfMty6KYOj3lJVu7KPqB9I6GauAFIdcvCf/EH1MYoSImVqdRR
UIIS6Pr8rM76P49i6MGwcKmRwStl6l/UsvxIJvaUkOomBu3eyouPUo7b693YVtswcN3KQeN1IEUB
F2gvmFicaE74V2cCmzn0S/YEZBiMYeV0aZVUacdekq6DvFQMsV1+M/VduMXk9+5u4qF5M2xK1M3F
ECp5acEcf1nrjF/DOIUE9/VZeteNoHnDwsU8s7mE5aH2Cauh6qp7rKDYAWrU7HK9h7Wl/yw3ejDO
bAgbp2VQOvkrH4bYP3a8Tz87Hs6/FAwhQijvwkA0OoPBZ4uw7t0Nhh7XHfHGRFxAjsYx8fgf+oIk
S/PLPGtfRyOPXwaKL1mCTT4J2/IYxu4pXiqH4jBs5tTtDoFgNSgEKy02jkNb+4a5h6KFlE9TyFfI
OjSf4mLAuyLXqnm5vji25g1r5y7AWmnZlK9eXXrDsQzB6XuunKLZyNrb2jdsfXDmtNA5TtkizbEM
KS9+16RpNi7uts1rmDjyx2KQNCteWbnCokFkP+BJNOkofSLDtLUE7zoSbCfDxDlqMwOiefDij0ok
3iGcFzUWERYa0rXHIl086kRyqd0k3DAZy6yZd6XK88EFNKrsNY/jOYhUuHKM8UCI/rhr2c3CD9X1
SnC8z7w2Y7PUkcv68awTEMZsxKCWhTFzAm0QVsFClXyZMupcWFPWzYEmVf0VhHXjRh/vxiY8/E8d
SCZBKVdOxQvtwWu+ei9K9KHBI/ZJQczgj+pWNkAsdHT2GYuZNqD1MHUeuB4uc6u+dqVAaWgYDqLY
GJBt0tbd8MZtFS3qjVfC01e/Z8/tGunGYX7+f9wMLBtZGMYODQDW55MClAY4qUNbsW9B2NbfyqJl
h6rW/Hx9c9nGYdg8TvKpGmcqX1Dw+g1OntzLfuSHbFzmm+s9WBy8qSINcGcRtC0O3RCVutWpZ3N3
y/sYms+V4iDfIKBGHKqc7LrxYKsZHkCm3gBRjCl5JX6VOZEn+svgN7raWHiLuZtlIwSHU6VVx18g
SJZ/SlSfPjsqHPfZulk1QvnYLYqBzCcTRHzpOrxT9XG57Mpw8tCsGhFlMymwpv8vBQLp/AQOeJ+u
ABo3TnLqV4gWa5Ag4A6YenexCIK0gOiU36MIoEKguuvdHB2te/mN7SWL1lC7hEbeGDvdHS/dqT6U
IKrZyjhabCIwbDuEEizCN/DVuZ2rbkvonDwqEED/Lntkla4bha0Lw7qHthLD7C3pa+42XfNZQxBK
38aJgOJYhNJ8f8v4bP0Y5t31s5uHTVa9ghjqRxY34Vcw1DyD1HaLl9fipsy60tZ1Uq0V6IfSXIob
4C/wPuny/qC56m46MExvTJjN7AyrHnEHGdu0Fy+89vgdj10Gr4HU5Ba9imUcZrFpqypk/NKYv5BA
t/ezXNnTkjk5St1WoLht+42LjmVBzMrTzilLWqqQvSySpDfdUDwPLsmBbfN2wfF4aFb2xOBiF5BW
8bJID1AMfE7ieq6PfVqzZuth6v3yAfRhmHqsYqfuHVW+zA1yzqB/g14TpEriRd3TlRsGt6vhz5kO
4c7HVVRQ0/ypGkKkqZ2vFK9Y163IsinMOiCXJUGcKc0u3JvVByAHqh60lf2SbPj6PwCBd65D/yHL
rIfKFxKplGxUywOt+1JHKh1RoTLmTuEf0mz0mihBWDZEfkvKtTpu1SIMerDU5UKSrYon2/Y0/EVB
eiEwPu9hzJbiIMZ8uQHBX3VYZPjTqXW87wZgEmd2frq0Xl7wl0lWeoo8rp1/2tbNN64AtvUyrgAO
yBGakPbV66jJKhsRThnXf3cLmKq30kY2+zL8hHaKYCGcVq9VHdxXwGAeq0pg2gK+j+aeh2ZJUde7
deDWcfHSeA07Jn3+DOzu1vdbpsgsKmr4jJXOZnaJ3aoFVxgIKPFKLs/XDcayjcyaIjJ3MtUKs8Op
9wnRa3PTjF3TnEVQ3RGmtdiI+SyrYKpRD2nhIMPiV6/T7NQHyb3hoitXHZM583ah/LEMa99vowBQ
wCw5ZeylrvQwHr0iT+uIIqB9uj5XtpVYf3/TfufXeZrkrXgZ49qF5HmaOQdHzdBXud6+5Upklg9x
qSdFhwWJj5x2X+RYTe0PYL4hZMTmSY5HEeDt9wClLweMSQuemz7VeRXoPZgOzJ4RGLjKd5yZIgrX
flB8AY4um27ywZPhxk6zRP3MMHUNz5iNlcsuCW2Gg6ZJ/9yU8qlDgHDMQ9WdndgJtzLftm1tGP04
ZZ4LPah1KjsQS4HMOEtA5DlL9cEpmy3ZA8uGMIuOukznQxWuYWcw/5C43x+8ZMo3LMYyBLPsqJQ5
9J6gi/bi58w9/VH6TuGDo7EY+2PXeHrjyLSsi1mDJOKhlNQp1Ws3LT9iCZoyl9Durh9kcJydWD74
fZLteWHkocm1KZBT6BxOcZp0dXpTuo3/f6ShZPMJ0LYmhhOocReQw1ixl7n0kdgp0za7w/Wg2gKy
WByZKTzdObRAiXrAX1BD+ldCPWiwk0O/uDsvZGapUtNCjTBjIYjRwno4alfhQszEvuPWrFfqRtky
CGfRlw4MvWdUtsyR7oddGAGsrmHhk6NcQXO8aUERR/pnMDPH8jFu4qLYSKxZctFmrVK6KmmqmfEX
L5c/uRiC23HIT3Gv7jo9nLgTk4gC8rbvgmGWLlVTp6vJ8dRrFXqgGBtr6juP0gPN/8/r/t6yVc3S
pcKtipmU9f8mupWq8ABR4zKwq/Sbh2b1knAYGM+55i+sLnmPhGfiqGM7OnTvBK2e6815qCuWtLnw
1SvI8IeoUmP5UxIW7EvXmTVKskyWqpDITPyRrJ7jsD2G25TtFu9qligNvStJFWt4PQnAxhD2NKIo
xPwcq/WW2sXy+741NsJ0cK3kGoyY/FIMWRiBw4ncTpBkO15v3TYK48xuhjgB3Cdgl5W2v6ja5gj5
sM8JFw9h05ONsMTWiWHWVEtn6sIuuDQUyt5ujlfduEt/xoBPH7ya/X19KBa/ahYwubyNlTd5waXL
5y8u6qijeGoewrRn+8zZLGOKQfVayHoILkjT/Z7D1I9SXn29/vEWSza5MlUWt1Mlu/ibXvBYmTUp
JOFaIJK/XG/eMjdkPbrfGBre6XTKyBh/AxFb+nkUk3uGqnBfRkhNLJ+v92Ebwrr6b/qQKYXUnjNC
BaJW1RTFKZ+Sk9fRYmOKbGNYf3/TPl2yNK4J6FCznH77s75SJj9znWWn6wOwbFOziCmrIVkbCDwb
ymRNnckhKcN7X2KGUFlEKgauZTcsNq7FttEYZt1wSOHgKZo88CaDrtnE/+Z8iW/ScNPqbOthmDbt
fJJliRAX6DJ0BwJnFXnBsO9Z0qxh0j4QZUjWJN9TwkpQts8+PZSEiS2XYZseI/ymtM1rV4FYrtOu
e+YNKe5Ew5MjXpK34jDL/JjAOJLSrFEoqXzQfFWW66ELPgTOFjOwZQAmFK4TbKE9yNUeMACwr7px
tTzqsR3zwzR54sv1HWvrxDBrBXG5ZA6X4KLq1afKsLpZvDGLehEsx+td2GbJsGq19CwPs9H5NuZe
/KnOUvdDLdrmvK/1dWBvbLrToojDLHa+IeB2LosKwNFdbRHA22ZnHdKbxpMC8LR54cEFXL71IVNN
FoFO+7n1+p35AhMJp1qnGGSH+CtrvU8xSZoIz0I774ZmERMnhKSywNHcoXiSR2qo5vGwH7lgVjBV
RS6rMtfOt3bI5I3OwDgFacq/ri/sHzjjO2nOP5WibyY/03ivkRn1P+Bkw4EZPihUfNzEPHgcc6nO
MZEvZKrEgcf8PAXuTT+CXz7NEdgsCYofJm+oTrVsN+J+y1YwwXIuBOZ0N6TyZ1g4JMKZMd0E46qe
kG3CLm1drFeONwPuhE/rqQ6Ln3OeezRq+uEjD2hTHkoPkjLXZ9VyQpkAuYz1gcjaRP4EuCkvotGP
v+JkEseYLv6Tt6ljZ+vGsHnZs7EQTcovc8EfZOtD5RWyuUkdvywOXlb3jcUw/VgGLWvBRvbaBbEX
FZyrr3Oh3TFyHEgIpW2/7Crk5pBf+ffKNGGZT/0y0HviIhaUAG9EUJF0N1zYH2N/Z6ebgLmY4Bjs
ate/0DgI8ocshOhMAnkJ0WdwOOGY8q/ETZpM3bfJ3LT3SVjFcwoRvwD4kWMpqBz+4U0oyzly27F3
w1NcsIFvGKLFf5tguzQomRa+jH/meRHX0ahL/RIsebJhWLbmjdBeBx2tVaHpvZz9uT3qdGo9KCGQ
bl++x4TXNQoIItcr6b0IHFFVUdHqRT13uhyLIFqKOdxH7ATK8n9vki5m2PEkBbGlm/0NcvDvLJFH
n6bscH27v5skY8SUAg2dsvVaB+UPoIj9hfefBcJABDFTELCTKJbnuWPNRlfvrgm6MtcE4nVdF/L+
VKNYbQz0DeAwG0Zra9oIywqnWfyFYRSEgl+kLpAt2YiH3/U5jJgYiIU3EBgpWH/Kir+m5YM7T1FQ
nwu2sY8sH26CIJCd7Csm0PwE0vGDE3bTGbJcW0Lmto834rAyG8O6SgiqGSd17DO44m+grDqyfcXG
yA3+e3PWPU9qFFas1YHxX2nDPjn82/VtaZsXwwsHuSK6JskAjqcgPNYguY604/UbvtGy6U3UQ4Ft
OBYK3911/Ab0uTe+k9z05RSRfDn6YNXYNwjDdtsxkfmSohvP+dS5SSRRDHu95XcPdexK8u+JB4II
gnw8R7kkRFeSoXGjuJrOZd39vN6+bfoNUwXQGhWTf77cO3b5PRQg97Vr2GkggV+ZlkWfUncAsTAu
IMj0bOHULKtq4hpGiHoWIgU1RqHup0ZE+fSY1u1BgwkonTbs1daHEU15ULJ3p1zq01A/CHFqWXLu
cbmJ24hSuW9xTVQDIA1+2ApUAeqFPY2+uPAYOqXFuPWEZFlcE9FQZkqCIsDpT4Hyoh4a9ovwH6+v
r2VfmigFSdU4dgU+XUxfhHsvk4/VsCfDz/Cu/e8tzxaiCdL8+jQ5z7P/lXhfrn9yiP//T5iEdg0j
nZYua0hSwJSmj41+asRjmuBxtWsij36s5DcE6DvX1TBasFA1s4/6sJO7XGb6jbbfy2xLqNM28YbB
AiSZz+E6O3L5Oyw9nIE/680KzHdfJzBFhtXWI+4/ZYxVbatPjfc9Zo9t8NL5v5l2D4HcKFiwnFUm
1CB1atBK1KggHRL3xgGaxAexUaPluWmnjZS1ZZJMwIGWbe3TBMQBQ/NZxL9Ed5vtDBNMtEHSZzTB
1RA2y+MvZV8/eSWIetl4dOtw49nA9vXGYZsCU14seCc99X0bJfKpni/zJkuqbfbXTt/cElEAzjoG
yuVTQjVo5n4qP/2LQpbOKbfIJm2fb9jv0g1B7xeI/CBz8NDN+rvonc+Vv/UAa3HMJsRAlYvK0hIG
MDrD7UzTM+t+SuHcLj3o1Gd5c91Z2AZhmPDY+oPyKHohpH0ISu/Qj/W5yr2n681bPLOJJJj9IhmE
QMk689IjFcNpJFuXTdsCmzbcBJo5bqlPhfd56ECEkCC+B117L4vz9Y+3zI2JGcjD2nGnAdbVDs0Z
mGoQtiUH3jsbzVv8tIka0H3Al6TF3JRyum9TcUhZDRa78pCCa1vHRdTncxS0u8qbGDHBA7kHsW0A
YfXJZVV4EBD0Pi9jPm44O4tHNeECo3akdFDO8opYoonAajceii58GIv+e838yxSM2bFGTur6ylhs
w9TpXFIIGlZI955Y+AnqbREFr0bZnyvqH4JwF5oLE2bYtxjGEZSVIKto3YZAcZRmBxEUW/BEi2WY
4IFsHLI5FAv2LYHg5OI/AnJzvD47tqYNm2bQrQPsER8OrlCwUupj4i/7brwmbiDQHi9UW6Pp1D35
bL4IvcVUa7M2w54zvAUp0oGFom3737pU31BEcarHrXcUS/MmRIDJOEwChknp1NegmY7BchPTjQdR
y4Sb6ADRBLU7LKk+5ZpFDLSL07TFW2BrerWAN8dYPCKpVKy0Jn6wnJQ7nalK962lSWJK5yBzWn89
IaXz0Y+Xh6LtN0Jbi282AQEBzq3aLTHZKflQZTcAwAJY/lgFW0UEtsVcZ+vNrEwzJGebGgE/pC3l
MegXlCN5Y3dol3yrttjWhRFFA2Ywz12L3E7LSB+VvIzKEbAAQbKNObL4MN+wUneAVRLg0k6h+jxC
4hu5a797SulnJ956NbEtgxFDZ3OTjC6Hm0y85EC88LuQ6U8UCa5sgbtkvhkxwQAaOk8sR03/qWYg
T5NtlPW3adWdrrsyyyqYSIAQAO6207CsdFHHYs4P8XLfbPpgW+vG3XcMfN2gCKIHpSW9LePw0RX8
jhD99frHW2zXxALkMZurmiMVJnV5qEN91NDZ2df0uuJvDGCYka4VNUITJCBC94vjuvNzoyZn69Hc
cpybhKZBE+OmWeB08iZdRqq+GbT/W6j5jMxtcZxbcsp42G8ssoXUlJh4ANqB67BkiKR7lZ6a+rWI
yUk0SbTSf4WoUajAn18TdRLVFjzNYhmmpGZPvDwAXwBi9/FvGc+HpS0PMb/p1Zd962MYd923dZ8H
JPtFi1rfJwkw4Z3XbN2NLa7DxARgZSYXug7YtzG9c8AeDPbRc1InhxJkl7zYuFza9oBxIJOUFSrh
oBirRn+4Z3H25IbldCSzehwy6oEeDG9I5cS2mNks5mLCBEYoZPiuWncB5T/IkJ67xv22azlMjEBL
OjIQPEefEtHe8z75pxf+VvGR7bONE7qfetbqNZ/OQMdaVPMR+rvR9c+23BBMjhwUDg88nFn10+2z
W1e/Vi10Geb+FgDEG0BDoV6ojmQkG6hyW2+rl3zjU8oiCHgH5o4Ta8Oz73/C44BfZ/AwCZhnTxxI
o3CLBtKytUzmnMSpsyrL0dUs71P6eywfefJVN88+/ezzjRuJbV2MA1ywoAQGlcufiqbeYdRzeVqk
+/v6ytgGYNg3Y1Wf5oL2J5fOd0QXEfSdI8iVgo3Zhatnh7SXG2GaxVWZ6IFMNnpyBZJsUsU/gNl0
Pk26844eQz5mYTzf8Fi2bgxr9/MhpBl4qiDo0N6yxbtABuoTI/JcFvFGmGzpwsQGlNCZhDTtXP3s
WdVFSVs81+Hw2/XDc0u2ZEn/4PjeyX6aRDrlRF3uK/DlCwKiTvoTYjhROrrRIH4NCYsmIJDwZHeo
kCmGIveT0p+r5JNAKSKSpDe+8I6j86vKNYRJgORvv5JWnGiTniTrj4L40Zh/CwYasdT9nMlgIxS0
TYzhQkLSJiXpZ8SasbzvGPswV1+4lsdQsN/X96uth/X3N7Yt/RKI2QknxpR45TnP8EQx+0F8GSvK
DyEKI77u68fwIcL38FIc1jDsiRx12UdABjuY6DLyqbsFaLBYtgkzqMGqCxIIdFKzojgCwvlPnA1b
UOz1S9/bP4bbSEdejW46Q7ZwdH/7wTOtl6e0D0/X58fWuuE3+sYVaQMJ9ZPyIKiZuaN3lwB/EeV+
y4/7ujCCfqq9wk2TaQB7qnsz1uWNjPPbIYk38Ii2ERh+YummymcUOjhdxiNv7u8Stzi4utp4jnq/
ec8k4fEqjsR8iQnqApDW+CJ3wLYb/qRLv0XT9/4x55k8PLNTovhyAIkJaVHrqQ7+FH/S/QvLL3GQ
nJl7y9lWDt3WlWHXiRqaXpYUPrV2jqKdb9qmegz94VlDbGyOm9eyCT6EKTvvWXnPZOOpwVAHgnI+
ICNanEAknh0kCc+NDy2I6x28b3ieKWANCovFUzlEExcdNl8GoXj41POx2ULgv++lPFO/enFQKNin
CfglKQiWFVHnfgpvUT530I6fX64PwrbDDAMHi8zSTCF22NDdKf9eOH/P+vF603+qW/7rPDyTkpR4
Hp4KKdpePpTH7JRFl+fpQ/2c3Dc36Vkeki9P/kf3k3d3Anvm4bcb/fVXe1Oc0+gv/Fkcb+OPt+VD
chwjP9pKMq9b7b0vMrzBQhYv1f0fqcg7XU6Hnt1X/rkJV12fjWPdtisMjzB1IksSjkE3pYfKnvJu
7vQuXwZxhn8fW51XlQWT+HoXKetmmE9hlh7AQ7Sz+TW6e3Mq0nDwwRaMmCflf9fl77J6mrqX61vB
sstMXh63nkg1kh5yYW6AkqdbWoV4UE82LN0y5SYjD2dSzX05Z696BtkxyQqNuphd5DvMM8l3uKhj
JyPD6iDjrI/Ae5x6tyv1mrthJra5MSwQ0nt1itsepAIO2UUctiBTtmaNszVxlqUrhww62M45G4bI
q45DtvHJ78f7non0Unk7ZUR06evYccSM2S2P2bFD1EpE+aL656WiG7cw2ygMaxK6zco0jSGqKzOi
o97xneJ3kzaNf5L1uO2q3vcLps7fyHJ/7BlSXwPkfBTkFedk38uGZ/L4NiKuQ5FBudEPXLQtcXMp
itfrZvXuxufCDA86N2DSJ5jsRrLpdiwh2JulcsNmbY0b7gAcZ4iLaU7v+VI+ZS0ZLkgObpHz2Ro3
YgEIMfFedmENIjAn8A4UaNTqJpXCy56uT827WxRTsx6qb53ZIqg3LcMMBh+UpT6uvB5d5saf5qF4
UlBzTA9qyUpg/YAwvt6jbUjrFn7To+akWdq58H4xLya4w+XstqzSLQ1uW+vr729a972l8tuQk184
TpLxI9jPkYhYdN0Wt/s+33BDKq/CapaEvOqUNjwiAmpxUeWpXfzDWBDDH+m6A91/XXuvDCFH5JaO
cwQu1T+ycSz3xDLowjjdUaMPYoZeeK+9dBWKLuuAsEPttN0dcbKtkPxPsv0/MQR6MVxSoNjgo3TH
zaOpGNrkGbWYdXzC6jeqjoqQe+qlG2Reet9mn0wjO4H/Srn5DamGoUU1ER4M3VvU86v4QKt2/CUn
qopjUvTB8oV4g+PfJ17ee6hKgfDgE6FzC34/pDYVmsdDJmpXD+BoK+V4SNoujRcwKrRtcq8TmnNQ
8arRA/syI3E7D+dO0JKfx64enbPnQGd6Y7O8G5pyYaKWM0DoF0QL5D72oKc7Z8C3F55I76CjfHKa
TZJQWzfGnukDn+J0dPpfrG6q8LS0zhhG81L4Q37ocyXCR0pk/XWXAZiHWpEKsC0Ern9PYubNN0VY
dMiz4xlfb+Q13ldNwKwZO8fls4a/WcC4roJRFQ0u1XkDJzTLxhf+0feXkH/HiTc62W0RlnoiZ3dQ
aUIveDZpub4XKHzn2dGHpFNeHBCEZOK8a/AmDJoAlBzHpUJefuFPcQ82NSbrLVZGi+8yQdBBBkXF
RsriO+3mfzSDXyld9LDvy42TpCOaKq5cedeUbX7ohhIq50u7sWS2L1835huvCw6DwqF1G17GBbJm
sUfFEYXQ485PN06MuXTbUnDO71UH7QCUYCzRONKNA/DdyImL/2CgqUbygPLmTuT1Yzy55Fwuw23b
8HDn1xsHhiM9GpejR351yTAQJOkyRi7g8BqQwLm+tDbzN+47Y4yNLoqR37uwTED+nUNW67+ywvtW
eemGJ7NMk8lIygX8CGjr+P2s6HgANuvcjSDe99aqveujsOwh8+6TIcGVTQy+Upahpj+6nnbkJNMk
qDZW2taBsUk5y7CyvO9fUZccqFMmq2q+hRjxtOdGC7dlbNNCDgOmiZN7yLKBF30c5+P/o7bM9vXr
729MLA+0HmMxq+9LNnwZeo9Hrci3HtEsq2vi6OmiwoGh2vNCmv6fRKJkW8T0icki2/Cbtg6MkIP4
0nNQNMxBMSCLSGXj90IiCmes++f67rF1YJwZSlbhVJWkvONpl5xcr3jWUjEQ0m3dsCzzb6LqEy9L
+x6qCnfz6HhHt4VSkIQi8fWvtzW+RudvFpfEOZHzlMk7EQt+aCBJdNujMuh0vXXL3JhA+qzvqFZF
Tn6puQVHX84eBQudr+3obbG82XowTUsng1qaIL3rJpCjomIQ94nWHUINyexxbydr528nSRehbMoh
RsHtMEUCERVqHifYAarQ9vkgE1zP6zjUdUCLuzHsmmM3xy7e+PlG2G1bZOMgiCUqy71xUncKMf6J
SpS2Qizgx741Jv+enNkdF6eTc3KnCTg8RAISOQoCsWiqpn1sMIIbNqxEXzUc0gl3HJDMSHnz77pm
+whYEaD9+/uJD/HQzFEIjddicKLHJNIygNRXvvX4atmjJrDe9VsHOaQcAdCgUDbBnwmHfKjnZ7vq
VbgwYfVz0zh51evmbs6rAlJEM5R1irSLcoWden2VLVvIhNfLjgZ5Vub1XSNBSlUA0nHQsbPF8Wlr
3bDijDegDQW+784l9eOf2Z8oWCn2fbphvbIRdBpcVt6583jmdAG1TNqIjRjLtrbriN64Bp0utXbn
St5pmkHhtsA9K86LIvKcYQs4bpscw3rF2EDG2vPLu64FP4EUy6d6yLZKYmyNG9YrFyk1tDzqO0j2
gQ3Y1+Vx4fL1+szbJsew2y6Gxn2ZYHKQPW1x9uJ0TyT74K8OaF8PhvF2YT4GCR6t4P6H78lI6Xk9
Gid3s7DeMgQTU9/NcmF+OaV3IsW1C3TGLh3jYx8H/8PZtTXHqXPLX0SVEEKIV2AuHt/tOInzQsU7
iQAhhBA38etPT87LPlPb8am85XPtb4YRktZavXp1N7s//4J3XsAlq14a2vdyMf1pCqUr6gTipEO7
vvz5w997+ovSS6AmAmdwxfJ4XMtCSDDHHCRz0ef7q+Y2F5dEel7bQZtA6ZMSUN6VXVy08m/zh0ve
vMTEzRIIvF7aTG8cEsP5kswvwzk6/nmB3lv989//dXwxcT9tI8DqE+/MhHufiJdBc/H1z5/+3vJf
nFxbuwoc5aA6TavY0/OlA2G2Q/Px9n/v8S9OrxATNF7K8/vtoJOQW5ww3D9O87/cnBcHGAOd24Ai
FZ+/mH/8amne+w9xgfdW5+Ls1joduiAYu5P081emyC8VrWPRYQTng9T/ndW5pNDTNnRx0LSIu8qe
phH6QAOpkuLP7/a9D79InCe6hANcM5sTi+gWZZJ1dv4SNV1AP2JNvvcNF4e3nFXnpglXc7T0QZ7w
RD6uI8rrPz//O6t/yaaXCopWokn0ScdbW/BF7H+fLxQET3/3Becv/tfRIqmRFCoM/YmHyAsNNtKJ
9eI2pLDh+PM3nLOD/8B5L4X2ljRcVxtCQRRGWjLzCwSyBBQO9mfV+XYa3OHPX/PeSl2cYtgSEcxV
ocSAyctSnCeE2Djvo49twc4v9L9+x8UpxjSwGXH1aDSi7c20QNGKnCOZJ9AlbNSWNllo9PyX+/bi
SJtGjICABF6LnJ8xhLChzvhQ8uS9pbo40qaexqgJKH7JuVSdxuGWn0VVSt590G1850xc8uvdFI3U
gvJ0WgK4jv0OBinUFf78ot/78IsjbVfbxmjhqRMDCJxBcgbIPcr5v/vwi9M8JXGDKsy2JwG+34kk
XXozi67J/vzp7yw8vUigS7Qg4m4qu5ON5vr3wksW8TyaPnLOem9tzl/8r9M8lSlbKq/MafLIE800
2uPYlkPx58d/79PPf//Xp2u4UqJ1JtSpJPAQ8AnE7s360QzYe2tzcX7tVsauWmV3mkq/5caah5JA
E1hWH63Ne19wcX7twspUVSkqSAWxNd3DNAeC5CYLqf47OTRxyaAnvtpShRwFyx+M+e+bOsEP+bvV
vzi1fq5r5adGok3kzXkwacsRxz7/1YdfsuRl329zV7bdybfz7verDfmHyfM7K3/JkydR0i1NRe2J
whA60/XqCx+Nz6OqPyJpvBNjLn1l9awBfdIVO1PG1ROFPeGeKhnAHzK+Ge34EbPnnQNwyZwvYYGs
lvmcpjRQ4i+HTb0k3Ye9/DD+zRb8jxhzaS4rlmpGqoUyg6zCfAMHwfbPE+Lm52ljYbCjMKv6ARea
ptvTlbmjGyFAXmYb30TbZXoZSAvmRTiufEfXvq0ysAH6XT1hbbKm7oDW0iVVtHB1VYc7gJVU34eb
WfuTweCbOgo5KaHRPKGeyV2NJxb6i/ZDt6rcJX6dMtXhEfcLHDVoYaK1qnJKWF3tWSKbO1OTsSkg
TLr1e2M1vbWU6Vs6GHtysB9Zrhfk2VeQL6/XXFdBs4OPT/+K8nP+SkxVbTtZbuF3YqfqMaEkurdr
GRY+pdGTr8z2SKKyfpZzR45TpDW+jU5pvswTf5i6JiAZ6P/NV8ba+EhFoNVOl+O0X7TaCGBeCAeG
fkmOopuX/Wxi/ZNrxa8Ikp35AIfUBrr6LhW/1NBCpo/HasQLTld3Nyl6XrGqhPK+Ljv2wxkGdd0N
kALcw0C9vDLxtn7jGOn9gkKIP06gUO59DH0ANLLxDjjXELr3i4wy0Q0j3Ul+LoDRZX6ECK28xpRx
3+cu1BhLgoTomLdpx6PMNeXySVad3FMabSPatWF7XZXoeZTCBWthE2zrRYFSlckI751Fbb3bLK+v
QS5nbUaiLmGQDx+mPbHWJRkLFvMoe4wWZGRL+z1kj/23ARLdHKpiqkYCCB1NAAwjbkfXu9ABJbTr
DUk3OJxM5Trem95DZIWiBNNjGtFCJcpOB7cK9gKXqhYTwVxN14S1CYM8GiYCjzY17KvpPFxQ5LyG
bF8GevqSYhXCI4pz6OzNxLvvZGz7OBNBFYpr7bh7URN4Z6grJfitZW+uO74OxRIt1at2Y/hThuEq
T7ZWW1e0xrK4iAzs6W7AE0HPnDgYPjRxkJK9bLv4uPJA/VDWTq/TpuV9OWGOOZv6tdu1pg32MI6S
VxV0e18MxNabjIQh8oplidtjMM7YqlOzCZFtQvnw5GQkoMpAWPRINrSkHmo18+EKkoehP1pZlj9N
EJ77UukIr0xqhTMw/sNlUa8pGDLCNsttkgInygdTijtLRjxLAI81kLU9ROgwBJdYn1OFlkvut7R6
cJqFc+ZGOkLBm8zJP93221TGVo4VcG06axqNXvVXpAYLBKq0Y3nL240pKOXJjWaYrBsx0tWjZV4w
v4Df5ELVJrsmLkV3G7Clb/ZS1jjbIKKF/jRVnLxAEat2O6pwHeSj8vh33a5oGYZiwthqbHF4n4iz
lX5svNQl5NinLsox9ViyHCChcUfNHe+e2IodFC9metYBBOyydC4B3NZIDVlGVCO6tyXAsc0FqtZB
5WPt2XYMk76sbkFLCyekvuPgCqi7RfKJxBwOnXBxkFU2DWGsCo06V+e6H0e8ttLBTQyGsUuyS9I1
6TABC43IA6cj1kLEA9zkyjIh8iCgNdUeFoWLCRJ0DKpWjXU0g5w8PW6wle73gY2TAYyaricHPOxo
XbZJqdmcl4yX9K7Wuk5yMkIQMEuiSHUvvu01ZnOmqYm3jLdjzHZTtIUd5ApsiBlNQuqxu1tiXaPM
pSU/sRTDss91BGAsW/SyjseWLH14s/q1j6ssmOMGQrDJ6OPhVUySrsWkaUD/kVY2K/qrfpqGjCvZ
pV95ajrUICSAJ+RXKIdM8430G4argrrh4mqtwEnyuziZYz5nGw3X4BvAVsRiHHO+LDcmDEe6l/W2
sus6VRgH3y0zPJvmjGL5530A2SbyXaF/MP9Qsq3sCfg+hMeyJWiW1mUe4q8TosYk+TOJxhqTqZ4M
1bHefJsC4h7UdsXCzesd1Y2b8ipJ+3A/h6ETuXbe8SIe4oW/YtrC3allS7dHNVsoLaLgUi5TfYJB
bD0Hdt3FuGCX3NG6tQXoVXJ+4FWiu9zVvuRX4Zyw7ZbMJc+NZFTuWdhvhyrBNvju+22ar5bU22mP
iqeEJTapGkhjjhBKv9bdGrlibMco6TP4OQzkIdzK1H9uBmilHFKWqnrdpbrs3UMiITyFGxEaJ4it
QV+Sa1CRhvRXFQc6eihLmfJfhIsg/F7PVaX3S5kiLCZbWs8H2Dfy5SqodNhtOEdqG356mSbyBWiT
WvYgBEkP+42mXjLhZTN9coxWnzAK5snLmOq5CbN0aqjrUEODT4i5zHpK46yOFVfXqCVsksdetuOS
axXq5VMZLro71g5a1WuxtNC6hIbkamHCN2qeVt9lqhFAkqWsSQ4RS5q8qHUp252fNxz60mOm7kDm
eCBZjWuxL7wZ209gLIkYwteq4sdmmLqqmNJmjQ4SF4u/XWxjhpskjGckBwFtr6AgZ/seuKaYmiNc
2lBmEoabLwdpx3YFFd7JHLvE0qu+Zszu/BTOyy2fiG72MGEL/BMYjU1/5cQafqfcxXzLorFth5et
aRZ3TeGJtBXBPONJYhVtg84MNPZvWiXA+ueDQMaUk3ouO5y11jFCslU25yss6h0TmXTLqFbcIBD9
2LfTnG7XsfDNWzWSMj5osCYcJpZnTMaxtZrtjtdQw3rlY5ikt9swt+kbS/s0XArdJDO/npopifZD
5Mr2OLNOk73gMEj+bnm4pbtp3FzCci+63g87xcFkPbVLlC6/DBmjmznppvC2xKaWVxjWql6xhGsd
HeoyGqN1bxloflGGOiZexQGiGVvyWMNG1X6hCVjtj4pAuOlz2QSoQ6CMI4PpXixt1xVwaKA96qox
sOm9UktjbqBiOagnCzZbuqOdiKcSh7Vr1gPRYWmmnHdjv8FLQKsBz9tjmPkno9RC59RUva9fGaAd
++Crlg0QHeTj8k14juyCx6kOJZ6RJfPB1zxSzxLltL3jvJPs2q2U0zDDuertG3S1x39iCZbpg5a6
AlEr5EG0YJBphDGorVowijMYExF/LHk/pYXbzheprSdGr9Z5gBGSjSTGOVqGLsPerqNJ7yaQqjF6
p9aO+CuuIN56BcW1BBVluy7+axkmw4LBaYi+arhmr3PyNrbbiCBR9UaOsKpM49HlBPJ1Ym+qMr5m
omPBkTXtKgrfGhdCPgzOawUtwwpxgNdGQS8fdoF5TaGt3SLCwFxgnpXcCcI69kzORPc7G5l1SQs5
GPMGXmNaXUWatU+unCtzo9EP51dCR0t8PS1r608erAhhgJjV6MoDByyHHy2oexbzNy4Y7sMgispv
vSPYnY5XA+QThYIDEU379tMaz/GtDCozG8zZI/e5HiuPoLsGDU3vAifj6yXqmT5OoKDQPU2BTFdF
uegm1ZlHgwwXjVKtwgjA6hUTI4zZojXa12TybM7MIjpfFbJvNHtldunCl22uArBaoHXdPDAJI/Jr
i0WLPzs+D43Joq0rq1z1FHnS0lHopOAm9iRLjMIIMGlciqejSSD5UdZtGHxfAuvECcPu9Wn1Fs27
rB0soi6baoXQNNHVliK3XcnrK0iQE5ZtZFjjF1SaUbkfm42SHbSczDcthl5+FzA5g0c6NAZk4YXv
uiETdbd+mqqutg9aD9X8U9fRIH4tPdf1Y9jOsc4Cv4rmJnUVb3MTj3Ld1XC3rPbIbZ1+5TWLMcOJ
c05+QhlpmgrEwE3e0jZywJpdGVV3ssEbysTaDcOVdxScPdrpLXmmYSSGN1FFzbDDuEjLrhjr/bgX
rfFrzjCIYW9pXPHlp7JY7CIZ7GR3bbfO88GaRdcvTiSRxBwWoa4gdnXuC0YsSnkMwgqJEI/nAcUH
nA/ZsLeiRiZ6YGxcvw0DYvCbnNtI8myuBK/3SPNH+WmZUtY/RYket+u0HRxEvCHQFt7gJ5XsOUbC
T3B5rQHSEuLLqTwsYVI/YzrZVfc15ThSrI1q83WSo4CqZMVNVO86X4ufcgnBN6UWUuK5n1s/TBll
qJ/2MfR5p0+1RbDJZTP24ibFum8yazBAugDbW6pD5Kve3URqs92umiOSh0GM+JjZ1A8bhmiDdcto
OS/RYUlTqXM1dqhNSTwsUz6srqoRc7dZF9w1SLUmJCuQ6oypldexaeCiayq1kKsYtLUfOhR4P3Aj
DDDotgw+zBbfIcUbkNFvuy1O+y96m2lzmFAYX5N+QZII2v2GM4dLiFwpSEeHNyWZxItvetyK8A9q
x1xAtkZfcxThe9mxWecoitwbfOQYO6rQpYPKEAHZ5xm+xPPdOvL2S0qSvvpSVXH0lMxiMKhBzHTT
VCstr8Nw4Nt+TNisDlpK3BCLTtKcVWdSjca04bBnc3+GzubUoNuET82tPxvievSIwI4ZCKoNKFmn
pCDTkjwJwaXalZgaZA9IGnCiCasQmNnqElCl2gb/hp0xCFo5Gotie/QmhCBjCyupIpVlMhbpWqXd
J1iLxp9NNKJQMR1DIGAhnYO9TOh8J7aI+wLPWD+rxLrvPmTmYZpJz++B+qn2zoDu/AXxc3JfFzFh
nDpR5/+2s8wckB/L4VEHPEHVv/UJ3B7mGhaFVQdnqTMJdsCN3JUR6iS0Z7fbTblmOZJQJmExe74F
hXU4wJa1CzC/sg7zEtsQyi/r1nU7VSP0fR17brp7U3JAGhNKK3HXJQvZkUD5IdPw2KmyqPJgMrNE
8C90AJvjDYcudfnC+uhG9VFzG6R0FbtJIdva4ZThdG4deEK/ozk0UIN1+Vnqc5QoRwuvWo74bDGD
uFZ1YWAmFhQTc3D5AwVx+lHWG/YicGIJKpMcQpFpSfoBz2Jao3dyjrdyJ0JUUJOJpu2AhoQJdQZJ
Hs6fHKo3kUPquY32KyzOv5L5DO9EzONU0cC1V6Q7LwPx0vnrMSX2aiJzM0MdVyG1LaNodnuywLZ+
B8J49argTPUTYVbZAq4eaEqjOEHh1Xa4fr/NdTKqXZLMCw56nKosQnJ1ZVCM1DnQFzbsoCUzir0L
Rmwn16+IVKwtXbxXYL2f78mw+rTFPpgAX6igRapBMF6YGbFh49f1Wom9x3HEaVwdziQY7OVPWIiv
UGbqeoctVw34WXFydkVcAo2qbsBexb+THml01w/RTYkk6DqtwU/N1OLbIxTYLHZRGOh7iNhvSa78
2NzzNk7KUxnQ0RZMxzhOyItDlUuMUb+ZmDQToHq9tdnQJrg2U72F83GJxiU82LN4jeu2EDXKrG2A
PLfFpmQQVcCDRDDvyXwKxE7Cmk7nY0jcAPUnRJpD2Yfz16WKsE/o0K/6k1nhH1pIwWR1kJxAtolb
6OrdLh4wzSfLB34Dz6ehOUHHEYrwUw25y8IvDcJVPQJe0tQD7usEuD808fykXNkUejHAn2YB6waB
musqKFvIngazAzAEbkPYZee9/NkjlSyoJigs4NLnTtPc8EMKltLr+ZRcw+WW3kFOBfAS2C5Rmrdi
gZKgCegW5AwM7DcCPt+6gyBU3V0bGDBKyAB4d8fIAD9OuFvDf0eVEnsCaSF1V6zqI5tLjpM2mWk+
Y5hYjdXp7RZJPS2LTi3VF0ln+Vk1tn1AdniOJKlTL0o4e5z4Mj9sHBCsDdgcIyuoAnKtUPf2O45i
6cTXOhmuO4RZhK0ymlsYxAUdkmYzIDLfYEwhuoXt5fTJ6q3rs8rX7Y828cNPHJWkucHEPlx7na/s
+S0gqZPrSiqUpB7CItDiebPlPD0raReY6Y3B8t12uDOzsRL63kFsfcbYDJO5CDF+gnYM1DDzROjt
gaZLAhZ2he4nfJf0M3dAYnU1pJ8JsI/TnFZ4Ix1yz6MESgfcRIV+1xH4pxeMReu31gUNkh/TJlte
y3LhyNwBghd8asg9n5MqyLqauCeOns3Nwsu1R3SM6jsWi6QuNnXelRzOMLsUJl7dKUIJBhhFLN+r
tYfVNWbtTmYOR1Ngw/CfY19ucyGZcLuGQeERXpRRn5eVw10BLhvgFYzXN8ee4KoQLsJnrxXvXyn4
xy5PS2+3nFAFzGuD9q5CFAiqfEkJQEEFjvI/Sy3mO4I+997MONNhN9Ect2fM81VLcxBhHF/jfC4v
bS9VjQEZvmlIZZTuMwEH/CmquDvV6YwEvmvJWHhIdX4T46p/el9vv4Z1ab4TQHZI1HBR5VCBwpEq
Qc66+f2fb35dv4lUrW96qYHse7Yc+m2RUCrxyXFO7LRkfGiCtwnqVU+Gpk2xLLiVCs9rYAbMI1Ur
TK1Ft5tWpe9gJFJJDKa47gQlF6CorkuXn31fBd9gWHRWbQr6Duw/DJ+xlbCXpQrxPDjbs8uWahq+
8mq1JMfsSoPJJG2Tp9jO8wmFCf8CqECdpiAhn/Ej4kPdJOs/tB/0HcEUW5UR0q6fPHBKeoRKZvmd
oSxus7od2k+KdeaRlWT4Wi4GtwZynHMYjKgy0CQRkcqsXJP0RrZts6050DIcxq3qg6YwIUrGzOKG
HrMShtYwDiBwpThu8wa8Egq12w/cT+VhiBIYIqBDMV3XCUZueuyX6p5oMYpbPSuDJIa0YkbnDRh3
l5r2qaU9H67txIefE+EyN30MW3Jetk2TUXRavgJqweYPkxJl/Nk++IHwwKoXuDLyR1zT80OUMGjD
6ZAipZwQBg2sASw8a1ImrtOETD8Au4+f+76OKqCTcXJot4UABDMhFnMG6peXMxIrTMBW+gCfJCkO
UANrrmD34cpCcwiCZKKvyHUw1DUviMDkI9BkWBKapMJyJOc5ilJtqEKhedsc/JiKYN9qEAUyCjTG
7yOgTM9JUEdBNq8IMsU4rOjebSniGf5MnoKOpCLHMAwWfGEqvWtApXIFvMvWZ+xptUc0GK88rXQ2
d6IEztZ5bJjVGVRPIg78nDMiexQyZfMtQZcgwt4R8oVDnP6qU/BvzYdOWRgoJXhJqMn0LSJwP4Id
F6YPVpxN0vQ8QlsIVy8ygAD+tZQuy9NMzHysB1xRiNNsH9YpRqwsFzBUpxtuvZZX4yd4fIHLukZ9
8ETAnz0CXATAixs1+gVsfXwl84R0cBUhcFc3y+3Qw9+qBz9swVU49NbjDli5jmCSrsQCbEAvt0Bg
7T6EjCnMXtYzXpzQyR7XOUDWL1tWP3cGQo056B7NvQP2mY8CFW89w+H1nCFc8YbPMYCxIP6Ow/VL
WIdTQHsh9A5ycHV4ED6odgMy4uDQTSmWVAeJeCnLBm9bwiBcZmkFvRD8f3p5T2QCagcGBsixb1zz
VrcpcL+mIoD3klR8wvicRHrMpkMFnYYXwghLC0Ns+4TfvP2CP1YgMf8pgVaHEw4SumbR/TRYJAAM
gQZ7gVP/y8SLewLro7uKNeJBWVHxa+Ky/cG7dnk6ZyRHvAXwrpIgPfK2Cp6CpFf9jWQaCasM0n54
Sig3A3hlq99tYnNPwJmRR3dgSeTxaoI9syVuHk5Ib7OeclBVh0Bi0QiMNZ49RWtksOi6Td5Anmnp
+Peujekj9jLghzao0d7Coz+lVgM8raMUgzhNgOzUuxmKbdDHP6t4L3NZ9O2KUBzFFq/YyFR+5hVH
T0mgBXMv6qi+ribNfpTQCf1G9QiZJOqAnyREmPBlJU00H2M3pjWqOmDAJWzhH9CLrn7iCGEoMkJu
Cf2ysLySBqjQow4B3UAGlJYki50e6QMLzHStAcyORRCeN4qzWzMcdNwh2zJLlf6wJmlwe1KqGjSO
Ylwx3jpynw4V0G4TDm7fDbE7JW2nHKARNyZXqHWBaJAg7L+YOpirHdhLCfLA2T6P85ocW6pQUISr
IzfpwENx7DUUBn2AjUl60vCMTHpKz6NvSn0bZiauMMyOgkpZQuRV1HD2aZp8/7o2A8cMbIr57XBA
cZsr3dvnToANmlqYTaxZ02AWpyg5J6cuwGyShzvnmwJT5U3GbNyK1dHqaQOM3B8UbKB2LEWH73lD
wX6P7kd5QPTFlSCC1bprOA0n4wmRebmv3NLtSuD5BnMBIigLucBxNWPgw/CspR2UDOuRhU1uFkg5
7AgP/Y95SYdHDCRDVtFx8804A/8djcxqR1DhPoEbLu440p1bZmpzhdp9igsImTiDeoyitK/nVN9v
c11FRWOD7TrZFKJYP5TolNl4RGiQwDrTcLRrPtCIPtK+Hna0mqZnt/YOAnL6XJjj5BuMg8Uo1GhQ
qW/zeg57be0AFwL04t+VYfXdhu54VCCKKVnwkJh/ZIN8NVhrJKMQy1Gf0X1BdSHnBrnvmkiW1agF
lx0YO2rPKxO8tWaCIHhKIrZlvYzBYjDLHN1sAuBpFsto5ftQVhx2Pe32YyDY78cAVlFNZkN4avd4
x2EWJHys9gLB/c7CPFftqB+RJCGmAIrQnW6OQjXNVxpw8w80GvSQiwF2auUQWVL40iTT9bRu/aua
8L+RM9V3v7ukSLSqTwaDjwii4MoGyPznu6Tm/Rc4oDRwpYSGfyeX2qNa5e0RWw3F3hmnx5CS6ujb
kM5o367JnLh9u9aq3kHDiGHmH2UNxqOZ+BqIMmLHeY6MOuo4RgUQsBgpmk1K2JD2XUXrp6BkFH0Z
9JswmdvDTyqzPqxwrWnyxLTGIQdVtX2aNzxcFAB5zMaYo/0wh2r7YbDFlnu6leSJNKH+QlCrPsdJ
4j73QS+mrEpEFYB32gRbBhkIZN01bSEXFdVtQdw6HdC0cS8L6exhiHt0F6Ss8M8A2Xbbr/6VzTSs
bo1Eyytz9eivNMgc3yhe8lPUenR8mYzM9bwi2hf1qoI9Mko094Gg4zXaeL7rkQBbkPx+NwLUarbo
m2xwYxcC3c9fSJ6s/G7WGkYnnNDgoJoN9ipB7f9ZNjuynVHhXDaZAzn7OM422ZCvpUH35pLqWxlO
XXqQMx64Nzp4Qqm/oST1GgCEXVp1jkTlDrVY/0VuukaATSc0pm0y62dfx+4YuqZ6BTxtn3GdyG89
D9ERRZ+t+gkXP9QFLmnaKK/RLryHkRIpJhTa7BUte39Cq90EWRJGszgAt4x9EbSg6bRw3+XqRUhi
j7p0AOv4EizL0TUhVAcqVC2ZmzFwfzSeIvRBhsAWcnW2P7oednPFOsGRGKB2WkNs1XGQV1JJ1vu5
qXp1qynjzaegghPVAY3Q9olV0ornCipaaa6nsP2imhYbEkkx7AWXMRjJNYW/a1ygTURv27pizVWy
zeX0FR8RjsfIJ3JDX4aAqkHishWfk7Fbf3SJ6vKg543clWZBlymtSJneAYmhXZ6OE/3SbRuB1Aqg
I3NM+2ari8Bv6B3jSJvlgLoJeAwQ8lrepazFfYKqE63/tPKsh4bNht34AKLF9BpPvAVNECAtmz6g
pb9HNrpg21HScd9Pk/zfiScDMOa4BVtU/B3h64JuJ9RgeBiV5qQAlO/tdr6FqgRX7Qef/x7n64Jt
R8u2L8/yCv/L+q0jG+eWjs+hZ+QDMuV763NBkZ10vMwWYA7ktkCyu/YgPRDAGKATdX/5Bi4YdwaR
VKAAMycfYCLs/BNgEOjzv3oBl7KVNbNroBkWiDX1PQKby/4fTM0zF/Y/eGSXcpXI/uoU9Q54ZDHs
d6mtuhExbA0PtIqMxtDcWiGbS1CDwFmE8b9jKF7aW5J6Rcq/Cg3eLGb0FsP7PGmXxz+v1zsbilxy
Z0MHclhj5AmBgedgoL3iznkYI/GR7d57X3D++7/YrRwlHqWYmDthXJQ/wv7U7wwR0a+gTMXfqBxy
tP7+71egPzBHaCVijDfqgdUztJDoEP9/BrXfORSXZpZqTc/ttgSHgqHQfeHB3LDHMNjMBzOq7xAt
L+0oqdUV7IOT8JpEADqOBF1XHYLs5VEjdV4m/h9ALRvIiH/30i/OOHByFLAJqPbIne79eV5s2pqn
/8dg3Xsv/eKIkyWYYsaD4Ip5zOQvrOqQQ9q3VOmP1Jb/+xuSS20p+IjKlsctmPxodJjMQUEnn+WU
3qyNaT/9eZn++62j6vy/+wpuYujgGNmeaLryE1TPkUavfEqmD+6q/37rSXrBipcK/T4+MiBacZAx
vN6cLDD/6iwAcUSRv5rgSC6lpgwSYutXkNdt2IPNEnHQKx/8AiwuKTaHyuQjHvs7r+RS0kOyMU2D
0fobRuC9QBsItPgJYgBJg9Toz2/knRVLLsIrgdyusx1sVG0KnSGRaKCcGoQqNt0l+i/HfZNLWQbe
BG1QNgm+xTQ/BNrHBbQ6/Qc/4Z1VupTllJO2xKzanAiCCTLQ7hXKMLisPhx7fG/Xnv/+rwvXjFG8
VqFEClJuCFLniSOto59/fgH/Q9q3LceNY1v+Ske9sw9JXEhOnOoHZqaUKVm2ZEuW7BeGLzIJ3kDw
Tn7bvM2PzaKqzxwZJSRPcCL6octVBpEA9sbG3muvZZq9tgGoxieOskp4c/Qq4O0fhfY4fkvr1Y7K
t+UFuBdoEY6iGVE0KnvcsfHXmIkPlN3HoAIH2OIT0LBfYpUcy2H6NrvlRgPRvCHvY6eKLTSniED2
+6VPugB689jDJ6/4W9OWaO4w6xzAaNuiR6dihEDN9TIk95PYdo/nd8Uwvs68aUc5R5nWWaScIQFn
Nd+lW64EH4YN1wloUIeKHFWn5HpqfPfWB5lXf22jFIZUesuQdzv/Awx27Wue0HeTMhlT4l5niWNf
ABoWM9QH3aEe71pVyQF4UFtWa92Lpt+0zOKVhagRyQcXaszXE0HjRBbL5C5CEF230Sa1SDSULV9+
/YVIwFG1NQ6xG5HdBGsMk7z9fn6xFn6hv0ehnk7ZyPH4tyom2qsuqEHKMYLa0v8ZW+TjAMp/KqwQ
ibCr3MU3z3/PdLo0mweqZ2omKturIchzVItptbPyNXoI0+CutlJxH81BM7VXjY8mbYUU5D7PVgkK
TN5EZ02DGE06cE90VyjNoZoAf46C+KdlsaDW2iN3XHwGfvTo+eVlWW97Yno6kRqtOwI8n4sUoA9S
9cIHrQzAGMXF+e1YbOKN7de50JB5C0orGvGT5uF91IEIKi4RXylP3eDtboXOapfs288dTydGK8aq
y2MIKr1wdHXoFAfFAyQ+e3Wyebsb8Tr0pk08ttzzNA/AUfO3rcppr6iYHhQ6cPag2HdXAi3DIdOF
olFCFx4RZXflj+Cscbv6e07QfXF+PwzexNNsPbZ5BL5r1V1lnvUZtUig2RsoOI3Ratfqm19ggL/+
biOdmHgzKT4c5r17oD/UlnZSDKuFtyPcCPK9KSBYg+fv8rb4IGS1RitmmrO2nxLqHZ6EHNABSGtU
gqrRCgdc30iWody0YeExf82NOyB4CCQAiKg5oVBPHuMJsJ/+1/nBl0H+ZmUYXNtVa5rmsmEQ/GoB
eYXqbCkfU3UripVnt2n45aS+uiCqWEUJrTG820GAzrqa6K3k6CDadOIxfc1nD9AqTlCL7g5l2VyO
GRLK09pd/aYxYWjNY7dLOoJGWHb0zhzQJLGX/cqBNJ0ZLRBjrmV5I4r1B2gZoX9058fNbraez2+o
adpaDNZbyJuhBtAdcoqGfApI9LhyVAwj6xRlaeKBgwUtg+DAr97lnftVtGvKV29e9czhmon2EkiC
OsHQqri21QQ0FiqNgDT6F6S+wGEZ6UqYZ/oNmrmiVmmNhcLSLwzTlRNf9P5aytJw1HW97xolZ9BF
NA36PKZDLlgc9h16pkrvwi3IpggbC6WZKwduWZbL7gINt488BRDPNkvly4q9slRm9W1RuYslwT47
ep2is8xxIQSycuhNy6NZKke5CJC7Gm1hgI9WIJ73p9s2vquatWTPm7c4lkaz18CpQIwCcoKDNd0C
wp2gLSf6CV9G+O3q8TFYrs5RVndA0NcFlr+dHxsIjsbezyzi+/OWaxpcs1z0xgPTBHTrYaRj6NEr
t46h2rTiFgyD6/RkPA/cNKr+sjBMfrSxCc7TponrzGTFYNepK2FUDeuvgiGHy5H7Ehye54c32KzO
ShYP5YheTXs6uKz/GlXkGA1k5VCaVmU5rK8OfT4zTwkKwvmhm0MqURqc+I5BHGjbzJfPvhq+nOrE
Q18DxMt6Z0/QbtysvVXeDI6ZwzRrlYFF0JaEolWSEQ8wea+5Bnhl14KL+mqYeXwh5No9aPqUZrjF
MJMpyHFybAYt0+kizq6X0wPJ3ZCRx20Lpdlux70MuXk6Qa0Drcq8OHplvOLxTdPXLttYYer9IrG7
+DVRPHbBsy8eKucSfmHT5HX2MAeZKKeGoMnBqdmpam6Vl247+Tpt2ICSce8kEB90xvQ4t85FS7cd
fF13OwIJbhokcGSA44QJaH1dP0IP0sZrSucLs0AjmKJ/A+CKkl2rwPnE0D9yfrUN94jOFgaUJfQA
wRUMxO91HpUhTa4BzYKiw8aV0SxrQBcZkKvLbroAqrfPPnnui3mbQ9D1taM+duMxx7KL1ts1PdqR
vZ/blkWzoJJZgEcqHHMshEee0+KuZwzDb1PA0iW2yzmSY4as9yFTt0twhnsVq7SyKgYv/CJc9MpN
AhiITkp0oi6DLzE8wo4S4h/nF2bZtzceODo/WDQDmY6mdgh44oETeHwfoKft/NCGo6grbCcRGiwt
e7n3/EdEHHjbRNPmpxNZHNqrVRkoZg1wdnuYnWenfEIPENZlq9PSmcEqEHyCwHVxi3g4ebzar55E
g8PVZbYddLzHDv1rVfDiW5zLX3NP+OP5dTdt6fLnr1ZGZq2y0MMIDdiU7eYODeBbb2yiXXYNIeiH
WS67QT0PldqPwVoy1jRpzUDtPpuQUcR20vmuwNNs0as/vxwG8yHaDTd6ohDBgJF7nHDbem6gabga
tpsG14LSnJVkmkfsJmwTaiFL0Lg1mtZ5vtCannJRkOmQxvXwEIGYQYU52ivuZB+g9eb86hjW/UWS
89Vh6VAT5JljTQcvnp5KNPFLr1q5ikxDaxY6k56jSReCsRQYO6dkn0Q1rNxCpqG1wDRhNZg9OMzT
xdDQXgKcbM1rmYZedvrVgpRxK6tauVj1Rj61Q3I3ryoFGA6LLpktyjJGHxisBy8M0j7jkqC4K7bt
o2aZCYkZ+iYCPK2L+YTW1Qf04K6gEkzT1kwz830KykhSgXgCNZPQz11wYHiOtIpdBSqutfed4brQ
6b0mcBo4Uwm31fbXsKZ60RCXz6uZPNO+apYaLwUsMcINjK568YrrYYth5jq91yjSyZoH7Csuunx8
9Mljj/fS6l1kGl7L/qA+bE+0xPC4LkDAHk4gWUY+LEB6Y9PZ0fm9yiLrSk5hqEvYlQTA37Jyv21o
zVAtNaDrPcKq48IoYzSmOfWKdzHkM3QyLx5w7k3Kbw++OEIUUj7baRtaKTrAo4vVbOHiqt6IjnTN
66RFQxLvsDITnnSlc1u3t155y9JHx7nYtkCa3aJbPHJGAVaXChzFZOeAguIIaAOpV/yC6fBoxhsT
dOO0/tAAOZ5f81wdSPWr9FFDXysfmPZBu15doTK0V+B0Ijc5yOu5BDMo1ko+/39chS91vVdOua0L
dBovecmStacoqD/0oDXqomrliWrIr+poQUCjux74ZxA55b9mtJyEMOEyuq0LuquU9d5lFdQmH89v
uMGb6uBBODgvHydcXWmJVlo4OUSW3lqiwLDbOkZQEXewIoLBO1KCxOWZ0p9wQ7R9Pj93gw/VUYKj
aoOyAPkWCGwqe085SJIiqGqvHFXT6MuKvdrkMvCmollycEshZ/LZ/0De0LQuyydfDY0mUFCNtViX
oHv004UTag7BMhhuFlDUoYFO1tpl3yyTR4Vl8dDbh9ZMGPxumS9eUs9ZFb6Uh8r2cH5DDf7N1ozX
saDTlqIufsCbuO9/LbcLnBvKWyKoVm4A0ye0e7dDV+VfqRS8vMHLFOLpbeXPeKvZm4DEzNYxgOBl
AeVNhayBXZHxgTfZ/L2eFVujTn3bwaFd8PezIxb6frAwvqQOEthsMvlHvGWxToHwjkHy6/xWvO0X
bB0FuJB89R2axw/K+QIh1zD3odNH19Qx3rYtW0f/tUWkXFyZ3Y+qRKsqGAfGR1mS/N35uZtG1yy3
S2LIhpKyOVRd4o8H5YHM7MJ3FGhltn1As9/c7gKfMnygXoqNYgJhnHc8P/TbrsEOtAs4wyTjEq0a
h1mKx47YH6DjeslFcqwTuem1YutYNpCz1q3tYvbd6O1IpC4L2Nn52ZtOjWbAYwwpjLFXaF+XZBeM
2Z5V9T4b6KbIEEwSv5/9qmTDnCdyOpAA+CK/3HWCrAxtmLkOVgMLRR6A1ak5QKnyKgP52RiPd2hQ
2rYwOmCNpCAkszI0aw5Dop5Um9b9JzTi8gCtLjJpV5yb4eD7mmtuu0gELRpiX+LDpUBiIyu6aWd1
yBKw8sJyJzIfQIWnLuqR+jtul/FBpnKtScLg2XSAki8tEdMRFGFIKByjRL1DKf89kl5D6MzsuXBA
FeQU9HnT79HRK71yxVhDjQDxOj3WYM0G5z6YnjZp0DC0QPx+UjPfTseqJeggjADUELeFrXagBl3Z
DMM+67CkFgRjoF8am0NsO1eQi/nF27leMQTT2ItjehWb9H3cz2RAhA7ihndilOkuK4u1R7XBynT8
ylx3oAftMHjasn3s2mHJ84e8ru7Pb6ph7jpgs7MztJA3kzzECtGU76FJK7bWtCENnlkXTFdFSuuC
5dMhc1gMGkIV7FrKroq2qh5cCIye/wlvxye2jtGcEC4HfQ0KT691QirqcJou63zeuVEWou/+/EdM
67T8+as9HuuWomMWwIdBsevJnvdd5a8czbexjQw9M7+PbalynLtRgIO0B2EOulT3IMa49Mfhoh2d
E6grdhJkMx8G9tll5HD+9xgWTcf4c5BjSruDPYgMqVp5h3goIeUe7Vur2U/DkunQJdCbyjFw+uYA
lgXw+9ZwsdPKkpmGdrUVSwo5kRxGsdQ8Ae66tTKykiszDa3dx0ntTaRvwU5d1+MncGHeBNHKETJY
g6ddxW7vOXgBY8mRhogT8Oe2z9HYHxr1eH5LDTPX4UvoTXSbtMaieCV79JomrACaXVlww9x1/FKc
pxlU2TE2smM4LZB6CgPEhghzV86j6QPLOX1lX9wK0EuxTB7glqq/5vxWBVdVswZUMA2//Pmr4dHe
z6q2wfARZg0ekx3gJ4N1NaL55PziG+xJxy3V8ZwUbMnSCHYBagVQAEULugj6aaBzjlYWybTDy5+/
+hV1kXkO2vsBoGnT95kC4LDOVxIopqE1HwRukkaKGkNPMgpTzBgMgZfnl8Zwg+m4pcTpOANrc3PI
gLhS3gUQmEmxcuZN+6pZK9xinwQDMGlVcIVX6h65PbgwcGOtbKtp7prNshTo/6kEqAv0sh/B9XSi
Q/YhyYdtz66/gZYGJJPgy5rDgFq2TwMwxTydX3TDwuiQJdDNsX4AtcuhG8QB3fsWIgc2s8OQruWc
DSdeRy3N4BgoLQdztxJrSWy7zgUqgGENvMVqVd70KzSzXRiIQNqCJ4aw71h3ubgdvNpH9mnbIi27
/sqeBgUpCcANX5xODvrVwQEfEd3HQF2c/4Dh+OgoJjLUjeXYBY6n04BY7hM08i7jdttNxTSTrTzh
WRQCmYcRUE8E1EdSs4vz8za8K5h2v9qgs7TBnQni3PwXk+UltheoqMH9mYHGlK3hikyroxkvIBes
AZ3Ay1eKSYYFuh9WszEGh8Y0ywU5IwWLu18faEX3g8t3lqD786tjGFrHQ1FRTGVqe/WhounRGqYL
9EtuOzA6IMpmFongFJoDG9urwo4/APC2A5Hvl20zX2z51YFXghc2GJfwZMdyT2giBY/3ii0ZNlNH
RIFDq5dQMUH0IUV+dJe25xn6IKDWsKdtWRgdGdXjrOesjZoXTNfgxjdVvjHBQ5etfrUwbKJiLFKO
8padD6AVzb7KJF25o0zHRbPTSYAepGSkPvR9U4GThwfgeQ42JnioZqoNn+K5Jw394kv0zAsodOzY
vPbkN01ds1CLRa2TVD39kgcgPqpIAR7Rmn/edhg1C218cIL0SUe/pE2idi0bnsCb8mPT2DooKgNz
VwURBPrFAztB2IB7CKRseb/bNrqeqqjqhKOSYn21GHiyPYF3TVVBOOH86AZL0nFRUlbtBHSE9dUv
oVIPIpt5N0qFXocxW7uXDPuqg6P4rBIJGdjpB8BF6sjBWHXfFHH78fwPMI2+/LBXxhSAJ0U05UC/
WDaUCHy047lgSV7xkKbBlz9/NXgRQ08S4JHp+4LDCkvWgMK2idf8r2l0zVahVgMawACUQ0NXg8Bs
CpwAkCBos6/c2Uvg8vdytE00a40A/80oRCV+gDf7qexBHx9M3rs2brLd6BQrx9N0gDSrJWPeByPL
qq8MCJuTD6GOI1Lv4Oz16SaKAGYTzXZ9paq8LuzqK1gV7hWB7A5z0VkPILX4dP4QGcJLHTvVNCrO
KpSNf/Q5r98NaUAvxtkHQ1gvUpB+ZQUY89JNGpzM1jFUE7jGBTh4ix+QH3ms23InPfYOIgDvPLUR
Mmy72t07W6pPu3hMv5Fq6k8daG0unKx7OL9ahnOrKyeWQx4UedbE39oYHZ0TgNrgHSTxftvomkEP
YCDkpIa/A7Px/STcAWSYq6qJhlhTx1TZvMsD6ATUTzhGn8a62BHw5yHfhjRh+jGd8l1hrSW9DNbn
atYNDzeCJN1TTxQMyWE/Oe9SC0k2W6U7xHMrDip428RdzcTBp+4g20lQshjIY108KI4+ODRzxxn0
rdL2iVB+GtL0eH5rTGai2XqZdMKaEYM+uT3fO157DIT4ylpyaIboCCbOp/OfMZ0vzd4rSNYJmxTu
E29j9HVbWUihOLOyYobfoKOvoNUSgRlHuU8E7Oa4jG6HhEFcy3lUsEQLbLjnf4PhoOkyi8ibOOAJ
5dVTkPjPAi1+opXXnaxvwDD6nKXJsZFrVXmDB9bxWLwGnaVsmvJbG0QDuxwH5T+Agw/kztwtOrGy
bqavLMf81VXoFbSbGK6oL4xIcF0Qlt0pG8/vwQNn9fk1M+y7jtGqoYILBeS8/Fa3zrCDXMgAcrvY
W9kR08YvX331A3oC5ni3jctvgATcsMCxw84H20FQdd+zLIWgTLkNJGs7muUHoJzHBdW1XwNI9+zj
GpyvcbV2qZsS+I5m8kgigNg4T/NvWcs/+vb0EIOXezlZy6mKp/TeY+JCRAJNmWxb5sjR7B4VY5an
g1t8W/r60XpV9LdgoLRWtt10sjRzB79jZdtRVX11aEFDVuTQfEd+EJI33VoM/TLTN0IhHbJlQ/gJ
QA8afB39/ILTq6omvyLu3SYuPyZwZm5VQAqePYqovauZv+IvDQdaB28pTzResHwVwmVVmKdVuS+n
bbRGoI7T7vg4c4CVidz5i2BV7D77HnjkqJdIBXJYkKdTLm1rhSvNcJfpSC6VNdibUUZfkJEsvIPv
OaMEh76bg/W47aUvIbaEsuGH837AYKm2FgFQqC5a/USi78Cw5x2EgZOPSSrFPoUw6UOt8iGBQudq
Xs70Nc0vxOA/Ka26q38k1nBcwrHY6u8UFCBS+x7aerfnf5PpKGg+IQOrtVU4bfD9hd6bWolAvzqC
/m2jaz5hGJkqFinURzJkT+AFsyHihBLf+cFNC6RZ/wCwPGQTA/97TKFfYA133dC/F7I7Nqq/s9qN
VRNbcwN9G0Blxp/9R4iiPjYRXqMKjMZEWPFe5dHKNrxAcf/mCGigo78KP4q7ikbW99GRTp7uagXi
RXunwPTbQSRnGovSuWggbZh/opCgm0gogPcEO45fQ7ThAcK7JfjQu7bPhpCgG0KSa0HsDAzZmc+E
c39+yd+0NxrondFo405iCJXk+4r3n6nl3UON8a5uoGUQT9n+/DfePJH4hrbeWTtJFGWLfF9YbQoZ
DWYBMgIV1TUZ6DfdOqc6loA6fj0BQuac5NSovYvUXMgTGyoWEg+r8z/hzZOJTyw/7dWVDoJzu4ay
hnOK2vQnqHfTSwp6+Tmsk6pB4zG09qBXAE2v818z/SDNhDnahFOItLinYewSSIUEzr4boCqQUiFW
PvHmnuAHaXZcFH7eZEPrnAAvpvFHaJeCilhkjb+pBxYf0Gy5cF0FQTAPH4BOy3WEYtMltIvWgl7T
9LUjpTjoGxMQAp84Ur7QTQPnU2CtedA3bYJTveLMi8hBh2rErwWDrBs40aodXrjL8YWsSgv43cqh
MvwIvfpstzIH53WenBru1PYNELT8GZSazfRw/hiZxl8O86tDi1fZnBZgSboa6uAmAmwFRMiK7bcN
rkXpVpaWoz3O9FSDoTXbowMH5OCQePa+nR//Jcr8m//ELizG8Wr2hV85QHJgi2kFD22TxIEQd9zs
Mzw05Tw8CK9E+AYZyx3gYveU1VDMssl1b3trSEDTOVjW9dUMmm5207kOpqsBtIJhZke7Ado5PCHP
kCReiUBMe6SbeuqOeSAVOfkt6+9i0UOp2YJG8VrIa/oNmp1PHDRiJWHttVuXgoVNTUlt7abIgnx2
aPkj6fpDChWyot14qDW7hweeU4CIpyuB2knIiXJ3nht9Pn8oTKulmT1XYz3QpoFUZux8yBILdVOJ
tM2mwfWq9SQTtxy4ZNekd597v8vCTOafto29PN5fHaUOCqtBPYFnAG1pENUNkM0iAUBp50c3bLJe
s7Yj2+oVpKpP3cjq4WqK/OCAPrjqJh1ALo/K5sbTypYJvPoZU1ORLEhcduJNIY/TmLjZsWxtO7g8
/0MM+8s0m3esTIGdPJ/ikJVO/z4poDoj5jTf8kriVK9bF3YdRyO0Rk/5YFf1A2nnQt71FnEsufEM
6eZcqQzCs9COVZYDiUaXBba/AzAWunzbVkiz5wg0+WlXEOtYpKmCZCter30a/Nw2uGa7TZdOUPgI
0Ev54mkjcN9fkGwblSLVS9cAPbRVHruQsqiG95kU6VNC7Pxx09T14nVhQzEoDRxMHXoX2b7z4gZg
4XJLgZlTvX49kIg0BQnYKe7wSIgylu9yGyod2+au3dPDCE27AjLvR3tyGFRt0OX4zW0hwbFteM1o
oaAK1iXoT8WQva+Di8xDP+Is7Wzj8JrN2hUUe3NHYPha2vQwztFwyYDNX/FtBpegl7AldCKySEnr
CPHe+X3cQC8YnO1rTRam0cnvDg16Hlj5AaKAYdE3N3QGvXWCLriVuS9L8EYIoxexQdXr93WEudtB
Kenerwl4aSNIGl4k2+DrOJqazQp/RK0wygeI3Fbp8DQLb9jVfmndBEpuu3V1ng83yKDKPIMEJZRz
gyIGiqBhDtPdnz+fhlXSi9oyggBvlEDyFAItCPIiCKj4nW/vAvyf819YDOmNfdAJPxQZPA+xML8u
CudyEIh/JLMh1uffzDEiu7RdY1Y1fUiz5Iy0FvNzxY424NRLwOgvgWpfXjsttJxXwyDDfa/XuSHV
lUUUyjNXcYA8idtfAIq4n7z5Q0o3Rlo6G8hEQOk5VWNwkuWI3DXeKUkcWlaziRyMU7IY5KtIopsd
BRbVbLj2JxCNDB3MOk3mlbeDaRs0q5bp2A8UyvTXKoMALb9vUv6OZ/yeVv5NDUW5FfM2OA+96j2x
BNLKLWkupeqh69tBO25zqKWzg0zeIIEdWeS7C1SJ0bnZQJ66nbPpx3mbME1eC6VBmBzELG7YMctT
9BZIUQESl3SPm0bXy9yxU8ej9D11JdHgFDYDhXIEovXzgxu2Vy9rZ2qRWxdlG4fUDY7ulH2MIR4Z
2pKdvIZetcE2llhO9eI2JPDsqbDS4Zra1S0knHy0sEEjKcmmtSKLYRv0Crc79Q2BaGh7qdrq3ZQj
sJhrtYlDCdPXruYC4pmuNTveSTXBrdu16jRb0Ok8vwsGt60XuCM/mR0O2ayTHyEmsgNn0dotwYws
3xFGq2pbzK4Xt6MUgl1Qj8ICMfacZSzeJ/iDbbGLXtT2haQ91BKjI82gurR3Ix9ili7wYNHD+UUy
ba92OwMaHvVe3rKjgHygv0OC9Q5UphDN2ja8ZsSysoM0dylDNQ4ay+iMcIsbtLI5l5uG1yvYExTf
4prH9ZU7ZxAZd5FiYS4ijfOjGw6QXriOuhyIU9Q9RKjyed4VAVwGNHepe121i279+a8Y7kq9Zi1a
hcSH27eXNpuzHd6E1xBRRDdn6kPA05mj6df57xh22lm+/+pCU3YgofiWQrMG2jIhKG8+TFm58Zzq
9WoQlpWLvtl4nWUKQuJ2XfHggfSF5WYrm2Ga/vLnr6bv+wqS9zL2BUSdoX3t98Md1PHWWtVNo2sX
8tBAh60ChufIRyg4X5ZRk1yOkc3XgE6mo+T+PnuR42haRPBjzBDPdRQOgtfFZ2+GZtS27dUMWRRl
X82oxlzapH/KOgiyQe99rWhsuNB0FhHFky4G/ou/hI2TB97LEMI7atpBeuV7QBelegvNeWv1kpcW
wjfiYb1GjTobG/3A4UeICtdFqDoPudtx7DmByPqQlHtoks93aQXxXNBFKAiMQsKRDgerwgG/JBCZ
H+48dP7+KhWD9CNmmdRow4DconJKO3sfCfzfGAER2bnBrBAgTS5Ytgq0qx6yKg2iYwqiySeoMPrl
R5Aj8O9Szry8wA1mfUHiRLyPFAQ3Qkc40BqnkCpAK9wQuF/40Hr9bpaLvGaXcAI24qC0m5t+TmR8
GCSdIz/kvOSMhy8iGnvF20zgyVhBdN2Fnq2FXgu8ADwFNps0o8kHQBy6DArv5dAt5NUjOL7VwU9R
nbunM5R77znkn/3dAEU4sSvo7Dc7N3VjNPHWddDsukYgz4M/iCC57cz9La8T/HGR2eTjnPVtepuj
qJcdSoWy371yoAT2HhIy4FJ2eBeNH6bZ76svXmlBoB3IQCipuuXYEujFl+N3KVjxPJRCPSaJHydX
Q8GBtUF6ALKsbgQO+LAnKikAJeu7bj/7iRAQxI4g4Jh7rYx2ne8n7iG3E8dHZ1hB2xWUhsGn6uwc
bp6kZQZW/uPA0Z/dLifVDRh0TpPIu2BNrqxtl79eqY36tOymAD0gWWY5oW9583XJ03nlejN4DR00
AQHvFDJjnB8jOxG30Zj8jNoxu6pYfXPeaZg+sNj7K6cqVdZBELbhR4Et2zUIxfjer9ipHdMh2Z//
hsG16oAJSBENtVMP/KhEcOurvkUld9jot3V8hHS8yaMy7y4zBs3YgSNzNPBNJM4cAtm/r05ESZel
I+PHrMvuB49De9djhb2HQGG99lQwrY528Uyt1QfK9/gRYumPQgCYzKxVKUrT9mq3TkZlgmbguLsU
Fs9BTkOtG3dKvS8sUPaKpb39CaKDCGQu+9EH2/XRZz7fNXWGfLgU0aJt4B7OH6ClBPH3y4DoNDJ2
T4OhFvgEpeODb7kDMJZTa3+1a1xyEqd1HHx+Ab7q1P5+/otvbwrRGWV8FeUeR/z1l1XTdvpGk+Fh
29haGIY8cDAQcA6KUNoQfgZZ6hQmwCmuhAGm/Vj+/LVFQ8KbNVEMOcphyFRIeVM/TRHaqgPm5Ru/
odmFcitHxk2Cn8B5kYVSRjcv71tldysgK9MGaFahoEycqr4GXVCDnCpHVcf9YMWgrF7xe6bxNcOI
7UXXqB2DY1PLH/ZkJTtvCNagGKbBtUgMoqycQXAdD//Aga57KBR7UQgex/Zu2xnSXlVdEUNe2vOo
eAmDh4R+tDjyU5sG1+ll7AjUqW0x+0dh2bnYKe4k3i7NmjVoq+GE6vwyLqtpDVgWJi8j67O7JLPl
HHx2tma1ic6tEbduE1Dwpl++ZI66GKlUgGPacHPSn+gMG11nB3mSTMM19AfrQ+TFChBAfGLbFmhG
7Hcp4ijHHa6nqrnpAmR1EGWsMe+Y1l+z3kgpGTWlM1wXOf8qRyByJzCZfSH1InJ/fv5vh19EJ9bw
fd+uULkITmJZHTsb7oZARh+mGEQX0Ew6nP+Kwc50CiFw6AWeZ6fBqcBzIeTKa3dW3a79BtPomhUj
gVa6nSO7y84DWQGPMbqXy9vzUzftgWbADZ78FiTE/RNydyR80SArykW5bauqFtFZg2ScqgyauI4I
oUqugCHnKLGll6nfuTS9qC3a25tiYKITCNmdVDGa6V18aRQo+Y6NfFeiyLApCCY6g5Ag+YiM4ySv
uA1wjdsU6iKmiCJTr6q2nSRdCGuYnUoBnOyfJr/mB7xyqkPg8vvze204SDr4zw9kCw1fK7mJpond
ZOgKu4NmWLsJnkN03J8LmBlNghzetGstZ+8mgIF5VrJxa7V72IWAssSblZ7imHSXkvD42Cd8JXQ0
LYx2CU/uXETBGBCBjmj2TDMnP+RV2e+3Lbtmv6IvAh+qQPTUIYS4aaTPVQgmkq3rrlmwP7q2L8XL
5F3yGNm12pXF0Kw4UIN/0AF+dlBNQ5QEFfLiENiccqg+Q4nFPaDZdbrYtD46tq9Jl3c9ySp4T3xC
VaIIka77fH5w0/y1dyXiZ+iHO351AgHsVdenzufMn7rLHuxHa4oXpk9ocXQshQvqsrg6xUgy75F8
CEI+pPVuzBGSnv8VhmtMB/gNsc2Yaml1apx82nX2Qr2mrOhry2q2A3/IJo4rTnSFrML1piawi+qU
qep2gHRvmJLVaNS0TpoJZ9KSEAdJq5NEBS2UCm+OTELyuQ6yTVTVmL9myEObq8wb0/gKnfBl2C3V
rRa4+PObYPASOv5bOmTyEILGVxkY/HecySMSnBsveR34zYPOqz3XhZ31nf3Bz7qgAyhHbCthEh2w
Z2fOFLcZbIy6oIKZePdpqqtNrVWc6EwzRZR4Vi1bnM7A5o8UWiS/+mJo023+82+QPZHOicgcG74B
eRv0kZe71l3NTBh2Vcfp2Q3JXa/pMLoEmU0Y5Ra7rPq+PGw6NDpMj8uCAZROJhHa1PkVAxXysXcK
vhK9GfyCjtIDlJz7wrLy04LWyKS8jHB44tq/IY7/c9sP0Kw2LmKkVUpVn4qRDQBp4IWaZNZaF7kh
o6LTzKhciklC8OgGwgriQvUNPwjEiyFaI6odsALtftGdv+n9VQCoab+127jx0PArZpqfslz+cIH4
PQT9qjqtaT+0uzgiczdAYxCHqVAt+Jw6+Ie4FNMVCLc/kQ4vnE2bokP4MigHW/MMi+toGZOwcSPm
hV09jyvR1nI7vpHo0kF8Pkt9L3dtcdP0OTvRxlvc9W1Ek0+djK2PvUBBcNsv0e5nMJeAhXBQ8B3p
nN7IaJQPs2O523AnaKz+PQkVWbxqRUTyk3KJDzRlJd7VA/t4fu6GC01no4EeTYXe2Do/yXEmp6Go
+a0IWHMP+cc1KTDDadUhfXbtDBR91/nJt8QHJfHiqHLHvTg/f9PgmmlLa+4IL538NIFh9F03IKHf
x9tQS0QH9E05n5EqHbrjYCNhoDp2D+T8WkhtcBs6kq9gQSpsW4HkeSKPIm1OWU+vM6e7A2Xsael+
y7N+xRRMm6ybdEpQcMy77jjNnfsIvjDU/xBYJF/avFwTtDV8Q4f1RQq0zEgydsAmDBdRlbT3benf
evl/3RP/8WP8X/GzvP3LdJt//Sf++YesplrESav947/uZYH//efyd/7ff/P73/jX5bN8/614bvT/
6Le/g3H//d39t/bbb/9wKFvRTnfdcz19fG66vH0ZHzNc/sv/6b/8x/PLKPdT9fznHz9kV7bLaLGQ
5R///lenn3/+4S5wu/94Pf6//+XyA/784/7//O86E9Pz3/7K87em/fMPSv/pQ22aedSzwW7uLLCf
4Xn5Ny77J/fAeB74PCA+RWnrj3+UEkkb/CX3nw7ibbxwHcoWmmJcIY2EaPqffxCG8bjtgpydMQSD
6BX7r6n9tjn/vVn/ACf8rQQCq/nzj5fY47/dr+dSJEtsJNVsmzLXd3Sprqpu+84jvANKNUD6R5HQ
m1rvKo/QRbyQDkHtpcqqb9AkTdMwDypv3/bUAswdFVYa2fEF+kv6T5TE1QfXtU+5/yDF+4TO9TtR
peOVz8CQFNbOCCL/LLVDx86+uyOlF0XRdVfBAgq0kp+1nxf1/yXsy3Yc15Vlv0iARFIDXzV6tmse
XoSurm5KokRRM6Wvv+E6B7h7rwvcBTTc5eouly2RyczIyIjQGRZoojRzFc0m1092c3fKWQtIfPUk
BG3H3Hq4T50hRlFGduMUKYUCTVaM7sPPP+YDfK+aDYJpbfd34bx9KC1YbcFteeeA3n5cJZl3K3eD
ZK79hAvMePFSkdSqcpoK2/5Si/wXxJ3YP2zc/76+gccCbjuec5+1/GflKSfw7NGXnyNQFsCnMW4e
NnLILz0h+QUiJB38LvsysablC2bH9cWZPfJSzMvX6IwRhCTqJzI6TtwvZXHTwaAy0jXBsaggXw1c
syzCQdbNaSOnnx9U08aeO3HGeBF9MeQ10M14hJ2RgnRlSd9YYW4K+NKDXgHfGoNOMS4W2f/87M/T
hqth3w7pwAIDSysIidetuX9l4zbktnusZXnAUEL3LPXr4jVLVNZTtXOYKJ+Yls1eDDyikNy7uqDB
NtFglH6DUZs8FyKHrEPeqHggTrvnGyA5Dk5lTIwyr3QtynQNapqydfJe2iYxUhanwq3TiVL/4rlD
cCncYaahYh6a+7P0Unu+u3731ftYNWiOufeXHXn5XnbBgUwBqGleuQfBG9yFFjcXxNC+bdKF5WuM
selw08v85tLVihZKysPPU2QHV4hhmwdaMD9k1KgYHibWGT4R93m9Zvuc+ZC6QSex1oZiVzAu9xtF
WixU9vNhwc0il8qTexWMRzH5Be5rX4cuptkPamZY52j2cDisl8kCuvMH1Ku7HeKbh7lwUUDNatqp
AkPcsbvCUiIls03PC0sXdx2OZaPTBgZYS+wZtRs2d7mgvZDf7K6I9MTYuZn4B9wt5hN1GppAnp1k
ZNzcIbV97kRwB+ljBRj58HMrN5ByYx+TuRDfsP4sq3ypcLT5nTG70h/9M7WofzaOeSKBTzIvd93j
z8NmzzpqMOoJKRhzYUUl92PftWdeQMtomVK30+zSNONyGoc6phqOuqiaxwRIvHUGeJRvSPVYu5ug
JGSs9aQKGuyLkvvn0SrcrBzNHVet2CMmP1Kz+N3155kFHbe9AeszLIoBRNx87GJ7qeYQVER5lwHU
H+60TJHfNcW5r+lFWPxjC9r+ghmm4Wom/2lerfqCkUQnnMt2qSLzmxZkuLbQ8e411eehM6dq6bvz
5AzNjje8iUC9AXll4R68pCd2EoX7jeFjemzRY96Wxj5TnNskr/SpY7AOgDTD070Gnuv+m2g+ZnCy
8qK631w0BLrHIJC/OgNxAQtSCqHx1vlT+MGTK4NwdtvurLt2fCQOD/abV4Rq/eNvw7vb8eKJbaMd
IWX2TvPMX2af96/V4JepC4PYY78QDCZX/GnpaPFEev3i6OUx7wNMr8ztObg/CBgQHxlkrXzStBfN
LTCz1lnuB4y872kAIk6vW//mmc2/gQZgpcMEwbOBmR0p/O3gsdY/k3s/GsbIOlKjyS+66p1LMYb6
/qTs7BT5/Hzuvdy/Tc5KYsdolfy8YNVLGVfC8tMeASS6d5P2tnLEs3ZxoZVbeqAR2dPJtOYTOBe/
IR3yw02ZILN6J7jhoOG3sSWQ99Zmi//v9wRUyHYDKYfw579QVYrQLB47znnXxIQqmvFFqWdM5HX7
fCMqktJvntGr9G9MyvTnH+t1LbIWKqERjM8hTb/I+nMrzP9+9T/fM5YdbRu1L66t0skth78jLc+1
9P0Pqx2dqFcd3f1PRObD0KI5Q0xiFjJ9NHWbLF6wZLwna9qVFX1xZePsq3LzYwsyR2Flev0IMm0b
9dvUZKMrSNQKR8YYxoAshRe8FZ7eEssX9s6tZ4QQwyoSezm3bj8P06I+gnx0D6b0aDJZJKOD9TiK
4LL6dbJw9mLBkikmQfcyD0fu+UXI9PYOnPgBQ+xnINMRivywc8bDWhfHgZKkYGtWdK9gkD06s5Vx
VkWbj28NXrYVQ7rCxKJW9m4GN6QMJBaVlYGzeOjqz3HezgaTZC1XXah4kIKeFDdev5sMSaG5EQXU
S1bZHyzQrhr+i1R9OuZOen8p4lSxYggsi5/MtoBWvUkqysJAe4m0ncgmBap1qApYzt4Sfua5JCU1
xYkFC9MaEb7FeDCOAXtp9j38iXJvSGYPpXKZx61SOhwt/tCXcp+7PMaIy7i4V4TTlPZ+NtnYG1O+
t112Rp7zWAuW1vlyLuZ2p1m6LSJuDIqj0sd5uZ6R6IUEowBG5JhMtZKqiOaBxTT3k74osrEVuxxK
1zIYEgoEQAoZTcVymmt+vF/E+4XYfOtGZRtNU7ObcnGcfEATWxvD37z1EzJ+TBwfz7y74ON65Ss4
+3tlWSEyh6gsm8Tv2qxwdCwtErEC/DIErroJ0lo6ad+lW06j0VlO0BzJqHGSsWJZacPUapvjGlzA
kZojXQK4+HXwdRJ7vdJ0skzccHbeDLvmFipmMyR2J1/hRRtDy/88bAb3wZzGYouA3e5Fju7azGKn
W07AhXBumKO11q99G1xmiEBbGyoZmMGXMPoRnUqqdYo5bVP0BEP/RuASI0yRWCbcyIzpZJhQm3Y/
5d91m+9nLJdGlSc0U6Nae2DC9jtG4TkFkVMYZyHmxcw06TpDKcYKwnrZspaQ1HG6ZKy3rBP+A3po
ySjsUK/o9vo8+Czw22ysLdsH7tyxOvWXGvryXtShH1PYJmqCvTuWl4FjTaotphZeHDmA8HlsbODt
xXKkYr6SQKF9I5KAVmAlBI/ArgqypDU+2C9IC0VVHZy9oEkDvkac669GILFG2zC6/04+ruFEwaJb
4YybDzuqWZaXMRbY37EePssg369DcdItEPiJJ3ksvGJn+9ZvaL3FAaylAtLHs9sfbK0zy73bHhRJ
QYK0saxbKdzXSgzn+6uUz/1WZXMOaTj96GAEc8PKqf171BMP0wBaK3cvS292UMdKh4rFrbVmk7Qi
Ps+xrEiaC+tp1t+oHSGW1Kddt8R5w+J+KLP7ei6H9azG8XXAoH9ebreaVAe8czBQwbiECcrYHKBH
BfC9iWD/kc2tl92/z3v/LIP21FVk32D0emrtc8H7AyZpUxcbGgOpIbObmHrrldVBSKBSfP97sAMY
nzDcvHuhcm5UsKcMncbeHGAvB2sjGc2si3rcyvs9HtyLrZsQlthJHawHZzjdb3Je1vu50TgAwRxd
ihOtx5306BUiUD9vbiEsNrM56G0JF9283mNhw9dLi8JieC8cElNkqkEwhJPfPMhm2k3E/lgXJySp
Ei3uw3pZfOSlTrKuU7o6v+/xrD7idHtgi5f0G9/PpDm5QYUoNkW4r6El3WckbbAtWbBD5M2RcwxR
09RQnS6E3ly3iVrJ36m7HaipjptGqvnec5F0mzzf7wIG3R4cgVf03Gzr2jh31jPnZVz36n12ayQX
yEAX/FjLblbhyNBo6zcO2mxR5mMQ+UVpFQ2194LZzqRx7F1AlnAspyuCRIRh2KwvwDfYsHHEcDAB
TZ21T4k/X10ETEirUV/g+nuPxg3KWNH8UqB9tMz5eaqs51ZmOUzKgIspumQtTj3byvd1xaJ+FeB3
4kpN67kyy6P2g1gYGuctun99i6Ocba+uPe+l4xxhWrgjG90J5X64s3duyBhBlYwMSxw0RIRIa4qQ
KvutkpYI66783CYWr5tdI8wHybKuL3chHykf8nw+QmsYpS4u5uKPmQ83+ZCyYOdRcglKP3LHCdfK
e6/6XMVGTqdSmI8R69ez9btad2sJiROtrYM/BE/DVJ4W5YdKfNLhIRf8bSzcGGTfq6e6c995x9pp
DxDzTVeujjmBNF/RiA/ol7zYlhWXkPADZWfOXEvjp9mv1hHvbGZn8Nqb0JPQimfcDhl7tkiBiDjv
6lzuYGy2unILvRWa+1vgv+iiTtTKMkxDNWEvfD8mIsAiJQ8zJLS6wm5CJFF/kOufMJ/6zb35050g
FgePxvsYSTIQ7EJr+ywryNPjKlPLw+WXD39Ix0+d7X15CpRQmuvfqIxOFqOpXsdsaLYHVtIihOH0
UXVsH0DmrK4fiIT2paR6jEAl/VpM/jSYC5y7oalhPbNpuOW98zgtuxLzgCIoXnjBwEWXqepZF872
/A51QxWaTj/2eeQ0BoaA/nYSq/qjFflst/d1c15tPbJw7vvPcRKnvrB/lS3gOra8grbRhVXeni3p
P49ekG5FlcpS71BmZ/2wJY5r79aW/mp98Yvi9inTZlTA8Lscsk1Zh2pLfCyquyrocYaUp41FGEq/
w3a8FF3/ZEr+4d35t52lDuV31xbHXrup0gZ1WMx7lNktfZUK+53xR7JUF6u9DCR4pGt9hopf7BfV
9yy3w9Tnf20oLnMLh2tb3dy6RP6qDyXiYYv0bODuqeITkhTnYOxn1x4eKmf9Uqa5doI/uoh/i7/t
iQ7vu7Pc7BfkuDGznZg74zctUUo1zivXcg2tMZgiehk0eRt46I5IHupwMw7udet+tHUkfLUnlQHY
qd+7YH7EmnmFy/WHYyEfB7Wva+vvzegLAzkxmsZh52HjK5zws0I1zaS5oozYlTqyrepI8k9n9T4n
7h36rf1eBksDM9ou6BK6UResYd+Vu20pLp4KS82uEBCucL+t7xH5Q8i+R/TMogmW47D4tOK+tn+3
/VSH+VhjPrXlMcOdqun2bPlgC+jiNOYIZo44T4JmSByNc4BPBAF0pK5lxc9sUuAmcmtXrllrLTbY
/fSr9OtDuWnwRnss1tlPBTgTyMbksSbWYSOMhe3UXnXDEGlRgGXa1xAKWeJxZHakfQMeSuBYyTbC
UhgpQWhDsnRgO12U2P78bav4zkaIKRt3p0eQPTbbfDW2l44aqWe7JaMMPlZKY5dQHK7tQTr+L24N
t5a5sQsN1A7pVu8HaMkn3J7TbZ6OmBNNZmdNHMzgVZWJ0Vl6Ecw5zaZ78wR02VS21vTmNCPO3k9f
wAwrr5FLnzEfo3YeBEPDqUXvw+7PpQnOnQhIPDldEAP+200WnzNj9HFWCJ2b3cHex67h1NhgzMwv
FWyb8C2/WxEIKmATiJ2pJ7onnOwq6qDJEC3G+y15UIR5pZpQIjFZCMksi2bKlFGOvhVKew8brZhB
9RCgqeBNZ5ukZ6L9h15hNqW6bb15MEYgbZfTp1FPbHYzHjjX1g52tBnKEOoS8Laefm9yO7ZFuwfE
8TD66gFE/j5TVRn5s/MyO8NX0GAj5NB3rVoV9v50hEUqTplHsuqDENZlcwHHnGfdzqGPm9WxPHGs
6u/g8jbMpfrMJY4UVPt3ThmrAfwgVoyWjCpMDpKm22ElHl0lHqdyvjoNgM6hPxaCpGJCp9EqkRHY
+4aUUTu9zpMbb7k88cXPdOO/dQJtQatIC7qATfnSwltmlHkM9mzi1F8WDiF71WfMUt3H5PIzR8WT
L8hKkRaHxLJTvZR7Rl960YAhXuw3/VUvfUxlmfAKZ5H0k6aYsxUJvYP5lMEzT7UaQkMQfoCevk/l
Glkjyip7ODpDrjJfE7OT7YS0rlH7aQOrnReJRmxPoLJ+nQHGhPPmfKCIfQqgBHoaOW5hpwAIWCJd
V/9xzmEE6EISyqpO3laF+dYhdxuy5SQhnBZ1hfsSGCcc5h6brbnwjdShrQmOmkcgazhmSdha4urk
TdoF3pOw2ivA3bQqx6xo+Nmf68zQDkfQX4Zzv1m/gxEVRrcdsHXHqFPqYjtQvICjGVfLDh3SmK3e
A/NF2uo+qZAAbrn1V+k87WV7Rt5p979aK3g1jp0OTX7o2uHP4lSJPdPI43XEG4FzzDsosCZgGZ6n
ZdVXobpXX7Z1qoI2Y5PcG+bFLYH6arGkU+1GnJwt00e0oCe0An9bXrsXlpM0XhPWRRmBQ87DshRX
jtzUpuMBXqhZXtuZW97VW+tX/TCUX4uuY/PH7+dDARvi0aU7l+sdLKEx9U+CDyYG9LxIMrluPNvb
eWX5HmMBqAx14jRxbwGcn3ueVdx7LIl9UB7ZwtIF1Lf44striiYcJ5q0w/i3d/LHtSm9kAZvkIrH
c713ISJLXecGY0wE7VZnrbFRJUFhBdy1DKp0sI0bdgY6Q5jm+Cv12bufRpBX8HWWD/Yr5kh2XAdH
O8dOWQhmoIorG3Ui6aOevIygmVI67oVu87HfbODBbcoKO64c91Z51hF8qnRux5vryxfoyUEe3dyC
YESBhA1nF6fNRmQkOkMp9D7Ov8up3BcGbu6iiGwtonmqAOYEUV/JL6j2xT1rknnrdn3gJxsTh1rX
58HpE8/PAWEgaju6hO05eYMMccQkEmiuT0UdzDtna7/mezk5B7FhfTrkdZpXS4y+z3oqPEhHVaJu
4xp4CCxDIPZrOyqW+RaxJv/Ic5P2Az9WZWCFy6SvdGZRjS1T08+J1L9NgNjp+QyYx6vLMAYn7Ewg
lq3u99CLqBDrdery49bOccsMYr/3F3cRFxmeJ/NW71Wvvhb3l28+tJ3Hvc++A2s8DqMOu3kJgQqn
DVvf56V6GjgY/52LacKapesGyF5YIQD1MA/ycO0gPOaPb+3AYzGhTDYwbqGQv+SeiSyxRRgFTCVt
ni3mH7pxSE3vAMSieYxFltydBJ3piRcwRNTUPWs1RbyXMbfcdBH0tuBVfYDL2KlhXQP1blDJrG7o
Rk1HbhNHOVA/594vRQ7403U+7F3ZTmyOgLjb/OpWDXiYJm0XfqDLTq1z2DbFfrXZbpNltlZg01jM
xMwZDpW7PXj2GGPgD2T+7VCO+XGsl/NW5wnwws9uDhg8OtTf3OaY1FvnI9s4bCi3181UdVQAasQR
fahNoSMBk8qWg8t3T6UNvE5qFLbQb0cqEq2diAZyArUjtJDj5p7ARAtun6f3iA9P4zhEZeAeAuyh
tnUQgorDYItdybfQyXu4VjmZP+cH260fWOssoVYynWkVU8BPanVTR+WJrmi7l0PsQjomJS2/lDAt
qvt07auEj3WDM5TcJNAA3xkuTkMAhijE3iFcyZfp/ERyQS7KPDf3tM3n669uMrGcMAMZFEfA2M/L
9qdDqcyq4mOBI/Ca5wkAVxT5w77pgO7WFeT95mpHGBSt3GzB0OhETmtvMtvjz2IsM+Tyv9SSn9zC
uqA5ks3rF9sPKCSi2rPCydoee5anXOuLvVZJJf9MyxKJXCR+hXrcIonRKHSB9rA5eHEntoY53TVz
EdF5SZ2orSQEkrT9pxroqZxJgPPZi3ILHzXAat9Y5MxB4s/WLzaj9mO9ir2iOfUz/wS3MzD13hmd
naqtC6g4EfXRvJwZUHabd+ehvw5bsF8wAxDe/Uhp8CQBB5boFCWcNuHQgB3a9lFhr5myxb5a8YHc
ICqrNvMCiE/sMd4acXAkCiACLgBN3ae1E3oliYwpjygsIoEARBedetzdbbpN/KkXYVCbtB75zcLW
cipM749lpIR358odUO3u2NBE02LdKoIkVaF55uoz8dvIbyHsb7WJBdPOQD+tyxB7bIwNmWJ/erT7
RJanoRp+87xNhsmKi3KMYGN08sfPej1UGFEf0XZrt3PjuIn/W7bf3oTSw4bBwgMK+GhrAPBCHkdD
HhQs/UDsbIXB32e7erHlrxkf3f/OCb9tvIg5joI5t+9Tuwl3yqhymizYe/16QCje7BFQow83FvSk
IMJq+7+WzX+qqJ94GM9GuxtQHDyhYHfhsS1UmRZPVeEki6kSFIFeeRzy16ZaQ6X884x8izgzsL8N
Pdpdc8K52AwVoKTpECwHq+hiVEkhpnciqmRS+O9oVx6JgwxhFIlXACgdyU2oz9F6Y92e58eKsUs/
b7E//lmaEi5Datw5q3+x/T13HPTf/paV6EM2vPtBIt2jCfLId+me2R4ArU93zuNNWxegucT3DmQc
3+vGJEUJ3N5uwRx0p3ur+hD4O6cc9h6iSL21UWG9QebxhFoMGUBTRottfQV6uwXbCdDb1L+pFWBV
bkU2dS8YgkXD3c5qdBQrlUNuz4mk56WLGrLAllfwQh+KutqDIhD6DdC/JnJ1C7Li+Fg1KPIkbv/q
rNECyG51kLusoV0Xd7PCGWVWcIf8WOaJ9URtsQLPBrjUjgci0jkHUrfMLscU2ubgWLB1KhYLa1vS
W0thrts5p0IUzokOfIdG9BhVE8kfivtDD9ybuNODV0FVo9k0j5Xm/alHzoDEtBc1luLqX5vJjI9W
3R8mXe6mZrOQpgLObNFwOZleFkcSVBH1oLrCncU7SzRW9nPRgtpjevfJdgqZtBIV7cCsC1fcPmFY
haAtsiINpGrfmSX/Myz0BKjzjVti3VmlZBebFU5m+cNftC3Xo+WsK2p1sR5/nvbUHkLZQEfr5+nP
Q8fdz3Jy3zxM8j5Ui9vcfOtVzN0XunjuURkSd4wH15+HcsG8GJVBESvYoRwnJkJeC+etdqSOXVT4
10mesL8DoGmlc+KMsCzIJfr2q4AXYDXk9qPTlcD9tMSg+7zaj7r3HtW6dhApgWKF6sj6OWwgUWwb
1oYLr/VQ5xDCrVccGm4bsJRpGCA1uq8vfMzdp0nJo1hy8eHPL2YFPmf54OO6qHH7yBsRphw01k0+
opYfhiucA3VkmRLKBvKbudYCPNHUABYDD3LvjTj8fKUA62aCNMimfPQCwuXe47b0KahI86xH7kVy
ZUMEIvSSdHZAXrQ+TgSErEBMwLB61R/LjafKNuW7Jcy/EPvInSD1T5IF90A4tV0KCcf/h+Kp/MKv
Z3+Cj8dkoomWOHNdXr9CW89KGYMcwjiYv0Ln9hdAIaV7eaLaE6ct8/s2a3MXDUZS35p5Q1Ik8yap
xsEBdluQZweF/L9w4X50iv777XIK9g5iP3HQr/6nYJi0tpEKe4H6OBVNEWM+XCx6u1ijjfxgFYlt
rermLmV+kdO9te31+iopWuN1vuVHbxtRra9aIs6nayW3B7XWQkce6777dsZ/COr8CHJCvDAfRh3o
OSeFqvj152Grxj+N8/IfhKf/ZRX9J4voR07lH5+IgZLkgeIEQXiwiv6bAykUgXhPXdgRqvbgNIAO
cO0HvM22tS7GQTeBthbyf78F1urp8mC5fh/l3vIimwZYhO+5j7ixUQsd9hsd9b8JmP44b/zz/RHX
913COfOcf8rBzIK7s0V6O5K42cB+4YisKK42rRZwmeQG/KN0gJv7zApOxfy82WuX1bh6l58HMf+b
uS65c4D/6x39sMEYcx2Q2V3nn4xzp7CCid/xUXdwlmRyrDmeVIuBeDJvJ6V3aOxNz5XEyrDJofUs
sheFLeNG1BJJy6L3ih16Wl+EJw1cTVTcTwAx7rPur27XAYmoFv9fOKh3Iut/vmUXb5QjjiPF4y5E
g//BoyV6GGDsCMknJh7QVndDf4uCr///SiIcZsL//D2onDxsq4D7Hrh3/7QcbVtj9YKrPJrRV67Q
Q3YiKJyo+jqPu55ieQ0hjA6k+yZF5ABpcj7VhLljpOFVOOqDa8Xa+42qbAwLL0gUS6buMvYaLLQe
Za0I5fBHgFEk5r0T7PgEXkyb1ZDj7nMMALeJ5+xY+dehV7/Tyeh2e6jkp6D4vXnbQCNjAaKJXP8R
YS6sxacqv4LVDjuT1Ejm/epOjdBJ0JqoNGO4LnOoZvyGkT1QRx5cwqKZAIsVn2VBjlOep4a9h/2E
fLiz4d0owBMDP6L98EzcFn9DFRymADhRjG5/Hg3iGQYBIMe/eGbn8K/aPo3yVD7C1E3xBwwAh9DQ
jZcRzp7SvCk1zaHQ+gUZjxYgPs8Hw+vf9UCeaD6Cy2Mded+/VH7z4mwXaFyL6XHQTiLHPB59dIq5
BGFPfSgIDoyOdfbK8eQFIoJKtYlHq7m5nXRidZ+bDvoILsZVNDS92glwgKoOSUiHCQpWQCyHxow8
yGmK2HjvTNK93coYJFc0XN0yiCzMzS4yR229psotssUcpmn9Gtp6iYhXDSF5KWm3M+vrYuOAbfBx
PXQpbcmyqsWUZCGR0r0jPp0WvGI/HMAFClusT//Fsz/imqG5U6iPBkjzqA6dfrI8dF7tIR7RcZ4H
uStKhSirHtqN5k84raF6WT01lb4VzvjU5G9Wvt46uzpszM/WInLU9V50NLhWtYGiQTvyJqQa8KB8
dpebTeBZvnhx4eM02Z4bgJwMO7sBDcICB07rBd38neSXHF3tovjlzheuq7jurtq8VtADt+guHRSP
ct1HE2kOXTHHc1PFHLXmBgkc4QKOPtQ2DF/k3bFxioJi74NfgS1zL0dxjUBD2Le5AMb1YSgw7R4I
dQfW+Ocgv6d1TWgNyZzp3Po87Sja1niPKen/Qt8taapzzbN6enAIgZ8Yz2iBCyKfV2CY/XPTA0e3
IbpjQrrcdId2yTSGoHogA3gIetTEaJeKyGWgO9wJFVURS+9t7f8WpEcqCgjE3ITfpoEQYbqsvxq5
RFq9G92Hab5lg4NSB+c1RBdiSGaHmAXBxdujQSvZu2i/hXjwIa1mNzsp/hYSdtZPxD1ifkyiRdTT
V9bdJFVhZwPBouAooBMIlf24gmuHV9dIcIGrQTkIVcmhkCwpOlw4cAc1YM9tfSUuioIyMcMeUTkE
qA2kboH4Ux/3+Cwtlmregsxgvxi8B9+HM+TQRUL+sZwcN/LoOXt0fnDctsOnBeE0LMzQwAp+6D4s
hjfl/97WJP8/HJ3VcuTYEkW/SBFieBUWo12GF4WhLWbW18+qibhzqWfabpd0Tubea2eKrlrOTsk9
bXyxuUKqd0WaUNPuzOZ3zg7GeimTjlH6d3xvN66PxvImt6eFoN/CQVOLGfIvd5axXfiSKDptE0gF
OAqMzV6LXXCPzZx9LM3iGnwrKpKOoP7Fgu6zAY+xboXnOiOVw9oVNjddjXenqKOrcw/Hyz+riV2h
a+HGPgdwXVWoNvp8GnghrQM0pV2uuIOU20vGKp7Bm5fWXlGWYvizvHyXor2uiHYIudDIM038W5Go
joKBs9S/z2ekizat5CiCO1usrPMT5spZqDCqIrqhptpxWzrDeFOLv4ZeaoEWk/+s6TTFulu2PEQX
HzKON89SLw2Nehr+WLbFutuhukXDi4S4FjdvGA3slpftEMR1lM+DIgNMpL41vA4MFk4WkXOmcrJx
8MT6oWHvN+ElQ8sTp1s1fPYTb9RU24RFvSR9GDr2Y/VAx655cYdANR81b61A6EZZKSS+M4Ax3r54
EdxMBl05yOu7VOaOKr+t2blxRL3ih3bphn9Veq8wofQVKTZU7TX3J/HFTeTe1nsAVclr8rsuf2hc
L/mwt6bD1tQudp6w40BNtla1bnjSovEwRcex5amUN7TYjpUZTtT8zGLsVvmbYVAuGrM7rxxw3S6k
YgiHf7QHLdNjsMaZ4LWRm33Pk9gD93F6ZNmO2KotzO/Zd3TWxmNq+BUH10dcp6y2YRAZh/gyorPF
/8oBnYs5nz2MWDssh7Fv9ro631Z9Wy7oT+YuFk/l4lsimPCpTzapeIbUJEOtY0GobJdN6py7z3LN
XNrF5tXq3vL4u5lfre5d4BnuuJUL5MnVFmlz1AjWo3PWbGPQEC+3dlr3c3Fl26E/9PC3/YRmtDOF
B8kMPqBjvNDc1L9GedaEQB4Qd7oeO1ZzdMNf+E20jbbwscnrXtN6FwrY6bnImG0I137XUSXnJ9PC
DV6Pv2ZziVk3ZfJhkfMgWFeh2x76qnPUWaW40tyhN23S7jaSVjVpLhWTm6TAVr9xk+FKNE6Nyh4y
n6xedS/niTLN2Vkt6uIthEM6+SVwgwNGeh0H3sG6VP+FknVPhFLa4SXfDKX+ZCOEX5sNo9gM8a6y
XG4jSoYnMTcpjORH0mt7lW+MeoJBZF5vcBkvyCsTHL6OMAAAGRVM0sZZcQAs9fElmrZ65hVKTVmA
u3pbsdLA1qzcx9ajIONJWno7Jy97ABeom882lW5if5mlf/qYEtT1VeGjlYadzBp7UNRF7O1WFs8S
pU8ZuUa4eqIJIuQqKxOQtXQbd5u63apGhiSZ8D4Zr72cMDpBOEz6NeqinaxPflX8k9PQVhvrnCJm
yVHecagCf5grJYSeuoK5KNz2IGxoBFI0bNqm5GZBpE2KALfed+s5XRx1kfy47QEJofTW8JELN2U1
hcOgSJ4L3tjJtthYH9ZLt9Eq7Wbyv+EOcVREFg6OBLbl1S2+spMsbQxEXNS1VbR8ubk0mXeJC0Am
6TUWUyqL65Jc89TyJo045OiSH2iYKFYtmR3l70J3VqSORllwp2mxe73lwiQpvB7F9WMxkRXxAU3X
XrKTn4DBdsRxHoO+byYhyBORsc4Yn8NlAn2sGJ/Ia7OhfRrwGv7G/HvImtmZRYrDxdaU3OYrs2S0
p3Xay70vYDpBsDWbvP5U1t4TEkw7ZIceZyQYwQhawVbwKdNjG+2kaNdN/zC81t/+J8vtXLYX4S0R
A0H9BQlgBEW6XeSPhSW4qfBJS8pCersVtnkxmnYjt4udawU2H4vhujAMOBBx0TPPLFx/Zrue9dxb
4HXUo+tgK291uSlF9NM/q937lXqvo9GmmFYosttsPKtF9L7g7qnjR4bMH5sVmhWDnIB/rCn75SzN
a+6DNeacRmuL/vUbPQUUqP7ALRo74j1QBm2r0AR1DS9EzbUn+OJ8Fjk5xuhRWtuoUJ04/FqfZYX+
iunH89XlkdfC3IYyMpC+6dV3YATbttLrGLebrB/5XZSXyeK6s0pHae56ubht+bBW4aXsbqK8Xglq
bBI+jUW/P6dE21OWnGTgIjaxYdREdrjoblS17xBg9jAbTm5ODgvDd4RJXP7wyLBD4bK5z5mNTa4d
ckuxFe0ham8CPpsQ75VEvuIf1c40IctFvQOgwhSeIlTwakII9TR+HXpgSKi5dB9lewQzaGPiLXr3
sjYOSRdMI9+szoMVyNW21i9Z9T5D1S5p8qtG2j8zVTxutO14n9ET7GRYbWOSnBosuI8HlyuCHYDf
Sc83JpWmLZyF72IUkVnTfV1X91ib7kx2cYWbqJ5M4S/XUK9v7fiv/65es8/mX3xncUhshkc1q3dz
+zbrhHj2fFG35TDvMW0J6mxYleioULF5J8GmYlJrhbcy6Kk0gqzYm+N5UFE1+o2Bxz+Mz4A24xAs
w0WGbJy8zL9HdYrwwvcRDoOQz43TyNy3dWm8TPGCiTOXF5XulQkxnII03tKAbccBqQhOxfGuhU6r
842Sx/CsKveqVDyYMWCLYLmhqjlhzymWKDZOZBFtC9SK2VWiYMD6Ko0fXQ6kw3CrZvv5NRtCSFzX
bvNqW3v5If8VaxUIOjzKYgF1HnAkN3ptiwkVM6cgXYEmcD5+tufptDwGkYTELcuRrfrOHbl0+tUv
0l/YFg+ly82LIzuqYIYEW4v9hAIwPDSZn3JLdn9RoG+LY7ZLs+Y0HbXRpjIEdh0IbjXXqLIcSzxJ
eLI5tf1bapmeIrnxr9xo3lTw0C7YDvk+fDTtqW0/+uwWO0UwOvJZzlN33vHsXBVx9PCWTswQtS5L
xTplHZPeh4B0LLbPQo9KdpHvBnlXRwGXkK5J547wgSUyQ9SwXmDHcesZzvMtd1BHK6Bo62qEnKT+
XUhfjfflMZa1I5deaBkenhnBqaE3KDJvsc7dAgWSSn3rRAuF5LCodzMCJxR6bzUkp8zMXykvr1K8
fjbYd8KsHUxz4ZKZApwppzWWyVEK6RCV9a6CvGNoWWNrQ7TvsVSMbjRsXM6LUS4egzO3prHAZVnb
clzuw8ThbuAmIjvbZeh3Oc0kYdYwZ6Fwf0vEjZhu2iRITH9MT9XyI40ePzSZUw9/SPXc50+wYTBo
IFt3lhBbckws6D1RXrLmNyyoq1zycKFxWrtz0dLX7KBM88LJE6AUR+kCNpHPdF+os8wo44+TH9Zu
M/ZemG0X6SzTUzb7PH52qIJBKbcvzVepe2+gMeszhtcceVm10/SDaPhZdRKSV6ndFMNNXbdzTvvm
mbkHzzxld3P+zEGKx11pzMe026zLJQQyNQPukrS8pccFZWR+bwqvzg/lGKh4QVFQLNtJ2QuNN9JC
hYG6etzquImLeGyXu5IiOh/hw6t6Dx9PxuyJIs12bdp1tV1lr09c9HlVuETFnfcqnnbPnU85TCuP
P0kfB4uN+VGdeCY512avJu25tV3D3TSCrfq9+ZX3gSbZmuSO3a4AistdGFOFSYo8jhiXviLwjaNa
HPlGCDvyjWvWlmCSrO+z4t5H+znal8MuU14QQ5T4llR7zQrM1dMtRzWhZgIp88lI9LGXdT4/MCHy
4tAeiD12V+SYWHEl3fMtK5DUv2a81eF3L76x7ikqNk3vU63nomutP2Wzk2DROXQLHz0oOhkhdr5X
127yJAyPVeU1sw0VwbJ7JhzFZaAv5A/coBHsDlaiOsymrxk07DRgbrq6/tJ8NWyEmLs3Cce3X37q
8IP/8UxgSPqxGiE790n1ZVS7ZfQ6CohfjoC49OkI+YxkPCvCMtyAM2alO1kUDPuxuC7zy7NZtpqA
by2MNoQI+GLW6trzr6u0VJeuSOqtRLzZRIKHx9h+KG/dK+R1KGyU5g2vaWwCH9R6RaECt0huaFPu
8+Bw6FtKwY0Ys18d5HSvC5tK2lt1oKauP9Q+uSOtOWc1D4THAxT1B8F8jUCCS/XPyD7V9TyrDx6B
UP7ojD0fYpFu+Uyn4ZDVl7nFGN1V46EBQlntNHHRSAT1xuhUHjpR2ohy0PB7LYZJ1wJG4dM6FgyE
z+z2A0mEr7+az38MW3qhhtF2IpDPfI7lAy9WS+rP6XtEl3/SRs8IlFHOB1VBIR6Qb8BmkbrNkG4p
kjvVn40vJfypB2yYYOzeJ4piQiNPJ8dOh8lO9nAgUuYUy0tu+Xw01rf8xY9KkmyR0KR2gRCWjIBz
gza7GpuN5heWByjeKp5IWGPFQ/KmdKNYr+wzn0MqLfIWwCh8Ghyty3JeQVzNgFcllk7yyOYNFw1j
Jf7SBBZxANnhZ+3yM8FbH1k6GR8te+F3fbHaDagZykbzT9Zc6UUt4BHPZOt0sg+J6xsLOSi/DW1x
dYiJCDCPy02uvDAEjsABpTuyxWthfMiV2/9zaxbT06qu3kjjyarAU7bn7efHqOu2KT2PSBKemnke
S4r4TVPuq9zV+Fvr54eLpw+tk8CZFW5hkvtw4w5w2q/Yd0DqpPSqxWl7d8CVjSEofE4mSJSivPDc
aC0e5FkaAxk5zGRAn12suDx3ypl4cqhNGdxMuWZ9o0nyQQhhgAS5xh7ndjoj0fK8xpCIRxVXtXH6
X1G1OY4BCqYGGAu9iN8AKiOQDUeyjrPgpwKgt8ufGv6NCB3SQu4oiu7QYdQuj/eIE6Kid4DBephi
TzkZuJhmTfDyzl1lh5sUco6eVqP2ImQEzs0sZ+pDqEpOA4d/IZ6mMg3rLeu+0aB48klAcDpCFszS
rRLPqCrCT0eLknGo2Jj28fty0r5hMUAwR7IPCKWZQ9tIhpZOlhQSuet8sevCzVY/I61Z2fG3BObD
5tbRY4lXjO134xPhlpikYOj9Z/3MU18Ts1JdGnCwGdenuHkGrkw4G+2dpqoRPGEi8bQFJswRoMdg
yJ+P75wf2z9q0j52tMZPTZ8zfuaWwzNX3C7yGfK90gYUh6k5ZJNXaZd2PsTDpa13Ygqbf8Bxbd/C
jzFiWrlj97S4e5lx/7oL9fUz65dJ8urIjUBzZSqtkc/z6urAWrxhyUUaNtWe/M60Y+9zzgbwcxf7
DeVVFumpIxkGPOiYe62pX9ouSredSD4iNdLi1ILAepModU6r0hBBhE3ypjYOc/KDiCwumNqzWZg3
rdX5XPts3VzLuTShcfi3KVnMkwrkHHbJKU9DwVVXw6CShQprjrHa0VaBRyyf6bKvpGVTMS2j37X8
xplIkGvAGE7LIONnFqrzVg8Hu5+3/edCRmZ0dI7m9BKPmyr0xHIjTLs1eTTrLVdR8zypIZh1FdVD
nqWulDsiccbxHk0uSGMUjoGZyDOVj1JvyjE279BOlRN2N7Nik0t4WetjUfybzFNqfT2Bq6rVAxdw
tVYC7QmYnkQ21/QbS/BKgloVWdkPhTmSG0THryncSeI1bNxiqwWOete8TLaBsjAI0M6xlJuX+tpG
oH03QyASzqzDw8DsQHXj9kfRqE+TKnwRxRG8WoprVzRrX3nOeHfFq4J32HPIjnZoeUVIcJFpNT6U
bBkkfsGvvK3djtbCTLYg6ZNGFP6QGbxaPm9+w+bHdbMYDo6gobgz3k5tS3dp6za+fEM+yt/BSjvA
50t1Hv9Zv2AR2aP/6YPoHH5p556O8y7fKP7MTzi09We9p6+xaos35ZenQBcd9RPVGCRzZY2MsAEJ
1m/63jGOfCubmoACP/C79ss3pJ7IPaav2u90DT/13Xo2ATQNzCc+AowFWmw76u0qBitydFCF0FVS
D6jGHSfgUlcYXP0dwBmqvLoQcfkdkOwgDCxAV6+im6HhNT2cAZCltvYRDMjGDXGf03sI35NevMSS
dhXM4jCoeXsawbqmmTaBmVsd67hwUoRkJ0bz3wrHMEboPuGKAMQx3U45BwRp26k9Tf3J6fNHVhhM
L8sDgyUCjuEuWQOubTnV+DBvbdF5A3tpmIfrdnOGM0DbIvtrSdDf03pz02VFEF8M5RGqNTVTeZfU
2U5HCWiZeMCYiP7IqBq4JfW1AkoZBGC6NDwVbBDRp9/K+DSF/AgmTraekEUnXCTGKsdq/6kp/1w4
CSdr4JTOirKXMi8RfzRupVa1M+nWCDwItacM3aMxhZs0SLtcMZ08/NPm2W4zGacKmbHrDfpvFW07
RzHLMYD05SpXDSTWjJIrKPreovM0Bf2VjKOz1rGnESEQks4L69kt030j7FX4Nsmh4Vm+XOG+XgrI
JHshidp/FHB3nUN5IK+b1adeyilldE+tvSW0w3fjL/oho67iisrV21qc4/im1S/UKBWRAMHXlc9+
KV+LeWHI24N8hL/XhNVrYslt+Plk75rMyAfyurX116hBW48npey5VYsDKc6kC88s/HxJxPqqC5Ca
XXyFGNyxsvAeU2aIauuy3ob7oPknRZpusx/+n2o81ySvu1TsOWZn87dj/C3OHsPlCqV5WdXYh1Hg
yiw2o2VhpIY/nSlda4uUGp28OBvNLuEqb+MxOsbdPNkSw8z80dSyg9hz7XQI0JqlIqBCCFgAVk6y
yM46Lcx+gO7exwY90frKQjExQt6Sxqd4/1WLbz17R2AlHDnPXEWvg6Q+pVLq9+jjKgVbqbQb0KhT
V2j7VgGAJshPBOcjjOLPNIxB4K2tMddejT4Q4uLI3W3GCmJtI46DJP/TTeGlU/oblB40X/uqDOFH
1bX3rIXZWNaGQ3ifL3RkqbAtJrSemWXCpQIrbK0BEXxtYsJKamQzvkvlkjrhM9+us/hhcd/KqQop
LzAtBADtE+OhHcr9+sx39APt++pWC1MtlOjb17inGmRmlW9xyLhBFs6WrYmOm/R/IFNsQov5ngnB
AcuFyHFlOjhNLeG6fj1/SWeIsARelIurP0lo2qQvpwRkzTNYU42MvDYYLL25S6X2kC+5F6lUlu2P
XJK5oPgBZbF7ajrACzTaztbwDBYAhMh4oSTs6xITnGRPPlb7Z0Grurl8V6s3Js7OoYmIoUbNk650
hZKar+3N3yKjLmlvpnHv8j+WWYJnlHZsfBtJAQrHCpQmxebRWDaMZx9l86WbvkzkDI3FIuG02gMI
X2QQ0pFqrEsldiOLwggmxG5LjElmaTAPR+YtEIdbYs2vXK0yozLYVz2utmW8mvwhwH945naq3ChB
UabbEIUmLP4RzpIlunLFnloKpnI0dlr/VNBHwcXC4KnrF0drmdLCUha20ROT6WMqvckzBkbbRHyh
Wftupb9aS22Jv4yeHGtkWfilHJlR+a+RPrJ1SxXD5BVFsiUOvWFLSYzelXJFdsHSs5d03UXj+9SS
SZkVuOqZPIriDslxNaqDqBjcSwjyg/itqG8Wt/QwPfQbN4ZROvJy4w5Upeqk07GeB0JNek7MU+AB
aNKXSIewZqLlSMk74cyq+Cxzd+3HXdYeJFJM5s6ouj9BparKfg2yWMupbIZ9X3626sEXJQJFvNqv
TX8Yls9Bfw+pA+Wr1V7nhdin6VThSV0+VelqmidCFHqxr8AG8uVUR19q9ZtPjEQwvoee9P3XbLwa
6BFrh31TXnhTi+WccPUDe6vzeVo2eh5Iv9ng69Nh6C+F1APZEWIGdxivonKOi1uzbIdiT2ibkATD
awpyahq2kaz5sfqIip2YyGerdREvXBQAlJgO7UJUTZ5QrmSTpNmvJR04IKCkvTKkdXo2MOaZTIWF
B6Yf5HavFbeyP6sDyMjboJxT5cSzrWjfoAcil4S4fDIdQGtedIMDD93+mKEYxs/vIrsv3S1at2Xz
3oYbnYyRFT0yHHvzy2oxU7/gWJCGmF5nR+JZXM9i9U/Sfrrqt6QMW04DAp7w1UXvkfmeGz+1zm1N
Q9JuTCpACjc1eSuVnxCNXpN/J2T8bl5JByTOynvrptU54ecRMcpGiF6z4ZGaj440XYy0q2fvc/GV
xg/y98J8Stut0ofsxTE3MweYNlduPd1LhonwchCiOEfSh7GccLe6/rCC2szLW7S8avmr3p4i81IY
jCMOr7l86vFh5pDdaPxNrkjszjK23bqRmItctpTDpbTptW+T5ZDTD9VygUB2JlMlWnvUsm1YI687
hTF5kviXR5mdFl8T8YpKpUCihTeVz6ibmD0NDW9ED1OijIdj6ebBLkG2RTS2RHirscozbodk10xM
GqKBXc7SehnL+Uscv1roCXbcOqF4lPvDIgVIaLrGISfI/9KQYSfTmybixHyl/UcZS/vq2cXLBbgD
30RFnCTT6/30NLqVzlW0hQzp7MhEprMZ6zTtItB5S8OQ02k+YyUwSsZVWIQ3Q1E8dXkTn6j5pGVo
7f2k5py0bJJ1lpPCmyCgpzTj+jWlO2WOPtoG+ZLz7FVqcs9Ud/NEPurSSLSJceUymcQBQqR10d/F
58+mL16KqjyIbRv5QwfpCJZ2CYWeuLU5EFBSjTCQMyl1skTmdjCY0CBYcALrZF5p+rtn41k1RMHl
5V8v5RrKkkwpz0yD5Uc1B45PHNcWWWSUbR3/DFV47NmOFuNnVWaI9zDy2S2apxfBUF2a8E0VDpwB
YrGvc/ilWxluSvUSJi9K9p2MvjIHSnrSIl52npnoztWcldeo2cRiYHTMWL7lI3rNdMs4R1NvmoZh
KzfqczbFKalr4xLGYgQ9PjA7kdppPswla3nwKYamtYkZ8liMrlo1TtqUrtlwHuY8GPAqhB+3HcdZ
HSqqt/Qot3LIFTZmaOKRIe/LUGAAIIpi/r7GdfIeZXxCA5aegwlJXg6xhju1QBwlKVVGrW9kEatb
6LRh2VS3H+gdIf1Jq/q6SC/5Oln7UtgqoE/uRMiSPo8XJIUpw0kVNDV5xpbo4VktCLIuNq40dDcB
IgHxxvok07uqn/BpFsNU4s+ifBIZIZIG4zgWeGWj6DbAJBl1UyRouFTCQ21vUbaCGbUvYZ69Tg6k
1U2WrRxVe/DlsN0LJcMI5doJifKLn/NQufEM10WYEYJcd2u3IoRqZ/ydOjlw8S8ZKXfISuqv07Ub
aYE7ZRca4qc1k9wIq8w29e4j4UtrhXZi0+BGjlBmZ1AQoNW6mH6VnmiSclTaM0hiIPiJUGRbTZXB
9o0fpeegoHc4tBLRIW6xXKYyp5IA8Yu0+psuBm0KfKkbo6/YZPyEqUoXWTF9HS1jGH913jw5pr+J
hTDZEmP4MLMMfSOke0tfR7O9hMyGtbVfZdU/qpAToB5UxRaGl5rBH+3aw43U6b4cr4rxGI1H1J1S
81zmw0mdCWCX+rEnZ29q4hWT8jwWCE3q+xTJ2JN60M/dgFcRUQ8T3xNHgkD6NBOjhdWz5UBccxaA
J/I2UYetUsje0+JXhwoKicIo6Y56w+HYy/K/pKu+zS7alkOzb7oQl15srqZEDqlJGaGQ7FU+1Ezo
wCUEp4MwYO7pmaLzFLWDMxrjTx+njmtkrky2pUCkQbxRRGvHHyUPhR/isR3gghwUWgchNHR22S+p
2yjPuVPFpa1ieKAJHWS0mDPU889ayUvX8HJWC+kS/rau5oBtLdugeiIlCEhUfYpt/cbCp7JXvVUW
jlPLrao/90BQhXKmRChI5FLWemcApLSzdKiYrBBZhZ/wF6MTA9gai2ZcFPSUQVMWnllncGmBBObq
XU8l6vjOJmhe85D1r3qju4nRBJM4XZpuvA+xueOZNcFFCIzlzXv/Cih/tpphox18FslTFtMHEdm1
cDz34kKbvq1RO2g64m6y3Wr4mmiNZoN55aQ6u9lPe0YrJCypM2GbJGZzIHhImzVpXwHGZ6dACZC5
cJgwR2gyXj4Eptq5zZ+ehYwaQA7M/8KcZhSQUnhO4enS97Fk4lgieSJ5N3uFCtJ1JF7+6prvMiLd
kGJpaOuNAQw3RbjKsUXFFHInJwyG7YABwrZmeWbMbKtnvUHFTeyjpwLtGDsmxbc8+0TxEepjKv8p
vOU1XQ3zh+wYOsDiPaAQJHk3Gt/SsypJRrcoe9eaGo6nPlhBE7XRcp+4YZGe+47YKS90tHxGcuOt
UBh1v5UU8aVMtCBmhRFaQ/4dFpOfpVSPsQ5qvaBBqStP6jBr/55onZyoPx1o1cLkNSmefkizo3iw
NHu+Cb1GFKvaL/CS/NbP/59bV46Z3Y+bw5QaJyNl2S3Ca9Wk33MuvkbckToPkdFd1ZbuT1fpdGSl
/607L7UAAwRMbIunZOHHw+AFZ+FQinnThjW7xgsWlMX8THIKcImvQqdpnpVYpzpEMlk8Nn3sSeNe
4gpgL0NVa/wwvMjVpZ7fJsopRfnrHsX0pTN5TlEeTf42Gj/Id5yr8t/Q+fQfSemuy361KMPWN1UO
sOgEiXL1s8k3VrfxxepP6HfzelLrhyI/KP3wAd+UlBlHvbKTOS2jTncFTtn8b5k+V37BJC+c+fkQ
44sJr2oZ36g0LnPZv4fUtjlLCLMq/a7TbC9UL6XVA32Y8JgKQ66yt7VlKkkKRJRAiLqyUSOKFzzr
rRWbftTx34b1XHebtFLe9SwmpEUyFU1qYKJi1kGSIPDLJenY8mUu2x3BWDXEgjfUzi9JlPbP+Vxd
gpZDTW6M9+fUMtxHDidypTFmLLSZCpaNGR6JjsgTILfADzPNRC+F93i6G0r8EDk0pXZxIj5sRUdl
Nefz2FivGr1vmnZf7bMlB3zT65aJQhmkqamHD2a1ybaih2+W2H/qbbLJwaDnezoEBdM9TOoMmTO4
4GN9Hllr5z3fJcqBosEgqvizqsR+G4MhdpNly6F8LBOYWv7qmTs0ydZW5tfj+plxv8AIB4jauhq5
i8mcqfW+jLcekRCmAYQCs4CfBRJEvLBBV/aYFEPLLR1VufUZ1XOVFKCdVT9GY/Uz0HY9OwKd89MK
25dyUciFO7GxKVc0qZzqYvpfh0gyJiH9dZ55S3fluh7kfX5s9quAz80HXB6wOg7WnmFrR0rfaZKe
t+lP31QC9VXxJmXio2MWZVdq7x2/mBjWr9wqp+452qyxvhVQzzBpzlFJ0FrDPc3kr9kEaZFTxOHe
b5vprQghwkq04aa3M0z5sAWXruI2ILL1NC/WgUlSgBmkGCVGHK4c96ZKwpWrBGA6/AWE8DQIkRGj
vKJbQejgcoSW1xFVBunQTsBYWQKYmFjcLNOnofx0xT/ySnYxMVGCfxyhIHiqDqxhc+cWaA0lBO+k
mgpsCjycTmCQleUlUxWMuEbPtSVRAplmvFhjZfCYMzlzU7Ee/kk25VwNDJ61Yyt+QFP/LgNfljLo
0nGq8KGbHXtGqwmz32LeVeLGOlJVGh0TOfRJtgYlu8fjsd+mMQ9VtgnznkFz/0ZO1UFkRETBqxyd
emveqYQlV/HxbGFyjP8aUrNqfob6QdLcy0qQCMq7nJyvmf9lHcMbD/mMT4cruyxbRgDyozCXozK+
6TTMRYSawZ+ZyzaFBTUhdoj5cRH9FLHDTAqwISbgFTCTC9xqLDt6erX4gQ++0h/piNvkc6geSnme
Vnp6enztlkqNA+Z8SoRTZsFPkpifEJTFMt9MpvGSmO8gEFm+e/ZWIAGWhARFaNjhP5yW3c06geXT
Wl0LCiYBNmU7S/uk31vWQ6oQKETO5QkxO9opadAKRI2PJp5aeqVwQbMLdyqBULWdPTaCECFD9Ymf
1Dt0Ywa1WtohX1ZA4RHLvxj4upGvPYmpGHgBPcQDbcB+wwTgoJQUuD0/h0iceG13UhrU2V4BAFq5
m+JS5lffyd8ZLc5fWLyXzM5lcC/3ZFKyV5dRr4n6kWA4oDJVH1q4qxhBIaNjk1h04Vvr9mWVXUQD
XTrO2mPpfnksuJ+uxXRTpS3olrH6LUFD5tF0fmPsF2ZrNMcnvuL+R9J5LTmOHUH0ixABb15JGHrb
TfeCaDMN7z2+Xoer0EqxknZmmiR4b1VW5qmyIMDJWgzXQMIQdn5tgD/RGU5xc9YaeDYGIwQ9VZYF
CL2yseT5qOqDbcFFMj2Nwp+JSoWPgImA8lDAGzVeQi/DS8s/pfxTMDnbeAtFjOupSvj+kOQrVcQr
tpqx0vVEURfvfx7llLd2Oqn5oU+X9YMhyZB5Ja7zd/FQ0913gF2Q4HnijUWr/lTNTgfEaO25hN5P
ZB3tCtET35C484Ax1M9HDqCd9iEZt/cfngnMRkYDmh/7T6mgo77ck9FzQKMsVYzbVvw9RR/WsFEv
Y5Rwb+kH6I3RQmAFwEIOsr1a9I5OnkMLu7VP8nmCnZAxlZ7fhX9letsRYXPMLoO6N4fdjEE29Sb9
aWF9IZrrxX14jdoYHyZe06mgQ8LtoUQ4POHSskGTpP/ne8vENPJwoz2X5BiS8j7PhVvoxjJBWbPm
8GoiW+szhuPOiZt0nVp/oMPtHmsCld5ZrFWvUKSTJuf7mTAJ0WTi+TDfEh6Gsk3XpryWrW3C8z1G
/WGIz2MdeCZjqZ5ulbgx9yxyRn+KSyo0TBir2ag3eZqvXROLgA82RsDFKbKlGZDGQjBpzzmTNFyP
o2W9NFzW7FFXgW2WMB+4lEXpXKuXtvXaai2OF0hqO6s5RkgRqr8V9J1q2b+C7jDryke3TdxJhL4A
DxLkavmTIuFWCHAcQOhuuvqQqkekPgo+XTwo3C9i9tN0uHRRTY0wOZVYWXykRkugLOzdvlqYxPcn
frcasmJ7yGuzvkwyFp6izx+TAbliEH+6CY6fSaOoCgNun+6AxyJvPoLkW4x/ysHVTWmbTda37vd/
qVyvAklzTT5ADQ82inQN6MmkGjdm1PxeOlbmeBN8ny/dN3vBlmMiLGwDE6koAZWgX1Ap2aOSr0Gd
EesyntBimboHw7bIso9WlvZpExPfTU0gXhreKJ7ZwKbzlLEayMWm1E2otRHyG9uQ9hWg46U+9f8k
5mRDd5ms4KFpCOF+4ZVDz3yoDh1rqu8sR0FQdvP4UhhbwWLEzd9w/HFxp3+Z6rKtwy4yplUiN0hD
jly14xpXX/QSxHDRp5dk+PGVfahcButU0dcECviDCtoPc85g8GDJOh1lEcOz/8r3lPEBu1kEdqco
U45dtn35MYMTnXO/6TGuxOU/guJfwTjSHiK/IPphQ6Ha9MVNppPCxijLuMxC6Kc0nHtlGxbdgYjp
phsFFIwLK6u9so3dgp+x1mMnnKxPoRA57wyHonmrgGa1NDo6S4LhyxzK5nbXDHNfhNlpTIJTIfGS
G5XWUtqopRf2PPDG1C/Hzhn6DrQUQARJ+lUEipc+ZAZERWdPRahvtFLXd1ZJpi+TcQWZqY1/MgE6
0y6k4O05EWRMfabSMf7yyZKTKzDASKkikn9K9iUml44XI16X4pZNq06fRV6udbsi53cDp61GNCmM
6XHrwCN8J92ItkTQr4r8Nx7jh0TOUp/GtRQwWOdoGxj1DgNpl2LAXEPYiRNTLn9GtPSQAzSO001B
vghlSmJMpOFf1Wnz33q/xfQhA20Htv5eGpxxvHkpujszANskOj7Q8nPLToOObE2lk3B2TlCK2PpI
wgwZLKQI8+d5I4pM2rkDTJ6FgZ1gSe71yt8wGvGyZCiXG0jfiJsDjVyrCvx4mTdBDJx7hKxAvAb+
eFFNWIk+ZU0GgTGiBCtxoeXaTJXeLAb/rr0ZpqJBq0hH2pTlLR8gNBjSsZNqd560lQyDZ9KirR0J
xS3j1Tc9WSNF8IbeWPaAOkWjc/xWcXVqvJoNXHq47LhSg/yvk57vSUsiPYd5bYSXQMKzYiY7P6tf
7AbmMAZ9lwiH3Eeal50+ns+K3n9W0BcUXBqmdYDGvbPqbhM08TPqqhVVAonppTHiA8KDpfb91mgw
III3FCnZTFnEvDIuMupE1bqOlI66dSiqWzrdleLYVDeqQ1xs/NXTtXUXAm8YWN7GNhq4hpAr0ww8
Nj/yHwYp1M1atk3/Gs+ub+Clom3cdrd63a6nr/ojIjBCSm3BX2W/jOl15AWB1fo32Gru5NRr38vX
wlH8q0kfyPwzC+vHPwvH6KBuJFdYqMvuQFzSUVbDvtlLK0JD+/A6rsyneTLX+slUFvVdcMYtyswS
4WMZbPF3+3++cIUl/2wO6q250KlNX1hct5JNMUQ00Ng2y9TNzgtGSgt2ImDVJcK50x64a7WHO/31
4ddM7KLC8dgtsQsjGOcf4ak4lB/ZBZoUWG2qN1V+icLV/zNKRgekkl2r/qgOoJvtxmGyv9SyXZ7T
GmxblhXYN0xb/AtZp3zG0VeuOVJ0mZyKP/572BfjCsH//z8NaWYoCX9KdRbFfeofRzdD5x+Wgisj
PqEfd0uS0YuIU/T/v6P0dmAuinRV1LcsQ5nEkxNfh+LOdylPKKQHYzERV2WWWID3O/tRt2tmfEZV
fIxwegxCcoQaTscFl88LI/WuZ912kIyLz0AjSDaFf6rz59zyftF5FJg5aJJAEqPONgSQjYUdTcdM
wuF8aa1NKVB9nGWqHglJMur+XA3le2h4NppgB2v1T6syHKoJLuly35YfsfajMR0sm0fQfhtCu8gz
YQ32HTvp8d1e9ikxu4ITnilj8JVIZ1S8kMwS0Kv2JDfbPMFGlGAgi5ZTbi0K8ce0IIWwVvhipekj
ESCSi9UG7v07ACRy0EBJjdQ282pfY9zAE6n1mOqkgT3ZCbeGK2jRtzUX2zhOsF6PQ4yNS1wQ2VMF
WfYEtE2GkbpX6TENzgAxy4ehvOw1YJpKHZaUdG8rd04S2mqIZYNhmNjJ02cXXjU5q3Wr70b50BAu
SQdyeQV37Oj/JfnQLXSnbo5o2kuxBV+KKNxV1cpgckBsDQ0Qc+Yw7llCReYRko14MsSD0q712aFV
aapT9jaFco7qICyN0U0CF1/JggyjnjpRva2qq17UCxO/ug9M0HK5ATZ2DOhZQE3Mc3ETh/NaxNfR
Bxe5J8Klirag9De/vZhTtmMP1mLERRDUCpsGmBv7mj0G9C/tl6R9S7O4KUVSi0O6F1LgY4l2YXNu
v+D23GPq0Uu0sqz/xUZYEHAcmPbThdN14vV8M0nbU8R0e+7vI/DEBFdzgitXaLObopv7XKsdFRdN
ViPgwOuyok/zbBjreT5VgI3Mb0y4q2xaZWAEpKikVOHLgIJA1IWOyY7eb4WowwGhGWbkuwBZxEwC
1VeEuuZz8mcNlvC2tyNmMJKI37jdNxpYTkswHd8rLHOB65RstqivOtXfqbIJ/ydcJDiINEJ6k39g
HeXXJHZ3oeJTberkK+BB4W3DASYtAbT9QMHGINnCmlE/SpUWVQUKrUwrs+SQhf2FeSLBaJCoKMBv
20uc4WKLHVYV7XNCuwkAbSzJqOrRRHJxId3xrLJgnJ8iIz8KqJgRWbQerYthXUA09wLuUTsMnf6h
KE7zl1x4Gn39NEkPdbgEogPdbGw9k3hZrVyy2vW/OCpGYYUcWJYXOcVWTPiY0mCNdEXJyUwIvW7u
2ZnuKvwVucK974nMEti3q+bQR6cEyykdgvLTdZ9ycQjKA+8NQSU2blgK4olml+2919b6eJbRr9hF
wlXDxwSOgKs5wbA2OmZuk7JWB8YYXlw9A6FcmiaJKUteuKV0av2vItiL/HMIsc0LK1lbvQJ1zzDS
9O+YArnMycx+BBmE+E8BoCwbWahVrrMyUpJLq0jeZMkVp8x7Bqa8KrLsrLuAyypvyP7n2QvDflB4
SXJPYNXXWBIvzQykHp+05XQ1ldFCzpFTo6eOJdXwPwThibsUK0gcbpsRZ+W/KZC3mjrbrGwhRcIF
eEZrLNBDyCfWH9pO2/bfSuUfkxqx3h0u5dMfv3izxvrB+NAuoQbF1TltVpG0kjTc+z95c41rpxZd
eXbIryTzPvajUyk0i14HLMq3ulgN5EAY9HotCmQo7Al/StbMnoBjMF10VkgwcgsfMHFRod7+t01L
gSShsBXwvCpqdjTZHcx9eG9XXF1au4gfLq+65rLA2sxmHgbVYK8Camb5LBt23TpJRgPmxiUkgWYn
3btzU3hdyBCjW4i1m/hOVXqoybAUud8VOwP+Dabx5AroFoR5iKyQr2rXhkxnRZ8Mq8vfRuTfOVnx
aeH6YEVtifuqdWkUMv5LB5UZ75jvKSod8GIkKcPxx9ATggKqyTQ6AfA8n3Puryk4TD0pf+iQpkqJ
gY0zUkqQRRR/84EC6rvCa+qj5VGa+Jl0Hm1fbIAgQI0ZnroWnPJMumv6SsoVQv8VklUDcyxdtvFr
nh61GTpdVK9kGXtw5QSk0UyDBSX7SZ9sVdGWo29tiYp6uuS7ZnXLFAysH0A6UNnn2HXfmZBnYdoY
8d/+sPxgSFfd4KUwIfVR060M74D+WRNB1avfSmIpwW8TKZ6ib1izZKdg7WJ6hUB80YcCL+ZO0E95
k7rurB8Jc/T5R499ePowCQ0wLTWO6N/op9KPjhWjZRATBDMtnpk+lYr5RhMylmpbrAF/Em6iMbTN
7nvCY9JK0Oaq20AoRZkY0sWhJ2YWqPoWVz1U8bfkKAqLiBBkmCC+y4uYw9rCgdEYD/xvGdmwzM3x
tse9p1AU9gR5qIFxcqX+CsunUb6aiJs7X7XToTIPKBe2aNil+lfoDEvaAoMS2IpWQ9HZdkh+rPWB
UVN7lVbbKW8XtT3cYG1BN6E0G+OZZV4Vr/RCprArmTtT9xRMnclSpm9Jpmv6b7gCM0uWEy8axr/U
58VOK5KalQBS81+pUfc9R6i9OLfo50RAlkwXfqB7X4YEGhSD5E8GEUeVpMkhGTlLWLuCFRfMnxpV
EHuT5BQq/WlmMiyJJzPcK8lnRnfFPkfUoJEdIr8GNhg0jJLvufVJGW0NW7q+kdTBs6O7Fae1hpY9
yEcWgKE3BYt+2PS4g7NnMDmYWMx6R9jWGDb0eYx7RH5nScHy9IHuh9yimQxJD/J45IZURS+SNhGq
qCT9WTyCZrwSRg727TDZlJV8DMhaY34UhquqPbKQwYHq9LWN44zxTjGvU8nNQpgcB0P5TdW/soTG
VR7LNziTbllR9aWg3SwqD0l9o9IDnGckPpRn2jxa/lus/dJ1yck6IptlTTAmVkPgGiV7Fk0Km2VQ
bqueqITXN1gTvck4IY9yL5vE9YKlElze/b7Cax5eY/gphC/MHag4crrXVLv8hwWU8y0tlqa8olMv
oMfm6zymMd3F+glbTWgdo+geccWRv9Hq9LfqA8Pj0KsEloAd4mov+s6UUXV/gCmzqKuYYAl8Xx+p
eoP6i69oUs71fMB9gKKy90cHDjFxayZMDBve4wvJoTAehXXcHDX5rhV7mQl4f430cwaTlX5A/RFk
eqcTBlDNWIsvNDjUN+SWcvQkPgDf4edhzIG5C4eb5q/i/sxnfIvzHRr0pO6r+MoOlyUYjJ6xV1y9
FK75lksISnwHv+dLKnkKfhNtU4+PYDwa5LlJmvUmGfH9kGxYjWIyrCcWTe3RBjejXnOs99kSrWam
FaSkW6jscOJQt1PNgVHCE2ATJwOvEIu4GzwRdzPlj7QRp8uYX8b0Wy/vQVQ7WQdIYkUKptZXKrfF
dBowHcLF5a1jv0QAtcfTho1p4V7ip+2vqekpwzXrPzH0wmQ5V73ra15XOXEPzc0LfHtqyz3U2AS4
MJL/VWu5kNd6ccjyf7H+nYNVRlKUV3m5t4yjpaAXeMlMV+CU6BWsO7G2dN1V5fXhqiGZr7f7tAxr
Eh8YV0rylCyJ/4bF7CY3JGWAvYq8hBnYP6QHZrAOM/4f5MQwcBhiGUBTlCWjc5Xu8itAj/+iKQEx
MOCuvLOL7E17zpNvdHw1XzfJA+dInxwgAUahaxVnJIEgpEE+NxrYYBBnlsAzz+abQ5twiDaUH0X1
Hft7v3+NlKS6uGHyrqinmk0SnUeJbbeFi5m1zY6df8d9XJpffbXmi98paxm8qOSazUnUXspwtgj7
vwJMqwJF1i4tPjGHkPVh0HLEak3EmnT+LBvACKwbWW7mJ8w7bVVuZjukZaq1skZ3ivYFc5EYC2FY
Pgx9XuYd35da5YpjPDdai4GLYTD61dDrXlESl4uo8KwenSNyzLJaVTwTjKtHps9ZsZL4vnblCWYb
hDlmNPWwaogGkWkcWR7aLaeG2VgqM/mJ5OBLZuWOk2t6y1q05pHDK6Ss93FnCuiZk2lJ28Bqz12c
Fdsi0mBasLCJSJ2MrA/HYNC68c2GCLABD9dWhefaBjw85lMeZ466C/HapTw5qjaxnYE9hAPY04q9
SiyPgOq2rGldZpOUI4pYGZHCmOJVwxAuJviJqGt14kYLceCHRJibLCRmKS37WmLGBXvSmJZ8+CTT
V7EcPDULwTqfIVp1fofmi6U4Vfq3HbSC/kP7wEoObvDKtKsicgxjXKkdeVpmxOXOH/+VkuFWOk6N
puMqBUaSDNK61fhAdiJ5y91EUwLDVcbwG2WtnUxY+5qHhAROOC+IiFSgvWZcBqhy1JTzgtl/q1xE
8RzMKwHrgZFCyG/x4PisjMA2zWKrVPtWuHYAVtC/FVzVGLkgGUUc0wP7tyK2yddsCKoRu+4K4zYF
FRXytwWekWOTR95oj0mC/mwBFvgWR91Wm598hi8yn2Bs4y0Vqai7Zxj+JhkZhPZQYM7ri25R8J0f
zG2uClgE2+MQk55KXENQsI95LfqIacJzJNbRZY6EA1DLd63sVixwiedHQP3ADGTs9pH60rvfSNtY
TexkEV1kN6vI4XzIxj+Q/lqCzRQ3A/AHPJL7SXtZ3K0aazBZyEgTAh4i0QnxpXw26bIv44tp+Tu9
l41tboUKNfKs4aV6DKU58KX3RJ78T3+2mHFHJwNwsrBnMqa1PLefY/At8OCYe+rQIFzjKd/rMFNl
iUgmTRSZOeOiC5jVCpyA3SsI93OHl9BEzsHF7ltXBadmkSNULEgcjp1HOhciaM6qa3UrTysKAaaF
U7zWAk/qHj3CO0U0tYxfLqL+LfvoWMHfO1H2Y3qhryJzwcQvGGdWwOzfz16bP/Ue1Vv6x6orO49u
jX6Giq3E45JOTG7IDkr/hvnJTBwH117gfc+Q2pVrk1HtcWFk4qch/BNVtNHCoK7km3DTPiZMf2/r
f8n3XxAJT6bDGnV0m7SSx66X1WiyQysELdw6ZIt1yaNdGaK9gDLJzWMhIvAxhdUxZatM+pYIjpyJ
86Avh7hl8U3tvh9GU+DaN+mZjqH5TJgq8+GHv6LEAJtVEsCyDCAcAiZvftnbthR1+Hwb2xhEp62G
DwNoiUstO5or0rF52ZChOBKoNIUTHzwBZ7YlLVph45cntAI9u5ft1ZKClRY+/fbVqYuOzw/HF4lB
GIWzRgMCyF+/zOHFrFwFLxmFvmBtAsouoEWtrNNM26b41Jj0Kb9Z+VPybhrFfp4OvAOd7macjnhO
zWpXCx9SeyY5neVXESxdTuevrorgn6UdzeLLBN4EmwtdtsjYw5OegIeA8u8UNEF1NwB5RwBf8EnQ
XHRcQtAw5NX752hQCiME56K8j9NDlL6YTdQdc0vsjhkUC/1nwH6hFB8ak01pbJewsA5zeFKbN3yF
Byr9K/LbmLg106DAZ6FKiK6X3Fl1wGjdkz5YR5vvyOkEcLGsPbM1vf18S0R9+Mn/VIc2PhMCG+OX
Nt1B7VCtzplIpQN0pt1jk8bmCaTl1HXfGiNo6UFgVfYd9oguiy8ZgsBC+aFYCylgav5dwLMOCJH8
B3aYBGKqKxoqdNzu0J0NGL44CW46vGSYMyReWoXmh/k1X6HZrc7VubsFN7aXNJvgEH9Q7Ei/HW5C
klopSxvWMa4cVl/8ZatsQ66c7xI+QF17y2n+iwbUTjYlci9m/Q0Scdg65c4O0bPlv5qdZMpSlbzh
r3n3OWvj7YGDdrCulA1Bcsz0ZDNwU5OOXgYUuKvyA1WdXD3vkH8WJ/LWtOuQwRimw9JB31kgUB5x
5+3s2i5WtV2u011pT0v6XzSlZMUH29HlqrfBS1bpqdv3eCOX2a36Iv9/D/5YVwZ3isWspHaSy+yq
+7peFTD2FPAnngX10XAFFNZ9dkVs7SWXxbCgYAFhJ05Hb0lSjCIC2S4SPL6lvPlWuhLKrazuyI2U
1rK/AAh+JezxsvmuGoFXmGgNNzaj5uwaGM7yNwkYhnS6y8Iodzxy0yrlfn68y2cDiAU8EiizgBxc
PiaR00XKjm/rHbMdFLTCDX4immuQaExUHetvSf4qI0Dbv5N+I/7BASnME9+0xTWZH2F4AJLnbX6G
0TbrbmEERHaj9R8DcV8lgIISf6f5EKzYDGhrpVQv9ghOvJXyPwCTXHHJ1m1u0pVWjflzZNgRCrAf
X/kGq+InFhaa0vkr+mmuOTxGY9H4JyzbZf6pZUemlpbqWDyevq32NkeARJLAcEo0O0PH1bNEqECc
p7oLWW7aenW9JhvHDhTsFeVj5nQPXVZbEUtFleXXzj9Vsqrpp8U/Y3EEZuWBDjzFHxMjCXsWPMSf
4Q+nBcqcv+l3kxPxkxOXD/NLkq/b0RN+ma7TobRk7KN1gG+AMml6K244a57QfZfZgYnfL0nq5saT
a+1MB1GIDTBVvKZFUsarHmBQWVuTS4ifVCjOKZ2VepxfKlgjJu8LQNCugolM40l3eP1RcSIsLFQ2
fUT6UT8a3NTvYtOj4iuDdYQlVwL8uKZUSkogTw6NXgMAWtrGwz6WthNQGXlDrfuG93X7tt/jgK+7
p6+91GJjBatWOdCSTJfkXr7kbxr84J4+lONwVi9MGNFQSe2yTThb2NaJIWhrXuFELavWKDkhyCnU
goFJ35FfvB+9WzhMLHuoIwoBur2yZknmyK61iAZ7mf4LaEwQXIeFQdFwCHCwEVpfFlv77TL51n6n
MzqtzHwBm6bXbIvv5lt4+ltUlXbxWQnAg1imwZEYChNDCil3Qr3b1wbGtIrtHeCKKeSmE3fBNOEp
ZK42LGZlG/z2B76hzh+4JeDptooGZem8IiPXCQ1w9/z3N0KVAz8IMSvPNO7zDGsn0qNPjHQKcAf9
y2SesfPb7KfgHtOiUVyPeojhA/kbXy/IPZVHP44ZnglIwUNaXQ2+qElQFrth0g7FWwdhqwqfsqgm
nqncsro+ydShgBm7PwGDEq6wnEeYTzp7b79LFUw7ctidLf3N+RjbxBMGKnOQ4Zfqo1IVyQ0UBtQS
OJakCugDFCAnAeMXK2rUQyUJv3jS12yU2QjoeqF06/Jb0foYxVhfRDIgb4D4zC3Mihzv0suWGbk0
37UafWkYc0zi8spfX5lLcy9h8Z2bVVDNTp29ivpUarcWDpN5yKxrzrUiDTd0rdr4YbULi3yU+dDk
/5IuIfmwU3zUQgpT1cVMKiFu+DCQTcgyt6k49f7RrG+psaqn91eiFfluDYg6DcrtSg2vaBcTjJJS
owHbdQapCITGzAJYvjbYaTKCP2gvTCW05HNqLxMsDjclIspvL9x1psP+e3BDDZ+0PyWSWmdmSzlF
aUuvrJOmQNtpkPJkPj7WZvKh0YdQjc0BVBTmHTk+jREHjl7dalSqctv0zK4N8mT7TtlwRJKFEt69
j3m33o5Yui+tzZ2cMr8pT/14AhyMBI4ryWRFQ8/ili1xeEZIO9ZPk4R470kBL0E6SP8s5x17Wk2d
2wBn+Qjbk+y4GhFZQm6yPuZOpx5DXGCPCebuZadJiyp5b4vDDRxek+kzSv71SGr8fyzfcZtlZwmf
sQT1CG7VU5LeCX9dO8NmGYDhFE9kcigKA4tAxldhHjD46Dpgti0iV2PeFWMXsTHnorNGLT1r8cma
H7rkBKPQL4ccsM4niuetp3rprOubOpSxnNBjJ8kfRXPNdKbw8i53RgA5bjveu5BiQnoK4Sd/lDLw
FfgkhcWms3yBbQy3YFe7HJHTK+NIba1P9C0lfUEfHZm/DEvRdKfub1K3/GpMyWZ4x6PEY40eheFM
DPYxmVt+MWQGRBKkwDx+wVapsrUQHTRhTT81VWy/dqt0UwMDJns0OaV/DIZPoIW+f5cUAND5ArsH
MYVbNkXbrgdBiw2uMx8mvsyIXc1a8O3DiNKGrYmMxirMQFm13QJQ0yFuj3J/C9jvrElXgTO/l+Gn
pDR/toF0h/YZY2F+Gz8HkW4heUHgb+lt6nMgf8jTnlpBZbTYf+ok6AVz3Qsb7Ijl24MMzwLUErgo
CROltpSSF6+UqKMaX/vmaGS7RNjh2cwlLCnbZP4gHctuKFVAy8fTucENSBiQfWzrJtwXyhk+Y9+c
2csrDmsE4e7QSxwN2ppdUFhS6v6UCLdxzX7fNiTq6gy8lMm1kW4yDjVeLQHJHDOX72j0x03+lw53
0br72pmLiuuMSOm2qncdYBQBXi8UIrQr4ChsZAnjS4PEGjn5D7Soplz2poc47ZgjyXo+n6vVIR+S
wuYwoZFcwmjB8BhjUWNzomyTmofghI+hASI6Ew84+Nk+mne8Q0uABJQslvrdENvM11MBrvZQyuux
QhdexPu3gLqRJQ++UpQD7XeycoONxsesP2swPby3F1huO1ZuH/ln3ns6lF86qrHfmNHvQKZrXEX9
swt+c2HLmopeP876C9IJNFwwN1i2UY7dCGsW6OXk2UBC2LzFavAsyY7RTwbUZrzyFSMECB4gIJFv
XVtWndEjMaWgzQm+eNhD8YQH1jJW5gB2E0OiI87ofW41f6g922e20GqE8olew9eCqgP1ThYcdiAb
WMkWFqLiV5eeBHVtpeek2hGwZpjmSuIB6ZZ0uOoJAfQXVor/zfW5kfaG5uQwP8stHiVd2tjveBFR
AbaLwjmkWNPnY1jvTS8Q99hSmt62WA1CpdOl2xEYMpk81Y31nQAbkiVlkq1P71cUFCc4LbL85CXM
8onvWy18FenaaHHXdMsYCBYpKg6JDErO0J5UdkgT5N2QseMswQtR9Z/ot81E2UAjfgy7lWKinO9a
XBu0QlUBQX+N1t5ET0tkjckGMoKck6HbIEel8Y78wXJmqYiFWnvloI+Sa0dRgeiQ+Q84MLmMHgEg
b2nqeApJxZAtoxteceXyLPrxBicb3zlfPJLkiwA6AhGAI6EvWAlPIWeHqI4xW2nU3wH3SGmsrPkg
Jqv2oRBZZ7yr/kH56iaHzdlLNXe0yZ2Idxf61kdnUHBVw/DhcMXJnr5ViZkOrSPBEIl7Mz+8mz5W
p+MI15wZFGDwSIxtEC3h2Y3QlHzPlNZq9AbtWN/DFy0OrWKFq+EJTytj0bHpQEsTCaUQx8VdHCQr
rEsahjaRc5o/CfNt6lJOKr/UdUCP+8KlUsLUYFUrCa9gaF305qTpjp96lKKpRR3uYj/jHh4jinAP
k0SoO5hrWFo06AsxhFvFgGPfUfyJtiQe/ZTODI8VlBc9o89ZBuZr/BfjYtFYAxZ8mVgj8JgwB9SI
HuFp3NlcO7gZfIOtXzhhluTils38O5uEIuRy6ydZsS/TAOOAwcyvmL7U9ttljob4zFYCa5MVJ1Cf
7OCEkdBi7JH0z0A8R75vh8K42oQhC1+Bj2y5kJryR2emGNE2aS1GIO5efnzU76kUKHOZMSBNhLUS
QdbrQStoEgyppdh8NbitB0eDaM1fLTIRI1mHojYyL37v4yTSyg8DMDH9k7hvryn3lu816d1k8+V8
jwgaRp6xs2hn9PkiQrCSBEY0I5KjZJHibnBDxSEJ/l2jfyS0EWq/pEwIphoBAEfCVmmvhX4wsR+W
fPYjOmgXK2uNCARZ6BJhM6KknqM1y54Xg2Uhv/y57W+h7EsJx/7vPPyG7UGRv2LzGcQpmOnXyBi6
VHAJp8x1fiSRYPIrkDJHZDwsSkcDlxE2wVj2SUV08I1pe2kmMeXyMwwG+6hya5UVOIfpO8YEqnAO
DoBeIO9o7kKAJdOXIF8sGGXhU+JpT/MXsbtFHFtQZpGFZDgS1bj038A0Gsea2YWAevRG3NcYhkIQ
/wl8TFUKbFFVbUriJZbkBTUGBOU+NxpbLG8DBWDXf80s6RvK5CZiFaznt08HIQXBlSlXhfOViVBb
hVyKu5xVbILBZjAMXVV1Y0WKEonL2kKm+dDHr2a4wO/PpzeGyG4aQnEwSBmaavPVF06leKjbR8MV
jSRGECBfYlnmXOH9wKJCEo49zEQZUcvEEwUZ/ylZKx0RsdLOFLBm9WXU93mCJT79M7HYFaO6Ham8
79y52ahByfT4jDnnG+jzjfSQ2ms9/WXZj8xJ+HbJyBZboZF0nr06bxRl1YRcuKGyTFn5ojELbwiH
mDqecTIZC+zPksLGn9vMl0IOys2A00No/410vD6sNh6dPj520FkzUgwlCovs/xtSay910Nm4h39b
TFgl/bRusTbvWLTUpPpdDK55CReKAGU1A5yDmKU0FzW4heTlwBkE5R7r5w+mytEF0OL7P4lyEM1/
Au19yNITsJ61emSnjJI9RBLGUYTybD794iWNP+wLJiDw4iu6UIO/UYaOoN3Tpl1aTMqg/Ez+Bc68
CMikJT49V9cp/HlPo3heWOGwKFVrKcTWBr+8danwnHS8neMvAOnqojNcUgmJ5jzyEx7yWP4Z1OuA
I6xvPhSIaBLz8hJbRWh44FnEhip5OIxQY1v9mKWrVNgr8klnd2b604ehnUEBSLFb+ma4gFBSuq22
ZykMizvRXUxz5SfCIsYET9kkKrSjU0AvR+iXCD9JMtwABNTg7vApGIBoajLW6rpO2HkL2gXmbLyb
KY7n/ito1obmynQ8lO6R/69VimX2P47OY7lxJIuiX4QIeLOlAb2nSFEbhCip4D0S7uv7oBcd0zPT
VaUmgcxn7j3XI1TR5lEq8d4rCHXClVTtVZhfWgf80DzKKKpVv13rUeyWEjjmRiJEsZx3jbbi1mPJ
nIHGzVApeMHFjVGbQ5uM9mm2G5xbRFZB/pklEMh92Fb7cdjk4mDBp2ZCMuC8iWnI+EImqPLYP4aO
EV/Co3GenomQJjto+kUFBhp6xlBmi1b9UDg9eM4l+T3WhNQZSFmQzTv9A9S6R0GsLYf8rVTRolEf
hBMkzcambzef2YCmePwMa4OlzcGKgbsA2xuKlMfjb9BuLfghgDNNtm5BIoQejT0T54gbMOFxkE8Z
VpeYzqyrtJMV/6vNj1K96VaF0Ds9mLCrdGcCOA0IxmJ2c4AJ0QzCVXO9mLw8kh7zeCObAyhs1ubN
wuAlqdO3kBAWZr6LmafVfyImvoLKVzF4ibGUScNaMf9VHGWWA4kOQTnB1svMwfQV/Ru9t8chFsTf
JgALL/4NrG8yOzbyYDMPhM0m/5rpDzNgaVpg4XhX0yUI4e2UCYjoaRBT8PiuHJBYsupCOsklHaL5
8xcZczz+12QdmT/DpNVrnWsRnAUR0MNVy15oT0PGOuPL8rYR5ISYaOhL3aNmeSWpm5PDMn5F+NrQ
hhA0UnkHjR0Y4EJxFsG61O+0BBw/bXfrTLdHcaBd6hTL2y9I44wjLejPlXUNs63q3cbqoMlHH4wz
4CmluyEvSVHpSJcv/gPDiiG2qcWUa9P/ejZfPhxOasKdCpPQ8ncFgZ5D9pSYbHkL4E4no1lWDUBd
2ikNixvrPq/Ze8yMPcA/+BP2oNVpbhg8Z1MgsnE1mNrXFgkyH33LMGwNpxVMlMwq2aRThHnMJHuX
m2vZQtrwyLGslRSTDzeVrrZ6S1AllwZS6NyncVwz/RkhXCtXQKIakTyYMZyFzLobOZ7mrWRoUe2q
YsRMzp1qn8spsh0GwtLqoYW6jjYJUkp55TV/aBlnICr4gKiMFcEcYikFj9pY+ToN8QE0eplsfEqC
Ad6zXv6JcE3ih20cw9wdzHUlf5AROyZUtUdoZDFycNNYAAow4a4rS/zuAukcflJla9iHheP85oOM
cGeW6hSc7HFMTj+eypF/IeWddrDqHLxFp5D5mLHqU+QQF19ZGCNStF3HB10Frk54A1+uoDO0LmX3
CqmwvdreeobYyMpFxRNSyuoiAhsrtcx4mTkL1GC2sh7KP48mqNtUgPa5SO30OW3qVLFP+BkK9oiy
/GV0kKoadlsK/0B0zkt61+aoBr/mwFNifNnZO0s/FQ0/kI/jMl5hPyk5/AfJnwUnJy3PUlaTCEoS
dGXMckTPdvge/WE+Q9GV9I+CvIUWCmSYWHPLR1xpD3PNUyATciM0sGUNgOcCSV3/11iH3tEQ88MZ
GDF8HDo8gI0JORNGnpe8ch4tH2GIeovI562mbM5NwGLMsCta959i/OsAgLcG6vnx27F4cyc7BEP1
tJgkySz8bb4INDUkhPGwaOPNdhDv2mfumgzDRXhhclZ4l45zq6wfUW9AsKEkRUeSA3A0G4i2W0Fc
0E+Nvc9h62yPGR0b4HeGnVgGM9I9jepeZ2esJnMRpKsh3JjySgk+LBFgJGVbi8snMCFZcr2NZNj3
M1O7D2yqIvwLhf6rsDMWiIOL+oAkStFxmQn+HNAevrxHsZhTlUknthE9xk6s8kipehIdw3mMTtGg
2zOkuSKBx2AmWCLuIad34m4i0rIRQuCw5UfEzR5wzju0tQG4vj5nNkmez1DMgaWtZNSCeO/Rfl4R
uE1rWjTv1PzeBmjcalBr1sN/lbjBnRUB84uSJ5uBGGA5AupIutxCc4wrCNwTnIw8opjoXKoXm8XH
lIgjJLpOojtKtmDxO22QBGKIuYr4bXgvMV5E/6rrrzLcpupO7S+5dI0LLJCsbrjcItiEsketStda
fwe0pa0J0AOpZEqghAwCqLJGMO8bq8AWbITzMNPpa0HHpb/xh8WoDi0+kmR91bDnaotVj5uNoq/Y
M97TnBcr1tj/tWBPYZ92Hg5tvL+30nsvu3rhxhZuyckU6ddFtfCYm0gVvXui2KsI+2oKQQk5FKnP
uxHZydrIWD3Ui8ABsOvazRYmz4xkVYvd6dK39yWpuwx/CxhDXU1ysliViMNk5hfU4FSLWCF1SrGU
OqznYq2xTpkyST4YjbON7621qAOB4MY2eMdZV+xNsPAUmNrN96c29KnAA4lOir7JAedr40+B9neo
mEUgY0djuljoiC0KGhA18lCT/tYycMFob8GF7GyNIA5SHBLkuQDvfOJ9WWlYrDYHlcR268vgG/A6
+n1/HuMrybFam3V2LctPuQAAWpdbOZiuSkyjHsVRjU5O2hHlOMsriv7s6rSIjs59/azDX0lMVSb/
wgPefNYI/dtxLMr5hahgTX3q+QceM/oVLm8WKGVgoSry580za3/DhNIRqYftXCsSfjA1sNJEWNNd
TMKFDEdl44h7y94q7SoS68ZZx9wKFHnye5aP26w+SMOuHl8ahh1ktuTOTIdDhYadvx2JASJwWII+
y+tE4xOyqb22gCypZgQskIguJ6H7UBg/G8mXmW6L6pUSnkOYluJsmPK3hJ8mm7E7FsXaVqbcq9dg
0JhulQ6x3t72N3XIUJqrpvqajtc2PdgRAbUIv6OflNWJ0/8IX1+0HJB6fByak0acQbMLFJ3d53Qy
aH54B5wwixngxkgU6tpgtu8tha0tGBFxLNfaT1p8tMWzGBMWqygZACu3QJsJxkPqK5itZDPW6fk5
sovHcM5Zq2rdVz58hr65kKdI1UoeAMw379FJUffhnvGttdeis+aj12EHxxeW97HbAE7Xw/6kS5xf
45coX/MEu5vBEFBN5gauYcO+xRK8ZJtwAFjXvIOqBMK3ZzlBMBczyhFdkb9PqFod/Mwl7WNHnBlL
MI+A3BxF7b+gxEMc/bRgqfLhHkhi1gFf7nRWfTvL/LaSPY7GATX7ADW3Qb3p9cgymVrlvwFkOh+D
IV1Q8YRRwogcBRijoF78lViQB3qpJjzZ0WNWp1unLWmCpwSJX224ZciklPijAiUd6uZGq8MtQmIG
RAWbSC+9GR0lMCV40j1EKUhdKxlVfaTFt6wxEuF6t/FFUGvxnf7/5BPG2pqIEkJUUbb4iMKr0F9j
hsPb+ZISpLFTZXqW+wPHrFIeMl4w1n9ShJoWc28kn5lbE05BkSYP3+AopWZnJ7/NqSJvD+M6k+O2
PBTgD6GLUQB/KRHvgfWRSQi2V5OZmMYZ/jMfqfayvWgu5w+bEaN/mSpAObgBYFr0Bv0zMhZeB5PS
sDzXxV+Pokc3d6r8UkI2xF9d8jNmOVzDfWZfEaIwh/BzvMbb3nOj+kB3VNPRmh8Gqu8xnaLHn9r4
Jhkmy7+QSu00sQ0d9kftVignqNcTTSuWL4H+5+PgkLR80pPN8kebtFSkAXL9Q+CNMwNTiRR/pfgM
zDcuKsXiEVrgdV20vdsjJCIMWz503beFGmcaWG06DmPtlhtwcHndMsrWPUlrc7YwEzMiYwLpFQze
j2ztx5aMtzkY9sEyZm427uTshug0w4NHRJ5B/OnKhx4wnvELU8oFM6nacJbmya3lvq6Gid5w9wXG
lcNkcuvuGrsHIN7SUu6uyCS68B8q9aBYzgJ/z8DBqx8Jri0BhBhFZqmYGD+Z3YDstbduboPxDj7J
jiwUZPndNxwKomk4kFqJsYF/d5JTpu8jAiO9Yye+Q2iE6fDFZz03mWgKUh/r7EEMvKvquK3JwbIb
tpw1hy3/dwnVuWZlI6gecoQXGmukwXuOnCYN5lMK6TFbDvitU8Yq2fAsTLiFyIvI4WmSr8r5qO1P
SyqPMn7KkU30pKdUmHsSaemTAugTArgm0iAuLvA/NOHSBAAsCwKG1AxqhbSvqSfweMCaSRY5mI9s
X6e+G3Js5NAvtOLSEp/DoDJtvxXE73zuyHZZOHnKpdUeNmnoztbIXHwTuJ5NvAax/4mzgDwbVd4h
asLd5E5tggNmrtq7VDG12IOuaW9muFTbXccTg5rISs9yt+1+coyjfsp46ph4vC/byth4+o2vPVc2
QbnQ0/coLbLmMoxLV633EmbSAAOwipXC6m8Bv5teQg+OwHA32/9FDwgLO+5q7j906sSeKwRdY2nT
lTsTdd4UY1lbx1y/MAtIp2u3WHNXZca/TgbAYn+G1Zld1PT1DNZOAfasNXcrp/JNGWtlJCWlb7n9
4mHcyd6Res03d53HiGQrl3xSe1M//K//gzWiuyK5FbxGsgSBTIKhJ1a4jKyT1akrELG3CKO41QGx
VP+ZYCa9CR9TU+QTw6qDgvctj3ABeU5YgdN9FsFV0h+Oeu18nqRInctiAUeQCATpINBnYp930zxe
arqDM95bpurJ8Wgy3kkBQN1WzratukUF/LH10IFn867TlsV4q+xfqDLbEUxBeC8wuCCMSOwPEoJg
j10D/TwiyzDVbyehVtrKF+GdbRXoAUCp0bmqHl/JFraIyUyJODv25QIMZXCeDJxN8KMGT6dgrhXU
O1XaR+U98eJVBYVTIqK0hBuwxB/jsDq2WEYGY4Ml5VuiIef30ZXPRFvq3Umzaa6SR4uSiF7BlIFZ
DjdOURNaZ1iurGmO2qK4+6eaaGzeTfns1M8iIzry5KBvV/1bifgrc43ubDaEfShLO4SgmPiuOvgL
B7y3TmybbN5c4SsbVeQ8E1wm4qcqUURywKbjhRQP1MWrZIxmm+mCAQO0iAiUxKlgUY4pGFTG5pJ0
6UJhziPjq863oiK85mKxj8PViP91aoSPC8IvFeh83i9kSllaBoB8ZnkQHiKiJhrXaQAsCEIA1r6K
eVoy5oYQRyu2Z71ytIACjWi9gqpaMk5aJU6wEgnHDVc9Nt+/wrJmSgOgMa3dtKAvNjdd+GezS+8g
76X1Q2ZUU1T3hq+7uHfxU8/ihWntItleKp41A+ZMnCXjT/03NdO5Bv7Kz2hLUYNNnf6sRBhTQeoP
6e40QRYiejawYBUXclcTnUQuaI1WrDOGu9xGGzSdBFNJ3skUPEx5/5FqL40Kqsij+yQV7FtjPWkm
kC9ovjEvnG+Ej5PEfVImFH2wR9MWVw/Tn5fbcdizgkx8niJmVXWG83Bb4IQImMB/+9omRmoQYLod
BNmR+QXjuoLg+IKPT+5fZkRYH8RWaQmEEiQhD/sB5SA9XEdkDF/csmNeLUVXGS2nfVDHLca62MT1
RekcXlRzrlE9o5hLlplMFMJXVaz52S3/TRraOLp1NW+Vn1o9SEi/QxAE+J6zpY2r2dsq5boYAJiy
tMFiUYoPWwaAS7kF63uPsZ1MvDAg9YqHwqUez425rz2VdG30p15ZDc5mjs6pZBPMkRwoK3Zq7Dkk
XZttCkY2hvNqChJvF0G7rXxYOZh9vvvPwjuEEWQj5v4yQl28MzTBLbKYnJ+f/BoHoA1vkfhXeg+1
u5sCfIhdr4z0VzG2TQEMZ23oO0Hqs2wQXcKMBpUZHpMPE30Z2os0erQ68ITyJkmfCk614NgzMejs
RwCpCAIzIy8OyU77xOwdRyu3C3Kiht8joaUqu/qRFJ3CJP7rWQf2Qk1xRRQ0XBrKdKpMBb78REbO
+n9Oe05H9CVoWIOEmdiOOFFXoikcuL28uIOLpxEjAolDQ90dKYeBph70Ts6brq4aLMEGoH4f7J4V
oFvmasiNnxBZdvTlO4e2BCgZfnhED0rqK89fVX11CCKqvW1T4Ypg4G7ftPifZFwAWZAWt9Ez71Up
2ioHBihMKGeTnZBINIZc7T8Tf3+qPgLkMkn5TrMPbN9PjW8p9b+N4pkidXYor302rsyTm9iYcYQP
ibbJyaRNyG9E2cKH72TnQl0bBlEeDI8HUleHe++sxXBPSS4cr2q7DIyD4ewSldxCj0hWZofMdYTe
zEtEUsNTDDtvRNFqP8zk24AB5cjJumH+3oVEVe27l1afe+AUxUPNTykVVbFSwk1aXSpxVSprVmoz
wdGt3LTgKfWnSHcHyiq9XXZSP8PeXLFItBG+D8FjDO9T1KCXf8jpdwsIoKluqrXP2NaSJXj0MWZm
/Z/VsTcRzJpAALbbHEtlLz+r3lvOIvJJPbK0yR0pLzrr06BFusTsruek7YprHk5qpgHQE5voEMWd
ceYfaltmVmyW+SnOavSk1IKagZSexCiUw6xMj5Sg0AcwmUYRdfmdWRQqBAZ3Pe6C/ibxxpW7ydiM
SV4iV+LDMP5in4hpNkQPy7t42c2ETOF9t9x5poqCoMVOJgiL6J56fW33Sr3p2AkgF4YuaiYO69Nt
6D8b9qZZfM1aRi7pT6C8eegN7aNChhNYEKS3IngGLJyH9uT5N3KHNcYBdvzEHwuVpbDIb4MB1Ewb
9Lp5q+j2nZWAgWeqrmFuqyxGUvNPVp+sNV0xMM9e6YzOcDP2xqEvn8R5KtkZDDrROKp5pquw7X3v
vPzqy5f+EcUeR7thQF7iTnIwlR7f3LIqmlYbCiM9Nb86JKaXbOMZiA2w3yKLJJsKOcuelS5GzBxq
tyCKzT5nBk2Qm+c3MBCznnAO2UKlCmg3U4OF4j/KOjw1Bi+WvrGkedD/Bm7azwDmnLz4mMtr5Er0
O5O4udAxG9LRLWtkUDGel2pBl4h4Z8seH2cbBgZ6parZcvOBEWMjCI8pBEOxbO+sCBE5kAARP1gU
IE8DMsz3ixE46T+7fz2Mg3PNarJFm8pzUxtHAJ1oR+LxI8sOobPDF52x5SNQwMefvqOLTfN9yiY/
R1qkPe3sST+j5tClDyoIew6cdF1rKxbl09F68uEsBlwS45dFlI6ChyIyENbpMweeM1HPHrveMuV1
cpZtc2niD5mZRGKezOjcRTuefnec+KjzAliqwadjcvd9JfKVWV0fXfIepNgx97d+sCaiT9L3k98d
xiXW0dlBKtZdt0ySi7D3lFcQ1edTfEcwN2E9Jbu648P9Mzhw/Tn1uZ8sA8TJmHgy7CcpG8ElGcgD
I2h15+inzLmkEGIp4DjwteKkDbtu3HbJUh5IhFjEAWjiBUxYUqU1TIBYRpB3IaoIGLQ5nyqp3Lnz
aYCeNFNcWzZRKXgGNoRcofBBpey130wMXGSVTAdFjmdxJdRNzV6xLoF2ztJuPTgPiVZlYMJfGzfX
Krd58FTh/xgFVx2mypvm48Hla6oXafpcoDgBGoaNgXLkVylOjq4twvQZqGcNDVZQpnOBFzFrlqX4
VhB1A/rxcVn6QGxs5d5rf3KCzYdY5xOgM4UpLxRNLAm3wd6nOoO+6S7193zsZr+I+bw185pUh44Z
OmJ3Qj75eAiCZqXTgxpu79Wwb9ny2T1S73jHPKowTlZ1K509jSOEwQhrGjU+EVe59ZmSaJz89O1R
cdjfjjVwPjCLa5Nxn37q2e3V0WLkIMDQmmxHUGJyfq5+ILNMkr0wxtG2qwcmTmQVLc3wQMhGk+H4
+FCSu1GvrJ6CvTpXHcmljTuWr3AoXFGd+wDNE7A61Jz8Vegbuj+zI3TDeXFVMOWpphUlD6/G3UMA
raUuXXQYcDpqnlojpemnk/emX8voT5PQknlrvTnV4uV7114lSAnbBM9a3eDkYjgYPKr4ouBblMqn
EIcUSbwywLpbau1vj2zQsV6Sj612W6anENCLCuc7CrWFhsPJ4cCnyhn4qKyCMFDvFZffYM2Ibfwx
25ds4BLd0K538skiE0zj4J1KQ1TCPTeARFfl/4Pzy5JSg1n+5Y9fOlvN8cMPnpFydAf2aAbOkVjd
pPWIOhR/SqsD3zvkGHGaS1qdG14WRd9X9b2kXSBDJ48OKjdS/FOyibEg5rWbwTxPO6UaZ4fd80jf
6ubUh9iwSKNWFT5EAyf0ChmRXJ4x23v0FkOyVZC5Kc+MUIrOz8mApzY3oPl0h/Ar40m3EdnBhjA+
BMsVORKuYfyaAROpBaujJdvtWaCfmvIWywYol03lHBVuENifTPoSpl45zxG/uoJM23Dx2P5dcZBT
rxzrOtpsexj5VgZwEqS+zM9ANwfxlOdlkWF5AlYht9e8+J0IhgGUMqxS+VPB1J6Ho0u3gzRMwXwV
cvCnz1F5FO2tQVWtbCbb/to55XBHYmQIRHnmk+YUiJnH8V6kr0i/Ch9Y5TMLViVWpbydGlRDQ/Lj
LsZwp5l72De0g3pSbJSIEbv6qjW8LQzXrF8Jd606p0qyw3OefTfmNh22MEk61Tz2xrfegz4hF5wV
SfxLRiTaBVKLEvVfwCNJ+z1taXLspz2hr9Nxe+0Jgms0ZlAD2h/KZctNskPA6oa1qZB3sXKwzWHN
ZhGQBjZ2JKHAoDizHO9iB7eyeJfxwq6+CoaZcbDuUWt0mcVTgd7hkBNSS3NgigUN7CAzvekQLJqk
eZNK7JriEiu7ygMfNWwp/xXzNLDA1gmSDK+5upryalVMB8pdNbEVMO1qHPUcs2ynrzAw9dk+tBNa
ReRvDH4U4E/iaJRbJxKo4k8N0WRiKWuXpLowzshpl4Xx8pQDBv+Q9Rz+Ikx/KnMrNuHVPkd4rXuf
mXPwi0ehPBSCvuQzIqOEey0WaLYRAKwQk2j21jcWzXi1WpeZPlM1UIRUOEq2SeJLDOrXWDUmJBVk
ENpHNEk8onwhh6uZ3K89FA8GX82OayiUmUW7ooQIth1MmQxxmMfdP9idlnU3a3lWYFWI2l9Wz4V+
qnAgjtf6jwkzzW+AFljby/1Ho/PPMM619D8rk5dF+6mOMH+eQ9rN1RDioIQNlZHa8G4C15j8U9RO
DQucSYMuWYS/ZHtV3Ftw8ZgpWL/Sa9IJ6eExa85D+o3yi2z3m46bhSeobZxdgRO0LUM3aIJjMpwM
FpLVtKNUbpmFM30TkOcBNKj0v4dpQKmDBBsAFeMkvwYN5D3s30DPmE6D0Pce/GtxOrkS9jpDnhf4
erg5EBiWc0+FSMT5dMFOOHZn1nEkGvkdqws3FtD5RMebw1Ba9POsCzCaBG6tbCwr2IKP0f1DonJo
ZM/C/xq0z6pcxzkdg9hZDhGEbH7BRnB4IeMjeOqJPqbIsGhjnUKg1rJx63FF2BxvEuGPjDDsGDIf
tYqOWVOaLAAzZAcC/VttMVXz2YbIwGFtxvs4cVhbKhXgGdWlMmph1Sm8YzWDND3FlL8c5V3E1gho
EOFq/opFFrmVoeY22jsNMICjRgqTnTT+TjvlQNzyC83BonS4pFXE0Va1qxzy2sKrVlgzgexnZOCA
fhATEY0zhDLiJSzXzN851zciMCK393KAlrjdmoG115Frhox2R7i2jU5nROxWrkMLPoTDRoa8mwZs
aHCaVDRKcVSjPEU2al1GB7FdkK0TlliJuSylv66lWJEYiiz9WjtUUXapzD8eZCGdW4RJCXNW9lV+
8U9n8tJO1qycXeHGJ/gjLR+JL4h1YYWjimVTAWw7EbvsBup33d8t74WYLKaXIwi2sSbtqBtiLGEV
wk8haZu2hNnfLMzqNP2kMX2SVklzqeHvSS4M/k9p2Gj8C6gK9Vt1jCJXKclHo4fOy4kvJHDnKMOz
sv6l+qUy/llsp1X/pBvdrLwu0NsqgwuTO8hO8MIU6HjhssAPApSF+YjLlIHGx2OKXwlcpeRbRnC4
WaNe4pgPjkG+ssAYqsmuEwJuJpqoZwmD2h15zHBTPEyhlvetY0eJwF4oibeL6gDR7aQPdTaEZ/mQ
pNFKG0zDLXvd2IfC36tk49V/BsVVUd8670GuGIkTDCyigbNShQ9jzrOphtLRopkBtSY73sYmQZFt
NMGB/YjAWwCeYnqPY2YvF38evXvc4zPCvMiu3JPnnea5JS5Nk4e4VhkEQPXhTpYG9N/DjyGwwcfI
hsrpjUHLReM9DK8wAaHIYT2dZkSDsUBCFXZKjWcwbWTkn7yCDd8uuC9aea8S1Mvl4cB8IZBVKh6K
GVwcoh72JWFlC5CgTGWhfhoE2vYDXVoyBiGZ3yjCZGNVb+WeAzn0CcAryWFWXTfJwTgRUFG7LJ9f
8sgTOg866GcdCjQIYxlooUz61gBMpeegeo1tCTv0JzP/WLD4g7PMQDCO8rW1CLikOO4MXA97f9sj
dIz5jMt2AzpraQVMb7J1kB5Khfm68RGUCM5ieIgCs30P4lAZNjYHRMFvV7YvLVWQnbyKlgKKBIL0
KHp+3uI4GMnehg/Sr7Lh2vI4wyFqm51lbAiGjvsN1gxDMI3eckWKHvSG2yvLiixAJwSMnarrtnrK
oYXYq15W4mz76L4QPTAj0eJ7VfHpM6/aqLYYDnZprySE0R5BoDGG0yxh5YU2FM+arJ1lGbPaurUI
3iUM4K1xKE7SGjj/mr6TWgeCAPkx4LbpXJuzNL5tcSjWBbYuVdp0wSQomADXRy25pJbq1lTQhgVs
Z7wH8WmK6zP58Ab/GQVv1oRad24chpTwSKGa+C+Lsrng3fWFN884dCsWKRW0SRlzfjznz0RVkEDm
mhSbfbPESFXy2ZVHnZhf4u54T6dN5WhtQ4t7olpwUg/811PSfk4i4qRVl6nC5ec9WaCV5a+YdMP7
TgAfkA61/qrGRz9esVhtknzTFhsc7NP3ifmSnlz5ApC9JkwsEkwUltTUIiFnZ47DtGCkkQTnUeBt
1e4tCqtWxUa4bI0T489g7NemepgQE6BQYpI0/5ioekJ2aw5jvV1jEX4lgTOXvbWw8UA33tyW3QEn
+ASojVbDBFPay/FKq57C6ddJtQIUByzajlioO0tGHLZDIoq5xRRit5dJ7oJiDTB4BHO0OBqm8VKw
IfjfnXpvBSc+bPI7rRqbpI5eqNhoCgCS5Ez2UOAghSMAujokzWc6hvxQaE9uiYO7LlxY5qaYgs+L
ZptpD8jhyP9Fu/csWCFAMnq8GaAuHYZIpH/Q2LGqY8BhM7ctDgiTFP2Q4l8TxM0bJ3w00LoIIw+6
Ff9QnkHmGq+oUeSU4X4Hwv2CuNfCn4k2JWr+NTUbX8Cdzwp8p8LanjcSWAY0fM6bFl7RQWCI9qMd
4gKVBUvEu1ZGPDlQwQ98GR59gyYx8NQ1N8IX108ctuEXMSktNckfPW4KO9lyjRXEBrn4gMWW1Gmz
/um6d6/twUE61Cc4thBvV0SaEk/UIQuFtr9vlLc+qe/6da2si5BCjOJzADNYENdHbIqGsuJYFUte
ayNfu4ZKNfNdiR1dVFRBsLhZ0s7sV7Hm8mnGO8ydXseMIFtXfb/oOoLChs9c0D0TaqEHxjJERtDn
ZF26GrFA4lm1aAffCdQdv6fs+xzU3yLehjgpw33BO0zaeldnC8u6UoQLwu2TdYWl1os0VytAzPLV
pEwxZxlCDIvep7ARhX6WwzFVIBGzBG9x5sRYfqJ0dGF/zKY5nZNpW7O4JuZqkjAn3CgSdbvFtIVY
Xj05TzqwckD/bv8oQKUxi6ThQeRHuCEzLZxQW/uFFNizQtqOrT1feOYnshmenhJVJ1MmFD0xngjf
JsCDVAY72ravspnp9qVkdshB7Il/2T7NPTfP+AuRWGCuRhwKvQmTj3EP3Y9AkXzvevaEPevgEK0R
28o8uOXdWymRMFUhq1DICIL5mL4W6gkjGdXSwga+1eIXk6vuaNLtmRqlN/O1ciJHJbErjK/S85eG
Ii+Fj2lT7p8FEqnBfzUgpSanH/csi6kOkQAyWodfx+R7zO8RlqiOOJJxjBm78Mdyu1RopdJ3G1S0
ScAKckbVHHdc2+QFP9Nmwrt1SxM/rYL90MmRhfjfIZ8I5R2uBMwDRIWD25tNf6iswtMs/JDQZ8YQ
cF5aVAO/SYW6VLNW5B+gh4Z8gJenHtaVc9Jq/TT2RynnpGE5rwT51oysA9wp29vbnrj3hc4PiCGF
OCYmV/Zf8irU6kHgALFqglAVi4Q+HfJLrJv7rMTTUi5ka94lf1NYEJCnUv/ElVmDF5UnSUIwWygF
u9SNj/G7cLb1tEDB9A4St0daOOXurgfcavXOEdhcyBZfTxZ58D8UZyyinJKsFGASGKqzLR59vWU9
GXLEr0dI1dyGUO2jm9n+dMExN3ASGhYTNHTwTbIQSH2ilifO3ygFk/98rnTrdhygqh6J3e7xsi7D
0G0Ktp7QlHhAqea1u3SPsbjPgFC9+TDYBdrCzVmu4bGEYxx9GLh8pYYH1yUVuwCtA/w+YkZ9HKms
OxZR0l+F716AWtwVvCFMObmQ34uOfWz8M2+CbSwt2nFVcFRE2E9jTVn2A0dDOKqgYz5Id4vLp1nh
XkH0VoA19yn4NMtYmebFiZDncvCVPIZ9+2wAhqAZprIa/IxeVAcPDWkw/JYx4PbIOaehekQmDhiq
hTmUdJxo6tRVNvYHMPJSFG7znQpMR4Eemyg1QVfFxc4muASoDFsjVShnWjksOob+Y8OQKEjWbSwv
S69ex0O2Zt+feaZrVRUTCWjxJTqPltQekIDLIJfB0U0DkmgGCcyMbk528OxPj6aU3zZC3EXUFmDD
/Ei9a2dnQ1BBLYryKy740yKU69HT5PIxUVzbHpuhCFzNqDesGWqmbzKiZ+9HF786OH8Bf6kQ/VOG
N+dHpqtQV6iXMPwkN7T4lJf3hG6uX/ObDMlskSEJc7k4i3JhpK701uo5+rd52m2KE1BM6S0S7N2L
em0eEiR3M/+bZArN7b5Ch1j2GR8Uek5oYrNgr3FCblmF3Wz2Ayg22PzikcJT+BNglSYTVb6KK/pG
FR7XKmJsSovMSTJn+tEtVNyF2ZYlkA0DhpocmZ9r/fLKajubD/NY/XDTS5TES/nB7JN1PEXOQmGy
MQcfZG/zR/OLLcTf2avm1ZPeNMOz61GmchkCQOMinU8SdEitW9Nahl8uaLdhw8EhTIZZc8JneywM
y+HDsd10yQrBxDy+kL/zpfqewNSrCiIQ2++Z27FPd5MfoC3xBRB+za+/pPmi/mJ4qi9j7oozZGmU
RMxnlszStJ92k5xqcNvkoSE+NJa6P3ebvYZNdBsoyMncfHbA5KAu9XgmbzMAT277r11X9QJHLVHg
C+kRfhAlycWdX7HJjp/yo682Nacn3eB/PJ3ZcqNIu0WfiAjGBG4tCU2WZMuWpxvCYzJDMsPT/4vq
OOdGUd1R3ZYlIL9h77Vp3ShC3lgdKAxPX365s2/EMxQRsoC/ascv++ie22rFbs7v7zTaP+6B9Z28
ockxmQGtc40opTULbX3cUoIZXxBw+FE2cgj7IPIv29twzlGVzcYGzAxXRyyOaX2G2ZUeTTQ1SEE5
KamI0h+jD+KOaEOendibTXJFtlTqPbZg5gBYX5rkpNR9jLeoxnCF1HXdDLvEgvi1DcdtwJtIxMnQ
r4XYP2fGE5ufzN32AnAciRrBwFg1Ewc6XcS46HI2jhohZmSrgbgDOBaBTga6kstXS8EBnKzH/+Cz
CbVSm4hHkGx9zNmCjwsNuoAx40QbpwaSQ+5V75gPdg40pttkBFlPGsyg9ObEn1rUEpDVcO9NF7+B
jgfdSlF/Sh5uD14NvMwcAayAsuK78sD7fRk2ZkwcQDaZvOzlGvxRgk/Ito5dfg56DCwxHxC+JzDF
54Q04BDtG9Kx5Y8M5xsWC3aI7PmS2bT7uNKTgp5+cVSN6S6J7uviOXlrh3OGswgUQT1f2/IAdmaM
L3P9zp4tq9FD0GzP9Dpm8cDKIM9cpL3MfZ7AUTPq4TlMsiduOy+FCMAGjAGycp4w+2Jq8VssKzxd
+18+tix/m5x1nb7PA0MmSiGd+yAsLYCeLEUQsZWEBFiR9jTgicYtwLspGUHkqMfHOmiJz5hGvkVs
N/VuVH7Qx+YT4ZTr5cFlDx9TemiooCe8E2FMJk3Ys4IKfwr0O37vPAulTeu8HQKCT8wEC2q19Blv
y2CU75bNpqi2s4A+VBv6miTSIAmHZ8tVJ6TRGOAXIhvPNoag6DN78Yd7keSXSZAFu8eAZDmbqdgs
Nh5WT2yVeB4jDltEpl77rXtHbuKW2QNy0PDdCN/75kk30YCgsXtivdJD4TWPecZtLT5HMk+8k82H
K/XnlBQO76CoKZNr753K4ZJSCU75S+6SsMOArDv6+Sm3tkP6K7Mf+m0muD256yC31Fl2TAi8B13+
1dp0C0rW5ZKvh9H41NwwA6Jwhvu9ymdyYNnTRQG8wHmHBONOV7gVUZunjwX4ggGMPCaVRTiTxjrS
TI6wTTq4K6FbZ7/yxUW6494E5KbNjgCX6VGVAWUYYITvZWopBiMFNLQJ5mmvtqBC2eQzveuzhfTd
8A1Si+VLLHml1Qi9fCAVDgbKuHKOGCzWgzj6tEzjkWcLg/n7wj0zEu2044i2wzTsreU8eUn4BsFz
V2Xi2Uo6HlssAVomIOtRKxmNYihgZITCQGTUHxHYXmaUfI8Ijzw1KOy/GYZPuWnJIGLEhv7P/wOW
1j+iqJzEZTWTAamvPGJANzpy1ONaeEFJlYyWmbyv7/rNoIMj5mhNzRp/5S+wmbBy129SW9HrYqH5
gL/WbNajEQi0aJi+cX784Cpvv8W1+iCfZzxVcJq6TYFhl9GJ2rNyNV+Y1Q0m0Chq7hXfXx9ekS5g
fG6WzHmimLZYEENGAL/yVX2trE8EOSkg7G9RrkdBdXZnHq2lZ1pBwdTESsF9p5+k+sByGlAo4y3M
n1S4RuaI0h5jxhF0UrWVaottj8cMK7dgpiB5gVKSTQfvg8rFjX4MPIy4Aynbkq3og8iDUI+c/i52
Tji4Faqh7jLR6QiIQr7unGprVRiBWfxwbwM3pyGjMp0FrdSXMa5EHvQ4OQTbTyqNIHYuE3BJntGD
+068C/Xcnrkq0uEdoAkygtvpYKptMmzKkKEFp0Z39jOkWevEXU096sGdNwNXCLp5rRADhQtPpKwJ
WULKk0ul3uG+dYm71c0IZzkHj/3Qaz++S62L69G5SQsDOYLoDqBEgwg1CykIavVMYCBbKdBcTr3N
2vyoFo1Q5xfwcWGdkDtUy4egC6kvKBkhCGqyhyqqERHN0DX34RJIpKzLlpNHRIFx/GnWp50SXFMs
Ug00aBOyE9cle70CCMp6jbEcv752BlUjP5iSeSAzNP4aQfVxkjzMFioujDnKZ35pMsPn+PLEa9WM
rC41rmx6pfxlGk8GPenC5qua7mY2nEzVuomJgfc2IQo4MaApOFs9KckM2R49wTXFtqpniKzEvBNd
z+1E+8EFD1mPHe9H1SGlokgkAgjGQnYtKGBSDWoerFuNR/q0N2LgICQCpeWt4jozl8UuGjE9+hvj
L8uHl8fkt00JvOi/ceW0KC+c5smm3SxiddSTcpNjMbLCZ/gb4GLuEzxuqYvKo/KsDcHasPxebMMO
aq7DviXGmaWMHpb3YVqRvjgBaJhp+pc90nNizRsATZdez6EsYfHG+CktZHn1OdVxiuh5cC0cvsMR
xleIJbNlAGx0mAGWRylbxuzQA5WdqL05HJsekRaVWEWXzS2esMSXiQS2JLgZPidY4z4pXV39VXM4
DQgCZhJvdGC0Nhz2PvVWrG6oNX5tyjtn4tN8lvD4PRu4Kzi79wJqxrSmC1mVCULntopet91c7LvI
hF6MEgyHsw5kHU+2kYuNhK4Y2+5Brx3u7+lSLt4c6mkZzo8Rv1I9ZDumgmtmnA+Rg4GiBj4U8eUl
TAIqeTIxEnikWlTAzwwH4j8zOfKEB/u18q6V9x0zaVsXNUbELD36E7cF2tROYpuo6oBBMXJpi7Ti
AmsnmoE3HzdDBSJPIlwqWTVko836DQv7gLE5ob5M5EFF6Ya7+ijieOMsfl4TCXHEJJycntI5jCNF
HX4Al5rB084zfmWfCXmHyRKQFzqefmOU3O2ZthVphemwNLB9b+21VX2X1l+jI8QfjWerOdds5Ez5
58VEG+AVtphMTTwRY/93jl3YwEtjArike4rdHvzHe4YvU/BGmazTqG+GzH+TADgS6zNi3FlJ5q0E
hKv4jTySO01+cpWF9U9q8azKl0ADSquXAFRk6vFsT1hDLG1L8cRaPyfkNiYqiDuvFzLQ8AIyw7jz
GlMyqSNEw+33aqnsUAnoRrgy52ytqYat2bHGHKhlXuAbzzEs2r54i1hplV+qcFfa+GfzqzecBDx9
Ys7xaJ5XNgU6sVJ0dO9F96s5uN3Z1BSJQXbBgon0CHJC6OnsLXIrXDgzJS5XTQH9QNeOnqsU0dFm
Y1nODEo0lpkuDJjcJeaRy21IT854b2Ebn8HgstTYTyCxm2Wpt/jt9aAu11hSL1QTbqOuMj725cH2
gKWFbIGRMm4YYO96Vu11w2c6zvTKJEO63xMWhtJz7lwu3gh91MQae+zRLQ3U8yY29FlGayumw2zK
oOEgjyklvD49Ef5HrORiev4kUmMDY67kfMpqJCBG6tpHM9b3mYrsF5PmcuBR5qW0E3qPJcT4lRTu
hK4EEQiAoTXvXefRirUl+ztkMEM94ZO9GZUsp9h60aNVnzhLleMeW9QWmBNiAp5qF8eGhza3BQOr
l/7VMRJnhS4AB6fL8qxKaBxJ2uYLYs9lB3rzpjO4EvEDzr8xunT9viuuib5NCOpduW0MHAbptkgf
Q9t5b2wwJVkttl2L99gdfmvHQjtcjBgtzO5hWpgJkP3X0aSfy8R37vy2CIraMaCDzUGWoAgk2RhG
Lo3h5KgfLcr3LE2Yxg2qWVk58tQ5NNK1r2npujXI9xhtGh41dLiIuIpQuxbDxBSBp1ibdc8pC9Ct
ULh1iaK6A+bAh3Vxr32Pd9Zx9c+4sxBh2RnSsMvYpO4hV2/NWPXMMUbWXVpztAjQY90I9Najxkop
jKM2KQ7lFD6ZY/RZSHUzHXw5YWUA2NB2RupzBUUbooMZ6vf+b6SJ7VQWE71gBVWGxbKeLfcyoqbW
ztbZzOyRiMSAIONtm/Y/s3KzTRbhRTO98WeUFQuWlEU++hlzhOxNZIBRU943/uCDM5T4cSsXSQqr
eWEEPqDzEeSpD5SFoFvBOJ1bKBnOCqe9RjGJcqRviaGkqsowqiDPJJoTxIrPjo71fuZ+sITa8hMt
6xL2JyLXZUUGAxEh3mc2U/h1eGmQqcncXoVxtgN6NVg0LN8I8Mf6BMS2SZ6I5WMzgIFwKwYscR9I
q+iHCIGBbMBTAV1dVF0cxH5WhmIsOY3Tg28CDoyIxTH+bH3bsjw2oU1UebhN9QqxNrTdOHdJ06Ge
KP1HlIvnegygc1rpV72of4YqWPIj13ryoDH3ancFahCf80Q3MMGmcMP803KimLelpWOMzWM5cj6H
gp24h/D85GjWTXHwF2i9SB3iSKj0D73M0GjVIsh7D51Jr30xJsNF3JDAQ5xDDRdnh3cLqWHsNT/t
zjmzUqpM5myrJch52OOTK4e9wXOiRCGr7NckfdOSJ7gYmFvUXQCKw1FQipFlMzoS4i2qnsmqnsQz
KM1kBupAxmtF4TEScUmA/b4hAmbmYas314QRlZtEuxpD/0aiK/e8EuiPtE46jqmwLLHNNpDyb9gI
4+hNxb8qeRjFYaAnVng83DdOjV2SRbvFFZX2aGWieq1V+3p8TdAWjojEe/N+YHhqtW/EMtyRUFOL
x8U/KeOdgce0XwW465/y8VLMD2n1zTi4sZgZYefWCfI0oRufahIY5S+rWuEMlxqpGWsTcfRGA81e
++Gm1t801O9+qaNennYi+clmOCL8H0iXeVY9owG5Q5IXchp6fbeeOcPb4cUur+NSmC+C4QS3bER7
VYb+FUsuMAxxmpuYKNMOIo6hsRHVxzm9Cu1b568ttiFG7vzu6WHmMzTnhEOsBz9PuMcuQtMFYh2T
BdGbCPyB7jmY5kn4dqtu3YwnVLuR1a5HYCAKeK3zSFl3Tgi8z55SGL7tMgO0mShG2q1lxKyw58H6
82FpoHPX9G+sbJkBbccDkM8DcVgmeTY+LDQ37RUzfAEEfJz+ovTZTB+6/CmdY2xkzto0n2t2AOpP
4I/QLjWufuLQ8+8ke+/9mzSebbNeA9sMHThY025Wh8xF4MIEWM4YcXrtrJbPSNtlw4+oP2yHw/5B
W8KsPFhz1ioJlGIrnXzDWqHEdg9qWzevSYeDXftq8bbPkX6HwTwkosj8sYHrdu8FvM4s/eh5lOjI
XW3Ebg09pHUjOjvIyIWx6qeOfb7HdBMcsEiPMct60fcFoDUDigCJHEQRod7FqjJ1z0MZgIfZ4vlt
MqbCe2wuSncPSPxb7zlMzhoNJQsqPeErDpkE8IWamQoKXUNYCFUNcBVKazRKMRG1rFEwjWoIKOLP
Et+Rju+hFTumxXP54eGlhGWo2AwevHCfE9RCjmrN5ndtyo2GX8dfG2jC8xMkkgAntouyIWecjelT
zntAdCQYpMmOP2j4MBBbu5PciDKAvqisYMkFywIWzbC5UGu34cFXe5X/GbRPiCmzN5KoxvzkEkaU
Hln/TTJQ6T7l9K93CdkmI3sWy/2aYSK097K5yv5nHRa7TsRPoTwMwztDeKEeLKo2hzsPaPAYYFZi
eI3fVOOzGh+N+QlCTUSM5Nq0jxXf1LKEMZi1xxxjFVfpXO89+Hga1EX/ZiPZKvgdezyIRPmW1p7n
9wTi3MBlYhE7wDnCTDhDB99xmIJs1Udw8PzmOQr56pwa3DrHiI/brF5c87dpruYya94U1D/mvzAA
7dHS5OUuAPjGNoLlDfD7sjwsXSY6LfqTOcSDvlPTXrrP03idCPNInOarO9bYJDD5xUAvJScd2Upg
WjUo57L7Gbzy0YjNezWghFLOg00jhdvMG/ddQhSAue71q0QtoCcvkWA3TEUJvGCDPHOWn7xLyz+F
ytjpE8bxEV/2DVPPc3WrvY3XHQvcAVZ+dnCMd9160G86gBaBmpqwF6aj+sFpT1r37FjQovatT3Yt
jzX07dGvArCd8e17ApcLFCjpgd3nEJzR9mdl/Bjzs7Rr6SOsjlelTleN0qnaulTr6ITDSQclsNSP
dGrq0DLnYdhW57cKRHPb9FxRHIhPPpwWLQ2G1CdoJ6dGi8mr7FhKbxvC7PI6m+4KkeqgfhWLuIxV
w4zUG9lEb4KUiiUF4uC7xbpcrHZuOAdRZAwkhdt1oGUOZaLRbjOc4YPJUci8X89mJPew+Xzta6Fu
wU1i2JogLCGAnUf4bkjI/pvB6pXGDv20mcy/Zdo/cVLfosF5rayJTyVqrlv285g6ykcJ7JGSHAoA
odpn27+L/vI9Um+kXa/6vSBdo14V5U57pT90XpkAjk/y1udrSmILYDg/fVwFTJIHY4ubIawDPCN8
ItjhfIMyP+iZlJmr7t/6gamc8DfAi7gFsvVizeY9H4D9YCCwgEaxIh7XmGHRMBM2RlZEkRD8t2YB
BIszqu6Wogx2FIo+BEprdOdRss4MJB538tUKZpfZC7aNY+Xv0cVUt3AB0G8wiVDwNbxX764OSGHT
f9davSEYFzO8v+XNFbxFnhJLX7PO/9RnAlm1Io10hVSw3ocw8KbNhOyQmCIyHO7Gn4D9vCQM8Wa3
Qett89o8KvAAK3RcbJ4QfYFTSe4bZrv2g+XdWa/aWYAqFCts4CzGeKARgAgwX88IE7kzb50ZzM/d
I5sU9YsxG6xErVAv3CWsIrhI75gy+8zV1/139ewoAiRX4C/YS/7yhpbWI6T3XUqe7GKRWN6sgpG9
Bx9at0oP+oP1QRwbf53luP4+oL4xgI7cZWCcoY1iF1wh8sSQQR67i5+i3wLnweiiDvWXQXS7docN
i4+K0obWPMGllK8xsYyvPM2Q/AHEXeXpFgyJ5d9NoAMh56ELhqPGZTEt8wsaWLQBq7YPmPIqexFb
eUB+5M6drwun1dtU6L4huVRr/jN/WSreoeFaqjWmwqjLWPVB8nRfEVI6cyBe6F4dghU/45ONPfWH
VWarNlh4XJrxlJuS/RXLIU47sJ3po0KB2QUMbdVBvFPYsGLIPzHE7+OIRQ1D0SV4Mh3vll096A7i
xpur+5a8sUUBTfG+3BbP6sNmIIyZnIY+AeGKHwHcKyUG0VTo61xKM74yxv1MaH/KD74Bo/tDnb8E
KcbY5baU2hTOCvsLWo13RPHRW/prvcob2Mn2KSdy8q5CFccTYKlslxDi+JCIDc0KlF/YWQqpe4+W
YFX6lDWMVBamQEMfBn0cp164YgRMFsryBQia3eSbw4V9QvQGwgHtMewtGK+rgR8Oux+9+MZAyMi3
BqWJOaiB+5frCEnIXQpfmYkk1yjxFm9IFNgats6/au1nPDIrYMlU/bB35Ya/ciLsfXuL87CsAppu
19iwUx8SMMF3y/xtxW9OGsgdAGH+Pdg17l+fu4omsFuTh0GaqwdNHgEuCdQmGbQbzd4RlSvSDXIb
vQpQMdQo363PgGmMLDcL5U9sI3vPuyNEfgO5VyLMKM2dRfdC5py7IsJt6jdz98Beoek3mI+3i7Vm
XOG15jqb53NoIuB+MPI3mABoAm2ypfhiOAd6a99aO1ncp/RO7fiNx+AvqDMAz4y9OY5n62vID0n7
FNe30p/gm7DSe5lx53h5+6wTqrua4dchskQRM8nk0Dj12frn+54MgKxI+iY7Wk+VzYfcctGwPnpo
ZBb0COx6Vk2uD4uKveEYfqFQ7KB2GbhvgqII4UkdsBZo6uK1Xw5BhhZxrnMMdQjCUL0zljTNhgkC
8pZO7i3Mj6J97wz87NGz7MHiV8iFMX5V+0Q+uBU4Y/yh6EYUNWM7P5Ftw2xn4VBt0vA+Gv5i5GFj
u08NFIGM8JyJsMm2Zgay7VyXEgz5f1YiNh2tiPF/zzjRSNRDyB7Uki0SgiZrtp1O2eC0QOSnoO87
7sgB2xnYAiK/Dyl+87Id1rAFYjSKHe1YVjE1ic5FfDEIuoCrbzIHiv0XIbgTmQbkjI0mHvu68YTN
zKMJxAxbNc5XtQPHaKNMYL7duPuGaWI7fejWN85MhuIaEkSWDV77PNQ45dB0DRI6WHo1un6t2yUW
2az/aQuCPsOxe4tGZhPSrHZ5379nDTpcs0Mp48TbnFl6qjFqsOdd7VX0+JQAPveDDdyY97W4/yct
ebRqbHaxb32mE0IRi5C7Rsvvoz66uLHFBDMCPNMTczjJ8lEfxFkh2xQlovgm0xfbIaeX9dFPPx4l
SJ7UK2sGIVZHuwojQFpxzJQtfp1EGOu6bWBODChOmuhes/JHV40Nxd2AaQjERT208BgUU4Yi2Xki
wR0UwjzOE8i70QBfp0ou8xBe6tLvSA8FEZRM/muZVxyzJrSYnOVLSg2DcpIBX4gdvh0IswJ67FoM
nzKlHZRvs7hyOmhiMsUT61NnqjTRL7bI8VcYyqR5g/jmeMW7hUaFImuf6TzOcyxIfTahCWdl3Tls
pnFu5vskwWIw1LV890aqSQQBowhTSK0CFoCO1AL6eOTSHhW6nu9HibeqzrkaumcpuP+6FlkY1owX
pWIwoFb7Fcrqt4jTY6Oct07PhkObMq9KjHw/468vzAnuhe7tTCTu9UAImSFOnW3tLD/7TNSrNYVM
XrRldkU2iKdYzUqUewwFhrtkCQkoTC5s17wIw/5gQSKC2qrwFuJkTmqPjyii+6ONlxspgDirWH9Q
YUQRFML5yObsCW304Bg7j6QQ3+Pg87l1ld+oTarpF+JnQ/ByoKwrhs2a0+MDZGFlFuWqcHk/MtPe
ONRVo1vsxyk77DDhBh5f8Q98SHL2fP01W/5iufwfS6aSWWgkG585FkKi6StMiu+wDD+SSTT3Iicr
LYbCgWVyqocKmRcVXwMrdeXO48WY4h8wuBCUOoUSS/pb30Rw4gmj4eZAmg39Jhnad8fwv8JRPCTl
Ll3yEZge+lRe3GXVUP10JJJiLFHS6lEXZ6/mtLQMDe1QyMIvsx89Q1DMdcOD31BnmCVKikkuhzPs
W4+Do2xb+kaML5yRPMmQhnXptISsPbctqrllL1PFKGBbXNy6RHdRO0ts2lCdRaOPBCZj5PNcVlF4
Ka6WTrg1cwGmFqXBiNQWHQGXEEcMk6ReX3JchRXUn5CdU7TXHYjXbab9jKZDzyMAgkj4gjLj/9aF
GLssn2V4UX2HjU98hYWO0ddAIPjtc2/oTPhqtl42AweriAW5OtE2Qak6zChFZb0svEq4jkP23Y7u
Sk7tWz/lb2YTvkrTfrmp3P/NsqE+67Z7MRr/LXYLVrMzFdCQ9uziw2CqvJPLuogoPISLjPx2SRn+
kGbyUShUueSQ2h2NrUn4nUDIoKuqYHkKszQu3nKnInGOtVVhRPy3YjzIYn6Mu0M5utuBNVjNDF8f
pFqny6+bC0JM7Ng+tilV/8RmNtFA+1fuk7DrQ9ivRkEF2eX6GDjlQdo1bbVBqVPTg5WZ/xMCFne9
6hD9hYVpbmYb+oGiQs0LB4yLw2AdOYEb3+dYX+/Q9Icj5IC4BVVQeOw9PacMnKqkJgSoH8bed+fj
+dgbrKd4+KFo8/zmTytDSUE5zjCXCaGw4Gh4pYII4qlt1pWngoZTj1GxgbWczVtkq/uxk58JEW69
TV/qIT0CzowMUqg3q6Yl5Ln24U/FurL6P9WjX5b3esHzo8p+AXTmGr17beA7NS3MQkmeBbZB4S3F
/DhKJlxDS8dtdZ+jabJdrgpyWwmaigEUyngoV6gmnH3KOB3J43j3YMdr0nopbbsfBuI7P60/h2EX
2slLXJkd9Ad0RcJu0DxLHVI9WoJIRxiZ5gjk8SluM1ZLRsvh1DhvvS/lmqcTgTqsy3DeTYA0Fgxb
9OS0IfAMR1EOssF0dPw5IcakwiCJ1IFy07SUuHoTMUvXDtVk/MWUqMJocQwm4lzl7E01G0xibPOM
GjjIyVWEkWGTCE1L4GnGitrEJuDCQ+4XveoOCOayh8GgAaC0cqbkdUOY82xnb3w7EH3DCQAUx6Y+
3JJkfs/UfPWG4c8gFSsf8vsuspFz8NCza45caWTvfl5Wj2GIxnO2XQge87weqPldc7wluRZ0gtVl
ZtO3uNJyTsLhEe5zA3HChQtGFYeHbTISxPLl5d54ZziolBSPypEFzVrXUf2NMj/6BQ6bVJ+dp+Wf
bL+njarK8dAUdg0zVDLRRw0wzRzgroU5u2rAhmmh+Inwe2m9la8qPRy20u+W1E9e4NGVyWBdZNVs
S7cznoehzi6d3j71sTMa5ApHzcXrJ/3qGei7MpygK9/xd72Ix3enSV866ZV/sfNTK2Pr5lxSfemF
jwVP2m0b2/pKQ7U/tYZ/SrTcWzpSAQePhwbrw/97Eb19qlIe5aafs9C3S0CDTvbV+wtbufXlV+Mt
BPGL0mn+fMcIr3mEV25wVPLZQ6FVYzS9EiR9Mhomn0KxsHR1HSVhWRn+wYzjm/L7C+VLeVS2712K
msBh7mU2Hq7g0jRmay9b2qk+I0EkGi0cWtRUZhVj+2Bn0hYpxEzLlI9SFwgp+gpgYyWnpY5+GHOf
wzgHdiH9OnsUOX6teCbb0yn6L5MxV1P54a1qsNNNTiWQKmhM9MphJrQbGZQR0Wosb2DWhAGEle3A
Jr0lvj+9oR1AHEbKmzFf45Qj2PGG8SGeDJLMOksckUXZ57g1GUJOmcRy40Ts7UOSlqiJ2amYtybs
3WsWu79h7ca7VsDaLvqWaUTb61+ZEOFVizBTM89FNEgF9vjvuyMk6qGoQovpqPs7tRMUJDu3GHfT
gCXtaG7nnLNcxY5/ceLnsimA442pnj/OxajdDA9Idy7MTZvmYCRQoRwJ2bpE9lzfV+PUoFTCIDa0
hvYy84BiI1sX965VQlWPPaIyCDXVGzWtulqOG60i9WcQJaPebskYqLQ+23qqItUqwwTdhSE5N2lx
GOf8mYF/9lLW6bjEqNOeRlp+nspn7ij3lLite2qzmSE1rVPdcwxW4SwRL/Hi6su+M02zwHDr8kwd
160QaQWoFPQvD4V9iNzk4Fcxy2ydDFjedhqIie10gzByGuyamHA2Uh5eLYuKcNSBklUr2cX1kxXS
Dlf29d8/tB6552nj/mB0JA16QqroDYxtkpchG6Y3MSSrxjOcoxf1fMXCDJug4YA/NExR/309oKJM
hp9ln+6mxNPXFXfZfTZ9mL0wb07XvliNtcl1NkG6T7J9F6lrvtWUotqMkpYDg5RtsxJohmJpEGAz
hufC4ZJy6uLQaBiT044CyevD0Se9Gdp0mTjHqeHjJkLU0kRyMeshuci6bLGsLdecNTblxhjyY44v
2Jo7H9REdxV++YcugSMyzBF9q3GKXvNUf2DTOz0WsctIRfO922LH68fWoLbWzv++1djokbFr8XOv
daQHdb0XaDOb7QbR0n09oeNpiz2lx2c1FfNtbgkGSJGeyWL030r/i/K1v3XFeBwcJ9lE/RgeB2R7
fR1lGxsiPLNkh+nVcqFEzCuMycjLVcQcRzYo/CvTONWINfLG9LfhzAeTKB8FgQtVPar6r3ZQ+bcb
Oa/SN9GdjQmGVKyexDVT3QzNZYqoS5yRXqiv3HmHcMff2npScN1Lvb4f7ezVH/FfNIU5rGhlRIC/
prwmDMGGrH32TLt6UibWTDvyxoeit2mKdcXG3k1ysjEyf+bRg27aEuND3jKtxwrSnjBxmWtX67Kd
mTEOsgbLRQ1nkLRjm/f1WDtP0/ITpnpks2CbAGkalhHLS0uRtWsc7dVwzYYsq5Yt9/Kn0JzOTSoL
Jo4S6bIFSK00yYOYRw8oHa9r5TFKHupI3WdUTx6PnN1QeBDA+pwSFklM5jvUItP4LC2lNj7y1CDR
UC50DY8QaeuPC+8wKyyMfctL65DM1Vts2GMMgBeh8dPU4BN8Q/ttDVF108a02jhWve0gRt9PukFM
Lxo7VxRErafxvK8Fb25A9fGkIrgzg1X8DuGfzpPwyuo2O3ooPu5SCzd0Y9WfOOdXfu7ACu8i6+zN
UwNooX5WXgU2SzTae+ZLVr3u+NBP9WcyWTUqUELDE1cybUwcxtGRMxdBUyI2yKKqBLUQtitndoud
ZvZ0Vi5jp9qonX0dE8Qzh6ROqLpKHjgF9Ufe/4vZTQar9y7eVrTAj3QXJMENhUWLGptby6TJ1xx7
2mXEgDO0y1CLxjERillLwZWSOyYS4zKDVH1Mc6p2o43VzqvBxVgJqt4uDyUZF3p/wt0SHmuFeNE1
RBIMfus+hFXZbDXK+Lt+VmTuTFFOQOSc47yqLditLdGlicQ/lbt5eP73knbYu6wOQXNek/P3717I
KkbNM+Wp44fHf39Lsxv4NoxhlAkKczaYgxqW1lz/veBrMdmJLC5cxuyRbt4StegpdIdIWXRsWle+
ODXFm3Sjcp+IiOVQnLK91KncTBsFvC07A15kgogtAeAxOQ1ta0TohZirwPF4c705NngIx6ek8qZ7
xywOeqGGx7RmsKnK9hoWVrk3IlQ/aetznHdoRLtqA9GgIdMxjvbSyowvXSCFkvGLJdyddHwH1V3a
7USfjHspugfVEtDU+fWnMefoubo9WOVwb43AG2T8q3mm3Fd6hZcR9chD5GdYX2Z+z9z13qb+5MVG
DfTKsf978cbi0cpaqGN6bG9pCd8Hl+m5IJf9vcHZZBra9DVPJF86jrOq3d56tRYA3FxWw31e+/VL
D8EUEFKvt/nBMXHRuMuLHPJbFHsweIfaP7hAAw7//qS3uo/vpsp2UwiNWnboFpkN/vdSjDWG1DSL
/jzfnM+efsQEtjN8/cMaO1yl4B+5Y2PtuGSMIGwU5ILwUk+DuGfyxth/WMYS2Qzw8v8fKpTAZIhl
gk646BeijAZjcDT0w3+HiQddCkDeLg9ntE5eWCdHV6asbSRDLHALNGaJ2VtHM7StI4xN6/jvH2WW
xNvazJiNFNW9s7zoWZwxu4sRVEZ5N6DBcU99VeJ4Whq+UHc8LOdMaRyv9+4T9ISEyev4wgRAYTSB
2rgdbGxssNOyciaSRa/Ge7wSI8EWPpYaV3rIZ+ruf0yd13LcSNptnwgRCZMwt2IVyxsWnaQbhKRu
wSNhE+bp/wWw48y5UQx7ZMiqQuZn9l4bkzHxB5rjemtAy/RcyaS+NLwXB0b58gXzne4Ra93u60in
T5UzHqrA685r8VmL2UWdh26Jx3kZxxcERS6lsNK8uFX3SEyPACzGT17YAnKbFZCGEXREr9z0U/k5
agPq5B2T865CL+gKyGdVhO9s/dIAvH3QbXGrOr5JmJTUFMu7Rk/5///y9d9w37ldjW59EvBnBjCN
7Zjv5xljnTN087e1bJrpDy4cblSvrHx6kBjQrmHUFDb0PySi1rvN+ItvibT7oGwPkmv5XY3D4mKQ
J2X09whN2q4rKvfDK+zxlJNcdY48nBYaYqbIA37kfILMnOF4031y9PuIKlgNTKvTpIQ6GCb/8Mer
b5mP3rTwBBdM1nIwTTGwf0i234wcqP5o631XN+0t80E+5058TWNC90hQEUclEQAG3aOeJ8i6odWw
xm6au1XnDnh6AMd8EXISUBQZP+tStftZ9HwGka/9UF52nuvqOe3CAttPab8nkghW1/JfEMAyiY/Z
5WgJdSbufIKXyoU2Zc/BvjJ8DNsWNlVh5+OrcFkQem4KVCzCRibTwbkNOa6RqLu5Qc4d5udc+TZM
vi5z+7fE7XdG6Vv3oUdWYeqm2n2dPKbmU4f1p4vjSxYJ48mru2SvC5ONlsE0RdaNcQkH07gY3hAe
prz507V0KQF1xFs/MYB3TD8/W9KwMCdKziFBvZHF0dFJwA+HRy+b0pe14lQ26EomOyYuIdrnkXdu
vbE9226fcz3iyq/8BVzPj/RsmfrBJIhlSljQnS8WKjnhULCYA27nOkTuLtoo2ptSnpJMoRlsciIa
UX+muWeey9kGMJg7JPMN5KpVy5fce9MlmO33sCGPpu/hKeULM1q6xUAGkRts4kwXMAp6iaxbQPzo
nKIAqgyygZwEtp3mnGGNcFjeiTHIFSzR8bfbsmTtpgX2sFT8djcLEMv5P1ZpRzfRIK9e3/hUdH9K
IW+W0xonkcTU2C7yrGHRkGNdM+GMZlmN/95VvATjtJj31h9YdhMOp+Vo1f/vfLVC+7sWIdqSmhJf
2UBR56hdvCI+EJbYPCVmdO1rgEhrPeAthB6POfmmSxLz7OcTPvKA3aarRUraX9MMz0aS3EXVExDi
7pOpVQAj6EXquvyLmi/aG9RezEgyZxdFRcG7F5vqXLbjdlLAPsq5+fu/WrDPbArCrv9IA6DOJZPB
c2jSdOVWbW+czsL62ntsVRXFRDg7IUHlotgGLtAeq9NkpMZAk5ImoqWmw9q1fJyPo+P7G4mLwMsk
Vlwnf/Zlh1EjZecQOxrKI4hcjEyi3yXZfKPH7O9mjglBFbwNMeIBkiklEcuWcYyn+CesUuSjRdK8
pHV+DUbCqBIu4E0/wv8uFndmO14dk4dvLPPup80WXWPtp8Y237CV5y8pRpUFKBoGDWbyvoEY35BL
P0/bwgldgjfMiIQhyWYTTHDPzOUFONuvmObTD+sGhH+HETQPBohd6FLNILLfK/DR1FRJsFMmIR6S
cSy+bcJZmI3JxKTOUKHLPLuweCKUM413g4I7LSQPekJF8s02S8afjk30k0WVuo4tTJZHvjIvhWej
FmXdc3D8hfLextbJyRzz1HcW3qOqzoiVn8Vy+9MzxN37HMY3meEr+PpTTCW+j1lZ3tua/2/mSOVR
62u33Nd4cnE68W2bPoLaqJfOlRHlU2YigBwYXT59tXdVj75vfeBn3AtHxkCHpOUElU7ibr4+9q09
buxJy2OGhPuroYZHQvOZFof1Tul4YbZqYQ0636IRL09lJcO9SVCDWYn+nhat5MICeTfFJlRp66XN
fZJNmAzSio9oi/NuJHUFaLi7NP6xyGBusUmi8SI0JCon79BzPXqOI69B3MZ3D6lDb4T5dZw8dTWN
SDp7VJ/VEXb/eHENkpa+Stxmzj6TqHn/epwBF8CqaYmR1ZVDXp3lvaPkJkWRq/rrWjdBEY+p0DvD
MohMzb0CXIHnPJvMzIiMbdojY5MzWnW1b3sK3bUtH/X7nMNIHPULN1rzktCNXMwpPDotYWtT4fwg
qS4GDzvwjDStvOQSNWeuwSVEDs94lDQHb5jZy5j4HCMoBdZyBfmWJtCUWIVc81HyVXYceN5Ydof2
lZZQcCK31jFKZudTlgyNg+lQlXkBuNMwz2af4J2C9QlgBREf8gPkOPxhZgoMnemOdZd3p7W5MIrw
/HUvuSElPWbE7Vjr/jFVCE/X39s64+ekUwYW7uC/DCwi13t5/SXQKI/tCVx6kHsf/6tBrMlh/zNL
jKSdI85RyOkR+tBvv073WSEU1mU8EcLHSRS75vc47vWrm2f3r7fOGnZr1fq/+nV2RL+Vo1TNWbLB
HZ1enPvlL19/aQaX3nWJpnTdbDyj4aKq8xFYznFVP6//DTSOvY+T/J5xLt+YfDTbtGNTu44i7N7H
+MjQYVFH8c0Fgj25M7IjsKfaOhQe9YdReWLnJAkugV7dmjIpXiwVZY+oQ4BLr+znuvwQLuVlXHQd
+FhNMe2yKWZABB5TfJY1inKvL3HjGbbfHbyJhQ0oKyiIEC+mgqzVMYpOX0V2WoMrnfjINtJ4M9Ts
HoWq8w8Off+pGCOym2uLXUkjrX0YsWNtZ+dHqAWO97IOBdCJIju4Wc/ite4uac2CIZ8a+1xUqCcC
VkfbzKwfcdT/ztm23QYLg0frmsXPtgWH07BtKyZSppWoD6kMFo5O8LPEaMEKlF5oHTBSJJKkiKTu
VKv2vHb2PSqetchhqzJsCTGJdiZmgP3MbOeJjynnZZEZDGwiKm9X6mvNEHgnlUGU5/KlsOy71Ol0
jWSv0bXZkJeT1iaAQxaHqGyD3agw5/q2LU+dkd6MhMlJHangUvqm9XBF/VpZ/sCmmOKd8U/OLFsM
1xZWecLBdo6G8pFAyHrEQJObObbPSuiIWOgWwMqyKWhrLLDJImlxnNj7ltSjC0OEIr+ZOyZAG1WT
V9HFLlsTgGnEUFW/1k84lesIVkACtMsRfRWLmWl5cGL9b1QZzqtRRaiaZeIj1A1QV/asADfrdT67
PSCpFPuRqgKUIos32ClCd7t+Li0Z/GX1jY1YNeG+kXhAFRGiNyt0Ty4sLODPDeJzH+2x57QmPLjS
PhsTID2nDtj6OVITakhZVMo5OqzPszM1SDGXaNA4z/ODBFUzp1F5TPGfn+MJjUzlUwcpbDGHHu1r
4FTx6WsqbXpT86xMvM0yH1nFO/HPtLLzDytCnSQbRP5WgNZnnbqGiO+sKVqyZPwlVQz1DydPcGRZ
QXKYzX6dkg8mWWT1T8ygx++S+vGptPA7dpHc2lPvXI1I/bHqqeYq4KUBnnabS1nvUBU3O5N+/HTN
HB1cGcbQLER3W8jp4eA3YBW+uJJYUT9VEnOXsx6i5TBnW2OAB8+IerzL9k9s2OW+m0wUpwYStwab
JWF+yHy7eroVTLzw1Tk0vKZwfKLhrYzIguInzXzx8A3xI8tG41kWXnOcQa6nXhxe3E4eotou3soW
RVfYv7JVfZQ2USs8qbD8sNo/RBQg5owNfYkbPVzZBj+wdEzEhS3/VhGKDmGz8HdVFmK+FiPysBy1
bTGEFIZzWqSA1pBAz8tAp1/mO+v/8i2kWqnl3qMRcTatMu4abeF4iRrL3qoRsdjskz9BG87Sgfk0
9y5HnGcXe5GVwWYYMd20S3vVpSP5AoxJkPXWS0FoLAXh3PEjEWgzDrChxTKXYlYxfFt/o8y9/J4n
kqgg46enG56ZgdFQhNfsvwusqXgghpoph6Ni4qZDF6Mlov3qKelr6A+SmaVTsbOrSDpP6vjGEBUt
cJFMd0d48IxUx63JnBlbrCBA2HdQSQeCLt8SW23XEksaXYelfFxwX29aqfxna0IaFYvAOidTswzs
3pzYam9SkuhoRbne1MYlppT5m/vqd9hRWFBw+ruxL8iEdgKsRy0pVO1QHgLhwmXm2/sWacXGkeHo
dnCCBn+U5qAWZDOKuD5VQ2YClKrj6+Dw1KQcPVZH++qVzxbJuJc59zEkTEG2AcImX0PsW2zcvk2+
94+P94f6SsAI4iHeCS/ujmzEIPxENbm/AanTa4GRhlNxtsv/XljRheJfZ+EAxKV50pwrdDIIZtk0
9gdDtx/GUMy/jbRoHrWyUVssDVHhp+LYBs9Ky2WNLNESLbIRwykD8AEhSHkyFeppGK9BPR404wNI
5qSf+IxnNlTiCoZaLz/yjGK+CegDPaciE5wp/tYNSVdlw6J3fsXAwWsA/Cid1o8pCV/1SAJdMrKv
8AntLnPdMOLG7B3UxR5P/XjHZV9d+7DUr4O0d+5omXtzufUQMfeH1pPH1ONNZ4Bm36uhZxFkUfXb
/bCRyUr0f9dNHexKICZkwIGSR0XwrehVcsAbWLOetQjYAFOuyiS5efjXK9X49JrMdBqPuG0uyPDg
R784ervt+le1PSIyLyFmcmpEeuUHwQ6qflqzZtqV8Q+X3NjHxLL9e5tUmlwv7zuT3vy9YbNiyDTd
9PFAtwANkNIV/byPHHJdhYweSpZYxf3eSImxEI0P6twhcAuXkhEZ8lTnlrpOLgEVJVheWxfdt/Ul
tfnosRF3/9aNadK7sxAriM6jO4M9R35sewk6IFNsh/DJFWl1Avj4wzSYfPu1GM+kUHCe2vTGFTHi
ZeUyLyM9zS4LvP5OfhQxEkSzxNYXpf383k89sRSDcwql495MN3iUiONIX26ta+nC5ly/J1V2ECl9
OgA6D/vi5dhb5qVZtReA/6g88B12Y55tkocDmc8nshTQuLaQII1s2ybIRSXV7mcHrZGsS3nM7dbZ
G5XLj6WakdR2sidrHxjLpi+c9inwjA5Wp1V+s7Mi2qewSPbxsDiMl51p1NnZrotoFK3Wq+/5/DUd
W2diXiiHvRheM1c/pj7uCQ5ldHpavjRxWs3Kxt43jqi1+oX32VQ9dE14Gm7FtSKH/qNmnL0ISIID
yjPuZRNM11TANin4TB/rFuVsYInwUBvMWZbWZhgApOlZK/T9pKbxSFvvZd2x89fyxHVmE9tgGQfH
wkvdW6zxBJNM/AgRhwn9hG2La2Uk5CwuW4qKYh9rrGoB5KOpHxjVo0IILzpEME6MowOJeUDsBs/M
VbazV8tNNwJCFWyWTtqOrJN0vRaHNrjorJtQw/azuef+7m8t1cWH5XGwdRJRutvH8dXFKztSVm+k
gOmZ5YpzBq2wmf5T1RJbDxlpO2ofRbR3m+8InuLuan3iThCO7sxmZkAQIw93wqw4lo1x1Klf3PUi
UykN548x27SUYv70LSPfl1g+ORRCYrl8UDCjnz3wvpMt6/ObzCUSM+2K+5RZ+yGr8u91L3eN50Y4
CI13jJ7Iy31Ceoe5O3NuMEmPf4NJYKBArUn5gJwvJAYnVfi7avMILKs7TcCIN5GDanPq7IenQn9X
FuDAZ8C5WVn9THzjFjIhY2CWvpamH//2CLtwxLBxspmQBBaGKM3/WeQpu0aGxKMZ4yteL3H07OoR
FKjqhXp3/QSaduC2ew+4/2YsZbVPCEUkoxLF+7JDiDxL/A7RY+CFC2vmYNTERj3ssxixN6QvVsbL
YVqrMd67yyqjK8ZjWQSCMgMISlxL+hQZRLsgVgbGeOK9bH0qHXrujglcM/L8hI922W+2yuQOFRaB
4rw50/I2pan4Gy97ufWX2ur2DokkddbUPxJUkyDY8brMpsMsyxod3n3LxoIBXtalRPOlw23Qs2Ce
RvNn7huMPKJm+i6nGNiv79VP68eqqkpxRS3BNJQfdaq9N4Pn/YrU6jhLJEF+UUOzwDp7spflKMnO
w5GimLWdd9Wy2HS6H5jD6aPWfnwWuvrhzjGwq6HytrZgMNp1tbvFw9Ze1uJOw4S+90R+OaCGXxUY
6f1I5fGcTLVzWa8Uh0zR58gL0U1U1i9eom2NTKCvR/PVdJFoD/SwqH0NkubxjG/bOSP0Boj7uXHH
EBlGBtkcETXrrZZ4BRtxUZPr6acOyJ1qU7qP1vD2vSrNYyfcOwy1+GIPyMvWF0C1pvdaTFzufjQ+
h8zfvqOZV7K9eR6GmrXTc5AYnYO86dicUt9Yw4cT2tXeLZLuaI0+Y1/qaoNA8U2BbOCpM7r2GLYY
+aTaDlbQ/owku0wOGfB6ue1fomLodxLVvDRCJn1rpTfF45PDGGpTLjN75uKkwSzzgTxpwEssO3oz
/3fgG2t4orHmri/KMAwcrY2ahmNvxS9ijneDsARcvJAY6USdvoYUM34YfzQgmjMVE07c/hiC6ENM
f5om/WGOLpinpXfgKA+PRU6EGsMp5CLzJHe28c8goKeP5O3OPsVPyeyf5thrdnYH4avKq5chzyC/
IDhguxKjLl8UBOk4RyfArExwF2GgkbTZm1POn7GBeRT9RIO/f6DtHyz6m/Vw7S8BXnGUlkC6wtr+
DGZGEnxCF0Jky7r3ZAaeQPu5N/Kw+IWID1GoZpjuql9VlmyZzHrfgrq+NWNZfS7qENMLnMv6/jWQ
cj2beOHZHeXOmR8iaDkduaBpDzlCekM8+94c3tvM9B5MAPlru0HtlMRajipsPg1MS3fZDM6lDirw
FA1+pTZPgJ3OiGedGKHn+hIKk/qd0TNDzTysmYVinUKYCkCbQ8NwMhgvAWoC2ytGthLkaeXTDD20
n4O7FxWshhR0FN1ZsON8tZ28sDrksQG7FxDkbq2rMz8CKjLhcjLssDy685/IsLOvRi+r683kWMZb
7AALtbTp72pPP4pa+bc4cUm7LSDLpL+b0h8uQY35fG7QjDHwoUpDFw1FdiqeoyjB/d777SmuqMkU
U5x7jZRMCzN+sywqOkRDl1gqZ4+ACxV/LkhnqzlffId4gwbV5gNm/XhuI/0b2vDwBFF1PqU6NU62
OPS2NTyzzBJ4O3hRlimgMXb5nZw4/mVscU6/SZYLVve04yoe8l2yaD4G3Epzn46/ffc7RZH/NnkR
b0Iob0nI7kkIo9lXg+Z9ZY5ALihculJ52I6W5x1xBqFmhMKEMiNgKEJ3IHt/585Q9fpBTM+hX5io
Qd+sPmd8nFkZvlvwDQwBfNffKJpucKwUvIx/MF2sTWzkY052TRXcSs8kGNxmbhXx6Y6KgJXFolyP
gUyehoZRGFNbFv1mRHyBjJqPJFXz3hhI7EGxdhqnOjwlcb9LHXXUSIec/SJhbC0+43qeg5sY1XDu
s+G5XxYUMuqabWSiiA9qs9srI7s7GZ7A9WlxKn0fzGE8WaTdPotBAMhzMBvE6fjcMoounj6jAvuz
7PLxJXLzDqkcwOi8FsdqUL/NIcpvCVTJJdR3/UT3BLKeZMmOt4EjrVBx7D21vGrtABF5qaoYgiyU
nu5Qx9Hw1rdFtGla/dPjBNiU2fhRJlBEJ8soNnmXLlBWtzmuH+X1IousvHrWdBDrZZExBczX4RSe
yo/c8H/M88AbYqMS+8hZBS9Fi9CobdknELmz3JXKT+ezbU0ns5qDj4qMS6Rjz82EV2nZZK4DMqaL
n+uwcQ5iuSlkiZk8TDFJx2a1ZSDEiatN1KXE8OxL3AbbLNPuUxVz0K5LoTJD3OSPhbUb0yAlv8Hg
L44ZWbc9FCK3g7NvWAONdGHxMVbTz4DxDV6757V1MaZKPXU1ded6pNOxeDfH8x6dR5CU4U9PqWiu
HvqXA6if5kxuCpwVNgY13DMJOumdfhEh39JQtR0fymDox9P6dre2lW/g38lX4580l0h2S9jgpsus
Af7/syfacG+5eKfylCQVSl/6swAibGf5xiZPAmIvZPfTJGFt44+5uwmtPjgJ+6c9u6RGh7i6ckYV
x2DCUOVYeM1kK0hoY92xwXudIRlb5hEC1k+QooyfCNg8Z8it69wDaV8ke7XI/owgoLn2EmI+bCB3
E4NAVhq6PBmqa771sUuPXAZfbar0PevOOAMDTkTxjdk5JGLCMxAk7ln8GrANkCwzPx4FlG6/yu5V
0vDdeKo78FxOT46MXrn+6qWISE6dnH8NNkDiWRnVyzTG0dVWyK6/xh5l34ALNob6dRpU+Ryjsfqw
mfunZsVWMY6Ts6PTy9eCJnNwjBpkuaXCH49xaIbwKHymxtKur3zk6te2MZcVK3645Z0yRTLckBAR
Jxh17VmH0181ENswYcJ/BKN4l8UsPmfXYBOPGF33i5AxD39JCjs9uvpSaV9ekoysgsFEAWNI85qT
ADDotx515/dZE4EyItb6topfeCfeArB4/OOSOdIIv8oyzXe/Z+TAyg3zXoC6L01kAZsmIJ3Frq4B
rN9sEkzalhuYDd8uyNPhNrTFhB52DN8YHqBgH0hsptso1smfNPHCJ33wVUywVwwu2VUgKHodeB4I
JKy+Dw5aJtwCFBuetZTCdtM9CjDCVobBLS3Rl/etIUEaBCnOZRv0P9P258zBWpxPXndUFZb89cpE
YQhk1osBZAgBQY9QkBAsZ2J/0kn1XBYZlnmJhCGJqnk/dCMwdj/4SIzhO0LmLaoAspDG2T+F6++q
Ve1wyVHgEJjwGvvDexQBHYDoIV/TJH8Ct8L6qM+x7XrteBhL44etNftyChDEJfxAI6q4fdniQGUP
jhPCRbxek8Wk5roGFy/EwR9TtntMV1BxZ7eqxRCfz95rhVGnGcfpMZn1OcrIy5Q96q2qG+zntQou
yTSvkIYSc8dUZla/4ig+WpED5iEpALz2vj5Sw+Q0sAcDzfS0fKo7GAhAFOpFcNWm1lVErXuoHSZf
rofkY73Vuty9GkN0TVjRwh8uEEwvdVUTxexZBnu7bDRuZUsBjRw52BjG39wlOCkJ5hYk2gBByw2P
OkevYwvnt6plfig7FNN2KqLvVdEzogCtZsjgo3bi+RiCfAHwTBTJKpyEU5xuaCr/yf2FzsU0+K20
jb8DS163tVyoejCgX1prVp+qN7Jj3LbvTYA9Mpst+7OvfHT7Y4fTUNggZ5YydS0b1vPRCFgozyou
tjL2jY+stZnkW/Hu6+G2FTQNpv8XPCX4WUMB5GfZ7NQ2xV8QQXjkvs32voPEb211CBrDnFX4JnJ6
fr7cAgCHSDPwE+xmBWzZsveyzRQSQrm2fqZV/Gr4GQ4lCqGSx9PMsmkjxqT+EaCX/XZhYKMeiMoR
JUmsrl9lg8oNMkvTwXqkZndoGuzg0M+mI0/l8+yPzrmkMnteP2xN4xHZodGJzeRoDSacKChGt05l
KaIa7iErGubnedmOq8T9Z3113Ibxco5k5uEMSzSnpAhc9bGMdqqvSZCL2BaNPZE663ndpiS8fk28
VZCwuJCd/Y6Kvf2WktXIyMW8tpHhHZDjaQaM+Kbw5C09Cyq7Ajd1wgzKH4JnUUMtcK08O49j6ewt
OHo35MDTFppVcsqqe2PE8pHFbNG9zr+aVgf70fvTlBZRTiME5qIBTzK4uIGTwN/4k0vGZNG9JKwd
9usmFsHaoalfAmO8g3mbfjZJ/QF36kzFVf2wqgptZiaRbdcFnRpMmUZm4TueQ9b7hMQzP8SJNXj9
sZ3KkhpTNUBLWTsEZJcWsyy+h3jGRJSfuwAVTq09bBJ4KZ+rvpp+YpRvNALqMGP8keIP3A2zNl6i
lPEl4LO2l8a2skOfrSfpIXMB2LM3G+c+NBq/XlWziqKKil6qt4Cw7BO4SOebdgNe03pxxFSvdjQV
f+weayzClsUaTZgUB2l6XD8KMxz7k2uzmjfnMb+NjAsIKEjOdQv56evzPsyxcWQiScpCWOhnlxnS
f1c1Ss/iaeZtreHAYehbSwfu7wI5jI0GqGKl3LjURIh32DxA2rvMgDOOIuqRVSdViMUC9Om6FGH4
qA5xKjZdrLHhCve7O+fZowpk+iA742WZoRdTouAv1uGh82Neh9Ikg8bWnxFEx6mI72H6YkRFcutn
HH15BsU9cbr9XFX2k28jpwm8WL/iEGlZQOFQy01q7vVT/nW8sQBGwYxkhkvkDTO2vhvxeBgyJ31p
k2ZrExR4W39JUFR2HmmSLaPxbWGM8XOHHvd5nLv+6HuVOgyKZJUA9xGiyem89hmqDvelMuoL2zJ6
LjFRpReRc3Aa9oa61fG7SbaeicBF25ZiZkXFJi3y7VXdMbmYSrVJiLff4Xe0rQaEcC0wz08OAgJt
6J020J4nLZBX4dXsKIfFeFLEWfEZl+oe9HFG7mf7nJio5qsktd+zCuRNOOaoC0HZRlhVP3ERFJva
YYNTBP5LErDgWSdKThCws41QHKHMojGAIWZHoThM3Mz8jSBpS43lkyLROC1gWpXEb6U23x2PxPMy
QRLzhJi0mN4bHVn3yJd3PCFile4jQrqSPrHJzNZ+jEgu9qxe031nh4w/0YhXbL62NAHdJm4N/xHl
HbEZwYDEC1Plt9gHzDE5THB6Oy6fAKUEHy2Qln6JYGu96t0NfPMilW0DJE087zhk44sJxejaAMrs
DDNC7xODn7IY8wUBPOaGbTITmt9TMmKhgSuxzrhxRsEzK6GnT04HXGlgUhQngXeJE7u6/Ne2eZ51
nFr/IwiG6LOV1bihm+RabUmNm+YZ8G/X0mriqDoUHN60EwiIm4D1GxkYaU0Ca12fzMy8KFuQcWZh
5iT1aT/MoCQlUTqArwNY2QVQzWWLkNJNZR5eLmnBL/BgaTHY12+cmDDdeiH1WSz5bMhomLAHU7IJ
0D7z0FFZjnHeb5zCms5fz94qI9p3ORuBoK/il1wjyCzpB58Yz89QC5asikqIx5iG8bHsy8+snOND
WKe/+WniV6RE3TedmrBLXK/68Jg3b0djRNeuqQVE35G4aqVYTfxJvrrtPV8qvopUoaPhE2Q3NMnD
J59kuWukFs4ZsUH74sVFszWK5B8fx+qDm5/toC3yHZBC7tVShacucacN2Cr2NJJABFMXM91DC8C+
recT8kKYO3P8PU7n4o8TqN9R4vBSuIuSexKaIJa2aE59nTnntBMncyAoAVNf89tn1VvE+V87q71P
B9WJLFP3X28SH8vGgTQ5PzsUSfWSQxOPvl3Q2mv6Kl6oEqX5xmy4CXBaE8EOcu7JXHaCWGsyYrzm
RRuqG4ayHcpUkdvBW1gTAmVXbC7nNnNPCLfqw9jk/qceMgTLThT/FL1RHAMTwLTuTdD+ul/0So4J
8zFRF+bo6aYQLPB5DlJyQps3f0Eq6qYwt85oaWjrZvzsOkTyNJC3wxZqVw8B4UzSh9AJeo14YMzw
9SH2PQ8sr1ngDYr0u832/GRX+CCIa8UD3NWXRIf6lrcJ7K7SmP8rPRoDiei6ssP3xJSUZLkdflYI
U0yaiGRK1L630IP2wkq+W4PPKCovskugk/kTiipjTipn2vONXtwfQ9Sf3a6SrM2xhmQZ2zJEO6/C
wx6iEJK++YEoj43DvKvTkYOARXnXMsKRsnyli6I8lxluBFpT+aFQkW5chy3jpIYEUAyaoBBjueN7
xn/fvRs7Z7W06laCmNM2eWMyGpYyeRVJ7786BEQmMT1R2cD7k9l4ickgTSw8HXbMpjmymfPbfa/2
RUzoV1OGBkxJHoi1fUoJN8YEowDNFEl0G4U1XjSbL0Kfi+b8NYQI81/ZKifspEdGR5CfnL6w9ypt
+pPt78TUD9t2mT5yPtvsivuv8TboQzAUMGrakfJW9/vE7sVNOsHHzAr1I/b84WTiPcDDPN4ao+/f
MtRG3wZVz59RFoBg4PdCu6R3HCMDxWeL+CaISiSbrf3MNt/8kSWMY/tCnKeo+zEvOsTBNpEBAlg8
jl6r33Cw/OqQZ269vMWML3vjYxyAabNwf2hyFJDZY69qOuuFmx76usrZrhdt8mIAawxxYfE57xtg
bcrahvyl2u1HVDvFIVvlA2aQAOdtIGxYXpDegqLB85Lm39t/mLeNlxxBxtccxp5zbC2FkheGA+Q7
dMo4mCzkNtmABzFGb/wcLO6/2JMKqormRsoaC9JiFD24GH5TjmHkb+vx7uL7yrOcTCpePrlM4VIr
+ysynB0qGczNmE+PdVE5d0lwzXP1g9XLcDYGj2U5wcWFBCapJ5CaoXYPOWLdAz50qFrzniFB/uFU
bM8bXejdOkKeSYjQvWATmGdApLpR77zcG5+UygBRjqX6M0BiCZu4+Aj79jtJAPM3qa3snvpGcsH8
5j49laN0fkfgdEquN1j7RHj4tV1fyKsgILxp77Fo0eUuX+WCpEt7zI/OZNVbDsWcSxqMnKHEazgq
8x05ULfr2OflgVk8FwlE7ZjYr4n1M1mx4ztpTb8Ca6FDoVRp9bsWUw1NHb/4kr4k5/gj5ZYcm63L
AagTePTv2kEM2RB8h5L5BT0o09ThrWDXFQ3HvHxn2VejmFmcMc5mmB9orhIfnfUVGO0Ysmi+SQMM
zH6UfyfjFfXx1kXrzYy5m7untkJ4nEE5A3XFLGmsif/oLqP/71N2S5v3k2gYnI21vETlv5aH44xv
tiaKttLy4TA02jKVYXihgT80gN26wgeS5uGMcYf4WPFjcLxSXIKnLKiWoLHsFWtVeCXxcyqNfeOg
spGNcq9zYemD2fWvZspkYnB8tBaN91kH8AiakuCpmXYe5zC3plf+H3fX0tvIcYT/ymAvsYEsljN8
B/YCJEU9VqIsi1wZ8a1J9pK9Gs7Q85BMBQHyC3LPOScfcssxt/0n+SX5esiWWT2zGpGs7C4WNgxT
omp6qqurvnp2FaPL71/2MOak98J59fq7V5Nf/zST4VXoY5BLEL/+Dp8n4XIVYaBNYn18PVAT+Hbh
uyT7s8ev0T96PQoX+PfJr3yUkF7OI108frO8I5EI8qEfJCpZ/ZjKaHUt49RPnv7t+kXwnoBO/jT7
YyXjrT8v/UL2joUEHJmt5Wz6/QsUu7TcF+Sro9VSromvv6Y/v55g/HSiVz5TYZC949Yv9Q5sfSTf
jXNf3jAoe6/Ns7Z/1NdrM69KFmZ+Y354qmQkoskcGS/N2s1bXYqF/P5FTwRiKl5svWm1bT7ph37/
gqwyE6y1XD1F9SSSMvBFMDWkNAvbVfNpf8ID+auahIaOpuo2Gubj/mSHAj3JzhX4FEkHy3YGSGBL
FC0Y0pkIVBie9DZQiZw6w0QkMibUazXzcf/36EG6IuE7nYWM1IRsq9dE/cgTT8BioDPKt7YnIjUe
S0FYg8kD1XarVSmlXyTAj+f7YyfYLGv332+JdQ1XNx9+gLfXr7fpdz2WX1zhss0Pnzo9XTGPIJCG
mZmUN82nA4RjtYxSInN1jqMuHgTEOVJLs8JsvZWnZO2ZonYWWVLmMhxAzMcW0idrdRmYi7X+Qoh6
rvm4/469CaOpxQKPgQXn6b1QiVletl1VBrIXciwCqjJdDmPyw8LiQYNBU/4I2BERFrQZpGAo0qly
OpEYK6p8K3XzrP2lYQjkRql6DIdsY5D0mp0+euhydslj4PZPMk6crghuDRcye1pnYMqf5UISTek1
GA4eZv+LwDmVGVJ2hul4qmKouAk5NDWvwqFAR2kwds5ijZaIcnYrMFjNNsPbdMapM0hjIjsb6gwC
9Jfr/rB/fdM/+qujt1lGgZOT1KZXr6Drp+F6LQ/B01qtVmp5ti3t74C26KdbWN9Y17wxNq7EGuDk
f7+FFKrtSrPyLKgPOB0AceWQO4X54QRoqeQ7BGR/Jleg887GjM1aTj42r/xMC94JoGUniQVFUQye
2/4d6caWJkRy3qgWo2B3o9hPo3ApDY01hKnXcodvN6K4pi2ZF4LxzJvcyNx+C+6k0EjCt/gAkH8g
I4YhZpQWrbkKY55DCbvx4wd9EuiKG9VWC60VrVq9hlu+oSLyZni3Z1zBsCPcYT2lhtF7TeTkPTTh
Ntve0/rnua4QZEZYgthoVVs1DzNSaoiRuq0GOsuMTO23zQMZh7hxTizoC0GhYvxMy6s3KpgKUq03
EJywxCn9PQ7x3BcaiNk8kmNDSZ8CdMw09T+tJnam3XS9CseDHp1I51LiJoQoZ/xaNfiTVa/Wrnpu
s+K57XrVrMrwMfd+Rbbh0/iWa9+aGB+9yh2DQ9vr3/z59o+MEczMHXmW+Y354ZO+pfTVA9FzHPiu
F8aJcK4tPV9nQI593xkK/05Mw8gIQCaWOcO0JQ7PNE4nKbDuQvgEF+Ut0+6ET8NgqlXD9oKBt8zH
AgF+5oovweBIzFKyYvfJsM4zKV8hDLigZNulLC6Szk9z4FwkuQ8P5lCY9kVAMB8uNNX0DGLTCXB6
IrK7rcOFMQMgdK0uw4HvSn+m0oVZX+YouubT/keni3GkSmSx3VMZPchZiCQ1YYmXs9S7n3wsXlgx
tjww3YNs6s8QdiXLrTIs90gGqAkkTjmH93wWgQ009t9gELh+nNi4Dn7ax1HPM1Vf70FO5pS3TQbe
HqtcAqTJEGE6FlEoi8IFTwLAZ7LiGAHXCQEHLYYTfaLGcFSscFubYedOkCMMYrkyMqB1RbnVKk9x
nMgIIUdKloMPSIpR7rYZTkUvCkVCxdetMNA9TQPoHMIEt5LzLXfXZWeTnHJwXQZhOEuET1frMnDh
jYwsAXO9pzyRZx60N4guDsSKRi5dDgt0IZI7SxpqDNy9wI2AqQ1N3Hx8ZHd5GPrhnbi1l8zA4wsF
vZ7IACFJK5dWY1DvF+mvcjEOMYx8W/u4NQYVPwj9KXhC6NZLwXi5WhuEgbBy53WGIzLQup0stsGw
ex+JC7hNBjyMsNy9oLqCwzSj0MZCPS5H9P4KQUTc+0FTlhy1FNchrBw9eF6FQVfoE40rjYhMeC6D
AA8zrRmpgBSAeBxex3BpJdwRdjIyvb/TMbwTcOiiqaGUOTMeB4vv5ZQaD48j3zy8V8nDOhpHl8xw
oN/ighhkSwhdDvuxyV+eq2A2DanbmM9e7G6ebgCuJpA7FH8SjYHGf/Mq+8sHNDIMlESdqqGVSQiH
VzOUkZ2DbrrmKfuvGHlK6YTvAF5I0tWtuxyFCet8yUBM5NT29Nx2gwPPnaPG8Y5wu912UYxfCmw/
Y6xLZ8tMaDdLXOrt2zG2/AWGugpTg/XyMOnn2wmdDv0KN8KfoViQWGsGZ7cTzACHjMLJPHPzYX/t
0w2T+B6RakNJk3VLj245Mu4CrhB95jHg4m4apcFUba+1ykC2NxcET3DY0Gu5xDhXNdGaHek4B3Pu
ZkRJ1hiM3ZFchBOUF+Ex5c9jkMAe6pujkNajlZedlAsL5qiidyTe3tc6A6R7LN3NqjCCRx6R5zA4
rj2xlM6NjKYEitUZ0O7RewWHOCES32CA/ZhmvEy22dBgWGz/F2T/Qug93zlJgUuJTmkw6JQ+JgtF
lCwHAOsnuOZrSdV1k+F0jnDsT8TCwowtBm/7RIzpIWwxbN/J3DID5Qiu/GTnBQF17Ubw9rdavQ//
TqQz/cPZXagicupcDuN1LoMVkd6CWqjd/Z4LNbZRAe4TO5wZF6hnSebEuAB/M9BVY4sLNQZjO0Bv
DK5aRdbdrDCDHBxmBOFf3BVMxYHFp0RBwz3RwW6dgb+I8llEGU7xAIZ0YockGXTvQKTQvnZwy+Uw
RhiTqrUkuoOIRHDkNy8VgDihyqHYM6rUXrgc+c21snzZVXEsUrLqfJXg7urnGjCftqV5FQZMOJSr
yRz3VFutVxz5sk3dZK6G1uNImg11lIiGgD2OpNlQd7wJ50KGVmTOZYAUQ8SX7fpUjg6eYWo1xaA8
0Ajg/lZ6FFKXx6syWLvhh3+GDjpmP/yWVZ5cRR/+FUwUrTP2qgy8RhOBskpRvSrDgRmJ4MHWox5H
U8/bWe6Ac+Qp4XTfoq7HORYxwRgeR84PHbPKAsgeS40jghroJCD21WswIM+fc4De48jN/awWYzG+
JxbQ42jKWuvQ/PnmSPp1xitJONz0vJZbrbQxswOxZajTchfi84Uei+rKv75Q5IkMoxnFKi0GFH+d
xrZurHDo3A//gbJZ0WNQXpb3+YQISdivMpPwboZoABr0aE6KYYc7SIaOhXpPCdcPBxudCF2LVNAZ
3Ck0WM58MZXx3KwwSycyMGKwErpSlJDlWPA8tTeNAbN0EXenqr7KsFaEk8fhlO4ZB2IZRsq5QGcs
CeFwRFqQKqSZEg4IhNaGmXOu/zPsXG+Lg8vhnp2hUD2Qlq52Mbbh4CJfUKZb53J4OG/EkqoGl6Mj
+3wVzVYPtjoDVDmcDesE+3loBabdKgOL1+CtgDbDkT7HkInbeZ4lDOf6QtBcjsuRpEMJgwhzR6TO
wGWUjCCxaskyhxOCAN9U3dHAiNtgsHUgLFb2meZI4VzKJQ2JuE0GsHiFDiuUKBeV2LscYPQKxa45
Qeaohr/C/Cu1XCKXFRtFkZn/Jxs2n1mvPER1lcCdZxTrugzSMZoLZZdNeh7DuR6J9yrPafh8hjkH
hIqEQnjS0FljLI4VI3ahYaEtHbgjzjxr/zW/fRjLAnZw1CvfKJmge9CsMeMHh6o7wzUy6XJzELep
u3WvwsDv8zQQ8VxFRU9o1jgCJcMl6h38VZEu0bdecJgDNZ2iIq+Py2S3ObQedvVx1AQN8axhX8O5
ukXzeVDAIlSlofGcIfCa2QfhnCNl4//3b/+Ib8VKtxJPZ0TZYLBBo8qRKBwplG+8RBqS5t6aHm79
4IgKIFR/K25Ts+evjpQIMVlfKOdHlAMJEpVsN+tNjyPJcxTeTkPnlTMSt/D+FO3kbTcbNUwLMPKx
vw45F6mKFGkXdCtobMbNVYcTvxIvffVygk68l3GcGnpamWyewZDERAH5rIAygy65EMtkbqGRNWtK
dffniwc9Tu07NJK4/QpavP4vU/E6UToWZPfMh/0lGvNpFNrps+RMV0RjZJYM0cyMmQ+HPGGWKp9W
QnLgJr1aDEUgUI+jQFrXAWH+IIYBENIcfm1PrNBwYhSjYa3mMwcK6VnSwVH0cBQukJahczQ5cIGh
W1zlx+F0YQCrPdeVoxcJIzOmGIua0gwmR8L/FBMJSXrG5TDGbyDH1v65HPNOBiLSCTu7CoSjDlT3
hMQ6K08AncsxK+8K/dJJqMe0EBTicczqXE/QPVdJEmfa9FLeKapBOCD7+ikX6YQGQDwWzYfGMjUV
02z5o3CMKVLbOsrj6M4dwcVb86cHuQzjImWIK8vNc/c3O2tG3Si082OwMVLtWV33WivkIgQclXJd
FFypeO7cKGTwCpU8RgAe/l5vh08+gaFko4suWatM02sy0O1hIhCCgoYFGbzggP5DQVGR12QA44j3
JE4fE+ZQl5DSY8xRO7aWTkCYZP7hN18uVttcqfMUNuEFBgJPoG2SyPdzhB7XL7C2As4367EZ326/
RBVTyxgclg9/h3M/lY4vnEtxJ+JYwslb/5/Y6A7nmyMVL1M9VFwgrO+8HXZennbORmdkPRi52Wjj
3zrGxbXdtod7p81yP6ZktkF9HzhZz5r/NNOdGgXT+j6ti1L07txjRvXQuK8yHV80mJKj/RvJq3eh
f7uReyO+WpE20H6K8fPtRgPNnK0WhmuWuvRFO/xppHs9R/NQef4CGzqjGbCGlXPmiHF2ke+yZppw
NBt3I/GgyFQFjorPHrIwJHDJEbPshX5ot+ZwRNj7E/hzdLAix20ax3A+J3PdV2U16XDU8R0L3KOk
AW3ByOwmA3I+SVHrQqJAiD8aZfMxW1neWzREeBtJEiIaLsfMLp2vRAiLQCi3VT98xVcyomHYcqVa
zoa3UWov1uM4ITcokH/AjS1k4zA+towNn88MFA0+/gqNwvoiGoyEF4uQbA4Hyu9iUJsdsmVwModa
3YaFTixHEU43TO9kUgBjOC7h6IU6rPDNucSc32D2bZGW5HD3s0IiPeofPpDW8kXP4ZhZpW+sK6Rd
mlYp10VvRIQYVcE+cJSyH6v3yigfDVE5SlOOMfRH389hro/KBrHoe9tyNXNP3sT0zNzvxorr6+Py
9BkCIl3kKoty761Sz7R8azdrz0rStJRqvPB4F4Eut5ySoAaHuURonJRA5OfY794FdyoxPGojoNk7
DCZHCE/55mfkJTAT2Qjc/jDlNLzfAleGnhZglyN+a6KEWTlm4GT3ATgjRLtxtaY1a5JjqtebcI7x
f9DkHVwRSqC+y1FipGdO6YzWtZTvCKs4HIlzpNrHCL9RwgxnozePUGKE/F6B5nPL2xfKD9+V8Bcr
dBXmmc5xxd26t9eKSroc3VKX8t7pCb9g9hTHQK5LZbUMc0yDuBEBxlhQmM4R/71EAzWlymFRNIN/
ligHpbOhXQ6Nf6WSCeL2haAN93CYU7S/ZrwSSxQK6FcoGBPBUwDj243UDAod+CxGYUpxPSvHZQfr
UPip9JFw/qPTiZFwinH16TqLpjUNFORUOL00mBP8j+tRDt+UUXgLn49IqscB0Ueosqar5aiQH6WY
B2ktlkEyf8L2AsdqjHOcJihqNHzNckwcdRA/AaoVWAuPY3xszjH0OErVBmqKEa+bNROYhCY4lu4a
XWut0+lG42wzvY7sT7OJC2zqmC5YQfVd+XjZzxeIKLrh59BAxPbbaJX7VOLo00Tdiy5M+vresuja
pC/sLbdFw6QVt1JrG0mZ+HB9Xv8PAAD//w==</cx:binary>
              </cx:geoCache>
            </cx:geography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Sheet1!$A$2:$A$6</cx:f>
        <cx:lvl ptCount="5">
          <cx:pt idx="0">Baseline</cx:pt>
          <cx:pt idx="1">Promo</cx:pt>
          <cx:pt idx="2">Online</cx:pt>
          <cx:pt idx="3">Offline</cx:pt>
          <cx:pt idx="4">Total</cx:pt>
        </cx:lvl>
      </cx:strDim>
      <cx:numDim type="val">
        <cx:f>Sheet1!$B$2:$B$6</cx:f>
        <cx:lvl ptCount="5" formatCode="General">
          <cx:pt idx="0">82</cx:pt>
          <cx:pt idx="1">8.3000000000000007</cx:pt>
          <cx:pt idx="2">5.5</cx:pt>
          <cx:pt idx="3">4.2000000000000002</cx:pt>
          <cx:pt idx="4">100</cx:pt>
        </cx:lvl>
      </cx:numDim>
    </cx:data>
  </cx:chartData>
  <cx:chart>
    <cx:title pos="t" align="ctr" overlay="0">
      <cx:tx>
        <cx:txData>
          <cx:v>Sales Contributions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>
              <a:solidFill>
                <a:srgbClr val="0A2240">
                  <a:lumMod val="65000"/>
                  <a:lumOff val="35000"/>
                </a:srgbClr>
              </a:solidFill>
              <a:latin typeface="Montserrat"/>
            </a:rPr>
            <a:t>Sales Contributions</a:t>
          </a:r>
        </a:p>
      </cx:txPr>
    </cx:title>
    <cx:plotArea>
      <cx:plotAreaRegion>
        <cx:series layoutId="waterfall" uniqueId="{E5D6CA75-F17B-410F-9941-7433E7F22FCD}">
          <cx:tx>
            <cx:txData>
              <cx:f>Sheet1!$B$1</cx:f>
              <cx:v>Series1</cx:v>
            </cx:txData>
          </cx:tx>
          <cx:dataPt idx="0">
            <cx:spPr>
              <a:solidFill>
                <a:srgbClr val="0A2240"/>
              </a:solidFill>
            </cx:spPr>
          </cx:dataPt>
          <cx:dataLabels pos="inEnd">
            <cx:numFmt formatCode="0.0%" sourceLinked="0"/>
            <cx:visibility seriesName="0" categoryName="0" value="1"/>
            <cx:separator>, </cx:separator>
          </cx:dataLabels>
          <cx:dataId val="0"/>
          <cx:layoutPr>
            <cx:subtotals>
              <cx:idx val="0"/>
              <cx:idx val="4"/>
            </cx:subtotals>
          </cx:layoutPr>
        </cx:series>
      </cx:plotAreaRegion>
      <cx:axis id="0">
        <cx:catScaling gapWidth="0.5"/>
        <cx:tickLabels/>
      </cx:axis>
      <cx:axis id="1">
        <cx:valScaling max="100"/>
        <cx:units unit="hundreds"/>
        <cx:majorGridlines>
          <cx:spPr>
            <a:ln>
              <a:noFill/>
            </a:ln>
          </cx:spPr>
        </cx:majorGridlines>
        <cx:tickLabels/>
        <cx:numFmt formatCode="0%" sourceLinked="0"/>
      </cx:axis>
    </cx:plotArea>
    <cx:legend pos="t" align="ctr" overlay="0"/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Baseline</cx:pt>
          <cx:pt idx="1">Promo_spends</cx:pt>
          <cx:pt idx="2">TV_spends</cx:pt>
          <cx:pt idx="3">Programmatic_spends</cx:pt>
          <cx:pt idx="4">Catchuptv_spends</cx:pt>
          <cx:pt idx="5">Social_spends</cx:pt>
          <cx:pt idx="6">Bledina_total_direct_spends</cx:pt>
          <cx:pt idx="7">Press_spends</cx:pt>
          <cx:pt idx="8">Dataretailers_spends</cx:pt>
        </cx:lvl>
      </cx:strDim>
      <cx:numDim type="val">
        <cx:f>Sheet1!$B$2:$B$10</cx:f>
        <cx:lvl ptCount="9" formatCode="0.0000">
          <cx:pt idx="0">82</cx:pt>
          <cx:pt idx="1">8.4900000000000002</cx:pt>
          <cx:pt idx="2">3.7999999999999998</cx:pt>
          <cx:pt idx="3">1.8</cx:pt>
          <cx:pt idx="4">1.6000000000000001</cx:pt>
          <cx:pt idx="5">1.0800000000000001</cx:pt>
          <cx:pt idx="6">0.69999999999999996</cx:pt>
          <cx:pt idx="7">0.29999999999999999</cx:pt>
          <cx:pt idx="8">0.29999999999999999</cx:pt>
        </cx:lvl>
      </cx:numDim>
    </cx:data>
  </cx:chartData>
  <cx:chart>
    <cx:title pos="t" align="ctr" overlay="0">
      <cx:tx>
        <cx:txData>
          <cx:v>Tactic wise  Contributions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>
              <a:solidFill>
                <a:srgbClr val="0A2240">
                  <a:lumMod val="65000"/>
                  <a:lumOff val="35000"/>
                </a:srgbClr>
              </a:solidFill>
              <a:latin typeface="Montserrat"/>
            </a:rPr>
            <a:t>Tactic wise  Contributions</a:t>
          </a:r>
        </a:p>
      </cx:txPr>
    </cx:title>
    <cx:plotArea>
      <cx:plotAreaRegion>
        <cx:series layoutId="waterfall" uniqueId="{E5D6CA75-F17B-410F-9941-7433E7F22FCD}">
          <cx:tx>
            <cx:txData>
              <cx:f>Sheet1!$B$1</cx:f>
              <cx:v>Series1</cx:v>
            </cx:txData>
          </cx:tx>
          <cx:dataPt idx="0">
            <cx:spPr>
              <a:solidFill>
                <a:srgbClr val="0A2240"/>
              </a:solidFill>
            </cx:spPr>
          </cx:dataPt>
          <cx:dataLabels pos="outEnd">
            <cx:numFmt formatCode="0.0%" sourceLinked="0"/>
            <cx:visibility seriesName="0" categoryName="0" value="1"/>
            <cx:separator>, </cx:separator>
          </cx:dataLabels>
          <cx:dataId val="0"/>
          <cx:layoutPr>
            <cx:subtotals>
              <cx:idx val="0"/>
            </cx:subtotals>
          </cx:layoutPr>
        </cx:series>
      </cx:plotAreaRegion>
      <cx:axis id="0">
        <cx:catScaling gapWidth="0.5"/>
        <cx:tickLabels/>
      </cx:axis>
      <cx:axis id="1">
        <cx:valScaling max="120"/>
        <cx:units unit="hundreds"/>
        <cx:majorGridlines>
          <cx:spPr>
            <a:ln>
              <a:noFill/>
            </a:ln>
          </cx:spPr>
        </cx:majorGridlines>
        <cx:tickLabels/>
        <cx:numFmt formatCode="0%" sourceLinked="0"/>
      </cx:axis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20_A4AE5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7A61F80-F9CF-4A6D-BEBC-A821293C4717}" authorId="{E98FF67E-5F4F-CB03-154D-32A6629D8D96}" created="2022-05-20T13:37:25.121">
    <pc:sldMkLst xmlns:pc="http://schemas.microsoft.com/office/powerpoint/2013/main/command">
      <pc:docMk/>
      <pc:sldMk cId="10792528" sldId="288"/>
    </pc:sldMkLst>
    <p188:txBody>
      <a:bodyPr/>
      <a:lstStyle/>
      <a:p>
        <a:r>
          <a:rPr lang="en-IN"/>
          <a:t>The points that we discussed in EDA that we used for the feature selection</a:t>
        </a:r>
      </a:p>
    </p188:txBody>
  </p188:cm>
</p188:cmLst>
</file>

<file path=ppt/comments/modernComment_206_9045408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F454649-9A7C-4FA8-B1FB-21D93CA5D811}" authorId="{3F989C2E-4E04-BD00-9BF4-DFB2CF809756}" status="resolved" created="2022-05-23T17:37:26.77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20457607" sldId="518"/>
      <ac:spMk id="34" creationId="{580F9B12-6CEE-4AAD-B9AB-7DF213296D55}"/>
    </ac:deMkLst>
    <p188:txBody>
      <a:bodyPr/>
      <a:lstStyle/>
      <a:p>
        <a:r>
          <a:rPr lang="en-US"/>
          <a:t>Why is this here? We're using a log-log model, no?</a:t>
        </a:r>
      </a:p>
    </p188:txBody>
  </p188:cm>
  <p188:cm id="{2E163B2B-97ED-4F5D-93EB-99F0D8AFEC0A}" authorId="{3F989C2E-4E04-BD00-9BF4-DFB2CF809756}" status="resolved" created="2022-05-23T17:38:58.444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20457607" sldId="518"/>
      <ac:spMk id="32" creationId="{CC0C296C-5476-4EF3-9DEB-F86807A0A994}"/>
    </ac:deMkLst>
    <p188:txBody>
      <a:bodyPr/>
      <a:lstStyle/>
      <a:p>
        <a:r>
          <a:rPr lang="en-US"/>
          <a:t>Again, this is applicable to a linear model. Which is not what we're building. Consult this for the contribution formula for a log-log model: https://themathcompany-my.sharepoint.com/:b:/p/sreevidya_raman/Ea7edzg_ROtIvgaRBplOrPEBdZWtUapqHxJgKWyQoV4gAA?e=bR8qDM </a:t>
        </a:r>
      </a:p>
    </p188:txBody>
  </p188:cm>
</p188:cmLst>
</file>

<file path=ppt/comments/modernComment_20D_147BF1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C6AAF9A-F3FF-4CA5-8CC0-BD71948CB31F}" authorId="{3F989C2E-4E04-BD00-9BF4-DFB2CF809756}" created="2022-05-23T17:34:52.98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479192" sldId="525"/>
      <ac:spMk id="17" creationId="{084D1153-2A95-4771-A42D-7BCA40A53DB9}"/>
    </ac:deMkLst>
    <p188:txBody>
      <a:bodyPr/>
      <a:lstStyle/>
      <a:p>
        <a:r>
          <a:rPr lang="en-US"/>
          <a:t>Is this true? I didn't know this. But the main reason for applying log is to account for that saturation effect of increasing spends like we keep talking about. Add that here.</a:t>
        </a:r>
      </a:p>
    </p188:txBody>
  </p188:cm>
  <p188:cm id="{6044D121-CF13-4DB2-90FF-DAC82B818270}" authorId="{3F989C2E-4E04-BD00-9BF4-DFB2CF809756}" status="resolved" created="2022-05-23T17:35:27.41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479192" sldId="525"/>
      <ac:spMk id="3" creationId="{D78F5DA2-5248-4CB6-A976-A3E1E29441E4}"/>
      <ac:txMk cp="60">
        <ac:context len="61" hash="4015330236"/>
      </ac:txMk>
    </ac:txMkLst>
    <p188:pos x="3221567" y="746637"/>
    <p188:txBody>
      <a:bodyPr/>
      <a:lstStyle/>
      <a:p>
        <a:r>
          <a:rPr lang="en-US"/>
          <a:t>Reword to - "the delayed impact of marketing spends on sales"</a:t>
        </a:r>
      </a:p>
    </p188:txBody>
  </p188:cm>
</p188:cmLst>
</file>

<file path=ppt/comments/modernComment_7FF6497D_30F9DA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18FB73-3B97-46BA-A028-89DB2BF72965}" authorId="{3F989C2E-4E04-BD00-9BF4-DFB2CF809756}" status="resolved" created="2022-05-23T17:33:36.98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821680698" sldId="2146847101"/>
      <ac:graphicFrameMk id="6" creationId="{A266CFD9-6B9F-4BF4-8772-00B0AF3BDC55}"/>
    </ac:deMkLst>
    <p188:txBody>
      <a:bodyPr/>
      <a:lstStyle/>
      <a:p>
        <a:r>
          <a:rPr lang="en-US"/>
          <a:t>Reduce scale to zoom into the peaks and troughs.
Highlight the test section (put a dashed box around it).
Do you have an explanation of why your test period is not at the end?</a:t>
        </a:r>
      </a:p>
    </p188:txBody>
  </p188:cm>
</p188:cmLst>
</file>

<file path=ppt/comments/modernComment_7FF64983_7008347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CEA8877-4F3F-4F2F-9D7B-3AC3E0095290}" authorId="{3F989C2E-4E04-BD00-9BF4-DFB2CF809756}" created="2022-05-23T17:43:02.856">
    <pc:sldMkLst xmlns:pc="http://schemas.microsoft.com/office/powerpoint/2013/main/command">
      <pc:docMk/>
      <pc:sldMk cId="1879585910" sldId="2146847107"/>
    </pc:sldMkLst>
    <p188:txBody>
      <a:bodyPr/>
      <a:lstStyle/>
      <a:p>
        <a:r>
          <a:rPr lang="en-US"/>
          <a:t>Club tactics into online, offline, promo and then sort in descending order of contribution within each group.</a:t>
        </a:r>
      </a:p>
    </p188:txBody>
  </p188:cm>
</p188:cmLst>
</file>

<file path=ppt/comments/modernComment_7FF64986_6B6FF3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05C9A4-AFED-47AB-BD8E-5FE56507A664}" authorId="{3F989C2E-4E04-BD00-9BF4-DFB2CF809756}" status="resolved" created="2022-05-23T18:12:22.03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02499015" sldId="2146847110"/>
      <ac:grpSpMk id="36" creationId="{1B2446A0-8404-4B07-A7C5-B8F914DB48B6}"/>
    </ac:deMkLst>
    <p188:txBody>
      <a:bodyPr/>
      <a:lstStyle/>
      <a:p>
        <a:r>
          <a:rPr lang="en-US"/>
          <a:t>Make the review icons dark blue as well</a:t>
        </a:r>
      </a:p>
    </p188:txBody>
  </p188:cm>
</p188:cmLst>
</file>

<file path=ppt/comments/modernComment_7FF64987_D99FD6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00BE029-8304-49B5-8EF1-D85217ED6E3C}" authorId="{3F989C2E-4E04-BD00-9BF4-DFB2CF809756}" status="resolved" created="2022-05-23T17:58:21.37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51130997" sldId="2146847111"/>
      <ac:spMk id="59" creationId="{4E40A850-3EC5-4E67-BCC1-C5ACAC60BB38}"/>
    </ac:deMkLst>
    <p188:txBody>
      <a:bodyPr/>
      <a:lstStyle/>
      <a:p>
        <a:r>
          <a:rPr lang="en-US"/>
          <a:t>What is this you're saying? Very unclear sentence structure</a:t>
        </a:r>
      </a:p>
    </p188:txBody>
  </p188:cm>
</p188:cmLst>
</file>

<file path=ppt/comments/modernComment_7FF6498D_6F419A4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732D7D-BD9E-4A52-ACE7-6B7649359DA5}" authorId="{07135332-C056-8A1E-2C2A-75CB2508E0B8}" created="2022-05-23T19:24:30.520">
    <pc:sldMkLst xmlns:pc="http://schemas.microsoft.com/office/powerpoint/2013/main/command">
      <pc:docMk/>
      <pc:sldMk cId="1866570308" sldId="2146847117"/>
    </pc:sldMkLst>
    <p188:txBody>
      <a:bodyPr/>
      <a:lstStyle/>
      <a:p>
        <a:r>
          <a:rPr lang="en-IN"/>
          <a:t>Change the design</a:t>
        </a:r>
      </a:p>
    </p188:txBody>
  </p188:cm>
</p188:cmLst>
</file>

<file path=ppt/comments/modernComment_7FF649A2_810A34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D1AC4D9-69FD-4F53-BECC-F8E19BE169C3}" authorId="{3F989C2E-4E04-BD00-9BF4-DFB2CF809756}" created="2022-05-24T06:12:35.105">
    <pc:sldMkLst xmlns:pc="http://schemas.microsoft.com/office/powerpoint/2013/main/command">
      <pc:docMk/>
      <pc:sldMk cId="4247490930" sldId="2146847127"/>
    </pc:sldMkLst>
    <p188:txBody>
      <a:bodyPr/>
      <a:lstStyle/>
      <a:p>
        <a:r>
          <a:rPr lang="en-US"/>
          <a:t>Insights should be included in this slide itself. Don't have multiple slides for Exec Summary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411A3B-0FAA-4FDC-B700-894A18D8AC84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9BFF504-F719-4593-B044-353B46002565}">
      <dgm:prSet phldrT="[Text]" custT="1"/>
      <dgm:spPr/>
      <dgm:t>
        <a:bodyPr/>
        <a:lstStyle/>
        <a:p>
          <a:r>
            <a:rPr lang="en-US" sz="2400">
              <a:latin typeface="Bahnschrift" panose="020B0502040204020203" pitchFamily="34" charset="0"/>
            </a:rPr>
            <a:t>Model output</a:t>
          </a:r>
        </a:p>
      </dgm:t>
    </dgm:pt>
    <dgm:pt modelId="{7A27D92C-07E6-428D-813B-E0DC61FCAC9A}" type="parTrans" cxnId="{B9A4CC60-265F-4AF0-AE52-0AAB086FA17E}">
      <dgm:prSet/>
      <dgm:spPr/>
      <dgm:t>
        <a:bodyPr/>
        <a:lstStyle/>
        <a:p>
          <a:endParaRPr lang="en-US" sz="2400">
            <a:latin typeface="Bahnschrift" panose="020B0502040204020203" pitchFamily="34" charset="0"/>
          </a:endParaRPr>
        </a:p>
      </dgm:t>
    </dgm:pt>
    <dgm:pt modelId="{C6DA43EA-8890-48E9-9699-9EC172A11D6C}" type="sibTrans" cxnId="{B9A4CC60-265F-4AF0-AE52-0AAB086FA17E}">
      <dgm:prSet/>
      <dgm:spPr/>
      <dgm:t>
        <a:bodyPr/>
        <a:lstStyle/>
        <a:p>
          <a:endParaRPr lang="en-US" sz="2400">
            <a:latin typeface="Bahnschrift" panose="020B0502040204020203" pitchFamily="34" charset="0"/>
          </a:endParaRPr>
        </a:p>
      </dgm:t>
    </dgm:pt>
    <dgm:pt modelId="{2092836A-3A57-4A82-B3FD-D3F523FED96B}">
      <dgm:prSet phldrT="[Text]" custT="1"/>
      <dgm:spPr/>
      <dgm:t>
        <a:bodyPr/>
        <a:lstStyle/>
        <a:p>
          <a:r>
            <a:rPr lang="en-US" sz="2400">
              <a:latin typeface="Bahnschrift" panose="020B0502040204020203" pitchFamily="34" charset="0"/>
            </a:rPr>
            <a:t>Split Data</a:t>
          </a:r>
        </a:p>
      </dgm:t>
    </dgm:pt>
    <dgm:pt modelId="{7F76BA5C-D2B7-477E-B152-C2E9C80B3624}" type="parTrans" cxnId="{B68C059C-9925-45BD-9751-6AE7BF116A67}">
      <dgm:prSet/>
      <dgm:spPr/>
      <dgm:t>
        <a:bodyPr/>
        <a:lstStyle/>
        <a:p>
          <a:endParaRPr lang="en-IN" sz="3200"/>
        </a:p>
      </dgm:t>
    </dgm:pt>
    <dgm:pt modelId="{44105190-1E93-4AD4-B338-63009E6687EF}" type="sibTrans" cxnId="{B68C059C-9925-45BD-9751-6AE7BF116A67}">
      <dgm:prSet/>
      <dgm:spPr/>
      <dgm:t>
        <a:bodyPr/>
        <a:lstStyle/>
        <a:p>
          <a:endParaRPr lang="en-IN" sz="3200"/>
        </a:p>
      </dgm:t>
    </dgm:pt>
    <dgm:pt modelId="{F62F82B3-3529-4F78-9655-B46C5FA0CAF4}">
      <dgm:prSet phldrT="[Text]" custT="1"/>
      <dgm:spPr/>
      <dgm:t>
        <a:bodyPr/>
        <a:lstStyle/>
        <a:p>
          <a:r>
            <a:rPr lang="en-US" sz="2400">
              <a:latin typeface="Bahnschrift" panose="020B0502040204020203" pitchFamily="34" charset="0"/>
            </a:rPr>
            <a:t>Build model</a:t>
          </a:r>
        </a:p>
      </dgm:t>
    </dgm:pt>
    <dgm:pt modelId="{E1456EF6-749E-458F-8370-803C3AE9DB3B}" type="parTrans" cxnId="{BA373811-5C24-4303-81D4-29229994C388}">
      <dgm:prSet/>
      <dgm:spPr/>
      <dgm:t>
        <a:bodyPr/>
        <a:lstStyle/>
        <a:p>
          <a:endParaRPr lang="en-IN" sz="3200"/>
        </a:p>
      </dgm:t>
    </dgm:pt>
    <dgm:pt modelId="{081263A7-CC02-465A-84C7-C2972386A892}" type="sibTrans" cxnId="{BA373811-5C24-4303-81D4-29229994C388}">
      <dgm:prSet/>
      <dgm:spPr/>
      <dgm:t>
        <a:bodyPr/>
        <a:lstStyle/>
        <a:p>
          <a:endParaRPr lang="en-IN" sz="3200"/>
        </a:p>
      </dgm:t>
    </dgm:pt>
    <dgm:pt modelId="{5D6C3DE1-F853-43FB-B1EB-0E3B5F3F0A1B}">
      <dgm:prSet phldrT="[Text]" custT="1"/>
      <dgm:spPr/>
      <dgm:t>
        <a:bodyPr/>
        <a:lstStyle/>
        <a:p>
          <a:r>
            <a:rPr lang="en-US" sz="2400">
              <a:latin typeface="Bahnschrift" panose="020B0502040204020203" pitchFamily="34" charset="0"/>
            </a:rPr>
            <a:t>Train the Model</a:t>
          </a:r>
        </a:p>
      </dgm:t>
    </dgm:pt>
    <dgm:pt modelId="{A7E18290-893A-4CEC-BE7B-B3A7C6E23CB6}" type="parTrans" cxnId="{C0961086-68B7-4C0D-92D7-50B9398DB8E9}">
      <dgm:prSet/>
      <dgm:spPr/>
      <dgm:t>
        <a:bodyPr/>
        <a:lstStyle/>
        <a:p>
          <a:endParaRPr lang="en-IN" sz="3200"/>
        </a:p>
      </dgm:t>
    </dgm:pt>
    <dgm:pt modelId="{3A67BF1A-B5EE-4FE1-B38F-7FC0611D075E}" type="sibTrans" cxnId="{C0961086-68B7-4C0D-92D7-50B9398DB8E9}">
      <dgm:prSet/>
      <dgm:spPr/>
      <dgm:t>
        <a:bodyPr/>
        <a:lstStyle/>
        <a:p>
          <a:endParaRPr lang="en-IN" sz="3200"/>
        </a:p>
      </dgm:t>
    </dgm:pt>
    <dgm:pt modelId="{478B593B-31FE-491E-AACC-92D60D44287E}">
      <dgm:prSet phldrT="[Text]" custT="1"/>
      <dgm:spPr/>
      <dgm:t>
        <a:bodyPr/>
        <a:lstStyle/>
        <a:p>
          <a:r>
            <a:rPr lang="en-US" sz="2400">
              <a:latin typeface="Bahnschrift" panose="020B0502040204020203" pitchFamily="34" charset="0"/>
            </a:rPr>
            <a:t>Test the model</a:t>
          </a:r>
        </a:p>
      </dgm:t>
    </dgm:pt>
    <dgm:pt modelId="{9A7C2585-769E-445E-84F4-87BD42BEFFFE}" type="parTrans" cxnId="{F5946B1C-9923-44AE-BAE1-A41A4DE67602}">
      <dgm:prSet/>
      <dgm:spPr/>
      <dgm:t>
        <a:bodyPr/>
        <a:lstStyle/>
        <a:p>
          <a:endParaRPr lang="en-IN" sz="3200"/>
        </a:p>
      </dgm:t>
    </dgm:pt>
    <dgm:pt modelId="{76A2248A-AB3D-49CA-8B75-3D3DF645BBA4}" type="sibTrans" cxnId="{F5946B1C-9923-44AE-BAE1-A41A4DE67602}">
      <dgm:prSet/>
      <dgm:spPr/>
      <dgm:t>
        <a:bodyPr/>
        <a:lstStyle/>
        <a:p>
          <a:endParaRPr lang="en-IN" sz="3200"/>
        </a:p>
      </dgm:t>
    </dgm:pt>
    <dgm:pt modelId="{AAB918F7-CF35-41DC-9710-7576E571FEE1}">
      <dgm:prSet phldrT="[Text]" custT="1"/>
      <dgm:spPr/>
      <dgm:t>
        <a:bodyPr/>
        <a:lstStyle/>
        <a:p>
          <a:r>
            <a:rPr lang="en-US" sz="2400">
              <a:latin typeface="Bahnschrift" panose="020B0502040204020203" pitchFamily="34" charset="0"/>
            </a:rPr>
            <a:t>Iterations</a:t>
          </a:r>
        </a:p>
      </dgm:t>
    </dgm:pt>
    <dgm:pt modelId="{4F9FD023-D023-45AA-8CD1-4BC7E3123D08}" type="parTrans" cxnId="{3F721A1C-0B5B-4CA9-AF31-C251F162F28A}">
      <dgm:prSet/>
      <dgm:spPr/>
      <dgm:t>
        <a:bodyPr/>
        <a:lstStyle/>
        <a:p>
          <a:endParaRPr lang="en-IN" sz="3200"/>
        </a:p>
      </dgm:t>
    </dgm:pt>
    <dgm:pt modelId="{239A1C6B-CEEB-424F-92D3-3541CD467F7B}" type="sibTrans" cxnId="{3F721A1C-0B5B-4CA9-AF31-C251F162F28A}">
      <dgm:prSet/>
      <dgm:spPr/>
      <dgm:t>
        <a:bodyPr/>
        <a:lstStyle/>
        <a:p>
          <a:endParaRPr lang="en-IN" sz="3200"/>
        </a:p>
      </dgm:t>
    </dgm:pt>
    <dgm:pt modelId="{435E9291-0A49-4547-B647-1AAF77DF7A27}">
      <dgm:prSet phldrT="[Text]" custT="1"/>
      <dgm:spPr/>
      <dgm:t>
        <a:bodyPr/>
        <a:lstStyle/>
        <a:p>
          <a:r>
            <a:rPr lang="en-US" sz="2400">
              <a:latin typeface="Bahnschrift" panose="020B0502040204020203" pitchFamily="34" charset="0"/>
            </a:rPr>
            <a:t>Scores</a:t>
          </a:r>
        </a:p>
      </dgm:t>
    </dgm:pt>
    <dgm:pt modelId="{D8421F41-21D6-4725-9D4B-A26F0266ED6B}" type="parTrans" cxnId="{76B610D8-2079-49E8-B2AE-2A0B94458F93}">
      <dgm:prSet/>
      <dgm:spPr/>
      <dgm:t>
        <a:bodyPr/>
        <a:lstStyle/>
        <a:p>
          <a:endParaRPr lang="en-IN" sz="3200"/>
        </a:p>
      </dgm:t>
    </dgm:pt>
    <dgm:pt modelId="{0988809B-B5E6-41AC-8920-96278A1AFA67}" type="sibTrans" cxnId="{76B610D8-2079-49E8-B2AE-2A0B94458F93}">
      <dgm:prSet/>
      <dgm:spPr/>
      <dgm:t>
        <a:bodyPr/>
        <a:lstStyle/>
        <a:p>
          <a:endParaRPr lang="en-IN" sz="3200"/>
        </a:p>
      </dgm:t>
    </dgm:pt>
    <dgm:pt modelId="{D20B4033-36DE-47E5-8AF0-C4E9738B9B62}" type="pres">
      <dgm:prSet presAssocID="{C0411A3B-0FAA-4FDC-B700-894A18D8AC84}" presName="rootnode" presStyleCnt="0">
        <dgm:presLayoutVars>
          <dgm:chMax/>
          <dgm:chPref/>
          <dgm:dir val="rev"/>
          <dgm:animLvl val="lvl"/>
        </dgm:presLayoutVars>
      </dgm:prSet>
      <dgm:spPr/>
    </dgm:pt>
    <dgm:pt modelId="{302B9857-461A-4220-AF32-06EE6CC01195}" type="pres">
      <dgm:prSet presAssocID="{69BFF504-F719-4593-B044-353B46002565}" presName="composite" presStyleCnt="0"/>
      <dgm:spPr/>
    </dgm:pt>
    <dgm:pt modelId="{4CE7FEDE-B0DC-465F-9567-60D03BF5A80B}" type="pres">
      <dgm:prSet presAssocID="{69BFF504-F719-4593-B044-353B46002565}" presName="LShape" presStyleLbl="alignNode1" presStyleIdx="0" presStyleCnt="13"/>
      <dgm:spPr/>
    </dgm:pt>
    <dgm:pt modelId="{987927E6-5DA2-4DA6-910E-6DB43009EDCF}" type="pres">
      <dgm:prSet presAssocID="{69BFF504-F719-4593-B044-353B46002565}" presName="ParentText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4633B6A9-093C-46B4-AEC7-F38773E84BEB}" type="pres">
      <dgm:prSet presAssocID="{69BFF504-F719-4593-B044-353B46002565}" presName="Triangle" presStyleLbl="alignNode1" presStyleIdx="1" presStyleCnt="13"/>
      <dgm:spPr/>
    </dgm:pt>
    <dgm:pt modelId="{39F0F5EB-20AF-4D98-83EC-952CB4C06D61}" type="pres">
      <dgm:prSet presAssocID="{C6DA43EA-8890-48E9-9699-9EC172A11D6C}" presName="sibTrans" presStyleCnt="0"/>
      <dgm:spPr/>
    </dgm:pt>
    <dgm:pt modelId="{F695EBF3-783A-49AF-8F75-F3CA320AB0EF}" type="pres">
      <dgm:prSet presAssocID="{C6DA43EA-8890-48E9-9699-9EC172A11D6C}" presName="space" presStyleCnt="0"/>
      <dgm:spPr/>
    </dgm:pt>
    <dgm:pt modelId="{58696B6D-1E25-402B-9DC4-E1A6D4F85396}" type="pres">
      <dgm:prSet presAssocID="{435E9291-0A49-4547-B647-1AAF77DF7A27}" presName="composite" presStyleCnt="0"/>
      <dgm:spPr/>
    </dgm:pt>
    <dgm:pt modelId="{DB62CCEE-41B6-4FD4-86A1-A01815015E63}" type="pres">
      <dgm:prSet presAssocID="{435E9291-0A49-4547-B647-1AAF77DF7A27}" presName="LShape" presStyleLbl="alignNode1" presStyleIdx="2" presStyleCnt="13"/>
      <dgm:spPr/>
    </dgm:pt>
    <dgm:pt modelId="{5AAAD150-BA30-470F-8884-02DE8E76E0E7}" type="pres">
      <dgm:prSet presAssocID="{435E9291-0A49-4547-B647-1AAF77DF7A27}" presName="ParentText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AC899C41-19CF-40E5-8387-BE1495B34377}" type="pres">
      <dgm:prSet presAssocID="{435E9291-0A49-4547-B647-1AAF77DF7A27}" presName="Triangle" presStyleLbl="alignNode1" presStyleIdx="3" presStyleCnt="13"/>
      <dgm:spPr/>
    </dgm:pt>
    <dgm:pt modelId="{FBEA08C8-46B5-48FE-9699-03AE7AB272DE}" type="pres">
      <dgm:prSet presAssocID="{0988809B-B5E6-41AC-8920-96278A1AFA67}" presName="sibTrans" presStyleCnt="0"/>
      <dgm:spPr/>
    </dgm:pt>
    <dgm:pt modelId="{7D8FD64D-53C2-4298-9A46-6D60198876D8}" type="pres">
      <dgm:prSet presAssocID="{0988809B-B5E6-41AC-8920-96278A1AFA67}" presName="space" presStyleCnt="0"/>
      <dgm:spPr/>
    </dgm:pt>
    <dgm:pt modelId="{5137D43B-A6B6-464E-B393-7E57C903C671}" type="pres">
      <dgm:prSet presAssocID="{AAB918F7-CF35-41DC-9710-7576E571FEE1}" presName="composite" presStyleCnt="0"/>
      <dgm:spPr/>
    </dgm:pt>
    <dgm:pt modelId="{253C988B-CB11-41A6-B123-07378619B8BE}" type="pres">
      <dgm:prSet presAssocID="{AAB918F7-CF35-41DC-9710-7576E571FEE1}" presName="LShape" presStyleLbl="alignNode1" presStyleIdx="4" presStyleCnt="13"/>
      <dgm:spPr/>
    </dgm:pt>
    <dgm:pt modelId="{D133A68E-DDA7-4251-AD02-7D6EA0299C09}" type="pres">
      <dgm:prSet presAssocID="{AAB918F7-CF35-41DC-9710-7576E571FEE1}" presName="ParentText" presStyleLbl="revTx" presStyleIdx="2" presStyleCnt="7" custScaleX="109612">
        <dgm:presLayoutVars>
          <dgm:chMax val="0"/>
          <dgm:chPref val="0"/>
          <dgm:bulletEnabled val="1"/>
        </dgm:presLayoutVars>
      </dgm:prSet>
      <dgm:spPr/>
    </dgm:pt>
    <dgm:pt modelId="{9C582BDD-4C9D-4AE6-96B2-A17C5ECD6F56}" type="pres">
      <dgm:prSet presAssocID="{AAB918F7-CF35-41DC-9710-7576E571FEE1}" presName="Triangle" presStyleLbl="alignNode1" presStyleIdx="5" presStyleCnt="13"/>
      <dgm:spPr/>
    </dgm:pt>
    <dgm:pt modelId="{32DBAD42-AA2E-49F3-97B3-D8ADE9ACF3F1}" type="pres">
      <dgm:prSet presAssocID="{239A1C6B-CEEB-424F-92D3-3541CD467F7B}" presName="sibTrans" presStyleCnt="0"/>
      <dgm:spPr/>
    </dgm:pt>
    <dgm:pt modelId="{8BFDE3F8-992A-41D6-AAA3-CF932C31F106}" type="pres">
      <dgm:prSet presAssocID="{239A1C6B-CEEB-424F-92D3-3541CD467F7B}" presName="space" presStyleCnt="0"/>
      <dgm:spPr/>
    </dgm:pt>
    <dgm:pt modelId="{3957A673-62B6-4094-B5E3-E332826DD298}" type="pres">
      <dgm:prSet presAssocID="{478B593B-31FE-491E-AACC-92D60D44287E}" presName="composite" presStyleCnt="0"/>
      <dgm:spPr/>
    </dgm:pt>
    <dgm:pt modelId="{7C4C6035-E2A8-41A5-A3D8-A521972206AC}" type="pres">
      <dgm:prSet presAssocID="{478B593B-31FE-491E-AACC-92D60D44287E}" presName="LShape" presStyleLbl="alignNode1" presStyleIdx="6" presStyleCnt="13"/>
      <dgm:spPr/>
    </dgm:pt>
    <dgm:pt modelId="{46B75905-D73C-4B26-BC86-D15769CB2C46}" type="pres">
      <dgm:prSet presAssocID="{478B593B-31FE-491E-AACC-92D60D44287E}" presName="ParentText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2878F32F-A018-4674-B60F-CD8A4FEAB0C0}" type="pres">
      <dgm:prSet presAssocID="{478B593B-31FE-491E-AACC-92D60D44287E}" presName="Triangle" presStyleLbl="alignNode1" presStyleIdx="7" presStyleCnt="13"/>
      <dgm:spPr/>
    </dgm:pt>
    <dgm:pt modelId="{4358CD64-739A-47F9-A119-5C51945EFFB6}" type="pres">
      <dgm:prSet presAssocID="{76A2248A-AB3D-49CA-8B75-3D3DF645BBA4}" presName="sibTrans" presStyleCnt="0"/>
      <dgm:spPr/>
    </dgm:pt>
    <dgm:pt modelId="{3AC489AC-CE85-4A56-BE4F-B4A099D6831A}" type="pres">
      <dgm:prSet presAssocID="{76A2248A-AB3D-49CA-8B75-3D3DF645BBA4}" presName="space" presStyleCnt="0"/>
      <dgm:spPr/>
    </dgm:pt>
    <dgm:pt modelId="{2EB3AF4C-8DAD-419C-A1F0-5C8034B7D658}" type="pres">
      <dgm:prSet presAssocID="{5D6C3DE1-F853-43FB-B1EB-0E3B5F3F0A1B}" presName="composite" presStyleCnt="0"/>
      <dgm:spPr/>
    </dgm:pt>
    <dgm:pt modelId="{BAF3155C-F684-4D1C-914C-087A9B38659D}" type="pres">
      <dgm:prSet presAssocID="{5D6C3DE1-F853-43FB-B1EB-0E3B5F3F0A1B}" presName="LShape" presStyleLbl="alignNode1" presStyleIdx="8" presStyleCnt="13"/>
      <dgm:spPr/>
    </dgm:pt>
    <dgm:pt modelId="{66C0C625-011F-459A-A935-8E5308BA4550}" type="pres">
      <dgm:prSet presAssocID="{5D6C3DE1-F853-43FB-B1EB-0E3B5F3F0A1B}" presName="ParentText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DA73BA67-1853-46B4-8082-BE43F0677F14}" type="pres">
      <dgm:prSet presAssocID="{5D6C3DE1-F853-43FB-B1EB-0E3B5F3F0A1B}" presName="Triangle" presStyleLbl="alignNode1" presStyleIdx="9" presStyleCnt="13"/>
      <dgm:spPr/>
    </dgm:pt>
    <dgm:pt modelId="{489A53E6-712F-4A16-B982-24D3DF6F73B8}" type="pres">
      <dgm:prSet presAssocID="{3A67BF1A-B5EE-4FE1-B38F-7FC0611D075E}" presName="sibTrans" presStyleCnt="0"/>
      <dgm:spPr/>
    </dgm:pt>
    <dgm:pt modelId="{826213C3-1BDB-4172-B754-60D150B61A54}" type="pres">
      <dgm:prSet presAssocID="{3A67BF1A-B5EE-4FE1-B38F-7FC0611D075E}" presName="space" presStyleCnt="0"/>
      <dgm:spPr/>
    </dgm:pt>
    <dgm:pt modelId="{6D1F404D-2E23-4E19-BCCE-D425C6245E1D}" type="pres">
      <dgm:prSet presAssocID="{F62F82B3-3529-4F78-9655-B46C5FA0CAF4}" presName="composite" presStyleCnt="0"/>
      <dgm:spPr/>
    </dgm:pt>
    <dgm:pt modelId="{BB1B20DC-C916-4322-B8D2-B9BE79F0E610}" type="pres">
      <dgm:prSet presAssocID="{F62F82B3-3529-4F78-9655-B46C5FA0CAF4}" presName="LShape" presStyleLbl="alignNode1" presStyleIdx="10" presStyleCnt="13"/>
      <dgm:spPr/>
    </dgm:pt>
    <dgm:pt modelId="{2A819EE2-3D3D-4CB1-99E5-A494C6B013BF}" type="pres">
      <dgm:prSet presAssocID="{F62F82B3-3529-4F78-9655-B46C5FA0CAF4}" presName="ParentText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586F58CC-622E-4344-9D63-205881197BEE}" type="pres">
      <dgm:prSet presAssocID="{F62F82B3-3529-4F78-9655-B46C5FA0CAF4}" presName="Triangle" presStyleLbl="alignNode1" presStyleIdx="11" presStyleCnt="13"/>
      <dgm:spPr/>
    </dgm:pt>
    <dgm:pt modelId="{97FC4B71-98C8-46BE-A1F1-01D063F01919}" type="pres">
      <dgm:prSet presAssocID="{081263A7-CC02-465A-84C7-C2972386A892}" presName="sibTrans" presStyleCnt="0"/>
      <dgm:spPr/>
    </dgm:pt>
    <dgm:pt modelId="{B5D70FC9-DBC4-4E40-88AC-077152AA3980}" type="pres">
      <dgm:prSet presAssocID="{081263A7-CC02-465A-84C7-C2972386A892}" presName="space" presStyleCnt="0"/>
      <dgm:spPr/>
    </dgm:pt>
    <dgm:pt modelId="{65EC0CE6-5C6F-4AE3-B95B-A73DC9B1D8AB}" type="pres">
      <dgm:prSet presAssocID="{2092836A-3A57-4A82-B3FD-D3F523FED96B}" presName="composite" presStyleCnt="0"/>
      <dgm:spPr/>
    </dgm:pt>
    <dgm:pt modelId="{CD22EFD0-E348-4BBD-BAAA-B93415B66619}" type="pres">
      <dgm:prSet presAssocID="{2092836A-3A57-4A82-B3FD-D3F523FED96B}" presName="LShape" presStyleLbl="alignNode1" presStyleIdx="12" presStyleCnt="13"/>
      <dgm:spPr/>
    </dgm:pt>
    <dgm:pt modelId="{2C0513A3-B24A-49DA-8A9D-13E6DD56550E}" type="pres">
      <dgm:prSet presAssocID="{2092836A-3A57-4A82-B3FD-D3F523FED96B}" presName="ParentText" presStyleLbl="revTx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BA373811-5C24-4303-81D4-29229994C388}" srcId="{C0411A3B-0FAA-4FDC-B700-894A18D8AC84}" destId="{F62F82B3-3529-4F78-9655-B46C5FA0CAF4}" srcOrd="5" destOrd="0" parTransId="{E1456EF6-749E-458F-8370-803C3AE9DB3B}" sibTransId="{081263A7-CC02-465A-84C7-C2972386A892}"/>
    <dgm:cxn modelId="{44CFAA14-B32E-4D74-A477-A51FB1F66AC0}" type="presOf" srcId="{5D6C3DE1-F853-43FB-B1EB-0E3B5F3F0A1B}" destId="{66C0C625-011F-459A-A935-8E5308BA4550}" srcOrd="0" destOrd="0" presId="urn:microsoft.com/office/officeart/2009/3/layout/StepUpProcess"/>
    <dgm:cxn modelId="{77FC5216-FBA0-4245-AACC-0C0CA29C966C}" type="presOf" srcId="{478B593B-31FE-491E-AACC-92D60D44287E}" destId="{46B75905-D73C-4B26-BC86-D15769CB2C46}" srcOrd="0" destOrd="0" presId="urn:microsoft.com/office/officeart/2009/3/layout/StepUpProcess"/>
    <dgm:cxn modelId="{3F721A1C-0B5B-4CA9-AF31-C251F162F28A}" srcId="{C0411A3B-0FAA-4FDC-B700-894A18D8AC84}" destId="{AAB918F7-CF35-41DC-9710-7576E571FEE1}" srcOrd="2" destOrd="0" parTransId="{4F9FD023-D023-45AA-8CD1-4BC7E3123D08}" sibTransId="{239A1C6B-CEEB-424F-92D3-3541CD467F7B}"/>
    <dgm:cxn modelId="{F5946B1C-9923-44AE-BAE1-A41A4DE67602}" srcId="{C0411A3B-0FAA-4FDC-B700-894A18D8AC84}" destId="{478B593B-31FE-491E-AACC-92D60D44287E}" srcOrd="3" destOrd="0" parTransId="{9A7C2585-769E-445E-84F4-87BD42BEFFFE}" sibTransId="{76A2248A-AB3D-49CA-8B75-3D3DF645BBA4}"/>
    <dgm:cxn modelId="{1551A236-6092-4738-9F21-85A27E1B341D}" type="presOf" srcId="{C0411A3B-0FAA-4FDC-B700-894A18D8AC84}" destId="{D20B4033-36DE-47E5-8AF0-C4E9738B9B62}" srcOrd="0" destOrd="0" presId="urn:microsoft.com/office/officeart/2009/3/layout/StepUpProcess"/>
    <dgm:cxn modelId="{B9A4CC60-265F-4AF0-AE52-0AAB086FA17E}" srcId="{C0411A3B-0FAA-4FDC-B700-894A18D8AC84}" destId="{69BFF504-F719-4593-B044-353B46002565}" srcOrd="0" destOrd="0" parTransId="{7A27D92C-07E6-428D-813B-E0DC61FCAC9A}" sibTransId="{C6DA43EA-8890-48E9-9699-9EC172A11D6C}"/>
    <dgm:cxn modelId="{AEF4AB66-F375-448D-A9EC-C38C2C0C83EE}" type="presOf" srcId="{AAB918F7-CF35-41DC-9710-7576E571FEE1}" destId="{D133A68E-DDA7-4251-AD02-7D6EA0299C09}" srcOrd="0" destOrd="0" presId="urn:microsoft.com/office/officeart/2009/3/layout/StepUpProcess"/>
    <dgm:cxn modelId="{190E7183-A14B-4F0E-B5F3-C88BE06BB7AC}" type="presOf" srcId="{69BFF504-F719-4593-B044-353B46002565}" destId="{987927E6-5DA2-4DA6-910E-6DB43009EDCF}" srcOrd="0" destOrd="0" presId="urn:microsoft.com/office/officeart/2009/3/layout/StepUpProcess"/>
    <dgm:cxn modelId="{C0961086-68B7-4C0D-92D7-50B9398DB8E9}" srcId="{C0411A3B-0FAA-4FDC-B700-894A18D8AC84}" destId="{5D6C3DE1-F853-43FB-B1EB-0E3B5F3F0A1B}" srcOrd="4" destOrd="0" parTransId="{A7E18290-893A-4CEC-BE7B-B3A7C6E23CB6}" sibTransId="{3A67BF1A-B5EE-4FE1-B38F-7FC0611D075E}"/>
    <dgm:cxn modelId="{6C4DB18F-8703-49ED-8256-B73879798E88}" type="presOf" srcId="{F62F82B3-3529-4F78-9655-B46C5FA0CAF4}" destId="{2A819EE2-3D3D-4CB1-99E5-A494C6B013BF}" srcOrd="0" destOrd="0" presId="urn:microsoft.com/office/officeart/2009/3/layout/StepUpProcess"/>
    <dgm:cxn modelId="{B68C059C-9925-45BD-9751-6AE7BF116A67}" srcId="{C0411A3B-0FAA-4FDC-B700-894A18D8AC84}" destId="{2092836A-3A57-4A82-B3FD-D3F523FED96B}" srcOrd="6" destOrd="0" parTransId="{7F76BA5C-D2B7-477E-B152-C2E9C80B3624}" sibTransId="{44105190-1E93-4AD4-B338-63009E6687EF}"/>
    <dgm:cxn modelId="{4FAB58B5-8083-43DF-864E-43A4B3321A41}" type="presOf" srcId="{435E9291-0A49-4547-B647-1AAF77DF7A27}" destId="{5AAAD150-BA30-470F-8884-02DE8E76E0E7}" srcOrd="0" destOrd="0" presId="urn:microsoft.com/office/officeart/2009/3/layout/StepUpProcess"/>
    <dgm:cxn modelId="{C8850DC9-1854-46E4-B955-14E3A6161C70}" type="presOf" srcId="{2092836A-3A57-4A82-B3FD-D3F523FED96B}" destId="{2C0513A3-B24A-49DA-8A9D-13E6DD56550E}" srcOrd="0" destOrd="0" presId="urn:microsoft.com/office/officeart/2009/3/layout/StepUpProcess"/>
    <dgm:cxn modelId="{76B610D8-2079-49E8-B2AE-2A0B94458F93}" srcId="{C0411A3B-0FAA-4FDC-B700-894A18D8AC84}" destId="{435E9291-0A49-4547-B647-1AAF77DF7A27}" srcOrd="1" destOrd="0" parTransId="{D8421F41-21D6-4725-9D4B-A26F0266ED6B}" sibTransId="{0988809B-B5E6-41AC-8920-96278A1AFA67}"/>
    <dgm:cxn modelId="{942D9849-D3DB-48C2-91E0-0ABFB7393D4C}" type="presParOf" srcId="{D20B4033-36DE-47E5-8AF0-C4E9738B9B62}" destId="{302B9857-461A-4220-AF32-06EE6CC01195}" srcOrd="0" destOrd="0" presId="urn:microsoft.com/office/officeart/2009/3/layout/StepUpProcess"/>
    <dgm:cxn modelId="{D19C8211-4EF2-4B80-95AC-C3CB1E60C778}" type="presParOf" srcId="{302B9857-461A-4220-AF32-06EE6CC01195}" destId="{4CE7FEDE-B0DC-465F-9567-60D03BF5A80B}" srcOrd="0" destOrd="0" presId="urn:microsoft.com/office/officeart/2009/3/layout/StepUpProcess"/>
    <dgm:cxn modelId="{EE18D53F-91CE-44CA-807E-3BCC69DBD626}" type="presParOf" srcId="{302B9857-461A-4220-AF32-06EE6CC01195}" destId="{987927E6-5DA2-4DA6-910E-6DB43009EDCF}" srcOrd="1" destOrd="0" presId="urn:microsoft.com/office/officeart/2009/3/layout/StepUpProcess"/>
    <dgm:cxn modelId="{C5BAD316-8173-4648-89F2-C18260996FC6}" type="presParOf" srcId="{302B9857-461A-4220-AF32-06EE6CC01195}" destId="{4633B6A9-093C-46B4-AEC7-F38773E84BEB}" srcOrd="2" destOrd="0" presId="urn:microsoft.com/office/officeart/2009/3/layout/StepUpProcess"/>
    <dgm:cxn modelId="{A1F1FDC4-304C-4599-AE8B-A91EBB5B424B}" type="presParOf" srcId="{D20B4033-36DE-47E5-8AF0-C4E9738B9B62}" destId="{39F0F5EB-20AF-4D98-83EC-952CB4C06D61}" srcOrd="1" destOrd="0" presId="urn:microsoft.com/office/officeart/2009/3/layout/StepUpProcess"/>
    <dgm:cxn modelId="{9EBDA7C3-DC67-4C90-B7F3-17AA2392AB34}" type="presParOf" srcId="{39F0F5EB-20AF-4D98-83EC-952CB4C06D61}" destId="{F695EBF3-783A-49AF-8F75-F3CA320AB0EF}" srcOrd="0" destOrd="0" presId="urn:microsoft.com/office/officeart/2009/3/layout/StepUpProcess"/>
    <dgm:cxn modelId="{494D25EA-0CCB-4526-97D5-26B4816250BE}" type="presParOf" srcId="{D20B4033-36DE-47E5-8AF0-C4E9738B9B62}" destId="{58696B6D-1E25-402B-9DC4-E1A6D4F85396}" srcOrd="2" destOrd="0" presId="urn:microsoft.com/office/officeart/2009/3/layout/StepUpProcess"/>
    <dgm:cxn modelId="{9A64D86B-21C0-477E-8180-573F232176C2}" type="presParOf" srcId="{58696B6D-1E25-402B-9DC4-E1A6D4F85396}" destId="{DB62CCEE-41B6-4FD4-86A1-A01815015E63}" srcOrd="0" destOrd="0" presId="urn:microsoft.com/office/officeart/2009/3/layout/StepUpProcess"/>
    <dgm:cxn modelId="{C16EA6A4-973B-471F-82E3-5CBDD34D6270}" type="presParOf" srcId="{58696B6D-1E25-402B-9DC4-E1A6D4F85396}" destId="{5AAAD150-BA30-470F-8884-02DE8E76E0E7}" srcOrd="1" destOrd="0" presId="urn:microsoft.com/office/officeart/2009/3/layout/StepUpProcess"/>
    <dgm:cxn modelId="{E63F8ECF-1507-4219-93B0-3F427695616F}" type="presParOf" srcId="{58696B6D-1E25-402B-9DC4-E1A6D4F85396}" destId="{AC899C41-19CF-40E5-8387-BE1495B34377}" srcOrd="2" destOrd="0" presId="urn:microsoft.com/office/officeart/2009/3/layout/StepUpProcess"/>
    <dgm:cxn modelId="{8F06FFB5-B922-4AE5-A924-4A16A91A2424}" type="presParOf" srcId="{D20B4033-36DE-47E5-8AF0-C4E9738B9B62}" destId="{FBEA08C8-46B5-48FE-9699-03AE7AB272DE}" srcOrd="3" destOrd="0" presId="urn:microsoft.com/office/officeart/2009/3/layout/StepUpProcess"/>
    <dgm:cxn modelId="{05ED8112-074E-4E87-ACCA-475AF5F9DE60}" type="presParOf" srcId="{FBEA08C8-46B5-48FE-9699-03AE7AB272DE}" destId="{7D8FD64D-53C2-4298-9A46-6D60198876D8}" srcOrd="0" destOrd="0" presId="urn:microsoft.com/office/officeart/2009/3/layout/StepUpProcess"/>
    <dgm:cxn modelId="{DD7B2299-EF9D-4A0D-91A5-7843912084C1}" type="presParOf" srcId="{D20B4033-36DE-47E5-8AF0-C4E9738B9B62}" destId="{5137D43B-A6B6-464E-B393-7E57C903C671}" srcOrd="4" destOrd="0" presId="urn:microsoft.com/office/officeart/2009/3/layout/StepUpProcess"/>
    <dgm:cxn modelId="{F133FDDE-04FE-46DD-8577-9784ECB90BA0}" type="presParOf" srcId="{5137D43B-A6B6-464E-B393-7E57C903C671}" destId="{253C988B-CB11-41A6-B123-07378619B8BE}" srcOrd="0" destOrd="0" presId="urn:microsoft.com/office/officeart/2009/3/layout/StepUpProcess"/>
    <dgm:cxn modelId="{1D35633E-7A21-4B39-8412-344284CF023E}" type="presParOf" srcId="{5137D43B-A6B6-464E-B393-7E57C903C671}" destId="{D133A68E-DDA7-4251-AD02-7D6EA0299C09}" srcOrd="1" destOrd="0" presId="urn:microsoft.com/office/officeart/2009/3/layout/StepUpProcess"/>
    <dgm:cxn modelId="{EDE31E7E-1DDD-4033-A933-2731574E38B8}" type="presParOf" srcId="{5137D43B-A6B6-464E-B393-7E57C903C671}" destId="{9C582BDD-4C9D-4AE6-96B2-A17C5ECD6F56}" srcOrd="2" destOrd="0" presId="urn:microsoft.com/office/officeart/2009/3/layout/StepUpProcess"/>
    <dgm:cxn modelId="{408C93B8-70A0-4E9A-8917-EBAC3DF68405}" type="presParOf" srcId="{D20B4033-36DE-47E5-8AF0-C4E9738B9B62}" destId="{32DBAD42-AA2E-49F3-97B3-D8ADE9ACF3F1}" srcOrd="5" destOrd="0" presId="urn:microsoft.com/office/officeart/2009/3/layout/StepUpProcess"/>
    <dgm:cxn modelId="{F0795B6F-078C-4CFC-9847-57F54A584587}" type="presParOf" srcId="{32DBAD42-AA2E-49F3-97B3-D8ADE9ACF3F1}" destId="{8BFDE3F8-992A-41D6-AAA3-CF932C31F106}" srcOrd="0" destOrd="0" presId="urn:microsoft.com/office/officeart/2009/3/layout/StepUpProcess"/>
    <dgm:cxn modelId="{E421937A-B699-49E2-9563-76F0A37113E2}" type="presParOf" srcId="{D20B4033-36DE-47E5-8AF0-C4E9738B9B62}" destId="{3957A673-62B6-4094-B5E3-E332826DD298}" srcOrd="6" destOrd="0" presId="urn:microsoft.com/office/officeart/2009/3/layout/StepUpProcess"/>
    <dgm:cxn modelId="{D0AC7440-489C-4752-92EB-883D1838647C}" type="presParOf" srcId="{3957A673-62B6-4094-B5E3-E332826DD298}" destId="{7C4C6035-E2A8-41A5-A3D8-A521972206AC}" srcOrd="0" destOrd="0" presId="urn:microsoft.com/office/officeart/2009/3/layout/StepUpProcess"/>
    <dgm:cxn modelId="{CF845640-F315-4BA5-8CEB-578E3CDBF122}" type="presParOf" srcId="{3957A673-62B6-4094-B5E3-E332826DD298}" destId="{46B75905-D73C-4B26-BC86-D15769CB2C46}" srcOrd="1" destOrd="0" presId="urn:microsoft.com/office/officeart/2009/3/layout/StepUpProcess"/>
    <dgm:cxn modelId="{88A4A0B3-2381-49C0-B583-4E22A75DDACF}" type="presParOf" srcId="{3957A673-62B6-4094-B5E3-E332826DD298}" destId="{2878F32F-A018-4674-B60F-CD8A4FEAB0C0}" srcOrd="2" destOrd="0" presId="urn:microsoft.com/office/officeart/2009/3/layout/StepUpProcess"/>
    <dgm:cxn modelId="{CC70E143-2921-49EA-B693-5E7CACE8704A}" type="presParOf" srcId="{D20B4033-36DE-47E5-8AF0-C4E9738B9B62}" destId="{4358CD64-739A-47F9-A119-5C51945EFFB6}" srcOrd="7" destOrd="0" presId="urn:microsoft.com/office/officeart/2009/3/layout/StepUpProcess"/>
    <dgm:cxn modelId="{255C8F4F-06F3-412C-844B-12C1B9E1856B}" type="presParOf" srcId="{4358CD64-739A-47F9-A119-5C51945EFFB6}" destId="{3AC489AC-CE85-4A56-BE4F-B4A099D6831A}" srcOrd="0" destOrd="0" presId="urn:microsoft.com/office/officeart/2009/3/layout/StepUpProcess"/>
    <dgm:cxn modelId="{849585D0-69BA-4664-8C85-E7E3617E275A}" type="presParOf" srcId="{D20B4033-36DE-47E5-8AF0-C4E9738B9B62}" destId="{2EB3AF4C-8DAD-419C-A1F0-5C8034B7D658}" srcOrd="8" destOrd="0" presId="urn:microsoft.com/office/officeart/2009/3/layout/StepUpProcess"/>
    <dgm:cxn modelId="{A668561B-22A7-480F-9584-EBEEACEB8A14}" type="presParOf" srcId="{2EB3AF4C-8DAD-419C-A1F0-5C8034B7D658}" destId="{BAF3155C-F684-4D1C-914C-087A9B38659D}" srcOrd="0" destOrd="0" presId="urn:microsoft.com/office/officeart/2009/3/layout/StepUpProcess"/>
    <dgm:cxn modelId="{E1B17171-1333-423B-BB12-385C732A905E}" type="presParOf" srcId="{2EB3AF4C-8DAD-419C-A1F0-5C8034B7D658}" destId="{66C0C625-011F-459A-A935-8E5308BA4550}" srcOrd="1" destOrd="0" presId="urn:microsoft.com/office/officeart/2009/3/layout/StepUpProcess"/>
    <dgm:cxn modelId="{62A57FD6-6DA8-473C-8720-CF9344F6EE78}" type="presParOf" srcId="{2EB3AF4C-8DAD-419C-A1F0-5C8034B7D658}" destId="{DA73BA67-1853-46B4-8082-BE43F0677F14}" srcOrd="2" destOrd="0" presId="urn:microsoft.com/office/officeart/2009/3/layout/StepUpProcess"/>
    <dgm:cxn modelId="{E2C3090A-DCB8-4C2E-9BA2-579DC79AD17F}" type="presParOf" srcId="{D20B4033-36DE-47E5-8AF0-C4E9738B9B62}" destId="{489A53E6-712F-4A16-B982-24D3DF6F73B8}" srcOrd="9" destOrd="0" presId="urn:microsoft.com/office/officeart/2009/3/layout/StepUpProcess"/>
    <dgm:cxn modelId="{F3656761-FC3A-483C-A113-FB60185DEA56}" type="presParOf" srcId="{489A53E6-712F-4A16-B982-24D3DF6F73B8}" destId="{826213C3-1BDB-4172-B754-60D150B61A54}" srcOrd="0" destOrd="0" presId="urn:microsoft.com/office/officeart/2009/3/layout/StepUpProcess"/>
    <dgm:cxn modelId="{DBF13173-8C09-4710-AA7B-8E9773EA63EA}" type="presParOf" srcId="{D20B4033-36DE-47E5-8AF0-C4E9738B9B62}" destId="{6D1F404D-2E23-4E19-BCCE-D425C6245E1D}" srcOrd="10" destOrd="0" presId="urn:microsoft.com/office/officeart/2009/3/layout/StepUpProcess"/>
    <dgm:cxn modelId="{ADBDF8C4-24D9-429B-AC06-C3B4C10A6F1B}" type="presParOf" srcId="{6D1F404D-2E23-4E19-BCCE-D425C6245E1D}" destId="{BB1B20DC-C916-4322-B8D2-B9BE79F0E610}" srcOrd="0" destOrd="0" presId="urn:microsoft.com/office/officeart/2009/3/layout/StepUpProcess"/>
    <dgm:cxn modelId="{EB6A83B0-9D4E-4A76-A91F-8282938702B6}" type="presParOf" srcId="{6D1F404D-2E23-4E19-BCCE-D425C6245E1D}" destId="{2A819EE2-3D3D-4CB1-99E5-A494C6B013BF}" srcOrd="1" destOrd="0" presId="urn:microsoft.com/office/officeart/2009/3/layout/StepUpProcess"/>
    <dgm:cxn modelId="{1996E6AF-0C73-4834-901B-E3A4078F6CC6}" type="presParOf" srcId="{6D1F404D-2E23-4E19-BCCE-D425C6245E1D}" destId="{586F58CC-622E-4344-9D63-205881197BEE}" srcOrd="2" destOrd="0" presId="urn:microsoft.com/office/officeart/2009/3/layout/StepUpProcess"/>
    <dgm:cxn modelId="{4168DA0B-6582-4D33-808A-328417090917}" type="presParOf" srcId="{D20B4033-36DE-47E5-8AF0-C4E9738B9B62}" destId="{97FC4B71-98C8-46BE-A1F1-01D063F01919}" srcOrd="11" destOrd="0" presId="urn:microsoft.com/office/officeart/2009/3/layout/StepUpProcess"/>
    <dgm:cxn modelId="{E1C63633-1B7C-4CE7-8197-CBDBB692A1AB}" type="presParOf" srcId="{97FC4B71-98C8-46BE-A1F1-01D063F01919}" destId="{B5D70FC9-DBC4-4E40-88AC-077152AA3980}" srcOrd="0" destOrd="0" presId="urn:microsoft.com/office/officeart/2009/3/layout/StepUpProcess"/>
    <dgm:cxn modelId="{A9D9350F-D748-4302-BA02-F8EC4A9B1535}" type="presParOf" srcId="{D20B4033-36DE-47E5-8AF0-C4E9738B9B62}" destId="{65EC0CE6-5C6F-4AE3-B95B-A73DC9B1D8AB}" srcOrd="12" destOrd="0" presId="urn:microsoft.com/office/officeart/2009/3/layout/StepUpProcess"/>
    <dgm:cxn modelId="{DD8AECB7-BD8C-419B-B1D4-9CC0369DF5A7}" type="presParOf" srcId="{65EC0CE6-5C6F-4AE3-B95B-A73DC9B1D8AB}" destId="{CD22EFD0-E348-4BBD-BAAA-B93415B66619}" srcOrd="0" destOrd="0" presId="urn:microsoft.com/office/officeart/2009/3/layout/StepUpProcess"/>
    <dgm:cxn modelId="{D578DF23-AC30-44FB-83AC-4F1D35A7DB93}" type="presParOf" srcId="{65EC0CE6-5C6F-4AE3-B95B-A73DC9B1D8AB}" destId="{2C0513A3-B24A-49DA-8A9D-13E6DD56550E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E7FEDE-B0DC-465F-9567-60D03BF5A80B}">
      <dsp:nvSpPr>
        <dsp:cNvPr id="0" name=""/>
        <dsp:cNvSpPr/>
      </dsp:nvSpPr>
      <dsp:spPr>
        <a:xfrm rot="10800000">
          <a:off x="10087193" y="3094712"/>
          <a:ext cx="1520411" cy="91189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927E6-5DA2-4DA6-910E-6DB43009EDCF}">
      <dsp:nvSpPr>
        <dsp:cNvPr id="0" name=""/>
        <dsp:cNvSpPr/>
      </dsp:nvSpPr>
      <dsp:spPr>
        <a:xfrm>
          <a:off x="10084152" y="3245341"/>
          <a:ext cx="1371411" cy="1200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Bahnschrift" panose="020B0502040204020203" pitchFamily="34" charset="0"/>
            </a:rPr>
            <a:t>Model output</a:t>
          </a:r>
        </a:p>
      </dsp:txBody>
      <dsp:txXfrm>
        <a:off x="10084152" y="3245341"/>
        <a:ext cx="1371411" cy="1200789"/>
      </dsp:txXfrm>
    </dsp:sp>
    <dsp:sp modelId="{4633B6A9-093C-46B4-AEC7-F38773E84BEB}">
      <dsp:nvSpPr>
        <dsp:cNvPr id="0" name=""/>
        <dsp:cNvSpPr/>
      </dsp:nvSpPr>
      <dsp:spPr>
        <a:xfrm rot="5400000">
          <a:off x="10084152" y="2680263"/>
          <a:ext cx="258469" cy="258469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2CCEE-41B6-4FD4-86A1-A01815015E63}">
      <dsp:nvSpPr>
        <dsp:cNvPr id="0" name=""/>
        <dsp:cNvSpPr/>
      </dsp:nvSpPr>
      <dsp:spPr>
        <a:xfrm rot="10800000">
          <a:off x="8407138" y="2679733"/>
          <a:ext cx="1520411" cy="911893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AD150-BA30-470F-8884-02DE8E76E0E7}">
      <dsp:nvSpPr>
        <dsp:cNvPr id="0" name=""/>
        <dsp:cNvSpPr/>
      </dsp:nvSpPr>
      <dsp:spPr>
        <a:xfrm>
          <a:off x="8404097" y="2830362"/>
          <a:ext cx="1371411" cy="1200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Bahnschrift" panose="020B0502040204020203" pitchFamily="34" charset="0"/>
            </a:rPr>
            <a:t>Scores</a:t>
          </a:r>
        </a:p>
      </dsp:txBody>
      <dsp:txXfrm>
        <a:off x="8404097" y="2830362"/>
        <a:ext cx="1371411" cy="1200789"/>
      </dsp:txXfrm>
    </dsp:sp>
    <dsp:sp modelId="{AC899C41-19CF-40E5-8387-BE1495B34377}">
      <dsp:nvSpPr>
        <dsp:cNvPr id="0" name=""/>
        <dsp:cNvSpPr/>
      </dsp:nvSpPr>
      <dsp:spPr>
        <a:xfrm rot="5400000">
          <a:off x="8404097" y="2265285"/>
          <a:ext cx="258469" cy="258469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C988B-CB11-41A6-B123-07378619B8BE}">
      <dsp:nvSpPr>
        <dsp:cNvPr id="0" name=""/>
        <dsp:cNvSpPr/>
      </dsp:nvSpPr>
      <dsp:spPr>
        <a:xfrm rot="10800000">
          <a:off x="6727084" y="2264755"/>
          <a:ext cx="1520411" cy="911893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3A68E-DDA7-4251-AD02-7D6EA0299C09}">
      <dsp:nvSpPr>
        <dsp:cNvPr id="0" name=""/>
        <dsp:cNvSpPr/>
      </dsp:nvSpPr>
      <dsp:spPr>
        <a:xfrm>
          <a:off x="6658133" y="2415383"/>
          <a:ext cx="1503231" cy="1200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Bahnschrift" panose="020B0502040204020203" pitchFamily="34" charset="0"/>
            </a:rPr>
            <a:t>Iterations</a:t>
          </a:r>
        </a:p>
      </dsp:txBody>
      <dsp:txXfrm>
        <a:off x="6658133" y="2415383"/>
        <a:ext cx="1503231" cy="1200789"/>
      </dsp:txXfrm>
    </dsp:sp>
    <dsp:sp modelId="{9C582BDD-4C9D-4AE6-96B2-A17C5ECD6F56}">
      <dsp:nvSpPr>
        <dsp:cNvPr id="0" name=""/>
        <dsp:cNvSpPr/>
      </dsp:nvSpPr>
      <dsp:spPr>
        <a:xfrm rot="5400000">
          <a:off x="6724043" y="1850306"/>
          <a:ext cx="258469" cy="258469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C6035-E2A8-41A5-A3D8-A521972206AC}">
      <dsp:nvSpPr>
        <dsp:cNvPr id="0" name=""/>
        <dsp:cNvSpPr/>
      </dsp:nvSpPr>
      <dsp:spPr>
        <a:xfrm rot="10800000">
          <a:off x="5047029" y="1849776"/>
          <a:ext cx="1520411" cy="911893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75905-D73C-4B26-BC86-D15769CB2C46}">
      <dsp:nvSpPr>
        <dsp:cNvPr id="0" name=""/>
        <dsp:cNvSpPr/>
      </dsp:nvSpPr>
      <dsp:spPr>
        <a:xfrm>
          <a:off x="5043988" y="2000405"/>
          <a:ext cx="1371411" cy="1200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Bahnschrift" panose="020B0502040204020203" pitchFamily="34" charset="0"/>
            </a:rPr>
            <a:t>Test the model</a:t>
          </a:r>
        </a:p>
      </dsp:txBody>
      <dsp:txXfrm>
        <a:off x="5043988" y="2000405"/>
        <a:ext cx="1371411" cy="1200789"/>
      </dsp:txXfrm>
    </dsp:sp>
    <dsp:sp modelId="{2878F32F-A018-4674-B60F-CD8A4FEAB0C0}">
      <dsp:nvSpPr>
        <dsp:cNvPr id="0" name=""/>
        <dsp:cNvSpPr/>
      </dsp:nvSpPr>
      <dsp:spPr>
        <a:xfrm rot="5400000">
          <a:off x="5043988" y="1435327"/>
          <a:ext cx="258469" cy="258469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3155C-F684-4D1C-914C-087A9B38659D}">
      <dsp:nvSpPr>
        <dsp:cNvPr id="0" name=""/>
        <dsp:cNvSpPr/>
      </dsp:nvSpPr>
      <dsp:spPr>
        <a:xfrm rot="10800000">
          <a:off x="3366975" y="1434797"/>
          <a:ext cx="1520411" cy="91189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C0C625-011F-459A-A935-8E5308BA4550}">
      <dsp:nvSpPr>
        <dsp:cNvPr id="0" name=""/>
        <dsp:cNvSpPr/>
      </dsp:nvSpPr>
      <dsp:spPr>
        <a:xfrm>
          <a:off x="3363934" y="1585426"/>
          <a:ext cx="1371411" cy="1200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Bahnschrift" panose="020B0502040204020203" pitchFamily="34" charset="0"/>
            </a:rPr>
            <a:t>Train the Model</a:t>
          </a:r>
        </a:p>
      </dsp:txBody>
      <dsp:txXfrm>
        <a:off x="3363934" y="1585426"/>
        <a:ext cx="1371411" cy="1200789"/>
      </dsp:txXfrm>
    </dsp:sp>
    <dsp:sp modelId="{DA73BA67-1853-46B4-8082-BE43F0677F14}">
      <dsp:nvSpPr>
        <dsp:cNvPr id="0" name=""/>
        <dsp:cNvSpPr/>
      </dsp:nvSpPr>
      <dsp:spPr>
        <a:xfrm rot="5400000">
          <a:off x="3363934" y="1020348"/>
          <a:ext cx="258469" cy="258469"/>
        </a:xfrm>
        <a:prstGeom prst="triangle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1B20DC-C916-4322-B8D2-B9BE79F0E610}">
      <dsp:nvSpPr>
        <dsp:cNvPr id="0" name=""/>
        <dsp:cNvSpPr/>
      </dsp:nvSpPr>
      <dsp:spPr>
        <a:xfrm rot="10800000">
          <a:off x="1686920" y="1019819"/>
          <a:ext cx="1520411" cy="91189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19EE2-3D3D-4CB1-99E5-A494C6B013BF}">
      <dsp:nvSpPr>
        <dsp:cNvPr id="0" name=""/>
        <dsp:cNvSpPr/>
      </dsp:nvSpPr>
      <dsp:spPr>
        <a:xfrm>
          <a:off x="1683879" y="1170447"/>
          <a:ext cx="1371411" cy="1200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Bahnschrift" panose="020B0502040204020203" pitchFamily="34" charset="0"/>
            </a:rPr>
            <a:t>Build model</a:t>
          </a:r>
        </a:p>
      </dsp:txBody>
      <dsp:txXfrm>
        <a:off x="1683879" y="1170447"/>
        <a:ext cx="1371411" cy="1200789"/>
      </dsp:txXfrm>
    </dsp:sp>
    <dsp:sp modelId="{586F58CC-622E-4344-9D63-205881197BEE}">
      <dsp:nvSpPr>
        <dsp:cNvPr id="0" name=""/>
        <dsp:cNvSpPr/>
      </dsp:nvSpPr>
      <dsp:spPr>
        <a:xfrm rot="5400000">
          <a:off x="1683879" y="605370"/>
          <a:ext cx="258469" cy="258469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2EFD0-E348-4BBD-BAAA-B93415B66619}">
      <dsp:nvSpPr>
        <dsp:cNvPr id="0" name=""/>
        <dsp:cNvSpPr/>
      </dsp:nvSpPr>
      <dsp:spPr>
        <a:xfrm rot="10800000">
          <a:off x="6866" y="604840"/>
          <a:ext cx="1520411" cy="911893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513A3-B24A-49DA-8A9D-13E6DD56550E}">
      <dsp:nvSpPr>
        <dsp:cNvPr id="0" name=""/>
        <dsp:cNvSpPr/>
      </dsp:nvSpPr>
      <dsp:spPr>
        <a:xfrm>
          <a:off x="3825" y="755468"/>
          <a:ext cx="1371411" cy="1200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Bahnschrift" panose="020B0502040204020203" pitchFamily="34" charset="0"/>
            </a:rPr>
            <a:t>Split Data</a:t>
          </a:r>
        </a:p>
      </dsp:txBody>
      <dsp:txXfrm>
        <a:off x="3825" y="755468"/>
        <a:ext cx="1371411" cy="12007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0.42192</cdr:x>
      <cdr:y>0.88788</cdr:y>
    </cdr:from>
    <cdr:to>
      <cdr:x>0.52475</cdr:x>
      <cdr:y>0.97061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1529C0F-A554-43D8-89CD-D9999A97D66A}"/>
            </a:ext>
          </a:extLst>
        </cdr:cNvPr>
        <cdr:cNvSpPr txBox="1"/>
      </cdr:nvSpPr>
      <cdr:spPr>
        <a:xfrm xmlns:a="http://schemas.openxmlformats.org/drawingml/2006/main">
          <a:off x="4943131" y="4950468"/>
          <a:ext cx="1204740" cy="4612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400" dirty="0">
              <a:solidFill>
                <a:schemeClr val="tx1"/>
              </a:solidFill>
            </a:rPr>
            <a:t>Test Split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0.43842</cdr:x>
      <cdr:y>0.60613</cdr:y>
    </cdr:from>
    <cdr:to>
      <cdr:x>0.8668</cdr:x>
      <cdr:y>0.81466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310C7415-C782-473B-B64F-1AC1A9462CA6}"/>
            </a:ext>
          </a:extLst>
        </cdr:cNvPr>
        <cdr:cNvSpPr/>
      </cdr:nvSpPr>
      <cdr:spPr>
        <a:xfrm xmlns:a="http://schemas.openxmlformats.org/drawingml/2006/main" flipV="1">
          <a:off x="2599537" y="2410491"/>
          <a:ext cx="2540006" cy="829287"/>
        </a:xfrm>
        <a:prstGeom xmlns:a="http://schemas.openxmlformats.org/drawingml/2006/main" prst="rect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0.32762</cdr:x>
      <cdr:y>0.63258</cdr:y>
    </cdr:from>
    <cdr:to>
      <cdr:x>0.67714</cdr:x>
      <cdr:y>0.8546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BC5DAF66-3515-4CDB-A766-71681184E33C}"/>
            </a:ext>
          </a:extLst>
        </cdr:cNvPr>
        <cdr:cNvSpPr/>
      </cdr:nvSpPr>
      <cdr:spPr>
        <a:xfrm xmlns:a="http://schemas.openxmlformats.org/drawingml/2006/main" flipV="1">
          <a:off x="1931276" y="2510434"/>
          <a:ext cx="2060431" cy="881097"/>
        </a:xfrm>
        <a:prstGeom xmlns:a="http://schemas.openxmlformats.org/drawingml/2006/main" prst="rect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0.61225</cdr:x>
      <cdr:y>0.82519</cdr:y>
    </cdr:from>
    <cdr:to>
      <cdr:x>0.95222</cdr:x>
      <cdr:y>0.873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1F23BE0-7F47-44EE-AB7A-E1BDFB492004}"/>
            </a:ext>
          </a:extLst>
        </cdr:cNvPr>
        <cdr:cNvSpPr txBox="1"/>
      </cdr:nvSpPr>
      <cdr:spPr>
        <a:xfrm xmlns:a="http://schemas.openxmlformats.org/drawingml/2006/main">
          <a:off x="3774361" y="3324145"/>
          <a:ext cx="2095877" cy="19259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R</a:t>
          </a:r>
          <a:r>
            <a:rPr lang="en-IN" sz="1000" dirty="0" err="1"/>
            <a:t>ecommended</a:t>
          </a:r>
          <a:r>
            <a:rPr lang="en-IN" sz="1000" dirty="0"/>
            <a:t> Spend Range</a:t>
          </a:r>
          <a:endParaRPr lang="en-IN" sz="1000" dirty="0">
            <a:solidFill>
              <a:schemeClr val="tx1"/>
            </a:solidFill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0.83131</cdr:x>
      <cdr:y>0.83003</cdr:y>
    </cdr:from>
    <cdr:to>
      <cdr:x>0.91123</cdr:x>
      <cdr:y>0.92276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8A54B7FF-6F4C-43E2-A561-5C9073F00D75}"/>
            </a:ext>
          </a:extLst>
        </cdr:cNvPr>
        <cdr:cNvSpPr/>
      </cdr:nvSpPr>
      <cdr:spPr>
        <a:xfrm xmlns:a="http://schemas.openxmlformats.org/drawingml/2006/main">
          <a:off x="9441152" y="2748721"/>
          <a:ext cx="907649" cy="30707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solidFill>
            <a:schemeClr val="accent6">
              <a:lumMod val="75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0.10893</cdr:x>
      <cdr:y>0.3728</cdr:y>
    </cdr:from>
    <cdr:to>
      <cdr:x>0.13282</cdr:x>
      <cdr:y>0.71486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3702FDF6-97FA-437A-8682-2B4D643D7529}"/>
            </a:ext>
          </a:extLst>
        </cdr:cNvPr>
        <cdr:cNvSpPr/>
      </cdr:nvSpPr>
      <cdr:spPr>
        <a:xfrm xmlns:a="http://schemas.openxmlformats.org/drawingml/2006/main">
          <a:off x="1223617" y="1181514"/>
          <a:ext cx="268358" cy="108408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 dirty="0"/>
        </a:p>
      </cdr:txBody>
    </cdr:sp>
  </cdr:relSizeAnchor>
  <cdr:relSizeAnchor xmlns:cdr="http://schemas.openxmlformats.org/drawingml/2006/chartDrawing">
    <cdr:from>
      <cdr:x>0.72723</cdr:x>
      <cdr:y>0.21583</cdr:y>
    </cdr:from>
    <cdr:to>
      <cdr:x>0.75112</cdr:x>
      <cdr:y>0.55789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3702FDF6-97FA-437A-8682-2B4D643D7529}"/>
            </a:ext>
          </a:extLst>
        </cdr:cNvPr>
        <cdr:cNvSpPr/>
      </cdr:nvSpPr>
      <cdr:spPr>
        <a:xfrm xmlns:a="http://schemas.openxmlformats.org/drawingml/2006/main">
          <a:off x="8169094" y="684040"/>
          <a:ext cx="268358" cy="108408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 dirty="0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0.13389</cdr:x>
      <cdr:y>0.40905</cdr:y>
    </cdr:from>
    <cdr:to>
      <cdr:x>0.15778</cdr:x>
      <cdr:y>0.7607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6A4817A6-D11A-4339-9A8F-E202A8C273BC}"/>
            </a:ext>
          </a:extLst>
        </cdr:cNvPr>
        <cdr:cNvSpPr/>
      </cdr:nvSpPr>
      <cdr:spPr>
        <a:xfrm xmlns:a="http://schemas.openxmlformats.org/drawingml/2006/main">
          <a:off x="1504034" y="1261039"/>
          <a:ext cx="268360" cy="108408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 dirty="0"/>
        </a:p>
      </cdr:txBody>
    </cdr:sp>
  </cdr:relSizeAnchor>
  <cdr:relSizeAnchor xmlns:cdr="http://schemas.openxmlformats.org/drawingml/2006/chartDrawing">
    <cdr:from>
      <cdr:x>0.80246</cdr:x>
      <cdr:y>0.41002</cdr:y>
    </cdr:from>
    <cdr:to>
      <cdr:x>0.82635</cdr:x>
      <cdr:y>0.76168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6A4817A6-D11A-4339-9A8F-E202A8C273BC}"/>
            </a:ext>
          </a:extLst>
        </cdr:cNvPr>
        <cdr:cNvSpPr/>
      </cdr:nvSpPr>
      <cdr:spPr>
        <a:xfrm xmlns:a="http://schemas.openxmlformats.org/drawingml/2006/main">
          <a:off x="9014130" y="1264037"/>
          <a:ext cx="268358" cy="108408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 dirty="0"/>
        </a:p>
      </cdr:txBody>
    </cdr:sp>
  </cdr:relSizeAnchor>
  <cdr:relSizeAnchor xmlns:cdr="http://schemas.openxmlformats.org/drawingml/2006/chartDrawing">
    <cdr:from>
      <cdr:x>0.28531</cdr:x>
      <cdr:y>0.40905</cdr:y>
    </cdr:from>
    <cdr:to>
      <cdr:x>0.3092</cdr:x>
      <cdr:y>0.7607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6A4817A6-D11A-4339-9A8F-E202A8C273BC}"/>
            </a:ext>
          </a:extLst>
        </cdr:cNvPr>
        <cdr:cNvSpPr/>
      </cdr:nvSpPr>
      <cdr:spPr>
        <a:xfrm xmlns:a="http://schemas.openxmlformats.org/drawingml/2006/main">
          <a:off x="3204941" y="1261039"/>
          <a:ext cx="268358" cy="108408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 dirty="0"/>
        </a:p>
      </cdr:txBody>
    </cdr:sp>
  </cdr:relSizeAnchor>
  <cdr:relSizeAnchor xmlns:cdr="http://schemas.openxmlformats.org/drawingml/2006/chartDrawing">
    <cdr:from>
      <cdr:x>0.33383</cdr:x>
      <cdr:y>0.40905</cdr:y>
    </cdr:from>
    <cdr:to>
      <cdr:x>0.35772</cdr:x>
      <cdr:y>0.7607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6A4817A6-D11A-4339-9A8F-E202A8C273BC}"/>
            </a:ext>
          </a:extLst>
        </cdr:cNvPr>
        <cdr:cNvSpPr/>
      </cdr:nvSpPr>
      <cdr:spPr>
        <a:xfrm xmlns:a="http://schemas.openxmlformats.org/drawingml/2006/main">
          <a:off x="3749939" y="1261039"/>
          <a:ext cx="268360" cy="108408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A7C9D-FBDD-440D-95A0-437F400AC03D}" type="datetimeFigureOut">
              <a:rPr lang="en-IN" smtClean="0"/>
              <a:t>19-12-2022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79135-0AEB-4178-ACE7-ACADC3A626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581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A64A9E-1EBD-4387-8222-35C138C4A55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167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A64A9E-1EBD-4387-8222-35C138C4A55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062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232A6-9022-4011-B684-00A05A99D08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377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9135-0AEB-4178-ACE7-ACADC3A626C0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147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9135-0AEB-4178-ACE7-ACADC3A626C0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1881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 this is it from our end,thank you for your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820F1-F97C-4685-8771-F7696252948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33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6549F-A7D8-42FD-8F9C-5E8FFBAF0A3C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665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6549F-A7D8-42FD-8F9C-5E8FFBAF0A3C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482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Relationship Id="rId9" Type="http://schemas.openxmlformats.org/officeDocument/2006/relationships/image" Target="../media/image22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Relationship Id="rId9" Type="http://schemas.openxmlformats.org/officeDocument/2006/relationships/image" Target="../media/image2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0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Relationship Id="rId9" Type="http://schemas.openxmlformats.org/officeDocument/2006/relationships/image" Target="../media/image2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0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Relationship Id="rId9" Type="http://schemas.openxmlformats.org/officeDocument/2006/relationships/image" Target="../media/image22.sv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0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5.svg"/><Relationship Id="rId4" Type="http://schemas.openxmlformats.org/officeDocument/2006/relationships/image" Target="../media/image5.png"/><Relationship Id="rId9" Type="http://schemas.openxmlformats.org/officeDocument/2006/relationships/image" Target="../media/image14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Relationship Id="rId9" Type="http://schemas.openxmlformats.org/officeDocument/2006/relationships/image" Target="../media/image22.sv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0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Relationship Id="rId9" Type="http://schemas.openxmlformats.org/officeDocument/2006/relationships/image" Target="../media/image2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C5239B3-2E26-4193-B735-D85931F3D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895" y="703648"/>
            <a:ext cx="5774755" cy="6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2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0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gradFill>
          <a:gsLst>
            <a:gs pos="1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4E5E2-CF41-47B2-9F50-8E509C9A95B2}"/>
              </a:ext>
            </a:extLst>
          </p:cNvPr>
          <p:cNvGrpSpPr/>
          <p:nvPr userDrawn="1"/>
        </p:nvGrpSpPr>
        <p:grpSpPr>
          <a:xfrm>
            <a:off x="376199" y="1131290"/>
            <a:ext cx="2481539" cy="2845072"/>
            <a:chOff x="449781" y="731902"/>
            <a:chExt cx="2481539" cy="284507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C4D1C1-96FF-4B5E-B7DD-A50D49276E83}"/>
                </a:ext>
              </a:extLst>
            </p:cNvPr>
            <p:cNvSpPr/>
            <p:nvPr userDrawn="1"/>
          </p:nvSpPr>
          <p:spPr>
            <a:xfrm>
              <a:off x="1193960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12E6F-AA94-4B9B-B931-BB7EF01CF600}"/>
                </a:ext>
              </a:extLst>
            </p:cNvPr>
            <p:cNvGrpSpPr/>
            <p:nvPr userDrawn="1"/>
          </p:nvGrpSpPr>
          <p:grpSpPr>
            <a:xfrm>
              <a:off x="449781" y="731902"/>
              <a:ext cx="990600" cy="2845072"/>
              <a:chOff x="310246" y="679523"/>
              <a:chExt cx="990600" cy="2845072"/>
            </a:xfrm>
          </p:grpSpPr>
          <p:sp>
            <p:nvSpPr>
              <p:cNvPr id="23" name="Flowchart: Display 22">
                <a:extLst>
                  <a:ext uri="{FF2B5EF4-FFF2-40B4-BE49-F238E27FC236}">
                    <a16:creationId xmlns:a16="http://schemas.microsoft.com/office/drawing/2014/main" id="{06ACE013-89A3-4AEB-A597-B259D50DE211}"/>
                  </a:ext>
                </a:extLst>
              </p:cNvPr>
              <p:cNvSpPr/>
              <p:nvPr userDrawn="1"/>
            </p:nvSpPr>
            <p:spPr>
              <a:xfrm rot="16200000">
                <a:off x="289079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ardrop 23">
                <a:extLst>
                  <a:ext uri="{FF2B5EF4-FFF2-40B4-BE49-F238E27FC236}">
                    <a16:creationId xmlns:a16="http://schemas.microsoft.com/office/drawing/2014/main" id="{42F02DED-3AF6-42D6-8F14-3D482EA27166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FE00D23-23DB-450E-8342-BF40414DBB9A}"/>
                  </a:ext>
                </a:extLst>
              </p:cNvPr>
              <p:cNvCxnSpPr>
                <a:stCxn id="23" idx="1"/>
                <a:endCxn id="24" idx="7"/>
              </p:cNvCxnSpPr>
              <p:nvPr userDrawn="1"/>
            </p:nvCxnSpPr>
            <p:spPr>
              <a:xfrm flipH="1">
                <a:off x="805528" y="1712457"/>
                <a:ext cx="18" cy="1511107"/>
              </a:xfrm>
              <a:prstGeom prst="line">
                <a:avLst/>
              </a:pr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B465149-90D5-4AA1-919B-893CAE488574}"/>
              </a:ext>
            </a:extLst>
          </p:cNvPr>
          <p:cNvSpPr/>
          <p:nvPr userDrawn="1"/>
        </p:nvSpPr>
        <p:spPr>
          <a:xfrm>
            <a:off x="1120378" y="2301766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9E75E0F-91D4-48B9-B8D7-50C65E859BA3}"/>
              </a:ext>
            </a:extLst>
          </p:cNvPr>
          <p:cNvGrpSpPr/>
          <p:nvPr userDrawn="1"/>
        </p:nvGrpSpPr>
        <p:grpSpPr>
          <a:xfrm>
            <a:off x="2636182" y="3724159"/>
            <a:ext cx="2481241" cy="2845072"/>
            <a:chOff x="3580478" y="3327592"/>
            <a:chExt cx="2481241" cy="284507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D68C0D-A017-45D6-BB27-9B3E06DDB704}"/>
                </a:ext>
              </a:extLst>
            </p:cNvPr>
            <p:cNvSpPr/>
            <p:nvPr userDrawn="1"/>
          </p:nvSpPr>
          <p:spPr>
            <a:xfrm>
              <a:off x="4324359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9595E80-B3F5-4BDF-9674-17BA742BFCD8}"/>
                </a:ext>
              </a:extLst>
            </p:cNvPr>
            <p:cNvGrpSpPr/>
            <p:nvPr userDrawn="1"/>
          </p:nvGrpSpPr>
          <p:grpSpPr>
            <a:xfrm rot="10800000">
              <a:off x="3580478" y="3327592"/>
              <a:ext cx="990600" cy="2845072"/>
              <a:chOff x="310245" y="679523"/>
              <a:chExt cx="990600" cy="2845072"/>
            </a:xfrm>
          </p:grpSpPr>
          <p:sp>
            <p:nvSpPr>
              <p:cNvPr id="37" name="Flowchart: Display 36">
                <a:extLst>
                  <a:ext uri="{FF2B5EF4-FFF2-40B4-BE49-F238E27FC236}">
                    <a16:creationId xmlns:a16="http://schemas.microsoft.com/office/drawing/2014/main" id="{0EB63076-286D-42D4-B6E3-150127BB011E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ardrop 37">
                <a:extLst>
                  <a:ext uri="{FF2B5EF4-FFF2-40B4-BE49-F238E27FC236}">
                    <a16:creationId xmlns:a16="http://schemas.microsoft.com/office/drawing/2014/main" id="{08388872-548B-4F74-8ADA-BA79278B29DA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C367834-D910-4D8A-AE27-D24B90B8FED9}"/>
                  </a:ext>
                </a:extLst>
              </p:cNvPr>
              <p:cNvCxnSpPr>
                <a:stCxn id="37" idx="1"/>
                <a:endCxn id="38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CF13D38-5B6A-4696-A3FC-685C7C5C2F98}"/>
              </a:ext>
            </a:extLst>
          </p:cNvPr>
          <p:cNvSpPr/>
          <p:nvPr userDrawn="1"/>
        </p:nvSpPr>
        <p:spPr>
          <a:xfrm>
            <a:off x="3380063" y="4113787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7E4BCAD-9B1F-4FCE-B6D6-D4263D7192A8}"/>
              </a:ext>
            </a:extLst>
          </p:cNvPr>
          <p:cNvGrpSpPr/>
          <p:nvPr userDrawn="1"/>
        </p:nvGrpSpPr>
        <p:grpSpPr>
          <a:xfrm>
            <a:off x="4895867" y="1131290"/>
            <a:ext cx="2480925" cy="2845072"/>
            <a:chOff x="5595782" y="731902"/>
            <a:chExt cx="2480925" cy="284507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F40056-7D5D-434C-A112-A71B3AC1C5FB}"/>
                </a:ext>
              </a:extLst>
            </p:cNvPr>
            <p:cNvSpPr/>
            <p:nvPr userDrawn="1"/>
          </p:nvSpPr>
          <p:spPr>
            <a:xfrm>
              <a:off x="6339347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69BC877-8213-4692-9A4D-FD7B88E7C5A6}"/>
                </a:ext>
              </a:extLst>
            </p:cNvPr>
            <p:cNvGrpSpPr/>
            <p:nvPr userDrawn="1"/>
          </p:nvGrpSpPr>
          <p:grpSpPr>
            <a:xfrm>
              <a:off x="5595782" y="731902"/>
              <a:ext cx="990600" cy="2845072"/>
              <a:chOff x="310245" y="679523"/>
              <a:chExt cx="990600" cy="2845072"/>
            </a:xfrm>
          </p:grpSpPr>
          <p:sp>
            <p:nvSpPr>
              <p:cNvPr id="29" name="Flowchart: Display 28">
                <a:extLst>
                  <a:ext uri="{FF2B5EF4-FFF2-40B4-BE49-F238E27FC236}">
                    <a16:creationId xmlns:a16="http://schemas.microsoft.com/office/drawing/2014/main" id="{1AE2468A-ED10-4324-82BB-5A0BA4827E36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E56C60B5-1DC8-4DF5-8C79-7D0234192ECE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8426C8-666D-4D49-A5A2-EF7D4925E701}"/>
                  </a:ext>
                </a:extLst>
              </p:cNvPr>
              <p:cNvCxnSpPr>
                <a:stCxn id="29" idx="1"/>
                <a:endCxn id="30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4AC8F75-168C-4C68-93A4-C49CE0D72DA1}"/>
              </a:ext>
            </a:extLst>
          </p:cNvPr>
          <p:cNvSpPr/>
          <p:nvPr userDrawn="1"/>
        </p:nvSpPr>
        <p:spPr>
          <a:xfrm>
            <a:off x="5639097" y="2301765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47600A-5704-4A90-840D-E9311F4AB54B}"/>
              </a:ext>
            </a:extLst>
          </p:cNvPr>
          <p:cNvGrpSpPr/>
          <p:nvPr userDrawn="1"/>
        </p:nvGrpSpPr>
        <p:grpSpPr>
          <a:xfrm>
            <a:off x="7155235" y="3724159"/>
            <a:ext cx="2480925" cy="2845072"/>
            <a:chOff x="7610770" y="3314261"/>
            <a:chExt cx="2480925" cy="284507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844AA0-BA69-42F2-A1E9-31E3350B1AF0}"/>
                </a:ext>
              </a:extLst>
            </p:cNvPr>
            <p:cNvSpPr/>
            <p:nvPr userDrawn="1"/>
          </p:nvSpPr>
          <p:spPr>
            <a:xfrm>
              <a:off x="8354335" y="3319709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B1BA44D-2835-4C9E-910A-11ED332B2023}"/>
                </a:ext>
              </a:extLst>
            </p:cNvPr>
            <p:cNvGrpSpPr/>
            <p:nvPr userDrawn="1"/>
          </p:nvGrpSpPr>
          <p:grpSpPr>
            <a:xfrm rot="10800000">
              <a:off x="7610770" y="3314261"/>
              <a:ext cx="990600" cy="2845072"/>
              <a:chOff x="310245" y="679523"/>
              <a:chExt cx="990600" cy="2845072"/>
            </a:xfrm>
          </p:grpSpPr>
          <p:sp>
            <p:nvSpPr>
              <p:cNvPr id="41" name="Flowchart: Display 40">
                <a:extLst>
                  <a:ext uri="{FF2B5EF4-FFF2-40B4-BE49-F238E27FC236}">
                    <a16:creationId xmlns:a16="http://schemas.microsoft.com/office/drawing/2014/main" id="{7968DDF3-A7FB-4CFF-BEDD-FAFD948222BF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ardrop 41">
                <a:extLst>
                  <a:ext uri="{FF2B5EF4-FFF2-40B4-BE49-F238E27FC236}">
                    <a16:creationId xmlns:a16="http://schemas.microsoft.com/office/drawing/2014/main" id="{8C0014C3-F16F-45C3-A70C-39FE594E42BA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F903941-6F22-4289-9EBA-80BACB317BE3}"/>
                  </a:ext>
                </a:extLst>
              </p:cNvPr>
              <p:cNvCxnSpPr>
                <a:stCxn id="41" idx="1"/>
                <a:endCxn id="42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8EA4B40-CEB6-4259-861F-2BB19B0C5D63}"/>
              </a:ext>
            </a:extLst>
          </p:cNvPr>
          <p:cNvSpPr/>
          <p:nvPr userDrawn="1"/>
        </p:nvSpPr>
        <p:spPr>
          <a:xfrm>
            <a:off x="7898800" y="4113786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B0FD183-4A42-4F94-A86E-8EE0AD03C1B1}"/>
              </a:ext>
            </a:extLst>
          </p:cNvPr>
          <p:cNvGrpSpPr/>
          <p:nvPr userDrawn="1"/>
        </p:nvGrpSpPr>
        <p:grpSpPr>
          <a:xfrm>
            <a:off x="9414603" y="1155569"/>
            <a:ext cx="2480327" cy="2845072"/>
            <a:chOff x="9626356" y="731902"/>
            <a:chExt cx="2480327" cy="284507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08103C-D37D-4AAA-80F7-3877C6552414}"/>
                </a:ext>
              </a:extLst>
            </p:cNvPr>
            <p:cNvSpPr/>
            <p:nvPr userDrawn="1"/>
          </p:nvSpPr>
          <p:spPr>
            <a:xfrm>
              <a:off x="10369323" y="3314261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F7E66A5-9DFC-46F8-9BA6-4E9C6FFCD9E6}"/>
                </a:ext>
              </a:extLst>
            </p:cNvPr>
            <p:cNvGrpSpPr/>
            <p:nvPr userDrawn="1"/>
          </p:nvGrpSpPr>
          <p:grpSpPr>
            <a:xfrm>
              <a:off x="9626356" y="731902"/>
              <a:ext cx="990600" cy="2845072"/>
              <a:chOff x="310245" y="679523"/>
              <a:chExt cx="990600" cy="2845072"/>
            </a:xfrm>
          </p:grpSpPr>
          <p:sp>
            <p:nvSpPr>
              <p:cNvPr id="33" name="Flowchart: Display 32">
                <a:extLst>
                  <a:ext uri="{FF2B5EF4-FFF2-40B4-BE49-F238E27FC236}">
                    <a16:creationId xmlns:a16="http://schemas.microsoft.com/office/drawing/2014/main" id="{F8DEB042-6E53-476C-AD3B-7519E164C260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ardrop 33">
                <a:extLst>
                  <a:ext uri="{FF2B5EF4-FFF2-40B4-BE49-F238E27FC236}">
                    <a16:creationId xmlns:a16="http://schemas.microsoft.com/office/drawing/2014/main" id="{C26BCFD1-554C-453E-BC94-2AD7F124C78B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E163B23-5612-4951-92C2-FB0F3EA60BA3}"/>
                  </a:ext>
                </a:extLst>
              </p:cNvPr>
              <p:cNvCxnSpPr>
                <a:stCxn id="33" idx="1"/>
                <a:endCxn id="34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6CCC78-344D-47D6-9D62-298F4C27B177}"/>
              </a:ext>
            </a:extLst>
          </p:cNvPr>
          <p:cNvSpPr/>
          <p:nvPr userDrawn="1"/>
        </p:nvSpPr>
        <p:spPr>
          <a:xfrm>
            <a:off x="10126864" y="2301764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B67CD72-3E2F-4B3D-8FEE-7EA9FC7E6F0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20775" y="3987800"/>
            <a:ext cx="1585913" cy="4685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70" name="Text Placeholder 68">
            <a:extLst>
              <a:ext uri="{FF2B5EF4-FFF2-40B4-BE49-F238E27FC236}">
                <a16:creationId xmlns:a16="http://schemas.microsoft.com/office/drawing/2014/main" id="{F38E8D57-85C5-48AB-9DB1-A8FDE958D98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1465" y="3226676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71" name="Text Placeholder 68">
            <a:extLst>
              <a:ext uri="{FF2B5EF4-FFF2-40B4-BE49-F238E27FC236}">
                <a16:creationId xmlns:a16="http://schemas.microsoft.com/office/drawing/2014/main" id="{4198F121-2094-4414-B727-1ABF6D156D9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2270" y="4052290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72" name="Text Placeholder 68">
            <a:extLst>
              <a:ext uri="{FF2B5EF4-FFF2-40B4-BE49-F238E27FC236}">
                <a16:creationId xmlns:a16="http://schemas.microsoft.com/office/drawing/2014/main" id="{E3FC3CFE-62A4-403C-9E5E-92826237892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97804" y="3213649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73" name="Text Placeholder 68">
            <a:extLst>
              <a:ext uri="{FF2B5EF4-FFF2-40B4-BE49-F238E27FC236}">
                <a16:creationId xmlns:a16="http://schemas.microsoft.com/office/drawing/2014/main" id="{65C03126-CE58-4E57-A3FC-BB298EE1079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183646" y="4025190"/>
            <a:ext cx="1556251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A051197C-E077-4731-B77B-6E25FE6DB89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120775" y="2427889"/>
            <a:ext cx="1728788" cy="11566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74">
            <a:extLst>
              <a:ext uri="{FF2B5EF4-FFF2-40B4-BE49-F238E27FC236}">
                <a16:creationId xmlns:a16="http://schemas.microsoft.com/office/drawing/2014/main" id="{94E15A42-1C1B-41C1-98D7-5F862CABEA8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371465" y="4225158"/>
            <a:ext cx="1728788" cy="11511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74">
            <a:extLst>
              <a:ext uri="{FF2B5EF4-FFF2-40B4-BE49-F238E27FC236}">
                <a16:creationId xmlns:a16="http://schemas.microsoft.com/office/drawing/2014/main" id="{4E361932-4C94-4975-A440-9F74D084790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5643383" y="2427889"/>
            <a:ext cx="1728788" cy="1156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74">
            <a:extLst>
              <a:ext uri="{FF2B5EF4-FFF2-40B4-BE49-F238E27FC236}">
                <a16:creationId xmlns:a16="http://schemas.microsoft.com/office/drawing/2014/main" id="{D3C6EF22-CA89-422B-8C85-459BCA9532F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889407" y="4225157"/>
            <a:ext cx="1728788" cy="11713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74">
            <a:extLst>
              <a:ext uri="{FF2B5EF4-FFF2-40B4-BE49-F238E27FC236}">
                <a16:creationId xmlns:a16="http://schemas.microsoft.com/office/drawing/2014/main" id="{13BE834B-38E1-42BC-8467-6B0BE183817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126864" y="2427889"/>
            <a:ext cx="1728788" cy="1156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B01B37D2-6ED5-4AE0-9451-213B7C437A4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02884"/>
            <a:ext cx="10515600" cy="50807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2238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064A154C-4517-42AE-9C71-B83A47C64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49618D9-E347-406B-8478-2C149D214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42F62DD-69EF-42E2-B5C6-0B0D49F6D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5894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C5239B3-2E26-4193-B735-D85931F3D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895" y="703648"/>
            <a:ext cx="5774755" cy="6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08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CA218-40E4-4CE7-BACD-6DD157817C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3153" y="697793"/>
            <a:ext cx="5924550" cy="534924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buSzPct val="99000"/>
              <a:buFontTx/>
              <a:buBlip>
                <a:blip r:embed="rId2"/>
              </a:buBlip>
              <a:defRPr sz="2400">
                <a:solidFill>
                  <a:srgbClr val="0F0F0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Agenda 1</a:t>
            </a:r>
          </a:p>
          <a:p>
            <a:pPr lvl="0"/>
            <a:r>
              <a:rPr lang="en-US"/>
              <a:t>Agenda 2</a:t>
            </a:r>
          </a:p>
          <a:p>
            <a:pPr lvl="0"/>
            <a:r>
              <a:rPr lang="en-US"/>
              <a:t>Agenda 3</a:t>
            </a:r>
          </a:p>
          <a:p>
            <a:pPr lvl="0"/>
            <a:r>
              <a:rPr lang="en-US"/>
              <a:t>Agenda 4</a:t>
            </a:r>
          </a:p>
          <a:p>
            <a:pPr lvl="0"/>
            <a:r>
              <a:rPr lang="en-US"/>
              <a:t>Agenda 5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86085B-A8BD-406F-AC96-7C03FBFA1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2578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97CB0-C2B5-4B08-8662-D088944A5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9475" y="2876378"/>
            <a:ext cx="4283075" cy="110524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E78379-5DDB-45AD-94B1-2A1ADCF96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F692-E913-4B06-8AE8-F3759C767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9251" y="6531843"/>
            <a:ext cx="1954530" cy="229559"/>
          </a:xfrm>
          <a:prstGeom prst="rect">
            <a:avLst/>
          </a:prstGeom>
        </p:spPr>
      </p:pic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77A552FC-CCAF-432C-885C-AA93D351C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50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1D4F3DE-4DCD-4F0A-90EA-6349A0161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72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59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0041AAAA-31C1-414B-BFE7-1D15513B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4EE344B-672D-408B-A59B-07CA570DA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6813321-760C-4916-98DC-431761457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12874"/>
            <a:ext cx="11233149" cy="4937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88FDBA8-21AD-49C3-B31A-7003878B8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39DB48B-A1BE-48FE-A5A4-A01DED35E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9E31AE58-6779-4F15-90CE-AB8FA8598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64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43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CDEBB967-92EE-432F-A22D-9F2727F7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E896F2C8-5278-4DCB-9334-88E8D5F7B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3A27AA3-045A-48D5-B143-465F9C46D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412874"/>
            <a:ext cx="5850570" cy="4872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0B6771E-D433-4994-BA19-AE9E3A293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AABC8E36-859F-4EF0-9757-184ED974B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BB6509AE-9204-41C2-A6B4-32E09D4858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1409579"/>
            <a:ext cx="4821359" cy="4821359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3FD2DA9-A0EF-48A0-9E5E-DDED8E7AB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42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B33C1B-2DC0-4538-978E-0386537E3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4020A09-2140-44CB-97AC-1862F0047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C844915-8D3B-44AC-AB17-0991DA67D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8D2B737-967E-4662-AC14-0967B987B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9E5357A-24A3-4D5F-8F91-C6C93D2CC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7DFB139-A35D-4DF9-B5AA-F56480404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7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F12B139-865B-4F57-92B8-2FE52EEEE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64C1600-844A-42BA-8604-628A151F0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17CDAC6B-A1DE-4F14-837C-A42B877A3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0AC18BE-F01E-490D-AF5A-E62CB4BA5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847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568ACC4-58D2-4452-9C1F-74590338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261B3F-B465-4130-AD2B-CE984FA16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DF26B1-3389-45D4-B26A-2BF4FD8DE26C}"/>
              </a:ext>
            </a:extLst>
          </p:cNvPr>
          <p:cNvSpPr/>
          <p:nvPr/>
        </p:nvSpPr>
        <p:spPr>
          <a:xfrm>
            <a:off x="608135" y="1690030"/>
            <a:ext cx="2981325" cy="2981325"/>
          </a:xfrm>
          <a:prstGeom prst="ellipse">
            <a:avLst/>
          </a:prstGeom>
          <a:solidFill>
            <a:srgbClr val="F27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755A-70F2-49A7-9924-E513F53B2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0831" y="2584585"/>
            <a:ext cx="859155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TRANSTITION TITLE 1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D0A5BC7-F935-4FB4-A4B8-D25177EE0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3425F269-2C2E-4EED-B2F5-01819FB36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CB3396C-0205-4980-9C9D-8313E33E5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733309F-5945-43F7-819D-6ECE6BAA5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00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CA218-40E4-4CE7-BACD-6DD157817C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3153" y="697793"/>
            <a:ext cx="5924550" cy="534924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buSzPct val="99000"/>
              <a:buFontTx/>
              <a:buBlip>
                <a:blip r:embed="rId2"/>
              </a:buBlip>
              <a:defRPr sz="2400">
                <a:solidFill>
                  <a:srgbClr val="0F0F0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Agenda 1</a:t>
            </a:r>
          </a:p>
          <a:p>
            <a:pPr lvl="0"/>
            <a:r>
              <a:rPr lang="en-US"/>
              <a:t>Agenda 2</a:t>
            </a:r>
          </a:p>
          <a:p>
            <a:pPr lvl="0"/>
            <a:r>
              <a:rPr lang="en-US"/>
              <a:t>Agenda 3</a:t>
            </a:r>
          </a:p>
          <a:p>
            <a:pPr lvl="0"/>
            <a:r>
              <a:rPr lang="en-US"/>
              <a:t>Agenda 4</a:t>
            </a:r>
          </a:p>
          <a:p>
            <a:pPr lvl="0"/>
            <a:r>
              <a:rPr lang="en-US"/>
              <a:t>Agenda 5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86085B-A8BD-406F-AC96-7C03FBFA1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2578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97CB0-C2B5-4B08-8662-D088944A5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9475" y="2876378"/>
            <a:ext cx="4283075" cy="110524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E78379-5DDB-45AD-94B1-2A1ADCF96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F692-E913-4B06-8AE8-F3759C767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9251" y="6531843"/>
            <a:ext cx="1954530" cy="229559"/>
          </a:xfrm>
          <a:prstGeom prst="rect">
            <a:avLst/>
          </a:prstGeom>
        </p:spPr>
      </p:pic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77A552FC-CCAF-432C-885C-AA93D351C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50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1D4F3DE-4DCD-4F0A-90EA-6349A0161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72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670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BFAE6C83-11BF-4891-BCE0-E305D74E4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922"/>
          <a:stretch/>
        </p:blipFill>
        <p:spPr>
          <a:xfrm>
            <a:off x="0" y="-19097"/>
            <a:ext cx="12200313" cy="687709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FC8795C-7511-44EE-9227-79FE1B419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3429000"/>
            <a:ext cx="98679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0000500000000000000"/>
              </a:defRPr>
            </a:lvl1pPr>
          </a:lstStyle>
          <a:p>
            <a:r>
              <a:rPr lang="en-US"/>
              <a:t>TRANSTITION SLIDE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54A24C4-F646-4C9F-98F6-14F78C1B9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FA786B9-A740-497F-A71E-EE20B55F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6160426A-393A-4651-BBE7-64A7787F9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3A7323EB-60CC-4F26-B0F7-875253D83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9D71593-1DE1-4A26-8729-9DD37C066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81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94D3349B-7EE6-4BFD-A161-2FC761FC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8" y="0"/>
            <a:ext cx="12192000" cy="684050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ADE5E85-AE6B-40CA-87DB-AF346B308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82021562-B45D-44DF-BD8C-B00243DE4D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33473" y="1238870"/>
            <a:ext cx="6633920" cy="2240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7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7E0BE81-25B6-4358-B363-07389A661A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9248" y="6089071"/>
            <a:ext cx="5093883" cy="59827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67D55A0-8531-4476-BA49-B6267C78FD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8953" t="6063"/>
          <a:stretch/>
        </p:blipFill>
        <p:spPr>
          <a:xfrm>
            <a:off x="-8948" y="0"/>
            <a:ext cx="2892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December 19, 2022</a:t>
            </a:fld>
            <a:endParaRPr lang="en-US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3489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37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064A154C-4517-42AE-9C71-B83A47C64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49618D9-E347-406B-8478-2C149D214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42F62DD-69EF-42E2-B5C6-0B0D49F6D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6518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C5239B3-2E26-4193-B735-D85931F3D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895" y="703648"/>
            <a:ext cx="5774755" cy="6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41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CA218-40E4-4CE7-BACD-6DD157817C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3153" y="697793"/>
            <a:ext cx="5924550" cy="534924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buSzPct val="99000"/>
              <a:buFontTx/>
              <a:buBlip>
                <a:blip r:embed="rId2"/>
              </a:buBlip>
              <a:defRPr sz="2400">
                <a:solidFill>
                  <a:srgbClr val="0F0F0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Agenda 1</a:t>
            </a:r>
          </a:p>
          <a:p>
            <a:pPr lvl="0"/>
            <a:r>
              <a:rPr lang="en-US"/>
              <a:t>Agenda 2</a:t>
            </a:r>
          </a:p>
          <a:p>
            <a:pPr lvl="0"/>
            <a:r>
              <a:rPr lang="en-US"/>
              <a:t>Agenda 3</a:t>
            </a:r>
          </a:p>
          <a:p>
            <a:pPr lvl="0"/>
            <a:r>
              <a:rPr lang="en-US"/>
              <a:t>Agenda 4</a:t>
            </a:r>
          </a:p>
          <a:p>
            <a:pPr lvl="0"/>
            <a:r>
              <a:rPr lang="en-US"/>
              <a:t>Agenda 5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86085B-A8BD-406F-AC96-7C03FBFA1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2578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97CB0-C2B5-4B08-8662-D088944A5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9475" y="2876378"/>
            <a:ext cx="4283075" cy="110524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E78379-5DDB-45AD-94B1-2A1ADCF96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F692-E913-4B06-8AE8-F3759C767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9251" y="6531843"/>
            <a:ext cx="1954530" cy="229559"/>
          </a:xfrm>
          <a:prstGeom prst="rect">
            <a:avLst/>
          </a:prstGeom>
        </p:spPr>
      </p:pic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77A552FC-CCAF-432C-885C-AA93D351C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50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1D4F3DE-4DCD-4F0A-90EA-6349A0161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72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80049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0041AAAA-31C1-414B-BFE7-1D15513B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4EE344B-672D-408B-A59B-07CA570DA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6813321-760C-4916-98DC-431761457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12874"/>
            <a:ext cx="11233149" cy="4937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88FDBA8-21AD-49C3-B31A-7003878B8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39DB48B-A1BE-48FE-A5A4-A01DED35E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9E31AE58-6779-4F15-90CE-AB8FA8598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897369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43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CDEBB967-92EE-432F-A22D-9F2727F7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E896F2C8-5278-4DCB-9334-88E8D5F7B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3A27AA3-045A-48D5-B143-465F9C46D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412874"/>
            <a:ext cx="5850570" cy="4872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0B6771E-D433-4994-BA19-AE9E3A293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AABC8E36-859F-4EF0-9757-184ED974B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BB6509AE-9204-41C2-A6B4-32E09D4858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1409579"/>
            <a:ext cx="4821359" cy="4821359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3FD2DA9-A0EF-48A0-9E5E-DDED8E7AB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8995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B33C1B-2DC0-4538-978E-0386537E3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4020A09-2140-44CB-97AC-1862F0047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C844915-8D3B-44AC-AB17-0991DA67D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8D2B737-967E-4662-AC14-0967B987B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9E5357A-24A3-4D5F-8F91-C6C93D2CC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7DFB139-A35D-4DF9-B5AA-F56480404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852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0041AAAA-31C1-414B-BFE7-1D15513B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4EE344B-672D-408B-A59B-07CA570DA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6813321-760C-4916-98DC-431761457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12874"/>
            <a:ext cx="11233149" cy="4937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88FDBA8-21AD-49C3-B31A-7003878B8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39DB48B-A1BE-48FE-A5A4-A01DED35E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9E31AE58-6779-4F15-90CE-AB8FA8598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12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43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F12B139-865B-4F57-92B8-2FE52EEEE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64C1600-844A-42BA-8604-628A151F0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17CDAC6B-A1DE-4F14-837C-A42B877A3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0AC18BE-F01E-490D-AF5A-E62CB4BA5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151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568ACC4-58D2-4452-9C1F-74590338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261B3F-B465-4130-AD2B-CE984FA16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DF26B1-3389-45D4-B26A-2BF4FD8DE26C}"/>
              </a:ext>
            </a:extLst>
          </p:cNvPr>
          <p:cNvSpPr/>
          <p:nvPr/>
        </p:nvSpPr>
        <p:spPr>
          <a:xfrm>
            <a:off x="608135" y="1690030"/>
            <a:ext cx="2981325" cy="2981325"/>
          </a:xfrm>
          <a:prstGeom prst="ellipse">
            <a:avLst/>
          </a:prstGeom>
          <a:solidFill>
            <a:srgbClr val="F27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755A-70F2-49A7-9924-E513F53B2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0831" y="2584585"/>
            <a:ext cx="859155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TRANSTITION TITLE 1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D0A5BC7-F935-4FB4-A4B8-D25177EE0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3425F269-2C2E-4EED-B2F5-01819FB36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CB3396C-0205-4980-9C9D-8313E33E5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733309F-5945-43F7-819D-6ECE6BAA5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790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BFAE6C83-11BF-4891-BCE0-E305D74E4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922"/>
          <a:stretch/>
        </p:blipFill>
        <p:spPr>
          <a:xfrm>
            <a:off x="0" y="-19097"/>
            <a:ext cx="12200313" cy="687709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FC8795C-7511-44EE-9227-79FE1B419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3429000"/>
            <a:ext cx="98679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0000500000000000000"/>
              </a:defRPr>
            </a:lvl1pPr>
          </a:lstStyle>
          <a:p>
            <a:r>
              <a:rPr lang="en-US"/>
              <a:t>TRANSTITION SLIDE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54A24C4-F646-4C9F-98F6-14F78C1B9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FA786B9-A740-497F-A71E-EE20B55F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6160426A-393A-4651-BBE7-64A7787F9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3A7323EB-60CC-4F26-B0F7-875253D83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9D71593-1DE1-4A26-8729-9DD37C066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666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94D3349B-7EE6-4BFD-A161-2FC761FC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8" y="0"/>
            <a:ext cx="12192000" cy="684050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ADE5E85-AE6B-40CA-87DB-AF346B308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82021562-B45D-44DF-BD8C-B00243DE4D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33473" y="1238870"/>
            <a:ext cx="6633920" cy="2240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7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7E0BE81-25B6-4358-B363-07389A661A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9248" y="6089071"/>
            <a:ext cx="5093883" cy="59827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67D55A0-8531-4476-BA49-B6267C78FD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8953" t="6063"/>
          <a:stretch/>
        </p:blipFill>
        <p:spPr>
          <a:xfrm>
            <a:off x="-8948" y="0"/>
            <a:ext cx="2892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08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064A154C-4517-42AE-9C71-B83A47C64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49618D9-E347-406B-8478-2C149D214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42F62DD-69EF-42E2-B5C6-0B0D49F6D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2626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974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C5239B3-2E26-4193-B735-D85931F3D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895" y="703648"/>
            <a:ext cx="5774755" cy="6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740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CA218-40E4-4CE7-BACD-6DD157817C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3153" y="697793"/>
            <a:ext cx="5924550" cy="534924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buSzPct val="99000"/>
              <a:buFontTx/>
              <a:buBlip>
                <a:blip r:embed="rId2"/>
              </a:buBlip>
              <a:defRPr sz="2400">
                <a:solidFill>
                  <a:srgbClr val="0F0F0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Agenda 1</a:t>
            </a:r>
          </a:p>
          <a:p>
            <a:pPr lvl="0"/>
            <a:r>
              <a:rPr lang="en-US"/>
              <a:t>Agenda 2</a:t>
            </a:r>
          </a:p>
          <a:p>
            <a:pPr lvl="0"/>
            <a:r>
              <a:rPr lang="en-US"/>
              <a:t>Agenda 3</a:t>
            </a:r>
          </a:p>
          <a:p>
            <a:pPr lvl="0"/>
            <a:r>
              <a:rPr lang="en-US"/>
              <a:t>Agenda 4</a:t>
            </a:r>
          </a:p>
          <a:p>
            <a:pPr lvl="0"/>
            <a:r>
              <a:rPr lang="en-US"/>
              <a:t>Agenda 5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86085B-A8BD-406F-AC96-7C03FBFA1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2578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97CB0-C2B5-4B08-8662-D088944A5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9475" y="2876378"/>
            <a:ext cx="4283075" cy="110524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E78379-5DDB-45AD-94B1-2A1ADCF96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F692-E913-4B06-8AE8-F3759C767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9251" y="6531843"/>
            <a:ext cx="1954530" cy="229559"/>
          </a:xfrm>
          <a:prstGeom prst="rect">
            <a:avLst/>
          </a:prstGeom>
        </p:spPr>
      </p:pic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77A552FC-CCAF-432C-885C-AA93D351C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50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1D4F3DE-4DCD-4F0A-90EA-6349A0161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72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47EA0390-395A-43F9-9DF7-D4B76D2C5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054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0041AAAA-31C1-414B-BFE7-1D15513B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4EE344B-672D-408B-A59B-07CA570DA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6813321-760C-4916-98DC-431761457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12874"/>
            <a:ext cx="11233149" cy="4937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88FDBA8-21AD-49C3-B31A-7003878B8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39DB48B-A1BE-48FE-A5A4-A01DED35E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47EA0390-395A-43F9-9DF7-D4B76D2C5F9B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9E31AE58-6779-4F15-90CE-AB8FA8598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3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43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CDEBB967-92EE-432F-A22D-9F2727F7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E896F2C8-5278-4DCB-9334-88E8D5F7B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3A27AA3-045A-48D5-B143-465F9C46D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412874"/>
            <a:ext cx="5850570" cy="4872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0B6771E-D433-4994-BA19-AE9E3A293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AABC8E36-859F-4EF0-9757-184ED974B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BB6509AE-9204-41C2-A6B4-32E09D4858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1409579"/>
            <a:ext cx="4821359" cy="4821359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3FD2DA9-A0EF-48A0-9E5E-DDED8E7AB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47EA0390-395A-43F9-9DF7-D4B76D2C5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81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CDEBB967-92EE-432F-A22D-9F2727F7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E896F2C8-5278-4DCB-9334-88E8D5F7B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3A27AA3-045A-48D5-B143-465F9C46D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412874"/>
            <a:ext cx="5850570" cy="4872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0B6771E-D433-4994-BA19-AE9E3A293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AABC8E36-859F-4EF0-9757-184ED974B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BB6509AE-9204-41C2-A6B4-32E09D4858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1409579"/>
            <a:ext cx="4821359" cy="4821359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3FD2DA9-A0EF-48A0-9E5E-DDED8E7AB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498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B33C1B-2DC0-4538-978E-0386537E3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4020A09-2140-44CB-97AC-1862F0047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C844915-8D3B-44AC-AB17-0991DA67D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8D2B737-967E-4662-AC14-0967B987B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9E5357A-24A3-4D5F-8F91-C6C93D2CC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7DFB139-A35D-4DF9-B5AA-F56480404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47EA0390-395A-43F9-9DF7-D4B76D2C5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680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064A154C-4517-42AE-9C71-B83A47C64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49618D9-E347-406B-8478-2C149D214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42F62DD-69EF-42E2-B5C6-0B0D49F6D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47EA0390-395A-43F9-9DF7-D4B76D2C5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60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F12B139-865B-4F57-92B8-2FE52EEEE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64C1600-844A-42BA-8604-628A151F0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17CDAC6B-A1DE-4F14-837C-A42B877A3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47EA0390-395A-43F9-9DF7-D4B76D2C5F9B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0AC18BE-F01E-490D-AF5A-E62CB4BA5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70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568ACC4-58D2-4452-9C1F-74590338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261B3F-B465-4130-AD2B-CE984FA16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DF26B1-3389-45D4-B26A-2BF4FD8DE26C}"/>
              </a:ext>
            </a:extLst>
          </p:cNvPr>
          <p:cNvSpPr/>
          <p:nvPr/>
        </p:nvSpPr>
        <p:spPr>
          <a:xfrm>
            <a:off x="608135" y="1690030"/>
            <a:ext cx="2981325" cy="2981325"/>
          </a:xfrm>
          <a:prstGeom prst="ellipse">
            <a:avLst/>
          </a:prstGeom>
          <a:solidFill>
            <a:srgbClr val="F27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755A-70F2-49A7-9924-E513F53B2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0831" y="2584585"/>
            <a:ext cx="859155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TRANSTITION TITLE 1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D0A5BC7-F935-4FB4-A4B8-D25177EE0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3425F269-2C2E-4EED-B2F5-01819FB36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CB3396C-0205-4980-9C9D-8313E33E5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47EA0390-395A-43F9-9DF7-D4B76D2C5F9B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733309F-5945-43F7-819D-6ECE6BAA5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86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BFAE6C83-11BF-4891-BCE0-E305D74E4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922"/>
          <a:stretch/>
        </p:blipFill>
        <p:spPr>
          <a:xfrm>
            <a:off x="0" y="-19097"/>
            <a:ext cx="12200313" cy="687709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FC8795C-7511-44EE-9227-79FE1B419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3429000"/>
            <a:ext cx="98679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0000500000000000000"/>
              </a:defRPr>
            </a:lvl1pPr>
          </a:lstStyle>
          <a:p>
            <a:r>
              <a:rPr lang="en-US"/>
              <a:t>TRANSTITION SLIDE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54A24C4-F646-4C9F-98F6-14F78C1B9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FA786B9-A740-497F-A71E-EE20B55F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6160426A-393A-4651-BBE7-64A7787F9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3A7323EB-60CC-4F26-B0F7-875253D83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47EA0390-395A-43F9-9DF7-D4B76D2C5F9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9D71593-1DE1-4A26-8729-9DD37C066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464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94D3349B-7EE6-4BFD-A161-2FC761FC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8" y="0"/>
            <a:ext cx="12192000" cy="684050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ADE5E85-AE6B-40CA-87DB-AF346B308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82021562-B45D-44DF-BD8C-B00243DE4D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33473" y="1238870"/>
            <a:ext cx="6633920" cy="2240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7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7E0BE81-25B6-4358-B363-07389A661A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9248" y="6089071"/>
            <a:ext cx="5093883" cy="59827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67D55A0-8531-4476-BA49-B6267C78FD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8953" t="6063"/>
          <a:stretch/>
        </p:blipFill>
        <p:spPr>
          <a:xfrm>
            <a:off x="-8948" y="0"/>
            <a:ext cx="2892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84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C5239B3-2E26-4193-B735-D85931F3D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895" y="703648"/>
            <a:ext cx="5774755" cy="6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574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CA218-40E4-4CE7-BACD-6DD157817C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3153" y="697793"/>
            <a:ext cx="5924550" cy="534924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buSzPct val="99000"/>
              <a:buFontTx/>
              <a:buBlip>
                <a:blip r:embed="rId2"/>
              </a:buBlip>
              <a:defRPr sz="2400">
                <a:solidFill>
                  <a:srgbClr val="0F0F0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Agenda 1</a:t>
            </a:r>
          </a:p>
          <a:p>
            <a:pPr lvl="0"/>
            <a:r>
              <a:rPr lang="en-US"/>
              <a:t>Agenda 2</a:t>
            </a:r>
          </a:p>
          <a:p>
            <a:pPr lvl="0"/>
            <a:r>
              <a:rPr lang="en-US"/>
              <a:t>Agenda 3</a:t>
            </a:r>
          </a:p>
          <a:p>
            <a:pPr lvl="0"/>
            <a:r>
              <a:rPr lang="en-US"/>
              <a:t>Agenda 4</a:t>
            </a:r>
          </a:p>
          <a:p>
            <a:pPr lvl="0"/>
            <a:r>
              <a:rPr lang="en-US"/>
              <a:t>Agenda 5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86085B-A8BD-406F-AC96-7C03FBFA1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2578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97CB0-C2B5-4B08-8662-D088944A5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9475" y="2876378"/>
            <a:ext cx="4283075" cy="110524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E78379-5DDB-45AD-94B1-2A1ADCF96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F692-E913-4B06-8AE8-F3759C767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9251" y="6531843"/>
            <a:ext cx="1954530" cy="229559"/>
          </a:xfrm>
          <a:prstGeom prst="rect">
            <a:avLst/>
          </a:prstGeom>
        </p:spPr>
      </p:pic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77A552FC-CCAF-432C-885C-AA93D351C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50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1D4F3DE-4DCD-4F0A-90EA-6349A0161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72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1275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0041AAAA-31C1-414B-BFE7-1D15513B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4EE344B-672D-408B-A59B-07CA570DA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6813321-760C-4916-98DC-431761457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12874"/>
            <a:ext cx="11233149" cy="4937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39DB48B-A1BE-48FE-A5A4-A01DED35E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9E31AE58-6779-4F15-90CE-AB8FA8598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98650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432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B33C1B-2DC0-4538-978E-0386537E3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4020A09-2140-44CB-97AC-1862F0047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C844915-8D3B-44AC-AB17-0991DA67D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8D2B737-967E-4662-AC14-0967B987B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9E5357A-24A3-4D5F-8F91-C6C93D2CC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7DFB139-A35D-4DF9-B5AA-F56480404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518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B33C1B-2DC0-4538-978E-0386537E3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4020A09-2140-44CB-97AC-1862F0047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C844915-8D3B-44AC-AB17-0991DA67D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8D2B737-967E-4662-AC14-0967B987B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9E5357A-24A3-4D5F-8F91-C6C93D2CC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7DFB139-A35D-4DF9-B5AA-F56480404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149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F12B139-865B-4F57-92B8-2FE52EEEE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64C1600-844A-42BA-8604-628A151F0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17CDAC6B-A1DE-4F14-837C-A42B877A3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0AC18BE-F01E-490D-AF5A-E62CB4BA5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93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568ACC4-58D2-4452-9C1F-74590338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261B3F-B465-4130-AD2B-CE984FA16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DF26B1-3389-45D4-B26A-2BF4FD8DE26C}"/>
              </a:ext>
            </a:extLst>
          </p:cNvPr>
          <p:cNvSpPr/>
          <p:nvPr/>
        </p:nvSpPr>
        <p:spPr>
          <a:xfrm>
            <a:off x="608135" y="1690030"/>
            <a:ext cx="2981325" cy="2981325"/>
          </a:xfrm>
          <a:prstGeom prst="ellipse">
            <a:avLst/>
          </a:prstGeom>
          <a:solidFill>
            <a:srgbClr val="F27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755A-70F2-49A7-9924-E513F53B2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0831" y="2584585"/>
            <a:ext cx="859155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TRANSTITION TITLE 1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D0A5BC7-F935-4FB4-A4B8-D25177EE0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3425F269-2C2E-4EED-B2F5-01819FB36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CB3396C-0205-4980-9C9D-8313E33E5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733309F-5945-43F7-819D-6ECE6BAA5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981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BFAE6C83-11BF-4891-BCE0-E305D74E4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922"/>
          <a:stretch/>
        </p:blipFill>
        <p:spPr>
          <a:xfrm>
            <a:off x="0" y="-19097"/>
            <a:ext cx="12200313" cy="687709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FC8795C-7511-44EE-9227-79FE1B419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3429000"/>
            <a:ext cx="98679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0000500000000000000"/>
              </a:defRPr>
            </a:lvl1pPr>
          </a:lstStyle>
          <a:p>
            <a:r>
              <a:rPr lang="en-US"/>
              <a:t>TRANSTITION SLIDE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54A24C4-F646-4C9F-98F6-14F78C1B9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FA786B9-A740-497F-A71E-EE20B55F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6160426A-393A-4651-BBE7-64A7787F9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3A7323EB-60CC-4F26-B0F7-875253D83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9D71593-1DE1-4A26-8729-9DD37C066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887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94D3349B-7EE6-4BFD-A161-2FC761FC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8" y="0"/>
            <a:ext cx="12192000" cy="684050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ADE5E85-AE6B-40CA-87DB-AF346B308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82021562-B45D-44DF-BD8C-B00243DE4D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33473" y="1238870"/>
            <a:ext cx="6633920" cy="2240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7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7E0BE81-25B6-4358-B363-07389A661A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9248" y="6089071"/>
            <a:ext cx="5093883" cy="59827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67D55A0-8531-4476-BA49-B6267C78FD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8953" t="6063"/>
          <a:stretch/>
        </p:blipFill>
        <p:spPr>
          <a:xfrm>
            <a:off x="-8948" y="0"/>
            <a:ext cx="2892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20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gradFill>
          <a:gsLst>
            <a:gs pos="1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4E5E2-CF41-47B2-9F50-8E509C9A95B2}"/>
              </a:ext>
            </a:extLst>
          </p:cNvPr>
          <p:cNvGrpSpPr/>
          <p:nvPr userDrawn="1"/>
        </p:nvGrpSpPr>
        <p:grpSpPr>
          <a:xfrm>
            <a:off x="376199" y="1131290"/>
            <a:ext cx="2481539" cy="2845072"/>
            <a:chOff x="449781" y="731902"/>
            <a:chExt cx="2481539" cy="284507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C4D1C1-96FF-4B5E-B7DD-A50D49276E83}"/>
                </a:ext>
              </a:extLst>
            </p:cNvPr>
            <p:cNvSpPr/>
            <p:nvPr userDrawn="1"/>
          </p:nvSpPr>
          <p:spPr>
            <a:xfrm>
              <a:off x="1193960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12E6F-AA94-4B9B-B931-BB7EF01CF600}"/>
                </a:ext>
              </a:extLst>
            </p:cNvPr>
            <p:cNvGrpSpPr/>
            <p:nvPr userDrawn="1"/>
          </p:nvGrpSpPr>
          <p:grpSpPr>
            <a:xfrm>
              <a:off x="449781" y="731902"/>
              <a:ext cx="990600" cy="2845072"/>
              <a:chOff x="310246" y="679523"/>
              <a:chExt cx="990600" cy="2845072"/>
            </a:xfrm>
          </p:grpSpPr>
          <p:sp>
            <p:nvSpPr>
              <p:cNvPr id="23" name="Flowchart: Display 22">
                <a:extLst>
                  <a:ext uri="{FF2B5EF4-FFF2-40B4-BE49-F238E27FC236}">
                    <a16:creationId xmlns:a16="http://schemas.microsoft.com/office/drawing/2014/main" id="{06ACE013-89A3-4AEB-A597-B259D50DE211}"/>
                  </a:ext>
                </a:extLst>
              </p:cNvPr>
              <p:cNvSpPr/>
              <p:nvPr userDrawn="1"/>
            </p:nvSpPr>
            <p:spPr>
              <a:xfrm rot="16200000">
                <a:off x="289079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ardrop 23">
                <a:extLst>
                  <a:ext uri="{FF2B5EF4-FFF2-40B4-BE49-F238E27FC236}">
                    <a16:creationId xmlns:a16="http://schemas.microsoft.com/office/drawing/2014/main" id="{42F02DED-3AF6-42D6-8F14-3D482EA27166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FE00D23-23DB-450E-8342-BF40414DBB9A}"/>
                  </a:ext>
                </a:extLst>
              </p:cNvPr>
              <p:cNvCxnSpPr>
                <a:stCxn id="23" idx="1"/>
                <a:endCxn id="24" idx="7"/>
              </p:cNvCxnSpPr>
              <p:nvPr userDrawn="1"/>
            </p:nvCxnSpPr>
            <p:spPr>
              <a:xfrm flipH="1">
                <a:off x="805528" y="1712457"/>
                <a:ext cx="18" cy="1511107"/>
              </a:xfrm>
              <a:prstGeom prst="line">
                <a:avLst/>
              </a:pr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B465149-90D5-4AA1-919B-893CAE488574}"/>
              </a:ext>
            </a:extLst>
          </p:cNvPr>
          <p:cNvSpPr/>
          <p:nvPr userDrawn="1"/>
        </p:nvSpPr>
        <p:spPr>
          <a:xfrm>
            <a:off x="1120378" y="2301766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9E75E0F-91D4-48B9-B8D7-50C65E859BA3}"/>
              </a:ext>
            </a:extLst>
          </p:cNvPr>
          <p:cNvGrpSpPr/>
          <p:nvPr userDrawn="1"/>
        </p:nvGrpSpPr>
        <p:grpSpPr>
          <a:xfrm>
            <a:off x="2636182" y="3724159"/>
            <a:ext cx="2481241" cy="2845072"/>
            <a:chOff x="3580478" y="3327592"/>
            <a:chExt cx="2481241" cy="284507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D68C0D-A017-45D6-BB27-9B3E06DDB704}"/>
                </a:ext>
              </a:extLst>
            </p:cNvPr>
            <p:cNvSpPr/>
            <p:nvPr userDrawn="1"/>
          </p:nvSpPr>
          <p:spPr>
            <a:xfrm>
              <a:off x="4324359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9595E80-B3F5-4BDF-9674-17BA742BFCD8}"/>
                </a:ext>
              </a:extLst>
            </p:cNvPr>
            <p:cNvGrpSpPr/>
            <p:nvPr userDrawn="1"/>
          </p:nvGrpSpPr>
          <p:grpSpPr>
            <a:xfrm rot="10800000">
              <a:off x="3580478" y="3327592"/>
              <a:ext cx="990600" cy="2845072"/>
              <a:chOff x="310245" y="679523"/>
              <a:chExt cx="990600" cy="2845072"/>
            </a:xfrm>
          </p:grpSpPr>
          <p:sp>
            <p:nvSpPr>
              <p:cNvPr id="37" name="Flowchart: Display 36">
                <a:extLst>
                  <a:ext uri="{FF2B5EF4-FFF2-40B4-BE49-F238E27FC236}">
                    <a16:creationId xmlns:a16="http://schemas.microsoft.com/office/drawing/2014/main" id="{0EB63076-286D-42D4-B6E3-150127BB011E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ardrop 37">
                <a:extLst>
                  <a:ext uri="{FF2B5EF4-FFF2-40B4-BE49-F238E27FC236}">
                    <a16:creationId xmlns:a16="http://schemas.microsoft.com/office/drawing/2014/main" id="{08388872-548B-4F74-8ADA-BA79278B29DA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C367834-D910-4D8A-AE27-D24B90B8FED9}"/>
                  </a:ext>
                </a:extLst>
              </p:cNvPr>
              <p:cNvCxnSpPr>
                <a:stCxn id="37" idx="1"/>
                <a:endCxn id="38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CF13D38-5B6A-4696-A3FC-685C7C5C2F98}"/>
              </a:ext>
            </a:extLst>
          </p:cNvPr>
          <p:cNvSpPr/>
          <p:nvPr userDrawn="1"/>
        </p:nvSpPr>
        <p:spPr>
          <a:xfrm>
            <a:off x="3380063" y="4113787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7E4BCAD-9B1F-4FCE-B6D6-D4263D7192A8}"/>
              </a:ext>
            </a:extLst>
          </p:cNvPr>
          <p:cNvGrpSpPr/>
          <p:nvPr userDrawn="1"/>
        </p:nvGrpSpPr>
        <p:grpSpPr>
          <a:xfrm>
            <a:off x="4895867" y="1131290"/>
            <a:ext cx="2480925" cy="2845072"/>
            <a:chOff x="5595782" y="731902"/>
            <a:chExt cx="2480925" cy="284507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F40056-7D5D-434C-A112-A71B3AC1C5FB}"/>
                </a:ext>
              </a:extLst>
            </p:cNvPr>
            <p:cNvSpPr/>
            <p:nvPr userDrawn="1"/>
          </p:nvSpPr>
          <p:spPr>
            <a:xfrm>
              <a:off x="6339347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69BC877-8213-4692-9A4D-FD7B88E7C5A6}"/>
                </a:ext>
              </a:extLst>
            </p:cNvPr>
            <p:cNvGrpSpPr/>
            <p:nvPr userDrawn="1"/>
          </p:nvGrpSpPr>
          <p:grpSpPr>
            <a:xfrm>
              <a:off x="5595782" y="731902"/>
              <a:ext cx="990600" cy="2845072"/>
              <a:chOff x="310245" y="679523"/>
              <a:chExt cx="990600" cy="2845072"/>
            </a:xfrm>
          </p:grpSpPr>
          <p:sp>
            <p:nvSpPr>
              <p:cNvPr id="29" name="Flowchart: Display 28">
                <a:extLst>
                  <a:ext uri="{FF2B5EF4-FFF2-40B4-BE49-F238E27FC236}">
                    <a16:creationId xmlns:a16="http://schemas.microsoft.com/office/drawing/2014/main" id="{1AE2468A-ED10-4324-82BB-5A0BA4827E36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E56C60B5-1DC8-4DF5-8C79-7D0234192ECE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8426C8-666D-4D49-A5A2-EF7D4925E701}"/>
                  </a:ext>
                </a:extLst>
              </p:cNvPr>
              <p:cNvCxnSpPr>
                <a:stCxn id="29" idx="1"/>
                <a:endCxn id="30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4AC8F75-168C-4C68-93A4-C49CE0D72DA1}"/>
              </a:ext>
            </a:extLst>
          </p:cNvPr>
          <p:cNvSpPr/>
          <p:nvPr userDrawn="1"/>
        </p:nvSpPr>
        <p:spPr>
          <a:xfrm>
            <a:off x="5639097" y="2301765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47600A-5704-4A90-840D-E9311F4AB54B}"/>
              </a:ext>
            </a:extLst>
          </p:cNvPr>
          <p:cNvGrpSpPr/>
          <p:nvPr userDrawn="1"/>
        </p:nvGrpSpPr>
        <p:grpSpPr>
          <a:xfrm>
            <a:off x="7155235" y="3724159"/>
            <a:ext cx="2480925" cy="2845072"/>
            <a:chOff x="7610770" y="3314261"/>
            <a:chExt cx="2480925" cy="284507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844AA0-BA69-42F2-A1E9-31E3350B1AF0}"/>
                </a:ext>
              </a:extLst>
            </p:cNvPr>
            <p:cNvSpPr/>
            <p:nvPr userDrawn="1"/>
          </p:nvSpPr>
          <p:spPr>
            <a:xfrm>
              <a:off x="8354335" y="3319709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B1BA44D-2835-4C9E-910A-11ED332B2023}"/>
                </a:ext>
              </a:extLst>
            </p:cNvPr>
            <p:cNvGrpSpPr/>
            <p:nvPr userDrawn="1"/>
          </p:nvGrpSpPr>
          <p:grpSpPr>
            <a:xfrm rot="10800000">
              <a:off x="7610770" y="3314261"/>
              <a:ext cx="990600" cy="2845072"/>
              <a:chOff x="310245" y="679523"/>
              <a:chExt cx="990600" cy="2845072"/>
            </a:xfrm>
          </p:grpSpPr>
          <p:sp>
            <p:nvSpPr>
              <p:cNvPr id="41" name="Flowchart: Display 40">
                <a:extLst>
                  <a:ext uri="{FF2B5EF4-FFF2-40B4-BE49-F238E27FC236}">
                    <a16:creationId xmlns:a16="http://schemas.microsoft.com/office/drawing/2014/main" id="{7968DDF3-A7FB-4CFF-BEDD-FAFD948222BF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ardrop 41">
                <a:extLst>
                  <a:ext uri="{FF2B5EF4-FFF2-40B4-BE49-F238E27FC236}">
                    <a16:creationId xmlns:a16="http://schemas.microsoft.com/office/drawing/2014/main" id="{8C0014C3-F16F-45C3-A70C-39FE594E42BA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F903941-6F22-4289-9EBA-80BACB317BE3}"/>
                  </a:ext>
                </a:extLst>
              </p:cNvPr>
              <p:cNvCxnSpPr>
                <a:stCxn id="41" idx="1"/>
                <a:endCxn id="42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8EA4B40-CEB6-4259-861F-2BB19B0C5D63}"/>
              </a:ext>
            </a:extLst>
          </p:cNvPr>
          <p:cNvSpPr/>
          <p:nvPr userDrawn="1"/>
        </p:nvSpPr>
        <p:spPr>
          <a:xfrm>
            <a:off x="7898800" y="4113786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B0FD183-4A42-4F94-A86E-8EE0AD03C1B1}"/>
              </a:ext>
            </a:extLst>
          </p:cNvPr>
          <p:cNvGrpSpPr/>
          <p:nvPr userDrawn="1"/>
        </p:nvGrpSpPr>
        <p:grpSpPr>
          <a:xfrm>
            <a:off x="9414603" y="1155569"/>
            <a:ext cx="2480327" cy="2845072"/>
            <a:chOff x="9626356" y="731902"/>
            <a:chExt cx="2480327" cy="284507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08103C-D37D-4AAA-80F7-3877C6552414}"/>
                </a:ext>
              </a:extLst>
            </p:cNvPr>
            <p:cNvSpPr/>
            <p:nvPr userDrawn="1"/>
          </p:nvSpPr>
          <p:spPr>
            <a:xfrm>
              <a:off x="10369323" y="3314261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F7E66A5-9DFC-46F8-9BA6-4E9C6FFCD9E6}"/>
                </a:ext>
              </a:extLst>
            </p:cNvPr>
            <p:cNvGrpSpPr/>
            <p:nvPr userDrawn="1"/>
          </p:nvGrpSpPr>
          <p:grpSpPr>
            <a:xfrm>
              <a:off x="9626356" y="731902"/>
              <a:ext cx="990600" cy="2845072"/>
              <a:chOff x="310245" y="679523"/>
              <a:chExt cx="990600" cy="2845072"/>
            </a:xfrm>
          </p:grpSpPr>
          <p:sp>
            <p:nvSpPr>
              <p:cNvPr id="33" name="Flowchart: Display 32">
                <a:extLst>
                  <a:ext uri="{FF2B5EF4-FFF2-40B4-BE49-F238E27FC236}">
                    <a16:creationId xmlns:a16="http://schemas.microsoft.com/office/drawing/2014/main" id="{F8DEB042-6E53-476C-AD3B-7519E164C260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ardrop 33">
                <a:extLst>
                  <a:ext uri="{FF2B5EF4-FFF2-40B4-BE49-F238E27FC236}">
                    <a16:creationId xmlns:a16="http://schemas.microsoft.com/office/drawing/2014/main" id="{C26BCFD1-554C-453E-BC94-2AD7F124C78B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E163B23-5612-4951-92C2-FB0F3EA60BA3}"/>
                  </a:ext>
                </a:extLst>
              </p:cNvPr>
              <p:cNvCxnSpPr>
                <a:stCxn id="33" idx="1"/>
                <a:endCxn id="34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6CCC78-344D-47D6-9D62-298F4C27B177}"/>
              </a:ext>
            </a:extLst>
          </p:cNvPr>
          <p:cNvSpPr/>
          <p:nvPr userDrawn="1"/>
        </p:nvSpPr>
        <p:spPr>
          <a:xfrm>
            <a:off x="10126864" y="2301764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B67CD72-3E2F-4B3D-8FEE-7EA9FC7E6F0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20775" y="3987800"/>
            <a:ext cx="1585913" cy="4685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70" name="Text Placeholder 68">
            <a:extLst>
              <a:ext uri="{FF2B5EF4-FFF2-40B4-BE49-F238E27FC236}">
                <a16:creationId xmlns:a16="http://schemas.microsoft.com/office/drawing/2014/main" id="{F38E8D57-85C5-48AB-9DB1-A8FDE958D98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1465" y="3226676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71" name="Text Placeholder 68">
            <a:extLst>
              <a:ext uri="{FF2B5EF4-FFF2-40B4-BE49-F238E27FC236}">
                <a16:creationId xmlns:a16="http://schemas.microsoft.com/office/drawing/2014/main" id="{4198F121-2094-4414-B727-1ABF6D156D9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2270" y="4052290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72" name="Text Placeholder 68">
            <a:extLst>
              <a:ext uri="{FF2B5EF4-FFF2-40B4-BE49-F238E27FC236}">
                <a16:creationId xmlns:a16="http://schemas.microsoft.com/office/drawing/2014/main" id="{E3FC3CFE-62A4-403C-9E5E-92826237892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97804" y="3213649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73" name="Text Placeholder 68">
            <a:extLst>
              <a:ext uri="{FF2B5EF4-FFF2-40B4-BE49-F238E27FC236}">
                <a16:creationId xmlns:a16="http://schemas.microsoft.com/office/drawing/2014/main" id="{65C03126-CE58-4E57-A3FC-BB298EE1079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183646" y="4025190"/>
            <a:ext cx="1556251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A051197C-E077-4731-B77B-6E25FE6DB89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120775" y="2427889"/>
            <a:ext cx="1728788" cy="11566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74">
            <a:extLst>
              <a:ext uri="{FF2B5EF4-FFF2-40B4-BE49-F238E27FC236}">
                <a16:creationId xmlns:a16="http://schemas.microsoft.com/office/drawing/2014/main" id="{94E15A42-1C1B-41C1-98D7-5F862CABEA8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371465" y="4225158"/>
            <a:ext cx="1728788" cy="11511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74">
            <a:extLst>
              <a:ext uri="{FF2B5EF4-FFF2-40B4-BE49-F238E27FC236}">
                <a16:creationId xmlns:a16="http://schemas.microsoft.com/office/drawing/2014/main" id="{4E361932-4C94-4975-A440-9F74D084790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5643383" y="2427889"/>
            <a:ext cx="1728788" cy="1156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74">
            <a:extLst>
              <a:ext uri="{FF2B5EF4-FFF2-40B4-BE49-F238E27FC236}">
                <a16:creationId xmlns:a16="http://schemas.microsoft.com/office/drawing/2014/main" id="{D3C6EF22-CA89-422B-8C85-459BCA9532F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889407" y="4225157"/>
            <a:ext cx="1728788" cy="11713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74">
            <a:extLst>
              <a:ext uri="{FF2B5EF4-FFF2-40B4-BE49-F238E27FC236}">
                <a16:creationId xmlns:a16="http://schemas.microsoft.com/office/drawing/2014/main" id="{13BE834B-38E1-42BC-8467-6B0BE183817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126864" y="2427889"/>
            <a:ext cx="1728788" cy="1156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B01B37D2-6ED5-4AE0-9451-213B7C437A4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02884"/>
            <a:ext cx="10515600" cy="50807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46008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C5239B3-2E26-4193-B735-D85931F3DE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895" y="703648"/>
            <a:ext cx="5774755" cy="6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211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CA218-40E4-4CE7-BACD-6DD157817C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3153" y="697793"/>
            <a:ext cx="5924550" cy="534924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buSzPct val="99000"/>
              <a:buFontTx/>
              <a:buBlip>
                <a:blip r:embed="rId2"/>
              </a:buBlip>
              <a:defRPr sz="2400">
                <a:solidFill>
                  <a:srgbClr val="0F0F0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Agenda 1</a:t>
            </a:r>
          </a:p>
          <a:p>
            <a:pPr lvl="0"/>
            <a:r>
              <a:rPr lang="en-US"/>
              <a:t>Agenda 2</a:t>
            </a:r>
          </a:p>
          <a:p>
            <a:pPr lvl="0"/>
            <a:r>
              <a:rPr lang="en-US"/>
              <a:t>Agenda 3</a:t>
            </a:r>
          </a:p>
          <a:p>
            <a:pPr lvl="0"/>
            <a:r>
              <a:rPr lang="en-US"/>
              <a:t>Agenda 4</a:t>
            </a:r>
          </a:p>
          <a:p>
            <a:pPr lvl="0"/>
            <a:r>
              <a:rPr lang="en-US"/>
              <a:t>Agenda 5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86085B-A8BD-406F-AC96-7C03FBFA16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2578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97CB0-C2B5-4B08-8662-D088944A5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9475" y="2876378"/>
            <a:ext cx="4283075" cy="110524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E78379-5DDB-45AD-94B1-2A1ADCF960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F692-E913-4B06-8AE8-F3759C767C2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9251" y="6531843"/>
            <a:ext cx="1954530" cy="229559"/>
          </a:xfrm>
          <a:prstGeom prst="rect">
            <a:avLst/>
          </a:prstGeom>
        </p:spPr>
      </p:pic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77A552FC-CCAF-432C-885C-AA93D351C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50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1D4F3DE-4DCD-4F0A-90EA-6349A0161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72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45521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0041AAAA-31C1-414B-BFE7-1D15513B69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4EE344B-672D-408B-A59B-07CA570DA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6813321-760C-4916-98DC-431761457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12874"/>
            <a:ext cx="11233149" cy="4937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88FDBA8-21AD-49C3-B31A-7003878B82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39DB48B-A1BE-48FE-A5A4-A01DED35E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9E31AE58-6779-4F15-90CE-AB8FA8598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12949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4320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B33C1B-2DC0-4538-978E-0386537E3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4020A09-2140-44CB-97AC-1862F0047A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C844915-8D3B-44AC-AB17-0991DA67D8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8D2B737-967E-4662-AC14-0967B987BCC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9E5357A-24A3-4D5F-8F91-C6C93D2CC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7DFB139-A35D-4DF9-B5AA-F56480404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49494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F12B139-865B-4F57-92B8-2FE52EEEE5C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64C1600-844A-42BA-8604-628A151F0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17CDAC6B-A1DE-4F14-837C-A42B877A3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0AC18BE-F01E-490D-AF5A-E62CB4BA5ED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02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F12B139-865B-4F57-92B8-2FE52EEEE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64C1600-844A-42BA-8604-628A151F0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17CDAC6B-A1DE-4F14-837C-A42B877A3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0AC18BE-F01E-490D-AF5A-E62CB4BA5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253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568ACC4-58D2-4452-9C1F-745903380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261B3F-B465-4130-AD2B-CE984FA163A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DF26B1-3389-45D4-B26A-2BF4FD8DE26C}"/>
              </a:ext>
            </a:extLst>
          </p:cNvPr>
          <p:cNvSpPr/>
          <p:nvPr userDrawn="1"/>
        </p:nvSpPr>
        <p:spPr>
          <a:xfrm>
            <a:off x="608135" y="1690030"/>
            <a:ext cx="2981325" cy="2981325"/>
          </a:xfrm>
          <a:prstGeom prst="ellipse">
            <a:avLst/>
          </a:prstGeom>
          <a:solidFill>
            <a:srgbClr val="F27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755A-70F2-49A7-9924-E513F53B2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0831" y="2584585"/>
            <a:ext cx="859155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TRANSTITION TITLE 1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D0A5BC7-F935-4FB4-A4B8-D25177EE0A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3425F269-2C2E-4EED-B2F5-01819FB36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CB3396C-0205-4980-9C9D-8313E33E5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733309F-5945-43F7-819D-6ECE6BAA5C0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077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BFAE6C83-11BF-4891-BCE0-E305D74E4B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922"/>
          <a:stretch/>
        </p:blipFill>
        <p:spPr>
          <a:xfrm>
            <a:off x="0" y="-19097"/>
            <a:ext cx="12200313" cy="687709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FC8795C-7511-44EE-9227-79FE1B419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3429000"/>
            <a:ext cx="98679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0000500000000000000"/>
              </a:defRPr>
            </a:lvl1pPr>
          </a:lstStyle>
          <a:p>
            <a:r>
              <a:rPr lang="en-US"/>
              <a:t>TRANSTITION SLIDE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54A24C4-F646-4C9F-98F6-14F78C1B95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FA786B9-A740-497F-A71E-EE20B55F1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6160426A-393A-4651-BBE7-64A7787F9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3A7323EB-60CC-4F26-B0F7-875253D83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9D71593-1DE1-4A26-8729-9DD37C0669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725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94D3349B-7EE6-4BFD-A161-2FC761FC7A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8" y="0"/>
            <a:ext cx="12192000" cy="684050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ADE5E85-AE6B-40CA-87DB-AF346B308D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82021562-B45D-44DF-BD8C-B00243DE4D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33473" y="1238870"/>
            <a:ext cx="6633920" cy="2240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7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7E0BE81-25B6-4358-B363-07389A661A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9248" y="6089071"/>
            <a:ext cx="5093883" cy="59827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67D55A0-8531-4476-BA49-B6267C78F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8953" t="6063"/>
          <a:stretch/>
        </p:blipFill>
        <p:spPr>
          <a:xfrm>
            <a:off x="-8948" y="0"/>
            <a:ext cx="2892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30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AA810-4EEC-4D0F-B163-DFC9638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B6233-FC4F-4628-BA1D-2782F64945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1D367-A9C7-46F9-B78E-724D1BEC06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428488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_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0041AAAA-31C1-414B-BFE7-1D15513B69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4EE344B-672D-408B-A59B-07CA570DA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6813321-760C-4916-98DC-431761457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12874"/>
            <a:ext cx="11233149" cy="4937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88FDBA8-21AD-49C3-B31A-7003878B82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39DB48B-A1BE-48FE-A5A4-A01DED35E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9E31AE58-6779-4F15-90CE-AB8FA8598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3872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432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064A154C-4517-42AE-9C71-B83A47C64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49618D9-E347-406B-8478-2C149D214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42F62DD-69EF-42E2-B5C6-0B0D49F6D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3865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CA218-40E4-4CE7-BACD-6DD157817C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3153" y="697793"/>
            <a:ext cx="5924550" cy="534924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buSzPct val="99000"/>
              <a:buFontTx/>
              <a:buBlip>
                <a:blip r:embed="rId2"/>
              </a:buBlip>
              <a:defRPr sz="2400">
                <a:solidFill>
                  <a:srgbClr val="0F0F0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Agenda 1</a:t>
            </a:r>
          </a:p>
          <a:p>
            <a:pPr lvl="0"/>
            <a:r>
              <a:rPr lang="en-US"/>
              <a:t>Agenda 2</a:t>
            </a:r>
          </a:p>
          <a:p>
            <a:pPr lvl="0"/>
            <a:r>
              <a:rPr lang="en-US"/>
              <a:t>Agenda 3</a:t>
            </a:r>
          </a:p>
          <a:p>
            <a:pPr lvl="0"/>
            <a:r>
              <a:rPr lang="en-US"/>
              <a:t>Agenda 4</a:t>
            </a:r>
          </a:p>
          <a:p>
            <a:pPr lvl="0"/>
            <a:r>
              <a:rPr lang="en-US"/>
              <a:t>Agenda 5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86085B-A8BD-406F-AC96-7C03FBFA1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2578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97CB0-C2B5-4B08-8662-D088944A5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9475" y="2876378"/>
            <a:ext cx="4283075" cy="110524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E78379-5DDB-45AD-94B1-2A1ADCF96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F692-E913-4B06-8AE8-F3759C767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9251" y="6531843"/>
            <a:ext cx="1954530" cy="229559"/>
          </a:xfrm>
          <a:prstGeom prst="rect">
            <a:avLst/>
          </a:prstGeom>
        </p:spPr>
      </p:pic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77A552FC-CCAF-432C-885C-AA93D351C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50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1D4F3DE-4DCD-4F0A-90EA-6349A0161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72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59476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94D3349B-7EE6-4BFD-A161-2FC761FC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8" y="0"/>
            <a:ext cx="12192000" cy="684050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ADE5E85-AE6B-40CA-87DB-AF346B308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82021562-B45D-44DF-BD8C-B00243DE4D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33473" y="1238870"/>
            <a:ext cx="6633920" cy="2240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7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7E0BE81-25B6-4358-B363-07389A661A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9248" y="6089071"/>
            <a:ext cx="5093883" cy="59827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67D55A0-8531-4476-BA49-B6267C78FD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8953" t="6063"/>
          <a:stretch/>
        </p:blipFill>
        <p:spPr>
          <a:xfrm>
            <a:off x="-8948" y="0"/>
            <a:ext cx="2892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95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568ACC4-58D2-4452-9C1F-74590338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261B3F-B465-4130-AD2B-CE984FA16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DF26B1-3389-45D4-B26A-2BF4FD8DE26C}"/>
              </a:ext>
            </a:extLst>
          </p:cNvPr>
          <p:cNvSpPr/>
          <p:nvPr/>
        </p:nvSpPr>
        <p:spPr>
          <a:xfrm>
            <a:off x="608135" y="1690030"/>
            <a:ext cx="2981325" cy="2981325"/>
          </a:xfrm>
          <a:prstGeom prst="ellipse">
            <a:avLst/>
          </a:prstGeom>
          <a:solidFill>
            <a:srgbClr val="F27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755A-70F2-49A7-9924-E513F53B2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0831" y="2584585"/>
            <a:ext cx="859155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TRANSTITION TITLE 1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D0A5BC7-F935-4FB4-A4B8-D25177EE0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3425F269-2C2E-4EED-B2F5-01819FB36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CB3396C-0205-4980-9C9D-8313E33E5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733309F-5945-43F7-819D-6ECE6BAA5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6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BFAE6C83-11BF-4891-BCE0-E305D74E4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922"/>
          <a:stretch/>
        </p:blipFill>
        <p:spPr>
          <a:xfrm>
            <a:off x="0" y="-19097"/>
            <a:ext cx="12200313" cy="687709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FC8795C-7511-44EE-9227-79FE1B419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3429000"/>
            <a:ext cx="98679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0000500000000000000"/>
              </a:defRPr>
            </a:lvl1pPr>
          </a:lstStyle>
          <a:p>
            <a:r>
              <a:rPr lang="en-US"/>
              <a:t>TRANSTITION SLIDE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54A24C4-F646-4C9F-98F6-14F78C1B9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FA786B9-A740-497F-A71E-EE20B55F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6160426A-393A-4651-BBE7-64A7787F9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3A7323EB-60CC-4F26-B0F7-875253D83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9D71593-1DE1-4A26-8729-9DD37C066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18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94D3349B-7EE6-4BFD-A161-2FC761FC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8" y="0"/>
            <a:ext cx="12192000" cy="684050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ADE5E85-AE6B-40CA-87DB-AF346B308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82021562-B45D-44DF-BD8C-B00243DE4D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33473" y="1238870"/>
            <a:ext cx="6633920" cy="2240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7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7E0BE81-25B6-4358-B363-07389A661A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9248" y="6089071"/>
            <a:ext cx="5093883" cy="59827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67D55A0-8531-4476-BA49-B6267C78FD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8953" t="6063"/>
          <a:stretch/>
        </p:blipFill>
        <p:spPr>
          <a:xfrm>
            <a:off x="-8948" y="0"/>
            <a:ext cx="2892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65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sv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23.jpe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9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323C2-9C0B-4A12-9629-C5581FDA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E96B4-C4C3-4A1E-981F-CB9ACF41D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92391" y="6384867"/>
            <a:ext cx="51533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4A600-0263-483D-B8AF-73ED62F4C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412875"/>
            <a:ext cx="11233150" cy="478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C73A46-9FE8-476F-A46C-CB676E8CB6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5099783-041D-4ACB-BF5E-922AFDC75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5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741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73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cap="all" baseline="0" dirty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>
          <p15:clr>
            <a:srgbClr val="F26B43"/>
          </p15:clr>
        </p15:guide>
        <p15:guide id="2" orient="horz" pos="890">
          <p15:clr>
            <a:srgbClr val="F26B43"/>
          </p15:clr>
        </p15:guide>
        <p15:guide id="3" pos="302">
          <p15:clr>
            <a:srgbClr val="F26B43"/>
          </p15:clr>
        </p15:guide>
        <p15:guide id="4" pos="737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323C2-9C0B-4A12-9629-C5581FDA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E96B4-C4C3-4A1E-981F-CB9ACF41D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92391" y="6384867"/>
            <a:ext cx="51533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4A600-0263-483D-B8AF-73ED62F4C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412875"/>
            <a:ext cx="11233150" cy="478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C73A46-9FE8-476F-A46C-CB676E8CB6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5099783-041D-4ACB-BF5E-922AFDC75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55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700" r:id="rId10"/>
    <p:sldLayoutId id="2147483738" r:id="rId11"/>
    <p:sldLayoutId id="214748373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cap="all" baseline="0" dirty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>
          <p15:clr>
            <a:srgbClr val="F26B43"/>
          </p15:clr>
        </p15:guide>
        <p15:guide id="2" orient="horz" pos="890">
          <p15:clr>
            <a:srgbClr val="F26B43"/>
          </p15:clr>
        </p15:guide>
        <p15:guide id="3" pos="302">
          <p15:clr>
            <a:srgbClr val="F26B43"/>
          </p15:clr>
        </p15:guide>
        <p15:guide id="4" pos="737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323C2-9C0B-4A12-9629-C5581FDA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E96B4-C4C3-4A1E-981F-CB9ACF41D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92391" y="6384867"/>
            <a:ext cx="51533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F2D3513F-7002-43DC-924B-BBE24319AA27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4A600-0263-483D-B8AF-73ED62F4C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412875"/>
            <a:ext cx="11233150" cy="478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C73A46-9FE8-476F-A46C-CB676E8CB6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5099783-041D-4ACB-BF5E-922AFDC75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55054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4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cap="all" baseline="0" dirty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>
          <p15:clr>
            <a:srgbClr val="F26B43"/>
          </p15:clr>
        </p15:guide>
        <p15:guide id="2" orient="horz" pos="890">
          <p15:clr>
            <a:srgbClr val="F26B43"/>
          </p15:clr>
        </p15:guide>
        <p15:guide id="3" pos="302">
          <p15:clr>
            <a:srgbClr val="F26B43"/>
          </p15:clr>
        </p15:guide>
        <p15:guide id="4" pos="737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alphaModFix amt="10000"/>
            <a:lum/>
          </a:blip>
          <a:srcRect/>
          <a:stretch>
            <a:fillRect l="10000" t="10000" r="10000"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323C2-9C0B-4A12-9629-C5581FDA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E96B4-C4C3-4A1E-981F-CB9ACF41D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92391" y="6384867"/>
            <a:ext cx="51533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47EA0390-395A-43F9-9DF7-D4B76D2C5F9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4A600-0263-483D-B8AF-73ED62F4C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412875"/>
            <a:ext cx="11233150" cy="478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C73A46-9FE8-476F-A46C-CB676E8CB6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5099783-041D-4ACB-BF5E-922AFDC75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37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cap="all" baseline="0" dirty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>
          <p15:clr>
            <a:srgbClr val="F26B43"/>
          </p15:clr>
        </p15:guide>
        <p15:guide id="2" orient="horz" pos="890">
          <p15:clr>
            <a:srgbClr val="F26B43"/>
          </p15:clr>
        </p15:guide>
        <p15:guide id="3" pos="302">
          <p15:clr>
            <a:srgbClr val="F26B43"/>
          </p15:clr>
        </p15:guide>
        <p15:guide id="4" pos="737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323C2-9C0B-4A12-9629-C5581FDA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E96B4-C4C3-4A1E-981F-CB9ACF41D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92391" y="6384867"/>
            <a:ext cx="51533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F2D3513F-7002-43DC-924B-BBE24319AA27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4A600-0263-483D-B8AF-73ED62F4C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412875"/>
            <a:ext cx="11233150" cy="478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C73A46-9FE8-476F-A46C-CB676E8CB6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1056" y="6508598"/>
            <a:ext cx="1964504" cy="230731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5099783-041D-4ACB-BF5E-922AFDC75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3687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2" r:id="rId5"/>
    <p:sldLayoutId id="2147483733" r:id="rId6"/>
    <p:sldLayoutId id="2147483734" r:id="rId7"/>
    <p:sldLayoutId id="2147483735" r:id="rId8"/>
    <p:sldLayoutId id="214748374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cap="all" baseline="0" dirty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>
          <p15:clr>
            <a:srgbClr val="F26B43"/>
          </p15:clr>
        </p15:guide>
        <p15:guide id="2" orient="horz" pos="890">
          <p15:clr>
            <a:srgbClr val="F26B43"/>
          </p15:clr>
        </p15:guide>
        <p15:guide id="3" pos="302">
          <p15:clr>
            <a:srgbClr val="F26B43"/>
          </p15:clr>
        </p15:guide>
        <p15:guide id="4" pos="737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323C2-9C0B-4A12-9629-C5581FDA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E96B4-C4C3-4A1E-981F-CB9ACF41D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92391" y="6384867"/>
            <a:ext cx="51533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F2D3513F-7002-43DC-924B-BBE24319AA27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4A600-0263-483D-B8AF-73ED62F4C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412875"/>
            <a:ext cx="11233150" cy="478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C73A46-9FE8-476F-A46C-CB676E8CB68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5099783-041D-4ACB-BF5E-922AFDC75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60099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9" r:id="rId4"/>
    <p:sldLayoutId id="2147483675" r:id="rId5"/>
    <p:sldLayoutId id="2147483663" r:id="rId6"/>
    <p:sldLayoutId id="2147483670" r:id="rId7"/>
    <p:sldLayoutId id="2147483672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cap="all" baseline="0" dirty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 userDrawn="1">
          <p15:clr>
            <a:srgbClr val="F26B43"/>
          </p15:clr>
        </p15:guide>
        <p15:guide id="2" orient="horz" pos="890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pos="7378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B02131-22DB-4754-A433-C2056EBF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54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50D3D-41CA-4DC7-907E-3C00ACD28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999" y="1224000"/>
            <a:ext cx="11339999" cy="4858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6C7A0-E91C-4A95-B866-B5D3FEE09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1BA1-B199-498E-8F99-F7D1F5869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287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DE164-D45A-44D8-82C5-2E0962BB70D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7230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microsoft.com/office/2018/10/relationships/comments" Target="../comments/modernComment_7FF64987_D99FD67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svg"/><Relationship Id="rId3" Type="http://schemas.microsoft.com/office/2018/10/relationships/comments" Target="../comments/modernComment_120_A4AE50.xml"/><Relationship Id="rId7" Type="http://schemas.openxmlformats.org/officeDocument/2006/relationships/image" Target="../media/image98.sv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96.svg"/><Relationship Id="rId15" Type="http://schemas.openxmlformats.org/officeDocument/2006/relationships/image" Target="../media/image106.sv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svg"/><Relationship Id="rId14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microsoft.com/office/2018/10/relationships/comments" Target="../comments/modernComment_206_9045408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10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microsoft.com/office/2018/10/relationships/comments" Target="../comments/modernComment_20D_147BF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7FF6498D_6F419A44.xml"/><Relationship Id="rId1" Type="http://schemas.openxmlformats.org/officeDocument/2006/relationships/slideLayout" Target="../slideLayouts/slideLayout5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microsoft.com/office/2018/10/relationships/comments" Target="../comments/modernComment_7FF6497D_30F9DA3A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64983_7008347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png"/><Relationship Id="rId5" Type="http://schemas.microsoft.com/office/2014/relationships/chartEx" Target="../charts/chartEx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microsoft.com/office/2014/relationships/chartEx" Target="../charts/chartEx1.xml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odex-products-stage.azurewebsites.net/app/567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117.png"/><Relationship Id="rId21" Type="http://schemas.openxmlformats.org/officeDocument/2006/relationships/image" Target="../media/image135.jpeg"/><Relationship Id="rId7" Type="http://schemas.openxmlformats.org/officeDocument/2006/relationships/image" Target="../media/image121.png"/><Relationship Id="rId12" Type="http://schemas.openxmlformats.org/officeDocument/2006/relationships/image" Target="../media/image126.svg"/><Relationship Id="rId17" Type="http://schemas.openxmlformats.org/officeDocument/2006/relationships/image" Target="../media/image131.jpeg"/><Relationship Id="rId2" Type="http://schemas.openxmlformats.org/officeDocument/2006/relationships/image" Target="../media/image115.jpeg"/><Relationship Id="rId16" Type="http://schemas.openxmlformats.org/officeDocument/2006/relationships/image" Target="../media/image130.jpeg"/><Relationship Id="rId20" Type="http://schemas.openxmlformats.org/officeDocument/2006/relationships/image" Target="../media/image1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svg"/><Relationship Id="rId11" Type="http://schemas.openxmlformats.org/officeDocument/2006/relationships/image" Target="../media/image125.png"/><Relationship Id="rId24" Type="http://schemas.openxmlformats.org/officeDocument/2006/relationships/image" Target="../media/image26.png"/><Relationship Id="rId5" Type="http://schemas.openxmlformats.org/officeDocument/2006/relationships/image" Target="../media/image119.png"/><Relationship Id="rId15" Type="http://schemas.openxmlformats.org/officeDocument/2006/relationships/image" Target="../media/image129.jpeg"/><Relationship Id="rId23" Type="http://schemas.openxmlformats.org/officeDocument/2006/relationships/image" Target="../media/image137.svg"/><Relationship Id="rId10" Type="http://schemas.openxmlformats.org/officeDocument/2006/relationships/image" Target="../media/image124.svg"/><Relationship Id="rId19" Type="http://schemas.openxmlformats.org/officeDocument/2006/relationships/image" Target="../media/image133.svg"/><Relationship Id="rId4" Type="http://schemas.openxmlformats.org/officeDocument/2006/relationships/image" Target="../media/image118.sv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chart" Target="../charts/char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26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139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8.png"/><Relationship Id="rId7" Type="http://schemas.openxmlformats.org/officeDocument/2006/relationships/chart" Target="../charts/chart17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chart" Target="../charts/chart16.xml"/><Relationship Id="rId4" Type="http://schemas.openxmlformats.org/officeDocument/2006/relationships/image" Target="../media/image139.svg"/><Relationship Id="rId9" Type="http://schemas.openxmlformats.org/officeDocument/2006/relationships/image" Target="../media/image14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139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chart" Target="../charts/chart19.xm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141.svg"/><Relationship Id="rId4" Type="http://schemas.openxmlformats.org/officeDocument/2006/relationships/image" Target="../media/image1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chart" Target="../charts/chart20.xm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141.svg"/><Relationship Id="rId4" Type="http://schemas.openxmlformats.org/officeDocument/2006/relationships/image" Target="../media/image1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svg"/><Relationship Id="rId3" Type="http://schemas.openxmlformats.org/officeDocument/2006/relationships/chart" Target="../charts/chart21.xml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svg"/><Relationship Id="rId5" Type="http://schemas.openxmlformats.org/officeDocument/2006/relationships/image" Target="../media/image138.png"/><Relationship Id="rId4" Type="http://schemas.openxmlformats.org/officeDocument/2006/relationships/chart" Target="../charts/chart22.xml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3" Type="http://schemas.openxmlformats.org/officeDocument/2006/relationships/image" Target="../media/image39.png"/><Relationship Id="rId21" Type="http://schemas.openxmlformats.org/officeDocument/2006/relationships/image" Target="../media/image56.png"/><Relationship Id="rId7" Type="http://schemas.openxmlformats.org/officeDocument/2006/relationships/hyperlink" Target="https://teaandpolitics.wordpress.com/category/france/" TargetMode="External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5" Type="http://schemas.openxmlformats.org/officeDocument/2006/relationships/image" Target="../media/image59.svg"/><Relationship Id="rId2" Type="http://schemas.microsoft.com/office/2018/10/relationships/comments" Target="../comments/modernComment_7FF64986_6B6FF3C7.xml"/><Relationship Id="rId16" Type="http://schemas.openxmlformats.org/officeDocument/2006/relationships/image" Target="../media/image51.pn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6.svg"/><Relationship Id="rId24" Type="http://schemas.openxmlformats.org/officeDocument/2006/relationships/image" Target="../media/image58.png"/><Relationship Id="rId5" Type="http://schemas.openxmlformats.org/officeDocument/2006/relationships/image" Target="../media/image41.png"/><Relationship Id="rId15" Type="http://schemas.openxmlformats.org/officeDocument/2006/relationships/image" Target="../media/image50.svg"/><Relationship Id="rId23" Type="http://schemas.openxmlformats.org/officeDocument/2006/relationships/image" Target="../media/image26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40.svg"/><Relationship Id="rId9" Type="http://schemas.openxmlformats.org/officeDocument/2006/relationships/image" Target="../media/image44.svg"/><Relationship Id="rId14" Type="http://schemas.openxmlformats.org/officeDocument/2006/relationships/image" Target="../media/image49.png"/><Relationship Id="rId22" Type="http://schemas.openxmlformats.org/officeDocument/2006/relationships/image" Target="../media/image5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74.svg"/><Relationship Id="rId3" Type="http://schemas.openxmlformats.org/officeDocument/2006/relationships/image" Target="../media/image42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17" Type="http://schemas.openxmlformats.org/officeDocument/2006/relationships/image" Target="../media/image73.png"/><Relationship Id="rId25" Type="http://schemas.openxmlformats.org/officeDocument/2006/relationships/image" Target="../media/image26.png"/><Relationship Id="rId2" Type="http://schemas.openxmlformats.org/officeDocument/2006/relationships/image" Target="../media/image60.png"/><Relationship Id="rId16" Type="http://schemas.openxmlformats.org/officeDocument/2006/relationships/image" Target="../media/image72.svg"/><Relationship Id="rId20" Type="http://schemas.openxmlformats.org/officeDocument/2006/relationships/image" Target="../media/image7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24" Type="http://schemas.openxmlformats.org/officeDocument/2006/relationships/image" Target="../media/image80.sv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10" Type="http://schemas.openxmlformats.org/officeDocument/2006/relationships/image" Target="../media/image66.svg"/><Relationship Id="rId19" Type="http://schemas.openxmlformats.org/officeDocument/2006/relationships/image" Target="../media/image75.png"/><Relationship Id="rId4" Type="http://schemas.openxmlformats.org/officeDocument/2006/relationships/hyperlink" Target="https://teaandpolitics.wordpress.com/category/france/" TargetMode="External"/><Relationship Id="rId9" Type="http://schemas.openxmlformats.org/officeDocument/2006/relationships/image" Target="../media/image65.png"/><Relationship Id="rId14" Type="http://schemas.openxmlformats.org/officeDocument/2006/relationships/image" Target="../media/image70.svg"/><Relationship Id="rId22" Type="http://schemas.openxmlformats.org/officeDocument/2006/relationships/image" Target="../media/image7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sv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85.png"/><Relationship Id="rId11" Type="http://schemas.openxmlformats.org/officeDocument/2006/relationships/image" Target="../media/image90.svg"/><Relationship Id="rId5" Type="http://schemas.openxmlformats.org/officeDocument/2006/relationships/image" Target="../media/image84.sv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svg"/><Relationship Id="rId1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7FF649A2_810A34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34AA-C231-FC4D-5899-9A3DC227B4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Capstone project</a:t>
            </a:r>
            <a:br>
              <a:rPr lang="en-US"/>
            </a:br>
            <a:r>
              <a:rPr lang="en-US"/>
              <a:t>danone france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367B2-226E-39EC-AA58-8ABF4CA07F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Review 3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2A2E624-4492-4635-A1FD-B4990ABD8C9E}"/>
              </a:ext>
            </a:extLst>
          </p:cNvPr>
          <p:cNvSpPr txBox="1">
            <a:spLocks/>
          </p:cNvSpPr>
          <p:nvPr/>
        </p:nvSpPr>
        <p:spPr>
          <a:xfrm>
            <a:off x="1299711" y="4695900"/>
            <a:ext cx="9144000" cy="734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20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8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78CEBE-1D60-4818-84E6-CE5130112534}"/>
              </a:ext>
            </a:extLst>
          </p:cNvPr>
          <p:cNvSpPr txBox="1">
            <a:spLocks/>
          </p:cNvSpPr>
          <p:nvPr/>
        </p:nvSpPr>
        <p:spPr>
          <a:xfrm>
            <a:off x="1033822" y="4924248"/>
            <a:ext cx="2214198" cy="1613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20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8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Mentors: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Sreevidya Raman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Abhishek K S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F44196-6EF1-4533-9073-429EAE43B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789" y="360712"/>
            <a:ext cx="3238500" cy="1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9BD8B6F-B78F-4231-B12E-B382F8215104}"/>
              </a:ext>
            </a:extLst>
          </p:cNvPr>
          <p:cNvSpPr txBox="1">
            <a:spLocks/>
          </p:cNvSpPr>
          <p:nvPr/>
        </p:nvSpPr>
        <p:spPr>
          <a:xfrm>
            <a:off x="3688037" y="4934001"/>
            <a:ext cx="2834684" cy="1487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20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8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prstClr val="white"/>
                </a:solidFill>
              </a:rPr>
              <a:t>Co.dx Mentor: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err="1">
                <a:solidFill>
                  <a:prstClr val="white"/>
                </a:solidFill>
              </a:rPr>
              <a:t>Kashish</a:t>
            </a:r>
            <a:r>
              <a:rPr lang="en-US" sz="1600">
                <a:solidFill>
                  <a:prstClr val="white"/>
                </a:solidFill>
              </a:rPr>
              <a:t> </a:t>
            </a:r>
            <a:r>
              <a:rPr lang="en-US" sz="1600" err="1">
                <a:solidFill>
                  <a:prstClr val="white"/>
                </a:solidFill>
              </a:rPr>
              <a:t>Antal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9357036-7D56-4D20-951C-A8EFA55ECE07}"/>
              </a:ext>
            </a:extLst>
          </p:cNvPr>
          <p:cNvSpPr txBox="1">
            <a:spLocks/>
          </p:cNvSpPr>
          <p:nvPr/>
        </p:nvSpPr>
        <p:spPr>
          <a:xfrm>
            <a:off x="9416505" y="4435659"/>
            <a:ext cx="2574322" cy="213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20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8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Members: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ontserrat"/>
                <a:ea typeface="Open Sans"/>
                <a:cs typeface="Open Sans"/>
              </a:rPr>
              <a:t>Akarsh K J</a:t>
            </a:r>
            <a:endParaRPr 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Montserrat"/>
              <a:ea typeface="Open Sans"/>
              <a:cs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prstClr val="white"/>
                </a:solidFill>
              </a:rPr>
              <a:t>Chandan Raj</a:t>
            </a:r>
          </a:p>
          <a:p>
            <a:pPr>
              <a:defRPr/>
            </a:pPr>
            <a:r>
              <a:rPr lang="en-US" sz="1600">
                <a:latin typeface="Montserrat"/>
                <a:ea typeface="Open Sans"/>
                <a:cs typeface="Open Sans"/>
              </a:rPr>
              <a:t>Darshan R</a:t>
            </a:r>
            <a:endParaRPr lang="en-US" sz="160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Pulagam Teja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1600">
                <a:solidFill>
                  <a:prstClr val="white"/>
                </a:solidFill>
              </a:rPr>
              <a:t>Shyamala Iyer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ontserrat"/>
                <a:ea typeface="Open Sans"/>
                <a:cs typeface="Open Sans"/>
              </a:rPr>
              <a:t>Vijetha Arya</a:t>
            </a:r>
            <a:endParaRPr lang="en-IN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Montserrat"/>
              <a:ea typeface="Open Sans"/>
              <a:cs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E9D6D8A-47EA-4BAC-8ACF-5BA2C8B68D0B}"/>
              </a:ext>
            </a:extLst>
          </p:cNvPr>
          <p:cNvSpPr txBox="1">
            <a:spLocks/>
          </p:cNvSpPr>
          <p:nvPr/>
        </p:nvSpPr>
        <p:spPr>
          <a:xfrm>
            <a:off x="6483064" y="4956142"/>
            <a:ext cx="2834684" cy="1613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20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8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prstClr val="white"/>
                </a:solidFill>
              </a:rPr>
              <a:t>Engineering M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entor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Musunuri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Sailaja</a:t>
            </a:r>
          </a:p>
        </p:txBody>
      </p:sp>
    </p:spTree>
    <p:extLst>
      <p:ext uri="{BB962C8B-B14F-4D97-AF65-F5344CB8AC3E}">
        <p14:creationId xmlns:p14="http://schemas.microsoft.com/office/powerpoint/2010/main" val="535669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A5092-1605-482B-9BAA-0F3B4BB86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868" y="2103437"/>
            <a:ext cx="8591550" cy="1325563"/>
          </a:xfrm>
        </p:spPr>
        <p:txBody>
          <a:bodyPr/>
          <a:lstStyle/>
          <a:p>
            <a:r>
              <a:rPr lang="en-GB"/>
              <a:t>Feature SELECTION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906FF-0865-49EC-B614-4C40C6889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Proprietary and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16683-E0A5-4818-9FA6-4B2FABAAB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8A316-1690-4C62-9DF0-0D0BBB2020CF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29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9">
            <a:extLst>
              <a:ext uri="{FF2B5EF4-FFF2-40B4-BE49-F238E27FC236}">
                <a16:creationId xmlns:a16="http://schemas.microsoft.com/office/drawing/2014/main" id="{7CA7E28D-B444-4450-A6A6-3F8B8755D6CB}"/>
              </a:ext>
            </a:extLst>
          </p:cNvPr>
          <p:cNvGrpSpPr/>
          <p:nvPr/>
        </p:nvGrpSpPr>
        <p:grpSpPr>
          <a:xfrm>
            <a:off x="1045348" y="2945465"/>
            <a:ext cx="1612900" cy="1762760"/>
            <a:chOff x="1086444" y="2782582"/>
            <a:chExt cx="1612900" cy="1762760"/>
          </a:xfrm>
        </p:grpSpPr>
        <p:pic>
          <p:nvPicPr>
            <p:cNvPr id="3" name="object 10">
              <a:extLst>
                <a:ext uri="{FF2B5EF4-FFF2-40B4-BE49-F238E27FC236}">
                  <a16:creationId xmlns:a16="http://schemas.microsoft.com/office/drawing/2014/main" id="{05465CB6-3D51-4707-A159-555D036B1DF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6444" y="2782582"/>
              <a:ext cx="1612726" cy="1762226"/>
            </a:xfrm>
            <a:prstGeom prst="rect">
              <a:avLst/>
            </a:prstGeom>
          </p:spPr>
        </p:pic>
        <p:sp>
          <p:nvSpPr>
            <p:cNvPr id="4" name="object 11">
              <a:extLst>
                <a:ext uri="{FF2B5EF4-FFF2-40B4-BE49-F238E27FC236}">
                  <a16:creationId xmlns:a16="http://schemas.microsoft.com/office/drawing/2014/main" id="{B080A91C-21B1-4474-812A-0632B62F7D8D}"/>
                </a:ext>
              </a:extLst>
            </p:cNvPr>
            <p:cNvSpPr/>
            <p:nvPr/>
          </p:nvSpPr>
          <p:spPr>
            <a:xfrm>
              <a:off x="1211580" y="2891027"/>
              <a:ext cx="1371600" cy="1554480"/>
            </a:xfrm>
            <a:custGeom>
              <a:avLst/>
              <a:gdLst/>
              <a:ahLst/>
              <a:cxnLst/>
              <a:rect l="l" t="t" r="r" b="b"/>
              <a:pathLst>
                <a:path w="1371600" h="1554479">
                  <a:moveTo>
                    <a:pt x="685800" y="0"/>
                  </a:moveTo>
                  <a:lnTo>
                    <a:pt x="0" y="407035"/>
                  </a:lnTo>
                  <a:lnTo>
                    <a:pt x="0" y="1147445"/>
                  </a:lnTo>
                  <a:lnTo>
                    <a:pt x="685800" y="1554480"/>
                  </a:lnTo>
                  <a:lnTo>
                    <a:pt x="1371600" y="1147445"/>
                  </a:lnTo>
                  <a:lnTo>
                    <a:pt x="1371600" y="407035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12">
            <a:extLst>
              <a:ext uri="{FF2B5EF4-FFF2-40B4-BE49-F238E27FC236}">
                <a16:creationId xmlns:a16="http://schemas.microsoft.com/office/drawing/2014/main" id="{6E67A7A5-C2E2-4991-AE19-0B1B3A0E2E76}"/>
              </a:ext>
            </a:extLst>
          </p:cNvPr>
          <p:cNvGrpSpPr/>
          <p:nvPr/>
        </p:nvGrpSpPr>
        <p:grpSpPr>
          <a:xfrm>
            <a:off x="3167940" y="2824251"/>
            <a:ext cx="1612900" cy="1762760"/>
            <a:chOff x="3154512" y="2621038"/>
            <a:chExt cx="1612900" cy="1762760"/>
          </a:xfrm>
        </p:grpSpPr>
        <p:pic>
          <p:nvPicPr>
            <p:cNvPr id="6" name="object 13">
              <a:extLst>
                <a:ext uri="{FF2B5EF4-FFF2-40B4-BE49-F238E27FC236}">
                  <a16:creationId xmlns:a16="http://schemas.microsoft.com/office/drawing/2014/main" id="{0E7DE0D6-028E-4300-9B00-74BC43D096D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4512" y="2621038"/>
              <a:ext cx="1612726" cy="1762226"/>
            </a:xfrm>
            <a:prstGeom prst="rect">
              <a:avLst/>
            </a:prstGeom>
          </p:spPr>
        </p:pic>
        <p:sp>
          <p:nvSpPr>
            <p:cNvPr id="7" name="object 14">
              <a:extLst>
                <a:ext uri="{FF2B5EF4-FFF2-40B4-BE49-F238E27FC236}">
                  <a16:creationId xmlns:a16="http://schemas.microsoft.com/office/drawing/2014/main" id="{D3126980-83B8-4861-B06C-70F52D1BC515}"/>
                </a:ext>
              </a:extLst>
            </p:cNvPr>
            <p:cNvSpPr/>
            <p:nvPr/>
          </p:nvSpPr>
          <p:spPr>
            <a:xfrm>
              <a:off x="3279647" y="2729484"/>
              <a:ext cx="1371600" cy="1554480"/>
            </a:xfrm>
            <a:custGeom>
              <a:avLst/>
              <a:gdLst/>
              <a:ahLst/>
              <a:cxnLst/>
              <a:rect l="l" t="t" r="r" b="b"/>
              <a:pathLst>
                <a:path w="1371600" h="1554479">
                  <a:moveTo>
                    <a:pt x="685800" y="0"/>
                  </a:moveTo>
                  <a:lnTo>
                    <a:pt x="0" y="407035"/>
                  </a:lnTo>
                  <a:lnTo>
                    <a:pt x="0" y="1147445"/>
                  </a:lnTo>
                  <a:lnTo>
                    <a:pt x="685800" y="1554479"/>
                  </a:lnTo>
                  <a:lnTo>
                    <a:pt x="1371600" y="1147445"/>
                  </a:lnTo>
                  <a:lnTo>
                    <a:pt x="1371600" y="407035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15">
            <a:extLst>
              <a:ext uri="{FF2B5EF4-FFF2-40B4-BE49-F238E27FC236}">
                <a16:creationId xmlns:a16="http://schemas.microsoft.com/office/drawing/2014/main" id="{A8872841-C9B4-4F7D-85C8-88E07A557DEF}"/>
              </a:ext>
            </a:extLst>
          </p:cNvPr>
          <p:cNvGrpSpPr/>
          <p:nvPr/>
        </p:nvGrpSpPr>
        <p:grpSpPr>
          <a:xfrm>
            <a:off x="5167768" y="2945465"/>
            <a:ext cx="1612900" cy="1762760"/>
            <a:chOff x="5208864" y="2782582"/>
            <a:chExt cx="1612900" cy="1762760"/>
          </a:xfrm>
        </p:grpSpPr>
        <p:pic>
          <p:nvPicPr>
            <p:cNvPr id="9" name="object 16">
              <a:extLst>
                <a:ext uri="{FF2B5EF4-FFF2-40B4-BE49-F238E27FC236}">
                  <a16:creationId xmlns:a16="http://schemas.microsoft.com/office/drawing/2014/main" id="{D8A99B03-1451-4756-83A2-38E4BC52E7E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8864" y="2782582"/>
              <a:ext cx="1612726" cy="1762226"/>
            </a:xfrm>
            <a:prstGeom prst="rect">
              <a:avLst/>
            </a:prstGeom>
          </p:spPr>
        </p:pic>
        <p:sp>
          <p:nvSpPr>
            <p:cNvPr id="10" name="object 17">
              <a:extLst>
                <a:ext uri="{FF2B5EF4-FFF2-40B4-BE49-F238E27FC236}">
                  <a16:creationId xmlns:a16="http://schemas.microsoft.com/office/drawing/2014/main" id="{FD9CD0AE-A847-475B-960F-EED5869E122E}"/>
                </a:ext>
              </a:extLst>
            </p:cNvPr>
            <p:cNvSpPr/>
            <p:nvPr/>
          </p:nvSpPr>
          <p:spPr>
            <a:xfrm>
              <a:off x="5334000" y="2891027"/>
              <a:ext cx="1371600" cy="1554480"/>
            </a:xfrm>
            <a:custGeom>
              <a:avLst/>
              <a:gdLst/>
              <a:ahLst/>
              <a:cxnLst/>
              <a:rect l="l" t="t" r="r" b="b"/>
              <a:pathLst>
                <a:path w="1371600" h="1554479">
                  <a:moveTo>
                    <a:pt x="685800" y="0"/>
                  </a:moveTo>
                  <a:lnTo>
                    <a:pt x="0" y="407035"/>
                  </a:lnTo>
                  <a:lnTo>
                    <a:pt x="0" y="1147445"/>
                  </a:lnTo>
                  <a:lnTo>
                    <a:pt x="685800" y="1554480"/>
                  </a:lnTo>
                  <a:lnTo>
                    <a:pt x="1371600" y="1147445"/>
                  </a:lnTo>
                  <a:lnTo>
                    <a:pt x="1371600" y="407035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8">
            <a:extLst>
              <a:ext uri="{FF2B5EF4-FFF2-40B4-BE49-F238E27FC236}">
                <a16:creationId xmlns:a16="http://schemas.microsoft.com/office/drawing/2014/main" id="{EE857E55-A852-47CE-B42A-A1A32396FC5E}"/>
              </a:ext>
            </a:extLst>
          </p:cNvPr>
          <p:cNvGrpSpPr/>
          <p:nvPr/>
        </p:nvGrpSpPr>
        <p:grpSpPr>
          <a:xfrm>
            <a:off x="7249552" y="2783921"/>
            <a:ext cx="1612900" cy="1762760"/>
            <a:chOff x="7290648" y="2621038"/>
            <a:chExt cx="1612900" cy="1762760"/>
          </a:xfrm>
        </p:grpSpPr>
        <p:pic>
          <p:nvPicPr>
            <p:cNvPr id="12" name="object 19">
              <a:extLst>
                <a:ext uri="{FF2B5EF4-FFF2-40B4-BE49-F238E27FC236}">
                  <a16:creationId xmlns:a16="http://schemas.microsoft.com/office/drawing/2014/main" id="{92509683-87FA-4C5F-966B-8D04D0C9AFD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0648" y="2621038"/>
              <a:ext cx="1612726" cy="176222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3" name="object 20">
              <a:extLst>
                <a:ext uri="{FF2B5EF4-FFF2-40B4-BE49-F238E27FC236}">
                  <a16:creationId xmlns:a16="http://schemas.microsoft.com/office/drawing/2014/main" id="{9ED16888-24C7-4E53-8E40-7D8CC0FFF251}"/>
                </a:ext>
              </a:extLst>
            </p:cNvPr>
            <p:cNvSpPr/>
            <p:nvPr/>
          </p:nvSpPr>
          <p:spPr>
            <a:xfrm>
              <a:off x="7415784" y="2729484"/>
              <a:ext cx="1371600" cy="1554480"/>
            </a:xfrm>
            <a:custGeom>
              <a:avLst/>
              <a:gdLst/>
              <a:ahLst/>
              <a:cxnLst/>
              <a:rect l="l" t="t" r="r" b="b"/>
              <a:pathLst>
                <a:path w="1371600" h="1554479">
                  <a:moveTo>
                    <a:pt x="685800" y="0"/>
                  </a:moveTo>
                  <a:lnTo>
                    <a:pt x="0" y="407035"/>
                  </a:lnTo>
                  <a:lnTo>
                    <a:pt x="0" y="1147445"/>
                  </a:lnTo>
                  <a:lnTo>
                    <a:pt x="685800" y="1554479"/>
                  </a:lnTo>
                  <a:lnTo>
                    <a:pt x="1371600" y="1147445"/>
                  </a:lnTo>
                  <a:lnTo>
                    <a:pt x="1371600" y="407035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21">
            <a:extLst>
              <a:ext uri="{FF2B5EF4-FFF2-40B4-BE49-F238E27FC236}">
                <a16:creationId xmlns:a16="http://schemas.microsoft.com/office/drawing/2014/main" id="{A6A877E4-2C3C-44A6-9A55-26F3C6A56013}"/>
              </a:ext>
            </a:extLst>
          </p:cNvPr>
          <p:cNvGrpSpPr/>
          <p:nvPr/>
        </p:nvGrpSpPr>
        <p:grpSpPr>
          <a:xfrm>
            <a:off x="9306104" y="2945465"/>
            <a:ext cx="1612900" cy="1762760"/>
            <a:chOff x="9345000" y="2782582"/>
            <a:chExt cx="1612900" cy="1762760"/>
          </a:xfrm>
        </p:grpSpPr>
        <p:pic>
          <p:nvPicPr>
            <p:cNvPr id="15" name="object 22">
              <a:extLst>
                <a:ext uri="{FF2B5EF4-FFF2-40B4-BE49-F238E27FC236}">
                  <a16:creationId xmlns:a16="http://schemas.microsoft.com/office/drawing/2014/main" id="{50172C33-E1D8-419F-9384-DCB0F07ED66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45000" y="2782582"/>
              <a:ext cx="1612726" cy="1762226"/>
            </a:xfrm>
            <a:prstGeom prst="rect">
              <a:avLst/>
            </a:prstGeom>
          </p:spPr>
        </p:pic>
        <p:sp>
          <p:nvSpPr>
            <p:cNvPr id="16" name="object 23">
              <a:extLst>
                <a:ext uri="{FF2B5EF4-FFF2-40B4-BE49-F238E27FC236}">
                  <a16:creationId xmlns:a16="http://schemas.microsoft.com/office/drawing/2014/main" id="{3163B35B-D782-40EF-80A0-63E124962F90}"/>
                </a:ext>
              </a:extLst>
            </p:cNvPr>
            <p:cNvSpPr/>
            <p:nvPr/>
          </p:nvSpPr>
          <p:spPr>
            <a:xfrm>
              <a:off x="9470136" y="2891027"/>
              <a:ext cx="1371600" cy="1554480"/>
            </a:xfrm>
            <a:custGeom>
              <a:avLst/>
              <a:gdLst/>
              <a:ahLst/>
              <a:cxnLst/>
              <a:rect l="l" t="t" r="r" b="b"/>
              <a:pathLst>
                <a:path w="1371600" h="1554479">
                  <a:moveTo>
                    <a:pt x="685800" y="0"/>
                  </a:moveTo>
                  <a:lnTo>
                    <a:pt x="0" y="407035"/>
                  </a:lnTo>
                  <a:lnTo>
                    <a:pt x="0" y="1147445"/>
                  </a:lnTo>
                  <a:lnTo>
                    <a:pt x="685800" y="1554480"/>
                  </a:lnTo>
                  <a:lnTo>
                    <a:pt x="1371600" y="1147445"/>
                  </a:lnTo>
                  <a:lnTo>
                    <a:pt x="1371600" y="407035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24">
            <a:extLst>
              <a:ext uri="{FF2B5EF4-FFF2-40B4-BE49-F238E27FC236}">
                <a16:creationId xmlns:a16="http://schemas.microsoft.com/office/drawing/2014/main" id="{86F29BA9-57FE-438D-A16F-8046FEB60D0D}"/>
              </a:ext>
            </a:extLst>
          </p:cNvPr>
          <p:cNvSpPr/>
          <p:nvPr/>
        </p:nvSpPr>
        <p:spPr>
          <a:xfrm>
            <a:off x="843586" y="2597472"/>
            <a:ext cx="2045970" cy="1906270"/>
          </a:xfrm>
          <a:custGeom>
            <a:avLst/>
            <a:gdLst/>
            <a:ahLst/>
            <a:cxnLst/>
            <a:rect l="l" t="t" r="r" b="b"/>
            <a:pathLst>
              <a:path w="2045970" h="1906270">
                <a:moveTo>
                  <a:pt x="0" y="548639"/>
                </a:moveTo>
                <a:lnTo>
                  <a:pt x="0" y="1906270"/>
                </a:lnTo>
              </a:path>
              <a:path w="2045970" h="1906270">
                <a:moveTo>
                  <a:pt x="1023112" y="0"/>
                </a:moveTo>
                <a:lnTo>
                  <a:pt x="0" y="548639"/>
                </a:lnTo>
              </a:path>
              <a:path w="2045970" h="1906270">
                <a:moveTo>
                  <a:pt x="1022604" y="0"/>
                </a:moveTo>
                <a:lnTo>
                  <a:pt x="2045716" y="548639"/>
                </a:lnTo>
              </a:path>
            </a:pathLst>
          </a:custGeom>
          <a:ln w="1016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5">
            <a:extLst>
              <a:ext uri="{FF2B5EF4-FFF2-40B4-BE49-F238E27FC236}">
                <a16:creationId xmlns:a16="http://schemas.microsoft.com/office/drawing/2014/main" id="{2561303E-1F2F-4626-8452-BD1B4BDB26EF}"/>
              </a:ext>
            </a:extLst>
          </p:cNvPr>
          <p:cNvSpPr/>
          <p:nvPr/>
        </p:nvSpPr>
        <p:spPr>
          <a:xfrm>
            <a:off x="3932733" y="4359217"/>
            <a:ext cx="1023619" cy="548640"/>
          </a:xfrm>
          <a:custGeom>
            <a:avLst/>
            <a:gdLst/>
            <a:ahLst/>
            <a:cxnLst/>
            <a:rect l="l" t="t" r="r" b="b"/>
            <a:pathLst>
              <a:path w="1023620" h="548639">
                <a:moveTo>
                  <a:pt x="0" y="548640"/>
                </a:moveTo>
                <a:lnTo>
                  <a:pt x="1023112" y="0"/>
                </a:lnTo>
              </a:path>
            </a:pathLst>
          </a:custGeom>
          <a:ln w="1016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6">
            <a:extLst>
              <a:ext uri="{FF2B5EF4-FFF2-40B4-BE49-F238E27FC236}">
                <a16:creationId xmlns:a16="http://schemas.microsoft.com/office/drawing/2014/main" id="{3F7C6ABE-F18F-441A-A7FD-6E187FF5E780}"/>
              </a:ext>
            </a:extLst>
          </p:cNvPr>
          <p:cNvSpPr/>
          <p:nvPr/>
        </p:nvSpPr>
        <p:spPr>
          <a:xfrm>
            <a:off x="2887270" y="3146112"/>
            <a:ext cx="1046480" cy="1762125"/>
          </a:xfrm>
          <a:custGeom>
            <a:avLst/>
            <a:gdLst/>
            <a:ahLst/>
            <a:cxnLst/>
            <a:rect l="l" t="t" r="r" b="b"/>
            <a:pathLst>
              <a:path w="1046479" h="1762125">
                <a:moveTo>
                  <a:pt x="22097" y="1174750"/>
                </a:moveTo>
                <a:lnTo>
                  <a:pt x="0" y="0"/>
                </a:lnTo>
              </a:path>
              <a:path w="1046479" h="1762125">
                <a:moveTo>
                  <a:pt x="1045971" y="1761744"/>
                </a:moveTo>
                <a:lnTo>
                  <a:pt x="22859" y="1213104"/>
                </a:lnTo>
              </a:path>
            </a:pathLst>
          </a:custGeom>
          <a:ln w="1016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7">
            <a:extLst>
              <a:ext uri="{FF2B5EF4-FFF2-40B4-BE49-F238E27FC236}">
                <a16:creationId xmlns:a16="http://schemas.microsoft.com/office/drawing/2014/main" id="{3C2A41BF-6406-4A06-87D0-C4714B862A0B}"/>
              </a:ext>
            </a:extLst>
          </p:cNvPr>
          <p:cNvSpPr/>
          <p:nvPr/>
        </p:nvSpPr>
        <p:spPr>
          <a:xfrm>
            <a:off x="4955338" y="2597472"/>
            <a:ext cx="2049145" cy="1755139"/>
          </a:xfrm>
          <a:custGeom>
            <a:avLst/>
            <a:gdLst/>
            <a:ahLst/>
            <a:cxnLst/>
            <a:rect l="l" t="t" r="r" b="b"/>
            <a:pathLst>
              <a:path w="2049145" h="1755139">
                <a:moveTo>
                  <a:pt x="0" y="548639"/>
                </a:moveTo>
                <a:lnTo>
                  <a:pt x="2286" y="1755140"/>
                </a:lnTo>
              </a:path>
              <a:path w="2049145" h="1755139">
                <a:moveTo>
                  <a:pt x="1026160" y="0"/>
                </a:moveTo>
                <a:lnTo>
                  <a:pt x="3048" y="548639"/>
                </a:lnTo>
              </a:path>
              <a:path w="2049145" h="1755139">
                <a:moveTo>
                  <a:pt x="1025651" y="0"/>
                </a:moveTo>
                <a:lnTo>
                  <a:pt x="2048764" y="548639"/>
                </a:lnTo>
              </a:path>
            </a:pathLst>
          </a:custGeom>
          <a:ln w="1016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8">
            <a:extLst>
              <a:ext uri="{FF2B5EF4-FFF2-40B4-BE49-F238E27FC236}">
                <a16:creationId xmlns:a16="http://schemas.microsoft.com/office/drawing/2014/main" id="{332F0FA7-A546-4572-9B89-95722A9FEAFE}"/>
              </a:ext>
            </a:extLst>
          </p:cNvPr>
          <p:cNvSpPr/>
          <p:nvPr/>
        </p:nvSpPr>
        <p:spPr>
          <a:xfrm>
            <a:off x="8047534" y="4359217"/>
            <a:ext cx="1023619" cy="548640"/>
          </a:xfrm>
          <a:custGeom>
            <a:avLst/>
            <a:gdLst/>
            <a:ahLst/>
            <a:cxnLst/>
            <a:rect l="l" t="t" r="r" b="b"/>
            <a:pathLst>
              <a:path w="1023620" h="548639">
                <a:moveTo>
                  <a:pt x="0" y="548640"/>
                </a:moveTo>
                <a:lnTo>
                  <a:pt x="1023112" y="0"/>
                </a:lnTo>
              </a:path>
            </a:pathLst>
          </a:custGeom>
          <a:ln w="1016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9">
            <a:extLst>
              <a:ext uri="{FF2B5EF4-FFF2-40B4-BE49-F238E27FC236}">
                <a16:creationId xmlns:a16="http://schemas.microsoft.com/office/drawing/2014/main" id="{C03FC55D-D897-4738-91EA-6B2451BF9A1C}"/>
              </a:ext>
            </a:extLst>
          </p:cNvPr>
          <p:cNvSpPr/>
          <p:nvPr/>
        </p:nvSpPr>
        <p:spPr>
          <a:xfrm>
            <a:off x="6999022" y="3185737"/>
            <a:ext cx="1049020" cy="1722120"/>
          </a:xfrm>
          <a:custGeom>
            <a:avLst/>
            <a:gdLst/>
            <a:ahLst/>
            <a:cxnLst/>
            <a:rect l="l" t="t" r="r" b="b"/>
            <a:pathLst>
              <a:path w="1049020" h="1722120">
                <a:moveTo>
                  <a:pt x="29082" y="1165860"/>
                </a:moveTo>
                <a:lnTo>
                  <a:pt x="0" y="0"/>
                </a:lnTo>
              </a:path>
              <a:path w="1049020" h="1722120">
                <a:moveTo>
                  <a:pt x="1049020" y="1722120"/>
                </a:moveTo>
                <a:lnTo>
                  <a:pt x="25907" y="1173480"/>
                </a:lnTo>
              </a:path>
            </a:pathLst>
          </a:custGeom>
          <a:ln w="1016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0">
            <a:extLst>
              <a:ext uri="{FF2B5EF4-FFF2-40B4-BE49-F238E27FC236}">
                <a16:creationId xmlns:a16="http://schemas.microsoft.com/office/drawing/2014/main" id="{1B936287-DE2D-4321-B258-C121DD934FF7}"/>
              </a:ext>
            </a:extLst>
          </p:cNvPr>
          <p:cNvSpPr/>
          <p:nvPr/>
        </p:nvSpPr>
        <p:spPr>
          <a:xfrm>
            <a:off x="9070137" y="2597472"/>
            <a:ext cx="1024890" cy="1762760"/>
          </a:xfrm>
          <a:custGeom>
            <a:avLst/>
            <a:gdLst/>
            <a:ahLst/>
            <a:cxnLst/>
            <a:rect l="l" t="t" r="r" b="b"/>
            <a:pathLst>
              <a:path w="1024890" h="1762760">
                <a:moveTo>
                  <a:pt x="0" y="548639"/>
                </a:moveTo>
                <a:lnTo>
                  <a:pt x="0" y="1762760"/>
                </a:lnTo>
              </a:path>
              <a:path w="1024890" h="1762760">
                <a:moveTo>
                  <a:pt x="1024636" y="0"/>
                </a:moveTo>
                <a:lnTo>
                  <a:pt x="1524" y="548639"/>
                </a:lnTo>
              </a:path>
            </a:pathLst>
          </a:custGeom>
          <a:ln w="1016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31">
            <a:extLst>
              <a:ext uri="{FF2B5EF4-FFF2-40B4-BE49-F238E27FC236}">
                <a16:creationId xmlns:a16="http://schemas.microsoft.com/office/drawing/2014/main" id="{0061E163-DAEB-4CE3-BC51-B59FBAB59C13}"/>
              </a:ext>
            </a:extLst>
          </p:cNvPr>
          <p:cNvSpPr/>
          <p:nvPr/>
        </p:nvSpPr>
        <p:spPr>
          <a:xfrm>
            <a:off x="10094265" y="2597472"/>
            <a:ext cx="1034415" cy="1851660"/>
          </a:xfrm>
          <a:custGeom>
            <a:avLst/>
            <a:gdLst/>
            <a:ahLst/>
            <a:cxnLst/>
            <a:rect l="l" t="t" r="r" b="b"/>
            <a:pathLst>
              <a:path w="1034415" h="1851660">
                <a:moveTo>
                  <a:pt x="1024128" y="548639"/>
                </a:moveTo>
                <a:lnTo>
                  <a:pt x="1034288" y="1851279"/>
                </a:lnTo>
              </a:path>
              <a:path w="1034415" h="1851660">
                <a:moveTo>
                  <a:pt x="0" y="0"/>
                </a:moveTo>
                <a:lnTo>
                  <a:pt x="1023112" y="548639"/>
                </a:lnTo>
              </a:path>
            </a:pathLst>
          </a:custGeom>
          <a:ln w="1016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32">
            <a:extLst>
              <a:ext uri="{FF2B5EF4-FFF2-40B4-BE49-F238E27FC236}">
                <a16:creationId xmlns:a16="http://schemas.microsoft.com/office/drawing/2014/main" id="{3CCDF995-DEB0-4879-BB4D-B80EBB9F01AE}"/>
              </a:ext>
            </a:extLst>
          </p:cNvPr>
          <p:cNvGrpSpPr/>
          <p:nvPr/>
        </p:nvGrpSpPr>
        <p:grpSpPr>
          <a:xfrm>
            <a:off x="619558" y="4275397"/>
            <a:ext cx="457200" cy="457200"/>
            <a:chOff x="660654" y="4112514"/>
            <a:chExt cx="457200" cy="457200"/>
          </a:xfrm>
        </p:grpSpPr>
        <p:sp>
          <p:nvSpPr>
            <p:cNvPr id="26" name="object 33">
              <a:extLst>
                <a:ext uri="{FF2B5EF4-FFF2-40B4-BE49-F238E27FC236}">
                  <a16:creationId xmlns:a16="http://schemas.microsoft.com/office/drawing/2014/main" id="{80E34851-58ED-43CA-A89B-838D8BE06474}"/>
                </a:ext>
              </a:extLst>
            </p:cNvPr>
            <p:cNvSpPr/>
            <p:nvPr/>
          </p:nvSpPr>
          <p:spPr>
            <a:xfrm>
              <a:off x="660654" y="411251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0"/>
                  </a:moveTo>
                  <a:lnTo>
                    <a:pt x="182529" y="4644"/>
                  </a:lnTo>
                  <a:lnTo>
                    <a:pt x="139619" y="17966"/>
                  </a:lnTo>
                  <a:lnTo>
                    <a:pt x="100788" y="39045"/>
                  </a:lnTo>
                  <a:lnTo>
                    <a:pt x="66955" y="66960"/>
                  </a:lnTo>
                  <a:lnTo>
                    <a:pt x="39041" y="100793"/>
                  </a:lnTo>
                  <a:lnTo>
                    <a:pt x="17964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4" y="317575"/>
                  </a:lnTo>
                  <a:lnTo>
                    <a:pt x="39041" y="356406"/>
                  </a:lnTo>
                  <a:lnTo>
                    <a:pt x="66955" y="390239"/>
                  </a:lnTo>
                  <a:lnTo>
                    <a:pt x="100788" y="418154"/>
                  </a:lnTo>
                  <a:lnTo>
                    <a:pt x="139619" y="439233"/>
                  </a:lnTo>
                  <a:lnTo>
                    <a:pt x="182529" y="452555"/>
                  </a:lnTo>
                  <a:lnTo>
                    <a:pt x="228599" y="457200"/>
                  </a:lnTo>
                  <a:lnTo>
                    <a:pt x="274670" y="452555"/>
                  </a:lnTo>
                  <a:lnTo>
                    <a:pt x="317580" y="439233"/>
                  </a:lnTo>
                  <a:lnTo>
                    <a:pt x="356411" y="418154"/>
                  </a:lnTo>
                  <a:lnTo>
                    <a:pt x="390244" y="390239"/>
                  </a:lnTo>
                  <a:lnTo>
                    <a:pt x="418158" y="356406"/>
                  </a:lnTo>
                  <a:lnTo>
                    <a:pt x="439235" y="317575"/>
                  </a:lnTo>
                  <a:lnTo>
                    <a:pt x="452555" y="274666"/>
                  </a:lnTo>
                  <a:lnTo>
                    <a:pt x="457199" y="228600"/>
                  </a:lnTo>
                  <a:lnTo>
                    <a:pt x="452555" y="182533"/>
                  </a:lnTo>
                  <a:lnTo>
                    <a:pt x="439235" y="139624"/>
                  </a:lnTo>
                  <a:lnTo>
                    <a:pt x="418158" y="100793"/>
                  </a:lnTo>
                  <a:lnTo>
                    <a:pt x="390244" y="66960"/>
                  </a:lnTo>
                  <a:lnTo>
                    <a:pt x="356411" y="39045"/>
                  </a:lnTo>
                  <a:lnTo>
                    <a:pt x="317580" y="17966"/>
                  </a:lnTo>
                  <a:lnTo>
                    <a:pt x="274670" y="4644"/>
                  </a:lnTo>
                  <a:lnTo>
                    <a:pt x="22859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1DBA11AA-3041-475C-A535-F602055D8181}"/>
                </a:ext>
              </a:extLst>
            </p:cNvPr>
            <p:cNvSpPr/>
            <p:nvPr/>
          </p:nvSpPr>
          <p:spPr>
            <a:xfrm>
              <a:off x="660654" y="411251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4" y="139624"/>
                  </a:lnTo>
                  <a:lnTo>
                    <a:pt x="39041" y="100793"/>
                  </a:lnTo>
                  <a:lnTo>
                    <a:pt x="66955" y="66960"/>
                  </a:lnTo>
                  <a:lnTo>
                    <a:pt x="100788" y="39045"/>
                  </a:lnTo>
                  <a:lnTo>
                    <a:pt x="139619" y="17966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4670" y="4644"/>
                  </a:lnTo>
                  <a:lnTo>
                    <a:pt x="317580" y="17966"/>
                  </a:lnTo>
                  <a:lnTo>
                    <a:pt x="356411" y="39045"/>
                  </a:lnTo>
                  <a:lnTo>
                    <a:pt x="390244" y="66960"/>
                  </a:lnTo>
                  <a:lnTo>
                    <a:pt x="418158" y="100793"/>
                  </a:lnTo>
                  <a:lnTo>
                    <a:pt x="439235" y="139624"/>
                  </a:lnTo>
                  <a:lnTo>
                    <a:pt x="452555" y="182533"/>
                  </a:lnTo>
                  <a:lnTo>
                    <a:pt x="457199" y="228600"/>
                  </a:lnTo>
                  <a:lnTo>
                    <a:pt x="452555" y="274666"/>
                  </a:lnTo>
                  <a:lnTo>
                    <a:pt x="439235" y="317575"/>
                  </a:lnTo>
                  <a:lnTo>
                    <a:pt x="418158" y="356406"/>
                  </a:lnTo>
                  <a:lnTo>
                    <a:pt x="390244" y="390239"/>
                  </a:lnTo>
                  <a:lnTo>
                    <a:pt x="356411" y="418154"/>
                  </a:lnTo>
                  <a:lnTo>
                    <a:pt x="317580" y="439233"/>
                  </a:lnTo>
                  <a:lnTo>
                    <a:pt x="274670" y="452555"/>
                  </a:lnTo>
                  <a:lnTo>
                    <a:pt x="228599" y="457200"/>
                  </a:lnTo>
                  <a:lnTo>
                    <a:pt x="182529" y="452555"/>
                  </a:lnTo>
                  <a:lnTo>
                    <a:pt x="139619" y="439233"/>
                  </a:lnTo>
                  <a:lnTo>
                    <a:pt x="100788" y="418154"/>
                  </a:lnTo>
                  <a:lnTo>
                    <a:pt x="66955" y="390239"/>
                  </a:lnTo>
                  <a:lnTo>
                    <a:pt x="39041" y="356406"/>
                  </a:lnTo>
                  <a:lnTo>
                    <a:pt x="17964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01600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35">
            <a:extLst>
              <a:ext uri="{FF2B5EF4-FFF2-40B4-BE49-F238E27FC236}">
                <a16:creationId xmlns:a16="http://schemas.microsoft.com/office/drawing/2014/main" id="{80B8F158-D737-438A-B006-E8B199D1B941}"/>
              </a:ext>
            </a:extLst>
          </p:cNvPr>
          <p:cNvGrpSpPr/>
          <p:nvPr/>
        </p:nvGrpSpPr>
        <p:grpSpPr>
          <a:xfrm>
            <a:off x="1637589" y="2431356"/>
            <a:ext cx="457200" cy="457200"/>
            <a:chOff x="1678685" y="2268473"/>
            <a:chExt cx="457200" cy="457200"/>
          </a:xfrm>
        </p:grpSpPr>
        <p:sp>
          <p:nvSpPr>
            <p:cNvPr id="29" name="object 36">
              <a:extLst>
                <a:ext uri="{FF2B5EF4-FFF2-40B4-BE49-F238E27FC236}">
                  <a16:creationId xmlns:a16="http://schemas.microsoft.com/office/drawing/2014/main" id="{DB857976-03CE-4F1F-B590-78E315BF46C8}"/>
                </a:ext>
              </a:extLst>
            </p:cNvPr>
            <p:cNvSpPr/>
            <p:nvPr/>
          </p:nvSpPr>
          <p:spPr>
            <a:xfrm>
              <a:off x="1678685" y="226847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7">
              <a:extLst>
                <a:ext uri="{FF2B5EF4-FFF2-40B4-BE49-F238E27FC236}">
                  <a16:creationId xmlns:a16="http://schemas.microsoft.com/office/drawing/2014/main" id="{C0FC672D-B5BA-479D-B277-9A4990642130}"/>
                </a:ext>
              </a:extLst>
            </p:cNvPr>
            <p:cNvSpPr/>
            <p:nvPr/>
          </p:nvSpPr>
          <p:spPr>
            <a:xfrm>
              <a:off x="1678685" y="226847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01600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8">
            <a:extLst>
              <a:ext uri="{FF2B5EF4-FFF2-40B4-BE49-F238E27FC236}">
                <a16:creationId xmlns:a16="http://schemas.microsoft.com/office/drawing/2014/main" id="{18C024D6-1259-442A-9014-CFF44EE4725F}"/>
              </a:ext>
            </a:extLst>
          </p:cNvPr>
          <p:cNvGrpSpPr/>
          <p:nvPr/>
        </p:nvGrpSpPr>
        <p:grpSpPr>
          <a:xfrm>
            <a:off x="3705169" y="4679257"/>
            <a:ext cx="457200" cy="457200"/>
            <a:chOff x="3746753" y="4525517"/>
            <a:chExt cx="457200" cy="457200"/>
          </a:xfrm>
        </p:grpSpPr>
        <p:sp>
          <p:nvSpPr>
            <p:cNvPr id="32" name="object 39">
              <a:extLst>
                <a:ext uri="{FF2B5EF4-FFF2-40B4-BE49-F238E27FC236}">
                  <a16:creationId xmlns:a16="http://schemas.microsoft.com/office/drawing/2014/main" id="{03BA858C-CD2D-4B5B-9EA1-35CC515FA32C}"/>
                </a:ext>
              </a:extLst>
            </p:cNvPr>
            <p:cNvSpPr/>
            <p:nvPr/>
          </p:nvSpPr>
          <p:spPr>
            <a:xfrm>
              <a:off x="3746753" y="45255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40">
              <a:extLst>
                <a:ext uri="{FF2B5EF4-FFF2-40B4-BE49-F238E27FC236}">
                  <a16:creationId xmlns:a16="http://schemas.microsoft.com/office/drawing/2014/main" id="{CAB51000-9811-4394-A167-A6EA973D3D4D}"/>
                </a:ext>
              </a:extLst>
            </p:cNvPr>
            <p:cNvSpPr/>
            <p:nvPr/>
          </p:nvSpPr>
          <p:spPr>
            <a:xfrm>
              <a:off x="3746753" y="45255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599"/>
                  </a:lnTo>
                  <a:close/>
                </a:path>
              </a:pathLst>
            </a:custGeom>
            <a:ln w="101600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41">
            <a:extLst>
              <a:ext uri="{FF2B5EF4-FFF2-40B4-BE49-F238E27FC236}">
                <a16:creationId xmlns:a16="http://schemas.microsoft.com/office/drawing/2014/main" id="{67C7D79E-7CD7-459E-A11E-048DF2A77CBB}"/>
              </a:ext>
            </a:extLst>
          </p:cNvPr>
          <p:cNvGrpSpPr/>
          <p:nvPr/>
        </p:nvGrpSpPr>
        <p:grpSpPr>
          <a:xfrm>
            <a:off x="5760009" y="2424750"/>
            <a:ext cx="457200" cy="457200"/>
            <a:chOff x="5801105" y="2268473"/>
            <a:chExt cx="457200" cy="457200"/>
          </a:xfrm>
        </p:grpSpPr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1A9B8E48-5E06-4836-98A1-75E79A300C52}"/>
                </a:ext>
              </a:extLst>
            </p:cNvPr>
            <p:cNvSpPr/>
            <p:nvPr/>
          </p:nvSpPr>
          <p:spPr>
            <a:xfrm>
              <a:off x="5801105" y="226847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BE0C59A6-963D-4081-A6CD-9FE65440193A}"/>
                </a:ext>
              </a:extLst>
            </p:cNvPr>
            <p:cNvSpPr/>
            <p:nvPr/>
          </p:nvSpPr>
          <p:spPr>
            <a:xfrm>
              <a:off x="5801105" y="226847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01600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50">
            <a:extLst>
              <a:ext uri="{FF2B5EF4-FFF2-40B4-BE49-F238E27FC236}">
                <a16:creationId xmlns:a16="http://schemas.microsoft.com/office/drawing/2014/main" id="{94019F5D-E896-47EF-A91F-A1B461A9FA37}"/>
              </a:ext>
            </a:extLst>
          </p:cNvPr>
          <p:cNvGrpSpPr/>
          <p:nvPr/>
        </p:nvGrpSpPr>
        <p:grpSpPr>
          <a:xfrm>
            <a:off x="10884713" y="4266547"/>
            <a:ext cx="457200" cy="457200"/>
            <a:chOff x="10938509" y="4101846"/>
            <a:chExt cx="457200" cy="457200"/>
          </a:xfrm>
        </p:grpSpPr>
        <p:sp>
          <p:nvSpPr>
            <p:cNvPr id="38" name="object 51">
              <a:extLst>
                <a:ext uri="{FF2B5EF4-FFF2-40B4-BE49-F238E27FC236}">
                  <a16:creationId xmlns:a16="http://schemas.microsoft.com/office/drawing/2014/main" id="{E6F40592-DAB9-4659-93FD-45C9F83EC68A}"/>
                </a:ext>
              </a:extLst>
            </p:cNvPr>
            <p:cNvSpPr/>
            <p:nvPr/>
          </p:nvSpPr>
          <p:spPr>
            <a:xfrm>
              <a:off x="10938509" y="410184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52">
              <a:extLst>
                <a:ext uri="{FF2B5EF4-FFF2-40B4-BE49-F238E27FC236}">
                  <a16:creationId xmlns:a16="http://schemas.microsoft.com/office/drawing/2014/main" id="{4015A6DA-896A-4D84-A5DF-658E9ECEA4D4}"/>
                </a:ext>
              </a:extLst>
            </p:cNvPr>
            <p:cNvSpPr/>
            <p:nvPr/>
          </p:nvSpPr>
          <p:spPr>
            <a:xfrm>
              <a:off x="10938509" y="410184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599"/>
                  </a:lnTo>
                  <a:close/>
                </a:path>
              </a:pathLst>
            </a:custGeom>
            <a:ln w="101600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54">
            <a:extLst>
              <a:ext uri="{FF2B5EF4-FFF2-40B4-BE49-F238E27FC236}">
                <a16:creationId xmlns:a16="http://schemas.microsoft.com/office/drawing/2014/main" id="{31928F50-8D3C-43EB-A46D-A9E99EB21093}"/>
              </a:ext>
            </a:extLst>
          </p:cNvPr>
          <p:cNvSpPr txBox="1"/>
          <p:nvPr/>
        </p:nvSpPr>
        <p:spPr>
          <a:xfrm>
            <a:off x="1591996" y="1777168"/>
            <a:ext cx="508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95">
                <a:solidFill>
                  <a:srgbClr val="EC7C30"/>
                </a:solidFill>
                <a:latin typeface="Tahoma"/>
                <a:cs typeface="Tahoma"/>
              </a:rPr>
              <a:t>01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1" name="object 55">
            <a:extLst>
              <a:ext uri="{FF2B5EF4-FFF2-40B4-BE49-F238E27FC236}">
                <a16:creationId xmlns:a16="http://schemas.microsoft.com/office/drawing/2014/main" id="{5B2B3A55-1C50-4D54-B1F2-39D3847AAA1D}"/>
              </a:ext>
            </a:extLst>
          </p:cNvPr>
          <p:cNvSpPr txBox="1"/>
          <p:nvPr/>
        </p:nvSpPr>
        <p:spPr>
          <a:xfrm>
            <a:off x="3620568" y="5177604"/>
            <a:ext cx="600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95">
                <a:solidFill>
                  <a:srgbClr val="EC7C30"/>
                </a:solidFill>
                <a:latin typeface="Tahoma"/>
                <a:cs typeface="Tahoma"/>
              </a:rPr>
              <a:t>02</a:t>
            </a:r>
          </a:p>
        </p:txBody>
      </p:sp>
      <p:sp>
        <p:nvSpPr>
          <p:cNvPr id="42" name="object 56">
            <a:extLst>
              <a:ext uri="{FF2B5EF4-FFF2-40B4-BE49-F238E27FC236}">
                <a16:creationId xmlns:a16="http://schemas.microsoft.com/office/drawing/2014/main" id="{BB18260B-6C19-40C9-B386-9212672A8D13}"/>
              </a:ext>
            </a:extLst>
          </p:cNvPr>
          <p:cNvSpPr txBox="1"/>
          <p:nvPr/>
        </p:nvSpPr>
        <p:spPr>
          <a:xfrm>
            <a:off x="5678602" y="1768924"/>
            <a:ext cx="600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>
                <a:solidFill>
                  <a:schemeClr val="accent2"/>
                </a:solidFill>
                <a:latin typeface="Tahoma"/>
                <a:cs typeface="Tahoma"/>
              </a:rPr>
              <a:t>03</a:t>
            </a:r>
            <a:endParaRPr sz="3600">
              <a:solidFill>
                <a:schemeClr val="accent2"/>
              </a:solidFill>
              <a:latin typeface="Tahoma"/>
              <a:cs typeface="Tahoma"/>
            </a:endParaRPr>
          </a:p>
        </p:txBody>
      </p:sp>
      <p:sp>
        <p:nvSpPr>
          <p:cNvPr id="43" name="object 58">
            <a:extLst>
              <a:ext uri="{FF2B5EF4-FFF2-40B4-BE49-F238E27FC236}">
                <a16:creationId xmlns:a16="http://schemas.microsoft.com/office/drawing/2014/main" id="{31B1B949-BB52-4D3F-9CC2-19D880F66A1E}"/>
              </a:ext>
            </a:extLst>
          </p:cNvPr>
          <p:cNvSpPr txBox="1"/>
          <p:nvPr/>
        </p:nvSpPr>
        <p:spPr>
          <a:xfrm>
            <a:off x="9788397" y="1768924"/>
            <a:ext cx="600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600" b="1" spc="-395">
                <a:solidFill>
                  <a:srgbClr val="EC7C30"/>
                </a:solidFill>
                <a:latin typeface="Tahoma"/>
                <a:cs typeface="Tahoma"/>
              </a:rPr>
              <a:t>05</a:t>
            </a:r>
            <a:endParaRPr sz="3600" b="1" spc="-395">
              <a:solidFill>
                <a:srgbClr val="EC7C30"/>
              </a:solidFill>
              <a:latin typeface="Tahoma"/>
              <a:cs typeface="Tahom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FB5BCE-210A-4D3D-B701-C3328BF8E979}"/>
              </a:ext>
            </a:extLst>
          </p:cNvPr>
          <p:cNvSpPr txBox="1"/>
          <p:nvPr/>
        </p:nvSpPr>
        <p:spPr>
          <a:xfrm>
            <a:off x="1165133" y="3497721"/>
            <a:ext cx="1351513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>
                <a:ln w="0"/>
                <a:solidFill>
                  <a:srgbClr val="00194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ANALYSING ALL VARIABLES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BDAE20-C3FB-46A9-9D0B-3760ABD728E7}"/>
              </a:ext>
            </a:extLst>
          </p:cNvPr>
          <p:cNvSpPr txBox="1"/>
          <p:nvPr/>
        </p:nvSpPr>
        <p:spPr>
          <a:xfrm>
            <a:off x="9226191" y="5055683"/>
            <a:ext cx="2281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Through several iterations the impact of the model features are estimated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3AB227-13AB-44DA-9385-2ED8BDB61885}"/>
              </a:ext>
            </a:extLst>
          </p:cNvPr>
          <p:cNvSpPr txBox="1"/>
          <p:nvPr/>
        </p:nvSpPr>
        <p:spPr>
          <a:xfrm>
            <a:off x="2908584" y="1822997"/>
            <a:ext cx="2533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Highly multi-collinear variables were detected by Variance Inflation Factor and removed</a:t>
            </a:r>
          </a:p>
        </p:txBody>
      </p:sp>
      <p:grpSp>
        <p:nvGrpSpPr>
          <p:cNvPr id="47" name="object 35">
            <a:extLst>
              <a:ext uri="{FF2B5EF4-FFF2-40B4-BE49-F238E27FC236}">
                <a16:creationId xmlns:a16="http://schemas.microsoft.com/office/drawing/2014/main" id="{78EF8A41-7F09-48A1-8FA2-0AC33FA6595C}"/>
              </a:ext>
            </a:extLst>
          </p:cNvPr>
          <p:cNvGrpSpPr/>
          <p:nvPr/>
        </p:nvGrpSpPr>
        <p:grpSpPr>
          <a:xfrm>
            <a:off x="7871600" y="4667637"/>
            <a:ext cx="457200" cy="457200"/>
            <a:chOff x="1678685" y="2268473"/>
            <a:chExt cx="457200" cy="457200"/>
          </a:xfrm>
        </p:grpSpPr>
        <p:sp>
          <p:nvSpPr>
            <p:cNvPr id="48" name="object 36">
              <a:extLst>
                <a:ext uri="{FF2B5EF4-FFF2-40B4-BE49-F238E27FC236}">
                  <a16:creationId xmlns:a16="http://schemas.microsoft.com/office/drawing/2014/main" id="{F2BDC183-F758-4D2E-AFB3-17202BDA87AE}"/>
                </a:ext>
              </a:extLst>
            </p:cNvPr>
            <p:cNvSpPr/>
            <p:nvPr/>
          </p:nvSpPr>
          <p:spPr>
            <a:xfrm>
              <a:off x="1678685" y="226847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37">
              <a:extLst>
                <a:ext uri="{FF2B5EF4-FFF2-40B4-BE49-F238E27FC236}">
                  <a16:creationId xmlns:a16="http://schemas.microsoft.com/office/drawing/2014/main" id="{7A4FA2DA-B42C-4B7B-9839-476D5A5A4BAD}"/>
                </a:ext>
              </a:extLst>
            </p:cNvPr>
            <p:cNvSpPr/>
            <p:nvPr/>
          </p:nvSpPr>
          <p:spPr>
            <a:xfrm>
              <a:off x="1678685" y="226847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01600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F5F958D-5795-40CA-A192-1D347D7028D6}"/>
              </a:ext>
            </a:extLst>
          </p:cNvPr>
          <p:cNvSpPr txBox="1"/>
          <p:nvPr/>
        </p:nvSpPr>
        <p:spPr>
          <a:xfrm>
            <a:off x="7747504" y="5201227"/>
            <a:ext cx="845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395">
                <a:solidFill>
                  <a:srgbClr val="EC7C30"/>
                </a:solidFill>
                <a:latin typeface="Tahoma"/>
                <a:cs typeface="Tahoma"/>
              </a:rPr>
              <a:t>04</a:t>
            </a:r>
          </a:p>
          <a:p>
            <a:endParaRPr lang="en-US"/>
          </a:p>
        </p:txBody>
      </p:sp>
      <p:grpSp>
        <p:nvGrpSpPr>
          <p:cNvPr id="51" name="object 38">
            <a:extLst>
              <a:ext uri="{FF2B5EF4-FFF2-40B4-BE49-F238E27FC236}">
                <a16:creationId xmlns:a16="http://schemas.microsoft.com/office/drawing/2014/main" id="{1139650D-D755-4F61-A687-DB46CE5A8D16}"/>
              </a:ext>
            </a:extLst>
          </p:cNvPr>
          <p:cNvGrpSpPr/>
          <p:nvPr/>
        </p:nvGrpSpPr>
        <p:grpSpPr>
          <a:xfrm>
            <a:off x="9883867" y="2367051"/>
            <a:ext cx="457200" cy="457200"/>
            <a:chOff x="3746753" y="4525517"/>
            <a:chExt cx="457200" cy="457200"/>
          </a:xfrm>
        </p:grpSpPr>
        <p:sp>
          <p:nvSpPr>
            <p:cNvPr id="52" name="object 39">
              <a:extLst>
                <a:ext uri="{FF2B5EF4-FFF2-40B4-BE49-F238E27FC236}">
                  <a16:creationId xmlns:a16="http://schemas.microsoft.com/office/drawing/2014/main" id="{D071B318-5273-45A9-956B-97B1A620B5DF}"/>
                </a:ext>
              </a:extLst>
            </p:cNvPr>
            <p:cNvSpPr/>
            <p:nvPr/>
          </p:nvSpPr>
          <p:spPr>
            <a:xfrm>
              <a:off x="3746753" y="45255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0">
              <a:extLst>
                <a:ext uri="{FF2B5EF4-FFF2-40B4-BE49-F238E27FC236}">
                  <a16:creationId xmlns:a16="http://schemas.microsoft.com/office/drawing/2014/main" id="{1AEF8ACC-A3CB-4866-9BB9-AE1F66DBB3A3}"/>
                </a:ext>
              </a:extLst>
            </p:cNvPr>
            <p:cNvSpPr/>
            <p:nvPr/>
          </p:nvSpPr>
          <p:spPr>
            <a:xfrm>
              <a:off x="3746753" y="45255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599"/>
                  </a:lnTo>
                  <a:close/>
                </a:path>
              </a:pathLst>
            </a:custGeom>
            <a:ln w="101600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3527C4E-2E1E-434E-B60E-31800310172A}"/>
              </a:ext>
            </a:extLst>
          </p:cNvPr>
          <p:cNvSpPr txBox="1"/>
          <p:nvPr/>
        </p:nvSpPr>
        <p:spPr>
          <a:xfrm>
            <a:off x="7077184" y="1641269"/>
            <a:ext cx="2219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Applying to the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Lag effect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Adstock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 transformation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EFDF8A-1F1B-446D-A6C1-9B4E477E7403}"/>
              </a:ext>
            </a:extLst>
          </p:cNvPr>
          <p:cNvSpPr txBox="1"/>
          <p:nvPr/>
        </p:nvSpPr>
        <p:spPr>
          <a:xfrm>
            <a:off x="3205076" y="3242435"/>
            <a:ext cx="1504222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>
                <a:ln w="0"/>
                <a:solidFill>
                  <a:srgbClr val="00194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REMOVING </a:t>
            </a:r>
          </a:p>
          <a:p>
            <a:pPr algn="ctr"/>
            <a:r>
              <a:rPr lang="en-US" sz="1400" b="1">
                <a:ln w="0"/>
                <a:solidFill>
                  <a:srgbClr val="00194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MULTI-COLLINEAR FEATURES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EF8457C-3BD3-477E-93A2-9916FFF70BDB}"/>
              </a:ext>
            </a:extLst>
          </p:cNvPr>
          <p:cNvSpPr txBox="1"/>
          <p:nvPr/>
        </p:nvSpPr>
        <p:spPr>
          <a:xfrm>
            <a:off x="5260727" y="3514085"/>
            <a:ext cx="1403777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>
                <a:ln w="0"/>
                <a:solidFill>
                  <a:srgbClr val="00194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FEATURE EXTRACTION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895FCD-88BD-4EF6-BD44-01F54D2C0D12}"/>
              </a:ext>
            </a:extLst>
          </p:cNvPr>
          <p:cNvSpPr txBox="1"/>
          <p:nvPr/>
        </p:nvSpPr>
        <p:spPr>
          <a:xfrm>
            <a:off x="7239434" y="3497721"/>
            <a:ext cx="1714712" cy="53958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>
                <a:ln w="0"/>
                <a:solidFill>
                  <a:srgbClr val="00194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TRANSFORMING VARIABLES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25C8452-EA79-4F8C-B012-CF9AC9334B61}"/>
              </a:ext>
            </a:extLst>
          </p:cNvPr>
          <p:cNvSpPr txBox="1"/>
          <p:nvPr/>
        </p:nvSpPr>
        <p:spPr>
          <a:xfrm>
            <a:off x="9496676" y="3514085"/>
            <a:ext cx="123404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>
                <a:ln w="0"/>
                <a:solidFill>
                  <a:srgbClr val="00194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IMPACT OF FEATURES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40A850-3EC5-4E67-BCC1-C5ACAC60BB38}"/>
              </a:ext>
            </a:extLst>
          </p:cNvPr>
          <p:cNvSpPr txBox="1"/>
          <p:nvPr/>
        </p:nvSpPr>
        <p:spPr>
          <a:xfrm>
            <a:off x="786321" y="5148016"/>
            <a:ext cx="2258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Based on EDA we will be considering the variables that are impacting our sales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E27E28-FE5F-4E55-8B78-84D4B83868EF}"/>
              </a:ext>
            </a:extLst>
          </p:cNvPr>
          <p:cNvSpPr txBox="1"/>
          <p:nvPr/>
        </p:nvSpPr>
        <p:spPr>
          <a:xfrm>
            <a:off x="5093221" y="5055683"/>
            <a:ext cx="2258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Columns were combined to extract meaningful features</a:t>
            </a:r>
          </a:p>
        </p:txBody>
      </p:sp>
      <p:sp>
        <p:nvSpPr>
          <p:cNvPr id="61" name="Title 3">
            <a:extLst>
              <a:ext uri="{FF2B5EF4-FFF2-40B4-BE49-F238E27FC236}">
                <a16:creationId xmlns:a16="http://schemas.microsoft.com/office/drawing/2014/main" id="{A5DF2F70-2871-48A2-9CFF-CC1D2A9CC1B9}"/>
              </a:ext>
            </a:extLst>
          </p:cNvPr>
          <p:cNvSpPr txBox="1">
            <a:spLocks/>
          </p:cNvSpPr>
          <p:nvPr/>
        </p:nvSpPr>
        <p:spPr>
          <a:xfrm>
            <a:off x="-39494" y="250220"/>
            <a:ext cx="113400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cap="all" baseline="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IN" sz="2400">
                <a:solidFill>
                  <a:srgbClr val="002060"/>
                </a:solidFill>
              </a:rPr>
              <a:t>FEATURE</a:t>
            </a:r>
            <a:r>
              <a:rPr lang="en-IN" sz="2400">
                <a:solidFill>
                  <a:srgbClr val="00194C"/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IN" sz="2400">
                <a:solidFill>
                  <a:srgbClr val="00194C"/>
                </a:solidFill>
                <a:ea typeface="+mn-ea"/>
                <a:cs typeface="+mn-cs"/>
              </a:rPr>
              <a:t>SELECTION</a:t>
            </a:r>
          </a:p>
        </p:txBody>
      </p:sp>
      <p:pic>
        <p:nvPicPr>
          <p:cNvPr id="63" name="Picture 62" descr="Logo, company name&#10;&#10;Description automatically generated">
            <a:extLst>
              <a:ext uri="{FF2B5EF4-FFF2-40B4-BE49-F238E27FC236}">
                <a16:creationId xmlns:a16="http://schemas.microsoft.com/office/drawing/2014/main" id="{AE50718E-101A-4C1A-B486-5522F81CC1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908" y="291397"/>
            <a:ext cx="1678580" cy="730145"/>
          </a:xfrm>
          <a:prstGeom prst="rect">
            <a:avLst/>
          </a:prstGeom>
        </p:spPr>
      </p:pic>
      <p:graphicFrame>
        <p:nvGraphicFramePr>
          <p:cNvPr id="66" name="Table 10">
            <a:extLst>
              <a:ext uri="{FF2B5EF4-FFF2-40B4-BE49-F238E27FC236}">
                <a16:creationId xmlns:a16="http://schemas.microsoft.com/office/drawing/2014/main" id="{DB97A666-B468-4E1A-90F8-602564EB32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4100445"/>
              </p:ext>
            </p:extLst>
          </p:nvPr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1309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10">
            <a:extLst>
              <a:ext uri="{FF2B5EF4-FFF2-40B4-BE49-F238E27FC236}">
                <a16:creationId xmlns:a16="http://schemas.microsoft.com/office/drawing/2014/main" id="{8D4A6A8F-E29A-424D-B7DB-72DCC3150A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020441"/>
              </p:ext>
            </p:extLst>
          </p:nvPr>
        </p:nvGraphicFramePr>
        <p:xfrm>
          <a:off x="0" y="0"/>
          <a:ext cx="12192000" cy="322220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9pPr>
                    </a:lstStyle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224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224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9pPr>
                    </a:lstStyle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9pPr>
                    </a:lstStyle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9pPr>
                    </a:lstStyle>
                    <a:p>
                      <a:pPr algn="ctr"/>
                      <a:r>
                        <a:rPr lang="en-IN" sz="1200" err="1">
                          <a:latin typeface="Montserrat" panose="00000500000000000000" pitchFamily="50" charset="0"/>
                        </a:rPr>
                        <a:t>Co.dx</a:t>
                      </a:r>
                      <a:r>
                        <a:rPr lang="en-IN" sz="1200">
                          <a:latin typeface="Montserrat" panose="00000500000000000000" pitchFamily="50" charset="0"/>
                        </a:rPr>
                        <a:t> Demo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09F68BD6-90A2-4251-861E-63C1BEF514B2}"/>
              </a:ext>
            </a:extLst>
          </p:cNvPr>
          <p:cNvSpPr/>
          <p:nvPr/>
        </p:nvSpPr>
        <p:spPr>
          <a:xfrm>
            <a:off x="323216" y="1502259"/>
            <a:ext cx="4701120" cy="3897037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3011C787-5C04-48E2-A68E-260873492857}"/>
              </a:ext>
            </a:extLst>
          </p:cNvPr>
          <p:cNvSpPr/>
          <p:nvPr/>
        </p:nvSpPr>
        <p:spPr>
          <a:xfrm>
            <a:off x="7193102" y="5527194"/>
            <a:ext cx="4689918" cy="969555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Retail total Bledina product DVM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95F4748F-F499-41B0-9025-CFFED99CF195}"/>
              </a:ext>
            </a:extLst>
          </p:cNvPr>
          <p:cNvSpPr/>
          <p:nvPr/>
        </p:nvSpPr>
        <p:spPr>
          <a:xfrm>
            <a:off x="7193103" y="3573934"/>
            <a:ext cx="4617476" cy="1357774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Holidays</a:t>
            </a:r>
          </a:p>
          <a:p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Lockdown</a:t>
            </a:r>
            <a:endParaRPr lang="en-IN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6503C2F6-4C61-481C-9F41-4EB81DAD8009}"/>
              </a:ext>
            </a:extLst>
          </p:cNvPr>
          <p:cNvSpPr/>
          <p:nvPr/>
        </p:nvSpPr>
        <p:spPr>
          <a:xfrm>
            <a:off x="7248065" y="1383373"/>
            <a:ext cx="4484423" cy="1617135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2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Competition retail non-organic </a:t>
            </a:r>
            <a:r>
              <a:rPr lang="en-IN" sz="120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dvm</a:t>
            </a:r>
            <a:endParaRPr lang="en-IN" sz="12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Competition retail non-organic price</a:t>
            </a:r>
          </a:p>
          <a:p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Nestle Total Spends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3572960-A765-439F-9A1A-17AB8900F571}"/>
              </a:ext>
            </a:extLst>
          </p:cNvPr>
          <p:cNvSpPr/>
          <p:nvPr/>
        </p:nvSpPr>
        <p:spPr>
          <a:xfrm>
            <a:off x="4531714" y="1273305"/>
            <a:ext cx="819130" cy="798775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4516A7E-4A9B-457A-BF00-0CC402764A0C}"/>
              </a:ext>
            </a:extLst>
          </p:cNvPr>
          <p:cNvSpPr/>
          <p:nvPr/>
        </p:nvSpPr>
        <p:spPr>
          <a:xfrm>
            <a:off x="11101582" y="5314841"/>
            <a:ext cx="819130" cy="798775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C2153A7-4BD1-4ECD-9320-4A7525BA765A}"/>
              </a:ext>
            </a:extLst>
          </p:cNvPr>
          <p:cNvSpPr/>
          <p:nvPr/>
        </p:nvSpPr>
        <p:spPr>
          <a:xfrm>
            <a:off x="11095627" y="3354177"/>
            <a:ext cx="819130" cy="798775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97BFC6A-2634-4F82-9814-614E73D88D68}"/>
              </a:ext>
            </a:extLst>
          </p:cNvPr>
          <p:cNvSpPr/>
          <p:nvPr/>
        </p:nvSpPr>
        <p:spPr>
          <a:xfrm>
            <a:off x="11074289" y="959159"/>
            <a:ext cx="819130" cy="798775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Graphic 39" descr="Mortgage with solid fill">
            <a:extLst>
              <a:ext uri="{FF2B5EF4-FFF2-40B4-BE49-F238E27FC236}">
                <a16:creationId xmlns:a16="http://schemas.microsoft.com/office/drawing/2014/main" id="{D8375823-ECF6-4EF5-91D9-34142BA1AE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0559" y="1440812"/>
            <a:ext cx="382773" cy="382773"/>
          </a:xfrm>
          <a:prstGeom prst="rect">
            <a:avLst/>
          </a:prstGeom>
        </p:spPr>
      </p:pic>
      <p:pic>
        <p:nvPicPr>
          <p:cNvPr id="41" name="Graphic 40" descr="Ecommerce with solid fill">
            <a:extLst>
              <a:ext uri="{FF2B5EF4-FFF2-40B4-BE49-F238E27FC236}">
                <a16:creationId xmlns:a16="http://schemas.microsoft.com/office/drawing/2014/main" id="{91E2614F-77BC-4A7C-B46C-062ADD2C03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99371" y="1440812"/>
            <a:ext cx="399988" cy="399988"/>
          </a:xfrm>
          <a:prstGeom prst="rect">
            <a:avLst/>
          </a:prstGeom>
        </p:spPr>
      </p:pic>
      <p:pic>
        <p:nvPicPr>
          <p:cNvPr id="42" name="Graphic 41" descr="Hierarchy with solid fill">
            <a:extLst>
              <a:ext uri="{FF2B5EF4-FFF2-40B4-BE49-F238E27FC236}">
                <a16:creationId xmlns:a16="http://schemas.microsoft.com/office/drawing/2014/main" id="{9D92A84C-8D21-4816-AF28-0D5D901E4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93951" y="5314841"/>
            <a:ext cx="689068" cy="689068"/>
          </a:xfrm>
          <a:prstGeom prst="rect">
            <a:avLst/>
          </a:prstGeom>
        </p:spPr>
      </p:pic>
      <p:pic>
        <p:nvPicPr>
          <p:cNvPr id="43" name="Graphic 42" descr="Pandemic exponential curve bar graph with solid fill">
            <a:extLst>
              <a:ext uri="{FF2B5EF4-FFF2-40B4-BE49-F238E27FC236}">
                <a16:creationId xmlns:a16="http://schemas.microsoft.com/office/drawing/2014/main" id="{619FB25F-7950-477F-BF34-0F11D012A7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99807" y="1061922"/>
            <a:ext cx="610771" cy="610771"/>
          </a:xfrm>
          <a:prstGeom prst="rect">
            <a:avLst/>
          </a:prstGeom>
        </p:spPr>
      </p:pic>
      <p:pic>
        <p:nvPicPr>
          <p:cNvPr id="44" name="Graphic 43" descr="Supply And Demand with solid fill">
            <a:extLst>
              <a:ext uri="{FF2B5EF4-FFF2-40B4-BE49-F238E27FC236}">
                <a16:creationId xmlns:a16="http://schemas.microsoft.com/office/drawing/2014/main" id="{D6205EF9-7E27-415B-AF84-607D17BE74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1244810" y="3450778"/>
            <a:ext cx="566532" cy="566532"/>
          </a:xfrm>
          <a:prstGeom prst="rect">
            <a:avLst/>
          </a:prstGeom>
        </p:spPr>
      </p:pic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5A14A4E0-845E-4755-93A5-121173D64334}"/>
              </a:ext>
            </a:extLst>
          </p:cNvPr>
          <p:cNvSpPr txBox="1">
            <a:spLocks/>
          </p:cNvSpPr>
          <p:nvPr/>
        </p:nvSpPr>
        <p:spPr>
          <a:xfrm>
            <a:off x="739890" y="1912332"/>
            <a:ext cx="3650750" cy="6658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solidFill>
                  <a:srgbClr val="00194C"/>
                </a:solidFill>
                <a:latin typeface="Montserrat" panose="00000500000000000000" pitchFamily="50" charset="0"/>
              </a:rPr>
              <a:t>Marketing and Promotion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383F1E39-17D6-470D-A981-197C0D89128E}"/>
              </a:ext>
            </a:extLst>
          </p:cNvPr>
          <p:cNvSpPr txBox="1">
            <a:spLocks/>
          </p:cNvSpPr>
          <p:nvPr/>
        </p:nvSpPr>
        <p:spPr>
          <a:xfrm>
            <a:off x="7255832" y="1619245"/>
            <a:ext cx="3319016" cy="44583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solidFill>
                  <a:srgbClr val="00194C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Competitor Intelligence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43CDEB18-2A97-4478-8401-323E230EE035}"/>
              </a:ext>
            </a:extLst>
          </p:cNvPr>
          <p:cNvSpPr txBox="1">
            <a:spLocks/>
          </p:cNvSpPr>
          <p:nvPr/>
        </p:nvSpPr>
        <p:spPr>
          <a:xfrm>
            <a:off x="7248065" y="3804087"/>
            <a:ext cx="3567677" cy="38053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>
                <a:solidFill>
                  <a:srgbClr val="00194C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Macroeconomic Factors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66BE35-86E8-4DB8-A4FF-7F64BADB8F33}"/>
              </a:ext>
            </a:extLst>
          </p:cNvPr>
          <p:cNvSpPr txBox="1"/>
          <p:nvPr/>
        </p:nvSpPr>
        <p:spPr>
          <a:xfrm>
            <a:off x="703445" y="2393864"/>
            <a:ext cx="434734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>
                <a:solidFill>
                  <a:srgbClr val="00194C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Offline spends:</a:t>
            </a:r>
          </a:p>
          <a:p>
            <a:r>
              <a:rPr lang="en-IN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Bledina total TV spends</a:t>
            </a:r>
          </a:p>
          <a:p>
            <a:r>
              <a:rPr lang="en-IN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Bledina total press spends</a:t>
            </a:r>
          </a:p>
          <a:p>
            <a:endParaRPr lang="en-IN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N" sz="1200" b="1">
                <a:solidFill>
                  <a:srgbClr val="00194C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Online spends:</a:t>
            </a:r>
          </a:p>
          <a:p>
            <a:r>
              <a:rPr lang="en-IN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Bledina total </a:t>
            </a:r>
            <a:r>
              <a:rPr lang="en-IN" sz="12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catchuptv</a:t>
            </a:r>
            <a:r>
              <a:rPr lang="en-IN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spends</a:t>
            </a:r>
          </a:p>
          <a:p>
            <a:r>
              <a:rPr lang="en-IN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Bledina total data retailer spends</a:t>
            </a:r>
          </a:p>
          <a:p>
            <a:r>
              <a:rPr lang="en-IN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Bledina total programmatic spends</a:t>
            </a:r>
          </a:p>
          <a:p>
            <a:r>
              <a:rPr lang="en-IN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Bledina total social spends</a:t>
            </a:r>
          </a:p>
          <a:p>
            <a:r>
              <a:rPr lang="en-IN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Bledina total direct spends</a:t>
            </a:r>
          </a:p>
          <a:p>
            <a:endParaRPr lang="en-IN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N" sz="1200" b="1">
                <a:solidFill>
                  <a:srgbClr val="00194C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Promotional</a:t>
            </a:r>
            <a:r>
              <a:rPr lang="en-IN" sz="120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1200" b="1">
                <a:solidFill>
                  <a:srgbClr val="00194C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spends</a:t>
            </a:r>
            <a:r>
              <a:rPr lang="en-IN" sz="120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r>
              <a:rPr lang="en-IN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Bledina total promo spends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A745E1B8-AEA1-4020-BB86-8DB36F6865CF}"/>
              </a:ext>
            </a:extLst>
          </p:cNvPr>
          <p:cNvSpPr txBox="1">
            <a:spLocks/>
          </p:cNvSpPr>
          <p:nvPr/>
        </p:nvSpPr>
        <p:spPr>
          <a:xfrm>
            <a:off x="7255832" y="5680483"/>
            <a:ext cx="1958712" cy="4331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solidFill>
                  <a:srgbClr val="00194C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Inventory</a:t>
            </a:r>
            <a:endParaRPr lang="en-US" sz="3600" b="1">
              <a:solidFill>
                <a:srgbClr val="00194C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phic 2" descr="Clipboard Checked with solid fill">
            <a:extLst>
              <a:ext uri="{FF2B5EF4-FFF2-40B4-BE49-F238E27FC236}">
                <a16:creationId xmlns:a16="http://schemas.microsoft.com/office/drawing/2014/main" id="{F3CA7E82-DE62-4833-8397-7C66FF364F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01874" y="3102910"/>
            <a:ext cx="914400" cy="914400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9F0A5C8-9AA7-452F-85D1-FF2EB2ACF071}"/>
              </a:ext>
            </a:extLst>
          </p:cNvPr>
          <p:cNvCxnSpPr>
            <a:stCxn id="3" idx="1"/>
          </p:cNvCxnSpPr>
          <p:nvPr/>
        </p:nvCxnSpPr>
        <p:spPr>
          <a:xfrm rot="10800000">
            <a:off x="5306064" y="3148490"/>
            <a:ext cx="495811" cy="411620"/>
          </a:xfrm>
          <a:prstGeom prst="bentConnector3">
            <a:avLst/>
          </a:prstGeom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40F3D88-FCD3-4423-8B14-E7DB8E5EC097}"/>
              </a:ext>
            </a:extLst>
          </p:cNvPr>
          <p:cNvCxnSpPr>
            <a:cxnSpLocks/>
            <a:stCxn id="3" idx="0"/>
            <a:endCxn id="35" idx="1"/>
          </p:cNvCxnSpPr>
          <p:nvPr/>
        </p:nvCxnSpPr>
        <p:spPr>
          <a:xfrm rot="5400000" flipH="1" flipV="1">
            <a:off x="6298085" y="2152931"/>
            <a:ext cx="910969" cy="988991"/>
          </a:xfrm>
          <a:prstGeom prst="bentConnector2">
            <a:avLst/>
          </a:prstGeom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9D8640F5-44B6-49E0-8424-3FEEBC4F8DCC}"/>
              </a:ext>
            </a:extLst>
          </p:cNvPr>
          <p:cNvCxnSpPr>
            <a:cxnSpLocks/>
            <a:stCxn id="3" idx="2"/>
            <a:endCxn id="33" idx="1"/>
          </p:cNvCxnSpPr>
          <p:nvPr/>
        </p:nvCxnSpPr>
        <p:spPr>
          <a:xfrm rot="16200000" flipH="1">
            <a:off x="5728757" y="4547627"/>
            <a:ext cx="1994662" cy="934028"/>
          </a:xfrm>
          <a:prstGeom prst="bentConnector2">
            <a:avLst/>
          </a:prstGeom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0B41B24-DDBF-4B7C-A99D-9290E6CBB152}"/>
              </a:ext>
            </a:extLst>
          </p:cNvPr>
          <p:cNvCxnSpPr>
            <a:cxnSpLocks/>
            <a:stCxn id="3" idx="3"/>
            <a:endCxn id="34" idx="1"/>
          </p:cNvCxnSpPr>
          <p:nvPr/>
        </p:nvCxnSpPr>
        <p:spPr>
          <a:xfrm>
            <a:off x="6716274" y="3560110"/>
            <a:ext cx="476829" cy="69271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33A5E1-763D-45EF-871B-9B701AF47999}"/>
              </a:ext>
            </a:extLst>
          </p:cNvPr>
          <p:cNvSpPr txBox="1"/>
          <p:nvPr/>
        </p:nvSpPr>
        <p:spPr>
          <a:xfrm>
            <a:off x="41582" y="258191"/>
            <a:ext cx="6672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cap="all">
                <a:solidFill>
                  <a:srgbClr val="002060"/>
                </a:solidFill>
                <a:latin typeface="Montserrat" panose="00000500000000000000" pitchFamily="50" charset="0"/>
                <a:ea typeface="+mj-ea"/>
                <a:cs typeface="+mj-cs"/>
              </a:rPr>
              <a:t>F</a:t>
            </a:r>
            <a:r>
              <a:rPr lang="en-IN" sz="2400" b="1" cap="all" err="1">
                <a:solidFill>
                  <a:srgbClr val="002060"/>
                </a:solidFill>
                <a:latin typeface="Montserrat" panose="00000500000000000000" pitchFamily="50" charset="0"/>
                <a:ea typeface="+mj-ea"/>
                <a:cs typeface="+mj-cs"/>
              </a:rPr>
              <a:t>eatures</a:t>
            </a:r>
            <a:r>
              <a:rPr lang="en-IN" sz="2400" b="1" cap="all">
                <a:solidFill>
                  <a:srgbClr val="002060"/>
                </a:solidFill>
                <a:latin typeface="Montserrat" panose="00000500000000000000" pitchFamily="50" charset="0"/>
                <a:ea typeface="+mj-ea"/>
                <a:cs typeface="+mj-cs"/>
              </a:rPr>
              <a:t> Selected for Modelling</a:t>
            </a:r>
          </a:p>
        </p:txBody>
      </p:sp>
    </p:spTree>
    <p:extLst>
      <p:ext uri="{BB962C8B-B14F-4D97-AF65-F5344CB8AC3E}">
        <p14:creationId xmlns:p14="http://schemas.microsoft.com/office/powerpoint/2010/main" val="107925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34CA9-648A-4656-AF9F-BD6E9F9F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470" y="2103437"/>
            <a:ext cx="8591550" cy="1325563"/>
          </a:xfrm>
        </p:spPr>
        <p:txBody>
          <a:bodyPr/>
          <a:lstStyle/>
          <a:p>
            <a:r>
              <a:rPr lang="en-GB"/>
              <a:t>Modelling 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8F9BF-C9A7-43B1-996B-6E4109C11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Proprietary and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35476-9983-4C00-8879-AE208B056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8A316-1690-4C62-9DF0-0D0BBB2020CF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044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FB12B1-5C00-4692-85A3-A88019C91641}"/>
              </a:ext>
            </a:extLst>
          </p:cNvPr>
          <p:cNvSpPr/>
          <p:nvPr/>
        </p:nvSpPr>
        <p:spPr>
          <a:xfrm>
            <a:off x="6295437" y="4910265"/>
            <a:ext cx="5468218" cy="1500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EFE40F-A7B4-4EF0-9A11-F89F6BB2B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7875"/>
            <a:ext cx="11253076" cy="535011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00194C"/>
                </a:solidFill>
                <a:ea typeface="+mn-ea"/>
                <a:cs typeface="+mn-cs"/>
              </a:rPr>
              <a:t>Understanding of mmx</a:t>
            </a:r>
            <a:endParaRPr lang="en-IN" sz="2400">
              <a:solidFill>
                <a:srgbClr val="00194C"/>
              </a:solidFill>
              <a:ea typeface="+mn-ea"/>
              <a:cs typeface="+mn-cs"/>
            </a:endParaRPr>
          </a:p>
        </p:txBody>
      </p:sp>
      <p:sp>
        <p:nvSpPr>
          <p:cNvPr id="58" name="Slide Number Placeholder 2">
            <a:extLst>
              <a:ext uri="{FF2B5EF4-FFF2-40B4-BE49-F238E27FC236}">
                <a16:creationId xmlns:a16="http://schemas.microsoft.com/office/drawing/2014/main" id="{ACAC7725-57E7-42C1-9A95-80E8717E9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4C4C4C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12</a:t>
            </a:r>
          </a:p>
        </p:txBody>
      </p:sp>
      <p:sp>
        <p:nvSpPr>
          <p:cNvPr id="57" name="Footer Placeholder 1">
            <a:extLst>
              <a:ext uri="{FF2B5EF4-FFF2-40B4-BE49-F238E27FC236}">
                <a16:creationId xmlns:a16="http://schemas.microsoft.com/office/drawing/2014/main" id="{A09190FB-EE73-48E0-BE48-A3B09A58B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4C4C4C">
                    <a:lumMod val="75000"/>
                  </a:srgb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Proprietary and Confidential</a:t>
            </a:r>
          </a:p>
        </p:txBody>
      </p:sp>
      <p:sp>
        <p:nvSpPr>
          <p:cNvPr id="56" name="TextBox 48">
            <a:extLst>
              <a:ext uri="{FF2B5EF4-FFF2-40B4-BE49-F238E27FC236}">
                <a16:creationId xmlns:a16="http://schemas.microsoft.com/office/drawing/2014/main" id="{7C60082A-3303-4C04-9681-9E2CDA0C5DC2}"/>
              </a:ext>
            </a:extLst>
          </p:cNvPr>
          <p:cNvSpPr txBox="1"/>
          <p:nvPr/>
        </p:nvSpPr>
        <p:spPr>
          <a:xfrm>
            <a:off x="578093" y="809023"/>
            <a:ext cx="10983871" cy="1538883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1">
              <a:ln>
                <a:noFill/>
              </a:ln>
              <a:solidFill>
                <a:srgbClr val="002677">
                  <a:lumMod val="50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1">
                <a:ln>
                  <a:noFill/>
                </a:ln>
                <a:solidFill>
                  <a:srgbClr val="01040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Market Mix Modelling is a statistical technique which estimates </a:t>
            </a:r>
            <a:r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01040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the </a:t>
            </a:r>
            <a:r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impact of various marketing activities on sales</a:t>
            </a:r>
            <a:r>
              <a:rPr kumimoji="0" lang="en-US" sz="1600" b="0" i="0" u="none" strike="noStrike" kern="1200" cap="none" spc="0" normalizeH="0" baseline="0" noProof="1">
                <a:ln>
                  <a:noFill/>
                </a:ln>
                <a:solidFill>
                  <a:srgbClr val="01040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, </a:t>
            </a:r>
            <a:r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01040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predicts the impact of the future mix of marketing activities </a:t>
            </a:r>
            <a:r>
              <a:rPr kumimoji="0" lang="en-US" sz="1600" b="0" i="0" u="none" strike="noStrike" kern="1200" cap="none" spc="0" normalizeH="0" baseline="0" noProof="1">
                <a:ln>
                  <a:noFill/>
                </a:ln>
                <a:solidFill>
                  <a:srgbClr val="01040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and enables informed marketing plans.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1">
                <a:solidFill>
                  <a:srgbClr val="002677">
                    <a:lumMod val="50000"/>
                  </a:srgbClr>
                </a:solidFill>
                <a:latin typeface="Montserrat"/>
              </a:rPr>
              <a:t>	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noProof="1">
              <a:solidFill>
                <a:srgbClr val="002677">
                  <a:lumMod val="50000"/>
                </a:srgbClr>
              </a:solidFill>
              <a:latin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1">
                <a:solidFill>
                  <a:srgbClr val="002677">
                    <a:lumMod val="50000"/>
                  </a:srgbClr>
                </a:solidFill>
                <a:latin typeface="Montserrat"/>
              </a:rPr>
              <a:t>			</a:t>
            </a:r>
            <a:endParaRPr kumimoji="0" lang="en-US" sz="1400" b="1" i="0" u="none" strike="noStrike" kern="1200" cap="none" spc="0" normalizeH="0" baseline="0" noProof="1">
              <a:ln>
                <a:noFill/>
              </a:ln>
              <a:solidFill>
                <a:srgbClr val="002677">
                  <a:lumMod val="50000"/>
                </a:srgbClr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1">
                <a:ln>
                  <a:noFill/>
                </a:ln>
                <a:solidFill>
                  <a:srgbClr val="002677">
                    <a:lumMod val="50000"/>
                  </a:srgbClr>
                </a:solidFill>
                <a:effectLst/>
                <a:uLnTx/>
                <a:uFillTx/>
              </a:rPr>
              <a:t>	</a:t>
            </a: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rgbClr val="010407"/>
              </a:solidFill>
              <a:effectLst/>
              <a:uLnTx/>
              <a:uFillTx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B4469B6-06ED-4123-B973-BDB49287DB09}"/>
              </a:ext>
            </a:extLst>
          </p:cNvPr>
          <p:cNvSpPr txBox="1"/>
          <p:nvPr/>
        </p:nvSpPr>
        <p:spPr>
          <a:xfrm>
            <a:off x="1018195" y="1925341"/>
            <a:ext cx="844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1040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Sales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DA7B2A9-F764-4799-B2EA-37A11EC454BB}"/>
              </a:ext>
            </a:extLst>
          </p:cNvPr>
          <p:cNvSpPr txBox="1"/>
          <p:nvPr/>
        </p:nvSpPr>
        <p:spPr>
          <a:xfrm>
            <a:off x="1794549" y="1887656"/>
            <a:ext cx="49618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Base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1040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– Sales </a:t>
            </a:r>
            <a:r>
              <a:rPr lang="en-US" sz="1200">
                <a:solidFill>
                  <a:srgbClr val="010407"/>
                </a:solidFill>
                <a:latin typeface="Montserrat"/>
              </a:rPr>
              <a:t>generated by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1040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brand equity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1D79B5-AEE7-4700-8404-DD17DC88019D}"/>
              </a:ext>
            </a:extLst>
          </p:cNvPr>
          <p:cNvSpPr txBox="1"/>
          <p:nvPr/>
        </p:nvSpPr>
        <p:spPr>
          <a:xfrm>
            <a:off x="1794550" y="2222757"/>
            <a:ext cx="42256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Incremental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1040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– Sales generated by marketing activities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ED9410B-16DE-4A64-AFFC-00495DA78DA9}"/>
              </a:ext>
            </a:extLst>
          </p:cNvPr>
          <p:cNvSpPr/>
          <p:nvPr/>
        </p:nvSpPr>
        <p:spPr>
          <a:xfrm>
            <a:off x="490436" y="2819588"/>
            <a:ext cx="5468218" cy="1970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882F35D-EFDF-4FF0-89D2-F35F9FB4538B}"/>
              </a:ext>
            </a:extLst>
          </p:cNvPr>
          <p:cNvSpPr/>
          <p:nvPr/>
        </p:nvSpPr>
        <p:spPr>
          <a:xfrm>
            <a:off x="6268904" y="2819588"/>
            <a:ext cx="5468218" cy="1970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D3E2C77-33B7-48E5-A41E-397CD659D70E}"/>
              </a:ext>
            </a:extLst>
          </p:cNvPr>
          <p:cNvGrpSpPr/>
          <p:nvPr/>
        </p:nvGrpSpPr>
        <p:grpSpPr>
          <a:xfrm>
            <a:off x="6383017" y="2865375"/>
            <a:ext cx="618892" cy="618890"/>
            <a:chOff x="1905488" y="3211343"/>
            <a:chExt cx="668840" cy="66883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00E3CE8-CA03-4412-8326-2C37A4B4D411}"/>
                </a:ext>
              </a:extLst>
            </p:cNvPr>
            <p:cNvSpPr/>
            <p:nvPr/>
          </p:nvSpPr>
          <p:spPr>
            <a:xfrm>
              <a:off x="1905488" y="3211343"/>
              <a:ext cx="668840" cy="668838"/>
            </a:xfrm>
            <a:prstGeom prst="ellipse">
              <a:avLst/>
            </a:prstGeom>
            <a:solidFill>
              <a:srgbClr val="00267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C5EFE24-BE1A-4274-BC73-226BA685F6C1}"/>
                </a:ext>
              </a:extLst>
            </p:cNvPr>
            <p:cNvSpPr/>
            <p:nvPr/>
          </p:nvSpPr>
          <p:spPr>
            <a:xfrm>
              <a:off x="2098626" y="3337559"/>
              <a:ext cx="282564" cy="456452"/>
            </a:xfrm>
            <a:custGeom>
              <a:avLst/>
              <a:gdLst>
                <a:gd name="connsiteX0" fmla="*/ 118507 w 316018"/>
                <a:gd name="connsiteY0" fmla="*/ 474027 h 510492"/>
                <a:gd name="connsiteX1" fmla="*/ 197513 w 316018"/>
                <a:gd name="connsiteY1" fmla="*/ 474027 h 510492"/>
                <a:gd name="connsiteX2" fmla="*/ 158009 w 316018"/>
                <a:gd name="connsiteY2" fmla="*/ 510492 h 510492"/>
                <a:gd name="connsiteX3" fmla="*/ 118507 w 316018"/>
                <a:gd name="connsiteY3" fmla="*/ 474027 h 510492"/>
                <a:gd name="connsiteX4" fmla="*/ 97236 w 316018"/>
                <a:gd name="connsiteY4" fmla="*/ 413254 h 510492"/>
                <a:gd name="connsiteX5" fmla="*/ 218781 w 316018"/>
                <a:gd name="connsiteY5" fmla="*/ 413254 h 510492"/>
                <a:gd name="connsiteX6" fmla="*/ 237013 w 316018"/>
                <a:gd name="connsiteY6" fmla="*/ 431487 h 510492"/>
                <a:gd name="connsiteX7" fmla="*/ 218781 w 316018"/>
                <a:gd name="connsiteY7" fmla="*/ 449719 h 510492"/>
                <a:gd name="connsiteX8" fmla="*/ 97236 w 316018"/>
                <a:gd name="connsiteY8" fmla="*/ 449719 h 510492"/>
                <a:gd name="connsiteX9" fmla="*/ 79004 w 316018"/>
                <a:gd name="connsiteY9" fmla="*/ 431487 h 510492"/>
                <a:gd name="connsiteX10" fmla="*/ 97236 w 316018"/>
                <a:gd name="connsiteY10" fmla="*/ 413254 h 510492"/>
                <a:gd name="connsiteX11" fmla="*/ 97236 w 316018"/>
                <a:gd name="connsiteY11" fmla="*/ 352481 h 510492"/>
                <a:gd name="connsiteX12" fmla="*/ 218781 w 316018"/>
                <a:gd name="connsiteY12" fmla="*/ 352481 h 510492"/>
                <a:gd name="connsiteX13" fmla="*/ 237013 w 316018"/>
                <a:gd name="connsiteY13" fmla="*/ 370714 h 510492"/>
                <a:gd name="connsiteX14" fmla="*/ 218781 w 316018"/>
                <a:gd name="connsiteY14" fmla="*/ 388946 h 510492"/>
                <a:gd name="connsiteX15" fmla="*/ 97236 w 316018"/>
                <a:gd name="connsiteY15" fmla="*/ 388946 h 510492"/>
                <a:gd name="connsiteX16" fmla="*/ 79004 w 316018"/>
                <a:gd name="connsiteY16" fmla="*/ 370714 h 510492"/>
                <a:gd name="connsiteX17" fmla="*/ 97236 w 316018"/>
                <a:gd name="connsiteY17" fmla="*/ 352481 h 510492"/>
                <a:gd name="connsiteX18" fmla="*/ 158617 w 316018"/>
                <a:gd name="connsiteY18" fmla="*/ 35856 h 510492"/>
                <a:gd name="connsiteX19" fmla="*/ 37071 w 316018"/>
                <a:gd name="connsiteY19" fmla="*/ 156186 h 510492"/>
                <a:gd name="connsiteX20" fmla="*/ 37071 w 316018"/>
                <a:gd name="connsiteY20" fmla="*/ 161048 h 510492"/>
                <a:gd name="connsiteX21" fmla="*/ 45580 w 316018"/>
                <a:gd name="connsiteY21" fmla="*/ 203589 h 510492"/>
                <a:gd name="connsiteX22" fmla="*/ 66242 w 316018"/>
                <a:gd name="connsiteY22" fmla="*/ 237014 h 510492"/>
                <a:gd name="connsiteX23" fmla="*/ 101490 w 316018"/>
                <a:gd name="connsiteY23" fmla="*/ 291710 h 510492"/>
                <a:gd name="connsiteX24" fmla="*/ 158009 w 316018"/>
                <a:gd name="connsiteY24" fmla="*/ 291710 h 510492"/>
                <a:gd name="connsiteX25" fmla="*/ 215135 w 316018"/>
                <a:gd name="connsiteY25" fmla="*/ 291710 h 510492"/>
                <a:gd name="connsiteX26" fmla="*/ 250384 w 316018"/>
                <a:gd name="connsiteY26" fmla="*/ 237014 h 510492"/>
                <a:gd name="connsiteX27" fmla="*/ 271046 w 316018"/>
                <a:gd name="connsiteY27" fmla="*/ 203589 h 510492"/>
                <a:gd name="connsiteX28" fmla="*/ 279554 w 316018"/>
                <a:gd name="connsiteY28" fmla="*/ 161048 h 510492"/>
                <a:gd name="connsiteX29" fmla="*/ 280162 w 316018"/>
                <a:gd name="connsiteY29" fmla="*/ 161048 h 510492"/>
                <a:gd name="connsiteX30" fmla="*/ 280162 w 316018"/>
                <a:gd name="connsiteY30" fmla="*/ 156186 h 510492"/>
                <a:gd name="connsiteX31" fmla="*/ 158617 w 316018"/>
                <a:gd name="connsiteY31" fmla="*/ 35856 h 510492"/>
                <a:gd name="connsiteX32" fmla="*/ 158009 w 316018"/>
                <a:gd name="connsiteY32" fmla="*/ 0 h 510492"/>
                <a:gd name="connsiteX33" fmla="*/ 316018 w 316018"/>
                <a:gd name="connsiteY33" fmla="*/ 156186 h 510492"/>
                <a:gd name="connsiteX34" fmla="*/ 316018 w 316018"/>
                <a:gd name="connsiteY34" fmla="*/ 161655 h 510492"/>
                <a:gd name="connsiteX35" fmla="*/ 305079 w 316018"/>
                <a:gd name="connsiteY35" fmla="*/ 216351 h 510492"/>
                <a:gd name="connsiteX36" fmla="*/ 277731 w 316018"/>
                <a:gd name="connsiteY36" fmla="*/ 261324 h 510492"/>
                <a:gd name="connsiteX37" fmla="*/ 240660 w 316018"/>
                <a:gd name="connsiteY37" fmla="*/ 321489 h 510492"/>
                <a:gd name="connsiteX38" fmla="*/ 229721 w 316018"/>
                <a:gd name="connsiteY38" fmla="*/ 328174 h 510492"/>
                <a:gd name="connsiteX39" fmla="*/ 86297 w 316018"/>
                <a:gd name="connsiteY39" fmla="*/ 328174 h 510492"/>
                <a:gd name="connsiteX40" fmla="*/ 75358 w 316018"/>
                <a:gd name="connsiteY40" fmla="*/ 321489 h 510492"/>
                <a:gd name="connsiteX41" fmla="*/ 38287 w 316018"/>
                <a:gd name="connsiteY41" fmla="*/ 261324 h 510492"/>
                <a:gd name="connsiteX42" fmla="*/ 10939 w 316018"/>
                <a:gd name="connsiteY42" fmla="*/ 216351 h 510492"/>
                <a:gd name="connsiteX43" fmla="*/ 0 w 316018"/>
                <a:gd name="connsiteY43" fmla="*/ 161655 h 510492"/>
                <a:gd name="connsiteX44" fmla="*/ 0 w 316018"/>
                <a:gd name="connsiteY44" fmla="*/ 156186 h 510492"/>
                <a:gd name="connsiteX45" fmla="*/ 158009 w 316018"/>
                <a:gd name="connsiteY45" fmla="*/ 0 h 51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16018" h="510492">
                  <a:moveTo>
                    <a:pt x="118507" y="474027"/>
                  </a:moveTo>
                  <a:lnTo>
                    <a:pt x="197513" y="474027"/>
                  </a:lnTo>
                  <a:cubicBezTo>
                    <a:pt x="195689" y="494691"/>
                    <a:pt x="178673" y="510492"/>
                    <a:pt x="158009" y="510492"/>
                  </a:cubicBezTo>
                  <a:cubicBezTo>
                    <a:pt x="137347" y="510492"/>
                    <a:pt x="120330" y="494691"/>
                    <a:pt x="118507" y="474027"/>
                  </a:cubicBezTo>
                  <a:close/>
                  <a:moveTo>
                    <a:pt x="97236" y="413254"/>
                  </a:moveTo>
                  <a:lnTo>
                    <a:pt x="218781" y="413254"/>
                  </a:lnTo>
                  <a:cubicBezTo>
                    <a:pt x="229113" y="413254"/>
                    <a:pt x="237013" y="421154"/>
                    <a:pt x="237013" y="431487"/>
                  </a:cubicBezTo>
                  <a:cubicBezTo>
                    <a:pt x="237013" y="441818"/>
                    <a:pt x="229113" y="449719"/>
                    <a:pt x="218781" y="449719"/>
                  </a:cubicBezTo>
                  <a:lnTo>
                    <a:pt x="97236" y="449719"/>
                  </a:lnTo>
                  <a:cubicBezTo>
                    <a:pt x="86904" y="449719"/>
                    <a:pt x="79004" y="441818"/>
                    <a:pt x="79004" y="431487"/>
                  </a:cubicBezTo>
                  <a:cubicBezTo>
                    <a:pt x="79004" y="421154"/>
                    <a:pt x="86904" y="413254"/>
                    <a:pt x="97236" y="413254"/>
                  </a:cubicBezTo>
                  <a:close/>
                  <a:moveTo>
                    <a:pt x="97236" y="352481"/>
                  </a:moveTo>
                  <a:lnTo>
                    <a:pt x="218781" y="352481"/>
                  </a:lnTo>
                  <a:cubicBezTo>
                    <a:pt x="229113" y="352481"/>
                    <a:pt x="237013" y="360381"/>
                    <a:pt x="237013" y="370714"/>
                  </a:cubicBezTo>
                  <a:cubicBezTo>
                    <a:pt x="237013" y="381045"/>
                    <a:pt x="229113" y="388946"/>
                    <a:pt x="218781" y="388946"/>
                  </a:cubicBezTo>
                  <a:lnTo>
                    <a:pt x="97236" y="388946"/>
                  </a:lnTo>
                  <a:cubicBezTo>
                    <a:pt x="86904" y="388946"/>
                    <a:pt x="79004" y="381045"/>
                    <a:pt x="79004" y="370714"/>
                  </a:cubicBezTo>
                  <a:cubicBezTo>
                    <a:pt x="79004" y="360381"/>
                    <a:pt x="86904" y="352481"/>
                    <a:pt x="97236" y="352481"/>
                  </a:cubicBezTo>
                  <a:close/>
                  <a:moveTo>
                    <a:pt x="158617" y="35856"/>
                  </a:moveTo>
                  <a:cubicBezTo>
                    <a:pt x="92375" y="36464"/>
                    <a:pt x="38287" y="89944"/>
                    <a:pt x="37071" y="156186"/>
                  </a:cubicBezTo>
                  <a:lnTo>
                    <a:pt x="37071" y="161048"/>
                  </a:lnTo>
                  <a:cubicBezTo>
                    <a:pt x="37679" y="175633"/>
                    <a:pt x="40110" y="190219"/>
                    <a:pt x="45580" y="203589"/>
                  </a:cubicBezTo>
                  <a:cubicBezTo>
                    <a:pt x="50441" y="215743"/>
                    <a:pt x="57734" y="227290"/>
                    <a:pt x="66242" y="237014"/>
                  </a:cubicBezTo>
                  <a:cubicBezTo>
                    <a:pt x="79612" y="254031"/>
                    <a:pt x="91767" y="272263"/>
                    <a:pt x="101490" y="291710"/>
                  </a:cubicBezTo>
                  <a:lnTo>
                    <a:pt x="158009" y="291710"/>
                  </a:lnTo>
                  <a:lnTo>
                    <a:pt x="215135" y="291710"/>
                  </a:lnTo>
                  <a:cubicBezTo>
                    <a:pt x="224251" y="272263"/>
                    <a:pt x="236406" y="254031"/>
                    <a:pt x="250384" y="237014"/>
                  </a:cubicBezTo>
                  <a:cubicBezTo>
                    <a:pt x="259499" y="227290"/>
                    <a:pt x="266184" y="215743"/>
                    <a:pt x="271046" y="203589"/>
                  </a:cubicBezTo>
                  <a:cubicBezTo>
                    <a:pt x="275908" y="190219"/>
                    <a:pt x="278947" y="175633"/>
                    <a:pt x="279554" y="161048"/>
                  </a:cubicBezTo>
                  <a:lnTo>
                    <a:pt x="280162" y="161048"/>
                  </a:lnTo>
                  <a:lnTo>
                    <a:pt x="280162" y="156186"/>
                  </a:lnTo>
                  <a:cubicBezTo>
                    <a:pt x="278947" y="89336"/>
                    <a:pt x="224859" y="36464"/>
                    <a:pt x="158617" y="35856"/>
                  </a:cubicBezTo>
                  <a:close/>
                  <a:moveTo>
                    <a:pt x="158009" y="0"/>
                  </a:moveTo>
                  <a:cubicBezTo>
                    <a:pt x="244306" y="608"/>
                    <a:pt x="314195" y="69889"/>
                    <a:pt x="316018" y="156186"/>
                  </a:cubicBezTo>
                  <a:lnTo>
                    <a:pt x="316018" y="161655"/>
                  </a:lnTo>
                  <a:cubicBezTo>
                    <a:pt x="315410" y="180495"/>
                    <a:pt x="311764" y="198727"/>
                    <a:pt x="305079" y="216351"/>
                  </a:cubicBezTo>
                  <a:cubicBezTo>
                    <a:pt x="299002" y="232759"/>
                    <a:pt x="289278" y="247954"/>
                    <a:pt x="277731" y="261324"/>
                  </a:cubicBezTo>
                  <a:cubicBezTo>
                    <a:pt x="263146" y="277125"/>
                    <a:pt x="247345" y="308119"/>
                    <a:pt x="240660" y="321489"/>
                  </a:cubicBezTo>
                  <a:cubicBezTo>
                    <a:pt x="238837" y="325743"/>
                    <a:pt x="234583" y="328174"/>
                    <a:pt x="229721" y="328174"/>
                  </a:cubicBezTo>
                  <a:lnTo>
                    <a:pt x="86297" y="328174"/>
                  </a:lnTo>
                  <a:cubicBezTo>
                    <a:pt x="81435" y="328174"/>
                    <a:pt x="77181" y="325743"/>
                    <a:pt x="75358" y="321489"/>
                  </a:cubicBezTo>
                  <a:cubicBezTo>
                    <a:pt x="68673" y="308119"/>
                    <a:pt x="52872" y="277125"/>
                    <a:pt x="38287" y="261324"/>
                  </a:cubicBezTo>
                  <a:cubicBezTo>
                    <a:pt x="26740" y="247954"/>
                    <a:pt x="17624" y="232759"/>
                    <a:pt x="10939" y="216351"/>
                  </a:cubicBezTo>
                  <a:cubicBezTo>
                    <a:pt x="4254" y="198727"/>
                    <a:pt x="608" y="180495"/>
                    <a:pt x="0" y="161655"/>
                  </a:cubicBezTo>
                  <a:lnTo>
                    <a:pt x="0" y="156186"/>
                  </a:lnTo>
                  <a:cubicBezTo>
                    <a:pt x="1823" y="69889"/>
                    <a:pt x="71712" y="608"/>
                    <a:pt x="158009" y="0"/>
                  </a:cubicBezTo>
                  <a:close/>
                </a:path>
              </a:pathLst>
            </a:custGeom>
            <a:solidFill>
              <a:srgbClr val="FFFFFF"/>
            </a:solidFill>
            <a:ln w="605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9B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498D6CCA-9243-4CCC-B8D5-F164B400D00C}"/>
              </a:ext>
            </a:extLst>
          </p:cNvPr>
          <p:cNvSpPr txBox="1"/>
          <p:nvPr/>
        </p:nvSpPr>
        <p:spPr>
          <a:xfrm>
            <a:off x="7107495" y="3134267"/>
            <a:ext cx="4172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>
              <a:solidFill>
                <a:schemeClr val="accent3">
                  <a:lumMod val="50000"/>
                </a:schemeClr>
              </a:solidFill>
              <a:latin typeface="Montserrat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>
                <a:solidFill>
                  <a:schemeClr val="accent3">
                    <a:lumMod val="50000"/>
                  </a:schemeClr>
                </a:solidFill>
                <a:latin typeface="Montserrat"/>
              </a:rPr>
              <a:t>Contribution - Represents the sales due to each marketing input</a:t>
            </a:r>
            <a:endParaRPr kumimoji="0" lang="en-US" sz="1200" b="0" i="0" u="none" strike="noStrike" kern="1200" cap="none" spc="0" normalizeH="0" baseline="0" noProof="1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80F9B12-6CEE-4AAD-B9AB-7DF213296D55}"/>
              </a:ext>
            </a:extLst>
          </p:cNvPr>
          <p:cNvSpPr/>
          <p:nvPr/>
        </p:nvSpPr>
        <p:spPr>
          <a:xfrm>
            <a:off x="7334493" y="1906418"/>
            <a:ext cx="4222116" cy="50059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384EE53-2E78-4E17-B679-DE199EABDC31}"/>
              </a:ext>
            </a:extLst>
          </p:cNvPr>
          <p:cNvSpPr/>
          <p:nvPr/>
        </p:nvSpPr>
        <p:spPr>
          <a:xfrm>
            <a:off x="552028" y="4930007"/>
            <a:ext cx="5468218" cy="1500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CA7259-5C4C-49B3-A877-6F4763113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88" y="1887656"/>
            <a:ext cx="484113" cy="484113"/>
          </a:xfrm>
          <a:prstGeom prst="rect">
            <a:avLst/>
          </a:prstGeom>
        </p:spPr>
      </p:pic>
      <p:sp>
        <p:nvSpPr>
          <p:cNvPr id="46" name="TextBox 47">
            <a:extLst>
              <a:ext uri="{FF2B5EF4-FFF2-40B4-BE49-F238E27FC236}">
                <a16:creationId xmlns:a16="http://schemas.microsoft.com/office/drawing/2014/main" id="{08A14F30-FEA6-466A-85FB-634D104A12E3}"/>
              </a:ext>
            </a:extLst>
          </p:cNvPr>
          <p:cNvSpPr txBox="1"/>
          <p:nvPr/>
        </p:nvSpPr>
        <p:spPr>
          <a:xfrm>
            <a:off x="7180624" y="2935949"/>
            <a:ext cx="3201562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Measure Impact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13B30F-1767-407B-8CE5-9133A6D6FA9E}"/>
              </a:ext>
            </a:extLst>
          </p:cNvPr>
          <p:cNvSpPr txBox="1"/>
          <p:nvPr/>
        </p:nvSpPr>
        <p:spPr>
          <a:xfrm>
            <a:off x="1364039" y="3289418"/>
            <a:ext cx="4419541" cy="83099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ea typeface="+mn-ea"/>
                <a:cs typeface="Calibri Light" panose="020F0302020204030204" pitchFamily="34" charset="0"/>
              </a:rPr>
              <a:t>Understand the role of </a:t>
            </a:r>
            <a:r>
              <a:rPr lang="en-IN" sz="1200">
                <a:solidFill>
                  <a:schemeClr val="accent3">
                    <a:lumMod val="50000"/>
                  </a:schemeClr>
                </a:solidFill>
                <a:cs typeface="Calibri Light" panose="020F0302020204030204" pitchFamily="34" charset="0"/>
              </a:rPr>
              <a:t>each </a:t>
            </a: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ea typeface="+mn-ea"/>
                <a:cs typeface="Calibri Light" panose="020F0302020204030204" pitchFamily="34" charset="0"/>
              </a:rPr>
              <a:t>marketing and promotional activities on sales</a:t>
            </a: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en-US" sz="1200" i="0">
                <a:solidFill>
                  <a:srgbClr val="000000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1% increase in the predictor is associated with a Beta% change in the outcome</a:t>
            </a:r>
            <a:endParaRPr lang="en-IN" sz="1200">
              <a:solidFill>
                <a:srgbClr val="000000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Montserrat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EA4497E-BAC4-4844-B568-DB78B87685EC}"/>
              </a:ext>
            </a:extLst>
          </p:cNvPr>
          <p:cNvGrpSpPr/>
          <p:nvPr/>
        </p:nvGrpSpPr>
        <p:grpSpPr>
          <a:xfrm>
            <a:off x="578871" y="2892272"/>
            <a:ext cx="618892" cy="618890"/>
            <a:chOff x="874570" y="1434281"/>
            <a:chExt cx="668840" cy="66883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8BA4B70-10F8-40C5-8F3A-81129B099183}"/>
                </a:ext>
              </a:extLst>
            </p:cNvPr>
            <p:cNvSpPr/>
            <p:nvPr/>
          </p:nvSpPr>
          <p:spPr>
            <a:xfrm>
              <a:off x="874570" y="1434281"/>
              <a:ext cx="668840" cy="668838"/>
            </a:xfrm>
            <a:prstGeom prst="ellipse">
              <a:avLst/>
            </a:prstGeom>
            <a:solidFill>
              <a:srgbClr val="00267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3" name="Graphic 57" descr="Bullseye">
              <a:extLst>
                <a:ext uri="{FF2B5EF4-FFF2-40B4-BE49-F238E27FC236}">
                  <a16:creationId xmlns:a16="http://schemas.microsoft.com/office/drawing/2014/main" id="{0819D349-47BD-4CBA-BEDA-0FCA1573EC4A}"/>
                </a:ext>
              </a:extLst>
            </p:cNvPr>
            <p:cNvGrpSpPr/>
            <p:nvPr/>
          </p:nvGrpSpPr>
          <p:grpSpPr>
            <a:xfrm>
              <a:off x="993161" y="1550175"/>
              <a:ext cx="428740" cy="429282"/>
              <a:chOff x="9564316" y="967357"/>
              <a:chExt cx="479497" cy="480105"/>
            </a:xfrm>
            <a:solidFill>
              <a:srgbClr val="FFFFFF"/>
            </a:solidFill>
          </p:grpSpPr>
          <p:sp>
            <p:nvSpPr>
              <p:cNvPr id="54" name="Freeform 14">
                <a:extLst>
                  <a:ext uri="{FF2B5EF4-FFF2-40B4-BE49-F238E27FC236}">
                    <a16:creationId xmlns:a16="http://schemas.microsoft.com/office/drawing/2014/main" id="{81B62861-1303-4C75-9396-E209A7C52F05}"/>
                  </a:ext>
                </a:extLst>
              </p:cNvPr>
              <p:cNvSpPr/>
              <p:nvPr/>
            </p:nvSpPr>
            <p:spPr>
              <a:xfrm>
                <a:off x="9733872" y="967357"/>
                <a:ext cx="309941" cy="309941"/>
              </a:xfrm>
              <a:custGeom>
                <a:avLst/>
                <a:gdLst>
                  <a:gd name="connsiteX0" fmla="*/ 255853 w 309940"/>
                  <a:gd name="connsiteY0" fmla="*/ 54695 h 309940"/>
                  <a:gd name="connsiteX1" fmla="*/ 249776 w 309940"/>
                  <a:gd name="connsiteY1" fmla="*/ 0 h 309940"/>
                  <a:gd name="connsiteX2" fmla="*/ 182926 w 309940"/>
                  <a:gd name="connsiteY2" fmla="*/ 66850 h 309940"/>
                  <a:gd name="connsiteX3" fmla="*/ 186572 w 309940"/>
                  <a:gd name="connsiteY3" fmla="*/ 98452 h 309940"/>
                  <a:gd name="connsiteX4" fmla="*/ 89336 w 309940"/>
                  <a:gd name="connsiteY4" fmla="*/ 195688 h 309940"/>
                  <a:gd name="connsiteX5" fmla="*/ 60773 w 309940"/>
                  <a:gd name="connsiteY5" fmla="*/ 188395 h 309940"/>
                  <a:gd name="connsiteX6" fmla="*/ 0 w 309940"/>
                  <a:gd name="connsiteY6" fmla="*/ 249168 h 309940"/>
                  <a:gd name="connsiteX7" fmla="*/ 60773 w 309940"/>
                  <a:gd name="connsiteY7" fmla="*/ 309941 h 309940"/>
                  <a:gd name="connsiteX8" fmla="*/ 121545 w 309940"/>
                  <a:gd name="connsiteY8" fmla="*/ 249168 h 309940"/>
                  <a:gd name="connsiteX9" fmla="*/ 114860 w 309940"/>
                  <a:gd name="connsiteY9" fmla="*/ 221213 h 309940"/>
                  <a:gd name="connsiteX10" fmla="*/ 212097 w 309940"/>
                  <a:gd name="connsiteY10" fmla="*/ 123976 h 309940"/>
                  <a:gd name="connsiteX11" fmla="*/ 243699 w 309940"/>
                  <a:gd name="connsiteY11" fmla="*/ 127623 h 309940"/>
                  <a:gd name="connsiteX12" fmla="*/ 310549 w 309940"/>
                  <a:gd name="connsiteY12" fmla="*/ 60773 h 309940"/>
                  <a:gd name="connsiteX13" fmla="*/ 255853 w 309940"/>
                  <a:gd name="connsiteY13" fmla="*/ 54695 h 309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9940" h="309940">
                    <a:moveTo>
                      <a:pt x="255853" y="54695"/>
                    </a:moveTo>
                    <a:lnTo>
                      <a:pt x="249776" y="0"/>
                    </a:lnTo>
                    <a:lnTo>
                      <a:pt x="182926" y="66850"/>
                    </a:lnTo>
                    <a:lnTo>
                      <a:pt x="186572" y="98452"/>
                    </a:lnTo>
                    <a:lnTo>
                      <a:pt x="89336" y="195688"/>
                    </a:lnTo>
                    <a:cubicBezTo>
                      <a:pt x="80828" y="191434"/>
                      <a:pt x="71104" y="188395"/>
                      <a:pt x="60773" y="188395"/>
                    </a:cubicBezTo>
                    <a:cubicBezTo>
                      <a:pt x="27348" y="188395"/>
                      <a:pt x="0" y="215743"/>
                      <a:pt x="0" y="249168"/>
                    </a:cubicBezTo>
                    <a:cubicBezTo>
                      <a:pt x="0" y="282593"/>
                      <a:pt x="27348" y="309941"/>
                      <a:pt x="60773" y="309941"/>
                    </a:cubicBezTo>
                    <a:cubicBezTo>
                      <a:pt x="94198" y="309941"/>
                      <a:pt x="121545" y="282593"/>
                      <a:pt x="121545" y="249168"/>
                    </a:cubicBezTo>
                    <a:cubicBezTo>
                      <a:pt x="121545" y="238837"/>
                      <a:pt x="119115" y="229721"/>
                      <a:pt x="114860" y="221213"/>
                    </a:cubicBezTo>
                    <a:lnTo>
                      <a:pt x="212097" y="123976"/>
                    </a:lnTo>
                    <a:lnTo>
                      <a:pt x="243699" y="127623"/>
                    </a:lnTo>
                    <a:lnTo>
                      <a:pt x="310549" y="60773"/>
                    </a:lnTo>
                    <a:lnTo>
                      <a:pt x="255853" y="54695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69B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Freeform 15">
                <a:extLst>
                  <a:ext uri="{FF2B5EF4-FFF2-40B4-BE49-F238E27FC236}">
                    <a16:creationId xmlns:a16="http://schemas.microsoft.com/office/drawing/2014/main" id="{DEDFAF20-4930-46D8-BEA8-EEC62779CC57}"/>
                  </a:ext>
                </a:extLst>
              </p:cNvPr>
              <p:cNvSpPr/>
              <p:nvPr/>
            </p:nvSpPr>
            <p:spPr>
              <a:xfrm>
                <a:off x="9564316" y="985589"/>
                <a:ext cx="461873" cy="461873"/>
              </a:xfrm>
              <a:custGeom>
                <a:avLst/>
                <a:gdLst>
                  <a:gd name="connsiteX0" fmla="*/ 430271 w 461872"/>
                  <a:gd name="connsiteY0" fmla="*/ 126407 h 461872"/>
                  <a:gd name="connsiteX1" fmla="*/ 422370 w 461872"/>
                  <a:gd name="connsiteY1" fmla="*/ 134915 h 461872"/>
                  <a:gd name="connsiteX2" fmla="*/ 410824 w 461872"/>
                  <a:gd name="connsiteY2" fmla="*/ 133700 h 461872"/>
                  <a:gd name="connsiteX3" fmla="*/ 398061 w 461872"/>
                  <a:gd name="connsiteY3" fmla="*/ 131877 h 461872"/>
                  <a:gd name="connsiteX4" fmla="*/ 425409 w 461872"/>
                  <a:gd name="connsiteY4" fmla="*/ 230936 h 461872"/>
                  <a:gd name="connsiteX5" fmla="*/ 230936 w 461872"/>
                  <a:gd name="connsiteY5" fmla="*/ 425409 h 461872"/>
                  <a:gd name="connsiteX6" fmla="*/ 36464 w 461872"/>
                  <a:gd name="connsiteY6" fmla="*/ 230936 h 461872"/>
                  <a:gd name="connsiteX7" fmla="*/ 230936 w 461872"/>
                  <a:gd name="connsiteY7" fmla="*/ 36464 h 461872"/>
                  <a:gd name="connsiteX8" fmla="*/ 329996 w 461872"/>
                  <a:gd name="connsiteY8" fmla="*/ 63811 h 461872"/>
                  <a:gd name="connsiteX9" fmla="*/ 328780 w 461872"/>
                  <a:gd name="connsiteY9" fmla="*/ 51657 h 461872"/>
                  <a:gd name="connsiteX10" fmla="*/ 326957 w 461872"/>
                  <a:gd name="connsiteY10" fmla="*/ 39502 h 461872"/>
                  <a:gd name="connsiteX11" fmla="*/ 335465 w 461872"/>
                  <a:gd name="connsiteY11" fmla="*/ 30994 h 461872"/>
                  <a:gd name="connsiteX12" fmla="*/ 339719 w 461872"/>
                  <a:gd name="connsiteY12" fmla="*/ 26740 h 461872"/>
                  <a:gd name="connsiteX13" fmla="*/ 230936 w 461872"/>
                  <a:gd name="connsiteY13" fmla="*/ 0 h 461872"/>
                  <a:gd name="connsiteX14" fmla="*/ 0 w 461872"/>
                  <a:gd name="connsiteY14" fmla="*/ 230936 h 461872"/>
                  <a:gd name="connsiteX15" fmla="*/ 230936 w 461872"/>
                  <a:gd name="connsiteY15" fmla="*/ 461873 h 461872"/>
                  <a:gd name="connsiteX16" fmla="*/ 461873 w 461872"/>
                  <a:gd name="connsiteY16" fmla="*/ 230936 h 461872"/>
                  <a:gd name="connsiteX17" fmla="*/ 434525 w 461872"/>
                  <a:gd name="connsiteY17" fmla="*/ 122761 h 461872"/>
                  <a:gd name="connsiteX18" fmla="*/ 430271 w 461872"/>
                  <a:gd name="connsiteY18" fmla="*/ 126407 h 46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61872" h="461872">
                    <a:moveTo>
                      <a:pt x="430271" y="126407"/>
                    </a:moveTo>
                    <a:lnTo>
                      <a:pt x="422370" y="134915"/>
                    </a:lnTo>
                    <a:lnTo>
                      <a:pt x="410824" y="133700"/>
                    </a:lnTo>
                    <a:lnTo>
                      <a:pt x="398061" y="131877"/>
                    </a:lnTo>
                    <a:cubicBezTo>
                      <a:pt x="415078" y="161048"/>
                      <a:pt x="425409" y="194473"/>
                      <a:pt x="425409" y="230936"/>
                    </a:cubicBezTo>
                    <a:cubicBezTo>
                      <a:pt x="425409" y="337896"/>
                      <a:pt x="337896" y="425409"/>
                      <a:pt x="230936" y="425409"/>
                    </a:cubicBezTo>
                    <a:cubicBezTo>
                      <a:pt x="123976" y="425409"/>
                      <a:pt x="36464" y="337896"/>
                      <a:pt x="36464" y="230936"/>
                    </a:cubicBezTo>
                    <a:cubicBezTo>
                      <a:pt x="36464" y="123976"/>
                      <a:pt x="123976" y="36464"/>
                      <a:pt x="230936" y="36464"/>
                    </a:cubicBezTo>
                    <a:cubicBezTo>
                      <a:pt x="266792" y="36464"/>
                      <a:pt x="300825" y="46187"/>
                      <a:pt x="329996" y="63811"/>
                    </a:cubicBezTo>
                    <a:lnTo>
                      <a:pt x="328780" y="51657"/>
                    </a:lnTo>
                    <a:lnTo>
                      <a:pt x="326957" y="39502"/>
                    </a:lnTo>
                    <a:lnTo>
                      <a:pt x="335465" y="30994"/>
                    </a:lnTo>
                    <a:lnTo>
                      <a:pt x="339719" y="26740"/>
                    </a:lnTo>
                    <a:cubicBezTo>
                      <a:pt x="306902" y="9724"/>
                      <a:pt x="270439" y="0"/>
                      <a:pt x="230936" y="0"/>
                    </a:cubicBezTo>
                    <a:cubicBezTo>
                      <a:pt x="103314" y="0"/>
                      <a:pt x="0" y="103314"/>
                      <a:pt x="0" y="230936"/>
                    </a:cubicBezTo>
                    <a:cubicBezTo>
                      <a:pt x="0" y="358559"/>
                      <a:pt x="103314" y="461873"/>
                      <a:pt x="230936" y="461873"/>
                    </a:cubicBezTo>
                    <a:cubicBezTo>
                      <a:pt x="358559" y="461873"/>
                      <a:pt x="461873" y="358559"/>
                      <a:pt x="461873" y="230936"/>
                    </a:cubicBezTo>
                    <a:cubicBezTo>
                      <a:pt x="461873" y="191434"/>
                      <a:pt x="452149" y="154970"/>
                      <a:pt x="434525" y="122761"/>
                    </a:cubicBezTo>
                    <a:lnTo>
                      <a:pt x="430271" y="126407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69B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Freeform 16">
                <a:extLst>
                  <a:ext uri="{FF2B5EF4-FFF2-40B4-BE49-F238E27FC236}">
                    <a16:creationId xmlns:a16="http://schemas.microsoft.com/office/drawing/2014/main" id="{939B9D0A-7A0D-4CE9-B106-1FC4AF008784}"/>
                  </a:ext>
                </a:extLst>
              </p:cNvPr>
              <p:cNvSpPr/>
              <p:nvPr/>
            </p:nvSpPr>
            <p:spPr>
              <a:xfrm>
                <a:off x="9649398" y="1070670"/>
                <a:ext cx="291709" cy="291709"/>
              </a:xfrm>
              <a:custGeom>
                <a:avLst/>
                <a:gdLst>
                  <a:gd name="connsiteX0" fmla="*/ 247345 w 291709"/>
                  <a:gd name="connsiteY0" fmla="*/ 104529 h 291709"/>
                  <a:gd name="connsiteX1" fmla="*/ 255245 w 291709"/>
                  <a:gd name="connsiteY1" fmla="*/ 145855 h 291709"/>
                  <a:gd name="connsiteX2" fmla="*/ 145855 w 291709"/>
                  <a:gd name="connsiteY2" fmla="*/ 255245 h 291709"/>
                  <a:gd name="connsiteX3" fmla="*/ 36464 w 291709"/>
                  <a:gd name="connsiteY3" fmla="*/ 145855 h 291709"/>
                  <a:gd name="connsiteX4" fmla="*/ 145855 w 291709"/>
                  <a:gd name="connsiteY4" fmla="*/ 36464 h 291709"/>
                  <a:gd name="connsiteX5" fmla="*/ 187180 w 291709"/>
                  <a:gd name="connsiteY5" fmla="*/ 44364 h 291709"/>
                  <a:gd name="connsiteX6" fmla="*/ 214528 w 291709"/>
                  <a:gd name="connsiteY6" fmla="*/ 17016 h 291709"/>
                  <a:gd name="connsiteX7" fmla="*/ 145855 w 291709"/>
                  <a:gd name="connsiteY7" fmla="*/ 0 h 291709"/>
                  <a:gd name="connsiteX8" fmla="*/ 0 w 291709"/>
                  <a:gd name="connsiteY8" fmla="*/ 145855 h 291709"/>
                  <a:gd name="connsiteX9" fmla="*/ 145855 w 291709"/>
                  <a:gd name="connsiteY9" fmla="*/ 291709 h 291709"/>
                  <a:gd name="connsiteX10" fmla="*/ 291709 w 291709"/>
                  <a:gd name="connsiteY10" fmla="*/ 145855 h 291709"/>
                  <a:gd name="connsiteX11" fmla="*/ 274693 w 291709"/>
                  <a:gd name="connsiteY11" fmla="*/ 77181 h 291709"/>
                  <a:gd name="connsiteX12" fmla="*/ 247345 w 291709"/>
                  <a:gd name="connsiteY12" fmla="*/ 104529 h 29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1709" h="291709">
                    <a:moveTo>
                      <a:pt x="247345" y="104529"/>
                    </a:moveTo>
                    <a:cubicBezTo>
                      <a:pt x="252814" y="117291"/>
                      <a:pt x="255245" y="131269"/>
                      <a:pt x="255245" y="145855"/>
                    </a:cubicBezTo>
                    <a:cubicBezTo>
                      <a:pt x="255245" y="206019"/>
                      <a:pt x="206019" y="255245"/>
                      <a:pt x="145855" y="255245"/>
                    </a:cubicBezTo>
                    <a:cubicBezTo>
                      <a:pt x="85690" y="255245"/>
                      <a:pt x="36464" y="206019"/>
                      <a:pt x="36464" y="145855"/>
                    </a:cubicBezTo>
                    <a:cubicBezTo>
                      <a:pt x="36464" y="85690"/>
                      <a:pt x="85690" y="36464"/>
                      <a:pt x="145855" y="36464"/>
                    </a:cubicBezTo>
                    <a:cubicBezTo>
                      <a:pt x="160440" y="36464"/>
                      <a:pt x="174418" y="39502"/>
                      <a:pt x="187180" y="44364"/>
                    </a:cubicBezTo>
                    <a:lnTo>
                      <a:pt x="214528" y="17016"/>
                    </a:lnTo>
                    <a:cubicBezTo>
                      <a:pt x="193865" y="6077"/>
                      <a:pt x="170771" y="0"/>
                      <a:pt x="145855" y="0"/>
                    </a:cubicBezTo>
                    <a:cubicBezTo>
                      <a:pt x="65635" y="0"/>
                      <a:pt x="0" y="65635"/>
                      <a:pt x="0" y="145855"/>
                    </a:cubicBezTo>
                    <a:cubicBezTo>
                      <a:pt x="0" y="226074"/>
                      <a:pt x="65635" y="291709"/>
                      <a:pt x="145855" y="291709"/>
                    </a:cubicBezTo>
                    <a:cubicBezTo>
                      <a:pt x="226074" y="291709"/>
                      <a:pt x="291709" y="226074"/>
                      <a:pt x="291709" y="145855"/>
                    </a:cubicBezTo>
                    <a:cubicBezTo>
                      <a:pt x="291709" y="120938"/>
                      <a:pt x="285632" y="97844"/>
                      <a:pt x="274693" y="77181"/>
                    </a:cubicBezTo>
                    <a:lnTo>
                      <a:pt x="247345" y="104529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69B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43710814-E12A-4CA1-BF3F-CC2A53B32AB6}"/>
              </a:ext>
            </a:extLst>
          </p:cNvPr>
          <p:cNvSpPr txBox="1"/>
          <p:nvPr/>
        </p:nvSpPr>
        <p:spPr>
          <a:xfrm>
            <a:off x="1252453" y="2925941"/>
            <a:ext cx="319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Role of various factors</a:t>
            </a:r>
          </a:p>
        </p:txBody>
      </p:sp>
      <p:sp>
        <p:nvSpPr>
          <p:cNvPr id="71" name="TextBox 54">
            <a:extLst>
              <a:ext uri="{FF2B5EF4-FFF2-40B4-BE49-F238E27FC236}">
                <a16:creationId xmlns:a16="http://schemas.microsoft.com/office/drawing/2014/main" id="{92AEEEB9-E6C8-45D2-9C3B-4FAB682E3C73}"/>
              </a:ext>
            </a:extLst>
          </p:cNvPr>
          <p:cNvSpPr txBox="1"/>
          <p:nvPr/>
        </p:nvSpPr>
        <p:spPr>
          <a:xfrm>
            <a:off x="729986" y="5740325"/>
            <a:ext cx="4721165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marR="0" lvl="1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Montserrat"/>
                <a:ea typeface="+mn-ea"/>
                <a:cs typeface="Calibri Light" panose="020F0302020204030204" pitchFamily="34" charset="0"/>
              </a:rPr>
              <a:t>Identify opportunities to improve efficiency of marketing and promo spends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5B132FA-BAD9-4CAC-8A92-9ED226BA3BA7}"/>
              </a:ext>
            </a:extLst>
          </p:cNvPr>
          <p:cNvGrpSpPr/>
          <p:nvPr/>
        </p:nvGrpSpPr>
        <p:grpSpPr>
          <a:xfrm>
            <a:off x="729986" y="5041817"/>
            <a:ext cx="618892" cy="618890"/>
            <a:chOff x="874570" y="4988404"/>
            <a:chExt cx="668840" cy="66883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E68845F-2FBC-49C1-AC37-6379D4C04F32}"/>
                </a:ext>
              </a:extLst>
            </p:cNvPr>
            <p:cNvSpPr/>
            <p:nvPr/>
          </p:nvSpPr>
          <p:spPr>
            <a:xfrm>
              <a:off x="874570" y="4988404"/>
              <a:ext cx="668840" cy="668838"/>
            </a:xfrm>
            <a:prstGeom prst="ellipse">
              <a:avLst/>
            </a:prstGeom>
            <a:solidFill>
              <a:srgbClr val="00267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Graphic 55" descr="Coins">
              <a:extLst>
                <a:ext uri="{FF2B5EF4-FFF2-40B4-BE49-F238E27FC236}">
                  <a16:creationId xmlns:a16="http://schemas.microsoft.com/office/drawing/2014/main" id="{807761C6-86AB-4E81-A36B-FFC86D53E5F9}"/>
                </a:ext>
              </a:extLst>
            </p:cNvPr>
            <p:cNvSpPr/>
            <p:nvPr/>
          </p:nvSpPr>
          <p:spPr>
            <a:xfrm>
              <a:off x="1060669" y="5172295"/>
              <a:ext cx="369170" cy="316430"/>
            </a:xfrm>
            <a:custGeom>
              <a:avLst/>
              <a:gdLst>
                <a:gd name="connsiteX0" fmla="*/ 474635 w 510490"/>
                <a:gd name="connsiteY0" fmla="*/ 364636 h 437563"/>
                <a:gd name="connsiteX1" fmla="*/ 450326 w 510490"/>
                <a:gd name="connsiteY1" fmla="*/ 385299 h 437563"/>
                <a:gd name="connsiteX2" fmla="*/ 450326 w 510490"/>
                <a:gd name="connsiteY2" fmla="*/ 363421 h 437563"/>
                <a:gd name="connsiteX3" fmla="*/ 474635 w 510490"/>
                <a:gd name="connsiteY3" fmla="*/ 353697 h 437563"/>
                <a:gd name="connsiteX4" fmla="*/ 474635 w 510490"/>
                <a:gd name="connsiteY4" fmla="*/ 364636 h 437563"/>
                <a:gd name="connsiteX5" fmla="*/ 426017 w 510490"/>
                <a:gd name="connsiteY5" fmla="*/ 324526 h 437563"/>
                <a:gd name="connsiteX6" fmla="*/ 426017 w 510490"/>
                <a:gd name="connsiteY6" fmla="*/ 302648 h 437563"/>
                <a:gd name="connsiteX7" fmla="*/ 450326 w 510490"/>
                <a:gd name="connsiteY7" fmla="*/ 292924 h 437563"/>
                <a:gd name="connsiteX8" fmla="*/ 450326 w 510490"/>
                <a:gd name="connsiteY8" fmla="*/ 303864 h 437563"/>
                <a:gd name="connsiteX9" fmla="*/ 426017 w 510490"/>
                <a:gd name="connsiteY9" fmla="*/ 324526 h 437563"/>
                <a:gd name="connsiteX10" fmla="*/ 426017 w 510490"/>
                <a:gd name="connsiteY10" fmla="*/ 392592 h 437563"/>
                <a:gd name="connsiteX11" fmla="*/ 401708 w 510490"/>
                <a:gd name="connsiteY11" fmla="*/ 396846 h 437563"/>
                <a:gd name="connsiteX12" fmla="*/ 401708 w 510490"/>
                <a:gd name="connsiteY12" fmla="*/ 373144 h 437563"/>
                <a:gd name="connsiteX13" fmla="*/ 426017 w 510490"/>
                <a:gd name="connsiteY13" fmla="*/ 369498 h 437563"/>
                <a:gd name="connsiteX14" fmla="*/ 426017 w 510490"/>
                <a:gd name="connsiteY14" fmla="*/ 392592 h 437563"/>
                <a:gd name="connsiteX15" fmla="*/ 377399 w 510490"/>
                <a:gd name="connsiteY15" fmla="*/ 312372 h 437563"/>
                <a:gd name="connsiteX16" fmla="*/ 401708 w 510490"/>
                <a:gd name="connsiteY16" fmla="*/ 308725 h 437563"/>
                <a:gd name="connsiteX17" fmla="*/ 401708 w 510490"/>
                <a:gd name="connsiteY17" fmla="*/ 331819 h 437563"/>
                <a:gd name="connsiteX18" fmla="*/ 377399 w 510490"/>
                <a:gd name="connsiteY18" fmla="*/ 336073 h 437563"/>
                <a:gd name="connsiteX19" fmla="*/ 377399 w 510490"/>
                <a:gd name="connsiteY19" fmla="*/ 312372 h 437563"/>
                <a:gd name="connsiteX20" fmla="*/ 377399 w 510490"/>
                <a:gd name="connsiteY20" fmla="*/ 399884 h 437563"/>
                <a:gd name="connsiteX21" fmla="*/ 353089 w 510490"/>
                <a:gd name="connsiteY21" fmla="*/ 401100 h 437563"/>
                <a:gd name="connsiteX22" fmla="*/ 353089 w 510490"/>
                <a:gd name="connsiteY22" fmla="*/ 376791 h 437563"/>
                <a:gd name="connsiteX23" fmla="*/ 377399 w 510490"/>
                <a:gd name="connsiteY23" fmla="*/ 375575 h 437563"/>
                <a:gd name="connsiteX24" fmla="*/ 377399 w 510490"/>
                <a:gd name="connsiteY24" fmla="*/ 399884 h 437563"/>
                <a:gd name="connsiteX25" fmla="*/ 328780 w 510490"/>
                <a:gd name="connsiteY25" fmla="*/ 340327 h 437563"/>
                <a:gd name="connsiteX26" fmla="*/ 328780 w 510490"/>
                <a:gd name="connsiteY26" fmla="*/ 316018 h 437563"/>
                <a:gd name="connsiteX27" fmla="*/ 353089 w 510490"/>
                <a:gd name="connsiteY27" fmla="*/ 314803 h 437563"/>
                <a:gd name="connsiteX28" fmla="*/ 353089 w 510490"/>
                <a:gd name="connsiteY28" fmla="*/ 339112 h 437563"/>
                <a:gd name="connsiteX29" fmla="*/ 328780 w 510490"/>
                <a:gd name="connsiteY29" fmla="*/ 340327 h 437563"/>
                <a:gd name="connsiteX30" fmla="*/ 328780 w 510490"/>
                <a:gd name="connsiteY30" fmla="*/ 401100 h 437563"/>
                <a:gd name="connsiteX31" fmla="*/ 304471 w 510490"/>
                <a:gd name="connsiteY31" fmla="*/ 399884 h 437563"/>
                <a:gd name="connsiteX32" fmla="*/ 304471 w 510490"/>
                <a:gd name="connsiteY32" fmla="*/ 376791 h 437563"/>
                <a:gd name="connsiteX33" fmla="*/ 316626 w 510490"/>
                <a:gd name="connsiteY33" fmla="*/ 376791 h 437563"/>
                <a:gd name="connsiteX34" fmla="*/ 328780 w 510490"/>
                <a:gd name="connsiteY34" fmla="*/ 376791 h 437563"/>
                <a:gd name="connsiteX35" fmla="*/ 328780 w 510490"/>
                <a:gd name="connsiteY35" fmla="*/ 401100 h 437563"/>
                <a:gd name="connsiteX36" fmla="*/ 280162 w 510490"/>
                <a:gd name="connsiteY36" fmla="*/ 314803 h 437563"/>
                <a:gd name="connsiteX37" fmla="*/ 304471 w 510490"/>
                <a:gd name="connsiteY37" fmla="*/ 316018 h 437563"/>
                <a:gd name="connsiteX38" fmla="*/ 304471 w 510490"/>
                <a:gd name="connsiteY38" fmla="*/ 340327 h 437563"/>
                <a:gd name="connsiteX39" fmla="*/ 280162 w 510490"/>
                <a:gd name="connsiteY39" fmla="*/ 339112 h 437563"/>
                <a:gd name="connsiteX40" fmla="*/ 280162 w 510490"/>
                <a:gd name="connsiteY40" fmla="*/ 314803 h 437563"/>
                <a:gd name="connsiteX41" fmla="*/ 280162 w 510490"/>
                <a:gd name="connsiteY41" fmla="*/ 396846 h 437563"/>
                <a:gd name="connsiteX42" fmla="*/ 255853 w 510490"/>
                <a:gd name="connsiteY42" fmla="*/ 392592 h 437563"/>
                <a:gd name="connsiteX43" fmla="*/ 255853 w 510490"/>
                <a:gd name="connsiteY43" fmla="*/ 373144 h 437563"/>
                <a:gd name="connsiteX44" fmla="*/ 280162 w 510490"/>
                <a:gd name="connsiteY44" fmla="*/ 375575 h 437563"/>
                <a:gd name="connsiteX45" fmla="*/ 280162 w 510490"/>
                <a:gd name="connsiteY45" fmla="*/ 396846 h 437563"/>
                <a:gd name="connsiteX46" fmla="*/ 231544 w 510490"/>
                <a:gd name="connsiteY46" fmla="*/ 331819 h 437563"/>
                <a:gd name="connsiteX47" fmla="*/ 231544 w 510490"/>
                <a:gd name="connsiteY47" fmla="*/ 308118 h 437563"/>
                <a:gd name="connsiteX48" fmla="*/ 255853 w 510490"/>
                <a:gd name="connsiteY48" fmla="*/ 311764 h 437563"/>
                <a:gd name="connsiteX49" fmla="*/ 255853 w 510490"/>
                <a:gd name="connsiteY49" fmla="*/ 336073 h 437563"/>
                <a:gd name="connsiteX50" fmla="*/ 231544 w 510490"/>
                <a:gd name="connsiteY50" fmla="*/ 331819 h 437563"/>
                <a:gd name="connsiteX51" fmla="*/ 231544 w 510490"/>
                <a:gd name="connsiteY51" fmla="*/ 385299 h 437563"/>
                <a:gd name="connsiteX52" fmla="*/ 207235 w 510490"/>
                <a:gd name="connsiteY52" fmla="*/ 364636 h 437563"/>
                <a:gd name="connsiteX53" fmla="*/ 207235 w 510490"/>
                <a:gd name="connsiteY53" fmla="*/ 363421 h 437563"/>
                <a:gd name="connsiteX54" fmla="*/ 207843 w 510490"/>
                <a:gd name="connsiteY54" fmla="*/ 363421 h 437563"/>
                <a:gd name="connsiteX55" fmla="*/ 212704 w 510490"/>
                <a:gd name="connsiteY55" fmla="*/ 364636 h 437563"/>
                <a:gd name="connsiteX56" fmla="*/ 231544 w 510490"/>
                <a:gd name="connsiteY56" fmla="*/ 368890 h 437563"/>
                <a:gd name="connsiteX57" fmla="*/ 231544 w 510490"/>
                <a:gd name="connsiteY57" fmla="*/ 385299 h 437563"/>
                <a:gd name="connsiteX58" fmla="*/ 134308 w 510490"/>
                <a:gd name="connsiteY58" fmla="*/ 302648 h 437563"/>
                <a:gd name="connsiteX59" fmla="*/ 146462 w 510490"/>
                <a:gd name="connsiteY59" fmla="*/ 303256 h 437563"/>
                <a:gd name="connsiteX60" fmla="*/ 146462 w 510490"/>
                <a:gd name="connsiteY60" fmla="*/ 303864 h 437563"/>
                <a:gd name="connsiteX61" fmla="*/ 152540 w 510490"/>
                <a:gd name="connsiteY61" fmla="*/ 327565 h 437563"/>
                <a:gd name="connsiteX62" fmla="*/ 134308 w 510490"/>
                <a:gd name="connsiteY62" fmla="*/ 326349 h 437563"/>
                <a:gd name="connsiteX63" fmla="*/ 134308 w 510490"/>
                <a:gd name="connsiteY63" fmla="*/ 302648 h 437563"/>
                <a:gd name="connsiteX64" fmla="*/ 109999 w 510490"/>
                <a:gd name="connsiteY64" fmla="*/ 229721 h 437563"/>
                <a:gd name="connsiteX65" fmla="*/ 134308 w 510490"/>
                <a:gd name="connsiteY65" fmla="*/ 233367 h 437563"/>
                <a:gd name="connsiteX66" fmla="*/ 134308 w 510490"/>
                <a:gd name="connsiteY66" fmla="*/ 257676 h 437563"/>
                <a:gd name="connsiteX67" fmla="*/ 109999 w 510490"/>
                <a:gd name="connsiteY67" fmla="*/ 253422 h 437563"/>
                <a:gd name="connsiteX68" fmla="*/ 109999 w 510490"/>
                <a:gd name="connsiteY68" fmla="*/ 229721 h 437563"/>
                <a:gd name="connsiteX69" fmla="*/ 109999 w 510490"/>
                <a:gd name="connsiteY69" fmla="*/ 323919 h 437563"/>
                <a:gd name="connsiteX70" fmla="*/ 85690 w 510490"/>
                <a:gd name="connsiteY70" fmla="*/ 319664 h 437563"/>
                <a:gd name="connsiteX71" fmla="*/ 85690 w 510490"/>
                <a:gd name="connsiteY71" fmla="*/ 295963 h 437563"/>
                <a:gd name="connsiteX72" fmla="*/ 109999 w 510490"/>
                <a:gd name="connsiteY72" fmla="*/ 299609 h 437563"/>
                <a:gd name="connsiteX73" fmla="*/ 109999 w 510490"/>
                <a:gd name="connsiteY73" fmla="*/ 323919 h 437563"/>
                <a:gd name="connsiteX74" fmla="*/ 61380 w 510490"/>
                <a:gd name="connsiteY74" fmla="*/ 224859 h 437563"/>
                <a:gd name="connsiteX75" fmla="*/ 61380 w 510490"/>
                <a:gd name="connsiteY75" fmla="*/ 213920 h 437563"/>
                <a:gd name="connsiteX76" fmla="*/ 85690 w 510490"/>
                <a:gd name="connsiteY76" fmla="*/ 223036 h 437563"/>
                <a:gd name="connsiteX77" fmla="*/ 85690 w 510490"/>
                <a:gd name="connsiteY77" fmla="*/ 245522 h 437563"/>
                <a:gd name="connsiteX78" fmla="*/ 61380 w 510490"/>
                <a:gd name="connsiteY78" fmla="*/ 224859 h 437563"/>
                <a:gd name="connsiteX79" fmla="*/ 61380 w 510490"/>
                <a:gd name="connsiteY79" fmla="*/ 312372 h 437563"/>
                <a:gd name="connsiteX80" fmla="*/ 37071 w 510490"/>
                <a:gd name="connsiteY80" fmla="*/ 291709 h 437563"/>
                <a:gd name="connsiteX81" fmla="*/ 37071 w 510490"/>
                <a:gd name="connsiteY81" fmla="*/ 280770 h 437563"/>
                <a:gd name="connsiteX82" fmla="*/ 61380 w 510490"/>
                <a:gd name="connsiteY82" fmla="*/ 289886 h 437563"/>
                <a:gd name="connsiteX83" fmla="*/ 61380 w 510490"/>
                <a:gd name="connsiteY83" fmla="*/ 312372 h 437563"/>
                <a:gd name="connsiteX84" fmla="*/ 37071 w 510490"/>
                <a:gd name="connsiteY84" fmla="*/ 122761 h 437563"/>
                <a:gd name="connsiteX85" fmla="*/ 61380 w 510490"/>
                <a:gd name="connsiteY85" fmla="*/ 131877 h 437563"/>
                <a:gd name="connsiteX86" fmla="*/ 61380 w 510490"/>
                <a:gd name="connsiteY86" fmla="*/ 154363 h 437563"/>
                <a:gd name="connsiteX87" fmla="*/ 37071 w 510490"/>
                <a:gd name="connsiteY87" fmla="*/ 133700 h 437563"/>
                <a:gd name="connsiteX88" fmla="*/ 37071 w 510490"/>
                <a:gd name="connsiteY88" fmla="*/ 122761 h 437563"/>
                <a:gd name="connsiteX89" fmla="*/ 109999 w 510490"/>
                <a:gd name="connsiteY89" fmla="*/ 142208 h 437563"/>
                <a:gd name="connsiteX90" fmla="*/ 109999 w 510490"/>
                <a:gd name="connsiteY90" fmla="*/ 166517 h 437563"/>
                <a:gd name="connsiteX91" fmla="*/ 85690 w 510490"/>
                <a:gd name="connsiteY91" fmla="*/ 162263 h 437563"/>
                <a:gd name="connsiteX92" fmla="*/ 85690 w 510490"/>
                <a:gd name="connsiteY92" fmla="*/ 138562 h 437563"/>
                <a:gd name="connsiteX93" fmla="*/ 109999 w 510490"/>
                <a:gd name="connsiteY93" fmla="*/ 142208 h 437563"/>
                <a:gd name="connsiteX94" fmla="*/ 170771 w 510490"/>
                <a:gd name="connsiteY94" fmla="*/ 36464 h 437563"/>
                <a:gd name="connsiteX95" fmla="*/ 304471 w 510490"/>
                <a:gd name="connsiteY95" fmla="*/ 72927 h 437563"/>
                <a:gd name="connsiteX96" fmla="*/ 170771 w 510490"/>
                <a:gd name="connsiteY96" fmla="*/ 109391 h 437563"/>
                <a:gd name="connsiteX97" fmla="*/ 37071 w 510490"/>
                <a:gd name="connsiteY97" fmla="*/ 72927 h 437563"/>
                <a:gd name="connsiteX98" fmla="*/ 170771 w 510490"/>
                <a:gd name="connsiteY98" fmla="*/ 36464 h 437563"/>
                <a:gd name="connsiteX99" fmla="*/ 207235 w 510490"/>
                <a:gd name="connsiteY99" fmla="*/ 324526 h 437563"/>
                <a:gd name="connsiteX100" fmla="*/ 182926 w 510490"/>
                <a:gd name="connsiteY100" fmla="*/ 303864 h 437563"/>
                <a:gd name="connsiteX101" fmla="*/ 182926 w 510490"/>
                <a:gd name="connsiteY101" fmla="*/ 292924 h 437563"/>
                <a:gd name="connsiteX102" fmla="*/ 207235 w 510490"/>
                <a:gd name="connsiteY102" fmla="*/ 302040 h 437563"/>
                <a:gd name="connsiteX103" fmla="*/ 207235 w 510490"/>
                <a:gd name="connsiteY103" fmla="*/ 324526 h 437563"/>
                <a:gd name="connsiteX104" fmla="*/ 280162 w 510490"/>
                <a:gd name="connsiteY104" fmla="*/ 154363 h 437563"/>
                <a:gd name="connsiteX105" fmla="*/ 280162 w 510490"/>
                <a:gd name="connsiteY105" fmla="*/ 132485 h 437563"/>
                <a:gd name="connsiteX106" fmla="*/ 304471 w 510490"/>
                <a:gd name="connsiteY106" fmla="*/ 122761 h 437563"/>
                <a:gd name="connsiteX107" fmla="*/ 304471 w 510490"/>
                <a:gd name="connsiteY107" fmla="*/ 133700 h 437563"/>
                <a:gd name="connsiteX108" fmla="*/ 280162 w 510490"/>
                <a:gd name="connsiteY108" fmla="*/ 154363 h 437563"/>
                <a:gd name="connsiteX109" fmla="*/ 231544 w 510490"/>
                <a:gd name="connsiteY109" fmla="*/ 165909 h 437563"/>
                <a:gd name="connsiteX110" fmla="*/ 231544 w 510490"/>
                <a:gd name="connsiteY110" fmla="*/ 142208 h 437563"/>
                <a:gd name="connsiteX111" fmla="*/ 255853 w 510490"/>
                <a:gd name="connsiteY111" fmla="*/ 138562 h 437563"/>
                <a:gd name="connsiteX112" fmla="*/ 255853 w 510490"/>
                <a:gd name="connsiteY112" fmla="*/ 161655 h 437563"/>
                <a:gd name="connsiteX113" fmla="*/ 231544 w 510490"/>
                <a:gd name="connsiteY113" fmla="*/ 165909 h 437563"/>
                <a:gd name="connsiteX114" fmla="*/ 182926 w 510490"/>
                <a:gd name="connsiteY114" fmla="*/ 170164 h 437563"/>
                <a:gd name="connsiteX115" fmla="*/ 182926 w 510490"/>
                <a:gd name="connsiteY115" fmla="*/ 145855 h 437563"/>
                <a:gd name="connsiteX116" fmla="*/ 207235 w 510490"/>
                <a:gd name="connsiteY116" fmla="*/ 144639 h 437563"/>
                <a:gd name="connsiteX117" fmla="*/ 207235 w 510490"/>
                <a:gd name="connsiteY117" fmla="*/ 168948 h 437563"/>
                <a:gd name="connsiteX118" fmla="*/ 182926 w 510490"/>
                <a:gd name="connsiteY118" fmla="*/ 170164 h 437563"/>
                <a:gd name="connsiteX119" fmla="*/ 134308 w 510490"/>
                <a:gd name="connsiteY119" fmla="*/ 168948 h 437563"/>
                <a:gd name="connsiteX120" fmla="*/ 134308 w 510490"/>
                <a:gd name="connsiteY120" fmla="*/ 144639 h 437563"/>
                <a:gd name="connsiteX121" fmla="*/ 158617 w 510490"/>
                <a:gd name="connsiteY121" fmla="*/ 145855 h 437563"/>
                <a:gd name="connsiteX122" fmla="*/ 158617 w 510490"/>
                <a:gd name="connsiteY122" fmla="*/ 170164 h 437563"/>
                <a:gd name="connsiteX123" fmla="*/ 134308 w 510490"/>
                <a:gd name="connsiteY123" fmla="*/ 168948 h 437563"/>
                <a:gd name="connsiteX124" fmla="*/ 450326 w 510490"/>
                <a:gd name="connsiteY124" fmla="*/ 243091 h 437563"/>
                <a:gd name="connsiteX125" fmla="*/ 316626 w 510490"/>
                <a:gd name="connsiteY125" fmla="*/ 279554 h 437563"/>
                <a:gd name="connsiteX126" fmla="*/ 182926 w 510490"/>
                <a:gd name="connsiteY126" fmla="*/ 243091 h 437563"/>
                <a:gd name="connsiteX127" fmla="*/ 316626 w 510490"/>
                <a:gd name="connsiteY127" fmla="*/ 206627 h 437563"/>
                <a:gd name="connsiteX128" fmla="*/ 450326 w 510490"/>
                <a:gd name="connsiteY128" fmla="*/ 243091 h 437563"/>
                <a:gd name="connsiteX129" fmla="*/ 486789 w 510490"/>
                <a:gd name="connsiteY129" fmla="*/ 261323 h 437563"/>
                <a:gd name="connsiteX130" fmla="*/ 486789 w 510490"/>
                <a:gd name="connsiteY130" fmla="*/ 243091 h 437563"/>
                <a:gd name="connsiteX131" fmla="*/ 420547 w 510490"/>
                <a:gd name="connsiteY131" fmla="*/ 182318 h 437563"/>
                <a:gd name="connsiteX132" fmla="*/ 364029 w 510490"/>
                <a:gd name="connsiteY132" fmla="*/ 172595 h 437563"/>
                <a:gd name="connsiteX133" fmla="*/ 364636 w 510490"/>
                <a:gd name="connsiteY133" fmla="*/ 164086 h 437563"/>
                <a:gd name="connsiteX134" fmla="*/ 340327 w 510490"/>
                <a:gd name="connsiteY134" fmla="*/ 121545 h 437563"/>
                <a:gd name="connsiteX135" fmla="*/ 340327 w 510490"/>
                <a:gd name="connsiteY135" fmla="*/ 72927 h 437563"/>
                <a:gd name="connsiteX136" fmla="*/ 274085 w 510490"/>
                <a:gd name="connsiteY136" fmla="*/ 12155 h 437563"/>
                <a:gd name="connsiteX137" fmla="*/ 170164 w 510490"/>
                <a:gd name="connsiteY137" fmla="*/ 0 h 437563"/>
                <a:gd name="connsiteX138" fmla="*/ 0 w 510490"/>
                <a:gd name="connsiteY138" fmla="*/ 72927 h 437563"/>
                <a:gd name="connsiteX139" fmla="*/ 0 w 510490"/>
                <a:gd name="connsiteY139" fmla="*/ 133700 h 437563"/>
                <a:gd name="connsiteX140" fmla="*/ 24309 w 510490"/>
                <a:gd name="connsiteY140" fmla="*/ 176241 h 437563"/>
                <a:gd name="connsiteX141" fmla="*/ 24309 w 510490"/>
                <a:gd name="connsiteY141" fmla="*/ 187788 h 437563"/>
                <a:gd name="connsiteX142" fmla="*/ 0 w 510490"/>
                <a:gd name="connsiteY142" fmla="*/ 230936 h 437563"/>
                <a:gd name="connsiteX143" fmla="*/ 0 w 510490"/>
                <a:gd name="connsiteY143" fmla="*/ 291709 h 437563"/>
                <a:gd name="connsiteX144" fmla="*/ 66242 w 510490"/>
                <a:gd name="connsiteY144" fmla="*/ 352482 h 437563"/>
                <a:gd name="connsiteX145" fmla="*/ 170164 w 510490"/>
                <a:gd name="connsiteY145" fmla="*/ 364636 h 437563"/>
                <a:gd name="connsiteX146" fmla="*/ 236406 w 510490"/>
                <a:gd name="connsiteY146" fmla="*/ 425409 h 437563"/>
                <a:gd name="connsiteX147" fmla="*/ 340327 w 510490"/>
                <a:gd name="connsiteY147" fmla="*/ 437564 h 437563"/>
                <a:gd name="connsiteX148" fmla="*/ 510491 w 510490"/>
                <a:gd name="connsiteY148" fmla="*/ 364636 h 437563"/>
                <a:gd name="connsiteX149" fmla="*/ 510491 w 510490"/>
                <a:gd name="connsiteY149" fmla="*/ 303864 h 437563"/>
                <a:gd name="connsiteX150" fmla="*/ 486789 w 510490"/>
                <a:gd name="connsiteY150" fmla="*/ 261323 h 43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510490" h="437563">
                  <a:moveTo>
                    <a:pt x="474635" y="364636"/>
                  </a:moveTo>
                  <a:cubicBezTo>
                    <a:pt x="474635" y="372537"/>
                    <a:pt x="465519" y="379829"/>
                    <a:pt x="450326" y="385299"/>
                  </a:cubicBezTo>
                  <a:lnTo>
                    <a:pt x="450326" y="363421"/>
                  </a:lnTo>
                  <a:cubicBezTo>
                    <a:pt x="458834" y="360990"/>
                    <a:pt x="467342" y="357344"/>
                    <a:pt x="474635" y="353697"/>
                  </a:cubicBezTo>
                  <a:lnTo>
                    <a:pt x="474635" y="364636"/>
                  </a:lnTo>
                  <a:close/>
                  <a:moveTo>
                    <a:pt x="426017" y="324526"/>
                  </a:moveTo>
                  <a:lnTo>
                    <a:pt x="426017" y="302648"/>
                  </a:lnTo>
                  <a:cubicBezTo>
                    <a:pt x="434525" y="300217"/>
                    <a:pt x="443033" y="296571"/>
                    <a:pt x="450326" y="292924"/>
                  </a:cubicBezTo>
                  <a:lnTo>
                    <a:pt x="450326" y="303864"/>
                  </a:lnTo>
                  <a:cubicBezTo>
                    <a:pt x="450326" y="311764"/>
                    <a:pt x="441210" y="319057"/>
                    <a:pt x="426017" y="324526"/>
                  </a:cubicBezTo>
                  <a:close/>
                  <a:moveTo>
                    <a:pt x="426017" y="392592"/>
                  </a:moveTo>
                  <a:cubicBezTo>
                    <a:pt x="418724" y="394415"/>
                    <a:pt x="410216" y="395630"/>
                    <a:pt x="401708" y="396846"/>
                  </a:cubicBezTo>
                  <a:lnTo>
                    <a:pt x="401708" y="373144"/>
                  </a:lnTo>
                  <a:cubicBezTo>
                    <a:pt x="409608" y="371929"/>
                    <a:pt x="418116" y="370714"/>
                    <a:pt x="426017" y="369498"/>
                  </a:cubicBezTo>
                  <a:lnTo>
                    <a:pt x="426017" y="392592"/>
                  </a:lnTo>
                  <a:close/>
                  <a:moveTo>
                    <a:pt x="377399" y="312372"/>
                  </a:moveTo>
                  <a:cubicBezTo>
                    <a:pt x="385299" y="311156"/>
                    <a:pt x="393807" y="309941"/>
                    <a:pt x="401708" y="308725"/>
                  </a:cubicBezTo>
                  <a:lnTo>
                    <a:pt x="401708" y="331819"/>
                  </a:lnTo>
                  <a:cubicBezTo>
                    <a:pt x="394415" y="333642"/>
                    <a:pt x="385907" y="334858"/>
                    <a:pt x="377399" y="336073"/>
                  </a:cubicBezTo>
                  <a:lnTo>
                    <a:pt x="377399" y="312372"/>
                  </a:lnTo>
                  <a:close/>
                  <a:moveTo>
                    <a:pt x="377399" y="399884"/>
                  </a:moveTo>
                  <a:cubicBezTo>
                    <a:pt x="369498" y="400492"/>
                    <a:pt x="361598" y="401100"/>
                    <a:pt x="353089" y="401100"/>
                  </a:cubicBezTo>
                  <a:lnTo>
                    <a:pt x="353089" y="376791"/>
                  </a:lnTo>
                  <a:cubicBezTo>
                    <a:pt x="360382" y="376791"/>
                    <a:pt x="368890" y="376183"/>
                    <a:pt x="377399" y="375575"/>
                  </a:cubicBezTo>
                  <a:lnTo>
                    <a:pt x="377399" y="399884"/>
                  </a:lnTo>
                  <a:close/>
                  <a:moveTo>
                    <a:pt x="328780" y="340327"/>
                  </a:moveTo>
                  <a:lnTo>
                    <a:pt x="328780" y="316018"/>
                  </a:lnTo>
                  <a:cubicBezTo>
                    <a:pt x="336073" y="316018"/>
                    <a:pt x="344581" y="315410"/>
                    <a:pt x="353089" y="314803"/>
                  </a:cubicBezTo>
                  <a:lnTo>
                    <a:pt x="353089" y="339112"/>
                  </a:lnTo>
                  <a:cubicBezTo>
                    <a:pt x="345189" y="339719"/>
                    <a:pt x="337289" y="339719"/>
                    <a:pt x="328780" y="340327"/>
                  </a:cubicBezTo>
                  <a:close/>
                  <a:moveTo>
                    <a:pt x="328780" y="401100"/>
                  </a:moveTo>
                  <a:cubicBezTo>
                    <a:pt x="320272" y="401100"/>
                    <a:pt x="312372" y="400492"/>
                    <a:pt x="304471" y="399884"/>
                  </a:cubicBezTo>
                  <a:lnTo>
                    <a:pt x="304471" y="376791"/>
                  </a:lnTo>
                  <a:cubicBezTo>
                    <a:pt x="308725" y="376791"/>
                    <a:pt x="312372" y="376791"/>
                    <a:pt x="316626" y="376791"/>
                  </a:cubicBezTo>
                  <a:cubicBezTo>
                    <a:pt x="320272" y="376791"/>
                    <a:pt x="324526" y="376791"/>
                    <a:pt x="328780" y="376791"/>
                  </a:cubicBezTo>
                  <a:lnTo>
                    <a:pt x="328780" y="401100"/>
                  </a:lnTo>
                  <a:close/>
                  <a:moveTo>
                    <a:pt x="280162" y="314803"/>
                  </a:moveTo>
                  <a:cubicBezTo>
                    <a:pt x="288063" y="315410"/>
                    <a:pt x="295963" y="316018"/>
                    <a:pt x="304471" y="316018"/>
                  </a:cubicBezTo>
                  <a:lnTo>
                    <a:pt x="304471" y="340327"/>
                  </a:lnTo>
                  <a:cubicBezTo>
                    <a:pt x="295963" y="340327"/>
                    <a:pt x="288063" y="339719"/>
                    <a:pt x="280162" y="339112"/>
                  </a:cubicBezTo>
                  <a:lnTo>
                    <a:pt x="280162" y="314803"/>
                  </a:lnTo>
                  <a:close/>
                  <a:moveTo>
                    <a:pt x="280162" y="396846"/>
                  </a:moveTo>
                  <a:cubicBezTo>
                    <a:pt x="271654" y="395630"/>
                    <a:pt x="263146" y="394415"/>
                    <a:pt x="255853" y="392592"/>
                  </a:cubicBezTo>
                  <a:lnTo>
                    <a:pt x="255853" y="373144"/>
                  </a:lnTo>
                  <a:cubicBezTo>
                    <a:pt x="263754" y="374360"/>
                    <a:pt x="271654" y="374968"/>
                    <a:pt x="280162" y="375575"/>
                  </a:cubicBezTo>
                  <a:lnTo>
                    <a:pt x="280162" y="396846"/>
                  </a:lnTo>
                  <a:close/>
                  <a:moveTo>
                    <a:pt x="231544" y="331819"/>
                  </a:moveTo>
                  <a:lnTo>
                    <a:pt x="231544" y="308118"/>
                  </a:lnTo>
                  <a:cubicBezTo>
                    <a:pt x="239444" y="309333"/>
                    <a:pt x="247345" y="311156"/>
                    <a:pt x="255853" y="311764"/>
                  </a:cubicBezTo>
                  <a:lnTo>
                    <a:pt x="255853" y="336073"/>
                  </a:lnTo>
                  <a:cubicBezTo>
                    <a:pt x="247345" y="334858"/>
                    <a:pt x="238837" y="333642"/>
                    <a:pt x="231544" y="331819"/>
                  </a:cubicBezTo>
                  <a:close/>
                  <a:moveTo>
                    <a:pt x="231544" y="385299"/>
                  </a:moveTo>
                  <a:cubicBezTo>
                    <a:pt x="216351" y="379222"/>
                    <a:pt x="207235" y="371929"/>
                    <a:pt x="207235" y="364636"/>
                  </a:cubicBezTo>
                  <a:lnTo>
                    <a:pt x="207235" y="363421"/>
                  </a:lnTo>
                  <a:cubicBezTo>
                    <a:pt x="207235" y="363421"/>
                    <a:pt x="207235" y="363421"/>
                    <a:pt x="207843" y="363421"/>
                  </a:cubicBezTo>
                  <a:cubicBezTo>
                    <a:pt x="209666" y="364029"/>
                    <a:pt x="210881" y="364636"/>
                    <a:pt x="212704" y="364636"/>
                  </a:cubicBezTo>
                  <a:cubicBezTo>
                    <a:pt x="218782" y="366459"/>
                    <a:pt x="224859" y="367675"/>
                    <a:pt x="231544" y="368890"/>
                  </a:cubicBezTo>
                  <a:lnTo>
                    <a:pt x="231544" y="385299"/>
                  </a:lnTo>
                  <a:close/>
                  <a:moveTo>
                    <a:pt x="134308" y="302648"/>
                  </a:moveTo>
                  <a:cubicBezTo>
                    <a:pt x="138562" y="302648"/>
                    <a:pt x="142208" y="303256"/>
                    <a:pt x="146462" y="303256"/>
                  </a:cubicBezTo>
                  <a:lnTo>
                    <a:pt x="146462" y="303864"/>
                  </a:lnTo>
                  <a:cubicBezTo>
                    <a:pt x="146462" y="312372"/>
                    <a:pt x="148285" y="320880"/>
                    <a:pt x="152540" y="327565"/>
                  </a:cubicBezTo>
                  <a:cubicBezTo>
                    <a:pt x="146462" y="327565"/>
                    <a:pt x="140385" y="326957"/>
                    <a:pt x="134308" y="326349"/>
                  </a:cubicBezTo>
                  <a:lnTo>
                    <a:pt x="134308" y="302648"/>
                  </a:lnTo>
                  <a:close/>
                  <a:moveTo>
                    <a:pt x="109999" y="229721"/>
                  </a:moveTo>
                  <a:cubicBezTo>
                    <a:pt x="117899" y="230936"/>
                    <a:pt x="125800" y="232759"/>
                    <a:pt x="134308" y="233367"/>
                  </a:cubicBezTo>
                  <a:lnTo>
                    <a:pt x="134308" y="257676"/>
                  </a:lnTo>
                  <a:cubicBezTo>
                    <a:pt x="125800" y="256461"/>
                    <a:pt x="117291" y="255245"/>
                    <a:pt x="109999" y="253422"/>
                  </a:cubicBezTo>
                  <a:lnTo>
                    <a:pt x="109999" y="229721"/>
                  </a:lnTo>
                  <a:close/>
                  <a:moveTo>
                    <a:pt x="109999" y="323919"/>
                  </a:moveTo>
                  <a:cubicBezTo>
                    <a:pt x="101490" y="322703"/>
                    <a:pt x="92982" y="321488"/>
                    <a:pt x="85690" y="319664"/>
                  </a:cubicBezTo>
                  <a:lnTo>
                    <a:pt x="85690" y="295963"/>
                  </a:lnTo>
                  <a:cubicBezTo>
                    <a:pt x="93590" y="297179"/>
                    <a:pt x="101490" y="299002"/>
                    <a:pt x="109999" y="299609"/>
                  </a:cubicBezTo>
                  <a:lnTo>
                    <a:pt x="109999" y="323919"/>
                  </a:lnTo>
                  <a:close/>
                  <a:moveTo>
                    <a:pt x="61380" y="224859"/>
                  </a:moveTo>
                  <a:lnTo>
                    <a:pt x="61380" y="213920"/>
                  </a:lnTo>
                  <a:cubicBezTo>
                    <a:pt x="68673" y="217566"/>
                    <a:pt x="76574" y="220605"/>
                    <a:pt x="85690" y="223036"/>
                  </a:cubicBezTo>
                  <a:lnTo>
                    <a:pt x="85690" y="245522"/>
                  </a:lnTo>
                  <a:cubicBezTo>
                    <a:pt x="70496" y="240052"/>
                    <a:pt x="61380" y="232759"/>
                    <a:pt x="61380" y="224859"/>
                  </a:cubicBezTo>
                  <a:close/>
                  <a:moveTo>
                    <a:pt x="61380" y="312372"/>
                  </a:moveTo>
                  <a:cubicBezTo>
                    <a:pt x="46187" y="306294"/>
                    <a:pt x="37071" y="299002"/>
                    <a:pt x="37071" y="291709"/>
                  </a:cubicBezTo>
                  <a:lnTo>
                    <a:pt x="37071" y="280770"/>
                  </a:lnTo>
                  <a:cubicBezTo>
                    <a:pt x="44364" y="284416"/>
                    <a:pt x="52265" y="287455"/>
                    <a:pt x="61380" y="289886"/>
                  </a:cubicBezTo>
                  <a:lnTo>
                    <a:pt x="61380" y="312372"/>
                  </a:lnTo>
                  <a:close/>
                  <a:moveTo>
                    <a:pt x="37071" y="122761"/>
                  </a:moveTo>
                  <a:cubicBezTo>
                    <a:pt x="44364" y="126407"/>
                    <a:pt x="52265" y="129446"/>
                    <a:pt x="61380" y="131877"/>
                  </a:cubicBezTo>
                  <a:lnTo>
                    <a:pt x="61380" y="154363"/>
                  </a:lnTo>
                  <a:cubicBezTo>
                    <a:pt x="46187" y="148285"/>
                    <a:pt x="37071" y="140993"/>
                    <a:pt x="37071" y="133700"/>
                  </a:cubicBezTo>
                  <a:lnTo>
                    <a:pt x="37071" y="122761"/>
                  </a:lnTo>
                  <a:close/>
                  <a:moveTo>
                    <a:pt x="109999" y="142208"/>
                  </a:moveTo>
                  <a:lnTo>
                    <a:pt x="109999" y="166517"/>
                  </a:lnTo>
                  <a:cubicBezTo>
                    <a:pt x="101490" y="165302"/>
                    <a:pt x="92982" y="164086"/>
                    <a:pt x="85690" y="162263"/>
                  </a:cubicBezTo>
                  <a:lnTo>
                    <a:pt x="85690" y="138562"/>
                  </a:lnTo>
                  <a:cubicBezTo>
                    <a:pt x="93590" y="139777"/>
                    <a:pt x="101490" y="140993"/>
                    <a:pt x="109999" y="142208"/>
                  </a:cubicBezTo>
                  <a:close/>
                  <a:moveTo>
                    <a:pt x="170771" y="36464"/>
                  </a:moveTo>
                  <a:cubicBezTo>
                    <a:pt x="244914" y="36464"/>
                    <a:pt x="304471" y="52872"/>
                    <a:pt x="304471" y="72927"/>
                  </a:cubicBezTo>
                  <a:cubicBezTo>
                    <a:pt x="304471" y="92982"/>
                    <a:pt x="244914" y="109391"/>
                    <a:pt x="170771" y="109391"/>
                  </a:cubicBezTo>
                  <a:cubicBezTo>
                    <a:pt x="96629" y="109391"/>
                    <a:pt x="37071" y="92982"/>
                    <a:pt x="37071" y="72927"/>
                  </a:cubicBezTo>
                  <a:cubicBezTo>
                    <a:pt x="37071" y="52872"/>
                    <a:pt x="96629" y="36464"/>
                    <a:pt x="170771" y="36464"/>
                  </a:cubicBezTo>
                  <a:close/>
                  <a:moveTo>
                    <a:pt x="207235" y="324526"/>
                  </a:moveTo>
                  <a:cubicBezTo>
                    <a:pt x="192042" y="318449"/>
                    <a:pt x="182926" y="311156"/>
                    <a:pt x="182926" y="303864"/>
                  </a:cubicBezTo>
                  <a:lnTo>
                    <a:pt x="182926" y="292924"/>
                  </a:lnTo>
                  <a:cubicBezTo>
                    <a:pt x="190219" y="296571"/>
                    <a:pt x="198119" y="299609"/>
                    <a:pt x="207235" y="302040"/>
                  </a:cubicBezTo>
                  <a:lnTo>
                    <a:pt x="207235" y="324526"/>
                  </a:lnTo>
                  <a:close/>
                  <a:moveTo>
                    <a:pt x="280162" y="154363"/>
                  </a:moveTo>
                  <a:lnTo>
                    <a:pt x="280162" y="132485"/>
                  </a:lnTo>
                  <a:cubicBezTo>
                    <a:pt x="288670" y="130054"/>
                    <a:pt x="297179" y="126407"/>
                    <a:pt x="304471" y="122761"/>
                  </a:cubicBezTo>
                  <a:lnTo>
                    <a:pt x="304471" y="133700"/>
                  </a:lnTo>
                  <a:cubicBezTo>
                    <a:pt x="304471" y="141600"/>
                    <a:pt x="295355" y="148893"/>
                    <a:pt x="280162" y="154363"/>
                  </a:cubicBezTo>
                  <a:close/>
                  <a:moveTo>
                    <a:pt x="231544" y="165909"/>
                  </a:moveTo>
                  <a:lnTo>
                    <a:pt x="231544" y="142208"/>
                  </a:lnTo>
                  <a:cubicBezTo>
                    <a:pt x="239444" y="140993"/>
                    <a:pt x="247953" y="139777"/>
                    <a:pt x="255853" y="138562"/>
                  </a:cubicBezTo>
                  <a:lnTo>
                    <a:pt x="255853" y="161655"/>
                  </a:lnTo>
                  <a:cubicBezTo>
                    <a:pt x="248560" y="163479"/>
                    <a:pt x="240052" y="164694"/>
                    <a:pt x="231544" y="165909"/>
                  </a:cubicBezTo>
                  <a:close/>
                  <a:moveTo>
                    <a:pt x="182926" y="170164"/>
                  </a:moveTo>
                  <a:lnTo>
                    <a:pt x="182926" y="145855"/>
                  </a:lnTo>
                  <a:cubicBezTo>
                    <a:pt x="190219" y="145855"/>
                    <a:pt x="198727" y="145247"/>
                    <a:pt x="207235" y="144639"/>
                  </a:cubicBezTo>
                  <a:lnTo>
                    <a:pt x="207235" y="168948"/>
                  </a:lnTo>
                  <a:cubicBezTo>
                    <a:pt x="199334" y="169556"/>
                    <a:pt x="191434" y="169556"/>
                    <a:pt x="182926" y="170164"/>
                  </a:cubicBezTo>
                  <a:close/>
                  <a:moveTo>
                    <a:pt x="134308" y="168948"/>
                  </a:moveTo>
                  <a:lnTo>
                    <a:pt x="134308" y="144639"/>
                  </a:lnTo>
                  <a:cubicBezTo>
                    <a:pt x="142208" y="145247"/>
                    <a:pt x="150109" y="145855"/>
                    <a:pt x="158617" y="145855"/>
                  </a:cubicBezTo>
                  <a:lnTo>
                    <a:pt x="158617" y="170164"/>
                  </a:lnTo>
                  <a:cubicBezTo>
                    <a:pt x="150109" y="169556"/>
                    <a:pt x="142208" y="169556"/>
                    <a:pt x="134308" y="168948"/>
                  </a:cubicBezTo>
                  <a:close/>
                  <a:moveTo>
                    <a:pt x="450326" y="243091"/>
                  </a:moveTo>
                  <a:cubicBezTo>
                    <a:pt x="450326" y="263146"/>
                    <a:pt x="390769" y="279554"/>
                    <a:pt x="316626" y="279554"/>
                  </a:cubicBezTo>
                  <a:cubicBezTo>
                    <a:pt x="242483" y="279554"/>
                    <a:pt x="182926" y="263146"/>
                    <a:pt x="182926" y="243091"/>
                  </a:cubicBezTo>
                  <a:cubicBezTo>
                    <a:pt x="182926" y="223036"/>
                    <a:pt x="242483" y="206627"/>
                    <a:pt x="316626" y="206627"/>
                  </a:cubicBezTo>
                  <a:cubicBezTo>
                    <a:pt x="390769" y="206627"/>
                    <a:pt x="450326" y="223036"/>
                    <a:pt x="450326" y="243091"/>
                  </a:cubicBezTo>
                  <a:close/>
                  <a:moveTo>
                    <a:pt x="486789" y="261323"/>
                  </a:moveTo>
                  <a:lnTo>
                    <a:pt x="486789" y="243091"/>
                  </a:lnTo>
                  <a:cubicBezTo>
                    <a:pt x="486789" y="214528"/>
                    <a:pt x="464304" y="193865"/>
                    <a:pt x="420547" y="182318"/>
                  </a:cubicBezTo>
                  <a:cubicBezTo>
                    <a:pt x="404139" y="178064"/>
                    <a:pt x="385299" y="174418"/>
                    <a:pt x="364029" y="172595"/>
                  </a:cubicBezTo>
                  <a:cubicBezTo>
                    <a:pt x="364636" y="170164"/>
                    <a:pt x="364636" y="167125"/>
                    <a:pt x="364636" y="164086"/>
                  </a:cubicBezTo>
                  <a:cubicBezTo>
                    <a:pt x="364636" y="147070"/>
                    <a:pt x="356736" y="132485"/>
                    <a:pt x="340327" y="121545"/>
                  </a:cubicBezTo>
                  <a:lnTo>
                    <a:pt x="340327" y="72927"/>
                  </a:lnTo>
                  <a:cubicBezTo>
                    <a:pt x="340327" y="44364"/>
                    <a:pt x="317841" y="23701"/>
                    <a:pt x="274085" y="12155"/>
                  </a:cubicBezTo>
                  <a:cubicBezTo>
                    <a:pt x="245522" y="4254"/>
                    <a:pt x="209058" y="0"/>
                    <a:pt x="170164" y="0"/>
                  </a:cubicBezTo>
                  <a:cubicBezTo>
                    <a:pt x="119115" y="0"/>
                    <a:pt x="0" y="7293"/>
                    <a:pt x="0" y="72927"/>
                  </a:cubicBezTo>
                  <a:lnTo>
                    <a:pt x="0" y="133700"/>
                  </a:lnTo>
                  <a:cubicBezTo>
                    <a:pt x="0" y="150716"/>
                    <a:pt x="7900" y="165302"/>
                    <a:pt x="24309" y="176241"/>
                  </a:cubicBezTo>
                  <a:lnTo>
                    <a:pt x="24309" y="187788"/>
                  </a:lnTo>
                  <a:cubicBezTo>
                    <a:pt x="9724" y="198119"/>
                    <a:pt x="0" y="212097"/>
                    <a:pt x="0" y="230936"/>
                  </a:cubicBezTo>
                  <a:lnTo>
                    <a:pt x="0" y="291709"/>
                  </a:lnTo>
                  <a:cubicBezTo>
                    <a:pt x="0" y="320272"/>
                    <a:pt x="22486" y="340935"/>
                    <a:pt x="66242" y="352482"/>
                  </a:cubicBezTo>
                  <a:cubicBezTo>
                    <a:pt x="94805" y="360382"/>
                    <a:pt x="131269" y="364636"/>
                    <a:pt x="170164" y="364636"/>
                  </a:cubicBezTo>
                  <a:cubicBezTo>
                    <a:pt x="170164" y="393199"/>
                    <a:pt x="192649" y="413862"/>
                    <a:pt x="236406" y="425409"/>
                  </a:cubicBezTo>
                  <a:cubicBezTo>
                    <a:pt x="264969" y="433309"/>
                    <a:pt x="301433" y="437564"/>
                    <a:pt x="340327" y="437564"/>
                  </a:cubicBezTo>
                  <a:cubicBezTo>
                    <a:pt x="391376" y="437564"/>
                    <a:pt x="510491" y="430271"/>
                    <a:pt x="510491" y="364636"/>
                  </a:cubicBezTo>
                  <a:lnTo>
                    <a:pt x="510491" y="303864"/>
                  </a:lnTo>
                  <a:cubicBezTo>
                    <a:pt x="511098" y="286847"/>
                    <a:pt x="503198" y="272262"/>
                    <a:pt x="486789" y="261323"/>
                  </a:cubicBezTo>
                  <a:close/>
                </a:path>
              </a:pathLst>
            </a:custGeom>
            <a:solidFill>
              <a:srgbClr val="FFFFFF"/>
            </a:solidFill>
            <a:ln w="605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rgbClr val="0069B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5" name="TextBox 53">
            <a:extLst>
              <a:ext uri="{FF2B5EF4-FFF2-40B4-BE49-F238E27FC236}">
                <a16:creationId xmlns:a16="http://schemas.microsoft.com/office/drawing/2014/main" id="{91E2989E-1CE1-48A4-824F-C7F6336E1B81}"/>
              </a:ext>
            </a:extLst>
          </p:cNvPr>
          <p:cNvSpPr txBox="1"/>
          <p:nvPr/>
        </p:nvSpPr>
        <p:spPr>
          <a:xfrm>
            <a:off x="1465029" y="5088407"/>
            <a:ext cx="3101516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Return on Investment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613F01E-CB4E-4B58-976A-BF200B5B7DF2}"/>
              </a:ext>
            </a:extLst>
          </p:cNvPr>
          <p:cNvSpPr txBox="1"/>
          <p:nvPr/>
        </p:nvSpPr>
        <p:spPr>
          <a:xfrm>
            <a:off x="6561732" y="5677436"/>
            <a:ext cx="5278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defRPr/>
            </a:pPr>
            <a:r>
              <a:rPr lang="en-US" sz="1200">
                <a:solidFill>
                  <a:schemeClr val="accent3">
                    <a:lumMod val="50000"/>
                  </a:schemeClr>
                </a:solidFill>
                <a:latin typeface="Montserrat"/>
              </a:rPr>
              <a:t>Response Curves - Shows the relationship between the Sales and each of the marketing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6B9C5B0-7B66-45A2-A8D6-7417A43D4A75}"/>
                  </a:ext>
                </a:extLst>
              </p:cNvPr>
              <p:cNvSpPr txBox="1"/>
              <p:nvPr/>
            </p:nvSpPr>
            <p:spPr>
              <a:xfrm>
                <a:off x="7375590" y="1977569"/>
                <a:ext cx="42221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𝒍𝒏</m:t>
                    </m:r>
                    <m:r>
                      <a:rPr lang="en-US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𝒍𝒏</m:t>
                    </m:r>
                    <m:r>
                      <a:rPr lang="en-US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GB" sz="1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𝒍𝒏</m:t>
                    </m:r>
                    <m:r>
                      <a:rPr lang="en-US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1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𝑿</m:t>
                        </m:r>
                      </m:e>
                      <m:sub>
                        <m:r>
                          <a:rPr lang="en-GB" sz="1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  <m:r>
                      <a:rPr lang="en-GB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b="1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𝒍𝒏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n-IN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6B9C5B0-7B66-45A2-A8D6-7417A43D4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90" y="1977569"/>
                <a:ext cx="422211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 descr="Logo, company name&#10;&#10;Description automatically generated">
            <a:extLst>
              <a:ext uri="{FF2B5EF4-FFF2-40B4-BE49-F238E27FC236}">
                <a16:creationId xmlns:a16="http://schemas.microsoft.com/office/drawing/2014/main" id="{7741F2B1-C0C7-4C1D-A4EF-7DC09AF610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p:sp>
        <p:nvSpPr>
          <p:cNvPr id="44" name="TextBox 47">
            <a:extLst>
              <a:ext uri="{FF2B5EF4-FFF2-40B4-BE49-F238E27FC236}">
                <a16:creationId xmlns:a16="http://schemas.microsoft.com/office/drawing/2014/main" id="{B4D9E99B-0DAE-42C5-AC17-AA493DC24681}"/>
              </a:ext>
            </a:extLst>
          </p:cNvPr>
          <p:cNvSpPr txBox="1"/>
          <p:nvPr/>
        </p:nvSpPr>
        <p:spPr>
          <a:xfrm>
            <a:off x="7192081" y="5002338"/>
            <a:ext cx="3201562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noProof="1">
                <a:solidFill>
                  <a:srgbClr val="002677"/>
                </a:solidFill>
                <a:latin typeface="Montserrat"/>
              </a:rPr>
              <a:t>Provide Recommendations</a:t>
            </a:r>
            <a:endParaRPr kumimoji="0" lang="en-US" sz="1400" b="1" i="0" u="none" strike="noStrike" kern="1200" cap="none" spc="0" normalizeH="0" baseline="0" noProof="1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C129E1A-5005-41E0-A926-8838BD7451A3}"/>
              </a:ext>
            </a:extLst>
          </p:cNvPr>
          <p:cNvGrpSpPr/>
          <p:nvPr/>
        </p:nvGrpSpPr>
        <p:grpSpPr>
          <a:xfrm>
            <a:off x="6407351" y="5000670"/>
            <a:ext cx="618892" cy="618890"/>
            <a:chOff x="1905488" y="3211343"/>
            <a:chExt cx="668840" cy="66883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E906A3D-F04A-4E9B-9337-40EEBB3AB2F6}"/>
                </a:ext>
              </a:extLst>
            </p:cNvPr>
            <p:cNvSpPr/>
            <p:nvPr/>
          </p:nvSpPr>
          <p:spPr>
            <a:xfrm>
              <a:off x="1905488" y="3211343"/>
              <a:ext cx="668840" cy="668838"/>
            </a:xfrm>
            <a:prstGeom prst="ellipse">
              <a:avLst/>
            </a:prstGeom>
            <a:solidFill>
              <a:srgbClr val="00267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99752E2-5CA4-4714-8C1D-2B17AB74E596}"/>
                </a:ext>
              </a:extLst>
            </p:cNvPr>
            <p:cNvSpPr/>
            <p:nvPr/>
          </p:nvSpPr>
          <p:spPr>
            <a:xfrm>
              <a:off x="2098626" y="3337559"/>
              <a:ext cx="282564" cy="456452"/>
            </a:xfrm>
            <a:custGeom>
              <a:avLst/>
              <a:gdLst>
                <a:gd name="connsiteX0" fmla="*/ 118507 w 316018"/>
                <a:gd name="connsiteY0" fmla="*/ 474027 h 510492"/>
                <a:gd name="connsiteX1" fmla="*/ 197513 w 316018"/>
                <a:gd name="connsiteY1" fmla="*/ 474027 h 510492"/>
                <a:gd name="connsiteX2" fmla="*/ 158009 w 316018"/>
                <a:gd name="connsiteY2" fmla="*/ 510492 h 510492"/>
                <a:gd name="connsiteX3" fmla="*/ 118507 w 316018"/>
                <a:gd name="connsiteY3" fmla="*/ 474027 h 510492"/>
                <a:gd name="connsiteX4" fmla="*/ 97236 w 316018"/>
                <a:gd name="connsiteY4" fmla="*/ 413254 h 510492"/>
                <a:gd name="connsiteX5" fmla="*/ 218781 w 316018"/>
                <a:gd name="connsiteY5" fmla="*/ 413254 h 510492"/>
                <a:gd name="connsiteX6" fmla="*/ 237013 w 316018"/>
                <a:gd name="connsiteY6" fmla="*/ 431487 h 510492"/>
                <a:gd name="connsiteX7" fmla="*/ 218781 w 316018"/>
                <a:gd name="connsiteY7" fmla="*/ 449719 h 510492"/>
                <a:gd name="connsiteX8" fmla="*/ 97236 w 316018"/>
                <a:gd name="connsiteY8" fmla="*/ 449719 h 510492"/>
                <a:gd name="connsiteX9" fmla="*/ 79004 w 316018"/>
                <a:gd name="connsiteY9" fmla="*/ 431487 h 510492"/>
                <a:gd name="connsiteX10" fmla="*/ 97236 w 316018"/>
                <a:gd name="connsiteY10" fmla="*/ 413254 h 510492"/>
                <a:gd name="connsiteX11" fmla="*/ 97236 w 316018"/>
                <a:gd name="connsiteY11" fmla="*/ 352481 h 510492"/>
                <a:gd name="connsiteX12" fmla="*/ 218781 w 316018"/>
                <a:gd name="connsiteY12" fmla="*/ 352481 h 510492"/>
                <a:gd name="connsiteX13" fmla="*/ 237013 w 316018"/>
                <a:gd name="connsiteY13" fmla="*/ 370714 h 510492"/>
                <a:gd name="connsiteX14" fmla="*/ 218781 w 316018"/>
                <a:gd name="connsiteY14" fmla="*/ 388946 h 510492"/>
                <a:gd name="connsiteX15" fmla="*/ 97236 w 316018"/>
                <a:gd name="connsiteY15" fmla="*/ 388946 h 510492"/>
                <a:gd name="connsiteX16" fmla="*/ 79004 w 316018"/>
                <a:gd name="connsiteY16" fmla="*/ 370714 h 510492"/>
                <a:gd name="connsiteX17" fmla="*/ 97236 w 316018"/>
                <a:gd name="connsiteY17" fmla="*/ 352481 h 510492"/>
                <a:gd name="connsiteX18" fmla="*/ 158617 w 316018"/>
                <a:gd name="connsiteY18" fmla="*/ 35856 h 510492"/>
                <a:gd name="connsiteX19" fmla="*/ 37071 w 316018"/>
                <a:gd name="connsiteY19" fmla="*/ 156186 h 510492"/>
                <a:gd name="connsiteX20" fmla="*/ 37071 w 316018"/>
                <a:gd name="connsiteY20" fmla="*/ 161048 h 510492"/>
                <a:gd name="connsiteX21" fmla="*/ 45580 w 316018"/>
                <a:gd name="connsiteY21" fmla="*/ 203589 h 510492"/>
                <a:gd name="connsiteX22" fmla="*/ 66242 w 316018"/>
                <a:gd name="connsiteY22" fmla="*/ 237014 h 510492"/>
                <a:gd name="connsiteX23" fmla="*/ 101490 w 316018"/>
                <a:gd name="connsiteY23" fmla="*/ 291710 h 510492"/>
                <a:gd name="connsiteX24" fmla="*/ 158009 w 316018"/>
                <a:gd name="connsiteY24" fmla="*/ 291710 h 510492"/>
                <a:gd name="connsiteX25" fmla="*/ 215135 w 316018"/>
                <a:gd name="connsiteY25" fmla="*/ 291710 h 510492"/>
                <a:gd name="connsiteX26" fmla="*/ 250384 w 316018"/>
                <a:gd name="connsiteY26" fmla="*/ 237014 h 510492"/>
                <a:gd name="connsiteX27" fmla="*/ 271046 w 316018"/>
                <a:gd name="connsiteY27" fmla="*/ 203589 h 510492"/>
                <a:gd name="connsiteX28" fmla="*/ 279554 w 316018"/>
                <a:gd name="connsiteY28" fmla="*/ 161048 h 510492"/>
                <a:gd name="connsiteX29" fmla="*/ 280162 w 316018"/>
                <a:gd name="connsiteY29" fmla="*/ 161048 h 510492"/>
                <a:gd name="connsiteX30" fmla="*/ 280162 w 316018"/>
                <a:gd name="connsiteY30" fmla="*/ 156186 h 510492"/>
                <a:gd name="connsiteX31" fmla="*/ 158617 w 316018"/>
                <a:gd name="connsiteY31" fmla="*/ 35856 h 510492"/>
                <a:gd name="connsiteX32" fmla="*/ 158009 w 316018"/>
                <a:gd name="connsiteY32" fmla="*/ 0 h 510492"/>
                <a:gd name="connsiteX33" fmla="*/ 316018 w 316018"/>
                <a:gd name="connsiteY33" fmla="*/ 156186 h 510492"/>
                <a:gd name="connsiteX34" fmla="*/ 316018 w 316018"/>
                <a:gd name="connsiteY34" fmla="*/ 161655 h 510492"/>
                <a:gd name="connsiteX35" fmla="*/ 305079 w 316018"/>
                <a:gd name="connsiteY35" fmla="*/ 216351 h 510492"/>
                <a:gd name="connsiteX36" fmla="*/ 277731 w 316018"/>
                <a:gd name="connsiteY36" fmla="*/ 261324 h 510492"/>
                <a:gd name="connsiteX37" fmla="*/ 240660 w 316018"/>
                <a:gd name="connsiteY37" fmla="*/ 321489 h 510492"/>
                <a:gd name="connsiteX38" fmla="*/ 229721 w 316018"/>
                <a:gd name="connsiteY38" fmla="*/ 328174 h 510492"/>
                <a:gd name="connsiteX39" fmla="*/ 86297 w 316018"/>
                <a:gd name="connsiteY39" fmla="*/ 328174 h 510492"/>
                <a:gd name="connsiteX40" fmla="*/ 75358 w 316018"/>
                <a:gd name="connsiteY40" fmla="*/ 321489 h 510492"/>
                <a:gd name="connsiteX41" fmla="*/ 38287 w 316018"/>
                <a:gd name="connsiteY41" fmla="*/ 261324 h 510492"/>
                <a:gd name="connsiteX42" fmla="*/ 10939 w 316018"/>
                <a:gd name="connsiteY42" fmla="*/ 216351 h 510492"/>
                <a:gd name="connsiteX43" fmla="*/ 0 w 316018"/>
                <a:gd name="connsiteY43" fmla="*/ 161655 h 510492"/>
                <a:gd name="connsiteX44" fmla="*/ 0 w 316018"/>
                <a:gd name="connsiteY44" fmla="*/ 156186 h 510492"/>
                <a:gd name="connsiteX45" fmla="*/ 158009 w 316018"/>
                <a:gd name="connsiteY45" fmla="*/ 0 h 51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16018" h="510492">
                  <a:moveTo>
                    <a:pt x="118507" y="474027"/>
                  </a:moveTo>
                  <a:lnTo>
                    <a:pt x="197513" y="474027"/>
                  </a:lnTo>
                  <a:cubicBezTo>
                    <a:pt x="195689" y="494691"/>
                    <a:pt x="178673" y="510492"/>
                    <a:pt x="158009" y="510492"/>
                  </a:cubicBezTo>
                  <a:cubicBezTo>
                    <a:pt x="137347" y="510492"/>
                    <a:pt x="120330" y="494691"/>
                    <a:pt x="118507" y="474027"/>
                  </a:cubicBezTo>
                  <a:close/>
                  <a:moveTo>
                    <a:pt x="97236" y="413254"/>
                  </a:moveTo>
                  <a:lnTo>
                    <a:pt x="218781" y="413254"/>
                  </a:lnTo>
                  <a:cubicBezTo>
                    <a:pt x="229113" y="413254"/>
                    <a:pt x="237013" y="421154"/>
                    <a:pt x="237013" y="431487"/>
                  </a:cubicBezTo>
                  <a:cubicBezTo>
                    <a:pt x="237013" y="441818"/>
                    <a:pt x="229113" y="449719"/>
                    <a:pt x="218781" y="449719"/>
                  </a:cubicBezTo>
                  <a:lnTo>
                    <a:pt x="97236" y="449719"/>
                  </a:lnTo>
                  <a:cubicBezTo>
                    <a:pt x="86904" y="449719"/>
                    <a:pt x="79004" y="441818"/>
                    <a:pt x="79004" y="431487"/>
                  </a:cubicBezTo>
                  <a:cubicBezTo>
                    <a:pt x="79004" y="421154"/>
                    <a:pt x="86904" y="413254"/>
                    <a:pt x="97236" y="413254"/>
                  </a:cubicBezTo>
                  <a:close/>
                  <a:moveTo>
                    <a:pt x="97236" y="352481"/>
                  </a:moveTo>
                  <a:lnTo>
                    <a:pt x="218781" y="352481"/>
                  </a:lnTo>
                  <a:cubicBezTo>
                    <a:pt x="229113" y="352481"/>
                    <a:pt x="237013" y="360381"/>
                    <a:pt x="237013" y="370714"/>
                  </a:cubicBezTo>
                  <a:cubicBezTo>
                    <a:pt x="237013" y="381045"/>
                    <a:pt x="229113" y="388946"/>
                    <a:pt x="218781" y="388946"/>
                  </a:cubicBezTo>
                  <a:lnTo>
                    <a:pt x="97236" y="388946"/>
                  </a:lnTo>
                  <a:cubicBezTo>
                    <a:pt x="86904" y="388946"/>
                    <a:pt x="79004" y="381045"/>
                    <a:pt x="79004" y="370714"/>
                  </a:cubicBezTo>
                  <a:cubicBezTo>
                    <a:pt x="79004" y="360381"/>
                    <a:pt x="86904" y="352481"/>
                    <a:pt x="97236" y="352481"/>
                  </a:cubicBezTo>
                  <a:close/>
                  <a:moveTo>
                    <a:pt x="158617" y="35856"/>
                  </a:moveTo>
                  <a:cubicBezTo>
                    <a:pt x="92375" y="36464"/>
                    <a:pt x="38287" y="89944"/>
                    <a:pt x="37071" y="156186"/>
                  </a:cubicBezTo>
                  <a:lnTo>
                    <a:pt x="37071" y="161048"/>
                  </a:lnTo>
                  <a:cubicBezTo>
                    <a:pt x="37679" y="175633"/>
                    <a:pt x="40110" y="190219"/>
                    <a:pt x="45580" y="203589"/>
                  </a:cubicBezTo>
                  <a:cubicBezTo>
                    <a:pt x="50441" y="215743"/>
                    <a:pt x="57734" y="227290"/>
                    <a:pt x="66242" y="237014"/>
                  </a:cubicBezTo>
                  <a:cubicBezTo>
                    <a:pt x="79612" y="254031"/>
                    <a:pt x="91767" y="272263"/>
                    <a:pt x="101490" y="291710"/>
                  </a:cubicBezTo>
                  <a:lnTo>
                    <a:pt x="158009" y="291710"/>
                  </a:lnTo>
                  <a:lnTo>
                    <a:pt x="215135" y="291710"/>
                  </a:lnTo>
                  <a:cubicBezTo>
                    <a:pt x="224251" y="272263"/>
                    <a:pt x="236406" y="254031"/>
                    <a:pt x="250384" y="237014"/>
                  </a:cubicBezTo>
                  <a:cubicBezTo>
                    <a:pt x="259499" y="227290"/>
                    <a:pt x="266184" y="215743"/>
                    <a:pt x="271046" y="203589"/>
                  </a:cubicBezTo>
                  <a:cubicBezTo>
                    <a:pt x="275908" y="190219"/>
                    <a:pt x="278947" y="175633"/>
                    <a:pt x="279554" y="161048"/>
                  </a:cubicBezTo>
                  <a:lnTo>
                    <a:pt x="280162" y="161048"/>
                  </a:lnTo>
                  <a:lnTo>
                    <a:pt x="280162" y="156186"/>
                  </a:lnTo>
                  <a:cubicBezTo>
                    <a:pt x="278947" y="89336"/>
                    <a:pt x="224859" y="36464"/>
                    <a:pt x="158617" y="35856"/>
                  </a:cubicBezTo>
                  <a:close/>
                  <a:moveTo>
                    <a:pt x="158009" y="0"/>
                  </a:moveTo>
                  <a:cubicBezTo>
                    <a:pt x="244306" y="608"/>
                    <a:pt x="314195" y="69889"/>
                    <a:pt x="316018" y="156186"/>
                  </a:cubicBezTo>
                  <a:lnTo>
                    <a:pt x="316018" y="161655"/>
                  </a:lnTo>
                  <a:cubicBezTo>
                    <a:pt x="315410" y="180495"/>
                    <a:pt x="311764" y="198727"/>
                    <a:pt x="305079" y="216351"/>
                  </a:cubicBezTo>
                  <a:cubicBezTo>
                    <a:pt x="299002" y="232759"/>
                    <a:pt x="289278" y="247954"/>
                    <a:pt x="277731" y="261324"/>
                  </a:cubicBezTo>
                  <a:cubicBezTo>
                    <a:pt x="263146" y="277125"/>
                    <a:pt x="247345" y="308119"/>
                    <a:pt x="240660" y="321489"/>
                  </a:cubicBezTo>
                  <a:cubicBezTo>
                    <a:pt x="238837" y="325743"/>
                    <a:pt x="234583" y="328174"/>
                    <a:pt x="229721" y="328174"/>
                  </a:cubicBezTo>
                  <a:lnTo>
                    <a:pt x="86297" y="328174"/>
                  </a:lnTo>
                  <a:cubicBezTo>
                    <a:pt x="81435" y="328174"/>
                    <a:pt x="77181" y="325743"/>
                    <a:pt x="75358" y="321489"/>
                  </a:cubicBezTo>
                  <a:cubicBezTo>
                    <a:pt x="68673" y="308119"/>
                    <a:pt x="52872" y="277125"/>
                    <a:pt x="38287" y="261324"/>
                  </a:cubicBezTo>
                  <a:cubicBezTo>
                    <a:pt x="26740" y="247954"/>
                    <a:pt x="17624" y="232759"/>
                    <a:pt x="10939" y="216351"/>
                  </a:cubicBezTo>
                  <a:cubicBezTo>
                    <a:pt x="4254" y="198727"/>
                    <a:pt x="608" y="180495"/>
                    <a:pt x="0" y="161655"/>
                  </a:cubicBezTo>
                  <a:lnTo>
                    <a:pt x="0" y="156186"/>
                  </a:lnTo>
                  <a:cubicBezTo>
                    <a:pt x="1823" y="69889"/>
                    <a:pt x="71712" y="608"/>
                    <a:pt x="158009" y="0"/>
                  </a:cubicBezTo>
                  <a:close/>
                </a:path>
              </a:pathLst>
            </a:custGeom>
            <a:solidFill>
              <a:srgbClr val="FFFFFF"/>
            </a:solidFill>
            <a:ln w="605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9B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0" name="Table 10">
            <a:extLst>
              <a:ext uri="{FF2B5EF4-FFF2-40B4-BE49-F238E27FC236}">
                <a16:creationId xmlns:a16="http://schemas.microsoft.com/office/drawing/2014/main" id="{1A47A30F-E37C-4F2C-9A3A-0D3AD42DEF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3970420"/>
              </p:ext>
            </p:extLst>
          </p:nvPr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4576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62518F-27CC-4992-AF73-FBFDA9447A0B}"/>
              </a:ext>
            </a:extLst>
          </p:cNvPr>
          <p:cNvSpPr/>
          <p:nvPr/>
        </p:nvSpPr>
        <p:spPr>
          <a:xfrm>
            <a:off x="369023" y="4347345"/>
            <a:ext cx="11501885" cy="1844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A858-F1AA-441F-A576-55B9C9F8D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9" y="208695"/>
            <a:ext cx="11233150" cy="480138"/>
          </a:xfrm>
        </p:spPr>
        <p:txBody>
          <a:bodyPr>
            <a:normAutofit/>
          </a:bodyPr>
          <a:lstStyle/>
          <a:p>
            <a:r>
              <a:rPr lang="en-GB" sz="2400">
                <a:solidFill>
                  <a:srgbClr val="00194C"/>
                </a:solidFill>
                <a:ea typeface="+mn-ea"/>
                <a:cs typeface="+mn-cs"/>
              </a:rPr>
              <a:t>MODEL</a:t>
            </a:r>
            <a:r>
              <a:rPr lang="en-GB" sz="2400"/>
              <a:t> </a:t>
            </a:r>
            <a:r>
              <a:rPr lang="en-GB" sz="2400">
                <a:solidFill>
                  <a:srgbClr val="00194C"/>
                </a:solidFill>
                <a:ea typeface="+mn-ea"/>
                <a:cs typeface="+mn-cs"/>
              </a:rPr>
              <a:t>CONSTRUCT</a:t>
            </a:r>
            <a:endParaRPr lang="en-IN" sz="2400">
              <a:solidFill>
                <a:srgbClr val="00194C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23BCD-3A94-4C8F-BF9D-474F6BD36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15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E1C79-9D1A-4A24-9B6A-73EF3BAB1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63CF20-77EA-40FB-8B7F-968772236C2E}"/>
              </a:ext>
            </a:extLst>
          </p:cNvPr>
          <p:cNvSpPr txBox="1"/>
          <p:nvPr/>
        </p:nvSpPr>
        <p:spPr>
          <a:xfrm>
            <a:off x="7505485" y="1584925"/>
            <a:ext cx="4096792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GB" sz="1400">
                <a:solidFill>
                  <a:srgbClr val="010407"/>
                </a:solidFill>
              </a:rPr>
              <a:t>Applying log transform will help us to account for the saturation effect of increasing spends.</a:t>
            </a:r>
            <a:endParaRPr lang="en-IN" sz="1400">
              <a:solidFill>
                <a:srgbClr val="010407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4D1153-2A95-4771-A42D-7BCA40A53DB9}"/>
              </a:ext>
            </a:extLst>
          </p:cNvPr>
          <p:cNvSpPr txBox="1"/>
          <p:nvPr/>
        </p:nvSpPr>
        <p:spPr>
          <a:xfrm>
            <a:off x="7438810" y="1186173"/>
            <a:ext cx="2508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>
                <a:solidFill>
                  <a:schemeClr val="tx1">
                    <a:lumMod val="90000"/>
                    <a:lumOff val="10000"/>
                  </a:schemeClr>
                </a:solidFill>
              </a:rPr>
              <a:t>Log Transformation</a:t>
            </a:r>
            <a:endParaRPr lang="en-IN" sz="1600" b="1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F5DA2-5248-4CB6-A976-A3E1E29441E4}"/>
              </a:ext>
            </a:extLst>
          </p:cNvPr>
          <p:cNvSpPr txBox="1"/>
          <p:nvPr/>
        </p:nvSpPr>
        <p:spPr>
          <a:xfrm>
            <a:off x="465062" y="1183763"/>
            <a:ext cx="3296857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b="1">
                <a:solidFill>
                  <a:schemeClr val="tx1">
                    <a:lumMod val="90000"/>
                    <a:lumOff val="10000"/>
                  </a:schemeClr>
                </a:solidFill>
              </a:rPr>
              <a:t>Lag / Delay Effect </a:t>
            </a:r>
            <a:endParaRPr lang="en-IN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sz="1400">
                <a:solidFill>
                  <a:srgbClr val="010407"/>
                </a:solidFill>
              </a:rPr>
              <a:t>The delayed impact of marketing on sales</a:t>
            </a:r>
            <a:endParaRPr lang="en-IN" sz="2400">
              <a:solidFill>
                <a:srgbClr val="010407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ED2B-F062-459C-B116-1B73BAD88382}"/>
              </a:ext>
            </a:extLst>
          </p:cNvPr>
          <p:cNvSpPr txBox="1"/>
          <p:nvPr/>
        </p:nvSpPr>
        <p:spPr>
          <a:xfrm>
            <a:off x="448434" y="2210663"/>
            <a:ext cx="3172207" cy="13080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b="1">
                <a:solidFill>
                  <a:schemeClr val="tx1">
                    <a:lumMod val="90000"/>
                    <a:lumOff val="10000"/>
                  </a:schemeClr>
                </a:solidFill>
              </a:rPr>
              <a:t>Ad stock </a:t>
            </a:r>
            <a:endParaRPr lang="en-IN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just"/>
            <a:r>
              <a:rPr lang="en-US" sz="1400">
                <a:solidFill>
                  <a:srgbClr val="010407"/>
                </a:solidFill>
              </a:rPr>
              <a:t>Advertising adstock is a term used for measuring the memory effect carried over from the time of first starting advertisements. </a:t>
            </a:r>
            <a:endParaRPr lang="en-IN" sz="2400">
              <a:solidFill>
                <a:srgbClr val="010407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39CF3D-770D-4662-8752-AD332D7C1A5A}"/>
              </a:ext>
            </a:extLst>
          </p:cNvPr>
          <p:cNvSpPr txBox="1"/>
          <p:nvPr/>
        </p:nvSpPr>
        <p:spPr>
          <a:xfrm>
            <a:off x="883564" y="5056963"/>
            <a:ext cx="1034934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chemeClr val="bg1">
                    <a:lumMod val="85000"/>
                  </a:schemeClr>
                </a:solidFill>
              </a:rPr>
              <a:t>Sales  =  </a:t>
            </a:r>
            <a:r>
              <a:rPr lang="en-GB" sz="2800" b="1" i="1">
                <a:solidFill>
                  <a:schemeClr val="bg1">
                    <a:lumMod val="85000"/>
                  </a:schemeClr>
                </a:solidFill>
                <a:latin typeface="Cambria"/>
                <a:ea typeface="Cambria" panose="02040503050406030204" pitchFamily="18" charset="0"/>
              </a:rPr>
              <a:t>f </a:t>
            </a:r>
            <a:r>
              <a:rPr lang="en-GB" sz="2800" b="1">
                <a:solidFill>
                  <a:schemeClr val="bg1">
                    <a:lumMod val="85000"/>
                  </a:schemeClr>
                </a:solidFill>
                <a:latin typeface="Cambria"/>
                <a:ea typeface="Cambria" panose="02040503050406030204" pitchFamily="18" charset="0"/>
              </a:rPr>
              <a:t>(                                                                                                          )</a:t>
            </a:r>
            <a:endParaRPr lang="en-IN" sz="2800" b="1" i="1">
              <a:solidFill>
                <a:schemeClr val="bg1">
                  <a:lumMod val="85000"/>
                </a:schemeClr>
              </a:solidFill>
              <a:latin typeface="Cambria"/>
            </a:endParaRPr>
          </a:p>
        </p:txBody>
      </p:sp>
      <p:pic>
        <p:nvPicPr>
          <p:cNvPr id="23" name="Picture 4" descr="Channels Icon #261708 - Free Icons Library">
            <a:extLst>
              <a:ext uri="{FF2B5EF4-FFF2-40B4-BE49-F238E27FC236}">
                <a16:creationId xmlns:a16="http://schemas.microsoft.com/office/drawing/2014/main" id="{F2CFBB3A-E2BD-4E00-A813-F59E28BB0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607" y="5056963"/>
            <a:ext cx="492642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B0CC85-ABD4-4640-9924-E01A179A3430}"/>
              </a:ext>
            </a:extLst>
          </p:cNvPr>
          <p:cNvSpPr txBox="1"/>
          <p:nvPr/>
        </p:nvSpPr>
        <p:spPr>
          <a:xfrm>
            <a:off x="4529874" y="5629224"/>
            <a:ext cx="175253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200">
                <a:solidFill>
                  <a:schemeClr val="bg1">
                    <a:lumMod val="85000"/>
                  </a:schemeClr>
                </a:solidFill>
              </a:rPr>
              <a:t>Marketing channel spend</a:t>
            </a:r>
            <a:endParaRPr lang="en-IN" sz="1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388E22-1575-4A8A-A88B-52B66F2D33C7}"/>
              </a:ext>
            </a:extLst>
          </p:cNvPr>
          <p:cNvSpPr txBox="1"/>
          <p:nvPr/>
        </p:nvSpPr>
        <p:spPr>
          <a:xfrm>
            <a:off x="7357200" y="5610782"/>
            <a:ext cx="155932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200">
                <a:solidFill>
                  <a:schemeClr val="bg1">
                    <a:lumMod val="85000"/>
                  </a:schemeClr>
                </a:solidFill>
              </a:rPr>
              <a:t>Seasonality </a:t>
            </a:r>
            <a:endParaRPr lang="en-IN" sz="12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852EEF-C62C-4154-9B2A-628AB1F234FA}"/>
              </a:ext>
            </a:extLst>
          </p:cNvPr>
          <p:cNvSpPr txBox="1"/>
          <p:nvPr/>
        </p:nvSpPr>
        <p:spPr>
          <a:xfrm>
            <a:off x="9220210" y="5609256"/>
            <a:ext cx="145472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200">
                <a:solidFill>
                  <a:schemeClr val="bg1">
                    <a:lumMod val="85000"/>
                  </a:schemeClr>
                </a:solidFill>
              </a:rPr>
              <a:t>External factors</a:t>
            </a:r>
            <a:endParaRPr lang="en-IN" sz="12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7" name="Picture 12" descr="Business, discount, finance, offer, percent, promo, promotion icon -  Download on Iconfinder">
            <a:extLst>
              <a:ext uri="{FF2B5EF4-FFF2-40B4-BE49-F238E27FC236}">
                <a16:creationId xmlns:a16="http://schemas.microsoft.com/office/drawing/2014/main" id="{29CF413F-88B1-4746-A168-14472A539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314" y="5085649"/>
            <a:ext cx="521953" cy="52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51CA8B-CEB9-48E8-AFCB-95D4A8349185}"/>
              </a:ext>
            </a:extLst>
          </p:cNvPr>
          <p:cNvSpPr txBox="1"/>
          <p:nvPr/>
        </p:nvSpPr>
        <p:spPr>
          <a:xfrm>
            <a:off x="2252470" y="5665564"/>
            <a:ext cx="150944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200">
                <a:solidFill>
                  <a:schemeClr val="bg1">
                    <a:lumMod val="85000"/>
                  </a:schemeClr>
                </a:solidFill>
              </a:rPr>
              <a:t>Promotional  Spends</a:t>
            </a:r>
            <a:endParaRPr lang="en-IN" sz="12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A5774B28-83AE-44E6-84B4-27A4032C1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406" y="5033571"/>
            <a:ext cx="498459" cy="498459"/>
          </a:xfrm>
          <a:prstGeom prst="rect">
            <a:avLst/>
          </a:prstGeom>
        </p:spPr>
      </p:pic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1AF496BF-19FD-41A2-B67D-E043A85EA2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8" y="5033571"/>
            <a:ext cx="521648" cy="5216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971D5F0-1DD1-4B68-9F24-5D697ECFFA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626162">
            <a:off x="3772745" y="5160344"/>
            <a:ext cx="219475" cy="2194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6956DA-1E11-43A8-95C0-FEDAEDEF1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620164">
            <a:off x="6573186" y="5198395"/>
            <a:ext cx="219475" cy="2194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8705990-957B-40E7-908A-A5A849507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00284">
            <a:off x="8710831" y="5229056"/>
            <a:ext cx="219475" cy="2194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3F6442F-4119-41EA-9AD3-89ADBA04F1D2}"/>
              </a:ext>
            </a:extLst>
          </p:cNvPr>
          <p:cNvSpPr txBox="1"/>
          <p:nvPr/>
        </p:nvSpPr>
        <p:spPr>
          <a:xfrm>
            <a:off x="552554" y="4391744"/>
            <a:ext cx="250876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600" b="1">
                <a:solidFill>
                  <a:schemeClr val="bg1">
                    <a:lumMod val="85000"/>
                  </a:schemeClr>
                </a:solidFill>
              </a:rPr>
              <a:t>Multiplicative model</a:t>
            </a:r>
            <a:endParaRPr lang="en-IN" sz="1600" b="1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B7F947B-3DD0-46CF-A423-ACB113CC8B28}"/>
              </a:ext>
            </a:extLst>
          </p:cNvPr>
          <p:cNvGrpSpPr/>
          <p:nvPr/>
        </p:nvGrpSpPr>
        <p:grpSpPr>
          <a:xfrm>
            <a:off x="3943105" y="1711637"/>
            <a:ext cx="478706" cy="430498"/>
            <a:chOff x="4408225" y="589332"/>
            <a:chExt cx="765812" cy="65261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FF3D9E-E565-4EE4-A15D-607DC9EAA2BF}"/>
                </a:ext>
              </a:extLst>
            </p:cNvPr>
            <p:cNvSpPr/>
            <p:nvPr/>
          </p:nvSpPr>
          <p:spPr>
            <a:xfrm>
              <a:off x="4408225" y="589332"/>
              <a:ext cx="765812" cy="6526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2" name="Picture 41" descr="Icon&#10;&#10;Description automatically generated">
              <a:extLst>
                <a:ext uri="{FF2B5EF4-FFF2-40B4-BE49-F238E27FC236}">
                  <a16:creationId xmlns:a16="http://schemas.microsoft.com/office/drawing/2014/main" id="{697A6520-68F4-4C90-8151-3605A18DA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969" y="649415"/>
              <a:ext cx="420788" cy="420788"/>
            </a:xfrm>
            <a:prstGeom prst="rect">
              <a:avLst/>
            </a:prstGeom>
          </p:spPr>
        </p:pic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349CD4-9C8A-46AB-98A6-51D09B303EC5}"/>
              </a:ext>
            </a:extLst>
          </p:cNvPr>
          <p:cNvCxnSpPr>
            <a:cxnSpLocks/>
          </p:cNvCxnSpPr>
          <p:nvPr/>
        </p:nvCxnSpPr>
        <p:spPr>
          <a:xfrm flipV="1">
            <a:off x="4233485" y="2253593"/>
            <a:ext cx="0" cy="5400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F84D56-F31F-4903-90D0-3CF3E5BAFE9C}"/>
              </a:ext>
            </a:extLst>
          </p:cNvPr>
          <p:cNvCxnSpPr/>
          <p:nvPr/>
        </p:nvCxnSpPr>
        <p:spPr>
          <a:xfrm>
            <a:off x="3784525" y="2783068"/>
            <a:ext cx="2937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98C263-B446-4B46-A196-66F2F74C1BBC}"/>
              </a:ext>
            </a:extLst>
          </p:cNvPr>
          <p:cNvCxnSpPr>
            <a:cxnSpLocks/>
          </p:cNvCxnSpPr>
          <p:nvPr/>
        </p:nvCxnSpPr>
        <p:spPr>
          <a:xfrm>
            <a:off x="4233485" y="2245640"/>
            <a:ext cx="10912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76DCA21-4DD0-4A65-A4ED-76B9920B394F}"/>
              </a:ext>
            </a:extLst>
          </p:cNvPr>
          <p:cNvCxnSpPr>
            <a:cxnSpLocks/>
          </p:cNvCxnSpPr>
          <p:nvPr/>
        </p:nvCxnSpPr>
        <p:spPr>
          <a:xfrm flipV="1">
            <a:off x="5324762" y="2208580"/>
            <a:ext cx="0" cy="58501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20B1E8-99C2-4188-BEF3-4E4383734F3C}"/>
              </a:ext>
            </a:extLst>
          </p:cNvPr>
          <p:cNvCxnSpPr/>
          <p:nvPr/>
        </p:nvCxnSpPr>
        <p:spPr>
          <a:xfrm flipV="1">
            <a:off x="5641254" y="2402602"/>
            <a:ext cx="0" cy="38046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21CC88A-C875-4217-87E4-2FAE6D5E58A4}"/>
              </a:ext>
            </a:extLst>
          </p:cNvPr>
          <p:cNvSpPr txBox="1"/>
          <p:nvPr/>
        </p:nvSpPr>
        <p:spPr>
          <a:xfrm>
            <a:off x="4529874" y="1913274"/>
            <a:ext cx="950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Lag</a:t>
            </a:r>
            <a:endParaRPr lang="en-IN" sz="140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108622-191D-40CA-AC26-D2E0D62CED8C}"/>
              </a:ext>
            </a:extLst>
          </p:cNvPr>
          <p:cNvCxnSpPr>
            <a:cxnSpLocks/>
          </p:cNvCxnSpPr>
          <p:nvPr/>
        </p:nvCxnSpPr>
        <p:spPr>
          <a:xfrm flipV="1">
            <a:off x="6096000" y="2663023"/>
            <a:ext cx="0" cy="13460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EB1F6D3-DBC2-41FA-998C-F5C470E39922}"/>
              </a:ext>
            </a:extLst>
          </p:cNvPr>
          <p:cNvCxnSpPr>
            <a:cxnSpLocks/>
          </p:cNvCxnSpPr>
          <p:nvPr/>
        </p:nvCxnSpPr>
        <p:spPr>
          <a:xfrm flipV="1">
            <a:off x="5887575" y="2602450"/>
            <a:ext cx="0" cy="18466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95ED806-51CA-44AA-A12F-CF482C4A1E6F}"/>
              </a:ext>
            </a:extLst>
          </p:cNvPr>
          <p:cNvSpPr txBox="1"/>
          <p:nvPr/>
        </p:nvSpPr>
        <p:spPr>
          <a:xfrm>
            <a:off x="5564250" y="2038000"/>
            <a:ext cx="1111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Ad stock</a:t>
            </a:r>
            <a:endParaRPr lang="en-IN" sz="12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0922AE-9D4B-4B9C-AF09-CCE2DAD7F3EE}"/>
              </a:ext>
            </a:extLst>
          </p:cNvPr>
          <p:cNvSpPr/>
          <p:nvPr/>
        </p:nvSpPr>
        <p:spPr>
          <a:xfrm flipH="1">
            <a:off x="6986118" y="1201860"/>
            <a:ext cx="45719" cy="2103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FCFC9B0-158F-4CBE-B94D-547F80EFF8FA}"/>
              </a:ext>
            </a:extLst>
          </p:cNvPr>
          <p:cNvSpPr/>
          <p:nvPr/>
        </p:nvSpPr>
        <p:spPr>
          <a:xfrm>
            <a:off x="487668" y="3657319"/>
            <a:ext cx="6481886" cy="476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>
                <a:solidFill>
                  <a:schemeClr val="tx1"/>
                </a:solidFill>
              </a:rPr>
              <a:t>Train 70% data                                Test 30% data</a:t>
            </a:r>
          </a:p>
        </p:txBody>
      </p:sp>
      <p:pic>
        <p:nvPicPr>
          <p:cNvPr id="50" name="Picture 49" descr="Logo, company name&#10;&#10;Description automatically generated">
            <a:extLst>
              <a:ext uri="{FF2B5EF4-FFF2-40B4-BE49-F238E27FC236}">
                <a16:creationId xmlns:a16="http://schemas.microsoft.com/office/drawing/2014/main" id="{43E3EC76-2835-411E-AD4F-2915137C54B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p:graphicFrame>
        <p:nvGraphicFramePr>
          <p:cNvPr id="52" name="Table 10">
            <a:extLst>
              <a:ext uri="{FF2B5EF4-FFF2-40B4-BE49-F238E27FC236}">
                <a16:creationId xmlns:a16="http://schemas.microsoft.com/office/drawing/2014/main" id="{4955B597-1E9B-44BD-81F5-3B7A934F55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7284753"/>
              </p:ext>
            </p:extLst>
          </p:nvPr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91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D6225-AB00-40CE-AFF7-712AD078B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16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BFFD8-1139-4E1C-8407-4BA4E1FB6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9B4C51E-9715-445F-A8DE-BFB431907A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6698995"/>
              </p:ext>
            </p:extLst>
          </p:nvPr>
        </p:nvGraphicFramePr>
        <p:xfrm>
          <a:off x="275770" y="1335314"/>
          <a:ext cx="11611430" cy="5050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3E4E5C-7651-4249-99E9-4E31DB054646}"/>
              </a:ext>
            </a:extLst>
          </p:cNvPr>
          <p:cNvCxnSpPr/>
          <p:nvPr/>
        </p:nvCxnSpPr>
        <p:spPr>
          <a:xfrm>
            <a:off x="2577109" y="3467303"/>
            <a:ext cx="0" cy="674915"/>
          </a:xfrm>
          <a:prstGeom prst="straightConnector1">
            <a:avLst/>
          </a:prstGeom>
          <a:ln w="19050">
            <a:solidFill>
              <a:srgbClr val="B10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9DE6C0-6426-40C5-BCB9-3F8BB635CB4E}"/>
              </a:ext>
            </a:extLst>
          </p:cNvPr>
          <p:cNvSpPr/>
          <p:nvPr/>
        </p:nvSpPr>
        <p:spPr>
          <a:xfrm>
            <a:off x="1471922" y="4176269"/>
            <a:ext cx="2210374" cy="1074460"/>
          </a:xfrm>
          <a:prstGeom prst="roundRect">
            <a:avLst/>
          </a:prstGeom>
          <a:solidFill>
            <a:srgbClr val="F7E7E6"/>
          </a:solidFill>
          <a:ln w="19050">
            <a:solidFill>
              <a:srgbClr val="B10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0" bIns="0" rtlCol="0" anchor="ctr"/>
          <a:lstStyle/>
          <a:p>
            <a:r>
              <a:rPr lang="en-US" sz="1600">
                <a:solidFill>
                  <a:schemeClr val="tx1"/>
                </a:solidFill>
                <a:latin typeface="Bahnschrift" panose="020B0502040204020203" pitchFamily="34" charset="0"/>
              </a:rPr>
              <a:t>LOG-LOG REGRESSION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DEC48A-0D85-4657-8C7C-25A898056270}"/>
              </a:ext>
            </a:extLst>
          </p:cNvPr>
          <p:cNvCxnSpPr>
            <a:cxnSpLocks/>
          </p:cNvCxnSpPr>
          <p:nvPr/>
        </p:nvCxnSpPr>
        <p:spPr>
          <a:xfrm flipH="1">
            <a:off x="9411320" y="4746548"/>
            <a:ext cx="1" cy="701370"/>
          </a:xfrm>
          <a:prstGeom prst="straightConnector1">
            <a:avLst/>
          </a:prstGeom>
          <a:ln w="19050">
            <a:solidFill>
              <a:srgbClr val="693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AABBBA-37C3-4155-9823-43C3D030D40B}"/>
              </a:ext>
            </a:extLst>
          </p:cNvPr>
          <p:cNvSpPr/>
          <p:nvPr/>
        </p:nvSpPr>
        <p:spPr>
          <a:xfrm>
            <a:off x="8266155" y="5525159"/>
            <a:ext cx="2316845" cy="568629"/>
          </a:xfrm>
          <a:prstGeom prst="roundRect">
            <a:avLst/>
          </a:prstGeom>
          <a:solidFill>
            <a:srgbClr val="F0ECE6"/>
          </a:solidFill>
          <a:ln w="19050">
            <a:solidFill>
              <a:srgbClr val="693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Bahnschrift" panose="020B0502040204020203" pitchFamily="34" charset="0"/>
              </a:rPr>
              <a:t>Evaluation metrics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B3BA5A-9674-4B64-9D09-AFE46C4C5417}"/>
              </a:ext>
            </a:extLst>
          </p:cNvPr>
          <p:cNvGrpSpPr/>
          <p:nvPr/>
        </p:nvGrpSpPr>
        <p:grpSpPr>
          <a:xfrm>
            <a:off x="8905682" y="2885725"/>
            <a:ext cx="1015276" cy="1086549"/>
            <a:chOff x="8781290" y="1159469"/>
            <a:chExt cx="1015276" cy="108654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DE296E5-8D67-4FC7-BF68-6983C1B464C2}"/>
                </a:ext>
              </a:extLst>
            </p:cNvPr>
            <p:cNvSpPr/>
            <p:nvPr/>
          </p:nvSpPr>
          <p:spPr>
            <a:xfrm>
              <a:off x="8781290" y="1159469"/>
              <a:ext cx="1015276" cy="387140"/>
            </a:xfrm>
            <a:prstGeom prst="roundRect">
              <a:avLst/>
            </a:prstGeom>
            <a:solidFill>
              <a:srgbClr val="F0ECE6"/>
            </a:solidFill>
            <a:ln w="19050">
              <a:solidFill>
                <a:srgbClr val="693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Bahnschrift" panose="020B0502040204020203" pitchFamily="34" charset="0"/>
                </a:rPr>
                <a:t>Features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AAC4E06-0991-4279-BF36-A6336E786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6929" y="1544648"/>
              <a:ext cx="1" cy="701370"/>
            </a:xfrm>
            <a:prstGeom prst="straightConnector1">
              <a:avLst/>
            </a:prstGeom>
            <a:ln w="19050">
              <a:solidFill>
                <a:srgbClr val="693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EE0D086-7597-4D97-81A6-BFF807E01E83}"/>
              </a:ext>
            </a:extLst>
          </p:cNvPr>
          <p:cNvSpPr txBox="1"/>
          <p:nvPr/>
        </p:nvSpPr>
        <p:spPr>
          <a:xfrm>
            <a:off x="-5476" y="197750"/>
            <a:ext cx="7520683" cy="4916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2400" b="1" cap="all" baseline="0">
                <a:solidFill>
                  <a:srgbClr val="00194C"/>
                </a:solidFill>
              </a:defRPr>
            </a:lvl1pPr>
          </a:lstStyle>
          <a:p>
            <a:r>
              <a:rPr lang="en-US"/>
              <a:t>STEPS FOLLOWED DURING MODELLING </a:t>
            </a:r>
            <a:endParaRPr lang="en-IN"/>
          </a:p>
        </p:txBody>
      </p:sp>
      <p:graphicFrame>
        <p:nvGraphicFramePr>
          <p:cNvPr id="23" name="Table 10">
            <a:extLst>
              <a:ext uri="{FF2B5EF4-FFF2-40B4-BE49-F238E27FC236}">
                <a16:creationId xmlns:a16="http://schemas.microsoft.com/office/drawing/2014/main" id="{669E962B-790A-4647-8539-82C4B1B192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7284753"/>
              </p:ext>
            </p:extLst>
          </p:nvPr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6B61FF33-1A7C-41ED-9D84-1843EF3B90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703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E49DA0-C2BA-40C9-AD0A-56916D86F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t"/>
          <a:lstStyle/>
          <a:p>
            <a:r>
              <a:rPr lang="en-US">
                <a:solidFill>
                  <a:schemeClr val="accent3">
                    <a:lumMod val="50000"/>
                  </a:schemeClr>
                </a:solidFill>
                <a:latin typeface="Montserrat Medium"/>
              </a:rPr>
              <a:t>Proprietary and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9547F2-B1B6-4E08-9F18-08396E58F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17</a:t>
            </a:fld>
            <a:r>
              <a:rPr lang="en-US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E5724-35CE-4384-98DF-688BEA3A2A2D}"/>
              </a:ext>
            </a:extLst>
          </p:cNvPr>
          <p:cNvSpPr txBox="1"/>
          <p:nvPr/>
        </p:nvSpPr>
        <p:spPr>
          <a:xfrm>
            <a:off x="0" y="395747"/>
            <a:ext cx="6598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194C"/>
                </a:solidFill>
              </a:rPr>
              <a:t>ITERATIONS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68627F-73D3-4772-8DBF-1F4DCEB373F7}"/>
              </a:ext>
            </a:extLst>
          </p:cNvPr>
          <p:cNvSpPr/>
          <p:nvPr/>
        </p:nvSpPr>
        <p:spPr>
          <a:xfrm>
            <a:off x="6598363" y="5010045"/>
            <a:ext cx="5496472" cy="16447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7907D-B6B2-4BB7-ACD7-4B16EEECAD7A}"/>
              </a:ext>
            </a:extLst>
          </p:cNvPr>
          <p:cNvSpPr txBox="1"/>
          <p:nvPr/>
        </p:nvSpPr>
        <p:spPr>
          <a:xfrm>
            <a:off x="6719651" y="5149740"/>
            <a:ext cx="3095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>
                <a:solidFill>
                  <a:schemeClr val="tx2"/>
                </a:solidFill>
              </a:rPr>
              <a:t>Model Scores:</a:t>
            </a:r>
          </a:p>
          <a:p>
            <a:endParaRPr lang="en-IN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5D726F-3EC3-4B90-A8E5-4363BEF2F896}"/>
              </a:ext>
            </a:extLst>
          </p:cNvPr>
          <p:cNvSpPr txBox="1"/>
          <p:nvPr/>
        </p:nvSpPr>
        <p:spPr>
          <a:xfrm>
            <a:off x="6664686" y="5444918"/>
            <a:ext cx="3221502" cy="1437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1200"/>
              <a:t>R-squared:0.63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1200"/>
              <a:t>Adjusted R-squared:0.59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1200"/>
              <a:t>Train MAPE:0.28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1200"/>
              <a:t>Test MAPE: 0.34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IN" sz="1200"/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01F00153-C71E-409A-9F89-9D48BB49EC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490FC0BD-51DB-43FD-AFAD-F67227E0B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293389"/>
              </p:ext>
            </p:extLst>
          </p:nvPr>
        </p:nvGraphicFramePr>
        <p:xfrm>
          <a:off x="6598363" y="912966"/>
          <a:ext cx="5496472" cy="3955437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769392">
                  <a:extLst>
                    <a:ext uri="{9D8B030D-6E8A-4147-A177-3AD203B41FA5}">
                      <a16:colId xmlns:a16="http://schemas.microsoft.com/office/drawing/2014/main" val="2618177183"/>
                    </a:ext>
                  </a:extLst>
                </a:gridCol>
                <a:gridCol w="1307509">
                  <a:extLst>
                    <a:ext uri="{9D8B030D-6E8A-4147-A177-3AD203B41FA5}">
                      <a16:colId xmlns:a16="http://schemas.microsoft.com/office/drawing/2014/main" val="2934024077"/>
                    </a:ext>
                  </a:extLst>
                </a:gridCol>
                <a:gridCol w="780464">
                  <a:extLst>
                    <a:ext uri="{9D8B030D-6E8A-4147-A177-3AD203B41FA5}">
                      <a16:colId xmlns:a16="http://schemas.microsoft.com/office/drawing/2014/main" val="535510951"/>
                    </a:ext>
                  </a:extLst>
                </a:gridCol>
                <a:gridCol w="639107">
                  <a:extLst>
                    <a:ext uri="{9D8B030D-6E8A-4147-A177-3AD203B41FA5}">
                      <a16:colId xmlns:a16="http://schemas.microsoft.com/office/drawing/2014/main" val="2688087412"/>
                    </a:ext>
                  </a:extLst>
                </a:gridCol>
              </a:tblGrid>
              <a:tr h="422836">
                <a:tc>
                  <a:txBody>
                    <a:bodyPr/>
                    <a:lstStyle/>
                    <a:p>
                      <a:pPr algn="l"/>
                      <a:r>
                        <a:rPr lang="en-IN" sz="1200"/>
                        <a:t>Variables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/>
                        <a:t>Coefficients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/>
                        <a:t>P 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/>
                        <a:t>VIF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131809"/>
                  </a:ext>
                </a:extLst>
              </a:tr>
              <a:tr h="388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const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10.5117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76125.8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169475"/>
                  </a:ext>
                </a:extLst>
              </a:tr>
              <a:tr h="388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Bledina_total_tv_spends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0.0046 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918511"/>
                  </a:ext>
                </a:extLst>
              </a:tr>
              <a:tr h="388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Bledina_total_press_spends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0.0020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0.20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062866"/>
                  </a:ext>
                </a:extLst>
              </a:tr>
              <a:tr h="38869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Bledina_total_catchup_spends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0.0030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0.13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186161"/>
                  </a:ext>
                </a:extLst>
              </a:tr>
              <a:tr h="388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Bledina_total_dataretailers_spends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0.0015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0.36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13089"/>
                  </a:ext>
                </a:extLst>
              </a:tr>
              <a:tr h="38869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Bledina_total_programmatic_spends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0.0020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0.39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153130"/>
                  </a:ext>
                </a:extLst>
              </a:tr>
              <a:tr h="388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Bledina_total_social_spends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0.29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779147"/>
                  </a:ext>
                </a:extLst>
              </a:tr>
              <a:tr h="38869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Bledina_total_directbuying_spends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0.0023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0.36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873194"/>
                  </a:ext>
                </a:extLst>
              </a:tr>
              <a:tr h="388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Bledina_total_promo_spends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0.0147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739013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D4D4031-4DA5-4441-8233-22CD1E68625A}"/>
              </a:ext>
            </a:extLst>
          </p:cNvPr>
          <p:cNvSpPr/>
          <p:nvPr/>
        </p:nvSpPr>
        <p:spPr>
          <a:xfrm>
            <a:off x="562489" y="4963625"/>
            <a:ext cx="5562932" cy="16447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0146C1A3-F99B-4E26-90F5-22B4D268D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19504"/>
              </p:ext>
            </p:extLst>
          </p:nvPr>
        </p:nvGraphicFramePr>
        <p:xfrm>
          <a:off x="562489" y="857413"/>
          <a:ext cx="5767507" cy="4010986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905953">
                  <a:extLst>
                    <a:ext uri="{9D8B030D-6E8A-4147-A177-3AD203B41FA5}">
                      <a16:colId xmlns:a16="http://schemas.microsoft.com/office/drawing/2014/main" val="2618177183"/>
                    </a:ext>
                  </a:extLst>
                </a:gridCol>
                <a:gridCol w="1371983">
                  <a:extLst>
                    <a:ext uri="{9D8B030D-6E8A-4147-A177-3AD203B41FA5}">
                      <a16:colId xmlns:a16="http://schemas.microsoft.com/office/drawing/2014/main" val="2934024077"/>
                    </a:ext>
                  </a:extLst>
                </a:gridCol>
                <a:gridCol w="818949">
                  <a:extLst>
                    <a:ext uri="{9D8B030D-6E8A-4147-A177-3AD203B41FA5}">
                      <a16:colId xmlns:a16="http://schemas.microsoft.com/office/drawing/2014/main" val="535510951"/>
                    </a:ext>
                  </a:extLst>
                </a:gridCol>
                <a:gridCol w="670622">
                  <a:extLst>
                    <a:ext uri="{9D8B030D-6E8A-4147-A177-3AD203B41FA5}">
                      <a16:colId xmlns:a16="http://schemas.microsoft.com/office/drawing/2014/main" val="2688087412"/>
                    </a:ext>
                  </a:extLst>
                </a:gridCol>
              </a:tblGrid>
              <a:tr h="572998">
                <a:tc>
                  <a:txBody>
                    <a:bodyPr/>
                    <a:lstStyle/>
                    <a:p>
                      <a:r>
                        <a:rPr lang="en-IN" sz="1200"/>
                        <a:t>Variables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Coefficients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P 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VIF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131809"/>
                  </a:ext>
                </a:extLst>
              </a:tr>
              <a:tr h="57299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const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12.2732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142625.5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169475"/>
                  </a:ext>
                </a:extLst>
              </a:tr>
              <a:tr h="57299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Bledina_total_tv_spends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0.105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918511"/>
                  </a:ext>
                </a:extLst>
              </a:tr>
              <a:tr h="57299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Bledina_total_press_spends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062866"/>
                  </a:ext>
                </a:extLst>
              </a:tr>
              <a:tr h="57299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Bledina_total_dataretailers_spends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13089"/>
                  </a:ext>
                </a:extLst>
              </a:tr>
              <a:tr h="57299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Bledina_total_social_spends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0.172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779147"/>
                  </a:ext>
                </a:extLst>
              </a:tr>
              <a:tr h="57299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Bledina_total_promo_spends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0.0101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73901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0F9F127-5220-4A87-A5D7-A7BA00C51217}"/>
              </a:ext>
            </a:extLst>
          </p:cNvPr>
          <p:cNvSpPr txBox="1"/>
          <p:nvPr/>
        </p:nvSpPr>
        <p:spPr>
          <a:xfrm>
            <a:off x="645391" y="5444918"/>
            <a:ext cx="3221502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1200" dirty="0"/>
              <a:t>R-squared:0.724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1200" dirty="0"/>
              <a:t>Adjusted R-squared:0.691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1200" dirty="0"/>
              <a:t>Train MAPE:0.2448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1200" dirty="0"/>
              <a:t>Test MAPE:0.4508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7316E6-8F5F-4D45-9107-F00FFC640AEB}"/>
              </a:ext>
            </a:extLst>
          </p:cNvPr>
          <p:cNvSpPr txBox="1"/>
          <p:nvPr/>
        </p:nvSpPr>
        <p:spPr>
          <a:xfrm>
            <a:off x="758161" y="5180772"/>
            <a:ext cx="3095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>
                <a:solidFill>
                  <a:schemeClr val="tx2"/>
                </a:solidFill>
              </a:rPr>
              <a:t>Model Scores:</a:t>
            </a:r>
          </a:p>
          <a:p>
            <a:endParaRPr lang="en-IN" sz="1400"/>
          </a:p>
        </p:txBody>
      </p:sp>
      <p:graphicFrame>
        <p:nvGraphicFramePr>
          <p:cNvPr id="24" name="Table 10">
            <a:extLst>
              <a:ext uri="{FF2B5EF4-FFF2-40B4-BE49-F238E27FC236}">
                <a16:creationId xmlns:a16="http://schemas.microsoft.com/office/drawing/2014/main" id="{108C0D7A-0EA1-463E-8415-7B5D80EBC9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0987245"/>
              </p:ext>
            </p:extLst>
          </p:nvPr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495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E49DA0-C2BA-40C9-AD0A-56916D86F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9547F2-B1B6-4E08-9F18-08396E58F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18</a:t>
            </a:fld>
            <a:r>
              <a:rPr lang="en-US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0C07C-509C-4BA8-911C-5D59DD613804}"/>
              </a:ext>
            </a:extLst>
          </p:cNvPr>
          <p:cNvSpPr txBox="1"/>
          <p:nvPr/>
        </p:nvSpPr>
        <p:spPr>
          <a:xfrm>
            <a:off x="166670" y="348245"/>
            <a:ext cx="8658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194C"/>
                </a:solidFill>
              </a:rPr>
              <a:t>MODEL VALIDATION 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266CFD9-6B9F-4BF4-8772-00B0AF3BDC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7784497"/>
              </p:ext>
            </p:extLst>
          </p:nvPr>
        </p:nvGraphicFramePr>
        <p:xfrm>
          <a:off x="238079" y="809910"/>
          <a:ext cx="11715841" cy="5575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6AE5D4F1-D3FB-499D-8D21-FB84264DD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394BAB-17F8-4A45-BBAA-002750FE99E0}"/>
              </a:ext>
            </a:extLst>
          </p:cNvPr>
          <p:cNvSpPr/>
          <p:nvPr/>
        </p:nvSpPr>
        <p:spPr>
          <a:xfrm>
            <a:off x="4139582" y="4733443"/>
            <a:ext cx="3077143" cy="94342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9C6348E-4198-466C-BBD3-1E32667C91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0987245"/>
              </p:ext>
            </p:extLst>
          </p:nvPr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6806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E49DA0-C2BA-40C9-AD0A-56916D86F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9547F2-B1B6-4E08-9F18-08396E58F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19</a:t>
            </a:fld>
            <a:r>
              <a:rPr lang="en-US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0C07C-509C-4BA8-911C-5D59DD613804}"/>
              </a:ext>
            </a:extLst>
          </p:cNvPr>
          <p:cNvSpPr txBox="1"/>
          <p:nvPr/>
        </p:nvSpPr>
        <p:spPr>
          <a:xfrm>
            <a:off x="166670" y="348245"/>
            <a:ext cx="8658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194C"/>
                </a:solidFill>
                <a:latin typeface="Montserrat" panose="00000500000000000000" pitchFamily="50" charset="0"/>
              </a:rPr>
              <a:t>WATERFALL CHART</a:t>
            </a:r>
          </a:p>
        </p:txBody>
      </p:sp>
      <p:sp>
        <p:nvSpPr>
          <p:cNvPr id="7" name="Rectangle: Top Corners One Rounded and One Snipped 6">
            <a:extLst>
              <a:ext uri="{FF2B5EF4-FFF2-40B4-BE49-F238E27FC236}">
                <a16:creationId xmlns:a16="http://schemas.microsoft.com/office/drawing/2014/main" id="{A9F3D7B1-B7E8-484C-8875-3C2744FAB924}"/>
              </a:ext>
            </a:extLst>
          </p:cNvPr>
          <p:cNvSpPr/>
          <p:nvPr/>
        </p:nvSpPr>
        <p:spPr>
          <a:xfrm>
            <a:off x="9271591" y="1850065"/>
            <a:ext cx="2586097" cy="3965944"/>
          </a:xfrm>
          <a:prstGeom prst="snip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AB21F-CA3A-4490-BD99-8ED5EA06D76E}"/>
              </a:ext>
            </a:extLst>
          </p:cNvPr>
          <p:cNvSpPr txBox="1"/>
          <p:nvPr/>
        </p:nvSpPr>
        <p:spPr>
          <a:xfrm>
            <a:off x="9435526" y="2261674"/>
            <a:ext cx="22582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sz="1800" b="1">
                <a:latin typeface="Trebuchet MS" panose="020B0603020202020204"/>
              </a:rPr>
              <a:t>Baseline sales contribution – 82%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b="1">
                <a:latin typeface="Trebuchet MS" panose="020B0603020202020204"/>
              </a:rPr>
              <a:t>Incremental sales </a:t>
            </a:r>
            <a:r>
              <a:rPr lang="en-IN" sz="1800" b="1">
                <a:latin typeface="Trebuchet MS" panose="020B0603020202020204"/>
              </a:rPr>
              <a:t>contribution </a:t>
            </a:r>
            <a:r>
              <a:rPr lang="en-IN" b="1">
                <a:latin typeface="Trebuchet MS" panose="020B0603020202020204"/>
              </a:rPr>
              <a:t>– 18%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b="1">
                <a:latin typeface="Trebuchet MS" panose="020B0603020202020204"/>
              </a:rPr>
              <a:t>Promotional Spends has the highest positive contribution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IN" b="1">
              <a:latin typeface="Trebuchet MS" panose="020B0603020202020204"/>
            </a:endParaRP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0450FE2D-92FE-4479-B8C0-2C6B538111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0E850247-F822-4FA8-A789-1671EAC1355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67826767"/>
                  </p:ext>
                </p:extLst>
              </p:nvPr>
            </p:nvGraphicFramePr>
            <p:xfrm>
              <a:off x="334312" y="809910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0E850247-F822-4FA8-A789-1671EAC135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4312" y="809910"/>
                <a:ext cx="8128000" cy="5418667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8FE2464F-2F57-4DAC-B0AF-B259549785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0987245"/>
              </p:ext>
            </p:extLst>
          </p:nvPr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5859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8EFF2EBA-C0EA-4EFA-8AFC-8EF5C79EFAD6}"/>
                  </a:ext>
                </a:extLst>
              </p:cNvPr>
              <p:cNvGraphicFramePr/>
              <p:nvPr/>
            </p:nvGraphicFramePr>
            <p:xfrm>
              <a:off x="-1109302" y="-2564712"/>
              <a:ext cx="14410604" cy="1174847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8EFF2EBA-C0EA-4EFA-8AFC-8EF5C79EFA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09302" y="-2564712"/>
                <a:ext cx="14410604" cy="1174847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61D11E2-E272-4FBF-9134-54250DC12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846" y="0"/>
            <a:ext cx="1678580" cy="7301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6E5C9D-C5AB-4C8C-81B3-799362615A4D}"/>
              </a:ext>
            </a:extLst>
          </p:cNvPr>
          <p:cNvSpPr/>
          <p:nvPr/>
        </p:nvSpPr>
        <p:spPr>
          <a:xfrm>
            <a:off x="11691" y="1117090"/>
            <a:ext cx="3490513" cy="91440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950B66-E51C-4AEE-B942-8F45D7824067}"/>
              </a:ext>
            </a:extLst>
          </p:cNvPr>
          <p:cNvSpPr/>
          <p:nvPr/>
        </p:nvSpPr>
        <p:spPr>
          <a:xfrm>
            <a:off x="1735" y="3408622"/>
            <a:ext cx="5105039" cy="91440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DA7A2-488E-4E04-A633-DFCADFBDCF43}"/>
              </a:ext>
            </a:extLst>
          </p:cNvPr>
          <p:cNvSpPr/>
          <p:nvPr/>
        </p:nvSpPr>
        <p:spPr>
          <a:xfrm>
            <a:off x="-6258" y="4490790"/>
            <a:ext cx="5576666" cy="91440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87818E-37DF-4DE6-B241-85E95AD93767}"/>
              </a:ext>
            </a:extLst>
          </p:cNvPr>
          <p:cNvSpPr/>
          <p:nvPr/>
        </p:nvSpPr>
        <p:spPr>
          <a:xfrm>
            <a:off x="0" y="5564504"/>
            <a:ext cx="6694267" cy="91440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83FA31-DC0B-46DB-BA5F-0B970D63BCDD}"/>
              </a:ext>
            </a:extLst>
          </p:cNvPr>
          <p:cNvSpPr/>
          <p:nvPr/>
        </p:nvSpPr>
        <p:spPr>
          <a:xfrm>
            <a:off x="2409414" y="924672"/>
            <a:ext cx="1303644" cy="1192213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1614EC-1E69-4834-B811-33CA8817296B}"/>
              </a:ext>
            </a:extLst>
          </p:cNvPr>
          <p:cNvSpPr/>
          <p:nvPr/>
        </p:nvSpPr>
        <p:spPr>
          <a:xfrm>
            <a:off x="4169287" y="3267095"/>
            <a:ext cx="1257300" cy="1192213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7D2CE2-343A-4DB7-AE8F-24025BF1E99A}"/>
              </a:ext>
            </a:extLst>
          </p:cNvPr>
          <p:cNvSpPr/>
          <p:nvPr/>
        </p:nvSpPr>
        <p:spPr>
          <a:xfrm>
            <a:off x="5159796" y="4311959"/>
            <a:ext cx="1257300" cy="1192213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2E34BF-1784-4468-8AB1-97A92D17F4B1}"/>
              </a:ext>
            </a:extLst>
          </p:cNvPr>
          <p:cNvSpPr/>
          <p:nvPr/>
        </p:nvSpPr>
        <p:spPr>
          <a:xfrm>
            <a:off x="6052440" y="5493129"/>
            <a:ext cx="1257300" cy="1192213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E3ED60F-6339-4FD8-9E63-6086D08F6029}"/>
              </a:ext>
            </a:extLst>
          </p:cNvPr>
          <p:cNvGrpSpPr/>
          <p:nvPr/>
        </p:nvGrpSpPr>
        <p:grpSpPr>
          <a:xfrm>
            <a:off x="172562" y="1139510"/>
            <a:ext cx="3714948" cy="869560"/>
            <a:chOff x="-3794705" y="1656753"/>
            <a:chExt cx="3500155" cy="869560"/>
          </a:xfrm>
        </p:grpSpPr>
        <p:pic>
          <p:nvPicPr>
            <p:cNvPr id="26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5955BC0-AEF6-4994-8E9B-511309320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03342" y="1656753"/>
              <a:ext cx="861352" cy="86956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C74A3B-A2A7-4351-8813-10740CB49B6A}"/>
                </a:ext>
              </a:extLst>
            </p:cNvPr>
            <p:cNvSpPr txBox="1"/>
            <p:nvPr/>
          </p:nvSpPr>
          <p:spPr>
            <a:xfrm>
              <a:off x="-3794705" y="1906867"/>
              <a:ext cx="350015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chemeClr val="bg2"/>
                  </a:solidFill>
                </a:rPr>
                <a:t>Recap</a:t>
              </a:r>
              <a:endParaRPr lang="en-IN">
                <a:solidFill>
                  <a:schemeClr val="bg2"/>
                </a:solidFill>
              </a:endParaRPr>
            </a:p>
          </p:txBody>
        </p:sp>
      </p:grpSp>
      <p:pic>
        <p:nvPicPr>
          <p:cNvPr id="36" name="Picture 35" descr="Shape&#10;&#10;Description automatically generated with low confidence">
            <a:extLst>
              <a:ext uri="{FF2B5EF4-FFF2-40B4-BE49-F238E27FC236}">
                <a16:creationId xmlns:a16="http://schemas.microsoft.com/office/drawing/2014/main" id="{BDA496BB-FCF4-4040-A1F3-AE5AD6AA9E3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76" y="3483351"/>
            <a:ext cx="869559" cy="869559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low confidence">
            <a:extLst>
              <a:ext uri="{FF2B5EF4-FFF2-40B4-BE49-F238E27FC236}">
                <a16:creationId xmlns:a16="http://schemas.microsoft.com/office/drawing/2014/main" id="{8CDB4FF5-E304-4564-8B39-F6C9F97993D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636" y="4459308"/>
            <a:ext cx="869558" cy="869558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73155D1D-8D38-47FD-B7D9-340495A89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2640" y="365072"/>
            <a:ext cx="4688115" cy="502168"/>
          </a:xfrm>
        </p:spPr>
        <p:txBody>
          <a:bodyPr/>
          <a:lstStyle/>
          <a:p>
            <a:pPr algn="ctr"/>
            <a:r>
              <a:rPr lang="en-US"/>
              <a:t>AGENDA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F053479-7C8D-479B-A9F4-1403936A0A00}"/>
              </a:ext>
            </a:extLst>
          </p:cNvPr>
          <p:cNvSpPr/>
          <p:nvPr/>
        </p:nvSpPr>
        <p:spPr>
          <a:xfrm>
            <a:off x="6926994" y="1474874"/>
            <a:ext cx="1257300" cy="1192213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B8A4CCB-F172-4006-8BB6-A1B9BE9C3CE8}"/>
              </a:ext>
            </a:extLst>
          </p:cNvPr>
          <p:cNvSpPr/>
          <p:nvPr/>
        </p:nvSpPr>
        <p:spPr>
          <a:xfrm>
            <a:off x="10392983" y="1463848"/>
            <a:ext cx="1257300" cy="1192213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4E40317-F0DD-4DFC-AC34-149BA555647D}"/>
              </a:ext>
            </a:extLst>
          </p:cNvPr>
          <p:cNvSpPr/>
          <p:nvPr/>
        </p:nvSpPr>
        <p:spPr>
          <a:xfrm>
            <a:off x="8746471" y="1408065"/>
            <a:ext cx="1257300" cy="1192213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6F93937-C989-44F2-A24E-29C8FB2353EA}"/>
              </a:ext>
            </a:extLst>
          </p:cNvPr>
          <p:cNvSpPr/>
          <p:nvPr/>
        </p:nvSpPr>
        <p:spPr>
          <a:xfrm>
            <a:off x="7867650" y="3061384"/>
            <a:ext cx="1257300" cy="1192213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54C491A-4C77-4857-98CD-4212DD9C3D7A}"/>
              </a:ext>
            </a:extLst>
          </p:cNvPr>
          <p:cNvSpPr/>
          <p:nvPr/>
        </p:nvSpPr>
        <p:spPr>
          <a:xfrm>
            <a:off x="9603222" y="3074424"/>
            <a:ext cx="1257300" cy="1192213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34E1F0C-3C92-4A01-A4B3-7C9DEB1E3765}"/>
              </a:ext>
            </a:extLst>
          </p:cNvPr>
          <p:cNvSpPr/>
          <p:nvPr/>
        </p:nvSpPr>
        <p:spPr>
          <a:xfrm>
            <a:off x="8849751" y="4635080"/>
            <a:ext cx="1257300" cy="1192213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B99EB892-AFFF-4CA6-BC91-C77F638F2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48" y="3069510"/>
            <a:ext cx="1923303" cy="11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3B6648E0-A125-40F9-AC65-17AE591ED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90" y="1554696"/>
            <a:ext cx="1796574" cy="109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34CA0C6C-516C-480F-BB96-864FAB456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966" y="1460960"/>
            <a:ext cx="1828309" cy="111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2737B435-F153-407A-AFFB-CDDDCFE9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659" y="4808704"/>
            <a:ext cx="1398591" cy="85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A9A79348-5FD3-4AD1-A2B4-F229CC647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056" y="3309527"/>
            <a:ext cx="1257300" cy="76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e the source image">
            <a:extLst>
              <a:ext uri="{FF2B5EF4-FFF2-40B4-BE49-F238E27FC236}">
                <a16:creationId xmlns:a16="http://schemas.microsoft.com/office/drawing/2014/main" id="{3D079641-018B-4CC2-9031-A9760D21E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197" y="1723317"/>
            <a:ext cx="1136739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94ACCA2-0E4D-4FB3-A327-4B9D9A4A55FF}"/>
              </a:ext>
            </a:extLst>
          </p:cNvPr>
          <p:cNvSpPr/>
          <p:nvPr/>
        </p:nvSpPr>
        <p:spPr>
          <a:xfrm>
            <a:off x="-31125" y="2258083"/>
            <a:ext cx="3894811" cy="91440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1DB1A8D-20C3-4FB7-819B-C6CE266F8722}"/>
              </a:ext>
            </a:extLst>
          </p:cNvPr>
          <p:cNvSpPr/>
          <p:nvPr/>
        </p:nvSpPr>
        <p:spPr>
          <a:xfrm>
            <a:off x="3416310" y="2079669"/>
            <a:ext cx="1303644" cy="1192213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AF7B75-C2BA-4434-BED1-6A1D0B8D2AEB}"/>
              </a:ext>
            </a:extLst>
          </p:cNvPr>
          <p:cNvGrpSpPr/>
          <p:nvPr/>
        </p:nvGrpSpPr>
        <p:grpSpPr>
          <a:xfrm>
            <a:off x="172562" y="2242967"/>
            <a:ext cx="4350059" cy="869559"/>
            <a:chOff x="-3157371" y="2972562"/>
            <a:chExt cx="4195416" cy="869559"/>
          </a:xfrm>
        </p:grpSpPr>
        <p:pic>
          <p:nvPicPr>
            <p:cNvPr id="52" name="Picture 5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E541EA5-5A60-4668-972D-5281B73AE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86" y="2972562"/>
              <a:ext cx="869559" cy="86955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2461E7A-33EE-41F9-8728-D366BC2B9906}"/>
                </a:ext>
              </a:extLst>
            </p:cNvPr>
            <p:cNvSpPr txBox="1"/>
            <p:nvPr/>
          </p:nvSpPr>
          <p:spPr>
            <a:xfrm>
              <a:off x="-3157371" y="3235572"/>
              <a:ext cx="322583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IN">
                  <a:solidFill>
                    <a:schemeClr val="bg2"/>
                  </a:solidFill>
                </a:rPr>
                <a:t>Executive Summary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ACEB544-FC61-472D-A024-8D272026E388}"/>
              </a:ext>
            </a:extLst>
          </p:cNvPr>
          <p:cNvSpPr txBox="1"/>
          <p:nvPr/>
        </p:nvSpPr>
        <p:spPr>
          <a:xfrm>
            <a:off x="171276" y="4763324"/>
            <a:ext cx="37149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Modelling</a:t>
            </a:r>
            <a:endParaRPr lang="en-IN">
              <a:solidFill>
                <a:schemeClr val="bg2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BFC503-B048-4CA6-8702-FCB204303F42}"/>
              </a:ext>
            </a:extLst>
          </p:cNvPr>
          <p:cNvSpPr txBox="1"/>
          <p:nvPr/>
        </p:nvSpPr>
        <p:spPr>
          <a:xfrm>
            <a:off x="172562" y="3721600"/>
            <a:ext cx="37149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Feature Selection</a:t>
            </a:r>
            <a:endParaRPr lang="en-IN">
              <a:solidFill>
                <a:schemeClr val="bg2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59D285-C12F-4F54-89C1-B1A406116E12}"/>
              </a:ext>
            </a:extLst>
          </p:cNvPr>
          <p:cNvSpPr txBox="1"/>
          <p:nvPr/>
        </p:nvSpPr>
        <p:spPr>
          <a:xfrm>
            <a:off x="181939" y="5837038"/>
            <a:ext cx="37149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>
                <a:solidFill>
                  <a:schemeClr val="bg2"/>
                </a:solidFill>
              </a:rPr>
              <a:t>Co.dx</a:t>
            </a:r>
            <a:r>
              <a:rPr lang="en-US">
                <a:solidFill>
                  <a:schemeClr val="bg2"/>
                </a:solidFill>
              </a:rPr>
              <a:t> demo</a:t>
            </a:r>
            <a:endParaRPr lang="en-IN">
              <a:solidFill>
                <a:schemeClr val="bg2"/>
              </a:solidFill>
            </a:endParaRPr>
          </a:p>
        </p:txBody>
      </p:sp>
      <p:pic>
        <p:nvPicPr>
          <p:cNvPr id="3" name="Graphic 2" descr="Clipboard Partially Crossed with solid fill">
            <a:extLst>
              <a:ext uri="{FF2B5EF4-FFF2-40B4-BE49-F238E27FC236}">
                <a16:creationId xmlns:a16="http://schemas.microsoft.com/office/drawing/2014/main" id="{206B2BD6-1D85-49B1-89AD-0F4E9A8BF9C7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07194" y="55954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14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0">
            <a:extLst>
              <a:ext uri="{FF2B5EF4-FFF2-40B4-BE49-F238E27FC236}">
                <a16:creationId xmlns:a16="http://schemas.microsoft.com/office/drawing/2014/main" id="{799D1A19-EC46-4FDC-8A2B-870BF5A4D9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2137790"/>
              </p:ext>
            </p:extLst>
          </p:nvPr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1" name="Chart 20">
                <a:extLst>
                  <a:ext uri="{FF2B5EF4-FFF2-40B4-BE49-F238E27FC236}">
                    <a16:creationId xmlns:a16="http://schemas.microsoft.com/office/drawing/2014/main" id="{2205CD2B-7EED-436F-9E13-32ACF068DA7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54916314"/>
                  </p:ext>
                </p:extLst>
              </p:nvPr>
            </p:nvGraphicFramePr>
            <p:xfrm>
              <a:off x="334312" y="809910"/>
              <a:ext cx="11285602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1" name="Chart 20">
                <a:extLst>
                  <a:ext uri="{FF2B5EF4-FFF2-40B4-BE49-F238E27FC236}">
                    <a16:creationId xmlns:a16="http://schemas.microsoft.com/office/drawing/2014/main" id="{2205CD2B-7EED-436F-9E13-32ACF068DA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312" y="809910"/>
                <a:ext cx="11285602" cy="5418667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C58637E-E094-44F5-A893-452609C733AF}"/>
              </a:ext>
            </a:extLst>
          </p:cNvPr>
          <p:cNvSpPr txBox="1"/>
          <p:nvPr/>
        </p:nvSpPr>
        <p:spPr>
          <a:xfrm>
            <a:off x="166670" y="348245"/>
            <a:ext cx="8658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194C"/>
                </a:solidFill>
                <a:latin typeface="Montserrat" panose="00000500000000000000" pitchFamily="50" charset="0"/>
              </a:rPr>
              <a:t>WATERFALL CHART</a:t>
            </a:r>
          </a:p>
        </p:txBody>
      </p:sp>
    </p:spTree>
    <p:extLst>
      <p:ext uri="{BB962C8B-B14F-4D97-AF65-F5344CB8AC3E}">
        <p14:creationId xmlns:p14="http://schemas.microsoft.com/office/powerpoint/2010/main" val="1603538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C8EA-499F-42D5-8B50-9F45E3EAF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21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671C-8544-487D-BC41-239FD9883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3AF635-2853-4B8C-A604-CF71D0B37319}"/>
              </a:ext>
            </a:extLst>
          </p:cNvPr>
          <p:cNvSpPr txBox="1"/>
          <p:nvPr/>
        </p:nvSpPr>
        <p:spPr>
          <a:xfrm>
            <a:off x="166670" y="379284"/>
            <a:ext cx="949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194C"/>
                </a:solidFill>
                <a:latin typeface="Montserrat" panose="00000500000000000000" pitchFamily="50" charset="0"/>
              </a:rPr>
              <a:t>RESPONSE CURVES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1CAF7C1C-997D-40B1-ADE0-6690272E19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CF5CEF79-8532-4F10-B438-9150C73B3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016574"/>
              </p:ext>
            </p:extLst>
          </p:nvPr>
        </p:nvGraphicFramePr>
        <p:xfrm>
          <a:off x="368003" y="4995356"/>
          <a:ext cx="5259366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6194">
                  <a:extLst>
                    <a:ext uri="{9D8B030D-6E8A-4147-A177-3AD203B41FA5}">
                      <a16:colId xmlns:a16="http://schemas.microsoft.com/office/drawing/2014/main" val="4014157230"/>
                    </a:ext>
                  </a:extLst>
                </a:gridCol>
                <a:gridCol w="1560050">
                  <a:extLst>
                    <a:ext uri="{9D8B030D-6E8A-4147-A177-3AD203B41FA5}">
                      <a16:colId xmlns:a16="http://schemas.microsoft.com/office/drawing/2014/main" val="3128669091"/>
                    </a:ext>
                  </a:extLst>
                </a:gridCol>
                <a:gridCol w="1753122">
                  <a:extLst>
                    <a:ext uri="{9D8B030D-6E8A-4147-A177-3AD203B41FA5}">
                      <a16:colId xmlns:a16="http://schemas.microsoft.com/office/drawing/2014/main" val="2568681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Current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Recommended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2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Spends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4.9M</a:t>
                      </a:r>
                      <a:endParaRPr lang="en-IN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effectLst/>
                        </a:rPr>
                        <a:t>3.82M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58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Incremental Sales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                          36M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35M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91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Roi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                 7.36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solidFill>
                            <a:schemeClr val="tx1"/>
                          </a:solidFill>
                        </a:rPr>
                        <a:t>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185789"/>
                  </a:ext>
                </a:extLst>
              </a:tr>
            </a:tbl>
          </a:graphicData>
        </a:graphic>
      </p:graphicFrame>
      <p:graphicFrame>
        <p:nvGraphicFramePr>
          <p:cNvPr id="26" name="Table 24">
            <a:extLst>
              <a:ext uri="{FF2B5EF4-FFF2-40B4-BE49-F238E27FC236}">
                <a16:creationId xmlns:a16="http://schemas.microsoft.com/office/drawing/2014/main" id="{1B6558B4-3BEF-4CD8-8731-9EF6C079D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355627"/>
              </p:ext>
            </p:extLst>
          </p:nvPr>
        </p:nvGraphicFramePr>
        <p:xfrm>
          <a:off x="6297333" y="4995356"/>
          <a:ext cx="5526663" cy="16215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2221">
                  <a:extLst>
                    <a:ext uri="{9D8B030D-6E8A-4147-A177-3AD203B41FA5}">
                      <a16:colId xmlns:a16="http://schemas.microsoft.com/office/drawing/2014/main" val="4014157230"/>
                    </a:ext>
                  </a:extLst>
                </a:gridCol>
                <a:gridCol w="1842221">
                  <a:extLst>
                    <a:ext uri="{9D8B030D-6E8A-4147-A177-3AD203B41FA5}">
                      <a16:colId xmlns:a16="http://schemas.microsoft.com/office/drawing/2014/main" val="3128669091"/>
                    </a:ext>
                  </a:extLst>
                </a:gridCol>
                <a:gridCol w="1842221">
                  <a:extLst>
                    <a:ext uri="{9D8B030D-6E8A-4147-A177-3AD203B41FA5}">
                      <a16:colId xmlns:a16="http://schemas.microsoft.com/office/drawing/2014/main" val="2568681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Current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Recommended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2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Spends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€356K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>
                          <a:effectLst/>
                        </a:rPr>
                        <a:t>280K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584087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r>
                        <a:rPr lang="en-US" sz="1200"/>
                        <a:t>Incremental Sales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effectLst/>
                        </a:rPr>
                        <a:t>3.09M                                 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3.01M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91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Roi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                                 8.6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solidFill>
                            <a:schemeClr val="tx1"/>
                          </a:solidFill>
                        </a:rPr>
                        <a:t>10.7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185789"/>
                  </a:ext>
                </a:extLst>
              </a:tr>
            </a:tbl>
          </a:graphicData>
        </a:graphic>
      </p:graphicFrame>
      <p:graphicFrame>
        <p:nvGraphicFramePr>
          <p:cNvPr id="16" name="Table 10">
            <a:extLst>
              <a:ext uri="{FF2B5EF4-FFF2-40B4-BE49-F238E27FC236}">
                <a16:creationId xmlns:a16="http://schemas.microsoft.com/office/drawing/2014/main" id="{A9092439-475E-4773-B66F-10E71FFA14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15006"/>
              </p:ext>
            </p:extLst>
          </p:nvPr>
        </p:nvGraphicFramePr>
        <p:xfrm>
          <a:off x="0" y="-9218"/>
          <a:ext cx="12192000" cy="2743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82AE47FE-4771-40C5-B440-89FB282DC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0407808"/>
              </p:ext>
            </p:extLst>
          </p:nvPr>
        </p:nvGraphicFramePr>
        <p:xfrm>
          <a:off x="212586" y="1024427"/>
          <a:ext cx="5928539" cy="3970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53512413-621A-4390-A3D6-AE2D704AF2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9818217"/>
              </p:ext>
            </p:extLst>
          </p:nvPr>
        </p:nvGraphicFramePr>
        <p:xfrm>
          <a:off x="6056788" y="1018509"/>
          <a:ext cx="5929330" cy="3976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D00A7D-1A78-4F37-86E6-B4F8ED061361}"/>
              </a:ext>
            </a:extLst>
          </p:cNvPr>
          <p:cNvCxnSpPr>
            <a:cxnSpLocks/>
          </p:cNvCxnSpPr>
          <p:nvPr/>
        </p:nvCxnSpPr>
        <p:spPr>
          <a:xfrm flipV="1">
            <a:off x="9522666" y="2067950"/>
            <a:ext cx="0" cy="1026942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8932E1-0245-4DEF-AF92-7002A18CEB57}"/>
              </a:ext>
            </a:extLst>
          </p:cNvPr>
          <p:cNvCxnSpPr>
            <a:cxnSpLocks/>
          </p:cNvCxnSpPr>
          <p:nvPr/>
        </p:nvCxnSpPr>
        <p:spPr>
          <a:xfrm flipV="1">
            <a:off x="4419562" y="1941342"/>
            <a:ext cx="0" cy="1487658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10C7415-C782-473B-B64F-1AC1A9462CA6}"/>
              </a:ext>
            </a:extLst>
          </p:cNvPr>
          <p:cNvSpPr/>
          <p:nvPr/>
        </p:nvSpPr>
        <p:spPr>
          <a:xfrm flipV="1">
            <a:off x="2801855" y="3621596"/>
            <a:ext cx="2720061" cy="724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38" name="TextBox 1">
            <a:extLst>
              <a:ext uri="{FF2B5EF4-FFF2-40B4-BE49-F238E27FC236}">
                <a16:creationId xmlns:a16="http://schemas.microsoft.com/office/drawing/2014/main" id="{51F23BE0-7F47-44EE-AB7A-E1BDFB492004}"/>
              </a:ext>
            </a:extLst>
          </p:cNvPr>
          <p:cNvSpPr txBox="1"/>
          <p:nvPr/>
        </p:nvSpPr>
        <p:spPr>
          <a:xfrm>
            <a:off x="3292049" y="4345913"/>
            <a:ext cx="2095877" cy="19259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R</a:t>
            </a:r>
            <a:r>
              <a:rPr lang="en-IN" sz="1000" err="1"/>
              <a:t>ecommended</a:t>
            </a:r>
            <a:r>
              <a:rPr lang="en-IN" sz="1000"/>
              <a:t> Spend Range</a:t>
            </a:r>
            <a:endParaRPr lang="en-IN" sz="1000">
              <a:solidFill>
                <a:schemeClr val="tx1"/>
              </a:solidFill>
            </a:endParaRPr>
          </a:p>
        </p:txBody>
      </p:sp>
      <p:sp>
        <p:nvSpPr>
          <p:cNvPr id="39" name="TextBox 1">
            <a:extLst>
              <a:ext uri="{FF2B5EF4-FFF2-40B4-BE49-F238E27FC236}">
                <a16:creationId xmlns:a16="http://schemas.microsoft.com/office/drawing/2014/main" id="{478DF3DB-3349-4E3F-B178-252C3D43550C}"/>
              </a:ext>
            </a:extLst>
          </p:cNvPr>
          <p:cNvSpPr txBox="1"/>
          <p:nvPr/>
        </p:nvSpPr>
        <p:spPr>
          <a:xfrm>
            <a:off x="8916782" y="4238600"/>
            <a:ext cx="2095877" cy="19259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R</a:t>
            </a:r>
            <a:r>
              <a:rPr lang="en-IN" sz="1000" err="1"/>
              <a:t>ecommended</a:t>
            </a:r>
            <a:r>
              <a:rPr lang="en-IN" sz="1000"/>
              <a:t> Spend Range</a:t>
            </a:r>
            <a:endParaRPr lang="en-IN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640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C8EA-499F-42D5-8B50-9F45E3EAF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22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671C-8544-487D-BC41-239FD9883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3AF635-2853-4B8C-A604-CF71D0B37319}"/>
              </a:ext>
            </a:extLst>
          </p:cNvPr>
          <p:cNvSpPr txBox="1"/>
          <p:nvPr/>
        </p:nvSpPr>
        <p:spPr>
          <a:xfrm>
            <a:off x="166670" y="348245"/>
            <a:ext cx="949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194C"/>
                </a:solidFill>
                <a:latin typeface="Montserrat" panose="00000500000000000000" pitchFamily="50" charset="0"/>
              </a:rPr>
              <a:t>RESPONSE CURVES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1CAF7C1C-997D-40B1-ADE0-6690272E19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p:graphicFrame>
        <p:nvGraphicFramePr>
          <p:cNvPr id="26" name="Table 24">
            <a:extLst>
              <a:ext uri="{FF2B5EF4-FFF2-40B4-BE49-F238E27FC236}">
                <a16:creationId xmlns:a16="http://schemas.microsoft.com/office/drawing/2014/main" id="{1B6558B4-3BEF-4CD8-8731-9EF6C079D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943905"/>
              </p:ext>
            </p:extLst>
          </p:nvPr>
        </p:nvGraphicFramePr>
        <p:xfrm>
          <a:off x="279198" y="4947980"/>
          <a:ext cx="5415576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5192">
                  <a:extLst>
                    <a:ext uri="{9D8B030D-6E8A-4147-A177-3AD203B41FA5}">
                      <a16:colId xmlns:a16="http://schemas.microsoft.com/office/drawing/2014/main" val="4014157230"/>
                    </a:ext>
                  </a:extLst>
                </a:gridCol>
                <a:gridCol w="1805192">
                  <a:extLst>
                    <a:ext uri="{9D8B030D-6E8A-4147-A177-3AD203B41FA5}">
                      <a16:colId xmlns:a16="http://schemas.microsoft.com/office/drawing/2014/main" val="3128669091"/>
                    </a:ext>
                  </a:extLst>
                </a:gridCol>
                <a:gridCol w="1805192">
                  <a:extLst>
                    <a:ext uri="{9D8B030D-6E8A-4147-A177-3AD203B41FA5}">
                      <a16:colId xmlns:a16="http://schemas.microsoft.com/office/drawing/2014/main" val="2568681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Current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Recommended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2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Spends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€668K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€</a:t>
                      </a:r>
                      <a:r>
                        <a:rPr lang="en-IN" sz="1200"/>
                        <a:t>919K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58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Incremental Sales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15.7M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15.9M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91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Roi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23.01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solidFill>
                            <a:schemeClr val="tx1"/>
                          </a:solidFill>
                        </a:rPr>
                        <a:t>17.3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185789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7D770C7-247C-477B-975A-1008A611C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0862094"/>
              </p:ext>
            </p:extLst>
          </p:nvPr>
        </p:nvGraphicFramePr>
        <p:xfrm>
          <a:off x="25494" y="980522"/>
          <a:ext cx="5894920" cy="3968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BD5EFE4D-06C3-47A4-B83E-144162A3B9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0987245"/>
              </p:ext>
            </p:extLst>
          </p:nvPr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7690118-3780-47A1-AFB7-801B5122F0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1947862"/>
              </p:ext>
            </p:extLst>
          </p:nvPr>
        </p:nvGraphicFramePr>
        <p:xfrm>
          <a:off x="5817990" y="1161690"/>
          <a:ext cx="5894920" cy="3793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Table 24">
            <a:extLst>
              <a:ext uri="{FF2B5EF4-FFF2-40B4-BE49-F238E27FC236}">
                <a16:creationId xmlns:a16="http://schemas.microsoft.com/office/drawing/2014/main" id="{28D62357-0AAE-4902-8588-3883D844E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076792"/>
              </p:ext>
            </p:extLst>
          </p:nvPr>
        </p:nvGraphicFramePr>
        <p:xfrm>
          <a:off x="6698559" y="4908488"/>
          <a:ext cx="5214243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8081">
                  <a:extLst>
                    <a:ext uri="{9D8B030D-6E8A-4147-A177-3AD203B41FA5}">
                      <a16:colId xmlns:a16="http://schemas.microsoft.com/office/drawing/2014/main" val="4014157230"/>
                    </a:ext>
                  </a:extLst>
                </a:gridCol>
                <a:gridCol w="1738081">
                  <a:extLst>
                    <a:ext uri="{9D8B030D-6E8A-4147-A177-3AD203B41FA5}">
                      <a16:colId xmlns:a16="http://schemas.microsoft.com/office/drawing/2014/main" val="3128669091"/>
                    </a:ext>
                  </a:extLst>
                </a:gridCol>
                <a:gridCol w="1738081">
                  <a:extLst>
                    <a:ext uri="{9D8B030D-6E8A-4147-A177-3AD203B41FA5}">
                      <a16:colId xmlns:a16="http://schemas.microsoft.com/office/drawing/2014/main" val="2568681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Current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Recommended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2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Spends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€565K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/>
                        <a:t>€</a:t>
                      </a:r>
                      <a:r>
                        <a:rPr lang="en-IN" sz="1200">
                          <a:effectLst/>
                        </a:rPr>
                        <a:t>450K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58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Incremental Sales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effectLst/>
                        </a:rPr>
                        <a:t>                              3.6M</a:t>
                      </a:r>
                      <a:endParaRPr lang="en-IN" sz="12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3.3M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91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Roi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                              6.09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solidFill>
                            <a:schemeClr val="tx1"/>
                          </a:solidFill>
                        </a:rPr>
                        <a:t>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185789"/>
                  </a:ext>
                </a:extLst>
              </a:tr>
            </a:tbl>
          </a:graphicData>
        </a:graphic>
      </p:graphicFrame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48D137-EBD4-40CF-9FF8-455EA04D380A}"/>
              </a:ext>
            </a:extLst>
          </p:cNvPr>
          <p:cNvCxnSpPr>
            <a:cxnSpLocks/>
          </p:cNvCxnSpPr>
          <p:nvPr/>
        </p:nvCxnSpPr>
        <p:spPr>
          <a:xfrm flipV="1">
            <a:off x="10180883" y="2152357"/>
            <a:ext cx="0" cy="1276643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26F9D2-E08A-49ED-8F23-0FEF29C122C7}"/>
              </a:ext>
            </a:extLst>
          </p:cNvPr>
          <p:cNvCxnSpPr>
            <a:cxnSpLocks/>
          </p:cNvCxnSpPr>
          <p:nvPr/>
        </p:nvCxnSpPr>
        <p:spPr>
          <a:xfrm flipV="1">
            <a:off x="2961812" y="2275449"/>
            <a:ext cx="0" cy="917917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DAF66-3515-4CDB-A766-71681184E33C}"/>
              </a:ext>
            </a:extLst>
          </p:cNvPr>
          <p:cNvSpPr/>
          <p:nvPr/>
        </p:nvSpPr>
        <p:spPr>
          <a:xfrm flipV="1">
            <a:off x="8263478" y="3633446"/>
            <a:ext cx="3016561" cy="809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861F3C92-2DF7-4A7C-A685-48D21916CA23}"/>
              </a:ext>
            </a:extLst>
          </p:cNvPr>
          <p:cNvSpPr txBox="1"/>
          <p:nvPr/>
        </p:nvSpPr>
        <p:spPr>
          <a:xfrm>
            <a:off x="2294024" y="4346646"/>
            <a:ext cx="2095877" cy="19259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R</a:t>
            </a:r>
            <a:r>
              <a:rPr lang="en-IN" sz="1000" err="1"/>
              <a:t>ecommended</a:t>
            </a:r>
            <a:r>
              <a:rPr lang="en-IN" sz="1000"/>
              <a:t> Spend Range</a:t>
            </a:r>
            <a:endParaRPr lang="en-IN" sz="1000">
              <a:solidFill>
                <a:schemeClr val="tx1"/>
              </a:solidFill>
            </a:endParaRPr>
          </a:p>
        </p:txBody>
      </p:sp>
      <p:sp>
        <p:nvSpPr>
          <p:cNvPr id="43" name="TextBox 1">
            <a:extLst>
              <a:ext uri="{FF2B5EF4-FFF2-40B4-BE49-F238E27FC236}">
                <a16:creationId xmlns:a16="http://schemas.microsoft.com/office/drawing/2014/main" id="{7585E366-AAB7-4AA3-A9ED-D4643504B661}"/>
              </a:ext>
            </a:extLst>
          </p:cNvPr>
          <p:cNvSpPr txBox="1"/>
          <p:nvPr/>
        </p:nvSpPr>
        <p:spPr>
          <a:xfrm>
            <a:off x="9400597" y="4408400"/>
            <a:ext cx="2095877" cy="19259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R</a:t>
            </a:r>
            <a:r>
              <a:rPr lang="en-IN" sz="1000" err="1"/>
              <a:t>ecommended</a:t>
            </a:r>
            <a:r>
              <a:rPr lang="en-IN" sz="1000"/>
              <a:t> Spend Range</a:t>
            </a:r>
            <a:endParaRPr lang="en-IN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438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C8EA-499F-42D5-8B50-9F45E3EAF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23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671C-8544-487D-BC41-239FD9883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3AF635-2853-4B8C-A604-CF71D0B37319}"/>
              </a:ext>
            </a:extLst>
          </p:cNvPr>
          <p:cNvSpPr txBox="1"/>
          <p:nvPr/>
        </p:nvSpPr>
        <p:spPr>
          <a:xfrm>
            <a:off x="166670" y="348245"/>
            <a:ext cx="949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194C"/>
                </a:solidFill>
                <a:latin typeface="Montserrat" panose="00000500000000000000" pitchFamily="50" charset="0"/>
              </a:rPr>
              <a:t>RESPONSE CURVES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1CAF7C1C-997D-40B1-ADE0-6690272E19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88596C22-08A1-4D96-861A-957CF4C6B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5604222"/>
              </p:ext>
            </p:extLst>
          </p:nvPr>
        </p:nvGraphicFramePr>
        <p:xfrm>
          <a:off x="6096000" y="972329"/>
          <a:ext cx="5929330" cy="4097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CF5CEF79-8532-4F10-B438-9150C73B3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179884"/>
              </p:ext>
            </p:extLst>
          </p:nvPr>
        </p:nvGraphicFramePr>
        <p:xfrm>
          <a:off x="549598" y="5008865"/>
          <a:ext cx="5214243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8081">
                  <a:extLst>
                    <a:ext uri="{9D8B030D-6E8A-4147-A177-3AD203B41FA5}">
                      <a16:colId xmlns:a16="http://schemas.microsoft.com/office/drawing/2014/main" val="4014157230"/>
                    </a:ext>
                  </a:extLst>
                </a:gridCol>
                <a:gridCol w="1738081">
                  <a:extLst>
                    <a:ext uri="{9D8B030D-6E8A-4147-A177-3AD203B41FA5}">
                      <a16:colId xmlns:a16="http://schemas.microsoft.com/office/drawing/2014/main" val="3128669091"/>
                    </a:ext>
                  </a:extLst>
                </a:gridCol>
                <a:gridCol w="1738081">
                  <a:extLst>
                    <a:ext uri="{9D8B030D-6E8A-4147-A177-3AD203B41FA5}">
                      <a16:colId xmlns:a16="http://schemas.microsoft.com/office/drawing/2014/main" val="2568681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Current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Recommended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2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Spends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€2.3M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/>
                        <a:t>€</a:t>
                      </a:r>
                      <a:r>
                        <a:rPr lang="en-IN" sz="1200">
                          <a:effectLst/>
                        </a:rPr>
                        <a:t>1.8M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58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Incremental Sales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effectLst/>
                        </a:rPr>
                        <a:t>                            16.8M</a:t>
                      </a:r>
                      <a:endParaRPr lang="en-IN" sz="12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16.3M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91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Roi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                                 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185789"/>
                  </a:ext>
                </a:extLst>
              </a:tr>
            </a:tbl>
          </a:graphicData>
        </a:graphic>
      </p:graphicFrame>
      <p:graphicFrame>
        <p:nvGraphicFramePr>
          <p:cNvPr id="26" name="Table 24">
            <a:extLst>
              <a:ext uri="{FF2B5EF4-FFF2-40B4-BE49-F238E27FC236}">
                <a16:creationId xmlns:a16="http://schemas.microsoft.com/office/drawing/2014/main" id="{1B6558B4-3BEF-4CD8-8731-9EF6C079D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74916"/>
              </p:ext>
            </p:extLst>
          </p:nvPr>
        </p:nvGraphicFramePr>
        <p:xfrm>
          <a:off x="6297334" y="4995356"/>
          <a:ext cx="5415576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5192">
                  <a:extLst>
                    <a:ext uri="{9D8B030D-6E8A-4147-A177-3AD203B41FA5}">
                      <a16:colId xmlns:a16="http://schemas.microsoft.com/office/drawing/2014/main" val="4014157230"/>
                    </a:ext>
                  </a:extLst>
                </a:gridCol>
                <a:gridCol w="1805192">
                  <a:extLst>
                    <a:ext uri="{9D8B030D-6E8A-4147-A177-3AD203B41FA5}">
                      <a16:colId xmlns:a16="http://schemas.microsoft.com/office/drawing/2014/main" val="3128669091"/>
                    </a:ext>
                  </a:extLst>
                </a:gridCol>
                <a:gridCol w="1805192">
                  <a:extLst>
                    <a:ext uri="{9D8B030D-6E8A-4147-A177-3AD203B41FA5}">
                      <a16:colId xmlns:a16="http://schemas.microsoft.com/office/drawing/2014/main" val="2568681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Current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Recommended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2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Spends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€870K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€670K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58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Incremental Sales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10M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9.7M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91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Roi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11.5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solidFill>
                            <a:schemeClr val="tx1"/>
                          </a:solidFill>
                        </a:rPr>
                        <a:t>14.6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185789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7D770C7-247C-477B-975A-1008A611C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1039556"/>
              </p:ext>
            </p:extLst>
          </p:nvPr>
        </p:nvGraphicFramePr>
        <p:xfrm>
          <a:off x="-35170" y="1026818"/>
          <a:ext cx="6131170" cy="3968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BD5EFE4D-06C3-47A4-B83E-144162A3B922}"/>
              </a:ext>
            </a:extLst>
          </p:cNvPr>
          <p:cNvGraphicFramePr>
            <a:graphicFrameLocks/>
          </p:cNvGraphicFramePr>
          <p:nvPr/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7F539B-A9CC-4FE9-B2DD-746D8667DC1A}"/>
              </a:ext>
            </a:extLst>
          </p:cNvPr>
          <p:cNvCxnSpPr>
            <a:cxnSpLocks/>
          </p:cNvCxnSpPr>
          <p:nvPr/>
        </p:nvCxnSpPr>
        <p:spPr>
          <a:xfrm flipV="1">
            <a:off x="10583000" y="1941342"/>
            <a:ext cx="0" cy="1266092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EE4660-57F9-4649-B610-372DA9042B9D}"/>
              </a:ext>
            </a:extLst>
          </p:cNvPr>
          <p:cNvCxnSpPr>
            <a:cxnSpLocks/>
          </p:cNvCxnSpPr>
          <p:nvPr/>
        </p:nvCxnSpPr>
        <p:spPr>
          <a:xfrm flipV="1">
            <a:off x="3163410" y="2236763"/>
            <a:ext cx="0" cy="1581884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CDFE849-259C-4EF6-BC01-4A416F17CAAF}"/>
              </a:ext>
            </a:extLst>
          </p:cNvPr>
          <p:cNvSpPr/>
          <p:nvPr/>
        </p:nvSpPr>
        <p:spPr>
          <a:xfrm flipV="1">
            <a:off x="8765736" y="3586154"/>
            <a:ext cx="2615028" cy="7200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E337B3-60B2-4FAC-B403-E634B1D98B62}"/>
              </a:ext>
            </a:extLst>
          </p:cNvPr>
          <p:cNvSpPr/>
          <p:nvPr/>
        </p:nvSpPr>
        <p:spPr>
          <a:xfrm flipV="1">
            <a:off x="2146104" y="3893453"/>
            <a:ext cx="2615028" cy="7161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6B172798-9644-4638-9BB2-E0A61309126E}"/>
              </a:ext>
            </a:extLst>
          </p:cNvPr>
          <p:cNvSpPr txBox="1"/>
          <p:nvPr/>
        </p:nvSpPr>
        <p:spPr>
          <a:xfrm>
            <a:off x="4287052" y="4623135"/>
            <a:ext cx="2095877" cy="156035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R</a:t>
            </a:r>
            <a:r>
              <a:rPr lang="en-IN" sz="1000" err="1"/>
              <a:t>ecommended</a:t>
            </a:r>
            <a:r>
              <a:rPr lang="en-IN" sz="1000"/>
              <a:t> Spend Range</a:t>
            </a:r>
            <a:endParaRPr lang="en-IN" sz="1000">
              <a:solidFill>
                <a:schemeClr val="tx1"/>
              </a:solidFill>
            </a:endParaRPr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97E311E9-A85B-4BAC-A933-0D5D79C1900E}"/>
              </a:ext>
            </a:extLst>
          </p:cNvPr>
          <p:cNvSpPr txBox="1"/>
          <p:nvPr/>
        </p:nvSpPr>
        <p:spPr>
          <a:xfrm>
            <a:off x="9844363" y="4324245"/>
            <a:ext cx="2095877" cy="19259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R</a:t>
            </a:r>
            <a:r>
              <a:rPr lang="en-IN" sz="1000" err="1"/>
              <a:t>ecommended</a:t>
            </a:r>
            <a:r>
              <a:rPr lang="en-IN" sz="1000"/>
              <a:t> Spend Range</a:t>
            </a:r>
            <a:endParaRPr lang="en-IN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623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C8EA-499F-42D5-8B50-9F45E3EAF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24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671C-8544-487D-BC41-239FD9883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3AF635-2853-4B8C-A604-CF71D0B37319}"/>
              </a:ext>
            </a:extLst>
          </p:cNvPr>
          <p:cNvSpPr txBox="1"/>
          <p:nvPr/>
        </p:nvSpPr>
        <p:spPr>
          <a:xfrm>
            <a:off x="166670" y="348245"/>
            <a:ext cx="949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194C"/>
                </a:solidFill>
                <a:latin typeface="Montserrat" panose="00000500000000000000" pitchFamily="50" charset="0"/>
              </a:rPr>
              <a:t>RESPONSE CURVES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1CAF7C1C-997D-40B1-ADE0-6690272E19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CF5CEF79-8532-4F10-B438-9150C73B3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221471"/>
              </p:ext>
            </p:extLst>
          </p:nvPr>
        </p:nvGraphicFramePr>
        <p:xfrm>
          <a:off x="549598" y="5008865"/>
          <a:ext cx="5214243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8081">
                  <a:extLst>
                    <a:ext uri="{9D8B030D-6E8A-4147-A177-3AD203B41FA5}">
                      <a16:colId xmlns:a16="http://schemas.microsoft.com/office/drawing/2014/main" val="4014157230"/>
                    </a:ext>
                  </a:extLst>
                </a:gridCol>
                <a:gridCol w="1738081">
                  <a:extLst>
                    <a:ext uri="{9D8B030D-6E8A-4147-A177-3AD203B41FA5}">
                      <a16:colId xmlns:a16="http://schemas.microsoft.com/office/drawing/2014/main" val="3128669091"/>
                    </a:ext>
                  </a:extLst>
                </a:gridCol>
                <a:gridCol w="1738081">
                  <a:extLst>
                    <a:ext uri="{9D8B030D-6E8A-4147-A177-3AD203B41FA5}">
                      <a16:colId xmlns:a16="http://schemas.microsoft.com/office/drawing/2014/main" val="2568681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Current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Recommended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2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Spends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€223K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/>
                        <a:t>€210K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58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Incremental Sales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effectLst/>
                        </a:rPr>
                        <a:t>                                6M</a:t>
                      </a:r>
                      <a:endParaRPr lang="en-IN" sz="12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6M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91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Roi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                                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185789"/>
                  </a:ext>
                </a:extLst>
              </a:tr>
            </a:tbl>
          </a:graphicData>
        </a:graphic>
      </p:graphicFrame>
      <p:graphicFrame>
        <p:nvGraphicFramePr>
          <p:cNvPr id="26" name="Table 24">
            <a:extLst>
              <a:ext uri="{FF2B5EF4-FFF2-40B4-BE49-F238E27FC236}">
                <a16:creationId xmlns:a16="http://schemas.microsoft.com/office/drawing/2014/main" id="{1B6558B4-3BEF-4CD8-8731-9EF6C079D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071742"/>
              </p:ext>
            </p:extLst>
          </p:nvPr>
        </p:nvGraphicFramePr>
        <p:xfrm>
          <a:off x="6297334" y="4995356"/>
          <a:ext cx="5415576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5192">
                  <a:extLst>
                    <a:ext uri="{9D8B030D-6E8A-4147-A177-3AD203B41FA5}">
                      <a16:colId xmlns:a16="http://schemas.microsoft.com/office/drawing/2014/main" val="4014157230"/>
                    </a:ext>
                  </a:extLst>
                </a:gridCol>
                <a:gridCol w="1805192">
                  <a:extLst>
                    <a:ext uri="{9D8B030D-6E8A-4147-A177-3AD203B41FA5}">
                      <a16:colId xmlns:a16="http://schemas.microsoft.com/office/drawing/2014/main" val="3128669091"/>
                    </a:ext>
                  </a:extLst>
                </a:gridCol>
                <a:gridCol w="1805192">
                  <a:extLst>
                    <a:ext uri="{9D8B030D-6E8A-4147-A177-3AD203B41FA5}">
                      <a16:colId xmlns:a16="http://schemas.microsoft.com/office/drawing/2014/main" val="2568681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Current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Recommended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2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Spends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€5.1M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€</a:t>
                      </a:r>
                      <a:r>
                        <a:rPr lang="en-IN" sz="1200"/>
                        <a:t>4.1M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58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Incremental Sales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79M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75M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91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Roi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15.1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solidFill>
                            <a:schemeClr val="tx1"/>
                          </a:solidFill>
                        </a:rPr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185789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7D770C7-247C-477B-975A-1008A611C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3523870"/>
              </p:ext>
            </p:extLst>
          </p:nvPr>
        </p:nvGraphicFramePr>
        <p:xfrm>
          <a:off x="-51478" y="1026818"/>
          <a:ext cx="5894920" cy="3968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BD5EFE4D-06C3-47A4-B83E-144162A3B922}"/>
              </a:ext>
            </a:extLst>
          </p:cNvPr>
          <p:cNvGraphicFramePr>
            <a:graphicFrameLocks/>
          </p:cNvGraphicFramePr>
          <p:nvPr/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B26D62-A979-4B12-88E6-D0AA58EFF5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07495"/>
              </p:ext>
            </p:extLst>
          </p:nvPr>
        </p:nvGraphicFramePr>
        <p:xfrm>
          <a:off x="6027225" y="980521"/>
          <a:ext cx="6164775" cy="40283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C66A05-DE14-4BC6-90C2-1AC4EE7A841B}"/>
              </a:ext>
            </a:extLst>
          </p:cNvPr>
          <p:cNvCxnSpPr>
            <a:cxnSpLocks/>
          </p:cNvCxnSpPr>
          <p:nvPr/>
        </p:nvCxnSpPr>
        <p:spPr>
          <a:xfrm flipV="1">
            <a:off x="3864488" y="2025748"/>
            <a:ext cx="0" cy="1403252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988039-EEF8-4DB7-8544-C9A9042E033E}"/>
              </a:ext>
            </a:extLst>
          </p:cNvPr>
          <p:cNvCxnSpPr>
            <a:cxnSpLocks/>
          </p:cNvCxnSpPr>
          <p:nvPr/>
        </p:nvCxnSpPr>
        <p:spPr>
          <a:xfrm flipV="1">
            <a:off x="10872543" y="2025748"/>
            <a:ext cx="0" cy="1403252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C75C6-5926-45BB-9310-DEA5EE6962AA}"/>
              </a:ext>
            </a:extLst>
          </p:cNvPr>
          <p:cNvSpPr/>
          <p:nvPr/>
        </p:nvSpPr>
        <p:spPr>
          <a:xfrm flipV="1">
            <a:off x="2739300" y="3599403"/>
            <a:ext cx="2651746" cy="875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00AB15-2D44-4BFF-AD0B-D32AF2F21550}"/>
              </a:ext>
            </a:extLst>
          </p:cNvPr>
          <p:cNvSpPr/>
          <p:nvPr/>
        </p:nvSpPr>
        <p:spPr>
          <a:xfrm flipV="1">
            <a:off x="8749882" y="3712008"/>
            <a:ext cx="2963028" cy="5942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9B469934-FABA-4D98-9D23-256FF0B6B055}"/>
              </a:ext>
            </a:extLst>
          </p:cNvPr>
          <p:cNvSpPr txBox="1"/>
          <p:nvPr/>
        </p:nvSpPr>
        <p:spPr>
          <a:xfrm>
            <a:off x="3465654" y="4472309"/>
            <a:ext cx="2095877" cy="19259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R</a:t>
            </a:r>
            <a:r>
              <a:rPr lang="en-IN" sz="1000" err="1"/>
              <a:t>ecommended</a:t>
            </a:r>
            <a:r>
              <a:rPr lang="en-IN" sz="1000"/>
              <a:t> Spend Range</a:t>
            </a:r>
            <a:endParaRPr lang="en-IN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532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6486C6-87B2-4FE5-B621-85EB36DF4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790" y="2876378"/>
            <a:ext cx="6518251" cy="990330"/>
          </a:xfrm>
        </p:spPr>
        <p:txBody>
          <a:bodyPr>
            <a:normAutofit/>
          </a:bodyPr>
          <a:lstStyle/>
          <a:p>
            <a:r>
              <a:rPr lang="en-IN" sz="140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CO.DX App Link</a:t>
            </a:r>
            <a:endParaRPr lang="en-IN" sz="1400">
              <a:solidFill>
                <a:schemeClr val="accent4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6F0266-5283-40C5-8A5B-C268D6D7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Co.Dx</a:t>
            </a:r>
            <a:r>
              <a:rPr lang="en-US"/>
              <a:t> DEMO</a:t>
            </a:r>
            <a:endParaRPr lang="en-IN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B80D393D-AA43-401F-800F-CDD5288E09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420" y="0"/>
            <a:ext cx="1678580" cy="73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19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B1388-BA25-43F8-93F5-75E0213C12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29294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E0608-A154-43F3-ACE6-1E2A6CBE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AE367A-D556-473A-AD96-4C9982C91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A0390-395A-43F9-9DF7-D4B76D2C5F9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739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90F159-A939-445C-B2EB-7125EC895966}"/>
              </a:ext>
            </a:extLst>
          </p:cNvPr>
          <p:cNvSpPr txBox="1"/>
          <p:nvPr/>
        </p:nvSpPr>
        <p:spPr>
          <a:xfrm>
            <a:off x="432488" y="794652"/>
            <a:ext cx="2043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Data retailers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8EBCA-6C77-4EFD-8C69-7F4DB2DAD9CE}"/>
              </a:ext>
            </a:extLst>
          </p:cNvPr>
          <p:cNvSpPr txBox="1"/>
          <p:nvPr/>
        </p:nvSpPr>
        <p:spPr>
          <a:xfrm>
            <a:off x="2195688" y="1641264"/>
            <a:ext cx="20137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Keyword targeting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74815A-72A0-49C7-A2DD-2BD7D90E823E}"/>
              </a:ext>
            </a:extLst>
          </p:cNvPr>
          <p:cNvGrpSpPr/>
          <p:nvPr/>
        </p:nvGrpSpPr>
        <p:grpSpPr>
          <a:xfrm>
            <a:off x="2200114" y="2078648"/>
            <a:ext cx="1786617" cy="1469953"/>
            <a:chOff x="2200114" y="2078648"/>
            <a:chExt cx="1786617" cy="1469953"/>
          </a:xfrm>
        </p:grpSpPr>
        <p:pic>
          <p:nvPicPr>
            <p:cNvPr id="5" name="Picture 6" descr="See the source image">
              <a:extLst>
                <a:ext uri="{FF2B5EF4-FFF2-40B4-BE49-F238E27FC236}">
                  <a16:creationId xmlns:a16="http://schemas.microsoft.com/office/drawing/2014/main" id="{1A8150B5-012B-490B-9B7D-E803BA046B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999" y="2335281"/>
              <a:ext cx="1177648" cy="881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32AC57A2-0B0E-4F3F-B2AB-2857E89337A6}"/>
                </a:ext>
              </a:extLst>
            </p:cNvPr>
            <p:cNvSpPr/>
            <p:nvPr/>
          </p:nvSpPr>
          <p:spPr>
            <a:xfrm>
              <a:off x="2200114" y="2078648"/>
              <a:ext cx="1786617" cy="1469953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" name="Graphic 9" descr="Pause with solid fill">
            <a:extLst>
              <a:ext uri="{FF2B5EF4-FFF2-40B4-BE49-F238E27FC236}">
                <a16:creationId xmlns:a16="http://schemas.microsoft.com/office/drawing/2014/main" id="{4463861E-5A5D-4AFA-BDC3-91BBA72B04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363" y="3626789"/>
            <a:ext cx="164057" cy="164057"/>
          </a:xfrm>
          <a:prstGeom prst="rect">
            <a:avLst/>
          </a:prstGeom>
        </p:spPr>
      </p:pic>
      <p:pic>
        <p:nvPicPr>
          <p:cNvPr id="11" name="Graphic 10" descr="End with solid fill">
            <a:extLst>
              <a:ext uri="{FF2B5EF4-FFF2-40B4-BE49-F238E27FC236}">
                <a16:creationId xmlns:a16="http://schemas.microsoft.com/office/drawing/2014/main" id="{A302787E-2F3A-4218-B053-60EEE6B5A7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9420" y="3568289"/>
            <a:ext cx="281059" cy="281059"/>
          </a:xfrm>
          <a:prstGeom prst="rect">
            <a:avLst/>
          </a:prstGeom>
        </p:spPr>
      </p:pic>
      <p:pic>
        <p:nvPicPr>
          <p:cNvPr id="12" name="Graphic 11" descr="Play with solid fill">
            <a:extLst>
              <a:ext uri="{FF2B5EF4-FFF2-40B4-BE49-F238E27FC236}">
                <a16:creationId xmlns:a16="http://schemas.microsoft.com/office/drawing/2014/main" id="{57896C9B-08C2-46C8-8D19-32EE3F2F88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033" y="3616935"/>
            <a:ext cx="164057" cy="164057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3B9F372-4A5A-480A-9A42-EF861B3E0655}"/>
              </a:ext>
            </a:extLst>
          </p:cNvPr>
          <p:cNvGrpSpPr/>
          <p:nvPr/>
        </p:nvGrpSpPr>
        <p:grpSpPr>
          <a:xfrm>
            <a:off x="183349" y="3086017"/>
            <a:ext cx="1786617" cy="1469953"/>
            <a:chOff x="183349" y="3086017"/>
            <a:chExt cx="1786617" cy="1469953"/>
          </a:xfrm>
        </p:grpSpPr>
        <p:pic>
          <p:nvPicPr>
            <p:cNvPr id="14" name="Graphic 13" descr="Remote control with solid fill">
              <a:extLst>
                <a:ext uri="{FF2B5EF4-FFF2-40B4-BE49-F238E27FC236}">
                  <a16:creationId xmlns:a16="http://schemas.microsoft.com/office/drawing/2014/main" id="{71A7A139-3728-4399-918B-B88AE7C58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70202" y="3535339"/>
              <a:ext cx="510461" cy="510461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9F32D1A-DC36-4703-B449-817D5A6FD9F5}"/>
                </a:ext>
              </a:extLst>
            </p:cNvPr>
            <p:cNvGrpSpPr/>
            <p:nvPr/>
          </p:nvGrpSpPr>
          <p:grpSpPr>
            <a:xfrm>
              <a:off x="183349" y="3086017"/>
              <a:ext cx="1786617" cy="1469953"/>
              <a:chOff x="183349" y="3086017"/>
              <a:chExt cx="1786617" cy="1469953"/>
            </a:xfrm>
          </p:grpSpPr>
          <p:pic>
            <p:nvPicPr>
              <p:cNvPr id="13" name="Graphic 12" descr="Television with solid fill">
                <a:extLst>
                  <a:ext uri="{FF2B5EF4-FFF2-40B4-BE49-F238E27FC236}">
                    <a16:creationId xmlns:a16="http://schemas.microsoft.com/office/drawing/2014/main" id="{840BEDDD-5CE4-468A-B60D-8F2E5B8CF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02899" y="333336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CBAFC9E7-E75E-4E43-AD4E-4F09D254F630}"/>
                  </a:ext>
                </a:extLst>
              </p:cNvPr>
              <p:cNvSpPr/>
              <p:nvPr/>
            </p:nvSpPr>
            <p:spPr>
              <a:xfrm>
                <a:off x="183349" y="3086017"/>
                <a:ext cx="1786617" cy="1469953"/>
              </a:xfrm>
              <a:prstGeom prst="hexagon">
                <a:avLst/>
              </a:prstGeom>
              <a:noFill/>
              <a:ln w="762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ABF66F2-CC09-422E-A872-0DB2DEBBA4EE}"/>
              </a:ext>
            </a:extLst>
          </p:cNvPr>
          <p:cNvSpPr txBox="1"/>
          <p:nvPr/>
        </p:nvSpPr>
        <p:spPr>
          <a:xfrm>
            <a:off x="479219" y="2751985"/>
            <a:ext cx="1477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Catchup TV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E6E7FB-102F-49BB-9E0F-5FB27DEF40A4}"/>
              </a:ext>
            </a:extLst>
          </p:cNvPr>
          <p:cNvSpPr txBox="1"/>
          <p:nvPr/>
        </p:nvSpPr>
        <p:spPr>
          <a:xfrm>
            <a:off x="2525862" y="3807815"/>
            <a:ext cx="14236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Direct buying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E4C061-B573-468E-89C6-5A0197AB8A69}"/>
              </a:ext>
            </a:extLst>
          </p:cNvPr>
          <p:cNvGrpSpPr/>
          <p:nvPr/>
        </p:nvGrpSpPr>
        <p:grpSpPr>
          <a:xfrm>
            <a:off x="2241717" y="4204768"/>
            <a:ext cx="1786617" cy="1469953"/>
            <a:chOff x="2241717" y="4204768"/>
            <a:chExt cx="1786617" cy="1469953"/>
          </a:xfrm>
        </p:grpSpPr>
        <p:pic>
          <p:nvPicPr>
            <p:cNvPr id="18" name="Graphic 17" descr="Television with solid fill">
              <a:extLst>
                <a:ext uri="{FF2B5EF4-FFF2-40B4-BE49-F238E27FC236}">
                  <a16:creationId xmlns:a16="http://schemas.microsoft.com/office/drawing/2014/main" id="{7B07077F-67C9-410B-8582-64FBBB402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39316" y="4344455"/>
              <a:ext cx="1021298" cy="1079876"/>
            </a:xfrm>
            <a:prstGeom prst="rect">
              <a:avLst/>
            </a:prstGeom>
          </p:spPr>
        </p:pic>
        <p:pic>
          <p:nvPicPr>
            <p:cNvPr id="19" name="Picture 2" descr="See the source image">
              <a:extLst>
                <a:ext uri="{FF2B5EF4-FFF2-40B4-BE49-F238E27FC236}">
                  <a16:creationId xmlns:a16="http://schemas.microsoft.com/office/drawing/2014/main" id="{EE9F2D02-343F-4821-B679-69790EE685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0077" y="4687393"/>
              <a:ext cx="712066" cy="27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A3F93F0B-3EA9-468D-8730-3FCE8379CE8D}"/>
                </a:ext>
              </a:extLst>
            </p:cNvPr>
            <p:cNvSpPr/>
            <p:nvPr/>
          </p:nvSpPr>
          <p:spPr>
            <a:xfrm>
              <a:off x="2241717" y="4204768"/>
              <a:ext cx="1786617" cy="1469953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8044-702B-485D-90DA-1367AD046C2F}"/>
              </a:ext>
            </a:extLst>
          </p:cNvPr>
          <p:cNvGrpSpPr/>
          <p:nvPr/>
        </p:nvGrpSpPr>
        <p:grpSpPr>
          <a:xfrm>
            <a:off x="4189997" y="1081653"/>
            <a:ext cx="1786617" cy="1469953"/>
            <a:chOff x="4189997" y="1081653"/>
            <a:chExt cx="1786617" cy="1469953"/>
          </a:xfrm>
        </p:grpSpPr>
        <p:pic>
          <p:nvPicPr>
            <p:cNvPr id="22" name="Picture 12" descr="See the source image">
              <a:extLst>
                <a:ext uri="{FF2B5EF4-FFF2-40B4-BE49-F238E27FC236}">
                  <a16:creationId xmlns:a16="http://schemas.microsoft.com/office/drawing/2014/main" id="{6EFB6C5A-385E-4940-A006-67E4361C6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696" y="1452830"/>
              <a:ext cx="1329773" cy="7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4D9F53EA-29D1-40D9-9C47-1BCCD6A1248A}"/>
                </a:ext>
              </a:extLst>
            </p:cNvPr>
            <p:cNvSpPr/>
            <p:nvPr/>
          </p:nvSpPr>
          <p:spPr>
            <a:xfrm>
              <a:off x="4189997" y="1081653"/>
              <a:ext cx="1786617" cy="1469953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097A645-314A-4FE1-B359-B1F677104330}"/>
              </a:ext>
            </a:extLst>
          </p:cNvPr>
          <p:cNvSpPr txBox="1"/>
          <p:nvPr/>
        </p:nvSpPr>
        <p:spPr>
          <a:xfrm>
            <a:off x="4370101" y="2677257"/>
            <a:ext cx="1880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Programmatic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31A025-8617-410C-BA79-6E159565761A}"/>
              </a:ext>
            </a:extLst>
          </p:cNvPr>
          <p:cNvGrpSpPr/>
          <p:nvPr/>
        </p:nvGrpSpPr>
        <p:grpSpPr>
          <a:xfrm>
            <a:off x="4209712" y="3055869"/>
            <a:ext cx="1786617" cy="1469953"/>
            <a:chOff x="4209712" y="3055869"/>
            <a:chExt cx="1786617" cy="1469953"/>
          </a:xfrm>
        </p:grpSpPr>
        <p:pic>
          <p:nvPicPr>
            <p:cNvPr id="25" name="Picture 8" descr="See the source image">
              <a:extLst>
                <a:ext uri="{FF2B5EF4-FFF2-40B4-BE49-F238E27FC236}">
                  <a16:creationId xmlns:a16="http://schemas.microsoft.com/office/drawing/2014/main" id="{C06A7FD3-6E60-403B-8224-D05E02501C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9644" y="3344241"/>
              <a:ext cx="1164470" cy="791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B18DF32C-68E2-4C20-88B8-E3BCDDDE46E0}"/>
                </a:ext>
              </a:extLst>
            </p:cNvPr>
            <p:cNvSpPr/>
            <p:nvPr/>
          </p:nvSpPr>
          <p:spPr>
            <a:xfrm>
              <a:off x="4209712" y="3055869"/>
              <a:ext cx="1786617" cy="1469953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9CC9BAF-6533-4F9F-8F29-D6634532181C}"/>
              </a:ext>
            </a:extLst>
          </p:cNvPr>
          <p:cNvGrpSpPr/>
          <p:nvPr/>
        </p:nvGrpSpPr>
        <p:grpSpPr>
          <a:xfrm>
            <a:off x="219815" y="4988543"/>
            <a:ext cx="1786617" cy="1469953"/>
            <a:chOff x="219815" y="4988543"/>
            <a:chExt cx="1786617" cy="1469953"/>
          </a:xfrm>
        </p:grpSpPr>
        <p:pic>
          <p:nvPicPr>
            <p:cNvPr id="28" name="Picture 4" descr="See the source image">
              <a:extLst>
                <a:ext uri="{FF2B5EF4-FFF2-40B4-BE49-F238E27FC236}">
                  <a16:creationId xmlns:a16="http://schemas.microsoft.com/office/drawing/2014/main" id="{D8B05696-C382-4D38-9D3A-82A7D11354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60" y="5338275"/>
              <a:ext cx="1500151" cy="801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FA77E069-7D42-45E7-B095-22D5CEAD1BA5}"/>
                </a:ext>
              </a:extLst>
            </p:cNvPr>
            <p:cNvSpPr/>
            <p:nvPr/>
          </p:nvSpPr>
          <p:spPr>
            <a:xfrm>
              <a:off x="219815" y="4988543"/>
              <a:ext cx="1786617" cy="1469953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64A685E-4ADA-4B0C-A693-C0FD25B459D9}"/>
              </a:ext>
            </a:extLst>
          </p:cNvPr>
          <p:cNvSpPr txBox="1"/>
          <p:nvPr/>
        </p:nvSpPr>
        <p:spPr>
          <a:xfrm>
            <a:off x="4539644" y="683341"/>
            <a:ext cx="12368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Native ads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53A47BA-CEDB-410B-97E8-2D66813255FE}"/>
              </a:ext>
            </a:extLst>
          </p:cNvPr>
          <p:cNvGrpSpPr/>
          <p:nvPr/>
        </p:nvGrpSpPr>
        <p:grpSpPr>
          <a:xfrm>
            <a:off x="4263619" y="5064097"/>
            <a:ext cx="1786617" cy="1469953"/>
            <a:chOff x="4263619" y="5064097"/>
            <a:chExt cx="1786617" cy="1469953"/>
          </a:xfrm>
        </p:grpSpPr>
        <p:pic>
          <p:nvPicPr>
            <p:cNvPr id="31" name="Picture 10" descr="See the source image">
              <a:extLst>
                <a:ext uri="{FF2B5EF4-FFF2-40B4-BE49-F238E27FC236}">
                  <a16:creationId xmlns:a16="http://schemas.microsoft.com/office/drawing/2014/main" id="{4D5043B1-AF24-4AF3-84FC-081E930211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233" y="5328453"/>
              <a:ext cx="1055991" cy="907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09294954-C9E4-41D8-81D0-15B4D5D8D910}"/>
                </a:ext>
              </a:extLst>
            </p:cNvPr>
            <p:cNvSpPr/>
            <p:nvPr/>
          </p:nvSpPr>
          <p:spPr>
            <a:xfrm>
              <a:off x="4263619" y="5064097"/>
              <a:ext cx="1786617" cy="1469953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5185F288-E436-4B5B-960D-CB24BCBF7D46}"/>
              </a:ext>
            </a:extLst>
          </p:cNvPr>
          <p:cNvSpPr txBox="1">
            <a:spLocks/>
          </p:cNvSpPr>
          <p:nvPr/>
        </p:nvSpPr>
        <p:spPr>
          <a:xfrm>
            <a:off x="8405719" y="743017"/>
            <a:ext cx="1344498" cy="4371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cap="all" baseline="0">
                <a:solidFill>
                  <a:schemeClr val="accent3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IN" sz="1800" cap="none">
                <a:solidFill>
                  <a:schemeClr val="accent2"/>
                </a:solidFill>
              </a:rPr>
              <a:t>Offline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38CA32-BCC4-4974-9175-7407D3B667AC}"/>
              </a:ext>
            </a:extLst>
          </p:cNvPr>
          <p:cNvSpPr txBox="1"/>
          <p:nvPr/>
        </p:nvSpPr>
        <p:spPr>
          <a:xfrm>
            <a:off x="7104568" y="1141638"/>
            <a:ext cx="1574959" cy="3812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/>
              <a:t>Television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D73B44-B9CD-47C5-857B-86C0488E43D1}"/>
              </a:ext>
            </a:extLst>
          </p:cNvPr>
          <p:cNvSpPr txBox="1"/>
          <p:nvPr/>
        </p:nvSpPr>
        <p:spPr>
          <a:xfrm>
            <a:off x="9897408" y="1141638"/>
            <a:ext cx="1574959" cy="3812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/>
              <a:t>Press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D2FBCC-7F20-4F97-B4C4-4BD1FC18EF2C}"/>
              </a:ext>
            </a:extLst>
          </p:cNvPr>
          <p:cNvSpPr txBox="1"/>
          <p:nvPr/>
        </p:nvSpPr>
        <p:spPr>
          <a:xfrm>
            <a:off x="215099" y="4684512"/>
            <a:ext cx="1934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Search Engine Ads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764D3D0-A838-4D9F-8F89-488976E3A696}"/>
              </a:ext>
            </a:extLst>
          </p:cNvPr>
          <p:cNvCxnSpPr>
            <a:cxnSpLocks/>
          </p:cNvCxnSpPr>
          <p:nvPr/>
        </p:nvCxnSpPr>
        <p:spPr>
          <a:xfrm flipV="1">
            <a:off x="6508114" y="703174"/>
            <a:ext cx="0" cy="598391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5FDA15A9-740E-40E0-950D-17A22E525E33}"/>
              </a:ext>
            </a:extLst>
          </p:cNvPr>
          <p:cNvSpPr txBox="1">
            <a:spLocks/>
          </p:cNvSpPr>
          <p:nvPr/>
        </p:nvSpPr>
        <p:spPr>
          <a:xfrm>
            <a:off x="8390783" y="4068029"/>
            <a:ext cx="1690269" cy="2555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cap="all" baseline="0">
                <a:solidFill>
                  <a:schemeClr val="accent3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1800" cap="none">
                <a:solidFill>
                  <a:schemeClr val="accent2"/>
                </a:solidFill>
              </a:rPr>
              <a:t>Promotional</a:t>
            </a:r>
            <a:endParaRPr lang="en-IN" sz="1800" cap="none">
              <a:solidFill>
                <a:schemeClr val="accent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700BFE-9398-46F2-BF5E-6A54E58BBCD7}"/>
              </a:ext>
            </a:extLst>
          </p:cNvPr>
          <p:cNvGrpSpPr/>
          <p:nvPr/>
        </p:nvGrpSpPr>
        <p:grpSpPr>
          <a:xfrm>
            <a:off x="6881057" y="1641264"/>
            <a:ext cx="1786617" cy="1469953"/>
            <a:chOff x="6881057" y="1641264"/>
            <a:chExt cx="1786617" cy="1469953"/>
          </a:xfrm>
        </p:grpSpPr>
        <p:pic>
          <p:nvPicPr>
            <p:cNvPr id="37" name="Graphic 36" descr="Television with solid fill">
              <a:extLst>
                <a:ext uri="{FF2B5EF4-FFF2-40B4-BE49-F238E27FC236}">
                  <a16:creationId xmlns:a16="http://schemas.microsoft.com/office/drawing/2014/main" id="{C8AF4BFB-9184-468B-ACDD-4DADC2779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20859" y="1973894"/>
              <a:ext cx="744575" cy="744575"/>
            </a:xfrm>
            <a:prstGeom prst="rect">
              <a:avLst/>
            </a:prstGeom>
          </p:spPr>
        </p:pic>
        <p:pic>
          <p:nvPicPr>
            <p:cNvPr id="38" name="Graphic 37" descr="Remote control with solid fill">
              <a:extLst>
                <a:ext uri="{FF2B5EF4-FFF2-40B4-BE49-F238E27FC236}">
                  <a16:creationId xmlns:a16="http://schemas.microsoft.com/office/drawing/2014/main" id="{4E8EB97C-7B19-4256-BE06-B90D6441C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959659" y="2068449"/>
              <a:ext cx="615581" cy="615581"/>
            </a:xfrm>
            <a:prstGeom prst="rect">
              <a:avLst/>
            </a:prstGeom>
          </p:spPr>
        </p:pic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0FF6BFFB-4AAF-453E-90EE-89E24CA0B3D1}"/>
                </a:ext>
              </a:extLst>
            </p:cNvPr>
            <p:cNvSpPr/>
            <p:nvPr/>
          </p:nvSpPr>
          <p:spPr>
            <a:xfrm>
              <a:off x="6881057" y="1641264"/>
              <a:ext cx="1786617" cy="1469953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7F3E48D-7E43-466E-B27F-5D7163D8D145}"/>
              </a:ext>
            </a:extLst>
          </p:cNvPr>
          <p:cNvGrpSpPr/>
          <p:nvPr/>
        </p:nvGrpSpPr>
        <p:grpSpPr>
          <a:xfrm>
            <a:off x="9357732" y="1584295"/>
            <a:ext cx="1786617" cy="1469953"/>
            <a:chOff x="9357732" y="1584295"/>
            <a:chExt cx="1786617" cy="1469953"/>
          </a:xfrm>
        </p:grpSpPr>
        <p:pic>
          <p:nvPicPr>
            <p:cNvPr id="36" name="Graphic 35" descr="Newspaper with solid fill">
              <a:extLst>
                <a:ext uri="{FF2B5EF4-FFF2-40B4-BE49-F238E27FC236}">
                  <a16:creationId xmlns:a16="http://schemas.microsoft.com/office/drawing/2014/main" id="{73AF8623-7BE9-48C3-B7C4-9FDEAE76F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793840" y="1820332"/>
              <a:ext cx="914400" cy="914400"/>
            </a:xfrm>
            <a:prstGeom prst="rect">
              <a:avLst/>
            </a:prstGeom>
          </p:spPr>
        </p:pic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7F6C5A28-B92A-45BB-865A-A8FCB7FC2BDD}"/>
                </a:ext>
              </a:extLst>
            </p:cNvPr>
            <p:cNvSpPr/>
            <p:nvPr/>
          </p:nvSpPr>
          <p:spPr>
            <a:xfrm>
              <a:off x="9357732" y="1584295"/>
              <a:ext cx="1786617" cy="1469953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95775E1-C0F3-4907-AA7F-B85D9822A97F}"/>
              </a:ext>
            </a:extLst>
          </p:cNvPr>
          <p:cNvGrpSpPr/>
          <p:nvPr/>
        </p:nvGrpSpPr>
        <p:grpSpPr>
          <a:xfrm>
            <a:off x="213352" y="1171412"/>
            <a:ext cx="1786617" cy="1469953"/>
            <a:chOff x="213352" y="1171412"/>
            <a:chExt cx="1786617" cy="1469953"/>
          </a:xfrm>
        </p:grpSpPr>
        <p:pic>
          <p:nvPicPr>
            <p:cNvPr id="4" name="Picture 2" descr="See the source image">
              <a:extLst>
                <a:ext uri="{FF2B5EF4-FFF2-40B4-BE49-F238E27FC236}">
                  <a16:creationId xmlns:a16="http://schemas.microsoft.com/office/drawing/2014/main" id="{EE8445DA-18D2-4F8C-B320-62A7DD12AC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488" y="1352230"/>
              <a:ext cx="1266396" cy="1093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1F902C98-97D6-43FD-B7BE-24890885CEA0}"/>
                </a:ext>
              </a:extLst>
            </p:cNvPr>
            <p:cNvSpPr/>
            <p:nvPr/>
          </p:nvSpPr>
          <p:spPr>
            <a:xfrm>
              <a:off x="213352" y="1171412"/>
              <a:ext cx="1786617" cy="1469953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52721DA-80DF-48F9-BB02-96E60CCA8AFB}"/>
              </a:ext>
            </a:extLst>
          </p:cNvPr>
          <p:cNvGrpSpPr/>
          <p:nvPr/>
        </p:nvGrpSpPr>
        <p:grpSpPr>
          <a:xfrm>
            <a:off x="7021407" y="4917876"/>
            <a:ext cx="1786617" cy="1401959"/>
            <a:chOff x="7021407" y="4917876"/>
            <a:chExt cx="1786617" cy="1401959"/>
          </a:xfrm>
        </p:grpSpPr>
        <p:pic>
          <p:nvPicPr>
            <p:cNvPr id="48" name="Picture 18" descr="See the source image">
              <a:extLst>
                <a:ext uri="{FF2B5EF4-FFF2-40B4-BE49-F238E27FC236}">
                  <a16:creationId xmlns:a16="http://schemas.microsoft.com/office/drawing/2014/main" id="{2E04FCB8-6CBD-4801-9FFF-45989FB9E3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6775" y="5084841"/>
              <a:ext cx="1292934" cy="969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DD820F41-F579-4AF1-9CD6-4E14D3C6DD79}"/>
                </a:ext>
              </a:extLst>
            </p:cNvPr>
            <p:cNvSpPr/>
            <p:nvPr/>
          </p:nvSpPr>
          <p:spPr>
            <a:xfrm>
              <a:off x="7021407" y="4917876"/>
              <a:ext cx="1786617" cy="1401959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14C3C87-48FE-417F-ACAB-CAF6FF9E7310}"/>
              </a:ext>
            </a:extLst>
          </p:cNvPr>
          <p:cNvCxnSpPr>
            <a:cxnSpLocks/>
          </p:cNvCxnSpPr>
          <p:nvPr/>
        </p:nvCxnSpPr>
        <p:spPr>
          <a:xfrm flipV="1">
            <a:off x="6601872" y="3449592"/>
            <a:ext cx="5268092" cy="1500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itle 1">
            <a:extLst>
              <a:ext uri="{FF2B5EF4-FFF2-40B4-BE49-F238E27FC236}">
                <a16:creationId xmlns:a16="http://schemas.microsoft.com/office/drawing/2014/main" id="{21F71EB9-32FF-4CE7-9C07-6F3016C40614}"/>
              </a:ext>
            </a:extLst>
          </p:cNvPr>
          <p:cNvSpPr txBox="1">
            <a:spLocks/>
          </p:cNvSpPr>
          <p:nvPr/>
        </p:nvSpPr>
        <p:spPr>
          <a:xfrm>
            <a:off x="2686153" y="885908"/>
            <a:ext cx="1055658" cy="3317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cap="all" baseline="0">
                <a:solidFill>
                  <a:schemeClr val="accent3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IN" sz="1800" cap="none">
                <a:solidFill>
                  <a:schemeClr val="accent2"/>
                </a:solidFill>
              </a:rPr>
              <a:t>Online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CEB80DD-C9FD-49FA-853D-6DA8C6BED1ED}"/>
              </a:ext>
            </a:extLst>
          </p:cNvPr>
          <p:cNvGrpSpPr/>
          <p:nvPr/>
        </p:nvGrpSpPr>
        <p:grpSpPr>
          <a:xfrm>
            <a:off x="9576065" y="4855261"/>
            <a:ext cx="1786617" cy="1469953"/>
            <a:chOff x="9576065" y="4855261"/>
            <a:chExt cx="1786617" cy="1469953"/>
          </a:xfrm>
        </p:grpSpPr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F694977D-AAAB-4812-9412-4FB1B023FB76}"/>
                </a:ext>
              </a:extLst>
            </p:cNvPr>
            <p:cNvSpPr/>
            <p:nvPr/>
          </p:nvSpPr>
          <p:spPr>
            <a:xfrm>
              <a:off x="9576065" y="4855261"/>
              <a:ext cx="1786617" cy="1469953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Graphic 2" descr="Email with solid fill">
              <a:extLst>
                <a:ext uri="{FF2B5EF4-FFF2-40B4-BE49-F238E27FC236}">
                  <a16:creationId xmlns:a16="http://schemas.microsoft.com/office/drawing/2014/main" id="{46D5DCA7-8244-4477-8EF3-268FC6D1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029813" y="5028544"/>
              <a:ext cx="914400" cy="91440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38D10FB-7953-4D5E-90E9-3B50153779A8}"/>
              </a:ext>
            </a:extLst>
          </p:cNvPr>
          <p:cNvSpPr txBox="1"/>
          <p:nvPr/>
        </p:nvSpPr>
        <p:spPr>
          <a:xfrm>
            <a:off x="7039615" y="4359305"/>
            <a:ext cx="17866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algn="ctr"/>
            <a:r>
              <a:rPr lang="en-US"/>
              <a:t>Seasonal Promotion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A003A39-4389-41E0-8881-43B38FAB5861}"/>
              </a:ext>
            </a:extLst>
          </p:cNvPr>
          <p:cNvSpPr txBox="1"/>
          <p:nvPr/>
        </p:nvSpPr>
        <p:spPr>
          <a:xfrm>
            <a:off x="4756771" y="4695575"/>
            <a:ext cx="914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Social</a:t>
            </a:r>
            <a:endParaRPr lang="en-IN" sz="14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5FAE05-7112-4071-850F-9335F532254A}"/>
              </a:ext>
            </a:extLst>
          </p:cNvPr>
          <p:cNvSpPr txBox="1"/>
          <p:nvPr/>
        </p:nvSpPr>
        <p:spPr>
          <a:xfrm>
            <a:off x="10095988" y="4541687"/>
            <a:ext cx="10051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E-mails</a:t>
            </a:r>
            <a:endParaRPr lang="en-IN" sz="1400"/>
          </a:p>
        </p:txBody>
      </p:sp>
      <p:sp>
        <p:nvSpPr>
          <p:cNvPr id="66" name="Title 65">
            <a:extLst>
              <a:ext uri="{FF2B5EF4-FFF2-40B4-BE49-F238E27FC236}">
                <a16:creationId xmlns:a16="http://schemas.microsoft.com/office/drawing/2014/main" id="{F350E7B6-1C32-4D9A-B1A5-20C25AC59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52"/>
            <a:ext cx="11254141" cy="504290"/>
          </a:xfrm>
        </p:spPr>
        <p:txBody>
          <a:bodyPr>
            <a:normAutofit/>
          </a:bodyPr>
          <a:lstStyle/>
          <a:p>
            <a:r>
              <a:rPr lang="en-US" sz="2400"/>
              <a:t>Marketing tactics are divided into three Channels</a:t>
            </a:r>
            <a:endParaRPr lang="en-IN" sz="2400"/>
          </a:p>
        </p:txBody>
      </p:sp>
      <p:pic>
        <p:nvPicPr>
          <p:cNvPr id="65" name="Picture 64" descr="Logo, company name&#10;&#10;Description automatically generated">
            <a:extLst>
              <a:ext uri="{FF2B5EF4-FFF2-40B4-BE49-F238E27FC236}">
                <a16:creationId xmlns:a16="http://schemas.microsoft.com/office/drawing/2014/main" id="{192D9FF9-8AC4-4E93-9612-5726598C2225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-17497"/>
            <a:ext cx="1678580" cy="73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95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4680-53D7-4BE6-9441-1D464421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158"/>
            <a:ext cx="11220206" cy="410981"/>
          </a:xfrm>
        </p:spPr>
        <p:txBody>
          <a:bodyPr>
            <a:noAutofit/>
          </a:bodyPr>
          <a:lstStyle/>
          <a:p>
            <a:r>
              <a:rPr lang="en-US" sz="2400"/>
              <a:t>Marketing spend across channels</a:t>
            </a:r>
            <a:endParaRPr lang="en-IN" sz="240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1105FF-2447-4E9E-A61B-CA8BA98156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38092" y="990001"/>
          <a:ext cx="6052770" cy="3918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FBED197-BC6A-4B6A-BD2E-C5EA9AED9A80}"/>
              </a:ext>
            </a:extLst>
          </p:cNvPr>
          <p:cNvGraphicFramePr/>
          <p:nvPr/>
        </p:nvGraphicFramePr>
        <p:xfrm>
          <a:off x="20278" y="992145"/>
          <a:ext cx="5176221" cy="3690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5CF171D-DE7B-4C12-8729-F86A3D45C381}"/>
              </a:ext>
            </a:extLst>
          </p:cNvPr>
          <p:cNvSpPr txBox="1"/>
          <p:nvPr/>
        </p:nvSpPr>
        <p:spPr>
          <a:xfrm>
            <a:off x="2376439" y="2579856"/>
            <a:ext cx="92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0" u="none" strike="noStrike" baseline="0">
                <a:solidFill>
                  <a:schemeClr val="accent4"/>
                </a:solidFill>
                <a:latin typeface="Calibri" panose="020F0502020204030204" pitchFamily="34" charset="0"/>
              </a:rPr>
              <a:t>€</a:t>
            </a:r>
            <a:r>
              <a:rPr lang="en-IN" sz="1200" b="1" i="0" u="none" strike="noStrike" baseline="0">
                <a:solidFill>
                  <a:schemeClr val="accent4"/>
                </a:solidFill>
              </a:rPr>
              <a:t>16M</a:t>
            </a:r>
            <a:endParaRPr lang="en-IN" sz="1200" b="1">
              <a:solidFill>
                <a:schemeClr val="accent4"/>
              </a:solidFill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587AAEA2-C1C0-4294-A7B1-44D9B03A8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22" y="-29721"/>
            <a:ext cx="1678580" cy="7301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5EEA46-93FA-4AF8-928E-361D15157C7B}"/>
              </a:ext>
            </a:extLst>
          </p:cNvPr>
          <p:cNvSpPr txBox="1"/>
          <p:nvPr/>
        </p:nvSpPr>
        <p:spPr>
          <a:xfrm>
            <a:off x="3407469" y="4704665"/>
            <a:ext cx="506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*</a:t>
            </a:r>
            <a:r>
              <a:rPr lang="en-IN" sz="800"/>
              <a:t>Breakup of cumulative spends formed by adding spends of all the data from 2017-2020(June).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EC7CA4-6CCC-46D1-A86F-A78F45AB1995}"/>
              </a:ext>
            </a:extLst>
          </p:cNvPr>
          <p:cNvGrpSpPr/>
          <p:nvPr/>
        </p:nvGrpSpPr>
        <p:grpSpPr>
          <a:xfrm>
            <a:off x="301137" y="5165387"/>
            <a:ext cx="5640523" cy="1308816"/>
            <a:chOff x="301137" y="5165387"/>
            <a:chExt cx="5640523" cy="130881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2FE694C-B86F-484F-A3D3-D45E7745E9E6}"/>
                </a:ext>
              </a:extLst>
            </p:cNvPr>
            <p:cNvSpPr/>
            <p:nvPr/>
          </p:nvSpPr>
          <p:spPr>
            <a:xfrm>
              <a:off x="301137" y="5165387"/>
              <a:ext cx="5640523" cy="1308816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597E46-0C26-4673-B4BB-EFBA625E22E7}"/>
                </a:ext>
              </a:extLst>
            </p:cNvPr>
            <p:cNvSpPr txBox="1"/>
            <p:nvPr/>
          </p:nvSpPr>
          <p:spPr>
            <a:xfrm>
              <a:off x="574650" y="5571077"/>
              <a:ext cx="5315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IN" sz="1200"/>
                <a:t>There is almost an equal distribution of funds on all the marketing channels when analysed cumulatively for all the three and half years.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FC7527-007C-478B-B39F-CF447F42E154}"/>
                </a:ext>
              </a:extLst>
            </p:cNvPr>
            <p:cNvSpPr txBox="1"/>
            <p:nvPr/>
          </p:nvSpPr>
          <p:spPr>
            <a:xfrm>
              <a:off x="301137" y="5340245"/>
              <a:ext cx="13585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INSIGHTS</a:t>
              </a:r>
              <a:endParaRPr lang="en-IN" sz="1200" b="1">
                <a:solidFill>
                  <a:schemeClr val="accent2"/>
                </a:solidFill>
              </a:endParaRPr>
            </a:p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EAF13F-2DBB-4187-B134-BE80F3E74B81}"/>
              </a:ext>
            </a:extLst>
          </p:cNvPr>
          <p:cNvGrpSpPr/>
          <p:nvPr/>
        </p:nvGrpSpPr>
        <p:grpSpPr>
          <a:xfrm>
            <a:off x="6107091" y="5165387"/>
            <a:ext cx="5640523" cy="1308816"/>
            <a:chOff x="6107091" y="5165387"/>
            <a:chExt cx="5640523" cy="1308816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DF7A301-F004-410F-8D49-7C0A2F84552B}"/>
                </a:ext>
              </a:extLst>
            </p:cNvPr>
            <p:cNvSpPr/>
            <p:nvPr/>
          </p:nvSpPr>
          <p:spPr>
            <a:xfrm>
              <a:off x="6107091" y="5165387"/>
              <a:ext cx="5640523" cy="130881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5F7015-4109-44B4-903C-9CA685C51B0D}"/>
                </a:ext>
              </a:extLst>
            </p:cNvPr>
            <p:cNvSpPr txBox="1"/>
            <p:nvPr/>
          </p:nvSpPr>
          <p:spPr>
            <a:xfrm>
              <a:off x="6432415" y="5613551"/>
              <a:ext cx="5315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IN" sz="1200"/>
                <a:t>In initial years offline and promotional channels were allocated much higher budget than digital but it got reversed over time.</a:t>
              </a:r>
            </a:p>
            <a:p>
              <a:pPr marL="285750" indent="-285750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endParaRPr lang="en-IN" sz="12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1747D2-A77C-436B-9913-F85D8992BD70}"/>
                </a:ext>
              </a:extLst>
            </p:cNvPr>
            <p:cNvSpPr txBox="1"/>
            <p:nvPr/>
          </p:nvSpPr>
          <p:spPr>
            <a:xfrm>
              <a:off x="6129473" y="5341999"/>
              <a:ext cx="19272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INSIGHTS</a:t>
              </a:r>
              <a:endParaRPr lang="en-IN" sz="1200" b="1">
                <a:solidFill>
                  <a:schemeClr val="accent2"/>
                </a:solidFill>
              </a:endParaRPr>
            </a:p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161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A5092-1605-482B-9BAA-0F3B4BB86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342" y="2103437"/>
            <a:ext cx="8591550" cy="1325563"/>
          </a:xfrm>
        </p:spPr>
        <p:txBody>
          <a:bodyPr/>
          <a:lstStyle/>
          <a:p>
            <a:r>
              <a:rPr lang="en-GB"/>
              <a:t>RECAP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906FF-0865-49EC-B614-4C40C6889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Proprietary and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16683-E0A5-4818-9FA6-4B2FABAAB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8A316-1690-4C62-9DF0-0D0BBB2020CF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487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39CE-1640-4E96-A8F3-51FD9A7FB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24"/>
            <a:ext cx="11704320" cy="460225"/>
          </a:xfrm>
        </p:spPr>
        <p:txBody>
          <a:bodyPr>
            <a:normAutofit/>
          </a:bodyPr>
          <a:lstStyle/>
          <a:p>
            <a:r>
              <a:rPr lang="en-IN" sz="2400"/>
              <a:t>Breakup of online and offline spends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A64FACD-578B-4F93-93D2-218D5E390D21}"/>
              </a:ext>
            </a:extLst>
          </p:cNvPr>
          <p:cNvGraphicFramePr/>
          <p:nvPr/>
        </p:nvGraphicFramePr>
        <p:xfrm>
          <a:off x="65746" y="1039988"/>
          <a:ext cx="5772346" cy="393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CA85166-313A-4D4B-9653-58AB9CAE1AD8}"/>
              </a:ext>
            </a:extLst>
          </p:cNvPr>
          <p:cNvGraphicFramePr/>
          <p:nvPr/>
        </p:nvGraphicFramePr>
        <p:xfrm>
          <a:off x="5941660" y="1071591"/>
          <a:ext cx="5650118" cy="390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0D8D1E3-89CE-419A-BDB5-145D313E8F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999" y="-44165"/>
            <a:ext cx="1678580" cy="73014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F0FEC61-1F9A-438D-96A7-86CD0B650145}"/>
              </a:ext>
            </a:extLst>
          </p:cNvPr>
          <p:cNvGrpSpPr/>
          <p:nvPr/>
        </p:nvGrpSpPr>
        <p:grpSpPr>
          <a:xfrm>
            <a:off x="301136" y="5221618"/>
            <a:ext cx="5743265" cy="1308816"/>
            <a:chOff x="301137" y="5165387"/>
            <a:chExt cx="5743265" cy="13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134503-EFDF-4543-A0B6-25101D56B4E7}"/>
                </a:ext>
              </a:extLst>
            </p:cNvPr>
            <p:cNvGrpSpPr/>
            <p:nvPr/>
          </p:nvGrpSpPr>
          <p:grpSpPr>
            <a:xfrm>
              <a:off x="301137" y="5165387"/>
              <a:ext cx="5743265" cy="1308816"/>
              <a:chOff x="301137" y="5165387"/>
              <a:chExt cx="5743265" cy="1308816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352AB5AC-6D84-42CE-A3DE-68CA57D3E4FD}"/>
                  </a:ext>
                </a:extLst>
              </p:cNvPr>
              <p:cNvSpPr/>
              <p:nvPr/>
            </p:nvSpPr>
            <p:spPr>
              <a:xfrm>
                <a:off x="301137" y="5165387"/>
                <a:ext cx="5640523" cy="1308816"/>
              </a:xfrm>
              <a:prstGeom prst="roundRect">
                <a:avLst/>
              </a:prstGeom>
              <a:solidFill>
                <a:schemeClr val="accent1">
                  <a:lumMod val="10000"/>
                  <a:lumOff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D9F05A-4B7F-48E1-85F8-A1C6D0313D20}"/>
                  </a:ext>
                </a:extLst>
              </p:cNvPr>
              <p:cNvSpPr txBox="1"/>
              <p:nvPr/>
            </p:nvSpPr>
            <p:spPr>
              <a:xfrm>
                <a:off x="729203" y="5523900"/>
                <a:ext cx="53151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IN" sz="1200"/>
                  <a:t>Programmatic takes a major chunk of our online spends.</a:t>
                </a:r>
              </a:p>
              <a:p>
                <a:pPr>
                  <a:buClr>
                    <a:schemeClr val="tx1"/>
                  </a:buClr>
                </a:pPr>
                <a:r>
                  <a:rPr lang="en-IN" sz="1200"/>
                  <a:t>Keyword and Native ads takes the lowest chunk of our online spends. 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314C34-F721-480A-9CFF-09B139D9323E}"/>
                </a:ext>
              </a:extLst>
            </p:cNvPr>
            <p:cNvSpPr txBox="1"/>
            <p:nvPr/>
          </p:nvSpPr>
          <p:spPr>
            <a:xfrm>
              <a:off x="301137" y="5293068"/>
              <a:ext cx="13585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INSIGHTS</a:t>
              </a:r>
              <a:endParaRPr lang="en-IN" sz="1200" b="1">
                <a:solidFill>
                  <a:schemeClr val="accent2"/>
                </a:solidFill>
              </a:endParaRPr>
            </a:p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ED2A7A-0714-411C-B899-69A0E9E145D2}"/>
              </a:ext>
            </a:extLst>
          </p:cNvPr>
          <p:cNvGrpSpPr/>
          <p:nvPr/>
        </p:nvGrpSpPr>
        <p:grpSpPr>
          <a:xfrm>
            <a:off x="6147143" y="5200547"/>
            <a:ext cx="5640523" cy="1308816"/>
            <a:chOff x="6382070" y="5165387"/>
            <a:chExt cx="5640523" cy="130881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BDCFA97-5C6F-407E-90C1-1ED73CD066E0}"/>
                </a:ext>
              </a:extLst>
            </p:cNvPr>
            <p:cNvGrpSpPr/>
            <p:nvPr/>
          </p:nvGrpSpPr>
          <p:grpSpPr>
            <a:xfrm>
              <a:off x="6382070" y="5165387"/>
              <a:ext cx="5640523" cy="1308816"/>
              <a:chOff x="6096000" y="5165387"/>
              <a:chExt cx="5640523" cy="1308816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E928EC4A-A92A-4E2E-B7DB-C43902627049}"/>
                  </a:ext>
                </a:extLst>
              </p:cNvPr>
              <p:cNvSpPr/>
              <p:nvPr/>
            </p:nvSpPr>
            <p:spPr>
              <a:xfrm>
                <a:off x="6096000" y="5165387"/>
                <a:ext cx="5640523" cy="1308816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B7ED0D-C33D-4226-9B06-5CA7E9290C03}"/>
                  </a:ext>
                </a:extLst>
              </p:cNvPr>
              <p:cNvSpPr txBox="1"/>
              <p:nvPr/>
            </p:nvSpPr>
            <p:spPr>
              <a:xfrm>
                <a:off x="6421324" y="5524889"/>
                <a:ext cx="53151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IN" sz="1200"/>
                  <a:t>Majority of our offline spending is done on TV Ads. 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E563F-AFEA-4FC7-87E4-7487BD0BD6DC}"/>
                </a:ext>
              </a:extLst>
            </p:cNvPr>
            <p:cNvSpPr txBox="1"/>
            <p:nvPr/>
          </p:nvSpPr>
          <p:spPr>
            <a:xfrm>
              <a:off x="6382070" y="5289693"/>
              <a:ext cx="19272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INSIGHTS</a:t>
              </a:r>
              <a:endParaRPr lang="en-IN" sz="1200" b="1">
                <a:solidFill>
                  <a:schemeClr val="accent2"/>
                </a:solidFill>
              </a:endParaRPr>
            </a:p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8C34730-91F4-49A1-A120-947DBDDCAF80}"/>
              </a:ext>
            </a:extLst>
          </p:cNvPr>
          <p:cNvSpPr txBox="1"/>
          <p:nvPr/>
        </p:nvSpPr>
        <p:spPr>
          <a:xfrm>
            <a:off x="2915914" y="4784259"/>
            <a:ext cx="605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*</a:t>
            </a:r>
            <a:r>
              <a:rPr lang="en-IN" sz="800"/>
              <a:t>Breakup of cumulative online and offline spends formed by adding spends of all the data from 2017-2020(June).</a:t>
            </a:r>
          </a:p>
        </p:txBody>
      </p:sp>
    </p:spTree>
    <p:extLst>
      <p:ext uri="{BB962C8B-B14F-4D97-AF65-F5344CB8AC3E}">
        <p14:creationId xmlns:p14="http://schemas.microsoft.com/office/powerpoint/2010/main" val="13072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3F68-44E0-45AF-B513-018EDFA0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16"/>
            <a:ext cx="11712575" cy="421723"/>
          </a:xfrm>
        </p:spPr>
        <p:txBody>
          <a:bodyPr>
            <a:normAutofit/>
          </a:bodyPr>
          <a:lstStyle/>
          <a:p>
            <a:r>
              <a:rPr lang="en-US" sz="2400"/>
              <a:t>I</a:t>
            </a:r>
            <a:r>
              <a:rPr lang="en-IN" sz="2400" err="1"/>
              <a:t>mpact</a:t>
            </a:r>
            <a:r>
              <a:rPr lang="en-IN" sz="2400"/>
              <a:t> of spends on sales 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C2D102-3DFF-4F19-AE01-C154F3B623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7674" y="1496322"/>
          <a:ext cx="11356975" cy="3311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7E9F0AB-0425-453A-8B52-A32449B7819B}"/>
              </a:ext>
            </a:extLst>
          </p:cNvPr>
          <p:cNvGrpSpPr/>
          <p:nvPr/>
        </p:nvGrpSpPr>
        <p:grpSpPr>
          <a:xfrm>
            <a:off x="375503" y="4810769"/>
            <a:ext cx="5654842" cy="1673708"/>
            <a:chOff x="375503" y="4810769"/>
            <a:chExt cx="5654842" cy="1673708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5617A66-1361-4593-BE39-DECB2DA4B87A}"/>
                </a:ext>
              </a:extLst>
            </p:cNvPr>
            <p:cNvSpPr/>
            <p:nvPr/>
          </p:nvSpPr>
          <p:spPr>
            <a:xfrm>
              <a:off x="389822" y="5175661"/>
              <a:ext cx="5640523" cy="1308816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27A8CB-9655-4C76-BB75-5FB00CB6C696}"/>
                </a:ext>
              </a:extLst>
            </p:cNvPr>
            <p:cNvSpPr/>
            <p:nvPr/>
          </p:nvSpPr>
          <p:spPr>
            <a:xfrm>
              <a:off x="2863066" y="4810769"/>
              <a:ext cx="821300" cy="7672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414E92-231F-4E54-9989-4A54CD0B53BC}"/>
                </a:ext>
              </a:extLst>
            </p:cNvPr>
            <p:cNvSpPr txBox="1"/>
            <p:nvPr/>
          </p:nvSpPr>
          <p:spPr>
            <a:xfrm>
              <a:off x="375503" y="5508720"/>
              <a:ext cx="2075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FINDINGS</a:t>
              </a:r>
              <a:endParaRPr lang="en-IN" sz="1200" b="1">
                <a:solidFill>
                  <a:schemeClr val="accent2"/>
                </a:solidFill>
              </a:endParaRPr>
            </a:p>
          </p:txBody>
        </p:sp>
        <p:pic>
          <p:nvPicPr>
            <p:cNvPr id="33" name="Graphic 32" descr="Magnifying glass with solid fill">
              <a:extLst>
                <a:ext uri="{FF2B5EF4-FFF2-40B4-BE49-F238E27FC236}">
                  <a16:creationId xmlns:a16="http://schemas.microsoft.com/office/drawing/2014/main" id="{8F5423CF-645A-4B07-A2B7-547BCB5F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91493" y="4908374"/>
              <a:ext cx="632206" cy="64119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DA984C-8985-4446-A408-3C546FB26F34}"/>
                </a:ext>
              </a:extLst>
            </p:cNvPr>
            <p:cNvSpPr txBox="1"/>
            <p:nvPr/>
          </p:nvSpPr>
          <p:spPr>
            <a:xfrm>
              <a:off x="655909" y="5716447"/>
              <a:ext cx="53151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IN" sz="1200"/>
                <a:t>Increase in sales is observed immediately or with a lag whenever there is an increase in marketing spends.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073F6D-CECE-4994-88C2-ECBADA22B9B3}"/>
              </a:ext>
            </a:extLst>
          </p:cNvPr>
          <p:cNvGrpSpPr/>
          <p:nvPr/>
        </p:nvGrpSpPr>
        <p:grpSpPr>
          <a:xfrm>
            <a:off x="6171929" y="4814707"/>
            <a:ext cx="5640523" cy="1659496"/>
            <a:chOff x="6096000" y="4814707"/>
            <a:chExt cx="5640523" cy="1659496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271EC86-367A-41E0-88A9-F74A84EE18B1}"/>
                </a:ext>
              </a:extLst>
            </p:cNvPr>
            <p:cNvSpPr/>
            <p:nvPr/>
          </p:nvSpPr>
          <p:spPr>
            <a:xfrm>
              <a:off x="6096000" y="5165387"/>
              <a:ext cx="5640523" cy="130881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2A4B11-DDF0-4ABE-8A6D-86BE64A3F0DE}"/>
                </a:ext>
              </a:extLst>
            </p:cNvPr>
            <p:cNvSpPr txBox="1"/>
            <p:nvPr/>
          </p:nvSpPr>
          <p:spPr>
            <a:xfrm>
              <a:off x="6111565" y="5542779"/>
              <a:ext cx="2075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INSIGHTS</a:t>
              </a:r>
              <a:endParaRPr lang="en-IN" sz="1200" b="1">
                <a:solidFill>
                  <a:schemeClr val="accent2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818CB46-A365-495E-BF0C-E5A17939207F}"/>
                </a:ext>
              </a:extLst>
            </p:cNvPr>
            <p:cNvSpPr/>
            <p:nvPr/>
          </p:nvSpPr>
          <p:spPr>
            <a:xfrm>
              <a:off x="8762310" y="4814707"/>
              <a:ext cx="821300" cy="7672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8" name="Graphic 37" descr="Good Idea with solid fill">
              <a:extLst>
                <a:ext uri="{FF2B5EF4-FFF2-40B4-BE49-F238E27FC236}">
                  <a16:creationId xmlns:a16="http://schemas.microsoft.com/office/drawing/2014/main" id="{0A557E0F-9F65-46BA-9621-135FE3E86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52364" y="4873784"/>
              <a:ext cx="641191" cy="64119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F13B26-F1F5-420C-B988-57048F715B73}"/>
                </a:ext>
              </a:extLst>
            </p:cNvPr>
            <p:cNvSpPr txBox="1"/>
            <p:nvPr/>
          </p:nvSpPr>
          <p:spPr>
            <a:xfrm>
              <a:off x="6360826" y="5717592"/>
              <a:ext cx="5275820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buClr>
                  <a:srgbClr val="00B050"/>
                </a:buClr>
              </a:pPr>
              <a:r>
                <a:rPr lang="en-US" sz="1200"/>
                <a:t>Over the time spends decreased drastically but sales didn’t reduce; This implies spendings done in 2017-18 has its effect even in 2019-20.</a:t>
              </a:r>
              <a:endParaRPr lang="en-US" sz="1200" b="1"/>
            </a:p>
          </p:txBody>
        </p:sp>
      </p:grp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910CB716-485E-4B46-AFFA-8A1FE54F54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-56273"/>
            <a:ext cx="1678580" cy="730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620329-D1CA-4101-8953-4A43F0EE5FB2}"/>
              </a:ext>
            </a:extLst>
          </p:cNvPr>
          <p:cNvSpPr txBox="1"/>
          <p:nvPr/>
        </p:nvSpPr>
        <p:spPr>
          <a:xfrm>
            <a:off x="9115865" y="1141397"/>
            <a:ext cx="1467135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</a:rPr>
              <a:t>Correlation:0.26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BD4735-5DF6-44A1-8A9B-2C03BE9C4C18}"/>
              </a:ext>
            </a:extLst>
          </p:cNvPr>
          <p:cNvGrpSpPr/>
          <p:nvPr/>
        </p:nvGrpSpPr>
        <p:grpSpPr>
          <a:xfrm>
            <a:off x="8592833" y="1372630"/>
            <a:ext cx="2513197" cy="369332"/>
            <a:chOff x="2312894" y="980522"/>
            <a:chExt cx="2393577" cy="5847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712FBB-89B8-426D-BEE4-9971BAF4BCAB}"/>
                </a:ext>
              </a:extLst>
            </p:cNvPr>
            <p:cNvSpPr/>
            <p:nvPr/>
          </p:nvSpPr>
          <p:spPr>
            <a:xfrm>
              <a:off x="2312894" y="980522"/>
              <a:ext cx="2393577" cy="29237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34000">
                  <a:schemeClr val="accent6">
                    <a:lumMod val="40000"/>
                    <a:lumOff val="60000"/>
                  </a:schemeClr>
                </a:gs>
                <a:gs pos="72000">
                  <a:schemeClr val="accent4">
                    <a:lumMod val="40000"/>
                    <a:lumOff val="60000"/>
                  </a:schemeClr>
                </a:gs>
                <a:gs pos="53000">
                  <a:schemeClr val="bg1"/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8D10E2-14DB-44B5-9127-8C560C58462B}"/>
                </a:ext>
              </a:extLst>
            </p:cNvPr>
            <p:cNvSpPr/>
            <p:nvPr/>
          </p:nvSpPr>
          <p:spPr>
            <a:xfrm>
              <a:off x="2312894" y="1272893"/>
              <a:ext cx="2393577" cy="292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accent3">
                      <a:lumMod val="50000"/>
                    </a:schemeClr>
                  </a:solidFill>
                </a:rPr>
                <a:t>-1	    0      	      +1</a:t>
              </a:r>
              <a:endParaRPr lang="en-IN" sz="10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037E-A066-4F4F-A949-35B9818D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202" y="46040"/>
            <a:ext cx="11712575" cy="424178"/>
          </a:xfrm>
        </p:spPr>
        <p:txBody>
          <a:bodyPr>
            <a:normAutofit/>
          </a:bodyPr>
          <a:lstStyle/>
          <a:p>
            <a:r>
              <a:rPr lang="en-IN" sz="2400"/>
              <a:t>Online Vs Offline vs promo spends effect on sales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A8F23A44-059C-44C8-BD78-E6E2518378EE}"/>
              </a:ext>
            </a:extLst>
          </p:cNvPr>
          <p:cNvGraphicFramePr>
            <a:graphicFrameLocks/>
          </p:cNvGraphicFramePr>
          <p:nvPr/>
        </p:nvGraphicFramePr>
        <p:xfrm>
          <a:off x="297999" y="2611105"/>
          <a:ext cx="5861120" cy="2273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9A7A26E-34F7-4625-BF62-8301015D3BD7}"/>
              </a:ext>
            </a:extLst>
          </p:cNvPr>
          <p:cNvGrpSpPr/>
          <p:nvPr/>
        </p:nvGrpSpPr>
        <p:grpSpPr>
          <a:xfrm>
            <a:off x="335737" y="4916342"/>
            <a:ext cx="5689628" cy="1873211"/>
            <a:chOff x="335737" y="4916342"/>
            <a:chExt cx="5689628" cy="1873211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E8418B2-7414-4F0E-B9E0-BF78EBA6EEF2}"/>
                </a:ext>
              </a:extLst>
            </p:cNvPr>
            <p:cNvSpPr/>
            <p:nvPr/>
          </p:nvSpPr>
          <p:spPr>
            <a:xfrm>
              <a:off x="370347" y="5352835"/>
              <a:ext cx="5520743" cy="1141605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461265-C008-427B-9DF2-A71E05E708B3}"/>
                </a:ext>
              </a:extLst>
            </p:cNvPr>
            <p:cNvSpPr/>
            <p:nvPr/>
          </p:nvSpPr>
          <p:spPr>
            <a:xfrm>
              <a:off x="2835847" y="4916342"/>
              <a:ext cx="821300" cy="7672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E6AB91-BB79-4AFB-BF92-932EE0643CA6}"/>
                </a:ext>
              </a:extLst>
            </p:cNvPr>
            <p:cNvSpPr txBox="1"/>
            <p:nvPr/>
          </p:nvSpPr>
          <p:spPr>
            <a:xfrm>
              <a:off x="335737" y="5591650"/>
              <a:ext cx="2075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FINDINGS</a:t>
              </a:r>
              <a:endParaRPr lang="en-IN" sz="1200" b="1">
                <a:solidFill>
                  <a:schemeClr val="accent2"/>
                </a:solidFill>
              </a:endParaRPr>
            </a:p>
          </p:txBody>
        </p:sp>
        <p:pic>
          <p:nvPicPr>
            <p:cNvPr id="27" name="Graphic 26" descr="Magnifying glass with solid fill">
              <a:extLst>
                <a:ext uri="{FF2B5EF4-FFF2-40B4-BE49-F238E27FC236}">
                  <a16:creationId xmlns:a16="http://schemas.microsoft.com/office/drawing/2014/main" id="{122D2CB5-9485-4807-ADD2-F26B02997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0394" y="4979357"/>
              <a:ext cx="632206" cy="64119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CB3262-749E-4FC2-B467-FE55E4B6110F}"/>
                </a:ext>
              </a:extLst>
            </p:cNvPr>
            <p:cNvSpPr txBox="1"/>
            <p:nvPr/>
          </p:nvSpPr>
          <p:spPr>
            <a:xfrm>
              <a:off x="710166" y="5773890"/>
              <a:ext cx="53151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IN" sz="1200"/>
                <a:t>Online spends is having an increasing trend while offline and promotional spendings is having an decreasing trend. Increase in channel spendings causes an increase in sales.</a:t>
              </a:r>
            </a:p>
            <a:p>
              <a:pPr>
                <a:buClr>
                  <a:schemeClr val="tx1"/>
                </a:buClr>
              </a:pPr>
              <a:r>
                <a:rPr lang="en-IN" sz="1200" b="1"/>
                <a:t> </a:t>
              </a:r>
            </a:p>
            <a:p>
              <a:pPr marL="285750" indent="-285750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endParaRPr lang="en-IN" sz="1200"/>
            </a:p>
          </p:txBody>
        </p:sp>
      </p:grp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A8BD0691-3648-4214-A0AA-B1626CF53F78}"/>
              </a:ext>
            </a:extLst>
          </p:cNvPr>
          <p:cNvGraphicFramePr>
            <a:graphicFrameLocks/>
          </p:cNvGraphicFramePr>
          <p:nvPr/>
        </p:nvGraphicFramePr>
        <p:xfrm>
          <a:off x="131880" y="837624"/>
          <a:ext cx="11688216" cy="1871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885AA1D9-7DFC-4127-AA1E-8D5620005C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798" y="-31150"/>
            <a:ext cx="1678580" cy="73014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ED9C93-9A7A-420C-A3B4-FD99ACA501EC}"/>
              </a:ext>
            </a:extLst>
          </p:cNvPr>
          <p:cNvSpPr/>
          <p:nvPr/>
        </p:nvSpPr>
        <p:spPr>
          <a:xfrm>
            <a:off x="9173670" y="764448"/>
            <a:ext cx="1467135" cy="2484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Correlation:0.42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8E52C2F-4C54-4FD0-A257-1CCBBDB26958}"/>
              </a:ext>
            </a:extLst>
          </p:cNvPr>
          <p:cNvSpPr/>
          <p:nvPr/>
        </p:nvSpPr>
        <p:spPr>
          <a:xfrm>
            <a:off x="4319811" y="2709300"/>
            <a:ext cx="1578392" cy="27699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Correlation:0.009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F5D8283-3391-411D-A52E-0CC08A1A6BD9}"/>
              </a:ext>
            </a:extLst>
          </p:cNvPr>
          <p:cNvSpPr/>
          <p:nvPr/>
        </p:nvSpPr>
        <p:spPr>
          <a:xfrm>
            <a:off x="10352961" y="2710516"/>
            <a:ext cx="1467135" cy="2790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Correlation:0.12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21CE63D7-C64E-4A2A-B7B9-37FBA6392FF0}"/>
              </a:ext>
            </a:extLst>
          </p:cNvPr>
          <p:cNvGraphicFramePr>
            <a:graphicFrameLocks/>
          </p:cNvGraphicFramePr>
          <p:nvPr/>
        </p:nvGraphicFramePr>
        <p:xfrm>
          <a:off x="5937785" y="2655545"/>
          <a:ext cx="5963921" cy="2283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37" name="Group 36">
            <a:extLst>
              <a:ext uri="{FF2B5EF4-FFF2-40B4-BE49-F238E27FC236}">
                <a16:creationId xmlns:a16="http://schemas.microsoft.com/office/drawing/2014/main" id="{E1A36568-85FC-4CC3-9D3A-D3D18252D836}"/>
              </a:ext>
            </a:extLst>
          </p:cNvPr>
          <p:cNvGrpSpPr/>
          <p:nvPr/>
        </p:nvGrpSpPr>
        <p:grpSpPr>
          <a:xfrm>
            <a:off x="8650638" y="1009098"/>
            <a:ext cx="2513197" cy="369332"/>
            <a:chOff x="2312894" y="980522"/>
            <a:chExt cx="2393577" cy="58474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2B9A9DD-7143-4CFF-B141-15278ADF06EA}"/>
                </a:ext>
              </a:extLst>
            </p:cNvPr>
            <p:cNvSpPr/>
            <p:nvPr/>
          </p:nvSpPr>
          <p:spPr>
            <a:xfrm>
              <a:off x="2312894" y="980522"/>
              <a:ext cx="2393577" cy="29237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34000">
                  <a:schemeClr val="accent6">
                    <a:lumMod val="40000"/>
                    <a:lumOff val="60000"/>
                  </a:schemeClr>
                </a:gs>
                <a:gs pos="72000">
                  <a:schemeClr val="accent4">
                    <a:lumMod val="40000"/>
                    <a:lumOff val="60000"/>
                  </a:schemeClr>
                </a:gs>
                <a:gs pos="53000">
                  <a:schemeClr val="bg1"/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4759607-CA52-4399-92BE-6082270E91B8}"/>
                </a:ext>
              </a:extLst>
            </p:cNvPr>
            <p:cNvSpPr/>
            <p:nvPr/>
          </p:nvSpPr>
          <p:spPr>
            <a:xfrm>
              <a:off x="2312894" y="1272893"/>
              <a:ext cx="2393577" cy="292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accent3">
                      <a:lumMod val="50000"/>
                    </a:schemeClr>
                  </a:solidFill>
                </a:rPr>
                <a:t>-1	    0      	      +1</a:t>
              </a:r>
              <a:endParaRPr lang="en-IN" sz="10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E003643-8FE0-430F-ABE9-928EDD0D5B9D}"/>
              </a:ext>
            </a:extLst>
          </p:cNvPr>
          <p:cNvGrpSpPr/>
          <p:nvPr/>
        </p:nvGrpSpPr>
        <p:grpSpPr>
          <a:xfrm>
            <a:off x="6122647" y="4962927"/>
            <a:ext cx="5721554" cy="1534329"/>
            <a:chOff x="6122647" y="4962927"/>
            <a:chExt cx="5721554" cy="15343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00440AF-FD4E-44DC-B47A-B0E70BE26029}"/>
                </a:ext>
              </a:extLst>
            </p:cNvPr>
            <p:cNvGrpSpPr/>
            <p:nvPr/>
          </p:nvGrpSpPr>
          <p:grpSpPr>
            <a:xfrm>
              <a:off x="6122647" y="5362969"/>
              <a:ext cx="5721554" cy="1134287"/>
              <a:chOff x="6052298" y="5233716"/>
              <a:chExt cx="5684225" cy="1308816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C6C13357-AADC-4F8B-B338-7C5F5C8CCA92}"/>
                  </a:ext>
                </a:extLst>
              </p:cNvPr>
              <p:cNvSpPr/>
              <p:nvPr/>
            </p:nvSpPr>
            <p:spPr>
              <a:xfrm>
                <a:off x="6096000" y="5233716"/>
                <a:ext cx="5640523" cy="1308816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B68B773-D5BA-407F-8B29-CD7D5A538A53}"/>
                  </a:ext>
                </a:extLst>
              </p:cNvPr>
              <p:cNvSpPr txBox="1"/>
              <p:nvPr/>
            </p:nvSpPr>
            <p:spPr>
              <a:xfrm>
                <a:off x="6052298" y="5518893"/>
                <a:ext cx="2075380" cy="277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chemeClr val="accent2"/>
                    </a:solidFill>
                  </a:rPr>
                  <a:t>INSIGHTS</a:t>
                </a:r>
                <a:endParaRPr lang="en-IN" sz="1200"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12834F-F2BC-4F64-A222-E63DE74BDAAB}"/>
                  </a:ext>
                </a:extLst>
              </p:cNvPr>
              <p:cNvSpPr txBox="1"/>
              <p:nvPr/>
            </p:nvSpPr>
            <p:spPr>
              <a:xfrm>
                <a:off x="6436755" y="5791707"/>
                <a:ext cx="5275820" cy="5327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buClr>
                    <a:srgbClr val="00B050"/>
                  </a:buClr>
                </a:pPr>
                <a:r>
                  <a:rPr lang="en-US" sz="1200"/>
                  <a:t>Promotional  spends are having an immediate impact on sales than digital or offline.</a:t>
                </a: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D870365-FD28-4BC7-942E-5A870C61C3D1}"/>
                </a:ext>
              </a:extLst>
            </p:cNvPr>
            <p:cNvSpPr/>
            <p:nvPr/>
          </p:nvSpPr>
          <p:spPr>
            <a:xfrm>
              <a:off x="8829692" y="4962927"/>
              <a:ext cx="821300" cy="7672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2" name="Graphic 41" descr="Good Idea with solid fill">
              <a:extLst>
                <a:ext uri="{FF2B5EF4-FFF2-40B4-BE49-F238E27FC236}">
                  <a16:creationId xmlns:a16="http://schemas.microsoft.com/office/drawing/2014/main" id="{615DC500-E3F3-42C9-AABD-91AA6145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19746" y="5042374"/>
              <a:ext cx="641191" cy="641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89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263CA74-1D32-4700-A194-5BC665EEB9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009" y="1343025"/>
          <a:ext cx="11233150" cy="3169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2532B68-E9D6-4811-9D18-125C2C05384C}"/>
              </a:ext>
            </a:extLst>
          </p:cNvPr>
          <p:cNvSpPr txBox="1"/>
          <p:nvPr/>
        </p:nvSpPr>
        <p:spPr>
          <a:xfrm>
            <a:off x="0" y="0"/>
            <a:ext cx="833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IMPACT OF PRODUCT PRICE ON SALES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FBDB60-5413-4C57-9897-58C8BB5FE674}"/>
              </a:ext>
            </a:extLst>
          </p:cNvPr>
          <p:cNvSpPr/>
          <p:nvPr/>
        </p:nvSpPr>
        <p:spPr>
          <a:xfrm>
            <a:off x="343767" y="5165387"/>
            <a:ext cx="5640523" cy="1308816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2EA216-8D96-4263-BF6C-D2CCCC4FF0B4}"/>
              </a:ext>
            </a:extLst>
          </p:cNvPr>
          <p:cNvSpPr/>
          <p:nvPr/>
        </p:nvSpPr>
        <p:spPr>
          <a:xfrm>
            <a:off x="2863066" y="4810769"/>
            <a:ext cx="821300" cy="767223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99BBC3-5965-4D6B-B4D7-75E70459B83B}"/>
              </a:ext>
            </a:extLst>
          </p:cNvPr>
          <p:cNvSpPr txBox="1"/>
          <p:nvPr/>
        </p:nvSpPr>
        <p:spPr>
          <a:xfrm>
            <a:off x="343767" y="5542796"/>
            <a:ext cx="2075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2"/>
                </a:solidFill>
              </a:rPr>
              <a:t>FINDINGS</a:t>
            </a:r>
            <a:endParaRPr lang="en-IN" sz="1200" b="1">
              <a:solidFill>
                <a:schemeClr val="accent2"/>
              </a:solidFill>
            </a:endParaRPr>
          </a:p>
        </p:txBody>
      </p:sp>
      <p:pic>
        <p:nvPicPr>
          <p:cNvPr id="10" name="Graphic 9" descr="Magnifying glass with solid fill">
            <a:extLst>
              <a:ext uri="{FF2B5EF4-FFF2-40B4-BE49-F238E27FC236}">
                <a16:creationId xmlns:a16="http://schemas.microsoft.com/office/drawing/2014/main" id="{66D31EC6-B1FB-45BD-99C6-338BFC78B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1493" y="4908374"/>
            <a:ext cx="632206" cy="6411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8CFAEE-0923-4E38-9DF3-21CFA470CDC7}"/>
              </a:ext>
            </a:extLst>
          </p:cNvPr>
          <p:cNvSpPr txBox="1"/>
          <p:nvPr/>
        </p:nvSpPr>
        <p:spPr>
          <a:xfrm>
            <a:off x="635123" y="5763756"/>
            <a:ext cx="551476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/>
              <a:t>Over the years there was a decrease in sales with the increase in the price of the product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BC85292-FBB5-4640-85E1-AA5CCDBC42EA}"/>
              </a:ext>
            </a:extLst>
          </p:cNvPr>
          <p:cNvSpPr/>
          <p:nvPr/>
        </p:nvSpPr>
        <p:spPr>
          <a:xfrm>
            <a:off x="6150200" y="5165387"/>
            <a:ext cx="5640523" cy="1308816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FFB3F-FBEA-4A2E-BBD6-499318F53D79}"/>
              </a:ext>
            </a:extLst>
          </p:cNvPr>
          <p:cNvSpPr txBox="1"/>
          <p:nvPr/>
        </p:nvSpPr>
        <p:spPr>
          <a:xfrm>
            <a:off x="6149584" y="5535248"/>
            <a:ext cx="2075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2"/>
                </a:solidFill>
              </a:rPr>
              <a:t>INSIGHTS</a:t>
            </a:r>
            <a:endParaRPr lang="en-IN" sz="1200" b="1">
              <a:solidFill>
                <a:schemeClr val="accent2"/>
              </a:solidFill>
            </a:endParaRPr>
          </a:p>
        </p:txBody>
      </p:sp>
      <p:pic>
        <p:nvPicPr>
          <p:cNvPr id="14" name="Graphic 13" descr="Good Idea with solid fill">
            <a:extLst>
              <a:ext uri="{FF2B5EF4-FFF2-40B4-BE49-F238E27FC236}">
                <a16:creationId xmlns:a16="http://schemas.microsoft.com/office/drawing/2014/main" id="{4A114E9D-EA81-4FDA-8F28-06D31B2EC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52364" y="4873784"/>
            <a:ext cx="641191" cy="6411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29C0CC-516A-4AF5-8695-859A9AB16F46}"/>
              </a:ext>
            </a:extLst>
          </p:cNvPr>
          <p:cNvSpPr txBox="1"/>
          <p:nvPr/>
        </p:nvSpPr>
        <p:spPr>
          <a:xfrm>
            <a:off x="6572413" y="5763756"/>
            <a:ext cx="527582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rgbClr val="00B050"/>
              </a:buClr>
            </a:pPr>
            <a:r>
              <a:rPr lang="en-US" sz="1200"/>
              <a:t>Price of the product plays a crucial role in sales as people tend to prefer more affordable products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DF3873-79CD-4A08-8B12-280936413057}"/>
              </a:ext>
            </a:extLst>
          </p:cNvPr>
          <p:cNvSpPr txBox="1"/>
          <p:nvPr/>
        </p:nvSpPr>
        <p:spPr>
          <a:xfrm>
            <a:off x="9493555" y="933353"/>
            <a:ext cx="146713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/>
              <a:t>Correlation: -0.18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C49AC9-37BD-43FD-993F-545FEE57BDDA}"/>
              </a:ext>
            </a:extLst>
          </p:cNvPr>
          <p:cNvGrpSpPr/>
          <p:nvPr/>
        </p:nvGrpSpPr>
        <p:grpSpPr>
          <a:xfrm>
            <a:off x="8970461" y="1184318"/>
            <a:ext cx="2513197" cy="369332"/>
            <a:chOff x="2312894" y="980522"/>
            <a:chExt cx="2393577" cy="58474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F7E08B-3127-41FC-84A2-EE7A89AEEF34}"/>
                </a:ext>
              </a:extLst>
            </p:cNvPr>
            <p:cNvSpPr/>
            <p:nvPr/>
          </p:nvSpPr>
          <p:spPr>
            <a:xfrm>
              <a:off x="2312894" y="980522"/>
              <a:ext cx="2393577" cy="29237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34000">
                  <a:schemeClr val="accent6">
                    <a:lumMod val="40000"/>
                    <a:lumOff val="60000"/>
                  </a:schemeClr>
                </a:gs>
                <a:gs pos="72000">
                  <a:schemeClr val="accent4">
                    <a:lumMod val="40000"/>
                    <a:lumOff val="60000"/>
                  </a:schemeClr>
                </a:gs>
                <a:gs pos="53000">
                  <a:schemeClr val="bg1"/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8DD984-1F51-48DE-95C2-32B45869BC10}"/>
                </a:ext>
              </a:extLst>
            </p:cNvPr>
            <p:cNvSpPr/>
            <p:nvPr/>
          </p:nvSpPr>
          <p:spPr>
            <a:xfrm>
              <a:off x="2312894" y="1272893"/>
              <a:ext cx="2393577" cy="292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accent3">
                      <a:lumMod val="50000"/>
                    </a:schemeClr>
                  </a:solidFill>
                </a:rPr>
                <a:t>-1	    0      	      +1</a:t>
              </a:r>
              <a:endParaRPr lang="en-IN" sz="10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702FDF6-97FA-437A-8682-2B4D643D7529}"/>
              </a:ext>
            </a:extLst>
          </p:cNvPr>
          <p:cNvSpPr/>
          <p:nvPr/>
        </p:nvSpPr>
        <p:spPr>
          <a:xfrm>
            <a:off x="2236304" y="2524539"/>
            <a:ext cx="268358" cy="108408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257948-D4C3-4F2A-95F1-A2E0CD1EF8AB}"/>
              </a:ext>
            </a:extLst>
          </p:cNvPr>
          <p:cNvSpPr/>
          <p:nvPr/>
        </p:nvSpPr>
        <p:spPr>
          <a:xfrm>
            <a:off x="3366051" y="2524539"/>
            <a:ext cx="268358" cy="108408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76750A-112E-429B-ADA8-9F5832CFE554}"/>
              </a:ext>
            </a:extLst>
          </p:cNvPr>
          <p:cNvSpPr/>
          <p:nvPr/>
        </p:nvSpPr>
        <p:spPr>
          <a:xfrm>
            <a:off x="4764156" y="2524539"/>
            <a:ext cx="268358" cy="108408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390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726D-3D95-4F6D-A762-012C2715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88"/>
            <a:ext cx="11712575" cy="439706"/>
          </a:xfrm>
        </p:spPr>
        <p:txBody>
          <a:bodyPr>
            <a:normAutofit/>
          </a:bodyPr>
          <a:lstStyle/>
          <a:p>
            <a:r>
              <a:rPr lang="en-US" sz="2400"/>
              <a:t>Impact of DVM on sales</a:t>
            </a:r>
            <a:r>
              <a:rPr lang="en-IN" sz="240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939072-CE69-4CFE-9E2B-BBB7D21EA3D8}"/>
              </a:ext>
            </a:extLst>
          </p:cNvPr>
          <p:cNvGrpSpPr/>
          <p:nvPr/>
        </p:nvGrpSpPr>
        <p:grpSpPr>
          <a:xfrm>
            <a:off x="299228" y="4810769"/>
            <a:ext cx="5727577" cy="1792852"/>
            <a:chOff x="299228" y="4810769"/>
            <a:chExt cx="5727577" cy="179285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4D3097A-3B6C-4E87-BA87-F57FB036C27E}"/>
                </a:ext>
              </a:extLst>
            </p:cNvPr>
            <p:cNvSpPr/>
            <p:nvPr/>
          </p:nvSpPr>
          <p:spPr>
            <a:xfrm>
              <a:off x="299228" y="5184090"/>
              <a:ext cx="5640523" cy="1308816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4845368-BFF9-4637-821D-48009C9FF0B4}"/>
                </a:ext>
              </a:extLst>
            </p:cNvPr>
            <p:cNvSpPr/>
            <p:nvPr/>
          </p:nvSpPr>
          <p:spPr>
            <a:xfrm>
              <a:off x="2863066" y="4810769"/>
              <a:ext cx="821300" cy="7672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2B6300-94F6-420D-AE25-6A0C407D3D1E}"/>
                </a:ext>
              </a:extLst>
            </p:cNvPr>
            <p:cNvSpPr txBox="1"/>
            <p:nvPr/>
          </p:nvSpPr>
          <p:spPr>
            <a:xfrm>
              <a:off x="299228" y="5522671"/>
              <a:ext cx="2075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FINDINGS</a:t>
              </a:r>
              <a:endParaRPr lang="en-IN" sz="1200" b="1">
                <a:solidFill>
                  <a:schemeClr val="accent2"/>
                </a:solidFill>
              </a:endParaRPr>
            </a:p>
          </p:txBody>
        </p:sp>
        <p:pic>
          <p:nvPicPr>
            <p:cNvPr id="21" name="Graphic 20" descr="Magnifying glass with solid fill">
              <a:extLst>
                <a:ext uri="{FF2B5EF4-FFF2-40B4-BE49-F238E27FC236}">
                  <a16:creationId xmlns:a16="http://schemas.microsoft.com/office/drawing/2014/main" id="{1DE3006F-CE76-44A3-B0A5-0F45A0A34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64599" y="4881480"/>
              <a:ext cx="632206" cy="6411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542275-1F14-4F0C-9586-7F9DC3268A6C}"/>
                </a:ext>
              </a:extLst>
            </p:cNvPr>
            <p:cNvSpPr txBox="1"/>
            <p:nvPr/>
          </p:nvSpPr>
          <p:spPr>
            <a:xfrm>
              <a:off x="711606" y="5772624"/>
              <a:ext cx="53151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IN" sz="1200" err="1"/>
                <a:t>Bledina</a:t>
              </a:r>
              <a:r>
                <a:rPr lang="en-IN" sz="1200"/>
                <a:t> DVM increases after some lag whenever a spike in sales is encountered this lag is due to a dip in DVM caused by increased sales. </a:t>
              </a:r>
            </a:p>
            <a:p>
              <a:pPr marL="285750" indent="-285750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endParaRPr lang="en-IN" sz="12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D8C88D3-1801-4CD2-B486-7270EDA9D7D5}"/>
              </a:ext>
            </a:extLst>
          </p:cNvPr>
          <p:cNvGrpSpPr/>
          <p:nvPr/>
        </p:nvGrpSpPr>
        <p:grpSpPr>
          <a:xfrm>
            <a:off x="6248204" y="4855905"/>
            <a:ext cx="5640523" cy="1598173"/>
            <a:chOff x="6101992" y="4814707"/>
            <a:chExt cx="5640523" cy="159817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07C6DEF-8BEC-46A1-801A-C4AE921BAAF8}"/>
                </a:ext>
              </a:extLst>
            </p:cNvPr>
            <p:cNvSpPr/>
            <p:nvPr/>
          </p:nvSpPr>
          <p:spPr>
            <a:xfrm>
              <a:off x="6101992" y="5104064"/>
              <a:ext cx="5640523" cy="130881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BAD0D2-1F29-4786-B8E0-E4955DEC956F}"/>
                </a:ext>
              </a:extLst>
            </p:cNvPr>
            <p:cNvSpPr txBox="1"/>
            <p:nvPr/>
          </p:nvSpPr>
          <p:spPr>
            <a:xfrm>
              <a:off x="6101992" y="5481473"/>
              <a:ext cx="2075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INSIGHTS</a:t>
              </a:r>
              <a:endParaRPr lang="en-IN" sz="1200" b="1">
                <a:solidFill>
                  <a:schemeClr val="accent2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36304F-E6B7-47A9-B4CE-37717DBFD00F}"/>
                </a:ext>
              </a:extLst>
            </p:cNvPr>
            <p:cNvSpPr/>
            <p:nvPr/>
          </p:nvSpPr>
          <p:spPr>
            <a:xfrm>
              <a:off x="8762310" y="4814707"/>
              <a:ext cx="821300" cy="7672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6" name="Graphic 25" descr="Good Idea with solid fill">
              <a:extLst>
                <a:ext uri="{FF2B5EF4-FFF2-40B4-BE49-F238E27FC236}">
                  <a16:creationId xmlns:a16="http://schemas.microsoft.com/office/drawing/2014/main" id="{207A465B-2306-40C7-ABF3-7FF06C5B5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52364" y="4814708"/>
              <a:ext cx="700268" cy="70026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F3F091-0AA7-4DF0-9139-D6D31415D6CB}"/>
                </a:ext>
              </a:extLst>
            </p:cNvPr>
            <p:cNvSpPr txBox="1"/>
            <p:nvPr/>
          </p:nvSpPr>
          <p:spPr>
            <a:xfrm>
              <a:off x="6430518" y="5681190"/>
              <a:ext cx="527582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buClr>
                  <a:srgbClr val="00B050"/>
                </a:buClr>
              </a:pPr>
              <a:r>
                <a:rPr lang="en-US" sz="1200"/>
                <a:t>As </a:t>
              </a:r>
              <a:r>
                <a:rPr lang="en-US" sz="1200" err="1"/>
                <a:t>Bledina</a:t>
              </a:r>
              <a:r>
                <a:rPr lang="en-US" sz="1200"/>
                <a:t> DVM is decreased over time our sales also decreased.  </a:t>
              </a:r>
            </a:p>
          </p:txBody>
        </p:sp>
      </p:grp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5493737A-2996-4475-BE61-E4D9DC542C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-60450"/>
            <a:ext cx="1678580" cy="7301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146B822-6F5A-4CE4-8517-0B6A3378D982}"/>
              </a:ext>
            </a:extLst>
          </p:cNvPr>
          <p:cNvSpPr txBox="1"/>
          <p:nvPr/>
        </p:nvSpPr>
        <p:spPr>
          <a:xfrm>
            <a:off x="9115865" y="1113688"/>
            <a:ext cx="1548821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Correlation: 0.28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CF4179-6893-49FB-8C12-E75D7ABC1365}"/>
              </a:ext>
            </a:extLst>
          </p:cNvPr>
          <p:cNvGrpSpPr/>
          <p:nvPr/>
        </p:nvGrpSpPr>
        <p:grpSpPr>
          <a:xfrm>
            <a:off x="8633676" y="1390687"/>
            <a:ext cx="2513197" cy="369332"/>
            <a:chOff x="2312894" y="980522"/>
            <a:chExt cx="2393577" cy="58474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3E49629-6C6C-436D-A60A-417ACE3C30F9}"/>
                </a:ext>
              </a:extLst>
            </p:cNvPr>
            <p:cNvSpPr/>
            <p:nvPr/>
          </p:nvSpPr>
          <p:spPr>
            <a:xfrm>
              <a:off x="2312894" y="980522"/>
              <a:ext cx="2393577" cy="29237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34000">
                  <a:schemeClr val="accent6">
                    <a:lumMod val="40000"/>
                    <a:lumOff val="60000"/>
                  </a:schemeClr>
                </a:gs>
                <a:gs pos="72000">
                  <a:schemeClr val="accent4">
                    <a:lumMod val="40000"/>
                    <a:lumOff val="60000"/>
                  </a:schemeClr>
                </a:gs>
                <a:gs pos="53000">
                  <a:schemeClr val="bg1"/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B9DF94A-6C15-4BC7-958F-6FA56814D821}"/>
                </a:ext>
              </a:extLst>
            </p:cNvPr>
            <p:cNvSpPr/>
            <p:nvPr/>
          </p:nvSpPr>
          <p:spPr>
            <a:xfrm>
              <a:off x="2312894" y="1272893"/>
              <a:ext cx="2393577" cy="292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accent3">
                      <a:lumMod val="50000"/>
                    </a:schemeClr>
                  </a:solidFill>
                </a:rPr>
                <a:t>-1	    0      	      +1</a:t>
              </a:r>
              <a:endParaRPr lang="en-IN" sz="10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65300F66-0B71-409F-A821-CFCD734D15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964733"/>
              </p:ext>
            </p:extLst>
          </p:nvPr>
        </p:nvGraphicFramePr>
        <p:xfrm>
          <a:off x="711605" y="1461398"/>
          <a:ext cx="11000969" cy="3339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7EA3D97A-14B8-4503-A017-E84742108AC9}"/>
              </a:ext>
            </a:extLst>
          </p:cNvPr>
          <p:cNvSpPr/>
          <p:nvPr/>
        </p:nvSpPr>
        <p:spPr>
          <a:xfrm>
            <a:off x="4259630" y="2046929"/>
            <a:ext cx="268360" cy="108407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F2734E-E73F-48DC-975D-17DFA3D5D342}"/>
              </a:ext>
            </a:extLst>
          </p:cNvPr>
          <p:cNvSpPr/>
          <p:nvPr/>
        </p:nvSpPr>
        <p:spPr>
          <a:xfrm>
            <a:off x="3550186" y="2274552"/>
            <a:ext cx="268360" cy="108408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F2734E-E73F-48DC-975D-17DFA3D5D342}"/>
              </a:ext>
            </a:extLst>
          </p:cNvPr>
          <p:cNvSpPr/>
          <p:nvPr/>
        </p:nvSpPr>
        <p:spPr>
          <a:xfrm>
            <a:off x="7815892" y="2588959"/>
            <a:ext cx="268360" cy="108408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276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9235-6F9F-4CB4-8B3C-0069113B3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8815"/>
            <a:ext cx="11712575" cy="447662"/>
          </a:xfrm>
        </p:spPr>
        <p:txBody>
          <a:bodyPr>
            <a:normAutofit/>
          </a:bodyPr>
          <a:lstStyle/>
          <a:p>
            <a:r>
              <a:rPr lang="en-IN" sz="2400"/>
              <a:t>competitors Spends impacts </a:t>
            </a:r>
            <a:r>
              <a:rPr lang="en-IN" sz="2400" err="1"/>
              <a:t>bledina</a:t>
            </a:r>
            <a:r>
              <a:rPr lang="en-IN" sz="2400"/>
              <a:t> sales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F6BF1B-3555-4161-864C-107E8AE7F584}"/>
              </a:ext>
            </a:extLst>
          </p:cNvPr>
          <p:cNvGrpSpPr/>
          <p:nvPr/>
        </p:nvGrpSpPr>
        <p:grpSpPr>
          <a:xfrm>
            <a:off x="301137" y="4747270"/>
            <a:ext cx="5700458" cy="1726933"/>
            <a:chOff x="301137" y="4747270"/>
            <a:chExt cx="5700458" cy="172693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BDC789-734C-4561-9D16-AA054E676789}"/>
                </a:ext>
              </a:extLst>
            </p:cNvPr>
            <p:cNvSpPr/>
            <p:nvPr/>
          </p:nvSpPr>
          <p:spPr>
            <a:xfrm>
              <a:off x="301137" y="5165387"/>
              <a:ext cx="5640523" cy="1308816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C7D06CC-E48E-460D-8D2B-360C7CD4270A}"/>
                </a:ext>
              </a:extLst>
            </p:cNvPr>
            <p:cNvSpPr/>
            <p:nvPr/>
          </p:nvSpPr>
          <p:spPr>
            <a:xfrm>
              <a:off x="2863066" y="4747270"/>
              <a:ext cx="821300" cy="8307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95D33C-B96E-4269-9A7B-A70FC987A8ED}"/>
                </a:ext>
              </a:extLst>
            </p:cNvPr>
            <p:cNvSpPr txBox="1"/>
            <p:nvPr/>
          </p:nvSpPr>
          <p:spPr>
            <a:xfrm>
              <a:off x="301137" y="5514975"/>
              <a:ext cx="2075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FINDINGS</a:t>
              </a:r>
              <a:endParaRPr lang="en-IN" sz="1200" b="1">
                <a:solidFill>
                  <a:schemeClr val="accent2"/>
                </a:solidFill>
              </a:endParaRPr>
            </a:p>
          </p:txBody>
        </p:sp>
        <p:pic>
          <p:nvPicPr>
            <p:cNvPr id="13" name="Graphic 12" descr="Magnifying glass with solid fill">
              <a:extLst>
                <a:ext uri="{FF2B5EF4-FFF2-40B4-BE49-F238E27FC236}">
                  <a16:creationId xmlns:a16="http://schemas.microsoft.com/office/drawing/2014/main" id="{C03227A3-8042-492B-9F93-04935C573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55207" y="4844874"/>
              <a:ext cx="632206" cy="64119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F7AF0C-C886-4943-AA2C-33D0DB2A1FC2}"/>
                </a:ext>
              </a:extLst>
            </p:cNvPr>
            <p:cNvSpPr txBox="1"/>
            <p:nvPr/>
          </p:nvSpPr>
          <p:spPr>
            <a:xfrm>
              <a:off x="686396" y="5791974"/>
              <a:ext cx="53151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/>
                <a:t>Increase in competitors spends impacts </a:t>
              </a:r>
              <a:r>
                <a:rPr lang="en-US" sz="1200" err="1"/>
                <a:t>Bledina</a:t>
              </a:r>
              <a:r>
                <a:rPr lang="en-US" sz="1200"/>
                <a:t> sales immediately or with a lag.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AF589E5-2B4C-492A-B98A-3ED02B34F2CB}"/>
              </a:ext>
            </a:extLst>
          </p:cNvPr>
          <p:cNvGrpSpPr/>
          <p:nvPr/>
        </p:nvGrpSpPr>
        <p:grpSpPr>
          <a:xfrm>
            <a:off x="6150200" y="4751208"/>
            <a:ext cx="5789128" cy="1722995"/>
            <a:chOff x="6150200" y="4751208"/>
            <a:chExt cx="5789128" cy="172299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0E57844-B40B-4F34-B7E1-E85FD40DEF9D}"/>
                </a:ext>
              </a:extLst>
            </p:cNvPr>
            <p:cNvSpPr/>
            <p:nvPr/>
          </p:nvSpPr>
          <p:spPr>
            <a:xfrm>
              <a:off x="6150200" y="5165387"/>
              <a:ext cx="5640523" cy="130881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D67527-1CBC-42FC-A07F-E5B147FD7E6C}"/>
                </a:ext>
              </a:extLst>
            </p:cNvPr>
            <p:cNvSpPr txBox="1"/>
            <p:nvPr/>
          </p:nvSpPr>
          <p:spPr>
            <a:xfrm>
              <a:off x="6150200" y="5505780"/>
              <a:ext cx="2075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INSIGHTS</a:t>
              </a:r>
              <a:endParaRPr lang="en-IN" sz="1200" b="1">
                <a:solidFill>
                  <a:schemeClr val="accent2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8682E7A-4693-4D86-A901-ADDEA172F202}"/>
                </a:ext>
              </a:extLst>
            </p:cNvPr>
            <p:cNvSpPr/>
            <p:nvPr/>
          </p:nvSpPr>
          <p:spPr>
            <a:xfrm>
              <a:off x="8762310" y="4751208"/>
              <a:ext cx="821300" cy="8307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8" name="Graphic 17" descr="Good Idea with solid fill">
              <a:extLst>
                <a:ext uri="{FF2B5EF4-FFF2-40B4-BE49-F238E27FC236}">
                  <a16:creationId xmlns:a16="http://schemas.microsoft.com/office/drawing/2014/main" id="{D2A278D3-23CA-4604-B32A-D6D5F24FF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52364" y="4873784"/>
              <a:ext cx="641191" cy="6411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70C66C-446B-4B97-91F4-D1404F8E4467}"/>
                </a:ext>
              </a:extLst>
            </p:cNvPr>
            <p:cNvSpPr txBox="1"/>
            <p:nvPr/>
          </p:nvSpPr>
          <p:spPr>
            <a:xfrm>
              <a:off x="6663508" y="5782779"/>
              <a:ext cx="5275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00B050"/>
                </a:buClr>
              </a:pPr>
              <a:r>
                <a:rPr lang="en-US" sz="1200"/>
                <a:t>The competitors spends may cause an impact on the expected result of our spendings </a:t>
              </a:r>
            </a:p>
          </p:txBody>
        </p:sp>
      </p:grpSp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866D011E-B4F2-4DCC-8CC0-7A2BF804BA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999" y="-51658"/>
            <a:ext cx="1678580" cy="7301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E37471-020E-4E91-800D-27A6862F527F}"/>
              </a:ext>
            </a:extLst>
          </p:cNvPr>
          <p:cNvSpPr txBox="1"/>
          <p:nvPr/>
        </p:nvSpPr>
        <p:spPr>
          <a:xfrm>
            <a:off x="9115865" y="1072126"/>
            <a:ext cx="1467135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/>
              <a:t>Correlation:0.06</a:t>
            </a:r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54F3DAAC-4FFB-41BD-BD96-19334F18C7E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9425" y="1355001"/>
          <a:ext cx="11233150" cy="3082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5C6D4E1D-311D-4119-8FA5-D20B2A327EB2}"/>
              </a:ext>
            </a:extLst>
          </p:cNvPr>
          <p:cNvGrpSpPr/>
          <p:nvPr/>
        </p:nvGrpSpPr>
        <p:grpSpPr>
          <a:xfrm>
            <a:off x="8592833" y="1340994"/>
            <a:ext cx="2513197" cy="369332"/>
            <a:chOff x="2312894" y="980522"/>
            <a:chExt cx="2393577" cy="58474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8E1550D-7289-4848-8D61-4AFD02ECB632}"/>
                </a:ext>
              </a:extLst>
            </p:cNvPr>
            <p:cNvSpPr/>
            <p:nvPr/>
          </p:nvSpPr>
          <p:spPr>
            <a:xfrm>
              <a:off x="2312894" y="980522"/>
              <a:ext cx="2393577" cy="29237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34000">
                  <a:schemeClr val="accent6">
                    <a:lumMod val="40000"/>
                    <a:lumOff val="60000"/>
                  </a:schemeClr>
                </a:gs>
                <a:gs pos="72000">
                  <a:schemeClr val="accent4">
                    <a:lumMod val="40000"/>
                    <a:lumOff val="60000"/>
                  </a:schemeClr>
                </a:gs>
                <a:gs pos="53000">
                  <a:schemeClr val="bg1"/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4D1435-E62E-48A7-99CF-FC688CEBB92C}"/>
                </a:ext>
              </a:extLst>
            </p:cNvPr>
            <p:cNvSpPr/>
            <p:nvPr/>
          </p:nvSpPr>
          <p:spPr>
            <a:xfrm>
              <a:off x="2312894" y="1272893"/>
              <a:ext cx="2393577" cy="292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accent3">
                      <a:lumMod val="50000"/>
                    </a:schemeClr>
                  </a:solidFill>
                </a:rPr>
                <a:t>-1	    0      	      +1</a:t>
              </a:r>
              <a:endParaRPr lang="en-IN" sz="10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A4817A6-D11A-4339-9A8F-E202A8C273BC}"/>
              </a:ext>
            </a:extLst>
          </p:cNvPr>
          <p:cNvSpPr/>
          <p:nvPr/>
        </p:nvSpPr>
        <p:spPr>
          <a:xfrm>
            <a:off x="6848018" y="2632974"/>
            <a:ext cx="268358" cy="108408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4817A6-D11A-4339-9A8F-E202A8C273BC}"/>
              </a:ext>
            </a:extLst>
          </p:cNvPr>
          <p:cNvSpPr/>
          <p:nvPr/>
        </p:nvSpPr>
        <p:spPr>
          <a:xfrm>
            <a:off x="5587929" y="2632974"/>
            <a:ext cx="268358" cy="108408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8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4D005-B9E8-4C8C-815C-F271EAE2D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9"/>
            <a:ext cx="11712575" cy="421982"/>
          </a:xfrm>
        </p:spPr>
        <p:txBody>
          <a:bodyPr>
            <a:normAutofit/>
          </a:bodyPr>
          <a:lstStyle/>
          <a:p>
            <a:r>
              <a:rPr lang="en-US" sz="2400"/>
              <a:t>Impact of livebirths On sales</a:t>
            </a:r>
            <a:endParaRPr lang="en-IN" sz="240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BD4921B-631B-43A7-8B3E-6DFDE103766D}"/>
              </a:ext>
            </a:extLst>
          </p:cNvPr>
          <p:cNvGraphicFramePr>
            <a:graphicFrameLocks/>
          </p:cNvGraphicFramePr>
          <p:nvPr/>
        </p:nvGraphicFramePr>
        <p:xfrm>
          <a:off x="476013" y="808430"/>
          <a:ext cx="11491828" cy="2129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F5F9D68-BB3C-41D7-AF60-A0A83BB31BA3}"/>
              </a:ext>
            </a:extLst>
          </p:cNvPr>
          <p:cNvGraphicFramePr>
            <a:graphicFrameLocks/>
          </p:cNvGraphicFramePr>
          <p:nvPr/>
        </p:nvGraphicFramePr>
        <p:xfrm>
          <a:off x="476013" y="2664823"/>
          <a:ext cx="11921483" cy="2222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0AF12AE-B894-46A7-BD0A-398BDB87DE5C}"/>
              </a:ext>
            </a:extLst>
          </p:cNvPr>
          <p:cNvSpPr/>
          <p:nvPr/>
        </p:nvSpPr>
        <p:spPr>
          <a:xfrm>
            <a:off x="6731151" y="1346306"/>
            <a:ext cx="324031" cy="3799279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42EC9-9424-492F-B833-6584CB3BEC0C}"/>
              </a:ext>
            </a:extLst>
          </p:cNvPr>
          <p:cNvSpPr/>
          <p:nvPr/>
        </p:nvSpPr>
        <p:spPr>
          <a:xfrm>
            <a:off x="10324374" y="1332075"/>
            <a:ext cx="328095" cy="383888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063E3E-B4BF-40C6-B403-2796F6FE38DA}"/>
              </a:ext>
            </a:extLst>
          </p:cNvPr>
          <p:cNvSpPr/>
          <p:nvPr/>
        </p:nvSpPr>
        <p:spPr>
          <a:xfrm>
            <a:off x="2225602" y="1332075"/>
            <a:ext cx="324031" cy="380501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91D6D4-3914-4ADE-81D4-2A10B6F1563C}"/>
              </a:ext>
            </a:extLst>
          </p:cNvPr>
          <p:cNvSpPr/>
          <p:nvPr/>
        </p:nvSpPr>
        <p:spPr>
          <a:xfrm>
            <a:off x="7609912" y="1346306"/>
            <a:ext cx="328094" cy="3799279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6B3465-8506-415D-B616-ADE4A1C0F23C}"/>
              </a:ext>
            </a:extLst>
          </p:cNvPr>
          <p:cNvGrpSpPr/>
          <p:nvPr/>
        </p:nvGrpSpPr>
        <p:grpSpPr>
          <a:xfrm>
            <a:off x="301137" y="4810769"/>
            <a:ext cx="5690593" cy="1663434"/>
            <a:chOff x="301137" y="4810769"/>
            <a:chExt cx="5690593" cy="166343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E5B8BEA-D20E-480D-AC32-DD2D51156122}"/>
                </a:ext>
              </a:extLst>
            </p:cNvPr>
            <p:cNvSpPr/>
            <p:nvPr/>
          </p:nvSpPr>
          <p:spPr>
            <a:xfrm>
              <a:off x="301137" y="5165387"/>
              <a:ext cx="5640523" cy="1308816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C76709-EFA7-4206-9E98-596FEF00FAEA}"/>
                </a:ext>
              </a:extLst>
            </p:cNvPr>
            <p:cNvSpPr/>
            <p:nvPr/>
          </p:nvSpPr>
          <p:spPr>
            <a:xfrm>
              <a:off x="2863066" y="4810769"/>
              <a:ext cx="821300" cy="7672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5C3E9D-F0B0-451D-BCCE-657845314F6E}"/>
                </a:ext>
              </a:extLst>
            </p:cNvPr>
            <p:cNvSpPr txBox="1"/>
            <p:nvPr/>
          </p:nvSpPr>
          <p:spPr>
            <a:xfrm>
              <a:off x="301137" y="5492236"/>
              <a:ext cx="2075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FINDINGS</a:t>
              </a:r>
              <a:endParaRPr lang="en-IN" sz="1200" b="1">
                <a:solidFill>
                  <a:schemeClr val="accent2"/>
                </a:solidFill>
              </a:endParaRPr>
            </a:p>
          </p:txBody>
        </p:sp>
        <p:pic>
          <p:nvPicPr>
            <p:cNvPr id="22" name="Graphic 21" descr="Magnifying glass with solid fill">
              <a:extLst>
                <a:ext uri="{FF2B5EF4-FFF2-40B4-BE49-F238E27FC236}">
                  <a16:creationId xmlns:a16="http://schemas.microsoft.com/office/drawing/2014/main" id="{C2B89CB0-BAA0-4B11-9E66-B4A53854B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91493" y="4908374"/>
              <a:ext cx="632206" cy="64119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054E18-6D1C-4EB8-A919-BBAA37AC0B43}"/>
                </a:ext>
              </a:extLst>
            </p:cNvPr>
            <p:cNvSpPr txBox="1"/>
            <p:nvPr/>
          </p:nvSpPr>
          <p:spPr>
            <a:xfrm>
              <a:off x="676531" y="5791974"/>
              <a:ext cx="531519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/>
                <a:t>Sales and Livebirth are having a </a:t>
              </a:r>
              <a:r>
                <a:rPr lang="en-US" sz="1200" err="1"/>
                <a:t>seasonality:They</a:t>
              </a:r>
              <a:r>
                <a:rPr lang="en-US" sz="1200"/>
                <a:t> are dipping in the month of Feb, Aug, Nov and rising in July every year. 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61CE1BD-7657-4AF4-ADE7-18F1850276D8}"/>
              </a:ext>
            </a:extLst>
          </p:cNvPr>
          <p:cNvGrpSpPr/>
          <p:nvPr/>
        </p:nvGrpSpPr>
        <p:grpSpPr>
          <a:xfrm>
            <a:off x="6144133" y="4814707"/>
            <a:ext cx="5746730" cy="1659496"/>
            <a:chOff x="6144133" y="4814707"/>
            <a:chExt cx="5746730" cy="1659496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43DA569-C916-454E-BBEB-6B2BBE8F89ED}"/>
                </a:ext>
              </a:extLst>
            </p:cNvPr>
            <p:cNvSpPr/>
            <p:nvPr/>
          </p:nvSpPr>
          <p:spPr>
            <a:xfrm>
              <a:off x="6150200" y="5165387"/>
              <a:ext cx="5640523" cy="130881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528529-C34D-46D0-A549-20E5A6097A2A}"/>
                </a:ext>
              </a:extLst>
            </p:cNvPr>
            <p:cNvSpPr txBox="1"/>
            <p:nvPr/>
          </p:nvSpPr>
          <p:spPr>
            <a:xfrm>
              <a:off x="6144133" y="5514975"/>
              <a:ext cx="2075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INSIGHTS</a:t>
              </a:r>
              <a:endParaRPr lang="en-IN" sz="1200" b="1">
                <a:solidFill>
                  <a:schemeClr val="accent2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A2FB978-3666-41B2-A29C-FA39F322F55A}"/>
                </a:ext>
              </a:extLst>
            </p:cNvPr>
            <p:cNvSpPr/>
            <p:nvPr/>
          </p:nvSpPr>
          <p:spPr>
            <a:xfrm>
              <a:off x="8762310" y="4814707"/>
              <a:ext cx="821300" cy="7672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7" name="Graphic 26" descr="Good Idea with solid fill">
              <a:extLst>
                <a:ext uri="{FF2B5EF4-FFF2-40B4-BE49-F238E27FC236}">
                  <a16:creationId xmlns:a16="http://schemas.microsoft.com/office/drawing/2014/main" id="{D8B34178-BA14-4ABA-AB8B-AD2BA72D5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52364" y="4873784"/>
              <a:ext cx="641191" cy="64119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055C5C-BF95-4FF1-B79D-957905B534EE}"/>
                </a:ext>
              </a:extLst>
            </p:cNvPr>
            <p:cNvSpPr txBox="1"/>
            <p:nvPr/>
          </p:nvSpPr>
          <p:spPr>
            <a:xfrm>
              <a:off x="6615043" y="5811510"/>
              <a:ext cx="527582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buClr>
                  <a:srgbClr val="00B050"/>
                </a:buClr>
              </a:pPr>
              <a:r>
                <a:rPr lang="en-US" sz="1200"/>
                <a:t>The sales is highly dependent upon live-birth as </a:t>
              </a:r>
              <a:r>
                <a:rPr lang="en-US" sz="1200" err="1"/>
                <a:t>Bledina</a:t>
              </a:r>
              <a:r>
                <a:rPr lang="en-US" sz="1200"/>
                <a:t> is a brand for Infant products.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3871B-FD06-4DAA-AEDC-682BCC85070F}"/>
              </a:ext>
            </a:extLst>
          </p:cNvPr>
          <p:cNvSpPr/>
          <p:nvPr/>
        </p:nvSpPr>
        <p:spPr>
          <a:xfrm>
            <a:off x="6753484" y="1350476"/>
            <a:ext cx="324031" cy="380501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630785-F807-4957-A1F0-0D541837B59D}"/>
              </a:ext>
            </a:extLst>
          </p:cNvPr>
          <p:cNvSpPr/>
          <p:nvPr/>
        </p:nvSpPr>
        <p:spPr>
          <a:xfrm>
            <a:off x="10344329" y="1326506"/>
            <a:ext cx="324031" cy="380501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743673-AA62-4597-8F84-4B0BFC94A6D3}"/>
              </a:ext>
            </a:extLst>
          </p:cNvPr>
          <p:cNvSpPr/>
          <p:nvPr/>
        </p:nvSpPr>
        <p:spPr>
          <a:xfrm>
            <a:off x="7633930" y="1350003"/>
            <a:ext cx="324031" cy="380501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8912BBC3-F717-4269-9FCB-519221B18BE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221" y="0"/>
            <a:ext cx="1678580" cy="7301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8E4B31-AEB5-49DB-B6D9-F4CCB142D196}"/>
              </a:ext>
            </a:extLst>
          </p:cNvPr>
          <p:cNvSpPr txBox="1"/>
          <p:nvPr/>
        </p:nvSpPr>
        <p:spPr>
          <a:xfrm>
            <a:off x="8498254" y="302169"/>
            <a:ext cx="1467135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Correlation:0.86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D462E61-016B-4E06-BF54-571D1E732A76}"/>
              </a:ext>
            </a:extLst>
          </p:cNvPr>
          <p:cNvGrpSpPr/>
          <p:nvPr/>
        </p:nvGrpSpPr>
        <p:grpSpPr>
          <a:xfrm>
            <a:off x="7975224" y="569621"/>
            <a:ext cx="2513197" cy="369332"/>
            <a:chOff x="2312894" y="980522"/>
            <a:chExt cx="2393577" cy="58474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6D165E6-2FFE-4F45-B5DC-8CA7D2DBEF7F}"/>
                </a:ext>
              </a:extLst>
            </p:cNvPr>
            <p:cNvSpPr/>
            <p:nvPr/>
          </p:nvSpPr>
          <p:spPr>
            <a:xfrm>
              <a:off x="2312894" y="980522"/>
              <a:ext cx="2393577" cy="29237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34000">
                  <a:schemeClr val="accent6">
                    <a:lumMod val="40000"/>
                    <a:lumOff val="60000"/>
                  </a:schemeClr>
                </a:gs>
                <a:gs pos="72000">
                  <a:schemeClr val="accent4">
                    <a:lumMod val="40000"/>
                    <a:lumOff val="60000"/>
                  </a:schemeClr>
                </a:gs>
                <a:gs pos="53000">
                  <a:schemeClr val="bg1"/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66A3B35-FBE7-4A40-BBC8-13FF895CC4C3}"/>
                </a:ext>
              </a:extLst>
            </p:cNvPr>
            <p:cNvSpPr/>
            <p:nvPr/>
          </p:nvSpPr>
          <p:spPr>
            <a:xfrm>
              <a:off x="2312894" y="1272893"/>
              <a:ext cx="2393577" cy="292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accent3">
                      <a:lumMod val="50000"/>
                    </a:schemeClr>
                  </a:solidFill>
                </a:rPr>
                <a:t>-1	    0      	      +1</a:t>
              </a:r>
              <a:endParaRPr lang="en-IN" sz="10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451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Title">
            <a:extLst>
              <a:ext uri="{FF2B5EF4-FFF2-40B4-BE49-F238E27FC236}">
                <a16:creationId xmlns:a16="http://schemas.microsoft.com/office/drawing/2014/main" id="{B1CD5A1C-6CF3-4AD0-A182-173D79A4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" y="360780"/>
            <a:ext cx="11340000" cy="540000"/>
          </a:xfrm>
        </p:spPr>
        <p:txBody>
          <a:bodyPr>
            <a:normAutofit/>
          </a:bodyPr>
          <a:lstStyle/>
          <a:p>
            <a:r>
              <a:rPr lang="en-ZA" sz="2400" b="1">
                <a:solidFill>
                  <a:srgbClr val="002060"/>
                </a:solidFill>
                <a:latin typeface="Montserrat" panose="00000500000000000000" pitchFamily="50" charset="0"/>
              </a:rPr>
              <a:t>PRODUCT ROADMAP</a:t>
            </a:r>
          </a:p>
        </p:txBody>
      </p:sp>
      <p:grpSp>
        <p:nvGrpSpPr>
          <p:cNvPr id="5" name="Timeline" title="Timeline">
            <a:extLst>
              <a:ext uri="{FF2B5EF4-FFF2-40B4-BE49-F238E27FC236}">
                <a16:creationId xmlns:a16="http://schemas.microsoft.com/office/drawing/2014/main" id="{89FC583A-808E-4951-A1A7-46960E98547E}"/>
              </a:ext>
            </a:extLst>
          </p:cNvPr>
          <p:cNvGrpSpPr/>
          <p:nvPr/>
        </p:nvGrpSpPr>
        <p:grpSpPr>
          <a:xfrm>
            <a:off x="426000" y="3753769"/>
            <a:ext cx="11214665" cy="165471"/>
            <a:chOff x="418011" y="3346265"/>
            <a:chExt cx="11214665" cy="16547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320489C-B24F-4AF3-9975-98A01188F208}"/>
                </a:ext>
              </a:extLst>
            </p:cNvPr>
            <p:cNvCxnSpPr>
              <a:cxnSpLocks/>
            </p:cNvCxnSpPr>
            <p:nvPr/>
          </p:nvCxnSpPr>
          <p:spPr>
            <a:xfrm>
              <a:off x="418011" y="3429000"/>
              <a:ext cx="11214665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C76711D-7DB6-456D-9B5C-C8E593263708}"/>
                </a:ext>
              </a:extLst>
            </p:cNvPr>
            <p:cNvCxnSpPr>
              <a:cxnSpLocks/>
            </p:cNvCxnSpPr>
            <p:nvPr/>
          </p:nvCxnSpPr>
          <p:spPr>
            <a:xfrm>
              <a:off x="106747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49EAE61-1DFD-4A0A-9CD4-DFE972B11173}"/>
                </a:ext>
              </a:extLst>
            </p:cNvPr>
            <p:cNvCxnSpPr>
              <a:cxnSpLocks/>
            </p:cNvCxnSpPr>
            <p:nvPr/>
          </p:nvCxnSpPr>
          <p:spPr>
            <a:xfrm>
              <a:off x="1714868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BC33711-DBB2-44D6-A9C4-9585979B9CE6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60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A08FF0E-49ED-4F9D-8FAE-4CE8B700FB68}"/>
                </a:ext>
              </a:extLst>
            </p:cNvPr>
            <p:cNvCxnSpPr>
              <a:cxnSpLocks/>
            </p:cNvCxnSpPr>
            <p:nvPr/>
          </p:nvCxnSpPr>
          <p:spPr>
            <a:xfrm>
              <a:off x="3009652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1E9946-78CB-455A-A92A-16552209C73F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44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62A05AC-802B-47B9-919F-33D18B0B8E33}"/>
                </a:ext>
              </a:extLst>
            </p:cNvPr>
            <p:cNvCxnSpPr>
              <a:cxnSpLocks/>
            </p:cNvCxnSpPr>
            <p:nvPr/>
          </p:nvCxnSpPr>
          <p:spPr>
            <a:xfrm>
              <a:off x="430443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B2603C8-EA9E-476A-BC19-D280E413C36F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28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04BF840-046F-4053-8A71-88483048912F}"/>
                </a:ext>
              </a:extLst>
            </p:cNvPr>
            <p:cNvCxnSpPr>
              <a:cxnSpLocks/>
            </p:cNvCxnSpPr>
            <p:nvPr/>
          </p:nvCxnSpPr>
          <p:spPr>
            <a:xfrm>
              <a:off x="5599220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81DF47F-071E-41FC-841D-B25FFB5DF802}"/>
                </a:ext>
              </a:extLst>
            </p:cNvPr>
            <p:cNvCxnSpPr>
              <a:cxnSpLocks/>
            </p:cNvCxnSpPr>
            <p:nvPr/>
          </p:nvCxnSpPr>
          <p:spPr>
            <a:xfrm>
              <a:off x="6246612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72F6115-9A77-41C0-B0B0-44A3739D331A}"/>
                </a:ext>
              </a:extLst>
            </p:cNvPr>
            <p:cNvCxnSpPr>
              <a:cxnSpLocks/>
            </p:cNvCxnSpPr>
            <p:nvPr/>
          </p:nvCxnSpPr>
          <p:spPr>
            <a:xfrm>
              <a:off x="6894004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306357-3EB3-454C-B779-111C6BBAB4F0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9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92B754-D9CC-41F6-96EB-DB74919B1A32}"/>
                </a:ext>
              </a:extLst>
            </p:cNvPr>
            <p:cNvCxnSpPr>
              <a:cxnSpLocks/>
            </p:cNvCxnSpPr>
            <p:nvPr/>
          </p:nvCxnSpPr>
          <p:spPr>
            <a:xfrm>
              <a:off x="8188788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AE1E385-9BBF-4C97-9F69-C9E7C31E69F5}"/>
                </a:ext>
              </a:extLst>
            </p:cNvPr>
            <p:cNvCxnSpPr>
              <a:cxnSpLocks/>
            </p:cNvCxnSpPr>
            <p:nvPr/>
          </p:nvCxnSpPr>
          <p:spPr>
            <a:xfrm>
              <a:off x="8836180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B12F237-B5B5-4EAD-9536-B0D4FE0F43BE}"/>
                </a:ext>
              </a:extLst>
            </p:cNvPr>
            <p:cNvCxnSpPr>
              <a:cxnSpLocks/>
            </p:cNvCxnSpPr>
            <p:nvPr/>
          </p:nvCxnSpPr>
          <p:spPr>
            <a:xfrm>
              <a:off x="9483572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AF118EB-967C-4ED3-A63E-C0267156CAE7}"/>
                </a:ext>
              </a:extLst>
            </p:cNvPr>
            <p:cNvCxnSpPr>
              <a:cxnSpLocks/>
            </p:cNvCxnSpPr>
            <p:nvPr/>
          </p:nvCxnSpPr>
          <p:spPr>
            <a:xfrm>
              <a:off x="10130964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D928653-6986-4E7A-A7E0-255BDC8F4CB2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35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Arrow: U-Turn Milestone 1" title="Timeline Arrow">
            <a:extLst>
              <a:ext uri="{FF2B5EF4-FFF2-40B4-BE49-F238E27FC236}">
                <a16:creationId xmlns:a16="http://schemas.microsoft.com/office/drawing/2014/main" id="{9560C1BE-0825-4FF8-82C7-19807C0DE0B7}"/>
              </a:ext>
            </a:extLst>
          </p:cNvPr>
          <p:cNvSpPr/>
          <p:nvPr/>
        </p:nvSpPr>
        <p:spPr>
          <a:xfrm>
            <a:off x="426000" y="3185537"/>
            <a:ext cx="2068014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Duration 1" title="Duration Text">
            <a:extLst>
              <a:ext uri="{FF2B5EF4-FFF2-40B4-BE49-F238E27FC236}">
                <a16:creationId xmlns:a16="http://schemas.microsoft.com/office/drawing/2014/main" id="{D1E9F099-D1A9-4EB4-AB91-1195129FB3ED}"/>
              </a:ext>
            </a:extLst>
          </p:cNvPr>
          <p:cNvSpPr txBox="1"/>
          <p:nvPr/>
        </p:nvSpPr>
        <p:spPr>
          <a:xfrm>
            <a:off x="679414" y="2976438"/>
            <a:ext cx="155876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Phase 1</a:t>
            </a:r>
          </a:p>
        </p:txBody>
      </p:sp>
      <p:cxnSp>
        <p:nvCxnSpPr>
          <p:cNvPr id="25" name="Connector Milestone 1" title="Connecter Line">
            <a:extLst>
              <a:ext uri="{FF2B5EF4-FFF2-40B4-BE49-F238E27FC236}">
                <a16:creationId xmlns:a16="http://schemas.microsoft.com/office/drawing/2014/main" id="{89C0A7CB-5AE6-44D2-9623-9867E47D2B48}"/>
              </a:ext>
            </a:extLst>
          </p:cNvPr>
          <p:cNvCxnSpPr>
            <a:cxnSpLocks/>
          </p:cNvCxnSpPr>
          <p:nvPr/>
        </p:nvCxnSpPr>
        <p:spPr>
          <a:xfrm flipH="1">
            <a:off x="1460454" y="2531759"/>
            <a:ext cx="1" cy="361944"/>
          </a:xfrm>
          <a:prstGeom prst="line">
            <a:avLst/>
          </a:prstGeom>
          <a:ln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Text Milestone 1" title="Item Text">
            <a:extLst>
              <a:ext uri="{FF2B5EF4-FFF2-40B4-BE49-F238E27FC236}">
                <a16:creationId xmlns:a16="http://schemas.microsoft.com/office/drawing/2014/main" id="{7BD8BE6E-E0A3-43F1-A938-EE2720F07416}"/>
              </a:ext>
            </a:extLst>
          </p:cNvPr>
          <p:cNvGrpSpPr/>
          <p:nvPr/>
        </p:nvGrpSpPr>
        <p:grpSpPr>
          <a:xfrm>
            <a:off x="560023" y="1246364"/>
            <a:ext cx="2096305" cy="1139724"/>
            <a:chOff x="538915" y="932271"/>
            <a:chExt cx="2096305" cy="11397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96015C-2729-4550-ABFE-A9E317CC2704}"/>
                </a:ext>
              </a:extLst>
            </p:cNvPr>
            <p:cNvSpPr txBox="1"/>
            <p:nvPr/>
          </p:nvSpPr>
          <p:spPr>
            <a:xfrm>
              <a:off x="594420" y="932271"/>
              <a:ext cx="176784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1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Montserrat" panose="00000500000000000000" pitchFamily="50" charset="0"/>
                </a:rPr>
                <a:t>Problem Understanding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9878AD-5ACA-4BCE-AA80-B66D8B2C75EB}"/>
                </a:ext>
              </a:extLst>
            </p:cNvPr>
            <p:cNvSpPr txBox="1"/>
            <p:nvPr/>
          </p:nvSpPr>
          <p:spPr>
            <a:xfrm>
              <a:off x="538915" y="1517997"/>
              <a:ext cx="209630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marR="0" lvl="0" indent="-1714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ZA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Industry Understanding</a:t>
              </a:r>
            </a:p>
            <a:p>
              <a:pPr marL="171450" marR="0" lvl="0" indent="-1714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en-ZA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Client Understanding</a:t>
              </a:r>
            </a:p>
            <a:p>
              <a:pPr marL="171450" marR="0" lvl="0" indent="-1714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ZA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Problem Un</a:t>
              </a:r>
              <a:r>
                <a:rPr lang="en-ZA" sz="12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derstanding</a:t>
              </a:r>
              <a:endParaRPr kumimoji="0" lang="en-ZA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2" name="Text Milestone 3" title="Item Text">
            <a:extLst>
              <a:ext uri="{FF2B5EF4-FFF2-40B4-BE49-F238E27FC236}">
                <a16:creationId xmlns:a16="http://schemas.microsoft.com/office/drawing/2014/main" id="{187210A5-0640-4A52-A51E-8859F8A2B227}"/>
              </a:ext>
            </a:extLst>
          </p:cNvPr>
          <p:cNvGrpSpPr/>
          <p:nvPr/>
        </p:nvGrpSpPr>
        <p:grpSpPr>
          <a:xfrm>
            <a:off x="3017641" y="1519364"/>
            <a:ext cx="1797923" cy="861527"/>
            <a:chOff x="3095087" y="1270541"/>
            <a:chExt cx="2262944" cy="86152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FA1AD3-A78A-4082-85FA-D4ED66CCD998}"/>
                </a:ext>
              </a:extLst>
            </p:cNvPr>
            <p:cNvSpPr txBox="1"/>
            <p:nvPr/>
          </p:nvSpPr>
          <p:spPr>
            <a:xfrm>
              <a:off x="3095088" y="1270541"/>
              <a:ext cx="17678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ZA" sz="1400" b="1">
                  <a:solidFill>
                    <a:srgbClr val="002060"/>
                  </a:solidFill>
                  <a:latin typeface="Montserrat" panose="00000500000000000000" pitchFamily="50" charset="0"/>
                </a:rPr>
                <a:t>EDA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B703A68-7E4E-4A95-A435-43C1D4714FE8}"/>
                </a:ext>
              </a:extLst>
            </p:cNvPr>
            <p:cNvSpPr txBox="1"/>
            <p:nvPr/>
          </p:nvSpPr>
          <p:spPr>
            <a:xfrm>
              <a:off x="3095087" y="1578070"/>
              <a:ext cx="226294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171450" marR="0" lvl="0" indent="-1714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Tx/>
                <a:buFont typeface="Wingdings" panose="05000000000000000000" pitchFamily="2" charset="2"/>
                <a:buChar char="Ø"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ZA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Factor Map</a:t>
              </a:r>
            </a:p>
            <a:p>
              <a:r>
                <a:rPr lang="en-ZA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Understanding </a:t>
              </a:r>
            </a:p>
            <a:p>
              <a:r>
                <a:rPr lang="en-ZA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EDA Insights</a:t>
              </a:r>
            </a:p>
          </p:txBody>
        </p:sp>
      </p:grpSp>
      <p:sp>
        <p:nvSpPr>
          <p:cNvPr id="35" name="Arrow: U-Turn Milestone 4" title="Timeline Arrow">
            <a:extLst>
              <a:ext uri="{FF2B5EF4-FFF2-40B4-BE49-F238E27FC236}">
                <a16:creationId xmlns:a16="http://schemas.microsoft.com/office/drawing/2014/main" id="{887DB2BA-AAEE-4252-A574-DABCF67661D8}"/>
              </a:ext>
            </a:extLst>
          </p:cNvPr>
          <p:cNvSpPr/>
          <p:nvPr/>
        </p:nvSpPr>
        <p:spPr>
          <a:xfrm flipV="1">
            <a:off x="2268590" y="3834004"/>
            <a:ext cx="893303" cy="1235070"/>
          </a:xfrm>
          <a:prstGeom prst="uturnArrow">
            <a:avLst>
              <a:gd name="adj1" fmla="val 27292"/>
              <a:gd name="adj2" fmla="val 13691"/>
              <a:gd name="adj3" fmla="val 20519"/>
              <a:gd name="adj4" fmla="val 52602"/>
              <a:gd name="adj5" fmla="val 9683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39" name="Text Milestone 4" title="Item Text">
            <a:extLst>
              <a:ext uri="{FF2B5EF4-FFF2-40B4-BE49-F238E27FC236}">
                <a16:creationId xmlns:a16="http://schemas.microsoft.com/office/drawing/2014/main" id="{7788C820-2DAF-40B1-8A2C-8DB6D90B04D0}"/>
              </a:ext>
            </a:extLst>
          </p:cNvPr>
          <p:cNvGrpSpPr/>
          <p:nvPr/>
        </p:nvGrpSpPr>
        <p:grpSpPr>
          <a:xfrm>
            <a:off x="1889043" y="5886205"/>
            <a:ext cx="1767840" cy="492195"/>
            <a:chOff x="3764706" y="4930774"/>
            <a:chExt cx="1767840" cy="49219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E5D96C-2F86-4514-9015-662C0AB7CBA2}"/>
                </a:ext>
              </a:extLst>
            </p:cNvPr>
            <p:cNvSpPr txBox="1"/>
            <p:nvPr/>
          </p:nvSpPr>
          <p:spPr>
            <a:xfrm>
              <a:off x="3764706" y="4930774"/>
              <a:ext cx="17678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ZA" sz="1400" b="1">
                  <a:solidFill>
                    <a:srgbClr val="002060"/>
                  </a:solidFill>
                  <a:latin typeface="Montserrat" panose="00000500000000000000" pitchFamily="50" charset="0"/>
                </a:rPr>
                <a:t>Review</a:t>
              </a:r>
              <a:r>
                <a:rPr lang="en-ZA" sz="1400" b="1">
                  <a:solidFill>
                    <a:prstClr val="black"/>
                  </a:solidFill>
                  <a:latin typeface="Montserrat" panose="00000500000000000000" pitchFamily="50" charset="0"/>
                </a:rPr>
                <a:t> </a:t>
              </a:r>
              <a:r>
                <a:rPr lang="en-ZA" sz="1400" b="1">
                  <a:solidFill>
                    <a:srgbClr val="00194C"/>
                  </a:solidFill>
                  <a:latin typeface="Montserrat" panose="00000500000000000000" pitchFamily="50" charset="0"/>
                </a:rPr>
                <a:t>1</a:t>
              </a:r>
              <a:endParaRPr kumimoji="0" lang="en-ZA" sz="1400" b="0" i="0" u="none" strike="noStrike" kern="1200" cap="none" spc="0" normalizeH="0" baseline="0" noProof="0">
                <a:ln>
                  <a:noFill/>
                </a:ln>
                <a:solidFill>
                  <a:srgbClr val="00194C"/>
                </a:solidFill>
                <a:effectLst/>
                <a:uLnTx/>
                <a:uFillTx/>
                <a:latin typeface="Montserrat" panose="00000500000000000000" pitchFamily="50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E9A266-1174-4A9F-BD47-B17C365CA486}"/>
                </a:ext>
              </a:extLst>
            </p:cNvPr>
            <p:cNvSpPr txBox="1"/>
            <p:nvPr/>
          </p:nvSpPr>
          <p:spPr>
            <a:xfrm>
              <a:off x="3764706" y="5238303"/>
              <a:ext cx="176784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ZA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Feb</a:t>
              </a:r>
              <a:endParaRPr kumimoji="0" lang="en-ZA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2" name="Arrow: U-Turn Milestone 5" title="Timeline Arrow">
            <a:extLst>
              <a:ext uri="{FF2B5EF4-FFF2-40B4-BE49-F238E27FC236}">
                <a16:creationId xmlns:a16="http://schemas.microsoft.com/office/drawing/2014/main" id="{F61CA9E5-DDA1-47D2-927D-C7CB3E487EC1}"/>
              </a:ext>
            </a:extLst>
          </p:cNvPr>
          <p:cNvSpPr/>
          <p:nvPr/>
        </p:nvSpPr>
        <p:spPr>
          <a:xfrm flipV="1">
            <a:off x="4145790" y="3834004"/>
            <a:ext cx="2841482" cy="650965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43" name="Connector Milestone 1" title="Connecter Line">
            <a:extLst>
              <a:ext uri="{FF2B5EF4-FFF2-40B4-BE49-F238E27FC236}">
                <a16:creationId xmlns:a16="http://schemas.microsoft.com/office/drawing/2014/main" id="{C7D314FA-20F8-4B4A-B2BA-3E15C1833890}"/>
              </a:ext>
            </a:extLst>
          </p:cNvPr>
          <p:cNvCxnSpPr>
            <a:cxnSpLocks/>
          </p:cNvCxnSpPr>
          <p:nvPr/>
        </p:nvCxnSpPr>
        <p:spPr>
          <a:xfrm flipH="1">
            <a:off x="3664565" y="2591405"/>
            <a:ext cx="1" cy="361944"/>
          </a:xfrm>
          <a:prstGeom prst="line">
            <a:avLst/>
          </a:prstGeom>
          <a:ln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Text Milestone 5" title="Item Text">
            <a:extLst>
              <a:ext uri="{FF2B5EF4-FFF2-40B4-BE49-F238E27FC236}">
                <a16:creationId xmlns:a16="http://schemas.microsoft.com/office/drawing/2014/main" id="{2F7E394F-FD67-4517-8DF1-454058EA94D6}"/>
              </a:ext>
            </a:extLst>
          </p:cNvPr>
          <p:cNvGrpSpPr/>
          <p:nvPr/>
        </p:nvGrpSpPr>
        <p:grpSpPr>
          <a:xfrm>
            <a:off x="6287308" y="1301335"/>
            <a:ext cx="1767840" cy="493122"/>
            <a:chOff x="5362965" y="1270541"/>
            <a:chExt cx="1767840" cy="49312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B65BFCA-5351-4315-92FB-7CE8E0640C5F}"/>
                </a:ext>
              </a:extLst>
            </p:cNvPr>
            <p:cNvSpPr txBox="1"/>
            <p:nvPr/>
          </p:nvSpPr>
          <p:spPr>
            <a:xfrm>
              <a:off x="5362965" y="1270541"/>
              <a:ext cx="17678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ZA" sz="1400" b="1">
                  <a:solidFill>
                    <a:srgbClr val="002060"/>
                  </a:solidFill>
                  <a:latin typeface="Montserrat" panose="00000500000000000000" pitchFamily="50" charset="0"/>
                </a:rPr>
                <a:t>Review</a:t>
              </a:r>
              <a:r>
                <a: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 </a:t>
              </a:r>
              <a:r>
                <a:rPr lang="en-ZA" b="1">
                  <a:solidFill>
                    <a:srgbClr val="002060"/>
                  </a:solidFill>
                  <a:latin typeface="Trebuchet MS" panose="020B0603020202020204"/>
                </a:rPr>
                <a:t>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EFCAB1B-322B-485F-A527-5873DB5096C6}"/>
                </a:ext>
              </a:extLst>
            </p:cNvPr>
            <p:cNvSpPr txBox="1"/>
            <p:nvPr/>
          </p:nvSpPr>
          <p:spPr>
            <a:xfrm>
              <a:off x="5362965" y="1578997"/>
              <a:ext cx="176784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ZA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April</a:t>
              </a:r>
              <a:endParaRPr kumimoji="0" lang="en-ZA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7" name="Arrow: U-Turn Milestone 6a" title="Timeline Arrow">
            <a:extLst>
              <a:ext uri="{FF2B5EF4-FFF2-40B4-BE49-F238E27FC236}">
                <a16:creationId xmlns:a16="http://schemas.microsoft.com/office/drawing/2014/main" id="{165AD73A-B458-4490-92AD-690EAEC1A331}"/>
              </a:ext>
            </a:extLst>
          </p:cNvPr>
          <p:cNvSpPr/>
          <p:nvPr/>
        </p:nvSpPr>
        <p:spPr>
          <a:xfrm flipV="1">
            <a:off x="7425208" y="3834003"/>
            <a:ext cx="1351085" cy="577656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48" name="Short Milestone" title="Short Milestone">
            <a:extLst>
              <a:ext uri="{FF2B5EF4-FFF2-40B4-BE49-F238E27FC236}">
                <a16:creationId xmlns:a16="http://schemas.microsoft.com/office/drawing/2014/main" id="{477A6232-0323-4807-8B7B-11364F606466}"/>
              </a:ext>
            </a:extLst>
          </p:cNvPr>
          <p:cNvGrpSpPr/>
          <p:nvPr/>
        </p:nvGrpSpPr>
        <p:grpSpPr>
          <a:xfrm>
            <a:off x="1182295" y="4097216"/>
            <a:ext cx="464817" cy="464817"/>
            <a:chOff x="7634775" y="3713610"/>
            <a:chExt cx="464817" cy="464817"/>
          </a:xfrm>
        </p:grpSpPr>
        <p:sp>
          <p:nvSpPr>
            <p:cNvPr id="49" name="Oval 48" title="Circle Background">
              <a:extLst>
                <a:ext uri="{FF2B5EF4-FFF2-40B4-BE49-F238E27FC236}">
                  <a16:creationId xmlns:a16="http://schemas.microsoft.com/office/drawing/2014/main" id="{F265C110-2233-4EA0-9783-400FE820F8A0}"/>
                </a:ext>
              </a:extLst>
            </p:cNvPr>
            <p:cNvSpPr/>
            <p:nvPr/>
          </p:nvSpPr>
          <p:spPr>
            <a:xfrm>
              <a:off x="7634775" y="3713610"/>
              <a:ext cx="464817" cy="464817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4B7DE86-4316-4E8B-B501-FDDED4364AB0}"/>
                </a:ext>
              </a:extLst>
            </p:cNvPr>
            <p:cNvSpPr txBox="1"/>
            <p:nvPr/>
          </p:nvSpPr>
          <p:spPr>
            <a:xfrm>
              <a:off x="7667326" y="3869424"/>
              <a:ext cx="39971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51" name="Short Milestone" title="Short Milestone">
            <a:extLst>
              <a:ext uri="{FF2B5EF4-FFF2-40B4-BE49-F238E27FC236}">
                <a16:creationId xmlns:a16="http://schemas.microsoft.com/office/drawing/2014/main" id="{4F7B9CC0-4266-47C3-9F11-DAD759D74A18}"/>
              </a:ext>
            </a:extLst>
          </p:cNvPr>
          <p:cNvGrpSpPr/>
          <p:nvPr/>
        </p:nvGrpSpPr>
        <p:grpSpPr>
          <a:xfrm>
            <a:off x="3440595" y="4102307"/>
            <a:ext cx="464817" cy="464817"/>
            <a:chOff x="8281874" y="2663225"/>
            <a:chExt cx="464817" cy="464817"/>
          </a:xfrm>
        </p:grpSpPr>
        <p:sp>
          <p:nvSpPr>
            <p:cNvPr id="52" name="Oval 51" title="Circle Background">
              <a:extLst>
                <a:ext uri="{FF2B5EF4-FFF2-40B4-BE49-F238E27FC236}">
                  <a16:creationId xmlns:a16="http://schemas.microsoft.com/office/drawing/2014/main" id="{1BA93B90-2272-433E-8379-2BFA12D24C6A}"/>
                </a:ext>
              </a:extLst>
            </p:cNvPr>
            <p:cNvSpPr/>
            <p:nvPr/>
          </p:nvSpPr>
          <p:spPr>
            <a:xfrm>
              <a:off x="8281874" y="2663225"/>
              <a:ext cx="464817" cy="464817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1242B7-2083-450D-83D1-7479B54A1D63}"/>
                </a:ext>
              </a:extLst>
            </p:cNvPr>
            <p:cNvSpPr txBox="1"/>
            <p:nvPr/>
          </p:nvSpPr>
          <p:spPr>
            <a:xfrm>
              <a:off x="8314425" y="2818690"/>
              <a:ext cx="39971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02</a:t>
              </a:r>
            </a:p>
          </p:txBody>
        </p:sp>
      </p:grpSp>
      <p:grpSp>
        <p:nvGrpSpPr>
          <p:cNvPr id="54" name="Short Milestone" title="Short Milestone">
            <a:extLst>
              <a:ext uri="{FF2B5EF4-FFF2-40B4-BE49-F238E27FC236}">
                <a16:creationId xmlns:a16="http://schemas.microsoft.com/office/drawing/2014/main" id="{902E50FA-CF48-412D-928A-70C1BA40C592}"/>
              </a:ext>
            </a:extLst>
          </p:cNvPr>
          <p:cNvGrpSpPr/>
          <p:nvPr/>
        </p:nvGrpSpPr>
        <p:grpSpPr>
          <a:xfrm>
            <a:off x="9744656" y="4178446"/>
            <a:ext cx="464817" cy="464817"/>
            <a:chOff x="8929554" y="3713610"/>
            <a:chExt cx="464817" cy="464817"/>
          </a:xfrm>
        </p:grpSpPr>
        <p:sp>
          <p:nvSpPr>
            <p:cNvPr id="55" name="Oval 54" title="Circle Background">
              <a:extLst>
                <a:ext uri="{FF2B5EF4-FFF2-40B4-BE49-F238E27FC236}">
                  <a16:creationId xmlns:a16="http://schemas.microsoft.com/office/drawing/2014/main" id="{5F4C6798-5996-4E27-8D92-3E0AB8829792}"/>
                </a:ext>
              </a:extLst>
            </p:cNvPr>
            <p:cNvSpPr/>
            <p:nvPr/>
          </p:nvSpPr>
          <p:spPr>
            <a:xfrm>
              <a:off x="8929554" y="3713610"/>
              <a:ext cx="464817" cy="464817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C858B6-97AA-45E8-82E0-1E0BF4B2D83A}"/>
                </a:ext>
              </a:extLst>
            </p:cNvPr>
            <p:cNvSpPr txBox="1"/>
            <p:nvPr/>
          </p:nvSpPr>
          <p:spPr>
            <a:xfrm>
              <a:off x="8962105" y="3869424"/>
              <a:ext cx="39971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03</a:t>
              </a:r>
            </a:p>
          </p:txBody>
        </p:sp>
      </p:grpSp>
      <p:sp>
        <p:nvSpPr>
          <p:cNvPr id="57" name="Arrow: U-Turn Milestone 7" title="Timeline Arrow">
            <a:extLst>
              <a:ext uri="{FF2B5EF4-FFF2-40B4-BE49-F238E27FC236}">
                <a16:creationId xmlns:a16="http://schemas.microsoft.com/office/drawing/2014/main" id="{78572E10-AAC4-46E3-9D5A-166F7D505E4D}"/>
              </a:ext>
            </a:extLst>
          </p:cNvPr>
          <p:cNvSpPr/>
          <p:nvPr/>
        </p:nvSpPr>
        <p:spPr>
          <a:xfrm>
            <a:off x="8520394" y="3183605"/>
            <a:ext cx="2913343" cy="680539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Duration 7" title="Duration Text">
            <a:extLst>
              <a:ext uri="{FF2B5EF4-FFF2-40B4-BE49-F238E27FC236}">
                <a16:creationId xmlns:a16="http://schemas.microsoft.com/office/drawing/2014/main" id="{3ED60929-62FE-4560-891C-383D692B3D00}"/>
              </a:ext>
            </a:extLst>
          </p:cNvPr>
          <p:cNvSpPr txBox="1"/>
          <p:nvPr/>
        </p:nvSpPr>
        <p:spPr>
          <a:xfrm>
            <a:off x="7454753" y="4393916"/>
            <a:ext cx="127240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Phase 3</a:t>
            </a:r>
          </a:p>
        </p:txBody>
      </p:sp>
      <p:cxnSp>
        <p:nvCxnSpPr>
          <p:cNvPr id="59" name="Connector Milestone 1" title="Connecter Line">
            <a:extLst>
              <a:ext uri="{FF2B5EF4-FFF2-40B4-BE49-F238E27FC236}">
                <a16:creationId xmlns:a16="http://schemas.microsoft.com/office/drawing/2014/main" id="{28BC31EA-928F-4E58-8934-88B0B4A9FDCB}"/>
              </a:ext>
            </a:extLst>
          </p:cNvPr>
          <p:cNvCxnSpPr>
            <a:cxnSpLocks/>
          </p:cNvCxnSpPr>
          <p:nvPr/>
        </p:nvCxnSpPr>
        <p:spPr>
          <a:xfrm flipH="1">
            <a:off x="10016255" y="2666481"/>
            <a:ext cx="1" cy="3619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Text Milestone 7" title="Item Text">
            <a:extLst>
              <a:ext uri="{FF2B5EF4-FFF2-40B4-BE49-F238E27FC236}">
                <a16:creationId xmlns:a16="http://schemas.microsoft.com/office/drawing/2014/main" id="{6B7C2472-6271-4080-A729-A4E6962A1C18}"/>
              </a:ext>
            </a:extLst>
          </p:cNvPr>
          <p:cNvGrpSpPr/>
          <p:nvPr/>
        </p:nvGrpSpPr>
        <p:grpSpPr>
          <a:xfrm>
            <a:off x="6901991" y="5162533"/>
            <a:ext cx="3161856" cy="1623909"/>
            <a:chOff x="9265932" y="1255818"/>
            <a:chExt cx="2904162" cy="78901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B1D9385-F067-4DDF-9EA2-BAD29EA3F306}"/>
                </a:ext>
              </a:extLst>
            </p:cNvPr>
            <p:cNvSpPr txBox="1"/>
            <p:nvPr/>
          </p:nvSpPr>
          <p:spPr>
            <a:xfrm>
              <a:off x="9265932" y="1255818"/>
              <a:ext cx="2076553" cy="1046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ZA" sz="1400" b="1">
                  <a:solidFill>
                    <a:srgbClr val="002060"/>
                  </a:solidFill>
                  <a:latin typeface="Montserrat" panose="00000500000000000000" pitchFamily="50" charset="0"/>
                </a:rPr>
                <a:t>Feature</a:t>
              </a:r>
              <a:r>
                <a:rPr kumimoji="0" lang="en-ZA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50" charset="0"/>
                </a:rPr>
                <a:t> </a:t>
              </a:r>
              <a:r>
                <a:rPr kumimoji="0" lang="en-ZA" sz="1400" b="1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Montserrat" panose="00000500000000000000" pitchFamily="50" charset="0"/>
                </a:rPr>
                <a:t>Selection</a:t>
              </a:r>
              <a:endParaRPr lang="en-ZA" sz="1400" b="1">
                <a:solidFill>
                  <a:srgbClr val="002060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ECBF0C5-4A20-440B-AEE2-839FC5F02AC9}"/>
                </a:ext>
              </a:extLst>
            </p:cNvPr>
            <p:cNvSpPr txBox="1"/>
            <p:nvPr/>
          </p:nvSpPr>
          <p:spPr>
            <a:xfrm>
              <a:off x="9560196" y="1416763"/>
              <a:ext cx="2609898" cy="6280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171450" marR="0" lvl="0" indent="-1714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Tx/>
                <a:buFont typeface="Wingdings" panose="05000000000000000000" pitchFamily="2" charset="2"/>
                <a:buChar char="Ø"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ZA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Analysing variables</a:t>
              </a:r>
            </a:p>
            <a:p>
              <a:r>
                <a:rPr lang="en-ZA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Removing multi collinear features </a:t>
              </a:r>
            </a:p>
            <a:p>
              <a:r>
                <a:rPr lang="en-ZA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 combination</a:t>
              </a:r>
            </a:p>
            <a:p>
              <a:r>
                <a:rPr lang="en-ZA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Variable transformation</a:t>
              </a:r>
            </a:p>
            <a:p>
              <a:r>
                <a:rPr lang="en-ZA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Impact of features</a:t>
              </a:r>
            </a:p>
          </p:txBody>
        </p:sp>
      </p:grpSp>
      <p:cxnSp>
        <p:nvCxnSpPr>
          <p:cNvPr id="63" name="Connector Launch" title="Connecter Line">
            <a:extLst>
              <a:ext uri="{FF2B5EF4-FFF2-40B4-BE49-F238E27FC236}">
                <a16:creationId xmlns:a16="http://schemas.microsoft.com/office/drawing/2014/main" id="{C994299B-2793-428C-B9E9-40DD73EE2213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11303483" y="3842585"/>
            <a:ext cx="3524" cy="54444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Launch Graphic" title="Launch Graphic">
            <a:extLst>
              <a:ext uri="{FF2B5EF4-FFF2-40B4-BE49-F238E27FC236}">
                <a16:creationId xmlns:a16="http://schemas.microsoft.com/office/drawing/2014/main" id="{13C1BE93-2EBC-47E9-9945-9AE7D02C022B}"/>
              </a:ext>
            </a:extLst>
          </p:cNvPr>
          <p:cNvGrpSpPr/>
          <p:nvPr/>
        </p:nvGrpSpPr>
        <p:grpSpPr>
          <a:xfrm>
            <a:off x="11009705" y="4387031"/>
            <a:ext cx="587555" cy="629503"/>
            <a:chOff x="10961301" y="3355525"/>
            <a:chExt cx="680539" cy="680539"/>
          </a:xfrm>
          <a:solidFill>
            <a:schemeClr val="tx1"/>
          </a:solidFill>
        </p:grpSpPr>
        <p:sp>
          <p:nvSpPr>
            <p:cNvPr id="65" name="Oval 64" title="Launch Circle">
              <a:extLst>
                <a:ext uri="{FF2B5EF4-FFF2-40B4-BE49-F238E27FC236}">
                  <a16:creationId xmlns:a16="http://schemas.microsoft.com/office/drawing/2014/main" id="{FB9FF2F0-D545-4CBC-96CE-B1904BD44010}"/>
                </a:ext>
              </a:extLst>
            </p:cNvPr>
            <p:cNvSpPr/>
            <p:nvPr/>
          </p:nvSpPr>
          <p:spPr>
            <a:xfrm>
              <a:off x="10961301" y="3355525"/>
              <a:ext cx="680539" cy="6805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pic>
          <p:nvPicPr>
            <p:cNvPr id="66" name="Graphic 65" title="Launch Icon">
              <a:extLst>
                <a:ext uri="{FF2B5EF4-FFF2-40B4-BE49-F238E27FC236}">
                  <a16:creationId xmlns:a16="http://schemas.microsoft.com/office/drawing/2014/main" id="{3A41C29D-E61C-40EA-A457-FFD4F3A5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02868" y="3548145"/>
              <a:ext cx="235505" cy="315487"/>
            </a:xfrm>
            <a:prstGeom prst="rect">
              <a:avLst/>
            </a:prstGeom>
          </p:spPr>
        </p:pic>
      </p:grpSp>
      <p:grpSp>
        <p:nvGrpSpPr>
          <p:cNvPr id="67" name="Text Milestone Launch" title="Item Text">
            <a:extLst>
              <a:ext uri="{FF2B5EF4-FFF2-40B4-BE49-F238E27FC236}">
                <a16:creationId xmlns:a16="http://schemas.microsoft.com/office/drawing/2014/main" id="{62D73D56-CC22-412A-A4BC-9AEE241F122E}"/>
              </a:ext>
            </a:extLst>
          </p:cNvPr>
          <p:cNvGrpSpPr/>
          <p:nvPr/>
        </p:nvGrpSpPr>
        <p:grpSpPr>
          <a:xfrm>
            <a:off x="10424160" y="5337483"/>
            <a:ext cx="1767840" cy="727511"/>
            <a:chOff x="10393870" y="4930774"/>
            <a:chExt cx="1767840" cy="72751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37C8BD3-9D31-4AFF-9FD2-C121C645769D}"/>
                </a:ext>
              </a:extLst>
            </p:cNvPr>
            <p:cNvSpPr txBox="1"/>
            <p:nvPr/>
          </p:nvSpPr>
          <p:spPr>
            <a:xfrm>
              <a:off x="10393870" y="4930774"/>
              <a:ext cx="17678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ZA" sz="1400" b="1">
                  <a:solidFill>
                    <a:srgbClr val="002060"/>
                  </a:solidFill>
                  <a:latin typeface="Montserrat" panose="00000500000000000000" pitchFamily="50" charset="0"/>
                </a:rPr>
                <a:t>Final</a:t>
              </a:r>
              <a:r>
                <a:rPr kumimoji="0" lang="en-ZA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50" charset="0"/>
                </a:rPr>
                <a:t> </a:t>
              </a:r>
              <a:r>
                <a:rPr lang="en-ZA" sz="1400" b="1">
                  <a:solidFill>
                    <a:srgbClr val="002060"/>
                  </a:solidFill>
                  <a:latin typeface="Montserrat" panose="00000500000000000000" pitchFamily="50" charset="0"/>
                </a:rPr>
                <a:t>Review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5D63A8-3A99-4BB7-9211-B38FBAF9F5FD}"/>
                </a:ext>
              </a:extLst>
            </p:cNvPr>
            <p:cNvSpPr txBox="1"/>
            <p:nvPr/>
          </p:nvSpPr>
          <p:spPr>
            <a:xfrm>
              <a:off x="10393870" y="5239230"/>
              <a:ext cx="176784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May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9D6092-09C7-4FE6-9513-E406EE31F230}"/>
                </a:ext>
              </a:extLst>
            </p:cNvPr>
            <p:cNvSpPr txBox="1"/>
            <p:nvPr/>
          </p:nvSpPr>
          <p:spPr>
            <a:xfrm>
              <a:off x="10393871" y="5422548"/>
              <a:ext cx="1767839" cy="23573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defRPr/>
              </a:pPr>
              <a:endParaRPr kumimoji="0" lang="en-ZA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ontserrat" panose="00000500000000000000" pitchFamily="50" charset="0"/>
              </a:endParaRPr>
            </a:p>
          </p:txBody>
        </p:sp>
      </p:grpSp>
      <p:sp>
        <p:nvSpPr>
          <p:cNvPr id="71" name="Arrow: U-Turn Milestone 2" title="Timeline Arrow">
            <a:extLst>
              <a:ext uri="{FF2B5EF4-FFF2-40B4-BE49-F238E27FC236}">
                <a16:creationId xmlns:a16="http://schemas.microsoft.com/office/drawing/2014/main" id="{84CDF19D-B56B-466C-99DE-47BA5B38EE2E}"/>
              </a:ext>
            </a:extLst>
          </p:cNvPr>
          <p:cNvSpPr/>
          <p:nvPr/>
        </p:nvSpPr>
        <p:spPr>
          <a:xfrm>
            <a:off x="2925849" y="3232921"/>
            <a:ext cx="1450931" cy="610532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72" name="Connector Milestone 1" title="Connecter Line">
            <a:extLst>
              <a:ext uri="{FF2B5EF4-FFF2-40B4-BE49-F238E27FC236}">
                <a16:creationId xmlns:a16="http://schemas.microsoft.com/office/drawing/2014/main" id="{7040CC07-CC7D-43D1-81B8-2A0108AA9FB5}"/>
              </a:ext>
            </a:extLst>
          </p:cNvPr>
          <p:cNvCxnSpPr>
            <a:cxnSpLocks/>
          </p:cNvCxnSpPr>
          <p:nvPr/>
        </p:nvCxnSpPr>
        <p:spPr>
          <a:xfrm flipH="1">
            <a:off x="5566530" y="4899138"/>
            <a:ext cx="1" cy="361944"/>
          </a:xfrm>
          <a:prstGeom prst="line">
            <a:avLst/>
          </a:prstGeom>
          <a:ln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Text Milestone 2" title="Item Text">
            <a:extLst>
              <a:ext uri="{FF2B5EF4-FFF2-40B4-BE49-F238E27FC236}">
                <a16:creationId xmlns:a16="http://schemas.microsoft.com/office/drawing/2014/main" id="{668F4AB5-F875-49F4-876E-DEE60BCBE6BD}"/>
              </a:ext>
            </a:extLst>
          </p:cNvPr>
          <p:cNvGrpSpPr/>
          <p:nvPr/>
        </p:nvGrpSpPr>
        <p:grpSpPr>
          <a:xfrm>
            <a:off x="5030014" y="5470483"/>
            <a:ext cx="1073031" cy="705823"/>
            <a:chOff x="2108686" y="4930774"/>
            <a:chExt cx="1787266" cy="70582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90BE32-8DE8-46E2-94FC-A125145CE6E6}"/>
                </a:ext>
              </a:extLst>
            </p:cNvPr>
            <p:cNvSpPr txBox="1"/>
            <p:nvPr/>
          </p:nvSpPr>
          <p:spPr>
            <a:xfrm>
              <a:off x="2128112" y="4930774"/>
              <a:ext cx="17678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1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Montserrat" panose="00000500000000000000" pitchFamily="50" charset="0"/>
                </a:rPr>
                <a:t>Co.dx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8D1D54-F1EF-459F-BD9D-950EA50A5288}"/>
                </a:ext>
              </a:extLst>
            </p:cNvPr>
            <p:cNvSpPr txBox="1"/>
            <p:nvPr/>
          </p:nvSpPr>
          <p:spPr>
            <a:xfrm>
              <a:off x="2108686" y="5267265"/>
              <a:ext cx="176784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171450" marR="0" lvl="0" indent="-1714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Tx/>
                <a:buFont typeface="Wingdings" panose="05000000000000000000" pitchFamily="2" charset="2"/>
                <a:buChar char="Ø"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ZA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Wireframe</a:t>
              </a:r>
            </a:p>
            <a:p>
              <a:r>
                <a:rPr lang="en-ZA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Blueprint</a:t>
              </a:r>
            </a:p>
          </p:txBody>
        </p:sp>
      </p:grpSp>
      <p:sp>
        <p:nvSpPr>
          <p:cNvPr id="76" name="Arrow: U-Turn Milestone 4" title="Timeline Arrow">
            <a:extLst>
              <a:ext uri="{FF2B5EF4-FFF2-40B4-BE49-F238E27FC236}">
                <a16:creationId xmlns:a16="http://schemas.microsoft.com/office/drawing/2014/main" id="{BF4B5D9D-D85C-49C8-96D4-BCEA8F86C480}"/>
              </a:ext>
            </a:extLst>
          </p:cNvPr>
          <p:cNvSpPr/>
          <p:nvPr/>
        </p:nvSpPr>
        <p:spPr>
          <a:xfrm>
            <a:off x="6742339" y="2582289"/>
            <a:ext cx="908357" cy="1272287"/>
          </a:xfrm>
          <a:prstGeom prst="uturnArrow">
            <a:avLst>
              <a:gd name="adj1" fmla="val 27292"/>
              <a:gd name="adj2" fmla="val 13691"/>
              <a:gd name="adj3" fmla="val 20519"/>
              <a:gd name="adj4" fmla="val 47752"/>
              <a:gd name="adj5" fmla="val 9683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77" name="Short Milestone" title="Short Milestone">
            <a:extLst>
              <a:ext uri="{FF2B5EF4-FFF2-40B4-BE49-F238E27FC236}">
                <a16:creationId xmlns:a16="http://schemas.microsoft.com/office/drawing/2014/main" id="{EC4780A3-1989-4D2B-B027-1A65ADF66F4F}"/>
              </a:ext>
            </a:extLst>
          </p:cNvPr>
          <p:cNvGrpSpPr/>
          <p:nvPr/>
        </p:nvGrpSpPr>
        <p:grpSpPr>
          <a:xfrm>
            <a:off x="5337897" y="3219569"/>
            <a:ext cx="464817" cy="464817"/>
            <a:chOff x="8281874" y="2663225"/>
            <a:chExt cx="464817" cy="464817"/>
          </a:xfrm>
        </p:grpSpPr>
        <p:sp>
          <p:nvSpPr>
            <p:cNvPr id="78" name="Oval 77" title="Circle Background">
              <a:extLst>
                <a:ext uri="{FF2B5EF4-FFF2-40B4-BE49-F238E27FC236}">
                  <a16:creationId xmlns:a16="http://schemas.microsoft.com/office/drawing/2014/main" id="{C31C2065-B49B-4294-B030-7BEE9576335F}"/>
                </a:ext>
              </a:extLst>
            </p:cNvPr>
            <p:cNvSpPr/>
            <p:nvPr/>
          </p:nvSpPr>
          <p:spPr>
            <a:xfrm>
              <a:off x="8281874" y="2663225"/>
              <a:ext cx="464817" cy="464817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02370DA-B2FB-44E5-893F-6F6969077E9E}"/>
                </a:ext>
              </a:extLst>
            </p:cNvPr>
            <p:cNvSpPr txBox="1"/>
            <p:nvPr/>
          </p:nvSpPr>
          <p:spPr>
            <a:xfrm>
              <a:off x="8314425" y="2818690"/>
              <a:ext cx="39971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02</a:t>
              </a:r>
            </a:p>
          </p:txBody>
        </p:sp>
      </p:grpSp>
      <p:grpSp>
        <p:nvGrpSpPr>
          <p:cNvPr id="80" name="Short Milestone" title="Short Milestone">
            <a:extLst>
              <a:ext uri="{FF2B5EF4-FFF2-40B4-BE49-F238E27FC236}">
                <a16:creationId xmlns:a16="http://schemas.microsoft.com/office/drawing/2014/main" id="{B78E6CCF-60D6-4834-B114-99DE0D3A30DC}"/>
              </a:ext>
            </a:extLst>
          </p:cNvPr>
          <p:cNvGrpSpPr/>
          <p:nvPr/>
        </p:nvGrpSpPr>
        <p:grpSpPr>
          <a:xfrm>
            <a:off x="7839997" y="3198730"/>
            <a:ext cx="464817" cy="464817"/>
            <a:chOff x="8929554" y="3713610"/>
            <a:chExt cx="464817" cy="464817"/>
          </a:xfrm>
        </p:grpSpPr>
        <p:sp>
          <p:nvSpPr>
            <p:cNvPr id="81" name="Oval 80" title="Circle Background">
              <a:extLst>
                <a:ext uri="{FF2B5EF4-FFF2-40B4-BE49-F238E27FC236}">
                  <a16:creationId xmlns:a16="http://schemas.microsoft.com/office/drawing/2014/main" id="{17EA7399-FC6E-4E59-AEF7-884E8AC8683D}"/>
                </a:ext>
              </a:extLst>
            </p:cNvPr>
            <p:cNvSpPr/>
            <p:nvPr/>
          </p:nvSpPr>
          <p:spPr>
            <a:xfrm>
              <a:off x="8929554" y="3713610"/>
              <a:ext cx="464817" cy="464817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D2D8944-2A32-4D60-90F5-631AE6258B57}"/>
                </a:ext>
              </a:extLst>
            </p:cNvPr>
            <p:cNvSpPr txBox="1"/>
            <p:nvPr/>
          </p:nvSpPr>
          <p:spPr>
            <a:xfrm>
              <a:off x="8962105" y="3869424"/>
              <a:ext cx="39971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03</a:t>
              </a:r>
            </a:p>
          </p:txBody>
        </p:sp>
      </p:grpSp>
      <p:cxnSp>
        <p:nvCxnSpPr>
          <p:cNvPr id="83" name="Connector Milestone 1" title="Connecter Line">
            <a:extLst>
              <a:ext uri="{FF2B5EF4-FFF2-40B4-BE49-F238E27FC236}">
                <a16:creationId xmlns:a16="http://schemas.microsoft.com/office/drawing/2014/main" id="{ACF3C266-CD63-41F6-81E0-6CDC9C9FFA99}"/>
              </a:ext>
            </a:extLst>
          </p:cNvPr>
          <p:cNvCxnSpPr>
            <a:cxnSpLocks/>
          </p:cNvCxnSpPr>
          <p:nvPr/>
        </p:nvCxnSpPr>
        <p:spPr>
          <a:xfrm flipH="1">
            <a:off x="8139846" y="4760146"/>
            <a:ext cx="1" cy="361944"/>
          </a:xfrm>
          <a:prstGeom prst="line">
            <a:avLst/>
          </a:prstGeom>
          <a:ln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Text Milestone 7" title="Item Text">
            <a:extLst>
              <a:ext uri="{FF2B5EF4-FFF2-40B4-BE49-F238E27FC236}">
                <a16:creationId xmlns:a16="http://schemas.microsoft.com/office/drawing/2014/main" id="{642B9C51-12D2-42C2-ABC1-0CB17EA49AD2}"/>
              </a:ext>
            </a:extLst>
          </p:cNvPr>
          <p:cNvGrpSpPr/>
          <p:nvPr/>
        </p:nvGrpSpPr>
        <p:grpSpPr>
          <a:xfrm>
            <a:off x="8926948" y="1199512"/>
            <a:ext cx="2076553" cy="1058268"/>
            <a:chOff x="9338424" y="1184828"/>
            <a:chExt cx="2076553" cy="67954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F270B8F-4E3A-46BE-94C8-F9EB1F0F534B}"/>
                </a:ext>
              </a:extLst>
            </p:cNvPr>
            <p:cNvSpPr txBox="1"/>
            <p:nvPr/>
          </p:nvSpPr>
          <p:spPr>
            <a:xfrm>
              <a:off x="9338424" y="1184828"/>
              <a:ext cx="2076553" cy="1383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ZA" sz="1400" b="1">
                  <a:solidFill>
                    <a:srgbClr val="002060"/>
                  </a:solidFill>
                  <a:latin typeface="Montserrat" panose="00000500000000000000" pitchFamily="50" charset="0"/>
                </a:rPr>
                <a:t>Modelling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89EDE32-053D-4202-861E-222D3B12D97C}"/>
                </a:ext>
              </a:extLst>
            </p:cNvPr>
            <p:cNvSpPr txBox="1"/>
            <p:nvPr/>
          </p:nvSpPr>
          <p:spPr>
            <a:xfrm>
              <a:off x="9338424" y="1390054"/>
              <a:ext cx="1767839" cy="4743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171450" marR="0" lvl="0" indent="-1714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Tx/>
                <a:buFont typeface="Wingdings" panose="05000000000000000000" pitchFamily="2" charset="2"/>
                <a:buChar char="Ø"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ZA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Model selection</a:t>
              </a:r>
            </a:p>
            <a:p>
              <a:r>
                <a:rPr lang="en-ZA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Test train split </a:t>
              </a:r>
            </a:p>
            <a:p>
              <a:r>
                <a:rPr lang="en-ZA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Model validation</a:t>
              </a:r>
            </a:p>
            <a:p>
              <a:r>
                <a:rPr lang="en-ZA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Response curves </a:t>
              </a:r>
            </a:p>
          </p:txBody>
        </p:sp>
      </p:grpSp>
      <p:pic>
        <p:nvPicPr>
          <p:cNvPr id="87" name="Picture 2" descr="See the source image">
            <a:extLst>
              <a:ext uri="{FF2B5EF4-FFF2-40B4-BE49-F238E27FC236}">
                <a16:creationId xmlns:a16="http://schemas.microsoft.com/office/drawing/2014/main" id="{466FBACC-3F40-4CFB-AC74-3518A2A5E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35" y="5470483"/>
            <a:ext cx="749517" cy="28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 descr="A picture containing text&#10;&#10;Description automatically generated">
            <a:extLst>
              <a:ext uri="{FF2B5EF4-FFF2-40B4-BE49-F238E27FC236}">
                <a16:creationId xmlns:a16="http://schemas.microsoft.com/office/drawing/2014/main" id="{AC80C753-BAA5-43D3-9A1F-E2D3C17BB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25672" y="4704594"/>
            <a:ext cx="608788" cy="624648"/>
          </a:xfrm>
          <a:prstGeom prst="rect">
            <a:avLst/>
          </a:prstGeom>
        </p:spPr>
      </p:pic>
      <p:pic>
        <p:nvPicPr>
          <p:cNvPr id="89" name="Graphic 88" descr="Newspaper with solid fill">
            <a:extLst>
              <a:ext uri="{FF2B5EF4-FFF2-40B4-BE49-F238E27FC236}">
                <a16:creationId xmlns:a16="http://schemas.microsoft.com/office/drawing/2014/main" id="{5D8A788A-9ADC-41C2-9E48-B82A92A7EF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547" y="5518943"/>
            <a:ext cx="360314" cy="360314"/>
          </a:xfrm>
          <a:prstGeom prst="rect">
            <a:avLst/>
          </a:prstGeom>
        </p:spPr>
      </p:pic>
      <p:pic>
        <p:nvPicPr>
          <p:cNvPr id="90" name="Graphic 89" descr="Television with solid fill">
            <a:extLst>
              <a:ext uri="{FF2B5EF4-FFF2-40B4-BE49-F238E27FC236}">
                <a16:creationId xmlns:a16="http://schemas.microsoft.com/office/drawing/2014/main" id="{05B26120-6FD5-4479-87D3-2CDBBE6212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37859" y="5162534"/>
            <a:ext cx="298738" cy="298738"/>
          </a:xfrm>
          <a:prstGeom prst="rect">
            <a:avLst/>
          </a:prstGeom>
        </p:spPr>
      </p:pic>
      <p:pic>
        <p:nvPicPr>
          <p:cNvPr id="91" name="Graphic 90" descr="Internet with solid fill">
            <a:extLst>
              <a:ext uri="{FF2B5EF4-FFF2-40B4-BE49-F238E27FC236}">
                <a16:creationId xmlns:a16="http://schemas.microsoft.com/office/drawing/2014/main" id="{7311EF4B-885A-4925-821C-21C4E87F89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27470" y="4737544"/>
            <a:ext cx="360310" cy="360310"/>
          </a:xfrm>
          <a:prstGeom prst="rect">
            <a:avLst/>
          </a:prstGeom>
        </p:spPr>
      </p:pic>
      <p:pic>
        <p:nvPicPr>
          <p:cNvPr id="92" name="Graphic 91" descr="Blueprint with solid fill">
            <a:extLst>
              <a:ext uri="{FF2B5EF4-FFF2-40B4-BE49-F238E27FC236}">
                <a16:creationId xmlns:a16="http://schemas.microsoft.com/office/drawing/2014/main" id="{D4B2F3E8-A21D-4BB2-A475-EBAFEAC40A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15216" y="2474697"/>
            <a:ext cx="634769" cy="503746"/>
          </a:xfrm>
          <a:prstGeom prst="rect">
            <a:avLst/>
          </a:prstGeom>
        </p:spPr>
      </p:pic>
      <p:pic>
        <p:nvPicPr>
          <p:cNvPr id="93" name="Graphic 92" descr="Cmd Terminal with solid fill">
            <a:extLst>
              <a:ext uri="{FF2B5EF4-FFF2-40B4-BE49-F238E27FC236}">
                <a16:creationId xmlns:a16="http://schemas.microsoft.com/office/drawing/2014/main" id="{990FB83D-3012-4B5B-BA4E-83065EF123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71237" y="4985309"/>
            <a:ext cx="634769" cy="62950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55C3F32-88DF-44CB-B97C-458E1ADEE9F4}"/>
              </a:ext>
            </a:extLst>
          </p:cNvPr>
          <p:cNvSpPr txBox="1"/>
          <p:nvPr/>
        </p:nvSpPr>
        <p:spPr>
          <a:xfrm>
            <a:off x="5638800" y="29751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</a:t>
            </a:r>
            <a:endParaRPr lang="en-IN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80FDEF04-D72B-4682-B854-8304C67BAD2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18266" y="4527963"/>
            <a:ext cx="250033" cy="342151"/>
          </a:xfrm>
          <a:prstGeom prst="rect">
            <a:avLst/>
          </a:prstGeom>
        </p:spPr>
      </p:pic>
      <p:sp>
        <p:nvSpPr>
          <p:cNvPr id="96" name="Duration 1" title="Duration Text">
            <a:extLst>
              <a:ext uri="{FF2B5EF4-FFF2-40B4-BE49-F238E27FC236}">
                <a16:creationId xmlns:a16="http://schemas.microsoft.com/office/drawing/2014/main" id="{8B0775E7-A653-44FE-8981-83C8641A11E1}"/>
              </a:ext>
            </a:extLst>
          </p:cNvPr>
          <p:cNvSpPr txBox="1"/>
          <p:nvPr/>
        </p:nvSpPr>
        <p:spPr>
          <a:xfrm>
            <a:off x="2865801" y="3073889"/>
            <a:ext cx="155876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Phase 2</a:t>
            </a:r>
          </a:p>
        </p:txBody>
      </p:sp>
      <p:pic>
        <p:nvPicPr>
          <p:cNvPr id="98" name="Graphic 97" descr="Baby with solid fill">
            <a:extLst>
              <a:ext uri="{FF2B5EF4-FFF2-40B4-BE49-F238E27FC236}">
                <a16:creationId xmlns:a16="http://schemas.microsoft.com/office/drawing/2014/main" id="{9C505E7D-73AB-429C-BA63-8AD8994CAD7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7618" y="5846848"/>
            <a:ext cx="569490" cy="569490"/>
          </a:xfrm>
          <a:prstGeom prst="rect">
            <a:avLst/>
          </a:prstGeom>
        </p:spPr>
      </p:pic>
      <p:pic>
        <p:nvPicPr>
          <p:cNvPr id="99" name="Graphic 98" descr="Baby crawling with solid fill">
            <a:extLst>
              <a:ext uri="{FF2B5EF4-FFF2-40B4-BE49-F238E27FC236}">
                <a16:creationId xmlns:a16="http://schemas.microsoft.com/office/drawing/2014/main" id="{D9A3B545-1384-4BA5-9410-1BF41E8313D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84815" y="5834372"/>
            <a:ext cx="624648" cy="624648"/>
          </a:xfrm>
          <a:prstGeom prst="rect">
            <a:avLst/>
          </a:prstGeom>
        </p:spPr>
      </p:pic>
      <p:pic>
        <p:nvPicPr>
          <p:cNvPr id="100" name="Picture 99" descr="Logo, company name&#10;&#10;Description automatically generated">
            <a:extLst>
              <a:ext uri="{FF2B5EF4-FFF2-40B4-BE49-F238E27FC236}">
                <a16:creationId xmlns:a16="http://schemas.microsoft.com/office/drawing/2014/main" id="{1EF56E70-B231-4867-87F1-1EF3ECB64B46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DE92D4-3C65-4984-A664-EC8D2EB7F49D}"/>
              </a:ext>
            </a:extLst>
          </p:cNvPr>
          <p:cNvGrpSpPr/>
          <p:nvPr/>
        </p:nvGrpSpPr>
        <p:grpSpPr>
          <a:xfrm>
            <a:off x="6928335" y="1893140"/>
            <a:ext cx="587555" cy="614496"/>
            <a:chOff x="6928335" y="1893140"/>
            <a:chExt cx="587555" cy="614496"/>
          </a:xfrm>
        </p:grpSpPr>
        <p:grpSp>
          <p:nvGrpSpPr>
            <p:cNvPr id="101" name="Launch Graphic" title="Launch Graphic">
              <a:extLst>
                <a:ext uri="{FF2B5EF4-FFF2-40B4-BE49-F238E27FC236}">
                  <a16:creationId xmlns:a16="http://schemas.microsoft.com/office/drawing/2014/main" id="{4D7B3F3E-3F47-4FAE-B7F0-4F9321BA441D}"/>
                </a:ext>
              </a:extLst>
            </p:cNvPr>
            <p:cNvGrpSpPr/>
            <p:nvPr/>
          </p:nvGrpSpPr>
          <p:grpSpPr>
            <a:xfrm>
              <a:off x="6928335" y="1893140"/>
              <a:ext cx="587555" cy="614496"/>
              <a:chOff x="10961301" y="3355525"/>
              <a:chExt cx="680539" cy="680539"/>
            </a:xfrm>
            <a:solidFill>
              <a:schemeClr val="tx1"/>
            </a:solidFill>
          </p:grpSpPr>
          <p:sp>
            <p:nvSpPr>
              <p:cNvPr id="102" name="Oval 101" title="Launch Circle">
                <a:extLst>
                  <a:ext uri="{FF2B5EF4-FFF2-40B4-BE49-F238E27FC236}">
                    <a16:creationId xmlns:a16="http://schemas.microsoft.com/office/drawing/2014/main" id="{39803EC0-87E5-4590-B9EC-589815139798}"/>
                  </a:ext>
                </a:extLst>
              </p:cNvPr>
              <p:cNvSpPr/>
              <p:nvPr/>
            </p:nvSpPr>
            <p:spPr>
              <a:xfrm>
                <a:off x="10961301" y="3355525"/>
                <a:ext cx="680539" cy="6805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pic>
            <p:nvPicPr>
              <p:cNvPr id="103" name="Graphic 102" title="Launch Icon">
                <a:extLst>
                  <a:ext uri="{FF2B5EF4-FFF2-40B4-BE49-F238E27FC236}">
                    <a16:creationId xmlns:a16="http://schemas.microsoft.com/office/drawing/2014/main" id="{AEAA3AC7-AC9E-4D3E-841F-AF133989E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202868" y="3548145"/>
                <a:ext cx="235505" cy="315487"/>
              </a:xfrm>
              <a:prstGeom prst="rect">
                <a:avLst/>
              </a:prstGeom>
            </p:spPr>
          </p:pic>
        </p:grpSp>
        <p:pic>
          <p:nvPicPr>
            <p:cNvPr id="104" name="Graphic 103" title="Milestone Icon">
              <a:extLst>
                <a:ext uri="{FF2B5EF4-FFF2-40B4-BE49-F238E27FC236}">
                  <a16:creationId xmlns:a16="http://schemas.microsoft.com/office/drawing/2014/main" id="{E96A8AAC-EDB0-44A3-94FC-C0641B44D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136896" y="2023363"/>
              <a:ext cx="235505" cy="315487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D9C690-8681-4A9A-AFC7-D665A45A35D4}"/>
              </a:ext>
            </a:extLst>
          </p:cNvPr>
          <p:cNvGrpSpPr/>
          <p:nvPr/>
        </p:nvGrpSpPr>
        <p:grpSpPr>
          <a:xfrm>
            <a:off x="2453075" y="5154024"/>
            <a:ext cx="587555" cy="614496"/>
            <a:chOff x="6928335" y="1893140"/>
            <a:chExt cx="587555" cy="614496"/>
          </a:xfrm>
        </p:grpSpPr>
        <p:grpSp>
          <p:nvGrpSpPr>
            <p:cNvPr id="106" name="Launch Graphic" title="Launch Graphic">
              <a:extLst>
                <a:ext uri="{FF2B5EF4-FFF2-40B4-BE49-F238E27FC236}">
                  <a16:creationId xmlns:a16="http://schemas.microsoft.com/office/drawing/2014/main" id="{1BD3E426-75F0-4325-811F-70AEB0F462C0}"/>
                </a:ext>
              </a:extLst>
            </p:cNvPr>
            <p:cNvGrpSpPr/>
            <p:nvPr/>
          </p:nvGrpSpPr>
          <p:grpSpPr>
            <a:xfrm>
              <a:off x="6928335" y="1893140"/>
              <a:ext cx="587555" cy="614496"/>
              <a:chOff x="10961301" y="3355525"/>
              <a:chExt cx="680539" cy="680539"/>
            </a:xfrm>
            <a:solidFill>
              <a:schemeClr val="tx1"/>
            </a:solidFill>
          </p:grpSpPr>
          <p:sp>
            <p:nvSpPr>
              <p:cNvPr id="108" name="Oval 107" title="Launch Circle">
                <a:extLst>
                  <a:ext uri="{FF2B5EF4-FFF2-40B4-BE49-F238E27FC236}">
                    <a16:creationId xmlns:a16="http://schemas.microsoft.com/office/drawing/2014/main" id="{1F7853F4-0E96-4F10-8FA2-97486C4886F7}"/>
                  </a:ext>
                </a:extLst>
              </p:cNvPr>
              <p:cNvSpPr/>
              <p:nvPr/>
            </p:nvSpPr>
            <p:spPr>
              <a:xfrm>
                <a:off x="10961301" y="3355525"/>
                <a:ext cx="680539" cy="6805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pic>
            <p:nvPicPr>
              <p:cNvPr id="109" name="Graphic 108" title="Launch Icon">
                <a:extLst>
                  <a:ext uri="{FF2B5EF4-FFF2-40B4-BE49-F238E27FC236}">
                    <a16:creationId xmlns:a16="http://schemas.microsoft.com/office/drawing/2014/main" id="{CE989CC0-8961-409E-AF82-4DD06D9B5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202868" y="3548145"/>
                <a:ext cx="235505" cy="315487"/>
              </a:xfrm>
              <a:prstGeom prst="rect">
                <a:avLst/>
              </a:prstGeom>
            </p:spPr>
          </p:pic>
        </p:grpSp>
        <p:pic>
          <p:nvPicPr>
            <p:cNvPr id="107" name="Graphic 106" title="Milestone Icon">
              <a:extLst>
                <a:ext uri="{FF2B5EF4-FFF2-40B4-BE49-F238E27FC236}">
                  <a16:creationId xmlns:a16="http://schemas.microsoft.com/office/drawing/2014/main" id="{4EC5BA05-2252-477D-8461-33D07C3DC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151140" y="2036451"/>
              <a:ext cx="235505" cy="315487"/>
            </a:xfrm>
            <a:prstGeom prst="rect">
              <a:avLst/>
            </a:prstGeom>
          </p:spPr>
        </p:pic>
      </p:grpSp>
      <p:graphicFrame>
        <p:nvGraphicFramePr>
          <p:cNvPr id="114" name="Table 10">
            <a:extLst>
              <a:ext uri="{FF2B5EF4-FFF2-40B4-BE49-F238E27FC236}">
                <a16:creationId xmlns:a16="http://schemas.microsoft.com/office/drawing/2014/main" id="{02BD3CBD-D2A6-4832-9B02-590219A6E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7870419"/>
              </p:ext>
            </p:extLst>
          </p:nvPr>
        </p:nvGraphicFramePr>
        <p:xfrm>
          <a:off x="0" y="-2066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err="1">
                          <a:latin typeface="Montserrat" panose="00000500000000000000" pitchFamily="50" charset="0"/>
                        </a:rPr>
                        <a:t>Co.dx</a:t>
                      </a:r>
                      <a:r>
                        <a:rPr lang="en-IN" sz="1200">
                          <a:latin typeface="Montserrat" panose="00000500000000000000" pitchFamily="50" charset="0"/>
                        </a:rPr>
                        <a:t> Demo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4990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05DA2-4D8F-4854-AA24-65A8A1A69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793"/>
            <a:ext cx="7132656" cy="43713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cap="none">
                <a:solidFill>
                  <a:schemeClr val="accent3"/>
                </a:solidFill>
              </a:rPr>
              <a:t>PROJECT DETAILS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D82C0B-A491-45EC-9D0D-75602D32C9F1}"/>
              </a:ext>
            </a:extLst>
          </p:cNvPr>
          <p:cNvSpPr/>
          <p:nvPr/>
        </p:nvSpPr>
        <p:spPr>
          <a:xfrm>
            <a:off x="272700" y="926109"/>
            <a:ext cx="11620072" cy="2455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21C69F-175A-4F53-838E-32E0E1BCC1CC}"/>
              </a:ext>
            </a:extLst>
          </p:cNvPr>
          <p:cNvCxnSpPr/>
          <p:nvPr/>
        </p:nvCxnSpPr>
        <p:spPr>
          <a:xfrm>
            <a:off x="6109265" y="939924"/>
            <a:ext cx="0" cy="22808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9DD69A-CBC4-46AF-9B25-A5CC9B73D45A}"/>
              </a:ext>
            </a:extLst>
          </p:cNvPr>
          <p:cNvCxnSpPr/>
          <p:nvPr/>
        </p:nvCxnSpPr>
        <p:spPr>
          <a:xfrm>
            <a:off x="8963768" y="939924"/>
            <a:ext cx="0" cy="22808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351462-B69F-4ECB-B427-24474DDDF0D3}"/>
              </a:ext>
            </a:extLst>
          </p:cNvPr>
          <p:cNvCxnSpPr/>
          <p:nvPr/>
        </p:nvCxnSpPr>
        <p:spPr>
          <a:xfrm>
            <a:off x="3157157" y="939924"/>
            <a:ext cx="0" cy="22808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FCBA40-CE07-41BA-B134-DB977180E9E0}"/>
              </a:ext>
            </a:extLst>
          </p:cNvPr>
          <p:cNvSpPr txBox="1"/>
          <p:nvPr/>
        </p:nvSpPr>
        <p:spPr>
          <a:xfrm>
            <a:off x="631005" y="1035859"/>
            <a:ext cx="216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2"/>
                </a:solidFill>
              </a:rPr>
              <a:t>Category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1470C-F4CD-43E4-AB20-FBAB7AB1E646}"/>
              </a:ext>
            </a:extLst>
          </p:cNvPr>
          <p:cNvSpPr txBox="1"/>
          <p:nvPr/>
        </p:nvSpPr>
        <p:spPr>
          <a:xfrm>
            <a:off x="3295041" y="1035859"/>
            <a:ext cx="2700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2"/>
                </a:solidFill>
              </a:rPr>
              <a:t>Geography</a:t>
            </a:r>
            <a:endParaRPr lang="en-IN" sz="140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BBA752-C5A0-463C-A850-7AC521A7740B}"/>
              </a:ext>
            </a:extLst>
          </p:cNvPr>
          <p:cNvSpPr txBox="1"/>
          <p:nvPr/>
        </p:nvSpPr>
        <p:spPr>
          <a:xfrm>
            <a:off x="6452593" y="1009150"/>
            <a:ext cx="216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2"/>
                </a:solidFill>
              </a:rPr>
              <a:t>Sales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sz="1400">
                <a:solidFill>
                  <a:schemeClr val="accent2"/>
                </a:solidFill>
              </a:rPr>
              <a:t>Channels</a:t>
            </a:r>
            <a:endParaRPr lang="en-IN" sz="140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0BFAB4-E949-49F0-A249-068B9B9D9BE0}"/>
              </a:ext>
            </a:extLst>
          </p:cNvPr>
          <p:cNvSpPr txBox="1"/>
          <p:nvPr/>
        </p:nvSpPr>
        <p:spPr>
          <a:xfrm>
            <a:off x="9344347" y="1035858"/>
            <a:ext cx="216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2"/>
                </a:solidFill>
              </a:rPr>
              <a:t>Time</a:t>
            </a:r>
            <a:endParaRPr lang="en-IN" sz="1200">
              <a:solidFill>
                <a:schemeClr val="accent2"/>
              </a:solidFill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0DB0FBB-A60B-496D-A0D9-F08C862F2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06" y="2261186"/>
            <a:ext cx="1541124" cy="59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1FD27C-AD1D-4B1C-89EA-AA5FB337CAF0}"/>
              </a:ext>
            </a:extLst>
          </p:cNvPr>
          <p:cNvSpPr txBox="1"/>
          <p:nvPr/>
        </p:nvSpPr>
        <p:spPr>
          <a:xfrm>
            <a:off x="446476" y="1453386"/>
            <a:ext cx="256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2"/>
                </a:solidFill>
              </a:rPr>
              <a:t>Specialized Nutrition</a:t>
            </a:r>
          </a:p>
          <a:p>
            <a:pPr algn="ctr"/>
            <a:r>
              <a:rPr lang="en-US" sz="1200">
                <a:solidFill>
                  <a:schemeClr val="bg2"/>
                </a:solidFill>
              </a:rPr>
              <a:t>Danone</a:t>
            </a:r>
            <a:endParaRPr lang="en-IN" sz="1200">
              <a:solidFill>
                <a:schemeClr val="bg2"/>
              </a:solidFill>
            </a:endParaRP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63279158-2499-4227-AB6D-874BE0A7BD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79071" y="1978162"/>
            <a:ext cx="1251764" cy="12843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01030D-5CC4-48FA-A4F7-D4772633C49B}"/>
              </a:ext>
            </a:extLst>
          </p:cNvPr>
          <p:cNvSpPr txBox="1"/>
          <p:nvPr/>
        </p:nvSpPr>
        <p:spPr>
          <a:xfrm>
            <a:off x="3356664" y="1459650"/>
            <a:ext cx="256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2"/>
                </a:solidFill>
              </a:rPr>
              <a:t>France</a:t>
            </a:r>
            <a:endParaRPr lang="en-IN" sz="120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B4D42-494C-40A0-9393-E506BAAA0778}"/>
              </a:ext>
            </a:extLst>
          </p:cNvPr>
          <p:cNvSpPr txBox="1"/>
          <p:nvPr/>
        </p:nvSpPr>
        <p:spPr>
          <a:xfrm>
            <a:off x="6198611" y="1478423"/>
            <a:ext cx="282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2"/>
                </a:solidFill>
              </a:rPr>
              <a:t>Offline marketing</a:t>
            </a:r>
          </a:p>
          <a:p>
            <a:pPr algn="ctr"/>
            <a:r>
              <a:rPr lang="en-US" sz="1200">
                <a:solidFill>
                  <a:schemeClr val="bg2"/>
                </a:solidFill>
              </a:rPr>
              <a:t>Digital Marketing</a:t>
            </a:r>
          </a:p>
          <a:p>
            <a:pPr algn="ctr"/>
            <a:r>
              <a:rPr lang="en-US" sz="1200">
                <a:solidFill>
                  <a:schemeClr val="bg2"/>
                </a:solidFill>
              </a:rPr>
              <a:t>Promotional Marketing</a:t>
            </a:r>
            <a:endParaRPr lang="en-IN" sz="1200">
              <a:solidFill>
                <a:schemeClr val="bg2"/>
              </a:solidFill>
            </a:endParaRPr>
          </a:p>
        </p:txBody>
      </p:sp>
      <p:pic>
        <p:nvPicPr>
          <p:cNvPr id="23" name="Graphic 22" descr="Newspaper with solid fill">
            <a:extLst>
              <a:ext uri="{FF2B5EF4-FFF2-40B4-BE49-F238E27FC236}">
                <a16:creationId xmlns:a16="http://schemas.microsoft.com/office/drawing/2014/main" id="{0AD67BE9-365C-4AA5-9AD7-D6475A122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1366" y="2430662"/>
            <a:ext cx="740862" cy="740862"/>
          </a:xfrm>
          <a:prstGeom prst="rect">
            <a:avLst/>
          </a:prstGeom>
        </p:spPr>
      </p:pic>
      <p:pic>
        <p:nvPicPr>
          <p:cNvPr id="25" name="Graphic 24" descr="Television with solid fill">
            <a:extLst>
              <a:ext uri="{FF2B5EF4-FFF2-40B4-BE49-F238E27FC236}">
                <a16:creationId xmlns:a16="http://schemas.microsoft.com/office/drawing/2014/main" id="{7FC79503-2B3F-40E4-A037-7E500E79D5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6786" y="2557271"/>
            <a:ext cx="614253" cy="614253"/>
          </a:xfrm>
          <a:prstGeom prst="rect">
            <a:avLst/>
          </a:prstGeom>
        </p:spPr>
      </p:pic>
      <p:pic>
        <p:nvPicPr>
          <p:cNvPr id="27" name="Graphic 26" descr="Internet with solid fill">
            <a:extLst>
              <a:ext uri="{FF2B5EF4-FFF2-40B4-BE49-F238E27FC236}">
                <a16:creationId xmlns:a16="http://schemas.microsoft.com/office/drawing/2014/main" id="{D882C0D7-5BB4-40E6-969B-FB2B8A36F5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5597" y="2490230"/>
            <a:ext cx="740854" cy="7408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6B74E05-D4D9-4ECE-84A9-7D0C0B77D2A6}"/>
              </a:ext>
            </a:extLst>
          </p:cNvPr>
          <p:cNvSpPr txBox="1"/>
          <p:nvPr/>
        </p:nvSpPr>
        <p:spPr>
          <a:xfrm>
            <a:off x="9251095" y="1510329"/>
            <a:ext cx="2346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2"/>
                </a:solidFill>
              </a:rPr>
              <a:t>2017-2020(June)</a:t>
            </a:r>
          </a:p>
          <a:p>
            <a:pPr algn="ctr"/>
            <a:r>
              <a:rPr lang="en-US" sz="1200">
                <a:solidFill>
                  <a:schemeClr val="bg2"/>
                </a:solidFill>
              </a:rPr>
              <a:t>Weekly basis</a:t>
            </a:r>
            <a:endParaRPr lang="en-IN" sz="1200">
              <a:solidFill>
                <a:schemeClr val="bg2"/>
              </a:solidFill>
            </a:endParaRPr>
          </a:p>
        </p:txBody>
      </p:sp>
      <p:pic>
        <p:nvPicPr>
          <p:cNvPr id="31" name="Graphic 30" descr="Monthly calendar with solid fill">
            <a:extLst>
              <a:ext uri="{FF2B5EF4-FFF2-40B4-BE49-F238E27FC236}">
                <a16:creationId xmlns:a16="http://schemas.microsoft.com/office/drawing/2014/main" id="{B4FF7CD6-AC61-491B-B23C-321B20A6E6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18341" y="2412084"/>
            <a:ext cx="914400" cy="914400"/>
          </a:xfrm>
          <a:prstGeom prst="rect">
            <a:avLst/>
          </a:prstGeom>
        </p:spPr>
      </p:pic>
      <p:sp>
        <p:nvSpPr>
          <p:cNvPr id="34" name="Rectangle 11">
            <a:extLst>
              <a:ext uri="{FF2B5EF4-FFF2-40B4-BE49-F238E27FC236}">
                <a16:creationId xmlns:a16="http://schemas.microsoft.com/office/drawing/2014/main" id="{F3B314AC-836A-43B2-8096-C1478C0EB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2037"/>
            <a:ext cx="18288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54B46CD-4DBD-4537-B8F2-95A057A2A82A}"/>
              </a:ext>
            </a:extLst>
          </p:cNvPr>
          <p:cNvSpPr txBox="1">
            <a:spLocks/>
          </p:cNvSpPr>
          <p:nvPr/>
        </p:nvSpPr>
        <p:spPr>
          <a:xfrm>
            <a:off x="12717233" y="4735691"/>
            <a:ext cx="7132656" cy="2932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1" cap="none" baseline="0">
                <a:ea typeface="+mj-ea"/>
                <a:cs typeface="+mj-cs"/>
              </a:defRPr>
            </a:lvl1pPr>
          </a:lstStyle>
          <a:p>
            <a:endParaRPr lang="en-IN"/>
          </a:p>
        </p:txBody>
      </p:sp>
      <p:sp>
        <p:nvSpPr>
          <p:cNvPr id="51" name="Text Placeholder 33">
            <a:extLst>
              <a:ext uri="{FF2B5EF4-FFF2-40B4-BE49-F238E27FC236}">
                <a16:creationId xmlns:a16="http://schemas.microsoft.com/office/drawing/2014/main" id="{D55A619C-2F22-423B-BE05-6FD1C5EC4799}"/>
              </a:ext>
            </a:extLst>
          </p:cNvPr>
          <p:cNvSpPr txBox="1">
            <a:spLocks/>
          </p:cNvSpPr>
          <p:nvPr/>
        </p:nvSpPr>
        <p:spPr>
          <a:xfrm>
            <a:off x="8274795" y="3219789"/>
            <a:ext cx="2533433" cy="2801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300" b="1">
                <a:latin typeface="+mj-lt"/>
              </a:rPr>
              <a:t>Win Solutions</a:t>
            </a:r>
          </a:p>
        </p:txBody>
      </p:sp>
      <p:sp>
        <p:nvSpPr>
          <p:cNvPr id="86" name="Chevron 52">
            <a:extLst>
              <a:ext uri="{FF2B5EF4-FFF2-40B4-BE49-F238E27FC236}">
                <a16:creationId xmlns:a16="http://schemas.microsoft.com/office/drawing/2014/main" id="{61D01C62-40E4-42CD-9BB0-65ECEAC32A18}"/>
              </a:ext>
            </a:extLst>
          </p:cNvPr>
          <p:cNvSpPr/>
          <p:nvPr/>
        </p:nvSpPr>
        <p:spPr>
          <a:xfrm>
            <a:off x="434239" y="5743857"/>
            <a:ext cx="634768" cy="249787"/>
          </a:xfrm>
          <a:prstGeom prst="chevron">
            <a:avLst>
              <a:gd name="adj" fmla="val 270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87" name="Chevron 53">
            <a:extLst>
              <a:ext uri="{FF2B5EF4-FFF2-40B4-BE49-F238E27FC236}">
                <a16:creationId xmlns:a16="http://schemas.microsoft.com/office/drawing/2014/main" id="{3D93FD83-6473-4219-9AE7-99AA82540A32}"/>
              </a:ext>
            </a:extLst>
          </p:cNvPr>
          <p:cNvSpPr/>
          <p:nvPr/>
        </p:nvSpPr>
        <p:spPr>
          <a:xfrm>
            <a:off x="3121753" y="5721755"/>
            <a:ext cx="634768" cy="252925"/>
          </a:xfrm>
          <a:prstGeom prst="chevron">
            <a:avLst>
              <a:gd name="adj" fmla="val 2702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88" name="Chevron 54">
            <a:extLst>
              <a:ext uri="{FF2B5EF4-FFF2-40B4-BE49-F238E27FC236}">
                <a16:creationId xmlns:a16="http://schemas.microsoft.com/office/drawing/2014/main" id="{F65D2AB4-4D54-40A1-982B-B6B2B0C63F2D}"/>
              </a:ext>
            </a:extLst>
          </p:cNvPr>
          <p:cNvSpPr/>
          <p:nvPr/>
        </p:nvSpPr>
        <p:spPr>
          <a:xfrm>
            <a:off x="6228774" y="5721755"/>
            <a:ext cx="634768" cy="252927"/>
          </a:xfrm>
          <a:prstGeom prst="chevron">
            <a:avLst>
              <a:gd name="adj" fmla="val 2702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/>
          </a:p>
        </p:txBody>
      </p:sp>
      <p:sp>
        <p:nvSpPr>
          <p:cNvPr id="89" name="Chevron 55">
            <a:extLst>
              <a:ext uri="{FF2B5EF4-FFF2-40B4-BE49-F238E27FC236}">
                <a16:creationId xmlns:a16="http://schemas.microsoft.com/office/drawing/2014/main" id="{3C3E2D37-ECBA-4BD8-89D6-2E1CD3F25D6B}"/>
              </a:ext>
            </a:extLst>
          </p:cNvPr>
          <p:cNvSpPr/>
          <p:nvPr/>
        </p:nvSpPr>
        <p:spPr>
          <a:xfrm>
            <a:off x="9038485" y="5653200"/>
            <a:ext cx="634768" cy="252927"/>
          </a:xfrm>
          <a:prstGeom prst="chevron">
            <a:avLst>
              <a:gd name="adj" fmla="val 2702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>
              <a:solidFill>
                <a:srgbClr val="FFFFFF"/>
              </a:solidFill>
            </a:endParaRPr>
          </a:p>
        </p:txBody>
      </p:sp>
      <p:pic>
        <p:nvPicPr>
          <p:cNvPr id="39" name="Graphic 38" descr="Bar chart with solid fill">
            <a:extLst>
              <a:ext uri="{FF2B5EF4-FFF2-40B4-BE49-F238E27FC236}">
                <a16:creationId xmlns:a16="http://schemas.microsoft.com/office/drawing/2014/main" id="{5CF0A9AB-941D-4B39-A2B8-5F89974A1A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01681" y="5825909"/>
            <a:ext cx="634769" cy="503746"/>
          </a:xfrm>
          <a:prstGeom prst="rect">
            <a:avLst/>
          </a:prstGeom>
        </p:spPr>
      </p:pic>
      <p:pic>
        <p:nvPicPr>
          <p:cNvPr id="94" name="Graphic 93" descr="Blueprint with solid fill">
            <a:extLst>
              <a:ext uri="{FF2B5EF4-FFF2-40B4-BE49-F238E27FC236}">
                <a16:creationId xmlns:a16="http://schemas.microsoft.com/office/drawing/2014/main" id="{ACE6E40C-B010-4FA6-AEC0-8062B046B6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16378" y="5825909"/>
            <a:ext cx="634769" cy="503746"/>
          </a:xfrm>
          <a:prstGeom prst="rect">
            <a:avLst/>
          </a:prstGeom>
        </p:spPr>
      </p:pic>
      <p:pic>
        <p:nvPicPr>
          <p:cNvPr id="96" name="Graphic 95" descr="Cmd Terminal with solid fill">
            <a:extLst>
              <a:ext uri="{FF2B5EF4-FFF2-40B4-BE49-F238E27FC236}">
                <a16:creationId xmlns:a16="http://schemas.microsoft.com/office/drawing/2014/main" id="{E195A8F0-0B43-443B-9B8F-B32C8AEA95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21822" y="5785076"/>
            <a:ext cx="634769" cy="629504"/>
          </a:xfrm>
          <a:prstGeom prst="rect">
            <a:avLst/>
          </a:prstGeom>
        </p:spPr>
      </p:pic>
      <p:pic>
        <p:nvPicPr>
          <p:cNvPr id="98" name="Graphic 97" descr="Database with solid fill">
            <a:extLst>
              <a:ext uri="{FF2B5EF4-FFF2-40B4-BE49-F238E27FC236}">
                <a16:creationId xmlns:a16="http://schemas.microsoft.com/office/drawing/2014/main" id="{BE9F3253-DF34-43F5-BB7A-5D90381DCD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23299" y="5853062"/>
            <a:ext cx="634769" cy="503746"/>
          </a:xfrm>
          <a:prstGeom prst="rect">
            <a:avLst/>
          </a:prstGeom>
        </p:spPr>
      </p:pic>
      <p:pic>
        <p:nvPicPr>
          <p:cNvPr id="100" name="Graphic 99" descr="Research with solid fill">
            <a:extLst>
              <a:ext uri="{FF2B5EF4-FFF2-40B4-BE49-F238E27FC236}">
                <a16:creationId xmlns:a16="http://schemas.microsoft.com/office/drawing/2014/main" id="{E0F6D7CD-D9AD-49D3-AD17-4A203AAF43F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79071" y="5853062"/>
            <a:ext cx="515553" cy="503746"/>
          </a:xfrm>
          <a:prstGeom prst="rect">
            <a:avLst/>
          </a:prstGeom>
        </p:spPr>
      </p:pic>
      <p:pic>
        <p:nvPicPr>
          <p:cNvPr id="102" name="Graphic 101" descr="Filter with solid fill">
            <a:extLst>
              <a:ext uri="{FF2B5EF4-FFF2-40B4-BE49-F238E27FC236}">
                <a16:creationId xmlns:a16="http://schemas.microsoft.com/office/drawing/2014/main" id="{912352F8-5103-4BE3-99C3-BDC0E920FE9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927467" y="5859671"/>
            <a:ext cx="634769" cy="503746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85731EEC-F811-461D-BBF4-5A44D066C6FC}"/>
              </a:ext>
            </a:extLst>
          </p:cNvPr>
          <p:cNvSpPr txBox="1"/>
          <p:nvPr/>
        </p:nvSpPr>
        <p:spPr>
          <a:xfrm>
            <a:off x="1069007" y="5315142"/>
            <a:ext cx="1948415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AU" sz="1200">
                <a:latin typeface="+mj-lt"/>
              </a:rPr>
              <a:t>Data Understanding</a:t>
            </a:r>
          </a:p>
          <a:p>
            <a:r>
              <a:rPr lang="en-AU" sz="1200">
                <a:latin typeface="+mj-lt"/>
              </a:rPr>
              <a:t>and Pre-processing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71AA7DC-7122-48C1-B07B-36904BB1167F}"/>
              </a:ext>
            </a:extLst>
          </p:cNvPr>
          <p:cNvSpPr txBox="1"/>
          <p:nvPr/>
        </p:nvSpPr>
        <p:spPr>
          <a:xfrm>
            <a:off x="3895845" y="5341856"/>
            <a:ext cx="1948415" cy="461665"/>
          </a:xfrm>
          <a:prstGeom prst="rect">
            <a:avLst/>
          </a:prstGeom>
          <a:noFill/>
        </p:spPr>
        <p:txBody>
          <a:bodyPr wrap="square" lIns="36000" tIns="45720" rIns="36000" bIns="45720" rtlCol="0" anchor="t">
            <a:spAutoFit/>
          </a:bodyPr>
          <a:lstStyle/>
          <a:p>
            <a:r>
              <a:rPr lang="en-AU" sz="1200">
                <a:latin typeface="+mj-lt"/>
              </a:rPr>
              <a:t>EDA</a:t>
            </a:r>
          </a:p>
          <a:p>
            <a:r>
              <a:rPr lang="en-AU" sz="1200">
                <a:latin typeface="+mj-lt"/>
              </a:rPr>
              <a:t>Insights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C99CF24-4C41-4A31-9E22-60AEDB471C35}"/>
              </a:ext>
            </a:extLst>
          </p:cNvPr>
          <p:cNvSpPr txBox="1"/>
          <p:nvPr/>
        </p:nvSpPr>
        <p:spPr>
          <a:xfrm>
            <a:off x="6898593" y="5317337"/>
            <a:ext cx="2021262" cy="492443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AU" sz="1200">
                <a:latin typeface="+mj-lt"/>
              </a:rPr>
              <a:t>Blueprint</a:t>
            </a:r>
            <a:r>
              <a:rPr lang="en-AU" sz="1400">
                <a:latin typeface="+mj-lt"/>
              </a:rPr>
              <a:t> </a:t>
            </a:r>
            <a:r>
              <a:rPr lang="en-AU" sz="1200">
                <a:latin typeface="+mj-lt"/>
              </a:rPr>
              <a:t>and</a:t>
            </a:r>
            <a:r>
              <a:rPr lang="en-AU" sz="1400">
                <a:latin typeface="+mj-lt"/>
              </a:rPr>
              <a:t> </a:t>
            </a:r>
            <a:r>
              <a:rPr lang="en-AU" sz="1200">
                <a:latin typeface="+mj-lt"/>
              </a:rPr>
              <a:t>Wireframe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8341002-043F-44FB-AF1A-F2C51C104FC0}"/>
              </a:ext>
            </a:extLst>
          </p:cNvPr>
          <p:cNvSpPr txBox="1"/>
          <p:nvPr/>
        </p:nvSpPr>
        <p:spPr>
          <a:xfrm>
            <a:off x="9849915" y="5340797"/>
            <a:ext cx="2237385" cy="492443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AU" sz="1200">
                <a:latin typeface="+mj-lt"/>
              </a:rPr>
              <a:t>Model</a:t>
            </a:r>
            <a:r>
              <a:rPr lang="en-AU" sz="1400">
                <a:latin typeface="+mj-lt"/>
              </a:rPr>
              <a:t> </a:t>
            </a:r>
            <a:r>
              <a:rPr lang="en-AU" sz="1200">
                <a:latin typeface="+mj-lt"/>
              </a:rPr>
              <a:t>Building</a:t>
            </a:r>
            <a:r>
              <a:rPr lang="en-AU" sz="1400">
                <a:latin typeface="+mj-lt"/>
              </a:rPr>
              <a:t> </a:t>
            </a:r>
            <a:r>
              <a:rPr lang="en-AU" sz="1200">
                <a:latin typeface="+mj-lt"/>
              </a:rPr>
              <a:t>and</a:t>
            </a:r>
            <a:r>
              <a:rPr lang="en-AU" sz="1400">
                <a:latin typeface="+mj-lt"/>
              </a:rPr>
              <a:t> </a:t>
            </a:r>
            <a:r>
              <a:rPr lang="en-AU" sz="1200">
                <a:latin typeface="+mj-lt"/>
              </a:rPr>
              <a:t>Deployment</a:t>
            </a:r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0971EDD2-E0D5-47CA-AD3C-2B4B7A1FBAD6}"/>
              </a:ext>
            </a:extLst>
          </p:cNvPr>
          <p:cNvSpPr txBox="1">
            <a:spLocks/>
          </p:cNvSpPr>
          <p:nvPr/>
        </p:nvSpPr>
        <p:spPr>
          <a:xfrm>
            <a:off x="5710" y="4840079"/>
            <a:ext cx="7132656" cy="2932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2400" b="1" cap="none" baseline="0" dirty="0">
                <a:ea typeface="+mj-ea"/>
                <a:cs typeface="+mj-cs"/>
              </a:defRPr>
            </a:lvl1pPr>
          </a:lstStyle>
          <a:p>
            <a:r>
              <a:rPr lang="en-IN" sz="1800"/>
              <a:t>Workflow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CC8FC30-0E39-43F7-9F7C-F0B9856AA97E}"/>
              </a:ext>
            </a:extLst>
          </p:cNvPr>
          <p:cNvSpPr txBox="1"/>
          <p:nvPr/>
        </p:nvSpPr>
        <p:spPr>
          <a:xfrm>
            <a:off x="-200229" y="3684000"/>
            <a:ext cx="1182533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b="1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Problem Definition- </a:t>
            </a:r>
            <a:r>
              <a:rPr lang="en-US" sz="1200">
                <a:ea typeface="Open Sans" panose="020B0606030504020204" pitchFamily="34" charset="0"/>
                <a:cs typeface="Open Sans" panose="020B0606030504020204" pitchFamily="34" charset="0"/>
              </a:rPr>
              <a:t>Identify the </a:t>
            </a:r>
            <a:r>
              <a:rPr lang="en-US" sz="1200" b="1">
                <a:ea typeface="Open Sans" panose="020B0606030504020204" pitchFamily="34" charset="0"/>
                <a:cs typeface="Open Sans" panose="020B0606030504020204" pitchFamily="34" charset="0"/>
              </a:rPr>
              <a:t>impact of marketing</a:t>
            </a:r>
            <a:r>
              <a:rPr lang="en-US" sz="1200">
                <a:ea typeface="Open Sans" panose="020B0606030504020204" pitchFamily="34" charset="0"/>
                <a:cs typeface="Open Sans" panose="020B0606030504020204" pitchFamily="34" charset="0"/>
              </a:rPr>
              <a:t> and provide </a:t>
            </a:r>
            <a:r>
              <a:rPr lang="en-US" sz="1200" b="1">
                <a:ea typeface="Open Sans" panose="020B0606030504020204" pitchFamily="34" charset="0"/>
                <a:cs typeface="Open Sans" panose="020B0606030504020204" pitchFamily="34" charset="0"/>
              </a:rPr>
              <a:t>recommendations</a:t>
            </a:r>
            <a:r>
              <a:rPr lang="en-US" sz="1200">
                <a:ea typeface="Open Sans" panose="020B0606030504020204" pitchFamily="34" charset="0"/>
                <a:cs typeface="Open Sans" panose="020B0606030504020204" pitchFamily="34" charset="0"/>
              </a:rPr>
              <a:t> to take </a:t>
            </a:r>
            <a:r>
              <a:rPr lang="en-US" sz="1200" b="1">
                <a:ea typeface="Open Sans" panose="020B0606030504020204" pitchFamily="34" charset="0"/>
                <a:cs typeface="Open Sans" panose="020B0606030504020204" pitchFamily="34" charset="0"/>
              </a:rPr>
              <a:t>informed marketing decisions</a:t>
            </a:r>
            <a:r>
              <a:rPr lang="en-US" sz="1200">
                <a:ea typeface="Open Sans" panose="020B0606030504020204" pitchFamily="34" charset="0"/>
                <a:cs typeface="Open Sans" panose="020B0606030504020204" pitchFamily="34" charset="0"/>
              </a:rPr>
              <a:t> in future</a:t>
            </a:r>
          </a:p>
          <a:p>
            <a:pPr lvl="1">
              <a:lnSpc>
                <a:spcPct val="150000"/>
              </a:lnSpc>
            </a:pPr>
            <a:r>
              <a:rPr lang="en-US" sz="1200" b="1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Analytical Solution- </a:t>
            </a:r>
            <a:r>
              <a:rPr lang="en-US" sz="1200">
                <a:ea typeface="Open Sans" panose="020B0606030504020204" pitchFamily="34" charset="0"/>
                <a:cs typeface="Open Sans" panose="020B0606030504020204" pitchFamily="34" charset="0"/>
              </a:rPr>
              <a:t>Determining an analytical model to improve Danone’s marketing media mix which increases sales revenue</a:t>
            </a:r>
          </a:p>
          <a:p>
            <a:pPr lvl="1">
              <a:lnSpc>
                <a:spcPct val="150000"/>
              </a:lnSpc>
            </a:pPr>
            <a:r>
              <a:rPr lang="en-US" sz="1200" b="1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Outcome-</a:t>
            </a:r>
            <a:r>
              <a:rPr lang="en-US" sz="1200" b="1">
                <a:ea typeface="Open Sans" panose="020B0606030504020204" pitchFamily="34" charset="0"/>
                <a:cs typeface="Open Sans" panose="020B0606030504020204" pitchFamily="34" charset="0"/>
              </a:rPr>
              <a:t> Improved marketing budget allocation </a:t>
            </a:r>
            <a:r>
              <a:rPr lang="en-US" sz="1200">
                <a:ea typeface="Open Sans" panose="020B0606030504020204" pitchFamily="34" charset="0"/>
                <a:cs typeface="Open Sans" panose="020B0606030504020204" pitchFamily="34" charset="0"/>
              </a:rPr>
              <a:t>based on the insights taken from historic data and to achieve </a:t>
            </a:r>
            <a:r>
              <a:rPr lang="en-US" sz="1200" b="1">
                <a:ea typeface="Open Sans" panose="020B0606030504020204" pitchFamily="34" charset="0"/>
                <a:cs typeface="Open Sans" panose="020B0606030504020204" pitchFamily="34" charset="0"/>
              </a:rPr>
              <a:t>high incremental sales</a:t>
            </a:r>
            <a:endParaRPr lang="en-US" sz="120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2" name="Picture 41" descr="Logo, company name&#10;&#10;Description automatically generated">
            <a:extLst>
              <a:ext uri="{FF2B5EF4-FFF2-40B4-BE49-F238E27FC236}">
                <a16:creationId xmlns:a16="http://schemas.microsoft.com/office/drawing/2014/main" id="{6639E167-CE15-43DC-9F87-6C82751B0751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p:graphicFrame>
        <p:nvGraphicFramePr>
          <p:cNvPr id="45" name="Table 10">
            <a:extLst>
              <a:ext uri="{FF2B5EF4-FFF2-40B4-BE49-F238E27FC236}">
                <a16:creationId xmlns:a16="http://schemas.microsoft.com/office/drawing/2014/main" id="{22B540A7-5B10-437E-964F-12DB7962C1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9821664"/>
              </p:ext>
            </p:extLst>
          </p:nvPr>
        </p:nvGraphicFramePr>
        <p:xfrm>
          <a:off x="0" y="-20190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err="1">
                          <a:latin typeface="Montserrat" panose="00000500000000000000" pitchFamily="50" charset="0"/>
                        </a:rPr>
                        <a:t>Co.dx</a:t>
                      </a:r>
                      <a:r>
                        <a:rPr lang="en-IN" sz="1200">
                          <a:latin typeface="Montserrat" panose="00000500000000000000" pitchFamily="50" charset="0"/>
                        </a:rPr>
                        <a:t> Demo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485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DA77B9-A8AA-4E63-9391-C6F01B6A2E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A2240"/>
                </a:solidFill>
              </a:rPr>
              <a:t>Online Spends</a:t>
            </a:r>
          </a:p>
          <a:p>
            <a:r>
              <a:rPr lang="en-US" b="1" dirty="0">
                <a:solidFill>
                  <a:srgbClr val="0A2240"/>
                </a:solidFill>
              </a:rPr>
              <a:t>Offline Spends</a:t>
            </a:r>
          </a:p>
          <a:p>
            <a:r>
              <a:rPr lang="en-US" b="1" dirty="0">
                <a:solidFill>
                  <a:srgbClr val="0A2240"/>
                </a:solidFill>
              </a:rPr>
              <a:t>Promotional Spends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DBC38F-075F-40D6-81E4-1C1977030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0775" y="4080830"/>
            <a:ext cx="1585913" cy="665830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Marketing and Promotion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2D76DD-71B3-445D-9A0A-821689D841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1465" y="3123344"/>
            <a:ext cx="1585913" cy="549166"/>
          </a:xfrm>
        </p:spPr>
        <p:txBody>
          <a:bodyPr>
            <a:normAutofit fontScale="92500" lnSpcReduction="20000"/>
          </a:bodyPr>
          <a:lstStyle/>
          <a:p>
            <a:r>
              <a:rPr lang="en-US" sz="1600"/>
              <a:t>Product</a:t>
            </a:r>
          </a:p>
          <a:p>
            <a:r>
              <a:rPr lang="en-US" sz="1600"/>
              <a:t>Attribute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9031EBD-8D94-4B79-970F-61DC348ACD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0423" y="4171083"/>
            <a:ext cx="1728788" cy="115115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Price</a:t>
            </a:r>
          </a:p>
          <a:p>
            <a:r>
              <a:rPr lang="en-US" b="1">
                <a:solidFill>
                  <a:schemeClr val="accent2"/>
                </a:solidFill>
              </a:rPr>
              <a:t>Volume </a:t>
            </a:r>
          </a:p>
          <a:p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D6A7819-8796-4167-9D6E-7B7364C405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accent3"/>
                </a:solidFill>
              </a:rPr>
              <a:t>DVM</a:t>
            </a:r>
          </a:p>
          <a:p>
            <a:endParaRPr lang="en-US" b="1">
              <a:solidFill>
                <a:srgbClr val="4C4C4C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7B4B66-460F-4DC7-9E57-0F97E65C28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2270" y="4052289"/>
            <a:ext cx="1585913" cy="601903"/>
          </a:xfrm>
        </p:spPr>
        <p:txBody>
          <a:bodyPr>
            <a:normAutofit/>
          </a:bodyPr>
          <a:lstStyle/>
          <a:p>
            <a:r>
              <a:rPr lang="en-US" sz="1600" dirty="0"/>
              <a:t>Inventory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77AC98-6D4A-47AF-84B8-BFA85936A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0844" y="3067429"/>
            <a:ext cx="1585913" cy="445834"/>
          </a:xfrm>
        </p:spPr>
        <p:txBody>
          <a:bodyPr>
            <a:noAutofit/>
          </a:bodyPr>
          <a:lstStyle/>
          <a:p>
            <a:r>
              <a:rPr lang="en-US" sz="1600"/>
              <a:t>Competitor</a:t>
            </a:r>
          </a:p>
          <a:p>
            <a:r>
              <a:rPr lang="en-US" sz="1600"/>
              <a:t>Intelligence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75D0C0-AF99-4CDD-AC65-E3E7025CD2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Competitors price </a:t>
            </a:r>
          </a:p>
          <a:p>
            <a:r>
              <a:rPr lang="en-US" b="1" dirty="0">
                <a:solidFill>
                  <a:schemeClr val="accent4"/>
                </a:solidFill>
              </a:rPr>
              <a:t>Marketing spends</a:t>
            </a:r>
          </a:p>
          <a:p>
            <a:endParaRPr lang="en-US" b="1" u="sng" dirty="0">
              <a:solidFill>
                <a:srgbClr val="0070C0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9FEA07-D93F-4762-9638-61C3FF0F56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126864" y="2427889"/>
            <a:ext cx="1728788" cy="123124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E008B"/>
                </a:solidFill>
              </a:rPr>
              <a:t>Livebirths</a:t>
            </a:r>
          </a:p>
          <a:p>
            <a:r>
              <a:rPr lang="en-US" b="1" dirty="0">
                <a:solidFill>
                  <a:srgbClr val="6E008B"/>
                </a:solidFill>
              </a:rPr>
              <a:t>Impact of Covid</a:t>
            </a:r>
          </a:p>
          <a:p>
            <a:r>
              <a:rPr lang="en-US" b="1" dirty="0" err="1">
                <a:solidFill>
                  <a:srgbClr val="6E008B"/>
                </a:solidFill>
              </a:rPr>
              <a:t>Holida</a:t>
            </a:r>
            <a:endParaRPr lang="en-US" b="1" dirty="0">
              <a:solidFill>
                <a:srgbClr val="6E008B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EE00AC-18F9-4EA9-8216-AC2AF3F267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26864" y="4025189"/>
            <a:ext cx="1873352" cy="7214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Macroeconomic</a:t>
            </a:r>
            <a:r>
              <a:rPr lang="en-US" sz="1400" dirty="0"/>
              <a:t> </a:t>
            </a:r>
            <a:r>
              <a:rPr lang="en-US" sz="1600" dirty="0"/>
              <a:t>Factors</a:t>
            </a:r>
            <a:endParaRPr lang="en-US" sz="14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566843F-D234-41C6-A4C1-FB995A5DF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38198"/>
            <a:ext cx="5393267" cy="472069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chemeClr val="accent3"/>
                </a:solidFill>
              </a:rPr>
              <a:t>EDA- FACTOR Map</a:t>
            </a:r>
            <a:endParaRPr lang="en-IN" sz="2400" dirty="0">
              <a:solidFill>
                <a:schemeClr val="accent3"/>
              </a:solidFill>
            </a:endParaRPr>
          </a:p>
        </p:txBody>
      </p:sp>
      <p:pic>
        <p:nvPicPr>
          <p:cNvPr id="23" name="Graphic 22" descr="Mortgage with solid fill">
            <a:extLst>
              <a:ext uri="{FF2B5EF4-FFF2-40B4-BE49-F238E27FC236}">
                <a16:creationId xmlns:a16="http://schemas.microsoft.com/office/drawing/2014/main" id="{1B476137-1717-4B28-9846-FD5A9B470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148" y="1358067"/>
            <a:ext cx="528535" cy="528535"/>
          </a:xfrm>
          <a:prstGeom prst="rect">
            <a:avLst/>
          </a:prstGeom>
        </p:spPr>
      </p:pic>
      <p:pic>
        <p:nvPicPr>
          <p:cNvPr id="25" name="Graphic 24" descr="Ecommerce with solid fill">
            <a:extLst>
              <a:ext uri="{FF2B5EF4-FFF2-40B4-BE49-F238E27FC236}">
                <a16:creationId xmlns:a16="http://schemas.microsoft.com/office/drawing/2014/main" id="{9CDFEDA3-44EC-49D4-919D-2311B2B3D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248" y="1463508"/>
            <a:ext cx="396113" cy="396113"/>
          </a:xfrm>
          <a:prstGeom prst="rect">
            <a:avLst/>
          </a:prstGeom>
        </p:spPr>
      </p:pic>
      <p:pic>
        <p:nvPicPr>
          <p:cNvPr id="35" name="Graphic 34" descr="Pandemic exponential curve bar graph with solid fill">
            <a:extLst>
              <a:ext uri="{FF2B5EF4-FFF2-40B4-BE49-F238E27FC236}">
                <a16:creationId xmlns:a16="http://schemas.microsoft.com/office/drawing/2014/main" id="{13DED6E7-AA6A-4C51-AA4D-A02AD9779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2013" y="1185825"/>
            <a:ext cx="914400" cy="914400"/>
          </a:xfrm>
          <a:prstGeom prst="rect">
            <a:avLst/>
          </a:prstGeom>
        </p:spPr>
      </p:pic>
      <p:pic>
        <p:nvPicPr>
          <p:cNvPr id="37" name="Graphic 36" descr="Supply And Demand with solid fill">
            <a:extLst>
              <a:ext uri="{FF2B5EF4-FFF2-40B4-BE49-F238E27FC236}">
                <a16:creationId xmlns:a16="http://schemas.microsoft.com/office/drawing/2014/main" id="{A3AF1F23-F6FA-41C1-8F4B-92084E2914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241173" y="5632146"/>
            <a:ext cx="848170" cy="848170"/>
          </a:xfrm>
          <a:prstGeom prst="rect">
            <a:avLst/>
          </a:prstGeom>
        </p:spPr>
      </p:pic>
      <p:pic>
        <p:nvPicPr>
          <p:cNvPr id="24" name="Graphic 23" descr="Hierarchy with solid fill">
            <a:extLst>
              <a:ext uri="{FF2B5EF4-FFF2-40B4-BE49-F238E27FC236}">
                <a16:creationId xmlns:a16="http://schemas.microsoft.com/office/drawing/2014/main" id="{EF9E552A-84D1-4743-9E94-1516952CB9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06688" y="5632146"/>
            <a:ext cx="914400" cy="914400"/>
          </a:xfrm>
          <a:prstGeom prst="rect">
            <a:avLst/>
          </a:prstGeom>
        </p:spPr>
      </p:pic>
      <p:pic>
        <p:nvPicPr>
          <p:cNvPr id="26" name="Graphic 25" descr="Monthly calendar with solid fill">
            <a:extLst>
              <a:ext uri="{FF2B5EF4-FFF2-40B4-BE49-F238E27FC236}">
                <a16:creationId xmlns:a16="http://schemas.microsoft.com/office/drawing/2014/main" id="{69854E5A-63AD-422A-B7E5-5388B87459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16148" y="1165134"/>
            <a:ext cx="914400" cy="914400"/>
          </a:xfrm>
          <a:prstGeom prst="rect">
            <a:avLst/>
          </a:prstGeom>
        </p:spPr>
      </p:pic>
      <p:pic>
        <p:nvPicPr>
          <p:cNvPr id="27" name="Picture 26" descr="Logo, company name&#10;&#10;Description automatically generated">
            <a:extLst>
              <a:ext uri="{FF2B5EF4-FFF2-40B4-BE49-F238E27FC236}">
                <a16:creationId xmlns:a16="http://schemas.microsoft.com/office/drawing/2014/main" id="{65E3955E-6873-403C-8A80-3FC41D2479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E8763628-3AC2-4710-8F74-26F95BE9F5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aphicFrame>
        <p:nvGraphicFramePr>
          <p:cNvPr id="22" name="Table 10">
            <a:extLst>
              <a:ext uri="{FF2B5EF4-FFF2-40B4-BE49-F238E27FC236}">
                <a16:creationId xmlns:a16="http://schemas.microsoft.com/office/drawing/2014/main" id="{B3310657-36C0-4A89-8A58-784980374414}"/>
              </a:ext>
            </a:extLst>
          </p:cNvPr>
          <p:cNvGraphicFramePr>
            <a:graphicFrameLocks/>
          </p:cNvGraphicFramePr>
          <p:nvPr/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387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EDB13-221C-4D74-A72A-7FD054B99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3383"/>
            <a:ext cx="11233150" cy="869560"/>
          </a:xfrm>
        </p:spPr>
        <p:txBody>
          <a:bodyPr/>
          <a:lstStyle/>
          <a:p>
            <a:r>
              <a:rPr lang="en-US">
                <a:solidFill>
                  <a:srgbClr val="00194C"/>
                </a:solidFill>
              </a:rPr>
              <a:t>EDA insights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E277A45-F56C-48AE-9190-DFF862961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987917"/>
              </p:ext>
            </p:extLst>
          </p:nvPr>
        </p:nvGraphicFramePr>
        <p:xfrm>
          <a:off x="479424" y="1553029"/>
          <a:ext cx="11102976" cy="416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2062">
                  <a:extLst>
                    <a:ext uri="{9D8B030D-6E8A-4147-A177-3AD203B41FA5}">
                      <a16:colId xmlns:a16="http://schemas.microsoft.com/office/drawing/2014/main" val="3286726489"/>
                    </a:ext>
                  </a:extLst>
                </a:gridCol>
                <a:gridCol w="8040914">
                  <a:extLst>
                    <a:ext uri="{9D8B030D-6E8A-4147-A177-3AD203B41FA5}">
                      <a16:colId xmlns:a16="http://schemas.microsoft.com/office/drawing/2014/main" val="2042799693"/>
                    </a:ext>
                  </a:extLst>
                </a:gridCol>
              </a:tblGrid>
              <a:tr h="246742">
                <a:tc>
                  <a:txBody>
                    <a:bodyPr/>
                    <a:lstStyle/>
                    <a:p>
                      <a:r>
                        <a:rPr lang="en-US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Insights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167922"/>
                  </a:ext>
                </a:extLst>
              </a:tr>
              <a:tr h="760589">
                <a:tc>
                  <a:txBody>
                    <a:bodyPr/>
                    <a:lstStyle/>
                    <a:p>
                      <a:r>
                        <a:rPr lang="en-US"/>
                        <a:t>Marketing spends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Increasing in marketing spends results in higher sales.</a:t>
                      </a:r>
                    </a:p>
                    <a:p>
                      <a:r>
                        <a:rPr lang="en-US"/>
                        <a:t>However, after reaching the saturation level, no change is observed.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500316"/>
                  </a:ext>
                </a:extLst>
              </a:tr>
              <a:tr h="760589">
                <a:tc>
                  <a:txBody>
                    <a:bodyPr/>
                    <a:lstStyle/>
                    <a:p>
                      <a:r>
                        <a:rPr lang="en-US"/>
                        <a:t>Pricing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 increase in the product pricing results in a decreased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165453"/>
                  </a:ext>
                </a:extLst>
              </a:tr>
              <a:tr h="760589">
                <a:tc>
                  <a:txBody>
                    <a:bodyPr/>
                    <a:lstStyle/>
                    <a:p>
                      <a:r>
                        <a:rPr lang="en-US"/>
                        <a:t>Competitor Spends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 increase in the competitor spends resulted in a decrease in sales of Bledina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39547"/>
                  </a:ext>
                </a:extLst>
              </a:tr>
              <a:tr h="760589">
                <a:tc>
                  <a:txBody>
                    <a:bodyPr/>
                    <a:lstStyle/>
                    <a:p>
                      <a:r>
                        <a:rPr lang="en-US"/>
                        <a:t>Macro-economics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Sales peaks can be observed when there is an increase in live births and when there is an increase in holidays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483480"/>
                  </a:ext>
                </a:extLst>
              </a:tr>
              <a:tr h="760589">
                <a:tc>
                  <a:txBody>
                    <a:bodyPr/>
                    <a:lstStyle/>
                    <a:p>
                      <a:r>
                        <a:rPr lang="en-US"/>
                        <a:t>Marketing Penetration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Marketing penetration of Bledina has decreased whereas that of its competitor  has increased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538092"/>
                  </a:ext>
                </a:extLst>
              </a:tr>
            </a:tbl>
          </a:graphicData>
        </a:graphic>
      </p:graphicFrame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7A8BC953-8F8F-42A1-BFE1-4E8DF78644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4655328"/>
              </p:ext>
            </p:extLst>
          </p:nvPr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err="1">
                          <a:latin typeface="Montserrat" panose="00000500000000000000" pitchFamily="50" charset="0"/>
                        </a:rPr>
                        <a:t>Co.dx</a:t>
                      </a:r>
                      <a:r>
                        <a:rPr lang="en-IN" sz="1200">
                          <a:latin typeface="Montserrat" panose="00000500000000000000" pitchFamily="50" charset="0"/>
                        </a:rPr>
                        <a:t> Demo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E097383-61D5-41D2-95F5-10D38047E6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908" y="291397"/>
            <a:ext cx="1678580" cy="73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7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34CA9-648A-4656-AF9F-BD6E9F9F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470" y="2103437"/>
            <a:ext cx="8591550" cy="1325563"/>
          </a:xfrm>
        </p:spPr>
        <p:txBody>
          <a:bodyPr/>
          <a:lstStyle/>
          <a:p>
            <a:r>
              <a:rPr lang="en-GB"/>
              <a:t>Executive Summary 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8F9BF-C9A7-43B1-996B-6E4109C11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Proprietary and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35476-9983-4C00-8879-AE208B056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8A316-1690-4C62-9DF0-0D0BBB2020CF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613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6090D4-3727-4F1F-AE9B-2C20B0883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94588D-CEFB-4D10-9B7B-9AA2DD821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9</a:t>
            </a:fld>
            <a:r>
              <a:rPr lang="en-US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938C8-2D67-40F8-9FFE-9A9D94B8EC4F}"/>
              </a:ext>
            </a:extLst>
          </p:cNvPr>
          <p:cNvSpPr txBox="1"/>
          <p:nvPr/>
        </p:nvSpPr>
        <p:spPr>
          <a:xfrm>
            <a:off x="978954" y="3718620"/>
            <a:ext cx="1143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Overall Spend</a:t>
            </a:r>
          </a:p>
          <a:p>
            <a:pPr algn="ctr"/>
            <a:r>
              <a:rPr lang="en-IN" sz="2400">
                <a:solidFill>
                  <a:schemeClr val="bg1"/>
                </a:solidFill>
              </a:rPr>
              <a:t>€ 15M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57F99-EF0D-4476-A19F-7C28CD7BBDF9}"/>
              </a:ext>
            </a:extLst>
          </p:cNvPr>
          <p:cNvSpPr txBox="1"/>
          <p:nvPr/>
        </p:nvSpPr>
        <p:spPr>
          <a:xfrm>
            <a:off x="983051" y="4719319"/>
            <a:ext cx="1143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Overall Incremental Sales</a:t>
            </a:r>
          </a:p>
          <a:p>
            <a:pPr algn="ctr"/>
            <a:r>
              <a:rPr lang="en-IN" sz="2400">
                <a:solidFill>
                  <a:schemeClr val="bg1"/>
                </a:solidFill>
              </a:rPr>
              <a:t>€ 15M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71A58-D3B1-4EEB-8668-241CB108BD7A}"/>
              </a:ext>
            </a:extLst>
          </p:cNvPr>
          <p:cNvSpPr txBox="1"/>
          <p:nvPr/>
        </p:nvSpPr>
        <p:spPr>
          <a:xfrm>
            <a:off x="978954" y="5412315"/>
            <a:ext cx="1143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Overall ROI</a:t>
            </a:r>
          </a:p>
          <a:p>
            <a:pPr algn="ctr"/>
            <a:r>
              <a:rPr lang="en-IN" sz="2400">
                <a:solidFill>
                  <a:schemeClr val="bg1"/>
                </a:solidFill>
              </a:rPr>
              <a:t>€ 15M</a:t>
            </a:r>
          </a:p>
        </p:txBody>
      </p:sp>
      <p:sp>
        <p:nvSpPr>
          <p:cNvPr id="11" name="Callout: Right Arrow 10">
            <a:extLst>
              <a:ext uri="{FF2B5EF4-FFF2-40B4-BE49-F238E27FC236}">
                <a16:creationId xmlns:a16="http://schemas.microsoft.com/office/drawing/2014/main" id="{0BDFB6B8-7AB7-4755-BDF1-8ED6466664BE}"/>
              </a:ext>
            </a:extLst>
          </p:cNvPr>
          <p:cNvSpPr/>
          <p:nvPr/>
        </p:nvSpPr>
        <p:spPr>
          <a:xfrm>
            <a:off x="399953" y="2174041"/>
            <a:ext cx="2518211" cy="3560941"/>
          </a:xfrm>
          <a:prstGeom prst="rightArrowCallout">
            <a:avLst>
              <a:gd name="adj1" fmla="val 2056"/>
              <a:gd name="adj2" fmla="val 3463"/>
              <a:gd name="adj3" fmla="val 5640"/>
              <a:gd name="adj4" fmla="val 740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88901F-0643-408A-8166-7D326263EE5B}"/>
              </a:ext>
            </a:extLst>
          </p:cNvPr>
          <p:cNvSpPr/>
          <p:nvPr/>
        </p:nvSpPr>
        <p:spPr>
          <a:xfrm>
            <a:off x="2918164" y="2094137"/>
            <a:ext cx="1980157" cy="3640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8D116FE-6426-41BB-94CC-3D9275500FC5}"/>
              </a:ext>
            </a:extLst>
          </p:cNvPr>
          <p:cNvSpPr/>
          <p:nvPr/>
        </p:nvSpPr>
        <p:spPr>
          <a:xfrm>
            <a:off x="395857" y="2007008"/>
            <a:ext cx="1879976" cy="48288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98CC2A8-A86F-4875-8105-C8FC6E23EB61}"/>
              </a:ext>
            </a:extLst>
          </p:cNvPr>
          <p:cNvSpPr/>
          <p:nvPr/>
        </p:nvSpPr>
        <p:spPr>
          <a:xfrm>
            <a:off x="2922914" y="1995538"/>
            <a:ext cx="1975407" cy="48288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AAA5A7-B658-49C8-8775-471F06465B1F}"/>
              </a:ext>
            </a:extLst>
          </p:cNvPr>
          <p:cNvSpPr txBox="1"/>
          <p:nvPr/>
        </p:nvSpPr>
        <p:spPr>
          <a:xfrm>
            <a:off x="342135" y="2071755"/>
            <a:ext cx="19754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Current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16C6C2-EB63-4A1A-B6DB-237160C7F79D}"/>
              </a:ext>
            </a:extLst>
          </p:cNvPr>
          <p:cNvSpPr txBox="1"/>
          <p:nvPr/>
        </p:nvSpPr>
        <p:spPr>
          <a:xfrm>
            <a:off x="3154551" y="2676025"/>
            <a:ext cx="148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Overall Spend</a:t>
            </a:r>
          </a:p>
          <a:p>
            <a:pPr algn="ctr"/>
            <a:r>
              <a:rPr lang="en-IN" sz="2400" dirty="0">
                <a:solidFill>
                  <a:srgbClr val="00B050"/>
                </a:solidFill>
              </a:rPr>
              <a:t>€ 12.2M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D70D0-95C7-4B28-BCAF-CDAB79C8B63A}"/>
              </a:ext>
            </a:extLst>
          </p:cNvPr>
          <p:cNvSpPr txBox="1"/>
          <p:nvPr/>
        </p:nvSpPr>
        <p:spPr>
          <a:xfrm>
            <a:off x="3106072" y="3636468"/>
            <a:ext cx="1534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Incremental Sales</a:t>
            </a:r>
          </a:p>
          <a:p>
            <a:pPr algn="ctr"/>
            <a:r>
              <a:rPr lang="en-IN" sz="2400" dirty="0">
                <a:solidFill>
                  <a:srgbClr val="00B050"/>
                </a:solidFill>
              </a:rPr>
              <a:t>€ 164M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FC123B-3718-4E98-94C8-196A0820CF7D}"/>
              </a:ext>
            </a:extLst>
          </p:cNvPr>
          <p:cNvSpPr txBox="1"/>
          <p:nvPr/>
        </p:nvSpPr>
        <p:spPr>
          <a:xfrm>
            <a:off x="3377785" y="4704401"/>
            <a:ext cx="1143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Overall ROI</a:t>
            </a:r>
          </a:p>
          <a:p>
            <a:pPr algn="ctr"/>
            <a:r>
              <a:rPr lang="en-IN" sz="2400">
                <a:solidFill>
                  <a:srgbClr val="00B050"/>
                </a:solidFill>
              </a:rPr>
              <a:t>13.4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C8B0D5-A896-41E3-9002-669CB7B5875A}"/>
              </a:ext>
            </a:extLst>
          </p:cNvPr>
          <p:cNvSpPr txBox="1"/>
          <p:nvPr/>
        </p:nvSpPr>
        <p:spPr>
          <a:xfrm>
            <a:off x="621696" y="2802458"/>
            <a:ext cx="1428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Overall Spend</a:t>
            </a:r>
          </a:p>
          <a:p>
            <a:pPr algn="ctr"/>
            <a:r>
              <a:rPr lang="en-IN" sz="2400" dirty="0">
                <a:solidFill>
                  <a:srgbClr val="FF0000"/>
                </a:solidFill>
              </a:rPr>
              <a:t>€15M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9138BF-628F-43B7-A1C3-A207FD0BE758}"/>
              </a:ext>
            </a:extLst>
          </p:cNvPr>
          <p:cNvSpPr txBox="1"/>
          <p:nvPr/>
        </p:nvSpPr>
        <p:spPr>
          <a:xfrm>
            <a:off x="641801" y="3636468"/>
            <a:ext cx="1292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Incremental Sales</a:t>
            </a:r>
          </a:p>
          <a:p>
            <a:pPr algn="ctr"/>
            <a:r>
              <a:rPr lang="en-IN" sz="2400">
                <a:solidFill>
                  <a:srgbClr val="FF0000"/>
                </a:solidFill>
              </a:rPr>
              <a:t>€168M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56921D-8D1C-4E44-A1E6-B3A3EDBE6470}"/>
              </a:ext>
            </a:extLst>
          </p:cNvPr>
          <p:cNvSpPr txBox="1"/>
          <p:nvPr/>
        </p:nvSpPr>
        <p:spPr>
          <a:xfrm>
            <a:off x="716423" y="4682208"/>
            <a:ext cx="1143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Overall ROI</a:t>
            </a:r>
          </a:p>
          <a:p>
            <a:pPr algn="ctr"/>
            <a:r>
              <a:rPr lang="en-IN" sz="2400">
                <a:solidFill>
                  <a:srgbClr val="FF0000"/>
                </a:solidFill>
              </a:rPr>
              <a:t>11.2</a:t>
            </a:r>
          </a:p>
        </p:txBody>
      </p:sp>
      <p:graphicFrame>
        <p:nvGraphicFramePr>
          <p:cNvPr id="28" name="Table 10">
            <a:extLst>
              <a:ext uri="{FF2B5EF4-FFF2-40B4-BE49-F238E27FC236}">
                <a16:creationId xmlns:a16="http://schemas.microsoft.com/office/drawing/2014/main" id="{5CCEB3DC-519C-459F-AC1E-EE309976EF9C}"/>
              </a:ext>
            </a:extLst>
          </p:cNvPr>
          <p:cNvGraphicFramePr>
            <a:graphicFrameLocks/>
          </p:cNvGraphicFramePr>
          <p:nvPr/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7C16FAE-7FAF-4004-9CA3-943F3351003C}"/>
              </a:ext>
            </a:extLst>
          </p:cNvPr>
          <p:cNvSpPr txBox="1"/>
          <p:nvPr/>
        </p:nvSpPr>
        <p:spPr>
          <a:xfrm>
            <a:off x="2922914" y="2053746"/>
            <a:ext cx="19754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Recommended </a:t>
            </a:r>
          </a:p>
        </p:txBody>
      </p:sp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674F4800-37F0-44EF-BA11-BA44F3C20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89400"/>
              </p:ext>
            </p:extLst>
          </p:nvPr>
        </p:nvGraphicFramePr>
        <p:xfrm>
          <a:off x="5134708" y="1515022"/>
          <a:ext cx="6854731" cy="4746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246">
                  <a:extLst>
                    <a:ext uri="{9D8B030D-6E8A-4147-A177-3AD203B41FA5}">
                      <a16:colId xmlns:a16="http://schemas.microsoft.com/office/drawing/2014/main" val="2318171245"/>
                    </a:ext>
                  </a:extLst>
                </a:gridCol>
                <a:gridCol w="1213095">
                  <a:extLst>
                    <a:ext uri="{9D8B030D-6E8A-4147-A177-3AD203B41FA5}">
                      <a16:colId xmlns:a16="http://schemas.microsoft.com/office/drawing/2014/main" val="823158699"/>
                    </a:ext>
                  </a:extLst>
                </a:gridCol>
                <a:gridCol w="1326821">
                  <a:extLst>
                    <a:ext uri="{9D8B030D-6E8A-4147-A177-3AD203B41FA5}">
                      <a16:colId xmlns:a16="http://schemas.microsoft.com/office/drawing/2014/main" val="3264810637"/>
                    </a:ext>
                  </a:extLst>
                </a:gridCol>
                <a:gridCol w="1253981">
                  <a:extLst>
                    <a:ext uri="{9D8B030D-6E8A-4147-A177-3AD203B41FA5}">
                      <a16:colId xmlns:a16="http://schemas.microsoft.com/office/drawing/2014/main" val="961928083"/>
                    </a:ext>
                  </a:extLst>
                </a:gridCol>
                <a:gridCol w="1308588">
                  <a:extLst>
                    <a:ext uri="{9D8B030D-6E8A-4147-A177-3AD203B41FA5}">
                      <a16:colId xmlns:a16="http://schemas.microsoft.com/office/drawing/2014/main" val="3616806509"/>
                    </a:ext>
                  </a:extLst>
                </a:gridCol>
              </a:tblGrid>
              <a:tr h="1011283">
                <a:tc>
                  <a:txBody>
                    <a:bodyPr/>
                    <a:lstStyle/>
                    <a:p>
                      <a:pPr algn="l"/>
                      <a:r>
                        <a:rPr lang="en-IN" sz="1200"/>
                        <a:t>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/>
                        <a:t>Current Spends</a:t>
                      </a:r>
                    </a:p>
                    <a:p>
                      <a:pPr algn="l"/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Recommended Spends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/>
                        <a:t>Current ROI</a:t>
                      </a:r>
                    </a:p>
                    <a:p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Recommended ROI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6842244"/>
                  </a:ext>
                </a:extLst>
              </a:tr>
              <a:tr h="466922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T</a:t>
                      </a:r>
                      <a:r>
                        <a:rPr lang="en-IN" sz="120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€4.9M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</a:t>
                      </a:r>
                      <a:r>
                        <a:rPr lang="en-IN" sz="1200">
                          <a:effectLst/>
                        </a:rPr>
                        <a:t>3.82M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7.3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/>
                        <a:t>9.2</a:t>
                      </a:r>
                    </a:p>
                    <a:p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05180"/>
                  </a:ext>
                </a:extLst>
              </a:tr>
              <a:tr h="466922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Press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€356K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</a:t>
                      </a:r>
                      <a:r>
                        <a:rPr lang="en-IN" sz="1200">
                          <a:effectLst/>
                        </a:rPr>
                        <a:t>280K</a:t>
                      </a:r>
                    </a:p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8.6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/>
                        <a:t>10.7</a:t>
                      </a:r>
                    </a:p>
                    <a:p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238810"/>
                  </a:ext>
                </a:extLst>
              </a:tr>
              <a:tr h="466922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C</a:t>
                      </a:r>
                      <a:r>
                        <a:rPr lang="en-IN" sz="1200"/>
                        <a:t>atch Up TV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€668K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</a:t>
                      </a:r>
                      <a:r>
                        <a:rPr lang="en-IN" sz="1200"/>
                        <a:t>919K</a:t>
                      </a:r>
                    </a:p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/>
                        <a:t>17.3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585296"/>
                  </a:ext>
                </a:extLst>
              </a:tr>
              <a:tr h="466922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Data Retailers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€565K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</a:t>
                      </a:r>
                      <a:r>
                        <a:rPr lang="en-IN" sz="1200">
                          <a:effectLst/>
                        </a:rPr>
                        <a:t>450K</a:t>
                      </a:r>
                    </a:p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/>
                        <a:t>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673130"/>
                  </a:ext>
                </a:extLst>
              </a:tr>
              <a:tr h="466922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Programmatic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€2.3M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</a:t>
                      </a:r>
                      <a:r>
                        <a:rPr lang="en-IN" sz="1200">
                          <a:effectLst/>
                        </a:rPr>
                        <a:t>1.8M</a:t>
                      </a:r>
                    </a:p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/>
                        <a:t>9</a:t>
                      </a:r>
                    </a:p>
                    <a:p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301601"/>
                  </a:ext>
                </a:extLst>
              </a:tr>
              <a:tr h="466922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Social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€870K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€670K</a:t>
                      </a:r>
                      <a:endParaRPr lang="en-IN" sz="1200"/>
                    </a:p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/>
                        <a:t>14.6</a:t>
                      </a:r>
                    </a:p>
                    <a:p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919977"/>
                  </a:ext>
                </a:extLst>
              </a:tr>
              <a:tr h="466922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Direct buying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€223K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€210K</a:t>
                      </a:r>
                    </a:p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40966"/>
                  </a:ext>
                </a:extLst>
              </a:tr>
              <a:tr h="466922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Promotions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€5.3M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</a:t>
                      </a:r>
                      <a:r>
                        <a:rPr lang="en-IN" sz="1200"/>
                        <a:t>4.1M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/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11219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89192C82-7DF9-44FD-9DAC-AB7882D4E95E}"/>
              </a:ext>
            </a:extLst>
          </p:cNvPr>
          <p:cNvSpPr txBox="1"/>
          <p:nvPr/>
        </p:nvSpPr>
        <p:spPr>
          <a:xfrm>
            <a:off x="41582" y="258191"/>
            <a:ext cx="6672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cap="all" dirty="0">
                <a:solidFill>
                  <a:srgbClr val="002060"/>
                </a:solidFill>
                <a:latin typeface="Montserrat" panose="00000500000000000000" pitchFamily="50" charset="0"/>
                <a:ea typeface="+mj-ea"/>
                <a:cs typeface="+mj-cs"/>
              </a:rPr>
              <a:t>EXECUTIVE</a:t>
            </a:r>
            <a:r>
              <a:rPr lang="en-IN" b="1" dirty="0">
                <a:latin typeface="+mj-lt"/>
              </a:rPr>
              <a:t> </a:t>
            </a:r>
            <a:r>
              <a:rPr lang="en-IN" sz="2400" b="1" cap="all" dirty="0">
                <a:solidFill>
                  <a:srgbClr val="002060"/>
                </a:solidFill>
                <a:latin typeface="Montserrat" panose="00000500000000000000" pitchFamily="50" charset="0"/>
                <a:ea typeface="+mj-ea"/>
                <a:cs typeface="+mj-c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16492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Theme1">
  <a:themeElements>
    <a:clrScheme name="TheMathColors">
      <a:dk1>
        <a:srgbClr val="0A2240"/>
      </a:dk1>
      <a:lt1>
        <a:sysClr val="window" lastClr="FFFFFF"/>
      </a:lt1>
      <a:dk2>
        <a:srgbClr val="0A2240"/>
      </a:dk2>
      <a:lt2>
        <a:srgbClr val="FFFFFF"/>
      </a:lt2>
      <a:accent1>
        <a:srgbClr val="0A2240"/>
      </a:accent1>
      <a:accent2>
        <a:srgbClr val="ED7D31"/>
      </a:accent2>
      <a:accent3>
        <a:srgbClr val="4C4C4C"/>
      </a:accent3>
      <a:accent4>
        <a:srgbClr val="0070C0"/>
      </a:accent4>
      <a:accent5>
        <a:srgbClr val="6E008B"/>
      </a:accent5>
      <a:accent6>
        <a:srgbClr val="FF4F53"/>
      </a:accent6>
      <a:hlink>
        <a:srgbClr val="50D6C0"/>
      </a:hlink>
      <a:folHlink>
        <a:srgbClr val="666666"/>
      </a:folHlink>
    </a:clrScheme>
    <a:fontScheme name="Custom 1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072E41D-BD69-4197-8E24-2E95CC85D685}" vid="{18114EFB-3727-4884-A0D2-1453476D69C9}"/>
    </a:ext>
  </a:extLst>
</a:theme>
</file>

<file path=ppt/theme/theme2.xml><?xml version="1.0" encoding="utf-8"?>
<a:theme xmlns:a="http://schemas.openxmlformats.org/drawingml/2006/main" name="1_Theme1">
  <a:themeElements>
    <a:clrScheme name="TheMathColors">
      <a:dk1>
        <a:srgbClr val="0A2240"/>
      </a:dk1>
      <a:lt1>
        <a:sysClr val="window" lastClr="FFFFFF"/>
      </a:lt1>
      <a:dk2>
        <a:srgbClr val="0A2240"/>
      </a:dk2>
      <a:lt2>
        <a:srgbClr val="FFFFFF"/>
      </a:lt2>
      <a:accent1>
        <a:srgbClr val="0A2240"/>
      </a:accent1>
      <a:accent2>
        <a:srgbClr val="ED7D31"/>
      </a:accent2>
      <a:accent3>
        <a:srgbClr val="4C4C4C"/>
      </a:accent3>
      <a:accent4>
        <a:srgbClr val="0070C0"/>
      </a:accent4>
      <a:accent5>
        <a:srgbClr val="6E008B"/>
      </a:accent5>
      <a:accent6>
        <a:srgbClr val="FF4F53"/>
      </a:accent6>
      <a:hlink>
        <a:srgbClr val="50D6C0"/>
      </a:hlink>
      <a:folHlink>
        <a:srgbClr val="666666"/>
      </a:folHlink>
    </a:clrScheme>
    <a:fontScheme name="Custom 1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072E41D-BD69-4197-8E24-2E95CC85D685}" vid="{18114EFB-3727-4884-A0D2-1453476D69C9}"/>
    </a:ext>
  </a:extLst>
</a:theme>
</file>

<file path=ppt/theme/theme3.xml><?xml version="1.0" encoding="utf-8"?>
<a:theme xmlns:a="http://schemas.openxmlformats.org/drawingml/2006/main" name="2_Theme1">
  <a:themeElements>
    <a:clrScheme name="TheMathColors">
      <a:dk1>
        <a:srgbClr val="0A2240"/>
      </a:dk1>
      <a:lt1>
        <a:sysClr val="window" lastClr="FFFFFF"/>
      </a:lt1>
      <a:dk2>
        <a:srgbClr val="0A2240"/>
      </a:dk2>
      <a:lt2>
        <a:srgbClr val="FFFFFF"/>
      </a:lt2>
      <a:accent1>
        <a:srgbClr val="0A2240"/>
      </a:accent1>
      <a:accent2>
        <a:srgbClr val="ED7D31"/>
      </a:accent2>
      <a:accent3>
        <a:srgbClr val="4C4C4C"/>
      </a:accent3>
      <a:accent4>
        <a:srgbClr val="0070C0"/>
      </a:accent4>
      <a:accent5>
        <a:srgbClr val="6E008B"/>
      </a:accent5>
      <a:accent6>
        <a:srgbClr val="FF4F53"/>
      </a:accent6>
      <a:hlink>
        <a:srgbClr val="50D6C0"/>
      </a:hlink>
      <a:folHlink>
        <a:srgbClr val="666666"/>
      </a:folHlink>
    </a:clrScheme>
    <a:fontScheme name="Custom 1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7AFE0B1-C96B-4F6A-8D63-FD4516BF651B}" vid="{64C6EA21-4518-45D3-AD83-34B943A4E1BC}"/>
    </a:ext>
  </a:extLst>
</a:theme>
</file>

<file path=ppt/theme/theme4.xml><?xml version="1.0" encoding="utf-8"?>
<a:theme xmlns:a="http://schemas.openxmlformats.org/drawingml/2006/main" name="3_Theme1">
  <a:themeElements>
    <a:clrScheme name="Custom 1">
      <a:dk1>
        <a:srgbClr val="0A2240"/>
      </a:dk1>
      <a:lt1>
        <a:sysClr val="window" lastClr="FFFFFF"/>
      </a:lt1>
      <a:dk2>
        <a:srgbClr val="000000"/>
      </a:dk2>
      <a:lt2>
        <a:srgbClr val="FFFFFF"/>
      </a:lt2>
      <a:accent1>
        <a:srgbClr val="0A2240"/>
      </a:accent1>
      <a:accent2>
        <a:srgbClr val="ED7D31"/>
      </a:accent2>
      <a:accent3>
        <a:srgbClr val="4C4C4C"/>
      </a:accent3>
      <a:accent4>
        <a:srgbClr val="0070C0"/>
      </a:accent4>
      <a:accent5>
        <a:srgbClr val="6E008B"/>
      </a:accent5>
      <a:accent6>
        <a:srgbClr val="FF4F53"/>
      </a:accent6>
      <a:hlink>
        <a:srgbClr val="50D6C0"/>
      </a:hlink>
      <a:folHlink>
        <a:srgbClr val="666666"/>
      </a:folHlink>
    </a:clrScheme>
    <a:fontScheme name="Custom 1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95AF177-B054-458E-96CA-CA78FA974C2A}" vid="{3EE70942-93F7-487F-95E1-2E86C6EB97E6}"/>
    </a:ext>
  </a:extLst>
</a:theme>
</file>

<file path=ppt/theme/theme5.xml><?xml version="1.0" encoding="utf-8"?>
<a:theme xmlns:a="http://schemas.openxmlformats.org/drawingml/2006/main" name="4_Theme1">
  <a:themeElements>
    <a:clrScheme name="TheMathColors">
      <a:dk1>
        <a:srgbClr val="0A2240"/>
      </a:dk1>
      <a:lt1>
        <a:sysClr val="window" lastClr="FFFFFF"/>
      </a:lt1>
      <a:dk2>
        <a:srgbClr val="0A2240"/>
      </a:dk2>
      <a:lt2>
        <a:srgbClr val="FFFFFF"/>
      </a:lt2>
      <a:accent1>
        <a:srgbClr val="0A2240"/>
      </a:accent1>
      <a:accent2>
        <a:srgbClr val="ED7D31"/>
      </a:accent2>
      <a:accent3>
        <a:srgbClr val="4C4C4C"/>
      </a:accent3>
      <a:accent4>
        <a:srgbClr val="0070C0"/>
      </a:accent4>
      <a:accent5>
        <a:srgbClr val="6E008B"/>
      </a:accent5>
      <a:accent6>
        <a:srgbClr val="FF4F53"/>
      </a:accent6>
      <a:hlink>
        <a:srgbClr val="50D6C0"/>
      </a:hlink>
      <a:folHlink>
        <a:srgbClr val="666666"/>
      </a:folHlink>
    </a:clrScheme>
    <a:fontScheme name="Custom 1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BF14DCEA-A14E-4846-80E7-18BF9AE1A838}" vid="{3D5499D9-D8AC-4F05-89B3-57B9D328812B}"/>
    </a:ext>
  </a:extLst>
</a:theme>
</file>

<file path=ppt/theme/theme6.xml><?xml version="1.0" encoding="utf-8"?>
<a:theme xmlns:a="http://schemas.openxmlformats.org/drawingml/2006/main" name="1_Office Theme">
  <a:themeElements>
    <a:clrScheme name="TheMathColors">
      <a:dk1>
        <a:srgbClr val="0A2240"/>
      </a:dk1>
      <a:lt1>
        <a:sysClr val="window" lastClr="FFFFFF"/>
      </a:lt1>
      <a:dk2>
        <a:srgbClr val="0A2240"/>
      </a:dk2>
      <a:lt2>
        <a:srgbClr val="FFFFFF"/>
      </a:lt2>
      <a:accent1>
        <a:srgbClr val="0A2240"/>
      </a:accent1>
      <a:accent2>
        <a:srgbClr val="ED7D31"/>
      </a:accent2>
      <a:accent3>
        <a:srgbClr val="4C4C4C"/>
      </a:accent3>
      <a:accent4>
        <a:srgbClr val="0070C0"/>
      </a:accent4>
      <a:accent5>
        <a:srgbClr val="6E008B"/>
      </a:accent5>
      <a:accent6>
        <a:srgbClr val="FF4F53"/>
      </a:accent6>
      <a:hlink>
        <a:srgbClr val="50D6C0"/>
      </a:hlink>
      <a:folHlink>
        <a:srgbClr val="666666"/>
      </a:folHlink>
    </a:clrScheme>
    <a:fontScheme name="Custom 1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athCompany- Visual Template.potx" id="{2BB7272B-4FA7-44AC-9B79-D25AB55CFAFA}" vid="{8CF2B915-69EE-4C45-90E9-B5484E33A649}"/>
    </a:ext>
  </a:extLst>
</a:theme>
</file>

<file path=ppt/theme/theme7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duct Roadmap01_SB - v1" id="{1F91B584-3B8B-4C0D-AAE1-A7B5A7169F40}" vid="{5016F837-D8EE-45A3-B75D-268F1C93E96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FE0E60B6288C438FF952FF9E8D94A8" ma:contentTypeVersion="6" ma:contentTypeDescription="Create a new document." ma:contentTypeScope="" ma:versionID="2091a9f8a3d267614844acfb631cdd3c">
  <xsd:schema xmlns:xsd="http://www.w3.org/2001/XMLSchema" xmlns:xs="http://www.w3.org/2001/XMLSchema" xmlns:p="http://schemas.microsoft.com/office/2006/metadata/properties" xmlns:ns2="52cdb729-97fd-41bc-a53e-bcc34c493d9b" xmlns:ns3="ce5ebf42-b3e3-49f9-9ad6-f099587961e6" targetNamespace="http://schemas.microsoft.com/office/2006/metadata/properties" ma:root="true" ma:fieldsID="9952790aff836befc010f78b4e65d9aa" ns2:_="" ns3:_="">
    <xsd:import namespace="52cdb729-97fd-41bc-a53e-bcc34c493d9b"/>
    <xsd:import namespace="ce5ebf42-b3e3-49f9-9ad6-f099587961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cdb729-97fd-41bc-a53e-bcc34c493d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5ebf42-b3e3-49f9-9ad6-f099587961e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EB12748-C84F-479F-B871-FCD2EAD39F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7B73E0-2CC0-4614-ACEA-44AF22C9B04C}">
  <ds:schemaRefs>
    <ds:schemaRef ds:uri="52cdb729-97fd-41bc-a53e-bcc34c493d9b"/>
    <ds:schemaRef ds:uri="ce5ebf42-b3e3-49f9-9ad6-f099587961e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C794723-3D7F-462C-9CE7-E30F26258CE2}">
  <ds:schemaRefs>
    <ds:schemaRef ds:uri="http://purl.org/dc/elements/1.1/"/>
    <ds:schemaRef ds:uri="http://schemas.microsoft.com/office/2006/metadata/properties"/>
    <ds:schemaRef ds:uri="http://purl.org/dc/dcmitype/"/>
    <ds:schemaRef ds:uri="52cdb729-97fd-41bc-a53e-bcc34c493d9b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ce5ebf42-b3e3-49f9-9ad6-f099587961e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1935</TotalTime>
  <Words>2162</Words>
  <Application>Microsoft Office PowerPoint</Application>
  <PresentationFormat>Widescreen</PresentationFormat>
  <Paragraphs>731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36</vt:i4>
      </vt:variant>
    </vt:vector>
  </HeadingPairs>
  <TitlesOfParts>
    <vt:vector size="57" baseType="lpstr">
      <vt:lpstr>Arial</vt:lpstr>
      <vt:lpstr>Bahnschrift</vt:lpstr>
      <vt:lpstr>Calibri</vt:lpstr>
      <vt:lpstr>Cambria</vt:lpstr>
      <vt:lpstr>Cambria Math</vt:lpstr>
      <vt:lpstr>FontAwesome</vt:lpstr>
      <vt:lpstr>Montserrat</vt:lpstr>
      <vt:lpstr>Montserrat Medium</vt:lpstr>
      <vt:lpstr>Montserrat SemiBold</vt:lpstr>
      <vt:lpstr>Open Sans</vt:lpstr>
      <vt:lpstr>Tahoma</vt:lpstr>
      <vt:lpstr>Times New Roman</vt:lpstr>
      <vt:lpstr>Trebuchet MS</vt:lpstr>
      <vt:lpstr>Wingdings</vt:lpstr>
      <vt:lpstr>Theme1</vt:lpstr>
      <vt:lpstr>1_Theme1</vt:lpstr>
      <vt:lpstr>2_Theme1</vt:lpstr>
      <vt:lpstr>3_Theme1</vt:lpstr>
      <vt:lpstr>4_Theme1</vt:lpstr>
      <vt:lpstr>1_Office Theme</vt:lpstr>
      <vt:lpstr>Office Theme</vt:lpstr>
      <vt:lpstr>Capstone project danone france</vt:lpstr>
      <vt:lpstr>AGENDA</vt:lpstr>
      <vt:lpstr>RECAP</vt:lpstr>
      <vt:lpstr>PRODUCT ROADMAP</vt:lpstr>
      <vt:lpstr>PROJECT DETAILS</vt:lpstr>
      <vt:lpstr>EDA- FACTOR Map</vt:lpstr>
      <vt:lpstr>EDA insights</vt:lpstr>
      <vt:lpstr>Executive Summary </vt:lpstr>
      <vt:lpstr>PowerPoint Presentation</vt:lpstr>
      <vt:lpstr>Feature SELECTION</vt:lpstr>
      <vt:lpstr>PowerPoint Presentation</vt:lpstr>
      <vt:lpstr>PowerPoint Presentation</vt:lpstr>
      <vt:lpstr>Modelling </vt:lpstr>
      <vt:lpstr>Understanding of mmx</vt:lpstr>
      <vt:lpstr>MODEL CONSTRUCT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Co.Dx DEMO</vt:lpstr>
      <vt:lpstr>THANK YOU</vt:lpstr>
      <vt:lpstr>APPENDIX</vt:lpstr>
      <vt:lpstr>Marketing tactics are divided into three Channels</vt:lpstr>
      <vt:lpstr>Marketing spend across channels</vt:lpstr>
      <vt:lpstr>Breakup of online and offline spends</vt:lpstr>
      <vt:lpstr>Impact of spends on sales </vt:lpstr>
      <vt:lpstr>Online Vs Offline vs promo spends effect on sales</vt:lpstr>
      <vt:lpstr>PowerPoint Presentation</vt:lpstr>
      <vt:lpstr>Impact of DVM on sales </vt:lpstr>
      <vt:lpstr>competitors Spends impacts bledina sales</vt:lpstr>
      <vt:lpstr>Impact of livebirths On sales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Prakrita K</cp:lastModifiedBy>
  <cp:revision>1</cp:revision>
  <dcterms:created xsi:type="dcterms:W3CDTF">2022-05-12T06:37:28Z</dcterms:created>
  <dcterms:modified xsi:type="dcterms:W3CDTF">2022-12-20T04:38:00Z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0x010100DFFE0E60B6288C438FF952FF9E8D94A8</vt:lpwstr>
  </property>
</Properties>
</file>